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7" r:id="rId2"/>
    <p:sldId id="258" r:id="rId3"/>
    <p:sldId id="259" r:id="rId4"/>
    <p:sldId id="263" r:id="rId5"/>
    <p:sldId id="262" r:id="rId6"/>
    <p:sldId id="264" r:id="rId7"/>
    <p:sldId id="265" r:id="rId8"/>
    <p:sldId id="266" r:id="rId9"/>
    <p:sldId id="267" r:id="rId10"/>
    <p:sldId id="268" r:id="rId11"/>
    <p:sldId id="269" r:id="rId12"/>
    <p:sldId id="270" r:id="rId13"/>
    <p:sldId id="271" r:id="rId14"/>
    <p:sldId id="272" r:id="rId15"/>
    <p:sldId id="273" r:id="rId16"/>
    <p:sldId id="274" r:id="rId17"/>
    <p:sldId id="275" r:id="rId18"/>
    <p:sldId id="276" r:id="rId19"/>
    <p:sldId id="277" r:id="rId20"/>
    <p:sldId id="278" r:id="rId21"/>
    <p:sldId id="279" r:id="rId22"/>
    <p:sldId id="280" r:id="rId23"/>
    <p:sldId id="281" r:id="rId24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默认节" id="{7A08FC81-151A-4587-A09D-DDD7E673CF81}">
          <p14:sldIdLst>
            <p14:sldId id="257"/>
            <p14:sldId id="258"/>
            <p14:sldId id="259"/>
            <p14:sldId id="263"/>
            <p14:sldId id="262"/>
            <p14:sldId id="264"/>
            <p14:sldId id="265"/>
            <p14:sldId id="266"/>
            <p14:sldId id="267"/>
            <p14:sldId id="268"/>
            <p14:sldId id="269"/>
            <p14:sldId id="270"/>
            <p14:sldId id="271"/>
            <p14:sldId id="272"/>
            <p14:sldId id="273"/>
            <p14:sldId id="274"/>
            <p14:sldId id="275"/>
            <p14:sldId id="276"/>
            <p14:sldId id="277"/>
            <p14:sldId id="278"/>
            <p14:sldId id="279"/>
            <p14:sldId id="280"/>
            <p14:sldId id="281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3407" userDrawn="1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707A9"/>
    <a:srgbClr val="8132D1"/>
    <a:srgbClr val="2D46D2"/>
    <a:srgbClr val="2C47D5"/>
    <a:srgbClr val="2C77CD"/>
    <a:srgbClr val="007A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6667" autoAdjust="0"/>
    <p:restoredTop sz="94660"/>
  </p:normalViewPr>
  <p:slideViewPr>
    <p:cSldViewPr snapToGrid="0" showGuides="1">
      <p:cViewPr varScale="1">
        <p:scale>
          <a:sx n="102" d="100"/>
          <a:sy n="102" d="100"/>
        </p:scale>
        <p:origin x="774" y="108"/>
      </p:cViewPr>
      <p:guideLst>
        <p:guide orient="horz" pos="3407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viewProps" Target="view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theme" Target="theme/theme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1684172275592215"/>
          <c:y val="0.12503101231089131"/>
          <c:w val="0.37531291216925522"/>
          <c:h val="0.56296946794827862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58DC-4F46-A339-7F3CEC762E30}"/>
              </c:ext>
            </c:extLst>
          </c:dPt>
          <c:dPt>
            <c:idx val="1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58DC-4F46-A339-7F3CEC762E30}"/>
              </c:ext>
            </c:extLst>
          </c:dPt>
          <c:dLbls>
            <c:dLbl>
              <c:idx val="0"/>
              <c:layout>
                <c:manualLayout>
                  <c:x val="-0.12199466189902092"/>
                  <c:y val="-0.14815543821789848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197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0E4DF1FC-1DAB-44D6-BD7E-000F9FD8C958}" type="VALUE">
                      <a:rPr lang="en-US" altLang="zh-CN" sz="1800"/>
                      <a:pPr>
                        <a:defRPr/>
                      </a:pPr>
                      <a:t>[值]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2407344705604015"/>
                      <c:h val="0.1913200592673816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58DC-4F46-A339-7F3CEC762E30}"/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58DC-4F46-A339-7F3CEC762E3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第一季度</c:v>
                </c:pt>
                <c:pt idx="1">
                  <c:v>第二季度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8.1999999999999993</c:v>
                </c:pt>
                <c:pt idx="1">
                  <c:v>3.2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8DC-4F46-A339-7F3CEC762E30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0"/>
        </c:dLbls>
        <c:firstSliceAng val="0"/>
        <c:holeSize val="75"/>
      </c:doughnut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1684172275592215"/>
          <c:y val="0.12503101231089131"/>
          <c:w val="0.37531291216925522"/>
          <c:h val="0.56296946794827862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4A9E-44BF-906C-21119EB1D917}"/>
              </c:ext>
            </c:extLst>
          </c:dPt>
          <c:dPt>
            <c:idx val="1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4A9E-44BF-906C-21119EB1D917}"/>
              </c:ext>
            </c:extLst>
          </c:dPt>
          <c:dLbls>
            <c:dLbl>
              <c:idx val="0"/>
              <c:layout>
                <c:manualLayout>
                  <c:x val="-0.12199466189902092"/>
                  <c:y val="-0.14815543821789848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197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0E4DF1FC-1DAB-44D6-BD7E-000F9FD8C958}" type="VALUE">
                      <a:rPr lang="en-US" altLang="zh-CN" sz="1800"/>
                      <a:pPr>
                        <a:defRPr/>
                      </a:pPr>
                      <a:t>[值]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2407344705604015"/>
                      <c:h val="0.1913200592673816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4A9E-44BF-906C-21119EB1D917}"/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4A9E-44BF-906C-21119EB1D91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第一季度</c:v>
                </c:pt>
                <c:pt idx="1">
                  <c:v>第二季度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8.1999999999999993</c:v>
                </c:pt>
                <c:pt idx="1">
                  <c:v>3.2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A9E-44BF-906C-21119EB1D917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0"/>
        </c:dLbls>
        <c:firstSliceAng val="0"/>
        <c:holeSize val="75"/>
      </c:doughnut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1684172275592215"/>
          <c:y val="0.12503101231089131"/>
          <c:w val="0.37531291216925522"/>
          <c:h val="0.56296946794827862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spPr>
            <a:solidFill>
              <a:schemeClr val="accent2"/>
            </a:solidFill>
          </c:spPr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5CBE-41B7-9E67-7A21AF02FD02}"/>
              </c:ext>
            </c:extLst>
          </c:dPt>
          <c:dPt>
            <c:idx val="1"/>
            <c:bubble3D val="0"/>
            <c:spPr>
              <a:solidFill>
                <a:schemeClr val="accent2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5CBE-41B7-9E67-7A21AF02FD02}"/>
              </c:ext>
            </c:extLst>
          </c:dPt>
          <c:dLbls>
            <c:dLbl>
              <c:idx val="0"/>
              <c:layout>
                <c:manualLayout>
                  <c:x val="-0.12199466189902092"/>
                  <c:y val="-0.14815543821789848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197" b="0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0E4DF1FC-1DAB-44D6-BD7E-000F9FD8C958}" type="VALUE">
                      <a:rPr lang="en-US" altLang="zh-CN" sz="1800"/>
                      <a:pPr>
                        <a:defRPr/>
                      </a:pPr>
                      <a:t>[值]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2407344705604015"/>
                      <c:h val="0.1913200592673816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5CBE-41B7-9E67-7A21AF02FD02}"/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5CBE-41B7-9E67-7A21AF02FD0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第一季度</c:v>
                </c:pt>
                <c:pt idx="1">
                  <c:v>第二季度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8.1999999999999993</c:v>
                </c:pt>
                <c:pt idx="1">
                  <c:v>3.2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CBE-41B7-9E67-7A21AF02FD02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0"/>
        </c:dLbls>
        <c:firstSliceAng val="0"/>
        <c:holeSize val="75"/>
      </c:doughnut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封面页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任意多边形: 形状 7">
            <a:extLst>
              <a:ext uri="{FF2B5EF4-FFF2-40B4-BE49-F238E27FC236}">
                <a16:creationId xmlns:a16="http://schemas.microsoft.com/office/drawing/2014/main" id="{09FDD96F-DDE4-E660-6B3B-B5E3EB7C35DA}"/>
              </a:ext>
            </a:extLst>
          </p:cNvPr>
          <p:cNvSpPr/>
          <p:nvPr userDrawn="1"/>
        </p:nvSpPr>
        <p:spPr>
          <a:xfrm>
            <a:off x="9935646" y="-279195"/>
            <a:ext cx="2618125" cy="2615870"/>
          </a:xfrm>
          <a:custGeom>
            <a:avLst/>
            <a:gdLst>
              <a:gd name="connsiteX0" fmla="*/ 619642 w 1998270"/>
              <a:gd name="connsiteY0" fmla="*/ 1989726 h 1996549"/>
              <a:gd name="connsiteX1" fmla="*/ 620494 w 1998270"/>
              <a:gd name="connsiteY1" fmla="*/ 1990579 h 1996549"/>
              <a:gd name="connsiteX2" fmla="*/ 619642 w 1998270"/>
              <a:gd name="connsiteY2" fmla="*/ 1991432 h 1996549"/>
              <a:gd name="connsiteX3" fmla="*/ 618789 w 1998270"/>
              <a:gd name="connsiteY3" fmla="*/ 1990579 h 1996549"/>
              <a:gd name="connsiteX4" fmla="*/ 619642 w 1998270"/>
              <a:gd name="connsiteY4" fmla="*/ 1989726 h 1996549"/>
              <a:gd name="connsiteX5" fmla="*/ 681042 w 1998270"/>
              <a:gd name="connsiteY5" fmla="*/ 1989385 h 1996549"/>
              <a:gd name="connsiteX6" fmla="*/ 682236 w 1998270"/>
              <a:gd name="connsiteY6" fmla="*/ 1990579 h 1996549"/>
              <a:gd name="connsiteX7" fmla="*/ 681042 w 1998270"/>
              <a:gd name="connsiteY7" fmla="*/ 1991773 h 1996549"/>
              <a:gd name="connsiteX8" fmla="*/ 679849 w 1998270"/>
              <a:gd name="connsiteY8" fmla="*/ 1990579 h 1996549"/>
              <a:gd name="connsiteX9" fmla="*/ 681042 w 1998270"/>
              <a:gd name="connsiteY9" fmla="*/ 1989385 h 1996549"/>
              <a:gd name="connsiteX10" fmla="*/ 743126 w 1998270"/>
              <a:gd name="connsiteY10" fmla="*/ 1989044 h 1996549"/>
              <a:gd name="connsiteX11" fmla="*/ 744661 w 1998270"/>
              <a:gd name="connsiteY11" fmla="*/ 1990579 h 1996549"/>
              <a:gd name="connsiteX12" fmla="*/ 743126 w 1998270"/>
              <a:gd name="connsiteY12" fmla="*/ 1992115 h 1996549"/>
              <a:gd name="connsiteX13" fmla="*/ 741591 w 1998270"/>
              <a:gd name="connsiteY13" fmla="*/ 1990579 h 1996549"/>
              <a:gd name="connsiteX14" fmla="*/ 743126 w 1998270"/>
              <a:gd name="connsiteY14" fmla="*/ 1989044 h 1996549"/>
              <a:gd name="connsiteX15" fmla="*/ 803844 w 1998270"/>
              <a:gd name="connsiteY15" fmla="*/ 1988703 h 1996549"/>
              <a:gd name="connsiteX16" fmla="*/ 805721 w 1998270"/>
              <a:gd name="connsiteY16" fmla="*/ 1990580 h 1996549"/>
              <a:gd name="connsiteX17" fmla="*/ 803844 w 1998270"/>
              <a:gd name="connsiteY17" fmla="*/ 1992456 h 1996549"/>
              <a:gd name="connsiteX18" fmla="*/ 801969 w 1998270"/>
              <a:gd name="connsiteY18" fmla="*/ 1990580 h 1996549"/>
              <a:gd name="connsiteX19" fmla="*/ 803844 w 1998270"/>
              <a:gd name="connsiteY19" fmla="*/ 1988703 h 1996549"/>
              <a:gd name="connsiteX20" fmla="*/ 865246 w 1998270"/>
              <a:gd name="connsiteY20" fmla="*/ 1988362 h 1996549"/>
              <a:gd name="connsiteX21" fmla="*/ 867463 w 1998270"/>
              <a:gd name="connsiteY21" fmla="*/ 1990580 h 1996549"/>
              <a:gd name="connsiteX22" fmla="*/ 865246 w 1998270"/>
              <a:gd name="connsiteY22" fmla="*/ 1992797 h 1996549"/>
              <a:gd name="connsiteX23" fmla="*/ 863029 w 1998270"/>
              <a:gd name="connsiteY23" fmla="*/ 1990580 h 1996549"/>
              <a:gd name="connsiteX24" fmla="*/ 865246 w 1998270"/>
              <a:gd name="connsiteY24" fmla="*/ 1988362 h 1996549"/>
              <a:gd name="connsiteX25" fmla="*/ 926647 w 1998270"/>
              <a:gd name="connsiteY25" fmla="*/ 1988021 h 1996549"/>
              <a:gd name="connsiteX26" fmla="*/ 927005 w 1998270"/>
              <a:gd name="connsiteY26" fmla="*/ 1988021 h 1996549"/>
              <a:gd name="connsiteX27" fmla="*/ 929206 w 1998270"/>
              <a:gd name="connsiteY27" fmla="*/ 1990579 h 1996549"/>
              <a:gd name="connsiteX28" fmla="*/ 926647 w 1998270"/>
              <a:gd name="connsiteY28" fmla="*/ 1993138 h 1996549"/>
              <a:gd name="connsiteX29" fmla="*/ 924089 w 1998270"/>
              <a:gd name="connsiteY29" fmla="*/ 1990579 h 1996549"/>
              <a:gd name="connsiteX30" fmla="*/ 926647 w 1998270"/>
              <a:gd name="connsiteY30" fmla="*/ 1988021 h 1996549"/>
              <a:gd name="connsiteX31" fmla="*/ 988049 w 1998270"/>
              <a:gd name="connsiteY31" fmla="*/ 1987681 h 1996549"/>
              <a:gd name="connsiteX32" fmla="*/ 988407 w 1998270"/>
              <a:gd name="connsiteY32" fmla="*/ 1987681 h 1996549"/>
              <a:gd name="connsiteX33" fmla="*/ 990949 w 1998270"/>
              <a:gd name="connsiteY33" fmla="*/ 1990580 h 1996549"/>
              <a:gd name="connsiteX34" fmla="*/ 988049 w 1998270"/>
              <a:gd name="connsiteY34" fmla="*/ 1993480 h 1996549"/>
              <a:gd name="connsiteX35" fmla="*/ 985150 w 1998270"/>
              <a:gd name="connsiteY35" fmla="*/ 1990580 h 1996549"/>
              <a:gd name="connsiteX36" fmla="*/ 988049 w 1998270"/>
              <a:gd name="connsiteY36" fmla="*/ 1987681 h 1996549"/>
              <a:gd name="connsiteX37" fmla="*/ 1050132 w 1998270"/>
              <a:gd name="connsiteY37" fmla="*/ 1987340 h 1996549"/>
              <a:gd name="connsiteX38" fmla="*/ 1050490 w 1998270"/>
              <a:gd name="connsiteY38" fmla="*/ 1987340 h 1996549"/>
              <a:gd name="connsiteX39" fmla="*/ 1053373 w 1998270"/>
              <a:gd name="connsiteY39" fmla="*/ 1990580 h 1996549"/>
              <a:gd name="connsiteX40" fmla="*/ 1050132 w 1998270"/>
              <a:gd name="connsiteY40" fmla="*/ 1993821 h 1996549"/>
              <a:gd name="connsiteX41" fmla="*/ 1046892 w 1998270"/>
              <a:gd name="connsiteY41" fmla="*/ 1990580 h 1996549"/>
              <a:gd name="connsiteX42" fmla="*/ 1050132 w 1998270"/>
              <a:gd name="connsiteY42" fmla="*/ 1987340 h 1996549"/>
              <a:gd name="connsiteX43" fmla="*/ 1110851 w 1998270"/>
              <a:gd name="connsiteY43" fmla="*/ 1987168 h 1996549"/>
              <a:gd name="connsiteX44" fmla="*/ 1114262 w 1998270"/>
              <a:gd name="connsiteY44" fmla="*/ 1990580 h 1996549"/>
              <a:gd name="connsiteX45" fmla="*/ 1110851 w 1998270"/>
              <a:gd name="connsiteY45" fmla="*/ 1993991 h 1996549"/>
              <a:gd name="connsiteX46" fmla="*/ 1107440 w 1998270"/>
              <a:gd name="connsiteY46" fmla="*/ 1990580 h 1996549"/>
              <a:gd name="connsiteX47" fmla="*/ 1110851 w 1998270"/>
              <a:gd name="connsiteY47" fmla="*/ 1987168 h 1996549"/>
              <a:gd name="connsiteX48" fmla="*/ 1172253 w 1998270"/>
              <a:gd name="connsiteY48" fmla="*/ 1986827 h 1996549"/>
              <a:gd name="connsiteX49" fmla="*/ 1176005 w 1998270"/>
              <a:gd name="connsiteY49" fmla="*/ 1990580 h 1996549"/>
              <a:gd name="connsiteX50" fmla="*/ 1172253 w 1998270"/>
              <a:gd name="connsiteY50" fmla="*/ 1994332 h 1996549"/>
              <a:gd name="connsiteX51" fmla="*/ 1168501 w 1998270"/>
              <a:gd name="connsiteY51" fmla="*/ 1990580 h 1996549"/>
              <a:gd name="connsiteX52" fmla="*/ 1172253 w 1998270"/>
              <a:gd name="connsiteY52" fmla="*/ 1986827 h 1996549"/>
              <a:gd name="connsiteX53" fmla="*/ 1234020 w 1998270"/>
              <a:gd name="connsiteY53" fmla="*/ 1986522 h 1996549"/>
              <a:gd name="connsiteX54" fmla="*/ 1237943 w 1998270"/>
              <a:gd name="connsiteY54" fmla="*/ 1990445 h 1996549"/>
              <a:gd name="connsiteX55" fmla="*/ 1234020 w 1998270"/>
              <a:gd name="connsiteY55" fmla="*/ 1994368 h 1996549"/>
              <a:gd name="connsiteX56" fmla="*/ 1230097 w 1998270"/>
              <a:gd name="connsiteY56" fmla="*/ 1990445 h 1996549"/>
              <a:gd name="connsiteX57" fmla="*/ 1234020 w 1998270"/>
              <a:gd name="connsiteY57" fmla="*/ 1986522 h 1996549"/>
              <a:gd name="connsiteX58" fmla="*/ 1664145 w 1998270"/>
              <a:gd name="connsiteY58" fmla="*/ 1985975 h 1996549"/>
              <a:gd name="connsiteX59" fmla="*/ 1664486 w 1998270"/>
              <a:gd name="connsiteY59" fmla="*/ 1985975 h 1996549"/>
              <a:gd name="connsiteX60" fmla="*/ 1669262 w 1998270"/>
              <a:gd name="connsiteY60" fmla="*/ 1991092 h 1996549"/>
              <a:gd name="connsiteX61" fmla="*/ 1664145 w 1998270"/>
              <a:gd name="connsiteY61" fmla="*/ 1996209 h 1996549"/>
              <a:gd name="connsiteX62" fmla="*/ 1659029 w 1998270"/>
              <a:gd name="connsiteY62" fmla="*/ 1991092 h 1996549"/>
              <a:gd name="connsiteX63" fmla="*/ 1664145 w 1998270"/>
              <a:gd name="connsiteY63" fmla="*/ 1985975 h 1996549"/>
              <a:gd name="connsiteX64" fmla="*/ 1602061 w 1998270"/>
              <a:gd name="connsiteY64" fmla="*/ 1985975 h 1996549"/>
              <a:gd name="connsiteX65" fmla="*/ 1602403 w 1998270"/>
              <a:gd name="connsiteY65" fmla="*/ 1985975 h 1996549"/>
              <a:gd name="connsiteX66" fmla="*/ 1607178 w 1998270"/>
              <a:gd name="connsiteY66" fmla="*/ 1991092 h 1996549"/>
              <a:gd name="connsiteX67" fmla="*/ 1602061 w 1998270"/>
              <a:gd name="connsiteY67" fmla="*/ 1996209 h 1996549"/>
              <a:gd name="connsiteX68" fmla="*/ 1596945 w 1998270"/>
              <a:gd name="connsiteY68" fmla="*/ 1991092 h 1996549"/>
              <a:gd name="connsiteX69" fmla="*/ 1602061 w 1998270"/>
              <a:gd name="connsiteY69" fmla="*/ 1985975 h 1996549"/>
              <a:gd name="connsiteX70" fmla="*/ 1971151 w 1998270"/>
              <a:gd name="connsiteY70" fmla="*/ 1985974 h 1996549"/>
              <a:gd name="connsiteX71" fmla="*/ 1975756 w 1998270"/>
              <a:gd name="connsiteY71" fmla="*/ 1990580 h 1996549"/>
              <a:gd name="connsiteX72" fmla="*/ 1971151 w 1998270"/>
              <a:gd name="connsiteY72" fmla="*/ 1995185 h 1996549"/>
              <a:gd name="connsiteX73" fmla="*/ 1966547 w 1998270"/>
              <a:gd name="connsiteY73" fmla="*/ 1990580 h 1996549"/>
              <a:gd name="connsiteX74" fmla="*/ 1971151 w 1998270"/>
              <a:gd name="connsiteY74" fmla="*/ 1985974 h 1996549"/>
              <a:gd name="connsiteX75" fmla="*/ 1909068 w 1998270"/>
              <a:gd name="connsiteY75" fmla="*/ 1985974 h 1996549"/>
              <a:gd name="connsiteX76" fmla="*/ 1914356 w 1998270"/>
              <a:gd name="connsiteY76" fmla="*/ 1991262 h 1996549"/>
              <a:gd name="connsiteX77" fmla="*/ 1909068 w 1998270"/>
              <a:gd name="connsiteY77" fmla="*/ 1996549 h 1996549"/>
              <a:gd name="connsiteX78" fmla="*/ 1903781 w 1998270"/>
              <a:gd name="connsiteY78" fmla="*/ 1991262 h 1996549"/>
              <a:gd name="connsiteX79" fmla="*/ 1909068 w 1998270"/>
              <a:gd name="connsiteY79" fmla="*/ 1985974 h 1996549"/>
              <a:gd name="connsiteX80" fmla="*/ 1847667 w 1998270"/>
              <a:gd name="connsiteY80" fmla="*/ 1985974 h 1996549"/>
              <a:gd name="connsiteX81" fmla="*/ 1852954 w 1998270"/>
              <a:gd name="connsiteY81" fmla="*/ 1991262 h 1996549"/>
              <a:gd name="connsiteX82" fmla="*/ 1847667 w 1998270"/>
              <a:gd name="connsiteY82" fmla="*/ 1996549 h 1996549"/>
              <a:gd name="connsiteX83" fmla="*/ 1842380 w 1998270"/>
              <a:gd name="connsiteY83" fmla="*/ 1991262 h 1996549"/>
              <a:gd name="connsiteX84" fmla="*/ 1847667 w 1998270"/>
              <a:gd name="connsiteY84" fmla="*/ 1985974 h 1996549"/>
              <a:gd name="connsiteX85" fmla="*/ 1786265 w 1998270"/>
              <a:gd name="connsiteY85" fmla="*/ 1985974 h 1996549"/>
              <a:gd name="connsiteX86" fmla="*/ 1791552 w 1998270"/>
              <a:gd name="connsiteY86" fmla="*/ 1991262 h 1996549"/>
              <a:gd name="connsiteX87" fmla="*/ 1786265 w 1998270"/>
              <a:gd name="connsiteY87" fmla="*/ 1996549 h 1996549"/>
              <a:gd name="connsiteX88" fmla="*/ 1780978 w 1998270"/>
              <a:gd name="connsiteY88" fmla="*/ 1991262 h 1996549"/>
              <a:gd name="connsiteX89" fmla="*/ 1786265 w 1998270"/>
              <a:gd name="connsiteY89" fmla="*/ 1985974 h 1996549"/>
              <a:gd name="connsiteX90" fmla="*/ 1724864 w 1998270"/>
              <a:gd name="connsiteY90" fmla="*/ 1985974 h 1996549"/>
              <a:gd name="connsiteX91" fmla="*/ 1730151 w 1998270"/>
              <a:gd name="connsiteY91" fmla="*/ 1991262 h 1996549"/>
              <a:gd name="connsiteX92" fmla="*/ 1724864 w 1998270"/>
              <a:gd name="connsiteY92" fmla="*/ 1996549 h 1996549"/>
              <a:gd name="connsiteX93" fmla="*/ 1719577 w 1998270"/>
              <a:gd name="connsiteY93" fmla="*/ 1991262 h 1996549"/>
              <a:gd name="connsiteX94" fmla="*/ 1724864 w 1998270"/>
              <a:gd name="connsiteY94" fmla="*/ 1985974 h 1996549"/>
              <a:gd name="connsiteX95" fmla="*/ 1479259 w 1998270"/>
              <a:gd name="connsiteY95" fmla="*/ 1985974 h 1996549"/>
              <a:gd name="connsiteX96" fmla="*/ 1479600 w 1998270"/>
              <a:gd name="connsiteY96" fmla="*/ 1985974 h 1996549"/>
              <a:gd name="connsiteX97" fmla="*/ 1484035 w 1998270"/>
              <a:gd name="connsiteY97" fmla="*/ 1990750 h 1996549"/>
              <a:gd name="connsiteX98" fmla="*/ 1479259 w 1998270"/>
              <a:gd name="connsiteY98" fmla="*/ 1995526 h 1996549"/>
              <a:gd name="connsiteX99" fmla="*/ 1474484 w 1998270"/>
              <a:gd name="connsiteY99" fmla="*/ 1990750 h 1996549"/>
              <a:gd name="connsiteX100" fmla="*/ 1479259 w 1998270"/>
              <a:gd name="connsiteY100" fmla="*/ 1985974 h 1996549"/>
              <a:gd name="connsiteX101" fmla="*/ 1417857 w 1998270"/>
              <a:gd name="connsiteY101" fmla="*/ 1985974 h 1996549"/>
              <a:gd name="connsiteX102" fmla="*/ 1422462 w 1998270"/>
              <a:gd name="connsiteY102" fmla="*/ 1990580 h 1996549"/>
              <a:gd name="connsiteX103" fmla="*/ 1417857 w 1998270"/>
              <a:gd name="connsiteY103" fmla="*/ 1995185 h 1996549"/>
              <a:gd name="connsiteX104" fmla="*/ 1413253 w 1998270"/>
              <a:gd name="connsiteY104" fmla="*/ 1990580 h 1996549"/>
              <a:gd name="connsiteX105" fmla="*/ 1417857 w 1998270"/>
              <a:gd name="connsiteY105" fmla="*/ 1985974 h 1996549"/>
              <a:gd name="connsiteX106" fmla="*/ 1357138 w 1998270"/>
              <a:gd name="connsiteY106" fmla="*/ 1985974 h 1996549"/>
              <a:gd name="connsiteX107" fmla="*/ 1357479 w 1998270"/>
              <a:gd name="connsiteY107" fmla="*/ 1985974 h 1996549"/>
              <a:gd name="connsiteX108" fmla="*/ 1361573 w 1998270"/>
              <a:gd name="connsiteY108" fmla="*/ 1990409 h 1996549"/>
              <a:gd name="connsiteX109" fmla="*/ 1357138 w 1998270"/>
              <a:gd name="connsiteY109" fmla="*/ 1994843 h 1996549"/>
              <a:gd name="connsiteX110" fmla="*/ 1352704 w 1998270"/>
              <a:gd name="connsiteY110" fmla="*/ 1990409 h 1996549"/>
              <a:gd name="connsiteX111" fmla="*/ 1357138 w 1998270"/>
              <a:gd name="connsiteY111" fmla="*/ 1985974 h 1996549"/>
              <a:gd name="connsiteX112" fmla="*/ 1295055 w 1998270"/>
              <a:gd name="connsiteY112" fmla="*/ 1985974 h 1996549"/>
              <a:gd name="connsiteX113" fmla="*/ 1299319 w 1998270"/>
              <a:gd name="connsiteY113" fmla="*/ 1990238 h 1996549"/>
              <a:gd name="connsiteX114" fmla="*/ 1295055 w 1998270"/>
              <a:gd name="connsiteY114" fmla="*/ 1994502 h 1996549"/>
              <a:gd name="connsiteX115" fmla="*/ 1290791 w 1998270"/>
              <a:gd name="connsiteY115" fmla="*/ 1990238 h 1996549"/>
              <a:gd name="connsiteX116" fmla="*/ 1295055 w 1998270"/>
              <a:gd name="connsiteY116" fmla="*/ 1985974 h 1996549"/>
              <a:gd name="connsiteX117" fmla="*/ 1541026 w 1998270"/>
              <a:gd name="connsiteY117" fmla="*/ 1985499 h 1996549"/>
              <a:gd name="connsiteX118" fmla="*/ 1545972 w 1998270"/>
              <a:gd name="connsiteY118" fmla="*/ 1990445 h 1996549"/>
              <a:gd name="connsiteX119" fmla="*/ 1541026 w 1998270"/>
              <a:gd name="connsiteY119" fmla="*/ 1995391 h 1996549"/>
              <a:gd name="connsiteX120" fmla="*/ 1536080 w 1998270"/>
              <a:gd name="connsiteY120" fmla="*/ 1990445 h 1996549"/>
              <a:gd name="connsiteX121" fmla="*/ 1541026 w 1998270"/>
              <a:gd name="connsiteY121" fmla="*/ 1985499 h 1996549"/>
              <a:gd name="connsiteX122" fmla="*/ 558240 w 1998270"/>
              <a:gd name="connsiteY122" fmla="*/ 1928155 h 1996549"/>
              <a:gd name="connsiteX123" fmla="*/ 558632 w 1998270"/>
              <a:gd name="connsiteY123" fmla="*/ 1928155 h 1996549"/>
              <a:gd name="connsiteX124" fmla="*/ 559263 w 1998270"/>
              <a:gd name="connsiteY124" fmla="*/ 1929179 h 1996549"/>
              <a:gd name="connsiteX125" fmla="*/ 558240 w 1998270"/>
              <a:gd name="connsiteY125" fmla="*/ 1930202 h 1996549"/>
              <a:gd name="connsiteX126" fmla="*/ 557217 w 1998270"/>
              <a:gd name="connsiteY126" fmla="*/ 1929179 h 1996549"/>
              <a:gd name="connsiteX127" fmla="*/ 558240 w 1998270"/>
              <a:gd name="connsiteY127" fmla="*/ 1928155 h 1996549"/>
              <a:gd name="connsiteX128" fmla="*/ 620008 w 1998270"/>
              <a:gd name="connsiteY128" fmla="*/ 1927509 h 1996549"/>
              <a:gd name="connsiteX129" fmla="*/ 621543 w 1998270"/>
              <a:gd name="connsiteY129" fmla="*/ 1929044 h 1996549"/>
              <a:gd name="connsiteX130" fmla="*/ 620008 w 1998270"/>
              <a:gd name="connsiteY130" fmla="*/ 1930579 h 1996549"/>
              <a:gd name="connsiteX131" fmla="*/ 618473 w 1998270"/>
              <a:gd name="connsiteY131" fmla="*/ 1929044 h 1996549"/>
              <a:gd name="connsiteX132" fmla="*/ 620008 w 1998270"/>
              <a:gd name="connsiteY132" fmla="*/ 1927509 h 1996549"/>
              <a:gd name="connsiteX133" fmla="*/ 681042 w 1998270"/>
              <a:gd name="connsiteY133" fmla="*/ 1927131 h 1996549"/>
              <a:gd name="connsiteX134" fmla="*/ 683089 w 1998270"/>
              <a:gd name="connsiteY134" fmla="*/ 1929178 h 1996549"/>
              <a:gd name="connsiteX135" fmla="*/ 681042 w 1998270"/>
              <a:gd name="connsiteY135" fmla="*/ 1931225 h 1996549"/>
              <a:gd name="connsiteX136" fmla="*/ 678996 w 1998270"/>
              <a:gd name="connsiteY136" fmla="*/ 1929178 h 1996549"/>
              <a:gd name="connsiteX137" fmla="*/ 681042 w 1998270"/>
              <a:gd name="connsiteY137" fmla="*/ 1927131 h 1996549"/>
              <a:gd name="connsiteX138" fmla="*/ 743126 w 1998270"/>
              <a:gd name="connsiteY138" fmla="*/ 1926790 h 1996549"/>
              <a:gd name="connsiteX139" fmla="*/ 745514 w 1998270"/>
              <a:gd name="connsiteY139" fmla="*/ 1929178 h 1996549"/>
              <a:gd name="connsiteX140" fmla="*/ 743126 w 1998270"/>
              <a:gd name="connsiteY140" fmla="*/ 1931566 h 1996549"/>
              <a:gd name="connsiteX141" fmla="*/ 740738 w 1998270"/>
              <a:gd name="connsiteY141" fmla="*/ 1929178 h 1996549"/>
              <a:gd name="connsiteX142" fmla="*/ 743126 w 1998270"/>
              <a:gd name="connsiteY142" fmla="*/ 1926790 h 1996549"/>
              <a:gd name="connsiteX143" fmla="*/ 803845 w 1998270"/>
              <a:gd name="connsiteY143" fmla="*/ 1926279 h 1996549"/>
              <a:gd name="connsiteX144" fmla="*/ 804203 w 1998270"/>
              <a:gd name="connsiteY144" fmla="*/ 1926279 h 1996549"/>
              <a:gd name="connsiteX145" fmla="*/ 806745 w 1998270"/>
              <a:gd name="connsiteY145" fmla="*/ 1929178 h 1996549"/>
              <a:gd name="connsiteX146" fmla="*/ 803845 w 1998270"/>
              <a:gd name="connsiteY146" fmla="*/ 1932078 h 1996549"/>
              <a:gd name="connsiteX147" fmla="*/ 800946 w 1998270"/>
              <a:gd name="connsiteY147" fmla="*/ 1929178 h 1996549"/>
              <a:gd name="connsiteX148" fmla="*/ 803845 w 1998270"/>
              <a:gd name="connsiteY148" fmla="*/ 1926279 h 1996549"/>
              <a:gd name="connsiteX149" fmla="*/ 865246 w 1998270"/>
              <a:gd name="connsiteY149" fmla="*/ 1925938 h 1996549"/>
              <a:gd name="connsiteX150" fmla="*/ 865604 w 1998270"/>
              <a:gd name="connsiteY150" fmla="*/ 1925938 h 1996549"/>
              <a:gd name="connsiteX151" fmla="*/ 868487 w 1998270"/>
              <a:gd name="connsiteY151" fmla="*/ 1929178 h 1996549"/>
              <a:gd name="connsiteX152" fmla="*/ 865246 w 1998270"/>
              <a:gd name="connsiteY152" fmla="*/ 1932419 h 1996549"/>
              <a:gd name="connsiteX153" fmla="*/ 862006 w 1998270"/>
              <a:gd name="connsiteY153" fmla="*/ 1929178 h 1996549"/>
              <a:gd name="connsiteX154" fmla="*/ 865246 w 1998270"/>
              <a:gd name="connsiteY154" fmla="*/ 1925938 h 1996549"/>
              <a:gd name="connsiteX155" fmla="*/ 926648 w 1998270"/>
              <a:gd name="connsiteY155" fmla="*/ 1925426 h 1996549"/>
              <a:gd name="connsiteX156" fmla="*/ 930400 w 1998270"/>
              <a:gd name="connsiteY156" fmla="*/ 1929179 h 1996549"/>
              <a:gd name="connsiteX157" fmla="*/ 926648 w 1998270"/>
              <a:gd name="connsiteY157" fmla="*/ 1932931 h 1996549"/>
              <a:gd name="connsiteX158" fmla="*/ 922896 w 1998270"/>
              <a:gd name="connsiteY158" fmla="*/ 1929179 h 1996549"/>
              <a:gd name="connsiteX159" fmla="*/ 926648 w 1998270"/>
              <a:gd name="connsiteY159" fmla="*/ 1925426 h 1996549"/>
              <a:gd name="connsiteX160" fmla="*/ 988049 w 1998270"/>
              <a:gd name="connsiteY160" fmla="*/ 1925085 h 1996549"/>
              <a:gd name="connsiteX161" fmla="*/ 988390 w 1998270"/>
              <a:gd name="connsiteY161" fmla="*/ 1925085 h 1996549"/>
              <a:gd name="connsiteX162" fmla="*/ 992143 w 1998270"/>
              <a:gd name="connsiteY162" fmla="*/ 1929179 h 1996549"/>
              <a:gd name="connsiteX163" fmla="*/ 988049 w 1998270"/>
              <a:gd name="connsiteY163" fmla="*/ 1933272 h 1996549"/>
              <a:gd name="connsiteX164" fmla="*/ 983956 w 1998270"/>
              <a:gd name="connsiteY164" fmla="*/ 1929179 h 1996549"/>
              <a:gd name="connsiteX165" fmla="*/ 988049 w 1998270"/>
              <a:gd name="connsiteY165" fmla="*/ 1925085 h 1996549"/>
              <a:gd name="connsiteX166" fmla="*/ 1050132 w 1998270"/>
              <a:gd name="connsiteY166" fmla="*/ 1924744 h 1996549"/>
              <a:gd name="connsiteX167" fmla="*/ 1050473 w 1998270"/>
              <a:gd name="connsiteY167" fmla="*/ 1924744 h 1996549"/>
              <a:gd name="connsiteX168" fmla="*/ 1054567 w 1998270"/>
              <a:gd name="connsiteY168" fmla="*/ 1929179 h 1996549"/>
              <a:gd name="connsiteX169" fmla="*/ 1050132 w 1998270"/>
              <a:gd name="connsiteY169" fmla="*/ 1933613 h 1996549"/>
              <a:gd name="connsiteX170" fmla="*/ 1045698 w 1998270"/>
              <a:gd name="connsiteY170" fmla="*/ 1929179 h 1996549"/>
              <a:gd name="connsiteX171" fmla="*/ 1050132 w 1998270"/>
              <a:gd name="connsiteY171" fmla="*/ 1924744 h 1996549"/>
              <a:gd name="connsiteX172" fmla="*/ 1110851 w 1998270"/>
              <a:gd name="connsiteY172" fmla="*/ 1924403 h 1996549"/>
              <a:gd name="connsiteX173" fmla="*/ 1111192 w 1998270"/>
              <a:gd name="connsiteY173" fmla="*/ 1924403 h 1996549"/>
              <a:gd name="connsiteX174" fmla="*/ 1115627 w 1998270"/>
              <a:gd name="connsiteY174" fmla="*/ 1929179 h 1996549"/>
              <a:gd name="connsiteX175" fmla="*/ 1110851 w 1998270"/>
              <a:gd name="connsiteY175" fmla="*/ 1933955 h 1996549"/>
              <a:gd name="connsiteX176" fmla="*/ 1106076 w 1998270"/>
              <a:gd name="connsiteY176" fmla="*/ 1929179 h 1996549"/>
              <a:gd name="connsiteX177" fmla="*/ 1110851 w 1998270"/>
              <a:gd name="connsiteY177" fmla="*/ 1924403 h 1996549"/>
              <a:gd name="connsiteX178" fmla="*/ 1172253 w 1998270"/>
              <a:gd name="connsiteY178" fmla="*/ 1924062 h 1996549"/>
              <a:gd name="connsiteX179" fmla="*/ 1172594 w 1998270"/>
              <a:gd name="connsiteY179" fmla="*/ 1924062 h 1996549"/>
              <a:gd name="connsiteX180" fmla="*/ 1177369 w 1998270"/>
              <a:gd name="connsiteY180" fmla="*/ 1929179 h 1996549"/>
              <a:gd name="connsiteX181" fmla="*/ 1172253 w 1998270"/>
              <a:gd name="connsiteY181" fmla="*/ 1934296 h 1996549"/>
              <a:gd name="connsiteX182" fmla="*/ 1167136 w 1998270"/>
              <a:gd name="connsiteY182" fmla="*/ 1929179 h 1996549"/>
              <a:gd name="connsiteX183" fmla="*/ 1172253 w 1998270"/>
              <a:gd name="connsiteY183" fmla="*/ 1924062 h 1996549"/>
              <a:gd name="connsiteX184" fmla="*/ 1234020 w 1998270"/>
              <a:gd name="connsiteY184" fmla="*/ 1923757 h 1996549"/>
              <a:gd name="connsiteX185" fmla="*/ 1239308 w 1998270"/>
              <a:gd name="connsiteY185" fmla="*/ 1929044 h 1996549"/>
              <a:gd name="connsiteX186" fmla="*/ 1234020 w 1998270"/>
              <a:gd name="connsiteY186" fmla="*/ 1934332 h 1996549"/>
              <a:gd name="connsiteX187" fmla="*/ 1228733 w 1998270"/>
              <a:gd name="connsiteY187" fmla="*/ 1929044 h 1996549"/>
              <a:gd name="connsiteX188" fmla="*/ 1234020 w 1998270"/>
              <a:gd name="connsiteY188" fmla="*/ 1923757 h 1996549"/>
              <a:gd name="connsiteX189" fmla="*/ 1295055 w 1998270"/>
              <a:gd name="connsiteY189" fmla="*/ 1923550 h 1996549"/>
              <a:gd name="connsiteX190" fmla="*/ 1300684 w 1998270"/>
              <a:gd name="connsiteY190" fmla="*/ 1929179 h 1996549"/>
              <a:gd name="connsiteX191" fmla="*/ 1295055 w 1998270"/>
              <a:gd name="connsiteY191" fmla="*/ 1934807 h 1996549"/>
              <a:gd name="connsiteX192" fmla="*/ 1289427 w 1998270"/>
              <a:gd name="connsiteY192" fmla="*/ 1929179 h 1996549"/>
              <a:gd name="connsiteX193" fmla="*/ 1295055 w 1998270"/>
              <a:gd name="connsiteY193" fmla="*/ 1923550 h 1996549"/>
              <a:gd name="connsiteX194" fmla="*/ 1357139 w 1998270"/>
              <a:gd name="connsiteY194" fmla="*/ 1923379 h 1996549"/>
              <a:gd name="connsiteX195" fmla="*/ 1362937 w 1998270"/>
              <a:gd name="connsiteY195" fmla="*/ 1929008 h 1996549"/>
              <a:gd name="connsiteX196" fmla="*/ 1357139 w 1998270"/>
              <a:gd name="connsiteY196" fmla="*/ 1934807 h 1996549"/>
              <a:gd name="connsiteX197" fmla="*/ 1351340 w 1998270"/>
              <a:gd name="connsiteY197" fmla="*/ 1929178 h 1996549"/>
              <a:gd name="connsiteX198" fmla="*/ 1357139 w 1998270"/>
              <a:gd name="connsiteY198" fmla="*/ 1923379 h 1996549"/>
              <a:gd name="connsiteX199" fmla="*/ 1971151 w 1998270"/>
              <a:gd name="connsiteY199" fmla="*/ 1923209 h 1996549"/>
              <a:gd name="connsiteX200" fmla="*/ 1977121 w 1998270"/>
              <a:gd name="connsiteY200" fmla="*/ 1928837 h 1996549"/>
              <a:gd name="connsiteX201" fmla="*/ 1971151 w 1998270"/>
              <a:gd name="connsiteY201" fmla="*/ 1934807 h 1996549"/>
              <a:gd name="connsiteX202" fmla="*/ 1965182 w 1998270"/>
              <a:gd name="connsiteY202" fmla="*/ 1929178 h 1996549"/>
              <a:gd name="connsiteX203" fmla="*/ 1971151 w 1998270"/>
              <a:gd name="connsiteY203" fmla="*/ 1923209 h 1996549"/>
              <a:gd name="connsiteX204" fmla="*/ 1417857 w 1998270"/>
              <a:gd name="connsiteY204" fmla="*/ 1923038 h 1996549"/>
              <a:gd name="connsiteX205" fmla="*/ 1423998 w 1998270"/>
              <a:gd name="connsiteY205" fmla="*/ 1929179 h 1996549"/>
              <a:gd name="connsiteX206" fmla="*/ 1417857 w 1998270"/>
              <a:gd name="connsiteY206" fmla="*/ 1935319 h 1996549"/>
              <a:gd name="connsiteX207" fmla="*/ 1411718 w 1998270"/>
              <a:gd name="connsiteY207" fmla="*/ 1929179 h 1996549"/>
              <a:gd name="connsiteX208" fmla="*/ 1417857 w 1998270"/>
              <a:gd name="connsiteY208" fmla="*/ 1923038 h 1996549"/>
              <a:gd name="connsiteX209" fmla="*/ 1479259 w 1998270"/>
              <a:gd name="connsiteY209" fmla="*/ 1922868 h 1996549"/>
              <a:gd name="connsiteX210" fmla="*/ 1479600 w 1998270"/>
              <a:gd name="connsiteY210" fmla="*/ 1922868 h 1996549"/>
              <a:gd name="connsiteX211" fmla="*/ 1485570 w 1998270"/>
              <a:gd name="connsiteY211" fmla="*/ 1929179 h 1996549"/>
              <a:gd name="connsiteX212" fmla="*/ 1479259 w 1998270"/>
              <a:gd name="connsiteY212" fmla="*/ 1935489 h 1996549"/>
              <a:gd name="connsiteX213" fmla="*/ 1472949 w 1998270"/>
              <a:gd name="connsiteY213" fmla="*/ 1929179 h 1996549"/>
              <a:gd name="connsiteX214" fmla="*/ 1479259 w 1998270"/>
              <a:gd name="connsiteY214" fmla="*/ 1922868 h 1996549"/>
              <a:gd name="connsiteX215" fmla="*/ 1540660 w 1998270"/>
              <a:gd name="connsiteY215" fmla="*/ 1922697 h 1996549"/>
              <a:gd name="connsiteX216" fmla="*/ 1547141 w 1998270"/>
              <a:gd name="connsiteY216" fmla="*/ 1929179 h 1996549"/>
              <a:gd name="connsiteX217" fmla="*/ 1540660 w 1998270"/>
              <a:gd name="connsiteY217" fmla="*/ 1935660 h 1996549"/>
              <a:gd name="connsiteX218" fmla="*/ 1534179 w 1998270"/>
              <a:gd name="connsiteY218" fmla="*/ 1929179 h 1996549"/>
              <a:gd name="connsiteX219" fmla="*/ 1540660 w 1998270"/>
              <a:gd name="connsiteY219" fmla="*/ 1922697 h 1996549"/>
              <a:gd name="connsiteX220" fmla="*/ 1664145 w 1998270"/>
              <a:gd name="connsiteY220" fmla="*/ 1922527 h 1996549"/>
              <a:gd name="connsiteX221" fmla="*/ 1664486 w 1998270"/>
              <a:gd name="connsiteY221" fmla="*/ 1922527 h 1996549"/>
              <a:gd name="connsiteX222" fmla="*/ 1670797 w 1998270"/>
              <a:gd name="connsiteY222" fmla="*/ 1929179 h 1996549"/>
              <a:gd name="connsiteX223" fmla="*/ 1664145 w 1998270"/>
              <a:gd name="connsiteY223" fmla="*/ 1935831 h 1996549"/>
              <a:gd name="connsiteX224" fmla="*/ 1657493 w 1998270"/>
              <a:gd name="connsiteY224" fmla="*/ 1929179 h 1996549"/>
              <a:gd name="connsiteX225" fmla="*/ 1664145 w 1998270"/>
              <a:gd name="connsiteY225" fmla="*/ 1922527 h 1996549"/>
              <a:gd name="connsiteX226" fmla="*/ 1602428 w 1998270"/>
              <a:gd name="connsiteY226" fmla="*/ 1922392 h 1996549"/>
              <a:gd name="connsiteX227" fmla="*/ 1609080 w 1998270"/>
              <a:gd name="connsiteY227" fmla="*/ 1929044 h 1996549"/>
              <a:gd name="connsiteX228" fmla="*/ 1602428 w 1998270"/>
              <a:gd name="connsiteY228" fmla="*/ 1935696 h 1996549"/>
              <a:gd name="connsiteX229" fmla="*/ 1595776 w 1998270"/>
              <a:gd name="connsiteY229" fmla="*/ 1929044 h 1996549"/>
              <a:gd name="connsiteX230" fmla="*/ 1602428 w 1998270"/>
              <a:gd name="connsiteY230" fmla="*/ 1922392 h 1996549"/>
              <a:gd name="connsiteX231" fmla="*/ 1909068 w 1998270"/>
              <a:gd name="connsiteY231" fmla="*/ 1922356 h 1996549"/>
              <a:gd name="connsiteX232" fmla="*/ 1915891 w 1998270"/>
              <a:gd name="connsiteY232" fmla="*/ 1929179 h 1996549"/>
              <a:gd name="connsiteX233" fmla="*/ 1909068 w 1998270"/>
              <a:gd name="connsiteY233" fmla="*/ 1936001 h 1996549"/>
              <a:gd name="connsiteX234" fmla="*/ 1902246 w 1998270"/>
              <a:gd name="connsiteY234" fmla="*/ 1929179 h 1996549"/>
              <a:gd name="connsiteX235" fmla="*/ 1909068 w 1998270"/>
              <a:gd name="connsiteY235" fmla="*/ 1922356 h 1996549"/>
              <a:gd name="connsiteX236" fmla="*/ 1847666 w 1998270"/>
              <a:gd name="connsiteY236" fmla="*/ 1922356 h 1996549"/>
              <a:gd name="connsiteX237" fmla="*/ 1854489 w 1998270"/>
              <a:gd name="connsiteY237" fmla="*/ 1929179 h 1996549"/>
              <a:gd name="connsiteX238" fmla="*/ 1847666 w 1998270"/>
              <a:gd name="connsiteY238" fmla="*/ 1936001 h 1996549"/>
              <a:gd name="connsiteX239" fmla="*/ 1840844 w 1998270"/>
              <a:gd name="connsiteY239" fmla="*/ 1929179 h 1996549"/>
              <a:gd name="connsiteX240" fmla="*/ 1847666 w 1998270"/>
              <a:gd name="connsiteY240" fmla="*/ 1922356 h 1996549"/>
              <a:gd name="connsiteX241" fmla="*/ 1786265 w 1998270"/>
              <a:gd name="connsiteY241" fmla="*/ 1922356 h 1996549"/>
              <a:gd name="connsiteX242" fmla="*/ 1793087 w 1998270"/>
              <a:gd name="connsiteY242" fmla="*/ 1929179 h 1996549"/>
              <a:gd name="connsiteX243" fmla="*/ 1786265 w 1998270"/>
              <a:gd name="connsiteY243" fmla="*/ 1936001 h 1996549"/>
              <a:gd name="connsiteX244" fmla="*/ 1779443 w 1998270"/>
              <a:gd name="connsiteY244" fmla="*/ 1929179 h 1996549"/>
              <a:gd name="connsiteX245" fmla="*/ 1786265 w 1998270"/>
              <a:gd name="connsiteY245" fmla="*/ 1922356 h 1996549"/>
              <a:gd name="connsiteX246" fmla="*/ 1724864 w 1998270"/>
              <a:gd name="connsiteY246" fmla="*/ 1922356 h 1996549"/>
              <a:gd name="connsiteX247" fmla="*/ 1731686 w 1998270"/>
              <a:gd name="connsiteY247" fmla="*/ 1929179 h 1996549"/>
              <a:gd name="connsiteX248" fmla="*/ 1724864 w 1998270"/>
              <a:gd name="connsiteY248" fmla="*/ 1936001 h 1996549"/>
              <a:gd name="connsiteX249" fmla="*/ 1718042 w 1998270"/>
              <a:gd name="connsiteY249" fmla="*/ 1929179 h 1996549"/>
              <a:gd name="connsiteX250" fmla="*/ 1724864 w 1998270"/>
              <a:gd name="connsiteY250" fmla="*/ 1922356 h 1996549"/>
              <a:gd name="connsiteX251" fmla="*/ 558240 w 1998270"/>
              <a:gd name="connsiteY251" fmla="*/ 1866584 h 1996549"/>
              <a:gd name="connsiteX252" fmla="*/ 558598 w 1998270"/>
              <a:gd name="connsiteY252" fmla="*/ 1866584 h 1996549"/>
              <a:gd name="connsiteX253" fmla="*/ 559946 w 1998270"/>
              <a:gd name="connsiteY253" fmla="*/ 1868289 h 1996549"/>
              <a:gd name="connsiteX254" fmla="*/ 558240 w 1998270"/>
              <a:gd name="connsiteY254" fmla="*/ 1869995 h 1996549"/>
              <a:gd name="connsiteX255" fmla="*/ 556535 w 1998270"/>
              <a:gd name="connsiteY255" fmla="*/ 1868289 h 1996549"/>
              <a:gd name="connsiteX256" fmla="*/ 558240 w 1998270"/>
              <a:gd name="connsiteY256" fmla="*/ 1866584 h 1996549"/>
              <a:gd name="connsiteX257" fmla="*/ 496839 w 1998270"/>
              <a:gd name="connsiteY257" fmla="*/ 1866583 h 1996549"/>
              <a:gd name="connsiteX258" fmla="*/ 498033 w 1998270"/>
              <a:gd name="connsiteY258" fmla="*/ 1867777 h 1996549"/>
              <a:gd name="connsiteX259" fmla="*/ 496839 w 1998270"/>
              <a:gd name="connsiteY259" fmla="*/ 1868971 h 1996549"/>
              <a:gd name="connsiteX260" fmla="*/ 495645 w 1998270"/>
              <a:gd name="connsiteY260" fmla="*/ 1867777 h 1996549"/>
              <a:gd name="connsiteX261" fmla="*/ 496839 w 1998270"/>
              <a:gd name="connsiteY261" fmla="*/ 1866583 h 1996549"/>
              <a:gd name="connsiteX262" fmla="*/ 619641 w 1998270"/>
              <a:gd name="connsiteY262" fmla="*/ 1865560 h 1996549"/>
              <a:gd name="connsiteX263" fmla="*/ 621858 w 1998270"/>
              <a:gd name="connsiteY263" fmla="*/ 1867778 h 1996549"/>
              <a:gd name="connsiteX264" fmla="*/ 619641 w 1998270"/>
              <a:gd name="connsiteY264" fmla="*/ 1869995 h 1996549"/>
              <a:gd name="connsiteX265" fmla="*/ 617424 w 1998270"/>
              <a:gd name="connsiteY265" fmla="*/ 1867778 h 1996549"/>
              <a:gd name="connsiteX266" fmla="*/ 619641 w 1998270"/>
              <a:gd name="connsiteY266" fmla="*/ 1865560 h 1996549"/>
              <a:gd name="connsiteX267" fmla="*/ 681042 w 1998270"/>
              <a:gd name="connsiteY267" fmla="*/ 1865048 h 1996549"/>
              <a:gd name="connsiteX268" fmla="*/ 683771 w 1998270"/>
              <a:gd name="connsiteY268" fmla="*/ 1867777 h 1996549"/>
              <a:gd name="connsiteX269" fmla="*/ 681042 w 1998270"/>
              <a:gd name="connsiteY269" fmla="*/ 1870506 h 1996549"/>
              <a:gd name="connsiteX270" fmla="*/ 678314 w 1998270"/>
              <a:gd name="connsiteY270" fmla="*/ 1867777 h 1996549"/>
              <a:gd name="connsiteX271" fmla="*/ 681042 w 1998270"/>
              <a:gd name="connsiteY271" fmla="*/ 1865048 h 1996549"/>
              <a:gd name="connsiteX272" fmla="*/ 743126 w 1998270"/>
              <a:gd name="connsiteY272" fmla="*/ 1864537 h 1996549"/>
              <a:gd name="connsiteX273" fmla="*/ 743484 w 1998270"/>
              <a:gd name="connsiteY273" fmla="*/ 1864537 h 1996549"/>
              <a:gd name="connsiteX274" fmla="*/ 746367 w 1998270"/>
              <a:gd name="connsiteY274" fmla="*/ 1867777 h 1996549"/>
              <a:gd name="connsiteX275" fmla="*/ 743126 w 1998270"/>
              <a:gd name="connsiteY275" fmla="*/ 1871018 h 1996549"/>
              <a:gd name="connsiteX276" fmla="*/ 739886 w 1998270"/>
              <a:gd name="connsiteY276" fmla="*/ 1867777 h 1996549"/>
              <a:gd name="connsiteX277" fmla="*/ 743126 w 1998270"/>
              <a:gd name="connsiteY277" fmla="*/ 1864537 h 1996549"/>
              <a:gd name="connsiteX278" fmla="*/ 803845 w 1998270"/>
              <a:gd name="connsiteY278" fmla="*/ 1864195 h 1996549"/>
              <a:gd name="connsiteX279" fmla="*/ 807427 w 1998270"/>
              <a:gd name="connsiteY279" fmla="*/ 1867777 h 1996549"/>
              <a:gd name="connsiteX280" fmla="*/ 803845 w 1998270"/>
              <a:gd name="connsiteY280" fmla="*/ 1871359 h 1996549"/>
              <a:gd name="connsiteX281" fmla="*/ 800264 w 1998270"/>
              <a:gd name="connsiteY281" fmla="*/ 1867777 h 1996549"/>
              <a:gd name="connsiteX282" fmla="*/ 803845 w 1998270"/>
              <a:gd name="connsiteY282" fmla="*/ 1864195 h 1996549"/>
              <a:gd name="connsiteX283" fmla="*/ 865246 w 1998270"/>
              <a:gd name="connsiteY283" fmla="*/ 1863683 h 1996549"/>
              <a:gd name="connsiteX284" fmla="*/ 869339 w 1998270"/>
              <a:gd name="connsiteY284" fmla="*/ 1867777 h 1996549"/>
              <a:gd name="connsiteX285" fmla="*/ 865246 w 1998270"/>
              <a:gd name="connsiteY285" fmla="*/ 1871870 h 1996549"/>
              <a:gd name="connsiteX286" fmla="*/ 861153 w 1998270"/>
              <a:gd name="connsiteY286" fmla="*/ 1867777 h 1996549"/>
              <a:gd name="connsiteX287" fmla="*/ 865246 w 1998270"/>
              <a:gd name="connsiteY287" fmla="*/ 1863683 h 1996549"/>
              <a:gd name="connsiteX288" fmla="*/ 926647 w 1998270"/>
              <a:gd name="connsiteY288" fmla="*/ 1863342 h 1996549"/>
              <a:gd name="connsiteX289" fmla="*/ 926988 w 1998270"/>
              <a:gd name="connsiteY289" fmla="*/ 1863342 h 1996549"/>
              <a:gd name="connsiteX290" fmla="*/ 931081 w 1998270"/>
              <a:gd name="connsiteY290" fmla="*/ 1867777 h 1996549"/>
              <a:gd name="connsiteX291" fmla="*/ 926647 w 1998270"/>
              <a:gd name="connsiteY291" fmla="*/ 1872211 h 1996549"/>
              <a:gd name="connsiteX292" fmla="*/ 922213 w 1998270"/>
              <a:gd name="connsiteY292" fmla="*/ 1867777 h 1996549"/>
              <a:gd name="connsiteX293" fmla="*/ 926647 w 1998270"/>
              <a:gd name="connsiteY293" fmla="*/ 1863342 h 1996549"/>
              <a:gd name="connsiteX294" fmla="*/ 988048 w 1998270"/>
              <a:gd name="connsiteY294" fmla="*/ 1863001 h 1996549"/>
              <a:gd name="connsiteX295" fmla="*/ 988390 w 1998270"/>
              <a:gd name="connsiteY295" fmla="*/ 1863001 h 1996549"/>
              <a:gd name="connsiteX296" fmla="*/ 992824 w 1998270"/>
              <a:gd name="connsiteY296" fmla="*/ 1867777 h 1996549"/>
              <a:gd name="connsiteX297" fmla="*/ 988048 w 1998270"/>
              <a:gd name="connsiteY297" fmla="*/ 1872553 h 1996549"/>
              <a:gd name="connsiteX298" fmla="*/ 983273 w 1998270"/>
              <a:gd name="connsiteY298" fmla="*/ 1867777 h 1996549"/>
              <a:gd name="connsiteX299" fmla="*/ 988048 w 1998270"/>
              <a:gd name="connsiteY299" fmla="*/ 1863001 h 1996549"/>
              <a:gd name="connsiteX300" fmla="*/ 1050132 w 1998270"/>
              <a:gd name="connsiteY300" fmla="*/ 1862660 h 1996549"/>
              <a:gd name="connsiteX301" fmla="*/ 1050473 w 1998270"/>
              <a:gd name="connsiteY301" fmla="*/ 1862660 h 1996549"/>
              <a:gd name="connsiteX302" fmla="*/ 1055249 w 1998270"/>
              <a:gd name="connsiteY302" fmla="*/ 1867777 h 1996549"/>
              <a:gd name="connsiteX303" fmla="*/ 1050132 w 1998270"/>
              <a:gd name="connsiteY303" fmla="*/ 1872894 h 1996549"/>
              <a:gd name="connsiteX304" fmla="*/ 1045016 w 1998270"/>
              <a:gd name="connsiteY304" fmla="*/ 1867777 h 1996549"/>
              <a:gd name="connsiteX305" fmla="*/ 1050132 w 1998270"/>
              <a:gd name="connsiteY305" fmla="*/ 1862660 h 1996549"/>
              <a:gd name="connsiteX306" fmla="*/ 1110852 w 1998270"/>
              <a:gd name="connsiteY306" fmla="*/ 1862319 h 1996549"/>
              <a:gd name="connsiteX307" fmla="*/ 1116310 w 1998270"/>
              <a:gd name="connsiteY307" fmla="*/ 1867777 h 1996549"/>
              <a:gd name="connsiteX308" fmla="*/ 1110852 w 1998270"/>
              <a:gd name="connsiteY308" fmla="*/ 1873235 h 1996549"/>
              <a:gd name="connsiteX309" fmla="*/ 1105394 w 1998270"/>
              <a:gd name="connsiteY309" fmla="*/ 1867777 h 1996549"/>
              <a:gd name="connsiteX310" fmla="*/ 1110852 w 1998270"/>
              <a:gd name="connsiteY310" fmla="*/ 1862319 h 1996549"/>
              <a:gd name="connsiteX311" fmla="*/ 1172619 w 1998270"/>
              <a:gd name="connsiteY311" fmla="*/ 1861844 h 1996549"/>
              <a:gd name="connsiteX312" fmla="*/ 1178418 w 1998270"/>
              <a:gd name="connsiteY312" fmla="*/ 1867643 h 1996549"/>
              <a:gd name="connsiteX313" fmla="*/ 1172619 w 1998270"/>
              <a:gd name="connsiteY313" fmla="*/ 1873442 h 1996549"/>
              <a:gd name="connsiteX314" fmla="*/ 1166820 w 1998270"/>
              <a:gd name="connsiteY314" fmla="*/ 1867643 h 1996549"/>
              <a:gd name="connsiteX315" fmla="*/ 1172619 w 1998270"/>
              <a:gd name="connsiteY315" fmla="*/ 1861844 h 1996549"/>
              <a:gd name="connsiteX316" fmla="*/ 1233654 w 1998270"/>
              <a:gd name="connsiteY316" fmla="*/ 1861637 h 1996549"/>
              <a:gd name="connsiteX317" fmla="*/ 1239794 w 1998270"/>
              <a:gd name="connsiteY317" fmla="*/ 1867778 h 1996549"/>
              <a:gd name="connsiteX318" fmla="*/ 1233654 w 1998270"/>
              <a:gd name="connsiteY318" fmla="*/ 1873918 h 1996549"/>
              <a:gd name="connsiteX319" fmla="*/ 1227514 w 1998270"/>
              <a:gd name="connsiteY319" fmla="*/ 1867778 h 1996549"/>
              <a:gd name="connsiteX320" fmla="*/ 1233654 w 1998270"/>
              <a:gd name="connsiteY320" fmla="*/ 1861637 h 1996549"/>
              <a:gd name="connsiteX321" fmla="*/ 1295055 w 1998270"/>
              <a:gd name="connsiteY321" fmla="*/ 1861467 h 1996549"/>
              <a:gd name="connsiteX322" fmla="*/ 1295397 w 1998270"/>
              <a:gd name="connsiteY322" fmla="*/ 1861467 h 1996549"/>
              <a:gd name="connsiteX323" fmla="*/ 1301366 w 1998270"/>
              <a:gd name="connsiteY323" fmla="*/ 1867778 h 1996549"/>
              <a:gd name="connsiteX324" fmla="*/ 1295055 w 1998270"/>
              <a:gd name="connsiteY324" fmla="*/ 1874088 h 1996549"/>
              <a:gd name="connsiteX325" fmla="*/ 1288745 w 1998270"/>
              <a:gd name="connsiteY325" fmla="*/ 1867778 h 1996549"/>
              <a:gd name="connsiteX326" fmla="*/ 1295055 w 1998270"/>
              <a:gd name="connsiteY326" fmla="*/ 1861467 h 1996549"/>
              <a:gd name="connsiteX327" fmla="*/ 1971152 w 1998270"/>
              <a:gd name="connsiteY327" fmla="*/ 1861125 h 1996549"/>
              <a:gd name="connsiteX328" fmla="*/ 1971493 w 1998270"/>
              <a:gd name="connsiteY328" fmla="*/ 1861125 h 1996549"/>
              <a:gd name="connsiteX329" fmla="*/ 1977804 w 1998270"/>
              <a:gd name="connsiteY329" fmla="*/ 1867777 h 1996549"/>
              <a:gd name="connsiteX330" fmla="*/ 1971152 w 1998270"/>
              <a:gd name="connsiteY330" fmla="*/ 1874429 h 1996549"/>
              <a:gd name="connsiteX331" fmla="*/ 1964500 w 1998270"/>
              <a:gd name="connsiteY331" fmla="*/ 1867777 h 1996549"/>
              <a:gd name="connsiteX332" fmla="*/ 1971152 w 1998270"/>
              <a:gd name="connsiteY332" fmla="*/ 1861125 h 1996549"/>
              <a:gd name="connsiteX333" fmla="*/ 1357139 w 1998270"/>
              <a:gd name="connsiteY333" fmla="*/ 1861125 h 1996549"/>
              <a:gd name="connsiteX334" fmla="*/ 1357480 w 1998270"/>
              <a:gd name="connsiteY334" fmla="*/ 1861125 h 1996549"/>
              <a:gd name="connsiteX335" fmla="*/ 1363791 w 1998270"/>
              <a:gd name="connsiteY335" fmla="*/ 1867777 h 1996549"/>
              <a:gd name="connsiteX336" fmla="*/ 1357139 w 1998270"/>
              <a:gd name="connsiteY336" fmla="*/ 1874429 h 1996549"/>
              <a:gd name="connsiteX337" fmla="*/ 1350487 w 1998270"/>
              <a:gd name="connsiteY337" fmla="*/ 1867777 h 1996549"/>
              <a:gd name="connsiteX338" fmla="*/ 1357139 w 1998270"/>
              <a:gd name="connsiteY338" fmla="*/ 1861125 h 1996549"/>
              <a:gd name="connsiteX339" fmla="*/ 1417858 w 1998270"/>
              <a:gd name="connsiteY339" fmla="*/ 1860954 h 1996549"/>
              <a:gd name="connsiteX340" fmla="*/ 1424680 w 1998270"/>
              <a:gd name="connsiteY340" fmla="*/ 1867777 h 1996549"/>
              <a:gd name="connsiteX341" fmla="*/ 1417858 w 1998270"/>
              <a:gd name="connsiteY341" fmla="*/ 1874599 h 1996549"/>
              <a:gd name="connsiteX342" fmla="*/ 1411036 w 1998270"/>
              <a:gd name="connsiteY342" fmla="*/ 1867777 h 1996549"/>
              <a:gd name="connsiteX343" fmla="*/ 1417858 w 1998270"/>
              <a:gd name="connsiteY343" fmla="*/ 1860954 h 1996549"/>
              <a:gd name="connsiteX344" fmla="*/ 1479625 w 1998270"/>
              <a:gd name="connsiteY344" fmla="*/ 1860650 h 1996549"/>
              <a:gd name="connsiteX345" fmla="*/ 1486618 w 1998270"/>
              <a:gd name="connsiteY345" fmla="*/ 1867643 h 1996549"/>
              <a:gd name="connsiteX346" fmla="*/ 1479625 w 1998270"/>
              <a:gd name="connsiteY346" fmla="*/ 1874636 h 1996549"/>
              <a:gd name="connsiteX347" fmla="*/ 1472632 w 1998270"/>
              <a:gd name="connsiteY347" fmla="*/ 1867643 h 1996549"/>
              <a:gd name="connsiteX348" fmla="*/ 1479625 w 1998270"/>
              <a:gd name="connsiteY348" fmla="*/ 1860650 h 1996549"/>
              <a:gd name="connsiteX349" fmla="*/ 1540660 w 1998270"/>
              <a:gd name="connsiteY349" fmla="*/ 1860613 h 1996549"/>
              <a:gd name="connsiteX350" fmla="*/ 1547823 w 1998270"/>
              <a:gd name="connsiteY350" fmla="*/ 1867777 h 1996549"/>
              <a:gd name="connsiteX351" fmla="*/ 1540660 w 1998270"/>
              <a:gd name="connsiteY351" fmla="*/ 1874940 h 1996549"/>
              <a:gd name="connsiteX352" fmla="*/ 1533497 w 1998270"/>
              <a:gd name="connsiteY352" fmla="*/ 1867777 h 1996549"/>
              <a:gd name="connsiteX353" fmla="*/ 1540660 w 1998270"/>
              <a:gd name="connsiteY353" fmla="*/ 1860613 h 1996549"/>
              <a:gd name="connsiteX354" fmla="*/ 1602061 w 1998270"/>
              <a:gd name="connsiteY354" fmla="*/ 1860443 h 1996549"/>
              <a:gd name="connsiteX355" fmla="*/ 1609396 w 1998270"/>
              <a:gd name="connsiteY355" fmla="*/ 1867777 h 1996549"/>
              <a:gd name="connsiteX356" fmla="*/ 1602061 w 1998270"/>
              <a:gd name="connsiteY356" fmla="*/ 1875112 h 1996549"/>
              <a:gd name="connsiteX357" fmla="*/ 1594728 w 1998270"/>
              <a:gd name="connsiteY357" fmla="*/ 1867777 h 1996549"/>
              <a:gd name="connsiteX358" fmla="*/ 1602061 w 1998270"/>
              <a:gd name="connsiteY358" fmla="*/ 1860443 h 1996549"/>
              <a:gd name="connsiteX359" fmla="*/ 1664145 w 1998270"/>
              <a:gd name="connsiteY359" fmla="*/ 1860273 h 1996549"/>
              <a:gd name="connsiteX360" fmla="*/ 1664486 w 1998270"/>
              <a:gd name="connsiteY360" fmla="*/ 1860273 h 1996549"/>
              <a:gd name="connsiteX361" fmla="*/ 1671650 w 1998270"/>
              <a:gd name="connsiteY361" fmla="*/ 1867778 h 1996549"/>
              <a:gd name="connsiteX362" fmla="*/ 1664145 w 1998270"/>
              <a:gd name="connsiteY362" fmla="*/ 1875282 h 1996549"/>
              <a:gd name="connsiteX363" fmla="*/ 1656641 w 1998270"/>
              <a:gd name="connsiteY363" fmla="*/ 1867778 h 1996549"/>
              <a:gd name="connsiteX364" fmla="*/ 1664145 w 1998270"/>
              <a:gd name="connsiteY364" fmla="*/ 1860273 h 1996549"/>
              <a:gd name="connsiteX365" fmla="*/ 1909067 w 1998270"/>
              <a:gd name="connsiteY365" fmla="*/ 1860102 h 1996549"/>
              <a:gd name="connsiteX366" fmla="*/ 1916743 w 1998270"/>
              <a:gd name="connsiteY366" fmla="*/ 1867778 h 1996549"/>
              <a:gd name="connsiteX367" fmla="*/ 1909067 w 1998270"/>
              <a:gd name="connsiteY367" fmla="*/ 1875453 h 1996549"/>
              <a:gd name="connsiteX368" fmla="*/ 1901393 w 1998270"/>
              <a:gd name="connsiteY368" fmla="*/ 1867778 h 1996549"/>
              <a:gd name="connsiteX369" fmla="*/ 1909067 w 1998270"/>
              <a:gd name="connsiteY369" fmla="*/ 1860102 h 1996549"/>
              <a:gd name="connsiteX370" fmla="*/ 1847667 w 1998270"/>
              <a:gd name="connsiteY370" fmla="*/ 1860102 h 1996549"/>
              <a:gd name="connsiteX371" fmla="*/ 1855342 w 1998270"/>
              <a:gd name="connsiteY371" fmla="*/ 1867778 h 1996549"/>
              <a:gd name="connsiteX372" fmla="*/ 1847667 w 1998270"/>
              <a:gd name="connsiteY372" fmla="*/ 1875453 h 1996549"/>
              <a:gd name="connsiteX373" fmla="*/ 1839992 w 1998270"/>
              <a:gd name="connsiteY373" fmla="*/ 1867778 h 1996549"/>
              <a:gd name="connsiteX374" fmla="*/ 1847667 w 1998270"/>
              <a:gd name="connsiteY374" fmla="*/ 1860102 h 1996549"/>
              <a:gd name="connsiteX375" fmla="*/ 1786265 w 1998270"/>
              <a:gd name="connsiteY375" fmla="*/ 1860102 h 1996549"/>
              <a:gd name="connsiteX376" fmla="*/ 1793940 w 1998270"/>
              <a:gd name="connsiteY376" fmla="*/ 1867778 h 1996549"/>
              <a:gd name="connsiteX377" fmla="*/ 1786265 w 1998270"/>
              <a:gd name="connsiteY377" fmla="*/ 1875453 h 1996549"/>
              <a:gd name="connsiteX378" fmla="*/ 1778590 w 1998270"/>
              <a:gd name="connsiteY378" fmla="*/ 1867778 h 1996549"/>
              <a:gd name="connsiteX379" fmla="*/ 1786265 w 1998270"/>
              <a:gd name="connsiteY379" fmla="*/ 1860102 h 1996549"/>
              <a:gd name="connsiteX380" fmla="*/ 1724864 w 1998270"/>
              <a:gd name="connsiteY380" fmla="*/ 1860102 h 1996549"/>
              <a:gd name="connsiteX381" fmla="*/ 1732539 w 1998270"/>
              <a:gd name="connsiteY381" fmla="*/ 1867778 h 1996549"/>
              <a:gd name="connsiteX382" fmla="*/ 1724864 w 1998270"/>
              <a:gd name="connsiteY382" fmla="*/ 1875453 h 1996549"/>
              <a:gd name="connsiteX383" fmla="*/ 1717189 w 1998270"/>
              <a:gd name="connsiteY383" fmla="*/ 1867778 h 1996549"/>
              <a:gd name="connsiteX384" fmla="*/ 1724864 w 1998270"/>
              <a:gd name="connsiteY384" fmla="*/ 1860102 h 1996549"/>
              <a:gd name="connsiteX385" fmla="*/ 373184 w 1998270"/>
              <a:gd name="connsiteY385" fmla="*/ 1806376 h 1996549"/>
              <a:gd name="connsiteX386" fmla="*/ 374036 w 1998270"/>
              <a:gd name="connsiteY386" fmla="*/ 1806376 h 1996549"/>
              <a:gd name="connsiteX387" fmla="*/ 374889 w 1998270"/>
              <a:gd name="connsiteY387" fmla="*/ 1806376 h 1996549"/>
              <a:gd name="connsiteX388" fmla="*/ 374036 w 1998270"/>
              <a:gd name="connsiteY388" fmla="*/ 1807229 h 1996549"/>
              <a:gd name="connsiteX389" fmla="*/ 373184 w 1998270"/>
              <a:gd name="connsiteY389" fmla="*/ 1806376 h 1996549"/>
              <a:gd name="connsiteX390" fmla="*/ 435437 w 1998270"/>
              <a:gd name="connsiteY390" fmla="*/ 1805011 h 1996549"/>
              <a:gd name="connsiteX391" fmla="*/ 435812 w 1998270"/>
              <a:gd name="connsiteY391" fmla="*/ 1805011 h 1996549"/>
              <a:gd name="connsiteX392" fmla="*/ 436802 w 1998270"/>
              <a:gd name="connsiteY392" fmla="*/ 1806376 h 1996549"/>
              <a:gd name="connsiteX393" fmla="*/ 435437 w 1998270"/>
              <a:gd name="connsiteY393" fmla="*/ 1807740 h 1996549"/>
              <a:gd name="connsiteX394" fmla="*/ 434073 w 1998270"/>
              <a:gd name="connsiteY394" fmla="*/ 1806376 h 1996549"/>
              <a:gd name="connsiteX395" fmla="*/ 435437 w 1998270"/>
              <a:gd name="connsiteY395" fmla="*/ 1805011 h 1996549"/>
              <a:gd name="connsiteX396" fmla="*/ 496838 w 1998270"/>
              <a:gd name="connsiteY396" fmla="*/ 1804499 h 1996549"/>
              <a:gd name="connsiteX397" fmla="*/ 498715 w 1998270"/>
              <a:gd name="connsiteY397" fmla="*/ 1806376 h 1996549"/>
              <a:gd name="connsiteX398" fmla="*/ 496838 w 1998270"/>
              <a:gd name="connsiteY398" fmla="*/ 1808252 h 1996549"/>
              <a:gd name="connsiteX399" fmla="*/ 494963 w 1998270"/>
              <a:gd name="connsiteY399" fmla="*/ 1806376 h 1996549"/>
              <a:gd name="connsiteX400" fmla="*/ 496838 w 1998270"/>
              <a:gd name="connsiteY400" fmla="*/ 1804499 h 1996549"/>
              <a:gd name="connsiteX401" fmla="*/ 558240 w 1998270"/>
              <a:gd name="connsiteY401" fmla="*/ 1803988 h 1996549"/>
              <a:gd name="connsiteX402" fmla="*/ 560627 w 1998270"/>
              <a:gd name="connsiteY402" fmla="*/ 1806376 h 1996549"/>
              <a:gd name="connsiteX403" fmla="*/ 558240 w 1998270"/>
              <a:gd name="connsiteY403" fmla="*/ 1808764 h 1996549"/>
              <a:gd name="connsiteX404" fmla="*/ 555852 w 1998270"/>
              <a:gd name="connsiteY404" fmla="*/ 1806376 h 1996549"/>
              <a:gd name="connsiteX405" fmla="*/ 558240 w 1998270"/>
              <a:gd name="connsiteY405" fmla="*/ 1803988 h 1996549"/>
              <a:gd name="connsiteX406" fmla="*/ 619641 w 1998270"/>
              <a:gd name="connsiteY406" fmla="*/ 1803477 h 1996549"/>
              <a:gd name="connsiteX407" fmla="*/ 619999 w 1998270"/>
              <a:gd name="connsiteY407" fmla="*/ 1803477 h 1996549"/>
              <a:gd name="connsiteX408" fmla="*/ 622541 w 1998270"/>
              <a:gd name="connsiteY408" fmla="*/ 1806376 h 1996549"/>
              <a:gd name="connsiteX409" fmla="*/ 619641 w 1998270"/>
              <a:gd name="connsiteY409" fmla="*/ 1809276 h 1996549"/>
              <a:gd name="connsiteX410" fmla="*/ 616742 w 1998270"/>
              <a:gd name="connsiteY410" fmla="*/ 1806376 h 1996549"/>
              <a:gd name="connsiteX411" fmla="*/ 619641 w 1998270"/>
              <a:gd name="connsiteY411" fmla="*/ 1803477 h 1996549"/>
              <a:gd name="connsiteX412" fmla="*/ 681042 w 1998270"/>
              <a:gd name="connsiteY412" fmla="*/ 1802964 h 1996549"/>
              <a:gd name="connsiteX413" fmla="*/ 684454 w 1998270"/>
              <a:gd name="connsiteY413" fmla="*/ 1806376 h 1996549"/>
              <a:gd name="connsiteX414" fmla="*/ 681042 w 1998270"/>
              <a:gd name="connsiteY414" fmla="*/ 1809787 h 1996549"/>
              <a:gd name="connsiteX415" fmla="*/ 677632 w 1998270"/>
              <a:gd name="connsiteY415" fmla="*/ 1806376 h 1996549"/>
              <a:gd name="connsiteX416" fmla="*/ 681042 w 1998270"/>
              <a:gd name="connsiteY416" fmla="*/ 1802964 h 1996549"/>
              <a:gd name="connsiteX417" fmla="*/ 743126 w 1998270"/>
              <a:gd name="connsiteY417" fmla="*/ 1802453 h 1996549"/>
              <a:gd name="connsiteX418" fmla="*/ 747049 w 1998270"/>
              <a:gd name="connsiteY418" fmla="*/ 1806376 h 1996549"/>
              <a:gd name="connsiteX419" fmla="*/ 743126 w 1998270"/>
              <a:gd name="connsiteY419" fmla="*/ 1810299 h 1996549"/>
              <a:gd name="connsiteX420" fmla="*/ 739203 w 1998270"/>
              <a:gd name="connsiteY420" fmla="*/ 1806376 h 1996549"/>
              <a:gd name="connsiteX421" fmla="*/ 743126 w 1998270"/>
              <a:gd name="connsiteY421" fmla="*/ 1802453 h 1996549"/>
              <a:gd name="connsiteX422" fmla="*/ 803845 w 1998270"/>
              <a:gd name="connsiteY422" fmla="*/ 1802112 h 1996549"/>
              <a:gd name="connsiteX423" fmla="*/ 808109 w 1998270"/>
              <a:gd name="connsiteY423" fmla="*/ 1806376 h 1996549"/>
              <a:gd name="connsiteX424" fmla="*/ 803845 w 1998270"/>
              <a:gd name="connsiteY424" fmla="*/ 1810640 h 1996549"/>
              <a:gd name="connsiteX425" fmla="*/ 799581 w 1998270"/>
              <a:gd name="connsiteY425" fmla="*/ 1806376 h 1996549"/>
              <a:gd name="connsiteX426" fmla="*/ 803845 w 1998270"/>
              <a:gd name="connsiteY426" fmla="*/ 1802112 h 1996549"/>
              <a:gd name="connsiteX427" fmla="*/ 865246 w 1998270"/>
              <a:gd name="connsiteY427" fmla="*/ 1801600 h 1996549"/>
              <a:gd name="connsiteX428" fmla="*/ 865587 w 1998270"/>
              <a:gd name="connsiteY428" fmla="*/ 1801600 h 1996549"/>
              <a:gd name="connsiteX429" fmla="*/ 870022 w 1998270"/>
              <a:gd name="connsiteY429" fmla="*/ 1806376 h 1996549"/>
              <a:gd name="connsiteX430" fmla="*/ 865246 w 1998270"/>
              <a:gd name="connsiteY430" fmla="*/ 1811152 h 1996549"/>
              <a:gd name="connsiteX431" fmla="*/ 860471 w 1998270"/>
              <a:gd name="connsiteY431" fmla="*/ 1806376 h 1996549"/>
              <a:gd name="connsiteX432" fmla="*/ 865246 w 1998270"/>
              <a:gd name="connsiteY432" fmla="*/ 1801600 h 1996549"/>
              <a:gd name="connsiteX433" fmla="*/ 926648 w 1998270"/>
              <a:gd name="connsiteY433" fmla="*/ 1801259 h 1996549"/>
              <a:gd name="connsiteX434" fmla="*/ 926989 w 1998270"/>
              <a:gd name="connsiteY434" fmla="*/ 1801259 h 1996549"/>
              <a:gd name="connsiteX435" fmla="*/ 931764 w 1998270"/>
              <a:gd name="connsiteY435" fmla="*/ 1806376 h 1996549"/>
              <a:gd name="connsiteX436" fmla="*/ 926648 w 1998270"/>
              <a:gd name="connsiteY436" fmla="*/ 1811493 h 1996549"/>
              <a:gd name="connsiteX437" fmla="*/ 921531 w 1998270"/>
              <a:gd name="connsiteY437" fmla="*/ 1806376 h 1996549"/>
              <a:gd name="connsiteX438" fmla="*/ 926648 w 1998270"/>
              <a:gd name="connsiteY438" fmla="*/ 1801259 h 1996549"/>
              <a:gd name="connsiteX439" fmla="*/ 988049 w 1998270"/>
              <a:gd name="connsiteY439" fmla="*/ 1800747 h 1996549"/>
              <a:gd name="connsiteX440" fmla="*/ 993678 w 1998270"/>
              <a:gd name="connsiteY440" fmla="*/ 1806376 h 1996549"/>
              <a:gd name="connsiteX441" fmla="*/ 988049 w 1998270"/>
              <a:gd name="connsiteY441" fmla="*/ 1812004 h 1996549"/>
              <a:gd name="connsiteX442" fmla="*/ 982421 w 1998270"/>
              <a:gd name="connsiteY442" fmla="*/ 1806376 h 1996549"/>
              <a:gd name="connsiteX443" fmla="*/ 988049 w 1998270"/>
              <a:gd name="connsiteY443" fmla="*/ 1800747 h 1996549"/>
              <a:gd name="connsiteX444" fmla="*/ 1050132 w 1998270"/>
              <a:gd name="connsiteY444" fmla="*/ 1800406 h 1996549"/>
              <a:gd name="connsiteX445" fmla="*/ 1050473 w 1998270"/>
              <a:gd name="connsiteY445" fmla="*/ 1800406 h 1996549"/>
              <a:gd name="connsiteX446" fmla="*/ 1056102 w 1998270"/>
              <a:gd name="connsiteY446" fmla="*/ 1806376 h 1996549"/>
              <a:gd name="connsiteX447" fmla="*/ 1050132 w 1998270"/>
              <a:gd name="connsiteY447" fmla="*/ 1812345 h 1996549"/>
              <a:gd name="connsiteX448" fmla="*/ 1044163 w 1998270"/>
              <a:gd name="connsiteY448" fmla="*/ 1806376 h 1996549"/>
              <a:gd name="connsiteX449" fmla="*/ 1050132 w 1998270"/>
              <a:gd name="connsiteY449" fmla="*/ 1800406 h 1996549"/>
              <a:gd name="connsiteX450" fmla="*/ 1110851 w 1998270"/>
              <a:gd name="connsiteY450" fmla="*/ 1800065 h 1996549"/>
              <a:gd name="connsiteX451" fmla="*/ 1111192 w 1998270"/>
              <a:gd name="connsiteY451" fmla="*/ 1800065 h 1996549"/>
              <a:gd name="connsiteX452" fmla="*/ 1117162 w 1998270"/>
              <a:gd name="connsiteY452" fmla="*/ 1806376 h 1996549"/>
              <a:gd name="connsiteX453" fmla="*/ 1110851 w 1998270"/>
              <a:gd name="connsiteY453" fmla="*/ 1812686 h 1996549"/>
              <a:gd name="connsiteX454" fmla="*/ 1104541 w 1998270"/>
              <a:gd name="connsiteY454" fmla="*/ 1806376 h 1996549"/>
              <a:gd name="connsiteX455" fmla="*/ 1110851 w 1998270"/>
              <a:gd name="connsiteY455" fmla="*/ 1800065 h 1996549"/>
              <a:gd name="connsiteX456" fmla="*/ 1172253 w 1998270"/>
              <a:gd name="connsiteY456" fmla="*/ 1799724 h 1996549"/>
              <a:gd name="connsiteX457" fmla="*/ 1172594 w 1998270"/>
              <a:gd name="connsiteY457" fmla="*/ 1799724 h 1996549"/>
              <a:gd name="connsiteX458" fmla="*/ 1178904 w 1998270"/>
              <a:gd name="connsiteY458" fmla="*/ 1806376 h 1996549"/>
              <a:gd name="connsiteX459" fmla="*/ 1172253 w 1998270"/>
              <a:gd name="connsiteY459" fmla="*/ 1813028 h 1996549"/>
              <a:gd name="connsiteX460" fmla="*/ 1165601 w 1998270"/>
              <a:gd name="connsiteY460" fmla="*/ 1806376 h 1996549"/>
              <a:gd name="connsiteX461" fmla="*/ 1172253 w 1998270"/>
              <a:gd name="connsiteY461" fmla="*/ 1799724 h 1996549"/>
              <a:gd name="connsiteX462" fmla="*/ 1234020 w 1998270"/>
              <a:gd name="connsiteY462" fmla="*/ 1799419 h 1996549"/>
              <a:gd name="connsiteX463" fmla="*/ 1240843 w 1998270"/>
              <a:gd name="connsiteY463" fmla="*/ 1806241 h 1996549"/>
              <a:gd name="connsiteX464" fmla="*/ 1234020 w 1998270"/>
              <a:gd name="connsiteY464" fmla="*/ 1813064 h 1996549"/>
              <a:gd name="connsiteX465" fmla="*/ 1227198 w 1998270"/>
              <a:gd name="connsiteY465" fmla="*/ 1806241 h 1996549"/>
              <a:gd name="connsiteX466" fmla="*/ 1234020 w 1998270"/>
              <a:gd name="connsiteY466" fmla="*/ 1799419 h 1996549"/>
              <a:gd name="connsiteX467" fmla="*/ 1295055 w 1998270"/>
              <a:gd name="connsiteY467" fmla="*/ 1799212 h 1996549"/>
              <a:gd name="connsiteX468" fmla="*/ 1302218 w 1998270"/>
              <a:gd name="connsiteY468" fmla="*/ 1806376 h 1996549"/>
              <a:gd name="connsiteX469" fmla="*/ 1295055 w 1998270"/>
              <a:gd name="connsiteY469" fmla="*/ 1813539 h 1996549"/>
              <a:gd name="connsiteX470" fmla="*/ 1287892 w 1998270"/>
              <a:gd name="connsiteY470" fmla="*/ 1806376 h 1996549"/>
              <a:gd name="connsiteX471" fmla="*/ 1295055 w 1998270"/>
              <a:gd name="connsiteY471" fmla="*/ 1799212 h 1996549"/>
              <a:gd name="connsiteX472" fmla="*/ 1602061 w 1998270"/>
              <a:gd name="connsiteY472" fmla="*/ 1798360 h 1996549"/>
              <a:gd name="connsiteX473" fmla="*/ 1602403 w 1998270"/>
              <a:gd name="connsiteY473" fmla="*/ 1798360 h 1996549"/>
              <a:gd name="connsiteX474" fmla="*/ 1610248 w 1998270"/>
              <a:gd name="connsiteY474" fmla="*/ 1806547 h 1996549"/>
              <a:gd name="connsiteX475" fmla="*/ 1602061 w 1998270"/>
              <a:gd name="connsiteY475" fmla="*/ 1814733 h 1996549"/>
              <a:gd name="connsiteX476" fmla="*/ 1593875 w 1998270"/>
              <a:gd name="connsiteY476" fmla="*/ 1806547 h 1996549"/>
              <a:gd name="connsiteX477" fmla="*/ 1602061 w 1998270"/>
              <a:gd name="connsiteY477" fmla="*/ 1798360 h 1996549"/>
              <a:gd name="connsiteX478" fmla="*/ 1479259 w 1998270"/>
              <a:gd name="connsiteY478" fmla="*/ 1798360 h 1996549"/>
              <a:gd name="connsiteX479" fmla="*/ 1479600 w 1998270"/>
              <a:gd name="connsiteY479" fmla="*/ 1798360 h 1996549"/>
              <a:gd name="connsiteX480" fmla="*/ 1487105 w 1998270"/>
              <a:gd name="connsiteY480" fmla="*/ 1806206 h 1996549"/>
              <a:gd name="connsiteX481" fmla="*/ 1479259 w 1998270"/>
              <a:gd name="connsiteY481" fmla="*/ 1814051 h 1996549"/>
              <a:gd name="connsiteX482" fmla="*/ 1471414 w 1998270"/>
              <a:gd name="connsiteY482" fmla="*/ 1806206 h 1996549"/>
              <a:gd name="connsiteX483" fmla="*/ 1479259 w 1998270"/>
              <a:gd name="connsiteY483" fmla="*/ 1798360 h 1996549"/>
              <a:gd name="connsiteX484" fmla="*/ 1357138 w 1998270"/>
              <a:gd name="connsiteY484" fmla="*/ 1798360 h 1996549"/>
              <a:gd name="connsiteX485" fmla="*/ 1357479 w 1998270"/>
              <a:gd name="connsiteY485" fmla="*/ 1798360 h 1996549"/>
              <a:gd name="connsiteX486" fmla="*/ 1364643 w 1998270"/>
              <a:gd name="connsiteY486" fmla="*/ 1805865 h 1996549"/>
              <a:gd name="connsiteX487" fmla="*/ 1357138 w 1998270"/>
              <a:gd name="connsiteY487" fmla="*/ 1813369 h 1996549"/>
              <a:gd name="connsiteX488" fmla="*/ 1349634 w 1998270"/>
              <a:gd name="connsiteY488" fmla="*/ 1805865 h 1996549"/>
              <a:gd name="connsiteX489" fmla="*/ 1357138 w 1998270"/>
              <a:gd name="connsiteY489" fmla="*/ 1798360 h 1996549"/>
              <a:gd name="connsiteX490" fmla="*/ 1971151 w 1998270"/>
              <a:gd name="connsiteY490" fmla="*/ 1798359 h 1996549"/>
              <a:gd name="connsiteX491" fmla="*/ 1978485 w 1998270"/>
              <a:gd name="connsiteY491" fmla="*/ 1805693 h 1996549"/>
              <a:gd name="connsiteX492" fmla="*/ 1971151 w 1998270"/>
              <a:gd name="connsiteY492" fmla="*/ 1813028 h 1996549"/>
              <a:gd name="connsiteX493" fmla="*/ 1963818 w 1998270"/>
              <a:gd name="connsiteY493" fmla="*/ 1805693 h 1996549"/>
              <a:gd name="connsiteX494" fmla="*/ 1971151 w 1998270"/>
              <a:gd name="connsiteY494" fmla="*/ 1798359 h 1996549"/>
              <a:gd name="connsiteX495" fmla="*/ 1909068 w 1998270"/>
              <a:gd name="connsiteY495" fmla="*/ 1798359 h 1996549"/>
              <a:gd name="connsiteX496" fmla="*/ 1917595 w 1998270"/>
              <a:gd name="connsiteY496" fmla="*/ 1806887 h 1996549"/>
              <a:gd name="connsiteX497" fmla="*/ 1909068 w 1998270"/>
              <a:gd name="connsiteY497" fmla="*/ 1815415 h 1996549"/>
              <a:gd name="connsiteX498" fmla="*/ 1900540 w 1998270"/>
              <a:gd name="connsiteY498" fmla="*/ 1806887 h 1996549"/>
              <a:gd name="connsiteX499" fmla="*/ 1909068 w 1998270"/>
              <a:gd name="connsiteY499" fmla="*/ 1798359 h 1996549"/>
              <a:gd name="connsiteX500" fmla="*/ 1847667 w 1998270"/>
              <a:gd name="connsiteY500" fmla="*/ 1798359 h 1996549"/>
              <a:gd name="connsiteX501" fmla="*/ 1856194 w 1998270"/>
              <a:gd name="connsiteY501" fmla="*/ 1806887 h 1996549"/>
              <a:gd name="connsiteX502" fmla="*/ 1847667 w 1998270"/>
              <a:gd name="connsiteY502" fmla="*/ 1815415 h 1996549"/>
              <a:gd name="connsiteX503" fmla="*/ 1839139 w 1998270"/>
              <a:gd name="connsiteY503" fmla="*/ 1806887 h 1996549"/>
              <a:gd name="connsiteX504" fmla="*/ 1847667 w 1998270"/>
              <a:gd name="connsiteY504" fmla="*/ 1798359 h 1996549"/>
              <a:gd name="connsiteX505" fmla="*/ 1786266 w 1998270"/>
              <a:gd name="connsiteY505" fmla="*/ 1798359 h 1996549"/>
              <a:gd name="connsiteX506" fmla="*/ 1794793 w 1998270"/>
              <a:gd name="connsiteY506" fmla="*/ 1806887 h 1996549"/>
              <a:gd name="connsiteX507" fmla="*/ 1786266 w 1998270"/>
              <a:gd name="connsiteY507" fmla="*/ 1815415 h 1996549"/>
              <a:gd name="connsiteX508" fmla="*/ 1777738 w 1998270"/>
              <a:gd name="connsiteY508" fmla="*/ 1806887 h 1996549"/>
              <a:gd name="connsiteX509" fmla="*/ 1786266 w 1998270"/>
              <a:gd name="connsiteY509" fmla="*/ 1798359 h 1996549"/>
              <a:gd name="connsiteX510" fmla="*/ 1724864 w 1998270"/>
              <a:gd name="connsiteY510" fmla="*/ 1798359 h 1996549"/>
              <a:gd name="connsiteX511" fmla="*/ 1733221 w 1998270"/>
              <a:gd name="connsiteY511" fmla="*/ 1806717 h 1996549"/>
              <a:gd name="connsiteX512" fmla="*/ 1724864 w 1998270"/>
              <a:gd name="connsiteY512" fmla="*/ 1815074 h 1996549"/>
              <a:gd name="connsiteX513" fmla="*/ 1716507 w 1998270"/>
              <a:gd name="connsiteY513" fmla="*/ 1806717 h 1996549"/>
              <a:gd name="connsiteX514" fmla="*/ 1724864 w 1998270"/>
              <a:gd name="connsiteY514" fmla="*/ 1798359 h 1996549"/>
              <a:gd name="connsiteX515" fmla="*/ 1664145 w 1998270"/>
              <a:gd name="connsiteY515" fmla="*/ 1798359 h 1996549"/>
              <a:gd name="connsiteX516" fmla="*/ 1664486 w 1998270"/>
              <a:gd name="connsiteY516" fmla="*/ 1798366 h 1996549"/>
              <a:gd name="connsiteX517" fmla="*/ 1672502 w 1998270"/>
              <a:gd name="connsiteY517" fmla="*/ 1807058 h 1996549"/>
              <a:gd name="connsiteX518" fmla="*/ 1664145 w 1998270"/>
              <a:gd name="connsiteY518" fmla="*/ 1815415 h 1996549"/>
              <a:gd name="connsiteX519" fmla="*/ 1663804 w 1998270"/>
              <a:gd name="connsiteY519" fmla="*/ 1815409 h 1996549"/>
              <a:gd name="connsiteX520" fmla="*/ 1655788 w 1998270"/>
              <a:gd name="connsiteY520" fmla="*/ 1806717 h 1996549"/>
              <a:gd name="connsiteX521" fmla="*/ 1664145 w 1998270"/>
              <a:gd name="connsiteY521" fmla="*/ 1798359 h 1996549"/>
              <a:gd name="connsiteX522" fmla="*/ 1540660 w 1998270"/>
              <a:gd name="connsiteY522" fmla="*/ 1798359 h 1996549"/>
              <a:gd name="connsiteX523" fmla="*/ 1548676 w 1998270"/>
              <a:gd name="connsiteY523" fmla="*/ 1806376 h 1996549"/>
              <a:gd name="connsiteX524" fmla="*/ 1540660 w 1998270"/>
              <a:gd name="connsiteY524" fmla="*/ 1814392 h 1996549"/>
              <a:gd name="connsiteX525" fmla="*/ 1532644 w 1998270"/>
              <a:gd name="connsiteY525" fmla="*/ 1806376 h 1996549"/>
              <a:gd name="connsiteX526" fmla="*/ 1540660 w 1998270"/>
              <a:gd name="connsiteY526" fmla="*/ 1798359 h 1996549"/>
              <a:gd name="connsiteX527" fmla="*/ 1417858 w 1998270"/>
              <a:gd name="connsiteY527" fmla="*/ 1798359 h 1996549"/>
              <a:gd name="connsiteX528" fmla="*/ 1425533 w 1998270"/>
              <a:gd name="connsiteY528" fmla="*/ 1806035 h 1996549"/>
              <a:gd name="connsiteX529" fmla="*/ 1417858 w 1998270"/>
              <a:gd name="connsiteY529" fmla="*/ 1813710 h 1996549"/>
              <a:gd name="connsiteX530" fmla="*/ 1410183 w 1998270"/>
              <a:gd name="connsiteY530" fmla="*/ 1806035 h 1996549"/>
              <a:gd name="connsiteX531" fmla="*/ 1417858 w 1998270"/>
              <a:gd name="connsiteY531" fmla="*/ 1798359 h 1996549"/>
              <a:gd name="connsiteX532" fmla="*/ 311782 w 1998270"/>
              <a:gd name="connsiteY532" fmla="*/ 1744974 h 1996549"/>
              <a:gd name="connsiteX533" fmla="*/ 312635 w 1998270"/>
              <a:gd name="connsiteY533" fmla="*/ 1744974 h 1996549"/>
              <a:gd name="connsiteX534" fmla="*/ 313487 w 1998270"/>
              <a:gd name="connsiteY534" fmla="*/ 1744974 h 1996549"/>
              <a:gd name="connsiteX535" fmla="*/ 312635 w 1998270"/>
              <a:gd name="connsiteY535" fmla="*/ 1745827 h 1996549"/>
              <a:gd name="connsiteX536" fmla="*/ 311782 w 1998270"/>
              <a:gd name="connsiteY536" fmla="*/ 1744974 h 1996549"/>
              <a:gd name="connsiteX537" fmla="*/ 374036 w 1998270"/>
              <a:gd name="connsiteY537" fmla="*/ 1743439 h 1996549"/>
              <a:gd name="connsiteX538" fmla="*/ 375571 w 1998270"/>
              <a:gd name="connsiteY538" fmla="*/ 1744974 h 1996549"/>
              <a:gd name="connsiteX539" fmla="*/ 374036 w 1998270"/>
              <a:gd name="connsiteY539" fmla="*/ 1746510 h 1996549"/>
              <a:gd name="connsiteX540" fmla="*/ 372501 w 1998270"/>
              <a:gd name="connsiteY540" fmla="*/ 1744974 h 1996549"/>
              <a:gd name="connsiteX541" fmla="*/ 374036 w 1998270"/>
              <a:gd name="connsiteY541" fmla="*/ 1743439 h 1996549"/>
              <a:gd name="connsiteX542" fmla="*/ 436119 w 1998270"/>
              <a:gd name="connsiteY542" fmla="*/ 1742928 h 1996549"/>
              <a:gd name="connsiteX543" fmla="*/ 436290 w 1998270"/>
              <a:gd name="connsiteY543" fmla="*/ 1742935 h 1996549"/>
              <a:gd name="connsiteX544" fmla="*/ 438166 w 1998270"/>
              <a:gd name="connsiteY544" fmla="*/ 1745146 h 1996549"/>
              <a:gd name="connsiteX545" fmla="*/ 436119 w 1998270"/>
              <a:gd name="connsiteY545" fmla="*/ 1747192 h 1996549"/>
              <a:gd name="connsiteX546" fmla="*/ 434073 w 1998270"/>
              <a:gd name="connsiteY546" fmla="*/ 1744975 h 1996549"/>
              <a:gd name="connsiteX547" fmla="*/ 436119 w 1998270"/>
              <a:gd name="connsiteY547" fmla="*/ 1742928 h 1996549"/>
              <a:gd name="connsiteX548" fmla="*/ 496839 w 1998270"/>
              <a:gd name="connsiteY548" fmla="*/ 1742416 h 1996549"/>
              <a:gd name="connsiteX549" fmla="*/ 497197 w 1998270"/>
              <a:gd name="connsiteY549" fmla="*/ 1742416 h 1996549"/>
              <a:gd name="connsiteX550" fmla="*/ 499397 w 1998270"/>
              <a:gd name="connsiteY550" fmla="*/ 1744974 h 1996549"/>
              <a:gd name="connsiteX551" fmla="*/ 496839 w 1998270"/>
              <a:gd name="connsiteY551" fmla="*/ 1747533 h 1996549"/>
              <a:gd name="connsiteX552" fmla="*/ 494281 w 1998270"/>
              <a:gd name="connsiteY552" fmla="*/ 1744974 h 1996549"/>
              <a:gd name="connsiteX553" fmla="*/ 496839 w 1998270"/>
              <a:gd name="connsiteY553" fmla="*/ 1742416 h 1996549"/>
              <a:gd name="connsiteX554" fmla="*/ 558240 w 1998270"/>
              <a:gd name="connsiteY554" fmla="*/ 1741904 h 1996549"/>
              <a:gd name="connsiteX555" fmla="*/ 561309 w 1998270"/>
              <a:gd name="connsiteY555" fmla="*/ 1744975 h 1996549"/>
              <a:gd name="connsiteX556" fmla="*/ 558240 w 1998270"/>
              <a:gd name="connsiteY556" fmla="*/ 1748045 h 1996549"/>
              <a:gd name="connsiteX557" fmla="*/ 555170 w 1998270"/>
              <a:gd name="connsiteY557" fmla="*/ 1744975 h 1996549"/>
              <a:gd name="connsiteX558" fmla="*/ 558240 w 1998270"/>
              <a:gd name="connsiteY558" fmla="*/ 1741904 h 1996549"/>
              <a:gd name="connsiteX559" fmla="*/ 619642 w 1998270"/>
              <a:gd name="connsiteY559" fmla="*/ 1741392 h 1996549"/>
              <a:gd name="connsiteX560" fmla="*/ 623223 w 1998270"/>
              <a:gd name="connsiteY560" fmla="*/ 1744974 h 1996549"/>
              <a:gd name="connsiteX561" fmla="*/ 619642 w 1998270"/>
              <a:gd name="connsiteY561" fmla="*/ 1748556 h 1996549"/>
              <a:gd name="connsiteX562" fmla="*/ 616060 w 1998270"/>
              <a:gd name="connsiteY562" fmla="*/ 1744974 h 1996549"/>
              <a:gd name="connsiteX563" fmla="*/ 619642 w 1998270"/>
              <a:gd name="connsiteY563" fmla="*/ 1741392 h 1996549"/>
              <a:gd name="connsiteX564" fmla="*/ 681042 w 1998270"/>
              <a:gd name="connsiteY564" fmla="*/ 1740881 h 1996549"/>
              <a:gd name="connsiteX565" fmla="*/ 681383 w 1998270"/>
              <a:gd name="connsiteY565" fmla="*/ 1740881 h 1996549"/>
              <a:gd name="connsiteX566" fmla="*/ 685136 w 1998270"/>
              <a:gd name="connsiteY566" fmla="*/ 1744975 h 1996549"/>
              <a:gd name="connsiteX567" fmla="*/ 681042 w 1998270"/>
              <a:gd name="connsiteY567" fmla="*/ 1749068 h 1996549"/>
              <a:gd name="connsiteX568" fmla="*/ 676949 w 1998270"/>
              <a:gd name="connsiteY568" fmla="*/ 1744975 h 1996549"/>
              <a:gd name="connsiteX569" fmla="*/ 681042 w 1998270"/>
              <a:gd name="connsiteY569" fmla="*/ 1740881 h 1996549"/>
              <a:gd name="connsiteX570" fmla="*/ 743125 w 1998270"/>
              <a:gd name="connsiteY570" fmla="*/ 1740369 h 1996549"/>
              <a:gd name="connsiteX571" fmla="*/ 747730 w 1998270"/>
              <a:gd name="connsiteY571" fmla="*/ 1744975 h 1996549"/>
              <a:gd name="connsiteX572" fmla="*/ 743125 w 1998270"/>
              <a:gd name="connsiteY572" fmla="*/ 1749580 h 1996549"/>
              <a:gd name="connsiteX573" fmla="*/ 738521 w 1998270"/>
              <a:gd name="connsiteY573" fmla="*/ 1744975 h 1996549"/>
              <a:gd name="connsiteX574" fmla="*/ 743125 w 1998270"/>
              <a:gd name="connsiteY574" fmla="*/ 1740369 h 1996549"/>
              <a:gd name="connsiteX575" fmla="*/ 803845 w 1998270"/>
              <a:gd name="connsiteY575" fmla="*/ 1740028 h 1996549"/>
              <a:gd name="connsiteX576" fmla="*/ 808791 w 1998270"/>
              <a:gd name="connsiteY576" fmla="*/ 1744975 h 1996549"/>
              <a:gd name="connsiteX577" fmla="*/ 803845 w 1998270"/>
              <a:gd name="connsiteY577" fmla="*/ 1749921 h 1996549"/>
              <a:gd name="connsiteX578" fmla="*/ 798899 w 1998270"/>
              <a:gd name="connsiteY578" fmla="*/ 1744975 h 1996549"/>
              <a:gd name="connsiteX579" fmla="*/ 803845 w 1998270"/>
              <a:gd name="connsiteY579" fmla="*/ 1740028 h 1996549"/>
              <a:gd name="connsiteX580" fmla="*/ 865247 w 1998270"/>
              <a:gd name="connsiteY580" fmla="*/ 1739516 h 1996549"/>
              <a:gd name="connsiteX581" fmla="*/ 870705 w 1998270"/>
              <a:gd name="connsiteY581" fmla="*/ 1744974 h 1996549"/>
              <a:gd name="connsiteX582" fmla="*/ 865247 w 1998270"/>
              <a:gd name="connsiteY582" fmla="*/ 1750432 h 1996549"/>
              <a:gd name="connsiteX583" fmla="*/ 859789 w 1998270"/>
              <a:gd name="connsiteY583" fmla="*/ 1744974 h 1996549"/>
              <a:gd name="connsiteX584" fmla="*/ 865247 w 1998270"/>
              <a:gd name="connsiteY584" fmla="*/ 1739516 h 1996549"/>
              <a:gd name="connsiteX585" fmla="*/ 926647 w 1998270"/>
              <a:gd name="connsiteY585" fmla="*/ 1739005 h 1996549"/>
              <a:gd name="connsiteX586" fmla="*/ 926988 w 1998270"/>
              <a:gd name="connsiteY586" fmla="*/ 1739005 h 1996549"/>
              <a:gd name="connsiteX587" fmla="*/ 932616 w 1998270"/>
              <a:gd name="connsiteY587" fmla="*/ 1744975 h 1996549"/>
              <a:gd name="connsiteX588" fmla="*/ 926647 w 1998270"/>
              <a:gd name="connsiteY588" fmla="*/ 1750944 h 1996549"/>
              <a:gd name="connsiteX589" fmla="*/ 920678 w 1998270"/>
              <a:gd name="connsiteY589" fmla="*/ 1744975 h 1996549"/>
              <a:gd name="connsiteX590" fmla="*/ 926647 w 1998270"/>
              <a:gd name="connsiteY590" fmla="*/ 1739005 h 1996549"/>
              <a:gd name="connsiteX591" fmla="*/ 988048 w 1998270"/>
              <a:gd name="connsiteY591" fmla="*/ 1738664 h 1996549"/>
              <a:gd name="connsiteX592" fmla="*/ 988390 w 1998270"/>
              <a:gd name="connsiteY592" fmla="*/ 1738664 h 1996549"/>
              <a:gd name="connsiteX593" fmla="*/ 994359 w 1998270"/>
              <a:gd name="connsiteY593" fmla="*/ 1744975 h 1996549"/>
              <a:gd name="connsiteX594" fmla="*/ 988048 w 1998270"/>
              <a:gd name="connsiteY594" fmla="*/ 1751285 h 1996549"/>
              <a:gd name="connsiteX595" fmla="*/ 981738 w 1998270"/>
              <a:gd name="connsiteY595" fmla="*/ 1744975 h 1996549"/>
              <a:gd name="connsiteX596" fmla="*/ 988048 w 1998270"/>
              <a:gd name="connsiteY596" fmla="*/ 1738664 h 1996549"/>
              <a:gd name="connsiteX597" fmla="*/ 1050133 w 1998270"/>
              <a:gd name="connsiteY597" fmla="*/ 1738323 h 1996549"/>
              <a:gd name="connsiteX598" fmla="*/ 1050474 w 1998270"/>
              <a:gd name="connsiteY598" fmla="*/ 1738323 h 1996549"/>
              <a:gd name="connsiteX599" fmla="*/ 1056785 w 1998270"/>
              <a:gd name="connsiteY599" fmla="*/ 1744975 h 1996549"/>
              <a:gd name="connsiteX600" fmla="*/ 1050133 w 1998270"/>
              <a:gd name="connsiteY600" fmla="*/ 1751627 h 1996549"/>
              <a:gd name="connsiteX601" fmla="*/ 1043481 w 1998270"/>
              <a:gd name="connsiteY601" fmla="*/ 1744975 h 1996549"/>
              <a:gd name="connsiteX602" fmla="*/ 1050133 w 1998270"/>
              <a:gd name="connsiteY602" fmla="*/ 1738323 h 1996549"/>
              <a:gd name="connsiteX603" fmla="*/ 1110852 w 1998270"/>
              <a:gd name="connsiteY603" fmla="*/ 1737981 h 1996549"/>
              <a:gd name="connsiteX604" fmla="*/ 1117845 w 1998270"/>
              <a:gd name="connsiteY604" fmla="*/ 1744974 h 1996549"/>
              <a:gd name="connsiteX605" fmla="*/ 1110852 w 1998270"/>
              <a:gd name="connsiteY605" fmla="*/ 1751967 h 1996549"/>
              <a:gd name="connsiteX606" fmla="*/ 1103859 w 1998270"/>
              <a:gd name="connsiteY606" fmla="*/ 1744974 h 1996549"/>
              <a:gd name="connsiteX607" fmla="*/ 1110852 w 1998270"/>
              <a:gd name="connsiteY607" fmla="*/ 1737981 h 1996549"/>
              <a:gd name="connsiteX608" fmla="*/ 1172252 w 1998270"/>
              <a:gd name="connsiteY608" fmla="*/ 1737640 h 1996549"/>
              <a:gd name="connsiteX609" fmla="*/ 1179586 w 1998270"/>
              <a:gd name="connsiteY609" fmla="*/ 1744974 h 1996549"/>
              <a:gd name="connsiteX610" fmla="*/ 1172252 w 1998270"/>
              <a:gd name="connsiteY610" fmla="*/ 1752309 h 1996549"/>
              <a:gd name="connsiteX611" fmla="*/ 1164919 w 1998270"/>
              <a:gd name="connsiteY611" fmla="*/ 1744974 h 1996549"/>
              <a:gd name="connsiteX612" fmla="*/ 1172252 w 1998270"/>
              <a:gd name="connsiteY612" fmla="*/ 1737640 h 1996549"/>
              <a:gd name="connsiteX613" fmla="*/ 1233654 w 1998270"/>
              <a:gd name="connsiteY613" fmla="*/ 1737299 h 1996549"/>
              <a:gd name="connsiteX614" fmla="*/ 1241329 w 1998270"/>
              <a:gd name="connsiteY614" fmla="*/ 1744975 h 1996549"/>
              <a:gd name="connsiteX615" fmla="*/ 1233654 w 1998270"/>
              <a:gd name="connsiteY615" fmla="*/ 1752650 h 1996549"/>
              <a:gd name="connsiteX616" fmla="*/ 1225979 w 1998270"/>
              <a:gd name="connsiteY616" fmla="*/ 1744975 h 1996549"/>
              <a:gd name="connsiteX617" fmla="*/ 1233654 w 1998270"/>
              <a:gd name="connsiteY617" fmla="*/ 1737299 h 1996549"/>
              <a:gd name="connsiteX618" fmla="*/ 1295054 w 1998270"/>
              <a:gd name="connsiteY618" fmla="*/ 1736958 h 1996549"/>
              <a:gd name="connsiteX619" fmla="*/ 1303071 w 1998270"/>
              <a:gd name="connsiteY619" fmla="*/ 1744975 h 1996549"/>
              <a:gd name="connsiteX620" fmla="*/ 1295054 w 1998270"/>
              <a:gd name="connsiteY620" fmla="*/ 1752991 h 1996549"/>
              <a:gd name="connsiteX621" fmla="*/ 1287039 w 1998270"/>
              <a:gd name="connsiteY621" fmla="*/ 1744975 h 1996549"/>
              <a:gd name="connsiteX622" fmla="*/ 1295054 w 1998270"/>
              <a:gd name="connsiteY622" fmla="*/ 1736958 h 1996549"/>
              <a:gd name="connsiteX623" fmla="*/ 1971152 w 1998270"/>
              <a:gd name="connsiteY623" fmla="*/ 1736788 h 1996549"/>
              <a:gd name="connsiteX624" fmla="*/ 1971493 w 1998270"/>
              <a:gd name="connsiteY624" fmla="*/ 1736788 h 1996549"/>
              <a:gd name="connsiteX625" fmla="*/ 1979339 w 1998270"/>
              <a:gd name="connsiteY625" fmla="*/ 1744975 h 1996549"/>
              <a:gd name="connsiteX626" fmla="*/ 1971152 w 1998270"/>
              <a:gd name="connsiteY626" fmla="*/ 1753161 h 1996549"/>
              <a:gd name="connsiteX627" fmla="*/ 1962965 w 1998270"/>
              <a:gd name="connsiteY627" fmla="*/ 1744975 h 1996549"/>
              <a:gd name="connsiteX628" fmla="*/ 1971152 w 1998270"/>
              <a:gd name="connsiteY628" fmla="*/ 1736788 h 1996549"/>
              <a:gd name="connsiteX629" fmla="*/ 1357139 w 1998270"/>
              <a:gd name="connsiteY629" fmla="*/ 1736788 h 1996549"/>
              <a:gd name="connsiteX630" fmla="*/ 1357480 w 1998270"/>
              <a:gd name="connsiteY630" fmla="*/ 1736788 h 1996549"/>
              <a:gd name="connsiteX631" fmla="*/ 1365326 w 1998270"/>
              <a:gd name="connsiteY631" fmla="*/ 1744975 h 1996549"/>
              <a:gd name="connsiteX632" fmla="*/ 1357139 w 1998270"/>
              <a:gd name="connsiteY632" fmla="*/ 1753161 h 1996549"/>
              <a:gd name="connsiteX633" fmla="*/ 1348952 w 1998270"/>
              <a:gd name="connsiteY633" fmla="*/ 1744975 h 1996549"/>
              <a:gd name="connsiteX634" fmla="*/ 1357139 w 1998270"/>
              <a:gd name="connsiteY634" fmla="*/ 1736788 h 1996549"/>
              <a:gd name="connsiteX635" fmla="*/ 1417858 w 1998270"/>
              <a:gd name="connsiteY635" fmla="*/ 1736446 h 1996549"/>
              <a:gd name="connsiteX636" fmla="*/ 1426385 w 1998270"/>
              <a:gd name="connsiteY636" fmla="*/ 1744974 h 1996549"/>
              <a:gd name="connsiteX637" fmla="*/ 1417858 w 1998270"/>
              <a:gd name="connsiteY637" fmla="*/ 1753502 h 1996549"/>
              <a:gd name="connsiteX638" fmla="*/ 1409330 w 1998270"/>
              <a:gd name="connsiteY638" fmla="*/ 1744974 h 1996549"/>
              <a:gd name="connsiteX639" fmla="*/ 1417858 w 1998270"/>
              <a:gd name="connsiteY639" fmla="*/ 1736446 h 1996549"/>
              <a:gd name="connsiteX640" fmla="*/ 1479259 w 1998270"/>
              <a:gd name="connsiteY640" fmla="*/ 1736276 h 1996549"/>
              <a:gd name="connsiteX641" fmla="*/ 1487958 w 1998270"/>
              <a:gd name="connsiteY641" fmla="*/ 1744975 h 1996549"/>
              <a:gd name="connsiteX642" fmla="*/ 1479259 w 1998270"/>
              <a:gd name="connsiteY642" fmla="*/ 1753673 h 1996549"/>
              <a:gd name="connsiteX643" fmla="*/ 1470561 w 1998270"/>
              <a:gd name="connsiteY643" fmla="*/ 1744975 h 1996549"/>
              <a:gd name="connsiteX644" fmla="*/ 1479259 w 1998270"/>
              <a:gd name="connsiteY644" fmla="*/ 1736276 h 1996549"/>
              <a:gd name="connsiteX645" fmla="*/ 1541026 w 1998270"/>
              <a:gd name="connsiteY645" fmla="*/ 1735971 h 1996549"/>
              <a:gd name="connsiteX646" fmla="*/ 1549895 w 1998270"/>
              <a:gd name="connsiteY646" fmla="*/ 1744840 h 1996549"/>
              <a:gd name="connsiteX647" fmla="*/ 1541026 w 1998270"/>
              <a:gd name="connsiteY647" fmla="*/ 1753709 h 1996549"/>
              <a:gd name="connsiteX648" fmla="*/ 1532157 w 1998270"/>
              <a:gd name="connsiteY648" fmla="*/ 1744840 h 1996549"/>
              <a:gd name="connsiteX649" fmla="*/ 1541026 w 1998270"/>
              <a:gd name="connsiteY649" fmla="*/ 1735971 h 1996549"/>
              <a:gd name="connsiteX650" fmla="*/ 1602061 w 1998270"/>
              <a:gd name="connsiteY650" fmla="*/ 1735935 h 1996549"/>
              <a:gd name="connsiteX651" fmla="*/ 1611101 w 1998270"/>
              <a:gd name="connsiteY651" fmla="*/ 1744975 h 1996549"/>
              <a:gd name="connsiteX652" fmla="*/ 1602061 w 1998270"/>
              <a:gd name="connsiteY652" fmla="*/ 1754015 h 1996549"/>
              <a:gd name="connsiteX653" fmla="*/ 1593022 w 1998270"/>
              <a:gd name="connsiteY653" fmla="*/ 1744975 h 1996549"/>
              <a:gd name="connsiteX654" fmla="*/ 1602061 w 1998270"/>
              <a:gd name="connsiteY654" fmla="*/ 1735935 h 1996549"/>
              <a:gd name="connsiteX655" fmla="*/ 1724864 w 1998270"/>
              <a:gd name="connsiteY655" fmla="*/ 1735764 h 1996549"/>
              <a:gd name="connsiteX656" fmla="*/ 1734074 w 1998270"/>
              <a:gd name="connsiteY656" fmla="*/ 1744975 h 1996549"/>
              <a:gd name="connsiteX657" fmla="*/ 1724864 w 1998270"/>
              <a:gd name="connsiteY657" fmla="*/ 1754185 h 1996549"/>
              <a:gd name="connsiteX658" fmla="*/ 1715654 w 1998270"/>
              <a:gd name="connsiteY658" fmla="*/ 1744975 h 1996549"/>
              <a:gd name="connsiteX659" fmla="*/ 1724864 w 1998270"/>
              <a:gd name="connsiteY659" fmla="*/ 1735764 h 1996549"/>
              <a:gd name="connsiteX660" fmla="*/ 1664145 w 1998270"/>
              <a:gd name="connsiteY660" fmla="*/ 1735764 h 1996549"/>
              <a:gd name="connsiteX661" fmla="*/ 1673355 w 1998270"/>
              <a:gd name="connsiteY661" fmla="*/ 1744975 h 1996549"/>
              <a:gd name="connsiteX662" fmla="*/ 1664145 w 1998270"/>
              <a:gd name="connsiteY662" fmla="*/ 1754185 h 1996549"/>
              <a:gd name="connsiteX663" fmla="*/ 1654935 w 1998270"/>
              <a:gd name="connsiteY663" fmla="*/ 1744975 h 1996549"/>
              <a:gd name="connsiteX664" fmla="*/ 1664145 w 1998270"/>
              <a:gd name="connsiteY664" fmla="*/ 1735764 h 1996549"/>
              <a:gd name="connsiteX665" fmla="*/ 1909067 w 1998270"/>
              <a:gd name="connsiteY665" fmla="*/ 1735594 h 1996549"/>
              <a:gd name="connsiteX666" fmla="*/ 1909409 w 1998270"/>
              <a:gd name="connsiteY666" fmla="*/ 1735594 h 1996549"/>
              <a:gd name="connsiteX667" fmla="*/ 1918448 w 1998270"/>
              <a:gd name="connsiteY667" fmla="*/ 1744974 h 1996549"/>
              <a:gd name="connsiteX668" fmla="*/ 1909067 w 1998270"/>
              <a:gd name="connsiteY668" fmla="*/ 1754355 h 1996549"/>
              <a:gd name="connsiteX669" fmla="*/ 1899687 w 1998270"/>
              <a:gd name="connsiteY669" fmla="*/ 1744974 h 1996549"/>
              <a:gd name="connsiteX670" fmla="*/ 1909067 w 1998270"/>
              <a:gd name="connsiteY670" fmla="*/ 1735594 h 1996549"/>
              <a:gd name="connsiteX671" fmla="*/ 1847667 w 1998270"/>
              <a:gd name="connsiteY671" fmla="*/ 1735594 h 1996549"/>
              <a:gd name="connsiteX672" fmla="*/ 1848008 w 1998270"/>
              <a:gd name="connsiteY672" fmla="*/ 1735594 h 1996549"/>
              <a:gd name="connsiteX673" fmla="*/ 1857047 w 1998270"/>
              <a:gd name="connsiteY673" fmla="*/ 1744974 h 1996549"/>
              <a:gd name="connsiteX674" fmla="*/ 1847667 w 1998270"/>
              <a:gd name="connsiteY674" fmla="*/ 1754355 h 1996549"/>
              <a:gd name="connsiteX675" fmla="*/ 1838286 w 1998270"/>
              <a:gd name="connsiteY675" fmla="*/ 1744974 h 1996549"/>
              <a:gd name="connsiteX676" fmla="*/ 1847667 w 1998270"/>
              <a:gd name="connsiteY676" fmla="*/ 1735594 h 1996549"/>
              <a:gd name="connsiteX677" fmla="*/ 1786266 w 1998270"/>
              <a:gd name="connsiteY677" fmla="*/ 1735594 h 1996549"/>
              <a:gd name="connsiteX678" fmla="*/ 1786607 w 1998270"/>
              <a:gd name="connsiteY678" fmla="*/ 1735594 h 1996549"/>
              <a:gd name="connsiteX679" fmla="*/ 1795646 w 1998270"/>
              <a:gd name="connsiteY679" fmla="*/ 1744974 h 1996549"/>
              <a:gd name="connsiteX680" fmla="*/ 1786266 w 1998270"/>
              <a:gd name="connsiteY680" fmla="*/ 1754355 h 1996549"/>
              <a:gd name="connsiteX681" fmla="*/ 1776885 w 1998270"/>
              <a:gd name="connsiteY681" fmla="*/ 1744974 h 1996549"/>
              <a:gd name="connsiteX682" fmla="*/ 1786266 w 1998270"/>
              <a:gd name="connsiteY682" fmla="*/ 1735594 h 1996549"/>
              <a:gd name="connsiteX683" fmla="*/ 251234 w 1998270"/>
              <a:gd name="connsiteY683" fmla="*/ 1682550 h 1996549"/>
              <a:gd name="connsiteX684" fmla="*/ 251626 w 1998270"/>
              <a:gd name="connsiteY684" fmla="*/ 1682550 h 1996549"/>
              <a:gd name="connsiteX685" fmla="*/ 252257 w 1998270"/>
              <a:gd name="connsiteY685" fmla="*/ 1683574 h 1996549"/>
              <a:gd name="connsiteX686" fmla="*/ 251234 w 1998270"/>
              <a:gd name="connsiteY686" fmla="*/ 1684597 h 1996549"/>
              <a:gd name="connsiteX687" fmla="*/ 250211 w 1998270"/>
              <a:gd name="connsiteY687" fmla="*/ 1683574 h 1996549"/>
              <a:gd name="connsiteX688" fmla="*/ 251234 w 1998270"/>
              <a:gd name="connsiteY688" fmla="*/ 1682550 h 1996549"/>
              <a:gd name="connsiteX689" fmla="*/ 312635 w 1998270"/>
              <a:gd name="connsiteY689" fmla="*/ 1682038 h 1996549"/>
              <a:gd name="connsiteX690" fmla="*/ 314170 w 1998270"/>
              <a:gd name="connsiteY690" fmla="*/ 1683573 h 1996549"/>
              <a:gd name="connsiteX691" fmla="*/ 312635 w 1998270"/>
              <a:gd name="connsiteY691" fmla="*/ 1685109 h 1996549"/>
              <a:gd name="connsiteX692" fmla="*/ 311100 w 1998270"/>
              <a:gd name="connsiteY692" fmla="*/ 1683573 h 1996549"/>
              <a:gd name="connsiteX693" fmla="*/ 312635 w 1998270"/>
              <a:gd name="connsiteY693" fmla="*/ 1682038 h 1996549"/>
              <a:gd name="connsiteX694" fmla="*/ 374036 w 1998270"/>
              <a:gd name="connsiteY694" fmla="*/ 1681526 h 1996549"/>
              <a:gd name="connsiteX695" fmla="*/ 376083 w 1998270"/>
              <a:gd name="connsiteY695" fmla="*/ 1683573 h 1996549"/>
              <a:gd name="connsiteX696" fmla="*/ 374036 w 1998270"/>
              <a:gd name="connsiteY696" fmla="*/ 1685620 h 1996549"/>
              <a:gd name="connsiteX697" fmla="*/ 371990 w 1998270"/>
              <a:gd name="connsiteY697" fmla="*/ 1683573 h 1996549"/>
              <a:gd name="connsiteX698" fmla="*/ 374036 w 1998270"/>
              <a:gd name="connsiteY698" fmla="*/ 1681526 h 1996549"/>
              <a:gd name="connsiteX699" fmla="*/ 436120 w 1998270"/>
              <a:gd name="connsiteY699" fmla="*/ 1680844 h 1996549"/>
              <a:gd name="connsiteX700" fmla="*/ 438849 w 1998270"/>
              <a:gd name="connsiteY700" fmla="*/ 1683573 h 1996549"/>
              <a:gd name="connsiteX701" fmla="*/ 436120 w 1998270"/>
              <a:gd name="connsiteY701" fmla="*/ 1686302 h 1996549"/>
              <a:gd name="connsiteX702" fmla="*/ 433391 w 1998270"/>
              <a:gd name="connsiteY702" fmla="*/ 1683573 h 1996549"/>
              <a:gd name="connsiteX703" fmla="*/ 436120 w 1998270"/>
              <a:gd name="connsiteY703" fmla="*/ 1680844 h 1996549"/>
              <a:gd name="connsiteX704" fmla="*/ 496838 w 1998270"/>
              <a:gd name="connsiteY704" fmla="*/ 1680333 h 1996549"/>
              <a:gd name="connsiteX705" fmla="*/ 497196 w 1998270"/>
              <a:gd name="connsiteY705" fmla="*/ 1680333 h 1996549"/>
              <a:gd name="connsiteX706" fmla="*/ 500079 w 1998270"/>
              <a:gd name="connsiteY706" fmla="*/ 1683573 h 1996549"/>
              <a:gd name="connsiteX707" fmla="*/ 496838 w 1998270"/>
              <a:gd name="connsiteY707" fmla="*/ 1686814 h 1996549"/>
              <a:gd name="connsiteX708" fmla="*/ 493598 w 1998270"/>
              <a:gd name="connsiteY708" fmla="*/ 1683573 h 1996549"/>
              <a:gd name="connsiteX709" fmla="*/ 496838 w 1998270"/>
              <a:gd name="connsiteY709" fmla="*/ 1680333 h 1996549"/>
              <a:gd name="connsiteX710" fmla="*/ 558240 w 1998270"/>
              <a:gd name="connsiteY710" fmla="*/ 1679821 h 1996549"/>
              <a:gd name="connsiteX711" fmla="*/ 561992 w 1998270"/>
              <a:gd name="connsiteY711" fmla="*/ 1683574 h 1996549"/>
              <a:gd name="connsiteX712" fmla="*/ 558240 w 1998270"/>
              <a:gd name="connsiteY712" fmla="*/ 1687326 h 1996549"/>
              <a:gd name="connsiteX713" fmla="*/ 554488 w 1998270"/>
              <a:gd name="connsiteY713" fmla="*/ 1683574 h 1996549"/>
              <a:gd name="connsiteX714" fmla="*/ 558240 w 1998270"/>
              <a:gd name="connsiteY714" fmla="*/ 1679821 h 1996549"/>
              <a:gd name="connsiteX715" fmla="*/ 743126 w 1998270"/>
              <a:gd name="connsiteY715" fmla="*/ 1678968 h 1996549"/>
              <a:gd name="connsiteX716" fmla="*/ 748413 w 1998270"/>
              <a:gd name="connsiteY716" fmla="*/ 1684256 h 1996549"/>
              <a:gd name="connsiteX717" fmla="*/ 743126 w 1998270"/>
              <a:gd name="connsiteY717" fmla="*/ 1689543 h 1996549"/>
              <a:gd name="connsiteX718" fmla="*/ 737839 w 1998270"/>
              <a:gd name="connsiteY718" fmla="*/ 1684256 h 1996549"/>
              <a:gd name="connsiteX719" fmla="*/ 743126 w 1998270"/>
              <a:gd name="connsiteY719" fmla="*/ 1678968 h 1996549"/>
              <a:gd name="connsiteX720" fmla="*/ 681042 w 1998270"/>
              <a:gd name="connsiteY720" fmla="*/ 1678968 h 1996549"/>
              <a:gd name="connsiteX721" fmla="*/ 681384 w 1998270"/>
              <a:gd name="connsiteY721" fmla="*/ 1678968 h 1996549"/>
              <a:gd name="connsiteX722" fmla="*/ 685818 w 1998270"/>
              <a:gd name="connsiteY722" fmla="*/ 1683744 h 1996549"/>
              <a:gd name="connsiteX723" fmla="*/ 681042 w 1998270"/>
              <a:gd name="connsiteY723" fmla="*/ 1688520 h 1996549"/>
              <a:gd name="connsiteX724" fmla="*/ 676267 w 1998270"/>
              <a:gd name="connsiteY724" fmla="*/ 1683744 h 1996549"/>
              <a:gd name="connsiteX725" fmla="*/ 681042 w 1998270"/>
              <a:gd name="connsiteY725" fmla="*/ 1678968 h 1996549"/>
              <a:gd name="connsiteX726" fmla="*/ 619642 w 1998270"/>
              <a:gd name="connsiteY726" fmla="*/ 1678968 h 1996549"/>
              <a:gd name="connsiteX727" fmla="*/ 623906 w 1998270"/>
              <a:gd name="connsiteY727" fmla="*/ 1683232 h 1996549"/>
              <a:gd name="connsiteX728" fmla="*/ 619642 w 1998270"/>
              <a:gd name="connsiteY728" fmla="*/ 1687496 h 1996549"/>
              <a:gd name="connsiteX729" fmla="*/ 615378 w 1998270"/>
              <a:gd name="connsiteY729" fmla="*/ 1683232 h 1996549"/>
              <a:gd name="connsiteX730" fmla="*/ 619642 w 1998270"/>
              <a:gd name="connsiteY730" fmla="*/ 1678968 h 1996549"/>
              <a:gd name="connsiteX731" fmla="*/ 803845 w 1998270"/>
              <a:gd name="connsiteY731" fmla="*/ 1677945 h 1996549"/>
              <a:gd name="connsiteX732" fmla="*/ 809474 w 1998270"/>
              <a:gd name="connsiteY732" fmla="*/ 1683574 h 1996549"/>
              <a:gd name="connsiteX733" fmla="*/ 803845 w 1998270"/>
              <a:gd name="connsiteY733" fmla="*/ 1689202 h 1996549"/>
              <a:gd name="connsiteX734" fmla="*/ 798217 w 1998270"/>
              <a:gd name="connsiteY734" fmla="*/ 1683574 h 1996549"/>
              <a:gd name="connsiteX735" fmla="*/ 803845 w 1998270"/>
              <a:gd name="connsiteY735" fmla="*/ 1677945 h 1996549"/>
              <a:gd name="connsiteX736" fmla="*/ 865246 w 1998270"/>
              <a:gd name="connsiteY736" fmla="*/ 1677433 h 1996549"/>
              <a:gd name="connsiteX737" fmla="*/ 871386 w 1998270"/>
              <a:gd name="connsiteY737" fmla="*/ 1683574 h 1996549"/>
              <a:gd name="connsiteX738" fmla="*/ 865246 w 1998270"/>
              <a:gd name="connsiteY738" fmla="*/ 1689714 h 1996549"/>
              <a:gd name="connsiteX739" fmla="*/ 859106 w 1998270"/>
              <a:gd name="connsiteY739" fmla="*/ 1683574 h 1996549"/>
              <a:gd name="connsiteX740" fmla="*/ 865246 w 1998270"/>
              <a:gd name="connsiteY740" fmla="*/ 1677433 h 1996549"/>
              <a:gd name="connsiteX741" fmla="*/ 926648 w 1998270"/>
              <a:gd name="connsiteY741" fmla="*/ 1676922 h 1996549"/>
              <a:gd name="connsiteX742" fmla="*/ 926989 w 1998270"/>
              <a:gd name="connsiteY742" fmla="*/ 1676922 h 1996549"/>
              <a:gd name="connsiteX743" fmla="*/ 933299 w 1998270"/>
              <a:gd name="connsiteY743" fmla="*/ 1683574 h 1996549"/>
              <a:gd name="connsiteX744" fmla="*/ 926648 w 1998270"/>
              <a:gd name="connsiteY744" fmla="*/ 1690226 h 1996549"/>
              <a:gd name="connsiteX745" fmla="*/ 919996 w 1998270"/>
              <a:gd name="connsiteY745" fmla="*/ 1683574 h 1996549"/>
              <a:gd name="connsiteX746" fmla="*/ 926648 w 1998270"/>
              <a:gd name="connsiteY746" fmla="*/ 1676922 h 1996549"/>
              <a:gd name="connsiteX747" fmla="*/ 988415 w 1998270"/>
              <a:gd name="connsiteY747" fmla="*/ 1676446 h 1996549"/>
              <a:gd name="connsiteX748" fmla="*/ 995408 w 1998270"/>
              <a:gd name="connsiteY748" fmla="*/ 1683439 h 1996549"/>
              <a:gd name="connsiteX749" fmla="*/ 988415 w 1998270"/>
              <a:gd name="connsiteY749" fmla="*/ 1690432 h 1996549"/>
              <a:gd name="connsiteX750" fmla="*/ 981422 w 1998270"/>
              <a:gd name="connsiteY750" fmla="*/ 1683439 h 1996549"/>
              <a:gd name="connsiteX751" fmla="*/ 988415 w 1998270"/>
              <a:gd name="connsiteY751" fmla="*/ 1676446 h 1996549"/>
              <a:gd name="connsiteX752" fmla="*/ 1050132 w 1998270"/>
              <a:gd name="connsiteY752" fmla="*/ 1676239 h 1996549"/>
              <a:gd name="connsiteX753" fmla="*/ 1057466 w 1998270"/>
              <a:gd name="connsiteY753" fmla="*/ 1683573 h 1996549"/>
              <a:gd name="connsiteX754" fmla="*/ 1050132 w 1998270"/>
              <a:gd name="connsiteY754" fmla="*/ 1690908 h 1996549"/>
              <a:gd name="connsiteX755" fmla="*/ 1042799 w 1998270"/>
              <a:gd name="connsiteY755" fmla="*/ 1683573 h 1996549"/>
              <a:gd name="connsiteX756" fmla="*/ 1050132 w 1998270"/>
              <a:gd name="connsiteY756" fmla="*/ 1676239 h 1996549"/>
              <a:gd name="connsiteX757" fmla="*/ 1110851 w 1998270"/>
              <a:gd name="connsiteY757" fmla="*/ 1675728 h 1996549"/>
              <a:gd name="connsiteX758" fmla="*/ 1111192 w 1998270"/>
              <a:gd name="connsiteY758" fmla="*/ 1675728 h 1996549"/>
              <a:gd name="connsiteX759" fmla="*/ 1118697 w 1998270"/>
              <a:gd name="connsiteY759" fmla="*/ 1683574 h 1996549"/>
              <a:gd name="connsiteX760" fmla="*/ 1110851 w 1998270"/>
              <a:gd name="connsiteY760" fmla="*/ 1691419 h 1996549"/>
              <a:gd name="connsiteX761" fmla="*/ 1103006 w 1998270"/>
              <a:gd name="connsiteY761" fmla="*/ 1683574 h 1996549"/>
              <a:gd name="connsiteX762" fmla="*/ 1110851 w 1998270"/>
              <a:gd name="connsiteY762" fmla="*/ 1675728 h 1996549"/>
              <a:gd name="connsiteX763" fmla="*/ 1172253 w 1998270"/>
              <a:gd name="connsiteY763" fmla="*/ 1675387 h 1996549"/>
              <a:gd name="connsiteX764" fmla="*/ 1172594 w 1998270"/>
              <a:gd name="connsiteY764" fmla="*/ 1675387 h 1996549"/>
              <a:gd name="connsiteX765" fmla="*/ 1180440 w 1998270"/>
              <a:gd name="connsiteY765" fmla="*/ 1683574 h 1996549"/>
              <a:gd name="connsiteX766" fmla="*/ 1172253 w 1998270"/>
              <a:gd name="connsiteY766" fmla="*/ 1691760 h 1996549"/>
              <a:gd name="connsiteX767" fmla="*/ 1164066 w 1998270"/>
              <a:gd name="connsiteY767" fmla="*/ 1683574 h 1996549"/>
              <a:gd name="connsiteX768" fmla="*/ 1172253 w 1998270"/>
              <a:gd name="connsiteY768" fmla="*/ 1675387 h 1996549"/>
              <a:gd name="connsiteX769" fmla="*/ 1233654 w 1998270"/>
              <a:gd name="connsiteY769" fmla="*/ 1675045 h 1996549"/>
              <a:gd name="connsiteX770" fmla="*/ 1242181 w 1998270"/>
              <a:gd name="connsiteY770" fmla="*/ 1683573 h 1996549"/>
              <a:gd name="connsiteX771" fmla="*/ 1233654 w 1998270"/>
              <a:gd name="connsiteY771" fmla="*/ 1692101 h 1996549"/>
              <a:gd name="connsiteX772" fmla="*/ 1225126 w 1998270"/>
              <a:gd name="connsiteY772" fmla="*/ 1683573 h 1996549"/>
              <a:gd name="connsiteX773" fmla="*/ 1233654 w 1998270"/>
              <a:gd name="connsiteY773" fmla="*/ 1675045 h 1996549"/>
              <a:gd name="connsiteX774" fmla="*/ 1295055 w 1998270"/>
              <a:gd name="connsiteY774" fmla="*/ 1674874 h 1996549"/>
              <a:gd name="connsiteX775" fmla="*/ 1303753 w 1998270"/>
              <a:gd name="connsiteY775" fmla="*/ 1683573 h 1996549"/>
              <a:gd name="connsiteX776" fmla="*/ 1295055 w 1998270"/>
              <a:gd name="connsiteY776" fmla="*/ 1692271 h 1996549"/>
              <a:gd name="connsiteX777" fmla="*/ 1286357 w 1998270"/>
              <a:gd name="connsiteY777" fmla="*/ 1683573 h 1996549"/>
              <a:gd name="connsiteX778" fmla="*/ 1295055 w 1998270"/>
              <a:gd name="connsiteY778" fmla="*/ 1674874 h 1996549"/>
              <a:gd name="connsiteX779" fmla="*/ 1970835 w 1998270"/>
              <a:gd name="connsiteY779" fmla="*/ 1674570 h 1996549"/>
              <a:gd name="connsiteX780" fmla="*/ 1979704 w 1998270"/>
              <a:gd name="connsiteY780" fmla="*/ 1683439 h 1996549"/>
              <a:gd name="connsiteX781" fmla="*/ 1970835 w 1998270"/>
              <a:gd name="connsiteY781" fmla="*/ 1692308 h 1996549"/>
              <a:gd name="connsiteX782" fmla="*/ 1961966 w 1998270"/>
              <a:gd name="connsiteY782" fmla="*/ 1683439 h 1996549"/>
              <a:gd name="connsiteX783" fmla="*/ 1970835 w 1998270"/>
              <a:gd name="connsiteY783" fmla="*/ 1674570 h 1996549"/>
              <a:gd name="connsiteX784" fmla="*/ 1357138 w 1998270"/>
              <a:gd name="connsiteY784" fmla="*/ 1674533 h 1996549"/>
              <a:gd name="connsiteX785" fmla="*/ 1366178 w 1998270"/>
              <a:gd name="connsiteY785" fmla="*/ 1683573 h 1996549"/>
              <a:gd name="connsiteX786" fmla="*/ 1357138 w 1998270"/>
              <a:gd name="connsiteY786" fmla="*/ 1692613 h 1996549"/>
              <a:gd name="connsiteX787" fmla="*/ 1348099 w 1998270"/>
              <a:gd name="connsiteY787" fmla="*/ 1683573 h 1996549"/>
              <a:gd name="connsiteX788" fmla="*/ 1357138 w 1998270"/>
              <a:gd name="connsiteY788" fmla="*/ 1674533 h 1996549"/>
              <a:gd name="connsiteX789" fmla="*/ 1417858 w 1998270"/>
              <a:gd name="connsiteY789" fmla="*/ 1674363 h 1996549"/>
              <a:gd name="connsiteX790" fmla="*/ 1427068 w 1998270"/>
              <a:gd name="connsiteY790" fmla="*/ 1683574 h 1996549"/>
              <a:gd name="connsiteX791" fmla="*/ 1417858 w 1998270"/>
              <a:gd name="connsiteY791" fmla="*/ 1692784 h 1996549"/>
              <a:gd name="connsiteX792" fmla="*/ 1408648 w 1998270"/>
              <a:gd name="connsiteY792" fmla="*/ 1683574 h 1996549"/>
              <a:gd name="connsiteX793" fmla="*/ 1417858 w 1998270"/>
              <a:gd name="connsiteY793" fmla="*/ 1674363 h 1996549"/>
              <a:gd name="connsiteX794" fmla="*/ 1479259 w 1998270"/>
              <a:gd name="connsiteY794" fmla="*/ 1674022 h 1996549"/>
              <a:gd name="connsiteX795" fmla="*/ 1488810 w 1998270"/>
              <a:gd name="connsiteY795" fmla="*/ 1683574 h 1996549"/>
              <a:gd name="connsiteX796" fmla="*/ 1479259 w 1998270"/>
              <a:gd name="connsiteY796" fmla="*/ 1693125 h 1996549"/>
              <a:gd name="connsiteX797" fmla="*/ 1469708 w 1998270"/>
              <a:gd name="connsiteY797" fmla="*/ 1683574 h 1996549"/>
              <a:gd name="connsiteX798" fmla="*/ 1479259 w 1998270"/>
              <a:gd name="connsiteY798" fmla="*/ 1674022 h 1996549"/>
              <a:gd name="connsiteX799" fmla="*/ 1540661 w 1998270"/>
              <a:gd name="connsiteY799" fmla="*/ 1673852 h 1996549"/>
              <a:gd name="connsiteX800" fmla="*/ 1541001 w 1998270"/>
              <a:gd name="connsiteY800" fmla="*/ 1673852 h 1996549"/>
              <a:gd name="connsiteX801" fmla="*/ 1550382 w 1998270"/>
              <a:gd name="connsiteY801" fmla="*/ 1683574 h 1996549"/>
              <a:gd name="connsiteX802" fmla="*/ 1540661 w 1998270"/>
              <a:gd name="connsiteY802" fmla="*/ 1693295 h 1996549"/>
              <a:gd name="connsiteX803" fmla="*/ 1530939 w 1998270"/>
              <a:gd name="connsiteY803" fmla="*/ 1683574 h 1996549"/>
              <a:gd name="connsiteX804" fmla="*/ 1540661 w 1998270"/>
              <a:gd name="connsiteY804" fmla="*/ 1673852 h 1996549"/>
              <a:gd name="connsiteX805" fmla="*/ 1602427 w 1998270"/>
              <a:gd name="connsiteY805" fmla="*/ 1673547 h 1996549"/>
              <a:gd name="connsiteX806" fmla="*/ 1612320 w 1998270"/>
              <a:gd name="connsiteY806" fmla="*/ 1683439 h 1996549"/>
              <a:gd name="connsiteX807" fmla="*/ 1602427 w 1998270"/>
              <a:gd name="connsiteY807" fmla="*/ 1693332 h 1996549"/>
              <a:gd name="connsiteX808" fmla="*/ 1592535 w 1998270"/>
              <a:gd name="connsiteY808" fmla="*/ 1683439 h 1996549"/>
              <a:gd name="connsiteX809" fmla="*/ 1602427 w 1998270"/>
              <a:gd name="connsiteY809" fmla="*/ 1673547 h 1996549"/>
              <a:gd name="connsiteX810" fmla="*/ 1724863 w 1998270"/>
              <a:gd name="connsiteY810" fmla="*/ 1673511 h 1996549"/>
              <a:gd name="connsiteX811" fmla="*/ 1725204 w 1998270"/>
              <a:gd name="connsiteY811" fmla="*/ 1673511 h 1996549"/>
              <a:gd name="connsiteX812" fmla="*/ 1734926 w 1998270"/>
              <a:gd name="connsiteY812" fmla="*/ 1683574 h 1996549"/>
              <a:gd name="connsiteX813" fmla="*/ 1724863 w 1998270"/>
              <a:gd name="connsiteY813" fmla="*/ 1693637 h 1996549"/>
              <a:gd name="connsiteX814" fmla="*/ 1714801 w 1998270"/>
              <a:gd name="connsiteY814" fmla="*/ 1683574 h 1996549"/>
              <a:gd name="connsiteX815" fmla="*/ 1724863 w 1998270"/>
              <a:gd name="connsiteY815" fmla="*/ 1673511 h 1996549"/>
              <a:gd name="connsiteX816" fmla="*/ 1664144 w 1998270"/>
              <a:gd name="connsiteY816" fmla="*/ 1673511 h 1996549"/>
              <a:gd name="connsiteX817" fmla="*/ 1664485 w 1998270"/>
              <a:gd name="connsiteY817" fmla="*/ 1673511 h 1996549"/>
              <a:gd name="connsiteX818" fmla="*/ 1674207 w 1998270"/>
              <a:gd name="connsiteY818" fmla="*/ 1683574 h 1996549"/>
              <a:gd name="connsiteX819" fmla="*/ 1664144 w 1998270"/>
              <a:gd name="connsiteY819" fmla="*/ 1693637 h 1996549"/>
              <a:gd name="connsiteX820" fmla="*/ 1654082 w 1998270"/>
              <a:gd name="connsiteY820" fmla="*/ 1683574 h 1996549"/>
              <a:gd name="connsiteX821" fmla="*/ 1664144 w 1998270"/>
              <a:gd name="connsiteY821" fmla="*/ 1673511 h 1996549"/>
              <a:gd name="connsiteX822" fmla="*/ 1909068 w 1998270"/>
              <a:gd name="connsiteY822" fmla="*/ 1673339 h 1996549"/>
              <a:gd name="connsiteX823" fmla="*/ 1919301 w 1998270"/>
              <a:gd name="connsiteY823" fmla="*/ 1683573 h 1996549"/>
              <a:gd name="connsiteX824" fmla="*/ 1909068 w 1998270"/>
              <a:gd name="connsiteY824" fmla="*/ 1693807 h 1996549"/>
              <a:gd name="connsiteX825" fmla="*/ 1898835 w 1998270"/>
              <a:gd name="connsiteY825" fmla="*/ 1683573 h 1996549"/>
              <a:gd name="connsiteX826" fmla="*/ 1909068 w 1998270"/>
              <a:gd name="connsiteY826" fmla="*/ 1673339 h 1996549"/>
              <a:gd name="connsiteX827" fmla="*/ 1847666 w 1998270"/>
              <a:gd name="connsiteY827" fmla="*/ 1673339 h 1996549"/>
              <a:gd name="connsiteX828" fmla="*/ 1857899 w 1998270"/>
              <a:gd name="connsiteY828" fmla="*/ 1683573 h 1996549"/>
              <a:gd name="connsiteX829" fmla="*/ 1847666 w 1998270"/>
              <a:gd name="connsiteY829" fmla="*/ 1693807 h 1996549"/>
              <a:gd name="connsiteX830" fmla="*/ 1837433 w 1998270"/>
              <a:gd name="connsiteY830" fmla="*/ 1683573 h 1996549"/>
              <a:gd name="connsiteX831" fmla="*/ 1847666 w 1998270"/>
              <a:gd name="connsiteY831" fmla="*/ 1673339 h 1996549"/>
              <a:gd name="connsiteX832" fmla="*/ 1786265 w 1998270"/>
              <a:gd name="connsiteY832" fmla="*/ 1673339 h 1996549"/>
              <a:gd name="connsiteX833" fmla="*/ 1796499 w 1998270"/>
              <a:gd name="connsiteY833" fmla="*/ 1683573 h 1996549"/>
              <a:gd name="connsiteX834" fmla="*/ 1786265 w 1998270"/>
              <a:gd name="connsiteY834" fmla="*/ 1693807 h 1996549"/>
              <a:gd name="connsiteX835" fmla="*/ 1776032 w 1998270"/>
              <a:gd name="connsiteY835" fmla="*/ 1683573 h 1996549"/>
              <a:gd name="connsiteX836" fmla="*/ 1786265 w 1998270"/>
              <a:gd name="connsiteY836" fmla="*/ 1673339 h 1996549"/>
              <a:gd name="connsiteX837" fmla="*/ 189832 w 1998270"/>
              <a:gd name="connsiteY837" fmla="*/ 1621319 h 1996549"/>
              <a:gd name="connsiteX838" fmla="*/ 190685 w 1998270"/>
              <a:gd name="connsiteY838" fmla="*/ 1622172 h 1996549"/>
              <a:gd name="connsiteX839" fmla="*/ 189832 w 1998270"/>
              <a:gd name="connsiteY839" fmla="*/ 1622172 h 1996549"/>
              <a:gd name="connsiteX840" fmla="*/ 188980 w 1998270"/>
              <a:gd name="connsiteY840" fmla="*/ 1622172 h 1996549"/>
              <a:gd name="connsiteX841" fmla="*/ 189832 w 1998270"/>
              <a:gd name="connsiteY841" fmla="*/ 1621319 h 1996549"/>
              <a:gd name="connsiteX842" fmla="*/ 251234 w 1998270"/>
              <a:gd name="connsiteY842" fmla="*/ 1620637 h 1996549"/>
              <a:gd name="connsiteX843" fmla="*/ 252769 w 1998270"/>
              <a:gd name="connsiteY843" fmla="*/ 1622172 h 1996549"/>
              <a:gd name="connsiteX844" fmla="*/ 251234 w 1998270"/>
              <a:gd name="connsiteY844" fmla="*/ 1623707 h 1996549"/>
              <a:gd name="connsiteX845" fmla="*/ 249699 w 1998270"/>
              <a:gd name="connsiteY845" fmla="*/ 1622172 h 1996549"/>
              <a:gd name="connsiteX846" fmla="*/ 251234 w 1998270"/>
              <a:gd name="connsiteY846" fmla="*/ 1620637 h 1996549"/>
              <a:gd name="connsiteX847" fmla="*/ 312635 w 1998270"/>
              <a:gd name="connsiteY847" fmla="*/ 1620125 h 1996549"/>
              <a:gd name="connsiteX848" fmla="*/ 314682 w 1998270"/>
              <a:gd name="connsiteY848" fmla="*/ 1622172 h 1996549"/>
              <a:gd name="connsiteX849" fmla="*/ 312635 w 1998270"/>
              <a:gd name="connsiteY849" fmla="*/ 1624219 h 1996549"/>
              <a:gd name="connsiteX850" fmla="*/ 310589 w 1998270"/>
              <a:gd name="connsiteY850" fmla="*/ 1622172 h 1996549"/>
              <a:gd name="connsiteX851" fmla="*/ 312635 w 1998270"/>
              <a:gd name="connsiteY851" fmla="*/ 1620125 h 1996549"/>
              <a:gd name="connsiteX852" fmla="*/ 374036 w 1998270"/>
              <a:gd name="connsiteY852" fmla="*/ 1619443 h 1996549"/>
              <a:gd name="connsiteX853" fmla="*/ 376765 w 1998270"/>
              <a:gd name="connsiteY853" fmla="*/ 1622172 h 1996549"/>
              <a:gd name="connsiteX854" fmla="*/ 374036 w 1998270"/>
              <a:gd name="connsiteY854" fmla="*/ 1624901 h 1996549"/>
              <a:gd name="connsiteX855" fmla="*/ 371308 w 1998270"/>
              <a:gd name="connsiteY855" fmla="*/ 1622172 h 1996549"/>
              <a:gd name="connsiteX856" fmla="*/ 374036 w 1998270"/>
              <a:gd name="connsiteY856" fmla="*/ 1619443 h 1996549"/>
              <a:gd name="connsiteX857" fmla="*/ 436119 w 1998270"/>
              <a:gd name="connsiteY857" fmla="*/ 1618932 h 1996549"/>
              <a:gd name="connsiteX858" fmla="*/ 436477 w 1998270"/>
              <a:gd name="connsiteY858" fmla="*/ 1618932 h 1996549"/>
              <a:gd name="connsiteX859" fmla="*/ 439360 w 1998270"/>
              <a:gd name="connsiteY859" fmla="*/ 1622172 h 1996549"/>
              <a:gd name="connsiteX860" fmla="*/ 436119 w 1998270"/>
              <a:gd name="connsiteY860" fmla="*/ 1625413 h 1996549"/>
              <a:gd name="connsiteX861" fmla="*/ 432879 w 1998270"/>
              <a:gd name="connsiteY861" fmla="*/ 1622172 h 1996549"/>
              <a:gd name="connsiteX862" fmla="*/ 436119 w 1998270"/>
              <a:gd name="connsiteY862" fmla="*/ 1618932 h 1996549"/>
              <a:gd name="connsiteX863" fmla="*/ 496839 w 1998270"/>
              <a:gd name="connsiteY863" fmla="*/ 1618419 h 1996549"/>
              <a:gd name="connsiteX864" fmla="*/ 500591 w 1998270"/>
              <a:gd name="connsiteY864" fmla="*/ 1622172 h 1996549"/>
              <a:gd name="connsiteX865" fmla="*/ 496839 w 1998270"/>
              <a:gd name="connsiteY865" fmla="*/ 1625924 h 1996549"/>
              <a:gd name="connsiteX866" fmla="*/ 493087 w 1998270"/>
              <a:gd name="connsiteY866" fmla="*/ 1622172 h 1996549"/>
              <a:gd name="connsiteX867" fmla="*/ 496839 w 1998270"/>
              <a:gd name="connsiteY867" fmla="*/ 1618419 h 1996549"/>
              <a:gd name="connsiteX868" fmla="*/ 558240 w 1998270"/>
              <a:gd name="connsiteY868" fmla="*/ 1617737 h 1996549"/>
              <a:gd name="connsiteX869" fmla="*/ 558581 w 1998270"/>
              <a:gd name="connsiteY869" fmla="*/ 1617737 h 1996549"/>
              <a:gd name="connsiteX870" fmla="*/ 562675 w 1998270"/>
              <a:gd name="connsiteY870" fmla="*/ 1622172 h 1996549"/>
              <a:gd name="connsiteX871" fmla="*/ 558240 w 1998270"/>
              <a:gd name="connsiteY871" fmla="*/ 1626606 h 1996549"/>
              <a:gd name="connsiteX872" fmla="*/ 553806 w 1998270"/>
              <a:gd name="connsiteY872" fmla="*/ 1622172 h 1996549"/>
              <a:gd name="connsiteX873" fmla="*/ 558240 w 1998270"/>
              <a:gd name="connsiteY873" fmla="*/ 1617737 h 1996549"/>
              <a:gd name="connsiteX874" fmla="*/ 619641 w 1998270"/>
              <a:gd name="connsiteY874" fmla="*/ 1617226 h 1996549"/>
              <a:gd name="connsiteX875" fmla="*/ 624587 w 1998270"/>
              <a:gd name="connsiteY875" fmla="*/ 1622173 h 1996549"/>
              <a:gd name="connsiteX876" fmla="*/ 619641 w 1998270"/>
              <a:gd name="connsiteY876" fmla="*/ 1627119 h 1996549"/>
              <a:gd name="connsiteX877" fmla="*/ 614695 w 1998270"/>
              <a:gd name="connsiteY877" fmla="*/ 1622173 h 1996549"/>
              <a:gd name="connsiteX878" fmla="*/ 619641 w 1998270"/>
              <a:gd name="connsiteY878" fmla="*/ 1617226 h 1996549"/>
              <a:gd name="connsiteX879" fmla="*/ 681042 w 1998270"/>
              <a:gd name="connsiteY879" fmla="*/ 1616714 h 1996549"/>
              <a:gd name="connsiteX880" fmla="*/ 686500 w 1998270"/>
              <a:gd name="connsiteY880" fmla="*/ 1622172 h 1996549"/>
              <a:gd name="connsiteX881" fmla="*/ 681042 w 1998270"/>
              <a:gd name="connsiteY881" fmla="*/ 1627630 h 1996549"/>
              <a:gd name="connsiteX882" fmla="*/ 675585 w 1998270"/>
              <a:gd name="connsiteY882" fmla="*/ 1622172 h 1996549"/>
              <a:gd name="connsiteX883" fmla="*/ 681042 w 1998270"/>
              <a:gd name="connsiteY883" fmla="*/ 1616714 h 1996549"/>
              <a:gd name="connsiteX884" fmla="*/ 743126 w 1998270"/>
              <a:gd name="connsiteY884" fmla="*/ 1616203 h 1996549"/>
              <a:gd name="connsiteX885" fmla="*/ 749096 w 1998270"/>
              <a:gd name="connsiteY885" fmla="*/ 1621831 h 1996549"/>
              <a:gd name="connsiteX886" fmla="*/ 743126 w 1998270"/>
              <a:gd name="connsiteY886" fmla="*/ 1627801 h 1996549"/>
              <a:gd name="connsiteX887" fmla="*/ 737157 w 1998270"/>
              <a:gd name="connsiteY887" fmla="*/ 1622172 h 1996549"/>
              <a:gd name="connsiteX888" fmla="*/ 743126 w 1998270"/>
              <a:gd name="connsiteY888" fmla="*/ 1616203 h 1996549"/>
              <a:gd name="connsiteX889" fmla="*/ 803845 w 1998270"/>
              <a:gd name="connsiteY889" fmla="*/ 1615690 h 1996549"/>
              <a:gd name="connsiteX890" fmla="*/ 810326 w 1998270"/>
              <a:gd name="connsiteY890" fmla="*/ 1622172 h 1996549"/>
              <a:gd name="connsiteX891" fmla="*/ 803845 w 1998270"/>
              <a:gd name="connsiteY891" fmla="*/ 1628653 h 1996549"/>
              <a:gd name="connsiteX892" fmla="*/ 797364 w 1998270"/>
              <a:gd name="connsiteY892" fmla="*/ 1622172 h 1996549"/>
              <a:gd name="connsiteX893" fmla="*/ 803845 w 1998270"/>
              <a:gd name="connsiteY893" fmla="*/ 1615690 h 1996549"/>
              <a:gd name="connsiteX894" fmla="*/ 865246 w 1998270"/>
              <a:gd name="connsiteY894" fmla="*/ 1615349 h 1996549"/>
              <a:gd name="connsiteX895" fmla="*/ 872068 w 1998270"/>
              <a:gd name="connsiteY895" fmla="*/ 1622172 h 1996549"/>
              <a:gd name="connsiteX896" fmla="*/ 865246 w 1998270"/>
              <a:gd name="connsiteY896" fmla="*/ 1628994 h 1996549"/>
              <a:gd name="connsiteX897" fmla="*/ 858424 w 1998270"/>
              <a:gd name="connsiteY897" fmla="*/ 1622172 h 1996549"/>
              <a:gd name="connsiteX898" fmla="*/ 865246 w 1998270"/>
              <a:gd name="connsiteY898" fmla="*/ 1615349 h 1996549"/>
              <a:gd name="connsiteX899" fmla="*/ 926648 w 1998270"/>
              <a:gd name="connsiteY899" fmla="*/ 1614838 h 1996549"/>
              <a:gd name="connsiteX900" fmla="*/ 933982 w 1998270"/>
              <a:gd name="connsiteY900" fmla="*/ 1622172 h 1996549"/>
              <a:gd name="connsiteX901" fmla="*/ 926648 w 1998270"/>
              <a:gd name="connsiteY901" fmla="*/ 1629506 h 1996549"/>
              <a:gd name="connsiteX902" fmla="*/ 919314 w 1998270"/>
              <a:gd name="connsiteY902" fmla="*/ 1622172 h 1996549"/>
              <a:gd name="connsiteX903" fmla="*/ 926648 w 1998270"/>
              <a:gd name="connsiteY903" fmla="*/ 1614838 h 1996549"/>
              <a:gd name="connsiteX904" fmla="*/ 988048 w 1998270"/>
              <a:gd name="connsiteY904" fmla="*/ 1614497 h 1996549"/>
              <a:gd name="connsiteX905" fmla="*/ 995724 w 1998270"/>
              <a:gd name="connsiteY905" fmla="*/ 1622173 h 1996549"/>
              <a:gd name="connsiteX906" fmla="*/ 988048 w 1998270"/>
              <a:gd name="connsiteY906" fmla="*/ 1629848 h 1996549"/>
              <a:gd name="connsiteX907" fmla="*/ 980374 w 1998270"/>
              <a:gd name="connsiteY907" fmla="*/ 1622173 h 1996549"/>
              <a:gd name="connsiteX908" fmla="*/ 988048 w 1998270"/>
              <a:gd name="connsiteY908" fmla="*/ 1614497 h 1996549"/>
              <a:gd name="connsiteX909" fmla="*/ 1050133 w 1998270"/>
              <a:gd name="connsiteY909" fmla="*/ 1613986 h 1996549"/>
              <a:gd name="connsiteX910" fmla="*/ 1050474 w 1998270"/>
              <a:gd name="connsiteY910" fmla="*/ 1613986 h 1996549"/>
              <a:gd name="connsiteX911" fmla="*/ 1058320 w 1998270"/>
              <a:gd name="connsiteY911" fmla="*/ 1622173 h 1996549"/>
              <a:gd name="connsiteX912" fmla="*/ 1050133 w 1998270"/>
              <a:gd name="connsiteY912" fmla="*/ 1630359 h 1996549"/>
              <a:gd name="connsiteX913" fmla="*/ 1041946 w 1998270"/>
              <a:gd name="connsiteY913" fmla="*/ 1622173 h 1996549"/>
              <a:gd name="connsiteX914" fmla="*/ 1050133 w 1998270"/>
              <a:gd name="connsiteY914" fmla="*/ 1613986 h 1996549"/>
              <a:gd name="connsiteX915" fmla="*/ 1110852 w 1998270"/>
              <a:gd name="connsiteY915" fmla="*/ 1613644 h 1996549"/>
              <a:gd name="connsiteX916" fmla="*/ 1119379 w 1998270"/>
              <a:gd name="connsiteY916" fmla="*/ 1622172 h 1996549"/>
              <a:gd name="connsiteX917" fmla="*/ 1110852 w 1998270"/>
              <a:gd name="connsiteY917" fmla="*/ 1630700 h 1996549"/>
              <a:gd name="connsiteX918" fmla="*/ 1102324 w 1998270"/>
              <a:gd name="connsiteY918" fmla="*/ 1622172 h 1996549"/>
              <a:gd name="connsiteX919" fmla="*/ 1110852 w 1998270"/>
              <a:gd name="connsiteY919" fmla="*/ 1613644 h 1996549"/>
              <a:gd name="connsiteX920" fmla="*/ 1172252 w 1998270"/>
              <a:gd name="connsiteY920" fmla="*/ 1613303 h 1996549"/>
              <a:gd name="connsiteX921" fmla="*/ 1181121 w 1998270"/>
              <a:gd name="connsiteY921" fmla="*/ 1622172 h 1996549"/>
              <a:gd name="connsiteX922" fmla="*/ 1172252 w 1998270"/>
              <a:gd name="connsiteY922" fmla="*/ 1631042 h 1996549"/>
              <a:gd name="connsiteX923" fmla="*/ 1163384 w 1998270"/>
              <a:gd name="connsiteY923" fmla="*/ 1622172 h 1996549"/>
              <a:gd name="connsiteX924" fmla="*/ 1172252 w 1998270"/>
              <a:gd name="connsiteY924" fmla="*/ 1613303 h 1996549"/>
              <a:gd name="connsiteX925" fmla="*/ 1233654 w 1998270"/>
              <a:gd name="connsiteY925" fmla="*/ 1612962 h 1996549"/>
              <a:gd name="connsiteX926" fmla="*/ 1242864 w 1998270"/>
              <a:gd name="connsiteY926" fmla="*/ 1622173 h 1996549"/>
              <a:gd name="connsiteX927" fmla="*/ 1233654 w 1998270"/>
              <a:gd name="connsiteY927" fmla="*/ 1631383 h 1996549"/>
              <a:gd name="connsiteX928" fmla="*/ 1224444 w 1998270"/>
              <a:gd name="connsiteY928" fmla="*/ 1622173 h 1996549"/>
              <a:gd name="connsiteX929" fmla="*/ 1233654 w 1998270"/>
              <a:gd name="connsiteY929" fmla="*/ 1612962 h 1996549"/>
              <a:gd name="connsiteX930" fmla="*/ 1971151 w 1998270"/>
              <a:gd name="connsiteY930" fmla="*/ 1612620 h 1996549"/>
              <a:gd name="connsiteX931" fmla="*/ 1980702 w 1998270"/>
              <a:gd name="connsiteY931" fmla="*/ 1622172 h 1996549"/>
              <a:gd name="connsiteX932" fmla="*/ 1971151 w 1998270"/>
              <a:gd name="connsiteY932" fmla="*/ 1631723 h 1996549"/>
              <a:gd name="connsiteX933" fmla="*/ 1961600 w 1998270"/>
              <a:gd name="connsiteY933" fmla="*/ 1622172 h 1996549"/>
              <a:gd name="connsiteX934" fmla="*/ 1971151 w 1998270"/>
              <a:gd name="connsiteY934" fmla="*/ 1612620 h 1996549"/>
              <a:gd name="connsiteX935" fmla="*/ 1295055 w 1998270"/>
              <a:gd name="connsiteY935" fmla="*/ 1612620 h 1996549"/>
              <a:gd name="connsiteX936" fmla="*/ 1304607 w 1998270"/>
              <a:gd name="connsiteY936" fmla="*/ 1622172 h 1996549"/>
              <a:gd name="connsiteX937" fmla="*/ 1295055 w 1998270"/>
              <a:gd name="connsiteY937" fmla="*/ 1631723 h 1996549"/>
              <a:gd name="connsiteX938" fmla="*/ 1285504 w 1998270"/>
              <a:gd name="connsiteY938" fmla="*/ 1622172 h 1996549"/>
              <a:gd name="connsiteX939" fmla="*/ 1295055 w 1998270"/>
              <a:gd name="connsiteY939" fmla="*/ 1612620 h 1996549"/>
              <a:gd name="connsiteX940" fmla="*/ 1357139 w 1998270"/>
              <a:gd name="connsiteY940" fmla="*/ 1612279 h 1996549"/>
              <a:gd name="connsiteX941" fmla="*/ 1367031 w 1998270"/>
              <a:gd name="connsiteY941" fmla="*/ 1622172 h 1996549"/>
              <a:gd name="connsiteX942" fmla="*/ 1357139 w 1998270"/>
              <a:gd name="connsiteY942" fmla="*/ 1632064 h 1996549"/>
              <a:gd name="connsiteX943" fmla="*/ 1347247 w 1998270"/>
              <a:gd name="connsiteY943" fmla="*/ 1622172 h 1996549"/>
              <a:gd name="connsiteX944" fmla="*/ 1357139 w 1998270"/>
              <a:gd name="connsiteY944" fmla="*/ 1612279 h 1996549"/>
              <a:gd name="connsiteX945" fmla="*/ 1417857 w 1998270"/>
              <a:gd name="connsiteY945" fmla="*/ 1612109 h 1996549"/>
              <a:gd name="connsiteX946" fmla="*/ 1418198 w 1998270"/>
              <a:gd name="connsiteY946" fmla="*/ 1612109 h 1996549"/>
              <a:gd name="connsiteX947" fmla="*/ 1427920 w 1998270"/>
              <a:gd name="connsiteY947" fmla="*/ 1622172 h 1996549"/>
              <a:gd name="connsiteX948" fmla="*/ 1417857 w 1998270"/>
              <a:gd name="connsiteY948" fmla="*/ 1632235 h 1996549"/>
              <a:gd name="connsiteX949" fmla="*/ 1407795 w 1998270"/>
              <a:gd name="connsiteY949" fmla="*/ 1622172 h 1996549"/>
              <a:gd name="connsiteX950" fmla="*/ 1417857 w 1998270"/>
              <a:gd name="connsiteY950" fmla="*/ 1612109 h 1996549"/>
              <a:gd name="connsiteX951" fmla="*/ 1479259 w 1998270"/>
              <a:gd name="connsiteY951" fmla="*/ 1611938 h 1996549"/>
              <a:gd name="connsiteX952" fmla="*/ 1489493 w 1998270"/>
              <a:gd name="connsiteY952" fmla="*/ 1622172 h 1996549"/>
              <a:gd name="connsiteX953" fmla="*/ 1479259 w 1998270"/>
              <a:gd name="connsiteY953" fmla="*/ 1632406 h 1996549"/>
              <a:gd name="connsiteX954" fmla="*/ 1469026 w 1998270"/>
              <a:gd name="connsiteY954" fmla="*/ 1622172 h 1996549"/>
              <a:gd name="connsiteX955" fmla="*/ 1479259 w 1998270"/>
              <a:gd name="connsiteY955" fmla="*/ 1611938 h 1996549"/>
              <a:gd name="connsiteX956" fmla="*/ 1540660 w 1998270"/>
              <a:gd name="connsiteY956" fmla="*/ 1611597 h 1996549"/>
              <a:gd name="connsiteX957" fmla="*/ 1551235 w 1998270"/>
              <a:gd name="connsiteY957" fmla="*/ 1622172 h 1996549"/>
              <a:gd name="connsiteX958" fmla="*/ 1540660 w 1998270"/>
              <a:gd name="connsiteY958" fmla="*/ 1632747 h 1996549"/>
              <a:gd name="connsiteX959" fmla="*/ 1530086 w 1998270"/>
              <a:gd name="connsiteY959" fmla="*/ 1622172 h 1996549"/>
              <a:gd name="connsiteX960" fmla="*/ 1540660 w 1998270"/>
              <a:gd name="connsiteY960" fmla="*/ 1611597 h 1996549"/>
              <a:gd name="connsiteX961" fmla="*/ 1786266 w 1998270"/>
              <a:gd name="connsiteY961" fmla="*/ 1610745 h 1996549"/>
              <a:gd name="connsiteX962" fmla="*/ 1786607 w 1998270"/>
              <a:gd name="connsiteY962" fmla="*/ 1610745 h 1996549"/>
              <a:gd name="connsiteX963" fmla="*/ 1797181 w 1998270"/>
              <a:gd name="connsiteY963" fmla="*/ 1621660 h 1996549"/>
              <a:gd name="connsiteX964" fmla="*/ 1786266 w 1998270"/>
              <a:gd name="connsiteY964" fmla="*/ 1632576 h 1996549"/>
              <a:gd name="connsiteX965" fmla="*/ 1775350 w 1998270"/>
              <a:gd name="connsiteY965" fmla="*/ 1621660 h 1996549"/>
              <a:gd name="connsiteX966" fmla="*/ 1786266 w 1998270"/>
              <a:gd name="connsiteY966" fmla="*/ 1610745 h 1996549"/>
              <a:gd name="connsiteX967" fmla="*/ 1724864 w 1998270"/>
              <a:gd name="connsiteY967" fmla="*/ 1610745 h 1996549"/>
              <a:gd name="connsiteX968" fmla="*/ 1725205 w 1998270"/>
              <a:gd name="connsiteY968" fmla="*/ 1610745 h 1996549"/>
              <a:gd name="connsiteX969" fmla="*/ 1735780 w 1998270"/>
              <a:gd name="connsiteY969" fmla="*/ 1621660 h 1996549"/>
              <a:gd name="connsiteX970" fmla="*/ 1724864 w 1998270"/>
              <a:gd name="connsiteY970" fmla="*/ 1632576 h 1996549"/>
              <a:gd name="connsiteX971" fmla="*/ 1713949 w 1998270"/>
              <a:gd name="connsiteY971" fmla="*/ 1621660 h 1996549"/>
              <a:gd name="connsiteX972" fmla="*/ 1724864 w 1998270"/>
              <a:gd name="connsiteY972" fmla="*/ 1610745 h 1996549"/>
              <a:gd name="connsiteX973" fmla="*/ 1909068 w 1998270"/>
              <a:gd name="connsiteY973" fmla="*/ 1610744 h 1996549"/>
              <a:gd name="connsiteX974" fmla="*/ 1920155 w 1998270"/>
              <a:gd name="connsiteY974" fmla="*/ 1621831 h 1996549"/>
              <a:gd name="connsiteX975" fmla="*/ 1909068 w 1998270"/>
              <a:gd name="connsiteY975" fmla="*/ 1632917 h 1996549"/>
              <a:gd name="connsiteX976" fmla="*/ 1897982 w 1998270"/>
              <a:gd name="connsiteY976" fmla="*/ 1621831 h 1996549"/>
              <a:gd name="connsiteX977" fmla="*/ 1909068 w 1998270"/>
              <a:gd name="connsiteY977" fmla="*/ 1610744 h 1996549"/>
              <a:gd name="connsiteX978" fmla="*/ 1847666 w 1998270"/>
              <a:gd name="connsiteY978" fmla="*/ 1610744 h 1996549"/>
              <a:gd name="connsiteX979" fmla="*/ 1858753 w 1998270"/>
              <a:gd name="connsiteY979" fmla="*/ 1621831 h 1996549"/>
              <a:gd name="connsiteX980" fmla="*/ 1847666 w 1998270"/>
              <a:gd name="connsiteY980" fmla="*/ 1632917 h 1996549"/>
              <a:gd name="connsiteX981" fmla="*/ 1836580 w 1998270"/>
              <a:gd name="connsiteY981" fmla="*/ 1621831 h 1996549"/>
              <a:gd name="connsiteX982" fmla="*/ 1847666 w 1998270"/>
              <a:gd name="connsiteY982" fmla="*/ 1610744 h 1996549"/>
              <a:gd name="connsiteX983" fmla="*/ 1664145 w 1998270"/>
              <a:gd name="connsiteY983" fmla="*/ 1610744 h 1996549"/>
              <a:gd name="connsiteX984" fmla="*/ 1674890 w 1998270"/>
              <a:gd name="connsiteY984" fmla="*/ 1621490 h 1996549"/>
              <a:gd name="connsiteX985" fmla="*/ 1664145 w 1998270"/>
              <a:gd name="connsiteY985" fmla="*/ 1632235 h 1996549"/>
              <a:gd name="connsiteX986" fmla="*/ 1653400 w 1998270"/>
              <a:gd name="connsiteY986" fmla="*/ 1621490 h 1996549"/>
              <a:gd name="connsiteX987" fmla="*/ 1664145 w 1998270"/>
              <a:gd name="connsiteY987" fmla="*/ 1610744 h 1996549"/>
              <a:gd name="connsiteX988" fmla="*/ 1602061 w 1998270"/>
              <a:gd name="connsiteY988" fmla="*/ 1610744 h 1996549"/>
              <a:gd name="connsiteX989" fmla="*/ 1612807 w 1998270"/>
              <a:gd name="connsiteY989" fmla="*/ 1621490 h 1996549"/>
              <a:gd name="connsiteX990" fmla="*/ 1602061 w 1998270"/>
              <a:gd name="connsiteY990" fmla="*/ 1632235 h 1996549"/>
              <a:gd name="connsiteX991" fmla="*/ 1591317 w 1998270"/>
              <a:gd name="connsiteY991" fmla="*/ 1621490 h 1996549"/>
              <a:gd name="connsiteX992" fmla="*/ 1602061 w 1998270"/>
              <a:gd name="connsiteY992" fmla="*/ 1610744 h 1996549"/>
              <a:gd name="connsiteX993" fmla="*/ 251233 w 1998270"/>
              <a:gd name="connsiteY993" fmla="*/ 1559577 h 1996549"/>
              <a:gd name="connsiteX994" fmla="*/ 253280 w 1998270"/>
              <a:gd name="connsiteY994" fmla="*/ 1561624 h 1996549"/>
              <a:gd name="connsiteX995" fmla="*/ 251233 w 1998270"/>
              <a:gd name="connsiteY995" fmla="*/ 1563671 h 1996549"/>
              <a:gd name="connsiteX996" fmla="*/ 249187 w 1998270"/>
              <a:gd name="connsiteY996" fmla="*/ 1561624 h 1996549"/>
              <a:gd name="connsiteX997" fmla="*/ 251233 w 1998270"/>
              <a:gd name="connsiteY997" fmla="*/ 1559577 h 1996549"/>
              <a:gd name="connsiteX998" fmla="*/ 189833 w 1998270"/>
              <a:gd name="connsiteY998" fmla="*/ 1559577 h 1996549"/>
              <a:gd name="connsiteX999" fmla="*/ 191368 w 1998270"/>
              <a:gd name="connsiteY999" fmla="*/ 1561112 h 1996549"/>
              <a:gd name="connsiteX1000" fmla="*/ 189833 w 1998270"/>
              <a:gd name="connsiteY1000" fmla="*/ 1562648 h 1996549"/>
              <a:gd name="connsiteX1001" fmla="*/ 188298 w 1998270"/>
              <a:gd name="connsiteY1001" fmla="*/ 1561112 h 1996549"/>
              <a:gd name="connsiteX1002" fmla="*/ 189833 w 1998270"/>
              <a:gd name="connsiteY1002" fmla="*/ 1559577 h 1996549"/>
              <a:gd name="connsiteX1003" fmla="*/ 312635 w 1998270"/>
              <a:gd name="connsiteY1003" fmla="*/ 1558042 h 1996549"/>
              <a:gd name="connsiteX1004" fmla="*/ 315364 w 1998270"/>
              <a:gd name="connsiteY1004" fmla="*/ 1560771 h 1996549"/>
              <a:gd name="connsiteX1005" fmla="*/ 312635 w 1998270"/>
              <a:gd name="connsiteY1005" fmla="*/ 1563500 h 1996549"/>
              <a:gd name="connsiteX1006" fmla="*/ 309906 w 1998270"/>
              <a:gd name="connsiteY1006" fmla="*/ 1560771 h 1996549"/>
              <a:gd name="connsiteX1007" fmla="*/ 312635 w 1998270"/>
              <a:gd name="connsiteY1007" fmla="*/ 1558042 h 1996549"/>
              <a:gd name="connsiteX1008" fmla="*/ 374036 w 1998270"/>
              <a:gd name="connsiteY1008" fmla="*/ 1557531 h 1996549"/>
              <a:gd name="connsiteX1009" fmla="*/ 374394 w 1998270"/>
              <a:gd name="connsiteY1009" fmla="*/ 1557531 h 1996549"/>
              <a:gd name="connsiteX1010" fmla="*/ 377276 w 1998270"/>
              <a:gd name="connsiteY1010" fmla="*/ 1560771 h 1996549"/>
              <a:gd name="connsiteX1011" fmla="*/ 374036 w 1998270"/>
              <a:gd name="connsiteY1011" fmla="*/ 1564012 h 1996549"/>
              <a:gd name="connsiteX1012" fmla="*/ 370796 w 1998270"/>
              <a:gd name="connsiteY1012" fmla="*/ 1560771 h 1996549"/>
              <a:gd name="connsiteX1013" fmla="*/ 374036 w 1998270"/>
              <a:gd name="connsiteY1013" fmla="*/ 1557531 h 1996549"/>
              <a:gd name="connsiteX1014" fmla="*/ 436120 w 1998270"/>
              <a:gd name="connsiteY1014" fmla="*/ 1556848 h 1996549"/>
              <a:gd name="connsiteX1015" fmla="*/ 440043 w 1998270"/>
              <a:gd name="connsiteY1015" fmla="*/ 1560771 h 1996549"/>
              <a:gd name="connsiteX1016" fmla="*/ 436120 w 1998270"/>
              <a:gd name="connsiteY1016" fmla="*/ 1564694 h 1996549"/>
              <a:gd name="connsiteX1017" fmla="*/ 432197 w 1998270"/>
              <a:gd name="connsiteY1017" fmla="*/ 1560771 h 1996549"/>
              <a:gd name="connsiteX1018" fmla="*/ 436120 w 1998270"/>
              <a:gd name="connsiteY1018" fmla="*/ 1556848 h 1996549"/>
              <a:gd name="connsiteX1019" fmla="*/ 496838 w 1998270"/>
              <a:gd name="connsiteY1019" fmla="*/ 1556336 h 1996549"/>
              <a:gd name="connsiteX1020" fmla="*/ 497179 w 1998270"/>
              <a:gd name="connsiteY1020" fmla="*/ 1556336 h 1996549"/>
              <a:gd name="connsiteX1021" fmla="*/ 501273 w 1998270"/>
              <a:gd name="connsiteY1021" fmla="*/ 1560771 h 1996549"/>
              <a:gd name="connsiteX1022" fmla="*/ 496838 w 1998270"/>
              <a:gd name="connsiteY1022" fmla="*/ 1565205 h 1996549"/>
              <a:gd name="connsiteX1023" fmla="*/ 492404 w 1998270"/>
              <a:gd name="connsiteY1023" fmla="*/ 1560771 h 1996549"/>
              <a:gd name="connsiteX1024" fmla="*/ 496838 w 1998270"/>
              <a:gd name="connsiteY1024" fmla="*/ 1556336 h 1996549"/>
              <a:gd name="connsiteX1025" fmla="*/ 558606 w 1998270"/>
              <a:gd name="connsiteY1025" fmla="*/ 1555690 h 1996549"/>
              <a:gd name="connsiteX1026" fmla="*/ 563552 w 1998270"/>
              <a:gd name="connsiteY1026" fmla="*/ 1560636 h 1996549"/>
              <a:gd name="connsiteX1027" fmla="*/ 558606 w 1998270"/>
              <a:gd name="connsiteY1027" fmla="*/ 1565582 h 1996549"/>
              <a:gd name="connsiteX1028" fmla="*/ 553660 w 1998270"/>
              <a:gd name="connsiteY1028" fmla="*/ 1560636 h 1996549"/>
              <a:gd name="connsiteX1029" fmla="*/ 558606 w 1998270"/>
              <a:gd name="connsiteY1029" fmla="*/ 1555690 h 1996549"/>
              <a:gd name="connsiteX1030" fmla="*/ 619641 w 1998270"/>
              <a:gd name="connsiteY1030" fmla="*/ 1555142 h 1996549"/>
              <a:gd name="connsiteX1031" fmla="*/ 625270 w 1998270"/>
              <a:gd name="connsiteY1031" fmla="*/ 1560771 h 1996549"/>
              <a:gd name="connsiteX1032" fmla="*/ 619641 w 1998270"/>
              <a:gd name="connsiteY1032" fmla="*/ 1566399 h 1996549"/>
              <a:gd name="connsiteX1033" fmla="*/ 614013 w 1998270"/>
              <a:gd name="connsiteY1033" fmla="*/ 1560771 h 1996549"/>
              <a:gd name="connsiteX1034" fmla="*/ 619641 w 1998270"/>
              <a:gd name="connsiteY1034" fmla="*/ 1555142 h 1996549"/>
              <a:gd name="connsiteX1035" fmla="*/ 681042 w 1998270"/>
              <a:gd name="connsiteY1035" fmla="*/ 1554630 h 1996549"/>
              <a:gd name="connsiteX1036" fmla="*/ 687183 w 1998270"/>
              <a:gd name="connsiteY1036" fmla="*/ 1560771 h 1996549"/>
              <a:gd name="connsiteX1037" fmla="*/ 681042 w 1998270"/>
              <a:gd name="connsiteY1037" fmla="*/ 1566911 h 1996549"/>
              <a:gd name="connsiteX1038" fmla="*/ 674903 w 1998270"/>
              <a:gd name="connsiteY1038" fmla="*/ 1560771 h 1996549"/>
              <a:gd name="connsiteX1039" fmla="*/ 681042 w 1998270"/>
              <a:gd name="connsiteY1039" fmla="*/ 1554630 h 1996549"/>
              <a:gd name="connsiteX1040" fmla="*/ 743126 w 1998270"/>
              <a:gd name="connsiteY1040" fmla="*/ 1554119 h 1996549"/>
              <a:gd name="connsiteX1041" fmla="*/ 743467 w 1998270"/>
              <a:gd name="connsiteY1041" fmla="*/ 1554119 h 1996549"/>
              <a:gd name="connsiteX1042" fmla="*/ 749778 w 1998270"/>
              <a:gd name="connsiteY1042" fmla="*/ 1560771 h 1996549"/>
              <a:gd name="connsiteX1043" fmla="*/ 743126 w 1998270"/>
              <a:gd name="connsiteY1043" fmla="*/ 1567423 h 1996549"/>
              <a:gd name="connsiteX1044" fmla="*/ 736474 w 1998270"/>
              <a:gd name="connsiteY1044" fmla="*/ 1560771 h 1996549"/>
              <a:gd name="connsiteX1045" fmla="*/ 743126 w 1998270"/>
              <a:gd name="connsiteY1045" fmla="*/ 1554119 h 1996549"/>
              <a:gd name="connsiteX1046" fmla="*/ 803845 w 1998270"/>
              <a:gd name="connsiteY1046" fmla="*/ 1553607 h 1996549"/>
              <a:gd name="connsiteX1047" fmla="*/ 811008 w 1998270"/>
              <a:gd name="connsiteY1047" fmla="*/ 1560771 h 1996549"/>
              <a:gd name="connsiteX1048" fmla="*/ 803845 w 1998270"/>
              <a:gd name="connsiteY1048" fmla="*/ 1567934 h 1996549"/>
              <a:gd name="connsiteX1049" fmla="*/ 796682 w 1998270"/>
              <a:gd name="connsiteY1049" fmla="*/ 1560771 h 1996549"/>
              <a:gd name="connsiteX1050" fmla="*/ 803845 w 1998270"/>
              <a:gd name="connsiteY1050" fmla="*/ 1553607 h 1996549"/>
              <a:gd name="connsiteX1051" fmla="*/ 865246 w 1998270"/>
              <a:gd name="connsiteY1051" fmla="*/ 1553266 h 1996549"/>
              <a:gd name="connsiteX1052" fmla="*/ 865587 w 1998270"/>
              <a:gd name="connsiteY1052" fmla="*/ 1553266 h 1996549"/>
              <a:gd name="connsiteX1053" fmla="*/ 872751 w 1998270"/>
              <a:gd name="connsiteY1053" fmla="*/ 1560771 h 1996549"/>
              <a:gd name="connsiteX1054" fmla="*/ 865246 w 1998270"/>
              <a:gd name="connsiteY1054" fmla="*/ 1568275 h 1996549"/>
              <a:gd name="connsiteX1055" fmla="*/ 857742 w 1998270"/>
              <a:gd name="connsiteY1055" fmla="*/ 1560771 h 1996549"/>
              <a:gd name="connsiteX1056" fmla="*/ 865246 w 1998270"/>
              <a:gd name="connsiteY1056" fmla="*/ 1553266 h 1996549"/>
              <a:gd name="connsiteX1057" fmla="*/ 926648 w 1998270"/>
              <a:gd name="connsiteY1057" fmla="*/ 1552754 h 1996549"/>
              <a:gd name="connsiteX1058" fmla="*/ 934664 w 1998270"/>
              <a:gd name="connsiteY1058" fmla="*/ 1560771 h 1996549"/>
              <a:gd name="connsiteX1059" fmla="*/ 926648 w 1998270"/>
              <a:gd name="connsiteY1059" fmla="*/ 1568787 h 1996549"/>
              <a:gd name="connsiteX1060" fmla="*/ 918632 w 1998270"/>
              <a:gd name="connsiteY1060" fmla="*/ 1560771 h 1996549"/>
              <a:gd name="connsiteX1061" fmla="*/ 926648 w 1998270"/>
              <a:gd name="connsiteY1061" fmla="*/ 1552754 h 1996549"/>
              <a:gd name="connsiteX1062" fmla="*/ 988049 w 1998270"/>
              <a:gd name="connsiteY1062" fmla="*/ 1552242 h 1996549"/>
              <a:gd name="connsiteX1063" fmla="*/ 996576 w 1998270"/>
              <a:gd name="connsiteY1063" fmla="*/ 1560770 h 1996549"/>
              <a:gd name="connsiteX1064" fmla="*/ 988049 w 1998270"/>
              <a:gd name="connsiteY1064" fmla="*/ 1569298 h 1996549"/>
              <a:gd name="connsiteX1065" fmla="*/ 979521 w 1998270"/>
              <a:gd name="connsiteY1065" fmla="*/ 1560770 h 1996549"/>
              <a:gd name="connsiteX1066" fmla="*/ 988049 w 1998270"/>
              <a:gd name="connsiteY1066" fmla="*/ 1552242 h 1996549"/>
              <a:gd name="connsiteX1067" fmla="*/ 1049816 w 1998270"/>
              <a:gd name="connsiteY1067" fmla="*/ 1551767 h 1996549"/>
              <a:gd name="connsiteX1068" fmla="*/ 1058685 w 1998270"/>
              <a:gd name="connsiteY1068" fmla="*/ 1560636 h 1996549"/>
              <a:gd name="connsiteX1069" fmla="*/ 1049816 w 1998270"/>
              <a:gd name="connsiteY1069" fmla="*/ 1569505 h 1996549"/>
              <a:gd name="connsiteX1070" fmla="*/ 1040947 w 1998270"/>
              <a:gd name="connsiteY1070" fmla="*/ 1560636 h 1996549"/>
              <a:gd name="connsiteX1071" fmla="*/ 1049816 w 1998270"/>
              <a:gd name="connsiteY1071" fmla="*/ 1551767 h 1996549"/>
              <a:gd name="connsiteX1072" fmla="*/ 1110851 w 1998270"/>
              <a:gd name="connsiteY1072" fmla="*/ 1551560 h 1996549"/>
              <a:gd name="connsiteX1073" fmla="*/ 1120061 w 1998270"/>
              <a:gd name="connsiteY1073" fmla="*/ 1560771 h 1996549"/>
              <a:gd name="connsiteX1074" fmla="*/ 1110851 w 1998270"/>
              <a:gd name="connsiteY1074" fmla="*/ 1569981 h 1996549"/>
              <a:gd name="connsiteX1075" fmla="*/ 1101641 w 1998270"/>
              <a:gd name="connsiteY1075" fmla="*/ 1560771 h 1996549"/>
              <a:gd name="connsiteX1076" fmla="*/ 1110851 w 1998270"/>
              <a:gd name="connsiteY1076" fmla="*/ 1551560 h 1996549"/>
              <a:gd name="connsiteX1077" fmla="*/ 1172253 w 1998270"/>
              <a:gd name="connsiteY1077" fmla="*/ 1551049 h 1996549"/>
              <a:gd name="connsiteX1078" fmla="*/ 1172593 w 1998270"/>
              <a:gd name="connsiteY1078" fmla="*/ 1551049 h 1996549"/>
              <a:gd name="connsiteX1079" fmla="*/ 1181975 w 1998270"/>
              <a:gd name="connsiteY1079" fmla="*/ 1560771 h 1996549"/>
              <a:gd name="connsiteX1080" fmla="*/ 1172253 w 1998270"/>
              <a:gd name="connsiteY1080" fmla="*/ 1570492 h 1996549"/>
              <a:gd name="connsiteX1081" fmla="*/ 1162531 w 1998270"/>
              <a:gd name="connsiteY1081" fmla="*/ 1560771 h 1996549"/>
              <a:gd name="connsiteX1082" fmla="*/ 1172253 w 1998270"/>
              <a:gd name="connsiteY1082" fmla="*/ 1551049 h 1996549"/>
              <a:gd name="connsiteX1083" fmla="*/ 1233653 w 1998270"/>
              <a:gd name="connsiteY1083" fmla="*/ 1550708 h 1996549"/>
              <a:gd name="connsiteX1084" fmla="*/ 1233994 w 1998270"/>
              <a:gd name="connsiteY1084" fmla="*/ 1550708 h 1996549"/>
              <a:gd name="connsiteX1085" fmla="*/ 1243716 w 1998270"/>
              <a:gd name="connsiteY1085" fmla="*/ 1560771 h 1996549"/>
              <a:gd name="connsiteX1086" fmla="*/ 1233653 w 1998270"/>
              <a:gd name="connsiteY1086" fmla="*/ 1570834 h 1996549"/>
              <a:gd name="connsiteX1087" fmla="*/ 1223591 w 1998270"/>
              <a:gd name="connsiteY1087" fmla="*/ 1560771 h 1996549"/>
              <a:gd name="connsiteX1088" fmla="*/ 1233653 w 1998270"/>
              <a:gd name="connsiteY1088" fmla="*/ 1550708 h 1996549"/>
              <a:gd name="connsiteX1089" fmla="*/ 1971151 w 1998270"/>
              <a:gd name="connsiteY1089" fmla="*/ 1550537 h 1996549"/>
              <a:gd name="connsiteX1090" fmla="*/ 1981385 w 1998270"/>
              <a:gd name="connsiteY1090" fmla="*/ 1560771 h 1996549"/>
              <a:gd name="connsiteX1091" fmla="*/ 1971151 w 1998270"/>
              <a:gd name="connsiteY1091" fmla="*/ 1571004 h 1996549"/>
              <a:gd name="connsiteX1092" fmla="*/ 1960918 w 1998270"/>
              <a:gd name="connsiteY1092" fmla="*/ 1560771 h 1996549"/>
              <a:gd name="connsiteX1093" fmla="*/ 1971151 w 1998270"/>
              <a:gd name="connsiteY1093" fmla="*/ 1550537 h 1996549"/>
              <a:gd name="connsiteX1094" fmla="*/ 1295055 w 1998270"/>
              <a:gd name="connsiteY1094" fmla="*/ 1550537 h 1996549"/>
              <a:gd name="connsiteX1095" fmla="*/ 1305288 w 1998270"/>
              <a:gd name="connsiteY1095" fmla="*/ 1560771 h 1996549"/>
              <a:gd name="connsiteX1096" fmla="*/ 1295055 w 1998270"/>
              <a:gd name="connsiteY1096" fmla="*/ 1571004 h 1996549"/>
              <a:gd name="connsiteX1097" fmla="*/ 1284822 w 1998270"/>
              <a:gd name="connsiteY1097" fmla="*/ 1560771 h 1996549"/>
              <a:gd name="connsiteX1098" fmla="*/ 1295055 w 1998270"/>
              <a:gd name="connsiteY1098" fmla="*/ 1550537 h 1996549"/>
              <a:gd name="connsiteX1099" fmla="*/ 1357138 w 1998270"/>
              <a:gd name="connsiteY1099" fmla="*/ 1550196 h 1996549"/>
              <a:gd name="connsiteX1100" fmla="*/ 1367713 w 1998270"/>
              <a:gd name="connsiteY1100" fmla="*/ 1560771 h 1996549"/>
              <a:gd name="connsiteX1101" fmla="*/ 1357138 w 1998270"/>
              <a:gd name="connsiteY1101" fmla="*/ 1571346 h 1996549"/>
              <a:gd name="connsiteX1102" fmla="*/ 1346564 w 1998270"/>
              <a:gd name="connsiteY1102" fmla="*/ 1560771 h 1996549"/>
              <a:gd name="connsiteX1103" fmla="*/ 1357138 w 1998270"/>
              <a:gd name="connsiteY1103" fmla="*/ 1550196 h 1996549"/>
              <a:gd name="connsiteX1104" fmla="*/ 1417857 w 1998270"/>
              <a:gd name="connsiteY1104" fmla="*/ 1549855 h 1996549"/>
              <a:gd name="connsiteX1105" fmla="*/ 1418198 w 1998270"/>
              <a:gd name="connsiteY1105" fmla="*/ 1549855 h 1996549"/>
              <a:gd name="connsiteX1106" fmla="*/ 1428773 w 1998270"/>
              <a:gd name="connsiteY1106" fmla="*/ 1560770 h 1996549"/>
              <a:gd name="connsiteX1107" fmla="*/ 1417857 w 1998270"/>
              <a:gd name="connsiteY1107" fmla="*/ 1571686 h 1996549"/>
              <a:gd name="connsiteX1108" fmla="*/ 1406942 w 1998270"/>
              <a:gd name="connsiteY1108" fmla="*/ 1560770 h 1996549"/>
              <a:gd name="connsiteX1109" fmla="*/ 1417857 w 1998270"/>
              <a:gd name="connsiteY1109" fmla="*/ 1549855 h 1996549"/>
              <a:gd name="connsiteX1110" fmla="*/ 1479259 w 1998270"/>
              <a:gd name="connsiteY1110" fmla="*/ 1549684 h 1996549"/>
              <a:gd name="connsiteX1111" fmla="*/ 1490345 w 1998270"/>
              <a:gd name="connsiteY1111" fmla="*/ 1560771 h 1996549"/>
              <a:gd name="connsiteX1112" fmla="*/ 1479259 w 1998270"/>
              <a:gd name="connsiteY1112" fmla="*/ 1571857 h 1996549"/>
              <a:gd name="connsiteX1113" fmla="*/ 1468173 w 1998270"/>
              <a:gd name="connsiteY1113" fmla="*/ 1560771 h 1996549"/>
              <a:gd name="connsiteX1114" fmla="*/ 1479259 w 1998270"/>
              <a:gd name="connsiteY1114" fmla="*/ 1549684 h 1996549"/>
              <a:gd name="connsiteX1115" fmla="*/ 1540661 w 1998270"/>
              <a:gd name="connsiteY1115" fmla="*/ 1549514 h 1996549"/>
              <a:gd name="connsiteX1116" fmla="*/ 1541001 w 1998270"/>
              <a:gd name="connsiteY1116" fmla="*/ 1549514 h 1996549"/>
              <a:gd name="connsiteX1117" fmla="*/ 1551917 w 1998270"/>
              <a:gd name="connsiteY1117" fmla="*/ 1560771 h 1996549"/>
              <a:gd name="connsiteX1118" fmla="*/ 1540661 w 1998270"/>
              <a:gd name="connsiteY1118" fmla="*/ 1572028 h 1996549"/>
              <a:gd name="connsiteX1119" fmla="*/ 1529404 w 1998270"/>
              <a:gd name="connsiteY1119" fmla="*/ 1560771 h 1996549"/>
              <a:gd name="connsiteX1120" fmla="*/ 1540661 w 1998270"/>
              <a:gd name="connsiteY1120" fmla="*/ 1549514 h 1996549"/>
              <a:gd name="connsiteX1121" fmla="*/ 1602061 w 1998270"/>
              <a:gd name="connsiteY1121" fmla="*/ 1549343 h 1996549"/>
              <a:gd name="connsiteX1122" fmla="*/ 1613488 w 1998270"/>
              <a:gd name="connsiteY1122" fmla="*/ 1560771 h 1996549"/>
              <a:gd name="connsiteX1123" fmla="*/ 1602061 w 1998270"/>
              <a:gd name="connsiteY1123" fmla="*/ 1572198 h 1996549"/>
              <a:gd name="connsiteX1124" fmla="*/ 1590634 w 1998270"/>
              <a:gd name="connsiteY1124" fmla="*/ 1560771 h 1996549"/>
              <a:gd name="connsiteX1125" fmla="*/ 1602061 w 1998270"/>
              <a:gd name="connsiteY1125" fmla="*/ 1549343 h 1996549"/>
              <a:gd name="connsiteX1126" fmla="*/ 1664144 w 1998270"/>
              <a:gd name="connsiteY1126" fmla="*/ 1549173 h 1996549"/>
              <a:gd name="connsiteX1127" fmla="*/ 1664485 w 1998270"/>
              <a:gd name="connsiteY1127" fmla="*/ 1549173 h 1996549"/>
              <a:gd name="connsiteX1128" fmla="*/ 1675742 w 1998270"/>
              <a:gd name="connsiteY1128" fmla="*/ 1560771 h 1996549"/>
              <a:gd name="connsiteX1129" fmla="*/ 1664144 w 1998270"/>
              <a:gd name="connsiteY1129" fmla="*/ 1572369 h 1996549"/>
              <a:gd name="connsiteX1130" fmla="*/ 1652547 w 1998270"/>
              <a:gd name="connsiteY1130" fmla="*/ 1560771 h 1996549"/>
              <a:gd name="connsiteX1131" fmla="*/ 1664144 w 1998270"/>
              <a:gd name="connsiteY1131" fmla="*/ 1549173 h 1996549"/>
              <a:gd name="connsiteX1132" fmla="*/ 1786265 w 1998270"/>
              <a:gd name="connsiteY1132" fmla="*/ 1549002 h 1996549"/>
              <a:gd name="connsiteX1133" fmla="*/ 1798034 w 1998270"/>
              <a:gd name="connsiteY1133" fmla="*/ 1560771 h 1996549"/>
              <a:gd name="connsiteX1134" fmla="*/ 1786265 w 1998270"/>
              <a:gd name="connsiteY1134" fmla="*/ 1572540 h 1996549"/>
              <a:gd name="connsiteX1135" fmla="*/ 1774497 w 1998270"/>
              <a:gd name="connsiteY1135" fmla="*/ 1560771 h 1996549"/>
              <a:gd name="connsiteX1136" fmla="*/ 1786265 w 1998270"/>
              <a:gd name="connsiteY1136" fmla="*/ 1549002 h 1996549"/>
              <a:gd name="connsiteX1137" fmla="*/ 1724864 w 1998270"/>
              <a:gd name="connsiteY1137" fmla="*/ 1549002 h 1996549"/>
              <a:gd name="connsiteX1138" fmla="*/ 1736633 w 1998270"/>
              <a:gd name="connsiteY1138" fmla="*/ 1560771 h 1996549"/>
              <a:gd name="connsiteX1139" fmla="*/ 1724864 w 1998270"/>
              <a:gd name="connsiteY1139" fmla="*/ 1572540 h 1996549"/>
              <a:gd name="connsiteX1140" fmla="*/ 1713096 w 1998270"/>
              <a:gd name="connsiteY1140" fmla="*/ 1560771 h 1996549"/>
              <a:gd name="connsiteX1141" fmla="*/ 1724864 w 1998270"/>
              <a:gd name="connsiteY1141" fmla="*/ 1549002 h 1996549"/>
              <a:gd name="connsiteX1142" fmla="*/ 1909067 w 1998270"/>
              <a:gd name="connsiteY1142" fmla="*/ 1548831 h 1996549"/>
              <a:gd name="connsiteX1143" fmla="*/ 1921007 w 1998270"/>
              <a:gd name="connsiteY1143" fmla="*/ 1560771 h 1996549"/>
              <a:gd name="connsiteX1144" fmla="*/ 1909067 w 1998270"/>
              <a:gd name="connsiteY1144" fmla="*/ 1572710 h 1996549"/>
              <a:gd name="connsiteX1145" fmla="*/ 1897129 w 1998270"/>
              <a:gd name="connsiteY1145" fmla="*/ 1560771 h 1996549"/>
              <a:gd name="connsiteX1146" fmla="*/ 1909067 w 1998270"/>
              <a:gd name="connsiteY1146" fmla="*/ 1548831 h 1996549"/>
              <a:gd name="connsiteX1147" fmla="*/ 1847667 w 1998270"/>
              <a:gd name="connsiteY1147" fmla="*/ 1548831 h 1996549"/>
              <a:gd name="connsiteX1148" fmla="*/ 1859606 w 1998270"/>
              <a:gd name="connsiteY1148" fmla="*/ 1560771 h 1996549"/>
              <a:gd name="connsiteX1149" fmla="*/ 1847667 w 1998270"/>
              <a:gd name="connsiteY1149" fmla="*/ 1572710 h 1996549"/>
              <a:gd name="connsiteX1150" fmla="*/ 1835728 w 1998270"/>
              <a:gd name="connsiteY1150" fmla="*/ 1560771 h 1996549"/>
              <a:gd name="connsiteX1151" fmla="*/ 1847667 w 1998270"/>
              <a:gd name="connsiteY1151" fmla="*/ 1548831 h 1996549"/>
              <a:gd name="connsiteX1152" fmla="*/ 128431 w 1998270"/>
              <a:gd name="connsiteY1152" fmla="*/ 1498005 h 1996549"/>
              <a:gd name="connsiteX1153" fmla="*/ 128806 w 1998270"/>
              <a:gd name="connsiteY1153" fmla="*/ 1498005 h 1996549"/>
              <a:gd name="connsiteX1154" fmla="*/ 129796 w 1998270"/>
              <a:gd name="connsiteY1154" fmla="*/ 1499370 h 1996549"/>
              <a:gd name="connsiteX1155" fmla="*/ 128431 w 1998270"/>
              <a:gd name="connsiteY1155" fmla="*/ 1500734 h 1996549"/>
              <a:gd name="connsiteX1156" fmla="*/ 127067 w 1998270"/>
              <a:gd name="connsiteY1156" fmla="*/ 1499370 h 1996549"/>
              <a:gd name="connsiteX1157" fmla="*/ 128431 w 1998270"/>
              <a:gd name="connsiteY1157" fmla="*/ 1498005 h 1996549"/>
              <a:gd name="connsiteX1158" fmla="*/ 189832 w 1998270"/>
              <a:gd name="connsiteY1158" fmla="*/ 1497322 h 1996549"/>
              <a:gd name="connsiteX1159" fmla="*/ 191879 w 1998270"/>
              <a:gd name="connsiteY1159" fmla="*/ 1499369 h 1996549"/>
              <a:gd name="connsiteX1160" fmla="*/ 189832 w 1998270"/>
              <a:gd name="connsiteY1160" fmla="*/ 1501416 h 1996549"/>
              <a:gd name="connsiteX1161" fmla="*/ 187786 w 1998270"/>
              <a:gd name="connsiteY1161" fmla="*/ 1499369 h 1996549"/>
              <a:gd name="connsiteX1162" fmla="*/ 189832 w 1998270"/>
              <a:gd name="connsiteY1162" fmla="*/ 1497322 h 1996549"/>
              <a:gd name="connsiteX1163" fmla="*/ 251234 w 1998270"/>
              <a:gd name="connsiteY1163" fmla="*/ 1496640 h 1996549"/>
              <a:gd name="connsiteX1164" fmla="*/ 253963 w 1998270"/>
              <a:gd name="connsiteY1164" fmla="*/ 1499369 h 1996549"/>
              <a:gd name="connsiteX1165" fmla="*/ 251234 w 1998270"/>
              <a:gd name="connsiteY1165" fmla="*/ 1502098 h 1996549"/>
              <a:gd name="connsiteX1166" fmla="*/ 248505 w 1998270"/>
              <a:gd name="connsiteY1166" fmla="*/ 1499369 h 1996549"/>
              <a:gd name="connsiteX1167" fmla="*/ 251234 w 1998270"/>
              <a:gd name="connsiteY1167" fmla="*/ 1496640 h 1996549"/>
              <a:gd name="connsiteX1168" fmla="*/ 312635 w 1998270"/>
              <a:gd name="connsiteY1168" fmla="*/ 1496129 h 1996549"/>
              <a:gd name="connsiteX1169" fmla="*/ 312993 w 1998270"/>
              <a:gd name="connsiteY1169" fmla="*/ 1496129 h 1996549"/>
              <a:gd name="connsiteX1170" fmla="*/ 315876 w 1998270"/>
              <a:gd name="connsiteY1170" fmla="*/ 1499369 h 1996549"/>
              <a:gd name="connsiteX1171" fmla="*/ 312635 w 1998270"/>
              <a:gd name="connsiteY1171" fmla="*/ 1502610 h 1996549"/>
              <a:gd name="connsiteX1172" fmla="*/ 309395 w 1998270"/>
              <a:gd name="connsiteY1172" fmla="*/ 1499369 h 1996549"/>
              <a:gd name="connsiteX1173" fmla="*/ 312635 w 1998270"/>
              <a:gd name="connsiteY1173" fmla="*/ 1496129 h 1996549"/>
              <a:gd name="connsiteX1174" fmla="*/ 374036 w 1998270"/>
              <a:gd name="connsiteY1174" fmla="*/ 1495446 h 1996549"/>
              <a:gd name="connsiteX1175" fmla="*/ 377959 w 1998270"/>
              <a:gd name="connsiteY1175" fmla="*/ 1499369 h 1996549"/>
              <a:gd name="connsiteX1176" fmla="*/ 374036 w 1998270"/>
              <a:gd name="connsiteY1176" fmla="*/ 1503292 h 1996549"/>
              <a:gd name="connsiteX1177" fmla="*/ 370114 w 1998270"/>
              <a:gd name="connsiteY1177" fmla="*/ 1499369 h 1996549"/>
              <a:gd name="connsiteX1178" fmla="*/ 374036 w 1998270"/>
              <a:gd name="connsiteY1178" fmla="*/ 1495446 h 1996549"/>
              <a:gd name="connsiteX1179" fmla="*/ 436119 w 1998270"/>
              <a:gd name="connsiteY1179" fmla="*/ 1494935 h 1996549"/>
              <a:gd name="connsiteX1180" fmla="*/ 436460 w 1998270"/>
              <a:gd name="connsiteY1180" fmla="*/ 1494935 h 1996549"/>
              <a:gd name="connsiteX1181" fmla="*/ 440554 w 1998270"/>
              <a:gd name="connsiteY1181" fmla="*/ 1499370 h 1996549"/>
              <a:gd name="connsiteX1182" fmla="*/ 436119 w 1998270"/>
              <a:gd name="connsiteY1182" fmla="*/ 1503804 h 1996549"/>
              <a:gd name="connsiteX1183" fmla="*/ 431685 w 1998270"/>
              <a:gd name="connsiteY1183" fmla="*/ 1499370 h 1996549"/>
              <a:gd name="connsiteX1184" fmla="*/ 436119 w 1998270"/>
              <a:gd name="connsiteY1184" fmla="*/ 1494935 h 1996549"/>
              <a:gd name="connsiteX1185" fmla="*/ 496838 w 1998270"/>
              <a:gd name="connsiteY1185" fmla="*/ 1494253 h 1996549"/>
              <a:gd name="connsiteX1186" fmla="*/ 497179 w 1998270"/>
              <a:gd name="connsiteY1186" fmla="*/ 1494253 h 1996549"/>
              <a:gd name="connsiteX1187" fmla="*/ 501955 w 1998270"/>
              <a:gd name="connsiteY1187" fmla="*/ 1499370 h 1996549"/>
              <a:gd name="connsiteX1188" fmla="*/ 496838 w 1998270"/>
              <a:gd name="connsiteY1188" fmla="*/ 1504487 h 1996549"/>
              <a:gd name="connsiteX1189" fmla="*/ 491722 w 1998270"/>
              <a:gd name="connsiteY1189" fmla="*/ 1499370 h 1996549"/>
              <a:gd name="connsiteX1190" fmla="*/ 496838 w 1998270"/>
              <a:gd name="connsiteY1190" fmla="*/ 1494253 h 1996549"/>
              <a:gd name="connsiteX1191" fmla="*/ 558240 w 1998270"/>
              <a:gd name="connsiteY1191" fmla="*/ 1493741 h 1996549"/>
              <a:gd name="connsiteX1192" fmla="*/ 563869 w 1998270"/>
              <a:gd name="connsiteY1192" fmla="*/ 1499370 h 1996549"/>
              <a:gd name="connsiteX1193" fmla="*/ 558240 w 1998270"/>
              <a:gd name="connsiteY1193" fmla="*/ 1504998 h 1996549"/>
              <a:gd name="connsiteX1194" fmla="*/ 552612 w 1998270"/>
              <a:gd name="connsiteY1194" fmla="*/ 1499370 h 1996549"/>
              <a:gd name="connsiteX1195" fmla="*/ 558240 w 1998270"/>
              <a:gd name="connsiteY1195" fmla="*/ 1493741 h 1996549"/>
              <a:gd name="connsiteX1196" fmla="*/ 619641 w 1998270"/>
              <a:gd name="connsiteY1196" fmla="*/ 1493229 h 1996549"/>
              <a:gd name="connsiteX1197" fmla="*/ 625781 w 1998270"/>
              <a:gd name="connsiteY1197" fmla="*/ 1499370 h 1996549"/>
              <a:gd name="connsiteX1198" fmla="*/ 619641 w 1998270"/>
              <a:gd name="connsiteY1198" fmla="*/ 1505510 h 1996549"/>
              <a:gd name="connsiteX1199" fmla="*/ 613501 w 1998270"/>
              <a:gd name="connsiteY1199" fmla="*/ 1499370 h 1996549"/>
              <a:gd name="connsiteX1200" fmla="*/ 619641 w 1998270"/>
              <a:gd name="connsiteY1200" fmla="*/ 1493229 h 1996549"/>
              <a:gd name="connsiteX1201" fmla="*/ 681042 w 1998270"/>
              <a:gd name="connsiteY1201" fmla="*/ 1492718 h 1996549"/>
              <a:gd name="connsiteX1202" fmla="*/ 681384 w 1998270"/>
              <a:gd name="connsiteY1202" fmla="*/ 1492718 h 1996549"/>
              <a:gd name="connsiteX1203" fmla="*/ 687694 w 1998270"/>
              <a:gd name="connsiteY1203" fmla="*/ 1499370 h 1996549"/>
              <a:gd name="connsiteX1204" fmla="*/ 681042 w 1998270"/>
              <a:gd name="connsiteY1204" fmla="*/ 1506022 h 1996549"/>
              <a:gd name="connsiteX1205" fmla="*/ 674391 w 1998270"/>
              <a:gd name="connsiteY1205" fmla="*/ 1499370 h 1996549"/>
              <a:gd name="connsiteX1206" fmla="*/ 681042 w 1998270"/>
              <a:gd name="connsiteY1206" fmla="*/ 1492718 h 1996549"/>
              <a:gd name="connsiteX1207" fmla="*/ 743126 w 1998270"/>
              <a:gd name="connsiteY1207" fmla="*/ 1492206 h 1996549"/>
              <a:gd name="connsiteX1208" fmla="*/ 750290 w 1998270"/>
              <a:gd name="connsiteY1208" fmla="*/ 1499370 h 1996549"/>
              <a:gd name="connsiteX1209" fmla="*/ 743126 w 1998270"/>
              <a:gd name="connsiteY1209" fmla="*/ 1506533 h 1996549"/>
              <a:gd name="connsiteX1210" fmla="*/ 735963 w 1998270"/>
              <a:gd name="connsiteY1210" fmla="*/ 1499370 h 1996549"/>
              <a:gd name="connsiteX1211" fmla="*/ 743126 w 1998270"/>
              <a:gd name="connsiteY1211" fmla="*/ 1492206 h 1996549"/>
              <a:gd name="connsiteX1212" fmla="*/ 865247 w 1998270"/>
              <a:gd name="connsiteY1212" fmla="*/ 1491354 h 1996549"/>
              <a:gd name="connsiteX1213" fmla="*/ 865588 w 1998270"/>
              <a:gd name="connsiteY1213" fmla="*/ 1491354 h 1996549"/>
              <a:gd name="connsiteX1214" fmla="*/ 873434 w 1998270"/>
              <a:gd name="connsiteY1214" fmla="*/ 1499541 h 1996549"/>
              <a:gd name="connsiteX1215" fmla="*/ 865247 w 1998270"/>
              <a:gd name="connsiteY1215" fmla="*/ 1507727 h 1996549"/>
              <a:gd name="connsiteX1216" fmla="*/ 857060 w 1998270"/>
              <a:gd name="connsiteY1216" fmla="*/ 1499541 h 1996549"/>
              <a:gd name="connsiteX1217" fmla="*/ 865247 w 1998270"/>
              <a:gd name="connsiteY1217" fmla="*/ 1491354 h 1996549"/>
              <a:gd name="connsiteX1218" fmla="*/ 926647 w 1998270"/>
              <a:gd name="connsiteY1218" fmla="*/ 1491353 h 1996549"/>
              <a:gd name="connsiteX1219" fmla="*/ 935345 w 1998270"/>
              <a:gd name="connsiteY1219" fmla="*/ 1500052 h 1996549"/>
              <a:gd name="connsiteX1220" fmla="*/ 926647 w 1998270"/>
              <a:gd name="connsiteY1220" fmla="*/ 1508750 h 1996549"/>
              <a:gd name="connsiteX1221" fmla="*/ 917949 w 1998270"/>
              <a:gd name="connsiteY1221" fmla="*/ 1500052 h 1996549"/>
              <a:gd name="connsiteX1222" fmla="*/ 926647 w 1998270"/>
              <a:gd name="connsiteY1222" fmla="*/ 1491353 h 1996549"/>
              <a:gd name="connsiteX1223" fmla="*/ 803845 w 1998270"/>
              <a:gd name="connsiteY1223" fmla="*/ 1491353 h 1996549"/>
              <a:gd name="connsiteX1224" fmla="*/ 811520 w 1998270"/>
              <a:gd name="connsiteY1224" fmla="*/ 1499029 h 1996549"/>
              <a:gd name="connsiteX1225" fmla="*/ 803845 w 1998270"/>
              <a:gd name="connsiteY1225" fmla="*/ 1506704 h 1996549"/>
              <a:gd name="connsiteX1226" fmla="*/ 796170 w 1998270"/>
              <a:gd name="connsiteY1226" fmla="*/ 1499029 h 1996549"/>
              <a:gd name="connsiteX1227" fmla="*/ 803845 w 1998270"/>
              <a:gd name="connsiteY1227" fmla="*/ 1491353 h 1996549"/>
              <a:gd name="connsiteX1228" fmla="*/ 988048 w 1998270"/>
              <a:gd name="connsiteY1228" fmla="*/ 1490159 h 1996549"/>
              <a:gd name="connsiteX1229" fmla="*/ 997259 w 1998270"/>
              <a:gd name="connsiteY1229" fmla="*/ 1499370 h 1996549"/>
              <a:gd name="connsiteX1230" fmla="*/ 988048 w 1998270"/>
              <a:gd name="connsiteY1230" fmla="*/ 1508580 h 1996549"/>
              <a:gd name="connsiteX1231" fmla="*/ 978839 w 1998270"/>
              <a:gd name="connsiteY1231" fmla="*/ 1499370 h 1996549"/>
              <a:gd name="connsiteX1232" fmla="*/ 988048 w 1998270"/>
              <a:gd name="connsiteY1232" fmla="*/ 1490159 h 1996549"/>
              <a:gd name="connsiteX1233" fmla="*/ 1050132 w 1998270"/>
              <a:gd name="connsiteY1233" fmla="*/ 1489818 h 1996549"/>
              <a:gd name="connsiteX1234" fmla="*/ 1059683 w 1998270"/>
              <a:gd name="connsiteY1234" fmla="*/ 1498858 h 1996549"/>
              <a:gd name="connsiteX1235" fmla="*/ 1050132 w 1998270"/>
              <a:gd name="connsiteY1235" fmla="*/ 1508409 h 1996549"/>
              <a:gd name="connsiteX1236" fmla="*/ 1040581 w 1998270"/>
              <a:gd name="connsiteY1236" fmla="*/ 1499370 h 1996549"/>
              <a:gd name="connsiteX1237" fmla="*/ 1050132 w 1998270"/>
              <a:gd name="connsiteY1237" fmla="*/ 1489818 h 1996549"/>
              <a:gd name="connsiteX1238" fmla="*/ 1110851 w 1998270"/>
              <a:gd name="connsiteY1238" fmla="*/ 1489307 h 1996549"/>
              <a:gd name="connsiteX1239" fmla="*/ 1111192 w 1998270"/>
              <a:gd name="connsiteY1239" fmla="*/ 1489307 h 1996549"/>
              <a:gd name="connsiteX1240" fmla="*/ 1120914 w 1998270"/>
              <a:gd name="connsiteY1240" fmla="*/ 1499370 h 1996549"/>
              <a:gd name="connsiteX1241" fmla="*/ 1110851 w 1998270"/>
              <a:gd name="connsiteY1241" fmla="*/ 1509433 h 1996549"/>
              <a:gd name="connsiteX1242" fmla="*/ 1100789 w 1998270"/>
              <a:gd name="connsiteY1242" fmla="*/ 1499370 h 1996549"/>
              <a:gd name="connsiteX1243" fmla="*/ 1110851 w 1998270"/>
              <a:gd name="connsiteY1243" fmla="*/ 1489307 h 1996549"/>
              <a:gd name="connsiteX1244" fmla="*/ 1172253 w 1998270"/>
              <a:gd name="connsiteY1244" fmla="*/ 1488965 h 1996549"/>
              <a:gd name="connsiteX1245" fmla="*/ 1182657 w 1998270"/>
              <a:gd name="connsiteY1245" fmla="*/ 1499370 h 1996549"/>
              <a:gd name="connsiteX1246" fmla="*/ 1172253 w 1998270"/>
              <a:gd name="connsiteY1246" fmla="*/ 1509774 h 1996549"/>
              <a:gd name="connsiteX1247" fmla="*/ 1161849 w 1998270"/>
              <a:gd name="connsiteY1247" fmla="*/ 1499370 h 1996549"/>
              <a:gd name="connsiteX1248" fmla="*/ 1172253 w 1998270"/>
              <a:gd name="connsiteY1248" fmla="*/ 1488965 h 1996549"/>
              <a:gd name="connsiteX1249" fmla="*/ 1234020 w 1998270"/>
              <a:gd name="connsiteY1249" fmla="*/ 1488490 h 1996549"/>
              <a:gd name="connsiteX1250" fmla="*/ 1244765 w 1998270"/>
              <a:gd name="connsiteY1250" fmla="*/ 1499235 h 1996549"/>
              <a:gd name="connsiteX1251" fmla="*/ 1234020 w 1998270"/>
              <a:gd name="connsiteY1251" fmla="*/ 1509980 h 1996549"/>
              <a:gd name="connsiteX1252" fmla="*/ 1223275 w 1998270"/>
              <a:gd name="connsiteY1252" fmla="*/ 1499235 h 1996549"/>
              <a:gd name="connsiteX1253" fmla="*/ 1234020 w 1998270"/>
              <a:gd name="connsiteY1253" fmla="*/ 1488490 h 1996549"/>
              <a:gd name="connsiteX1254" fmla="*/ 1971151 w 1998270"/>
              <a:gd name="connsiteY1254" fmla="*/ 1488283 h 1996549"/>
              <a:gd name="connsiteX1255" fmla="*/ 1982237 w 1998270"/>
              <a:gd name="connsiteY1255" fmla="*/ 1499370 h 1996549"/>
              <a:gd name="connsiteX1256" fmla="*/ 1971151 w 1998270"/>
              <a:gd name="connsiteY1256" fmla="*/ 1510456 h 1996549"/>
              <a:gd name="connsiteX1257" fmla="*/ 1960065 w 1998270"/>
              <a:gd name="connsiteY1257" fmla="*/ 1499370 h 1996549"/>
              <a:gd name="connsiteX1258" fmla="*/ 1971151 w 1998270"/>
              <a:gd name="connsiteY1258" fmla="*/ 1488283 h 1996549"/>
              <a:gd name="connsiteX1259" fmla="*/ 1295055 w 1998270"/>
              <a:gd name="connsiteY1259" fmla="*/ 1488283 h 1996549"/>
              <a:gd name="connsiteX1260" fmla="*/ 1306142 w 1998270"/>
              <a:gd name="connsiteY1260" fmla="*/ 1499370 h 1996549"/>
              <a:gd name="connsiteX1261" fmla="*/ 1295055 w 1998270"/>
              <a:gd name="connsiteY1261" fmla="*/ 1510456 h 1996549"/>
              <a:gd name="connsiteX1262" fmla="*/ 1283969 w 1998270"/>
              <a:gd name="connsiteY1262" fmla="*/ 1499370 h 1996549"/>
              <a:gd name="connsiteX1263" fmla="*/ 1295055 w 1998270"/>
              <a:gd name="connsiteY1263" fmla="*/ 1488283 h 1996549"/>
              <a:gd name="connsiteX1264" fmla="*/ 1357138 w 1998270"/>
              <a:gd name="connsiteY1264" fmla="*/ 1487942 h 1996549"/>
              <a:gd name="connsiteX1265" fmla="*/ 1368566 w 1998270"/>
              <a:gd name="connsiteY1265" fmla="*/ 1499370 h 1996549"/>
              <a:gd name="connsiteX1266" fmla="*/ 1357138 w 1998270"/>
              <a:gd name="connsiteY1266" fmla="*/ 1510797 h 1996549"/>
              <a:gd name="connsiteX1267" fmla="*/ 1345711 w 1998270"/>
              <a:gd name="connsiteY1267" fmla="*/ 1499370 h 1996549"/>
              <a:gd name="connsiteX1268" fmla="*/ 1357138 w 1998270"/>
              <a:gd name="connsiteY1268" fmla="*/ 1487942 h 1996549"/>
              <a:gd name="connsiteX1269" fmla="*/ 1417857 w 1998270"/>
              <a:gd name="connsiteY1269" fmla="*/ 1487772 h 1996549"/>
              <a:gd name="connsiteX1270" fmla="*/ 1418198 w 1998270"/>
              <a:gd name="connsiteY1270" fmla="*/ 1487772 h 1996549"/>
              <a:gd name="connsiteX1271" fmla="*/ 1429455 w 1998270"/>
              <a:gd name="connsiteY1271" fmla="*/ 1499370 h 1996549"/>
              <a:gd name="connsiteX1272" fmla="*/ 1417857 w 1998270"/>
              <a:gd name="connsiteY1272" fmla="*/ 1510968 h 1996549"/>
              <a:gd name="connsiteX1273" fmla="*/ 1406260 w 1998270"/>
              <a:gd name="connsiteY1273" fmla="*/ 1499370 h 1996549"/>
              <a:gd name="connsiteX1274" fmla="*/ 1417857 w 1998270"/>
              <a:gd name="connsiteY1274" fmla="*/ 1487772 h 1996549"/>
              <a:gd name="connsiteX1275" fmla="*/ 1479259 w 1998270"/>
              <a:gd name="connsiteY1275" fmla="*/ 1487430 h 1996549"/>
              <a:gd name="connsiteX1276" fmla="*/ 1491198 w 1998270"/>
              <a:gd name="connsiteY1276" fmla="*/ 1499370 h 1996549"/>
              <a:gd name="connsiteX1277" fmla="*/ 1479259 w 1998270"/>
              <a:gd name="connsiteY1277" fmla="*/ 1511309 h 1996549"/>
              <a:gd name="connsiteX1278" fmla="*/ 1467320 w 1998270"/>
              <a:gd name="connsiteY1278" fmla="*/ 1499370 h 1996549"/>
              <a:gd name="connsiteX1279" fmla="*/ 1479259 w 1998270"/>
              <a:gd name="connsiteY1279" fmla="*/ 1487430 h 1996549"/>
              <a:gd name="connsiteX1280" fmla="*/ 1540661 w 1998270"/>
              <a:gd name="connsiteY1280" fmla="*/ 1487259 h 1996549"/>
              <a:gd name="connsiteX1281" fmla="*/ 1552770 w 1998270"/>
              <a:gd name="connsiteY1281" fmla="*/ 1499369 h 1996549"/>
              <a:gd name="connsiteX1282" fmla="*/ 1540661 w 1998270"/>
              <a:gd name="connsiteY1282" fmla="*/ 1511479 h 1996549"/>
              <a:gd name="connsiteX1283" fmla="*/ 1528551 w 1998270"/>
              <a:gd name="connsiteY1283" fmla="*/ 1499369 h 1996549"/>
              <a:gd name="connsiteX1284" fmla="*/ 1540661 w 1998270"/>
              <a:gd name="connsiteY1284" fmla="*/ 1487259 h 1996549"/>
              <a:gd name="connsiteX1285" fmla="*/ 1602061 w 1998270"/>
              <a:gd name="connsiteY1285" fmla="*/ 1487089 h 1996549"/>
              <a:gd name="connsiteX1286" fmla="*/ 1614342 w 1998270"/>
              <a:gd name="connsiteY1286" fmla="*/ 1499370 h 1996549"/>
              <a:gd name="connsiteX1287" fmla="*/ 1602061 w 1998270"/>
              <a:gd name="connsiteY1287" fmla="*/ 1511650 h 1996549"/>
              <a:gd name="connsiteX1288" fmla="*/ 1589782 w 1998270"/>
              <a:gd name="connsiteY1288" fmla="*/ 1499370 h 1996549"/>
              <a:gd name="connsiteX1289" fmla="*/ 1602061 w 1998270"/>
              <a:gd name="connsiteY1289" fmla="*/ 1487089 h 1996549"/>
              <a:gd name="connsiteX1290" fmla="*/ 1664145 w 1998270"/>
              <a:gd name="connsiteY1290" fmla="*/ 1486919 h 1996549"/>
              <a:gd name="connsiteX1291" fmla="*/ 1664485 w 1998270"/>
              <a:gd name="connsiteY1291" fmla="*/ 1486919 h 1996549"/>
              <a:gd name="connsiteX1292" fmla="*/ 1676596 w 1998270"/>
              <a:gd name="connsiteY1292" fmla="*/ 1499370 h 1996549"/>
              <a:gd name="connsiteX1293" fmla="*/ 1664145 w 1998270"/>
              <a:gd name="connsiteY1293" fmla="*/ 1511820 h 1996549"/>
              <a:gd name="connsiteX1294" fmla="*/ 1651694 w 1998270"/>
              <a:gd name="connsiteY1294" fmla="*/ 1499370 h 1996549"/>
              <a:gd name="connsiteX1295" fmla="*/ 1664145 w 1998270"/>
              <a:gd name="connsiteY1295" fmla="*/ 1486919 h 1996549"/>
              <a:gd name="connsiteX1296" fmla="*/ 1786265 w 1998270"/>
              <a:gd name="connsiteY1296" fmla="*/ 1486748 h 1996549"/>
              <a:gd name="connsiteX1297" fmla="*/ 1798886 w 1998270"/>
              <a:gd name="connsiteY1297" fmla="*/ 1499370 h 1996549"/>
              <a:gd name="connsiteX1298" fmla="*/ 1786265 w 1998270"/>
              <a:gd name="connsiteY1298" fmla="*/ 1511991 h 1996549"/>
              <a:gd name="connsiteX1299" fmla="*/ 1773644 w 1998270"/>
              <a:gd name="connsiteY1299" fmla="*/ 1499370 h 1996549"/>
              <a:gd name="connsiteX1300" fmla="*/ 1786265 w 1998270"/>
              <a:gd name="connsiteY1300" fmla="*/ 1486748 h 1996549"/>
              <a:gd name="connsiteX1301" fmla="*/ 1724864 w 1998270"/>
              <a:gd name="connsiteY1301" fmla="*/ 1486748 h 1996549"/>
              <a:gd name="connsiteX1302" fmla="*/ 1737485 w 1998270"/>
              <a:gd name="connsiteY1302" fmla="*/ 1499370 h 1996549"/>
              <a:gd name="connsiteX1303" fmla="*/ 1724864 w 1998270"/>
              <a:gd name="connsiteY1303" fmla="*/ 1511991 h 1996549"/>
              <a:gd name="connsiteX1304" fmla="*/ 1712243 w 1998270"/>
              <a:gd name="connsiteY1304" fmla="*/ 1499370 h 1996549"/>
              <a:gd name="connsiteX1305" fmla="*/ 1724864 w 1998270"/>
              <a:gd name="connsiteY1305" fmla="*/ 1486748 h 1996549"/>
              <a:gd name="connsiteX1306" fmla="*/ 1909067 w 1998270"/>
              <a:gd name="connsiteY1306" fmla="*/ 1486578 h 1996549"/>
              <a:gd name="connsiteX1307" fmla="*/ 1909409 w 1998270"/>
              <a:gd name="connsiteY1307" fmla="*/ 1486578 h 1996549"/>
              <a:gd name="connsiteX1308" fmla="*/ 1921859 w 1998270"/>
              <a:gd name="connsiteY1308" fmla="*/ 1499370 h 1996549"/>
              <a:gd name="connsiteX1309" fmla="*/ 1909067 w 1998270"/>
              <a:gd name="connsiteY1309" fmla="*/ 1512162 h 1996549"/>
              <a:gd name="connsiteX1310" fmla="*/ 1896276 w 1998270"/>
              <a:gd name="connsiteY1310" fmla="*/ 1499370 h 1996549"/>
              <a:gd name="connsiteX1311" fmla="*/ 1909067 w 1998270"/>
              <a:gd name="connsiteY1311" fmla="*/ 1486578 h 1996549"/>
              <a:gd name="connsiteX1312" fmla="*/ 1847666 w 1998270"/>
              <a:gd name="connsiteY1312" fmla="*/ 1486578 h 1996549"/>
              <a:gd name="connsiteX1313" fmla="*/ 1848007 w 1998270"/>
              <a:gd name="connsiteY1313" fmla="*/ 1486578 h 1996549"/>
              <a:gd name="connsiteX1314" fmla="*/ 1860458 w 1998270"/>
              <a:gd name="connsiteY1314" fmla="*/ 1499370 h 1996549"/>
              <a:gd name="connsiteX1315" fmla="*/ 1847666 w 1998270"/>
              <a:gd name="connsiteY1315" fmla="*/ 1512162 h 1996549"/>
              <a:gd name="connsiteX1316" fmla="*/ 1834875 w 1998270"/>
              <a:gd name="connsiteY1316" fmla="*/ 1499370 h 1996549"/>
              <a:gd name="connsiteX1317" fmla="*/ 1847666 w 1998270"/>
              <a:gd name="connsiteY1317" fmla="*/ 1486578 h 1996549"/>
              <a:gd name="connsiteX1318" fmla="*/ 67029 w 1998270"/>
              <a:gd name="connsiteY1318" fmla="*/ 1436774 h 1996549"/>
              <a:gd name="connsiteX1319" fmla="*/ 68223 w 1998270"/>
              <a:gd name="connsiteY1319" fmla="*/ 1437968 h 1996549"/>
              <a:gd name="connsiteX1320" fmla="*/ 67029 w 1998270"/>
              <a:gd name="connsiteY1320" fmla="*/ 1439162 h 1996549"/>
              <a:gd name="connsiteX1321" fmla="*/ 65836 w 1998270"/>
              <a:gd name="connsiteY1321" fmla="*/ 1437968 h 1996549"/>
              <a:gd name="connsiteX1322" fmla="*/ 67029 w 1998270"/>
              <a:gd name="connsiteY1322" fmla="*/ 1436774 h 1996549"/>
              <a:gd name="connsiteX1323" fmla="*/ 129113 w 1998270"/>
              <a:gd name="connsiteY1323" fmla="*/ 1436093 h 1996549"/>
              <a:gd name="connsiteX1324" fmla="*/ 129488 w 1998270"/>
              <a:gd name="connsiteY1324" fmla="*/ 1436123 h 1996549"/>
              <a:gd name="connsiteX1325" fmla="*/ 130989 w 1998270"/>
              <a:gd name="connsiteY1325" fmla="*/ 1438310 h 1996549"/>
              <a:gd name="connsiteX1326" fmla="*/ 129113 w 1998270"/>
              <a:gd name="connsiteY1326" fmla="*/ 1440186 h 1996549"/>
              <a:gd name="connsiteX1327" fmla="*/ 128738 w 1998270"/>
              <a:gd name="connsiteY1327" fmla="*/ 1440155 h 1996549"/>
              <a:gd name="connsiteX1328" fmla="*/ 127237 w 1998270"/>
              <a:gd name="connsiteY1328" fmla="*/ 1437969 h 1996549"/>
              <a:gd name="connsiteX1329" fmla="*/ 129113 w 1998270"/>
              <a:gd name="connsiteY1329" fmla="*/ 1436093 h 1996549"/>
              <a:gd name="connsiteX1330" fmla="*/ 189832 w 1998270"/>
              <a:gd name="connsiteY1330" fmla="*/ 1435410 h 1996549"/>
              <a:gd name="connsiteX1331" fmla="*/ 190190 w 1998270"/>
              <a:gd name="connsiteY1331" fmla="*/ 1435410 h 1996549"/>
              <a:gd name="connsiteX1332" fmla="*/ 192390 w 1998270"/>
              <a:gd name="connsiteY1332" fmla="*/ 1437968 h 1996549"/>
              <a:gd name="connsiteX1333" fmla="*/ 189832 w 1998270"/>
              <a:gd name="connsiteY1333" fmla="*/ 1440527 h 1996549"/>
              <a:gd name="connsiteX1334" fmla="*/ 187274 w 1998270"/>
              <a:gd name="connsiteY1334" fmla="*/ 1437968 h 1996549"/>
              <a:gd name="connsiteX1335" fmla="*/ 189832 w 1998270"/>
              <a:gd name="connsiteY1335" fmla="*/ 1435410 h 1996549"/>
              <a:gd name="connsiteX1336" fmla="*/ 251233 w 1998270"/>
              <a:gd name="connsiteY1336" fmla="*/ 1434728 h 1996549"/>
              <a:gd name="connsiteX1337" fmla="*/ 251591 w 1998270"/>
              <a:gd name="connsiteY1337" fmla="*/ 1434728 h 1996549"/>
              <a:gd name="connsiteX1338" fmla="*/ 254474 w 1998270"/>
              <a:gd name="connsiteY1338" fmla="*/ 1437968 h 1996549"/>
              <a:gd name="connsiteX1339" fmla="*/ 251233 w 1998270"/>
              <a:gd name="connsiteY1339" fmla="*/ 1441209 h 1996549"/>
              <a:gd name="connsiteX1340" fmla="*/ 247993 w 1998270"/>
              <a:gd name="connsiteY1340" fmla="*/ 1437968 h 1996549"/>
              <a:gd name="connsiteX1341" fmla="*/ 251233 w 1998270"/>
              <a:gd name="connsiteY1341" fmla="*/ 1434728 h 1996549"/>
              <a:gd name="connsiteX1342" fmla="*/ 312635 w 1998270"/>
              <a:gd name="connsiteY1342" fmla="*/ 1434216 h 1996549"/>
              <a:gd name="connsiteX1343" fmla="*/ 316387 w 1998270"/>
              <a:gd name="connsiteY1343" fmla="*/ 1437969 h 1996549"/>
              <a:gd name="connsiteX1344" fmla="*/ 312635 w 1998270"/>
              <a:gd name="connsiteY1344" fmla="*/ 1441721 h 1996549"/>
              <a:gd name="connsiteX1345" fmla="*/ 308883 w 1998270"/>
              <a:gd name="connsiteY1345" fmla="*/ 1437969 h 1996549"/>
              <a:gd name="connsiteX1346" fmla="*/ 312635 w 1998270"/>
              <a:gd name="connsiteY1346" fmla="*/ 1434216 h 1996549"/>
              <a:gd name="connsiteX1347" fmla="*/ 374036 w 1998270"/>
              <a:gd name="connsiteY1347" fmla="*/ 1433534 h 1996549"/>
              <a:gd name="connsiteX1348" fmla="*/ 374377 w 1998270"/>
              <a:gd name="connsiteY1348" fmla="*/ 1433534 h 1996549"/>
              <a:gd name="connsiteX1349" fmla="*/ 378470 w 1998270"/>
              <a:gd name="connsiteY1349" fmla="*/ 1437969 h 1996549"/>
              <a:gd name="connsiteX1350" fmla="*/ 374036 w 1998270"/>
              <a:gd name="connsiteY1350" fmla="*/ 1442403 h 1996549"/>
              <a:gd name="connsiteX1351" fmla="*/ 369602 w 1998270"/>
              <a:gd name="connsiteY1351" fmla="*/ 1437969 h 1996549"/>
              <a:gd name="connsiteX1352" fmla="*/ 374036 w 1998270"/>
              <a:gd name="connsiteY1352" fmla="*/ 1433534 h 1996549"/>
              <a:gd name="connsiteX1353" fmla="*/ 436119 w 1998270"/>
              <a:gd name="connsiteY1353" fmla="*/ 1432852 h 1996549"/>
              <a:gd name="connsiteX1354" fmla="*/ 436460 w 1998270"/>
              <a:gd name="connsiteY1354" fmla="*/ 1432852 h 1996549"/>
              <a:gd name="connsiteX1355" fmla="*/ 441236 w 1998270"/>
              <a:gd name="connsiteY1355" fmla="*/ 1437969 h 1996549"/>
              <a:gd name="connsiteX1356" fmla="*/ 436119 w 1998270"/>
              <a:gd name="connsiteY1356" fmla="*/ 1443085 h 1996549"/>
              <a:gd name="connsiteX1357" fmla="*/ 431003 w 1998270"/>
              <a:gd name="connsiteY1357" fmla="*/ 1437969 h 1996549"/>
              <a:gd name="connsiteX1358" fmla="*/ 436119 w 1998270"/>
              <a:gd name="connsiteY1358" fmla="*/ 1432852 h 1996549"/>
              <a:gd name="connsiteX1359" fmla="*/ 496839 w 1998270"/>
              <a:gd name="connsiteY1359" fmla="*/ 1432340 h 1996549"/>
              <a:gd name="connsiteX1360" fmla="*/ 502468 w 1998270"/>
              <a:gd name="connsiteY1360" fmla="*/ 1437969 h 1996549"/>
              <a:gd name="connsiteX1361" fmla="*/ 496839 w 1998270"/>
              <a:gd name="connsiteY1361" fmla="*/ 1443597 h 1996549"/>
              <a:gd name="connsiteX1362" fmla="*/ 491211 w 1998270"/>
              <a:gd name="connsiteY1362" fmla="*/ 1437969 h 1996549"/>
              <a:gd name="connsiteX1363" fmla="*/ 496839 w 1998270"/>
              <a:gd name="connsiteY1363" fmla="*/ 1432340 h 1996549"/>
              <a:gd name="connsiteX1364" fmla="*/ 558240 w 1998270"/>
              <a:gd name="connsiteY1364" fmla="*/ 1431658 h 1996549"/>
              <a:gd name="connsiteX1365" fmla="*/ 558581 w 1998270"/>
              <a:gd name="connsiteY1365" fmla="*/ 1431658 h 1996549"/>
              <a:gd name="connsiteX1366" fmla="*/ 564551 w 1998270"/>
              <a:gd name="connsiteY1366" fmla="*/ 1437969 h 1996549"/>
              <a:gd name="connsiteX1367" fmla="*/ 558240 w 1998270"/>
              <a:gd name="connsiteY1367" fmla="*/ 1444279 h 1996549"/>
              <a:gd name="connsiteX1368" fmla="*/ 551930 w 1998270"/>
              <a:gd name="connsiteY1368" fmla="*/ 1437969 h 1996549"/>
              <a:gd name="connsiteX1369" fmla="*/ 558240 w 1998270"/>
              <a:gd name="connsiteY1369" fmla="*/ 1431658 h 1996549"/>
              <a:gd name="connsiteX1370" fmla="*/ 620007 w 1998270"/>
              <a:gd name="connsiteY1370" fmla="*/ 1431012 h 1996549"/>
              <a:gd name="connsiteX1371" fmla="*/ 626830 w 1998270"/>
              <a:gd name="connsiteY1371" fmla="*/ 1437834 h 1996549"/>
              <a:gd name="connsiteX1372" fmla="*/ 620007 w 1998270"/>
              <a:gd name="connsiteY1372" fmla="*/ 1444657 h 1996549"/>
              <a:gd name="connsiteX1373" fmla="*/ 613185 w 1998270"/>
              <a:gd name="connsiteY1373" fmla="*/ 1437834 h 1996549"/>
              <a:gd name="connsiteX1374" fmla="*/ 620007 w 1998270"/>
              <a:gd name="connsiteY1374" fmla="*/ 1431012 h 1996549"/>
              <a:gd name="connsiteX1375" fmla="*/ 681042 w 1998270"/>
              <a:gd name="connsiteY1375" fmla="*/ 1430634 h 1996549"/>
              <a:gd name="connsiteX1376" fmla="*/ 688377 w 1998270"/>
              <a:gd name="connsiteY1376" fmla="*/ 1437968 h 1996549"/>
              <a:gd name="connsiteX1377" fmla="*/ 681042 w 1998270"/>
              <a:gd name="connsiteY1377" fmla="*/ 1445303 h 1996549"/>
              <a:gd name="connsiteX1378" fmla="*/ 673709 w 1998270"/>
              <a:gd name="connsiteY1378" fmla="*/ 1437968 h 1996549"/>
              <a:gd name="connsiteX1379" fmla="*/ 681042 w 1998270"/>
              <a:gd name="connsiteY1379" fmla="*/ 1430634 h 1996549"/>
              <a:gd name="connsiteX1380" fmla="*/ 743126 w 1998270"/>
              <a:gd name="connsiteY1380" fmla="*/ 1430123 h 1996549"/>
              <a:gd name="connsiteX1381" fmla="*/ 743467 w 1998270"/>
              <a:gd name="connsiteY1381" fmla="*/ 1430123 h 1996549"/>
              <a:gd name="connsiteX1382" fmla="*/ 750972 w 1998270"/>
              <a:gd name="connsiteY1382" fmla="*/ 1437969 h 1996549"/>
              <a:gd name="connsiteX1383" fmla="*/ 743126 w 1998270"/>
              <a:gd name="connsiteY1383" fmla="*/ 1445814 h 1996549"/>
              <a:gd name="connsiteX1384" fmla="*/ 735281 w 1998270"/>
              <a:gd name="connsiteY1384" fmla="*/ 1437969 h 1996549"/>
              <a:gd name="connsiteX1385" fmla="*/ 743126 w 1998270"/>
              <a:gd name="connsiteY1385" fmla="*/ 1430123 h 1996549"/>
              <a:gd name="connsiteX1386" fmla="*/ 803845 w 1998270"/>
              <a:gd name="connsiteY1386" fmla="*/ 1429611 h 1996549"/>
              <a:gd name="connsiteX1387" fmla="*/ 812202 w 1998270"/>
              <a:gd name="connsiteY1387" fmla="*/ 1437969 h 1996549"/>
              <a:gd name="connsiteX1388" fmla="*/ 803845 w 1998270"/>
              <a:gd name="connsiteY1388" fmla="*/ 1446326 h 1996549"/>
              <a:gd name="connsiteX1389" fmla="*/ 795488 w 1998270"/>
              <a:gd name="connsiteY1389" fmla="*/ 1437969 h 1996549"/>
              <a:gd name="connsiteX1390" fmla="*/ 803845 w 1998270"/>
              <a:gd name="connsiteY1390" fmla="*/ 1429611 h 1996549"/>
              <a:gd name="connsiteX1391" fmla="*/ 865613 w 1998270"/>
              <a:gd name="connsiteY1391" fmla="*/ 1428965 h 1996549"/>
              <a:gd name="connsiteX1392" fmla="*/ 874482 w 1998270"/>
              <a:gd name="connsiteY1392" fmla="*/ 1437834 h 1996549"/>
              <a:gd name="connsiteX1393" fmla="*/ 865613 w 1998270"/>
              <a:gd name="connsiteY1393" fmla="*/ 1446703 h 1996549"/>
              <a:gd name="connsiteX1394" fmla="*/ 856744 w 1998270"/>
              <a:gd name="connsiteY1394" fmla="*/ 1437834 h 1996549"/>
              <a:gd name="connsiteX1395" fmla="*/ 865613 w 1998270"/>
              <a:gd name="connsiteY1395" fmla="*/ 1428965 h 1996549"/>
              <a:gd name="connsiteX1396" fmla="*/ 926648 w 1998270"/>
              <a:gd name="connsiteY1396" fmla="*/ 1428588 h 1996549"/>
              <a:gd name="connsiteX1397" fmla="*/ 926989 w 1998270"/>
              <a:gd name="connsiteY1397" fmla="*/ 1428588 h 1996549"/>
              <a:gd name="connsiteX1398" fmla="*/ 936028 w 1998270"/>
              <a:gd name="connsiteY1398" fmla="*/ 1437968 h 1996549"/>
              <a:gd name="connsiteX1399" fmla="*/ 926648 w 1998270"/>
              <a:gd name="connsiteY1399" fmla="*/ 1447349 h 1996549"/>
              <a:gd name="connsiteX1400" fmla="*/ 917267 w 1998270"/>
              <a:gd name="connsiteY1400" fmla="*/ 1437968 h 1996549"/>
              <a:gd name="connsiteX1401" fmla="*/ 926648 w 1998270"/>
              <a:gd name="connsiteY1401" fmla="*/ 1428588 h 1996549"/>
              <a:gd name="connsiteX1402" fmla="*/ 988049 w 1998270"/>
              <a:gd name="connsiteY1402" fmla="*/ 1428076 h 1996549"/>
              <a:gd name="connsiteX1403" fmla="*/ 997941 w 1998270"/>
              <a:gd name="connsiteY1403" fmla="*/ 1437969 h 1996549"/>
              <a:gd name="connsiteX1404" fmla="*/ 988049 w 1998270"/>
              <a:gd name="connsiteY1404" fmla="*/ 1447861 h 1996549"/>
              <a:gd name="connsiteX1405" fmla="*/ 978157 w 1998270"/>
              <a:gd name="connsiteY1405" fmla="*/ 1437969 h 1996549"/>
              <a:gd name="connsiteX1406" fmla="*/ 988049 w 1998270"/>
              <a:gd name="connsiteY1406" fmla="*/ 1428076 h 1996549"/>
              <a:gd name="connsiteX1407" fmla="*/ 1050132 w 1998270"/>
              <a:gd name="connsiteY1407" fmla="*/ 1427734 h 1996549"/>
              <a:gd name="connsiteX1408" fmla="*/ 1060366 w 1998270"/>
              <a:gd name="connsiteY1408" fmla="*/ 1437968 h 1996549"/>
              <a:gd name="connsiteX1409" fmla="*/ 1050132 w 1998270"/>
              <a:gd name="connsiteY1409" fmla="*/ 1448202 h 1996549"/>
              <a:gd name="connsiteX1410" fmla="*/ 1039899 w 1998270"/>
              <a:gd name="connsiteY1410" fmla="*/ 1437968 h 1996549"/>
              <a:gd name="connsiteX1411" fmla="*/ 1050132 w 1998270"/>
              <a:gd name="connsiteY1411" fmla="*/ 1427734 h 1996549"/>
              <a:gd name="connsiteX1412" fmla="*/ 1111217 w 1998270"/>
              <a:gd name="connsiteY1412" fmla="*/ 1427089 h 1996549"/>
              <a:gd name="connsiteX1413" fmla="*/ 1121962 w 1998270"/>
              <a:gd name="connsiteY1413" fmla="*/ 1437834 h 1996549"/>
              <a:gd name="connsiteX1414" fmla="*/ 1111217 w 1998270"/>
              <a:gd name="connsiteY1414" fmla="*/ 1448579 h 1996549"/>
              <a:gd name="connsiteX1415" fmla="*/ 1100472 w 1998270"/>
              <a:gd name="connsiteY1415" fmla="*/ 1437834 h 1996549"/>
              <a:gd name="connsiteX1416" fmla="*/ 1111217 w 1998270"/>
              <a:gd name="connsiteY1416" fmla="*/ 1427089 h 1996549"/>
              <a:gd name="connsiteX1417" fmla="*/ 1172253 w 1998270"/>
              <a:gd name="connsiteY1417" fmla="*/ 1426882 h 1996549"/>
              <a:gd name="connsiteX1418" fmla="*/ 1183339 w 1998270"/>
              <a:gd name="connsiteY1418" fmla="*/ 1437969 h 1996549"/>
              <a:gd name="connsiteX1419" fmla="*/ 1172253 w 1998270"/>
              <a:gd name="connsiteY1419" fmla="*/ 1449055 h 1996549"/>
              <a:gd name="connsiteX1420" fmla="*/ 1161167 w 1998270"/>
              <a:gd name="connsiteY1420" fmla="*/ 1437969 h 1996549"/>
              <a:gd name="connsiteX1421" fmla="*/ 1172253 w 1998270"/>
              <a:gd name="connsiteY1421" fmla="*/ 1426882 h 1996549"/>
              <a:gd name="connsiteX1422" fmla="*/ 1233654 w 1998270"/>
              <a:gd name="connsiteY1422" fmla="*/ 1426540 h 1996549"/>
              <a:gd name="connsiteX1423" fmla="*/ 1245081 w 1998270"/>
              <a:gd name="connsiteY1423" fmla="*/ 1437968 h 1996549"/>
              <a:gd name="connsiteX1424" fmla="*/ 1233654 w 1998270"/>
              <a:gd name="connsiteY1424" fmla="*/ 1449395 h 1996549"/>
              <a:gd name="connsiteX1425" fmla="*/ 1222227 w 1998270"/>
              <a:gd name="connsiteY1425" fmla="*/ 1437968 h 1996549"/>
              <a:gd name="connsiteX1426" fmla="*/ 1233654 w 1998270"/>
              <a:gd name="connsiteY1426" fmla="*/ 1426540 h 1996549"/>
              <a:gd name="connsiteX1427" fmla="*/ 1971151 w 1998270"/>
              <a:gd name="connsiteY1427" fmla="*/ 1426199 h 1996549"/>
              <a:gd name="connsiteX1428" fmla="*/ 1982920 w 1998270"/>
              <a:gd name="connsiteY1428" fmla="*/ 1437968 h 1996549"/>
              <a:gd name="connsiteX1429" fmla="*/ 1971151 w 1998270"/>
              <a:gd name="connsiteY1429" fmla="*/ 1449737 h 1996549"/>
              <a:gd name="connsiteX1430" fmla="*/ 1959383 w 1998270"/>
              <a:gd name="connsiteY1430" fmla="*/ 1437968 h 1996549"/>
              <a:gd name="connsiteX1431" fmla="*/ 1971151 w 1998270"/>
              <a:gd name="connsiteY1431" fmla="*/ 1426199 h 1996549"/>
              <a:gd name="connsiteX1432" fmla="*/ 1295055 w 1998270"/>
              <a:gd name="connsiteY1432" fmla="*/ 1426199 h 1996549"/>
              <a:gd name="connsiteX1433" fmla="*/ 1306823 w 1998270"/>
              <a:gd name="connsiteY1433" fmla="*/ 1437968 h 1996549"/>
              <a:gd name="connsiteX1434" fmla="*/ 1295055 w 1998270"/>
              <a:gd name="connsiteY1434" fmla="*/ 1449737 h 1996549"/>
              <a:gd name="connsiteX1435" fmla="*/ 1283287 w 1998270"/>
              <a:gd name="connsiteY1435" fmla="*/ 1437968 h 1996549"/>
              <a:gd name="connsiteX1436" fmla="*/ 1295055 w 1998270"/>
              <a:gd name="connsiteY1436" fmla="*/ 1426199 h 1996549"/>
              <a:gd name="connsiteX1437" fmla="*/ 1357138 w 1998270"/>
              <a:gd name="connsiteY1437" fmla="*/ 1425858 h 1996549"/>
              <a:gd name="connsiteX1438" fmla="*/ 1369248 w 1998270"/>
              <a:gd name="connsiteY1438" fmla="*/ 1437968 h 1996549"/>
              <a:gd name="connsiteX1439" fmla="*/ 1357138 w 1998270"/>
              <a:gd name="connsiteY1439" fmla="*/ 1450078 h 1996549"/>
              <a:gd name="connsiteX1440" fmla="*/ 1345029 w 1998270"/>
              <a:gd name="connsiteY1440" fmla="*/ 1437968 h 1996549"/>
              <a:gd name="connsiteX1441" fmla="*/ 1357138 w 1998270"/>
              <a:gd name="connsiteY1441" fmla="*/ 1425858 h 1996549"/>
              <a:gd name="connsiteX1442" fmla="*/ 1417858 w 1998270"/>
              <a:gd name="connsiteY1442" fmla="*/ 1425518 h 1996549"/>
              <a:gd name="connsiteX1443" fmla="*/ 1418198 w 1998270"/>
              <a:gd name="connsiteY1443" fmla="*/ 1425518 h 1996549"/>
              <a:gd name="connsiteX1444" fmla="*/ 1430309 w 1998270"/>
              <a:gd name="connsiteY1444" fmla="*/ 1437969 h 1996549"/>
              <a:gd name="connsiteX1445" fmla="*/ 1417858 w 1998270"/>
              <a:gd name="connsiteY1445" fmla="*/ 1450419 h 1996549"/>
              <a:gd name="connsiteX1446" fmla="*/ 1405407 w 1998270"/>
              <a:gd name="connsiteY1446" fmla="*/ 1437969 h 1996549"/>
              <a:gd name="connsiteX1447" fmla="*/ 1417858 w 1998270"/>
              <a:gd name="connsiteY1447" fmla="*/ 1425518 h 1996549"/>
              <a:gd name="connsiteX1448" fmla="*/ 1479258 w 1998270"/>
              <a:gd name="connsiteY1448" fmla="*/ 1425177 h 1996549"/>
              <a:gd name="connsiteX1449" fmla="*/ 1479599 w 1998270"/>
              <a:gd name="connsiteY1449" fmla="*/ 1425177 h 1996549"/>
              <a:gd name="connsiteX1450" fmla="*/ 1492050 w 1998270"/>
              <a:gd name="connsiteY1450" fmla="*/ 1437969 h 1996549"/>
              <a:gd name="connsiteX1451" fmla="*/ 1479258 w 1998270"/>
              <a:gd name="connsiteY1451" fmla="*/ 1450761 h 1996549"/>
              <a:gd name="connsiteX1452" fmla="*/ 1466467 w 1998270"/>
              <a:gd name="connsiteY1452" fmla="*/ 1437969 h 1996549"/>
              <a:gd name="connsiteX1453" fmla="*/ 1479258 w 1998270"/>
              <a:gd name="connsiteY1453" fmla="*/ 1425177 h 1996549"/>
              <a:gd name="connsiteX1454" fmla="*/ 1540660 w 1998270"/>
              <a:gd name="connsiteY1454" fmla="*/ 1425005 h 1996549"/>
              <a:gd name="connsiteX1455" fmla="*/ 1553622 w 1998270"/>
              <a:gd name="connsiteY1455" fmla="*/ 1437968 h 1996549"/>
              <a:gd name="connsiteX1456" fmla="*/ 1540660 w 1998270"/>
              <a:gd name="connsiteY1456" fmla="*/ 1450930 h 1996549"/>
              <a:gd name="connsiteX1457" fmla="*/ 1527698 w 1998270"/>
              <a:gd name="connsiteY1457" fmla="*/ 1437968 h 1996549"/>
              <a:gd name="connsiteX1458" fmla="*/ 1540660 w 1998270"/>
              <a:gd name="connsiteY1458" fmla="*/ 1425005 h 1996549"/>
              <a:gd name="connsiteX1459" fmla="*/ 1602061 w 1998270"/>
              <a:gd name="connsiteY1459" fmla="*/ 1424836 h 1996549"/>
              <a:gd name="connsiteX1460" fmla="*/ 1602403 w 1998270"/>
              <a:gd name="connsiteY1460" fmla="*/ 1424836 h 1996549"/>
              <a:gd name="connsiteX1461" fmla="*/ 1615195 w 1998270"/>
              <a:gd name="connsiteY1461" fmla="*/ 1437969 h 1996549"/>
              <a:gd name="connsiteX1462" fmla="*/ 1602061 w 1998270"/>
              <a:gd name="connsiteY1462" fmla="*/ 1451102 h 1996549"/>
              <a:gd name="connsiteX1463" fmla="*/ 1588929 w 1998270"/>
              <a:gd name="connsiteY1463" fmla="*/ 1437969 h 1996549"/>
              <a:gd name="connsiteX1464" fmla="*/ 1602061 w 1998270"/>
              <a:gd name="connsiteY1464" fmla="*/ 1424836 h 1996549"/>
              <a:gd name="connsiteX1465" fmla="*/ 1664145 w 1998270"/>
              <a:gd name="connsiteY1465" fmla="*/ 1424664 h 1996549"/>
              <a:gd name="connsiteX1466" fmla="*/ 1677449 w 1998270"/>
              <a:gd name="connsiteY1466" fmla="*/ 1437968 h 1996549"/>
              <a:gd name="connsiteX1467" fmla="*/ 1664145 w 1998270"/>
              <a:gd name="connsiteY1467" fmla="*/ 1451272 h 1996549"/>
              <a:gd name="connsiteX1468" fmla="*/ 1650842 w 1998270"/>
              <a:gd name="connsiteY1468" fmla="*/ 1437968 h 1996549"/>
              <a:gd name="connsiteX1469" fmla="*/ 1664145 w 1998270"/>
              <a:gd name="connsiteY1469" fmla="*/ 1424664 h 1996549"/>
              <a:gd name="connsiteX1470" fmla="*/ 1909067 w 1998270"/>
              <a:gd name="connsiteY1470" fmla="*/ 1424494 h 1996549"/>
              <a:gd name="connsiteX1471" fmla="*/ 1922542 w 1998270"/>
              <a:gd name="connsiteY1471" fmla="*/ 1437969 h 1996549"/>
              <a:gd name="connsiteX1472" fmla="*/ 1909067 w 1998270"/>
              <a:gd name="connsiteY1472" fmla="*/ 1451443 h 1996549"/>
              <a:gd name="connsiteX1473" fmla="*/ 1895594 w 1998270"/>
              <a:gd name="connsiteY1473" fmla="*/ 1437969 h 1996549"/>
              <a:gd name="connsiteX1474" fmla="*/ 1909067 w 1998270"/>
              <a:gd name="connsiteY1474" fmla="*/ 1424494 h 1996549"/>
              <a:gd name="connsiteX1475" fmla="*/ 1847667 w 1998270"/>
              <a:gd name="connsiteY1475" fmla="*/ 1424494 h 1996549"/>
              <a:gd name="connsiteX1476" fmla="*/ 1861141 w 1998270"/>
              <a:gd name="connsiteY1476" fmla="*/ 1437969 h 1996549"/>
              <a:gd name="connsiteX1477" fmla="*/ 1847667 w 1998270"/>
              <a:gd name="connsiteY1477" fmla="*/ 1451443 h 1996549"/>
              <a:gd name="connsiteX1478" fmla="*/ 1834193 w 1998270"/>
              <a:gd name="connsiteY1478" fmla="*/ 1437969 h 1996549"/>
              <a:gd name="connsiteX1479" fmla="*/ 1847667 w 1998270"/>
              <a:gd name="connsiteY1479" fmla="*/ 1424494 h 1996549"/>
              <a:gd name="connsiteX1480" fmla="*/ 1786265 w 1998270"/>
              <a:gd name="connsiteY1480" fmla="*/ 1424494 h 1996549"/>
              <a:gd name="connsiteX1481" fmla="*/ 1799739 w 1998270"/>
              <a:gd name="connsiteY1481" fmla="*/ 1437969 h 1996549"/>
              <a:gd name="connsiteX1482" fmla="*/ 1786265 w 1998270"/>
              <a:gd name="connsiteY1482" fmla="*/ 1451443 h 1996549"/>
              <a:gd name="connsiteX1483" fmla="*/ 1772791 w 1998270"/>
              <a:gd name="connsiteY1483" fmla="*/ 1437969 h 1996549"/>
              <a:gd name="connsiteX1484" fmla="*/ 1786265 w 1998270"/>
              <a:gd name="connsiteY1484" fmla="*/ 1424494 h 1996549"/>
              <a:gd name="connsiteX1485" fmla="*/ 1724864 w 1998270"/>
              <a:gd name="connsiteY1485" fmla="*/ 1424494 h 1996549"/>
              <a:gd name="connsiteX1486" fmla="*/ 1738338 w 1998270"/>
              <a:gd name="connsiteY1486" fmla="*/ 1437969 h 1996549"/>
              <a:gd name="connsiteX1487" fmla="*/ 1724864 w 1998270"/>
              <a:gd name="connsiteY1487" fmla="*/ 1451443 h 1996549"/>
              <a:gd name="connsiteX1488" fmla="*/ 1711390 w 1998270"/>
              <a:gd name="connsiteY1488" fmla="*/ 1437969 h 1996549"/>
              <a:gd name="connsiteX1489" fmla="*/ 1724864 w 1998270"/>
              <a:gd name="connsiteY1489" fmla="*/ 1424494 h 1996549"/>
              <a:gd name="connsiteX1490" fmla="*/ 5629 w 1998270"/>
              <a:gd name="connsiteY1490" fmla="*/ 1375714 h 1996549"/>
              <a:gd name="connsiteX1491" fmla="*/ 6481 w 1998270"/>
              <a:gd name="connsiteY1491" fmla="*/ 1376567 h 1996549"/>
              <a:gd name="connsiteX1492" fmla="*/ 5629 w 1998270"/>
              <a:gd name="connsiteY1492" fmla="*/ 1376567 h 1996549"/>
              <a:gd name="connsiteX1493" fmla="*/ 4776 w 1998270"/>
              <a:gd name="connsiteY1493" fmla="*/ 1376567 h 1996549"/>
              <a:gd name="connsiteX1494" fmla="*/ 5629 w 1998270"/>
              <a:gd name="connsiteY1494" fmla="*/ 1375714 h 1996549"/>
              <a:gd name="connsiteX1495" fmla="*/ 67030 w 1998270"/>
              <a:gd name="connsiteY1495" fmla="*/ 1374862 h 1996549"/>
              <a:gd name="connsiteX1496" fmla="*/ 67388 w 1998270"/>
              <a:gd name="connsiteY1496" fmla="*/ 1374862 h 1996549"/>
              <a:gd name="connsiteX1497" fmla="*/ 68735 w 1998270"/>
              <a:gd name="connsiteY1497" fmla="*/ 1376567 h 1996549"/>
              <a:gd name="connsiteX1498" fmla="*/ 67030 w 1998270"/>
              <a:gd name="connsiteY1498" fmla="*/ 1378273 h 1996549"/>
              <a:gd name="connsiteX1499" fmla="*/ 65325 w 1998270"/>
              <a:gd name="connsiteY1499" fmla="*/ 1376567 h 1996549"/>
              <a:gd name="connsiteX1500" fmla="*/ 67030 w 1998270"/>
              <a:gd name="connsiteY1500" fmla="*/ 1374862 h 1996549"/>
              <a:gd name="connsiteX1501" fmla="*/ 129114 w 1998270"/>
              <a:gd name="connsiteY1501" fmla="*/ 1374179 h 1996549"/>
              <a:gd name="connsiteX1502" fmla="*/ 131502 w 1998270"/>
              <a:gd name="connsiteY1502" fmla="*/ 1376567 h 1996549"/>
              <a:gd name="connsiteX1503" fmla="*/ 129114 w 1998270"/>
              <a:gd name="connsiteY1503" fmla="*/ 1378955 h 1996549"/>
              <a:gd name="connsiteX1504" fmla="*/ 126726 w 1998270"/>
              <a:gd name="connsiteY1504" fmla="*/ 1376567 h 1996549"/>
              <a:gd name="connsiteX1505" fmla="*/ 129114 w 1998270"/>
              <a:gd name="connsiteY1505" fmla="*/ 1374179 h 1996549"/>
              <a:gd name="connsiteX1506" fmla="*/ 189833 w 1998270"/>
              <a:gd name="connsiteY1506" fmla="*/ 1373497 h 1996549"/>
              <a:gd name="connsiteX1507" fmla="*/ 192902 w 1998270"/>
              <a:gd name="connsiteY1507" fmla="*/ 1376568 h 1996549"/>
              <a:gd name="connsiteX1508" fmla="*/ 189833 w 1998270"/>
              <a:gd name="connsiteY1508" fmla="*/ 1379638 h 1996549"/>
              <a:gd name="connsiteX1509" fmla="*/ 186763 w 1998270"/>
              <a:gd name="connsiteY1509" fmla="*/ 1376568 h 1996549"/>
              <a:gd name="connsiteX1510" fmla="*/ 189833 w 1998270"/>
              <a:gd name="connsiteY1510" fmla="*/ 1373497 h 1996549"/>
              <a:gd name="connsiteX1511" fmla="*/ 251234 w 1998270"/>
              <a:gd name="connsiteY1511" fmla="*/ 1372814 h 1996549"/>
              <a:gd name="connsiteX1512" fmla="*/ 254986 w 1998270"/>
              <a:gd name="connsiteY1512" fmla="*/ 1376567 h 1996549"/>
              <a:gd name="connsiteX1513" fmla="*/ 251234 w 1998270"/>
              <a:gd name="connsiteY1513" fmla="*/ 1380319 h 1996549"/>
              <a:gd name="connsiteX1514" fmla="*/ 247482 w 1998270"/>
              <a:gd name="connsiteY1514" fmla="*/ 1376567 h 1996549"/>
              <a:gd name="connsiteX1515" fmla="*/ 251234 w 1998270"/>
              <a:gd name="connsiteY1515" fmla="*/ 1372814 h 1996549"/>
              <a:gd name="connsiteX1516" fmla="*/ 312635 w 1998270"/>
              <a:gd name="connsiteY1516" fmla="*/ 1371962 h 1996549"/>
              <a:gd name="connsiteX1517" fmla="*/ 312976 w 1998270"/>
              <a:gd name="connsiteY1517" fmla="*/ 1371962 h 1996549"/>
              <a:gd name="connsiteX1518" fmla="*/ 317069 w 1998270"/>
              <a:gd name="connsiteY1518" fmla="*/ 1376397 h 1996549"/>
              <a:gd name="connsiteX1519" fmla="*/ 312635 w 1998270"/>
              <a:gd name="connsiteY1519" fmla="*/ 1380831 h 1996549"/>
              <a:gd name="connsiteX1520" fmla="*/ 308201 w 1998270"/>
              <a:gd name="connsiteY1520" fmla="*/ 1376397 h 1996549"/>
              <a:gd name="connsiteX1521" fmla="*/ 312635 w 1998270"/>
              <a:gd name="connsiteY1521" fmla="*/ 1371962 h 1996549"/>
              <a:gd name="connsiteX1522" fmla="*/ 374402 w 1998270"/>
              <a:gd name="connsiteY1522" fmla="*/ 1371486 h 1996549"/>
              <a:gd name="connsiteX1523" fmla="*/ 379348 w 1998270"/>
              <a:gd name="connsiteY1523" fmla="*/ 1376432 h 1996549"/>
              <a:gd name="connsiteX1524" fmla="*/ 374402 w 1998270"/>
              <a:gd name="connsiteY1524" fmla="*/ 1381378 h 1996549"/>
              <a:gd name="connsiteX1525" fmla="*/ 369456 w 1998270"/>
              <a:gd name="connsiteY1525" fmla="*/ 1376432 h 1996549"/>
              <a:gd name="connsiteX1526" fmla="*/ 374402 w 1998270"/>
              <a:gd name="connsiteY1526" fmla="*/ 1371486 h 1996549"/>
              <a:gd name="connsiteX1527" fmla="*/ 436120 w 1998270"/>
              <a:gd name="connsiteY1527" fmla="*/ 1370938 h 1996549"/>
              <a:gd name="connsiteX1528" fmla="*/ 441748 w 1998270"/>
              <a:gd name="connsiteY1528" fmla="*/ 1376567 h 1996549"/>
              <a:gd name="connsiteX1529" fmla="*/ 436120 w 1998270"/>
              <a:gd name="connsiteY1529" fmla="*/ 1382195 h 1996549"/>
              <a:gd name="connsiteX1530" fmla="*/ 430492 w 1998270"/>
              <a:gd name="connsiteY1530" fmla="*/ 1376567 h 1996549"/>
              <a:gd name="connsiteX1531" fmla="*/ 436120 w 1998270"/>
              <a:gd name="connsiteY1531" fmla="*/ 1370938 h 1996549"/>
              <a:gd name="connsiteX1532" fmla="*/ 496838 w 1998270"/>
              <a:gd name="connsiteY1532" fmla="*/ 1370256 h 1996549"/>
              <a:gd name="connsiteX1533" fmla="*/ 497179 w 1998270"/>
              <a:gd name="connsiteY1533" fmla="*/ 1370256 h 1996549"/>
              <a:gd name="connsiteX1534" fmla="*/ 503149 w 1998270"/>
              <a:gd name="connsiteY1534" fmla="*/ 1376567 h 1996549"/>
              <a:gd name="connsiteX1535" fmla="*/ 496838 w 1998270"/>
              <a:gd name="connsiteY1535" fmla="*/ 1382877 h 1996549"/>
              <a:gd name="connsiteX1536" fmla="*/ 490528 w 1998270"/>
              <a:gd name="connsiteY1536" fmla="*/ 1376567 h 1996549"/>
              <a:gd name="connsiteX1537" fmla="*/ 496838 w 1998270"/>
              <a:gd name="connsiteY1537" fmla="*/ 1370256 h 1996549"/>
              <a:gd name="connsiteX1538" fmla="*/ 558606 w 1998270"/>
              <a:gd name="connsiteY1538" fmla="*/ 1369610 h 1996549"/>
              <a:gd name="connsiteX1539" fmla="*/ 565429 w 1998270"/>
              <a:gd name="connsiteY1539" fmla="*/ 1376432 h 1996549"/>
              <a:gd name="connsiteX1540" fmla="*/ 558606 w 1998270"/>
              <a:gd name="connsiteY1540" fmla="*/ 1383255 h 1996549"/>
              <a:gd name="connsiteX1541" fmla="*/ 551784 w 1998270"/>
              <a:gd name="connsiteY1541" fmla="*/ 1376432 h 1996549"/>
              <a:gd name="connsiteX1542" fmla="*/ 558606 w 1998270"/>
              <a:gd name="connsiteY1542" fmla="*/ 1369610 h 1996549"/>
              <a:gd name="connsiteX1543" fmla="*/ 619641 w 1998270"/>
              <a:gd name="connsiteY1543" fmla="*/ 1369233 h 1996549"/>
              <a:gd name="connsiteX1544" fmla="*/ 626975 w 1998270"/>
              <a:gd name="connsiteY1544" fmla="*/ 1376567 h 1996549"/>
              <a:gd name="connsiteX1545" fmla="*/ 619641 w 1998270"/>
              <a:gd name="connsiteY1545" fmla="*/ 1383902 h 1996549"/>
              <a:gd name="connsiteX1546" fmla="*/ 612307 w 1998270"/>
              <a:gd name="connsiteY1546" fmla="*/ 1376567 h 1996549"/>
              <a:gd name="connsiteX1547" fmla="*/ 619641 w 1998270"/>
              <a:gd name="connsiteY1547" fmla="*/ 1369233 h 1996549"/>
              <a:gd name="connsiteX1548" fmla="*/ 681042 w 1998270"/>
              <a:gd name="connsiteY1548" fmla="*/ 1368550 h 1996549"/>
              <a:gd name="connsiteX1549" fmla="*/ 689059 w 1998270"/>
              <a:gd name="connsiteY1549" fmla="*/ 1376567 h 1996549"/>
              <a:gd name="connsiteX1550" fmla="*/ 681042 w 1998270"/>
              <a:gd name="connsiteY1550" fmla="*/ 1384583 h 1996549"/>
              <a:gd name="connsiteX1551" fmla="*/ 673027 w 1998270"/>
              <a:gd name="connsiteY1551" fmla="*/ 1376567 h 1996549"/>
              <a:gd name="connsiteX1552" fmla="*/ 681042 w 1998270"/>
              <a:gd name="connsiteY1552" fmla="*/ 1368550 h 1996549"/>
              <a:gd name="connsiteX1553" fmla="*/ 743126 w 1998270"/>
              <a:gd name="connsiteY1553" fmla="*/ 1368039 h 1996549"/>
              <a:gd name="connsiteX1554" fmla="*/ 751653 w 1998270"/>
              <a:gd name="connsiteY1554" fmla="*/ 1376567 h 1996549"/>
              <a:gd name="connsiteX1555" fmla="*/ 743126 w 1998270"/>
              <a:gd name="connsiteY1555" fmla="*/ 1385095 h 1996549"/>
              <a:gd name="connsiteX1556" fmla="*/ 734598 w 1998270"/>
              <a:gd name="connsiteY1556" fmla="*/ 1376567 h 1996549"/>
              <a:gd name="connsiteX1557" fmla="*/ 743126 w 1998270"/>
              <a:gd name="connsiteY1557" fmla="*/ 1368039 h 1996549"/>
              <a:gd name="connsiteX1558" fmla="*/ 803845 w 1998270"/>
              <a:gd name="connsiteY1558" fmla="*/ 1367528 h 1996549"/>
              <a:gd name="connsiteX1559" fmla="*/ 804186 w 1998270"/>
              <a:gd name="connsiteY1559" fmla="*/ 1367528 h 1996549"/>
              <a:gd name="connsiteX1560" fmla="*/ 812885 w 1998270"/>
              <a:gd name="connsiteY1560" fmla="*/ 1376567 h 1996549"/>
              <a:gd name="connsiteX1561" fmla="*/ 803845 w 1998270"/>
              <a:gd name="connsiteY1561" fmla="*/ 1385607 h 1996549"/>
              <a:gd name="connsiteX1562" fmla="*/ 794806 w 1998270"/>
              <a:gd name="connsiteY1562" fmla="*/ 1376567 h 1996549"/>
              <a:gd name="connsiteX1563" fmla="*/ 803845 w 1998270"/>
              <a:gd name="connsiteY1563" fmla="*/ 1367528 h 1996549"/>
              <a:gd name="connsiteX1564" fmla="*/ 865246 w 1998270"/>
              <a:gd name="connsiteY1564" fmla="*/ 1367015 h 1996549"/>
              <a:gd name="connsiteX1565" fmla="*/ 874797 w 1998270"/>
              <a:gd name="connsiteY1565" fmla="*/ 1376567 h 1996549"/>
              <a:gd name="connsiteX1566" fmla="*/ 865246 w 1998270"/>
              <a:gd name="connsiteY1566" fmla="*/ 1386118 h 1996549"/>
              <a:gd name="connsiteX1567" fmla="*/ 855695 w 1998270"/>
              <a:gd name="connsiteY1567" fmla="*/ 1376567 h 1996549"/>
              <a:gd name="connsiteX1568" fmla="*/ 865246 w 1998270"/>
              <a:gd name="connsiteY1568" fmla="*/ 1367015 h 1996549"/>
              <a:gd name="connsiteX1569" fmla="*/ 926647 w 1998270"/>
              <a:gd name="connsiteY1569" fmla="*/ 1366504 h 1996549"/>
              <a:gd name="connsiteX1570" fmla="*/ 926988 w 1998270"/>
              <a:gd name="connsiteY1570" fmla="*/ 1366504 h 1996549"/>
              <a:gd name="connsiteX1571" fmla="*/ 936710 w 1998270"/>
              <a:gd name="connsiteY1571" fmla="*/ 1376567 h 1996549"/>
              <a:gd name="connsiteX1572" fmla="*/ 926647 w 1998270"/>
              <a:gd name="connsiteY1572" fmla="*/ 1386630 h 1996549"/>
              <a:gd name="connsiteX1573" fmla="*/ 916585 w 1998270"/>
              <a:gd name="connsiteY1573" fmla="*/ 1376567 h 1996549"/>
              <a:gd name="connsiteX1574" fmla="*/ 926647 w 1998270"/>
              <a:gd name="connsiteY1574" fmla="*/ 1366504 h 1996549"/>
              <a:gd name="connsiteX1575" fmla="*/ 988048 w 1998270"/>
              <a:gd name="connsiteY1575" fmla="*/ 1365992 h 1996549"/>
              <a:gd name="connsiteX1576" fmla="*/ 998623 w 1998270"/>
              <a:gd name="connsiteY1576" fmla="*/ 1376567 h 1996549"/>
              <a:gd name="connsiteX1577" fmla="*/ 988048 w 1998270"/>
              <a:gd name="connsiteY1577" fmla="*/ 1387142 h 1996549"/>
              <a:gd name="connsiteX1578" fmla="*/ 977474 w 1998270"/>
              <a:gd name="connsiteY1578" fmla="*/ 1376567 h 1996549"/>
              <a:gd name="connsiteX1579" fmla="*/ 988048 w 1998270"/>
              <a:gd name="connsiteY1579" fmla="*/ 1365992 h 1996549"/>
              <a:gd name="connsiteX1580" fmla="*/ 1050132 w 1998270"/>
              <a:gd name="connsiteY1580" fmla="*/ 1365480 h 1996549"/>
              <a:gd name="connsiteX1581" fmla="*/ 1061218 w 1998270"/>
              <a:gd name="connsiteY1581" fmla="*/ 1376567 h 1996549"/>
              <a:gd name="connsiteX1582" fmla="*/ 1050132 w 1998270"/>
              <a:gd name="connsiteY1582" fmla="*/ 1387653 h 1996549"/>
              <a:gd name="connsiteX1583" fmla="*/ 1039046 w 1998270"/>
              <a:gd name="connsiteY1583" fmla="*/ 1376567 h 1996549"/>
              <a:gd name="connsiteX1584" fmla="*/ 1050132 w 1998270"/>
              <a:gd name="connsiteY1584" fmla="*/ 1365480 h 1996549"/>
              <a:gd name="connsiteX1585" fmla="*/ 1110851 w 1998270"/>
              <a:gd name="connsiteY1585" fmla="*/ 1365139 h 1996549"/>
              <a:gd name="connsiteX1586" fmla="*/ 1122278 w 1998270"/>
              <a:gd name="connsiteY1586" fmla="*/ 1376567 h 1996549"/>
              <a:gd name="connsiteX1587" fmla="*/ 1110851 w 1998270"/>
              <a:gd name="connsiteY1587" fmla="*/ 1387994 h 1996549"/>
              <a:gd name="connsiteX1588" fmla="*/ 1099424 w 1998270"/>
              <a:gd name="connsiteY1588" fmla="*/ 1376567 h 1996549"/>
              <a:gd name="connsiteX1589" fmla="*/ 1110851 w 1998270"/>
              <a:gd name="connsiteY1589" fmla="*/ 1365139 h 1996549"/>
              <a:gd name="connsiteX1590" fmla="*/ 1172253 w 1998270"/>
              <a:gd name="connsiteY1590" fmla="*/ 1364628 h 1996549"/>
              <a:gd name="connsiteX1591" fmla="*/ 1184192 w 1998270"/>
              <a:gd name="connsiteY1591" fmla="*/ 1376568 h 1996549"/>
              <a:gd name="connsiteX1592" fmla="*/ 1172253 w 1998270"/>
              <a:gd name="connsiteY1592" fmla="*/ 1388507 h 1996549"/>
              <a:gd name="connsiteX1593" fmla="*/ 1160314 w 1998270"/>
              <a:gd name="connsiteY1593" fmla="*/ 1376568 h 1996549"/>
              <a:gd name="connsiteX1594" fmla="*/ 1172253 w 1998270"/>
              <a:gd name="connsiteY1594" fmla="*/ 1364628 h 1996549"/>
              <a:gd name="connsiteX1595" fmla="*/ 1233654 w 1998270"/>
              <a:gd name="connsiteY1595" fmla="*/ 1364286 h 1996549"/>
              <a:gd name="connsiteX1596" fmla="*/ 1245934 w 1998270"/>
              <a:gd name="connsiteY1596" fmla="*/ 1376567 h 1996549"/>
              <a:gd name="connsiteX1597" fmla="*/ 1233654 w 1998270"/>
              <a:gd name="connsiteY1597" fmla="*/ 1388847 h 1996549"/>
              <a:gd name="connsiteX1598" fmla="*/ 1221374 w 1998270"/>
              <a:gd name="connsiteY1598" fmla="*/ 1376567 h 1996549"/>
              <a:gd name="connsiteX1599" fmla="*/ 1233654 w 1998270"/>
              <a:gd name="connsiteY1599" fmla="*/ 1364286 h 1996549"/>
              <a:gd name="connsiteX1600" fmla="*/ 1971152 w 1998270"/>
              <a:gd name="connsiteY1600" fmla="*/ 1364117 h 1996549"/>
              <a:gd name="connsiteX1601" fmla="*/ 1971492 w 1998270"/>
              <a:gd name="connsiteY1601" fmla="*/ 1364117 h 1996549"/>
              <a:gd name="connsiteX1602" fmla="*/ 1983603 w 1998270"/>
              <a:gd name="connsiteY1602" fmla="*/ 1376568 h 1996549"/>
              <a:gd name="connsiteX1603" fmla="*/ 1971152 w 1998270"/>
              <a:gd name="connsiteY1603" fmla="*/ 1389018 h 1996549"/>
              <a:gd name="connsiteX1604" fmla="*/ 1958701 w 1998270"/>
              <a:gd name="connsiteY1604" fmla="*/ 1376568 h 1996549"/>
              <a:gd name="connsiteX1605" fmla="*/ 1971152 w 1998270"/>
              <a:gd name="connsiteY1605" fmla="*/ 1364117 h 1996549"/>
              <a:gd name="connsiteX1606" fmla="*/ 1295055 w 1998270"/>
              <a:gd name="connsiteY1606" fmla="*/ 1363945 h 1996549"/>
              <a:gd name="connsiteX1607" fmla="*/ 1307676 w 1998270"/>
              <a:gd name="connsiteY1607" fmla="*/ 1376567 h 1996549"/>
              <a:gd name="connsiteX1608" fmla="*/ 1295055 w 1998270"/>
              <a:gd name="connsiteY1608" fmla="*/ 1389188 h 1996549"/>
              <a:gd name="connsiteX1609" fmla="*/ 1282434 w 1998270"/>
              <a:gd name="connsiteY1609" fmla="*/ 1376567 h 1996549"/>
              <a:gd name="connsiteX1610" fmla="*/ 1295055 w 1998270"/>
              <a:gd name="connsiteY1610" fmla="*/ 1363945 h 1996549"/>
              <a:gd name="connsiteX1611" fmla="*/ 1357138 w 1998270"/>
              <a:gd name="connsiteY1611" fmla="*/ 1363604 h 1996549"/>
              <a:gd name="connsiteX1612" fmla="*/ 1370101 w 1998270"/>
              <a:gd name="connsiteY1612" fmla="*/ 1376055 h 1996549"/>
              <a:gd name="connsiteX1613" fmla="*/ 1357138 w 1998270"/>
              <a:gd name="connsiteY1613" fmla="*/ 1389018 h 1996549"/>
              <a:gd name="connsiteX1614" fmla="*/ 1344176 w 1998270"/>
              <a:gd name="connsiteY1614" fmla="*/ 1376567 h 1996549"/>
              <a:gd name="connsiteX1615" fmla="*/ 1357138 w 1998270"/>
              <a:gd name="connsiteY1615" fmla="*/ 1363604 h 1996549"/>
              <a:gd name="connsiteX1616" fmla="*/ 1417857 w 1998270"/>
              <a:gd name="connsiteY1616" fmla="*/ 1363263 h 1996549"/>
              <a:gd name="connsiteX1617" fmla="*/ 1431161 w 1998270"/>
              <a:gd name="connsiteY1617" fmla="*/ 1376567 h 1996549"/>
              <a:gd name="connsiteX1618" fmla="*/ 1417857 w 1998270"/>
              <a:gd name="connsiteY1618" fmla="*/ 1389871 h 1996549"/>
              <a:gd name="connsiteX1619" fmla="*/ 1404554 w 1998270"/>
              <a:gd name="connsiteY1619" fmla="*/ 1376567 h 1996549"/>
              <a:gd name="connsiteX1620" fmla="*/ 1417857 w 1998270"/>
              <a:gd name="connsiteY1620" fmla="*/ 1363263 h 1996549"/>
              <a:gd name="connsiteX1621" fmla="*/ 1479259 w 1998270"/>
              <a:gd name="connsiteY1621" fmla="*/ 1363092 h 1996549"/>
              <a:gd name="connsiteX1622" fmla="*/ 1492733 w 1998270"/>
              <a:gd name="connsiteY1622" fmla="*/ 1376567 h 1996549"/>
              <a:gd name="connsiteX1623" fmla="*/ 1479259 w 1998270"/>
              <a:gd name="connsiteY1623" fmla="*/ 1390041 h 1996549"/>
              <a:gd name="connsiteX1624" fmla="*/ 1465785 w 1998270"/>
              <a:gd name="connsiteY1624" fmla="*/ 1376567 h 1996549"/>
              <a:gd name="connsiteX1625" fmla="*/ 1479259 w 1998270"/>
              <a:gd name="connsiteY1625" fmla="*/ 1363092 h 1996549"/>
              <a:gd name="connsiteX1626" fmla="*/ 1541026 w 1998270"/>
              <a:gd name="connsiteY1626" fmla="*/ 1362617 h 1996549"/>
              <a:gd name="connsiteX1627" fmla="*/ 1554842 w 1998270"/>
              <a:gd name="connsiteY1627" fmla="*/ 1376432 h 1996549"/>
              <a:gd name="connsiteX1628" fmla="*/ 1541026 w 1998270"/>
              <a:gd name="connsiteY1628" fmla="*/ 1390248 h 1996549"/>
              <a:gd name="connsiteX1629" fmla="*/ 1527211 w 1998270"/>
              <a:gd name="connsiteY1629" fmla="*/ 1376432 h 1996549"/>
              <a:gd name="connsiteX1630" fmla="*/ 1541026 w 1998270"/>
              <a:gd name="connsiteY1630" fmla="*/ 1362617 h 1996549"/>
              <a:gd name="connsiteX1631" fmla="*/ 1602061 w 1998270"/>
              <a:gd name="connsiteY1631" fmla="*/ 1362581 h 1996549"/>
              <a:gd name="connsiteX1632" fmla="*/ 1616047 w 1998270"/>
              <a:gd name="connsiteY1632" fmla="*/ 1376567 h 1996549"/>
              <a:gd name="connsiteX1633" fmla="*/ 1602061 w 1998270"/>
              <a:gd name="connsiteY1633" fmla="*/ 1390553 h 1996549"/>
              <a:gd name="connsiteX1634" fmla="*/ 1588076 w 1998270"/>
              <a:gd name="connsiteY1634" fmla="*/ 1376567 h 1996549"/>
              <a:gd name="connsiteX1635" fmla="*/ 1602061 w 1998270"/>
              <a:gd name="connsiteY1635" fmla="*/ 1362581 h 1996549"/>
              <a:gd name="connsiteX1636" fmla="*/ 1724864 w 1998270"/>
              <a:gd name="connsiteY1636" fmla="*/ 1362410 h 1996549"/>
              <a:gd name="connsiteX1637" fmla="*/ 1739020 w 1998270"/>
              <a:gd name="connsiteY1637" fmla="*/ 1376567 h 1996549"/>
              <a:gd name="connsiteX1638" fmla="*/ 1724864 w 1998270"/>
              <a:gd name="connsiteY1638" fmla="*/ 1390723 h 1996549"/>
              <a:gd name="connsiteX1639" fmla="*/ 1710708 w 1998270"/>
              <a:gd name="connsiteY1639" fmla="*/ 1376567 h 1996549"/>
              <a:gd name="connsiteX1640" fmla="*/ 1724864 w 1998270"/>
              <a:gd name="connsiteY1640" fmla="*/ 1362410 h 1996549"/>
              <a:gd name="connsiteX1641" fmla="*/ 1664145 w 1998270"/>
              <a:gd name="connsiteY1641" fmla="*/ 1362410 h 1996549"/>
              <a:gd name="connsiteX1642" fmla="*/ 1678301 w 1998270"/>
              <a:gd name="connsiteY1642" fmla="*/ 1376567 h 1996549"/>
              <a:gd name="connsiteX1643" fmla="*/ 1664145 w 1998270"/>
              <a:gd name="connsiteY1643" fmla="*/ 1390723 h 1996549"/>
              <a:gd name="connsiteX1644" fmla="*/ 1649989 w 1998270"/>
              <a:gd name="connsiteY1644" fmla="*/ 1376567 h 1996549"/>
              <a:gd name="connsiteX1645" fmla="*/ 1664145 w 1998270"/>
              <a:gd name="connsiteY1645" fmla="*/ 1362410 h 1996549"/>
              <a:gd name="connsiteX1646" fmla="*/ 1909067 w 1998270"/>
              <a:gd name="connsiteY1646" fmla="*/ 1362240 h 1996549"/>
              <a:gd name="connsiteX1647" fmla="*/ 1909409 w 1998270"/>
              <a:gd name="connsiteY1647" fmla="*/ 1362240 h 1996549"/>
              <a:gd name="connsiteX1648" fmla="*/ 1923395 w 1998270"/>
              <a:gd name="connsiteY1648" fmla="*/ 1376567 h 1996549"/>
              <a:gd name="connsiteX1649" fmla="*/ 1909067 w 1998270"/>
              <a:gd name="connsiteY1649" fmla="*/ 1390894 h 1996549"/>
              <a:gd name="connsiteX1650" fmla="*/ 1894741 w 1998270"/>
              <a:gd name="connsiteY1650" fmla="*/ 1376567 h 1996549"/>
              <a:gd name="connsiteX1651" fmla="*/ 1909067 w 1998270"/>
              <a:gd name="connsiteY1651" fmla="*/ 1362240 h 1996549"/>
              <a:gd name="connsiteX1652" fmla="*/ 1847666 w 1998270"/>
              <a:gd name="connsiteY1652" fmla="*/ 1362240 h 1996549"/>
              <a:gd name="connsiteX1653" fmla="*/ 1848007 w 1998270"/>
              <a:gd name="connsiteY1653" fmla="*/ 1362240 h 1996549"/>
              <a:gd name="connsiteX1654" fmla="*/ 1861993 w 1998270"/>
              <a:gd name="connsiteY1654" fmla="*/ 1376567 h 1996549"/>
              <a:gd name="connsiteX1655" fmla="*/ 1847666 w 1998270"/>
              <a:gd name="connsiteY1655" fmla="*/ 1390894 h 1996549"/>
              <a:gd name="connsiteX1656" fmla="*/ 1833340 w 1998270"/>
              <a:gd name="connsiteY1656" fmla="*/ 1376567 h 1996549"/>
              <a:gd name="connsiteX1657" fmla="*/ 1847666 w 1998270"/>
              <a:gd name="connsiteY1657" fmla="*/ 1362240 h 1996549"/>
              <a:gd name="connsiteX1658" fmla="*/ 1786265 w 1998270"/>
              <a:gd name="connsiteY1658" fmla="*/ 1362240 h 1996549"/>
              <a:gd name="connsiteX1659" fmla="*/ 1786606 w 1998270"/>
              <a:gd name="connsiteY1659" fmla="*/ 1362240 h 1996549"/>
              <a:gd name="connsiteX1660" fmla="*/ 1800592 w 1998270"/>
              <a:gd name="connsiteY1660" fmla="*/ 1376567 h 1996549"/>
              <a:gd name="connsiteX1661" fmla="*/ 1786265 w 1998270"/>
              <a:gd name="connsiteY1661" fmla="*/ 1390894 h 1996549"/>
              <a:gd name="connsiteX1662" fmla="*/ 1771939 w 1998270"/>
              <a:gd name="connsiteY1662" fmla="*/ 1376567 h 1996549"/>
              <a:gd name="connsiteX1663" fmla="*/ 1786265 w 1998270"/>
              <a:gd name="connsiteY1663" fmla="*/ 1362240 h 1996549"/>
              <a:gd name="connsiteX1664" fmla="*/ 5628 w 1998270"/>
              <a:gd name="connsiteY1664" fmla="*/ 1313801 h 1996549"/>
              <a:gd name="connsiteX1665" fmla="*/ 6004 w 1998270"/>
              <a:gd name="connsiteY1665" fmla="*/ 1313801 h 1996549"/>
              <a:gd name="connsiteX1666" fmla="*/ 6993 w 1998270"/>
              <a:gd name="connsiteY1666" fmla="*/ 1315166 h 1996549"/>
              <a:gd name="connsiteX1667" fmla="*/ 5628 w 1998270"/>
              <a:gd name="connsiteY1667" fmla="*/ 1316530 h 1996549"/>
              <a:gd name="connsiteX1668" fmla="*/ 4264 w 1998270"/>
              <a:gd name="connsiteY1668" fmla="*/ 1315166 h 1996549"/>
              <a:gd name="connsiteX1669" fmla="*/ 5628 w 1998270"/>
              <a:gd name="connsiteY1669" fmla="*/ 1313801 h 1996549"/>
              <a:gd name="connsiteX1670" fmla="*/ 67029 w 1998270"/>
              <a:gd name="connsiteY1670" fmla="*/ 1312948 h 1996549"/>
              <a:gd name="connsiteX1671" fmla="*/ 69247 w 1998270"/>
              <a:gd name="connsiteY1671" fmla="*/ 1315166 h 1996549"/>
              <a:gd name="connsiteX1672" fmla="*/ 67029 w 1998270"/>
              <a:gd name="connsiteY1672" fmla="*/ 1317383 h 1996549"/>
              <a:gd name="connsiteX1673" fmla="*/ 64813 w 1998270"/>
              <a:gd name="connsiteY1673" fmla="*/ 1315166 h 1996549"/>
              <a:gd name="connsiteX1674" fmla="*/ 67029 w 1998270"/>
              <a:gd name="connsiteY1674" fmla="*/ 1312948 h 1996549"/>
              <a:gd name="connsiteX1675" fmla="*/ 129113 w 1998270"/>
              <a:gd name="connsiteY1675" fmla="*/ 1312267 h 1996549"/>
              <a:gd name="connsiteX1676" fmla="*/ 129471 w 1998270"/>
              <a:gd name="connsiteY1676" fmla="*/ 1312267 h 1996549"/>
              <a:gd name="connsiteX1677" fmla="*/ 132013 w 1998270"/>
              <a:gd name="connsiteY1677" fmla="*/ 1315166 h 1996549"/>
              <a:gd name="connsiteX1678" fmla="*/ 129113 w 1998270"/>
              <a:gd name="connsiteY1678" fmla="*/ 1318066 h 1996549"/>
              <a:gd name="connsiteX1679" fmla="*/ 126214 w 1998270"/>
              <a:gd name="connsiteY1679" fmla="*/ 1315166 h 1996549"/>
              <a:gd name="connsiteX1680" fmla="*/ 129113 w 1998270"/>
              <a:gd name="connsiteY1680" fmla="*/ 1312267 h 1996549"/>
              <a:gd name="connsiteX1681" fmla="*/ 190199 w 1998270"/>
              <a:gd name="connsiteY1681" fmla="*/ 1311450 h 1996549"/>
              <a:gd name="connsiteX1682" fmla="*/ 193780 w 1998270"/>
              <a:gd name="connsiteY1682" fmla="*/ 1315032 h 1996549"/>
              <a:gd name="connsiteX1683" fmla="*/ 190199 w 1998270"/>
              <a:gd name="connsiteY1683" fmla="*/ 1318613 h 1996549"/>
              <a:gd name="connsiteX1684" fmla="*/ 186617 w 1998270"/>
              <a:gd name="connsiteY1684" fmla="*/ 1315032 h 1996549"/>
              <a:gd name="connsiteX1685" fmla="*/ 190199 w 1998270"/>
              <a:gd name="connsiteY1685" fmla="*/ 1311450 h 1996549"/>
              <a:gd name="connsiteX1686" fmla="*/ 251234 w 1998270"/>
              <a:gd name="connsiteY1686" fmla="*/ 1310901 h 1996549"/>
              <a:gd name="connsiteX1687" fmla="*/ 255498 w 1998270"/>
              <a:gd name="connsiteY1687" fmla="*/ 1315165 h 1996549"/>
              <a:gd name="connsiteX1688" fmla="*/ 251234 w 1998270"/>
              <a:gd name="connsiteY1688" fmla="*/ 1319429 h 1996549"/>
              <a:gd name="connsiteX1689" fmla="*/ 246970 w 1998270"/>
              <a:gd name="connsiteY1689" fmla="*/ 1315165 h 1996549"/>
              <a:gd name="connsiteX1690" fmla="*/ 251234 w 1998270"/>
              <a:gd name="connsiteY1690" fmla="*/ 1310901 h 1996549"/>
              <a:gd name="connsiteX1691" fmla="*/ 312635 w 1998270"/>
              <a:gd name="connsiteY1691" fmla="*/ 1310219 h 1996549"/>
              <a:gd name="connsiteX1692" fmla="*/ 317581 w 1998270"/>
              <a:gd name="connsiteY1692" fmla="*/ 1315166 h 1996549"/>
              <a:gd name="connsiteX1693" fmla="*/ 312635 w 1998270"/>
              <a:gd name="connsiteY1693" fmla="*/ 1320112 h 1996549"/>
              <a:gd name="connsiteX1694" fmla="*/ 307689 w 1998270"/>
              <a:gd name="connsiteY1694" fmla="*/ 1315166 h 1996549"/>
              <a:gd name="connsiteX1695" fmla="*/ 312635 w 1998270"/>
              <a:gd name="connsiteY1695" fmla="*/ 1310219 h 1996549"/>
              <a:gd name="connsiteX1696" fmla="*/ 374036 w 1998270"/>
              <a:gd name="connsiteY1696" fmla="*/ 1309537 h 1996549"/>
              <a:gd name="connsiteX1697" fmla="*/ 379665 w 1998270"/>
              <a:gd name="connsiteY1697" fmla="*/ 1315166 h 1996549"/>
              <a:gd name="connsiteX1698" fmla="*/ 374036 w 1998270"/>
              <a:gd name="connsiteY1698" fmla="*/ 1320794 h 1996549"/>
              <a:gd name="connsiteX1699" fmla="*/ 368408 w 1998270"/>
              <a:gd name="connsiteY1699" fmla="*/ 1315166 h 1996549"/>
              <a:gd name="connsiteX1700" fmla="*/ 374036 w 1998270"/>
              <a:gd name="connsiteY1700" fmla="*/ 1309537 h 1996549"/>
              <a:gd name="connsiteX1701" fmla="*/ 436119 w 1998270"/>
              <a:gd name="connsiteY1701" fmla="*/ 1309025 h 1996549"/>
              <a:gd name="connsiteX1702" fmla="*/ 442259 w 1998270"/>
              <a:gd name="connsiteY1702" fmla="*/ 1314654 h 1996549"/>
              <a:gd name="connsiteX1703" fmla="*/ 436119 w 1998270"/>
              <a:gd name="connsiteY1703" fmla="*/ 1320794 h 1996549"/>
              <a:gd name="connsiteX1704" fmla="*/ 429980 w 1998270"/>
              <a:gd name="connsiteY1704" fmla="*/ 1315166 h 1996549"/>
              <a:gd name="connsiteX1705" fmla="*/ 436119 w 1998270"/>
              <a:gd name="connsiteY1705" fmla="*/ 1309025 h 1996549"/>
              <a:gd name="connsiteX1706" fmla="*/ 496839 w 1998270"/>
              <a:gd name="connsiteY1706" fmla="*/ 1308343 h 1996549"/>
              <a:gd name="connsiteX1707" fmla="*/ 503661 w 1998270"/>
              <a:gd name="connsiteY1707" fmla="*/ 1315166 h 1996549"/>
              <a:gd name="connsiteX1708" fmla="*/ 496839 w 1998270"/>
              <a:gd name="connsiteY1708" fmla="*/ 1321988 h 1996549"/>
              <a:gd name="connsiteX1709" fmla="*/ 490017 w 1998270"/>
              <a:gd name="connsiteY1709" fmla="*/ 1315166 h 1996549"/>
              <a:gd name="connsiteX1710" fmla="*/ 496839 w 1998270"/>
              <a:gd name="connsiteY1710" fmla="*/ 1308343 h 1996549"/>
              <a:gd name="connsiteX1711" fmla="*/ 558239 w 1998270"/>
              <a:gd name="connsiteY1711" fmla="*/ 1307831 h 1996549"/>
              <a:gd name="connsiteX1712" fmla="*/ 565573 w 1998270"/>
              <a:gd name="connsiteY1712" fmla="*/ 1315165 h 1996549"/>
              <a:gd name="connsiteX1713" fmla="*/ 558239 w 1998270"/>
              <a:gd name="connsiteY1713" fmla="*/ 1322499 h 1996549"/>
              <a:gd name="connsiteX1714" fmla="*/ 550906 w 1998270"/>
              <a:gd name="connsiteY1714" fmla="*/ 1315165 h 1996549"/>
              <a:gd name="connsiteX1715" fmla="*/ 558239 w 1998270"/>
              <a:gd name="connsiteY1715" fmla="*/ 1307831 h 1996549"/>
              <a:gd name="connsiteX1716" fmla="*/ 619641 w 1998270"/>
              <a:gd name="connsiteY1716" fmla="*/ 1307149 h 1996549"/>
              <a:gd name="connsiteX1717" fmla="*/ 627657 w 1998270"/>
              <a:gd name="connsiteY1717" fmla="*/ 1315166 h 1996549"/>
              <a:gd name="connsiteX1718" fmla="*/ 619641 w 1998270"/>
              <a:gd name="connsiteY1718" fmla="*/ 1323182 h 1996549"/>
              <a:gd name="connsiteX1719" fmla="*/ 611625 w 1998270"/>
              <a:gd name="connsiteY1719" fmla="*/ 1315166 h 1996549"/>
              <a:gd name="connsiteX1720" fmla="*/ 619641 w 1998270"/>
              <a:gd name="connsiteY1720" fmla="*/ 1307149 h 1996549"/>
              <a:gd name="connsiteX1721" fmla="*/ 681409 w 1998270"/>
              <a:gd name="connsiteY1721" fmla="*/ 1306503 h 1996549"/>
              <a:gd name="connsiteX1722" fmla="*/ 689937 w 1998270"/>
              <a:gd name="connsiteY1722" fmla="*/ 1315031 h 1996549"/>
              <a:gd name="connsiteX1723" fmla="*/ 681409 w 1998270"/>
              <a:gd name="connsiteY1723" fmla="*/ 1323559 h 1996549"/>
              <a:gd name="connsiteX1724" fmla="*/ 672881 w 1998270"/>
              <a:gd name="connsiteY1724" fmla="*/ 1315031 h 1996549"/>
              <a:gd name="connsiteX1725" fmla="*/ 681409 w 1998270"/>
              <a:gd name="connsiteY1725" fmla="*/ 1306503 h 1996549"/>
              <a:gd name="connsiteX1726" fmla="*/ 743126 w 1998270"/>
              <a:gd name="connsiteY1726" fmla="*/ 1305955 h 1996549"/>
              <a:gd name="connsiteX1727" fmla="*/ 752336 w 1998270"/>
              <a:gd name="connsiteY1727" fmla="*/ 1315166 h 1996549"/>
              <a:gd name="connsiteX1728" fmla="*/ 743126 w 1998270"/>
              <a:gd name="connsiteY1728" fmla="*/ 1324376 h 1996549"/>
              <a:gd name="connsiteX1729" fmla="*/ 733916 w 1998270"/>
              <a:gd name="connsiteY1729" fmla="*/ 1315166 h 1996549"/>
              <a:gd name="connsiteX1730" fmla="*/ 743126 w 1998270"/>
              <a:gd name="connsiteY1730" fmla="*/ 1305955 h 1996549"/>
              <a:gd name="connsiteX1731" fmla="*/ 803845 w 1998270"/>
              <a:gd name="connsiteY1731" fmla="*/ 1305444 h 1996549"/>
              <a:gd name="connsiteX1732" fmla="*/ 804185 w 1998270"/>
              <a:gd name="connsiteY1732" fmla="*/ 1305444 h 1996549"/>
              <a:gd name="connsiteX1733" fmla="*/ 813567 w 1998270"/>
              <a:gd name="connsiteY1733" fmla="*/ 1315166 h 1996549"/>
              <a:gd name="connsiteX1734" fmla="*/ 803845 w 1998270"/>
              <a:gd name="connsiteY1734" fmla="*/ 1324887 h 1996549"/>
              <a:gd name="connsiteX1735" fmla="*/ 794123 w 1998270"/>
              <a:gd name="connsiteY1735" fmla="*/ 1315166 h 1996549"/>
              <a:gd name="connsiteX1736" fmla="*/ 803845 w 1998270"/>
              <a:gd name="connsiteY1736" fmla="*/ 1305444 h 1996549"/>
              <a:gd name="connsiteX1737" fmla="*/ 865246 w 1998270"/>
              <a:gd name="connsiteY1737" fmla="*/ 1304932 h 1996549"/>
              <a:gd name="connsiteX1738" fmla="*/ 875480 w 1998270"/>
              <a:gd name="connsiteY1738" fmla="*/ 1315166 h 1996549"/>
              <a:gd name="connsiteX1739" fmla="*/ 865246 w 1998270"/>
              <a:gd name="connsiteY1739" fmla="*/ 1325400 h 1996549"/>
              <a:gd name="connsiteX1740" fmla="*/ 855013 w 1998270"/>
              <a:gd name="connsiteY1740" fmla="*/ 1315166 h 1996549"/>
              <a:gd name="connsiteX1741" fmla="*/ 865246 w 1998270"/>
              <a:gd name="connsiteY1741" fmla="*/ 1304932 h 1996549"/>
              <a:gd name="connsiteX1742" fmla="*/ 988048 w 1998270"/>
              <a:gd name="connsiteY1742" fmla="*/ 1303739 h 1996549"/>
              <a:gd name="connsiteX1743" fmla="*/ 988389 w 1998270"/>
              <a:gd name="connsiteY1743" fmla="*/ 1303739 h 1996549"/>
              <a:gd name="connsiteX1744" fmla="*/ 999305 w 1998270"/>
              <a:gd name="connsiteY1744" fmla="*/ 1314996 h 1996549"/>
              <a:gd name="connsiteX1745" fmla="*/ 988048 w 1998270"/>
              <a:gd name="connsiteY1745" fmla="*/ 1326253 h 1996549"/>
              <a:gd name="connsiteX1746" fmla="*/ 976792 w 1998270"/>
              <a:gd name="connsiteY1746" fmla="*/ 1314996 h 1996549"/>
              <a:gd name="connsiteX1747" fmla="*/ 988048 w 1998270"/>
              <a:gd name="connsiteY1747" fmla="*/ 1303739 h 1996549"/>
              <a:gd name="connsiteX1748" fmla="*/ 1110851 w 1998270"/>
              <a:gd name="connsiteY1748" fmla="*/ 1303738 h 1996549"/>
              <a:gd name="connsiteX1749" fmla="*/ 1122961 w 1998270"/>
              <a:gd name="connsiteY1749" fmla="*/ 1315848 h 1996549"/>
              <a:gd name="connsiteX1750" fmla="*/ 1110851 w 1998270"/>
              <a:gd name="connsiteY1750" fmla="*/ 1327958 h 1996549"/>
              <a:gd name="connsiteX1751" fmla="*/ 1098742 w 1998270"/>
              <a:gd name="connsiteY1751" fmla="*/ 1315848 h 1996549"/>
              <a:gd name="connsiteX1752" fmla="*/ 1110851 w 1998270"/>
              <a:gd name="connsiteY1752" fmla="*/ 1303738 h 1996549"/>
              <a:gd name="connsiteX1753" fmla="*/ 1050132 w 1998270"/>
              <a:gd name="connsiteY1753" fmla="*/ 1303738 h 1996549"/>
              <a:gd name="connsiteX1754" fmla="*/ 1061901 w 1998270"/>
              <a:gd name="connsiteY1754" fmla="*/ 1315507 h 1996549"/>
              <a:gd name="connsiteX1755" fmla="*/ 1050132 w 1998270"/>
              <a:gd name="connsiteY1755" fmla="*/ 1327276 h 1996549"/>
              <a:gd name="connsiteX1756" fmla="*/ 1038364 w 1998270"/>
              <a:gd name="connsiteY1756" fmla="*/ 1315507 h 1996549"/>
              <a:gd name="connsiteX1757" fmla="*/ 1050132 w 1998270"/>
              <a:gd name="connsiteY1757" fmla="*/ 1303738 h 1996549"/>
              <a:gd name="connsiteX1758" fmla="*/ 926648 w 1998270"/>
              <a:gd name="connsiteY1758" fmla="*/ 1303738 h 1996549"/>
              <a:gd name="connsiteX1759" fmla="*/ 937393 w 1998270"/>
              <a:gd name="connsiteY1759" fmla="*/ 1314484 h 1996549"/>
              <a:gd name="connsiteX1760" fmla="*/ 926648 w 1998270"/>
              <a:gd name="connsiteY1760" fmla="*/ 1325229 h 1996549"/>
              <a:gd name="connsiteX1761" fmla="*/ 915903 w 1998270"/>
              <a:gd name="connsiteY1761" fmla="*/ 1314484 h 1996549"/>
              <a:gd name="connsiteX1762" fmla="*/ 926648 w 1998270"/>
              <a:gd name="connsiteY1762" fmla="*/ 1303738 h 1996549"/>
              <a:gd name="connsiteX1763" fmla="*/ 1172253 w 1998270"/>
              <a:gd name="connsiteY1763" fmla="*/ 1302544 h 1996549"/>
              <a:gd name="connsiteX1764" fmla="*/ 1184874 w 1998270"/>
              <a:gd name="connsiteY1764" fmla="*/ 1315166 h 1996549"/>
              <a:gd name="connsiteX1765" fmla="*/ 1172253 w 1998270"/>
              <a:gd name="connsiteY1765" fmla="*/ 1327787 h 1996549"/>
              <a:gd name="connsiteX1766" fmla="*/ 1159632 w 1998270"/>
              <a:gd name="connsiteY1766" fmla="*/ 1315166 h 1996549"/>
              <a:gd name="connsiteX1767" fmla="*/ 1172253 w 1998270"/>
              <a:gd name="connsiteY1767" fmla="*/ 1302544 h 1996549"/>
              <a:gd name="connsiteX1768" fmla="*/ 1233654 w 1998270"/>
              <a:gd name="connsiteY1768" fmla="*/ 1302203 h 1996549"/>
              <a:gd name="connsiteX1769" fmla="*/ 1246616 w 1998270"/>
              <a:gd name="connsiteY1769" fmla="*/ 1315166 h 1996549"/>
              <a:gd name="connsiteX1770" fmla="*/ 1233654 w 1998270"/>
              <a:gd name="connsiteY1770" fmla="*/ 1328128 h 1996549"/>
              <a:gd name="connsiteX1771" fmla="*/ 1220692 w 1998270"/>
              <a:gd name="connsiteY1771" fmla="*/ 1315166 h 1996549"/>
              <a:gd name="connsiteX1772" fmla="*/ 1233654 w 1998270"/>
              <a:gd name="connsiteY1772" fmla="*/ 1302203 h 1996549"/>
              <a:gd name="connsiteX1773" fmla="*/ 1971151 w 1998270"/>
              <a:gd name="connsiteY1773" fmla="*/ 1302033 h 1996549"/>
              <a:gd name="connsiteX1774" fmla="*/ 1971492 w 1998270"/>
              <a:gd name="connsiteY1774" fmla="*/ 1302033 h 1996549"/>
              <a:gd name="connsiteX1775" fmla="*/ 1984284 w 1998270"/>
              <a:gd name="connsiteY1775" fmla="*/ 1315166 h 1996549"/>
              <a:gd name="connsiteX1776" fmla="*/ 1971151 w 1998270"/>
              <a:gd name="connsiteY1776" fmla="*/ 1328299 h 1996549"/>
              <a:gd name="connsiteX1777" fmla="*/ 1958019 w 1998270"/>
              <a:gd name="connsiteY1777" fmla="*/ 1315166 h 1996549"/>
              <a:gd name="connsiteX1778" fmla="*/ 1971151 w 1998270"/>
              <a:gd name="connsiteY1778" fmla="*/ 1302033 h 1996549"/>
              <a:gd name="connsiteX1779" fmla="*/ 1295055 w 1998270"/>
              <a:gd name="connsiteY1779" fmla="*/ 1301862 h 1996549"/>
              <a:gd name="connsiteX1780" fmla="*/ 1308359 w 1998270"/>
              <a:gd name="connsiteY1780" fmla="*/ 1315166 h 1996549"/>
              <a:gd name="connsiteX1781" fmla="*/ 1295055 w 1998270"/>
              <a:gd name="connsiteY1781" fmla="*/ 1328470 h 1996549"/>
              <a:gd name="connsiteX1782" fmla="*/ 1281752 w 1998270"/>
              <a:gd name="connsiteY1782" fmla="*/ 1315166 h 1996549"/>
              <a:gd name="connsiteX1783" fmla="*/ 1295055 w 1998270"/>
              <a:gd name="connsiteY1783" fmla="*/ 1301862 h 1996549"/>
              <a:gd name="connsiteX1784" fmla="*/ 1357138 w 1998270"/>
              <a:gd name="connsiteY1784" fmla="*/ 1301521 h 1996549"/>
              <a:gd name="connsiteX1785" fmla="*/ 1370783 w 1998270"/>
              <a:gd name="connsiteY1785" fmla="*/ 1315166 h 1996549"/>
              <a:gd name="connsiteX1786" fmla="*/ 1357138 w 1998270"/>
              <a:gd name="connsiteY1786" fmla="*/ 1328811 h 1996549"/>
              <a:gd name="connsiteX1787" fmla="*/ 1343494 w 1998270"/>
              <a:gd name="connsiteY1787" fmla="*/ 1315166 h 1996549"/>
              <a:gd name="connsiteX1788" fmla="*/ 1357138 w 1998270"/>
              <a:gd name="connsiteY1788" fmla="*/ 1301521 h 1996549"/>
              <a:gd name="connsiteX1789" fmla="*/ 1417858 w 1998270"/>
              <a:gd name="connsiteY1789" fmla="*/ 1301180 h 1996549"/>
              <a:gd name="connsiteX1790" fmla="*/ 1431844 w 1998270"/>
              <a:gd name="connsiteY1790" fmla="*/ 1315166 h 1996549"/>
              <a:gd name="connsiteX1791" fmla="*/ 1417858 w 1998270"/>
              <a:gd name="connsiteY1791" fmla="*/ 1329152 h 1996549"/>
              <a:gd name="connsiteX1792" fmla="*/ 1403872 w 1998270"/>
              <a:gd name="connsiteY1792" fmla="*/ 1315166 h 1996549"/>
              <a:gd name="connsiteX1793" fmla="*/ 1417858 w 1998270"/>
              <a:gd name="connsiteY1793" fmla="*/ 1301180 h 1996549"/>
              <a:gd name="connsiteX1794" fmla="*/ 1479258 w 1998270"/>
              <a:gd name="connsiteY1794" fmla="*/ 1300839 h 1996549"/>
              <a:gd name="connsiteX1795" fmla="*/ 1479599 w 1998270"/>
              <a:gd name="connsiteY1795" fmla="*/ 1300839 h 1996549"/>
              <a:gd name="connsiteX1796" fmla="*/ 1493585 w 1998270"/>
              <a:gd name="connsiteY1796" fmla="*/ 1315166 h 1996549"/>
              <a:gd name="connsiteX1797" fmla="*/ 1479258 w 1998270"/>
              <a:gd name="connsiteY1797" fmla="*/ 1329493 h 1996549"/>
              <a:gd name="connsiteX1798" fmla="*/ 1464932 w 1998270"/>
              <a:gd name="connsiteY1798" fmla="*/ 1315166 h 1996549"/>
              <a:gd name="connsiteX1799" fmla="*/ 1479258 w 1998270"/>
              <a:gd name="connsiteY1799" fmla="*/ 1300839 h 1996549"/>
              <a:gd name="connsiteX1800" fmla="*/ 1540660 w 1998270"/>
              <a:gd name="connsiteY1800" fmla="*/ 1300668 h 1996549"/>
              <a:gd name="connsiteX1801" fmla="*/ 1555157 w 1998270"/>
              <a:gd name="connsiteY1801" fmla="*/ 1315166 h 1996549"/>
              <a:gd name="connsiteX1802" fmla="*/ 1540660 w 1998270"/>
              <a:gd name="connsiteY1802" fmla="*/ 1329663 h 1996549"/>
              <a:gd name="connsiteX1803" fmla="*/ 1526163 w 1998270"/>
              <a:gd name="connsiteY1803" fmla="*/ 1315166 h 1996549"/>
              <a:gd name="connsiteX1804" fmla="*/ 1540660 w 1998270"/>
              <a:gd name="connsiteY1804" fmla="*/ 1300668 h 1996549"/>
              <a:gd name="connsiteX1805" fmla="*/ 1602061 w 1998270"/>
              <a:gd name="connsiteY1805" fmla="*/ 1300498 h 1996549"/>
              <a:gd name="connsiteX1806" fmla="*/ 1602403 w 1998270"/>
              <a:gd name="connsiteY1806" fmla="*/ 1300498 h 1996549"/>
              <a:gd name="connsiteX1807" fmla="*/ 1616730 w 1998270"/>
              <a:gd name="connsiteY1807" fmla="*/ 1315166 h 1996549"/>
              <a:gd name="connsiteX1808" fmla="*/ 1602061 w 1998270"/>
              <a:gd name="connsiteY1808" fmla="*/ 1329834 h 1996549"/>
              <a:gd name="connsiteX1809" fmla="*/ 1587394 w 1998270"/>
              <a:gd name="connsiteY1809" fmla="*/ 1315166 h 1996549"/>
              <a:gd name="connsiteX1810" fmla="*/ 1602061 w 1998270"/>
              <a:gd name="connsiteY1810" fmla="*/ 1300498 h 1996549"/>
              <a:gd name="connsiteX1811" fmla="*/ 1664145 w 1998270"/>
              <a:gd name="connsiteY1811" fmla="*/ 1300327 h 1996549"/>
              <a:gd name="connsiteX1812" fmla="*/ 1678984 w 1998270"/>
              <a:gd name="connsiteY1812" fmla="*/ 1315166 h 1996549"/>
              <a:gd name="connsiteX1813" fmla="*/ 1664145 w 1998270"/>
              <a:gd name="connsiteY1813" fmla="*/ 1330005 h 1996549"/>
              <a:gd name="connsiteX1814" fmla="*/ 1649307 w 1998270"/>
              <a:gd name="connsiteY1814" fmla="*/ 1315166 h 1996549"/>
              <a:gd name="connsiteX1815" fmla="*/ 1664145 w 1998270"/>
              <a:gd name="connsiteY1815" fmla="*/ 1300327 h 1996549"/>
              <a:gd name="connsiteX1816" fmla="*/ 1724864 w 1998270"/>
              <a:gd name="connsiteY1816" fmla="*/ 1300157 h 1996549"/>
              <a:gd name="connsiteX1817" fmla="*/ 1725205 w 1998270"/>
              <a:gd name="connsiteY1817" fmla="*/ 1300157 h 1996549"/>
              <a:gd name="connsiteX1818" fmla="*/ 1739873 w 1998270"/>
              <a:gd name="connsiteY1818" fmla="*/ 1315166 h 1996549"/>
              <a:gd name="connsiteX1819" fmla="*/ 1739873 w 1998270"/>
              <a:gd name="connsiteY1819" fmla="*/ 1315338 h 1996549"/>
              <a:gd name="connsiteX1820" fmla="*/ 1724864 w 1998270"/>
              <a:gd name="connsiteY1820" fmla="*/ 1330005 h 1996549"/>
              <a:gd name="connsiteX1821" fmla="*/ 1709855 w 1998270"/>
              <a:gd name="connsiteY1821" fmla="*/ 1315166 h 1996549"/>
              <a:gd name="connsiteX1822" fmla="*/ 1724864 w 1998270"/>
              <a:gd name="connsiteY1822" fmla="*/ 1300157 h 1996549"/>
              <a:gd name="connsiteX1823" fmla="*/ 1909067 w 1998270"/>
              <a:gd name="connsiteY1823" fmla="*/ 1299986 h 1996549"/>
              <a:gd name="connsiteX1824" fmla="*/ 1924247 w 1998270"/>
              <a:gd name="connsiteY1824" fmla="*/ 1315166 h 1996549"/>
              <a:gd name="connsiteX1825" fmla="*/ 1924247 w 1998270"/>
              <a:gd name="connsiteY1825" fmla="*/ 1315338 h 1996549"/>
              <a:gd name="connsiteX1826" fmla="*/ 1909067 w 1998270"/>
              <a:gd name="connsiteY1826" fmla="*/ 1330175 h 1996549"/>
              <a:gd name="connsiteX1827" fmla="*/ 1908897 w 1998270"/>
              <a:gd name="connsiteY1827" fmla="*/ 1330177 h 1996549"/>
              <a:gd name="connsiteX1828" fmla="*/ 1893888 w 1998270"/>
              <a:gd name="connsiteY1828" fmla="*/ 1315166 h 1996549"/>
              <a:gd name="connsiteX1829" fmla="*/ 1909067 w 1998270"/>
              <a:gd name="connsiteY1829" fmla="*/ 1299986 h 1996549"/>
              <a:gd name="connsiteX1830" fmla="*/ 1847667 w 1998270"/>
              <a:gd name="connsiteY1830" fmla="*/ 1299986 h 1996549"/>
              <a:gd name="connsiteX1831" fmla="*/ 1862846 w 1998270"/>
              <a:gd name="connsiteY1831" fmla="*/ 1315166 h 1996549"/>
              <a:gd name="connsiteX1832" fmla="*/ 1862846 w 1998270"/>
              <a:gd name="connsiteY1832" fmla="*/ 1315338 h 1996549"/>
              <a:gd name="connsiteX1833" fmla="*/ 1847667 w 1998270"/>
              <a:gd name="connsiteY1833" fmla="*/ 1330175 h 1996549"/>
              <a:gd name="connsiteX1834" fmla="*/ 1847496 w 1998270"/>
              <a:gd name="connsiteY1834" fmla="*/ 1330177 h 1996549"/>
              <a:gd name="connsiteX1835" fmla="*/ 1832487 w 1998270"/>
              <a:gd name="connsiteY1835" fmla="*/ 1315166 h 1996549"/>
              <a:gd name="connsiteX1836" fmla="*/ 1847667 w 1998270"/>
              <a:gd name="connsiteY1836" fmla="*/ 1299986 h 1996549"/>
              <a:gd name="connsiteX1837" fmla="*/ 1786266 w 1998270"/>
              <a:gd name="connsiteY1837" fmla="*/ 1299986 h 1996549"/>
              <a:gd name="connsiteX1838" fmla="*/ 1801445 w 1998270"/>
              <a:gd name="connsiteY1838" fmla="*/ 1315166 h 1996549"/>
              <a:gd name="connsiteX1839" fmla="*/ 1801445 w 1998270"/>
              <a:gd name="connsiteY1839" fmla="*/ 1315338 h 1996549"/>
              <a:gd name="connsiteX1840" fmla="*/ 1786266 w 1998270"/>
              <a:gd name="connsiteY1840" fmla="*/ 1330175 h 1996549"/>
              <a:gd name="connsiteX1841" fmla="*/ 1786095 w 1998270"/>
              <a:gd name="connsiteY1841" fmla="*/ 1330177 h 1996549"/>
              <a:gd name="connsiteX1842" fmla="*/ 1771086 w 1998270"/>
              <a:gd name="connsiteY1842" fmla="*/ 1315166 h 1996549"/>
              <a:gd name="connsiteX1843" fmla="*/ 1786266 w 1998270"/>
              <a:gd name="connsiteY1843" fmla="*/ 1299986 h 1996549"/>
              <a:gd name="connsiteX1844" fmla="*/ 5628 w 1998270"/>
              <a:gd name="connsiteY1844" fmla="*/ 1252571 h 1996549"/>
              <a:gd name="connsiteX1845" fmla="*/ 5986 w 1998270"/>
              <a:gd name="connsiteY1845" fmla="*/ 1252571 h 1996549"/>
              <a:gd name="connsiteX1846" fmla="*/ 7333 w 1998270"/>
              <a:gd name="connsiteY1846" fmla="*/ 1254276 h 1996549"/>
              <a:gd name="connsiteX1847" fmla="*/ 5628 w 1998270"/>
              <a:gd name="connsiteY1847" fmla="*/ 1255982 h 1996549"/>
              <a:gd name="connsiteX1848" fmla="*/ 3923 w 1998270"/>
              <a:gd name="connsiteY1848" fmla="*/ 1254276 h 1996549"/>
              <a:gd name="connsiteX1849" fmla="*/ 5628 w 1998270"/>
              <a:gd name="connsiteY1849" fmla="*/ 1252571 h 1996549"/>
              <a:gd name="connsiteX1850" fmla="*/ 67029 w 1998270"/>
              <a:gd name="connsiteY1850" fmla="*/ 1251035 h 1996549"/>
              <a:gd name="connsiteX1851" fmla="*/ 69758 w 1998270"/>
              <a:gd name="connsiteY1851" fmla="*/ 1253764 h 1996549"/>
              <a:gd name="connsiteX1852" fmla="*/ 67029 w 1998270"/>
              <a:gd name="connsiteY1852" fmla="*/ 1256493 h 1996549"/>
              <a:gd name="connsiteX1853" fmla="*/ 64301 w 1998270"/>
              <a:gd name="connsiteY1853" fmla="*/ 1253764 h 1996549"/>
              <a:gd name="connsiteX1854" fmla="*/ 67029 w 1998270"/>
              <a:gd name="connsiteY1854" fmla="*/ 1251035 h 1996549"/>
              <a:gd name="connsiteX1855" fmla="*/ 129113 w 1998270"/>
              <a:gd name="connsiteY1855" fmla="*/ 1250353 h 1996549"/>
              <a:gd name="connsiteX1856" fmla="*/ 132524 w 1998270"/>
              <a:gd name="connsiteY1856" fmla="*/ 1253765 h 1996549"/>
              <a:gd name="connsiteX1857" fmla="*/ 129113 w 1998270"/>
              <a:gd name="connsiteY1857" fmla="*/ 1257176 h 1996549"/>
              <a:gd name="connsiteX1858" fmla="*/ 125702 w 1998270"/>
              <a:gd name="connsiteY1858" fmla="*/ 1253765 h 1996549"/>
              <a:gd name="connsiteX1859" fmla="*/ 129113 w 1998270"/>
              <a:gd name="connsiteY1859" fmla="*/ 1250353 h 1996549"/>
              <a:gd name="connsiteX1860" fmla="*/ 189832 w 1998270"/>
              <a:gd name="connsiteY1860" fmla="*/ 1249671 h 1996549"/>
              <a:gd name="connsiteX1861" fmla="*/ 190173 w 1998270"/>
              <a:gd name="connsiteY1861" fmla="*/ 1249671 h 1996549"/>
              <a:gd name="connsiteX1862" fmla="*/ 193925 w 1998270"/>
              <a:gd name="connsiteY1862" fmla="*/ 1253765 h 1996549"/>
              <a:gd name="connsiteX1863" fmla="*/ 189832 w 1998270"/>
              <a:gd name="connsiteY1863" fmla="*/ 1257858 h 1996549"/>
              <a:gd name="connsiteX1864" fmla="*/ 185739 w 1998270"/>
              <a:gd name="connsiteY1864" fmla="*/ 1253765 h 1996549"/>
              <a:gd name="connsiteX1865" fmla="*/ 189832 w 1998270"/>
              <a:gd name="connsiteY1865" fmla="*/ 1249671 h 1996549"/>
              <a:gd name="connsiteX1866" fmla="*/ 251233 w 1998270"/>
              <a:gd name="connsiteY1866" fmla="*/ 1248989 h 1996549"/>
              <a:gd name="connsiteX1867" fmla="*/ 251574 w 1998270"/>
              <a:gd name="connsiteY1867" fmla="*/ 1248989 h 1996549"/>
              <a:gd name="connsiteX1868" fmla="*/ 256009 w 1998270"/>
              <a:gd name="connsiteY1868" fmla="*/ 1253765 h 1996549"/>
              <a:gd name="connsiteX1869" fmla="*/ 251233 w 1998270"/>
              <a:gd name="connsiteY1869" fmla="*/ 1258541 h 1996549"/>
              <a:gd name="connsiteX1870" fmla="*/ 246458 w 1998270"/>
              <a:gd name="connsiteY1870" fmla="*/ 1253765 h 1996549"/>
              <a:gd name="connsiteX1871" fmla="*/ 251233 w 1998270"/>
              <a:gd name="connsiteY1871" fmla="*/ 1248989 h 1996549"/>
              <a:gd name="connsiteX1872" fmla="*/ 312635 w 1998270"/>
              <a:gd name="connsiteY1872" fmla="*/ 1248306 h 1996549"/>
              <a:gd name="connsiteX1873" fmla="*/ 318092 w 1998270"/>
              <a:gd name="connsiteY1873" fmla="*/ 1253764 h 1996549"/>
              <a:gd name="connsiteX1874" fmla="*/ 312635 w 1998270"/>
              <a:gd name="connsiteY1874" fmla="*/ 1259222 h 1996549"/>
              <a:gd name="connsiteX1875" fmla="*/ 307177 w 1998270"/>
              <a:gd name="connsiteY1875" fmla="*/ 1253764 h 1996549"/>
              <a:gd name="connsiteX1876" fmla="*/ 312635 w 1998270"/>
              <a:gd name="connsiteY1876" fmla="*/ 1248306 h 1996549"/>
              <a:gd name="connsiteX1877" fmla="*/ 374035 w 1998270"/>
              <a:gd name="connsiteY1877" fmla="*/ 1247624 h 1996549"/>
              <a:gd name="connsiteX1878" fmla="*/ 380176 w 1998270"/>
              <a:gd name="connsiteY1878" fmla="*/ 1253765 h 1996549"/>
              <a:gd name="connsiteX1879" fmla="*/ 374035 w 1998270"/>
              <a:gd name="connsiteY1879" fmla="*/ 1259905 h 1996549"/>
              <a:gd name="connsiteX1880" fmla="*/ 367896 w 1998270"/>
              <a:gd name="connsiteY1880" fmla="*/ 1253765 h 1996549"/>
              <a:gd name="connsiteX1881" fmla="*/ 374035 w 1998270"/>
              <a:gd name="connsiteY1881" fmla="*/ 1247624 h 1996549"/>
              <a:gd name="connsiteX1882" fmla="*/ 436120 w 1998270"/>
              <a:gd name="connsiteY1882" fmla="*/ 1247113 h 1996549"/>
              <a:gd name="connsiteX1883" fmla="*/ 436461 w 1998270"/>
              <a:gd name="connsiteY1883" fmla="*/ 1247113 h 1996549"/>
              <a:gd name="connsiteX1884" fmla="*/ 442772 w 1998270"/>
              <a:gd name="connsiteY1884" fmla="*/ 1253765 h 1996549"/>
              <a:gd name="connsiteX1885" fmla="*/ 436120 w 1998270"/>
              <a:gd name="connsiteY1885" fmla="*/ 1260417 h 1996549"/>
              <a:gd name="connsiteX1886" fmla="*/ 429468 w 1998270"/>
              <a:gd name="connsiteY1886" fmla="*/ 1253765 h 1996549"/>
              <a:gd name="connsiteX1887" fmla="*/ 436120 w 1998270"/>
              <a:gd name="connsiteY1887" fmla="*/ 1247113 h 1996549"/>
              <a:gd name="connsiteX1888" fmla="*/ 496838 w 1998270"/>
              <a:gd name="connsiteY1888" fmla="*/ 1246430 h 1996549"/>
              <a:gd name="connsiteX1889" fmla="*/ 504172 w 1998270"/>
              <a:gd name="connsiteY1889" fmla="*/ 1253764 h 1996549"/>
              <a:gd name="connsiteX1890" fmla="*/ 496838 w 1998270"/>
              <a:gd name="connsiteY1890" fmla="*/ 1261099 h 1996549"/>
              <a:gd name="connsiteX1891" fmla="*/ 489505 w 1998270"/>
              <a:gd name="connsiteY1891" fmla="*/ 1253764 h 1996549"/>
              <a:gd name="connsiteX1892" fmla="*/ 496838 w 1998270"/>
              <a:gd name="connsiteY1892" fmla="*/ 1246430 h 1996549"/>
              <a:gd name="connsiteX1893" fmla="*/ 558240 w 1998270"/>
              <a:gd name="connsiteY1893" fmla="*/ 1245748 h 1996549"/>
              <a:gd name="connsiteX1894" fmla="*/ 566256 w 1998270"/>
              <a:gd name="connsiteY1894" fmla="*/ 1253765 h 1996549"/>
              <a:gd name="connsiteX1895" fmla="*/ 558240 w 1998270"/>
              <a:gd name="connsiteY1895" fmla="*/ 1261781 h 1996549"/>
              <a:gd name="connsiteX1896" fmla="*/ 550224 w 1998270"/>
              <a:gd name="connsiteY1896" fmla="*/ 1253765 h 1996549"/>
              <a:gd name="connsiteX1897" fmla="*/ 558240 w 1998270"/>
              <a:gd name="connsiteY1897" fmla="*/ 1245748 h 1996549"/>
              <a:gd name="connsiteX1898" fmla="*/ 619642 w 1998270"/>
              <a:gd name="connsiteY1898" fmla="*/ 1245236 h 1996549"/>
              <a:gd name="connsiteX1899" fmla="*/ 628169 w 1998270"/>
              <a:gd name="connsiteY1899" fmla="*/ 1253764 h 1996549"/>
              <a:gd name="connsiteX1900" fmla="*/ 619642 w 1998270"/>
              <a:gd name="connsiteY1900" fmla="*/ 1262292 h 1996549"/>
              <a:gd name="connsiteX1901" fmla="*/ 611114 w 1998270"/>
              <a:gd name="connsiteY1901" fmla="*/ 1253764 h 1996549"/>
              <a:gd name="connsiteX1902" fmla="*/ 619642 w 1998270"/>
              <a:gd name="connsiteY1902" fmla="*/ 1245236 h 1996549"/>
              <a:gd name="connsiteX1903" fmla="*/ 681042 w 1998270"/>
              <a:gd name="connsiteY1903" fmla="*/ 1244554 h 1996549"/>
              <a:gd name="connsiteX1904" fmla="*/ 690253 w 1998270"/>
              <a:gd name="connsiteY1904" fmla="*/ 1253765 h 1996549"/>
              <a:gd name="connsiteX1905" fmla="*/ 681042 w 1998270"/>
              <a:gd name="connsiteY1905" fmla="*/ 1262975 h 1996549"/>
              <a:gd name="connsiteX1906" fmla="*/ 671833 w 1998270"/>
              <a:gd name="connsiteY1906" fmla="*/ 1253765 h 1996549"/>
              <a:gd name="connsiteX1907" fmla="*/ 681042 w 1998270"/>
              <a:gd name="connsiteY1907" fmla="*/ 1244554 h 1996549"/>
              <a:gd name="connsiteX1908" fmla="*/ 743126 w 1998270"/>
              <a:gd name="connsiteY1908" fmla="*/ 1244043 h 1996549"/>
              <a:gd name="connsiteX1909" fmla="*/ 743466 w 1998270"/>
              <a:gd name="connsiteY1909" fmla="*/ 1244043 h 1996549"/>
              <a:gd name="connsiteX1910" fmla="*/ 752848 w 1998270"/>
              <a:gd name="connsiteY1910" fmla="*/ 1253765 h 1996549"/>
              <a:gd name="connsiteX1911" fmla="*/ 743126 w 1998270"/>
              <a:gd name="connsiteY1911" fmla="*/ 1263486 h 1996549"/>
              <a:gd name="connsiteX1912" fmla="*/ 733404 w 1998270"/>
              <a:gd name="connsiteY1912" fmla="*/ 1253765 h 1996549"/>
              <a:gd name="connsiteX1913" fmla="*/ 743126 w 1998270"/>
              <a:gd name="connsiteY1913" fmla="*/ 1244043 h 1996549"/>
              <a:gd name="connsiteX1914" fmla="*/ 803844 w 1998270"/>
              <a:gd name="connsiteY1914" fmla="*/ 1243360 h 1996549"/>
              <a:gd name="connsiteX1915" fmla="*/ 814249 w 1998270"/>
              <a:gd name="connsiteY1915" fmla="*/ 1253765 h 1996549"/>
              <a:gd name="connsiteX1916" fmla="*/ 803844 w 1998270"/>
              <a:gd name="connsiteY1916" fmla="*/ 1264169 h 1996549"/>
              <a:gd name="connsiteX1917" fmla="*/ 793441 w 1998270"/>
              <a:gd name="connsiteY1917" fmla="*/ 1253765 h 1996549"/>
              <a:gd name="connsiteX1918" fmla="*/ 803844 w 1998270"/>
              <a:gd name="connsiteY1918" fmla="*/ 1243360 h 1996549"/>
              <a:gd name="connsiteX1919" fmla="*/ 865247 w 1998270"/>
              <a:gd name="connsiteY1919" fmla="*/ 1242849 h 1996549"/>
              <a:gd name="connsiteX1920" fmla="*/ 865588 w 1998270"/>
              <a:gd name="connsiteY1920" fmla="*/ 1242849 h 1996549"/>
              <a:gd name="connsiteX1921" fmla="*/ 876162 w 1998270"/>
              <a:gd name="connsiteY1921" fmla="*/ 1253764 h 1996549"/>
              <a:gd name="connsiteX1922" fmla="*/ 865247 w 1998270"/>
              <a:gd name="connsiteY1922" fmla="*/ 1264680 h 1996549"/>
              <a:gd name="connsiteX1923" fmla="*/ 854331 w 1998270"/>
              <a:gd name="connsiteY1923" fmla="*/ 1253764 h 1996549"/>
              <a:gd name="connsiteX1924" fmla="*/ 865247 w 1998270"/>
              <a:gd name="connsiteY1924" fmla="*/ 1242849 h 1996549"/>
              <a:gd name="connsiteX1925" fmla="*/ 926647 w 1998270"/>
              <a:gd name="connsiteY1925" fmla="*/ 1242337 h 1996549"/>
              <a:gd name="connsiteX1926" fmla="*/ 938074 w 1998270"/>
              <a:gd name="connsiteY1926" fmla="*/ 1253765 h 1996549"/>
              <a:gd name="connsiteX1927" fmla="*/ 926647 w 1998270"/>
              <a:gd name="connsiteY1927" fmla="*/ 1265192 h 1996549"/>
              <a:gd name="connsiteX1928" fmla="*/ 915220 w 1998270"/>
              <a:gd name="connsiteY1928" fmla="*/ 1253765 h 1996549"/>
              <a:gd name="connsiteX1929" fmla="*/ 926647 w 1998270"/>
              <a:gd name="connsiteY1929" fmla="*/ 1242337 h 1996549"/>
              <a:gd name="connsiteX1930" fmla="*/ 988048 w 1998270"/>
              <a:gd name="connsiteY1930" fmla="*/ 1241825 h 1996549"/>
              <a:gd name="connsiteX1931" fmla="*/ 999988 w 1998270"/>
              <a:gd name="connsiteY1931" fmla="*/ 1253765 h 1996549"/>
              <a:gd name="connsiteX1932" fmla="*/ 988048 w 1998270"/>
              <a:gd name="connsiteY1932" fmla="*/ 1265704 h 1996549"/>
              <a:gd name="connsiteX1933" fmla="*/ 976110 w 1998270"/>
              <a:gd name="connsiteY1933" fmla="*/ 1253765 h 1996549"/>
              <a:gd name="connsiteX1934" fmla="*/ 988048 w 1998270"/>
              <a:gd name="connsiteY1934" fmla="*/ 1241825 h 1996549"/>
              <a:gd name="connsiteX1935" fmla="*/ 1050133 w 1998270"/>
              <a:gd name="connsiteY1935" fmla="*/ 1241314 h 1996549"/>
              <a:gd name="connsiteX1936" fmla="*/ 1050473 w 1998270"/>
              <a:gd name="connsiteY1936" fmla="*/ 1241314 h 1996549"/>
              <a:gd name="connsiteX1937" fmla="*/ 1062584 w 1998270"/>
              <a:gd name="connsiteY1937" fmla="*/ 1253765 h 1996549"/>
              <a:gd name="connsiteX1938" fmla="*/ 1050133 w 1998270"/>
              <a:gd name="connsiteY1938" fmla="*/ 1266215 h 1996549"/>
              <a:gd name="connsiteX1939" fmla="*/ 1037682 w 1998270"/>
              <a:gd name="connsiteY1939" fmla="*/ 1253765 h 1996549"/>
              <a:gd name="connsiteX1940" fmla="*/ 1050133 w 1998270"/>
              <a:gd name="connsiteY1940" fmla="*/ 1241314 h 1996549"/>
              <a:gd name="connsiteX1941" fmla="*/ 1110851 w 1998270"/>
              <a:gd name="connsiteY1941" fmla="*/ 1240973 h 1996549"/>
              <a:gd name="connsiteX1942" fmla="*/ 1111192 w 1998270"/>
              <a:gd name="connsiteY1942" fmla="*/ 1240973 h 1996549"/>
              <a:gd name="connsiteX1943" fmla="*/ 1123643 w 1998270"/>
              <a:gd name="connsiteY1943" fmla="*/ 1253765 h 1996549"/>
              <a:gd name="connsiteX1944" fmla="*/ 1110851 w 1998270"/>
              <a:gd name="connsiteY1944" fmla="*/ 1266557 h 1996549"/>
              <a:gd name="connsiteX1945" fmla="*/ 1098060 w 1998270"/>
              <a:gd name="connsiteY1945" fmla="*/ 1253765 h 1996549"/>
              <a:gd name="connsiteX1946" fmla="*/ 1110851 w 1998270"/>
              <a:gd name="connsiteY1946" fmla="*/ 1240973 h 1996549"/>
              <a:gd name="connsiteX1947" fmla="*/ 1172252 w 1998270"/>
              <a:gd name="connsiteY1947" fmla="*/ 1240461 h 1996549"/>
              <a:gd name="connsiteX1948" fmla="*/ 1185556 w 1998270"/>
              <a:gd name="connsiteY1948" fmla="*/ 1253765 h 1996549"/>
              <a:gd name="connsiteX1949" fmla="*/ 1172252 w 1998270"/>
              <a:gd name="connsiteY1949" fmla="*/ 1267069 h 1996549"/>
              <a:gd name="connsiteX1950" fmla="*/ 1158949 w 1998270"/>
              <a:gd name="connsiteY1950" fmla="*/ 1253765 h 1996549"/>
              <a:gd name="connsiteX1951" fmla="*/ 1172252 w 1998270"/>
              <a:gd name="connsiteY1951" fmla="*/ 1240461 h 1996549"/>
              <a:gd name="connsiteX1952" fmla="*/ 1970835 w 1998270"/>
              <a:gd name="connsiteY1952" fmla="*/ 1239815 h 1996549"/>
              <a:gd name="connsiteX1953" fmla="*/ 1984651 w 1998270"/>
              <a:gd name="connsiteY1953" fmla="*/ 1253630 h 1996549"/>
              <a:gd name="connsiteX1954" fmla="*/ 1970835 w 1998270"/>
              <a:gd name="connsiteY1954" fmla="*/ 1267446 h 1996549"/>
              <a:gd name="connsiteX1955" fmla="*/ 1957020 w 1998270"/>
              <a:gd name="connsiteY1955" fmla="*/ 1253630 h 1996549"/>
              <a:gd name="connsiteX1956" fmla="*/ 1970835 w 1998270"/>
              <a:gd name="connsiteY1956" fmla="*/ 1239815 h 1996549"/>
              <a:gd name="connsiteX1957" fmla="*/ 1234020 w 1998270"/>
              <a:gd name="connsiteY1957" fmla="*/ 1239815 h 1996549"/>
              <a:gd name="connsiteX1958" fmla="*/ 1247836 w 1998270"/>
              <a:gd name="connsiteY1958" fmla="*/ 1253630 h 1996549"/>
              <a:gd name="connsiteX1959" fmla="*/ 1234020 w 1998270"/>
              <a:gd name="connsiteY1959" fmla="*/ 1267446 h 1996549"/>
              <a:gd name="connsiteX1960" fmla="*/ 1220205 w 1998270"/>
              <a:gd name="connsiteY1960" fmla="*/ 1253630 h 1996549"/>
              <a:gd name="connsiteX1961" fmla="*/ 1234020 w 1998270"/>
              <a:gd name="connsiteY1961" fmla="*/ 1239815 h 1996549"/>
              <a:gd name="connsiteX1962" fmla="*/ 1295055 w 1998270"/>
              <a:gd name="connsiteY1962" fmla="*/ 1239608 h 1996549"/>
              <a:gd name="connsiteX1963" fmla="*/ 1309211 w 1998270"/>
              <a:gd name="connsiteY1963" fmla="*/ 1253765 h 1996549"/>
              <a:gd name="connsiteX1964" fmla="*/ 1295055 w 1998270"/>
              <a:gd name="connsiteY1964" fmla="*/ 1267921 h 1996549"/>
              <a:gd name="connsiteX1965" fmla="*/ 1280899 w 1998270"/>
              <a:gd name="connsiteY1965" fmla="*/ 1253765 h 1996549"/>
              <a:gd name="connsiteX1966" fmla="*/ 1295055 w 1998270"/>
              <a:gd name="connsiteY1966" fmla="*/ 1239608 h 1996549"/>
              <a:gd name="connsiteX1967" fmla="*/ 1357138 w 1998270"/>
              <a:gd name="connsiteY1967" fmla="*/ 1239267 h 1996549"/>
              <a:gd name="connsiteX1968" fmla="*/ 1371636 w 1998270"/>
              <a:gd name="connsiteY1968" fmla="*/ 1253765 h 1996549"/>
              <a:gd name="connsiteX1969" fmla="*/ 1357138 w 1998270"/>
              <a:gd name="connsiteY1969" fmla="*/ 1268262 h 1996549"/>
              <a:gd name="connsiteX1970" fmla="*/ 1342641 w 1998270"/>
              <a:gd name="connsiteY1970" fmla="*/ 1253765 h 1996549"/>
              <a:gd name="connsiteX1971" fmla="*/ 1357138 w 1998270"/>
              <a:gd name="connsiteY1971" fmla="*/ 1239267 h 1996549"/>
              <a:gd name="connsiteX1972" fmla="*/ 1417857 w 1998270"/>
              <a:gd name="connsiteY1972" fmla="*/ 1238926 h 1996549"/>
              <a:gd name="connsiteX1973" fmla="*/ 1432696 w 1998270"/>
              <a:gd name="connsiteY1973" fmla="*/ 1253765 h 1996549"/>
              <a:gd name="connsiteX1974" fmla="*/ 1417857 w 1998270"/>
              <a:gd name="connsiteY1974" fmla="*/ 1268604 h 1996549"/>
              <a:gd name="connsiteX1975" fmla="*/ 1403019 w 1998270"/>
              <a:gd name="connsiteY1975" fmla="*/ 1253765 h 1996549"/>
              <a:gd name="connsiteX1976" fmla="*/ 1417857 w 1998270"/>
              <a:gd name="connsiteY1976" fmla="*/ 1238926 h 1996549"/>
              <a:gd name="connsiteX1977" fmla="*/ 1479259 w 1998270"/>
              <a:gd name="connsiteY1977" fmla="*/ 1238756 h 1996549"/>
              <a:gd name="connsiteX1978" fmla="*/ 1479600 w 1998270"/>
              <a:gd name="connsiteY1978" fmla="*/ 1238756 h 1996549"/>
              <a:gd name="connsiteX1979" fmla="*/ 1494268 w 1998270"/>
              <a:gd name="connsiteY1979" fmla="*/ 1253765 h 1996549"/>
              <a:gd name="connsiteX1980" fmla="*/ 1494268 w 1998270"/>
              <a:gd name="connsiteY1980" fmla="*/ 1253937 h 1996549"/>
              <a:gd name="connsiteX1981" fmla="*/ 1479259 w 1998270"/>
              <a:gd name="connsiteY1981" fmla="*/ 1268604 h 1996549"/>
              <a:gd name="connsiteX1982" fmla="*/ 1464250 w 1998270"/>
              <a:gd name="connsiteY1982" fmla="*/ 1253765 h 1996549"/>
              <a:gd name="connsiteX1983" fmla="*/ 1479259 w 1998270"/>
              <a:gd name="connsiteY1983" fmla="*/ 1238756 h 1996549"/>
              <a:gd name="connsiteX1984" fmla="*/ 1540660 w 1998270"/>
              <a:gd name="connsiteY1984" fmla="*/ 1238414 h 1996549"/>
              <a:gd name="connsiteX1985" fmla="*/ 1556011 w 1998270"/>
              <a:gd name="connsiteY1985" fmla="*/ 1253765 h 1996549"/>
              <a:gd name="connsiteX1986" fmla="*/ 1556011 w 1998270"/>
              <a:gd name="connsiteY1986" fmla="*/ 1253937 h 1996549"/>
              <a:gd name="connsiteX1987" fmla="*/ 1540660 w 1998270"/>
              <a:gd name="connsiteY1987" fmla="*/ 1268945 h 1996549"/>
              <a:gd name="connsiteX1988" fmla="*/ 1525310 w 1998270"/>
              <a:gd name="connsiteY1988" fmla="*/ 1253765 h 1996549"/>
              <a:gd name="connsiteX1989" fmla="*/ 1540660 w 1998270"/>
              <a:gd name="connsiteY1989" fmla="*/ 1238414 h 1996549"/>
              <a:gd name="connsiteX1990" fmla="*/ 1602061 w 1998270"/>
              <a:gd name="connsiteY1990" fmla="*/ 1238243 h 1996549"/>
              <a:gd name="connsiteX1991" fmla="*/ 1617582 w 1998270"/>
              <a:gd name="connsiteY1991" fmla="*/ 1253764 h 1996549"/>
              <a:gd name="connsiteX1992" fmla="*/ 1617582 w 1998270"/>
              <a:gd name="connsiteY1992" fmla="*/ 1253937 h 1996549"/>
              <a:gd name="connsiteX1993" fmla="*/ 1602061 w 1998270"/>
              <a:gd name="connsiteY1993" fmla="*/ 1269115 h 1996549"/>
              <a:gd name="connsiteX1994" fmla="*/ 1601891 w 1998270"/>
              <a:gd name="connsiteY1994" fmla="*/ 1269116 h 1996549"/>
              <a:gd name="connsiteX1995" fmla="*/ 1586541 w 1998270"/>
              <a:gd name="connsiteY1995" fmla="*/ 1253764 h 1996549"/>
              <a:gd name="connsiteX1996" fmla="*/ 1602061 w 1998270"/>
              <a:gd name="connsiteY1996" fmla="*/ 1238243 h 1996549"/>
              <a:gd name="connsiteX1997" fmla="*/ 1663829 w 1998270"/>
              <a:gd name="connsiteY1997" fmla="*/ 1237939 h 1996549"/>
              <a:gd name="connsiteX1998" fmla="*/ 1679521 w 1998270"/>
              <a:gd name="connsiteY1998" fmla="*/ 1253630 h 1996549"/>
              <a:gd name="connsiteX1999" fmla="*/ 1663829 w 1998270"/>
              <a:gd name="connsiteY1999" fmla="*/ 1269322 h 1996549"/>
              <a:gd name="connsiteX2000" fmla="*/ 1648138 w 1998270"/>
              <a:gd name="connsiteY2000" fmla="*/ 1253630 h 1996549"/>
              <a:gd name="connsiteX2001" fmla="*/ 1663829 w 1998270"/>
              <a:gd name="connsiteY2001" fmla="*/ 1237939 h 1996549"/>
              <a:gd name="connsiteX2002" fmla="*/ 1724863 w 1998270"/>
              <a:gd name="connsiteY2002" fmla="*/ 1237903 h 1996549"/>
              <a:gd name="connsiteX2003" fmla="*/ 1725204 w 1998270"/>
              <a:gd name="connsiteY2003" fmla="*/ 1237903 h 1996549"/>
              <a:gd name="connsiteX2004" fmla="*/ 1740725 w 1998270"/>
              <a:gd name="connsiteY2004" fmla="*/ 1253765 h 1996549"/>
              <a:gd name="connsiteX2005" fmla="*/ 1740725 w 1998270"/>
              <a:gd name="connsiteY2005" fmla="*/ 1253937 h 1996549"/>
              <a:gd name="connsiteX2006" fmla="*/ 1724863 w 1998270"/>
              <a:gd name="connsiteY2006" fmla="*/ 1269456 h 1996549"/>
              <a:gd name="connsiteX2007" fmla="*/ 1709002 w 1998270"/>
              <a:gd name="connsiteY2007" fmla="*/ 1253765 h 1996549"/>
              <a:gd name="connsiteX2008" fmla="*/ 1724863 w 1998270"/>
              <a:gd name="connsiteY2008" fmla="*/ 1237903 h 1996549"/>
              <a:gd name="connsiteX2009" fmla="*/ 1909068 w 1998270"/>
              <a:gd name="connsiteY2009" fmla="*/ 1237732 h 1996549"/>
              <a:gd name="connsiteX2010" fmla="*/ 1925100 w 1998270"/>
              <a:gd name="connsiteY2010" fmla="*/ 1253765 h 1996549"/>
              <a:gd name="connsiteX2011" fmla="*/ 1909068 w 1998270"/>
              <a:gd name="connsiteY2011" fmla="*/ 1269627 h 1996549"/>
              <a:gd name="connsiteX2012" fmla="*/ 1893036 w 1998270"/>
              <a:gd name="connsiteY2012" fmla="*/ 1253765 h 1996549"/>
              <a:gd name="connsiteX2013" fmla="*/ 1909068 w 1998270"/>
              <a:gd name="connsiteY2013" fmla="*/ 1237732 h 1996549"/>
              <a:gd name="connsiteX2014" fmla="*/ 1847666 w 1998270"/>
              <a:gd name="connsiteY2014" fmla="*/ 1237732 h 1996549"/>
              <a:gd name="connsiteX2015" fmla="*/ 1863699 w 1998270"/>
              <a:gd name="connsiteY2015" fmla="*/ 1253765 h 1996549"/>
              <a:gd name="connsiteX2016" fmla="*/ 1847666 w 1998270"/>
              <a:gd name="connsiteY2016" fmla="*/ 1269627 h 1996549"/>
              <a:gd name="connsiteX2017" fmla="*/ 1831634 w 1998270"/>
              <a:gd name="connsiteY2017" fmla="*/ 1253765 h 1996549"/>
              <a:gd name="connsiteX2018" fmla="*/ 1847666 w 1998270"/>
              <a:gd name="connsiteY2018" fmla="*/ 1237732 h 1996549"/>
              <a:gd name="connsiteX2019" fmla="*/ 1786265 w 1998270"/>
              <a:gd name="connsiteY2019" fmla="*/ 1237732 h 1996549"/>
              <a:gd name="connsiteX2020" fmla="*/ 1802298 w 1998270"/>
              <a:gd name="connsiteY2020" fmla="*/ 1253765 h 1996549"/>
              <a:gd name="connsiteX2021" fmla="*/ 1786265 w 1998270"/>
              <a:gd name="connsiteY2021" fmla="*/ 1269627 h 1996549"/>
              <a:gd name="connsiteX2022" fmla="*/ 1770233 w 1998270"/>
              <a:gd name="connsiteY2022" fmla="*/ 1253765 h 1996549"/>
              <a:gd name="connsiteX2023" fmla="*/ 1786265 w 1998270"/>
              <a:gd name="connsiteY2023" fmla="*/ 1237732 h 1996549"/>
              <a:gd name="connsiteX2024" fmla="*/ 5628 w 1998270"/>
              <a:gd name="connsiteY2024" fmla="*/ 1190316 h 1996549"/>
              <a:gd name="connsiteX2025" fmla="*/ 7675 w 1998270"/>
              <a:gd name="connsiteY2025" fmla="*/ 1192363 h 1996549"/>
              <a:gd name="connsiteX2026" fmla="*/ 5628 w 1998270"/>
              <a:gd name="connsiteY2026" fmla="*/ 1194410 h 1996549"/>
              <a:gd name="connsiteX2027" fmla="*/ 3582 w 1998270"/>
              <a:gd name="connsiteY2027" fmla="*/ 1192363 h 1996549"/>
              <a:gd name="connsiteX2028" fmla="*/ 5628 w 1998270"/>
              <a:gd name="connsiteY2028" fmla="*/ 1190316 h 1996549"/>
              <a:gd name="connsiteX2029" fmla="*/ 67030 w 1998270"/>
              <a:gd name="connsiteY2029" fmla="*/ 1189123 h 1996549"/>
              <a:gd name="connsiteX2030" fmla="*/ 67388 w 1998270"/>
              <a:gd name="connsiteY2030" fmla="*/ 1189123 h 1996549"/>
              <a:gd name="connsiteX2031" fmla="*/ 70270 w 1998270"/>
              <a:gd name="connsiteY2031" fmla="*/ 1192363 h 1996549"/>
              <a:gd name="connsiteX2032" fmla="*/ 67030 w 1998270"/>
              <a:gd name="connsiteY2032" fmla="*/ 1195604 h 1996549"/>
              <a:gd name="connsiteX2033" fmla="*/ 63790 w 1998270"/>
              <a:gd name="connsiteY2033" fmla="*/ 1192363 h 1996549"/>
              <a:gd name="connsiteX2034" fmla="*/ 67030 w 1998270"/>
              <a:gd name="connsiteY2034" fmla="*/ 1189123 h 1996549"/>
              <a:gd name="connsiteX2035" fmla="*/ 129114 w 1998270"/>
              <a:gd name="connsiteY2035" fmla="*/ 1188440 h 1996549"/>
              <a:gd name="connsiteX2036" fmla="*/ 133037 w 1998270"/>
              <a:gd name="connsiteY2036" fmla="*/ 1192363 h 1996549"/>
              <a:gd name="connsiteX2037" fmla="*/ 129114 w 1998270"/>
              <a:gd name="connsiteY2037" fmla="*/ 1196286 h 1996549"/>
              <a:gd name="connsiteX2038" fmla="*/ 125191 w 1998270"/>
              <a:gd name="connsiteY2038" fmla="*/ 1192363 h 1996549"/>
              <a:gd name="connsiteX2039" fmla="*/ 129114 w 1998270"/>
              <a:gd name="connsiteY2039" fmla="*/ 1188440 h 1996549"/>
              <a:gd name="connsiteX2040" fmla="*/ 189832 w 1998270"/>
              <a:gd name="connsiteY2040" fmla="*/ 1187758 h 1996549"/>
              <a:gd name="connsiteX2041" fmla="*/ 194437 w 1998270"/>
              <a:gd name="connsiteY2041" fmla="*/ 1192364 h 1996549"/>
              <a:gd name="connsiteX2042" fmla="*/ 189832 w 1998270"/>
              <a:gd name="connsiteY2042" fmla="*/ 1196969 h 1996549"/>
              <a:gd name="connsiteX2043" fmla="*/ 185228 w 1998270"/>
              <a:gd name="connsiteY2043" fmla="*/ 1192364 h 1996549"/>
              <a:gd name="connsiteX2044" fmla="*/ 189832 w 1998270"/>
              <a:gd name="connsiteY2044" fmla="*/ 1187758 h 1996549"/>
              <a:gd name="connsiteX2045" fmla="*/ 251234 w 1998270"/>
              <a:gd name="connsiteY2045" fmla="*/ 1187076 h 1996549"/>
              <a:gd name="connsiteX2046" fmla="*/ 256521 w 1998270"/>
              <a:gd name="connsiteY2046" fmla="*/ 1192364 h 1996549"/>
              <a:gd name="connsiteX2047" fmla="*/ 251234 w 1998270"/>
              <a:gd name="connsiteY2047" fmla="*/ 1197651 h 1996549"/>
              <a:gd name="connsiteX2048" fmla="*/ 245947 w 1998270"/>
              <a:gd name="connsiteY2048" fmla="*/ 1192364 h 1996549"/>
              <a:gd name="connsiteX2049" fmla="*/ 251234 w 1998270"/>
              <a:gd name="connsiteY2049" fmla="*/ 1187076 h 1996549"/>
              <a:gd name="connsiteX2050" fmla="*/ 312635 w 1998270"/>
              <a:gd name="connsiteY2050" fmla="*/ 1186394 h 1996549"/>
              <a:gd name="connsiteX2051" fmla="*/ 312976 w 1998270"/>
              <a:gd name="connsiteY2051" fmla="*/ 1186394 h 1996549"/>
              <a:gd name="connsiteX2052" fmla="*/ 318604 w 1998270"/>
              <a:gd name="connsiteY2052" fmla="*/ 1192364 h 1996549"/>
              <a:gd name="connsiteX2053" fmla="*/ 312635 w 1998270"/>
              <a:gd name="connsiteY2053" fmla="*/ 1198333 h 1996549"/>
              <a:gd name="connsiteX2054" fmla="*/ 306666 w 1998270"/>
              <a:gd name="connsiteY2054" fmla="*/ 1192364 h 1996549"/>
              <a:gd name="connsiteX2055" fmla="*/ 312635 w 1998270"/>
              <a:gd name="connsiteY2055" fmla="*/ 1186394 h 1996549"/>
              <a:gd name="connsiteX2056" fmla="*/ 374036 w 1998270"/>
              <a:gd name="connsiteY2056" fmla="*/ 1185712 h 1996549"/>
              <a:gd name="connsiteX2057" fmla="*/ 374378 w 1998270"/>
              <a:gd name="connsiteY2057" fmla="*/ 1185712 h 1996549"/>
              <a:gd name="connsiteX2058" fmla="*/ 380688 w 1998270"/>
              <a:gd name="connsiteY2058" fmla="*/ 1192364 h 1996549"/>
              <a:gd name="connsiteX2059" fmla="*/ 374036 w 1998270"/>
              <a:gd name="connsiteY2059" fmla="*/ 1199016 h 1996549"/>
              <a:gd name="connsiteX2060" fmla="*/ 367385 w 1998270"/>
              <a:gd name="connsiteY2060" fmla="*/ 1192364 h 1996549"/>
              <a:gd name="connsiteX2061" fmla="*/ 374036 w 1998270"/>
              <a:gd name="connsiteY2061" fmla="*/ 1185712 h 1996549"/>
              <a:gd name="connsiteX2062" fmla="*/ 436119 w 1998270"/>
              <a:gd name="connsiteY2062" fmla="*/ 1185199 h 1996549"/>
              <a:gd name="connsiteX2063" fmla="*/ 443283 w 1998270"/>
              <a:gd name="connsiteY2063" fmla="*/ 1192363 h 1996549"/>
              <a:gd name="connsiteX2064" fmla="*/ 436119 w 1998270"/>
              <a:gd name="connsiteY2064" fmla="*/ 1199526 h 1996549"/>
              <a:gd name="connsiteX2065" fmla="*/ 428956 w 1998270"/>
              <a:gd name="connsiteY2065" fmla="*/ 1192363 h 1996549"/>
              <a:gd name="connsiteX2066" fmla="*/ 436119 w 1998270"/>
              <a:gd name="connsiteY2066" fmla="*/ 1185199 h 1996549"/>
              <a:gd name="connsiteX2067" fmla="*/ 558240 w 1998270"/>
              <a:gd name="connsiteY2067" fmla="*/ 1184347 h 1996549"/>
              <a:gd name="connsiteX2068" fmla="*/ 566767 w 1998270"/>
              <a:gd name="connsiteY2068" fmla="*/ 1192875 h 1996549"/>
              <a:gd name="connsiteX2069" fmla="*/ 558240 w 1998270"/>
              <a:gd name="connsiteY2069" fmla="*/ 1201403 h 1996549"/>
              <a:gd name="connsiteX2070" fmla="*/ 549712 w 1998270"/>
              <a:gd name="connsiteY2070" fmla="*/ 1192875 h 1996549"/>
              <a:gd name="connsiteX2071" fmla="*/ 558240 w 1998270"/>
              <a:gd name="connsiteY2071" fmla="*/ 1184347 h 1996549"/>
              <a:gd name="connsiteX2072" fmla="*/ 496838 w 1998270"/>
              <a:gd name="connsiteY2072" fmla="*/ 1184347 h 1996549"/>
              <a:gd name="connsiteX2073" fmla="*/ 497179 w 1998270"/>
              <a:gd name="connsiteY2073" fmla="*/ 1184347 h 1996549"/>
              <a:gd name="connsiteX2074" fmla="*/ 504684 w 1998270"/>
              <a:gd name="connsiteY2074" fmla="*/ 1192193 h 1996549"/>
              <a:gd name="connsiteX2075" fmla="*/ 496838 w 1998270"/>
              <a:gd name="connsiteY2075" fmla="*/ 1200038 h 1996549"/>
              <a:gd name="connsiteX2076" fmla="*/ 488993 w 1998270"/>
              <a:gd name="connsiteY2076" fmla="*/ 1192193 h 1996549"/>
              <a:gd name="connsiteX2077" fmla="*/ 496838 w 1998270"/>
              <a:gd name="connsiteY2077" fmla="*/ 1184347 h 1996549"/>
              <a:gd name="connsiteX2078" fmla="*/ 619641 w 1998270"/>
              <a:gd name="connsiteY2078" fmla="*/ 1183153 h 1996549"/>
              <a:gd name="connsiteX2079" fmla="*/ 628851 w 1998270"/>
              <a:gd name="connsiteY2079" fmla="*/ 1192364 h 1996549"/>
              <a:gd name="connsiteX2080" fmla="*/ 619641 w 1998270"/>
              <a:gd name="connsiteY2080" fmla="*/ 1201574 h 1996549"/>
              <a:gd name="connsiteX2081" fmla="*/ 610431 w 1998270"/>
              <a:gd name="connsiteY2081" fmla="*/ 1192364 h 1996549"/>
              <a:gd name="connsiteX2082" fmla="*/ 619641 w 1998270"/>
              <a:gd name="connsiteY2082" fmla="*/ 1183153 h 1996549"/>
              <a:gd name="connsiteX2083" fmla="*/ 681042 w 1998270"/>
              <a:gd name="connsiteY2083" fmla="*/ 1182642 h 1996549"/>
              <a:gd name="connsiteX2084" fmla="*/ 681383 w 1998270"/>
              <a:gd name="connsiteY2084" fmla="*/ 1182642 h 1996549"/>
              <a:gd name="connsiteX2085" fmla="*/ 690764 w 1998270"/>
              <a:gd name="connsiteY2085" fmla="*/ 1192364 h 1996549"/>
              <a:gd name="connsiteX2086" fmla="*/ 681042 w 1998270"/>
              <a:gd name="connsiteY2086" fmla="*/ 1202085 h 1996549"/>
              <a:gd name="connsiteX2087" fmla="*/ 671321 w 1998270"/>
              <a:gd name="connsiteY2087" fmla="*/ 1192364 h 1996549"/>
              <a:gd name="connsiteX2088" fmla="*/ 681042 w 1998270"/>
              <a:gd name="connsiteY2088" fmla="*/ 1182642 h 1996549"/>
              <a:gd name="connsiteX2089" fmla="*/ 743125 w 1998270"/>
              <a:gd name="connsiteY2089" fmla="*/ 1181959 h 1996549"/>
              <a:gd name="connsiteX2090" fmla="*/ 753529 w 1998270"/>
              <a:gd name="connsiteY2090" fmla="*/ 1192364 h 1996549"/>
              <a:gd name="connsiteX2091" fmla="*/ 743125 w 1998270"/>
              <a:gd name="connsiteY2091" fmla="*/ 1202768 h 1996549"/>
              <a:gd name="connsiteX2092" fmla="*/ 732722 w 1998270"/>
              <a:gd name="connsiteY2092" fmla="*/ 1192364 h 1996549"/>
              <a:gd name="connsiteX2093" fmla="*/ 743125 w 1998270"/>
              <a:gd name="connsiteY2093" fmla="*/ 1181959 h 1996549"/>
              <a:gd name="connsiteX2094" fmla="*/ 803845 w 1998270"/>
              <a:gd name="connsiteY2094" fmla="*/ 1181448 h 1996549"/>
              <a:gd name="connsiteX2095" fmla="*/ 804186 w 1998270"/>
              <a:gd name="connsiteY2095" fmla="*/ 1181448 h 1996549"/>
              <a:gd name="connsiteX2096" fmla="*/ 814761 w 1998270"/>
              <a:gd name="connsiteY2096" fmla="*/ 1192363 h 1996549"/>
              <a:gd name="connsiteX2097" fmla="*/ 803845 w 1998270"/>
              <a:gd name="connsiteY2097" fmla="*/ 1203279 h 1996549"/>
              <a:gd name="connsiteX2098" fmla="*/ 792930 w 1998270"/>
              <a:gd name="connsiteY2098" fmla="*/ 1192363 h 1996549"/>
              <a:gd name="connsiteX2099" fmla="*/ 803845 w 1998270"/>
              <a:gd name="connsiteY2099" fmla="*/ 1181448 h 1996549"/>
              <a:gd name="connsiteX2100" fmla="*/ 865246 w 1998270"/>
              <a:gd name="connsiteY2100" fmla="*/ 1180935 h 1996549"/>
              <a:gd name="connsiteX2101" fmla="*/ 876673 w 1998270"/>
              <a:gd name="connsiteY2101" fmla="*/ 1192363 h 1996549"/>
              <a:gd name="connsiteX2102" fmla="*/ 865246 w 1998270"/>
              <a:gd name="connsiteY2102" fmla="*/ 1203790 h 1996549"/>
              <a:gd name="connsiteX2103" fmla="*/ 853819 w 1998270"/>
              <a:gd name="connsiteY2103" fmla="*/ 1192363 h 1996549"/>
              <a:gd name="connsiteX2104" fmla="*/ 865246 w 1998270"/>
              <a:gd name="connsiteY2104" fmla="*/ 1180935 h 1996549"/>
              <a:gd name="connsiteX2105" fmla="*/ 926648 w 1998270"/>
              <a:gd name="connsiteY2105" fmla="*/ 1180253 h 1996549"/>
              <a:gd name="connsiteX2106" fmla="*/ 938757 w 1998270"/>
              <a:gd name="connsiteY2106" fmla="*/ 1192363 h 1996549"/>
              <a:gd name="connsiteX2107" fmla="*/ 926648 w 1998270"/>
              <a:gd name="connsiteY2107" fmla="*/ 1204473 h 1996549"/>
              <a:gd name="connsiteX2108" fmla="*/ 914538 w 1998270"/>
              <a:gd name="connsiteY2108" fmla="*/ 1192363 h 1996549"/>
              <a:gd name="connsiteX2109" fmla="*/ 926648 w 1998270"/>
              <a:gd name="connsiteY2109" fmla="*/ 1180253 h 1996549"/>
              <a:gd name="connsiteX2110" fmla="*/ 988049 w 1998270"/>
              <a:gd name="connsiteY2110" fmla="*/ 1179742 h 1996549"/>
              <a:gd name="connsiteX2111" fmla="*/ 1000670 w 1998270"/>
              <a:gd name="connsiteY2111" fmla="*/ 1192364 h 1996549"/>
              <a:gd name="connsiteX2112" fmla="*/ 988049 w 1998270"/>
              <a:gd name="connsiteY2112" fmla="*/ 1204985 h 1996549"/>
              <a:gd name="connsiteX2113" fmla="*/ 975428 w 1998270"/>
              <a:gd name="connsiteY2113" fmla="*/ 1192364 h 1996549"/>
              <a:gd name="connsiteX2114" fmla="*/ 988049 w 1998270"/>
              <a:gd name="connsiteY2114" fmla="*/ 1179742 h 1996549"/>
              <a:gd name="connsiteX2115" fmla="*/ 1050132 w 1998270"/>
              <a:gd name="connsiteY2115" fmla="*/ 1179231 h 1996549"/>
              <a:gd name="connsiteX2116" fmla="*/ 1050473 w 1998270"/>
              <a:gd name="connsiteY2116" fmla="*/ 1179231 h 1996549"/>
              <a:gd name="connsiteX2117" fmla="*/ 1063265 w 1998270"/>
              <a:gd name="connsiteY2117" fmla="*/ 1192364 h 1996549"/>
              <a:gd name="connsiteX2118" fmla="*/ 1050132 w 1998270"/>
              <a:gd name="connsiteY2118" fmla="*/ 1205497 h 1996549"/>
              <a:gd name="connsiteX2119" fmla="*/ 1037000 w 1998270"/>
              <a:gd name="connsiteY2119" fmla="*/ 1192364 h 1996549"/>
              <a:gd name="connsiteX2120" fmla="*/ 1050132 w 1998270"/>
              <a:gd name="connsiteY2120" fmla="*/ 1179231 h 1996549"/>
              <a:gd name="connsiteX2121" fmla="*/ 1110851 w 1998270"/>
              <a:gd name="connsiteY2121" fmla="*/ 1178718 h 1996549"/>
              <a:gd name="connsiteX2122" fmla="*/ 1124496 w 1998270"/>
              <a:gd name="connsiteY2122" fmla="*/ 1192363 h 1996549"/>
              <a:gd name="connsiteX2123" fmla="*/ 1110851 w 1998270"/>
              <a:gd name="connsiteY2123" fmla="*/ 1206008 h 1996549"/>
              <a:gd name="connsiteX2124" fmla="*/ 1097207 w 1998270"/>
              <a:gd name="connsiteY2124" fmla="*/ 1192363 h 1996549"/>
              <a:gd name="connsiteX2125" fmla="*/ 1110851 w 1998270"/>
              <a:gd name="connsiteY2125" fmla="*/ 1178718 h 1996549"/>
              <a:gd name="connsiteX2126" fmla="*/ 1172253 w 1998270"/>
              <a:gd name="connsiteY2126" fmla="*/ 1178377 h 1996549"/>
              <a:gd name="connsiteX2127" fmla="*/ 1186239 w 1998270"/>
              <a:gd name="connsiteY2127" fmla="*/ 1192363 h 1996549"/>
              <a:gd name="connsiteX2128" fmla="*/ 1172253 w 1998270"/>
              <a:gd name="connsiteY2128" fmla="*/ 1206349 h 1996549"/>
              <a:gd name="connsiteX2129" fmla="*/ 1158267 w 1998270"/>
              <a:gd name="connsiteY2129" fmla="*/ 1192363 h 1996549"/>
              <a:gd name="connsiteX2130" fmla="*/ 1172253 w 1998270"/>
              <a:gd name="connsiteY2130" fmla="*/ 1178377 h 1996549"/>
              <a:gd name="connsiteX2131" fmla="*/ 1233654 w 1998270"/>
              <a:gd name="connsiteY2131" fmla="*/ 1177865 h 1996549"/>
              <a:gd name="connsiteX2132" fmla="*/ 1248151 w 1998270"/>
              <a:gd name="connsiteY2132" fmla="*/ 1192363 h 1996549"/>
              <a:gd name="connsiteX2133" fmla="*/ 1233654 w 1998270"/>
              <a:gd name="connsiteY2133" fmla="*/ 1206860 h 1996549"/>
              <a:gd name="connsiteX2134" fmla="*/ 1219157 w 1998270"/>
              <a:gd name="connsiteY2134" fmla="*/ 1192363 h 1996549"/>
              <a:gd name="connsiteX2135" fmla="*/ 1233654 w 1998270"/>
              <a:gd name="connsiteY2135" fmla="*/ 1177865 h 1996549"/>
              <a:gd name="connsiteX2136" fmla="*/ 1971151 w 1998270"/>
              <a:gd name="connsiteY2136" fmla="*/ 1177696 h 1996549"/>
              <a:gd name="connsiteX2137" fmla="*/ 1971492 w 1998270"/>
              <a:gd name="connsiteY2137" fmla="*/ 1177696 h 1996549"/>
              <a:gd name="connsiteX2138" fmla="*/ 1985819 w 1998270"/>
              <a:gd name="connsiteY2138" fmla="*/ 1192364 h 1996549"/>
              <a:gd name="connsiteX2139" fmla="*/ 1971151 w 1998270"/>
              <a:gd name="connsiteY2139" fmla="*/ 1207032 h 1996549"/>
              <a:gd name="connsiteX2140" fmla="*/ 1956484 w 1998270"/>
              <a:gd name="connsiteY2140" fmla="*/ 1192364 h 1996549"/>
              <a:gd name="connsiteX2141" fmla="*/ 1971151 w 1998270"/>
              <a:gd name="connsiteY2141" fmla="*/ 1177696 h 1996549"/>
              <a:gd name="connsiteX2142" fmla="*/ 1295055 w 1998270"/>
              <a:gd name="connsiteY2142" fmla="*/ 1177524 h 1996549"/>
              <a:gd name="connsiteX2143" fmla="*/ 1309894 w 1998270"/>
              <a:gd name="connsiteY2143" fmla="*/ 1192363 h 1996549"/>
              <a:gd name="connsiteX2144" fmla="*/ 1295055 w 1998270"/>
              <a:gd name="connsiteY2144" fmla="*/ 1207202 h 1996549"/>
              <a:gd name="connsiteX2145" fmla="*/ 1280217 w 1998270"/>
              <a:gd name="connsiteY2145" fmla="*/ 1192363 h 1996549"/>
              <a:gd name="connsiteX2146" fmla="*/ 1295055 w 1998270"/>
              <a:gd name="connsiteY2146" fmla="*/ 1177524 h 1996549"/>
              <a:gd name="connsiteX2147" fmla="*/ 1357139 w 1998270"/>
              <a:gd name="connsiteY2147" fmla="*/ 1177183 h 1996549"/>
              <a:gd name="connsiteX2148" fmla="*/ 1372319 w 1998270"/>
              <a:gd name="connsiteY2148" fmla="*/ 1192363 h 1996549"/>
              <a:gd name="connsiteX2149" fmla="*/ 1372319 w 1998270"/>
              <a:gd name="connsiteY2149" fmla="*/ 1192535 h 1996549"/>
              <a:gd name="connsiteX2150" fmla="*/ 1357139 w 1998270"/>
              <a:gd name="connsiteY2150" fmla="*/ 1207372 h 1996549"/>
              <a:gd name="connsiteX2151" fmla="*/ 1356968 w 1998270"/>
              <a:gd name="connsiteY2151" fmla="*/ 1207374 h 1996549"/>
              <a:gd name="connsiteX2152" fmla="*/ 1341959 w 1998270"/>
              <a:gd name="connsiteY2152" fmla="*/ 1192363 h 1996549"/>
              <a:gd name="connsiteX2153" fmla="*/ 1357139 w 1998270"/>
              <a:gd name="connsiteY2153" fmla="*/ 1177183 h 1996549"/>
              <a:gd name="connsiteX2154" fmla="*/ 1417858 w 1998270"/>
              <a:gd name="connsiteY2154" fmla="*/ 1176842 h 1996549"/>
              <a:gd name="connsiteX2155" fmla="*/ 1433378 w 1998270"/>
              <a:gd name="connsiteY2155" fmla="*/ 1192363 h 1996549"/>
              <a:gd name="connsiteX2156" fmla="*/ 1433378 w 1998270"/>
              <a:gd name="connsiteY2156" fmla="*/ 1192536 h 1996549"/>
              <a:gd name="connsiteX2157" fmla="*/ 1417858 w 1998270"/>
              <a:gd name="connsiteY2157" fmla="*/ 1207714 h 1996549"/>
              <a:gd name="connsiteX2158" fmla="*/ 1417687 w 1998270"/>
              <a:gd name="connsiteY2158" fmla="*/ 1207715 h 1996549"/>
              <a:gd name="connsiteX2159" fmla="*/ 1402337 w 1998270"/>
              <a:gd name="connsiteY2159" fmla="*/ 1192363 h 1996549"/>
              <a:gd name="connsiteX2160" fmla="*/ 1417858 w 1998270"/>
              <a:gd name="connsiteY2160" fmla="*/ 1176842 h 1996549"/>
              <a:gd name="connsiteX2161" fmla="*/ 1479258 w 1998270"/>
              <a:gd name="connsiteY2161" fmla="*/ 1176502 h 1996549"/>
              <a:gd name="connsiteX2162" fmla="*/ 1479599 w 1998270"/>
              <a:gd name="connsiteY2162" fmla="*/ 1176502 h 1996549"/>
              <a:gd name="connsiteX2163" fmla="*/ 1495120 w 1998270"/>
              <a:gd name="connsiteY2163" fmla="*/ 1192364 h 1996549"/>
              <a:gd name="connsiteX2164" fmla="*/ 1495120 w 1998270"/>
              <a:gd name="connsiteY2164" fmla="*/ 1192536 h 1996549"/>
              <a:gd name="connsiteX2165" fmla="*/ 1479258 w 1998270"/>
              <a:gd name="connsiteY2165" fmla="*/ 1208055 h 1996549"/>
              <a:gd name="connsiteX2166" fmla="*/ 1463397 w 1998270"/>
              <a:gd name="connsiteY2166" fmla="*/ 1192364 h 1996549"/>
              <a:gd name="connsiteX2167" fmla="*/ 1479258 w 1998270"/>
              <a:gd name="connsiteY2167" fmla="*/ 1176502 h 1996549"/>
              <a:gd name="connsiteX2168" fmla="*/ 1540660 w 1998270"/>
              <a:gd name="connsiteY2168" fmla="*/ 1176160 h 1996549"/>
              <a:gd name="connsiteX2169" fmla="*/ 1541888 w 1998270"/>
              <a:gd name="connsiteY2169" fmla="*/ 1176190 h 1996549"/>
              <a:gd name="connsiteX2170" fmla="*/ 1556863 w 1998270"/>
              <a:gd name="connsiteY2170" fmla="*/ 1193216 h 1996549"/>
              <a:gd name="connsiteX2171" fmla="*/ 1556863 w 1998270"/>
              <a:gd name="connsiteY2171" fmla="*/ 1193388 h 1996549"/>
              <a:gd name="connsiteX2172" fmla="*/ 1540660 w 1998270"/>
              <a:gd name="connsiteY2172" fmla="*/ 1209248 h 1996549"/>
              <a:gd name="connsiteX2173" fmla="*/ 1524457 w 1998270"/>
              <a:gd name="connsiteY2173" fmla="*/ 1193216 h 1996549"/>
              <a:gd name="connsiteX2174" fmla="*/ 1540660 w 1998270"/>
              <a:gd name="connsiteY2174" fmla="*/ 1176160 h 1996549"/>
              <a:gd name="connsiteX2175" fmla="*/ 1602061 w 1998270"/>
              <a:gd name="connsiteY2175" fmla="*/ 1175989 h 1996549"/>
              <a:gd name="connsiteX2176" fmla="*/ 1619117 w 1998270"/>
              <a:gd name="connsiteY2176" fmla="*/ 1193045 h 1996549"/>
              <a:gd name="connsiteX2177" fmla="*/ 1602061 w 1998270"/>
              <a:gd name="connsiteY2177" fmla="*/ 1210101 h 1996549"/>
              <a:gd name="connsiteX2178" fmla="*/ 1585006 w 1998270"/>
              <a:gd name="connsiteY2178" fmla="*/ 1193045 h 1996549"/>
              <a:gd name="connsiteX2179" fmla="*/ 1602061 w 1998270"/>
              <a:gd name="connsiteY2179" fmla="*/ 1175989 h 1996549"/>
              <a:gd name="connsiteX2180" fmla="*/ 1664144 w 1998270"/>
              <a:gd name="connsiteY2180" fmla="*/ 1175819 h 1996549"/>
              <a:gd name="connsiteX2181" fmla="*/ 1681200 w 1998270"/>
              <a:gd name="connsiteY2181" fmla="*/ 1192875 h 1996549"/>
              <a:gd name="connsiteX2182" fmla="*/ 1664144 w 1998270"/>
              <a:gd name="connsiteY2182" fmla="*/ 1209931 h 1996549"/>
              <a:gd name="connsiteX2183" fmla="*/ 1647089 w 1998270"/>
              <a:gd name="connsiteY2183" fmla="*/ 1192875 h 1996549"/>
              <a:gd name="connsiteX2184" fmla="*/ 1664144 w 1998270"/>
              <a:gd name="connsiteY2184" fmla="*/ 1175819 h 1996549"/>
              <a:gd name="connsiteX2185" fmla="*/ 1724863 w 1998270"/>
              <a:gd name="connsiteY2185" fmla="*/ 1175648 h 1996549"/>
              <a:gd name="connsiteX2186" fmla="*/ 1741919 w 1998270"/>
              <a:gd name="connsiteY2186" fmla="*/ 1192704 h 1996549"/>
              <a:gd name="connsiteX2187" fmla="*/ 1724863 w 1998270"/>
              <a:gd name="connsiteY2187" fmla="*/ 1209760 h 1996549"/>
              <a:gd name="connsiteX2188" fmla="*/ 1707808 w 1998270"/>
              <a:gd name="connsiteY2188" fmla="*/ 1192704 h 1996549"/>
              <a:gd name="connsiteX2189" fmla="*/ 1724863 w 1998270"/>
              <a:gd name="connsiteY2189" fmla="*/ 1175648 h 1996549"/>
              <a:gd name="connsiteX2190" fmla="*/ 1909067 w 1998270"/>
              <a:gd name="connsiteY2190" fmla="*/ 1175478 h 1996549"/>
              <a:gd name="connsiteX2191" fmla="*/ 1926123 w 1998270"/>
              <a:gd name="connsiteY2191" fmla="*/ 1192534 h 1996549"/>
              <a:gd name="connsiteX2192" fmla="*/ 1909067 w 1998270"/>
              <a:gd name="connsiteY2192" fmla="*/ 1209590 h 1996549"/>
              <a:gd name="connsiteX2193" fmla="*/ 1892012 w 1998270"/>
              <a:gd name="connsiteY2193" fmla="*/ 1192534 h 1996549"/>
              <a:gd name="connsiteX2194" fmla="*/ 1909067 w 1998270"/>
              <a:gd name="connsiteY2194" fmla="*/ 1175478 h 1996549"/>
              <a:gd name="connsiteX2195" fmla="*/ 1847666 w 1998270"/>
              <a:gd name="connsiteY2195" fmla="*/ 1175478 h 1996549"/>
              <a:gd name="connsiteX2196" fmla="*/ 1864722 w 1998270"/>
              <a:gd name="connsiteY2196" fmla="*/ 1192534 h 1996549"/>
              <a:gd name="connsiteX2197" fmla="*/ 1847666 w 1998270"/>
              <a:gd name="connsiteY2197" fmla="*/ 1209590 h 1996549"/>
              <a:gd name="connsiteX2198" fmla="*/ 1830611 w 1998270"/>
              <a:gd name="connsiteY2198" fmla="*/ 1192534 h 1996549"/>
              <a:gd name="connsiteX2199" fmla="*/ 1847666 w 1998270"/>
              <a:gd name="connsiteY2199" fmla="*/ 1175478 h 1996549"/>
              <a:gd name="connsiteX2200" fmla="*/ 1786265 w 1998270"/>
              <a:gd name="connsiteY2200" fmla="*/ 1175478 h 1996549"/>
              <a:gd name="connsiteX2201" fmla="*/ 1803321 w 1998270"/>
              <a:gd name="connsiteY2201" fmla="*/ 1192534 h 1996549"/>
              <a:gd name="connsiteX2202" fmla="*/ 1786265 w 1998270"/>
              <a:gd name="connsiteY2202" fmla="*/ 1209590 h 1996549"/>
              <a:gd name="connsiteX2203" fmla="*/ 1769210 w 1998270"/>
              <a:gd name="connsiteY2203" fmla="*/ 1192534 h 1996549"/>
              <a:gd name="connsiteX2204" fmla="*/ 1786265 w 1998270"/>
              <a:gd name="connsiteY2204" fmla="*/ 1175478 h 1996549"/>
              <a:gd name="connsiteX2205" fmla="*/ 5629 w 1998270"/>
              <a:gd name="connsiteY2205" fmla="*/ 1128574 h 1996549"/>
              <a:gd name="connsiteX2206" fmla="*/ 8016 w 1998270"/>
              <a:gd name="connsiteY2206" fmla="*/ 1130962 h 1996549"/>
              <a:gd name="connsiteX2207" fmla="*/ 5629 w 1998270"/>
              <a:gd name="connsiteY2207" fmla="*/ 1133350 h 1996549"/>
              <a:gd name="connsiteX2208" fmla="*/ 3241 w 1998270"/>
              <a:gd name="connsiteY2208" fmla="*/ 1130962 h 1996549"/>
              <a:gd name="connsiteX2209" fmla="*/ 5629 w 1998270"/>
              <a:gd name="connsiteY2209" fmla="*/ 1128574 h 1996549"/>
              <a:gd name="connsiteX2210" fmla="*/ 67029 w 1998270"/>
              <a:gd name="connsiteY2210" fmla="*/ 1127380 h 1996549"/>
              <a:gd name="connsiteX2211" fmla="*/ 70611 w 1998270"/>
              <a:gd name="connsiteY2211" fmla="*/ 1130962 h 1996549"/>
              <a:gd name="connsiteX2212" fmla="*/ 67029 w 1998270"/>
              <a:gd name="connsiteY2212" fmla="*/ 1134544 h 1996549"/>
              <a:gd name="connsiteX2213" fmla="*/ 63448 w 1998270"/>
              <a:gd name="connsiteY2213" fmla="*/ 1130962 h 1996549"/>
              <a:gd name="connsiteX2214" fmla="*/ 67029 w 1998270"/>
              <a:gd name="connsiteY2214" fmla="*/ 1127380 h 1996549"/>
              <a:gd name="connsiteX2215" fmla="*/ 129114 w 1998270"/>
              <a:gd name="connsiteY2215" fmla="*/ 1126698 h 1996549"/>
              <a:gd name="connsiteX2216" fmla="*/ 133378 w 1998270"/>
              <a:gd name="connsiteY2216" fmla="*/ 1130962 h 1996549"/>
              <a:gd name="connsiteX2217" fmla="*/ 129114 w 1998270"/>
              <a:gd name="connsiteY2217" fmla="*/ 1135226 h 1996549"/>
              <a:gd name="connsiteX2218" fmla="*/ 124850 w 1998270"/>
              <a:gd name="connsiteY2218" fmla="*/ 1130962 h 1996549"/>
              <a:gd name="connsiteX2219" fmla="*/ 129114 w 1998270"/>
              <a:gd name="connsiteY2219" fmla="*/ 1126698 h 1996549"/>
              <a:gd name="connsiteX2220" fmla="*/ 190199 w 1998270"/>
              <a:gd name="connsiteY2220" fmla="*/ 1125881 h 1996549"/>
              <a:gd name="connsiteX2221" fmla="*/ 195145 w 1998270"/>
              <a:gd name="connsiteY2221" fmla="*/ 1130827 h 1996549"/>
              <a:gd name="connsiteX2222" fmla="*/ 190199 w 1998270"/>
              <a:gd name="connsiteY2222" fmla="*/ 1135773 h 1996549"/>
              <a:gd name="connsiteX2223" fmla="*/ 185253 w 1998270"/>
              <a:gd name="connsiteY2223" fmla="*/ 1130827 h 1996549"/>
              <a:gd name="connsiteX2224" fmla="*/ 190199 w 1998270"/>
              <a:gd name="connsiteY2224" fmla="*/ 1125881 h 1996549"/>
              <a:gd name="connsiteX2225" fmla="*/ 251234 w 1998270"/>
              <a:gd name="connsiteY2225" fmla="*/ 1125163 h 1996549"/>
              <a:gd name="connsiteX2226" fmla="*/ 257032 w 1998270"/>
              <a:gd name="connsiteY2226" fmla="*/ 1130963 h 1996549"/>
              <a:gd name="connsiteX2227" fmla="*/ 251234 w 1998270"/>
              <a:gd name="connsiteY2227" fmla="*/ 1136761 h 1996549"/>
              <a:gd name="connsiteX2228" fmla="*/ 245435 w 1998270"/>
              <a:gd name="connsiteY2228" fmla="*/ 1130963 h 1996549"/>
              <a:gd name="connsiteX2229" fmla="*/ 251234 w 1998270"/>
              <a:gd name="connsiteY2229" fmla="*/ 1125163 h 1996549"/>
              <a:gd name="connsiteX2230" fmla="*/ 312635 w 1998270"/>
              <a:gd name="connsiteY2230" fmla="*/ 1124480 h 1996549"/>
              <a:gd name="connsiteX2231" fmla="*/ 319116 w 1998270"/>
              <a:gd name="connsiteY2231" fmla="*/ 1130962 h 1996549"/>
              <a:gd name="connsiteX2232" fmla="*/ 312635 w 1998270"/>
              <a:gd name="connsiteY2232" fmla="*/ 1137443 h 1996549"/>
              <a:gd name="connsiteX2233" fmla="*/ 306154 w 1998270"/>
              <a:gd name="connsiteY2233" fmla="*/ 1130962 h 1996549"/>
              <a:gd name="connsiteX2234" fmla="*/ 312635 w 1998270"/>
              <a:gd name="connsiteY2234" fmla="*/ 1124480 h 1996549"/>
              <a:gd name="connsiteX2235" fmla="*/ 374036 w 1998270"/>
              <a:gd name="connsiteY2235" fmla="*/ 1123798 h 1996549"/>
              <a:gd name="connsiteX2236" fmla="*/ 381199 w 1998270"/>
              <a:gd name="connsiteY2236" fmla="*/ 1130962 h 1996549"/>
              <a:gd name="connsiteX2237" fmla="*/ 374036 w 1998270"/>
              <a:gd name="connsiteY2237" fmla="*/ 1138125 h 1996549"/>
              <a:gd name="connsiteX2238" fmla="*/ 366873 w 1998270"/>
              <a:gd name="connsiteY2238" fmla="*/ 1130962 h 1996549"/>
              <a:gd name="connsiteX2239" fmla="*/ 374036 w 1998270"/>
              <a:gd name="connsiteY2239" fmla="*/ 1123798 h 1996549"/>
              <a:gd name="connsiteX2240" fmla="*/ 436120 w 1998270"/>
              <a:gd name="connsiteY2240" fmla="*/ 1123286 h 1996549"/>
              <a:gd name="connsiteX2241" fmla="*/ 443795 w 1998270"/>
              <a:gd name="connsiteY2241" fmla="*/ 1130962 h 1996549"/>
              <a:gd name="connsiteX2242" fmla="*/ 436120 w 1998270"/>
              <a:gd name="connsiteY2242" fmla="*/ 1138637 h 1996549"/>
              <a:gd name="connsiteX2243" fmla="*/ 428445 w 1998270"/>
              <a:gd name="connsiteY2243" fmla="*/ 1130962 h 1996549"/>
              <a:gd name="connsiteX2244" fmla="*/ 436120 w 1998270"/>
              <a:gd name="connsiteY2244" fmla="*/ 1123286 h 1996549"/>
              <a:gd name="connsiteX2245" fmla="*/ 496839 w 1998270"/>
              <a:gd name="connsiteY2245" fmla="*/ 1122604 h 1996549"/>
              <a:gd name="connsiteX2246" fmla="*/ 505196 w 1998270"/>
              <a:gd name="connsiteY2246" fmla="*/ 1130962 h 1996549"/>
              <a:gd name="connsiteX2247" fmla="*/ 496839 w 1998270"/>
              <a:gd name="connsiteY2247" fmla="*/ 1139319 h 1996549"/>
              <a:gd name="connsiteX2248" fmla="*/ 488482 w 1998270"/>
              <a:gd name="connsiteY2248" fmla="*/ 1130962 h 1996549"/>
              <a:gd name="connsiteX2249" fmla="*/ 496839 w 1998270"/>
              <a:gd name="connsiteY2249" fmla="*/ 1122604 h 1996549"/>
              <a:gd name="connsiteX2250" fmla="*/ 558240 w 1998270"/>
              <a:gd name="connsiteY2250" fmla="*/ 1121923 h 1996549"/>
              <a:gd name="connsiteX2251" fmla="*/ 558581 w 1998270"/>
              <a:gd name="connsiteY2251" fmla="*/ 1121923 h 1996549"/>
              <a:gd name="connsiteX2252" fmla="*/ 567280 w 1998270"/>
              <a:gd name="connsiteY2252" fmla="*/ 1130962 h 1996549"/>
              <a:gd name="connsiteX2253" fmla="*/ 558240 w 1998270"/>
              <a:gd name="connsiteY2253" fmla="*/ 1140002 h 1996549"/>
              <a:gd name="connsiteX2254" fmla="*/ 549201 w 1998270"/>
              <a:gd name="connsiteY2254" fmla="*/ 1130962 h 1996549"/>
              <a:gd name="connsiteX2255" fmla="*/ 558240 w 1998270"/>
              <a:gd name="connsiteY2255" fmla="*/ 1121923 h 1996549"/>
              <a:gd name="connsiteX2256" fmla="*/ 619642 w 1998270"/>
              <a:gd name="connsiteY2256" fmla="*/ 1121240 h 1996549"/>
              <a:gd name="connsiteX2257" fmla="*/ 619982 w 1998270"/>
              <a:gd name="connsiteY2257" fmla="*/ 1121240 h 1996549"/>
              <a:gd name="connsiteX2258" fmla="*/ 629363 w 1998270"/>
              <a:gd name="connsiteY2258" fmla="*/ 1130962 h 1996549"/>
              <a:gd name="connsiteX2259" fmla="*/ 619642 w 1998270"/>
              <a:gd name="connsiteY2259" fmla="*/ 1140684 h 1996549"/>
              <a:gd name="connsiteX2260" fmla="*/ 609920 w 1998270"/>
              <a:gd name="connsiteY2260" fmla="*/ 1130962 h 1996549"/>
              <a:gd name="connsiteX2261" fmla="*/ 619642 w 1998270"/>
              <a:gd name="connsiteY2261" fmla="*/ 1121240 h 1996549"/>
              <a:gd name="connsiteX2262" fmla="*/ 681042 w 1998270"/>
              <a:gd name="connsiteY2262" fmla="*/ 1120558 h 1996549"/>
              <a:gd name="connsiteX2263" fmla="*/ 691447 w 1998270"/>
              <a:gd name="connsiteY2263" fmla="*/ 1130963 h 1996549"/>
              <a:gd name="connsiteX2264" fmla="*/ 681042 w 1998270"/>
              <a:gd name="connsiteY2264" fmla="*/ 1141367 h 1996549"/>
              <a:gd name="connsiteX2265" fmla="*/ 670639 w 1998270"/>
              <a:gd name="connsiteY2265" fmla="*/ 1130963 h 1996549"/>
              <a:gd name="connsiteX2266" fmla="*/ 681042 w 1998270"/>
              <a:gd name="connsiteY2266" fmla="*/ 1120558 h 1996549"/>
              <a:gd name="connsiteX2267" fmla="*/ 743126 w 1998270"/>
              <a:gd name="connsiteY2267" fmla="*/ 1120047 h 1996549"/>
              <a:gd name="connsiteX2268" fmla="*/ 743467 w 1998270"/>
              <a:gd name="connsiteY2268" fmla="*/ 1120047 h 1996549"/>
              <a:gd name="connsiteX2269" fmla="*/ 754042 w 1998270"/>
              <a:gd name="connsiteY2269" fmla="*/ 1130963 h 1996549"/>
              <a:gd name="connsiteX2270" fmla="*/ 743126 w 1998270"/>
              <a:gd name="connsiteY2270" fmla="*/ 1141878 h 1996549"/>
              <a:gd name="connsiteX2271" fmla="*/ 732210 w 1998270"/>
              <a:gd name="connsiteY2271" fmla="*/ 1130963 h 1996549"/>
              <a:gd name="connsiteX2272" fmla="*/ 743126 w 1998270"/>
              <a:gd name="connsiteY2272" fmla="*/ 1120047 h 1996549"/>
              <a:gd name="connsiteX2273" fmla="*/ 803844 w 1998270"/>
              <a:gd name="connsiteY2273" fmla="*/ 1119364 h 1996549"/>
              <a:gd name="connsiteX2274" fmla="*/ 804185 w 1998270"/>
              <a:gd name="connsiteY2274" fmla="*/ 1119364 h 1996549"/>
              <a:gd name="connsiteX2275" fmla="*/ 815442 w 1998270"/>
              <a:gd name="connsiteY2275" fmla="*/ 1130962 h 1996549"/>
              <a:gd name="connsiteX2276" fmla="*/ 803844 w 1998270"/>
              <a:gd name="connsiteY2276" fmla="*/ 1142560 h 1996549"/>
              <a:gd name="connsiteX2277" fmla="*/ 792247 w 1998270"/>
              <a:gd name="connsiteY2277" fmla="*/ 1130962 h 1996549"/>
              <a:gd name="connsiteX2278" fmla="*/ 803844 w 1998270"/>
              <a:gd name="connsiteY2278" fmla="*/ 1119364 h 1996549"/>
              <a:gd name="connsiteX2279" fmla="*/ 865246 w 1998270"/>
              <a:gd name="connsiteY2279" fmla="*/ 1118852 h 1996549"/>
              <a:gd name="connsiteX2280" fmla="*/ 877356 w 1998270"/>
              <a:gd name="connsiteY2280" fmla="*/ 1130962 h 1996549"/>
              <a:gd name="connsiteX2281" fmla="*/ 865246 w 1998270"/>
              <a:gd name="connsiteY2281" fmla="*/ 1143072 h 1996549"/>
              <a:gd name="connsiteX2282" fmla="*/ 853137 w 1998270"/>
              <a:gd name="connsiteY2282" fmla="*/ 1130962 h 1996549"/>
              <a:gd name="connsiteX2283" fmla="*/ 865246 w 1998270"/>
              <a:gd name="connsiteY2283" fmla="*/ 1118852 h 1996549"/>
              <a:gd name="connsiteX2284" fmla="*/ 926647 w 1998270"/>
              <a:gd name="connsiteY2284" fmla="*/ 1118340 h 1996549"/>
              <a:gd name="connsiteX2285" fmla="*/ 939268 w 1998270"/>
              <a:gd name="connsiteY2285" fmla="*/ 1130962 h 1996549"/>
              <a:gd name="connsiteX2286" fmla="*/ 926647 w 1998270"/>
              <a:gd name="connsiteY2286" fmla="*/ 1143583 h 1996549"/>
              <a:gd name="connsiteX2287" fmla="*/ 914026 w 1998270"/>
              <a:gd name="connsiteY2287" fmla="*/ 1130962 h 1996549"/>
              <a:gd name="connsiteX2288" fmla="*/ 926647 w 1998270"/>
              <a:gd name="connsiteY2288" fmla="*/ 1118340 h 1996549"/>
              <a:gd name="connsiteX2289" fmla="*/ 988048 w 1998270"/>
              <a:gd name="connsiteY2289" fmla="*/ 1117658 h 1996549"/>
              <a:gd name="connsiteX2290" fmla="*/ 1001352 w 1998270"/>
              <a:gd name="connsiteY2290" fmla="*/ 1130962 h 1996549"/>
              <a:gd name="connsiteX2291" fmla="*/ 988048 w 1998270"/>
              <a:gd name="connsiteY2291" fmla="*/ 1144266 h 1996549"/>
              <a:gd name="connsiteX2292" fmla="*/ 974745 w 1998270"/>
              <a:gd name="connsiteY2292" fmla="*/ 1130962 h 1996549"/>
              <a:gd name="connsiteX2293" fmla="*/ 988048 w 1998270"/>
              <a:gd name="connsiteY2293" fmla="*/ 1117658 h 1996549"/>
              <a:gd name="connsiteX2294" fmla="*/ 1049816 w 1998270"/>
              <a:gd name="connsiteY2294" fmla="*/ 1117012 h 1996549"/>
              <a:gd name="connsiteX2295" fmla="*/ 1063632 w 1998270"/>
              <a:gd name="connsiteY2295" fmla="*/ 1130827 h 1996549"/>
              <a:gd name="connsiteX2296" fmla="*/ 1049816 w 1998270"/>
              <a:gd name="connsiteY2296" fmla="*/ 1144642 h 1996549"/>
              <a:gd name="connsiteX2297" fmla="*/ 1036001 w 1998270"/>
              <a:gd name="connsiteY2297" fmla="*/ 1130827 h 1996549"/>
              <a:gd name="connsiteX2298" fmla="*/ 1049816 w 1998270"/>
              <a:gd name="connsiteY2298" fmla="*/ 1117012 h 1996549"/>
              <a:gd name="connsiteX2299" fmla="*/ 1172253 w 1998270"/>
              <a:gd name="connsiteY2299" fmla="*/ 1116124 h 1996549"/>
              <a:gd name="connsiteX2300" fmla="*/ 1172594 w 1998270"/>
              <a:gd name="connsiteY2300" fmla="*/ 1116124 h 1996549"/>
              <a:gd name="connsiteX2301" fmla="*/ 1186921 w 1998270"/>
              <a:gd name="connsiteY2301" fmla="*/ 1130792 h 1996549"/>
              <a:gd name="connsiteX2302" fmla="*/ 1172253 w 1998270"/>
              <a:gd name="connsiteY2302" fmla="*/ 1145460 h 1996549"/>
              <a:gd name="connsiteX2303" fmla="*/ 1157585 w 1998270"/>
              <a:gd name="connsiteY2303" fmla="*/ 1130792 h 1996549"/>
              <a:gd name="connsiteX2304" fmla="*/ 1172253 w 1998270"/>
              <a:gd name="connsiteY2304" fmla="*/ 1116124 h 1996549"/>
              <a:gd name="connsiteX2305" fmla="*/ 1971151 w 1998270"/>
              <a:gd name="connsiteY2305" fmla="*/ 1116123 h 1996549"/>
              <a:gd name="connsiteX2306" fmla="*/ 1986501 w 1998270"/>
              <a:gd name="connsiteY2306" fmla="*/ 1131474 h 1996549"/>
              <a:gd name="connsiteX2307" fmla="*/ 1986501 w 1998270"/>
              <a:gd name="connsiteY2307" fmla="*/ 1131646 h 1996549"/>
              <a:gd name="connsiteX2308" fmla="*/ 1971151 w 1998270"/>
              <a:gd name="connsiteY2308" fmla="*/ 1146654 h 1996549"/>
              <a:gd name="connsiteX2309" fmla="*/ 1955801 w 1998270"/>
              <a:gd name="connsiteY2309" fmla="*/ 1131474 h 1996549"/>
              <a:gd name="connsiteX2310" fmla="*/ 1971151 w 1998270"/>
              <a:gd name="connsiteY2310" fmla="*/ 1116123 h 1996549"/>
              <a:gd name="connsiteX2311" fmla="*/ 1295055 w 1998270"/>
              <a:gd name="connsiteY2311" fmla="*/ 1116123 h 1996549"/>
              <a:gd name="connsiteX2312" fmla="*/ 1310576 w 1998270"/>
              <a:gd name="connsiteY2312" fmla="*/ 1131644 h 1996549"/>
              <a:gd name="connsiteX2313" fmla="*/ 1310576 w 1998270"/>
              <a:gd name="connsiteY2313" fmla="*/ 1131817 h 1996549"/>
              <a:gd name="connsiteX2314" fmla="*/ 1295055 w 1998270"/>
              <a:gd name="connsiteY2314" fmla="*/ 1146995 h 1996549"/>
              <a:gd name="connsiteX2315" fmla="*/ 1294885 w 1998270"/>
              <a:gd name="connsiteY2315" fmla="*/ 1146996 h 1996549"/>
              <a:gd name="connsiteX2316" fmla="*/ 1279535 w 1998270"/>
              <a:gd name="connsiteY2316" fmla="*/ 1131644 h 1996549"/>
              <a:gd name="connsiteX2317" fmla="*/ 1295055 w 1998270"/>
              <a:gd name="connsiteY2317" fmla="*/ 1116123 h 1996549"/>
              <a:gd name="connsiteX2318" fmla="*/ 1233654 w 1998270"/>
              <a:gd name="connsiteY2318" fmla="*/ 1116123 h 1996549"/>
              <a:gd name="connsiteX2319" fmla="*/ 1248833 w 1998270"/>
              <a:gd name="connsiteY2319" fmla="*/ 1131303 h 1996549"/>
              <a:gd name="connsiteX2320" fmla="*/ 1248833 w 1998270"/>
              <a:gd name="connsiteY2320" fmla="*/ 1131475 h 1996549"/>
              <a:gd name="connsiteX2321" fmla="*/ 1233654 w 1998270"/>
              <a:gd name="connsiteY2321" fmla="*/ 1146312 h 1996549"/>
              <a:gd name="connsiteX2322" fmla="*/ 1233483 w 1998270"/>
              <a:gd name="connsiteY2322" fmla="*/ 1146314 h 1996549"/>
              <a:gd name="connsiteX2323" fmla="*/ 1218474 w 1998270"/>
              <a:gd name="connsiteY2323" fmla="*/ 1131303 h 1996549"/>
              <a:gd name="connsiteX2324" fmla="*/ 1233654 w 1998270"/>
              <a:gd name="connsiteY2324" fmla="*/ 1116123 h 1996549"/>
              <a:gd name="connsiteX2325" fmla="*/ 1110851 w 1998270"/>
              <a:gd name="connsiteY2325" fmla="*/ 1116123 h 1996549"/>
              <a:gd name="connsiteX2326" fmla="*/ 1125007 w 1998270"/>
              <a:gd name="connsiteY2326" fmla="*/ 1130280 h 1996549"/>
              <a:gd name="connsiteX2327" fmla="*/ 1110851 w 1998270"/>
              <a:gd name="connsiteY2327" fmla="*/ 1144436 h 1996549"/>
              <a:gd name="connsiteX2328" fmla="*/ 1096695 w 1998270"/>
              <a:gd name="connsiteY2328" fmla="*/ 1130280 h 1996549"/>
              <a:gd name="connsiteX2329" fmla="*/ 1110851 w 1998270"/>
              <a:gd name="connsiteY2329" fmla="*/ 1116123 h 1996549"/>
              <a:gd name="connsiteX2330" fmla="*/ 1357138 w 1998270"/>
              <a:gd name="connsiteY2330" fmla="*/ 1114929 h 1996549"/>
              <a:gd name="connsiteX2331" fmla="*/ 1373171 w 1998270"/>
              <a:gd name="connsiteY2331" fmla="*/ 1130962 h 1996549"/>
              <a:gd name="connsiteX2332" fmla="*/ 1357138 w 1998270"/>
              <a:gd name="connsiteY2332" fmla="*/ 1146824 h 1996549"/>
              <a:gd name="connsiteX2333" fmla="*/ 1341106 w 1998270"/>
              <a:gd name="connsiteY2333" fmla="*/ 1130962 h 1996549"/>
              <a:gd name="connsiteX2334" fmla="*/ 1357138 w 1998270"/>
              <a:gd name="connsiteY2334" fmla="*/ 1114929 h 1996549"/>
              <a:gd name="connsiteX2335" fmla="*/ 1417857 w 1998270"/>
              <a:gd name="connsiteY2335" fmla="*/ 1114588 h 1996549"/>
              <a:gd name="connsiteX2336" fmla="*/ 1434913 w 1998270"/>
              <a:gd name="connsiteY2336" fmla="*/ 1131644 h 1996549"/>
              <a:gd name="connsiteX2337" fmla="*/ 1417857 w 1998270"/>
              <a:gd name="connsiteY2337" fmla="*/ 1147847 h 1996549"/>
              <a:gd name="connsiteX2338" fmla="*/ 1400802 w 1998270"/>
              <a:gd name="connsiteY2338" fmla="*/ 1131644 h 1996549"/>
              <a:gd name="connsiteX2339" fmla="*/ 1417857 w 1998270"/>
              <a:gd name="connsiteY2339" fmla="*/ 1114588 h 1996549"/>
              <a:gd name="connsiteX2340" fmla="*/ 1479258 w 1998270"/>
              <a:gd name="connsiteY2340" fmla="*/ 1114247 h 1996549"/>
              <a:gd name="connsiteX2341" fmla="*/ 1496314 w 1998270"/>
              <a:gd name="connsiteY2341" fmla="*/ 1131303 h 1996549"/>
              <a:gd name="connsiteX2342" fmla="*/ 1479258 w 1998270"/>
              <a:gd name="connsiteY2342" fmla="*/ 1148359 h 1996549"/>
              <a:gd name="connsiteX2343" fmla="*/ 1462203 w 1998270"/>
              <a:gd name="connsiteY2343" fmla="*/ 1131303 h 1996549"/>
              <a:gd name="connsiteX2344" fmla="*/ 1479258 w 1998270"/>
              <a:gd name="connsiteY2344" fmla="*/ 1114247 h 1996549"/>
              <a:gd name="connsiteX2345" fmla="*/ 1540660 w 1998270"/>
              <a:gd name="connsiteY2345" fmla="*/ 1114076 h 1996549"/>
              <a:gd name="connsiteX2346" fmla="*/ 1557716 w 1998270"/>
              <a:gd name="connsiteY2346" fmla="*/ 1131132 h 1996549"/>
              <a:gd name="connsiteX2347" fmla="*/ 1540660 w 1998270"/>
              <a:gd name="connsiteY2347" fmla="*/ 1148188 h 1996549"/>
              <a:gd name="connsiteX2348" fmla="*/ 1523605 w 1998270"/>
              <a:gd name="connsiteY2348" fmla="*/ 1131132 h 1996549"/>
              <a:gd name="connsiteX2349" fmla="*/ 1540660 w 1998270"/>
              <a:gd name="connsiteY2349" fmla="*/ 1114076 h 1996549"/>
              <a:gd name="connsiteX2350" fmla="*/ 1602061 w 1998270"/>
              <a:gd name="connsiteY2350" fmla="*/ 1113735 h 1996549"/>
              <a:gd name="connsiteX2351" fmla="*/ 1619117 w 1998270"/>
              <a:gd name="connsiteY2351" fmla="*/ 1130791 h 1996549"/>
              <a:gd name="connsiteX2352" fmla="*/ 1602061 w 1998270"/>
              <a:gd name="connsiteY2352" fmla="*/ 1147847 h 1996549"/>
              <a:gd name="connsiteX2353" fmla="*/ 1585006 w 1998270"/>
              <a:gd name="connsiteY2353" fmla="*/ 1130791 h 1996549"/>
              <a:gd name="connsiteX2354" fmla="*/ 1602061 w 1998270"/>
              <a:gd name="connsiteY2354" fmla="*/ 1113735 h 1996549"/>
              <a:gd name="connsiteX2355" fmla="*/ 1664144 w 1998270"/>
              <a:gd name="connsiteY2355" fmla="*/ 1113565 h 1996549"/>
              <a:gd name="connsiteX2356" fmla="*/ 1681200 w 1998270"/>
              <a:gd name="connsiteY2356" fmla="*/ 1130621 h 1996549"/>
              <a:gd name="connsiteX2357" fmla="*/ 1664144 w 1998270"/>
              <a:gd name="connsiteY2357" fmla="*/ 1147677 h 1996549"/>
              <a:gd name="connsiteX2358" fmla="*/ 1647089 w 1998270"/>
              <a:gd name="connsiteY2358" fmla="*/ 1130621 h 1996549"/>
              <a:gd name="connsiteX2359" fmla="*/ 1664144 w 1998270"/>
              <a:gd name="connsiteY2359" fmla="*/ 1113565 h 1996549"/>
              <a:gd name="connsiteX2360" fmla="*/ 1786265 w 1998270"/>
              <a:gd name="connsiteY2360" fmla="*/ 1113394 h 1996549"/>
              <a:gd name="connsiteX2361" fmla="*/ 1803321 w 1998270"/>
              <a:gd name="connsiteY2361" fmla="*/ 1130450 h 1996549"/>
              <a:gd name="connsiteX2362" fmla="*/ 1786265 w 1998270"/>
              <a:gd name="connsiteY2362" fmla="*/ 1147506 h 1996549"/>
              <a:gd name="connsiteX2363" fmla="*/ 1769210 w 1998270"/>
              <a:gd name="connsiteY2363" fmla="*/ 1130450 h 1996549"/>
              <a:gd name="connsiteX2364" fmla="*/ 1786265 w 1998270"/>
              <a:gd name="connsiteY2364" fmla="*/ 1113394 h 1996549"/>
              <a:gd name="connsiteX2365" fmla="*/ 1724863 w 1998270"/>
              <a:gd name="connsiteY2365" fmla="*/ 1113394 h 1996549"/>
              <a:gd name="connsiteX2366" fmla="*/ 1741919 w 1998270"/>
              <a:gd name="connsiteY2366" fmla="*/ 1130450 h 1996549"/>
              <a:gd name="connsiteX2367" fmla="*/ 1724863 w 1998270"/>
              <a:gd name="connsiteY2367" fmla="*/ 1147506 h 1996549"/>
              <a:gd name="connsiteX2368" fmla="*/ 1707808 w 1998270"/>
              <a:gd name="connsiteY2368" fmla="*/ 1130450 h 1996549"/>
              <a:gd name="connsiteX2369" fmla="*/ 1724863 w 1998270"/>
              <a:gd name="connsiteY2369" fmla="*/ 1113394 h 1996549"/>
              <a:gd name="connsiteX2370" fmla="*/ 1909434 w 1998270"/>
              <a:gd name="connsiteY2370" fmla="*/ 1113089 h 1996549"/>
              <a:gd name="connsiteX2371" fmla="*/ 1927172 w 1998270"/>
              <a:gd name="connsiteY2371" fmla="*/ 1130827 h 1996549"/>
              <a:gd name="connsiteX2372" fmla="*/ 1909434 w 1998270"/>
              <a:gd name="connsiteY2372" fmla="*/ 1148565 h 1996549"/>
              <a:gd name="connsiteX2373" fmla="*/ 1891696 w 1998270"/>
              <a:gd name="connsiteY2373" fmla="*/ 1130827 h 1996549"/>
              <a:gd name="connsiteX2374" fmla="*/ 1909434 w 1998270"/>
              <a:gd name="connsiteY2374" fmla="*/ 1113089 h 1996549"/>
              <a:gd name="connsiteX2375" fmla="*/ 1848033 w 1998270"/>
              <a:gd name="connsiteY2375" fmla="*/ 1113089 h 1996549"/>
              <a:gd name="connsiteX2376" fmla="*/ 1865771 w 1998270"/>
              <a:gd name="connsiteY2376" fmla="*/ 1130827 h 1996549"/>
              <a:gd name="connsiteX2377" fmla="*/ 1848033 w 1998270"/>
              <a:gd name="connsiteY2377" fmla="*/ 1148565 h 1996549"/>
              <a:gd name="connsiteX2378" fmla="*/ 1830295 w 1998270"/>
              <a:gd name="connsiteY2378" fmla="*/ 1130827 h 1996549"/>
              <a:gd name="connsiteX2379" fmla="*/ 1848033 w 1998270"/>
              <a:gd name="connsiteY2379" fmla="*/ 1113089 h 1996549"/>
              <a:gd name="connsiteX2380" fmla="*/ 5629 w 1998270"/>
              <a:gd name="connsiteY2380" fmla="*/ 1066831 h 1996549"/>
              <a:gd name="connsiteX2381" fmla="*/ 8358 w 1998270"/>
              <a:gd name="connsiteY2381" fmla="*/ 1069560 h 1996549"/>
              <a:gd name="connsiteX2382" fmla="*/ 5629 w 1998270"/>
              <a:gd name="connsiteY2382" fmla="*/ 1072289 h 1996549"/>
              <a:gd name="connsiteX2383" fmla="*/ 2900 w 1998270"/>
              <a:gd name="connsiteY2383" fmla="*/ 1069560 h 1996549"/>
              <a:gd name="connsiteX2384" fmla="*/ 5629 w 1998270"/>
              <a:gd name="connsiteY2384" fmla="*/ 1066831 h 1996549"/>
              <a:gd name="connsiteX2385" fmla="*/ 189833 w 1998270"/>
              <a:gd name="connsiteY2385" fmla="*/ 1064955 h 1996549"/>
              <a:gd name="connsiteX2386" fmla="*/ 195291 w 1998270"/>
              <a:gd name="connsiteY2386" fmla="*/ 1070413 h 1996549"/>
              <a:gd name="connsiteX2387" fmla="*/ 189833 w 1998270"/>
              <a:gd name="connsiteY2387" fmla="*/ 1075871 h 1996549"/>
              <a:gd name="connsiteX2388" fmla="*/ 184375 w 1998270"/>
              <a:gd name="connsiteY2388" fmla="*/ 1070413 h 1996549"/>
              <a:gd name="connsiteX2389" fmla="*/ 189833 w 1998270"/>
              <a:gd name="connsiteY2389" fmla="*/ 1064955 h 1996549"/>
              <a:gd name="connsiteX2390" fmla="*/ 129113 w 1998270"/>
              <a:gd name="connsiteY2390" fmla="*/ 1064955 h 1996549"/>
              <a:gd name="connsiteX2391" fmla="*/ 129454 w 1998270"/>
              <a:gd name="connsiteY2391" fmla="*/ 1064955 h 1996549"/>
              <a:gd name="connsiteX2392" fmla="*/ 133889 w 1998270"/>
              <a:gd name="connsiteY2392" fmla="*/ 1069731 h 1996549"/>
              <a:gd name="connsiteX2393" fmla="*/ 129113 w 1998270"/>
              <a:gd name="connsiteY2393" fmla="*/ 1074507 h 1996549"/>
              <a:gd name="connsiteX2394" fmla="*/ 124338 w 1998270"/>
              <a:gd name="connsiteY2394" fmla="*/ 1069731 h 1996549"/>
              <a:gd name="connsiteX2395" fmla="*/ 129113 w 1998270"/>
              <a:gd name="connsiteY2395" fmla="*/ 1064955 h 1996549"/>
              <a:gd name="connsiteX2396" fmla="*/ 67030 w 1998270"/>
              <a:gd name="connsiteY2396" fmla="*/ 1064955 h 1996549"/>
              <a:gd name="connsiteX2397" fmla="*/ 67371 w 1998270"/>
              <a:gd name="connsiteY2397" fmla="*/ 1064955 h 1996549"/>
              <a:gd name="connsiteX2398" fmla="*/ 71124 w 1998270"/>
              <a:gd name="connsiteY2398" fmla="*/ 1069049 h 1996549"/>
              <a:gd name="connsiteX2399" fmla="*/ 67030 w 1998270"/>
              <a:gd name="connsiteY2399" fmla="*/ 1073142 h 1996549"/>
              <a:gd name="connsiteX2400" fmla="*/ 62937 w 1998270"/>
              <a:gd name="connsiteY2400" fmla="*/ 1069049 h 1996549"/>
              <a:gd name="connsiteX2401" fmla="*/ 67030 w 1998270"/>
              <a:gd name="connsiteY2401" fmla="*/ 1064955 h 1996549"/>
              <a:gd name="connsiteX2402" fmla="*/ 251234 w 1998270"/>
              <a:gd name="connsiteY2402" fmla="*/ 1063420 h 1996549"/>
              <a:gd name="connsiteX2403" fmla="*/ 257374 w 1998270"/>
              <a:gd name="connsiteY2403" fmla="*/ 1069560 h 1996549"/>
              <a:gd name="connsiteX2404" fmla="*/ 251234 w 1998270"/>
              <a:gd name="connsiteY2404" fmla="*/ 1075701 h 1996549"/>
              <a:gd name="connsiteX2405" fmla="*/ 245094 w 1998270"/>
              <a:gd name="connsiteY2405" fmla="*/ 1069560 h 1996549"/>
              <a:gd name="connsiteX2406" fmla="*/ 251234 w 1998270"/>
              <a:gd name="connsiteY2406" fmla="*/ 1063420 h 1996549"/>
              <a:gd name="connsiteX2407" fmla="*/ 312635 w 1998270"/>
              <a:gd name="connsiteY2407" fmla="*/ 1062738 h 1996549"/>
              <a:gd name="connsiteX2408" fmla="*/ 319458 w 1998270"/>
              <a:gd name="connsiteY2408" fmla="*/ 1069561 h 1996549"/>
              <a:gd name="connsiteX2409" fmla="*/ 312635 w 1998270"/>
              <a:gd name="connsiteY2409" fmla="*/ 1076383 h 1996549"/>
              <a:gd name="connsiteX2410" fmla="*/ 305813 w 1998270"/>
              <a:gd name="connsiteY2410" fmla="*/ 1069561 h 1996549"/>
              <a:gd name="connsiteX2411" fmla="*/ 312635 w 1998270"/>
              <a:gd name="connsiteY2411" fmla="*/ 1062738 h 1996549"/>
              <a:gd name="connsiteX2412" fmla="*/ 374036 w 1998270"/>
              <a:gd name="connsiteY2412" fmla="*/ 1062056 h 1996549"/>
              <a:gd name="connsiteX2413" fmla="*/ 374377 w 1998270"/>
              <a:gd name="connsiteY2413" fmla="*/ 1062056 h 1996549"/>
              <a:gd name="connsiteX2414" fmla="*/ 381540 w 1998270"/>
              <a:gd name="connsiteY2414" fmla="*/ 1069560 h 1996549"/>
              <a:gd name="connsiteX2415" fmla="*/ 374036 w 1998270"/>
              <a:gd name="connsiteY2415" fmla="*/ 1077065 h 1996549"/>
              <a:gd name="connsiteX2416" fmla="*/ 366532 w 1998270"/>
              <a:gd name="connsiteY2416" fmla="*/ 1069560 h 1996549"/>
              <a:gd name="connsiteX2417" fmla="*/ 374036 w 1998270"/>
              <a:gd name="connsiteY2417" fmla="*/ 1062056 h 1996549"/>
              <a:gd name="connsiteX2418" fmla="*/ 436120 w 1998270"/>
              <a:gd name="connsiteY2418" fmla="*/ 1061374 h 1996549"/>
              <a:gd name="connsiteX2419" fmla="*/ 436461 w 1998270"/>
              <a:gd name="connsiteY2419" fmla="*/ 1061374 h 1996549"/>
              <a:gd name="connsiteX2420" fmla="*/ 444307 w 1998270"/>
              <a:gd name="connsiteY2420" fmla="*/ 1069560 h 1996549"/>
              <a:gd name="connsiteX2421" fmla="*/ 436120 w 1998270"/>
              <a:gd name="connsiteY2421" fmla="*/ 1077747 h 1996549"/>
              <a:gd name="connsiteX2422" fmla="*/ 427933 w 1998270"/>
              <a:gd name="connsiteY2422" fmla="*/ 1069560 h 1996549"/>
              <a:gd name="connsiteX2423" fmla="*/ 436120 w 1998270"/>
              <a:gd name="connsiteY2423" fmla="*/ 1061374 h 1996549"/>
              <a:gd name="connsiteX2424" fmla="*/ 496838 w 1998270"/>
              <a:gd name="connsiteY2424" fmla="*/ 1060691 h 1996549"/>
              <a:gd name="connsiteX2425" fmla="*/ 505707 w 1998270"/>
              <a:gd name="connsiteY2425" fmla="*/ 1069560 h 1996549"/>
              <a:gd name="connsiteX2426" fmla="*/ 496838 w 1998270"/>
              <a:gd name="connsiteY2426" fmla="*/ 1078430 h 1996549"/>
              <a:gd name="connsiteX2427" fmla="*/ 487970 w 1998270"/>
              <a:gd name="connsiteY2427" fmla="*/ 1069560 h 1996549"/>
              <a:gd name="connsiteX2428" fmla="*/ 496838 w 1998270"/>
              <a:gd name="connsiteY2428" fmla="*/ 1060691 h 1996549"/>
              <a:gd name="connsiteX2429" fmla="*/ 558240 w 1998270"/>
              <a:gd name="connsiteY2429" fmla="*/ 1060009 h 1996549"/>
              <a:gd name="connsiteX2430" fmla="*/ 567791 w 1998270"/>
              <a:gd name="connsiteY2430" fmla="*/ 1069561 h 1996549"/>
              <a:gd name="connsiteX2431" fmla="*/ 558240 w 1998270"/>
              <a:gd name="connsiteY2431" fmla="*/ 1079112 h 1996549"/>
              <a:gd name="connsiteX2432" fmla="*/ 548689 w 1998270"/>
              <a:gd name="connsiteY2432" fmla="*/ 1069561 h 1996549"/>
              <a:gd name="connsiteX2433" fmla="*/ 558240 w 1998270"/>
              <a:gd name="connsiteY2433" fmla="*/ 1060009 h 1996549"/>
              <a:gd name="connsiteX2434" fmla="*/ 619641 w 1998270"/>
              <a:gd name="connsiteY2434" fmla="*/ 1059327 h 1996549"/>
              <a:gd name="connsiteX2435" fmla="*/ 629874 w 1998270"/>
              <a:gd name="connsiteY2435" fmla="*/ 1069561 h 1996549"/>
              <a:gd name="connsiteX2436" fmla="*/ 619641 w 1998270"/>
              <a:gd name="connsiteY2436" fmla="*/ 1079795 h 1996549"/>
              <a:gd name="connsiteX2437" fmla="*/ 609408 w 1998270"/>
              <a:gd name="connsiteY2437" fmla="*/ 1069561 h 1996549"/>
              <a:gd name="connsiteX2438" fmla="*/ 619641 w 1998270"/>
              <a:gd name="connsiteY2438" fmla="*/ 1059327 h 1996549"/>
              <a:gd name="connsiteX2439" fmla="*/ 681042 w 1998270"/>
              <a:gd name="connsiteY2439" fmla="*/ 1058645 h 1996549"/>
              <a:gd name="connsiteX2440" fmla="*/ 681384 w 1998270"/>
              <a:gd name="connsiteY2440" fmla="*/ 1058645 h 1996549"/>
              <a:gd name="connsiteX2441" fmla="*/ 691958 w 1998270"/>
              <a:gd name="connsiteY2441" fmla="*/ 1069560 h 1996549"/>
              <a:gd name="connsiteX2442" fmla="*/ 681042 w 1998270"/>
              <a:gd name="connsiteY2442" fmla="*/ 1080476 h 1996549"/>
              <a:gd name="connsiteX2443" fmla="*/ 670127 w 1998270"/>
              <a:gd name="connsiteY2443" fmla="*/ 1069560 h 1996549"/>
              <a:gd name="connsiteX2444" fmla="*/ 681042 w 1998270"/>
              <a:gd name="connsiteY2444" fmla="*/ 1058645 h 1996549"/>
              <a:gd name="connsiteX2445" fmla="*/ 743126 w 1998270"/>
              <a:gd name="connsiteY2445" fmla="*/ 1058133 h 1996549"/>
              <a:gd name="connsiteX2446" fmla="*/ 754554 w 1998270"/>
              <a:gd name="connsiteY2446" fmla="*/ 1069561 h 1996549"/>
              <a:gd name="connsiteX2447" fmla="*/ 743126 w 1998270"/>
              <a:gd name="connsiteY2447" fmla="*/ 1080988 h 1996549"/>
              <a:gd name="connsiteX2448" fmla="*/ 731699 w 1998270"/>
              <a:gd name="connsiteY2448" fmla="*/ 1069561 h 1996549"/>
              <a:gd name="connsiteX2449" fmla="*/ 743126 w 1998270"/>
              <a:gd name="connsiteY2449" fmla="*/ 1058133 h 1996549"/>
              <a:gd name="connsiteX2450" fmla="*/ 803845 w 1998270"/>
              <a:gd name="connsiteY2450" fmla="*/ 1057451 h 1996549"/>
              <a:gd name="connsiteX2451" fmla="*/ 815955 w 1998270"/>
              <a:gd name="connsiteY2451" fmla="*/ 1069561 h 1996549"/>
              <a:gd name="connsiteX2452" fmla="*/ 803845 w 1998270"/>
              <a:gd name="connsiteY2452" fmla="*/ 1081671 h 1996549"/>
              <a:gd name="connsiteX2453" fmla="*/ 791736 w 1998270"/>
              <a:gd name="connsiteY2453" fmla="*/ 1069561 h 1996549"/>
              <a:gd name="connsiteX2454" fmla="*/ 803845 w 1998270"/>
              <a:gd name="connsiteY2454" fmla="*/ 1057451 h 1996549"/>
              <a:gd name="connsiteX2455" fmla="*/ 865246 w 1998270"/>
              <a:gd name="connsiteY2455" fmla="*/ 1056769 h 1996549"/>
              <a:gd name="connsiteX2456" fmla="*/ 865587 w 1998270"/>
              <a:gd name="connsiteY2456" fmla="*/ 1056769 h 1996549"/>
              <a:gd name="connsiteX2457" fmla="*/ 878038 w 1998270"/>
              <a:gd name="connsiteY2457" fmla="*/ 1069561 h 1996549"/>
              <a:gd name="connsiteX2458" fmla="*/ 865246 w 1998270"/>
              <a:gd name="connsiteY2458" fmla="*/ 1082353 h 1996549"/>
              <a:gd name="connsiteX2459" fmla="*/ 852455 w 1998270"/>
              <a:gd name="connsiteY2459" fmla="*/ 1069561 h 1996549"/>
              <a:gd name="connsiteX2460" fmla="*/ 865246 w 1998270"/>
              <a:gd name="connsiteY2460" fmla="*/ 1056769 h 1996549"/>
              <a:gd name="connsiteX2461" fmla="*/ 926647 w 1998270"/>
              <a:gd name="connsiteY2461" fmla="*/ 1056257 h 1996549"/>
              <a:gd name="connsiteX2462" fmla="*/ 939951 w 1998270"/>
              <a:gd name="connsiteY2462" fmla="*/ 1069561 h 1996549"/>
              <a:gd name="connsiteX2463" fmla="*/ 926647 w 1998270"/>
              <a:gd name="connsiteY2463" fmla="*/ 1082865 h 1996549"/>
              <a:gd name="connsiteX2464" fmla="*/ 913344 w 1998270"/>
              <a:gd name="connsiteY2464" fmla="*/ 1069561 h 1996549"/>
              <a:gd name="connsiteX2465" fmla="*/ 926647 w 1998270"/>
              <a:gd name="connsiteY2465" fmla="*/ 1056257 h 1996549"/>
              <a:gd name="connsiteX2466" fmla="*/ 988415 w 1998270"/>
              <a:gd name="connsiteY2466" fmla="*/ 1055611 h 1996549"/>
              <a:gd name="connsiteX2467" fmla="*/ 1002231 w 1998270"/>
              <a:gd name="connsiteY2467" fmla="*/ 1069426 h 1996549"/>
              <a:gd name="connsiteX2468" fmla="*/ 988415 w 1998270"/>
              <a:gd name="connsiteY2468" fmla="*/ 1083242 h 1996549"/>
              <a:gd name="connsiteX2469" fmla="*/ 974600 w 1998270"/>
              <a:gd name="connsiteY2469" fmla="*/ 1069426 h 1996549"/>
              <a:gd name="connsiteX2470" fmla="*/ 988415 w 1998270"/>
              <a:gd name="connsiteY2470" fmla="*/ 1055611 h 1996549"/>
              <a:gd name="connsiteX2471" fmla="*/ 1050132 w 1998270"/>
              <a:gd name="connsiteY2471" fmla="*/ 1055234 h 1996549"/>
              <a:gd name="connsiteX2472" fmla="*/ 1050473 w 1998270"/>
              <a:gd name="connsiteY2472" fmla="*/ 1055234 h 1996549"/>
              <a:gd name="connsiteX2473" fmla="*/ 1064459 w 1998270"/>
              <a:gd name="connsiteY2473" fmla="*/ 1069561 h 1996549"/>
              <a:gd name="connsiteX2474" fmla="*/ 1050132 w 1998270"/>
              <a:gd name="connsiteY2474" fmla="*/ 1083888 h 1996549"/>
              <a:gd name="connsiteX2475" fmla="*/ 1035806 w 1998270"/>
              <a:gd name="connsiteY2475" fmla="*/ 1069561 h 1996549"/>
              <a:gd name="connsiteX2476" fmla="*/ 1050132 w 1998270"/>
              <a:gd name="connsiteY2476" fmla="*/ 1055234 h 1996549"/>
              <a:gd name="connsiteX2477" fmla="*/ 1110851 w 1998270"/>
              <a:gd name="connsiteY2477" fmla="*/ 1054722 h 1996549"/>
              <a:gd name="connsiteX2478" fmla="*/ 1125690 w 1998270"/>
              <a:gd name="connsiteY2478" fmla="*/ 1069561 h 1996549"/>
              <a:gd name="connsiteX2479" fmla="*/ 1110851 w 1998270"/>
              <a:gd name="connsiteY2479" fmla="*/ 1084400 h 1996549"/>
              <a:gd name="connsiteX2480" fmla="*/ 1096013 w 1998270"/>
              <a:gd name="connsiteY2480" fmla="*/ 1069561 h 1996549"/>
              <a:gd name="connsiteX2481" fmla="*/ 1110851 w 1998270"/>
              <a:gd name="connsiteY2481" fmla="*/ 1054722 h 1996549"/>
              <a:gd name="connsiteX2482" fmla="*/ 1172253 w 1998270"/>
              <a:gd name="connsiteY2482" fmla="*/ 1054210 h 1996549"/>
              <a:gd name="connsiteX2483" fmla="*/ 1187603 w 1998270"/>
              <a:gd name="connsiteY2483" fmla="*/ 1069561 h 1996549"/>
              <a:gd name="connsiteX2484" fmla="*/ 1187603 w 1998270"/>
              <a:gd name="connsiteY2484" fmla="*/ 1069733 h 1996549"/>
              <a:gd name="connsiteX2485" fmla="*/ 1172253 w 1998270"/>
              <a:gd name="connsiteY2485" fmla="*/ 1084741 h 1996549"/>
              <a:gd name="connsiteX2486" fmla="*/ 1156903 w 1998270"/>
              <a:gd name="connsiteY2486" fmla="*/ 1069561 h 1996549"/>
              <a:gd name="connsiteX2487" fmla="*/ 1172253 w 1998270"/>
              <a:gd name="connsiteY2487" fmla="*/ 1054210 h 1996549"/>
              <a:gd name="connsiteX2488" fmla="*/ 1234020 w 1998270"/>
              <a:gd name="connsiteY2488" fmla="*/ 1053564 h 1996549"/>
              <a:gd name="connsiteX2489" fmla="*/ 1249882 w 1998270"/>
              <a:gd name="connsiteY2489" fmla="*/ 1069426 h 1996549"/>
              <a:gd name="connsiteX2490" fmla="*/ 1234020 w 1998270"/>
              <a:gd name="connsiteY2490" fmla="*/ 1085288 h 1996549"/>
              <a:gd name="connsiteX2491" fmla="*/ 1218158 w 1998270"/>
              <a:gd name="connsiteY2491" fmla="*/ 1069426 h 1996549"/>
              <a:gd name="connsiteX2492" fmla="*/ 1234020 w 1998270"/>
              <a:gd name="connsiteY2492" fmla="*/ 1053564 h 1996549"/>
              <a:gd name="connsiteX2493" fmla="*/ 1971151 w 1998270"/>
              <a:gd name="connsiteY2493" fmla="*/ 1053528 h 1996549"/>
              <a:gd name="connsiteX2494" fmla="*/ 1987184 w 1998270"/>
              <a:gd name="connsiteY2494" fmla="*/ 1069561 h 1996549"/>
              <a:gd name="connsiteX2495" fmla="*/ 1971151 w 1998270"/>
              <a:gd name="connsiteY2495" fmla="*/ 1085423 h 1996549"/>
              <a:gd name="connsiteX2496" fmla="*/ 1955119 w 1998270"/>
              <a:gd name="connsiteY2496" fmla="*/ 1069561 h 1996549"/>
              <a:gd name="connsiteX2497" fmla="*/ 1971151 w 1998270"/>
              <a:gd name="connsiteY2497" fmla="*/ 1053528 h 1996549"/>
              <a:gd name="connsiteX2498" fmla="*/ 1295054 w 1998270"/>
              <a:gd name="connsiteY2498" fmla="*/ 1053187 h 1996549"/>
              <a:gd name="connsiteX2499" fmla="*/ 1312110 w 1998270"/>
              <a:gd name="connsiteY2499" fmla="*/ 1070243 h 1996549"/>
              <a:gd name="connsiteX2500" fmla="*/ 1295054 w 1998270"/>
              <a:gd name="connsiteY2500" fmla="*/ 1087299 h 1996549"/>
              <a:gd name="connsiteX2501" fmla="*/ 1277999 w 1998270"/>
              <a:gd name="connsiteY2501" fmla="*/ 1070243 h 1996549"/>
              <a:gd name="connsiteX2502" fmla="*/ 1295054 w 1998270"/>
              <a:gd name="connsiteY2502" fmla="*/ 1053187 h 1996549"/>
              <a:gd name="connsiteX2503" fmla="*/ 1357138 w 1998270"/>
              <a:gd name="connsiteY2503" fmla="*/ 1052846 h 1996549"/>
              <a:gd name="connsiteX2504" fmla="*/ 1374194 w 1998270"/>
              <a:gd name="connsiteY2504" fmla="*/ 1069902 h 1996549"/>
              <a:gd name="connsiteX2505" fmla="*/ 1357138 w 1998270"/>
              <a:gd name="connsiteY2505" fmla="*/ 1086958 h 1996549"/>
              <a:gd name="connsiteX2506" fmla="*/ 1340083 w 1998270"/>
              <a:gd name="connsiteY2506" fmla="*/ 1069902 h 1996549"/>
              <a:gd name="connsiteX2507" fmla="*/ 1357138 w 1998270"/>
              <a:gd name="connsiteY2507" fmla="*/ 1052846 h 1996549"/>
              <a:gd name="connsiteX2508" fmla="*/ 1417857 w 1998270"/>
              <a:gd name="connsiteY2508" fmla="*/ 1052504 h 1996549"/>
              <a:gd name="connsiteX2509" fmla="*/ 1434913 w 1998270"/>
              <a:gd name="connsiteY2509" fmla="*/ 1069560 h 1996549"/>
              <a:gd name="connsiteX2510" fmla="*/ 1417857 w 1998270"/>
              <a:gd name="connsiteY2510" fmla="*/ 1086616 h 1996549"/>
              <a:gd name="connsiteX2511" fmla="*/ 1400802 w 1998270"/>
              <a:gd name="connsiteY2511" fmla="*/ 1069560 h 1996549"/>
              <a:gd name="connsiteX2512" fmla="*/ 1417857 w 1998270"/>
              <a:gd name="connsiteY2512" fmla="*/ 1052504 h 1996549"/>
              <a:gd name="connsiteX2513" fmla="*/ 1479258 w 1998270"/>
              <a:gd name="connsiteY2513" fmla="*/ 1052163 h 1996549"/>
              <a:gd name="connsiteX2514" fmla="*/ 1496314 w 1998270"/>
              <a:gd name="connsiteY2514" fmla="*/ 1069219 h 1996549"/>
              <a:gd name="connsiteX2515" fmla="*/ 1479258 w 1998270"/>
              <a:gd name="connsiteY2515" fmla="*/ 1086275 h 1996549"/>
              <a:gd name="connsiteX2516" fmla="*/ 1462203 w 1998270"/>
              <a:gd name="connsiteY2516" fmla="*/ 1069219 h 1996549"/>
              <a:gd name="connsiteX2517" fmla="*/ 1479258 w 1998270"/>
              <a:gd name="connsiteY2517" fmla="*/ 1052163 h 1996549"/>
              <a:gd name="connsiteX2518" fmla="*/ 1541026 w 1998270"/>
              <a:gd name="connsiteY2518" fmla="*/ 1051688 h 1996549"/>
              <a:gd name="connsiteX2519" fmla="*/ 1558764 w 1998270"/>
              <a:gd name="connsiteY2519" fmla="*/ 1069426 h 1996549"/>
              <a:gd name="connsiteX2520" fmla="*/ 1541026 w 1998270"/>
              <a:gd name="connsiteY2520" fmla="*/ 1087164 h 1996549"/>
              <a:gd name="connsiteX2521" fmla="*/ 1523288 w 1998270"/>
              <a:gd name="connsiteY2521" fmla="*/ 1069426 h 1996549"/>
              <a:gd name="connsiteX2522" fmla="*/ 1541026 w 1998270"/>
              <a:gd name="connsiteY2522" fmla="*/ 1051688 h 1996549"/>
              <a:gd name="connsiteX2523" fmla="*/ 1602931 w 1998270"/>
              <a:gd name="connsiteY2523" fmla="*/ 1051632 h 1996549"/>
              <a:gd name="connsiteX2524" fmla="*/ 1619970 w 1998270"/>
              <a:gd name="connsiteY2524" fmla="*/ 1068708 h 1996549"/>
              <a:gd name="connsiteX2525" fmla="*/ 1619953 w 1998270"/>
              <a:gd name="connsiteY2525" fmla="*/ 1069583 h 1996549"/>
              <a:gd name="connsiteX2526" fmla="*/ 1602061 w 1998270"/>
              <a:gd name="connsiteY2526" fmla="*/ 1085764 h 1996549"/>
              <a:gd name="connsiteX2527" fmla="*/ 1601191 w 1998270"/>
              <a:gd name="connsiteY2527" fmla="*/ 1085786 h 1996549"/>
              <a:gd name="connsiteX2528" fmla="*/ 1584153 w 1998270"/>
              <a:gd name="connsiteY2528" fmla="*/ 1068708 h 1996549"/>
              <a:gd name="connsiteX2529" fmla="*/ 1584170 w 1998270"/>
              <a:gd name="connsiteY2529" fmla="*/ 1067833 h 1996549"/>
              <a:gd name="connsiteX2530" fmla="*/ 1602061 w 1998270"/>
              <a:gd name="connsiteY2530" fmla="*/ 1051652 h 1996549"/>
              <a:gd name="connsiteX2531" fmla="*/ 1602931 w 1998270"/>
              <a:gd name="connsiteY2531" fmla="*/ 1051632 h 1996549"/>
              <a:gd name="connsiteX2532" fmla="*/ 1664145 w 1998270"/>
              <a:gd name="connsiteY2532" fmla="*/ 1051482 h 1996549"/>
              <a:gd name="connsiteX2533" fmla="*/ 1664486 w 1998270"/>
              <a:gd name="connsiteY2533" fmla="*/ 1051482 h 1996549"/>
              <a:gd name="connsiteX2534" fmla="*/ 1682224 w 1998270"/>
              <a:gd name="connsiteY2534" fmla="*/ 1069561 h 1996549"/>
              <a:gd name="connsiteX2535" fmla="*/ 1664145 w 1998270"/>
              <a:gd name="connsiteY2535" fmla="*/ 1086617 h 1996549"/>
              <a:gd name="connsiteX2536" fmla="*/ 1646066 w 1998270"/>
              <a:gd name="connsiteY2536" fmla="*/ 1069561 h 1996549"/>
              <a:gd name="connsiteX2537" fmla="*/ 1664145 w 1998270"/>
              <a:gd name="connsiteY2537" fmla="*/ 1051482 h 1996549"/>
              <a:gd name="connsiteX2538" fmla="*/ 1724864 w 1998270"/>
              <a:gd name="connsiteY2538" fmla="*/ 1051310 h 1996549"/>
              <a:gd name="connsiteX2539" fmla="*/ 1743113 w 1998270"/>
              <a:gd name="connsiteY2539" fmla="*/ 1069560 h 1996549"/>
              <a:gd name="connsiteX2540" fmla="*/ 1743113 w 1998270"/>
              <a:gd name="connsiteY2540" fmla="*/ 1069733 h 1996549"/>
              <a:gd name="connsiteX2541" fmla="*/ 1724864 w 1998270"/>
              <a:gd name="connsiteY2541" fmla="*/ 1087640 h 1996549"/>
              <a:gd name="connsiteX2542" fmla="*/ 1724693 w 1998270"/>
              <a:gd name="connsiteY2542" fmla="*/ 1087640 h 1996549"/>
              <a:gd name="connsiteX2543" fmla="*/ 1706614 w 1998270"/>
              <a:gd name="connsiteY2543" fmla="*/ 1069560 h 1996549"/>
              <a:gd name="connsiteX2544" fmla="*/ 1724864 w 1998270"/>
              <a:gd name="connsiteY2544" fmla="*/ 1051310 h 1996549"/>
              <a:gd name="connsiteX2545" fmla="*/ 1786265 w 1998270"/>
              <a:gd name="connsiteY2545" fmla="*/ 1051140 h 1996549"/>
              <a:gd name="connsiteX2546" fmla="*/ 1804685 w 1998270"/>
              <a:gd name="connsiteY2546" fmla="*/ 1069561 h 1996549"/>
              <a:gd name="connsiteX2547" fmla="*/ 1804685 w 1998270"/>
              <a:gd name="connsiteY2547" fmla="*/ 1069733 h 1996549"/>
              <a:gd name="connsiteX2548" fmla="*/ 1786265 w 1998270"/>
              <a:gd name="connsiteY2548" fmla="*/ 1087811 h 1996549"/>
              <a:gd name="connsiteX2549" fmla="*/ 1767845 w 1998270"/>
              <a:gd name="connsiteY2549" fmla="*/ 1069561 h 1996549"/>
              <a:gd name="connsiteX2550" fmla="*/ 1786265 w 1998270"/>
              <a:gd name="connsiteY2550" fmla="*/ 1051140 h 1996549"/>
              <a:gd name="connsiteX2551" fmla="*/ 1909067 w 1998270"/>
              <a:gd name="connsiteY2551" fmla="*/ 1050969 h 1996549"/>
              <a:gd name="connsiteX2552" fmla="*/ 1927659 w 1998270"/>
              <a:gd name="connsiteY2552" fmla="*/ 1069560 h 1996549"/>
              <a:gd name="connsiteX2553" fmla="*/ 1927659 w 1998270"/>
              <a:gd name="connsiteY2553" fmla="*/ 1069731 h 1996549"/>
              <a:gd name="connsiteX2554" fmla="*/ 1909067 w 1998270"/>
              <a:gd name="connsiteY2554" fmla="*/ 1087981 h 1996549"/>
              <a:gd name="connsiteX2555" fmla="*/ 1908897 w 1998270"/>
              <a:gd name="connsiteY2555" fmla="*/ 1087981 h 1996549"/>
              <a:gd name="connsiteX2556" fmla="*/ 1890477 w 1998270"/>
              <a:gd name="connsiteY2556" fmla="*/ 1069560 h 1996549"/>
              <a:gd name="connsiteX2557" fmla="*/ 1909067 w 1998270"/>
              <a:gd name="connsiteY2557" fmla="*/ 1050969 h 1996549"/>
              <a:gd name="connsiteX2558" fmla="*/ 1847666 w 1998270"/>
              <a:gd name="connsiteY2558" fmla="*/ 1050969 h 1996549"/>
              <a:gd name="connsiteX2559" fmla="*/ 1866257 w 1998270"/>
              <a:gd name="connsiteY2559" fmla="*/ 1069560 h 1996549"/>
              <a:gd name="connsiteX2560" fmla="*/ 1866257 w 1998270"/>
              <a:gd name="connsiteY2560" fmla="*/ 1069731 h 1996549"/>
              <a:gd name="connsiteX2561" fmla="*/ 1847666 w 1998270"/>
              <a:gd name="connsiteY2561" fmla="*/ 1087981 h 1996549"/>
              <a:gd name="connsiteX2562" fmla="*/ 1847496 w 1998270"/>
              <a:gd name="connsiteY2562" fmla="*/ 1087981 h 1996549"/>
              <a:gd name="connsiteX2563" fmla="*/ 1829076 w 1998270"/>
              <a:gd name="connsiteY2563" fmla="*/ 1069560 h 1996549"/>
              <a:gd name="connsiteX2564" fmla="*/ 1847666 w 1998270"/>
              <a:gd name="connsiteY2564" fmla="*/ 1050969 h 1996549"/>
              <a:gd name="connsiteX2565" fmla="*/ 5629 w 1998270"/>
              <a:gd name="connsiteY2565" fmla="*/ 1005089 h 1996549"/>
              <a:gd name="connsiteX2566" fmla="*/ 8699 w 1998270"/>
              <a:gd name="connsiteY2566" fmla="*/ 1008160 h 1996549"/>
              <a:gd name="connsiteX2567" fmla="*/ 5629 w 1998270"/>
              <a:gd name="connsiteY2567" fmla="*/ 1011230 h 1996549"/>
              <a:gd name="connsiteX2568" fmla="*/ 2559 w 1998270"/>
              <a:gd name="connsiteY2568" fmla="*/ 1008160 h 1996549"/>
              <a:gd name="connsiteX2569" fmla="*/ 5629 w 1998270"/>
              <a:gd name="connsiteY2569" fmla="*/ 1005089 h 1996549"/>
              <a:gd name="connsiteX2570" fmla="*/ 67030 w 1998270"/>
              <a:gd name="connsiteY2570" fmla="*/ 1003725 h 1996549"/>
              <a:gd name="connsiteX2571" fmla="*/ 67371 w 1998270"/>
              <a:gd name="connsiteY2571" fmla="*/ 1003725 h 1996549"/>
              <a:gd name="connsiteX2572" fmla="*/ 71464 w 1998270"/>
              <a:gd name="connsiteY2572" fmla="*/ 1008160 h 1996549"/>
              <a:gd name="connsiteX2573" fmla="*/ 67030 w 1998270"/>
              <a:gd name="connsiteY2573" fmla="*/ 1012594 h 1996549"/>
              <a:gd name="connsiteX2574" fmla="*/ 62596 w 1998270"/>
              <a:gd name="connsiteY2574" fmla="*/ 1008160 h 1996549"/>
              <a:gd name="connsiteX2575" fmla="*/ 67030 w 1998270"/>
              <a:gd name="connsiteY2575" fmla="*/ 1003725 h 1996549"/>
              <a:gd name="connsiteX2576" fmla="*/ 129113 w 1998270"/>
              <a:gd name="connsiteY2576" fmla="*/ 1003043 h 1996549"/>
              <a:gd name="connsiteX2577" fmla="*/ 129454 w 1998270"/>
              <a:gd name="connsiteY2577" fmla="*/ 1003043 h 1996549"/>
              <a:gd name="connsiteX2578" fmla="*/ 134230 w 1998270"/>
              <a:gd name="connsiteY2578" fmla="*/ 1008160 h 1996549"/>
              <a:gd name="connsiteX2579" fmla="*/ 129113 w 1998270"/>
              <a:gd name="connsiteY2579" fmla="*/ 1013277 h 1996549"/>
              <a:gd name="connsiteX2580" fmla="*/ 123997 w 1998270"/>
              <a:gd name="connsiteY2580" fmla="*/ 1008160 h 1996549"/>
              <a:gd name="connsiteX2581" fmla="*/ 129113 w 1998270"/>
              <a:gd name="connsiteY2581" fmla="*/ 1003043 h 1996549"/>
              <a:gd name="connsiteX2582" fmla="*/ 189833 w 1998270"/>
              <a:gd name="connsiteY2582" fmla="*/ 1002360 h 1996549"/>
              <a:gd name="connsiteX2583" fmla="*/ 195631 w 1998270"/>
              <a:gd name="connsiteY2583" fmla="*/ 1008159 h 1996549"/>
              <a:gd name="connsiteX2584" fmla="*/ 189833 w 1998270"/>
              <a:gd name="connsiteY2584" fmla="*/ 1013958 h 1996549"/>
              <a:gd name="connsiteX2585" fmla="*/ 184034 w 1998270"/>
              <a:gd name="connsiteY2585" fmla="*/ 1008159 h 1996549"/>
              <a:gd name="connsiteX2586" fmla="*/ 189833 w 1998270"/>
              <a:gd name="connsiteY2586" fmla="*/ 1002360 h 1996549"/>
              <a:gd name="connsiteX2587" fmla="*/ 251234 w 1998270"/>
              <a:gd name="connsiteY2587" fmla="*/ 1001508 h 1996549"/>
              <a:gd name="connsiteX2588" fmla="*/ 251575 w 1998270"/>
              <a:gd name="connsiteY2588" fmla="*/ 1001508 h 1996549"/>
              <a:gd name="connsiteX2589" fmla="*/ 257885 w 1998270"/>
              <a:gd name="connsiteY2589" fmla="*/ 1008160 h 1996549"/>
              <a:gd name="connsiteX2590" fmla="*/ 251234 w 1998270"/>
              <a:gd name="connsiteY2590" fmla="*/ 1014812 h 1996549"/>
              <a:gd name="connsiteX2591" fmla="*/ 244582 w 1998270"/>
              <a:gd name="connsiteY2591" fmla="*/ 1008160 h 1996549"/>
              <a:gd name="connsiteX2592" fmla="*/ 251234 w 1998270"/>
              <a:gd name="connsiteY2592" fmla="*/ 1001508 h 1996549"/>
              <a:gd name="connsiteX2593" fmla="*/ 312635 w 1998270"/>
              <a:gd name="connsiteY2593" fmla="*/ 1000825 h 1996549"/>
              <a:gd name="connsiteX2594" fmla="*/ 319969 w 1998270"/>
              <a:gd name="connsiteY2594" fmla="*/ 1008159 h 1996549"/>
              <a:gd name="connsiteX2595" fmla="*/ 312635 w 1998270"/>
              <a:gd name="connsiteY2595" fmla="*/ 1015494 h 1996549"/>
              <a:gd name="connsiteX2596" fmla="*/ 305301 w 1998270"/>
              <a:gd name="connsiteY2596" fmla="*/ 1008159 h 1996549"/>
              <a:gd name="connsiteX2597" fmla="*/ 312635 w 1998270"/>
              <a:gd name="connsiteY2597" fmla="*/ 1000825 h 1996549"/>
              <a:gd name="connsiteX2598" fmla="*/ 374035 w 1998270"/>
              <a:gd name="connsiteY2598" fmla="*/ 1000143 h 1996549"/>
              <a:gd name="connsiteX2599" fmla="*/ 382052 w 1998270"/>
              <a:gd name="connsiteY2599" fmla="*/ 1008160 h 1996549"/>
              <a:gd name="connsiteX2600" fmla="*/ 374035 w 1998270"/>
              <a:gd name="connsiteY2600" fmla="*/ 1016176 h 1996549"/>
              <a:gd name="connsiteX2601" fmla="*/ 366020 w 1998270"/>
              <a:gd name="connsiteY2601" fmla="*/ 1008160 h 1996549"/>
              <a:gd name="connsiteX2602" fmla="*/ 374035 w 1998270"/>
              <a:gd name="connsiteY2602" fmla="*/ 1000143 h 1996549"/>
              <a:gd name="connsiteX2603" fmla="*/ 436119 w 1998270"/>
              <a:gd name="connsiteY2603" fmla="*/ 999461 h 1996549"/>
              <a:gd name="connsiteX2604" fmla="*/ 444818 w 1998270"/>
              <a:gd name="connsiteY2604" fmla="*/ 1008160 h 1996549"/>
              <a:gd name="connsiteX2605" fmla="*/ 436119 w 1998270"/>
              <a:gd name="connsiteY2605" fmla="*/ 1016858 h 1996549"/>
              <a:gd name="connsiteX2606" fmla="*/ 427421 w 1998270"/>
              <a:gd name="connsiteY2606" fmla="*/ 1008160 h 1996549"/>
              <a:gd name="connsiteX2607" fmla="*/ 436119 w 1998270"/>
              <a:gd name="connsiteY2607" fmla="*/ 999461 h 1996549"/>
              <a:gd name="connsiteX2608" fmla="*/ 496838 w 1998270"/>
              <a:gd name="connsiteY2608" fmla="*/ 998779 h 1996549"/>
              <a:gd name="connsiteX2609" fmla="*/ 497179 w 1998270"/>
              <a:gd name="connsiteY2609" fmla="*/ 998779 h 1996549"/>
              <a:gd name="connsiteX2610" fmla="*/ 506219 w 1998270"/>
              <a:gd name="connsiteY2610" fmla="*/ 1008159 h 1996549"/>
              <a:gd name="connsiteX2611" fmla="*/ 496838 w 1998270"/>
              <a:gd name="connsiteY2611" fmla="*/ 1017540 h 1996549"/>
              <a:gd name="connsiteX2612" fmla="*/ 487458 w 1998270"/>
              <a:gd name="connsiteY2612" fmla="*/ 1008159 h 1996549"/>
              <a:gd name="connsiteX2613" fmla="*/ 496838 w 1998270"/>
              <a:gd name="connsiteY2613" fmla="*/ 998779 h 1996549"/>
              <a:gd name="connsiteX2614" fmla="*/ 558239 w 1998270"/>
              <a:gd name="connsiteY2614" fmla="*/ 998097 h 1996549"/>
              <a:gd name="connsiteX2615" fmla="*/ 558580 w 1998270"/>
              <a:gd name="connsiteY2615" fmla="*/ 998097 h 1996549"/>
              <a:gd name="connsiteX2616" fmla="*/ 568302 w 1998270"/>
              <a:gd name="connsiteY2616" fmla="*/ 1008160 h 1996549"/>
              <a:gd name="connsiteX2617" fmla="*/ 558239 w 1998270"/>
              <a:gd name="connsiteY2617" fmla="*/ 1018223 h 1996549"/>
              <a:gd name="connsiteX2618" fmla="*/ 548177 w 1998270"/>
              <a:gd name="connsiteY2618" fmla="*/ 1008160 h 1996549"/>
              <a:gd name="connsiteX2619" fmla="*/ 558239 w 1998270"/>
              <a:gd name="connsiteY2619" fmla="*/ 998097 h 1996549"/>
              <a:gd name="connsiteX2620" fmla="*/ 743126 w 1998270"/>
              <a:gd name="connsiteY2620" fmla="*/ 996733 h 1996549"/>
              <a:gd name="connsiteX2621" fmla="*/ 755236 w 1998270"/>
              <a:gd name="connsiteY2621" fmla="*/ 1008842 h 1996549"/>
              <a:gd name="connsiteX2622" fmla="*/ 743126 w 1998270"/>
              <a:gd name="connsiteY2622" fmla="*/ 1020952 h 1996549"/>
              <a:gd name="connsiteX2623" fmla="*/ 731017 w 1998270"/>
              <a:gd name="connsiteY2623" fmla="*/ 1008842 h 1996549"/>
              <a:gd name="connsiteX2624" fmla="*/ 743126 w 1998270"/>
              <a:gd name="connsiteY2624" fmla="*/ 996733 h 1996549"/>
              <a:gd name="connsiteX2625" fmla="*/ 681042 w 1998270"/>
              <a:gd name="connsiteY2625" fmla="*/ 996733 h 1996549"/>
              <a:gd name="connsiteX2626" fmla="*/ 692469 w 1998270"/>
              <a:gd name="connsiteY2626" fmla="*/ 1008160 h 1996549"/>
              <a:gd name="connsiteX2627" fmla="*/ 681042 w 1998270"/>
              <a:gd name="connsiteY2627" fmla="*/ 1019587 h 1996549"/>
              <a:gd name="connsiteX2628" fmla="*/ 669615 w 1998270"/>
              <a:gd name="connsiteY2628" fmla="*/ 1008160 h 1996549"/>
              <a:gd name="connsiteX2629" fmla="*/ 681042 w 1998270"/>
              <a:gd name="connsiteY2629" fmla="*/ 996733 h 1996549"/>
              <a:gd name="connsiteX2630" fmla="*/ 619641 w 1998270"/>
              <a:gd name="connsiteY2630" fmla="*/ 996733 h 1996549"/>
              <a:gd name="connsiteX2631" fmla="*/ 630386 w 1998270"/>
              <a:gd name="connsiteY2631" fmla="*/ 1007478 h 1996549"/>
              <a:gd name="connsiteX2632" fmla="*/ 619641 w 1998270"/>
              <a:gd name="connsiteY2632" fmla="*/ 1018223 h 1996549"/>
              <a:gd name="connsiteX2633" fmla="*/ 608896 w 1998270"/>
              <a:gd name="connsiteY2633" fmla="*/ 1007478 h 1996549"/>
              <a:gd name="connsiteX2634" fmla="*/ 619641 w 1998270"/>
              <a:gd name="connsiteY2634" fmla="*/ 996733 h 1996549"/>
              <a:gd name="connsiteX2635" fmla="*/ 803845 w 1998270"/>
              <a:gd name="connsiteY2635" fmla="*/ 995538 h 1996549"/>
              <a:gd name="connsiteX2636" fmla="*/ 816466 w 1998270"/>
              <a:gd name="connsiteY2636" fmla="*/ 1008160 h 1996549"/>
              <a:gd name="connsiteX2637" fmla="*/ 803845 w 1998270"/>
              <a:gd name="connsiteY2637" fmla="*/ 1020781 h 1996549"/>
              <a:gd name="connsiteX2638" fmla="*/ 791224 w 1998270"/>
              <a:gd name="connsiteY2638" fmla="*/ 1008160 h 1996549"/>
              <a:gd name="connsiteX2639" fmla="*/ 803845 w 1998270"/>
              <a:gd name="connsiteY2639" fmla="*/ 995538 h 1996549"/>
              <a:gd name="connsiteX2640" fmla="*/ 865246 w 1998270"/>
              <a:gd name="connsiteY2640" fmla="*/ 994856 h 1996549"/>
              <a:gd name="connsiteX2641" fmla="*/ 878550 w 1998270"/>
              <a:gd name="connsiteY2641" fmla="*/ 1008159 h 1996549"/>
              <a:gd name="connsiteX2642" fmla="*/ 865246 w 1998270"/>
              <a:gd name="connsiteY2642" fmla="*/ 1021463 h 1996549"/>
              <a:gd name="connsiteX2643" fmla="*/ 851943 w 1998270"/>
              <a:gd name="connsiteY2643" fmla="*/ 1008159 h 1996549"/>
              <a:gd name="connsiteX2644" fmla="*/ 865246 w 1998270"/>
              <a:gd name="connsiteY2644" fmla="*/ 994856 h 1996549"/>
              <a:gd name="connsiteX2645" fmla="*/ 926648 w 1998270"/>
              <a:gd name="connsiteY2645" fmla="*/ 994345 h 1996549"/>
              <a:gd name="connsiteX2646" fmla="*/ 940463 w 1998270"/>
              <a:gd name="connsiteY2646" fmla="*/ 1008160 h 1996549"/>
              <a:gd name="connsiteX2647" fmla="*/ 926648 w 1998270"/>
              <a:gd name="connsiteY2647" fmla="*/ 1021975 h 1996549"/>
              <a:gd name="connsiteX2648" fmla="*/ 912833 w 1998270"/>
              <a:gd name="connsiteY2648" fmla="*/ 1008160 h 1996549"/>
              <a:gd name="connsiteX2649" fmla="*/ 926648 w 1998270"/>
              <a:gd name="connsiteY2649" fmla="*/ 994345 h 1996549"/>
              <a:gd name="connsiteX2650" fmla="*/ 988049 w 1998270"/>
              <a:gd name="connsiteY2650" fmla="*/ 993663 h 1996549"/>
              <a:gd name="connsiteX2651" fmla="*/ 1002546 w 1998270"/>
              <a:gd name="connsiteY2651" fmla="*/ 1008160 h 1996549"/>
              <a:gd name="connsiteX2652" fmla="*/ 988049 w 1998270"/>
              <a:gd name="connsiteY2652" fmla="*/ 1022657 h 1996549"/>
              <a:gd name="connsiteX2653" fmla="*/ 973552 w 1998270"/>
              <a:gd name="connsiteY2653" fmla="*/ 1008160 h 1996549"/>
              <a:gd name="connsiteX2654" fmla="*/ 988049 w 1998270"/>
              <a:gd name="connsiteY2654" fmla="*/ 993663 h 1996549"/>
              <a:gd name="connsiteX2655" fmla="*/ 1050132 w 1998270"/>
              <a:gd name="connsiteY2655" fmla="*/ 993152 h 1996549"/>
              <a:gd name="connsiteX2656" fmla="*/ 1050473 w 1998270"/>
              <a:gd name="connsiteY2656" fmla="*/ 993152 h 1996549"/>
              <a:gd name="connsiteX2657" fmla="*/ 1065141 w 1998270"/>
              <a:gd name="connsiteY2657" fmla="*/ 1008160 h 1996549"/>
              <a:gd name="connsiteX2658" fmla="*/ 1065141 w 1998270"/>
              <a:gd name="connsiteY2658" fmla="*/ 1008332 h 1996549"/>
              <a:gd name="connsiteX2659" fmla="*/ 1050132 w 1998270"/>
              <a:gd name="connsiteY2659" fmla="*/ 1022999 h 1996549"/>
              <a:gd name="connsiteX2660" fmla="*/ 1035123 w 1998270"/>
              <a:gd name="connsiteY2660" fmla="*/ 1008160 h 1996549"/>
              <a:gd name="connsiteX2661" fmla="*/ 1050132 w 1998270"/>
              <a:gd name="connsiteY2661" fmla="*/ 993152 h 1996549"/>
              <a:gd name="connsiteX2662" fmla="*/ 1110852 w 1998270"/>
              <a:gd name="connsiteY2662" fmla="*/ 992639 h 1996549"/>
              <a:gd name="connsiteX2663" fmla="*/ 1126372 w 1998270"/>
              <a:gd name="connsiteY2663" fmla="*/ 1008159 h 1996549"/>
              <a:gd name="connsiteX2664" fmla="*/ 1126372 w 1998270"/>
              <a:gd name="connsiteY2664" fmla="*/ 1008332 h 1996549"/>
              <a:gd name="connsiteX2665" fmla="*/ 1110852 w 1998270"/>
              <a:gd name="connsiteY2665" fmla="*/ 1023510 h 1996549"/>
              <a:gd name="connsiteX2666" fmla="*/ 1110681 w 1998270"/>
              <a:gd name="connsiteY2666" fmla="*/ 1023511 h 1996549"/>
              <a:gd name="connsiteX2667" fmla="*/ 1095331 w 1998270"/>
              <a:gd name="connsiteY2667" fmla="*/ 1008159 h 1996549"/>
              <a:gd name="connsiteX2668" fmla="*/ 1110852 w 1998270"/>
              <a:gd name="connsiteY2668" fmla="*/ 992639 h 1996549"/>
              <a:gd name="connsiteX2669" fmla="*/ 1172618 w 1998270"/>
              <a:gd name="connsiteY2669" fmla="*/ 991994 h 1996549"/>
              <a:gd name="connsiteX2670" fmla="*/ 1188651 w 1998270"/>
              <a:gd name="connsiteY2670" fmla="*/ 1008026 h 1996549"/>
              <a:gd name="connsiteX2671" fmla="*/ 1172618 w 1998270"/>
              <a:gd name="connsiteY2671" fmla="*/ 1024058 h 1996549"/>
              <a:gd name="connsiteX2672" fmla="*/ 1156586 w 1998270"/>
              <a:gd name="connsiteY2672" fmla="*/ 1008026 h 1996549"/>
              <a:gd name="connsiteX2673" fmla="*/ 1172618 w 1998270"/>
              <a:gd name="connsiteY2673" fmla="*/ 991994 h 1996549"/>
              <a:gd name="connsiteX2674" fmla="*/ 1233653 w 1998270"/>
              <a:gd name="connsiteY2674" fmla="*/ 991616 h 1996549"/>
              <a:gd name="connsiteX2675" fmla="*/ 1250709 w 1998270"/>
              <a:gd name="connsiteY2675" fmla="*/ 1008671 h 1996549"/>
              <a:gd name="connsiteX2676" fmla="*/ 1233653 w 1998270"/>
              <a:gd name="connsiteY2676" fmla="*/ 1025727 h 1996549"/>
              <a:gd name="connsiteX2677" fmla="*/ 1216598 w 1998270"/>
              <a:gd name="connsiteY2677" fmla="*/ 1008671 h 1996549"/>
              <a:gd name="connsiteX2678" fmla="*/ 1233653 w 1998270"/>
              <a:gd name="connsiteY2678" fmla="*/ 991616 h 1996549"/>
              <a:gd name="connsiteX2679" fmla="*/ 1971151 w 1998270"/>
              <a:gd name="connsiteY2679" fmla="*/ 991444 h 1996549"/>
              <a:gd name="connsiteX2680" fmla="*/ 1988207 w 1998270"/>
              <a:gd name="connsiteY2680" fmla="*/ 1008500 h 1996549"/>
              <a:gd name="connsiteX2681" fmla="*/ 1971151 w 1998270"/>
              <a:gd name="connsiteY2681" fmla="*/ 1025556 h 1996549"/>
              <a:gd name="connsiteX2682" fmla="*/ 1954096 w 1998270"/>
              <a:gd name="connsiteY2682" fmla="*/ 1008500 h 1996549"/>
              <a:gd name="connsiteX2683" fmla="*/ 1971151 w 1998270"/>
              <a:gd name="connsiteY2683" fmla="*/ 991444 h 1996549"/>
              <a:gd name="connsiteX2684" fmla="*/ 1295054 w 1998270"/>
              <a:gd name="connsiteY2684" fmla="*/ 991104 h 1996549"/>
              <a:gd name="connsiteX2685" fmla="*/ 1312110 w 1998270"/>
              <a:gd name="connsiteY2685" fmla="*/ 1008159 h 1996549"/>
              <a:gd name="connsiteX2686" fmla="*/ 1295054 w 1998270"/>
              <a:gd name="connsiteY2686" fmla="*/ 1025215 h 1996549"/>
              <a:gd name="connsiteX2687" fmla="*/ 1277999 w 1998270"/>
              <a:gd name="connsiteY2687" fmla="*/ 1008159 h 1996549"/>
              <a:gd name="connsiteX2688" fmla="*/ 1295054 w 1998270"/>
              <a:gd name="connsiteY2688" fmla="*/ 991104 h 1996549"/>
              <a:gd name="connsiteX2689" fmla="*/ 1357138 w 1998270"/>
              <a:gd name="connsiteY2689" fmla="*/ 990763 h 1996549"/>
              <a:gd name="connsiteX2690" fmla="*/ 1374194 w 1998270"/>
              <a:gd name="connsiteY2690" fmla="*/ 1007818 h 1996549"/>
              <a:gd name="connsiteX2691" fmla="*/ 1357138 w 1998270"/>
              <a:gd name="connsiteY2691" fmla="*/ 1024874 h 1996549"/>
              <a:gd name="connsiteX2692" fmla="*/ 1340083 w 1998270"/>
              <a:gd name="connsiteY2692" fmla="*/ 1007818 h 1996549"/>
              <a:gd name="connsiteX2693" fmla="*/ 1357138 w 1998270"/>
              <a:gd name="connsiteY2693" fmla="*/ 990763 h 1996549"/>
              <a:gd name="connsiteX2694" fmla="*/ 1418727 w 1998270"/>
              <a:gd name="connsiteY2694" fmla="*/ 990232 h 1996549"/>
              <a:gd name="connsiteX2695" fmla="*/ 1435766 w 1998270"/>
              <a:gd name="connsiteY2695" fmla="*/ 1007307 h 1996549"/>
              <a:gd name="connsiteX2696" fmla="*/ 1435749 w 1998270"/>
              <a:gd name="connsiteY2696" fmla="*/ 1008182 h 1996549"/>
              <a:gd name="connsiteX2697" fmla="*/ 1417857 w 1998270"/>
              <a:gd name="connsiteY2697" fmla="*/ 1024363 h 1996549"/>
              <a:gd name="connsiteX2698" fmla="*/ 1416987 w 1998270"/>
              <a:gd name="connsiteY2698" fmla="*/ 1024385 h 1996549"/>
              <a:gd name="connsiteX2699" fmla="*/ 1399949 w 1998270"/>
              <a:gd name="connsiteY2699" fmla="*/ 1007307 h 1996549"/>
              <a:gd name="connsiteX2700" fmla="*/ 1399965 w 1998270"/>
              <a:gd name="connsiteY2700" fmla="*/ 1006432 h 1996549"/>
              <a:gd name="connsiteX2701" fmla="*/ 1417857 w 1998270"/>
              <a:gd name="connsiteY2701" fmla="*/ 990252 h 1996549"/>
              <a:gd name="connsiteX2702" fmla="*/ 1418727 w 1998270"/>
              <a:gd name="connsiteY2702" fmla="*/ 990232 h 1996549"/>
              <a:gd name="connsiteX2703" fmla="*/ 1479259 w 1998270"/>
              <a:gd name="connsiteY2703" fmla="*/ 989910 h 1996549"/>
              <a:gd name="connsiteX2704" fmla="*/ 1497508 w 1998270"/>
              <a:gd name="connsiteY2704" fmla="*/ 1008159 h 1996549"/>
              <a:gd name="connsiteX2705" fmla="*/ 1497508 w 1998270"/>
              <a:gd name="connsiteY2705" fmla="*/ 1008332 h 1996549"/>
              <a:gd name="connsiteX2706" fmla="*/ 1479259 w 1998270"/>
              <a:gd name="connsiteY2706" fmla="*/ 1026239 h 1996549"/>
              <a:gd name="connsiteX2707" fmla="*/ 1479088 w 1998270"/>
              <a:gd name="connsiteY2707" fmla="*/ 1026239 h 1996549"/>
              <a:gd name="connsiteX2708" fmla="*/ 1461009 w 1998270"/>
              <a:gd name="connsiteY2708" fmla="*/ 1008159 h 1996549"/>
              <a:gd name="connsiteX2709" fmla="*/ 1479259 w 1998270"/>
              <a:gd name="connsiteY2709" fmla="*/ 989910 h 1996549"/>
              <a:gd name="connsiteX2710" fmla="*/ 1540660 w 1998270"/>
              <a:gd name="connsiteY2710" fmla="*/ 989740 h 1996549"/>
              <a:gd name="connsiteX2711" fmla="*/ 1559080 w 1998270"/>
              <a:gd name="connsiteY2711" fmla="*/ 1008160 h 1996549"/>
              <a:gd name="connsiteX2712" fmla="*/ 1559080 w 1998270"/>
              <a:gd name="connsiteY2712" fmla="*/ 1008330 h 1996549"/>
              <a:gd name="connsiteX2713" fmla="*/ 1540660 w 1998270"/>
              <a:gd name="connsiteY2713" fmla="*/ 1026410 h 1996549"/>
              <a:gd name="connsiteX2714" fmla="*/ 1522240 w 1998270"/>
              <a:gd name="connsiteY2714" fmla="*/ 1008160 h 1996549"/>
              <a:gd name="connsiteX2715" fmla="*/ 1540660 w 1998270"/>
              <a:gd name="connsiteY2715" fmla="*/ 989740 h 1996549"/>
              <a:gd name="connsiteX2716" fmla="*/ 1602061 w 1998270"/>
              <a:gd name="connsiteY2716" fmla="*/ 989399 h 1996549"/>
              <a:gd name="connsiteX2717" fmla="*/ 1620822 w 1998270"/>
              <a:gd name="connsiteY2717" fmla="*/ 1008160 h 1996549"/>
              <a:gd name="connsiteX2718" fmla="*/ 1620822 w 1998270"/>
              <a:gd name="connsiteY2718" fmla="*/ 1008331 h 1996549"/>
              <a:gd name="connsiteX2719" fmla="*/ 1602061 w 1998270"/>
              <a:gd name="connsiteY2719" fmla="*/ 1026751 h 1996549"/>
              <a:gd name="connsiteX2720" fmla="*/ 1583300 w 1998270"/>
              <a:gd name="connsiteY2720" fmla="*/ 1008160 h 1996549"/>
              <a:gd name="connsiteX2721" fmla="*/ 1602061 w 1998270"/>
              <a:gd name="connsiteY2721" fmla="*/ 989399 h 1996549"/>
              <a:gd name="connsiteX2722" fmla="*/ 1664144 w 1998270"/>
              <a:gd name="connsiteY2722" fmla="*/ 989228 h 1996549"/>
              <a:gd name="connsiteX2723" fmla="*/ 1683076 w 1998270"/>
              <a:gd name="connsiteY2723" fmla="*/ 1008160 h 1996549"/>
              <a:gd name="connsiteX2724" fmla="*/ 1664144 w 1998270"/>
              <a:gd name="connsiteY2724" fmla="*/ 1026921 h 1996549"/>
              <a:gd name="connsiteX2725" fmla="*/ 1645213 w 1998270"/>
              <a:gd name="connsiteY2725" fmla="*/ 1008160 h 1996549"/>
              <a:gd name="connsiteX2726" fmla="*/ 1664144 w 1998270"/>
              <a:gd name="connsiteY2726" fmla="*/ 989228 h 1996549"/>
              <a:gd name="connsiteX2727" fmla="*/ 1724864 w 1998270"/>
              <a:gd name="connsiteY2727" fmla="*/ 989058 h 1996549"/>
              <a:gd name="connsiteX2728" fmla="*/ 1743967 w 1998270"/>
              <a:gd name="connsiteY2728" fmla="*/ 1008160 h 1996549"/>
              <a:gd name="connsiteX2729" fmla="*/ 1724864 w 1998270"/>
              <a:gd name="connsiteY2729" fmla="*/ 1027092 h 1996549"/>
              <a:gd name="connsiteX2730" fmla="*/ 1705762 w 1998270"/>
              <a:gd name="connsiteY2730" fmla="*/ 1008160 h 1996549"/>
              <a:gd name="connsiteX2731" fmla="*/ 1724864 w 1998270"/>
              <a:gd name="connsiteY2731" fmla="*/ 989058 h 1996549"/>
              <a:gd name="connsiteX2732" fmla="*/ 1909434 w 1998270"/>
              <a:gd name="connsiteY2732" fmla="*/ 988753 h 1996549"/>
              <a:gd name="connsiteX2733" fmla="*/ 1928707 w 1998270"/>
              <a:gd name="connsiteY2733" fmla="*/ 1008025 h 1996549"/>
              <a:gd name="connsiteX2734" fmla="*/ 1909434 w 1998270"/>
              <a:gd name="connsiteY2734" fmla="*/ 1027298 h 1996549"/>
              <a:gd name="connsiteX2735" fmla="*/ 1890161 w 1998270"/>
              <a:gd name="connsiteY2735" fmla="*/ 1008025 h 1996549"/>
              <a:gd name="connsiteX2736" fmla="*/ 1909434 w 1998270"/>
              <a:gd name="connsiteY2736" fmla="*/ 988753 h 1996549"/>
              <a:gd name="connsiteX2737" fmla="*/ 1848033 w 1998270"/>
              <a:gd name="connsiteY2737" fmla="*/ 988753 h 1996549"/>
              <a:gd name="connsiteX2738" fmla="*/ 1867306 w 1998270"/>
              <a:gd name="connsiteY2738" fmla="*/ 1008025 h 1996549"/>
              <a:gd name="connsiteX2739" fmla="*/ 1848033 w 1998270"/>
              <a:gd name="connsiteY2739" fmla="*/ 1027298 h 1996549"/>
              <a:gd name="connsiteX2740" fmla="*/ 1828760 w 1998270"/>
              <a:gd name="connsiteY2740" fmla="*/ 1008025 h 1996549"/>
              <a:gd name="connsiteX2741" fmla="*/ 1848033 w 1998270"/>
              <a:gd name="connsiteY2741" fmla="*/ 988753 h 1996549"/>
              <a:gd name="connsiteX2742" fmla="*/ 1786631 w 1998270"/>
              <a:gd name="connsiteY2742" fmla="*/ 988753 h 1996549"/>
              <a:gd name="connsiteX2743" fmla="*/ 1805904 w 1998270"/>
              <a:gd name="connsiteY2743" fmla="*/ 1008025 h 1996549"/>
              <a:gd name="connsiteX2744" fmla="*/ 1786631 w 1998270"/>
              <a:gd name="connsiteY2744" fmla="*/ 1027298 h 1996549"/>
              <a:gd name="connsiteX2745" fmla="*/ 1767358 w 1998270"/>
              <a:gd name="connsiteY2745" fmla="*/ 1008025 h 1996549"/>
              <a:gd name="connsiteX2746" fmla="*/ 1786631 w 1998270"/>
              <a:gd name="connsiteY2746" fmla="*/ 988753 h 1996549"/>
              <a:gd name="connsiteX2747" fmla="*/ 5628 w 1998270"/>
              <a:gd name="connsiteY2747" fmla="*/ 943519 h 1996549"/>
              <a:gd name="connsiteX2748" fmla="*/ 5986 w 1998270"/>
              <a:gd name="connsiteY2748" fmla="*/ 943519 h 1996549"/>
              <a:gd name="connsiteX2749" fmla="*/ 8869 w 1998270"/>
              <a:gd name="connsiteY2749" fmla="*/ 946760 h 1996549"/>
              <a:gd name="connsiteX2750" fmla="*/ 5628 w 1998270"/>
              <a:gd name="connsiteY2750" fmla="*/ 950000 h 1996549"/>
              <a:gd name="connsiteX2751" fmla="*/ 2388 w 1998270"/>
              <a:gd name="connsiteY2751" fmla="*/ 946760 h 1996549"/>
              <a:gd name="connsiteX2752" fmla="*/ 5628 w 1998270"/>
              <a:gd name="connsiteY2752" fmla="*/ 943519 h 1996549"/>
              <a:gd name="connsiteX2753" fmla="*/ 67029 w 1998270"/>
              <a:gd name="connsiteY2753" fmla="*/ 941983 h 1996549"/>
              <a:gd name="connsiteX2754" fmla="*/ 67371 w 1998270"/>
              <a:gd name="connsiteY2754" fmla="*/ 941983 h 1996549"/>
              <a:gd name="connsiteX2755" fmla="*/ 71805 w 1998270"/>
              <a:gd name="connsiteY2755" fmla="*/ 946760 h 1996549"/>
              <a:gd name="connsiteX2756" fmla="*/ 67029 w 1998270"/>
              <a:gd name="connsiteY2756" fmla="*/ 951536 h 1996549"/>
              <a:gd name="connsiteX2757" fmla="*/ 62254 w 1998270"/>
              <a:gd name="connsiteY2757" fmla="*/ 946760 h 1996549"/>
              <a:gd name="connsiteX2758" fmla="*/ 67029 w 1998270"/>
              <a:gd name="connsiteY2758" fmla="*/ 941983 h 1996549"/>
              <a:gd name="connsiteX2759" fmla="*/ 129114 w 1998270"/>
              <a:gd name="connsiteY2759" fmla="*/ 941301 h 1996549"/>
              <a:gd name="connsiteX2760" fmla="*/ 134572 w 1998270"/>
              <a:gd name="connsiteY2760" fmla="*/ 946760 h 1996549"/>
              <a:gd name="connsiteX2761" fmla="*/ 129114 w 1998270"/>
              <a:gd name="connsiteY2761" fmla="*/ 952217 h 1996549"/>
              <a:gd name="connsiteX2762" fmla="*/ 123656 w 1998270"/>
              <a:gd name="connsiteY2762" fmla="*/ 946760 h 1996549"/>
              <a:gd name="connsiteX2763" fmla="*/ 129114 w 1998270"/>
              <a:gd name="connsiteY2763" fmla="*/ 941301 h 1996549"/>
              <a:gd name="connsiteX2764" fmla="*/ 189832 w 1998270"/>
              <a:gd name="connsiteY2764" fmla="*/ 940449 h 1996549"/>
              <a:gd name="connsiteX2765" fmla="*/ 190173 w 1998270"/>
              <a:gd name="connsiteY2765" fmla="*/ 940449 h 1996549"/>
              <a:gd name="connsiteX2766" fmla="*/ 196143 w 1998270"/>
              <a:gd name="connsiteY2766" fmla="*/ 946761 h 1996549"/>
              <a:gd name="connsiteX2767" fmla="*/ 189832 w 1998270"/>
              <a:gd name="connsiteY2767" fmla="*/ 953070 h 1996549"/>
              <a:gd name="connsiteX2768" fmla="*/ 183522 w 1998270"/>
              <a:gd name="connsiteY2768" fmla="*/ 946761 h 1996549"/>
              <a:gd name="connsiteX2769" fmla="*/ 189832 w 1998270"/>
              <a:gd name="connsiteY2769" fmla="*/ 940449 h 1996549"/>
              <a:gd name="connsiteX2770" fmla="*/ 251234 w 1998270"/>
              <a:gd name="connsiteY2770" fmla="*/ 939767 h 1996549"/>
              <a:gd name="connsiteX2771" fmla="*/ 258227 w 1998270"/>
              <a:gd name="connsiteY2771" fmla="*/ 946760 h 1996549"/>
              <a:gd name="connsiteX2772" fmla="*/ 251234 w 1998270"/>
              <a:gd name="connsiteY2772" fmla="*/ 953753 h 1996549"/>
              <a:gd name="connsiteX2773" fmla="*/ 244241 w 1998270"/>
              <a:gd name="connsiteY2773" fmla="*/ 946760 h 1996549"/>
              <a:gd name="connsiteX2774" fmla="*/ 251234 w 1998270"/>
              <a:gd name="connsiteY2774" fmla="*/ 939767 h 1996549"/>
              <a:gd name="connsiteX2775" fmla="*/ 312635 w 1998270"/>
              <a:gd name="connsiteY2775" fmla="*/ 939085 h 1996549"/>
              <a:gd name="connsiteX2776" fmla="*/ 320310 w 1998270"/>
              <a:gd name="connsiteY2776" fmla="*/ 946761 h 1996549"/>
              <a:gd name="connsiteX2777" fmla="*/ 312635 w 1998270"/>
              <a:gd name="connsiteY2777" fmla="*/ 954435 h 1996549"/>
              <a:gd name="connsiteX2778" fmla="*/ 304960 w 1998270"/>
              <a:gd name="connsiteY2778" fmla="*/ 946761 h 1996549"/>
              <a:gd name="connsiteX2779" fmla="*/ 312635 w 1998270"/>
              <a:gd name="connsiteY2779" fmla="*/ 939085 h 1996549"/>
              <a:gd name="connsiteX2780" fmla="*/ 374036 w 1998270"/>
              <a:gd name="connsiteY2780" fmla="*/ 938231 h 1996549"/>
              <a:gd name="connsiteX2781" fmla="*/ 382563 w 1998270"/>
              <a:gd name="connsiteY2781" fmla="*/ 946760 h 1996549"/>
              <a:gd name="connsiteX2782" fmla="*/ 374036 w 1998270"/>
              <a:gd name="connsiteY2782" fmla="*/ 955287 h 1996549"/>
              <a:gd name="connsiteX2783" fmla="*/ 365508 w 1998270"/>
              <a:gd name="connsiteY2783" fmla="*/ 946760 h 1996549"/>
              <a:gd name="connsiteX2784" fmla="*/ 374036 w 1998270"/>
              <a:gd name="connsiteY2784" fmla="*/ 938231 h 1996549"/>
              <a:gd name="connsiteX2785" fmla="*/ 436120 w 1998270"/>
              <a:gd name="connsiteY2785" fmla="*/ 937550 h 1996549"/>
              <a:gd name="connsiteX2786" fmla="*/ 445330 w 1998270"/>
              <a:gd name="connsiteY2786" fmla="*/ 946761 h 1996549"/>
              <a:gd name="connsiteX2787" fmla="*/ 436120 w 1998270"/>
              <a:gd name="connsiteY2787" fmla="*/ 955970 h 1996549"/>
              <a:gd name="connsiteX2788" fmla="*/ 426910 w 1998270"/>
              <a:gd name="connsiteY2788" fmla="*/ 946761 h 1996549"/>
              <a:gd name="connsiteX2789" fmla="*/ 436120 w 1998270"/>
              <a:gd name="connsiteY2789" fmla="*/ 937550 h 1996549"/>
              <a:gd name="connsiteX2790" fmla="*/ 496839 w 1998270"/>
              <a:gd name="connsiteY2790" fmla="*/ 936867 h 1996549"/>
              <a:gd name="connsiteX2791" fmla="*/ 506731 w 1998270"/>
              <a:gd name="connsiteY2791" fmla="*/ 946760 h 1996549"/>
              <a:gd name="connsiteX2792" fmla="*/ 496839 w 1998270"/>
              <a:gd name="connsiteY2792" fmla="*/ 956651 h 1996549"/>
              <a:gd name="connsiteX2793" fmla="*/ 486947 w 1998270"/>
              <a:gd name="connsiteY2793" fmla="*/ 946760 h 1996549"/>
              <a:gd name="connsiteX2794" fmla="*/ 496839 w 1998270"/>
              <a:gd name="connsiteY2794" fmla="*/ 936867 h 1996549"/>
              <a:gd name="connsiteX2795" fmla="*/ 558240 w 1998270"/>
              <a:gd name="connsiteY2795" fmla="*/ 936185 h 1996549"/>
              <a:gd name="connsiteX2796" fmla="*/ 568815 w 1998270"/>
              <a:gd name="connsiteY2796" fmla="*/ 946760 h 1996549"/>
              <a:gd name="connsiteX2797" fmla="*/ 558240 w 1998270"/>
              <a:gd name="connsiteY2797" fmla="*/ 957334 h 1996549"/>
              <a:gd name="connsiteX2798" fmla="*/ 547666 w 1998270"/>
              <a:gd name="connsiteY2798" fmla="*/ 946760 h 1996549"/>
              <a:gd name="connsiteX2799" fmla="*/ 558240 w 1998270"/>
              <a:gd name="connsiteY2799" fmla="*/ 936185 h 1996549"/>
              <a:gd name="connsiteX2800" fmla="*/ 619642 w 1998270"/>
              <a:gd name="connsiteY2800" fmla="*/ 935504 h 1996549"/>
              <a:gd name="connsiteX2801" fmla="*/ 619982 w 1998270"/>
              <a:gd name="connsiteY2801" fmla="*/ 935504 h 1996549"/>
              <a:gd name="connsiteX2802" fmla="*/ 630898 w 1998270"/>
              <a:gd name="connsiteY2802" fmla="*/ 946761 h 1996549"/>
              <a:gd name="connsiteX2803" fmla="*/ 619642 w 1998270"/>
              <a:gd name="connsiteY2803" fmla="*/ 958017 h 1996549"/>
              <a:gd name="connsiteX2804" fmla="*/ 608385 w 1998270"/>
              <a:gd name="connsiteY2804" fmla="*/ 946761 h 1996549"/>
              <a:gd name="connsiteX2805" fmla="*/ 619642 w 1998270"/>
              <a:gd name="connsiteY2805" fmla="*/ 935504 h 1996549"/>
              <a:gd name="connsiteX2806" fmla="*/ 681042 w 1998270"/>
              <a:gd name="connsiteY2806" fmla="*/ 934821 h 1996549"/>
              <a:gd name="connsiteX2807" fmla="*/ 692982 w 1998270"/>
              <a:gd name="connsiteY2807" fmla="*/ 946761 h 1996549"/>
              <a:gd name="connsiteX2808" fmla="*/ 681042 w 1998270"/>
              <a:gd name="connsiteY2808" fmla="*/ 958699 h 1996549"/>
              <a:gd name="connsiteX2809" fmla="*/ 669104 w 1998270"/>
              <a:gd name="connsiteY2809" fmla="*/ 946761 h 1996549"/>
              <a:gd name="connsiteX2810" fmla="*/ 681042 w 1998270"/>
              <a:gd name="connsiteY2810" fmla="*/ 934821 h 1996549"/>
              <a:gd name="connsiteX2811" fmla="*/ 743126 w 1998270"/>
              <a:gd name="connsiteY2811" fmla="*/ 934139 h 1996549"/>
              <a:gd name="connsiteX2812" fmla="*/ 755747 w 1998270"/>
              <a:gd name="connsiteY2812" fmla="*/ 946761 h 1996549"/>
              <a:gd name="connsiteX2813" fmla="*/ 743126 w 1998270"/>
              <a:gd name="connsiteY2813" fmla="*/ 959381 h 1996549"/>
              <a:gd name="connsiteX2814" fmla="*/ 730505 w 1998270"/>
              <a:gd name="connsiteY2814" fmla="*/ 946761 h 1996549"/>
              <a:gd name="connsiteX2815" fmla="*/ 743126 w 1998270"/>
              <a:gd name="connsiteY2815" fmla="*/ 934139 h 1996549"/>
              <a:gd name="connsiteX2816" fmla="*/ 803845 w 1998270"/>
              <a:gd name="connsiteY2816" fmla="*/ 933456 h 1996549"/>
              <a:gd name="connsiteX2817" fmla="*/ 817149 w 1998270"/>
              <a:gd name="connsiteY2817" fmla="*/ 946760 h 1996549"/>
              <a:gd name="connsiteX2818" fmla="*/ 803845 w 1998270"/>
              <a:gd name="connsiteY2818" fmla="*/ 960063 h 1996549"/>
              <a:gd name="connsiteX2819" fmla="*/ 790542 w 1998270"/>
              <a:gd name="connsiteY2819" fmla="*/ 946760 h 1996549"/>
              <a:gd name="connsiteX2820" fmla="*/ 803845 w 1998270"/>
              <a:gd name="connsiteY2820" fmla="*/ 933456 h 1996549"/>
              <a:gd name="connsiteX2821" fmla="*/ 865612 w 1998270"/>
              <a:gd name="connsiteY2821" fmla="*/ 932811 h 1996549"/>
              <a:gd name="connsiteX2822" fmla="*/ 879428 w 1998270"/>
              <a:gd name="connsiteY2822" fmla="*/ 946625 h 1996549"/>
              <a:gd name="connsiteX2823" fmla="*/ 865612 w 1998270"/>
              <a:gd name="connsiteY2823" fmla="*/ 960441 h 1996549"/>
              <a:gd name="connsiteX2824" fmla="*/ 851797 w 1998270"/>
              <a:gd name="connsiteY2824" fmla="*/ 946625 h 1996549"/>
              <a:gd name="connsiteX2825" fmla="*/ 865612 w 1998270"/>
              <a:gd name="connsiteY2825" fmla="*/ 932811 h 1996549"/>
              <a:gd name="connsiteX2826" fmla="*/ 926647 w 1998270"/>
              <a:gd name="connsiteY2826" fmla="*/ 932262 h 1996549"/>
              <a:gd name="connsiteX2827" fmla="*/ 941144 w 1998270"/>
              <a:gd name="connsiteY2827" fmla="*/ 946760 h 1996549"/>
              <a:gd name="connsiteX2828" fmla="*/ 926647 w 1998270"/>
              <a:gd name="connsiteY2828" fmla="*/ 961257 h 1996549"/>
              <a:gd name="connsiteX2829" fmla="*/ 912150 w 1998270"/>
              <a:gd name="connsiteY2829" fmla="*/ 946760 h 1996549"/>
              <a:gd name="connsiteX2830" fmla="*/ 926647 w 1998270"/>
              <a:gd name="connsiteY2830" fmla="*/ 932262 h 1996549"/>
              <a:gd name="connsiteX2831" fmla="*/ 988048 w 1998270"/>
              <a:gd name="connsiteY2831" fmla="*/ 931751 h 1996549"/>
              <a:gd name="connsiteX2832" fmla="*/ 988390 w 1998270"/>
              <a:gd name="connsiteY2832" fmla="*/ 931751 h 1996549"/>
              <a:gd name="connsiteX2833" fmla="*/ 1003058 w 1998270"/>
              <a:gd name="connsiteY2833" fmla="*/ 946760 h 1996549"/>
              <a:gd name="connsiteX2834" fmla="*/ 1003058 w 1998270"/>
              <a:gd name="connsiteY2834" fmla="*/ 946931 h 1996549"/>
              <a:gd name="connsiteX2835" fmla="*/ 988048 w 1998270"/>
              <a:gd name="connsiteY2835" fmla="*/ 961599 h 1996549"/>
              <a:gd name="connsiteX2836" fmla="*/ 973040 w 1998270"/>
              <a:gd name="connsiteY2836" fmla="*/ 946760 h 1996549"/>
              <a:gd name="connsiteX2837" fmla="*/ 988048 w 1998270"/>
              <a:gd name="connsiteY2837" fmla="*/ 931751 h 1996549"/>
              <a:gd name="connsiteX2838" fmla="*/ 1049816 w 1998270"/>
              <a:gd name="connsiteY2838" fmla="*/ 930934 h 1996549"/>
              <a:gd name="connsiteX2839" fmla="*/ 1065508 w 1998270"/>
              <a:gd name="connsiteY2839" fmla="*/ 946625 h 1996549"/>
              <a:gd name="connsiteX2840" fmla="*/ 1049816 w 1998270"/>
              <a:gd name="connsiteY2840" fmla="*/ 962317 h 1996549"/>
              <a:gd name="connsiteX2841" fmla="*/ 1034125 w 1998270"/>
              <a:gd name="connsiteY2841" fmla="*/ 946625 h 1996549"/>
              <a:gd name="connsiteX2842" fmla="*/ 1049816 w 1998270"/>
              <a:gd name="connsiteY2842" fmla="*/ 930934 h 1996549"/>
              <a:gd name="connsiteX2843" fmla="*/ 1110851 w 1998270"/>
              <a:gd name="connsiteY2843" fmla="*/ 930558 h 1996549"/>
              <a:gd name="connsiteX2844" fmla="*/ 1111192 w 1998270"/>
              <a:gd name="connsiteY2844" fmla="*/ 930558 h 1996549"/>
              <a:gd name="connsiteX2845" fmla="*/ 1127054 w 1998270"/>
              <a:gd name="connsiteY2845" fmla="*/ 946761 h 1996549"/>
              <a:gd name="connsiteX2846" fmla="*/ 1127054 w 1998270"/>
              <a:gd name="connsiteY2846" fmla="*/ 946932 h 1996549"/>
              <a:gd name="connsiteX2847" fmla="*/ 1110851 w 1998270"/>
              <a:gd name="connsiteY2847" fmla="*/ 962792 h 1996549"/>
              <a:gd name="connsiteX2848" fmla="*/ 1094648 w 1998270"/>
              <a:gd name="connsiteY2848" fmla="*/ 946761 h 1996549"/>
              <a:gd name="connsiteX2849" fmla="*/ 1110851 w 1998270"/>
              <a:gd name="connsiteY2849" fmla="*/ 930558 h 1996549"/>
              <a:gd name="connsiteX2850" fmla="*/ 1172252 w 1998270"/>
              <a:gd name="connsiteY2850" fmla="*/ 930045 h 1996549"/>
              <a:gd name="connsiteX2851" fmla="*/ 1189308 w 1998270"/>
              <a:gd name="connsiteY2851" fmla="*/ 947101 h 1996549"/>
              <a:gd name="connsiteX2852" fmla="*/ 1172252 w 1998270"/>
              <a:gd name="connsiteY2852" fmla="*/ 964156 h 1996549"/>
              <a:gd name="connsiteX2853" fmla="*/ 1155197 w 1998270"/>
              <a:gd name="connsiteY2853" fmla="*/ 947101 h 1996549"/>
              <a:gd name="connsiteX2854" fmla="*/ 1172252 w 1998270"/>
              <a:gd name="connsiteY2854" fmla="*/ 930045 h 1996549"/>
              <a:gd name="connsiteX2855" fmla="*/ 1233653 w 1998270"/>
              <a:gd name="connsiteY2855" fmla="*/ 929533 h 1996549"/>
              <a:gd name="connsiteX2856" fmla="*/ 1250709 w 1998270"/>
              <a:gd name="connsiteY2856" fmla="*/ 946589 h 1996549"/>
              <a:gd name="connsiteX2857" fmla="*/ 1233653 w 1998270"/>
              <a:gd name="connsiteY2857" fmla="*/ 963644 h 1996549"/>
              <a:gd name="connsiteX2858" fmla="*/ 1216598 w 1998270"/>
              <a:gd name="connsiteY2858" fmla="*/ 946589 h 1996549"/>
              <a:gd name="connsiteX2859" fmla="*/ 1233653 w 1998270"/>
              <a:gd name="connsiteY2859" fmla="*/ 929533 h 1996549"/>
              <a:gd name="connsiteX2860" fmla="*/ 1971151 w 1998270"/>
              <a:gd name="connsiteY2860" fmla="*/ 929364 h 1996549"/>
              <a:gd name="connsiteX2861" fmla="*/ 1988207 w 1998270"/>
              <a:gd name="connsiteY2861" fmla="*/ 946418 h 1996549"/>
              <a:gd name="connsiteX2862" fmla="*/ 1971151 w 1998270"/>
              <a:gd name="connsiteY2862" fmla="*/ 963474 h 1996549"/>
              <a:gd name="connsiteX2863" fmla="*/ 1954096 w 1998270"/>
              <a:gd name="connsiteY2863" fmla="*/ 946418 h 1996549"/>
              <a:gd name="connsiteX2864" fmla="*/ 1971151 w 1998270"/>
              <a:gd name="connsiteY2864" fmla="*/ 929364 h 1996549"/>
              <a:gd name="connsiteX2865" fmla="*/ 1295421 w 1998270"/>
              <a:gd name="connsiteY2865" fmla="*/ 928888 h 1996549"/>
              <a:gd name="connsiteX2866" fmla="*/ 1313159 w 1998270"/>
              <a:gd name="connsiteY2866" fmla="*/ 946625 h 1996549"/>
              <a:gd name="connsiteX2867" fmla="*/ 1295421 w 1998270"/>
              <a:gd name="connsiteY2867" fmla="*/ 964363 h 1996549"/>
              <a:gd name="connsiteX2868" fmla="*/ 1277683 w 1998270"/>
              <a:gd name="connsiteY2868" fmla="*/ 946625 h 1996549"/>
              <a:gd name="connsiteX2869" fmla="*/ 1295421 w 1998270"/>
              <a:gd name="connsiteY2869" fmla="*/ 928888 h 1996549"/>
              <a:gd name="connsiteX2870" fmla="*/ 1479259 w 1998270"/>
              <a:gd name="connsiteY2870" fmla="*/ 928510 h 1996549"/>
              <a:gd name="connsiteX2871" fmla="*/ 1498191 w 1998270"/>
              <a:gd name="connsiteY2871" fmla="*/ 947443 h 1996549"/>
              <a:gd name="connsiteX2872" fmla="*/ 1479259 w 1998270"/>
              <a:gd name="connsiteY2872" fmla="*/ 966203 h 1996549"/>
              <a:gd name="connsiteX2873" fmla="*/ 1460327 w 1998270"/>
              <a:gd name="connsiteY2873" fmla="*/ 947443 h 1996549"/>
              <a:gd name="connsiteX2874" fmla="*/ 1479259 w 1998270"/>
              <a:gd name="connsiteY2874" fmla="*/ 928510 h 1996549"/>
              <a:gd name="connsiteX2875" fmla="*/ 1417857 w 1998270"/>
              <a:gd name="connsiteY2875" fmla="*/ 928510 h 1996549"/>
              <a:gd name="connsiteX2876" fmla="*/ 1436448 w 1998270"/>
              <a:gd name="connsiteY2876" fmla="*/ 947101 h 1996549"/>
              <a:gd name="connsiteX2877" fmla="*/ 1436448 w 1998270"/>
              <a:gd name="connsiteY2877" fmla="*/ 947271 h 1996549"/>
              <a:gd name="connsiteX2878" fmla="*/ 1417857 w 1998270"/>
              <a:gd name="connsiteY2878" fmla="*/ 965521 h 1996549"/>
              <a:gd name="connsiteX2879" fmla="*/ 1417687 w 1998270"/>
              <a:gd name="connsiteY2879" fmla="*/ 965521 h 1996549"/>
              <a:gd name="connsiteX2880" fmla="*/ 1399267 w 1998270"/>
              <a:gd name="connsiteY2880" fmla="*/ 947101 h 1996549"/>
              <a:gd name="connsiteX2881" fmla="*/ 1417857 w 1998270"/>
              <a:gd name="connsiteY2881" fmla="*/ 928510 h 1996549"/>
              <a:gd name="connsiteX2882" fmla="*/ 1357139 w 1998270"/>
              <a:gd name="connsiteY2882" fmla="*/ 928510 h 1996549"/>
              <a:gd name="connsiteX2883" fmla="*/ 1374195 w 1998270"/>
              <a:gd name="connsiteY2883" fmla="*/ 946760 h 1996549"/>
              <a:gd name="connsiteX2884" fmla="*/ 1357139 w 1998270"/>
              <a:gd name="connsiteY2884" fmla="*/ 964668 h 1996549"/>
              <a:gd name="connsiteX2885" fmla="*/ 1339060 w 1998270"/>
              <a:gd name="connsiteY2885" fmla="*/ 946590 h 1996549"/>
              <a:gd name="connsiteX2886" fmla="*/ 1357139 w 1998270"/>
              <a:gd name="connsiteY2886" fmla="*/ 928510 h 1996549"/>
              <a:gd name="connsiteX2887" fmla="*/ 1540660 w 1998270"/>
              <a:gd name="connsiteY2887" fmla="*/ 927487 h 1996549"/>
              <a:gd name="connsiteX2888" fmla="*/ 1541001 w 1998270"/>
              <a:gd name="connsiteY2888" fmla="*/ 927487 h 1996549"/>
              <a:gd name="connsiteX2889" fmla="*/ 1559933 w 1998270"/>
              <a:gd name="connsiteY2889" fmla="*/ 946760 h 1996549"/>
              <a:gd name="connsiteX2890" fmla="*/ 1559933 w 1998270"/>
              <a:gd name="connsiteY2890" fmla="*/ 946929 h 1996549"/>
              <a:gd name="connsiteX2891" fmla="*/ 1540660 w 1998270"/>
              <a:gd name="connsiteY2891" fmla="*/ 965862 h 1996549"/>
              <a:gd name="connsiteX2892" fmla="*/ 1521387 w 1998270"/>
              <a:gd name="connsiteY2892" fmla="*/ 946760 h 1996549"/>
              <a:gd name="connsiteX2893" fmla="*/ 1540660 w 1998270"/>
              <a:gd name="connsiteY2893" fmla="*/ 927487 h 1996549"/>
              <a:gd name="connsiteX2894" fmla="*/ 1602061 w 1998270"/>
              <a:gd name="connsiteY2894" fmla="*/ 927316 h 1996549"/>
              <a:gd name="connsiteX2895" fmla="*/ 1621505 w 1998270"/>
              <a:gd name="connsiteY2895" fmla="*/ 946760 h 1996549"/>
              <a:gd name="connsiteX2896" fmla="*/ 1621505 w 1998270"/>
              <a:gd name="connsiteY2896" fmla="*/ 946930 h 1996549"/>
              <a:gd name="connsiteX2897" fmla="*/ 1602061 w 1998270"/>
              <a:gd name="connsiteY2897" fmla="*/ 966033 h 1996549"/>
              <a:gd name="connsiteX2898" fmla="*/ 1601891 w 1998270"/>
              <a:gd name="connsiteY2898" fmla="*/ 966033 h 1996549"/>
              <a:gd name="connsiteX2899" fmla="*/ 1582618 w 1998270"/>
              <a:gd name="connsiteY2899" fmla="*/ 946760 h 1996549"/>
              <a:gd name="connsiteX2900" fmla="*/ 1602061 w 1998270"/>
              <a:gd name="connsiteY2900" fmla="*/ 927316 h 1996549"/>
              <a:gd name="connsiteX2901" fmla="*/ 1664144 w 1998270"/>
              <a:gd name="connsiteY2901" fmla="*/ 926975 h 1996549"/>
              <a:gd name="connsiteX2902" fmla="*/ 1683929 w 1998270"/>
              <a:gd name="connsiteY2902" fmla="*/ 946760 h 1996549"/>
              <a:gd name="connsiteX2903" fmla="*/ 1683929 w 1998270"/>
              <a:gd name="connsiteY2903" fmla="*/ 946930 h 1996549"/>
              <a:gd name="connsiteX2904" fmla="*/ 1664144 w 1998270"/>
              <a:gd name="connsiteY2904" fmla="*/ 966374 h 1996549"/>
              <a:gd name="connsiteX2905" fmla="*/ 1663974 w 1998270"/>
              <a:gd name="connsiteY2905" fmla="*/ 966374 h 1996549"/>
              <a:gd name="connsiteX2906" fmla="*/ 1644360 w 1998270"/>
              <a:gd name="connsiteY2906" fmla="*/ 946760 h 1996549"/>
              <a:gd name="connsiteX2907" fmla="*/ 1664144 w 1998270"/>
              <a:gd name="connsiteY2907" fmla="*/ 926975 h 1996549"/>
              <a:gd name="connsiteX2908" fmla="*/ 1724863 w 1998270"/>
              <a:gd name="connsiteY2908" fmla="*/ 926804 h 1996549"/>
              <a:gd name="connsiteX2909" fmla="*/ 1744819 w 1998270"/>
              <a:gd name="connsiteY2909" fmla="*/ 946760 h 1996549"/>
              <a:gd name="connsiteX2910" fmla="*/ 1744819 w 1998270"/>
              <a:gd name="connsiteY2910" fmla="*/ 946929 h 1996549"/>
              <a:gd name="connsiteX2911" fmla="*/ 1724863 w 1998270"/>
              <a:gd name="connsiteY2911" fmla="*/ 966544 h 1996549"/>
              <a:gd name="connsiteX2912" fmla="*/ 1705079 w 1998270"/>
              <a:gd name="connsiteY2912" fmla="*/ 946760 h 1996549"/>
              <a:gd name="connsiteX2913" fmla="*/ 1705079 w 1998270"/>
              <a:gd name="connsiteY2913" fmla="*/ 946589 h 1996549"/>
              <a:gd name="connsiteX2914" fmla="*/ 1724863 w 1998270"/>
              <a:gd name="connsiteY2914" fmla="*/ 926804 h 1996549"/>
              <a:gd name="connsiteX2915" fmla="*/ 1909067 w 1998270"/>
              <a:gd name="connsiteY2915" fmla="*/ 926634 h 1996549"/>
              <a:gd name="connsiteX2916" fmla="*/ 1929194 w 1998270"/>
              <a:gd name="connsiteY2916" fmla="*/ 946760 h 1996549"/>
              <a:gd name="connsiteX2917" fmla="*/ 1929194 w 1998270"/>
              <a:gd name="connsiteY2917" fmla="*/ 946930 h 1996549"/>
              <a:gd name="connsiteX2918" fmla="*/ 1909067 w 1998270"/>
              <a:gd name="connsiteY2918" fmla="*/ 966715 h 1996549"/>
              <a:gd name="connsiteX2919" fmla="*/ 1908897 w 1998270"/>
              <a:gd name="connsiteY2919" fmla="*/ 966715 h 1996549"/>
              <a:gd name="connsiteX2920" fmla="*/ 1888942 w 1998270"/>
              <a:gd name="connsiteY2920" fmla="*/ 946760 h 1996549"/>
              <a:gd name="connsiteX2921" fmla="*/ 1909067 w 1998270"/>
              <a:gd name="connsiteY2921" fmla="*/ 926634 h 1996549"/>
              <a:gd name="connsiteX2922" fmla="*/ 1847667 w 1998270"/>
              <a:gd name="connsiteY2922" fmla="*/ 926634 h 1996549"/>
              <a:gd name="connsiteX2923" fmla="*/ 1867793 w 1998270"/>
              <a:gd name="connsiteY2923" fmla="*/ 946760 h 1996549"/>
              <a:gd name="connsiteX2924" fmla="*/ 1867793 w 1998270"/>
              <a:gd name="connsiteY2924" fmla="*/ 946930 h 1996549"/>
              <a:gd name="connsiteX2925" fmla="*/ 1847667 w 1998270"/>
              <a:gd name="connsiteY2925" fmla="*/ 966715 h 1996549"/>
              <a:gd name="connsiteX2926" fmla="*/ 1847496 w 1998270"/>
              <a:gd name="connsiteY2926" fmla="*/ 966715 h 1996549"/>
              <a:gd name="connsiteX2927" fmla="*/ 1827541 w 1998270"/>
              <a:gd name="connsiteY2927" fmla="*/ 946760 h 1996549"/>
              <a:gd name="connsiteX2928" fmla="*/ 1847667 w 1998270"/>
              <a:gd name="connsiteY2928" fmla="*/ 926634 h 1996549"/>
              <a:gd name="connsiteX2929" fmla="*/ 1786606 w 1998270"/>
              <a:gd name="connsiteY2929" fmla="*/ 926630 h 1996549"/>
              <a:gd name="connsiteX2930" fmla="*/ 1806732 w 1998270"/>
              <a:gd name="connsiteY2930" fmla="*/ 946760 h 1996549"/>
              <a:gd name="connsiteX2931" fmla="*/ 1806732 w 1998270"/>
              <a:gd name="connsiteY2931" fmla="*/ 946929 h 1996549"/>
              <a:gd name="connsiteX2932" fmla="*/ 1786606 w 1998270"/>
              <a:gd name="connsiteY2932" fmla="*/ 966714 h 1996549"/>
              <a:gd name="connsiteX2933" fmla="*/ 1786436 w 1998270"/>
              <a:gd name="connsiteY2933" fmla="*/ 966714 h 1996549"/>
              <a:gd name="connsiteX2934" fmla="*/ 1766481 w 1998270"/>
              <a:gd name="connsiteY2934" fmla="*/ 946760 h 1996549"/>
              <a:gd name="connsiteX2935" fmla="*/ 1786265 w 1998270"/>
              <a:gd name="connsiteY2935" fmla="*/ 926634 h 1996549"/>
              <a:gd name="connsiteX2936" fmla="*/ 1786606 w 1998270"/>
              <a:gd name="connsiteY2936" fmla="*/ 926630 h 1996549"/>
              <a:gd name="connsiteX2937" fmla="*/ 5629 w 1998270"/>
              <a:gd name="connsiteY2937" fmla="*/ 881778 h 1996549"/>
              <a:gd name="connsiteX2938" fmla="*/ 9210 w 1998270"/>
              <a:gd name="connsiteY2938" fmla="*/ 885359 h 1996549"/>
              <a:gd name="connsiteX2939" fmla="*/ 5629 w 1998270"/>
              <a:gd name="connsiteY2939" fmla="*/ 888942 h 1996549"/>
              <a:gd name="connsiteX2940" fmla="*/ 2047 w 1998270"/>
              <a:gd name="connsiteY2940" fmla="*/ 885359 h 1996549"/>
              <a:gd name="connsiteX2941" fmla="*/ 5629 w 1998270"/>
              <a:gd name="connsiteY2941" fmla="*/ 881778 h 1996549"/>
              <a:gd name="connsiteX2942" fmla="*/ 67029 w 1998270"/>
              <a:gd name="connsiteY2942" fmla="*/ 880242 h 1996549"/>
              <a:gd name="connsiteX2943" fmla="*/ 67371 w 1998270"/>
              <a:gd name="connsiteY2943" fmla="*/ 880242 h 1996549"/>
              <a:gd name="connsiteX2944" fmla="*/ 72146 w 1998270"/>
              <a:gd name="connsiteY2944" fmla="*/ 885359 h 1996549"/>
              <a:gd name="connsiteX2945" fmla="*/ 67029 w 1998270"/>
              <a:gd name="connsiteY2945" fmla="*/ 890476 h 1996549"/>
              <a:gd name="connsiteX2946" fmla="*/ 61913 w 1998270"/>
              <a:gd name="connsiteY2946" fmla="*/ 885359 h 1996549"/>
              <a:gd name="connsiteX2947" fmla="*/ 67029 w 1998270"/>
              <a:gd name="connsiteY2947" fmla="*/ 880242 h 1996549"/>
              <a:gd name="connsiteX2948" fmla="*/ 129113 w 1998270"/>
              <a:gd name="connsiteY2948" fmla="*/ 879389 h 1996549"/>
              <a:gd name="connsiteX2949" fmla="*/ 129454 w 1998270"/>
              <a:gd name="connsiteY2949" fmla="*/ 879389 h 1996549"/>
              <a:gd name="connsiteX2950" fmla="*/ 135083 w 1998270"/>
              <a:gd name="connsiteY2950" fmla="*/ 885359 h 1996549"/>
              <a:gd name="connsiteX2951" fmla="*/ 129113 w 1998270"/>
              <a:gd name="connsiteY2951" fmla="*/ 891328 h 1996549"/>
              <a:gd name="connsiteX2952" fmla="*/ 123144 w 1998270"/>
              <a:gd name="connsiteY2952" fmla="*/ 885359 h 1996549"/>
              <a:gd name="connsiteX2953" fmla="*/ 129113 w 1998270"/>
              <a:gd name="connsiteY2953" fmla="*/ 879389 h 1996549"/>
              <a:gd name="connsiteX2954" fmla="*/ 189832 w 1998270"/>
              <a:gd name="connsiteY2954" fmla="*/ 878708 h 1996549"/>
              <a:gd name="connsiteX2955" fmla="*/ 190173 w 1998270"/>
              <a:gd name="connsiteY2955" fmla="*/ 878708 h 1996549"/>
              <a:gd name="connsiteX2956" fmla="*/ 196484 w 1998270"/>
              <a:gd name="connsiteY2956" fmla="*/ 885359 h 1996549"/>
              <a:gd name="connsiteX2957" fmla="*/ 189832 w 1998270"/>
              <a:gd name="connsiteY2957" fmla="*/ 892011 h 1996549"/>
              <a:gd name="connsiteX2958" fmla="*/ 183181 w 1998270"/>
              <a:gd name="connsiteY2958" fmla="*/ 885359 h 1996549"/>
              <a:gd name="connsiteX2959" fmla="*/ 189832 w 1998270"/>
              <a:gd name="connsiteY2959" fmla="*/ 878708 h 1996549"/>
              <a:gd name="connsiteX2960" fmla="*/ 312635 w 1998270"/>
              <a:gd name="connsiteY2960" fmla="*/ 877343 h 1996549"/>
              <a:gd name="connsiteX2961" fmla="*/ 312976 w 1998270"/>
              <a:gd name="connsiteY2961" fmla="*/ 877343 h 1996549"/>
              <a:gd name="connsiteX2962" fmla="*/ 320821 w 1998270"/>
              <a:gd name="connsiteY2962" fmla="*/ 885530 h 1996549"/>
              <a:gd name="connsiteX2963" fmla="*/ 312635 w 1998270"/>
              <a:gd name="connsiteY2963" fmla="*/ 893716 h 1996549"/>
              <a:gd name="connsiteX2964" fmla="*/ 304448 w 1998270"/>
              <a:gd name="connsiteY2964" fmla="*/ 885530 h 1996549"/>
              <a:gd name="connsiteX2965" fmla="*/ 312635 w 1998270"/>
              <a:gd name="connsiteY2965" fmla="*/ 877343 h 1996549"/>
              <a:gd name="connsiteX2966" fmla="*/ 251233 w 1998270"/>
              <a:gd name="connsiteY2966" fmla="*/ 877343 h 1996549"/>
              <a:gd name="connsiteX2967" fmla="*/ 258567 w 1998270"/>
              <a:gd name="connsiteY2967" fmla="*/ 884676 h 1996549"/>
              <a:gd name="connsiteX2968" fmla="*/ 251233 w 1998270"/>
              <a:gd name="connsiteY2968" fmla="*/ 892011 h 1996549"/>
              <a:gd name="connsiteX2969" fmla="*/ 243900 w 1998270"/>
              <a:gd name="connsiteY2969" fmla="*/ 884676 h 1996549"/>
              <a:gd name="connsiteX2970" fmla="*/ 251233 w 1998270"/>
              <a:gd name="connsiteY2970" fmla="*/ 877343 h 1996549"/>
              <a:gd name="connsiteX2971" fmla="*/ 374402 w 1998270"/>
              <a:gd name="connsiteY2971" fmla="*/ 876357 h 1996549"/>
              <a:gd name="connsiteX2972" fmla="*/ 383271 w 1998270"/>
              <a:gd name="connsiteY2972" fmla="*/ 885226 h 1996549"/>
              <a:gd name="connsiteX2973" fmla="*/ 374402 w 1998270"/>
              <a:gd name="connsiteY2973" fmla="*/ 894095 h 1996549"/>
              <a:gd name="connsiteX2974" fmla="*/ 365533 w 1998270"/>
              <a:gd name="connsiteY2974" fmla="*/ 885226 h 1996549"/>
              <a:gd name="connsiteX2975" fmla="*/ 374402 w 1998270"/>
              <a:gd name="connsiteY2975" fmla="*/ 876357 h 1996549"/>
              <a:gd name="connsiteX2976" fmla="*/ 436120 w 1998270"/>
              <a:gd name="connsiteY2976" fmla="*/ 875808 h 1996549"/>
              <a:gd name="connsiteX2977" fmla="*/ 445671 w 1998270"/>
              <a:gd name="connsiteY2977" fmla="*/ 884848 h 1996549"/>
              <a:gd name="connsiteX2978" fmla="*/ 436120 w 1998270"/>
              <a:gd name="connsiteY2978" fmla="*/ 894399 h 1996549"/>
              <a:gd name="connsiteX2979" fmla="*/ 426569 w 1998270"/>
              <a:gd name="connsiteY2979" fmla="*/ 885359 h 1996549"/>
              <a:gd name="connsiteX2980" fmla="*/ 436120 w 1998270"/>
              <a:gd name="connsiteY2980" fmla="*/ 875808 h 1996549"/>
              <a:gd name="connsiteX2981" fmla="*/ 496838 w 1998270"/>
              <a:gd name="connsiteY2981" fmla="*/ 875126 h 1996549"/>
              <a:gd name="connsiteX2982" fmla="*/ 507072 w 1998270"/>
              <a:gd name="connsiteY2982" fmla="*/ 885359 h 1996549"/>
              <a:gd name="connsiteX2983" fmla="*/ 496838 w 1998270"/>
              <a:gd name="connsiteY2983" fmla="*/ 895593 h 1996549"/>
              <a:gd name="connsiteX2984" fmla="*/ 486605 w 1998270"/>
              <a:gd name="connsiteY2984" fmla="*/ 885359 h 1996549"/>
              <a:gd name="connsiteX2985" fmla="*/ 496838 w 1998270"/>
              <a:gd name="connsiteY2985" fmla="*/ 875126 h 1996549"/>
              <a:gd name="connsiteX2986" fmla="*/ 558240 w 1998270"/>
              <a:gd name="connsiteY2986" fmla="*/ 874273 h 1996549"/>
              <a:gd name="connsiteX2987" fmla="*/ 569326 w 1998270"/>
              <a:gd name="connsiteY2987" fmla="*/ 885359 h 1996549"/>
              <a:gd name="connsiteX2988" fmla="*/ 558240 w 1998270"/>
              <a:gd name="connsiteY2988" fmla="*/ 896446 h 1996549"/>
              <a:gd name="connsiteX2989" fmla="*/ 547154 w 1998270"/>
              <a:gd name="connsiteY2989" fmla="*/ 885359 h 1996549"/>
              <a:gd name="connsiteX2990" fmla="*/ 558240 w 1998270"/>
              <a:gd name="connsiteY2990" fmla="*/ 874273 h 1996549"/>
              <a:gd name="connsiteX2991" fmla="*/ 619641 w 1998270"/>
              <a:gd name="connsiteY2991" fmla="*/ 873591 h 1996549"/>
              <a:gd name="connsiteX2992" fmla="*/ 631410 w 1998270"/>
              <a:gd name="connsiteY2992" fmla="*/ 885359 h 1996549"/>
              <a:gd name="connsiteX2993" fmla="*/ 619641 w 1998270"/>
              <a:gd name="connsiteY2993" fmla="*/ 897129 h 1996549"/>
              <a:gd name="connsiteX2994" fmla="*/ 607873 w 1998270"/>
              <a:gd name="connsiteY2994" fmla="*/ 885359 h 1996549"/>
              <a:gd name="connsiteX2995" fmla="*/ 619641 w 1998270"/>
              <a:gd name="connsiteY2995" fmla="*/ 873591 h 1996549"/>
              <a:gd name="connsiteX2996" fmla="*/ 681042 w 1998270"/>
              <a:gd name="connsiteY2996" fmla="*/ 872910 h 1996549"/>
              <a:gd name="connsiteX2997" fmla="*/ 681383 w 1998270"/>
              <a:gd name="connsiteY2997" fmla="*/ 872910 h 1996549"/>
              <a:gd name="connsiteX2998" fmla="*/ 693493 w 1998270"/>
              <a:gd name="connsiteY2998" fmla="*/ 885359 h 1996549"/>
              <a:gd name="connsiteX2999" fmla="*/ 681042 w 1998270"/>
              <a:gd name="connsiteY2999" fmla="*/ 897810 h 1996549"/>
              <a:gd name="connsiteX3000" fmla="*/ 668592 w 1998270"/>
              <a:gd name="connsiteY3000" fmla="*/ 885359 h 1996549"/>
              <a:gd name="connsiteX3001" fmla="*/ 681042 w 1998270"/>
              <a:gd name="connsiteY3001" fmla="*/ 872910 h 1996549"/>
              <a:gd name="connsiteX3002" fmla="*/ 743125 w 1998270"/>
              <a:gd name="connsiteY3002" fmla="*/ 872227 h 1996549"/>
              <a:gd name="connsiteX3003" fmla="*/ 743466 w 1998270"/>
              <a:gd name="connsiteY3003" fmla="*/ 872227 h 1996549"/>
              <a:gd name="connsiteX3004" fmla="*/ 756258 w 1998270"/>
              <a:gd name="connsiteY3004" fmla="*/ 885359 h 1996549"/>
              <a:gd name="connsiteX3005" fmla="*/ 743125 w 1998270"/>
              <a:gd name="connsiteY3005" fmla="*/ 898493 h 1996549"/>
              <a:gd name="connsiteX3006" fmla="*/ 729993 w 1998270"/>
              <a:gd name="connsiteY3006" fmla="*/ 885359 h 1996549"/>
              <a:gd name="connsiteX3007" fmla="*/ 743125 w 1998270"/>
              <a:gd name="connsiteY3007" fmla="*/ 872227 h 1996549"/>
              <a:gd name="connsiteX3008" fmla="*/ 804211 w 1998270"/>
              <a:gd name="connsiteY3008" fmla="*/ 871410 h 1996549"/>
              <a:gd name="connsiteX3009" fmla="*/ 818027 w 1998270"/>
              <a:gd name="connsiteY3009" fmla="*/ 885225 h 1996549"/>
              <a:gd name="connsiteX3010" fmla="*/ 804211 w 1998270"/>
              <a:gd name="connsiteY3010" fmla="*/ 899041 h 1996549"/>
              <a:gd name="connsiteX3011" fmla="*/ 790396 w 1998270"/>
              <a:gd name="connsiteY3011" fmla="*/ 885225 h 1996549"/>
              <a:gd name="connsiteX3012" fmla="*/ 804211 w 1998270"/>
              <a:gd name="connsiteY3012" fmla="*/ 871410 h 1996549"/>
              <a:gd name="connsiteX3013" fmla="*/ 865246 w 1998270"/>
              <a:gd name="connsiteY3013" fmla="*/ 871033 h 1996549"/>
              <a:gd name="connsiteX3014" fmla="*/ 865587 w 1998270"/>
              <a:gd name="connsiteY3014" fmla="*/ 871033 h 1996549"/>
              <a:gd name="connsiteX3015" fmla="*/ 879573 w 1998270"/>
              <a:gd name="connsiteY3015" fmla="*/ 885359 h 1996549"/>
              <a:gd name="connsiteX3016" fmla="*/ 865246 w 1998270"/>
              <a:gd name="connsiteY3016" fmla="*/ 899687 h 1996549"/>
              <a:gd name="connsiteX3017" fmla="*/ 850920 w 1998270"/>
              <a:gd name="connsiteY3017" fmla="*/ 885359 h 1996549"/>
              <a:gd name="connsiteX3018" fmla="*/ 865246 w 1998270"/>
              <a:gd name="connsiteY3018" fmla="*/ 871033 h 1996549"/>
              <a:gd name="connsiteX3019" fmla="*/ 926648 w 1998270"/>
              <a:gd name="connsiteY3019" fmla="*/ 870351 h 1996549"/>
              <a:gd name="connsiteX3020" fmla="*/ 926989 w 1998270"/>
              <a:gd name="connsiteY3020" fmla="*/ 870351 h 1996549"/>
              <a:gd name="connsiteX3021" fmla="*/ 941657 w 1998270"/>
              <a:gd name="connsiteY3021" fmla="*/ 885359 h 1996549"/>
              <a:gd name="connsiteX3022" fmla="*/ 941657 w 1998270"/>
              <a:gd name="connsiteY3022" fmla="*/ 885531 h 1996549"/>
              <a:gd name="connsiteX3023" fmla="*/ 926648 w 1998270"/>
              <a:gd name="connsiteY3023" fmla="*/ 900199 h 1996549"/>
              <a:gd name="connsiteX3024" fmla="*/ 911639 w 1998270"/>
              <a:gd name="connsiteY3024" fmla="*/ 885359 h 1996549"/>
              <a:gd name="connsiteX3025" fmla="*/ 926648 w 1998270"/>
              <a:gd name="connsiteY3025" fmla="*/ 870351 h 1996549"/>
              <a:gd name="connsiteX3026" fmla="*/ 988415 w 1998270"/>
              <a:gd name="connsiteY3026" fmla="*/ 869535 h 1996549"/>
              <a:gd name="connsiteX3027" fmla="*/ 1004107 w 1998270"/>
              <a:gd name="connsiteY3027" fmla="*/ 885225 h 1996549"/>
              <a:gd name="connsiteX3028" fmla="*/ 988415 w 1998270"/>
              <a:gd name="connsiteY3028" fmla="*/ 900917 h 1996549"/>
              <a:gd name="connsiteX3029" fmla="*/ 972724 w 1998270"/>
              <a:gd name="connsiteY3029" fmla="*/ 885225 h 1996549"/>
              <a:gd name="connsiteX3030" fmla="*/ 988415 w 1998270"/>
              <a:gd name="connsiteY3030" fmla="*/ 869535 h 1996549"/>
              <a:gd name="connsiteX3031" fmla="*/ 1050132 w 1998270"/>
              <a:gd name="connsiteY3031" fmla="*/ 869158 h 1996549"/>
              <a:gd name="connsiteX3032" fmla="*/ 1052247 w 1998270"/>
              <a:gd name="connsiteY3032" fmla="*/ 869158 h 1996549"/>
              <a:gd name="connsiteX3033" fmla="*/ 1067188 w 1998270"/>
              <a:gd name="connsiteY3033" fmla="*/ 886212 h 1996549"/>
              <a:gd name="connsiteX3034" fmla="*/ 1067153 w 1998270"/>
              <a:gd name="connsiteY3034" fmla="*/ 887269 h 1996549"/>
              <a:gd name="connsiteX3035" fmla="*/ 1050132 w 1998270"/>
              <a:gd name="connsiteY3035" fmla="*/ 902245 h 1996549"/>
              <a:gd name="connsiteX3036" fmla="*/ 1033929 w 1998270"/>
              <a:gd name="connsiteY3036" fmla="*/ 886212 h 1996549"/>
              <a:gd name="connsiteX3037" fmla="*/ 1050132 w 1998270"/>
              <a:gd name="connsiteY3037" fmla="*/ 869158 h 1996549"/>
              <a:gd name="connsiteX3038" fmla="*/ 1110851 w 1998270"/>
              <a:gd name="connsiteY3038" fmla="*/ 868474 h 1996549"/>
              <a:gd name="connsiteX3039" fmla="*/ 1127907 w 1998270"/>
              <a:gd name="connsiteY3039" fmla="*/ 885529 h 1996549"/>
              <a:gd name="connsiteX3040" fmla="*/ 1110851 w 1998270"/>
              <a:gd name="connsiteY3040" fmla="*/ 902585 h 1996549"/>
              <a:gd name="connsiteX3041" fmla="*/ 1093796 w 1998270"/>
              <a:gd name="connsiteY3041" fmla="*/ 885529 h 1996549"/>
              <a:gd name="connsiteX3042" fmla="*/ 1110851 w 1998270"/>
              <a:gd name="connsiteY3042" fmla="*/ 868474 h 1996549"/>
              <a:gd name="connsiteX3043" fmla="*/ 1172252 w 1998270"/>
              <a:gd name="connsiteY3043" fmla="*/ 867963 h 1996549"/>
              <a:gd name="connsiteX3044" fmla="*/ 1189308 w 1998270"/>
              <a:gd name="connsiteY3044" fmla="*/ 885019 h 1996549"/>
              <a:gd name="connsiteX3045" fmla="*/ 1172252 w 1998270"/>
              <a:gd name="connsiteY3045" fmla="*/ 902075 h 1996549"/>
              <a:gd name="connsiteX3046" fmla="*/ 1155197 w 1998270"/>
              <a:gd name="connsiteY3046" fmla="*/ 885019 h 1996549"/>
              <a:gd name="connsiteX3047" fmla="*/ 1172252 w 1998270"/>
              <a:gd name="connsiteY3047" fmla="*/ 867963 h 1996549"/>
              <a:gd name="connsiteX3048" fmla="*/ 1234523 w 1998270"/>
              <a:gd name="connsiteY3048" fmla="*/ 867429 h 1996549"/>
              <a:gd name="connsiteX3049" fmla="*/ 1251562 w 1998270"/>
              <a:gd name="connsiteY3049" fmla="*/ 884506 h 1996549"/>
              <a:gd name="connsiteX3050" fmla="*/ 1251545 w 1998270"/>
              <a:gd name="connsiteY3050" fmla="*/ 885382 h 1996549"/>
              <a:gd name="connsiteX3051" fmla="*/ 1233654 w 1998270"/>
              <a:gd name="connsiteY3051" fmla="*/ 901563 h 1996549"/>
              <a:gd name="connsiteX3052" fmla="*/ 1232784 w 1998270"/>
              <a:gd name="connsiteY3052" fmla="*/ 901584 h 1996549"/>
              <a:gd name="connsiteX3053" fmla="*/ 1215745 w 1998270"/>
              <a:gd name="connsiteY3053" fmla="*/ 884506 h 1996549"/>
              <a:gd name="connsiteX3054" fmla="*/ 1215762 w 1998270"/>
              <a:gd name="connsiteY3054" fmla="*/ 883632 h 1996549"/>
              <a:gd name="connsiteX3055" fmla="*/ 1233654 w 1998270"/>
              <a:gd name="connsiteY3055" fmla="*/ 867453 h 1996549"/>
              <a:gd name="connsiteX3056" fmla="*/ 1234523 w 1998270"/>
              <a:gd name="connsiteY3056" fmla="*/ 867429 h 1996549"/>
              <a:gd name="connsiteX3057" fmla="*/ 1971152 w 1998270"/>
              <a:gd name="connsiteY3057" fmla="*/ 867110 h 1996549"/>
              <a:gd name="connsiteX3058" fmla="*/ 1988207 w 1998270"/>
              <a:gd name="connsiteY3058" fmla="*/ 885359 h 1996549"/>
              <a:gd name="connsiteX3059" fmla="*/ 1971152 w 1998270"/>
              <a:gd name="connsiteY3059" fmla="*/ 903439 h 1996549"/>
              <a:gd name="connsiteX3060" fmla="*/ 1970981 w 1998270"/>
              <a:gd name="connsiteY3060" fmla="*/ 903440 h 1996549"/>
              <a:gd name="connsiteX3061" fmla="*/ 1952902 w 1998270"/>
              <a:gd name="connsiteY3061" fmla="*/ 885359 h 1996549"/>
              <a:gd name="connsiteX3062" fmla="*/ 1971152 w 1998270"/>
              <a:gd name="connsiteY3062" fmla="*/ 867110 h 1996549"/>
              <a:gd name="connsiteX3063" fmla="*/ 1295055 w 1998270"/>
              <a:gd name="connsiteY3063" fmla="*/ 866939 h 1996549"/>
              <a:gd name="connsiteX3064" fmla="*/ 1313475 w 1998270"/>
              <a:gd name="connsiteY3064" fmla="*/ 885359 h 1996549"/>
              <a:gd name="connsiteX3065" fmla="*/ 1313475 w 1998270"/>
              <a:gd name="connsiteY3065" fmla="*/ 885529 h 1996549"/>
              <a:gd name="connsiteX3066" fmla="*/ 1295055 w 1998270"/>
              <a:gd name="connsiteY3066" fmla="*/ 903609 h 1996549"/>
              <a:gd name="connsiteX3067" fmla="*/ 1276635 w 1998270"/>
              <a:gd name="connsiteY3067" fmla="*/ 885359 h 1996549"/>
              <a:gd name="connsiteX3068" fmla="*/ 1295055 w 1998270"/>
              <a:gd name="connsiteY3068" fmla="*/ 866939 h 1996549"/>
              <a:gd name="connsiteX3069" fmla="*/ 1357138 w 1998270"/>
              <a:gd name="connsiteY3069" fmla="*/ 866598 h 1996549"/>
              <a:gd name="connsiteX3070" fmla="*/ 1375900 w 1998270"/>
              <a:gd name="connsiteY3070" fmla="*/ 885359 h 1996549"/>
              <a:gd name="connsiteX3071" fmla="*/ 1375900 w 1998270"/>
              <a:gd name="connsiteY3071" fmla="*/ 885530 h 1996549"/>
              <a:gd name="connsiteX3072" fmla="*/ 1357138 w 1998270"/>
              <a:gd name="connsiteY3072" fmla="*/ 903951 h 1996549"/>
              <a:gd name="connsiteX3073" fmla="*/ 1338377 w 1998270"/>
              <a:gd name="connsiteY3073" fmla="*/ 885359 h 1996549"/>
              <a:gd name="connsiteX3074" fmla="*/ 1357138 w 1998270"/>
              <a:gd name="connsiteY3074" fmla="*/ 866598 h 1996549"/>
              <a:gd name="connsiteX3075" fmla="*/ 1417858 w 1998270"/>
              <a:gd name="connsiteY3075" fmla="*/ 866088 h 1996549"/>
              <a:gd name="connsiteX3076" fmla="*/ 1418199 w 1998270"/>
              <a:gd name="connsiteY3076" fmla="*/ 866088 h 1996549"/>
              <a:gd name="connsiteX3077" fmla="*/ 1437131 w 1998270"/>
              <a:gd name="connsiteY3077" fmla="*/ 885359 h 1996549"/>
              <a:gd name="connsiteX3078" fmla="*/ 1437131 w 1998270"/>
              <a:gd name="connsiteY3078" fmla="*/ 885530 h 1996549"/>
              <a:gd name="connsiteX3079" fmla="*/ 1417858 w 1998270"/>
              <a:gd name="connsiteY3079" fmla="*/ 904461 h 1996549"/>
              <a:gd name="connsiteX3080" fmla="*/ 1398585 w 1998270"/>
              <a:gd name="connsiteY3080" fmla="*/ 885359 h 1996549"/>
              <a:gd name="connsiteX3081" fmla="*/ 1417858 w 1998270"/>
              <a:gd name="connsiteY3081" fmla="*/ 866088 h 1996549"/>
              <a:gd name="connsiteX3082" fmla="*/ 1479258 w 1998270"/>
              <a:gd name="connsiteY3082" fmla="*/ 865746 h 1996549"/>
              <a:gd name="connsiteX3083" fmla="*/ 1479429 w 1998270"/>
              <a:gd name="connsiteY3083" fmla="*/ 865746 h 1996549"/>
              <a:gd name="connsiteX3084" fmla="*/ 1498702 w 1998270"/>
              <a:gd name="connsiteY3084" fmla="*/ 885360 h 1996549"/>
              <a:gd name="connsiteX3085" fmla="*/ 1498702 w 1998270"/>
              <a:gd name="connsiteY3085" fmla="*/ 885530 h 1996549"/>
              <a:gd name="connsiteX3086" fmla="*/ 1479088 w 1998270"/>
              <a:gd name="connsiteY3086" fmla="*/ 904804 h 1996549"/>
              <a:gd name="connsiteX3087" fmla="*/ 1459474 w 1998270"/>
              <a:gd name="connsiteY3087" fmla="*/ 885360 h 1996549"/>
              <a:gd name="connsiteX3088" fmla="*/ 1459474 w 1998270"/>
              <a:gd name="connsiteY3088" fmla="*/ 885189 h 1996549"/>
              <a:gd name="connsiteX3089" fmla="*/ 1479258 w 1998270"/>
              <a:gd name="connsiteY3089" fmla="*/ 865746 h 1996549"/>
              <a:gd name="connsiteX3090" fmla="*/ 1540660 w 1998270"/>
              <a:gd name="connsiteY3090" fmla="*/ 865404 h 1996549"/>
              <a:gd name="connsiteX3091" fmla="*/ 1560615 w 1998270"/>
              <a:gd name="connsiteY3091" fmla="*/ 885359 h 1996549"/>
              <a:gd name="connsiteX3092" fmla="*/ 1560615 w 1998270"/>
              <a:gd name="connsiteY3092" fmla="*/ 885529 h 1996549"/>
              <a:gd name="connsiteX3093" fmla="*/ 1540660 w 1998270"/>
              <a:gd name="connsiteY3093" fmla="*/ 905145 h 1996549"/>
              <a:gd name="connsiteX3094" fmla="*/ 1520705 w 1998270"/>
              <a:gd name="connsiteY3094" fmla="*/ 885359 h 1996549"/>
              <a:gd name="connsiteX3095" fmla="*/ 1540660 w 1998270"/>
              <a:gd name="connsiteY3095" fmla="*/ 865404 h 1996549"/>
              <a:gd name="connsiteX3096" fmla="*/ 1602061 w 1998270"/>
              <a:gd name="connsiteY3096" fmla="*/ 865064 h 1996549"/>
              <a:gd name="connsiteX3097" fmla="*/ 1622357 w 1998270"/>
              <a:gd name="connsiteY3097" fmla="*/ 885359 h 1996549"/>
              <a:gd name="connsiteX3098" fmla="*/ 1622357 w 1998270"/>
              <a:gd name="connsiteY3098" fmla="*/ 885530 h 1996549"/>
              <a:gd name="connsiteX3099" fmla="*/ 1602061 w 1998270"/>
              <a:gd name="connsiteY3099" fmla="*/ 905485 h 1996549"/>
              <a:gd name="connsiteX3100" fmla="*/ 1581765 w 1998270"/>
              <a:gd name="connsiteY3100" fmla="*/ 885359 h 1996549"/>
              <a:gd name="connsiteX3101" fmla="*/ 1602061 w 1998270"/>
              <a:gd name="connsiteY3101" fmla="*/ 865064 h 1996549"/>
              <a:gd name="connsiteX3102" fmla="*/ 1664145 w 1998270"/>
              <a:gd name="connsiteY3102" fmla="*/ 864722 h 1996549"/>
              <a:gd name="connsiteX3103" fmla="*/ 1684783 w 1998270"/>
              <a:gd name="connsiteY3103" fmla="*/ 885359 h 1996549"/>
              <a:gd name="connsiteX3104" fmla="*/ 1664145 w 1998270"/>
              <a:gd name="connsiteY3104" fmla="*/ 905827 h 1996549"/>
              <a:gd name="connsiteX3105" fmla="*/ 1643508 w 1998270"/>
              <a:gd name="connsiteY3105" fmla="*/ 885359 h 1996549"/>
              <a:gd name="connsiteX3106" fmla="*/ 1664145 w 1998270"/>
              <a:gd name="connsiteY3106" fmla="*/ 864722 h 1996549"/>
              <a:gd name="connsiteX3107" fmla="*/ 1786265 w 1998270"/>
              <a:gd name="connsiteY3107" fmla="*/ 864553 h 1996549"/>
              <a:gd name="connsiteX3108" fmla="*/ 1786606 w 1998270"/>
              <a:gd name="connsiteY3108" fmla="*/ 864553 h 1996549"/>
              <a:gd name="connsiteX3109" fmla="*/ 1807073 w 1998270"/>
              <a:gd name="connsiteY3109" fmla="*/ 885359 h 1996549"/>
              <a:gd name="connsiteX3110" fmla="*/ 1807073 w 1998270"/>
              <a:gd name="connsiteY3110" fmla="*/ 885530 h 1996549"/>
              <a:gd name="connsiteX3111" fmla="*/ 1786265 w 1998270"/>
              <a:gd name="connsiteY3111" fmla="*/ 905998 h 1996549"/>
              <a:gd name="connsiteX3112" fmla="*/ 1765457 w 1998270"/>
              <a:gd name="connsiteY3112" fmla="*/ 885359 h 1996549"/>
              <a:gd name="connsiteX3113" fmla="*/ 1786265 w 1998270"/>
              <a:gd name="connsiteY3113" fmla="*/ 864553 h 1996549"/>
              <a:gd name="connsiteX3114" fmla="*/ 1724864 w 1998270"/>
              <a:gd name="connsiteY3114" fmla="*/ 864553 h 1996549"/>
              <a:gd name="connsiteX3115" fmla="*/ 1725205 w 1998270"/>
              <a:gd name="connsiteY3115" fmla="*/ 864553 h 1996549"/>
              <a:gd name="connsiteX3116" fmla="*/ 1745672 w 1998270"/>
              <a:gd name="connsiteY3116" fmla="*/ 885359 h 1996549"/>
              <a:gd name="connsiteX3117" fmla="*/ 1745672 w 1998270"/>
              <a:gd name="connsiteY3117" fmla="*/ 885530 h 1996549"/>
              <a:gd name="connsiteX3118" fmla="*/ 1724864 w 1998270"/>
              <a:gd name="connsiteY3118" fmla="*/ 905998 h 1996549"/>
              <a:gd name="connsiteX3119" fmla="*/ 1704056 w 1998270"/>
              <a:gd name="connsiteY3119" fmla="*/ 885359 h 1996549"/>
              <a:gd name="connsiteX3120" fmla="*/ 1724864 w 1998270"/>
              <a:gd name="connsiteY3120" fmla="*/ 864553 h 1996549"/>
              <a:gd name="connsiteX3121" fmla="*/ 1909067 w 1998270"/>
              <a:gd name="connsiteY3121" fmla="*/ 864382 h 1996549"/>
              <a:gd name="connsiteX3122" fmla="*/ 1930046 w 1998270"/>
              <a:gd name="connsiteY3122" fmla="*/ 885359 h 1996549"/>
              <a:gd name="connsiteX3123" fmla="*/ 1909067 w 1998270"/>
              <a:gd name="connsiteY3123" fmla="*/ 906168 h 1996549"/>
              <a:gd name="connsiteX3124" fmla="*/ 1888089 w 1998270"/>
              <a:gd name="connsiteY3124" fmla="*/ 885359 h 1996549"/>
              <a:gd name="connsiteX3125" fmla="*/ 1909067 w 1998270"/>
              <a:gd name="connsiteY3125" fmla="*/ 864382 h 1996549"/>
              <a:gd name="connsiteX3126" fmla="*/ 1847667 w 1998270"/>
              <a:gd name="connsiteY3126" fmla="*/ 864382 h 1996549"/>
              <a:gd name="connsiteX3127" fmla="*/ 1847837 w 1998270"/>
              <a:gd name="connsiteY3127" fmla="*/ 864382 h 1996549"/>
              <a:gd name="connsiteX3128" fmla="*/ 1868816 w 1998270"/>
              <a:gd name="connsiteY3128" fmla="*/ 885359 h 1996549"/>
              <a:gd name="connsiteX3129" fmla="*/ 1868816 w 1998270"/>
              <a:gd name="connsiteY3129" fmla="*/ 885362 h 1996549"/>
              <a:gd name="connsiteX3130" fmla="*/ 1847667 w 1998270"/>
              <a:gd name="connsiteY3130" fmla="*/ 906168 h 1996549"/>
              <a:gd name="connsiteX3131" fmla="*/ 1826688 w 1998270"/>
              <a:gd name="connsiteY3131" fmla="*/ 885359 h 1996549"/>
              <a:gd name="connsiteX3132" fmla="*/ 1847667 w 1998270"/>
              <a:gd name="connsiteY3132" fmla="*/ 864382 h 1996549"/>
              <a:gd name="connsiteX3133" fmla="*/ 5629 w 1998270"/>
              <a:gd name="connsiteY3133" fmla="*/ 820036 h 1996549"/>
              <a:gd name="connsiteX3134" fmla="*/ 9551 w 1998270"/>
              <a:gd name="connsiteY3134" fmla="*/ 823959 h 1996549"/>
              <a:gd name="connsiteX3135" fmla="*/ 5629 w 1998270"/>
              <a:gd name="connsiteY3135" fmla="*/ 827882 h 1996549"/>
              <a:gd name="connsiteX3136" fmla="*/ 1706 w 1998270"/>
              <a:gd name="connsiteY3136" fmla="*/ 823959 h 1996549"/>
              <a:gd name="connsiteX3137" fmla="*/ 5629 w 1998270"/>
              <a:gd name="connsiteY3137" fmla="*/ 820036 h 1996549"/>
              <a:gd name="connsiteX3138" fmla="*/ 67029 w 1998270"/>
              <a:gd name="connsiteY3138" fmla="*/ 818500 h 1996549"/>
              <a:gd name="connsiteX3139" fmla="*/ 72487 w 1998270"/>
              <a:gd name="connsiteY3139" fmla="*/ 823959 h 1996549"/>
              <a:gd name="connsiteX3140" fmla="*/ 67029 w 1998270"/>
              <a:gd name="connsiteY3140" fmla="*/ 829417 h 1996549"/>
              <a:gd name="connsiteX3141" fmla="*/ 61572 w 1998270"/>
              <a:gd name="connsiteY3141" fmla="*/ 823959 h 1996549"/>
              <a:gd name="connsiteX3142" fmla="*/ 67029 w 1998270"/>
              <a:gd name="connsiteY3142" fmla="*/ 818500 h 1996549"/>
              <a:gd name="connsiteX3143" fmla="*/ 129113 w 1998270"/>
              <a:gd name="connsiteY3143" fmla="*/ 817648 h 1996549"/>
              <a:gd name="connsiteX3144" fmla="*/ 129454 w 1998270"/>
              <a:gd name="connsiteY3144" fmla="*/ 817648 h 1996549"/>
              <a:gd name="connsiteX3145" fmla="*/ 135424 w 1998270"/>
              <a:gd name="connsiteY3145" fmla="*/ 823960 h 1996549"/>
              <a:gd name="connsiteX3146" fmla="*/ 129113 w 1998270"/>
              <a:gd name="connsiteY3146" fmla="*/ 830270 h 1996549"/>
              <a:gd name="connsiteX3147" fmla="*/ 122803 w 1998270"/>
              <a:gd name="connsiteY3147" fmla="*/ 823960 h 1996549"/>
              <a:gd name="connsiteX3148" fmla="*/ 129113 w 1998270"/>
              <a:gd name="connsiteY3148" fmla="*/ 817648 h 1996549"/>
              <a:gd name="connsiteX3149" fmla="*/ 190199 w 1998270"/>
              <a:gd name="connsiteY3149" fmla="*/ 816832 h 1996549"/>
              <a:gd name="connsiteX3150" fmla="*/ 197192 w 1998270"/>
              <a:gd name="connsiteY3150" fmla="*/ 823825 h 1996549"/>
              <a:gd name="connsiteX3151" fmla="*/ 190199 w 1998270"/>
              <a:gd name="connsiteY3151" fmla="*/ 830818 h 1996549"/>
              <a:gd name="connsiteX3152" fmla="*/ 183206 w 1998270"/>
              <a:gd name="connsiteY3152" fmla="*/ 823825 h 1996549"/>
              <a:gd name="connsiteX3153" fmla="*/ 190199 w 1998270"/>
              <a:gd name="connsiteY3153" fmla="*/ 816832 h 1996549"/>
              <a:gd name="connsiteX3154" fmla="*/ 251233 w 1998270"/>
              <a:gd name="connsiteY3154" fmla="*/ 816114 h 1996549"/>
              <a:gd name="connsiteX3155" fmla="*/ 251574 w 1998270"/>
              <a:gd name="connsiteY3155" fmla="*/ 816114 h 1996549"/>
              <a:gd name="connsiteX3156" fmla="*/ 259079 w 1998270"/>
              <a:gd name="connsiteY3156" fmla="*/ 823960 h 1996549"/>
              <a:gd name="connsiteX3157" fmla="*/ 251233 w 1998270"/>
              <a:gd name="connsiteY3157" fmla="*/ 831804 h 1996549"/>
              <a:gd name="connsiteX3158" fmla="*/ 243388 w 1998270"/>
              <a:gd name="connsiteY3158" fmla="*/ 823960 h 1996549"/>
              <a:gd name="connsiteX3159" fmla="*/ 251233 w 1998270"/>
              <a:gd name="connsiteY3159" fmla="*/ 816114 h 1996549"/>
              <a:gd name="connsiteX3160" fmla="*/ 312635 w 1998270"/>
              <a:gd name="connsiteY3160" fmla="*/ 815431 h 1996549"/>
              <a:gd name="connsiteX3161" fmla="*/ 321162 w 1998270"/>
              <a:gd name="connsiteY3161" fmla="*/ 823959 h 1996549"/>
              <a:gd name="connsiteX3162" fmla="*/ 312635 w 1998270"/>
              <a:gd name="connsiteY3162" fmla="*/ 832486 h 1996549"/>
              <a:gd name="connsiteX3163" fmla="*/ 304107 w 1998270"/>
              <a:gd name="connsiteY3163" fmla="*/ 823959 h 1996549"/>
              <a:gd name="connsiteX3164" fmla="*/ 312635 w 1998270"/>
              <a:gd name="connsiteY3164" fmla="*/ 815431 h 1996549"/>
              <a:gd name="connsiteX3165" fmla="*/ 374035 w 1998270"/>
              <a:gd name="connsiteY3165" fmla="*/ 814749 h 1996549"/>
              <a:gd name="connsiteX3166" fmla="*/ 383246 w 1998270"/>
              <a:gd name="connsiteY3166" fmla="*/ 823960 h 1996549"/>
              <a:gd name="connsiteX3167" fmla="*/ 374035 w 1998270"/>
              <a:gd name="connsiteY3167" fmla="*/ 833170 h 1996549"/>
              <a:gd name="connsiteX3168" fmla="*/ 364826 w 1998270"/>
              <a:gd name="connsiteY3168" fmla="*/ 823960 h 1996549"/>
              <a:gd name="connsiteX3169" fmla="*/ 374035 w 1998270"/>
              <a:gd name="connsiteY3169" fmla="*/ 814749 h 1996549"/>
              <a:gd name="connsiteX3170" fmla="*/ 436119 w 1998270"/>
              <a:gd name="connsiteY3170" fmla="*/ 813897 h 1996549"/>
              <a:gd name="connsiteX3171" fmla="*/ 436460 w 1998270"/>
              <a:gd name="connsiteY3171" fmla="*/ 813897 h 1996549"/>
              <a:gd name="connsiteX3172" fmla="*/ 446182 w 1998270"/>
              <a:gd name="connsiteY3172" fmla="*/ 823960 h 1996549"/>
              <a:gd name="connsiteX3173" fmla="*/ 436119 w 1998270"/>
              <a:gd name="connsiteY3173" fmla="*/ 834022 h 1996549"/>
              <a:gd name="connsiteX3174" fmla="*/ 426057 w 1998270"/>
              <a:gd name="connsiteY3174" fmla="*/ 823960 h 1996549"/>
              <a:gd name="connsiteX3175" fmla="*/ 436119 w 1998270"/>
              <a:gd name="connsiteY3175" fmla="*/ 813897 h 1996549"/>
              <a:gd name="connsiteX3176" fmla="*/ 497205 w 1998270"/>
              <a:gd name="connsiteY3176" fmla="*/ 813080 h 1996549"/>
              <a:gd name="connsiteX3177" fmla="*/ 507950 w 1998270"/>
              <a:gd name="connsiteY3177" fmla="*/ 823825 h 1996549"/>
              <a:gd name="connsiteX3178" fmla="*/ 497205 w 1998270"/>
              <a:gd name="connsiteY3178" fmla="*/ 834570 h 1996549"/>
              <a:gd name="connsiteX3179" fmla="*/ 486460 w 1998270"/>
              <a:gd name="connsiteY3179" fmla="*/ 823825 h 1996549"/>
              <a:gd name="connsiteX3180" fmla="*/ 497205 w 1998270"/>
              <a:gd name="connsiteY3180" fmla="*/ 813080 h 1996549"/>
              <a:gd name="connsiteX3181" fmla="*/ 558240 w 1998270"/>
              <a:gd name="connsiteY3181" fmla="*/ 812532 h 1996549"/>
              <a:gd name="connsiteX3182" fmla="*/ 569667 w 1998270"/>
              <a:gd name="connsiteY3182" fmla="*/ 823960 h 1996549"/>
              <a:gd name="connsiteX3183" fmla="*/ 558240 w 1998270"/>
              <a:gd name="connsiteY3183" fmla="*/ 835386 h 1996549"/>
              <a:gd name="connsiteX3184" fmla="*/ 546813 w 1998270"/>
              <a:gd name="connsiteY3184" fmla="*/ 823960 h 1996549"/>
              <a:gd name="connsiteX3185" fmla="*/ 558240 w 1998270"/>
              <a:gd name="connsiteY3185" fmla="*/ 812532 h 1996549"/>
              <a:gd name="connsiteX3186" fmla="*/ 619642 w 1998270"/>
              <a:gd name="connsiteY3186" fmla="*/ 811851 h 1996549"/>
              <a:gd name="connsiteX3187" fmla="*/ 631751 w 1998270"/>
              <a:gd name="connsiteY3187" fmla="*/ 823960 h 1996549"/>
              <a:gd name="connsiteX3188" fmla="*/ 619642 w 1998270"/>
              <a:gd name="connsiteY3188" fmla="*/ 836070 h 1996549"/>
              <a:gd name="connsiteX3189" fmla="*/ 607532 w 1998270"/>
              <a:gd name="connsiteY3189" fmla="*/ 823960 h 1996549"/>
              <a:gd name="connsiteX3190" fmla="*/ 619642 w 1998270"/>
              <a:gd name="connsiteY3190" fmla="*/ 811851 h 1996549"/>
              <a:gd name="connsiteX3191" fmla="*/ 681042 w 1998270"/>
              <a:gd name="connsiteY3191" fmla="*/ 811168 h 1996549"/>
              <a:gd name="connsiteX3192" fmla="*/ 681384 w 1998270"/>
              <a:gd name="connsiteY3192" fmla="*/ 811168 h 1996549"/>
              <a:gd name="connsiteX3193" fmla="*/ 693834 w 1998270"/>
              <a:gd name="connsiteY3193" fmla="*/ 823960 h 1996549"/>
              <a:gd name="connsiteX3194" fmla="*/ 681042 w 1998270"/>
              <a:gd name="connsiteY3194" fmla="*/ 836752 h 1996549"/>
              <a:gd name="connsiteX3195" fmla="*/ 668251 w 1998270"/>
              <a:gd name="connsiteY3195" fmla="*/ 823960 h 1996549"/>
              <a:gd name="connsiteX3196" fmla="*/ 681042 w 1998270"/>
              <a:gd name="connsiteY3196" fmla="*/ 811168 h 1996549"/>
              <a:gd name="connsiteX3197" fmla="*/ 743126 w 1998270"/>
              <a:gd name="connsiteY3197" fmla="*/ 810316 h 1996549"/>
              <a:gd name="connsiteX3198" fmla="*/ 756771 w 1998270"/>
              <a:gd name="connsiteY3198" fmla="*/ 823960 h 1996549"/>
              <a:gd name="connsiteX3199" fmla="*/ 743126 w 1998270"/>
              <a:gd name="connsiteY3199" fmla="*/ 837605 h 1996549"/>
              <a:gd name="connsiteX3200" fmla="*/ 729482 w 1998270"/>
              <a:gd name="connsiteY3200" fmla="*/ 823960 h 1996549"/>
              <a:gd name="connsiteX3201" fmla="*/ 743126 w 1998270"/>
              <a:gd name="connsiteY3201" fmla="*/ 810316 h 1996549"/>
              <a:gd name="connsiteX3202" fmla="*/ 926648 w 1998270"/>
              <a:gd name="connsiteY3202" fmla="*/ 809122 h 1996549"/>
              <a:gd name="connsiteX3203" fmla="*/ 942168 w 1998270"/>
              <a:gd name="connsiteY3203" fmla="*/ 824642 h 1996549"/>
              <a:gd name="connsiteX3204" fmla="*/ 942168 w 1998270"/>
              <a:gd name="connsiteY3204" fmla="*/ 824814 h 1996549"/>
              <a:gd name="connsiteX3205" fmla="*/ 926648 w 1998270"/>
              <a:gd name="connsiteY3205" fmla="*/ 839992 h 1996549"/>
              <a:gd name="connsiteX3206" fmla="*/ 926477 w 1998270"/>
              <a:gd name="connsiteY3206" fmla="*/ 839994 h 1996549"/>
              <a:gd name="connsiteX3207" fmla="*/ 911127 w 1998270"/>
              <a:gd name="connsiteY3207" fmla="*/ 824642 h 1996549"/>
              <a:gd name="connsiteX3208" fmla="*/ 926648 w 1998270"/>
              <a:gd name="connsiteY3208" fmla="*/ 809122 h 1996549"/>
              <a:gd name="connsiteX3209" fmla="*/ 865246 w 1998270"/>
              <a:gd name="connsiteY3209" fmla="*/ 809122 h 1996549"/>
              <a:gd name="connsiteX3210" fmla="*/ 880085 w 1998270"/>
              <a:gd name="connsiteY3210" fmla="*/ 823960 h 1996549"/>
              <a:gd name="connsiteX3211" fmla="*/ 865246 w 1998270"/>
              <a:gd name="connsiteY3211" fmla="*/ 838799 h 1996549"/>
              <a:gd name="connsiteX3212" fmla="*/ 850408 w 1998270"/>
              <a:gd name="connsiteY3212" fmla="*/ 823960 h 1996549"/>
              <a:gd name="connsiteX3213" fmla="*/ 865246 w 1998270"/>
              <a:gd name="connsiteY3213" fmla="*/ 809122 h 1996549"/>
              <a:gd name="connsiteX3214" fmla="*/ 803844 w 1998270"/>
              <a:gd name="connsiteY3214" fmla="*/ 809122 h 1996549"/>
              <a:gd name="connsiteX3215" fmla="*/ 804185 w 1998270"/>
              <a:gd name="connsiteY3215" fmla="*/ 809122 h 1996549"/>
              <a:gd name="connsiteX3216" fmla="*/ 818171 w 1998270"/>
              <a:gd name="connsiteY3216" fmla="*/ 823448 h 1996549"/>
              <a:gd name="connsiteX3217" fmla="*/ 803844 w 1998270"/>
              <a:gd name="connsiteY3217" fmla="*/ 837775 h 1996549"/>
              <a:gd name="connsiteX3218" fmla="*/ 789518 w 1998270"/>
              <a:gd name="connsiteY3218" fmla="*/ 823448 h 1996549"/>
              <a:gd name="connsiteX3219" fmla="*/ 803844 w 1998270"/>
              <a:gd name="connsiteY3219" fmla="*/ 809122 h 1996549"/>
              <a:gd name="connsiteX3220" fmla="*/ 988048 w 1998270"/>
              <a:gd name="connsiteY3220" fmla="*/ 807758 h 1996549"/>
              <a:gd name="connsiteX3221" fmla="*/ 989277 w 1998270"/>
              <a:gd name="connsiteY3221" fmla="*/ 807787 h 1996549"/>
              <a:gd name="connsiteX3222" fmla="*/ 1004252 w 1998270"/>
              <a:gd name="connsiteY3222" fmla="*/ 824813 h 1996549"/>
              <a:gd name="connsiteX3223" fmla="*/ 1004252 w 1998270"/>
              <a:gd name="connsiteY3223" fmla="*/ 824985 h 1996549"/>
              <a:gd name="connsiteX3224" fmla="*/ 988048 w 1998270"/>
              <a:gd name="connsiteY3224" fmla="*/ 840845 h 1996549"/>
              <a:gd name="connsiteX3225" fmla="*/ 971846 w 1998270"/>
              <a:gd name="connsiteY3225" fmla="*/ 824813 h 1996549"/>
              <a:gd name="connsiteX3226" fmla="*/ 988048 w 1998270"/>
              <a:gd name="connsiteY3226" fmla="*/ 807758 h 1996549"/>
              <a:gd name="connsiteX3227" fmla="*/ 1050132 w 1998270"/>
              <a:gd name="connsiteY3227" fmla="*/ 807074 h 1996549"/>
              <a:gd name="connsiteX3228" fmla="*/ 1067188 w 1998270"/>
              <a:gd name="connsiteY3228" fmla="*/ 824130 h 1996549"/>
              <a:gd name="connsiteX3229" fmla="*/ 1050132 w 1998270"/>
              <a:gd name="connsiteY3229" fmla="*/ 841186 h 1996549"/>
              <a:gd name="connsiteX3230" fmla="*/ 1033077 w 1998270"/>
              <a:gd name="connsiteY3230" fmla="*/ 824130 h 1996549"/>
              <a:gd name="connsiteX3231" fmla="*/ 1050132 w 1998270"/>
              <a:gd name="connsiteY3231" fmla="*/ 807074 h 1996549"/>
              <a:gd name="connsiteX3232" fmla="*/ 1110851 w 1998270"/>
              <a:gd name="connsiteY3232" fmla="*/ 806562 h 1996549"/>
              <a:gd name="connsiteX3233" fmla="*/ 1127907 w 1998270"/>
              <a:gd name="connsiteY3233" fmla="*/ 823618 h 1996549"/>
              <a:gd name="connsiteX3234" fmla="*/ 1110851 w 1998270"/>
              <a:gd name="connsiteY3234" fmla="*/ 840674 h 1996549"/>
              <a:gd name="connsiteX3235" fmla="*/ 1093796 w 1998270"/>
              <a:gd name="connsiteY3235" fmla="*/ 823618 h 1996549"/>
              <a:gd name="connsiteX3236" fmla="*/ 1110851 w 1998270"/>
              <a:gd name="connsiteY3236" fmla="*/ 806562 h 1996549"/>
              <a:gd name="connsiteX3237" fmla="*/ 1172253 w 1998270"/>
              <a:gd name="connsiteY3237" fmla="*/ 805881 h 1996549"/>
              <a:gd name="connsiteX3238" fmla="*/ 1172594 w 1998270"/>
              <a:gd name="connsiteY3238" fmla="*/ 805881 h 1996549"/>
              <a:gd name="connsiteX3239" fmla="*/ 1190332 w 1998270"/>
              <a:gd name="connsiteY3239" fmla="*/ 823960 h 1996549"/>
              <a:gd name="connsiteX3240" fmla="*/ 1172253 w 1998270"/>
              <a:gd name="connsiteY3240" fmla="*/ 841016 h 1996549"/>
              <a:gd name="connsiteX3241" fmla="*/ 1154174 w 1998270"/>
              <a:gd name="connsiteY3241" fmla="*/ 823960 h 1996549"/>
              <a:gd name="connsiteX3242" fmla="*/ 1172253 w 1998270"/>
              <a:gd name="connsiteY3242" fmla="*/ 805881 h 1996549"/>
              <a:gd name="connsiteX3243" fmla="*/ 1233654 w 1998270"/>
              <a:gd name="connsiteY3243" fmla="*/ 805539 h 1996549"/>
              <a:gd name="connsiteX3244" fmla="*/ 1252074 w 1998270"/>
              <a:gd name="connsiteY3244" fmla="*/ 823960 h 1996549"/>
              <a:gd name="connsiteX3245" fmla="*/ 1252074 w 1998270"/>
              <a:gd name="connsiteY3245" fmla="*/ 824132 h 1996549"/>
              <a:gd name="connsiteX3246" fmla="*/ 1233654 w 1998270"/>
              <a:gd name="connsiteY3246" fmla="*/ 842209 h 1996549"/>
              <a:gd name="connsiteX3247" fmla="*/ 1215234 w 1998270"/>
              <a:gd name="connsiteY3247" fmla="*/ 823960 h 1996549"/>
              <a:gd name="connsiteX3248" fmla="*/ 1233654 w 1998270"/>
              <a:gd name="connsiteY3248" fmla="*/ 805539 h 1996549"/>
              <a:gd name="connsiteX3249" fmla="*/ 1971151 w 1998270"/>
              <a:gd name="connsiteY3249" fmla="*/ 805028 h 1996549"/>
              <a:gd name="connsiteX3250" fmla="*/ 1971663 w 1998270"/>
              <a:gd name="connsiteY3250" fmla="*/ 805034 h 1996549"/>
              <a:gd name="connsiteX3251" fmla="*/ 1990083 w 1998270"/>
              <a:gd name="connsiteY3251" fmla="*/ 824470 h 1996549"/>
              <a:gd name="connsiteX3252" fmla="*/ 1971151 w 1998270"/>
              <a:gd name="connsiteY3252" fmla="*/ 843232 h 1996549"/>
              <a:gd name="connsiteX3253" fmla="*/ 1970811 w 1998270"/>
              <a:gd name="connsiteY3253" fmla="*/ 843229 h 1996549"/>
              <a:gd name="connsiteX3254" fmla="*/ 1952220 w 1998270"/>
              <a:gd name="connsiteY3254" fmla="*/ 823960 h 1996549"/>
              <a:gd name="connsiteX3255" fmla="*/ 1971151 w 1998270"/>
              <a:gd name="connsiteY3255" fmla="*/ 805028 h 1996549"/>
              <a:gd name="connsiteX3256" fmla="*/ 1295055 w 1998270"/>
              <a:gd name="connsiteY3256" fmla="*/ 804857 h 1996549"/>
              <a:gd name="connsiteX3257" fmla="*/ 1295396 w 1998270"/>
              <a:gd name="connsiteY3257" fmla="*/ 804861 h 1996549"/>
              <a:gd name="connsiteX3258" fmla="*/ 1314158 w 1998270"/>
              <a:gd name="connsiteY3258" fmla="*/ 824301 h 1996549"/>
              <a:gd name="connsiteX3259" fmla="*/ 1295055 w 1998270"/>
              <a:gd name="connsiteY3259" fmla="*/ 843232 h 1996549"/>
              <a:gd name="connsiteX3260" fmla="*/ 1294885 w 1998270"/>
              <a:gd name="connsiteY3260" fmla="*/ 843232 h 1996549"/>
              <a:gd name="connsiteX3261" fmla="*/ 1275952 w 1998270"/>
              <a:gd name="connsiteY3261" fmla="*/ 823960 h 1996549"/>
              <a:gd name="connsiteX3262" fmla="*/ 1295055 w 1998270"/>
              <a:gd name="connsiteY3262" fmla="*/ 804857 h 1996549"/>
              <a:gd name="connsiteX3263" fmla="*/ 1357139 w 1998270"/>
              <a:gd name="connsiteY3263" fmla="*/ 804516 h 1996549"/>
              <a:gd name="connsiteX3264" fmla="*/ 1376583 w 1998270"/>
              <a:gd name="connsiteY3264" fmla="*/ 823960 h 1996549"/>
              <a:gd name="connsiteX3265" fmla="*/ 1376583 w 1998270"/>
              <a:gd name="connsiteY3265" fmla="*/ 824131 h 1996549"/>
              <a:gd name="connsiteX3266" fmla="*/ 1357139 w 1998270"/>
              <a:gd name="connsiteY3266" fmla="*/ 843232 h 1996549"/>
              <a:gd name="connsiteX3267" fmla="*/ 1356968 w 1998270"/>
              <a:gd name="connsiteY3267" fmla="*/ 843232 h 1996549"/>
              <a:gd name="connsiteX3268" fmla="*/ 1337695 w 1998270"/>
              <a:gd name="connsiteY3268" fmla="*/ 823960 h 1996549"/>
              <a:gd name="connsiteX3269" fmla="*/ 1357139 w 1998270"/>
              <a:gd name="connsiteY3269" fmla="*/ 804516 h 1996549"/>
              <a:gd name="connsiteX3270" fmla="*/ 1417857 w 1998270"/>
              <a:gd name="connsiteY3270" fmla="*/ 804004 h 1996549"/>
              <a:gd name="connsiteX3271" fmla="*/ 1437813 w 1998270"/>
              <a:gd name="connsiteY3271" fmla="*/ 823448 h 1996549"/>
              <a:gd name="connsiteX3272" fmla="*/ 1437813 w 1998270"/>
              <a:gd name="connsiteY3272" fmla="*/ 823619 h 1996549"/>
              <a:gd name="connsiteX3273" fmla="*/ 1417857 w 1998270"/>
              <a:gd name="connsiteY3273" fmla="*/ 843232 h 1996549"/>
              <a:gd name="connsiteX3274" fmla="*/ 1398073 w 1998270"/>
              <a:gd name="connsiteY3274" fmla="*/ 823960 h 1996549"/>
              <a:gd name="connsiteX3275" fmla="*/ 1398073 w 1998270"/>
              <a:gd name="connsiteY3275" fmla="*/ 823788 h 1996549"/>
              <a:gd name="connsiteX3276" fmla="*/ 1417857 w 1998270"/>
              <a:gd name="connsiteY3276" fmla="*/ 804004 h 1996549"/>
              <a:gd name="connsiteX3277" fmla="*/ 1479259 w 1998270"/>
              <a:gd name="connsiteY3277" fmla="*/ 803493 h 1996549"/>
              <a:gd name="connsiteX3278" fmla="*/ 1499726 w 1998270"/>
              <a:gd name="connsiteY3278" fmla="*/ 823960 h 1996549"/>
              <a:gd name="connsiteX3279" fmla="*/ 1499726 w 1998270"/>
              <a:gd name="connsiteY3279" fmla="*/ 824130 h 1996549"/>
              <a:gd name="connsiteX3280" fmla="*/ 1479259 w 1998270"/>
              <a:gd name="connsiteY3280" fmla="*/ 844255 h 1996549"/>
              <a:gd name="connsiteX3281" fmla="*/ 1479088 w 1998270"/>
              <a:gd name="connsiteY3281" fmla="*/ 844255 h 1996549"/>
              <a:gd name="connsiteX3282" fmla="*/ 1458792 w 1998270"/>
              <a:gd name="connsiteY3282" fmla="*/ 823960 h 1996549"/>
              <a:gd name="connsiteX3283" fmla="*/ 1479259 w 1998270"/>
              <a:gd name="connsiteY3283" fmla="*/ 803493 h 1996549"/>
              <a:gd name="connsiteX3284" fmla="*/ 1541342 w 1998270"/>
              <a:gd name="connsiteY3284" fmla="*/ 803145 h 1996549"/>
              <a:gd name="connsiteX3285" fmla="*/ 1561809 w 1998270"/>
              <a:gd name="connsiteY3285" fmla="*/ 823960 h 1996549"/>
              <a:gd name="connsiteX3286" fmla="*/ 1561809 w 1998270"/>
              <a:gd name="connsiteY3286" fmla="*/ 824477 h 1996549"/>
              <a:gd name="connsiteX3287" fmla="*/ 1540660 w 1998270"/>
              <a:gd name="connsiteY3287" fmla="*/ 844597 h 1996549"/>
              <a:gd name="connsiteX3288" fmla="*/ 1519852 w 1998270"/>
              <a:gd name="connsiteY3288" fmla="*/ 823960 h 1996549"/>
              <a:gd name="connsiteX3289" fmla="*/ 1540660 w 1998270"/>
              <a:gd name="connsiteY3289" fmla="*/ 803151 h 1996549"/>
              <a:gd name="connsiteX3290" fmla="*/ 1541342 w 1998270"/>
              <a:gd name="connsiteY3290" fmla="*/ 803145 h 1996549"/>
              <a:gd name="connsiteX3291" fmla="*/ 1602061 w 1998270"/>
              <a:gd name="connsiteY3291" fmla="*/ 802811 h 1996549"/>
              <a:gd name="connsiteX3292" fmla="*/ 1602402 w 1998270"/>
              <a:gd name="connsiteY3292" fmla="*/ 802811 h 1996549"/>
              <a:gd name="connsiteX3293" fmla="*/ 1623211 w 1998270"/>
              <a:gd name="connsiteY3293" fmla="*/ 823960 h 1996549"/>
              <a:gd name="connsiteX3294" fmla="*/ 1623211 w 1998270"/>
              <a:gd name="connsiteY3294" fmla="*/ 824131 h 1996549"/>
              <a:gd name="connsiteX3295" fmla="*/ 1602061 w 1998270"/>
              <a:gd name="connsiteY3295" fmla="*/ 844938 h 1996549"/>
              <a:gd name="connsiteX3296" fmla="*/ 1581083 w 1998270"/>
              <a:gd name="connsiteY3296" fmla="*/ 823960 h 1996549"/>
              <a:gd name="connsiteX3297" fmla="*/ 1581083 w 1998270"/>
              <a:gd name="connsiteY3297" fmla="*/ 823789 h 1996549"/>
              <a:gd name="connsiteX3298" fmla="*/ 1602061 w 1998270"/>
              <a:gd name="connsiteY3298" fmla="*/ 802811 h 1996549"/>
              <a:gd name="connsiteX3299" fmla="*/ 1664144 w 1998270"/>
              <a:gd name="connsiteY3299" fmla="*/ 802640 h 1996549"/>
              <a:gd name="connsiteX3300" fmla="*/ 1685464 w 1998270"/>
              <a:gd name="connsiteY3300" fmla="*/ 823959 h 1996549"/>
              <a:gd name="connsiteX3301" fmla="*/ 1685464 w 1998270"/>
              <a:gd name="connsiteY3301" fmla="*/ 824131 h 1996549"/>
              <a:gd name="connsiteX3302" fmla="*/ 1664144 w 1998270"/>
              <a:gd name="connsiteY3302" fmla="*/ 845109 h 1996549"/>
              <a:gd name="connsiteX3303" fmla="*/ 1663974 w 1998270"/>
              <a:gd name="connsiteY3303" fmla="*/ 845109 h 1996549"/>
              <a:gd name="connsiteX3304" fmla="*/ 1642825 w 1998270"/>
              <a:gd name="connsiteY3304" fmla="*/ 823959 h 1996549"/>
              <a:gd name="connsiteX3305" fmla="*/ 1664144 w 1998270"/>
              <a:gd name="connsiteY3305" fmla="*/ 802640 h 1996549"/>
              <a:gd name="connsiteX3306" fmla="*/ 1724863 w 1998270"/>
              <a:gd name="connsiteY3306" fmla="*/ 802470 h 1996549"/>
              <a:gd name="connsiteX3307" fmla="*/ 1725204 w 1998270"/>
              <a:gd name="connsiteY3307" fmla="*/ 802470 h 1996549"/>
              <a:gd name="connsiteX3308" fmla="*/ 1746354 w 1998270"/>
              <a:gd name="connsiteY3308" fmla="*/ 823960 h 1996549"/>
              <a:gd name="connsiteX3309" fmla="*/ 1746354 w 1998270"/>
              <a:gd name="connsiteY3309" fmla="*/ 824131 h 1996549"/>
              <a:gd name="connsiteX3310" fmla="*/ 1724863 w 1998270"/>
              <a:gd name="connsiteY3310" fmla="*/ 845280 h 1996549"/>
              <a:gd name="connsiteX3311" fmla="*/ 1703544 w 1998270"/>
              <a:gd name="connsiteY3311" fmla="*/ 823960 h 1996549"/>
              <a:gd name="connsiteX3312" fmla="*/ 1703544 w 1998270"/>
              <a:gd name="connsiteY3312" fmla="*/ 823789 h 1996549"/>
              <a:gd name="connsiteX3313" fmla="*/ 1724863 w 1998270"/>
              <a:gd name="connsiteY3313" fmla="*/ 802470 h 1996549"/>
              <a:gd name="connsiteX3314" fmla="*/ 1786265 w 1998270"/>
              <a:gd name="connsiteY3314" fmla="*/ 802298 h 1996549"/>
              <a:gd name="connsiteX3315" fmla="*/ 1807926 w 1998270"/>
              <a:gd name="connsiteY3315" fmla="*/ 823960 h 1996549"/>
              <a:gd name="connsiteX3316" fmla="*/ 1807926 w 1998270"/>
              <a:gd name="connsiteY3316" fmla="*/ 824130 h 1996549"/>
              <a:gd name="connsiteX3317" fmla="*/ 1786265 w 1998270"/>
              <a:gd name="connsiteY3317" fmla="*/ 845450 h 1996549"/>
              <a:gd name="connsiteX3318" fmla="*/ 1785924 w 1998270"/>
              <a:gd name="connsiteY3318" fmla="*/ 845450 h 1996549"/>
              <a:gd name="connsiteX3319" fmla="*/ 1764774 w 1998270"/>
              <a:gd name="connsiteY3319" fmla="*/ 823960 h 1996549"/>
              <a:gd name="connsiteX3320" fmla="*/ 1764774 w 1998270"/>
              <a:gd name="connsiteY3320" fmla="*/ 823788 h 1996549"/>
              <a:gd name="connsiteX3321" fmla="*/ 1786265 w 1998270"/>
              <a:gd name="connsiteY3321" fmla="*/ 802298 h 1996549"/>
              <a:gd name="connsiteX3322" fmla="*/ 1909067 w 1998270"/>
              <a:gd name="connsiteY3322" fmla="*/ 802129 h 1996549"/>
              <a:gd name="connsiteX3323" fmla="*/ 1930899 w 1998270"/>
              <a:gd name="connsiteY3323" fmla="*/ 823960 h 1996549"/>
              <a:gd name="connsiteX3324" fmla="*/ 1930899 w 1998270"/>
              <a:gd name="connsiteY3324" fmla="*/ 824131 h 1996549"/>
              <a:gd name="connsiteX3325" fmla="*/ 1909067 w 1998270"/>
              <a:gd name="connsiteY3325" fmla="*/ 845621 h 1996549"/>
              <a:gd name="connsiteX3326" fmla="*/ 1887236 w 1998270"/>
              <a:gd name="connsiteY3326" fmla="*/ 823960 h 1996549"/>
              <a:gd name="connsiteX3327" fmla="*/ 1909067 w 1998270"/>
              <a:gd name="connsiteY3327" fmla="*/ 802129 h 1996549"/>
              <a:gd name="connsiteX3328" fmla="*/ 1847666 w 1998270"/>
              <a:gd name="connsiteY3328" fmla="*/ 802129 h 1996549"/>
              <a:gd name="connsiteX3329" fmla="*/ 1868815 w 1998270"/>
              <a:gd name="connsiteY3329" fmla="*/ 823960 h 1996549"/>
              <a:gd name="connsiteX3330" fmla="*/ 1847666 w 1998270"/>
              <a:gd name="connsiteY3330" fmla="*/ 845621 h 1996549"/>
              <a:gd name="connsiteX3331" fmla="*/ 1825835 w 1998270"/>
              <a:gd name="connsiteY3331" fmla="*/ 823960 h 1996549"/>
              <a:gd name="connsiteX3332" fmla="*/ 1847666 w 1998270"/>
              <a:gd name="connsiteY3332" fmla="*/ 802129 h 1996549"/>
              <a:gd name="connsiteX3333" fmla="*/ 5628 w 1998270"/>
              <a:gd name="connsiteY3333" fmla="*/ 757953 h 1996549"/>
              <a:gd name="connsiteX3334" fmla="*/ 5969 w 1998270"/>
              <a:gd name="connsiteY3334" fmla="*/ 757953 h 1996549"/>
              <a:gd name="connsiteX3335" fmla="*/ 9722 w 1998270"/>
              <a:gd name="connsiteY3335" fmla="*/ 762048 h 1996549"/>
              <a:gd name="connsiteX3336" fmla="*/ 5628 w 1998270"/>
              <a:gd name="connsiteY3336" fmla="*/ 766141 h 1996549"/>
              <a:gd name="connsiteX3337" fmla="*/ 1535 w 1998270"/>
              <a:gd name="connsiteY3337" fmla="*/ 762048 h 1996549"/>
              <a:gd name="connsiteX3338" fmla="*/ 5628 w 1998270"/>
              <a:gd name="connsiteY3338" fmla="*/ 757953 h 1996549"/>
              <a:gd name="connsiteX3339" fmla="*/ 67396 w 1998270"/>
              <a:gd name="connsiteY3339" fmla="*/ 756625 h 1996549"/>
              <a:gd name="connsiteX3340" fmla="*/ 73195 w 1998270"/>
              <a:gd name="connsiteY3340" fmla="*/ 762424 h 1996549"/>
              <a:gd name="connsiteX3341" fmla="*/ 67396 w 1998270"/>
              <a:gd name="connsiteY3341" fmla="*/ 768224 h 1996549"/>
              <a:gd name="connsiteX3342" fmla="*/ 61597 w 1998270"/>
              <a:gd name="connsiteY3342" fmla="*/ 762424 h 1996549"/>
              <a:gd name="connsiteX3343" fmla="*/ 67396 w 1998270"/>
              <a:gd name="connsiteY3343" fmla="*/ 756625 h 1996549"/>
              <a:gd name="connsiteX3344" fmla="*/ 129114 w 1998270"/>
              <a:gd name="connsiteY3344" fmla="*/ 755907 h 1996549"/>
              <a:gd name="connsiteX3345" fmla="*/ 129455 w 1998270"/>
              <a:gd name="connsiteY3345" fmla="*/ 755907 h 1996549"/>
              <a:gd name="connsiteX3346" fmla="*/ 135766 w 1998270"/>
              <a:gd name="connsiteY3346" fmla="*/ 762560 h 1996549"/>
              <a:gd name="connsiteX3347" fmla="*/ 129114 w 1998270"/>
              <a:gd name="connsiteY3347" fmla="*/ 769212 h 1996549"/>
              <a:gd name="connsiteX3348" fmla="*/ 122462 w 1998270"/>
              <a:gd name="connsiteY3348" fmla="*/ 762560 h 1996549"/>
              <a:gd name="connsiteX3349" fmla="*/ 129114 w 1998270"/>
              <a:gd name="connsiteY3349" fmla="*/ 755907 h 1996549"/>
              <a:gd name="connsiteX3350" fmla="*/ 189832 w 1998270"/>
              <a:gd name="connsiteY3350" fmla="*/ 755224 h 1996549"/>
              <a:gd name="connsiteX3351" fmla="*/ 197166 w 1998270"/>
              <a:gd name="connsiteY3351" fmla="*/ 762558 h 1996549"/>
              <a:gd name="connsiteX3352" fmla="*/ 189832 w 1998270"/>
              <a:gd name="connsiteY3352" fmla="*/ 769895 h 1996549"/>
              <a:gd name="connsiteX3353" fmla="*/ 182499 w 1998270"/>
              <a:gd name="connsiteY3353" fmla="*/ 762558 h 1996549"/>
              <a:gd name="connsiteX3354" fmla="*/ 189832 w 1998270"/>
              <a:gd name="connsiteY3354" fmla="*/ 755224 h 1996549"/>
              <a:gd name="connsiteX3355" fmla="*/ 251234 w 1998270"/>
              <a:gd name="connsiteY3355" fmla="*/ 754373 h 1996549"/>
              <a:gd name="connsiteX3356" fmla="*/ 251575 w 1998270"/>
              <a:gd name="connsiteY3356" fmla="*/ 754373 h 1996549"/>
              <a:gd name="connsiteX3357" fmla="*/ 259421 w 1998270"/>
              <a:gd name="connsiteY3357" fmla="*/ 762558 h 1996549"/>
              <a:gd name="connsiteX3358" fmla="*/ 251234 w 1998270"/>
              <a:gd name="connsiteY3358" fmla="*/ 770745 h 1996549"/>
              <a:gd name="connsiteX3359" fmla="*/ 243047 w 1998270"/>
              <a:gd name="connsiteY3359" fmla="*/ 762558 h 1996549"/>
              <a:gd name="connsiteX3360" fmla="*/ 251234 w 1998270"/>
              <a:gd name="connsiteY3360" fmla="*/ 754373 h 1996549"/>
              <a:gd name="connsiteX3361" fmla="*/ 313001 w 1998270"/>
              <a:gd name="connsiteY3361" fmla="*/ 753556 h 1996549"/>
              <a:gd name="connsiteX3362" fmla="*/ 321870 w 1998270"/>
              <a:gd name="connsiteY3362" fmla="*/ 762424 h 1996549"/>
              <a:gd name="connsiteX3363" fmla="*/ 313001 w 1998270"/>
              <a:gd name="connsiteY3363" fmla="*/ 771294 h 1996549"/>
              <a:gd name="connsiteX3364" fmla="*/ 304132 w 1998270"/>
              <a:gd name="connsiteY3364" fmla="*/ 762424 h 1996549"/>
              <a:gd name="connsiteX3365" fmla="*/ 313001 w 1998270"/>
              <a:gd name="connsiteY3365" fmla="*/ 753556 h 1996549"/>
              <a:gd name="connsiteX3366" fmla="*/ 374036 w 1998270"/>
              <a:gd name="connsiteY3366" fmla="*/ 753007 h 1996549"/>
              <a:gd name="connsiteX3367" fmla="*/ 383588 w 1998270"/>
              <a:gd name="connsiteY3367" fmla="*/ 762560 h 1996549"/>
              <a:gd name="connsiteX3368" fmla="*/ 374036 w 1998270"/>
              <a:gd name="connsiteY3368" fmla="*/ 772111 h 1996549"/>
              <a:gd name="connsiteX3369" fmla="*/ 364485 w 1998270"/>
              <a:gd name="connsiteY3369" fmla="*/ 762560 h 1996549"/>
              <a:gd name="connsiteX3370" fmla="*/ 374036 w 1998270"/>
              <a:gd name="connsiteY3370" fmla="*/ 753007 h 1996549"/>
              <a:gd name="connsiteX3371" fmla="*/ 436119 w 1998270"/>
              <a:gd name="connsiteY3371" fmla="*/ 752154 h 1996549"/>
              <a:gd name="connsiteX3372" fmla="*/ 446523 w 1998270"/>
              <a:gd name="connsiteY3372" fmla="*/ 762558 h 1996549"/>
              <a:gd name="connsiteX3373" fmla="*/ 436119 w 1998270"/>
              <a:gd name="connsiteY3373" fmla="*/ 772963 h 1996549"/>
              <a:gd name="connsiteX3374" fmla="*/ 425716 w 1998270"/>
              <a:gd name="connsiteY3374" fmla="*/ 762558 h 1996549"/>
              <a:gd name="connsiteX3375" fmla="*/ 436119 w 1998270"/>
              <a:gd name="connsiteY3375" fmla="*/ 752154 h 1996549"/>
              <a:gd name="connsiteX3376" fmla="*/ 496839 w 1998270"/>
              <a:gd name="connsiteY3376" fmla="*/ 751472 h 1996549"/>
              <a:gd name="connsiteX3377" fmla="*/ 507925 w 1998270"/>
              <a:gd name="connsiteY3377" fmla="*/ 762560 h 1996549"/>
              <a:gd name="connsiteX3378" fmla="*/ 496839 w 1998270"/>
              <a:gd name="connsiteY3378" fmla="*/ 773646 h 1996549"/>
              <a:gd name="connsiteX3379" fmla="*/ 485753 w 1998270"/>
              <a:gd name="connsiteY3379" fmla="*/ 762560 h 1996549"/>
              <a:gd name="connsiteX3380" fmla="*/ 496839 w 1998270"/>
              <a:gd name="connsiteY3380" fmla="*/ 751472 h 1996549"/>
              <a:gd name="connsiteX3381" fmla="*/ 558240 w 1998270"/>
              <a:gd name="connsiteY3381" fmla="*/ 750620 h 1996549"/>
              <a:gd name="connsiteX3382" fmla="*/ 570179 w 1998270"/>
              <a:gd name="connsiteY3382" fmla="*/ 762560 h 1996549"/>
              <a:gd name="connsiteX3383" fmla="*/ 558240 w 1998270"/>
              <a:gd name="connsiteY3383" fmla="*/ 774499 h 1996549"/>
              <a:gd name="connsiteX3384" fmla="*/ 546301 w 1998270"/>
              <a:gd name="connsiteY3384" fmla="*/ 762560 h 1996549"/>
              <a:gd name="connsiteX3385" fmla="*/ 558240 w 1998270"/>
              <a:gd name="connsiteY3385" fmla="*/ 750620 h 1996549"/>
              <a:gd name="connsiteX3386" fmla="*/ 619641 w 1998270"/>
              <a:gd name="connsiteY3386" fmla="*/ 749938 h 1996549"/>
              <a:gd name="connsiteX3387" fmla="*/ 632262 w 1998270"/>
              <a:gd name="connsiteY3387" fmla="*/ 762560 h 1996549"/>
              <a:gd name="connsiteX3388" fmla="*/ 619641 w 1998270"/>
              <a:gd name="connsiteY3388" fmla="*/ 775180 h 1996549"/>
              <a:gd name="connsiteX3389" fmla="*/ 607020 w 1998270"/>
              <a:gd name="connsiteY3389" fmla="*/ 762560 h 1996549"/>
              <a:gd name="connsiteX3390" fmla="*/ 619641 w 1998270"/>
              <a:gd name="connsiteY3390" fmla="*/ 749938 h 1996549"/>
              <a:gd name="connsiteX3391" fmla="*/ 681042 w 1998270"/>
              <a:gd name="connsiteY3391" fmla="*/ 749255 h 1996549"/>
              <a:gd name="connsiteX3392" fmla="*/ 694346 w 1998270"/>
              <a:gd name="connsiteY3392" fmla="*/ 762558 h 1996549"/>
              <a:gd name="connsiteX3393" fmla="*/ 681042 w 1998270"/>
              <a:gd name="connsiteY3393" fmla="*/ 775863 h 1996549"/>
              <a:gd name="connsiteX3394" fmla="*/ 667739 w 1998270"/>
              <a:gd name="connsiteY3394" fmla="*/ 762558 h 1996549"/>
              <a:gd name="connsiteX3395" fmla="*/ 681042 w 1998270"/>
              <a:gd name="connsiteY3395" fmla="*/ 749255 h 1996549"/>
              <a:gd name="connsiteX3396" fmla="*/ 743126 w 1998270"/>
              <a:gd name="connsiteY3396" fmla="*/ 748573 h 1996549"/>
              <a:gd name="connsiteX3397" fmla="*/ 743466 w 1998270"/>
              <a:gd name="connsiteY3397" fmla="*/ 748573 h 1996549"/>
              <a:gd name="connsiteX3398" fmla="*/ 757112 w 1998270"/>
              <a:gd name="connsiteY3398" fmla="*/ 762560 h 1996549"/>
              <a:gd name="connsiteX3399" fmla="*/ 743126 w 1998270"/>
              <a:gd name="connsiteY3399" fmla="*/ 776545 h 1996549"/>
              <a:gd name="connsiteX3400" fmla="*/ 729140 w 1998270"/>
              <a:gd name="connsiteY3400" fmla="*/ 762560 h 1996549"/>
              <a:gd name="connsiteX3401" fmla="*/ 743126 w 1998270"/>
              <a:gd name="connsiteY3401" fmla="*/ 748573 h 1996549"/>
              <a:gd name="connsiteX3402" fmla="*/ 803844 w 1998270"/>
              <a:gd name="connsiteY3402" fmla="*/ 747891 h 1996549"/>
              <a:gd name="connsiteX3403" fmla="*/ 804185 w 1998270"/>
              <a:gd name="connsiteY3403" fmla="*/ 747891 h 1996549"/>
              <a:gd name="connsiteX3404" fmla="*/ 818513 w 1998270"/>
              <a:gd name="connsiteY3404" fmla="*/ 762560 h 1996549"/>
              <a:gd name="connsiteX3405" fmla="*/ 803844 w 1998270"/>
              <a:gd name="connsiteY3405" fmla="*/ 777228 h 1996549"/>
              <a:gd name="connsiteX3406" fmla="*/ 789177 w 1998270"/>
              <a:gd name="connsiteY3406" fmla="*/ 762560 h 1996549"/>
              <a:gd name="connsiteX3407" fmla="*/ 803844 w 1998270"/>
              <a:gd name="connsiteY3407" fmla="*/ 747891 h 1996549"/>
              <a:gd name="connsiteX3408" fmla="*/ 865246 w 1998270"/>
              <a:gd name="connsiteY3408" fmla="*/ 747209 h 1996549"/>
              <a:gd name="connsiteX3409" fmla="*/ 880596 w 1998270"/>
              <a:gd name="connsiteY3409" fmla="*/ 762560 h 1996549"/>
              <a:gd name="connsiteX3410" fmla="*/ 880596 w 1998270"/>
              <a:gd name="connsiteY3410" fmla="*/ 762731 h 1996549"/>
              <a:gd name="connsiteX3411" fmla="*/ 865246 w 1998270"/>
              <a:gd name="connsiteY3411" fmla="*/ 777739 h 1996549"/>
              <a:gd name="connsiteX3412" fmla="*/ 849896 w 1998270"/>
              <a:gd name="connsiteY3412" fmla="*/ 762560 h 1996549"/>
              <a:gd name="connsiteX3413" fmla="*/ 865246 w 1998270"/>
              <a:gd name="connsiteY3413" fmla="*/ 747209 h 1996549"/>
              <a:gd name="connsiteX3414" fmla="*/ 926647 w 1998270"/>
              <a:gd name="connsiteY3414" fmla="*/ 746527 h 1996549"/>
              <a:gd name="connsiteX3415" fmla="*/ 942680 w 1998270"/>
              <a:gd name="connsiteY3415" fmla="*/ 762560 h 1996549"/>
              <a:gd name="connsiteX3416" fmla="*/ 926647 w 1998270"/>
              <a:gd name="connsiteY3416" fmla="*/ 778421 h 1996549"/>
              <a:gd name="connsiteX3417" fmla="*/ 910615 w 1998270"/>
              <a:gd name="connsiteY3417" fmla="*/ 762560 h 1996549"/>
              <a:gd name="connsiteX3418" fmla="*/ 926647 w 1998270"/>
              <a:gd name="connsiteY3418" fmla="*/ 746527 h 1996549"/>
              <a:gd name="connsiteX3419" fmla="*/ 988048 w 1998270"/>
              <a:gd name="connsiteY3419" fmla="*/ 745844 h 1996549"/>
              <a:gd name="connsiteX3420" fmla="*/ 1005104 w 1998270"/>
              <a:gd name="connsiteY3420" fmla="*/ 762900 h 1996549"/>
              <a:gd name="connsiteX3421" fmla="*/ 988048 w 1998270"/>
              <a:gd name="connsiteY3421" fmla="*/ 779956 h 1996549"/>
              <a:gd name="connsiteX3422" fmla="*/ 970993 w 1998270"/>
              <a:gd name="connsiteY3422" fmla="*/ 762900 h 1996549"/>
              <a:gd name="connsiteX3423" fmla="*/ 988048 w 1998270"/>
              <a:gd name="connsiteY3423" fmla="*/ 745844 h 1996549"/>
              <a:gd name="connsiteX3424" fmla="*/ 1050132 w 1998270"/>
              <a:gd name="connsiteY3424" fmla="*/ 745161 h 1996549"/>
              <a:gd name="connsiteX3425" fmla="*/ 1067188 w 1998270"/>
              <a:gd name="connsiteY3425" fmla="*/ 762218 h 1996549"/>
              <a:gd name="connsiteX3426" fmla="*/ 1050132 w 1998270"/>
              <a:gd name="connsiteY3426" fmla="*/ 779273 h 1996549"/>
              <a:gd name="connsiteX3427" fmla="*/ 1033077 w 1998270"/>
              <a:gd name="connsiteY3427" fmla="*/ 762218 h 1996549"/>
              <a:gd name="connsiteX3428" fmla="*/ 1050132 w 1998270"/>
              <a:gd name="connsiteY3428" fmla="*/ 745161 h 1996549"/>
              <a:gd name="connsiteX3429" fmla="*/ 1110851 w 1998270"/>
              <a:gd name="connsiteY3429" fmla="*/ 744481 h 1996549"/>
              <a:gd name="connsiteX3430" fmla="*/ 1111192 w 1998270"/>
              <a:gd name="connsiteY3430" fmla="*/ 744481 h 1996549"/>
              <a:gd name="connsiteX3431" fmla="*/ 1128930 w 1998270"/>
              <a:gd name="connsiteY3431" fmla="*/ 762560 h 1996549"/>
              <a:gd name="connsiteX3432" fmla="*/ 1110851 w 1998270"/>
              <a:gd name="connsiteY3432" fmla="*/ 779615 h 1996549"/>
              <a:gd name="connsiteX3433" fmla="*/ 1092772 w 1998270"/>
              <a:gd name="connsiteY3433" fmla="*/ 762560 h 1996549"/>
              <a:gd name="connsiteX3434" fmla="*/ 1110851 w 1998270"/>
              <a:gd name="connsiteY3434" fmla="*/ 744481 h 1996549"/>
              <a:gd name="connsiteX3435" fmla="*/ 1172252 w 1998270"/>
              <a:gd name="connsiteY3435" fmla="*/ 743967 h 1996549"/>
              <a:gd name="connsiteX3436" fmla="*/ 1190843 w 1998270"/>
              <a:gd name="connsiteY3436" fmla="*/ 762558 h 1996549"/>
              <a:gd name="connsiteX3437" fmla="*/ 1190843 w 1998270"/>
              <a:gd name="connsiteY3437" fmla="*/ 762729 h 1996549"/>
              <a:gd name="connsiteX3438" fmla="*/ 1172252 w 1998270"/>
              <a:gd name="connsiteY3438" fmla="*/ 780979 h 1996549"/>
              <a:gd name="connsiteX3439" fmla="*/ 1172082 w 1998270"/>
              <a:gd name="connsiteY3439" fmla="*/ 780979 h 1996549"/>
              <a:gd name="connsiteX3440" fmla="*/ 1153662 w 1998270"/>
              <a:gd name="connsiteY3440" fmla="*/ 762558 h 1996549"/>
              <a:gd name="connsiteX3441" fmla="*/ 1172252 w 1998270"/>
              <a:gd name="connsiteY3441" fmla="*/ 743967 h 1996549"/>
              <a:gd name="connsiteX3442" fmla="*/ 1233654 w 1998270"/>
              <a:gd name="connsiteY3442" fmla="*/ 743455 h 1996549"/>
              <a:gd name="connsiteX3443" fmla="*/ 1252757 w 1998270"/>
              <a:gd name="connsiteY3443" fmla="*/ 762558 h 1996549"/>
              <a:gd name="connsiteX3444" fmla="*/ 1233654 w 1998270"/>
              <a:gd name="connsiteY3444" fmla="*/ 781491 h 1996549"/>
              <a:gd name="connsiteX3445" fmla="*/ 1214552 w 1998270"/>
              <a:gd name="connsiteY3445" fmla="*/ 762558 h 1996549"/>
              <a:gd name="connsiteX3446" fmla="*/ 1233654 w 1998270"/>
              <a:gd name="connsiteY3446" fmla="*/ 743455 h 1996549"/>
              <a:gd name="connsiteX3447" fmla="*/ 1970835 w 1998270"/>
              <a:gd name="connsiteY3447" fmla="*/ 742811 h 1996549"/>
              <a:gd name="connsiteX3448" fmla="*/ 1990450 w 1998270"/>
              <a:gd name="connsiteY3448" fmla="*/ 762424 h 1996549"/>
              <a:gd name="connsiteX3449" fmla="*/ 1970835 w 1998270"/>
              <a:gd name="connsiteY3449" fmla="*/ 782039 h 1996549"/>
              <a:gd name="connsiteX3450" fmla="*/ 1951221 w 1998270"/>
              <a:gd name="connsiteY3450" fmla="*/ 762424 h 1996549"/>
              <a:gd name="connsiteX3451" fmla="*/ 1970835 w 1998270"/>
              <a:gd name="connsiteY3451" fmla="*/ 742811 h 1996549"/>
              <a:gd name="connsiteX3452" fmla="*/ 1295421 w 1998270"/>
              <a:gd name="connsiteY3452" fmla="*/ 742811 h 1996549"/>
              <a:gd name="connsiteX3453" fmla="*/ 1315036 w 1998270"/>
              <a:gd name="connsiteY3453" fmla="*/ 762424 h 1996549"/>
              <a:gd name="connsiteX3454" fmla="*/ 1295421 w 1998270"/>
              <a:gd name="connsiteY3454" fmla="*/ 782039 h 1996549"/>
              <a:gd name="connsiteX3455" fmla="*/ 1275807 w 1998270"/>
              <a:gd name="connsiteY3455" fmla="*/ 762424 h 1996549"/>
              <a:gd name="connsiteX3456" fmla="*/ 1295421 w 1998270"/>
              <a:gd name="connsiteY3456" fmla="*/ 742811 h 1996549"/>
              <a:gd name="connsiteX3457" fmla="*/ 1357138 w 1998270"/>
              <a:gd name="connsiteY3457" fmla="*/ 742433 h 1996549"/>
              <a:gd name="connsiteX3458" fmla="*/ 1377264 w 1998270"/>
              <a:gd name="connsiteY3458" fmla="*/ 762558 h 1996549"/>
              <a:gd name="connsiteX3459" fmla="*/ 1377264 w 1998270"/>
              <a:gd name="connsiteY3459" fmla="*/ 762729 h 1996549"/>
              <a:gd name="connsiteX3460" fmla="*/ 1357138 w 1998270"/>
              <a:gd name="connsiteY3460" fmla="*/ 782515 h 1996549"/>
              <a:gd name="connsiteX3461" fmla="*/ 1356968 w 1998270"/>
              <a:gd name="connsiteY3461" fmla="*/ 782515 h 1996549"/>
              <a:gd name="connsiteX3462" fmla="*/ 1337013 w 1998270"/>
              <a:gd name="connsiteY3462" fmla="*/ 762558 h 1996549"/>
              <a:gd name="connsiteX3463" fmla="*/ 1357138 w 1998270"/>
              <a:gd name="connsiteY3463" fmla="*/ 742433 h 1996549"/>
              <a:gd name="connsiteX3464" fmla="*/ 1417858 w 1998270"/>
              <a:gd name="connsiteY3464" fmla="*/ 741921 h 1996549"/>
              <a:gd name="connsiteX3465" fmla="*/ 1438495 w 1998270"/>
              <a:gd name="connsiteY3465" fmla="*/ 762558 h 1996549"/>
              <a:gd name="connsiteX3466" fmla="*/ 1417858 w 1998270"/>
              <a:gd name="connsiteY3466" fmla="*/ 783025 h 1996549"/>
              <a:gd name="connsiteX3467" fmla="*/ 1397391 w 1998270"/>
              <a:gd name="connsiteY3467" fmla="*/ 762558 h 1996549"/>
              <a:gd name="connsiteX3468" fmla="*/ 1417858 w 1998270"/>
              <a:gd name="connsiteY3468" fmla="*/ 741921 h 1996549"/>
              <a:gd name="connsiteX3469" fmla="*/ 1724864 w 1998270"/>
              <a:gd name="connsiteY3469" fmla="*/ 740899 h 1996549"/>
              <a:gd name="connsiteX3470" fmla="*/ 1725205 w 1998270"/>
              <a:gd name="connsiteY3470" fmla="*/ 740899 h 1996549"/>
              <a:gd name="connsiteX3471" fmla="*/ 1747207 w 1998270"/>
              <a:gd name="connsiteY3471" fmla="*/ 763243 h 1996549"/>
              <a:gd name="connsiteX3472" fmla="*/ 1747207 w 1998270"/>
              <a:gd name="connsiteY3472" fmla="*/ 763412 h 1996549"/>
              <a:gd name="connsiteX3473" fmla="*/ 1724864 w 1998270"/>
              <a:gd name="connsiteY3473" fmla="*/ 785415 h 1996549"/>
              <a:gd name="connsiteX3474" fmla="*/ 1702521 w 1998270"/>
              <a:gd name="connsiteY3474" fmla="*/ 763243 h 1996549"/>
              <a:gd name="connsiteX3475" fmla="*/ 1724864 w 1998270"/>
              <a:gd name="connsiteY3475" fmla="*/ 740899 h 1996549"/>
              <a:gd name="connsiteX3476" fmla="*/ 1479259 w 1998270"/>
              <a:gd name="connsiteY3476" fmla="*/ 740899 h 1996549"/>
              <a:gd name="connsiteX3477" fmla="*/ 1479600 w 1998270"/>
              <a:gd name="connsiteY3477" fmla="*/ 740899 h 1996549"/>
              <a:gd name="connsiteX3478" fmla="*/ 1500408 w 1998270"/>
              <a:gd name="connsiteY3478" fmla="*/ 762048 h 1996549"/>
              <a:gd name="connsiteX3479" fmla="*/ 1500408 w 1998270"/>
              <a:gd name="connsiteY3479" fmla="*/ 762218 h 1996549"/>
              <a:gd name="connsiteX3480" fmla="*/ 1479259 w 1998270"/>
              <a:gd name="connsiteY3480" fmla="*/ 783027 h 1996549"/>
              <a:gd name="connsiteX3481" fmla="*/ 1458110 w 1998270"/>
              <a:gd name="connsiteY3481" fmla="*/ 762048 h 1996549"/>
              <a:gd name="connsiteX3482" fmla="*/ 1479259 w 1998270"/>
              <a:gd name="connsiteY3482" fmla="*/ 740899 h 1996549"/>
              <a:gd name="connsiteX3483" fmla="*/ 1786265 w 1998270"/>
              <a:gd name="connsiteY3483" fmla="*/ 740899 h 1996549"/>
              <a:gd name="connsiteX3484" fmla="*/ 1808779 w 1998270"/>
              <a:gd name="connsiteY3484" fmla="*/ 763411 h 1996549"/>
              <a:gd name="connsiteX3485" fmla="*/ 1786265 w 1998270"/>
              <a:gd name="connsiteY3485" fmla="*/ 785754 h 1996549"/>
              <a:gd name="connsiteX3486" fmla="*/ 1763922 w 1998270"/>
              <a:gd name="connsiteY3486" fmla="*/ 763411 h 1996549"/>
              <a:gd name="connsiteX3487" fmla="*/ 1786265 w 1998270"/>
              <a:gd name="connsiteY3487" fmla="*/ 740899 h 1996549"/>
              <a:gd name="connsiteX3488" fmla="*/ 1664145 w 1998270"/>
              <a:gd name="connsiteY3488" fmla="*/ 740899 h 1996549"/>
              <a:gd name="connsiteX3489" fmla="*/ 1686317 w 1998270"/>
              <a:gd name="connsiteY3489" fmla="*/ 762558 h 1996549"/>
              <a:gd name="connsiteX3490" fmla="*/ 1664145 w 1998270"/>
              <a:gd name="connsiteY3490" fmla="*/ 784562 h 1996549"/>
              <a:gd name="connsiteX3491" fmla="*/ 1642143 w 1998270"/>
              <a:gd name="connsiteY3491" fmla="*/ 763070 h 1996549"/>
              <a:gd name="connsiteX3492" fmla="*/ 1664145 w 1998270"/>
              <a:gd name="connsiteY3492" fmla="*/ 740899 h 1996549"/>
              <a:gd name="connsiteX3493" fmla="*/ 1602061 w 1998270"/>
              <a:gd name="connsiteY3493" fmla="*/ 740899 h 1996549"/>
              <a:gd name="connsiteX3494" fmla="*/ 1623893 w 1998270"/>
              <a:gd name="connsiteY3494" fmla="*/ 762729 h 1996549"/>
              <a:gd name="connsiteX3495" fmla="*/ 1623893 w 1998270"/>
              <a:gd name="connsiteY3495" fmla="*/ 762900 h 1996549"/>
              <a:gd name="connsiteX3496" fmla="*/ 1602061 w 1998270"/>
              <a:gd name="connsiteY3496" fmla="*/ 784390 h 1996549"/>
              <a:gd name="connsiteX3497" fmla="*/ 1580230 w 1998270"/>
              <a:gd name="connsiteY3497" fmla="*/ 762729 h 1996549"/>
              <a:gd name="connsiteX3498" fmla="*/ 1602061 w 1998270"/>
              <a:gd name="connsiteY3498" fmla="*/ 740899 h 1996549"/>
              <a:gd name="connsiteX3499" fmla="*/ 1540660 w 1998270"/>
              <a:gd name="connsiteY3499" fmla="*/ 740899 h 1996549"/>
              <a:gd name="connsiteX3500" fmla="*/ 1540830 w 1998270"/>
              <a:gd name="connsiteY3500" fmla="*/ 740900 h 1996549"/>
              <a:gd name="connsiteX3501" fmla="*/ 1561809 w 1998270"/>
              <a:gd name="connsiteY3501" fmla="*/ 762558 h 1996549"/>
              <a:gd name="connsiteX3502" fmla="*/ 1540660 w 1998270"/>
              <a:gd name="connsiteY3502" fmla="*/ 783709 h 1996549"/>
              <a:gd name="connsiteX3503" fmla="*/ 1519170 w 1998270"/>
              <a:gd name="connsiteY3503" fmla="*/ 762389 h 1996549"/>
              <a:gd name="connsiteX3504" fmla="*/ 1540660 w 1998270"/>
              <a:gd name="connsiteY3504" fmla="*/ 740899 h 1996549"/>
              <a:gd name="connsiteX3505" fmla="*/ 1909434 w 1998270"/>
              <a:gd name="connsiteY3505" fmla="*/ 739741 h 1996549"/>
              <a:gd name="connsiteX3506" fmla="*/ 1932119 w 1998270"/>
              <a:gd name="connsiteY3506" fmla="*/ 762424 h 1996549"/>
              <a:gd name="connsiteX3507" fmla="*/ 1909434 w 1998270"/>
              <a:gd name="connsiteY3507" fmla="*/ 785109 h 1996549"/>
              <a:gd name="connsiteX3508" fmla="*/ 1886750 w 1998270"/>
              <a:gd name="connsiteY3508" fmla="*/ 762424 h 1996549"/>
              <a:gd name="connsiteX3509" fmla="*/ 1909434 w 1998270"/>
              <a:gd name="connsiteY3509" fmla="*/ 739741 h 1996549"/>
              <a:gd name="connsiteX3510" fmla="*/ 1848032 w 1998270"/>
              <a:gd name="connsiteY3510" fmla="*/ 739741 h 1996549"/>
              <a:gd name="connsiteX3511" fmla="*/ 1870717 w 1998270"/>
              <a:gd name="connsiteY3511" fmla="*/ 762424 h 1996549"/>
              <a:gd name="connsiteX3512" fmla="*/ 1848032 w 1998270"/>
              <a:gd name="connsiteY3512" fmla="*/ 785109 h 1996549"/>
              <a:gd name="connsiteX3513" fmla="*/ 1825348 w 1998270"/>
              <a:gd name="connsiteY3513" fmla="*/ 762424 h 1996549"/>
              <a:gd name="connsiteX3514" fmla="*/ 1848032 w 1998270"/>
              <a:gd name="connsiteY3514" fmla="*/ 739741 h 1996549"/>
              <a:gd name="connsiteX3515" fmla="*/ 5629 w 1998270"/>
              <a:gd name="connsiteY3515" fmla="*/ 696893 h 1996549"/>
              <a:gd name="connsiteX3516" fmla="*/ 9893 w 1998270"/>
              <a:gd name="connsiteY3516" fmla="*/ 701157 h 1996549"/>
              <a:gd name="connsiteX3517" fmla="*/ 5629 w 1998270"/>
              <a:gd name="connsiteY3517" fmla="*/ 705421 h 1996549"/>
              <a:gd name="connsiteX3518" fmla="*/ 1365 w 1998270"/>
              <a:gd name="connsiteY3518" fmla="*/ 701157 h 1996549"/>
              <a:gd name="connsiteX3519" fmla="*/ 5629 w 1998270"/>
              <a:gd name="connsiteY3519" fmla="*/ 696893 h 1996549"/>
              <a:gd name="connsiteX3520" fmla="*/ 67029 w 1998270"/>
              <a:gd name="connsiteY3520" fmla="*/ 695018 h 1996549"/>
              <a:gd name="connsiteX3521" fmla="*/ 73170 w 1998270"/>
              <a:gd name="connsiteY3521" fmla="*/ 701158 h 1996549"/>
              <a:gd name="connsiteX3522" fmla="*/ 67029 w 1998270"/>
              <a:gd name="connsiteY3522" fmla="*/ 707299 h 1996549"/>
              <a:gd name="connsiteX3523" fmla="*/ 60890 w 1998270"/>
              <a:gd name="connsiteY3523" fmla="*/ 701158 h 1996549"/>
              <a:gd name="connsiteX3524" fmla="*/ 67029 w 1998270"/>
              <a:gd name="connsiteY3524" fmla="*/ 695018 h 1996549"/>
              <a:gd name="connsiteX3525" fmla="*/ 129113 w 1998270"/>
              <a:gd name="connsiteY3525" fmla="*/ 694336 h 1996549"/>
              <a:gd name="connsiteX3526" fmla="*/ 135935 w 1998270"/>
              <a:gd name="connsiteY3526" fmla="*/ 701157 h 1996549"/>
              <a:gd name="connsiteX3527" fmla="*/ 129113 w 1998270"/>
              <a:gd name="connsiteY3527" fmla="*/ 707980 h 1996549"/>
              <a:gd name="connsiteX3528" fmla="*/ 122291 w 1998270"/>
              <a:gd name="connsiteY3528" fmla="*/ 701157 h 1996549"/>
              <a:gd name="connsiteX3529" fmla="*/ 129113 w 1998270"/>
              <a:gd name="connsiteY3529" fmla="*/ 694336 h 1996549"/>
              <a:gd name="connsiteX3530" fmla="*/ 189832 w 1998270"/>
              <a:gd name="connsiteY3530" fmla="*/ 693482 h 1996549"/>
              <a:gd name="connsiteX3531" fmla="*/ 197507 w 1998270"/>
              <a:gd name="connsiteY3531" fmla="*/ 701158 h 1996549"/>
              <a:gd name="connsiteX3532" fmla="*/ 189832 w 1998270"/>
              <a:gd name="connsiteY3532" fmla="*/ 708833 h 1996549"/>
              <a:gd name="connsiteX3533" fmla="*/ 182157 w 1998270"/>
              <a:gd name="connsiteY3533" fmla="*/ 701158 h 1996549"/>
              <a:gd name="connsiteX3534" fmla="*/ 189832 w 1998270"/>
              <a:gd name="connsiteY3534" fmla="*/ 693482 h 1996549"/>
              <a:gd name="connsiteX3535" fmla="*/ 251234 w 1998270"/>
              <a:gd name="connsiteY3535" fmla="*/ 692630 h 1996549"/>
              <a:gd name="connsiteX3536" fmla="*/ 259761 w 1998270"/>
              <a:gd name="connsiteY3536" fmla="*/ 701157 h 1996549"/>
              <a:gd name="connsiteX3537" fmla="*/ 251234 w 1998270"/>
              <a:gd name="connsiteY3537" fmla="*/ 709687 h 1996549"/>
              <a:gd name="connsiteX3538" fmla="*/ 242706 w 1998270"/>
              <a:gd name="connsiteY3538" fmla="*/ 701157 h 1996549"/>
              <a:gd name="connsiteX3539" fmla="*/ 251234 w 1998270"/>
              <a:gd name="connsiteY3539" fmla="*/ 692630 h 1996549"/>
              <a:gd name="connsiteX3540" fmla="*/ 312635 w 1998270"/>
              <a:gd name="connsiteY3540" fmla="*/ 691948 h 1996549"/>
              <a:gd name="connsiteX3541" fmla="*/ 321845 w 1998270"/>
              <a:gd name="connsiteY3541" fmla="*/ 701158 h 1996549"/>
              <a:gd name="connsiteX3542" fmla="*/ 312635 w 1998270"/>
              <a:gd name="connsiteY3542" fmla="*/ 710368 h 1996549"/>
              <a:gd name="connsiteX3543" fmla="*/ 303425 w 1998270"/>
              <a:gd name="connsiteY3543" fmla="*/ 701158 h 1996549"/>
              <a:gd name="connsiteX3544" fmla="*/ 312635 w 1998270"/>
              <a:gd name="connsiteY3544" fmla="*/ 691948 h 1996549"/>
              <a:gd name="connsiteX3545" fmla="*/ 374035 w 1998270"/>
              <a:gd name="connsiteY3545" fmla="*/ 691096 h 1996549"/>
              <a:gd name="connsiteX3546" fmla="*/ 374377 w 1998270"/>
              <a:gd name="connsiteY3546" fmla="*/ 691096 h 1996549"/>
              <a:gd name="connsiteX3547" fmla="*/ 384099 w 1998270"/>
              <a:gd name="connsiteY3547" fmla="*/ 701158 h 1996549"/>
              <a:gd name="connsiteX3548" fmla="*/ 374035 w 1998270"/>
              <a:gd name="connsiteY3548" fmla="*/ 711222 h 1996549"/>
              <a:gd name="connsiteX3549" fmla="*/ 363973 w 1998270"/>
              <a:gd name="connsiteY3549" fmla="*/ 701158 h 1996549"/>
              <a:gd name="connsiteX3550" fmla="*/ 374035 w 1998270"/>
              <a:gd name="connsiteY3550" fmla="*/ 691096 h 1996549"/>
              <a:gd name="connsiteX3551" fmla="*/ 496839 w 1998270"/>
              <a:gd name="connsiteY3551" fmla="*/ 689729 h 1996549"/>
              <a:gd name="connsiteX3552" fmla="*/ 508266 w 1998270"/>
              <a:gd name="connsiteY3552" fmla="*/ 701157 h 1996549"/>
              <a:gd name="connsiteX3553" fmla="*/ 496839 w 1998270"/>
              <a:gd name="connsiteY3553" fmla="*/ 712585 h 1996549"/>
              <a:gd name="connsiteX3554" fmla="*/ 485412 w 1998270"/>
              <a:gd name="connsiteY3554" fmla="*/ 701157 h 1996549"/>
              <a:gd name="connsiteX3555" fmla="*/ 496839 w 1998270"/>
              <a:gd name="connsiteY3555" fmla="*/ 689729 h 1996549"/>
              <a:gd name="connsiteX3556" fmla="*/ 436120 w 1998270"/>
              <a:gd name="connsiteY3556" fmla="*/ 689729 h 1996549"/>
              <a:gd name="connsiteX3557" fmla="*/ 446865 w 1998270"/>
              <a:gd name="connsiteY3557" fmla="*/ 700476 h 1996549"/>
              <a:gd name="connsiteX3558" fmla="*/ 436120 w 1998270"/>
              <a:gd name="connsiteY3558" fmla="*/ 711221 h 1996549"/>
              <a:gd name="connsiteX3559" fmla="*/ 425375 w 1998270"/>
              <a:gd name="connsiteY3559" fmla="*/ 700476 h 1996549"/>
              <a:gd name="connsiteX3560" fmla="*/ 436120 w 1998270"/>
              <a:gd name="connsiteY3560" fmla="*/ 689729 h 1996549"/>
              <a:gd name="connsiteX3561" fmla="*/ 558606 w 1998270"/>
              <a:gd name="connsiteY3561" fmla="*/ 688743 h 1996549"/>
              <a:gd name="connsiteX3562" fmla="*/ 570887 w 1998270"/>
              <a:gd name="connsiteY3562" fmla="*/ 701023 h 1996549"/>
              <a:gd name="connsiteX3563" fmla="*/ 558606 w 1998270"/>
              <a:gd name="connsiteY3563" fmla="*/ 713305 h 1996549"/>
              <a:gd name="connsiteX3564" fmla="*/ 546326 w 1998270"/>
              <a:gd name="connsiteY3564" fmla="*/ 701023 h 1996549"/>
              <a:gd name="connsiteX3565" fmla="*/ 558606 w 1998270"/>
              <a:gd name="connsiteY3565" fmla="*/ 688743 h 1996549"/>
              <a:gd name="connsiteX3566" fmla="*/ 619641 w 1998270"/>
              <a:gd name="connsiteY3566" fmla="*/ 688194 h 1996549"/>
              <a:gd name="connsiteX3567" fmla="*/ 632603 w 1998270"/>
              <a:gd name="connsiteY3567" fmla="*/ 701157 h 1996549"/>
              <a:gd name="connsiteX3568" fmla="*/ 619641 w 1998270"/>
              <a:gd name="connsiteY3568" fmla="*/ 714120 h 1996549"/>
              <a:gd name="connsiteX3569" fmla="*/ 606679 w 1998270"/>
              <a:gd name="connsiteY3569" fmla="*/ 701157 h 1996549"/>
              <a:gd name="connsiteX3570" fmla="*/ 619641 w 1998270"/>
              <a:gd name="connsiteY3570" fmla="*/ 688194 h 1996549"/>
              <a:gd name="connsiteX3571" fmla="*/ 681042 w 1998270"/>
              <a:gd name="connsiteY3571" fmla="*/ 687513 h 1996549"/>
              <a:gd name="connsiteX3572" fmla="*/ 694687 w 1998270"/>
              <a:gd name="connsiteY3572" fmla="*/ 701157 h 1996549"/>
              <a:gd name="connsiteX3573" fmla="*/ 681042 w 1998270"/>
              <a:gd name="connsiteY3573" fmla="*/ 714803 h 1996549"/>
              <a:gd name="connsiteX3574" fmla="*/ 667398 w 1998270"/>
              <a:gd name="connsiteY3574" fmla="*/ 701157 h 1996549"/>
              <a:gd name="connsiteX3575" fmla="*/ 681042 w 1998270"/>
              <a:gd name="connsiteY3575" fmla="*/ 687513 h 1996549"/>
              <a:gd name="connsiteX3576" fmla="*/ 743126 w 1998270"/>
              <a:gd name="connsiteY3576" fmla="*/ 686660 h 1996549"/>
              <a:gd name="connsiteX3577" fmla="*/ 757624 w 1998270"/>
              <a:gd name="connsiteY3577" fmla="*/ 701157 h 1996549"/>
              <a:gd name="connsiteX3578" fmla="*/ 743126 w 1998270"/>
              <a:gd name="connsiteY3578" fmla="*/ 715654 h 1996549"/>
              <a:gd name="connsiteX3579" fmla="*/ 728629 w 1998270"/>
              <a:gd name="connsiteY3579" fmla="*/ 701157 h 1996549"/>
              <a:gd name="connsiteX3580" fmla="*/ 743126 w 1998270"/>
              <a:gd name="connsiteY3580" fmla="*/ 686660 h 1996549"/>
              <a:gd name="connsiteX3581" fmla="*/ 803845 w 1998270"/>
              <a:gd name="connsiteY3581" fmla="*/ 685978 h 1996549"/>
              <a:gd name="connsiteX3582" fmla="*/ 819025 w 1998270"/>
              <a:gd name="connsiteY3582" fmla="*/ 701157 h 1996549"/>
              <a:gd name="connsiteX3583" fmla="*/ 819025 w 1998270"/>
              <a:gd name="connsiteY3583" fmla="*/ 701330 h 1996549"/>
              <a:gd name="connsiteX3584" fmla="*/ 803845 w 1998270"/>
              <a:gd name="connsiteY3584" fmla="*/ 716167 h 1996549"/>
              <a:gd name="connsiteX3585" fmla="*/ 803674 w 1998270"/>
              <a:gd name="connsiteY3585" fmla="*/ 716169 h 1996549"/>
              <a:gd name="connsiteX3586" fmla="*/ 788666 w 1998270"/>
              <a:gd name="connsiteY3586" fmla="*/ 701157 h 1996549"/>
              <a:gd name="connsiteX3587" fmla="*/ 803845 w 1998270"/>
              <a:gd name="connsiteY3587" fmla="*/ 685978 h 1996549"/>
              <a:gd name="connsiteX3588" fmla="*/ 865246 w 1998270"/>
              <a:gd name="connsiteY3588" fmla="*/ 685296 h 1996549"/>
              <a:gd name="connsiteX3589" fmla="*/ 865587 w 1998270"/>
              <a:gd name="connsiteY3589" fmla="*/ 685296 h 1996549"/>
              <a:gd name="connsiteX3590" fmla="*/ 881108 w 1998270"/>
              <a:gd name="connsiteY3590" fmla="*/ 701157 h 1996549"/>
              <a:gd name="connsiteX3591" fmla="*/ 881108 w 1998270"/>
              <a:gd name="connsiteY3591" fmla="*/ 701330 h 1996549"/>
              <a:gd name="connsiteX3592" fmla="*/ 865246 w 1998270"/>
              <a:gd name="connsiteY3592" fmla="*/ 716849 h 1996549"/>
              <a:gd name="connsiteX3593" fmla="*/ 849385 w 1998270"/>
              <a:gd name="connsiteY3593" fmla="*/ 701157 h 1996549"/>
              <a:gd name="connsiteX3594" fmla="*/ 865246 w 1998270"/>
              <a:gd name="connsiteY3594" fmla="*/ 685296 h 1996549"/>
              <a:gd name="connsiteX3595" fmla="*/ 926647 w 1998270"/>
              <a:gd name="connsiteY3595" fmla="*/ 684614 h 1996549"/>
              <a:gd name="connsiteX3596" fmla="*/ 943703 w 1998270"/>
              <a:gd name="connsiteY3596" fmla="*/ 701670 h 1996549"/>
              <a:gd name="connsiteX3597" fmla="*/ 926647 w 1998270"/>
              <a:gd name="connsiteY3597" fmla="*/ 718726 h 1996549"/>
              <a:gd name="connsiteX3598" fmla="*/ 909592 w 1998270"/>
              <a:gd name="connsiteY3598" fmla="*/ 701670 h 1996549"/>
              <a:gd name="connsiteX3599" fmla="*/ 926647 w 1998270"/>
              <a:gd name="connsiteY3599" fmla="*/ 684614 h 1996549"/>
              <a:gd name="connsiteX3600" fmla="*/ 988048 w 1998270"/>
              <a:gd name="connsiteY3600" fmla="*/ 683931 h 1996549"/>
              <a:gd name="connsiteX3601" fmla="*/ 1005104 w 1998270"/>
              <a:gd name="connsiteY3601" fmla="*/ 700987 h 1996549"/>
              <a:gd name="connsiteX3602" fmla="*/ 988048 w 1998270"/>
              <a:gd name="connsiteY3602" fmla="*/ 718043 h 1996549"/>
              <a:gd name="connsiteX3603" fmla="*/ 970993 w 1998270"/>
              <a:gd name="connsiteY3603" fmla="*/ 700987 h 1996549"/>
              <a:gd name="connsiteX3604" fmla="*/ 988048 w 1998270"/>
              <a:gd name="connsiteY3604" fmla="*/ 683931 h 1996549"/>
              <a:gd name="connsiteX3605" fmla="*/ 1051002 w 1998270"/>
              <a:gd name="connsiteY3605" fmla="*/ 683229 h 1996549"/>
              <a:gd name="connsiteX3606" fmla="*/ 1068041 w 1998270"/>
              <a:gd name="connsiteY3606" fmla="*/ 700305 h 1996549"/>
              <a:gd name="connsiteX3607" fmla="*/ 1068024 w 1998270"/>
              <a:gd name="connsiteY3607" fmla="*/ 701179 h 1996549"/>
              <a:gd name="connsiteX3608" fmla="*/ 1050132 w 1998270"/>
              <a:gd name="connsiteY3608" fmla="*/ 717361 h 1996549"/>
              <a:gd name="connsiteX3609" fmla="*/ 1033077 w 1998270"/>
              <a:gd name="connsiteY3609" fmla="*/ 700305 h 1996549"/>
              <a:gd name="connsiteX3610" fmla="*/ 1050132 w 1998270"/>
              <a:gd name="connsiteY3610" fmla="*/ 683249 h 1996549"/>
              <a:gd name="connsiteX3611" fmla="*/ 1051002 w 1998270"/>
              <a:gd name="connsiteY3611" fmla="*/ 683229 h 1996549"/>
              <a:gd name="connsiteX3612" fmla="*/ 1110851 w 1998270"/>
              <a:gd name="connsiteY3612" fmla="*/ 682567 h 1996549"/>
              <a:gd name="connsiteX3613" fmla="*/ 1129442 w 1998270"/>
              <a:gd name="connsiteY3613" fmla="*/ 701157 h 1996549"/>
              <a:gd name="connsiteX3614" fmla="*/ 1129442 w 1998270"/>
              <a:gd name="connsiteY3614" fmla="*/ 701329 h 1996549"/>
              <a:gd name="connsiteX3615" fmla="*/ 1110851 w 1998270"/>
              <a:gd name="connsiteY3615" fmla="*/ 719579 h 1996549"/>
              <a:gd name="connsiteX3616" fmla="*/ 1110681 w 1998270"/>
              <a:gd name="connsiteY3616" fmla="*/ 719579 h 1996549"/>
              <a:gd name="connsiteX3617" fmla="*/ 1092261 w 1998270"/>
              <a:gd name="connsiteY3617" fmla="*/ 701157 h 1996549"/>
              <a:gd name="connsiteX3618" fmla="*/ 1110851 w 1998270"/>
              <a:gd name="connsiteY3618" fmla="*/ 682567 h 1996549"/>
              <a:gd name="connsiteX3619" fmla="*/ 1172252 w 1998270"/>
              <a:gd name="connsiteY3619" fmla="*/ 682056 h 1996549"/>
              <a:gd name="connsiteX3620" fmla="*/ 1190673 w 1998270"/>
              <a:gd name="connsiteY3620" fmla="*/ 701157 h 1996549"/>
              <a:gd name="connsiteX3621" fmla="*/ 1171570 w 1998270"/>
              <a:gd name="connsiteY3621" fmla="*/ 720090 h 1996549"/>
              <a:gd name="connsiteX3622" fmla="*/ 1152468 w 1998270"/>
              <a:gd name="connsiteY3622" fmla="*/ 701157 h 1996549"/>
              <a:gd name="connsiteX3623" fmla="*/ 1152485 w 1998270"/>
              <a:gd name="connsiteY3623" fmla="*/ 700464 h 1996549"/>
              <a:gd name="connsiteX3624" fmla="*/ 1172252 w 1998270"/>
              <a:gd name="connsiteY3624" fmla="*/ 682056 h 1996549"/>
              <a:gd name="connsiteX3625" fmla="*/ 1233654 w 1998270"/>
              <a:gd name="connsiteY3625" fmla="*/ 681373 h 1996549"/>
              <a:gd name="connsiteX3626" fmla="*/ 1253439 w 1998270"/>
              <a:gd name="connsiteY3626" fmla="*/ 701157 h 1996549"/>
              <a:gd name="connsiteX3627" fmla="*/ 1253439 w 1998270"/>
              <a:gd name="connsiteY3627" fmla="*/ 701329 h 1996549"/>
              <a:gd name="connsiteX3628" fmla="*/ 1233654 w 1998270"/>
              <a:gd name="connsiteY3628" fmla="*/ 720773 h 1996549"/>
              <a:gd name="connsiteX3629" fmla="*/ 1233313 w 1998270"/>
              <a:gd name="connsiteY3629" fmla="*/ 720773 h 1996549"/>
              <a:gd name="connsiteX3630" fmla="*/ 1214039 w 1998270"/>
              <a:gd name="connsiteY3630" fmla="*/ 701157 h 1996549"/>
              <a:gd name="connsiteX3631" fmla="*/ 1214039 w 1998270"/>
              <a:gd name="connsiteY3631" fmla="*/ 700987 h 1996549"/>
              <a:gd name="connsiteX3632" fmla="*/ 1233654 w 1998270"/>
              <a:gd name="connsiteY3632" fmla="*/ 681373 h 1996549"/>
              <a:gd name="connsiteX3633" fmla="*/ 1971151 w 1998270"/>
              <a:gd name="connsiteY3633" fmla="*/ 680861 h 1996549"/>
              <a:gd name="connsiteX3634" fmla="*/ 1991448 w 1998270"/>
              <a:gd name="connsiteY3634" fmla="*/ 701157 h 1996549"/>
              <a:gd name="connsiteX3635" fmla="*/ 1991448 w 1998270"/>
              <a:gd name="connsiteY3635" fmla="*/ 701328 h 1996549"/>
              <a:gd name="connsiteX3636" fmla="*/ 1971151 w 1998270"/>
              <a:gd name="connsiteY3636" fmla="*/ 721284 h 1996549"/>
              <a:gd name="connsiteX3637" fmla="*/ 1950855 w 1998270"/>
              <a:gd name="connsiteY3637" fmla="*/ 701157 h 1996549"/>
              <a:gd name="connsiteX3638" fmla="*/ 1971151 w 1998270"/>
              <a:gd name="connsiteY3638" fmla="*/ 680861 h 1996549"/>
              <a:gd name="connsiteX3639" fmla="*/ 1295055 w 1998270"/>
              <a:gd name="connsiteY3639" fmla="*/ 680861 h 1996549"/>
              <a:gd name="connsiteX3640" fmla="*/ 1315351 w 1998270"/>
              <a:gd name="connsiteY3640" fmla="*/ 701157 h 1996549"/>
              <a:gd name="connsiteX3641" fmla="*/ 1315351 w 1998270"/>
              <a:gd name="connsiteY3641" fmla="*/ 701328 h 1996549"/>
              <a:gd name="connsiteX3642" fmla="*/ 1295055 w 1998270"/>
              <a:gd name="connsiteY3642" fmla="*/ 721284 h 1996549"/>
              <a:gd name="connsiteX3643" fmla="*/ 1274759 w 1998270"/>
              <a:gd name="connsiteY3643" fmla="*/ 701157 h 1996549"/>
              <a:gd name="connsiteX3644" fmla="*/ 1295055 w 1998270"/>
              <a:gd name="connsiteY3644" fmla="*/ 680861 h 1996549"/>
              <a:gd name="connsiteX3645" fmla="*/ 1357139 w 1998270"/>
              <a:gd name="connsiteY3645" fmla="*/ 680350 h 1996549"/>
              <a:gd name="connsiteX3646" fmla="*/ 1357480 w 1998270"/>
              <a:gd name="connsiteY3646" fmla="*/ 680350 h 1996549"/>
              <a:gd name="connsiteX3647" fmla="*/ 1377947 w 1998270"/>
              <a:gd name="connsiteY3647" fmla="*/ 701157 h 1996549"/>
              <a:gd name="connsiteX3648" fmla="*/ 1377947 w 1998270"/>
              <a:gd name="connsiteY3648" fmla="*/ 701329 h 1996549"/>
              <a:gd name="connsiteX3649" fmla="*/ 1357139 w 1998270"/>
              <a:gd name="connsiteY3649" fmla="*/ 721795 h 1996549"/>
              <a:gd name="connsiteX3650" fmla="*/ 1336331 w 1998270"/>
              <a:gd name="connsiteY3650" fmla="*/ 701157 h 1996549"/>
              <a:gd name="connsiteX3651" fmla="*/ 1357139 w 1998270"/>
              <a:gd name="connsiteY3651" fmla="*/ 680350 h 1996549"/>
              <a:gd name="connsiteX3652" fmla="*/ 1417857 w 1998270"/>
              <a:gd name="connsiteY3652" fmla="*/ 679839 h 1996549"/>
              <a:gd name="connsiteX3653" fmla="*/ 1439177 w 1998270"/>
              <a:gd name="connsiteY3653" fmla="*/ 701157 h 1996549"/>
              <a:gd name="connsiteX3654" fmla="*/ 1439177 w 1998270"/>
              <a:gd name="connsiteY3654" fmla="*/ 701329 h 1996549"/>
              <a:gd name="connsiteX3655" fmla="*/ 1417857 w 1998270"/>
              <a:gd name="connsiteY3655" fmla="*/ 722309 h 1996549"/>
              <a:gd name="connsiteX3656" fmla="*/ 1417687 w 1998270"/>
              <a:gd name="connsiteY3656" fmla="*/ 722309 h 1996549"/>
              <a:gd name="connsiteX3657" fmla="*/ 1396538 w 1998270"/>
              <a:gd name="connsiteY3657" fmla="*/ 701157 h 1996549"/>
              <a:gd name="connsiteX3658" fmla="*/ 1417857 w 1998270"/>
              <a:gd name="connsiteY3658" fmla="*/ 679839 h 1996549"/>
              <a:gd name="connsiteX3659" fmla="*/ 1479259 w 1998270"/>
              <a:gd name="connsiteY3659" fmla="*/ 679327 h 1996549"/>
              <a:gd name="connsiteX3660" fmla="*/ 1501091 w 1998270"/>
              <a:gd name="connsiteY3660" fmla="*/ 701157 h 1996549"/>
              <a:gd name="connsiteX3661" fmla="*/ 1501091 w 1998270"/>
              <a:gd name="connsiteY3661" fmla="*/ 701329 h 1996549"/>
              <a:gd name="connsiteX3662" fmla="*/ 1479259 w 1998270"/>
              <a:gd name="connsiteY3662" fmla="*/ 722819 h 1996549"/>
              <a:gd name="connsiteX3663" fmla="*/ 1457428 w 1998270"/>
              <a:gd name="connsiteY3663" fmla="*/ 701157 h 1996549"/>
              <a:gd name="connsiteX3664" fmla="*/ 1479259 w 1998270"/>
              <a:gd name="connsiteY3664" fmla="*/ 679327 h 1996549"/>
              <a:gd name="connsiteX3665" fmla="*/ 1540661 w 1998270"/>
              <a:gd name="connsiteY3665" fmla="*/ 678986 h 1996549"/>
              <a:gd name="connsiteX3666" fmla="*/ 1562833 w 1998270"/>
              <a:gd name="connsiteY3666" fmla="*/ 701157 h 1996549"/>
              <a:gd name="connsiteX3667" fmla="*/ 1540661 w 1998270"/>
              <a:gd name="connsiteY3667" fmla="*/ 723160 h 1996549"/>
              <a:gd name="connsiteX3668" fmla="*/ 1518488 w 1998270"/>
              <a:gd name="connsiteY3668" fmla="*/ 701157 h 1996549"/>
              <a:gd name="connsiteX3669" fmla="*/ 1540661 w 1998270"/>
              <a:gd name="connsiteY3669" fmla="*/ 678986 h 1996549"/>
              <a:gd name="connsiteX3670" fmla="*/ 1602061 w 1998270"/>
              <a:gd name="connsiteY3670" fmla="*/ 678644 h 1996549"/>
              <a:gd name="connsiteX3671" fmla="*/ 1602403 w 1998270"/>
              <a:gd name="connsiteY3671" fmla="*/ 678647 h 1996549"/>
              <a:gd name="connsiteX3672" fmla="*/ 1624575 w 1998270"/>
              <a:gd name="connsiteY3672" fmla="*/ 701498 h 1996549"/>
              <a:gd name="connsiteX3673" fmla="*/ 1602061 w 1998270"/>
              <a:gd name="connsiteY3673" fmla="*/ 723843 h 1996549"/>
              <a:gd name="connsiteX3674" fmla="*/ 1601191 w 1998270"/>
              <a:gd name="connsiteY3674" fmla="*/ 723852 h 1996549"/>
              <a:gd name="connsiteX3675" fmla="*/ 1578865 w 1998270"/>
              <a:gd name="connsiteY3675" fmla="*/ 701157 h 1996549"/>
              <a:gd name="connsiteX3676" fmla="*/ 1578883 w 1998270"/>
              <a:gd name="connsiteY3676" fmla="*/ 700465 h 1996549"/>
              <a:gd name="connsiteX3677" fmla="*/ 1602061 w 1998270"/>
              <a:gd name="connsiteY3677" fmla="*/ 678644 h 1996549"/>
              <a:gd name="connsiteX3678" fmla="*/ 1664144 w 1998270"/>
              <a:gd name="connsiteY3678" fmla="*/ 678302 h 1996549"/>
              <a:gd name="connsiteX3679" fmla="*/ 1686999 w 1998270"/>
              <a:gd name="connsiteY3679" fmla="*/ 701157 h 1996549"/>
              <a:gd name="connsiteX3680" fmla="*/ 1686999 w 1998270"/>
              <a:gd name="connsiteY3680" fmla="*/ 701329 h 1996549"/>
              <a:gd name="connsiteX3681" fmla="*/ 1664144 w 1998270"/>
              <a:gd name="connsiteY3681" fmla="*/ 723844 h 1996549"/>
              <a:gd name="connsiteX3682" fmla="*/ 1663804 w 1998270"/>
              <a:gd name="connsiteY3682" fmla="*/ 723844 h 1996549"/>
              <a:gd name="connsiteX3683" fmla="*/ 1641460 w 1998270"/>
              <a:gd name="connsiteY3683" fmla="*/ 701157 h 1996549"/>
              <a:gd name="connsiteX3684" fmla="*/ 1641460 w 1998270"/>
              <a:gd name="connsiteY3684" fmla="*/ 700987 h 1996549"/>
              <a:gd name="connsiteX3685" fmla="*/ 1664144 w 1998270"/>
              <a:gd name="connsiteY3685" fmla="*/ 678302 h 1996549"/>
              <a:gd name="connsiteX3686" fmla="*/ 1724864 w 1998270"/>
              <a:gd name="connsiteY3686" fmla="*/ 677962 h 1996549"/>
              <a:gd name="connsiteX3687" fmla="*/ 1748060 w 1998270"/>
              <a:gd name="connsiteY3687" fmla="*/ 700816 h 1996549"/>
              <a:gd name="connsiteX3688" fmla="*/ 1748060 w 1998270"/>
              <a:gd name="connsiteY3688" fmla="*/ 700987 h 1996549"/>
              <a:gd name="connsiteX3689" fmla="*/ 1724864 w 1998270"/>
              <a:gd name="connsiteY3689" fmla="*/ 723844 h 1996549"/>
              <a:gd name="connsiteX3690" fmla="*/ 1701839 w 1998270"/>
              <a:gd name="connsiteY3690" fmla="*/ 701157 h 1996549"/>
              <a:gd name="connsiteX3691" fmla="*/ 1701839 w 1998270"/>
              <a:gd name="connsiteY3691" fmla="*/ 700987 h 1996549"/>
              <a:gd name="connsiteX3692" fmla="*/ 1724864 w 1998270"/>
              <a:gd name="connsiteY3692" fmla="*/ 677962 h 1996549"/>
              <a:gd name="connsiteX3693" fmla="*/ 1909067 w 1998270"/>
              <a:gd name="connsiteY3693" fmla="*/ 677791 h 1996549"/>
              <a:gd name="connsiteX3694" fmla="*/ 1932434 w 1998270"/>
              <a:gd name="connsiteY3694" fmla="*/ 700646 h 1996549"/>
              <a:gd name="connsiteX3695" fmla="*/ 1932434 w 1998270"/>
              <a:gd name="connsiteY3695" fmla="*/ 700816 h 1996549"/>
              <a:gd name="connsiteX3696" fmla="*/ 1909067 w 1998270"/>
              <a:gd name="connsiteY3696" fmla="*/ 723843 h 1996549"/>
              <a:gd name="connsiteX3697" fmla="*/ 1885872 w 1998270"/>
              <a:gd name="connsiteY3697" fmla="*/ 701157 h 1996549"/>
              <a:gd name="connsiteX3698" fmla="*/ 1885872 w 1998270"/>
              <a:gd name="connsiteY3698" fmla="*/ 700987 h 1996549"/>
              <a:gd name="connsiteX3699" fmla="*/ 1909067 w 1998270"/>
              <a:gd name="connsiteY3699" fmla="*/ 677791 h 1996549"/>
              <a:gd name="connsiteX3700" fmla="*/ 1847667 w 1998270"/>
              <a:gd name="connsiteY3700" fmla="*/ 677791 h 1996549"/>
              <a:gd name="connsiteX3701" fmla="*/ 1871033 w 1998270"/>
              <a:gd name="connsiteY3701" fmla="*/ 700646 h 1996549"/>
              <a:gd name="connsiteX3702" fmla="*/ 1871033 w 1998270"/>
              <a:gd name="connsiteY3702" fmla="*/ 700816 h 1996549"/>
              <a:gd name="connsiteX3703" fmla="*/ 1847667 w 1998270"/>
              <a:gd name="connsiteY3703" fmla="*/ 723843 h 1996549"/>
              <a:gd name="connsiteX3704" fmla="*/ 1824471 w 1998270"/>
              <a:gd name="connsiteY3704" fmla="*/ 701157 h 1996549"/>
              <a:gd name="connsiteX3705" fmla="*/ 1824471 w 1998270"/>
              <a:gd name="connsiteY3705" fmla="*/ 700987 h 1996549"/>
              <a:gd name="connsiteX3706" fmla="*/ 1847667 w 1998270"/>
              <a:gd name="connsiteY3706" fmla="*/ 677791 h 1996549"/>
              <a:gd name="connsiteX3707" fmla="*/ 1786265 w 1998270"/>
              <a:gd name="connsiteY3707" fmla="*/ 677791 h 1996549"/>
              <a:gd name="connsiteX3708" fmla="*/ 1809631 w 1998270"/>
              <a:gd name="connsiteY3708" fmla="*/ 700646 h 1996549"/>
              <a:gd name="connsiteX3709" fmla="*/ 1809631 w 1998270"/>
              <a:gd name="connsiteY3709" fmla="*/ 700816 h 1996549"/>
              <a:gd name="connsiteX3710" fmla="*/ 1786265 w 1998270"/>
              <a:gd name="connsiteY3710" fmla="*/ 723843 h 1996549"/>
              <a:gd name="connsiteX3711" fmla="*/ 1763069 w 1998270"/>
              <a:gd name="connsiteY3711" fmla="*/ 701157 h 1996549"/>
              <a:gd name="connsiteX3712" fmla="*/ 1763069 w 1998270"/>
              <a:gd name="connsiteY3712" fmla="*/ 700987 h 1996549"/>
              <a:gd name="connsiteX3713" fmla="*/ 1786265 w 1998270"/>
              <a:gd name="connsiteY3713" fmla="*/ 677791 h 1996549"/>
              <a:gd name="connsiteX3714" fmla="*/ 5629 w 1998270"/>
              <a:gd name="connsiteY3714" fmla="*/ 635151 h 1996549"/>
              <a:gd name="connsiteX3715" fmla="*/ 10234 w 1998270"/>
              <a:gd name="connsiteY3715" fmla="*/ 639757 h 1996549"/>
              <a:gd name="connsiteX3716" fmla="*/ 5629 w 1998270"/>
              <a:gd name="connsiteY3716" fmla="*/ 644362 h 1996549"/>
              <a:gd name="connsiteX3717" fmla="*/ 1024 w 1998270"/>
              <a:gd name="connsiteY3717" fmla="*/ 639757 h 1996549"/>
              <a:gd name="connsiteX3718" fmla="*/ 5629 w 1998270"/>
              <a:gd name="connsiteY3718" fmla="*/ 635151 h 1996549"/>
              <a:gd name="connsiteX3719" fmla="*/ 67029 w 1998270"/>
              <a:gd name="connsiteY3719" fmla="*/ 633446 h 1996549"/>
              <a:gd name="connsiteX3720" fmla="*/ 67371 w 1998270"/>
              <a:gd name="connsiteY3720" fmla="*/ 633446 h 1996549"/>
              <a:gd name="connsiteX3721" fmla="*/ 73340 w 1998270"/>
              <a:gd name="connsiteY3721" fmla="*/ 639757 h 1996549"/>
              <a:gd name="connsiteX3722" fmla="*/ 67029 w 1998270"/>
              <a:gd name="connsiteY3722" fmla="*/ 646067 h 1996549"/>
              <a:gd name="connsiteX3723" fmla="*/ 60719 w 1998270"/>
              <a:gd name="connsiteY3723" fmla="*/ 639757 h 1996549"/>
              <a:gd name="connsiteX3724" fmla="*/ 67029 w 1998270"/>
              <a:gd name="connsiteY3724" fmla="*/ 633446 h 1996549"/>
              <a:gd name="connsiteX3725" fmla="*/ 129113 w 1998270"/>
              <a:gd name="connsiteY3725" fmla="*/ 632593 h 1996549"/>
              <a:gd name="connsiteX3726" fmla="*/ 136277 w 1998270"/>
              <a:gd name="connsiteY3726" fmla="*/ 639757 h 1996549"/>
              <a:gd name="connsiteX3727" fmla="*/ 129113 w 1998270"/>
              <a:gd name="connsiteY3727" fmla="*/ 646920 h 1996549"/>
              <a:gd name="connsiteX3728" fmla="*/ 121950 w 1998270"/>
              <a:gd name="connsiteY3728" fmla="*/ 639757 h 1996549"/>
              <a:gd name="connsiteX3729" fmla="*/ 129113 w 1998270"/>
              <a:gd name="connsiteY3729" fmla="*/ 632593 h 1996549"/>
              <a:gd name="connsiteX3730" fmla="*/ 189832 w 1998270"/>
              <a:gd name="connsiteY3730" fmla="*/ 631740 h 1996549"/>
              <a:gd name="connsiteX3731" fmla="*/ 197848 w 1998270"/>
              <a:gd name="connsiteY3731" fmla="*/ 639757 h 1996549"/>
              <a:gd name="connsiteX3732" fmla="*/ 189832 w 1998270"/>
              <a:gd name="connsiteY3732" fmla="*/ 647773 h 1996549"/>
              <a:gd name="connsiteX3733" fmla="*/ 181816 w 1998270"/>
              <a:gd name="connsiteY3733" fmla="*/ 639757 h 1996549"/>
              <a:gd name="connsiteX3734" fmla="*/ 189832 w 1998270"/>
              <a:gd name="connsiteY3734" fmla="*/ 631740 h 1996549"/>
              <a:gd name="connsiteX3735" fmla="*/ 251233 w 1998270"/>
              <a:gd name="connsiteY3735" fmla="*/ 631058 h 1996549"/>
              <a:gd name="connsiteX3736" fmla="*/ 259932 w 1998270"/>
              <a:gd name="connsiteY3736" fmla="*/ 639757 h 1996549"/>
              <a:gd name="connsiteX3737" fmla="*/ 251233 w 1998270"/>
              <a:gd name="connsiteY3737" fmla="*/ 648456 h 1996549"/>
              <a:gd name="connsiteX3738" fmla="*/ 242535 w 1998270"/>
              <a:gd name="connsiteY3738" fmla="*/ 639757 h 1996549"/>
              <a:gd name="connsiteX3739" fmla="*/ 251233 w 1998270"/>
              <a:gd name="connsiteY3739" fmla="*/ 631058 h 1996549"/>
              <a:gd name="connsiteX3740" fmla="*/ 312635 w 1998270"/>
              <a:gd name="connsiteY3740" fmla="*/ 630205 h 1996549"/>
              <a:gd name="connsiteX3741" fmla="*/ 322186 w 1998270"/>
              <a:gd name="connsiteY3741" fmla="*/ 639757 h 1996549"/>
              <a:gd name="connsiteX3742" fmla="*/ 312635 w 1998270"/>
              <a:gd name="connsiteY3742" fmla="*/ 649308 h 1996549"/>
              <a:gd name="connsiteX3743" fmla="*/ 303084 w 1998270"/>
              <a:gd name="connsiteY3743" fmla="*/ 639757 h 1996549"/>
              <a:gd name="connsiteX3744" fmla="*/ 312635 w 1998270"/>
              <a:gd name="connsiteY3744" fmla="*/ 630205 h 1996549"/>
              <a:gd name="connsiteX3745" fmla="*/ 374036 w 1998270"/>
              <a:gd name="connsiteY3745" fmla="*/ 629522 h 1996549"/>
              <a:gd name="connsiteX3746" fmla="*/ 384269 w 1998270"/>
              <a:gd name="connsiteY3746" fmla="*/ 639757 h 1996549"/>
              <a:gd name="connsiteX3747" fmla="*/ 374036 w 1998270"/>
              <a:gd name="connsiteY3747" fmla="*/ 649990 h 1996549"/>
              <a:gd name="connsiteX3748" fmla="*/ 363803 w 1998270"/>
              <a:gd name="connsiteY3748" fmla="*/ 639757 h 1996549"/>
              <a:gd name="connsiteX3749" fmla="*/ 374036 w 1998270"/>
              <a:gd name="connsiteY3749" fmla="*/ 629522 h 1996549"/>
              <a:gd name="connsiteX3750" fmla="*/ 436120 w 1998270"/>
              <a:gd name="connsiteY3750" fmla="*/ 628670 h 1996549"/>
              <a:gd name="connsiteX3751" fmla="*/ 447206 w 1998270"/>
              <a:gd name="connsiteY3751" fmla="*/ 639757 h 1996549"/>
              <a:gd name="connsiteX3752" fmla="*/ 436120 w 1998270"/>
              <a:gd name="connsiteY3752" fmla="*/ 650843 h 1996549"/>
              <a:gd name="connsiteX3753" fmla="*/ 425034 w 1998270"/>
              <a:gd name="connsiteY3753" fmla="*/ 639757 h 1996549"/>
              <a:gd name="connsiteX3754" fmla="*/ 436120 w 1998270"/>
              <a:gd name="connsiteY3754" fmla="*/ 628670 h 1996549"/>
              <a:gd name="connsiteX3755" fmla="*/ 496838 w 1998270"/>
              <a:gd name="connsiteY3755" fmla="*/ 627988 h 1996549"/>
              <a:gd name="connsiteX3756" fmla="*/ 508607 w 1998270"/>
              <a:gd name="connsiteY3756" fmla="*/ 639757 h 1996549"/>
              <a:gd name="connsiteX3757" fmla="*/ 496838 w 1998270"/>
              <a:gd name="connsiteY3757" fmla="*/ 651526 h 1996549"/>
              <a:gd name="connsiteX3758" fmla="*/ 485070 w 1998270"/>
              <a:gd name="connsiteY3758" fmla="*/ 639757 h 1996549"/>
              <a:gd name="connsiteX3759" fmla="*/ 496838 w 1998270"/>
              <a:gd name="connsiteY3759" fmla="*/ 627988 h 1996549"/>
              <a:gd name="connsiteX3760" fmla="*/ 558240 w 1998270"/>
              <a:gd name="connsiteY3760" fmla="*/ 627135 h 1996549"/>
              <a:gd name="connsiteX3761" fmla="*/ 570861 w 1998270"/>
              <a:gd name="connsiteY3761" fmla="*/ 639757 h 1996549"/>
              <a:gd name="connsiteX3762" fmla="*/ 558240 w 1998270"/>
              <a:gd name="connsiteY3762" fmla="*/ 652379 h 1996549"/>
              <a:gd name="connsiteX3763" fmla="*/ 545619 w 1998270"/>
              <a:gd name="connsiteY3763" fmla="*/ 639757 h 1996549"/>
              <a:gd name="connsiteX3764" fmla="*/ 558240 w 1998270"/>
              <a:gd name="connsiteY3764" fmla="*/ 627135 h 1996549"/>
              <a:gd name="connsiteX3765" fmla="*/ 619641 w 1998270"/>
              <a:gd name="connsiteY3765" fmla="*/ 626453 h 1996549"/>
              <a:gd name="connsiteX3766" fmla="*/ 632945 w 1998270"/>
              <a:gd name="connsiteY3766" fmla="*/ 639757 h 1996549"/>
              <a:gd name="connsiteX3767" fmla="*/ 619641 w 1998270"/>
              <a:gd name="connsiteY3767" fmla="*/ 653062 h 1996549"/>
              <a:gd name="connsiteX3768" fmla="*/ 606338 w 1998270"/>
              <a:gd name="connsiteY3768" fmla="*/ 639757 h 1996549"/>
              <a:gd name="connsiteX3769" fmla="*/ 619641 w 1998270"/>
              <a:gd name="connsiteY3769" fmla="*/ 626453 h 1996549"/>
              <a:gd name="connsiteX3770" fmla="*/ 681042 w 1998270"/>
              <a:gd name="connsiteY3770" fmla="*/ 625599 h 1996549"/>
              <a:gd name="connsiteX3771" fmla="*/ 695198 w 1998270"/>
              <a:gd name="connsiteY3771" fmla="*/ 639757 h 1996549"/>
              <a:gd name="connsiteX3772" fmla="*/ 681042 w 1998270"/>
              <a:gd name="connsiteY3772" fmla="*/ 653913 h 1996549"/>
              <a:gd name="connsiteX3773" fmla="*/ 666886 w 1998270"/>
              <a:gd name="connsiteY3773" fmla="*/ 639757 h 1996549"/>
              <a:gd name="connsiteX3774" fmla="*/ 681042 w 1998270"/>
              <a:gd name="connsiteY3774" fmla="*/ 625599 h 1996549"/>
              <a:gd name="connsiteX3775" fmla="*/ 743126 w 1998270"/>
              <a:gd name="connsiteY3775" fmla="*/ 624918 h 1996549"/>
              <a:gd name="connsiteX3776" fmla="*/ 757965 w 1998270"/>
              <a:gd name="connsiteY3776" fmla="*/ 639757 h 1996549"/>
              <a:gd name="connsiteX3777" fmla="*/ 743126 w 1998270"/>
              <a:gd name="connsiteY3777" fmla="*/ 654595 h 1996549"/>
              <a:gd name="connsiteX3778" fmla="*/ 728288 w 1998270"/>
              <a:gd name="connsiteY3778" fmla="*/ 639757 h 1996549"/>
              <a:gd name="connsiteX3779" fmla="*/ 743126 w 1998270"/>
              <a:gd name="connsiteY3779" fmla="*/ 624918 h 1996549"/>
              <a:gd name="connsiteX3780" fmla="*/ 803845 w 1998270"/>
              <a:gd name="connsiteY3780" fmla="*/ 624236 h 1996549"/>
              <a:gd name="connsiteX3781" fmla="*/ 819365 w 1998270"/>
              <a:gd name="connsiteY3781" fmla="*/ 639757 h 1996549"/>
              <a:gd name="connsiteX3782" fmla="*/ 819365 w 1998270"/>
              <a:gd name="connsiteY3782" fmla="*/ 639930 h 1996549"/>
              <a:gd name="connsiteX3783" fmla="*/ 803845 w 1998270"/>
              <a:gd name="connsiteY3783" fmla="*/ 655108 h 1996549"/>
              <a:gd name="connsiteX3784" fmla="*/ 803674 w 1998270"/>
              <a:gd name="connsiteY3784" fmla="*/ 655109 h 1996549"/>
              <a:gd name="connsiteX3785" fmla="*/ 788324 w 1998270"/>
              <a:gd name="connsiteY3785" fmla="*/ 639757 h 1996549"/>
              <a:gd name="connsiteX3786" fmla="*/ 803845 w 1998270"/>
              <a:gd name="connsiteY3786" fmla="*/ 624236 h 1996549"/>
              <a:gd name="connsiteX3787" fmla="*/ 865246 w 1998270"/>
              <a:gd name="connsiteY3787" fmla="*/ 623383 h 1996549"/>
              <a:gd name="connsiteX3788" fmla="*/ 882302 w 1998270"/>
              <a:gd name="connsiteY3788" fmla="*/ 640439 h 1996549"/>
              <a:gd name="connsiteX3789" fmla="*/ 865246 w 1998270"/>
              <a:gd name="connsiteY3789" fmla="*/ 657495 h 1996549"/>
              <a:gd name="connsiteX3790" fmla="*/ 848191 w 1998270"/>
              <a:gd name="connsiteY3790" fmla="*/ 640439 h 1996549"/>
              <a:gd name="connsiteX3791" fmla="*/ 865246 w 1998270"/>
              <a:gd name="connsiteY3791" fmla="*/ 623383 h 1996549"/>
              <a:gd name="connsiteX3792" fmla="*/ 926647 w 1998270"/>
              <a:gd name="connsiteY3792" fmla="*/ 622701 h 1996549"/>
              <a:gd name="connsiteX3793" fmla="*/ 943703 w 1998270"/>
              <a:gd name="connsiteY3793" fmla="*/ 639757 h 1996549"/>
              <a:gd name="connsiteX3794" fmla="*/ 926647 w 1998270"/>
              <a:gd name="connsiteY3794" fmla="*/ 656812 h 1996549"/>
              <a:gd name="connsiteX3795" fmla="*/ 909592 w 1998270"/>
              <a:gd name="connsiteY3795" fmla="*/ 639757 h 1996549"/>
              <a:gd name="connsiteX3796" fmla="*/ 926647 w 1998270"/>
              <a:gd name="connsiteY3796" fmla="*/ 622701 h 1996549"/>
              <a:gd name="connsiteX3797" fmla="*/ 988415 w 1998270"/>
              <a:gd name="connsiteY3797" fmla="*/ 621884 h 1996549"/>
              <a:gd name="connsiteX3798" fmla="*/ 1006153 w 1998270"/>
              <a:gd name="connsiteY3798" fmla="*/ 639622 h 1996549"/>
              <a:gd name="connsiteX3799" fmla="*/ 988415 w 1998270"/>
              <a:gd name="connsiteY3799" fmla="*/ 657359 h 1996549"/>
              <a:gd name="connsiteX3800" fmla="*/ 970677 w 1998270"/>
              <a:gd name="connsiteY3800" fmla="*/ 639622 h 1996549"/>
              <a:gd name="connsiteX3801" fmla="*/ 988415 w 1998270"/>
              <a:gd name="connsiteY3801" fmla="*/ 621884 h 1996549"/>
              <a:gd name="connsiteX3802" fmla="*/ 1110851 w 1998270"/>
              <a:gd name="connsiteY3802" fmla="*/ 621508 h 1996549"/>
              <a:gd name="connsiteX3803" fmla="*/ 1129954 w 1998270"/>
              <a:gd name="connsiteY3803" fmla="*/ 640610 h 1996549"/>
              <a:gd name="connsiteX3804" fmla="*/ 1110851 w 1998270"/>
              <a:gd name="connsiteY3804" fmla="*/ 659541 h 1996549"/>
              <a:gd name="connsiteX3805" fmla="*/ 1091749 w 1998270"/>
              <a:gd name="connsiteY3805" fmla="*/ 640610 h 1996549"/>
              <a:gd name="connsiteX3806" fmla="*/ 1110851 w 1998270"/>
              <a:gd name="connsiteY3806" fmla="*/ 621508 h 1996549"/>
              <a:gd name="connsiteX3807" fmla="*/ 1050132 w 1998270"/>
              <a:gd name="connsiteY3807" fmla="*/ 621508 h 1996549"/>
              <a:gd name="connsiteX3808" fmla="*/ 1067188 w 1998270"/>
              <a:gd name="connsiteY3808" fmla="*/ 639757 h 1996549"/>
              <a:gd name="connsiteX3809" fmla="*/ 1050132 w 1998270"/>
              <a:gd name="connsiteY3809" fmla="*/ 658007 h 1996549"/>
              <a:gd name="connsiteX3810" fmla="*/ 1031712 w 1998270"/>
              <a:gd name="connsiteY3810" fmla="*/ 639928 h 1996549"/>
              <a:gd name="connsiteX3811" fmla="*/ 1050132 w 1998270"/>
              <a:gd name="connsiteY3811" fmla="*/ 621508 h 1996549"/>
              <a:gd name="connsiteX3812" fmla="*/ 1172619 w 1998270"/>
              <a:gd name="connsiteY3812" fmla="*/ 620008 h 1996549"/>
              <a:gd name="connsiteX3813" fmla="*/ 1192234 w 1998270"/>
              <a:gd name="connsiteY3813" fmla="*/ 639622 h 1996549"/>
              <a:gd name="connsiteX3814" fmla="*/ 1172619 w 1998270"/>
              <a:gd name="connsiteY3814" fmla="*/ 659237 h 1996549"/>
              <a:gd name="connsiteX3815" fmla="*/ 1153005 w 1998270"/>
              <a:gd name="connsiteY3815" fmla="*/ 639622 h 1996549"/>
              <a:gd name="connsiteX3816" fmla="*/ 1172619 w 1998270"/>
              <a:gd name="connsiteY3816" fmla="*/ 620008 h 1996549"/>
              <a:gd name="connsiteX3817" fmla="*/ 1234524 w 1998270"/>
              <a:gd name="connsiteY3817" fmla="*/ 619444 h 1996549"/>
              <a:gd name="connsiteX3818" fmla="*/ 1254803 w 1998270"/>
              <a:gd name="connsiteY3818" fmla="*/ 639757 h 1996549"/>
              <a:gd name="connsiteX3819" fmla="*/ 1254769 w 1998270"/>
              <a:gd name="connsiteY3819" fmla="*/ 640806 h 1996549"/>
              <a:gd name="connsiteX3820" fmla="*/ 1233654 w 1998270"/>
              <a:gd name="connsiteY3820" fmla="*/ 659883 h 1996549"/>
              <a:gd name="connsiteX3821" fmla="*/ 1213358 w 1998270"/>
              <a:gd name="connsiteY3821" fmla="*/ 639757 h 1996549"/>
              <a:gd name="connsiteX3822" fmla="*/ 1233654 w 1998270"/>
              <a:gd name="connsiteY3822" fmla="*/ 619460 h 1996549"/>
              <a:gd name="connsiteX3823" fmla="*/ 1234524 w 1998270"/>
              <a:gd name="connsiteY3823" fmla="*/ 619444 h 1996549"/>
              <a:gd name="connsiteX3824" fmla="*/ 1971152 w 1998270"/>
              <a:gd name="connsiteY3824" fmla="*/ 618778 h 1996549"/>
              <a:gd name="connsiteX3825" fmla="*/ 1992130 w 1998270"/>
              <a:gd name="connsiteY3825" fmla="*/ 639757 h 1996549"/>
              <a:gd name="connsiteX3826" fmla="*/ 1971152 w 1998270"/>
              <a:gd name="connsiteY3826" fmla="*/ 660565 h 1996549"/>
              <a:gd name="connsiteX3827" fmla="*/ 1950173 w 1998270"/>
              <a:gd name="connsiteY3827" fmla="*/ 639757 h 1996549"/>
              <a:gd name="connsiteX3828" fmla="*/ 1971152 w 1998270"/>
              <a:gd name="connsiteY3828" fmla="*/ 618778 h 1996549"/>
              <a:gd name="connsiteX3829" fmla="*/ 1295055 w 1998270"/>
              <a:gd name="connsiteY3829" fmla="*/ 618778 h 1996549"/>
              <a:gd name="connsiteX3830" fmla="*/ 1316034 w 1998270"/>
              <a:gd name="connsiteY3830" fmla="*/ 639757 h 1996549"/>
              <a:gd name="connsiteX3831" fmla="*/ 1295055 w 1998270"/>
              <a:gd name="connsiteY3831" fmla="*/ 660565 h 1996549"/>
              <a:gd name="connsiteX3832" fmla="*/ 1274077 w 1998270"/>
              <a:gd name="connsiteY3832" fmla="*/ 639757 h 1996549"/>
              <a:gd name="connsiteX3833" fmla="*/ 1295055 w 1998270"/>
              <a:gd name="connsiteY3833" fmla="*/ 618778 h 1996549"/>
              <a:gd name="connsiteX3834" fmla="*/ 1357138 w 1998270"/>
              <a:gd name="connsiteY3834" fmla="*/ 618267 h 1996549"/>
              <a:gd name="connsiteX3835" fmla="*/ 1357479 w 1998270"/>
              <a:gd name="connsiteY3835" fmla="*/ 618267 h 1996549"/>
              <a:gd name="connsiteX3836" fmla="*/ 1378629 w 1998270"/>
              <a:gd name="connsiteY3836" fmla="*/ 639757 h 1996549"/>
              <a:gd name="connsiteX3837" fmla="*/ 1378629 w 1998270"/>
              <a:gd name="connsiteY3837" fmla="*/ 639928 h 1996549"/>
              <a:gd name="connsiteX3838" fmla="*/ 1357138 w 1998270"/>
              <a:gd name="connsiteY3838" fmla="*/ 661077 h 1996549"/>
              <a:gd name="connsiteX3839" fmla="*/ 1335819 w 1998270"/>
              <a:gd name="connsiteY3839" fmla="*/ 639757 h 1996549"/>
              <a:gd name="connsiteX3840" fmla="*/ 1335819 w 1998270"/>
              <a:gd name="connsiteY3840" fmla="*/ 639587 h 1996549"/>
              <a:gd name="connsiteX3841" fmla="*/ 1357138 w 1998270"/>
              <a:gd name="connsiteY3841" fmla="*/ 618267 h 1996549"/>
              <a:gd name="connsiteX3842" fmla="*/ 1417858 w 1998270"/>
              <a:gd name="connsiteY3842" fmla="*/ 617754 h 1996549"/>
              <a:gd name="connsiteX3843" fmla="*/ 1439860 w 1998270"/>
              <a:gd name="connsiteY3843" fmla="*/ 639757 h 1996549"/>
              <a:gd name="connsiteX3844" fmla="*/ 1439860 w 1998270"/>
              <a:gd name="connsiteY3844" fmla="*/ 639928 h 1996549"/>
              <a:gd name="connsiteX3845" fmla="*/ 1417858 w 1998270"/>
              <a:gd name="connsiteY3845" fmla="*/ 661588 h 1996549"/>
              <a:gd name="connsiteX3846" fmla="*/ 1417687 w 1998270"/>
              <a:gd name="connsiteY3846" fmla="*/ 661588 h 1996549"/>
              <a:gd name="connsiteX3847" fmla="*/ 1395856 w 1998270"/>
              <a:gd name="connsiteY3847" fmla="*/ 639757 h 1996549"/>
              <a:gd name="connsiteX3848" fmla="*/ 1417858 w 1998270"/>
              <a:gd name="connsiteY3848" fmla="*/ 617754 h 1996549"/>
              <a:gd name="connsiteX3849" fmla="*/ 1479259 w 1998270"/>
              <a:gd name="connsiteY3849" fmla="*/ 617243 h 1996549"/>
              <a:gd name="connsiteX3850" fmla="*/ 1501773 w 1998270"/>
              <a:gd name="connsiteY3850" fmla="*/ 639757 h 1996549"/>
              <a:gd name="connsiteX3851" fmla="*/ 1479259 w 1998270"/>
              <a:gd name="connsiteY3851" fmla="*/ 662100 h 1996549"/>
              <a:gd name="connsiteX3852" fmla="*/ 1456916 w 1998270"/>
              <a:gd name="connsiteY3852" fmla="*/ 639757 h 1996549"/>
              <a:gd name="connsiteX3853" fmla="*/ 1479259 w 1998270"/>
              <a:gd name="connsiteY3853" fmla="*/ 617243 h 1996549"/>
              <a:gd name="connsiteX3854" fmla="*/ 1540660 w 1998270"/>
              <a:gd name="connsiteY3854" fmla="*/ 616731 h 1996549"/>
              <a:gd name="connsiteX3855" fmla="*/ 1541001 w 1998270"/>
              <a:gd name="connsiteY3855" fmla="*/ 616731 h 1996549"/>
              <a:gd name="connsiteX3856" fmla="*/ 1563685 w 1998270"/>
              <a:gd name="connsiteY3856" fmla="*/ 639757 h 1996549"/>
              <a:gd name="connsiteX3857" fmla="*/ 1563685 w 1998270"/>
              <a:gd name="connsiteY3857" fmla="*/ 639928 h 1996549"/>
              <a:gd name="connsiteX3858" fmla="*/ 1540660 w 1998270"/>
              <a:gd name="connsiteY3858" fmla="*/ 662612 h 1996549"/>
              <a:gd name="connsiteX3859" fmla="*/ 1517806 w 1998270"/>
              <a:gd name="connsiteY3859" fmla="*/ 639757 h 1996549"/>
              <a:gd name="connsiteX3860" fmla="*/ 1517806 w 1998270"/>
              <a:gd name="connsiteY3860" fmla="*/ 639587 h 1996549"/>
              <a:gd name="connsiteX3861" fmla="*/ 1540660 w 1998270"/>
              <a:gd name="connsiteY3861" fmla="*/ 616731 h 1996549"/>
              <a:gd name="connsiteX3862" fmla="*/ 1602061 w 1998270"/>
              <a:gd name="connsiteY3862" fmla="*/ 616390 h 1996549"/>
              <a:gd name="connsiteX3863" fmla="*/ 1625428 w 1998270"/>
              <a:gd name="connsiteY3863" fmla="*/ 639757 h 1996549"/>
              <a:gd name="connsiteX3864" fmla="*/ 1625428 w 1998270"/>
              <a:gd name="connsiteY3864" fmla="*/ 639928 h 1996549"/>
              <a:gd name="connsiteX3865" fmla="*/ 1602061 w 1998270"/>
              <a:gd name="connsiteY3865" fmla="*/ 662954 h 1996549"/>
              <a:gd name="connsiteX3866" fmla="*/ 1578866 w 1998270"/>
              <a:gd name="connsiteY3866" fmla="*/ 639757 h 1996549"/>
              <a:gd name="connsiteX3867" fmla="*/ 1578866 w 1998270"/>
              <a:gd name="connsiteY3867" fmla="*/ 639586 h 1996549"/>
              <a:gd name="connsiteX3868" fmla="*/ 1602061 w 1998270"/>
              <a:gd name="connsiteY3868" fmla="*/ 616390 h 1996549"/>
              <a:gd name="connsiteX3869" fmla="*/ 1664145 w 1998270"/>
              <a:gd name="connsiteY3869" fmla="*/ 616049 h 1996549"/>
              <a:gd name="connsiteX3870" fmla="*/ 1687853 w 1998270"/>
              <a:gd name="connsiteY3870" fmla="*/ 639757 h 1996549"/>
              <a:gd name="connsiteX3871" fmla="*/ 1687853 w 1998270"/>
              <a:gd name="connsiteY3871" fmla="*/ 639928 h 1996549"/>
              <a:gd name="connsiteX3872" fmla="*/ 1664145 w 1998270"/>
              <a:gd name="connsiteY3872" fmla="*/ 663294 h 1996549"/>
              <a:gd name="connsiteX3873" fmla="*/ 1640608 w 1998270"/>
              <a:gd name="connsiteY3873" fmla="*/ 639757 h 1996549"/>
              <a:gd name="connsiteX3874" fmla="*/ 1640608 w 1998270"/>
              <a:gd name="connsiteY3874" fmla="*/ 639587 h 1996549"/>
              <a:gd name="connsiteX3875" fmla="*/ 1664145 w 1998270"/>
              <a:gd name="connsiteY3875" fmla="*/ 616049 h 1996549"/>
              <a:gd name="connsiteX3876" fmla="*/ 1724864 w 1998270"/>
              <a:gd name="connsiteY3876" fmla="*/ 615878 h 1996549"/>
              <a:gd name="connsiteX3877" fmla="*/ 1748742 w 1998270"/>
              <a:gd name="connsiteY3877" fmla="*/ 639757 h 1996549"/>
              <a:gd name="connsiteX3878" fmla="*/ 1724864 w 1998270"/>
              <a:gd name="connsiteY3878" fmla="*/ 663464 h 1996549"/>
              <a:gd name="connsiteX3879" fmla="*/ 1701157 w 1998270"/>
              <a:gd name="connsiteY3879" fmla="*/ 639757 h 1996549"/>
              <a:gd name="connsiteX3880" fmla="*/ 1701157 w 1998270"/>
              <a:gd name="connsiteY3880" fmla="*/ 639586 h 1996549"/>
              <a:gd name="connsiteX3881" fmla="*/ 1724864 w 1998270"/>
              <a:gd name="connsiteY3881" fmla="*/ 615878 h 1996549"/>
              <a:gd name="connsiteX3882" fmla="*/ 1786265 w 1998270"/>
              <a:gd name="connsiteY3882" fmla="*/ 615708 h 1996549"/>
              <a:gd name="connsiteX3883" fmla="*/ 1810314 w 1998270"/>
              <a:gd name="connsiteY3883" fmla="*/ 639757 h 1996549"/>
              <a:gd name="connsiteX3884" fmla="*/ 1786265 w 1998270"/>
              <a:gd name="connsiteY3884" fmla="*/ 663635 h 1996549"/>
              <a:gd name="connsiteX3885" fmla="*/ 1762387 w 1998270"/>
              <a:gd name="connsiteY3885" fmla="*/ 639757 h 1996549"/>
              <a:gd name="connsiteX3886" fmla="*/ 1786265 w 1998270"/>
              <a:gd name="connsiteY3886" fmla="*/ 615708 h 1996549"/>
              <a:gd name="connsiteX3887" fmla="*/ 1847666 w 1998270"/>
              <a:gd name="connsiteY3887" fmla="*/ 615538 h 1996549"/>
              <a:gd name="connsiteX3888" fmla="*/ 1848007 w 1998270"/>
              <a:gd name="connsiteY3888" fmla="*/ 615538 h 1996549"/>
              <a:gd name="connsiteX3889" fmla="*/ 1871886 w 1998270"/>
              <a:gd name="connsiteY3889" fmla="*/ 639757 h 1996549"/>
              <a:gd name="connsiteX3890" fmla="*/ 1871886 w 1998270"/>
              <a:gd name="connsiteY3890" fmla="*/ 639928 h 1996549"/>
              <a:gd name="connsiteX3891" fmla="*/ 1847666 w 1998270"/>
              <a:gd name="connsiteY3891" fmla="*/ 663806 h 1996549"/>
              <a:gd name="connsiteX3892" fmla="*/ 1823618 w 1998270"/>
              <a:gd name="connsiteY3892" fmla="*/ 639757 h 1996549"/>
              <a:gd name="connsiteX3893" fmla="*/ 1823618 w 1998270"/>
              <a:gd name="connsiteY3893" fmla="*/ 639586 h 1996549"/>
              <a:gd name="connsiteX3894" fmla="*/ 1847666 w 1998270"/>
              <a:gd name="connsiteY3894" fmla="*/ 615538 h 1996549"/>
              <a:gd name="connsiteX3895" fmla="*/ 1910278 w 1998270"/>
              <a:gd name="connsiteY3895" fmla="*/ 615517 h 1996549"/>
              <a:gd name="connsiteX3896" fmla="*/ 1934139 w 1998270"/>
              <a:gd name="connsiteY3896" fmla="*/ 639757 h 1996549"/>
              <a:gd name="connsiteX3897" fmla="*/ 1934139 w 1998270"/>
              <a:gd name="connsiteY3897" fmla="*/ 639928 h 1996549"/>
              <a:gd name="connsiteX3898" fmla="*/ 1909920 w 1998270"/>
              <a:gd name="connsiteY3898" fmla="*/ 663806 h 1996549"/>
              <a:gd name="connsiteX3899" fmla="*/ 1885871 w 1998270"/>
              <a:gd name="connsiteY3899" fmla="*/ 639757 h 1996549"/>
              <a:gd name="connsiteX3900" fmla="*/ 1909067 w 1998270"/>
              <a:gd name="connsiteY3900" fmla="*/ 615538 h 1996549"/>
              <a:gd name="connsiteX3901" fmla="*/ 1910278 w 1998270"/>
              <a:gd name="connsiteY3901" fmla="*/ 615517 h 1996549"/>
              <a:gd name="connsiteX3902" fmla="*/ 5628 w 1998270"/>
              <a:gd name="connsiteY3902" fmla="*/ 573581 h 1996549"/>
              <a:gd name="connsiteX3903" fmla="*/ 5969 w 1998270"/>
              <a:gd name="connsiteY3903" fmla="*/ 573581 h 1996549"/>
              <a:gd name="connsiteX3904" fmla="*/ 10404 w 1998270"/>
              <a:gd name="connsiteY3904" fmla="*/ 578356 h 1996549"/>
              <a:gd name="connsiteX3905" fmla="*/ 5628 w 1998270"/>
              <a:gd name="connsiteY3905" fmla="*/ 583132 h 1996549"/>
              <a:gd name="connsiteX3906" fmla="*/ 853 w 1998270"/>
              <a:gd name="connsiteY3906" fmla="*/ 578356 h 1996549"/>
              <a:gd name="connsiteX3907" fmla="*/ 5628 w 1998270"/>
              <a:gd name="connsiteY3907" fmla="*/ 573581 h 1996549"/>
              <a:gd name="connsiteX3908" fmla="*/ 67029 w 1998270"/>
              <a:gd name="connsiteY3908" fmla="*/ 571703 h 1996549"/>
              <a:gd name="connsiteX3909" fmla="*/ 67371 w 1998270"/>
              <a:gd name="connsiteY3909" fmla="*/ 571703 h 1996549"/>
              <a:gd name="connsiteX3910" fmla="*/ 73681 w 1998270"/>
              <a:gd name="connsiteY3910" fmla="*/ 578356 h 1996549"/>
              <a:gd name="connsiteX3911" fmla="*/ 67029 w 1998270"/>
              <a:gd name="connsiteY3911" fmla="*/ 585006 h 1996549"/>
              <a:gd name="connsiteX3912" fmla="*/ 60378 w 1998270"/>
              <a:gd name="connsiteY3912" fmla="*/ 578356 h 1996549"/>
              <a:gd name="connsiteX3913" fmla="*/ 67029 w 1998270"/>
              <a:gd name="connsiteY3913" fmla="*/ 571703 h 1996549"/>
              <a:gd name="connsiteX3914" fmla="*/ 189833 w 1998270"/>
              <a:gd name="connsiteY3914" fmla="*/ 570339 h 1996549"/>
              <a:gd name="connsiteX3915" fmla="*/ 190174 w 1998270"/>
              <a:gd name="connsiteY3915" fmla="*/ 570339 h 1996549"/>
              <a:gd name="connsiteX3916" fmla="*/ 198020 w 1998270"/>
              <a:gd name="connsiteY3916" fmla="*/ 578525 h 1996549"/>
              <a:gd name="connsiteX3917" fmla="*/ 189833 w 1998270"/>
              <a:gd name="connsiteY3917" fmla="*/ 586713 h 1996549"/>
              <a:gd name="connsiteX3918" fmla="*/ 181646 w 1998270"/>
              <a:gd name="connsiteY3918" fmla="*/ 578525 h 1996549"/>
              <a:gd name="connsiteX3919" fmla="*/ 189833 w 1998270"/>
              <a:gd name="connsiteY3919" fmla="*/ 570339 h 1996549"/>
              <a:gd name="connsiteX3920" fmla="*/ 129113 w 1998270"/>
              <a:gd name="connsiteY3920" fmla="*/ 570339 h 1996549"/>
              <a:gd name="connsiteX3921" fmla="*/ 129454 w 1998270"/>
              <a:gd name="connsiteY3921" fmla="*/ 570339 h 1996549"/>
              <a:gd name="connsiteX3922" fmla="*/ 136618 w 1998270"/>
              <a:gd name="connsiteY3922" fmla="*/ 577844 h 1996549"/>
              <a:gd name="connsiteX3923" fmla="*/ 129113 w 1998270"/>
              <a:gd name="connsiteY3923" fmla="*/ 585348 h 1996549"/>
              <a:gd name="connsiteX3924" fmla="*/ 121609 w 1998270"/>
              <a:gd name="connsiteY3924" fmla="*/ 577844 h 1996549"/>
              <a:gd name="connsiteX3925" fmla="*/ 129113 w 1998270"/>
              <a:gd name="connsiteY3925" fmla="*/ 570339 h 1996549"/>
              <a:gd name="connsiteX3926" fmla="*/ 251233 w 1998270"/>
              <a:gd name="connsiteY3926" fmla="*/ 569315 h 1996549"/>
              <a:gd name="connsiteX3927" fmla="*/ 251574 w 1998270"/>
              <a:gd name="connsiteY3927" fmla="*/ 569315 h 1996549"/>
              <a:gd name="connsiteX3928" fmla="*/ 260273 w 1998270"/>
              <a:gd name="connsiteY3928" fmla="*/ 578356 h 1996549"/>
              <a:gd name="connsiteX3929" fmla="*/ 251233 w 1998270"/>
              <a:gd name="connsiteY3929" fmla="*/ 587396 h 1996549"/>
              <a:gd name="connsiteX3930" fmla="*/ 242194 w 1998270"/>
              <a:gd name="connsiteY3930" fmla="*/ 578356 h 1996549"/>
              <a:gd name="connsiteX3931" fmla="*/ 251233 w 1998270"/>
              <a:gd name="connsiteY3931" fmla="*/ 569315 h 1996549"/>
              <a:gd name="connsiteX3932" fmla="*/ 312635 w 1998270"/>
              <a:gd name="connsiteY3932" fmla="*/ 568463 h 1996549"/>
              <a:gd name="connsiteX3933" fmla="*/ 322527 w 1998270"/>
              <a:gd name="connsiteY3933" fmla="*/ 578356 h 1996549"/>
              <a:gd name="connsiteX3934" fmla="*/ 312635 w 1998270"/>
              <a:gd name="connsiteY3934" fmla="*/ 588247 h 1996549"/>
              <a:gd name="connsiteX3935" fmla="*/ 302743 w 1998270"/>
              <a:gd name="connsiteY3935" fmla="*/ 578356 h 1996549"/>
              <a:gd name="connsiteX3936" fmla="*/ 312635 w 1998270"/>
              <a:gd name="connsiteY3936" fmla="*/ 568463 h 1996549"/>
              <a:gd name="connsiteX3937" fmla="*/ 374036 w 1998270"/>
              <a:gd name="connsiteY3937" fmla="*/ 567781 h 1996549"/>
              <a:gd name="connsiteX3938" fmla="*/ 384611 w 1998270"/>
              <a:gd name="connsiteY3938" fmla="*/ 578356 h 1996549"/>
              <a:gd name="connsiteX3939" fmla="*/ 374036 w 1998270"/>
              <a:gd name="connsiteY3939" fmla="*/ 588931 h 1996549"/>
              <a:gd name="connsiteX3940" fmla="*/ 363462 w 1998270"/>
              <a:gd name="connsiteY3940" fmla="*/ 578356 h 1996549"/>
              <a:gd name="connsiteX3941" fmla="*/ 374036 w 1998270"/>
              <a:gd name="connsiteY3941" fmla="*/ 567781 h 1996549"/>
              <a:gd name="connsiteX3942" fmla="*/ 436119 w 1998270"/>
              <a:gd name="connsiteY3942" fmla="*/ 566927 h 1996549"/>
              <a:gd name="connsiteX3943" fmla="*/ 447547 w 1998270"/>
              <a:gd name="connsiteY3943" fmla="*/ 578356 h 1996549"/>
              <a:gd name="connsiteX3944" fmla="*/ 436119 w 1998270"/>
              <a:gd name="connsiteY3944" fmla="*/ 589783 h 1996549"/>
              <a:gd name="connsiteX3945" fmla="*/ 424692 w 1998270"/>
              <a:gd name="connsiteY3945" fmla="*/ 578356 h 1996549"/>
              <a:gd name="connsiteX3946" fmla="*/ 436119 w 1998270"/>
              <a:gd name="connsiteY3946" fmla="*/ 566927 h 1996549"/>
              <a:gd name="connsiteX3947" fmla="*/ 496838 w 1998270"/>
              <a:gd name="connsiteY3947" fmla="*/ 566246 h 1996549"/>
              <a:gd name="connsiteX3948" fmla="*/ 508948 w 1998270"/>
              <a:gd name="connsiteY3948" fmla="*/ 578356 h 1996549"/>
              <a:gd name="connsiteX3949" fmla="*/ 496838 w 1998270"/>
              <a:gd name="connsiteY3949" fmla="*/ 590466 h 1996549"/>
              <a:gd name="connsiteX3950" fmla="*/ 484729 w 1998270"/>
              <a:gd name="connsiteY3950" fmla="*/ 578356 h 1996549"/>
              <a:gd name="connsiteX3951" fmla="*/ 496838 w 1998270"/>
              <a:gd name="connsiteY3951" fmla="*/ 566246 h 1996549"/>
              <a:gd name="connsiteX3952" fmla="*/ 558240 w 1998270"/>
              <a:gd name="connsiteY3952" fmla="*/ 565393 h 1996549"/>
              <a:gd name="connsiteX3953" fmla="*/ 571203 w 1998270"/>
              <a:gd name="connsiteY3953" fmla="*/ 578356 h 1996549"/>
              <a:gd name="connsiteX3954" fmla="*/ 558240 w 1998270"/>
              <a:gd name="connsiteY3954" fmla="*/ 591318 h 1996549"/>
              <a:gd name="connsiteX3955" fmla="*/ 545278 w 1998270"/>
              <a:gd name="connsiteY3955" fmla="*/ 578356 h 1996549"/>
              <a:gd name="connsiteX3956" fmla="*/ 558240 w 1998270"/>
              <a:gd name="connsiteY3956" fmla="*/ 565393 h 1996549"/>
              <a:gd name="connsiteX3957" fmla="*/ 619642 w 1998270"/>
              <a:gd name="connsiteY3957" fmla="*/ 564711 h 1996549"/>
              <a:gd name="connsiteX3958" fmla="*/ 633286 w 1998270"/>
              <a:gd name="connsiteY3958" fmla="*/ 578356 h 1996549"/>
              <a:gd name="connsiteX3959" fmla="*/ 619642 w 1998270"/>
              <a:gd name="connsiteY3959" fmla="*/ 592002 h 1996549"/>
              <a:gd name="connsiteX3960" fmla="*/ 605997 w 1998270"/>
              <a:gd name="connsiteY3960" fmla="*/ 578356 h 1996549"/>
              <a:gd name="connsiteX3961" fmla="*/ 619642 w 1998270"/>
              <a:gd name="connsiteY3961" fmla="*/ 564711 h 1996549"/>
              <a:gd name="connsiteX3962" fmla="*/ 681042 w 1998270"/>
              <a:gd name="connsiteY3962" fmla="*/ 563858 h 1996549"/>
              <a:gd name="connsiteX3963" fmla="*/ 695539 w 1998270"/>
              <a:gd name="connsiteY3963" fmla="*/ 578356 h 1996549"/>
              <a:gd name="connsiteX3964" fmla="*/ 681042 w 1998270"/>
              <a:gd name="connsiteY3964" fmla="*/ 592853 h 1996549"/>
              <a:gd name="connsiteX3965" fmla="*/ 666545 w 1998270"/>
              <a:gd name="connsiteY3965" fmla="*/ 578356 h 1996549"/>
              <a:gd name="connsiteX3966" fmla="*/ 681042 w 1998270"/>
              <a:gd name="connsiteY3966" fmla="*/ 563858 h 1996549"/>
              <a:gd name="connsiteX3967" fmla="*/ 743126 w 1998270"/>
              <a:gd name="connsiteY3967" fmla="*/ 563176 h 1996549"/>
              <a:gd name="connsiteX3968" fmla="*/ 758306 w 1998270"/>
              <a:gd name="connsiteY3968" fmla="*/ 578356 h 1996549"/>
              <a:gd name="connsiteX3969" fmla="*/ 758306 w 1998270"/>
              <a:gd name="connsiteY3969" fmla="*/ 578527 h 1996549"/>
              <a:gd name="connsiteX3970" fmla="*/ 743126 w 1998270"/>
              <a:gd name="connsiteY3970" fmla="*/ 593365 h 1996549"/>
              <a:gd name="connsiteX3971" fmla="*/ 742955 w 1998270"/>
              <a:gd name="connsiteY3971" fmla="*/ 593367 h 1996549"/>
              <a:gd name="connsiteX3972" fmla="*/ 727946 w 1998270"/>
              <a:gd name="connsiteY3972" fmla="*/ 578356 h 1996549"/>
              <a:gd name="connsiteX3973" fmla="*/ 743126 w 1998270"/>
              <a:gd name="connsiteY3973" fmla="*/ 563176 h 1996549"/>
              <a:gd name="connsiteX3974" fmla="*/ 803845 w 1998270"/>
              <a:gd name="connsiteY3974" fmla="*/ 562323 h 1996549"/>
              <a:gd name="connsiteX3975" fmla="*/ 819878 w 1998270"/>
              <a:gd name="connsiteY3975" fmla="*/ 578356 h 1996549"/>
              <a:gd name="connsiteX3976" fmla="*/ 803845 w 1998270"/>
              <a:gd name="connsiteY3976" fmla="*/ 594218 h 1996549"/>
              <a:gd name="connsiteX3977" fmla="*/ 787813 w 1998270"/>
              <a:gd name="connsiteY3977" fmla="*/ 578356 h 1996549"/>
              <a:gd name="connsiteX3978" fmla="*/ 803845 w 1998270"/>
              <a:gd name="connsiteY3978" fmla="*/ 562323 h 1996549"/>
              <a:gd name="connsiteX3979" fmla="*/ 865246 w 1998270"/>
              <a:gd name="connsiteY3979" fmla="*/ 561640 h 1996549"/>
              <a:gd name="connsiteX3980" fmla="*/ 882302 w 1998270"/>
              <a:gd name="connsiteY3980" fmla="*/ 578696 h 1996549"/>
              <a:gd name="connsiteX3981" fmla="*/ 865246 w 1998270"/>
              <a:gd name="connsiteY3981" fmla="*/ 595752 h 1996549"/>
              <a:gd name="connsiteX3982" fmla="*/ 848191 w 1998270"/>
              <a:gd name="connsiteY3982" fmla="*/ 578696 h 1996549"/>
              <a:gd name="connsiteX3983" fmla="*/ 865246 w 1998270"/>
              <a:gd name="connsiteY3983" fmla="*/ 561640 h 1996549"/>
              <a:gd name="connsiteX3984" fmla="*/ 926647 w 1998270"/>
              <a:gd name="connsiteY3984" fmla="*/ 560958 h 1996549"/>
              <a:gd name="connsiteX3985" fmla="*/ 943703 w 1998270"/>
              <a:gd name="connsiteY3985" fmla="*/ 578014 h 1996549"/>
              <a:gd name="connsiteX3986" fmla="*/ 926647 w 1998270"/>
              <a:gd name="connsiteY3986" fmla="*/ 595070 h 1996549"/>
              <a:gd name="connsiteX3987" fmla="*/ 909592 w 1998270"/>
              <a:gd name="connsiteY3987" fmla="*/ 578014 h 1996549"/>
              <a:gd name="connsiteX3988" fmla="*/ 926647 w 1998270"/>
              <a:gd name="connsiteY3988" fmla="*/ 560958 h 1996549"/>
              <a:gd name="connsiteX3989" fmla="*/ 988049 w 1998270"/>
              <a:gd name="connsiteY3989" fmla="*/ 560276 h 1996549"/>
              <a:gd name="connsiteX3990" fmla="*/ 988390 w 1998270"/>
              <a:gd name="connsiteY3990" fmla="*/ 560276 h 1996549"/>
              <a:gd name="connsiteX3991" fmla="*/ 1006129 w 1998270"/>
              <a:gd name="connsiteY3991" fmla="*/ 578356 h 1996549"/>
              <a:gd name="connsiteX3992" fmla="*/ 988049 w 1998270"/>
              <a:gd name="connsiteY3992" fmla="*/ 595412 h 1996549"/>
              <a:gd name="connsiteX3993" fmla="*/ 969970 w 1998270"/>
              <a:gd name="connsiteY3993" fmla="*/ 578356 h 1996549"/>
              <a:gd name="connsiteX3994" fmla="*/ 988049 w 1998270"/>
              <a:gd name="connsiteY3994" fmla="*/ 560276 h 1996549"/>
              <a:gd name="connsiteX3995" fmla="*/ 1050132 w 1998270"/>
              <a:gd name="connsiteY3995" fmla="*/ 559594 h 1996549"/>
              <a:gd name="connsiteX3996" fmla="*/ 1068894 w 1998270"/>
              <a:gd name="connsiteY3996" fmla="*/ 578356 h 1996549"/>
              <a:gd name="connsiteX3997" fmla="*/ 1068894 w 1998270"/>
              <a:gd name="connsiteY3997" fmla="*/ 578527 h 1996549"/>
              <a:gd name="connsiteX3998" fmla="*/ 1050132 w 1998270"/>
              <a:gd name="connsiteY3998" fmla="*/ 596948 h 1996549"/>
              <a:gd name="connsiteX3999" fmla="*/ 1031371 w 1998270"/>
              <a:gd name="connsiteY3999" fmla="*/ 578356 h 1996549"/>
              <a:gd name="connsiteX4000" fmla="*/ 1050132 w 1998270"/>
              <a:gd name="connsiteY4000" fmla="*/ 559594 h 1996549"/>
              <a:gd name="connsiteX4001" fmla="*/ 1110851 w 1998270"/>
              <a:gd name="connsiteY4001" fmla="*/ 558741 h 1996549"/>
              <a:gd name="connsiteX4002" fmla="*/ 1111192 w 1998270"/>
              <a:gd name="connsiteY4002" fmla="*/ 558741 h 1996549"/>
              <a:gd name="connsiteX4003" fmla="*/ 1130465 w 1998270"/>
              <a:gd name="connsiteY4003" fmla="*/ 578356 h 1996549"/>
              <a:gd name="connsiteX4004" fmla="*/ 1130465 w 1998270"/>
              <a:gd name="connsiteY4004" fmla="*/ 578525 h 1996549"/>
              <a:gd name="connsiteX4005" fmla="*/ 1110851 w 1998270"/>
              <a:gd name="connsiteY4005" fmla="*/ 597799 h 1996549"/>
              <a:gd name="connsiteX4006" fmla="*/ 1091237 w 1998270"/>
              <a:gd name="connsiteY4006" fmla="*/ 578356 h 1996549"/>
              <a:gd name="connsiteX4007" fmla="*/ 1110851 w 1998270"/>
              <a:gd name="connsiteY4007" fmla="*/ 558741 h 1996549"/>
              <a:gd name="connsiteX4008" fmla="*/ 1172252 w 1998270"/>
              <a:gd name="connsiteY4008" fmla="*/ 558228 h 1996549"/>
              <a:gd name="connsiteX4009" fmla="*/ 1192378 w 1998270"/>
              <a:gd name="connsiteY4009" fmla="*/ 578356 h 1996549"/>
              <a:gd name="connsiteX4010" fmla="*/ 1192378 w 1998270"/>
              <a:gd name="connsiteY4010" fmla="*/ 578525 h 1996549"/>
              <a:gd name="connsiteX4011" fmla="*/ 1172252 w 1998270"/>
              <a:gd name="connsiteY4011" fmla="*/ 598310 h 1996549"/>
              <a:gd name="connsiteX4012" fmla="*/ 1172082 w 1998270"/>
              <a:gd name="connsiteY4012" fmla="*/ 598310 h 1996549"/>
              <a:gd name="connsiteX4013" fmla="*/ 1152127 w 1998270"/>
              <a:gd name="connsiteY4013" fmla="*/ 578356 h 1996549"/>
              <a:gd name="connsiteX4014" fmla="*/ 1172252 w 1998270"/>
              <a:gd name="connsiteY4014" fmla="*/ 558228 h 1996549"/>
              <a:gd name="connsiteX4015" fmla="*/ 1233654 w 1998270"/>
              <a:gd name="connsiteY4015" fmla="*/ 557547 h 1996549"/>
              <a:gd name="connsiteX4016" fmla="*/ 1233995 w 1998270"/>
              <a:gd name="connsiteY4016" fmla="*/ 557547 h 1996549"/>
              <a:gd name="connsiteX4017" fmla="*/ 1254462 w 1998270"/>
              <a:gd name="connsiteY4017" fmla="*/ 578356 h 1996549"/>
              <a:gd name="connsiteX4018" fmla="*/ 1254462 w 1998270"/>
              <a:gd name="connsiteY4018" fmla="*/ 578525 h 1996549"/>
              <a:gd name="connsiteX4019" fmla="*/ 1233654 w 1998270"/>
              <a:gd name="connsiteY4019" fmla="*/ 598993 h 1996549"/>
              <a:gd name="connsiteX4020" fmla="*/ 1212846 w 1998270"/>
              <a:gd name="connsiteY4020" fmla="*/ 578356 h 1996549"/>
              <a:gd name="connsiteX4021" fmla="*/ 1233654 w 1998270"/>
              <a:gd name="connsiteY4021" fmla="*/ 557547 h 1996549"/>
              <a:gd name="connsiteX4022" fmla="*/ 1295054 w 1998270"/>
              <a:gd name="connsiteY4022" fmla="*/ 556864 h 1996549"/>
              <a:gd name="connsiteX4023" fmla="*/ 1295396 w 1998270"/>
              <a:gd name="connsiteY4023" fmla="*/ 556864 h 1996549"/>
              <a:gd name="connsiteX4024" fmla="*/ 1316545 w 1998270"/>
              <a:gd name="connsiteY4024" fmla="*/ 578356 h 1996549"/>
              <a:gd name="connsiteX4025" fmla="*/ 1316545 w 1998270"/>
              <a:gd name="connsiteY4025" fmla="*/ 578527 h 1996549"/>
              <a:gd name="connsiteX4026" fmla="*/ 1295054 w 1998270"/>
              <a:gd name="connsiteY4026" fmla="*/ 599676 h 1996549"/>
              <a:gd name="connsiteX4027" fmla="*/ 1273735 w 1998270"/>
              <a:gd name="connsiteY4027" fmla="*/ 578356 h 1996549"/>
              <a:gd name="connsiteX4028" fmla="*/ 1273735 w 1998270"/>
              <a:gd name="connsiteY4028" fmla="*/ 578185 h 1996549"/>
              <a:gd name="connsiteX4029" fmla="*/ 1295054 w 1998270"/>
              <a:gd name="connsiteY4029" fmla="*/ 556864 h 1996549"/>
              <a:gd name="connsiteX4030" fmla="*/ 1971151 w 1998270"/>
              <a:gd name="connsiteY4030" fmla="*/ 556694 h 1996549"/>
              <a:gd name="connsiteX4031" fmla="*/ 1992812 w 1998270"/>
              <a:gd name="connsiteY4031" fmla="*/ 578356 h 1996549"/>
              <a:gd name="connsiteX4032" fmla="*/ 1992812 w 1998270"/>
              <a:gd name="connsiteY4032" fmla="*/ 578525 h 1996549"/>
              <a:gd name="connsiteX4033" fmla="*/ 1971151 w 1998270"/>
              <a:gd name="connsiteY4033" fmla="*/ 599846 h 1996549"/>
              <a:gd name="connsiteX4034" fmla="*/ 1970981 w 1998270"/>
              <a:gd name="connsiteY4034" fmla="*/ 599846 h 1996549"/>
              <a:gd name="connsiteX4035" fmla="*/ 1949491 w 1998270"/>
              <a:gd name="connsiteY4035" fmla="*/ 578356 h 1996549"/>
              <a:gd name="connsiteX4036" fmla="*/ 1971151 w 1998270"/>
              <a:gd name="connsiteY4036" fmla="*/ 556694 h 1996549"/>
              <a:gd name="connsiteX4037" fmla="*/ 1357139 w 1998270"/>
              <a:gd name="connsiteY4037" fmla="*/ 556353 h 1996549"/>
              <a:gd name="connsiteX4038" fmla="*/ 1379141 w 1998270"/>
              <a:gd name="connsiteY4038" fmla="*/ 578356 h 1996549"/>
              <a:gd name="connsiteX4039" fmla="*/ 1379141 w 1998270"/>
              <a:gd name="connsiteY4039" fmla="*/ 578525 h 1996549"/>
              <a:gd name="connsiteX4040" fmla="*/ 1357139 w 1998270"/>
              <a:gd name="connsiteY4040" fmla="*/ 600186 h 1996549"/>
              <a:gd name="connsiteX4041" fmla="*/ 1356968 w 1998270"/>
              <a:gd name="connsiteY4041" fmla="*/ 600186 h 1996549"/>
              <a:gd name="connsiteX4042" fmla="*/ 1335137 w 1998270"/>
              <a:gd name="connsiteY4042" fmla="*/ 578356 h 1996549"/>
              <a:gd name="connsiteX4043" fmla="*/ 1357139 w 1998270"/>
              <a:gd name="connsiteY4043" fmla="*/ 556353 h 1996549"/>
              <a:gd name="connsiteX4044" fmla="*/ 1417858 w 1998270"/>
              <a:gd name="connsiteY4044" fmla="*/ 555671 h 1996549"/>
              <a:gd name="connsiteX4045" fmla="*/ 1418199 w 1998270"/>
              <a:gd name="connsiteY4045" fmla="*/ 555671 h 1996549"/>
              <a:gd name="connsiteX4046" fmla="*/ 1440542 w 1998270"/>
              <a:gd name="connsiteY4046" fmla="*/ 578356 h 1996549"/>
              <a:gd name="connsiteX4047" fmla="*/ 1440542 w 1998270"/>
              <a:gd name="connsiteY4047" fmla="*/ 578525 h 1996549"/>
              <a:gd name="connsiteX4048" fmla="*/ 1417858 w 1998270"/>
              <a:gd name="connsiteY4048" fmla="*/ 600870 h 1996549"/>
              <a:gd name="connsiteX4049" fmla="*/ 1395174 w 1998270"/>
              <a:gd name="connsiteY4049" fmla="*/ 578356 h 1996549"/>
              <a:gd name="connsiteX4050" fmla="*/ 1417858 w 1998270"/>
              <a:gd name="connsiteY4050" fmla="*/ 555671 h 1996549"/>
              <a:gd name="connsiteX4051" fmla="*/ 1479259 w 1998270"/>
              <a:gd name="connsiteY4051" fmla="*/ 555159 h 1996549"/>
              <a:gd name="connsiteX4052" fmla="*/ 1502455 w 1998270"/>
              <a:gd name="connsiteY4052" fmla="*/ 578356 h 1996549"/>
              <a:gd name="connsiteX4053" fmla="*/ 1502455 w 1998270"/>
              <a:gd name="connsiteY4053" fmla="*/ 578525 h 1996549"/>
              <a:gd name="connsiteX4054" fmla="*/ 1479259 w 1998270"/>
              <a:gd name="connsiteY4054" fmla="*/ 601380 h 1996549"/>
              <a:gd name="connsiteX4055" fmla="*/ 1478918 w 1998270"/>
              <a:gd name="connsiteY4055" fmla="*/ 601380 h 1996549"/>
              <a:gd name="connsiteX4056" fmla="*/ 1456233 w 1998270"/>
              <a:gd name="connsiteY4056" fmla="*/ 578356 h 1996549"/>
              <a:gd name="connsiteX4057" fmla="*/ 1456233 w 1998270"/>
              <a:gd name="connsiteY4057" fmla="*/ 578185 h 1996549"/>
              <a:gd name="connsiteX4058" fmla="*/ 1479259 w 1998270"/>
              <a:gd name="connsiteY4058" fmla="*/ 555159 h 1996549"/>
              <a:gd name="connsiteX4059" fmla="*/ 1540660 w 1998270"/>
              <a:gd name="connsiteY4059" fmla="*/ 554648 h 1996549"/>
              <a:gd name="connsiteX4060" fmla="*/ 1564367 w 1998270"/>
              <a:gd name="connsiteY4060" fmla="*/ 578356 h 1996549"/>
              <a:gd name="connsiteX4061" fmla="*/ 1564367 w 1998270"/>
              <a:gd name="connsiteY4061" fmla="*/ 578527 h 1996549"/>
              <a:gd name="connsiteX4062" fmla="*/ 1540660 w 1998270"/>
              <a:gd name="connsiteY4062" fmla="*/ 601893 h 1996549"/>
              <a:gd name="connsiteX4063" fmla="*/ 1517123 w 1998270"/>
              <a:gd name="connsiteY4063" fmla="*/ 578356 h 1996549"/>
              <a:gd name="connsiteX4064" fmla="*/ 1517123 w 1998270"/>
              <a:gd name="connsiteY4064" fmla="*/ 578186 h 1996549"/>
              <a:gd name="connsiteX4065" fmla="*/ 1540660 w 1998270"/>
              <a:gd name="connsiteY4065" fmla="*/ 554648 h 1996549"/>
              <a:gd name="connsiteX4066" fmla="*/ 1602061 w 1998270"/>
              <a:gd name="connsiteY4066" fmla="*/ 554305 h 1996549"/>
              <a:gd name="connsiteX4067" fmla="*/ 1626110 w 1998270"/>
              <a:gd name="connsiteY4067" fmla="*/ 578356 h 1996549"/>
              <a:gd name="connsiteX4068" fmla="*/ 1602061 w 1998270"/>
              <a:gd name="connsiteY4068" fmla="*/ 602234 h 1996549"/>
              <a:gd name="connsiteX4069" fmla="*/ 1578183 w 1998270"/>
              <a:gd name="connsiteY4069" fmla="*/ 578356 h 1996549"/>
              <a:gd name="connsiteX4070" fmla="*/ 1602061 w 1998270"/>
              <a:gd name="connsiteY4070" fmla="*/ 554305 h 1996549"/>
              <a:gd name="connsiteX4071" fmla="*/ 1909067 w 1998270"/>
              <a:gd name="connsiteY4071" fmla="*/ 553283 h 1996549"/>
              <a:gd name="connsiteX4072" fmla="*/ 1934139 w 1998270"/>
              <a:gd name="connsiteY4072" fmla="*/ 578356 h 1996549"/>
              <a:gd name="connsiteX4073" fmla="*/ 1934139 w 1998270"/>
              <a:gd name="connsiteY4073" fmla="*/ 578525 h 1996549"/>
              <a:gd name="connsiteX4074" fmla="*/ 1909067 w 1998270"/>
              <a:gd name="connsiteY4074" fmla="*/ 603258 h 1996549"/>
              <a:gd name="connsiteX4075" fmla="*/ 1884166 w 1998270"/>
              <a:gd name="connsiteY4075" fmla="*/ 578356 h 1996549"/>
              <a:gd name="connsiteX4076" fmla="*/ 1884166 w 1998270"/>
              <a:gd name="connsiteY4076" fmla="*/ 578185 h 1996549"/>
              <a:gd name="connsiteX4077" fmla="*/ 1909067 w 1998270"/>
              <a:gd name="connsiteY4077" fmla="*/ 553283 h 1996549"/>
              <a:gd name="connsiteX4078" fmla="*/ 1847667 w 1998270"/>
              <a:gd name="connsiteY4078" fmla="*/ 553283 h 1996549"/>
              <a:gd name="connsiteX4079" fmla="*/ 1872739 w 1998270"/>
              <a:gd name="connsiteY4079" fmla="*/ 578356 h 1996549"/>
              <a:gd name="connsiteX4080" fmla="*/ 1872739 w 1998270"/>
              <a:gd name="connsiteY4080" fmla="*/ 578525 h 1996549"/>
              <a:gd name="connsiteX4081" fmla="*/ 1847667 w 1998270"/>
              <a:gd name="connsiteY4081" fmla="*/ 603258 h 1996549"/>
              <a:gd name="connsiteX4082" fmla="*/ 1822765 w 1998270"/>
              <a:gd name="connsiteY4082" fmla="*/ 578356 h 1996549"/>
              <a:gd name="connsiteX4083" fmla="*/ 1822765 w 1998270"/>
              <a:gd name="connsiteY4083" fmla="*/ 578185 h 1996549"/>
              <a:gd name="connsiteX4084" fmla="*/ 1847667 w 1998270"/>
              <a:gd name="connsiteY4084" fmla="*/ 553283 h 1996549"/>
              <a:gd name="connsiteX4085" fmla="*/ 1786265 w 1998270"/>
              <a:gd name="connsiteY4085" fmla="*/ 553283 h 1996549"/>
              <a:gd name="connsiteX4086" fmla="*/ 1811166 w 1998270"/>
              <a:gd name="connsiteY4086" fmla="*/ 578185 h 1996549"/>
              <a:gd name="connsiteX4087" fmla="*/ 1811166 w 1998270"/>
              <a:gd name="connsiteY4087" fmla="*/ 578356 h 1996549"/>
              <a:gd name="connsiteX4088" fmla="*/ 1786265 w 1998270"/>
              <a:gd name="connsiteY4088" fmla="*/ 602916 h 1996549"/>
              <a:gd name="connsiteX4089" fmla="*/ 1761534 w 1998270"/>
              <a:gd name="connsiteY4089" fmla="*/ 578185 h 1996549"/>
              <a:gd name="connsiteX4090" fmla="*/ 1761534 w 1998270"/>
              <a:gd name="connsiteY4090" fmla="*/ 578014 h 1996549"/>
              <a:gd name="connsiteX4091" fmla="*/ 1786265 w 1998270"/>
              <a:gd name="connsiteY4091" fmla="*/ 553283 h 1996549"/>
              <a:gd name="connsiteX4092" fmla="*/ 1724864 w 1998270"/>
              <a:gd name="connsiteY4092" fmla="*/ 553283 h 1996549"/>
              <a:gd name="connsiteX4093" fmla="*/ 1749595 w 1998270"/>
              <a:gd name="connsiteY4093" fmla="*/ 578014 h 1996549"/>
              <a:gd name="connsiteX4094" fmla="*/ 1749595 w 1998270"/>
              <a:gd name="connsiteY4094" fmla="*/ 578185 h 1996549"/>
              <a:gd name="connsiteX4095" fmla="*/ 1724864 w 1998270"/>
              <a:gd name="connsiteY4095" fmla="*/ 602574 h 1996549"/>
              <a:gd name="connsiteX4096" fmla="*/ 1724523 w 1998270"/>
              <a:gd name="connsiteY4096" fmla="*/ 602574 h 1996549"/>
              <a:gd name="connsiteX4097" fmla="*/ 1700303 w 1998270"/>
              <a:gd name="connsiteY4097" fmla="*/ 578014 h 1996549"/>
              <a:gd name="connsiteX4098" fmla="*/ 1700303 w 1998270"/>
              <a:gd name="connsiteY4098" fmla="*/ 577844 h 1996549"/>
              <a:gd name="connsiteX4099" fmla="*/ 1724864 w 1998270"/>
              <a:gd name="connsiteY4099" fmla="*/ 553283 h 1996549"/>
              <a:gd name="connsiteX4100" fmla="*/ 1664145 w 1998270"/>
              <a:gd name="connsiteY4100" fmla="*/ 553283 h 1996549"/>
              <a:gd name="connsiteX4101" fmla="*/ 1664844 w 1998270"/>
              <a:gd name="connsiteY4101" fmla="*/ 553300 h 1996549"/>
              <a:gd name="connsiteX4102" fmla="*/ 1688535 w 1998270"/>
              <a:gd name="connsiteY4102" fmla="*/ 578356 h 1996549"/>
              <a:gd name="connsiteX4103" fmla="*/ 1664145 w 1998270"/>
              <a:gd name="connsiteY4103" fmla="*/ 602574 h 1996549"/>
              <a:gd name="connsiteX4104" fmla="*/ 1663446 w 1998270"/>
              <a:gd name="connsiteY4104" fmla="*/ 602565 h 1996549"/>
              <a:gd name="connsiteX4105" fmla="*/ 1639925 w 1998270"/>
              <a:gd name="connsiteY4105" fmla="*/ 577673 h 1996549"/>
              <a:gd name="connsiteX4106" fmla="*/ 1639925 w 1998270"/>
              <a:gd name="connsiteY4106" fmla="*/ 577503 h 1996549"/>
              <a:gd name="connsiteX4107" fmla="*/ 1664145 w 1998270"/>
              <a:gd name="connsiteY4107" fmla="*/ 553283 h 1996549"/>
              <a:gd name="connsiteX4108" fmla="*/ 5995 w 1998270"/>
              <a:gd name="connsiteY4108" fmla="*/ 511881 h 1996549"/>
              <a:gd name="connsiteX4109" fmla="*/ 10941 w 1998270"/>
              <a:gd name="connsiteY4109" fmla="*/ 516827 h 1996549"/>
              <a:gd name="connsiteX4110" fmla="*/ 5995 w 1998270"/>
              <a:gd name="connsiteY4110" fmla="*/ 521773 h 1996549"/>
              <a:gd name="connsiteX4111" fmla="*/ 1049 w 1998270"/>
              <a:gd name="connsiteY4111" fmla="*/ 516827 h 1996549"/>
              <a:gd name="connsiteX4112" fmla="*/ 5995 w 1998270"/>
              <a:gd name="connsiteY4112" fmla="*/ 511881 h 1996549"/>
              <a:gd name="connsiteX4113" fmla="*/ 67030 w 1998270"/>
              <a:gd name="connsiteY4113" fmla="*/ 510139 h 1996549"/>
              <a:gd name="connsiteX4114" fmla="*/ 73853 w 1998270"/>
              <a:gd name="connsiteY4114" fmla="*/ 516962 h 1996549"/>
              <a:gd name="connsiteX4115" fmla="*/ 67030 w 1998270"/>
              <a:gd name="connsiteY4115" fmla="*/ 523784 h 1996549"/>
              <a:gd name="connsiteX4116" fmla="*/ 60208 w 1998270"/>
              <a:gd name="connsiteY4116" fmla="*/ 516962 h 1996549"/>
              <a:gd name="connsiteX4117" fmla="*/ 67030 w 1998270"/>
              <a:gd name="connsiteY4117" fmla="*/ 510139 h 1996549"/>
              <a:gd name="connsiteX4118" fmla="*/ 129113 w 1998270"/>
              <a:gd name="connsiteY4118" fmla="*/ 509287 h 1996549"/>
              <a:gd name="connsiteX4119" fmla="*/ 136788 w 1998270"/>
              <a:gd name="connsiteY4119" fmla="*/ 516962 h 1996549"/>
              <a:gd name="connsiteX4120" fmla="*/ 129113 w 1998270"/>
              <a:gd name="connsiteY4120" fmla="*/ 524630 h 1996549"/>
              <a:gd name="connsiteX4121" fmla="*/ 121438 w 1998270"/>
              <a:gd name="connsiteY4121" fmla="*/ 516962 h 1996549"/>
              <a:gd name="connsiteX4122" fmla="*/ 129113 w 1998270"/>
              <a:gd name="connsiteY4122" fmla="*/ 509287 h 1996549"/>
              <a:gd name="connsiteX4123" fmla="*/ 189833 w 1998270"/>
              <a:gd name="connsiteY4123" fmla="*/ 508434 h 1996549"/>
              <a:gd name="connsiteX4124" fmla="*/ 198360 w 1998270"/>
              <a:gd name="connsiteY4124" fmla="*/ 516961 h 1996549"/>
              <a:gd name="connsiteX4125" fmla="*/ 189833 w 1998270"/>
              <a:gd name="connsiteY4125" fmla="*/ 525482 h 1996549"/>
              <a:gd name="connsiteX4126" fmla="*/ 181305 w 1998270"/>
              <a:gd name="connsiteY4126" fmla="*/ 516961 h 1996549"/>
              <a:gd name="connsiteX4127" fmla="*/ 189833 w 1998270"/>
              <a:gd name="connsiteY4127" fmla="*/ 508434 h 1996549"/>
              <a:gd name="connsiteX4128" fmla="*/ 251234 w 1998270"/>
              <a:gd name="connsiteY4128" fmla="*/ 507752 h 1996549"/>
              <a:gd name="connsiteX4129" fmla="*/ 260444 w 1998270"/>
              <a:gd name="connsiteY4129" fmla="*/ 516962 h 1996549"/>
              <a:gd name="connsiteX4130" fmla="*/ 251234 w 1998270"/>
              <a:gd name="connsiteY4130" fmla="*/ 526165 h 1996549"/>
              <a:gd name="connsiteX4131" fmla="*/ 242024 w 1998270"/>
              <a:gd name="connsiteY4131" fmla="*/ 516962 h 1996549"/>
              <a:gd name="connsiteX4132" fmla="*/ 251234 w 1998270"/>
              <a:gd name="connsiteY4132" fmla="*/ 507752 h 1996549"/>
              <a:gd name="connsiteX4133" fmla="*/ 312635 w 1998270"/>
              <a:gd name="connsiteY4133" fmla="*/ 506898 h 1996549"/>
              <a:gd name="connsiteX4134" fmla="*/ 312976 w 1998270"/>
              <a:gd name="connsiteY4134" fmla="*/ 506898 h 1996549"/>
              <a:gd name="connsiteX4135" fmla="*/ 322698 w 1998270"/>
              <a:gd name="connsiteY4135" fmla="*/ 516961 h 1996549"/>
              <a:gd name="connsiteX4136" fmla="*/ 312635 w 1998270"/>
              <a:gd name="connsiteY4136" fmla="*/ 527017 h 1996549"/>
              <a:gd name="connsiteX4137" fmla="*/ 302573 w 1998270"/>
              <a:gd name="connsiteY4137" fmla="*/ 516961 h 1996549"/>
              <a:gd name="connsiteX4138" fmla="*/ 312635 w 1998270"/>
              <a:gd name="connsiteY4138" fmla="*/ 506898 h 1996549"/>
              <a:gd name="connsiteX4139" fmla="*/ 374036 w 1998270"/>
              <a:gd name="connsiteY4139" fmla="*/ 506045 h 1996549"/>
              <a:gd name="connsiteX4140" fmla="*/ 374378 w 1998270"/>
              <a:gd name="connsiteY4140" fmla="*/ 506045 h 1996549"/>
              <a:gd name="connsiteX4141" fmla="*/ 384952 w 1998270"/>
              <a:gd name="connsiteY4141" fmla="*/ 516961 h 1996549"/>
              <a:gd name="connsiteX4142" fmla="*/ 374036 w 1998270"/>
              <a:gd name="connsiteY4142" fmla="*/ 527870 h 1996549"/>
              <a:gd name="connsiteX4143" fmla="*/ 363121 w 1998270"/>
              <a:gd name="connsiteY4143" fmla="*/ 516961 h 1996549"/>
              <a:gd name="connsiteX4144" fmla="*/ 374036 w 1998270"/>
              <a:gd name="connsiteY4144" fmla="*/ 506045 h 1996549"/>
              <a:gd name="connsiteX4145" fmla="*/ 436119 w 1998270"/>
              <a:gd name="connsiteY4145" fmla="*/ 505364 h 1996549"/>
              <a:gd name="connsiteX4146" fmla="*/ 436460 w 1998270"/>
              <a:gd name="connsiteY4146" fmla="*/ 505364 h 1996549"/>
              <a:gd name="connsiteX4147" fmla="*/ 447717 w 1998270"/>
              <a:gd name="connsiteY4147" fmla="*/ 516961 h 1996549"/>
              <a:gd name="connsiteX4148" fmla="*/ 436119 w 1998270"/>
              <a:gd name="connsiteY4148" fmla="*/ 528552 h 1996549"/>
              <a:gd name="connsiteX4149" fmla="*/ 424522 w 1998270"/>
              <a:gd name="connsiteY4149" fmla="*/ 516961 h 1996549"/>
              <a:gd name="connsiteX4150" fmla="*/ 436119 w 1998270"/>
              <a:gd name="connsiteY4150" fmla="*/ 505364 h 1996549"/>
              <a:gd name="connsiteX4151" fmla="*/ 496839 w 1998270"/>
              <a:gd name="connsiteY4151" fmla="*/ 504510 h 1996549"/>
              <a:gd name="connsiteX4152" fmla="*/ 497179 w 1998270"/>
              <a:gd name="connsiteY4152" fmla="*/ 504510 h 1996549"/>
              <a:gd name="connsiteX4153" fmla="*/ 509290 w 1998270"/>
              <a:gd name="connsiteY4153" fmla="*/ 516961 h 1996549"/>
              <a:gd name="connsiteX4154" fmla="*/ 496839 w 1998270"/>
              <a:gd name="connsiteY4154" fmla="*/ 529405 h 1996549"/>
              <a:gd name="connsiteX4155" fmla="*/ 484388 w 1998270"/>
              <a:gd name="connsiteY4155" fmla="*/ 516961 h 1996549"/>
              <a:gd name="connsiteX4156" fmla="*/ 496839 w 1998270"/>
              <a:gd name="connsiteY4156" fmla="*/ 504510 h 1996549"/>
              <a:gd name="connsiteX4157" fmla="*/ 558240 w 1998270"/>
              <a:gd name="connsiteY4157" fmla="*/ 503829 h 1996549"/>
              <a:gd name="connsiteX4158" fmla="*/ 558581 w 1998270"/>
              <a:gd name="connsiteY4158" fmla="*/ 503829 h 1996549"/>
              <a:gd name="connsiteX4159" fmla="*/ 571373 w 1998270"/>
              <a:gd name="connsiteY4159" fmla="*/ 516962 h 1996549"/>
              <a:gd name="connsiteX4160" fmla="*/ 558240 w 1998270"/>
              <a:gd name="connsiteY4160" fmla="*/ 530088 h 1996549"/>
              <a:gd name="connsiteX4161" fmla="*/ 545108 w 1998270"/>
              <a:gd name="connsiteY4161" fmla="*/ 516962 h 1996549"/>
              <a:gd name="connsiteX4162" fmla="*/ 558240 w 1998270"/>
              <a:gd name="connsiteY4162" fmla="*/ 503829 h 1996549"/>
              <a:gd name="connsiteX4163" fmla="*/ 619642 w 1998270"/>
              <a:gd name="connsiteY4163" fmla="*/ 502975 h 1996549"/>
              <a:gd name="connsiteX4164" fmla="*/ 633627 w 1998270"/>
              <a:gd name="connsiteY4164" fmla="*/ 516961 h 1996549"/>
              <a:gd name="connsiteX4165" fmla="*/ 619642 w 1998270"/>
              <a:gd name="connsiteY4165" fmla="*/ 530940 h 1996549"/>
              <a:gd name="connsiteX4166" fmla="*/ 605656 w 1998270"/>
              <a:gd name="connsiteY4166" fmla="*/ 516961 h 1996549"/>
              <a:gd name="connsiteX4167" fmla="*/ 619642 w 1998270"/>
              <a:gd name="connsiteY4167" fmla="*/ 502975 h 1996549"/>
              <a:gd name="connsiteX4168" fmla="*/ 743126 w 1998270"/>
              <a:gd name="connsiteY4168" fmla="*/ 502122 h 1996549"/>
              <a:gd name="connsiteX4169" fmla="*/ 758646 w 1998270"/>
              <a:gd name="connsiteY4169" fmla="*/ 517643 h 1996549"/>
              <a:gd name="connsiteX4170" fmla="*/ 758646 w 1998270"/>
              <a:gd name="connsiteY4170" fmla="*/ 517814 h 1996549"/>
              <a:gd name="connsiteX4171" fmla="*/ 743126 w 1998270"/>
              <a:gd name="connsiteY4171" fmla="*/ 532987 h 1996549"/>
              <a:gd name="connsiteX4172" fmla="*/ 742955 w 1998270"/>
              <a:gd name="connsiteY4172" fmla="*/ 532987 h 1996549"/>
              <a:gd name="connsiteX4173" fmla="*/ 727605 w 1998270"/>
              <a:gd name="connsiteY4173" fmla="*/ 517643 h 1996549"/>
              <a:gd name="connsiteX4174" fmla="*/ 743126 w 1998270"/>
              <a:gd name="connsiteY4174" fmla="*/ 502122 h 1996549"/>
              <a:gd name="connsiteX4175" fmla="*/ 681042 w 1998270"/>
              <a:gd name="connsiteY4175" fmla="*/ 502122 h 1996549"/>
              <a:gd name="connsiteX4176" fmla="*/ 695881 w 1998270"/>
              <a:gd name="connsiteY4176" fmla="*/ 516961 h 1996549"/>
              <a:gd name="connsiteX4177" fmla="*/ 681042 w 1998270"/>
              <a:gd name="connsiteY4177" fmla="*/ 531793 h 1996549"/>
              <a:gd name="connsiteX4178" fmla="*/ 666204 w 1998270"/>
              <a:gd name="connsiteY4178" fmla="*/ 516961 h 1996549"/>
              <a:gd name="connsiteX4179" fmla="*/ 681042 w 1998270"/>
              <a:gd name="connsiteY4179" fmla="*/ 502122 h 1996549"/>
              <a:gd name="connsiteX4180" fmla="*/ 803844 w 1998270"/>
              <a:gd name="connsiteY4180" fmla="*/ 500587 h 1996549"/>
              <a:gd name="connsiteX4181" fmla="*/ 820900 w 1998270"/>
              <a:gd name="connsiteY4181" fmla="*/ 517643 h 1996549"/>
              <a:gd name="connsiteX4182" fmla="*/ 803844 w 1998270"/>
              <a:gd name="connsiteY4182" fmla="*/ 533839 h 1996549"/>
              <a:gd name="connsiteX4183" fmla="*/ 786789 w 1998270"/>
              <a:gd name="connsiteY4183" fmla="*/ 517643 h 1996549"/>
              <a:gd name="connsiteX4184" fmla="*/ 803844 w 1998270"/>
              <a:gd name="connsiteY4184" fmla="*/ 500587 h 1996549"/>
              <a:gd name="connsiteX4185" fmla="*/ 865246 w 1998270"/>
              <a:gd name="connsiteY4185" fmla="*/ 499906 h 1996549"/>
              <a:gd name="connsiteX4186" fmla="*/ 882302 w 1998270"/>
              <a:gd name="connsiteY4186" fmla="*/ 516961 h 1996549"/>
              <a:gd name="connsiteX4187" fmla="*/ 865246 w 1998270"/>
              <a:gd name="connsiteY4187" fmla="*/ 534010 h 1996549"/>
              <a:gd name="connsiteX4188" fmla="*/ 848191 w 1998270"/>
              <a:gd name="connsiteY4188" fmla="*/ 516961 h 1996549"/>
              <a:gd name="connsiteX4189" fmla="*/ 865246 w 1998270"/>
              <a:gd name="connsiteY4189" fmla="*/ 499906 h 1996549"/>
              <a:gd name="connsiteX4190" fmla="*/ 927014 w 1998270"/>
              <a:gd name="connsiteY4190" fmla="*/ 499089 h 1996549"/>
              <a:gd name="connsiteX4191" fmla="*/ 944752 w 1998270"/>
              <a:gd name="connsiteY4191" fmla="*/ 516827 h 1996549"/>
              <a:gd name="connsiteX4192" fmla="*/ 927014 w 1998270"/>
              <a:gd name="connsiteY4192" fmla="*/ 534558 h 1996549"/>
              <a:gd name="connsiteX4193" fmla="*/ 909276 w 1998270"/>
              <a:gd name="connsiteY4193" fmla="*/ 516827 h 1996549"/>
              <a:gd name="connsiteX4194" fmla="*/ 927014 w 1998270"/>
              <a:gd name="connsiteY4194" fmla="*/ 499089 h 1996549"/>
              <a:gd name="connsiteX4195" fmla="*/ 988048 w 1998270"/>
              <a:gd name="connsiteY4195" fmla="*/ 498370 h 1996549"/>
              <a:gd name="connsiteX4196" fmla="*/ 1006640 w 1998270"/>
              <a:gd name="connsiteY4196" fmla="*/ 516961 h 1996549"/>
              <a:gd name="connsiteX4197" fmla="*/ 1006640 w 1998270"/>
              <a:gd name="connsiteY4197" fmla="*/ 517132 h 1996549"/>
              <a:gd name="connsiteX4198" fmla="*/ 988048 w 1998270"/>
              <a:gd name="connsiteY4198" fmla="*/ 535374 h 1996549"/>
              <a:gd name="connsiteX4199" fmla="*/ 987878 w 1998270"/>
              <a:gd name="connsiteY4199" fmla="*/ 535374 h 1996549"/>
              <a:gd name="connsiteX4200" fmla="*/ 969458 w 1998270"/>
              <a:gd name="connsiteY4200" fmla="*/ 516961 h 1996549"/>
              <a:gd name="connsiteX4201" fmla="*/ 988048 w 1998270"/>
              <a:gd name="connsiteY4201" fmla="*/ 498370 h 1996549"/>
              <a:gd name="connsiteX4202" fmla="*/ 1050132 w 1998270"/>
              <a:gd name="connsiteY4202" fmla="*/ 497688 h 1996549"/>
              <a:gd name="connsiteX4203" fmla="*/ 1050643 w 1998270"/>
              <a:gd name="connsiteY4203" fmla="*/ 497688 h 1996549"/>
              <a:gd name="connsiteX4204" fmla="*/ 1069405 w 1998270"/>
              <a:gd name="connsiteY4204" fmla="*/ 517132 h 1996549"/>
              <a:gd name="connsiteX4205" fmla="*/ 1069405 w 1998270"/>
              <a:gd name="connsiteY4205" fmla="*/ 517303 h 1996549"/>
              <a:gd name="connsiteX4206" fmla="*/ 1050132 w 1998270"/>
              <a:gd name="connsiteY4206" fmla="*/ 536228 h 1996549"/>
              <a:gd name="connsiteX4207" fmla="*/ 1030859 w 1998270"/>
              <a:gd name="connsiteY4207" fmla="*/ 516962 h 1996549"/>
              <a:gd name="connsiteX4208" fmla="*/ 1050132 w 1998270"/>
              <a:gd name="connsiteY4208" fmla="*/ 497688 h 1996549"/>
              <a:gd name="connsiteX4209" fmla="*/ 1110851 w 1998270"/>
              <a:gd name="connsiteY4209" fmla="*/ 497007 h 1996549"/>
              <a:gd name="connsiteX4210" fmla="*/ 1130807 w 1998270"/>
              <a:gd name="connsiteY4210" fmla="*/ 516962 h 1996549"/>
              <a:gd name="connsiteX4211" fmla="*/ 1130807 w 1998270"/>
              <a:gd name="connsiteY4211" fmla="*/ 517132 h 1996549"/>
              <a:gd name="connsiteX4212" fmla="*/ 1110851 w 1998270"/>
              <a:gd name="connsiteY4212" fmla="*/ 536740 h 1996549"/>
              <a:gd name="connsiteX4213" fmla="*/ 1091067 w 1998270"/>
              <a:gd name="connsiteY4213" fmla="*/ 516962 h 1996549"/>
              <a:gd name="connsiteX4214" fmla="*/ 1091067 w 1998270"/>
              <a:gd name="connsiteY4214" fmla="*/ 516791 h 1996549"/>
              <a:gd name="connsiteX4215" fmla="*/ 1110851 w 1998270"/>
              <a:gd name="connsiteY4215" fmla="*/ 497007 h 1996549"/>
              <a:gd name="connsiteX4216" fmla="*/ 1172619 w 1998270"/>
              <a:gd name="connsiteY4216" fmla="*/ 496190 h 1996549"/>
              <a:gd name="connsiteX4217" fmla="*/ 1193256 w 1998270"/>
              <a:gd name="connsiteY4217" fmla="*/ 516827 h 1996549"/>
              <a:gd name="connsiteX4218" fmla="*/ 1172619 w 1998270"/>
              <a:gd name="connsiteY4218" fmla="*/ 537457 h 1996549"/>
              <a:gd name="connsiteX4219" fmla="*/ 1151981 w 1998270"/>
              <a:gd name="connsiteY4219" fmla="*/ 516827 h 1996549"/>
              <a:gd name="connsiteX4220" fmla="*/ 1172619 w 1998270"/>
              <a:gd name="connsiteY4220" fmla="*/ 496190 h 1996549"/>
              <a:gd name="connsiteX4221" fmla="*/ 1233654 w 1998270"/>
              <a:gd name="connsiteY4221" fmla="*/ 495642 h 1996549"/>
              <a:gd name="connsiteX4222" fmla="*/ 1254974 w 1998270"/>
              <a:gd name="connsiteY4222" fmla="*/ 516961 h 1996549"/>
              <a:gd name="connsiteX4223" fmla="*/ 1254974 w 1998270"/>
              <a:gd name="connsiteY4223" fmla="*/ 517132 h 1996549"/>
              <a:gd name="connsiteX4224" fmla="*/ 1233654 w 1998270"/>
              <a:gd name="connsiteY4224" fmla="*/ 538104 h 1996549"/>
              <a:gd name="connsiteX4225" fmla="*/ 1233313 w 1998270"/>
              <a:gd name="connsiteY4225" fmla="*/ 538104 h 1996549"/>
              <a:gd name="connsiteX4226" fmla="*/ 1212504 w 1998270"/>
              <a:gd name="connsiteY4226" fmla="*/ 516961 h 1996549"/>
              <a:gd name="connsiteX4227" fmla="*/ 1212504 w 1998270"/>
              <a:gd name="connsiteY4227" fmla="*/ 516791 h 1996549"/>
              <a:gd name="connsiteX4228" fmla="*/ 1233654 w 1998270"/>
              <a:gd name="connsiteY4228" fmla="*/ 495642 h 1996549"/>
              <a:gd name="connsiteX4229" fmla="*/ 1295054 w 1998270"/>
              <a:gd name="connsiteY4229" fmla="*/ 494960 h 1996549"/>
              <a:gd name="connsiteX4230" fmla="*/ 1317057 w 1998270"/>
              <a:gd name="connsiteY4230" fmla="*/ 516962 h 1996549"/>
              <a:gd name="connsiteX4231" fmla="*/ 1317057 w 1998270"/>
              <a:gd name="connsiteY4231" fmla="*/ 517132 h 1996549"/>
              <a:gd name="connsiteX4232" fmla="*/ 1295054 w 1998270"/>
              <a:gd name="connsiteY4232" fmla="*/ 538786 h 1996549"/>
              <a:gd name="connsiteX4233" fmla="*/ 1294884 w 1998270"/>
              <a:gd name="connsiteY4233" fmla="*/ 538786 h 1996549"/>
              <a:gd name="connsiteX4234" fmla="*/ 1273053 w 1998270"/>
              <a:gd name="connsiteY4234" fmla="*/ 516962 h 1996549"/>
              <a:gd name="connsiteX4235" fmla="*/ 1295054 w 1998270"/>
              <a:gd name="connsiteY4235" fmla="*/ 494960 h 1996549"/>
              <a:gd name="connsiteX4236" fmla="*/ 1971151 w 1998270"/>
              <a:gd name="connsiteY4236" fmla="*/ 494619 h 1996549"/>
              <a:gd name="connsiteX4237" fmla="*/ 1971492 w 1998270"/>
              <a:gd name="connsiteY4237" fmla="*/ 494619 h 1996549"/>
              <a:gd name="connsiteX4238" fmla="*/ 1993494 w 1998270"/>
              <a:gd name="connsiteY4238" fmla="*/ 516962 h 1996549"/>
              <a:gd name="connsiteX4239" fmla="*/ 1993494 w 1998270"/>
              <a:gd name="connsiteY4239" fmla="*/ 517132 h 1996549"/>
              <a:gd name="connsiteX4240" fmla="*/ 1971151 w 1998270"/>
              <a:gd name="connsiteY4240" fmla="*/ 539127 h 1996549"/>
              <a:gd name="connsiteX4241" fmla="*/ 1948808 w 1998270"/>
              <a:gd name="connsiteY4241" fmla="*/ 516962 h 1996549"/>
              <a:gd name="connsiteX4242" fmla="*/ 1971151 w 1998270"/>
              <a:gd name="connsiteY4242" fmla="*/ 494619 h 1996549"/>
              <a:gd name="connsiteX4243" fmla="*/ 1356822 w 1998270"/>
              <a:gd name="connsiteY4243" fmla="*/ 494143 h 1996549"/>
              <a:gd name="connsiteX4244" fmla="*/ 1379507 w 1998270"/>
              <a:gd name="connsiteY4244" fmla="*/ 516827 h 1996549"/>
              <a:gd name="connsiteX4245" fmla="*/ 1356822 w 1998270"/>
              <a:gd name="connsiteY4245" fmla="*/ 539505 h 1996549"/>
              <a:gd name="connsiteX4246" fmla="*/ 1334138 w 1998270"/>
              <a:gd name="connsiteY4246" fmla="*/ 516827 h 1996549"/>
              <a:gd name="connsiteX4247" fmla="*/ 1356822 w 1998270"/>
              <a:gd name="connsiteY4247" fmla="*/ 494143 h 1996549"/>
              <a:gd name="connsiteX4248" fmla="*/ 1417858 w 1998270"/>
              <a:gd name="connsiteY4248" fmla="*/ 493766 h 1996549"/>
              <a:gd name="connsiteX4249" fmla="*/ 1441054 w 1998270"/>
              <a:gd name="connsiteY4249" fmla="*/ 516961 h 1996549"/>
              <a:gd name="connsiteX4250" fmla="*/ 1441054 w 1998270"/>
              <a:gd name="connsiteY4250" fmla="*/ 517132 h 1996549"/>
              <a:gd name="connsiteX4251" fmla="*/ 1417858 w 1998270"/>
              <a:gd name="connsiteY4251" fmla="*/ 539980 h 1996549"/>
              <a:gd name="connsiteX4252" fmla="*/ 1417517 w 1998270"/>
              <a:gd name="connsiteY4252" fmla="*/ 539980 h 1996549"/>
              <a:gd name="connsiteX4253" fmla="*/ 1394832 w 1998270"/>
              <a:gd name="connsiteY4253" fmla="*/ 516961 h 1996549"/>
              <a:gd name="connsiteX4254" fmla="*/ 1394832 w 1998270"/>
              <a:gd name="connsiteY4254" fmla="*/ 516791 h 1996549"/>
              <a:gd name="connsiteX4255" fmla="*/ 1417858 w 1998270"/>
              <a:gd name="connsiteY4255" fmla="*/ 493766 h 1996549"/>
              <a:gd name="connsiteX4256" fmla="*/ 1479259 w 1998270"/>
              <a:gd name="connsiteY4256" fmla="*/ 493083 h 1996549"/>
              <a:gd name="connsiteX4257" fmla="*/ 1503137 w 1998270"/>
              <a:gd name="connsiteY4257" fmla="*/ 516962 h 1996549"/>
              <a:gd name="connsiteX4258" fmla="*/ 1479259 w 1998270"/>
              <a:gd name="connsiteY4258" fmla="*/ 540662 h 1996549"/>
              <a:gd name="connsiteX4259" fmla="*/ 1455551 w 1998270"/>
              <a:gd name="connsiteY4259" fmla="*/ 516962 h 1996549"/>
              <a:gd name="connsiteX4260" fmla="*/ 1455551 w 1998270"/>
              <a:gd name="connsiteY4260" fmla="*/ 516791 h 1996549"/>
              <a:gd name="connsiteX4261" fmla="*/ 1479259 w 1998270"/>
              <a:gd name="connsiteY4261" fmla="*/ 493083 h 1996549"/>
              <a:gd name="connsiteX4262" fmla="*/ 1540660 w 1998270"/>
              <a:gd name="connsiteY4262" fmla="*/ 492572 h 1996549"/>
              <a:gd name="connsiteX4263" fmla="*/ 1565050 w 1998270"/>
              <a:gd name="connsiteY4263" fmla="*/ 516961 h 1996549"/>
              <a:gd name="connsiteX4264" fmla="*/ 1540660 w 1998270"/>
              <a:gd name="connsiteY4264" fmla="*/ 541173 h 1996549"/>
              <a:gd name="connsiteX4265" fmla="*/ 1516441 w 1998270"/>
              <a:gd name="connsiteY4265" fmla="*/ 516961 h 1996549"/>
              <a:gd name="connsiteX4266" fmla="*/ 1516441 w 1998270"/>
              <a:gd name="connsiteY4266" fmla="*/ 516791 h 1996549"/>
              <a:gd name="connsiteX4267" fmla="*/ 1540660 w 1998270"/>
              <a:gd name="connsiteY4267" fmla="*/ 492572 h 1996549"/>
              <a:gd name="connsiteX4268" fmla="*/ 1602061 w 1998270"/>
              <a:gd name="connsiteY4268" fmla="*/ 492231 h 1996549"/>
              <a:gd name="connsiteX4269" fmla="*/ 1626793 w 1998270"/>
              <a:gd name="connsiteY4269" fmla="*/ 516962 h 1996549"/>
              <a:gd name="connsiteX4270" fmla="*/ 1626793 w 1998270"/>
              <a:gd name="connsiteY4270" fmla="*/ 517132 h 1996549"/>
              <a:gd name="connsiteX4271" fmla="*/ 1602061 w 1998270"/>
              <a:gd name="connsiteY4271" fmla="*/ 541515 h 1996549"/>
              <a:gd name="connsiteX4272" fmla="*/ 1601720 w 1998270"/>
              <a:gd name="connsiteY4272" fmla="*/ 541515 h 1996549"/>
              <a:gd name="connsiteX4273" fmla="*/ 1577501 w 1998270"/>
              <a:gd name="connsiteY4273" fmla="*/ 516962 h 1996549"/>
              <a:gd name="connsiteX4274" fmla="*/ 1577501 w 1998270"/>
              <a:gd name="connsiteY4274" fmla="*/ 516791 h 1996549"/>
              <a:gd name="connsiteX4275" fmla="*/ 1602061 w 1998270"/>
              <a:gd name="connsiteY4275" fmla="*/ 492231 h 1996549"/>
              <a:gd name="connsiteX4276" fmla="*/ 1664145 w 1998270"/>
              <a:gd name="connsiteY4276" fmla="*/ 491718 h 1996549"/>
              <a:gd name="connsiteX4277" fmla="*/ 1689388 w 1998270"/>
              <a:gd name="connsiteY4277" fmla="*/ 516961 h 1996549"/>
              <a:gd name="connsiteX4278" fmla="*/ 1689388 w 1998270"/>
              <a:gd name="connsiteY4278" fmla="*/ 517132 h 1996549"/>
              <a:gd name="connsiteX4279" fmla="*/ 1664145 w 1998270"/>
              <a:gd name="connsiteY4279" fmla="*/ 542026 h 1996549"/>
              <a:gd name="connsiteX4280" fmla="*/ 1639073 w 1998270"/>
              <a:gd name="connsiteY4280" fmla="*/ 516961 h 1996549"/>
              <a:gd name="connsiteX4281" fmla="*/ 1639073 w 1998270"/>
              <a:gd name="connsiteY4281" fmla="*/ 516791 h 1996549"/>
              <a:gd name="connsiteX4282" fmla="*/ 1664145 w 1998270"/>
              <a:gd name="connsiteY4282" fmla="*/ 491718 h 1996549"/>
              <a:gd name="connsiteX4283" fmla="*/ 1724863 w 1998270"/>
              <a:gd name="connsiteY4283" fmla="*/ 491549 h 1996549"/>
              <a:gd name="connsiteX4284" fmla="*/ 1750277 w 1998270"/>
              <a:gd name="connsiteY4284" fmla="*/ 516962 h 1996549"/>
              <a:gd name="connsiteX4285" fmla="*/ 1724863 w 1998270"/>
              <a:gd name="connsiteY4285" fmla="*/ 542197 h 1996549"/>
              <a:gd name="connsiteX4286" fmla="*/ 1699621 w 1998270"/>
              <a:gd name="connsiteY4286" fmla="*/ 516962 h 1996549"/>
              <a:gd name="connsiteX4287" fmla="*/ 1724863 w 1998270"/>
              <a:gd name="connsiteY4287" fmla="*/ 491549 h 1996549"/>
              <a:gd name="connsiteX4288" fmla="*/ 1786265 w 1998270"/>
              <a:gd name="connsiteY4288" fmla="*/ 491207 h 1996549"/>
              <a:gd name="connsiteX4289" fmla="*/ 1786606 w 1998270"/>
              <a:gd name="connsiteY4289" fmla="*/ 491207 h 1996549"/>
              <a:gd name="connsiteX4290" fmla="*/ 1812020 w 1998270"/>
              <a:gd name="connsiteY4290" fmla="*/ 516962 h 1996549"/>
              <a:gd name="connsiteX4291" fmla="*/ 1812020 w 1998270"/>
              <a:gd name="connsiteY4291" fmla="*/ 517132 h 1996549"/>
              <a:gd name="connsiteX4292" fmla="*/ 1786265 w 1998270"/>
              <a:gd name="connsiteY4292" fmla="*/ 542538 h 1996549"/>
              <a:gd name="connsiteX4293" fmla="*/ 1760682 w 1998270"/>
              <a:gd name="connsiteY4293" fmla="*/ 516962 h 1996549"/>
              <a:gd name="connsiteX4294" fmla="*/ 1760682 w 1998270"/>
              <a:gd name="connsiteY4294" fmla="*/ 516791 h 1996549"/>
              <a:gd name="connsiteX4295" fmla="*/ 1786265 w 1998270"/>
              <a:gd name="connsiteY4295" fmla="*/ 491207 h 1996549"/>
              <a:gd name="connsiteX4296" fmla="*/ 1909068 w 1998270"/>
              <a:gd name="connsiteY4296" fmla="*/ 491037 h 1996549"/>
              <a:gd name="connsiteX4297" fmla="*/ 1934993 w 1998270"/>
              <a:gd name="connsiteY4297" fmla="*/ 516961 h 1996549"/>
              <a:gd name="connsiteX4298" fmla="*/ 1909068 w 1998270"/>
              <a:gd name="connsiteY4298" fmla="*/ 542709 h 1996549"/>
              <a:gd name="connsiteX4299" fmla="*/ 1883314 w 1998270"/>
              <a:gd name="connsiteY4299" fmla="*/ 516961 h 1996549"/>
              <a:gd name="connsiteX4300" fmla="*/ 1883314 w 1998270"/>
              <a:gd name="connsiteY4300" fmla="*/ 516791 h 1996549"/>
              <a:gd name="connsiteX4301" fmla="*/ 1909068 w 1998270"/>
              <a:gd name="connsiteY4301" fmla="*/ 491037 h 1996549"/>
              <a:gd name="connsiteX4302" fmla="*/ 1847666 w 1998270"/>
              <a:gd name="connsiteY4302" fmla="*/ 491037 h 1996549"/>
              <a:gd name="connsiteX4303" fmla="*/ 1873591 w 1998270"/>
              <a:gd name="connsiteY4303" fmla="*/ 516961 h 1996549"/>
              <a:gd name="connsiteX4304" fmla="*/ 1847666 w 1998270"/>
              <a:gd name="connsiteY4304" fmla="*/ 542709 h 1996549"/>
              <a:gd name="connsiteX4305" fmla="*/ 1821912 w 1998270"/>
              <a:gd name="connsiteY4305" fmla="*/ 516961 h 1996549"/>
              <a:gd name="connsiteX4306" fmla="*/ 1821912 w 1998270"/>
              <a:gd name="connsiteY4306" fmla="*/ 516791 h 1996549"/>
              <a:gd name="connsiteX4307" fmla="*/ 1847666 w 1998270"/>
              <a:gd name="connsiteY4307" fmla="*/ 491037 h 1996549"/>
              <a:gd name="connsiteX4308" fmla="*/ 5629 w 1998270"/>
              <a:gd name="connsiteY4308" fmla="*/ 450956 h 1996549"/>
              <a:gd name="connsiteX4309" fmla="*/ 5970 w 1998270"/>
              <a:gd name="connsiteY4309" fmla="*/ 450956 h 1996549"/>
              <a:gd name="connsiteX4310" fmla="*/ 10745 w 1998270"/>
              <a:gd name="connsiteY4310" fmla="*/ 456073 h 1996549"/>
              <a:gd name="connsiteX4311" fmla="*/ 5629 w 1998270"/>
              <a:gd name="connsiteY4311" fmla="*/ 461190 h 1996549"/>
              <a:gd name="connsiteX4312" fmla="*/ 512 w 1998270"/>
              <a:gd name="connsiteY4312" fmla="*/ 456073 h 1996549"/>
              <a:gd name="connsiteX4313" fmla="*/ 5629 w 1998270"/>
              <a:gd name="connsiteY4313" fmla="*/ 450956 h 1996549"/>
              <a:gd name="connsiteX4314" fmla="*/ 67029 w 1998270"/>
              <a:gd name="connsiteY4314" fmla="*/ 448568 h 1996549"/>
              <a:gd name="connsiteX4315" fmla="*/ 74022 w 1998270"/>
              <a:gd name="connsiteY4315" fmla="*/ 455561 h 1996549"/>
              <a:gd name="connsiteX4316" fmla="*/ 67029 w 1998270"/>
              <a:gd name="connsiteY4316" fmla="*/ 462554 h 1996549"/>
              <a:gd name="connsiteX4317" fmla="*/ 60037 w 1998270"/>
              <a:gd name="connsiteY4317" fmla="*/ 455561 h 1996549"/>
              <a:gd name="connsiteX4318" fmla="*/ 67029 w 1998270"/>
              <a:gd name="connsiteY4318" fmla="*/ 448568 h 1996549"/>
              <a:gd name="connsiteX4319" fmla="*/ 129113 w 1998270"/>
              <a:gd name="connsiteY4319" fmla="*/ 447715 h 1996549"/>
              <a:gd name="connsiteX4320" fmla="*/ 129454 w 1998270"/>
              <a:gd name="connsiteY4320" fmla="*/ 447715 h 1996549"/>
              <a:gd name="connsiteX4321" fmla="*/ 136959 w 1998270"/>
              <a:gd name="connsiteY4321" fmla="*/ 455561 h 1996549"/>
              <a:gd name="connsiteX4322" fmla="*/ 129113 w 1998270"/>
              <a:gd name="connsiteY4322" fmla="*/ 463407 h 1996549"/>
              <a:gd name="connsiteX4323" fmla="*/ 121268 w 1998270"/>
              <a:gd name="connsiteY4323" fmla="*/ 455561 h 1996549"/>
              <a:gd name="connsiteX4324" fmla="*/ 129113 w 1998270"/>
              <a:gd name="connsiteY4324" fmla="*/ 447715 h 1996549"/>
              <a:gd name="connsiteX4325" fmla="*/ 189832 w 1998270"/>
              <a:gd name="connsiteY4325" fmla="*/ 446862 h 1996549"/>
              <a:gd name="connsiteX4326" fmla="*/ 198531 w 1998270"/>
              <a:gd name="connsiteY4326" fmla="*/ 455561 h 1996549"/>
              <a:gd name="connsiteX4327" fmla="*/ 189832 w 1998270"/>
              <a:gd name="connsiteY4327" fmla="*/ 464259 h 1996549"/>
              <a:gd name="connsiteX4328" fmla="*/ 181134 w 1998270"/>
              <a:gd name="connsiteY4328" fmla="*/ 455561 h 1996549"/>
              <a:gd name="connsiteX4329" fmla="*/ 189832 w 1998270"/>
              <a:gd name="connsiteY4329" fmla="*/ 446862 h 1996549"/>
              <a:gd name="connsiteX4330" fmla="*/ 251234 w 1998270"/>
              <a:gd name="connsiteY4330" fmla="*/ 446010 h 1996549"/>
              <a:gd name="connsiteX4331" fmla="*/ 260785 w 1998270"/>
              <a:gd name="connsiteY4331" fmla="*/ 455561 h 1996549"/>
              <a:gd name="connsiteX4332" fmla="*/ 251234 w 1998270"/>
              <a:gd name="connsiteY4332" fmla="*/ 465112 h 1996549"/>
              <a:gd name="connsiteX4333" fmla="*/ 241683 w 1998270"/>
              <a:gd name="connsiteY4333" fmla="*/ 455561 h 1996549"/>
              <a:gd name="connsiteX4334" fmla="*/ 251234 w 1998270"/>
              <a:gd name="connsiteY4334" fmla="*/ 446010 h 1996549"/>
              <a:gd name="connsiteX4335" fmla="*/ 312635 w 1998270"/>
              <a:gd name="connsiteY4335" fmla="*/ 445327 h 1996549"/>
              <a:gd name="connsiteX4336" fmla="*/ 322868 w 1998270"/>
              <a:gd name="connsiteY4336" fmla="*/ 455561 h 1996549"/>
              <a:gd name="connsiteX4337" fmla="*/ 312635 w 1998270"/>
              <a:gd name="connsiteY4337" fmla="*/ 465795 h 1996549"/>
              <a:gd name="connsiteX4338" fmla="*/ 302402 w 1998270"/>
              <a:gd name="connsiteY4338" fmla="*/ 455561 h 1996549"/>
              <a:gd name="connsiteX4339" fmla="*/ 312635 w 1998270"/>
              <a:gd name="connsiteY4339" fmla="*/ 445327 h 1996549"/>
              <a:gd name="connsiteX4340" fmla="*/ 374036 w 1998270"/>
              <a:gd name="connsiteY4340" fmla="*/ 444474 h 1996549"/>
              <a:gd name="connsiteX4341" fmla="*/ 385123 w 1998270"/>
              <a:gd name="connsiteY4341" fmla="*/ 455561 h 1996549"/>
              <a:gd name="connsiteX4342" fmla="*/ 374036 w 1998270"/>
              <a:gd name="connsiteY4342" fmla="*/ 466647 h 1996549"/>
              <a:gd name="connsiteX4343" fmla="*/ 362950 w 1998270"/>
              <a:gd name="connsiteY4343" fmla="*/ 455561 h 1996549"/>
              <a:gd name="connsiteX4344" fmla="*/ 374036 w 1998270"/>
              <a:gd name="connsiteY4344" fmla="*/ 444474 h 1996549"/>
              <a:gd name="connsiteX4345" fmla="*/ 436120 w 1998270"/>
              <a:gd name="connsiteY4345" fmla="*/ 443623 h 1996549"/>
              <a:gd name="connsiteX4346" fmla="*/ 448059 w 1998270"/>
              <a:gd name="connsiteY4346" fmla="*/ 455562 h 1996549"/>
              <a:gd name="connsiteX4347" fmla="*/ 436120 w 1998270"/>
              <a:gd name="connsiteY4347" fmla="*/ 467501 h 1996549"/>
              <a:gd name="connsiteX4348" fmla="*/ 424181 w 1998270"/>
              <a:gd name="connsiteY4348" fmla="*/ 455562 h 1996549"/>
              <a:gd name="connsiteX4349" fmla="*/ 436120 w 1998270"/>
              <a:gd name="connsiteY4349" fmla="*/ 443623 h 1996549"/>
              <a:gd name="connsiteX4350" fmla="*/ 496839 w 1998270"/>
              <a:gd name="connsiteY4350" fmla="*/ 442939 h 1996549"/>
              <a:gd name="connsiteX4351" fmla="*/ 509460 w 1998270"/>
              <a:gd name="connsiteY4351" fmla="*/ 455561 h 1996549"/>
              <a:gd name="connsiteX4352" fmla="*/ 496839 w 1998270"/>
              <a:gd name="connsiteY4352" fmla="*/ 468182 h 1996549"/>
              <a:gd name="connsiteX4353" fmla="*/ 484218 w 1998270"/>
              <a:gd name="connsiteY4353" fmla="*/ 455561 h 1996549"/>
              <a:gd name="connsiteX4354" fmla="*/ 496839 w 1998270"/>
              <a:gd name="connsiteY4354" fmla="*/ 442939 h 1996549"/>
              <a:gd name="connsiteX4355" fmla="*/ 558240 w 1998270"/>
              <a:gd name="connsiteY4355" fmla="*/ 442087 h 1996549"/>
              <a:gd name="connsiteX4356" fmla="*/ 571714 w 1998270"/>
              <a:gd name="connsiteY4356" fmla="*/ 455561 h 1996549"/>
              <a:gd name="connsiteX4357" fmla="*/ 558240 w 1998270"/>
              <a:gd name="connsiteY4357" fmla="*/ 469036 h 1996549"/>
              <a:gd name="connsiteX4358" fmla="*/ 544766 w 1998270"/>
              <a:gd name="connsiteY4358" fmla="*/ 455561 h 1996549"/>
              <a:gd name="connsiteX4359" fmla="*/ 558240 w 1998270"/>
              <a:gd name="connsiteY4359" fmla="*/ 442087 h 1996549"/>
              <a:gd name="connsiteX4360" fmla="*/ 619641 w 1998270"/>
              <a:gd name="connsiteY4360" fmla="*/ 441234 h 1996549"/>
              <a:gd name="connsiteX4361" fmla="*/ 619982 w 1998270"/>
              <a:gd name="connsiteY4361" fmla="*/ 441234 h 1996549"/>
              <a:gd name="connsiteX4362" fmla="*/ 633968 w 1998270"/>
              <a:gd name="connsiteY4362" fmla="*/ 455561 h 1996549"/>
              <a:gd name="connsiteX4363" fmla="*/ 619641 w 1998270"/>
              <a:gd name="connsiteY4363" fmla="*/ 469888 h 1996549"/>
              <a:gd name="connsiteX4364" fmla="*/ 605315 w 1998270"/>
              <a:gd name="connsiteY4364" fmla="*/ 455561 h 1996549"/>
              <a:gd name="connsiteX4365" fmla="*/ 619641 w 1998270"/>
              <a:gd name="connsiteY4365" fmla="*/ 441234 h 1996549"/>
              <a:gd name="connsiteX4366" fmla="*/ 681042 w 1998270"/>
              <a:gd name="connsiteY4366" fmla="*/ 440552 h 1996549"/>
              <a:gd name="connsiteX4367" fmla="*/ 681384 w 1998270"/>
              <a:gd name="connsiteY4367" fmla="*/ 440552 h 1996549"/>
              <a:gd name="connsiteX4368" fmla="*/ 696052 w 1998270"/>
              <a:gd name="connsiteY4368" fmla="*/ 455562 h 1996549"/>
              <a:gd name="connsiteX4369" fmla="*/ 696052 w 1998270"/>
              <a:gd name="connsiteY4369" fmla="*/ 455732 h 1996549"/>
              <a:gd name="connsiteX4370" fmla="*/ 681042 w 1998270"/>
              <a:gd name="connsiteY4370" fmla="*/ 470401 h 1996549"/>
              <a:gd name="connsiteX4371" fmla="*/ 666034 w 1998270"/>
              <a:gd name="connsiteY4371" fmla="*/ 455562 h 1996549"/>
              <a:gd name="connsiteX4372" fmla="*/ 681042 w 1998270"/>
              <a:gd name="connsiteY4372" fmla="*/ 440552 h 1996549"/>
              <a:gd name="connsiteX4373" fmla="*/ 743125 w 1998270"/>
              <a:gd name="connsiteY4373" fmla="*/ 439699 h 1996549"/>
              <a:gd name="connsiteX4374" fmla="*/ 743466 w 1998270"/>
              <a:gd name="connsiteY4374" fmla="*/ 439699 h 1996549"/>
              <a:gd name="connsiteX4375" fmla="*/ 758987 w 1998270"/>
              <a:gd name="connsiteY4375" fmla="*/ 455561 h 1996549"/>
              <a:gd name="connsiteX4376" fmla="*/ 758987 w 1998270"/>
              <a:gd name="connsiteY4376" fmla="*/ 455732 h 1996549"/>
              <a:gd name="connsiteX4377" fmla="*/ 743125 w 1998270"/>
              <a:gd name="connsiteY4377" fmla="*/ 471253 h 1996549"/>
              <a:gd name="connsiteX4378" fmla="*/ 727264 w 1998270"/>
              <a:gd name="connsiteY4378" fmla="*/ 455561 h 1996549"/>
              <a:gd name="connsiteX4379" fmla="*/ 743125 w 1998270"/>
              <a:gd name="connsiteY4379" fmla="*/ 439699 h 1996549"/>
              <a:gd name="connsiteX4380" fmla="*/ 803844 w 1998270"/>
              <a:gd name="connsiteY4380" fmla="*/ 438846 h 1996549"/>
              <a:gd name="connsiteX4381" fmla="*/ 820900 w 1998270"/>
              <a:gd name="connsiteY4381" fmla="*/ 455902 h 1996549"/>
              <a:gd name="connsiteX4382" fmla="*/ 803844 w 1998270"/>
              <a:gd name="connsiteY4382" fmla="*/ 472959 h 1996549"/>
              <a:gd name="connsiteX4383" fmla="*/ 786789 w 1998270"/>
              <a:gd name="connsiteY4383" fmla="*/ 455902 h 1996549"/>
              <a:gd name="connsiteX4384" fmla="*/ 803844 w 1998270"/>
              <a:gd name="connsiteY4384" fmla="*/ 438846 h 1996549"/>
              <a:gd name="connsiteX4385" fmla="*/ 865246 w 1998270"/>
              <a:gd name="connsiteY4385" fmla="*/ 438164 h 1996549"/>
              <a:gd name="connsiteX4386" fmla="*/ 882302 w 1998270"/>
              <a:gd name="connsiteY4386" fmla="*/ 455220 h 1996549"/>
              <a:gd name="connsiteX4387" fmla="*/ 865246 w 1998270"/>
              <a:gd name="connsiteY4387" fmla="*/ 472277 h 1996549"/>
              <a:gd name="connsiteX4388" fmla="*/ 848191 w 1998270"/>
              <a:gd name="connsiteY4388" fmla="*/ 455220 h 1996549"/>
              <a:gd name="connsiteX4389" fmla="*/ 865246 w 1998270"/>
              <a:gd name="connsiteY4389" fmla="*/ 438164 h 1996549"/>
              <a:gd name="connsiteX4390" fmla="*/ 926648 w 1998270"/>
              <a:gd name="connsiteY4390" fmla="*/ 437481 h 1996549"/>
              <a:gd name="connsiteX4391" fmla="*/ 926989 w 1998270"/>
              <a:gd name="connsiteY4391" fmla="*/ 437481 h 1996549"/>
              <a:gd name="connsiteX4392" fmla="*/ 944727 w 1998270"/>
              <a:gd name="connsiteY4392" fmla="*/ 455561 h 1996549"/>
              <a:gd name="connsiteX4393" fmla="*/ 926648 w 1998270"/>
              <a:gd name="connsiteY4393" fmla="*/ 472617 h 1996549"/>
              <a:gd name="connsiteX4394" fmla="*/ 908569 w 1998270"/>
              <a:gd name="connsiteY4394" fmla="*/ 455561 h 1996549"/>
              <a:gd name="connsiteX4395" fmla="*/ 926648 w 1998270"/>
              <a:gd name="connsiteY4395" fmla="*/ 437481 h 1996549"/>
              <a:gd name="connsiteX4396" fmla="*/ 988048 w 1998270"/>
              <a:gd name="connsiteY4396" fmla="*/ 436630 h 1996549"/>
              <a:gd name="connsiteX4397" fmla="*/ 1006981 w 1998270"/>
              <a:gd name="connsiteY4397" fmla="*/ 455561 h 1996549"/>
              <a:gd name="connsiteX4398" fmla="*/ 988048 w 1998270"/>
              <a:gd name="connsiteY4398" fmla="*/ 474323 h 1996549"/>
              <a:gd name="connsiteX4399" fmla="*/ 969117 w 1998270"/>
              <a:gd name="connsiteY4399" fmla="*/ 455561 h 1996549"/>
              <a:gd name="connsiteX4400" fmla="*/ 988048 w 1998270"/>
              <a:gd name="connsiteY4400" fmla="*/ 436630 h 1996549"/>
              <a:gd name="connsiteX4401" fmla="*/ 1049816 w 1998270"/>
              <a:gd name="connsiteY4401" fmla="*/ 435812 h 1996549"/>
              <a:gd name="connsiteX4402" fmla="*/ 1069431 w 1998270"/>
              <a:gd name="connsiteY4402" fmla="*/ 455426 h 1996549"/>
              <a:gd name="connsiteX4403" fmla="*/ 1049816 w 1998270"/>
              <a:gd name="connsiteY4403" fmla="*/ 475041 h 1996549"/>
              <a:gd name="connsiteX4404" fmla="*/ 1030202 w 1998270"/>
              <a:gd name="connsiteY4404" fmla="*/ 455426 h 1996549"/>
              <a:gd name="connsiteX4405" fmla="*/ 1049816 w 1998270"/>
              <a:gd name="connsiteY4405" fmla="*/ 435812 h 1996549"/>
              <a:gd name="connsiteX4406" fmla="*/ 1110851 w 1998270"/>
              <a:gd name="connsiteY4406" fmla="*/ 435095 h 1996549"/>
              <a:gd name="connsiteX4407" fmla="*/ 1131318 w 1998270"/>
              <a:gd name="connsiteY4407" fmla="*/ 455561 h 1996549"/>
              <a:gd name="connsiteX4408" fmla="*/ 1131318 w 1998270"/>
              <a:gd name="connsiteY4408" fmla="*/ 455732 h 1996549"/>
              <a:gd name="connsiteX4409" fmla="*/ 1110851 w 1998270"/>
              <a:gd name="connsiteY4409" fmla="*/ 475858 h 1996549"/>
              <a:gd name="connsiteX4410" fmla="*/ 1110680 w 1998270"/>
              <a:gd name="connsiteY4410" fmla="*/ 475858 h 1996549"/>
              <a:gd name="connsiteX4411" fmla="*/ 1090384 w 1998270"/>
              <a:gd name="connsiteY4411" fmla="*/ 455561 h 1996549"/>
              <a:gd name="connsiteX4412" fmla="*/ 1110851 w 1998270"/>
              <a:gd name="connsiteY4412" fmla="*/ 435095 h 1996549"/>
              <a:gd name="connsiteX4413" fmla="*/ 1295055 w 1998270"/>
              <a:gd name="connsiteY4413" fmla="*/ 433901 h 1996549"/>
              <a:gd name="connsiteX4414" fmla="*/ 1317569 w 1998270"/>
              <a:gd name="connsiteY4414" fmla="*/ 456414 h 1996549"/>
              <a:gd name="connsiteX4415" fmla="*/ 1295055 w 1998270"/>
              <a:gd name="connsiteY4415" fmla="*/ 478757 h 1996549"/>
              <a:gd name="connsiteX4416" fmla="*/ 1272542 w 1998270"/>
              <a:gd name="connsiteY4416" fmla="*/ 456414 h 1996549"/>
              <a:gd name="connsiteX4417" fmla="*/ 1295055 w 1998270"/>
              <a:gd name="connsiteY4417" fmla="*/ 433901 h 1996549"/>
              <a:gd name="connsiteX4418" fmla="*/ 1233654 w 1998270"/>
              <a:gd name="connsiteY4418" fmla="*/ 433901 h 1996549"/>
              <a:gd name="connsiteX4419" fmla="*/ 1255486 w 1998270"/>
              <a:gd name="connsiteY4419" fmla="*/ 455732 h 1996549"/>
              <a:gd name="connsiteX4420" fmla="*/ 1255486 w 1998270"/>
              <a:gd name="connsiteY4420" fmla="*/ 455903 h 1996549"/>
              <a:gd name="connsiteX4421" fmla="*/ 1233654 w 1998270"/>
              <a:gd name="connsiteY4421" fmla="*/ 477393 h 1996549"/>
              <a:gd name="connsiteX4422" fmla="*/ 1211823 w 1998270"/>
              <a:gd name="connsiteY4422" fmla="*/ 455732 h 1996549"/>
              <a:gd name="connsiteX4423" fmla="*/ 1233654 w 1998270"/>
              <a:gd name="connsiteY4423" fmla="*/ 433901 h 1996549"/>
              <a:gd name="connsiteX4424" fmla="*/ 1172253 w 1998270"/>
              <a:gd name="connsiteY4424" fmla="*/ 433901 h 1996549"/>
              <a:gd name="connsiteX4425" fmla="*/ 1172594 w 1998270"/>
              <a:gd name="connsiteY4425" fmla="*/ 433901 h 1996549"/>
              <a:gd name="connsiteX4426" fmla="*/ 1193402 w 1998270"/>
              <a:gd name="connsiteY4426" fmla="*/ 455050 h 1996549"/>
              <a:gd name="connsiteX4427" fmla="*/ 1193402 w 1998270"/>
              <a:gd name="connsiteY4427" fmla="*/ 455220 h 1996549"/>
              <a:gd name="connsiteX4428" fmla="*/ 1172253 w 1998270"/>
              <a:gd name="connsiteY4428" fmla="*/ 476029 h 1996549"/>
              <a:gd name="connsiteX4429" fmla="*/ 1151104 w 1998270"/>
              <a:gd name="connsiteY4429" fmla="*/ 455050 h 1996549"/>
              <a:gd name="connsiteX4430" fmla="*/ 1172253 w 1998270"/>
              <a:gd name="connsiteY4430" fmla="*/ 433901 h 1996549"/>
              <a:gd name="connsiteX4431" fmla="*/ 1971151 w 1998270"/>
              <a:gd name="connsiteY4431" fmla="*/ 432366 h 1996549"/>
              <a:gd name="connsiteX4432" fmla="*/ 1994347 w 1998270"/>
              <a:gd name="connsiteY4432" fmla="*/ 455561 h 1996549"/>
              <a:gd name="connsiteX4433" fmla="*/ 1994347 w 1998270"/>
              <a:gd name="connsiteY4433" fmla="*/ 455732 h 1996549"/>
              <a:gd name="connsiteX4434" fmla="*/ 1971151 w 1998270"/>
              <a:gd name="connsiteY4434" fmla="*/ 478587 h 1996549"/>
              <a:gd name="connsiteX4435" fmla="*/ 1970810 w 1998270"/>
              <a:gd name="connsiteY4435" fmla="*/ 478587 h 1996549"/>
              <a:gd name="connsiteX4436" fmla="*/ 1948125 w 1998270"/>
              <a:gd name="connsiteY4436" fmla="*/ 455561 h 1996549"/>
              <a:gd name="connsiteX4437" fmla="*/ 1948125 w 1998270"/>
              <a:gd name="connsiteY4437" fmla="*/ 455391 h 1996549"/>
              <a:gd name="connsiteX4438" fmla="*/ 1971151 w 1998270"/>
              <a:gd name="connsiteY4438" fmla="*/ 432366 h 1996549"/>
              <a:gd name="connsiteX4439" fmla="*/ 1357139 w 1998270"/>
              <a:gd name="connsiteY4439" fmla="*/ 432366 h 1996549"/>
              <a:gd name="connsiteX4440" fmla="*/ 1380335 w 1998270"/>
              <a:gd name="connsiteY4440" fmla="*/ 455561 h 1996549"/>
              <a:gd name="connsiteX4441" fmla="*/ 1380335 w 1998270"/>
              <a:gd name="connsiteY4441" fmla="*/ 455732 h 1996549"/>
              <a:gd name="connsiteX4442" fmla="*/ 1357139 w 1998270"/>
              <a:gd name="connsiteY4442" fmla="*/ 478587 h 1996549"/>
              <a:gd name="connsiteX4443" fmla="*/ 1356798 w 1998270"/>
              <a:gd name="connsiteY4443" fmla="*/ 478587 h 1996549"/>
              <a:gd name="connsiteX4444" fmla="*/ 1334113 w 1998270"/>
              <a:gd name="connsiteY4444" fmla="*/ 455561 h 1996549"/>
              <a:gd name="connsiteX4445" fmla="*/ 1334113 w 1998270"/>
              <a:gd name="connsiteY4445" fmla="*/ 455391 h 1996549"/>
              <a:gd name="connsiteX4446" fmla="*/ 1357139 w 1998270"/>
              <a:gd name="connsiteY4446" fmla="*/ 432366 h 1996549"/>
              <a:gd name="connsiteX4447" fmla="*/ 1417858 w 1998270"/>
              <a:gd name="connsiteY4447" fmla="*/ 431854 h 1996549"/>
              <a:gd name="connsiteX4448" fmla="*/ 1441566 w 1998270"/>
              <a:gd name="connsiteY4448" fmla="*/ 455561 h 1996549"/>
              <a:gd name="connsiteX4449" fmla="*/ 1441566 w 1998270"/>
              <a:gd name="connsiteY4449" fmla="*/ 455732 h 1996549"/>
              <a:gd name="connsiteX4450" fmla="*/ 1417858 w 1998270"/>
              <a:gd name="connsiteY4450" fmla="*/ 479098 h 1996549"/>
              <a:gd name="connsiteX4451" fmla="*/ 1394321 w 1998270"/>
              <a:gd name="connsiteY4451" fmla="*/ 455561 h 1996549"/>
              <a:gd name="connsiteX4452" fmla="*/ 1394321 w 1998270"/>
              <a:gd name="connsiteY4452" fmla="*/ 455391 h 1996549"/>
              <a:gd name="connsiteX4453" fmla="*/ 1417858 w 1998270"/>
              <a:gd name="connsiteY4453" fmla="*/ 431854 h 1996549"/>
              <a:gd name="connsiteX4454" fmla="*/ 1479259 w 1998270"/>
              <a:gd name="connsiteY4454" fmla="*/ 431172 h 1996549"/>
              <a:gd name="connsiteX4455" fmla="*/ 1503649 w 1998270"/>
              <a:gd name="connsiteY4455" fmla="*/ 455561 h 1996549"/>
              <a:gd name="connsiteX4456" fmla="*/ 1479259 w 1998270"/>
              <a:gd name="connsiteY4456" fmla="*/ 479782 h 1996549"/>
              <a:gd name="connsiteX4457" fmla="*/ 1455040 w 1998270"/>
              <a:gd name="connsiteY4457" fmla="*/ 455561 h 1996549"/>
              <a:gd name="connsiteX4458" fmla="*/ 1455040 w 1998270"/>
              <a:gd name="connsiteY4458" fmla="*/ 455391 h 1996549"/>
              <a:gd name="connsiteX4459" fmla="*/ 1479259 w 1998270"/>
              <a:gd name="connsiteY4459" fmla="*/ 431172 h 1996549"/>
              <a:gd name="connsiteX4460" fmla="*/ 1540660 w 1998270"/>
              <a:gd name="connsiteY4460" fmla="*/ 430659 h 1996549"/>
              <a:gd name="connsiteX4461" fmla="*/ 1565561 w 1998270"/>
              <a:gd name="connsiteY4461" fmla="*/ 455561 h 1996549"/>
              <a:gd name="connsiteX4462" fmla="*/ 1565561 w 1998270"/>
              <a:gd name="connsiteY4462" fmla="*/ 455732 h 1996549"/>
              <a:gd name="connsiteX4463" fmla="*/ 1540660 w 1998270"/>
              <a:gd name="connsiteY4463" fmla="*/ 480292 h 1996549"/>
              <a:gd name="connsiteX4464" fmla="*/ 1515929 w 1998270"/>
              <a:gd name="connsiteY4464" fmla="*/ 455561 h 1996549"/>
              <a:gd name="connsiteX4465" fmla="*/ 1515929 w 1998270"/>
              <a:gd name="connsiteY4465" fmla="*/ 455391 h 1996549"/>
              <a:gd name="connsiteX4466" fmla="*/ 1540660 w 1998270"/>
              <a:gd name="connsiteY4466" fmla="*/ 430659 h 1996549"/>
              <a:gd name="connsiteX4467" fmla="*/ 1602061 w 1998270"/>
              <a:gd name="connsiteY4467" fmla="*/ 430147 h 1996549"/>
              <a:gd name="connsiteX4468" fmla="*/ 1627475 w 1998270"/>
              <a:gd name="connsiteY4468" fmla="*/ 455561 h 1996549"/>
              <a:gd name="connsiteX4469" fmla="*/ 1602061 w 1998270"/>
              <a:gd name="connsiteY4469" fmla="*/ 480804 h 1996549"/>
              <a:gd name="connsiteX4470" fmla="*/ 1576819 w 1998270"/>
              <a:gd name="connsiteY4470" fmla="*/ 455561 h 1996549"/>
              <a:gd name="connsiteX4471" fmla="*/ 1602061 w 1998270"/>
              <a:gd name="connsiteY4471" fmla="*/ 430147 h 1996549"/>
              <a:gd name="connsiteX4472" fmla="*/ 1664145 w 1998270"/>
              <a:gd name="connsiteY4472" fmla="*/ 429636 h 1996549"/>
              <a:gd name="connsiteX4473" fmla="*/ 1690070 w 1998270"/>
              <a:gd name="connsiteY4473" fmla="*/ 455561 h 1996549"/>
              <a:gd name="connsiteX4474" fmla="*/ 1664145 w 1998270"/>
              <a:gd name="connsiteY4474" fmla="*/ 481316 h 1996549"/>
              <a:gd name="connsiteX4475" fmla="*/ 1638391 w 1998270"/>
              <a:gd name="connsiteY4475" fmla="*/ 455561 h 1996549"/>
              <a:gd name="connsiteX4476" fmla="*/ 1638391 w 1998270"/>
              <a:gd name="connsiteY4476" fmla="*/ 455391 h 1996549"/>
              <a:gd name="connsiteX4477" fmla="*/ 1664145 w 1998270"/>
              <a:gd name="connsiteY4477" fmla="*/ 429636 h 1996549"/>
              <a:gd name="connsiteX4478" fmla="*/ 1724864 w 1998270"/>
              <a:gd name="connsiteY4478" fmla="*/ 429295 h 1996549"/>
              <a:gd name="connsiteX4479" fmla="*/ 1751130 w 1998270"/>
              <a:gd name="connsiteY4479" fmla="*/ 455561 h 1996549"/>
              <a:gd name="connsiteX4480" fmla="*/ 1751130 w 1998270"/>
              <a:gd name="connsiteY4480" fmla="*/ 455732 h 1996549"/>
              <a:gd name="connsiteX4481" fmla="*/ 1724864 w 1998270"/>
              <a:gd name="connsiteY4481" fmla="*/ 481657 h 1996549"/>
              <a:gd name="connsiteX4482" fmla="*/ 1724523 w 1998270"/>
              <a:gd name="connsiteY4482" fmla="*/ 481657 h 1996549"/>
              <a:gd name="connsiteX4483" fmla="*/ 1698768 w 1998270"/>
              <a:gd name="connsiteY4483" fmla="*/ 455561 h 1996549"/>
              <a:gd name="connsiteX4484" fmla="*/ 1698768 w 1998270"/>
              <a:gd name="connsiteY4484" fmla="*/ 455391 h 1996549"/>
              <a:gd name="connsiteX4485" fmla="*/ 1724864 w 1998270"/>
              <a:gd name="connsiteY4485" fmla="*/ 429295 h 1996549"/>
              <a:gd name="connsiteX4486" fmla="*/ 1786265 w 1998270"/>
              <a:gd name="connsiteY4486" fmla="*/ 428954 h 1996549"/>
              <a:gd name="connsiteX4487" fmla="*/ 1812872 w 1998270"/>
              <a:gd name="connsiteY4487" fmla="*/ 455562 h 1996549"/>
              <a:gd name="connsiteX4488" fmla="*/ 1812872 w 1998270"/>
              <a:gd name="connsiteY4488" fmla="*/ 455732 h 1996549"/>
              <a:gd name="connsiteX4489" fmla="*/ 1786265 w 1998270"/>
              <a:gd name="connsiteY4489" fmla="*/ 481998 h 1996549"/>
              <a:gd name="connsiteX4490" fmla="*/ 1785924 w 1998270"/>
              <a:gd name="connsiteY4490" fmla="*/ 481998 h 1996549"/>
              <a:gd name="connsiteX4491" fmla="*/ 1759828 w 1998270"/>
              <a:gd name="connsiteY4491" fmla="*/ 455562 h 1996549"/>
              <a:gd name="connsiteX4492" fmla="*/ 1759828 w 1998270"/>
              <a:gd name="connsiteY4492" fmla="*/ 455391 h 1996549"/>
              <a:gd name="connsiteX4493" fmla="*/ 1786265 w 1998270"/>
              <a:gd name="connsiteY4493" fmla="*/ 428954 h 1996549"/>
              <a:gd name="connsiteX4494" fmla="*/ 1848033 w 1998270"/>
              <a:gd name="connsiteY4494" fmla="*/ 428820 h 1996549"/>
              <a:gd name="connsiteX4495" fmla="*/ 1874640 w 1998270"/>
              <a:gd name="connsiteY4495" fmla="*/ 455427 h 1996549"/>
              <a:gd name="connsiteX4496" fmla="*/ 1848033 w 1998270"/>
              <a:gd name="connsiteY4496" fmla="*/ 482034 h 1996549"/>
              <a:gd name="connsiteX4497" fmla="*/ 1821426 w 1998270"/>
              <a:gd name="connsiteY4497" fmla="*/ 455427 h 1996549"/>
              <a:gd name="connsiteX4498" fmla="*/ 1848033 w 1998270"/>
              <a:gd name="connsiteY4498" fmla="*/ 428820 h 1996549"/>
              <a:gd name="connsiteX4499" fmla="*/ 1909068 w 1998270"/>
              <a:gd name="connsiteY4499" fmla="*/ 428784 h 1996549"/>
              <a:gd name="connsiteX4500" fmla="*/ 1935846 w 1998270"/>
              <a:gd name="connsiteY4500" fmla="*/ 455561 h 1996549"/>
              <a:gd name="connsiteX4501" fmla="*/ 1935846 w 1998270"/>
              <a:gd name="connsiteY4501" fmla="*/ 455732 h 1996549"/>
              <a:gd name="connsiteX4502" fmla="*/ 1909068 w 1998270"/>
              <a:gd name="connsiteY4502" fmla="*/ 482168 h 1996549"/>
              <a:gd name="connsiteX4503" fmla="*/ 1882461 w 1998270"/>
              <a:gd name="connsiteY4503" fmla="*/ 455561 h 1996549"/>
              <a:gd name="connsiteX4504" fmla="*/ 1882461 w 1998270"/>
              <a:gd name="connsiteY4504" fmla="*/ 455391 h 1996549"/>
              <a:gd name="connsiteX4505" fmla="*/ 1909068 w 1998270"/>
              <a:gd name="connsiteY4505" fmla="*/ 428784 h 1996549"/>
              <a:gd name="connsiteX4506" fmla="*/ 5995 w 1998270"/>
              <a:gd name="connsiteY4506" fmla="*/ 388739 h 1996549"/>
              <a:gd name="connsiteX4507" fmla="*/ 11283 w 1998270"/>
              <a:gd name="connsiteY4507" fmla="*/ 394025 h 1996549"/>
              <a:gd name="connsiteX4508" fmla="*/ 5995 w 1998270"/>
              <a:gd name="connsiteY4508" fmla="*/ 399314 h 1996549"/>
              <a:gd name="connsiteX4509" fmla="*/ 708 w 1998270"/>
              <a:gd name="connsiteY4509" fmla="*/ 394025 h 1996549"/>
              <a:gd name="connsiteX4510" fmla="*/ 5995 w 1998270"/>
              <a:gd name="connsiteY4510" fmla="*/ 388739 h 1996549"/>
              <a:gd name="connsiteX4511" fmla="*/ 67030 w 1998270"/>
              <a:gd name="connsiteY4511" fmla="*/ 386997 h 1996549"/>
              <a:gd name="connsiteX4512" fmla="*/ 74193 w 1998270"/>
              <a:gd name="connsiteY4512" fmla="*/ 394161 h 1996549"/>
              <a:gd name="connsiteX4513" fmla="*/ 67030 w 1998270"/>
              <a:gd name="connsiteY4513" fmla="*/ 401324 h 1996549"/>
              <a:gd name="connsiteX4514" fmla="*/ 59867 w 1998270"/>
              <a:gd name="connsiteY4514" fmla="*/ 394161 h 1996549"/>
              <a:gd name="connsiteX4515" fmla="*/ 67030 w 1998270"/>
              <a:gd name="connsiteY4515" fmla="*/ 386997 h 1996549"/>
              <a:gd name="connsiteX4516" fmla="*/ 129113 w 1998270"/>
              <a:gd name="connsiteY4516" fmla="*/ 386144 h 1996549"/>
              <a:gd name="connsiteX4517" fmla="*/ 137129 w 1998270"/>
              <a:gd name="connsiteY4517" fmla="*/ 394161 h 1996549"/>
              <a:gd name="connsiteX4518" fmla="*/ 129113 w 1998270"/>
              <a:gd name="connsiteY4518" fmla="*/ 402177 h 1996549"/>
              <a:gd name="connsiteX4519" fmla="*/ 121097 w 1998270"/>
              <a:gd name="connsiteY4519" fmla="*/ 394161 h 1996549"/>
              <a:gd name="connsiteX4520" fmla="*/ 129113 w 1998270"/>
              <a:gd name="connsiteY4520" fmla="*/ 386144 h 1996549"/>
              <a:gd name="connsiteX4521" fmla="*/ 189832 w 1998270"/>
              <a:gd name="connsiteY4521" fmla="*/ 385291 h 1996549"/>
              <a:gd name="connsiteX4522" fmla="*/ 198701 w 1998270"/>
              <a:gd name="connsiteY4522" fmla="*/ 394160 h 1996549"/>
              <a:gd name="connsiteX4523" fmla="*/ 189832 w 1998270"/>
              <a:gd name="connsiteY4523" fmla="*/ 403030 h 1996549"/>
              <a:gd name="connsiteX4524" fmla="*/ 180964 w 1998270"/>
              <a:gd name="connsiteY4524" fmla="*/ 394160 h 1996549"/>
              <a:gd name="connsiteX4525" fmla="*/ 189832 w 1998270"/>
              <a:gd name="connsiteY4525" fmla="*/ 385291 h 1996549"/>
              <a:gd name="connsiteX4526" fmla="*/ 251234 w 1998270"/>
              <a:gd name="connsiteY4526" fmla="*/ 384439 h 1996549"/>
              <a:gd name="connsiteX4527" fmla="*/ 251574 w 1998270"/>
              <a:gd name="connsiteY4527" fmla="*/ 384439 h 1996549"/>
              <a:gd name="connsiteX4528" fmla="*/ 260956 w 1998270"/>
              <a:gd name="connsiteY4528" fmla="*/ 394161 h 1996549"/>
              <a:gd name="connsiteX4529" fmla="*/ 251234 w 1998270"/>
              <a:gd name="connsiteY4529" fmla="*/ 403883 h 1996549"/>
              <a:gd name="connsiteX4530" fmla="*/ 241512 w 1998270"/>
              <a:gd name="connsiteY4530" fmla="*/ 394161 h 1996549"/>
              <a:gd name="connsiteX4531" fmla="*/ 251234 w 1998270"/>
              <a:gd name="connsiteY4531" fmla="*/ 384439 h 1996549"/>
              <a:gd name="connsiteX4532" fmla="*/ 313002 w 1998270"/>
              <a:gd name="connsiteY4532" fmla="*/ 383452 h 1996549"/>
              <a:gd name="connsiteX4533" fmla="*/ 323576 w 1998270"/>
              <a:gd name="connsiteY4533" fmla="*/ 394027 h 1996549"/>
              <a:gd name="connsiteX4534" fmla="*/ 313002 w 1998270"/>
              <a:gd name="connsiteY4534" fmla="*/ 404601 h 1996549"/>
              <a:gd name="connsiteX4535" fmla="*/ 302427 w 1998270"/>
              <a:gd name="connsiteY4535" fmla="*/ 394027 h 1996549"/>
              <a:gd name="connsiteX4536" fmla="*/ 313002 w 1998270"/>
              <a:gd name="connsiteY4536" fmla="*/ 383452 h 1996549"/>
              <a:gd name="connsiteX4537" fmla="*/ 436119 w 1998270"/>
              <a:gd name="connsiteY4537" fmla="*/ 382732 h 1996549"/>
              <a:gd name="connsiteX4538" fmla="*/ 448229 w 1998270"/>
              <a:gd name="connsiteY4538" fmla="*/ 394843 h 1996549"/>
              <a:gd name="connsiteX4539" fmla="*/ 436119 w 1998270"/>
              <a:gd name="connsiteY4539" fmla="*/ 406953 h 1996549"/>
              <a:gd name="connsiteX4540" fmla="*/ 424010 w 1998270"/>
              <a:gd name="connsiteY4540" fmla="*/ 394843 h 1996549"/>
              <a:gd name="connsiteX4541" fmla="*/ 436119 w 1998270"/>
              <a:gd name="connsiteY4541" fmla="*/ 382732 h 1996549"/>
              <a:gd name="connsiteX4542" fmla="*/ 374036 w 1998270"/>
              <a:gd name="connsiteY4542" fmla="*/ 382732 h 1996549"/>
              <a:gd name="connsiteX4543" fmla="*/ 374377 w 1998270"/>
              <a:gd name="connsiteY4543" fmla="*/ 382732 h 1996549"/>
              <a:gd name="connsiteX4544" fmla="*/ 385293 w 1998270"/>
              <a:gd name="connsiteY4544" fmla="*/ 393989 h 1996549"/>
              <a:gd name="connsiteX4545" fmla="*/ 374036 w 1998270"/>
              <a:gd name="connsiteY4545" fmla="*/ 405246 h 1996549"/>
              <a:gd name="connsiteX4546" fmla="*/ 362780 w 1998270"/>
              <a:gd name="connsiteY4546" fmla="*/ 393989 h 1996549"/>
              <a:gd name="connsiteX4547" fmla="*/ 374036 w 1998270"/>
              <a:gd name="connsiteY4547" fmla="*/ 382732 h 1996549"/>
              <a:gd name="connsiteX4548" fmla="*/ 496838 w 1998270"/>
              <a:gd name="connsiteY4548" fmla="*/ 381197 h 1996549"/>
              <a:gd name="connsiteX4549" fmla="*/ 509801 w 1998270"/>
              <a:gd name="connsiteY4549" fmla="*/ 394161 h 1996549"/>
              <a:gd name="connsiteX4550" fmla="*/ 496838 w 1998270"/>
              <a:gd name="connsiteY4550" fmla="*/ 407123 h 1996549"/>
              <a:gd name="connsiteX4551" fmla="*/ 483876 w 1998270"/>
              <a:gd name="connsiteY4551" fmla="*/ 394161 h 1996549"/>
              <a:gd name="connsiteX4552" fmla="*/ 496838 w 1998270"/>
              <a:gd name="connsiteY4552" fmla="*/ 381197 h 1996549"/>
              <a:gd name="connsiteX4553" fmla="*/ 558240 w 1998270"/>
              <a:gd name="connsiteY4553" fmla="*/ 380516 h 1996549"/>
              <a:gd name="connsiteX4554" fmla="*/ 571884 w 1998270"/>
              <a:gd name="connsiteY4554" fmla="*/ 394161 h 1996549"/>
              <a:gd name="connsiteX4555" fmla="*/ 558240 w 1998270"/>
              <a:gd name="connsiteY4555" fmla="*/ 407806 h 1996549"/>
              <a:gd name="connsiteX4556" fmla="*/ 544595 w 1998270"/>
              <a:gd name="connsiteY4556" fmla="*/ 394161 h 1996549"/>
              <a:gd name="connsiteX4557" fmla="*/ 558240 w 1998270"/>
              <a:gd name="connsiteY4557" fmla="*/ 380516 h 1996549"/>
              <a:gd name="connsiteX4558" fmla="*/ 619641 w 1998270"/>
              <a:gd name="connsiteY4558" fmla="*/ 379662 h 1996549"/>
              <a:gd name="connsiteX4559" fmla="*/ 634138 w 1998270"/>
              <a:gd name="connsiteY4559" fmla="*/ 394161 h 1996549"/>
              <a:gd name="connsiteX4560" fmla="*/ 619641 w 1998270"/>
              <a:gd name="connsiteY4560" fmla="*/ 408657 h 1996549"/>
              <a:gd name="connsiteX4561" fmla="*/ 605144 w 1998270"/>
              <a:gd name="connsiteY4561" fmla="*/ 394161 h 1996549"/>
              <a:gd name="connsiteX4562" fmla="*/ 619641 w 1998270"/>
              <a:gd name="connsiteY4562" fmla="*/ 379662 h 1996549"/>
              <a:gd name="connsiteX4563" fmla="*/ 681042 w 1998270"/>
              <a:gd name="connsiteY4563" fmla="*/ 378810 h 1996549"/>
              <a:gd name="connsiteX4564" fmla="*/ 696393 w 1998270"/>
              <a:gd name="connsiteY4564" fmla="*/ 394161 h 1996549"/>
              <a:gd name="connsiteX4565" fmla="*/ 696393 w 1998270"/>
              <a:gd name="connsiteY4565" fmla="*/ 394331 h 1996549"/>
              <a:gd name="connsiteX4566" fmla="*/ 681042 w 1998270"/>
              <a:gd name="connsiteY4566" fmla="*/ 409340 h 1996549"/>
              <a:gd name="connsiteX4567" fmla="*/ 665692 w 1998270"/>
              <a:gd name="connsiteY4567" fmla="*/ 394161 h 1996549"/>
              <a:gd name="connsiteX4568" fmla="*/ 681042 w 1998270"/>
              <a:gd name="connsiteY4568" fmla="*/ 378810 h 1996549"/>
              <a:gd name="connsiteX4569" fmla="*/ 743126 w 1998270"/>
              <a:gd name="connsiteY4569" fmla="*/ 377958 h 1996549"/>
              <a:gd name="connsiteX4570" fmla="*/ 745241 w 1998270"/>
              <a:gd name="connsiteY4570" fmla="*/ 377958 h 1996549"/>
              <a:gd name="connsiteX4571" fmla="*/ 760182 w 1998270"/>
              <a:gd name="connsiteY4571" fmla="*/ 395013 h 1996549"/>
              <a:gd name="connsiteX4572" fmla="*/ 760147 w 1998270"/>
              <a:gd name="connsiteY4572" fmla="*/ 396071 h 1996549"/>
              <a:gd name="connsiteX4573" fmla="*/ 743126 w 1998270"/>
              <a:gd name="connsiteY4573" fmla="*/ 411046 h 1996549"/>
              <a:gd name="connsiteX4574" fmla="*/ 726923 w 1998270"/>
              <a:gd name="connsiteY4574" fmla="*/ 395013 h 1996549"/>
              <a:gd name="connsiteX4575" fmla="*/ 743126 w 1998270"/>
              <a:gd name="connsiteY4575" fmla="*/ 377958 h 1996549"/>
              <a:gd name="connsiteX4576" fmla="*/ 803844 w 1998270"/>
              <a:gd name="connsiteY4576" fmla="*/ 377275 h 1996549"/>
              <a:gd name="connsiteX4577" fmla="*/ 820900 w 1998270"/>
              <a:gd name="connsiteY4577" fmla="*/ 394331 h 1996549"/>
              <a:gd name="connsiteX4578" fmla="*/ 803844 w 1998270"/>
              <a:gd name="connsiteY4578" fmla="*/ 411387 h 1996549"/>
              <a:gd name="connsiteX4579" fmla="*/ 786789 w 1998270"/>
              <a:gd name="connsiteY4579" fmla="*/ 394331 h 1996549"/>
              <a:gd name="connsiteX4580" fmla="*/ 803844 w 1998270"/>
              <a:gd name="connsiteY4580" fmla="*/ 377275 h 1996549"/>
              <a:gd name="connsiteX4581" fmla="*/ 865246 w 1998270"/>
              <a:gd name="connsiteY4581" fmla="*/ 376422 h 1996549"/>
              <a:gd name="connsiteX4582" fmla="*/ 882302 w 1998270"/>
              <a:gd name="connsiteY4582" fmla="*/ 393477 h 1996549"/>
              <a:gd name="connsiteX4583" fmla="*/ 865246 w 1998270"/>
              <a:gd name="connsiteY4583" fmla="*/ 410534 h 1996549"/>
              <a:gd name="connsiteX4584" fmla="*/ 848191 w 1998270"/>
              <a:gd name="connsiteY4584" fmla="*/ 393477 h 1996549"/>
              <a:gd name="connsiteX4585" fmla="*/ 865246 w 1998270"/>
              <a:gd name="connsiteY4585" fmla="*/ 376422 h 1996549"/>
              <a:gd name="connsiteX4586" fmla="*/ 926647 w 1998270"/>
              <a:gd name="connsiteY4586" fmla="*/ 375740 h 1996549"/>
              <a:gd name="connsiteX4587" fmla="*/ 945067 w 1998270"/>
              <a:gd name="connsiteY4587" fmla="*/ 394161 h 1996549"/>
              <a:gd name="connsiteX4588" fmla="*/ 945067 w 1998270"/>
              <a:gd name="connsiteY4588" fmla="*/ 394331 h 1996549"/>
              <a:gd name="connsiteX4589" fmla="*/ 926647 w 1998270"/>
              <a:gd name="connsiteY4589" fmla="*/ 412411 h 1996549"/>
              <a:gd name="connsiteX4590" fmla="*/ 908227 w 1998270"/>
              <a:gd name="connsiteY4590" fmla="*/ 394161 h 1996549"/>
              <a:gd name="connsiteX4591" fmla="*/ 926647 w 1998270"/>
              <a:gd name="connsiteY4591" fmla="*/ 375740 h 1996549"/>
              <a:gd name="connsiteX4592" fmla="*/ 988415 w 1998270"/>
              <a:gd name="connsiteY4592" fmla="*/ 374753 h 1996549"/>
              <a:gd name="connsiteX4593" fmla="*/ 1007688 w 1998270"/>
              <a:gd name="connsiteY4593" fmla="*/ 394025 h 1996549"/>
              <a:gd name="connsiteX4594" fmla="*/ 988415 w 1998270"/>
              <a:gd name="connsiteY4594" fmla="*/ 413299 h 1996549"/>
              <a:gd name="connsiteX4595" fmla="*/ 969142 w 1998270"/>
              <a:gd name="connsiteY4595" fmla="*/ 394025 h 1996549"/>
              <a:gd name="connsiteX4596" fmla="*/ 988415 w 1998270"/>
              <a:gd name="connsiteY4596" fmla="*/ 374753 h 1996549"/>
              <a:gd name="connsiteX4597" fmla="*/ 1050132 w 1998270"/>
              <a:gd name="connsiteY4597" fmla="*/ 374205 h 1996549"/>
              <a:gd name="connsiteX4598" fmla="*/ 1070088 w 1998270"/>
              <a:gd name="connsiteY4598" fmla="*/ 394161 h 1996549"/>
              <a:gd name="connsiteX4599" fmla="*/ 1070088 w 1998270"/>
              <a:gd name="connsiteY4599" fmla="*/ 394331 h 1996549"/>
              <a:gd name="connsiteX4600" fmla="*/ 1050132 w 1998270"/>
              <a:gd name="connsiteY4600" fmla="*/ 413946 h 1996549"/>
              <a:gd name="connsiteX4601" fmla="*/ 1030177 w 1998270"/>
              <a:gd name="connsiteY4601" fmla="*/ 394161 h 1996549"/>
              <a:gd name="connsiteX4602" fmla="*/ 1050132 w 1998270"/>
              <a:gd name="connsiteY4602" fmla="*/ 374205 h 1996549"/>
              <a:gd name="connsiteX4603" fmla="*/ 1110851 w 1998270"/>
              <a:gd name="connsiteY4603" fmla="*/ 373352 h 1996549"/>
              <a:gd name="connsiteX4604" fmla="*/ 1111192 w 1998270"/>
              <a:gd name="connsiteY4604" fmla="*/ 373352 h 1996549"/>
              <a:gd name="connsiteX4605" fmla="*/ 1131659 w 1998270"/>
              <a:gd name="connsiteY4605" fmla="*/ 394161 h 1996549"/>
              <a:gd name="connsiteX4606" fmla="*/ 1131659 w 1998270"/>
              <a:gd name="connsiteY4606" fmla="*/ 394331 h 1996549"/>
              <a:gd name="connsiteX4607" fmla="*/ 1110851 w 1998270"/>
              <a:gd name="connsiteY4607" fmla="*/ 414798 h 1996549"/>
              <a:gd name="connsiteX4608" fmla="*/ 1090043 w 1998270"/>
              <a:gd name="connsiteY4608" fmla="*/ 394161 h 1996549"/>
              <a:gd name="connsiteX4609" fmla="*/ 1110851 w 1998270"/>
              <a:gd name="connsiteY4609" fmla="*/ 373352 h 1996549"/>
              <a:gd name="connsiteX4610" fmla="*/ 1172252 w 1998270"/>
              <a:gd name="connsiteY4610" fmla="*/ 372670 h 1996549"/>
              <a:gd name="connsiteX4611" fmla="*/ 1172593 w 1998270"/>
              <a:gd name="connsiteY4611" fmla="*/ 372670 h 1996549"/>
              <a:gd name="connsiteX4612" fmla="*/ 1193743 w 1998270"/>
              <a:gd name="connsiteY4612" fmla="*/ 394161 h 1996549"/>
              <a:gd name="connsiteX4613" fmla="*/ 1193743 w 1998270"/>
              <a:gd name="connsiteY4613" fmla="*/ 394331 h 1996549"/>
              <a:gd name="connsiteX4614" fmla="*/ 1172252 w 1998270"/>
              <a:gd name="connsiteY4614" fmla="*/ 415481 h 1996549"/>
              <a:gd name="connsiteX4615" fmla="*/ 1150762 w 1998270"/>
              <a:gd name="connsiteY4615" fmla="*/ 394161 h 1996549"/>
              <a:gd name="connsiteX4616" fmla="*/ 1172252 w 1998270"/>
              <a:gd name="connsiteY4616" fmla="*/ 372670 h 1996549"/>
              <a:gd name="connsiteX4617" fmla="*/ 1233654 w 1998270"/>
              <a:gd name="connsiteY4617" fmla="*/ 371988 h 1996549"/>
              <a:gd name="connsiteX4618" fmla="*/ 1255826 w 1998270"/>
              <a:gd name="connsiteY4618" fmla="*/ 394161 h 1996549"/>
              <a:gd name="connsiteX4619" fmla="*/ 1233654 w 1998270"/>
              <a:gd name="connsiteY4619" fmla="*/ 416163 h 1996549"/>
              <a:gd name="connsiteX4620" fmla="*/ 1211481 w 1998270"/>
              <a:gd name="connsiteY4620" fmla="*/ 394161 h 1996549"/>
              <a:gd name="connsiteX4621" fmla="*/ 1233654 w 1998270"/>
              <a:gd name="connsiteY4621" fmla="*/ 371988 h 1996549"/>
              <a:gd name="connsiteX4622" fmla="*/ 1295422 w 1998270"/>
              <a:gd name="connsiteY4622" fmla="*/ 371172 h 1996549"/>
              <a:gd name="connsiteX4623" fmla="*/ 1318277 w 1998270"/>
              <a:gd name="connsiteY4623" fmla="*/ 394027 h 1996549"/>
              <a:gd name="connsiteX4624" fmla="*/ 1295422 w 1998270"/>
              <a:gd name="connsiteY4624" fmla="*/ 416881 h 1996549"/>
              <a:gd name="connsiteX4625" fmla="*/ 1272567 w 1998270"/>
              <a:gd name="connsiteY4625" fmla="*/ 394027 h 1996549"/>
              <a:gd name="connsiteX4626" fmla="*/ 1295422 w 1998270"/>
              <a:gd name="connsiteY4626" fmla="*/ 371172 h 1996549"/>
              <a:gd name="connsiteX4627" fmla="*/ 1357139 w 1998270"/>
              <a:gd name="connsiteY4627" fmla="*/ 370453 h 1996549"/>
              <a:gd name="connsiteX4628" fmla="*/ 1380847 w 1998270"/>
              <a:gd name="connsiteY4628" fmla="*/ 394161 h 1996549"/>
              <a:gd name="connsiteX4629" fmla="*/ 1380847 w 1998270"/>
              <a:gd name="connsiteY4629" fmla="*/ 394331 h 1996549"/>
              <a:gd name="connsiteX4630" fmla="*/ 1357139 w 1998270"/>
              <a:gd name="connsiteY4630" fmla="*/ 417698 h 1996549"/>
              <a:gd name="connsiteX4631" fmla="*/ 1333602 w 1998270"/>
              <a:gd name="connsiteY4631" fmla="*/ 394161 h 1996549"/>
              <a:gd name="connsiteX4632" fmla="*/ 1333602 w 1998270"/>
              <a:gd name="connsiteY4632" fmla="*/ 393991 h 1996549"/>
              <a:gd name="connsiteX4633" fmla="*/ 1357139 w 1998270"/>
              <a:gd name="connsiteY4633" fmla="*/ 370453 h 1996549"/>
              <a:gd name="connsiteX4634" fmla="*/ 1971151 w 1998270"/>
              <a:gd name="connsiteY4634" fmla="*/ 370282 h 1996549"/>
              <a:gd name="connsiteX4635" fmla="*/ 1995029 w 1998270"/>
              <a:gd name="connsiteY4635" fmla="*/ 394161 h 1996549"/>
              <a:gd name="connsiteX4636" fmla="*/ 1971151 w 1998270"/>
              <a:gd name="connsiteY4636" fmla="*/ 417867 h 1996549"/>
              <a:gd name="connsiteX4637" fmla="*/ 1947273 w 1998270"/>
              <a:gd name="connsiteY4637" fmla="*/ 394161 h 1996549"/>
              <a:gd name="connsiteX4638" fmla="*/ 1971151 w 1998270"/>
              <a:gd name="connsiteY4638" fmla="*/ 370282 h 1996549"/>
              <a:gd name="connsiteX4639" fmla="*/ 1417858 w 1998270"/>
              <a:gd name="connsiteY4639" fmla="*/ 369771 h 1996549"/>
              <a:gd name="connsiteX4640" fmla="*/ 1442247 w 1998270"/>
              <a:gd name="connsiteY4640" fmla="*/ 394161 h 1996549"/>
              <a:gd name="connsiteX4641" fmla="*/ 1417858 w 1998270"/>
              <a:gd name="connsiteY4641" fmla="*/ 418381 h 1996549"/>
              <a:gd name="connsiteX4642" fmla="*/ 1393639 w 1998270"/>
              <a:gd name="connsiteY4642" fmla="*/ 394161 h 1996549"/>
              <a:gd name="connsiteX4643" fmla="*/ 1393639 w 1998270"/>
              <a:gd name="connsiteY4643" fmla="*/ 393991 h 1996549"/>
              <a:gd name="connsiteX4644" fmla="*/ 1417858 w 1998270"/>
              <a:gd name="connsiteY4644" fmla="*/ 369771 h 1996549"/>
              <a:gd name="connsiteX4645" fmla="*/ 1479259 w 1998270"/>
              <a:gd name="connsiteY4645" fmla="*/ 369259 h 1996549"/>
              <a:gd name="connsiteX4646" fmla="*/ 1504160 w 1998270"/>
              <a:gd name="connsiteY4646" fmla="*/ 394161 h 1996549"/>
              <a:gd name="connsiteX4647" fmla="*/ 1504160 w 1998270"/>
              <a:gd name="connsiteY4647" fmla="*/ 394331 h 1996549"/>
              <a:gd name="connsiteX4648" fmla="*/ 1479259 w 1998270"/>
              <a:gd name="connsiteY4648" fmla="*/ 418891 h 1996549"/>
              <a:gd name="connsiteX4649" fmla="*/ 1454528 w 1998270"/>
              <a:gd name="connsiteY4649" fmla="*/ 394161 h 1996549"/>
              <a:gd name="connsiteX4650" fmla="*/ 1454528 w 1998270"/>
              <a:gd name="connsiteY4650" fmla="*/ 393991 h 1996549"/>
              <a:gd name="connsiteX4651" fmla="*/ 1479259 w 1998270"/>
              <a:gd name="connsiteY4651" fmla="*/ 369259 h 1996549"/>
              <a:gd name="connsiteX4652" fmla="*/ 1540660 w 1998270"/>
              <a:gd name="connsiteY4652" fmla="*/ 368577 h 1996549"/>
              <a:gd name="connsiteX4653" fmla="*/ 1566244 w 1998270"/>
              <a:gd name="connsiteY4653" fmla="*/ 394161 h 1996549"/>
              <a:gd name="connsiteX4654" fmla="*/ 1540660 w 1998270"/>
              <a:gd name="connsiteY4654" fmla="*/ 419575 h 1996549"/>
              <a:gd name="connsiteX4655" fmla="*/ 1515247 w 1998270"/>
              <a:gd name="connsiteY4655" fmla="*/ 394161 h 1996549"/>
              <a:gd name="connsiteX4656" fmla="*/ 1540660 w 1998270"/>
              <a:gd name="connsiteY4656" fmla="*/ 368577 h 1996549"/>
              <a:gd name="connsiteX4657" fmla="*/ 1602428 w 1998270"/>
              <a:gd name="connsiteY4657" fmla="*/ 367931 h 1996549"/>
              <a:gd name="connsiteX4658" fmla="*/ 1628523 w 1998270"/>
              <a:gd name="connsiteY4658" fmla="*/ 394027 h 1996549"/>
              <a:gd name="connsiteX4659" fmla="*/ 1602428 w 1998270"/>
              <a:gd name="connsiteY4659" fmla="*/ 420121 h 1996549"/>
              <a:gd name="connsiteX4660" fmla="*/ 1576332 w 1998270"/>
              <a:gd name="connsiteY4660" fmla="*/ 394027 h 1996549"/>
              <a:gd name="connsiteX4661" fmla="*/ 1602428 w 1998270"/>
              <a:gd name="connsiteY4661" fmla="*/ 367931 h 1996549"/>
              <a:gd name="connsiteX4662" fmla="*/ 1664145 w 1998270"/>
              <a:gd name="connsiteY4662" fmla="*/ 367553 h 1996549"/>
              <a:gd name="connsiteX4663" fmla="*/ 1690752 w 1998270"/>
              <a:gd name="connsiteY4663" fmla="*/ 394161 h 1996549"/>
              <a:gd name="connsiteX4664" fmla="*/ 1690752 w 1998270"/>
              <a:gd name="connsiteY4664" fmla="*/ 394331 h 1996549"/>
              <a:gd name="connsiteX4665" fmla="*/ 1664145 w 1998270"/>
              <a:gd name="connsiteY4665" fmla="*/ 420597 h 1996549"/>
              <a:gd name="connsiteX4666" fmla="*/ 1663804 w 1998270"/>
              <a:gd name="connsiteY4666" fmla="*/ 420597 h 1996549"/>
              <a:gd name="connsiteX4667" fmla="*/ 1637708 w 1998270"/>
              <a:gd name="connsiteY4667" fmla="*/ 394161 h 1996549"/>
              <a:gd name="connsiteX4668" fmla="*/ 1637708 w 1998270"/>
              <a:gd name="connsiteY4668" fmla="*/ 393989 h 1996549"/>
              <a:gd name="connsiteX4669" fmla="*/ 1664145 w 1998270"/>
              <a:gd name="connsiteY4669" fmla="*/ 367553 h 1996549"/>
              <a:gd name="connsiteX4670" fmla="*/ 1724863 w 1998270"/>
              <a:gd name="connsiteY4670" fmla="*/ 367212 h 1996549"/>
              <a:gd name="connsiteX4671" fmla="*/ 1751812 w 1998270"/>
              <a:gd name="connsiteY4671" fmla="*/ 394161 h 1996549"/>
              <a:gd name="connsiteX4672" fmla="*/ 1751812 w 1998270"/>
              <a:gd name="connsiteY4672" fmla="*/ 394331 h 1996549"/>
              <a:gd name="connsiteX4673" fmla="*/ 1724863 w 1998270"/>
              <a:gd name="connsiteY4673" fmla="*/ 420939 h 1996549"/>
              <a:gd name="connsiteX4674" fmla="*/ 1698086 w 1998270"/>
              <a:gd name="connsiteY4674" fmla="*/ 394161 h 1996549"/>
              <a:gd name="connsiteX4675" fmla="*/ 1698086 w 1998270"/>
              <a:gd name="connsiteY4675" fmla="*/ 393989 h 1996549"/>
              <a:gd name="connsiteX4676" fmla="*/ 1724863 w 1998270"/>
              <a:gd name="connsiteY4676" fmla="*/ 367212 h 1996549"/>
              <a:gd name="connsiteX4677" fmla="*/ 1786265 w 1998270"/>
              <a:gd name="connsiteY4677" fmla="*/ 366870 h 1996549"/>
              <a:gd name="connsiteX4678" fmla="*/ 1813555 w 1998270"/>
              <a:gd name="connsiteY4678" fmla="*/ 394161 h 1996549"/>
              <a:gd name="connsiteX4679" fmla="*/ 1786265 w 1998270"/>
              <a:gd name="connsiteY4679" fmla="*/ 421279 h 1996549"/>
              <a:gd name="connsiteX4680" fmla="*/ 1759147 w 1998270"/>
              <a:gd name="connsiteY4680" fmla="*/ 394161 h 1996549"/>
              <a:gd name="connsiteX4681" fmla="*/ 1759147 w 1998270"/>
              <a:gd name="connsiteY4681" fmla="*/ 393989 h 1996549"/>
              <a:gd name="connsiteX4682" fmla="*/ 1786265 w 1998270"/>
              <a:gd name="connsiteY4682" fmla="*/ 366870 h 1996549"/>
              <a:gd name="connsiteX4683" fmla="*/ 1847666 w 1998270"/>
              <a:gd name="connsiteY4683" fmla="*/ 366700 h 1996549"/>
              <a:gd name="connsiteX4684" fmla="*/ 1875126 w 1998270"/>
              <a:gd name="connsiteY4684" fmla="*/ 394160 h 1996549"/>
              <a:gd name="connsiteX4685" fmla="*/ 1847666 w 1998270"/>
              <a:gd name="connsiteY4685" fmla="*/ 421449 h 1996549"/>
              <a:gd name="connsiteX4686" fmla="*/ 1820377 w 1998270"/>
              <a:gd name="connsiteY4686" fmla="*/ 394160 h 1996549"/>
              <a:gd name="connsiteX4687" fmla="*/ 1847666 w 1998270"/>
              <a:gd name="connsiteY4687" fmla="*/ 366700 h 1996549"/>
              <a:gd name="connsiteX4688" fmla="*/ 1909067 w 1998270"/>
              <a:gd name="connsiteY4688" fmla="*/ 366529 h 1996549"/>
              <a:gd name="connsiteX4689" fmla="*/ 1909409 w 1998270"/>
              <a:gd name="connsiteY4689" fmla="*/ 366529 h 1996549"/>
              <a:gd name="connsiteX4690" fmla="*/ 1936698 w 1998270"/>
              <a:gd name="connsiteY4690" fmla="*/ 394161 h 1996549"/>
              <a:gd name="connsiteX4691" fmla="*/ 1936698 w 1998270"/>
              <a:gd name="connsiteY4691" fmla="*/ 394331 h 1996549"/>
              <a:gd name="connsiteX4692" fmla="*/ 1909067 w 1998270"/>
              <a:gd name="connsiteY4692" fmla="*/ 421621 h 1996549"/>
              <a:gd name="connsiteX4693" fmla="*/ 1881608 w 1998270"/>
              <a:gd name="connsiteY4693" fmla="*/ 394161 h 1996549"/>
              <a:gd name="connsiteX4694" fmla="*/ 1881608 w 1998270"/>
              <a:gd name="connsiteY4694" fmla="*/ 393989 h 1996549"/>
              <a:gd name="connsiteX4695" fmla="*/ 1909067 w 1998270"/>
              <a:gd name="connsiteY4695" fmla="*/ 366529 h 1996549"/>
              <a:gd name="connsiteX4696" fmla="*/ 5629 w 1998270"/>
              <a:gd name="connsiteY4696" fmla="*/ 327472 h 1996549"/>
              <a:gd name="connsiteX4697" fmla="*/ 10916 w 1998270"/>
              <a:gd name="connsiteY4697" fmla="*/ 332760 h 1996549"/>
              <a:gd name="connsiteX4698" fmla="*/ 5629 w 1998270"/>
              <a:gd name="connsiteY4698" fmla="*/ 338047 h 1996549"/>
              <a:gd name="connsiteX4699" fmla="*/ 342 w 1998270"/>
              <a:gd name="connsiteY4699" fmla="*/ 332760 h 1996549"/>
              <a:gd name="connsiteX4700" fmla="*/ 5629 w 1998270"/>
              <a:gd name="connsiteY4700" fmla="*/ 327472 h 1996549"/>
              <a:gd name="connsiteX4701" fmla="*/ 67029 w 1998270"/>
              <a:gd name="connsiteY4701" fmla="*/ 325425 h 1996549"/>
              <a:gd name="connsiteX4702" fmla="*/ 74364 w 1998270"/>
              <a:gd name="connsiteY4702" fmla="*/ 332759 h 1996549"/>
              <a:gd name="connsiteX4703" fmla="*/ 67029 w 1998270"/>
              <a:gd name="connsiteY4703" fmla="*/ 340093 h 1996549"/>
              <a:gd name="connsiteX4704" fmla="*/ 59696 w 1998270"/>
              <a:gd name="connsiteY4704" fmla="*/ 332759 h 1996549"/>
              <a:gd name="connsiteX4705" fmla="*/ 67029 w 1998270"/>
              <a:gd name="connsiteY4705" fmla="*/ 325425 h 1996549"/>
              <a:gd name="connsiteX4706" fmla="*/ 129114 w 1998270"/>
              <a:gd name="connsiteY4706" fmla="*/ 324572 h 1996549"/>
              <a:gd name="connsiteX4707" fmla="*/ 129455 w 1998270"/>
              <a:gd name="connsiteY4707" fmla="*/ 324572 h 1996549"/>
              <a:gd name="connsiteX4708" fmla="*/ 137301 w 1998270"/>
              <a:gd name="connsiteY4708" fmla="*/ 332759 h 1996549"/>
              <a:gd name="connsiteX4709" fmla="*/ 129114 w 1998270"/>
              <a:gd name="connsiteY4709" fmla="*/ 340946 h 1996549"/>
              <a:gd name="connsiteX4710" fmla="*/ 120927 w 1998270"/>
              <a:gd name="connsiteY4710" fmla="*/ 332759 h 1996549"/>
              <a:gd name="connsiteX4711" fmla="*/ 129114 w 1998270"/>
              <a:gd name="connsiteY4711" fmla="*/ 324572 h 1996549"/>
              <a:gd name="connsiteX4712" fmla="*/ 189832 w 1998270"/>
              <a:gd name="connsiteY4712" fmla="*/ 323720 h 1996549"/>
              <a:gd name="connsiteX4713" fmla="*/ 190173 w 1998270"/>
              <a:gd name="connsiteY4713" fmla="*/ 323720 h 1996549"/>
              <a:gd name="connsiteX4714" fmla="*/ 198872 w 1998270"/>
              <a:gd name="connsiteY4714" fmla="*/ 332760 h 1996549"/>
              <a:gd name="connsiteX4715" fmla="*/ 189832 w 1998270"/>
              <a:gd name="connsiteY4715" fmla="*/ 341800 h 1996549"/>
              <a:gd name="connsiteX4716" fmla="*/ 180793 w 1998270"/>
              <a:gd name="connsiteY4716" fmla="*/ 332760 h 1996549"/>
              <a:gd name="connsiteX4717" fmla="*/ 189832 w 1998270"/>
              <a:gd name="connsiteY4717" fmla="*/ 323720 h 1996549"/>
              <a:gd name="connsiteX4718" fmla="*/ 251233 w 1998270"/>
              <a:gd name="connsiteY4718" fmla="*/ 322868 h 1996549"/>
              <a:gd name="connsiteX4719" fmla="*/ 261125 w 1998270"/>
              <a:gd name="connsiteY4719" fmla="*/ 332760 h 1996549"/>
              <a:gd name="connsiteX4720" fmla="*/ 251233 w 1998270"/>
              <a:gd name="connsiteY4720" fmla="*/ 342652 h 1996549"/>
              <a:gd name="connsiteX4721" fmla="*/ 241341 w 1998270"/>
              <a:gd name="connsiteY4721" fmla="*/ 332760 h 1996549"/>
              <a:gd name="connsiteX4722" fmla="*/ 251233 w 1998270"/>
              <a:gd name="connsiteY4722" fmla="*/ 322868 h 1996549"/>
              <a:gd name="connsiteX4723" fmla="*/ 312635 w 1998270"/>
              <a:gd name="connsiteY4723" fmla="*/ 322185 h 1996549"/>
              <a:gd name="connsiteX4724" fmla="*/ 323210 w 1998270"/>
              <a:gd name="connsiteY4724" fmla="*/ 332760 h 1996549"/>
              <a:gd name="connsiteX4725" fmla="*/ 312635 w 1998270"/>
              <a:gd name="connsiteY4725" fmla="*/ 343335 h 1996549"/>
              <a:gd name="connsiteX4726" fmla="*/ 302061 w 1998270"/>
              <a:gd name="connsiteY4726" fmla="*/ 332760 h 1996549"/>
              <a:gd name="connsiteX4727" fmla="*/ 312635 w 1998270"/>
              <a:gd name="connsiteY4727" fmla="*/ 322185 h 1996549"/>
              <a:gd name="connsiteX4728" fmla="*/ 374036 w 1998270"/>
              <a:gd name="connsiteY4728" fmla="*/ 321331 h 1996549"/>
              <a:gd name="connsiteX4729" fmla="*/ 385463 w 1998270"/>
              <a:gd name="connsiteY4729" fmla="*/ 332760 h 1996549"/>
              <a:gd name="connsiteX4730" fmla="*/ 374036 w 1998270"/>
              <a:gd name="connsiteY4730" fmla="*/ 344188 h 1996549"/>
              <a:gd name="connsiteX4731" fmla="*/ 362609 w 1998270"/>
              <a:gd name="connsiteY4731" fmla="*/ 332760 h 1996549"/>
              <a:gd name="connsiteX4732" fmla="*/ 374036 w 1998270"/>
              <a:gd name="connsiteY4732" fmla="*/ 321331 h 1996549"/>
              <a:gd name="connsiteX4733" fmla="*/ 436120 w 1998270"/>
              <a:gd name="connsiteY4733" fmla="*/ 320479 h 1996549"/>
              <a:gd name="connsiteX4734" fmla="*/ 448400 w 1998270"/>
              <a:gd name="connsiteY4734" fmla="*/ 332760 h 1996549"/>
              <a:gd name="connsiteX4735" fmla="*/ 436120 w 1998270"/>
              <a:gd name="connsiteY4735" fmla="*/ 345040 h 1996549"/>
              <a:gd name="connsiteX4736" fmla="*/ 423840 w 1998270"/>
              <a:gd name="connsiteY4736" fmla="*/ 332760 h 1996549"/>
              <a:gd name="connsiteX4737" fmla="*/ 436120 w 1998270"/>
              <a:gd name="connsiteY4737" fmla="*/ 320479 h 1996549"/>
              <a:gd name="connsiteX4738" fmla="*/ 496838 w 1998270"/>
              <a:gd name="connsiteY4738" fmla="*/ 319626 h 1996549"/>
              <a:gd name="connsiteX4739" fmla="*/ 497179 w 1998270"/>
              <a:gd name="connsiteY4739" fmla="*/ 319626 h 1996549"/>
              <a:gd name="connsiteX4740" fmla="*/ 509971 w 1998270"/>
              <a:gd name="connsiteY4740" fmla="*/ 332759 h 1996549"/>
              <a:gd name="connsiteX4741" fmla="*/ 496838 w 1998270"/>
              <a:gd name="connsiteY4741" fmla="*/ 345892 h 1996549"/>
              <a:gd name="connsiteX4742" fmla="*/ 483706 w 1998270"/>
              <a:gd name="connsiteY4742" fmla="*/ 332759 h 1996549"/>
              <a:gd name="connsiteX4743" fmla="*/ 496838 w 1998270"/>
              <a:gd name="connsiteY4743" fmla="*/ 319626 h 1996549"/>
              <a:gd name="connsiteX4744" fmla="*/ 558240 w 1998270"/>
              <a:gd name="connsiteY4744" fmla="*/ 318772 h 1996549"/>
              <a:gd name="connsiteX4745" fmla="*/ 572226 w 1998270"/>
              <a:gd name="connsiteY4745" fmla="*/ 332759 h 1996549"/>
              <a:gd name="connsiteX4746" fmla="*/ 558240 w 1998270"/>
              <a:gd name="connsiteY4746" fmla="*/ 346745 h 1996549"/>
              <a:gd name="connsiteX4747" fmla="*/ 544254 w 1998270"/>
              <a:gd name="connsiteY4747" fmla="*/ 332759 h 1996549"/>
              <a:gd name="connsiteX4748" fmla="*/ 558240 w 1998270"/>
              <a:gd name="connsiteY4748" fmla="*/ 318772 h 1996549"/>
              <a:gd name="connsiteX4749" fmla="*/ 620007 w 1998270"/>
              <a:gd name="connsiteY4749" fmla="*/ 317957 h 1996549"/>
              <a:gd name="connsiteX4750" fmla="*/ 634675 w 1998270"/>
              <a:gd name="connsiteY4750" fmla="*/ 332625 h 1996549"/>
              <a:gd name="connsiteX4751" fmla="*/ 620007 w 1998270"/>
              <a:gd name="connsiteY4751" fmla="*/ 347293 h 1996549"/>
              <a:gd name="connsiteX4752" fmla="*/ 605339 w 1998270"/>
              <a:gd name="connsiteY4752" fmla="*/ 332625 h 1996549"/>
              <a:gd name="connsiteX4753" fmla="*/ 620007 w 1998270"/>
              <a:gd name="connsiteY4753" fmla="*/ 317957 h 1996549"/>
              <a:gd name="connsiteX4754" fmla="*/ 681042 w 1998270"/>
              <a:gd name="connsiteY4754" fmla="*/ 317238 h 1996549"/>
              <a:gd name="connsiteX4755" fmla="*/ 696563 w 1998270"/>
              <a:gd name="connsiteY4755" fmla="*/ 332759 h 1996549"/>
              <a:gd name="connsiteX4756" fmla="*/ 696563 w 1998270"/>
              <a:gd name="connsiteY4756" fmla="*/ 332930 h 1996549"/>
              <a:gd name="connsiteX4757" fmla="*/ 681042 w 1998270"/>
              <a:gd name="connsiteY4757" fmla="*/ 348110 h 1996549"/>
              <a:gd name="connsiteX4758" fmla="*/ 680872 w 1998270"/>
              <a:gd name="connsiteY4758" fmla="*/ 348110 h 1996549"/>
              <a:gd name="connsiteX4759" fmla="*/ 665522 w 1998270"/>
              <a:gd name="connsiteY4759" fmla="*/ 332759 h 1996549"/>
              <a:gd name="connsiteX4760" fmla="*/ 681042 w 1998270"/>
              <a:gd name="connsiteY4760" fmla="*/ 317238 h 1996549"/>
              <a:gd name="connsiteX4761" fmla="*/ 743125 w 1998270"/>
              <a:gd name="connsiteY4761" fmla="*/ 316386 h 1996549"/>
              <a:gd name="connsiteX4762" fmla="*/ 760181 w 1998270"/>
              <a:gd name="connsiteY4762" fmla="*/ 333442 h 1996549"/>
              <a:gd name="connsiteX4763" fmla="*/ 743125 w 1998270"/>
              <a:gd name="connsiteY4763" fmla="*/ 350498 h 1996549"/>
              <a:gd name="connsiteX4764" fmla="*/ 726070 w 1998270"/>
              <a:gd name="connsiteY4764" fmla="*/ 333442 h 1996549"/>
              <a:gd name="connsiteX4765" fmla="*/ 743125 w 1998270"/>
              <a:gd name="connsiteY4765" fmla="*/ 316386 h 1996549"/>
              <a:gd name="connsiteX4766" fmla="*/ 803844 w 1998270"/>
              <a:gd name="connsiteY4766" fmla="*/ 315533 h 1996549"/>
              <a:gd name="connsiteX4767" fmla="*/ 820900 w 1998270"/>
              <a:gd name="connsiteY4767" fmla="*/ 332589 h 1996549"/>
              <a:gd name="connsiteX4768" fmla="*/ 803844 w 1998270"/>
              <a:gd name="connsiteY4768" fmla="*/ 349645 h 1996549"/>
              <a:gd name="connsiteX4769" fmla="*/ 786789 w 1998270"/>
              <a:gd name="connsiteY4769" fmla="*/ 332589 h 1996549"/>
              <a:gd name="connsiteX4770" fmla="*/ 803844 w 1998270"/>
              <a:gd name="connsiteY4770" fmla="*/ 315533 h 1996549"/>
              <a:gd name="connsiteX4771" fmla="*/ 865247 w 1998270"/>
              <a:gd name="connsiteY4771" fmla="*/ 314510 h 1996549"/>
              <a:gd name="connsiteX4772" fmla="*/ 882303 w 1998270"/>
              <a:gd name="connsiteY4772" fmla="*/ 331566 h 1996549"/>
              <a:gd name="connsiteX4773" fmla="*/ 865247 w 1998270"/>
              <a:gd name="connsiteY4773" fmla="*/ 348622 h 1996549"/>
              <a:gd name="connsiteX4774" fmla="*/ 864377 w 1998270"/>
              <a:gd name="connsiteY4774" fmla="*/ 348639 h 1996549"/>
              <a:gd name="connsiteX4775" fmla="*/ 847338 w 1998270"/>
              <a:gd name="connsiteY4775" fmla="*/ 331566 h 1996549"/>
              <a:gd name="connsiteX4776" fmla="*/ 847355 w 1998270"/>
              <a:gd name="connsiteY4776" fmla="*/ 330696 h 1996549"/>
              <a:gd name="connsiteX4777" fmla="*/ 865247 w 1998270"/>
              <a:gd name="connsiteY4777" fmla="*/ 314510 h 1996549"/>
              <a:gd name="connsiteX4778" fmla="*/ 927014 w 1998270"/>
              <a:gd name="connsiteY4778" fmla="*/ 313864 h 1996549"/>
              <a:gd name="connsiteX4779" fmla="*/ 945775 w 1998270"/>
              <a:gd name="connsiteY4779" fmla="*/ 332626 h 1996549"/>
              <a:gd name="connsiteX4780" fmla="*/ 927014 w 1998270"/>
              <a:gd name="connsiteY4780" fmla="*/ 351387 h 1996549"/>
              <a:gd name="connsiteX4781" fmla="*/ 908252 w 1998270"/>
              <a:gd name="connsiteY4781" fmla="*/ 332626 h 1996549"/>
              <a:gd name="connsiteX4782" fmla="*/ 927014 w 1998270"/>
              <a:gd name="connsiteY4782" fmla="*/ 313864 h 1996549"/>
              <a:gd name="connsiteX4783" fmla="*/ 988048 w 1998270"/>
              <a:gd name="connsiteY4783" fmla="*/ 313315 h 1996549"/>
              <a:gd name="connsiteX4784" fmla="*/ 1007492 w 1998270"/>
              <a:gd name="connsiteY4784" fmla="*/ 332759 h 1996549"/>
              <a:gd name="connsiteX4785" fmla="*/ 1007492 w 1998270"/>
              <a:gd name="connsiteY4785" fmla="*/ 332930 h 1996549"/>
              <a:gd name="connsiteX4786" fmla="*/ 988048 w 1998270"/>
              <a:gd name="connsiteY4786" fmla="*/ 352032 h 1996549"/>
              <a:gd name="connsiteX4787" fmla="*/ 987878 w 1998270"/>
              <a:gd name="connsiteY4787" fmla="*/ 352032 h 1996549"/>
              <a:gd name="connsiteX4788" fmla="*/ 968605 w 1998270"/>
              <a:gd name="connsiteY4788" fmla="*/ 332759 h 1996549"/>
              <a:gd name="connsiteX4789" fmla="*/ 988048 w 1998270"/>
              <a:gd name="connsiteY4789" fmla="*/ 313315 h 1996549"/>
              <a:gd name="connsiteX4790" fmla="*/ 1050132 w 1998270"/>
              <a:gd name="connsiteY4790" fmla="*/ 312462 h 1996549"/>
              <a:gd name="connsiteX4791" fmla="*/ 1070429 w 1998270"/>
              <a:gd name="connsiteY4791" fmla="*/ 332760 h 1996549"/>
              <a:gd name="connsiteX4792" fmla="*/ 1070429 w 1998270"/>
              <a:gd name="connsiteY4792" fmla="*/ 332931 h 1996549"/>
              <a:gd name="connsiteX4793" fmla="*/ 1050132 w 1998270"/>
              <a:gd name="connsiteY4793" fmla="*/ 352886 h 1996549"/>
              <a:gd name="connsiteX4794" fmla="*/ 1029836 w 1998270"/>
              <a:gd name="connsiteY4794" fmla="*/ 332760 h 1996549"/>
              <a:gd name="connsiteX4795" fmla="*/ 1050132 w 1998270"/>
              <a:gd name="connsiteY4795" fmla="*/ 312462 h 1996549"/>
              <a:gd name="connsiteX4796" fmla="*/ 1110851 w 1998270"/>
              <a:gd name="connsiteY4796" fmla="*/ 311610 h 1996549"/>
              <a:gd name="connsiteX4797" fmla="*/ 1111192 w 1998270"/>
              <a:gd name="connsiteY4797" fmla="*/ 311610 h 1996549"/>
              <a:gd name="connsiteX4798" fmla="*/ 1132000 w 1998270"/>
              <a:gd name="connsiteY4798" fmla="*/ 332760 h 1996549"/>
              <a:gd name="connsiteX4799" fmla="*/ 1132000 w 1998270"/>
              <a:gd name="connsiteY4799" fmla="*/ 332930 h 1996549"/>
              <a:gd name="connsiteX4800" fmla="*/ 1110851 w 1998270"/>
              <a:gd name="connsiteY4800" fmla="*/ 353739 h 1996549"/>
              <a:gd name="connsiteX4801" fmla="*/ 1089702 w 1998270"/>
              <a:gd name="connsiteY4801" fmla="*/ 332760 h 1996549"/>
              <a:gd name="connsiteX4802" fmla="*/ 1110851 w 1998270"/>
              <a:gd name="connsiteY4802" fmla="*/ 311610 h 1996549"/>
              <a:gd name="connsiteX4803" fmla="*/ 1172252 w 1998270"/>
              <a:gd name="connsiteY4803" fmla="*/ 310928 h 1996549"/>
              <a:gd name="connsiteX4804" fmla="*/ 1194084 w 1998270"/>
              <a:gd name="connsiteY4804" fmla="*/ 332760 h 1996549"/>
              <a:gd name="connsiteX4805" fmla="*/ 1194084 w 1998270"/>
              <a:gd name="connsiteY4805" fmla="*/ 332931 h 1996549"/>
              <a:gd name="connsiteX4806" fmla="*/ 1172252 w 1998270"/>
              <a:gd name="connsiteY4806" fmla="*/ 354421 h 1996549"/>
              <a:gd name="connsiteX4807" fmla="*/ 1150421 w 1998270"/>
              <a:gd name="connsiteY4807" fmla="*/ 332760 h 1996549"/>
              <a:gd name="connsiteX4808" fmla="*/ 1172252 w 1998270"/>
              <a:gd name="connsiteY4808" fmla="*/ 310928 h 1996549"/>
              <a:gd name="connsiteX4809" fmla="*/ 1233653 w 1998270"/>
              <a:gd name="connsiteY4809" fmla="*/ 310245 h 1996549"/>
              <a:gd name="connsiteX4810" fmla="*/ 1256167 w 1998270"/>
              <a:gd name="connsiteY4810" fmla="*/ 332759 h 1996549"/>
              <a:gd name="connsiteX4811" fmla="*/ 1233653 w 1998270"/>
              <a:gd name="connsiteY4811" fmla="*/ 355102 h 1996549"/>
              <a:gd name="connsiteX4812" fmla="*/ 1211140 w 1998270"/>
              <a:gd name="connsiteY4812" fmla="*/ 332759 h 1996549"/>
              <a:gd name="connsiteX4813" fmla="*/ 1233653 w 1998270"/>
              <a:gd name="connsiteY4813" fmla="*/ 310245 h 1996549"/>
              <a:gd name="connsiteX4814" fmla="*/ 1295054 w 1998270"/>
              <a:gd name="connsiteY4814" fmla="*/ 309393 h 1996549"/>
              <a:gd name="connsiteX4815" fmla="*/ 1318421 w 1998270"/>
              <a:gd name="connsiteY4815" fmla="*/ 332760 h 1996549"/>
              <a:gd name="connsiteX4816" fmla="*/ 1318421 w 1998270"/>
              <a:gd name="connsiteY4816" fmla="*/ 332931 h 1996549"/>
              <a:gd name="connsiteX4817" fmla="*/ 1295054 w 1998270"/>
              <a:gd name="connsiteY4817" fmla="*/ 355956 h 1996549"/>
              <a:gd name="connsiteX4818" fmla="*/ 1271859 w 1998270"/>
              <a:gd name="connsiteY4818" fmla="*/ 332760 h 1996549"/>
              <a:gd name="connsiteX4819" fmla="*/ 1271859 w 1998270"/>
              <a:gd name="connsiteY4819" fmla="*/ 332589 h 1996549"/>
              <a:gd name="connsiteX4820" fmla="*/ 1295054 w 1998270"/>
              <a:gd name="connsiteY4820" fmla="*/ 309393 h 1996549"/>
              <a:gd name="connsiteX4821" fmla="*/ 1357139 w 1998270"/>
              <a:gd name="connsiteY4821" fmla="*/ 308710 h 1996549"/>
              <a:gd name="connsiteX4822" fmla="*/ 1381188 w 1998270"/>
              <a:gd name="connsiteY4822" fmla="*/ 332759 h 1996549"/>
              <a:gd name="connsiteX4823" fmla="*/ 1357139 w 1998270"/>
              <a:gd name="connsiteY4823" fmla="*/ 356637 h 1996549"/>
              <a:gd name="connsiteX4824" fmla="*/ 1333261 w 1998270"/>
              <a:gd name="connsiteY4824" fmla="*/ 332759 h 1996549"/>
              <a:gd name="connsiteX4825" fmla="*/ 1357139 w 1998270"/>
              <a:gd name="connsiteY4825" fmla="*/ 308710 h 1996549"/>
              <a:gd name="connsiteX4826" fmla="*/ 1970835 w 1998270"/>
              <a:gd name="connsiteY4826" fmla="*/ 308064 h 1996549"/>
              <a:gd name="connsiteX4827" fmla="*/ 1995396 w 1998270"/>
              <a:gd name="connsiteY4827" fmla="*/ 332626 h 1996549"/>
              <a:gd name="connsiteX4828" fmla="*/ 1970835 w 1998270"/>
              <a:gd name="connsiteY4828" fmla="*/ 357186 h 1996549"/>
              <a:gd name="connsiteX4829" fmla="*/ 1946275 w 1998270"/>
              <a:gd name="connsiteY4829" fmla="*/ 332626 h 1996549"/>
              <a:gd name="connsiteX4830" fmla="*/ 1970835 w 1998270"/>
              <a:gd name="connsiteY4830" fmla="*/ 308064 h 1996549"/>
              <a:gd name="connsiteX4831" fmla="*/ 1417858 w 1998270"/>
              <a:gd name="connsiteY4831" fmla="*/ 308028 h 1996549"/>
              <a:gd name="connsiteX4832" fmla="*/ 1442589 w 1998270"/>
              <a:gd name="connsiteY4832" fmla="*/ 332759 h 1996549"/>
              <a:gd name="connsiteX4833" fmla="*/ 1442589 w 1998270"/>
              <a:gd name="connsiteY4833" fmla="*/ 332930 h 1996549"/>
              <a:gd name="connsiteX4834" fmla="*/ 1417858 w 1998270"/>
              <a:gd name="connsiteY4834" fmla="*/ 357320 h 1996549"/>
              <a:gd name="connsiteX4835" fmla="*/ 1417517 w 1998270"/>
              <a:gd name="connsiteY4835" fmla="*/ 357320 h 1996549"/>
              <a:gd name="connsiteX4836" fmla="*/ 1393297 w 1998270"/>
              <a:gd name="connsiteY4836" fmla="*/ 332759 h 1996549"/>
              <a:gd name="connsiteX4837" fmla="*/ 1393297 w 1998270"/>
              <a:gd name="connsiteY4837" fmla="*/ 332589 h 1996549"/>
              <a:gd name="connsiteX4838" fmla="*/ 1417858 w 1998270"/>
              <a:gd name="connsiteY4838" fmla="*/ 308028 h 1996549"/>
              <a:gd name="connsiteX4839" fmla="*/ 1479258 w 1998270"/>
              <a:gd name="connsiteY4839" fmla="*/ 307346 h 1996549"/>
              <a:gd name="connsiteX4840" fmla="*/ 1504672 w 1998270"/>
              <a:gd name="connsiteY4840" fmla="*/ 332760 h 1996549"/>
              <a:gd name="connsiteX4841" fmla="*/ 1479258 w 1998270"/>
              <a:gd name="connsiteY4841" fmla="*/ 358004 h 1996549"/>
              <a:gd name="connsiteX4842" fmla="*/ 1454016 w 1998270"/>
              <a:gd name="connsiteY4842" fmla="*/ 332760 h 1996549"/>
              <a:gd name="connsiteX4843" fmla="*/ 1479258 w 1998270"/>
              <a:gd name="connsiteY4843" fmla="*/ 307346 h 1996549"/>
              <a:gd name="connsiteX4844" fmla="*/ 1540660 w 1998270"/>
              <a:gd name="connsiteY4844" fmla="*/ 306664 h 1996549"/>
              <a:gd name="connsiteX4845" fmla="*/ 1541001 w 1998270"/>
              <a:gd name="connsiteY4845" fmla="*/ 306664 h 1996549"/>
              <a:gd name="connsiteX4846" fmla="*/ 1566755 w 1998270"/>
              <a:gd name="connsiteY4846" fmla="*/ 332760 h 1996549"/>
              <a:gd name="connsiteX4847" fmla="*/ 1566755 w 1998270"/>
              <a:gd name="connsiteY4847" fmla="*/ 332931 h 1996549"/>
              <a:gd name="connsiteX4848" fmla="*/ 1540660 w 1998270"/>
              <a:gd name="connsiteY4848" fmla="*/ 358685 h 1996549"/>
              <a:gd name="connsiteX4849" fmla="*/ 1514735 w 1998270"/>
              <a:gd name="connsiteY4849" fmla="*/ 332760 h 1996549"/>
              <a:gd name="connsiteX4850" fmla="*/ 1514735 w 1998270"/>
              <a:gd name="connsiteY4850" fmla="*/ 332589 h 1996549"/>
              <a:gd name="connsiteX4851" fmla="*/ 1540660 w 1998270"/>
              <a:gd name="connsiteY4851" fmla="*/ 306664 h 1996549"/>
              <a:gd name="connsiteX4852" fmla="*/ 1602061 w 1998270"/>
              <a:gd name="connsiteY4852" fmla="*/ 305981 h 1996549"/>
              <a:gd name="connsiteX4853" fmla="*/ 1628839 w 1998270"/>
              <a:gd name="connsiteY4853" fmla="*/ 332759 h 1996549"/>
              <a:gd name="connsiteX4854" fmla="*/ 1628839 w 1998270"/>
              <a:gd name="connsiteY4854" fmla="*/ 332930 h 1996549"/>
              <a:gd name="connsiteX4855" fmla="*/ 1602061 w 1998270"/>
              <a:gd name="connsiteY4855" fmla="*/ 359365 h 1996549"/>
              <a:gd name="connsiteX4856" fmla="*/ 1575454 w 1998270"/>
              <a:gd name="connsiteY4856" fmla="*/ 332759 h 1996549"/>
              <a:gd name="connsiteX4857" fmla="*/ 1575454 w 1998270"/>
              <a:gd name="connsiteY4857" fmla="*/ 332589 h 1996549"/>
              <a:gd name="connsiteX4858" fmla="*/ 1602061 w 1998270"/>
              <a:gd name="connsiteY4858" fmla="*/ 305981 h 1996549"/>
              <a:gd name="connsiteX4859" fmla="*/ 1664144 w 1998270"/>
              <a:gd name="connsiteY4859" fmla="*/ 305470 h 1996549"/>
              <a:gd name="connsiteX4860" fmla="*/ 1691434 w 1998270"/>
              <a:gd name="connsiteY4860" fmla="*/ 332760 h 1996549"/>
              <a:gd name="connsiteX4861" fmla="*/ 1664144 w 1998270"/>
              <a:gd name="connsiteY4861" fmla="*/ 359879 h 1996549"/>
              <a:gd name="connsiteX4862" fmla="*/ 1637026 w 1998270"/>
              <a:gd name="connsiteY4862" fmla="*/ 332760 h 1996549"/>
              <a:gd name="connsiteX4863" fmla="*/ 1637026 w 1998270"/>
              <a:gd name="connsiteY4863" fmla="*/ 332589 h 1996549"/>
              <a:gd name="connsiteX4864" fmla="*/ 1664144 w 1998270"/>
              <a:gd name="connsiteY4864" fmla="*/ 305470 h 1996549"/>
              <a:gd name="connsiteX4865" fmla="*/ 1724864 w 1998270"/>
              <a:gd name="connsiteY4865" fmla="*/ 304958 h 1996549"/>
              <a:gd name="connsiteX4866" fmla="*/ 1752665 w 1998270"/>
              <a:gd name="connsiteY4866" fmla="*/ 332760 h 1996549"/>
              <a:gd name="connsiteX4867" fmla="*/ 1752665 w 1998270"/>
              <a:gd name="connsiteY4867" fmla="*/ 332930 h 1996549"/>
              <a:gd name="connsiteX4868" fmla="*/ 1724864 w 1998270"/>
              <a:gd name="connsiteY4868" fmla="*/ 360390 h 1996549"/>
              <a:gd name="connsiteX4869" fmla="*/ 1724523 w 1998270"/>
              <a:gd name="connsiteY4869" fmla="*/ 360390 h 1996549"/>
              <a:gd name="connsiteX4870" fmla="*/ 1697233 w 1998270"/>
              <a:gd name="connsiteY4870" fmla="*/ 332760 h 1996549"/>
              <a:gd name="connsiteX4871" fmla="*/ 1697233 w 1998270"/>
              <a:gd name="connsiteY4871" fmla="*/ 332589 h 1996549"/>
              <a:gd name="connsiteX4872" fmla="*/ 1724864 w 1998270"/>
              <a:gd name="connsiteY4872" fmla="*/ 304958 h 1996549"/>
              <a:gd name="connsiteX4873" fmla="*/ 1786265 w 1998270"/>
              <a:gd name="connsiteY4873" fmla="*/ 304617 h 1996549"/>
              <a:gd name="connsiteX4874" fmla="*/ 1814407 w 1998270"/>
              <a:gd name="connsiteY4874" fmla="*/ 332760 h 1996549"/>
              <a:gd name="connsiteX4875" fmla="*/ 1814407 w 1998270"/>
              <a:gd name="connsiteY4875" fmla="*/ 332930 h 1996549"/>
              <a:gd name="connsiteX4876" fmla="*/ 1786265 w 1998270"/>
              <a:gd name="connsiteY4876" fmla="*/ 360731 h 1996549"/>
              <a:gd name="connsiteX4877" fmla="*/ 1785924 w 1998270"/>
              <a:gd name="connsiteY4877" fmla="*/ 360731 h 1996549"/>
              <a:gd name="connsiteX4878" fmla="*/ 1758293 w 1998270"/>
              <a:gd name="connsiteY4878" fmla="*/ 332760 h 1996549"/>
              <a:gd name="connsiteX4879" fmla="*/ 1758293 w 1998270"/>
              <a:gd name="connsiteY4879" fmla="*/ 332589 h 1996549"/>
              <a:gd name="connsiteX4880" fmla="*/ 1786265 w 1998270"/>
              <a:gd name="connsiteY4880" fmla="*/ 304617 h 1996549"/>
              <a:gd name="connsiteX4881" fmla="*/ 1909068 w 1998270"/>
              <a:gd name="connsiteY4881" fmla="*/ 304446 h 1996549"/>
              <a:gd name="connsiteX4882" fmla="*/ 1937381 w 1998270"/>
              <a:gd name="connsiteY4882" fmla="*/ 332759 h 1996549"/>
              <a:gd name="connsiteX4883" fmla="*/ 1937381 w 1998270"/>
              <a:gd name="connsiteY4883" fmla="*/ 332930 h 1996549"/>
              <a:gd name="connsiteX4884" fmla="*/ 1909068 w 1998270"/>
              <a:gd name="connsiteY4884" fmla="*/ 360901 h 1996549"/>
              <a:gd name="connsiteX4885" fmla="*/ 1880926 w 1998270"/>
              <a:gd name="connsiteY4885" fmla="*/ 332759 h 1996549"/>
              <a:gd name="connsiteX4886" fmla="*/ 1880926 w 1998270"/>
              <a:gd name="connsiteY4886" fmla="*/ 332589 h 1996549"/>
              <a:gd name="connsiteX4887" fmla="*/ 1909068 w 1998270"/>
              <a:gd name="connsiteY4887" fmla="*/ 304446 h 1996549"/>
              <a:gd name="connsiteX4888" fmla="*/ 1847666 w 1998270"/>
              <a:gd name="connsiteY4888" fmla="*/ 304446 h 1996549"/>
              <a:gd name="connsiteX4889" fmla="*/ 1875979 w 1998270"/>
              <a:gd name="connsiteY4889" fmla="*/ 332759 h 1996549"/>
              <a:gd name="connsiteX4890" fmla="*/ 1875979 w 1998270"/>
              <a:gd name="connsiteY4890" fmla="*/ 332930 h 1996549"/>
              <a:gd name="connsiteX4891" fmla="*/ 1847666 w 1998270"/>
              <a:gd name="connsiteY4891" fmla="*/ 360901 h 1996549"/>
              <a:gd name="connsiteX4892" fmla="*/ 1819524 w 1998270"/>
              <a:gd name="connsiteY4892" fmla="*/ 332759 h 1996549"/>
              <a:gd name="connsiteX4893" fmla="*/ 1819524 w 1998270"/>
              <a:gd name="connsiteY4893" fmla="*/ 332589 h 1996549"/>
              <a:gd name="connsiteX4894" fmla="*/ 1847666 w 1998270"/>
              <a:gd name="connsiteY4894" fmla="*/ 304446 h 1996549"/>
              <a:gd name="connsiteX4895" fmla="*/ 5629 w 1998270"/>
              <a:gd name="connsiteY4895" fmla="*/ 265900 h 1996549"/>
              <a:gd name="connsiteX4896" fmla="*/ 11086 w 1998270"/>
              <a:gd name="connsiteY4896" fmla="*/ 271358 h 1996549"/>
              <a:gd name="connsiteX4897" fmla="*/ 5629 w 1998270"/>
              <a:gd name="connsiteY4897" fmla="*/ 276816 h 1996549"/>
              <a:gd name="connsiteX4898" fmla="*/ 171 w 1998270"/>
              <a:gd name="connsiteY4898" fmla="*/ 271358 h 1996549"/>
              <a:gd name="connsiteX4899" fmla="*/ 5629 w 1998270"/>
              <a:gd name="connsiteY4899" fmla="*/ 265900 h 1996549"/>
              <a:gd name="connsiteX4900" fmla="*/ 129113 w 1998270"/>
              <a:gd name="connsiteY4900" fmla="*/ 263342 h 1996549"/>
              <a:gd name="connsiteX4901" fmla="*/ 137470 w 1998270"/>
              <a:gd name="connsiteY4901" fmla="*/ 271700 h 1996549"/>
              <a:gd name="connsiteX4902" fmla="*/ 129113 w 1998270"/>
              <a:gd name="connsiteY4902" fmla="*/ 280057 h 1996549"/>
              <a:gd name="connsiteX4903" fmla="*/ 120756 w 1998270"/>
              <a:gd name="connsiteY4903" fmla="*/ 271700 h 1996549"/>
              <a:gd name="connsiteX4904" fmla="*/ 129113 w 1998270"/>
              <a:gd name="connsiteY4904" fmla="*/ 263342 h 1996549"/>
              <a:gd name="connsiteX4905" fmla="*/ 67030 w 1998270"/>
              <a:gd name="connsiteY4905" fmla="*/ 263342 h 1996549"/>
              <a:gd name="connsiteX4906" fmla="*/ 67371 w 1998270"/>
              <a:gd name="connsiteY4906" fmla="*/ 263342 h 1996549"/>
              <a:gd name="connsiteX4907" fmla="*/ 74534 w 1998270"/>
              <a:gd name="connsiteY4907" fmla="*/ 270847 h 1996549"/>
              <a:gd name="connsiteX4908" fmla="*/ 67030 w 1998270"/>
              <a:gd name="connsiteY4908" fmla="*/ 278352 h 1996549"/>
              <a:gd name="connsiteX4909" fmla="*/ 59526 w 1998270"/>
              <a:gd name="connsiteY4909" fmla="*/ 270847 h 1996549"/>
              <a:gd name="connsiteX4910" fmla="*/ 67030 w 1998270"/>
              <a:gd name="connsiteY4910" fmla="*/ 263342 h 1996549"/>
              <a:gd name="connsiteX4911" fmla="*/ 189832 w 1998270"/>
              <a:gd name="connsiteY4911" fmla="*/ 262148 h 1996549"/>
              <a:gd name="connsiteX4912" fmla="*/ 199042 w 1998270"/>
              <a:gd name="connsiteY4912" fmla="*/ 271359 h 1996549"/>
              <a:gd name="connsiteX4913" fmla="*/ 189832 w 1998270"/>
              <a:gd name="connsiteY4913" fmla="*/ 280569 h 1996549"/>
              <a:gd name="connsiteX4914" fmla="*/ 180622 w 1998270"/>
              <a:gd name="connsiteY4914" fmla="*/ 271359 h 1996549"/>
              <a:gd name="connsiteX4915" fmla="*/ 189832 w 1998270"/>
              <a:gd name="connsiteY4915" fmla="*/ 262148 h 1996549"/>
              <a:gd name="connsiteX4916" fmla="*/ 251233 w 1998270"/>
              <a:gd name="connsiteY4916" fmla="*/ 261296 h 1996549"/>
              <a:gd name="connsiteX4917" fmla="*/ 251574 w 1998270"/>
              <a:gd name="connsiteY4917" fmla="*/ 261296 h 1996549"/>
              <a:gd name="connsiteX4918" fmla="*/ 261296 w 1998270"/>
              <a:gd name="connsiteY4918" fmla="*/ 271358 h 1996549"/>
              <a:gd name="connsiteX4919" fmla="*/ 251233 w 1998270"/>
              <a:gd name="connsiteY4919" fmla="*/ 281421 h 1996549"/>
              <a:gd name="connsiteX4920" fmla="*/ 241171 w 1998270"/>
              <a:gd name="connsiteY4920" fmla="*/ 271358 h 1996549"/>
              <a:gd name="connsiteX4921" fmla="*/ 251233 w 1998270"/>
              <a:gd name="connsiteY4921" fmla="*/ 261296 h 1996549"/>
              <a:gd name="connsiteX4922" fmla="*/ 313001 w 1998270"/>
              <a:gd name="connsiteY4922" fmla="*/ 260480 h 1996549"/>
              <a:gd name="connsiteX4923" fmla="*/ 323746 w 1998270"/>
              <a:gd name="connsiteY4923" fmla="*/ 271223 h 1996549"/>
              <a:gd name="connsiteX4924" fmla="*/ 313001 w 1998270"/>
              <a:gd name="connsiteY4924" fmla="*/ 281969 h 1996549"/>
              <a:gd name="connsiteX4925" fmla="*/ 302256 w 1998270"/>
              <a:gd name="connsiteY4925" fmla="*/ 271223 h 1996549"/>
              <a:gd name="connsiteX4926" fmla="*/ 313001 w 1998270"/>
              <a:gd name="connsiteY4926" fmla="*/ 260480 h 1996549"/>
              <a:gd name="connsiteX4927" fmla="*/ 374035 w 1998270"/>
              <a:gd name="connsiteY4927" fmla="*/ 259760 h 1996549"/>
              <a:gd name="connsiteX4928" fmla="*/ 374377 w 1998270"/>
              <a:gd name="connsiteY4928" fmla="*/ 259760 h 1996549"/>
              <a:gd name="connsiteX4929" fmla="*/ 385634 w 1998270"/>
              <a:gd name="connsiteY4929" fmla="*/ 271358 h 1996549"/>
              <a:gd name="connsiteX4930" fmla="*/ 374035 w 1998270"/>
              <a:gd name="connsiteY4930" fmla="*/ 282956 h 1996549"/>
              <a:gd name="connsiteX4931" fmla="*/ 362438 w 1998270"/>
              <a:gd name="connsiteY4931" fmla="*/ 271358 h 1996549"/>
              <a:gd name="connsiteX4932" fmla="*/ 374035 w 1998270"/>
              <a:gd name="connsiteY4932" fmla="*/ 259760 h 1996549"/>
              <a:gd name="connsiteX4933" fmla="*/ 436120 w 1998270"/>
              <a:gd name="connsiteY4933" fmla="*/ 258908 h 1996549"/>
              <a:gd name="connsiteX4934" fmla="*/ 436460 w 1998270"/>
              <a:gd name="connsiteY4934" fmla="*/ 258908 h 1996549"/>
              <a:gd name="connsiteX4935" fmla="*/ 448571 w 1998270"/>
              <a:gd name="connsiteY4935" fmla="*/ 271358 h 1996549"/>
              <a:gd name="connsiteX4936" fmla="*/ 436120 w 1998270"/>
              <a:gd name="connsiteY4936" fmla="*/ 283808 h 1996549"/>
              <a:gd name="connsiteX4937" fmla="*/ 423669 w 1998270"/>
              <a:gd name="connsiteY4937" fmla="*/ 271358 h 1996549"/>
              <a:gd name="connsiteX4938" fmla="*/ 436120 w 1998270"/>
              <a:gd name="connsiteY4938" fmla="*/ 258908 h 1996549"/>
              <a:gd name="connsiteX4939" fmla="*/ 496838 w 1998270"/>
              <a:gd name="connsiteY4939" fmla="*/ 258055 h 1996549"/>
              <a:gd name="connsiteX4940" fmla="*/ 510142 w 1998270"/>
              <a:gd name="connsiteY4940" fmla="*/ 271358 h 1996549"/>
              <a:gd name="connsiteX4941" fmla="*/ 496838 w 1998270"/>
              <a:gd name="connsiteY4941" fmla="*/ 284662 h 1996549"/>
              <a:gd name="connsiteX4942" fmla="*/ 483535 w 1998270"/>
              <a:gd name="connsiteY4942" fmla="*/ 271358 h 1996549"/>
              <a:gd name="connsiteX4943" fmla="*/ 496838 w 1998270"/>
              <a:gd name="connsiteY4943" fmla="*/ 258055 h 1996549"/>
              <a:gd name="connsiteX4944" fmla="*/ 558240 w 1998270"/>
              <a:gd name="connsiteY4944" fmla="*/ 257203 h 1996549"/>
              <a:gd name="connsiteX4945" fmla="*/ 572396 w 1998270"/>
              <a:gd name="connsiteY4945" fmla="*/ 271359 h 1996549"/>
              <a:gd name="connsiteX4946" fmla="*/ 558240 w 1998270"/>
              <a:gd name="connsiteY4946" fmla="*/ 285515 h 1996549"/>
              <a:gd name="connsiteX4947" fmla="*/ 544084 w 1998270"/>
              <a:gd name="connsiteY4947" fmla="*/ 271359 h 1996549"/>
              <a:gd name="connsiteX4948" fmla="*/ 558240 w 1998270"/>
              <a:gd name="connsiteY4948" fmla="*/ 257203 h 1996549"/>
              <a:gd name="connsiteX4949" fmla="*/ 619641 w 1998270"/>
              <a:gd name="connsiteY4949" fmla="*/ 256520 h 1996549"/>
              <a:gd name="connsiteX4950" fmla="*/ 634480 w 1998270"/>
              <a:gd name="connsiteY4950" fmla="*/ 271358 h 1996549"/>
              <a:gd name="connsiteX4951" fmla="*/ 619641 w 1998270"/>
              <a:gd name="connsiteY4951" fmla="*/ 286197 h 1996549"/>
              <a:gd name="connsiteX4952" fmla="*/ 604803 w 1998270"/>
              <a:gd name="connsiteY4952" fmla="*/ 271358 h 1996549"/>
              <a:gd name="connsiteX4953" fmla="*/ 619641 w 1998270"/>
              <a:gd name="connsiteY4953" fmla="*/ 256520 h 1996549"/>
              <a:gd name="connsiteX4954" fmla="*/ 681408 w 1998270"/>
              <a:gd name="connsiteY4954" fmla="*/ 255534 h 1996549"/>
              <a:gd name="connsiteX4955" fmla="*/ 697100 w 1998270"/>
              <a:gd name="connsiteY4955" fmla="*/ 271223 h 1996549"/>
              <a:gd name="connsiteX4956" fmla="*/ 681408 w 1998270"/>
              <a:gd name="connsiteY4956" fmla="*/ 286917 h 1996549"/>
              <a:gd name="connsiteX4957" fmla="*/ 665717 w 1998270"/>
              <a:gd name="connsiteY4957" fmla="*/ 271223 h 1996549"/>
              <a:gd name="connsiteX4958" fmla="*/ 681408 w 1998270"/>
              <a:gd name="connsiteY4958" fmla="*/ 255534 h 1996549"/>
              <a:gd name="connsiteX4959" fmla="*/ 743125 w 1998270"/>
              <a:gd name="connsiteY4959" fmla="*/ 254815 h 1996549"/>
              <a:gd name="connsiteX4960" fmla="*/ 760181 w 1998270"/>
              <a:gd name="connsiteY4960" fmla="*/ 271870 h 1996549"/>
              <a:gd name="connsiteX4961" fmla="*/ 743125 w 1998270"/>
              <a:gd name="connsiteY4961" fmla="*/ 288926 h 1996549"/>
              <a:gd name="connsiteX4962" fmla="*/ 726070 w 1998270"/>
              <a:gd name="connsiteY4962" fmla="*/ 271870 h 1996549"/>
              <a:gd name="connsiteX4963" fmla="*/ 743125 w 1998270"/>
              <a:gd name="connsiteY4963" fmla="*/ 254815 h 1996549"/>
              <a:gd name="connsiteX4964" fmla="*/ 803844 w 1998270"/>
              <a:gd name="connsiteY4964" fmla="*/ 253962 h 1996549"/>
              <a:gd name="connsiteX4965" fmla="*/ 820900 w 1998270"/>
              <a:gd name="connsiteY4965" fmla="*/ 271017 h 1996549"/>
              <a:gd name="connsiteX4966" fmla="*/ 803844 w 1998270"/>
              <a:gd name="connsiteY4966" fmla="*/ 288073 h 1996549"/>
              <a:gd name="connsiteX4967" fmla="*/ 786789 w 1998270"/>
              <a:gd name="connsiteY4967" fmla="*/ 271017 h 1996549"/>
              <a:gd name="connsiteX4968" fmla="*/ 803844 w 1998270"/>
              <a:gd name="connsiteY4968" fmla="*/ 253962 h 1996549"/>
              <a:gd name="connsiteX4969" fmla="*/ 865246 w 1998270"/>
              <a:gd name="connsiteY4969" fmla="*/ 253279 h 1996549"/>
              <a:gd name="connsiteX4970" fmla="*/ 865587 w 1998270"/>
              <a:gd name="connsiteY4970" fmla="*/ 253279 h 1996549"/>
              <a:gd name="connsiteX4971" fmla="*/ 883325 w 1998270"/>
              <a:gd name="connsiteY4971" fmla="*/ 271359 h 1996549"/>
              <a:gd name="connsiteX4972" fmla="*/ 865246 w 1998270"/>
              <a:gd name="connsiteY4972" fmla="*/ 288415 h 1996549"/>
              <a:gd name="connsiteX4973" fmla="*/ 847167 w 1998270"/>
              <a:gd name="connsiteY4973" fmla="*/ 271359 h 1996549"/>
              <a:gd name="connsiteX4974" fmla="*/ 865246 w 1998270"/>
              <a:gd name="connsiteY4974" fmla="*/ 253279 h 1996549"/>
              <a:gd name="connsiteX4975" fmla="*/ 926648 w 1998270"/>
              <a:gd name="connsiteY4975" fmla="*/ 252427 h 1996549"/>
              <a:gd name="connsiteX4976" fmla="*/ 945580 w 1998270"/>
              <a:gd name="connsiteY4976" fmla="*/ 271359 h 1996549"/>
              <a:gd name="connsiteX4977" fmla="*/ 926648 w 1998270"/>
              <a:gd name="connsiteY4977" fmla="*/ 290120 h 1996549"/>
              <a:gd name="connsiteX4978" fmla="*/ 907716 w 1998270"/>
              <a:gd name="connsiteY4978" fmla="*/ 271359 h 1996549"/>
              <a:gd name="connsiteX4979" fmla="*/ 926648 w 1998270"/>
              <a:gd name="connsiteY4979" fmla="*/ 252427 h 1996549"/>
              <a:gd name="connsiteX4980" fmla="*/ 988048 w 1998270"/>
              <a:gd name="connsiteY4980" fmla="*/ 251574 h 1996549"/>
              <a:gd name="connsiteX4981" fmla="*/ 1007833 w 1998270"/>
              <a:gd name="connsiteY4981" fmla="*/ 271358 h 1996549"/>
              <a:gd name="connsiteX4982" fmla="*/ 1007833 w 1998270"/>
              <a:gd name="connsiteY4982" fmla="*/ 271529 h 1996549"/>
              <a:gd name="connsiteX4983" fmla="*/ 988048 w 1998270"/>
              <a:gd name="connsiteY4983" fmla="*/ 290973 h 1996549"/>
              <a:gd name="connsiteX4984" fmla="*/ 987878 w 1998270"/>
              <a:gd name="connsiteY4984" fmla="*/ 290973 h 1996549"/>
              <a:gd name="connsiteX4985" fmla="*/ 968264 w 1998270"/>
              <a:gd name="connsiteY4985" fmla="*/ 271358 h 1996549"/>
              <a:gd name="connsiteX4986" fmla="*/ 988048 w 1998270"/>
              <a:gd name="connsiteY4986" fmla="*/ 251574 h 1996549"/>
              <a:gd name="connsiteX4987" fmla="*/ 1050132 w 1998270"/>
              <a:gd name="connsiteY4987" fmla="*/ 250892 h 1996549"/>
              <a:gd name="connsiteX4988" fmla="*/ 1070599 w 1998270"/>
              <a:gd name="connsiteY4988" fmla="*/ 271359 h 1996549"/>
              <a:gd name="connsiteX4989" fmla="*/ 1070599 w 1998270"/>
              <a:gd name="connsiteY4989" fmla="*/ 271529 h 1996549"/>
              <a:gd name="connsiteX4990" fmla="*/ 1050132 w 1998270"/>
              <a:gd name="connsiteY4990" fmla="*/ 291655 h 1996549"/>
              <a:gd name="connsiteX4991" fmla="*/ 1049961 w 1998270"/>
              <a:gd name="connsiteY4991" fmla="*/ 291655 h 1996549"/>
              <a:gd name="connsiteX4992" fmla="*/ 1029665 w 1998270"/>
              <a:gd name="connsiteY4992" fmla="*/ 271359 h 1996549"/>
              <a:gd name="connsiteX4993" fmla="*/ 1050132 w 1998270"/>
              <a:gd name="connsiteY4993" fmla="*/ 250892 h 1996549"/>
              <a:gd name="connsiteX4994" fmla="*/ 1110851 w 1998270"/>
              <a:gd name="connsiteY4994" fmla="*/ 250039 h 1996549"/>
              <a:gd name="connsiteX4995" fmla="*/ 1132171 w 1998270"/>
              <a:gd name="connsiteY4995" fmla="*/ 271358 h 1996549"/>
              <a:gd name="connsiteX4996" fmla="*/ 1132171 w 1998270"/>
              <a:gd name="connsiteY4996" fmla="*/ 271529 h 1996549"/>
              <a:gd name="connsiteX4997" fmla="*/ 1110851 w 1998270"/>
              <a:gd name="connsiteY4997" fmla="*/ 292508 h 1996549"/>
              <a:gd name="connsiteX4998" fmla="*/ 1110681 w 1998270"/>
              <a:gd name="connsiteY4998" fmla="*/ 292508 h 1996549"/>
              <a:gd name="connsiteX4999" fmla="*/ 1089532 w 1998270"/>
              <a:gd name="connsiteY4999" fmla="*/ 271358 h 1996549"/>
              <a:gd name="connsiteX5000" fmla="*/ 1110851 w 1998270"/>
              <a:gd name="connsiteY5000" fmla="*/ 250039 h 1996549"/>
              <a:gd name="connsiteX5001" fmla="*/ 1172252 w 1998270"/>
              <a:gd name="connsiteY5001" fmla="*/ 249357 h 1996549"/>
              <a:gd name="connsiteX5002" fmla="*/ 1194254 w 1998270"/>
              <a:gd name="connsiteY5002" fmla="*/ 271359 h 1996549"/>
              <a:gd name="connsiteX5003" fmla="*/ 1194254 w 1998270"/>
              <a:gd name="connsiteY5003" fmla="*/ 271529 h 1996549"/>
              <a:gd name="connsiteX5004" fmla="*/ 1172252 w 1998270"/>
              <a:gd name="connsiteY5004" fmla="*/ 293190 h 1996549"/>
              <a:gd name="connsiteX5005" fmla="*/ 1150421 w 1998270"/>
              <a:gd name="connsiteY5005" fmla="*/ 271359 h 1996549"/>
              <a:gd name="connsiteX5006" fmla="*/ 1150421 w 1998270"/>
              <a:gd name="connsiteY5006" fmla="*/ 271188 h 1996549"/>
              <a:gd name="connsiteX5007" fmla="*/ 1172252 w 1998270"/>
              <a:gd name="connsiteY5007" fmla="*/ 249357 h 1996549"/>
              <a:gd name="connsiteX5008" fmla="*/ 1233654 w 1998270"/>
              <a:gd name="connsiteY5008" fmla="*/ 248503 h 1996549"/>
              <a:gd name="connsiteX5009" fmla="*/ 1256509 w 1998270"/>
              <a:gd name="connsiteY5009" fmla="*/ 271358 h 1996549"/>
              <a:gd name="connsiteX5010" fmla="*/ 1256509 w 1998270"/>
              <a:gd name="connsiteY5010" fmla="*/ 271529 h 1996549"/>
              <a:gd name="connsiteX5011" fmla="*/ 1233654 w 1998270"/>
              <a:gd name="connsiteY5011" fmla="*/ 294043 h 1996549"/>
              <a:gd name="connsiteX5012" fmla="*/ 1233313 w 1998270"/>
              <a:gd name="connsiteY5012" fmla="*/ 294043 h 1996549"/>
              <a:gd name="connsiteX5013" fmla="*/ 1210969 w 1998270"/>
              <a:gd name="connsiteY5013" fmla="*/ 271358 h 1996549"/>
              <a:gd name="connsiteX5014" fmla="*/ 1210969 w 1998270"/>
              <a:gd name="connsiteY5014" fmla="*/ 271188 h 1996549"/>
              <a:gd name="connsiteX5015" fmla="*/ 1233654 w 1998270"/>
              <a:gd name="connsiteY5015" fmla="*/ 248503 h 1996549"/>
              <a:gd name="connsiteX5016" fmla="*/ 1295054 w 1998270"/>
              <a:gd name="connsiteY5016" fmla="*/ 247650 h 1996549"/>
              <a:gd name="connsiteX5017" fmla="*/ 1318762 w 1998270"/>
              <a:gd name="connsiteY5017" fmla="*/ 271358 h 1996549"/>
              <a:gd name="connsiteX5018" fmla="*/ 1318762 w 1998270"/>
              <a:gd name="connsiteY5018" fmla="*/ 271529 h 1996549"/>
              <a:gd name="connsiteX5019" fmla="*/ 1295054 w 1998270"/>
              <a:gd name="connsiteY5019" fmla="*/ 294895 h 1996549"/>
              <a:gd name="connsiteX5020" fmla="*/ 1271518 w 1998270"/>
              <a:gd name="connsiteY5020" fmla="*/ 271358 h 1996549"/>
              <a:gd name="connsiteX5021" fmla="*/ 1271518 w 1998270"/>
              <a:gd name="connsiteY5021" fmla="*/ 271188 h 1996549"/>
              <a:gd name="connsiteX5022" fmla="*/ 1295054 w 1998270"/>
              <a:gd name="connsiteY5022" fmla="*/ 247650 h 1996549"/>
              <a:gd name="connsiteX5023" fmla="*/ 1971151 w 1998270"/>
              <a:gd name="connsiteY5023" fmla="*/ 246286 h 1996549"/>
              <a:gd name="connsiteX5024" fmla="*/ 1996394 w 1998270"/>
              <a:gd name="connsiteY5024" fmla="*/ 271529 h 1996549"/>
              <a:gd name="connsiteX5025" fmla="*/ 1996394 w 1998270"/>
              <a:gd name="connsiteY5025" fmla="*/ 271700 h 1996549"/>
              <a:gd name="connsiteX5026" fmla="*/ 1971151 w 1998270"/>
              <a:gd name="connsiteY5026" fmla="*/ 296601 h 1996549"/>
              <a:gd name="connsiteX5027" fmla="*/ 1946079 w 1998270"/>
              <a:gd name="connsiteY5027" fmla="*/ 271529 h 1996549"/>
              <a:gd name="connsiteX5028" fmla="*/ 1946079 w 1998270"/>
              <a:gd name="connsiteY5028" fmla="*/ 271359 h 1996549"/>
              <a:gd name="connsiteX5029" fmla="*/ 1971151 w 1998270"/>
              <a:gd name="connsiteY5029" fmla="*/ 246286 h 1996549"/>
              <a:gd name="connsiteX5030" fmla="*/ 1479259 w 1998270"/>
              <a:gd name="connsiteY5030" fmla="*/ 246286 h 1996549"/>
              <a:gd name="connsiteX5031" fmla="*/ 1505184 w 1998270"/>
              <a:gd name="connsiteY5031" fmla="*/ 272211 h 1996549"/>
              <a:gd name="connsiteX5032" fmla="*/ 1479259 w 1998270"/>
              <a:gd name="connsiteY5032" fmla="*/ 297966 h 1996549"/>
              <a:gd name="connsiteX5033" fmla="*/ 1453505 w 1998270"/>
              <a:gd name="connsiteY5033" fmla="*/ 272211 h 1996549"/>
              <a:gd name="connsiteX5034" fmla="*/ 1453505 w 1998270"/>
              <a:gd name="connsiteY5034" fmla="*/ 272041 h 1996549"/>
              <a:gd name="connsiteX5035" fmla="*/ 1479259 w 1998270"/>
              <a:gd name="connsiteY5035" fmla="*/ 246286 h 1996549"/>
              <a:gd name="connsiteX5036" fmla="*/ 1417857 w 1998270"/>
              <a:gd name="connsiteY5036" fmla="*/ 246286 h 1996549"/>
              <a:gd name="connsiteX5037" fmla="*/ 1442929 w 1998270"/>
              <a:gd name="connsiteY5037" fmla="*/ 271359 h 1996549"/>
              <a:gd name="connsiteX5038" fmla="*/ 1442929 w 1998270"/>
              <a:gd name="connsiteY5038" fmla="*/ 271529 h 1996549"/>
              <a:gd name="connsiteX5039" fmla="*/ 1417857 w 1998270"/>
              <a:gd name="connsiteY5039" fmla="*/ 296260 h 1996549"/>
              <a:gd name="connsiteX5040" fmla="*/ 1392956 w 1998270"/>
              <a:gd name="connsiteY5040" fmla="*/ 271359 h 1996549"/>
              <a:gd name="connsiteX5041" fmla="*/ 1392956 w 1998270"/>
              <a:gd name="connsiteY5041" fmla="*/ 271188 h 1996549"/>
              <a:gd name="connsiteX5042" fmla="*/ 1417857 w 1998270"/>
              <a:gd name="connsiteY5042" fmla="*/ 246286 h 1996549"/>
              <a:gd name="connsiteX5043" fmla="*/ 1357138 w 1998270"/>
              <a:gd name="connsiteY5043" fmla="*/ 246286 h 1996549"/>
              <a:gd name="connsiteX5044" fmla="*/ 1381528 w 1998270"/>
              <a:gd name="connsiteY5044" fmla="*/ 270676 h 1996549"/>
              <a:gd name="connsiteX5045" fmla="*/ 1357138 w 1998270"/>
              <a:gd name="connsiteY5045" fmla="*/ 294896 h 1996549"/>
              <a:gd name="connsiteX5046" fmla="*/ 1332919 w 1998270"/>
              <a:gd name="connsiteY5046" fmla="*/ 270676 h 1996549"/>
              <a:gd name="connsiteX5047" fmla="*/ 1332919 w 1998270"/>
              <a:gd name="connsiteY5047" fmla="*/ 270506 h 1996549"/>
              <a:gd name="connsiteX5048" fmla="*/ 1357138 w 1998270"/>
              <a:gd name="connsiteY5048" fmla="*/ 246286 h 1996549"/>
              <a:gd name="connsiteX5049" fmla="*/ 1540660 w 1998270"/>
              <a:gd name="connsiteY5049" fmla="*/ 244752 h 1996549"/>
              <a:gd name="connsiteX5050" fmla="*/ 1567267 w 1998270"/>
              <a:gd name="connsiteY5050" fmla="*/ 271359 h 1996549"/>
              <a:gd name="connsiteX5051" fmla="*/ 1567267 w 1998270"/>
              <a:gd name="connsiteY5051" fmla="*/ 271529 h 1996549"/>
              <a:gd name="connsiteX5052" fmla="*/ 1540660 w 1998270"/>
              <a:gd name="connsiteY5052" fmla="*/ 297795 h 1996549"/>
              <a:gd name="connsiteX5053" fmla="*/ 1540319 w 1998270"/>
              <a:gd name="connsiteY5053" fmla="*/ 297795 h 1996549"/>
              <a:gd name="connsiteX5054" fmla="*/ 1514223 w 1998270"/>
              <a:gd name="connsiteY5054" fmla="*/ 271359 h 1996549"/>
              <a:gd name="connsiteX5055" fmla="*/ 1514223 w 1998270"/>
              <a:gd name="connsiteY5055" fmla="*/ 271188 h 1996549"/>
              <a:gd name="connsiteX5056" fmla="*/ 1540660 w 1998270"/>
              <a:gd name="connsiteY5056" fmla="*/ 244752 h 1996549"/>
              <a:gd name="connsiteX5057" fmla="*/ 1602061 w 1998270"/>
              <a:gd name="connsiteY5057" fmla="*/ 244070 h 1996549"/>
              <a:gd name="connsiteX5058" fmla="*/ 1629351 w 1998270"/>
              <a:gd name="connsiteY5058" fmla="*/ 271359 h 1996549"/>
              <a:gd name="connsiteX5059" fmla="*/ 1602061 w 1998270"/>
              <a:gd name="connsiteY5059" fmla="*/ 298478 h 1996549"/>
              <a:gd name="connsiteX5060" fmla="*/ 1574943 w 1998270"/>
              <a:gd name="connsiteY5060" fmla="*/ 271359 h 1996549"/>
              <a:gd name="connsiteX5061" fmla="*/ 1574943 w 1998270"/>
              <a:gd name="connsiteY5061" fmla="*/ 271188 h 1996549"/>
              <a:gd name="connsiteX5062" fmla="*/ 1602061 w 1998270"/>
              <a:gd name="connsiteY5062" fmla="*/ 244070 h 1996549"/>
              <a:gd name="connsiteX5063" fmla="*/ 1664145 w 1998270"/>
              <a:gd name="connsiteY5063" fmla="*/ 243558 h 1996549"/>
              <a:gd name="connsiteX5064" fmla="*/ 1691946 w 1998270"/>
              <a:gd name="connsiteY5064" fmla="*/ 271359 h 1996549"/>
              <a:gd name="connsiteX5065" fmla="*/ 1691946 w 1998270"/>
              <a:gd name="connsiteY5065" fmla="*/ 271529 h 1996549"/>
              <a:gd name="connsiteX5066" fmla="*/ 1664145 w 1998270"/>
              <a:gd name="connsiteY5066" fmla="*/ 298989 h 1996549"/>
              <a:gd name="connsiteX5067" fmla="*/ 1663804 w 1998270"/>
              <a:gd name="connsiteY5067" fmla="*/ 298989 h 1996549"/>
              <a:gd name="connsiteX5068" fmla="*/ 1636514 w 1998270"/>
              <a:gd name="connsiteY5068" fmla="*/ 271359 h 1996549"/>
              <a:gd name="connsiteX5069" fmla="*/ 1636514 w 1998270"/>
              <a:gd name="connsiteY5069" fmla="*/ 271188 h 1996549"/>
              <a:gd name="connsiteX5070" fmla="*/ 1664145 w 1998270"/>
              <a:gd name="connsiteY5070" fmla="*/ 243558 h 1996549"/>
              <a:gd name="connsiteX5071" fmla="*/ 1724863 w 1998270"/>
              <a:gd name="connsiteY5071" fmla="*/ 242876 h 1996549"/>
              <a:gd name="connsiteX5072" fmla="*/ 1753347 w 1998270"/>
              <a:gd name="connsiteY5072" fmla="*/ 271359 h 1996549"/>
              <a:gd name="connsiteX5073" fmla="*/ 1753347 w 1998270"/>
              <a:gd name="connsiteY5073" fmla="*/ 271529 h 1996549"/>
              <a:gd name="connsiteX5074" fmla="*/ 1724863 w 1998270"/>
              <a:gd name="connsiteY5074" fmla="*/ 299672 h 1996549"/>
              <a:gd name="connsiteX5075" fmla="*/ 1696551 w 1998270"/>
              <a:gd name="connsiteY5075" fmla="*/ 271359 h 1996549"/>
              <a:gd name="connsiteX5076" fmla="*/ 1696551 w 1998270"/>
              <a:gd name="connsiteY5076" fmla="*/ 271188 h 1996549"/>
              <a:gd name="connsiteX5077" fmla="*/ 1724863 w 1998270"/>
              <a:gd name="connsiteY5077" fmla="*/ 242876 h 1996549"/>
              <a:gd name="connsiteX5078" fmla="*/ 1786265 w 1998270"/>
              <a:gd name="connsiteY5078" fmla="*/ 242534 h 1996549"/>
              <a:gd name="connsiteX5079" fmla="*/ 1815090 w 1998270"/>
              <a:gd name="connsiteY5079" fmla="*/ 271358 h 1996549"/>
              <a:gd name="connsiteX5080" fmla="*/ 1786265 w 1998270"/>
              <a:gd name="connsiteY5080" fmla="*/ 300012 h 1996549"/>
              <a:gd name="connsiteX5081" fmla="*/ 1757612 w 1998270"/>
              <a:gd name="connsiteY5081" fmla="*/ 271358 h 1996549"/>
              <a:gd name="connsiteX5082" fmla="*/ 1757612 w 1998270"/>
              <a:gd name="connsiteY5082" fmla="*/ 271187 h 1996549"/>
              <a:gd name="connsiteX5083" fmla="*/ 1786265 w 1998270"/>
              <a:gd name="connsiteY5083" fmla="*/ 242534 h 1996549"/>
              <a:gd name="connsiteX5084" fmla="*/ 1909067 w 1998270"/>
              <a:gd name="connsiteY5084" fmla="*/ 242193 h 1996549"/>
              <a:gd name="connsiteX5085" fmla="*/ 1909409 w 1998270"/>
              <a:gd name="connsiteY5085" fmla="*/ 242193 h 1996549"/>
              <a:gd name="connsiteX5086" fmla="*/ 1938233 w 1998270"/>
              <a:gd name="connsiteY5086" fmla="*/ 271358 h 1996549"/>
              <a:gd name="connsiteX5087" fmla="*/ 1938233 w 1998270"/>
              <a:gd name="connsiteY5087" fmla="*/ 271529 h 1996549"/>
              <a:gd name="connsiteX5088" fmla="*/ 1909067 w 1998270"/>
              <a:gd name="connsiteY5088" fmla="*/ 300353 h 1996549"/>
              <a:gd name="connsiteX5089" fmla="*/ 1880073 w 1998270"/>
              <a:gd name="connsiteY5089" fmla="*/ 271358 h 1996549"/>
              <a:gd name="connsiteX5090" fmla="*/ 1880073 w 1998270"/>
              <a:gd name="connsiteY5090" fmla="*/ 271187 h 1996549"/>
              <a:gd name="connsiteX5091" fmla="*/ 1909067 w 1998270"/>
              <a:gd name="connsiteY5091" fmla="*/ 242193 h 1996549"/>
              <a:gd name="connsiteX5092" fmla="*/ 1847667 w 1998270"/>
              <a:gd name="connsiteY5092" fmla="*/ 242193 h 1996549"/>
              <a:gd name="connsiteX5093" fmla="*/ 1848008 w 1998270"/>
              <a:gd name="connsiteY5093" fmla="*/ 242193 h 1996549"/>
              <a:gd name="connsiteX5094" fmla="*/ 1876832 w 1998270"/>
              <a:gd name="connsiteY5094" fmla="*/ 271358 h 1996549"/>
              <a:gd name="connsiteX5095" fmla="*/ 1876832 w 1998270"/>
              <a:gd name="connsiteY5095" fmla="*/ 271529 h 1996549"/>
              <a:gd name="connsiteX5096" fmla="*/ 1847667 w 1998270"/>
              <a:gd name="connsiteY5096" fmla="*/ 300353 h 1996549"/>
              <a:gd name="connsiteX5097" fmla="*/ 1818672 w 1998270"/>
              <a:gd name="connsiteY5097" fmla="*/ 271358 h 1996549"/>
              <a:gd name="connsiteX5098" fmla="*/ 1818672 w 1998270"/>
              <a:gd name="connsiteY5098" fmla="*/ 271187 h 1996549"/>
              <a:gd name="connsiteX5099" fmla="*/ 1847667 w 1998270"/>
              <a:gd name="connsiteY5099" fmla="*/ 242193 h 1996549"/>
              <a:gd name="connsiteX5100" fmla="*/ 5629 w 1998270"/>
              <a:gd name="connsiteY5100" fmla="*/ 204500 h 1996549"/>
              <a:gd name="connsiteX5101" fmla="*/ 11086 w 1998270"/>
              <a:gd name="connsiteY5101" fmla="*/ 209958 h 1996549"/>
              <a:gd name="connsiteX5102" fmla="*/ 5629 w 1998270"/>
              <a:gd name="connsiteY5102" fmla="*/ 215416 h 1996549"/>
              <a:gd name="connsiteX5103" fmla="*/ 171 w 1998270"/>
              <a:gd name="connsiteY5103" fmla="*/ 209958 h 1996549"/>
              <a:gd name="connsiteX5104" fmla="*/ 5629 w 1998270"/>
              <a:gd name="connsiteY5104" fmla="*/ 204500 h 1996549"/>
              <a:gd name="connsiteX5105" fmla="*/ 67029 w 1998270"/>
              <a:gd name="connsiteY5105" fmla="*/ 202283 h 1996549"/>
              <a:gd name="connsiteX5106" fmla="*/ 74705 w 1998270"/>
              <a:gd name="connsiteY5106" fmla="*/ 209959 h 1996549"/>
              <a:gd name="connsiteX5107" fmla="*/ 67029 w 1998270"/>
              <a:gd name="connsiteY5107" fmla="*/ 217634 h 1996549"/>
              <a:gd name="connsiteX5108" fmla="*/ 59355 w 1998270"/>
              <a:gd name="connsiteY5108" fmla="*/ 209959 h 1996549"/>
              <a:gd name="connsiteX5109" fmla="*/ 67029 w 1998270"/>
              <a:gd name="connsiteY5109" fmla="*/ 202283 h 1996549"/>
              <a:gd name="connsiteX5110" fmla="*/ 129113 w 1998270"/>
              <a:gd name="connsiteY5110" fmla="*/ 201600 h 1996549"/>
              <a:gd name="connsiteX5111" fmla="*/ 137470 w 1998270"/>
              <a:gd name="connsiteY5111" fmla="*/ 209958 h 1996549"/>
              <a:gd name="connsiteX5112" fmla="*/ 129113 w 1998270"/>
              <a:gd name="connsiteY5112" fmla="*/ 218315 h 1996549"/>
              <a:gd name="connsiteX5113" fmla="*/ 120756 w 1998270"/>
              <a:gd name="connsiteY5113" fmla="*/ 209958 h 1996549"/>
              <a:gd name="connsiteX5114" fmla="*/ 129113 w 1998270"/>
              <a:gd name="connsiteY5114" fmla="*/ 201600 h 1996549"/>
              <a:gd name="connsiteX5115" fmla="*/ 189832 w 1998270"/>
              <a:gd name="connsiteY5115" fmla="*/ 200748 h 1996549"/>
              <a:gd name="connsiteX5116" fmla="*/ 199042 w 1998270"/>
              <a:gd name="connsiteY5116" fmla="*/ 209959 h 1996549"/>
              <a:gd name="connsiteX5117" fmla="*/ 189832 w 1998270"/>
              <a:gd name="connsiteY5117" fmla="*/ 219169 h 1996549"/>
              <a:gd name="connsiteX5118" fmla="*/ 180622 w 1998270"/>
              <a:gd name="connsiteY5118" fmla="*/ 209959 h 1996549"/>
              <a:gd name="connsiteX5119" fmla="*/ 189832 w 1998270"/>
              <a:gd name="connsiteY5119" fmla="*/ 200748 h 1996549"/>
              <a:gd name="connsiteX5120" fmla="*/ 251233 w 1998270"/>
              <a:gd name="connsiteY5120" fmla="*/ 199895 h 1996549"/>
              <a:gd name="connsiteX5121" fmla="*/ 251574 w 1998270"/>
              <a:gd name="connsiteY5121" fmla="*/ 199895 h 1996549"/>
              <a:gd name="connsiteX5122" fmla="*/ 261296 w 1998270"/>
              <a:gd name="connsiteY5122" fmla="*/ 209958 h 1996549"/>
              <a:gd name="connsiteX5123" fmla="*/ 251233 w 1998270"/>
              <a:gd name="connsiteY5123" fmla="*/ 220021 h 1996549"/>
              <a:gd name="connsiteX5124" fmla="*/ 241171 w 1998270"/>
              <a:gd name="connsiteY5124" fmla="*/ 209958 h 1996549"/>
              <a:gd name="connsiteX5125" fmla="*/ 251233 w 1998270"/>
              <a:gd name="connsiteY5125" fmla="*/ 199895 h 1996549"/>
              <a:gd name="connsiteX5126" fmla="*/ 312635 w 1998270"/>
              <a:gd name="connsiteY5126" fmla="*/ 199042 h 1996549"/>
              <a:gd name="connsiteX5127" fmla="*/ 312976 w 1998270"/>
              <a:gd name="connsiteY5127" fmla="*/ 199042 h 1996549"/>
              <a:gd name="connsiteX5128" fmla="*/ 323550 w 1998270"/>
              <a:gd name="connsiteY5128" fmla="*/ 209958 h 1996549"/>
              <a:gd name="connsiteX5129" fmla="*/ 312635 w 1998270"/>
              <a:gd name="connsiteY5129" fmla="*/ 220874 h 1996549"/>
              <a:gd name="connsiteX5130" fmla="*/ 301719 w 1998270"/>
              <a:gd name="connsiteY5130" fmla="*/ 209958 h 1996549"/>
              <a:gd name="connsiteX5131" fmla="*/ 312635 w 1998270"/>
              <a:gd name="connsiteY5131" fmla="*/ 199042 h 1996549"/>
              <a:gd name="connsiteX5132" fmla="*/ 374036 w 1998270"/>
              <a:gd name="connsiteY5132" fmla="*/ 198189 h 1996549"/>
              <a:gd name="connsiteX5133" fmla="*/ 385804 w 1998270"/>
              <a:gd name="connsiteY5133" fmla="*/ 209958 h 1996549"/>
              <a:gd name="connsiteX5134" fmla="*/ 374036 w 1998270"/>
              <a:gd name="connsiteY5134" fmla="*/ 221727 h 1996549"/>
              <a:gd name="connsiteX5135" fmla="*/ 362268 w 1998270"/>
              <a:gd name="connsiteY5135" fmla="*/ 209958 h 1996549"/>
              <a:gd name="connsiteX5136" fmla="*/ 374036 w 1998270"/>
              <a:gd name="connsiteY5136" fmla="*/ 198189 h 1996549"/>
              <a:gd name="connsiteX5137" fmla="*/ 436120 w 1998270"/>
              <a:gd name="connsiteY5137" fmla="*/ 197336 h 1996549"/>
              <a:gd name="connsiteX5138" fmla="*/ 448741 w 1998270"/>
              <a:gd name="connsiteY5138" fmla="*/ 209958 h 1996549"/>
              <a:gd name="connsiteX5139" fmla="*/ 436120 w 1998270"/>
              <a:gd name="connsiteY5139" fmla="*/ 222579 h 1996549"/>
              <a:gd name="connsiteX5140" fmla="*/ 423499 w 1998270"/>
              <a:gd name="connsiteY5140" fmla="*/ 209958 h 1996549"/>
              <a:gd name="connsiteX5141" fmla="*/ 436120 w 1998270"/>
              <a:gd name="connsiteY5141" fmla="*/ 197336 h 1996549"/>
              <a:gd name="connsiteX5142" fmla="*/ 496838 w 1998270"/>
              <a:gd name="connsiteY5142" fmla="*/ 196654 h 1996549"/>
              <a:gd name="connsiteX5143" fmla="*/ 510142 w 1998270"/>
              <a:gd name="connsiteY5143" fmla="*/ 209958 h 1996549"/>
              <a:gd name="connsiteX5144" fmla="*/ 496838 w 1998270"/>
              <a:gd name="connsiteY5144" fmla="*/ 223262 h 1996549"/>
              <a:gd name="connsiteX5145" fmla="*/ 483535 w 1998270"/>
              <a:gd name="connsiteY5145" fmla="*/ 209958 h 1996549"/>
              <a:gd name="connsiteX5146" fmla="*/ 496838 w 1998270"/>
              <a:gd name="connsiteY5146" fmla="*/ 196654 h 1996549"/>
              <a:gd name="connsiteX5147" fmla="*/ 619641 w 1998270"/>
              <a:gd name="connsiteY5147" fmla="*/ 195119 h 1996549"/>
              <a:gd name="connsiteX5148" fmla="*/ 619982 w 1998270"/>
              <a:gd name="connsiteY5148" fmla="*/ 195119 h 1996549"/>
              <a:gd name="connsiteX5149" fmla="*/ 634650 w 1998270"/>
              <a:gd name="connsiteY5149" fmla="*/ 210129 h 1996549"/>
              <a:gd name="connsiteX5150" fmla="*/ 634650 w 1998270"/>
              <a:gd name="connsiteY5150" fmla="*/ 210299 h 1996549"/>
              <a:gd name="connsiteX5151" fmla="*/ 619641 w 1998270"/>
              <a:gd name="connsiteY5151" fmla="*/ 224967 h 1996549"/>
              <a:gd name="connsiteX5152" fmla="*/ 604632 w 1998270"/>
              <a:gd name="connsiteY5152" fmla="*/ 210129 h 1996549"/>
              <a:gd name="connsiteX5153" fmla="*/ 619641 w 1998270"/>
              <a:gd name="connsiteY5153" fmla="*/ 195119 h 1996549"/>
              <a:gd name="connsiteX5154" fmla="*/ 558240 w 1998270"/>
              <a:gd name="connsiteY5154" fmla="*/ 195119 h 1996549"/>
              <a:gd name="connsiteX5155" fmla="*/ 572396 w 1998270"/>
              <a:gd name="connsiteY5155" fmla="*/ 209276 h 1996549"/>
              <a:gd name="connsiteX5156" fmla="*/ 558240 w 1998270"/>
              <a:gd name="connsiteY5156" fmla="*/ 223432 h 1996549"/>
              <a:gd name="connsiteX5157" fmla="*/ 544084 w 1998270"/>
              <a:gd name="connsiteY5157" fmla="*/ 209276 h 1996549"/>
              <a:gd name="connsiteX5158" fmla="*/ 558240 w 1998270"/>
              <a:gd name="connsiteY5158" fmla="*/ 195119 h 1996549"/>
              <a:gd name="connsiteX5159" fmla="*/ 681042 w 1998270"/>
              <a:gd name="connsiteY5159" fmla="*/ 194096 h 1996549"/>
              <a:gd name="connsiteX5160" fmla="*/ 681384 w 1998270"/>
              <a:gd name="connsiteY5160" fmla="*/ 194096 h 1996549"/>
              <a:gd name="connsiteX5161" fmla="*/ 696905 w 1998270"/>
              <a:gd name="connsiteY5161" fmla="*/ 209958 h 1996549"/>
              <a:gd name="connsiteX5162" fmla="*/ 696905 w 1998270"/>
              <a:gd name="connsiteY5162" fmla="*/ 210129 h 1996549"/>
              <a:gd name="connsiteX5163" fmla="*/ 681042 w 1998270"/>
              <a:gd name="connsiteY5163" fmla="*/ 225650 h 1996549"/>
              <a:gd name="connsiteX5164" fmla="*/ 665181 w 1998270"/>
              <a:gd name="connsiteY5164" fmla="*/ 209958 h 1996549"/>
              <a:gd name="connsiteX5165" fmla="*/ 681042 w 1998270"/>
              <a:gd name="connsiteY5165" fmla="*/ 194096 h 1996549"/>
              <a:gd name="connsiteX5166" fmla="*/ 743125 w 1998270"/>
              <a:gd name="connsiteY5166" fmla="*/ 193243 h 1996549"/>
              <a:gd name="connsiteX5167" fmla="*/ 760181 w 1998270"/>
              <a:gd name="connsiteY5167" fmla="*/ 210299 h 1996549"/>
              <a:gd name="connsiteX5168" fmla="*/ 743125 w 1998270"/>
              <a:gd name="connsiteY5168" fmla="*/ 227355 h 1996549"/>
              <a:gd name="connsiteX5169" fmla="*/ 726070 w 1998270"/>
              <a:gd name="connsiteY5169" fmla="*/ 210299 h 1996549"/>
              <a:gd name="connsiteX5170" fmla="*/ 743125 w 1998270"/>
              <a:gd name="connsiteY5170" fmla="*/ 193243 h 1996549"/>
              <a:gd name="connsiteX5171" fmla="*/ 803844 w 1998270"/>
              <a:gd name="connsiteY5171" fmla="*/ 192390 h 1996549"/>
              <a:gd name="connsiteX5172" fmla="*/ 820900 w 1998270"/>
              <a:gd name="connsiteY5172" fmla="*/ 209446 h 1996549"/>
              <a:gd name="connsiteX5173" fmla="*/ 803844 w 1998270"/>
              <a:gd name="connsiteY5173" fmla="*/ 226502 h 1996549"/>
              <a:gd name="connsiteX5174" fmla="*/ 786789 w 1998270"/>
              <a:gd name="connsiteY5174" fmla="*/ 209446 h 1996549"/>
              <a:gd name="connsiteX5175" fmla="*/ 803844 w 1998270"/>
              <a:gd name="connsiteY5175" fmla="*/ 192390 h 1996549"/>
              <a:gd name="connsiteX5176" fmla="*/ 865247 w 1998270"/>
              <a:gd name="connsiteY5176" fmla="*/ 191708 h 1996549"/>
              <a:gd name="connsiteX5177" fmla="*/ 883496 w 1998270"/>
              <a:gd name="connsiteY5177" fmla="*/ 209958 h 1996549"/>
              <a:gd name="connsiteX5178" fmla="*/ 883496 w 1998270"/>
              <a:gd name="connsiteY5178" fmla="*/ 210129 h 1996549"/>
              <a:gd name="connsiteX5179" fmla="*/ 865247 w 1998270"/>
              <a:gd name="connsiteY5179" fmla="*/ 228037 h 1996549"/>
              <a:gd name="connsiteX5180" fmla="*/ 865076 w 1998270"/>
              <a:gd name="connsiteY5180" fmla="*/ 228037 h 1996549"/>
              <a:gd name="connsiteX5181" fmla="*/ 846997 w 1998270"/>
              <a:gd name="connsiteY5181" fmla="*/ 209958 h 1996549"/>
              <a:gd name="connsiteX5182" fmla="*/ 865247 w 1998270"/>
              <a:gd name="connsiteY5182" fmla="*/ 191708 h 1996549"/>
              <a:gd name="connsiteX5183" fmla="*/ 926648 w 1998270"/>
              <a:gd name="connsiteY5183" fmla="*/ 190855 h 1996549"/>
              <a:gd name="connsiteX5184" fmla="*/ 945751 w 1998270"/>
              <a:gd name="connsiteY5184" fmla="*/ 209958 h 1996549"/>
              <a:gd name="connsiteX5185" fmla="*/ 926648 w 1998270"/>
              <a:gd name="connsiteY5185" fmla="*/ 228890 h 1996549"/>
              <a:gd name="connsiteX5186" fmla="*/ 907546 w 1998270"/>
              <a:gd name="connsiteY5186" fmla="*/ 209958 h 1996549"/>
              <a:gd name="connsiteX5187" fmla="*/ 926648 w 1998270"/>
              <a:gd name="connsiteY5187" fmla="*/ 190855 h 1996549"/>
              <a:gd name="connsiteX5188" fmla="*/ 988049 w 1998270"/>
              <a:gd name="connsiteY5188" fmla="*/ 190002 h 1996549"/>
              <a:gd name="connsiteX5189" fmla="*/ 1008004 w 1998270"/>
              <a:gd name="connsiteY5189" fmla="*/ 209958 h 1996549"/>
              <a:gd name="connsiteX5190" fmla="*/ 1008004 w 1998270"/>
              <a:gd name="connsiteY5190" fmla="*/ 210127 h 1996549"/>
              <a:gd name="connsiteX5191" fmla="*/ 988049 w 1998270"/>
              <a:gd name="connsiteY5191" fmla="*/ 229743 h 1996549"/>
              <a:gd name="connsiteX5192" fmla="*/ 968094 w 1998270"/>
              <a:gd name="connsiteY5192" fmla="*/ 209958 h 1996549"/>
              <a:gd name="connsiteX5193" fmla="*/ 988049 w 1998270"/>
              <a:gd name="connsiteY5193" fmla="*/ 190002 h 1996549"/>
              <a:gd name="connsiteX5194" fmla="*/ 1050132 w 1998270"/>
              <a:gd name="connsiteY5194" fmla="*/ 189150 h 1996549"/>
              <a:gd name="connsiteX5195" fmla="*/ 1050473 w 1998270"/>
              <a:gd name="connsiteY5195" fmla="*/ 189150 h 1996549"/>
              <a:gd name="connsiteX5196" fmla="*/ 1070940 w 1998270"/>
              <a:gd name="connsiteY5196" fmla="*/ 209959 h 1996549"/>
              <a:gd name="connsiteX5197" fmla="*/ 1070940 w 1998270"/>
              <a:gd name="connsiteY5197" fmla="*/ 210129 h 1996549"/>
              <a:gd name="connsiteX5198" fmla="*/ 1050132 w 1998270"/>
              <a:gd name="connsiteY5198" fmla="*/ 230596 h 1996549"/>
              <a:gd name="connsiteX5199" fmla="*/ 1029324 w 1998270"/>
              <a:gd name="connsiteY5199" fmla="*/ 209959 h 1996549"/>
              <a:gd name="connsiteX5200" fmla="*/ 1050132 w 1998270"/>
              <a:gd name="connsiteY5200" fmla="*/ 189150 h 1996549"/>
              <a:gd name="connsiteX5201" fmla="*/ 1110851 w 1998270"/>
              <a:gd name="connsiteY5201" fmla="*/ 188467 h 1996549"/>
              <a:gd name="connsiteX5202" fmla="*/ 1111192 w 1998270"/>
              <a:gd name="connsiteY5202" fmla="*/ 188467 h 1996549"/>
              <a:gd name="connsiteX5203" fmla="*/ 1132342 w 1998270"/>
              <a:gd name="connsiteY5203" fmla="*/ 209958 h 1996549"/>
              <a:gd name="connsiteX5204" fmla="*/ 1132342 w 1998270"/>
              <a:gd name="connsiteY5204" fmla="*/ 210127 h 1996549"/>
              <a:gd name="connsiteX5205" fmla="*/ 1110851 w 1998270"/>
              <a:gd name="connsiteY5205" fmla="*/ 231278 h 1996549"/>
              <a:gd name="connsiteX5206" fmla="*/ 1089532 w 1998270"/>
              <a:gd name="connsiteY5206" fmla="*/ 209958 h 1996549"/>
              <a:gd name="connsiteX5207" fmla="*/ 1089532 w 1998270"/>
              <a:gd name="connsiteY5207" fmla="*/ 209787 h 1996549"/>
              <a:gd name="connsiteX5208" fmla="*/ 1110851 w 1998270"/>
              <a:gd name="connsiteY5208" fmla="*/ 188467 h 1996549"/>
              <a:gd name="connsiteX5209" fmla="*/ 1172253 w 1998270"/>
              <a:gd name="connsiteY5209" fmla="*/ 187614 h 1996549"/>
              <a:gd name="connsiteX5210" fmla="*/ 1194596 w 1998270"/>
              <a:gd name="connsiteY5210" fmla="*/ 209958 h 1996549"/>
              <a:gd name="connsiteX5211" fmla="*/ 1172253 w 1998270"/>
              <a:gd name="connsiteY5211" fmla="*/ 232130 h 1996549"/>
              <a:gd name="connsiteX5212" fmla="*/ 1150080 w 1998270"/>
              <a:gd name="connsiteY5212" fmla="*/ 209958 h 1996549"/>
              <a:gd name="connsiteX5213" fmla="*/ 1150080 w 1998270"/>
              <a:gd name="connsiteY5213" fmla="*/ 209787 h 1996549"/>
              <a:gd name="connsiteX5214" fmla="*/ 1172253 w 1998270"/>
              <a:gd name="connsiteY5214" fmla="*/ 187614 h 1996549"/>
              <a:gd name="connsiteX5215" fmla="*/ 1233654 w 1998270"/>
              <a:gd name="connsiteY5215" fmla="*/ 186762 h 1996549"/>
              <a:gd name="connsiteX5216" fmla="*/ 1256850 w 1998270"/>
              <a:gd name="connsiteY5216" fmla="*/ 209958 h 1996549"/>
              <a:gd name="connsiteX5217" fmla="*/ 1256850 w 1998270"/>
              <a:gd name="connsiteY5217" fmla="*/ 210129 h 1996549"/>
              <a:gd name="connsiteX5218" fmla="*/ 1233654 w 1998270"/>
              <a:gd name="connsiteY5218" fmla="*/ 232984 h 1996549"/>
              <a:gd name="connsiteX5219" fmla="*/ 1233312 w 1998270"/>
              <a:gd name="connsiteY5219" fmla="*/ 232984 h 1996549"/>
              <a:gd name="connsiteX5220" fmla="*/ 1210628 w 1998270"/>
              <a:gd name="connsiteY5220" fmla="*/ 209958 h 1996549"/>
              <a:gd name="connsiteX5221" fmla="*/ 1210628 w 1998270"/>
              <a:gd name="connsiteY5221" fmla="*/ 209788 h 1996549"/>
              <a:gd name="connsiteX5222" fmla="*/ 1233654 w 1998270"/>
              <a:gd name="connsiteY5222" fmla="*/ 186762 h 1996549"/>
              <a:gd name="connsiteX5223" fmla="*/ 1295055 w 1998270"/>
              <a:gd name="connsiteY5223" fmla="*/ 186079 h 1996549"/>
              <a:gd name="connsiteX5224" fmla="*/ 1318934 w 1998270"/>
              <a:gd name="connsiteY5224" fmla="*/ 209958 h 1996549"/>
              <a:gd name="connsiteX5225" fmla="*/ 1295055 w 1998270"/>
              <a:gd name="connsiteY5225" fmla="*/ 233665 h 1996549"/>
              <a:gd name="connsiteX5226" fmla="*/ 1271348 w 1998270"/>
              <a:gd name="connsiteY5226" fmla="*/ 209958 h 1996549"/>
              <a:gd name="connsiteX5227" fmla="*/ 1271348 w 1998270"/>
              <a:gd name="connsiteY5227" fmla="*/ 209787 h 1996549"/>
              <a:gd name="connsiteX5228" fmla="*/ 1295055 w 1998270"/>
              <a:gd name="connsiteY5228" fmla="*/ 186079 h 1996549"/>
              <a:gd name="connsiteX5229" fmla="*/ 1357139 w 1998270"/>
              <a:gd name="connsiteY5229" fmla="*/ 185227 h 1996549"/>
              <a:gd name="connsiteX5230" fmla="*/ 1381870 w 1998270"/>
              <a:gd name="connsiteY5230" fmla="*/ 209959 h 1996549"/>
              <a:gd name="connsiteX5231" fmla="*/ 1381870 w 1998270"/>
              <a:gd name="connsiteY5231" fmla="*/ 210129 h 1996549"/>
              <a:gd name="connsiteX5232" fmla="*/ 1357139 w 1998270"/>
              <a:gd name="connsiteY5232" fmla="*/ 234519 h 1996549"/>
              <a:gd name="connsiteX5233" fmla="*/ 1356798 w 1998270"/>
              <a:gd name="connsiteY5233" fmla="*/ 234519 h 1996549"/>
              <a:gd name="connsiteX5234" fmla="*/ 1332578 w 1998270"/>
              <a:gd name="connsiteY5234" fmla="*/ 209959 h 1996549"/>
              <a:gd name="connsiteX5235" fmla="*/ 1332578 w 1998270"/>
              <a:gd name="connsiteY5235" fmla="*/ 209788 h 1996549"/>
              <a:gd name="connsiteX5236" fmla="*/ 1357139 w 1998270"/>
              <a:gd name="connsiteY5236" fmla="*/ 185227 h 1996549"/>
              <a:gd name="connsiteX5237" fmla="*/ 1417857 w 1998270"/>
              <a:gd name="connsiteY5237" fmla="*/ 184544 h 1996549"/>
              <a:gd name="connsiteX5238" fmla="*/ 1443271 w 1998270"/>
              <a:gd name="connsiteY5238" fmla="*/ 209958 h 1996549"/>
              <a:gd name="connsiteX5239" fmla="*/ 1417857 w 1998270"/>
              <a:gd name="connsiteY5239" fmla="*/ 235201 h 1996549"/>
              <a:gd name="connsiteX5240" fmla="*/ 1392615 w 1998270"/>
              <a:gd name="connsiteY5240" fmla="*/ 209958 h 1996549"/>
              <a:gd name="connsiteX5241" fmla="*/ 1417857 w 1998270"/>
              <a:gd name="connsiteY5241" fmla="*/ 184544 h 1996549"/>
              <a:gd name="connsiteX5242" fmla="*/ 1971151 w 1998270"/>
              <a:gd name="connsiteY5242" fmla="*/ 184033 h 1996549"/>
              <a:gd name="connsiteX5243" fmla="*/ 1997076 w 1998270"/>
              <a:gd name="connsiteY5243" fmla="*/ 209958 h 1996549"/>
              <a:gd name="connsiteX5244" fmla="*/ 1971151 w 1998270"/>
              <a:gd name="connsiteY5244" fmla="*/ 235713 h 1996549"/>
              <a:gd name="connsiteX5245" fmla="*/ 1945397 w 1998270"/>
              <a:gd name="connsiteY5245" fmla="*/ 209958 h 1996549"/>
              <a:gd name="connsiteX5246" fmla="*/ 1945397 w 1998270"/>
              <a:gd name="connsiteY5246" fmla="*/ 209788 h 1996549"/>
              <a:gd name="connsiteX5247" fmla="*/ 1971151 w 1998270"/>
              <a:gd name="connsiteY5247" fmla="*/ 184033 h 1996549"/>
              <a:gd name="connsiteX5248" fmla="*/ 1479259 w 1998270"/>
              <a:gd name="connsiteY5248" fmla="*/ 183692 h 1996549"/>
              <a:gd name="connsiteX5249" fmla="*/ 1505525 w 1998270"/>
              <a:gd name="connsiteY5249" fmla="*/ 209959 h 1996549"/>
              <a:gd name="connsiteX5250" fmla="*/ 1505525 w 1998270"/>
              <a:gd name="connsiteY5250" fmla="*/ 210129 h 1996549"/>
              <a:gd name="connsiteX5251" fmla="*/ 1479259 w 1998270"/>
              <a:gd name="connsiteY5251" fmla="*/ 236054 h 1996549"/>
              <a:gd name="connsiteX5252" fmla="*/ 1478918 w 1998270"/>
              <a:gd name="connsiteY5252" fmla="*/ 236054 h 1996549"/>
              <a:gd name="connsiteX5253" fmla="*/ 1453163 w 1998270"/>
              <a:gd name="connsiteY5253" fmla="*/ 209959 h 1996549"/>
              <a:gd name="connsiteX5254" fmla="*/ 1453163 w 1998270"/>
              <a:gd name="connsiteY5254" fmla="*/ 209788 h 1996549"/>
              <a:gd name="connsiteX5255" fmla="*/ 1479259 w 1998270"/>
              <a:gd name="connsiteY5255" fmla="*/ 183692 h 1996549"/>
              <a:gd name="connsiteX5256" fmla="*/ 1540660 w 1998270"/>
              <a:gd name="connsiteY5256" fmla="*/ 183009 h 1996549"/>
              <a:gd name="connsiteX5257" fmla="*/ 1567609 w 1998270"/>
              <a:gd name="connsiteY5257" fmla="*/ 209958 h 1996549"/>
              <a:gd name="connsiteX5258" fmla="*/ 1567609 w 1998270"/>
              <a:gd name="connsiteY5258" fmla="*/ 210127 h 1996549"/>
              <a:gd name="connsiteX5259" fmla="*/ 1540660 w 1998270"/>
              <a:gd name="connsiteY5259" fmla="*/ 236736 h 1996549"/>
              <a:gd name="connsiteX5260" fmla="*/ 1513883 w 1998270"/>
              <a:gd name="connsiteY5260" fmla="*/ 209958 h 1996549"/>
              <a:gd name="connsiteX5261" fmla="*/ 1513883 w 1998270"/>
              <a:gd name="connsiteY5261" fmla="*/ 209787 h 1996549"/>
              <a:gd name="connsiteX5262" fmla="*/ 1540660 w 1998270"/>
              <a:gd name="connsiteY5262" fmla="*/ 183009 h 1996549"/>
              <a:gd name="connsiteX5263" fmla="*/ 1602061 w 1998270"/>
              <a:gd name="connsiteY5263" fmla="*/ 182157 h 1996549"/>
              <a:gd name="connsiteX5264" fmla="*/ 1629862 w 1998270"/>
              <a:gd name="connsiteY5264" fmla="*/ 209959 h 1996549"/>
              <a:gd name="connsiteX5265" fmla="*/ 1629862 w 1998270"/>
              <a:gd name="connsiteY5265" fmla="*/ 210129 h 1996549"/>
              <a:gd name="connsiteX5266" fmla="*/ 1602061 w 1998270"/>
              <a:gd name="connsiteY5266" fmla="*/ 237589 h 1996549"/>
              <a:gd name="connsiteX5267" fmla="*/ 1601720 w 1998270"/>
              <a:gd name="connsiteY5267" fmla="*/ 237589 h 1996549"/>
              <a:gd name="connsiteX5268" fmla="*/ 1574430 w 1998270"/>
              <a:gd name="connsiteY5268" fmla="*/ 209959 h 1996549"/>
              <a:gd name="connsiteX5269" fmla="*/ 1574430 w 1998270"/>
              <a:gd name="connsiteY5269" fmla="*/ 209788 h 1996549"/>
              <a:gd name="connsiteX5270" fmla="*/ 1602061 w 1998270"/>
              <a:gd name="connsiteY5270" fmla="*/ 182157 h 1996549"/>
              <a:gd name="connsiteX5271" fmla="*/ 1664144 w 1998270"/>
              <a:gd name="connsiteY5271" fmla="*/ 181474 h 1996549"/>
              <a:gd name="connsiteX5272" fmla="*/ 1692628 w 1998270"/>
              <a:gd name="connsiteY5272" fmla="*/ 209958 h 1996549"/>
              <a:gd name="connsiteX5273" fmla="*/ 1692628 w 1998270"/>
              <a:gd name="connsiteY5273" fmla="*/ 210127 h 1996549"/>
              <a:gd name="connsiteX5274" fmla="*/ 1664144 w 1998270"/>
              <a:gd name="connsiteY5274" fmla="*/ 238271 h 1996549"/>
              <a:gd name="connsiteX5275" fmla="*/ 1635832 w 1998270"/>
              <a:gd name="connsiteY5275" fmla="*/ 209958 h 1996549"/>
              <a:gd name="connsiteX5276" fmla="*/ 1635832 w 1998270"/>
              <a:gd name="connsiteY5276" fmla="*/ 209787 h 1996549"/>
              <a:gd name="connsiteX5277" fmla="*/ 1664144 w 1998270"/>
              <a:gd name="connsiteY5277" fmla="*/ 181474 h 1996549"/>
              <a:gd name="connsiteX5278" fmla="*/ 1724864 w 1998270"/>
              <a:gd name="connsiteY5278" fmla="*/ 180963 h 1996549"/>
              <a:gd name="connsiteX5279" fmla="*/ 1753859 w 1998270"/>
              <a:gd name="connsiteY5279" fmla="*/ 209959 h 1996549"/>
              <a:gd name="connsiteX5280" fmla="*/ 1724864 w 1998270"/>
              <a:gd name="connsiteY5280" fmla="*/ 238783 h 1996549"/>
              <a:gd name="connsiteX5281" fmla="*/ 1696040 w 1998270"/>
              <a:gd name="connsiteY5281" fmla="*/ 209959 h 1996549"/>
              <a:gd name="connsiteX5282" fmla="*/ 1724864 w 1998270"/>
              <a:gd name="connsiteY5282" fmla="*/ 180963 h 1996549"/>
              <a:gd name="connsiteX5283" fmla="*/ 1786632 w 1998270"/>
              <a:gd name="connsiteY5283" fmla="*/ 180317 h 1996549"/>
              <a:gd name="connsiteX5284" fmla="*/ 1816138 w 1998270"/>
              <a:gd name="connsiteY5284" fmla="*/ 209824 h 1996549"/>
              <a:gd name="connsiteX5285" fmla="*/ 1786632 w 1998270"/>
              <a:gd name="connsiteY5285" fmla="*/ 239330 h 1996549"/>
              <a:gd name="connsiteX5286" fmla="*/ 1757125 w 1998270"/>
              <a:gd name="connsiteY5286" fmla="*/ 209824 h 1996549"/>
              <a:gd name="connsiteX5287" fmla="*/ 1786632 w 1998270"/>
              <a:gd name="connsiteY5287" fmla="*/ 180317 h 1996549"/>
              <a:gd name="connsiteX5288" fmla="*/ 1847666 w 1998270"/>
              <a:gd name="connsiteY5288" fmla="*/ 180110 h 1996549"/>
              <a:gd name="connsiteX5289" fmla="*/ 1877514 w 1998270"/>
              <a:gd name="connsiteY5289" fmla="*/ 209958 h 1996549"/>
              <a:gd name="connsiteX5290" fmla="*/ 1877514 w 1998270"/>
              <a:gd name="connsiteY5290" fmla="*/ 210129 h 1996549"/>
              <a:gd name="connsiteX5291" fmla="*/ 1847666 w 1998270"/>
              <a:gd name="connsiteY5291" fmla="*/ 239636 h 1996549"/>
              <a:gd name="connsiteX5292" fmla="*/ 1817989 w 1998270"/>
              <a:gd name="connsiteY5292" fmla="*/ 209958 h 1996549"/>
              <a:gd name="connsiteX5293" fmla="*/ 1817989 w 1998270"/>
              <a:gd name="connsiteY5293" fmla="*/ 209788 h 1996549"/>
              <a:gd name="connsiteX5294" fmla="*/ 1847666 w 1998270"/>
              <a:gd name="connsiteY5294" fmla="*/ 180110 h 1996549"/>
              <a:gd name="connsiteX5295" fmla="*/ 1909067 w 1998270"/>
              <a:gd name="connsiteY5295" fmla="*/ 179939 h 1996549"/>
              <a:gd name="connsiteX5296" fmla="*/ 1939086 w 1998270"/>
              <a:gd name="connsiteY5296" fmla="*/ 209958 h 1996549"/>
              <a:gd name="connsiteX5297" fmla="*/ 1939086 w 1998270"/>
              <a:gd name="connsiteY5297" fmla="*/ 210127 h 1996549"/>
              <a:gd name="connsiteX5298" fmla="*/ 1909067 w 1998270"/>
              <a:gd name="connsiteY5298" fmla="*/ 239806 h 1996549"/>
              <a:gd name="connsiteX5299" fmla="*/ 1879220 w 1998270"/>
              <a:gd name="connsiteY5299" fmla="*/ 209958 h 1996549"/>
              <a:gd name="connsiteX5300" fmla="*/ 1879220 w 1998270"/>
              <a:gd name="connsiteY5300" fmla="*/ 209787 h 1996549"/>
              <a:gd name="connsiteX5301" fmla="*/ 1909067 w 1998270"/>
              <a:gd name="connsiteY5301" fmla="*/ 179939 h 1996549"/>
              <a:gd name="connsiteX5302" fmla="*/ 5629 w 1998270"/>
              <a:gd name="connsiteY5302" fmla="*/ 143951 h 1996549"/>
              <a:gd name="connsiteX5303" fmla="*/ 11086 w 1998270"/>
              <a:gd name="connsiteY5303" fmla="*/ 149409 h 1996549"/>
              <a:gd name="connsiteX5304" fmla="*/ 5629 w 1998270"/>
              <a:gd name="connsiteY5304" fmla="*/ 154867 h 1996549"/>
              <a:gd name="connsiteX5305" fmla="*/ 171 w 1998270"/>
              <a:gd name="connsiteY5305" fmla="*/ 149409 h 1996549"/>
              <a:gd name="connsiteX5306" fmla="*/ 5629 w 1998270"/>
              <a:gd name="connsiteY5306" fmla="*/ 143951 h 1996549"/>
              <a:gd name="connsiteX5307" fmla="*/ 67029 w 1998270"/>
              <a:gd name="connsiteY5307" fmla="*/ 140881 h 1996549"/>
              <a:gd name="connsiteX5308" fmla="*/ 74705 w 1998270"/>
              <a:gd name="connsiteY5308" fmla="*/ 148557 h 1996549"/>
              <a:gd name="connsiteX5309" fmla="*/ 67029 w 1998270"/>
              <a:gd name="connsiteY5309" fmla="*/ 156232 h 1996549"/>
              <a:gd name="connsiteX5310" fmla="*/ 59355 w 1998270"/>
              <a:gd name="connsiteY5310" fmla="*/ 148557 h 1996549"/>
              <a:gd name="connsiteX5311" fmla="*/ 67029 w 1998270"/>
              <a:gd name="connsiteY5311" fmla="*/ 140881 h 1996549"/>
              <a:gd name="connsiteX5312" fmla="*/ 129114 w 1998270"/>
              <a:gd name="connsiteY5312" fmla="*/ 140028 h 1996549"/>
              <a:gd name="connsiteX5313" fmla="*/ 137641 w 1998270"/>
              <a:gd name="connsiteY5313" fmla="*/ 148556 h 1996549"/>
              <a:gd name="connsiteX5314" fmla="*/ 129114 w 1998270"/>
              <a:gd name="connsiteY5314" fmla="*/ 157084 h 1996549"/>
              <a:gd name="connsiteX5315" fmla="*/ 120586 w 1998270"/>
              <a:gd name="connsiteY5315" fmla="*/ 148556 h 1996549"/>
              <a:gd name="connsiteX5316" fmla="*/ 129114 w 1998270"/>
              <a:gd name="connsiteY5316" fmla="*/ 140028 h 1996549"/>
              <a:gd name="connsiteX5317" fmla="*/ 189832 w 1998270"/>
              <a:gd name="connsiteY5317" fmla="*/ 139176 h 1996549"/>
              <a:gd name="connsiteX5318" fmla="*/ 190173 w 1998270"/>
              <a:gd name="connsiteY5318" fmla="*/ 139176 h 1996549"/>
              <a:gd name="connsiteX5319" fmla="*/ 199213 w 1998270"/>
              <a:gd name="connsiteY5319" fmla="*/ 148557 h 1996549"/>
              <a:gd name="connsiteX5320" fmla="*/ 189832 w 1998270"/>
              <a:gd name="connsiteY5320" fmla="*/ 157938 h 1996549"/>
              <a:gd name="connsiteX5321" fmla="*/ 180452 w 1998270"/>
              <a:gd name="connsiteY5321" fmla="*/ 148557 h 1996549"/>
              <a:gd name="connsiteX5322" fmla="*/ 189832 w 1998270"/>
              <a:gd name="connsiteY5322" fmla="*/ 139176 h 1996549"/>
              <a:gd name="connsiteX5323" fmla="*/ 251233 w 1998270"/>
              <a:gd name="connsiteY5323" fmla="*/ 138493 h 1996549"/>
              <a:gd name="connsiteX5324" fmla="*/ 251574 w 1998270"/>
              <a:gd name="connsiteY5324" fmla="*/ 138493 h 1996549"/>
              <a:gd name="connsiteX5325" fmla="*/ 261296 w 1998270"/>
              <a:gd name="connsiteY5325" fmla="*/ 148556 h 1996549"/>
              <a:gd name="connsiteX5326" fmla="*/ 251233 w 1998270"/>
              <a:gd name="connsiteY5326" fmla="*/ 158619 h 1996549"/>
              <a:gd name="connsiteX5327" fmla="*/ 241171 w 1998270"/>
              <a:gd name="connsiteY5327" fmla="*/ 148556 h 1996549"/>
              <a:gd name="connsiteX5328" fmla="*/ 251233 w 1998270"/>
              <a:gd name="connsiteY5328" fmla="*/ 138493 h 1996549"/>
              <a:gd name="connsiteX5329" fmla="*/ 313001 w 1998270"/>
              <a:gd name="connsiteY5329" fmla="*/ 137507 h 1996549"/>
              <a:gd name="connsiteX5330" fmla="*/ 323917 w 1998270"/>
              <a:gd name="connsiteY5330" fmla="*/ 148423 h 1996549"/>
              <a:gd name="connsiteX5331" fmla="*/ 313001 w 1998270"/>
              <a:gd name="connsiteY5331" fmla="*/ 159339 h 1996549"/>
              <a:gd name="connsiteX5332" fmla="*/ 302085 w 1998270"/>
              <a:gd name="connsiteY5332" fmla="*/ 148423 h 1996549"/>
              <a:gd name="connsiteX5333" fmla="*/ 313001 w 1998270"/>
              <a:gd name="connsiteY5333" fmla="*/ 137507 h 1996549"/>
              <a:gd name="connsiteX5334" fmla="*/ 374036 w 1998270"/>
              <a:gd name="connsiteY5334" fmla="*/ 136788 h 1996549"/>
              <a:gd name="connsiteX5335" fmla="*/ 385804 w 1998270"/>
              <a:gd name="connsiteY5335" fmla="*/ 148557 h 1996549"/>
              <a:gd name="connsiteX5336" fmla="*/ 374036 w 1998270"/>
              <a:gd name="connsiteY5336" fmla="*/ 160326 h 1996549"/>
              <a:gd name="connsiteX5337" fmla="*/ 362268 w 1998270"/>
              <a:gd name="connsiteY5337" fmla="*/ 148557 h 1996549"/>
              <a:gd name="connsiteX5338" fmla="*/ 374036 w 1998270"/>
              <a:gd name="connsiteY5338" fmla="*/ 136788 h 1996549"/>
              <a:gd name="connsiteX5339" fmla="*/ 436120 w 1998270"/>
              <a:gd name="connsiteY5339" fmla="*/ 135935 h 1996549"/>
              <a:gd name="connsiteX5340" fmla="*/ 448741 w 1998270"/>
              <a:gd name="connsiteY5340" fmla="*/ 148557 h 1996549"/>
              <a:gd name="connsiteX5341" fmla="*/ 436120 w 1998270"/>
              <a:gd name="connsiteY5341" fmla="*/ 161178 h 1996549"/>
              <a:gd name="connsiteX5342" fmla="*/ 423499 w 1998270"/>
              <a:gd name="connsiteY5342" fmla="*/ 148557 h 1996549"/>
              <a:gd name="connsiteX5343" fmla="*/ 436120 w 1998270"/>
              <a:gd name="connsiteY5343" fmla="*/ 135935 h 1996549"/>
              <a:gd name="connsiteX5344" fmla="*/ 496839 w 1998270"/>
              <a:gd name="connsiteY5344" fmla="*/ 135082 h 1996549"/>
              <a:gd name="connsiteX5345" fmla="*/ 510313 w 1998270"/>
              <a:gd name="connsiteY5345" fmla="*/ 148556 h 1996549"/>
              <a:gd name="connsiteX5346" fmla="*/ 496839 w 1998270"/>
              <a:gd name="connsiteY5346" fmla="*/ 162031 h 1996549"/>
              <a:gd name="connsiteX5347" fmla="*/ 483365 w 1998270"/>
              <a:gd name="connsiteY5347" fmla="*/ 148556 h 1996549"/>
              <a:gd name="connsiteX5348" fmla="*/ 496839 w 1998270"/>
              <a:gd name="connsiteY5348" fmla="*/ 135082 h 1996549"/>
              <a:gd name="connsiteX5349" fmla="*/ 558239 w 1998270"/>
              <a:gd name="connsiteY5349" fmla="*/ 134229 h 1996549"/>
              <a:gd name="connsiteX5350" fmla="*/ 558580 w 1998270"/>
              <a:gd name="connsiteY5350" fmla="*/ 134229 h 1996549"/>
              <a:gd name="connsiteX5351" fmla="*/ 572566 w 1998270"/>
              <a:gd name="connsiteY5351" fmla="*/ 148556 h 1996549"/>
              <a:gd name="connsiteX5352" fmla="*/ 558239 w 1998270"/>
              <a:gd name="connsiteY5352" fmla="*/ 162883 h 1996549"/>
              <a:gd name="connsiteX5353" fmla="*/ 543913 w 1998270"/>
              <a:gd name="connsiteY5353" fmla="*/ 148556 h 1996549"/>
              <a:gd name="connsiteX5354" fmla="*/ 558239 w 1998270"/>
              <a:gd name="connsiteY5354" fmla="*/ 134229 h 1996549"/>
              <a:gd name="connsiteX5355" fmla="*/ 619642 w 1998270"/>
              <a:gd name="connsiteY5355" fmla="*/ 133377 h 1996549"/>
              <a:gd name="connsiteX5356" fmla="*/ 634821 w 1998270"/>
              <a:gd name="connsiteY5356" fmla="*/ 148557 h 1996549"/>
              <a:gd name="connsiteX5357" fmla="*/ 634821 w 1998270"/>
              <a:gd name="connsiteY5357" fmla="*/ 148728 h 1996549"/>
              <a:gd name="connsiteX5358" fmla="*/ 619642 w 1998270"/>
              <a:gd name="connsiteY5358" fmla="*/ 163566 h 1996549"/>
              <a:gd name="connsiteX5359" fmla="*/ 619471 w 1998270"/>
              <a:gd name="connsiteY5359" fmla="*/ 163566 h 1996549"/>
              <a:gd name="connsiteX5360" fmla="*/ 604462 w 1998270"/>
              <a:gd name="connsiteY5360" fmla="*/ 148557 h 1996549"/>
              <a:gd name="connsiteX5361" fmla="*/ 619642 w 1998270"/>
              <a:gd name="connsiteY5361" fmla="*/ 133377 h 1996549"/>
              <a:gd name="connsiteX5362" fmla="*/ 681043 w 1998270"/>
              <a:gd name="connsiteY5362" fmla="*/ 132524 h 1996549"/>
              <a:gd name="connsiteX5363" fmla="*/ 697075 w 1998270"/>
              <a:gd name="connsiteY5363" fmla="*/ 148557 h 1996549"/>
              <a:gd name="connsiteX5364" fmla="*/ 681043 w 1998270"/>
              <a:gd name="connsiteY5364" fmla="*/ 164419 h 1996549"/>
              <a:gd name="connsiteX5365" fmla="*/ 665011 w 1998270"/>
              <a:gd name="connsiteY5365" fmla="*/ 148557 h 1996549"/>
              <a:gd name="connsiteX5366" fmla="*/ 681043 w 1998270"/>
              <a:gd name="connsiteY5366" fmla="*/ 132524 h 1996549"/>
              <a:gd name="connsiteX5367" fmla="*/ 743125 w 1998270"/>
              <a:gd name="connsiteY5367" fmla="*/ 131842 h 1996549"/>
              <a:gd name="connsiteX5368" fmla="*/ 760181 w 1998270"/>
              <a:gd name="connsiteY5368" fmla="*/ 148898 h 1996549"/>
              <a:gd name="connsiteX5369" fmla="*/ 743125 w 1998270"/>
              <a:gd name="connsiteY5369" fmla="*/ 165954 h 1996549"/>
              <a:gd name="connsiteX5370" fmla="*/ 726070 w 1998270"/>
              <a:gd name="connsiteY5370" fmla="*/ 148898 h 1996549"/>
              <a:gd name="connsiteX5371" fmla="*/ 743125 w 1998270"/>
              <a:gd name="connsiteY5371" fmla="*/ 131842 h 1996549"/>
              <a:gd name="connsiteX5372" fmla="*/ 803844 w 1998270"/>
              <a:gd name="connsiteY5372" fmla="*/ 130989 h 1996549"/>
              <a:gd name="connsiteX5373" fmla="*/ 820900 w 1998270"/>
              <a:gd name="connsiteY5373" fmla="*/ 148045 h 1996549"/>
              <a:gd name="connsiteX5374" fmla="*/ 803844 w 1998270"/>
              <a:gd name="connsiteY5374" fmla="*/ 165101 h 1996549"/>
              <a:gd name="connsiteX5375" fmla="*/ 786789 w 1998270"/>
              <a:gd name="connsiteY5375" fmla="*/ 148045 h 1996549"/>
              <a:gd name="connsiteX5376" fmla="*/ 803844 w 1998270"/>
              <a:gd name="connsiteY5376" fmla="*/ 130989 h 1996549"/>
              <a:gd name="connsiteX5377" fmla="*/ 865246 w 1998270"/>
              <a:gd name="connsiteY5377" fmla="*/ 130136 h 1996549"/>
              <a:gd name="connsiteX5378" fmla="*/ 883666 w 1998270"/>
              <a:gd name="connsiteY5378" fmla="*/ 148557 h 1996549"/>
              <a:gd name="connsiteX5379" fmla="*/ 883666 w 1998270"/>
              <a:gd name="connsiteY5379" fmla="*/ 148727 h 1996549"/>
              <a:gd name="connsiteX5380" fmla="*/ 865246 w 1998270"/>
              <a:gd name="connsiteY5380" fmla="*/ 166807 h 1996549"/>
              <a:gd name="connsiteX5381" fmla="*/ 846826 w 1998270"/>
              <a:gd name="connsiteY5381" fmla="*/ 148557 h 1996549"/>
              <a:gd name="connsiteX5382" fmla="*/ 865246 w 1998270"/>
              <a:gd name="connsiteY5382" fmla="*/ 130136 h 1996549"/>
              <a:gd name="connsiteX5383" fmla="*/ 926648 w 1998270"/>
              <a:gd name="connsiteY5383" fmla="*/ 129283 h 1996549"/>
              <a:gd name="connsiteX5384" fmla="*/ 926989 w 1998270"/>
              <a:gd name="connsiteY5384" fmla="*/ 129283 h 1996549"/>
              <a:gd name="connsiteX5385" fmla="*/ 945921 w 1998270"/>
              <a:gd name="connsiteY5385" fmla="*/ 148557 h 1996549"/>
              <a:gd name="connsiteX5386" fmla="*/ 945921 w 1998270"/>
              <a:gd name="connsiteY5386" fmla="*/ 148727 h 1996549"/>
              <a:gd name="connsiteX5387" fmla="*/ 926648 w 1998270"/>
              <a:gd name="connsiteY5387" fmla="*/ 167659 h 1996549"/>
              <a:gd name="connsiteX5388" fmla="*/ 907375 w 1998270"/>
              <a:gd name="connsiteY5388" fmla="*/ 148557 h 1996549"/>
              <a:gd name="connsiteX5389" fmla="*/ 926648 w 1998270"/>
              <a:gd name="connsiteY5389" fmla="*/ 129283 h 1996549"/>
              <a:gd name="connsiteX5390" fmla="*/ 988048 w 1998270"/>
              <a:gd name="connsiteY5390" fmla="*/ 128430 h 1996549"/>
              <a:gd name="connsiteX5391" fmla="*/ 1008175 w 1998270"/>
              <a:gd name="connsiteY5391" fmla="*/ 148556 h 1996549"/>
              <a:gd name="connsiteX5392" fmla="*/ 1008175 w 1998270"/>
              <a:gd name="connsiteY5392" fmla="*/ 148727 h 1996549"/>
              <a:gd name="connsiteX5393" fmla="*/ 988048 w 1998270"/>
              <a:gd name="connsiteY5393" fmla="*/ 168512 h 1996549"/>
              <a:gd name="connsiteX5394" fmla="*/ 987878 w 1998270"/>
              <a:gd name="connsiteY5394" fmla="*/ 168512 h 1996549"/>
              <a:gd name="connsiteX5395" fmla="*/ 967923 w 1998270"/>
              <a:gd name="connsiteY5395" fmla="*/ 148556 h 1996549"/>
              <a:gd name="connsiteX5396" fmla="*/ 988048 w 1998270"/>
              <a:gd name="connsiteY5396" fmla="*/ 128430 h 1996549"/>
              <a:gd name="connsiteX5397" fmla="*/ 1050132 w 1998270"/>
              <a:gd name="connsiteY5397" fmla="*/ 127748 h 1996549"/>
              <a:gd name="connsiteX5398" fmla="*/ 1050473 w 1998270"/>
              <a:gd name="connsiteY5398" fmla="*/ 127748 h 1996549"/>
              <a:gd name="connsiteX5399" fmla="*/ 1070940 w 1998270"/>
              <a:gd name="connsiteY5399" fmla="*/ 148557 h 1996549"/>
              <a:gd name="connsiteX5400" fmla="*/ 1070940 w 1998270"/>
              <a:gd name="connsiteY5400" fmla="*/ 148727 h 1996549"/>
              <a:gd name="connsiteX5401" fmla="*/ 1050132 w 1998270"/>
              <a:gd name="connsiteY5401" fmla="*/ 169194 h 1996549"/>
              <a:gd name="connsiteX5402" fmla="*/ 1029324 w 1998270"/>
              <a:gd name="connsiteY5402" fmla="*/ 148557 h 1996549"/>
              <a:gd name="connsiteX5403" fmla="*/ 1050132 w 1998270"/>
              <a:gd name="connsiteY5403" fmla="*/ 127748 h 1996549"/>
              <a:gd name="connsiteX5404" fmla="*/ 1172253 w 1998270"/>
              <a:gd name="connsiteY5404" fmla="*/ 126895 h 1996549"/>
              <a:gd name="connsiteX5405" fmla="*/ 1194767 w 1998270"/>
              <a:gd name="connsiteY5405" fmla="*/ 149409 h 1996549"/>
              <a:gd name="connsiteX5406" fmla="*/ 1172253 w 1998270"/>
              <a:gd name="connsiteY5406" fmla="*/ 171752 h 1996549"/>
              <a:gd name="connsiteX5407" fmla="*/ 1149910 w 1998270"/>
              <a:gd name="connsiteY5407" fmla="*/ 149409 h 1996549"/>
              <a:gd name="connsiteX5408" fmla="*/ 1172253 w 1998270"/>
              <a:gd name="connsiteY5408" fmla="*/ 126895 h 1996549"/>
              <a:gd name="connsiteX5409" fmla="*/ 1110851 w 1998270"/>
              <a:gd name="connsiteY5409" fmla="*/ 126895 h 1996549"/>
              <a:gd name="connsiteX5410" fmla="*/ 1132512 w 1998270"/>
              <a:gd name="connsiteY5410" fmla="*/ 148556 h 1996549"/>
              <a:gd name="connsiteX5411" fmla="*/ 1132512 w 1998270"/>
              <a:gd name="connsiteY5411" fmla="*/ 148727 h 1996549"/>
              <a:gd name="connsiteX5412" fmla="*/ 1110851 w 1998270"/>
              <a:gd name="connsiteY5412" fmla="*/ 170047 h 1996549"/>
              <a:gd name="connsiteX5413" fmla="*/ 1110681 w 1998270"/>
              <a:gd name="connsiteY5413" fmla="*/ 170047 h 1996549"/>
              <a:gd name="connsiteX5414" fmla="*/ 1089191 w 1998270"/>
              <a:gd name="connsiteY5414" fmla="*/ 148556 h 1996549"/>
              <a:gd name="connsiteX5415" fmla="*/ 1110851 w 1998270"/>
              <a:gd name="connsiteY5415" fmla="*/ 126895 h 1996549"/>
              <a:gd name="connsiteX5416" fmla="*/ 1233654 w 1998270"/>
              <a:gd name="connsiteY5416" fmla="*/ 125190 h 1996549"/>
              <a:gd name="connsiteX5417" fmla="*/ 1257020 w 1998270"/>
              <a:gd name="connsiteY5417" fmla="*/ 148557 h 1996549"/>
              <a:gd name="connsiteX5418" fmla="*/ 1257020 w 1998270"/>
              <a:gd name="connsiteY5418" fmla="*/ 148728 h 1996549"/>
              <a:gd name="connsiteX5419" fmla="*/ 1233654 w 1998270"/>
              <a:gd name="connsiteY5419" fmla="*/ 171753 h 1996549"/>
              <a:gd name="connsiteX5420" fmla="*/ 1210458 w 1998270"/>
              <a:gd name="connsiteY5420" fmla="*/ 148557 h 1996549"/>
              <a:gd name="connsiteX5421" fmla="*/ 1210458 w 1998270"/>
              <a:gd name="connsiteY5421" fmla="*/ 148386 h 1996549"/>
              <a:gd name="connsiteX5422" fmla="*/ 1233654 w 1998270"/>
              <a:gd name="connsiteY5422" fmla="*/ 125190 h 1996549"/>
              <a:gd name="connsiteX5423" fmla="*/ 1295055 w 1998270"/>
              <a:gd name="connsiteY5423" fmla="*/ 124508 h 1996549"/>
              <a:gd name="connsiteX5424" fmla="*/ 1319104 w 1998270"/>
              <a:gd name="connsiteY5424" fmla="*/ 148557 h 1996549"/>
              <a:gd name="connsiteX5425" fmla="*/ 1295055 w 1998270"/>
              <a:gd name="connsiteY5425" fmla="*/ 172435 h 1996549"/>
              <a:gd name="connsiteX5426" fmla="*/ 1271177 w 1998270"/>
              <a:gd name="connsiteY5426" fmla="*/ 148557 h 1996549"/>
              <a:gd name="connsiteX5427" fmla="*/ 1295055 w 1998270"/>
              <a:gd name="connsiteY5427" fmla="*/ 124508 h 1996549"/>
              <a:gd name="connsiteX5428" fmla="*/ 1357139 w 1998270"/>
              <a:gd name="connsiteY5428" fmla="*/ 123655 h 1996549"/>
              <a:gd name="connsiteX5429" fmla="*/ 1382040 w 1998270"/>
              <a:gd name="connsiteY5429" fmla="*/ 148557 h 1996549"/>
              <a:gd name="connsiteX5430" fmla="*/ 1382040 w 1998270"/>
              <a:gd name="connsiteY5430" fmla="*/ 148728 h 1996549"/>
              <a:gd name="connsiteX5431" fmla="*/ 1357139 w 1998270"/>
              <a:gd name="connsiteY5431" fmla="*/ 173288 h 1996549"/>
              <a:gd name="connsiteX5432" fmla="*/ 1332408 w 1998270"/>
              <a:gd name="connsiteY5432" fmla="*/ 148557 h 1996549"/>
              <a:gd name="connsiteX5433" fmla="*/ 1332408 w 1998270"/>
              <a:gd name="connsiteY5433" fmla="*/ 148387 h 1996549"/>
              <a:gd name="connsiteX5434" fmla="*/ 1357139 w 1998270"/>
              <a:gd name="connsiteY5434" fmla="*/ 123655 h 1996549"/>
              <a:gd name="connsiteX5435" fmla="*/ 1417857 w 1998270"/>
              <a:gd name="connsiteY5435" fmla="*/ 122802 h 1996549"/>
              <a:gd name="connsiteX5436" fmla="*/ 1418198 w 1998270"/>
              <a:gd name="connsiteY5436" fmla="*/ 122802 h 1996549"/>
              <a:gd name="connsiteX5437" fmla="*/ 1443612 w 1998270"/>
              <a:gd name="connsiteY5437" fmla="*/ 148557 h 1996549"/>
              <a:gd name="connsiteX5438" fmla="*/ 1443612 w 1998270"/>
              <a:gd name="connsiteY5438" fmla="*/ 148727 h 1996549"/>
              <a:gd name="connsiteX5439" fmla="*/ 1417857 w 1998270"/>
              <a:gd name="connsiteY5439" fmla="*/ 174141 h 1996549"/>
              <a:gd name="connsiteX5440" fmla="*/ 1392274 w 1998270"/>
              <a:gd name="connsiteY5440" fmla="*/ 148557 h 1996549"/>
              <a:gd name="connsiteX5441" fmla="*/ 1392274 w 1998270"/>
              <a:gd name="connsiteY5441" fmla="*/ 148386 h 1996549"/>
              <a:gd name="connsiteX5442" fmla="*/ 1417857 w 1998270"/>
              <a:gd name="connsiteY5442" fmla="*/ 122802 h 1996549"/>
              <a:gd name="connsiteX5443" fmla="*/ 1479259 w 1998270"/>
              <a:gd name="connsiteY5443" fmla="*/ 122120 h 1996549"/>
              <a:gd name="connsiteX5444" fmla="*/ 1479600 w 1998270"/>
              <a:gd name="connsiteY5444" fmla="*/ 122120 h 1996549"/>
              <a:gd name="connsiteX5445" fmla="*/ 1505695 w 1998270"/>
              <a:gd name="connsiteY5445" fmla="*/ 148557 h 1996549"/>
              <a:gd name="connsiteX5446" fmla="*/ 1505695 w 1998270"/>
              <a:gd name="connsiteY5446" fmla="*/ 148728 h 1996549"/>
              <a:gd name="connsiteX5447" fmla="*/ 1479259 w 1998270"/>
              <a:gd name="connsiteY5447" fmla="*/ 174823 h 1996549"/>
              <a:gd name="connsiteX5448" fmla="*/ 1452993 w 1998270"/>
              <a:gd name="connsiteY5448" fmla="*/ 148557 h 1996549"/>
              <a:gd name="connsiteX5449" fmla="*/ 1452993 w 1998270"/>
              <a:gd name="connsiteY5449" fmla="*/ 148387 h 1996549"/>
              <a:gd name="connsiteX5450" fmla="*/ 1479259 w 1998270"/>
              <a:gd name="connsiteY5450" fmla="*/ 122120 h 1996549"/>
              <a:gd name="connsiteX5451" fmla="*/ 1971151 w 1998270"/>
              <a:gd name="connsiteY5451" fmla="*/ 121949 h 1996549"/>
              <a:gd name="connsiteX5452" fmla="*/ 1997758 w 1998270"/>
              <a:gd name="connsiteY5452" fmla="*/ 148557 h 1996549"/>
              <a:gd name="connsiteX5453" fmla="*/ 1997758 w 1998270"/>
              <a:gd name="connsiteY5453" fmla="*/ 148727 h 1996549"/>
              <a:gd name="connsiteX5454" fmla="*/ 1971151 w 1998270"/>
              <a:gd name="connsiteY5454" fmla="*/ 174993 h 1996549"/>
              <a:gd name="connsiteX5455" fmla="*/ 1970810 w 1998270"/>
              <a:gd name="connsiteY5455" fmla="*/ 174993 h 1996549"/>
              <a:gd name="connsiteX5456" fmla="*/ 1944714 w 1998270"/>
              <a:gd name="connsiteY5456" fmla="*/ 148557 h 1996549"/>
              <a:gd name="connsiteX5457" fmla="*/ 1944714 w 1998270"/>
              <a:gd name="connsiteY5457" fmla="*/ 148386 h 1996549"/>
              <a:gd name="connsiteX5458" fmla="*/ 1971151 w 1998270"/>
              <a:gd name="connsiteY5458" fmla="*/ 121949 h 1996549"/>
              <a:gd name="connsiteX5459" fmla="*/ 1540660 w 1998270"/>
              <a:gd name="connsiteY5459" fmla="*/ 121267 h 1996549"/>
              <a:gd name="connsiteX5460" fmla="*/ 1541001 w 1998270"/>
              <a:gd name="connsiteY5460" fmla="*/ 121267 h 1996549"/>
              <a:gd name="connsiteX5461" fmla="*/ 1567949 w 1998270"/>
              <a:gd name="connsiteY5461" fmla="*/ 148557 h 1996549"/>
              <a:gd name="connsiteX5462" fmla="*/ 1567949 w 1998270"/>
              <a:gd name="connsiteY5462" fmla="*/ 148727 h 1996549"/>
              <a:gd name="connsiteX5463" fmla="*/ 1540660 w 1998270"/>
              <a:gd name="connsiteY5463" fmla="*/ 175676 h 1996549"/>
              <a:gd name="connsiteX5464" fmla="*/ 1513542 w 1998270"/>
              <a:gd name="connsiteY5464" fmla="*/ 148557 h 1996549"/>
              <a:gd name="connsiteX5465" fmla="*/ 1513542 w 1998270"/>
              <a:gd name="connsiteY5465" fmla="*/ 148386 h 1996549"/>
              <a:gd name="connsiteX5466" fmla="*/ 1540660 w 1998270"/>
              <a:gd name="connsiteY5466" fmla="*/ 121267 h 1996549"/>
              <a:gd name="connsiteX5467" fmla="*/ 1602061 w 1998270"/>
              <a:gd name="connsiteY5467" fmla="*/ 120414 h 1996549"/>
              <a:gd name="connsiteX5468" fmla="*/ 1630203 w 1998270"/>
              <a:gd name="connsiteY5468" fmla="*/ 148557 h 1996549"/>
              <a:gd name="connsiteX5469" fmla="*/ 1630203 w 1998270"/>
              <a:gd name="connsiteY5469" fmla="*/ 148727 h 1996549"/>
              <a:gd name="connsiteX5470" fmla="*/ 1602061 w 1998270"/>
              <a:gd name="connsiteY5470" fmla="*/ 176528 h 1996549"/>
              <a:gd name="connsiteX5471" fmla="*/ 1601720 w 1998270"/>
              <a:gd name="connsiteY5471" fmla="*/ 176528 h 1996549"/>
              <a:gd name="connsiteX5472" fmla="*/ 1574089 w 1998270"/>
              <a:gd name="connsiteY5472" fmla="*/ 148557 h 1996549"/>
              <a:gd name="connsiteX5473" fmla="*/ 1574089 w 1998270"/>
              <a:gd name="connsiteY5473" fmla="*/ 148386 h 1996549"/>
              <a:gd name="connsiteX5474" fmla="*/ 1602061 w 1998270"/>
              <a:gd name="connsiteY5474" fmla="*/ 120414 h 1996549"/>
              <a:gd name="connsiteX5475" fmla="*/ 1664145 w 1998270"/>
              <a:gd name="connsiteY5475" fmla="*/ 119732 h 1996549"/>
              <a:gd name="connsiteX5476" fmla="*/ 1665014 w 1998270"/>
              <a:gd name="connsiteY5476" fmla="*/ 119750 h 1996549"/>
              <a:gd name="connsiteX5477" fmla="*/ 1692969 w 1998270"/>
              <a:gd name="connsiteY5477" fmla="*/ 149410 h 1996549"/>
              <a:gd name="connsiteX5478" fmla="*/ 1664145 w 1998270"/>
              <a:gd name="connsiteY5478" fmla="*/ 178064 h 1996549"/>
              <a:gd name="connsiteX5479" fmla="*/ 1663275 w 1998270"/>
              <a:gd name="connsiteY5479" fmla="*/ 178047 h 1996549"/>
              <a:gd name="connsiteX5480" fmla="*/ 1635491 w 1998270"/>
              <a:gd name="connsiteY5480" fmla="*/ 148557 h 1996549"/>
              <a:gd name="connsiteX5481" fmla="*/ 1635491 w 1998270"/>
              <a:gd name="connsiteY5481" fmla="*/ 148386 h 1996549"/>
              <a:gd name="connsiteX5482" fmla="*/ 1664145 w 1998270"/>
              <a:gd name="connsiteY5482" fmla="*/ 119732 h 1996549"/>
              <a:gd name="connsiteX5483" fmla="*/ 1724864 w 1998270"/>
              <a:gd name="connsiteY5483" fmla="*/ 119050 h 1996549"/>
              <a:gd name="connsiteX5484" fmla="*/ 1725205 w 1998270"/>
              <a:gd name="connsiteY5484" fmla="*/ 119050 h 1996549"/>
              <a:gd name="connsiteX5485" fmla="*/ 1754371 w 1998270"/>
              <a:gd name="connsiteY5485" fmla="*/ 148557 h 1996549"/>
              <a:gd name="connsiteX5486" fmla="*/ 1754371 w 1998270"/>
              <a:gd name="connsiteY5486" fmla="*/ 148728 h 1996549"/>
              <a:gd name="connsiteX5487" fmla="*/ 1724864 w 1998270"/>
              <a:gd name="connsiteY5487" fmla="*/ 177893 h 1996549"/>
              <a:gd name="connsiteX5488" fmla="*/ 1695528 w 1998270"/>
              <a:gd name="connsiteY5488" fmla="*/ 148557 h 1996549"/>
              <a:gd name="connsiteX5489" fmla="*/ 1695528 w 1998270"/>
              <a:gd name="connsiteY5489" fmla="*/ 148387 h 1996549"/>
              <a:gd name="connsiteX5490" fmla="*/ 1724864 w 1998270"/>
              <a:gd name="connsiteY5490" fmla="*/ 119050 h 1996549"/>
              <a:gd name="connsiteX5491" fmla="*/ 1786265 w 1998270"/>
              <a:gd name="connsiteY5491" fmla="*/ 118367 h 1996549"/>
              <a:gd name="connsiteX5492" fmla="*/ 1816454 w 1998270"/>
              <a:gd name="connsiteY5492" fmla="*/ 148556 h 1996549"/>
              <a:gd name="connsiteX5493" fmla="*/ 1816454 w 1998270"/>
              <a:gd name="connsiteY5493" fmla="*/ 148727 h 1996549"/>
              <a:gd name="connsiteX5494" fmla="*/ 1786265 w 1998270"/>
              <a:gd name="connsiteY5494" fmla="*/ 178575 h 1996549"/>
              <a:gd name="connsiteX5495" fmla="*/ 1756247 w 1998270"/>
              <a:gd name="connsiteY5495" fmla="*/ 148556 h 1996549"/>
              <a:gd name="connsiteX5496" fmla="*/ 1756247 w 1998270"/>
              <a:gd name="connsiteY5496" fmla="*/ 148386 h 1996549"/>
              <a:gd name="connsiteX5497" fmla="*/ 1786265 w 1998270"/>
              <a:gd name="connsiteY5497" fmla="*/ 118367 h 1996549"/>
              <a:gd name="connsiteX5498" fmla="*/ 1878367 w 1998270"/>
              <a:gd name="connsiteY5498" fmla="*/ 93637 h 1996549"/>
              <a:gd name="connsiteX5499" fmla="*/ 1850565 w 1998270"/>
              <a:gd name="connsiteY5499" fmla="*/ 118197 h 1996549"/>
              <a:gd name="connsiteX5500" fmla="*/ 1878367 w 1998270"/>
              <a:gd name="connsiteY5500" fmla="*/ 148216 h 1996549"/>
              <a:gd name="connsiteX5501" fmla="*/ 1904633 w 1998270"/>
              <a:gd name="connsiteY5501" fmla="*/ 118197 h 1996549"/>
              <a:gd name="connsiteX5502" fmla="*/ 1878367 w 1998270"/>
              <a:gd name="connsiteY5502" fmla="*/ 93637 h 1996549"/>
              <a:gd name="connsiteX5503" fmla="*/ 5628 w 1998270"/>
              <a:gd name="connsiteY5503" fmla="*/ 81527 h 1996549"/>
              <a:gd name="connsiteX5504" fmla="*/ 11257 w 1998270"/>
              <a:gd name="connsiteY5504" fmla="*/ 87156 h 1996549"/>
              <a:gd name="connsiteX5505" fmla="*/ 5628 w 1998270"/>
              <a:gd name="connsiteY5505" fmla="*/ 92784 h 1996549"/>
              <a:gd name="connsiteX5506" fmla="*/ 0 w 1998270"/>
              <a:gd name="connsiteY5506" fmla="*/ 87156 h 1996549"/>
              <a:gd name="connsiteX5507" fmla="*/ 5628 w 1998270"/>
              <a:gd name="connsiteY5507" fmla="*/ 81527 h 1996549"/>
              <a:gd name="connsiteX5508" fmla="*/ 67029 w 1998270"/>
              <a:gd name="connsiteY5508" fmla="*/ 79480 h 1996549"/>
              <a:gd name="connsiteX5509" fmla="*/ 74705 w 1998270"/>
              <a:gd name="connsiteY5509" fmla="*/ 87156 h 1996549"/>
              <a:gd name="connsiteX5510" fmla="*/ 67029 w 1998270"/>
              <a:gd name="connsiteY5510" fmla="*/ 94832 h 1996549"/>
              <a:gd name="connsiteX5511" fmla="*/ 59355 w 1998270"/>
              <a:gd name="connsiteY5511" fmla="*/ 87156 h 1996549"/>
              <a:gd name="connsiteX5512" fmla="*/ 67029 w 1998270"/>
              <a:gd name="connsiteY5512" fmla="*/ 79480 h 1996549"/>
              <a:gd name="connsiteX5513" fmla="*/ 129114 w 1998270"/>
              <a:gd name="connsiteY5513" fmla="*/ 78627 h 1996549"/>
              <a:gd name="connsiteX5514" fmla="*/ 137641 w 1998270"/>
              <a:gd name="connsiteY5514" fmla="*/ 87155 h 1996549"/>
              <a:gd name="connsiteX5515" fmla="*/ 129114 w 1998270"/>
              <a:gd name="connsiteY5515" fmla="*/ 95683 h 1996549"/>
              <a:gd name="connsiteX5516" fmla="*/ 120586 w 1998270"/>
              <a:gd name="connsiteY5516" fmla="*/ 87155 h 1996549"/>
              <a:gd name="connsiteX5517" fmla="*/ 129114 w 1998270"/>
              <a:gd name="connsiteY5517" fmla="*/ 78627 h 1996549"/>
              <a:gd name="connsiteX5518" fmla="*/ 189832 w 1998270"/>
              <a:gd name="connsiteY5518" fmla="*/ 77774 h 1996549"/>
              <a:gd name="connsiteX5519" fmla="*/ 190173 w 1998270"/>
              <a:gd name="connsiteY5519" fmla="*/ 77774 h 1996549"/>
              <a:gd name="connsiteX5520" fmla="*/ 199213 w 1998270"/>
              <a:gd name="connsiteY5520" fmla="*/ 87155 h 1996549"/>
              <a:gd name="connsiteX5521" fmla="*/ 189832 w 1998270"/>
              <a:gd name="connsiteY5521" fmla="*/ 96537 h 1996549"/>
              <a:gd name="connsiteX5522" fmla="*/ 180452 w 1998270"/>
              <a:gd name="connsiteY5522" fmla="*/ 87155 h 1996549"/>
              <a:gd name="connsiteX5523" fmla="*/ 189832 w 1998270"/>
              <a:gd name="connsiteY5523" fmla="*/ 77774 h 1996549"/>
              <a:gd name="connsiteX5524" fmla="*/ 251233 w 1998270"/>
              <a:gd name="connsiteY5524" fmla="*/ 76922 h 1996549"/>
              <a:gd name="connsiteX5525" fmla="*/ 261467 w 1998270"/>
              <a:gd name="connsiteY5525" fmla="*/ 87156 h 1996549"/>
              <a:gd name="connsiteX5526" fmla="*/ 251233 w 1998270"/>
              <a:gd name="connsiteY5526" fmla="*/ 97389 h 1996549"/>
              <a:gd name="connsiteX5527" fmla="*/ 241000 w 1998270"/>
              <a:gd name="connsiteY5527" fmla="*/ 87156 h 1996549"/>
              <a:gd name="connsiteX5528" fmla="*/ 251233 w 1998270"/>
              <a:gd name="connsiteY5528" fmla="*/ 76922 h 1996549"/>
              <a:gd name="connsiteX5529" fmla="*/ 374035 w 1998270"/>
              <a:gd name="connsiteY5529" fmla="*/ 75728 h 1996549"/>
              <a:gd name="connsiteX5530" fmla="*/ 385975 w 1998270"/>
              <a:gd name="connsiteY5530" fmla="*/ 87668 h 1996549"/>
              <a:gd name="connsiteX5531" fmla="*/ 374035 w 1998270"/>
              <a:gd name="connsiteY5531" fmla="*/ 99607 h 1996549"/>
              <a:gd name="connsiteX5532" fmla="*/ 362097 w 1998270"/>
              <a:gd name="connsiteY5532" fmla="*/ 87668 h 1996549"/>
              <a:gd name="connsiteX5533" fmla="*/ 374035 w 1998270"/>
              <a:gd name="connsiteY5533" fmla="*/ 75728 h 1996549"/>
              <a:gd name="connsiteX5534" fmla="*/ 312635 w 1998270"/>
              <a:gd name="connsiteY5534" fmla="*/ 75728 h 1996549"/>
              <a:gd name="connsiteX5535" fmla="*/ 323722 w 1998270"/>
              <a:gd name="connsiteY5535" fmla="*/ 86815 h 1996549"/>
              <a:gd name="connsiteX5536" fmla="*/ 312635 w 1998270"/>
              <a:gd name="connsiteY5536" fmla="*/ 97901 h 1996549"/>
              <a:gd name="connsiteX5537" fmla="*/ 301549 w 1998270"/>
              <a:gd name="connsiteY5537" fmla="*/ 86815 h 1996549"/>
              <a:gd name="connsiteX5538" fmla="*/ 312635 w 1998270"/>
              <a:gd name="connsiteY5538" fmla="*/ 75728 h 1996549"/>
              <a:gd name="connsiteX5539" fmla="*/ 436120 w 1998270"/>
              <a:gd name="connsiteY5539" fmla="*/ 74535 h 1996549"/>
              <a:gd name="connsiteX5540" fmla="*/ 448741 w 1998270"/>
              <a:gd name="connsiteY5540" fmla="*/ 87156 h 1996549"/>
              <a:gd name="connsiteX5541" fmla="*/ 436120 w 1998270"/>
              <a:gd name="connsiteY5541" fmla="*/ 99777 h 1996549"/>
              <a:gd name="connsiteX5542" fmla="*/ 423499 w 1998270"/>
              <a:gd name="connsiteY5542" fmla="*/ 87156 h 1996549"/>
              <a:gd name="connsiteX5543" fmla="*/ 436120 w 1998270"/>
              <a:gd name="connsiteY5543" fmla="*/ 74535 h 1996549"/>
              <a:gd name="connsiteX5544" fmla="*/ 496839 w 1998270"/>
              <a:gd name="connsiteY5544" fmla="*/ 73681 h 1996549"/>
              <a:gd name="connsiteX5545" fmla="*/ 510313 w 1998270"/>
              <a:gd name="connsiteY5545" fmla="*/ 87155 h 1996549"/>
              <a:gd name="connsiteX5546" fmla="*/ 496839 w 1998270"/>
              <a:gd name="connsiteY5546" fmla="*/ 100630 h 1996549"/>
              <a:gd name="connsiteX5547" fmla="*/ 483365 w 1998270"/>
              <a:gd name="connsiteY5547" fmla="*/ 87155 h 1996549"/>
              <a:gd name="connsiteX5548" fmla="*/ 496839 w 1998270"/>
              <a:gd name="connsiteY5548" fmla="*/ 73681 h 1996549"/>
              <a:gd name="connsiteX5549" fmla="*/ 558239 w 1998270"/>
              <a:gd name="connsiteY5549" fmla="*/ 72828 h 1996549"/>
              <a:gd name="connsiteX5550" fmla="*/ 558580 w 1998270"/>
              <a:gd name="connsiteY5550" fmla="*/ 72828 h 1996549"/>
              <a:gd name="connsiteX5551" fmla="*/ 572566 w 1998270"/>
              <a:gd name="connsiteY5551" fmla="*/ 87155 h 1996549"/>
              <a:gd name="connsiteX5552" fmla="*/ 558239 w 1998270"/>
              <a:gd name="connsiteY5552" fmla="*/ 101482 h 1996549"/>
              <a:gd name="connsiteX5553" fmla="*/ 543913 w 1998270"/>
              <a:gd name="connsiteY5553" fmla="*/ 87155 h 1996549"/>
              <a:gd name="connsiteX5554" fmla="*/ 558239 w 1998270"/>
              <a:gd name="connsiteY5554" fmla="*/ 72828 h 1996549"/>
              <a:gd name="connsiteX5555" fmla="*/ 619642 w 1998270"/>
              <a:gd name="connsiteY5555" fmla="*/ 71975 h 1996549"/>
              <a:gd name="connsiteX5556" fmla="*/ 634821 w 1998270"/>
              <a:gd name="connsiteY5556" fmla="*/ 87155 h 1996549"/>
              <a:gd name="connsiteX5557" fmla="*/ 634821 w 1998270"/>
              <a:gd name="connsiteY5557" fmla="*/ 87326 h 1996549"/>
              <a:gd name="connsiteX5558" fmla="*/ 619642 w 1998270"/>
              <a:gd name="connsiteY5558" fmla="*/ 102164 h 1996549"/>
              <a:gd name="connsiteX5559" fmla="*/ 619471 w 1998270"/>
              <a:gd name="connsiteY5559" fmla="*/ 102164 h 1996549"/>
              <a:gd name="connsiteX5560" fmla="*/ 604462 w 1998270"/>
              <a:gd name="connsiteY5560" fmla="*/ 87155 h 1996549"/>
              <a:gd name="connsiteX5561" fmla="*/ 619642 w 1998270"/>
              <a:gd name="connsiteY5561" fmla="*/ 71975 h 1996549"/>
              <a:gd name="connsiteX5562" fmla="*/ 681409 w 1998270"/>
              <a:gd name="connsiteY5562" fmla="*/ 70989 h 1996549"/>
              <a:gd name="connsiteX5563" fmla="*/ 697441 w 1998270"/>
              <a:gd name="connsiteY5563" fmla="*/ 87022 h 1996549"/>
              <a:gd name="connsiteX5564" fmla="*/ 681409 w 1998270"/>
              <a:gd name="connsiteY5564" fmla="*/ 103054 h 1996549"/>
              <a:gd name="connsiteX5565" fmla="*/ 665376 w 1998270"/>
              <a:gd name="connsiteY5565" fmla="*/ 87022 h 1996549"/>
              <a:gd name="connsiteX5566" fmla="*/ 681409 w 1998270"/>
              <a:gd name="connsiteY5566" fmla="*/ 70989 h 1996549"/>
              <a:gd name="connsiteX5567" fmla="*/ 743125 w 1998270"/>
              <a:gd name="connsiteY5567" fmla="*/ 70270 h 1996549"/>
              <a:gd name="connsiteX5568" fmla="*/ 760181 w 1998270"/>
              <a:gd name="connsiteY5568" fmla="*/ 87326 h 1996549"/>
              <a:gd name="connsiteX5569" fmla="*/ 743125 w 1998270"/>
              <a:gd name="connsiteY5569" fmla="*/ 104382 h 1996549"/>
              <a:gd name="connsiteX5570" fmla="*/ 726070 w 1998270"/>
              <a:gd name="connsiteY5570" fmla="*/ 87326 h 1996549"/>
              <a:gd name="connsiteX5571" fmla="*/ 743125 w 1998270"/>
              <a:gd name="connsiteY5571" fmla="*/ 70270 h 1996549"/>
              <a:gd name="connsiteX5572" fmla="*/ 803844 w 1998270"/>
              <a:gd name="connsiteY5572" fmla="*/ 69417 h 1996549"/>
              <a:gd name="connsiteX5573" fmla="*/ 820900 w 1998270"/>
              <a:gd name="connsiteY5573" fmla="*/ 86474 h 1996549"/>
              <a:gd name="connsiteX5574" fmla="*/ 803844 w 1998270"/>
              <a:gd name="connsiteY5574" fmla="*/ 103529 h 1996549"/>
              <a:gd name="connsiteX5575" fmla="*/ 786789 w 1998270"/>
              <a:gd name="connsiteY5575" fmla="*/ 86474 h 1996549"/>
              <a:gd name="connsiteX5576" fmla="*/ 803844 w 1998270"/>
              <a:gd name="connsiteY5576" fmla="*/ 69417 h 1996549"/>
              <a:gd name="connsiteX5577" fmla="*/ 865246 w 1998270"/>
              <a:gd name="connsiteY5577" fmla="*/ 68735 h 1996549"/>
              <a:gd name="connsiteX5578" fmla="*/ 883666 w 1998270"/>
              <a:gd name="connsiteY5578" fmla="*/ 87156 h 1996549"/>
              <a:gd name="connsiteX5579" fmla="*/ 883666 w 1998270"/>
              <a:gd name="connsiteY5579" fmla="*/ 87326 h 1996549"/>
              <a:gd name="connsiteX5580" fmla="*/ 865246 w 1998270"/>
              <a:gd name="connsiteY5580" fmla="*/ 105406 h 1996549"/>
              <a:gd name="connsiteX5581" fmla="*/ 846826 w 1998270"/>
              <a:gd name="connsiteY5581" fmla="*/ 87156 h 1996549"/>
              <a:gd name="connsiteX5582" fmla="*/ 865246 w 1998270"/>
              <a:gd name="connsiteY5582" fmla="*/ 68735 h 1996549"/>
              <a:gd name="connsiteX5583" fmla="*/ 927014 w 1998270"/>
              <a:gd name="connsiteY5583" fmla="*/ 67748 h 1996549"/>
              <a:gd name="connsiteX5584" fmla="*/ 946287 w 1998270"/>
              <a:gd name="connsiteY5584" fmla="*/ 87021 h 1996549"/>
              <a:gd name="connsiteX5585" fmla="*/ 927014 w 1998270"/>
              <a:gd name="connsiteY5585" fmla="*/ 106294 h 1996549"/>
              <a:gd name="connsiteX5586" fmla="*/ 907741 w 1998270"/>
              <a:gd name="connsiteY5586" fmla="*/ 87021 h 1996549"/>
              <a:gd name="connsiteX5587" fmla="*/ 927014 w 1998270"/>
              <a:gd name="connsiteY5587" fmla="*/ 67748 h 1996549"/>
              <a:gd name="connsiteX5588" fmla="*/ 988048 w 1998270"/>
              <a:gd name="connsiteY5588" fmla="*/ 67029 h 1996549"/>
              <a:gd name="connsiteX5589" fmla="*/ 1008175 w 1998270"/>
              <a:gd name="connsiteY5589" fmla="*/ 87155 h 1996549"/>
              <a:gd name="connsiteX5590" fmla="*/ 1008175 w 1998270"/>
              <a:gd name="connsiteY5590" fmla="*/ 87326 h 1996549"/>
              <a:gd name="connsiteX5591" fmla="*/ 988048 w 1998270"/>
              <a:gd name="connsiteY5591" fmla="*/ 107111 h 1996549"/>
              <a:gd name="connsiteX5592" fmla="*/ 987878 w 1998270"/>
              <a:gd name="connsiteY5592" fmla="*/ 107111 h 1996549"/>
              <a:gd name="connsiteX5593" fmla="*/ 967923 w 1998270"/>
              <a:gd name="connsiteY5593" fmla="*/ 87155 h 1996549"/>
              <a:gd name="connsiteX5594" fmla="*/ 988048 w 1998270"/>
              <a:gd name="connsiteY5594" fmla="*/ 67029 h 1996549"/>
              <a:gd name="connsiteX5595" fmla="*/ 1049817 w 1998270"/>
              <a:gd name="connsiteY5595" fmla="*/ 66042 h 1996549"/>
              <a:gd name="connsiteX5596" fmla="*/ 1070796 w 1998270"/>
              <a:gd name="connsiteY5596" fmla="*/ 87021 h 1996549"/>
              <a:gd name="connsiteX5597" fmla="*/ 1049817 w 1998270"/>
              <a:gd name="connsiteY5597" fmla="*/ 108000 h 1996549"/>
              <a:gd name="connsiteX5598" fmla="*/ 1028838 w 1998270"/>
              <a:gd name="connsiteY5598" fmla="*/ 87021 h 1996549"/>
              <a:gd name="connsiteX5599" fmla="*/ 1049817 w 1998270"/>
              <a:gd name="connsiteY5599" fmla="*/ 66042 h 1996549"/>
              <a:gd name="connsiteX5600" fmla="*/ 1110851 w 1998270"/>
              <a:gd name="connsiteY5600" fmla="*/ 65324 h 1996549"/>
              <a:gd name="connsiteX5601" fmla="*/ 1132683 w 1998270"/>
              <a:gd name="connsiteY5601" fmla="*/ 87156 h 1996549"/>
              <a:gd name="connsiteX5602" fmla="*/ 1132683 w 1998270"/>
              <a:gd name="connsiteY5602" fmla="*/ 87326 h 1996549"/>
              <a:gd name="connsiteX5603" fmla="*/ 1110851 w 1998270"/>
              <a:gd name="connsiteY5603" fmla="*/ 108817 h 1996549"/>
              <a:gd name="connsiteX5604" fmla="*/ 1089191 w 1998270"/>
              <a:gd name="connsiteY5604" fmla="*/ 87156 h 1996549"/>
              <a:gd name="connsiteX5605" fmla="*/ 1089191 w 1998270"/>
              <a:gd name="connsiteY5605" fmla="*/ 86986 h 1996549"/>
              <a:gd name="connsiteX5606" fmla="*/ 1110851 w 1998270"/>
              <a:gd name="connsiteY5606" fmla="*/ 65324 h 1996549"/>
              <a:gd name="connsiteX5607" fmla="*/ 1172253 w 1998270"/>
              <a:gd name="connsiteY5607" fmla="*/ 64642 h 1996549"/>
              <a:gd name="connsiteX5608" fmla="*/ 1194767 w 1998270"/>
              <a:gd name="connsiteY5608" fmla="*/ 87155 h 1996549"/>
              <a:gd name="connsiteX5609" fmla="*/ 1172253 w 1998270"/>
              <a:gd name="connsiteY5609" fmla="*/ 109498 h 1996549"/>
              <a:gd name="connsiteX5610" fmla="*/ 1149910 w 1998270"/>
              <a:gd name="connsiteY5610" fmla="*/ 87155 h 1996549"/>
              <a:gd name="connsiteX5611" fmla="*/ 1172253 w 1998270"/>
              <a:gd name="connsiteY5611" fmla="*/ 64642 h 1996549"/>
              <a:gd name="connsiteX5612" fmla="*/ 1233654 w 1998270"/>
              <a:gd name="connsiteY5612" fmla="*/ 63789 h 1996549"/>
              <a:gd name="connsiteX5613" fmla="*/ 1257020 w 1998270"/>
              <a:gd name="connsiteY5613" fmla="*/ 87156 h 1996549"/>
              <a:gd name="connsiteX5614" fmla="*/ 1257020 w 1998270"/>
              <a:gd name="connsiteY5614" fmla="*/ 87326 h 1996549"/>
              <a:gd name="connsiteX5615" fmla="*/ 1233654 w 1998270"/>
              <a:gd name="connsiteY5615" fmla="*/ 110352 h 1996549"/>
              <a:gd name="connsiteX5616" fmla="*/ 1210458 w 1998270"/>
              <a:gd name="connsiteY5616" fmla="*/ 87156 h 1996549"/>
              <a:gd name="connsiteX5617" fmla="*/ 1210458 w 1998270"/>
              <a:gd name="connsiteY5617" fmla="*/ 86985 h 1996549"/>
              <a:gd name="connsiteX5618" fmla="*/ 1233654 w 1998270"/>
              <a:gd name="connsiteY5618" fmla="*/ 63789 h 1996549"/>
              <a:gd name="connsiteX5619" fmla="*/ 1295055 w 1998270"/>
              <a:gd name="connsiteY5619" fmla="*/ 62936 h 1996549"/>
              <a:gd name="connsiteX5620" fmla="*/ 1295396 w 1998270"/>
              <a:gd name="connsiteY5620" fmla="*/ 62936 h 1996549"/>
              <a:gd name="connsiteX5621" fmla="*/ 1319275 w 1998270"/>
              <a:gd name="connsiteY5621" fmla="*/ 87156 h 1996549"/>
              <a:gd name="connsiteX5622" fmla="*/ 1319275 w 1998270"/>
              <a:gd name="connsiteY5622" fmla="*/ 87326 h 1996549"/>
              <a:gd name="connsiteX5623" fmla="*/ 1295055 w 1998270"/>
              <a:gd name="connsiteY5623" fmla="*/ 111205 h 1996549"/>
              <a:gd name="connsiteX5624" fmla="*/ 1271007 w 1998270"/>
              <a:gd name="connsiteY5624" fmla="*/ 87156 h 1996549"/>
              <a:gd name="connsiteX5625" fmla="*/ 1271007 w 1998270"/>
              <a:gd name="connsiteY5625" fmla="*/ 86985 h 1996549"/>
              <a:gd name="connsiteX5626" fmla="*/ 1295055 w 1998270"/>
              <a:gd name="connsiteY5626" fmla="*/ 62936 h 1996549"/>
              <a:gd name="connsiteX5627" fmla="*/ 1357138 w 1998270"/>
              <a:gd name="connsiteY5627" fmla="*/ 62083 h 1996549"/>
              <a:gd name="connsiteX5628" fmla="*/ 1382210 w 1998270"/>
              <a:gd name="connsiteY5628" fmla="*/ 87156 h 1996549"/>
              <a:gd name="connsiteX5629" fmla="*/ 1382210 w 1998270"/>
              <a:gd name="connsiteY5629" fmla="*/ 87326 h 1996549"/>
              <a:gd name="connsiteX5630" fmla="*/ 1357138 w 1998270"/>
              <a:gd name="connsiteY5630" fmla="*/ 112057 h 1996549"/>
              <a:gd name="connsiteX5631" fmla="*/ 1332237 w 1998270"/>
              <a:gd name="connsiteY5631" fmla="*/ 87156 h 1996549"/>
              <a:gd name="connsiteX5632" fmla="*/ 1332237 w 1998270"/>
              <a:gd name="connsiteY5632" fmla="*/ 86985 h 1996549"/>
              <a:gd name="connsiteX5633" fmla="*/ 1357138 w 1998270"/>
              <a:gd name="connsiteY5633" fmla="*/ 62083 h 1996549"/>
              <a:gd name="connsiteX5634" fmla="*/ 1417857 w 1998270"/>
              <a:gd name="connsiteY5634" fmla="*/ 61230 h 1996549"/>
              <a:gd name="connsiteX5635" fmla="*/ 1443782 w 1998270"/>
              <a:gd name="connsiteY5635" fmla="*/ 87155 h 1996549"/>
              <a:gd name="connsiteX5636" fmla="*/ 1417857 w 1998270"/>
              <a:gd name="connsiteY5636" fmla="*/ 112910 h 1996549"/>
              <a:gd name="connsiteX5637" fmla="*/ 1392103 w 1998270"/>
              <a:gd name="connsiteY5637" fmla="*/ 87155 h 1996549"/>
              <a:gd name="connsiteX5638" fmla="*/ 1392103 w 1998270"/>
              <a:gd name="connsiteY5638" fmla="*/ 86985 h 1996549"/>
              <a:gd name="connsiteX5639" fmla="*/ 1417857 w 1998270"/>
              <a:gd name="connsiteY5639" fmla="*/ 61230 h 1996549"/>
              <a:gd name="connsiteX5640" fmla="*/ 1479259 w 1998270"/>
              <a:gd name="connsiteY5640" fmla="*/ 60548 h 1996549"/>
              <a:gd name="connsiteX5641" fmla="*/ 1505866 w 1998270"/>
              <a:gd name="connsiteY5641" fmla="*/ 87156 h 1996549"/>
              <a:gd name="connsiteX5642" fmla="*/ 1505866 w 1998270"/>
              <a:gd name="connsiteY5642" fmla="*/ 87326 h 1996549"/>
              <a:gd name="connsiteX5643" fmla="*/ 1479259 w 1998270"/>
              <a:gd name="connsiteY5643" fmla="*/ 113592 h 1996549"/>
              <a:gd name="connsiteX5644" fmla="*/ 1478918 w 1998270"/>
              <a:gd name="connsiteY5644" fmla="*/ 113592 h 1996549"/>
              <a:gd name="connsiteX5645" fmla="*/ 1452822 w 1998270"/>
              <a:gd name="connsiteY5645" fmla="*/ 87156 h 1996549"/>
              <a:gd name="connsiteX5646" fmla="*/ 1452822 w 1998270"/>
              <a:gd name="connsiteY5646" fmla="*/ 86985 h 1996549"/>
              <a:gd name="connsiteX5647" fmla="*/ 1479259 w 1998270"/>
              <a:gd name="connsiteY5647" fmla="*/ 60548 h 1996549"/>
              <a:gd name="connsiteX5648" fmla="*/ 1971151 w 1998270"/>
              <a:gd name="connsiteY5648" fmla="*/ 60037 h 1996549"/>
              <a:gd name="connsiteX5649" fmla="*/ 1998270 w 1998270"/>
              <a:gd name="connsiteY5649" fmla="*/ 87155 h 1996549"/>
              <a:gd name="connsiteX5650" fmla="*/ 1971151 w 1998270"/>
              <a:gd name="connsiteY5650" fmla="*/ 114104 h 1996549"/>
              <a:gd name="connsiteX5651" fmla="*/ 1944203 w 1998270"/>
              <a:gd name="connsiteY5651" fmla="*/ 87155 h 1996549"/>
              <a:gd name="connsiteX5652" fmla="*/ 1971151 w 1998270"/>
              <a:gd name="connsiteY5652" fmla="*/ 60037 h 1996549"/>
              <a:gd name="connsiteX5653" fmla="*/ 1540660 w 1998270"/>
              <a:gd name="connsiteY5653" fmla="*/ 59695 h 1996549"/>
              <a:gd name="connsiteX5654" fmla="*/ 1568120 w 1998270"/>
              <a:gd name="connsiteY5654" fmla="*/ 87155 h 1996549"/>
              <a:gd name="connsiteX5655" fmla="*/ 1540660 w 1998270"/>
              <a:gd name="connsiteY5655" fmla="*/ 114445 h 1996549"/>
              <a:gd name="connsiteX5656" fmla="*/ 1513371 w 1998270"/>
              <a:gd name="connsiteY5656" fmla="*/ 87155 h 1996549"/>
              <a:gd name="connsiteX5657" fmla="*/ 1540660 w 1998270"/>
              <a:gd name="connsiteY5657" fmla="*/ 59695 h 1996549"/>
              <a:gd name="connsiteX5658" fmla="*/ 1664145 w 1998270"/>
              <a:gd name="connsiteY5658" fmla="*/ 58672 h 1996549"/>
              <a:gd name="connsiteX5659" fmla="*/ 1664486 w 1998270"/>
              <a:gd name="connsiteY5659" fmla="*/ 58672 h 1996549"/>
              <a:gd name="connsiteX5660" fmla="*/ 1693310 w 1998270"/>
              <a:gd name="connsiteY5660" fmla="*/ 87838 h 1996549"/>
              <a:gd name="connsiteX5661" fmla="*/ 1693310 w 1998270"/>
              <a:gd name="connsiteY5661" fmla="*/ 88010 h 1996549"/>
              <a:gd name="connsiteX5662" fmla="*/ 1664145 w 1998270"/>
              <a:gd name="connsiteY5662" fmla="*/ 116833 h 1996549"/>
              <a:gd name="connsiteX5663" fmla="*/ 1635150 w 1998270"/>
              <a:gd name="connsiteY5663" fmla="*/ 87838 h 1996549"/>
              <a:gd name="connsiteX5664" fmla="*/ 1635150 w 1998270"/>
              <a:gd name="connsiteY5664" fmla="*/ 87667 h 1996549"/>
              <a:gd name="connsiteX5665" fmla="*/ 1664145 w 1998270"/>
              <a:gd name="connsiteY5665" fmla="*/ 58672 h 1996549"/>
              <a:gd name="connsiteX5666" fmla="*/ 1602061 w 1998270"/>
              <a:gd name="connsiteY5666" fmla="*/ 58672 h 1996549"/>
              <a:gd name="connsiteX5667" fmla="*/ 1630374 w 1998270"/>
              <a:gd name="connsiteY5667" fmla="*/ 86985 h 1996549"/>
              <a:gd name="connsiteX5668" fmla="*/ 1630374 w 1998270"/>
              <a:gd name="connsiteY5668" fmla="*/ 87156 h 1996549"/>
              <a:gd name="connsiteX5669" fmla="*/ 1602061 w 1998270"/>
              <a:gd name="connsiteY5669" fmla="*/ 115127 h 1996549"/>
              <a:gd name="connsiteX5670" fmla="*/ 1573919 w 1998270"/>
              <a:gd name="connsiteY5670" fmla="*/ 86985 h 1996549"/>
              <a:gd name="connsiteX5671" fmla="*/ 1573919 w 1998270"/>
              <a:gd name="connsiteY5671" fmla="*/ 86815 h 1996549"/>
              <a:gd name="connsiteX5672" fmla="*/ 1602061 w 1998270"/>
              <a:gd name="connsiteY5672" fmla="*/ 58672 h 1996549"/>
              <a:gd name="connsiteX5673" fmla="*/ 1724864 w 1998270"/>
              <a:gd name="connsiteY5673" fmla="*/ 57307 h 1996549"/>
              <a:gd name="connsiteX5674" fmla="*/ 1754712 w 1998270"/>
              <a:gd name="connsiteY5674" fmla="*/ 87155 h 1996549"/>
              <a:gd name="connsiteX5675" fmla="*/ 1754712 w 1998270"/>
              <a:gd name="connsiteY5675" fmla="*/ 87326 h 1996549"/>
              <a:gd name="connsiteX5676" fmla="*/ 1724864 w 1998270"/>
              <a:gd name="connsiteY5676" fmla="*/ 116833 h 1996549"/>
              <a:gd name="connsiteX5677" fmla="*/ 1695187 w 1998270"/>
              <a:gd name="connsiteY5677" fmla="*/ 87155 h 1996549"/>
              <a:gd name="connsiteX5678" fmla="*/ 1695187 w 1998270"/>
              <a:gd name="connsiteY5678" fmla="*/ 86985 h 1996549"/>
              <a:gd name="connsiteX5679" fmla="*/ 1724864 w 1998270"/>
              <a:gd name="connsiteY5679" fmla="*/ 57307 h 1996549"/>
              <a:gd name="connsiteX5680" fmla="*/ 1909067 w 1998270"/>
              <a:gd name="connsiteY5680" fmla="*/ 55602 h 1996549"/>
              <a:gd name="connsiteX5681" fmla="*/ 1940621 w 1998270"/>
              <a:gd name="connsiteY5681" fmla="*/ 87156 h 1996549"/>
              <a:gd name="connsiteX5682" fmla="*/ 1913672 w 1998270"/>
              <a:gd name="connsiteY5682" fmla="*/ 118197 h 1996549"/>
              <a:gd name="connsiteX5683" fmla="*/ 1939939 w 1998270"/>
              <a:gd name="connsiteY5683" fmla="*/ 148557 h 1996549"/>
              <a:gd name="connsiteX5684" fmla="*/ 1909067 w 1998270"/>
              <a:gd name="connsiteY5684" fmla="*/ 179258 h 1996549"/>
              <a:gd name="connsiteX5685" fmla="*/ 1878367 w 1998270"/>
              <a:gd name="connsiteY5685" fmla="*/ 148898 h 1996549"/>
              <a:gd name="connsiteX5686" fmla="*/ 1847666 w 1998270"/>
              <a:gd name="connsiteY5686" fmla="*/ 179087 h 1996549"/>
              <a:gd name="connsiteX5687" fmla="*/ 1817136 w 1998270"/>
              <a:gd name="connsiteY5687" fmla="*/ 148557 h 1996549"/>
              <a:gd name="connsiteX5688" fmla="*/ 1844937 w 1998270"/>
              <a:gd name="connsiteY5688" fmla="*/ 118197 h 1996549"/>
              <a:gd name="connsiteX5689" fmla="*/ 1816624 w 1998270"/>
              <a:gd name="connsiteY5689" fmla="*/ 89885 h 1996549"/>
              <a:gd name="connsiteX5690" fmla="*/ 1786265 w 1998270"/>
              <a:gd name="connsiteY5690" fmla="*/ 117686 h 1996549"/>
              <a:gd name="connsiteX5691" fmla="*/ 1755735 w 1998270"/>
              <a:gd name="connsiteY5691" fmla="*/ 87156 h 1996549"/>
              <a:gd name="connsiteX5692" fmla="*/ 1755735 w 1998270"/>
              <a:gd name="connsiteY5692" fmla="*/ 86985 h 1996549"/>
              <a:gd name="connsiteX5693" fmla="*/ 1786265 w 1998270"/>
              <a:gd name="connsiteY5693" fmla="*/ 56456 h 1996549"/>
              <a:gd name="connsiteX5694" fmla="*/ 1816624 w 1998270"/>
              <a:gd name="connsiteY5694" fmla="*/ 84256 h 1996549"/>
              <a:gd name="connsiteX5695" fmla="*/ 1847666 w 1998270"/>
              <a:gd name="connsiteY5695" fmla="*/ 55773 h 1996549"/>
              <a:gd name="connsiteX5696" fmla="*/ 1878367 w 1998270"/>
              <a:gd name="connsiteY5696" fmla="*/ 80504 h 1996549"/>
              <a:gd name="connsiteX5697" fmla="*/ 1909067 w 1998270"/>
              <a:gd name="connsiteY5697" fmla="*/ 55602 h 1996549"/>
              <a:gd name="connsiteX5698" fmla="*/ 5628 w 1998270"/>
              <a:gd name="connsiteY5698" fmla="*/ 21319 h 1996549"/>
              <a:gd name="connsiteX5699" fmla="*/ 5969 w 1998270"/>
              <a:gd name="connsiteY5699" fmla="*/ 21319 h 1996549"/>
              <a:gd name="connsiteX5700" fmla="*/ 10062 w 1998270"/>
              <a:gd name="connsiteY5700" fmla="*/ 25755 h 1996549"/>
              <a:gd name="connsiteX5701" fmla="*/ 5628 w 1998270"/>
              <a:gd name="connsiteY5701" fmla="*/ 30189 h 1996549"/>
              <a:gd name="connsiteX5702" fmla="*/ 1194 w 1998270"/>
              <a:gd name="connsiteY5702" fmla="*/ 25755 h 1996549"/>
              <a:gd name="connsiteX5703" fmla="*/ 5628 w 1998270"/>
              <a:gd name="connsiteY5703" fmla="*/ 21319 h 1996549"/>
              <a:gd name="connsiteX5704" fmla="*/ 67029 w 1998270"/>
              <a:gd name="connsiteY5704" fmla="*/ 19614 h 1996549"/>
              <a:gd name="connsiteX5705" fmla="*/ 73170 w 1998270"/>
              <a:gd name="connsiteY5705" fmla="*/ 25756 h 1996549"/>
              <a:gd name="connsiteX5706" fmla="*/ 67029 w 1998270"/>
              <a:gd name="connsiteY5706" fmla="*/ 31894 h 1996549"/>
              <a:gd name="connsiteX5707" fmla="*/ 60890 w 1998270"/>
              <a:gd name="connsiteY5707" fmla="*/ 25756 h 1996549"/>
              <a:gd name="connsiteX5708" fmla="*/ 67029 w 1998270"/>
              <a:gd name="connsiteY5708" fmla="*/ 19614 h 1996549"/>
              <a:gd name="connsiteX5709" fmla="*/ 129113 w 1998270"/>
              <a:gd name="connsiteY5709" fmla="*/ 18932 h 1996549"/>
              <a:gd name="connsiteX5710" fmla="*/ 135935 w 1998270"/>
              <a:gd name="connsiteY5710" fmla="*/ 25756 h 1996549"/>
              <a:gd name="connsiteX5711" fmla="*/ 129113 w 1998270"/>
              <a:gd name="connsiteY5711" fmla="*/ 32577 h 1996549"/>
              <a:gd name="connsiteX5712" fmla="*/ 122291 w 1998270"/>
              <a:gd name="connsiteY5712" fmla="*/ 25756 h 1996549"/>
              <a:gd name="connsiteX5713" fmla="*/ 129113 w 1998270"/>
              <a:gd name="connsiteY5713" fmla="*/ 18932 h 1996549"/>
              <a:gd name="connsiteX5714" fmla="*/ 189832 w 1998270"/>
              <a:gd name="connsiteY5714" fmla="*/ 18249 h 1996549"/>
              <a:gd name="connsiteX5715" fmla="*/ 190173 w 1998270"/>
              <a:gd name="connsiteY5715" fmla="*/ 18249 h 1996549"/>
              <a:gd name="connsiteX5716" fmla="*/ 197337 w 1998270"/>
              <a:gd name="connsiteY5716" fmla="*/ 25755 h 1996549"/>
              <a:gd name="connsiteX5717" fmla="*/ 189832 w 1998270"/>
              <a:gd name="connsiteY5717" fmla="*/ 33258 h 1996549"/>
              <a:gd name="connsiteX5718" fmla="*/ 182328 w 1998270"/>
              <a:gd name="connsiteY5718" fmla="*/ 25755 h 1996549"/>
              <a:gd name="connsiteX5719" fmla="*/ 189832 w 1998270"/>
              <a:gd name="connsiteY5719" fmla="*/ 18249 h 1996549"/>
              <a:gd name="connsiteX5720" fmla="*/ 251234 w 1998270"/>
              <a:gd name="connsiteY5720" fmla="*/ 17567 h 1996549"/>
              <a:gd name="connsiteX5721" fmla="*/ 251575 w 1998270"/>
              <a:gd name="connsiteY5721" fmla="*/ 17567 h 1996549"/>
              <a:gd name="connsiteX5722" fmla="*/ 259421 w 1998270"/>
              <a:gd name="connsiteY5722" fmla="*/ 25755 h 1996549"/>
              <a:gd name="connsiteX5723" fmla="*/ 251234 w 1998270"/>
              <a:gd name="connsiteY5723" fmla="*/ 33942 h 1996549"/>
              <a:gd name="connsiteX5724" fmla="*/ 243047 w 1998270"/>
              <a:gd name="connsiteY5724" fmla="*/ 25755 h 1996549"/>
              <a:gd name="connsiteX5725" fmla="*/ 251234 w 1998270"/>
              <a:gd name="connsiteY5725" fmla="*/ 17567 h 1996549"/>
              <a:gd name="connsiteX5726" fmla="*/ 313001 w 1998270"/>
              <a:gd name="connsiteY5726" fmla="*/ 16751 h 1996549"/>
              <a:gd name="connsiteX5727" fmla="*/ 321870 w 1998270"/>
              <a:gd name="connsiteY5727" fmla="*/ 25620 h 1996549"/>
              <a:gd name="connsiteX5728" fmla="*/ 313001 w 1998270"/>
              <a:gd name="connsiteY5728" fmla="*/ 34489 h 1996549"/>
              <a:gd name="connsiteX5729" fmla="*/ 304132 w 1998270"/>
              <a:gd name="connsiteY5729" fmla="*/ 25620 h 1996549"/>
              <a:gd name="connsiteX5730" fmla="*/ 313001 w 1998270"/>
              <a:gd name="connsiteY5730" fmla="*/ 16751 h 1996549"/>
              <a:gd name="connsiteX5731" fmla="*/ 374036 w 1998270"/>
              <a:gd name="connsiteY5731" fmla="*/ 16203 h 1996549"/>
              <a:gd name="connsiteX5732" fmla="*/ 383588 w 1998270"/>
              <a:gd name="connsiteY5732" fmla="*/ 25756 h 1996549"/>
              <a:gd name="connsiteX5733" fmla="*/ 374036 w 1998270"/>
              <a:gd name="connsiteY5733" fmla="*/ 35307 h 1996549"/>
              <a:gd name="connsiteX5734" fmla="*/ 364485 w 1998270"/>
              <a:gd name="connsiteY5734" fmla="*/ 25756 h 1996549"/>
              <a:gd name="connsiteX5735" fmla="*/ 374036 w 1998270"/>
              <a:gd name="connsiteY5735" fmla="*/ 16203 h 1996549"/>
              <a:gd name="connsiteX5736" fmla="*/ 436119 w 1998270"/>
              <a:gd name="connsiteY5736" fmla="*/ 15520 h 1996549"/>
              <a:gd name="connsiteX5737" fmla="*/ 446353 w 1998270"/>
              <a:gd name="connsiteY5737" fmla="*/ 25755 h 1996549"/>
              <a:gd name="connsiteX5738" fmla="*/ 436119 w 1998270"/>
              <a:gd name="connsiteY5738" fmla="*/ 35987 h 1996549"/>
              <a:gd name="connsiteX5739" fmla="*/ 425886 w 1998270"/>
              <a:gd name="connsiteY5739" fmla="*/ 25755 h 1996549"/>
              <a:gd name="connsiteX5740" fmla="*/ 436119 w 1998270"/>
              <a:gd name="connsiteY5740" fmla="*/ 15520 h 1996549"/>
              <a:gd name="connsiteX5741" fmla="*/ 497205 w 1998270"/>
              <a:gd name="connsiteY5741" fmla="*/ 14875 h 1996549"/>
              <a:gd name="connsiteX5742" fmla="*/ 507950 w 1998270"/>
              <a:gd name="connsiteY5742" fmla="*/ 25620 h 1996549"/>
              <a:gd name="connsiteX5743" fmla="*/ 497205 w 1998270"/>
              <a:gd name="connsiteY5743" fmla="*/ 36366 h 1996549"/>
              <a:gd name="connsiteX5744" fmla="*/ 486460 w 1998270"/>
              <a:gd name="connsiteY5744" fmla="*/ 25620 h 1996549"/>
              <a:gd name="connsiteX5745" fmla="*/ 497205 w 1998270"/>
              <a:gd name="connsiteY5745" fmla="*/ 14875 h 1996549"/>
              <a:gd name="connsiteX5746" fmla="*/ 558240 w 1998270"/>
              <a:gd name="connsiteY5746" fmla="*/ 14327 h 1996549"/>
              <a:gd name="connsiteX5747" fmla="*/ 569667 w 1998270"/>
              <a:gd name="connsiteY5747" fmla="*/ 25755 h 1996549"/>
              <a:gd name="connsiteX5748" fmla="*/ 558240 w 1998270"/>
              <a:gd name="connsiteY5748" fmla="*/ 37183 h 1996549"/>
              <a:gd name="connsiteX5749" fmla="*/ 546813 w 1998270"/>
              <a:gd name="connsiteY5749" fmla="*/ 25755 h 1996549"/>
              <a:gd name="connsiteX5750" fmla="*/ 558240 w 1998270"/>
              <a:gd name="connsiteY5750" fmla="*/ 14327 h 1996549"/>
              <a:gd name="connsiteX5751" fmla="*/ 619642 w 1998270"/>
              <a:gd name="connsiteY5751" fmla="*/ 13645 h 1996549"/>
              <a:gd name="connsiteX5752" fmla="*/ 631751 w 1998270"/>
              <a:gd name="connsiteY5752" fmla="*/ 25755 h 1996549"/>
              <a:gd name="connsiteX5753" fmla="*/ 619642 w 1998270"/>
              <a:gd name="connsiteY5753" fmla="*/ 37865 h 1996549"/>
              <a:gd name="connsiteX5754" fmla="*/ 607532 w 1998270"/>
              <a:gd name="connsiteY5754" fmla="*/ 25755 h 1996549"/>
              <a:gd name="connsiteX5755" fmla="*/ 619642 w 1998270"/>
              <a:gd name="connsiteY5755" fmla="*/ 13645 h 1996549"/>
              <a:gd name="connsiteX5756" fmla="*/ 681409 w 1998270"/>
              <a:gd name="connsiteY5756" fmla="*/ 12828 h 1996549"/>
              <a:gd name="connsiteX5757" fmla="*/ 694201 w 1998270"/>
              <a:gd name="connsiteY5757" fmla="*/ 25620 h 1996549"/>
              <a:gd name="connsiteX5758" fmla="*/ 681409 w 1998270"/>
              <a:gd name="connsiteY5758" fmla="*/ 38412 h 1996549"/>
              <a:gd name="connsiteX5759" fmla="*/ 668617 w 1998270"/>
              <a:gd name="connsiteY5759" fmla="*/ 25620 h 1996549"/>
              <a:gd name="connsiteX5760" fmla="*/ 681409 w 1998270"/>
              <a:gd name="connsiteY5760" fmla="*/ 12828 h 1996549"/>
              <a:gd name="connsiteX5761" fmla="*/ 743126 w 1998270"/>
              <a:gd name="connsiteY5761" fmla="*/ 12281 h 1996549"/>
              <a:gd name="connsiteX5762" fmla="*/ 756600 w 1998270"/>
              <a:gd name="connsiteY5762" fmla="*/ 25756 h 1996549"/>
              <a:gd name="connsiteX5763" fmla="*/ 743126 w 1998270"/>
              <a:gd name="connsiteY5763" fmla="*/ 39229 h 1996549"/>
              <a:gd name="connsiteX5764" fmla="*/ 729652 w 1998270"/>
              <a:gd name="connsiteY5764" fmla="*/ 25756 h 1996549"/>
              <a:gd name="connsiteX5765" fmla="*/ 743126 w 1998270"/>
              <a:gd name="connsiteY5765" fmla="*/ 12281 h 1996549"/>
              <a:gd name="connsiteX5766" fmla="*/ 803845 w 1998270"/>
              <a:gd name="connsiteY5766" fmla="*/ 11598 h 1996549"/>
              <a:gd name="connsiteX5767" fmla="*/ 818001 w 1998270"/>
              <a:gd name="connsiteY5767" fmla="*/ 25756 h 1996549"/>
              <a:gd name="connsiteX5768" fmla="*/ 803845 w 1998270"/>
              <a:gd name="connsiteY5768" fmla="*/ 39911 h 1996549"/>
              <a:gd name="connsiteX5769" fmla="*/ 789689 w 1998270"/>
              <a:gd name="connsiteY5769" fmla="*/ 25756 h 1996549"/>
              <a:gd name="connsiteX5770" fmla="*/ 803845 w 1998270"/>
              <a:gd name="connsiteY5770" fmla="*/ 11598 h 1996549"/>
              <a:gd name="connsiteX5771" fmla="*/ 865246 w 1998270"/>
              <a:gd name="connsiteY5771" fmla="*/ 10915 h 1996549"/>
              <a:gd name="connsiteX5772" fmla="*/ 880085 w 1998270"/>
              <a:gd name="connsiteY5772" fmla="*/ 25755 h 1996549"/>
              <a:gd name="connsiteX5773" fmla="*/ 865246 w 1998270"/>
              <a:gd name="connsiteY5773" fmla="*/ 40593 h 1996549"/>
              <a:gd name="connsiteX5774" fmla="*/ 850408 w 1998270"/>
              <a:gd name="connsiteY5774" fmla="*/ 25755 h 1996549"/>
              <a:gd name="connsiteX5775" fmla="*/ 865246 w 1998270"/>
              <a:gd name="connsiteY5775" fmla="*/ 10915 h 1996549"/>
              <a:gd name="connsiteX5776" fmla="*/ 926648 w 1998270"/>
              <a:gd name="connsiteY5776" fmla="*/ 10745 h 1996549"/>
              <a:gd name="connsiteX5777" fmla="*/ 942168 w 1998270"/>
              <a:gd name="connsiteY5777" fmla="*/ 26266 h 1996549"/>
              <a:gd name="connsiteX5778" fmla="*/ 942168 w 1998270"/>
              <a:gd name="connsiteY5778" fmla="*/ 26438 h 1996549"/>
              <a:gd name="connsiteX5779" fmla="*/ 926648 w 1998270"/>
              <a:gd name="connsiteY5779" fmla="*/ 41617 h 1996549"/>
              <a:gd name="connsiteX5780" fmla="*/ 926477 w 1998270"/>
              <a:gd name="connsiteY5780" fmla="*/ 41617 h 1996549"/>
              <a:gd name="connsiteX5781" fmla="*/ 911127 w 1998270"/>
              <a:gd name="connsiteY5781" fmla="*/ 26266 h 1996549"/>
              <a:gd name="connsiteX5782" fmla="*/ 926648 w 1998270"/>
              <a:gd name="connsiteY5782" fmla="*/ 10745 h 1996549"/>
              <a:gd name="connsiteX5783" fmla="*/ 988048 w 1998270"/>
              <a:gd name="connsiteY5783" fmla="*/ 9380 h 1996549"/>
              <a:gd name="connsiteX5784" fmla="*/ 988390 w 1998270"/>
              <a:gd name="connsiteY5784" fmla="*/ 9380 h 1996549"/>
              <a:gd name="connsiteX5785" fmla="*/ 1004252 w 1998270"/>
              <a:gd name="connsiteY5785" fmla="*/ 25584 h 1996549"/>
              <a:gd name="connsiteX5786" fmla="*/ 1004252 w 1998270"/>
              <a:gd name="connsiteY5786" fmla="*/ 25755 h 1996549"/>
              <a:gd name="connsiteX5787" fmla="*/ 988048 w 1998270"/>
              <a:gd name="connsiteY5787" fmla="*/ 41617 h 1996549"/>
              <a:gd name="connsiteX5788" fmla="*/ 971846 w 1998270"/>
              <a:gd name="connsiteY5788" fmla="*/ 25584 h 1996549"/>
              <a:gd name="connsiteX5789" fmla="*/ 988048 w 1998270"/>
              <a:gd name="connsiteY5789" fmla="*/ 9380 h 1996549"/>
              <a:gd name="connsiteX5790" fmla="*/ 1110851 w 1998270"/>
              <a:gd name="connsiteY5790" fmla="*/ 8869 h 1996549"/>
              <a:gd name="connsiteX5791" fmla="*/ 1127907 w 1998270"/>
              <a:gd name="connsiteY5791" fmla="*/ 25925 h 1996549"/>
              <a:gd name="connsiteX5792" fmla="*/ 1110851 w 1998270"/>
              <a:gd name="connsiteY5792" fmla="*/ 42981 h 1996549"/>
              <a:gd name="connsiteX5793" fmla="*/ 1093796 w 1998270"/>
              <a:gd name="connsiteY5793" fmla="*/ 25925 h 1996549"/>
              <a:gd name="connsiteX5794" fmla="*/ 1110851 w 1998270"/>
              <a:gd name="connsiteY5794" fmla="*/ 8869 h 1996549"/>
              <a:gd name="connsiteX5795" fmla="*/ 1172253 w 1998270"/>
              <a:gd name="connsiteY5795" fmla="*/ 7676 h 1996549"/>
              <a:gd name="connsiteX5796" fmla="*/ 1172594 w 1998270"/>
              <a:gd name="connsiteY5796" fmla="*/ 7676 h 1996549"/>
              <a:gd name="connsiteX5797" fmla="*/ 1190332 w 1998270"/>
              <a:gd name="connsiteY5797" fmla="*/ 25756 h 1996549"/>
              <a:gd name="connsiteX5798" fmla="*/ 1190332 w 1998270"/>
              <a:gd name="connsiteY5798" fmla="*/ 25925 h 1996549"/>
              <a:gd name="connsiteX5799" fmla="*/ 1172253 w 1998270"/>
              <a:gd name="connsiteY5799" fmla="*/ 43663 h 1996549"/>
              <a:gd name="connsiteX5800" fmla="*/ 1154174 w 1998270"/>
              <a:gd name="connsiteY5800" fmla="*/ 25756 h 1996549"/>
              <a:gd name="connsiteX5801" fmla="*/ 1172253 w 1998270"/>
              <a:gd name="connsiteY5801" fmla="*/ 7676 h 1996549"/>
              <a:gd name="connsiteX5802" fmla="*/ 1050132 w 1998270"/>
              <a:gd name="connsiteY5802" fmla="*/ 7505 h 1996549"/>
              <a:gd name="connsiteX5803" fmla="*/ 1067188 w 1998270"/>
              <a:gd name="connsiteY5803" fmla="*/ 24560 h 1996549"/>
              <a:gd name="connsiteX5804" fmla="*/ 1050132 w 1998270"/>
              <a:gd name="connsiteY5804" fmla="*/ 41617 h 1996549"/>
              <a:gd name="connsiteX5805" fmla="*/ 1033077 w 1998270"/>
              <a:gd name="connsiteY5805" fmla="*/ 24560 h 1996549"/>
              <a:gd name="connsiteX5806" fmla="*/ 1050132 w 1998270"/>
              <a:gd name="connsiteY5806" fmla="*/ 7505 h 1996549"/>
              <a:gd name="connsiteX5807" fmla="*/ 1234021 w 1998270"/>
              <a:gd name="connsiteY5807" fmla="*/ 6859 h 1996549"/>
              <a:gd name="connsiteX5808" fmla="*/ 1252782 w 1998270"/>
              <a:gd name="connsiteY5808" fmla="*/ 25619 h 1996549"/>
              <a:gd name="connsiteX5809" fmla="*/ 1234021 w 1998270"/>
              <a:gd name="connsiteY5809" fmla="*/ 44382 h 1996549"/>
              <a:gd name="connsiteX5810" fmla="*/ 1215259 w 1998270"/>
              <a:gd name="connsiteY5810" fmla="*/ 25619 h 1996549"/>
              <a:gd name="connsiteX5811" fmla="*/ 1234021 w 1998270"/>
              <a:gd name="connsiteY5811" fmla="*/ 6859 h 1996549"/>
              <a:gd name="connsiteX5812" fmla="*/ 1295055 w 1998270"/>
              <a:gd name="connsiteY5812" fmla="*/ 6311 h 1996549"/>
              <a:gd name="connsiteX5813" fmla="*/ 1314499 w 1998270"/>
              <a:gd name="connsiteY5813" fmla="*/ 25755 h 1996549"/>
              <a:gd name="connsiteX5814" fmla="*/ 1314499 w 1998270"/>
              <a:gd name="connsiteY5814" fmla="*/ 25925 h 1996549"/>
              <a:gd name="connsiteX5815" fmla="*/ 1295055 w 1998270"/>
              <a:gd name="connsiteY5815" fmla="*/ 45027 h 1996549"/>
              <a:gd name="connsiteX5816" fmla="*/ 1294885 w 1998270"/>
              <a:gd name="connsiteY5816" fmla="*/ 45027 h 1996549"/>
              <a:gd name="connsiteX5817" fmla="*/ 1275612 w 1998270"/>
              <a:gd name="connsiteY5817" fmla="*/ 25755 h 1996549"/>
              <a:gd name="connsiteX5818" fmla="*/ 1295055 w 1998270"/>
              <a:gd name="connsiteY5818" fmla="*/ 6311 h 1996549"/>
              <a:gd name="connsiteX5819" fmla="*/ 1357138 w 1998270"/>
              <a:gd name="connsiteY5819" fmla="*/ 5628 h 1996549"/>
              <a:gd name="connsiteX5820" fmla="*/ 1377264 w 1998270"/>
              <a:gd name="connsiteY5820" fmla="*/ 25756 h 1996549"/>
              <a:gd name="connsiteX5821" fmla="*/ 1377264 w 1998270"/>
              <a:gd name="connsiteY5821" fmla="*/ 25925 h 1996549"/>
              <a:gd name="connsiteX5822" fmla="*/ 1357138 w 1998270"/>
              <a:gd name="connsiteY5822" fmla="*/ 45710 h 1996549"/>
              <a:gd name="connsiteX5823" fmla="*/ 1356968 w 1998270"/>
              <a:gd name="connsiteY5823" fmla="*/ 45710 h 1996549"/>
              <a:gd name="connsiteX5824" fmla="*/ 1337013 w 1998270"/>
              <a:gd name="connsiteY5824" fmla="*/ 25756 h 1996549"/>
              <a:gd name="connsiteX5825" fmla="*/ 1357138 w 1998270"/>
              <a:gd name="connsiteY5825" fmla="*/ 5628 h 1996549"/>
              <a:gd name="connsiteX5826" fmla="*/ 1417858 w 1998270"/>
              <a:gd name="connsiteY5826" fmla="*/ 4947 h 1996549"/>
              <a:gd name="connsiteX5827" fmla="*/ 1418199 w 1998270"/>
              <a:gd name="connsiteY5827" fmla="*/ 4947 h 1996549"/>
              <a:gd name="connsiteX5828" fmla="*/ 1438666 w 1998270"/>
              <a:gd name="connsiteY5828" fmla="*/ 25756 h 1996549"/>
              <a:gd name="connsiteX5829" fmla="*/ 1438666 w 1998270"/>
              <a:gd name="connsiteY5829" fmla="*/ 25925 h 1996549"/>
              <a:gd name="connsiteX5830" fmla="*/ 1417858 w 1998270"/>
              <a:gd name="connsiteY5830" fmla="*/ 46393 h 1996549"/>
              <a:gd name="connsiteX5831" fmla="*/ 1397050 w 1998270"/>
              <a:gd name="connsiteY5831" fmla="*/ 25756 h 1996549"/>
              <a:gd name="connsiteX5832" fmla="*/ 1417858 w 1998270"/>
              <a:gd name="connsiteY5832" fmla="*/ 4947 h 1996549"/>
              <a:gd name="connsiteX5833" fmla="*/ 1479259 w 1998270"/>
              <a:gd name="connsiteY5833" fmla="*/ 4435 h 1996549"/>
              <a:gd name="connsiteX5834" fmla="*/ 1500578 w 1998270"/>
              <a:gd name="connsiteY5834" fmla="*/ 25755 h 1996549"/>
              <a:gd name="connsiteX5835" fmla="*/ 1500578 w 1998270"/>
              <a:gd name="connsiteY5835" fmla="*/ 25925 h 1996549"/>
              <a:gd name="connsiteX5836" fmla="*/ 1479259 w 1998270"/>
              <a:gd name="connsiteY5836" fmla="*/ 46903 h 1996549"/>
              <a:gd name="connsiteX5837" fmla="*/ 1478918 w 1998270"/>
              <a:gd name="connsiteY5837" fmla="*/ 46903 h 1996549"/>
              <a:gd name="connsiteX5838" fmla="*/ 1458109 w 1998270"/>
              <a:gd name="connsiteY5838" fmla="*/ 25755 h 1996549"/>
              <a:gd name="connsiteX5839" fmla="*/ 1458109 w 1998270"/>
              <a:gd name="connsiteY5839" fmla="*/ 25584 h 1996549"/>
              <a:gd name="connsiteX5840" fmla="*/ 1479259 w 1998270"/>
              <a:gd name="connsiteY5840" fmla="*/ 4435 h 1996549"/>
              <a:gd name="connsiteX5841" fmla="*/ 1971151 w 1998270"/>
              <a:gd name="connsiteY5841" fmla="*/ 3923 h 1996549"/>
              <a:gd name="connsiteX5842" fmla="*/ 1992983 w 1998270"/>
              <a:gd name="connsiteY5842" fmla="*/ 25755 h 1996549"/>
              <a:gd name="connsiteX5843" fmla="*/ 1992983 w 1998270"/>
              <a:gd name="connsiteY5843" fmla="*/ 25925 h 1996549"/>
              <a:gd name="connsiteX5844" fmla="*/ 1971151 w 1998270"/>
              <a:gd name="connsiteY5844" fmla="*/ 47415 h 1996549"/>
              <a:gd name="connsiteX5845" fmla="*/ 1949491 w 1998270"/>
              <a:gd name="connsiteY5845" fmla="*/ 25755 h 1996549"/>
              <a:gd name="connsiteX5846" fmla="*/ 1949491 w 1998270"/>
              <a:gd name="connsiteY5846" fmla="*/ 25584 h 1996549"/>
              <a:gd name="connsiteX5847" fmla="*/ 1971151 w 1998270"/>
              <a:gd name="connsiteY5847" fmla="*/ 3923 h 1996549"/>
              <a:gd name="connsiteX5848" fmla="*/ 1540660 w 1998270"/>
              <a:gd name="connsiteY5848" fmla="*/ 3753 h 1996549"/>
              <a:gd name="connsiteX5849" fmla="*/ 1562662 w 1998270"/>
              <a:gd name="connsiteY5849" fmla="*/ 25756 h 1996549"/>
              <a:gd name="connsiteX5850" fmla="*/ 1562662 w 1998270"/>
              <a:gd name="connsiteY5850" fmla="*/ 25925 h 1996549"/>
              <a:gd name="connsiteX5851" fmla="*/ 1540660 w 1998270"/>
              <a:gd name="connsiteY5851" fmla="*/ 47586 h 1996549"/>
              <a:gd name="connsiteX5852" fmla="*/ 1518829 w 1998270"/>
              <a:gd name="connsiteY5852" fmla="*/ 25756 h 1996549"/>
              <a:gd name="connsiteX5853" fmla="*/ 1518829 w 1998270"/>
              <a:gd name="connsiteY5853" fmla="*/ 25584 h 1996549"/>
              <a:gd name="connsiteX5854" fmla="*/ 1540660 w 1998270"/>
              <a:gd name="connsiteY5854" fmla="*/ 3753 h 1996549"/>
              <a:gd name="connsiteX5855" fmla="*/ 1602427 w 1998270"/>
              <a:gd name="connsiteY5855" fmla="*/ 2937 h 1996549"/>
              <a:gd name="connsiteX5856" fmla="*/ 1625112 w 1998270"/>
              <a:gd name="connsiteY5856" fmla="*/ 25620 h 1996549"/>
              <a:gd name="connsiteX5857" fmla="*/ 1602427 w 1998270"/>
              <a:gd name="connsiteY5857" fmla="*/ 48305 h 1996549"/>
              <a:gd name="connsiteX5858" fmla="*/ 1579743 w 1998270"/>
              <a:gd name="connsiteY5858" fmla="*/ 25620 h 1996549"/>
              <a:gd name="connsiteX5859" fmla="*/ 1602427 w 1998270"/>
              <a:gd name="connsiteY5859" fmla="*/ 2937 h 1996549"/>
              <a:gd name="connsiteX5860" fmla="*/ 1664144 w 1998270"/>
              <a:gd name="connsiteY5860" fmla="*/ 2388 h 1996549"/>
              <a:gd name="connsiteX5861" fmla="*/ 1687511 w 1998270"/>
              <a:gd name="connsiteY5861" fmla="*/ 25755 h 1996549"/>
              <a:gd name="connsiteX5862" fmla="*/ 1687511 w 1998270"/>
              <a:gd name="connsiteY5862" fmla="*/ 25925 h 1996549"/>
              <a:gd name="connsiteX5863" fmla="*/ 1664144 w 1998270"/>
              <a:gd name="connsiteY5863" fmla="*/ 48951 h 1996549"/>
              <a:gd name="connsiteX5864" fmla="*/ 1640949 w 1998270"/>
              <a:gd name="connsiteY5864" fmla="*/ 25755 h 1996549"/>
              <a:gd name="connsiteX5865" fmla="*/ 1640949 w 1998270"/>
              <a:gd name="connsiteY5865" fmla="*/ 25584 h 1996549"/>
              <a:gd name="connsiteX5866" fmla="*/ 1664144 w 1998270"/>
              <a:gd name="connsiteY5866" fmla="*/ 2388 h 1996549"/>
              <a:gd name="connsiteX5867" fmla="*/ 1724864 w 1998270"/>
              <a:gd name="connsiteY5867" fmla="*/ 1706 h 1996549"/>
              <a:gd name="connsiteX5868" fmla="*/ 1748913 w 1998270"/>
              <a:gd name="connsiteY5868" fmla="*/ 25755 h 1996549"/>
              <a:gd name="connsiteX5869" fmla="*/ 1724864 w 1998270"/>
              <a:gd name="connsiteY5869" fmla="*/ 49633 h 1996549"/>
              <a:gd name="connsiteX5870" fmla="*/ 1700986 w 1998270"/>
              <a:gd name="connsiteY5870" fmla="*/ 25755 h 1996549"/>
              <a:gd name="connsiteX5871" fmla="*/ 1724864 w 1998270"/>
              <a:gd name="connsiteY5871" fmla="*/ 1706 h 1996549"/>
              <a:gd name="connsiteX5872" fmla="*/ 1786265 w 1998270"/>
              <a:gd name="connsiteY5872" fmla="*/ 1023 h 1996549"/>
              <a:gd name="connsiteX5873" fmla="*/ 1810996 w 1998270"/>
              <a:gd name="connsiteY5873" fmla="*/ 25756 h 1996549"/>
              <a:gd name="connsiteX5874" fmla="*/ 1810996 w 1998270"/>
              <a:gd name="connsiteY5874" fmla="*/ 25925 h 1996549"/>
              <a:gd name="connsiteX5875" fmla="*/ 1786265 w 1998270"/>
              <a:gd name="connsiteY5875" fmla="*/ 50315 h 1996549"/>
              <a:gd name="connsiteX5876" fmla="*/ 1785924 w 1998270"/>
              <a:gd name="connsiteY5876" fmla="*/ 50315 h 1996549"/>
              <a:gd name="connsiteX5877" fmla="*/ 1761704 w 1998270"/>
              <a:gd name="connsiteY5877" fmla="*/ 25756 h 1996549"/>
              <a:gd name="connsiteX5878" fmla="*/ 1761704 w 1998270"/>
              <a:gd name="connsiteY5878" fmla="*/ 25584 h 1996549"/>
              <a:gd name="connsiteX5879" fmla="*/ 1786265 w 1998270"/>
              <a:gd name="connsiteY5879" fmla="*/ 1023 h 1996549"/>
              <a:gd name="connsiteX5880" fmla="*/ 1847667 w 1998270"/>
              <a:gd name="connsiteY5880" fmla="*/ 511 h 1996549"/>
              <a:gd name="connsiteX5881" fmla="*/ 1872909 w 1998270"/>
              <a:gd name="connsiteY5881" fmla="*/ 25755 h 1996549"/>
              <a:gd name="connsiteX5882" fmla="*/ 1872909 w 1998270"/>
              <a:gd name="connsiteY5882" fmla="*/ 25925 h 1996549"/>
              <a:gd name="connsiteX5883" fmla="*/ 1847667 w 1998270"/>
              <a:gd name="connsiteY5883" fmla="*/ 50826 h 1996549"/>
              <a:gd name="connsiteX5884" fmla="*/ 1822595 w 1998270"/>
              <a:gd name="connsiteY5884" fmla="*/ 25755 h 1996549"/>
              <a:gd name="connsiteX5885" fmla="*/ 1822595 w 1998270"/>
              <a:gd name="connsiteY5885" fmla="*/ 25584 h 1996549"/>
              <a:gd name="connsiteX5886" fmla="*/ 1847667 w 1998270"/>
              <a:gd name="connsiteY5886" fmla="*/ 511 h 1996549"/>
              <a:gd name="connsiteX5887" fmla="*/ 1909067 w 1998270"/>
              <a:gd name="connsiteY5887" fmla="*/ 0 h 1996549"/>
              <a:gd name="connsiteX5888" fmla="*/ 1909409 w 1998270"/>
              <a:gd name="connsiteY5888" fmla="*/ 0 h 1996549"/>
              <a:gd name="connsiteX5889" fmla="*/ 1934822 w 1998270"/>
              <a:gd name="connsiteY5889" fmla="*/ 25756 h 1996549"/>
              <a:gd name="connsiteX5890" fmla="*/ 1934822 w 1998270"/>
              <a:gd name="connsiteY5890" fmla="*/ 25925 h 1996549"/>
              <a:gd name="connsiteX5891" fmla="*/ 1909067 w 1998270"/>
              <a:gd name="connsiteY5891" fmla="*/ 51339 h 1996549"/>
              <a:gd name="connsiteX5892" fmla="*/ 1883484 w 1998270"/>
              <a:gd name="connsiteY5892" fmla="*/ 25756 h 1996549"/>
              <a:gd name="connsiteX5893" fmla="*/ 1883484 w 1998270"/>
              <a:gd name="connsiteY5893" fmla="*/ 25584 h 1996549"/>
              <a:gd name="connsiteX5894" fmla="*/ 1909067 w 1998270"/>
              <a:gd name="connsiteY5894" fmla="*/ 0 h 1996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</a:cxnLst>
            <a:rect l="l" t="t" r="r" b="b"/>
            <a:pathLst>
              <a:path w="1998270" h="1996549">
                <a:moveTo>
                  <a:pt x="619642" y="1989726"/>
                </a:moveTo>
                <a:lnTo>
                  <a:pt x="620494" y="1990579"/>
                </a:lnTo>
                <a:cubicBezTo>
                  <a:pt x="620494" y="1991050"/>
                  <a:pt x="620119" y="1991432"/>
                  <a:pt x="619642" y="1991432"/>
                </a:cubicBezTo>
                <a:cubicBezTo>
                  <a:pt x="619198" y="1991364"/>
                  <a:pt x="618857" y="1991019"/>
                  <a:pt x="618789" y="1990579"/>
                </a:cubicBezTo>
                <a:cubicBezTo>
                  <a:pt x="618789" y="1990108"/>
                  <a:pt x="619164" y="1989726"/>
                  <a:pt x="619642" y="1989726"/>
                </a:cubicBezTo>
                <a:close/>
                <a:moveTo>
                  <a:pt x="681042" y="1989385"/>
                </a:moveTo>
                <a:cubicBezTo>
                  <a:pt x="681707" y="1989385"/>
                  <a:pt x="682236" y="1989919"/>
                  <a:pt x="682236" y="1990579"/>
                </a:cubicBezTo>
                <a:cubicBezTo>
                  <a:pt x="682236" y="1991239"/>
                  <a:pt x="681707" y="1991773"/>
                  <a:pt x="681042" y="1991773"/>
                </a:cubicBezTo>
                <a:cubicBezTo>
                  <a:pt x="680377" y="1991773"/>
                  <a:pt x="679849" y="1991239"/>
                  <a:pt x="679849" y="1990579"/>
                </a:cubicBezTo>
                <a:cubicBezTo>
                  <a:pt x="679849" y="1989919"/>
                  <a:pt x="680377" y="1989385"/>
                  <a:pt x="681042" y="1989385"/>
                </a:cubicBezTo>
                <a:close/>
                <a:moveTo>
                  <a:pt x="743126" y="1989044"/>
                </a:moveTo>
                <a:cubicBezTo>
                  <a:pt x="743978" y="1989044"/>
                  <a:pt x="744661" y="1989732"/>
                  <a:pt x="744661" y="1990579"/>
                </a:cubicBezTo>
                <a:cubicBezTo>
                  <a:pt x="744661" y="1991427"/>
                  <a:pt x="743978" y="1992115"/>
                  <a:pt x="743126" y="1992115"/>
                </a:cubicBezTo>
                <a:cubicBezTo>
                  <a:pt x="742273" y="1992115"/>
                  <a:pt x="741591" y="1991427"/>
                  <a:pt x="741591" y="1990579"/>
                </a:cubicBezTo>
                <a:cubicBezTo>
                  <a:pt x="741591" y="1989732"/>
                  <a:pt x="742273" y="1989044"/>
                  <a:pt x="743126" y="1989044"/>
                </a:cubicBezTo>
                <a:close/>
                <a:moveTo>
                  <a:pt x="803844" y="1988703"/>
                </a:moveTo>
                <a:cubicBezTo>
                  <a:pt x="804885" y="1988703"/>
                  <a:pt x="805721" y="1989543"/>
                  <a:pt x="805721" y="1990580"/>
                </a:cubicBezTo>
                <a:cubicBezTo>
                  <a:pt x="805721" y="1991617"/>
                  <a:pt x="804885" y="1992456"/>
                  <a:pt x="803844" y="1992456"/>
                </a:cubicBezTo>
                <a:cubicBezTo>
                  <a:pt x="802804" y="1992456"/>
                  <a:pt x="801969" y="1991617"/>
                  <a:pt x="801969" y="1990580"/>
                </a:cubicBezTo>
                <a:cubicBezTo>
                  <a:pt x="801969" y="1989543"/>
                  <a:pt x="802804" y="1988703"/>
                  <a:pt x="803844" y="1988703"/>
                </a:cubicBezTo>
                <a:close/>
                <a:moveTo>
                  <a:pt x="865246" y="1988362"/>
                </a:moveTo>
                <a:cubicBezTo>
                  <a:pt x="866474" y="1988362"/>
                  <a:pt x="867463" y="1989355"/>
                  <a:pt x="867463" y="1990580"/>
                </a:cubicBezTo>
                <a:cubicBezTo>
                  <a:pt x="867463" y="1991804"/>
                  <a:pt x="866474" y="1992797"/>
                  <a:pt x="865246" y="1992797"/>
                </a:cubicBezTo>
                <a:cubicBezTo>
                  <a:pt x="864018" y="1992797"/>
                  <a:pt x="863029" y="1991804"/>
                  <a:pt x="863029" y="1990580"/>
                </a:cubicBezTo>
                <a:cubicBezTo>
                  <a:pt x="863029" y="1989355"/>
                  <a:pt x="864018" y="1988362"/>
                  <a:pt x="865246" y="1988362"/>
                </a:cubicBezTo>
                <a:close/>
                <a:moveTo>
                  <a:pt x="926647" y="1988021"/>
                </a:moveTo>
                <a:cubicBezTo>
                  <a:pt x="926767" y="1988012"/>
                  <a:pt x="926886" y="1988012"/>
                  <a:pt x="927005" y="1988021"/>
                </a:cubicBezTo>
                <a:cubicBezTo>
                  <a:pt x="928319" y="1988118"/>
                  <a:pt x="929308" y="1989264"/>
                  <a:pt x="929206" y="1990579"/>
                </a:cubicBezTo>
                <a:cubicBezTo>
                  <a:pt x="929206" y="1991991"/>
                  <a:pt x="928063" y="1993138"/>
                  <a:pt x="926647" y="1993138"/>
                </a:cubicBezTo>
                <a:cubicBezTo>
                  <a:pt x="925232" y="1993138"/>
                  <a:pt x="924089" y="1991991"/>
                  <a:pt x="924089" y="1990579"/>
                </a:cubicBezTo>
                <a:cubicBezTo>
                  <a:pt x="924089" y="1989167"/>
                  <a:pt x="925232" y="1988021"/>
                  <a:pt x="926647" y="1988021"/>
                </a:cubicBezTo>
                <a:close/>
                <a:moveTo>
                  <a:pt x="988049" y="1987681"/>
                </a:moveTo>
                <a:cubicBezTo>
                  <a:pt x="988168" y="1987674"/>
                  <a:pt x="988288" y="1987674"/>
                  <a:pt x="988407" y="1987681"/>
                </a:cubicBezTo>
                <a:cubicBezTo>
                  <a:pt x="989908" y="1987778"/>
                  <a:pt x="991051" y="1989076"/>
                  <a:pt x="990949" y="1990580"/>
                </a:cubicBezTo>
                <a:cubicBezTo>
                  <a:pt x="990949" y="1992182"/>
                  <a:pt x="989652" y="1993480"/>
                  <a:pt x="988049" y="1993480"/>
                </a:cubicBezTo>
                <a:cubicBezTo>
                  <a:pt x="986480" y="1993394"/>
                  <a:pt x="985235" y="1992146"/>
                  <a:pt x="985150" y="1990580"/>
                </a:cubicBezTo>
                <a:cubicBezTo>
                  <a:pt x="985150" y="1988979"/>
                  <a:pt x="986446" y="1987681"/>
                  <a:pt x="988049" y="1987681"/>
                </a:cubicBezTo>
                <a:close/>
                <a:moveTo>
                  <a:pt x="1050132" y="1987340"/>
                </a:moveTo>
                <a:cubicBezTo>
                  <a:pt x="1050251" y="1987333"/>
                  <a:pt x="1050371" y="1987333"/>
                  <a:pt x="1050490" y="1987340"/>
                </a:cubicBezTo>
                <a:cubicBezTo>
                  <a:pt x="1052179" y="1987437"/>
                  <a:pt x="1053475" y="1988888"/>
                  <a:pt x="1053373" y="1990580"/>
                </a:cubicBezTo>
                <a:cubicBezTo>
                  <a:pt x="1053373" y="1992369"/>
                  <a:pt x="1051923" y="1993821"/>
                  <a:pt x="1050132" y="1993821"/>
                </a:cubicBezTo>
                <a:cubicBezTo>
                  <a:pt x="1048376" y="1993736"/>
                  <a:pt x="1046977" y="1992334"/>
                  <a:pt x="1046892" y="1990580"/>
                </a:cubicBezTo>
                <a:cubicBezTo>
                  <a:pt x="1046892" y="1988791"/>
                  <a:pt x="1048341" y="1987340"/>
                  <a:pt x="1050132" y="1987340"/>
                </a:cubicBezTo>
                <a:close/>
                <a:moveTo>
                  <a:pt x="1110851" y="1987168"/>
                </a:moveTo>
                <a:cubicBezTo>
                  <a:pt x="1112727" y="1987168"/>
                  <a:pt x="1114262" y="1988695"/>
                  <a:pt x="1114262" y="1990580"/>
                </a:cubicBezTo>
                <a:cubicBezTo>
                  <a:pt x="1114262" y="1992464"/>
                  <a:pt x="1112727" y="1993991"/>
                  <a:pt x="1110851" y="1993991"/>
                </a:cubicBezTo>
                <a:cubicBezTo>
                  <a:pt x="1108975" y="1993991"/>
                  <a:pt x="1107440" y="1992464"/>
                  <a:pt x="1107440" y="1990580"/>
                </a:cubicBezTo>
                <a:cubicBezTo>
                  <a:pt x="1107440" y="1988695"/>
                  <a:pt x="1108975" y="1987168"/>
                  <a:pt x="1110851" y="1987168"/>
                </a:cubicBezTo>
                <a:close/>
                <a:moveTo>
                  <a:pt x="1172253" y="1986827"/>
                </a:moveTo>
                <a:cubicBezTo>
                  <a:pt x="1174317" y="1986827"/>
                  <a:pt x="1176005" y="1988507"/>
                  <a:pt x="1176005" y="1990580"/>
                </a:cubicBezTo>
                <a:cubicBezTo>
                  <a:pt x="1176005" y="1992652"/>
                  <a:pt x="1174317" y="1994332"/>
                  <a:pt x="1172253" y="1994332"/>
                </a:cubicBezTo>
                <a:cubicBezTo>
                  <a:pt x="1170189" y="1994332"/>
                  <a:pt x="1168501" y="1992652"/>
                  <a:pt x="1168501" y="1990580"/>
                </a:cubicBezTo>
                <a:cubicBezTo>
                  <a:pt x="1168501" y="1988507"/>
                  <a:pt x="1170189" y="1986827"/>
                  <a:pt x="1172253" y="1986827"/>
                </a:cubicBezTo>
                <a:close/>
                <a:moveTo>
                  <a:pt x="1234020" y="1986522"/>
                </a:moveTo>
                <a:cubicBezTo>
                  <a:pt x="1236186" y="1986522"/>
                  <a:pt x="1237943" y="1988278"/>
                  <a:pt x="1237943" y="1990445"/>
                </a:cubicBezTo>
                <a:cubicBezTo>
                  <a:pt x="1237943" y="1992611"/>
                  <a:pt x="1236186" y="1994368"/>
                  <a:pt x="1234020" y="1994368"/>
                </a:cubicBezTo>
                <a:cubicBezTo>
                  <a:pt x="1231853" y="1994368"/>
                  <a:pt x="1230097" y="1992611"/>
                  <a:pt x="1230097" y="1990445"/>
                </a:cubicBezTo>
                <a:cubicBezTo>
                  <a:pt x="1230097" y="1988278"/>
                  <a:pt x="1231853" y="1986522"/>
                  <a:pt x="1234020" y="1986522"/>
                </a:cubicBezTo>
                <a:close/>
                <a:moveTo>
                  <a:pt x="1664145" y="1985975"/>
                </a:moveTo>
                <a:cubicBezTo>
                  <a:pt x="1664264" y="1985972"/>
                  <a:pt x="1664384" y="1985972"/>
                  <a:pt x="1664486" y="1985975"/>
                </a:cubicBezTo>
                <a:cubicBezTo>
                  <a:pt x="1667215" y="1986071"/>
                  <a:pt x="1669364" y="1988361"/>
                  <a:pt x="1669262" y="1991092"/>
                </a:cubicBezTo>
                <a:cubicBezTo>
                  <a:pt x="1669262" y="1993918"/>
                  <a:pt x="1666976" y="1996209"/>
                  <a:pt x="1664145" y="1996209"/>
                </a:cubicBezTo>
                <a:cubicBezTo>
                  <a:pt x="1661365" y="1996120"/>
                  <a:pt x="1659113" y="1993880"/>
                  <a:pt x="1659029" y="1991092"/>
                </a:cubicBezTo>
                <a:cubicBezTo>
                  <a:pt x="1659029" y="1988266"/>
                  <a:pt x="1661314" y="1985975"/>
                  <a:pt x="1664145" y="1985975"/>
                </a:cubicBezTo>
                <a:close/>
                <a:moveTo>
                  <a:pt x="1602061" y="1985975"/>
                </a:moveTo>
                <a:cubicBezTo>
                  <a:pt x="1602181" y="1985972"/>
                  <a:pt x="1602300" y="1985972"/>
                  <a:pt x="1602403" y="1985975"/>
                </a:cubicBezTo>
                <a:cubicBezTo>
                  <a:pt x="1605132" y="1986071"/>
                  <a:pt x="1607280" y="1988361"/>
                  <a:pt x="1607178" y="1991092"/>
                </a:cubicBezTo>
                <a:cubicBezTo>
                  <a:pt x="1607178" y="1993918"/>
                  <a:pt x="1604893" y="1996209"/>
                  <a:pt x="1602061" y="1996209"/>
                </a:cubicBezTo>
                <a:cubicBezTo>
                  <a:pt x="1599281" y="1996120"/>
                  <a:pt x="1597030" y="1993880"/>
                  <a:pt x="1596945" y="1991092"/>
                </a:cubicBezTo>
                <a:cubicBezTo>
                  <a:pt x="1596945" y="1988266"/>
                  <a:pt x="1599230" y="1985975"/>
                  <a:pt x="1602061" y="1985975"/>
                </a:cubicBezTo>
                <a:close/>
                <a:moveTo>
                  <a:pt x="1971151" y="1985974"/>
                </a:moveTo>
                <a:cubicBezTo>
                  <a:pt x="1973693" y="1985974"/>
                  <a:pt x="1975756" y="1988036"/>
                  <a:pt x="1975756" y="1990580"/>
                </a:cubicBezTo>
                <a:cubicBezTo>
                  <a:pt x="1975756" y="1993123"/>
                  <a:pt x="1973693" y="1995185"/>
                  <a:pt x="1971151" y="1995185"/>
                </a:cubicBezTo>
                <a:cubicBezTo>
                  <a:pt x="1968610" y="1995185"/>
                  <a:pt x="1966547" y="1993123"/>
                  <a:pt x="1966547" y="1990580"/>
                </a:cubicBezTo>
                <a:cubicBezTo>
                  <a:pt x="1966547" y="1988036"/>
                  <a:pt x="1968610" y="1985974"/>
                  <a:pt x="1971151" y="1985974"/>
                </a:cubicBezTo>
                <a:close/>
                <a:moveTo>
                  <a:pt x="1909068" y="1985974"/>
                </a:moveTo>
                <a:cubicBezTo>
                  <a:pt x="1911985" y="1985974"/>
                  <a:pt x="1914356" y="1988342"/>
                  <a:pt x="1914356" y="1991262"/>
                </a:cubicBezTo>
                <a:cubicBezTo>
                  <a:pt x="1914356" y="1994182"/>
                  <a:pt x="1911985" y="1996549"/>
                  <a:pt x="1909068" y="1996549"/>
                </a:cubicBezTo>
                <a:cubicBezTo>
                  <a:pt x="1906151" y="1996549"/>
                  <a:pt x="1903781" y="1994182"/>
                  <a:pt x="1903781" y="1991262"/>
                </a:cubicBezTo>
                <a:cubicBezTo>
                  <a:pt x="1903781" y="1988342"/>
                  <a:pt x="1906151" y="1985974"/>
                  <a:pt x="1909068" y="1985974"/>
                </a:cubicBezTo>
                <a:close/>
                <a:moveTo>
                  <a:pt x="1847667" y="1985974"/>
                </a:moveTo>
                <a:cubicBezTo>
                  <a:pt x="1850583" y="1985974"/>
                  <a:pt x="1852954" y="1988342"/>
                  <a:pt x="1852954" y="1991262"/>
                </a:cubicBezTo>
                <a:cubicBezTo>
                  <a:pt x="1852954" y="1994182"/>
                  <a:pt x="1850583" y="1996549"/>
                  <a:pt x="1847667" y="1996549"/>
                </a:cubicBezTo>
                <a:cubicBezTo>
                  <a:pt x="1844750" y="1996549"/>
                  <a:pt x="1842380" y="1994182"/>
                  <a:pt x="1842380" y="1991262"/>
                </a:cubicBezTo>
                <a:cubicBezTo>
                  <a:pt x="1842380" y="1988342"/>
                  <a:pt x="1844750" y="1985974"/>
                  <a:pt x="1847667" y="1985974"/>
                </a:cubicBezTo>
                <a:close/>
                <a:moveTo>
                  <a:pt x="1786265" y="1985974"/>
                </a:moveTo>
                <a:cubicBezTo>
                  <a:pt x="1789181" y="1985974"/>
                  <a:pt x="1791552" y="1988342"/>
                  <a:pt x="1791552" y="1991262"/>
                </a:cubicBezTo>
                <a:cubicBezTo>
                  <a:pt x="1791552" y="1994182"/>
                  <a:pt x="1789181" y="1996549"/>
                  <a:pt x="1786265" y="1996549"/>
                </a:cubicBezTo>
                <a:cubicBezTo>
                  <a:pt x="1783348" y="1996549"/>
                  <a:pt x="1780978" y="1994182"/>
                  <a:pt x="1780978" y="1991262"/>
                </a:cubicBezTo>
                <a:cubicBezTo>
                  <a:pt x="1780978" y="1988342"/>
                  <a:pt x="1783348" y="1985974"/>
                  <a:pt x="1786265" y="1985974"/>
                </a:cubicBezTo>
                <a:close/>
                <a:moveTo>
                  <a:pt x="1724864" y="1985974"/>
                </a:moveTo>
                <a:cubicBezTo>
                  <a:pt x="1727780" y="1985974"/>
                  <a:pt x="1730151" y="1988342"/>
                  <a:pt x="1730151" y="1991262"/>
                </a:cubicBezTo>
                <a:cubicBezTo>
                  <a:pt x="1730151" y="1994182"/>
                  <a:pt x="1727780" y="1996549"/>
                  <a:pt x="1724864" y="1996549"/>
                </a:cubicBezTo>
                <a:cubicBezTo>
                  <a:pt x="1721947" y="1996549"/>
                  <a:pt x="1719577" y="1994182"/>
                  <a:pt x="1719577" y="1991262"/>
                </a:cubicBezTo>
                <a:cubicBezTo>
                  <a:pt x="1719577" y="1988342"/>
                  <a:pt x="1721947" y="1985974"/>
                  <a:pt x="1724864" y="1985974"/>
                </a:cubicBezTo>
                <a:close/>
                <a:moveTo>
                  <a:pt x="1479259" y="1985974"/>
                </a:moveTo>
                <a:cubicBezTo>
                  <a:pt x="1479378" y="1985969"/>
                  <a:pt x="1479498" y="1985969"/>
                  <a:pt x="1479600" y="1985974"/>
                </a:cubicBezTo>
                <a:cubicBezTo>
                  <a:pt x="1482142" y="1986070"/>
                  <a:pt x="1484137" y="1988209"/>
                  <a:pt x="1484035" y="1990750"/>
                </a:cubicBezTo>
                <a:cubicBezTo>
                  <a:pt x="1484035" y="1993387"/>
                  <a:pt x="1481903" y="1995526"/>
                  <a:pt x="1479259" y="1995526"/>
                </a:cubicBezTo>
                <a:cubicBezTo>
                  <a:pt x="1476667" y="1995437"/>
                  <a:pt x="1474569" y="1993349"/>
                  <a:pt x="1474484" y="1990750"/>
                </a:cubicBezTo>
                <a:cubicBezTo>
                  <a:pt x="1474484" y="1988113"/>
                  <a:pt x="1476616" y="1985974"/>
                  <a:pt x="1479259" y="1985974"/>
                </a:cubicBezTo>
                <a:close/>
                <a:moveTo>
                  <a:pt x="1417857" y="1985974"/>
                </a:moveTo>
                <a:cubicBezTo>
                  <a:pt x="1420399" y="1985974"/>
                  <a:pt x="1422462" y="1988036"/>
                  <a:pt x="1422462" y="1990580"/>
                </a:cubicBezTo>
                <a:cubicBezTo>
                  <a:pt x="1422462" y="1993123"/>
                  <a:pt x="1420399" y="1995185"/>
                  <a:pt x="1417857" y="1995185"/>
                </a:cubicBezTo>
                <a:cubicBezTo>
                  <a:pt x="1415316" y="1995185"/>
                  <a:pt x="1413253" y="1993123"/>
                  <a:pt x="1413253" y="1990580"/>
                </a:cubicBezTo>
                <a:cubicBezTo>
                  <a:pt x="1413253" y="1988036"/>
                  <a:pt x="1415316" y="1985974"/>
                  <a:pt x="1417857" y="1985974"/>
                </a:cubicBezTo>
                <a:close/>
                <a:moveTo>
                  <a:pt x="1357138" y="1985974"/>
                </a:moveTo>
                <a:cubicBezTo>
                  <a:pt x="1357257" y="1985969"/>
                  <a:pt x="1357377" y="1985969"/>
                  <a:pt x="1357479" y="1985974"/>
                </a:cubicBezTo>
                <a:cubicBezTo>
                  <a:pt x="1359833" y="1986070"/>
                  <a:pt x="1361675" y="1988055"/>
                  <a:pt x="1361573" y="1990409"/>
                </a:cubicBezTo>
                <a:cubicBezTo>
                  <a:pt x="1361573" y="1992858"/>
                  <a:pt x="1359595" y="1994843"/>
                  <a:pt x="1357138" y="1994843"/>
                </a:cubicBezTo>
                <a:cubicBezTo>
                  <a:pt x="1354682" y="1994843"/>
                  <a:pt x="1352704" y="1992858"/>
                  <a:pt x="1352704" y="1990409"/>
                </a:cubicBezTo>
                <a:cubicBezTo>
                  <a:pt x="1352704" y="1987960"/>
                  <a:pt x="1354682" y="1985974"/>
                  <a:pt x="1357138" y="1985974"/>
                </a:cubicBezTo>
                <a:close/>
                <a:moveTo>
                  <a:pt x="1295055" y="1985974"/>
                </a:moveTo>
                <a:cubicBezTo>
                  <a:pt x="1297408" y="1985974"/>
                  <a:pt x="1299319" y="1987883"/>
                  <a:pt x="1299319" y="1990238"/>
                </a:cubicBezTo>
                <a:cubicBezTo>
                  <a:pt x="1299319" y="1992594"/>
                  <a:pt x="1297408" y="1994502"/>
                  <a:pt x="1295055" y="1994502"/>
                </a:cubicBezTo>
                <a:cubicBezTo>
                  <a:pt x="1292735" y="1994415"/>
                  <a:pt x="1290876" y="1992556"/>
                  <a:pt x="1290791" y="1990238"/>
                </a:cubicBezTo>
                <a:cubicBezTo>
                  <a:pt x="1290791" y="1987883"/>
                  <a:pt x="1292701" y="1985974"/>
                  <a:pt x="1295055" y="1985974"/>
                </a:cubicBezTo>
                <a:close/>
                <a:moveTo>
                  <a:pt x="1541026" y="1985499"/>
                </a:moveTo>
                <a:cubicBezTo>
                  <a:pt x="1543758" y="1985499"/>
                  <a:pt x="1545972" y="1987713"/>
                  <a:pt x="1545972" y="1990445"/>
                </a:cubicBezTo>
                <a:cubicBezTo>
                  <a:pt x="1545972" y="1993177"/>
                  <a:pt x="1543758" y="1995391"/>
                  <a:pt x="1541026" y="1995391"/>
                </a:cubicBezTo>
                <a:cubicBezTo>
                  <a:pt x="1538295" y="1995391"/>
                  <a:pt x="1536080" y="1993177"/>
                  <a:pt x="1536080" y="1990445"/>
                </a:cubicBezTo>
                <a:cubicBezTo>
                  <a:pt x="1536080" y="1987713"/>
                  <a:pt x="1538295" y="1985499"/>
                  <a:pt x="1541026" y="1985499"/>
                </a:cubicBezTo>
                <a:close/>
                <a:moveTo>
                  <a:pt x="558240" y="1928155"/>
                </a:moveTo>
                <a:cubicBezTo>
                  <a:pt x="558359" y="1928126"/>
                  <a:pt x="558495" y="1928126"/>
                  <a:pt x="558632" y="1928155"/>
                </a:cubicBezTo>
                <a:cubicBezTo>
                  <a:pt x="559076" y="1928261"/>
                  <a:pt x="559366" y="1928720"/>
                  <a:pt x="559263" y="1929179"/>
                </a:cubicBezTo>
                <a:cubicBezTo>
                  <a:pt x="559263" y="1929743"/>
                  <a:pt x="558803" y="1930202"/>
                  <a:pt x="558240" y="1930202"/>
                </a:cubicBezTo>
                <a:cubicBezTo>
                  <a:pt x="557677" y="1930202"/>
                  <a:pt x="557217" y="1929743"/>
                  <a:pt x="557217" y="1929179"/>
                </a:cubicBezTo>
                <a:cubicBezTo>
                  <a:pt x="557217" y="1928614"/>
                  <a:pt x="557677" y="1928155"/>
                  <a:pt x="558240" y="1928155"/>
                </a:cubicBezTo>
                <a:close/>
                <a:moveTo>
                  <a:pt x="620008" y="1927509"/>
                </a:moveTo>
                <a:cubicBezTo>
                  <a:pt x="620856" y="1927509"/>
                  <a:pt x="621543" y="1928196"/>
                  <a:pt x="621543" y="1929044"/>
                </a:cubicBezTo>
                <a:cubicBezTo>
                  <a:pt x="621543" y="1929892"/>
                  <a:pt x="620856" y="1930579"/>
                  <a:pt x="620008" y="1930579"/>
                </a:cubicBezTo>
                <a:cubicBezTo>
                  <a:pt x="619160" y="1930579"/>
                  <a:pt x="618473" y="1929892"/>
                  <a:pt x="618473" y="1929044"/>
                </a:cubicBezTo>
                <a:cubicBezTo>
                  <a:pt x="618473" y="1928196"/>
                  <a:pt x="619160" y="1927509"/>
                  <a:pt x="620008" y="1927509"/>
                </a:cubicBezTo>
                <a:close/>
                <a:moveTo>
                  <a:pt x="681042" y="1927131"/>
                </a:moveTo>
                <a:cubicBezTo>
                  <a:pt x="682168" y="1927131"/>
                  <a:pt x="683089" y="1928047"/>
                  <a:pt x="683089" y="1929178"/>
                </a:cubicBezTo>
                <a:cubicBezTo>
                  <a:pt x="683089" y="1930309"/>
                  <a:pt x="682168" y="1931225"/>
                  <a:pt x="681042" y="1931225"/>
                </a:cubicBezTo>
                <a:cubicBezTo>
                  <a:pt x="679951" y="1931143"/>
                  <a:pt x="679081" y="1930273"/>
                  <a:pt x="678996" y="1929178"/>
                </a:cubicBezTo>
                <a:cubicBezTo>
                  <a:pt x="678996" y="1928047"/>
                  <a:pt x="679917" y="1927131"/>
                  <a:pt x="681042" y="1927131"/>
                </a:cubicBezTo>
                <a:close/>
                <a:moveTo>
                  <a:pt x="743126" y="1926790"/>
                </a:moveTo>
                <a:cubicBezTo>
                  <a:pt x="744439" y="1926790"/>
                  <a:pt x="745514" y="1927860"/>
                  <a:pt x="745514" y="1929178"/>
                </a:cubicBezTo>
                <a:cubicBezTo>
                  <a:pt x="745514" y="1930497"/>
                  <a:pt x="744439" y="1931566"/>
                  <a:pt x="743126" y="1931566"/>
                </a:cubicBezTo>
                <a:cubicBezTo>
                  <a:pt x="741846" y="1931482"/>
                  <a:pt x="740823" y="1930461"/>
                  <a:pt x="740738" y="1929178"/>
                </a:cubicBezTo>
                <a:cubicBezTo>
                  <a:pt x="740738" y="1927860"/>
                  <a:pt x="741812" y="1926790"/>
                  <a:pt x="743126" y="1926790"/>
                </a:cubicBezTo>
                <a:close/>
                <a:moveTo>
                  <a:pt x="803845" y="1926279"/>
                </a:moveTo>
                <a:cubicBezTo>
                  <a:pt x="803964" y="1926272"/>
                  <a:pt x="804084" y="1926272"/>
                  <a:pt x="804203" y="1926279"/>
                </a:cubicBezTo>
                <a:cubicBezTo>
                  <a:pt x="805704" y="1926376"/>
                  <a:pt x="806847" y="1927674"/>
                  <a:pt x="806745" y="1929178"/>
                </a:cubicBezTo>
                <a:cubicBezTo>
                  <a:pt x="806745" y="1930780"/>
                  <a:pt x="805448" y="1932078"/>
                  <a:pt x="803845" y="1932078"/>
                </a:cubicBezTo>
                <a:cubicBezTo>
                  <a:pt x="802275" y="1931992"/>
                  <a:pt x="801030" y="1930744"/>
                  <a:pt x="800946" y="1929178"/>
                </a:cubicBezTo>
                <a:cubicBezTo>
                  <a:pt x="800946" y="1927577"/>
                  <a:pt x="802242" y="1926279"/>
                  <a:pt x="803845" y="1926279"/>
                </a:cubicBezTo>
                <a:close/>
                <a:moveTo>
                  <a:pt x="865246" y="1925938"/>
                </a:moveTo>
                <a:cubicBezTo>
                  <a:pt x="865365" y="1925931"/>
                  <a:pt x="865485" y="1925931"/>
                  <a:pt x="865604" y="1925938"/>
                </a:cubicBezTo>
                <a:cubicBezTo>
                  <a:pt x="867293" y="1926035"/>
                  <a:pt x="868589" y="1927486"/>
                  <a:pt x="868487" y="1929178"/>
                </a:cubicBezTo>
                <a:cubicBezTo>
                  <a:pt x="868487" y="1930967"/>
                  <a:pt x="867037" y="1932419"/>
                  <a:pt x="865246" y="1932419"/>
                </a:cubicBezTo>
                <a:cubicBezTo>
                  <a:pt x="863490" y="1932334"/>
                  <a:pt x="862091" y="1930932"/>
                  <a:pt x="862006" y="1929178"/>
                </a:cubicBezTo>
                <a:cubicBezTo>
                  <a:pt x="862006" y="1927389"/>
                  <a:pt x="863455" y="1925938"/>
                  <a:pt x="865246" y="1925938"/>
                </a:cubicBezTo>
                <a:close/>
                <a:moveTo>
                  <a:pt x="926648" y="1925426"/>
                </a:moveTo>
                <a:cubicBezTo>
                  <a:pt x="928728" y="1925426"/>
                  <a:pt x="930400" y="1927106"/>
                  <a:pt x="930400" y="1929179"/>
                </a:cubicBezTo>
                <a:cubicBezTo>
                  <a:pt x="930400" y="1931251"/>
                  <a:pt x="928728" y="1932931"/>
                  <a:pt x="926648" y="1932931"/>
                </a:cubicBezTo>
                <a:cubicBezTo>
                  <a:pt x="924584" y="1932931"/>
                  <a:pt x="922896" y="1931251"/>
                  <a:pt x="922896" y="1929179"/>
                </a:cubicBezTo>
                <a:cubicBezTo>
                  <a:pt x="922896" y="1927106"/>
                  <a:pt x="924584" y="1925426"/>
                  <a:pt x="926648" y="1925426"/>
                </a:cubicBezTo>
                <a:close/>
                <a:moveTo>
                  <a:pt x="988049" y="1925085"/>
                </a:moveTo>
                <a:cubicBezTo>
                  <a:pt x="988169" y="1925080"/>
                  <a:pt x="988288" y="1925080"/>
                  <a:pt x="988390" y="1925085"/>
                </a:cubicBezTo>
                <a:cubicBezTo>
                  <a:pt x="990556" y="1925181"/>
                  <a:pt x="992245" y="1927014"/>
                  <a:pt x="992143" y="1929179"/>
                </a:cubicBezTo>
                <a:cubicBezTo>
                  <a:pt x="992143" y="1931439"/>
                  <a:pt x="990318" y="1933272"/>
                  <a:pt x="988049" y="1933272"/>
                </a:cubicBezTo>
                <a:cubicBezTo>
                  <a:pt x="985780" y="1933272"/>
                  <a:pt x="983956" y="1931439"/>
                  <a:pt x="983956" y="1929179"/>
                </a:cubicBezTo>
                <a:cubicBezTo>
                  <a:pt x="983956" y="1926919"/>
                  <a:pt x="985780" y="1925085"/>
                  <a:pt x="988049" y="1925085"/>
                </a:cubicBezTo>
                <a:close/>
                <a:moveTo>
                  <a:pt x="1050132" y="1924744"/>
                </a:moveTo>
                <a:cubicBezTo>
                  <a:pt x="1050251" y="1924739"/>
                  <a:pt x="1050371" y="1924739"/>
                  <a:pt x="1050473" y="1924744"/>
                </a:cubicBezTo>
                <a:cubicBezTo>
                  <a:pt x="1052827" y="1924840"/>
                  <a:pt x="1054669" y="1926825"/>
                  <a:pt x="1054567" y="1929179"/>
                </a:cubicBezTo>
                <a:cubicBezTo>
                  <a:pt x="1054567" y="1931628"/>
                  <a:pt x="1052589" y="1933613"/>
                  <a:pt x="1050132" y="1933613"/>
                </a:cubicBezTo>
                <a:cubicBezTo>
                  <a:pt x="1047676" y="1933613"/>
                  <a:pt x="1045698" y="1931628"/>
                  <a:pt x="1045698" y="1929179"/>
                </a:cubicBezTo>
                <a:cubicBezTo>
                  <a:pt x="1045698" y="1926730"/>
                  <a:pt x="1047676" y="1924744"/>
                  <a:pt x="1050132" y="1924744"/>
                </a:cubicBezTo>
                <a:close/>
                <a:moveTo>
                  <a:pt x="1110851" y="1924403"/>
                </a:moveTo>
                <a:cubicBezTo>
                  <a:pt x="1110970" y="1924398"/>
                  <a:pt x="1111090" y="1924398"/>
                  <a:pt x="1111192" y="1924403"/>
                </a:cubicBezTo>
                <a:cubicBezTo>
                  <a:pt x="1113734" y="1924499"/>
                  <a:pt x="1115729" y="1926638"/>
                  <a:pt x="1115627" y="1929179"/>
                </a:cubicBezTo>
                <a:cubicBezTo>
                  <a:pt x="1115627" y="1931816"/>
                  <a:pt x="1113495" y="1933955"/>
                  <a:pt x="1110851" y="1933955"/>
                </a:cubicBezTo>
                <a:cubicBezTo>
                  <a:pt x="1108259" y="1933866"/>
                  <a:pt x="1106161" y="1931778"/>
                  <a:pt x="1106076" y="1929179"/>
                </a:cubicBezTo>
                <a:cubicBezTo>
                  <a:pt x="1106076" y="1926542"/>
                  <a:pt x="1108208" y="1924403"/>
                  <a:pt x="1110851" y="1924403"/>
                </a:cubicBezTo>
                <a:close/>
                <a:moveTo>
                  <a:pt x="1172253" y="1924062"/>
                </a:moveTo>
                <a:cubicBezTo>
                  <a:pt x="1172372" y="1924059"/>
                  <a:pt x="1172492" y="1924059"/>
                  <a:pt x="1172594" y="1924062"/>
                </a:cubicBezTo>
                <a:cubicBezTo>
                  <a:pt x="1175323" y="1924158"/>
                  <a:pt x="1177472" y="1926448"/>
                  <a:pt x="1177369" y="1929179"/>
                </a:cubicBezTo>
                <a:cubicBezTo>
                  <a:pt x="1177369" y="1932005"/>
                  <a:pt x="1175084" y="1934296"/>
                  <a:pt x="1172253" y="1934296"/>
                </a:cubicBezTo>
                <a:cubicBezTo>
                  <a:pt x="1169473" y="1934207"/>
                  <a:pt x="1167221" y="1931967"/>
                  <a:pt x="1167136" y="1929179"/>
                </a:cubicBezTo>
                <a:cubicBezTo>
                  <a:pt x="1167136" y="1926353"/>
                  <a:pt x="1169421" y="1924062"/>
                  <a:pt x="1172253" y="1924062"/>
                </a:cubicBezTo>
                <a:close/>
                <a:moveTo>
                  <a:pt x="1234020" y="1923757"/>
                </a:moveTo>
                <a:cubicBezTo>
                  <a:pt x="1236941" y="1923757"/>
                  <a:pt x="1239308" y="1926124"/>
                  <a:pt x="1239308" y="1929044"/>
                </a:cubicBezTo>
                <a:cubicBezTo>
                  <a:pt x="1239308" y="1931965"/>
                  <a:pt x="1236940" y="1934332"/>
                  <a:pt x="1234020" y="1934332"/>
                </a:cubicBezTo>
                <a:cubicBezTo>
                  <a:pt x="1231100" y="1934332"/>
                  <a:pt x="1228733" y="1931964"/>
                  <a:pt x="1228733" y="1929044"/>
                </a:cubicBezTo>
                <a:cubicBezTo>
                  <a:pt x="1228733" y="1926124"/>
                  <a:pt x="1231100" y="1923757"/>
                  <a:pt x="1234020" y="1923757"/>
                </a:cubicBezTo>
                <a:close/>
                <a:moveTo>
                  <a:pt x="1295055" y="1923550"/>
                </a:moveTo>
                <a:cubicBezTo>
                  <a:pt x="1298159" y="1923550"/>
                  <a:pt x="1300684" y="1926070"/>
                  <a:pt x="1300684" y="1929179"/>
                </a:cubicBezTo>
                <a:cubicBezTo>
                  <a:pt x="1300684" y="1932288"/>
                  <a:pt x="1298159" y="1934807"/>
                  <a:pt x="1295055" y="1934807"/>
                </a:cubicBezTo>
                <a:cubicBezTo>
                  <a:pt x="1291951" y="1934807"/>
                  <a:pt x="1289427" y="1932288"/>
                  <a:pt x="1289427" y="1929179"/>
                </a:cubicBezTo>
                <a:cubicBezTo>
                  <a:pt x="1289427" y="1926070"/>
                  <a:pt x="1291951" y="1923550"/>
                  <a:pt x="1295055" y="1923550"/>
                </a:cubicBezTo>
                <a:close/>
                <a:moveTo>
                  <a:pt x="1357139" y="1923379"/>
                </a:moveTo>
                <a:cubicBezTo>
                  <a:pt x="1360277" y="1923378"/>
                  <a:pt x="1362852" y="1925871"/>
                  <a:pt x="1362937" y="1929008"/>
                </a:cubicBezTo>
                <a:cubicBezTo>
                  <a:pt x="1362937" y="1932211"/>
                  <a:pt x="1360345" y="1934807"/>
                  <a:pt x="1357139" y="1934807"/>
                </a:cubicBezTo>
                <a:cubicBezTo>
                  <a:pt x="1354034" y="1934723"/>
                  <a:pt x="1351510" y="1932278"/>
                  <a:pt x="1351340" y="1929178"/>
                </a:cubicBezTo>
                <a:cubicBezTo>
                  <a:pt x="1351340" y="1925975"/>
                  <a:pt x="1353932" y="1923379"/>
                  <a:pt x="1357139" y="1923379"/>
                </a:cubicBezTo>
                <a:close/>
                <a:moveTo>
                  <a:pt x="1971151" y="1923209"/>
                </a:moveTo>
                <a:cubicBezTo>
                  <a:pt x="1974358" y="1923117"/>
                  <a:pt x="1977036" y="1925636"/>
                  <a:pt x="1977121" y="1928837"/>
                </a:cubicBezTo>
                <a:cubicBezTo>
                  <a:pt x="1977121" y="1932134"/>
                  <a:pt x="1974443" y="1934807"/>
                  <a:pt x="1971151" y="1934807"/>
                </a:cubicBezTo>
                <a:cubicBezTo>
                  <a:pt x="1967979" y="1934812"/>
                  <a:pt x="1965369" y="1932341"/>
                  <a:pt x="1965182" y="1929178"/>
                </a:cubicBezTo>
                <a:cubicBezTo>
                  <a:pt x="1965182" y="1925882"/>
                  <a:pt x="1967860" y="1923209"/>
                  <a:pt x="1971151" y="1923209"/>
                </a:cubicBezTo>
                <a:close/>
                <a:moveTo>
                  <a:pt x="1417857" y="1923038"/>
                </a:moveTo>
                <a:cubicBezTo>
                  <a:pt x="1421252" y="1923038"/>
                  <a:pt x="1423998" y="1925788"/>
                  <a:pt x="1423998" y="1929179"/>
                </a:cubicBezTo>
                <a:cubicBezTo>
                  <a:pt x="1423998" y="1932569"/>
                  <a:pt x="1421252" y="1935319"/>
                  <a:pt x="1417857" y="1935319"/>
                </a:cubicBezTo>
                <a:cubicBezTo>
                  <a:pt x="1414463" y="1935319"/>
                  <a:pt x="1411718" y="1932569"/>
                  <a:pt x="1411718" y="1929179"/>
                </a:cubicBezTo>
                <a:cubicBezTo>
                  <a:pt x="1411718" y="1925788"/>
                  <a:pt x="1414463" y="1923038"/>
                  <a:pt x="1417857" y="1923038"/>
                </a:cubicBezTo>
                <a:close/>
                <a:moveTo>
                  <a:pt x="1479259" y="1922868"/>
                </a:moveTo>
                <a:cubicBezTo>
                  <a:pt x="1479378" y="1922865"/>
                  <a:pt x="1479498" y="1922865"/>
                  <a:pt x="1479600" y="1922868"/>
                </a:cubicBezTo>
                <a:cubicBezTo>
                  <a:pt x="1482994" y="1922963"/>
                  <a:pt x="1485672" y="1925790"/>
                  <a:pt x="1485570" y="1929179"/>
                </a:cubicBezTo>
                <a:cubicBezTo>
                  <a:pt x="1485570" y="1932663"/>
                  <a:pt x="1482739" y="1935489"/>
                  <a:pt x="1479259" y="1935489"/>
                </a:cubicBezTo>
                <a:cubicBezTo>
                  <a:pt x="1475814" y="1935399"/>
                  <a:pt x="1473034" y="1932626"/>
                  <a:pt x="1472949" y="1929179"/>
                </a:cubicBezTo>
                <a:cubicBezTo>
                  <a:pt x="1472949" y="1925694"/>
                  <a:pt x="1475780" y="1922868"/>
                  <a:pt x="1479259" y="1922868"/>
                </a:cubicBezTo>
                <a:close/>
                <a:moveTo>
                  <a:pt x="1540660" y="1922697"/>
                </a:moveTo>
                <a:cubicBezTo>
                  <a:pt x="1544241" y="1922697"/>
                  <a:pt x="1547141" y="1925599"/>
                  <a:pt x="1547141" y="1929179"/>
                </a:cubicBezTo>
                <a:cubicBezTo>
                  <a:pt x="1547141" y="1932759"/>
                  <a:pt x="1544241" y="1935660"/>
                  <a:pt x="1540660" y="1935660"/>
                </a:cubicBezTo>
                <a:cubicBezTo>
                  <a:pt x="1537078" y="1935660"/>
                  <a:pt x="1534179" y="1932759"/>
                  <a:pt x="1534179" y="1929179"/>
                </a:cubicBezTo>
                <a:cubicBezTo>
                  <a:pt x="1534179" y="1925599"/>
                  <a:pt x="1537078" y="1922697"/>
                  <a:pt x="1540660" y="1922697"/>
                </a:cubicBezTo>
                <a:close/>
                <a:moveTo>
                  <a:pt x="1664145" y="1922527"/>
                </a:moveTo>
                <a:cubicBezTo>
                  <a:pt x="1664264" y="1922524"/>
                  <a:pt x="1664384" y="1922524"/>
                  <a:pt x="1664486" y="1922527"/>
                </a:cubicBezTo>
                <a:cubicBezTo>
                  <a:pt x="1668068" y="1922623"/>
                  <a:pt x="1670899" y="1925600"/>
                  <a:pt x="1670797" y="1929179"/>
                </a:cubicBezTo>
                <a:cubicBezTo>
                  <a:pt x="1670797" y="1932853"/>
                  <a:pt x="1667812" y="1935831"/>
                  <a:pt x="1664145" y="1935831"/>
                </a:cubicBezTo>
                <a:cubicBezTo>
                  <a:pt x="1660511" y="1935740"/>
                  <a:pt x="1657578" y="1932815"/>
                  <a:pt x="1657493" y="1929179"/>
                </a:cubicBezTo>
                <a:cubicBezTo>
                  <a:pt x="1657493" y="1925505"/>
                  <a:pt x="1660478" y="1922527"/>
                  <a:pt x="1664145" y="1922527"/>
                </a:cubicBezTo>
                <a:close/>
                <a:moveTo>
                  <a:pt x="1602428" y="1922392"/>
                </a:moveTo>
                <a:cubicBezTo>
                  <a:pt x="1606102" y="1922392"/>
                  <a:pt x="1609080" y="1925370"/>
                  <a:pt x="1609080" y="1929044"/>
                </a:cubicBezTo>
                <a:cubicBezTo>
                  <a:pt x="1609080" y="1932718"/>
                  <a:pt x="1606102" y="1935696"/>
                  <a:pt x="1602428" y="1935696"/>
                </a:cubicBezTo>
                <a:cubicBezTo>
                  <a:pt x="1598754" y="1935696"/>
                  <a:pt x="1595776" y="1932718"/>
                  <a:pt x="1595776" y="1929044"/>
                </a:cubicBezTo>
                <a:cubicBezTo>
                  <a:pt x="1595776" y="1925370"/>
                  <a:pt x="1598754" y="1922392"/>
                  <a:pt x="1602428" y="1922392"/>
                </a:cubicBezTo>
                <a:close/>
                <a:moveTo>
                  <a:pt x="1909068" y="1922356"/>
                </a:moveTo>
                <a:cubicBezTo>
                  <a:pt x="1912837" y="1922356"/>
                  <a:pt x="1915891" y="1925411"/>
                  <a:pt x="1915891" y="1929179"/>
                </a:cubicBezTo>
                <a:cubicBezTo>
                  <a:pt x="1915891" y="1932946"/>
                  <a:pt x="1912837" y="1936001"/>
                  <a:pt x="1909068" y="1936001"/>
                </a:cubicBezTo>
                <a:cubicBezTo>
                  <a:pt x="1905299" y="1936001"/>
                  <a:pt x="1902246" y="1932946"/>
                  <a:pt x="1902246" y="1929179"/>
                </a:cubicBezTo>
                <a:cubicBezTo>
                  <a:pt x="1902246" y="1925411"/>
                  <a:pt x="1905299" y="1922356"/>
                  <a:pt x="1909068" y="1922356"/>
                </a:cubicBezTo>
                <a:close/>
                <a:moveTo>
                  <a:pt x="1847666" y="1922356"/>
                </a:moveTo>
                <a:cubicBezTo>
                  <a:pt x="1851435" y="1922356"/>
                  <a:pt x="1854489" y="1925411"/>
                  <a:pt x="1854489" y="1929179"/>
                </a:cubicBezTo>
                <a:cubicBezTo>
                  <a:pt x="1854489" y="1932946"/>
                  <a:pt x="1851435" y="1936001"/>
                  <a:pt x="1847666" y="1936001"/>
                </a:cubicBezTo>
                <a:cubicBezTo>
                  <a:pt x="1843897" y="1936001"/>
                  <a:pt x="1840844" y="1932946"/>
                  <a:pt x="1840844" y="1929179"/>
                </a:cubicBezTo>
                <a:cubicBezTo>
                  <a:pt x="1840844" y="1925411"/>
                  <a:pt x="1843897" y="1922356"/>
                  <a:pt x="1847666" y="1922356"/>
                </a:cubicBezTo>
                <a:close/>
                <a:moveTo>
                  <a:pt x="1786265" y="1922356"/>
                </a:moveTo>
                <a:cubicBezTo>
                  <a:pt x="1790034" y="1922356"/>
                  <a:pt x="1793087" y="1925411"/>
                  <a:pt x="1793087" y="1929179"/>
                </a:cubicBezTo>
                <a:cubicBezTo>
                  <a:pt x="1793087" y="1932946"/>
                  <a:pt x="1790034" y="1936001"/>
                  <a:pt x="1786265" y="1936001"/>
                </a:cubicBezTo>
                <a:cubicBezTo>
                  <a:pt x="1782495" y="1936001"/>
                  <a:pt x="1779443" y="1932946"/>
                  <a:pt x="1779443" y="1929179"/>
                </a:cubicBezTo>
                <a:cubicBezTo>
                  <a:pt x="1779443" y="1925411"/>
                  <a:pt x="1782495" y="1922356"/>
                  <a:pt x="1786265" y="1922356"/>
                </a:cubicBezTo>
                <a:close/>
                <a:moveTo>
                  <a:pt x="1724864" y="1922356"/>
                </a:moveTo>
                <a:cubicBezTo>
                  <a:pt x="1728633" y="1922356"/>
                  <a:pt x="1731686" y="1925411"/>
                  <a:pt x="1731686" y="1929179"/>
                </a:cubicBezTo>
                <a:cubicBezTo>
                  <a:pt x="1731686" y="1932946"/>
                  <a:pt x="1728633" y="1936001"/>
                  <a:pt x="1724864" y="1936001"/>
                </a:cubicBezTo>
                <a:cubicBezTo>
                  <a:pt x="1721094" y="1936001"/>
                  <a:pt x="1718042" y="1932946"/>
                  <a:pt x="1718042" y="1929179"/>
                </a:cubicBezTo>
                <a:cubicBezTo>
                  <a:pt x="1718042" y="1925411"/>
                  <a:pt x="1721094" y="1922356"/>
                  <a:pt x="1724864" y="1922356"/>
                </a:cubicBezTo>
                <a:close/>
                <a:moveTo>
                  <a:pt x="558240" y="1866584"/>
                </a:moveTo>
                <a:cubicBezTo>
                  <a:pt x="558359" y="1866570"/>
                  <a:pt x="558479" y="1866570"/>
                  <a:pt x="558598" y="1866584"/>
                </a:cubicBezTo>
                <a:cubicBezTo>
                  <a:pt x="559451" y="1866684"/>
                  <a:pt x="560048" y="1867447"/>
                  <a:pt x="559946" y="1868289"/>
                </a:cubicBezTo>
                <a:cubicBezTo>
                  <a:pt x="559946" y="1869231"/>
                  <a:pt x="559178" y="1869995"/>
                  <a:pt x="558240" y="1869995"/>
                </a:cubicBezTo>
                <a:cubicBezTo>
                  <a:pt x="557336" y="1869916"/>
                  <a:pt x="556620" y="1869197"/>
                  <a:pt x="556535" y="1868289"/>
                </a:cubicBezTo>
                <a:cubicBezTo>
                  <a:pt x="556535" y="1867348"/>
                  <a:pt x="557302" y="1866584"/>
                  <a:pt x="558240" y="1866584"/>
                </a:cubicBezTo>
                <a:close/>
                <a:moveTo>
                  <a:pt x="496839" y="1866583"/>
                </a:moveTo>
                <a:cubicBezTo>
                  <a:pt x="497504" y="1866583"/>
                  <a:pt x="498033" y="1867117"/>
                  <a:pt x="498033" y="1867777"/>
                </a:cubicBezTo>
                <a:cubicBezTo>
                  <a:pt x="498033" y="1868437"/>
                  <a:pt x="497504" y="1868971"/>
                  <a:pt x="496839" y="1868971"/>
                </a:cubicBezTo>
                <a:cubicBezTo>
                  <a:pt x="496173" y="1868971"/>
                  <a:pt x="495645" y="1868437"/>
                  <a:pt x="495645" y="1867777"/>
                </a:cubicBezTo>
                <a:cubicBezTo>
                  <a:pt x="495645" y="1867117"/>
                  <a:pt x="496173" y="1866583"/>
                  <a:pt x="496839" y="1866583"/>
                </a:cubicBezTo>
                <a:close/>
                <a:moveTo>
                  <a:pt x="619641" y="1865560"/>
                </a:moveTo>
                <a:cubicBezTo>
                  <a:pt x="620869" y="1865560"/>
                  <a:pt x="621858" y="1866553"/>
                  <a:pt x="621858" y="1867778"/>
                </a:cubicBezTo>
                <a:cubicBezTo>
                  <a:pt x="621858" y="1869002"/>
                  <a:pt x="620869" y="1869995"/>
                  <a:pt x="619641" y="1869995"/>
                </a:cubicBezTo>
                <a:cubicBezTo>
                  <a:pt x="618413" y="1869995"/>
                  <a:pt x="617424" y="1869002"/>
                  <a:pt x="617424" y="1867778"/>
                </a:cubicBezTo>
                <a:cubicBezTo>
                  <a:pt x="617424" y="1866553"/>
                  <a:pt x="618413" y="1865560"/>
                  <a:pt x="619641" y="1865560"/>
                </a:cubicBezTo>
                <a:close/>
                <a:moveTo>
                  <a:pt x="681042" y="1865048"/>
                </a:moveTo>
                <a:cubicBezTo>
                  <a:pt x="682543" y="1865048"/>
                  <a:pt x="683771" y="1866270"/>
                  <a:pt x="683771" y="1867777"/>
                </a:cubicBezTo>
                <a:cubicBezTo>
                  <a:pt x="683771" y="1869285"/>
                  <a:pt x="682543" y="1870506"/>
                  <a:pt x="681042" y="1870506"/>
                </a:cubicBezTo>
                <a:cubicBezTo>
                  <a:pt x="679541" y="1870506"/>
                  <a:pt x="678314" y="1869285"/>
                  <a:pt x="678314" y="1867777"/>
                </a:cubicBezTo>
                <a:cubicBezTo>
                  <a:pt x="678314" y="1866270"/>
                  <a:pt x="679541" y="1865048"/>
                  <a:pt x="681042" y="1865048"/>
                </a:cubicBezTo>
                <a:close/>
                <a:moveTo>
                  <a:pt x="743126" y="1864537"/>
                </a:moveTo>
                <a:cubicBezTo>
                  <a:pt x="743245" y="1864530"/>
                  <a:pt x="743365" y="1864530"/>
                  <a:pt x="743484" y="1864537"/>
                </a:cubicBezTo>
                <a:cubicBezTo>
                  <a:pt x="745173" y="1864634"/>
                  <a:pt x="746469" y="1866085"/>
                  <a:pt x="746367" y="1867777"/>
                </a:cubicBezTo>
                <a:cubicBezTo>
                  <a:pt x="746367" y="1869566"/>
                  <a:pt x="744917" y="1871018"/>
                  <a:pt x="743126" y="1871018"/>
                </a:cubicBezTo>
                <a:cubicBezTo>
                  <a:pt x="741370" y="1870933"/>
                  <a:pt x="739971" y="1869531"/>
                  <a:pt x="739886" y="1867777"/>
                </a:cubicBezTo>
                <a:cubicBezTo>
                  <a:pt x="739886" y="1865988"/>
                  <a:pt x="741335" y="1864537"/>
                  <a:pt x="743126" y="1864537"/>
                </a:cubicBezTo>
                <a:close/>
                <a:moveTo>
                  <a:pt x="803845" y="1864195"/>
                </a:moveTo>
                <a:cubicBezTo>
                  <a:pt x="805824" y="1864195"/>
                  <a:pt x="807427" y="1865799"/>
                  <a:pt x="807427" y="1867777"/>
                </a:cubicBezTo>
                <a:cubicBezTo>
                  <a:pt x="807427" y="1869756"/>
                  <a:pt x="805824" y="1871359"/>
                  <a:pt x="803845" y="1871359"/>
                </a:cubicBezTo>
                <a:cubicBezTo>
                  <a:pt x="801901" y="1871272"/>
                  <a:pt x="800349" y="1869718"/>
                  <a:pt x="800264" y="1867777"/>
                </a:cubicBezTo>
                <a:cubicBezTo>
                  <a:pt x="800264" y="1865799"/>
                  <a:pt x="801867" y="1864195"/>
                  <a:pt x="803845" y="1864195"/>
                </a:cubicBezTo>
                <a:close/>
                <a:moveTo>
                  <a:pt x="865246" y="1863683"/>
                </a:moveTo>
                <a:cubicBezTo>
                  <a:pt x="867514" y="1863683"/>
                  <a:pt x="869339" y="1865517"/>
                  <a:pt x="869339" y="1867777"/>
                </a:cubicBezTo>
                <a:cubicBezTo>
                  <a:pt x="869339" y="1870037"/>
                  <a:pt x="867514" y="1871870"/>
                  <a:pt x="865246" y="1871870"/>
                </a:cubicBezTo>
                <a:cubicBezTo>
                  <a:pt x="862977" y="1871870"/>
                  <a:pt x="861153" y="1870037"/>
                  <a:pt x="861153" y="1867777"/>
                </a:cubicBezTo>
                <a:cubicBezTo>
                  <a:pt x="861153" y="1865517"/>
                  <a:pt x="862977" y="1863683"/>
                  <a:pt x="865246" y="1863683"/>
                </a:cubicBezTo>
                <a:close/>
                <a:moveTo>
                  <a:pt x="926647" y="1863342"/>
                </a:moveTo>
                <a:cubicBezTo>
                  <a:pt x="926766" y="1863337"/>
                  <a:pt x="926886" y="1863337"/>
                  <a:pt x="926988" y="1863342"/>
                </a:cubicBezTo>
                <a:cubicBezTo>
                  <a:pt x="929342" y="1863438"/>
                  <a:pt x="931184" y="1865423"/>
                  <a:pt x="931081" y="1867777"/>
                </a:cubicBezTo>
                <a:cubicBezTo>
                  <a:pt x="931081" y="1870226"/>
                  <a:pt x="929103" y="1872211"/>
                  <a:pt x="926647" y="1872211"/>
                </a:cubicBezTo>
                <a:cubicBezTo>
                  <a:pt x="924191" y="1872211"/>
                  <a:pt x="922213" y="1870226"/>
                  <a:pt x="922213" y="1867777"/>
                </a:cubicBezTo>
                <a:cubicBezTo>
                  <a:pt x="922213" y="1865328"/>
                  <a:pt x="924191" y="1863342"/>
                  <a:pt x="926647" y="1863342"/>
                </a:cubicBezTo>
                <a:close/>
                <a:moveTo>
                  <a:pt x="988048" y="1863001"/>
                </a:moveTo>
                <a:cubicBezTo>
                  <a:pt x="988168" y="1862996"/>
                  <a:pt x="988287" y="1862996"/>
                  <a:pt x="988390" y="1863001"/>
                </a:cubicBezTo>
                <a:cubicBezTo>
                  <a:pt x="990931" y="1863097"/>
                  <a:pt x="992926" y="1865236"/>
                  <a:pt x="992824" y="1867777"/>
                </a:cubicBezTo>
                <a:cubicBezTo>
                  <a:pt x="992824" y="1870414"/>
                  <a:pt x="990692" y="1872553"/>
                  <a:pt x="988048" y="1872553"/>
                </a:cubicBezTo>
                <a:cubicBezTo>
                  <a:pt x="985456" y="1872464"/>
                  <a:pt x="983358" y="1870376"/>
                  <a:pt x="983273" y="1867777"/>
                </a:cubicBezTo>
                <a:cubicBezTo>
                  <a:pt x="983273" y="1865140"/>
                  <a:pt x="985405" y="1863001"/>
                  <a:pt x="988048" y="1863001"/>
                </a:cubicBezTo>
                <a:close/>
                <a:moveTo>
                  <a:pt x="1050132" y="1862660"/>
                </a:moveTo>
                <a:cubicBezTo>
                  <a:pt x="1050251" y="1862657"/>
                  <a:pt x="1050371" y="1862657"/>
                  <a:pt x="1050473" y="1862660"/>
                </a:cubicBezTo>
                <a:cubicBezTo>
                  <a:pt x="1053202" y="1862756"/>
                  <a:pt x="1055351" y="1865046"/>
                  <a:pt x="1055249" y="1867777"/>
                </a:cubicBezTo>
                <a:cubicBezTo>
                  <a:pt x="1055249" y="1870603"/>
                  <a:pt x="1052963" y="1872894"/>
                  <a:pt x="1050132" y="1872894"/>
                </a:cubicBezTo>
                <a:cubicBezTo>
                  <a:pt x="1047352" y="1872805"/>
                  <a:pt x="1045100" y="1870565"/>
                  <a:pt x="1045016" y="1867777"/>
                </a:cubicBezTo>
                <a:cubicBezTo>
                  <a:pt x="1045016" y="1864951"/>
                  <a:pt x="1047301" y="1862660"/>
                  <a:pt x="1050132" y="1862660"/>
                </a:cubicBezTo>
                <a:close/>
                <a:moveTo>
                  <a:pt x="1110852" y="1862319"/>
                </a:moveTo>
                <a:cubicBezTo>
                  <a:pt x="1113871" y="1862319"/>
                  <a:pt x="1116310" y="1864764"/>
                  <a:pt x="1116310" y="1867777"/>
                </a:cubicBezTo>
                <a:cubicBezTo>
                  <a:pt x="1116310" y="1870791"/>
                  <a:pt x="1113871" y="1873235"/>
                  <a:pt x="1110852" y="1873235"/>
                </a:cubicBezTo>
                <a:cubicBezTo>
                  <a:pt x="1107867" y="1873147"/>
                  <a:pt x="1105479" y="1870754"/>
                  <a:pt x="1105394" y="1867777"/>
                </a:cubicBezTo>
                <a:cubicBezTo>
                  <a:pt x="1105394" y="1864764"/>
                  <a:pt x="1107833" y="1862319"/>
                  <a:pt x="1110852" y="1862319"/>
                </a:cubicBezTo>
                <a:close/>
                <a:moveTo>
                  <a:pt x="1172619" y="1861844"/>
                </a:moveTo>
                <a:cubicBezTo>
                  <a:pt x="1175822" y="1861844"/>
                  <a:pt x="1178418" y="1864440"/>
                  <a:pt x="1178418" y="1867643"/>
                </a:cubicBezTo>
                <a:cubicBezTo>
                  <a:pt x="1178418" y="1870846"/>
                  <a:pt x="1175822" y="1873442"/>
                  <a:pt x="1172619" y="1873442"/>
                </a:cubicBezTo>
                <a:cubicBezTo>
                  <a:pt x="1169416" y="1873442"/>
                  <a:pt x="1166820" y="1870846"/>
                  <a:pt x="1166820" y="1867643"/>
                </a:cubicBezTo>
                <a:cubicBezTo>
                  <a:pt x="1166820" y="1864440"/>
                  <a:pt x="1169416" y="1861844"/>
                  <a:pt x="1172619" y="1861844"/>
                </a:cubicBezTo>
                <a:close/>
                <a:moveTo>
                  <a:pt x="1233654" y="1861637"/>
                </a:moveTo>
                <a:cubicBezTo>
                  <a:pt x="1237048" y="1861637"/>
                  <a:pt x="1239794" y="1864387"/>
                  <a:pt x="1239794" y="1867778"/>
                </a:cubicBezTo>
                <a:cubicBezTo>
                  <a:pt x="1239794" y="1871168"/>
                  <a:pt x="1237048" y="1873918"/>
                  <a:pt x="1233654" y="1873918"/>
                </a:cubicBezTo>
                <a:cubicBezTo>
                  <a:pt x="1230260" y="1873918"/>
                  <a:pt x="1227514" y="1871168"/>
                  <a:pt x="1227514" y="1867778"/>
                </a:cubicBezTo>
                <a:cubicBezTo>
                  <a:pt x="1227514" y="1864387"/>
                  <a:pt x="1230260" y="1861637"/>
                  <a:pt x="1233654" y="1861637"/>
                </a:cubicBezTo>
                <a:close/>
                <a:moveTo>
                  <a:pt x="1295055" y="1861467"/>
                </a:moveTo>
                <a:cubicBezTo>
                  <a:pt x="1295175" y="1861464"/>
                  <a:pt x="1295294" y="1861464"/>
                  <a:pt x="1295397" y="1861467"/>
                </a:cubicBezTo>
                <a:cubicBezTo>
                  <a:pt x="1298791" y="1861563"/>
                  <a:pt x="1301468" y="1864389"/>
                  <a:pt x="1301366" y="1867778"/>
                </a:cubicBezTo>
                <a:cubicBezTo>
                  <a:pt x="1301366" y="1871262"/>
                  <a:pt x="1298535" y="1874088"/>
                  <a:pt x="1295055" y="1874088"/>
                </a:cubicBezTo>
                <a:cubicBezTo>
                  <a:pt x="1291610" y="1873998"/>
                  <a:pt x="1288830" y="1871225"/>
                  <a:pt x="1288745" y="1867778"/>
                </a:cubicBezTo>
                <a:cubicBezTo>
                  <a:pt x="1288745" y="1864293"/>
                  <a:pt x="1291576" y="1861467"/>
                  <a:pt x="1295055" y="1861467"/>
                </a:cubicBezTo>
                <a:close/>
                <a:moveTo>
                  <a:pt x="1971152" y="1861125"/>
                </a:moveTo>
                <a:cubicBezTo>
                  <a:pt x="1971271" y="1861122"/>
                  <a:pt x="1971391" y="1861122"/>
                  <a:pt x="1971493" y="1861125"/>
                </a:cubicBezTo>
                <a:cubicBezTo>
                  <a:pt x="1975075" y="1861221"/>
                  <a:pt x="1977906" y="1864198"/>
                  <a:pt x="1977804" y="1867777"/>
                </a:cubicBezTo>
                <a:cubicBezTo>
                  <a:pt x="1977804" y="1871451"/>
                  <a:pt x="1974819" y="1874429"/>
                  <a:pt x="1971152" y="1874429"/>
                </a:cubicBezTo>
                <a:cubicBezTo>
                  <a:pt x="1967518" y="1874338"/>
                  <a:pt x="1964585" y="1871413"/>
                  <a:pt x="1964500" y="1867777"/>
                </a:cubicBezTo>
                <a:cubicBezTo>
                  <a:pt x="1964500" y="1864103"/>
                  <a:pt x="1967485" y="1861125"/>
                  <a:pt x="1971152" y="1861125"/>
                </a:cubicBezTo>
                <a:close/>
                <a:moveTo>
                  <a:pt x="1357139" y="1861125"/>
                </a:moveTo>
                <a:cubicBezTo>
                  <a:pt x="1357258" y="1861122"/>
                  <a:pt x="1357378" y="1861122"/>
                  <a:pt x="1357480" y="1861125"/>
                </a:cubicBezTo>
                <a:cubicBezTo>
                  <a:pt x="1361062" y="1861221"/>
                  <a:pt x="1363893" y="1864198"/>
                  <a:pt x="1363791" y="1867777"/>
                </a:cubicBezTo>
                <a:cubicBezTo>
                  <a:pt x="1363791" y="1871451"/>
                  <a:pt x="1360806" y="1874429"/>
                  <a:pt x="1357139" y="1874429"/>
                </a:cubicBezTo>
                <a:cubicBezTo>
                  <a:pt x="1353505" y="1874338"/>
                  <a:pt x="1350572" y="1871413"/>
                  <a:pt x="1350487" y="1867777"/>
                </a:cubicBezTo>
                <a:cubicBezTo>
                  <a:pt x="1350487" y="1864103"/>
                  <a:pt x="1353472" y="1861125"/>
                  <a:pt x="1357139" y="1861125"/>
                </a:cubicBezTo>
                <a:close/>
                <a:moveTo>
                  <a:pt x="1417858" y="1860954"/>
                </a:moveTo>
                <a:cubicBezTo>
                  <a:pt x="1421627" y="1860954"/>
                  <a:pt x="1424680" y="1864009"/>
                  <a:pt x="1424680" y="1867777"/>
                </a:cubicBezTo>
                <a:cubicBezTo>
                  <a:pt x="1424680" y="1871544"/>
                  <a:pt x="1421627" y="1874599"/>
                  <a:pt x="1417858" y="1874599"/>
                </a:cubicBezTo>
                <a:cubicBezTo>
                  <a:pt x="1414088" y="1874599"/>
                  <a:pt x="1411036" y="1871544"/>
                  <a:pt x="1411036" y="1867777"/>
                </a:cubicBezTo>
                <a:cubicBezTo>
                  <a:pt x="1411036" y="1864009"/>
                  <a:pt x="1414088" y="1860954"/>
                  <a:pt x="1417858" y="1860954"/>
                </a:cubicBezTo>
                <a:close/>
                <a:moveTo>
                  <a:pt x="1479625" y="1860650"/>
                </a:moveTo>
                <a:cubicBezTo>
                  <a:pt x="1483487" y="1860650"/>
                  <a:pt x="1486618" y="1863781"/>
                  <a:pt x="1486618" y="1867643"/>
                </a:cubicBezTo>
                <a:cubicBezTo>
                  <a:pt x="1486618" y="1871505"/>
                  <a:pt x="1483487" y="1874636"/>
                  <a:pt x="1479625" y="1874636"/>
                </a:cubicBezTo>
                <a:cubicBezTo>
                  <a:pt x="1475763" y="1874636"/>
                  <a:pt x="1472632" y="1871505"/>
                  <a:pt x="1472632" y="1867643"/>
                </a:cubicBezTo>
                <a:cubicBezTo>
                  <a:pt x="1472632" y="1863781"/>
                  <a:pt x="1475763" y="1860650"/>
                  <a:pt x="1479625" y="1860650"/>
                </a:cubicBezTo>
                <a:close/>
                <a:moveTo>
                  <a:pt x="1540660" y="1860613"/>
                </a:moveTo>
                <a:cubicBezTo>
                  <a:pt x="1544617" y="1860613"/>
                  <a:pt x="1547823" y="1863820"/>
                  <a:pt x="1547823" y="1867777"/>
                </a:cubicBezTo>
                <a:cubicBezTo>
                  <a:pt x="1547823" y="1871734"/>
                  <a:pt x="1544617" y="1874940"/>
                  <a:pt x="1540660" y="1874940"/>
                </a:cubicBezTo>
                <a:cubicBezTo>
                  <a:pt x="1536703" y="1874940"/>
                  <a:pt x="1533497" y="1871734"/>
                  <a:pt x="1533497" y="1867777"/>
                </a:cubicBezTo>
                <a:cubicBezTo>
                  <a:pt x="1533497" y="1863820"/>
                  <a:pt x="1536703" y="1860613"/>
                  <a:pt x="1540660" y="1860613"/>
                </a:cubicBezTo>
                <a:close/>
                <a:moveTo>
                  <a:pt x="1602061" y="1860443"/>
                </a:moveTo>
                <a:cubicBezTo>
                  <a:pt x="1606104" y="1860443"/>
                  <a:pt x="1609396" y="1863727"/>
                  <a:pt x="1609396" y="1867777"/>
                </a:cubicBezTo>
                <a:cubicBezTo>
                  <a:pt x="1609396" y="1871828"/>
                  <a:pt x="1606104" y="1875112"/>
                  <a:pt x="1602061" y="1875112"/>
                </a:cubicBezTo>
                <a:cubicBezTo>
                  <a:pt x="1598054" y="1875021"/>
                  <a:pt x="1594813" y="1871791"/>
                  <a:pt x="1594728" y="1867777"/>
                </a:cubicBezTo>
                <a:cubicBezTo>
                  <a:pt x="1594728" y="1863727"/>
                  <a:pt x="1598003" y="1860443"/>
                  <a:pt x="1602061" y="1860443"/>
                </a:cubicBezTo>
                <a:close/>
                <a:moveTo>
                  <a:pt x="1664145" y="1860273"/>
                </a:moveTo>
                <a:cubicBezTo>
                  <a:pt x="1664264" y="1860270"/>
                  <a:pt x="1664367" y="1860270"/>
                  <a:pt x="1664486" y="1860273"/>
                </a:cubicBezTo>
                <a:cubicBezTo>
                  <a:pt x="1668546" y="1860368"/>
                  <a:pt x="1671752" y="1863729"/>
                  <a:pt x="1671650" y="1867778"/>
                </a:cubicBezTo>
                <a:cubicBezTo>
                  <a:pt x="1671650" y="1871922"/>
                  <a:pt x="1668290" y="1875282"/>
                  <a:pt x="1664145" y="1875282"/>
                </a:cubicBezTo>
                <a:cubicBezTo>
                  <a:pt x="1660000" y="1875282"/>
                  <a:pt x="1656641" y="1871922"/>
                  <a:pt x="1656641" y="1867778"/>
                </a:cubicBezTo>
                <a:cubicBezTo>
                  <a:pt x="1656641" y="1863633"/>
                  <a:pt x="1660000" y="1860273"/>
                  <a:pt x="1664145" y="1860273"/>
                </a:cubicBezTo>
                <a:close/>
                <a:moveTo>
                  <a:pt x="1909067" y="1860102"/>
                </a:moveTo>
                <a:cubicBezTo>
                  <a:pt x="1913315" y="1860102"/>
                  <a:pt x="1916743" y="1863539"/>
                  <a:pt x="1916743" y="1867778"/>
                </a:cubicBezTo>
                <a:cubicBezTo>
                  <a:pt x="1916743" y="1872016"/>
                  <a:pt x="1913315" y="1875453"/>
                  <a:pt x="1909067" y="1875453"/>
                </a:cubicBezTo>
                <a:cubicBezTo>
                  <a:pt x="1904821" y="1875453"/>
                  <a:pt x="1901393" y="1872016"/>
                  <a:pt x="1901393" y="1867778"/>
                </a:cubicBezTo>
                <a:cubicBezTo>
                  <a:pt x="1901393" y="1863539"/>
                  <a:pt x="1904821" y="1860102"/>
                  <a:pt x="1909067" y="1860102"/>
                </a:cubicBezTo>
                <a:close/>
                <a:moveTo>
                  <a:pt x="1847667" y="1860102"/>
                </a:moveTo>
                <a:cubicBezTo>
                  <a:pt x="1851914" y="1860102"/>
                  <a:pt x="1855342" y="1863539"/>
                  <a:pt x="1855342" y="1867778"/>
                </a:cubicBezTo>
                <a:cubicBezTo>
                  <a:pt x="1855342" y="1872016"/>
                  <a:pt x="1851914" y="1875453"/>
                  <a:pt x="1847667" y="1875453"/>
                </a:cubicBezTo>
                <a:cubicBezTo>
                  <a:pt x="1843420" y="1875453"/>
                  <a:pt x="1839992" y="1872016"/>
                  <a:pt x="1839992" y="1867778"/>
                </a:cubicBezTo>
                <a:cubicBezTo>
                  <a:pt x="1839992" y="1863539"/>
                  <a:pt x="1843420" y="1860102"/>
                  <a:pt x="1847667" y="1860102"/>
                </a:cubicBezTo>
                <a:close/>
                <a:moveTo>
                  <a:pt x="1786265" y="1860102"/>
                </a:moveTo>
                <a:cubicBezTo>
                  <a:pt x="1790512" y="1860102"/>
                  <a:pt x="1793940" y="1863539"/>
                  <a:pt x="1793940" y="1867778"/>
                </a:cubicBezTo>
                <a:cubicBezTo>
                  <a:pt x="1793940" y="1872016"/>
                  <a:pt x="1790512" y="1875453"/>
                  <a:pt x="1786265" y="1875453"/>
                </a:cubicBezTo>
                <a:cubicBezTo>
                  <a:pt x="1782018" y="1875453"/>
                  <a:pt x="1778590" y="1872016"/>
                  <a:pt x="1778590" y="1867778"/>
                </a:cubicBezTo>
                <a:cubicBezTo>
                  <a:pt x="1778590" y="1863539"/>
                  <a:pt x="1782018" y="1860102"/>
                  <a:pt x="1786265" y="1860102"/>
                </a:cubicBezTo>
                <a:close/>
                <a:moveTo>
                  <a:pt x="1724864" y="1860102"/>
                </a:moveTo>
                <a:cubicBezTo>
                  <a:pt x="1729111" y="1860102"/>
                  <a:pt x="1732539" y="1863539"/>
                  <a:pt x="1732539" y="1867778"/>
                </a:cubicBezTo>
                <a:cubicBezTo>
                  <a:pt x="1732539" y="1872016"/>
                  <a:pt x="1729111" y="1875453"/>
                  <a:pt x="1724864" y="1875453"/>
                </a:cubicBezTo>
                <a:cubicBezTo>
                  <a:pt x="1720617" y="1875453"/>
                  <a:pt x="1717189" y="1872016"/>
                  <a:pt x="1717189" y="1867778"/>
                </a:cubicBezTo>
                <a:cubicBezTo>
                  <a:pt x="1717189" y="1863539"/>
                  <a:pt x="1720617" y="1860102"/>
                  <a:pt x="1724864" y="1860102"/>
                </a:cubicBezTo>
                <a:close/>
                <a:moveTo>
                  <a:pt x="373184" y="1806376"/>
                </a:moveTo>
                <a:cubicBezTo>
                  <a:pt x="373440" y="1806224"/>
                  <a:pt x="373781" y="1806224"/>
                  <a:pt x="374036" y="1806376"/>
                </a:cubicBezTo>
                <a:lnTo>
                  <a:pt x="374889" y="1806376"/>
                </a:lnTo>
                <a:cubicBezTo>
                  <a:pt x="374889" y="1806847"/>
                  <a:pt x="374514" y="1807229"/>
                  <a:pt x="374036" y="1807229"/>
                </a:cubicBezTo>
                <a:cubicBezTo>
                  <a:pt x="373593" y="1807161"/>
                  <a:pt x="373252" y="1806816"/>
                  <a:pt x="373184" y="1806376"/>
                </a:cubicBezTo>
                <a:close/>
                <a:moveTo>
                  <a:pt x="435437" y="1805011"/>
                </a:moveTo>
                <a:cubicBezTo>
                  <a:pt x="435557" y="1804993"/>
                  <a:pt x="435676" y="1804993"/>
                  <a:pt x="435812" y="1805011"/>
                </a:cubicBezTo>
                <a:cubicBezTo>
                  <a:pt x="436460" y="1805114"/>
                  <a:pt x="436904" y="1805724"/>
                  <a:pt x="436802" y="1806376"/>
                </a:cubicBezTo>
                <a:cubicBezTo>
                  <a:pt x="436802" y="1807130"/>
                  <a:pt x="436187" y="1807740"/>
                  <a:pt x="435437" y="1807740"/>
                </a:cubicBezTo>
                <a:cubicBezTo>
                  <a:pt x="434721" y="1807664"/>
                  <a:pt x="434141" y="1807096"/>
                  <a:pt x="434073" y="1806376"/>
                </a:cubicBezTo>
                <a:cubicBezTo>
                  <a:pt x="434073" y="1805622"/>
                  <a:pt x="434686" y="1805011"/>
                  <a:pt x="435437" y="1805011"/>
                </a:cubicBezTo>
                <a:close/>
                <a:moveTo>
                  <a:pt x="496838" y="1804499"/>
                </a:moveTo>
                <a:cubicBezTo>
                  <a:pt x="497879" y="1804499"/>
                  <a:pt x="498715" y="1805340"/>
                  <a:pt x="498715" y="1806376"/>
                </a:cubicBezTo>
                <a:cubicBezTo>
                  <a:pt x="498715" y="1807413"/>
                  <a:pt x="497879" y="1808252"/>
                  <a:pt x="496838" y="1808252"/>
                </a:cubicBezTo>
                <a:cubicBezTo>
                  <a:pt x="495798" y="1808252"/>
                  <a:pt x="494963" y="1807413"/>
                  <a:pt x="494963" y="1806376"/>
                </a:cubicBezTo>
                <a:cubicBezTo>
                  <a:pt x="494963" y="1805339"/>
                  <a:pt x="495798" y="1804499"/>
                  <a:pt x="496838" y="1804499"/>
                </a:cubicBezTo>
                <a:close/>
                <a:moveTo>
                  <a:pt x="558240" y="1803988"/>
                </a:moveTo>
                <a:cubicBezTo>
                  <a:pt x="559553" y="1803988"/>
                  <a:pt x="560627" y="1805058"/>
                  <a:pt x="560627" y="1806376"/>
                </a:cubicBezTo>
                <a:cubicBezTo>
                  <a:pt x="560627" y="1807695"/>
                  <a:pt x="559553" y="1808764"/>
                  <a:pt x="558240" y="1808764"/>
                </a:cubicBezTo>
                <a:cubicBezTo>
                  <a:pt x="556960" y="1808681"/>
                  <a:pt x="555937" y="1807659"/>
                  <a:pt x="555852" y="1806376"/>
                </a:cubicBezTo>
                <a:cubicBezTo>
                  <a:pt x="555852" y="1805058"/>
                  <a:pt x="556926" y="1803988"/>
                  <a:pt x="558240" y="1803988"/>
                </a:cubicBezTo>
                <a:close/>
                <a:moveTo>
                  <a:pt x="619641" y="1803477"/>
                </a:moveTo>
                <a:cubicBezTo>
                  <a:pt x="619760" y="1803470"/>
                  <a:pt x="619880" y="1803470"/>
                  <a:pt x="619999" y="1803477"/>
                </a:cubicBezTo>
                <a:cubicBezTo>
                  <a:pt x="621500" y="1803574"/>
                  <a:pt x="622643" y="1804872"/>
                  <a:pt x="622541" y="1806376"/>
                </a:cubicBezTo>
                <a:cubicBezTo>
                  <a:pt x="622541" y="1807978"/>
                  <a:pt x="621244" y="1809276"/>
                  <a:pt x="619641" y="1809276"/>
                </a:cubicBezTo>
                <a:cubicBezTo>
                  <a:pt x="618072" y="1809190"/>
                  <a:pt x="616827" y="1807942"/>
                  <a:pt x="616742" y="1806376"/>
                </a:cubicBezTo>
                <a:cubicBezTo>
                  <a:pt x="616742" y="1804775"/>
                  <a:pt x="618038" y="1803477"/>
                  <a:pt x="619641" y="1803477"/>
                </a:cubicBezTo>
                <a:close/>
                <a:moveTo>
                  <a:pt x="681042" y="1802964"/>
                </a:moveTo>
                <a:cubicBezTo>
                  <a:pt x="682919" y="1802964"/>
                  <a:pt x="684454" y="1804491"/>
                  <a:pt x="684454" y="1806376"/>
                </a:cubicBezTo>
                <a:cubicBezTo>
                  <a:pt x="684454" y="1808260"/>
                  <a:pt x="682919" y="1809787"/>
                  <a:pt x="681042" y="1809787"/>
                </a:cubicBezTo>
                <a:cubicBezTo>
                  <a:pt x="679167" y="1809787"/>
                  <a:pt x="677632" y="1808260"/>
                  <a:pt x="677632" y="1806376"/>
                </a:cubicBezTo>
                <a:cubicBezTo>
                  <a:pt x="677632" y="1804491"/>
                  <a:pt x="679167" y="1802964"/>
                  <a:pt x="681042" y="1802964"/>
                </a:cubicBezTo>
                <a:close/>
                <a:moveTo>
                  <a:pt x="743126" y="1802453"/>
                </a:moveTo>
                <a:cubicBezTo>
                  <a:pt x="745292" y="1802453"/>
                  <a:pt x="747049" y="1804210"/>
                  <a:pt x="747049" y="1806376"/>
                </a:cubicBezTo>
                <a:cubicBezTo>
                  <a:pt x="747049" y="1808542"/>
                  <a:pt x="745292" y="1810299"/>
                  <a:pt x="743126" y="1810299"/>
                </a:cubicBezTo>
                <a:cubicBezTo>
                  <a:pt x="740994" y="1810212"/>
                  <a:pt x="739288" y="1808507"/>
                  <a:pt x="739203" y="1806376"/>
                </a:cubicBezTo>
                <a:cubicBezTo>
                  <a:pt x="739203" y="1804210"/>
                  <a:pt x="740959" y="1802453"/>
                  <a:pt x="743126" y="1802453"/>
                </a:cubicBezTo>
                <a:close/>
                <a:moveTo>
                  <a:pt x="803845" y="1802112"/>
                </a:moveTo>
                <a:cubicBezTo>
                  <a:pt x="806198" y="1802112"/>
                  <a:pt x="808109" y="1804021"/>
                  <a:pt x="808109" y="1806376"/>
                </a:cubicBezTo>
                <a:cubicBezTo>
                  <a:pt x="808109" y="1808732"/>
                  <a:pt x="806198" y="1810640"/>
                  <a:pt x="803845" y="1810640"/>
                </a:cubicBezTo>
                <a:cubicBezTo>
                  <a:pt x="801491" y="1810640"/>
                  <a:pt x="799581" y="1808732"/>
                  <a:pt x="799581" y="1806376"/>
                </a:cubicBezTo>
                <a:cubicBezTo>
                  <a:pt x="799581" y="1804021"/>
                  <a:pt x="801491" y="1802112"/>
                  <a:pt x="803845" y="1802112"/>
                </a:cubicBezTo>
                <a:close/>
                <a:moveTo>
                  <a:pt x="865246" y="1801600"/>
                </a:moveTo>
                <a:cubicBezTo>
                  <a:pt x="865365" y="1801595"/>
                  <a:pt x="865485" y="1801595"/>
                  <a:pt x="865587" y="1801600"/>
                </a:cubicBezTo>
                <a:cubicBezTo>
                  <a:pt x="868129" y="1801696"/>
                  <a:pt x="870124" y="1803835"/>
                  <a:pt x="870022" y="1806376"/>
                </a:cubicBezTo>
                <a:cubicBezTo>
                  <a:pt x="870022" y="1809013"/>
                  <a:pt x="867890" y="1811152"/>
                  <a:pt x="865246" y="1811152"/>
                </a:cubicBezTo>
                <a:cubicBezTo>
                  <a:pt x="862654" y="1811063"/>
                  <a:pt x="860556" y="1808975"/>
                  <a:pt x="860471" y="1806376"/>
                </a:cubicBezTo>
                <a:cubicBezTo>
                  <a:pt x="860471" y="1803739"/>
                  <a:pt x="862603" y="1801600"/>
                  <a:pt x="865246" y="1801600"/>
                </a:cubicBezTo>
                <a:close/>
                <a:moveTo>
                  <a:pt x="926648" y="1801259"/>
                </a:moveTo>
                <a:cubicBezTo>
                  <a:pt x="926767" y="1801256"/>
                  <a:pt x="926886" y="1801256"/>
                  <a:pt x="926989" y="1801259"/>
                </a:cubicBezTo>
                <a:cubicBezTo>
                  <a:pt x="929718" y="1801355"/>
                  <a:pt x="931867" y="1803645"/>
                  <a:pt x="931764" y="1806376"/>
                </a:cubicBezTo>
                <a:cubicBezTo>
                  <a:pt x="931764" y="1809202"/>
                  <a:pt x="929479" y="1811493"/>
                  <a:pt x="926648" y="1811493"/>
                </a:cubicBezTo>
                <a:cubicBezTo>
                  <a:pt x="923867" y="1811404"/>
                  <a:pt x="921616" y="1809164"/>
                  <a:pt x="921531" y="1806376"/>
                </a:cubicBezTo>
                <a:cubicBezTo>
                  <a:pt x="921531" y="1803550"/>
                  <a:pt x="923816" y="1801259"/>
                  <a:pt x="926648" y="1801259"/>
                </a:cubicBezTo>
                <a:close/>
                <a:moveTo>
                  <a:pt x="988049" y="1800747"/>
                </a:moveTo>
                <a:cubicBezTo>
                  <a:pt x="991153" y="1800747"/>
                  <a:pt x="993678" y="1803267"/>
                  <a:pt x="993678" y="1806376"/>
                </a:cubicBezTo>
                <a:cubicBezTo>
                  <a:pt x="993678" y="1809485"/>
                  <a:pt x="991153" y="1812004"/>
                  <a:pt x="988049" y="1812004"/>
                </a:cubicBezTo>
                <a:cubicBezTo>
                  <a:pt x="984945" y="1812004"/>
                  <a:pt x="982421" y="1809485"/>
                  <a:pt x="982421" y="1806376"/>
                </a:cubicBezTo>
                <a:cubicBezTo>
                  <a:pt x="982421" y="1803267"/>
                  <a:pt x="984945" y="1800747"/>
                  <a:pt x="988049" y="1800747"/>
                </a:cubicBezTo>
                <a:close/>
                <a:moveTo>
                  <a:pt x="1050132" y="1800406"/>
                </a:moveTo>
                <a:cubicBezTo>
                  <a:pt x="1050251" y="1800403"/>
                  <a:pt x="1050371" y="1800403"/>
                  <a:pt x="1050473" y="1800406"/>
                </a:cubicBezTo>
                <a:cubicBezTo>
                  <a:pt x="1053680" y="1800502"/>
                  <a:pt x="1056204" y="1803174"/>
                  <a:pt x="1056102" y="1806376"/>
                </a:cubicBezTo>
                <a:cubicBezTo>
                  <a:pt x="1056102" y="1809672"/>
                  <a:pt x="1053424" y="1812345"/>
                  <a:pt x="1050132" y="1812345"/>
                </a:cubicBezTo>
                <a:cubicBezTo>
                  <a:pt x="1046841" y="1812345"/>
                  <a:pt x="1044163" y="1809672"/>
                  <a:pt x="1044163" y="1806376"/>
                </a:cubicBezTo>
                <a:cubicBezTo>
                  <a:pt x="1044163" y="1803079"/>
                  <a:pt x="1046841" y="1800406"/>
                  <a:pt x="1050132" y="1800406"/>
                </a:cubicBezTo>
                <a:close/>
                <a:moveTo>
                  <a:pt x="1110851" y="1800065"/>
                </a:moveTo>
                <a:cubicBezTo>
                  <a:pt x="1110970" y="1800062"/>
                  <a:pt x="1111090" y="1800062"/>
                  <a:pt x="1111192" y="1800065"/>
                </a:cubicBezTo>
                <a:cubicBezTo>
                  <a:pt x="1114586" y="1800161"/>
                  <a:pt x="1117264" y="1802987"/>
                  <a:pt x="1117162" y="1806376"/>
                </a:cubicBezTo>
                <a:cubicBezTo>
                  <a:pt x="1117162" y="1809860"/>
                  <a:pt x="1114331" y="1812686"/>
                  <a:pt x="1110851" y="1812686"/>
                </a:cubicBezTo>
                <a:cubicBezTo>
                  <a:pt x="1107406" y="1812596"/>
                  <a:pt x="1104626" y="1809823"/>
                  <a:pt x="1104541" y="1806376"/>
                </a:cubicBezTo>
                <a:cubicBezTo>
                  <a:pt x="1104541" y="1802891"/>
                  <a:pt x="1107372" y="1800065"/>
                  <a:pt x="1110851" y="1800065"/>
                </a:cubicBezTo>
                <a:close/>
                <a:moveTo>
                  <a:pt x="1172253" y="1799724"/>
                </a:moveTo>
                <a:cubicBezTo>
                  <a:pt x="1172372" y="1799721"/>
                  <a:pt x="1172492" y="1799721"/>
                  <a:pt x="1172594" y="1799724"/>
                </a:cubicBezTo>
                <a:cubicBezTo>
                  <a:pt x="1176176" y="1799820"/>
                  <a:pt x="1179007" y="1802797"/>
                  <a:pt x="1178904" y="1806376"/>
                </a:cubicBezTo>
                <a:cubicBezTo>
                  <a:pt x="1178904" y="1810050"/>
                  <a:pt x="1175920" y="1813028"/>
                  <a:pt x="1172253" y="1813028"/>
                </a:cubicBezTo>
                <a:cubicBezTo>
                  <a:pt x="1168619" y="1812937"/>
                  <a:pt x="1165686" y="1810012"/>
                  <a:pt x="1165601" y="1806376"/>
                </a:cubicBezTo>
                <a:cubicBezTo>
                  <a:pt x="1165601" y="1802702"/>
                  <a:pt x="1168586" y="1799724"/>
                  <a:pt x="1172253" y="1799724"/>
                </a:cubicBezTo>
                <a:close/>
                <a:moveTo>
                  <a:pt x="1234020" y="1799419"/>
                </a:moveTo>
                <a:cubicBezTo>
                  <a:pt x="1237788" y="1799419"/>
                  <a:pt x="1240843" y="1802473"/>
                  <a:pt x="1240843" y="1806241"/>
                </a:cubicBezTo>
                <a:cubicBezTo>
                  <a:pt x="1240843" y="1810009"/>
                  <a:pt x="1237788" y="1813064"/>
                  <a:pt x="1234020" y="1813064"/>
                </a:cubicBezTo>
                <a:cubicBezTo>
                  <a:pt x="1230252" y="1813064"/>
                  <a:pt x="1227198" y="1810009"/>
                  <a:pt x="1227198" y="1806241"/>
                </a:cubicBezTo>
                <a:cubicBezTo>
                  <a:pt x="1227198" y="1802473"/>
                  <a:pt x="1230252" y="1799419"/>
                  <a:pt x="1234020" y="1799419"/>
                </a:cubicBezTo>
                <a:close/>
                <a:moveTo>
                  <a:pt x="1295055" y="1799212"/>
                </a:moveTo>
                <a:cubicBezTo>
                  <a:pt x="1299012" y="1799212"/>
                  <a:pt x="1302218" y="1802419"/>
                  <a:pt x="1302218" y="1806376"/>
                </a:cubicBezTo>
                <a:cubicBezTo>
                  <a:pt x="1302218" y="1810333"/>
                  <a:pt x="1299012" y="1813539"/>
                  <a:pt x="1295055" y="1813539"/>
                </a:cubicBezTo>
                <a:cubicBezTo>
                  <a:pt x="1291098" y="1813539"/>
                  <a:pt x="1287892" y="1810333"/>
                  <a:pt x="1287892" y="1806376"/>
                </a:cubicBezTo>
                <a:cubicBezTo>
                  <a:pt x="1287892" y="1802419"/>
                  <a:pt x="1291098" y="1799212"/>
                  <a:pt x="1295055" y="1799212"/>
                </a:cubicBezTo>
                <a:close/>
                <a:moveTo>
                  <a:pt x="1602061" y="1798360"/>
                </a:moveTo>
                <a:cubicBezTo>
                  <a:pt x="1602181" y="1798358"/>
                  <a:pt x="1602283" y="1798358"/>
                  <a:pt x="1602403" y="1798360"/>
                </a:cubicBezTo>
                <a:cubicBezTo>
                  <a:pt x="1606837" y="1798455"/>
                  <a:pt x="1610351" y="1802121"/>
                  <a:pt x="1610248" y="1806547"/>
                </a:cubicBezTo>
                <a:cubicBezTo>
                  <a:pt x="1610248" y="1811068"/>
                  <a:pt x="1606581" y="1814733"/>
                  <a:pt x="1602061" y="1814733"/>
                </a:cubicBezTo>
                <a:cubicBezTo>
                  <a:pt x="1597575" y="1814643"/>
                  <a:pt x="1593960" y="1811031"/>
                  <a:pt x="1593875" y="1806547"/>
                </a:cubicBezTo>
                <a:cubicBezTo>
                  <a:pt x="1593875" y="1802025"/>
                  <a:pt x="1597542" y="1798360"/>
                  <a:pt x="1602061" y="1798360"/>
                </a:cubicBezTo>
                <a:close/>
                <a:moveTo>
                  <a:pt x="1479259" y="1798360"/>
                </a:moveTo>
                <a:cubicBezTo>
                  <a:pt x="1479378" y="1798357"/>
                  <a:pt x="1479481" y="1798357"/>
                  <a:pt x="1479600" y="1798360"/>
                </a:cubicBezTo>
                <a:cubicBezTo>
                  <a:pt x="1483847" y="1798456"/>
                  <a:pt x="1487207" y="1801967"/>
                  <a:pt x="1487105" y="1806206"/>
                </a:cubicBezTo>
                <a:cubicBezTo>
                  <a:pt x="1487105" y="1810538"/>
                  <a:pt x="1483591" y="1814051"/>
                  <a:pt x="1479259" y="1814051"/>
                </a:cubicBezTo>
                <a:cubicBezTo>
                  <a:pt x="1474961" y="1813961"/>
                  <a:pt x="1471498" y="1810500"/>
                  <a:pt x="1471414" y="1806206"/>
                </a:cubicBezTo>
                <a:cubicBezTo>
                  <a:pt x="1471414" y="1801872"/>
                  <a:pt x="1474927" y="1798360"/>
                  <a:pt x="1479259" y="1798360"/>
                </a:cubicBezTo>
                <a:close/>
                <a:moveTo>
                  <a:pt x="1357138" y="1798360"/>
                </a:moveTo>
                <a:cubicBezTo>
                  <a:pt x="1357257" y="1798357"/>
                  <a:pt x="1357360" y="1798357"/>
                  <a:pt x="1357479" y="1798360"/>
                </a:cubicBezTo>
                <a:cubicBezTo>
                  <a:pt x="1361539" y="1798456"/>
                  <a:pt x="1364745" y="1801816"/>
                  <a:pt x="1364643" y="1805865"/>
                </a:cubicBezTo>
                <a:cubicBezTo>
                  <a:pt x="1364643" y="1810009"/>
                  <a:pt x="1361283" y="1813369"/>
                  <a:pt x="1357138" y="1813369"/>
                </a:cubicBezTo>
                <a:cubicBezTo>
                  <a:pt x="1352993" y="1813369"/>
                  <a:pt x="1349634" y="1810009"/>
                  <a:pt x="1349634" y="1805865"/>
                </a:cubicBezTo>
                <a:cubicBezTo>
                  <a:pt x="1349634" y="1801720"/>
                  <a:pt x="1352993" y="1798360"/>
                  <a:pt x="1357138" y="1798360"/>
                </a:cubicBezTo>
                <a:close/>
                <a:moveTo>
                  <a:pt x="1971151" y="1798359"/>
                </a:moveTo>
                <a:cubicBezTo>
                  <a:pt x="1975194" y="1798359"/>
                  <a:pt x="1978485" y="1801643"/>
                  <a:pt x="1978485" y="1805693"/>
                </a:cubicBezTo>
                <a:cubicBezTo>
                  <a:pt x="1978485" y="1809744"/>
                  <a:pt x="1975194" y="1813028"/>
                  <a:pt x="1971151" y="1813028"/>
                </a:cubicBezTo>
                <a:cubicBezTo>
                  <a:pt x="1967144" y="1812937"/>
                  <a:pt x="1963903" y="1809707"/>
                  <a:pt x="1963818" y="1805693"/>
                </a:cubicBezTo>
                <a:cubicBezTo>
                  <a:pt x="1963818" y="1801643"/>
                  <a:pt x="1967109" y="1798359"/>
                  <a:pt x="1971151" y="1798359"/>
                </a:cubicBezTo>
                <a:close/>
                <a:moveTo>
                  <a:pt x="1909068" y="1798359"/>
                </a:moveTo>
                <a:cubicBezTo>
                  <a:pt x="1913775" y="1798359"/>
                  <a:pt x="1917595" y="1802178"/>
                  <a:pt x="1917595" y="1806887"/>
                </a:cubicBezTo>
                <a:cubicBezTo>
                  <a:pt x="1917595" y="1811597"/>
                  <a:pt x="1913775" y="1815415"/>
                  <a:pt x="1909068" y="1815415"/>
                </a:cubicBezTo>
                <a:cubicBezTo>
                  <a:pt x="1904394" y="1815325"/>
                  <a:pt x="1900625" y="1811559"/>
                  <a:pt x="1900540" y="1806887"/>
                </a:cubicBezTo>
                <a:cubicBezTo>
                  <a:pt x="1900540" y="1802178"/>
                  <a:pt x="1904361" y="1798359"/>
                  <a:pt x="1909068" y="1798359"/>
                </a:cubicBezTo>
                <a:close/>
                <a:moveTo>
                  <a:pt x="1847667" y="1798359"/>
                </a:moveTo>
                <a:cubicBezTo>
                  <a:pt x="1852374" y="1798359"/>
                  <a:pt x="1856194" y="1802178"/>
                  <a:pt x="1856194" y="1806887"/>
                </a:cubicBezTo>
                <a:cubicBezTo>
                  <a:pt x="1856194" y="1811597"/>
                  <a:pt x="1852374" y="1815415"/>
                  <a:pt x="1847667" y="1815415"/>
                </a:cubicBezTo>
                <a:cubicBezTo>
                  <a:pt x="1842993" y="1815325"/>
                  <a:pt x="1839224" y="1811559"/>
                  <a:pt x="1839139" y="1806887"/>
                </a:cubicBezTo>
                <a:cubicBezTo>
                  <a:pt x="1839139" y="1802178"/>
                  <a:pt x="1842959" y="1798359"/>
                  <a:pt x="1847667" y="1798359"/>
                </a:cubicBezTo>
                <a:close/>
                <a:moveTo>
                  <a:pt x="1786266" y="1798359"/>
                </a:moveTo>
                <a:cubicBezTo>
                  <a:pt x="1790973" y="1798359"/>
                  <a:pt x="1794793" y="1802178"/>
                  <a:pt x="1794793" y="1806887"/>
                </a:cubicBezTo>
                <a:cubicBezTo>
                  <a:pt x="1794793" y="1811597"/>
                  <a:pt x="1790973" y="1815415"/>
                  <a:pt x="1786266" y="1815415"/>
                </a:cubicBezTo>
                <a:cubicBezTo>
                  <a:pt x="1781592" y="1815325"/>
                  <a:pt x="1777823" y="1811559"/>
                  <a:pt x="1777738" y="1806887"/>
                </a:cubicBezTo>
                <a:cubicBezTo>
                  <a:pt x="1777738" y="1802178"/>
                  <a:pt x="1781558" y="1798359"/>
                  <a:pt x="1786266" y="1798359"/>
                </a:cubicBezTo>
                <a:close/>
                <a:moveTo>
                  <a:pt x="1724864" y="1798359"/>
                </a:moveTo>
                <a:cubicBezTo>
                  <a:pt x="1729486" y="1798359"/>
                  <a:pt x="1733221" y="1802102"/>
                  <a:pt x="1733221" y="1806717"/>
                </a:cubicBezTo>
                <a:cubicBezTo>
                  <a:pt x="1733221" y="1811332"/>
                  <a:pt x="1729486" y="1815074"/>
                  <a:pt x="1724864" y="1815074"/>
                </a:cubicBezTo>
                <a:cubicBezTo>
                  <a:pt x="1720242" y="1815074"/>
                  <a:pt x="1716507" y="1811332"/>
                  <a:pt x="1716507" y="1806717"/>
                </a:cubicBezTo>
                <a:cubicBezTo>
                  <a:pt x="1716507" y="1802102"/>
                  <a:pt x="1720242" y="1798359"/>
                  <a:pt x="1724864" y="1798359"/>
                </a:cubicBezTo>
                <a:close/>
                <a:moveTo>
                  <a:pt x="1664145" y="1798359"/>
                </a:moveTo>
                <a:cubicBezTo>
                  <a:pt x="1664264" y="1798359"/>
                  <a:pt x="1664384" y="1798361"/>
                  <a:pt x="1664486" y="1798366"/>
                </a:cubicBezTo>
                <a:cubicBezTo>
                  <a:pt x="1669108" y="1798556"/>
                  <a:pt x="1672690" y="1802446"/>
                  <a:pt x="1672502" y="1807058"/>
                </a:cubicBezTo>
                <a:cubicBezTo>
                  <a:pt x="1672502" y="1811673"/>
                  <a:pt x="1668767" y="1815415"/>
                  <a:pt x="1664145" y="1815415"/>
                </a:cubicBezTo>
                <a:cubicBezTo>
                  <a:pt x="1664026" y="1815415"/>
                  <a:pt x="1663906" y="1815414"/>
                  <a:pt x="1663804" y="1815409"/>
                </a:cubicBezTo>
                <a:cubicBezTo>
                  <a:pt x="1659182" y="1815219"/>
                  <a:pt x="1655600" y="1811329"/>
                  <a:pt x="1655788" y="1806717"/>
                </a:cubicBezTo>
                <a:cubicBezTo>
                  <a:pt x="1655788" y="1802102"/>
                  <a:pt x="1659523" y="1798359"/>
                  <a:pt x="1664145" y="1798359"/>
                </a:cubicBezTo>
                <a:close/>
                <a:moveTo>
                  <a:pt x="1540660" y="1798359"/>
                </a:moveTo>
                <a:cubicBezTo>
                  <a:pt x="1545094" y="1798359"/>
                  <a:pt x="1548676" y="1801948"/>
                  <a:pt x="1548676" y="1806376"/>
                </a:cubicBezTo>
                <a:cubicBezTo>
                  <a:pt x="1548676" y="1810803"/>
                  <a:pt x="1545094" y="1814392"/>
                  <a:pt x="1540660" y="1814392"/>
                </a:cubicBezTo>
                <a:cubicBezTo>
                  <a:pt x="1536225" y="1814392"/>
                  <a:pt x="1532644" y="1810803"/>
                  <a:pt x="1532644" y="1806376"/>
                </a:cubicBezTo>
                <a:cubicBezTo>
                  <a:pt x="1532644" y="1801948"/>
                  <a:pt x="1536225" y="1798359"/>
                  <a:pt x="1540660" y="1798359"/>
                </a:cubicBezTo>
                <a:close/>
                <a:moveTo>
                  <a:pt x="1417858" y="1798359"/>
                </a:moveTo>
                <a:cubicBezTo>
                  <a:pt x="1422105" y="1798359"/>
                  <a:pt x="1425533" y="1801796"/>
                  <a:pt x="1425533" y="1806035"/>
                </a:cubicBezTo>
                <a:cubicBezTo>
                  <a:pt x="1425533" y="1810273"/>
                  <a:pt x="1422105" y="1813710"/>
                  <a:pt x="1417858" y="1813710"/>
                </a:cubicBezTo>
                <a:cubicBezTo>
                  <a:pt x="1413611" y="1813710"/>
                  <a:pt x="1410183" y="1810273"/>
                  <a:pt x="1410183" y="1806035"/>
                </a:cubicBezTo>
                <a:cubicBezTo>
                  <a:pt x="1410183" y="1801796"/>
                  <a:pt x="1413611" y="1798359"/>
                  <a:pt x="1417858" y="1798359"/>
                </a:cubicBezTo>
                <a:close/>
                <a:moveTo>
                  <a:pt x="311782" y="1744974"/>
                </a:moveTo>
                <a:cubicBezTo>
                  <a:pt x="312038" y="1744822"/>
                  <a:pt x="312379" y="1744822"/>
                  <a:pt x="312635" y="1744974"/>
                </a:cubicBezTo>
                <a:lnTo>
                  <a:pt x="313487" y="1744974"/>
                </a:lnTo>
                <a:cubicBezTo>
                  <a:pt x="313487" y="1745445"/>
                  <a:pt x="313112" y="1745827"/>
                  <a:pt x="312635" y="1745827"/>
                </a:cubicBezTo>
                <a:cubicBezTo>
                  <a:pt x="312191" y="1745759"/>
                  <a:pt x="311850" y="1745414"/>
                  <a:pt x="311782" y="1744974"/>
                </a:cubicBezTo>
                <a:close/>
                <a:moveTo>
                  <a:pt x="374036" y="1743439"/>
                </a:moveTo>
                <a:cubicBezTo>
                  <a:pt x="374889" y="1743439"/>
                  <a:pt x="375571" y="1744127"/>
                  <a:pt x="375571" y="1744974"/>
                </a:cubicBezTo>
                <a:cubicBezTo>
                  <a:pt x="375571" y="1745822"/>
                  <a:pt x="374889" y="1746510"/>
                  <a:pt x="374036" y="1746510"/>
                </a:cubicBezTo>
                <a:cubicBezTo>
                  <a:pt x="373183" y="1746510"/>
                  <a:pt x="372501" y="1745822"/>
                  <a:pt x="372501" y="1744974"/>
                </a:cubicBezTo>
                <a:cubicBezTo>
                  <a:pt x="372501" y="1744127"/>
                  <a:pt x="373183" y="1743439"/>
                  <a:pt x="374036" y="1743439"/>
                </a:cubicBezTo>
                <a:close/>
                <a:moveTo>
                  <a:pt x="436119" y="1742928"/>
                </a:moveTo>
                <a:cubicBezTo>
                  <a:pt x="436170" y="1742928"/>
                  <a:pt x="436238" y="1742930"/>
                  <a:pt x="436290" y="1742935"/>
                </a:cubicBezTo>
                <a:cubicBezTo>
                  <a:pt x="437415" y="1743029"/>
                  <a:pt x="438268" y="1744020"/>
                  <a:pt x="438166" y="1745146"/>
                </a:cubicBezTo>
                <a:cubicBezTo>
                  <a:pt x="438166" y="1746277"/>
                  <a:pt x="437245" y="1747192"/>
                  <a:pt x="436119" y="1747192"/>
                </a:cubicBezTo>
                <a:cubicBezTo>
                  <a:pt x="434960" y="1747104"/>
                  <a:pt x="434073" y="1746137"/>
                  <a:pt x="434073" y="1744975"/>
                </a:cubicBezTo>
                <a:cubicBezTo>
                  <a:pt x="434073" y="1743844"/>
                  <a:pt x="434993" y="1742928"/>
                  <a:pt x="436119" y="1742928"/>
                </a:cubicBezTo>
                <a:close/>
                <a:moveTo>
                  <a:pt x="496839" y="1742416"/>
                </a:moveTo>
                <a:cubicBezTo>
                  <a:pt x="496958" y="1742407"/>
                  <a:pt x="497078" y="1742407"/>
                  <a:pt x="497197" y="1742416"/>
                </a:cubicBezTo>
                <a:cubicBezTo>
                  <a:pt x="498510" y="1742513"/>
                  <a:pt x="499500" y="1743659"/>
                  <a:pt x="499397" y="1744974"/>
                </a:cubicBezTo>
                <a:cubicBezTo>
                  <a:pt x="499397" y="1746386"/>
                  <a:pt x="498255" y="1747533"/>
                  <a:pt x="496839" y="1747533"/>
                </a:cubicBezTo>
                <a:cubicBezTo>
                  <a:pt x="495423" y="1747533"/>
                  <a:pt x="494281" y="1746386"/>
                  <a:pt x="494281" y="1744974"/>
                </a:cubicBezTo>
                <a:cubicBezTo>
                  <a:pt x="494281" y="1743562"/>
                  <a:pt x="495423" y="1742416"/>
                  <a:pt x="496839" y="1742416"/>
                </a:cubicBezTo>
                <a:close/>
                <a:moveTo>
                  <a:pt x="558240" y="1741904"/>
                </a:moveTo>
                <a:cubicBezTo>
                  <a:pt x="559928" y="1741904"/>
                  <a:pt x="561309" y="1743279"/>
                  <a:pt x="561309" y="1744975"/>
                </a:cubicBezTo>
                <a:cubicBezTo>
                  <a:pt x="561309" y="1746670"/>
                  <a:pt x="559928" y="1748045"/>
                  <a:pt x="558240" y="1748045"/>
                </a:cubicBezTo>
                <a:cubicBezTo>
                  <a:pt x="556551" y="1748045"/>
                  <a:pt x="555170" y="1746670"/>
                  <a:pt x="555170" y="1744975"/>
                </a:cubicBezTo>
                <a:cubicBezTo>
                  <a:pt x="555170" y="1743279"/>
                  <a:pt x="556551" y="1741904"/>
                  <a:pt x="558240" y="1741904"/>
                </a:cubicBezTo>
                <a:close/>
                <a:moveTo>
                  <a:pt x="619642" y="1741392"/>
                </a:moveTo>
                <a:cubicBezTo>
                  <a:pt x="621620" y="1741392"/>
                  <a:pt x="623223" y="1742996"/>
                  <a:pt x="623223" y="1744974"/>
                </a:cubicBezTo>
                <a:cubicBezTo>
                  <a:pt x="623223" y="1746953"/>
                  <a:pt x="621620" y="1748556"/>
                  <a:pt x="619642" y="1748556"/>
                </a:cubicBezTo>
                <a:cubicBezTo>
                  <a:pt x="617697" y="1748469"/>
                  <a:pt x="616145" y="1746915"/>
                  <a:pt x="616060" y="1744974"/>
                </a:cubicBezTo>
                <a:cubicBezTo>
                  <a:pt x="616060" y="1742996"/>
                  <a:pt x="617663" y="1741392"/>
                  <a:pt x="619642" y="1741392"/>
                </a:cubicBezTo>
                <a:close/>
                <a:moveTo>
                  <a:pt x="681042" y="1740881"/>
                </a:moveTo>
                <a:cubicBezTo>
                  <a:pt x="681162" y="1740876"/>
                  <a:pt x="681281" y="1740876"/>
                  <a:pt x="681383" y="1740881"/>
                </a:cubicBezTo>
                <a:cubicBezTo>
                  <a:pt x="683549" y="1740978"/>
                  <a:pt x="685238" y="1742810"/>
                  <a:pt x="685136" y="1744975"/>
                </a:cubicBezTo>
                <a:cubicBezTo>
                  <a:pt x="685136" y="1747236"/>
                  <a:pt x="683311" y="1749068"/>
                  <a:pt x="681042" y="1749068"/>
                </a:cubicBezTo>
                <a:cubicBezTo>
                  <a:pt x="678773" y="1749068"/>
                  <a:pt x="676949" y="1747236"/>
                  <a:pt x="676949" y="1744975"/>
                </a:cubicBezTo>
                <a:cubicBezTo>
                  <a:pt x="676949" y="1742715"/>
                  <a:pt x="678773" y="1740881"/>
                  <a:pt x="681042" y="1740881"/>
                </a:cubicBezTo>
                <a:close/>
                <a:moveTo>
                  <a:pt x="743125" y="1740369"/>
                </a:moveTo>
                <a:cubicBezTo>
                  <a:pt x="745667" y="1740369"/>
                  <a:pt x="747730" y="1742432"/>
                  <a:pt x="747730" y="1744975"/>
                </a:cubicBezTo>
                <a:cubicBezTo>
                  <a:pt x="747730" y="1747518"/>
                  <a:pt x="745667" y="1749580"/>
                  <a:pt x="743125" y="1749580"/>
                </a:cubicBezTo>
                <a:cubicBezTo>
                  <a:pt x="740584" y="1749580"/>
                  <a:pt x="738521" y="1747518"/>
                  <a:pt x="738521" y="1744975"/>
                </a:cubicBezTo>
                <a:cubicBezTo>
                  <a:pt x="738521" y="1742432"/>
                  <a:pt x="740584" y="1740369"/>
                  <a:pt x="743125" y="1740369"/>
                </a:cubicBezTo>
                <a:close/>
                <a:moveTo>
                  <a:pt x="803845" y="1740028"/>
                </a:moveTo>
                <a:cubicBezTo>
                  <a:pt x="806574" y="1740028"/>
                  <a:pt x="808791" y="1742242"/>
                  <a:pt x="808791" y="1744975"/>
                </a:cubicBezTo>
                <a:cubicBezTo>
                  <a:pt x="808791" y="1747707"/>
                  <a:pt x="806574" y="1749921"/>
                  <a:pt x="803845" y="1749921"/>
                </a:cubicBezTo>
                <a:cubicBezTo>
                  <a:pt x="801116" y="1749921"/>
                  <a:pt x="798899" y="1747707"/>
                  <a:pt x="798899" y="1744975"/>
                </a:cubicBezTo>
                <a:cubicBezTo>
                  <a:pt x="798899" y="1742242"/>
                  <a:pt x="801116" y="1740028"/>
                  <a:pt x="803845" y="1740028"/>
                </a:cubicBezTo>
                <a:close/>
                <a:moveTo>
                  <a:pt x="865247" y="1739516"/>
                </a:moveTo>
                <a:cubicBezTo>
                  <a:pt x="868266" y="1739516"/>
                  <a:pt x="870705" y="1741961"/>
                  <a:pt x="870705" y="1744974"/>
                </a:cubicBezTo>
                <a:cubicBezTo>
                  <a:pt x="870705" y="1747988"/>
                  <a:pt x="868266" y="1750432"/>
                  <a:pt x="865247" y="1750432"/>
                </a:cubicBezTo>
                <a:cubicBezTo>
                  <a:pt x="862261" y="1750344"/>
                  <a:pt x="859874" y="1747951"/>
                  <a:pt x="859789" y="1744974"/>
                </a:cubicBezTo>
                <a:cubicBezTo>
                  <a:pt x="859789" y="1741961"/>
                  <a:pt x="862228" y="1739516"/>
                  <a:pt x="865247" y="1739516"/>
                </a:cubicBezTo>
                <a:close/>
                <a:moveTo>
                  <a:pt x="926647" y="1739005"/>
                </a:moveTo>
                <a:cubicBezTo>
                  <a:pt x="926766" y="1739002"/>
                  <a:pt x="926886" y="1739002"/>
                  <a:pt x="926988" y="1739005"/>
                </a:cubicBezTo>
                <a:cubicBezTo>
                  <a:pt x="930194" y="1739101"/>
                  <a:pt x="932719" y="1741773"/>
                  <a:pt x="932616" y="1744975"/>
                </a:cubicBezTo>
                <a:cubicBezTo>
                  <a:pt x="932616" y="1748271"/>
                  <a:pt x="929939" y="1750944"/>
                  <a:pt x="926647" y="1750944"/>
                </a:cubicBezTo>
                <a:cubicBezTo>
                  <a:pt x="923355" y="1750944"/>
                  <a:pt x="920678" y="1748271"/>
                  <a:pt x="920678" y="1744975"/>
                </a:cubicBezTo>
                <a:cubicBezTo>
                  <a:pt x="920678" y="1741678"/>
                  <a:pt x="923355" y="1739005"/>
                  <a:pt x="926647" y="1739005"/>
                </a:cubicBezTo>
                <a:close/>
                <a:moveTo>
                  <a:pt x="988048" y="1738664"/>
                </a:moveTo>
                <a:cubicBezTo>
                  <a:pt x="988168" y="1738661"/>
                  <a:pt x="988287" y="1738661"/>
                  <a:pt x="988390" y="1738664"/>
                </a:cubicBezTo>
                <a:cubicBezTo>
                  <a:pt x="991784" y="1738759"/>
                  <a:pt x="994461" y="1741586"/>
                  <a:pt x="994359" y="1744975"/>
                </a:cubicBezTo>
                <a:cubicBezTo>
                  <a:pt x="994359" y="1748459"/>
                  <a:pt x="991528" y="1751285"/>
                  <a:pt x="988048" y="1751285"/>
                </a:cubicBezTo>
                <a:cubicBezTo>
                  <a:pt x="984603" y="1751195"/>
                  <a:pt x="981823" y="1748422"/>
                  <a:pt x="981738" y="1744975"/>
                </a:cubicBezTo>
                <a:cubicBezTo>
                  <a:pt x="981738" y="1741490"/>
                  <a:pt x="984569" y="1738664"/>
                  <a:pt x="988048" y="1738664"/>
                </a:cubicBezTo>
                <a:close/>
                <a:moveTo>
                  <a:pt x="1050133" y="1738323"/>
                </a:moveTo>
                <a:cubicBezTo>
                  <a:pt x="1050252" y="1738320"/>
                  <a:pt x="1050372" y="1738320"/>
                  <a:pt x="1050474" y="1738323"/>
                </a:cubicBezTo>
                <a:cubicBezTo>
                  <a:pt x="1054056" y="1738418"/>
                  <a:pt x="1056887" y="1741396"/>
                  <a:pt x="1056785" y="1744975"/>
                </a:cubicBezTo>
                <a:cubicBezTo>
                  <a:pt x="1056785" y="1748649"/>
                  <a:pt x="1053800" y="1751627"/>
                  <a:pt x="1050133" y="1751627"/>
                </a:cubicBezTo>
                <a:cubicBezTo>
                  <a:pt x="1046499" y="1751536"/>
                  <a:pt x="1043566" y="1748611"/>
                  <a:pt x="1043481" y="1744975"/>
                </a:cubicBezTo>
                <a:cubicBezTo>
                  <a:pt x="1043481" y="1741301"/>
                  <a:pt x="1046466" y="1738323"/>
                  <a:pt x="1050133" y="1738323"/>
                </a:cubicBezTo>
                <a:close/>
                <a:moveTo>
                  <a:pt x="1110852" y="1737981"/>
                </a:moveTo>
                <a:cubicBezTo>
                  <a:pt x="1114706" y="1737981"/>
                  <a:pt x="1117845" y="1741113"/>
                  <a:pt x="1117845" y="1744974"/>
                </a:cubicBezTo>
                <a:cubicBezTo>
                  <a:pt x="1117845" y="1748836"/>
                  <a:pt x="1114706" y="1751967"/>
                  <a:pt x="1110852" y="1751967"/>
                </a:cubicBezTo>
                <a:cubicBezTo>
                  <a:pt x="1107031" y="1751877"/>
                  <a:pt x="1103944" y="1748798"/>
                  <a:pt x="1103859" y="1744974"/>
                </a:cubicBezTo>
                <a:cubicBezTo>
                  <a:pt x="1103859" y="1741113"/>
                  <a:pt x="1106997" y="1737981"/>
                  <a:pt x="1110852" y="1737981"/>
                </a:cubicBezTo>
                <a:close/>
                <a:moveTo>
                  <a:pt x="1172252" y="1737640"/>
                </a:moveTo>
                <a:cubicBezTo>
                  <a:pt x="1176295" y="1737640"/>
                  <a:pt x="1179586" y="1740924"/>
                  <a:pt x="1179586" y="1744974"/>
                </a:cubicBezTo>
                <a:cubicBezTo>
                  <a:pt x="1179586" y="1749025"/>
                  <a:pt x="1176295" y="1752309"/>
                  <a:pt x="1172252" y="1752309"/>
                </a:cubicBezTo>
                <a:cubicBezTo>
                  <a:pt x="1168244" y="1752218"/>
                  <a:pt x="1165003" y="1748988"/>
                  <a:pt x="1164919" y="1744974"/>
                </a:cubicBezTo>
                <a:cubicBezTo>
                  <a:pt x="1164919" y="1740924"/>
                  <a:pt x="1168210" y="1737640"/>
                  <a:pt x="1172252" y="1737640"/>
                </a:cubicBezTo>
                <a:close/>
                <a:moveTo>
                  <a:pt x="1233654" y="1737299"/>
                </a:moveTo>
                <a:cubicBezTo>
                  <a:pt x="1237901" y="1737299"/>
                  <a:pt x="1241329" y="1740736"/>
                  <a:pt x="1241329" y="1744975"/>
                </a:cubicBezTo>
                <a:cubicBezTo>
                  <a:pt x="1241329" y="1749213"/>
                  <a:pt x="1237901" y="1752650"/>
                  <a:pt x="1233654" y="1752650"/>
                </a:cubicBezTo>
                <a:cubicBezTo>
                  <a:pt x="1229407" y="1752650"/>
                  <a:pt x="1225979" y="1749213"/>
                  <a:pt x="1225979" y="1744975"/>
                </a:cubicBezTo>
                <a:cubicBezTo>
                  <a:pt x="1225979" y="1740736"/>
                  <a:pt x="1229407" y="1737299"/>
                  <a:pt x="1233654" y="1737299"/>
                </a:cubicBezTo>
                <a:close/>
                <a:moveTo>
                  <a:pt x="1295054" y="1736958"/>
                </a:moveTo>
                <a:cubicBezTo>
                  <a:pt x="1299489" y="1736958"/>
                  <a:pt x="1303071" y="1740547"/>
                  <a:pt x="1303071" y="1744975"/>
                </a:cubicBezTo>
                <a:cubicBezTo>
                  <a:pt x="1303071" y="1749402"/>
                  <a:pt x="1299489" y="1752991"/>
                  <a:pt x="1295054" y="1752991"/>
                </a:cubicBezTo>
                <a:cubicBezTo>
                  <a:pt x="1290620" y="1752991"/>
                  <a:pt x="1287039" y="1749402"/>
                  <a:pt x="1287039" y="1744975"/>
                </a:cubicBezTo>
                <a:cubicBezTo>
                  <a:pt x="1287039" y="1740547"/>
                  <a:pt x="1290620" y="1736958"/>
                  <a:pt x="1295054" y="1736958"/>
                </a:cubicBezTo>
                <a:close/>
                <a:moveTo>
                  <a:pt x="1971152" y="1736788"/>
                </a:moveTo>
                <a:cubicBezTo>
                  <a:pt x="1971271" y="1736786"/>
                  <a:pt x="1971373" y="1736786"/>
                  <a:pt x="1971493" y="1736788"/>
                </a:cubicBezTo>
                <a:cubicBezTo>
                  <a:pt x="1975927" y="1736883"/>
                  <a:pt x="1979441" y="1740549"/>
                  <a:pt x="1979339" y="1744975"/>
                </a:cubicBezTo>
                <a:cubicBezTo>
                  <a:pt x="1979339" y="1749496"/>
                  <a:pt x="1975672" y="1753161"/>
                  <a:pt x="1971152" y="1753161"/>
                </a:cubicBezTo>
                <a:cubicBezTo>
                  <a:pt x="1966666" y="1753071"/>
                  <a:pt x="1963050" y="1749459"/>
                  <a:pt x="1962965" y="1744975"/>
                </a:cubicBezTo>
                <a:cubicBezTo>
                  <a:pt x="1962965" y="1740453"/>
                  <a:pt x="1966632" y="1736788"/>
                  <a:pt x="1971152" y="1736788"/>
                </a:cubicBezTo>
                <a:close/>
                <a:moveTo>
                  <a:pt x="1357139" y="1736788"/>
                </a:moveTo>
                <a:cubicBezTo>
                  <a:pt x="1357258" y="1736786"/>
                  <a:pt x="1357360" y="1736786"/>
                  <a:pt x="1357480" y="1736788"/>
                </a:cubicBezTo>
                <a:cubicBezTo>
                  <a:pt x="1361914" y="1736883"/>
                  <a:pt x="1365428" y="1740549"/>
                  <a:pt x="1365326" y="1744975"/>
                </a:cubicBezTo>
                <a:cubicBezTo>
                  <a:pt x="1365326" y="1749496"/>
                  <a:pt x="1361659" y="1753161"/>
                  <a:pt x="1357139" y="1753161"/>
                </a:cubicBezTo>
                <a:cubicBezTo>
                  <a:pt x="1352653" y="1753071"/>
                  <a:pt x="1349037" y="1749459"/>
                  <a:pt x="1348952" y="1744975"/>
                </a:cubicBezTo>
                <a:cubicBezTo>
                  <a:pt x="1348952" y="1740453"/>
                  <a:pt x="1352619" y="1736788"/>
                  <a:pt x="1357139" y="1736788"/>
                </a:cubicBezTo>
                <a:close/>
                <a:moveTo>
                  <a:pt x="1417858" y="1736446"/>
                </a:moveTo>
                <a:cubicBezTo>
                  <a:pt x="1422565" y="1736446"/>
                  <a:pt x="1426385" y="1740265"/>
                  <a:pt x="1426385" y="1744974"/>
                </a:cubicBezTo>
                <a:cubicBezTo>
                  <a:pt x="1426385" y="1749684"/>
                  <a:pt x="1422565" y="1753502"/>
                  <a:pt x="1417858" y="1753502"/>
                </a:cubicBezTo>
                <a:cubicBezTo>
                  <a:pt x="1413184" y="1753412"/>
                  <a:pt x="1409415" y="1749646"/>
                  <a:pt x="1409330" y="1744974"/>
                </a:cubicBezTo>
                <a:cubicBezTo>
                  <a:pt x="1409330" y="1740265"/>
                  <a:pt x="1413150" y="1736446"/>
                  <a:pt x="1417858" y="1736446"/>
                </a:cubicBezTo>
                <a:close/>
                <a:moveTo>
                  <a:pt x="1479259" y="1736276"/>
                </a:moveTo>
                <a:cubicBezTo>
                  <a:pt x="1484069" y="1736276"/>
                  <a:pt x="1487958" y="1740170"/>
                  <a:pt x="1487958" y="1744975"/>
                </a:cubicBezTo>
                <a:cubicBezTo>
                  <a:pt x="1487958" y="1749780"/>
                  <a:pt x="1484069" y="1753673"/>
                  <a:pt x="1479259" y="1753673"/>
                </a:cubicBezTo>
                <a:cubicBezTo>
                  <a:pt x="1474449" y="1753673"/>
                  <a:pt x="1470561" y="1749780"/>
                  <a:pt x="1470561" y="1744975"/>
                </a:cubicBezTo>
                <a:cubicBezTo>
                  <a:pt x="1470561" y="1740170"/>
                  <a:pt x="1474449" y="1736276"/>
                  <a:pt x="1479259" y="1736276"/>
                </a:cubicBezTo>
                <a:close/>
                <a:moveTo>
                  <a:pt x="1541026" y="1735971"/>
                </a:moveTo>
                <a:cubicBezTo>
                  <a:pt x="1545924" y="1735971"/>
                  <a:pt x="1549895" y="1739942"/>
                  <a:pt x="1549895" y="1744840"/>
                </a:cubicBezTo>
                <a:cubicBezTo>
                  <a:pt x="1549895" y="1749738"/>
                  <a:pt x="1545924" y="1753709"/>
                  <a:pt x="1541026" y="1753709"/>
                </a:cubicBezTo>
                <a:cubicBezTo>
                  <a:pt x="1536128" y="1753709"/>
                  <a:pt x="1532157" y="1749738"/>
                  <a:pt x="1532157" y="1744840"/>
                </a:cubicBezTo>
                <a:cubicBezTo>
                  <a:pt x="1532157" y="1739942"/>
                  <a:pt x="1536128" y="1735971"/>
                  <a:pt x="1541026" y="1735971"/>
                </a:cubicBezTo>
                <a:close/>
                <a:moveTo>
                  <a:pt x="1602061" y="1735935"/>
                </a:moveTo>
                <a:cubicBezTo>
                  <a:pt x="1607059" y="1735935"/>
                  <a:pt x="1611101" y="1739983"/>
                  <a:pt x="1611101" y="1744975"/>
                </a:cubicBezTo>
                <a:cubicBezTo>
                  <a:pt x="1611101" y="1749967"/>
                  <a:pt x="1607059" y="1754015"/>
                  <a:pt x="1602061" y="1754015"/>
                </a:cubicBezTo>
                <a:cubicBezTo>
                  <a:pt x="1597064" y="1754015"/>
                  <a:pt x="1593022" y="1749967"/>
                  <a:pt x="1593022" y="1744975"/>
                </a:cubicBezTo>
                <a:cubicBezTo>
                  <a:pt x="1593022" y="1739983"/>
                  <a:pt x="1597064" y="1735935"/>
                  <a:pt x="1602061" y="1735935"/>
                </a:cubicBezTo>
                <a:close/>
                <a:moveTo>
                  <a:pt x="1724864" y="1735764"/>
                </a:moveTo>
                <a:cubicBezTo>
                  <a:pt x="1729947" y="1735764"/>
                  <a:pt x="1734074" y="1739889"/>
                  <a:pt x="1734074" y="1744975"/>
                </a:cubicBezTo>
                <a:cubicBezTo>
                  <a:pt x="1734074" y="1750061"/>
                  <a:pt x="1729947" y="1754185"/>
                  <a:pt x="1724864" y="1754185"/>
                </a:cubicBezTo>
                <a:cubicBezTo>
                  <a:pt x="1719816" y="1754094"/>
                  <a:pt x="1715739" y="1750023"/>
                  <a:pt x="1715654" y="1744975"/>
                </a:cubicBezTo>
                <a:cubicBezTo>
                  <a:pt x="1715654" y="1739889"/>
                  <a:pt x="1719781" y="1735764"/>
                  <a:pt x="1724864" y="1735764"/>
                </a:cubicBezTo>
                <a:close/>
                <a:moveTo>
                  <a:pt x="1664145" y="1735764"/>
                </a:moveTo>
                <a:cubicBezTo>
                  <a:pt x="1669228" y="1735764"/>
                  <a:pt x="1673355" y="1739889"/>
                  <a:pt x="1673355" y="1744975"/>
                </a:cubicBezTo>
                <a:cubicBezTo>
                  <a:pt x="1673355" y="1750061"/>
                  <a:pt x="1669228" y="1754185"/>
                  <a:pt x="1664145" y="1754185"/>
                </a:cubicBezTo>
                <a:cubicBezTo>
                  <a:pt x="1659097" y="1754094"/>
                  <a:pt x="1655020" y="1750023"/>
                  <a:pt x="1654935" y="1744975"/>
                </a:cubicBezTo>
                <a:cubicBezTo>
                  <a:pt x="1654935" y="1739889"/>
                  <a:pt x="1659062" y="1735764"/>
                  <a:pt x="1664145" y="1735764"/>
                </a:cubicBezTo>
                <a:close/>
                <a:moveTo>
                  <a:pt x="1909067" y="1735594"/>
                </a:moveTo>
                <a:cubicBezTo>
                  <a:pt x="1909187" y="1735592"/>
                  <a:pt x="1909289" y="1735592"/>
                  <a:pt x="1909409" y="1735594"/>
                </a:cubicBezTo>
                <a:cubicBezTo>
                  <a:pt x="1914491" y="1735689"/>
                  <a:pt x="1918550" y="1739888"/>
                  <a:pt x="1918448" y="1744974"/>
                </a:cubicBezTo>
                <a:cubicBezTo>
                  <a:pt x="1918448" y="1750156"/>
                  <a:pt x="1914252" y="1754355"/>
                  <a:pt x="1909067" y="1754355"/>
                </a:cubicBezTo>
                <a:cubicBezTo>
                  <a:pt x="1903882" y="1754355"/>
                  <a:pt x="1899687" y="1750156"/>
                  <a:pt x="1899687" y="1744974"/>
                </a:cubicBezTo>
                <a:cubicBezTo>
                  <a:pt x="1899687" y="1739793"/>
                  <a:pt x="1903882" y="1735594"/>
                  <a:pt x="1909067" y="1735594"/>
                </a:cubicBezTo>
                <a:close/>
                <a:moveTo>
                  <a:pt x="1847667" y="1735594"/>
                </a:moveTo>
                <a:cubicBezTo>
                  <a:pt x="1847786" y="1735592"/>
                  <a:pt x="1847888" y="1735592"/>
                  <a:pt x="1848008" y="1735594"/>
                </a:cubicBezTo>
                <a:cubicBezTo>
                  <a:pt x="1853090" y="1735689"/>
                  <a:pt x="1857150" y="1739888"/>
                  <a:pt x="1857047" y="1744974"/>
                </a:cubicBezTo>
                <a:cubicBezTo>
                  <a:pt x="1857047" y="1750156"/>
                  <a:pt x="1852851" y="1754355"/>
                  <a:pt x="1847667" y="1754355"/>
                </a:cubicBezTo>
                <a:cubicBezTo>
                  <a:pt x="1842481" y="1754355"/>
                  <a:pt x="1838286" y="1750156"/>
                  <a:pt x="1838286" y="1744974"/>
                </a:cubicBezTo>
                <a:cubicBezTo>
                  <a:pt x="1838286" y="1739793"/>
                  <a:pt x="1842481" y="1735594"/>
                  <a:pt x="1847667" y="1735594"/>
                </a:cubicBezTo>
                <a:close/>
                <a:moveTo>
                  <a:pt x="1786266" y="1735594"/>
                </a:moveTo>
                <a:cubicBezTo>
                  <a:pt x="1786385" y="1735592"/>
                  <a:pt x="1786487" y="1735592"/>
                  <a:pt x="1786607" y="1735594"/>
                </a:cubicBezTo>
                <a:cubicBezTo>
                  <a:pt x="1791689" y="1735689"/>
                  <a:pt x="1795749" y="1739888"/>
                  <a:pt x="1795646" y="1744974"/>
                </a:cubicBezTo>
                <a:cubicBezTo>
                  <a:pt x="1795646" y="1750156"/>
                  <a:pt x="1791450" y="1754355"/>
                  <a:pt x="1786266" y="1754355"/>
                </a:cubicBezTo>
                <a:cubicBezTo>
                  <a:pt x="1781080" y="1754355"/>
                  <a:pt x="1776885" y="1750156"/>
                  <a:pt x="1776885" y="1744974"/>
                </a:cubicBezTo>
                <a:cubicBezTo>
                  <a:pt x="1776885" y="1739793"/>
                  <a:pt x="1781080" y="1735594"/>
                  <a:pt x="1786266" y="1735594"/>
                </a:cubicBezTo>
                <a:close/>
                <a:moveTo>
                  <a:pt x="251234" y="1682550"/>
                </a:moveTo>
                <a:cubicBezTo>
                  <a:pt x="251353" y="1682521"/>
                  <a:pt x="251489" y="1682521"/>
                  <a:pt x="251626" y="1682550"/>
                </a:cubicBezTo>
                <a:cubicBezTo>
                  <a:pt x="252070" y="1682656"/>
                  <a:pt x="252360" y="1683115"/>
                  <a:pt x="252257" y="1683574"/>
                </a:cubicBezTo>
                <a:cubicBezTo>
                  <a:pt x="252257" y="1684138"/>
                  <a:pt x="251797" y="1684597"/>
                  <a:pt x="251234" y="1684597"/>
                </a:cubicBezTo>
                <a:cubicBezTo>
                  <a:pt x="250671" y="1684597"/>
                  <a:pt x="250211" y="1684138"/>
                  <a:pt x="250211" y="1683574"/>
                </a:cubicBezTo>
                <a:cubicBezTo>
                  <a:pt x="250211" y="1683009"/>
                  <a:pt x="250671" y="1682550"/>
                  <a:pt x="251234" y="1682550"/>
                </a:cubicBezTo>
                <a:close/>
                <a:moveTo>
                  <a:pt x="312635" y="1682038"/>
                </a:moveTo>
                <a:cubicBezTo>
                  <a:pt x="313487" y="1682038"/>
                  <a:pt x="314170" y="1682726"/>
                  <a:pt x="314170" y="1683573"/>
                </a:cubicBezTo>
                <a:cubicBezTo>
                  <a:pt x="314170" y="1684421"/>
                  <a:pt x="313487" y="1685109"/>
                  <a:pt x="312635" y="1685109"/>
                </a:cubicBezTo>
                <a:cubicBezTo>
                  <a:pt x="311781" y="1685109"/>
                  <a:pt x="311100" y="1684421"/>
                  <a:pt x="311100" y="1683573"/>
                </a:cubicBezTo>
                <a:cubicBezTo>
                  <a:pt x="311100" y="1682726"/>
                  <a:pt x="311781" y="1682038"/>
                  <a:pt x="312635" y="1682038"/>
                </a:cubicBezTo>
                <a:close/>
                <a:moveTo>
                  <a:pt x="374036" y="1681526"/>
                </a:moveTo>
                <a:cubicBezTo>
                  <a:pt x="375162" y="1681526"/>
                  <a:pt x="376083" y="1682442"/>
                  <a:pt x="376083" y="1683573"/>
                </a:cubicBezTo>
                <a:cubicBezTo>
                  <a:pt x="376083" y="1684704"/>
                  <a:pt x="375162" y="1685620"/>
                  <a:pt x="374036" y="1685620"/>
                </a:cubicBezTo>
                <a:cubicBezTo>
                  <a:pt x="372945" y="1685538"/>
                  <a:pt x="372075" y="1684668"/>
                  <a:pt x="371990" y="1683573"/>
                </a:cubicBezTo>
                <a:cubicBezTo>
                  <a:pt x="371990" y="1682442"/>
                  <a:pt x="372911" y="1681526"/>
                  <a:pt x="374036" y="1681526"/>
                </a:cubicBezTo>
                <a:close/>
                <a:moveTo>
                  <a:pt x="436120" y="1680844"/>
                </a:moveTo>
                <a:cubicBezTo>
                  <a:pt x="437621" y="1680844"/>
                  <a:pt x="438849" y="1682066"/>
                  <a:pt x="438849" y="1683573"/>
                </a:cubicBezTo>
                <a:cubicBezTo>
                  <a:pt x="438849" y="1685081"/>
                  <a:pt x="437621" y="1686302"/>
                  <a:pt x="436120" y="1686302"/>
                </a:cubicBezTo>
                <a:cubicBezTo>
                  <a:pt x="434618" y="1686302"/>
                  <a:pt x="433391" y="1685081"/>
                  <a:pt x="433391" y="1683573"/>
                </a:cubicBezTo>
                <a:cubicBezTo>
                  <a:pt x="433391" y="1682066"/>
                  <a:pt x="434618" y="1680844"/>
                  <a:pt x="436120" y="1680844"/>
                </a:cubicBezTo>
                <a:close/>
                <a:moveTo>
                  <a:pt x="496838" y="1680333"/>
                </a:moveTo>
                <a:cubicBezTo>
                  <a:pt x="496957" y="1680326"/>
                  <a:pt x="497077" y="1680326"/>
                  <a:pt x="497196" y="1680333"/>
                </a:cubicBezTo>
                <a:cubicBezTo>
                  <a:pt x="498885" y="1680430"/>
                  <a:pt x="500181" y="1681881"/>
                  <a:pt x="500079" y="1683573"/>
                </a:cubicBezTo>
                <a:cubicBezTo>
                  <a:pt x="500079" y="1685362"/>
                  <a:pt x="498629" y="1686814"/>
                  <a:pt x="496838" y="1686814"/>
                </a:cubicBezTo>
                <a:cubicBezTo>
                  <a:pt x="495082" y="1686729"/>
                  <a:pt x="493683" y="1685326"/>
                  <a:pt x="493598" y="1683573"/>
                </a:cubicBezTo>
                <a:cubicBezTo>
                  <a:pt x="493598" y="1681784"/>
                  <a:pt x="495047" y="1680333"/>
                  <a:pt x="496838" y="1680333"/>
                </a:cubicBezTo>
                <a:close/>
                <a:moveTo>
                  <a:pt x="558240" y="1679821"/>
                </a:moveTo>
                <a:cubicBezTo>
                  <a:pt x="560304" y="1679821"/>
                  <a:pt x="561992" y="1681501"/>
                  <a:pt x="561992" y="1683574"/>
                </a:cubicBezTo>
                <a:cubicBezTo>
                  <a:pt x="561992" y="1685646"/>
                  <a:pt x="560304" y="1687326"/>
                  <a:pt x="558240" y="1687326"/>
                </a:cubicBezTo>
                <a:cubicBezTo>
                  <a:pt x="556176" y="1687326"/>
                  <a:pt x="554488" y="1685646"/>
                  <a:pt x="554488" y="1683574"/>
                </a:cubicBezTo>
                <a:cubicBezTo>
                  <a:pt x="554488" y="1681501"/>
                  <a:pt x="556176" y="1679821"/>
                  <a:pt x="558240" y="1679821"/>
                </a:cubicBezTo>
                <a:close/>
                <a:moveTo>
                  <a:pt x="743126" y="1678968"/>
                </a:moveTo>
                <a:cubicBezTo>
                  <a:pt x="746042" y="1678968"/>
                  <a:pt x="748413" y="1681336"/>
                  <a:pt x="748413" y="1684256"/>
                </a:cubicBezTo>
                <a:cubicBezTo>
                  <a:pt x="748413" y="1687176"/>
                  <a:pt x="746042" y="1689543"/>
                  <a:pt x="743126" y="1689543"/>
                </a:cubicBezTo>
                <a:cubicBezTo>
                  <a:pt x="740209" y="1689543"/>
                  <a:pt x="737839" y="1687176"/>
                  <a:pt x="737839" y="1684256"/>
                </a:cubicBezTo>
                <a:cubicBezTo>
                  <a:pt x="737839" y="1681336"/>
                  <a:pt x="740209" y="1678968"/>
                  <a:pt x="743126" y="1678968"/>
                </a:cubicBezTo>
                <a:close/>
                <a:moveTo>
                  <a:pt x="681042" y="1678968"/>
                </a:moveTo>
                <a:cubicBezTo>
                  <a:pt x="681162" y="1678963"/>
                  <a:pt x="681281" y="1678963"/>
                  <a:pt x="681384" y="1678968"/>
                </a:cubicBezTo>
                <a:cubicBezTo>
                  <a:pt x="683925" y="1679064"/>
                  <a:pt x="685920" y="1681203"/>
                  <a:pt x="685818" y="1683744"/>
                </a:cubicBezTo>
                <a:cubicBezTo>
                  <a:pt x="685818" y="1686381"/>
                  <a:pt x="683686" y="1688520"/>
                  <a:pt x="681042" y="1688520"/>
                </a:cubicBezTo>
                <a:cubicBezTo>
                  <a:pt x="678450" y="1688431"/>
                  <a:pt x="676352" y="1686343"/>
                  <a:pt x="676267" y="1683744"/>
                </a:cubicBezTo>
                <a:cubicBezTo>
                  <a:pt x="676267" y="1681107"/>
                  <a:pt x="678399" y="1678968"/>
                  <a:pt x="681042" y="1678968"/>
                </a:cubicBezTo>
                <a:close/>
                <a:moveTo>
                  <a:pt x="619642" y="1678968"/>
                </a:moveTo>
                <a:cubicBezTo>
                  <a:pt x="621995" y="1678968"/>
                  <a:pt x="623906" y="1680877"/>
                  <a:pt x="623906" y="1683232"/>
                </a:cubicBezTo>
                <a:cubicBezTo>
                  <a:pt x="623906" y="1685588"/>
                  <a:pt x="621995" y="1687496"/>
                  <a:pt x="619642" y="1687496"/>
                </a:cubicBezTo>
                <a:cubicBezTo>
                  <a:pt x="617322" y="1687409"/>
                  <a:pt x="615463" y="1685550"/>
                  <a:pt x="615378" y="1683232"/>
                </a:cubicBezTo>
                <a:cubicBezTo>
                  <a:pt x="615378" y="1680877"/>
                  <a:pt x="617288" y="1678968"/>
                  <a:pt x="619642" y="1678968"/>
                </a:cubicBezTo>
                <a:close/>
                <a:moveTo>
                  <a:pt x="803845" y="1677945"/>
                </a:moveTo>
                <a:cubicBezTo>
                  <a:pt x="806949" y="1677945"/>
                  <a:pt x="809474" y="1680465"/>
                  <a:pt x="809474" y="1683574"/>
                </a:cubicBezTo>
                <a:cubicBezTo>
                  <a:pt x="809474" y="1686683"/>
                  <a:pt x="806949" y="1689202"/>
                  <a:pt x="803845" y="1689202"/>
                </a:cubicBezTo>
                <a:cubicBezTo>
                  <a:pt x="800740" y="1689202"/>
                  <a:pt x="798217" y="1686683"/>
                  <a:pt x="798217" y="1683574"/>
                </a:cubicBezTo>
                <a:cubicBezTo>
                  <a:pt x="798217" y="1680465"/>
                  <a:pt x="800740" y="1677945"/>
                  <a:pt x="803845" y="1677945"/>
                </a:cubicBezTo>
                <a:close/>
                <a:moveTo>
                  <a:pt x="865246" y="1677433"/>
                </a:moveTo>
                <a:cubicBezTo>
                  <a:pt x="868640" y="1677433"/>
                  <a:pt x="871386" y="1680183"/>
                  <a:pt x="871386" y="1683574"/>
                </a:cubicBezTo>
                <a:cubicBezTo>
                  <a:pt x="871386" y="1686964"/>
                  <a:pt x="868640" y="1689714"/>
                  <a:pt x="865246" y="1689714"/>
                </a:cubicBezTo>
                <a:cubicBezTo>
                  <a:pt x="861852" y="1689714"/>
                  <a:pt x="859106" y="1686964"/>
                  <a:pt x="859106" y="1683574"/>
                </a:cubicBezTo>
                <a:cubicBezTo>
                  <a:pt x="859106" y="1680183"/>
                  <a:pt x="861852" y="1677433"/>
                  <a:pt x="865246" y="1677433"/>
                </a:cubicBezTo>
                <a:close/>
                <a:moveTo>
                  <a:pt x="926648" y="1676922"/>
                </a:moveTo>
                <a:cubicBezTo>
                  <a:pt x="926767" y="1676919"/>
                  <a:pt x="926886" y="1676919"/>
                  <a:pt x="926989" y="1676922"/>
                </a:cubicBezTo>
                <a:cubicBezTo>
                  <a:pt x="930570" y="1677018"/>
                  <a:pt x="933402" y="1679995"/>
                  <a:pt x="933299" y="1683574"/>
                </a:cubicBezTo>
                <a:cubicBezTo>
                  <a:pt x="933299" y="1687248"/>
                  <a:pt x="930315" y="1690226"/>
                  <a:pt x="926648" y="1690226"/>
                </a:cubicBezTo>
                <a:cubicBezTo>
                  <a:pt x="923014" y="1690135"/>
                  <a:pt x="920081" y="1687210"/>
                  <a:pt x="919996" y="1683574"/>
                </a:cubicBezTo>
                <a:cubicBezTo>
                  <a:pt x="919996" y="1679900"/>
                  <a:pt x="922981" y="1676922"/>
                  <a:pt x="926648" y="1676922"/>
                </a:cubicBezTo>
                <a:close/>
                <a:moveTo>
                  <a:pt x="988415" y="1676446"/>
                </a:moveTo>
                <a:cubicBezTo>
                  <a:pt x="992277" y="1676446"/>
                  <a:pt x="995408" y="1679577"/>
                  <a:pt x="995408" y="1683439"/>
                </a:cubicBezTo>
                <a:cubicBezTo>
                  <a:pt x="995408" y="1687301"/>
                  <a:pt x="992277" y="1690432"/>
                  <a:pt x="988415" y="1690432"/>
                </a:cubicBezTo>
                <a:cubicBezTo>
                  <a:pt x="984553" y="1690432"/>
                  <a:pt x="981422" y="1687301"/>
                  <a:pt x="981422" y="1683439"/>
                </a:cubicBezTo>
                <a:cubicBezTo>
                  <a:pt x="981422" y="1679577"/>
                  <a:pt x="984553" y="1676446"/>
                  <a:pt x="988415" y="1676446"/>
                </a:cubicBezTo>
                <a:close/>
                <a:moveTo>
                  <a:pt x="1050132" y="1676239"/>
                </a:moveTo>
                <a:cubicBezTo>
                  <a:pt x="1054175" y="1676239"/>
                  <a:pt x="1057466" y="1679523"/>
                  <a:pt x="1057466" y="1683573"/>
                </a:cubicBezTo>
                <a:cubicBezTo>
                  <a:pt x="1057466" y="1687624"/>
                  <a:pt x="1054175" y="1690908"/>
                  <a:pt x="1050132" y="1690908"/>
                </a:cubicBezTo>
                <a:cubicBezTo>
                  <a:pt x="1046125" y="1690817"/>
                  <a:pt x="1042884" y="1687587"/>
                  <a:pt x="1042799" y="1683573"/>
                </a:cubicBezTo>
                <a:cubicBezTo>
                  <a:pt x="1042799" y="1679523"/>
                  <a:pt x="1046090" y="1676239"/>
                  <a:pt x="1050132" y="1676239"/>
                </a:cubicBezTo>
                <a:close/>
                <a:moveTo>
                  <a:pt x="1110851" y="1675728"/>
                </a:moveTo>
                <a:cubicBezTo>
                  <a:pt x="1110970" y="1675725"/>
                  <a:pt x="1111073" y="1675725"/>
                  <a:pt x="1111192" y="1675728"/>
                </a:cubicBezTo>
                <a:cubicBezTo>
                  <a:pt x="1115439" y="1675824"/>
                  <a:pt x="1118799" y="1679335"/>
                  <a:pt x="1118697" y="1683574"/>
                </a:cubicBezTo>
                <a:cubicBezTo>
                  <a:pt x="1118697" y="1687908"/>
                  <a:pt x="1115183" y="1691419"/>
                  <a:pt x="1110851" y="1691419"/>
                </a:cubicBezTo>
                <a:cubicBezTo>
                  <a:pt x="1106553" y="1691329"/>
                  <a:pt x="1103091" y="1687868"/>
                  <a:pt x="1103006" y="1683574"/>
                </a:cubicBezTo>
                <a:cubicBezTo>
                  <a:pt x="1103006" y="1679240"/>
                  <a:pt x="1106519" y="1675728"/>
                  <a:pt x="1110851" y="1675728"/>
                </a:cubicBezTo>
                <a:close/>
                <a:moveTo>
                  <a:pt x="1172253" y="1675387"/>
                </a:moveTo>
                <a:cubicBezTo>
                  <a:pt x="1172372" y="1675385"/>
                  <a:pt x="1172474" y="1675385"/>
                  <a:pt x="1172594" y="1675387"/>
                </a:cubicBezTo>
                <a:cubicBezTo>
                  <a:pt x="1177028" y="1675482"/>
                  <a:pt x="1180542" y="1679148"/>
                  <a:pt x="1180440" y="1683574"/>
                </a:cubicBezTo>
                <a:cubicBezTo>
                  <a:pt x="1180440" y="1688095"/>
                  <a:pt x="1176772" y="1691760"/>
                  <a:pt x="1172253" y="1691760"/>
                </a:cubicBezTo>
                <a:cubicBezTo>
                  <a:pt x="1167767" y="1691670"/>
                  <a:pt x="1164151" y="1688058"/>
                  <a:pt x="1164066" y="1683574"/>
                </a:cubicBezTo>
                <a:cubicBezTo>
                  <a:pt x="1164066" y="1679052"/>
                  <a:pt x="1167733" y="1675387"/>
                  <a:pt x="1172253" y="1675387"/>
                </a:cubicBezTo>
                <a:close/>
                <a:moveTo>
                  <a:pt x="1233654" y="1675045"/>
                </a:moveTo>
                <a:cubicBezTo>
                  <a:pt x="1238361" y="1675045"/>
                  <a:pt x="1242181" y="1678864"/>
                  <a:pt x="1242181" y="1683573"/>
                </a:cubicBezTo>
                <a:cubicBezTo>
                  <a:pt x="1242181" y="1688283"/>
                  <a:pt x="1238361" y="1692101"/>
                  <a:pt x="1233654" y="1692101"/>
                </a:cubicBezTo>
                <a:cubicBezTo>
                  <a:pt x="1228980" y="1692011"/>
                  <a:pt x="1225211" y="1688245"/>
                  <a:pt x="1225126" y="1683573"/>
                </a:cubicBezTo>
                <a:cubicBezTo>
                  <a:pt x="1225126" y="1678864"/>
                  <a:pt x="1228946" y="1675045"/>
                  <a:pt x="1233654" y="1675045"/>
                </a:cubicBezTo>
                <a:close/>
                <a:moveTo>
                  <a:pt x="1295055" y="1674874"/>
                </a:moveTo>
                <a:cubicBezTo>
                  <a:pt x="1299865" y="1674874"/>
                  <a:pt x="1303753" y="1678768"/>
                  <a:pt x="1303753" y="1683573"/>
                </a:cubicBezTo>
                <a:cubicBezTo>
                  <a:pt x="1303753" y="1688378"/>
                  <a:pt x="1299865" y="1692271"/>
                  <a:pt x="1295055" y="1692271"/>
                </a:cubicBezTo>
                <a:cubicBezTo>
                  <a:pt x="1290245" y="1692271"/>
                  <a:pt x="1286357" y="1688378"/>
                  <a:pt x="1286357" y="1683573"/>
                </a:cubicBezTo>
                <a:cubicBezTo>
                  <a:pt x="1286357" y="1678768"/>
                  <a:pt x="1290245" y="1674874"/>
                  <a:pt x="1295055" y="1674874"/>
                </a:cubicBezTo>
                <a:close/>
                <a:moveTo>
                  <a:pt x="1970835" y="1674570"/>
                </a:moveTo>
                <a:cubicBezTo>
                  <a:pt x="1975733" y="1674570"/>
                  <a:pt x="1979704" y="1678541"/>
                  <a:pt x="1979704" y="1683439"/>
                </a:cubicBezTo>
                <a:cubicBezTo>
                  <a:pt x="1979704" y="1688337"/>
                  <a:pt x="1975733" y="1692308"/>
                  <a:pt x="1970835" y="1692308"/>
                </a:cubicBezTo>
                <a:cubicBezTo>
                  <a:pt x="1965937" y="1692308"/>
                  <a:pt x="1961966" y="1688337"/>
                  <a:pt x="1961966" y="1683439"/>
                </a:cubicBezTo>
                <a:cubicBezTo>
                  <a:pt x="1961966" y="1678541"/>
                  <a:pt x="1965937" y="1674570"/>
                  <a:pt x="1970835" y="1674570"/>
                </a:cubicBezTo>
                <a:close/>
                <a:moveTo>
                  <a:pt x="1357138" y="1674533"/>
                </a:moveTo>
                <a:cubicBezTo>
                  <a:pt x="1362136" y="1674533"/>
                  <a:pt x="1366178" y="1678581"/>
                  <a:pt x="1366178" y="1683573"/>
                </a:cubicBezTo>
                <a:cubicBezTo>
                  <a:pt x="1366178" y="1688565"/>
                  <a:pt x="1362136" y="1692613"/>
                  <a:pt x="1357138" y="1692613"/>
                </a:cubicBezTo>
                <a:cubicBezTo>
                  <a:pt x="1352141" y="1692613"/>
                  <a:pt x="1348099" y="1688565"/>
                  <a:pt x="1348099" y="1683573"/>
                </a:cubicBezTo>
                <a:cubicBezTo>
                  <a:pt x="1348099" y="1678581"/>
                  <a:pt x="1352141" y="1674533"/>
                  <a:pt x="1357138" y="1674533"/>
                </a:cubicBezTo>
                <a:close/>
                <a:moveTo>
                  <a:pt x="1417858" y="1674363"/>
                </a:moveTo>
                <a:cubicBezTo>
                  <a:pt x="1422941" y="1674363"/>
                  <a:pt x="1427068" y="1678488"/>
                  <a:pt x="1427068" y="1683574"/>
                </a:cubicBezTo>
                <a:cubicBezTo>
                  <a:pt x="1427068" y="1688660"/>
                  <a:pt x="1422941" y="1692784"/>
                  <a:pt x="1417858" y="1692784"/>
                </a:cubicBezTo>
                <a:cubicBezTo>
                  <a:pt x="1412810" y="1692693"/>
                  <a:pt x="1408733" y="1688622"/>
                  <a:pt x="1408648" y="1683574"/>
                </a:cubicBezTo>
                <a:cubicBezTo>
                  <a:pt x="1408648" y="1678488"/>
                  <a:pt x="1412775" y="1674363"/>
                  <a:pt x="1417858" y="1674363"/>
                </a:cubicBezTo>
                <a:close/>
                <a:moveTo>
                  <a:pt x="1479259" y="1674022"/>
                </a:moveTo>
                <a:cubicBezTo>
                  <a:pt x="1484529" y="1674022"/>
                  <a:pt x="1488810" y="1678298"/>
                  <a:pt x="1488810" y="1683574"/>
                </a:cubicBezTo>
                <a:cubicBezTo>
                  <a:pt x="1488810" y="1688849"/>
                  <a:pt x="1484529" y="1693125"/>
                  <a:pt x="1479259" y="1693125"/>
                </a:cubicBezTo>
                <a:cubicBezTo>
                  <a:pt x="1473989" y="1693125"/>
                  <a:pt x="1469708" y="1688849"/>
                  <a:pt x="1469708" y="1683574"/>
                </a:cubicBezTo>
                <a:cubicBezTo>
                  <a:pt x="1469708" y="1678298"/>
                  <a:pt x="1473989" y="1674022"/>
                  <a:pt x="1479259" y="1674022"/>
                </a:cubicBezTo>
                <a:close/>
                <a:moveTo>
                  <a:pt x="1540661" y="1673852"/>
                </a:moveTo>
                <a:cubicBezTo>
                  <a:pt x="1540780" y="1673850"/>
                  <a:pt x="1540882" y="1673850"/>
                  <a:pt x="1541001" y="1673852"/>
                </a:cubicBezTo>
                <a:cubicBezTo>
                  <a:pt x="1546272" y="1673947"/>
                  <a:pt x="1550485" y="1678300"/>
                  <a:pt x="1550382" y="1683574"/>
                </a:cubicBezTo>
                <a:cubicBezTo>
                  <a:pt x="1550382" y="1688943"/>
                  <a:pt x="1546033" y="1693295"/>
                  <a:pt x="1540661" y="1693295"/>
                </a:cubicBezTo>
                <a:cubicBezTo>
                  <a:pt x="1535322" y="1693205"/>
                  <a:pt x="1531024" y="1688905"/>
                  <a:pt x="1530939" y="1683574"/>
                </a:cubicBezTo>
                <a:cubicBezTo>
                  <a:pt x="1530939" y="1678204"/>
                  <a:pt x="1535288" y="1673852"/>
                  <a:pt x="1540661" y="1673852"/>
                </a:cubicBezTo>
                <a:close/>
                <a:moveTo>
                  <a:pt x="1602427" y="1673547"/>
                </a:moveTo>
                <a:cubicBezTo>
                  <a:pt x="1607891" y="1673547"/>
                  <a:pt x="1612320" y="1677976"/>
                  <a:pt x="1612320" y="1683439"/>
                </a:cubicBezTo>
                <a:cubicBezTo>
                  <a:pt x="1612320" y="1688903"/>
                  <a:pt x="1607891" y="1693332"/>
                  <a:pt x="1602427" y="1693332"/>
                </a:cubicBezTo>
                <a:cubicBezTo>
                  <a:pt x="1596964" y="1693332"/>
                  <a:pt x="1592535" y="1688903"/>
                  <a:pt x="1592535" y="1683439"/>
                </a:cubicBezTo>
                <a:cubicBezTo>
                  <a:pt x="1592535" y="1677976"/>
                  <a:pt x="1596964" y="1673547"/>
                  <a:pt x="1602427" y="1673547"/>
                </a:cubicBezTo>
                <a:close/>
                <a:moveTo>
                  <a:pt x="1724863" y="1673511"/>
                </a:moveTo>
                <a:cubicBezTo>
                  <a:pt x="1724983" y="1673509"/>
                  <a:pt x="1725085" y="1673509"/>
                  <a:pt x="1725204" y="1673511"/>
                </a:cubicBezTo>
                <a:cubicBezTo>
                  <a:pt x="1730662" y="1673606"/>
                  <a:pt x="1735029" y="1678111"/>
                  <a:pt x="1734926" y="1683574"/>
                </a:cubicBezTo>
                <a:cubicBezTo>
                  <a:pt x="1734926" y="1689130"/>
                  <a:pt x="1730424" y="1693637"/>
                  <a:pt x="1724863" y="1693637"/>
                </a:cubicBezTo>
                <a:cubicBezTo>
                  <a:pt x="1719337" y="1693546"/>
                  <a:pt x="1714886" y="1689093"/>
                  <a:pt x="1714801" y="1683574"/>
                </a:cubicBezTo>
                <a:cubicBezTo>
                  <a:pt x="1714801" y="1678017"/>
                  <a:pt x="1719303" y="1673511"/>
                  <a:pt x="1724863" y="1673511"/>
                </a:cubicBezTo>
                <a:close/>
                <a:moveTo>
                  <a:pt x="1664144" y="1673511"/>
                </a:moveTo>
                <a:cubicBezTo>
                  <a:pt x="1664264" y="1673509"/>
                  <a:pt x="1664366" y="1673509"/>
                  <a:pt x="1664485" y="1673511"/>
                </a:cubicBezTo>
                <a:cubicBezTo>
                  <a:pt x="1669943" y="1673606"/>
                  <a:pt x="1674310" y="1678111"/>
                  <a:pt x="1674207" y="1683574"/>
                </a:cubicBezTo>
                <a:cubicBezTo>
                  <a:pt x="1674207" y="1689130"/>
                  <a:pt x="1669705" y="1693637"/>
                  <a:pt x="1664144" y="1693637"/>
                </a:cubicBezTo>
                <a:cubicBezTo>
                  <a:pt x="1658618" y="1693546"/>
                  <a:pt x="1654167" y="1689093"/>
                  <a:pt x="1654082" y="1683574"/>
                </a:cubicBezTo>
                <a:cubicBezTo>
                  <a:pt x="1654082" y="1678017"/>
                  <a:pt x="1658584" y="1673511"/>
                  <a:pt x="1664144" y="1673511"/>
                </a:cubicBezTo>
                <a:close/>
                <a:moveTo>
                  <a:pt x="1909068" y="1673339"/>
                </a:moveTo>
                <a:cubicBezTo>
                  <a:pt x="1914714" y="1673339"/>
                  <a:pt x="1919301" y="1677921"/>
                  <a:pt x="1919301" y="1683573"/>
                </a:cubicBezTo>
                <a:cubicBezTo>
                  <a:pt x="1919301" y="1689225"/>
                  <a:pt x="1914714" y="1693807"/>
                  <a:pt x="1909068" y="1693807"/>
                </a:cubicBezTo>
                <a:cubicBezTo>
                  <a:pt x="1903422" y="1693807"/>
                  <a:pt x="1898835" y="1689225"/>
                  <a:pt x="1898835" y="1683573"/>
                </a:cubicBezTo>
                <a:cubicBezTo>
                  <a:pt x="1898835" y="1677921"/>
                  <a:pt x="1903422" y="1673339"/>
                  <a:pt x="1909068" y="1673339"/>
                </a:cubicBezTo>
                <a:close/>
                <a:moveTo>
                  <a:pt x="1847666" y="1673339"/>
                </a:moveTo>
                <a:cubicBezTo>
                  <a:pt x="1853312" y="1673339"/>
                  <a:pt x="1857899" y="1677921"/>
                  <a:pt x="1857899" y="1683573"/>
                </a:cubicBezTo>
                <a:cubicBezTo>
                  <a:pt x="1857899" y="1689225"/>
                  <a:pt x="1853312" y="1693807"/>
                  <a:pt x="1847666" y="1693807"/>
                </a:cubicBezTo>
                <a:cubicBezTo>
                  <a:pt x="1842020" y="1693807"/>
                  <a:pt x="1837433" y="1689225"/>
                  <a:pt x="1837433" y="1683573"/>
                </a:cubicBezTo>
                <a:cubicBezTo>
                  <a:pt x="1837433" y="1677921"/>
                  <a:pt x="1842020" y="1673339"/>
                  <a:pt x="1847666" y="1673339"/>
                </a:cubicBezTo>
                <a:close/>
                <a:moveTo>
                  <a:pt x="1786265" y="1673339"/>
                </a:moveTo>
                <a:cubicBezTo>
                  <a:pt x="1791911" y="1673339"/>
                  <a:pt x="1796499" y="1677921"/>
                  <a:pt x="1796499" y="1683573"/>
                </a:cubicBezTo>
                <a:cubicBezTo>
                  <a:pt x="1796499" y="1689225"/>
                  <a:pt x="1791911" y="1693807"/>
                  <a:pt x="1786265" y="1693807"/>
                </a:cubicBezTo>
                <a:cubicBezTo>
                  <a:pt x="1780620" y="1693807"/>
                  <a:pt x="1776032" y="1689225"/>
                  <a:pt x="1776032" y="1683573"/>
                </a:cubicBezTo>
                <a:cubicBezTo>
                  <a:pt x="1776032" y="1677921"/>
                  <a:pt x="1780620" y="1673339"/>
                  <a:pt x="1786265" y="1673339"/>
                </a:cubicBezTo>
                <a:close/>
                <a:moveTo>
                  <a:pt x="189832" y="1621319"/>
                </a:moveTo>
                <a:lnTo>
                  <a:pt x="190685" y="1622172"/>
                </a:lnTo>
                <a:cubicBezTo>
                  <a:pt x="190429" y="1622324"/>
                  <a:pt x="190088" y="1622324"/>
                  <a:pt x="189832" y="1622172"/>
                </a:cubicBezTo>
                <a:cubicBezTo>
                  <a:pt x="189559" y="1622297"/>
                  <a:pt x="189252" y="1622297"/>
                  <a:pt x="188980" y="1622172"/>
                </a:cubicBezTo>
                <a:cubicBezTo>
                  <a:pt x="188980" y="1621701"/>
                  <a:pt x="189355" y="1621319"/>
                  <a:pt x="189832" y="1621319"/>
                </a:cubicBezTo>
                <a:close/>
                <a:moveTo>
                  <a:pt x="251234" y="1620637"/>
                </a:moveTo>
                <a:cubicBezTo>
                  <a:pt x="252086" y="1620637"/>
                  <a:pt x="252769" y="1621325"/>
                  <a:pt x="252769" y="1622172"/>
                </a:cubicBezTo>
                <a:cubicBezTo>
                  <a:pt x="252769" y="1623020"/>
                  <a:pt x="252086" y="1623707"/>
                  <a:pt x="251234" y="1623707"/>
                </a:cubicBezTo>
                <a:cubicBezTo>
                  <a:pt x="250380" y="1623707"/>
                  <a:pt x="249699" y="1623020"/>
                  <a:pt x="249699" y="1622172"/>
                </a:cubicBezTo>
                <a:cubicBezTo>
                  <a:pt x="249699" y="1621325"/>
                  <a:pt x="250380" y="1620637"/>
                  <a:pt x="251234" y="1620637"/>
                </a:cubicBezTo>
                <a:close/>
                <a:moveTo>
                  <a:pt x="312635" y="1620125"/>
                </a:moveTo>
                <a:cubicBezTo>
                  <a:pt x="313761" y="1620125"/>
                  <a:pt x="314682" y="1621041"/>
                  <a:pt x="314682" y="1622172"/>
                </a:cubicBezTo>
                <a:cubicBezTo>
                  <a:pt x="314682" y="1623303"/>
                  <a:pt x="313761" y="1624219"/>
                  <a:pt x="312635" y="1624219"/>
                </a:cubicBezTo>
                <a:cubicBezTo>
                  <a:pt x="311544" y="1624137"/>
                  <a:pt x="310673" y="1623267"/>
                  <a:pt x="310589" y="1622172"/>
                </a:cubicBezTo>
                <a:cubicBezTo>
                  <a:pt x="310589" y="1621041"/>
                  <a:pt x="311509" y="1620125"/>
                  <a:pt x="312635" y="1620125"/>
                </a:cubicBezTo>
                <a:close/>
                <a:moveTo>
                  <a:pt x="374036" y="1619443"/>
                </a:moveTo>
                <a:cubicBezTo>
                  <a:pt x="375537" y="1619443"/>
                  <a:pt x="376765" y="1620665"/>
                  <a:pt x="376765" y="1622172"/>
                </a:cubicBezTo>
                <a:cubicBezTo>
                  <a:pt x="376765" y="1623680"/>
                  <a:pt x="375537" y="1624901"/>
                  <a:pt x="374036" y="1624901"/>
                </a:cubicBezTo>
                <a:cubicBezTo>
                  <a:pt x="372535" y="1624901"/>
                  <a:pt x="371308" y="1623680"/>
                  <a:pt x="371308" y="1622172"/>
                </a:cubicBezTo>
                <a:cubicBezTo>
                  <a:pt x="371308" y="1620665"/>
                  <a:pt x="372535" y="1619443"/>
                  <a:pt x="374036" y="1619443"/>
                </a:cubicBezTo>
                <a:close/>
                <a:moveTo>
                  <a:pt x="436119" y="1618932"/>
                </a:moveTo>
                <a:cubicBezTo>
                  <a:pt x="436238" y="1618925"/>
                  <a:pt x="436358" y="1618925"/>
                  <a:pt x="436477" y="1618932"/>
                </a:cubicBezTo>
                <a:cubicBezTo>
                  <a:pt x="438166" y="1619029"/>
                  <a:pt x="439462" y="1620480"/>
                  <a:pt x="439360" y="1622172"/>
                </a:cubicBezTo>
                <a:cubicBezTo>
                  <a:pt x="439360" y="1623961"/>
                  <a:pt x="437910" y="1625413"/>
                  <a:pt x="436119" y="1625413"/>
                </a:cubicBezTo>
                <a:cubicBezTo>
                  <a:pt x="434363" y="1625328"/>
                  <a:pt x="432964" y="1623926"/>
                  <a:pt x="432879" y="1622172"/>
                </a:cubicBezTo>
                <a:cubicBezTo>
                  <a:pt x="432879" y="1620383"/>
                  <a:pt x="434328" y="1618932"/>
                  <a:pt x="436119" y="1618932"/>
                </a:cubicBezTo>
                <a:close/>
                <a:moveTo>
                  <a:pt x="496839" y="1618419"/>
                </a:moveTo>
                <a:cubicBezTo>
                  <a:pt x="498903" y="1618419"/>
                  <a:pt x="500591" y="1620099"/>
                  <a:pt x="500591" y="1622172"/>
                </a:cubicBezTo>
                <a:cubicBezTo>
                  <a:pt x="500591" y="1624244"/>
                  <a:pt x="498903" y="1625924"/>
                  <a:pt x="496839" y="1625924"/>
                </a:cubicBezTo>
                <a:cubicBezTo>
                  <a:pt x="494775" y="1625924"/>
                  <a:pt x="493087" y="1624244"/>
                  <a:pt x="493087" y="1622172"/>
                </a:cubicBezTo>
                <a:cubicBezTo>
                  <a:pt x="493087" y="1620099"/>
                  <a:pt x="494775" y="1618419"/>
                  <a:pt x="496839" y="1618419"/>
                </a:cubicBezTo>
                <a:close/>
                <a:moveTo>
                  <a:pt x="558240" y="1617737"/>
                </a:moveTo>
                <a:cubicBezTo>
                  <a:pt x="558359" y="1617732"/>
                  <a:pt x="558479" y="1617732"/>
                  <a:pt x="558581" y="1617737"/>
                </a:cubicBezTo>
                <a:cubicBezTo>
                  <a:pt x="560935" y="1617833"/>
                  <a:pt x="562777" y="1619818"/>
                  <a:pt x="562675" y="1622172"/>
                </a:cubicBezTo>
                <a:cubicBezTo>
                  <a:pt x="562675" y="1624621"/>
                  <a:pt x="560696" y="1626606"/>
                  <a:pt x="558240" y="1626606"/>
                </a:cubicBezTo>
                <a:cubicBezTo>
                  <a:pt x="555784" y="1626606"/>
                  <a:pt x="553806" y="1624621"/>
                  <a:pt x="553806" y="1622172"/>
                </a:cubicBezTo>
                <a:cubicBezTo>
                  <a:pt x="553806" y="1619723"/>
                  <a:pt x="555784" y="1617737"/>
                  <a:pt x="558240" y="1617737"/>
                </a:cubicBezTo>
                <a:close/>
                <a:moveTo>
                  <a:pt x="619641" y="1617226"/>
                </a:moveTo>
                <a:cubicBezTo>
                  <a:pt x="622370" y="1617226"/>
                  <a:pt x="624587" y="1619440"/>
                  <a:pt x="624587" y="1622173"/>
                </a:cubicBezTo>
                <a:cubicBezTo>
                  <a:pt x="624587" y="1624905"/>
                  <a:pt x="622370" y="1627119"/>
                  <a:pt x="619641" y="1627119"/>
                </a:cubicBezTo>
                <a:cubicBezTo>
                  <a:pt x="616912" y="1627119"/>
                  <a:pt x="614695" y="1624905"/>
                  <a:pt x="614695" y="1622173"/>
                </a:cubicBezTo>
                <a:cubicBezTo>
                  <a:pt x="614695" y="1619440"/>
                  <a:pt x="616912" y="1617226"/>
                  <a:pt x="619641" y="1617226"/>
                </a:cubicBezTo>
                <a:close/>
                <a:moveTo>
                  <a:pt x="681042" y="1616714"/>
                </a:moveTo>
                <a:cubicBezTo>
                  <a:pt x="684061" y="1616714"/>
                  <a:pt x="686500" y="1619159"/>
                  <a:pt x="686500" y="1622172"/>
                </a:cubicBezTo>
                <a:cubicBezTo>
                  <a:pt x="686500" y="1625186"/>
                  <a:pt x="684061" y="1627630"/>
                  <a:pt x="681042" y="1627630"/>
                </a:cubicBezTo>
                <a:cubicBezTo>
                  <a:pt x="678057" y="1627542"/>
                  <a:pt x="675670" y="1625149"/>
                  <a:pt x="675585" y="1622172"/>
                </a:cubicBezTo>
                <a:cubicBezTo>
                  <a:pt x="675585" y="1619159"/>
                  <a:pt x="678024" y="1616714"/>
                  <a:pt x="681042" y="1616714"/>
                </a:cubicBezTo>
                <a:close/>
                <a:moveTo>
                  <a:pt x="743126" y="1616203"/>
                </a:moveTo>
                <a:cubicBezTo>
                  <a:pt x="746333" y="1616111"/>
                  <a:pt x="749011" y="1618630"/>
                  <a:pt x="749096" y="1621831"/>
                </a:cubicBezTo>
                <a:cubicBezTo>
                  <a:pt x="749096" y="1625128"/>
                  <a:pt x="746418" y="1627801"/>
                  <a:pt x="743126" y="1627801"/>
                </a:cubicBezTo>
                <a:cubicBezTo>
                  <a:pt x="739954" y="1627806"/>
                  <a:pt x="737344" y="1625335"/>
                  <a:pt x="737157" y="1622172"/>
                </a:cubicBezTo>
                <a:cubicBezTo>
                  <a:pt x="737157" y="1618876"/>
                  <a:pt x="739835" y="1616203"/>
                  <a:pt x="743126" y="1616203"/>
                </a:cubicBezTo>
                <a:close/>
                <a:moveTo>
                  <a:pt x="803845" y="1615690"/>
                </a:moveTo>
                <a:cubicBezTo>
                  <a:pt x="807426" y="1615690"/>
                  <a:pt x="810326" y="1618592"/>
                  <a:pt x="810326" y="1622172"/>
                </a:cubicBezTo>
                <a:cubicBezTo>
                  <a:pt x="810326" y="1625752"/>
                  <a:pt x="807426" y="1628653"/>
                  <a:pt x="803845" y="1628653"/>
                </a:cubicBezTo>
                <a:cubicBezTo>
                  <a:pt x="800263" y="1628653"/>
                  <a:pt x="797364" y="1625752"/>
                  <a:pt x="797364" y="1622172"/>
                </a:cubicBezTo>
                <a:cubicBezTo>
                  <a:pt x="797364" y="1618592"/>
                  <a:pt x="800263" y="1615690"/>
                  <a:pt x="803845" y="1615690"/>
                </a:cubicBezTo>
                <a:close/>
                <a:moveTo>
                  <a:pt x="865246" y="1615349"/>
                </a:moveTo>
                <a:cubicBezTo>
                  <a:pt x="869015" y="1615349"/>
                  <a:pt x="872068" y="1618404"/>
                  <a:pt x="872068" y="1622172"/>
                </a:cubicBezTo>
                <a:cubicBezTo>
                  <a:pt x="872068" y="1625939"/>
                  <a:pt x="869015" y="1628994"/>
                  <a:pt x="865246" y="1628994"/>
                </a:cubicBezTo>
                <a:cubicBezTo>
                  <a:pt x="861476" y="1628994"/>
                  <a:pt x="858424" y="1625939"/>
                  <a:pt x="858424" y="1622172"/>
                </a:cubicBezTo>
                <a:cubicBezTo>
                  <a:pt x="858424" y="1618404"/>
                  <a:pt x="861476" y="1615349"/>
                  <a:pt x="865246" y="1615349"/>
                </a:cubicBezTo>
                <a:close/>
                <a:moveTo>
                  <a:pt x="926648" y="1614838"/>
                </a:moveTo>
                <a:cubicBezTo>
                  <a:pt x="930690" y="1614838"/>
                  <a:pt x="933982" y="1618122"/>
                  <a:pt x="933982" y="1622172"/>
                </a:cubicBezTo>
                <a:cubicBezTo>
                  <a:pt x="933982" y="1626223"/>
                  <a:pt x="930690" y="1629506"/>
                  <a:pt x="926648" y="1629506"/>
                </a:cubicBezTo>
                <a:cubicBezTo>
                  <a:pt x="922640" y="1629416"/>
                  <a:pt x="919399" y="1626186"/>
                  <a:pt x="919314" y="1622172"/>
                </a:cubicBezTo>
                <a:cubicBezTo>
                  <a:pt x="919314" y="1618122"/>
                  <a:pt x="922606" y="1614838"/>
                  <a:pt x="926648" y="1614838"/>
                </a:cubicBezTo>
                <a:close/>
                <a:moveTo>
                  <a:pt x="988048" y="1614497"/>
                </a:moveTo>
                <a:cubicBezTo>
                  <a:pt x="992296" y="1614497"/>
                  <a:pt x="995724" y="1617934"/>
                  <a:pt x="995724" y="1622173"/>
                </a:cubicBezTo>
                <a:cubicBezTo>
                  <a:pt x="995724" y="1626411"/>
                  <a:pt x="992296" y="1629848"/>
                  <a:pt x="988048" y="1629848"/>
                </a:cubicBezTo>
                <a:cubicBezTo>
                  <a:pt x="983802" y="1629848"/>
                  <a:pt x="980374" y="1626411"/>
                  <a:pt x="980374" y="1622173"/>
                </a:cubicBezTo>
                <a:cubicBezTo>
                  <a:pt x="980374" y="1617934"/>
                  <a:pt x="983802" y="1614497"/>
                  <a:pt x="988048" y="1614497"/>
                </a:cubicBezTo>
                <a:close/>
                <a:moveTo>
                  <a:pt x="1050133" y="1613986"/>
                </a:moveTo>
                <a:cubicBezTo>
                  <a:pt x="1050252" y="1613984"/>
                  <a:pt x="1050354" y="1613984"/>
                  <a:pt x="1050474" y="1613986"/>
                </a:cubicBezTo>
                <a:cubicBezTo>
                  <a:pt x="1054908" y="1614081"/>
                  <a:pt x="1058422" y="1617747"/>
                  <a:pt x="1058320" y="1622173"/>
                </a:cubicBezTo>
                <a:cubicBezTo>
                  <a:pt x="1058320" y="1626694"/>
                  <a:pt x="1054653" y="1630359"/>
                  <a:pt x="1050133" y="1630359"/>
                </a:cubicBezTo>
                <a:cubicBezTo>
                  <a:pt x="1045647" y="1630269"/>
                  <a:pt x="1042031" y="1626657"/>
                  <a:pt x="1041946" y="1622173"/>
                </a:cubicBezTo>
                <a:cubicBezTo>
                  <a:pt x="1041946" y="1617651"/>
                  <a:pt x="1045613" y="1613986"/>
                  <a:pt x="1050133" y="1613986"/>
                </a:cubicBezTo>
                <a:close/>
                <a:moveTo>
                  <a:pt x="1110852" y="1613644"/>
                </a:moveTo>
                <a:cubicBezTo>
                  <a:pt x="1115559" y="1613644"/>
                  <a:pt x="1119379" y="1617463"/>
                  <a:pt x="1119379" y="1622172"/>
                </a:cubicBezTo>
                <a:cubicBezTo>
                  <a:pt x="1119379" y="1626882"/>
                  <a:pt x="1115559" y="1630700"/>
                  <a:pt x="1110852" y="1630700"/>
                </a:cubicBezTo>
                <a:cubicBezTo>
                  <a:pt x="1106178" y="1630610"/>
                  <a:pt x="1102409" y="1626844"/>
                  <a:pt x="1102324" y="1622172"/>
                </a:cubicBezTo>
                <a:cubicBezTo>
                  <a:pt x="1102324" y="1617463"/>
                  <a:pt x="1106144" y="1613644"/>
                  <a:pt x="1110852" y="1613644"/>
                </a:cubicBezTo>
                <a:close/>
                <a:moveTo>
                  <a:pt x="1172252" y="1613303"/>
                </a:moveTo>
                <a:cubicBezTo>
                  <a:pt x="1177147" y="1613303"/>
                  <a:pt x="1181121" y="1617274"/>
                  <a:pt x="1181121" y="1622172"/>
                </a:cubicBezTo>
                <a:cubicBezTo>
                  <a:pt x="1181121" y="1627071"/>
                  <a:pt x="1177147" y="1631042"/>
                  <a:pt x="1172252" y="1631042"/>
                </a:cubicBezTo>
                <a:cubicBezTo>
                  <a:pt x="1167391" y="1630951"/>
                  <a:pt x="1163468" y="1627033"/>
                  <a:pt x="1163384" y="1622172"/>
                </a:cubicBezTo>
                <a:cubicBezTo>
                  <a:pt x="1163384" y="1617274"/>
                  <a:pt x="1167357" y="1613303"/>
                  <a:pt x="1172252" y="1613303"/>
                </a:cubicBezTo>
                <a:close/>
                <a:moveTo>
                  <a:pt x="1233654" y="1612962"/>
                </a:moveTo>
                <a:cubicBezTo>
                  <a:pt x="1238737" y="1612962"/>
                  <a:pt x="1242864" y="1617087"/>
                  <a:pt x="1242864" y="1622173"/>
                </a:cubicBezTo>
                <a:cubicBezTo>
                  <a:pt x="1242864" y="1627259"/>
                  <a:pt x="1238737" y="1631383"/>
                  <a:pt x="1233654" y="1631383"/>
                </a:cubicBezTo>
                <a:cubicBezTo>
                  <a:pt x="1228571" y="1631383"/>
                  <a:pt x="1224444" y="1627259"/>
                  <a:pt x="1224444" y="1622173"/>
                </a:cubicBezTo>
                <a:cubicBezTo>
                  <a:pt x="1224444" y="1617087"/>
                  <a:pt x="1228571" y="1612962"/>
                  <a:pt x="1233654" y="1612962"/>
                </a:cubicBezTo>
                <a:close/>
                <a:moveTo>
                  <a:pt x="1971151" y="1612620"/>
                </a:moveTo>
                <a:cubicBezTo>
                  <a:pt x="1976421" y="1612620"/>
                  <a:pt x="1980702" y="1616896"/>
                  <a:pt x="1980702" y="1622172"/>
                </a:cubicBezTo>
                <a:cubicBezTo>
                  <a:pt x="1980702" y="1627447"/>
                  <a:pt x="1976421" y="1631723"/>
                  <a:pt x="1971151" y="1631723"/>
                </a:cubicBezTo>
                <a:cubicBezTo>
                  <a:pt x="1965881" y="1631723"/>
                  <a:pt x="1961600" y="1627447"/>
                  <a:pt x="1961600" y="1622172"/>
                </a:cubicBezTo>
                <a:cubicBezTo>
                  <a:pt x="1961600" y="1616896"/>
                  <a:pt x="1965881" y="1612620"/>
                  <a:pt x="1971151" y="1612620"/>
                </a:cubicBezTo>
                <a:close/>
                <a:moveTo>
                  <a:pt x="1295055" y="1612620"/>
                </a:moveTo>
                <a:cubicBezTo>
                  <a:pt x="1300325" y="1612620"/>
                  <a:pt x="1304607" y="1616896"/>
                  <a:pt x="1304607" y="1622172"/>
                </a:cubicBezTo>
                <a:cubicBezTo>
                  <a:pt x="1304607" y="1627447"/>
                  <a:pt x="1300325" y="1631723"/>
                  <a:pt x="1295055" y="1631723"/>
                </a:cubicBezTo>
                <a:cubicBezTo>
                  <a:pt x="1289785" y="1631723"/>
                  <a:pt x="1285504" y="1627447"/>
                  <a:pt x="1285504" y="1622172"/>
                </a:cubicBezTo>
                <a:cubicBezTo>
                  <a:pt x="1285504" y="1616896"/>
                  <a:pt x="1289785" y="1612620"/>
                  <a:pt x="1295055" y="1612620"/>
                </a:cubicBezTo>
                <a:close/>
                <a:moveTo>
                  <a:pt x="1357139" y="1612279"/>
                </a:moveTo>
                <a:cubicBezTo>
                  <a:pt x="1362597" y="1612279"/>
                  <a:pt x="1367031" y="1616709"/>
                  <a:pt x="1367031" y="1622172"/>
                </a:cubicBezTo>
                <a:cubicBezTo>
                  <a:pt x="1367031" y="1627635"/>
                  <a:pt x="1362597" y="1632064"/>
                  <a:pt x="1357139" y="1632064"/>
                </a:cubicBezTo>
                <a:cubicBezTo>
                  <a:pt x="1351681" y="1632064"/>
                  <a:pt x="1347247" y="1627635"/>
                  <a:pt x="1347247" y="1622172"/>
                </a:cubicBezTo>
                <a:cubicBezTo>
                  <a:pt x="1347247" y="1616709"/>
                  <a:pt x="1351681" y="1612279"/>
                  <a:pt x="1357139" y="1612279"/>
                </a:cubicBezTo>
                <a:close/>
                <a:moveTo>
                  <a:pt x="1417857" y="1612109"/>
                </a:moveTo>
                <a:cubicBezTo>
                  <a:pt x="1417977" y="1612107"/>
                  <a:pt x="1418079" y="1612107"/>
                  <a:pt x="1418198" y="1612109"/>
                </a:cubicBezTo>
                <a:cubicBezTo>
                  <a:pt x="1423656" y="1612204"/>
                  <a:pt x="1428023" y="1616709"/>
                  <a:pt x="1427920" y="1622172"/>
                </a:cubicBezTo>
                <a:cubicBezTo>
                  <a:pt x="1427920" y="1627729"/>
                  <a:pt x="1423418" y="1632235"/>
                  <a:pt x="1417857" y="1632235"/>
                </a:cubicBezTo>
                <a:cubicBezTo>
                  <a:pt x="1412331" y="1632144"/>
                  <a:pt x="1407880" y="1627691"/>
                  <a:pt x="1407795" y="1622172"/>
                </a:cubicBezTo>
                <a:cubicBezTo>
                  <a:pt x="1407795" y="1616615"/>
                  <a:pt x="1412297" y="1612109"/>
                  <a:pt x="1417857" y="1612109"/>
                </a:cubicBezTo>
                <a:close/>
                <a:moveTo>
                  <a:pt x="1479259" y="1611938"/>
                </a:moveTo>
                <a:cubicBezTo>
                  <a:pt x="1484905" y="1611938"/>
                  <a:pt x="1489493" y="1616520"/>
                  <a:pt x="1489493" y="1622172"/>
                </a:cubicBezTo>
                <a:cubicBezTo>
                  <a:pt x="1489493" y="1627824"/>
                  <a:pt x="1484905" y="1632406"/>
                  <a:pt x="1479259" y="1632406"/>
                </a:cubicBezTo>
                <a:cubicBezTo>
                  <a:pt x="1473614" y="1632406"/>
                  <a:pt x="1469026" y="1627824"/>
                  <a:pt x="1469026" y="1622172"/>
                </a:cubicBezTo>
                <a:cubicBezTo>
                  <a:pt x="1469026" y="1616520"/>
                  <a:pt x="1473614" y="1611938"/>
                  <a:pt x="1479259" y="1611938"/>
                </a:cubicBezTo>
                <a:close/>
                <a:moveTo>
                  <a:pt x="1540660" y="1611597"/>
                </a:moveTo>
                <a:cubicBezTo>
                  <a:pt x="1546493" y="1611597"/>
                  <a:pt x="1551235" y="1616332"/>
                  <a:pt x="1551235" y="1622172"/>
                </a:cubicBezTo>
                <a:cubicBezTo>
                  <a:pt x="1551235" y="1628012"/>
                  <a:pt x="1546493" y="1632747"/>
                  <a:pt x="1540660" y="1632747"/>
                </a:cubicBezTo>
                <a:cubicBezTo>
                  <a:pt x="1534827" y="1632747"/>
                  <a:pt x="1530086" y="1628012"/>
                  <a:pt x="1530086" y="1622172"/>
                </a:cubicBezTo>
                <a:cubicBezTo>
                  <a:pt x="1530086" y="1616332"/>
                  <a:pt x="1534827" y="1611597"/>
                  <a:pt x="1540660" y="1611597"/>
                </a:cubicBezTo>
                <a:close/>
                <a:moveTo>
                  <a:pt x="1786266" y="1610745"/>
                </a:moveTo>
                <a:cubicBezTo>
                  <a:pt x="1786385" y="1610743"/>
                  <a:pt x="1786487" y="1610743"/>
                  <a:pt x="1786607" y="1610745"/>
                </a:cubicBezTo>
                <a:cubicBezTo>
                  <a:pt x="1792542" y="1610840"/>
                  <a:pt x="1797284" y="1615727"/>
                  <a:pt x="1797181" y="1621660"/>
                </a:cubicBezTo>
                <a:cubicBezTo>
                  <a:pt x="1797181" y="1627690"/>
                  <a:pt x="1792286" y="1632576"/>
                  <a:pt x="1786266" y="1632576"/>
                </a:cubicBezTo>
                <a:cubicBezTo>
                  <a:pt x="1780245" y="1632576"/>
                  <a:pt x="1775350" y="1627690"/>
                  <a:pt x="1775350" y="1621660"/>
                </a:cubicBezTo>
                <a:cubicBezTo>
                  <a:pt x="1775350" y="1615631"/>
                  <a:pt x="1780245" y="1610745"/>
                  <a:pt x="1786266" y="1610745"/>
                </a:cubicBezTo>
                <a:close/>
                <a:moveTo>
                  <a:pt x="1724864" y="1610745"/>
                </a:moveTo>
                <a:cubicBezTo>
                  <a:pt x="1724983" y="1610743"/>
                  <a:pt x="1725086" y="1610743"/>
                  <a:pt x="1725205" y="1610745"/>
                </a:cubicBezTo>
                <a:cubicBezTo>
                  <a:pt x="1731141" y="1610840"/>
                  <a:pt x="1735882" y="1615727"/>
                  <a:pt x="1735780" y="1621660"/>
                </a:cubicBezTo>
                <a:cubicBezTo>
                  <a:pt x="1735780" y="1627690"/>
                  <a:pt x="1730885" y="1632576"/>
                  <a:pt x="1724864" y="1632576"/>
                </a:cubicBezTo>
                <a:cubicBezTo>
                  <a:pt x="1718843" y="1632576"/>
                  <a:pt x="1713949" y="1627690"/>
                  <a:pt x="1713949" y="1621660"/>
                </a:cubicBezTo>
                <a:cubicBezTo>
                  <a:pt x="1713949" y="1615631"/>
                  <a:pt x="1718843" y="1610745"/>
                  <a:pt x="1724864" y="1610745"/>
                </a:cubicBezTo>
                <a:close/>
                <a:moveTo>
                  <a:pt x="1909068" y="1610744"/>
                </a:moveTo>
                <a:cubicBezTo>
                  <a:pt x="1915191" y="1610744"/>
                  <a:pt x="1920155" y="1615708"/>
                  <a:pt x="1920155" y="1621831"/>
                </a:cubicBezTo>
                <a:cubicBezTo>
                  <a:pt x="1920069" y="1627915"/>
                  <a:pt x="1915157" y="1632825"/>
                  <a:pt x="1909068" y="1632917"/>
                </a:cubicBezTo>
                <a:cubicBezTo>
                  <a:pt x="1902979" y="1632825"/>
                  <a:pt x="1898067" y="1627915"/>
                  <a:pt x="1897982" y="1621831"/>
                </a:cubicBezTo>
                <a:cubicBezTo>
                  <a:pt x="1897982" y="1615708"/>
                  <a:pt x="1902945" y="1610744"/>
                  <a:pt x="1909068" y="1610744"/>
                </a:cubicBezTo>
                <a:close/>
                <a:moveTo>
                  <a:pt x="1847666" y="1610744"/>
                </a:moveTo>
                <a:cubicBezTo>
                  <a:pt x="1853789" y="1610744"/>
                  <a:pt x="1858753" y="1615708"/>
                  <a:pt x="1858753" y="1621831"/>
                </a:cubicBezTo>
                <a:cubicBezTo>
                  <a:pt x="1858667" y="1627915"/>
                  <a:pt x="1853755" y="1632825"/>
                  <a:pt x="1847666" y="1632917"/>
                </a:cubicBezTo>
                <a:cubicBezTo>
                  <a:pt x="1841577" y="1632825"/>
                  <a:pt x="1836665" y="1627915"/>
                  <a:pt x="1836580" y="1621831"/>
                </a:cubicBezTo>
                <a:cubicBezTo>
                  <a:pt x="1836580" y="1615708"/>
                  <a:pt x="1841543" y="1610744"/>
                  <a:pt x="1847666" y="1610744"/>
                </a:cubicBezTo>
                <a:close/>
                <a:moveTo>
                  <a:pt x="1664145" y="1610744"/>
                </a:moveTo>
                <a:cubicBezTo>
                  <a:pt x="1670080" y="1610744"/>
                  <a:pt x="1674890" y="1615556"/>
                  <a:pt x="1674890" y="1621490"/>
                </a:cubicBezTo>
                <a:cubicBezTo>
                  <a:pt x="1674890" y="1627423"/>
                  <a:pt x="1670080" y="1632235"/>
                  <a:pt x="1664145" y="1632235"/>
                </a:cubicBezTo>
                <a:cubicBezTo>
                  <a:pt x="1658243" y="1632143"/>
                  <a:pt x="1653485" y="1627386"/>
                  <a:pt x="1653400" y="1621490"/>
                </a:cubicBezTo>
                <a:cubicBezTo>
                  <a:pt x="1653400" y="1615556"/>
                  <a:pt x="1658210" y="1610744"/>
                  <a:pt x="1664145" y="1610744"/>
                </a:cubicBezTo>
                <a:close/>
                <a:moveTo>
                  <a:pt x="1602061" y="1610744"/>
                </a:moveTo>
                <a:cubicBezTo>
                  <a:pt x="1607997" y="1610744"/>
                  <a:pt x="1612807" y="1615556"/>
                  <a:pt x="1612807" y="1621490"/>
                </a:cubicBezTo>
                <a:cubicBezTo>
                  <a:pt x="1612807" y="1627423"/>
                  <a:pt x="1607997" y="1632235"/>
                  <a:pt x="1602061" y="1632235"/>
                </a:cubicBezTo>
                <a:cubicBezTo>
                  <a:pt x="1596160" y="1632143"/>
                  <a:pt x="1591401" y="1627386"/>
                  <a:pt x="1591317" y="1621490"/>
                </a:cubicBezTo>
                <a:cubicBezTo>
                  <a:pt x="1591317" y="1615556"/>
                  <a:pt x="1596126" y="1610744"/>
                  <a:pt x="1602061" y="1610744"/>
                </a:cubicBezTo>
                <a:close/>
                <a:moveTo>
                  <a:pt x="251233" y="1559577"/>
                </a:moveTo>
                <a:cubicBezTo>
                  <a:pt x="252359" y="1559577"/>
                  <a:pt x="253280" y="1560493"/>
                  <a:pt x="253280" y="1561624"/>
                </a:cubicBezTo>
                <a:cubicBezTo>
                  <a:pt x="253280" y="1562755"/>
                  <a:pt x="252359" y="1563671"/>
                  <a:pt x="251233" y="1563671"/>
                </a:cubicBezTo>
                <a:cubicBezTo>
                  <a:pt x="250142" y="1563589"/>
                  <a:pt x="249272" y="1562719"/>
                  <a:pt x="249187" y="1561624"/>
                </a:cubicBezTo>
                <a:cubicBezTo>
                  <a:pt x="249187" y="1560493"/>
                  <a:pt x="250107" y="1559577"/>
                  <a:pt x="251233" y="1559577"/>
                </a:cubicBezTo>
                <a:close/>
                <a:moveTo>
                  <a:pt x="189833" y="1559577"/>
                </a:moveTo>
                <a:cubicBezTo>
                  <a:pt x="190685" y="1559577"/>
                  <a:pt x="191368" y="1560265"/>
                  <a:pt x="191368" y="1561112"/>
                </a:cubicBezTo>
                <a:cubicBezTo>
                  <a:pt x="191368" y="1561960"/>
                  <a:pt x="190685" y="1562648"/>
                  <a:pt x="189833" y="1562648"/>
                </a:cubicBezTo>
                <a:cubicBezTo>
                  <a:pt x="188980" y="1562648"/>
                  <a:pt x="188298" y="1561960"/>
                  <a:pt x="188298" y="1561112"/>
                </a:cubicBezTo>
                <a:cubicBezTo>
                  <a:pt x="188298" y="1560265"/>
                  <a:pt x="188980" y="1559577"/>
                  <a:pt x="189833" y="1559577"/>
                </a:cubicBezTo>
                <a:close/>
                <a:moveTo>
                  <a:pt x="312635" y="1558042"/>
                </a:moveTo>
                <a:cubicBezTo>
                  <a:pt x="314135" y="1558042"/>
                  <a:pt x="315364" y="1559264"/>
                  <a:pt x="315364" y="1560771"/>
                </a:cubicBezTo>
                <a:cubicBezTo>
                  <a:pt x="315364" y="1562279"/>
                  <a:pt x="314135" y="1563500"/>
                  <a:pt x="312635" y="1563500"/>
                </a:cubicBezTo>
                <a:cubicBezTo>
                  <a:pt x="311133" y="1563500"/>
                  <a:pt x="309906" y="1562279"/>
                  <a:pt x="309906" y="1560771"/>
                </a:cubicBezTo>
                <a:cubicBezTo>
                  <a:pt x="309906" y="1559264"/>
                  <a:pt x="311133" y="1558042"/>
                  <a:pt x="312635" y="1558042"/>
                </a:cubicBezTo>
                <a:close/>
                <a:moveTo>
                  <a:pt x="374036" y="1557531"/>
                </a:moveTo>
                <a:cubicBezTo>
                  <a:pt x="374155" y="1557524"/>
                  <a:pt x="374275" y="1557524"/>
                  <a:pt x="374394" y="1557531"/>
                </a:cubicBezTo>
                <a:cubicBezTo>
                  <a:pt x="376083" y="1557628"/>
                  <a:pt x="377379" y="1559079"/>
                  <a:pt x="377276" y="1560771"/>
                </a:cubicBezTo>
                <a:cubicBezTo>
                  <a:pt x="377276" y="1562560"/>
                  <a:pt x="375827" y="1564012"/>
                  <a:pt x="374036" y="1564012"/>
                </a:cubicBezTo>
                <a:cubicBezTo>
                  <a:pt x="372279" y="1563927"/>
                  <a:pt x="370880" y="1562524"/>
                  <a:pt x="370796" y="1560771"/>
                </a:cubicBezTo>
                <a:cubicBezTo>
                  <a:pt x="370796" y="1558982"/>
                  <a:pt x="372245" y="1557531"/>
                  <a:pt x="374036" y="1557531"/>
                </a:cubicBezTo>
                <a:close/>
                <a:moveTo>
                  <a:pt x="436120" y="1556848"/>
                </a:moveTo>
                <a:cubicBezTo>
                  <a:pt x="438286" y="1556848"/>
                  <a:pt x="440043" y="1558605"/>
                  <a:pt x="440043" y="1560771"/>
                </a:cubicBezTo>
                <a:cubicBezTo>
                  <a:pt x="440043" y="1562937"/>
                  <a:pt x="438286" y="1564694"/>
                  <a:pt x="436120" y="1564694"/>
                </a:cubicBezTo>
                <a:cubicBezTo>
                  <a:pt x="433988" y="1564607"/>
                  <a:pt x="432282" y="1562902"/>
                  <a:pt x="432197" y="1560771"/>
                </a:cubicBezTo>
                <a:cubicBezTo>
                  <a:pt x="432197" y="1558605"/>
                  <a:pt x="433953" y="1556848"/>
                  <a:pt x="436120" y="1556848"/>
                </a:cubicBezTo>
                <a:close/>
                <a:moveTo>
                  <a:pt x="496838" y="1556336"/>
                </a:moveTo>
                <a:cubicBezTo>
                  <a:pt x="496957" y="1556331"/>
                  <a:pt x="497077" y="1556331"/>
                  <a:pt x="497179" y="1556336"/>
                </a:cubicBezTo>
                <a:cubicBezTo>
                  <a:pt x="499533" y="1556432"/>
                  <a:pt x="501375" y="1558417"/>
                  <a:pt x="501273" y="1560771"/>
                </a:cubicBezTo>
                <a:cubicBezTo>
                  <a:pt x="501273" y="1563220"/>
                  <a:pt x="499295" y="1565205"/>
                  <a:pt x="496838" y="1565205"/>
                </a:cubicBezTo>
                <a:cubicBezTo>
                  <a:pt x="494382" y="1565205"/>
                  <a:pt x="492404" y="1563220"/>
                  <a:pt x="492404" y="1560771"/>
                </a:cubicBezTo>
                <a:cubicBezTo>
                  <a:pt x="492404" y="1558322"/>
                  <a:pt x="494382" y="1556336"/>
                  <a:pt x="496838" y="1556336"/>
                </a:cubicBezTo>
                <a:close/>
                <a:moveTo>
                  <a:pt x="558606" y="1555690"/>
                </a:moveTo>
                <a:cubicBezTo>
                  <a:pt x="561338" y="1555690"/>
                  <a:pt x="563552" y="1557905"/>
                  <a:pt x="563552" y="1560636"/>
                </a:cubicBezTo>
                <a:cubicBezTo>
                  <a:pt x="563552" y="1563368"/>
                  <a:pt x="561338" y="1565582"/>
                  <a:pt x="558606" y="1565582"/>
                </a:cubicBezTo>
                <a:cubicBezTo>
                  <a:pt x="555874" y="1565582"/>
                  <a:pt x="553660" y="1563368"/>
                  <a:pt x="553660" y="1560636"/>
                </a:cubicBezTo>
                <a:cubicBezTo>
                  <a:pt x="553660" y="1557905"/>
                  <a:pt x="555874" y="1555690"/>
                  <a:pt x="558606" y="1555690"/>
                </a:cubicBezTo>
                <a:close/>
                <a:moveTo>
                  <a:pt x="619641" y="1555142"/>
                </a:moveTo>
                <a:cubicBezTo>
                  <a:pt x="622745" y="1555142"/>
                  <a:pt x="625270" y="1557662"/>
                  <a:pt x="625270" y="1560771"/>
                </a:cubicBezTo>
                <a:cubicBezTo>
                  <a:pt x="625270" y="1563880"/>
                  <a:pt x="622745" y="1566399"/>
                  <a:pt x="619641" y="1566399"/>
                </a:cubicBezTo>
                <a:cubicBezTo>
                  <a:pt x="616537" y="1566399"/>
                  <a:pt x="614013" y="1563880"/>
                  <a:pt x="614013" y="1560771"/>
                </a:cubicBezTo>
                <a:cubicBezTo>
                  <a:pt x="614013" y="1557662"/>
                  <a:pt x="616537" y="1555142"/>
                  <a:pt x="619641" y="1555142"/>
                </a:cubicBezTo>
                <a:close/>
                <a:moveTo>
                  <a:pt x="681042" y="1554630"/>
                </a:moveTo>
                <a:cubicBezTo>
                  <a:pt x="684437" y="1554630"/>
                  <a:pt x="687183" y="1557380"/>
                  <a:pt x="687183" y="1560771"/>
                </a:cubicBezTo>
                <a:cubicBezTo>
                  <a:pt x="687183" y="1564161"/>
                  <a:pt x="684437" y="1566911"/>
                  <a:pt x="681042" y="1566911"/>
                </a:cubicBezTo>
                <a:cubicBezTo>
                  <a:pt x="677649" y="1566911"/>
                  <a:pt x="674903" y="1564161"/>
                  <a:pt x="674903" y="1560771"/>
                </a:cubicBezTo>
                <a:cubicBezTo>
                  <a:pt x="674903" y="1557380"/>
                  <a:pt x="677649" y="1554630"/>
                  <a:pt x="681042" y="1554630"/>
                </a:cubicBezTo>
                <a:close/>
                <a:moveTo>
                  <a:pt x="743126" y="1554119"/>
                </a:moveTo>
                <a:cubicBezTo>
                  <a:pt x="743245" y="1554116"/>
                  <a:pt x="743365" y="1554116"/>
                  <a:pt x="743467" y="1554119"/>
                </a:cubicBezTo>
                <a:cubicBezTo>
                  <a:pt x="747049" y="1554215"/>
                  <a:pt x="749880" y="1557192"/>
                  <a:pt x="749778" y="1560771"/>
                </a:cubicBezTo>
                <a:cubicBezTo>
                  <a:pt x="749778" y="1564445"/>
                  <a:pt x="746793" y="1567423"/>
                  <a:pt x="743126" y="1567423"/>
                </a:cubicBezTo>
                <a:cubicBezTo>
                  <a:pt x="739492" y="1567332"/>
                  <a:pt x="736559" y="1564407"/>
                  <a:pt x="736474" y="1560771"/>
                </a:cubicBezTo>
                <a:cubicBezTo>
                  <a:pt x="736474" y="1557097"/>
                  <a:pt x="739459" y="1554119"/>
                  <a:pt x="743126" y="1554119"/>
                </a:cubicBezTo>
                <a:close/>
                <a:moveTo>
                  <a:pt x="803845" y="1553607"/>
                </a:moveTo>
                <a:cubicBezTo>
                  <a:pt x="807802" y="1553607"/>
                  <a:pt x="811008" y="1556814"/>
                  <a:pt x="811008" y="1560771"/>
                </a:cubicBezTo>
                <a:cubicBezTo>
                  <a:pt x="811008" y="1564728"/>
                  <a:pt x="807802" y="1567934"/>
                  <a:pt x="803845" y="1567934"/>
                </a:cubicBezTo>
                <a:cubicBezTo>
                  <a:pt x="799888" y="1567934"/>
                  <a:pt x="796682" y="1564728"/>
                  <a:pt x="796682" y="1560771"/>
                </a:cubicBezTo>
                <a:cubicBezTo>
                  <a:pt x="796682" y="1556814"/>
                  <a:pt x="799888" y="1553607"/>
                  <a:pt x="803845" y="1553607"/>
                </a:cubicBezTo>
                <a:close/>
                <a:moveTo>
                  <a:pt x="865246" y="1553266"/>
                </a:moveTo>
                <a:cubicBezTo>
                  <a:pt x="865365" y="1553263"/>
                  <a:pt x="865468" y="1553263"/>
                  <a:pt x="865587" y="1553266"/>
                </a:cubicBezTo>
                <a:cubicBezTo>
                  <a:pt x="869647" y="1553362"/>
                  <a:pt x="872853" y="1556722"/>
                  <a:pt x="872751" y="1560771"/>
                </a:cubicBezTo>
                <a:cubicBezTo>
                  <a:pt x="872751" y="1564915"/>
                  <a:pt x="869391" y="1568275"/>
                  <a:pt x="865246" y="1568275"/>
                </a:cubicBezTo>
                <a:cubicBezTo>
                  <a:pt x="861101" y="1568275"/>
                  <a:pt x="857742" y="1564915"/>
                  <a:pt x="857742" y="1560771"/>
                </a:cubicBezTo>
                <a:cubicBezTo>
                  <a:pt x="857742" y="1556626"/>
                  <a:pt x="861101" y="1553266"/>
                  <a:pt x="865246" y="1553266"/>
                </a:cubicBezTo>
                <a:close/>
                <a:moveTo>
                  <a:pt x="926648" y="1552754"/>
                </a:moveTo>
                <a:cubicBezTo>
                  <a:pt x="931082" y="1552754"/>
                  <a:pt x="934664" y="1556343"/>
                  <a:pt x="934664" y="1560771"/>
                </a:cubicBezTo>
                <a:cubicBezTo>
                  <a:pt x="934664" y="1565198"/>
                  <a:pt x="931082" y="1568787"/>
                  <a:pt x="926648" y="1568787"/>
                </a:cubicBezTo>
                <a:cubicBezTo>
                  <a:pt x="922213" y="1568787"/>
                  <a:pt x="918632" y="1565198"/>
                  <a:pt x="918632" y="1560771"/>
                </a:cubicBezTo>
                <a:cubicBezTo>
                  <a:pt x="918632" y="1556343"/>
                  <a:pt x="922213" y="1552754"/>
                  <a:pt x="926648" y="1552754"/>
                </a:cubicBezTo>
                <a:close/>
                <a:moveTo>
                  <a:pt x="988049" y="1552242"/>
                </a:moveTo>
                <a:cubicBezTo>
                  <a:pt x="992756" y="1552242"/>
                  <a:pt x="996576" y="1556061"/>
                  <a:pt x="996576" y="1560770"/>
                </a:cubicBezTo>
                <a:cubicBezTo>
                  <a:pt x="996576" y="1565480"/>
                  <a:pt x="992756" y="1569298"/>
                  <a:pt x="988049" y="1569298"/>
                </a:cubicBezTo>
                <a:cubicBezTo>
                  <a:pt x="983375" y="1569208"/>
                  <a:pt x="979606" y="1565442"/>
                  <a:pt x="979521" y="1560770"/>
                </a:cubicBezTo>
                <a:cubicBezTo>
                  <a:pt x="979521" y="1556061"/>
                  <a:pt x="983342" y="1552242"/>
                  <a:pt x="988049" y="1552242"/>
                </a:cubicBezTo>
                <a:close/>
                <a:moveTo>
                  <a:pt x="1049816" y="1551767"/>
                </a:moveTo>
                <a:cubicBezTo>
                  <a:pt x="1054714" y="1551767"/>
                  <a:pt x="1058685" y="1555738"/>
                  <a:pt x="1058685" y="1560636"/>
                </a:cubicBezTo>
                <a:cubicBezTo>
                  <a:pt x="1058685" y="1565534"/>
                  <a:pt x="1054714" y="1569505"/>
                  <a:pt x="1049816" y="1569505"/>
                </a:cubicBezTo>
                <a:cubicBezTo>
                  <a:pt x="1044918" y="1569505"/>
                  <a:pt x="1040947" y="1565534"/>
                  <a:pt x="1040947" y="1560636"/>
                </a:cubicBezTo>
                <a:cubicBezTo>
                  <a:pt x="1040947" y="1555738"/>
                  <a:pt x="1044918" y="1551767"/>
                  <a:pt x="1049816" y="1551767"/>
                </a:cubicBezTo>
                <a:close/>
                <a:moveTo>
                  <a:pt x="1110851" y="1551560"/>
                </a:moveTo>
                <a:cubicBezTo>
                  <a:pt x="1115934" y="1551560"/>
                  <a:pt x="1120061" y="1555685"/>
                  <a:pt x="1120061" y="1560771"/>
                </a:cubicBezTo>
                <a:cubicBezTo>
                  <a:pt x="1120061" y="1565857"/>
                  <a:pt x="1115934" y="1569981"/>
                  <a:pt x="1110851" y="1569981"/>
                </a:cubicBezTo>
                <a:cubicBezTo>
                  <a:pt x="1105803" y="1569890"/>
                  <a:pt x="1101726" y="1565819"/>
                  <a:pt x="1101641" y="1560771"/>
                </a:cubicBezTo>
                <a:cubicBezTo>
                  <a:pt x="1101641" y="1555685"/>
                  <a:pt x="1105768" y="1551560"/>
                  <a:pt x="1110851" y="1551560"/>
                </a:cubicBezTo>
                <a:close/>
                <a:moveTo>
                  <a:pt x="1172253" y="1551049"/>
                </a:moveTo>
                <a:cubicBezTo>
                  <a:pt x="1172372" y="1551047"/>
                  <a:pt x="1172474" y="1551047"/>
                  <a:pt x="1172593" y="1551049"/>
                </a:cubicBezTo>
                <a:cubicBezTo>
                  <a:pt x="1177864" y="1551144"/>
                  <a:pt x="1182077" y="1555497"/>
                  <a:pt x="1181975" y="1560771"/>
                </a:cubicBezTo>
                <a:cubicBezTo>
                  <a:pt x="1181975" y="1566140"/>
                  <a:pt x="1177625" y="1570492"/>
                  <a:pt x="1172253" y="1570492"/>
                </a:cubicBezTo>
                <a:cubicBezTo>
                  <a:pt x="1166914" y="1570402"/>
                  <a:pt x="1162616" y="1566102"/>
                  <a:pt x="1162531" y="1560771"/>
                </a:cubicBezTo>
                <a:cubicBezTo>
                  <a:pt x="1162531" y="1555401"/>
                  <a:pt x="1166880" y="1551049"/>
                  <a:pt x="1172253" y="1551049"/>
                </a:cubicBezTo>
                <a:close/>
                <a:moveTo>
                  <a:pt x="1233653" y="1550708"/>
                </a:moveTo>
                <a:cubicBezTo>
                  <a:pt x="1233773" y="1550706"/>
                  <a:pt x="1233875" y="1550706"/>
                  <a:pt x="1233994" y="1550708"/>
                </a:cubicBezTo>
                <a:cubicBezTo>
                  <a:pt x="1239452" y="1550803"/>
                  <a:pt x="1243818" y="1555308"/>
                  <a:pt x="1243716" y="1560771"/>
                </a:cubicBezTo>
                <a:cubicBezTo>
                  <a:pt x="1243716" y="1566328"/>
                  <a:pt x="1239214" y="1570834"/>
                  <a:pt x="1233653" y="1570834"/>
                </a:cubicBezTo>
                <a:cubicBezTo>
                  <a:pt x="1228127" y="1570743"/>
                  <a:pt x="1223675" y="1566290"/>
                  <a:pt x="1223591" y="1560771"/>
                </a:cubicBezTo>
                <a:cubicBezTo>
                  <a:pt x="1223591" y="1555214"/>
                  <a:pt x="1228093" y="1550708"/>
                  <a:pt x="1233653" y="1550708"/>
                </a:cubicBezTo>
                <a:close/>
                <a:moveTo>
                  <a:pt x="1971151" y="1550537"/>
                </a:moveTo>
                <a:cubicBezTo>
                  <a:pt x="1976797" y="1550537"/>
                  <a:pt x="1981385" y="1555119"/>
                  <a:pt x="1981385" y="1560771"/>
                </a:cubicBezTo>
                <a:cubicBezTo>
                  <a:pt x="1981385" y="1566423"/>
                  <a:pt x="1976797" y="1571004"/>
                  <a:pt x="1971151" y="1571004"/>
                </a:cubicBezTo>
                <a:cubicBezTo>
                  <a:pt x="1965506" y="1571004"/>
                  <a:pt x="1960918" y="1566423"/>
                  <a:pt x="1960918" y="1560771"/>
                </a:cubicBezTo>
                <a:cubicBezTo>
                  <a:pt x="1960918" y="1555119"/>
                  <a:pt x="1965506" y="1550537"/>
                  <a:pt x="1971151" y="1550537"/>
                </a:cubicBezTo>
                <a:close/>
                <a:moveTo>
                  <a:pt x="1295055" y="1550537"/>
                </a:moveTo>
                <a:cubicBezTo>
                  <a:pt x="1300701" y="1550537"/>
                  <a:pt x="1305288" y="1555119"/>
                  <a:pt x="1305288" y="1560771"/>
                </a:cubicBezTo>
                <a:cubicBezTo>
                  <a:pt x="1305288" y="1566423"/>
                  <a:pt x="1300701" y="1571004"/>
                  <a:pt x="1295055" y="1571004"/>
                </a:cubicBezTo>
                <a:cubicBezTo>
                  <a:pt x="1289409" y="1571004"/>
                  <a:pt x="1284822" y="1566423"/>
                  <a:pt x="1284822" y="1560771"/>
                </a:cubicBezTo>
                <a:cubicBezTo>
                  <a:pt x="1284822" y="1555119"/>
                  <a:pt x="1289409" y="1550537"/>
                  <a:pt x="1295055" y="1550537"/>
                </a:cubicBezTo>
                <a:close/>
                <a:moveTo>
                  <a:pt x="1357138" y="1550196"/>
                </a:moveTo>
                <a:cubicBezTo>
                  <a:pt x="1362971" y="1550196"/>
                  <a:pt x="1367713" y="1554931"/>
                  <a:pt x="1367713" y="1560771"/>
                </a:cubicBezTo>
                <a:cubicBezTo>
                  <a:pt x="1367713" y="1566611"/>
                  <a:pt x="1362971" y="1571346"/>
                  <a:pt x="1357138" y="1571346"/>
                </a:cubicBezTo>
                <a:cubicBezTo>
                  <a:pt x="1351305" y="1571346"/>
                  <a:pt x="1346564" y="1566611"/>
                  <a:pt x="1346564" y="1560771"/>
                </a:cubicBezTo>
                <a:cubicBezTo>
                  <a:pt x="1346564" y="1554931"/>
                  <a:pt x="1351305" y="1550196"/>
                  <a:pt x="1357138" y="1550196"/>
                </a:cubicBezTo>
                <a:close/>
                <a:moveTo>
                  <a:pt x="1417857" y="1549855"/>
                </a:moveTo>
                <a:cubicBezTo>
                  <a:pt x="1417976" y="1549853"/>
                  <a:pt x="1418079" y="1549853"/>
                  <a:pt x="1418198" y="1549855"/>
                </a:cubicBezTo>
                <a:cubicBezTo>
                  <a:pt x="1424134" y="1549950"/>
                  <a:pt x="1428875" y="1554837"/>
                  <a:pt x="1428773" y="1560770"/>
                </a:cubicBezTo>
                <a:cubicBezTo>
                  <a:pt x="1428773" y="1566800"/>
                  <a:pt x="1423878" y="1571686"/>
                  <a:pt x="1417857" y="1571686"/>
                </a:cubicBezTo>
                <a:cubicBezTo>
                  <a:pt x="1411836" y="1571686"/>
                  <a:pt x="1406942" y="1566800"/>
                  <a:pt x="1406942" y="1560770"/>
                </a:cubicBezTo>
                <a:cubicBezTo>
                  <a:pt x="1406942" y="1554741"/>
                  <a:pt x="1411836" y="1549855"/>
                  <a:pt x="1417857" y="1549855"/>
                </a:cubicBezTo>
                <a:close/>
                <a:moveTo>
                  <a:pt x="1479259" y="1549684"/>
                </a:moveTo>
                <a:cubicBezTo>
                  <a:pt x="1485382" y="1549684"/>
                  <a:pt x="1490345" y="1554648"/>
                  <a:pt x="1490345" y="1560771"/>
                </a:cubicBezTo>
                <a:cubicBezTo>
                  <a:pt x="1490260" y="1566855"/>
                  <a:pt x="1485348" y="1571765"/>
                  <a:pt x="1479259" y="1571857"/>
                </a:cubicBezTo>
                <a:cubicBezTo>
                  <a:pt x="1473170" y="1571765"/>
                  <a:pt x="1468258" y="1566855"/>
                  <a:pt x="1468173" y="1560771"/>
                </a:cubicBezTo>
                <a:cubicBezTo>
                  <a:pt x="1468173" y="1554648"/>
                  <a:pt x="1473136" y="1549684"/>
                  <a:pt x="1479259" y="1549684"/>
                </a:cubicBezTo>
                <a:close/>
                <a:moveTo>
                  <a:pt x="1540661" y="1549514"/>
                </a:moveTo>
                <a:cubicBezTo>
                  <a:pt x="1540780" y="1549512"/>
                  <a:pt x="1540882" y="1549512"/>
                  <a:pt x="1541001" y="1549514"/>
                </a:cubicBezTo>
                <a:cubicBezTo>
                  <a:pt x="1547125" y="1549609"/>
                  <a:pt x="1552020" y="1554649"/>
                  <a:pt x="1551917" y="1560771"/>
                </a:cubicBezTo>
                <a:cubicBezTo>
                  <a:pt x="1551917" y="1566988"/>
                  <a:pt x="1546886" y="1572028"/>
                  <a:pt x="1540661" y="1572028"/>
                </a:cubicBezTo>
                <a:cubicBezTo>
                  <a:pt x="1534486" y="1571935"/>
                  <a:pt x="1529489" y="1566950"/>
                  <a:pt x="1529404" y="1560771"/>
                </a:cubicBezTo>
                <a:cubicBezTo>
                  <a:pt x="1529404" y="1554554"/>
                  <a:pt x="1534452" y="1549514"/>
                  <a:pt x="1540661" y="1549514"/>
                </a:cubicBezTo>
                <a:close/>
                <a:moveTo>
                  <a:pt x="1602061" y="1549343"/>
                </a:moveTo>
                <a:cubicBezTo>
                  <a:pt x="1608372" y="1549343"/>
                  <a:pt x="1613488" y="1554460"/>
                  <a:pt x="1613488" y="1560771"/>
                </a:cubicBezTo>
                <a:cubicBezTo>
                  <a:pt x="1613488" y="1567082"/>
                  <a:pt x="1608372" y="1572198"/>
                  <a:pt x="1602061" y="1572198"/>
                </a:cubicBezTo>
                <a:cubicBezTo>
                  <a:pt x="1595750" y="1572198"/>
                  <a:pt x="1590634" y="1567082"/>
                  <a:pt x="1590634" y="1560771"/>
                </a:cubicBezTo>
                <a:cubicBezTo>
                  <a:pt x="1590634" y="1554460"/>
                  <a:pt x="1595750" y="1549343"/>
                  <a:pt x="1602061" y="1549343"/>
                </a:cubicBezTo>
                <a:close/>
                <a:moveTo>
                  <a:pt x="1664144" y="1549173"/>
                </a:moveTo>
                <a:cubicBezTo>
                  <a:pt x="1664264" y="1549171"/>
                  <a:pt x="1664366" y="1549171"/>
                  <a:pt x="1664485" y="1549173"/>
                </a:cubicBezTo>
                <a:cubicBezTo>
                  <a:pt x="1670797" y="1549268"/>
                  <a:pt x="1675845" y="1554460"/>
                  <a:pt x="1675742" y="1560771"/>
                </a:cubicBezTo>
                <a:cubicBezTo>
                  <a:pt x="1675742" y="1567177"/>
                  <a:pt x="1670558" y="1572369"/>
                  <a:pt x="1664144" y="1572369"/>
                </a:cubicBezTo>
                <a:cubicBezTo>
                  <a:pt x="1657783" y="1572277"/>
                  <a:pt x="1652632" y="1567138"/>
                  <a:pt x="1652547" y="1560771"/>
                </a:cubicBezTo>
                <a:cubicBezTo>
                  <a:pt x="1652547" y="1554365"/>
                  <a:pt x="1657731" y="1549173"/>
                  <a:pt x="1664144" y="1549173"/>
                </a:cubicBezTo>
                <a:close/>
                <a:moveTo>
                  <a:pt x="1786265" y="1549002"/>
                </a:moveTo>
                <a:cubicBezTo>
                  <a:pt x="1792763" y="1549002"/>
                  <a:pt x="1798034" y="1554271"/>
                  <a:pt x="1798034" y="1560771"/>
                </a:cubicBezTo>
                <a:cubicBezTo>
                  <a:pt x="1798034" y="1567271"/>
                  <a:pt x="1792763" y="1572540"/>
                  <a:pt x="1786265" y="1572540"/>
                </a:cubicBezTo>
                <a:cubicBezTo>
                  <a:pt x="1779767" y="1572540"/>
                  <a:pt x="1774497" y="1567271"/>
                  <a:pt x="1774497" y="1560771"/>
                </a:cubicBezTo>
                <a:cubicBezTo>
                  <a:pt x="1774497" y="1554271"/>
                  <a:pt x="1779767" y="1549002"/>
                  <a:pt x="1786265" y="1549002"/>
                </a:cubicBezTo>
                <a:close/>
                <a:moveTo>
                  <a:pt x="1724864" y="1549002"/>
                </a:moveTo>
                <a:cubicBezTo>
                  <a:pt x="1731363" y="1549002"/>
                  <a:pt x="1736633" y="1554271"/>
                  <a:pt x="1736633" y="1560771"/>
                </a:cubicBezTo>
                <a:cubicBezTo>
                  <a:pt x="1736633" y="1567271"/>
                  <a:pt x="1731363" y="1572540"/>
                  <a:pt x="1724864" y="1572540"/>
                </a:cubicBezTo>
                <a:cubicBezTo>
                  <a:pt x="1718366" y="1572540"/>
                  <a:pt x="1713096" y="1567271"/>
                  <a:pt x="1713096" y="1560771"/>
                </a:cubicBezTo>
                <a:cubicBezTo>
                  <a:pt x="1713096" y="1554271"/>
                  <a:pt x="1718366" y="1549002"/>
                  <a:pt x="1724864" y="1549002"/>
                </a:cubicBezTo>
                <a:close/>
                <a:moveTo>
                  <a:pt x="1909067" y="1548831"/>
                </a:moveTo>
                <a:cubicBezTo>
                  <a:pt x="1915668" y="1548831"/>
                  <a:pt x="1921007" y="1554177"/>
                  <a:pt x="1921007" y="1560771"/>
                </a:cubicBezTo>
                <a:cubicBezTo>
                  <a:pt x="1921007" y="1567364"/>
                  <a:pt x="1915668" y="1572710"/>
                  <a:pt x="1909067" y="1572710"/>
                </a:cubicBezTo>
                <a:cubicBezTo>
                  <a:pt x="1902518" y="1572618"/>
                  <a:pt x="1897214" y="1567325"/>
                  <a:pt x="1897129" y="1560771"/>
                </a:cubicBezTo>
                <a:cubicBezTo>
                  <a:pt x="1897129" y="1554177"/>
                  <a:pt x="1902467" y="1548831"/>
                  <a:pt x="1909067" y="1548831"/>
                </a:cubicBezTo>
                <a:close/>
                <a:moveTo>
                  <a:pt x="1847667" y="1548831"/>
                </a:moveTo>
                <a:cubicBezTo>
                  <a:pt x="1854267" y="1548831"/>
                  <a:pt x="1859606" y="1554177"/>
                  <a:pt x="1859606" y="1560771"/>
                </a:cubicBezTo>
                <a:cubicBezTo>
                  <a:pt x="1859606" y="1567364"/>
                  <a:pt x="1854267" y="1572710"/>
                  <a:pt x="1847667" y="1572710"/>
                </a:cubicBezTo>
                <a:cubicBezTo>
                  <a:pt x="1841117" y="1572618"/>
                  <a:pt x="1835813" y="1567325"/>
                  <a:pt x="1835728" y="1560771"/>
                </a:cubicBezTo>
                <a:cubicBezTo>
                  <a:pt x="1835728" y="1554177"/>
                  <a:pt x="1841066" y="1548831"/>
                  <a:pt x="1847667" y="1548831"/>
                </a:cubicBezTo>
                <a:close/>
                <a:moveTo>
                  <a:pt x="128431" y="1498005"/>
                </a:moveTo>
                <a:cubicBezTo>
                  <a:pt x="128551" y="1497987"/>
                  <a:pt x="128670" y="1497987"/>
                  <a:pt x="128806" y="1498005"/>
                </a:cubicBezTo>
                <a:cubicBezTo>
                  <a:pt x="129454" y="1498108"/>
                  <a:pt x="129898" y="1498718"/>
                  <a:pt x="129796" y="1499370"/>
                </a:cubicBezTo>
                <a:cubicBezTo>
                  <a:pt x="129796" y="1500124"/>
                  <a:pt x="129181" y="1500734"/>
                  <a:pt x="128431" y="1500734"/>
                </a:cubicBezTo>
                <a:cubicBezTo>
                  <a:pt x="127715" y="1500658"/>
                  <a:pt x="127135" y="1500090"/>
                  <a:pt x="127067" y="1499370"/>
                </a:cubicBezTo>
                <a:cubicBezTo>
                  <a:pt x="127067" y="1498616"/>
                  <a:pt x="127680" y="1498005"/>
                  <a:pt x="128431" y="1498005"/>
                </a:cubicBezTo>
                <a:close/>
                <a:moveTo>
                  <a:pt x="189832" y="1497322"/>
                </a:moveTo>
                <a:cubicBezTo>
                  <a:pt x="190958" y="1497322"/>
                  <a:pt x="191879" y="1498238"/>
                  <a:pt x="191879" y="1499369"/>
                </a:cubicBezTo>
                <a:cubicBezTo>
                  <a:pt x="191879" y="1500500"/>
                  <a:pt x="190958" y="1501416"/>
                  <a:pt x="189832" y="1501416"/>
                </a:cubicBezTo>
                <a:cubicBezTo>
                  <a:pt x="188741" y="1501334"/>
                  <a:pt x="187871" y="1500464"/>
                  <a:pt x="187786" y="1499369"/>
                </a:cubicBezTo>
                <a:cubicBezTo>
                  <a:pt x="187786" y="1498238"/>
                  <a:pt x="188706" y="1497322"/>
                  <a:pt x="189832" y="1497322"/>
                </a:cubicBezTo>
                <a:close/>
                <a:moveTo>
                  <a:pt x="251234" y="1496640"/>
                </a:moveTo>
                <a:cubicBezTo>
                  <a:pt x="252734" y="1496640"/>
                  <a:pt x="253963" y="1497862"/>
                  <a:pt x="253963" y="1499369"/>
                </a:cubicBezTo>
                <a:cubicBezTo>
                  <a:pt x="253963" y="1500877"/>
                  <a:pt x="252734" y="1502098"/>
                  <a:pt x="251234" y="1502098"/>
                </a:cubicBezTo>
                <a:cubicBezTo>
                  <a:pt x="249732" y="1502098"/>
                  <a:pt x="248505" y="1500877"/>
                  <a:pt x="248505" y="1499369"/>
                </a:cubicBezTo>
                <a:cubicBezTo>
                  <a:pt x="248505" y="1497862"/>
                  <a:pt x="249732" y="1496640"/>
                  <a:pt x="251234" y="1496640"/>
                </a:cubicBezTo>
                <a:close/>
                <a:moveTo>
                  <a:pt x="312635" y="1496129"/>
                </a:moveTo>
                <a:cubicBezTo>
                  <a:pt x="312754" y="1496122"/>
                  <a:pt x="312874" y="1496122"/>
                  <a:pt x="312993" y="1496129"/>
                </a:cubicBezTo>
                <a:cubicBezTo>
                  <a:pt x="314682" y="1496226"/>
                  <a:pt x="315978" y="1497677"/>
                  <a:pt x="315876" y="1499369"/>
                </a:cubicBezTo>
                <a:cubicBezTo>
                  <a:pt x="315876" y="1501158"/>
                  <a:pt x="314426" y="1502610"/>
                  <a:pt x="312635" y="1502610"/>
                </a:cubicBezTo>
                <a:cubicBezTo>
                  <a:pt x="310879" y="1502525"/>
                  <a:pt x="309480" y="1501123"/>
                  <a:pt x="309395" y="1499369"/>
                </a:cubicBezTo>
                <a:cubicBezTo>
                  <a:pt x="309395" y="1497580"/>
                  <a:pt x="310844" y="1496129"/>
                  <a:pt x="312635" y="1496129"/>
                </a:cubicBezTo>
                <a:close/>
                <a:moveTo>
                  <a:pt x="374036" y="1495446"/>
                </a:moveTo>
                <a:cubicBezTo>
                  <a:pt x="376202" y="1495446"/>
                  <a:pt x="377959" y="1497203"/>
                  <a:pt x="377959" y="1499369"/>
                </a:cubicBezTo>
                <a:cubicBezTo>
                  <a:pt x="377959" y="1501535"/>
                  <a:pt x="376202" y="1503292"/>
                  <a:pt x="374036" y="1503292"/>
                </a:cubicBezTo>
                <a:cubicBezTo>
                  <a:pt x="371904" y="1503205"/>
                  <a:pt x="370199" y="1501500"/>
                  <a:pt x="370114" y="1499369"/>
                </a:cubicBezTo>
                <a:cubicBezTo>
                  <a:pt x="370114" y="1497203"/>
                  <a:pt x="371870" y="1495446"/>
                  <a:pt x="374036" y="1495446"/>
                </a:cubicBezTo>
                <a:close/>
                <a:moveTo>
                  <a:pt x="436119" y="1494935"/>
                </a:moveTo>
                <a:cubicBezTo>
                  <a:pt x="436238" y="1494930"/>
                  <a:pt x="436358" y="1494930"/>
                  <a:pt x="436460" y="1494935"/>
                </a:cubicBezTo>
                <a:cubicBezTo>
                  <a:pt x="438814" y="1495031"/>
                  <a:pt x="440656" y="1497016"/>
                  <a:pt x="440554" y="1499370"/>
                </a:cubicBezTo>
                <a:cubicBezTo>
                  <a:pt x="440554" y="1501819"/>
                  <a:pt x="438576" y="1503804"/>
                  <a:pt x="436119" y="1503804"/>
                </a:cubicBezTo>
                <a:cubicBezTo>
                  <a:pt x="433663" y="1503804"/>
                  <a:pt x="431685" y="1501819"/>
                  <a:pt x="431685" y="1499370"/>
                </a:cubicBezTo>
                <a:cubicBezTo>
                  <a:pt x="431685" y="1496921"/>
                  <a:pt x="433663" y="1494935"/>
                  <a:pt x="436119" y="1494935"/>
                </a:cubicBezTo>
                <a:close/>
                <a:moveTo>
                  <a:pt x="496838" y="1494253"/>
                </a:moveTo>
                <a:cubicBezTo>
                  <a:pt x="496957" y="1494250"/>
                  <a:pt x="497077" y="1494250"/>
                  <a:pt x="497179" y="1494253"/>
                </a:cubicBezTo>
                <a:cubicBezTo>
                  <a:pt x="499908" y="1494348"/>
                  <a:pt x="502057" y="1496639"/>
                  <a:pt x="501955" y="1499370"/>
                </a:cubicBezTo>
                <a:cubicBezTo>
                  <a:pt x="501955" y="1502196"/>
                  <a:pt x="499670" y="1504487"/>
                  <a:pt x="496838" y="1504487"/>
                </a:cubicBezTo>
                <a:cubicBezTo>
                  <a:pt x="494058" y="1504398"/>
                  <a:pt x="491807" y="1502158"/>
                  <a:pt x="491722" y="1499370"/>
                </a:cubicBezTo>
                <a:cubicBezTo>
                  <a:pt x="491722" y="1496544"/>
                  <a:pt x="494007" y="1494253"/>
                  <a:pt x="496838" y="1494253"/>
                </a:cubicBezTo>
                <a:close/>
                <a:moveTo>
                  <a:pt x="558240" y="1493741"/>
                </a:moveTo>
                <a:cubicBezTo>
                  <a:pt x="561345" y="1493741"/>
                  <a:pt x="563869" y="1496261"/>
                  <a:pt x="563869" y="1499370"/>
                </a:cubicBezTo>
                <a:cubicBezTo>
                  <a:pt x="563869" y="1502479"/>
                  <a:pt x="561345" y="1504998"/>
                  <a:pt x="558240" y="1504998"/>
                </a:cubicBezTo>
                <a:cubicBezTo>
                  <a:pt x="555136" y="1504998"/>
                  <a:pt x="552612" y="1502479"/>
                  <a:pt x="552612" y="1499370"/>
                </a:cubicBezTo>
                <a:cubicBezTo>
                  <a:pt x="552612" y="1496261"/>
                  <a:pt x="555136" y="1493741"/>
                  <a:pt x="558240" y="1493741"/>
                </a:cubicBezTo>
                <a:close/>
                <a:moveTo>
                  <a:pt x="619641" y="1493229"/>
                </a:moveTo>
                <a:cubicBezTo>
                  <a:pt x="623035" y="1493229"/>
                  <a:pt x="625781" y="1495979"/>
                  <a:pt x="625781" y="1499370"/>
                </a:cubicBezTo>
                <a:cubicBezTo>
                  <a:pt x="625781" y="1502760"/>
                  <a:pt x="623035" y="1505510"/>
                  <a:pt x="619641" y="1505510"/>
                </a:cubicBezTo>
                <a:cubicBezTo>
                  <a:pt x="616247" y="1505510"/>
                  <a:pt x="613501" y="1502760"/>
                  <a:pt x="613501" y="1499370"/>
                </a:cubicBezTo>
                <a:cubicBezTo>
                  <a:pt x="613501" y="1495979"/>
                  <a:pt x="616247" y="1493229"/>
                  <a:pt x="619641" y="1493229"/>
                </a:cubicBezTo>
                <a:close/>
                <a:moveTo>
                  <a:pt x="681042" y="1492718"/>
                </a:moveTo>
                <a:cubicBezTo>
                  <a:pt x="681162" y="1492715"/>
                  <a:pt x="681281" y="1492715"/>
                  <a:pt x="681384" y="1492718"/>
                </a:cubicBezTo>
                <a:cubicBezTo>
                  <a:pt x="684965" y="1492814"/>
                  <a:pt x="687797" y="1495791"/>
                  <a:pt x="687694" y="1499370"/>
                </a:cubicBezTo>
                <a:cubicBezTo>
                  <a:pt x="687694" y="1503044"/>
                  <a:pt x="684710" y="1506022"/>
                  <a:pt x="681042" y="1506022"/>
                </a:cubicBezTo>
                <a:cubicBezTo>
                  <a:pt x="677409" y="1505931"/>
                  <a:pt x="674476" y="1503006"/>
                  <a:pt x="674391" y="1499370"/>
                </a:cubicBezTo>
                <a:cubicBezTo>
                  <a:pt x="674391" y="1495696"/>
                  <a:pt x="677375" y="1492718"/>
                  <a:pt x="681042" y="1492718"/>
                </a:cubicBezTo>
                <a:close/>
                <a:moveTo>
                  <a:pt x="743126" y="1492206"/>
                </a:moveTo>
                <a:cubicBezTo>
                  <a:pt x="747083" y="1492206"/>
                  <a:pt x="750290" y="1495413"/>
                  <a:pt x="750290" y="1499370"/>
                </a:cubicBezTo>
                <a:cubicBezTo>
                  <a:pt x="750290" y="1503327"/>
                  <a:pt x="747083" y="1506533"/>
                  <a:pt x="743126" y="1506533"/>
                </a:cubicBezTo>
                <a:cubicBezTo>
                  <a:pt x="739169" y="1506533"/>
                  <a:pt x="735963" y="1503327"/>
                  <a:pt x="735963" y="1499370"/>
                </a:cubicBezTo>
                <a:cubicBezTo>
                  <a:pt x="735963" y="1495413"/>
                  <a:pt x="739169" y="1492206"/>
                  <a:pt x="743126" y="1492206"/>
                </a:cubicBezTo>
                <a:close/>
                <a:moveTo>
                  <a:pt x="865247" y="1491354"/>
                </a:moveTo>
                <a:cubicBezTo>
                  <a:pt x="865366" y="1491352"/>
                  <a:pt x="865468" y="1491352"/>
                  <a:pt x="865588" y="1491354"/>
                </a:cubicBezTo>
                <a:cubicBezTo>
                  <a:pt x="870022" y="1491449"/>
                  <a:pt x="873536" y="1495115"/>
                  <a:pt x="873434" y="1499541"/>
                </a:cubicBezTo>
                <a:cubicBezTo>
                  <a:pt x="873434" y="1504062"/>
                  <a:pt x="869766" y="1507727"/>
                  <a:pt x="865247" y="1507727"/>
                </a:cubicBezTo>
                <a:cubicBezTo>
                  <a:pt x="860761" y="1507637"/>
                  <a:pt x="857145" y="1504025"/>
                  <a:pt x="857060" y="1499541"/>
                </a:cubicBezTo>
                <a:cubicBezTo>
                  <a:pt x="857060" y="1495019"/>
                  <a:pt x="860727" y="1491354"/>
                  <a:pt x="865247" y="1491354"/>
                </a:cubicBezTo>
                <a:close/>
                <a:moveTo>
                  <a:pt x="926647" y="1491353"/>
                </a:moveTo>
                <a:cubicBezTo>
                  <a:pt x="931457" y="1491353"/>
                  <a:pt x="935345" y="1495247"/>
                  <a:pt x="935345" y="1500052"/>
                </a:cubicBezTo>
                <a:cubicBezTo>
                  <a:pt x="935345" y="1504857"/>
                  <a:pt x="931457" y="1508750"/>
                  <a:pt x="926647" y="1508750"/>
                </a:cubicBezTo>
                <a:cubicBezTo>
                  <a:pt x="921837" y="1508750"/>
                  <a:pt x="917949" y="1504857"/>
                  <a:pt x="917949" y="1500052"/>
                </a:cubicBezTo>
                <a:cubicBezTo>
                  <a:pt x="917949" y="1495247"/>
                  <a:pt x="921837" y="1491353"/>
                  <a:pt x="926647" y="1491353"/>
                </a:cubicBezTo>
                <a:close/>
                <a:moveTo>
                  <a:pt x="803845" y="1491353"/>
                </a:moveTo>
                <a:cubicBezTo>
                  <a:pt x="808092" y="1491353"/>
                  <a:pt x="811520" y="1494790"/>
                  <a:pt x="811520" y="1499029"/>
                </a:cubicBezTo>
                <a:cubicBezTo>
                  <a:pt x="811520" y="1503267"/>
                  <a:pt x="808092" y="1506704"/>
                  <a:pt x="803845" y="1506704"/>
                </a:cubicBezTo>
                <a:cubicBezTo>
                  <a:pt x="799598" y="1506704"/>
                  <a:pt x="796170" y="1503267"/>
                  <a:pt x="796170" y="1499029"/>
                </a:cubicBezTo>
                <a:cubicBezTo>
                  <a:pt x="796170" y="1494790"/>
                  <a:pt x="799598" y="1491353"/>
                  <a:pt x="803845" y="1491353"/>
                </a:cubicBezTo>
                <a:close/>
                <a:moveTo>
                  <a:pt x="988048" y="1490159"/>
                </a:moveTo>
                <a:cubicBezTo>
                  <a:pt x="993131" y="1490159"/>
                  <a:pt x="997259" y="1494284"/>
                  <a:pt x="997259" y="1499370"/>
                </a:cubicBezTo>
                <a:cubicBezTo>
                  <a:pt x="997259" y="1504456"/>
                  <a:pt x="993131" y="1508580"/>
                  <a:pt x="988048" y="1508580"/>
                </a:cubicBezTo>
                <a:cubicBezTo>
                  <a:pt x="982966" y="1508580"/>
                  <a:pt x="978839" y="1504456"/>
                  <a:pt x="978839" y="1499370"/>
                </a:cubicBezTo>
                <a:cubicBezTo>
                  <a:pt x="978839" y="1494284"/>
                  <a:pt x="982966" y="1490159"/>
                  <a:pt x="988048" y="1490159"/>
                </a:cubicBezTo>
                <a:close/>
                <a:moveTo>
                  <a:pt x="1050132" y="1489818"/>
                </a:moveTo>
                <a:cubicBezTo>
                  <a:pt x="1055215" y="1489812"/>
                  <a:pt x="1059410" y="1493784"/>
                  <a:pt x="1059683" y="1498858"/>
                </a:cubicBezTo>
                <a:cubicBezTo>
                  <a:pt x="1059683" y="1504133"/>
                  <a:pt x="1055402" y="1508409"/>
                  <a:pt x="1050132" y="1508409"/>
                </a:cubicBezTo>
                <a:cubicBezTo>
                  <a:pt x="1045049" y="1508416"/>
                  <a:pt x="1040853" y="1504444"/>
                  <a:pt x="1040581" y="1499370"/>
                </a:cubicBezTo>
                <a:cubicBezTo>
                  <a:pt x="1040581" y="1494094"/>
                  <a:pt x="1044862" y="1489818"/>
                  <a:pt x="1050132" y="1489818"/>
                </a:cubicBezTo>
                <a:close/>
                <a:moveTo>
                  <a:pt x="1110851" y="1489307"/>
                </a:moveTo>
                <a:cubicBezTo>
                  <a:pt x="1110971" y="1489305"/>
                  <a:pt x="1111073" y="1489305"/>
                  <a:pt x="1111192" y="1489307"/>
                </a:cubicBezTo>
                <a:cubicBezTo>
                  <a:pt x="1116650" y="1489402"/>
                  <a:pt x="1121017" y="1493907"/>
                  <a:pt x="1120914" y="1499370"/>
                </a:cubicBezTo>
                <a:cubicBezTo>
                  <a:pt x="1120914" y="1504926"/>
                  <a:pt x="1116412" y="1509433"/>
                  <a:pt x="1110851" y="1509433"/>
                </a:cubicBezTo>
                <a:cubicBezTo>
                  <a:pt x="1105325" y="1509342"/>
                  <a:pt x="1100874" y="1504889"/>
                  <a:pt x="1100789" y="1499370"/>
                </a:cubicBezTo>
                <a:cubicBezTo>
                  <a:pt x="1100789" y="1493813"/>
                  <a:pt x="1105291" y="1489307"/>
                  <a:pt x="1110851" y="1489307"/>
                </a:cubicBezTo>
                <a:close/>
                <a:moveTo>
                  <a:pt x="1172253" y="1488965"/>
                </a:moveTo>
                <a:cubicBezTo>
                  <a:pt x="1178001" y="1488965"/>
                  <a:pt x="1182657" y="1493623"/>
                  <a:pt x="1182657" y="1499370"/>
                </a:cubicBezTo>
                <a:cubicBezTo>
                  <a:pt x="1182657" y="1505116"/>
                  <a:pt x="1178001" y="1509774"/>
                  <a:pt x="1172253" y="1509774"/>
                </a:cubicBezTo>
                <a:cubicBezTo>
                  <a:pt x="1166539" y="1509682"/>
                  <a:pt x="1161934" y="1505078"/>
                  <a:pt x="1161849" y="1499370"/>
                </a:cubicBezTo>
                <a:cubicBezTo>
                  <a:pt x="1161849" y="1493623"/>
                  <a:pt x="1166505" y="1488965"/>
                  <a:pt x="1172253" y="1488965"/>
                </a:cubicBezTo>
                <a:close/>
                <a:moveTo>
                  <a:pt x="1234020" y="1488490"/>
                </a:moveTo>
                <a:cubicBezTo>
                  <a:pt x="1239955" y="1488490"/>
                  <a:pt x="1244765" y="1493301"/>
                  <a:pt x="1244765" y="1499235"/>
                </a:cubicBezTo>
                <a:cubicBezTo>
                  <a:pt x="1244765" y="1505170"/>
                  <a:pt x="1239955" y="1509980"/>
                  <a:pt x="1234020" y="1509980"/>
                </a:cubicBezTo>
                <a:cubicBezTo>
                  <a:pt x="1228086" y="1509980"/>
                  <a:pt x="1223275" y="1505170"/>
                  <a:pt x="1223275" y="1499235"/>
                </a:cubicBezTo>
                <a:cubicBezTo>
                  <a:pt x="1223275" y="1493301"/>
                  <a:pt x="1228086" y="1488490"/>
                  <a:pt x="1234020" y="1488490"/>
                </a:cubicBezTo>
                <a:close/>
                <a:moveTo>
                  <a:pt x="1971151" y="1488283"/>
                </a:moveTo>
                <a:cubicBezTo>
                  <a:pt x="1977274" y="1488283"/>
                  <a:pt x="1982237" y="1493247"/>
                  <a:pt x="1982237" y="1499370"/>
                </a:cubicBezTo>
                <a:cubicBezTo>
                  <a:pt x="1982152" y="1505454"/>
                  <a:pt x="1977240" y="1510364"/>
                  <a:pt x="1971151" y="1510456"/>
                </a:cubicBezTo>
                <a:cubicBezTo>
                  <a:pt x="1965062" y="1510364"/>
                  <a:pt x="1960150" y="1505454"/>
                  <a:pt x="1960065" y="1499370"/>
                </a:cubicBezTo>
                <a:cubicBezTo>
                  <a:pt x="1960065" y="1493247"/>
                  <a:pt x="1965028" y="1488283"/>
                  <a:pt x="1971151" y="1488283"/>
                </a:cubicBezTo>
                <a:close/>
                <a:moveTo>
                  <a:pt x="1295055" y="1488283"/>
                </a:moveTo>
                <a:cubicBezTo>
                  <a:pt x="1301178" y="1488283"/>
                  <a:pt x="1306142" y="1493247"/>
                  <a:pt x="1306142" y="1499370"/>
                </a:cubicBezTo>
                <a:cubicBezTo>
                  <a:pt x="1306056" y="1505454"/>
                  <a:pt x="1301144" y="1510364"/>
                  <a:pt x="1295055" y="1510456"/>
                </a:cubicBezTo>
                <a:cubicBezTo>
                  <a:pt x="1288966" y="1510364"/>
                  <a:pt x="1284054" y="1505454"/>
                  <a:pt x="1283969" y="1499370"/>
                </a:cubicBezTo>
                <a:cubicBezTo>
                  <a:pt x="1283969" y="1493247"/>
                  <a:pt x="1288932" y="1488283"/>
                  <a:pt x="1295055" y="1488283"/>
                </a:cubicBezTo>
                <a:close/>
                <a:moveTo>
                  <a:pt x="1357138" y="1487942"/>
                </a:moveTo>
                <a:cubicBezTo>
                  <a:pt x="1363449" y="1487942"/>
                  <a:pt x="1368566" y="1493059"/>
                  <a:pt x="1368566" y="1499370"/>
                </a:cubicBezTo>
                <a:cubicBezTo>
                  <a:pt x="1368566" y="1505681"/>
                  <a:pt x="1363449" y="1510797"/>
                  <a:pt x="1357138" y="1510797"/>
                </a:cubicBezTo>
                <a:cubicBezTo>
                  <a:pt x="1350828" y="1510797"/>
                  <a:pt x="1345711" y="1505681"/>
                  <a:pt x="1345711" y="1499370"/>
                </a:cubicBezTo>
                <a:cubicBezTo>
                  <a:pt x="1345711" y="1493059"/>
                  <a:pt x="1350828" y="1487942"/>
                  <a:pt x="1357138" y="1487942"/>
                </a:cubicBezTo>
                <a:close/>
                <a:moveTo>
                  <a:pt x="1417857" y="1487772"/>
                </a:moveTo>
                <a:cubicBezTo>
                  <a:pt x="1417977" y="1487770"/>
                  <a:pt x="1418079" y="1487770"/>
                  <a:pt x="1418198" y="1487772"/>
                </a:cubicBezTo>
                <a:cubicBezTo>
                  <a:pt x="1424510" y="1487867"/>
                  <a:pt x="1429558" y="1493059"/>
                  <a:pt x="1429455" y="1499370"/>
                </a:cubicBezTo>
                <a:cubicBezTo>
                  <a:pt x="1429455" y="1505776"/>
                  <a:pt x="1424271" y="1510968"/>
                  <a:pt x="1417857" y="1510968"/>
                </a:cubicBezTo>
                <a:cubicBezTo>
                  <a:pt x="1411496" y="1510876"/>
                  <a:pt x="1406345" y="1505737"/>
                  <a:pt x="1406260" y="1499370"/>
                </a:cubicBezTo>
                <a:cubicBezTo>
                  <a:pt x="1406260" y="1492963"/>
                  <a:pt x="1411444" y="1487772"/>
                  <a:pt x="1417857" y="1487772"/>
                </a:cubicBezTo>
                <a:close/>
                <a:moveTo>
                  <a:pt x="1479259" y="1487430"/>
                </a:moveTo>
                <a:cubicBezTo>
                  <a:pt x="1485859" y="1487430"/>
                  <a:pt x="1491198" y="1492776"/>
                  <a:pt x="1491198" y="1499370"/>
                </a:cubicBezTo>
                <a:cubicBezTo>
                  <a:pt x="1491198" y="1505963"/>
                  <a:pt x="1485859" y="1511309"/>
                  <a:pt x="1479259" y="1511309"/>
                </a:cubicBezTo>
                <a:cubicBezTo>
                  <a:pt x="1472709" y="1511217"/>
                  <a:pt x="1467405" y="1505926"/>
                  <a:pt x="1467320" y="1499370"/>
                </a:cubicBezTo>
                <a:cubicBezTo>
                  <a:pt x="1467320" y="1492776"/>
                  <a:pt x="1472658" y="1487430"/>
                  <a:pt x="1479259" y="1487430"/>
                </a:cubicBezTo>
                <a:close/>
                <a:moveTo>
                  <a:pt x="1540661" y="1487259"/>
                </a:moveTo>
                <a:cubicBezTo>
                  <a:pt x="1547347" y="1487259"/>
                  <a:pt x="1552770" y="1492682"/>
                  <a:pt x="1552770" y="1499369"/>
                </a:cubicBezTo>
                <a:cubicBezTo>
                  <a:pt x="1552770" y="1506057"/>
                  <a:pt x="1547347" y="1511479"/>
                  <a:pt x="1540661" y="1511479"/>
                </a:cubicBezTo>
                <a:cubicBezTo>
                  <a:pt x="1533975" y="1511479"/>
                  <a:pt x="1528551" y="1506057"/>
                  <a:pt x="1528551" y="1499369"/>
                </a:cubicBezTo>
                <a:cubicBezTo>
                  <a:pt x="1528551" y="1492682"/>
                  <a:pt x="1533975" y="1487259"/>
                  <a:pt x="1540661" y="1487259"/>
                </a:cubicBezTo>
                <a:close/>
                <a:moveTo>
                  <a:pt x="1602061" y="1487089"/>
                </a:moveTo>
                <a:cubicBezTo>
                  <a:pt x="1608850" y="1487089"/>
                  <a:pt x="1614342" y="1492588"/>
                  <a:pt x="1614342" y="1499370"/>
                </a:cubicBezTo>
                <a:cubicBezTo>
                  <a:pt x="1614342" y="1506151"/>
                  <a:pt x="1608850" y="1511650"/>
                  <a:pt x="1602061" y="1511650"/>
                </a:cubicBezTo>
                <a:cubicBezTo>
                  <a:pt x="1595324" y="1511558"/>
                  <a:pt x="1589866" y="1506114"/>
                  <a:pt x="1589782" y="1499370"/>
                </a:cubicBezTo>
                <a:cubicBezTo>
                  <a:pt x="1589782" y="1492588"/>
                  <a:pt x="1595273" y="1487089"/>
                  <a:pt x="1602061" y="1487089"/>
                </a:cubicBezTo>
                <a:close/>
                <a:moveTo>
                  <a:pt x="1664145" y="1486919"/>
                </a:moveTo>
                <a:cubicBezTo>
                  <a:pt x="1664264" y="1486917"/>
                  <a:pt x="1664366" y="1486917"/>
                  <a:pt x="1664485" y="1486919"/>
                </a:cubicBezTo>
                <a:cubicBezTo>
                  <a:pt x="1671274" y="1487014"/>
                  <a:pt x="1676698" y="1492588"/>
                  <a:pt x="1676596" y="1499370"/>
                </a:cubicBezTo>
                <a:cubicBezTo>
                  <a:pt x="1676596" y="1506246"/>
                  <a:pt x="1671018" y="1511820"/>
                  <a:pt x="1664145" y="1511820"/>
                </a:cubicBezTo>
                <a:cubicBezTo>
                  <a:pt x="1657271" y="1511820"/>
                  <a:pt x="1651694" y="1506246"/>
                  <a:pt x="1651694" y="1499370"/>
                </a:cubicBezTo>
                <a:cubicBezTo>
                  <a:pt x="1651694" y="1492493"/>
                  <a:pt x="1657271" y="1486919"/>
                  <a:pt x="1664145" y="1486919"/>
                </a:cubicBezTo>
                <a:close/>
                <a:moveTo>
                  <a:pt x="1786265" y="1486748"/>
                </a:moveTo>
                <a:cubicBezTo>
                  <a:pt x="1793241" y="1486748"/>
                  <a:pt x="1798886" y="1492399"/>
                  <a:pt x="1798886" y="1499370"/>
                </a:cubicBezTo>
                <a:cubicBezTo>
                  <a:pt x="1798886" y="1506341"/>
                  <a:pt x="1793241" y="1511991"/>
                  <a:pt x="1786265" y="1511991"/>
                </a:cubicBezTo>
                <a:cubicBezTo>
                  <a:pt x="1779289" y="1511991"/>
                  <a:pt x="1773644" y="1506341"/>
                  <a:pt x="1773644" y="1499370"/>
                </a:cubicBezTo>
                <a:cubicBezTo>
                  <a:pt x="1773644" y="1492399"/>
                  <a:pt x="1779289" y="1486748"/>
                  <a:pt x="1786265" y="1486748"/>
                </a:cubicBezTo>
                <a:close/>
                <a:moveTo>
                  <a:pt x="1724864" y="1486748"/>
                </a:moveTo>
                <a:cubicBezTo>
                  <a:pt x="1731840" y="1486748"/>
                  <a:pt x="1737485" y="1492399"/>
                  <a:pt x="1737485" y="1499370"/>
                </a:cubicBezTo>
                <a:cubicBezTo>
                  <a:pt x="1737485" y="1506341"/>
                  <a:pt x="1731840" y="1511991"/>
                  <a:pt x="1724864" y="1511991"/>
                </a:cubicBezTo>
                <a:cubicBezTo>
                  <a:pt x="1717888" y="1511991"/>
                  <a:pt x="1712243" y="1506341"/>
                  <a:pt x="1712243" y="1499370"/>
                </a:cubicBezTo>
                <a:cubicBezTo>
                  <a:pt x="1712243" y="1492399"/>
                  <a:pt x="1717888" y="1486748"/>
                  <a:pt x="1724864" y="1486748"/>
                </a:cubicBezTo>
                <a:close/>
                <a:moveTo>
                  <a:pt x="1909067" y="1486578"/>
                </a:moveTo>
                <a:cubicBezTo>
                  <a:pt x="1909187" y="1486576"/>
                  <a:pt x="1909289" y="1486576"/>
                  <a:pt x="1909409" y="1486578"/>
                </a:cubicBezTo>
                <a:cubicBezTo>
                  <a:pt x="1916385" y="1486673"/>
                  <a:pt x="1921962" y="1492399"/>
                  <a:pt x="1921859" y="1499370"/>
                </a:cubicBezTo>
                <a:cubicBezTo>
                  <a:pt x="1921859" y="1506434"/>
                  <a:pt x="1916129" y="1512162"/>
                  <a:pt x="1909067" y="1512162"/>
                </a:cubicBezTo>
                <a:cubicBezTo>
                  <a:pt x="1902041" y="1512069"/>
                  <a:pt x="1896361" y="1506397"/>
                  <a:pt x="1896276" y="1499370"/>
                </a:cubicBezTo>
                <a:cubicBezTo>
                  <a:pt x="1896276" y="1492305"/>
                  <a:pt x="1902007" y="1486578"/>
                  <a:pt x="1909067" y="1486578"/>
                </a:cubicBezTo>
                <a:close/>
                <a:moveTo>
                  <a:pt x="1847666" y="1486578"/>
                </a:moveTo>
                <a:cubicBezTo>
                  <a:pt x="1847786" y="1486576"/>
                  <a:pt x="1847888" y="1486576"/>
                  <a:pt x="1848007" y="1486578"/>
                </a:cubicBezTo>
                <a:cubicBezTo>
                  <a:pt x="1854983" y="1486673"/>
                  <a:pt x="1860560" y="1492399"/>
                  <a:pt x="1860458" y="1499370"/>
                </a:cubicBezTo>
                <a:cubicBezTo>
                  <a:pt x="1860458" y="1506434"/>
                  <a:pt x="1854728" y="1512162"/>
                  <a:pt x="1847666" y="1512162"/>
                </a:cubicBezTo>
                <a:cubicBezTo>
                  <a:pt x="1840639" y="1512069"/>
                  <a:pt x="1834960" y="1506397"/>
                  <a:pt x="1834875" y="1499370"/>
                </a:cubicBezTo>
                <a:cubicBezTo>
                  <a:pt x="1834875" y="1492305"/>
                  <a:pt x="1840605" y="1486578"/>
                  <a:pt x="1847666" y="1486578"/>
                </a:cubicBezTo>
                <a:close/>
                <a:moveTo>
                  <a:pt x="67029" y="1436774"/>
                </a:moveTo>
                <a:cubicBezTo>
                  <a:pt x="67694" y="1436774"/>
                  <a:pt x="68223" y="1437308"/>
                  <a:pt x="68223" y="1437968"/>
                </a:cubicBezTo>
                <a:cubicBezTo>
                  <a:pt x="68223" y="1438628"/>
                  <a:pt x="67694" y="1439162"/>
                  <a:pt x="67029" y="1439162"/>
                </a:cubicBezTo>
                <a:cubicBezTo>
                  <a:pt x="66364" y="1439162"/>
                  <a:pt x="65836" y="1438628"/>
                  <a:pt x="65836" y="1437968"/>
                </a:cubicBezTo>
                <a:cubicBezTo>
                  <a:pt x="65836" y="1437308"/>
                  <a:pt x="66364" y="1436774"/>
                  <a:pt x="67029" y="1436774"/>
                </a:cubicBezTo>
                <a:close/>
                <a:moveTo>
                  <a:pt x="129113" y="1436093"/>
                </a:moveTo>
                <a:cubicBezTo>
                  <a:pt x="129232" y="1436091"/>
                  <a:pt x="129369" y="1436101"/>
                  <a:pt x="129488" y="1436123"/>
                </a:cubicBezTo>
                <a:cubicBezTo>
                  <a:pt x="130512" y="1436313"/>
                  <a:pt x="131177" y="1437292"/>
                  <a:pt x="130989" y="1438310"/>
                </a:cubicBezTo>
                <a:cubicBezTo>
                  <a:pt x="130989" y="1439345"/>
                  <a:pt x="130154" y="1440186"/>
                  <a:pt x="129113" y="1440186"/>
                </a:cubicBezTo>
                <a:cubicBezTo>
                  <a:pt x="128994" y="1440188"/>
                  <a:pt x="128857" y="1440178"/>
                  <a:pt x="128738" y="1440155"/>
                </a:cubicBezTo>
                <a:cubicBezTo>
                  <a:pt x="127715" y="1439966"/>
                  <a:pt x="127049" y="1438987"/>
                  <a:pt x="127237" y="1437969"/>
                </a:cubicBezTo>
                <a:cubicBezTo>
                  <a:pt x="127237" y="1436932"/>
                  <a:pt x="128073" y="1436093"/>
                  <a:pt x="129113" y="1436093"/>
                </a:cubicBezTo>
                <a:close/>
                <a:moveTo>
                  <a:pt x="189832" y="1435410"/>
                </a:moveTo>
                <a:cubicBezTo>
                  <a:pt x="189951" y="1435401"/>
                  <a:pt x="190071" y="1435401"/>
                  <a:pt x="190190" y="1435410"/>
                </a:cubicBezTo>
                <a:cubicBezTo>
                  <a:pt x="191503" y="1435507"/>
                  <a:pt x="192493" y="1436653"/>
                  <a:pt x="192390" y="1437968"/>
                </a:cubicBezTo>
                <a:cubicBezTo>
                  <a:pt x="192390" y="1439380"/>
                  <a:pt x="191248" y="1440527"/>
                  <a:pt x="189832" y="1440527"/>
                </a:cubicBezTo>
                <a:cubicBezTo>
                  <a:pt x="188416" y="1440527"/>
                  <a:pt x="187274" y="1439380"/>
                  <a:pt x="187274" y="1437968"/>
                </a:cubicBezTo>
                <a:cubicBezTo>
                  <a:pt x="187274" y="1436556"/>
                  <a:pt x="188416" y="1435410"/>
                  <a:pt x="189832" y="1435410"/>
                </a:cubicBezTo>
                <a:close/>
                <a:moveTo>
                  <a:pt x="251233" y="1434728"/>
                </a:moveTo>
                <a:cubicBezTo>
                  <a:pt x="251352" y="1434721"/>
                  <a:pt x="251472" y="1434721"/>
                  <a:pt x="251591" y="1434728"/>
                </a:cubicBezTo>
                <a:cubicBezTo>
                  <a:pt x="253280" y="1434825"/>
                  <a:pt x="254576" y="1436276"/>
                  <a:pt x="254474" y="1437968"/>
                </a:cubicBezTo>
                <a:cubicBezTo>
                  <a:pt x="254474" y="1439757"/>
                  <a:pt x="253024" y="1441209"/>
                  <a:pt x="251233" y="1441209"/>
                </a:cubicBezTo>
                <a:cubicBezTo>
                  <a:pt x="249477" y="1441124"/>
                  <a:pt x="248078" y="1439722"/>
                  <a:pt x="247993" y="1437968"/>
                </a:cubicBezTo>
                <a:cubicBezTo>
                  <a:pt x="247993" y="1436179"/>
                  <a:pt x="249442" y="1434728"/>
                  <a:pt x="251233" y="1434728"/>
                </a:cubicBezTo>
                <a:close/>
                <a:moveTo>
                  <a:pt x="312635" y="1434216"/>
                </a:moveTo>
                <a:cubicBezTo>
                  <a:pt x="314715" y="1434216"/>
                  <a:pt x="316387" y="1435896"/>
                  <a:pt x="316387" y="1437969"/>
                </a:cubicBezTo>
                <a:cubicBezTo>
                  <a:pt x="316387" y="1440041"/>
                  <a:pt x="314715" y="1441721"/>
                  <a:pt x="312635" y="1441721"/>
                </a:cubicBezTo>
                <a:cubicBezTo>
                  <a:pt x="310571" y="1441721"/>
                  <a:pt x="308883" y="1440041"/>
                  <a:pt x="308883" y="1437969"/>
                </a:cubicBezTo>
                <a:cubicBezTo>
                  <a:pt x="308883" y="1435896"/>
                  <a:pt x="310571" y="1434216"/>
                  <a:pt x="312635" y="1434216"/>
                </a:cubicBezTo>
                <a:close/>
                <a:moveTo>
                  <a:pt x="374036" y="1433534"/>
                </a:moveTo>
                <a:cubicBezTo>
                  <a:pt x="374155" y="1433529"/>
                  <a:pt x="374275" y="1433529"/>
                  <a:pt x="374377" y="1433534"/>
                </a:cubicBezTo>
                <a:cubicBezTo>
                  <a:pt x="376731" y="1433630"/>
                  <a:pt x="378573" y="1435615"/>
                  <a:pt x="378470" y="1437969"/>
                </a:cubicBezTo>
                <a:cubicBezTo>
                  <a:pt x="378470" y="1440418"/>
                  <a:pt x="376492" y="1442403"/>
                  <a:pt x="374036" y="1442403"/>
                </a:cubicBezTo>
                <a:cubicBezTo>
                  <a:pt x="371580" y="1442403"/>
                  <a:pt x="369602" y="1440418"/>
                  <a:pt x="369602" y="1437969"/>
                </a:cubicBezTo>
                <a:cubicBezTo>
                  <a:pt x="369602" y="1435520"/>
                  <a:pt x="371580" y="1433534"/>
                  <a:pt x="374036" y="1433534"/>
                </a:cubicBezTo>
                <a:close/>
                <a:moveTo>
                  <a:pt x="436119" y="1432852"/>
                </a:moveTo>
                <a:cubicBezTo>
                  <a:pt x="436238" y="1432849"/>
                  <a:pt x="436358" y="1432849"/>
                  <a:pt x="436460" y="1432852"/>
                </a:cubicBezTo>
                <a:cubicBezTo>
                  <a:pt x="439189" y="1432947"/>
                  <a:pt x="441338" y="1435238"/>
                  <a:pt x="441236" y="1437969"/>
                </a:cubicBezTo>
                <a:cubicBezTo>
                  <a:pt x="441236" y="1440795"/>
                  <a:pt x="438950" y="1443085"/>
                  <a:pt x="436119" y="1443085"/>
                </a:cubicBezTo>
                <a:cubicBezTo>
                  <a:pt x="433339" y="1442997"/>
                  <a:pt x="431087" y="1440757"/>
                  <a:pt x="431003" y="1437969"/>
                </a:cubicBezTo>
                <a:cubicBezTo>
                  <a:pt x="431003" y="1435143"/>
                  <a:pt x="433288" y="1432852"/>
                  <a:pt x="436119" y="1432852"/>
                </a:cubicBezTo>
                <a:close/>
                <a:moveTo>
                  <a:pt x="496839" y="1432340"/>
                </a:moveTo>
                <a:cubicBezTo>
                  <a:pt x="499943" y="1432340"/>
                  <a:pt x="502468" y="1434860"/>
                  <a:pt x="502468" y="1437969"/>
                </a:cubicBezTo>
                <a:cubicBezTo>
                  <a:pt x="502468" y="1441078"/>
                  <a:pt x="499943" y="1443597"/>
                  <a:pt x="496839" y="1443597"/>
                </a:cubicBezTo>
                <a:cubicBezTo>
                  <a:pt x="493734" y="1443597"/>
                  <a:pt x="491211" y="1441078"/>
                  <a:pt x="491211" y="1437969"/>
                </a:cubicBezTo>
                <a:cubicBezTo>
                  <a:pt x="491211" y="1434860"/>
                  <a:pt x="493734" y="1432340"/>
                  <a:pt x="496839" y="1432340"/>
                </a:cubicBezTo>
                <a:close/>
                <a:moveTo>
                  <a:pt x="558240" y="1431658"/>
                </a:moveTo>
                <a:cubicBezTo>
                  <a:pt x="558359" y="1431655"/>
                  <a:pt x="558479" y="1431655"/>
                  <a:pt x="558581" y="1431658"/>
                </a:cubicBezTo>
                <a:cubicBezTo>
                  <a:pt x="561975" y="1431753"/>
                  <a:pt x="564653" y="1434580"/>
                  <a:pt x="564551" y="1437969"/>
                </a:cubicBezTo>
                <a:cubicBezTo>
                  <a:pt x="564551" y="1441453"/>
                  <a:pt x="561720" y="1444279"/>
                  <a:pt x="558240" y="1444279"/>
                </a:cubicBezTo>
                <a:cubicBezTo>
                  <a:pt x="554795" y="1444189"/>
                  <a:pt x="552015" y="1441416"/>
                  <a:pt x="551930" y="1437969"/>
                </a:cubicBezTo>
                <a:cubicBezTo>
                  <a:pt x="551930" y="1434484"/>
                  <a:pt x="554761" y="1431658"/>
                  <a:pt x="558240" y="1431658"/>
                </a:cubicBezTo>
                <a:close/>
                <a:moveTo>
                  <a:pt x="620007" y="1431012"/>
                </a:moveTo>
                <a:cubicBezTo>
                  <a:pt x="623775" y="1431012"/>
                  <a:pt x="626830" y="1434066"/>
                  <a:pt x="626830" y="1437834"/>
                </a:cubicBezTo>
                <a:cubicBezTo>
                  <a:pt x="626830" y="1441602"/>
                  <a:pt x="623775" y="1444657"/>
                  <a:pt x="620007" y="1444657"/>
                </a:cubicBezTo>
                <a:cubicBezTo>
                  <a:pt x="616239" y="1444657"/>
                  <a:pt x="613185" y="1441602"/>
                  <a:pt x="613185" y="1437834"/>
                </a:cubicBezTo>
                <a:cubicBezTo>
                  <a:pt x="613185" y="1434066"/>
                  <a:pt x="616239" y="1431012"/>
                  <a:pt x="620007" y="1431012"/>
                </a:cubicBezTo>
                <a:close/>
                <a:moveTo>
                  <a:pt x="681042" y="1430634"/>
                </a:moveTo>
                <a:cubicBezTo>
                  <a:pt x="685085" y="1430634"/>
                  <a:pt x="688377" y="1433918"/>
                  <a:pt x="688377" y="1437968"/>
                </a:cubicBezTo>
                <a:cubicBezTo>
                  <a:pt x="688377" y="1442019"/>
                  <a:pt x="685085" y="1445303"/>
                  <a:pt x="681042" y="1445303"/>
                </a:cubicBezTo>
                <a:cubicBezTo>
                  <a:pt x="677035" y="1445212"/>
                  <a:pt x="673794" y="1441982"/>
                  <a:pt x="673709" y="1437968"/>
                </a:cubicBezTo>
                <a:cubicBezTo>
                  <a:pt x="673709" y="1433918"/>
                  <a:pt x="676984" y="1430634"/>
                  <a:pt x="681042" y="1430634"/>
                </a:cubicBezTo>
                <a:close/>
                <a:moveTo>
                  <a:pt x="743126" y="1430123"/>
                </a:moveTo>
                <a:cubicBezTo>
                  <a:pt x="743245" y="1430120"/>
                  <a:pt x="743348" y="1430120"/>
                  <a:pt x="743467" y="1430123"/>
                </a:cubicBezTo>
                <a:cubicBezTo>
                  <a:pt x="747714" y="1430218"/>
                  <a:pt x="751074" y="1433730"/>
                  <a:pt x="750972" y="1437969"/>
                </a:cubicBezTo>
                <a:cubicBezTo>
                  <a:pt x="750972" y="1442303"/>
                  <a:pt x="747458" y="1445814"/>
                  <a:pt x="743126" y="1445814"/>
                </a:cubicBezTo>
                <a:cubicBezTo>
                  <a:pt x="738828" y="1445724"/>
                  <a:pt x="735366" y="1442263"/>
                  <a:pt x="735281" y="1437969"/>
                </a:cubicBezTo>
                <a:cubicBezTo>
                  <a:pt x="735281" y="1433635"/>
                  <a:pt x="738794" y="1430123"/>
                  <a:pt x="743126" y="1430123"/>
                </a:cubicBezTo>
                <a:close/>
                <a:moveTo>
                  <a:pt x="803845" y="1429611"/>
                </a:moveTo>
                <a:cubicBezTo>
                  <a:pt x="808467" y="1429611"/>
                  <a:pt x="812202" y="1433353"/>
                  <a:pt x="812202" y="1437969"/>
                </a:cubicBezTo>
                <a:cubicBezTo>
                  <a:pt x="812202" y="1442584"/>
                  <a:pt x="808467" y="1446326"/>
                  <a:pt x="803845" y="1446326"/>
                </a:cubicBezTo>
                <a:cubicBezTo>
                  <a:pt x="799223" y="1446326"/>
                  <a:pt x="795488" y="1442584"/>
                  <a:pt x="795488" y="1437969"/>
                </a:cubicBezTo>
                <a:cubicBezTo>
                  <a:pt x="795488" y="1433353"/>
                  <a:pt x="799223" y="1429611"/>
                  <a:pt x="803845" y="1429611"/>
                </a:cubicBezTo>
                <a:close/>
                <a:moveTo>
                  <a:pt x="865613" y="1428965"/>
                </a:moveTo>
                <a:cubicBezTo>
                  <a:pt x="870511" y="1428965"/>
                  <a:pt x="874482" y="1432936"/>
                  <a:pt x="874482" y="1437834"/>
                </a:cubicBezTo>
                <a:cubicBezTo>
                  <a:pt x="874482" y="1442732"/>
                  <a:pt x="870511" y="1446703"/>
                  <a:pt x="865613" y="1446703"/>
                </a:cubicBezTo>
                <a:cubicBezTo>
                  <a:pt x="860715" y="1446703"/>
                  <a:pt x="856744" y="1442732"/>
                  <a:pt x="856744" y="1437834"/>
                </a:cubicBezTo>
                <a:cubicBezTo>
                  <a:pt x="856744" y="1432936"/>
                  <a:pt x="860715" y="1428965"/>
                  <a:pt x="865613" y="1428965"/>
                </a:cubicBezTo>
                <a:close/>
                <a:moveTo>
                  <a:pt x="926648" y="1428588"/>
                </a:moveTo>
                <a:cubicBezTo>
                  <a:pt x="926767" y="1428586"/>
                  <a:pt x="926869" y="1428586"/>
                  <a:pt x="926989" y="1428588"/>
                </a:cubicBezTo>
                <a:cubicBezTo>
                  <a:pt x="932071" y="1428683"/>
                  <a:pt x="936131" y="1432882"/>
                  <a:pt x="936028" y="1437968"/>
                </a:cubicBezTo>
                <a:cubicBezTo>
                  <a:pt x="936028" y="1443150"/>
                  <a:pt x="931832" y="1447349"/>
                  <a:pt x="926648" y="1447349"/>
                </a:cubicBezTo>
                <a:cubicBezTo>
                  <a:pt x="921462" y="1447349"/>
                  <a:pt x="917267" y="1443150"/>
                  <a:pt x="917267" y="1437968"/>
                </a:cubicBezTo>
                <a:cubicBezTo>
                  <a:pt x="917267" y="1432787"/>
                  <a:pt x="921462" y="1428588"/>
                  <a:pt x="926648" y="1428588"/>
                </a:cubicBezTo>
                <a:close/>
                <a:moveTo>
                  <a:pt x="988049" y="1428076"/>
                </a:moveTo>
                <a:cubicBezTo>
                  <a:pt x="993507" y="1428076"/>
                  <a:pt x="997941" y="1432506"/>
                  <a:pt x="997941" y="1437969"/>
                </a:cubicBezTo>
                <a:cubicBezTo>
                  <a:pt x="997941" y="1443432"/>
                  <a:pt x="993507" y="1447861"/>
                  <a:pt x="988049" y="1447861"/>
                </a:cubicBezTo>
                <a:cubicBezTo>
                  <a:pt x="982591" y="1447861"/>
                  <a:pt x="978157" y="1443432"/>
                  <a:pt x="978157" y="1437969"/>
                </a:cubicBezTo>
                <a:cubicBezTo>
                  <a:pt x="978157" y="1432506"/>
                  <a:pt x="982591" y="1428076"/>
                  <a:pt x="988049" y="1428076"/>
                </a:cubicBezTo>
                <a:close/>
                <a:moveTo>
                  <a:pt x="1050132" y="1427734"/>
                </a:moveTo>
                <a:cubicBezTo>
                  <a:pt x="1055778" y="1427734"/>
                  <a:pt x="1060366" y="1432316"/>
                  <a:pt x="1060366" y="1437968"/>
                </a:cubicBezTo>
                <a:cubicBezTo>
                  <a:pt x="1060366" y="1443620"/>
                  <a:pt x="1055778" y="1448202"/>
                  <a:pt x="1050132" y="1448202"/>
                </a:cubicBezTo>
                <a:cubicBezTo>
                  <a:pt x="1044487" y="1448202"/>
                  <a:pt x="1039899" y="1443620"/>
                  <a:pt x="1039899" y="1437968"/>
                </a:cubicBezTo>
                <a:cubicBezTo>
                  <a:pt x="1039899" y="1432316"/>
                  <a:pt x="1044487" y="1427734"/>
                  <a:pt x="1050132" y="1427734"/>
                </a:cubicBezTo>
                <a:close/>
                <a:moveTo>
                  <a:pt x="1111217" y="1427089"/>
                </a:moveTo>
                <a:cubicBezTo>
                  <a:pt x="1117152" y="1427089"/>
                  <a:pt x="1121962" y="1431900"/>
                  <a:pt x="1121962" y="1437834"/>
                </a:cubicBezTo>
                <a:cubicBezTo>
                  <a:pt x="1121962" y="1443769"/>
                  <a:pt x="1117152" y="1448579"/>
                  <a:pt x="1111217" y="1448579"/>
                </a:cubicBezTo>
                <a:cubicBezTo>
                  <a:pt x="1105283" y="1448579"/>
                  <a:pt x="1100472" y="1443769"/>
                  <a:pt x="1100472" y="1437834"/>
                </a:cubicBezTo>
                <a:cubicBezTo>
                  <a:pt x="1100472" y="1431900"/>
                  <a:pt x="1105283" y="1427089"/>
                  <a:pt x="1111217" y="1427089"/>
                </a:cubicBezTo>
                <a:close/>
                <a:moveTo>
                  <a:pt x="1172253" y="1426882"/>
                </a:moveTo>
                <a:cubicBezTo>
                  <a:pt x="1178376" y="1426882"/>
                  <a:pt x="1183339" y="1431846"/>
                  <a:pt x="1183339" y="1437969"/>
                </a:cubicBezTo>
                <a:cubicBezTo>
                  <a:pt x="1183254" y="1444053"/>
                  <a:pt x="1178342" y="1448963"/>
                  <a:pt x="1172253" y="1449055"/>
                </a:cubicBezTo>
                <a:cubicBezTo>
                  <a:pt x="1166164" y="1448963"/>
                  <a:pt x="1161252" y="1444053"/>
                  <a:pt x="1161167" y="1437969"/>
                </a:cubicBezTo>
                <a:cubicBezTo>
                  <a:pt x="1161167" y="1431846"/>
                  <a:pt x="1166130" y="1426882"/>
                  <a:pt x="1172253" y="1426882"/>
                </a:cubicBezTo>
                <a:close/>
                <a:moveTo>
                  <a:pt x="1233654" y="1426540"/>
                </a:moveTo>
                <a:cubicBezTo>
                  <a:pt x="1239965" y="1426540"/>
                  <a:pt x="1245081" y="1431657"/>
                  <a:pt x="1245081" y="1437968"/>
                </a:cubicBezTo>
                <a:cubicBezTo>
                  <a:pt x="1245081" y="1444279"/>
                  <a:pt x="1239965" y="1449395"/>
                  <a:pt x="1233654" y="1449395"/>
                </a:cubicBezTo>
                <a:cubicBezTo>
                  <a:pt x="1227344" y="1449395"/>
                  <a:pt x="1222227" y="1444279"/>
                  <a:pt x="1222227" y="1437968"/>
                </a:cubicBezTo>
                <a:cubicBezTo>
                  <a:pt x="1222227" y="1431657"/>
                  <a:pt x="1227344" y="1426540"/>
                  <a:pt x="1233654" y="1426540"/>
                </a:cubicBezTo>
                <a:close/>
                <a:moveTo>
                  <a:pt x="1971151" y="1426199"/>
                </a:moveTo>
                <a:cubicBezTo>
                  <a:pt x="1977650" y="1426199"/>
                  <a:pt x="1982920" y="1431468"/>
                  <a:pt x="1982920" y="1437968"/>
                </a:cubicBezTo>
                <a:cubicBezTo>
                  <a:pt x="1982920" y="1444468"/>
                  <a:pt x="1977650" y="1449737"/>
                  <a:pt x="1971151" y="1449737"/>
                </a:cubicBezTo>
                <a:cubicBezTo>
                  <a:pt x="1964653" y="1449737"/>
                  <a:pt x="1959383" y="1444468"/>
                  <a:pt x="1959383" y="1437968"/>
                </a:cubicBezTo>
                <a:cubicBezTo>
                  <a:pt x="1959383" y="1431468"/>
                  <a:pt x="1964653" y="1426199"/>
                  <a:pt x="1971151" y="1426199"/>
                </a:cubicBezTo>
                <a:close/>
                <a:moveTo>
                  <a:pt x="1295055" y="1426199"/>
                </a:moveTo>
                <a:cubicBezTo>
                  <a:pt x="1301553" y="1426199"/>
                  <a:pt x="1306823" y="1431468"/>
                  <a:pt x="1306823" y="1437968"/>
                </a:cubicBezTo>
                <a:cubicBezTo>
                  <a:pt x="1306823" y="1444468"/>
                  <a:pt x="1301553" y="1449737"/>
                  <a:pt x="1295055" y="1449737"/>
                </a:cubicBezTo>
                <a:cubicBezTo>
                  <a:pt x="1288557" y="1449737"/>
                  <a:pt x="1283287" y="1444468"/>
                  <a:pt x="1283287" y="1437968"/>
                </a:cubicBezTo>
                <a:cubicBezTo>
                  <a:pt x="1283287" y="1431468"/>
                  <a:pt x="1288557" y="1426199"/>
                  <a:pt x="1295055" y="1426199"/>
                </a:cubicBezTo>
                <a:close/>
                <a:moveTo>
                  <a:pt x="1357138" y="1425858"/>
                </a:moveTo>
                <a:cubicBezTo>
                  <a:pt x="1363824" y="1425858"/>
                  <a:pt x="1369248" y="1431281"/>
                  <a:pt x="1369248" y="1437968"/>
                </a:cubicBezTo>
                <a:cubicBezTo>
                  <a:pt x="1369248" y="1444656"/>
                  <a:pt x="1363824" y="1450078"/>
                  <a:pt x="1357138" y="1450078"/>
                </a:cubicBezTo>
                <a:cubicBezTo>
                  <a:pt x="1350452" y="1450078"/>
                  <a:pt x="1345029" y="1444656"/>
                  <a:pt x="1345029" y="1437968"/>
                </a:cubicBezTo>
                <a:cubicBezTo>
                  <a:pt x="1345029" y="1431281"/>
                  <a:pt x="1350452" y="1425858"/>
                  <a:pt x="1357138" y="1425858"/>
                </a:cubicBezTo>
                <a:close/>
                <a:moveTo>
                  <a:pt x="1417858" y="1425518"/>
                </a:moveTo>
                <a:cubicBezTo>
                  <a:pt x="1417977" y="1425516"/>
                  <a:pt x="1418079" y="1425516"/>
                  <a:pt x="1418198" y="1425518"/>
                </a:cubicBezTo>
                <a:cubicBezTo>
                  <a:pt x="1424987" y="1425613"/>
                  <a:pt x="1430411" y="1431187"/>
                  <a:pt x="1430309" y="1437969"/>
                </a:cubicBezTo>
                <a:cubicBezTo>
                  <a:pt x="1430309" y="1444845"/>
                  <a:pt x="1424731" y="1450419"/>
                  <a:pt x="1417858" y="1450419"/>
                </a:cubicBezTo>
                <a:cubicBezTo>
                  <a:pt x="1410984" y="1450419"/>
                  <a:pt x="1405407" y="1444845"/>
                  <a:pt x="1405407" y="1437969"/>
                </a:cubicBezTo>
                <a:cubicBezTo>
                  <a:pt x="1405407" y="1431092"/>
                  <a:pt x="1410984" y="1425518"/>
                  <a:pt x="1417858" y="1425518"/>
                </a:cubicBezTo>
                <a:close/>
                <a:moveTo>
                  <a:pt x="1479258" y="1425177"/>
                </a:moveTo>
                <a:cubicBezTo>
                  <a:pt x="1479378" y="1425175"/>
                  <a:pt x="1479480" y="1425175"/>
                  <a:pt x="1479599" y="1425177"/>
                </a:cubicBezTo>
                <a:cubicBezTo>
                  <a:pt x="1486575" y="1425272"/>
                  <a:pt x="1492152" y="1430998"/>
                  <a:pt x="1492050" y="1437969"/>
                </a:cubicBezTo>
                <a:cubicBezTo>
                  <a:pt x="1492050" y="1445033"/>
                  <a:pt x="1486320" y="1450761"/>
                  <a:pt x="1479258" y="1450761"/>
                </a:cubicBezTo>
                <a:cubicBezTo>
                  <a:pt x="1472231" y="1450669"/>
                  <a:pt x="1466552" y="1444996"/>
                  <a:pt x="1466467" y="1437969"/>
                </a:cubicBezTo>
                <a:cubicBezTo>
                  <a:pt x="1466467" y="1430904"/>
                  <a:pt x="1472197" y="1425177"/>
                  <a:pt x="1479258" y="1425177"/>
                </a:cubicBezTo>
                <a:close/>
                <a:moveTo>
                  <a:pt x="1540660" y="1425005"/>
                </a:moveTo>
                <a:cubicBezTo>
                  <a:pt x="1547823" y="1425005"/>
                  <a:pt x="1553622" y="1430810"/>
                  <a:pt x="1553622" y="1437968"/>
                </a:cubicBezTo>
                <a:cubicBezTo>
                  <a:pt x="1553622" y="1445126"/>
                  <a:pt x="1547823" y="1450930"/>
                  <a:pt x="1540660" y="1450930"/>
                </a:cubicBezTo>
                <a:cubicBezTo>
                  <a:pt x="1533497" y="1450930"/>
                  <a:pt x="1527698" y="1445126"/>
                  <a:pt x="1527698" y="1437968"/>
                </a:cubicBezTo>
                <a:cubicBezTo>
                  <a:pt x="1527698" y="1430810"/>
                  <a:pt x="1533497" y="1425005"/>
                  <a:pt x="1540660" y="1425005"/>
                </a:cubicBezTo>
                <a:close/>
                <a:moveTo>
                  <a:pt x="1602061" y="1424836"/>
                </a:moveTo>
                <a:cubicBezTo>
                  <a:pt x="1602181" y="1424834"/>
                  <a:pt x="1602283" y="1424834"/>
                  <a:pt x="1602403" y="1424836"/>
                </a:cubicBezTo>
                <a:cubicBezTo>
                  <a:pt x="1609566" y="1424931"/>
                  <a:pt x="1615297" y="1430810"/>
                  <a:pt x="1615195" y="1437969"/>
                </a:cubicBezTo>
                <a:cubicBezTo>
                  <a:pt x="1615195" y="1445223"/>
                  <a:pt x="1609311" y="1451102"/>
                  <a:pt x="1602061" y="1451102"/>
                </a:cubicBezTo>
                <a:cubicBezTo>
                  <a:pt x="1594847" y="1451010"/>
                  <a:pt x="1589014" y="1445183"/>
                  <a:pt x="1588929" y="1437969"/>
                </a:cubicBezTo>
                <a:cubicBezTo>
                  <a:pt x="1588929" y="1430715"/>
                  <a:pt x="1594813" y="1424836"/>
                  <a:pt x="1602061" y="1424836"/>
                </a:cubicBezTo>
                <a:close/>
                <a:moveTo>
                  <a:pt x="1664145" y="1424664"/>
                </a:moveTo>
                <a:cubicBezTo>
                  <a:pt x="1671496" y="1424664"/>
                  <a:pt x="1677449" y="1430620"/>
                  <a:pt x="1677449" y="1437968"/>
                </a:cubicBezTo>
                <a:cubicBezTo>
                  <a:pt x="1677449" y="1445316"/>
                  <a:pt x="1671496" y="1451272"/>
                  <a:pt x="1664145" y="1451272"/>
                </a:cubicBezTo>
                <a:cubicBezTo>
                  <a:pt x="1656794" y="1451272"/>
                  <a:pt x="1650842" y="1445316"/>
                  <a:pt x="1650842" y="1437968"/>
                </a:cubicBezTo>
                <a:cubicBezTo>
                  <a:pt x="1650842" y="1430620"/>
                  <a:pt x="1656794" y="1424664"/>
                  <a:pt x="1664145" y="1424664"/>
                </a:cubicBezTo>
                <a:close/>
                <a:moveTo>
                  <a:pt x="1909067" y="1424494"/>
                </a:moveTo>
                <a:cubicBezTo>
                  <a:pt x="1916504" y="1424494"/>
                  <a:pt x="1922542" y="1430527"/>
                  <a:pt x="1922542" y="1437969"/>
                </a:cubicBezTo>
                <a:cubicBezTo>
                  <a:pt x="1922542" y="1445410"/>
                  <a:pt x="1916504" y="1451443"/>
                  <a:pt x="1909067" y="1451443"/>
                </a:cubicBezTo>
                <a:cubicBezTo>
                  <a:pt x="1901665" y="1451351"/>
                  <a:pt x="1895679" y="1445373"/>
                  <a:pt x="1895594" y="1437969"/>
                </a:cubicBezTo>
                <a:cubicBezTo>
                  <a:pt x="1895594" y="1430527"/>
                  <a:pt x="1901631" y="1424494"/>
                  <a:pt x="1909067" y="1424494"/>
                </a:cubicBezTo>
                <a:close/>
                <a:moveTo>
                  <a:pt x="1847667" y="1424494"/>
                </a:moveTo>
                <a:cubicBezTo>
                  <a:pt x="1855103" y="1424494"/>
                  <a:pt x="1861141" y="1430527"/>
                  <a:pt x="1861141" y="1437969"/>
                </a:cubicBezTo>
                <a:cubicBezTo>
                  <a:pt x="1861141" y="1445410"/>
                  <a:pt x="1855103" y="1451443"/>
                  <a:pt x="1847667" y="1451443"/>
                </a:cubicBezTo>
                <a:cubicBezTo>
                  <a:pt x="1840264" y="1451351"/>
                  <a:pt x="1834278" y="1445373"/>
                  <a:pt x="1834193" y="1437969"/>
                </a:cubicBezTo>
                <a:cubicBezTo>
                  <a:pt x="1834193" y="1430527"/>
                  <a:pt x="1840230" y="1424494"/>
                  <a:pt x="1847667" y="1424494"/>
                </a:cubicBezTo>
                <a:close/>
                <a:moveTo>
                  <a:pt x="1786265" y="1424494"/>
                </a:moveTo>
                <a:cubicBezTo>
                  <a:pt x="1793701" y="1424494"/>
                  <a:pt x="1799739" y="1430527"/>
                  <a:pt x="1799739" y="1437969"/>
                </a:cubicBezTo>
                <a:cubicBezTo>
                  <a:pt x="1799739" y="1445410"/>
                  <a:pt x="1793701" y="1451443"/>
                  <a:pt x="1786265" y="1451443"/>
                </a:cubicBezTo>
                <a:cubicBezTo>
                  <a:pt x="1778863" y="1451351"/>
                  <a:pt x="1772876" y="1445373"/>
                  <a:pt x="1772791" y="1437969"/>
                </a:cubicBezTo>
                <a:cubicBezTo>
                  <a:pt x="1772791" y="1430527"/>
                  <a:pt x="1778828" y="1424494"/>
                  <a:pt x="1786265" y="1424494"/>
                </a:cubicBezTo>
                <a:close/>
                <a:moveTo>
                  <a:pt x="1724864" y="1424494"/>
                </a:moveTo>
                <a:cubicBezTo>
                  <a:pt x="1732300" y="1424494"/>
                  <a:pt x="1738338" y="1430527"/>
                  <a:pt x="1738338" y="1437969"/>
                </a:cubicBezTo>
                <a:cubicBezTo>
                  <a:pt x="1738338" y="1445410"/>
                  <a:pt x="1732300" y="1451443"/>
                  <a:pt x="1724864" y="1451443"/>
                </a:cubicBezTo>
                <a:cubicBezTo>
                  <a:pt x="1717462" y="1451351"/>
                  <a:pt x="1711475" y="1445373"/>
                  <a:pt x="1711390" y="1437969"/>
                </a:cubicBezTo>
                <a:cubicBezTo>
                  <a:pt x="1711390" y="1430527"/>
                  <a:pt x="1717427" y="1424494"/>
                  <a:pt x="1724864" y="1424494"/>
                </a:cubicBezTo>
                <a:close/>
                <a:moveTo>
                  <a:pt x="5629" y="1375714"/>
                </a:moveTo>
                <a:lnTo>
                  <a:pt x="6481" y="1376567"/>
                </a:lnTo>
                <a:cubicBezTo>
                  <a:pt x="6209" y="1376719"/>
                  <a:pt x="5884" y="1376719"/>
                  <a:pt x="5629" y="1376567"/>
                </a:cubicBezTo>
                <a:cubicBezTo>
                  <a:pt x="5355" y="1376692"/>
                  <a:pt x="5049" y="1376692"/>
                  <a:pt x="4776" y="1376567"/>
                </a:cubicBezTo>
                <a:cubicBezTo>
                  <a:pt x="4776" y="1376096"/>
                  <a:pt x="5151" y="1375714"/>
                  <a:pt x="5629" y="1375714"/>
                </a:cubicBezTo>
                <a:close/>
                <a:moveTo>
                  <a:pt x="67030" y="1374862"/>
                </a:moveTo>
                <a:cubicBezTo>
                  <a:pt x="67149" y="1374848"/>
                  <a:pt x="67269" y="1374848"/>
                  <a:pt x="67388" y="1374862"/>
                </a:cubicBezTo>
                <a:cubicBezTo>
                  <a:pt x="68241" y="1374962"/>
                  <a:pt x="68838" y="1375725"/>
                  <a:pt x="68735" y="1376567"/>
                </a:cubicBezTo>
                <a:cubicBezTo>
                  <a:pt x="68735" y="1377509"/>
                  <a:pt x="67968" y="1378273"/>
                  <a:pt x="67030" y="1378273"/>
                </a:cubicBezTo>
                <a:cubicBezTo>
                  <a:pt x="66126" y="1378193"/>
                  <a:pt x="65410" y="1377475"/>
                  <a:pt x="65325" y="1376567"/>
                </a:cubicBezTo>
                <a:cubicBezTo>
                  <a:pt x="65325" y="1375626"/>
                  <a:pt x="66092" y="1374862"/>
                  <a:pt x="67030" y="1374862"/>
                </a:cubicBezTo>
                <a:close/>
                <a:moveTo>
                  <a:pt x="129114" y="1374179"/>
                </a:moveTo>
                <a:cubicBezTo>
                  <a:pt x="130427" y="1374179"/>
                  <a:pt x="131502" y="1375249"/>
                  <a:pt x="131502" y="1376567"/>
                </a:cubicBezTo>
                <a:cubicBezTo>
                  <a:pt x="131502" y="1377886"/>
                  <a:pt x="130427" y="1378955"/>
                  <a:pt x="129114" y="1378955"/>
                </a:cubicBezTo>
                <a:cubicBezTo>
                  <a:pt x="127834" y="1378872"/>
                  <a:pt x="126811" y="1377850"/>
                  <a:pt x="126726" y="1376567"/>
                </a:cubicBezTo>
                <a:cubicBezTo>
                  <a:pt x="126726" y="1375249"/>
                  <a:pt x="127800" y="1374179"/>
                  <a:pt x="129114" y="1374179"/>
                </a:cubicBezTo>
                <a:close/>
                <a:moveTo>
                  <a:pt x="189833" y="1373497"/>
                </a:moveTo>
                <a:cubicBezTo>
                  <a:pt x="191521" y="1373497"/>
                  <a:pt x="192902" y="1374872"/>
                  <a:pt x="192902" y="1376568"/>
                </a:cubicBezTo>
                <a:cubicBezTo>
                  <a:pt x="192902" y="1378263"/>
                  <a:pt x="191521" y="1379638"/>
                  <a:pt x="189833" y="1379638"/>
                </a:cubicBezTo>
                <a:cubicBezTo>
                  <a:pt x="188144" y="1379638"/>
                  <a:pt x="186763" y="1378263"/>
                  <a:pt x="186763" y="1376568"/>
                </a:cubicBezTo>
                <a:cubicBezTo>
                  <a:pt x="186763" y="1374872"/>
                  <a:pt x="188144" y="1373497"/>
                  <a:pt x="189833" y="1373497"/>
                </a:cubicBezTo>
                <a:close/>
                <a:moveTo>
                  <a:pt x="251234" y="1372814"/>
                </a:moveTo>
                <a:cubicBezTo>
                  <a:pt x="253298" y="1372814"/>
                  <a:pt x="254986" y="1374494"/>
                  <a:pt x="254986" y="1376567"/>
                </a:cubicBezTo>
                <a:cubicBezTo>
                  <a:pt x="254986" y="1378639"/>
                  <a:pt x="253298" y="1380319"/>
                  <a:pt x="251234" y="1380319"/>
                </a:cubicBezTo>
                <a:cubicBezTo>
                  <a:pt x="249170" y="1380319"/>
                  <a:pt x="247482" y="1378639"/>
                  <a:pt x="247482" y="1376567"/>
                </a:cubicBezTo>
                <a:cubicBezTo>
                  <a:pt x="247482" y="1374494"/>
                  <a:pt x="249170" y="1372814"/>
                  <a:pt x="251234" y="1372814"/>
                </a:cubicBezTo>
                <a:close/>
                <a:moveTo>
                  <a:pt x="312635" y="1371962"/>
                </a:moveTo>
                <a:cubicBezTo>
                  <a:pt x="312754" y="1371957"/>
                  <a:pt x="312874" y="1371957"/>
                  <a:pt x="312976" y="1371962"/>
                </a:cubicBezTo>
                <a:cubicBezTo>
                  <a:pt x="315330" y="1372058"/>
                  <a:pt x="317172" y="1374043"/>
                  <a:pt x="317069" y="1376397"/>
                </a:cubicBezTo>
                <a:cubicBezTo>
                  <a:pt x="317069" y="1378846"/>
                  <a:pt x="315091" y="1380831"/>
                  <a:pt x="312635" y="1380831"/>
                </a:cubicBezTo>
                <a:cubicBezTo>
                  <a:pt x="310179" y="1380831"/>
                  <a:pt x="308201" y="1378846"/>
                  <a:pt x="308201" y="1376397"/>
                </a:cubicBezTo>
                <a:cubicBezTo>
                  <a:pt x="308201" y="1373948"/>
                  <a:pt x="310179" y="1371962"/>
                  <a:pt x="312635" y="1371962"/>
                </a:cubicBezTo>
                <a:close/>
                <a:moveTo>
                  <a:pt x="374402" y="1371486"/>
                </a:moveTo>
                <a:cubicBezTo>
                  <a:pt x="377134" y="1371486"/>
                  <a:pt x="379348" y="1373700"/>
                  <a:pt x="379348" y="1376432"/>
                </a:cubicBezTo>
                <a:cubicBezTo>
                  <a:pt x="379348" y="1379164"/>
                  <a:pt x="377134" y="1381378"/>
                  <a:pt x="374402" y="1381378"/>
                </a:cubicBezTo>
                <a:cubicBezTo>
                  <a:pt x="371670" y="1381378"/>
                  <a:pt x="369456" y="1379164"/>
                  <a:pt x="369456" y="1376432"/>
                </a:cubicBezTo>
                <a:cubicBezTo>
                  <a:pt x="369456" y="1373700"/>
                  <a:pt x="371670" y="1371486"/>
                  <a:pt x="374402" y="1371486"/>
                </a:cubicBezTo>
                <a:close/>
                <a:moveTo>
                  <a:pt x="436120" y="1370938"/>
                </a:moveTo>
                <a:cubicBezTo>
                  <a:pt x="439224" y="1370938"/>
                  <a:pt x="441748" y="1373458"/>
                  <a:pt x="441748" y="1376567"/>
                </a:cubicBezTo>
                <a:cubicBezTo>
                  <a:pt x="441748" y="1379676"/>
                  <a:pt x="439224" y="1382195"/>
                  <a:pt x="436120" y="1382195"/>
                </a:cubicBezTo>
                <a:cubicBezTo>
                  <a:pt x="433015" y="1382195"/>
                  <a:pt x="430492" y="1379676"/>
                  <a:pt x="430492" y="1376567"/>
                </a:cubicBezTo>
                <a:cubicBezTo>
                  <a:pt x="430492" y="1373458"/>
                  <a:pt x="433015" y="1370938"/>
                  <a:pt x="436120" y="1370938"/>
                </a:cubicBezTo>
                <a:close/>
                <a:moveTo>
                  <a:pt x="496838" y="1370256"/>
                </a:moveTo>
                <a:cubicBezTo>
                  <a:pt x="496957" y="1370253"/>
                  <a:pt x="497077" y="1370253"/>
                  <a:pt x="497179" y="1370256"/>
                </a:cubicBezTo>
                <a:cubicBezTo>
                  <a:pt x="500573" y="1370352"/>
                  <a:pt x="503251" y="1373178"/>
                  <a:pt x="503149" y="1376567"/>
                </a:cubicBezTo>
                <a:cubicBezTo>
                  <a:pt x="503149" y="1380051"/>
                  <a:pt x="500318" y="1382877"/>
                  <a:pt x="496838" y="1382877"/>
                </a:cubicBezTo>
                <a:cubicBezTo>
                  <a:pt x="493393" y="1382787"/>
                  <a:pt x="490613" y="1380014"/>
                  <a:pt x="490528" y="1376567"/>
                </a:cubicBezTo>
                <a:cubicBezTo>
                  <a:pt x="490528" y="1373082"/>
                  <a:pt x="493359" y="1370256"/>
                  <a:pt x="496838" y="1370256"/>
                </a:cubicBezTo>
                <a:close/>
                <a:moveTo>
                  <a:pt x="558606" y="1369610"/>
                </a:moveTo>
                <a:cubicBezTo>
                  <a:pt x="562374" y="1369610"/>
                  <a:pt x="565429" y="1372664"/>
                  <a:pt x="565429" y="1376432"/>
                </a:cubicBezTo>
                <a:cubicBezTo>
                  <a:pt x="565429" y="1380200"/>
                  <a:pt x="562374" y="1383255"/>
                  <a:pt x="558606" y="1383255"/>
                </a:cubicBezTo>
                <a:cubicBezTo>
                  <a:pt x="554838" y="1383255"/>
                  <a:pt x="551784" y="1380200"/>
                  <a:pt x="551784" y="1376432"/>
                </a:cubicBezTo>
                <a:cubicBezTo>
                  <a:pt x="551784" y="1372664"/>
                  <a:pt x="554838" y="1369610"/>
                  <a:pt x="558606" y="1369610"/>
                </a:cubicBezTo>
                <a:close/>
                <a:moveTo>
                  <a:pt x="619641" y="1369233"/>
                </a:moveTo>
                <a:cubicBezTo>
                  <a:pt x="623683" y="1369233"/>
                  <a:pt x="626975" y="1372517"/>
                  <a:pt x="626975" y="1376567"/>
                </a:cubicBezTo>
                <a:cubicBezTo>
                  <a:pt x="626975" y="1380618"/>
                  <a:pt x="623683" y="1383902"/>
                  <a:pt x="619641" y="1383902"/>
                </a:cubicBezTo>
                <a:cubicBezTo>
                  <a:pt x="615633" y="1383811"/>
                  <a:pt x="612392" y="1380581"/>
                  <a:pt x="612307" y="1376567"/>
                </a:cubicBezTo>
                <a:cubicBezTo>
                  <a:pt x="612307" y="1372517"/>
                  <a:pt x="615599" y="1369233"/>
                  <a:pt x="619641" y="1369233"/>
                </a:cubicBezTo>
                <a:close/>
                <a:moveTo>
                  <a:pt x="681042" y="1368550"/>
                </a:moveTo>
                <a:cubicBezTo>
                  <a:pt x="685477" y="1368550"/>
                  <a:pt x="689059" y="1372139"/>
                  <a:pt x="689059" y="1376567"/>
                </a:cubicBezTo>
                <a:cubicBezTo>
                  <a:pt x="689059" y="1380994"/>
                  <a:pt x="685477" y="1384583"/>
                  <a:pt x="681042" y="1384583"/>
                </a:cubicBezTo>
                <a:cubicBezTo>
                  <a:pt x="676608" y="1384583"/>
                  <a:pt x="673027" y="1380994"/>
                  <a:pt x="673027" y="1376567"/>
                </a:cubicBezTo>
                <a:cubicBezTo>
                  <a:pt x="673027" y="1372139"/>
                  <a:pt x="676608" y="1368550"/>
                  <a:pt x="681042" y="1368550"/>
                </a:cubicBezTo>
                <a:close/>
                <a:moveTo>
                  <a:pt x="743126" y="1368039"/>
                </a:moveTo>
                <a:cubicBezTo>
                  <a:pt x="747833" y="1368039"/>
                  <a:pt x="751653" y="1371858"/>
                  <a:pt x="751653" y="1376567"/>
                </a:cubicBezTo>
                <a:cubicBezTo>
                  <a:pt x="751653" y="1381277"/>
                  <a:pt x="747833" y="1385095"/>
                  <a:pt x="743126" y="1385095"/>
                </a:cubicBezTo>
                <a:cubicBezTo>
                  <a:pt x="738452" y="1385005"/>
                  <a:pt x="734683" y="1381239"/>
                  <a:pt x="734598" y="1376567"/>
                </a:cubicBezTo>
                <a:cubicBezTo>
                  <a:pt x="734598" y="1371858"/>
                  <a:pt x="738418" y="1368039"/>
                  <a:pt x="743126" y="1368039"/>
                </a:cubicBezTo>
                <a:close/>
                <a:moveTo>
                  <a:pt x="803845" y="1367528"/>
                </a:moveTo>
                <a:cubicBezTo>
                  <a:pt x="803964" y="1367526"/>
                  <a:pt x="804067" y="1367526"/>
                  <a:pt x="804186" y="1367528"/>
                </a:cubicBezTo>
                <a:cubicBezTo>
                  <a:pt x="809081" y="1367623"/>
                  <a:pt x="812987" y="1371671"/>
                  <a:pt x="812885" y="1376567"/>
                </a:cubicBezTo>
                <a:cubicBezTo>
                  <a:pt x="812885" y="1381560"/>
                  <a:pt x="808843" y="1385607"/>
                  <a:pt x="803845" y="1385607"/>
                </a:cubicBezTo>
                <a:cubicBezTo>
                  <a:pt x="798848" y="1385607"/>
                  <a:pt x="794806" y="1381560"/>
                  <a:pt x="794806" y="1376567"/>
                </a:cubicBezTo>
                <a:cubicBezTo>
                  <a:pt x="794806" y="1371575"/>
                  <a:pt x="798848" y="1367528"/>
                  <a:pt x="803845" y="1367528"/>
                </a:cubicBezTo>
                <a:close/>
                <a:moveTo>
                  <a:pt x="865246" y="1367015"/>
                </a:moveTo>
                <a:cubicBezTo>
                  <a:pt x="870516" y="1367015"/>
                  <a:pt x="874797" y="1371291"/>
                  <a:pt x="874797" y="1376567"/>
                </a:cubicBezTo>
                <a:cubicBezTo>
                  <a:pt x="874797" y="1381842"/>
                  <a:pt x="870516" y="1386118"/>
                  <a:pt x="865246" y="1386118"/>
                </a:cubicBezTo>
                <a:cubicBezTo>
                  <a:pt x="859976" y="1386118"/>
                  <a:pt x="855695" y="1381842"/>
                  <a:pt x="855695" y="1376567"/>
                </a:cubicBezTo>
                <a:cubicBezTo>
                  <a:pt x="855695" y="1371291"/>
                  <a:pt x="859976" y="1367015"/>
                  <a:pt x="865246" y="1367015"/>
                </a:cubicBezTo>
                <a:close/>
                <a:moveTo>
                  <a:pt x="926647" y="1366504"/>
                </a:moveTo>
                <a:cubicBezTo>
                  <a:pt x="926767" y="1366502"/>
                  <a:pt x="926869" y="1366502"/>
                  <a:pt x="926988" y="1366504"/>
                </a:cubicBezTo>
                <a:cubicBezTo>
                  <a:pt x="932446" y="1366599"/>
                  <a:pt x="936812" y="1371104"/>
                  <a:pt x="936710" y="1376567"/>
                </a:cubicBezTo>
                <a:cubicBezTo>
                  <a:pt x="936710" y="1382123"/>
                  <a:pt x="932208" y="1386630"/>
                  <a:pt x="926647" y="1386630"/>
                </a:cubicBezTo>
                <a:cubicBezTo>
                  <a:pt x="921121" y="1386539"/>
                  <a:pt x="916669" y="1382086"/>
                  <a:pt x="916585" y="1376567"/>
                </a:cubicBezTo>
                <a:cubicBezTo>
                  <a:pt x="916585" y="1371010"/>
                  <a:pt x="921087" y="1366504"/>
                  <a:pt x="926647" y="1366504"/>
                </a:cubicBezTo>
                <a:close/>
                <a:moveTo>
                  <a:pt x="988048" y="1365992"/>
                </a:moveTo>
                <a:cubicBezTo>
                  <a:pt x="993881" y="1365992"/>
                  <a:pt x="998623" y="1370727"/>
                  <a:pt x="998623" y="1376567"/>
                </a:cubicBezTo>
                <a:cubicBezTo>
                  <a:pt x="998623" y="1382407"/>
                  <a:pt x="993881" y="1387142"/>
                  <a:pt x="988048" y="1387142"/>
                </a:cubicBezTo>
                <a:cubicBezTo>
                  <a:pt x="982215" y="1387142"/>
                  <a:pt x="977474" y="1382407"/>
                  <a:pt x="977474" y="1376567"/>
                </a:cubicBezTo>
                <a:cubicBezTo>
                  <a:pt x="977474" y="1370727"/>
                  <a:pt x="982215" y="1365992"/>
                  <a:pt x="988048" y="1365992"/>
                </a:cubicBezTo>
                <a:close/>
                <a:moveTo>
                  <a:pt x="1050132" y="1365480"/>
                </a:moveTo>
                <a:cubicBezTo>
                  <a:pt x="1056255" y="1365480"/>
                  <a:pt x="1061218" y="1370444"/>
                  <a:pt x="1061218" y="1376567"/>
                </a:cubicBezTo>
                <a:cubicBezTo>
                  <a:pt x="1061133" y="1382651"/>
                  <a:pt x="1056221" y="1387561"/>
                  <a:pt x="1050132" y="1387653"/>
                </a:cubicBezTo>
                <a:cubicBezTo>
                  <a:pt x="1044043" y="1387561"/>
                  <a:pt x="1039131" y="1382651"/>
                  <a:pt x="1039046" y="1376567"/>
                </a:cubicBezTo>
                <a:cubicBezTo>
                  <a:pt x="1039046" y="1370444"/>
                  <a:pt x="1044009" y="1365480"/>
                  <a:pt x="1050132" y="1365480"/>
                </a:cubicBezTo>
                <a:close/>
                <a:moveTo>
                  <a:pt x="1110851" y="1365139"/>
                </a:moveTo>
                <a:cubicBezTo>
                  <a:pt x="1117161" y="1365139"/>
                  <a:pt x="1122278" y="1370256"/>
                  <a:pt x="1122278" y="1376567"/>
                </a:cubicBezTo>
                <a:cubicBezTo>
                  <a:pt x="1122278" y="1382878"/>
                  <a:pt x="1117161" y="1387994"/>
                  <a:pt x="1110851" y="1387994"/>
                </a:cubicBezTo>
                <a:cubicBezTo>
                  <a:pt x="1104540" y="1387994"/>
                  <a:pt x="1099424" y="1382878"/>
                  <a:pt x="1099424" y="1376567"/>
                </a:cubicBezTo>
                <a:cubicBezTo>
                  <a:pt x="1099424" y="1370256"/>
                  <a:pt x="1104540" y="1365139"/>
                  <a:pt x="1110851" y="1365139"/>
                </a:cubicBezTo>
                <a:close/>
                <a:moveTo>
                  <a:pt x="1172253" y="1364628"/>
                </a:moveTo>
                <a:cubicBezTo>
                  <a:pt x="1178853" y="1364628"/>
                  <a:pt x="1184192" y="1369974"/>
                  <a:pt x="1184192" y="1376568"/>
                </a:cubicBezTo>
                <a:cubicBezTo>
                  <a:pt x="1184192" y="1383161"/>
                  <a:pt x="1178853" y="1388507"/>
                  <a:pt x="1172253" y="1388507"/>
                </a:cubicBezTo>
                <a:cubicBezTo>
                  <a:pt x="1165703" y="1388415"/>
                  <a:pt x="1160399" y="1383124"/>
                  <a:pt x="1160314" y="1376568"/>
                </a:cubicBezTo>
                <a:cubicBezTo>
                  <a:pt x="1160314" y="1369974"/>
                  <a:pt x="1165652" y="1364628"/>
                  <a:pt x="1172253" y="1364628"/>
                </a:cubicBezTo>
                <a:close/>
                <a:moveTo>
                  <a:pt x="1233654" y="1364286"/>
                </a:moveTo>
                <a:cubicBezTo>
                  <a:pt x="1240442" y="1364286"/>
                  <a:pt x="1245934" y="1369785"/>
                  <a:pt x="1245934" y="1376567"/>
                </a:cubicBezTo>
                <a:cubicBezTo>
                  <a:pt x="1245934" y="1383348"/>
                  <a:pt x="1240442" y="1388847"/>
                  <a:pt x="1233654" y="1388847"/>
                </a:cubicBezTo>
                <a:cubicBezTo>
                  <a:pt x="1226916" y="1388755"/>
                  <a:pt x="1221459" y="1383311"/>
                  <a:pt x="1221374" y="1376567"/>
                </a:cubicBezTo>
                <a:cubicBezTo>
                  <a:pt x="1221374" y="1369785"/>
                  <a:pt x="1226865" y="1364286"/>
                  <a:pt x="1233654" y="1364286"/>
                </a:cubicBezTo>
                <a:close/>
                <a:moveTo>
                  <a:pt x="1971152" y="1364117"/>
                </a:moveTo>
                <a:cubicBezTo>
                  <a:pt x="1971271" y="1364115"/>
                  <a:pt x="1971373" y="1364115"/>
                  <a:pt x="1971492" y="1364117"/>
                </a:cubicBezTo>
                <a:cubicBezTo>
                  <a:pt x="1978281" y="1364212"/>
                  <a:pt x="1983705" y="1369786"/>
                  <a:pt x="1983603" y="1376568"/>
                </a:cubicBezTo>
                <a:cubicBezTo>
                  <a:pt x="1983603" y="1383444"/>
                  <a:pt x="1978025" y="1389018"/>
                  <a:pt x="1971152" y="1389018"/>
                </a:cubicBezTo>
                <a:cubicBezTo>
                  <a:pt x="1964278" y="1389018"/>
                  <a:pt x="1958701" y="1383444"/>
                  <a:pt x="1958701" y="1376568"/>
                </a:cubicBezTo>
                <a:cubicBezTo>
                  <a:pt x="1958701" y="1369691"/>
                  <a:pt x="1964278" y="1364117"/>
                  <a:pt x="1971152" y="1364117"/>
                </a:cubicBezTo>
                <a:close/>
                <a:moveTo>
                  <a:pt x="1295055" y="1363945"/>
                </a:moveTo>
                <a:cubicBezTo>
                  <a:pt x="1302031" y="1363945"/>
                  <a:pt x="1307676" y="1369596"/>
                  <a:pt x="1307676" y="1376567"/>
                </a:cubicBezTo>
                <a:cubicBezTo>
                  <a:pt x="1307676" y="1383538"/>
                  <a:pt x="1302031" y="1389188"/>
                  <a:pt x="1295055" y="1389188"/>
                </a:cubicBezTo>
                <a:cubicBezTo>
                  <a:pt x="1288079" y="1389188"/>
                  <a:pt x="1282434" y="1383538"/>
                  <a:pt x="1282434" y="1376567"/>
                </a:cubicBezTo>
                <a:cubicBezTo>
                  <a:pt x="1282434" y="1369596"/>
                  <a:pt x="1288079" y="1363945"/>
                  <a:pt x="1295055" y="1363945"/>
                </a:cubicBezTo>
                <a:close/>
                <a:moveTo>
                  <a:pt x="1357138" y="1363604"/>
                </a:moveTo>
                <a:cubicBezTo>
                  <a:pt x="1364097" y="1363599"/>
                  <a:pt x="1369828" y="1369096"/>
                  <a:pt x="1370101" y="1376055"/>
                </a:cubicBezTo>
                <a:cubicBezTo>
                  <a:pt x="1370101" y="1383214"/>
                  <a:pt x="1364302" y="1389018"/>
                  <a:pt x="1357138" y="1389018"/>
                </a:cubicBezTo>
                <a:cubicBezTo>
                  <a:pt x="1350180" y="1389023"/>
                  <a:pt x="1344449" y="1383526"/>
                  <a:pt x="1344176" y="1376567"/>
                </a:cubicBezTo>
                <a:cubicBezTo>
                  <a:pt x="1344176" y="1369409"/>
                  <a:pt x="1349975" y="1363604"/>
                  <a:pt x="1357138" y="1363604"/>
                </a:cubicBezTo>
                <a:close/>
                <a:moveTo>
                  <a:pt x="1417857" y="1363263"/>
                </a:moveTo>
                <a:cubicBezTo>
                  <a:pt x="1425208" y="1363263"/>
                  <a:pt x="1431161" y="1369219"/>
                  <a:pt x="1431161" y="1376567"/>
                </a:cubicBezTo>
                <a:cubicBezTo>
                  <a:pt x="1431161" y="1383915"/>
                  <a:pt x="1425208" y="1389871"/>
                  <a:pt x="1417857" y="1389871"/>
                </a:cubicBezTo>
                <a:cubicBezTo>
                  <a:pt x="1410506" y="1389871"/>
                  <a:pt x="1404554" y="1383915"/>
                  <a:pt x="1404554" y="1376567"/>
                </a:cubicBezTo>
                <a:cubicBezTo>
                  <a:pt x="1404554" y="1369219"/>
                  <a:pt x="1410506" y="1363263"/>
                  <a:pt x="1417857" y="1363263"/>
                </a:cubicBezTo>
                <a:close/>
                <a:moveTo>
                  <a:pt x="1479259" y="1363092"/>
                </a:moveTo>
                <a:cubicBezTo>
                  <a:pt x="1486695" y="1363092"/>
                  <a:pt x="1492733" y="1369125"/>
                  <a:pt x="1492733" y="1376567"/>
                </a:cubicBezTo>
                <a:cubicBezTo>
                  <a:pt x="1492733" y="1384008"/>
                  <a:pt x="1486695" y="1390041"/>
                  <a:pt x="1479259" y="1390041"/>
                </a:cubicBezTo>
                <a:cubicBezTo>
                  <a:pt x="1471857" y="1389949"/>
                  <a:pt x="1465870" y="1383971"/>
                  <a:pt x="1465785" y="1376567"/>
                </a:cubicBezTo>
                <a:cubicBezTo>
                  <a:pt x="1465785" y="1369125"/>
                  <a:pt x="1471822" y="1363092"/>
                  <a:pt x="1479259" y="1363092"/>
                </a:cubicBezTo>
                <a:close/>
                <a:moveTo>
                  <a:pt x="1541026" y="1362617"/>
                </a:moveTo>
                <a:cubicBezTo>
                  <a:pt x="1548656" y="1362617"/>
                  <a:pt x="1554842" y="1368802"/>
                  <a:pt x="1554842" y="1376432"/>
                </a:cubicBezTo>
                <a:cubicBezTo>
                  <a:pt x="1554842" y="1384062"/>
                  <a:pt x="1548656" y="1390248"/>
                  <a:pt x="1541026" y="1390248"/>
                </a:cubicBezTo>
                <a:cubicBezTo>
                  <a:pt x="1533396" y="1390248"/>
                  <a:pt x="1527211" y="1384062"/>
                  <a:pt x="1527211" y="1376432"/>
                </a:cubicBezTo>
                <a:cubicBezTo>
                  <a:pt x="1527211" y="1368802"/>
                  <a:pt x="1533396" y="1362617"/>
                  <a:pt x="1541026" y="1362617"/>
                </a:cubicBezTo>
                <a:close/>
                <a:moveTo>
                  <a:pt x="1602061" y="1362581"/>
                </a:moveTo>
                <a:cubicBezTo>
                  <a:pt x="1609787" y="1362581"/>
                  <a:pt x="1616047" y="1368843"/>
                  <a:pt x="1616047" y="1376567"/>
                </a:cubicBezTo>
                <a:cubicBezTo>
                  <a:pt x="1616047" y="1384292"/>
                  <a:pt x="1609787" y="1390553"/>
                  <a:pt x="1602061" y="1390553"/>
                </a:cubicBezTo>
                <a:cubicBezTo>
                  <a:pt x="1594335" y="1390553"/>
                  <a:pt x="1588076" y="1384292"/>
                  <a:pt x="1588076" y="1376567"/>
                </a:cubicBezTo>
                <a:cubicBezTo>
                  <a:pt x="1588076" y="1368843"/>
                  <a:pt x="1594335" y="1362581"/>
                  <a:pt x="1602061" y="1362581"/>
                </a:cubicBezTo>
                <a:close/>
                <a:moveTo>
                  <a:pt x="1724864" y="1362410"/>
                </a:moveTo>
                <a:cubicBezTo>
                  <a:pt x="1732675" y="1362410"/>
                  <a:pt x="1739020" y="1368748"/>
                  <a:pt x="1739020" y="1376567"/>
                </a:cubicBezTo>
                <a:cubicBezTo>
                  <a:pt x="1739020" y="1384385"/>
                  <a:pt x="1732675" y="1390723"/>
                  <a:pt x="1724864" y="1390723"/>
                </a:cubicBezTo>
                <a:cubicBezTo>
                  <a:pt x="1717086" y="1390631"/>
                  <a:pt x="1710792" y="1384346"/>
                  <a:pt x="1710708" y="1376567"/>
                </a:cubicBezTo>
                <a:cubicBezTo>
                  <a:pt x="1710708" y="1368748"/>
                  <a:pt x="1717052" y="1362410"/>
                  <a:pt x="1724864" y="1362410"/>
                </a:cubicBezTo>
                <a:close/>
                <a:moveTo>
                  <a:pt x="1664145" y="1362410"/>
                </a:moveTo>
                <a:cubicBezTo>
                  <a:pt x="1671956" y="1362410"/>
                  <a:pt x="1678301" y="1368748"/>
                  <a:pt x="1678301" y="1376567"/>
                </a:cubicBezTo>
                <a:cubicBezTo>
                  <a:pt x="1678301" y="1384385"/>
                  <a:pt x="1671956" y="1390723"/>
                  <a:pt x="1664145" y="1390723"/>
                </a:cubicBezTo>
                <a:cubicBezTo>
                  <a:pt x="1656367" y="1390631"/>
                  <a:pt x="1650073" y="1384346"/>
                  <a:pt x="1649989" y="1376567"/>
                </a:cubicBezTo>
                <a:cubicBezTo>
                  <a:pt x="1649989" y="1368748"/>
                  <a:pt x="1656333" y="1362410"/>
                  <a:pt x="1664145" y="1362410"/>
                </a:cubicBezTo>
                <a:close/>
                <a:moveTo>
                  <a:pt x="1909067" y="1362240"/>
                </a:moveTo>
                <a:cubicBezTo>
                  <a:pt x="1909187" y="1362238"/>
                  <a:pt x="1909289" y="1362238"/>
                  <a:pt x="1909409" y="1362240"/>
                </a:cubicBezTo>
                <a:cubicBezTo>
                  <a:pt x="1917221" y="1362335"/>
                  <a:pt x="1923497" y="1368748"/>
                  <a:pt x="1923395" y="1376567"/>
                </a:cubicBezTo>
                <a:cubicBezTo>
                  <a:pt x="1923395" y="1384479"/>
                  <a:pt x="1916982" y="1390894"/>
                  <a:pt x="1909067" y="1390894"/>
                </a:cubicBezTo>
                <a:cubicBezTo>
                  <a:pt x="1901188" y="1390802"/>
                  <a:pt x="1894826" y="1384441"/>
                  <a:pt x="1894741" y="1376567"/>
                </a:cubicBezTo>
                <a:cubicBezTo>
                  <a:pt x="1894741" y="1368654"/>
                  <a:pt x="1901154" y="1362240"/>
                  <a:pt x="1909067" y="1362240"/>
                </a:cubicBezTo>
                <a:close/>
                <a:moveTo>
                  <a:pt x="1847666" y="1362240"/>
                </a:moveTo>
                <a:cubicBezTo>
                  <a:pt x="1847786" y="1362238"/>
                  <a:pt x="1847888" y="1362238"/>
                  <a:pt x="1848007" y="1362240"/>
                </a:cubicBezTo>
                <a:cubicBezTo>
                  <a:pt x="1855819" y="1362335"/>
                  <a:pt x="1862095" y="1368748"/>
                  <a:pt x="1861993" y="1376567"/>
                </a:cubicBezTo>
                <a:cubicBezTo>
                  <a:pt x="1861993" y="1384479"/>
                  <a:pt x="1855580" y="1390894"/>
                  <a:pt x="1847666" y="1390894"/>
                </a:cubicBezTo>
                <a:cubicBezTo>
                  <a:pt x="1839787" y="1390802"/>
                  <a:pt x="1833424" y="1384441"/>
                  <a:pt x="1833340" y="1376567"/>
                </a:cubicBezTo>
                <a:cubicBezTo>
                  <a:pt x="1833340" y="1368654"/>
                  <a:pt x="1839752" y="1362240"/>
                  <a:pt x="1847666" y="1362240"/>
                </a:cubicBezTo>
                <a:close/>
                <a:moveTo>
                  <a:pt x="1786265" y="1362240"/>
                </a:moveTo>
                <a:cubicBezTo>
                  <a:pt x="1786385" y="1362238"/>
                  <a:pt x="1786487" y="1362238"/>
                  <a:pt x="1786606" y="1362240"/>
                </a:cubicBezTo>
                <a:cubicBezTo>
                  <a:pt x="1794418" y="1362335"/>
                  <a:pt x="1800695" y="1368748"/>
                  <a:pt x="1800592" y="1376567"/>
                </a:cubicBezTo>
                <a:cubicBezTo>
                  <a:pt x="1800592" y="1384479"/>
                  <a:pt x="1794179" y="1390894"/>
                  <a:pt x="1786265" y="1390894"/>
                </a:cubicBezTo>
                <a:cubicBezTo>
                  <a:pt x="1778386" y="1390802"/>
                  <a:pt x="1772024" y="1384441"/>
                  <a:pt x="1771939" y="1376567"/>
                </a:cubicBezTo>
                <a:cubicBezTo>
                  <a:pt x="1771939" y="1368654"/>
                  <a:pt x="1778352" y="1362240"/>
                  <a:pt x="1786265" y="1362240"/>
                </a:cubicBezTo>
                <a:close/>
                <a:moveTo>
                  <a:pt x="5628" y="1313801"/>
                </a:moveTo>
                <a:cubicBezTo>
                  <a:pt x="5748" y="1313783"/>
                  <a:pt x="5867" y="1313783"/>
                  <a:pt x="6004" y="1313801"/>
                </a:cubicBezTo>
                <a:cubicBezTo>
                  <a:pt x="6652" y="1313904"/>
                  <a:pt x="7095" y="1314514"/>
                  <a:pt x="6993" y="1315166"/>
                </a:cubicBezTo>
                <a:cubicBezTo>
                  <a:pt x="6993" y="1315920"/>
                  <a:pt x="6378" y="1316530"/>
                  <a:pt x="5628" y="1316530"/>
                </a:cubicBezTo>
                <a:cubicBezTo>
                  <a:pt x="4912" y="1316454"/>
                  <a:pt x="4332" y="1315886"/>
                  <a:pt x="4264" y="1315166"/>
                </a:cubicBezTo>
                <a:cubicBezTo>
                  <a:pt x="4264" y="1314412"/>
                  <a:pt x="4878" y="1313801"/>
                  <a:pt x="5628" y="1313801"/>
                </a:cubicBezTo>
                <a:close/>
                <a:moveTo>
                  <a:pt x="67029" y="1312948"/>
                </a:moveTo>
                <a:cubicBezTo>
                  <a:pt x="68258" y="1312948"/>
                  <a:pt x="69247" y="1313941"/>
                  <a:pt x="69247" y="1315166"/>
                </a:cubicBezTo>
                <a:cubicBezTo>
                  <a:pt x="69247" y="1316390"/>
                  <a:pt x="68258" y="1317383"/>
                  <a:pt x="67029" y="1317383"/>
                </a:cubicBezTo>
                <a:cubicBezTo>
                  <a:pt x="65802" y="1317383"/>
                  <a:pt x="64813" y="1316390"/>
                  <a:pt x="64813" y="1315166"/>
                </a:cubicBezTo>
                <a:cubicBezTo>
                  <a:pt x="64813" y="1313941"/>
                  <a:pt x="65802" y="1312948"/>
                  <a:pt x="67029" y="1312948"/>
                </a:cubicBezTo>
                <a:close/>
                <a:moveTo>
                  <a:pt x="129113" y="1312267"/>
                </a:moveTo>
                <a:cubicBezTo>
                  <a:pt x="129232" y="1312260"/>
                  <a:pt x="129352" y="1312260"/>
                  <a:pt x="129471" y="1312267"/>
                </a:cubicBezTo>
                <a:cubicBezTo>
                  <a:pt x="130973" y="1312364"/>
                  <a:pt x="132115" y="1313662"/>
                  <a:pt x="132013" y="1315166"/>
                </a:cubicBezTo>
                <a:cubicBezTo>
                  <a:pt x="132013" y="1316768"/>
                  <a:pt x="130716" y="1318066"/>
                  <a:pt x="129113" y="1318066"/>
                </a:cubicBezTo>
                <a:cubicBezTo>
                  <a:pt x="127544" y="1317980"/>
                  <a:pt x="126299" y="1316730"/>
                  <a:pt x="126214" y="1315166"/>
                </a:cubicBezTo>
                <a:cubicBezTo>
                  <a:pt x="126214" y="1313565"/>
                  <a:pt x="127510" y="1312267"/>
                  <a:pt x="129113" y="1312267"/>
                </a:cubicBezTo>
                <a:close/>
                <a:moveTo>
                  <a:pt x="190199" y="1311450"/>
                </a:moveTo>
                <a:cubicBezTo>
                  <a:pt x="192177" y="1311450"/>
                  <a:pt x="193780" y="1313054"/>
                  <a:pt x="193780" y="1315032"/>
                </a:cubicBezTo>
                <a:cubicBezTo>
                  <a:pt x="193780" y="1317010"/>
                  <a:pt x="192177" y="1318613"/>
                  <a:pt x="190199" y="1318613"/>
                </a:cubicBezTo>
                <a:cubicBezTo>
                  <a:pt x="188221" y="1318613"/>
                  <a:pt x="186617" y="1317010"/>
                  <a:pt x="186617" y="1315032"/>
                </a:cubicBezTo>
                <a:cubicBezTo>
                  <a:pt x="186617" y="1313054"/>
                  <a:pt x="188221" y="1311450"/>
                  <a:pt x="190199" y="1311450"/>
                </a:cubicBezTo>
                <a:close/>
                <a:moveTo>
                  <a:pt x="251234" y="1310901"/>
                </a:moveTo>
                <a:cubicBezTo>
                  <a:pt x="253587" y="1310901"/>
                  <a:pt x="255498" y="1312810"/>
                  <a:pt x="255498" y="1315165"/>
                </a:cubicBezTo>
                <a:cubicBezTo>
                  <a:pt x="255498" y="1317521"/>
                  <a:pt x="253587" y="1319429"/>
                  <a:pt x="251234" y="1319429"/>
                </a:cubicBezTo>
                <a:cubicBezTo>
                  <a:pt x="248880" y="1319429"/>
                  <a:pt x="246970" y="1317521"/>
                  <a:pt x="246970" y="1315165"/>
                </a:cubicBezTo>
                <a:cubicBezTo>
                  <a:pt x="246970" y="1312810"/>
                  <a:pt x="248880" y="1310901"/>
                  <a:pt x="251234" y="1310901"/>
                </a:cubicBezTo>
                <a:close/>
                <a:moveTo>
                  <a:pt x="312635" y="1310219"/>
                </a:moveTo>
                <a:cubicBezTo>
                  <a:pt x="315364" y="1310219"/>
                  <a:pt x="317581" y="1312433"/>
                  <a:pt x="317581" y="1315166"/>
                </a:cubicBezTo>
                <a:cubicBezTo>
                  <a:pt x="317581" y="1317898"/>
                  <a:pt x="315364" y="1320112"/>
                  <a:pt x="312635" y="1320112"/>
                </a:cubicBezTo>
                <a:cubicBezTo>
                  <a:pt x="309906" y="1320112"/>
                  <a:pt x="307689" y="1317898"/>
                  <a:pt x="307689" y="1315166"/>
                </a:cubicBezTo>
                <a:cubicBezTo>
                  <a:pt x="307689" y="1312433"/>
                  <a:pt x="309906" y="1310219"/>
                  <a:pt x="312635" y="1310219"/>
                </a:cubicBezTo>
                <a:close/>
                <a:moveTo>
                  <a:pt x="374036" y="1309537"/>
                </a:moveTo>
                <a:cubicBezTo>
                  <a:pt x="377140" y="1309537"/>
                  <a:pt x="379665" y="1312057"/>
                  <a:pt x="379665" y="1315166"/>
                </a:cubicBezTo>
                <a:cubicBezTo>
                  <a:pt x="379665" y="1318275"/>
                  <a:pt x="377140" y="1320794"/>
                  <a:pt x="374036" y="1320794"/>
                </a:cubicBezTo>
                <a:cubicBezTo>
                  <a:pt x="370932" y="1320794"/>
                  <a:pt x="368408" y="1318275"/>
                  <a:pt x="368408" y="1315166"/>
                </a:cubicBezTo>
                <a:cubicBezTo>
                  <a:pt x="368408" y="1312057"/>
                  <a:pt x="370932" y="1309537"/>
                  <a:pt x="374036" y="1309537"/>
                </a:cubicBezTo>
                <a:close/>
                <a:moveTo>
                  <a:pt x="436119" y="1309025"/>
                </a:moveTo>
                <a:cubicBezTo>
                  <a:pt x="439326" y="1309014"/>
                  <a:pt x="441987" y="1311464"/>
                  <a:pt x="442259" y="1314654"/>
                </a:cubicBezTo>
                <a:cubicBezTo>
                  <a:pt x="442259" y="1318045"/>
                  <a:pt x="439514" y="1320794"/>
                  <a:pt x="436119" y="1320794"/>
                </a:cubicBezTo>
                <a:cubicBezTo>
                  <a:pt x="432913" y="1320806"/>
                  <a:pt x="430252" y="1318355"/>
                  <a:pt x="429980" y="1315166"/>
                </a:cubicBezTo>
                <a:cubicBezTo>
                  <a:pt x="429980" y="1311775"/>
                  <a:pt x="432725" y="1309025"/>
                  <a:pt x="436119" y="1309025"/>
                </a:cubicBezTo>
                <a:close/>
                <a:moveTo>
                  <a:pt x="496839" y="1308343"/>
                </a:moveTo>
                <a:cubicBezTo>
                  <a:pt x="500608" y="1308343"/>
                  <a:pt x="503661" y="1311398"/>
                  <a:pt x="503661" y="1315166"/>
                </a:cubicBezTo>
                <a:cubicBezTo>
                  <a:pt x="503661" y="1318933"/>
                  <a:pt x="500608" y="1321988"/>
                  <a:pt x="496839" y="1321988"/>
                </a:cubicBezTo>
                <a:cubicBezTo>
                  <a:pt x="493069" y="1321988"/>
                  <a:pt x="490017" y="1318933"/>
                  <a:pt x="490017" y="1315166"/>
                </a:cubicBezTo>
                <a:cubicBezTo>
                  <a:pt x="490017" y="1311398"/>
                  <a:pt x="493069" y="1308343"/>
                  <a:pt x="496839" y="1308343"/>
                </a:cubicBezTo>
                <a:close/>
                <a:moveTo>
                  <a:pt x="558239" y="1307831"/>
                </a:moveTo>
                <a:cubicBezTo>
                  <a:pt x="562282" y="1307831"/>
                  <a:pt x="565573" y="1311115"/>
                  <a:pt x="565573" y="1315165"/>
                </a:cubicBezTo>
                <a:cubicBezTo>
                  <a:pt x="565573" y="1319216"/>
                  <a:pt x="562282" y="1322499"/>
                  <a:pt x="558239" y="1322499"/>
                </a:cubicBezTo>
                <a:cubicBezTo>
                  <a:pt x="554231" y="1322409"/>
                  <a:pt x="550990" y="1319179"/>
                  <a:pt x="550906" y="1315165"/>
                </a:cubicBezTo>
                <a:cubicBezTo>
                  <a:pt x="550906" y="1311115"/>
                  <a:pt x="554197" y="1307831"/>
                  <a:pt x="558239" y="1307831"/>
                </a:cubicBezTo>
                <a:close/>
                <a:moveTo>
                  <a:pt x="619641" y="1307149"/>
                </a:moveTo>
                <a:cubicBezTo>
                  <a:pt x="624075" y="1307149"/>
                  <a:pt x="627657" y="1310738"/>
                  <a:pt x="627657" y="1315166"/>
                </a:cubicBezTo>
                <a:cubicBezTo>
                  <a:pt x="627657" y="1319593"/>
                  <a:pt x="624075" y="1323182"/>
                  <a:pt x="619641" y="1323182"/>
                </a:cubicBezTo>
                <a:cubicBezTo>
                  <a:pt x="615206" y="1323182"/>
                  <a:pt x="611625" y="1319593"/>
                  <a:pt x="611625" y="1315166"/>
                </a:cubicBezTo>
                <a:cubicBezTo>
                  <a:pt x="611625" y="1310738"/>
                  <a:pt x="615206" y="1307149"/>
                  <a:pt x="619641" y="1307149"/>
                </a:cubicBezTo>
                <a:close/>
                <a:moveTo>
                  <a:pt x="681409" y="1306503"/>
                </a:moveTo>
                <a:cubicBezTo>
                  <a:pt x="686119" y="1306503"/>
                  <a:pt x="689937" y="1310321"/>
                  <a:pt x="689937" y="1315031"/>
                </a:cubicBezTo>
                <a:cubicBezTo>
                  <a:pt x="689937" y="1319741"/>
                  <a:pt x="686119" y="1323559"/>
                  <a:pt x="681409" y="1323559"/>
                </a:cubicBezTo>
                <a:cubicBezTo>
                  <a:pt x="676699" y="1323559"/>
                  <a:pt x="672881" y="1319741"/>
                  <a:pt x="672881" y="1315031"/>
                </a:cubicBezTo>
                <a:cubicBezTo>
                  <a:pt x="672881" y="1310321"/>
                  <a:pt x="676699" y="1306503"/>
                  <a:pt x="681409" y="1306503"/>
                </a:cubicBezTo>
                <a:close/>
                <a:moveTo>
                  <a:pt x="743126" y="1305955"/>
                </a:moveTo>
                <a:cubicBezTo>
                  <a:pt x="748209" y="1305955"/>
                  <a:pt x="752336" y="1310080"/>
                  <a:pt x="752336" y="1315166"/>
                </a:cubicBezTo>
                <a:cubicBezTo>
                  <a:pt x="752336" y="1320252"/>
                  <a:pt x="748209" y="1324376"/>
                  <a:pt x="743126" y="1324376"/>
                </a:cubicBezTo>
                <a:cubicBezTo>
                  <a:pt x="738078" y="1324285"/>
                  <a:pt x="734001" y="1320214"/>
                  <a:pt x="733916" y="1315166"/>
                </a:cubicBezTo>
                <a:cubicBezTo>
                  <a:pt x="733916" y="1310080"/>
                  <a:pt x="738043" y="1305955"/>
                  <a:pt x="743126" y="1305955"/>
                </a:cubicBezTo>
                <a:close/>
                <a:moveTo>
                  <a:pt x="803845" y="1305444"/>
                </a:moveTo>
                <a:cubicBezTo>
                  <a:pt x="803964" y="1305442"/>
                  <a:pt x="804066" y="1305442"/>
                  <a:pt x="804185" y="1305444"/>
                </a:cubicBezTo>
                <a:cubicBezTo>
                  <a:pt x="809456" y="1305539"/>
                  <a:pt x="813669" y="1309892"/>
                  <a:pt x="813567" y="1315166"/>
                </a:cubicBezTo>
                <a:cubicBezTo>
                  <a:pt x="813567" y="1320535"/>
                  <a:pt x="809217" y="1324887"/>
                  <a:pt x="803845" y="1324887"/>
                </a:cubicBezTo>
                <a:cubicBezTo>
                  <a:pt x="798506" y="1324797"/>
                  <a:pt x="794208" y="1320497"/>
                  <a:pt x="794123" y="1315166"/>
                </a:cubicBezTo>
                <a:cubicBezTo>
                  <a:pt x="794123" y="1309796"/>
                  <a:pt x="798472" y="1305444"/>
                  <a:pt x="803845" y="1305444"/>
                </a:cubicBezTo>
                <a:close/>
                <a:moveTo>
                  <a:pt x="865246" y="1304932"/>
                </a:moveTo>
                <a:cubicBezTo>
                  <a:pt x="870892" y="1304932"/>
                  <a:pt x="875480" y="1309514"/>
                  <a:pt x="875480" y="1315166"/>
                </a:cubicBezTo>
                <a:cubicBezTo>
                  <a:pt x="875480" y="1320818"/>
                  <a:pt x="870892" y="1325400"/>
                  <a:pt x="865246" y="1325400"/>
                </a:cubicBezTo>
                <a:cubicBezTo>
                  <a:pt x="859601" y="1325400"/>
                  <a:pt x="855013" y="1320818"/>
                  <a:pt x="855013" y="1315166"/>
                </a:cubicBezTo>
                <a:cubicBezTo>
                  <a:pt x="855013" y="1309514"/>
                  <a:pt x="859601" y="1304932"/>
                  <a:pt x="865246" y="1304932"/>
                </a:cubicBezTo>
                <a:close/>
                <a:moveTo>
                  <a:pt x="988048" y="1303739"/>
                </a:moveTo>
                <a:cubicBezTo>
                  <a:pt x="988168" y="1303737"/>
                  <a:pt x="988270" y="1303737"/>
                  <a:pt x="988389" y="1303739"/>
                </a:cubicBezTo>
                <a:cubicBezTo>
                  <a:pt x="994513" y="1303834"/>
                  <a:pt x="999408" y="1308874"/>
                  <a:pt x="999305" y="1314996"/>
                </a:cubicBezTo>
                <a:cubicBezTo>
                  <a:pt x="999305" y="1321213"/>
                  <a:pt x="994257" y="1326253"/>
                  <a:pt x="988048" y="1326253"/>
                </a:cubicBezTo>
                <a:cubicBezTo>
                  <a:pt x="981874" y="1326160"/>
                  <a:pt x="976876" y="1321175"/>
                  <a:pt x="976792" y="1314996"/>
                </a:cubicBezTo>
                <a:cubicBezTo>
                  <a:pt x="976792" y="1308779"/>
                  <a:pt x="981823" y="1303739"/>
                  <a:pt x="988048" y="1303739"/>
                </a:cubicBezTo>
                <a:close/>
                <a:moveTo>
                  <a:pt x="1110851" y="1303738"/>
                </a:moveTo>
                <a:cubicBezTo>
                  <a:pt x="1117537" y="1303738"/>
                  <a:pt x="1122961" y="1309161"/>
                  <a:pt x="1122961" y="1315848"/>
                </a:cubicBezTo>
                <a:cubicBezTo>
                  <a:pt x="1122961" y="1322536"/>
                  <a:pt x="1117537" y="1327958"/>
                  <a:pt x="1110851" y="1327958"/>
                </a:cubicBezTo>
                <a:cubicBezTo>
                  <a:pt x="1104165" y="1327958"/>
                  <a:pt x="1098742" y="1322536"/>
                  <a:pt x="1098742" y="1315848"/>
                </a:cubicBezTo>
                <a:cubicBezTo>
                  <a:pt x="1098742" y="1309161"/>
                  <a:pt x="1104165" y="1303738"/>
                  <a:pt x="1110851" y="1303738"/>
                </a:cubicBezTo>
                <a:close/>
                <a:moveTo>
                  <a:pt x="1050132" y="1303738"/>
                </a:moveTo>
                <a:cubicBezTo>
                  <a:pt x="1056631" y="1303738"/>
                  <a:pt x="1061901" y="1309007"/>
                  <a:pt x="1061901" y="1315507"/>
                </a:cubicBezTo>
                <a:cubicBezTo>
                  <a:pt x="1061901" y="1322007"/>
                  <a:pt x="1056631" y="1327276"/>
                  <a:pt x="1050132" y="1327276"/>
                </a:cubicBezTo>
                <a:cubicBezTo>
                  <a:pt x="1043634" y="1327276"/>
                  <a:pt x="1038364" y="1322007"/>
                  <a:pt x="1038364" y="1315507"/>
                </a:cubicBezTo>
                <a:cubicBezTo>
                  <a:pt x="1038364" y="1309007"/>
                  <a:pt x="1043634" y="1303738"/>
                  <a:pt x="1050132" y="1303738"/>
                </a:cubicBezTo>
                <a:close/>
                <a:moveTo>
                  <a:pt x="926648" y="1303738"/>
                </a:moveTo>
                <a:cubicBezTo>
                  <a:pt x="932583" y="1303738"/>
                  <a:pt x="937393" y="1308550"/>
                  <a:pt x="937393" y="1314484"/>
                </a:cubicBezTo>
                <a:cubicBezTo>
                  <a:pt x="937393" y="1320417"/>
                  <a:pt x="932583" y="1325229"/>
                  <a:pt x="926648" y="1325229"/>
                </a:cubicBezTo>
                <a:cubicBezTo>
                  <a:pt x="920746" y="1325137"/>
                  <a:pt x="915988" y="1320380"/>
                  <a:pt x="915903" y="1314484"/>
                </a:cubicBezTo>
                <a:cubicBezTo>
                  <a:pt x="915903" y="1308550"/>
                  <a:pt x="920712" y="1303738"/>
                  <a:pt x="926648" y="1303738"/>
                </a:cubicBezTo>
                <a:close/>
                <a:moveTo>
                  <a:pt x="1172253" y="1302544"/>
                </a:moveTo>
                <a:cubicBezTo>
                  <a:pt x="1179229" y="1302544"/>
                  <a:pt x="1184874" y="1308195"/>
                  <a:pt x="1184874" y="1315166"/>
                </a:cubicBezTo>
                <a:cubicBezTo>
                  <a:pt x="1184874" y="1322137"/>
                  <a:pt x="1179229" y="1327787"/>
                  <a:pt x="1172253" y="1327787"/>
                </a:cubicBezTo>
                <a:cubicBezTo>
                  <a:pt x="1165277" y="1327787"/>
                  <a:pt x="1159632" y="1322137"/>
                  <a:pt x="1159632" y="1315166"/>
                </a:cubicBezTo>
                <a:cubicBezTo>
                  <a:pt x="1159632" y="1308195"/>
                  <a:pt x="1165277" y="1302544"/>
                  <a:pt x="1172253" y="1302544"/>
                </a:cubicBezTo>
                <a:close/>
                <a:moveTo>
                  <a:pt x="1233654" y="1302203"/>
                </a:moveTo>
                <a:cubicBezTo>
                  <a:pt x="1240817" y="1302203"/>
                  <a:pt x="1246616" y="1308008"/>
                  <a:pt x="1246616" y="1315166"/>
                </a:cubicBezTo>
                <a:cubicBezTo>
                  <a:pt x="1246616" y="1322324"/>
                  <a:pt x="1240817" y="1328128"/>
                  <a:pt x="1233654" y="1328128"/>
                </a:cubicBezTo>
                <a:cubicBezTo>
                  <a:pt x="1226491" y="1328128"/>
                  <a:pt x="1220692" y="1322324"/>
                  <a:pt x="1220692" y="1315166"/>
                </a:cubicBezTo>
                <a:cubicBezTo>
                  <a:pt x="1220692" y="1308008"/>
                  <a:pt x="1226491" y="1302203"/>
                  <a:pt x="1233654" y="1302203"/>
                </a:cubicBezTo>
                <a:close/>
                <a:moveTo>
                  <a:pt x="1971151" y="1302033"/>
                </a:moveTo>
                <a:cubicBezTo>
                  <a:pt x="1971271" y="1302031"/>
                  <a:pt x="1971373" y="1302031"/>
                  <a:pt x="1971492" y="1302033"/>
                </a:cubicBezTo>
                <a:cubicBezTo>
                  <a:pt x="1978656" y="1302128"/>
                  <a:pt x="1984387" y="1308007"/>
                  <a:pt x="1984284" y="1315166"/>
                </a:cubicBezTo>
                <a:cubicBezTo>
                  <a:pt x="1984284" y="1322420"/>
                  <a:pt x="1978400" y="1328299"/>
                  <a:pt x="1971151" y="1328299"/>
                </a:cubicBezTo>
                <a:cubicBezTo>
                  <a:pt x="1963937" y="1328207"/>
                  <a:pt x="1958103" y="1322380"/>
                  <a:pt x="1958019" y="1315166"/>
                </a:cubicBezTo>
                <a:cubicBezTo>
                  <a:pt x="1958019" y="1307912"/>
                  <a:pt x="1963903" y="1302033"/>
                  <a:pt x="1971151" y="1302033"/>
                </a:cubicBezTo>
                <a:close/>
                <a:moveTo>
                  <a:pt x="1295055" y="1301862"/>
                </a:moveTo>
                <a:cubicBezTo>
                  <a:pt x="1302406" y="1301862"/>
                  <a:pt x="1308359" y="1307818"/>
                  <a:pt x="1308359" y="1315166"/>
                </a:cubicBezTo>
                <a:cubicBezTo>
                  <a:pt x="1308359" y="1322514"/>
                  <a:pt x="1302406" y="1328470"/>
                  <a:pt x="1295055" y="1328470"/>
                </a:cubicBezTo>
                <a:cubicBezTo>
                  <a:pt x="1287704" y="1328470"/>
                  <a:pt x="1281752" y="1322514"/>
                  <a:pt x="1281752" y="1315166"/>
                </a:cubicBezTo>
                <a:cubicBezTo>
                  <a:pt x="1281752" y="1307818"/>
                  <a:pt x="1287704" y="1301862"/>
                  <a:pt x="1295055" y="1301862"/>
                </a:cubicBezTo>
                <a:close/>
                <a:moveTo>
                  <a:pt x="1357138" y="1301521"/>
                </a:moveTo>
                <a:cubicBezTo>
                  <a:pt x="1364677" y="1301521"/>
                  <a:pt x="1370783" y="1307631"/>
                  <a:pt x="1370783" y="1315166"/>
                </a:cubicBezTo>
                <a:cubicBezTo>
                  <a:pt x="1370783" y="1322702"/>
                  <a:pt x="1364677" y="1328811"/>
                  <a:pt x="1357138" y="1328811"/>
                </a:cubicBezTo>
                <a:cubicBezTo>
                  <a:pt x="1349600" y="1328811"/>
                  <a:pt x="1343494" y="1322702"/>
                  <a:pt x="1343494" y="1315166"/>
                </a:cubicBezTo>
                <a:cubicBezTo>
                  <a:pt x="1343494" y="1307631"/>
                  <a:pt x="1349600" y="1301521"/>
                  <a:pt x="1357138" y="1301521"/>
                </a:cubicBezTo>
                <a:close/>
                <a:moveTo>
                  <a:pt x="1417858" y="1301180"/>
                </a:moveTo>
                <a:cubicBezTo>
                  <a:pt x="1425584" y="1301180"/>
                  <a:pt x="1431844" y="1307442"/>
                  <a:pt x="1431844" y="1315166"/>
                </a:cubicBezTo>
                <a:cubicBezTo>
                  <a:pt x="1431844" y="1322891"/>
                  <a:pt x="1425584" y="1329152"/>
                  <a:pt x="1417858" y="1329152"/>
                </a:cubicBezTo>
                <a:cubicBezTo>
                  <a:pt x="1410131" y="1329152"/>
                  <a:pt x="1403872" y="1322891"/>
                  <a:pt x="1403872" y="1315166"/>
                </a:cubicBezTo>
                <a:cubicBezTo>
                  <a:pt x="1403872" y="1307442"/>
                  <a:pt x="1410131" y="1301180"/>
                  <a:pt x="1417858" y="1301180"/>
                </a:cubicBezTo>
                <a:close/>
                <a:moveTo>
                  <a:pt x="1479258" y="1300839"/>
                </a:moveTo>
                <a:cubicBezTo>
                  <a:pt x="1479378" y="1300837"/>
                  <a:pt x="1479480" y="1300837"/>
                  <a:pt x="1479599" y="1300839"/>
                </a:cubicBezTo>
                <a:cubicBezTo>
                  <a:pt x="1487411" y="1300934"/>
                  <a:pt x="1493688" y="1307347"/>
                  <a:pt x="1493585" y="1315166"/>
                </a:cubicBezTo>
                <a:cubicBezTo>
                  <a:pt x="1493585" y="1323078"/>
                  <a:pt x="1487172" y="1329493"/>
                  <a:pt x="1479258" y="1329493"/>
                </a:cubicBezTo>
                <a:cubicBezTo>
                  <a:pt x="1471379" y="1329401"/>
                  <a:pt x="1465017" y="1323040"/>
                  <a:pt x="1464932" y="1315166"/>
                </a:cubicBezTo>
                <a:cubicBezTo>
                  <a:pt x="1464932" y="1307253"/>
                  <a:pt x="1471345" y="1300839"/>
                  <a:pt x="1479258" y="1300839"/>
                </a:cubicBezTo>
                <a:close/>
                <a:moveTo>
                  <a:pt x="1540660" y="1300668"/>
                </a:moveTo>
                <a:cubicBezTo>
                  <a:pt x="1548659" y="1300668"/>
                  <a:pt x="1555157" y="1307160"/>
                  <a:pt x="1555157" y="1315166"/>
                </a:cubicBezTo>
                <a:cubicBezTo>
                  <a:pt x="1555157" y="1323172"/>
                  <a:pt x="1548659" y="1329663"/>
                  <a:pt x="1540660" y="1329663"/>
                </a:cubicBezTo>
                <a:cubicBezTo>
                  <a:pt x="1532661" y="1329663"/>
                  <a:pt x="1526163" y="1323172"/>
                  <a:pt x="1526163" y="1315166"/>
                </a:cubicBezTo>
                <a:cubicBezTo>
                  <a:pt x="1526163" y="1307160"/>
                  <a:pt x="1532661" y="1300668"/>
                  <a:pt x="1540660" y="1300668"/>
                </a:cubicBezTo>
                <a:close/>
                <a:moveTo>
                  <a:pt x="1602061" y="1300498"/>
                </a:moveTo>
                <a:cubicBezTo>
                  <a:pt x="1602181" y="1300496"/>
                  <a:pt x="1602283" y="1300496"/>
                  <a:pt x="1602403" y="1300498"/>
                </a:cubicBezTo>
                <a:cubicBezTo>
                  <a:pt x="1610402" y="1300593"/>
                  <a:pt x="1616832" y="1307160"/>
                  <a:pt x="1616730" y="1315166"/>
                </a:cubicBezTo>
                <a:cubicBezTo>
                  <a:pt x="1616730" y="1323267"/>
                  <a:pt x="1610163" y="1329834"/>
                  <a:pt x="1602061" y="1329834"/>
                </a:cubicBezTo>
                <a:cubicBezTo>
                  <a:pt x="1593994" y="1329742"/>
                  <a:pt x="1587479" y="1323228"/>
                  <a:pt x="1587394" y="1315166"/>
                </a:cubicBezTo>
                <a:cubicBezTo>
                  <a:pt x="1587394" y="1307064"/>
                  <a:pt x="1593960" y="1300498"/>
                  <a:pt x="1602061" y="1300498"/>
                </a:cubicBezTo>
                <a:close/>
                <a:moveTo>
                  <a:pt x="1664145" y="1300327"/>
                </a:moveTo>
                <a:cubicBezTo>
                  <a:pt x="1672332" y="1300327"/>
                  <a:pt x="1678984" y="1306971"/>
                  <a:pt x="1678984" y="1315166"/>
                </a:cubicBezTo>
                <a:cubicBezTo>
                  <a:pt x="1678984" y="1323361"/>
                  <a:pt x="1672332" y="1330005"/>
                  <a:pt x="1664145" y="1330005"/>
                </a:cubicBezTo>
                <a:cubicBezTo>
                  <a:pt x="1655958" y="1330005"/>
                  <a:pt x="1649307" y="1323361"/>
                  <a:pt x="1649307" y="1315166"/>
                </a:cubicBezTo>
                <a:cubicBezTo>
                  <a:pt x="1649307" y="1306971"/>
                  <a:pt x="1655958" y="1300327"/>
                  <a:pt x="1664145" y="1300327"/>
                </a:cubicBezTo>
                <a:close/>
                <a:moveTo>
                  <a:pt x="1724864" y="1300157"/>
                </a:moveTo>
                <a:cubicBezTo>
                  <a:pt x="1724983" y="1300155"/>
                  <a:pt x="1725086" y="1300155"/>
                  <a:pt x="1725205" y="1300157"/>
                </a:cubicBezTo>
                <a:cubicBezTo>
                  <a:pt x="1733409" y="1300252"/>
                  <a:pt x="1739976" y="1306971"/>
                  <a:pt x="1739873" y="1315166"/>
                </a:cubicBezTo>
                <a:cubicBezTo>
                  <a:pt x="1739873" y="1315224"/>
                  <a:pt x="1739873" y="1315280"/>
                  <a:pt x="1739873" y="1315338"/>
                </a:cubicBezTo>
                <a:cubicBezTo>
                  <a:pt x="1739771" y="1323532"/>
                  <a:pt x="1733051" y="1330098"/>
                  <a:pt x="1724864" y="1330005"/>
                </a:cubicBezTo>
                <a:cubicBezTo>
                  <a:pt x="1716643" y="1330005"/>
                  <a:pt x="1709940" y="1323389"/>
                  <a:pt x="1709855" y="1315166"/>
                </a:cubicBezTo>
                <a:cubicBezTo>
                  <a:pt x="1709855" y="1306877"/>
                  <a:pt x="1716575" y="1300157"/>
                  <a:pt x="1724864" y="1300157"/>
                </a:cubicBezTo>
                <a:close/>
                <a:moveTo>
                  <a:pt x="1909067" y="1299986"/>
                </a:moveTo>
                <a:cubicBezTo>
                  <a:pt x="1917459" y="1299986"/>
                  <a:pt x="1924247" y="1306783"/>
                  <a:pt x="1924247" y="1315166"/>
                </a:cubicBezTo>
                <a:cubicBezTo>
                  <a:pt x="1924247" y="1315224"/>
                  <a:pt x="1924247" y="1315281"/>
                  <a:pt x="1924247" y="1315338"/>
                </a:cubicBezTo>
                <a:cubicBezTo>
                  <a:pt x="1924145" y="1323626"/>
                  <a:pt x="1917357" y="1330269"/>
                  <a:pt x="1909067" y="1330175"/>
                </a:cubicBezTo>
                <a:cubicBezTo>
                  <a:pt x="1909016" y="1330175"/>
                  <a:pt x="1908948" y="1330177"/>
                  <a:pt x="1908897" y="1330177"/>
                </a:cubicBezTo>
                <a:cubicBezTo>
                  <a:pt x="1900608" y="1330175"/>
                  <a:pt x="1893888" y="1323455"/>
                  <a:pt x="1893888" y="1315166"/>
                </a:cubicBezTo>
                <a:cubicBezTo>
                  <a:pt x="1893888" y="1306783"/>
                  <a:pt x="1900676" y="1299986"/>
                  <a:pt x="1909067" y="1299986"/>
                </a:cubicBezTo>
                <a:close/>
                <a:moveTo>
                  <a:pt x="1847667" y="1299986"/>
                </a:moveTo>
                <a:cubicBezTo>
                  <a:pt x="1856058" y="1299986"/>
                  <a:pt x="1862846" y="1306783"/>
                  <a:pt x="1862846" y="1315166"/>
                </a:cubicBezTo>
                <a:cubicBezTo>
                  <a:pt x="1862846" y="1315224"/>
                  <a:pt x="1862846" y="1315281"/>
                  <a:pt x="1862846" y="1315338"/>
                </a:cubicBezTo>
                <a:cubicBezTo>
                  <a:pt x="1862744" y="1323626"/>
                  <a:pt x="1855956" y="1330269"/>
                  <a:pt x="1847667" y="1330175"/>
                </a:cubicBezTo>
                <a:cubicBezTo>
                  <a:pt x="1847615" y="1330175"/>
                  <a:pt x="1847547" y="1330177"/>
                  <a:pt x="1847496" y="1330177"/>
                </a:cubicBezTo>
                <a:cubicBezTo>
                  <a:pt x="1839207" y="1330175"/>
                  <a:pt x="1832487" y="1323455"/>
                  <a:pt x="1832487" y="1315166"/>
                </a:cubicBezTo>
                <a:cubicBezTo>
                  <a:pt x="1832487" y="1306783"/>
                  <a:pt x="1839275" y="1299986"/>
                  <a:pt x="1847667" y="1299986"/>
                </a:cubicBezTo>
                <a:close/>
                <a:moveTo>
                  <a:pt x="1786266" y="1299986"/>
                </a:moveTo>
                <a:cubicBezTo>
                  <a:pt x="1794657" y="1299986"/>
                  <a:pt x="1801445" y="1306783"/>
                  <a:pt x="1801445" y="1315166"/>
                </a:cubicBezTo>
                <a:cubicBezTo>
                  <a:pt x="1801445" y="1315224"/>
                  <a:pt x="1801445" y="1315281"/>
                  <a:pt x="1801445" y="1315338"/>
                </a:cubicBezTo>
                <a:cubicBezTo>
                  <a:pt x="1801343" y="1323626"/>
                  <a:pt x="1794555" y="1330269"/>
                  <a:pt x="1786266" y="1330175"/>
                </a:cubicBezTo>
                <a:cubicBezTo>
                  <a:pt x="1786215" y="1330175"/>
                  <a:pt x="1786146" y="1330177"/>
                  <a:pt x="1786095" y="1330177"/>
                </a:cubicBezTo>
                <a:cubicBezTo>
                  <a:pt x="1777806" y="1330175"/>
                  <a:pt x="1771086" y="1323455"/>
                  <a:pt x="1771086" y="1315166"/>
                </a:cubicBezTo>
                <a:cubicBezTo>
                  <a:pt x="1771086" y="1306783"/>
                  <a:pt x="1777874" y="1299986"/>
                  <a:pt x="1786266" y="1299986"/>
                </a:cubicBezTo>
                <a:close/>
                <a:moveTo>
                  <a:pt x="5628" y="1252571"/>
                </a:moveTo>
                <a:cubicBezTo>
                  <a:pt x="5747" y="1252557"/>
                  <a:pt x="5867" y="1252557"/>
                  <a:pt x="5986" y="1252571"/>
                </a:cubicBezTo>
                <a:cubicBezTo>
                  <a:pt x="6839" y="1252671"/>
                  <a:pt x="7436" y="1253434"/>
                  <a:pt x="7333" y="1254276"/>
                </a:cubicBezTo>
                <a:cubicBezTo>
                  <a:pt x="7333" y="1255218"/>
                  <a:pt x="6566" y="1255982"/>
                  <a:pt x="5628" y="1255982"/>
                </a:cubicBezTo>
                <a:cubicBezTo>
                  <a:pt x="4724" y="1255902"/>
                  <a:pt x="4008" y="1255184"/>
                  <a:pt x="3923" y="1254276"/>
                </a:cubicBezTo>
                <a:cubicBezTo>
                  <a:pt x="3923" y="1253335"/>
                  <a:pt x="4690" y="1252571"/>
                  <a:pt x="5628" y="1252571"/>
                </a:cubicBezTo>
                <a:close/>
                <a:moveTo>
                  <a:pt x="67029" y="1251035"/>
                </a:moveTo>
                <a:cubicBezTo>
                  <a:pt x="68530" y="1251035"/>
                  <a:pt x="69758" y="1252257"/>
                  <a:pt x="69758" y="1253764"/>
                </a:cubicBezTo>
                <a:cubicBezTo>
                  <a:pt x="69758" y="1255272"/>
                  <a:pt x="68530" y="1256493"/>
                  <a:pt x="67029" y="1256493"/>
                </a:cubicBezTo>
                <a:cubicBezTo>
                  <a:pt x="65528" y="1256493"/>
                  <a:pt x="64301" y="1255272"/>
                  <a:pt x="64301" y="1253764"/>
                </a:cubicBezTo>
                <a:cubicBezTo>
                  <a:pt x="64301" y="1252257"/>
                  <a:pt x="65528" y="1251035"/>
                  <a:pt x="67029" y="1251035"/>
                </a:cubicBezTo>
                <a:close/>
                <a:moveTo>
                  <a:pt x="129113" y="1250353"/>
                </a:moveTo>
                <a:cubicBezTo>
                  <a:pt x="130989" y="1250353"/>
                  <a:pt x="132524" y="1251880"/>
                  <a:pt x="132524" y="1253765"/>
                </a:cubicBezTo>
                <a:cubicBezTo>
                  <a:pt x="132524" y="1255649"/>
                  <a:pt x="130989" y="1257176"/>
                  <a:pt x="129113" y="1257176"/>
                </a:cubicBezTo>
                <a:cubicBezTo>
                  <a:pt x="127237" y="1257176"/>
                  <a:pt x="125702" y="1255649"/>
                  <a:pt x="125702" y="1253765"/>
                </a:cubicBezTo>
                <a:cubicBezTo>
                  <a:pt x="125702" y="1251880"/>
                  <a:pt x="127237" y="1250353"/>
                  <a:pt x="129113" y="1250353"/>
                </a:cubicBezTo>
                <a:close/>
                <a:moveTo>
                  <a:pt x="189832" y="1249671"/>
                </a:moveTo>
                <a:cubicBezTo>
                  <a:pt x="189951" y="1249666"/>
                  <a:pt x="190071" y="1249666"/>
                  <a:pt x="190173" y="1249671"/>
                </a:cubicBezTo>
                <a:cubicBezTo>
                  <a:pt x="192339" y="1249768"/>
                  <a:pt x="194028" y="1251600"/>
                  <a:pt x="193925" y="1253765"/>
                </a:cubicBezTo>
                <a:cubicBezTo>
                  <a:pt x="193925" y="1256026"/>
                  <a:pt x="192100" y="1257858"/>
                  <a:pt x="189832" y="1257858"/>
                </a:cubicBezTo>
                <a:cubicBezTo>
                  <a:pt x="187563" y="1257858"/>
                  <a:pt x="185739" y="1256026"/>
                  <a:pt x="185739" y="1253765"/>
                </a:cubicBezTo>
                <a:cubicBezTo>
                  <a:pt x="185739" y="1251505"/>
                  <a:pt x="187563" y="1249671"/>
                  <a:pt x="189832" y="1249671"/>
                </a:cubicBezTo>
                <a:close/>
                <a:moveTo>
                  <a:pt x="251233" y="1248989"/>
                </a:moveTo>
                <a:cubicBezTo>
                  <a:pt x="251352" y="1248984"/>
                  <a:pt x="251472" y="1248984"/>
                  <a:pt x="251574" y="1248989"/>
                </a:cubicBezTo>
                <a:cubicBezTo>
                  <a:pt x="254116" y="1249085"/>
                  <a:pt x="256111" y="1251224"/>
                  <a:pt x="256009" y="1253765"/>
                </a:cubicBezTo>
                <a:cubicBezTo>
                  <a:pt x="256009" y="1256402"/>
                  <a:pt x="253877" y="1258541"/>
                  <a:pt x="251233" y="1258541"/>
                </a:cubicBezTo>
                <a:cubicBezTo>
                  <a:pt x="248641" y="1258452"/>
                  <a:pt x="246543" y="1256364"/>
                  <a:pt x="246458" y="1253765"/>
                </a:cubicBezTo>
                <a:cubicBezTo>
                  <a:pt x="246458" y="1251128"/>
                  <a:pt x="248590" y="1248989"/>
                  <a:pt x="251233" y="1248989"/>
                </a:cubicBezTo>
                <a:close/>
                <a:moveTo>
                  <a:pt x="312635" y="1248306"/>
                </a:moveTo>
                <a:cubicBezTo>
                  <a:pt x="315654" y="1248306"/>
                  <a:pt x="318092" y="1250751"/>
                  <a:pt x="318092" y="1253764"/>
                </a:cubicBezTo>
                <a:cubicBezTo>
                  <a:pt x="318092" y="1256778"/>
                  <a:pt x="315654" y="1259222"/>
                  <a:pt x="312635" y="1259222"/>
                </a:cubicBezTo>
                <a:cubicBezTo>
                  <a:pt x="309649" y="1259134"/>
                  <a:pt x="307262" y="1256741"/>
                  <a:pt x="307177" y="1253764"/>
                </a:cubicBezTo>
                <a:cubicBezTo>
                  <a:pt x="307177" y="1250751"/>
                  <a:pt x="309616" y="1248306"/>
                  <a:pt x="312635" y="1248306"/>
                </a:cubicBezTo>
                <a:close/>
                <a:moveTo>
                  <a:pt x="374035" y="1247624"/>
                </a:moveTo>
                <a:cubicBezTo>
                  <a:pt x="377430" y="1247624"/>
                  <a:pt x="380176" y="1250374"/>
                  <a:pt x="380176" y="1253765"/>
                </a:cubicBezTo>
                <a:cubicBezTo>
                  <a:pt x="380176" y="1257155"/>
                  <a:pt x="377430" y="1259905"/>
                  <a:pt x="374035" y="1259905"/>
                </a:cubicBezTo>
                <a:cubicBezTo>
                  <a:pt x="370642" y="1259905"/>
                  <a:pt x="367896" y="1257155"/>
                  <a:pt x="367896" y="1253765"/>
                </a:cubicBezTo>
                <a:cubicBezTo>
                  <a:pt x="367896" y="1250374"/>
                  <a:pt x="370642" y="1247624"/>
                  <a:pt x="374035" y="1247624"/>
                </a:cubicBezTo>
                <a:close/>
                <a:moveTo>
                  <a:pt x="436120" y="1247113"/>
                </a:moveTo>
                <a:cubicBezTo>
                  <a:pt x="436239" y="1247110"/>
                  <a:pt x="436359" y="1247110"/>
                  <a:pt x="436461" y="1247113"/>
                </a:cubicBezTo>
                <a:cubicBezTo>
                  <a:pt x="440043" y="1247209"/>
                  <a:pt x="442874" y="1250186"/>
                  <a:pt x="442772" y="1253765"/>
                </a:cubicBezTo>
                <a:cubicBezTo>
                  <a:pt x="442772" y="1257439"/>
                  <a:pt x="439787" y="1260417"/>
                  <a:pt x="436120" y="1260417"/>
                </a:cubicBezTo>
                <a:cubicBezTo>
                  <a:pt x="432486" y="1260326"/>
                  <a:pt x="429553" y="1257401"/>
                  <a:pt x="429468" y="1253765"/>
                </a:cubicBezTo>
                <a:cubicBezTo>
                  <a:pt x="429468" y="1250091"/>
                  <a:pt x="432453" y="1247113"/>
                  <a:pt x="436120" y="1247113"/>
                </a:cubicBezTo>
                <a:close/>
                <a:moveTo>
                  <a:pt x="496838" y="1246430"/>
                </a:moveTo>
                <a:cubicBezTo>
                  <a:pt x="500881" y="1246430"/>
                  <a:pt x="504172" y="1249714"/>
                  <a:pt x="504172" y="1253764"/>
                </a:cubicBezTo>
                <a:cubicBezTo>
                  <a:pt x="504172" y="1257815"/>
                  <a:pt x="500881" y="1261099"/>
                  <a:pt x="496838" y="1261099"/>
                </a:cubicBezTo>
                <a:cubicBezTo>
                  <a:pt x="492831" y="1261008"/>
                  <a:pt x="489590" y="1257778"/>
                  <a:pt x="489505" y="1253764"/>
                </a:cubicBezTo>
                <a:cubicBezTo>
                  <a:pt x="489505" y="1249714"/>
                  <a:pt x="492796" y="1246430"/>
                  <a:pt x="496838" y="1246430"/>
                </a:cubicBezTo>
                <a:close/>
                <a:moveTo>
                  <a:pt x="558240" y="1245748"/>
                </a:moveTo>
                <a:cubicBezTo>
                  <a:pt x="562675" y="1245748"/>
                  <a:pt x="566256" y="1249337"/>
                  <a:pt x="566256" y="1253765"/>
                </a:cubicBezTo>
                <a:cubicBezTo>
                  <a:pt x="566256" y="1258192"/>
                  <a:pt x="562675" y="1261781"/>
                  <a:pt x="558240" y="1261781"/>
                </a:cubicBezTo>
                <a:cubicBezTo>
                  <a:pt x="553805" y="1261781"/>
                  <a:pt x="550224" y="1258192"/>
                  <a:pt x="550224" y="1253765"/>
                </a:cubicBezTo>
                <a:cubicBezTo>
                  <a:pt x="550224" y="1249337"/>
                  <a:pt x="553805" y="1245748"/>
                  <a:pt x="558240" y="1245748"/>
                </a:cubicBezTo>
                <a:close/>
                <a:moveTo>
                  <a:pt x="619642" y="1245236"/>
                </a:moveTo>
                <a:cubicBezTo>
                  <a:pt x="624349" y="1245236"/>
                  <a:pt x="628169" y="1249055"/>
                  <a:pt x="628169" y="1253764"/>
                </a:cubicBezTo>
                <a:cubicBezTo>
                  <a:pt x="628169" y="1258474"/>
                  <a:pt x="624349" y="1262292"/>
                  <a:pt x="619642" y="1262292"/>
                </a:cubicBezTo>
                <a:cubicBezTo>
                  <a:pt x="614968" y="1262202"/>
                  <a:pt x="611199" y="1258436"/>
                  <a:pt x="611114" y="1253764"/>
                </a:cubicBezTo>
                <a:cubicBezTo>
                  <a:pt x="611114" y="1249055"/>
                  <a:pt x="614934" y="1245236"/>
                  <a:pt x="619642" y="1245236"/>
                </a:cubicBezTo>
                <a:close/>
                <a:moveTo>
                  <a:pt x="681042" y="1244554"/>
                </a:moveTo>
                <a:cubicBezTo>
                  <a:pt x="686125" y="1244554"/>
                  <a:pt x="690253" y="1248679"/>
                  <a:pt x="690253" y="1253765"/>
                </a:cubicBezTo>
                <a:cubicBezTo>
                  <a:pt x="690253" y="1258851"/>
                  <a:pt x="686125" y="1262975"/>
                  <a:pt x="681042" y="1262975"/>
                </a:cubicBezTo>
                <a:cubicBezTo>
                  <a:pt x="675960" y="1262975"/>
                  <a:pt x="671833" y="1258851"/>
                  <a:pt x="671833" y="1253765"/>
                </a:cubicBezTo>
                <a:cubicBezTo>
                  <a:pt x="671833" y="1248679"/>
                  <a:pt x="675960" y="1244554"/>
                  <a:pt x="681042" y="1244554"/>
                </a:cubicBezTo>
                <a:close/>
                <a:moveTo>
                  <a:pt x="743126" y="1244043"/>
                </a:moveTo>
                <a:cubicBezTo>
                  <a:pt x="743245" y="1244041"/>
                  <a:pt x="743347" y="1244041"/>
                  <a:pt x="743466" y="1244043"/>
                </a:cubicBezTo>
                <a:cubicBezTo>
                  <a:pt x="748737" y="1244138"/>
                  <a:pt x="752950" y="1248491"/>
                  <a:pt x="752848" y="1253765"/>
                </a:cubicBezTo>
                <a:cubicBezTo>
                  <a:pt x="752848" y="1259134"/>
                  <a:pt x="748498" y="1263486"/>
                  <a:pt x="743126" y="1263486"/>
                </a:cubicBezTo>
                <a:cubicBezTo>
                  <a:pt x="737787" y="1263396"/>
                  <a:pt x="733489" y="1259096"/>
                  <a:pt x="733404" y="1253765"/>
                </a:cubicBezTo>
                <a:cubicBezTo>
                  <a:pt x="733404" y="1248395"/>
                  <a:pt x="737753" y="1244043"/>
                  <a:pt x="743126" y="1244043"/>
                </a:cubicBezTo>
                <a:close/>
                <a:moveTo>
                  <a:pt x="803844" y="1243360"/>
                </a:moveTo>
                <a:cubicBezTo>
                  <a:pt x="809592" y="1243360"/>
                  <a:pt x="814249" y="1248018"/>
                  <a:pt x="814249" y="1253765"/>
                </a:cubicBezTo>
                <a:cubicBezTo>
                  <a:pt x="814249" y="1259511"/>
                  <a:pt x="809592" y="1264169"/>
                  <a:pt x="803844" y="1264169"/>
                </a:cubicBezTo>
                <a:cubicBezTo>
                  <a:pt x="798131" y="1264077"/>
                  <a:pt x="793525" y="1259473"/>
                  <a:pt x="793441" y="1253765"/>
                </a:cubicBezTo>
                <a:cubicBezTo>
                  <a:pt x="793441" y="1248018"/>
                  <a:pt x="798096" y="1243360"/>
                  <a:pt x="803844" y="1243360"/>
                </a:cubicBezTo>
                <a:close/>
                <a:moveTo>
                  <a:pt x="865247" y="1242849"/>
                </a:moveTo>
                <a:cubicBezTo>
                  <a:pt x="865366" y="1242847"/>
                  <a:pt x="865468" y="1242847"/>
                  <a:pt x="865588" y="1242849"/>
                </a:cubicBezTo>
                <a:cubicBezTo>
                  <a:pt x="871523" y="1242944"/>
                  <a:pt x="876265" y="1247831"/>
                  <a:pt x="876162" y="1253764"/>
                </a:cubicBezTo>
                <a:cubicBezTo>
                  <a:pt x="876162" y="1259794"/>
                  <a:pt x="871267" y="1264680"/>
                  <a:pt x="865247" y="1264680"/>
                </a:cubicBezTo>
                <a:cubicBezTo>
                  <a:pt x="859226" y="1264680"/>
                  <a:pt x="854331" y="1259794"/>
                  <a:pt x="854331" y="1253764"/>
                </a:cubicBezTo>
                <a:cubicBezTo>
                  <a:pt x="854331" y="1247735"/>
                  <a:pt x="859226" y="1242849"/>
                  <a:pt x="865247" y="1242849"/>
                </a:cubicBezTo>
                <a:close/>
                <a:moveTo>
                  <a:pt x="926647" y="1242337"/>
                </a:moveTo>
                <a:cubicBezTo>
                  <a:pt x="932958" y="1242337"/>
                  <a:pt x="938074" y="1247454"/>
                  <a:pt x="938074" y="1253765"/>
                </a:cubicBezTo>
                <a:cubicBezTo>
                  <a:pt x="938074" y="1260076"/>
                  <a:pt x="932958" y="1265192"/>
                  <a:pt x="926647" y="1265192"/>
                </a:cubicBezTo>
                <a:cubicBezTo>
                  <a:pt x="920337" y="1265192"/>
                  <a:pt x="915220" y="1260076"/>
                  <a:pt x="915220" y="1253765"/>
                </a:cubicBezTo>
                <a:cubicBezTo>
                  <a:pt x="915220" y="1247454"/>
                  <a:pt x="920337" y="1242337"/>
                  <a:pt x="926647" y="1242337"/>
                </a:cubicBezTo>
                <a:close/>
                <a:moveTo>
                  <a:pt x="988048" y="1241825"/>
                </a:moveTo>
                <a:cubicBezTo>
                  <a:pt x="994649" y="1241825"/>
                  <a:pt x="999988" y="1247171"/>
                  <a:pt x="999988" y="1253765"/>
                </a:cubicBezTo>
                <a:cubicBezTo>
                  <a:pt x="999988" y="1260358"/>
                  <a:pt x="994649" y="1265704"/>
                  <a:pt x="988048" y="1265704"/>
                </a:cubicBezTo>
                <a:cubicBezTo>
                  <a:pt x="981499" y="1265612"/>
                  <a:pt x="976195" y="1260319"/>
                  <a:pt x="976110" y="1253765"/>
                </a:cubicBezTo>
                <a:cubicBezTo>
                  <a:pt x="976110" y="1247171"/>
                  <a:pt x="981448" y="1241825"/>
                  <a:pt x="988048" y="1241825"/>
                </a:cubicBezTo>
                <a:close/>
                <a:moveTo>
                  <a:pt x="1050133" y="1241314"/>
                </a:moveTo>
                <a:cubicBezTo>
                  <a:pt x="1050252" y="1241312"/>
                  <a:pt x="1050354" y="1241312"/>
                  <a:pt x="1050473" y="1241314"/>
                </a:cubicBezTo>
                <a:cubicBezTo>
                  <a:pt x="1057262" y="1241409"/>
                  <a:pt x="1062686" y="1246983"/>
                  <a:pt x="1062584" y="1253765"/>
                </a:cubicBezTo>
                <a:cubicBezTo>
                  <a:pt x="1062584" y="1260641"/>
                  <a:pt x="1057006" y="1266215"/>
                  <a:pt x="1050133" y="1266215"/>
                </a:cubicBezTo>
                <a:cubicBezTo>
                  <a:pt x="1043259" y="1266215"/>
                  <a:pt x="1037682" y="1260641"/>
                  <a:pt x="1037682" y="1253765"/>
                </a:cubicBezTo>
                <a:cubicBezTo>
                  <a:pt x="1037682" y="1246888"/>
                  <a:pt x="1043259" y="1241314"/>
                  <a:pt x="1050133" y="1241314"/>
                </a:cubicBezTo>
                <a:close/>
                <a:moveTo>
                  <a:pt x="1110851" y="1240973"/>
                </a:moveTo>
                <a:cubicBezTo>
                  <a:pt x="1110971" y="1240971"/>
                  <a:pt x="1111073" y="1240971"/>
                  <a:pt x="1111192" y="1240973"/>
                </a:cubicBezTo>
                <a:cubicBezTo>
                  <a:pt x="1118169" y="1241068"/>
                  <a:pt x="1123746" y="1246794"/>
                  <a:pt x="1123643" y="1253765"/>
                </a:cubicBezTo>
                <a:cubicBezTo>
                  <a:pt x="1123643" y="1260829"/>
                  <a:pt x="1117913" y="1266557"/>
                  <a:pt x="1110851" y="1266557"/>
                </a:cubicBezTo>
                <a:cubicBezTo>
                  <a:pt x="1103825" y="1266465"/>
                  <a:pt x="1098145" y="1260792"/>
                  <a:pt x="1098060" y="1253765"/>
                </a:cubicBezTo>
                <a:cubicBezTo>
                  <a:pt x="1098060" y="1246700"/>
                  <a:pt x="1103790" y="1240973"/>
                  <a:pt x="1110851" y="1240973"/>
                </a:cubicBezTo>
                <a:close/>
                <a:moveTo>
                  <a:pt x="1172252" y="1240461"/>
                </a:moveTo>
                <a:cubicBezTo>
                  <a:pt x="1179603" y="1240461"/>
                  <a:pt x="1185556" y="1246417"/>
                  <a:pt x="1185556" y="1253765"/>
                </a:cubicBezTo>
                <a:cubicBezTo>
                  <a:pt x="1185556" y="1261113"/>
                  <a:pt x="1179603" y="1267069"/>
                  <a:pt x="1172252" y="1267069"/>
                </a:cubicBezTo>
                <a:cubicBezTo>
                  <a:pt x="1164901" y="1267069"/>
                  <a:pt x="1158949" y="1261113"/>
                  <a:pt x="1158949" y="1253765"/>
                </a:cubicBezTo>
                <a:cubicBezTo>
                  <a:pt x="1158949" y="1246417"/>
                  <a:pt x="1164901" y="1240461"/>
                  <a:pt x="1172252" y="1240461"/>
                </a:cubicBezTo>
                <a:close/>
                <a:moveTo>
                  <a:pt x="1970835" y="1239815"/>
                </a:moveTo>
                <a:cubicBezTo>
                  <a:pt x="1978465" y="1239815"/>
                  <a:pt x="1984651" y="1246000"/>
                  <a:pt x="1984651" y="1253630"/>
                </a:cubicBezTo>
                <a:cubicBezTo>
                  <a:pt x="1984651" y="1261260"/>
                  <a:pt x="1978465" y="1267446"/>
                  <a:pt x="1970835" y="1267446"/>
                </a:cubicBezTo>
                <a:cubicBezTo>
                  <a:pt x="1963205" y="1267446"/>
                  <a:pt x="1957020" y="1261260"/>
                  <a:pt x="1957020" y="1253630"/>
                </a:cubicBezTo>
                <a:cubicBezTo>
                  <a:pt x="1957020" y="1246000"/>
                  <a:pt x="1963205" y="1239815"/>
                  <a:pt x="1970835" y="1239815"/>
                </a:cubicBezTo>
                <a:close/>
                <a:moveTo>
                  <a:pt x="1234020" y="1239815"/>
                </a:moveTo>
                <a:cubicBezTo>
                  <a:pt x="1241650" y="1239815"/>
                  <a:pt x="1247836" y="1246000"/>
                  <a:pt x="1247836" y="1253630"/>
                </a:cubicBezTo>
                <a:cubicBezTo>
                  <a:pt x="1247836" y="1261260"/>
                  <a:pt x="1241650" y="1267446"/>
                  <a:pt x="1234020" y="1267446"/>
                </a:cubicBezTo>
                <a:cubicBezTo>
                  <a:pt x="1226390" y="1267446"/>
                  <a:pt x="1220205" y="1261260"/>
                  <a:pt x="1220205" y="1253630"/>
                </a:cubicBezTo>
                <a:cubicBezTo>
                  <a:pt x="1220205" y="1246000"/>
                  <a:pt x="1226390" y="1239815"/>
                  <a:pt x="1234020" y="1239815"/>
                </a:cubicBezTo>
                <a:close/>
                <a:moveTo>
                  <a:pt x="1295055" y="1239608"/>
                </a:moveTo>
                <a:cubicBezTo>
                  <a:pt x="1302866" y="1239608"/>
                  <a:pt x="1309211" y="1245946"/>
                  <a:pt x="1309211" y="1253765"/>
                </a:cubicBezTo>
                <a:cubicBezTo>
                  <a:pt x="1309211" y="1261583"/>
                  <a:pt x="1302866" y="1267921"/>
                  <a:pt x="1295055" y="1267921"/>
                </a:cubicBezTo>
                <a:cubicBezTo>
                  <a:pt x="1287277" y="1267829"/>
                  <a:pt x="1280984" y="1261544"/>
                  <a:pt x="1280899" y="1253765"/>
                </a:cubicBezTo>
                <a:cubicBezTo>
                  <a:pt x="1280899" y="1245946"/>
                  <a:pt x="1287244" y="1239608"/>
                  <a:pt x="1295055" y="1239608"/>
                </a:cubicBezTo>
                <a:close/>
                <a:moveTo>
                  <a:pt x="1357138" y="1239267"/>
                </a:moveTo>
                <a:cubicBezTo>
                  <a:pt x="1365137" y="1239267"/>
                  <a:pt x="1371636" y="1245759"/>
                  <a:pt x="1371636" y="1253765"/>
                </a:cubicBezTo>
                <a:cubicBezTo>
                  <a:pt x="1371636" y="1261771"/>
                  <a:pt x="1365137" y="1268262"/>
                  <a:pt x="1357138" y="1268262"/>
                </a:cubicBezTo>
                <a:cubicBezTo>
                  <a:pt x="1349139" y="1268262"/>
                  <a:pt x="1342641" y="1261771"/>
                  <a:pt x="1342641" y="1253765"/>
                </a:cubicBezTo>
                <a:cubicBezTo>
                  <a:pt x="1342641" y="1245759"/>
                  <a:pt x="1349139" y="1239267"/>
                  <a:pt x="1357138" y="1239267"/>
                </a:cubicBezTo>
                <a:close/>
                <a:moveTo>
                  <a:pt x="1417857" y="1238926"/>
                </a:moveTo>
                <a:cubicBezTo>
                  <a:pt x="1426044" y="1238926"/>
                  <a:pt x="1432696" y="1245570"/>
                  <a:pt x="1432696" y="1253765"/>
                </a:cubicBezTo>
                <a:cubicBezTo>
                  <a:pt x="1432696" y="1261960"/>
                  <a:pt x="1426044" y="1268604"/>
                  <a:pt x="1417857" y="1268604"/>
                </a:cubicBezTo>
                <a:cubicBezTo>
                  <a:pt x="1409670" y="1268604"/>
                  <a:pt x="1403019" y="1261960"/>
                  <a:pt x="1403019" y="1253765"/>
                </a:cubicBezTo>
                <a:cubicBezTo>
                  <a:pt x="1403019" y="1245570"/>
                  <a:pt x="1409653" y="1238926"/>
                  <a:pt x="1417857" y="1238926"/>
                </a:cubicBezTo>
                <a:close/>
                <a:moveTo>
                  <a:pt x="1479259" y="1238756"/>
                </a:moveTo>
                <a:cubicBezTo>
                  <a:pt x="1479378" y="1238754"/>
                  <a:pt x="1479481" y="1238754"/>
                  <a:pt x="1479600" y="1238756"/>
                </a:cubicBezTo>
                <a:cubicBezTo>
                  <a:pt x="1487804" y="1238850"/>
                  <a:pt x="1494370" y="1245570"/>
                  <a:pt x="1494268" y="1253765"/>
                </a:cubicBezTo>
                <a:cubicBezTo>
                  <a:pt x="1494268" y="1253821"/>
                  <a:pt x="1494268" y="1253879"/>
                  <a:pt x="1494268" y="1253937"/>
                </a:cubicBezTo>
                <a:cubicBezTo>
                  <a:pt x="1494166" y="1262131"/>
                  <a:pt x="1487446" y="1268697"/>
                  <a:pt x="1479259" y="1268604"/>
                </a:cubicBezTo>
                <a:cubicBezTo>
                  <a:pt x="1471038" y="1268604"/>
                  <a:pt x="1464335" y="1261988"/>
                  <a:pt x="1464250" y="1253765"/>
                </a:cubicBezTo>
                <a:cubicBezTo>
                  <a:pt x="1464250" y="1245476"/>
                  <a:pt x="1470970" y="1238756"/>
                  <a:pt x="1479259" y="1238756"/>
                </a:cubicBezTo>
                <a:close/>
                <a:moveTo>
                  <a:pt x="1540660" y="1238414"/>
                </a:moveTo>
                <a:cubicBezTo>
                  <a:pt x="1549137" y="1238414"/>
                  <a:pt x="1556011" y="1245286"/>
                  <a:pt x="1556011" y="1253765"/>
                </a:cubicBezTo>
                <a:cubicBezTo>
                  <a:pt x="1556011" y="1253823"/>
                  <a:pt x="1556011" y="1253879"/>
                  <a:pt x="1556011" y="1253937"/>
                </a:cubicBezTo>
                <a:cubicBezTo>
                  <a:pt x="1555908" y="1262320"/>
                  <a:pt x="1549052" y="1269038"/>
                  <a:pt x="1540660" y="1268945"/>
                </a:cubicBezTo>
                <a:cubicBezTo>
                  <a:pt x="1532252" y="1268945"/>
                  <a:pt x="1525412" y="1262175"/>
                  <a:pt x="1525310" y="1253765"/>
                </a:cubicBezTo>
                <a:cubicBezTo>
                  <a:pt x="1525310" y="1245286"/>
                  <a:pt x="1532183" y="1238414"/>
                  <a:pt x="1540660" y="1238414"/>
                </a:cubicBezTo>
                <a:close/>
                <a:moveTo>
                  <a:pt x="1602061" y="1238243"/>
                </a:moveTo>
                <a:cubicBezTo>
                  <a:pt x="1610640" y="1238243"/>
                  <a:pt x="1617582" y="1245192"/>
                  <a:pt x="1617582" y="1253764"/>
                </a:cubicBezTo>
                <a:cubicBezTo>
                  <a:pt x="1617582" y="1253821"/>
                  <a:pt x="1617582" y="1253879"/>
                  <a:pt x="1617582" y="1253937"/>
                </a:cubicBezTo>
                <a:cubicBezTo>
                  <a:pt x="1617480" y="1262413"/>
                  <a:pt x="1610538" y="1269208"/>
                  <a:pt x="1602061" y="1269115"/>
                </a:cubicBezTo>
                <a:cubicBezTo>
                  <a:pt x="1602010" y="1269115"/>
                  <a:pt x="1601942" y="1269116"/>
                  <a:pt x="1601891" y="1269116"/>
                </a:cubicBezTo>
                <a:cubicBezTo>
                  <a:pt x="1593414" y="1269115"/>
                  <a:pt x="1586541" y="1262243"/>
                  <a:pt x="1586541" y="1253764"/>
                </a:cubicBezTo>
                <a:cubicBezTo>
                  <a:pt x="1586541" y="1245192"/>
                  <a:pt x="1593482" y="1238243"/>
                  <a:pt x="1602061" y="1238243"/>
                </a:cubicBezTo>
                <a:close/>
                <a:moveTo>
                  <a:pt x="1663829" y="1237939"/>
                </a:moveTo>
                <a:cubicBezTo>
                  <a:pt x="1672496" y="1237939"/>
                  <a:pt x="1679521" y="1244964"/>
                  <a:pt x="1679521" y="1253630"/>
                </a:cubicBezTo>
                <a:cubicBezTo>
                  <a:pt x="1679521" y="1262297"/>
                  <a:pt x="1672496" y="1269322"/>
                  <a:pt x="1663829" y="1269322"/>
                </a:cubicBezTo>
                <a:cubicBezTo>
                  <a:pt x="1655163" y="1269322"/>
                  <a:pt x="1648138" y="1262297"/>
                  <a:pt x="1648138" y="1253630"/>
                </a:cubicBezTo>
                <a:cubicBezTo>
                  <a:pt x="1648138" y="1244964"/>
                  <a:pt x="1655163" y="1237939"/>
                  <a:pt x="1663829" y="1237939"/>
                </a:cubicBezTo>
                <a:close/>
                <a:moveTo>
                  <a:pt x="1724863" y="1237903"/>
                </a:moveTo>
                <a:cubicBezTo>
                  <a:pt x="1724983" y="1237901"/>
                  <a:pt x="1725085" y="1237901"/>
                  <a:pt x="1725204" y="1237903"/>
                </a:cubicBezTo>
                <a:cubicBezTo>
                  <a:pt x="1733869" y="1237997"/>
                  <a:pt x="1740828" y="1245099"/>
                  <a:pt x="1740725" y="1253765"/>
                </a:cubicBezTo>
                <a:cubicBezTo>
                  <a:pt x="1740725" y="1253821"/>
                  <a:pt x="1740725" y="1253879"/>
                  <a:pt x="1740725" y="1253937"/>
                </a:cubicBezTo>
                <a:cubicBezTo>
                  <a:pt x="1740623" y="1262601"/>
                  <a:pt x="1733528" y="1269550"/>
                  <a:pt x="1724863" y="1269456"/>
                </a:cubicBezTo>
                <a:cubicBezTo>
                  <a:pt x="1716165" y="1269456"/>
                  <a:pt x="1709087" y="1262458"/>
                  <a:pt x="1709002" y="1253765"/>
                </a:cubicBezTo>
                <a:cubicBezTo>
                  <a:pt x="1709002" y="1245005"/>
                  <a:pt x="1716097" y="1237903"/>
                  <a:pt x="1724863" y="1237903"/>
                </a:cubicBezTo>
                <a:close/>
                <a:moveTo>
                  <a:pt x="1909068" y="1237732"/>
                </a:moveTo>
                <a:cubicBezTo>
                  <a:pt x="1917920" y="1237732"/>
                  <a:pt x="1925100" y="1244911"/>
                  <a:pt x="1925100" y="1253765"/>
                </a:cubicBezTo>
                <a:cubicBezTo>
                  <a:pt x="1924998" y="1262552"/>
                  <a:pt x="1917852" y="1269627"/>
                  <a:pt x="1909068" y="1269627"/>
                </a:cubicBezTo>
                <a:cubicBezTo>
                  <a:pt x="1900284" y="1269627"/>
                  <a:pt x="1893120" y="1262552"/>
                  <a:pt x="1893036" y="1253765"/>
                </a:cubicBezTo>
                <a:cubicBezTo>
                  <a:pt x="1893036" y="1244911"/>
                  <a:pt x="1900216" y="1237732"/>
                  <a:pt x="1909068" y="1237732"/>
                </a:cubicBezTo>
                <a:close/>
                <a:moveTo>
                  <a:pt x="1847666" y="1237732"/>
                </a:moveTo>
                <a:cubicBezTo>
                  <a:pt x="1856518" y="1237732"/>
                  <a:pt x="1863699" y="1244911"/>
                  <a:pt x="1863699" y="1253765"/>
                </a:cubicBezTo>
                <a:cubicBezTo>
                  <a:pt x="1863613" y="1262552"/>
                  <a:pt x="1856450" y="1269627"/>
                  <a:pt x="1847666" y="1269627"/>
                </a:cubicBezTo>
                <a:cubicBezTo>
                  <a:pt x="1838882" y="1269627"/>
                  <a:pt x="1831736" y="1262552"/>
                  <a:pt x="1831634" y="1253765"/>
                </a:cubicBezTo>
                <a:cubicBezTo>
                  <a:pt x="1831634" y="1244911"/>
                  <a:pt x="1838814" y="1237732"/>
                  <a:pt x="1847666" y="1237732"/>
                </a:cubicBezTo>
                <a:close/>
                <a:moveTo>
                  <a:pt x="1786265" y="1237732"/>
                </a:moveTo>
                <a:cubicBezTo>
                  <a:pt x="1795117" y="1237732"/>
                  <a:pt x="1802298" y="1244911"/>
                  <a:pt x="1802298" y="1253765"/>
                </a:cubicBezTo>
                <a:cubicBezTo>
                  <a:pt x="1802212" y="1262552"/>
                  <a:pt x="1795049" y="1269627"/>
                  <a:pt x="1786265" y="1269627"/>
                </a:cubicBezTo>
                <a:cubicBezTo>
                  <a:pt x="1777481" y="1269627"/>
                  <a:pt x="1770318" y="1262552"/>
                  <a:pt x="1770233" y="1253765"/>
                </a:cubicBezTo>
                <a:cubicBezTo>
                  <a:pt x="1770233" y="1244911"/>
                  <a:pt x="1777413" y="1237732"/>
                  <a:pt x="1786265" y="1237732"/>
                </a:cubicBezTo>
                <a:close/>
                <a:moveTo>
                  <a:pt x="5628" y="1190316"/>
                </a:moveTo>
                <a:cubicBezTo>
                  <a:pt x="6754" y="1190316"/>
                  <a:pt x="7675" y="1191232"/>
                  <a:pt x="7675" y="1192363"/>
                </a:cubicBezTo>
                <a:cubicBezTo>
                  <a:pt x="7675" y="1193494"/>
                  <a:pt x="6754" y="1194410"/>
                  <a:pt x="5628" y="1194410"/>
                </a:cubicBezTo>
                <a:cubicBezTo>
                  <a:pt x="4537" y="1194328"/>
                  <a:pt x="3666" y="1193458"/>
                  <a:pt x="3582" y="1192363"/>
                </a:cubicBezTo>
                <a:cubicBezTo>
                  <a:pt x="3582" y="1191232"/>
                  <a:pt x="4502" y="1190316"/>
                  <a:pt x="5628" y="1190316"/>
                </a:cubicBezTo>
                <a:close/>
                <a:moveTo>
                  <a:pt x="67030" y="1189123"/>
                </a:moveTo>
                <a:cubicBezTo>
                  <a:pt x="67149" y="1189116"/>
                  <a:pt x="67269" y="1189116"/>
                  <a:pt x="67388" y="1189123"/>
                </a:cubicBezTo>
                <a:cubicBezTo>
                  <a:pt x="69077" y="1189220"/>
                  <a:pt x="70373" y="1190671"/>
                  <a:pt x="70270" y="1192363"/>
                </a:cubicBezTo>
                <a:cubicBezTo>
                  <a:pt x="70270" y="1194152"/>
                  <a:pt x="68821" y="1195604"/>
                  <a:pt x="67030" y="1195604"/>
                </a:cubicBezTo>
                <a:cubicBezTo>
                  <a:pt x="65273" y="1195518"/>
                  <a:pt x="63874" y="1194116"/>
                  <a:pt x="63790" y="1192363"/>
                </a:cubicBezTo>
                <a:cubicBezTo>
                  <a:pt x="63790" y="1190574"/>
                  <a:pt x="65239" y="1189123"/>
                  <a:pt x="67030" y="1189123"/>
                </a:cubicBezTo>
                <a:close/>
                <a:moveTo>
                  <a:pt x="129114" y="1188440"/>
                </a:moveTo>
                <a:cubicBezTo>
                  <a:pt x="131280" y="1188440"/>
                  <a:pt x="133037" y="1190197"/>
                  <a:pt x="133037" y="1192363"/>
                </a:cubicBezTo>
                <a:cubicBezTo>
                  <a:pt x="133037" y="1194529"/>
                  <a:pt x="131280" y="1196286"/>
                  <a:pt x="129114" y="1196286"/>
                </a:cubicBezTo>
                <a:cubicBezTo>
                  <a:pt x="126982" y="1196199"/>
                  <a:pt x="125276" y="1194492"/>
                  <a:pt x="125191" y="1192363"/>
                </a:cubicBezTo>
                <a:cubicBezTo>
                  <a:pt x="125191" y="1190197"/>
                  <a:pt x="126947" y="1188440"/>
                  <a:pt x="129114" y="1188440"/>
                </a:cubicBezTo>
                <a:close/>
                <a:moveTo>
                  <a:pt x="189832" y="1187758"/>
                </a:moveTo>
                <a:cubicBezTo>
                  <a:pt x="192374" y="1187758"/>
                  <a:pt x="194437" y="1189821"/>
                  <a:pt x="194437" y="1192364"/>
                </a:cubicBezTo>
                <a:cubicBezTo>
                  <a:pt x="194437" y="1194907"/>
                  <a:pt x="192374" y="1196969"/>
                  <a:pt x="189832" y="1196969"/>
                </a:cubicBezTo>
                <a:cubicBezTo>
                  <a:pt x="187291" y="1196969"/>
                  <a:pt x="185228" y="1194907"/>
                  <a:pt x="185228" y="1192364"/>
                </a:cubicBezTo>
                <a:cubicBezTo>
                  <a:pt x="185228" y="1189821"/>
                  <a:pt x="187291" y="1187758"/>
                  <a:pt x="189832" y="1187758"/>
                </a:cubicBezTo>
                <a:close/>
                <a:moveTo>
                  <a:pt x="251234" y="1187076"/>
                </a:moveTo>
                <a:cubicBezTo>
                  <a:pt x="254150" y="1187076"/>
                  <a:pt x="256521" y="1189444"/>
                  <a:pt x="256521" y="1192364"/>
                </a:cubicBezTo>
                <a:cubicBezTo>
                  <a:pt x="256521" y="1195284"/>
                  <a:pt x="254150" y="1197651"/>
                  <a:pt x="251234" y="1197651"/>
                </a:cubicBezTo>
                <a:cubicBezTo>
                  <a:pt x="248317" y="1197651"/>
                  <a:pt x="245947" y="1195284"/>
                  <a:pt x="245947" y="1192364"/>
                </a:cubicBezTo>
                <a:cubicBezTo>
                  <a:pt x="245947" y="1189444"/>
                  <a:pt x="248317" y="1187076"/>
                  <a:pt x="251234" y="1187076"/>
                </a:cubicBezTo>
                <a:close/>
                <a:moveTo>
                  <a:pt x="312635" y="1186394"/>
                </a:moveTo>
                <a:cubicBezTo>
                  <a:pt x="312754" y="1186391"/>
                  <a:pt x="312874" y="1186391"/>
                  <a:pt x="312976" y="1186394"/>
                </a:cubicBezTo>
                <a:cubicBezTo>
                  <a:pt x="316182" y="1186490"/>
                  <a:pt x="318707" y="1189162"/>
                  <a:pt x="318604" y="1192364"/>
                </a:cubicBezTo>
                <a:cubicBezTo>
                  <a:pt x="318604" y="1195660"/>
                  <a:pt x="315927" y="1198333"/>
                  <a:pt x="312635" y="1198333"/>
                </a:cubicBezTo>
                <a:cubicBezTo>
                  <a:pt x="309343" y="1198333"/>
                  <a:pt x="306666" y="1195660"/>
                  <a:pt x="306666" y="1192364"/>
                </a:cubicBezTo>
                <a:cubicBezTo>
                  <a:pt x="306666" y="1189067"/>
                  <a:pt x="309343" y="1186394"/>
                  <a:pt x="312635" y="1186394"/>
                </a:cubicBezTo>
                <a:close/>
                <a:moveTo>
                  <a:pt x="374036" y="1185712"/>
                </a:moveTo>
                <a:cubicBezTo>
                  <a:pt x="374156" y="1185709"/>
                  <a:pt x="374275" y="1185709"/>
                  <a:pt x="374378" y="1185712"/>
                </a:cubicBezTo>
                <a:cubicBezTo>
                  <a:pt x="377959" y="1185807"/>
                  <a:pt x="380791" y="1188785"/>
                  <a:pt x="380688" y="1192364"/>
                </a:cubicBezTo>
                <a:cubicBezTo>
                  <a:pt x="380688" y="1196038"/>
                  <a:pt x="377704" y="1199016"/>
                  <a:pt x="374036" y="1199016"/>
                </a:cubicBezTo>
                <a:cubicBezTo>
                  <a:pt x="370403" y="1198925"/>
                  <a:pt x="367470" y="1196000"/>
                  <a:pt x="367385" y="1192364"/>
                </a:cubicBezTo>
                <a:cubicBezTo>
                  <a:pt x="367385" y="1188690"/>
                  <a:pt x="370369" y="1185712"/>
                  <a:pt x="374036" y="1185712"/>
                </a:cubicBezTo>
                <a:close/>
                <a:moveTo>
                  <a:pt x="436119" y="1185199"/>
                </a:moveTo>
                <a:cubicBezTo>
                  <a:pt x="440076" y="1185199"/>
                  <a:pt x="443283" y="1188406"/>
                  <a:pt x="443283" y="1192363"/>
                </a:cubicBezTo>
                <a:cubicBezTo>
                  <a:pt x="443283" y="1196320"/>
                  <a:pt x="440076" y="1199526"/>
                  <a:pt x="436119" y="1199526"/>
                </a:cubicBezTo>
                <a:cubicBezTo>
                  <a:pt x="432162" y="1199526"/>
                  <a:pt x="428956" y="1196320"/>
                  <a:pt x="428956" y="1192363"/>
                </a:cubicBezTo>
                <a:cubicBezTo>
                  <a:pt x="428956" y="1188406"/>
                  <a:pt x="432162" y="1185199"/>
                  <a:pt x="436119" y="1185199"/>
                </a:cubicBezTo>
                <a:close/>
                <a:moveTo>
                  <a:pt x="558240" y="1184347"/>
                </a:moveTo>
                <a:cubicBezTo>
                  <a:pt x="562947" y="1184347"/>
                  <a:pt x="566767" y="1188166"/>
                  <a:pt x="566767" y="1192875"/>
                </a:cubicBezTo>
                <a:cubicBezTo>
                  <a:pt x="566767" y="1197585"/>
                  <a:pt x="562947" y="1201403"/>
                  <a:pt x="558240" y="1201403"/>
                </a:cubicBezTo>
                <a:cubicBezTo>
                  <a:pt x="553566" y="1201313"/>
                  <a:pt x="549797" y="1197547"/>
                  <a:pt x="549712" y="1192875"/>
                </a:cubicBezTo>
                <a:cubicBezTo>
                  <a:pt x="549712" y="1188166"/>
                  <a:pt x="553532" y="1184347"/>
                  <a:pt x="558240" y="1184347"/>
                </a:cubicBezTo>
                <a:close/>
                <a:moveTo>
                  <a:pt x="496838" y="1184347"/>
                </a:moveTo>
                <a:cubicBezTo>
                  <a:pt x="496957" y="1184344"/>
                  <a:pt x="497060" y="1184344"/>
                  <a:pt x="497179" y="1184347"/>
                </a:cubicBezTo>
                <a:cubicBezTo>
                  <a:pt x="501426" y="1184442"/>
                  <a:pt x="504786" y="1187954"/>
                  <a:pt x="504684" y="1192193"/>
                </a:cubicBezTo>
                <a:cubicBezTo>
                  <a:pt x="504684" y="1196527"/>
                  <a:pt x="501170" y="1200038"/>
                  <a:pt x="496838" y="1200038"/>
                </a:cubicBezTo>
                <a:cubicBezTo>
                  <a:pt x="492540" y="1199948"/>
                  <a:pt x="489078" y="1196487"/>
                  <a:pt x="488993" y="1192193"/>
                </a:cubicBezTo>
                <a:cubicBezTo>
                  <a:pt x="488993" y="1187859"/>
                  <a:pt x="492506" y="1184347"/>
                  <a:pt x="496838" y="1184347"/>
                </a:cubicBezTo>
                <a:close/>
                <a:moveTo>
                  <a:pt x="619641" y="1183153"/>
                </a:moveTo>
                <a:cubicBezTo>
                  <a:pt x="624724" y="1183153"/>
                  <a:pt x="628851" y="1187278"/>
                  <a:pt x="628851" y="1192364"/>
                </a:cubicBezTo>
                <a:cubicBezTo>
                  <a:pt x="628851" y="1197450"/>
                  <a:pt x="624724" y="1201574"/>
                  <a:pt x="619641" y="1201574"/>
                </a:cubicBezTo>
                <a:cubicBezTo>
                  <a:pt x="614558" y="1201574"/>
                  <a:pt x="610431" y="1197450"/>
                  <a:pt x="610431" y="1192364"/>
                </a:cubicBezTo>
                <a:cubicBezTo>
                  <a:pt x="610431" y="1187278"/>
                  <a:pt x="614558" y="1183153"/>
                  <a:pt x="619641" y="1183153"/>
                </a:cubicBezTo>
                <a:close/>
                <a:moveTo>
                  <a:pt x="681042" y="1182642"/>
                </a:moveTo>
                <a:cubicBezTo>
                  <a:pt x="681162" y="1182640"/>
                  <a:pt x="681264" y="1182640"/>
                  <a:pt x="681383" y="1182642"/>
                </a:cubicBezTo>
                <a:cubicBezTo>
                  <a:pt x="686654" y="1182737"/>
                  <a:pt x="690867" y="1187090"/>
                  <a:pt x="690764" y="1192364"/>
                </a:cubicBezTo>
                <a:cubicBezTo>
                  <a:pt x="690764" y="1197733"/>
                  <a:pt x="686415" y="1202085"/>
                  <a:pt x="681042" y="1202085"/>
                </a:cubicBezTo>
                <a:cubicBezTo>
                  <a:pt x="675704" y="1201995"/>
                  <a:pt x="671406" y="1197695"/>
                  <a:pt x="671321" y="1192364"/>
                </a:cubicBezTo>
                <a:cubicBezTo>
                  <a:pt x="671321" y="1186994"/>
                  <a:pt x="675670" y="1182642"/>
                  <a:pt x="681042" y="1182642"/>
                </a:cubicBezTo>
                <a:close/>
                <a:moveTo>
                  <a:pt x="743125" y="1181959"/>
                </a:moveTo>
                <a:cubicBezTo>
                  <a:pt x="748873" y="1181959"/>
                  <a:pt x="753529" y="1186617"/>
                  <a:pt x="753529" y="1192364"/>
                </a:cubicBezTo>
                <a:cubicBezTo>
                  <a:pt x="753529" y="1198110"/>
                  <a:pt x="748873" y="1202768"/>
                  <a:pt x="743125" y="1202768"/>
                </a:cubicBezTo>
                <a:cubicBezTo>
                  <a:pt x="737412" y="1202676"/>
                  <a:pt x="732806" y="1198070"/>
                  <a:pt x="732722" y="1192364"/>
                </a:cubicBezTo>
                <a:cubicBezTo>
                  <a:pt x="732722" y="1186617"/>
                  <a:pt x="737377" y="1181959"/>
                  <a:pt x="743125" y="1181959"/>
                </a:cubicBezTo>
                <a:close/>
                <a:moveTo>
                  <a:pt x="803845" y="1181448"/>
                </a:moveTo>
                <a:cubicBezTo>
                  <a:pt x="803964" y="1181446"/>
                  <a:pt x="804067" y="1181446"/>
                  <a:pt x="804186" y="1181448"/>
                </a:cubicBezTo>
                <a:cubicBezTo>
                  <a:pt x="810122" y="1181543"/>
                  <a:pt x="814863" y="1186430"/>
                  <a:pt x="814761" y="1192363"/>
                </a:cubicBezTo>
                <a:cubicBezTo>
                  <a:pt x="814761" y="1198393"/>
                  <a:pt x="809866" y="1203279"/>
                  <a:pt x="803845" y="1203279"/>
                </a:cubicBezTo>
                <a:cubicBezTo>
                  <a:pt x="797824" y="1203279"/>
                  <a:pt x="792930" y="1198393"/>
                  <a:pt x="792930" y="1192363"/>
                </a:cubicBezTo>
                <a:cubicBezTo>
                  <a:pt x="792930" y="1186334"/>
                  <a:pt x="797824" y="1181448"/>
                  <a:pt x="803845" y="1181448"/>
                </a:cubicBezTo>
                <a:close/>
                <a:moveTo>
                  <a:pt x="865246" y="1180935"/>
                </a:moveTo>
                <a:cubicBezTo>
                  <a:pt x="871557" y="1180935"/>
                  <a:pt x="876673" y="1186052"/>
                  <a:pt x="876673" y="1192363"/>
                </a:cubicBezTo>
                <a:cubicBezTo>
                  <a:pt x="876673" y="1198673"/>
                  <a:pt x="871557" y="1203790"/>
                  <a:pt x="865246" y="1203790"/>
                </a:cubicBezTo>
                <a:cubicBezTo>
                  <a:pt x="858936" y="1203790"/>
                  <a:pt x="853819" y="1198673"/>
                  <a:pt x="853819" y="1192363"/>
                </a:cubicBezTo>
                <a:cubicBezTo>
                  <a:pt x="853819" y="1186052"/>
                  <a:pt x="858936" y="1180935"/>
                  <a:pt x="865246" y="1180935"/>
                </a:cubicBezTo>
                <a:close/>
                <a:moveTo>
                  <a:pt x="926648" y="1180253"/>
                </a:moveTo>
                <a:cubicBezTo>
                  <a:pt x="933334" y="1180253"/>
                  <a:pt x="938757" y="1185676"/>
                  <a:pt x="938757" y="1192363"/>
                </a:cubicBezTo>
                <a:cubicBezTo>
                  <a:pt x="938757" y="1199051"/>
                  <a:pt x="933334" y="1204473"/>
                  <a:pt x="926648" y="1204473"/>
                </a:cubicBezTo>
                <a:cubicBezTo>
                  <a:pt x="919962" y="1204473"/>
                  <a:pt x="914538" y="1199051"/>
                  <a:pt x="914538" y="1192363"/>
                </a:cubicBezTo>
                <a:cubicBezTo>
                  <a:pt x="914538" y="1185676"/>
                  <a:pt x="919962" y="1180253"/>
                  <a:pt x="926648" y="1180253"/>
                </a:cubicBezTo>
                <a:close/>
                <a:moveTo>
                  <a:pt x="988049" y="1179742"/>
                </a:moveTo>
                <a:cubicBezTo>
                  <a:pt x="995025" y="1179742"/>
                  <a:pt x="1000670" y="1185393"/>
                  <a:pt x="1000670" y="1192364"/>
                </a:cubicBezTo>
                <a:cubicBezTo>
                  <a:pt x="1000670" y="1199335"/>
                  <a:pt x="995025" y="1204985"/>
                  <a:pt x="988049" y="1204985"/>
                </a:cubicBezTo>
                <a:cubicBezTo>
                  <a:pt x="981073" y="1204985"/>
                  <a:pt x="975428" y="1199335"/>
                  <a:pt x="975428" y="1192364"/>
                </a:cubicBezTo>
                <a:cubicBezTo>
                  <a:pt x="975428" y="1185393"/>
                  <a:pt x="981073" y="1179742"/>
                  <a:pt x="988049" y="1179742"/>
                </a:cubicBezTo>
                <a:close/>
                <a:moveTo>
                  <a:pt x="1050132" y="1179231"/>
                </a:moveTo>
                <a:cubicBezTo>
                  <a:pt x="1050252" y="1179229"/>
                  <a:pt x="1050354" y="1179229"/>
                  <a:pt x="1050473" y="1179231"/>
                </a:cubicBezTo>
                <a:cubicBezTo>
                  <a:pt x="1057637" y="1179326"/>
                  <a:pt x="1063368" y="1185205"/>
                  <a:pt x="1063265" y="1192364"/>
                </a:cubicBezTo>
                <a:cubicBezTo>
                  <a:pt x="1063265" y="1199618"/>
                  <a:pt x="1057381" y="1205497"/>
                  <a:pt x="1050132" y="1205497"/>
                </a:cubicBezTo>
                <a:cubicBezTo>
                  <a:pt x="1042918" y="1205405"/>
                  <a:pt x="1037084" y="1199578"/>
                  <a:pt x="1037000" y="1192364"/>
                </a:cubicBezTo>
                <a:cubicBezTo>
                  <a:pt x="1037000" y="1185110"/>
                  <a:pt x="1042884" y="1179231"/>
                  <a:pt x="1050132" y="1179231"/>
                </a:cubicBezTo>
                <a:close/>
                <a:moveTo>
                  <a:pt x="1110851" y="1178718"/>
                </a:moveTo>
                <a:cubicBezTo>
                  <a:pt x="1118390" y="1178718"/>
                  <a:pt x="1124496" y="1184828"/>
                  <a:pt x="1124496" y="1192363"/>
                </a:cubicBezTo>
                <a:cubicBezTo>
                  <a:pt x="1124496" y="1199898"/>
                  <a:pt x="1118390" y="1206008"/>
                  <a:pt x="1110851" y="1206008"/>
                </a:cubicBezTo>
                <a:cubicBezTo>
                  <a:pt x="1103313" y="1206008"/>
                  <a:pt x="1097207" y="1199898"/>
                  <a:pt x="1097207" y="1192363"/>
                </a:cubicBezTo>
                <a:cubicBezTo>
                  <a:pt x="1097207" y="1184828"/>
                  <a:pt x="1103313" y="1178718"/>
                  <a:pt x="1110851" y="1178718"/>
                </a:cubicBezTo>
                <a:close/>
                <a:moveTo>
                  <a:pt x="1172253" y="1178377"/>
                </a:moveTo>
                <a:cubicBezTo>
                  <a:pt x="1179979" y="1178377"/>
                  <a:pt x="1186239" y="1184639"/>
                  <a:pt x="1186239" y="1192363"/>
                </a:cubicBezTo>
                <a:cubicBezTo>
                  <a:pt x="1186239" y="1200088"/>
                  <a:pt x="1179979" y="1206349"/>
                  <a:pt x="1172253" y="1206349"/>
                </a:cubicBezTo>
                <a:cubicBezTo>
                  <a:pt x="1164526" y="1206349"/>
                  <a:pt x="1158267" y="1200088"/>
                  <a:pt x="1158267" y="1192363"/>
                </a:cubicBezTo>
                <a:cubicBezTo>
                  <a:pt x="1158267" y="1184639"/>
                  <a:pt x="1164526" y="1178377"/>
                  <a:pt x="1172253" y="1178377"/>
                </a:cubicBezTo>
                <a:close/>
                <a:moveTo>
                  <a:pt x="1233654" y="1177865"/>
                </a:moveTo>
                <a:cubicBezTo>
                  <a:pt x="1241653" y="1177865"/>
                  <a:pt x="1248151" y="1184357"/>
                  <a:pt x="1248151" y="1192363"/>
                </a:cubicBezTo>
                <a:cubicBezTo>
                  <a:pt x="1248151" y="1200369"/>
                  <a:pt x="1241653" y="1206860"/>
                  <a:pt x="1233654" y="1206860"/>
                </a:cubicBezTo>
                <a:cubicBezTo>
                  <a:pt x="1225655" y="1206860"/>
                  <a:pt x="1219157" y="1200369"/>
                  <a:pt x="1219157" y="1192363"/>
                </a:cubicBezTo>
                <a:cubicBezTo>
                  <a:pt x="1219157" y="1184357"/>
                  <a:pt x="1225655" y="1177865"/>
                  <a:pt x="1233654" y="1177865"/>
                </a:cubicBezTo>
                <a:close/>
                <a:moveTo>
                  <a:pt x="1971151" y="1177696"/>
                </a:moveTo>
                <a:cubicBezTo>
                  <a:pt x="1971271" y="1177694"/>
                  <a:pt x="1971373" y="1177694"/>
                  <a:pt x="1971492" y="1177696"/>
                </a:cubicBezTo>
                <a:cubicBezTo>
                  <a:pt x="1979509" y="1177791"/>
                  <a:pt x="1985922" y="1184358"/>
                  <a:pt x="1985819" y="1192364"/>
                </a:cubicBezTo>
                <a:cubicBezTo>
                  <a:pt x="1985819" y="1200465"/>
                  <a:pt x="1979253" y="1207032"/>
                  <a:pt x="1971151" y="1207032"/>
                </a:cubicBezTo>
                <a:cubicBezTo>
                  <a:pt x="1963084" y="1206940"/>
                  <a:pt x="1956568" y="1200426"/>
                  <a:pt x="1956484" y="1192364"/>
                </a:cubicBezTo>
                <a:cubicBezTo>
                  <a:pt x="1956484" y="1184262"/>
                  <a:pt x="1963050" y="1177696"/>
                  <a:pt x="1971151" y="1177696"/>
                </a:cubicBezTo>
                <a:close/>
                <a:moveTo>
                  <a:pt x="1295055" y="1177524"/>
                </a:moveTo>
                <a:cubicBezTo>
                  <a:pt x="1303242" y="1177524"/>
                  <a:pt x="1309894" y="1184168"/>
                  <a:pt x="1309894" y="1192363"/>
                </a:cubicBezTo>
                <a:cubicBezTo>
                  <a:pt x="1309894" y="1200558"/>
                  <a:pt x="1303242" y="1207202"/>
                  <a:pt x="1295055" y="1207202"/>
                </a:cubicBezTo>
                <a:cubicBezTo>
                  <a:pt x="1286869" y="1207202"/>
                  <a:pt x="1280217" y="1200558"/>
                  <a:pt x="1280217" y="1192363"/>
                </a:cubicBezTo>
                <a:cubicBezTo>
                  <a:pt x="1280217" y="1184168"/>
                  <a:pt x="1286851" y="1177524"/>
                  <a:pt x="1295055" y="1177524"/>
                </a:cubicBezTo>
                <a:close/>
                <a:moveTo>
                  <a:pt x="1357139" y="1177183"/>
                </a:moveTo>
                <a:cubicBezTo>
                  <a:pt x="1365530" y="1177183"/>
                  <a:pt x="1372319" y="1183980"/>
                  <a:pt x="1372319" y="1192363"/>
                </a:cubicBezTo>
                <a:cubicBezTo>
                  <a:pt x="1372319" y="1192421"/>
                  <a:pt x="1372319" y="1192477"/>
                  <a:pt x="1372319" y="1192535"/>
                </a:cubicBezTo>
                <a:cubicBezTo>
                  <a:pt x="1372216" y="1200823"/>
                  <a:pt x="1365428" y="1207466"/>
                  <a:pt x="1357139" y="1207372"/>
                </a:cubicBezTo>
                <a:cubicBezTo>
                  <a:pt x="1357088" y="1207372"/>
                  <a:pt x="1357019" y="1207374"/>
                  <a:pt x="1356968" y="1207374"/>
                </a:cubicBezTo>
                <a:cubicBezTo>
                  <a:pt x="1348679" y="1207372"/>
                  <a:pt x="1341959" y="1200652"/>
                  <a:pt x="1341959" y="1192363"/>
                </a:cubicBezTo>
                <a:cubicBezTo>
                  <a:pt x="1341959" y="1183980"/>
                  <a:pt x="1348747" y="1177183"/>
                  <a:pt x="1357139" y="1177183"/>
                </a:cubicBezTo>
                <a:close/>
                <a:moveTo>
                  <a:pt x="1417858" y="1176842"/>
                </a:moveTo>
                <a:cubicBezTo>
                  <a:pt x="1426436" y="1176842"/>
                  <a:pt x="1433378" y="1183791"/>
                  <a:pt x="1433378" y="1192363"/>
                </a:cubicBezTo>
                <a:cubicBezTo>
                  <a:pt x="1433378" y="1192421"/>
                  <a:pt x="1433378" y="1192478"/>
                  <a:pt x="1433378" y="1192536"/>
                </a:cubicBezTo>
                <a:cubicBezTo>
                  <a:pt x="1433276" y="1201012"/>
                  <a:pt x="1426334" y="1207807"/>
                  <a:pt x="1417858" y="1207714"/>
                </a:cubicBezTo>
                <a:cubicBezTo>
                  <a:pt x="1417806" y="1207714"/>
                  <a:pt x="1417738" y="1207715"/>
                  <a:pt x="1417687" y="1207715"/>
                </a:cubicBezTo>
                <a:cubicBezTo>
                  <a:pt x="1409210" y="1207714"/>
                  <a:pt x="1402337" y="1200842"/>
                  <a:pt x="1402337" y="1192363"/>
                </a:cubicBezTo>
                <a:cubicBezTo>
                  <a:pt x="1402337" y="1183791"/>
                  <a:pt x="1409279" y="1176842"/>
                  <a:pt x="1417858" y="1176842"/>
                </a:cubicBezTo>
                <a:close/>
                <a:moveTo>
                  <a:pt x="1479258" y="1176502"/>
                </a:moveTo>
                <a:cubicBezTo>
                  <a:pt x="1479378" y="1176500"/>
                  <a:pt x="1479480" y="1176500"/>
                  <a:pt x="1479599" y="1176502"/>
                </a:cubicBezTo>
                <a:cubicBezTo>
                  <a:pt x="1488264" y="1176597"/>
                  <a:pt x="1495223" y="1183698"/>
                  <a:pt x="1495120" y="1192364"/>
                </a:cubicBezTo>
                <a:cubicBezTo>
                  <a:pt x="1495120" y="1192422"/>
                  <a:pt x="1495120" y="1192478"/>
                  <a:pt x="1495120" y="1192536"/>
                </a:cubicBezTo>
                <a:cubicBezTo>
                  <a:pt x="1495018" y="1201200"/>
                  <a:pt x="1487923" y="1208149"/>
                  <a:pt x="1479258" y="1208055"/>
                </a:cubicBezTo>
                <a:cubicBezTo>
                  <a:pt x="1470560" y="1208055"/>
                  <a:pt x="1463499" y="1201057"/>
                  <a:pt x="1463397" y="1192364"/>
                </a:cubicBezTo>
                <a:cubicBezTo>
                  <a:pt x="1463397" y="1183604"/>
                  <a:pt x="1470492" y="1176502"/>
                  <a:pt x="1479258" y="1176502"/>
                </a:cubicBezTo>
                <a:close/>
                <a:moveTo>
                  <a:pt x="1540660" y="1176160"/>
                </a:moveTo>
                <a:cubicBezTo>
                  <a:pt x="1541069" y="1176155"/>
                  <a:pt x="1541479" y="1176165"/>
                  <a:pt x="1541888" y="1176190"/>
                </a:cubicBezTo>
                <a:cubicBezTo>
                  <a:pt x="1550723" y="1176757"/>
                  <a:pt x="1557426" y="1184379"/>
                  <a:pt x="1556863" y="1193216"/>
                </a:cubicBezTo>
                <a:cubicBezTo>
                  <a:pt x="1556863" y="1193274"/>
                  <a:pt x="1556863" y="1193330"/>
                  <a:pt x="1556863" y="1193388"/>
                </a:cubicBezTo>
                <a:cubicBezTo>
                  <a:pt x="1556761" y="1202242"/>
                  <a:pt x="1549512" y="1209342"/>
                  <a:pt x="1540660" y="1209248"/>
                </a:cubicBezTo>
                <a:cubicBezTo>
                  <a:pt x="1531961" y="1208827"/>
                  <a:pt x="1524968" y="1201914"/>
                  <a:pt x="1524457" y="1193216"/>
                </a:cubicBezTo>
                <a:cubicBezTo>
                  <a:pt x="1524439" y="1184120"/>
                  <a:pt x="1531569" y="1176615"/>
                  <a:pt x="1540660" y="1176160"/>
                </a:cubicBezTo>
                <a:close/>
                <a:moveTo>
                  <a:pt x="1602061" y="1175989"/>
                </a:moveTo>
                <a:cubicBezTo>
                  <a:pt x="1611476" y="1175989"/>
                  <a:pt x="1619117" y="1183625"/>
                  <a:pt x="1619117" y="1193045"/>
                </a:cubicBezTo>
                <a:cubicBezTo>
                  <a:pt x="1619117" y="1202465"/>
                  <a:pt x="1611476" y="1210101"/>
                  <a:pt x="1602061" y="1210101"/>
                </a:cubicBezTo>
                <a:cubicBezTo>
                  <a:pt x="1592647" y="1210101"/>
                  <a:pt x="1585006" y="1202465"/>
                  <a:pt x="1585006" y="1193045"/>
                </a:cubicBezTo>
                <a:cubicBezTo>
                  <a:pt x="1585006" y="1183625"/>
                  <a:pt x="1592647" y="1175989"/>
                  <a:pt x="1602061" y="1175989"/>
                </a:cubicBezTo>
                <a:close/>
                <a:moveTo>
                  <a:pt x="1664144" y="1175819"/>
                </a:moveTo>
                <a:cubicBezTo>
                  <a:pt x="1673559" y="1175819"/>
                  <a:pt x="1681200" y="1183455"/>
                  <a:pt x="1681200" y="1192875"/>
                </a:cubicBezTo>
                <a:cubicBezTo>
                  <a:pt x="1681200" y="1202295"/>
                  <a:pt x="1673559" y="1209931"/>
                  <a:pt x="1664144" y="1209931"/>
                </a:cubicBezTo>
                <a:cubicBezTo>
                  <a:pt x="1654730" y="1209931"/>
                  <a:pt x="1647089" y="1202295"/>
                  <a:pt x="1647089" y="1192875"/>
                </a:cubicBezTo>
                <a:cubicBezTo>
                  <a:pt x="1647089" y="1183455"/>
                  <a:pt x="1654730" y="1175819"/>
                  <a:pt x="1664144" y="1175819"/>
                </a:cubicBezTo>
                <a:close/>
                <a:moveTo>
                  <a:pt x="1724863" y="1175648"/>
                </a:moveTo>
                <a:cubicBezTo>
                  <a:pt x="1734278" y="1175648"/>
                  <a:pt x="1741919" y="1183284"/>
                  <a:pt x="1741919" y="1192704"/>
                </a:cubicBezTo>
                <a:cubicBezTo>
                  <a:pt x="1741919" y="1202124"/>
                  <a:pt x="1734278" y="1209760"/>
                  <a:pt x="1724863" y="1209760"/>
                </a:cubicBezTo>
                <a:cubicBezTo>
                  <a:pt x="1715449" y="1209760"/>
                  <a:pt x="1707808" y="1202124"/>
                  <a:pt x="1707808" y="1192704"/>
                </a:cubicBezTo>
                <a:cubicBezTo>
                  <a:pt x="1707808" y="1183284"/>
                  <a:pt x="1715449" y="1175648"/>
                  <a:pt x="1724863" y="1175648"/>
                </a:cubicBezTo>
                <a:close/>
                <a:moveTo>
                  <a:pt x="1909067" y="1175478"/>
                </a:moveTo>
                <a:cubicBezTo>
                  <a:pt x="1918482" y="1175478"/>
                  <a:pt x="1926123" y="1183114"/>
                  <a:pt x="1926123" y="1192534"/>
                </a:cubicBezTo>
                <a:cubicBezTo>
                  <a:pt x="1926123" y="1201954"/>
                  <a:pt x="1918482" y="1209590"/>
                  <a:pt x="1909067" y="1209590"/>
                </a:cubicBezTo>
                <a:cubicBezTo>
                  <a:pt x="1899653" y="1209590"/>
                  <a:pt x="1892012" y="1201954"/>
                  <a:pt x="1892012" y="1192534"/>
                </a:cubicBezTo>
                <a:cubicBezTo>
                  <a:pt x="1892012" y="1183114"/>
                  <a:pt x="1899653" y="1175478"/>
                  <a:pt x="1909067" y="1175478"/>
                </a:cubicBezTo>
                <a:close/>
                <a:moveTo>
                  <a:pt x="1847666" y="1175478"/>
                </a:moveTo>
                <a:cubicBezTo>
                  <a:pt x="1857081" y="1175478"/>
                  <a:pt x="1864722" y="1183114"/>
                  <a:pt x="1864722" y="1192534"/>
                </a:cubicBezTo>
                <a:cubicBezTo>
                  <a:pt x="1864722" y="1201954"/>
                  <a:pt x="1857081" y="1209590"/>
                  <a:pt x="1847666" y="1209590"/>
                </a:cubicBezTo>
                <a:cubicBezTo>
                  <a:pt x="1838252" y="1209590"/>
                  <a:pt x="1830611" y="1201954"/>
                  <a:pt x="1830611" y="1192534"/>
                </a:cubicBezTo>
                <a:cubicBezTo>
                  <a:pt x="1830611" y="1183114"/>
                  <a:pt x="1838252" y="1175478"/>
                  <a:pt x="1847666" y="1175478"/>
                </a:cubicBezTo>
                <a:close/>
                <a:moveTo>
                  <a:pt x="1786265" y="1175478"/>
                </a:moveTo>
                <a:cubicBezTo>
                  <a:pt x="1795680" y="1175478"/>
                  <a:pt x="1803321" y="1183114"/>
                  <a:pt x="1803321" y="1192534"/>
                </a:cubicBezTo>
                <a:cubicBezTo>
                  <a:pt x="1803321" y="1201954"/>
                  <a:pt x="1795680" y="1209590"/>
                  <a:pt x="1786265" y="1209590"/>
                </a:cubicBezTo>
                <a:cubicBezTo>
                  <a:pt x="1776851" y="1209590"/>
                  <a:pt x="1769210" y="1201954"/>
                  <a:pt x="1769210" y="1192534"/>
                </a:cubicBezTo>
                <a:cubicBezTo>
                  <a:pt x="1769210" y="1183114"/>
                  <a:pt x="1776851" y="1175478"/>
                  <a:pt x="1786265" y="1175478"/>
                </a:cubicBezTo>
                <a:close/>
                <a:moveTo>
                  <a:pt x="5629" y="1128574"/>
                </a:moveTo>
                <a:cubicBezTo>
                  <a:pt x="6942" y="1128574"/>
                  <a:pt x="8016" y="1129644"/>
                  <a:pt x="8016" y="1130962"/>
                </a:cubicBezTo>
                <a:cubicBezTo>
                  <a:pt x="8016" y="1132281"/>
                  <a:pt x="6942" y="1133350"/>
                  <a:pt x="5629" y="1133350"/>
                </a:cubicBezTo>
                <a:cubicBezTo>
                  <a:pt x="4349" y="1133266"/>
                  <a:pt x="3326" y="1132245"/>
                  <a:pt x="3241" y="1130962"/>
                </a:cubicBezTo>
                <a:cubicBezTo>
                  <a:pt x="3241" y="1129644"/>
                  <a:pt x="4315" y="1128574"/>
                  <a:pt x="5629" y="1128574"/>
                </a:cubicBezTo>
                <a:close/>
                <a:moveTo>
                  <a:pt x="67029" y="1127380"/>
                </a:moveTo>
                <a:cubicBezTo>
                  <a:pt x="69008" y="1127380"/>
                  <a:pt x="70611" y="1128984"/>
                  <a:pt x="70611" y="1130962"/>
                </a:cubicBezTo>
                <a:cubicBezTo>
                  <a:pt x="70611" y="1132941"/>
                  <a:pt x="69008" y="1134544"/>
                  <a:pt x="67029" y="1134544"/>
                </a:cubicBezTo>
                <a:cubicBezTo>
                  <a:pt x="65085" y="1134457"/>
                  <a:pt x="63533" y="1132903"/>
                  <a:pt x="63448" y="1130962"/>
                </a:cubicBezTo>
                <a:cubicBezTo>
                  <a:pt x="63448" y="1128984"/>
                  <a:pt x="65051" y="1127380"/>
                  <a:pt x="67029" y="1127380"/>
                </a:cubicBezTo>
                <a:close/>
                <a:moveTo>
                  <a:pt x="129114" y="1126698"/>
                </a:moveTo>
                <a:cubicBezTo>
                  <a:pt x="131467" y="1126698"/>
                  <a:pt x="133378" y="1128607"/>
                  <a:pt x="133378" y="1130962"/>
                </a:cubicBezTo>
                <a:cubicBezTo>
                  <a:pt x="133378" y="1133318"/>
                  <a:pt x="131467" y="1135226"/>
                  <a:pt x="129114" y="1135226"/>
                </a:cubicBezTo>
                <a:cubicBezTo>
                  <a:pt x="126760" y="1135226"/>
                  <a:pt x="124850" y="1133318"/>
                  <a:pt x="124850" y="1130962"/>
                </a:cubicBezTo>
                <a:cubicBezTo>
                  <a:pt x="124850" y="1128607"/>
                  <a:pt x="126760" y="1126698"/>
                  <a:pt x="129114" y="1126698"/>
                </a:cubicBezTo>
                <a:close/>
                <a:moveTo>
                  <a:pt x="190199" y="1125881"/>
                </a:moveTo>
                <a:cubicBezTo>
                  <a:pt x="192931" y="1125881"/>
                  <a:pt x="195145" y="1128095"/>
                  <a:pt x="195145" y="1130827"/>
                </a:cubicBezTo>
                <a:cubicBezTo>
                  <a:pt x="195145" y="1133559"/>
                  <a:pt x="192931" y="1135773"/>
                  <a:pt x="190199" y="1135773"/>
                </a:cubicBezTo>
                <a:cubicBezTo>
                  <a:pt x="187467" y="1135773"/>
                  <a:pt x="185253" y="1133559"/>
                  <a:pt x="185253" y="1130827"/>
                </a:cubicBezTo>
                <a:cubicBezTo>
                  <a:pt x="185253" y="1128095"/>
                  <a:pt x="187467" y="1125881"/>
                  <a:pt x="190199" y="1125881"/>
                </a:cubicBezTo>
                <a:close/>
                <a:moveTo>
                  <a:pt x="251234" y="1125163"/>
                </a:moveTo>
                <a:cubicBezTo>
                  <a:pt x="254440" y="1125163"/>
                  <a:pt x="257032" y="1127759"/>
                  <a:pt x="257032" y="1130963"/>
                </a:cubicBezTo>
                <a:cubicBezTo>
                  <a:pt x="257032" y="1134166"/>
                  <a:pt x="254440" y="1136761"/>
                  <a:pt x="251234" y="1136761"/>
                </a:cubicBezTo>
                <a:cubicBezTo>
                  <a:pt x="248061" y="1136673"/>
                  <a:pt x="245520" y="1134128"/>
                  <a:pt x="245435" y="1130963"/>
                </a:cubicBezTo>
                <a:cubicBezTo>
                  <a:pt x="245435" y="1127759"/>
                  <a:pt x="248027" y="1125163"/>
                  <a:pt x="251234" y="1125163"/>
                </a:cubicBezTo>
                <a:close/>
                <a:moveTo>
                  <a:pt x="312635" y="1124480"/>
                </a:moveTo>
                <a:cubicBezTo>
                  <a:pt x="316216" y="1124480"/>
                  <a:pt x="319116" y="1127382"/>
                  <a:pt x="319116" y="1130962"/>
                </a:cubicBezTo>
                <a:cubicBezTo>
                  <a:pt x="319116" y="1134542"/>
                  <a:pt x="316216" y="1137443"/>
                  <a:pt x="312635" y="1137443"/>
                </a:cubicBezTo>
                <a:cubicBezTo>
                  <a:pt x="309053" y="1137443"/>
                  <a:pt x="306154" y="1134542"/>
                  <a:pt x="306154" y="1130962"/>
                </a:cubicBezTo>
                <a:cubicBezTo>
                  <a:pt x="306154" y="1127382"/>
                  <a:pt x="309053" y="1124480"/>
                  <a:pt x="312635" y="1124480"/>
                </a:cubicBezTo>
                <a:close/>
                <a:moveTo>
                  <a:pt x="374036" y="1123798"/>
                </a:moveTo>
                <a:cubicBezTo>
                  <a:pt x="377993" y="1123798"/>
                  <a:pt x="381199" y="1127005"/>
                  <a:pt x="381199" y="1130962"/>
                </a:cubicBezTo>
                <a:cubicBezTo>
                  <a:pt x="381199" y="1134919"/>
                  <a:pt x="377993" y="1138125"/>
                  <a:pt x="374036" y="1138125"/>
                </a:cubicBezTo>
                <a:cubicBezTo>
                  <a:pt x="370079" y="1138125"/>
                  <a:pt x="366873" y="1134919"/>
                  <a:pt x="366873" y="1130962"/>
                </a:cubicBezTo>
                <a:cubicBezTo>
                  <a:pt x="366873" y="1127005"/>
                  <a:pt x="370079" y="1123798"/>
                  <a:pt x="374036" y="1123798"/>
                </a:cubicBezTo>
                <a:close/>
                <a:moveTo>
                  <a:pt x="436120" y="1123286"/>
                </a:moveTo>
                <a:cubicBezTo>
                  <a:pt x="440367" y="1123286"/>
                  <a:pt x="443795" y="1126723"/>
                  <a:pt x="443795" y="1130962"/>
                </a:cubicBezTo>
                <a:cubicBezTo>
                  <a:pt x="443795" y="1135200"/>
                  <a:pt x="440367" y="1138637"/>
                  <a:pt x="436120" y="1138637"/>
                </a:cubicBezTo>
                <a:cubicBezTo>
                  <a:pt x="431873" y="1138637"/>
                  <a:pt x="428445" y="1135200"/>
                  <a:pt x="428445" y="1130962"/>
                </a:cubicBezTo>
                <a:cubicBezTo>
                  <a:pt x="428445" y="1126723"/>
                  <a:pt x="431873" y="1123286"/>
                  <a:pt x="436120" y="1123286"/>
                </a:cubicBezTo>
                <a:close/>
                <a:moveTo>
                  <a:pt x="496839" y="1122604"/>
                </a:moveTo>
                <a:cubicBezTo>
                  <a:pt x="501461" y="1122604"/>
                  <a:pt x="505196" y="1126347"/>
                  <a:pt x="505196" y="1130962"/>
                </a:cubicBezTo>
                <a:cubicBezTo>
                  <a:pt x="505196" y="1135577"/>
                  <a:pt x="501461" y="1139319"/>
                  <a:pt x="496839" y="1139319"/>
                </a:cubicBezTo>
                <a:cubicBezTo>
                  <a:pt x="492217" y="1139319"/>
                  <a:pt x="488482" y="1135577"/>
                  <a:pt x="488482" y="1130962"/>
                </a:cubicBezTo>
                <a:cubicBezTo>
                  <a:pt x="488482" y="1126347"/>
                  <a:pt x="492217" y="1122604"/>
                  <a:pt x="496839" y="1122604"/>
                </a:cubicBezTo>
                <a:close/>
                <a:moveTo>
                  <a:pt x="558240" y="1121923"/>
                </a:moveTo>
                <a:cubicBezTo>
                  <a:pt x="558359" y="1121921"/>
                  <a:pt x="558462" y="1121921"/>
                  <a:pt x="558581" y="1121923"/>
                </a:cubicBezTo>
                <a:cubicBezTo>
                  <a:pt x="563476" y="1122018"/>
                  <a:pt x="567382" y="1126066"/>
                  <a:pt x="567280" y="1130962"/>
                </a:cubicBezTo>
                <a:cubicBezTo>
                  <a:pt x="567280" y="1135955"/>
                  <a:pt x="563238" y="1140002"/>
                  <a:pt x="558240" y="1140002"/>
                </a:cubicBezTo>
                <a:cubicBezTo>
                  <a:pt x="553243" y="1140002"/>
                  <a:pt x="549201" y="1135955"/>
                  <a:pt x="549201" y="1130962"/>
                </a:cubicBezTo>
                <a:cubicBezTo>
                  <a:pt x="549201" y="1125970"/>
                  <a:pt x="553243" y="1121923"/>
                  <a:pt x="558240" y="1121923"/>
                </a:cubicBezTo>
                <a:close/>
                <a:moveTo>
                  <a:pt x="619642" y="1121240"/>
                </a:moveTo>
                <a:cubicBezTo>
                  <a:pt x="619761" y="1121238"/>
                  <a:pt x="619863" y="1121238"/>
                  <a:pt x="619982" y="1121240"/>
                </a:cubicBezTo>
                <a:cubicBezTo>
                  <a:pt x="625253" y="1121335"/>
                  <a:pt x="629466" y="1125688"/>
                  <a:pt x="629363" y="1130962"/>
                </a:cubicBezTo>
                <a:cubicBezTo>
                  <a:pt x="629363" y="1136331"/>
                  <a:pt x="625014" y="1140684"/>
                  <a:pt x="619642" y="1140684"/>
                </a:cubicBezTo>
                <a:cubicBezTo>
                  <a:pt x="614303" y="1140593"/>
                  <a:pt x="610005" y="1136293"/>
                  <a:pt x="609920" y="1130962"/>
                </a:cubicBezTo>
                <a:cubicBezTo>
                  <a:pt x="609920" y="1125592"/>
                  <a:pt x="614269" y="1121240"/>
                  <a:pt x="619642" y="1121240"/>
                </a:cubicBezTo>
                <a:close/>
                <a:moveTo>
                  <a:pt x="681042" y="1120558"/>
                </a:moveTo>
                <a:cubicBezTo>
                  <a:pt x="686790" y="1120558"/>
                  <a:pt x="691447" y="1125216"/>
                  <a:pt x="691447" y="1130963"/>
                </a:cubicBezTo>
                <a:cubicBezTo>
                  <a:pt x="691447" y="1136709"/>
                  <a:pt x="686790" y="1141367"/>
                  <a:pt x="681042" y="1141367"/>
                </a:cubicBezTo>
                <a:cubicBezTo>
                  <a:pt x="675329" y="1141275"/>
                  <a:pt x="670724" y="1136671"/>
                  <a:pt x="670639" y="1130963"/>
                </a:cubicBezTo>
                <a:cubicBezTo>
                  <a:pt x="670639" y="1125216"/>
                  <a:pt x="675295" y="1120558"/>
                  <a:pt x="681042" y="1120558"/>
                </a:cubicBezTo>
                <a:close/>
                <a:moveTo>
                  <a:pt x="743126" y="1120047"/>
                </a:moveTo>
                <a:cubicBezTo>
                  <a:pt x="743245" y="1120045"/>
                  <a:pt x="743347" y="1120045"/>
                  <a:pt x="743467" y="1120047"/>
                </a:cubicBezTo>
                <a:cubicBezTo>
                  <a:pt x="749402" y="1120142"/>
                  <a:pt x="754144" y="1125029"/>
                  <a:pt x="754042" y="1130963"/>
                </a:cubicBezTo>
                <a:cubicBezTo>
                  <a:pt x="754042" y="1136992"/>
                  <a:pt x="749146" y="1141878"/>
                  <a:pt x="743126" y="1141878"/>
                </a:cubicBezTo>
                <a:cubicBezTo>
                  <a:pt x="737105" y="1141878"/>
                  <a:pt x="732210" y="1136992"/>
                  <a:pt x="732210" y="1130963"/>
                </a:cubicBezTo>
                <a:cubicBezTo>
                  <a:pt x="732210" y="1124933"/>
                  <a:pt x="737105" y="1120047"/>
                  <a:pt x="743126" y="1120047"/>
                </a:cubicBezTo>
                <a:close/>
                <a:moveTo>
                  <a:pt x="803844" y="1119364"/>
                </a:moveTo>
                <a:cubicBezTo>
                  <a:pt x="803964" y="1119362"/>
                  <a:pt x="804066" y="1119362"/>
                  <a:pt x="804185" y="1119364"/>
                </a:cubicBezTo>
                <a:cubicBezTo>
                  <a:pt x="810497" y="1119459"/>
                  <a:pt x="815545" y="1124651"/>
                  <a:pt x="815442" y="1130962"/>
                </a:cubicBezTo>
                <a:cubicBezTo>
                  <a:pt x="815442" y="1137368"/>
                  <a:pt x="810258" y="1142560"/>
                  <a:pt x="803844" y="1142560"/>
                </a:cubicBezTo>
                <a:cubicBezTo>
                  <a:pt x="797483" y="1142468"/>
                  <a:pt x="792332" y="1137329"/>
                  <a:pt x="792247" y="1130962"/>
                </a:cubicBezTo>
                <a:cubicBezTo>
                  <a:pt x="792247" y="1124555"/>
                  <a:pt x="797431" y="1119364"/>
                  <a:pt x="803844" y="1119364"/>
                </a:cubicBezTo>
                <a:close/>
                <a:moveTo>
                  <a:pt x="865246" y="1118852"/>
                </a:moveTo>
                <a:cubicBezTo>
                  <a:pt x="871932" y="1118852"/>
                  <a:pt x="877356" y="1124274"/>
                  <a:pt x="877356" y="1130962"/>
                </a:cubicBezTo>
                <a:cubicBezTo>
                  <a:pt x="877356" y="1137650"/>
                  <a:pt x="871932" y="1143072"/>
                  <a:pt x="865246" y="1143072"/>
                </a:cubicBezTo>
                <a:cubicBezTo>
                  <a:pt x="858560" y="1143072"/>
                  <a:pt x="853137" y="1137650"/>
                  <a:pt x="853137" y="1130962"/>
                </a:cubicBezTo>
                <a:cubicBezTo>
                  <a:pt x="853137" y="1124274"/>
                  <a:pt x="858560" y="1118852"/>
                  <a:pt x="865246" y="1118852"/>
                </a:cubicBezTo>
                <a:close/>
                <a:moveTo>
                  <a:pt x="926647" y="1118340"/>
                </a:moveTo>
                <a:cubicBezTo>
                  <a:pt x="933623" y="1118340"/>
                  <a:pt x="939268" y="1123991"/>
                  <a:pt x="939268" y="1130962"/>
                </a:cubicBezTo>
                <a:cubicBezTo>
                  <a:pt x="939268" y="1137933"/>
                  <a:pt x="933623" y="1143583"/>
                  <a:pt x="926647" y="1143583"/>
                </a:cubicBezTo>
                <a:cubicBezTo>
                  <a:pt x="919722" y="1143491"/>
                  <a:pt x="914111" y="1137893"/>
                  <a:pt x="914026" y="1130962"/>
                </a:cubicBezTo>
                <a:cubicBezTo>
                  <a:pt x="914026" y="1123991"/>
                  <a:pt x="919671" y="1118340"/>
                  <a:pt x="926647" y="1118340"/>
                </a:cubicBezTo>
                <a:close/>
                <a:moveTo>
                  <a:pt x="988048" y="1117658"/>
                </a:moveTo>
                <a:cubicBezTo>
                  <a:pt x="995399" y="1117658"/>
                  <a:pt x="1001352" y="1123614"/>
                  <a:pt x="1001352" y="1130962"/>
                </a:cubicBezTo>
                <a:cubicBezTo>
                  <a:pt x="1001352" y="1138310"/>
                  <a:pt x="995399" y="1144266"/>
                  <a:pt x="988048" y="1144266"/>
                </a:cubicBezTo>
                <a:cubicBezTo>
                  <a:pt x="980697" y="1144266"/>
                  <a:pt x="974745" y="1138310"/>
                  <a:pt x="974745" y="1130962"/>
                </a:cubicBezTo>
                <a:cubicBezTo>
                  <a:pt x="974745" y="1123614"/>
                  <a:pt x="980697" y="1117658"/>
                  <a:pt x="988048" y="1117658"/>
                </a:cubicBezTo>
                <a:close/>
                <a:moveTo>
                  <a:pt x="1049816" y="1117012"/>
                </a:moveTo>
                <a:cubicBezTo>
                  <a:pt x="1057446" y="1117012"/>
                  <a:pt x="1063632" y="1123197"/>
                  <a:pt x="1063632" y="1130827"/>
                </a:cubicBezTo>
                <a:cubicBezTo>
                  <a:pt x="1063632" y="1138457"/>
                  <a:pt x="1057446" y="1144642"/>
                  <a:pt x="1049816" y="1144642"/>
                </a:cubicBezTo>
                <a:cubicBezTo>
                  <a:pt x="1042186" y="1144642"/>
                  <a:pt x="1036001" y="1138457"/>
                  <a:pt x="1036001" y="1130827"/>
                </a:cubicBezTo>
                <a:cubicBezTo>
                  <a:pt x="1036001" y="1123197"/>
                  <a:pt x="1042186" y="1117012"/>
                  <a:pt x="1049816" y="1117012"/>
                </a:cubicBezTo>
                <a:close/>
                <a:moveTo>
                  <a:pt x="1172253" y="1116124"/>
                </a:moveTo>
                <a:cubicBezTo>
                  <a:pt x="1172372" y="1116122"/>
                  <a:pt x="1172475" y="1116122"/>
                  <a:pt x="1172594" y="1116124"/>
                </a:cubicBezTo>
                <a:cubicBezTo>
                  <a:pt x="1180610" y="1116219"/>
                  <a:pt x="1187023" y="1122786"/>
                  <a:pt x="1186921" y="1130792"/>
                </a:cubicBezTo>
                <a:cubicBezTo>
                  <a:pt x="1186921" y="1138893"/>
                  <a:pt x="1180355" y="1145460"/>
                  <a:pt x="1172253" y="1145460"/>
                </a:cubicBezTo>
                <a:cubicBezTo>
                  <a:pt x="1164186" y="1145368"/>
                  <a:pt x="1157670" y="1138854"/>
                  <a:pt x="1157585" y="1130792"/>
                </a:cubicBezTo>
                <a:cubicBezTo>
                  <a:pt x="1157585" y="1122690"/>
                  <a:pt x="1164151" y="1116124"/>
                  <a:pt x="1172253" y="1116124"/>
                </a:cubicBezTo>
                <a:close/>
                <a:moveTo>
                  <a:pt x="1971151" y="1116123"/>
                </a:moveTo>
                <a:cubicBezTo>
                  <a:pt x="1979628" y="1116123"/>
                  <a:pt x="1986501" y="1122995"/>
                  <a:pt x="1986501" y="1131474"/>
                </a:cubicBezTo>
                <a:cubicBezTo>
                  <a:pt x="1986501" y="1131532"/>
                  <a:pt x="1986501" y="1131588"/>
                  <a:pt x="1986501" y="1131646"/>
                </a:cubicBezTo>
                <a:cubicBezTo>
                  <a:pt x="1986399" y="1140029"/>
                  <a:pt x="1979542" y="1146747"/>
                  <a:pt x="1971151" y="1146654"/>
                </a:cubicBezTo>
                <a:cubicBezTo>
                  <a:pt x="1962742" y="1146654"/>
                  <a:pt x="1955886" y="1139886"/>
                  <a:pt x="1955801" y="1131474"/>
                </a:cubicBezTo>
                <a:cubicBezTo>
                  <a:pt x="1955801" y="1122995"/>
                  <a:pt x="1962674" y="1116123"/>
                  <a:pt x="1971151" y="1116123"/>
                </a:cubicBezTo>
                <a:close/>
                <a:moveTo>
                  <a:pt x="1295055" y="1116123"/>
                </a:moveTo>
                <a:cubicBezTo>
                  <a:pt x="1303634" y="1116123"/>
                  <a:pt x="1310576" y="1123072"/>
                  <a:pt x="1310576" y="1131644"/>
                </a:cubicBezTo>
                <a:cubicBezTo>
                  <a:pt x="1310576" y="1131702"/>
                  <a:pt x="1310576" y="1131759"/>
                  <a:pt x="1310576" y="1131817"/>
                </a:cubicBezTo>
                <a:cubicBezTo>
                  <a:pt x="1310474" y="1140293"/>
                  <a:pt x="1303532" y="1147088"/>
                  <a:pt x="1295055" y="1146995"/>
                </a:cubicBezTo>
                <a:cubicBezTo>
                  <a:pt x="1295004" y="1146995"/>
                  <a:pt x="1294936" y="1146996"/>
                  <a:pt x="1294885" y="1146996"/>
                </a:cubicBezTo>
                <a:cubicBezTo>
                  <a:pt x="1286408" y="1146995"/>
                  <a:pt x="1279535" y="1140123"/>
                  <a:pt x="1279535" y="1131644"/>
                </a:cubicBezTo>
                <a:cubicBezTo>
                  <a:pt x="1279535" y="1123072"/>
                  <a:pt x="1286476" y="1116123"/>
                  <a:pt x="1295055" y="1116123"/>
                </a:cubicBezTo>
                <a:close/>
                <a:moveTo>
                  <a:pt x="1233654" y="1116123"/>
                </a:moveTo>
                <a:cubicBezTo>
                  <a:pt x="1242045" y="1116123"/>
                  <a:pt x="1248833" y="1122920"/>
                  <a:pt x="1248833" y="1131303"/>
                </a:cubicBezTo>
                <a:cubicBezTo>
                  <a:pt x="1248833" y="1131361"/>
                  <a:pt x="1248833" y="1131417"/>
                  <a:pt x="1248833" y="1131475"/>
                </a:cubicBezTo>
                <a:cubicBezTo>
                  <a:pt x="1248731" y="1139763"/>
                  <a:pt x="1241943" y="1146406"/>
                  <a:pt x="1233654" y="1146312"/>
                </a:cubicBezTo>
                <a:cubicBezTo>
                  <a:pt x="1233602" y="1146312"/>
                  <a:pt x="1233534" y="1146314"/>
                  <a:pt x="1233483" y="1146314"/>
                </a:cubicBezTo>
                <a:cubicBezTo>
                  <a:pt x="1225194" y="1146312"/>
                  <a:pt x="1218474" y="1139592"/>
                  <a:pt x="1218474" y="1131303"/>
                </a:cubicBezTo>
                <a:cubicBezTo>
                  <a:pt x="1218474" y="1122920"/>
                  <a:pt x="1225262" y="1116123"/>
                  <a:pt x="1233654" y="1116123"/>
                </a:cubicBezTo>
                <a:close/>
                <a:moveTo>
                  <a:pt x="1110851" y="1116123"/>
                </a:moveTo>
                <a:cubicBezTo>
                  <a:pt x="1118662" y="1116123"/>
                  <a:pt x="1125007" y="1122461"/>
                  <a:pt x="1125007" y="1130280"/>
                </a:cubicBezTo>
                <a:cubicBezTo>
                  <a:pt x="1125007" y="1138098"/>
                  <a:pt x="1118662" y="1144436"/>
                  <a:pt x="1110851" y="1144436"/>
                </a:cubicBezTo>
                <a:cubicBezTo>
                  <a:pt x="1103073" y="1144344"/>
                  <a:pt x="1096779" y="1138059"/>
                  <a:pt x="1096695" y="1130280"/>
                </a:cubicBezTo>
                <a:cubicBezTo>
                  <a:pt x="1096695" y="1122461"/>
                  <a:pt x="1103039" y="1116123"/>
                  <a:pt x="1110851" y="1116123"/>
                </a:cubicBezTo>
                <a:close/>
                <a:moveTo>
                  <a:pt x="1357138" y="1114929"/>
                </a:moveTo>
                <a:cubicBezTo>
                  <a:pt x="1365990" y="1114929"/>
                  <a:pt x="1373171" y="1122108"/>
                  <a:pt x="1373171" y="1130962"/>
                </a:cubicBezTo>
                <a:cubicBezTo>
                  <a:pt x="1373085" y="1139749"/>
                  <a:pt x="1365922" y="1146824"/>
                  <a:pt x="1357138" y="1146824"/>
                </a:cubicBezTo>
                <a:cubicBezTo>
                  <a:pt x="1348354" y="1146824"/>
                  <a:pt x="1341191" y="1139749"/>
                  <a:pt x="1341106" y="1130962"/>
                </a:cubicBezTo>
                <a:cubicBezTo>
                  <a:pt x="1341106" y="1122108"/>
                  <a:pt x="1348286" y="1114929"/>
                  <a:pt x="1357138" y="1114929"/>
                </a:cubicBezTo>
                <a:close/>
                <a:moveTo>
                  <a:pt x="1417857" y="1114588"/>
                </a:moveTo>
                <a:cubicBezTo>
                  <a:pt x="1427272" y="1114588"/>
                  <a:pt x="1434913" y="1122224"/>
                  <a:pt x="1434913" y="1131644"/>
                </a:cubicBezTo>
                <a:cubicBezTo>
                  <a:pt x="1434453" y="1140730"/>
                  <a:pt x="1426948" y="1147859"/>
                  <a:pt x="1417857" y="1147847"/>
                </a:cubicBezTo>
                <a:cubicBezTo>
                  <a:pt x="1408767" y="1147859"/>
                  <a:pt x="1401262" y="1140730"/>
                  <a:pt x="1400802" y="1131644"/>
                </a:cubicBezTo>
                <a:cubicBezTo>
                  <a:pt x="1400802" y="1122224"/>
                  <a:pt x="1408443" y="1114588"/>
                  <a:pt x="1417857" y="1114588"/>
                </a:cubicBezTo>
                <a:close/>
                <a:moveTo>
                  <a:pt x="1479258" y="1114247"/>
                </a:moveTo>
                <a:cubicBezTo>
                  <a:pt x="1488673" y="1114247"/>
                  <a:pt x="1496314" y="1121883"/>
                  <a:pt x="1496314" y="1131303"/>
                </a:cubicBezTo>
                <a:cubicBezTo>
                  <a:pt x="1496314" y="1140723"/>
                  <a:pt x="1488673" y="1148359"/>
                  <a:pt x="1479258" y="1148359"/>
                </a:cubicBezTo>
                <a:cubicBezTo>
                  <a:pt x="1469844" y="1148359"/>
                  <a:pt x="1462203" y="1140723"/>
                  <a:pt x="1462203" y="1131303"/>
                </a:cubicBezTo>
                <a:cubicBezTo>
                  <a:pt x="1462203" y="1121883"/>
                  <a:pt x="1469844" y="1114247"/>
                  <a:pt x="1479258" y="1114247"/>
                </a:cubicBezTo>
                <a:close/>
                <a:moveTo>
                  <a:pt x="1540660" y="1114076"/>
                </a:moveTo>
                <a:cubicBezTo>
                  <a:pt x="1550075" y="1114076"/>
                  <a:pt x="1557716" y="1121712"/>
                  <a:pt x="1557716" y="1131132"/>
                </a:cubicBezTo>
                <a:cubicBezTo>
                  <a:pt x="1557716" y="1140552"/>
                  <a:pt x="1550075" y="1148188"/>
                  <a:pt x="1540660" y="1148188"/>
                </a:cubicBezTo>
                <a:cubicBezTo>
                  <a:pt x="1531246" y="1148188"/>
                  <a:pt x="1523605" y="1140552"/>
                  <a:pt x="1523605" y="1131132"/>
                </a:cubicBezTo>
                <a:cubicBezTo>
                  <a:pt x="1523605" y="1121712"/>
                  <a:pt x="1531246" y="1114076"/>
                  <a:pt x="1540660" y="1114076"/>
                </a:cubicBezTo>
                <a:close/>
                <a:moveTo>
                  <a:pt x="1602061" y="1113735"/>
                </a:moveTo>
                <a:cubicBezTo>
                  <a:pt x="1611476" y="1113735"/>
                  <a:pt x="1619117" y="1121371"/>
                  <a:pt x="1619117" y="1130791"/>
                </a:cubicBezTo>
                <a:cubicBezTo>
                  <a:pt x="1619117" y="1140211"/>
                  <a:pt x="1611476" y="1147847"/>
                  <a:pt x="1602061" y="1147847"/>
                </a:cubicBezTo>
                <a:cubicBezTo>
                  <a:pt x="1592647" y="1147847"/>
                  <a:pt x="1585006" y="1140211"/>
                  <a:pt x="1585006" y="1130791"/>
                </a:cubicBezTo>
                <a:cubicBezTo>
                  <a:pt x="1585006" y="1121371"/>
                  <a:pt x="1592647" y="1113735"/>
                  <a:pt x="1602061" y="1113735"/>
                </a:cubicBezTo>
                <a:close/>
                <a:moveTo>
                  <a:pt x="1664144" y="1113565"/>
                </a:moveTo>
                <a:cubicBezTo>
                  <a:pt x="1673559" y="1113565"/>
                  <a:pt x="1681200" y="1121201"/>
                  <a:pt x="1681200" y="1130621"/>
                </a:cubicBezTo>
                <a:cubicBezTo>
                  <a:pt x="1681200" y="1140041"/>
                  <a:pt x="1673559" y="1147677"/>
                  <a:pt x="1664144" y="1147677"/>
                </a:cubicBezTo>
                <a:cubicBezTo>
                  <a:pt x="1654730" y="1147677"/>
                  <a:pt x="1647089" y="1140041"/>
                  <a:pt x="1647089" y="1130621"/>
                </a:cubicBezTo>
                <a:cubicBezTo>
                  <a:pt x="1647089" y="1121201"/>
                  <a:pt x="1654730" y="1113565"/>
                  <a:pt x="1664144" y="1113565"/>
                </a:cubicBezTo>
                <a:close/>
                <a:moveTo>
                  <a:pt x="1786265" y="1113394"/>
                </a:moveTo>
                <a:cubicBezTo>
                  <a:pt x="1795680" y="1113394"/>
                  <a:pt x="1803321" y="1121030"/>
                  <a:pt x="1803321" y="1130450"/>
                </a:cubicBezTo>
                <a:cubicBezTo>
                  <a:pt x="1803321" y="1139870"/>
                  <a:pt x="1795680" y="1147506"/>
                  <a:pt x="1786265" y="1147506"/>
                </a:cubicBezTo>
                <a:cubicBezTo>
                  <a:pt x="1776851" y="1147506"/>
                  <a:pt x="1769210" y="1139870"/>
                  <a:pt x="1769210" y="1130450"/>
                </a:cubicBezTo>
                <a:cubicBezTo>
                  <a:pt x="1769210" y="1121030"/>
                  <a:pt x="1776851" y="1113394"/>
                  <a:pt x="1786265" y="1113394"/>
                </a:cubicBezTo>
                <a:close/>
                <a:moveTo>
                  <a:pt x="1724863" y="1113394"/>
                </a:moveTo>
                <a:cubicBezTo>
                  <a:pt x="1734278" y="1113394"/>
                  <a:pt x="1741919" y="1121030"/>
                  <a:pt x="1741919" y="1130450"/>
                </a:cubicBezTo>
                <a:cubicBezTo>
                  <a:pt x="1741919" y="1139870"/>
                  <a:pt x="1734278" y="1147506"/>
                  <a:pt x="1724863" y="1147506"/>
                </a:cubicBezTo>
                <a:cubicBezTo>
                  <a:pt x="1715449" y="1147506"/>
                  <a:pt x="1707808" y="1139870"/>
                  <a:pt x="1707808" y="1130450"/>
                </a:cubicBezTo>
                <a:cubicBezTo>
                  <a:pt x="1707808" y="1121030"/>
                  <a:pt x="1715449" y="1113394"/>
                  <a:pt x="1724863" y="1113394"/>
                </a:cubicBezTo>
                <a:close/>
                <a:moveTo>
                  <a:pt x="1909434" y="1113089"/>
                </a:moveTo>
                <a:cubicBezTo>
                  <a:pt x="1919231" y="1113089"/>
                  <a:pt x="1927172" y="1121031"/>
                  <a:pt x="1927172" y="1130827"/>
                </a:cubicBezTo>
                <a:cubicBezTo>
                  <a:pt x="1927172" y="1140624"/>
                  <a:pt x="1919231" y="1148565"/>
                  <a:pt x="1909434" y="1148565"/>
                </a:cubicBezTo>
                <a:cubicBezTo>
                  <a:pt x="1899638" y="1148565"/>
                  <a:pt x="1891696" y="1140624"/>
                  <a:pt x="1891696" y="1130827"/>
                </a:cubicBezTo>
                <a:cubicBezTo>
                  <a:pt x="1891696" y="1121031"/>
                  <a:pt x="1899638" y="1113089"/>
                  <a:pt x="1909434" y="1113089"/>
                </a:cubicBezTo>
                <a:close/>
                <a:moveTo>
                  <a:pt x="1848033" y="1113089"/>
                </a:moveTo>
                <a:cubicBezTo>
                  <a:pt x="1857830" y="1113089"/>
                  <a:pt x="1865771" y="1121031"/>
                  <a:pt x="1865771" y="1130827"/>
                </a:cubicBezTo>
                <a:cubicBezTo>
                  <a:pt x="1865771" y="1140624"/>
                  <a:pt x="1857830" y="1148565"/>
                  <a:pt x="1848033" y="1148565"/>
                </a:cubicBezTo>
                <a:cubicBezTo>
                  <a:pt x="1838237" y="1148565"/>
                  <a:pt x="1830295" y="1140624"/>
                  <a:pt x="1830295" y="1130827"/>
                </a:cubicBezTo>
                <a:cubicBezTo>
                  <a:pt x="1830295" y="1121031"/>
                  <a:pt x="1838237" y="1113089"/>
                  <a:pt x="1848033" y="1113089"/>
                </a:cubicBezTo>
                <a:close/>
                <a:moveTo>
                  <a:pt x="5629" y="1066831"/>
                </a:moveTo>
                <a:cubicBezTo>
                  <a:pt x="7129" y="1066831"/>
                  <a:pt x="8358" y="1068053"/>
                  <a:pt x="8358" y="1069560"/>
                </a:cubicBezTo>
                <a:cubicBezTo>
                  <a:pt x="8358" y="1071068"/>
                  <a:pt x="7129" y="1072289"/>
                  <a:pt x="5629" y="1072289"/>
                </a:cubicBezTo>
                <a:cubicBezTo>
                  <a:pt x="4127" y="1072289"/>
                  <a:pt x="2900" y="1071068"/>
                  <a:pt x="2900" y="1069560"/>
                </a:cubicBezTo>
                <a:cubicBezTo>
                  <a:pt x="2900" y="1068053"/>
                  <a:pt x="4127" y="1066831"/>
                  <a:pt x="5629" y="1066831"/>
                </a:cubicBezTo>
                <a:close/>
                <a:moveTo>
                  <a:pt x="189833" y="1064955"/>
                </a:moveTo>
                <a:cubicBezTo>
                  <a:pt x="192852" y="1064955"/>
                  <a:pt x="195291" y="1067400"/>
                  <a:pt x="195291" y="1070413"/>
                </a:cubicBezTo>
                <a:cubicBezTo>
                  <a:pt x="195291" y="1073427"/>
                  <a:pt x="192852" y="1075871"/>
                  <a:pt x="189833" y="1075871"/>
                </a:cubicBezTo>
                <a:cubicBezTo>
                  <a:pt x="186848" y="1075783"/>
                  <a:pt x="184460" y="1073390"/>
                  <a:pt x="184375" y="1070413"/>
                </a:cubicBezTo>
                <a:cubicBezTo>
                  <a:pt x="184375" y="1067400"/>
                  <a:pt x="186814" y="1064955"/>
                  <a:pt x="189833" y="1064955"/>
                </a:cubicBezTo>
                <a:close/>
                <a:moveTo>
                  <a:pt x="129113" y="1064955"/>
                </a:moveTo>
                <a:cubicBezTo>
                  <a:pt x="129232" y="1064950"/>
                  <a:pt x="129352" y="1064950"/>
                  <a:pt x="129454" y="1064955"/>
                </a:cubicBezTo>
                <a:cubicBezTo>
                  <a:pt x="131996" y="1065051"/>
                  <a:pt x="133991" y="1067190"/>
                  <a:pt x="133889" y="1069731"/>
                </a:cubicBezTo>
                <a:cubicBezTo>
                  <a:pt x="133889" y="1072368"/>
                  <a:pt x="131757" y="1074507"/>
                  <a:pt x="129113" y="1074507"/>
                </a:cubicBezTo>
                <a:cubicBezTo>
                  <a:pt x="126521" y="1074418"/>
                  <a:pt x="124423" y="1072330"/>
                  <a:pt x="124338" y="1069731"/>
                </a:cubicBezTo>
                <a:cubicBezTo>
                  <a:pt x="124338" y="1067094"/>
                  <a:pt x="126470" y="1064955"/>
                  <a:pt x="129113" y="1064955"/>
                </a:cubicBezTo>
                <a:close/>
                <a:moveTo>
                  <a:pt x="67030" y="1064955"/>
                </a:moveTo>
                <a:cubicBezTo>
                  <a:pt x="67150" y="1064950"/>
                  <a:pt x="67269" y="1064950"/>
                  <a:pt x="67371" y="1064955"/>
                </a:cubicBezTo>
                <a:cubicBezTo>
                  <a:pt x="69537" y="1065051"/>
                  <a:pt x="71226" y="1066884"/>
                  <a:pt x="71124" y="1069049"/>
                </a:cubicBezTo>
                <a:cubicBezTo>
                  <a:pt x="71124" y="1071309"/>
                  <a:pt x="69299" y="1073142"/>
                  <a:pt x="67030" y="1073142"/>
                </a:cubicBezTo>
                <a:cubicBezTo>
                  <a:pt x="64761" y="1073142"/>
                  <a:pt x="62937" y="1071309"/>
                  <a:pt x="62937" y="1069049"/>
                </a:cubicBezTo>
                <a:cubicBezTo>
                  <a:pt x="62937" y="1066789"/>
                  <a:pt x="64761" y="1064955"/>
                  <a:pt x="67030" y="1064955"/>
                </a:cubicBezTo>
                <a:close/>
                <a:moveTo>
                  <a:pt x="251234" y="1063420"/>
                </a:moveTo>
                <a:cubicBezTo>
                  <a:pt x="254628" y="1063420"/>
                  <a:pt x="257374" y="1066170"/>
                  <a:pt x="257374" y="1069560"/>
                </a:cubicBezTo>
                <a:cubicBezTo>
                  <a:pt x="257374" y="1072951"/>
                  <a:pt x="254628" y="1075701"/>
                  <a:pt x="251234" y="1075701"/>
                </a:cubicBezTo>
                <a:cubicBezTo>
                  <a:pt x="247840" y="1075701"/>
                  <a:pt x="245094" y="1072951"/>
                  <a:pt x="245094" y="1069560"/>
                </a:cubicBezTo>
                <a:cubicBezTo>
                  <a:pt x="245094" y="1066170"/>
                  <a:pt x="247840" y="1063420"/>
                  <a:pt x="251234" y="1063420"/>
                </a:cubicBezTo>
                <a:close/>
                <a:moveTo>
                  <a:pt x="312635" y="1062738"/>
                </a:moveTo>
                <a:cubicBezTo>
                  <a:pt x="316404" y="1062738"/>
                  <a:pt x="319458" y="1065793"/>
                  <a:pt x="319458" y="1069561"/>
                </a:cubicBezTo>
                <a:cubicBezTo>
                  <a:pt x="319458" y="1073328"/>
                  <a:pt x="316404" y="1076383"/>
                  <a:pt x="312635" y="1076383"/>
                </a:cubicBezTo>
                <a:cubicBezTo>
                  <a:pt x="308866" y="1076383"/>
                  <a:pt x="305813" y="1073328"/>
                  <a:pt x="305813" y="1069561"/>
                </a:cubicBezTo>
                <a:cubicBezTo>
                  <a:pt x="305813" y="1065793"/>
                  <a:pt x="308866" y="1062738"/>
                  <a:pt x="312635" y="1062738"/>
                </a:cubicBezTo>
                <a:close/>
                <a:moveTo>
                  <a:pt x="374036" y="1062056"/>
                </a:moveTo>
                <a:cubicBezTo>
                  <a:pt x="374155" y="1062053"/>
                  <a:pt x="374257" y="1062053"/>
                  <a:pt x="374377" y="1062056"/>
                </a:cubicBezTo>
                <a:cubicBezTo>
                  <a:pt x="378437" y="1062151"/>
                  <a:pt x="381643" y="1065511"/>
                  <a:pt x="381540" y="1069560"/>
                </a:cubicBezTo>
                <a:cubicBezTo>
                  <a:pt x="381540" y="1073705"/>
                  <a:pt x="378180" y="1077065"/>
                  <a:pt x="374036" y="1077065"/>
                </a:cubicBezTo>
                <a:cubicBezTo>
                  <a:pt x="369891" y="1077065"/>
                  <a:pt x="366532" y="1073705"/>
                  <a:pt x="366532" y="1069560"/>
                </a:cubicBezTo>
                <a:cubicBezTo>
                  <a:pt x="366532" y="1065416"/>
                  <a:pt x="369891" y="1062056"/>
                  <a:pt x="374036" y="1062056"/>
                </a:cubicBezTo>
                <a:close/>
                <a:moveTo>
                  <a:pt x="436120" y="1061374"/>
                </a:moveTo>
                <a:cubicBezTo>
                  <a:pt x="436239" y="1061372"/>
                  <a:pt x="436341" y="1061372"/>
                  <a:pt x="436461" y="1061374"/>
                </a:cubicBezTo>
                <a:cubicBezTo>
                  <a:pt x="440895" y="1061469"/>
                  <a:pt x="444409" y="1065134"/>
                  <a:pt x="444307" y="1069560"/>
                </a:cubicBezTo>
                <a:cubicBezTo>
                  <a:pt x="444307" y="1074082"/>
                  <a:pt x="440640" y="1077747"/>
                  <a:pt x="436120" y="1077747"/>
                </a:cubicBezTo>
                <a:cubicBezTo>
                  <a:pt x="431634" y="1077657"/>
                  <a:pt x="428018" y="1074044"/>
                  <a:pt x="427933" y="1069560"/>
                </a:cubicBezTo>
                <a:cubicBezTo>
                  <a:pt x="427933" y="1065039"/>
                  <a:pt x="431600" y="1061374"/>
                  <a:pt x="436120" y="1061374"/>
                </a:cubicBezTo>
                <a:close/>
                <a:moveTo>
                  <a:pt x="496838" y="1060691"/>
                </a:moveTo>
                <a:cubicBezTo>
                  <a:pt x="501733" y="1060691"/>
                  <a:pt x="505707" y="1064662"/>
                  <a:pt x="505707" y="1069560"/>
                </a:cubicBezTo>
                <a:cubicBezTo>
                  <a:pt x="505707" y="1074459"/>
                  <a:pt x="501733" y="1078430"/>
                  <a:pt x="496838" y="1078430"/>
                </a:cubicBezTo>
                <a:cubicBezTo>
                  <a:pt x="491977" y="1078339"/>
                  <a:pt x="488055" y="1074420"/>
                  <a:pt x="487970" y="1069560"/>
                </a:cubicBezTo>
                <a:cubicBezTo>
                  <a:pt x="487970" y="1064662"/>
                  <a:pt x="491944" y="1060691"/>
                  <a:pt x="496838" y="1060691"/>
                </a:cubicBezTo>
                <a:close/>
                <a:moveTo>
                  <a:pt x="558240" y="1060009"/>
                </a:moveTo>
                <a:cubicBezTo>
                  <a:pt x="563510" y="1060009"/>
                  <a:pt x="567791" y="1064285"/>
                  <a:pt x="567791" y="1069561"/>
                </a:cubicBezTo>
                <a:cubicBezTo>
                  <a:pt x="567791" y="1074836"/>
                  <a:pt x="563510" y="1079112"/>
                  <a:pt x="558240" y="1079112"/>
                </a:cubicBezTo>
                <a:cubicBezTo>
                  <a:pt x="552970" y="1079112"/>
                  <a:pt x="548689" y="1074836"/>
                  <a:pt x="548689" y="1069561"/>
                </a:cubicBezTo>
                <a:cubicBezTo>
                  <a:pt x="548689" y="1064285"/>
                  <a:pt x="552970" y="1060009"/>
                  <a:pt x="558240" y="1060009"/>
                </a:cubicBezTo>
                <a:close/>
                <a:moveTo>
                  <a:pt x="619641" y="1059327"/>
                </a:moveTo>
                <a:cubicBezTo>
                  <a:pt x="625287" y="1059327"/>
                  <a:pt x="629874" y="1063909"/>
                  <a:pt x="629874" y="1069561"/>
                </a:cubicBezTo>
                <a:cubicBezTo>
                  <a:pt x="629874" y="1075213"/>
                  <a:pt x="625287" y="1079795"/>
                  <a:pt x="619641" y="1079795"/>
                </a:cubicBezTo>
                <a:cubicBezTo>
                  <a:pt x="613995" y="1079795"/>
                  <a:pt x="609408" y="1075213"/>
                  <a:pt x="609408" y="1069561"/>
                </a:cubicBezTo>
                <a:cubicBezTo>
                  <a:pt x="609408" y="1063909"/>
                  <a:pt x="613995" y="1059327"/>
                  <a:pt x="619641" y="1059327"/>
                </a:cubicBezTo>
                <a:close/>
                <a:moveTo>
                  <a:pt x="681042" y="1058645"/>
                </a:moveTo>
                <a:cubicBezTo>
                  <a:pt x="681162" y="1058643"/>
                  <a:pt x="681264" y="1058643"/>
                  <a:pt x="681384" y="1058645"/>
                </a:cubicBezTo>
                <a:cubicBezTo>
                  <a:pt x="687319" y="1058740"/>
                  <a:pt x="692061" y="1063627"/>
                  <a:pt x="691958" y="1069560"/>
                </a:cubicBezTo>
                <a:cubicBezTo>
                  <a:pt x="691958" y="1075590"/>
                  <a:pt x="687063" y="1080476"/>
                  <a:pt x="681042" y="1080476"/>
                </a:cubicBezTo>
                <a:cubicBezTo>
                  <a:pt x="675021" y="1080476"/>
                  <a:pt x="670127" y="1075590"/>
                  <a:pt x="670127" y="1069560"/>
                </a:cubicBezTo>
                <a:cubicBezTo>
                  <a:pt x="670127" y="1063531"/>
                  <a:pt x="675021" y="1058645"/>
                  <a:pt x="681042" y="1058645"/>
                </a:cubicBezTo>
                <a:close/>
                <a:moveTo>
                  <a:pt x="743126" y="1058133"/>
                </a:moveTo>
                <a:cubicBezTo>
                  <a:pt x="749437" y="1058133"/>
                  <a:pt x="754554" y="1063250"/>
                  <a:pt x="754554" y="1069561"/>
                </a:cubicBezTo>
                <a:cubicBezTo>
                  <a:pt x="754554" y="1075872"/>
                  <a:pt x="749437" y="1080988"/>
                  <a:pt x="743126" y="1080988"/>
                </a:cubicBezTo>
                <a:cubicBezTo>
                  <a:pt x="736816" y="1080988"/>
                  <a:pt x="731699" y="1075872"/>
                  <a:pt x="731699" y="1069561"/>
                </a:cubicBezTo>
                <a:cubicBezTo>
                  <a:pt x="731699" y="1063250"/>
                  <a:pt x="736816" y="1058133"/>
                  <a:pt x="743126" y="1058133"/>
                </a:cubicBezTo>
                <a:close/>
                <a:moveTo>
                  <a:pt x="803845" y="1057451"/>
                </a:moveTo>
                <a:cubicBezTo>
                  <a:pt x="810531" y="1057451"/>
                  <a:pt x="815955" y="1062874"/>
                  <a:pt x="815955" y="1069561"/>
                </a:cubicBezTo>
                <a:cubicBezTo>
                  <a:pt x="815955" y="1076249"/>
                  <a:pt x="810531" y="1081671"/>
                  <a:pt x="803845" y="1081671"/>
                </a:cubicBezTo>
                <a:cubicBezTo>
                  <a:pt x="797159" y="1081671"/>
                  <a:pt x="791736" y="1076249"/>
                  <a:pt x="791736" y="1069561"/>
                </a:cubicBezTo>
                <a:cubicBezTo>
                  <a:pt x="791736" y="1062874"/>
                  <a:pt x="797159" y="1057451"/>
                  <a:pt x="803845" y="1057451"/>
                </a:cubicBezTo>
                <a:close/>
                <a:moveTo>
                  <a:pt x="865246" y="1056769"/>
                </a:moveTo>
                <a:cubicBezTo>
                  <a:pt x="865366" y="1056767"/>
                  <a:pt x="865468" y="1056767"/>
                  <a:pt x="865587" y="1056769"/>
                </a:cubicBezTo>
                <a:cubicBezTo>
                  <a:pt x="872563" y="1056864"/>
                  <a:pt x="878140" y="1062590"/>
                  <a:pt x="878038" y="1069561"/>
                </a:cubicBezTo>
                <a:cubicBezTo>
                  <a:pt x="878038" y="1076625"/>
                  <a:pt x="872308" y="1082353"/>
                  <a:pt x="865246" y="1082353"/>
                </a:cubicBezTo>
                <a:cubicBezTo>
                  <a:pt x="858219" y="1082261"/>
                  <a:pt x="852540" y="1076588"/>
                  <a:pt x="852455" y="1069561"/>
                </a:cubicBezTo>
                <a:cubicBezTo>
                  <a:pt x="852455" y="1062496"/>
                  <a:pt x="858185" y="1056769"/>
                  <a:pt x="865246" y="1056769"/>
                </a:cubicBezTo>
                <a:close/>
                <a:moveTo>
                  <a:pt x="926647" y="1056257"/>
                </a:moveTo>
                <a:cubicBezTo>
                  <a:pt x="933998" y="1056257"/>
                  <a:pt x="939951" y="1062213"/>
                  <a:pt x="939951" y="1069561"/>
                </a:cubicBezTo>
                <a:cubicBezTo>
                  <a:pt x="939951" y="1076909"/>
                  <a:pt x="933998" y="1082865"/>
                  <a:pt x="926647" y="1082865"/>
                </a:cubicBezTo>
                <a:cubicBezTo>
                  <a:pt x="919296" y="1082865"/>
                  <a:pt x="913344" y="1076909"/>
                  <a:pt x="913344" y="1069561"/>
                </a:cubicBezTo>
                <a:cubicBezTo>
                  <a:pt x="913344" y="1062213"/>
                  <a:pt x="919296" y="1056257"/>
                  <a:pt x="926647" y="1056257"/>
                </a:cubicBezTo>
                <a:close/>
                <a:moveTo>
                  <a:pt x="988415" y="1055611"/>
                </a:moveTo>
                <a:cubicBezTo>
                  <a:pt x="996045" y="1055611"/>
                  <a:pt x="1002231" y="1061796"/>
                  <a:pt x="1002231" y="1069426"/>
                </a:cubicBezTo>
                <a:cubicBezTo>
                  <a:pt x="1002231" y="1077056"/>
                  <a:pt x="996045" y="1083242"/>
                  <a:pt x="988415" y="1083242"/>
                </a:cubicBezTo>
                <a:cubicBezTo>
                  <a:pt x="980785" y="1083242"/>
                  <a:pt x="974600" y="1077056"/>
                  <a:pt x="974600" y="1069426"/>
                </a:cubicBezTo>
                <a:cubicBezTo>
                  <a:pt x="974600" y="1061796"/>
                  <a:pt x="980785" y="1055611"/>
                  <a:pt x="988415" y="1055611"/>
                </a:cubicBezTo>
                <a:close/>
                <a:moveTo>
                  <a:pt x="1050132" y="1055234"/>
                </a:moveTo>
                <a:cubicBezTo>
                  <a:pt x="1050252" y="1055232"/>
                  <a:pt x="1050354" y="1055232"/>
                  <a:pt x="1050473" y="1055234"/>
                </a:cubicBezTo>
                <a:cubicBezTo>
                  <a:pt x="1058285" y="1055329"/>
                  <a:pt x="1064562" y="1061742"/>
                  <a:pt x="1064459" y="1069561"/>
                </a:cubicBezTo>
                <a:cubicBezTo>
                  <a:pt x="1064459" y="1077473"/>
                  <a:pt x="1058046" y="1083888"/>
                  <a:pt x="1050132" y="1083888"/>
                </a:cubicBezTo>
                <a:cubicBezTo>
                  <a:pt x="1042253" y="1083796"/>
                  <a:pt x="1035891" y="1077435"/>
                  <a:pt x="1035806" y="1069561"/>
                </a:cubicBezTo>
                <a:cubicBezTo>
                  <a:pt x="1035806" y="1061648"/>
                  <a:pt x="1042219" y="1055234"/>
                  <a:pt x="1050132" y="1055234"/>
                </a:cubicBezTo>
                <a:close/>
                <a:moveTo>
                  <a:pt x="1110851" y="1054722"/>
                </a:moveTo>
                <a:cubicBezTo>
                  <a:pt x="1119038" y="1054722"/>
                  <a:pt x="1125690" y="1061366"/>
                  <a:pt x="1125690" y="1069561"/>
                </a:cubicBezTo>
                <a:cubicBezTo>
                  <a:pt x="1125690" y="1077756"/>
                  <a:pt x="1119038" y="1084400"/>
                  <a:pt x="1110851" y="1084400"/>
                </a:cubicBezTo>
                <a:cubicBezTo>
                  <a:pt x="1102664" y="1084400"/>
                  <a:pt x="1096013" y="1077756"/>
                  <a:pt x="1096013" y="1069561"/>
                </a:cubicBezTo>
                <a:cubicBezTo>
                  <a:pt x="1096013" y="1061366"/>
                  <a:pt x="1102647" y="1054722"/>
                  <a:pt x="1110851" y="1054722"/>
                </a:cubicBezTo>
                <a:close/>
                <a:moveTo>
                  <a:pt x="1172253" y="1054210"/>
                </a:moveTo>
                <a:cubicBezTo>
                  <a:pt x="1180730" y="1054210"/>
                  <a:pt x="1187603" y="1061082"/>
                  <a:pt x="1187603" y="1069561"/>
                </a:cubicBezTo>
                <a:cubicBezTo>
                  <a:pt x="1187603" y="1069619"/>
                  <a:pt x="1187603" y="1069675"/>
                  <a:pt x="1187603" y="1069733"/>
                </a:cubicBezTo>
                <a:cubicBezTo>
                  <a:pt x="1187500" y="1078116"/>
                  <a:pt x="1180644" y="1084834"/>
                  <a:pt x="1172253" y="1084741"/>
                </a:cubicBezTo>
                <a:cubicBezTo>
                  <a:pt x="1163844" y="1084741"/>
                  <a:pt x="1157005" y="1077973"/>
                  <a:pt x="1156903" y="1069561"/>
                </a:cubicBezTo>
                <a:cubicBezTo>
                  <a:pt x="1156903" y="1061082"/>
                  <a:pt x="1163776" y="1054210"/>
                  <a:pt x="1172253" y="1054210"/>
                </a:cubicBezTo>
                <a:close/>
                <a:moveTo>
                  <a:pt x="1234020" y="1053564"/>
                </a:moveTo>
                <a:cubicBezTo>
                  <a:pt x="1242780" y="1053564"/>
                  <a:pt x="1249882" y="1060666"/>
                  <a:pt x="1249882" y="1069426"/>
                </a:cubicBezTo>
                <a:cubicBezTo>
                  <a:pt x="1249882" y="1078186"/>
                  <a:pt x="1242780" y="1085288"/>
                  <a:pt x="1234020" y="1085288"/>
                </a:cubicBezTo>
                <a:cubicBezTo>
                  <a:pt x="1225260" y="1085288"/>
                  <a:pt x="1218158" y="1078186"/>
                  <a:pt x="1218158" y="1069426"/>
                </a:cubicBezTo>
                <a:cubicBezTo>
                  <a:pt x="1218158" y="1060666"/>
                  <a:pt x="1225260" y="1053564"/>
                  <a:pt x="1234020" y="1053564"/>
                </a:cubicBezTo>
                <a:close/>
                <a:moveTo>
                  <a:pt x="1971151" y="1053528"/>
                </a:moveTo>
                <a:cubicBezTo>
                  <a:pt x="1980003" y="1053528"/>
                  <a:pt x="1987184" y="1060707"/>
                  <a:pt x="1987184" y="1069561"/>
                </a:cubicBezTo>
                <a:cubicBezTo>
                  <a:pt x="1987098" y="1078348"/>
                  <a:pt x="1979935" y="1085423"/>
                  <a:pt x="1971151" y="1085423"/>
                </a:cubicBezTo>
                <a:cubicBezTo>
                  <a:pt x="1962367" y="1085423"/>
                  <a:pt x="1955204" y="1078348"/>
                  <a:pt x="1955119" y="1069561"/>
                </a:cubicBezTo>
                <a:cubicBezTo>
                  <a:pt x="1955119" y="1060707"/>
                  <a:pt x="1962299" y="1053528"/>
                  <a:pt x="1971151" y="1053528"/>
                </a:cubicBezTo>
                <a:close/>
                <a:moveTo>
                  <a:pt x="1295054" y="1053187"/>
                </a:moveTo>
                <a:cubicBezTo>
                  <a:pt x="1304469" y="1053187"/>
                  <a:pt x="1312110" y="1060823"/>
                  <a:pt x="1312110" y="1070243"/>
                </a:cubicBezTo>
                <a:cubicBezTo>
                  <a:pt x="1312110" y="1079663"/>
                  <a:pt x="1304469" y="1087299"/>
                  <a:pt x="1295054" y="1087299"/>
                </a:cubicBezTo>
                <a:cubicBezTo>
                  <a:pt x="1285640" y="1087299"/>
                  <a:pt x="1277999" y="1079663"/>
                  <a:pt x="1277999" y="1070243"/>
                </a:cubicBezTo>
                <a:cubicBezTo>
                  <a:pt x="1277999" y="1060823"/>
                  <a:pt x="1285640" y="1053187"/>
                  <a:pt x="1295054" y="1053187"/>
                </a:cubicBezTo>
                <a:close/>
                <a:moveTo>
                  <a:pt x="1357138" y="1052846"/>
                </a:moveTo>
                <a:cubicBezTo>
                  <a:pt x="1366553" y="1052846"/>
                  <a:pt x="1374194" y="1060482"/>
                  <a:pt x="1374194" y="1069902"/>
                </a:cubicBezTo>
                <a:cubicBezTo>
                  <a:pt x="1374194" y="1079322"/>
                  <a:pt x="1366553" y="1086958"/>
                  <a:pt x="1357138" y="1086958"/>
                </a:cubicBezTo>
                <a:cubicBezTo>
                  <a:pt x="1347724" y="1086958"/>
                  <a:pt x="1340083" y="1079322"/>
                  <a:pt x="1340083" y="1069902"/>
                </a:cubicBezTo>
                <a:cubicBezTo>
                  <a:pt x="1340083" y="1060482"/>
                  <a:pt x="1347724" y="1052846"/>
                  <a:pt x="1357138" y="1052846"/>
                </a:cubicBezTo>
                <a:close/>
                <a:moveTo>
                  <a:pt x="1417857" y="1052504"/>
                </a:moveTo>
                <a:cubicBezTo>
                  <a:pt x="1427272" y="1052504"/>
                  <a:pt x="1434913" y="1060140"/>
                  <a:pt x="1434913" y="1069560"/>
                </a:cubicBezTo>
                <a:cubicBezTo>
                  <a:pt x="1434913" y="1078980"/>
                  <a:pt x="1427272" y="1086616"/>
                  <a:pt x="1417857" y="1086616"/>
                </a:cubicBezTo>
                <a:cubicBezTo>
                  <a:pt x="1408443" y="1086616"/>
                  <a:pt x="1400802" y="1078980"/>
                  <a:pt x="1400802" y="1069560"/>
                </a:cubicBezTo>
                <a:cubicBezTo>
                  <a:pt x="1400802" y="1060140"/>
                  <a:pt x="1408443" y="1052504"/>
                  <a:pt x="1417857" y="1052504"/>
                </a:cubicBezTo>
                <a:close/>
                <a:moveTo>
                  <a:pt x="1479258" y="1052163"/>
                </a:moveTo>
                <a:cubicBezTo>
                  <a:pt x="1488673" y="1052163"/>
                  <a:pt x="1496314" y="1059799"/>
                  <a:pt x="1496314" y="1069219"/>
                </a:cubicBezTo>
                <a:cubicBezTo>
                  <a:pt x="1496314" y="1078639"/>
                  <a:pt x="1488673" y="1086275"/>
                  <a:pt x="1479258" y="1086275"/>
                </a:cubicBezTo>
                <a:cubicBezTo>
                  <a:pt x="1469844" y="1086275"/>
                  <a:pt x="1462203" y="1078639"/>
                  <a:pt x="1462203" y="1069219"/>
                </a:cubicBezTo>
                <a:cubicBezTo>
                  <a:pt x="1462203" y="1059799"/>
                  <a:pt x="1469844" y="1052163"/>
                  <a:pt x="1479258" y="1052163"/>
                </a:cubicBezTo>
                <a:close/>
                <a:moveTo>
                  <a:pt x="1541026" y="1051688"/>
                </a:moveTo>
                <a:cubicBezTo>
                  <a:pt x="1550823" y="1051688"/>
                  <a:pt x="1558764" y="1059630"/>
                  <a:pt x="1558764" y="1069426"/>
                </a:cubicBezTo>
                <a:cubicBezTo>
                  <a:pt x="1558764" y="1079223"/>
                  <a:pt x="1550823" y="1087164"/>
                  <a:pt x="1541026" y="1087164"/>
                </a:cubicBezTo>
                <a:cubicBezTo>
                  <a:pt x="1531230" y="1087164"/>
                  <a:pt x="1523288" y="1079223"/>
                  <a:pt x="1523288" y="1069426"/>
                </a:cubicBezTo>
                <a:cubicBezTo>
                  <a:pt x="1523288" y="1059630"/>
                  <a:pt x="1531230" y="1051688"/>
                  <a:pt x="1541026" y="1051688"/>
                </a:cubicBezTo>
                <a:close/>
                <a:moveTo>
                  <a:pt x="1602931" y="1051632"/>
                </a:moveTo>
                <a:cubicBezTo>
                  <a:pt x="1612363" y="1051642"/>
                  <a:pt x="1619987" y="1059288"/>
                  <a:pt x="1619970" y="1068708"/>
                </a:cubicBezTo>
                <a:cubicBezTo>
                  <a:pt x="1619970" y="1069000"/>
                  <a:pt x="1619970" y="1069291"/>
                  <a:pt x="1619953" y="1069583"/>
                </a:cubicBezTo>
                <a:cubicBezTo>
                  <a:pt x="1619476" y="1078989"/>
                  <a:pt x="1611476" y="1086235"/>
                  <a:pt x="1602061" y="1085764"/>
                </a:cubicBezTo>
                <a:cubicBezTo>
                  <a:pt x="1601771" y="1085779"/>
                  <a:pt x="1601481" y="1085786"/>
                  <a:pt x="1601191" y="1085786"/>
                </a:cubicBezTo>
                <a:cubicBezTo>
                  <a:pt x="1591760" y="1085774"/>
                  <a:pt x="1584135" y="1078128"/>
                  <a:pt x="1584153" y="1068708"/>
                </a:cubicBezTo>
                <a:cubicBezTo>
                  <a:pt x="1584153" y="1068416"/>
                  <a:pt x="1584153" y="1068125"/>
                  <a:pt x="1584170" y="1067833"/>
                </a:cubicBezTo>
                <a:cubicBezTo>
                  <a:pt x="1584647" y="1058427"/>
                  <a:pt x="1592647" y="1051181"/>
                  <a:pt x="1602061" y="1051652"/>
                </a:cubicBezTo>
                <a:cubicBezTo>
                  <a:pt x="1602352" y="1051637"/>
                  <a:pt x="1602641" y="1051630"/>
                  <a:pt x="1602931" y="1051632"/>
                </a:cubicBezTo>
                <a:close/>
                <a:moveTo>
                  <a:pt x="1664145" y="1051482"/>
                </a:moveTo>
                <a:cubicBezTo>
                  <a:pt x="1664264" y="1051480"/>
                  <a:pt x="1664367" y="1051480"/>
                  <a:pt x="1664486" y="1051482"/>
                </a:cubicBezTo>
                <a:cubicBezTo>
                  <a:pt x="1674378" y="1051576"/>
                  <a:pt x="1682327" y="1059670"/>
                  <a:pt x="1682224" y="1069561"/>
                </a:cubicBezTo>
                <a:cubicBezTo>
                  <a:pt x="1681763" y="1079184"/>
                  <a:pt x="1673781" y="1086719"/>
                  <a:pt x="1664145" y="1086617"/>
                </a:cubicBezTo>
                <a:cubicBezTo>
                  <a:pt x="1654543" y="1086632"/>
                  <a:pt x="1646611" y="1079145"/>
                  <a:pt x="1646066" y="1069561"/>
                </a:cubicBezTo>
                <a:cubicBezTo>
                  <a:pt x="1646066" y="1059576"/>
                  <a:pt x="1654167" y="1051482"/>
                  <a:pt x="1664145" y="1051482"/>
                </a:cubicBezTo>
                <a:close/>
                <a:moveTo>
                  <a:pt x="1724864" y="1051310"/>
                </a:moveTo>
                <a:cubicBezTo>
                  <a:pt x="1734944" y="1051310"/>
                  <a:pt x="1743113" y="1059482"/>
                  <a:pt x="1743113" y="1069560"/>
                </a:cubicBezTo>
                <a:cubicBezTo>
                  <a:pt x="1743113" y="1069618"/>
                  <a:pt x="1743113" y="1069675"/>
                  <a:pt x="1743113" y="1069733"/>
                </a:cubicBezTo>
                <a:cubicBezTo>
                  <a:pt x="1743011" y="1079715"/>
                  <a:pt x="1734841" y="1087733"/>
                  <a:pt x="1724864" y="1087640"/>
                </a:cubicBezTo>
                <a:cubicBezTo>
                  <a:pt x="1724813" y="1087640"/>
                  <a:pt x="1724744" y="1087640"/>
                  <a:pt x="1724693" y="1087640"/>
                </a:cubicBezTo>
                <a:cubicBezTo>
                  <a:pt x="1714715" y="1087640"/>
                  <a:pt x="1706614" y="1079545"/>
                  <a:pt x="1706614" y="1069560"/>
                </a:cubicBezTo>
                <a:cubicBezTo>
                  <a:pt x="1706614" y="1059482"/>
                  <a:pt x="1714783" y="1051310"/>
                  <a:pt x="1724864" y="1051310"/>
                </a:cubicBezTo>
                <a:close/>
                <a:moveTo>
                  <a:pt x="1786265" y="1051140"/>
                </a:moveTo>
                <a:cubicBezTo>
                  <a:pt x="1796447" y="1051140"/>
                  <a:pt x="1804685" y="1059387"/>
                  <a:pt x="1804685" y="1069561"/>
                </a:cubicBezTo>
                <a:cubicBezTo>
                  <a:pt x="1804685" y="1069619"/>
                  <a:pt x="1804685" y="1069675"/>
                  <a:pt x="1804685" y="1069733"/>
                </a:cubicBezTo>
                <a:cubicBezTo>
                  <a:pt x="1804583" y="1079811"/>
                  <a:pt x="1796345" y="1087904"/>
                  <a:pt x="1786265" y="1087811"/>
                </a:cubicBezTo>
                <a:cubicBezTo>
                  <a:pt x="1776151" y="1087811"/>
                  <a:pt x="1767947" y="1079668"/>
                  <a:pt x="1767845" y="1069561"/>
                </a:cubicBezTo>
                <a:cubicBezTo>
                  <a:pt x="1767845" y="1059387"/>
                  <a:pt x="1776100" y="1051140"/>
                  <a:pt x="1786265" y="1051140"/>
                </a:cubicBezTo>
                <a:close/>
                <a:moveTo>
                  <a:pt x="1909067" y="1050969"/>
                </a:moveTo>
                <a:cubicBezTo>
                  <a:pt x="1919335" y="1050969"/>
                  <a:pt x="1927659" y="1059293"/>
                  <a:pt x="1927659" y="1069560"/>
                </a:cubicBezTo>
                <a:cubicBezTo>
                  <a:pt x="1927659" y="1069617"/>
                  <a:pt x="1927659" y="1069675"/>
                  <a:pt x="1927659" y="1069731"/>
                </a:cubicBezTo>
                <a:cubicBezTo>
                  <a:pt x="1927556" y="1079905"/>
                  <a:pt x="1919233" y="1088075"/>
                  <a:pt x="1909067" y="1087981"/>
                </a:cubicBezTo>
                <a:cubicBezTo>
                  <a:pt x="1909016" y="1087981"/>
                  <a:pt x="1908948" y="1087981"/>
                  <a:pt x="1908897" y="1087981"/>
                </a:cubicBezTo>
                <a:cubicBezTo>
                  <a:pt x="1898715" y="1087981"/>
                  <a:pt x="1890477" y="1079734"/>
                  <a:pt x="1890477" y="1069560"/>
                </a:cubicBezTo>
                <a:cubicBezTo>
                  <a:pt x="1890477" y="1059293"/>
                  <a:pt x="1898800" y="1050969"/>
                  <a:pt x="1909067" y="1050969"/>
                </a:cubicBezTo>
                <a:close/>
                <a:moveTo>
                  <a:pt x="1847666" y="1050969"/>
                </a:moveTo>
                <a:cubicBezTo>
                  <a:pt x="1857934" y="1050969"/>
                  <a:pt x="1866257" y="1059293"/>
                  <a:pt x="1866257" y="1069560"/>
                </a:cubicBezTo>
                <a:cubicBezTo>
                  <a:pt x="1866257" y="1069617"/>
                  <a:pt x="1866257" y="1069675"/>
                  <a:pt x="1866257" y="1069731"/>
                </a:cubicBezTo>
                <a:cubicBezTo>
                  <a:pt x="1866155" y="1079905"/>
                  <a:pt x="1857831" y="1088075"/>
                  <a:pt x="1847666" y="1087981"/>
                </a:cubicBezTo>
                <a:cubicBezTo>
                  <a:pt x="1847615" y="1087981"/>
                  <a:pt x="1847547" y="1087981"/>
                  <a:pt x="1847496" y="1087981"/>
                </a:cubicBezTo>
                <a:cubicBezTo>
                  <a:pt x="1837330" y="1087981"/>
                  <a:pt x="1829076" y="1079734"/>
                  <a:pt x="1829076" y="1069560"/>
                </a:cubicBezTo>
                <a:cubicBezTo>
                  <a:pt x="1829076" y="1059293"/>
                  <a:pt x="1837398" y="1050969"/>
                  <a:pt x="1847666" y="1050969"/>
                </a:cubicBezTo>
                <a:close/>
                <a:moveTo>
                  <a:pt x="5629" y="1005089"/>
                </a:moveTo>
                <a:cubicBezTo>
                  <a:pt x="7318" y="1005089"/>
                  <a:pt x="8699" y="1006464"/>
                  <a:pt x="8699" y="1008160"/>
                </a:cubicBezTo>
                <a:cubicBezTo>
                  <a:pt x="8699" y="1009855"/>
                  <a:pt x="7318" y="1011230"/>
                  <a:pt x="5629" y="1011230"/>
                </a:cubicBezTo>
                <a:cubicBezTo>
                  <a:pt x="3941" y="1011230"/>
                  <a:pt x="2559" y="1009855"/>
                  <a:pt x="2559" y="1008160"/>
                </a:cubicBezTo>
                <a:cubicBezTo>
                  <a:pt x="2559" y="1006464"/>
                  <a:pt x="3941" y="1005089"/>
                  <a:pt x="5629" y="1005089"/>
                </a:cubicBezTo>
                <a:close/>
                <a:moveTo>
                  <a:pt x="67030" y="1003725"/>
                </a:moveTo>
                <a:cubicBezTo>
                  <a:pt x="67149" y="1003720"/>
                  <a:pt x="67269" y="1003720"/>
                  <a:pt x="67371" y="1003725"/>
                </a:cubicBezTo>
                <a:cubicBezTo>
                  <a:pt x="69725" y="1003821"/>
                  <a:pt x="71567" y="1005808"/>
                  <a:pt x="71464" y="1008160"/>
                </a:cubicBezTo>
                <a:cubicBezTo>
                  <a:pt x="71464" y="1010609"/>
                  <a:pt x="69486" y="1012594"/>
                  <a:pt x="67030" y="1012594"/>
                </a:cubicBezTo>
                <a:cubicBezTo>
                  <a:pt x="64574" y="1012594"/>
                  <a:pt x="62596" y="1010609"/>
                  <a:pt x="62596" y="1008160"/>
                </a:cubicBezTo>
                <a:cubicBezTo>
                  <a:pt x="62596" y="1005711"/>
                  <a:pt x="64574" y="1003725"/>
                  <a:pt x="67030" y="1003725"/>
                </a:cubicBezTo>
                <a:close/>
                <a:moveTo>
                  <a:pt x="129113" y="1003043"/>
                </a:moveTo>
                <a:cubicBezTo>
                  <a:pt x="129232" y="1003040"/>
                  <a:pt x="129352" y="1003040"/>
                  <a:pt x="129454" y="1003043"/>
                </a:cubicBezTo>
                <a:cubicBezTo>
                  <a:pt x="132183" y="1003139"/>
                  <a:pt x="134332" y="1005429"/>
                  <a:pt x="134230" y="1008160"/>
                </a:cubicBezTo>
                <a:cubicBezTo>
                  <a:pt x="134230" y="1010986"/>
                  <a:pt x="131944" y="1013277"/>
                  <a:pt x="129113" y="1013277"/>
                </a:cubicBezTo>
                <a:cubicBezTo>
                  <a:pt x="126333" y="1013188"/>
                  <a:pt x="124081" y="1010949"/>
                  <a:pt x="123997" y="1008160"/>
                </a:cubicBezTo>
                <a:cubicBezTo>
                  <a:pt x="123997" y="1005334"/>
                  <a:pt x="126282" y="1003043"/>
                  <a:pt x="129113" y="1003043"/>
                </a:cubicBezTo>
                <a:close/>
                <a:moveTo>
                  <a:pt x="189833" y="1002360"/>
                </a:moveTo>
                <a:cubicBezTo>
                  <a:pt x="193039" y="1002360"/>
                  <a:pt x="195631" y="1004956"/>
                  <a:pt x="195631" y="1008159"/>
                </a:cubicBezTo>
                <a:cubicBezTo>
                  <a:pt x="195631" y="1011363"/>
                  <a:pt x="193039" y="1013958"/>
                  <a:pt x="189833" y="1013958"/>
                </a:cubicBezTo>
                <a:cubicBezTo>
                  <a:pt x="186660" y="1013870"/>
                  <a:pt x="184119" y="1011325"/>
                  <a:pt x="184034" y="1008159"/>
                </a:cubicBezTo>
                <a:cubicBezTo>
                  <a:pt x="184034" y="1004956"/>
                  <a:pt x="186626" y="1002360"/>
                  <a:pt x="189833" y="1002360"/>
                </a:cubicBezTo>
                <a:close/>
                <a:moveTo>
                  <a:pt x="251234" y="1001508"/>
                </a:moveTo>
                <a:cubicBezTo>
                  <a:pt x="251353" y="1001505"/>
                  <a:pt x="251473" y="1001505"/>
                  <a:pt x="251575" y="1001508"/>
                </a:cubicBezTo>
                <a:cubicBezTo>
                  <a:pt x="255157" y="1001603"/>
                  <a:pt x="257988" y="1004581"/>
                  <a:pt x="257885" y="1008160"/>
                </a:cubicBezTo>
                <a:cubicBezTo>
                  <a:pt x="257885" y="1011834"/>
                  <a:pt x="254901" y="1014812"/>
                  <a:pt x="251234" y="1014812"/>
                </a:cubicBezTo>
                <a:cubicBezTo>
                  <a:pt x="247600" y="1014721"/>
                  <a:pt x="244667" y="1011796"/>
                  <a:pt x="244582" y="1008160"/>
                </a:cubicBezTo>
                <a:cubicBezTo>
                  <a:pt x="244582" y="1004486"/>
                  <a:pt x="247567" y="1001508"/>
                  <a:pt x="251234" y="1001508"/>
                </a:cubicBezTo>
                <a:close/>
                <a:moveTo>
                  <a:pt x="312635" y="1000825"/>
                </a:moveTo>
                <a:cubicBezTo>
                  <a:pt x="316677" y="1000825"/>
                  <a:pt x="319969" y="1004109"/>
                  <a:pt x="319969" y="1008159"/>
                </a:cubicBezTo>
                <a:cubicBezTo>
                  <a:pt x="319969" y="1012210"/>
                  <a:pt x="316677" y="1015494"/>
                  <a:pt x="312635" y="1015494"/>
                </a:cubicBezTo>
                <a:cubicBezTo>
                  <a:pt x="308627" y="1015403"/>
                  <a:pt x="305386" y="1012173"/>
                  <a:pt x="305301" y="1008159"/>
                </a:cubicBezTo>
                <a:cubicBezTo>
                  <a:pt x="305301" y="1004109"/>
                  <a:pt x="308593" y="1000825"/>
                  <a:pt x="312635" y="1000825"/>
                </a:cubicBezTo>
                <a:close/>
                <a:moveTo>
                  <a:pt x="374035" y="1000143"/>
                </a:moveTo>
                <a:cubicBezTo>
                  <a:pt x="378470" y="1000143"/>
                  <a:pt x="382052" y="1003732"/>
                  <a:pt x="382052" y="1008160"/>
                </a:cubicBezTo>
                <a:cubicBezTo>
                  <a:pt x="382052" y="1012588"/>
                  <a:pt x="378470" y="1016176"/>
                  <a:pt x="374035" y="1016176"/>
                </a:cubicBezTo>
                <a:cubicBezTo>
                  <a:pt x="369601" y="1016176"/>
                  <a:pt x="366020" y="1012588"/>
                  <a:pt x="366020" y="1008160"/>
                </a:cubicBezTo>
                <a:cubicBezTo>
                  <a:pt x="366020" y="1003732"/>
                  <a:pt x="369601" y="1000143"/>
                  <a:pt x="374035" y="1000143"/>
                </a:cubicBezTo>
                <a:close/>
                <a:moveTo>
                  <a:pt x="436119" y="999461"/>
                </a:moveTo>
                <a:cubicBezTo>
                  <a:pt x="440929" y="999461"/>
                  <a:pt x="444818" y="1003355"/>
                  <a:pt x="444818" y="1008160"/>
                </a:cubicBezTo>
                <a:cubicBezTo>
                  <a:pt x="444818" y="1012965"/>
                  <a:pt x="440929" y="1016858"/>
                  <a:pt x="436119" y="1016858"/>
                </a:cubicBezTo>
                <a:cubicBezTo>
                  <a:pt x="431309" y="1016858"/>
                  <a:pt x="427421" y="1012965"/>
                  <a:pt x="427421" y="1008160"/>
                </a:cubicBezTo>
                <a:cubicBezTo>
                  <a:pt x="427421" y="1003355"/>
                  <a:pt x="431309" y="999461"/>
                  <a:pt x="436119" y="999461"/>
                </a:cubicBezTo>
                <a:close/>
                <a:moveTo>
                  <a:pt x="496838" y="998779"/>
                </a:moveTo>
                <a:cubicBezTo>
                  <a:pt x="496957" y="998777"/>
                  <a:pt x="497060" y="998777"/>
                  <a:pt x="497179" y="998779"/>
                </a:cubicBezTo>
                <a:cubicBezTo>
                  <a:pt x="502262" y="998874"/>
                  <a:pt x="506321" y="1003073"/>
                  <a:pt x="506219" y="1008159"/>
                </a:cubicBezTo>
                <a:cubicBezTo>
                  <a:pt x="506219" y="1013341"/>
                  <a:pt x="502023" y="1017540"/>
                  <a:pt x="496838" y="1017540"/>
                </a:cubicBezTo>
                <a:cubicBezTo>
                  <a:pt x="491653" y="1017540"/>
                  <a:pt x="487458" y="1013341"/>
                  <a:pt x="487458" y="1008159"/>
                </a:cubicBezTo>
                <a:cubicBezTo>
                  <a:pt x="487458" y="1002978"/>
                  <a:pt x="491653" y="998779"/>
                  <a:pt x="496838" y="998779"/>
                </a:cubicBezTo>
                <a:close/>
                <a:moveTo>
                  <a:pt x="558239" y="998097"/>
                </a:moveTo>
                <a:cubicBezTo>
                  <a:pt x="558359" y="998095"/>
                  <a:pt x="558461" y="998095"/>
                  <a:pt x="558580" y="998097"/>
                </a:cubicBezTo>
                <a:cubicBezTo>
                  <a:pt x="564038" y="998192"/>
                  <a:pt x="568405" y="1002697"/>
                  <a:pt x="568302" y="1008160"/>
                </a:cubicBezTo>
                <a:cubicBezTo>
                  <a:pt x="568302" y="1013716"/>
                  <a:pt x="563800" y="1018223"/>
                  <a:pt x="558239" y="1018223"/>
                </a:cubicBezTo>
                <a:cubicBezTo>
                  <a:pt x="552713" y="1018131"/>
                  <a:pt x="548262" y="1013679"/>
                  <a:pt x="548177" y="1008160"/>
                </a:cubicBezTo>
                <a:cubicBezTo>
                  <a:pt x="548177" y="1002603"/>
                  <a:pt x="552679" y="998097"/>
                  <a:pt x="558239" y="998097"/>
                </a:cubicBezTo>
                <a:close/>
                <a:moveTo>
                  <a:pt x="743126" y="996733"/>
                </a:moveTo>
                <a:cubicBezTo>
                  <a:pt x="749812" y="996733"/>
                  <a:pt x="755236" y="1002155"/>
                  <a:pt x="755236" y="1008842"/>
                </a:cubicBezTo>
                <a:cubicBezTo>
                  <a:pt x="755236" y="1015530"/>
                  <a:pt x="749812" y="1020952"/>
                  <a:pt x="743126" y="1020952"/>
                </a:cubicBezTo>
                <a:cubicBezTo>
                  <a:pt x="736440" y="1020952"/>
                  <a:pt x="731017" y="1015530"/>
                  <a:pt x="731017" y="1008842"/>
                </a:cubicBezTo>
                <a:cubicBezTo>
                  <a:pt x="731017" y="1002155"/>
                  <a:pt x="736440" y="996733"/>
                  <a:pt x="743126" y="996733"/>
                </a:cubicBezTo>
                <a:close/>
                <a:moveTo>
                  <a:pt x="681042" y="996733"/>
                </a:moveTo>
                <a:cubicBezTo>
                  <a:pt x="687353" y="996733"/>
                  <a:pt x="692469" y="1001849"/>
                  <a:pt x="692469" y="1008160"/>
                </a:cubicBezTo>
                <a:cubicBezTo>
                  <a:pt x="692469" y="1014471"/>
                  <a:pt x="687353" y="1019587"/>
                  <a:pt x="681042" y="1019587"/>
                </a:cubicBezTo>
                <a:cubicBezTo>
                  <a:pt x="674731" y="1019587"/>
                  <a:pt x="669615" y="1014471"/>
                  <a:pt x="669615" y="1008160"/>
                </a:cubicBezTo>
                <a:cubicBezTo>
                  <a:pt x="669615" y="1001849"/>
                  <a:pt x="674731" y="996733"/>
                  <a:pt x="681042" y="996733"/>
                </a:cubicBezTo>
                <a:close/>
                <a:moveTo>
                  <a:pt x="619641" y="996733"/>
                </a:moveTo>
                <a:cubicBezTo>
                  <a:pt x="625576" y="996733"/>
                  <a:pt x="630386" y="1001544"/>
                  <a:pt x="630386" y="1007478"/>
                </a:cubicBezTo>
                <a:cubicBezTo>
                  <a:pt x="630386" y="1013411"/>
                  <a:pt x="625576" y="1018223"/>
                  <a:pt x="619641" y="1018223"/>
                </a:cubicBezTo>
                <a:cubicBezTo>
                  <a:pt x="613739" y="1018131"/>
                  <a:pt x="608981" y="1013374"/>
                  <a:pt x="608896" y="1007478"/>
                </a:cubicBezTo>
                <a:cubicBezTo>
                  <a:pt x="608896" y="1001544"/>
                  <a:pt x="613705" y="996733"/>
                  <a:pt x="619641" y="996733"/>
                </a:cubicBezTo>
                <a:close/>
                <a:moveTo>
                  <a:pt x="803845" y="995538"/>
                </a:moveTo>
                <a:cubicBezTo>
                  <a:pt x="810821" y="995538"/>
                  <a:pt x="816466" y="1001189"/>
                  <a:pt x="816466" y="1008160"/>
                </a:cubicBezTo>
                <a:cubicBezTo>
                  <a:pt x="816466" y="1015131"/>
                  <a:pt x="810821" y="1020781"/>
                  <a:pt x="803845" y="1020781"/>
                </a:cubicBezTo>
                <a:cubicBezTo>
                  <a:pt x="796869" y="1020781"/>
                  <a:pt x="791224" y="1015131"/>
                  <a:pt x="791224" y="1008160"/>
                </a:cubicBezTo>
                <a:cubicBezTo>
                  <a:pt x="791224" y="1001189"/>
                  <a:pt x="796869" y="995538"/>
                  <a:pt x="803845" y="995538"/>
                </a:cubicBezTo>
                <a:close/>
                <a:moveTo>
                  <a:pt x="865246" y="994856"/>
                </a:moveTo>
                <a:cubicBezTo>
                  <a:pt x="872597" y="994856"/>
                  <a:pt x="878550" y="1000811"/>
                  <a:pt x="878550" y="1008159"/>
                </a:cubicBezTo>
                <a:cubicBezTo>
                  <a:pt x="878550" y="1015507"/>
                  <a:pt x="872597" y="1021463"/>
                  <a:pt x="865246" y="1021463"/>
                </a:cubicBezTo>
                <a:cubicBezTo>
                  <a:pt x="857895" y="1021463"/>
                  <a:pt x="851943" y="1015507"/>
                  <a:pt x="851943" y="1008159"/>
                </a:cubicBezTo>
                <a:cubicBezTo>
                  <a:pt x="851943" y="1000811"/>
                  <a:pt x="857895" y="994856"/>
                  <a:pt x="865246" y="994856"/>
                </a:cubicBezTo>
                <a:close/>
                <a:moveTo>
                  <a:pt x="926648" y="994345"/>
                </a:moveTo>
                <a:cubicBezTo>
                  <a:pt x="934272" y="994345"/>
                  <a:pt x="940463" y="1000529"/>
                  <a:pt x="940463" y="1008160"/>
                </a:cubicBezTo>
                <a:cubicBezTo>
                  <a:pt x="940463" y="1015789"/>
                  <a:pt x="934272" y="1021975"/>
                  <a:pt x="926648" y="1021975"/>
                </a:cubicBezTo>
                <a:cubicBezTo>
                  <a:pt x="919058" y="1021883"/>
                  <a:pt x="912917" y="1015751"/>
                  <a:pt x="912833" y="1008160"/>
                </a:cubicBezTo>
                <a:cubicBezTo>
                  <a:pt x="912833" y="1000529"/>
                  <a:pt x="919023" y="994345"/>
                  <a:pt x="926648" y="994345"/>
                </a:cubicBezTo>
                <a:close/>
                <a:moveTo>
                  <a:pt x="988049" y="993663"/>
                </a:moveTo>
                <a:cubicBezTo>
                  <a:pt x="996048" y="993663"/>
                  <a:pt x="1002546" y="1000154"/>
                  <a:pt x="1002546" y="1008160"/>
                </a:cubicBezTo>
                <a:cubicBezTo>
                  <a:pt x="1002546" y="1016166"/>
                  <a:pt x="996048" y="1022657"/>
                  <a:pt x="988049" y="1022657"/>
                </a:cubicBezTo>
                <a:cubicBezTo>
                  <a:pt x="980050" y="1022657"/>
                  <a:pt x="973552" y="1016166"/>
                  <a:pt x="973552" y="1008160"/>
                </a:cubicBezTo>
                <a:cubicBezTo>
                  <a:pt x="973552" y="1000154"/>
                  <a:pt x="980050" y="993663"/>
                  <a:pt x="988049" y="993663"/>
                </a:cubicBezTo>
                <a:close/>
                <a:moveTo>
                  <a:pt x="1050132" y="993152"/>
                </a:moveTo>
                <a:cubicBezTo>
                  <a:pt x="1050251" y="993150"/>
                  <a:pt x="1050354" y="993150"/>
                  <a:pt x="1050473" y="993152"/>
                </a:cubicBezTo>
                <a:cubicBezTo>
                  <a:pt x="1058677" y="993247"/>
                  <a:pt x="1065243" y="999966"/>
                  <a:pt x="1065141" y="1008160"/>
                </a:cubicBezTo>
                <a:cubicBezTo>
                  <a:pt x="1065141" y="1008218"/>
                  <a:pt x="1065141" y="1008274"/>
                  <a:pt x="1065141" y="1008332"/>
                </a:cubicBezTo>
                <a:cubicBezTo>
                  <a:pt x="1065039" y="1016526"/>
                  <a:pt x="1058319" y="1023092"/>
                  <a:pt x="1050132" y="1022999"/>
                </a:cubicBezTo>
                <a:cubicBezTo>
                  <a:pt x="1041911" y="1022999"/>
                  <a:pt x="1035208" y="1016383"/>
                  <a:pt x="1035123" y="1008160"/>
                </a:cubicBezTo>
                <a:cubicBezTo>
                  <a:pt x="1035123" y="999871"/>
                  <a:pt x="1041843" y="993152"/>
                  <a:pt x="1050132" y="993152"/>
                </a:cubicBezTo>
                <a:close/>
                <a:moveTo>
                  <a:pt x="1110852" y="992639"/>
                </a:moveTo>
                <a:cubicBezTo>
                  <a:pt x="1119430" y="992639"/>
                  <a:pt x="1126372" y="999587"/>
                  <a:pt x="1126372" y="1008159"/>
                </a:cubicBezTo>
                <a:cubicBezTo>
                  <a:pt x="1126372" y="1008217"/>
                  <a:pt x="1126372" y="1008273"/>
                  <a:pt x="1126372" y="1008332"/>
                </a:cubicBezTo>
                <a:cubicBezTo>
                  <a:pt x="1126270" y="1016808"/>
                  <a:pt x="1119328" y="1023603"/>
                  <a:pt x="1110852" y="1023510"/>
                </a:cubicBezTo>
                <a:cubicBezTo>
                  <a:pt x="1110800" y="1023510"/>
                  <a:pt x="1110732" y="1023511"/>
                  <a:pt x="1110681" y="1023511"/>
                </a:cubicBezTo>
                <a:cubicBezTo>
                  <a:pt x="1102204" y="1023510"/>
                  <a:pt x="1095331" y="1016638"/>
                  <a:pt x="1095331" y="1008159"/>
                </a:cubicBezTo>
                <a:cubicBezTo>
                  <a:pt x="1095331" y="999587"/>
                  <a:pt x="1102273" y="992639"/>
                  <a:pt x="1110852" y="992639"/>
                </a:cubicBezTo>
                <a:close/>
                <a:moveTo>
                  <a:pt x="1172618" y="991994"/>
                </a:moveTo>
                <a:cubicBezTo>
                  <a:pt x="1181473" y="991994"/>
                  <a:pt x="1188651" y="999171"/>
                  <a:pt x="1188651" y="1008026"/>
                </a:cubicBezTo>
                <a:cubicBezTo>
                  <a:pt x="1188651" y="1016880"/>
                  <a:pt x="1181473" y="1024058"/>
                  <a:pt x="1172618" y="1024058"/>
                </a:cubicBezTo>
                <a:cubicBezTo>
                  <a:pt x="1163764" y="1024058"/>
                  <a:pt x="1156586" y="1016880"/>
                  <a:pt x="1156586" y="1008026"/>
                </a:cubicBezTo>
                <a:cubicBezTo>
                  <a:pt x="1156586" y="999171"/>
                  <a:pt x="1163764" y="991994"/>
                  <a:pt x="1172618" y="991994"/>
                </a:cubicBezTo>
                <a:close/>
                <a:moveTo>
                  <a:pt x="1233653" y="991616"/>
                </a:moveTo>
                <a:cubicBezTo>
                  <a:pt x="1243068" y="991616"/>
                  <a:pt x="1250709" y="999251"/>
                  <a:pt x="1250709" y="1008671"/>
                </a:cubicBezTo>
                <a:cubicBezTo>
                  <a:pt x="1250709" y="1018091"/>
                  <a:pt x="1243068" y="1025727"/>
                  <a:pt x="1233653" y="1025727"/>
                </a:cubicBezTo>
                <a:cubicBezTo>
                  <a:pt x="1224239" y="1025727"/>
                  <a:pt x="1216598" y="1018091"/>
                  <a:pt x="1216598" y="1008671"/>
                </a:cubicBezTo>
                <a:cubicBezTo>
                  <a:pt x="1216598" y="999251"/>
                  <a:pt x="1224239" y="991616"/>
                  <a:pt x="1233653" y="991616"/>
                </a:cubicBezTo>
                <a:close/>
                <a:moveTo>
                  <a:pt x="1971151" y="991444"/>
                </a:moveTo>
                <a:cubicBezTo>
                  <a:pt x="1980566" y="991444"/>
                  <a:pt x="1988207" y="999080"/>
                  <a:pt x="1988207" y="1008500"/>
                </a:cubicBezTo>
                <a:cubicBezTo>
                  <a:pt x="1988207" y="1017920"/>
                  <a:pt x="1980566" y="1025556"/>
                  <a:pt x="1971151" y="1025556"/>
                </a:cubicBezTo>
                <a:cubicBezTo>
                  <a:pt x="1961737" y="1025556"/>
                  <a:pt x="1954096" y="1017920"/>
                  <a:pt x="1954096" y="1008500"/>
                </a:cubicBezTo>
                <a:cubicBezTo>
                  <a:pt x="1954096" y="999080"/>
                  <a:pt x="1961737" y="991444"/>
                  <a:pt x="1971151" y="991444"/>
                </a:cubicBezTo>
                <a:close/>
                <a:moveTo>
                  <a:pt x="1295054" y="991104"/>
                </a:moveTo>
                <a:cubicBezTo>
                  <a:pt x="1304469" y="991104"/>
                  <a:pt x="1312110" y="998739"/>
                  <a:pt x="1312110" y="1008159"/>
                </a:cubicBezTo>
                <a:cubicBezTo>
                  <a:pt x="1312110" y="1017579"/>
                  <a:pt x="1304469" y="1025215"/>
                  <a:pt x="1295054" y="1025215"/>
                </a:cubicBezTo>
                <a:cubicBezTo>
                  <a:pt x="1285640" y="1025215"/>
                  <a:pt x="1277999" y="1017579"/>
                  <a:pt x="1277999" y="1008159"/>
                </a:cubicBezTo>
                <a:cubicBezTo>
                  <a:pt x="1277999" y="998739"/>
                  <a:pt x="1285640" y="991104"/>
                  <a:pt x="1295054" y="991104"/>
                </a:cubicBezTo>
                <a:close/>
                <a:moveTo>
                  <a:pt x="1357138" y="990763"/>
                </a:moveTo>
                <a:cubicBezTo>
                  <a:pt x="1366553" y="990763"/>
                  <a:pt x="1374194" y="998398"/>
                  <a:pt x="1374194" y="1007818"/>
                </a:cubicBezTo>
                <a:cubicBezTo>
                  <a:pt x="1374194" y="1017238"/>
                  <a:pt x="1366553" y="1024874"/>
                  <a:pt x="1357138" y="1024874"/>
                </a:cubicBezTo>
                <a:cubicBezTo>
                  <a:pt x="1347724" y="1024874"/>
                  <a:pt x="1340083" y="1017238"/>
                  <a:pt x="1340083" y="1007818"/>
                </a:cubicBezTo>
                <a:cubicBezTo>
                  <a:pt x="1340083" y="998398"/>
                  <a:pt x="1347724" y="990763"/>
                  <a:pt x="1357138" y="990763"/>
                </a:cubicBezTo>
                <a:close/>
                <a:moveTo>
                  <a:pt x="1418727" y="990232"/>
                </a:moveTo>
                <a:cubicBezTo>
                  <a:pt x="1428159" y="990242"/>
                  <a:pt x="1435783" y="997887"/>
                  <a:pt x="1435766" y="1007307"/>
                </a:cubicBezTo>
                <a:cubicBezTo>
                  <a:pt x="1435766" y="1007599"/>
                  <a:pt x="1435766" y="1007890"/>
                  <a:pt x="1435749" y="1008182"/>
                </a:cubicBezTo>
                <a:cubicBezTo>
                  <a:pt x="1435271" y="1017588"/>
                  <a:pt x="1427272" y="1024834"/>
                  <a:pt x="1417857" y="1024363"/>
                </a:cubicBezTo>
                <a:cubicBezTo>
                  <a:pt x="1417567" y="1024378"/>
                  <a:pt x="1417277" y="1024385"/>
                  <a:pt x="1416987" y="1024385"/>
                </a:cubicBezTo>
                <a:cubicBezTo>
                  <a:pt x="1407555" y="1024373"/>
                  <a:pt x="1399931" y="1016727"/>
                  <a:pt x="1399949" y="1007307"/>
                </a:cubicBezTo>
                <a:cubicBezTo>
                  <a:pt x="1399949" y="1007015"/>
                  <a:pt x="1399949" y="1006724"/>
                  <a:pt x="1399965" y="1006432"/>
                </a:cubicBezTo>
                <a:cubicBezTo>
                  <a:pt x="1400443" y="997026"/>
                  <a:pt x="1408442" y="989781"/>
                  <a:pt x="1417857" y="990252"/>
                </a:cubicBezTo>
                <a:cubicBezTo>
                  <a:pt x="1418147" y="990237"/>
                  <a:pt x="1418437" y="990230"/>
                  <a:pt x="1418727" y="990232"/>
                </a:cubicBezTo>
                <a:close/>
                <a:moveTo>
                  <a:pt x="1479259" y="989910"/>
                </a:moveTo>
                <a:cubicBezTo>
                  <a:pt x="1489339" y="989910"/>
                  <a:pt x="1497508" y="998081"/>
                  <a:pt x="1497508" y="1008159"/>
                </a:cubicBezTo>
                <a:cubicBezTo>
                  <a:pt x="1497508" y="1008217"/>
                  <a:pt x="1497508" y="1008274"/>
                  <a:pt x="1497508" y="1008332"/>
                </a:cubicBezTo>
                <a:cubicBezTo>
                  <a:pt x="1497406" y="1018314"/>
                  <a:pt x="1489236" y="1026332"/>
                  <a:pt x="1479259" y="1026239"/>
                </a:cubicBezTo>
                <a:cubicBezTo>
                  <a:pt x="1479208" y="1026239"/>
                  <a:pt x="1479139" y="1026239"/>
                  <a:pt x="1479088" y="1026239"/>
                </a:cubicBezTo>
                <a:cubicBezTo>
                  <a:pt x="1469110" y="1026239"/>
                  <a:pt x="1461009" y="1018144"/>
                  <a:pt x="1461009" y="1008159"/>
                </a:cubicBezTo>
                <a:cubicBezTo>
                  <a:pt x="1461009" y="998081"/>
                  <a:pt x="1469178" y="989910"/>
                  <a:pt x="1479259" y="989910"/>
                </a:cubicBezTo>
                <a:close/>
                <a:moveTo>
                  <a:pt x="1540660" y="989740"/>
                </a:moveTo>
                <a:cubicBezTo>
                  <a:pt x="1550842" y="989740"/>
                  <a:pt x="1559080" y="997986"/>
                  <a:pt x="1559080" y="1008160"/>
                </a:cubicBezTo>
                <a:cubicBezTo>
                  <a:pt x="1559080" y="1008216"/>
                  <a:pt x="1559080" y="1008274"/>
                  <a:pt x="1559080" y="1008330"/>
                </a:cubicBezTo>
                <a:cubicBezTo>
                  <a:pt x="1558978" y="1018411"/>
                  <a:pt x="1550740" y="1026503"/>
                  <a:pt x="1540660" y="1026410"/>
                </a:cubicBezTo>
                <a:cubicBezTo>
                  <a:pt x="1530546" y="1026410"/>
                  <a:pt x="1522342" y="1018267"/>
                  <a:pt x="1522240" y="1008160"/>
                </a:cubicBezTo>
                <a:cubicBezTo>
                  <a:pt x="1522240" y="997986"/>
                  <a:pt x="1530495" y="989740"/>
                  <a:pt x="1540660" y="989740"/>
                </a:cubicBezTo>
                <a:close/>
                <a:moveTo>
                  <a:pt x="1602061" y="989399"/>
                </a:moveTo>
                <a:cubicBezTo>
                  <a:pt x="1612414" y="989399"/>
                  <a:pt x="1620822" y="997798"/>
                  <a:pt x="1620822" y="1008160"/>
                </a:cubicBezTo>
                <a:cubicBezTo>
                  <a:pt x="1620822" y="1008216"/>
                  <a:pt x="1620822" y="1008274"/>
                  <a:pt x="1620822" y="1008331"/>
                </a:cubicBezTo>
                <a:cubicBezTo>
                  <a:pt x="1620720" y="1018598"/>
                  <a:pt x="1612329" y="1026845"/>
                  <a:pt x="1602061" y="1026751"/>
                </a:cubicBezTo>
                <a:cubicBezTo>
                  <a:pt x="1591759" y="1026751"/>
                  <a:pt x="1583385" y="1018455"/>
                  <a:pt x="1583300" y="1008160"/>
                </a:cubicBezTo>
                <a:cubicBezTo>
                  <a:pt x="1583300" y="997798"/>
                  <a:pt x="1591691" y="989399"/>
                  <a:pt x="1602061" y="989399"/>
                </a:cubicBezTo>
                <a:close/>
                <a:moveTo>
                  <a:pt x="1664144" y="989228"/>
                </a:moveTo>
                <a:cubicBezTo>
                  <a:pt x="1674600" y="989228"/>
                  <a:pt x="1683076" y="997704"/>
                  <a:pt x="1683076" y="1008160"/>
                </a:cubicBezTo>
                <a:cubicBezTo>
                  <a:pt x="1682991" y="1018548"/>
                  <a:pt x="1674532" y="1026921"/>
                  <a:pt x="1664144" y="1026921"/>
                </a:cubicBezTo>
                <a:cubicBezTo>
                  <a:pt x="1653757" y="1026921"/>
                  <a:pt x="1645315" y="1018548"/>
                  <a:pt x="1645213" y="1008160"/>
                </a:cubicBezTo>
                <a:cubicBezTo>
                  <a:pt x="1645213" y="997704"/>
                  <a:pt x="1653689" y="989228"/>
                  <a:pt x="1664144" y="989228"/>
                </a:cubicBezTo>
                <a:close/>
                <a:moveTo>
                  <a:pt x="1724864" y="989058"/>
                </a:moveTo>
                <a:cubicBezTo>
                  <a:pt x="1735422" y="989058"/>
                  <a:pt x="1743967" y="997609"/>
                  <a:pt x="1743967" y="1008160"/>
                </a:cubicBezTo>
                <a:cubicBezTo>
                  <a:pt x="1743865" y="1018644"/>
                  <a:pt x="1735353" y="1027092"/>
                  <a:pt x="1724864" y="1027092"/>
                </a:cubicBezTo>
                <a:cubicBezTo>
                  <a:pt x="1714375" y="1027092"/>
                  <a:pt x="1705847" y="1018644"/>
                  <a:pt x="1705762" y="1008160"/>
                </a:cubicBezTo>
                <a:cubicBezTo>
                  <a:pt x="1705762" y="997609"/>
                  <a:pt x="1714307" y="989058"/>
                  <a:pt x="1724864" y="989058"/>
                </a:cubicBezTo>
                <a:close/>
                <a:moveTo>
                  <a:pt x="1909434" y="988753"/>
                </a:moveTo>
                <a:cubicBezTo>
                  <a:pt x="1920079" y="988753"/>
                  <a:pt x="1928707" y="997381"/>
                  <a:pt x="1928707" y="1008025"/>
                </a:cubicBezTo>
                <a:cubicBezTo>
                  <a:pt x="1928707" y="1018669"/>
                  <a:pt x="1920078" y="1027298"/>
                  <a:pt x="1909434" y="1027298"/>
                </a:cubicBezTo>
                <a:cubicBezTo>
                  <a:pt x="1898790" y="1027298"/>
                  <a:pt x="1890161" y="1018670"/>
                  <a:pt x="1890161" y="1008025"/>
                </a:cubicBezTo>
                <a:cubicBezTo>
                  <a:pt x="1890161" y="997381"/>
                  <a:pt x="1898790" y="988753"/>
                  <a:pt x="1909434" y="988753"/>
                </a:cubicBezTo>
                <a:close/>
                <a:moveTo>
                  <a:pt x="1848033" y="988753"/>
                </a:moveTo>
                <a:cubicBezTo>
                  <a:pt x="1858678" y="988753"/>
                  <a:pt x="1867306" y="997381"/>
                  <a:pt x="1867306" y="1008025"/>
                </a:cubicBezTo>
                <a:cubicBezTo>
                  <a:pt x="1867306" y="1018669"/>
                  <a:pt x="1858677" y="1027298"/>
                  <a:pt x="1848033" y="1027298"/>
                </a:cubicBezTo>
                <a:cubicBezTo>
                  <a:pt x="1837389" y="1027298"/>
                  <a:pt x="1828760" y="1018670"/>
                  <a:pt x="1828760" y="1008025"/>
                </a:cubicBezTo>
                <a:cubicBezTo>
                  <a:pt x="1828760" y="997381"/>
                  <a:pt x="1837389" y="988753"/>
                  <a:pt x="1848033" y="988753"/>
                </a:cubicBezTo>
                <a:close/>
                <a:moveTo>
                  <a:pt x="1786631" y="988753"/>
                </a:moveTo>
                <a:cubicBezTo>
                  <a:pt x="1797276" y="988753"/>
                  <a:pt x="1805904" y="997381"/>
                  <a:pt x="1805904" y="1008025"/>
                </a:cubicBezTo>
                <a:cubicBezTo>
                  <a:pt x="1805904" y="1018669"/>
                  <a:pt x="1797275" y="1027298"/>
                  <a:pt x="1786631" y="1027298"/>
                </a:cubicBezTo>
                <a:cubicBezTo>
                  <a:pt x="1775987" y="1027298"/>
                  <a:pt x="1767358" y="1018670"/>
                  <a:pt x="1767358" y="1008025"/>
                </a:cubicBezTo>
                <a:cubicBezTo>
                  <a:pt x="1767358" y="997381"/>
                  <a:pt x="1775987" y="988753"/>
                  <a:pt x="1786631" y="988753"/>
                </a:cubicBezTo>
                <a:close/>
                <a:moveTo>
                  <a:pt x="5628" y="943519"/>
                </a:moveTo>
                <a:cubicBezTo>
                  <a:pt x="5747" y="943512"/>
                  <a:pt x="5867" y="943512"/>
                  <a:pt x="5986" y="943519"/>
                </a:cubicBezTo>
                <a:cubicBezTo>
                  <a:pt x="7675" y="943617"/>
                  <a:pt x="8971" y="945066"/>
                  <a:pt x="8869" y="946760"/>
                </a:cubicBezTo>
                <a:cubicBezTo>
                  <a:pt x="8869" y="948549"/>
                  <a:pt x="7419" y="950000"/>
                  <a:pt x="5628" y="950000"/>
                </a:cubicBezTo>
                <a:cubicBezTo>
                  <a:pt x="3872" y="949914"/>
                  <a:pt x="2473" y="948512"/>
                  <a:pt x="2388" y="946760"/>
                </a:cubicBezTo>
                <a:cubicBezTo>
                  <a:pt x="2388" y="944970"/>
                  <a:pt x="3837" y="943519"/>
                  <a:pt x="5628" y="943519"/>
                </a:cubicBezTo>
                <a:close/>
                <a:moveTo>
                  <a:pt x="67029" y="941983"/>
                </a:moveTo>
                <a:cubicBezTo>
                  <a:pt x="67149" y="941978"/>
                  <a:pt x="67268" y="941978"/>
                  <a:pt x="67371" y="941983"/>
                </a:cubicBezTo>
                <a:cubicBezTo>
                  <a:pt x="69912" y="942079"/>
                  <a:pt x="71907" y="944218"/>
                  <a:pt x="71805" y="946760"/>
                </a:cubicBezTo>
                <a:cubicBezTo>
                  <a:pt x="71805" y="949397"/>
                  <a:pt x="69673" y="951536"/>
                  <a:pt x="67029" y="951536"/>
                </a:cubicBezTo>
                <a:cubicBezTo>
                  <a:pt x="64437" y="951446"/>
                  <a:pt x="62339" y="949358"/>
                  <a:pt x="62254" y="946760"/>
                </a:cubicBezTo>
                <a:cubicBezTo>
                  <a:pt x="62254" y="944123"/>
                  <a:pt x="64386" y="941983"/>
                  <a:pt x="67029" y="941983"/>
                </a:cubicBezTo>
                <a:close/>
                <a:moveTo>
                  <a:pt x="129114" y="941301"/>
                </a:moveTo>
                <a:cubicBezTo>
                  <a:pt x="132133" y="941301"/>
                  <a:pt x="134572" y="943747"/>
                  <a:pt x="134572" y="946760"/>
                </a:cubicBezTo>
                <a:cubicBezTo>
                  <a:pt x="134572" y="949774"/>
                  <a:pt x="132133" y="952217"/>
                  <a:pt x="129114" y="952217"/>
                </a:cubicBezTo>
                <a:cubicBezTo>
                  <a:pt x="126129" y="952129"/>
                  <a:pt x="123741" y="949736"/>
                  <a:pt x="123656" y="946760"/>
                </a:cubicBezTo>
                <a:cubicBezTo>
                  <a:pt x="123656" y="943747"/>
                  <a:pt x="126095" y="941301"/>
                  <a:pt x="129114" y="941301"/>
                </a:cubicBezTo>
                <a:close/>
                <a:moveTo>
                  <a:pt x="189832" y="940449"/>
                </a:moveTo>
                <a:cubicBezTo>
                  <a:pt x="189951" y="940446"/>
                  <a:pt x="190071" y="940446"/>
                  <a:pt x="190173" y="940449"/>
                </a:cubicBezTo>
                <a:cubicBezTo>
                  <a:pt x="193567" y="940544"/>
                  <a:pt x="196245" y="943371"/>
                  <a:pt x="196143" y="946761"/>
                </a:cubicBezTo>
                <a:cubicBezTo>
                  <a:pt x="196143" y="950244"/>
                  <a:pt x="193312" y="953070"/>
                  <a:pt x="189832" y="953070"/>
                </a:cubicBezTo>
                <a:cubicBezTo>
                  <a:pt x="186387" y="952980"/>
                  <a:pt x="183607" y="950207"/>
                  <a:pt x="183522" y="946761"/>
                </a:cubicBezTo>
                <a:cubicBezTo>
                  <a:pt x="183522" y="943275"/>
                  <a:pt x="186353" y="940449"/>
                  <a:pt x="189832" y="940449"/>
                </a:cubicBezTo>
                <a:close/>
                <a:moveTo>
                  <a:pt x="251234" y="939767"/>
                </a:moveTo>
                <a:cubicBezTo>
                  <a:pt x="255088" y="939767"/>
                  <a:pt x="258227" y="942898"/>
                  <a:pt x="258227" y="946760"/>
                </a:cubicBezTo>
                <a:cubicBezTo>
                  <a:pt x="258227" y="950621"/>
                  <a:pt x="255088" y="953753"/>
                  <a:pt x="251234" y="953753"/>
                </a:cubicBezTo>
                <a:cubicBezTo>
                  <a:pt x="247413" y="953662"/>
                  <a:pt x="244326" y="950583"/>
                  <a:pt x="244241" y="946760"/>
                </a:cubicBezTo>
                <a:cubicBezTo>
                  <a:pt x="244241" y="942898"/>
                  <a:pt x="247379" y="939767"/>
                  <a:pt x="251234" y="939767"/>
                </a:cubicBezTo>
                <a:close/>
                <a:moveTo>
                  <a:pt x="312635" y="939085"/>
                </a:moveTo>
                <a:cubicBezTo>
                  <a:pt x="316882" y="939085"/>
                  <a:pt x="320310" y="942522"/>
                  <a:pt x="320310" y="946761"/>
                </a:cubicBezTo>
                <a:cubicBezTo>
                  <a:pt x="320310" y="950998"/>
                  <a:pt x="316882" y="954435"/>
                  <a:pt x="312635" y="954435"/>
                </a:cubicBezTo>
                <a:cubicBezTo>
                  <a:pt x="308388" y="954435"/>
                  <a:pt x="304960" y="950998"/>
                  <a:pt x="304960" y="946761"/>
                </a:cubicBezTo>
                <a:cubicBezTo>
                  <a:pt x="304960" y="942522"/>
                  <a:pt x="308388" y="939085"/>
                  <a:pt x="312635" y="939085"/>
                </a:cubicBezTo>
                <a:close/>
                <a:moveTo>
                  <a:pt x="374036" y="938231"/>
                </a:moveTo>
                <a:cubicBezTo>
                  <a:pt x="378743" y="938231"/>
                  <a:pt x="382563" y="942050"/>
                  <a:pt x="382563" y="946760"/>
                </a:cubicBezTo>
                <a:cubicBezTo>
                  <a:pt x="382563" y="951469"/>
                  <a:pt x="378743" y="955287"/>
                  <a:pt x="374036" y="955287"/>
                </a:cubicBezTo>
                <a:cubicBezTo>
                  <a:pt x="369362" y="955197"/>
                  <a:pt x="365593" y="951431"/>
                  <a:pt x="365508" y="946760"/>
                </a:cubicBezTo>
                <a:cubicBezTo>
                  <a:pt x="365508" y="942050"/>
                  <a:pt x="369329" y="938231"/>
                  <a:pt x="374036" y="938231"/>
                </a:cubicBezTo>
                <a:close/>
                <a:moveTo>
                  <a:pt x="436120" y="937550"/>
                </a:moveTo>
                <a:cubicBezTo>
                  <a:pt x="441203" y="937550"/>
                  <a:pt x="445330" y="941674"/>
                  <a:pt x="445330" y="946761"/>
                </a:cubicBezTo>
                <a:cubicBezTo>
                  <a:pt x="445330" y="951847"/>
                  <a:pt x="441203" y="955970"/>
                  <a:pt x="436120" y="955970"/>
                </a:cubicBezTo>
                <a:cubicBezTo>
                  <a:pt x="431072" y="955880"/>
                  <a:pt x="426995" y="951809"/>
                  <a:pt x="426910" y="946761"/>
                </a:cubicBezTo>
                <a:cubicBezTo>
                  <a:pt x="426910" y="941674"/>
                  <a:pt x="431037" y="937550"/>
                  <a:pt x="436120" y="937550"/>
                </a:cubicBezTo>
                <a:close/>
                <a:moveTo>
                  <a:pt x="496839" y="936867"/>
                </a:moveTo>
                <a:cubicBezTo>
                  <a:pt x="502297" y="936867"/>
                  <a:pt x="506731" y="941297"/>
                  <a:pt x="506731" y="946760"/>
                </a:cubicBezTo>
                <a:cubicBezTo>
                  <a:pt x="506731" y="952223"/>
                  <a:pt x="502297" y="956651"/>
                  <a:pt x="496839" y="956651"/>
                </a:cubicBezTo>
                <a:cubicBezTo>
                  <a:pt x="491381" y="956651"/>
                  <a:pt x="486947" y="952223"/>
                  <a:pt x="486947" y="946760"/>
                </a:cubicBezTo>
                <a:cubicBezTo>
                  <a:pt x="486947" y="941297"/>
                  <a:pt x="491381" y="936867"/>
                  <a:pt x="496839" y="936867"/>
                </a:cubicBezTo>
                <a:close/>
                <a:moveTo>
                  <a:pt x="558240" y="936185"/>
                </a:moveTo>
                <a:cubicBezTo>
                  <a:pt x="564073" y="936185"/>
                  <a:pt x="568815" y="940920"/>
                  <a:pt x="568815" y="946760"/>
                </a:cubicBezTo>
                <a:cubicBezTo>
                  <a:pt x="568815" y="952599"/>
                  <a:pt x="564073" y="957334"/>
                  <a:pt x="558240" y="957334"/>
                </a:cubicBezTo>
                <a:cubicBezTo>
                  <a:pt x="552407" y="957334"/>
                  <a:pt x="547666" y="952599"/>
                  <a:pt x="547666" y="946760"/>
                </a:cubicBezTo>
                <a:cubicBezTo>
                  <a:pt x="547666" y="940920"/>
                  <a:pt x="552407" y="936185"/>
                  <a:pt x="558240" y="936185"/>
                </a:cubicBezTo>
                <a:close/>
                <a:moveTo>
                  <a:pt x="619642" y="935504"/>
                </a:moveTo>
                <a:cubicBezTo>
                  <a:pt x="619761" y="935502"/>
                  <a:pt x="619863" y="935502"/>
                  <a:pt x="619982" y="935504"/>
                </a:cubicBezTo>
                <a:cubicBezTo>
                  <a:pt x="626106" y="935599"/>
                  <a:pt x="631001" y="940638"/>
                  <a:pt x="630898" y="946761"/>
                </a:cubicBezTo>
                <a:cubicBezTo>
                  <a:pt x="630898" y="952978"/>
                  <a:pt x="625867" y="958017"/>
                  <a:pt x="619642" y="958017"/>
                </a:cubicBezTo>
                <a:cubicBezTo>
                  <a:pt x="613467" y="957925"/>
                  <a:pt x="608470" y="952939"/>
                  <a:pt x="608385" y="946761"/>
                </a:cubicBezTo>
                <a:cubicBezTo>
                  <a:pt x="608385" y="940543"/>
                  <a:pt x="613433" y="935504"/>
                  <a:pt x="619642" y="935504"/>
                </a:cubicBezTo>
                <a:close/>
                <a:moveTo>
                  <a:pt x="681042" y="934821"/>
                </a:moveTo>
                <a:cubicBezTo>
                  <a:pt x="687643" y="934821"/>
                  <a:pt x="692982" y="940166"/>
                  <a:pt x="692982" y="946761"/>
                </a:cubicBezTo>
                <a:cubicBezTo>
                  <a:pt x="692982" y="953353"/>
                  <a:pt x="687643" y="958699"/>
                  <a:pt x="681042" y="958699"/>
                </a:cubicBezTo>
                <a:cubicBezTo>
                  <a:pt x="674493" y="958608"/>
                  <a:pt x="669189" y="953317"/>
                  <a:pt x="669104" y="946761"/>
                </a:cubicBezTo>
                <a:cubicBezTo>
                  <a:pt x="669104" y="940166"/>
                  <a:pt x="674442" y="934821"/>
                  <a:pt x="681042" y="934821"/>
                </a:cubicBezTo>
                <a:close/>
                <a:moveTo>
                  <a:pt x="743126" y="934139"/>
                </a:moveTo>
                <a:cubicBezTo>
                  <a:pt x="750102" y="934139"/>
                  <a:pt x="755747" y="939790"/>
                  <a:pt x="755747" y="946761"/>
                </a:cubicBezTo>
                <a:cubicBezTo>
                  <a:pt x="755747" y="953731"/>
                  <a:pt x="750102" y="959381"/>
                  <a:pt x="743126" y="959381"/>
                </a:cubicBezTo>
                <a:cubicBezTo>
                  <a:pt x="736150" y="959381"/>
                  <a:pt x="730505" y="953731"/>
                  <a:pt x="730505" y="946761"/>
                </a:cubicBezTo>
                <a:cubicBezTo>
                  <a:pt x="730505" y="939790"/>
                  <a:pt x="736150" y="934139"/>
                  <a:pt x="743126" y="934139"/>
                </a:cubicBezTo>
                <a:close/>
                <a:moveTo>
                  <a:pt x="803845" y="933456"/>
                </a:moveTo>
                <a:cubicBezTo>
                  <a:pt x="811196" y="933456"/>
                  <a:pt x="817149" y="939412"/>
                  <a:pt x="817149" y="946760"/>
                </a:cubicBezTo>
                <a:cubicBezTo>
                  <a:pt x="817149" y="954107"/>
                  <a:pt x="811196" y="960063"/>
                  <a:pt x="803845" y="960063"/>
                </a:cubicBezTo>
                <a:cubicBezTo>
                  <a:pt x="796494" y="960063"/>
                  <a:pt x="790542" y="954107"/>
                  <a:pt x="790542" y="946760"/>
                </a:cubicBezTo>
                <a:cubicBezTo>
                  <a:pt x="790542" y="939412"/>
                  <a:pt x="796494" y="933456"/>
                  <a:pt x="803845" y="933456"/>
                </a:cubicBezTo>
                <a:close/>
                <a:moveTo>
                  <a:pt x="865612" y="932811"/>
                </a:moveTo>
                <a:cubicBezTo>
                  <a:pt x="873242" y="932811"/>
                  <a:pt x="879428" y="938995"/>
                  <a:pt x="879428" y="946625"/>
                </a:cubicBezTo>
                <a:cubicBezTo>
                  <a:pt x="879428" y="954255"/>
                  <a:pt x="873242" y="960441"/>
                  <a:pt x="865612" y="960441"/>
                </a:cubicBezTo>
                <a:cubicBezTo>
                  <a:pt x="857982" y="960441"/>
                  <a:pt x="851797" y="954255"/>
                  <a:pt x="851797" y="946625"/>
                </a:cubicBezTo>
                <a:cubicBezTo>
                  <a:pt x="851797" y="938995"/>
                  <a:pt x="857982" y="932811"/>
                  <a:pt x="865612" y="932811"/>
                </a:cubicBezTo>
                <a:close/>
                <a:moveTo>
                  <a:pt x="926647" y="932262"/>
                </a:moveTo>
                <a:cubicBezTo>
                  <a:pt x="934646" y="932262"/>
                  <a:pt x="941144" y="938754"/>
                  <a:pt x="941144" y="946760"/>
                </a:cubicBezTo>
                <a:cubicBezTo>
                  <a:pt x="941144" y="954765"/>
                  <a:pt x="934646" y="961257"/>
                  <a:pt x="926647" y="961257"/>
                </a:cubicBezTo>
                <a:cubicBezTo>
                  <a:pt x="918648" y="961257"/>
                  <a:pt x="912150" y="954765"/>
                  <a:pt x="912150" y="946760"/>
                </a:cubicBezTo>
                <a:cubicBezTo>
                  <a:pt x="912150" y="938754"/>
                  <a:pt x="918648" y="932262"/>
                  <a:pt x="926647" y="932262"/>
                </a:cubicBezTo>
                <a:close/>
                <a:moveTo>
                  <a:pt x="988048" y="931751"/>
                </a:moveTo>
                <a:cubicBezTo>
                  <a:pt x="988168" y="931749"/>
                  <a:pt x="988270" y="931749"/>
                  <a:pt x="988390" y="931751"/>
                </a:cubicBezTo>
                <a:cubicBezTo>
                  <a:pt x="996593" y="931846"/>
                  <a:pt x="1003160" y="938565"/>
                  <a:pt x="1003058" y="946760"/>
                </a:cubicBezTo>
                <a:cubicBezTo>
                  <a:pt x="1003058" y="946817"/>
                  <a:pt x="1003058" y="946874"/>
                  <a:pt x="1003058" y="946931"/>
                </a:cubicBezTo>
                <a:cubicBezTo>
                  <a:pt x="1002956" y="955126"/>
                  <a:pt x="996235" y="961691"/>
                  <a:pt x="988048" y="961599"/>
                </a:cubicBezTo>
                <a:cubicBezTo>
                  <a:pt x="979827" y="961599"/>
                  <a:pt x="973124" y="954982"/>
                  <a:pt x="973040" y="946760"/>
                </a:cubicBezTo>
                <a:cubicBezTo>
                  <a:pt x="973040" y="938471"/>
                  <a:pt x="979759" y="931751"/>
                  <a:pt x="988048" y="931751"/>
                </a:cubicBezTo>
                <a:close/>
                <a:moveTo>
                  <a:pt x="1049816" y="930934"/>
                </a:moveTo>
                <a:cubicBezTo>
                  <a:pt x="1058483" y="930934"/>
                  <a:pt x="1065508" y="937959"/>
                  <a:pt x="1065508" y="946625"/>
                </a:cubicBezTo>
                <a:cubicBezTo>
                  <a:pt x="1065508" y="955292"/>
                  <a:pt x="1058483" y="962317"/>
                  <a:pt x="1049816" y="962317"/>
                </a:cubicBezTo>
                <a:cubicBezTo>
                  <a:pt x="1041150" y="962317"/>
                  <a:pt x="1034125" y="955290"/>
                  <a:pt x="1034125" y="946625"/>
                </a:cubicBezTo>
                <a:cubicBezTo>
                  <a:pt x="1034125" y="937959"/>
                  <a:pt x="1041150" y="930934"/>
                  <a:pt x="1049816" y="930934"/>
                </a:cubicBezTo>
                <a:close/>
                <a:moveTo>
                  <a:pt x="1110851" y="930558"/>
                </a:moveTo>
                <a:cubicBezTo>
                  <a:pt x="1110970" y="930556"/>
                  <a:pt x="1111073" y="930556"/>
                  <a:pt x="1111192" y="930558"/>
                </a:cubicBezTo>
                <a:cubicBezTo>
                  <a:pt x="1120044" y="930652"/>
                  <a:pt x="1127156" y="937907"/>
                  <a:pt x="1127054" y="946761"/>
                </a:cubicBezTo>
                <a:cubicBezTo>
                  <a:pt x="1127054" y="946819"/>
                  <a:pt x="1127054" y="946874"/>
                  <a:pt x="1127054" y="946932"/>
                </a:cubicBezTo>
                <a:cubicBezTo>
                  <a:pt x="1126952" y="955786"/>
                  <a:pt x="1119703" y="962886"/>
                  <a:pt x="1110851" y="962792"/>
                </a:cubicBezTo>
                <a:cubicBezTo>
                  <a:pt x="1102152" y="962371"/>
                  <a:pt x="1095160" y="955459"/>
                  <a:pt x="1094648" y="946761"/>
                </a:cubicBezTo>
                <a:cubicBezTo>
                  <a:pt x="1095074" y="937995"/>
                  <a:pt x="1102084" y="930986"/>
                  <a:pt x="1110851" y="930558"/>
                </a:cubicBezTo>
                <a:close/>
                <a:moveTo>
                  <a:pt x="1172252" y="930045"/>
                </a:moveTo>
                <a:cubicBezTo>
                  <a:pt x="1181667" y="930045"/>
                  <a:pt x="1189308" y="937680"/>
                  <a:pt x="1189308" y="947101"/>
                </a:cubicBezTo>
                <a:cubicBezTo>
                  <a:pt x="1189308" y="956521"/>
                  <a:pt x="1181667" y="964156"/>
                  <a:pt x="1172252" y="964156"/>
                </a:cubicBezTo>
                <a:cubicBezTo>
                  <a:pt x="1162838" y="964156"/>
                  <a:pt x="1155197" y="956521"/>
                  <a:pt x="1155197" y="947101"/>
                </a:cubicBezTo>
                <a:cubicBezTo>
                  <a:pt x="1155197" y="937680"/>
                  <a:pt x="1162838" y="930045"/>
                  <a:pt x="1172252" y="930045"/>
                </a:cubicBezTo>
                <a:close/>
                <a:moveTo>
                  <a:pt x="1233653" y="929533"/>
                </a:moveTo>
                <a:cubicBezTo>
                  <a:pt x="1243068" y="929533"/>
                  <a:pt x="1250709" y="937169"/>
                  <a:pt x="1250709" y="946589"/>
                </a:cubicBezTo>
                <a:cubicBezTo>
                  <a:pt x="1250709" y="956008"/>
                  <a:pt x="1243068" y="963644"/>
                  <a:pt x="1233653" y="963644"/>
                </a:cubicBezTo>
                <a:cubicBezTo>
                  <a:pt x="1224239" y="963644"/>
                  <a:pt x="1216598" y="956008"/>
                  <a:pt x="1216598" y="946589"/>
                </a:cubicBezTo>
                <a:cubicBezTo>
                  <a:pt x="1216598" y="937169"/>
                  <a:pt x="1224239" y="929533"/>
                  <a:pt x="1233653" y="929533"/>
                </a:cubicBezTo>
                <a:close/>
                <a:moveTo>
                  <a:pt x="1971151" y="929364"/>
                </a:moveTo>
                <a:cubicBezTo>
                  <a:pt x="1980566" y="929364"/>
                  <a:pt x="1988207" y="936999"/>
                  <a:pt x="1988207" y="946418"/>
                </a:cubicBezTo>
                <a:cubicBezTo>
                  <a:pt x="1988207" y="955838"/>
                  <a:pt x="1980566" y="963474"/>
                  <a:pt x="1971151" y="963474"/>
                </a:cubicBezTo>
                <a:cubicBezTo>
                  <a:pt x="1961737" y="963474"/>
                  <a:pt x="1954096" y="955838"/>
                  <a:pt x="1954096" y="946418"/>
                </a:cubicBezTo>
                <a:cubicBezTo>
                  <a:pt x="1954096" y="936999"/>
                  <a:pt x="1961737" y="929364"/>
                  <a:pt x="1971151" y="929364"/>
                </a:cubicBezTo>
                <a:close/>
                <a:moveTo>
                  <a:pt x="1295421" y="928888"/>
                </a:moveTo>
                <a:cubicBezTo>
                  <a:pt x="1305218" y="928888"/>
                  <a:pt x="1313159" y="936830"/>
                  <a:pt x="1313159" y="946625"/>
                </a:cubicBezTo>
                <a:cubicBezTo>
                  <a:pt x="1313159" y="956422"/>
                  <a:pt x="1305218" y="964363"/>
                  <a:pt x="1295421" y="964363"/>
                </a:cubicBezTo>
                <a:cubicBezTo>
                  <a:pt x="1285625" y="964363"/>
                  <a:pt x="1277683" y="956422"/>
                  <a:pt x="1277683" y="946625"/>
                </a:cubicBezTo>
                <a:cubicBezTo>
                  <a:pt x="1277683" y="936830"/>
                  <a:pt x="1285625" y="928888"/>
                  <a:pt x="1295421" y="928888"/>
                </a:cubicBezTo>
                <a:close/>
                <a:moveTo>
                  <a:pt x="1479259" y="928510"/>
                </a:moveTo>
                <a:cubicBezTo>
                  <a:pt x="1489714" y="928510"/>
                  <a:pt x="1498191" y="936986"/>
                  <a:pt x="1498191" y="947443"/>
                </a:cubicBezTo>
                <a:cubicBezTo>
                  <a:pt x="1498106" y="957831"/>
                  <a:pt x="1489646" y="966203"/>
                  <a:pt x="1479259" y="966203"/>
                </a:cubicBezTo>
                <a:cubicBezTo>
                  <a:pt x="1468872" y="966203"/>
                  <a:pt x="1460429" y="957831"/>
                  <a:pt x="1460327" y="947443"/>
                </a:cubicBezTo>
                <a:cubicBezTo>
                  <a:pt x="1460327" y="936986"/>
                  <a:pt x="1468804" y="928510"/>
                  <a:pt x="1479259" y="928510"/>
                </a:cubicBezTo>
                <a:close/>
                <a:moveTo>
                  <a:pt x="1417857" y="928510"/>
                </a:moveTo>
                <a:cubicBezTo>
                  <a:pt x="1428125" y="928510"/>
                  <a:pt x="1436448" y="936834"/>
                  <a:pt x="1436448" y="947101"/>
                </a:cubicBezTo>
                <a:cubicBezTo>
                  <a:pt x="1436448" y="947158"/>
                  <a:pt x="1436448" y="947216"/>
                  <a:pt x="1436448" y="947271"/>
                </a:cubicBezTo>
                <a:cubicBezTo>
                  <a:pt x="1436346" y="957445"/>
                  <a:pt x="1428023" y="965615"/>
                  <a:pt x="1417857" y="965521"/>
                </a:cubicBezTo>
                <a:cubicBezTo>
                  <a:pt x="1417806" y="965521"/>
                  <a:pt x="1417738" y="965521"/>
                  <a:pt x="1417687" y="965521"/>
                </a:cubicBezTo>
                <a:cubicBezTo>
                  <a:pt x="1407505" y="965521"/>
                  <a:pt x="1399267" y="957274"/>
                  <a:pt x="1399267" y="947101"/>
                </a:cubicBezTo>
                <a:cubicBezTo>
                  <a:pt x="1399267" y="936834"/>
                  <a:pt x="1407590" y="928510"/>
                  <a:pt x="1417857" y="928510"/>
                </a:cubicBezTo>
                <a:close/>
                <a:moveTo>
                  <a:pt x="1357139" y="928510"/>
                </a:moveTo>
                <a:cubicBezTo>
                  <a:pt x="1366826" y="928971"/>
                  <a:pt x="1374382" y="937061"/>
                  <a:pt x="1374195" y="946760"/>
                </a:cubicBezTo>
                <a:cubicBezTo>
                  <a:pt x="1374212" y="956326"/>
                  <a:pt x="1366690" y="964214"/>
                  <a:pt x="1357139" y="964668"/>
                </a:cubicBezTo>
                <a:cubicBezTo>
                  <a:pt x="1347161" y="964668"/>
                  <a:pt x="1339060" y="956574"/>
                  <a:pt x="1339060" y="946590"/>
                </a:cubicBezTo>
                <a:cubicBezTo>
                  <a:pt x="1339060" y="936605"/>
                  <a:pt x="1347161" y="928510"/>
                  <a:pt x="1357139" y="928510"/>
                </a:cubicBezTo>
                <a:close/>
                <a:moveTo>
                  <a:pt x="1540660" y="927487"/>
                </a:moveTo>
                <a:cubicBezTo>
                  <a:pt x="1540779" y="927485"/>
                  <a:pt x="1540882" y="927485"/>
                  <a:pt x="1541001" y="927487"/>
                </a:cubicBezTo>
                <a:cubicBezTo>
                  <a:pt x="1551558" y="927581"/>
                  <a:pt x="1560035" y="936211"/>
                  <a:pt x="1559933" y="946760"/>
                </a:cubicBezTo>
                <a:cubicBezTo>
                  <a:pt x="1559933" y="946816"/>
                  <a:pt x="1559933" y="946874"/>
                  <a:pt x="1559933" y="946929"/>
                </a:cubicBezTo>
                <a:cubicBezTo>
                  <a:pt x="1559831" y="957480"/>
                  <a:pt x="1551217" y="965955"/>
                  <a:pt x="1540660" y="965862"/>
                </a:cubicBezTo>
                <a:cubicBezTo>
                  <a:pt x="1530085" y="965862"/>
                  <a:pt x="1521472" y="957337"/>
                  <a:pt x="1521387" y="946760"/>
                </a:cubicBezTo>
                <a:cubicBezTo>
                  <a:pt x="1521387" y="936115"/>
                  <a:pt x="1530017" y="927487"/>
                  <a:pt x="1540660" y="927487"/>
                </a:cubicBezTo>
                <a:close/>
                <a:moveTo>
                  <a:pt x="1602061" y="927316"/>
                </a:moveTo>
                <a:cubicBezTo>
                  <a:pt x="1612806" y="927316"/>
                  <a:pt x="1621505" y="936022"/>
                  <a:pt x="1621505" y="946760"/>
                </a:cubicBezTo>
                <a:cubicBezTo>
                  <a:pt x="1621505" y="946817"/>
                  <a:pt x="1621505" y="946874"/>
                  <a:pt x="1621505" y="946930"/>
                </a:cubicBezTo>
                <a:cubicBezTo>
                  <a:pt x="1621402" y="957574"/>
                  <a:pt x="1612704" y="966126"/>
                  <a:pt x="1602061" y="966033"/>
                </a:cubicBezTo>
                <a:cubicBezTo>
                  <a:pt x="1602010" y="966033"/>
                  <a:pt x="1601942" y="966033"/>
                  <a:pt x="1601891" y="966033"/>
                </a:cubicBezTo>
                <a:cubicBezTo>
                  <a:pt x="1591248" y="966033"/>
                  <a:pt x="1582618" y="957404"/>
                  <a:pt x="1582618" y="946760"/>
                </a:cubicBezTo>
                <a:cubicBezTo>
                  <a:pt x="1582618" y="936022"/>
                  <a:pt x="1591316" y="927316"/>
                  <a:pt x="1602061" y="927316"/>
                </a:cubicBezTo>
                <a:close/>
                <a:moveTo>
                  <a:pt x="1664144" y="926975"/>
                </a:moveTo>
                <a:cubicBezTo>
                  <a:pt x="1675077" y="926975"/>
                  <a:pt x="1683929" y="935834"/>
                  <a:pt x="1683929" y="946760"/>
                </a:cubicBezTo>
                <a:cubicBezTo>
                  <a:pt x="1683929" y="946817"/>
                  <a:pt x="1683929" y="946874"/>
                  <a:pt x="1683929" y="946930"/>
                </a:cubicBezTo>
                <a:cubicBezTo>
                  <a:pt x="1683827" y="957762"/>
                  <a:pt x="1674975" y="966467"/>
                  <a:pt x="1664144" y="966374"/>
                </a:cubicBezTo>
                <a:cubicBezTo>
                  <a:pt x="1664093" y="966374"/>
                  <a:pt x="1664025" y="966374"/>
                  <a:pt x="1663974" y="966374"/>
                </a:cubicBezTo>
                <a:cubicBezTo>
                  <a:pt x="1653144" y="966374"/>
                  <a:pt x="1644360" y="957592"/>
                  <a:pt x="1644360" y="946760"/>
                </a:cubicBezTo>
                <a:cubicBezTo>
                  <a:pt x="1644360" y="935834"/>
                  <a:pt x="1653212" y="926975"/>
                  <a:pt x="1664144" y="926975"/>
                </a:cubicBezTo>
                <a:close/>
                <a:moveTo>
                  <a:pt x="1724863" y="926804"/>
                </a:moveTo>
                <a:cubicBezTo>
                  <a:pt x="1735882" y="926804"/>
                  <a:pt x="1744819" y="935738"/>
                  <a:pt x="1744819" y="946760"/>
                </a:cubicBezTo>
                <a:cubicBezTo>
                  <a:pt x="1744819" y="946816"/>
                  <a:pt x="1744819" y="946874"/>
                  <a:pt x="1744819" y="946929"/>
                </a:cubicBezTo>
                <a:cubicBezTo>
                  <a:pt x="1744717" y="957857"/>
                  <a:pt x="1735796" y="966637"/>
                  <a:pt x="1724863" y="966544"/>
                </a:cubicBezTo>
                <a:cubicBezTo>
                  <a:pt x="1713931" y="966544"/>
                  <a:pt x="1705079" y="957686"/>
                  <a:pt x="1705079" y="946760"/>
                </a:cubicBezTo>
                <a:cubicBezTo>
                  <a:pt x="1705079" y="946704"/>
                  <a:pt x="1705079" y="946645"/>
                  <a:pt x="1705079" y="946589"/>
                </a:cubicBezTo>
                <a:cubicBezTo>
                  <a:pt x="1705079" y="935661"/>
                  <a:pt x="1713931" y="926804"/>
                  <a:pt x="1724863" y="926804"/>
                </a:cubicBezTo>
                <a:close/>
                <a:moveTo>
                  <a:pt x="1909067" y="926634"/>
                </a:moveTo>
                <a:cubicBezTo>
                  <a:pt x="1920188" y="926634"/>
                  <a:pt x="1929194" y="935645"/>
                  <a:pt x="1929194" y="946760"/>
                </a:cubicBezTo>
                <a:cubicBezTo>
                  <a:pt x="1929194" y="946817"/>
                  <a:pt x="1929194" y="946874"/>
                  <a:pt x="1929194" y="946930"/>
                </a:cubicBezTo>
                <a:cubicBezTo>
                  <a:pt x="1929091" y="957951"/>
                  <a:pt x="1920086" y="966809"/>
                  <a:pt x="1909067" y="966715"/>
                </a:cubicBezTo>
                <a:cubicBezTo>
                  <a:pt x="1909016" y="966715"/>
                  <a:pt x="1908948" y="966715"/>
                  <a:pt x="1908897" y="966715"/>
                </a:cubicBezTo>
                <a:cubicBezTo>
                  <a:pt x="1897879" y="966715"/>
                  <a:pt x="1888942" y="957781"/>
                  <a:pt x="1888942" y="946760"/>
                </a:cubicBezTo>
                <a:cubicBezTo>
                  <a:pt x="1888942" y="935645"/>
                  <a:pt x="1897947" y="926634"/>
                  <a:pt x="1909067" y="926634"/>
                </a:cubicBezTo>
                <a:close/>
                <a:moveTo>
                  <a:pt x="1847667" y="926634"/>
                </a:moveTo>
                <a:cubicBezTo>
                  <a:pt x="1858787" y="926634"/>
                  <a:pt x="1867793" y="935645"/>
                  <a:pt x="1867793" y="946760"/>
                </a:cubicBezTo>
                <a:cubicBezTo>
                  <a:pt x="1867793" y="946817"/>
                  <a:pt x="1867793" y="946874"/>
                  <a:pt x="1867793" y="946930"/>
                </a:cubicBezTo>
                <a:cubicBezTo>
                  <a:pt x="1867690" y="957951"/>
                  <a:pt x="1858685" y="966809"/>
                  <a:pt x="1847667" y="966715"/>
                </a:cubicBezTo>
                <a:cubicBezTo>
                  <a:pt x="1847615" y="966715"/>
                  <a:pt x="1847547" y="966715"/>
                  <a:pt x="1847496" y="966715"/>
                </a:cubicBezTo>
                <a:cubicBezTo>
                  <a:pt x="1836478" y="966715"/>
                  <a:pt x="1827541" y="957781"/>
                  <a:pt x="1827541" y="946760"/>
                </a:cubicBezTo>
                <a:cubicBezTo>
                  <a:pt x="1827541" y="935645"/>
                  <a:pt x="1836546" y="926634"/>
                  <a:pt x="1847667" y="926634"/>
                </a:cubicBezTo>
                <a:close/>
                <a:moveTo>
                  <a:pt x="1786606" y="926630"/>
                </a:moveTo>
                <a:cubicBezTo>
                  <a:pt x="1797727" y="926632"/>
                  <a:pt x="1806732" y="935644"/>
                  <a:pt x="1806732" y="946760"/>
                </a:cubicBezTo>
                <a:cubicBezTo>
                  <a:pt x="1806732" y="946816"/>
                  <a:pt x="1806732" y="946874"/>
                  <a:pt x="1806732" y="946929"/>
                </a:cubicBezTo>
                <a:cubicBezTo>
                  <a:pt x="1806630" y="957951"/>
                  <a:pt x="1797624" y="966808"/>
                  <a:pt x="1786606" y="966714"/>
                </a:cubicBezTo>
                <a:cubicBezTo>
                  <a:pt x="1786555" y="966714"/>
                  <a:pt x="1786487" y="966714"/>
                  <a:pt x="1786436" y="966714"/>
                </a:cubicBezTo>
                <a:cubicBezTo>
                  <a:pt x="1775418" y="966714"/>
                  <a:pt x="1766481" y="957780"/>
                  <a:pt x="1766481" y="946760"/>
                </a:cubicBezTo>
                <a:cubicBezTo>
                  <a:pt x="1766481" y="935776"/>
                  <a:pt x="1775281" y="926820"/>
                  <a:pt x="1786265" y="926634"/>
                </a:cubicBezTo>
                <a:cubicBezTo>
                  <a:pt x="1786385" y="926632"/>
                  <a:pt x="1786487" y="926630"/>
                  <a:pt x="1786606" y="926630"/>
                </a:cubicBezTo>
                <a:close/>
                <a:moveTo>
                  <a:pt x="5629" y="881778"/>
                </a:moveTo>
                <a:cubicBezTo>
                  <a:pt x="7607" y="881778"/>
                  <a:pt x="9210" y="883382"/>
                  <a:pt x="9210" y="885359"/>
                </a:cubicBezTo>
                <a:cubicBezTo>
                  <a:pt x="9210" y="887338"/>
                  <a:pt x="7607" y="888942"/>
                  <a:pt x="5629" y="888942"/>
                </a:cubicBezTo>
                <a:cubicBezTo>
                  <a:pt x="3684" y="888854"/>
                  <a:pt x="2132" y="887301"/>
                  <a:pt x="2047" y="885359"/>
                </a:cubicBezTo>
                <a:cubicBezTo>
                  <a:pt x="2047" y="883382"/>
                  <a:pt x="3650" y="881778"/>
                  <a:pt x="5629" y="881778"/>
                </a:cubicBezTo>
                <a:close/>
                <a:moveTo>
                  <a:pt x="67029" y="880242"/>
                </a:moveTo>
                <a:cubicBezTo>
                  <a:pt x="67149" y="880239"/>
                  <a:pt x="67268" y="880239"/>
                  <a:pt x="67371" y="880242"/>
                </a:cubicBezTo>
                <a:cubicBezTo>
                  <a:pt x="70100" y="880339"/>
                  <a:pt x="72248" y="882629"/>
                  <a:pt x="72146" y="885359"/>
                </a:cubicBezTo>
                <a:cubicBezTo>
                  <a:pt x="72146" y="888185"/>
                  <a:pt x="69861" y="890476"/>
                  <a:pt x="67029" y="890476"/>
                </a:cubicBezTo>
                <a:cubicBezTo>
                  <a:pt x="64249" y="890388"/>
                  <a:pt x="61998" y="888148"/>
                  <a:pt x="61913" y="885359"/>
                </a:cubicBezTo>
                <a:cubicBezTo>
                  <a:pt x="61913" y="882533"/>
                  <a:pt x="64198" y="880242"/>
                  <a:pt x="67029" y="880242"/>
                </a:cubicBezTo>
                <a:close/>
                <a:moveTo>
                  <a:pt x="129113" y="879389"/>
                </a:moveTo>
                <a:cubicBezTo>
                  <a:pt x="129232" y="879387"/>
                  <a:pt x="129352" y="879387"/>
                  <a:pt x="129454" y="879389"/>
                </a:cubicBezTo>
                <a:cubicBezTo>
                  <a:pt x="132661" y="879486"/>
                  <a:pt x="135185" y="882158"/>
                  <a:pt x="135083" y="885359"/>
                </a:cubicBezTo>
                <a:cubicBezTo>
                  <a:pt x="135083" y="888656"/>
                  <a:pt x="132405" y="891328"/>
                  <a:pt x="129113" y="891328"/>
                </a:cubicBezTo>
                <a:cubicBezTo>
                  <a:pt x="125822" y="891328"/>
                  <a:pt x="123144" y="888656"/>
                  <a:pt x="123144" y="885359"/>
                </a:cubicBezTo>
                <a:cubicBezTo>
                  <a:pt x="123144" y="882063"/>
                  <a:pt x="125822" y="879389"/>
                  <a:pt x="129113" y="879389"/>
                </a:cubicBezTo>
                <a:close/>
                <a:moveTo>
                  <a:pt x="189832" y="878708"/>
                </a:moveTo>
                <a:cubicBezTo>
                  <a:pt x="189951" y="878705"/>
                  <a:pt x="190071" y="878705"/>
                  <a:pt x="190173" y="878708"/>
                </a:cubicBezTo>
                <a:cubicBezTo>
                  <a:pt x="193755" y="878803"/>
                  <a:pt x="196586" y="881780"/>
                  <a:pt x="196484" y="885359"/>
                </a:cubicBezTo>
                <a:cubicBezTo>
                  <a:pt x="196484" y="889034"/>
                  <a:pt x="193499" y="892011"/>
                  <a:pt x="189832" y="892011"/>
                </a:cubicBezTo>
                <a:cubicBezTo>
                  <a:pt x="186199" y="891921"/>
                  <a:pt x="183265" y="888996"/>
                  <a:pt x="183181" y="885359"/>
                </a:cubicBezTo>
                <a:cubicBezTo>
                  <a:pt x="183181" y="881686"/>
                  <a:pt x="186165" y="878708"/>
                  <a:pt x="189832" y="878708"/>
                </a:cubicBezTo>
                <a:close/>
                <a:moveTo>
                  <a:pt x="312635" y="877343"/>
                </a:moveTo>
                <a:cubicBezTo>
                  <a:pt x="312754" y="877342"/>
                  <a:pt x="312856" y="877342"/>
                  <a:pt x="312976" y="877343"/>
                </a:cubicBezTo>
                <a:cubicBezTo>
                  <a:pt x="317410" y="877439"/>
                  <a:pt x="320924" y="881103"/>
                  <a:pt x="320821" y="885530"/>
                </a:cubicBezTo>
                <a:cubicBezTo>
                  <a:pt x="320821" y="890052"/>
                  <a:pt x="317154" y="893716"/>
                  <a:pt x="312635" y="893716"/>
                </a:cubicBezTo>
                <a:cubicBezTo>
                  <a:pt x="308149" y="893627"/>
                  <a:pt x="304533" y="890013"/>
                  <a:pt x="304448" y="885530"/>
                </a:cubicBezTo>
                <a:cubicBezTo>
                  <a:pt x="304448" y="881009"/>
                  <a:pt x="308115" y="877343"/>
                  <a:pt x="312635" y="877343"/>
                </a:cubicBezTo>
                <a:close/>
                <a:moveTo>
                  <a:pt x="251233" y="877343"/>
                </a:moveTo>
                <a:cubicBezTo>
                  <a:pt x="255276" y="877343"/>
                  <a:pt x="258567" y="880627"/>
                  <a:pt x="258567" y="884676"/>
                </a:cubicBezTo>
                <a:cubicBezTo>
                  <a:pt x="258567" y="888727"/>
                  <a:pt x="255276" y="892011"/>
                  <a:pt x="251233" y="892011"/>
                </a:cubicBezTo>
                <a:cubicBezTo>
                  <a:pt x="247225" y="891921"/>
                  <a:pt x="243984" y="888691"/>
                  <a:pt x="243900" y="884676"/>
                </a:cubicBezTo>
                <a:cubicBezTo>
                  <a:pt x="243900" y="880627"/>
                  <a:pt x="247191" y="877343"/>
                  <a:pt x="251233" y="877343"/>
                </a:cubicBezTo>
                <a:close/>
                <a:moveTo>
                  <a:pt x="374402" y="876357"/>
                </a:moveTo>
                <a:cubicBezTo>
                  <a:pt x="379300" y="876357"/>
                  <a:pt x="383271" y="880327"/>
                  <a:pt x="383271" y="885226"/>
                </a:cubicBezTo>
                <a:cubicBezTo>
                  <a:pt x="383271" y="890124"/>
                  <a:pt x="379300" y="894095"/>
                  <a:pt x="374402" y="894095"/>
                </a:cubicBezTo>
                <a:cubicBezTo>
                  <a:pt x="369504" y="894095"/>
                  <a:pt x="365533" y="890124"/>
                  <a:pt x="365533" y="885226"/>
                </a:cubicBezTo>
                <a:cubicBezTo>
                  <a:pt x="365533" y="880327"/>
                  <a:pt x="369504" y="876357"/>
                  <a:pt x="374402" y="876357"/>
                </a:cubicBezTo>
                <a:close/>
                <a:moveTo>
                  <a:pt x="436120" y="875808"/>
                </a:moveTo>
                <a:cubicBezTo>
                  <a:pt x="441203" y="875802"/>
                  <a:pt x="445398" y="879774"/>
                  <a:pt x="445671" y="884848"/>
                </a:cubicBezTo>
                <a:cubicBezTo>
                  <a:pt x="445671" y="890123"/>
                  <a:pt x="441390" y="894399"/>
                  <a:pt x="436120" y="894399"/>
                </a:cubicBezTo>
                <a:cubicBezTo>
                  <a:pt x="431037" y="894405"/>
                  <a:pt x="426841" y="890434"/>
                  <a:pt x="426569" y="885359"/>
                </a:cubicBezTo>
                <a:cubicBezTo>
                  <a:pt x="426569" y="880083"/>
                  <a:pt x="430850" y="875808"/>
                  <a:pt x="436120" y="875808"/>
                </a:cubicBezTo>
                <a:close/>
                <a:moveTo>
                  <a:pt x="496838" y="875126"/>
                </a:moveTo>
                <a:cubicBezTo>
                  <a:pt x="502484" y="875126"/>
                  <a:pt x="507072" y="879708"/>
                  <a:pt x="507072" y="885359"/>
                </a:cubicBezTo>
                <a:cubicBezTo>
                  <a:pt x="507072" y="891012"/>
                  <a:pt x="502484" y="895593"/>
                  <a:pt x="496838" y="895593"/>
                </a:cubicBezTo>
                <a:cubicBezTo>
                  <a:pt x="491193" y="895593"/>
                  <a:pt x="486605" y="891012"/>
                  <a:pt x="486605" y="885359"/>
                </a:cubicBezTo>
                <a:cubicBezTo>
                  <a:pt x="486605" y="879708"/>
                  <a:pt x="491193" y="875126"/>
                  <a:pt x="496838" y="875126"/>
                </a:cubicBezTo>
                <a:close/>
                <a:moveTo>
                  <a:pt x="558240" y="874273"/>
                </a:moveTo>
                <a:cubicBezTo>
                  <a:pt x="564363" y="874273"/>
                  <a:pt x="569326" y="879237"/>
                  <a:pt x="569326" y="885359"/>
                </a:cubicBezTo>
                <a:cubicBezTo>
                  <a:pt x="569241" y="891444"/>
                  <a:pt x="564329" y="896354"/>
                  <a:pt x="558240" y="896446"/>
                </a:cubicBezTo>
                <a:cubicBezTo>
                  <a:pt x="552151" y="896354"/>
                  <a:pt x="547239" y="891444"/>
                  <a:pt x="547154" y="885359"/>
                </a:cubicBezTo>
                <a:cubicBezTo>
                  <a:pt x="547154" y="879237"/>
                  <a:pt x="552117" y="874273"/>
                  <a:pt x="558240" y="874273"/>
                </a:cubicBezTo>
                <a:close/>
                <a:moveTo>
                  <a:pt x="619641" y="873591"/>
                </a:moveTo>
                <a:cubicBezTo>
                  <a:pt x="626139" y="873591"/>
                  <a:pt x="631410" y="878859"/>
                  <a:pt x="631410" y="885359"/>
                </a:cubicBezTo>
                <a:cubicBezTo>
                  <a:pt x="631410" y="891859"/>
                  <a:pt x="626139" y="897129"/>
                  <a:pt x="619641" y="897129"/>
                </a:cubicBezTo>
                <a:cubicBezTo>
                  <a:pt x="613143" y="897129"/>
                  <a:pt x="607873" y="891859"/>
                  <a:pt x="607873" y="885359"/>
                </a:cubicBezTo>
                <a:cubicBezTo>
                  <a:pt x="607873" y="878859"/>
                  <a:pt x="613143" y="873591"/>
                  <a:pt x="619641" y="873591"/>
                </a:cubicBezTo>
                <a:close/>
                <a:moveTo>
                  <a:pt x="681042" y="872910"/>
                </a:moveTo>
                <a:cubicBezTo>
                  <a:pt x="681162" y="872907"/>
                  <a:pt x="681264" y="872907"/>
                  <a:pt x="681383" y="872910"/>
                </a:cubicBezTo>
                <a:cubicBezTo>
                  <a:pt x="688172" y="873005"/>
                  <a:pt x="693596" y="878578"/>
                  <a:pt x="693493" y="885359"/>
                </a:cubicBezTo>
                <a:cubicBezTo>
                  <a:pt x="693493" y="892236"/>
                  <a:pt x="687916" y="897810"/>
                  <a:pt x="681042" y="897810"/>
                </a:cubicBezTo>
                <a:cubicBezTo>
                  <a:pt x="674169" y="897810"/>
                  <a:pt x="668592" y="892236"/>
                  <a:pt x="668592" y="885359"/>
                </a:cubicBezTo>
                <a:cubicBezTo>
                  <a:pt x="668592" y="878483"/>
                  <a:pt x="674169" y="872910"/>
                  <a:pt x="681042" y="872910"/>
                </a:cubicBezTo>
                <a:close/>
                <a:moveTo>
                  <a:pt x="743125" y="872227"/>
                </a:moveTo>
                <a:cubicBezTo>
                  <a:pt x="743245" y="872225"/>
                  <a:pt x="743347" y="872225"/>
                  <a:pt x="743466" y="872227"/>
                </a:cubicBezTo>
                <a:cubicBezTo>
                  <a:pt x="750630" y="872322"/>
                  <a:pt x="756361" y="878200"/>
                  <a:pt x="756258" y="885359"/>
                </a:cubicBezTo>
                <a:cubicBezTo>
                  <a:pt x="756258" y="892612"/>
                  <a:pt x="750374" y="898493"/>
                  <a:pt x="743125" y="898493"/>
                </a:cubicBezTo>
                <a:cubicBezTo>
                  <a:pt x="735911" y="898400"/>
                  <a:pt x="730077" y="892573"/>
                  <a:pt x="729993" y="885359"/>
                </a:cubicBezTo>
                <a:cubicBezTo>
                  <a:pt x="729993" y="878106"/>
                  <a:pt x="735877" y="872227"/>
                  <a:pt x="743125" y="872227"/>
                </a:cubicBezTo>
                <a:close/>
                <a:moveTo>
                  <a:pt x="804211" y="871410"/>
                </a:moveTo>
                <a:cubicBezTo>
                  <a:pt x="811841" y="871410"/>
                  <a:pt x="818027" y="877594"/>
                  <a:pt x="818027" y="885225"/>
                </a:cubicBezTo>
                <a:cubicBezTo>
                  <a:pt x="818027" y="892855"/>
                  <a:pt x="811841" y="899041"/>
                  <a:pt x="804211" y="899041"/>
                </a:cubicBezTo>
                <a:cubicBezTo>
                  <a:pt x="796581" y="899041"/>
                  <a:pt x="790396" y="892855"/>
                  <a:pt x="790396" y="885225"/>
                </a:cubicBezTo>
                <a:cubicBezTo>
                  <a:pt x="790396" y="877594"/>
                  <a:pt x="796581" y="871410"/>
                  <a:pt x="804211" y="871410"/>
                </a:cubicBezTo>
                <a:close/>
                <a:moveTo>
                  <a:pt x="865246" y="871033"/>
                </a:moveTo>
                <a:cubicBezTo>
                  <a:pt x="865366" y="871031"/>
                  <a:pt x="865468" y="871031"/>
                  <a:pt x="865587" y="871033"/>
                </a:cubicBezTo>
                <a:cubicBezTo>
                  <a:pt x="873399" y="871128"/>
                  <a:pt x="879676" y="877541"/>
                  <a:pt x="879573" y="885359"/>
                </a:cubicBezTo>
                <a:cubicBezTo>
                  <a:pt x="879573" y="893271"/>
                  <a:pt x="873160" y="899687"/>
                  <a:pt x="865246" y="899687"/>
                </a:cubicBezTo>
                <a:cubicBezTo>
                  <a:pt x="857367" y="899595"/>
                  <a:pt x="851005" y="893234"/>
                  <a:pt x="850920" y="885359"/>
                </a:cubicBezTo>
                <a:cubicBezTo>
                  <a:pt x="850920" y="877448"/>
                  <a:pt x="857333" y="871033"/>
                  <a:pt x="865246" y="871033"/>
                </a:cubicBezTo>
                <a:close/>
                <a:moveTo>
                  <a:pt x="926648" y="870351"/>
                </a:moveTo>
                <a:cubicBezTo>
                  <a:pt x="926767" y="870349"/>
                  <a:pt x="926870" y="870349"/>
                  <a:pt x="926989" y="870351"/>
                </a:cubicBezTo>
                <a:cubicBezTo>
                  <a:pt x="935192" y="870446"/>
                  <a:pt x="941759" y="877164"/>
                  <a:pt x="941657" y="885359"/>
                </a:cubicBezTo>
                <a:cubicBezTo>
                  <a:pt x="941657" y="885418"/>
                  <a:pt x="941657" y="885474"/>
                  <a:pt x="941657" y="885531"/>
                </a:cubicBezTo>
                <a:cubicBezTo>
                  <a:pt x="941555" y="893726"/>
                  <a:pt x="934834" y="900291"/>
                  <a:pt x="926648" y="900199"/>
                </a:cubicBezTo>
                <a:cubicBezTo>
                  <a:pt x="918427" y="900199"/>
                  <a:pt x="911724" y="893583"/>
                  <a:pt x="911639" y="885359"/>
                </a:cubicBezTo>
                <a:cubicBezTo>
                  <a:pt x="911639" y="877071"/>
                  <a:pt x="918358" y="870351"/>
                  <a:pt x="926648" y="870351"/>
                </a:cubicBezTo>
                <a:close/>
                <a:moveTo>
                  <a:pt x="988415" y="869535"/>
                </a:moveTo>
                <a:cubicBezTo>
                  <a:pt x="997082" y="869535"/>
                  <a:pt x="1004107" y="876559"/>
                  <a:pt x="1004107" y="885225"/>
                </a:cubicBezTo>
                <a:cubicBezTo>
                  <a:pt x="1004107" y="893891"/>
                  <a:pt x="997082" y="900917"/>
                  <a:pt x="988415" y="900917"/>
                </a:cubicBezTo>
                <a:cubicBezTo>
                  <a:pt x="979749" y="900917"/>
                  <a:pt x="972724" y="893891"/>
                  <a:pt x="972724" y="885225"/>
                </a:cubicBezTo>
                <a:cubicBezTo>
                  <a:pt x="972724" y="876559"/>
                  <a:pt x="979749" y="869535"/>
                  <a:pt x="988415" y="869535"/>
                </a:cubicBezTo>
                <a:close/>
                <a:moveTo>
                  <a:pt x="1050132" y="869158"/>
                </a:moveTo>
                <a:cubicBezTo>
                  <a:pt x="1050831" y="869111"/>
                  <a:pt x="1051548" y="869111"/>
                  <a:pt x="1052247" y="869158"/>
                </a:cubicBezTo>
                <a:cubicBezTo>
                  <a:pt x="1061082" y="869742"/>
                  <a:pt x="1067768" y="877378"/>
                  <a:pt x="1067188" y="886212"/>
                </a:cubicBezTo>
                <a:cubicBezTo>
                  <a:pt x="1067188" y="886564"/>
                  <a:pt x="1067171" y="886917"/>
                  <a:pt x="1067153" y="887269"/>
                </a:cubicBezTo>
                <a:cubicBezTo>
                  <a:pt x="1066591" y="896104"/>
                  <a:pt x="1058967" y="902810"/>
                  <a:pt x="1050132" y="902245"/>
                </a:cubicBezTo>
                <a:cubicBezTo>
                  <a:pt x="1041433" y="901824"/>
                  <a:pt x="1034440" y="894911"/>
                  <a:pt x="1033929" y="886212"/>
                </a:cubicBezTo>
                <a:cubicBezTo>
                  <a:pt x="1033912" y="877117"/>
                  <a:pt x="1041041" y="869613"/>
                  <a:pt x="1050132" y="869158"/>
                </a:cubicBezTo>
                <a:close/>
                <a:moveTo>
                  <a:pt x="1110851" y="868474"/>
                </a:moveTo>
                <a:cubicBezTo>
                  <a:pt x="1120266" y="868474"/>
                  <a:pt x="1127907" y="876110"/>
                  <a:pt x="1127907" y="885529"/>
                </a:cubicBezTo>
                <a:cubicBezTo>
                  <a:pt x="1127907" y="894950"/>
                  <a:pt x="1120266" y="902585"/>
                  <a:pt x="1110851" y="902585"/>
                </a:cubicBezTo>
                <a:cubicBezTo>
                  <a:pt x="1101437" y="902585"/>
                  <a:pt x="1093796" y="894950"/>
                  <a:pt x="1093796" y="885529"/>
                </a:cubicBezTo>
                <a:cubicBezTo>
                  <a:pt x="1093796" y="876110"/>
                  <a:pt x="1101437" y="868474"/>
                  <a:pt x="1110851" y="868474"/>
                </a:cubicBezTo>
                <a:close/>
                <a:moveTo>
                  <a:pt x="1172252" y="867963"/>
                </a:moveTo>
                <a:cubicBezTo>
                  <a:pt x="1181667" y="867963"/>
                  <a:pt x="1189308" y="875598"/>
                  <a:pt x="1189308" y="885019"/>
                </a:cubicBezTo>
                <a:cubicBezTo>
                  <a:pt x="1189308" y="894439"/>
                  <a:pt x="1181667" y="902075"/>
                  <a:pt x="1172252" y="902075"/>
                </a:cubicBezTo>
                <a:cubicBezTo>
                  <a:pt x="1162838" y="902075"/>
                  <a:pt x="1155197" y="894439"/>
                  <a:pt x="1155197" y="885019"/>
                </a:cubicBezTo>
                <a:cubicBezTo>
                  <a:pt x="1155197" y="875598"/>
                  <a:pt x="1162838" y="867963"/>
                  <a:pt x="1172252" y="867963"/>
                </a:cubicBezTo>
                <a:close/>
                <a:moveTo>
                  <a:pt x="1234523" y="867429"/>
                </a:moveTo>
                <a:cubicBezTo>
                  <a:pt x="1243955" y="867441"/>
                  <a:pt x="1251579" y="875087"/>
                  <a:pt x="1251562" y="884506"/>
                </a:cubicBezTo>
                <a:cubicBezTo>
                  <a:pt x="1251562" y="884799"/>
                  <a:pt x="1251562" y="885091"/>
                  <a:pt x="1251545" y="885382"/>
                </a:cubicBezTo>
                <a:cubicBezTo>
                  <a:pt x="1251068" y="894789"/>
                  <a:pt x="1243069" y="902033"/>
                  <a:pt x="1233654" y="901563"/>
                </a:cubicBezTo>
                <a:cubicBezTo>
                  <a:pt x="1233364" y="901579"/>
                  <a:pt x="1233074" y="901586"/>
                  <a:pt x="1232784" y="901584"/>
                </a:cubicBezTo>
                <a:cubicBezTo>
                  <a:pt x="1223352" y="901574"/>
                  <a:pt x="1215728" y="893927"/>
                  <a:pt x="1215745" y="884506"/>
                </a:cubicBezTo>
                <a:cubicBezTo>
                  <a:pt x="1215745" y="884216"/>
                  <a:pt x="1215745" y="883923"/>
                  <a:pt x="1215762" y="883632"/>
                </a:cubicBezTo>
                <a:cubicBezTo>
                  <a:pt x="1216240" y="874226"/>
                  <a:pt x="1224239" y="866981"/>
                  <a:pt x="1233654" y="867453"/>
                </a:cubicBezTo>
                <a:cubicBezTo>
                  <a:pt x="1233944" y="867437"/>
                  <a:pt x="1234233" y="867429"/>
                  <a:pt x="1234523" y="867429"/>
                </a:cubicBezTo>
                <a:close/>
                <a:moveTo>
                  <a:pt x="1971152" y="867110"/>
                </a:moveTo>
                <a:cubicBezTo>
                  <a:pt x="1980754" y="867741"/>
                  <a:pt x="1988225" y="875731"/>
                  <a:pt x="1988207" y="885359"/>
                </a:cubicBezTo>
                <a:cubicBezTo>
                  <a:pt x="1988225" y="894959"/>
                  <a:pt x="1980737" y="902897"/>
                  <a:pt x="1971152" y="903439"/>
                </a:cubicBezTo>
                <a:cubicBezTo>
                  <a:pt x="1971101" y="903439"/>
                  <a:pt x="1971032" y="903440"/>
                  <a:pt x="1970981" y="903440"/>
                </a:cubicBezTo>
                <a:cubicBezTo>
                  <a:pt x="1961003" y="903439"/>
                  <a:pt x="1952902" y="895344"/>
                  <a:pt x="1952902" y="885359"/>
                </a:cubicBezTo>
                <a:cubicBezTo>
                  <a:pt x="1952902" y="875282"/>
                  <a:pt x="1961071" y="867110"/>
                  <a:pt x="1971152" y="867110"/>
                </a:cubicBezTo>
                <a:close/>
                <a:moveTo>
                  <a:pt x="1295055" y="866939"/>
                </a:moveTo>
                <a:cubicBezTo>
                  <a:pt x="1305220" y="866939"/>
                  <a:pt x="1313475" y="875186"/>
                  <a:pt x="1313475" y="885359"/>
                </a:cubicBezTo>
                <a:cubicBezTo>
                  <a:pt x="1313475" y="885418"/>
                  <a:pt x="1313475" y="885474"/>
                  <a:pt x="1313475" y="885529"/>
                </a:cubicBezTo>
                <a:cubicBezTo>
                  <a:pt x="1313373" y="895610"/>
                  <a:pt x="1305135" y="903703"/>
                  <a:pt x="1295055" y="903609"/>
                </a:cubicBezTo>
                <a:cubicBezTo>
                  <a:pt x="1284941" y="903609"/>
                  <a:pt x="1276720" y="895467"/>
                  <a:pt x="1276635" y="885359"/>
                </a:cubicBezTo>
                <a:cubicBezTo>
                  <a:pt x="1276635" y="875186"/>
                  <a:pt x="1284890" y="866939"/>
                  <a:pt x="1295055" y="866939"/>
                </a:cubicBezTo>
                <a:close/>
                <a:moveTo>
                  <a:pt x="1357138" y="866598"/>
                </a:moveTo>
                <a:cubicBezTo>
                  <a:pt x="1367508" y="866598"/>
                  <a:pt x="1375900" y="874998"/>
                  <a:pt x="1375900" y="885359"/>
                </a:cubicBezTo>
                <a:cubicBezTo>
                  <a:pt x="1375900" y="885416"/>
                  <a:pt x="1375900" y="885474"/>
                  <a:pt x="1375900" y="885530"/>
                </a:cubicBezTo>
                <a:cubicBezTo>
                  <a:pt x="1375797" y="895797"/>
                  <a:pt x="1367406" y="904045"/>
                  <a:pt x="1357138" y="903951"/>
                </a:cubicBezTo>
                <a:cubicBezTo>
                  <a:pt x="1346836" y="903951"/>
                  <a:pt x="1338462" y="895655"/>
                  <a:pt x="1338377" y="885359"/>
                </a:cubicBezTo>
                <a:cubicBezTo>
                  <a:pt x="1338377" y="874998"/>
                  <a:pt x="1346768" y="866598"/>
                  <a:pt x="1357138" y="866598"/>
                </a:cubicBezTo>
                <a:close/>
                <a:moveTo>
                  <a:pt x="1417858" y="866088"/>
                </a:moveTo>
                <a:cubicBezTo>
                  <a:pt x="1417977" y="866085"/>
                  <a:pt x="1418080" y="866085"/>
                  <a:pt x="1418199" y="866088"/>
                </a:cubicBezTo>
                <a:cubicBezTo>
                  <a:pt x="1428757" y="866181"/>
                  <a:pt x="1437234" y="874811"/>
                  <a:pt x="1437131" y="885359"/>
                </a:cubicBezTo>
                <a:cubicBezTo>
                  <a:pt x="1437131" y="885416"/>
                  <a:pt x="1437131" y="885474"/>
                  <a:pt x="1437131" y="885530"/>
                </a:cubicBezTo>
                <a:cubicBezTo>
                  <a:pt x="1437029" y="896080"/>
                  <a:pt x="1428415" y="904555"/>
                  <a:pt x="1417858" y="904461"/>
                </a:cubicBezTo>
                <a:cubicBezTo>
                  <a:pt x="1407283" y="904461"/>
                  <a:pt x="1398670" y="895937"/>
                  <a:pt x="1398585" y="885359"/>
                </a:cubicBezTo>
                <a:cubicBezTo>
                  <a:pt x="1398585" y="874716"/>
                  <a:pt x="1407215" y="866088"/>
                  <a:pt x="1417858" y="866088"/>
                </a:cubicBezTo>
                <a:close/>
                <a:moveTo>
                  <a:pt x="1479258" y="865746"/>
                </a:moveTo>
                <a:cubicBezTo>
                  <a:pt x="1479309" y="865746"/>
                  <a:pt x="1479378" y="865746"/>
                  <a:pt x="1479429" y="865746"/>
                </a:cubicBezTo>
                <a:cubicBezTo>
                  <a:pt x="1490174" y="865842"/>
                  <a:pt x="1498804" y="874623"/>
                  <a:pt x="1498702" y="885360"/>
                </a:cubicBezTo>
                <a:cubicBezTo>
                  <a:pt x="1498702" y="885417"/>
                  <a:pt x="1498702" y="885475"/>
                  <a:pt x="1498702" y="885530"/>
                </a:cubicBezTo>
                <a:cubicBezTo>
                  <a:pt x="1498600" y="896269"/>
                  <a:pt x="1489833" y="904898"/>
                  <a:pt x="1479088" y="904804"/>
                </a:cubicBezTo>
                <a:cubicBezTo>
                  <a:pt x="1468326" y="904804"/>
                  <a:pt x="1459576" y="896126"/>
                  <a:pt x="1459474" y="885360"/>
                </a:cubicBezTo>
                <a:cubicBezTo>
                  <a:pt x="1459474" y="885304"/>
                  <a:pt x="1459474" y="885246"/>
                  <a:pt x="1459474" y="885189"/>
                </a:cubicBezTo>
                <a:cubicBezTo>
                  <a:pt x="1459576" y="874358"/>
                  <a:pt x="1468428" y="865652"/>
                  <a:pt x="1479258" y="865746"/>
                </a:cubicBezTo>
                <a:close/>
                <a:moveTo>
                  <a:pt x="1540660" y="865404"/>
                </a:moveTo>
                <a:cubicBezTo>
                  <a:pt x="1551678" y="865404"/>
                  <a:pt x="1560615" y="874338"/>
                  <a:pt x="1560615" y="885359"/>
                </a:cubicBezTo>
                <a:cubicBezTo>
                  <a:pt x="1560615" y="885418"/>
                  <a:pt x="1560615" y="885474"/>
                  <a:pt x="1560615" y="885529"/>
                </a:cubicBezTo>
                <a:cubicBezTo>
                  <a:pt x="1560513" y="896457"/>
                  <a:pt x="1551593" y="905237"/>
                  <a:pt x="1540660" y="905145"/>
                </a:cubicBezTo>
                <a:cubicBezTo>
                  <a:pt x="1529710" y="905145"/>
                  <a:pt x="1520790" y="896315"/>
                  <a:pt x="1520705" y="885359"/>
                </a:cubicBezTo>
                <a:cubicBezTo>
                  <a:pt x="1520705" y="874338"/>
                  <a:pt x="1529642" y="865404"/>
                  <a:pt x="1540660" y="865404"/>
                </a:cubicBezTo>
                <a:close/>
                <a:moveTo>
                  <a:pt x="1602061" y="865064"/>
                </a:moveTo>
                <a:cubicBezTo>
                  <a:pt x="1613267" y="865064"/>
                  <a:pt x="1622357" y="874151"/>
                  <a:pt x="1622357" y="885359"/>
                </a:cubicBezTo>
                <a:cubicBezTo>
                  <a:pt x="1622357" y="885416"/>
                  <a:pt x="1622357" y="885474"/>
                  <a:pt x="1622357" y="885530"/>
                </a:cubicBezTo>
                <a:cubicBezTo>
                  <a:pt x="1622255" y="896646"/>
                  <a:pt x="1613181" y="905579"/>
                  <a:pt x="1602061" y="905485"/>
                </a:cubicBezTo>
                <a:cubicBezTo>
                  <a:pt x="1590923" y="905485"/>
                  <a:pt x="1581849" y="896503"/>
                  <a:pt x="1581765" y="885359"/>
                </a:cubicBezTo>
                <a:cubicBezTo>
                  <a:pt x="1581765" y="874151"/>
                  <a:pt x="1590855" y="865064"/>
                  <a:pt x="1602061" y="865064"/>
                </a:cubicBezTo>
                <a:close/>
                <a:moveTo>
                  <a:pt x="1664145" y="864722"/>
                </a:moveTo>
                <a:cubicBezTo>
                  <a:pt x="1675538" y="864722"/>
                  <a:pt x="1684783" y="873962"/>
                  <a:pt x="1684783" y="885359"/>
                </a:cubicBezTo>
                <a:cubicBezTo>
                  <a:pt x="1684681" y="896692"/>
                  <a:pt x="1675470" y="905827"/>
                  <a:pt x="1664145" y="905827"/>
                </a:cubicBezTo>
                <a:cubicBezTo>
                  <a:pt x="1652820" y="905827"/>
                  <a:pt x="1643610" y="896692"/>
                  <a:pt x="1643508" y="885359"/>
                </a:cubicBezTo>
                <a:cubicBezTo>
                  <a:pt x="1643508" y="873962"/>
                  <a:pt x="1652752" y="864722"/>
                  <a:pt x="1664145" y="864722"/>
                </a:cubicBezTo>
                <a:close/>
                <a:moveTo>
                  <a:pt x="1786265" y="864553"/>
                </a:moveTo>
                <a:cubicBezTo>
                  <a:pt x="1786384" y="864551"/>
                  <a:pt x="1786487" y="864551"/>
                  <a:pt x="1786606" y="864553"/>
                </a:cubicBezTo>
                <a:cubicBezTo>
                  <a:pt x="1797999" y="864646"/>
                  <a:pt x="1807175" y="873963"/>
                  <a:pt x="1807073" y="885359"/>
                </a:cubicBezTo>
                <a:cubicBezTo>
                  <a:pt x="1807073" y="885418"/>
                  <a:pt x="1807073" y="885474"/>
                  <a:pt x="1807073" y="885530"/>
                </a:cubicBezTo>
                <a:cubicBezTo>
                  <a:pt x="1806970" y="896929"/>
                  <a:pt x="1797658" y="906090"/>
                  <a:pt x="1786265" y="905998"/>
                </a:cubicBezTo>
                <a:cubicBezTo>
                  <a:pt x="1774837" y="905998"/>
                  <a:pt x="1765542" y="896786"/>
                  <a:pt x="1765457" y="885359"/>
                </a:cubicBezTo>
                <a:cubicBezTo>
                  <a:pt x="1765457" y="873868"/>
                  <a:pt x="1774769" y="864553"/>
                  <a:pt x="1786265" y="864553"/>
                </a:cubicBezTo>
                <a:close/>
                <a:moveTo>
                  <a:pt x="1724864" y="864553"/>
                </a:moveTo>
                <a:cubicBezTo>
                  <a:pt x="1724983" y="864551"/>
                  <a:pt x="1725086" y="864551"/>
                  <a:pt x="1725205" y="864553"/>
                </a:cubicBezTo>
                <a:cubicBezTo>
                  <a:pt x="1736598" y="864646"/>
                  <a:pt x="1745775" y="873963"/>
                  <a:pt x="1745672" y="885359"/>
                </a:cubicBezTo>
                <a:cubicBezTo>
                  <a:pt x="1745672" y="885418"/>
                  <a:pt x="1745672" y="885474"/>
                  <a:pt x="1745672" y="885530"/>
                </a:cubicBezTo>
                <a:cubicBezTo>
                  <a:pt x="1745569" y="896929"/>
                  <a:pt x="1736257" y="906090"/>
                  <a:pt x="1724864" y="905998"/>
                </a:cubicBezTo>
                <a:cubicBezTo>
                  <a:pt x="1713437" y="905998"/>
                  <a:pt x="1704141" y="896786"/>
                  <a:pt x="1704056" y="885359"/>
                </a:cubicBezTo>
                <a:cubicBezTo>
                  <a:pt x="1704056" y="873868"/>
                  <a:pt x="1713368" y="864553"/>
                  <a:pt x="1724864" y="864553"/>
                </a:cubicBezTo>
                <a:close/>
                <a:moveTo>
                  <a:pt x="1909067" y="864382"/>
                </a:moveTo>
                <a:cubicBezTo>
                  <a:pt x="1920648" y="864382"/>
                  <a:pt x="1930046" y="873774"/>
                  <a:pt x="1930046" y="885359"/>
                </a:cubicBezTo>
                <a:cubicBezTo>
                  <a:pt x="1929961" y="896879"/>
                  <a:pt x="1920580" y="906168"/>
                  <a:pt x="1909067" y="906168"/>
                </a:cubicBezTo>
                <a:cubicBezTo>
                  <a:pt x="1897554" y="906168"/>
                  <a:pt x="1888174" y="896879"/>
                  <a:pt x="1888089" y="885359"/>
                </a:cubicBezTo>
                <a:cubicBezTo>
                  <a:pt x="1888089" y="873774"/>
                  <a:pt x="1897486" y="864382"/>
                  <a:pt x="1909067" y="864382"/>
                </a:cubicBezTo>
                <a:close/>
                <a:moveTo>
                  <a:pt x="1847667" y="864382"/>
                </a:moveTo>
                <a:cubicBezTo>
                  <a:pt x="1847718" y="864382"/>
                  <a:pt x="1847786" y="864382"/>
                  <a:pt x="1847837" y="864382"/>
                </a:cubicBezTo>
                <a:cubicBezTo>
                  <a:pt x="1859418" y="864382"/>
                  <a:pt x="1868816" y="873774"/>
                  <a:pt x="1868816" y="885359"/>
                </a:cubicBezTo>
                <a:cubicBezTo>
                  <a:pt x="1868816" y="885359"/>
                  <a:pt x="1868816" y="885362"/>
                  <a:pt x="1868816" y="885362"/>
                </a:cubicBezTo>
                <a:cubicBezTo>
                  <a:pt x="1868713" y="896948"/>
                  <a:pt x="1859247" y="906261"/>
                  <a:pt x="1847667" y="906168"/>
                </a:cubicBezTo>
                <a:cubicBezTo>
                  <a:pt x="1836153" y="906168"/>
                  <a:pt x="1826773" y="896879"/>
                  <a:pt x="1826688" y="885359"/>
                </a:cubicBezTo>
                <a:cubicBezTo>
                  <a:pt x="1826688" y="873774"/>
                  <a:pt x="1836085" y="864382"/>
                  <a:pt x="1847667" y="864382"/>
                </a:cubicBezTo>
                <a:close/>
                <a:moveTo>
                  <a:pt x="5629" y="820036"/>
                </a:moveTo>
                <a:cubicBezTo>
                  <a:pt x="7794" y="820036"/>
                  <a:pt x="9551" y="821793"/>
                  <a:pt x="9551" y="823959"/>
                </a:cubicBezTo>
                <a:cubicBezTo>
                  <a:pt x="9551" y="826125"/>
                  <a:pt x="7794" y="827882"/>
                  <a:pt x="5629" y="827882"/>
                </a:cubicBezTo>
                <a:cubicBezTo>
                  <a:pt x="3497" y="827795"/>
                  <a:pt x="1791" y="826090"/>
                  <a:pt x="1706" y="823959"/>
                </a:cubicBezTo>
                <a:cubicBezTo>
                  <a:pt x="1706" y="821793"/>
                  <a:pt x="3462" y="820036"/>
                  <a:pt x="5629" y="820036"/>
                </a:cubicBezTo>
                <a:close/>
                <a:moveTo>
                  <a:pt x="67029" y="818500"/>
                </a:moveTo>
                <a:cubicBezTo>
                  <a:pt x="70048" y="818500"/>
                  <a:pt x="72487" y="820945"/>
                  <a:pt x="72487" y="823959"/>
                </a:cubicBezTo>
                <a:cubicBezTo>
                  <a:pt x="72487" y="826973"/>
                  <a:pt x="70048" y="829417"/>
                  <a:pt x="67029" y="829417"/>
                </a:cubicBezTo>
                <a:cubicBezTo>
                  <a:pt x="64044" y="829328"/>
                  <a:pt x="61657" y="826936"/>
                  <a:pt x="61572" y="823959"/>
                </a:cubicBezTo>
                <a:cubicBezTo>
                  <a:pt x="61572" y="820945"/>
                  <a:pt x="64011" y="818500"/>
                  <a:pt x="67029" y="818500"/>
                </a:cubicBezTo>
                <a:close/>
                <a:moveTo>
                  <a:pt x="129113" y="817648"/>
                </a:moveTo>
                <a:cubicBezTo>
                  <a:pt x="129232" y="817646"/>
                  <a:pt x="129352" y="817646"/>
                  <a:pt x="129454" y="817648"/>
                </a:cubicBezTo>
                <a:cubicBezTo>
                  <a:pt x="132848" y="817744"/>
                  <a:pt x="135526" y="820571"/>
                  <a:pt x="135424" y="823960"/>
                </a:cubicBezTo>
                <a:cubicBezTo>
                  <a:pt x="135424" y="827444"/>
                  <a:pt x="132593" y="830270"/>
                  <a:pt x="129113" y="830270"/>
                </a:cubicBezTo>
                <a:cubicBezTo>
                  <a:pt x="125668" y="830180"/>
                  <a:pt x="122888" y="827407"/>
                  <a:pt x="122803" y="823960"/>
                </a:cubicBezTo>
                <a:cubicBezTo>
                  <a:pt x="122803" y="820474"/>
                  <a:pt x="125634" y="817648"/>
                  <a:pt x="129113" y="817648"/>
                </a:cubicBezTo>
                <a:close/>
                <a:moveTo>
                  <a:pt x="190199" y="816832"/>
                </a:moveTo>
                <a:cubicBezTo>
                  <a:pt x="194061" y="816832"/>
                  <a:pt x="197192" y="819963"/>
                  <a:pt x="197192" y="823825"/>
                </a:cubicBezTo>
                <a:cubicBezTo>
                  <a:pt x="197192" y="827687"/>
                  <a:pt x="194061" y="830818"/>
                  <a:pt x="190199" y="830818"/>
                </a:cubicBezTo>
                <a:cubicBezTo>
                  <a:pt x="186337" y="830818"/>
                  <a:pt x="183206" y="827687"/>
                  <a:pt x="183206" y="823825"/>
                </a:cubicBezTo>
                <a:cubicBezTo>
                  <a:pt x="183206" y="819963"/>
                  <a:pt x="186337" y="816832"/>
                  <a:pt x="190199" y="816832"/>
                </a:cubicBezTo>
                <a:close/>
                <a:moveTo>
                  <a:pt x="251233" y="816114"/>
                </a:moveTo>
                <a:cubicBezTo>
                  <a:pt x="251352" y="816111"/>
                  <a:pt x="251455" y="816111"/>
                  <a:pt x="251574" y="816114"/>
                </a:cubicBezTo>
                <a:cubicBezTo>
                  <a:pt x="255821" y="816209"/>
                  <a:pt x="259181" y="819721"/>
                  <a:pt x="259079" y="823960"/>
                </a:cubicBezTo>
                <a:cubicBezTo>
                  <a:pt x="259079" y="828293"/>
                  <a:pt x="255565" y="831804"/>
                  <a:pt x="251233" y="831804"/>
                </a:cubicBezTo>
                <a:cubicBezTo>
                  <a:pt x="246935" y="831716"/>
                  <a:pt x="243472" y="828253"/>
                  <a:pt x="243388" y="823960"/>
                </a:cubicBezTo>
                <a:cubicBezTo>
                  <a:pt x="243388" y="819627"/>
                  <a:pt x="246901" y="816114"/>
                  <a:pt x="251233" y="816114"/>
                </a:cubicBezTo>
                <a:close/>
                <a:moveTo>
                  <a:pt x="312635" y="815431"/>
                </a:moveTo>
                <a:cubicBezTo>
                  <a:pt x="317342" y="815431"/>
                  <a:pt x="321162" y="819250"/>
                  <a:pt x="321162" y="823959"/>
                </a:cubicBezTo>
                <a:cubicBezTo>
                  <a:pt x="321162" y="828669"/>
                  <a:pt x="317342" y="832486"/>
                  <a:pt x="312635" y="832486"/>
                </a:cubicBezTo>
                <a:cubicBezTo>
                  <a:pt x="307961" y="832397"/>
                  <a:pt x="304192" y="828631"/>
                  <a:pt x="304107" y="823959"/>
                </a:cubicBezTo>
                <a:cubicBezTo>
                  <a:pt x="304107" y="819250"/>
                  <a:pt x="307927" y="815431"/>
                  <a:pt x="312635" y="815431"/>
                </a:cubicBezTo>
                <a:close/>
                <a:moveTo>
                  <a:pt x="374035" y="814749"/>
                </a:moveTo>
                <a:cubicBezTo>
                  <a:pt x="379118" y="814749"/>
                  <a:pt x="383246" y="818874"/>
                  <a:pt x="383246" y="823960"/>
                </a:cubicBezTo>
                <a:cubicBezTo>
                  <a:pt x="383246" y="829046"/>
                  <a:pt x="379118" y="833170"/>
                  <a:pt x="374035" y="833170"/>
                </a:cubicBezTo>
                <a:cubicBezTo>
                  <a:pt x="368953" y="833170"/>
                  <a:pt x="364826" y="829046"/>
                  <a:pt x="364826" y="823960"/>
                </a:cubicBezTo>
                <a:cubicBezTo>
                  <a:pt x="364826" y="818874"/>
                  <a:pt x="368953" y="814749"/>
                  <a:pt x="374035" y="814749"/>
                </a:cubicBezTo>
                <a:close/>
                <a:moveTo>
                  <a:pt x="436119" y="813897"/>
                </a:moveTo>
                <a:cubicBezTo>
                  <a:pt x="436239" y="813894"/>
                  <a:pt x="436341" y="813894"/>
                  <a:pt x="436460" y="813897"/>
                </a:cubicBezTo>
                <a:cubicBezTo>
                  <a:pt x="441918" y="813992"/>
                  <a:pt x="446285" y="818496"/>
                  <a:pt x="446182" y="823960"/>
                </a:cubicBezTo>
                <a:cubicBezTo>
                  <a:pt x="446182" y="829517"/>
                  <a:pt x="441680" y="834022"/>
                  <a:pt x="436119" y="834022"/>
                </a:cubicBezTo>
                <a:cubicBezTo>
                  <a:pt x="430593" y="833931"/>
                  <a:pt x="426142" y="829479"/>
                  <a:pt x="426057" y="823960"/>
                </a:cubicBezTo>
                <a:cubicBezTo>
                  <a:pt x="426057" y="818403"/>
                  <a:pt x="430559" y="813897"/>
                  <a:pt x="436119" y="813897"/>
                </a:cubicBezTo>
                <a:close/>
                <a:moveTo>
                  <a:pt x="497205" y="813080"/>
                </a:moveTo>
                <a:cubicBezTo>
                  <a:pt x="503140" y="813080"/>
                  <a:pt x="507950" y="817891"/>
                  <a:pt x="507950" y="823825"/>
                </a:cubicBezTo>
                <a:cubicBezTo>
                  <a:pt x="507950" y="829760"/>
                  <a:pt x="503140" y="834570"/>
                  <a:pt x="497205" y="834570"/>
                </a:cubicBezTo>
                <a:cubicBezTo>
                  <a:pt x="491271" y="834570"/>
                  <a:pt x="486460" y="829760"/>
                  <a:pt x="486460" y="823825"/>
                </a:cubicBezTo>
                <a:cubicBezTo>
                  <a:pt x="486460" y="817891"/>
                  <a:pt x="491271" y="813080"/>
                  <a:pt x="497205" y="813080"/>
                </a:cubicBezTo>
                <a:close/>
                <a:moveTo>
                  <a:pt x="558240" y="812532"/>
                </a:moveTo>
                <a:cubicBezTo>
                  <a:pt x="564551" y="812532"/>
                  <a:pt x="569667" y="817648"/>
                  <a:pt x="569667" y="823960"/>
                </a:cubicBezTo>
                <a:cubicBezTo>
                  <a:pt x="569667" y="830270"/>
                  <a:pt x="564551" y="835386"/>
                  <a:pt x="558240" y="835386"/>
                </a:cubicBezTo>
                <a:cubicBezTo>
                  <a:pt x="551930" y="835386"/>
                  <a:pt x="546813" y="830270"/>
                  <a:pt x="546813" y="823960"/>
                </a:cubicBezTo>
                <a:cubicBezTo>
                  <a:pt x="546813" y="817648"/>
                  <a:pt x="551930" y="812532"/>
                  <a:pt x="558240" y="812532"/>
                </a:cubicBezTo>
                <a:close/>
                <a:moveTo>
                  <a:pt x="619642" y="811851"/>
                </a:moveTo>
                <a:cubicBezTo>
                  <a:pt x="626328" y="811851"/>
                  <a:pt x="631751" y="817272"/>
                  <a:pt x="631751" y="823960"/>
                </a:cubicBezTo>
                <a:cubicBezTo>
                  <a:pt x="631751" y="830648"/>
                  <a:pt x="626328" y="836070"/>
                  <a:pt x="619642" y="836070"/>
                </a:cubicBezTo>
                <a:cubicBezTo>
                  <a:pt x="612956" y="836070"/>
                  <a:pt x="607532" y="830648"/>
                  <a:pt x="607532" y="823960"/>
                </a:cubicBezTo>
                <a:cubicBezTo>
                  <a:pt x="607532" y="817272"/>
                  <a:pt x="612956" y="811851"/>
                  <a:pt x="619642" y="811851"/>
                </a:cubicBezTo>
                <a:close/>
                <a:moveTo>
                  <a:pt x="681042" y="811168"/>
                </a:moveTo>
                <a:cubicBezTo>
                  <a:pt x="681162" y="811166"/>
                  <a:pt x="681264" y="811166"/>
                  <a:pt x="681384" y="811168"/>
                </a:cubicBezTo>
                <a:cubicBezTo>
                  <a:pt x="688360" y="811263"/>
                  <a:pt x="693937" y="816989"/>
                  <a:pt x="693834" y="823960"/>
                </a:cubicBezTo>
                <a:cubicBezTo>
                  <a:pt x="693834" y="831023"/>
                  <a:pt x="688104" y="836752"/>
                  <a:pt x="681042" y="836752"/>
                </a:cubicBezTo>
                <a:cubicBezTo>
                  <a:pt x="674016" y="836658"/>
                  <a:pt x="668336" y="830987"/>
                  <a:pt x="668251" y="823960"/>
                </a:cubicBezTo>
                <a:cubicBezTo>
                  <a:pt x="668251" y="816894"/>
                  <a:pt x="673982" y="811168"/>
                  <a:pt x="681042" y="811168"/>
                </a:cubicBezTo>
                <a:close/>
                <a:moveTo>
                  <a:pt x="743126" y="810316"/>
                </a:moveTo>
                <a:cubicBezTo>
                  <a:pt x="750665" y="810316"/>
                  <a:pt x="756771" y="816425"/>
                  <a:pt x="756771" y="823960"/>
                </a:cubicBezTo>
                <a:cubicBezTo>
                  <a:pt x="756771" y="831495"/>
                  <a:pt x="750665" y="837605"/>
                  <a:pt x="743126" y="837605"/>
                </a:cubicBezTo>
                <a:cubicBezTo>
                  <a:pt x="735588" y="837605"/>
                  <a:pt x="729482" y="831495"/>
                  <a:pt x="729482" y="823960"/>
                </a:cubicBezTo>
                <a:cubicBezTo>
                  <a:pt x="729482" y="816425"/>
                  <a:pt x="735588" y="810316"/>
                  <a:pt x="743126" y="810316"/>
                </a:cubicBezTo>
                <a:close/>
                <a:moveTo>
                  <a:pt x="926648" y="809122"/>
                </a:moveTo>
                <a:cubicBezTo>
                  <a:pt x="935226" y="809122"/>
                  <a:pt x="942168" y="816071"/>
                  <a:pt x="942168" y="824642"/>
                </a:cubicBezTo>
                <a:cubicBezTo>
                  <a:pt x="942168" y="824699"/>
                  <a:pt x="942168" y="824757"/>
                  <a:pt x="942168" y="824814"/>
                </a:cubicBezTo>
                <a:cubicBezTo>
                  <a:pt x="942066" y="833291"/>
                  <a:pt x="935124" y="840086"/>
                  <a:pt x="926648" y="839992"/>
                </a:cubicBezTo>
                <a:cubicBezTo>
                  <a:pt x="926596" y="839992"/>
                  <a:pt x="926528" y="839994"/>
                  <a:pt x="926477" y="839994"/>
                </a:cubicBezTo>
                <a:cubicBezTo>
                  <a:pt x="918000" y="839992"/>
                  <a:pt x="911127" y="833121"/>
                  <a:pt x="911127" y="824642"/>
                </a:cubicBezTo>
                <a:cubicBezTo>
                  <a:pt x="911127" y="816071"/>
                  <a:pt x="918068" y="809122"/>
                  <a:pt x="926648" y="809122"/>
                </a:cubicBezTo>
                <a:close/>
                <a:moveTo>
                  <a:pt x="865246" y="809122"/>
                </a:moveTo>
                <a:cubicBezTo>
                  <a:pt x="873433" y="809122"/>
                  <a:pt x="880085" y="815765"/>
                  <a:pt x="880085" y="823960"/>
                </a:cubicBezTo>
                <a:cubicBezTo>
                  <a:pt x="880085" y="832154"/>
                  <a:pt x="873450" y="838799"/>
                  <a:pt x="865246" y="838799"/>
                </a:cubicBezTo>
                <a:cubicBezTo>
                  <a:pt x="857059" y="838799"/>
                  <a:pt x="850408" y="832154"/>
                  <a:pt x="850408" y="823960"/>
                </a:cubicBezTo>
                <a:cubicBezTo>
                  <a:pt x="850408" y="815765"/>
                  <a:pt x="857059" y="809122"/>
                  <a:pt x="865246" y="809122"/>
                </a:cubicBezTo>
                <a:close/>
                <a:moveTo>
                  <a:pt x="803844" y="809122"/>
                </a:moveTo>
                <a:cubicBezTo>
                  <a:pt x="803964" y="809119"/>
                  <a:pt x="804066" y="809119"/>
                  <a:pt x="804185" y="809122"/>
                </a:cubicBezTo>
                <a:cubicBezTo>
                  <a:pt x="811997" y="809216"/>
                  <a:pt x="818274" y="815629"/>
                  <a:pt x="818171" y="823448"/>
                </a:cubicBezTo>
                <a:cubicBezTo>
                  <a:pt x="818171" y="831360"/>
                  <a:pt x="811758" y="837775"/>
                  <a:pt x="803844" y="837775"/>
                </a:cubicBezTo>
                <a:cubicBezTo>
                  <a:pt x="795965" y="837683"/>
                  <a:pt x="789603" y="831321"/>
                  <a:pt x="789518" y="823448"/>
                </a:cubicBezTo>
                <a:cubicBezTo>
                  <a:pt x="789518" y="815536"/>
                  <a:pt x="795931" y="809122"/>
                  <a:pt x="803844" y="809122"/>
                </a:cubicBezTo>
                <a:close/>
                <a:moveTo>
                  <a:pt x="988048" y="807758"/>
                </a:moveTo>
                <a:cubicBezTo>
                  <a:pt x="988458" y="807753"/>
                  <a:pt x="988867" y="807762"/>
                  <a:pt x="989277" y="807787"/>
                </a:cubicBezTo>
                <a:cubicBezTo>
                  <a:pt x="998112" y="808355"/>
                  <a:pt x="1004814" y="815976"/>
                  <a:pt x="1004252" y="824813"/>
                </a:cubicBezTo>
                <a:cubicBezTo>
                  <a:pt x="1004252" y="824871"/>
                  <a:pt x="1004252" y="824927"/>
                  <a:pt x="1004252" y="824985"/>
                </a:cubicBezTo>
                <a:cubicBezTo>
                  <a:pt x="1004149" y="833838"/>
                  <a:pt x="996901" y="840939"/>
                  <a:pt x="988048" y="840845"/>
                </a:cubicBezTo>
                <a:cubicBezTo>
                  <a:pt x="979350" y="840424"/>
                  <a:pt x="972357" y="833511"/>
                  <a:pt x="971846" y="824813"/>
                </a:cubicBezTo>
                <a:cubicBezTo>
                  <a:pt x="971828" y="815717"/>
                  <a:pt x="978958" y="808212"/>
                  <a:pt x="988048" y="807758"/>
                </a:cubicBezTo>
                <a:close/>
                <a:moveTo>
                  <a:pt x="1050132" y="807074"/>
                </a:moveTo>
                <a:cubicBezTo>
                  <a:pt x="1059547" y="807074"/>
                  <a:pt x="1067188" y="814710"/>
                  <a:pt x="1067188" y="824130"/>
                </a:cubicBezTo>
                <a:cubicBezTo>
                  <a:pt x="1067188" y="833549"/>
                  <a:pt x="1059547" y="841186"/>
                  <a:pt x="1050132" y="841186"/>
                </a:cubicBezTo>
                <a:cubicBezTo>
                  <a:pt x="1040718" y="841186"/>
                  <a:pt x="1033077" y="833549"/>
                  <a:pt x="1033077" y="824130"/>
                </a:cubicBezTo>
                <a:cubicBezTo>
                  <a:pt x="1033077" y="814710"/>
                  <a:pt x="1040718" y="807074"/>
                  <a:pt x="1050132" y="807074"/>
                </a:cubicBezTo>
                <a:close/>
                <a:moveTo>
                  <a:pt x="1110851" y="806562"/>
                </a:moveTo>
                <a:cubicBezTo>
                  <a:pt x="1120266" y="806562"/>
                  <a:pt x="1127907" y="814198"/>
                  <a:pt x="1127907" y="823618"/>
                </a:cubicBezTo>
                <a:cubicBezTo>
                  <a:pt x="1127907" y="833038"/>
                  <a:pt x="1120266" y="840674"/>
                  <a:pt x="1110851" y="840674"/>
                </a:cubicBezTo>
                <a:cubicBezTo>
                  <a:pt x="1101437" y="840674"/>
                  <a:pt x="1093796" y="833038"/>
                  <a:pt x="1093796" y="823618"/>
                </a:cubicBezTo>
                <a:cubicBezTo>
                  <a:pt x="1093796" y="814198"/>
                  <a:pt x="1101437" y="806562"/>
                  <a:pt x="1110851" y="806562"/>
                </a:cubicBezTo>
                <a:close/>
                <a:moveTo>
                  <a:pt x="1172253" y="805881"/>
                </a:moveTo>
                <a:cubicBezTo>
                  <a:pt x="1172372" y="805880"/>
                  <a:pt x="1172475" y="805880"/>
                  <a:pt x="1172594" y="805881"/>
                </a:cubicBezTo>
                <a:cubicBezTo>
                  <a:pt x="1182486" y="805975"/>
                  <a:pt x="1190435" y="814069"/>
                  <a:pt x="1190332" y="823960"/>
                </a:cubicBezTo>
                <a:cubicBezTo>
                  <a:pt x="1189871" y="833583"/>
                  <a:pt x="1181889" y="841117"/>
                  <a:pt x="1172253" y="841016"/>
                </a:cubicBezTo>
                <a:cubicBezTo>
                  <a:pt x="1162650" y="841031"/>
                  <a:pt x="1154719" y="833544"/>
                  <a:pt x="1154174" y="823960"/>
                </a:cubicBezTo>
                <a:cubicBezTo>
                  <a:pt x="1154174" y="813975"/>
                  <a:pt x="1162275" y="805881"/>
                  <a:pt x="1172253" y="805881"/>
                </a:cubicBezTo>
                <a:close/>
                <a:moveTo>
                  <a:pt x="1233654" y="805539"/>
                </a:moveTo>
                <a:cubicBezTo>
                  <a:pt x="1243836" y="805539"/>
                  <a:pt x="1252074" y="813786"/>
                  <a:pt x="1252074" y="823960"/>
                </a:cubicBezTo>
                <a:cubicBezTo>
                  <a:pt x="1252074" y="824018"/>
                  <a:pt x="1252074" y="824074"/>
                  <a:pt x="1252074" y="824132"/>
                </a:cubicBezTo>
                <a:cubicBezTo>
                  <a:pt x="1251972" y="834211"/>
                  <a:pt x="1243734" y="842303"/>
                  <a:pt x="1233654" y="842209"/>
                </a:cubicBezTo>
                <a:cubicBezTo>
                  <a:pt x="1223540" y="842209"/>
                  <a:pt x="1215336" y="834067"/>
                  <a:pt x="1215234" y="823960"/>
                </a:cubicBezTo>
                <a:cubicBezTo>
                  <a:pt x="1215234" y="813786"/>
                  <a:pt x="1223489" y="805539"/>
                  <a:pt x="1233654" y="805539"/>
                </a:cubicBezTo>
                <a:close/>
                <a:moveTo>
                  <a:pt x="1971151" y="805028"/>
                </a:moveTo>
                <a:cubicBezTo>
                  <a:pt x="1971322" y="805028"/>
                  <a:pt x="1971492" y="805030"/>
                  <a:pt x="1971663" y="805034"/>
                </a:cubicBezTo>
                <a:cubicBezTo>
                  <a:pt x="1982119" y="805318"/>
                  <a:pt x="1990374" y="814020"/>
                  <a:pt x="1990083" y="824470"/>
                </a:cubicBezTo>
                <a:cubicBezTo>
                  <a:pt x="1989998" y="834859"/>
                  <a:pt x="1981539" y="843232"/>
                  <a:pt x="1971151" y="843232"/>
                </a:cubicBezTo>
                <a:cubicBezTo>
                  <a:pt x="1971032" y="843232"/>
                  <a:pt x="1970930" y="843231"/>
                  <a:pt x="1970811" y="843229"/>
                </a:cubicBezTo>
                <a:cubicBezTo>
                  <a:pt x="1960355" y="843042"/>
                  <a:pt x="1952032" y="834413"/>
                  <a:pt x="1952220" y="823960"/>
                </a:cubicBezTo>
                <a:cubicBezTo>
                  <a:pt x="1952220" y="813504"/>
                  <a:pt x="1960696" y="805028"/>
                  <a:pt x="1971151" y="805028"/>
                </a:cubicBezTo>
                <a:close/>
                <a:moveTo>
                  <a:pt x="1295055" y="804857"/>
                </a:moveTo>
                <a:cubicBezTo>
                  <a:pt x="1295175" y="804857"/>
                  <a:pt x="1295277" y="804859"/>
                  <a:pt x="1295396" y="804861"/>
                </a:cubicBezTo>
                <a:cubicBezTo>
                  <a:pt x="1305954" y="805049"/>
                  <a:pt x="1314345" y="813753"/>
                  <a:pt x="1314158" y="824301"/>
                </a:cubicBezTo>
                <a:cubicBezTo>
                  <a:pt x="1314056" y="834785"/>
                  <a:pt x="1305545" y="843232"/>
                  <a:pt x="1295055" y="843232"/>
                </a:cubicBezTo>
                <a:cubicBezTo>
                  <a:pt x="1295004" y="843232"/>
                  <a:pt x="1294936" y="843232"/>
                  <a:pt x="1294885" y="843232"/>
                </a:cubicBezTo>
                <a:cubicBezTo>
                  <a:pt x="1284327" y="843138"/>
                  <a:pt x="1275850" y="834510"/>
                  <a:pt x="1275952" y="823960"/>
                </a:cubicBezTo>
                <a:cubicBezTo>
                  <a:pt x="1275952" y="813410"/>
                  <a:pt x="1284498" y="804857"/>
                  <a:pt x="1295055" y="804857"/>
                </a:cubicBezTo>
                <a:close/>
                <a:moveTo>
                  <a:pt x="1357139" y="804516"/>
                </a:moveTo>
                <a:cubicBezTo>
                  <a:pt x="1367884" y="804516"/>
                  <a:pt x="1376583" y="813222"/>
                  <a:pt x="1376583" y="823960"/>
                </a:cubicBezTo>
                <a:cubicBezTo>
                  <a:pt x="1376583" y="824016"/>
                  <a:pt x="1376583" y="824074"/>
                  <a:pt x="1376583" y="824131"/>
                </a:cubicBezTo>
                <a:cubicBezTo>
                  <a:pt x="1376480" y="834775"/>
                  <a:pt x="1367781" y="843327"/>
                  <a:pt x="1357139" y="843232"/>
                </a:cubicBezTo>
                <a:cubicBezTo>
                  <a:pt x="1357088" y="843232"/>
                  <a:pt x="1357019" y="843232"/>
                  <a:pt x="1356968" y="843232"/>
                </a:cubicBezTo>
                <a:cubicBezTo>
                  <a:pt x="1346325" y="843232"/>
                  <a:pt x="1337695" y="834605"/>
                  <a:pt x="1337695" y="823960"/>
                </a:cubicBezTo>
                <a:cubicBezTo>
                  <a:pt x="1337695" y="813222"/>
                  <a:pt x="1346393" y="804516"/>
                  <a:pt x="1357139" y="804516"/>
                </a:cubicBezTo>
                <a:close/>
                <a:moveTo>
                  <a:pt x="1417857" y="804004"/>
                </a:moveTo>
                <a:cubicBezTo>
                  <a:pt x="1428688" y="804001"/>
                  <a:pt x="1437540" y="812628"/>
                  <a:pt x="1437813" y="823448"/>
                </a:cubicBezTo>
                <a:cubicBezTo>
                  <a:pt x="1437813" y="823505"/>
                  <a:pt x="1437813" y="823563"/>
                  <a:pt x="1437813" y="823619"/>
                </a:cubicBezTo>
                <a:cubicBezTo>
                  <a:pt x="1437711" y="834547"/>
                  <a:pt x="1428790" y="843327"/>
                  <a:pt x="1417857" y="843232"/>
                </a:cubicBezTo>
                <a:cubicBezTo>
                  <a:pt x="1407129" y="843236"/>
                  <a:pt x="1398345" y="834686"/>
                  <a:pt x="1398073" y="823960"/>
                </a:cubicBezTo>
                <a:cubicBezTo>
                  <a:pt x="1398073" y="823904"/>
                  <a:pt x="1398073" y="823846"/>
                  <a:pt x="1398073" y="823788"/>
                </a:cubicBezTo>
                <a:cubicBezTo>
                  <a:pt x="1398073" y="812863"/>
                  <a:pt x="1406925" y="804004"/>
                  <a:pt x="1417857" y="804004"/>
                </a:cubicBezTo>
                <a:close/>
                <a:moveTo>
                  <a:pt x="1479259" y="803493"/>
                </a:moveTo>
                <a:cubicBezTo>
                  <a:pt x="1490567" y="803493"/>
                  <a:pt x="1499726" y="812657"/>
                  <a:pt x="1499726" y="823960"/>
                </a:cubicBezTo>
                <a:cubicBezTo>
                  <a:pt x="1499726" y="824016"/>
                  <a:pt x="1499726" y="824074"/>
                  <a:pt x="1499726" y="824130"/>
                </a:cubicBezTo>
                <a:cubicBezTo>
                  <a:pt x="1499624" y="835339"/>
                  <a:pt x="1490464" y="844350"/>
                  <a:pt x="1479259" y="844255"/>
                </a:cubicBezTo>
                <a:cubicBezTo>
                  <a:pt x="1479208" y="844255"/>
                  <a:pt x="1479140" y="844255"/>
                  <a:pt x="1479088" y="844255"/>
                </a:cubicBezTo>
                <a:cubicBezTo>
                  <a:pt x="1467883" y="844255"/>
                  <a:pt x="1458792" y="835169"/>
                  <a:pt x="1458792" y="823960"/>
                </a:cubicBezTo>
                <a:cubicBezTo>
                  <a:pt x="1458792" y="812657"/>
                  <a:pt x="1467951" y="803493"/>
                  <a:pt x="1479259" y="803493"/>
                </a:cubicBezTo>
                <a:close/>
                <a:moveTo>
                  <a:pt x="1541342" y="803145"/>
                </a:moveTo>
                <a:cubicBezTo>
                  <a:pt x="1552752" y="803243"/>
                  <a:pt x="1561911" y="812562"/>
                  <a:pt x="1561809" y="823960"/>
                </a:cubicBezTo>
                <a:cubicBezTo>
                  <a:pt x="1561809" y="824132"/>
                  <a:pt x="1561809" y="824306"/>
                  <a:pt x="1561809" y="824477"/>
                </a:cubicBezTo>
                <a:cubicBezTo>
                  <a:pt x="1561519" y="835871"/>
                  <a:pt x="1552053" y="844880"/>
                  <a:pt x="1540660" y="844597"/>
                </a:cubicBezTo>
                <a:cubicBezTo>
                  <a:pt x="1529232" y="844597"/>
                  <a:pt x="1519954" y="835385"/>
                  <a:pt x="1519852" y="823960"/>
                </a:cubicBezTo>
                <a:cubicBezTo>
                  <a:pt x="1519852" y="812467"/>
                  <a:pt x="1529164" y="803151"/>
                  <a:pt x="1540660" y="803151"/>
                </a:cubicBezTo>
                <a:cubicBezTo>
                  <a:pt x="1540882" y="803145"/>
                  <a:pt x="1541120" y="803144"/>
                  <a:pt x="1541342" y="803145"/>
                </a:cubicBezTo>
                <a:close/>
                <a:moveTo>
                  <a:pt x="1602061" y="802811"/>
                </a:moveTo>
                <a:cubicBezTo>
                  <a:pt x="1602181" y="802809"/>
                  <a:pt x="1602283" y="802809"/>
                  <a:pt x="1602402" y="802811"/>
                </a:cubicBezTo>
                <a:cubicBezTo>
                  <a:pt x="1613983" y="802905"/>
                  <a:pt x="1623313" y="812374"/>
                  <a:pt x="1623211" y="823960"/>
                </a:cubicBezTo>
                <a:cubicBezTo>
                  <a:pt x="1623211" y="824016"/>
                  <a:pt x="1623211" y="824074"/>
                  <a:pt x="1623211" y="824131"/>
                </a:cubicBezTo>
                <a:cubicBezTo>
                  <a:pt x="1623108" y="835717"/>
                  <a:pt x="1613642" y="845033"/>
                  <a:pt x="1602061" y="844938"/>
                </a:cubicBezTo>
                <a:cubicBezTo>
                  <a:pt x="1590480" y="844938"/>
                  <a:pt x="1581083" y="835546"/>
                  <a:pt x="1581083" y="823960"/>
                </a:cubicBezTo>
                <a:cubicBezTo>
                  <a:pt x="1581083" y="823902"/>
                  <a:pt x="1581083" y="823846"/>
                  <a:pt x="1581083" y="823789"/>
                </a:cubicBezTo>
                <a:cubicBezTo>
                  <a:pt x="1581083" y="812202"/>
                  <a:pt x="1590480" y="802811"/>
                  <a:pt x="1602061" y="802811"/>
                </a:cubicBezTo>
                <a:close/>
                <a:moveTo>
                  <a:pt x="1664144" y="802640"/>
                </a:moveTo>
                <a:cubicBezTo>
                  <a:pt x="1675913" y="802640"/>
                  <a:pt x="1685464" y="812187"/>
                  <a:pt x="1685464" y="823959"/>
                </a:cubicBezTo>
                <a:cubicBezTo>
                  <a:pt x="1685464" y="824017"/>
                  <a:pt x="1685464" y="824074"/>
                  <a:pt x="1685464" y="824131"/>
                </a:cubicBezTo>
                <a:cubicBezTo>
                  <a:pt x="1685362" y="835810"/>
                  <a:pt x="1675828" y="845201"/>
                  <a:pt x="1664144" y="845109"/>
                </a:cubicBezTo>
                <a:cubicBezTo>
                  <a:pt x="1664093" y="845109"/>
                  <a:pt x="1664025" y="845109"/>
                  <a:pt x="1663974" y="845109"/>
                </a:cubicBezTo>
                <a:cubicBezTo>
                  <a:pt x="1652290" y="845109"/>
                  <a:pt x="1642825" y="835639"/>
                  <a:pt x="1642825" y="823959"/>
                </a:cubicBezTo>
                <a:cubicBezTo>
                  <a:pt x="1642825" y="812184"/>
                  <a:pt x="1652376" y="802640"/>
                  <a:pt x="1664144" y="802640"/>
                </a:cubicBezTo>
                <a:close/>
                <a:moveTo>
                  <a:pt x="1724863" y="802470"/>
                </a:moveTo>
                <a:cubicBezTo>
                  <a:pt x="1724983" y="802468"/>
                  <a:pt x="1725085" y="802468"/>
                  <a:pt x="1725204" y="802470"/>
                </a:cubicBezTo>
                <a:cubicBezTo>
                  <a:pt x="1736973" y="802565"/>
                  <a:pt x="1746456" y="812187"/>
                  <a:pt x="1746354" y="823960"/>
                </a:cubicBezTo>
                <a:cubicBezTo>
                  <a:pt x="1746354" y="824018"/>
                  <a:pt x="1746354" y="824074"/>
                  <a:pt x="1746354" y="824131"/>
                </a:cubicBezTo>
                <a:cubicBezTo>
                  <a:pt x="1746252" y="835906"/>
                  <a:pt x="1736632" y="845374"/>
                  <a:pt x="1724863" y="845280"/>
                </a:cubicBezTo>
                <a:cubicBezTo>
                  <a:pt x="1713095" y="845280"/>
                  <a:pt x="1703544" y="835735"/>
                  <a:pt x="1703544" y="823960"/>
                </a:cubicBezTo>
                <a:cubicBezTo>
                  <a:pt x="1703544" y="823904"/>
                  <a:pt x="1703544" y="823846"/>
                  <a:pt x="1703544" y="823789"/>
                </a:cubicBezTo>
                <a:cubicBezTo>
                  <a:pt x="1703544" y="812014"/>
                  <a:pt x="1713095" y="802470"/>
                  <a:pt x="1724863" y="802470"/>
                </a:cubicBezTo>
                <a:close/>
                <a:moveTo>
                  <a:pt x="1786265" y="802298"/>
                </a:moveTo>
                <a:cubicBezTo>
                  <a:pt x="1798221" y="802298"/>
                  <a:pt x="1807926" y="811996"/>
                  <a:pt x="1807926" y="823960"/>
                </a:cubicBezTo>
                <a:cubicBezTo>
                  <a:pt x="1807926" y="824017"/>
                  <a:pt x="1807926" y="824074"/>
                  <a:pt x="1807926" y="824130"/>
                </a:cubicBezTo>
                <a:cubicBezTo>
                  <a:pt x="1807824" y="835999"/>
                  <a:pt x="1798136" y="845544"/>
                  <a:pt x="1786265" y="845450"/>
                </a:cubicBezTo>
                <a:cubicBezTo>
                  <a:pt x="1786146" y="845451"/>
                  <a:pt x="1786043" y="845451"/>
                  <a:pt x="1785924" y="845450"/>
                </a:cubicBezTo>
                <a:cubicBezTo>
                  <a:pt x="1774155" y="845356"/>
                  <a:pt x="1764672" y="835733"/>
                  <a:pt x="1764774" y="823960"/>
                </a:cubicBezTo>
                <a:cubicBezTo>
                  <a:pt x="1764774" y="823902"/>
                  <a:pt x="1764774" y="823845"/>
                  <a:pt x="1764774" y="823788"/>
                </a:cubicBezTo>
                <a:cubicBezTo>
                  <a:pt x="1764774" y="811920"/>
                  <a:pt x="1774394" y="802298"/>
                  <a:pt x="1786265" y="802298"/>
                </a:cubicBezTo>
                <a:close/>
                <a:moveTo>
                  <a:pt x="1909067" y="802129"/>
                </a:moveTo>
                <a:cubicBezTo>
                  <a:pt x="1921126" y="802129"/>
                  <a:pt x="1930899" y="811903"/>
                  <a:pt x="1930899" y="823960"/>
                </a:cubicBezTo>
                <a:cubicBezTo>
                  <a:pt x="1930899" y="824016"/>
                  <a:pt x="1930899" y="824074"/>
                  <a:pt x="1930899" y="824131"/>
                </a:cubicBezTo>
                <a:cubicBezTo>
                  <a:pt x="1930797" y="836093"/>
                  <a:pt x="1921024" y="845714"/>
                  <a:pt x="1909067" y="845621"/>
                </a:cubicBezTo>
                <a:cubicBezTo>
                  <a:pt x="1897077" y="845621"/>
                  <a:pt x="1887321" y="835951"/>
                  <a:pt x="1887236" y="823960"/>
                </a:cubicBezTo>
                <a:cubicBezTo>
                  <a:pt x="1887236" y="811903"/>
                  <a:pt x="1897009" y="802129"/>
                  <a:pt x="1909067" y="802129"/>
                </a:cubicBezTo>
                <a:close/>
                <a:moveTo>
                  <a:pt x="1847666" y="802129"/>
                </a:moveTo>
                <a:cubicBezTo>
                  <a:pt x="1859451" y="802497"/>
                  <a:pt x="1868815" y="812164"/>
                  <a:pt x="1868815" y="823960"/>
                </a:cubicBezTo>
                <a:cubicBezTo>
                  <a:pt x="1868815" y="835726"/>
                  <a:pt x="1859435" y="845342"/>
                  <a:pt x="1847666" y="845621"/>
                </a:cubicBezTo>
                <a:cubicBezTo>
                  <a:pt x="1835676" y="845621"/>
                  <a:pt x="1825937" y="835951"/>
                  <a:pt x="1825835" y="823960"/>
                </a:cubicBezTo>
                <a:cubicBezTo>
                  <a:pt x="1825835" y="811903"/>
                  <a:pt x="1835608" y="802129"/>
                  <a:pt x="1847666" y="802129"/>
                </a:cubicBezTo>
                <a:close/>
                <a:moveTo>
                  <a:pt x="5628" y="757953"/>
                </a:moveTo>
                <a:cubicBezTo>
                  <a:pt x="5748" y="757948"/>
                  <a:pt x="5867" y="757948"/>
                  <a:pt x="5969" y="757953"/>
                </a:cubicBezTo>
                <a:cubicBezTo>
                  <a:pt x="8136" y="758050"/>
                  <a:pt x="9824" y="759883"/>
                  <a:pt x="9722" y="762048"/>
                </a:cubicBezTo>
                <a:cubicBezTo>
                  <a:pt x="9722" y="764308"/>
                  <a:pt x="7897" y="766141"/>
                  <a:pt x="5628" y="766141"/>
                </a:cubicBezTo>
                <a:cubicBezTo>
                  <a:pt x="3360" y="766141"/>
                  <a:pt x="1535" y="764308"/>
                  <a:pt x="1535" y="762048"/>
                </a:cubicBezTo>
                <a:cubicBezTo>
                  <a:pt x="1535" y="759788"/>
                  <a:pt x="3360" y="757953"/>
                  <a:pt x="5628" y="757953"/>
                </a:cubicBezTo>
                <a:close/>
                <a:moveTo>
                  <a:pt x="67396" y="756625"/>
                </a:moveTo>
                <a:cubicBezTo>
                  <a:pt x="70599" y="756625"/>
                  <a:pt x="73195" y="759222"/>
                  <a:pt x="73195" y="762424"/>
                </a:cubicBezTo>
                <a:cubicBezTo>
                  <a:pt x="73195" y="765628"/>
                  <a:pt x="70599" y="768224"/>
                  <a:pt x="67396" y="768224"/>
                </a:cubicBezTo>
                <a:cubicBezTo>
                  <a:pt x="64193" y="768224"/>
                  <a:pt x="61597" y="765628"/>
                  <a:pt x="61597" y="762424"/>
                </a:cubicBezTo>
                <a:cubicBezTo>
                  <a:pt x="61597" y="759222"/>
                  <a:pt x="64193" y="756625"/>
                  <a:pt x="67396" y="756625"/>
                </a:cubicBezTo>
                <a:close/>
                <a:moveTo>
                  <a:pt x="129114" y="755907"/>
                </a:moveTo>
                <a:cubicBezTo>
                  <a:pt x="129233" y="755905"/>
                  <a:pt x="129353" y="755905"/>
                  <a:pt x="129455" y="755907"/>
                </a:cubicBezTo>
                <a:cubicBezTo>
                  <a:pt x="133037" y="756003"/>
                  <a:pt x="135868" y="758982"/>
                  <a:pt x="135766" y="762560"/>
                </a:cubicBezTo>
                <a:cubicBezTo>
                  <a:pt x="135766" y="766233"/>
                  <a:pt x="132781" y="769212"/>
                  <a:pt x="129114" y="769212"/>
                </a:cubicBezTo>
                <a:cubicBezTo>
                  <a:pt x="125480" y="769120"/>
                  <a:pt x="122547" y="766196"/>
                  <a:pt x="122462" y="762560"/>
                </a:cubicBezTo>
                <a:cubicBezTo>
                  <a:pt x="122462" y="758886"/>
                  <a:pt x="125447" y="755907"/>
                  <a:pt x="129114" y="755907"/>
                </a:cubicBezTo>
                <a:close/>
                <a:moveTo>
                  <a:pt x="189832" y="755224"/>
                </a:moveTo>
                <a:cubicBezTo>
                  <a:pt x="193875" y="755224"/>
                  <a:pt x="197166" y="758508"/>
                  <a:pt x="197166" y="762558"/>
                </a:cubicBezTo>
                <a:cubicBezTo>
                  <a:pt x="197166" y="766609"/>
                  <a:pt x="193875" y="769895"/>
                  <a:pt x="189832" y="769895"/>
                </a:cubicBezTo>
                <a:cubicBezTo>
                  <a:pt x="185825" y="769802"/>
                  <a:pt x="182584" y="766572"/>
                  <a:pt x="182499" y="762558"/>
                </a:cubicBezTo>
                <a:cubicBezTo>
                  <a:pt x="182499" y="758508"/>
                  <a:pt x="185790" y="755224"/>
                  <a:pt x="189832" y="755224"/>
                </a:cubicBezTo>
                <a:close/>
                <a:moveTo>
                  <a:pt x="251234" y="754373"/>
                </a:moveTo>
                <a:cubicBezTo>
                  <a:pt x="251353" y="754371"/>
                  <a:pt x="251455" y="754371"/>
                  <a:pt x="251575" y="754373"/>
                </a:cubicBezTo>
                <a:cubicBezTo>
                  <a:pt x="256009" y="754468"/>
                  <a:pt x="259523" y="758132"/>
                  <a:pt x="259421" y="762558"/>
                </a:cubicBezTo>
                <a:cubicBezTo>
                  <a:pt x="259421" y="767081"/>
                  <a:pt x="255753" y="770745"/>
                  <a:pt x="251234" y="770745"/>
                </a:cubicBezTo>
                <a:cubicBezTo>
                  <a:pt x="246748" y="770656"/>
                  <a:pt x="243132" y="767043"/>
                  <a:pt x="243047" y="762558"/>
                </a:cubicBezTo>
                <a:cubicBezTo>
                  <a:pt x="243047" y="758037"/>
                  <a:pt x="246714" y="754373"/>
                  <a:pt x="251234" y="754373"/>
                </a:cubicBezTo>
                <a:close/>
                <a:moveTo>
                  <a:pt x="313001" y="753556"/>
                </a:moveTo>
                <a:cubicBezTo>
                  <a:pt x="317899" y="753556"/>
                  <a:pt x="321870" y="757526"/>
                  <a:pt x="321870" y="762424"/>
                </a:cubicBezTo>
                <a:cubicBezTo>
                  <a:pt x="321870" y="767323"/>
                  <a:pt x="317899" y="771294"/>
                  <a:pt x="313001" y="771294"/>
                </a:cubicBezTo>
                <a:cubicBezTo>
                  <a:pt x="308103" y="771294"/>
                  <a:pt x="304132" y="767323"/>
                  <a:pt x="304132" y="762424"/>
                </a:cubicBezTo>
                <a:cubicBezTo>
                  <a:pt x="304132" y="757526"/>
                  <a:pt x="308103" y="753556"/>
                  <a:pt x="313001" y="753556"/>
                </a:cubicBezTo>
                <a:close/>
                <a:moveTo>
                  <a:pt x="374036" y="753007"/>
                </a:moveTo>
                <a:cubicBezTo>
                  <a:pt x="379306" y="753007"/>
                  <a:pt x="383588" y="757283"/>
                  <a:pt x="383588" y="762560"/>
                </a:cubicBezTo>
                <a:cubicBezTo>
                  <a:pt x="383588" y="767834"/>
                  <a:pt x="379306" y="772111"/>
                  <a:pt x="374036" y="772111"/>
                </a:cubicBezTo>
                <a:cubicBezTo>
                  <a:pt x="368766" y="772111"/>
                  <a:pt x="364485" y="767834"/>
                  <a:pt x="364485" y="762560"/>
                </a:cubicBezTo>
                <a:cubicBezTo>
                  <a:pt x="364485" y="757283"/>
                  <a:pt x="368766" y="753007"/>
                  <a:pt x="374036" y="753007"/>
                </a:cubicBezTo>
                <a:close/>
                <a:moveTo>
                  <a:pt x="436119" y="752154"/>
                </a:moveTo>
                <a:cubicBezTo>
                  <a:pt x="441867" y="752154"/>
                  <a:pt x="446523" y="756813"/>
                  <a:pt x="446523" y="762558"/>
                </a:cubicBezTo>
                <a:cubicBezTo>
                  <a:pt x="446523" y="768306"/>
                  <a:pt x="441867" y="772963"/>
                  <a:pt x="436119" y="772963"/>
                </a:cubicBezTo>
                <a:cubicBezTo>
                  <a:pt x="430406" y="772871"/>
                  <a:pt x="425800" y="768268"/>
                  <a:pt x="425716" y="762558"/>
                </a:cubicBezTo>
                <a:cubicBezTo>
                  <a:pt x="425716" y="756813"/>
                  <a:pt x="430371" y="752154"/>
                  <a:pt x="436119" y="752154"/>
                </a:cubicBezTo>
                <a:close/>
                <a:moveTo>
                  <a:pt x="496839" y="751472"/>
                </a:moveTo>
                <a:cubicBezTo>
                  <a:pt x="502962" y="751472"/>
                  <a:pt x="507925" y="756436"/>
                  <a:pt x="507925" y="762560"/>
                </a:cubicBezTo>
                <a:cubicBezTo>
                  <a:pt x="507840" y="768643"/>
                  <a:pt x="502928" y="773553"/>
                  <a:pt x="496839" y="773646"/>
                </a:cubicBezTo>
                <a:cubicBezTo>
                  <a:pt x="490750" y="773553"/>
                  <a:pt x="485838" y="768643"/>
                  <a:pt x="485753" y="762560"/>
                </a:cubicBezTo>
                <a:cubicBezTo>
                  <a:pt x="485753" y="756436"/>
                  <a:pt x="490716" y="751472"/>
                  <a:pt x="496839" y="751472"/>
                </a:cubicBezTo>
                <a:close/>
                <a:moveTo>
                  <a:pt x="558240" y="750620"/>
                </a:moveTo>
                <a:cubicBezTo>
                  <a:pt x="564840" y="750620"/>
                  <a:pt x="570179" y="755965"/>
                  <a:pt x="570179" y="762560"/>
                </a:cubicBezTo>
                <a:cubicBezTo>
                  <a:pt x="570179" y="769152"/>
                  <a:pt x="564840" y="774499"/>
                  <a:pt x="558240" y="774499"/>
                </a:cubicBezTo>
                <a:cubicBezTo>
                  <a:pt x="551690" y="774406"/>
                  <a:pt x="546386" y="769116"/>
                  <a:pt x="546301" y="762560"/>
                </a:cubicBezTo>
                <a:cubicBezTo>
                  <a:pt x="546301" y="755965"/>
                  <a:pt x="551639" y="750620"/>
                  <a:pt x="558240" y="750620"/>
                </a:cubicBezTo>
                <a:close/>
                <a:moveTo>
                  <a:pt x="619641" y="749938"/>
                </a:moveTo>
                <a:cubicBezTo>
                  <a:pt x="626617" y="749938"/>
                  <a:pt x="632262" y="755589"/>
                  <a:pt x="632262" y="762560"/>
                </a:cubicBezTo>
                <a:cubicBezTo>
                  <a:pt x="632262" y="769530"/>
                  <a:pt x="626617" y="775180"/>
                  <a:pt x="619641" y="775180"/>
                </a:cubicBezTo>
                <a:cubicBezTo>
                  <a:pt x="612716" y="775089"/>
                  <a:pt x="607105" y="769490"/>
                  <a:pt x="607020" y="762560"/>
                </a:cubicBezTo>
                <a:cubicBezTo>
                  <a:pt x="607020" y="755589"/>
                  <a:pt x="612665" y="749938"/>
                  <a:pt x="619641" y="749938"/>
                </a:cubicBezTo>
                <a:close/>
                <a:moveTo>
                  <a:pt x="681042" y="749255"/>
                </a:moveTo>
                <a:cubicBezTo>
                  <a:pt x="688393" y="749255"/>
                  <a:pt x="694346" y="755211"/>
                  <a:pt x="694346" y="762558"/>
                </a:cubicBezTo>
                <a:cubicBezTo>
                  <a:pt x="694346" y="769907"/>
                  <a:pt x="688393" y="775863"/>
                  <a:pt x="681042" y="775863"/>
                </a:cubicBezTo>
                <a:cubicBezTo>
                  <a:pt x="673691" y="775863"/>
                  <a:pt x="667739" y="769907"/>
                  <a:pt x="667739" y="762558"/>
                </a:cubicBezTo>
                <a:cubicBezTo>
                  <a:pt x="667739" y="755211"/>
                  <a:pt x="673691" y="749255"/>
                  <a:pt x="681042" y="749255"/>
                </a:cubicBezTo>
                <a:close/>
                <a:moveTo>
                  <a:pt x="743126" y="748573"/>
                </a:moveTo>
                <a:cubicBezTo>
                  <a:pt x="743245" y="748571"/>
                  <a:pt x="743347" y="748571"/>
                  <a:pt x="743466" y="748573"/>
                </a:cubicBezTo>
                <a:cubicBezTo>
                  <a:pt x="751091" y="748669"/>
                  <a:pt x="757214" y="754930"/>
                  <a:pt x="757112" y="762560"/>
                </a:cubicBezTo>
                <a:cubicBezTo>
                  <a:pt x="757112" y="770284"/>
                  <a:pt x="750852" y="776545"/>
                  <a:pt x="743126" y="776545"/>
                </a:cubicBezTo>
                <a:cubicBezTo>
                  <a:pt x="735399" y="776545"/>
                  <a:pt x="729140" y="770284"/>
                  <a:pt x="729140" y="762560"/>
                </a:cubicBezTo>
                <a:cubicBezTo>
                  <a:pt x="729140" y="754834"/>
                  <a:pt x="735399" y="748573"/>
                  <a:pt x="743126" y="748573"/>
                </a:cubicBezTo>
                <a:close/>
                <a:moveTo>
                  <a:pt x="803844" y="747891"/>
                </a:moveTo>
                <a:cubicBezTo>
                  <a:pt x="803964" y="747890"/>
                  <a:pt x="804066" y="747890"/>
                  <a:pt x="804185" y="747891"/>
                </a:cubicBezTo>
                <a:cubicBezTo>
                  <a:pt x="812185" y="747987"/>
                  <a:pt x="818615" y="754554"/>
                  <a:pt x="818513" y="762560"/>
                </a:cubicBezTo>
                <a:cubicBezTo>
                  <a:pt x="818513" y="770661"/>
                  <a:pt x="811946" y="777228"/>
                  <a:pt x="803844" y="777228"/>
                </a:cubicBezTo>
                <a:cubicBezTo>
                  <a:pt x="795777" y="777136"/>
                  <a:pt x="789261" y="770622"/>
                  <a:pt x="789177" y="762560"/>
                </a:cubicBezTo>
                <a:cubicBezTo>
                  <a:pt x="789177" y="754457"/>
                  <a:pt x="795743" y="747891"/>
                  <a:pt x="803844" y="747891"/>
                </a:cubicBezTo>
                <a:close/>
                <a:moveTo>
                  <a:pt x="865246" y="747209"/>
                </a:moveTo>
                <a:cubicBezTo>
                  <a:pt x="873723" y="747209"/>
                  <a:pt x="880596" y="754082"/>
                  <a:pt x="880596" y="762560"/>
                </a:cubicBezTo>
                <a:cubicBezTo>
                  <a:pt x="880596" y="762618"/>
                  <a:pt x="880596" y="762673"/>
                  <a:pt x="880596" y="762731"/>
                </a:cubicBezTo>
                <a:cubicBezTo>
                  <a:pt x="880493" y="771114"/>
                  <a:pt x="873637" y="777832"/>
                  <a:pt x="865246" y="777739"/>
                </a:cubicBezTo>
                <a:cubicBezTo>
                  <a:pt x="856837" y="777739"/>
                  <a:pt x="849998" y="770972"/>
                  <a:pt x="849896" y="762560"/>
                </a:cubicBezTo>
                <a:cubicBezTo>
                  <a:pt x="849896" y="754082"/>
                  <a:pt x="856769" y="747209"/>
                  <a:pt x="865246" y="747209"/>
                </a:cubicBezTo>
                <a:close/>
                <a:moveTo>
                  <a:pt x="926647" y="746527"/>
                </a:moveTo>
                <a:cubicBezTo>
                  <a:pt x="935499" y="746527"/>
                  <a:pt x="942680" y="753706"/>
                  <a:pt x="942680" y="762560"/>
                </a:cubicBezTo>
                <a:cubicBezTo>
                  <a:pt x="942594" y="771347"/>
                  <a:pt x="935431" y="778421"/>
                  <a:pt x="926647" y="778421"/>
                </a:cubicBezTo>
                <a:cubicBezTo>
                  <a:pt x="917863" y="778421"/>
                  <a:pt x="910717" y="771347"/>
                  <a:pt x="910615" y="762560"/>
                </a:cubicBezTo>
                <a:cubicBezTo>
                  <a:pt x="910615" y="753706"/>
                  <a:pt x="917795" y="746527"/>
                  <a:pt x="926647" y="746527"/>
                </a:cubicBezTo>
                <a:close/>
                <a:moveTo>
                  <a:pt x="988048" y="745844"/>
                </a:moveTo>
                <a:cubicBezTo>
                  <a:pt x="997463" y="745844"/>
                  <a:pt x="1005104" y="753479"/>
                  <a:pt x="1005104" y="762900"/>
                </a:cubicBezTo>
                <a:cubicBezTo>
                  <a:pt x="1005104" y="772320"/>
                  <a:pt x="997463" y="779956"/>
                  <a:pt x="988048" y="779956"/>
                </a:cubicBezTo>
                <a:cubicBezTo>
                  <a:pt x="978634" y="779956"/>
                  <a:pt x="970993" y="772320"/>
                  <a:pt x="970993" y="762900"/>
                </a:cubicBezTo>
                <a:cubicBezTo>
                  <a:pt x="970993" y="753479"/>
                  <a:pt x="978634" y="745844"/>
                  <a:pt x="988048" y="745844"/>
                </a:cubicBezTo>
                <a:close/>
                <a:moveTo>
                  <a:pt x="1050132" y="745161"/>
                </a:moveTo>
                <a:cubicBezTo>
                  <a:pt x="1059547" y="745161"/>
                  <a:pt x="1067188" y="752798"/>
                  <a:pt x="1067188" y="762218"/>
                </a:cubicBezTo>
                <a:cubicBezTo>
                  <a:pt x="1067188" y="771638"/>
                  <a:pt x="1059547" y="779273"/>
                  <a:pt x="1050132" y="779273"/>
                </a:cubicBezTo>
                <a:cubicBezTo>
                  <a:pt x="1040718" y="779273"/>
                  <a:pt x="1033077" y="771638"/>
                  <a:pt x="1033077" y="762218"/>
                </a:cubicBezTo>
                <a:cubicBezTo>
                  <a:pt x="1033077" y="752798"/>
                  <a:pt x="1040718" y="745161"/>
                  <a:pt x="1050132" y="745161"/>
                </a:cubicBezTo>
                <a:close/>
                <a:moveTo>
                  <a:pt x="1110851" y="744481"/>
                </a:moveTo>
                <a:cubicBezTo>
                  <a:pt x="1110970" y="744479"/>
                  <a:pt x="1111073" y="744479"/>
                  <a:pt x="1111192" y="744481"/>
                </a:cubicBezTo>
                <a:cubicBezTo>
                  <a:pt x="1121084" y="744576"/>
                  <a:pt x="1129033" y="752669"/>
                  <a:pt x="1128930" y="762560"/>
                </a:cubicBezTo>
                <a:cubicBezTo>
                  <a:pt x="1128469" y="772183"/>
                  <a:pt x="1120487" y="779717"/>
                  <a:pt x="1110851" y="779615"/>
                </a:cubicBezTo>
                <a:cubicBezTo>
                  <a:pt x="1101249" y="779630"/>
                  <a:pt x="1093318" y="772143"/>
                  <a:pt x="1092772" y="762560"/>
                </a:cubicBezTo>
                <a:cubicBezTo>
                  <a:pt x="1092772" y="752575"/>
                  <a:pt x="1100873" y="744481"/>
                  <a:pt x="1110851" y="744481"/>
                </a:cubicBezTo>
                <a:close/>
                <a:moveTo>
                  <a:pt x="1172252" y="743967"/>
                </a:moveTo>
                <a:cubicBezTo>
                  <a:pt x="1182520" y="743967"/>
                  <a:pt x="1190843" y="752291"/>
                  <a:pt x="1190843" y="762558"/>
                </a:cubicBezTo>
                <a:cubicBezTo>
                  <a:pt x="1190843" y="762616"/>
                  <a:pt x="1190843" y="762673"/>
                  <a:pt x="1190843" y="762729"/>
                </a:cubicBezTo>
                <a:cubicBezTo>
                  <a:pt x="1190741" y="772904"/>
                  <a:pt x="1182418" y="781073"/>
                  <a:pt x="1172252" y="780979"/>
                </a:cubicBezTo>
                <a:cubicBezTo>
                  <a:pt x="1172201" y="780979"/>
                  <a:pt x="1172133" y="780979"/>
                  <a:pt x="1172082" y="780979"/>
                </a:cubicBezTo>
                <a:cubicBezTo>
                  <a:pt x="1161900" y="780979"/>
                  <a:pt x="1153662" y="772732"/>
                  <a:pt x="1153662" y="762558"/>
                </a:cubicBezTo>
                <a:cubicBezTo>
                  <a:pt x="1153662" y="752291"/>
                  <a:pt x="1161985" y="743967"/>
                  <a:pt x="1172252" y="743967"/>
                </a:cubicBezTo>
                <a:close/>
                <a:moveTo>
                  <a:pt x="1233654" y="743455"/>
                </a:moveTo>
                <a:cubicBezTo>
                  <a:pt x="1244212" y="743455"/>
                  <a:pt x="1252757" y="752008"/>
                  <a:pt x="1252757" y="762558"/>
                </a:cubicBezTo>
                <a:cubicBezTo>
                  <a:pt x="1252671" y="773043"/>
                  <a:pt x="1244143" y="781491"/>
                  <a:pt x="1233654" y="781491"/>
                </a:cubicBezTo>
                <a:cubicBezTo>
                  <a:pt x="1223164" y="781491"/>
                  <a:pt x="1214654" y="773043"/>
                  <a:pt x="1214552" y="762558"/>
                </a:cubicBezTo>
                <a:cubicBezTo>
                  <a:pt x="1214552" y="752008"/>
                  <a:pt x="1223096" y="743455"/>
                  <a:pt x="1233654" y="743455"/>
                </a:cubicBezTo>
                <a:close/>
                <a:moveTo>
                  <a:pt x="1970835" y="742811"/>
                </a:moveTo>
                <a:cubicBezTo>
                  <a:pt x="1981668" y="742811"/>
                  <a:pt x="1990450" y="751592"/>
                  <a:pt x="1990450" y="762424"/>
                </a:cubicBezTo>
                <a:cubicBezTo>
                  <a:pt x="1990450" y="773257"/>
                  <a:pt x="1981668" y="782039"/>
                  <a:pt x="1970835" y="782039"/>
                </a:cubicBezTo>
                <a:cubicBezTo>
                  <a:pt x="1960003" y="782039"/>
                  <a:pt x="1951221" y="773257"/>
                  <a:pt x="1951221" y="762424"/>
                </a:cubicBezTo>
                <a:cubicBezTo>
                  <a:pt x="1951221" y="751592"/>
                  <a:pt x="1960003" y="742811"/>
                  <a:pt x="1970835" y="742811"/>
                </a:cubicBezTo>
                <a:close/>
                <a:moveTo>
                  <a:pt x="1295421" y="742811"/>
                </a:moveTo>
                <a:cubicBezTo>
                  <a:pt x="1306254" y="742811"/>
                  <a:pt x="1315036" y="751592"/>
                  <a:pt x="1315036" y="762424"/>
                </a:cubicBezTo>
                <a:cubicBezTo>
                  <a:pt x="1315036" y="773257"/>
                  <a:pt x="1306254" y="782039"/>
                  <a:pt x="1295421" y="782039"/>
                </a:cubicBezTo>
                <a:cubicBezTo>
                  <a:pt x="1284589" y="782039"/>
                  <a:pt x="1275807" y="773257"/>
                  <a:pt x="1275807" y="762424"/>
                </a:cubicBezTo>
                <a:cubicBezTo>
                  <a:pt x="1275807" y="751592"/>
                  <a:pt x="1284589" y="742811"/>
                  <a:pt x="1295421" y="742811"/>
                </a:cubicBezTo>
                <a:close/>
                <a:moveTo>
                  <a:pt x="1357138" y="742433"/>
                </a:moveTo>
                <a:cubicBezTo>
                  <a:pt x="1368259" y="742433"/>
                  <a:pt x="1377264" y="751444"/>
                  <a:pt x="1377264" y="762558"/>
                </a:cubicBezTo>
                <a:cubicBezTo>
                  <a:pt x="1377264" y="762616"/>
                  <a:pt x="1377264" y="762673"/>
                  <a:pt x="1377264" y="762729"/>
                </a:cubicBezTo>
                <a:cubicBezTo>
                  <a:pt x="1377162" y="773751"/>
                  <a:pt x="1368156" y="782608"/>
                  <a:pt x="1357138" y="782515"/>
                </a:cubicBezTo>
                <a:cubicBezTo>
                  <a:pt x="1357087" y="782515"/>
                  <a:pt x="1357019" y="782515"/>
                  <a:pt x="1356968" y="782515"/>
                </a:cubicBezTo>
                <a:cubicBezTo>
                  <a:pt x="1345950" y="782515"/>
                  <a:pt x="1337013" y="773581"/>
                  <a:pt x="1337013" y="762558"/>
                </a:cubicBezTo>
                <a:cubicBezTo>
                  <a:pt x="1337013" y="751444"/>
                  <a:pt x="1346018" y="742433"/>
                  <a:pt x="1357138" y="742433"/>
                </a:cubicBezTo>
                <a:close/>
                <a:moveTo>
                  <a:pt x="1417858" y="741921"/>
                </a:moveTo>
                <a:cubicBezTo>
                  <a:pt x="1429251" y="741921"/>
                  <a:pt x="1438495" y="751160"/>
                  <a:pt x="1438495" y="762558"/>
                </a:cubicBezTo>
                <a:cubicBezTo>
                  <a:pt x="1438393" y="773888"/>
                  <a:pt x="1429183" y="783025"/>
                  <a:pt x="1417858" y="783025"/>
                </a:cubicBezTo>
                <a:cubicBezTo>
                  <a:pt x="1406550" y="783025"/>
                  <a:pt x="1397391" y="773861"/>
                  <a:pt x="1397391" y="762558"/>
                </a:cubicBezTo>
                <a:cubicBezTo>
                  <a:pt x="1397391" y="751227"/>
                  <a:pt x="1406533" y="742015"/>
                  <a:pt x="1417858" y="741921"/>
                </a:cubicBezTo>
                <a:close/>
                <a:moveTo>
                  <a:pt x="1724864" y="740899"/>
                </a:moveTo>
                <a:cubicBezTo>
                  <a:pt x="1724983" y="740896"/>
                  <a:pt x="1725086" y="740896"/>
                  <a:pt x="1725205" y="740899"/>
                </a:cubicBezTo>
                <a:cubicBezTo>
                  <a:pt x="1737451" y="740992"/>
                  <a:pt x="1747310" y="750996"/>
                  <a:pt x="1747207" y="763243"/>
                </a:cubicBezTo>
                <a:cubicBezTo>
                  <a:pt x="1747207" y="763298"/>
                  <a:pt x="1747207" y="763355"/>
                  <a:pt x="1747207" y="763412"/>
                </a:cubicBezTo>
                <a:cubicBezTo>
                  <a:pt x="1747105" y="775659"/>
                  <a:pt x="1737110" y="785508"/>
                  <a:pt x="1724864" y="785415"/>
                </a:cubicBezTo>
                <a:cubicBezTo>
                  <a:pt x="1712583" y="785415"/>
                  <a:pt x="1702606" y="775515"/>
                  <a:pt x="1702521" y="763243"/>
                </a:cubicBezTo>
                <a:cubicBezTo>
                  <a:pt x="1702521" y="750901"/>
                  <a:pt x="1712532" y="740899"/>
                  <a:pt x="1724864" y="740899"/>
                </a:cubicBezTo>
                <a:close/>
                <a:moveTo>
                  <a:pt x="1479259" y="740899"/>
                </a:moveTo>
                <a:cubicBezTo>
                  <a:pt x="1479378" y="740896"/>
                  <a:pt x="1479480" y="740896"/>
                  <a:pt x="1479600" y="740899"/>
                </a:cubicBezTo>
                <a:cubicBezTo>
                  <a:pt x="1491181" y="740992"/>
                  <a:pt x="1500510" y="750462"/>
                  <a:pt x="1500408" y="762048"/>
                </a:cubicBezTo>
                <a:cubicBezTo>
                  <a:pt x="1500408" y="762103"/>
                  <a:pt x="1500408" y="762161"/>
                  <a:pt x="1500408" y="762218"/>
                </a:cubicBezTo>
                <a:cubicBezTo>
                  <a:pt x="1500306" y="773805"/>
                  <a:pt x="1490839" y="783121"/>
                  <a:pt x="1479259" y="783027"/>
                </a:cubicBezTo>
                <a:cubicBezTo>
                  <a:pt x="1467644" y="783027"/>
                  <a:pt x="1458212" y="773661"/>
                  <a:pt x="1458110" y="762048"/>
                </a:cubicBezTo>
                <a:cubicBezTo>
                  <a:pt x="1458110" y="750368"/>
                  <a:pt x="1467575" y="740899"/>
                  <a:pt x="1479259" y="740899"/>
                </a:cubicBezTo>
                <a:close/>
                <a:moveTo>
                  <a:pt x="1786265" y="740899"/>
                </a:moveTo>
                <a:cubicBezTo>
                  <a:pt x="1798699" y="740899"/>
                  <a:pt x="1808779" y="750979"/>
                  <a:pt x="1808779" y="763411"/>
                </a:cubicBezTo>
                <a:cubicBezTo>
                  <a:pt x="1808693" y="775779"/>
                  <a:pt x="1798630" y="785754"/>
                  <a:pt x="1786265" y="785754"/>
                </a:cubicBezTo>
                <a:cubicBezTo>
                  <a:pt x="1773933" y="785754"/>
                  <a:pt x="1763922" y="775752"/>
                  <a:pt x="1763922" y="763411"/>
                </a:cubicBezTo>
                <a:cubicBezTo>
                  <a:pt x="1763922" y="751045"/>
                  <a:pt x="1773899" y="740991"/>
                  <a:pt x="1786265" y="740899"/>
                </a:cubicBezTo>
                <a:close/>
                <a:moveTo>
                  <a:pt x="1664145" y="740899"/>
                </a:moveTo>
                <a:cubicBezTo>
                  <a:pt x="1676186" y="740894"/>
                  <a:pt x="1686045" y="750515"/>
                  <a:pt x="1686317" y="762558"/>
                </a:cubicBezTo>
                <a:cubicBezTo>
                  <a:pt x="1686215" y="774738"/>
                  <a:pt x="1676323" y="784562"/>
                  <a:pt x="1664145" y="784562"/>
                </a:cubicBezTo>
                <a:cubicBezTo>
                  <a:pt x="1652189" y="784564"/>
                  <a:pt x="1642416" y="775022"/>
                  <a:pt x="1642143" y="763070"/>
                </a:cubicBezTo>
                <a:cubicBezTo>
                  <a:pt x="1642143" y="750891"/>
                  <a:pt x="1651967" y="740991"/>
                  <a:pt x="1664145" y="740899"/>
                </a:cubicBezTo>
                <a:close/>
                <a:moveTo>
                  <a:pt x="1602061" y="740899"/>
                </a:moveTo>
                <a:cubicBezTo>
                  <a:pt x="1614120" y="740899"/>
                  <a:pt x="1623893" y="750673"/>
                  <a:pt x="1623893" y="762729"/>
                </a:cubicBezTo>
                <a:cubicBezTo>
                  <a:pt x="1623893" y="762785"/>
                  <a:pt x="1623893" y="762844"/>
                  <a:pt x="1623893" y="762900"/>
                </a:cubicBezTo>
                <a:cubicBezTo>
                  <a:pt x="1623791" y="774864"/>
                  <a:pt x="1614018" y="784484"/>
                  <a:pt x="1602061" y="784390"/>
                </a:cubicBezTo>
                <a:cubicBezTo>
                  <a:pt x="1590071" y="784390"/>
                  <a:pt x="1580315" y="774719"/>
                  <a:pt x="1580230" y="762729"/>
                </a:cubicBezTo>
                <a:cubicBezTo>
                  <a:pt x="1580230" y="750673"/>
                  <a:pt x="1590003" y="740899"/>
                  <a:pt x="1602061" y="740899"/>
                </a:cubicBezTo>
                <a:close/>
                <a:moveTo>
                  <a:pt x="1540660" y="740899"/>
                </a:moveTo>
                <a:cubicBezTo>
                  <a:pt x="1540711" y="740899"/>
                  <a:pt x="1540779" y="740900"/>
                  <a:pt x="1540830" y="740900"/>
                </a:cubicBezTo>
                <a:cubicBezTo>
                  <a:pt x="1552599" y="741089"/>
                  <a:pt x="1561997" y="750786"/>
                  <a:pt x="1561809" y="762558"/>
                </a:cubicBezTo>
                <a:cubicBezTo>
                  <a:pt x="1561724" y="774202"/>
                  <a:pt x="1552309" y="783616"/>
                  <a:pt x="1540660" y="783709"/>
                </a:cubicBezTo>
                <a:cubicBezTo>
                  <a:pt x="1528857" y="783709"/>
                  <a:pt x="1519255" y="774191"/>
                  <a:pt x="1519170" y="762389"/>
                </a:cubicBezTo>
                <a:cubicBezTo>
                  <a:pt x="1519170" y="750519"/>
                  <a:pt x="1528789" y="740899"/>
                  <a:pt x="1540660" y="740899"/>
                </a:cubicBezTo>
                <a:close/>
                <a:moveTo>
                  <a:pt x="1909434" y="739741"/>
                </a:moveTo>
                <a:cubicBezTo>
                  <a:pt x="1921963" y="739741"/>
                  <a:pt x="1932119" y="749896"/>
                  <a:pt x="1932119" y="762424"/>
                </a:cubicBezTo>
                <a:cubicBezTo>
                  <a:pt x="1932119" y="774954"/>
                  <a:pt x="1921963" y="785109"/>
                  <a:pt x="1909434" y="785109"/>
                </a:cubicBezTo>
                <a:cubicBezTo>
                  <a:pt x="1896906" y="785109"/>
                  <a:pt x="1886750" y="774954"/>
                  <a:pt x="1886750" y="762424"/>
                </a:cubicBezTo>
                <a:cubicBezTo>
                  <a:pt x="1886750" y="749896"/>
                  <a:pt x="1896906" y="739741"/>
                  <a:pt x="1909434" y="739741"/>
                </a:cubicBezTo>
                <a:close/>
                <a:moveTo>
                  <a:pt x="1848032" y="739741"/>
                </a:moveTo>
                <a:cubicBezTo>
                  <a:pt x="1860561" y="739741"/>
                  <a:pt x="1870717" y="749896"/>
                  <a:pt x="1870717" y="762424"/>
                </a:cubicBezTo>
                <a:cubicBezTo>
                  <a:pt x="1870717" y="774954"/>
                  <a:pt x="1860561" y="785109"/>
                  <a:pt x="1848032" y="785109"/>
                </a:cubicBezTo>
                <a:cubicBezTo>
                  <a:pt x="1835504" y="785109"/>
                  <a:pt x="1825348" y="774954"/>
                  <a:pt x="1825348" y="762424"/>
                </a:cubicBezTo>
                <a:cubicBezTo>
                  <a:pt x="1825348" y="749896"/>
                  <a:pt x="1835504" y="739741"/>
                  <a:pt x="1848032" y="739741"/>
                </a:cubicBezTo>
                <a:close/>
                <a:moveTo>
                  <a:pt x="5629" y="696893"/>
                </a:moveTo>
                <a:cubicBezTo>
                  <a:pt x="7982" y="696893"/>
                  <a:pt x="9893" y="698803"/>
                  <a:pt x="9893" y="701157"/>
                </a:cubicBezTo>
                <a:cubicBezTo>
                  <a:pt x="9893" y="703514"/>
                  <a:pt x="7982" y="705421"/>
                  <a:pt x="5629" y="705421"/>
                </a:cubicBezTo>
                <a:cubicBezTo>
                  <a:pt x="3309" y="705335"/>
                  <a:pt x="1450" y="703475"/>
                  <a:pt x="1365" y="701157"/>
                </a:cubicBezTo>
                <a:cubicBezTo>
                  <a:pt x="1365" y="698803"/>
                  <a:pt x="3275" y="696893"/>
                  <a:pt x="5629" y="696893"/>
                </a:cubicBezTo>
                <a:close/>
                <a:moveTo>
                  <a:pt x="67029" y="695018"/>
                </a:moveTo>
                <a:cubicBezTo>
                  <a:pt x="70424" y="695018"/>
                  <a:pt x="73170" y="697769"/>
                  <a:pt x="73170" y="701158"/>
                </a:cubicBezTo>
                <a:cubicBezTo>
                  <a:pt x="73170" y="704549"/>
                  <a:pt x="70424" y="707299"/>
                  <a:pt x="67029" y="707299"/>
                </a:cubicBezTo>
                <a:cubicBezTo>
                  <a:pt x="63636" y="707299"/>
                  <a:pt x="60890" y="704549"/>
                  <a:pt x="60890" y="701158"/>
                </a:cubicBezTo>
                <a:cubicBezTo>
                  <a:pt x="60890" y="697769"/>
                  <a:pt x="63636" y="695018"/>
                  <a:pt x="67029" y="695018"/>
                </a:cubicBezTo>
                <a:close/>
                <a:moveTo>
                  <a:pt x="129113" y="694336"/>
                </a:moveTo>
                <a:cubicBezTo>
                  <a:pt x="132882" y="694336"/>
                  <a:pt x="135935" y="697391"/>
                  <a:pt x="135935" y="701157"/>
                </a:cubicBezTo>
                <a:cubicBezTo>
                  <a:pt x="135935" y="704925"/>
                  <a:pt x="132882" y="707980"/>
                  <a:pt x="129113" y="707980"/>
                </a:cubicBezTo>
                <a:cubicBezTo>
                  <a:pt x="125343" y="707980"/>
                  <a:pt x="122291" y="704925"/>
                  <a:pt x="122291" y="701157"/>
                </a:cubicBezTo>
                <a:cubicBezTo>
                  <a:pt x="122291" y="697391"/>
                  <a:pt x="125343" y="694336"/>
                  <a:pt x="129113" y="694336"/>
                </a:cubicBezTo>
                <a:close/>
                <a:moveTo>
                  <a:pt x="189832" y="693482"/>
                </a:moveTo>
                <a:cubicBezTo>
                  <a:pt x="194079" y="693482"/>
                  <a:pt x="197507" y="696920"/>
                  <a:pt x="197507" y="701158"/>
                </a:cubicBezTo>
                <a:cubicBezTo>
                  <a:pt x="197507" y="705398"/>
                  <a:pt x="194079" y="708833"/>
                  <a:pt x="189832" y="708833"/>
                </a:cubicBezTo>
                <a:cubicBezTo>
                  <a:pt x="185585" y="708833"/>
                  <a:pt x="182157" y="705398"/>
                  <a:pt x="182157" y="701158"/>
                </a:cubicBezTo>
                <a:cubicBezTo>
                  <a:pt x="182157" y="696920"/>
                  <a:pt x="185585" y="693482"/>
                  <a:pt x="189832" y="693482"/>
                </a:cubicBezTo>
                <a:close/>
                <a:moveTo>
                  <a:pt x="251234" y="692630"/>
                </a:moveTo>
                <a:cubicBezTo>
                  <a:pt x="255941" y="692630"/>
                  <a:pt x="259761" y="696448"/>
                  <a:pt x="259761" y="701157"/>
                </a:cubicBezTo>
                <a:cubicBezTo>
                  <a:pt x="259761" y="705869"/>
                  <a:pt x="255941" y="709687"/>
                  <a:pt x="251234" y="709687"/>
                </a:cubicBezTo>
                <a:cubicBezTo>
                  <a:pt x="246560" y="709596"/>
                  <a:pt x="242791" y="705830"/>
                  <a:pt x="242706" y="701157"/>
                </a:cubicBezTo>
                <a:cubicBezTo>
                  <a:pt x="242706" y="696448"/>
                  <a:pt x="246526" y="692630"/>
                  <a:pt x="251234" y="692630"/>
                </a:cubicBezTo>
                <a:close/>
                <a:moveTo>
                  <a:pt x="312635" y="691948"/>
                </a:moveTo>
                <a:cubicBezTo>
                  <a:pt x="317718" y="691948"/>
                  <a:pt x="321845" y="696073"/>
                  <a:pt x="321845" y="701158"/>
                </a:cubicBezTo>
                <a:cubicBezTo>
                  <a:pt x="321845" y="706245"/>
                  <a:pt x="317718" y="710368"/>
                  <a:pt x="312635" y="710368"/>
                </a:cubicBezTo>
                <a:cubicBezTo>
                  <a:pt x="307586" y="710278"/>
                  <a:pt x="303510" y="706207"/>
                  <a:pt x="303425" y="701158"/>
                </a:cubicBezTo>
                <a:cubicBezTo>
                  <a:pt x="303425" y="696073"/>
                  <a:pt x="307552" y="691948"/>
                  <a:pt x="312635" y="691948"/>
                </a:cubicBezTo>
                <a:close/>
                <a:moveTo>
                  <a:pt x="374035" y="691096"/>
                </a:moveTo>
                <a:cubicBezTo>
                  <a:pt x="374155" y="691094"/>
                  <a:pt x="374257" y="691094"/>
                  <a:pt x="374377" y="691096"/>
                </a:cubicBezTo>
                <a:cubicBezTo>
                  <a:pt x="379835" y="691192"/>
                  <a:pt x="384201" y="695695"/>
                  <a:pt x="384099" y="701158"/>
                </a:cubicBezTo>
                <a:cubicBezTo>
                  <a:pt x="384099" y="706715"/>
                  <a:pt x="379596" y="711222"/>
                  <a:pt x="374035" y="711222"/>
                </a:cubicBezTo>
                <a:cubicBezTo>
                  <a:pt x="368510" y="711130"/>
                  <a:pt x="364058" y="706678"/>
                  <a:pt x="363973" y="701158"/>
                </a:cubicBezTo>
                <a:cubicBezTo>
                  <a:pt x="363973" y="695601"/>
                  <a:pt x="368475" y="691096"/>
                  <a:pt x="374035" y="691096"/>
                </a:cubicBezTo>
                <a:close/>
                <a:moveTo>
                  <a:pt x="496839" y="689729"/>
                </a:moveTo>
                <a:cubicBezTo>
                  <a:pt x="503149" y="689729"/>
                  <a:pt x="508266" y="694848"/>
                  <a:pt x="508266" y="701157"/>
                </a:cubicBezTo>
                <a:cubicBezTo>
                  <a:pt x="508266" y="707468"/>
                  <a:pt x="503149" y="712585"/>
                  <a:pt x="496839" y="712585"/>
                </a:cubicBezTo>
                <a:cubicBezTo>
                  <a:pt x="490528" y="712585"/>
                  <a:pt x="485412" y="707468"/>
                  <a:pt x="485412" y="701157"/>
                </a:cubicBezTo>
                <a:cubicBezTo>
                  <a:pt x="485412" y="694848"/>
                  <a:pt x="490528" y="689729"/>
                  <a:pt x="496839" y="689729"/>
                </a:cubicBezTo>
                <a:close/>
                <a:moveTo>
                  <a:pt x="436120" y="689729"/>
                </a:moveTo>
                <a:cubicBezTo>
                  <a:pt x="442055" y="689729"/>
                  <a:pt x="446865" y="694543"/>
                  <a:pt x="446865" y="700476"/>
                </a:cubicBezTo>
                <a:cubicBezTo>
                  <a:pt x="446865" y="706409"/>
                  <a:pt x="442055" y="711221"/>
                  <a:pt x="436120" y="711221"/>
                </a:cubicBezTo>
                <a:cubicBezTo>
                  <a:pt x="430218" y="711128"/>
                  <a:pt x="425460" y="706372"/>
                  <a:pt x="425375" y="700476"/>
                </a:cubicBezTo>
                <a:cubicBezTo>
                  <a:pt x="425375" y="694543"/>
                  <a:pt x="430185" y="689729"/>
                  <a:pt x="436120" y="689729"/>
                </a:cubicBezTo>
                <a:close/>
                <a:moveTo>
                  <a:pt x="558606" y="688743"/>
                </a:moveTo>
                <a:cubicBezTo>
                  <a:pt x="565388" y="688743"/>
                  <a:pt x="570887" y="694242"/>
                  <a:pt x="570887" y="701023"/>
                </a:cubicBezTo>
                <a:cubicBezTo>
                  <a:pt x="570887" y="707806"/>
                  <a:pt x="565388" y="713305"/>
                  <a:pt x="558606" y="713305"/>
                </a:cubicBezTo>
                <a:cubicBezTo>
                  <a:pt x="551824" y="713305"/>
                  <a:pt x="546326" y="707807"/>
                  <a:pt x="546326" y="701023"/>
                </a:cubicBezTo>
                <a:cubicBezTo>
                  <a:pt x="546326" y="694242"/>
                  <a:pt x="551824" y="688743"/>
                  <a:pt x="558606" y="688743"/>
                </a:cubicBezTo>
                <a:close/>
                <a:moveTo>
                  <a:pt x="619641" y="688194"/>
                </a:moveTo>
                <a:cubicBezTo>
                  <a:pt x="626804" y="688194"/>
                  <a:pt x="632603" y="693999"/>
                  <a:pt x="632603" y="701157"/>
                </a:cubicBezTo>
                <a:cubicBezTo>
                  <a:pt x="632603" y="708316"/>
                  <a:pt x="626804" y="714120"/>
                  <a:pt x="619641" y="714120"/>
                </a:cubicBezTo>
                <a:cubicBezTo>
                  <a:pt x="612478" y="714120"/>
                  <a:pt x="606679" y="708316"/>
                  <a:pt x="606679" y="701157"/>
                </a:cubicBezTo>
                <a:cubicBezTo>
                  <a:pt x="606679" y="693999"/>
                  <a:pt x="612478" y="688194"/>
                  <a:pt x="619641" y="688194"/>
                </a:cubicBezTo>
                <a:close/>
                <a:moveTo>
                  <a:pt x="681042" y="687513"/>
                </a:moveTo>
                <a:cubicBezTo>
                  <a:pt x="688581" y="687513"/>
                  <a:pt x="694687" y="693624"/>
                  <a:pt x="694687" y="701157"/>
                </a:cubicBezTo>
                <a:cubicBezTo>
                  <a:pt x="694687" y="708693"/>
                  <a:pt x="688581" y="714803"/>
                  <a:pt x="681042" y="714803"/>
                </a:cubicBezTo>
                <a:cubicBezTo>
                  <a:pt x="673504" y="714803"/>
                  <a:pt x="667398" y="708693"/>
                  <a:pt x="667398" y="701157"/>
                </a:cubicBezTo>
                <a:cubicBezTo>
                  <a:pt x="667398" y="693624"/>
                  <a:pt x="673504" y="687513"/>
                  <a:pt x="681042" y="687513"/>
                </a:cubicBezTo>
                <a:close/>
                <a:moveTo>
                  <a:pt x="743126" y="686660"/>
                </a:moveTo>
                <a:cubicBezTo>
                  <a:pt x="751125" y="686660"/>
                  <a:pt x="757624" y="693152"/>
                  <a:pt x="757624" y="701157"/>
                </a:cubicBezTo>
                <a:cubicBezTo>
                  <a:pt x="757624" y="709164"/>
                  <a:pt x="751125" y="715654"/>
                  <a:pt x="743126" y="715654"/>
                </a:cubicBezTo>
                <a:cubicBezTo>
                  <a:pt x="735127" y="715654"/>
                  <a:pt x="728629" y="709164"/>
                  <a:pt x="728629" y="701157"/>
                </a:cubicBezTo>
                <a:cubicBezTo>
                  <a:pt x="728629" y="693152"/>
                  <a:pt x="735127" y="686660"/>
                  <a:pt x="743126" y="686660"/>
                </a:cubicBezTo>
                <a:close/>
                <a:moveTo>
                  <a:pt x="803845" y="685978"/>
                </a:moveTo>
                <a:cubicBezTo>
                  <a:pt x="812237" y="685978"/>
                  <a:pt x="819025" y="692775"/>
                  <a:pt x="819025" y="701157"/>
                </a:cubicBezTo>
                <a:cubicBezTo>
                  <a:pt x="819025" y="701216"/>
                  <a:pt x="819025" y="701271"/>
                  <a:pt x="819025" y="701330"/>
                </a:cubicBezTo>
                <a:cubicBezTo>
                  <a:pt x="818923" y="709618"/>
                  <a:pt x="812134" y="716261"/>
                  <a:pt x="803845" y="716167"/>
                </a:cubicBezTo>
                <a:cubicBezTo>
                  <a:pt x="803794" y="716167"/>
                  <a:pt x="803726" y="716169"/>
                  <a:pt x="803674" y="716169"/>
                </a:cubicBezTo>
                <a:cubicBezTo>
                  <a:pt x="795385" y="716167"/>
                  <a:pt x="788666" y="709447"/>
                  <a:pt x="788666" y="701157"/>
                </a:cubicBezTo>
                <a:cubicBezTo>
                  <a:pt x="788666" y="692775"/>
                  <a:pt x="795453" y="685978"/>
                  <a:pt x="803845" y="685978"/>
                </a:cubicBezTo>
                <a:close/>
                <a:moveTo>
                  <a:pt x="865246" y="685296"/>
                </a:moveTo>
                <a:cubicBezTo>
                  <a:pt x="865366" y="685293"/>
                  <a:pt x="865468" y="685293"/>
                  <a:pt x="865587" y="685296"/>
                </a:cubicBezTo>
                <a:cubicBezTo>
                  <a:pt x="874252" y="685391"/>
                  <a:pt x="881211" y="692492"/>
                  <a:pt x="881108" y="701157"/>
                </a:cubicBezTo>
                <a:cubicBezTo>
                  <a:pt x="881108" y="701215"/>
                  <a:pt x="881108" y="701271"/>
                  <a:pt x="881108" y="701330"/>
                </a:cubicBezTo>
                <a:cubicBezTo>
                  <a:pt x="881006" y="709994"/>
                  <a:pt x="873911" y="716943"/>
                  <a:pt x="865246" y="716849"/>
                </a:cubicBezTo>
                <a:cubicBezTo>
                  <a:pt x="856548" y="716849"/>
                  <a:pt x="849487" y="709851"/>
                  <a:pt x="849385" y="701157"/>
                </a:cubicBezTo>
                <a:cubicBezTo>
                  <a:pt x="849385" y="692398"/>
                  <a:pt x="856480" y="685296"/>
                  <a:pt x="865246" y="685296"/>
                </a:cubicBezTo>
                <a:close/>
                <a:moveTo>
                  <a:pt x="926647" y="684614"/>
                </a:moveTo>
                <a:cubicBezTo>
                  <a:pt x="936062" y="684614"/>
                  <a:pt x="943703" y="692250"/>
                  <a:pt x="943703" y="701670"/>
                </a:cubicBezTo>
                <a:cubicBezTo>
                  <a:pt x="943703" y="711090"/>
                  <a:pt x="936062" y="718726"/>
                  <a:pt x="926647" y="718726"/>
                </a:cubicBezTo>
                <a:cubicBezTo>
                  <a:pt x="917233" y="718726"/>
                  <a:pt x="909592" y="711090"/>
                  <a:pt x="909592" y="701670"/>
                </a:cubicBezTo>
                <a:cubicBezTo>
                  <a:pt x="909592" y="692250"/>
                  <a:pt x="917233" y="684614"/>
                  <a:pt x="926647" y="684614"/>
                </a:cubicBezTo>
                <a:close/>
                <a:moveTo>
                  <a:pt x="988048" y="683931"/>
                </a:moveTo>
                <a:cubicBezTo>
                  <a:pt x="997463" y="683931"/>
                  <a:pt x="1005104" y="691567"/>
                  <a:pt x="1005104" y="700987"/>
                </a:cubicBezTo>
                <a:cubicBezTo>
                  <a:pt x="1005104" y="710407"/>
                  <a:pt x="997463" y="718043"/>
                  <a:pt x="988048" y="718043"/>
                </a:cubicBezTo>
                <a:cubicBezTo>
                  <a:pt x="978634" y="718043"/>
                  <a:pt x="970993" y="710407"/>
                  <a:pt x="970993" y="700987"/>
                </a:cubicBezTo>
                <a:cubicBezTo>
                  <a:pt x="970993" y="691567"/>
                  <a:pt x="978634" y="683931"/>
                  <a:pt x="988048" y="683931"/>
                </a:cubicBezTo>
                <a:close/>
                <a:moveTo>
                  <a:pt x="1051002" y="683229"/>
                </a:moveTo>
                <a:cubicBezTo>
                  <a:pt x="1060434" y="683239"/>
                  <a:pt x="1068058" y="690885"/>
                  <a:pt x="1068041" y="700305"/>
                </a:cubicBezTo>
                <a:cubicBezTo>
                  <a:pt x="1068041" y="700597"/>
                  <a:pt x="1068041" y="700887"/>
                  <a:pt x="1068024" y="701179"/>
                </a:cubicBezTo>
                <a:cubicBezTo>
                  <a:pt x="1067546" y="710586"/>
                  <a:pt x="1059547" y="717832"/>
                  <a:pt x="1050132" y="717361"/>
                </a:cubicBezTo>
                <a:cubicBezTo>
                  <a:pt x="1040718" y="717361"/>
                  <a:pt x="1033077" y="709724"/>
                  <a:pt x="1033077" y="700305"/>
                </a:cubicBezTo>
                <a:cubicBezTo>
                  <a:pt x="1033077" y="690885"/>
                  <a:pt x="1040718" y="683249"/>
                  <a:pt x="1050132" y="683249"/>
                </a:cubicBezTo>
                <a:cubicBezTo>
                  <a:pt x="1050422" y="683235"/>
                  <a:pt x="1050712" y="683227"/>
                  <a:pt x="1051002" y="683229"/>
                </a:cubicBezTo>
                <a:close/>
                <a:moveTo>
                  <a:pt x="1110851" y="682567"/>
                </a:moveTo>
                <a:cubicBezTo>
                  <a:pt x="1121119" y="682567"/>
                  <a:pt x="1129442" y="690891"/>
                  <a:pt x="1129442" y="701157"/>
                </a:cubicBezTo>
                <a:cubicBezTo>
                  <a:pt x="1129442" y="701215"/>
                  <a:pt x="1129442" y="701273"/>
                  <a:pt x="1129442" y="701329"/>
                </a:cubicBezTo>
                <a:cubicBezTo>
                  <a:pt x="1129340" y="711504"/>
                  <a:pt x="1121017" y="719672"/>
                  <a:pt x="1110851" y="719579"/>
                </a:cubicBezTo>
                <a:cubicBezTo>
                  <a:pt x="1110800" y="719579"/>
                  <a:pt x="1110732" y="719579"/>
                  <a:pt x="1110681" y="719579"/>
                </a:cubicBezTo>
                <a:cubicBezTo>
                  <a:pt x="1100499" y="719579"/>
                  <a:pt x="1092261" y="711332"/>
                  <a:pt x="1092261" y="701157"/>
                </a:cubicBezTo>
                <a:cubicBezTo>
                  <a:pt x="1092261" y="690891"/>
                  <a:pt x="1100584" y="682567"/>
                  <a:pt x="1110851" y="682567"/>
                </a:cubicBezTo>
                <a:close/>
                <a:moveTo>
                  <a:pt x="1172252" y="682056"/>
                </a:moveTo>
                <a:cubicBezTo>
                  <a:pt x="1182537" y="682423"/>
                  <a:pt x="1190673" y="690869"/>
                  <a:pt x="1190673" y="701157"/>
                </a:cubicBezTo>
                <a:cubicBezTo>
                  <a:pt x="1190587" y="711643"/>
                  <a:pt x="1182059" y="720090"/>
                  <a:pt x="1171570" y="720090"/>
                </a:cubicBezTo>
                <a:cubicBezTo>
                  <a:pt x="1161081" y="720090"/>
                  <a:pt x="1152570" y="711643"/>
                  <a:pt x="1152468" y="701157"/>
                </a:cubicBezTo>
                <a:cubicBezTo>
                  <a:pt x="1152468" y="700927"/>
                  <a:pt x="1152468" y="700696"/>
                  <a:pt x="1152485" y="700464"/>
                </a:cubicBezTo>
                <a:cubicBezTo>
                  <a:pt x="1152860" y="689920"/>
                  <a:pt x="1161712" y="681678"/>
                  <a:pt x="1172252" y="682056"/>
                </a:cubicBezTo>
                <a:close/>
                <a:moveTo>
                  <a:pt x="1233654" y="681373"/>
                </a:moveTo>
                <a:cubicBezTo>
                  <a:pt x="1244587" y="681373"/>
                  <a:pt x="1253439" y="690232"/>
                  <a:pt x="1253439" y="701157"/>
                </a:cubicBezTo>
                <a:cubicBezTo>
                  <a:pt x="1253439" y="701215"/>
                  <a:pt x="1253439" y="701271"/>
                  <a:pt x="1253439" y="701329"/>
                </a:cubicBezTo>
                <a:cubicBezTo>
                  <a:pt x="1253337" y="712161"/>
                  <a:pt x="1244484" y="720866"/>
                  <a:pt x="1233654" y="720773"/>
                </a:cubicBezTo>
                <a:cubicBezTo>
                  <a:pt x="1233534" y="720774"/>
                  <a:pt x="1233432" y="720774"/>
                  <a:pt x="1233313" y="720773"/>
                </a:cubicBezTo>
                <a:cubicBezTo>
                  <a:pt x="1222567" y="720679"/>
                  <a:pt x="1213937" y="711898"/>
                  <a:pt x="1214039" y="701157"/>
                </a:cubicBezTo>
                <a:cubicBezTo>
                  <a:pt x="1214039" y="701102"/>
                  <a:pt x="1214039" y="701045"/>
                  <a:pt x="1214039" y="700987"/>
                </a:cubicBezTo>
                <a:cubicBezTo>
                  <a:pt x="1214039" y="690154"/>
                  <a:pt x="1222824" y="681373"/>
                  <a:pt x="1233654" y="681373"/>
                </a:cubicBezTo>
                <a:close/>
                <a:moveTo>
                  <a:pt x="1971151" y="680861"/>
                </a:moveTo>
                <a:cubicBezTo>
                  <a:pt x="1982357" y="680861"/>
                  <a:pt x="1991448" y="689949"/>
                  <a:pt x="1991448" y="701157"/>
                </a:cubicBezTo>
                <a:cubicBezTo>
                  <a:pt x="1991448" y="701215"/>
                  <a:pt x="1991448" y="701271"/>
                  <a:pt x="1991448" y="701328"/>
                </a:cubicBezTo>
                <a:cubicBezTo>
                  <a:pt x="1991345" y="712444"/>
                  <a:pt x="1982272" y="721378"/>
                  <a:pt x="1971151" y="721284"/>
                </a:cubicBezTo>
                <a:cubicBezTo>
                  <a:pt x="1960013" y="721284"/>
                  <a:pt x="1950940" y="712301"/>
                  <a:pt x="1950855" y="701157"/>
                </a:cubicBezTo>
                <a:cubicBezTo>
                  <a:pt x="1950855" y="689949"/>
                  <a:pt x="1959945" y="680861"/>
                  <a:pt x="1971151" y="680861"/>
                </a:cubicBezTo>
                <a:close/>
                <a:moveTo>
                  <a:pt x="1295055" y="680861"/>
                </a:moveTo>
                <a:cubicBezTo>
                  <a:pt x="1306261" y="680861"/>
                  <a:pt x="1315351" y="689949"/>
                  <a:pt x="1315351" y="701157"/>
                </a:cubicBezTo>
                <a:cubicBezTo>
                  <a:pt x="1315351" y="701215"/>
                  <a:pt x="1315351" y="701271"/>
                  <a:pt x="1315351" y="701328"/>
                </a:cubicBezTo>
                <a:cubicBezTo>
                  <a:pt x="1315249" y="712444"/>
                  <a:pt x="1306175" y="721378"/>
                  <a:pt x="1295055" y="721284"/>
                </a:cubicBezTo>
                <a:cubicBezTo>
                  <a:pt x="1283917" y="721284"/>
                  <a:pt x="1274843" y="712301"/>
                  <a:pt x="1274759" y="701157"/>
                </a:cubicBezTo>
                <a:cubicBezTo>
                  <a:pt x="1274759" y="689949"/>
                  <a:pt x="1283849" y="680861"/>
                  <a:pt x="1295055" y="680861"/>
                </a:cubicBezTo>
                <a:close/>
                <a:moveTo>
                  <a:pt x="1357139" y="680350"/>
                </a:moveTo>
                <a:cubicBezTo>
                  <a:pt x="1357258" y="680348"/>
                  <a:pt x="1357361" y="680348"/>
                  <a:pt x="1357480" y="680350"/>
                </a:cubicBezTo>
                <a:cubicBezTo>
                  <a:pt x="1368873" y="680444"/>
                  <a:pt x="1378050" y="689761"/>
                  <a:pt x="1377947" y="701157"/>
                </a:cubicBezTo>
                <a:cubicBezTo>
                  <a:pt x="1377947" y="701215"/>
                  <a:pt x="1377947" y="701271"/>
                  <a:pt x="1377947" y="701329"/>
                </a:cubicBezTo>
                <a:cubicBezTo>
                  <a:pt x="1377844" y="712727"/>
                  <a:pt x="1368532" y="721890"/>
                  <a:pt x="1357139" y="721795"/>
                </a:cubicBezTo>
                <a:cubicBezTo>
                  <a:pt x="1345711" y="721795"/>
                  <a:pt x="1336416" y="712584"/>
                  <a:pt x="1336331" y="701157"/>
                </a:cubicBezTo>
                <a:cubicBezTo>
                  <a:pt x="1336331" y="689666"/>
                  <a:pt x="1345643" y="680350"/>
                  <a:pt x="1357139" y="680350"/>
                </a:cubicBezTo>
                <a:close/>
                <a:moveTo>
                  <a:pt x="1417857" y="679839"/>
                </a:moveTo>
                <a:cubicBezTo>
                  <a:pt x="1429626" y="679839"/>
                  <a:pt x="1439177" y="689385"/>
                  <a:pt x="1439177" y="701157"/>
                </a:cubicBezTo>
                <a:cubicBezTo>
                  <a:pt x="1439177" y="701216"/>
                  <a:pt x="1439177" y="701273"/>
                  <a:pt x="1439177" y="701329"/>
                </a:cubicBezTo>
                <a:cubicBezTo>
                  <a:pt x="1439075" y="713010"/>
                  <a:pt x="1429541" y="722401"/>
                  <a:pt x="1417857" y="722309"/>
                </a:cubicBezTo>
                <a:cubicBezTo>
                  <a:pt x="1417806" y="722309"/>
                  <a:pt x="1417738" y="722309"/>
                  <a:pt x="1417687" y="722309"/>
                </a:cubicBezTo>
                <a:cubicBezTo>
                  <a:pt x="1406003" y="722309"/>
                  <a:pt x="1396538" y="712838"/>
                  <a:pt x="1396538" y="701157"/>
                </a:cubicBezTo>
                <a:cubicBezTo>
                  <a:pt x="1396538" y="689383"/>
                  <a:pt x="1406089" y="679839"/>
                  <a:pt x="1417857" y="679839"/>
                </a:cubicBezTo>
                <a:close/>
                <a:moveTo>
                  <a:pt x="1479259" y="679327"/>
                </a:moveTo>
                <a:cubicBezTo>
                  <a:pt x="1491318" y="679327"/>
                  <a:pt x="1501091" y="689101"/>
                  <a:pt x="1501091" y="701157"/>
                </a:cubicBezTo>
                <a:cubicBezTo>
                  <a:pt x="1501091" y="701215"/>
                  <a:pt x="1501091" y="701271"/>
                  <a:pt x="1501091" y="701329"/>
                </a:cubicBezTo>
                <a:cubicBezTo>
                  <a:pt x="1500988" y="713291"/>
                  <a:pt x="1491215" y="722913"/>
                  <a:pt x="1479259" y="722819"/>
                </a:cubicBezTo>
                <a:cubicBezTo>
                  <a:pt x="1467269" y="722819"/>
                  <a:pt x="1457513" y="713147"/>
                  <a:pt x="1457428" y="701157"/>
                </a:cubicBezTo>
                <a:cubicBezTo>
                  <a:pt x="1457428" y="689101"/>
                  <a:pt x="1467201" y="679327"/>
                  <a:pt x="1479259" y="679327"/>
                </a:cubicBezTo>
                <a:close/>
                <a:moveTo>
                  <a:pt x="1540661" y="678986"/>
                </a:moveTo>
                <a:cubicBezTo>
                  <a:pt x="1552906" y="678986"/>
                  <a:pt x="1562833" y="688912"/>
                  <a:pt x="1562833" y="701157"/>
                </a:cubicBezTo>
                <a:cubicBezTo>
                  <a:pt x="1562748" y="713338"/>
                  <a:pt x="1552838" y="723160"/>
                  <a:pt x="1540661" y="723160"/>
                </a:cubicBezTo>
                <a:cubicBezTo>
                  <a:pt x="1528482" y="723160"/>
                  <a:pt x="1518590" y="713338"/>
                  <a:pt x="1518488" y="701157"/>
                </a:cubicBezTo>
                <a:cubicBezTo>
                  <a:pt x="1518488" y="688912"/>
                  <a:pt x="1528414" y="678986"/>
                  <a:pt x="1540661" y="678986"/>
                </a:cubicBezTo>
                <a:close/>
                <a:moveTo>
                  <a:pt x="1602061" y="678644"/>
                </a:moveTo>
                <a:cubicBezTo>
                  <a:pt x="1602181" y="678644"/>
                  <a:pt x="1602283" y="678645"/>
                  <a:pt x="1602403" y="678647"/>
                </a:cubicBezTo>
                <a:cubicBezTo>
                  <a:pt x="1614836" y="678835"/>
                  <a:pt x="1624763" y="689067"/>
                  <a:pt x="1624575" y="701498"/>
                </a:cubicBezTo>
                <a:cubicBezTo>
                  <a:pt x="1624473" y="713866"/>
                  <a:pt x="1614427" y="723843"/>
                  <a:pt x="1602061" y="723843"/>
                </a:cubicBezTo>
                <a:cubicBezTo>
                  <a:pt x="1601771" y="723851"/>
                  <a:pt x="1601481" y="723854"/>
                  <a:pt x="1601191" y="723852"/>
                </a:cubicBezTo>
                <a:cubicBezTo>
                  <a:pt x="1588758" y="723751"/>
                  <a:pt x="1578763" y="713592"/>
                  <a:pt x="1578865" y="701157"/>
                </a:cubicBezTo>
                <a:cubicBezTo>
                  <a:pt x="1578865" y="700928"/>
                  <a:pt x="1578865" y="700696"/>
                  <a:pt x="1578883" y="700465"/>
                </a:cubicBezTo>
                <a:cubicBezTo>
                  <a:pt x="1579258" y="688037"/>
                  <a:pt x="1589628" y="678267"/>
                  <a:pt x="1602061" y="678644"/>
                </a:cubicBezTo>
                <a:close/>
                <a:moveTo>
                  <a:pt x="1664144" y="678302"/>
                </a:moveTo>
                <a:cubicBezTo>
                  <a:pt x="1676766" y="678302"/>
                  <a:pt x="1686999" y="688535"/>
                  <a:pt x="1686999" y="701157"/>
                </a:cubicBezTo>
                <a:cubicBezTo>
                  <a:pt x="1686999" y="701216"/>
                  <a:pt x="1686999" y="701273"/>
                  <a:pt x="1686999" y="701329"/>
                </a:cubicBezTo>
                <a:cubicBezTo>
                  <a:pt x="1686897" y="713858"/>
                  <a:pt x="1676680" y="723937"/>
                  <a:pt x="1664144" y="723844"/>
                </a:cubicBezTo>
                <a:cubicBezTo>
                  <a:pt x="1664025" y="723844"/>
                  <a:pt x="1663923" y="723844"/>
                  <a:pt x="1663804" y="723844"/>
                </a:cubicBezTo>
                <a:cubicBezTo>
                  <a:pt x="1651370" y="723749"/>
                  <a:pt x="1641358" y="713592"/>
                  <a:pt x="1641460" y="701157"/>
                </a:cubicBezTo>
                <a:cubicBezTo>
                  <a:pt x="1641460" y="701102"/>
                  <a:pt x="1641460" y="701045"/>
                  <a:pt x="1641460" y="700987"/>
                </a:cubicBezTo>
                <a:cubicBezTo>
                  <a:pt x="1641460" y="688459"/>
                  <a:pt x="1651609" y="678302"/>
                  <a:pt x="1664144" y="678302"/>
                </a:cubicBezTo>
                <a:close/>
                <a:moveTo>
                  <a:pt x="1724864" y="677962"/>
                </a:moveTo>
                <a:cubicBezTo>
                  <a:pt x="1737537" y="677961"/>
                  <a:pt x="1747873" y="688140"/>
                  <a:pt x="1748060" y="700816"/>
                </a:cubicBezTo>
                <a:cubicBezTo>
                  <a:pt x="1748060" y="700874"/>
                  <a:pt x="1748060" y="700932"/>
                  <a:pt x="1748060" y="700987"/>
                </a:cubicBezTo>
                <a:cubicBezTo>
                  <a:pt x="1747958" y="713705"/>
                  <a:pt x="1737588" y="723937"/>
                  <a:pt x="1724864" y="723844"/>
                </a:cubicBezTo>
                <a:cubicBezTo>
                  <a:pt x="1712243" y="723937"/>
                  <a:pt x="1701924" y="713780"/>
                  <a:pt x="1701839" y="701157"/>
                </a:cubicBezTo>
                <a:cubicBezTo>
                  <a:pt x="1701839" y="701102"/>
                  <a:pt x="1701839" y="701045"/>
                  <a:pt x="1701839" y="700987"/>
                </a:cubicBezTo>
                <a:cubicBezTo>
                  <a:pt x="1701839" y="688271"/>
                  <a:pt x="1712140" y="677962"/>
                  <a:pt x="1724864" y="677962"/>
                </a:cubicBezTo>
                <a:close/>
                <a:moveTo>
                  <a:pt x="1909067" y="677791"/>
                </a:moveTo>
                <a:cubicBezTo>
                  <a:pt x="1921774" y="677789"/>
                  <a:pt x="1932161" y="687941"/>
                  <a:pt x="1932434" y="700646"/>
                </a:cubicBezTo>
                <a:cubicBezTo>
                  <a:pt x="1932434" y="700704"/>
                  <a:pt x="1932434" y="700762"/>
                  <a:pt x="1932434" y="700816"/>
                </a:cubicBezTo>
                <a:cubicBezTo>
                  <a:pt x="1932332" y="713628"/>
                  <a:pt x="1921876" y="723936"/>
                  <a:pt x="1909067" y="723843"/>
                </a:cubicBezTo>
                <a:cubicBezTo>
                  <a:pt x="1896446" y="723846"/>
                  <a:pt x="1886144" y="713768"/>
                  <a:pt x="1885872" y="701157"/>
                </a:cubicBezTo>
                <a:cubicBezTo>
                  <a:pt x="1885872" y="701102"/>
                  <a:pt x="1885872" y="701045"/>
                  <a:pt x="1885872" y="700987"/>
                </a:cubicBezTo>
                <a:cubicBezTo>
                  <a:pt x="1885872" y="688177"/>
                  <a:pt x="1896259" y="677791"/>
                  <a:pt x="1909067" y="677791"/>
                </a:cubicBezTo>
                <a:close/>
                <a:moveTo>
                  <a:pt x="1847667" y="677791"/>
                </a:moveTo>
                <a:cubicBezTo>
                  <a:pt x="1860373" y="677789"/>
                  <a:pt x="1870761" y="687941"/>
                  <a:pt x="1871033" y="700646"/>
                </a:cubicBezTo>
                <a:cubicBezTo>
                  <a:pt x="1871033" y="700704"/>
                  <a:pt x="1871033" y="700762"/>
                  <a:pt x="1871033" y="700816"/>
                </a:cubicBezTo>
                <a:cubicBezTo>
                  <a:pt x="1870931" y="713628"/>
                  <a:pt x="1860475" y="723936"/>
                  <a:pt x="1847667" y="723843"/>
                </a:cubicBezTo>
                <a:cubicBezTo>
                  <a:pt x="1835045" y="723846"/>
                  <a:pt x="1824743" y="713768"/>
                  <a:pt x="1824471" y="701157"/>
                </a:cubicBezTo>
                <a:cubicBezTo>
                  <a:pt x="1824471" y="701102"/>
                  <a:pt x="1824471" y="701045"/>
                  <a:pt x="1824471" y="700987"/>
                </a:cubicBezTo>
                <a:cubicBezTo>
                  <a:pt x="1824471" y="688177"/>
                  <a:pt x="1834858" y="677791"/>
                  <a:pt x="1847667" y="677791"/>
                </a:cubicBezTo>
                <a:close/>
                <a:moveTo>
                  <a:pt x="1786265" y="677791"/>
                </a:moveTo>
                <a:cubicBezTo>
                  <a:pt x="1798971" y="677789"/>
                  <a:pt x="1809359" y="687941"/>
                  <a:pt x="1809631" y="700646"/>
                </a:cubicBezTo>
                <a:cubicBezTo>
                  <a:pt x="1809631" y="700704"/>
                  <a:pt x="1809631" y="700762"/>
                  <a:pt x="1809631" y="700816"/>
                </a:cubicBezTo>
                <a:cubicBezTo>
                  <a:pt x="1809529" y="713628"/>
                  <a:pt x="1799074" y="723936"/>
                  <a:pt x="1786265" y="723843"/>
                </a:cubicBezTo>
                <a:cubicBezTo>
                  <a:pt x="1773644" y="723846"/>
                  <a:pt x="1763342" y="713768"/>
                  <a:pt x="1763069" y="701157"/>
                </a:cubicBezTo>
                <a:cubicBezTo>
                  <a:pt x="1763069" y="701102"/>
                  <a:pt x="1763069" y="701045"/>
                  <a:pt x="1763069" y="700987"/>
                </a:cubicBezTo>
                <a:cubicBezTo>
                  <a:pt x="1763069" y="688177"/>
                  <a:pt x="1773456" y="677791"/>
                  <a:pt x="1786265" y="677791"/>
                </a:cubicBezTo>
                <a:close/>
                <a:moveTo>
                  <a:pt x="5629" y="635151"/>
                </a:moveTo>
                <a:cubicBezTo>
                  <a:pt x="8170" y="635151"/>
                  <a:pt x="10234" y="637213"/>
                  <a:pt x="10234" y="639757"/>
                </a:cubicBezTo>
                <a:cubicBezTo>
                  <a:pt x="10234" y="642300"/>
                  <a:pt x="8170" y="644362"/>
                  <a:pt x="5629" y="644362"/>
                </a:cubicBezTo>
                <a:cubicBezTo>
                  <a:pt x="3087" y="644362"/>
                  <a:pt x="1024" y="642300"/>
                  <a:pt x="1024" y="639757"/>
                </a:cubicBezTo>
                <a:cubicBezTo>
                  <a:pt x="1024" y="637213"/>
                  <a:pt x="3087" y="635151"/>
                  <a:pt x="5629" y="635151"/>
                </a:cubicBezTo>
                <a:close/>
                <a:moveTo>
                  <a:pt x="67029" y="633446"/>
                </a:moveTo>
                <a:cubicBezTo>
                  <a:pt x="67149" y="633443"/>
                  <a:pt x="67268" y="633443"/>
                  <a:pt x="67371" y="633446"/>
                </a:cubicBezTo>
                <a:cubicBezTo>
                  <a:pt x="70765" y="633541"/>
                  <a:pt x="73442" y="636368"/>
                  <a:pt x="73340" y="639757"/>
                </a:cubicBezTo>
                <a:cubicBezTo>
                  <a:pt x="73340" y="643241"/>
                  <a:pt x="70509" y="646067"/>
                  <a:pt x="67029" y="646067"/>
                </a:cubicBezTo>
                <a:cubicBezTo>
                  <a:pt x="63584" y="645977"/>
                  <a:pt x="60804" y="643204"/>
                  <a:pt x="60719" y="639757"/>
                </a:cubicBezTo>
                <a:cubicBezTo>
                  <a:pt x="60719" y="636272"/>
                  <a:pt x="63550" y="633446"/>
                  <a:pt x="67029" y="633446"/>
                </a:cubicBezTo>
                <a:close/>
                <a:moveTo>
                  <a:pt x="129113" y="632593"/>
                </a:moveTo>
                <a:cubicBezTo>
                  <a:pt x="133070" y="632593"/>
                  <a:pt x="136277" y="635800"/>
                  <a:pt x="136277" y="639757"/>
                </a:cubicBezTo>
                <a:cubicBezTo>
                  <a:pt x="136277" y="643715"/>
                  <a:pt x="133070" y="646920"/>
                  <a:pt x="129113" y="646920"/>
                </a:cubicBezTo>
                <a:cubicBezTo>
                  <a:pt x="125156" y="646920"/>
                  <a:pt x="121950" y="643715"/>
                  <a:pt x="121950" y="639757"/>
                </a:cubicBezTo>
                <a:cubicBezTo>
                  <a:pt x="121950" y="635800"/>
                  <a:pt x="125156" y="632593"/>
                  <a:pt x="129113" y="632593"/>
                </a:cubicBezTo>
                <a:close/>
                <a:moveTo>
                  <a:pt x="189832" y="631740"/>
                </a:moveTo>
                <a:cubicBezTo>
                  <a:pt x="194267" y="631740"/>
                  <a:pt x="197848" y="635330"/>
                  <a:pt x="197848" y="639757"/>
                </a:cubicBezTo>
                <a:cubicBezTo>
                  <a:pt x="197848" y="644184"/>
                  <a:pt x="194267" y="647773"/>
                  <a:pt x="189832" y="647773"/>
                </a:cubicBezTo>
                <a:cubicBezTo>
                  <a:pt x="185397" y="647773"/>
                  <a:pt x="181816" y="644184"/>
                  <a:pt x="181816" y="639757"/>
                </a:cubicBezTo>
                <a:cubicBezTo>
                  <a:pt x="181816" y="635330"/>
                  <a:pt x="185397" y="631740"/>
                  <a:pt x="189832" y="631740"/>
                </a:cubicBezTo>
                <a:close/>
                <a:moveTo>
                  <a:pt x="251233" y="631058"/>
                </a:moveTo>
                <a:cubicBezTo>
                  <a:pt x="256043" y="631058"/>
                  <a:pt x="259932" y="634952"/>
                  <a:pt x="259932" y="639757"/>
                </a:cubicBezTo>
                <a:cubicBezTo>
                  <a:pt x="259932" y="644562"/>
                  <a:pt x="256043" y="648456"/>
                  <a:pt x="251233" y="648456"/>
                </a:cubicBezTo>
                <a:cubicBezTo>
                  <a:pt x="246423" y="648456"/>
                  <a:pt x="242535" y="644562"/>
                  <a:pt x="242535" y="639757"/>
                </a:cubicBezTo>
                <a:cubicBezTo>
                  <a:pt x="242535" y="634952"/>
                  <a:pt x="246423" y="631058"/>
                  <a:pt x="251233" y="631058"/>
                </a:cubicBezTo>
                <a:close/>
                <a:moveTo>
                  <a:pt x="312635" y="630205"/>
                </a:moveTo>
                <a:cubicBezTo>
                  <a:pt x="317905" y="630205"/>
                  <a:pt x="322186" y="634481"/>
                  <a:pt x="322186" y="639757"/>
                </a:cubicBezTo>
                <a:cubicBezTo>
                  <a:pt x="322186" y="645031"/>
                  <a:pt x="317905" y="649308"/>
                  <a:pt x="312635" y="649308"/>
                </a:cubicBezTo>
                <a:cubicBezTo>
                  <a:pt x="307364" y="649308"/>
                  <a:pt x="303084" y="645031"/>
                  <a:pt x="303084" y="639757"/>
                </a:cubicBezTo>
                <a:cubicBezTo>
                  <a:pt x="303084" y="634481"/>
                  <a:pt x="307364" y="630205"/>
                  <a:pt x="312635" y="630205"/>
                </a:cubicBezTo>
                <a:close/>
                <a:moveTo>
                  <a:pt x="374036" y="629522"/>
                </a:moveTo>
                <a:cubicBezTo>
                  <a:pt x="379682" y="629522"/>
                  <a:pt x="384269" y="634105"/>
                  <a:pt x="384269" y="639757"/>
                </a:cubicBezTo>
                <a:cubicBezTo>
                  <a:pt x="384269" y="645409"/>
                  <a:pt x="379682" y="649990"/>
                  <a:pt x="374036" y="649990"/>
                </a:cubicBezTo>
                <a:cubicBezTo>
                  <a:pt x="368390" y="649990"/>
                  <a:pt x="363803" y="645409"/>
                  <a:pt x="363803" y="639757"/>
                </a:cubicBezTo>
                <a:cubicBezTo>
                  <a:pt x="363803" y="634105"/>
                  <a:pt x="368390" y="629522"/>
                  <a:pt x="374036" y="629522"/>
                </a:cubicBezTo>
                <a:close/>
                <a:moveTo>
                  <a:pt x="436120" y="628670"/>
                </a:moveTo>
                <a:cubicBezTo>
                  <a:pt x="442243" y="628670"/>
                  <a:pt x="447206" y="633633"/>
                  <a:pt x="447206" y="639757"/>
                </a:cubicBezTo>
                <a:cubicBezTo>
                  <a:pt x="447121" y="645841"/>
                  <a:pt x="442209" y="650751"/>
                  <a:pt x="436120" y="650843"/>
                </a:cubicBezTo>
                <a:cubicBezTo>
                  <a:pt x="430031" y="650751"/>
                  <a:pt x="425119" y="645841"/>
                  <a:pt x="425034" y="639757"/>
                </a:cubicBezTo>
                <a:cubicBezTo>
                  <a:pt x="425034" y="633633"/>
                  <a:pt x="429997" y="628670"/>
                  <a:pt x="436120" y="628670"/>
                </a:cubicBezTo>
                <a:close/>
                <a:moveTo>
                  <a:pt x="496838" y="627988"/>
                </a:moveTo>
                <a:cubicBezTo>
                  <a:pt x="503337" y="627988"/>
                  <a:pt x="508607" y="633257"/>
                  <a:pt x="508607" y="639757"/>
                </a:cubicBezTo>
                <a:cubicBezTo>
                  <a:pt x="508607" y="646257"/>
                  <a:pt x="503337" y="651526"/>
                  <a:pt x="496838" y="651526"/>
                </a:cubicBezTo>
                <a:cubicBezTo>
                  <a:pt x="490340" y="651526"/>
                  <a:pt x="485070" y="646257"/>
                  <a:pt x="485070" y="639757"/>
                </a:cubicBezTo>
                <a:cubicBezTo>
                  <a:pt x="485070" y="633257"/>
                  <a:pt x="490340" y="627988"/>
                  <a:pt x="496838" y="627988"/>
                </a:cubicBezTo>
                <a:close/>
                <a:moveTo>
                  <a:pt x="558240" y="627135"/>
                </a:moveTo>
                <a:cubicBezTo>
                  <a:pt x="565216" y="627135"/>
                  <a:pt x="570861" y="632786"/>
                  <a:pt x="570861" y="639757"/>
                </a:cubicBezTo>
                <a:cubicBezTo>
                  <a:pt x="570861" y="646728"/>
                  <a:pt x="565216" y="652379"/>
                  <a:pt x="558240" y="652379"/>
                </a:cubicBezTo>
                <a:cubicBezTo>
                  <a:pt x="551264" y="652379"/>
                  <a:pt x="545619" y="646728"/>
                  <a:pt x="545619" y="639757"/>
                </a:cubicBezTo>
                <a:cubicBezTo>
                  <a:pt x="545619" y="632786"/>
                  <a:pt x="551264" y="627135"/>
                  <a:pt x="558240" y="627135"/>
                </a:cubicBezTo>
                <a:close/>
                <a:moveTo>
                  <a:pt x="619641" y="626453"/>
                </a:moveTo>
                <a:cubicBezTo>
                  <a:pt x="626992" y="626453"/>
                  <a:pt x="632945" y="632408"/>
                  <a:pt x="632945" y="639757"/>
                </a:cubicBezTo>
                <a:cubicBezTo>
                  <a:pt x="632945" y="647104"/>
                  <a:pt x="626992" y="653062"/>
                  <a:pt x="619641" y="653062"/>
                </a:cubicBezTo>
                <a:cubicBezTo>
                  <a:pt x="612290" y="653062"/>
                  <a:pt x="606338" y="647104"/>
                  <a:pt x="606338" y="639757"/>
                </a:cubicBezTo>
                <a:cubicBezTo>
                  <a:pt x="606338" y="632408"/>
                  <a:pt x="612290" y="626453"/>
                  <a:pt x="619641" y="626453"/>
                </a:cubicBezTo>
                <a:close/>
                <a:moveTo>
                  <a:pt x="681042" y="625599"/>
                </a:moveTo>
                <a:cubicBezTo>
                  <a:pt x="688853" y="625599"/>
                  <a:pt x="695198" y="631939"/>
                  <a:pt x="695198" y="639757"/>
                </a:cubicBezTo>
                <a:cubicBezTo>
                  <a:pt x="695198" y="647575"/>
                  <a:pt x="688853" y="653913"/>
                  <a:pt x="681042" y="653913"/>
                </a:cubicBezTo>
                <a:cubicBezTo>
                  <a:pt x="673264" y="653821"/>
                  <a:pt x="666971" y="647536"/>
                  <a:pt x="666886" y="639757"/>
                </a:cubicBezTo>
                <a:cubicBezTo>
                  <a:pt x="666886" y="631939"/>
                  <a:pt x="673231" y="625599"/>
                  <a:pt x="681042" y="625599"/>
                </a:cubicBezTo>
                <a:close/>
                <a:moveTo>
                  <a:pt x="743126" y="624918"/>
                </a:moveTo>
                <a:cubicBezTo>
                  <a:pt x="751313" y="624918"/>
                  <a:pt x="757965" y="631562"/>
                  <a:pt x="757965" y="639757"/>
                </a:cubicBezTo>
                <a:cubicBezTo>
                  <a:pt x="757965" y="647951"/>
                  <a:pt x="751313" y="654595"/>
                  <a:pt x="743126" y="654595"/>
                </a:cubicBezTo>
                <a:cubicBezTo>
                  <a:pt x="734939" y="654595"/>
                  <a:pt x="728288" y="647951"/>
                  <a:pt x="728288" y="639757"/>
                </a:cubicBezTo>
                <a:cubicBezTo>
                  <a:pt x="728288" y="631562"/>
                  <a:pt x="734939" y="624918"/>
                  <a:pt x="743126" y="624918"/>
                </a:cubicBezTo>
                <a:close/>
                <a:moveTo>
                  <a:pt x="803845" y="624236"/>
                </a:moveTo>
                <a:cubicBezTo>
                  <a:pt x="812423" y="624236"/>
                  <a:pt x="819365" y="631185"/>
                  <a:pt x="819365" y="639757"/>
                </a:cubicBezTo>
                <a:cubicBezTo>
                  <a:pt x="819365" y="639815"/>
                  <a:pt x="819365" y="639871"/>
                  <a:pt x="819365" y="639930"/>
                </a:cubicBezTo>
                <a:cubicBezTo>
                  <a:pt x="819263" y="648406"/>
                  <a:pt x="812321" y="655201"/>
                  <a:pt x="803845" y="655108"/>
                </a:cubicBezTo>
                <a:cubicBezTo>
                  <a:pt x="803793" y="655108"/>
                  <a:pt x="803725" y="655109"/>
                  <a:pt x="803674" y="655109"/>
                </a:cubicBezTo>
                <a:cubicBezTo>
                  <a:pt x="795197" y="655108"/>
                  <a:pt x="788324" y="648236"/>
                  <a:pt x="788324" y="639757"/>
                </a:cubicBezTo>
                <a:cubicBezTo>
                  <a:pt x="788324" y="631185"/>
                  <a:pt x="795266" y="624236"/>
                  <a:pt x="803845" y="624236"/>
                </a:cubicBezTo>
                <a:close/>
                <a:moveTo>
                  <a:pt x="865246" y="623383"/>
                </a:moveTo>
                <a:cubicBezTo>
                  <a:pt x="874661" y="623383"/>
                  <a:pt x="882302" y="631019"/>
                  <a:pt x="882302" y="640439"/>
                </a:cubicBezTo>
                <a:cubicBezTo>
                  <a:pt x="882302" y="649859"/>
                  <a:pt x="874661" y="657495"/>
                  <a:pt x="865246" y="657495"/>
                </a:cubicBezTo>
                <a:cubicBezTo>
                  <a:pt x="855832" y="657495"/>
                  <a:pt x="848191" y="649859"/>
                  <a:pt x="848191" y="640439"/>
                </a:cubicBezTo>
                <a:cubicBezTo>
                  <a:pt x="848191" y="631019"/>
                  <a:pt x="855832" y="623383"/>
                  <a:pt x="865246" y="623383"/>
                </a:cubicBezTo>
                <a:close/>
                <a:moveTo>
                  <a:pt x="926647" y="622701"/>
                </a:moveTo>
                <a:cubicBezTo>
                  <a:pt x="936062" y="622701"/>
                  <a:pt x="943703" y="630338"/>
                  <a:pt x="943703" y="639757"/>
                </a:cubicBezTo>
                <a:cubicBezTo>
                  <a:pt x="943703" y="649177"/>
                  <a:pt x="936062" y="656812"/>
                  <a:pt x="926647" y="656812"/>
                </a:cubicBezTo>
                <a:cubicBezTo>
                  <a:pt x="917233" y="656812"/>
                  <a:pt x="909592" y="649177"/>
                  <a:pt x="909592" y="639757"/>
                </a:cubicBezTo>
                <a:cubicBezTo>
                  <a:pt x="909592" y="630338"/>
                  <a:pt x="917233" y="622701"/>
                  <a:pt x="926647" y="622701"/>
                </a:cubicBezTo>
                <a:close/>
                <a:moveTo>
                  <a:pt x="988415" y="621884"/>
                </a:moveTo>
                <a:cubicBezTo>
                  <a:pt x="998212" y="621884"/>
                  <a:pt x="1006153" y="629826"/>
                  <a:pt x="1006153" y="639622"/>
                </a:cubicBezTo>
                <a:cubicBezTo>
                  <a:pt x="1006153" y="649419"/>
                  <a:pt x="998212" y="657359"/>
                  <a:pt x="988415" y="657359"/>
                </a:cubicBezTo>
                <a:cubicBezTo>
                  <a:pt x="978619" y="657359"/>
                  <a:pt x="970677" y="649419"/>
                  <a:pt x="970677" y="639622"/>
                </a:cubicBezTo>
                <a:cubicBezTo>
                  <a:pt x="970677" y="629826"/>
                  <a:pt x="978619" y="621884"/>
                  <a:pt x="988415" y="621884"/>
                </a:cubicBezTo>
                <a:close/>
                <a:moveTo>
                  <a:pt x="1110851" y="621508"/>
                </a:moveTo>
                <a:cubicBezTo>
                  <a:pt x="1121409" y="621508"/>
                  <a:pt x="1129954" y="630058"/>
                  <a:pt x="1129954" y="640610"/>
                </a:cubicBezTo>
                <a:cubicBezTo>
                  <a:pt x="1129852" y="651094"/>
                  <a:pt x="1121340" y="659541"/>
                  <a:pt x="1110851" y="659541"/>
                </a:cubicBezTo>
                <a:cubicBezTo>
                  <a:pt x="1100362" y="659541"/>
                  <a:pt x="1091834" y="651093"/>
                  <a:pt x="1091749" y="640610"/>
                </a:cubicBezTo>
                <a:cubicBezTo>
                  <a:pt x="1091749" y="630058"/>
                  <a:pt x="1100294" y="621508"/>
                  <a:pt x="1110851" y="621508"/>
                </a:cubicBezTo>
                <a:close/>
                <a:moveTo>
                  <a:pt x="1050132" y="621508"/>
                </a:moveTo>
                <a:cubicBezTo>
                  <a:pt x="1059700" y="622219"/>
                  <a:pt x="1067119" y="630160"/>
                  <a:pt x="1067188" y="639757"/>
                </a:cubicBezTo>
                <a:cubicBezTo>
                  <a:pt x="1067205" y="649389"/>
                  <a:pt x="1059734" y="657377"/>
                  <a:pt x="1050132" y="658007"/>
                </a:cubicBezTo>
                <a:cubicBezTo>
                  <a:pt x="1040086" y="658009"/>
                  <a:pt x="1031899" y="649966"/>
                  <a:pt x="1031712" y="639928"/>
                </a:cubicBezTo>
                <a:cubicBezTo>
                  <a:pt x="1031712" y="629755"/>
                  <a:pt x="1039966" y="621508"/>
                  <a:pt x="1050132" y="621508"/>
                </a:cubicBezTo>
                <a:close/>
                <a:moveTo>
                  <a:pt x="1172619" y="620008"/>
                </a:moveTo>
                <a:cubicBezTo>
                  <a:pt x="1183452" y="620008"/>
                  <a:pt x="1192234" y="628791"/>
                  <a:pt x="1192234" y="639622"/>
                </a:cubicBezTo>
                <a:cubicBezTo>
                  <a:pt x="1192234" y="650456"/>
                  <a:pt x="1183452" y="659237"/>
                  <a:pt x="1172619" y="659237"/>
                </a:cubicBezTo>
                <a:cubicBezTo>
                  <a:pt x="1161787" y="659237"/>
                  <a:pt x="1153005" y="650456"/>
                  <a:pt x="1153005" y="639622"/>
                </a:cubicBezTo>
                <a:cubicBezTo>
                  <a:pt x="1153005" y="628791"/>
                  <a:pt x="1161786" y="620008"/>
                  <a:pt x="1172619" y="620008"/>
                </a:cubicBezTo>
                <a:close/>
                <a:moveTo>
                  <a:pt x="1234524" y="619444"/>
                </a:moveTo>
                <a:cubicBezTo>
                  <a:pt x="1245729" y="619452"/>
                  <a:pt x="1254820" y="628548"/>
                  <a:pt x="1254803" y="639757"/>
                </a:cubicBezTo>
                <a:cubicBezTo>
                  <a:pt x="1254803" y="640107"/>
                  <a:pt x="1254803" y="640458"/>
                  <a:pt x="1254769" y="640806"/>
                </a:cubicBezTo>
                <a:cubicBezTo>
                  <a:pt x="1254206" y="651909"/>
                  <a:pt x="1244758" y="660447"/>
                  <a:pt x="1233654" y="659883"/>
                </a:cubicBezTo>
                <a:cubicBezTo>
                  <a:pt x="1222516" y="659883"/>
                  <a:pt x="1213460" y="650900"/>
                  <a:pt x="1213358" y="639757"/>
                </a:cubicBezTo>
                <a:cubicBezTo>
                  <a:pt x="1213358" y="628548"/>
                  <a:pt x="1222448" y="619460"/>
                  <a:pt x="1233654" y="619460"/>
                </a:cubicBezTo>
                <a:cubicBezTo>
                  <a:pt x="1233944" y="619449"/>
                  <a:pt x="1234234" y="619442"/>
                  <a:pt x="1234524" y="619444"/>
                </a:cubicBezTo>
                <a:close/>
                <a:moveTo>
                  <a:pt x="1971152" y="618778"/>
                </a:moveTo>
                <a:cubicBezTo>
                  <a:pt x="1982732" y="618778"/>
                  <a:pt x="1992130" y="628170"/>
                  <a:pt x="1992130" y="639757"/>
                </a:cubicBezTo>
                <a:cubicBezTo>
                  <a:pt x="1992045" y="651277"/>
                  <a:pt x="1982664" y="660565"/>
                  <a:pt x="1971152" y="660565"/>
                </a:cubicBezTo>
                <a:cubicBezTo>
                  <a:pt x="1959639" y="660565"/>
                  <a:pt x="1950258" y="651277"/>
                  <a:pt x="1950173" y="639757"/>
                </a:cubicBezTo>
                <a:cubicBezTo>
                  <a:pt x="1950173" y="628170"/>
                  <a:pt x="1959571" y="618778"/>
                  <a:pt x="1971152" y="618778"/>
                </a:cubicBezTo>
                <a:close/>
                <a:moveTo>
                  <a:pt x="1295055" y="618778"/>
                </a:moveTo>
                <a:cubicBezTo>
                  <a:pt x="1306636" y="618778"/>
                  <a:pt x="1316034" y="628170"/>
                  <a:pt x="1316034" y="639757"/>
                </a:cubicBezTo>
                <a:cubicBezTo>
                  <a:pt x="1315949" y="651277"/>
                  <a:pt x="1306568" y="660565"/>
                  <a:pt x="1295055" y="660565"/>
                </a:cubicBezTo>
                <a:cubicBezTo>
                  <a:pt x="1283542" y="660565"/>
                  <a:pt x="1274162" y="651277"/>
                  <a:pt x="1274077" y="639757"/>
                </a:cubicBezTo>
                <a:cubicBezTo>
                  <a:pt x="1274077" y="628170"/>
                  <a:pt x="1283474" y="618778"/>
                  <a:pt x="1295055" y="618778"/>
                </a:cubicBezTo>
                <a:close/>
                <a:moveTo>
                  <a:pt x="1357138" y="618267"/>
                </a:moveTo>
                <a:cubicBezTo>
                  <a:pt x="1357258" y="618265"/>
                  <a:pt x="1357360" y="618265"/>
                  <a:pt x="1357479" y="618267"/>
                </a:cubicBezTo>
                <a:cubicBezTo>
                  <a:pt x="1369248" y="618361"/>
                  <a:pt x="1378731" y="627983"/>
                  <a:pt x="1378629" y="639757"/>
                </a:cubicBezTo>
                <a:cubicBezTo>
                  <a:pt x="1378629" y="639814"/>
                  <a:pt x="1378629" y="639871"/>
                  <a:pt x="1378629" y="639928"/>
                </a:cubicBezTo>
                <a:cubicBezTo>
                  <a:pt x="1378527" y="651702"/>
                  <a:pt x="1368907" y="661171"/>
                  <a:pt x="1357138" y="661077"/>
                </a:cubicBezTo>
                <a:cubicBezTo>
                  <a:pt x="1345370" y="661077"/>
                  <a:pt x="1335819" y="651533"/>
                  <a:pt x="1335819" y="639757"/>
                </a:cubicBezTo>
                <a:cubicBezTo>
                  <a:pt x="1335819" y="639701"/>
                  <a:pt x="1335819" y="639643"/>
                  <a:pt x="1335819" y="639587"/>
                </a:cubicBezTo>
                <a:cubicBezTo>
                  <a:pt x="1335819" y="627811"/>
                  <a:pt x="1345370" y="618267"/>
                  <a:pt x="1357138" y="618267"/>
                </a:cubicBezTo>
                <a:close/>
                <a:moveTo>
                  <a:pt x="1417858" y="617754"/>
                </a:moveTo>
                <a:cubicBezTo>
                  <a:pt x="1430002" y="617754"/>
                  <a:pt x="1439860" y="627605"/>
                  <a:pt x="1439860" y="639757"/>
                </a:cubicBezTo>
                <a:cubicBezTo>
                  <a:pt x="1439860" y="639813"/>
                  <a:pt x="1439860" y="639871"/>
                  <a:pt x="1439860" y="639928"/>
                </a:cubicBezTo>
                <a:cubicBezTo>
                  <a:pt x="1439758" y="651983"/>
                  <a:pt x="1429916" y="661681"/>
                  <a:pt x="1417858" y="661588"/>
                </a:cubicBezTo>
                <a:cubicBezTo>
                  <a:pt x="1417807" y="661588"/>
                  <a:pt x="1417739" y="661588"/>
                  <a:pt x="1417687" y="661588"/>
                </a:cubicBezTo>
                <a:cubicBezTo>
                  <a:pt x="1405629" y="661588"/>
                  <a:pt x="1395856" y="651813"/>
                  <a:pt x="1395856" y="639757"/>
                </a:cubicBezTo>
                <a:cubicBezTo>
                  <a:pt x="1395856" y="627605"/>
                  <a:pt x="1405714" y="617754"/>
                  <a:pt x="1417858" y="617754"/>
                </a:cubicBezTo>
                <a:close/>
                <a:moveTo>
                  <a:pt x="1479259" y="617243"/>
                </a:moveTo>
                <a:cubicBezTo>
                  <a:pt x="1491693" y="617243"/>
                  <a:pt x="1501773" y="627324"/>
                  <a:pt x="1501773" y="639757"/>
                </a:cubicBezTo>
                <a:cubicBezTo>
                  <a:pt x="1501687" y="652124"/>
                  <a:pt x="1491624" y="662100"/>
                  <a:pt x="1479259" y="662100"/>
                </a:cubicBezTo>
                <a:cubicBezTo>
                  <a:pt x="1466927" y="662100"/>
                  <a:pt x="1456916" y="652097"/>
                  <a:pt x="1456916" y="639757"/>
                </a:cubicBezTo>
                <a:cubicBezTo>
                  <a:pt x="1456916" y="627390"/>
                  <a:pt x="1466893" y="617336"/>
                  <a:pt x="1479259" y="617243"/>
                </a:cubicBezTo>
                <a:close/>
                <a:moveTo>
                  <a:pt x="1540660" y="616731"/>
                </a:moveTo>
                <a:cubicBezTo>
                  <a:pt x="1540780" y="616730"/>
                  <a:pt x="1540882" y="616730"/>
                  <a:pt x="1541001" y="616731"/>
                </a:cubicBezTo>
                <a:cubicBezTo>
                  <a:pt x="1553623" y="616825"/>
                  <a:pt x="1563788" y="627135"/>
                  <a:pt x="1563685" y="639757"/>
                </a:cubicBezTo>
                <a:cubicBezTo>
                  <a:pt x="1563685" y="639814"/>
                  <a:pt x="1563685" y="639871"/>
                  <a:pt x="1563685" y="639928"/>
                </a:cubicBezTo>
                <a:cubicBezTo>
                  <a:pt x="1563583" y="652551"/>
                  <a:pt x="1553282" y="662706"/>
                  <a:pt x="1540660" y="662612"/>
                </a:cubicBezTo>
                <a:cubicBezTo>
                  <a:pt x="1528039" y="662612"/>
                  <a:pt x="1517806" y="652380"/>
                  <a:pt x="1517806" y="639757"/>
                </a:cubicBezTo>
                <a:cubicBezTo>
                  <a:pt x="1517806" y="639701"/>
                  <a:pt x="1517806" y="639643"/>
                  <a:pt x="1517806" y="639587"/>
                </a:cubicBezTo>
                <a:cubicBezTo>
                  <a:pt x="1517806" y="626964"/>
                  <a:pt x="1528039" y="616731"/>
                  <a:pt x="1540660" y="616731"/>
                </a:cubicBezTo>
                <a:close/>
                <a:moveTo>
                  <a:pt x="1602061" y="616390"/>
                </a:moveTo>
                <a:cubicBezTo>
                  <a:pt x="1614973" y="616390"/>
                  <a:pt x="1625428" y="626853"/>
                  <a:pt x="1625428" y="639757"/>
                </a:cubicBezTo>
                <a:cubicBezTo>
                  <a:pt x="1625428" y="639813"/>
                  <a:pt x="1625428" y="639871"/>
                  <a:pt x="1625428" y="639928"/>
                </a:cubicBezTo>
                <a:cubicBezTo>
                  <a:pt x="1625326" y="652739"/>
                  <a:pt x="1614870" y="663046"/>
                  <a:pt x="1602061" y="662954"/>
                </a:cubicBezTo>
                <a:cubicBezTo>
                  <a:pt x="1589253" y="662954"/>
                  <a:pt x="1578866" y="652568"/>
                  <a:pt x="1578866" y="639757"/>
                </a:cubicBezTo>
                <a:cubicBezTo>
                  <a:pt x="1578866" y="639701"/>
                  <a:pt x="1578866" y="639643"/>
                  <a:pt x="1578866" y="639586"/>
                </a:cubicBezTo>
                <a:cubicBezTo>
                  <a:pt x="1578866" y="626776"/>
                  <a:pt x="1589253" y="616390"/>
                  <a:pt x="1602061" y="616390"/>
                </a:cubicBezTo>
                <a:close/>
                <a:moveTo>
                  <a:pt x="1664145" y="616049"/>
                </a:moveTo>
                <a:cubicBezTo>
                  <a:pt x="1677244" y="616049"/>
                  <a:pt x="1687853" y="626663"/>
                  <a:pt x="1687853" y="639757"/>
                </a:cubicBezTo>
                <a:cubicBezTo>
                  <a:pt x="1687853" y="639813"/>
                  <a:pt x="1687853" y="639871"/>
                  <a:pt x="1687853" y="639928"/>
                </a:cubicBezTo>
                <a:cubicBezTo>
                  <a:pt x="1687750" y="652928"/>
                  <a:pt x="1677141" y="663388"/>
                  <a:pt x="1664145" y="663294"/>
                </a:cubicBezTo>
                <a:cubicBezTo>
                  <a:pt x="1651148" y="663294"/>
                  <a:pt x="1640608" y="652757"/>
                  <a:pt x="1640608" y="639757"/>
                </a:cubicBezTo>
                <a:cubicBezTo>
                  <a:pt x="1640608" y="639701"/>
                  <a:pt x="1640608" y="639643"/>
                  <a:pt x="1640608" y="639587"/>
                </a:cubicBezTo>
                <a:cubicBezTo>
                  <a:pt x="1640608" y="626587"/>
                  <a:pt x="1651148" y="616049"/>
                  <a:pt x="1664145" y="616049"/>
                </a:cubicBezTo>
                <a:close/>
                <a:moveTo>
                  <a:pt x="1724864" y="615878"/>
                </a:moveTo>
                <a:cubicBezTo>
                  <a:pt x="1738048" y="615878"/>
                  <a:pt x="1748742" y="626569"/>
                  <a:pt x="1748742" y="639757"/>
                </a:cubicBezTo>
                <a:cubicBezTo>
                  <a:pt x="1748640" y="652878"/>
                  <a:pt x="1737980" y="663464"/>
                  <a:pt x="1724864" y="663464"/>
                </a:cubicBezTo>
                <a:cubicBezTo>
                  <a:pt x="1711765" y="663464"/>
                  <a:pt x="1701157" y="652851"/>
                  <a:pt x="1701157" y="639757"/>
                </a:cubicBezTo>
                <a:cubicBezTo>
                  <a:pt x="1701157" y="639701"/>
                  <a:pt x="1701157" y="639642"/>
                  <a:pt x="1701157" y="639586"/>
                </a:cubicBezTo>
                <a:cubicBezTo>
                  <a:pt x="1701157" y="626492"/>
                  <a:pt x="1711765" y="615878"/>
                  <a:pt x="1724864" y="615878"/>
                </a:cubicBezTo>
                <a:close/>
                <a:moveTo>
                  <a:pt x="1786265" y="615708"/>
                </a:moveTo>
                <a:cubicBezTo>
                  <a:pt x="1799551" y="615708"/>
                  <a:pt x="1810314" y="626476"/>
                  <a:pt x="1810314" y="639757"/>
                </a:cubicBezTo>
                <a:cubicBezTo>
                  <a:pt x="1810228" y="652973"/>
                  <a:pt x="1799483" y="663635"/>
                  <a:pt x="1786265" y="663635"/>
                </a:cubicBezTo>
                <a:cubicBezTo>
                  <a:pt x="1773080" y="663635"/>
                  <a:pt x="1762387" y="652946"/>
                  <a:pt x="1762387" y="639757"/>
                </a:cubicBezTo>
                <a:cubicBezTo>
                  <a:pt x="1762387" y="626542"/>
                  <a:pt x="1773047" y="615802"/>
                  <a:pt x="1786265" y="615708"/>
                </a:cubicBezTo>
                <a:close/>
                <a:moveTo>
                  <a:pt x="1847666" y="615538"/>
                </a:moveTo>
                <a:cubicBezTo>
                  <a:pt x="1847786" y="615538"/>
                  <a:pt x="1847888" y="615538"/>
                  <a:pt x="1848007" y="615538"/>
                </a:cubicBezTo>
                <a:cubicBezTo>
                  <a:pt x="1861294" y="615630"/>
                  <a:pt x="1871988" y="626474"/>
                  <a:pt x="1871886" y="639757"/>
                </a:cubicBezTo>
                <a:cubicBezTo>
                  <a:pt x="1871886" y="639813"/>
                  <a:pt x="1871886" y="639871"/>
                  <a:pt x="1871886" y="639928"/>
                </a:cubicBezTo>
                <a:cubicBezTo>
                  <a:pt x="1871784" y="653209"/>
                  <a:pt x="1860953" y="663899"/>
                  <a:pt x="1847666" y="663806"/>
                </a:cubicBezTo>
                <a:cubicBezTo>
                  <a:pt x="1834380" y="663806"/>
                  <a:pt x="1823618" y="653037"/>
                  <a:pt x="1823618" y="639757"/>
                </a:cubicBezTo>
                <a:cubicBezTo>
                  <a:pt x="1823618" y="639701"/>
                  <a:pt x="1823618" y="639643"/>
                  <a:pt x="1823618" y="639586"/>
                </a:cubicBezTo>
                <a:cubicBezTo>
                  <a:pt x="1823618" y="626303"/>
                  <a:pt x="1834380" y="615538"/>
                  <a:pt x="1847666" y="615538"/>
                </a:cubicBezTo>
                <a:close/>
                <a:moveTo>
                  <a:pt x="1910278" y="615517"/>
                </a:moveTo>
                <a:cubicBezTo>
                  <a:pt x="1923565" y="615623"/>
                  <a:pt x="1934242" y="626476"/>
                  <a:pt x="1934139" y="639757"/>
                </a:cubicBezTo>
                <a:cubicBezTo>
                  <a:pt x="1934139" y="639813"/>
                  <a:pt x="1934139" y="639871"/>
                  <a:pt x="1934139" y="639928"/>
                </a:cubicBezTo>
                <a:cubicBezTo>
                  <a:pt x="1934037" y="653209"/>
                  <a:pt x="1923207" y="663899"/>
                  <a:pt x="1909920" y="663806"/>
                </a:cubicBezTo>
                <a:cubicBezTo>
                  <a:pt x="1896634" y="663806"/>
                  <a:pt x="1885871" y="653039"/>
                  <a:pt x="1885871" y="639757"/>
                </a:cubicBezTo>
                <a:cubicBezTo>
                  <a:pt x="1885769" y="626735"/>
                  <a:pt x="1896053" y="615999"/>
                  <a:pt x="1909067" y="615538"/>
                </a:cubicBezTo>
                <a:cubicBezTo>
                  <a:pt x="1909477" y="615521"/>
                  <a:pt x="1909886" y="615514"/>
                  <a:pt x="1910278" y="615517"/>
                </a:cubicBezTo>
                <a:close/>
                <a:moveTo>
                  <a:pt x="5628" y="573581"/>
                </a:moveTo>
                <a:cubicBezTo>
                  <a:pt x="5747" y="573581"/>
                  <a:pt x="5867" y="573581"/>
                  <a:pt x="5969" y="573581"/>
                </a:cubicBezTo>
                <a:cubicBezTo>
                  <a:pt x="8510" y="573682"/>
                  <a:pt x="10506" y="575815"/>
                  <a:pt x="10404" y="578356"/>
                </a:cubicBezTo>
                <a:cubicBezTo>
                  <a:pt x="10404" y="581000"/>
                  <a:pt x="8272" y="583132"/>
                  <a:pt x="5628" y="583132"/>
                </a:cubicBezTo>
                <a:cubicBezTo>
                  <a:pt x="3036" y="583046"/>
                  <a:pt x="937" y="580949"/>
                  <a:pt x="853" y="578356"/>
                </a:cubicBezTo>
                <a:cubicBezTo>
                  <a:pt x="853" y="575712"/>
                  <a:pt x="2985" y="573581"/>
                  <a:pt x="5628" y="573581"/>
                </a:cubicBezTo>
                <a:close/>
                <a:moveTo>
                  <a:pt x="67029" y="571703"/>
                </a:moveTo>
                <a:cubicBezTo>
                  <a:pt x="67149" y="571703"/>
                  <a:pt x="67268" y="571703"/>
                  <a:pt x="67371" y="571703"/>
                </a:cubicBezTo>
                <a:cubicBezTo>
                  <a:pt x="70952" y="571805"/>
                  <a:pt x="73784" y="574773"/>
                  <a:pt x="73681" y="578356"/>
                </a:cubicBezTo>
                <a:cubicBezTo>
                  <a:pt x="73681" y="582022"/>
                  <a:pt x="70697" y="585006"/>
                  <a:pt x="67029" y="585006"/>
                </a:cubicBezTo>
                <a:cubicBezTo>
                  <a:pt x="63396" y="584923"/>
                  <a:pt x="60463" y="581988"/>
                  <a:pt x="60378" y="578356"/>
                </a:cubicBezTo>
                <a:cubicBezTo>
                  <a:pt x="60378" y="574688"/>
                  <a:pt x="63362" y="571703"/>
                  <a:pt x="67029" y="571703"/>
                </a:cubicBezTo>
                <a:close/>
                <a:moveTo>
                  <a:pt x="189833" y="570339"/>
                </a:moveTo>
                <a:cubicBezTo>
                  <a:pt x="189952" y="570339"/>
                  <a:pt x="190054" y="570339"/>
                  <a:pt x="190174" y="570339"/>
                </a:cubicBezTo>
                <a:cubicBezTo>
                  <a:pt x="194608" y="570442"/>
                  <a:pt x="198122" y="574092"/>
                  <a:pt x="198020" y="578525"/>
                </a:cubicBezTo>
                <a:cubicBezTo>
                  <a:pt x="198020" y="583046"/>
                  <a:pt x="194353" y="586713"/>
                  <a:pt x="189833" y="586713"/>
                </a:cubicBezTo>
                <a:cubicBezTo>
                  <a:pt x="185347" y="586628"/>
                  <a:pt x="181731" y="583012"/>
                  <a:pt x="181646" y="578525"/>
                </a:cubicBezTo>
                <a:cubicBezTo>
                  <a:pt x="181646" y="574006"/>
                  <a:pt x="185313" y="570339"/>
                  <a:pt x="189833" y="570339"/>
                </a:cubicBezTo>
                <a:close/>
                <a:moveTo>
                  <a:pt x="129113" y="570339"/>
                </a:moveTo>
                <a:cubicBezTo>
                  <a:pt x="129232" y="570339"/>
                  <a:pt x="129335" y="570339"/>
                  <a:pt x="129454" y="570339"/>
                </a:cubicBezTo>
                <a:cubicBezTo>
                  <a:pt x="133514" y="570442"/>
                  <a:pt x="136720" y="573801"/>
                  <a:pt x="136618" y="577844"/>
                </a:cubicBezTo>
                <a:cubicBezTo>
                  <a:pt x="136618" y="581989"/>
                  <a:pt x="133258" y="585348"/>
                  <a:pt x="129113" y="585348"/>
                </a:cubicBezTo>
                <a:cubicBezTo>
                  <a:pt x="124968" y="585348"/>
                  <a:pt x="121609" y="581989"/>
                  <a:pt x="121609" y="577844"/>
                </a:cubicBezTo>
                <a:cubicBezTo>
                  <a:pt x="121609" y="573699"/>
                  <a:pt x="124968" y="570339"/>
                  <a:pt x="129113" y="570339"/>
                </a:cubicBezTo>
                <a:close/>
                <a:moveTo>
                  <a:pt x="251233" y="569315"/>
                </a:moveTo>
                <a:cubicBezTo>
                  <a:pt x="251352" y="569315"/>
                  <a:pt x="251455" y="569315"/>
                  <a:pt x="251574" y="569315"/>
                </a:cubicBezTo>
                <a:cubicBezTo>
                  <a:pt x="256469" y="569418"/>
                  <a:pt x="260375" y="573461"/>
                  <a:pt x="260273" y="578356"/>
                </a:cubicBezTo>
                <a:cubicBezTo>
                  <a:pt x="260273" y="583353"/>
                  <a:pt x="256231" y="587396"/>
                  <a:pt x="251233" y="587396"/>
                </a:cubicBezTo>
                <a:cubicBezTo>
                  <a:pt x="246236" y="587396"/>
                  <a:pt x="242194" y="583353"/>
                  <a:pt x="242194" y="578356"/>
                </a:cubicBezTo>
                <a:cubicBezTo>
                  <a:pt x="242194" y="573359"/>
                  <a:pt x="246236" y="569315"/>
                  <a:pt x="251233" y="569315"/>
                </a:cubicBezTo>
                <a:close/>
                <a:moveTo>
                  <a:pt x="312635" y="568463"/>
                </a:moveTo>
                <a:cubicBezTo>
                  <a:pt x="318093" y="568463"/>
                  <a:pt x="322527" y="572897"/>
                  <a:pt x="322527" y="578356"/>
                </a:cubicBezTo>
                <a:cubicBezTo>
                  <a:pt x="322527" y="583813"/>
                  <a:pt x="318093" y="588247"/>
                  <a:pt x="312635" y="588247"/>
                </a:cubicBezTo>
                <a:cubicBezTo>
                  <a:pt x="307177" y="588247"/>
                  <a:pt x="302743" y="583813"/>
                  <a:pt x="302743" y="578356"/>
                </a:cubicBezTo>
                <a:cubicBezTo>
                  <a:pt x="302743" y="572897"/>
                  <a:pt x="307177" y="568463"/>
                  <a:pt x="312635" y="568463"/>
                </a:cubicBezTo>
                <a:close/>
                <a:moveTo>
                  <a:pt x="374036" y="567781"/>
                </a:moveTo>
                <a:cubicBezTo>
                  <a:pt x="379869" y="567781"/>
                  <a:pt x="384611" y="572523"/>
                  <a:pt x="384611" y="578356"/>
                </a:cubicBezTo>
                <a:cubicBezTo>
                  <a:pt x="384611" y="584189"/>
                  <a:pt x="379869" y="588931"/>
                  <a:pt x="374036" y="588931"/>
                </a:cubicBezTo>
                <a:cubicBezTo>
                  <a:pt x="368203" y="588931"/>
                  <a:pt x="363462" y="584189"/>
                  <a:pt x="363462" y="578356"/>
                </a:cubicBezTo>
                <a:cubicBezTo>
                  <a:pt x="363462" y="572523"/>
                  <a:pt x="368203" y="567781"/>
                  <a:pt x="374036" y="567781"/>
                </a:cubicBezTo>
                <a:close/>
                <a:moveTo>
                  <a:pt x="436119" y="566927"/>
                </a:moveTo>
                <a:cubicBezTo>
                  <a:pt x="442430" y="566927"/>
                  <a:pt x="447547" y="572046"/>
                  <a:pt x="447547" y="578356"/>
                </a:cubicBezTo>
                <a:cubicBezTo>
                  <a:pt x="447547" y="584666"/>
                  <a:pt x="442430" y="589783"/>
                  <a:pt x="436119" y="589783"/>
                </a:cubicBezTo>
                <a:cubicBezTo>
                  <a:pt x="429809" y="589783"/>
                  <a:pt x="424692" y="584666"/>
                  <a:pt x="424692" y="578356"/>
                </a:cubicBezTo>
                <a:cubicBezTo>
                  <a:pt x="424692" y="572046"/>
                  <a:pt x="429809" y="566927"/>
                  <a:pt x="436119" y="566927"/>
                </a:cubicBezTo>
                <a:close/>
                <a:moveTo>
                  <a:pt x="496838" y="566246"/>
                </a:moveTo>
                <a:cubicBezTo>
                  <a:pt x="503524" y="566246"/>
                  <a:pt x="508948" y="571670"/>
                  <a:pt x="508948" y="578356"/>
                </a:cubicBezTo>
                <a:cubicBezTo>
                  <a:pt x="508948" y="585041"/>
                  <a:pt x="503524" y="590466"/>
                  <a:pt x="496838" y="590466"/>
                </a:cubicBezTo>
                <a:cubicBezTo>
                  <a:pt x="490152" y="590466"/>
                  <a:pt x="484729" y="585041"/>
                  <a:pt x="484729" y="578356"/>
                </a:cubicBezTo>
                <a:cubicBezTo>
                  <a:pt x="484729" y="571670"/>
                  <a:pt x="490152" y="566246"/>
                  <a:pt x="496838" y="566246"/>
                </a:cubicBezTo>
                <a:close/>
                <a:moveTo>
                  <a:pt x="558240" y="565393"/>
                </a:moveTo>
                <a:cubicBezTo>
                  <a:pt x="565403" y="565393"/>
                  <a:pt x="571203" y="571193"/>
                  <a:pt x="571203" y="578356"/>
                </a:cubicBezTo>
                <a:cubicBezTo>
                  <a:pt x="571203" y="585519"/>
                  <a:pt x="565403" y="591318"/>
                  <a:pt x="558240" y="591318"/>
                </a:cubicBezTo>
                <a:cubicBezTo>
                  <a:pt x="551077" y="591318"/>
                  <a:pt x="545278" y="585519"/>
                  <a:pt x="545278" y="578356"/>
                </a:cubicBezTo>
                <a:cubicBezTo>
                  <a:pt x="545278" y="571193"/>
                  <a:pt x="551077" y="565393"/>
                  <a:pt x="558240" y="565393"/>
                </a:cubicBezTo>
                <a:close/>
                <a:moveTo>
                  <a:pt x="619642" y="564711"/>
                </a:moveTo>
                <a:cubicBezTo>
                  <a:pt x="627180" y="564711"/>
                  <a:pt x="633286" y="570817"/>
                  <a:pt x="633286" y="578356"/>
                </a:cubicBezTo>
                <a:cubicBezTo>
                  <a:pt x="633286" y="585895"/>
                  <a:pt x="627180" y="592002"/>
                  <a:pt x="619642" y="592002"/>
                </a:cubicBezTo>
                <a:cubicBezTo>
                  <a:pt x="612103" y="592002"/>
                  <a:pt x="605997" y="585895"/>
                  <a:pt x="605997" y="578356"/>
                </a:cubicBezTo>
                <a:cubicBezTo>
                  <a:pt x="605997" y="570817"/>
                  <a:pt x="612103" y="564711"/>
                  <a:pt x="619642" y="564711"/>
                </a:cubicBezTo>
                <a:close/>
                <a:moveTo>
                  <a:pt x="681042" y="563858"/>
                </a:moveTo>
                <a:cubicBezTo>
                  <a:pt x="689041" y="563858"/>
                  <a:pt x="695539" y="570356"/>
                  <a:pt x="695539" y="578356"/>
                </a:cubicBezTo>
                <a:cubicBezTo>
                  <a:pt x="695539" y="586355"/>
                  <a:pt x="689041" y="592853"/>
                  <a:pt x="681042" y="592853"/>
                </a:cubicBezTo>
                <a:cubicBezTo>
                  <a:pt x="673043" y="592853"/>
                  <a:pt x="666545" y="586355"/>
                  <a:pt x="666545" y="578356"/>
                </a:cubicBezTo>
                <a:cubicBezTo>
                  <a:pt x="666545" y="570356"/>
                  <a:pt x="673043" y="563858"/>
                  <a:pt x="681042" y="563858"/>
                </a:cubicBezTo>
                <a:close/>
                <a:moveTo>
                  <a:pt x="743126" y="563176"/>
                </a:moveTo>
                <a:cubicBezTo>
                  <a:pt x="751517" y="563176"/>
                  <a:pt x="758306" y="569964"/>
                  <a:pt x="758306" y="578356"/>
                </a:cubicBezTo>
                <a:cubicBezTo>
                  <a:pt x="758306" y="578407"/>
                  <a:pt x="758306" y="578476"/>
                  <a:pt x="758306" y="578527"/>
                </a:cubicBezTo>
                <a:cubicBezTo>
                  <a:pt x="758203" y="586817"/>
                  <a:pt x="751415" y="593460"/>
                  <a:pt x="743126" y="593365"/>
                </a:cubicBezTo>
                <a:cubicBezTo>
                  <a:pt x="743075" y="593365"/>
                  <a:pt x="743006" y="593367"/>
                  <a:pt x="742955" y="593367"/>
                </a:cubicBezTo>
                <a:cubicBezTo>
                  <a:pt x="734666" y="593365"/>
                  <a:pt x="727946" y="586645"/>
                  <a:pt x="727946" y="578356"/>
                </a:cubicBezTo>
                <a:cubicBezTo>
                  <a:pt x="727946" y="569964"/>
                  <a:pt x="734734" y="563176"/>
                  <a:pt x="743126" y="563176"/>
                </a:cubicBezTo>
                <a:close/>
                <a:moveTo>
                  <a:pt x="803845" y="562323"/>
                </a:moveTo>
                <a:cubicBezTo>
                  <a:pt x="812697" y="562323"/>
                  <a:pt x="819878" y="569503"/>
                  <a:pt x="819878" y="578356"/>
                </a:cubicBezTo>
                <a:cubicBezTo>
                  <a:pt x="819792" y="587140"/>
                  <a:pt x="812629" y="594218"/>
                  <a:pt x="803845" y="594218"/>
                </a:cubicBezTo>
                <a:cubicBezTo>
                  <a:pt x="795062" y="594218"/>
                  <a:pt x="787898" y="587140"/>
                  <a:pt x="787813" y="578356"/>
                </a:cubicBezTo>
                <a:cubicBezTo>
                  <a:pt x="787813" y="569503"/>
                  <a:pt x="794993" y="562323"/>
                  <a:pt x="803845" y="562323"/>
                </a:cubicBezTo>
                <a:close/>
                <a:moveTo>
                  <a:pt x="865246" y="561640"/>
                </a:moveTo>
                <a:cubicBezTo>
                  <a:pt x="874661" y="561640"/>
                  <a:pt x="882302" y="569282"/>
                  <a:pt x="882302" y="578696"/>
                </a:cubicBezTo>
                <a:cubicBezTo>
                  <a:pt x="882302" y="588115"/>
                  <a:pt x="874661" y="595752"/>
                  <a:pt x="865246" y="595752"/>
                </a:cubicBezTo>
                <a:cubicBezTo>
                  <a:pt x="855832" y="595752"/>
                  <a:pt x="848191" y="588115"/>
                  <a:pt x="848191" y="578696"/>
                </a:cubicBezTo>
                <a:cubicBezTo>
                  <a:pt x="848191" y="569282"/>
                  <a:pt x="855832" y="561640"/>
                  <a:pt x="865246" y="561640"/>
                </a:cubicBezTo>
                <a:close/>
                <a:moveTo>
                  <a:pt x="926647" y="560958"/>
                </a:moveTo>
                <a:cubicBezTo>
                  <a:pt x="936062" y="560958"/>
                  <a:pt x="943703" y="568599"/>
                  <a:pt x="943703" y="578014"/>
                </a:cubicBezTo>
                <a:cubicBezTo>
                  <a:pt x="943703" y="587434"/>
                  <a:pt x="936062" y="595070"/>
                  <a:pt x="926647" y="595070"/>
                </a:cubicBezTo>
                <a:cubicBezTo>
                  <a:pt x="917233" y="595070"/>
                  <a:pt x="909592" y="587434"/>
                  <a:pt x="909592" y="578014"/>
                </a:cubicBezTo>
                <a:cubicBezTo>
                  <a:pt x="909592" y="568599"/>
                  <a:pt x="917233" y="560958"/>
                  <a:pt x="926647" y="560958"/>
                </a:cubicBezTo>
                <a:close/>
                <a:moveTo>
                  <a:pt x="988049" y="560276"/>
                </a:moveTo>
                <a:cubicBezTo>
                  <a:pt x="988169" y="560276"/>
                  <a:pt x="988271" y="560276"/>
                  <a:pt x="988390" y="560276"/>
                </a:cubicBezTo>
                <a:cubicBezTo>
                  <a:pt x="998282" y="560379"/>
                  <a:pt x="1006231" y="568463"/>
                  <a:pt x="1006129" y="578356"/>
                </a:cubicBezTo>
                <a:cubicBezTo>
                  <a:pt x="1005668" y="587978"/>
                  <a:pt x="997685" y="595514"/>
                  <a:pt x="988049" y="595412"/>
                </a:cubicBezTo>
                <a:cubicBezTo>
                  <a:pt x="978447" y="595427"/>
                  <a:pt x="970516" y="587939"/>
                  <a:pt x="969970" y="578356"/>
                </a:cubicBezTo>
                <a:cubicBezTo>
                  <a:pt x="969970" y="568379"/>
                  <a:pt x="978071" y="560276"/>
                  <a:pt x="988049" y="560276"/>
                </a:cubicBezTo>
                <a:close/>
                <a:moveTo>
                  <a:pt x="1050132" y="559594"/>
                </a:moveTo>
                <a:cubicBezTo>
                  <a:pt x="1060502" y="559594"/>
                  <a:pt x="1068894" y="567986"/>
                  <a:pt x="1068894" y="578356"/>
                </a:cubicBezTo>
                <a:cubicBezTo>
                  <a:pt x="1068894" y="578407"/>
                  <a:pt x="1068894" y="578474"/>
                  <a:pt x="1068894" y="578527"/>
                </a:cubicBezTo>
                <a:cubicBezTo>
                  <a:pt x="1068791" y="588794"/>
                  <a:pt x="1060400" y="597041"/>
                  <a:pt x="1050132" y="596948"/>
                </a:cubicBezTo>
                <a:cubicBezTo>
                  <a:pt x="1039830" y="596948"/>
                  <a:pt x="1031456" y="588651"/>
                  <a:pt x="1031371" y="578356"/>
                </a:cubicBezTo>
                <a:cubicBezTo>
                  <a:pt x="1031371" y="567986"/>
                  <a:pt x="1039762" y="559594"/>
                  <a:pt x="1050132" y="559594"/>
                </a:cubicBezTo>
                <a:close/>
                <a:moveTo>
                  <a:pt x="1110851" y="558741"/>
                </a:moveTo>
                <a:cubicBezTo>
                  <a:pt x="1110970" y="558741"/>
                  <a:pt x="1111072" y="558741"/>
                  <a:pt x="1111192" y="558741"/>
                </a:cubicBezTo>
                <a:cubicBezTo>
                  <a:pt x="1121937" y="558843"/>
                  <a:pt x="1130567" y="567610"/>
                  <a:pt x="1130465" y="578356"/>
                </a:cubicBezTo>
                <a:cubicBezTo>
                  <a:pt x="1130465" y="578407"/>
                  <a:pt x="1130465" y="578474"/>
                  <a:pt x="1130465" y="578525"/>
                </a:cubicBezTo>
                <a:cubicBezTo>
                  <a:pt x="1130363" y="589265"/>
                  <a:pt x="1121596" y="597893"/>
                  <a:pt x="1110851" y="597799"/>
                </a:cubicBezTo>
                <a:cubicBezTo>
                  <a:pt x="1100088" y="597799"/>
                  <a:pt x="1091322" y="589121"/>
                  <a:pt x="1091237" y="578356"/>
                </a:cubicBezTo>
                <a:cubicBezTo>
                  <a:pt x="1091237" y="567524"/>
                  <a:pt x="1100020" y="558741"/>
                  <a:pt x="1110851" y="558741"/>
                </a:cubicBezTo>
                <a:close/>
                <a:moveTo>
                  <a:pt x="1172252" y="558228"/>
                </a:moveTo>
                <a:cubicBezTo>
                  <a:pt x="1183373" y="558228"/>
                  <a:pt x="1192378" y="567235"/>
                  <a:pt x="1192378" y="578356"/>
                </a:cubicBezTo>
                <a:cubicBezTo>
                  <a:pt x="1192378" y="578407"/>
                  <a:pt x="1192378" y="578474"/>
                  <a:pt x="1192378" y="578525"/>
                </a:cubicBezTo>
                <a:cubicBezTo>
                  <a:pt x="1192276" y="589547"/>
                  <a:pt x="1183270" y="598405"/>
                  <a:pt x="1172252" y="598310"/>
                </a:cubicBezTo>
                <a:cubicBezTo>
                  <a:pt x="1172201" y="598310"/>
                  <a:pt x="1172133" y="598310"/>
                  <a:pt x="1172082" y="598310"/>
                </a:cubicBezTo>
                <a:cubicBezTo>
                  <a:pt x="1161064" y="598310"/>
                  <a:pt x="1152127" y="589377"/>
                  <a:pt x="1152127" y="578356"/>
                </a:cubicBezTo>
                <a:cubicBezTo>
                  <a:pt x="1152127" y="567235"/>
                  <a:pt x="1161132" y="558228"/>
                  <a:pt x="1172252" y="558228"/>
                </a:cubicBezTo>
                <a:close/>
                <a:moveTo>
                  <a:pt x="1233654" y="557547"/>
                </a:moveTo>
                <a:cubicBezTo>
                  <a:pt x="1233773" y="557547"/>
                  <a:pt x="1233876" y="557547"/>
                  <a:pt x="1233995" y="557547"/>
                </a:cubicBezTo>
                <a:cubicBezTo>
                  <a:pt x="1245388" y="557649"/>
                  <a:pt x="1254564" y="566961"/>
                  <a:pt x="1254462" y="578356"/>
                </a:cubicBezTo>
                <a:cubicBezTo>
                  <a:pt x="1254462" y="578407"/>
                  <a:pt x="1254462" y="578474"/>
                  <a:pt x="1254462" y="578525"/>
                </a:cubicBezTo>
                <a:cubicBezTo>
                  <a:pt x="1254359" y="589925"/>
                  <a:pt x="1245047" y="599087"/>
                  <a:pt x="1233654" y="598993"/>
                </a:cubicBezTo>
                <a:cubicBezTo>
                  <a:pt x="1222226" y="598993"/>
                  <a:pt x="1212948" y="589781"/>
                  <a:pt x="1212846" y="578356"/>
                </a:cubicBezTo>
                <a:cubicBezTo>
                  <a:pt x="1212846" y="566860"/>
                  <a:pt x="1222158" y="557547"/>
                  <a:pt x="1233654" y="557547"/>
                </a:cubicBezTo>
                <a:close/>
                <a:moveTo>
                  <a:pt x="1295054" y="556864"/>
                </a:moveTo>
                <a:cubicBezTo>
                  <a:pt x="1295174" y="556864"/>
                  <a:pt x="1295276" y="556864"/>
                  <a:pt x="1295396" y="556864"/>
                </a:cubicBezTo>
                <a:cubicBezTo>
                  <a:pt x="1307165" y="556967"/>
                  <a:pt x="1316648" y="566587"/>
                  <a:pt x="1316545" y="578356"/>
                </a:cubicBezTo>
                <a:cubicBezTo>
                  <a:pt x="1316545" y="578407"/>
                  <a:pt x="1316545" y="578474"/>
                  <a:pt x="1316545" y="578527"/>
                </a:cubicBezTo>
                <a:cubicBezTo>
                  <a:pt x="1316443" y="590302"/>
                  <a:pt x="1306823" y="599770"/>
                  <a:pt x="1295054" y="599676"/>
                </a:cubicBezTo>
                <a:cubicBezTo>
                  <a:pt x="1283286" y="599676"/>
                  <a:pt x="1273735" y="590131"/>
                  <a:pt x="1273735" y="578356"/>
                </a:cubicBezTo>
                <a:cubicBezTo>
                  <a:pt x="1273735" y="578305"/>
                  <a:pt x="1273735" y="578236"/>
                  <a:pt x="1273735" y="578185"/>
                </a:cubicBezTo>
                <a:cubicBezTo>
                  <a:pt x="1273735" y="566417"/>
                  <a:pt x="1283286" y="556864"/>
                  <a:pt x="1295054" y="556864"/>
                </a:cubicBezTo>
                <a:close/>
                <a:moveTo>
                  <a:pt x="1971151" y="556694"/>
                </a:moveTo>
                <a:cubicBezTo>
                  <a:pt x="1983107" y="556694"/>
                  <a:pt x="1992812" y="566398"/>
                  <a:pt x="1992812" y="578356"/>
                </a:cubicBezTo>
                <a:cubicBezTo>
                  <a:pt x="1992812" y="578407"/>
                  <a:pt x="1992812" y="578474"/>
                  <a:pt x="1992812" y="578525"/>
                </a:cubicBezTo>
                <a:cubicBezTo>
                  <a:pt x="1992710" y="590395"/>
                  <a:pt x="1983023" y="599939"/>
                  <a:pt x="1971151" y="599846"/>
                </a:cubicBezTo>
                <a:cubicBezTo>
                  <a:pt x="1971100" y="599846"/>
                  <a:pt x="1971032" y="599846"/>
                  <a:pt x="1970981" y="599846"/>
                </a:cubicBezTo>
                <a:cubicBezTo>
                  <a:pt x="1959110" y="599846"/>
                  <a:pt x="1949491" y="590225"/>
                  <a:pt x="1949491" y="578356"/>
                </a:cubicBezTo>
                <a:cubicBezTo>
                  <a:pt x="1949491" y="566398"/>
                  <a:pt x="1959195" y="556694"/>
                  <a:pt x="1971151" y="556694"/>
                </a:cubicBezTo>
                <a:close/>
                <a:moveTo>
                  <a:pt x="1357139" y="556353"/>
                </a:moveTo>
                <a:cubicBezTo>
                  <a:pt x="1369283" y="556353"/>
                  <a:pt x="1379141" y="566212"/>
                  <a:pt x="1379141" y="578356"/>
                </a:cubicBezTo>
                <a:cubicBezTo>
                  <a:pt x="1379141" y="578407"/>
                  <a:pt x="1379141" y="578474"/>
                  <a:pt x="1379141" y="578525"/>
                </a:cubicBezTo>
                <a:cubicBezTo>
                  <a:pt x="1379039" y="590582"/>
                  <a:pt x="1369197" y="600281"/>
                  <a:pt x="1357139" y="600186"/>
                </a:cubicBezTo>
                <a:cubicBezTo>
                  <a:pt x="1357088" y="600186"/>
                  <a:pt x="1357020" y="600186"/>
                  <a:pt x="1356968" y="600186"/>
                </a:cubicBezTo>
                <a:cubicBezTo>
                  <a:pt x="1344910" y="600186"/>
                  <a:pt x="1335137" y="590412"/>
                  <a:pt x="1335137" y="578356"/>
                </a:cubicBezTo>
                <a:cubicBezTo>
                  <a:pt x="1335137" y="566212"/>
                  <a:pt x="1344995" y="556353"/>
                  <a:pt x="1357139" y="556353"/>
                </a:cubicBezTo>
                <a:close/>
                <a:moveTo>
                  <a:pt x="1417858" y="555671"/>
                </a:moveTo>
                <a:cubicBezTo>
                  <a:pt x="1417977" y="555671"/>
                  <a:pt x="1418079" y="555671"/>
                  <a:pt x="1418199" y="555671"/>
                </a:cubicBezTo>
                <a:cubicBezTo>
                  <a:pt x="1430632" y="555774"/>
                  <a:pt x="1440644" y="565921"/>
                  <a:pt x="1440542" y="578356"/>
                </a:cubicBezTo>
                <a:cubicBezTo>
                  <a:pt x="1440542" y="578407"/>
                  <a:pt x="1440542" y="578474"/>
                  <a:pt x="1440542" y="578525"/>
                </a:cubicBezTo>
                <a:cubicBezTo>
                  <a:pt x="1440440" y="590960"/>
                  <a:pt x="1430292" y="600963"/>
                  <a:pt x="1417858" y="600870"/>
                </a:cubicBezTo>
                <a:cubicBezTo>
                  <a:pt x="1405390" y="600870"/>
                  <a:pt x="1395276" y="590817"/>
                  <a:pt x="1395174" y="578356"/>
                </a:cubicBezTo>
                <a:cubicBezTo>
                  <a:pt x="1395174" y="565820"/>
                  <a:pt x="1405322" y="555671"/>
                  <a:pt x="1417858" y="555671"/>
                </a:cubicBezTo>
                <a:close/>
                <a:moveTo>
                  <a:pt x="1479259" y="555159"/>
                </a:moveTo>
                <a:cubicBezTo>
                  <a:pt x="1492068" y="555159"/>
                  <a:pt x="1502455" y="565547"/>
                  <a:pt x="1502455" y="578356"/>
                </a:cubicBezTo>
                <a:cubicBezTo>
                  <a:pt x="1502455" y="578407"/>
                  <a:pt x="1502455" y="578474"/>
                  <a:pt x="1502455" y="578525"/>
                </a:cubicBezTo>
                <a:cubicBezTo>
                  <a:pt x="1502353" y="591243"/>
                  <a:pt x="1491983" y="601475"/>
                  <a:pt x="1479259" y="601380"/>
                </a:cubicBezTo>
                <a:cubicBezTo>
                  <a:pt x="1479140" y="601383"/>
                  <a:pt x="1479037" y="601383"/>
                  <a:pt x="1478918" y="601380"/>
                </a:cubicBezTo>
                <a:cubicBezTo>
                  <a:pt x="1466296" y="601287"/>
                  <a:pt x="1456131" y="590976"/>
                  <a:pt x="1456233" y="578356"/>
                </a:cubicBezTo>
                <a:cubicBezTo>
                  <a:pt x="1456233" y="578304"/>
                  <a:pt x="1456233" y="578236"/>
                  <a:pt x="1456233" y="578185"/>
                </a:cubicBezTo>
                <a:cubicBezTo>
                  <a:pt x="1456233" y="565461"/>
                  <a:pt x="1466535" y="555159"/>
                  <a:pt x="1479259" y="555159"/>
                </a:cubicBezTo>
                <a:close/>
                <a:moveTo>
                  <a:pt x="1540660" y="554648"/>
                </a:moveTo>
                <a:cubicBezTo>
                  <a:pt x="1553759" y="554648"/>
                  <a:pt x="1564367" y="565257"/>
                  <a:pt x="1564367" y="578356"/>
                </a:cubicBezTo>
                <a:cubicBezTo>
                  <a:pt x="1564367" y="578407"/>
                  <a:pt x="1564367" y="578474"/>
                  <a:pt x="1564367" y="578527"/>
                </a:cubicBezTo>
                <a:cubicBezTo>
                  <a:pt x="1564265" y="591526"/>
                  <a:pt x="1553656" y="601987"/>
                  <a:pt x="1540660" y="601893"/>
                </a:cubicBezTo>
                <a:cubicBezTo>
                  <a:pt x="1527663" y="601893"/>
                  <a:pt x="1517123" y="591356"/>
                  <a:pt x="1517123" y="578356"/>
                </a:cubicBezTo>
                <a:cubicBezTo>
                  <a:pt x="1517123" y="578305"/>
                  <a:pt x="1517123" y="578237"/>
                  <a:pt x="1517123" y="578186"/>
                </a:cubicBezTo>
                <a:cubicBezTo>
                  <a:pt x="1517123" y="565188"/>
                  <a:pt x="1527663" y="554648"/>
                  <a:pt x="1540660" y="554648"/>
                </a:cubicBezTo>
                <a:close/>
                <a:moveTo>
                  <a:pt x="1602061" y="554305"/>
                </a:moveTo>
                <a:cubicBezTo>
                  <a:pt x="1615348" y="554305"/>
                  <a:pt x="1626110" y="565068"/>
                  <a:pt x="1626110" y="578356"/>
                </a:cubicBezTo>
                <a:cubicBezTo>
                  <a:pt x="1626008" y="591570"/>
                  <a:pt x="1615279" y="602234"/>
                  <a:pt x="1602061" y="602234"/>
                </a:cubicBezTo>
                <a:cubicBezTo>
                  <a:pt x="1588877" y="602234"/>
                  <a:pt x="1578183" y="591543"/>
                  <a:pt x="1578183" y="578356"/>
                </a:cubicBezTo>
                <a:cubicBezTo>
                  <a:pt x="1578183" y="565137"/>
                  <a:pt x="1588843" y="554392"/>
                  <a:pt x="1602061" y="554305"/>
                </a:cubicBezTo>
                <a:close/>
                <a:moveTo>
                  <a:pt x="1909067" y="553283"/>
                </a:moveTo>
                <a:cubicBezTo>
                  <a:pt x="1922917" y="553283"/>
                  <a:pt x="1934139" y="564505"/>
                  <a:pt x="1934139" y="578356"/>
                </a:cubicBezTo>
                <a:cubicBezTo>
                  <a:pt x="1934139" y="578407"/>
                  <a:pt x="1934139" y="578474"/>
                  <a:pt x="1934139" y="578525"/>
                </a:cubicBezTo>
                <a:cubicBezTo>
                  <a:pt x="1934037" y="592279"/>
                  <a:pt x="1922814" y="603351"/>
                  <a:pt x="1909067" y="603258"/>
                </a:cubicBezTo>
                <a:cubicBezTo>
                  <a:pt x="1895320" y="603258"/>
                  <a:pt x="1884166" y="592108"/>
                  <a:pt x="1884166" y="578356"/>
                </a:cubicBezTo>
                <a:cubicBezTo>
                  <a:pt x="1884166" y="578305"/>
                  <a:pt x="1884166" y="578236"/>
                  <a:pt x="1884166" y="578185"/>
                </a:cubicBezTo>
                <a:cubicBezTo>
                  <a:pt x="1884166" y="564438"/>
                  <a:pt x="1895320" y="553283"/>
                  <a:pt x="1909067" y="553283"/>
                </a:cubicBezTo>
                <a:close/>
                <a:moveTo>
                  <a:pt x="1847667" y="553283"/>
                </a:moveTo>
                <a:cubicBezTo>
                  <a:pt x="1861516" y="553283"/>
                  <a:pt x="1872739" y="564505"/>
                  <a:pt x="1872739" y="578356"/>
                </a:cubicBezTo>
                <a:cubicBezTo>
                  <a:pt x="1872739" y="578407"/>
                  <a:pt x="1872739" y="578474"/>
                  <a:pt x="1872739" y="578525"/>
                </a:cubicBezTo>
                <a:cubicBezTo>
                  <a:pt x="1872636" y="592279"/>
                  <a:pt x="1861414" y="603351"/>
                  <a:pt x="1847667" y="603258"/>
                </a:cubicBezTo>
                <a:cubicBezTo>
                  <a:pt x="1833920" y="603258"/>
                  <a:pt x="1822765" y="592108"/>
                  <a:pt x="1822765" y="578356"/>
                </a:cubicBezTo>
                <a:cubicBezTo>
                  <a:pt x="1822765" y="578305"/>
                  <a:pt x="1822765" y="578236"/>
                  <a:pt x="1822765" y="578185"/>
                </a:cubicBezTo>
                <a:cubicBezTo>
                  <a:pt x="1822765" y="564438"/>
                  <a:pt x="1833920" y="553283"/>
                  <a:pt x="1847667" y="553283"/>
                </a:cubicBezTo>
                <a:close/>
                <a:moveTo>
                  <a:pt x="1786265" y="553283"/>
                </a:moveTo>
                <a:cubicBezTo>
                  <a:pt x="1800012" y="553283"/>
                  <a:pt x="1811166" y="564438"/>
                  <a:pt x="1811166" y="578185"/>
                </a:cubicBezTo>
                <a:cubicBezTo>
                  <a:pt x="1811166" y="578236"/>
                  <a:pt x="1811166" y="578305"/>
                  <a:pt x="1811166" y="578356"/>
                </a:cubicBezTo>
                <a:cubicBezTo>
                  <a:pt x="1811064" y="592015"/>
                  <a:pt x="1799927" y="603010"/>
                  <a:pt x="1786265" y="602916"/>
                </a:cubicBezTo>
                <a:cubicBezTo>
                  <a:pt x="1772603" y="602916"/>
                  <a:pt x="1761534" y="591842"/>
                  <a:pt x="1761534" y="578185"/>
                </a:cubicBezTo>
                <a:cubicBezTo>
                  <a:pt x="1761534" y="578133"/>
                  <a:pt x="1761534" y="578066"/>
                  <a:pt x="1761534" y="578014"/>
                </a:cubicBezTo>
                <a:cubicBezTo>
                  <a:pt x="1761534" y="564352"/>
                  <a:pt x="1772603" y="553283"/>
                  <a:pt x="1786265" y="553283"/>
                </a:cubicBezTo>
                <a:close/>
                <a:moveTo>
                  <a:pt x="1724864" y="553283"/>
                </a:moveTo>
                <a:cubicBezTo>
                  <a:pt x="1738526" y="553283"/>
                  <a:pt x="1749595" y="564352"/>
                  <a:pt x="1749595" y="578014"/>
                </a:cubicBezTo>
                <a:cubicBezTo>
                  <a:pt x="1749595" y="578066"/>
                  <a:pt x="1749595" y="578133"/>
                  <a:pt x="1749595" y="578185"/>
                </a:cubicBezTo>
                <a:cubicBezTo>
                  <a:pt x="1749493" y="591749"/>
                  <a:pt x="1738424" y="602669"/>
                  <a:pt x="1724864" y="602574"/>
                </a:cubicBezTo>
                <a:cubicBezTo>
                  <a:pt x="1724745" y="602574"/>
                  <a:pt x="1724642" y="602574"/>
                  <a:pt x="1724523" y="602574"/>
                </a:cubicBezTo>
                <a:cubicBezTo>
                  <a:pt x="1711049" y="602481"/>
                  <a:pt x="1700201" y="591484"/>
                  <a:pt x="1700303" y="578014"/>
                </a:cubicBezTo>
                <a:cubicBezTo>
                  <a:pt x="1700303" y="577963"/>
                  <a:pt x="1700303" y="577895"/>
                  <a:pt x="1700303" y="577844"/>
                </a:cubicBezTo>
                <a:cubicBezTo>
                  <a:pt x="1700303" y="564283"/>
                  <a:pt x="1711305" y="553283"/>
                  <a:pt x="1724864" y="553283"/>
                </a:cubicBezTo>
                <a:close/>
                <a:moveTo>
                  <a:pt x="1664145" y="553283"/>
                </a:moveTo>
                <a:cubicBezTo>
                  <a:pt x="1664367" y="553283"/>
                  <a:pt x="1664606" y="553283"/>
                  <a:pt x="1664844" y="553300"/>
                </a:cubicBezTo>
                <a:cubicBezTo>
                  <a:pt x="1678301" y="553676"/>
                  <a:pt x="1688910" y="564899"/>
                  <a:pt x="1688535" y="578356"/>
                </a:cubicBezTo>
                <a:cubicBezTo>
                  <a:pt x="1688433" y="591760"/>
                  <a:pt x="1677551" y="602574"/>
                  <a:pt x="1664145" y="602574"/>
                </a:cubicBezTo>
                <a:cubicBezTo>
                  <a:pt x="1663906" y="602574"/>
                  <a:pt x="1663684" y="602571"/>
                  <a:pt x="1663446" y="602565"/>
                </a:cubicBezTo>
                <a:cubicBezTo>
                  <a:pt x="1650074" y="602188"/>
                  <a:pt x="1639551" y="591043"/>
                  <a:pt x="1639925" y="577673"/>
                </a:cubicBezTo>
                <a:cubicBezTo>
                  <a:pt x="1639925" y="577622"/>
                  <a:pt x="1639925" y="577554"/>
                  <a:pt x="1639925" y="577503"/>
                </a:cubicBezTo>
                <a:cubicBezTo>
                  <a:pt x="1639925" y="564131"/>
                  <a:pt x="1650773" y="553283"/>
                  <a:pt x="1664145" y="553283"/>
                </a:cubicBezTo>
                <a:close/>
                <a:moveTo>
                  <a:pt x="5995" y="511881"/>
                </a:moveTo>
                <a:cubicBezTo>
                  <a:pt x="8727" y="511881"/>
                  <a:pt x="10941" y="514095"/>
                  <a:pt x="10941" y="516827"/>
                </a:cubicBezTo>
                <a:cubicBezTo>
                  <a:pt x="10941" y="519559"/>
                  <a:pt x="8727" y="521773"/>
                  <a:pt x="5995" y="521773"/>
                </a:cubicBezTo>
                <a:cubicBezTo>
                  <a:pt x="3263" y="521773"/>
                  <a:pt x="1049" y="519559"/>
                  <a:pt x="1049" y="516827"/>
                </a:cubicBezTo>
                <a:cubicBezTo>
                  <a:pt x="1049" y="514095"/>
                  <a:pt x="3263" y="511881"/>
                  <a:pt x="5995" y="511881"/>
                </a:cubicBezTo>
                <a:close/>
                <a:moveTo>
                  <a:pt x="67030" y="510139"/>
                </a:moveTo>
                <a:cubicBezTo>
                  <a:pt x="70799" y="510139"/>
                  <a:pt x="73853" y="513192"/>
                  <a:pt x="73853" y="516962"/>
                </a:cubicBezTo>
                <a:cubicBezTo>
                  <a:pt x="73853" y="520731"/>
                  <a:pt x="70799" y="523784"/>
                  <a:pt x="67030" y="523784"/>
                </a:cubicBezTo>
                <a:cubicBezTo>
                  <a:pt x="63261" y="523784"/>
                  <a:pt x="60208" y="520731"/>
                  <a:pt x="60208" y="516962"/>
                </a:cubicBezTo>
                <a:cubicBezTo>
                  <a:pt x="60208" y="513192"/>
                  <a:pt x="63261" y="510139"/>
                  <a:pt x="67030" y="510139"/>
                </a:cubicBezTo>
                <a:close/>
                <a:moveTo>
                  <a:pt x="129113" y="509287"/>
                </a:moveTo>
                <a:cubicBezTo>
                  <a:pt x="133360" y="509287"/>
                  <a:pt x="136788" y="512716"/>
                  <a:pt x="136788" y="516962"/>
                </a:cubicBezTo>
                <a:cubicBezTo>
                  <a:pt x="136788" y="521209"/>
                  <a:pt x="133360" y="524630"/>
                  <a:pt x="129113" y="524630"/>
                </a:cubicBezTo>
                <a:cubicBezTo>
                  <a:pt x="124866" y="524630"/>
                  <a:pt x="121438" y="521209"/>
                  <a:pt x="121438" y="516962"/>
                </a:cubicBezTo>
                <a:cubicBezTo>
                  <a:pt x="121438" y="512716"/>
                  <a:pt x="124866" y="509287"/>
                  <a:pt x="129113" y="509287"/>
                </a:cubicBezTo>
                <a:close/>
                <a:moveTo>
                  <a:pt x="189833" y="508434"/>
                </a:moveTo>
                <a:cubicBezTo>
                  <a:pt x="194540" y="508434"/>
                  <a:pt x="198360" y="512254"/>
                  <a:pt x="198360" y="516961"/>
                </a:cubicBezTo>
                <a:cubicBezTo>
                  <a:pt x="198360" y="521669"/>
                  <a:pt x="194540" y="525482"/>
                  <a:pt x="189833" y="525482"/>
                </a:cubicBezTo>
                <a:cubicBezTo>
                  <a:pt x="185159" y="525397"/>
                  <a:pt x="181390" y="521635"/>
                  <a:pt x="181305" y="516961"/>
                </a:cubicBezTo>
                <a:cubicBezTo>
                  <a:pt x="181305" y="512254"/>
                  <a:pt x="185125" y="508434"/>
                  <a:pt x="189833" y="508434"/>
                </a:cubicBezTo>
                <a:close/>
                <a:moveTo>
                  <a:pt x="251234" y="507752"/>
                </a:moveTo>
                <a:cubicBezTo>
                  <a:pt x="256317" y="507752"/>
                  <a:pt x="260444" y="511879"/>
                  <a:pt x="260444" y="516962"/>
                </a:cubicBezTo>
                <a:cubicBezTo>
                  <a:pt x="260444" y="522044"/>
                  <a:pt x="256317" y="526165"/>
                  <a:pt x="251234" y="526165"/>
                </a:cubicBezTo>
                <a:cubicBezTo>
                  <a:pt x="246186" y="526079"/>
                  <a:pt x="242109" y="522010"/>
                  <a:pt x="242024" y="516962"/>
                </a:cubicBezTo>
                <a:cubicBezTo>
                  <a:pt x="242024" y="511879"/>
                  <a:pt x="246151" y="507752"/>
                  <a:pt x="251234" y="507752"/>
                </a:cubicBezTo>
                <a:close/>
                <a:moveTo>
                  <a:pt x="312635" y="506898"/>
                </a:moveTo>
                <a:cubicBezTo>
                  <a:pt x="312755" y="506898"/>
                  <a:pt x="312857" y="506898"/>
                  <a:pt x="312976" y="506898"/>
                </a:cubicBezTo>
                <a:cubicBezTo>
                  <a:pt x="318434" y="507001"/>
                  <a:pt x="322800" y="511504"/>
                  <a:pt x="322698" y="516961"/>
                </a:cubicBezTo>
                <a:cubicBezTo>
                  <a:pt x="322698" y="522522"/>
                  <a:pt x="318196" y="527017"/>
                  <a:pt x="312635" y="527017"/>
                </a:cubicBezTo>
                <a:cubicBezTo>
                  <a:pt x="307109" y="526932"/>
                  <a:pt x="302657" y="522488"/>
                  <a:pt x="302573" y="516961"/>
                </a:cubicBezTo>
                <a:cubicBezTo>
                  <a:pt x="302573" y="511401"/>
                  <a:pt x="307075" y="506898"/>
                  <a:pt x="312635" y="506898"/>
                </a:cubicBezTo>
                <a:close/>
                <a:moveTo>
                  <a:pt x="374036" y="506045"/>
                </a:moveTo>
                <a:cubicBezTo>
                  <a:pt x="374156" y="506045"/>
                  <a:pt x="374258" y="506045"/>
                  <a:pt x="374378" y="506045"/>
                </a:cubicBezTo>
                <a:cubicBezTo>
                  <a:pt x="380313" y="506148"/>
                  <a:pt x="385055" y="511026"/>
                  <a:pt x="384952" y="516961"/>
                </a:cubicBezTo>
                <a:cubicBezTo>
                  <a:pt x="384952" y="522982"/>
                  <a:pt x="380057" y="527870"/>
                  <a:pt x="374036" y="527870"/>
                </a:cubicBezTo>
                <a:cubicBezTo>
                  <a:pt x="368015" y="527870"/>
                  <a:pt x="363121" y="522982"/>
                  <a:pt x="363121" y="516961"/>
                </a:cubicBezTo>
                <a:cubicBezTo>
                  <a:pt x="363121" y="510940"/>
                  <a:pt x="368015" y="506045"/>
                  <a:pt x="374036" y="506045"/>
                </a:cubicBezTo>
                <a:close/>
                <a:moveTo>
                  <a:pt x="436119" y="505364"/>
                </a:moveTo>
                <a:cubicBezTo>
                  <a:pt x="436239" y="505364"/>
                  <a:pt x="436341" y="505364"/>
                  <a:pt x="436460" y="505364"/>
                </a:cubicBezTo>
                <a:cubicBezTo>
                  <a:pt x="442772" y="505467"/>
                  <a:pt x="447820" y="510651"/>
                  <a:pt x="447717" y="516961"/>
                </a:cubicBezTo>
                <a:cubicBezTo>
                  <a:pt x="447717" y="523374"/>
                  <a:pt x="442533" y="528552"/>
                  <a:pt x="436119" y="528552"/>
                </a:cubicBezTo>
                <a:cubicBezTo>
                  <a:pt x="429758" y="528467"/>
                  <a:pt x="424607" y="523324"/>
                  <a:pt x="424522" y="516961"/>
                </a:cubicBezTo>
                <a:cubicBezTo>
                  <a:pt x="424522" y="510549"/>
                  <a:pt x="429706" y="505364"/>
                  <a:pt x="436119" y="505364"/>
                </a:cubicBezTo>
                <a:close/>
                <a:moveTo>
                  <a:pt x="496839" y="504510"/>
                </a:moveTo>
                <a:cubicBezTo>
                  <a:pt x="496958" y="504510"/>
                  <a:pt x="497060" y="504510"/>
                  <a:pt x="497179" y="504510"/>
                </a:cubicBezTo>
                <a:cubicBezTo>
                  <a:pt x="503968" y="504614"/>
                  <a:pt x="509392" y="510174"/>
                  <a:pt x="509290" y="516961"/>
                </a:cubicBezTo>
                <a:cubicBezTo>
                  <a:pt x="509290" y="523835"/>
                  <a:pt x="503712" y="529405"/>
                  <a:pt x="496839" y="529405"/>
                </a:cubicBezTo>
                <a:cubicBezTo>
                  <a:pt x="489965" y="529405"/>
                  <a:pt x="484388" y="523835"/>
                  <a:pt x="484388" y="516961"/>
                </a:cubicBezTo>
                <a:cubicBezTo>
                  <a:pt x="484388" y="510088"/>
                  <a:pt x="489965" y="504510"/>
                  <a:pt x="496839" y="504510"/>
                </a:cubicBezTo>
                <a:close/>
                <a:moveTo>
                  <a:pt x="558240" y="503829"/>
                </a:moveTo>
                <a:cubicBezTo>
                  <a:pt x="558360" y="503829"/>
                  <a:pt x="558462" y="503829"/>
                  <a:pt x="558581" y="503829"/>
                </a:cubicBezTo>
                <a:cubicBezTo>
                  <a:pt x="565745" y="503931"/>
                  <a:pt x="571476" y="509799"/>
                  <a:pt x="571373" y="516962"/>
                </a:cubicBezTo>
                <a:cubicBezTo>
                  <a:pt x="571373" y="524203"/>
                  <a:pt x="565489" y="530088"/>
                  <a:pt x="558240" y="530088"/>
                </a:cubicBezTo>
                <a:cubicBezTo>
                  <a:pt x="551026" y="530002"/>
                  <a:pt x="545192" y="524169"/>
                  <a:pt x="545108" y="516962"/>
                </a:cubicBezTo>
                <a:cubicBezTo>
                  <a:pt x="545108" y="509713"/>
                  <a:pt x="550991" y="503829"/>
                  <a:pt x="558240" y="503829"/>
                </a:cubicBezTo>
                <a:close/>
                <a:moveTo>
                  <a:pt x="619642" y="502975"/>
                </a:moveTo>
                <a:cubicBezTo>
                  <a:pt x="627368" y="502975"/>
                  <a:pt x="633627" y="509235"/>
                  <a:pt x="633627" y="516961"/>
                </a:cubicBezTo>
                <a:cubicBezTo>
                  <a:pt x="633627" y="524681"/>
                  <a:pt x="627368" y="530940"/>
                  <a:pt x="619642" y="530940"/>
                </a:cubicBezTo>
                <a:cubicBezTo>
                  <a:pt x="611915" y="530940"/>
                  <a:pt x="605656" y="524681"/>
                  <a:pt x="605656" y="516961"/>
                </a:cubicBezTo>
                <a:cubicBezTo>
                  <a:pt x="605656" y="509235"/>
                  <a:pt x="611915" y="502975"/>
                  <a:pt x="619642" y="502975"/>
                </a:cubicBezTo>
                <a:close/>
                <a:moveTo>
                  <a:pt x="743126" y="502122"/>
                </a:moveTo>
                <a:cubicBezTo>
                  <a:pt x="751704" y="502122"/>
                  <a:pt x="758646" y="509064"/>
                  <a:pt x="758646" y="517643"/>
                </a:cubicBezTo>
                <a:cubicBezTo>
                  <a:pt x="758646" y="517695"/>
                  <a:pt x="758646" y="517763"/>
                  <a:pt x="758646" y="517814"/>
                </a:cubicBezTo>
                <a:cubicBezTo>
                  <a:pt x="758544" y="526284"/>
                  <a:pt x="751602" y="533089"/>
                  <a:pt x="743126" y="532987"/>
                </a:cubicBezTo>
                <a:cubicBezTo>
                  <a:pt x="743074" y="532987"/>
                  <a:pt x="743006" y="532987"/>
                  <a:pt x="742955" y="532987"/>
                </a:cubicBezTo>
                <a:cubicBezTo>
                  <a:pt x="734478" y="532987"/>
                  <a:pt x="727605" y="526113"/>
                  <a:pt x="727605" y="517643"/>
                </a:cubicBezTo>
                <a:cubicBezTo>
                  <a:pt x="727605" y="509064"/>
                  <a:pt x="734547" y="502122"/>
                  <a:pt x="743126" y="502122"/>
                </a:cubicBezTo>
                <a:close/>
                <a:moveTo>
                  <a:pt x="681042" y="502122"/>
                </a:moveTo>
                <a:cubicBezTo>
                  <a:pt x="689229" y="502122"/>
                  <a:pt x="695881" y="508775"/>
                  <a:pt x="695881" y="516961"/>
                </a:cubicBezTo>
                <a:cubicBezTo>
                  <a:pt x="695881" y="525140"/>
                  <a:pt x="689229" y="531793"/>
                  <a:pt x="681042" y="531793"/>
                </a:cubicBezTo>
                <a:cubicBezTo>
                  <a:pt x="672856" y="531793"/>
                  <a:pt x="666204" y="525140"/>
                  <a:pt x="666204" y="516961"/>
                </a:cubicBezTo>
                <a:cubicBezTo>
                  <a:pt x="666204" y="508775"/>
                  <a:pt x="672838" y="502122"/>
                  <a:pt x="681042" y="502122"/>
                </a:cubicBezTo>
                <a:close/>
                <a:moveTo>
                  <a:pt x="803844" y="500587"/>
                </a:moveTo>
                <a:cubicBezTo>
                  <a:pt x="813259" y="500587"/>
                  <a:pt x="820900" y="508229"/>
                  <a:pt x="820900" y="517643"/>
                </a:cubicBezTo>
                <a:cubicBezTo>
                  <a:pt x="820440" y="526726"/>
                  <a:pt x="812935" y="533856"/>
                  <a:pt x="803844" y="533839"/>
                </a:cubicBezTo>
                <a:cubicBezTo>
                  <a:pt x="794754" y="533856"/>
                  <a:pt x="787249" y="526726"/>
                  <a:pt x="786789" y="517643"/>
                </a:cubicBezTo>
                <a:cubicBezTo>
                  <a:pt x="786789" y="508229"/>
                  <a:pt x="794430" y="500587"/>
                  <a:pt x="803844" y="500587"/>
                </a:cubicBezTo>
                <a:close/>
                <a:moveTo>
                  <a:pt x="865246" y="499906"/>
                </a:moveTo>
                <a:cubicBezTo>
                  <a:pt x="874661" y="499906"/>
                  <a:pt x="882302" y="507546"/>
                  <a:pt x="882302" y="516961"/>
                </a:cubicBezTo>
                <a:cubicBezTo>
                  <a:pt x="882302" y="526369"/>
                  <a:pt x="874661" y="534010"/>
                  <a:pt x="865246" y="534010"/>
                </a:cubicBezTo>
                <a:cubicBezTo>
                  <a:pt x="855832" y="534010"/>
                  <a:pt x="848191" y="526369"/>
                  <a:pt x="848191" y="516961"/>
                </a:cubicBezTo>
                <a:cubicBezTo>
                  <a:pt x="848191" y="507546"/>
                  <a:pt x="855832" y="499906"/>
                  <a:pt x="865246" y="499906"/>
                </a:cubicBezTo>
                <a:close/>
                <a:moveTo>
                  <a:pt x="927014" y="499089"/>
                </a:moveTo>
                <a:cubicBezTo>
                  <a:pt x="936811" y="499089"/>
                  <a:pt x="944752" y="507032"/>
                  <a:pt x="944752" y="516827"/>
                </a:cubicBezTo>
                <a:cubicBezTo>
                  <a:pt x="944752" y="526617"/>
                  <a:pt x="936811" y="534558"/>
                  <a:pt x="927014" y="534558"/>
                </a:cubicBezTo>
                <a:cubicBezTo>
                  <a:pt x="917218" y="534558"/>
                  <a:pt x="909276" y="526617"/>
                  <a:pt x="909276" y="516827"/>
                </a:cubicBezTo>
                <a:cubicBezTo>
                  <a:pt x="909276" y="507032"/>
                  <a:pt x="917218" y="499089"/>
                  <a:pt x="927014" y="499089"/>
                </a:cubicBezTo>
                <a:close/>
                <a:moveTo>
                  <a:pt x="988048" y="498370"/>
                </a:moveTo>
                <a:cubicBezTo>
                  <a:pt x="998316" y="498370"/>
                  <a:pt x="1006640" y="506695"/>
                  <a:pt x="1006640" y="516961"/>
                </a:cubicBezTo>
                <a:cubicBezTo>
                  <a:pt x="1006640" y="517013"/>
                  <a:pt x="1006640" y="517081"/>
                  <a:pt x="1006640" y="517132"/>
                </a:cubicBezTo>
                <a:cubicBezTo>
                  <a:pt x="1006537" y="527290"/>
                  <a:pt x="998214" y="535476"/>
                  <a:pt x="988048" y="535374"/>
                </a:cubicBezTo>
                <a:cubicBezTo>
                  <a:pt x="987997" y="535374"/>
                  <a:pt x="987929" y="535374"/>
                  <a:pt x="987878" y="535374"/>
                </a:cubicBezTo>
                <a:cubicBezTo>
                  <a:pt x="977696" y="535374"/>
                  <a:pt x="969458" y="527119"/>
                  <a:pt x="969458" y="516961"/>
                </a:cubicBezTo>
                <a:cubicBezTo>
                  <a:pt x="969458" y="506695"/>
                  <a:pt x="977781" y="498370"/>
                  <a:pt x="988048" y="498370"/>
                </a:cubicBezTo>
                <a:close/>
                <a:moveTo>
                  <a:pt x="1050132" y="497688"/>
                </a:moveTo>
                <a:cubicBezTo>
                  <a:pt x="1050303" y="497688"/>
                  <a:pt x="1050473" y="497688"/>
                  <a:pt x="1050643" y="497688"/>
                </a:cubicBezTo>
                <a:cubicBezTo>
                  <a:pt x="1061201" y="497877"/>
                  <a:pt x="1069592" y="506592"/>
                  <a:pt x="1069405" y="517132"/>
                </a:cubicBezTo>
                <a:cubicBezTo>
                  <a:pt x="1069405" y="517183"/>
                  <a:pt x="1069405" y="517252"/>
                  <a:pt x="1069405" y="517303"/>
                </a:cubicBezTo>
                <a:cubicBezTo>
                  <a:pt x="1069303" y="527853"/>
                  <a:pt x="1060689" y="536330"/>
                  <a:pt x="1050132" y="536228"/>
                </a:cubicBezTo>
                <a:cubicBezTo>
                  <a:pt x="1039489" y="536228"/>
                  <a:pt x="1030859" y="527598"/>
                  <a:pt x="1030859" y="516962"/>
                </a:cubicBezTo>
                <a:cubicBezTo>
                  <a:pt x="1030859" y="506320"/>
                  <a:pt x="1039489" y="497688"/>
                  <a:pt x="1050132" y="497688"/>
                </a:cubicBezTo>
                <a:close/>
                <a:moveTo>
                  <a:pt x="1110851" y="497007"/>
                </a:moveTo>
                <a:cubicBezTo>
                  <a:pt x="1121870" y="497007"/>
                  <a:pt x="1130807" y="505945"/>
                  <a:pt x="1130807" y="516962"/>
                </a:cubicBezTo>
                <a:cubicBezTo>
                  <a:pt x="1130807" y="517013"/>
                  <a:pt x="1130807" y="517081"/>
                  <a:pt x="1130807" y="517132"/>
                </a:cubicBezTo>
                <a:cubicBezTo>
                  <a:pt x="1130705" y="528058"/>
                  <a:pt x="1121784" y="536842"/>
                  <a:pt x="1110851" y="536740"/>
                </a:cubicBezTo>
                <a:cubicBezTo>
                  <a:pt x="1099919" y="536740"/>
                  <a:pt x="1091067" y="527888"/>
                  <a:pt x="1091067" y="516962"/>
                </a:cubicBezTo>
                <a:cubicBezTo>
                  <a:pt x="1091067" y="516911"/>
                  <a:pt x="1091067" y="516842"/>
                  <a:pt x="1091067" y="516791"/>
                </a:cubicBezTo>
                <a:cubicBezTo>
                  <a:pt x="1091067" y="505859"/>
                  <a:pt x="1099919" y="497007"/>
                  <a:pt x="1110851" y="497007"/>
                </a:cubicBezTo>
                <a:close/>
                <a:moveTo>
                  <a:pt x="1172619" y="496190"/>
                </a:moveTo>
                <a:cubicBezTo>
                  <a:pt x="1184017" y="496190"/>
                  <a:pt x="1193256" y="505430"/>
                  <a:pt x="1193256" y="516827"/>
                </a:cubicBezTo>
                <a:cubicBezTo>
                  <a:pt x="1193256" y="528216"/>
                  <a:pt x="1184017" y="537457"/>
                  <a:pt x="1172619" y="537457"/>
                </a:cubicBezTo>
                <a:cubicBezTo>
                  <a:pt x="1161221" y="537457"/>
                  <a:pt x="1151981" y="528216"/>
                  <a:pt x="1151981" y="516827"/>
                </a:cubicBezTo>
                <a:cubicBezTo>
                  <a:pt x="1151981" y="505430"/>
                  <a:pt x="1161221" y="496190"/>
                  <a:pt x="1172619" y="496190"/>
                </a:cubicBezTo>
                <a:close/>
                <a:moveTo>
                  <a:pt x="1233654" y="495642"/>
                </a:moveTo>
                <a:cubicBezTo>
                  <a:pt x="1245423" y="495642"/>
                  <a:pt x="1254974" y="505194"/>
                  <a:pt x="1254974" y="516961"/>
                </a:cubicBezTo>
                <a:cubicBezTo>
                  <a:pt x="1254974" y="517012"/>
                  <a:pt x="1254974" y="517081"/>
                  <a:pt x="1254974" y="517132"/>
                </a:cubicBezTo>
                <a:cubicBezTo>
                  <a:pt x="1254871" y="528808"/>
                  <a:pt x="1245337" y="538206"/>
                  <a:pt x="1233654" y="538104"/>
                </a:cubicBezTo>
                <a:cubicBezTo>
                  <a:pt x="1233534" y="538104"/>
                  <a:pt x="1233432" y="538104"/>
                  <a:pt x="1233313" y="538104"/>
                </a:cubicBezTo>
                <a:cubicBezTo>
                  <a:pt x="1221732" y="538001"/>
                  <a:pt x="1212402" y="528536"/>
                  <a:pt x="1212504" y="516961"/>
                </a:cubicBezTo>
                <a:cubicBezTo>
                  <a:pt x="1212504" y="516910"/>
                  <a:pt x="1212504" y="516842"/>
                  <a:pt x="1212504" y="516791"/>
                </a:cubicBezTo>
                <a:cubicBezTo>
                  <a:pt x="1212504" y="505108"/>
                  <a:pt x="1221971" y="495642"/>
                  <a:pt x="1233654" y="495642"/>
                </a:cubicBezTo>
                <a:close/>
                <a:moveTo>
                  <a:pt x="1295054" y="494960"/>
                </a:moveTo>
                <a:cubicBezTo>
                  <a:pt x="1307198" y="494960"/>
                  <a:pt x="1317057" y="504819"/>
                  <a:pt x="1317057" y="516962"/>
                </a:cubicBezTo>
                <a:cubicBezTo>
                  <a:pt x="1317057" y="517013"/>
                  <a:pt x="1317057" y="517081"/>
                  <a:pt x="1317057" y="517132"/>
                </a:cubicBezTo>
                <a:cubicBezTo>
                  <a:pt x="1316955" y="529184"/>
                  <a:pt x="1307113" y="538888"/>
                  <a:pt x="1295054" y="538786"/>
                </a:cubicBezTo>
                <a:cubicBezTo>
                  <a:pt x="1295003" y="538786"/>
                  <a:pt x="1294935" y="538786"/>
                  <a:pt x="1294884" y="538786"/>
                </a:cubicBezTo>
                <a:cubicBezTo>
                  <a:pt x="1282826" y="538786"/>
                  <a:pt x="1273053" y="529013"/>
                  <a:pt x="1273053" y="516962"/>
                </a:cubicBezTo>
                <a:cubicBezTo>
                  <a:pt x="1273053" y="504819"/>
                  <a:pt x="1282911" y="494960"/>
                  <a:pt x="1295054" y="494960"/>
                </a:cubicBezTo>
                <a:close/>
                <a:moveTo>
                  <a:pt x="1971151" y="494619"/>
                </a:moveTo>
                <a:cubicBezTo>
                  <a:pt x="1971270" y="494619"/>
                  <a:pt x="1971373" y="494619"/>
                  <a:pt x="1971492" y="494619"/>
                </a:cubicBezTo>
                <a:cubicBezTo>
                  <a:pt x="1983738" y="494722"/>
                  <a:pt x="1993597" y="504716"/>
                  <a:pt x="1993494" y="516962"/>
                </a:cubicBezTo>
                <a:cubicBezTo>
                  <a:pt x="1993494" y="517013"/>
                  <a:pt x="1993494" y="517081"/>
                  <a:pt x="1993494" y="517132"/>
                </a:cubicBezTo>
                <a:cubicBezTo>
                  <a:pt x="1993391" y="529371"/>
                  <a:pt x="1983397" y="539230"/>
                  <a:pt x="1971151" y="539127"/>
                </a:cubicBezTo>
                <a:cubicBezTo>
                  <a:pt x="1958870" y="539127"/>
                  <a:pt x="1948893" y="529235"/>
                  <a:pt x="1948808" y="516962"/>
                </a:cubicBezTo>
                <a:cubicBezTo>
                  <a:pt x="1948808" y="504631"/>
                  <a:pt x="1958819" y="494619"/>
                  <a:pt x="1971151" y="494619"/>
                </a:cubicBezTo>
                <a:close/>
                <a:moveTo>
                  <a:pt x="1356822" y="494143"/>
                </a:moveTo>
                <a:cubicBezTo>
                  <a:pt x="1369350" y="494143"/>
                  <a:pt x="1379507" y="504299"/>
                  <a:pt x="1379507" y="516827"/>
                </a:cubicBezTo>
                <a:cubicBezTo>
                  <a:pt x="1379507" y="529349"/>
                  <a:pt x="1369351" y="539505"/>
                  <a:pt x="1356822" y="539505"/>
                </a:cubicBezTo>
                <a:cubicBezTo>
                  <a:pt x="1344294" y="539505"/>
                  <a:pt x="1334138" y="529349"/>
                  <a:pt x="1334138" y="516827"/>
                </a:cubicBezTo>
                <a:cubicBezTo>
                  <a:pt x="1334138" y="504299"/>
                  <a:pt x="1344294" y="494143"/>
                  <a:pt x="1356822" y="494143"/>
                </a:cubicBezTo>
                <a:close/>
                <a:moveTo>
                  <a:pt x="1417858" y="493766"/>
                </a:moveTo>
                <a:cubicBezTo>
                  <a:pt x="1430667" y="493766"/>
                  <a:pt x="1441054" y="504154"/>
                  <a:pt x="1441054" y="516961"/>
                </a:cubicBezTo>
                <a:cubicBezTo>
                  <a:pt x="1441054" y="517013"/>
                  <a:pt x="1441054" y="517081"/>
                  <a:pt x="1441054" y="517132"/>
                </a:cubicBezTo>
                <a:cubicBezTo>
                  <a:pt x="1440952" y="529849"/>
                  <a:pt x="1430582" y="540082"/>
                  <a:pt x="1417858" y="539980"/>
                </a:cubicBezTo>
                <a:cubicBezTo>
                  <a:pt x="1417739" y="539980"/>
                  <a:pt x="1417636" y="539980"/>
                  <a:pt x="1417517" y="539980"/>
                </a:cubicBezTo>
                <a:cubicBezTo>
                  <a:pt x="1404895" y="539878"/>
                  <a:pt x="1394730" y="529576"/>
                  <a:pt x="1394832" y="516961"/>
                </a:cubicBezTo>
                <a:cubicBezTo>
                  <a:pt x="1394832" y="516910"/>
                  <a:pt x="1394832" y="516842"/>
                  <a:pt x="1394832" y="516791"/>
                </a:cubicBezTo>
                <a:cubicBezTo>
                  <a:pt x="1394832" y="504068"/>
                  <a:pt x="1405134" y="493766"/>
                  <a:pt x="1417858" y="493766"/>
                </a:cubicBezTo>
                <a:close/>
                <a:moveTo>
                  <a:pt x="1479259" y="493083"/>
                </a:moveTo>
                <a:cubicBezTo>
                  <a:pt x="1492443" y="493083"/>
                  <a:pt x="1503137" y="503777"/>
                  <a:pt x="1503137" y="516962"/>
                </a:cubicBezTo>
                <a:cubicBezTo>
                  <a:pt x="1503051" y="530071"/>
                  <a:pt x="1492374" y="540662"/>
                  <a:pt x="1479259" y="540662"/>
                </a:cubicBezTo>
                <a:cubicBezTo>
                  <a:pt x="1466160" y="540662"/>
                  <a:pt x="1455551" y="530054"/>
                  <a:pt x="1455551" y="516962"/>
                </a:cubicBezTo>
                <a:cubicBezTo>
                  <a:pt x="1455551" y="516910"/>
                  <a:pt x="1455551" y="516842"/>
                  <a:pt x="1455551" y="516791"/>
                </a:cubicBezTo>
                <a:cubicBezTo>
                  <a:pt x="1455551" y="503693"/>
                  <a:pt x="1466160" y="493083"/>
                  <a:pt x="1479259" y="493083"/>
                </a:cubicBezTo>
                <a:close/>
                <a:moveTo>
                  <a:pt x="1540660" y="492572"/>
                </a:moveTo>
                <a:cubicBezTo>
                  <a:pt x="1554134" y="492572"/>
                  <a:pt x="1565050" y="503488"/>
                  <a:pt x="1565050" y="516961"/>
                </a:cubicBezTo>
                <a:cubicBezTo>
                  <a:pt x="1564965" y="530360"/>
                  <a:pt x="1554066" y="541173"/>
                  <a:pt x="1540660" y="541173"/>
                </a:cubicBezTo>
                <a:cubicBezTo>
                  <a:pt x="1527288" y="541173"/>
                  <a:pt x="1516441" y="530326"/>
                  <a:pt x="1516441" y="516961"/>
                </a:cubicBezTo>
                <a:cubicBezTo>
                  <a:pt x="1516441" y="516910"/>
                  <a:pt x="1516441" y="516842"/>
                  <a:pt x="1516441" y="516791"/>
                </a:cubicBezTo>
                <a:cubicBezTo>
                  <a:pt x="1516441" y="503420"/>
                  <a:pt x="1527288" y="492572"/>
                  <a:pt x="1540660" y="492572"/>
                </a:cubicBezTo>
                <a:close/>
                <a:moveTo>
                  <a:pt x="1602061" y="492231"/>
                </a:moveTo>
                <a:cubicBezTo>
                  <a:pt x="1615724" y="492231"/>
                  <a:pt x="1626793" y="503300"/>
                  <a:pt x="1626793" y="516962"/>
                </a:cubicBezTo>
                <a:cubicBezTo>
                  <a:pt x="1626793" y="517013"/>
                  <a:pt x="1626793" y="517081"/>
                  <a:pt x="1626793" y="517132"/>
                </a:cubicBezTo>
                <a:cubicBezTo>
                  <a:pt x="1626690" y="530685"/>
                  <a:pt x="1615621" y="541617"/>
                  <a:pt x="1602061" y="541515"/>
                </a:cubicBezTo>
                <a:cubicBezTo>
                  <a:pt x="1601942" y="541515"/>
                  <a:pt x="1601840" y="541515"/>
                  <a:pt x="1601720" y="541515"/>
                </a:cubicBezTo>
                <a:cubicBezTo>
                  <a:pt x="1588246" y="541413"/>
                  <a:pt x="1577399" y="530429"/>
                  <a:pt x="1577501" y="516962"/>
                </a:cubicBezTo>
                <a:cubicBezTo>
                  <a:pt x="1577501" y="516910"/>
                  <a:pt x="1577501" y="516842"/>
                  <a:pt x="1577501" y="516791"/>
                </a:cubicBezTo>
                <a:cubicBezTo>
                  <a:pt x="1577501" y="503232"/>
                  <a:pt x="1588502" y="492231"/>
                  <a:pt x="1602061" y="492231"/>
                </a:cubicBezTo>
                <a:close/>
                <a:moveTo>
                  <a:pt x="1664145" y="491718"/>
                </a:moveTo>
                <a:cubicBezTo>
                  <a:pt x="1678079" y="491718"/>
                  <a:pt x="1689388" y="503028"/>
                  <a:pt x="1689388" y="516961"/>
                </a:cubicBezTo>
                <a:cubicBezTo>
                  <a:pt x="1689388" y="517012"/>
                  <a:pt x="1689388" y="517081"/>
                  <a:pt x="1689388" y="517132"/>
                </a:cubicBezTo>
                <a:cubicBezTo>
                  <a:pt x="1689285" y="530973"/>
                  <a:pt x="1677994" y="542128"/>
                  <a:pt x="1664145" y="542026"/>
                </a:cubicBezTo>
                <a:cubicBezTo>
                  <a:pt x="1650295" y="542026"/>
                  <a:pt x="1639073" y="530804"/>
                  <a:pt x="1639073" y="516961"/>
                </a:cubicBezTo>
                <a:cubicBezTo>
                  <a:pt x="1639073" y="516910"/>
                  <a:pt x="1639073" y="516842"/>
                  <a:pt x="1639073" y="516791"/>
                </a:cubicBezTo>
                <a:cubicBezTo>
                  <a:pt x="1639073" y="502942"/>
                  <a:pt x="1650295" y="491718"/>
                  <a:pt x="1664145" y="491718"/>
                </a:cubicBezTo>
                <a:close/>
                <a:moveTo>
                  <a:pt x="1724863" y="491549"/>
                </a:moveTo>
                <a:cubicBezTo>
                  <a:pt x="1738900" y="491549"/>
                  <a:pt x="1750277" y="502926"/>
                  <a:pt x="1750277" y="516962"/>
                </a:cubicBezTo>
                <a:cubicBezTo>
                  <a:pt x="1750175" y="530923"/>
                  <a:pt x="1738832" y="542197"/>
                  <a:pt x="1724863" y="542197"/>
                </a:cubicBezTo>
                <a:cubicBezTo>
                  <a:pt x="1710929" y="542197"/>
                  <a:pt x="1699621" y="530889"/>
                  <a:pt x="1699621" y="516962"/>
                </a:cubicBezTo>
                <a:cubicBezTo>
                  <a:pt x="1699621" y="502993"/>
                  <a:pt x="1710895" y="491634"/>
                  <a:pt x="1724863" y="491549"/>
                </a:cubicBezTo>
                <a:close/>
                <a:moveTo>
                  <a:pt x="1786265" y="491207"/>
                </a:moveTo>
                <a:cubicBezTo>
                  <a:pt x="1786385" y="491207"/>
                  <a:pt x="1786487" y="491207"/>
                  <a:pt x="1786606" y="491207"/>
                </a:cubicBezTo>
                <a:cubicBezTo>
                  <a:pt x="1800729" y="491311"/>
                  <a:pt x="1812122" y="502841"/>
                  <a:pt x="1812020" y="516962"/>
                </a:cubicBezTo>
                <a:cubicBezTo>
                  <a:pt x="1812020" y="517013"/>
                  <a:pt x="1812020" y="517081"/>
                  <a:pt x="1812020" y="517132"/>
                </a:cubicBezTo>
                <a:cubicBezTo>
                  <a:pt x="1811917" y="531247"/>
                  <a:pt x="1800388" y="542641"/>
                  <a:pt x="1786265" y="542538"/>
                </a:cubicBezTo>
                <a:cubicBezTo>
                  <a:pt x="1772143" y="542538"/>
                  <a:pt x="1760682" y="531076"/>
                  <a:pt x="1760682" y="516962"/>
                </a:cubicBezTo>
                <a:cubicBezTo>
                  <a:pt x="1760682" y="516911"/>
                  <a:pt x="1760682" y="516842"/>
                  <a:pt x="1760682" y="516791"/>
                </a:cubicBezTo>
                <a:cubicBezTo>
                  <a:pt x="1760682" y="502670"/>
                  <a:pt x="1772143" y="491207"/>
                  <a:pt x="1786265" y="491207"/>
                </a:cubicBezTo>
                <a:close/>
                <a:moveTo>
                  <a:pt x="1909068" y="491037"/>
                </a:moveTo>
                <a:cubicBezTo>
                  <a:pt x="1923378" y="491037"/>
                  <a:pt x="1934993" y="502652"/>
                  <a:pt x="1934993" y="516961"/>
                </a:cubicBezTo>
                <a:cubicBezTo>
                  <a:pt x="1934890" y="531213"/>
                  <a:pt x="1923327" y="542709"/>
                  <a:pt x="1909068" y="542709"/>
                </a:cubicBezTo>
                <a:cubicBezTo>
                  <a:pt x="1894843" y="542709"/>
                  <a:pt x="1883314" y="531179"/>
                  <a:pt x="1883314" y="516961"/>
                </a:cubicBezTo>
                <a:cubicBezTo>
                  <a:pt x="1883314" y="516910"/>
                  <a:pt x="1883314" y="516842"/>
                  <a:pt x="1883314" y="516791"/>
                </a:cubicBezTo>
                <a:cubicBezTo>
                  <a:pt x="1883314" y="502567"/>
                  <a:pt x="1894843" y="491037"/>
                  <a:pt x="1909068" y="491037"/>
                </a:cubicBezTo>
                <a:close/>
                <a:moveTo>
                  <a:pt x="1847666" y="491037"/>
                </a:moveTo>
                <a:cubicBezTo>
                  <a:pt x="1861976" y="491037"/>
                  <a:pt x="1873591" y="502652"/>
                  <a:pt x="1873591" y="516961"/>
                </a:cubicBezTo>
                <a:cubicBezTo>
                  <a:pt x="1873506" y="531213"/>
                  <a:pt x="1861925" y="542709"/>
                  <a:pt x="1847666" y="542709"/>
                </a:cubicBezTo>
                <a:cubicBezTo>
                  <a:pt x="1833441" y="542709"/>
                  <a:pt x="1821912" y="531179"/>
                  <a:pt x="1821912" y="516961"/>
                </a:cubicBezTo>
                <a:cubicBezTo>
                  <a:pt x="1821912" y="516910"/>
                  <a:pt x="1821912" y="516842"/>
                  <a:pt x="1821912" y="516791"/>
                </a:cubicBezTo>
                <a:cubicBezTo>
                  <a:pt x="1821912" y="502567"/>
                  <a:pt x="1833441" y="491037"/>
                  <a:pt x="1847666" y="491037"/>
                </a:cubicBezTo>
                <a:close/>
                <a:moveTo>
                  <a:pt x="5629" y="450956"/>
                </a:moveTo>
                <a:cubicBezTo>
                  <a:pt x="5748" y="450956"/>
                  <a:pt x="5867" y="450956"/>
                  <a:pt x="5970" y="450956"/>
                </a:cubicBezTo>
                <a:cubicBezTo>
                  <a:pt x="8699" y="451060"/>
                  <a:pt x="10848" y="453344"/>
                  <a:pt x="10745" y="456073"/>
                </a:cubicBezTo>
                <a:cubicBezTo>
                  <a:pt x="10745" y="458905"/>
                  <a:pt x="8460" y="461190"/>
                  <a:pt x="5629" y="461190"/>
                </a:cubicBezTo>
                <a:cubicBezTo>
                  <a:pt x="2848" y="461105"/>
                  <a:pt x="597" y="458853"/>
                  <a:pt x="512" y="456073"/>
                </a:cubicBezTo>
                <a:cubicBezTo>
                  <a:pt x="512" y="453242"/>
                  <a:pt x="2797" y="450956"/>
                  <a:pt x="5629" y="450956"/>
                </a:cubicBezTo>
                <a:close/>
                <a:moveTo>
                  <a:pt x="67029" y="448568"/>
                </a:moveTo>
                <a:cubicBezTo>
                  <a:pt x="70884" y="448568"/>
                  <a:pt x="74022" y="451708"/>
                  <a:pt x="74022" y="455561"/>
                </a:cubicBezTo>
                <a:cubicBezTo>
                  <a:pt x="74022" y="459416"/>
                  <a:pt x="70884" y="462554"/>
                  <a:pt x="67029" y="462554"/>
                </a:cubicBezTo>
                <a:cubicBezTo>
                  <a:pt x="63209" y="462469"/>
                  <a:pt x="60121" y="459382"/>
                  <a:pt x="60037" y="455561"/>
                </a:cubicBezTo>
                <a:cubicBezTo>
                  <a:pt x="60037" y="451708"/>
                  <a:pt x="63175" y="448568"/>
                  <a:pt x="67029" y="448568"/>
                </a:cubicBezTo>
                <a:close/>
                <a:moveTo>
                  <a:pt x="129113" y="447715"/>
                </a:moveTo>
                <a:cubicBezTo>
                  <a:pt x="129232" y="447715"/>
                  <a:pt x="129335" y="447715"/>
                  <a:pt x="129454" y="447715"/>
                </a:cubicBezTo>
                <a:cubicBezTo>
                  <a:pt x="133701" y="447818"/>
                  <a:pt x="137061" y="451331"/>
                  <a:pt x="136959" y="455561"/>
                </a:cubicBezTo>
                <a:cubicBezTo>
                  <a:pt x="136959" y="459893"/>
                  <a:pt x="133445" y="463407"/>
                  <a:pt x="129113" y="463407"/>
                </a:cubicBezTo>
                <a:cubicBezTo>
                  <a:pt x="124815" y="463322"/>
                  <a:pt x="121353" y="459859"/>
                  <a:pt x="121268" y="455561"/>
                </a:cubicBezTo>
                <a:cubicBezTo>
                  <a:pt x="121268" y="451230"/>
                  <a:pt x="124781" y="447715"/>
                  <a:pt x="129113" y="447715"/>
                </a:cubicBezTo>
                <a:close/>
                <a:moveTo>
                  <a:pt x="189832" y="446862"/>
                </a:moveTo>
                <a:cubicBezTo>
                  <a:pt x="194642" y="446862"/>
                  <a:pt x="198531" y="450751"/>
                  <a:pt x="198531" y="455561"/>
                </a:cubicBezTo>
                <a:cubicBezTo>
                  <a:pt x="198531" y="460371"/>
                  <a:pt x="194642" y="464259"/>
                  <a:pt x="189832" y="464259"/>
                </a:cubicBezTo>
                <a:cubicBezTo>
                  <a:pt x="185023" y="464259"/>
                  <a:pt x="181134" y="460371"/>
                  <a:pt x="181134" y="455561"/>
                </a:cubicBezTo>
                <a:cubicBezTo>
                  <a:pt x="181134" y="450751"/>
                  <a:pt x="185023" y="446862"/>
                  <a:pt x="189832" y="446862"/>
                </a:cubicBezTo>
                <a:close/>
                <a:moveTo>
                  <a:pt x="251234" y="446010"/>
                </a:moveTo>
                <a:cubicBezTo>
                  <a:pt x="256504" y="446010"/>
                  <a:pt x="260785" y="450289"/>
                  <a:pt x="260785" y="455561"/>
                </a:cubicBezTo>
                <a:cubicBezTo>
                  <a:pt x="260785" y="460831"/>
                  <a:pt x="256504" y="465112"/>
                  <a:pt x="251234" y="465112"/>
                </a:cubicBezTo>
                <a:cubicBezTo>
                  <a:pt x="245964" y="465112"/>
                  <a:pt x="241683" y="460831"/>
                  <a:pt x="241683" y="455561"/>
                </a:cubicBezTo>
                <a:cubicBezTo>
                  <a:pt x="241683" y="450289"/>
                  <a:pt x="245964" y="446010"/>
                  <a:pt x="251234" y="446010"/>
                </a:cubicBezTo>
                <a:close/>
                <a:moveTo>
                  <a:pt x="312635" y="445327"/>
                </a:moveTo>
                <a:cubicBezTo>
                  <a:pt x="318281" y="445327"/>
                  <a:pt x="322868" y="449916"/>
                  <a:pt x="322868" y="455561"/>
                </a:cubicBezTo>
                <a:cubicBezTo>
                  <a:pt x="322868" y="461206"/>
                  <a:pt x="318281" y="465795"/>
                  <a:pt x="312635" y="465795"/>
                </a:cubicBezTo>
                <a:cubicBezTo>
                  <a:pt x="306989" y="465795"/>
                  <a:pt x="302402" y="461206"/>
                  <a:pt x="302402" y="455561"/>
                </a:cubicBezTo>
                <a:cubicBezTo>
                  <a:pt x="302402" y="449916"/>
                  <a:pt x="306989" y="445327"/>
                  <a:pt x="312635" y="445327"/>
                </a:cubicBezTo>
                <a:close/>
                <a:moveTo>
                  <a:pt x="374036" y="444474"/>
                </a:moveTo>
                <a:cubicBezTo>
                  <a:pt x="380159" y="444474"/>
                  <a:pt x="385123" y="449439"/>
                  <a:pt x="385123" y="455561"/>
                </a:cubicBezTo>
                <a:cubicBezTo>
                  <a:pt x="385037" y="461650"/>
                  <a:pt x="380125" y="466562"/>
                  <a:pt x="374036" y="466647"/>
                </a:cubicBezTo>
                <a:cubicBezTo>
                  <a:pt x="367947" y="466562"/>
                  <a:pt x="363035" y="461650"/>
                  <a:pt x="362950" y="455561"/>
                </a:cubicBezTo>
                <a:cubicBezTo>
                  <a:pt x="362950" y="449439"/>
                  <a:pt x="367913" y="444474"/>
                  <a:pt x="374036" y="444474"/>
                </a:cubicBezTo>
                <a:close/>
                <a:moveTo>
                  <a:pt x="436120" y="443623"/>
                </a:moveTo>
                <a:cubicBezTo>
                  <a:pt x="442720" y="443623"/>
                  <a:pt x="448059" y="448961"/>
                  <a:pt x="448059" y="455562"/>
                </a:cubicBezTo>
                <a:cubicBezTo>
                  <a:pt x="448059" y="462162"/>
                  <a:pt x="442720" y="467501"/>
                  <a:pt x="436120" y="467501"/>
                </a:cubicBezTo>
                <a:cubicBezTo>
                  <a:pt x="429570" y="467415"/>
                  <a:pt x="424266" y="462111"/>
                  <a:pt x="424181" y="455562"/>
                </a:cubicBezTo>
                <a:cubicBezTo>
                  <a:pt x="424181" y="448961"/>
                  <a:pt x="429519" y="443623"/>
                  <a:pt x="436120" y="443623"/>
                </a:cubicBezTo>
                <a:close/>
                <a:moveTo>
                  <a:pt x="496839" y="442939"/>
                </a:moveTo>
                <a:cubicBezTo>
                  <a:pt x="503815" y="442939"/>
                  <a:pt x="509460" y="448586"/>
                  <a:pt x="509460" y="455561"/>
                </a:cubicBezTo>
                <a:cubicBezTo>
                  <a:pt x="509460" y="462537"/>
                  <a:pt x="503815" y="468182"/>
                  <a:pt x="496839" y="468182"/>
                </a:cubicBezTo>
                <a:cubicBezTo>
                  <a:pt x="489863" y="468182"/>
                  <a:pt x="484218" y="462537"/>
                  <a:pt x="484218" y="455561"/>
                </a:cubicBezTo>
                <a:cubicBezTo>
                  <a:pt x="484218" y="448586"/>
                  <a:pt x="489863" y="442939"/>
                  <a:pt x="496839" y="442939"/>
                </a:cubicBezTo>
                <a:close/>
                <a:moveTo>
                  <a:pt x="558240" y="442087"/>
                </a:moveTo>
                <a:cubicBezTo>
                  <a:pt x="565676" y="442087"/>
                  <a:pt x="571714" y="448125"/>
                  <a:pt x="571714" y="455561"/>
                </a:cubicBezTo>
                <a:cubicBezTo>
                  <a:pt x="571714" y="462998"/>
                  <a:pt x="565676" y="469036"/>
                  <a:pt x="558240" y="469036"/>
                </a:cubicBezTo>
                <a:cubicBezTo>
                  <a:pt x="550838" y="468951"/>
                  <a:pt x="544851" y="462964"/>
                  <a:pt x="544766" y="455561"/>
                </a:cubicBezTo>
                <a:cubicBezTo>
                  <a:pt x="544766" y="448125"/>
                  <a:pt x="550803" y="442087"/>
                  <a:pt x="558240" y="442087"/>
                </a:cubicBezTo>
                <a:close/>
                <a:moveTo>
                  <a:pt x="619641" y="441234"/>
                </a:moveTo>
                <a:cubicBezTo>
                  <a:pt x="619761" y="441234"/>
                  <a:pt x="619863" y="441234"/>
                  <a:pt x="619982" y="441234"/>
                </a:cubicBezTo>
                <a:cubicBezTo>
                  <a:pt x="627794" y="441338"/>
                  <a:pt x="634070" y="447750"/>
                  <a:pt x="633968" y="455561"/>
                </a:cubicBezTo>
                <a:cubicBezTo>
                  <a:pt x="633968" y="463475"/>
                  <a:pt x="627555" y="469888"/>
                  <a:pt x="619641" y="469888"/>
                </a:cubicBezTo>
                <a:cubicBezTo>
                  <a:pt x="611762" y="469803"/>
                  <a:pt x="605399" y="463440"/>
                  <a:pt x="605315" y="455561"/>
                </a:cubicBezTo>
                <a:cubicBezTo>
                  <a:pt x="605315" y="447647"/>
                  <a:pt x="611727" y="441234"/>
                  <a:pt x="619641" y="441234"/>
                </a:cubicBezTo>
                <a:close/>
                <a:moveTo>
                  <a:pt x="681042" y="440552"/>
                </a:moveTo>
                <a:cubicBezTo>
                  <a:pt x="681162" y="440552"/>
                  <a:pt x="681264" y="440552"/>
                  <a:pt x="681384" y="440552"/>
                </a:cubicBezTo>
                <a:cubicBezTo>
                  <a:pt x="689587" y="440656"/>
                  <a:pt x="696154" y="447375"/>
                  <a:pt x="696052" y="455562"/>
                </a:cubicBezTo>
                <a:cubicBezTo>
                  <a:pt x="696052" y="455614"/>
                  <a:pt x="696052" y="455681"/>
                  <a:pt x="696052" y="455732"/>
                </a:cubicBezTo>
                <a:cubicBezTo>
                  <a:pt x="695950" y="463936"/>
                  <a:pt x="689229" y="470502"/>
                  <a:pt x="681042" y="470401"/>
                </a:cubicBezTo>
                <a:cubicBezTo>
                  <a:pt x="672821" y="470401"/>
                  <a:pt x="666118" y="463783"/>
                  <a:pt x="666034" y="455562"/>
                </a:cubicBezTo>
                <a:cubicBezTo>
                  <a:pt x="666034" y="447272"/>
                  <a:pt x="672753" y="440552"/>
                  <a:pt x="681042" y="440552"/>
                </a:cubicBezTo>
                <a:close/>
                <a:moveTo>
                  <a:pt x="743125" y="439699"/>
                </a:moveTo>
                <a:cubicBezTo>
                  <a:pt x="743245" y="439699"/>
                  <a:pt x="743347" y="439699"/>
                  <a:pt x="743466" y="439699"/>
                </a:cubicBezTo>
                <a:cubicBezTo>
                  <a:pt x="752131" y="439802"/>
                  <a:pt x="759090" y="446897"/>
                  <a:pt x="758987" y="455561"/>
                </a:cubicBezTo>
                <a:cubicBezTo>
                  <a:pt x="758987" y="455614"/>
                  <a:pt x="758987" y="455681"/>
                  <a:pt x="758987" y="455732"/>
                </a:cubicBezTo>
                <a:cubicBezTo>
                  <a:pt x="758885" y="464396"/>
                  <a:pt x="751790" y="471355"/>
                  <a:pt x="743125" y="471253"/>
                </a:cubicBezTo>
                <a:cubicBezTo>
                  <a:pt x="734427" y="471253"/>
                  <a:pt x="727366" y="464260"/>
                  <a:pt x="727264" y="455561"/>
                </a:cubicBezTo>
                <a:cubicBezTo>
                  <a:pt x="727264" y="446796"/>
                  <a:pt x="734359" y="439699"/>
                  <a:pt x="743125" y="439699"/>
                </a:cubicBezTo>
                <a:close/>
                <a:moveTo>
                  <a:pt x="803844" y="438846"/>
                </a:moveTo>
                <a:cubicBezTo>
                  <a:pt x="813259" y="438846"/>
                  <a:pt x="820900" y="446487"/>
                  <a:pt x="820900" y="455902"/>
                </a:cubicBezTo>
                <a:cubicBezTo>
                  <a:pt x="820900" y="465317"/>
                  <a:pt x="813259" y="472959"/>
                  <a:pt x="803844" y="472959"/>
                </a:cubicBezTo>
                <a:cubicBezTo>
                  <a:pt x="794430" y="472959"/>
                  <a:pt x="786789" y="465317"/>
                  <a:pt x="786789" y="455902"/>
                </a:cubicBezTo>
                <a:cubicBezTo>
                  <a:pt x="786789" y="446487"/>
                  <a:pt x="794430" y="438846"/>
                  <a:pt x="803844" y="438846"/>
                </a:cubicBezTo>
                <a:close/>
                <a:moveTo>
                  <a:pt x="865246" y="438164"/>
                </a:moveTo>
                <a:cubicBezTo>
                  <a:pt x="874661" y="438164"/>
                  <a:pt x="882302" y="445806"/>
                  <a:pt x="882302" y="455220"/>
                </a:cubicBezTo>
                <a:cubicBezTo>
                  <a:pt x="882302" y="464635"/>
                  <a:pt x="874661" y="472277"/>
                  <a:pt x="865246" y="472277"/>
                </a:cubicBezTo>
                <a:cubicBezTo>
                  <a:pt x="855832" y="472277"/>
                  <a:pt x="848191" y="464635"/>
                  <a:pt x="848191" y="455220"/>
                </a:cubicBezTo>
                <a:cubicBezTo>
                  <a:pt x="848191" y="445806"/>
                  <a:pt x="855832" y="438164"/>
                  <a:pt x="865246" y="438164"/>
                </a:cubicBezTo>
                <a:close/>
                <a:moveTo>
                  <a:pt x="926648" y="437481"/>
                </a:moveTo>
                <a:cubicBezTo>
                  <a:pt x="926767" y="437481"/>
                  <a:pt x="926870" y="437481"/>
                  <a:pt x="926989" y="437481"/>
                </a:cubicBezTo>
                <a:cubicBezTo>
                  <a:pt x="936881" y="437584"/>
                  <a:pt x="944829" y="445669"/>
                  <a:pt x="944727" y="455561"/>
                </a:cubicBezTo>
                <a:cubicBezTo>
                  <a:pt x="944266" y="465180"/>
                  <a:pt x="936284" y="472719"/>
                  <a:pt x="926648" y="472617"/>
                </a:cubicBezTo>
                <a:cubicBezTo>
                  <a:pt x="917045" y="472634"/>
                  <a:pt x="909114" y="465146"/>
                  <a:pt x="908569" y="455561"/>
                </a:cubicBezTo>
                <a:cubicBezTo>
                  <a:pt x="908569" y="445583"/>
                  <a:pt x="916670" y="437481"/>
                  <a:pt x="926648" y="437481"/>
                </a:cubicBezTo>
                <a:close/>
                <a:moveTo>
                  <a:pt x="988048" y="436630"/>
                </a:moveTo>
                <a:cubicBezTo>
                  <a:pt x="998504" y="436630"/>
                  <a:pt x="1006981" y="445106"/>
                  <a:pt x="1006981" y="455561"/>
                </a:cubicBezTo>
                <a:cubicBezTo>
                  <a:pt x="1006895" y="465948"/>
                  <a:pt x="998436" y="474323"/>
                  <a:pt x="988048" y="474323"/>
                </a:cubicBezTo>
                <a:cubicBezTo>
                  <a:pt x="977662" y="474323"/>
                  <a:pt x="969202" y="465948"/>
                  <a:pt x="969117" y="455561"/>
                </a:cubicBezTo>
                <a:cubicBezTo>
                  <a:pt x="969117" y="445106"/>
                  <a:pt x="977594" y="436630"/>
                  <a:pt x="988048" y="436630"/>
                </a:cubicBezTo>
                <a:close/>
                <a:moveTo>
                  <a:pt x="1049816" y="435812"/>
                </a:moveTo>
                <a:cubicBezTo>
                  <a:pt x="1060649" y="435812"/>
                  <a:pt x="1069431" y="444594"/>
                  <a:pt x="1069431" y="455426"/>
                </a:cubicBezTo>
                <a:cubicBezTo>
                  <a:pt x="1069431" y="466259"/>
                  <a:pt x="1060649" y="475041"/>
                  <a:pt x="1049816" y="475041"/>
                </a:cubicBezTo>
                <a:cubicBezTo>
                  <a:pt x="1038984" y="475041"/>
                  <a:pt x="1030202" y="466259"/>
                  <a:pt x="1030202" y="455426"/>
                </a:cubicBezTo>
                <a:cubicBezTo>
                  <a:pt x="1030202" y="444594"/>
                  <a:pt x="1038984" y="435812"/>
                  <a:pt x="1049816" y="435812"/>
                </a:cubicBezTo>
                <a:close/>
                <a:moveTo>
                  <a:pt x="1110851" y="435095"/>
                </a:moveTo>
                <a:cubicBezTo>
                  <a:pt x="1122159" y="435095"/>
                  <a:pt x="1131318" y="444255"/>
                  <a:pt x="1131318" y="455561"/>
                </a:cubicBezTo>
                <a:cubicBezTo>
                  <a:pt x="1131318" y="455614"/>
                  <a:pt x="1131318" y="455681"/>
                  <a:pt x="1131318" y="455732"/>
                </a:cubicBezTo>
                <a:cubicBezTo>
                  <a:pt x="1131216" y="466938"/>
                  <a:pt x="1122057" y="475960"/>
                  <a:pt x="1110851" y="475858"/>
                </a:cubicBezTo>
                <a:cubicBezTo>
                  <a:pt x="1110800" y="475858"/>
                  <a:pt x="1110732" y="475858"/>
                  <a:pt x="1110680" y="475858"/>
                </a:cubicBezTo>
                <a:cubicBezTo>
                  <a:pt x="1099475" y="475858"/>
                  <a:pt x="1090384" y="466767"/>
                  <a:pt x="1090384" y="455561"/>
                </a:cubicBezTo>
                <a:cubicBezTo>
                  <a:pt x="1090384" y="444255"/>
                  <a:pt x="1099543" y="435095"/>
                  <a:pt x="1110851" y="435095"/>
                </a:cubicBezTo>
                <a:close/>
                <a:moveTo>
                  <a:pt x="1295055" y="433901"/>
                </a:moveTo>
                <a:cubicBezTo>
                  <a:pt x="1307489" y="433901"/>
                  <a:pt x="1317569" y="443981"/>
                  <a:pt x="1317569" y="456414"/>
                </a:cubicBezTo>
                <a:cubicBezTo>
                  <a:pt x="1317467" y="468780"/>
                  <a:pt x="1307421" y="478757"/>
                  <a:pt x="1295055" y="478757"/>
                </a:cubicBezTo>
                <a:cubicBezTo>
                  <a:pt x="1282690" y="478757"/>
                  <a:pt x="1272627" y="468780"/>
                  <a:pt x="1272542" y="456414"/>
                </a:cubicBezTo>
                <a:cubicBezTo>
                  <a:pt x="1272542" y="443981"/>
                  <a:pt x="1282622" y="433901"/>
                  <a:pt x="1295055" y="433901"/>
                </a:cubicBezTo>
                <a:close/>
                <a:moveTo>
                  <a:pt x="1233654" y="433901"/>
                </a:moveTo>
                <a:cubicBezTo>
                  <a:pt x="1245713" y="433901"/>
                  <a:pt x="1255486" y="443673"/>
                  <a:pt x="1255486" y="455732"/>
                </a:cubicBezTo>
                <a:cubicBezTo>
                  <a:pt x="1255486" y="455783"/>
                  <a:pt x="1255486" y="455851"/>
                  <a:pt x="1255486" y="455903"/>
                </a:cubicBezTo>
                <a:cubicBezTo>
                  <a:pt x="1255383" y="467858"/>
                  <a:pt x="1245610" y="477495"/>
                  <a:pt x="1233654" y="477393"/>
                </a:cubicBezTo>
                <a:cubicBezTo>
                  <a:pt x="1221664" y="477393"/>
                  <a:pt x="1211925" y="467723"/>
                  <a:pt x="1211823" y="455732"/>
                </a:cubicBezTo>
                <a:cubicBezTo>
                  <a:pt x="1211823" y="443673"/>
                  <a:pt x="1221596" y="433901"/>
                  <a:pt x="1233654" y="433901"/>
                </a:cubicBezTo>
                <a:close/>
                <a:moveTo>
                  <a:pt x="1172253" y="433901"/>
                </a:moveTo>
                <a:cubicBezTo>
                  <a:pt x="1172372" y="433901"/>
                  <a:pt x="1172474" y="433901"/>
                  <a:pt x="1172594" y="433901"/>
                </a:cubicBezTo>
                <a:cubicBezTo>
                  <a:pt x="1184175" y="434004"/>
                  <a:pt x="1193504" y="443470"/>
                  <a:pt x="1193402" y="455050"/>
                </a:cubicBezTo>
                <a:cubicBezTo>
                  <a:pt x="1193402" y="455101"/>
                  <a:pt x="1193402" y="455169"/>
                  <a:pt x="1193402" y="455220"/>
                </a:cubicBezTo>
                <a:cubicBezTo>
                  <a:pt x="1193300" y="466802"/>
                  <a:pt x="1183833" y="476131"/>
                  <a:pt x="1172253" y="476029"/>
                </a:cubicBezTo>
                <a:cubicBezTo>
                  <a:pt x="1160638" y="476029"/>
                  <a:pt x="1151206" y="466665"/>
                  <a:pt x="1151104" y="455050"/>
                </a:cubicBezTo>
                <a:cubicBezTo>
                  <a:pt x="1151104" y="443366"/>
                  <a:pt x="1160569" y="433901"/>
                  <a:pt x="1172253" y="433901"/>
                </a:cubicBezTo>
                <a:close/>
                <a:moveTo>
                  <a:pt x="1971151" y="432366"/>
                </a:moveTo>
                <a:cubicBezTo>
                  <a:pt x="1983960" y="432366"/>
                  <a:pt x="1994347" y="442752"/>
                  <a:pt x="1994347" y="455561"/>
                </a:cubicBezTo>
                <a:cubicBezTo>
                  <a:pt x="1994347" y="455614"/>
                  <a:pt x="1994347" y="455681"/>
                  <a:pt x="1994347" y="455732"/>
                </a:cubicBezTo>
                <a:cubicBezTo>
                  <a:pt x="1994245" y="468456"/>
                  <a:pt x="1983875" y="478689"/>
                  <a:pt x="1971151" y="478587"/>
                </a:cubicBezTo>
                <a:cubicBezTo>
                  <a:pt x="1971032" y="478587"/>
                  <a:pt x="1970929" y="478587"/>
                  <a:pt x="1970810" y="478587"/>
                </a:cubicBezTo>
                <a:cubicBezTo>
                  <a:pt x="1958188" y="478485"/>
                  <a:pt x="1948023" y="468183"/>
                  <a:pt x="1948125" y="455561"/>
                </a:cubicBezTo>
                <a:cubicBezTo>
                  <a:pt x="1948125" y="455510"/>
                  <a:pt x="1948125" y="455442"/>
                  <a:pt x="1948125" y="455391"/>
                </a:cubicBezTo>
                <a:cubicBezTo>
                  <a:pt x="1948125" y="442668"/>
                  <a:pt x="1958427" y="432366"/>
                  <a:pt x="1971151" y="432366"/>
                </a:cubicBezTo>
                <a:close/>
                <a:moveTo>
                  <a:pt x="1357139" y="432366"/>
                </a:moveTo>
                <a:cubicBezTo>
                  <a:pt x="1369948" y="432366"/>
                  <a:pt x="1380335" y="442752"/>
                  <a:pt x="1380335" y="455561"/>
                </a:cubicBezTo>
                <a:cubicBezTo>
                  <a:pt x="1380335" y="455614"/>
                  <a:pt x="1380335" y="455681"/>
                  <a:pt x="1380335" y="455732"/>
                </a:cubicBezTo>
                <a:cubicBezTo>
                  <a:pt x="1380233" y="468456"/>
                  <a:pt x="1369863" y="478689"/>
                  <a:pt x="1357139" y="478587"/>
                </a:cubicBezTo>
                <a:cubicBezTo>
                  <a:pt x="1357020" y="478587"/>
                  <a:pt x="1356917" y="478587"/>
                  <a:pt x="1356798" y="478587"/>
                </a:cubicBezTo>
                <a:cubicBezTo>
                  <a:pt x="1344176" y="478485"/>
                  <a:pt x="1334011" y="468183"/>
                  <a:pt x="1334113" y="455561"/>
                </a:cubicBezTo>
                <a:cubicBezTo>
                  <a:pt x="1334113" y="455510"/>
                  <a:pt x="1334113" y="455442"/>
                  <a:pt x="1334113" y="455391"/>
                </a:cubicBezTo>
                <a:cubicBezTo>
                  <a:pt x="1334113" y="442668"/>
                  <a:pt x="1344415" y="432366"/>
                  <a:pt x="1357139" y="432366"/>
                </a:cubicBezTo>
                <a:close/>
                <a:moveTo>
                  <a:pt x="1417858" y="431854"/>
                </a:moveTo>
                <a:cubicBezTo>
                  <a:pt x="1430957" y="431854"/>
                  <a:pt x="1441566" y="442463"/>
                  <a:pt x="1441566" y="455561"/>
                </a:cubicBezTo>
                <a:cubicBezTo>
                  <a:pt x="1441566" y="455612"/>
                  <a:pt x="1441566" y="455681"/>
                  <a:pt x="1441566" y="455732"/>
                </a:cubicBezTo>
                <a:cubicBezTo>
                  <a:pt x="1441463" y="468728"/>
                  <a:pt x="1430854" y="479201"/>
                  <a:pt x="1417858" y="479098"/>
                </a:cubicBezTo>
                <a:cubicBezTo>
                  <a:pt x="1404861" y="479098"/>
                  <a:pt x="1394321" y="468559"/>
                  <a:pt x="1394321" y="455561"/>
                </a:cubicBezTo>
                <a:cubicBezTo>
                  <a:pt x="1394321" y="455510"/>
                  <a:pt x="1394321" y="455442"/>
                  <a:pt x="1394321" y="455391"/>
                </a:cubicBezTo>
                <a:cubicBezTo>
                  <a:pt x="1394321" y="442394"/>
                  <a:pt x="1404861" y="431854"/>
                  <a:pt x="1417858" y="431854"/>
                </a:cubicBezTo>
                <a:close/>
                <a:moveTo>
                  <a:pt x="1479259" y="431172"/>
                </a:moveTo>
                <a:cubicBezTo>
                  <a:pt x="1492733" y="431172"/>
                  <a:pt x="1503649" y="442087"/>
                  <a:pt x="1503649" y="455561"/>
                </a:cubicBezTo>
                <a:cubicBezTo>
                  <a:pt x="1503564" y="468967"/>
                  <a:pt x="1492665" y="479782"/>
                  <a:pt x="1479259" y="479782"/>
                </a:cubicBezTo>
                <a:cubicBezTo>
                  <a:pt x="1465887" y="479782"/>
                  <a:pt x="1455040" y="468933"/>
                  <a:pt x="1455040" y="455561"/>
                </a:cubicBezTo>
                <a:cubicBezTo>
                  <a:pt x="1455040" y="455510"/>
                  <a:pt x="1455040" y="455442"/>
                  <a:pt x="1455040" y="455391"/>
                </a:cubicBezTo>
                <a:cubicBezTo>
                  <a:pt x="1455040" y="442019"/>
                  <a:pt x="1465887" y="431172"/>
                  <a:pt x="1479259" y="431172"/>
                </a:cubicBezTo>
                <a:close/>
                <a:moveTo>
                  <a:pt x="1540660" y="430659"/>
                </a:moveTo>
                <a:cubicBezTo>
                  <a:pt x="1554407" y="430659"/>
                  <a:pt x="1565561" y="441814"/>
                  <a:pt x="1565561" y="455561"/>
                </a:cubicBezTo>
                <a:cubicBezTo>
                  <a:pt x="1565561" y="455612"/>
                  <a:pt x="1565561" y="455681"/>
                  <a:pt x="1565561" y="455732"/>
                </a:cubicBezTo>
                <a:cubicBezTo>
                  <a:pt x="1565459" y="469393"/>
                  <a:pt x="1554322" y="480394"/>
                  <a:pt x="1540660" y="480292"/>
                </a:cubicBezTo>
                <a:cubicBezTo>
                  <a:pt x="1526998" y="480292"/>
                  <a:pt x="1515929" y="469224"/>
                  <a:pt x="1515929" y="455561"/>
                </a:cubicBezTo>
                <a:cubicBezTo>
                  <a:pt x="1515929" y="455510"/>
                  <a:pt x="1515929" y="455442"/>
                  <a:pt x="1515929" y="455391"/>
                </a:cubicBezTo>
                <a:cubicBezTo>
                  <a:pt x="1515929" y="441730"/>
                  <a:pt x="1526998" y="430659"/>
                  <a:pt x="1540660" y="430659"/>
                </a:cubicBezTo>
                <a:close/>
                <a:moveTo>
                  <a:pt x="1602061" y="430147"/>
                </a:moveTo>
                <a:cubicBezTo>
                  <a:pt x="1616098" y="430147"/>
                  <a:pt x="1627475" y="441524"/>
                  <a:pt x="1627475" y="455561"/>
                </a:cubicBezTo>
                <a:cubicBezTo>
                  <a:pt x="1627372" y="469529"/>
                  <a:pt x="1616030" y="480804"/>
                  <a:pt x="1602061" y="480804"/>
                </a:cubicBezTo>
                <a:cubicBezTo>
                  <a:pt x="1588127" y="480804"/>
                  <a:pt x="1576819" y="469495"/>
                  <a:pt x="1576819" y="455561"/>
                </a:cubicBezTo>
                <a:cubicBezTo>
                  <a:pt x="1576819" y="441593"/>
                  <a:pt x="1588092" y="430234"/>
                  <a:pt x="1602061" y="430147"/>
                </a:cubicBezTo>
                <a:close/>
                <a:moveTo>
                  <a:pt x="1664145" y="429636"/>
                </a:moveTo>
                <a:cubicBezTo>
                  <a:pt x="1678455" y="429636"/>
                  <a:pt x="1690070" y="441253"/>
                  <a:pt x="1690070" y="455561"/>
                </a:cubicBezTo>
                <a:cubicBezTo>
                  <a:pt x="1689968" y="469820"/>
                  <a:pt x="1678404" y="481316"/>
                  <a:pt x="1664145" y="481316"/>
                </a:cubicBezTo>
                <a:cubicBezTo>
                  <a:pt x="1649920" y="481316"/>
                  <a:pt x="1638391" y="469786"/>
                  <a:pt x="1638391" y="455561"/>
                </a:cubicBezTo>
                <a:cubicBezTo>
                  <a:pt x="1638391" y="455510"/>
                  <a:pt x="1638391" y="455442"/>
                  <a:pt x="1638391" y="455391"/>
                </a:cubicBezTo>
                <a:cubicBezTo>
                  <a:pt x="1638391" y="441167"/>
                  <a:pt x="1649920" y="429636"/>
                  <a:pt x="1664145" y="429636"/>
                </a:cubicBezTo>
                <a:close/>
                <a:moveTo>
                  <a:pt x="1724864" y="429295"/>
                </a:moveTo>
                <a:cubicBezTo>
                  <a:pt x="1739379" y="429295"/>
                  <a:pt x="1751130" y="441047"/>
                  <a:pt x="1751130" y="455561"/>
                </a:cubicBezTo>
                <a:cubicBezTo>
                  <a:pt x="1751130" y="455614"/>
                  <a:pt x="1751130" y="455681"/>
                  <a:pt x="1751130" y="455732"/>
                </a:cubicBezTo>
                <a:cubicBezTo>
                  <a:pt x="1751027" y="470144"/>
                  <a:pt x="1739276" y="481759"/>
                  <a:pt x="1724864" y="481657"/>
                </a:cubicBezTo>
                <a:cubicBezTo>
                  <a:pt x="1724745" y="481657"/>
                  <a:pt x="1724642" y="481657"/>
                  <a:pt x="1724523" y="481657"/>
                </a:cubicBezTo>
                <a:cubicBezTo>
                  <a:pt x="1710196" y="481555"/>
                  <a:pt x="1698666" y="469870"/>
                  <a:pt x="1698768" y="455561"/>
                </a:cubicBezTo>
                <a:cubicBezTo>
                  <a:pt x="1698768" y="455510"/>
                  <a:pt x="1698768" y="455442"/>
                  <a:pt x="1698768" y="455391"/>
                </a:cubicBezTo>
                <a:cubicBezTo>
                  <a:pt x="1698768" y="440979"/>
                  <a:pt x="1710452" y="429295"/>
                  <a:pt x="1724864" y="429295"/>
                </a:cubicBezTo>
                <a:close/>
                <a:moveTo>
                  <a:pt x="1786265" y="428954"/>
                </a:moveTo>
                <a:cubicBezTo>
                  <a:pt x="1800967" y="428954"/>
                  <a:pt x="1812872" y="440859"/>
                  <a:pt x="1812872" y="455562"/>
                </a:cubicBezTo>
                <a:cubicBezTo>
                  <a:pt x="1812872" y="455614"/>
                  <a:pt x="1812872" y="455681"/>
                  <a:pt x="1812872" y="455732"/>
                </a:cubicBezTo>
                <a:cubicBezTo>
                  <a:pt x="1812770" y="470332"/>
                  <a:pt x="1800865" y="482101"/>
                  <a:pt x="1786265" y="481998"/>
                </a:cubicBezTo>
                <a:cubicBezTo>
                  <a:pt x="1786146" y="481998"/>
                  <a:pt x="1786043" y="481998"/>
                  <a:pt x="1785924" y="481998"/>
                </a:cubicBezTo>
                <a:cubicBezTo>
                  <a:pt x="1771409" y="481896"/>
                  <a:pt x="1759726" y="470059"/>
                  <a:pt x="1759828" y="455562"/>
                </a:cubicBezTo>
                <a:cubicBezTo>
                  <a:pt x="1759828" y="455510"/>
                  <a:pt x="1759828" y="455442"/>
                  <a:pt x="1759828" y="455391"/>
                </a:cubicBezTo>
                <a:cubicBezTo>
                  <a:pt x="1759828" y="440792"/>
                  <a:pt x="1771665" y="428954"/>
                  <a:pt x="1786265" y="428954"/>
                </a:cubicBezTo>
                <a:close/>
                <a:moveTo>
                  <a:pt x="1848033" y="428820"/>
                </a:moveTo>
                <a:cubicBezTo>
                  <a:pt x="1862728" y="428820"/>
                  <a:pt x="1874640" y="440732"/>
                  <a:pt x="1874640" y="455427"/>
                </a:cubicBezTo>
                <a:cubicBezTo>
                  <a:pt x="1874640" y="470122"/>
                  <a:pt x="1862728" y="482034"/>
                  <a:pt x="1848033" y="482034"/>
                </a:cubicBezTo>
                <a:cubicBezTo>
                  <a:pt x="1833338" y="482034"/>
                  <a:pt x="1821426" y="470122"/>
                  <a:pt x="1821426" y="455427"/>
                </a:cubicBezTo>
                <a:cubicBezTo>
                  <a:pt x="1821426" y="440732"/>
                  <a:pt x="1833338" y="428820"/>
                  <a:pt x="1848033" y="428820"/>
                </a:cubicBezTo>
                <a:close/>
                <a:moveTo>
                  <a:pt x="1909068" y="428784"/>
                </a:moveTo>
                <a:cubicBezTo>
                  <a:pt x="1923855" y="428784"/>
                  <a:pt x="1935846" y="440774"/>
                  <a:pt x="1935846" y="455561"/>
                </a:cubicBezTo>
                <a:cubicBezTo>
                  <a:pt x="1935846" y="455612"/>
                  <a:pt x="1935846" y="455681"/>
                  <a:pt x="1935846" y="455732"/>
                </a:cubicBezTo>
                <a:cubicBezTo>
                  <a:pt x="1935744" y="470434"/>
                  <a:pt x="1923770" y="482271"/>
                  <a:pt x="1909068" y="482168"/>
                </a:cubicBezTo>
                <a:cubicBezTo>
                  <a:pt x="1894366" y="482168"/>
                  <a:pt x="1882461" y="470265"/>
                  <a:pt x="1882461" y="455561"/>
                </a:cubicBezTo>
                <a:cubicBezTo>
                  <a:pt x="1882461" y="455510"/>
                  <a:pt x="1882461" y="455442"/>
                  <a:pt x="1882461" y="455391"/>
                </a:cubicBezTo>
                <a:cubicBezTo>
                  <a:pt x="1882461" y="440689"/>
                  <a:pt x="1894366" y="428784"/>
                  <a:pt x="1909068" y="428784"/>
                </a:cubicBezTo>
                <a:close/>
                <a:moveTo>
                  <a:pt x="5995" y="388739"/>
                </a:moveTo>
                <a:cubicBezTo>
                  <a:pt x="8915" y="388739"/>
                  <a:pt x="11283" y="391105"/>
                  <a:pt x="11283" y="394025"/>
                </a:cubicBezTo>
                <a:cubicBezTo>
                  <a:pt x="11283" y="396946"/>
                  <a:pt x="8915" y="399314"/>
                  <a:pt x="5995" y="399314"/>
                </a:cubicBezTo>
                <a:cubicBezTo>
                  <a:pt x="3075" y="399314"/>
                  <a:pt x="708" y="396946"/>
                  <a:pt x="708" y="394025"/>
                </a:cubicBezTo>
                <a:cubicBezTo>
                  <a:pt x="708" y="391105"/>
                  <a:pt x="3075" y="388739"/>
                  <a:pt x="5995" y="388739"/>
                </a:cubicBezTo>
                <a:close/>
                <a:moveTo>
                  <a:pt x="67030" y="386997"/>
                </a:moveTo>
                <a:cubicBezTo>
                  <a:pt x="70987" y="386997"/>
                  <a:pt x="74193" y="390204"/>
                  <a:pt x="74193" y="394161"/>
                </a:cubicBezTo>
                <a:cubicBezTo>
                  <a:pt x="74193" y="398118"/>
                  <a:pt x="70987" y="401324"/>
                  <a:pt x="67030" y="401324"/>
                </a:cubicBezTo>
                <a:cubicBezTo>
                  <a:pt x="63073" y="401324"/>
                  <a:pt x="59867" y="398118"/>
                  <a:pt x="59867" y="394161"/>
                </a:cubicBezTo>
                <a:cubicBezTo>
                  <a:pt x="59867" y="390204"/>
                  <a:pt x="63073" y="386997"/>
                  <a:pt x="67030" y="386997"/>
                </a:cubicBezTo>
                <a:close/>
                <a:moveTo>
                  <a:pt x="129113" y="386144"/>
                </a:moveTo>
                <a:cubicBezTo>
                  <a:pt x="133548" y="386144"/>
                  <a:pt x="137129" y="389726"/>
                  <a:pt x="137129" y="394161"/>
                </a:cubicBezTo>
                <a:cubicBezTo>
                  <a:pt x="137129" y="398595"/>
                  <a:pt x="133548" y="402177"/>
                  <a:pt x="129113" y="402177"/>
                </a:cubicBezTo>
                <a:cubicBezTo>
                  <a:pt x="124678" y="402177"/>
                  <a:pt x="121097" y="398595"/>
                  <a:pt x="121097" y="394161"/>
                </a:cubicBezTo>
                <a:cubicBezTo>
                  <a:pt x="121097" y="389726"/>
                  <a:pt x="124678" y="386144"/>
                  <a:pt x="129113" y="386144"/>
                </a:cubicBezTo>
                <a:close/>
                <a:moveTo>
                  <a:pt x="189832" y="385291"/>
                </a:moveTo>
                <a:cubicBezTo>
                  <a:pt x="194727" y="385291"/>
                  <a:pt x="198701" y="389264"/>
                  <a:pt x="198701" y="394160"/>
                </a:cubicBezTo>
                <a:cubicBezTo>
                  <a:pt x="198701" y="399056"/>
                  <a:pt x="194727" y="403030"/>
                  <a:pt x="189832" y="403030"/>
                </a:cubicBezTo>
                <a:cubicBezTo>
                  <a:pt x="184971" y="402944"/>
                  <a:pt x="181049" y="399020"/>
                  <a:pt x="180964" y="394160"/>
                </a:cubicBezTo>
                <a:cubicBezTo>
                  <a:pt x="180964" y="389264"/>
                  <a:pt x="184938" y="385291"/>
                  <a:pt x="189832" y="385291"/>
                </a:cubicBezTo>
                <a:close/>
                <a:moveTo>
                  <a:pt x="251234" y="384439"/>
                </a:moveTo>
                <a:cubicBezTo>
                  <a:pt x="251353" y="384439"/>
                  <a:pt x="251455" y="384439"/>
                  <a:pt x="251574" y="384439"/>
                </a:cubicBezTo>
                <a:cubicBezTo>
                  <a:pt x="256845" y="384542"/>
                  <a:pt x="261058" y="388890"/>
                  <a:pt x="260956" y="394161"/>
                </a:cubicBezTo>
                <a:cubicBezTo>
                  <a:pt x="260956" y="399534"/>
                  <a:pt x="256606" y="403883"/>
                  <a:pt x="251234" y="403883"/>
                </a:cubicBezTo>
                <a:cubicBezTo>
                  <a:pt x="245895" y="403797"/>
                  <a:pt x="241597" y="399500"/>
                  <a:pt x="241512" y="394161"/>
                </a:cubicBezTo>
                <a:cubicBezTo>
                  <a:pt x="241512" y="388789"/>
                  <a:pt x="245861" y="384439"/>
                  <a:pt x="251234" y="384439"/>
                </a:cubicBezTo>
                <a:close/>
                <a:moveTo>
                  <a:pt x="313002" y="383452"/>
                </a:moveTo>
                <a:cubicBezTo>
                  <a:pt x="318842" y="383452"/>
                  <a:pt x="323576" y="388186"/>
                  <a:pt x="323576" y="394027"/>
                </a:cubicBezTo>
                <a:cubicBezTo>
                  <a:pt x="323576" y="399867"/>
                  <a:pt x="318842" y="404601"/>
                  <a:pt x="313002" y="404601"/>
                </a:cubicBezTo>
                <a:cubicBezTo>
                  <a:pt x="307161" y="404601"/>
                  <a:pt x="302427" y="399867"/>
                  <a:pt x="302427" y="394027"/>
                </a:cubicBezTo>
                <a:cubicBezTo>
                  <a:pt x="302427" y="388186"/>
                  <a:pt x="307161" y="383452"/>
                  <a:pt x="313002" y="383452"/>
                </a:cubicBezTo>
                <a:close/>
                <a:moveTo>
                  <a:pt x="436119" y="382732"/>
                </a:moveTo>
                <a:cubicBezTo>
                  <a:pt x="442805" y="382732"/>
                  <a:pt x="448229" y="388157"/>
                  <a:pt x="448229" y="394843"/>
                </a:cubicBezTo>
                <a:cubicBezTo>
                  <a:pt x="448229" y="401529"/>
                  <a:pt x="442805" y="406953"/>
                  <a:pt x="436119" y="406953"/>
                </a:cubicBezTo>
                <a:cubicBezTo>
                  <a:pt x="429433" y="406953"/>
                  <a:pt x="424010" y="401529"/>
                  <a:pt x="424010" y="394843"/>
                </a:cubicBezTo>
                <a:cubicBezTo>
                  <a:pt x="424010" y="388157"/>
                  <a:pt x="429433" y="382732"/>
                  <a:pt x="436119" y="382732"/>
                </a:cubicBezTo>
                <a:close/>
                <a:moveTo>
                  <a:pt x="374036" y="382732"/>
                </a:moveTo>
                <a:cubicBezTo>
                  <a:pt x="374156" y="382732"/>
                  <a:pt x="374258" y="382732"/>
                  <a:pt x="374377" y="382732"/>
                </a:cubicBezTo>
                <a:cubicBezTo>
                  <a:pt x="380501" y="382836"/>
                  <a:pt x="385396" y="387867"/>
                  <a:pt x="385293" y="393989"/>
                </a:cubicBezTo>
                <a:cubicBezTo>
                  <a:pt x="385293" y="400216"/>
                  <a:pt x="380245" y="405246"/>
                  <a:pt x="374036" y="405246"/>
                </a:cubicBezTo>
                <a:cubicBezTo>
                  <a:pt x="367862" y="405162"/>
                  <a:pt x="362864" y="400165"/>
                  <a:pt x="362780" y="393989"/>
                </a:cubicBezTo>
                <a:cubicBezTo>
                  <a:pt x="362780" y="387765"/>
                  <a:pt x="367811" y="382732"/>
                  <a:pt x="374036" y="382732"/>
                </a:cubicBezTo>
                <a:close/>
                <a:moveTo>
                  <a:pt x="496838" y="381197"/>
                </a:moveTo>
                <a:cubicBezTo>
                  <a:pt x="504002" y="381197"/>
                  <a:pt x="509801" y="386997"/>
                  <a:pt x="509801" y="394161"/>
                </a:cubicBezTo>
                <a:cubicBezTo>
                  <a:pt x="509801" y="401324"/>
                  <a:pt x="504002" y="407123"/>
                  <a:pt x="496838" y="407123"/>
                </a:cubicBezTo>
                <a:cubicBezTo>
                  <a:pt x="489675" y="407123"/>
                  <a:pt x="483876" y="401324"/>
                  <a:pt x="483876" y="394161"/>
                </a:cubicBezTo>
                <a:cubicBezTo>
                  <a:pt x="483876" y="386997"/>
                  <a:pt x="489675" y="381197"/>
                  <a:pt x="496838" y="381197"/>
                </a:cubicBezTo>
                <a:close/>
                <a:moveTo>
                  <a:pt x="558240" y="380516"/>
                </a:moveTo>
                <a:cubicBezTo>
                  <a:pt x="565778" y="380516"/>
                  <a:pt x="571884" y="386622"/>
                  <a:pt x="571884" y="394161"/>
                </a:cubicBezTo>
                <a:cubicBezTo>
                  <a:pt x="571884" y="401700"/>
                  <a:pt x="565778" y="407806"/>
                  <a:pt x="558240" y="407806"/>
                </a:cubicBezTo>
                <a:cubicBezTo>
                  <a:pt x="550701" y="407806"/>
                  <a:pt x="544595" y="401700"/>
                  <a:pt x="544595" y="394161"/>
                </a:cubicBezTo>
                <a:cubicBezTo>
                  <a:pt x="544595" y="386622"/>
                  <a:pt x="550701" y="380516"/>
                  <a:pt x="558240" y="380516"/>
                </a:cubicBezTo>
                <a:close/>
                <a:moveTo>
                  <a:pt x="619641" y="379662"/>
                </a:moveTo>
                <a:cubicBezTo>
                  <a:pt x="627640" y="379662"/>
                  <a:pt x="634138" y="386162"/>
                  <a:pt x="634138" y="394161"/>
                </a:cubicBezTo>
                <a:cubicBezTo>
                  <a:pt x="634138" y="402159"/>
                  <a:pt x="627640" y="408657"/>
                  <a:pt x="619641" y="408657"/>
                </a:cubicBezTo>
                <a:cubicBezTo>
                  <a:pt x="611642" y="408657"/>
                  <a:pt x="605144" y="402159"/>
                  <a:pt x="605144" y="394161"/>
                </a:cubicBezTo>
                <a:cubicBezTo>
                  <a:pt x="605144" y="386162"/>
                  <a:pt x="611642" y="379662"/>
                  <a:pt x="619641" y="379662"/>
                </a:cubicBezTo>
                <a:close/>
                <a:moveTo>
                  <a:pt x="681042" y="378810"/>
                </a:moveTo>
                <a:cubicBezTo>
                  <a:pt x="689519" y="378810"/>
                  <a:pt x="696393" y="385683"/>
                  <a:pt x="696393" y="394161"/>
                </a:cubicBezTo>
                <a:cubicBezTo>
                  <a:pt x="696393" y="394212"/>
                  <a:pt x="696393" y="394280"/>
                  <a:pt x="696393" y="394331"/>
                </a:cubicBezTo>
                <a:cubicBezTo>
                  <a:pt x="696290" y="402722"/>
                  <a:pt x="689433" y="409443"/>
                  <a:pt x="681042" y="409340"/>
                </a:cubicBezTo>
                <a:cubicBezTo>
                  <a:pt x="672634" y="409340"/>
                  <a:pt x="665777" y="402569"/>
                  <a:pt x="665692" y="394161"/>
                </a:cubicBezTo>
                <a:cubicBezTo>
                  <a:pt x="665692" y="385683"/>
                  <a:pt x="672565" y="378810"/>
                  <a:pt x="681042" y="378810"/>
                </a:cubicBezTo>
                <a:close/>
                <a:moveTo>
                  <a:pt x="743126" y="377958"/>
                </a:moveTo>
                <a:cubicBezTo>
                  <a:pt x="743825" y="377907"/>
                  <a:pt x="744542" y="377907"/>
                  <a:pt x="745241" y="377958"/>
                </a:cubicBezTo>
                <a:cubicBezTo>
                  <a:pt x="754076" y="378538"/>
                  <a:pt x="760762" y="386179"/>
                  <a:pt x="760182" y="395013"/>
                </a:cubicBezTo>
                <a:cubicBezTo>
                  <a:pt x="760182" y="395372"/>
                  <a:pt x="760165" y="395713"/>
                  <a:pt x="760147" y="396071"/>
                </a:cubicBezTo>
                <a:cubicBezTo>
                  <a:pt x="759585" y="404906"/>
                  <a:pt x="751961" y="411609"/>
                  <a:pt x="743126" y="411046"/>
                </a:cubicBezTo>
                <a:cubicBezTo>
                  <a:pt x="734427" y="410620"/>
                  <a:pt x="727434" y="403711"/>
                  <a:pt x="726923" y="395013"/>
                </a:cubicBezTo>
                <a:cubicBezTo>
                  <a:pt x="726906" y="385923"/>
                  <a:pt x="734035" y="378418"/>
                  <a:pt x="743126" y="377958"/>
                </a:cubicBezTo>
                <a:close/>
                <a:moveTo>
                  <a:pt x="803844" y="377275"/>
                </a:moveTo>
                <a:cubicBezTo>
                  <a:pt x="813259" y="377275"/>
                  <a:pt x="820900" y="384916"/>
                  <a:pt x="820900" y="394331"/>
                </a:cubicBezTo>
                <a:cubicBezTo>
                  <a:pt x="820900" y="403746"/>
                  <a:pt x="813259" y="411387"/>
                  <a:pt x="803844" y="411387"/>
                </a:cubicBezTo>
                <a:cubicBezTo>
                  <a:pt x="794430" y="411387"/>
                  <a:pt x="786789" y="403746"/>
                  <a:pt x="786789" y="394331"/>
                </a:cubicBezTo>
                <a:cubicBezTo>
                  <a:pt x="786789" y="384916"/>
                  <a:pt x="794430" y="377275"/>
                  <a:pt x="803844" y="377275"/>
                </a:cubicBezTo>
                <a:close/>
                <a:moveTo>
                  <a:pt x="865246" y="376422"/>
                </a:moveTo>
                <a:cubicBezTo>
                  <a:pt x="874661" y="376422"/>
                  <a:pt x="882302" y="384063"/>
                  <a:pt x="882302" y="393477"/>
                </a:cubicBezTo>
                <a:cubicBezTo>
                  <a:pt x="882302" y="402893"/>
                  <a:pt x="874661" y="410534"/>
                  <a:pt x="865246" y="410534"/>
                </a:cubicBezTo>
                <a:cubicBezTo>
                  <a:pt x="855832" y="410534"/>
                  <a:pt x="848191" y="402893"/>
                  <a:pt x="848191" y="393477"/>
                </a:cubicBezTo>
                <a:cubicBezTo>
                  <a:pt x="848191" y="384063"/>
                  <a:pt x="855832" y="376422"/>
                  <a:pt x="865246" y="376422"/>
                </a:cubicBezTo>
                <a:close/>
                <a:moveTo>
                  <a:pt x="926647" y="375740"/>
                </a:moveTo>
                <a:cubicBezTo>
                  <a:pt x="936829" y="375740"/>
                  <a:pt x="945067" y="383996"/>
                  <a:pt x="945067" y="394161"/>
                </a:cubicBezTo>
                <a:cubicBezTo>
                  <a:pt x="945067" y="394212"/>
                  <a:pt x="945067" y="394280"/>
                  <a:pt x="945067" y="394331"/>
                </a:cubicBezTo>
                <a:cubicBezTo>
                  <a:pt x="944965" y="404411"/>
                  <a:pt x="936727" y="412513"/>
                  <a:pt x="926647" y="412411"/>
                </a:cubicBezTo>
                <a:cubicBezTo>
                  <a:pt x="916533" y="412411"/>
                  <a:pt x="908329" y="404274"/>
                  <a:pt x="908227" y="394161"/>
                </a:cubicBezTo>
                <a:cubicBezTo>
                  <a:pt x="908227" y="383996"/>
                  <a:pt x="916482" y="375740"/>
                  <a:pt x="926647" y="375740"/>
                </a:cubicBezTo>
                <a:close/>
                <a:moveTo>
                  <a:pt x="988415" y="374753"/>
                </a:moveTo>
                <a:cubicBezTo>
                  <a:pt x="999059" y="374753"/>
                  <a:pt x="1007688" y="383382"/>
                  <a:pt x="1007688" y="394025"/>
                </a:cubicBezTo>
                <a:cubicBezTo>
                  <a:pt x="1007688" y="404670"/>
                  <a:pt x="999060" y="413299"/>
                  <a:pt x="988415" y="413299"/>
                </a:cubicBezTo>
                <a:cubicBezTo>
                  <a:pt x="977771" y="413299"/>
                  <a:pt x="969142" y="404670"/>
                  <a:pt x="969142" y="394025"/>
                </a:cubicBezTo>
                <a:cubicBezTo>
                  <a:pt x="969142" y="383382"/>
                  <a:pt x="977771" y="374753"/>
                  <a:pt x="988415" y="374753"/>
                </a:cubicBezTo>
                <a:close/>
                <a:moveTo>
                  <a:pt x="1050132" y="374205"/>
                </a:moveTo>
                <a:cubicBezTo>
                  <a:pt x="1061150" y="374205"/>
                  <a:pt x="1070088" y="383143"/>
                  <a:pt x="1070088" y="394161"/>
                </a:cubicBezTo>
                <a:cubicBezTo>
                  <a:pt x="1070088" y="394212"/>
                  <a:pt x="1070088" y="394280"/>
                  <a:pt x="1070088" y="394331"/>
                </a:cubicBezTo>
                <a:cubicBezTo>
                  <a:pt x="1069985" y="405264"/>
                  <a:pt x="1061065" y="414048"/>
                  <a:pt x="1050132" y="413946"/>
                </a:cubicBezTo>
                <a:cubicBezTo>
                  <a:pt x="1039182" y="413946"/>
                  <a:pt x="1030262" y="405111"/>
                  <a:pt x="1030177" y="394161"/>
                </a:cubicBezTo>
                <a:cubicBezTo>
                  <a:pt x="1030177" y="383143"/>
                  <a:pt x="1039114" y="374205"/>
                  <a:pt x="1050132" y="374205"/>
                </a:cubicBezTo>
                <a:close/>
                <a:moveTo>
                  <a:pt x="1110851" y="373352"/>
                </a:moveTo>
                <a:cubicBezTo>
                  <a:pt x="1110970" y="373352"/>
                  <a:pt x="1111073" y="373352"/>
                  <a:pt x="1111192" y="373352"/>
                </a:cubicBezTo>
                <a:cubicBezTo>
                  <a:pt x="1122585" y="373455"/>
                  <a:pt x="1131762" y="382767"/>
                  <a:pt x="1131659" y="394161"/>
                </a:cubicBezTo>
                <a:cubicBezTo>
                  <a:pt x="1131659" y="394212"/>
                  <a:pt x="1131659" y="394280"/>
                  <a:pt x="1131659" y="394331"/>
                </a:cubicBezTo>
                <a:cubicBezTo>
                  <a:pt x="1131556" y="405725"/>
                  <a:pt x="1122244" y="414901"/>
                  <a:pt x="1110851" y="414798"/>
                </a:cubicBezTo>
                <a:cubicBezTo>
                  <a:pt x="1099424" y="414798"/>
                  <a:pt x="1090128" y="405587"/>
                  <a:pt x="1090043" y="394161"/>
                </a:cubicBezTo>
                <a:cubicBezTo>
                  <a:pt x="1090043" y="382665"/>
                  <a:pt x="1099355" y="373352"/>
                  <a:pt x="1110851" y="373352"/>
                </a:cubicBezTo>
                <a:close/>
                <a:moveTo>
                  <a:pt x="1172252" y="372670"/>
                </a:moveTo>
                <a:cubicBezTo>
                  <a:pt x="1172371" y="372670"/>
                  <a:pt x="1172474" y="372670"/>
                  <a:pt x="1172593" y="372670"/>
                </a:cubicBezTo>
                <a:cubicBezTo>
                  <a:pt x="1184362" y="372773"/>
                  <a:pt x="1193845" y="382392"/>
                  <a:pt x="1193743" y="394161"/>
                </a:cubicBezTo>
                <a:cubicBezTo>
                  <a:pt x="1193743" y="394212"/>
                  <a:pt x="1193743" y="394280"/>
                  <a:pt x="1193743" y="394331"/>
                </a:cubicBezTo>
                <a:cubicBezTo>
                  <a:pt x="1193640" y="406100"/>
                  <a:pt x="1184021" y="415583"/>
                  <a:pt x="1172252" y="415481"/>
                </a:cubicBezTo>
                <a:cubicBezTo>
                  <a:pt x="1160449" y="415481"/>
                  <a:pt x="1150847" y="405962"/>
                  <a:pt x="1150762" y="394161"/>
                </a:cubicBezTo>
                <a:cubicBezTo>
                  <a:pt x="1150762" y="382290"/>
                  <a:pt x="1160381" y="372670"/>
                  <a:pt x="1172252" y="372670"/>
                </a:cubicBezTo>
                <a:close/>
                <a:moveTo>
                  <a:pt x="1233654" y="371988"/>
                </a:moveTo>
                <a:cubicBezTo>
                  <a:pt x="1245899" y="371988"/>
                  <a:pt x="1255826" y="381915"/>
                  <a:pt x="1255826" y="394161"/>
                </a:cubicBezTo>
                <a:cubicBezTo>
                  <a:pt x="1255741" y="406339"/>
                  <a:pt x="1245831" y="416163"/>
                  <a:pt x="1233654" y="416163"/>
                </a:cubicBezTo>
                <a:cubicBezTo>
                  <a:pt x="1221475" y="416163"/>
                  <a:pt x="1211583" y="406339"/>
                  <a:pt x="1211481" y="394161"/>
                </a:cubicBezTo>
                <a:cubicBezTo>
                  <a:pt x="1211481" y="381915"/>
                  <a:pt x="1221407" y="371988"/>
                  <a:pt x="1233654" y="371988"/>
                </a:cubicBezTo>
                <a:close/>
                <a:moveTo>
                  <a:pt x="1295422" y="371172"/>
                </a:moveTo>
                <a:cubicBezTo>
                  <a:pt x="1308044" y="371172"/>
                  <a:pt x="1318277" y="381406"/>
                  <a:pt x="1318277" y="394027"/>
                </a:cubicBezTo>
                <a:cubicBezTo>
                  <a:pt x="1318277" y="406649"/>
                  <a:pt x="1308044" y="416881"/>
                  <a:pt x="1295422" y="416881"/>
                </a:cubicBezTo>
                <a:cubicBezTo>
                  <a:pt x="1282800" y="416881"/>
                  <a:pt x="1272567" y="406649"/>
                  <a:pt x="1272567" y="394027"/>
                </a:cubicBezTo>
                <a:cubicBezTo>
                  <a:pt x="1272567" y="381406"/>
                  <a:pt x="1282800" y="371172"/>
                  <a:pt x="1295422" y="371172"/>
                </a:cubicBezTo>
                <a:close/>
                <a:moveTo>
                  <a:pt x="1357139" y="370453"/>
                </a:moveTo>
                <a:cubicBezTo>
                  <a:pt x="1370238" y="370453"/>
                  <a:pt x="1380847" y="381062"/>
                  <a:pt x="1380847" y="394161"/>
                </a:cubicBezTo>
                <a:cubicBezTo>
                  <a:pt x="1380847" y="394212"/>
                  <a:pt x="1380847" y="394281"/>
                  <a:pt x="1380847" y="394331"/>
                </a:cubicBezTo>
                <a:cubicBezTo>
                  <a:pt x="1380744" y="407327"/>
                  <a:pt x="1370135" y="417800"/>
                  <a:pt x="1357139" y="417698"/>
                </a:cubicBezTo>
                <a:cubicBezTo>
                  <a:pt x="1344142" y="417698"/>
                  <a:pt x="1333602" y="407158"/>
                  <a:pt x="1333602" y="394161"/>
                </a:cubicBezTo>
                <a:cubicBezTo>
                  <a:pt x="1333602" y="394110"/>
                  <a:pt x="1333602" y="394041"/>
                  <a:pt x="1333602" y="393991"/>
                </a:cubicBezTo>
                <a:cubicBezTo>
                  <a:pt x="1333602" y="380994"/>
                  <a:pt x="1344142" y="370453"/>
                  <a:pt x="1357139" y="370453"/>
                </a:cubicBezTo>
                <a:close/>
                <a:moveTo>
                  <a:pt x="1971151" y="370282"/>
                </a:moveTo>
                <a:cubicBezTo>
                  <a:pt x="1984335" y="370282"/>
                  <a:pt x="1995029" y="380977"/>
                  <a:pt x="1995029" y="394161"/>
                </a:cubicBezTo>
                <a:cubicBezTo>
                  <a:pt x="1994944" y="407276"/>
                  <a:pt x="1984267" y="417867"/>
                  <a:pt x="1971151" y="417867"/>
                </a:cubicBezTo>
                <a:cubicBezTo>
                  <a:pt x="1958035" y="417867"/>
                  <a:pt x="1947358" y="407276"/>
                  <a:pt x="1947273" y="394161"/>
                </a:cubicBezTo>
                <a:cubicBezTo>
                  <a:pt x="1947273" y="380977"/>
                  <a:pt x="1957966" y="370282"/>
                  <a:pt x="1971151" y="370282"/>
                </a:cubicBezTo>
                <a:close/>
                <a:moveTo>
                  <a:pt x="1417858" y="369771"/>
                </a:moveTo>
                <a:cubicBezTo>
                  <a:pt x="1431332" y="369771"/>
                  <a:pt x="1442247" y="380687"/>
                  <a:pt x="1442247" y="394161"/>
                </a:cubicBezTo>
                <a:cubicBezTo>
                  <a:pt x="1442145" y="407567"/>
                  <a:pt x="1431264" y="418381"/>
                  <a:pt x="1417858" y="418381"/>
                </a:cubicBezTo>
                <a:cubicBezTo>
                  <a:pt x="1404486" y="418381"/>
                  <a:pt x="1393639" y="407532"/>
                  <a:pt x="1393639" y="394161"/>
                </a:cubicBezTo>
                <a:cubicBezTo>
                  <a:pt x="1393639" y="394110"/>
                  <a:pt x="1393639" y="394041"/>
                  <a:pt x="1393639" y="393991"/>
                </a:cubicBezTo>
                <a:cubicBezTo>
                  <a:pt x="1393639" y="380619"/>
                  <a:pt x="1404486" y="369771"/>
                  <a:pt x="1417858" y="369771"/>
                </a:cubicBezTo>
                <a:close/>
                <a:moveTo>
                  <a:pt x="1479259" y="369259"/>
                </a:moveTo>
                <a:cubicBezTo>
                  <a:pt x="1493006" y="369259"/>
                  <a:pt x="1504160" y="380414"/>
                  <a:pt x="1504160" y="394161"/>
                </a:cubicBezTo>
                <a:cubicBezTo>
                  <a:pt x="1504160" y="394212"/>
                  <a:pt x="1504160" y="394281"/>
                  <a:pt x="1504160" y="394331"/>
                </a:cubicBezTo>
                <a:cubicBezTo>
                  <a:pt x="1504058" y="407993"/>
                  <a:pt x="1492921" y="418994"/>
                  <a:pt x="1479259" y="418891"/>
                </a:cubicBezTo>
                <a:cubicBezTo>
                  <a:pt x="1465597" y="418891"/>
                  <a:pt x="1454528" y="407823"/>
                  <a:pt x="1454528" y="394161"/>
                </a:cubicBezTo>
                <a:cubicBezTo>
                  <a:pt x="1454528" y="394110"/>
                  <a:pt x="1454528" y="394041"/>
                  <a:pt x="1454528" y="393991"/>
                </a:cubicBezTo>
                <a:cubicBezTo>
                  <a:pt x="1454528" y="380329"/>
                  <a:pt x="1465597" y="369259"/>
                  <a:pt x="1479259" y="369259"/>
                </a:cubicBezTo>
                <a:close/>
                <a:moveTo>
                  <a:pt x="1540660" y="368577"/>
                </a:moveTo>
                <a:cubicBezTo>
                  <a:pt x="1554783" y="368577"/>
                  <a:pt x="1566244" y="380039"/>
                  <a:pt x="1566244" y="394161"/>
                </a:cubicBezTo>
                <a:cubicBezTo>
                  <a:pt x="1566159" y="408233"/>
                  <a:pt x="1554731" y="419575"/>
                  <a:pt x="1540660" y="419575"/>
                </a:cubicBezTo>
                <a:cubicBezTo>
                  <a:pt x="1526623" y="419575"/>
                  <a:pt x="1515247" y="408198"/>
                  <a:pt x="1515247" y="394161"/>
                </a:cubicBezTo>
                <a:cubicBezTo>
                  <a:pt x="1515247" y="380090"/>
                  <a:pt x="1526589" y="368663"/>
                  <a:pt x="1540660" y="368577"/>
                </a:cubicBezTo>
                <a:close/>
                <a:moveTo>
                  <a:pt x="1602428" y="367931"/>
                </a:moveTo>
                <a:cubicBezTo>
                  <a:pt x="1616840" y="367931"/>
                  <a:pt x="1628523" y="379614"/>
                  <a:pt x="1628523" y="394027"/>
                </a:cubicBezTo>
                <a:cubicBezTo>
                  <a:pt x="1628523" y="408439"/>
                  <a:pt x="1616840" y="420121"/>
                  <a:pt x="1602428" y="420121"/>
                </a:cubicBezTo>
                <a:cubicBezTo>
                  <a:pt x="1588015" y="420121"/>
                  <a:pt x="1576332" y="408439"/>
                  <a:pt x="1576332" y="394027"/>
                </a:cubicBezTo>
                <a:cubicBezTo>
                  <a:pt x="1576332" y="379614"/>
                  <a:pt x="1588015" y="367931"/>
                  <a:pt x="1602428" y="367931"/>
                </a:cubicBezTo>
                <a:close/>
                <a:moveTo>
                  <a:pt x="1664145" y="367553"/>
                </a:moveTo>
                <a:cubicBezTo>
                  <a:pt x="1678847" y="367553"/>
                  <a:pt x="1690752" y="379457"/>
                  <a:pt x="1690752" y="394161"/>
                </a:cubicBezTo>
                <a:cubicBezTo>
                  <a:pt x="1690752" y="394212"/>
                  <a:pt x="1690752" y="394280"/>
                  <a:pt x="1690752" y="394331"/>
                </a:cubicBezTo>
                <a:cubicBezTo>
                  <a:pt x="1690649" y="408931"/>
                  <a:pt x="1678744" y="420699"/>
                  <a:pt x="1664145" y="420597"/>
                </a:cubicBezTo>
                <a:cubicBezTo>
                  <a:pt x="1664025" y="420597"/>
                  <a:pt x="1663923" y="420597"/>
                  <a:pt x="1663804" y="420597"/>
                </a:cubicBezTo>
                <a:cubicBezTo>
                  <a:pt x="1649289" y="420494"/>
                  <a:pt x="1637606" y="408675"/>
                  <a:pt x="1637708" y="394161"/>
                </a:cubicBezTo>
                <a:cubicBezTo>
                  <a:pt x="1637708" y="394109"/>
                  <a:pt x="1637708" y="394041"/>
                  <a:pt x="1637708" y="393989"/>
                </a:cubicBezTo>
                <a:cubicBezTo>
                  <a:pt x="1637708" y="379390"/>
                  <a:pt x="1649545" y="367553"/>
                  <a:pt x="1664145" y="367553"/>
                </a:cubicBezTo>
                <a:close/>
                <a:moveTo>
                  <a:pt x="1724863" y="367212"/>
                </a:moveTo>
                <a:cubicBezTo>
                  <a:pt x="1739754" y="367212"/>
                  <a:pt x="1751812" y="379271"/>
                  <a:pt x="1751812" y="394161"/>
                </a:cubicBezTo>
                <a:cubicBezTo>
                  <a:pt x="1751812" y="394212"/>
                  <a:pt x="1751812" y="394280"/>
                  <a:pt x="1751812" y="394331"/>
                </a:cubicBezTo>
                <a:cubicBezTo>
                  <a:pt x="1751710" y="409119"/>
                  <a:pt x="1739651" y="421041"/>
                  <a:pt x="1724863" y="420939"/>
                </a:cubicBezTo>
                <a:cubicBezTo>
                  <a:pt x="1710076" y="420939"/>
                  <a:pt x="1698086" y="408948"/>
                  <a:pt x="1698086" y="394161"/>
                </a:cubicBezTo>
                <a:cubicBezTo>
                  <a:pt x="1698086" y="394110"/>
                  <a:pt x="1698086" y="394041"/>
                  <a:pt x="1698086" y="393989"/>
                </a:cubicBezTo>
                <a:cubicBezTo>
                  <a:pt x="1698086" y="379203"/>
                  <a:pt x="1710076" y="367212"/>
                  <a:pt x="1724863" y="367212"/>
                </a:cubicBezTo>
                <a:close/>
                <a:moveTo>
                  <a:pt x="1786265" y="366870"/>
                </a:moveTo>
                <a:cubicBezTo>
                  <a:pt x="1801343" y="366870"/>
                  <a:pt x="1813555" y="379084"/>
                  <a:pt x="1813555" y="394161"/>
                </a:cubicBezTo>
                <a:cubicBezTo>
                  <a:pt x="1813470" y="409169"/>
                  <a:pt x="1801275" y="421279"/>
                  <a:pt x="1786265" y="421279"/>
                </a:cubicBezTo>
                <a:cubicBezTo>
                  <a:pt x="1771290" y="421279"/>
                  <a:pt x="1759147" y="409136"/>
                  <a:pt x="1759147" y="394161"/>
                </a:cubicBezTo>
                <a:cubicBezTo>
                  <a:pt x="1759147" y="394110"/>
                  <a:pt x="1759147" y="394041"/>
                  <a:pt x="1759147" y="393989"/>
                </a:cubicBezTo>
                <a:cubicBezTo>
                  <a:pt x="1759147" y="379015"/>
                  <a:pt x="1771290" y="366870"/>
                  <a:pt x="1786265" y="366870"/>
                </a:cubicBezTo>
                <a:close/>
                <a:moveTo>
                  <a:pt x="1847666" y="366700"/>
                </a:moveTo>
                <a:cubicBezTo>
                  <a:pt x="1862828" y="366700"/>
                  <a:pt x="1875126" y="378998"/>
                  <a:pt x="1875126" y="394160"/>
                </a:cubicBezTo>
                <a:cubicBezTo>
                  <a:pt x="1875041" y="409255"/>
                  <a:pt x="1862760" y="421449"/>
                  <a:pt x="1847666" y="421449"/>
                </a:cubicBezTo>
                <a:cubicBezTo>
                  <a:pt x="1832589" y="421449"/>
                  <a:pt x="1820377" y="409238"/>
                  <a:pt x="1820377" y="394160"/>
                </a:cubicBezTo>
                <a:cubicBezTo>
                  <a:pt x="1820377" y="379066"/>
                  <a:pt x="1832571" y="366786"/>
                  <a:pt x="1847666" y="366700"/>
                </a:cubicBezTo>
                <a:close/>
                <a:moveTo>
                  <a:pt x="1909067" y="366529"/>
                </a:moveTo>
                <a:cubicBezTo>
                  <a:pt x="1909187" y="366529"/>
                  <a:pt x="1909289" y="366529"/>
                  <a:pt x="1909409" y="366529"/>
                </a:cubicBezTo>
                <a:cubicBezTo>
                  <a:pt x="1924572" y="366633"/>
                  <a:pt x="1936800" y="378998"/>
                  <a:pt x="1936698" y="394161"/>
                </a:cubicBezTo>
                <a:cubicBezTo>
                  <a:pt x="1936698" y="394212"/>
                  <a:pt x="1936698" y="394280"/>
                  <a:pt x="1936698" y="394331"/>
                </a:cubicBezTo>
                <a:cubicBezTo>
                  <a:pt x="1936596" y="409493"/>
                  <a:pt x="1924230" y="421723"/>
                  <a:pt x="1909067" y="421621"/>
                </a:cubicBezTo>
                <a:cubicBezTo>
                  <a:pt x="1893905" y="421621"/>
                  <a:pt x="1881608" y="409324"/>
                  <a:pt x="1881608" y="394161"/>
                </a:cubicBezTo>
                <a:cubicBezTo>
                  <a:pt x="1881608" y="394110"/>
                  <a:pt x="1881608" y="394041"/>
                  <a:pt x="1881608" y="393989"/>
                </a:cubicBezTo>
                <a:cubicBezTo>
                  <a:pt x="1881608" y="378828"/>
                  <a:pt x="1893905" y="366529"/>
                  <a:pt x="1909067" y="366529"/>
                </a:cubicBezTo>
                <a:close/>
                <a:moveTo>
                  <a:pt x="5629" y="327472"/>
                </a:moveTo>
                <a:cubicBezTo>
                  <a:pt x="8545" y="327472"/>
                  <a:pt x="10916" y="329843"/>
                  <a:pt x="10916" y="332760"/>
                </a:cubicBezTo>
                <a:cubicBezTo>
                  <a:pt x="10916" y="335676"/>
                  <a:pt x="8545" y="338047"/>
                  <a:pt x="5629" y="338047"/>
                </a:cubicBezTo>
                <a:cubicBezTo>
                  <a:pt x="2712" y="338047"/>
                  <a:pt x="342" y="335676"/>
                  <a:pt x="342" y="332760"/>
                </a:cubicBezTo>
                <a:cubicBezTo>
                  <a:pt x="342" y="329843"/>
                  <a:pt x="2712" y="327472"/>
                  <a:pt x="5629" y="327472"/>
                </a:cubicBezTo>
                <a:close/>
                <a:moveTo>
                  <a:pt x="67029" y="325425"/>
                </a:moveTo>
                <a:cubicBezTo>
                  <a:pt x="71072" y="325425"/>
                  <a:pt x="74364" y="328717"/>
                  <a:pt x="74364" y="332759"/>
                </a:cubicBezTo>
                <a:cubicBezTo>
                  <a:pt x="74364" y="336802"/>
                  <a:pt x="71072" y="340093"/>
                  <a:pt x="67029" y="340093"/>
                </a:cubicBezTo>
                <a:cubicBezTo>
                  <a:pt x="63022" y="340008"/>
                  <a:pt x="59781" y="336768"/>
                  <a:pt x="59696" y="332759"/>
                </a:cubicBezTo>
                <a:cubicBezTo>
                  <a:pt x="59696" y="328717"/>
                  <a:pt x="62971" y="325425"/>
                  <a:pt x="67029" y="325425"/>
                </a:cubicBezTo>
                <a:close/>
                <a:moveTo>
                  <a:pt x="129114" y="324572"/>
                </a:moveTo>
                <a:cubicBezTo>
                  <a:pt x="129233" y="324572"/>
                  <a:pt x="129335" y="324572"/>
                  <a:pt x="129455" y="324572"/>
                </a:cubicBezTo>
                <a:cubicBezTo>
                  <a:pt x="133889" y="324675"/>
                  <a:pt x="137403" y="328325"/>
                  <a:pt x="137301" y="332759"/>
                </a:cubicBezTo>
                <a:cubicBezTo>
                  <a:pt x="137301" y="337279"/>
                  <a:pt x="133634" y="340946"/>
                  <a:pt x="129114" y="340946"/>
                </a:cubicBezTo>
                <a:cubicBezTo>
                  <a:pt x="124628" y="340861"/>
                  <a:pt x="121012" y="337245"/>
                  <a:pt x="120927" y="332759"/>
                </a:cubicBezTo>
                <a:cubicBezTo>
                  <a:pt x="120927" y="328240"/>
                  <a:pt x="124594" y="324572"/>
                  <a:pt x="129114" y="324572"/>
                </a:cubicBezTo>
                <a:close/>
                <a:moveTo>
                  <a:pt x="189832" y="323720"/>
                </a:moveTo>
                <a:cubicBezTo>
                  <a:pt x="189951" y="323720"/>
                  <a:pt x="190054" y="323720"/>
                  <a:pt x="190173" y="323720"/>
                </a:cubicBezTo>
                <a:cubicBezTo>
                  <a:pt x="195068" y="323823"/>
                  <a:pt x="198974" y="327865"/>
                  <a:pt x="198872" y="332760"/>
                </a:cubicBezTo>
                <a:cubicBezTo>
                  <a:pt x="198872" y="337757"/>
                  <a:pt x="194830" y="341800"/>
                  <a:pt x="189832" y="341800"/>
                </a:cubicBezTo>
                <a:cubicBezTo>
                  <a:pt x="184835" y="341800"/>
                  <a:pt x="180793" y="337757"/>
                  <a:pt x="180793" y="332760"/>
                </a:cubicBezTo>
                <a:cubicBezTo>
                  <a:pt x="180793" y="327763"/>
                  <a:pt x="184835" y="323720"/>
                  <a:pt x="189832" y="323720"/>
                </a:cubicBezTo>
                <a:close/>
                <a:moveTo>
                  <a:pt x="251233" y="322868"/>
                </a:moveTo>
                <a:cubicBezTo>
                  <a:pt x="256691" y="322868"/>
                  <a:pt x="261125" y="327303"/>
                  <a:pt x="261125" y="332760"/>
                </a:cubicBezTo>
                <a:cubicBezTo>
                  <a:pt x="261125" y="338218"/>
                  <a:pt x="256691" y="342652"/>
                  <a:pt x="251233" y="342652"/>
                </a:cubicBezTo>
                <a:cubicBezTo>
                  <a:pt x="245775" y="342652"/>
                  <a:pt x="241341" y="338218"/>
                  <a:pt x="241341" y="332760"/>
                </a:cubicBezTo>
                <a:cubicBezTo>
                  <a:pt x="241341" y="327303"/>
                  <a:pt x="245775" y="322868"/>
                  <a:pt x="251233" y="322868"/>
                </a:cubicBezTo>
                <a:close/>
                <a:moveTo>
                  <a:pt x="312635" y="322185"/>
                </a:moveTo>
                <a:cubicBezTo>
                  <a:pt x="318468" y="322185"/>
                  <a:pt x="323210" y="326927"/>
                  <a:pt x="323210" y="332760"/>
                </a:cubicBezTo>
                <a:cubicBezTo>
                  <a:pt x="323210" y="338593"/>
                  <a:pt x="318468" y="343335"/>
                  <a:pt x="312635" y="343335"/>
                </a:cubicBezTo>
                <a:cubicBezTo>
                  <a:pt x="306802" y="343335"/>
                  <a:pt x="302061" y="338593"/>
                  <a:pt x="302061" y="332760"/>
                </a:cubicBezTo>
                <a:cubicBezTo>
                  <a:pt x="302061" y="326927"/>
                  <a:pt x="306802" y="322185"/>
                  <a:pt x="312635" y="322185"/>
                </a:cubicBezTo>
                <a:close/>
                <a:moveTo>
                  <a:pt x="374036" y="321331"/>
                </a:moveTo>
                <a:cubicBezTo>
                  <a:pt x="380347" y="321331"/>
                  <a:pt x="385463" y="326449"/>
                  <a:pt x="385463" y="332760"/>
                </a:cubicBezTo>
                <a:cubicBezTo>
                  <a:pt x="385463" y="339071"/>
                  <a:pt x="380347" y="344188"/>
                  <a:pt x="374036" y="344188"/>
                </a:cubicBezTo>
                <a:cubicBezTo>
                  <a:pt x="367725" y="344188"/>
                  <a:pt x="362609" y="339071"/>
                  <a:pt x="362609" y="332760"/>
                </a:cubicBezTo>
                <a:cubicBezTo>
                  <a:pt x="362609" y="326449"/>
                  <a:pt x="367725" y="321331"/>
                  <a:pt x="374036" y="321331"/>
                </a:cubicBezTo>
                <a:close/>
                <a:moveTo>
                  <a:pt x="436120" y="320479"/>
                </a:moveTo>
                <a:cubicBezTo>
                  <a:pt x="442908" y="320479"/>
                  <a:pt x="448400" y="325971"/>
                  <a:pt x="448400" y="332760"/>
                </a:cubicBezTo>
                <a:cubicBezTo>
                  <a:pt x="448400" y="339548"/>
                  <a:pt x="442908" y="345040"/>
                  <a:pt x="436120" y="345040"/>
                </a:cubicBezTo>
                <a:cubicBezTo>
                  <a:pt x="429383" y="344955"/>
                  <a:pt x="423925" y="339497"/>
                  <a:pt x="423840" y="332760"/>
                </a:cubicBezTo>
                <a:cubicBezTo>
                  <a:pt x="423840" y="325971"/>
                  <a:pt x="429331" y="320479"/>
                  <a:pt x="436120" y="320479"/>
                </a:cubicBezTo>
                <a:close/>
                <a:moveTo>
                  <a:pt x="496838" y="319626"/>
                </a:moveTo>
                <a:cubicBezTo>
                  <a:pt x="496958" y="319626"/>
                  <a:pt x="497060" y="319626"/>
                  <a:pt x="497179" y="319626"/>
                </a:cubicBezTo>
                <a:cubicBezTo>
                  <a:pt x="504343" y="319730"/>
                  <a:pt x="510074" y="325596"/>
                  <a:pt x="509971" y="332759"/>
                </a:cubicBezTo>
                <a:cubicBezTo>
                  <a:pt x="509971" y="340008"/>
                  <a:pt x="504087" y="345892"/>
                  <a:pt x="496838" y="345892"/>
                </a:cubicBezTo>
                <a:cubicBezTo>
                  <a:pt x="489624" y="345807"/>
                  <a:pt x="483791" y="339974"/>
                  <a:pt x="483706" y="332759"/>
                </a:cubicBezTo>
                <a:cubicBezTo>
                  <a:pt x="483706" y="325511"/>
                  <a:pt x="489590" y="319626"/>
                  <a:pt x="496838" y="319626"/>
                </a:cubicBezTo>
                <a:close/>
                <a:moveTo>
                  <a:pt x="558240" y="318772"/>
                </a:moveTo>
                <a:cubicBezTo>
                  <a:pt x="565966" y="318772"/>
                  <a:pt x="572226" y="325033"/>
                  <a:pt x="572226" y="332759"/>
                </a:cubicBezTo>
                <a:cubicBezTo>
                  <a:pt x="572226" y="340486"/>
                  <a:pt x="565966" y="346745"/>
                  <a:pt x="558240" y="346745"/>
                </a:cubicBezTo>
                <a:cubicBezTo>
                  <a:pt x="550513" y="346745"/>
                  <a:pt x="544254" y="340486"/>
                  <a:pt x="544254" y="332759"/>
                </a:cubicBezTo>
                <a:cubicBezTo>
                  <a:pt x="544254" y="325033"/>
                  <a:pt x="550513" y="318772"/>
                  <a:pt x="558240" y="318772"/>
                </a:cubicBezTo>
                <a:close/>
                <a:moveTo>
                  <a:pt x="620007" y="317957"/>
                </a:moveTo>
                <a:cubicBezTo>
                  <a:pt x="628108" y="317957"/>
                  <a:pt x="634675" y="324524"/>
                  <a:pt x="634675" y="332625"/>
                </a:cubicBezTo>
                <a:cubicBezTo>
                  <a:pt x="634675" y="340726"/>
                  <a:pt x="628108" y="347293"/>
                  <a:pt x="620007" y="347293"/>
                </a:cubicBezTo>
                <a:cubicBezTo>
                  <a:pt x="611906" y="347293"/>
                  <a:pt x="605339" y="340726"/>
                  <a:pt x="605339" y="332625"/>
                </a:cubicBezTo>
                <a:cubicBezTo>
                  <a:pt x="605339" y="324524"/>
                  <a:pt x="611906" y="317957"/>
                  <a:pt x="620007" y="317957"/>
                </a:cubicBezTo>
                <a:close/>
                <a:moveTo>
                  <a:pt x="681042" y="317238"/>
                </a:moveTo>
                <a:cubicBezTo>
                  <a:pt x="689621" y="317238"/>
                  <a:pt x="696563" y="324180"/>
                  <a:pt x="696563" y="332759"/>
                </a:cubicBezTo>
                <a:cubicBezTo>
                  <a:pt x="696563" y="332810"/>
                  <a:pt x="696563" y="332879"/>
                  <a:pt x="696563" y="332930"/>
                </a:cubicBezTo>
                <a:cubicBezTo>
                  <a:pt x="696461" y="341407"/>
                  <a:pt x="689519" y="348212"/>
                  <a:pt x="681042" y="348110"/>
                </a:cubicBezTo>
                <a:cubicBezTo>
                  <a:pt x="680991" y="348110"/>
                  <a:pt x="680923" y="348110"/>
                  <a:pt x="680872" y="348110"/>
                </a:cubicBezTo>
                <a:cubicBezTo>
                  <a:pt x="672395" y="348110"/>
                  <a:pt x="665522" y="341236"/>
                  <a:pt x="665522" y="332759"/>
                </a:cubicBezTo>
                <a:cubicBezTo>
                  <a:pt x="665522" y="324180"/>
                  <a:pt x="672463" y="317238"/>
                  <a:pt x="681042" y="317238"/>
                </a:cubicBezTo>
                <a:close/>
                <a:moveTo>
                  <a:pt x="743125" y="316386"/>
                </a:moveTo>
                <a:cubicBezTo>
                  <a:pt x="752540" y="316386"/>
                  <a:pt x="760181" y="324026"/>
                  <a:pt x="760181" y="333442"/>
                </a:cubicBezTo>
                <a:cubicBezTo>
                  <a:pt x="760181" y="342857"/>
                  <a:pt x="752540" y="350498"/>
                  <a:pt x="743125" y="350498"/>
                </a:cubicBezTo>
                <a:cubicBezTo>
                  <a:pt x="733711" y="350498"/>
                  <a:pt x="726070" y="342857"/>
                  <a:pt x="726070" y="333442"/>
                </a:cubicBezTo>
                <a:cubicBezTo>
                  <a:pt x="726070" y="324026"/>
                  <a:pt x="733711" y="316386"/>
                  <a:pt x="743125" y="316386"/>
                </a:cubicBezTo>
                <a:close/>
                <a:moveTo>
                  <a:pt x="803844" y="315533"/>
                </a:moveTo>
                <a:cubicBezTo>
                  <a:pt x="813259" y="315533"/>
                  <a:pt x="820900" y="323175"/>
                  <a:pt x="820900" y="332589"/>
                </a:cubicBezTo>
                <a:cubicBezTo>
                  <a:pt x="820900" y="342003"/>
                  <a:pt x="813259" y="349645"/>
                  <a:pt x="803844" y="349645"/>
                </a:cubicBezTo>
                <a:cubicBezTo>
                  <a:pt x="794430" y="349645"/>
                  <a:pt x="786789" y="342003"/>
                  <a:pt x="786789" y="332589"/>
                </a:cubicBezTo>
                <a:cubicBezTo>
                  <a:pt x="786789" y="323175"/>
                  <a:pt x="794430" y="315533"/>
                  <a:pt x="803844" y="315533"/>
                </a:cubicBezTo>
                <a:close/>
                <a:moveTo>
                  <a:pt x="865247" y="314510"/>
                </a:moveTo>
                <a:cubicBezTo>
                  <a:pt x="874662" y="314510"/>
                  <a:pt x="882303" y="322151"/>
                  <a:pt x="882303" y="331566"/>
                </a:cubicBezTo>
                <a:cubicBezTo>
                  <a:pt x="882303" y="340981"/>
                  <a:pt x="874662" y="348622"/>
                  <a:pt x="865247" y="348622"/>
                </a:cubicBezTo>
                <a:cubicBezTo>
                  <a:pt x="864957" y="348639"/>
                  <a:pt x="864667" y="348639"/>
                  <a:pt x="864377" y="348639"/>
                </a:cubicBezTo>
                <a:cubicBezTo>
                  <a:pt x="854945" y="348639"/>
                  <a:pt x="847321" y="340981"/>
                  <a:pt x="847338" y="331566"/>
                </a:cubicBezTo>
                <a:cubicBezTo>
                  <a:pt x="847338" y="331276"/>
                  <a:pt x="847338" y="330986"/>
                  <a:pt x="847355" y="330696"/>
                </a:cubicBezTo>
                <a:cubicBezTo>
                  <a:pt x="847833" y="321281"/>
                  <a:pt x="855832" y="314032"/>
                  <a:pt x="865247" y="314510"/>
                </a:cubicBezTo>
                <a:close/>
                <a:moveTo>
                  <a:pt x="927014" y="313864"/>
                </a:moveTo>
                <a:cubicBezTo>
                  <a:pt x="937375" y="313864"/>
                  <a:pt x="945775" y="322265"/>
                  <a:pt x="945775" y="332626"/>
                </a:cubicBezTo>
                <a:cubicBezTo>
                  <a:pt x="945775" y="342987"/>
                  <a:pt x="937375" y="351387"/>
                  <a:pt x="927014" y="351387"/>
                </a:cubicBezTo>
                <a:cubicBezTo>
                  <a:pt x="916652" y="351387"/>
                  <a:pt x="908252" y="342987"/>
                  <a:pt x="908252" y="332626"/>
                </a:cubicBezTo>
                <a:cubicBezTo>
                  <a:pt x="908252" y="322265"/>
                  <a:pt x="916652" y="313864"/>
                  <a:pt x="927014" y="313864"/>
                </a:cubicBezTo>
                <a:close/>
                <a:moveTo>
                  <a:pt x="988048" y="313315"/>
                </a:moveTo>
                <a:cubicBezTo>
                  <a:pt x="998793" y="313315"/>
                  <a:pt x="1007492" y="322014"/>
                  <a:pt x="1007492" y="332759"/>
                </a:cubicBezTo>
                <a:cubicBezTo>
                  <a:pt x="1007492" y="332810"/>
                  <a:pt x="1007492" y="332879"/>
                  <a:pt x="1007492" y="332930"/>
                </a:cubicBezTo>
                <a:cubicBezTo>
                  <a:pt x="1007389" y="343573"/>
                  <a:pt x="998691" y="352135"/>
                  <a:pt x="988048" y="352032"/>
                </a:cubicBezTo>
                <a:cubicBezTo>
                  <a:pt x="987997" y="352032"/>
                  <a:pt x="987929" y="352032"/>
                  <a:pt x="987878" y="352032"/>
                </a:cubicBezTo>
                <a:cubicBezTo>
                  <a:pt x="977235" y="352032"/>
                  <a:pt x="968605" y="343402"/>
                  <a:pt x="968605" y="332759"/>
                </a:cubicBezTo>
                <a:cubicBezTo>
                  <a:pt x="968605" y="322014"/>
                  <a:pt x="977303" y="313315"/>
                  <a:pt x="988048" y="313315"/>
                </a:cubicBezTo>
                <a:close/>
                <a:moveTo>
                  <a:pt x="1050132" y="312462"/>
                </a:moveTo>
                <a:cubicBezTo>
                  <a:pt x="1061338" y="312462"/>
                  <a:pt x="1070429" y="321554"/>
                  <a:pt x="1070429" y="332760"/>
                </a:cubicBezTo>
                <a:cubicBezTo>
                  <a:pt x="1070429" y="332811"/>
                  <a:pt x="1070429" y="332879"/>
                  <a:pt x="1070429" y="332931"/>
                </a:cubicBezTo>
                <a:cubicBezTo>
                  <a:pt x="1070326" y="344051"/>
                  <a:pt x="1061253" y="352988"/>
                  <a:pt x="1050132" y="352886"/>
                </a:cubicBezTo>
                <a:cubicBezTo>
                  <a:pt x="1038994" y="352886"/>
                  <a:pt x="1029921" y="343898"/>
                  <a:pt x="1029836" y="332760"/>
                </a:cubicBezTo>
                <a:cubicBezTo>
                  <a:pt x="1029836" y="321554"/>
                  <a:pt x="1038926" y="312462"/>
                  <a:pt x="1050132" y="312462"/>
                </a:cubicBezTo>
                <a:close/>
                <a:moveTo>
                  <a:pt x="1110851" y="311610"/>
                </a:moveTo>
                <a:cubicBezTo>
                  <a:pt x="1110970" y="311610"/>
                  <a:pt x="1111072" y="311610"/>
                  <a:pt x="1111192" y="311610"/>
                </a:cubicBezTo>
                <a:cubicBezTo>
                  <a:pt x="1122773" y="311713"/>
                  <a:pt x="1132102" y="321178"/>
                  <a:pt x="1132000" y="332760"/>
                </a:cubicBezTo>
                <a:cubicBezTo>
                  <a:pt x="1132000" y="332811"/>
                  <a:pt x="1132000" y="332879"/>
                  <a:pt x="1132000" y="332930"/>
                </a:cubicBezTo>
                <a:cubicBezTo>
                  <a:pt x="1131898" y="344511"/>
                  <a:pt x="1122432" y="353841"/>
                  <a:pt x="1110851" y="353739"/>
                </a:cubicBezTo>
                <a:cubicBezTo>
                  <a:pt x="1099236" y="353739"/>
                  <a:pt x="1089804" y="344376"/>
                  <a:pt x="1089702" y="332760"/>
                </a:cubicBezTo>
                <a:cubicBezTo>
                  <a:pt x="1089702" y="321076"/>
                  <a:pt x="1099167" y="311610"/>
                  <a:pt x="1110851" y="311610"/>
                </a:cubicBezTo>
                <a:close/>
                <a:moveTo>
                  <a:pt x="1172252" y="310928"/>
                </a:moveTo>
                <a:cubicBezTo>
                  <a:pt x="1184311" y="310928"/>
                  <a:pt x="1194084" y="320701"/>
                  <a:pt x="1194084" y="332760"/>
                </a:cubicBezTo>
                <a:cubicBezTo>
                  <a:pt x="1194084" y="332811"/>
                  <a:pt x="1194084" y="332879"/>
                  <a:pt x="1194084" y="332931"/>
                </a:cubicBezTo>
                <a:cubicBezTo>
                  <a:pt x="1193981" y="344887"/>
                  <a:pt x="1184208" y="354523"/>
                  <a:pt x="1172252" y="354421"/>
                </a:cubicBezTo>
                <a:cubicBezTo>
                  <a:pt x="1160262" y="354421"/>
                  <a:pt x="1150506" y="344750"/>
                  <a:pt x="1150421" y="332760"/>
                </a:cubicBezTo>
                <a:cubicBezTo>
                  <a:pt x="1150421" y="320701"/>
                  <a:pt x="1160194" y="310928"/>
                  <a:pt x="1172252" y="310928"/>
                </a:cubicBezTo>
                <a:close/>
                <a:moveTo>
                  <a:pt x="1233653" y="310245"/>
                </a:moveTo>
                <a:cubicBezTo>
                  <a:pt x="1246087" y="310245"/>
                  <a:pt x="1256167" y="320326"/>
                  <a:pt x="1256167" y="332759"/>
                </a:cubicBezTo>
                <a:cubicBezTo>
                  <a:pt x="1256082" y="345125"/>
                  <a:pt x="1246019" y="355102"/>
                  <a:pt x="1233653" y="355102"/>
                </a:cubicBezTo>
                <a:cubicBezTo>
                  <a:pt x="1221288" y="355102"/>
                  <a:pt x="1211225" y="345125"/>
                  <a:pt x="1211140" y="332759"/>
                </a:cubicBezTo>
                <a:cubicBezTo>
                  <a:pt x="1211225" y="320360"/>
                  <a:pt x="1221254" y="310331"/>
                  <a:pt x="1233653" y="310245"/>
                </a:cubicBezTo>
                <a:close/>
                <a:moveTo>
                  <a:pt x="1295054" y="309393"/>
                </a:moveTo>
                <a:cubicBezTo>
                  <a:pt x="1307966" y="309393"/>
                  <a:pt x="1318421" y="319849"/>
                  <a:pt x="1318421" y="332760"/>
                </a:cubicBezTo>
                <a:cubicBezTo>
                  <a:pt x="1318421" y="332811"/>
                  <a:pt x="1318421" y="332880"/>
                  <a:pt x="1318421" y="332931"/>
                </a:cubicBezTo>
                <a:cubicBezTo>
                  <a:pt x="1318319" y="345740"/>
                  <a:pt x="1307863" y="356058"/>
                  <a:pt x="1295054" y="355956"/>
                </a:cubicBezTo>
                <a:cubicBezTo>
                  <a:pt x="1282246" y="355956"/>
                  <a:pt x="1271859" y="345570"/>
                  <a:pt x="1271859" y="332760"/>
                </a:cubicBezTo>
                <a:cubicBezTo>
                  <a:pt x="1271859" y="332709"/>
                  <a:pt x="1271859" y="332641"/>
                  <a:pt x="1271859" y="332589"/>
                </a:cubicBezTo>
                <a:cubicBezTo>
                  <a:pt x="1271859" y="319781"/>
                  <a:pt x="1282246" y="309393"/>
                  <a:pt x="1295054" y="309393"/>
                </a:cubicBezTo>
                <a:close/>
                <a:moveTo>
                  <a:pt x="1357139" y="308710"/>
                </a:moveTo>
                <a:cubicBezTo>
                  <a:pt x="1370425" y="308710"/>
                  <a:pt x="1381188" y="319473"/>
                  <a:pt x="1381188" y="332759"/>
                </a:cubicBezTo>
                <a:cubicBezTo>
                  <a:pt x="1381102" y="345978"/>
                  <a:pt x="1370357" y="356637"/>
                  <a:pt x="1357139" y="356637"/>
                </a:cubicBezTo>
                <a:cubicBezTo>
                  <a:pt x="1343954" y="356637"/>
                  <a:pt x="1333261" y="345944"/>
                  <a:pt x="1333261" y="332759"/>
                </a:cubicBezTo>
                <a:cubicBezTo>
                  <a:pt x="1333261" y="319541"/>
                  <a:pt x="1343921" y="308796"/>
                  <a:pt x="1357139" y="308710"/>
                </a:cubicBezTo>
                <a:close/>
                <a:moveTo>
                  <a:pt x="1970835" y="308064"/>
                </a:moveTo>
                <a:cubicBezTo>
                  <a:pt x="1984400" y="308064"/>
                  <a:pt x="1995396" y="319061"/>
                  <a:pt x="1995396" y="332626"/>
                </a:cubicBezTo>
                <a:cubicBezTo>
                  <a:pt x="1995396" y="346190"/>
                  <a:pt x="1984400" y="357186"/>
                  <a:pt x="1970835" y="357186"/>
                </a:cubicBezTo>
                <a:cubicBezTo>
                  <a:pt x="1957271" y="357186"/>
                  <a:pt x="1946275" y="346190"/>
                  <a:pt x="1946275" y="332626"/>
                </a:cubicBezTo>
                <a:cubicBezTo>
                  <a:pt x="1946275" y="319061"/>
                  <a:pt x="1957271" y="308064"/>
                  <a:pt x="1970835" y="308064"/>
                </a:cubicBezTo>
                <a:close/>
                <a:moveTo>
                  <a:pt x="1417858" y="308028"/>
                </a:moveTo>
                <a:cubicBezTo>
                  <a:pt x="1431520" y="308028"/>
                  <a:pt x="1442589" y="319098"/>
                  <a:pt x="1442589" y="332759"/>
                </a:cubicBezTo>
                <a:cubicBezTo>
                  <a:pt x="1442589" y="332811"/>
                  <a:pt x="1442589" y="332879"/>
                  <a:pt x="1442589" y="332930"/>
                </a:cubicBezTo>
                <a:cubicBezTo>
                  <a:pt x="1442487" y="346489"/>
                  <a:pt x="1431418" y="357422"/>
                  <a:pt x="1417858" y="357320"/>
                </a:cubicBezTo>
                <a:cubicBezTo>
                  <a:pt x="1417739" y="357320"/>
                  <a:pt x="1417636" y="357320"/>
                  <a:pt x="1417517" y="357320"/>
                </a:cubicBezTo>
                <a:cubicBezTo>
                  <a:pt x="1404043" y="357218"/>
                  <a:pt x="1393195" y="346234"/>
                  <a:pt x="1393297" y="332759"/>
                </a:cubicBezTo>
                <a:cubicBezTo>
                  <a:pt x="1393297" y="332708"/>
                  <a:pt x="1393297" y="332640"/>
                  <a:pt x="1393297" y="332589"/>
                </a:cubicBezTo>
                <a:cubicBezTo>
                  <a:pt x="1393297" y="319029"/>
                  <a:pt x="1404299" y="308028"/>
                  <a:pt x="1417858" y="308028"/>
                </a:cubicBezTo>
                <a:close/>
                <a:moveTo>
                  <a:pt x="1479258" y="307346"/>
                </a:moveTo>
                <a:cubicBezTo>
                  <a:pt x="1493295" y="307346"/>
                  <a:pt x="1504672" y="318723"/>
                  <a:pt x="1504672" y="332760"/>
                </a:cubicBezTo>
                <a:cubicBezTo>
                  <a:pt x="1504586" y="346728"/>
                  <a:pt x="1493227" y="358004"/>
                  <a:pt x="1479258" y="358004"/>
                </a:cubicBezTo>
                <a:cubicBezTo>
                  <a:pt x="1465324" y="358004"/>
                  <a:pt x="1454016" y="346694"/>
                  <a:pt x="1454016" y="332760"/>
                </a:cubicBezTo>
                <a:cubicBezTo>
                  <a:pt x="1454016" y="318790"/>
                  <a:pt x="1465290" y="307432"/>
                  <a:pt x="1479258" y="307346"/>
                </a:cubicBezTo>
                <a:close/>
                <a:moveTo>
                  <a:pt x="1540660" y="306664"/>
                </a:moveTo>
                <a:cubicBezTo>
                  <a:pt x="1540779" y="306664"/>
                  <a:pt x="1540882" y="306664"/>
                  <a:pt x="1541001" y="306664"/>
                </a:cubicBezTo>
                <a:cubicBezTo>
                  <a:pt x="1555328" y="306766"/>
                  <a:pt x="1566857" y="318450"/>
                  <a:pt x="1566755" y="332760"/>
                </a:cubicBezTo>
                <a:cubicBezTo>
                  <a:pt x="1566755" y="332811"/>
                  <a:pt x="1566755" y="332879"/>
                  <a:pt x="1566755" y="332931"/>
                </a:cubicBezTo>
                <a:cubicBezTo>
                  <a:pt x="1566653" y="347240"/>
                  <a:pt x="1554970" y="358786"/>
                  <a:pt x="1540660" y="358685"/>
                </a:cubicBezTo>
                <a:cubicBezTo>
                  <a:pt x="1526350" y="358685"/>
                  <a:pt x="1514735" y="347069"/>
                  <a:pt x="1514735" y="332760"/>
                </a:cubicBezTo>
                <a:cubicBezTo>
                  <a:pt x="1514735" y="332709"/>
                  <a:pt x="1514735" y="332641"/>
                  <a:pt x="1514735" y="332589"/>
                </a:cubicBezTo>
                <a:cubicBezTo>
                  <a:pt x="1514735" y="318262"/>
                  <a:pt x="1526350" y="306664"/>
                  <a:pt x="1540660" y="306664"/>
                </a:cubicBezTo>
                <a:close/>
                <a:moveTo>
                  <a:pt x="1602061" y="305981"/>
                </a:moveTo>
                <a:cubicBezTo>
                  <a:pt x="1616848" y="305981"/>
                  <a:pt x="1628839" y="317972"/>
                  <a:pt x="1628839" y="332759"/>
                </a:cubicBezTo>
                <a:cubicBezTo>
                  <a:pt x="1628839" y="332810"/>
                  <a:pt x="1628839" y="332879"/>
                  <a:pt x="1628839" y="332930"/>
                </a:cubicBezTo>
                <a:cubicBezTo>
                  <a:pt x="1628737" y="347632"/>
                  <a:pt x="1616763" y="359469"/>
                  <a:pt x="1602061" y="359365"/>
                </a:cubicBezTo>
                <a:cubicBezTo>
                  <a:pt x="1587359" y="359365"/>
                  <a:pt x="1575454" y="347461"/>
                  <a:pt x="1575454" y="332759"/>
                </a:cubicBezTo>
                <a:cubicBezTo>
                  <a:pt x="1575454" y="332708"/>
                  <a:pt x="1575454" y="332640"/>
                  <a:pt x="1575454" y="332589"/>
                </a:cubicBezTo>
                <a:cubicBezTo>
                  <a:pt x="1575454" y="317886"/>
                  <a:pt x="1587359" y="305981"/>
                  <a:pt x="1602061" y="305981"/>
                </a:cubicBezTo>
                <a:close/>
                <a:moveTo>
                  <a:pt x="1664144" y="305470"/>
                </a:moveTo>
                <a:cubicBezTo>
                  <a:pt x="1679222" y="305470"/>
                  <a:pt x="1691434" y="317682"/>
                  <a:pt x="1691434" y="332760"/>
                </a:cubicBezTo>
                <a:cubicBezTo>
                  <a:pt x="1691349" y="347769"/>
                  <a:pt x="1679154" y="359879"/>
                  <a:pt x="1664144" y="359879"/>
                </a:cubicBezTo>
                <a:cubicBezTo>
                  <a:pt x="1649169" y="359879"/>
                  <a:pt x="1637026" y="347735"/>
                  <a:pt x="1637026" y="332760"/>
                </a:cubicBezTo>
                <a:cubicBezTo>
                  <a:pt x="1637026" y="332709"/>
                  <a:pt x="1637026" y="332641"/>
                  <a:pt x="1637026" y="332589"/>
                </a:cubicBezTo>
                <a:cubicBezTo>
                  <a:pt x="1637026" y="317614"/>
                  <a:pt x="1649169" y="305470"/>
                  <a:pt x="1664144" y="305470"/>
                </a:cubicBezTo>
                <a:close/>
                <a:moveTo>
                  <a:pt x="1724864" y="304958"/>
                </a:moveTo>
                <a:cubicBezTo>
                  <a:pt x="1740214" y="304958"/>
                  <a:pt x="1752665" y="317409"/>
                  <a:pt x="1752665" y="332760"/>
                </a:cubicBezTo>
                <a:cubicBezTo>
                  <a:pt x="1752665" y="332811"/>
                  <a:pt x="1752665" y="332879"/>
                  <a:pt x="1752665" y="332930"/>
                </a:cubicBezTo>
                <a:cubicBezTo>
                  <a:pt x="1752562" y="348195"/>
                  <a:pt x="1740129" y="360492"/>
                  <a:pt x="1724864" y="360390"/>
                </a:cubicBezTo>
                <a:cubicBezTo>
                  <a:pt x="1724744" y="360390"/>
                  <a:pt x="1724642" y="360390"/>
                  <a:pt x="1724523" y="360390"/>
                </a:cubicBezTo>
                <a:cubicBezTo>
                  <a:pt x="1709360" y="360288"/>
                  <a:pt x="1697131" y="347922"/>
                  <a:pt x="1697233" y="332760"/>
                </a:cubicBezTo>
                <a:cubicBezTo>
                  <a:pt x="1697233" y="332708"/>
                  <a:pt x="1697233" y="332640"/>
                  <a:pt x="1697233" y="332589"/>
                </a:cubicBezTo>
                <a:cubicBezTo>
                  <a:pt x="1697233" y="317324"/>
                  <a:pt x="1709599" y="304958"/>
                  <a:pt x="1724864" y="304958"/>
                </a:cubicBezTo>
                <a:close/>
                <a:moveTo>
                  <a:pt x="1786265" y="304617"/>
                </a:moveTo>
                <a:cubicBezTo>
                  <a:pt x="1801803" y="304617"/>
                  <a:pt x="1814407" y="317222"/>
                  <a:pt x="1814407" y="332760"/>
                </a:cubicBezTo>
                <a:cubicBezTo>
                  <a:pt x="1814407" y="332811"/>
                  <a:pt x="1814407" y="332879"/>
                  <a:pt x="1814407" y="332930"/>
                </a:cubicBezTo>
                <a:cubicBezTo>
                  <a:pt x="1814305" y="348383"/>
                  <a:pt x="1801718" y="360834"/>
                  <a:pt x="1786265" y="360731"/>
                </a:cubicBezTo>
                <a:cubicBezTo>
                  <a:pt x="1786146" y="360731"/>
                  <a:pt x="1786043" y="360731"/>
                  <a:pt x="1785924" y="360731"/>
                </a:cubicBezTo>
                <a:cubicBezTo>
                  <a:pt x="1770573" y="360629"/>
                  <a:pt x="1758191" y="348110"/>
                  <a:pt x="1758293" y="332760"/>
                </a:cubicBezTo>
                <a:cubicBezTo>
                  <a:pt x="1758293" y="332709"/>
                  <a:pt x="1758293" y="332640"/>
                  <a:pt x="1758293" y="332589"/>
                </a:cubicBezTo>
                <a:cubicBezTo>
                  <a:pt x="1758293" y="317136"/>
                  <a:pt x="1770812" y="304617"/>
                  <a:pt x="1786265" y="304617"/>
                </a:cubicBezTo>
                <a:close/>
                <a:moveTo>
                  <a:pt x="1909068" y="304446"/>
                </a:moveTo>
                <a:cubicBezTo>
                  <a:pt x="1924708" y="304446"/>
                  <a:pt x="1937381" y="317119"/>
                  <a:pt x="1937381" y="332759"/>
                </a:cubicBezTo>
                <a:cubicBezTo>
                  <a:pt x="1937381" y="332810"/>
                  <a:pt x="1937381" y="332879"/>
                  <a:pt x="1937381" y="332930"/>
                </a:cubicBezTo>
                <a:cubicBezTo>
                  <a:pt x="1937279" y="348468"/>
                  <a:pt x="1924606" y="361004"/>
                  <a:pt x="1909068" y="360901"/>
                </a:cubicBezTo>
                <a:cubicBezTo>
                  <a:pt x="1893530" y="360901"/>
                  <a:pt x="1880926" y="348297"/>
                  <a:pt x="1880926" y="332759"/>
                </a:cubicBezTo>
                <a:cubicBezTo>
                  <a:pt x="1880926" y="332708"/>
                  <a:pt x="1880926" y="332640"/>
                  <a:pt x="1880926" y="332589"/>
                </a:cubicBezTo>
                <a:cubicBezTo>
                  <a:pt x="1880926" y="317051"/>
                  <a:pt x="1893530" y="304446"/>
                  <a:pt x="1909068" y="304446"/>
                </a:cubicBezTo>
                <a:close/>
                <a:moveTo>
                  <a:pt x="1847666" y="304446"/>
                </a:moveTo>
                <a:cubicBezTo>
                  <a:pt x="1863306" y="304446"/>
                  <a:pt x="1875979" y="317119"/>
                  <a:pt x="1875979" y="332759"/>
                </a:cubicBezTo>
                <a:cubicBezTo>
                  <a:pt x="1875979" y="332810"/>
                  <a:pt x="1875979" y="332879"/>
                  <a:pt x="1875979" y="332930"/>
                </a:cubicBezTo>
                <a:cubicBezTo>
                  <a:pt x="1875877" y="348468"/>
                  <a:pt x="1863204" y="361004"/>
                  <a:pt x="1847666" y="360901"/>
                </a:cubicBezTo>
                <a:cubicBezTo>
                  <a:pt x="1832128" y="360901"/>
                  <a:pt x="1819524" y="348297"/>
                  <a:pt x="1819524" y="332759"/>
                </a:cubicBezTo>
                <a:cubicBezTo>
                  <a:pt x="1819524" y="332708"/>
                  <a:pt x="1819524" y="332640"/>
                  <a:pt x="1819524" y="332589"/>
                </a:cubicBezTo>
                <a:cubicBezTo>
                  <a:pt x="1819524" y="317051"/>
                  <a:pt x="1832128" y="304446"/>
                  <a:pt x="1847666" y="304446"/>
                </a:cubicBezTo>
                <a:close/>
                <a:moveTo>
                  <a:pt x="5629" y="265900"/>
                </a:moveTo>
                <a:cubicBezTo>
                  <a:pt x="8648" y="265900"/>
                  <a:pt x="11086" y="268338"/>
                  <a:pt x="11086" y="271358"/>
                </a:cubicBezTo>
                <a:cubicBezTo>
                  <a:pt x="11086" y="274377"/>
                  <a:pt x="8648" y="276816"/>
                  <a:pt x="5629" y="276816"/>
                </a:cubicBezTo>
                <a:cubicBezTo>
                  <a:pt x="2643" y="276731"/>
                  <a:pt x="256" y="274343"/>
                  <a:pt x="171" y="271358"/>
                </a:cubicBezTo>
                <a:cubicBezTo>
                  <a:pt x="171" y="268338"/>
                  <a:pt x="2610" y="265900"/>
                  <a:pt x="5629" y="265900"/>
                </a:cubicBezTo>
                <a:close/>
                <a:moveTo>
                  <a:pt x="129113" y="263342"/>
                </a:moveTo>
                <a:cubicBezTo>
                  <a:pt x="133735" y="263342"/>
                  <a:pt x="137470" y="267078"/>
                  <a:pt x="137470" y="271700"/>
                </a:cubicBezTo>
                <a:cubicBezTo>
                  <a:pt x="137470" y="276322"/>
                  <a:pt x="133735" y="280057"/>
                  <a:pt x="129113" y="280057"/>
                </a:cubicBezTo>
                <a:cubicBezTo>
                  <a:pt x="124491" y="280057"/>
                  <a:pt x="120756" y="276322"/>
                  <a:pt x="120756" y="271700"/>
                </a:cubicBezTo>
                <a:cubicBezTo>
                  <a:pt x="120756" y="267078"/>
                  <a:pt x="124491" y="263342"/>
                  <a:pt x="129113" y="263342"/>
                </a:cubicBezTo>
                <a:close/>
                <a:moveTo>
                  <a:pt x="67030" y="263342"/>
                </a:moveTo>
                <a:cubicBezTo>
                  <a:pt x="67149" y="263342"/>
                  <a:pt x="67251" y="263342"/>
                  <a:pt x="67371" y="263342"/>
                </a:cubicBezTo>
                <a:cubicBezTo>
                  <a:pt x="71431" y="263445"/>
                  <a:pt x="74637" y="266805"/>
                  <a:pt x="74534" y="270847"/>
                </a:cubicBezTo>
                <a:cubicBezTo>
                  <a:pt x="74534" y="274992"/>
                  <a:pt x="71174" y="278352"/>
                  <a:pt x="67030" y="278352"/>
                </a:cubicBezTo>
                <a:cubicBezTo>
                  <a:pt x="62885" y="278352"/>
                  <a:pt x="59526" y="274992"/>
                  <a:pt x="59526" y="270847"/>
                </a:cubicBezTo>
                <a:cubicBezTo>
                  <a:pt x="59526" y="266702"/>
                  <a:pt x="62885" y="263342"/>
                  <a:pt x="67030" y="263342"/>
                </a:cubicBezTo>
                <a:close/>
                <a:moveTo>
                  <a:pt x="189832" y="262148"/>
                </a:moveTo>
                <a:cubicBezTo>
                  <a:pt x="194915" y="262148"/>
                  <a:pt x="199042" y="266276"/>
                  <a:pt x="199042" y="271359"/>
                </a:cubicBezTo>
                <a:cubicBezTo>
                  <a:pt x="199042" y="276441"/>
                  <a:pt x="194915" y="280569"/>
                  <a:pt x="189832" y="280569"/>
                </a:cubicBezTo>
                <a:cubicBezTo>
                  <a:pt x="184784" y="280483"/>
                  <a:pt x="180707" y="276407"/>
                  <a:pt x="180622" y="271359"/>
                </a:cubicBezTo>
                <a:cubicBezTo>
                  <a:pt x="180622" y="266276"/>
                  <a:pt x="184749" y="262148"/>
                  <a:pt x="189832" y="262148"/>
                </a:cubicBezTo>
                <a:close/>
                <a:moveTo>
                  <a:pt x="251233" y="261296"/>
                </a:moveTo>
                <a:cubicBezTo>
                  <a:pt x="251353" y="261296"/>
                  <a:pt x="251455" y="261296"/>
                  <a:pt x="251574" y="261296"/>
                </a:cubicBezTo>
                <a:cubicBezTo>
                  <a:pt x="257032" y="261399"/>
                  <a:pt x="261399" y="265900"/>
                  <a:pt x="261296" y="271358"/>
                </a:cubicBezTo>
                <a:cubicBezTo>
                  <a:pt x="261296" y="276919"/>
                  <a:pt x="256794" y="281421"/>
                  <a:pt x="251233" y="281421"/>
                </a:cubicBezTo>
                <a:cubicBezTo>
                  <a:pt x="245707" y="281335"/>
                  <a:pt x="241256" y="276885"/>
                  <a:pt x="241171" y="271358"/>
                </a:cubicBezTo>
                <a:cubicBezTo>
                  <a:pt x="241171" y="265798"/>
                  <a:pt x="245673" y="261296"/>
                  <a:pt x="251233" y="261296"/>
                </a:cubicBezTo>
                <a:close/>
                <a:moveTo>
                  <a:pt x="313001" y="260480"/>
                </a:moveTo>
                <a:cubicBezTo>
                  <a:pt x="318936" y="260480"/>
                  <a:pt x="323746" y="265290"/>
                  <a:pt x="323746" y="271223"/>
                </a:cubicBezTo>
                <a:cubicBezTo>
                  <a:pt x="323746" y="277159"/>
                  <a:pt x="318936" y="281969"/>
                  <a:pt x="313001" y="281969"/>
                </a:cubicBezTo>
                <a:cubicBezTo>
                  <a:pt x="307067" y="281969"/>
                  <a:pt x="302256" y="277159"/>
                  <a:pt x="302256" y="271223"/>
                </a:cubicBezTo>
                <a:cubicBezTo>
                  <a:pt x="302256" y="265290"/>
                  <a:pt x="307067" y="260480"/>
                  <a:pt x="313001" y="260480"/>
                </a:cubicBezTo>
                <a:close/>
                <a:moveTo>
                  <a:pt x="374035" y="259760"/>
                </a:moveTo>
                <a:cubicBezTo>
                  <a:pt x="374155" y="259760"/>
                  <a:pt x="374257" y="259760"/>
                  <a:pt x="374377" y="259760"/>
                </a:cubicBezTo>
                <a:cubicBezTo>
                  <a:pt x="380688" y="259864"/>
                  <a:pt x="385736" y="265048"/>
                  <a:pt x="385634" y="271358"/>
                </a:cubicBezTo>
                <a:cubicBezTo>
                  <a:pt x="385634" y="277771"/>
                  <a:pt x="380449" y="282956"/>
                  <a:pt x="374035" y="282956"/>
                </a:cubicBezTo>
                <a:cubicBezTo>
                  <a:pt x="367674" y="282871"/>
                  <a:pt x="362523" y="277720"/>
                  <a:pt x="362438" y="271358"/>
                </a:cubicBezTo>
                <a:cubicBezTo>
                  <a:pt x="362438" y="264945"/>
                  <a:pt x="367623" y="259760"/>
                  <a:pt x="374035" y="259760"/>
                </a:cubicBezTo>
                <a:close/>
                <a:moveTo>
                  <a:pt x="436120" y="258908"/>
                </a:moveTo>
                <a:cubicBezTo>
                  <a:pt x="436239" y="258908"/>
                  <a:pt x="436341" y="258908"/>
                  <a:pt x="436460" y="258908"/>
                </a:cubicBezTo>
                <a:cubicBezTo>
                  <a:pt x="443249" y="259011"/>
                  <a:pt x="448673" y="264570"/>
                  <a:pt x="448571" y="271358"/>
                </a:cubicBezTo>
                <a:cubicBezTo>
                  <a:pt x="448571" y="278232"/>
                  <a:pt x="442993" y="283808"/>
                  <a:pt x="436120" y="283808"/>
                </a:cubicBezTo>
                <a:cubicBezTo>
                  <a:pt x="429246" y="283808"/>
                  <a:pt x="423669" y="278232"/>
                  <a:pt x="423669" y="271358"/>
                </a:cubicBezTo>
                <a:cubicBezTo>
                  <a:pt x="423669" y="264485"/>
                  <a:pt x="429246" y="258908"/>
                  <a:pt x="436120" y="258908"/>
                </a:cubicBezTo>
                <a:close/>
                <a:moveTo>
                  <a:pt x="496838" y="258055"/>
                </a:moveTo>
                <a:cubicBezTo>
                  <a:pt x="504189" y="258055"/>
                  <a:pt x="510142" y="264008"/>
                  <a:pt x="510142" y="271358"/>
                </a:cubicBezTo>
                <a:cubicBezTo>
                  <a:pt x="510142" y="278709"/>
                  <a:pt x="504189" y="284662"/>
                  <a:pt x="496838" y="284662"/>
                </a:cubicBezTo>
                <a:cubicBezTo>
                  <a:pt x="489487" y="284662"/>
                  <a:pt x="483535" y="278709"/>
                  <a:pt x="483535" y="271358"/>
                </a:cubicBezTo>
                <a:cubicBezTo>
                  <a:pt x="483535" y="264008"/>
                  <a:pt x="489487" y="258055"/>
                  <a:pt x="496838" y="258055"/>
                </a:cubicBezTo>
                <a:close/>
                <a:moveTo>
                  <a:pt x="558240" y="257203"/>
                </a:moveTo>
                <a:cubicBezTo>
                  <a:pt x="566052" y="257203"/>
                  <a:pt x="572396" y="263547"/>
                  <a:pt x="572396" y="271359"/>
                </a:cubicBezTo>
                <a:cubicBezTo>
                  <a:pt x="572396" y="279170"/>
                  <a:pt x="566052" y="285515"/>
                  <a:pt x="558240" y="285515"/>
                </a:cubicBezTo>
                <a:cubicBezTo>
                  <a:pt x="550463" y="285430"/>
                  <a:pt x="544169" y="279135"/>
                  <a:pt x="544084" y="271359"/>
                </a:cubicBezTo>
                <a:cubicBezTo>
                  <a:pt x="544084" y="263547"/>
                  <a:pt x="550429" y="257203"/>
                  <a:pt x="558240" y="257203"/>
                </a:cubicBezTo>
                <a:close/>
                <a:moveTo>
                  <a:pt x="619641" y="256520"/>
                </a:moveTo>
                <a:cubicBezTo>
                  <a:pt x="627828" y="256520"/>
                  <a:pt x="634480" y="263171"/>
                  <a:pt x="634480" y="271358"/>
                </a:cubicBezTo>
                <a:cubicBezTo>
                  <a:pt x="634480" y="279544"/>
                  <a:pt x="627845" y="286197"/>
                  <a:pt x="619641" y="286197"/>
                </a:cubicBezTo>
                <a:cubicBezTo>
                  <a:pt x="611454" y="286197"/>
                  <a:pt x="604803" y="279544"/>
                  <a:pt x="604803" y="271358"/>
                </a:cubicBezTo>
                <a:cubicBezTo>
                  <a:pt x="604803" y="263171"/>
                  <a:pt x="611454" y="256520"/>
                  <a:pt x="619641" y="256520"/>
                </a:cubicBezTo>
                <a:close/>
                <a:moveTo>
                  <a:pt x="681408" y="255534"/>
                </a:moveTo>
                <a:cubicBezTo>
                  <a:pt x="690075" y="255534"/>
                  <a:pt x="697100" y="262558"/>
                  <a:pt x="697100" y="271223"/>
                </a:cubicBezTo>
                <a:cubicBezTo>
                  <a:pt x="697100" y="279890"/>
                  <a:pt x="690075" y="286917"/>
                  <a:pt x="681408" y="286917"/>
                </a:cubicBezTo>
                <a:cubicBezTo>
                  <a:pt x="672742" y="286917"/>
                  <a:pt x="665717" y="279890"/>
                  <a:pt x="665717" y="271223"/>
                </a:cubicBezTo>
                <a:cubicBezTo>
                  <a:pt x="665717" y="262558"/>
                  <a:pt x="672742" y="255534"/>
                  <a:pt x="681408" y="255534"/>
                </a:cubicBezTo>
                <a:close/>
                <a:moveTo>
                  <a:pt x="743125" y="254815"/>
                </a:moveTo>
                <a:cubicBezTo>
                  <a:pt x="752540" y="254815"/>
                  <a:pt x="760181" y="262455"/>
                  <a:pt x="760181" y="271870"/>
                </a:cubicBezTo>
                <a:cubicBezTo>
                  <a:pt x="760181" y="281285"/>
                  <a:pt x="752540" y="288926"/>
                  <a:pt x="743125" y="288926"/>
                </a:cubicBezTo>
                <a:cubicBezTo>
                  <a:pt x="733711" y="288926"/>
                  <a:pt x="726070" y="281285"/>
                  <a:pt x="726070" y="271870"/>
                </a:cubicBezTo>
                <a:cubicBezTo>
                  <a:pt x="726070" y="262455"/>
                  <a:pt x="733711" y="254815"/>
                  <a:pt x="743125" y="254815"/>
                </a:cubicBezTo>
                <a:close/>
                <a:moveTo>
                  <a:pt x="803844" y="253962"/>
                </a:moveTo>
                <a:cubicBezTo>
                  <a:pt x="813259" y="253962"/>
                  <a:pt x="820900" y="261604"/>
                  <a:pt x="820900" y="271017"/>
                </a:cubicBezTo>
                <a:cubicBezTo>
                  <a:pt x="820900" y="280432"/>
                  <a:pt x="813259" y="288073"/>
                  <a:pt x="803844" y="288073"/>
                </a:cubicBezTo>
                <a:cubicBezTo>
                  <a:pt x="794430" y="288073"/>
                  <a:pt x="786789" y="280432"/>
                  <a:pt x="786789" y="271017"/>
                </a:cubicBezTo>
                <a:cubicBezTo>
                  <a:pt x="786789" y="261604"/>
                  <a:pt x="794430" y="253962"/>
                  <a:pt x="803844" y="253962"/>
                </a:cubicBezTo>
                <a:close/>
                <a:moveTo>
                  <a:pt x="865246" y="253279"/>
                </a:moveTo>
                <a:cubicBezTo>
                  <a:pt x="865365" y="253279"/>
                  <a:pt x="865468" y="253279"/>
                  <a:pt x="865587" y="253279"/>
                </a:cubicBezTo>
                <a:cubicBezTo>
                  <a:pt x="875479" y="253382"/>
                  <a:pt x="883428" y="261467"/>
                  <a:pt x="883325" y="271359"/>
                </a:cubicBezTo>
                <a:cubicBezTo>
                  <a:pt x="882864" y="280978"/>
                  <a:pt x="874882" y="288517"/>
                  <a:pt x="865246" y="288415"/>
                </a:cubicBezTo>
                <a:cubicBezTo>
                  <a:pt x="855643" y="288432"/>
                  <a:pt x="847712" y="280944"/>
                  <a:pt x="847167" y="271359"/>
                </a:cubicBezTo>
                <a:cubicBezTo>
                  <a:pt x="847167" y="261382"/>
                  <a:pt x="855268" y="253279"/>
                  <a:pt x="865246" y="253279"/>
                </a:cubicBezTo>
                <a:close/>
                <a:moveTo>
                  <a:pt x="926648" y="252427"/>
                </a:moveTo>
                <a:cubicBezTo>
                  <a:pt x="937103" y="252427"/>
                  <a:pt x="945580" y="260904"/>
                  <a:pt x="945580" y="271359"/>
                </a:cubicBezTo>
                <a:cubicBezTo>
                  <a:pt x="945494" y="281746"/>
                  <a:pt x="937035" y="290120"/>
                  <a:pt x="926648" y="290120"/>
                </a:cubicBezTo>
                <a:cubicBezTo>
                  <a:pt x="916261" y="290120"/>
                  <a:pt x="907818" y="281746"/>
                  <a:pt x="907716" y="271359"/>
                </a:cubicBezTo>
                <a:cubicBezTo>
                  <a:pt x="907716" y="260904"/>
                  <a:pt x="916193" y="252427"/>
                  <a:pt x="926648" y="252427"/>
                </a:cubicBezTo>
                <a:close/>
                <a:moveTo>
                  <a:pt x="988048" y="251574"/>
                </a:moveTo>
                <a:cubicBezTo>
                  <a:pt x="998981" y="251574"/>
                  <a:pt x="1007833" y="260427"/>
                  <a:pt x="1007833" y="271358"/>
                </a:cubicBezTo>
                <a:cubicBezTo>
                  <a:pt x="1007833" y="271409"/>
                  <a:pt x="1007833" y="271478"/>
                  <a:pt x="1007833" y="271529"/>
                </a:cubicBezTo>
                <a:cubicBezTo>
                  <a:pt x="1007731" y="282359"/>
                  <a:pt x="998879" y="291076"/>
                  <a:pt x="988048" y="290973"/>
                </a:cubicBezTo>
                <a:cubicBezTo>
                  <a:pt x="987997" y="290973"/>
                  <a:pt x="987929" y="290973"/>
                  <a:pt x="987878" y="290973"/>
                </a:cubicBezTo>
                <a:cubicBezTo>
                  <a:pt x="977047" y="290973"/>
                  <a:pt x="968264" y="282189"/>
                  <a:pt x="968264" y="271358"/>
                </a:cubicBezTo>
                <a:cubicBezTo>
                  <a:pt x="968264" y="260427"/>
                  <a:pt x="977115" y="251574"/>
                  <a:pt x="988048" y="251574"/>
                </a:cubicBezTo>
                <a:close/>
                <a:moveTo>
                  <a:pt x="1050132" y="250892"/>
                </a:moveTo>
                <a:cubicBezTo>
                  <a:pt x="1061440" y="250892"/>
                  <a:pt x="1070599" y="260052"/>
                  <a:pt x="1070599" y="271359"/>
                </a:cubicBezTo>
                <a:cubicBezTo>
                  <a:pt x="1070599" y="271410"/>
                  <a:pt x="1070599" y="271478"/>
                  <a:pt x="1070599" y="271529"/>
                </a:cubicBezTo>
                <a:cubicBezTo>
                  <a:pt x="1070497" y="282735"/>
                  <a:pt x="1061338" y="291756"/>
                  <a:pt x="1050132" y="291655"/>
                </a:cubicBezTo>
                <a:cubicBezTo>
                  <a:pt x="1050081" y="291655"/>
                  <a:pt x="1050013" y="291655"/>
                  <a:pt x="1049961" y="291655"/>
                </a:cubicBezTo>
                <a:cubicBezTo>
                  <a:pt x="1038756" y="291655"/>
                  <a:pt x="1029665" y="282563"/>
                  <a:pt x="1029665" y="271359"/>
                </a:cubicBezTo>
                <a:cubicBezTo>
                  <a:pt x="1029665" y="260052"/>
                  <a:pt x="1038824" y="250892"/>
                  <a:pt x="1050132" y="250892"/>
                </a:cubicBezTo>
                <a:close/>
                <a:moveTo>
                  <a:pt x="1110851" y="250039"/>
                </a:moveTo>
                <a:cubicBezTo>
                  <a:pt x="1122620" y="250039"/>
                  <a:pt x="1132171" y="259591"/>
                  <a:pt x="1132171" y="271358"/>
                </a:cubicBezTo>
                <a:cubicBezTo>
                  <a:pt x="1132171" y="271409"/>
                  <a:pt x="1132171" y="271478"/>
                  <a:pt x="1132171" y="271529"/>
                </a:cubicBezTo>
                <a:cubicBezTo>
                  <a:pt x="1132069" y="283212"/>
                  <a:pt x="1122535" y="292610"/>
                  <a:pt x="1110851" y="292508"/>
                </a:cubicBezTo>
                <a:cubicBezTo>
                  <a:pt x="1110800" y="292508"/>
                  <a:pt x="1110732" y="292508"/>
                  <a:pt x="1110681" y="292508"/>
                </a:cubicBezTo>
                <a:cubicBezTo>
                  <a:pt x="1098997" y="292508"/>
                  <a:pt x="1089532" y="283041"/>
                  <a:pt x="1089532" y="271358"/>
                </a:cubicBezTo>
                <a:cubicBezTo>
                  <a:pt x="1089532" y="259591"/>
                  <a:pt x="1099083" y="250039"/>
                  <a:pt x="1110851" y="250039"/>
                </a:cubicBezTo>
                <a:close/>
                <a:moveTo>
                  <a:pt x="1172252" y="249357"/>
                </a:moveTo>
                <a:cubicBezTo>
                  <a:pt x="1184396" y="249357"/>
                  <a:pt x="1194254" y="259216"/>
                  <a:pt x="1194254" y="271359"/>
                </a:cubicBezTo>
                <a:cubicBezTo>
                  <a:pt x="1194254" y="271410"/>
                  <a:pt x="1194254" y="271478"/>
                  <a:pt x="1194254" y="271529"/>
                </a:cubicBezTo>
                <a:cubicBezTo>
                  <a:pt x="1194152" y="283587"/>
                  <a:pt x="1184311" y="293292"/>
                  <a:pt x="1172252" y="293190"/>
                </a:cubicBezTo>
                <a:cubicBezTo>
                  <a:pt x="1160194" y="293190"/>
                  <a:pt x="1150421" y="283417"/>
                  <a:pt x="1150421" y="271359"/>
                </a:cubicBezTo>
                <a:cubicBezTo>
                  <a:pt x="1150421" y="271307"/>
                  <a:pt x="1150421" y="271239"/>
                  <a:pt x="1150421" y="271188"/>
                </a:cubicBezTo>
                <a:cubicBezTo>
                  <a:pt x="1150421" y="259129"/>
                  <a:pt x="1160194" y="249357"/>
                  <a:pt x="1172252" y="249357"/>
                </a:cubicBezTo>
                <a:close/>
                <a:moveTo>
                  <a:pt x="1233654" y="248503"/>
                </a:moveTo>
                <a:cubicBezTo>
                  <a:pt x="1246275" y="248503"/>
                  <a:pt x="1256509" y="258738"/>
                  <a:pt x="1256509" y="271358"/>
                </a:cubicBezTo>
                <a:cubicBezTo>
                  <a:pt x="1256509" y="271410"/>
                  <a:pt x="1256509" y="271478"/>
                  <a:pt x="1256509" y="271529"/>
                </a:cubicBezTo>
                <a:cubicBezTo>
                  <a:pt x="1256406" y="284064"/>
                  <a:pt x="1246190" y="294144"/>
                  <a:pt x="1233654" y="294043"/>
                </a:cubicBezTo>
                <a:cubicBezTo>
                  <a:pt x="1233534" y="294043"/>
                  <a:pt x="1233432" y="294043"/>
                  <a:pt x="1233313" y="294043"/>
                </a:cubicBezTo>
                <a:cubicBezTo>
                  <a:pt x="1220879" y="293939"/>
                  <a:pt x="1210867" y="283792"/>
                  <a:pt x="1210969" y="271358"/>
                </a:cubicBezTo>
                <a:cubicBezTo>
                  <a:pt x="1210969" y="271307"/>
                  <a:pt x="1210969" y="271239"/>
                  <a:pt x="1210969" y="271188"/>
                </a:cubicBezTo>
                <a:cubicBezTo>
                  <a:pt x="1210969" y="258653"/>
                  <a:pt x="1221118" y="248503"/>
                  <a:pt x="1233654" y="248503"/>
                </a:cubicBezTo>
                <a:close/>
                <a:moveTo>
                  <a:pt x="1295054" y="247650"/>
                </a:moveTo>
                <a:cubicBezTo>
                  <a:pt x="1308153" y="247650"/>
                  <a:pt x="1318762" y="258260"/>
                  <a:pt x="1318762" y="271358"/>
                </a:cubicBezTo>
                <a:cubicBezTo>
                  <a:pt x="1318762" y="271409"/>
                  <a:pt x="1318762" y="271477"/>
                  <a:pt x="1318762" y="271529"/>
                </a:cubicBezTo>
                <a:cubicBezTo>
                  <a:pt x="1318660" y="284525"/>
                  <a:pt x="1308051" y="294997"/>
                  <a:pt x="1295054" y="294895"/>
                </a:cubicBezTo>
                <a:cubicBezTo>
                  <a:pt x="1282058" y="294895"/>
                  <a:pt x="1271518" y="284356"/>
                  <a:pt x="1271518" y="271358"/>
                </a:cubicBezTo>
                <a:cubicBezTo>
                  <a:pt x="1271518" y="271307"/>
                  <a:pt x="1271518" y="271239"/>
                  <a:pt x="1271518" y="271188"/>
                </a:cubicBezTo>
                <a:cubicBezTo>
                  <a:pt x="1271518" y="258192"/>
                  <a:pt x="1282058" y="247650"/>
                  <a:pt x="1295054" y="247650"/>
                </a:cubicBezTo>
                <a:close/>
                <a:moveTo>
                  <a:pt x="1971151" y="246286"/>
                </a:moveTo>
                <a:cubicBezTo>
                  <a:pt x="1985085" y="246286"/>
                  <a:pt x="1996394" y="257596"/>
                  <a:pt x="1996394" y="271529"/>
                </a:cubicBezTo>
                <a:cubicBezTo>
                  <a:pt x="1996394" y="271580"/>
                  <a:pt x="1996394" y="271649"/>
                  <a:pt x="1996394" y="271700"/>
                </a:cubicBezTo>
                <a:cubicBezTo>
                  <a:pt x="1996291" y="285549"/>
                  <a:pt x="1985000" y="296704"/>
                  <a:pt x="1971151" y="296601"/>
                </a:cubicBezTo>
                <a:cubicBezTo>
                  <a:pt x="1957301" y="296601"/>
                  <a:pt x="1946079" y="285379"/>
                  <a:pt x="1946079" y="271529"/>
                </a:cubicBezTo>
                <a:cubicBezTo>
                  <a:pt x="1946079" y="271478"/>
                  <a:pt x="1946079" y="271410"/>
                  <a:pt x="1946079" y="271359"/>
                </a:cubicBezTo>
                <a:cubicBezTo>
                  <a:pt x="1946079" y="257510"/>
                  <a:pt x="1957301" y="246286"/>
                  <a:pt x="1971151" y="246286"/>
                </a:cubicBezTo>
                <a:close/>
                <a:moveTo>
                  <a:pt x="1479259" y="246286"/>
                </a:moveTo>
                <a:cubicBezTo>
                  <a:pt x="1493569" y="246286"/>
                  <a:pt x="1505184" y="257903"/>
                  <a:pt x="1505184" y="272211"/>
                </a:cubicBezTo>
                <a:cubicBezTo>
                  <a:pt x="1505082" y="286470"/>
                  <a:pt x="1493518" y="297966"/>
                  <a:pt x="1479259" y="297966"/>
                </a:cubicBezTo>
                <a:cubicBezTo>
                  <a:pt x="1465034" y="297966"/>
                  <a:pt x="1453505" y="286436"/>
                  <a:pt x="1453505" y="272211"/>
                </a:cubicBezTo>
                <a:cubicBezTo>
                  <a:pt x="1453505" y="272160"/>
                  <a:pt x="1453505" y="272091"/>
                  <a:pt x="1453505" y="272041"/>
                </a:cubicBezTo>
                <a:cubicBezTo>
                  <a:pt x="1453505" y="257817"/>
                  <a:pt x="1465034" y="246286"/>
                  <a:pt x="1479259" y="246286"/>
                </a:cubicBezTo>
                <a:close/>
                <a:moveTo>
                  <a:pt x="1417857" y="246286"/>
                </a:moveTo>
                <a:cubicBezTo>
                  <a:pt x="1431707" y="246286"/>
                  <a:pt x="1442929" y="257510"/>
                  <a:pt x="1442929" y="271359"/>
                </a:cubicBezTo>
                <a:cubicBezTo>
                  <a:pt x="1442929" y="271410"/>
                  <a:pt x="1442929" y="271478"/>
                  <a:pt x="1442929" y="271529"/>
                </a:cubicBezTo>
                <a:cubicBezTo>
                  <a:pt x="1442827" y="285276"/>
                  <a:pt x="1431604" y="296363"/>
                  <a:pt x="1417857" y="296260"/>
                </a:cubicBezTo>
                <a:cubicBezTo>
                  <a:pt x="1404110" y="296260"/>
                  <a:pt x="1392956" y="285106"/>
                  <a:pt x="1392956" y="271359"/>
                </a:cubicBezTo>
                <a:cubicBezTo>
                  <a:pt x="1392956" y="271307"/>
                  <a:pt x="1392956" y="271239"/>
                  <a:pt x="1392956" y="271188"/>
                </a:cubicBezTo>
                <a:cubicBezTo>
                  <a:pt x="1392956" y="257442"/>
                  <a:pt x="1404110" y="246286"/>
                  <a:pt x="1417857" y="246286"/>
                </a:cubicBezTo>
                <a:close/>
                <a:moveTo>
                  <a:pt x="1357138" y="246286"/>
                </a:moveTo>
                <a:cubicBezTo>
                  <a:pt x="1370612" y="246286"/>
                  <a:pt x="1381528" y="257203"/>
                  <a:pt x="1381528" y="270676"/>
                </a:cubicBezTo>
                <a:cubicBezTo>
                  <a:pt x="1381426" y="284082"/>
                  <a:pt x="1370544" y="294896"/>
                  <a:pt x="1357138" y="294896"/>
                </a:cubicBezTo>
                <a:cubicBezTo>
                  <a:pt x="1343766" y="294896"/>
                  <a:pt x="1332919" y="284048"/>
                  <a:pt x="1332919" y="270676"/>
                </a:cubicBezTo>
                <a:cubicBezTo>
                  <a:pt x="1332919" y="270625"/>
                  <a:pt x="1332919" y="270557"/>
                  <a:pt x="1332919" y="270506"/>
                </a:cubicBezTo>
                <a:cubicBezTo>
                  <a:pt x="1332919" y="257134"/>
                  <a:pt x="1343766" y="246286"/>
                  <a:pt x="1357138" y="246286"/>
                </a:cubicBezTo>
                <a:close/>
                <a:moveTo>
                  <a:pt x="1540660" y="244752"/>
                </a:moveTo>
                <a:cubicBezTo>
                  <a:pt x="1555362" y="244752"/>
                  <a:pt x="1567267" y="256657"/>
                  <a:pt x="1567267" y="271359"/>
                </a:cubicBezTo>
                <a:cubicBezTo>
                  <a:pt x="1567267" y="271410"/>
                  <a:pt x="1567267" y="271478"/>
                  <a:pt x="1567267" y="271529"/>
                </a:cubicBezTo>
                <a:cubicBezTo>
                  <a:pt x="1567165" y="286128"/>
                  <a:pt x="1555260" y="297899"/>
                  <a:pt x="1540660" y="297795"/>
                </a:cubicBezTo>
                <a:cubicBezTo>
                  <a:pt x="1540540" y="297795"/>
                  <a:pt x="1540438" y="297795"/>
                  <a:pt x="1540319" y="297795"/>
                </a:cubicBezTo>
                <a:cubicBezTo>
                  <a:pt x="1525804" y="297693"/>
                  <a:pt x="1514121" y="285873"/>
                  <a:pt x="1514223" y="271359"/>
                </a:cubicBezTo>
                <a:cubicBezTo>
                  <a:pt x="1514223" y="271307"/>
                  <a:pt x="1514223" y="271239"/>
                  <a:pt x="1514223" y="271188"/>
                </a:cubicBezTo>
                <a:cubicBezTo>
                  <a:pt x="1514223" y="256588"/>
                  <a:pt x="1526060" y="244752"/>
                  <a:pt x="1540660" y="244752"/>
                </a:cubicBezTo>
                <a:close/>
                <a:moveTo>
                  <a:pt x="1602061" y="244070"/>
                </a:moveTo>
                <a:cubicBezTo>
                  <a:pt x="1617139" y="244070"/>
                  <a:pt x="1629351" y="256282"/>
                  <a:pt x="1629351" y="271359"/>
                </a:cubicBezTo>
                <a:cubicBezTo>
                  <a:pt x="1629249" y="286368"/>
                  <a:pt x="1617071" y="298478"/>
                  <a:pt x="1602061" y="298478"/>
                </a:cubicBezTo>
                <a:cubicBezTo>
                  <a:pt x="1587086" y="298478"/>
                  <a:pt x="1574943" y="286333"/>
                  <a:pt x="1574943" y="271359"/>
                </a:cubicBezTo>
                <a:cubicBezTo>
                  <a:pt x="1574943" y="271307"/>
                  <a:pt x="1574943" y="271239"/>
                  <a:pt x="1574943" y="271188"/>
                </a:cubicBezTo>
                <a:cubicBezTo>
                  <a:pt x="1574943" y="256213"/>
                  <a:pt x="1587086" y="244070"/>
                  <a:pt x="1602061" y="244070"/>
                </a:cubicBezTo>
                <a:close/>
                <a:moveTo>
                  <a:pt x="1664145" y="243558"/>
                </a:moveTo>
                <a:cubicBezTo>
                  <a:pt x="1679495" y="243558"/>
                  <a:pt x="1691946" y="256009"/>
                  <a:pt x="1691946" y="271359"/>
                </a:cubicBezTo>
                <a:cubicBezTo>
                  <a:pt x="1691946" y="271410"/>
                  <a:pt x="1691946" y="271478"/>
                  <a:pt x="1691946" y="271529"/>
                </a:cubicBezTo>
                <a:cubicBezTo>
                  <a:pt x="1691843" y="286794"/>
                  <a:pt x="1679410" y="299092"/>
                  <a:pt x="1664145" y="298989"/>
                </a:cubicBezTo>
                <a:cubicBezTo>
                  <a:pt x="1664025" y="298989"/>
                  <a:pt x="1663923" y="298989"/>
                  <a:pt x="1663804" y="298989"/>
                </a:cubicBezTo>
                <a:cubicBezTo>
                  <a:pt x="1648641" y="298887"/>
                  <a:pt x="1636412" y="286520"/>
                  <a:pt x="1636514" y="271359"/>
                </a:cubicBezTo>
                <a:cubicBezTo>
                  <a:pt x="1636514" y="271307"/>
                  <a:pt x="1636514" y="271239"/>
                  <a:pt x="1636514" y="271188"/>
                </a:cubicBezTo>
                <a:cubicBezTo>
                  <a:pt x="1636514" y="255924"/>
                  <a:pt x="1648880" y="243558"/>
                  <a:pt x="1664145" y="243558"/>
                </a:cubicBezTo>
                <a:close/>
                <a:moveTo>
                  <a:pt x="1724863" y="242876"/>
                </a:moveTo>
                <a:cubicBezTo>
                  <a:pt x="1740589" y="242876"/>
                  <a:pt x="1753347" y="255633"/>
                  <a:pt x="1753347" y="271359"/>
                </a:cubicBezTo>
                <a:cubicBezTo>
                  <a:pt x="1753347" y="271410"/>
                  <a:pt x="1753347" y="271478"/>
                  <a:pt x="1753347" y="271529"/>
                </a:cubicBezTo>
                <a:cubicBezTo>
                  <a:pt x="1753244" y="287170"/>
                  <a:pt x="1740504" y="299774"/>
                  <a:pt x="1724863" y="299672"/>
                </a:cubicBezTo>
                <a:cubicBezTo>
                  <a:pt x="1709223" y="299672"/>
                  <a:pt x="1696551" y="286999"/>
                  <a:pt x="1696551" y="271359"/>
                </a:cubicBezTo>
                <a:cubicBezTo>
                  <a:pt x="1696551" y="271307"/>
                  <a:pt x="1696551" y="271239"/>
                  <a:pt x="1696551" y="271188"/>
                </a:cubicBezTo>
                <a:cubicBezTo>
                  <a:pt x="1696551" y="255549"/>
                  <a:pt x="1709223" y="242876"/>
                  <a:pt x="1724863" y="242876"/>
                </a:cubicBezTo>
                <a:close/>
                <a:moveTo>
                  <a:pt x="1786265" y="242534"/>
                </a:moveTo>
                <a:cubicBezTo>
                  <a:pt x="1802178" y="242534"/>
                  <a:pt x="1815090" y="255446"/>
                  <a:pt x="1815090" y="271358"/>
                </a:cubicBezTo>
                <a:cubicBezTo>
                  <a:pt x="1815005" y="287203"/>
                  <a:pt x="1802110" y="300012"/>
                  <a:pt x="1786265" y="300012"/>
                </a:cubicBezTo>
                <a:cubicBezTo>
                  <a:pt x="1770437" y="300012"/>
                  <a:pt x="1757612" y="287186"/>
                  <a:pt x="1757612" y="271358"/>
                </a:cubicBezTo>
                <a:cubicBezTo>
                  <a:pt x="1757612" y="271307"/>
                  <a:pt x="1757612" y="271239"/>
                  <a:pt x="1757612" y="271187"/>
                </a:cubicBezTo>
                <a:cubicBezTo>
                  <a:pt x="1757612" y="255359"/>
                  <a:pt x="1770437" y="242534"/>
                  <a:pt x="1786265" y="242534"/>
                </a:cubicBezTo>
                <a:close/>
                <a:moveTo>
                  <a:pt x="1909067" y="242193"/>
                </a:moveTo>
                <a:cubicBezTo>
                  <a:pt x="1909187" y="242193"/>
                  <a:pt x="1909289" y="242193"/>
                  <a:pt x="1909409" y="242193"/>
                </a:cubicBezTo>
                <a:cubicBezTo>
                  <a:pt x="1925424" y="242296"/>
                  <a:pt x="1938335" y="255343"/>
                  <a:pt x="1938233" y="271358"/>
                </a:cubicBezTo>
                <a:cubicBezTo>
                  <a:pt x="1938233" y="271409"/>
                  <a:pt x="1938233" y="271477"/>
                  <a:pt x="1938233" y="271529"/>
                </a:cubicBezTo>
                <a:cubicBezTo>
                  <a:pt x="1938131" y="287543"/>
                  <a:pt x="1925083" y="300455"/>
                  <a:pt x="1909067" y="300353"/>
                </a:cubicBezTo>
                <a:cubicBezTo>
                  <a:pt x="1893052" y="300353"/>
                  <a:pt x="1880073" y="287372"/>
                  <a:pt x="1880073" y="271358"/>
                </a:cubicBezTo>
                <a:cubicBezTo>
                  <a:pt x="1880073" y="271307"/>
                  <a:pt x="1880073" y="271239"/>
                  <a:pt x="1880073" y="271187"/>
                </a:cubicBezTo>
                <a:cubicBezTo>
                  <a:pt x="1880073" y="255173"/>
                  <a:pt x="1893052" y="242193"/>
                  <a:pt x="1909067" y="242193"/>
                </a:cubicBezTo>
                <a:close/>
                <a:moveTo>
                  <a:pt x="1847667" y="242193"/>
                </a:moveTo>
                <a:cubicBezTo>
                  <a:pt x="1847786" y="242193"/>
                  <a:pt x="1847889" y="242193"/>
                  <a:pt x="1848008" y="242193"/>
                </a:cubicBezTo>
                <a:cubicBezTo>
                  <a:pt x="1864023" y="242296"/>
                  <a:pt x="1876935" y="255343"/>
                  <a:pt x="1876832" y="271358"/>
                </a:cubicBezTo>
                <a:cubicBezTo>
                  <a:pt x="1876832" y="271409"/>
                  <a:pt x="1876832" y="271477"/>
                  <a:pt x="1876832" y="271529"/>
                </a:cubicBezTo>
                <a:cubicBezTo>
                  <a:pt x="1876730" y="287543"/>
                  <a:pt x="1863682" y="300455"/>
                  <a:pt x="1847667" y="300353"/>
                </a:cubicBezTo>
                <a:cubicBezTo>
                  <a:pt x="1831651" y="300353"/>
                  <a:pt x="1818672" y="287372"/>
                  <a:pt x="1818672" y="271358"/>
                </a:cubicBezTo>
                <a:cubicBezTo>
                  <a:pt x="1818672" y="271307"/>
                  <a:pt x="1818672" y="271239"/>
                  <a:pt x="1818672" y="271187"/>
                </a:cubicBezTo>
                <a:cubicBezTo>
                  <a:pt x="1818672" y="255173"/>
                  <a:pt x="1831651" y="242193"/>
                  <a:pt x="1847667" y="242193"/>
                </a:cubicBezTo>
                <a:close/>
                <a:moveTo>
                  <a:pt x="5629" y="204500"/>
                </a:moveTo>
                <a:cubicBezTo>
                  <a:pt x="8648" y="204500"/>
                  <a:pt x="11086" y="206939"/>
                  <a:pt x="11086" y="209958"/>
                </a:cubicBezTo>
                <a:cubicBezTo>
                  <a:pt x="11086" y="212977"/>
                  <a:pt x="8648" y="215416"/>
                  <a:pt x="5629" y="215416"/>
                </a:cubicBezTo>
                <a:cubicBezTo>
                  <a:pt x="2643" y="215331"/>
                  <a:pt x="256" y="212943"/>
                  <a:pt x="171" y="209958"/>
                </a:cubicBezTo>
                <a:cubicBezTo>
                  <a:pt x="171" y="206939"/>
                  <a:pt x="2610" y="204500"/>
                  <a:pt x="5629" y="204500"/>
                </a:cubicBezTo>
                <a:close/>
                <a:moveTo>
                  <a:pt x="67029" y="202283"/>
                </a:moveTo>
                <a:cubicBezTo>
                  <a:pt x="71277" y="202283"/>
                  <a:pt x="74705" y="205712"/>
                  <a:pt x="74705" y="209959"/>
                </a:cubicBezTo>
                <a:cubicBezTo>
                  <a:pt x="74705" y="214206"/>
                  <a:pt x="71277" y="217634"/>
                  <a:pt x="67029" y="217634"/>
                </a:cubicBezTo>
                <a:cubicBezTo>
                  <a:pt x="62783" y="217634"/>
                  <a:pt x="59355" y="214206"/>
                  <a:pt x="59355" y="209959"/>
                </a:cubicBezTo>
                <a:cubicBezTo>
                  <a:pt x="59355" y="205712"/>
                  <a:pt x="62783" y="202283"/>
                  <a:pt x="67029" y="202283"/>
                </a:cubicBezTo>
                <a:close/>
                <a:moveTo>
                  <a:pt x="129113" y="201600"/>
                </a:moveTo>
                <a:cubicBezTo>
                  <a:pt x="133735" y="201600"/>
                  <a:pt x="137470" y="205336"/>
                  <a:pt x="137470" y="209958"/>
                </a:cubicBezTo>
                <a:cubicBezTo>
                  <a:pt x="137470" y="214580"/>
                  <a:pt x="133735" y="218315"/>
                  <a:pt x="129113" y="218315"/>
                </a:cubicBezTo>
                <a:cubicBezTo>
                  <a:pt x="124491" y="218315"/>
                  <a:pt x="120756" y="214580"/>
                  <a:pt x="120756" y="209958"/>
                </a:cubicBezTo>
                <a:cubicBezTo>
                  <a:pt x="120756" y="205336"/>
                  <a:pt x="124491" y="201600"/>
                  <a:pt x="129113" y="201600"/>
                </a:cubicBezTo>
                <a:close/>
                <a:moveTo>
                  <a:pt x="189832" y="200748"/>
                </a:moveTo>
                <a:cubicBezTo>
                  <a:pt x="194915" y="200748"/>
                  <a:pt x="199042" y="204876"/>
                  <a:pt x="199042" y="209959"/>
                </a:cubicBezTo>
                <a:cubicBezTo>
                  <a:pt x="199042" y="215041"/>
                  <a:pt x="194915" y="219169"/>
                  <a:pt x="189832" y="219169"/>
                </a:cubicBezTo>
                <a:cubicBezTo>
                  <a:pt x="184784" y="219083"/>
                  <a:pt x="180707" y="215007"/>
                  <a:pt x="180622" y="209959"/>
                </a:cubicBezTo>
                <a:cubicBezTo>
                  <a:pt x="180622" y="204876"/>
                  <a:pt x="184749" y="200748"/>
                  <a:pt x="189832" y="200748"/>
                </a:cubicBezTo>
                <a:close/>
                <a:moveTo>
                  <a:pt x="251233" y="199895"/>
                </a:moveTo>
                <a:cubicBezTo>
                  <a:pt x="251353" y="199895"/>
                  <a:pt x="251455" y="199895"/>
                  <a:pt x="251574" y="199895"/>
                </a:cubicBezTo>
                <a:cubicBezTo>
                  <a:pt x="257032" y="199998"/>
                  <a:pt x="261399" y="204501"/>
                  <a:pt x="261296" y="209958"/>
                </a:cubicBezTo>
                <a:cubicBezTo>
                  <a:pt x="261296" y="215519"/>
                  <a:pt x="256794" y="220021"/>
                  <a:pt x="251233" y="220021"/>
                </a:cubicBezTo>
                <a:cubicBezTo>
                  <a:pt x="245707" y="219936"/>
                  <a:pt x="241256" y="215485"/>
                  <a:pt x="241171" y="209958"/>
                </a:cubicBezTo>
                <a:cubicBezTo>
                  <a:pt x="241171" y="204398"/>
                  <a:pt x="245673" y="199895"/>
                  <a:pt x="251233" y="199895"/>
                </a:cubicBezTo>
                <a:close/>
                <a:moveTo>
                  <a:pt x="312635" y="199042"/>
                </a:moveTo>
                <a:cubicBezTo>
                  <a:pt x="312754" y="199042"/>
                  <a:pt x="312856" y="199042"/>
                  <a:pt x="312976" y="199042"/>
                </a:cubicBezTo>
                <a:cubicBezTo>
                  <a:pt x="318911" y="199145"/>
                  <a:pt x="323653" y="204023"/>
                  <a:pt x="323550" y="209958"/>
                </a:cubicBezTo>
                <a:cubicBezTo>
                  <a:pt x="323550" y="215979"/>
                  <a:pt x="318655" y="220874"/>
                  <a:pt x="312635" y="220874"/>
                </a:cubicBezTo>
                <a:cubicBezTo>
                  <a:pt x="306614" y="220874"/>
                  <a:pt x="301719" y="215979"/>
                  <a:pt x="301719" y="209958"/>
                </a:cubicBezTo>
                <a:cubicBezTo>
                  <a:pt x="301719" y="203937"/>
                  <a:pt x="306614" y="199042"/>
                  <a:pt x="312635" y="199042"/>
                </a:cubicBezTo>
                <a:close/>
                <a:moveTo>
                  <a:pt x="374036" y="198189"/>
                </a:moveTo>
                <a:cubicBezTo>
                  <a:pt x="380534" y="198189"/>
                  <a:pt x="385804" y="203460"/>
                  <a:pt x="385804" y="209958"/>
                </a:cubicBezTo>
                <a:cubicBezTo>
                  <a:pt x="385804" y="216456"/>
                  <a:pt x="380534" y="221727"/>
                  <a:pt x="374036" y="221727"/>
                </a:cubicBezTo>
                <a:cubicBezTo>
                  <a:pt x="367538" y="221727"/>
                  <a:pt x="362268" y="216456"/>
                  <a:pt x="362268" y="209958"/>
                </a:cubicBezTo>
                <a:cubicBezTo>
                  <a:pt x="362268" y="203460"/>
                  <a:pt x="367538" y="198189"/>
                  <a:pt x="374036" y="198189"/>
                </a:cubicBezTo>
                <a:close/>
                <a:moveTo>
                  <a:pt x="436120" y="197336"/>
                </a:moveTo>
                <a:cubicBezTo>
                  <a:pt x="443096" y="197336"/>
                  <a:pt x="448741" y="202982"/>
                  <a:pt x="448741" y="209958"/>
                </a:cubicBezTo>
                <a:cubicBezTo>
                  <a:pt x="448741" y="216934"/>
                  <a:pt x="443096" y="222579"/>
                  <a:pt x="436120" y="222579"/>
                </a:cubicBezTo>
                <a:cubicBezTo>
                  <a:pt x="429144" y="222579"/>
                  <a:pt x="423499" y="216934"/>
                  <a:pt x="423499" y="209958"/>
                </a:cubicBezTo>
                <a:cubicBezTo>
                  <a:pt x="423499" y="202982"/>
                  <a:pt x="429144" y="197336"/>
                  <a:pt x="436120" y="197336"/>
                </a:cubicBezTo>
                <a:close/>
                <a:moveTo>
                  <a:pt x="496838" y="196654"/>
                </a:moveTo>
                <a:cubicBezTo>
                  <a:pt x="504189" y="196654"/>
                  <a:pt x="510142" y="202607"/>
                  <a:pt x="510142" y="209958"/>
                </a:cubicBezTo>
                <a:cubicBezTo>
                  <a:pt x="510142" y="217309"/>
                  <a:pt x="504189" y="223262"/>
                  <a:pt x="496838" y="223262"/>
                </a:cubicBezTo>
                <a:cubicBezTo>
                  <a:pt x="489487" y="223262"/>
                  <a:pt x="483535" y="217309"/>
                  <a:pt x="483535" y="209958"/>
                </a:cubicBezTo>
                <a:cubicBezTo>
                  <a:pt x="483535" y="202607"/>
                  <a:pt x="489487" y="196654"/>
                  <a:pt x="496838" y="196654"/>
                </a:cubicBezTo>
                <a:close/>
                <a:moveTo>
                  <a:pt x="619641" y="195119"/>
                </a:moveTo>
                <a:cubicBezTo>
                  <a:pt x="619760" y="195119"/>
                  <a:pt x="619863" y="195119"/>
                  <a:pt x="619982" y="195119"/>
                </a:cubicBezTo>
                <a:cubicBezTo>
                  <a:pt x="628185" y="195222"/>
                  <a:pt x="634752" y="201942"/>
                  <a:pt x="634650" y="210129"/>
                </a:cubicBezTo>
                <a:cubicBezTo>
                  <a:pt x="634650" y="210180"/>
                  <a:pt x="634650" y="210248"/>
                  <a:pt x="634650" y="210299"/>
                </a:cubicBezTo>
                <a:cubicBezTo>
                  <a:pt x="634548" y="218503"/>
                  <a:pt x="627827" y="225070"/>
                  <a:pt x="619641" y="224967"/>
                </a:cubicBezTo>
                <a:cubicBezTo>
                  <a:pt x="611420" y="224967"/>
                  <a:pt x="604717" y="218350"/>
                  <a:pt x="604632" y="210129"/>
                </a:cubicBezTo>
                <a:cubicBezTo>
                  <a:pt x="604632" y="201839"/>
                  <a:pt x="611351" y="195119"/>
                  <a:pt x="619641" y="195119"/>
                </a:cubicBezTo>
                <a:close/>
                <a:moveTo>
                  <a:pt x="558240" y="195119"/>
                </a:moveTo>
                <a:cubicBezTo>
                  <a:pt x="566052" y="195119"/>
                  <a:pt x="572396" y="201464"/>
                  <a:pt x="572396" y="209276"/>
                </a:cubicBezTo>
                <a:cubicBezTo>
                  <a:pt x="572396" y="217087"/>
                  <a:pt x="566052" y="223432"/>
                  <a:pt x="558240" y="223432"/>
                </a:cubicBezTo>
                <a:cubicBezTo>
                  <a:pt x="550463" y="223347"/>
                  <a:pt x="544169" y="217053"/>
                  <a:pt x="544084" y="209276"/>
                </a:cubicBezTo>
                <a:cubicBezTo>
                  <a:pt x="544084" y="201464"/>
                  <a:pt x="550429" y="195119"/>
                  <a:pt x="558240" y="195119"/>
                </a:cubicBezTo>
                <a:close/>
                <a:moveTo>
                  <a:pt x="681042" y="194096"/>
                </a:moveTo>
                <a:cubicBezTo>
                  <a:pt x="681162" y="194096"/>
                  <a:pt x="681264" y="194096"/>
                  <a:pt x="681384" y="194096"/>
                </a:cubicBezTo>
                <a:cubicBezTo>
                  <a:pt x="690048" y="194199"/>
                  <a:pt x="697007" y="201294"/>
                  <a:pt x="696905" y="209958"/>
                </a:cubicBezTo>
                <a:cubicBezTo>
                  <a:pt x="696905" y="210010"/>
                  <a:pt x="696905" y="210078"/>
                  <a:pt x="696905" y="210129"/>
                </a:cubicBezTo>
                <a:cubicBezTo>
                  <a:pt x="696802" y="218793"/>
                  <a:pt x="689707" y="225751"/>
                  <a:pt x="681042" y="225650"/>
                </a:cubicBezTo>
                <a:cubicBezTo>
                  <a:pt x="672344" y="225650"/>
                  <a:pt x="665266" y="218657"/>
                  <a:pt x="665181" y="209958"/>
                </a:cubicBezTo>
                <a:cubicBezTo>
                  <a:pt x="665181" y="201192"/>
                  <a:pt x="672276" y="194096"/>
                  <a:pt x="681042" y="194096"/>
                </a:cubicBezTo>
                <a:close/>
                <a:moveTo>
                  <a:pt x="743125" y="193243"/>
                </a:moveTo>
                <a:cubicBezTo>
                  <a:pt x="752540" y="193243"/>
                  <a:pt x="760181" y="200884"/>
                  <a:pt x="760181" y="210299"/>
                </a:cubicBezTo>
                <a:cubicBezTo>
                  <a:pt x="760181" y="219714"/>
                  <a:pt x="752540" y="227355"/>
                  <a:pt x="743125" y="227355"/>
                </a:cubicBezTo>
                <a:cubicBezTo>
                  <a:pt x="733711" y="227355"/>
                  <a:pt x="726070" y="219714"/>
                  <a:pt x="726070" y="210299"/>
                </a:cubicBezTo>
                <a:cubicBezTo>
                  <a:pt x="726070" y="200884"/>
                  <a:pt x="733711" y="193243"/>
                  <a:pt x="743125" y="193243"/>
                </a:cubicBezTo>
                <a:close/>
                <a:moveTo>
                  <a:pt x="803844" y="192390"/>
                </a:moveTo>
                <a:cubicBezTo>
                  <a:pt x="813259" y="192390"/>
                  <a:pt x="820900" y="200032"/>
                  <a:pt x="820900" y="209446"/>
                </a:cubicBezTo>
                <a:cubicBezTo>
                  <a:pt x="820900" y="218861"/>
                  <a:pt x="813259" y="226502"/>
                  <a:pt x="803844" y="226502"/>
                </a:cubicBezTo>
                <a:cubicBezTo>
                  <a:pt x="794430" y="226502"/>
                  <a:pt x="786789" y="218861"/>
                  <a:pt x="786789" y="209446"/>
                </a:cubicBezTo>
                <a:cubicBezTo>
                  <a:pt x="786789" y="200032"/>
                  <a:pt x="794430" y="192390"/>
                  <a:pt x="803844" y="192390"/>
                </a:cubicBezTo>
                <a:close/>
                <a:moveTo>
                  <a:pt x="865247" y="191708"/>
                </a:moveTo>
                <a:cubicBezTo>
                  <a:pt x="875327" y="191708"/>
                  <a:pt x="883496" y="199878"/>
                  <a:pt x="883496" y="209958"/>
                </a:cubicBezTo>
                <a:cubicBezTo>
                  <a:pt x="883496" y="210009"/>
                  <a:pt x="883496" y="210078"/>
                  <a:pt x="883496" y="210129"/>
                </a:cubicBezTo>
                <a:cubicBezTo>
                  <a:pt x="883394" y="220106"/>
                  <a:pt x="875224" y="228140"/>
                  <a:pt x="865247" y="228037"/>
                </a:cubicBezTo>
                <a:cubicBezTo>
                  <a:pt x="865196" y="228037"/>
                  <a:pt x="865127" y="228037"/>
                  <a:pt x="865076" y="228037"/>
                </a:cubicBezTo>
                <a:cubicBezTo>
                  <a:pt x="855098" y="228037"/>
                  <a:pt x="846997" y="219936"/>
                  <a:pt x="846997" y="209958"/>
                </a:cubicBezTo>
                <a:cubicBezTo>
                  <a:pt x="846997" y="199878"/>
                  <a:pt x="855166" y="191708"/>
                  <a:pt x="865247" y="191708"/>
                </a:cubicBezTo>
                <a:close/>
                <a:moveTo>
                  <a:pt x="926648" y="190855"/>
                </a:moveTo>
                <a:cubicBezTo>
                  <a:pt x="937206" y="190855"/>
                  <a:pt x="945751" y="199400"/>
                  <a:pt x="945751" y="209958"/>
                </a:cubicBezTo>
                <a:cubicBezTo>
                  <a:pt x="945665" y="220447"/>
                  <a:pt x="937137" y="228890"/>
                  <a:pt x="926648" y="228890"/>
                </a:cubicBezTo>
                <a:cubicBezTo>
                  <a:pt x="916158" y="228890"/>
                  <a:pt x="907648" y="220447"/>
                  <a:pt x="907546" y="209958"/>
                </a:cubicBezTo>
                <a:cubicBezTo>
                  <a:pt x="907546" y="199400"/>
                  <a:pt x="916090" y="190855"/>
                  <a:pt x="926648" y="190855"/>
                </a:cubicBezTo>
                <a:close/>
                <a:moveTo>
                  <a:pt x="988049" y="190002"/>
                </a:moveTo>
                <a:cubicBezTo>
                  <a:pt x="999067" y="190002"/>
                  <a:pt x="1008004" y="198940"/>
                  <a:pt x="1008004" y="209958"/>
                </a:cubicBezTo>
                <a:cubicBezTo>
                  <a:pt x="1008004" y="210009"/>
                  <a:pt x="1008004" y="210077"/>
                  <a:pt x="1008004" y="210127"/>
                </a:cubicBezTo>
                <a:cubicBezTo>
                  <a:pt x="1007902" y="221061"/>
                  <a:pt x="998982" y="229845"/>
                  <a:pt x="988049" y="229743"/>
                </a:cubicBezTo>
                <a:cubicBezTo>
                  <a:pt x="977099" y="229743"/>
                  <a:pt x="968179" y="220908"/>
                  <a:pt x="968094" y="209958"/>
                </a:cubicBezTo>
                <a:cubicBezTo>
                  <a:pt x="968094" y="198940"/>
                  <a:pt x="977031" y="190002"/>
                  <a:pt x="988049" y="190002"/>
                </a:cubicBezTo>
                <a:close/>
                <a:moveTo>
                  <a:pt x="1050132" y="189150"/>
                </a:moveTo>
                <a:cubicBezTo>
                  <a:pt x="1050251" y="189150"/>
                  <a:pt x="1050354" y="189150"/>
                  <a:pt x="1050473" y="189150"/>
                </a:cubicBezTo>
                <a:cubicBezTo>
                  <a:pt x="1061866" y="189253"/>
                  <a:pt x="1071043" y="198565"/>
                  <a:pt x="1070940" y="209959"/>
                </a:cubicBezTo>
                <a:cubicBezTo>
                  <a:pt x="1070940" y="210010"/>
                  <a:pt x="1070940" y="210078"/>
                  <a:pt x="1070940" y="210129"/>
                </a:cubicBezTo>
                <a:cubicBezTo>
                  <a:pt x="1070837" y="221522"/>
                  <a:pt x="1061525" y="230699"/>
                  <a:pt x="1050132" y="230596"/>
                </a:cubicBezTo>
                <a:cubicBezTo>
                  <a:pt x="1038704" y="230596"/>
                  <a:pt x="1029409" y="221386"/>
                  <a:pt x="1029324" y="209959"/>
                </a:cubicBezTo>
                <a:cubicBezTo>
                  <a:pt x="1029324" y="198463"/>
                  <a:pt x="1038636" y="189150"/>
                  <a:pt x="1050132" y="189150"/>
                </a:cubicBezTo>
                <a:close/>
                <a:moveTo>
                  <a:pt x="1110851" y="188467"/>
                </a:moveTo>
                <a:cubicBezTo>
                  <a:pt x="1110971" y="188467"/>
                  <a:pt x="1111073" y="188467"/>
                  <a:pt x="1111192" y="188467"/>
                </a:cubicBezTo>
                <a:cubicBezTo>
                  <a:pt x="1122961" y="188570"/>
                  <a:pt x="1132444" y="198189"/>
                  <a:pt x="1132342" y="209958"/>
                </a:cubicBezTo>
                <a:cubicBezTo>
                  <a:pt x="1132342" y="210009"/>
                  <a:pt x="1132342" y="210077"/>
                  <a:pt x="1132342" y="210127"/>
                </a:cubicBezTo>
                <a:cubicBezTo>
                  <a:pt x="1132240" y="221897"/>
                  <a:pt x="1122620" y="231380"/>
                  <a:pt x="1110851" y="231278"/>
                </a:cubicBezTo>
                <a:cubicBezTo>
                  <a:pt x="1099083" y="231278"/>
                  <a:pt x="1089532" y="221726"/>
                  <a:pt x="1089532" y="209958"/>
                </a:cubicBezTo>
                <a:cubicBezTo>
                  <a:pt x="1089532" y="209907"/>
                  <a:pt x="1089532" y="209838"/>
                  <a:pt x="1089532" y="209787"/>
                </a:cubicBezTo>
                <a:cubicBezTo>
                  <a:pt x="1089532" y="198019"/>
                  <a:pt x="1099083" y="188467"/>
                  <a:pt x="1110851" y="188467"/>
                </a:cubicBezTo>
                <a:close/>
                <a:moveTo>
                  <a:pt x="1172253" y="187614"/>
                </a:moveTo>
                <a:cubicBezTo>
                  <a:pt x="1184584" y="187614"/>
                  <a:pt x="1194596" y="197626"/>
                  <a:pt x="1194596" y="209958"/>
                </a:cubicBezTo>
                <a:cubicBezTo>
                  <a:pt x="1194493" y="222238"/>
                  <a:pt x="1184533" y="232130"/>
                  <a:pt x="1172253" y="232130"/>
                </a:cubicBezTo>
                <a:cubicBezTo>
                  <a:pt x="1160006" y="232130"/>
                  <a:pt x="1150080" y="222204"/>
                  <a:pt x="1150080" y="209958"/>
                </a:cubicBezTo>
                <a:cubicBezTo>
                  <a:pt x="1150080" y="209906"/>
                  <a:pt x="1150080" y="209838"/>
                  <a:pt x="1150080" y="209787"/>
                </a:cubicBezTo>
                <a:cubicBezTo>
                  <a:pt x="1150080" y="197541"/>
                  <a:pt x="1160006" y="187614"/>
                  <a:pt x="1172253" y="187614"/>
                </a:cubicBezTo>
                <a:close/>
                <a:moveTo>
                  <a:pt x="1233654" y="186762"/>
                </a:moveTo>
                <a:cubicBezTo>
                  <a:pt x="1246463" y="186762"/>
                  <a:pt x="1256850" y="197150"/>
                  <a:pt x="1256850" y="209958"/>
                </a:cubicBezTo>
                <a:cubicBezTo>
                  <a:pt x="1256850" y="210010"/>
                  <a:pt x="1256850" y="210078"/>
                  <a:pt x="1256850" y="210129"/>
                </a:cubicBezTo>
                <a:cubicBezTo>
                  <a:pt x="1256748" y="222853"/>
                  <a:pt x="1246378" y="233086"/>
                  <a:pt x="1233654" y="232984"/>
                </a:cubicBezTo>
                <a:cubicBezTo>
                  <a:pt x="1233534" y="232984"/>
                  <a:pt x="1233432" y="232984"/>
                  <a:pt x="1233312" y="232984"/>
                </a:cubicBezTo>
                <a:cubicBezTo>
                  <a:pt x="1220691" y="232882"/>
                  <a:pt x="1210526" y="222580"/>
                  <a:pt x="1210628" y="209958"/>
                </a:cubicBezTo>
                <a:cubicBezTo>
                  <a:pt x="1210628" y="209907"/>
                  <a:pt x="1210628" y="209839"/>
                  <a:pt x="1210628" y="209788"/>
                </a:cubicBezTo>
                <a:cubicBezTo>
                  <a:pt x="1210628" y="197064"/>
                  <a:pt x="1220930" y="186762"/>
                  <a:pt x="1233654" y="186762"/>
                </a:cubicBezTo>
                <a:close/>
                <a:moveTo>
                  <a:pt x="1295055" y="186079"/>
                </a:moveTo>
                <a:cubicBezTo>
                  <a:pt x="1308239" y="186079"/>
                  <a:pt x="1318934" y="196773"/>
                  <a:pt x="1318934" y="209958"/>
                </a:cubicBezTo>
                <a:cubicBezTo>
                  <a:pt x="1318831" y="223074"/>
                  <a:pt x="1308171" y="233665"/>
                  <a:pt x="1295055" y="233665"/>
                </a:cubicBezTo>
                <a:cubicBezTo>
                  <a:pt x="1281957" y="233665"/>
                  <a:pt x="1271348" y="223057"/>
                  <a:pt x="1271348" y="209958"/>
                </a:cubicBezTo>
                <a:cubicBezTo>
                  <a:pt x="1271348" y="209906"/>
                  <a:pt x="1271348" y="209838"/>
                  <a:pt x="1271348" y="209787"/>
                </a:cubicBezTo>
                <a:cubicBezTo>
                  <a:pt x="1271348" y="196688"/>
                  <a:pt x="1281957" y="186079"/>
                  <a:pt x="1295055" y="186079"/>
                </a:cubicBezTo>
                <a:close/>
                <a:moveTo>
                  <a:pt x="1357139" y="185227"/>
                </a:moveTo>
                <a:cubicBezTo>
                  <a:pt x="1370801" y="185227"/>
                  <a:pt x="1381870" y="196297"/>
                  <a:pt x="1381870" y="209959"/>
                </a:cubicBezTo>
                <a:cubicBezTo>
                  <a:pt x="1381870" y="210010"/>
                  <a:pt x="1381870" y="210078"/>
                  <a:pt x="1381870" y="210129"/>
                </a:cubicBezTo>
                <a:cubicBezTo>
                  <a:pt x="1381768" y="223689"/>
                  <a:pt x="1370699" y="234621"/>
                  <a:pt x="1357139" y="234519"/>
                </a:cubicBezTo>
                <a:cubicBezTo>
                  <a:pt x="1357020" y="234519"/>
                  <a:pt x="1356917" y="234519"/>
                  <a:pt x="1356798" y="234519"/>
                </a:cubicBezTo>
                <a:cubicBezTo>
                  <a:pt x="1343324" y="234417"/>
                  <a:pt x="1332476" y="223433"/>
                  <a:pt x="1332578" y="209959"/>
                </a:cubicBezTo>
                <a:cubicBezTo>
                  <a:pt x="1332578" y="209907"/>
                  <a:pt x="1332578" y="209839"/>
                  <a:pt x="1332578" y="209788"/>
                </a:cubicBezTo>
                <a:cubicBezTo>
                  <a:pt x="1332578" y="196229"/>
                  <a:pt x="1343579" y="185227"/>
                  <a:pt x="1357139" y="185227"/>
                </a:cubicBezTo>
                <a:close/>
                <a:moveTo>
                  <a:pt x="1417857" y="184544"/>
                </a:moveTo>
                <a:cubicBezTo>
                  <a:pt x="1431894" y="184544"/>
                  <a:pt x="1443271" y="195921"/>
                  <a:pt x="1443271" y="209958"/>
                </a:cubicBezTo>
                <a:cubicBezTo>
                  <a:pt x="1443169" y="223927"/>
                  <a:pt x="1431826" y="235201"/>
                  <a:pt x="1417857" y="235201"/>
                </a:cubicBezTo>
                <a:cubicBezTo>
                  <a:pt x="1403923" y="235201"/>
                  <a:pt x="1392615" y="223892"/>
                  <a:pt x="1392615" y="209958"/>
                </a:cubicBezTo>
                <a:cubicBezTo>
                  <a:pt x="1392615" y="195989"/>
                  <a:pt x="1403889" y="184630"/>
                  <a:pt x="1417857" y="184544"/>
                </a:cubicBezTo>
                <a:close/>
                <a:moveTo>
                  <a:pt x="1971151" y="184033"/>
                </a:moveTo>
                <a:cubicBezTo>
                  <a:pt x="1985461" y="184033"/>
                  <a:pt x="1997076" y="195649"/>
                  <a:pt x="1997076" y="209958"/>
                </a:cubicBezTo>
                <a:cubicBezTo>
                  <a:pt x="1996974" y="224217"/>
                  <a:pt x="1985410" y="235713"/>
                  <a:pt x="1971151" y="235713"/>
                </a:cubicBezTo>
                <a:cubicBezTo>
                  <a:pt x="1956926" y="235713"/>
                  <a:pt x="1945397" y="224183"/>
                  <a:pt x="1945397" y="209958"/>
                </a:cubicBezTo>
                <a:cubicBezTo>
                  <a:pt x="1945397" y="209907"/>
                  <a:pt x="1945397" y="209839"/>
                  <a:pt x="1945397" y="209788"/>
                </a:cubicBezTo>
                <a:cubicBezTo>
                  <a:pt x="1945397" y="195563"/>
                  <a:pt x="1956926" y="184033"/>
                  <a:pt x="1971151" y="184033"/>
                </a:cubicBezTo>
                <a:close/>
                <a:moveTo>
                  <a:pt x="1479259" y="183692"/>
                </a:moveTo>
                <a:cubicBezTo>
                  <a:pt x="1493773" y="183692"/>
                  <a:pt x="1505525" y="195444"/>
                  <a:pt x="1505525" y="209959"/>
                </a:cubicBezTo>
                <a:cubicBezTo>
                  <a:pt x="1505525" y="210010"/>
                  <a:pt x="1505525" y="210078"/>
                  <a:pt x="1505525" y="210129"/>
                </a:cubicBezTo>
                <a:cubicBezTo>
                  <a:pt x="1505422" y="224541"/>
                  <a:pt x="1493671" y="236156"/>
                  <a:pt x="1479259" y="236054"/>
                </a:cubicBezTo>
                <a:cubicBezTo>
                  <a:pt x="1479140" y="236054"/>
                  <a:pt x="1479037" y="236054"/>
                  <a:pt x="1478918" y="236054"/>
                </a:cubicBezTo>
                <a:cubicBezTo>
                  <a:pt x="1464590" y="235952"/>
                  <a:pt x="1453061" y="224268"/>
                  <a:pt x="1453163" y="209959"/>
                </a:cubicBezTo>
                <a:cubicBezTo>
                  <a:pt x="1453163" y="209907"/>
                  <a:pt x="1453163" y="209839"/>
                  <a:pt x="1453163" y="209788"/>
                </a:cubicBezTo>
                <a:cubicBezTo>
                  <a:pt x="1453163" y="195376"/>
                  <a:pt x="1464847" y="183692"/>
                  <a:pt x="1479259" y="183692"/>
                </a:cubicBezTo>
                <a:close/>
                <a:moveTo>
                  <a:pt x="1540660" y="183009"/>
                </a:moveTo>
                <a:cubicBezTo>
                  <a:pt x="1555550" y="183009"/>
                  <a:pt x="1567609" y="195068"/>
                  <a:pt x="1567609" y="209958"/>
                </a:cubicBezTo>
                <a:cubicBezTo>
                  <a:pt x="1567609" y="210009"/>
                  <a:pt x="1567609" y="210077"/>
                  <a:pt x="1567609" y="210127"/>
                </a:cubicBezTo>
                <a:cubicBezTo>
                  <a:pt x="1567507" y="224916"/>
                  <a:pt x="1555448" y="236838"/>
                  <a:pt x="1540660" y="236736"/>
                </a:cubicBezTo>
                <a:cubicBezTo>
                  <a:pt x="1525873" y="236736"/>
                  <a:pt x="1513883" y="224745"/>
                  <a:pt x="1513883" y="209958"/>
                </a:cubicBezTo>
                <a:cubicBezTo>
                  <a:pt x="1513883" y="209907"/>
                  <a:pt x="1513883" y="209838"/>
                  <a:pt x="1513883" y="209787"/>
                </a:cubicBezTo>
                <a:cubicBezTo>
                  <a:pt x="1513883" y="195000"/>
                  <a:pt x="1525873" y="183009"/>
                  <a:pt x="1540660" y="183009"/>
                </a:cubicBezTo>
                <a:close/>
                <a:moveTo>
                  <a:pt x="1602061" y="182157"/>
                </a:moveTo>
                <a:cubicBezTo>
                  <a:pt x="1617411" y="182157"/>
                  <a:pt x="1629862" y="194608"/>
                  <a:pt x="1629862" y="209959"/>
                </a:cubicBezTo>
                <a:cubicBezTo>
                  <a:pt x="1629862" y="210010"/>
                  <a:pt x="1629862" y="210078"/>
                  <a:pt x="1629862" y="210129"/>
                </a:cubicBezTo>
                <a:cubicBezTo>
                  <a:pt x="1629760" y="225394"/>
                  <a:pt x="1617326" y="237692"/>
                  <a:pt x="1602061" y="237589"/>
                </a:cubicBezTo>
                <a:cubicBezTo>
                  <a:pt x="1601941" y="237589"/>
                  <a:pt x="1601839" y="237589"/>
                  <a:pt x="1601720" y="237589"/>
                </a:cubicBezTo>
                <a:cubicBezTo>
                  <a:pt x="1586557" y="237487"/>
                  <a:pt x="1574328" y="225121"/>
                  <a:pt x="1574430" y="209959"/>
                </a:cubicBezTo>
                <a:cubicBezTo>
                  <a:pt x="1574430" y="209907"/>
                  <a:pt x="1574430" y="209839"/>
                  <a:pt x="1574430" y="209788"/>
                </a:cubicBezTo>
                <a:cubicBezTo>
                  <a:pt x="1574430" y="194523"/>
                  <a:pt x="1586796" y="182157"/>
                  <a:pt x="1602061" y="182157"/>
                </a:cubicBezTo>
                <a:close/>
                <a:moveTo>
                  <a:pt x="1664144" y="181474"/>
                </a:moveTo>
                <a:cubicBezTo>
                  <a:pt x="1679870" y="181474"/>
                  <a:pt x="1692628" y="194232"/>
                  <a:pt x="1692628" y="209958"/>
                </a:cubicBezTo>
                <a:cubicBezTo>
                  <a:pt x="1692628" y="210009"/>
                  <a:pt x="1692628" y="210077"/>
                  <a:pt x="1692628" y="210127"/>
                </a:cubicBezTo>
                <a:cubicBezTo>
                  <a:pt x="1692525" y="225769"/>
                  <a:pt x="1679785" y="238373"/>
                  <a:pt x="1664144" y="238271"/>
                </a:cubicBezTo>
                <a:cubicBezTo>
                  <a:pt x="1648504" y="238271"/>
                  <a:pt x="1635832" y="225598"/>
                  <a:pt x="1635832" y="209958"/>
                </a:cubicBezTo>
                <a:cubicBezTo>
                  <a:pt x="1635832" y="209907"/>
                  <a:pt x="1635832" y="209838"/>
                  <a:pt x="1635832" y="209787"/>
                </a:cubicBezTo>
                <a:cubicBezTo>
                  <a:pt x="1635832" y="194147"/>
                  <a:pt x="1648504" y="181474"/>
                  <a:pt x="1664144" y="181474"/>
                </a:cubicBezTo>
                <a:close/>
                <a:moveTo>
                  <a:pt x="1724864" y="180963"/>
                </a:moveTo>
                <a:cubicBezTo>
                  <a:pt x="1740880" y="180963"/>
                  <a:pt x="1753859" y="193943"/>
                  <a:pt x="1753859" y="209959"/>
                </a:cubicBezTo>
                <a:cubicBezTo>
                  <a:pt x="1753757" y="225906"/>
                  <a:pt x="1740811" y="238783"/>
                  <a:pt x="1724864" y="238783"/>
                </a:cubicBezTo>
                <a:cubicBezTo>
                  <a:pt x="1708951" y="238783"/>
                  <a:pt x="1696040" y="225872"/>
                  <a:pt x="1696040" y="209959"/>
                </a:cubicBezTo>
                <a:cubicBezTo>
                  <a:pt x="1696040" y="194011"/>
                  <a:pt x="1708917" y="181049"/>
                  <a:pt x="1724864" y="180963"/>
                </a:cubicBezTo>
                <a:close/>
                <a:moveTo>
                  <a:pt x="1786632" y="180317"/>
                </a:moveTo>
                <a:cubicBezTo>
                  <a:pt x="1802928" y="180317"/>
                  <a:pt x="1816138" y="193528"/>
                  <a:pt x="1816138" y="209824"/>
                </a:cubicBezTo>
                <a:cubicBezTo>
                  <a:pt x="1816138" y="226120"/>
                  <a:pt x="1802928" y="239330"/>
                  <a:pt x="1786632" y="239330"/>
                </a:cubicBezTo>
                <a:cubicBezTo>
                  <a:pt x="1770336" y="239330"/>
                  <a:pt x="1757125" y="226120"/>
                  <a:pt x="1757125" y="209824"/>
                </a:cubicBezTo>
                <a:cubicBezTo>
                  <a:pt x="1757125" y="193528"/>
                  <a:pt x="1770335" y="180317"/>
                  <a:pt x="1786632" y="180317"/>
                </a:cubicBezTo>
                <a:close/>
                <a:moveTo>
                  <a:pt x="1847666" y="180110"/>
                </a:moveTo>
                <a:cubicBezTo>
                  <a:pt x="1864159" y="180110"/>
                  <a:pt x="1877514" y="193482"/>
                  <a:pt x="1877514" y="209958"/>
                </a:cubicBezTo>
                <a:cubicBezTo>
                  <a:pt x="1877514" y="210009"/>
                  <a:pt x="1877514" y="210078"/>
                  <a:pt x="1877514" y="210129"/>
                </a:cubicBezTo>
                <a:cubicBezTo>
                  <a:pt x="1877411" y="226520"/>
                  <a:pt x="1864057" y="239738"/>
                  <a:pt x="1847666" y="239636"/>
                </a:cubicBezTo>
                <a:cubicBezTo>
                  <a:pt x="1831276" y="239636"/>
                  <a:pt x="1817989" y="226349"/>
                  <a:pt x="1817989" y="209958"/>
                </a:cubicBezTo>
                <a:cubicBezTo>
                  <a:pt x="1817989" y="209907"/>
                  <a:pt x="1817989" y="209839"/>
                  <a:pt x="1817989" y="209788"/>
                </a:cubicBezTo>
                <a:cubicBezTo>
                  <a:pt x="1817989" y="193397"/>
                  <a:pt x="1831276" y="180110"/>
                  <a:pt x="1847666" y="180110"/>
                </a:cubicBezTo>
                <a:close/>
                <a:moveTo>
                  <a:pt x="1909067" y="179939"/>
                </a:moveTo>
                <a:cubicBezTo>
                  <a:pt x="1925646" y="179939"/>
                  <a:pt x="1939086" y="193380"/>
                  <a:pt x="1939086" y="209958"/>
                </a:cubicBezTo>
                <a:cubicBezTo>
                  <a:pt x="1939086" y="210009"/>
                  <a:pt x="1939086" y="210077"/>
                  <a:pt x="1939086" y="210127"/>
                </a:cubicBezTo>
                <a:cubicBezTo>
                  <a:pt x="1938984" y="226621"/>
                  <a:pt x="1925543" y="239908"/>
                  <a:pt x="1909067" y="239806"/>
                </a:cubicBezTo>
                <a:cubicBezTo>
                  <a:pt x="1892575" y="239806"/>
                  <a:pt x="1879220" y="226434"/>
                  <a:pt x="1879220" y="209958"/>
                </a:cubicBezTo>
                <a:cubicBezTo>
                  <a:pt x="1879220" y="209907"/>
                  <a:pt x="1879220" y="209838"/>
                  <a:pt x="1879220" y="209787"/>
                </a:cubicBezTo>
                <a:cubicBezTo>
                  <a:pt x="1879220" y="193294"/>
                  <a:pt x="1892575" y="179939"/>
                  <a:pt x="1909067" y="179939"/>
                </a:cubicBezTo>
                <a:close/>
                <a:moveTo>
                  <a:pt x="5629" y="143951"/>
                </a:moveTo>
                <a:cubicBezTo>
                  <a:pt x="8648" y="143951"/>
                  <a:pt x="11086" y="146390"/>
                  <a:pt x="11086" y="149409"/>
                </a:cubicBezTo>
                <a:cubicBezTo>
                  <a:pt x="11086" y="152428"/>
                  <a:pt x="8648" y="154867"/>
                  <a:pt x="5629" y="154867"/>
                </a:cubicBezTo>
                <a:cubicBezTo>
                  <a:pt x="2643" y="154782"/>
                  <a:pt x="256" y="152394"/>
                  <a:pt x="171" y="149409"/>
                </a:cubicBezTo>
                <a:cubicBezTo>
                  <a:pt x="171" y="146390"/>
                  <a:pt x="2610" y="143951"/>
                  <a:pt x="5629" y="143951"/>
                </a:cubicBezTo>
                <a:close/>
                <a:moveTo>
                  <a:pt x="67029" y="140881"/>
                </a:moveTo>
                <a:cubicBezTo>
                  <a:pt x="71277" y="140881"/>
                  <a:pt x="74705" y="144311"/>
                  <a:pt x="74705" y="148557"/>
                </a:cubicBezTo>
                <a:cubicBezTo>
                  <a:pt x="74705" y="152803"/>
                  <a:pt x="71277" y="156232"/>
                  <a:pt x="67029" y="156232"/>
                </a:cubicBezTo>
                <a:cubicBezTo>
                  <a:pt x="62783" y="156232"/>
                  <a:pt x="59355" y="152803"/>
                  <a:pt x="59355" y="148557"/>
                </a:cubicBezTo>
                <a:cubicBezTo>
                  <a:pt x="59355" y="144311"/>
                  <a:pt x="62783" y="140881"/>
                  <a:pt x="67029" y="140881"/>
                </a:cubicBezTo>
                <a:close/>
                <a:moveTo>
                  <a:pt x="129114" y="140028"/>
                </a:moveTo>
                <a:cubicBezTo>
                  <a:pt x="133821" y="140028"/>
                  <a:pt x="137641" y="143849"/>
                  <a:pt x="137641" y="148556"/>
                </a:cubicBezTo>
                <a:cubicBezTo>
                  <a:pt x="137641" y="153264"/>
                  <a:pt x="133821" y="157084"/>
                  <a:pt x="129114" y="157084"/>
                </a:cubicBezTo>
                <a:cubicBezTo>
                  <a:pt x="124440" y="156999"/>
                  <a:pt x="120671" y="153230"/>
                  <a:pt x="120586" y="148556"/>
                </a:cubicBezTo>
                <a:cubicBezTo>
                  <a:pt x="120586" y="143849"/>
                  <a:pt x="124406" y="140028"/>
                  <a:pt x="129114" y="140028"/>
                </a:cubicBezTo>
                <a:close/>
                <a:moveTo>
                  <a:pt x="189832" y="139176"/>
                </a:moveTo>
                <a:cubicBezTo>
                  <a:pt x="189951" y="139176"/>
                  <a:pt x="190054" y="139176"/>
                  <a:pt x="190173" y="139176"/>
                </a:cubicBezTo>
                <a:cubicBezTo>
                  <a:pt x="195256" y="139279"/>
                  <a:pt x="199315" y="143475"/>
                  <a:pt x="199213" y="148557"/>
                </a:cubicBezTo>
                <a:cubicBezTo>
                  <a:pt x="199213" y="153742"/>
                  <a:pt x="195017" y="157938"/>
                  <a:pt x="189832" y="157938"/>
                </a:cubicBezTo>
                <a:cubicBezTo>
                  <a:pt x="184647" y="157938"/>
                  <a:pt x="180452" y="153742"/>
                  <a:pt x="180452" y="148557"/>
                </a:cubicBezTo>
                <a:cubicBezTo>
                  <a:pt x="180452" y="143372"/>
                  <a:pt x="184647" y="139176"/>
                  <a:pt x="189832" y="139176"/>
                </a:cubicBezTo>
                <a:close/>
                <a:moveTo>
                  <a:pt x="251233" y="138493"/>
                </a:moveTo>
                <a:cubicBezTo>
                  <a:pt x="251353" y="138493"/>
                  <a:pt x="251455" y="138493"/>
                  <a:pt x="251574" y="138493"/>
                </a:cubicBezTo>
                <a:cubicBezTo>
                  <a:pt x="257032" y="138596"/>
                  <a:pt x="261399" y="143098"/>
                  <a:pt x="261296" y="148556"/>
                </a:cubicBezTo>
                <a:cubicBezTo>
                  <a:pt x="261296" y="154117"/>
                  <a:pt x="256794" y="158619"/>
                  <a:pt x="251233" y="158619"/>
                </a:cubicBezTo>
                <a:cubicBezTo>
                  <a:pt x="245707" y="158534"/>
                  <a:pt x="241256" y="154083"/>
                  <a:pt x="241171" y="148556"/>
                </a:cubicBezTo>
                <a:cubicBezTo>
                  <a:pt x="241171" y="142996"/>
                  <a:pt x="245673" y="138493"/>
                  <a:pt x="251233" y="138493"/>
                </a:cubicBezTo>
                <a:close/>
                <a:moveTo>
                  <a:pt x="313001" y="137507"/>
                </a:moveTo>
                <a:cubicBezTo>
                  <a:pt x="319029" y="137507"/>
                  <a:pt x="323917" y="142394"/>
                  <a:pt x="323917" y="148423"/>
                </a:cubicBezTo>
                <a:cubicBezTo>
                  <a:pt x="323917" y="154451"/>
                  <a:pt x="319029" y="159339"/>
                  <a:pt x="313001" y="159339"/>
                </a:cubicBezTo>
                <a:cubicBezTo>
                  <a:pt x="306972" y="159339"/>
                  <a:pt x="302085" y="154451"/>
                  <a:pt x="302085" y="148423"/>
                </a:cubicBezTo>
                <a:cubicBezTo>
                  <a:pt x="302085" y="142394"/>
                  <a:pt x="306972" y="137507"/>
                  <a:pt x="313001" y="137507"/>
                </a:cubicBezTo>
                <a:close/>
                <a:moveTo>
                  <a:pt x="374036" y="136788"/>
                </a:moveTo>
                <a:cubicBezTo>
                  <a:pt x="380534" y="136788"/>
                  <a:pt x="385804" y="142059"/>
                  <a:pt x="385804" y="148557"/>
                </a:cubicBezTo>
                <a:cubicBezTo>
                  <a:pt x="385804" y="155055"/>
                  <a:pt x="380534" y="160326"/>
                  <a:pt x="374036" y="160326"/>
                </a:cubicBezTo>
                <a:cubicBezTo>
                  <a:pt x="367538" y="160326"/>
                  <a:pt x="362268" y="155055"/>
                  <a:pt x="362268" y="148557"/>
                </a:cubicBezTo>
                <a:cubicBezTo>
                  <a:pt x="362268" y="142059"/>
                  <a:pt x="367538" y="136788"/>
                  <a:pt x="374036" y="136788"/>
                </a:cubicBezTo>
                <a:close/>
                <a:moveTo>
                  <a:pt x="436120" y="135935"/>
                </a:moveTo>
                <a:cubicBezTo>
                  <a:pt x="443096" y="135935"/>
                  <a:pt x="448741" y="141581"/>
                  <a:pt x="448741" y="148557"/>
                </a:cubicBezTo>
                <a:cubicBezTo>
                  <a:pt x="448741" y="155533"/>
                  <a:pt x="443096" y="161178"/>
                  <a:pt x="436120" y="161178"/>
                </a:cubicBezTo>
                <a:cubicBezTo>
                  <a:pt x="429144" y="161178"/>
                  <a:pt x="423499" y="155533"/>
                  <a:pt x="423499" y="148557"/>
                </a:cubicBezTo>
                <a:cubicBezTo>
                  <a:pt x="423499" y="141581"/>
                  <a:pt x="429144" y="135935"/>
                  <a:pt x="436120" y="135935"/>
                </a:cubicBezTo>
                <a:close/>
                <a:moveTo>
                  <a:pt x="496839" y="135082"/>
                </a:moveTo>
                <a:cubicBezTo>
                  <a:pt x="504275" y="135082"/>
                  <a:pt x="510313" y="141120"/>
                  <a:pt x="510313" y="148556"/>
                </a:cubicBezTo>
                <a:cubicBezTo>
                  <a:pt x="510313" y="155993"/>
                  <a:pt x="504275" y="162031"/>
                  <a:pt x="496839" y="162031"/>
                </a:cubicBezTo>
                <a:cubicBezTo>
                  <a:pt x="489437" y="161945"/>
                  <a:pt x="483450" y="155959"/>
                  <a:pt x="483365" y="148556"/>
                </a:cubicBezTo>
                <a:cubicBezTo>
                  <a:pt x="483365" y="141120"/>
                  <a:pt x="489402" y="135082"/>
                  <a:pt x="496839" y="135082"/>
                </a:cubicBezTo>
                <a:close/>
                <a:moveTo>
                  <a:pt x="558239" y="134229"/>
                </a:moveTo>
                <a:cubicBezTo>
                  <a:pt x="558359" y="134229"/>
                  <a:pt x="558461" y="134229"/>
                  <a:pt x="558580" y="134229"/>
                </a:cubicBezTo>
                <a:cubicBezTo>
                  <a:pt x="566392" y="134332"/>
                  <a:pt x="572669" y="140745"/>
                  <a:pt x="572566" y="148556"/>
                </a:cubicBezTo>
                <a:cubicBezTo>
                  <a:pt x="572566" y="156470"/>
                  <a:pt x="566153" y="162883"/>
                  <a:pt x="558239" y="162883"/>
                </a:cubicBezTo>
                <a:cubicBezTo>
                  <a:pt x="550360" y="162798"/>
                  <a:pt x="543998" y="156436"/>
                  <a:pt x="543913" y="148556"/>
                </a:cubicBezTo>
                <a:cubicBezTo>
                  <a:pt x="543913" y="140642"/>
                  <a:pt x="550326" y="134229"/>
                  <a:pt x="558239" y="134229"/>
                </a:cubicBezTo>
                <a:close/>
                <a:moveTo>
                  <a:pt x="619642" y="133377"/>
                </a:moveTo>
                <a:cubicBezTo>
                  <a:pt x="628033" y="133377"/>
                  <a:pt x="634821" y="140166"/>
                  <a:pt x="634821" y="148557"/>
                </a:cubicBezTo>
                <a:cubicBezTo>
                  <a:pt x="634821" y="148608"/>
                  <a:pt x="634821" y="148677"/>
                  <a:pt x="634821" y="148728"/>
                </a:cubicBezTo>
                <a:cubicBezTo>
                  <a:pt x="634719" y="157017"/>
                  <a:pt x="627931" y="163669"/>
                  <a:pt x="619642" y="163566"/>
                </a:cubicBezTo>
                <a:cubicBezTo>
                  <a:pt x="619590" y="163566"/>
                  <a:pt x="619522" y="163566"/>
                  <a:pt x="619471" y="163566"/>
                </a:cubicBezTo>
                <a:cubicBezTo>
                  <a:pt x="611182" y="163566"/>
                  <a:pt x="604462" y="156846"/>
                  <a:pt x="604462" y="148557"/>
                </a:cubicBezTo>
                <a:cubicBezTo>
                  <a:pt x="604462" y="140166"/>
                  <a:pt x="611250" y="133377"/>
                  <a:pt x="619642" y="133377"/>
                </a:cubicBezTo>
                <a:close/>
                <a:moveTo>
                  <a:pt x="681043" y="132524"/>
                </a:moveTo>
                <a:cubicBezTo>
                  <a:pt x="689895" y="132524"/>
                  <a:pt x="697075" y="139705"/>
                  <a:pt x="697075" y="148557"/>
                </a:cubicBezTo>
                <a:cubicBezTo>
                  <a:pt x="696973" y="157341"/>
                  <a:pt x="689827" y="164419"/>
                  <a:pt x="681043" y="164419"/>
                </a:cubicBezTo>
                <a:cubicBezTo>
                  <a:pt x="672259" y="164419"/>
                  <a:pt x="665095" y="157341"/>
                  <a:pt x="665011" y="148557"/>
                </a:cubicBezTo>
                <a:cubicBezTo>
                  <a:pt x="665011" y="139705"/>
                  <a:pt x="672191" y="132524"/>
                  <a:pt x="681043" y="132524"/>
                </a:cubicBezTo>
                <a:close/>
                <a:moveTo>
                  <a:pt x="743125" y="131842"/>
                </a:moveTo>
                <a:cubicBezTo>
                  <a:pt x="752540" y="131842"/>
                  <a:pt x="760181" y="139483"/>
                  <a:pt x="760181" y="148898"/>
                </a:cubicBezTo>
                <a:cubicBezTo>
                  <a:pt x="760181" y="158313"/>
                  <a:pt x="752540" y="165954"/>
                  <a:pt x="743125" y="165954"/>
                </a:cubicBezTo>
                <a:cubicBezTo>
                  <a:pt x="733711" y="165954"/>
                  <a:pt x="726070" y="158313"/>
                  <a:pt x="726070" y="148898"/>
                </a:cubicBezTo>
                <a:cubicBezTo>
                  <a:pt x="726070" y="139483"/>
                  <a:pt x="733711" y="131842"/>
                  <a:pt x="743125" y="131842"/>
                </a:cubicBezTo>
                <a:close/>
                <a:moveTo>
                  <a:pt x="803844" y="130989"/>
                </a:moveTo>
                <a:cubicBezTo>
                  <a:pt x="813259" y="130989"/>
                  <a:pt x="820900" y="138631"/>
                  <a:pt x="820900" y="148045"/>
                </a:cubicBezTo>
                <a:cubicBezTo>
                  <a:pt x="820900" y="157460"/>
                  <a:pt x="813259" y="165101"/>
                  <a:pt x="803844" y="165101"/>
                </a:cubicBezTo>
                <a:cubicBezTo>
                  <a:pt x="794430" y="165101"/>
                  <a:pt x="786789" y="157460"/>
                  <a:pt x="786789" y="148045"/>
                </a:cubicBezTo>
                <a:cubicBezTo>
                  <a:pt x="786789" y="138631"/>
                  <a:pt x="794430" y="130989"/>
                  <a:pt x="803844" y="130989"/>
                </a:cubicBezTo>
                <a:close/>
                <a:moveTo>
                  <a:pt x="865246" y="130136"/>
                </a:moveTo>
                <a:cubicBezTo>
                  <a:pt x="875428" y="130136"/>
                  <a:pt x="883666" y="138392"/>
                  <a:pt x="883666" y="148557"/>
                </a:cubicBezTo>
                <a:cubicBezTo>
                  <a:pt x="883666" y="148608"/>
                  <a:pt x="883666" y="148676"/>
                  <a:pt x="883666" y="148727"/>
                </a:cubicBezTo>
                <a:cubicBezTo>
                  <a:pt x="883564" y="158807"/>
                  <a:pt x="875326" y="166909"/>
                  <a:pt x="865246" y="166807"/>
                </a:cubicBezTo>
                <a:cubicBezTo>
                  <a:pt x="855132" y="166807"/>
                  <a:pt x="846928" y="158671"/>
                  <a:pt x="846826" y="148557"/>
                </a:cubicBezTo>
                <a:cubicBezTo>
                  <a:pt x="846826" y="138392"/>
                  <a:pt x="855081" y="130136"/>
                  <a:pt x="865246" y="130136"/>
                </a:cubicBezTo>
                <a:close/>
                <a:moveTo>
                  <a:pt x="926648" y="129283"/>
                </a:moveTo>
                <a:cubicBezTo>
                  <a:pt x="926767" y="129283"/>
                  <a:pt x="926870" y="129283"/>
                  <a:pt x="926989" y="129283"/>
                </a:cubicBezTo>
                <a:cubicBezTo>
                  <a:pt x="937546" y="129386"/>
                  <a:pt x="946023" y="137999"/>
                  <a:pt x="945921" y="148557"/>
                </a:cubicBezTo>
                <a:cubicBezTo>
                  <a:pt x="945921" y="148608"/>
                  <a:pt x="945921" y="148676"/>
                  <a:pt x="945921" y="148727"/>
                </a:cubicBezTo>
                <a:cubicBezTo>
                  <a:pt x="945819" y="159285"/>
                  <a:pt x="937205" y="167762"/>
                  <a:pt x="926648" y="167659"/>
                </a:cubicBezTo>
                <a:cubicBezTo>
                  <a:pt x="916073" y="167659"/>
                  <a:pt x="907460" y="159131"/>
                  <a:pt x="907375" y="148557"/>
                </a:cubicBezTo>
                <a:cubicBezTo>
                  <a:pt x="907375" y="137914"/>
                  <a:pt x="916005" y="129283"/>
                  <a:pt x="926648" y="129283"/>
                </a:cubicBezTo>
                <a:close/>
                <a:moveTo>
                  <a:pt x="988048" y="128430"/>
                </a:moveTo>
                <a:cubicBezTo>
                  <a:pt x="999169" y="128430"/>
                  <a:pt x="1008175" y="137436"/>
                  <a:pt x="1008175" y="148556"/>
                </a:cubicBezTo>
                <a:cubicBezTo>
                  <a:pt x="1008175" y="148608"/>
                  <a:pt x="1008175" y="148676"/>
                  <a:pt x="1008175" y="148727"/>
                </a:cubicBezTo>
                <a:cubicBezTo>
                  <a:pt x="1008072" y="159745"/>
                  <a:pt x="999067" y="168614"/>
                  <a:pt x="988048" y="168512"/>
                </a:cubicBezTo>
                <a:cubicBezTo>
                  <a:pt x="987997" y="168512"/>
                  <a:pt x="987929" y="168512"/>
                  <a:pt x="987878" y="168512"/>
                </a:cubicBezTo>
                <a:cubicBezTo>
                  <a:pt x="976860" y="168512"/>
                  <a:pt x="967923" y="159575"/>
                  <a:pt x="967923" y="148556"/>
                </a:cubicBezTo>
                <a:cubicBezTo>
                  <a:pt x="967923" y="137436"/>
                  <a:pt x="976928" y="128430"/>
                  <a:pt x="988048" y="128430"/>
                </a:cubicBezTo>
                <a:close/>
                <a:moveTo>
                  <a:pt x="1050132" y="127748"/>
                </a:moveTo>
                <a:cubicBezTo>
                  <a:pt x="1050251" y="127748"/>
                  <a:pt x="1050354" y="127748"/>
                  <a:pt x="1050473" y="127748"/>
                </a:cubicBezTo>
                <a:cubicBezTo>
                  <a:pt x="1061866" y="127851"/>
                  <a:pt x="1071043" y="137163"/>
                  <a:pt x="1070940" y="148557"/>
                </a:cubicBezTo>
                <a:cubicBezTo>
                  <a:pt x="1070940" y="148608"/>
                  <a:pt x="1070940" y="148676"/>
                  <a:pt x="1070940" y="148727"/>
                </a:cubicBezTo>
                <a:cubicBezTo>
                  <a:pt x="1070837" y="160120"/>
                  <a:pt x="1061525" y="169297"/>
                  <a:pt x="1050132" y="169194"/>
                </a:cubicBezTo>
                <a:cubicBezTo>
                  <a:pt x="1038704" y="169194"/>
                  <a:pt x="1029409" y="159984"/>
                  <a:pt x="1029324" y="148557"/>
                </a:cubicBezTo>
                <a:cubicBezTo>
                  <a:pt x="1029324" y="137061"/>
                  <a:pt x="1038636" y="127748"/>
                  <a:pt x="1050132" y="127748"/>
                </a:cubicBezTo>
                <a:close/>
                <a:moveTo>
                  <a:pt x="1172253" y="126895"/>
                </a:moveTo>
                <a:cubicBezTo>
                  <a:pt x="1184687" y="126895"/>
                  <a:pt x="1194767" y="136976"/>
                  <a:pt x="1194767" y="149409"/>
                </a:cubicBezTo>
                <a:cubicBezTo>
                  <a:pt x="1194681" y="161775"/>
                  <a:pt x="1184618" y="171752"/>
                  <a:pt x="1172253" y="171752"/>
                </a:cubicBezTo>
                <a:cubicBezTo>
                  <a:pt x="1159921" y="171752"/>
                  <a:pt x="1149910" y="161741"/>
                  <a:pt x="1149910" y="149409"/>
                </a:cubicBezTo>
                <a:cubicBezTo>
                  <a:pt x="1149910" y="137044"/>
                  <a:pt x="1159887" y="126981"/>
                  <a:pt x="1172253" y="126895"/>
                </a:cubicBezTo>
                <a:close/>
                <a:moveTo>
                  <a:pt x="1110851" y="126895"/>
                </a:moveTo>
                <a:cubicBezTo>
                  <a:pt x="1122807" y="126895"/>
                  <a:pt x="1132512" y="136600"/>
                  <a:pt x="1132512" y="148556"/>
                </a:cubicBezTo>
                <a:cubicBezTo>
                  <a:pt x="1132512" y="148608"/>
                  <a:pt x="1132512" y="148676"/>
                  <a:pt x="1132512" y="148727"/>
                </a:cubicBezTo>
                <a:cubicBezTo>
                  <a:pt x="1132410" y="160598"/>
                  <a:pt x="1122723" y="170149"/>
                  <a:pt x="1110851" y="170047"/>
                </a:cubicBezTo>
                <a:cubicBezTo>
                  <a:pt x="1110800" y="170047"/>
                  <a:pt x="1110732" y="170047"/>
                  <a:pt x="1110681" y="170047"/>
                </a:cubicBezTo>
                <a:cubicBezTo>
                  <a:pt x="1098810" y="170047"/>
                  <a:pt x="1089191" y="160427"/>
                  <a:pt x="1089191" y="148556"/>
                </a:cubicBezTo>
                <a:cubicBezTo>
                  <a:pt x="1089191" y="136600"/>
                  <a:pt x="1098895" y="126895"/>
                  <a:pt x="1110851" y="126895"/>
                </a:cubicBezTo>
                <a:close/>
                <a:moveTo>
                  <a:pt x="1233654" y="125190"/>
                </a:moveTo>
                <a:cubicBezTo>
                  <a:pt x="1246565" y="125190"/>
                  <a:pt x="1257020" y="135646"/>
                  <a:pt x="1257020" y="148557"/>
                </a:cubicBezTo>
                <a:cubicBezTo>
                  <a:pt x="1257020" y="148608"/>
                  <a:pt x="1257020" y="148676"/>
                  <a:pt x="1257020" y="148728"/>
                </a:cubicBezTo>
                <a:cubicBezTo>
                  <a:pt x="1256918" y="161537"/>
                  <a:pt x="1246462" y="171855"/>
                  <a:pt x="1233654" y="171753"/>
                </a:cubicBezTo>
                <a:cubicBezTo>
                  <a:pt x="1220845" y="171753"/>
                  <a:pt x="1210458" y="161366"/>
                  <a:pt x="1210458" y="148557"/>
                </a:cubicBezTo>
                <a:cubicBezTo>
                  <a:pt x="1210458" y="148506"/>
                  <a:pt x="1210458" y="148438"/>
                  <a:pt x="1210458" y="148386"/>
                </a:cubicBezTo>
                <a:cubicBezTo>
                  <a:pt x="1210458" y="135578"/>
                  <a:pt x="1220845" y="125190"/>
                  <a:pt x="1233654" y="125190"/>
                </a:cubicBezTo>
                <a:close/>
                <a:moveTo>
                  <a:pt x="1295055" y="124508"/>
                </a:moveTo>
                <a:cubicBezTo>
                  <a:pt x="1308342" y="124508"/>
                  <a:pt x="1319104" y="135271"/>
                  <a:pt x="1319104" y="148557"/>
                </a:cubicBezTo>
                <a:cubicBezTo>
                  <a:pt x="1319002" y="161776"/>
                  <a:pt x="1308273" y="172435"/>
                  <a:pt x="1295055" y="172435"/>
                </a:cubicBezTo>
                <a:cubicBezTo>
                  <a:pt x="1281871" y="172435"/>
                  <a:pt x="1271177" y="161741"/>
                  <a:pt x="1271177" y="148557"/>
                </a:cubicBezTo>
                <a:cubicBezTo>
                  <a:pt x="1271177" y="135339"/>
                  <a:pt x="1281837" y="124594"/>
                  <a:pt x="1295055" y="124508"/>
                </a:cubicBezTo>
                <a:close/>
                <a:moveTo>
                  <a:pt x="1357139" y="123655"/>
                </a:moveTo>
                <a:cubicBezTo>
                  <a:pt x="1370886" y="123655"/>
                  <a:pt x="1382040" y="134810"/>
                  <a:pt x="1382040" y="148557"/>
                </a:cubicBezTo>
                <a:cubicBezTo>
                  <a:pt x="1382040" y="148608"/>
                  <a:pt x="1382040" y="148677"/>
                  <a:pt x="1382040" y="148728"/>
                </a:cubicBezTo>
                <a:cubicBezTo>
                  <a:pt x="1381938" y="162389"/>
                  <a:pt x="1370801" y="173390"/>
                  <a:pt x="1357139" y="173288"/>
                </a:cubicBezTo>
                <a:cubicBezTo>
                  <a:pt x="1343477" y="173288"/>
                  <a:pt x="1332408" y="162219"/>
                  <a:pt x="1332408" y="148557"/>
                </a:cubicBezTo>
                <a:cubicBezTo>
                  <a:pt x="1332408" y="148506"/>
                  <a:pt x="1332408" y="148438"/>
                  <a:pt x="1332408" y="148387"/>
                </a:cubicBezTo>
                <a:cubicBezTo>
                  <a:pt x="1332408" y="134725"/>
                  <a:pt x="1343477" y="123655"/>
                  <a:pt x="1357139" y="123655"/>
                </a:cubicBezTo>
                <a:close/>
                <a:moveTo>
                  <a:pt x="1417857" y="122802"/>
                </a:moveTo>
                <a:cubicBezTo>
                  <a:pt x="1417977" y="122802"/>
                  <a:pt x="1418079" y="122802"/>
                  <a:pt x="1418198" y="122802"/>
                </a:cubicBezTo>
                <a:cubicBezTo>
                  <a:pt x="1432321" y="122905"/>
                  <a:pt x="1443714" y="134435"/>
                  <a:pt x="1443612" y="148557"/>
                </a:cubicBezTo>
                <a:cubicBezTo>
                  <a:pt x="1443612" y="148608"/>
                  <a:pt x="1443612" y="148676"/>
                  <a:pt x="1443612" y="148727"/>
                </a:cubicBezTo>
                <a:cubicBezTo>
                  <a:pt x="1443509" y="162850"/>
                  <a:pt x="1431980" y="174243"/>
                  <a:pt x="1417857" y="174141"/>
                </a:cubicBezTo>
                <a:cubicBezTo>
                  <a:pt x="1403735" y="174141"/>
                  <a:pt x="1392274" y="162679"/>
                  <a:pt x="1392274" y="148557"/>
                </a:cubicBezTo>
                <a:cubicBezTo>
                  <a:pt x="1392274" y="148506"/>
                  <a:pt x="1392274" y="148437"/>
                  <a:pt x="1392274" y="148386"/>
                </a:cubicBezTo>
                <a:cubicBezTo>
                  <a:pt x="1392274" y="134264"/>
                  <a:pt x="1403735" y="122802"/>
                  <a:pt x="1417857" y="122802"/>
                </a:cubicBezTo>
                <a:close/>
                <a:moveTo>
                  <a:pt x="1479259" y="122120"/>
                </a:moveTo>
                <a:cubicBezTo>
                  <a:pt x="1479378" y="122120"/>
                  <a:pt x="1479481" y="122120"/>
                  <a:pt x="1479600" y="122120"/>
                </a:cubicBezTo>
                <a:cubicBezTo>
                  <a:pt x="1494115" y="122223"/>
                  <a:pt x="1505798" y="134060"/>
                  <a:pt x="1505695" y="148557"/>
                </a:cubicBezTo>
                <a:cubicBezTo>
                  <a:pt x="1505695" y="148608"/>
                  <a:pt x="1505695" y="148676"/>
                  <a:pt x="1505695" y="148728"/>
                </a:cubicBezTo>
                <a:cubicBezTo>
                  <a:pt x="1505593" y="163242"/>
                  <a:pt x="1493756" y="174926"/>
                  <a:pt x="1479259" y="174823"/>
                </a:cubicBezTo>
                <a:cubicBezTo>
                  <a:pt x="1464744" y="174823"/>
                  <a:pt x="1452993" y="163072"/>
                  <a:pt x="1452993" y="148557"/>
                </a:cubicBezTo>
                <a:cubicBezTo>
                  <a:pt x="1452993" y="148506"/>
                  <a:pt x="1452993" y="148438"/>
                  <a:pt x="1452993" y="148387"/>
                </a:cubicBezTo>
                <a:cubicBezTo>
                  <a:pt x="1452993" y="133872"/>
                  <a:pt x="1464744" y="122120"/>
                  <a:pt x="1479259" y="122120"/>
                </a:cubicBezTo>
                <a:close/>
                <a:moveTo>
                  <a:pt x="1971151" y="121949"/>
                </a:moveTo>
                <a:cubicBezTo>
                  <a:pt x="1985853" y="121949"/>
                  <a:pt x="1997758" y="133854"/>
                  <a:pt x="1997758" y="148557"/>
                </a:cubicBezTo>
                <a:cubicBezTo>
                  <a:pt x="1997758" y="148608"/>
                  <a:pt x="1997758" y="148676"/>
                  <a:pt x="1997758" y="148727"/>
                </a:cubicBezTo>
                <a:cubicBezTo>
                  <a:pt x="1997655" y="163327"/>
                  <a:pt x="1985750" y="175096"/>
                  <a:pt x="1971151" y="174993"/>
                </a:cubicBezTo>
                <a:cubicBezTo>
                  <a:pt x="1971031" y="174993"/>
                  <a:pt x="1970929" y="174993"/>
                  <a:pt x="1970810" y="174993"/>
                </a:cubicBezTo>
                <a:cubicBezTo>
                  <a:pt x="1956295" y="174891"/>
                  <a:pt x="1944612" y="163054"/>
                  <a:pt x="1944714" y="148557"/>
                </a:cubicBezTo>
                <a:cubicBezTo>
                  <a:pt x="1944714" y="148505"/>
                  <a:pt x="1944714" y="148437"/>
                  <a:pt x="1944714" y="148386"/>
                </a:cubicBezTo>
                <a:cubicBezTo>
                  <a:pt x="1944714" y="133786"/>
                  <a:pt x="1956551" y="121949"/>
                  <a:pt x="1971151" y="121949"/>
                </a:cubicBezTo>
                <a:close/>
                <a:moveTo>
                  <a:pt x="1540660" y="121267"/>
                </a:moveTo>
                <a:cubicBezTo>
                  <a:pt x="1540780" y="121267"/>
                  <a:pt x="1540882" y="121267"/>
                  <a:pt x="1541001" y="121267"/>
                </a:cubicBezTo>
                <a:cubicBezTo>
                  <a:pt x="1555976" y="121370"/>
                  <a:pt x="1568052" y="133582"/>
                  <a:pt x="1567949" y="148557"/>
                </a:cubicBezTo>
                <a:cubicBezTo>
                  <a:pt x="1567949" y="148608"/>
                  <a:pt x="1567949" y="148676"/>
                  <a:pt x="1567949" y="148727"/>
                </a:cubicBezTo>
                <a:cubicBezTo>
                  <a:pt x="1567847" y="163703"/>
                  <a:pt x="1555635" y="175778"/>
                  <a:pt x="1540660" y="175676"/>
                </a:cubicBezTo>
                <a:cubicBezTo>
                  <a:pt x="1525685" y="175676"/>
                  <a:pt x="1513542" y="163532"/>
                  <a:pt x="1513542" y="148557"/>
                </a:cubicBezTo>
                <a:cubicBezTo>
                  <a:pt x="1513542" y="148506"/>
                  <a:pt x="1513542" y="148438"/>
                  <a:pt x="1513542" y="148386"/>
                </a:cubicBezTo>
                <a:cubicBezTo>
                  <a:pt x="1513542" y="133411"/>
                  <a:pt x="1525685" y="121267"/>
                  <a:pt x="1540660" y="121267"/>
                </a:cubicBezTo>
                <a:close/>
                <a:moveTo>
                  <a:pt x="1602061" y="120414"/>
                </a:moveTo>
                <a:cubicBezTo>
                  <a:pt x="1617599" y="120414"/>
                  <a:pt x="1630203" y="133019"/>
                  <a:pt x="1630203" y="148557"/>
                </a:cubicBezTo>
                <a:cubicBezTo>
                  <a:pt x="1630203" y="148608"/>
                  <a:pt x="1630203" y="148676"/>
                  <a:pt x="1630203" y="148727"/>
                </a:cubicBezTo>
                <a:cubicBezTo>
                  <a:pt x="1630101" y="164180"/>
                  <a:pt x="1617513" y="176631"/>
                  <a:pt x="1602061" y="176528"/>
                </a:cubicBezTo>
                <a:cubicBezTo>
                  <a:pt x="1601941" y="176528"/>
                  <a:pt x="1601839" y="176528"/>
                  <a:pt x="1601720" y="176528"/>
                </a:cubicBezTo>
                <a:cubicBezTo>
                  <a:pt x="1586369" y="176426"/>
                  <a:pt x="1573987" y="163907"/>
                  <a:pt x="1574089" y="148557"/>
                </a:cubicBezTo>
                <a:cubicBezTo>
                  <a:pt x="1574089" y="148505"/>
                  <a:pt x="1574089" y="148437"/>
                  <a:pt x="1574089" y="148386"/>
                </a:cubicBezTo>
                <a:cubicBezTo>
                  <a:pt x="1574089" y="132933"/>
                  <a:pt x="1586608" y="120414"/>
                  <a:pt x="1602061" y="120414"/>
                </a:cubicBezTo>
                <a:close/>
                <a:moveTo>
                  <a:pt x="1664145" y="119732"/>
                </a:moveTo>
                <a:cubicBezTo>
                  <a:pt x="1664435" y="119732"/>
                  <a:pt x="1664725" y="119732"/>
                  <a:pt x="1665014" y="119750"/>
                </a:cubicBezTo>
                <a:cubicBezTo>
                  <a:pt x="1680928" y="120210"/>
                  <a:pt x="1693447" y="133497"/>
                  <a:pt x="1692969" y="149410"/>
                </a:cubicBezTo>
                <a:cubicBezTo>
                  <a:pt x="1692884" y="165255"/>
                  <a:pt x="1679989" y="178064"/>
                  <a:pt x="1664145" y="178064"/>
                </a:cubicBezTo>
                <a:cubicBezTo>
                  <a:pt x="1663855" y="178064"/>
                  <a:pt x="1663565" y="178064"/>
                  <a:pt x="1663275" y="178047"/>
                </a:cubicBezTo>
                <a:cubicBezTo>
                  <a:pt x="1647464" y="177586"/>
                  <a:pt x="1635013" y="164368"/>
                  <a:pt x="1635491" y="148557"/>
                </a:cubicBezTo>
                <a:cubicBezTo>
                  <a:pt x="1635491" y="148506"/>
                  <a:pt x="1635491" y="148438"/>
                  <a:pt x="1635491" y="148386"/>
                </a:cubicBezTo>
                <a:cubicBezTo>
                  <a:pt x="1635491" y="132558"/>
                  <a:pt x="1648317" y="119732"/>
                  <a:pt x="1664145" y="119732"/>
                </a:cubicBezTo>
                <a:close/>
                <a:moveTo>
                  <a:pt x="1724864" y="119050"/>
                </a:moveTo>
                <a:cubicBezTo>
                  <a:pt x="1724983" y="119050"/>
                  <a:pt x="1725085" y="119050"/>
                  <a:pt x="1725205" y="119050"/>
                </a:cubicBezTo>
                <a:cubicBezTo>
                  <a:pt x="1741408" y="119153"/>
                  <a:pt x="1754473" y="132354"/>
                  <a:pt x="1754371" y="148557"/>
                </a:cubicBezTo>
                <a:cubicBezTo>
                  <a:pt x="1754371" y="148608"/>
                  <a:pt x="1754371" y="148677"/>
                  <a:pt x="1754371" y="148728"/>
                </a:cubicBezTo>
                <a:cubicBezTo>
                  <a:pt x="1754268" y="164931"/>
                  <a:pt x="1741067" y="177996"/>
                  <a:pt x="1724864" y="177893"/>
                </a:cubicBezTo>
                <a:cubicBezTo>
                  <a:pt x="1708660" y="177893"/>
                  <a:pt x="1695528" y="164760"/>
                  <a:pt x="1695528" y="148557"/>
                </a:cubicBezTo>
                <a:cubicBezTo>
                  <a:pt x="1695528" y="148506"/>
                  <a:pt x="1695528" y="148438"/>
                  <a:pt x="1695528" y="148387"/>
                </a:cubicBezTo>
                <a:cubicBezTo>
                  <a:pt x="1695528" y="132183"/>
                  <a:pt x="1708660" y="119050"/>
                  <a:pt x="1724864" y="119050"/>
                </a:cubicBezTo>
                <a:close/>
                <a:moveTo>
                  <a:pt x="1786265" y="118367"/>
                </a:moveTo>
                <a:cubicBezTo>
                  <a:pt x="1802946" y="118367"/>
                  <a:pt x="1816454" y="131876"/>
                  <a:pt x="1816454" y="148556"/>
                </a:cubicBezTo>
                <a:cubicBezTo>
                  <a:pt x="1816454" y="148608"/>
                  <a:pt x="1816454" y="148676"/>
                  <a:pt x="1816454" y="148727"/>
                </a:cubicBezTo>
                <a:cubicBezTo>
                  <a:pt x="1816352" y="165305"/>
                  <a:pt x="1802843" y="178677"/>
                  <a:pt x="1786265" y="178575"/>
                </a:cubicBezTo>
                <a:cubicBezTo>
                  <a:pt x="1769687" y="178575"/>
                  <a:pt x="1756247" y="165135"/>
                  <a:pt x="1756247" y="148556"/>
                </a:cubicBezTo>
                <a:cubicBezTo>
                  <a:pt x="1756247" y="148505"/>
                  <a:pt x="1756247" y="148437"/>
                  <a:pt x="1756247" y="148386"/>
                </a:cubicBezTo>
                <a:cubicBezTo>
                  <a:pt x="1756247" y="131808"/>
                  <a:pt x="1769687" y="118367"/>
                  <a:pt x="1786265" y="118367"/>
                </a:cubicBezTo>
                <a:close/>
                <a:moveTo>
                  <a:pt x="1878367" y="93637"/>
                </a:moveTo>
                <a:cubicBezTo>
                  <a:pt x="1875450" y="107009"/>
                  <a:pt x="1864193" y="116952"/>
                  <a:pt x="1850565" y="118197"/>
                </a:cubicBezTo>
                <a:cubicBezTo>
                  <a:pt x="1866189" y="119511"/>
                  <a:pt x="1878247" y="132524"/>
                  <a:pt x="1878367" y="148216"/>
                </a:cubicBezTo>
                <a:cubicBezTo>
                  <a:pt x="1878537" y="133104"/>
                  <a:pt x="1889692" y="120381"/>
                  <a:pt x="1904633" y="118197"/>
                </a:cubicBezTo>
                <a:cubicBezTo>
                  <a:pt x="1891619" y="116287"/>
                  <a:pt x="1881147" y="106497"/>
                  <a:pt x="1878367" y="93637"/>
                </a:cubicBezTo>
                <a:close/>
                <a:moveTo>
                  <a:pt x="5628" y="81527"/>
                </a:moveTo>
                <a:cubicBezTo>
                  <a:pt x="8732" y="81527"/>
                  <a:pt x="11257" y="84053"/>
                  <a:pt x="11257" y="87156"/>
                </a:cubicBezTo>
                <a:cubicBezTo>
                  <a:pt x="11257" y="90260"/>
                  <a:pt x="8732" y="92784"/>
                  <a:pt x="5628" y="92784"/>
                </a:cubicBezTo>
                <a:cubicBezTo>
                  <a:pt x="2524" y="92784"/>
                  <a:pt x="0" y="90260"/>
                  <a:pt x="0" y="87156"/>
                </a:cubicBezTo>
                <a:cubicBezTo>
                  <a:pt x="0" y="84053"/>
                  <a:pt x="2524" y="81527"/>
                  <a:pt x="5628" y="81527"/>
                </a:cubicBezTo>
                <a:close/>
                <a:moveTo>
                  <a:pt x="67029" y="79480"/>
                </a:moveTo>
                <a:cubicBezTo>
                  <a:pt x="71277" y="79480"/>
                  <a:pt x="74705" y="82909"/>
                  <a:pt x="74705" y="87156"/>
                </a:cubicBezTo>
                <a:cubicBezTo>
                  <a:pt x="74705" y="91403"/>
                  <a:pt x="71277" y="94832"/>
                  <a:pt x="67029" y="94832"/>
                </a:cubicBezTo>
                <a:cubicBezTo>
                  <a:pt x="62783" y="94832"/>
                  <a:pt x="59355" y="91403"/>
                  <a:pt x="59355" y="87156"/>
                </a:cubicBezTo>
                <a:cubicBezTo>
                  <a:pt x="59355" y="82909"/>
                  <a:pt x="62783" y="79480"/>
                  <a:pt x="67029" y="79480"/>
                </a:cubicBezTo>
                <a:close/>
                <a:moveTo>
                  <a:pt x="129114" y="78627"/>
                </a:moveTo>
                <a:cubicBezTo>
                  <a:pt x="133821" y="78627"/>
                  <a:pt x="137641" y="82448"/>
                  <a:pt x="137641" y="87155"/>
                </a:cubicBezTo>
                <a:cubicBezTo>
                  <a:pt x="137641" y="91863"/>
                  <a:pt x="133821" y="95683"/>
                  <a:pt x="129114" y="95683"/>
                </a:cubicBezTo>
                <a:cubicBezTo>
                  <a:pt x="124440" y="95598"/>
                  <a:pt x="120671" y="91829"/>
                  <a:pt x="120586" y="87155"/>
                </a:cubicBezTo>
                <a:cubicBezTo>
                  <a:pt x="120586" y="82448"/>
                  <a:pt x="124406" y="78627"/>
                  <a:pt x="129114" y="78627"/>
                </a:cubicBezTo>
                <a:close/>
                <a:moveTo>
                  <a:pt x="189832" y="77774"/>
                </a:moveTo>
                <a:cubicBezTo>
                  <a:pt x="189951" y="77774"/>
                  <a:pt x="190054" y="77774"/>
                  <a:pt x="190173" y="77774"/>
                </a:cubicBezTo>
                <a:cubicBezTo>
                  <a:pt x="195256" y="77877"/>
                  <a:pt x="199315" y="82073"/>
                  <a:pt x="199213" y="87155"/>
                </a:cubicBezTo>
                <a:cubicBezTo>
                  <a:pt x="199213" y="92340"/>
                  <a:pt x="195017" y="96537"/>
                  <a:pt x="189832" y="96537"/>
                </a:cubicBezTo>
                <a:cubicBezTo>
                  <a:pt x="184647" y="96537"/>
                  <a:pt x="180452" y="92340"/>
                  <a:pt x="180452" y="87155"/>
                </a:cubicBezTo>
                <a:cubicBezTo>
                  <a:pt x="180452" y="81970"/>
                  <a:pt x="184647" y="77774"/>
                  <a:pt x="189832" y="77774"/>
                </a:cubicBezTo>
                <a:close/>
                <a:moveTo>
                  <a:pt x="251233" y="76922"/>
                </a:moveTo>
                <a:cubicBezTo>
                  <a:pt x="256879" y="76922"/>
                  <a:pt x="261467" y="81510"/>
                  <a:pt x="261467" y="87156"/>
                </a:cubicBezTo>
                <a:cubicBezTo>
                  <a:pt x="261467" y="92801"/>
                  <a:pt x="256879" y="97389"/>
                  <a:pt x="251233" y="97389"/>
                </a:cubicBezTo>
                <a:cubicBezTo>
                  <a:pt x="245588" y="97389"/>
                  <a:pt x="241000" y="92801"/>
                  <a:pt x="241000" y="87156"/>
                </a:cubicBezTo>
                <a:cubicBezTo>
                  <a:pt x="241000" y="81510"/>
                  <a:pt x="245588" y="76922"/>
                  <a:pt x="251233" y="76922"/>
                </a:cubicBezTo>
                <a:close/>
                <a:moveTo>
                  <a:pt x="374035" y="75728"/>
                </a:moveTo>
                <a:cubicBezTo>
                  <a:pt x="380636" y="75728"/>
                  <a:pt x="385975" y="81067"/>
                  <a:pt x="385975" y="87668"/>
                </a:cubicBezTo>
                <a:cubicBezTo>
                  <a:pt x="385975" y="94268"/>
                  <a:pt x="380636" y="99607"/>
                  <a:pt x="374035" y="99607"/>
                </a:cubicBezTo>
                <a:cubicBezTo>
                  <a:pt x="367486" y="99522"/>
                  <a:pt x="362182" y="94217"/>
                  <a:pt x="362097" y="87668"/>
                </a:cubicBezTo>
                <a:cubicBezTo>
                  <a:pt x="362097" y="81067"/>
                  <a:pt x="367435" y="75728"/>
                  <a:pt x="374035" y="75728"/>
                </a:cubicBezTo>
                <a:close/>
                <a:moveTo>
                  <a:pt x="312635" y="75728"/>
                </a:moveTo>
                <a:cubicBezTo>
                  <a:pt x="318758" y="75728"/>
                  <a:pt x="323722" y="80692"/>
                  <a:pt x="323722" y="86815"/>
                </a:cubicBezTo>
                <a:cubicBezTo>
                  <a:pt x="323636" y="92904"/>
                  <a:pt x="318724" y="97816"/>
                  <a:pt x="312635" y="97901"/>
                </a:cubicBezTo>
                <a:cubicBezTo>
                  <a:pt x="306546" y="97816"/>
                  <a:pt x="301634" y="92904"/>
                  <a:pt x="301549" y="86815"/>
                </a:cubicBezTo>
                <a:cubicBezTo>
                  <a:pt x="301549" y="80692"/>
                  <a:pt x="306512" y="75728"/>
                  <a:pt x="312635" y="75728"/>
                </a:cubicBezTo>
                <a:close/>
                <a:moveTo>
                  <a:pt x="436120" y="74535"/>
                </a:moveTo>
                <a:cubicBezTo>
                  <a:pt x="443096" y="74535"/>
                  <a:pt x="448741" y="80181"/>
                  <a:pt x="448741" y="87156"/>
                </a:cubicBezTo>
                <a:cubicBezTo>
                  <a:pt x="448741" y="94132"/>
                  <a:pt x="443096" y="99777"/>
                  <a:pt x="436120" y="99777"/>
                </a:cubicBezTo>
                <a:cubicBezTo>
                  <a:pt x="429144" y="99777"/>
                  <a:pt x="423499" y="94132"/>
                  <a:pt x="423499" y="87156"/>
                </a:cubicBezTo>
                <a:cubicBezTo>
                  <a:pt x="423499" y="80181"/>
                  <a:pt x="429144" y="74535"/>
                  <a:pt x="436120" y="74535"/>
                </a:cubicBezTo>
                <a:close/>
                <a:moveTo>
                  <a:pt x="496839" y="73681"/>
                </a:moveTo>
                <a:cubicBezTo>
                  <a:pt x="504275" y="73681"/>
                  <a:pt x="510313" y="79719"/>
                  <a:pt x="510313" y="87155"/>
                </a:cubicBezTo>
                <a:cubicBezTo>
                  <a:pt x="510313" y="94592"/>
                  <a:pt x="504275" y="100630"/>
                  <a:pt x="496839" y="100630"/>
                </a:cubicBezTo>
                <a:cubicBezTo>
                  <a:pt x="489437" y="100544"/>
                  <a:pt x="483450" y="94558"/>
                  <a:pt x="483365" y="87155"/>
                </a:cubicBezTo>
                <a:cubicBezTo>
                  <a:pt x="483365" y="79719"/>
                  <a:pt x="489402" y="73681"/>
                  <a:pt x="496839" y="73681"/>
                </a:cubicBezTo>
                <a:close/>
                <a:moveTo>
                  <a:pt x="558239" y="72828"/>
                </a:moveTo>
                <a:cubicBezTo>
                  <a:pt x="558359" y="72828"/>
                  <a:pt x="558461" y="72828"/>
                  <a:pt x="558580" y="72828"/>
                </a:cubicBezTo>
                <a:cubicBezTo>
                  <a:pt x="566392" y="72932"/>
                  <a:pt x="572669" y="79344"/>
                  <a:pt x="572566" y="87155"/>
                </a:cubicBezTo>
                <a:cubicBezTo>
                  <a:pt x="572566" y="95069"/>
                  <a:pt x="566153" y="101482"/>
                  <a:pt x="558239" y="101482"/>
                </a:cubicBezTo>
                <a:cubicBezTo>
                  <a:pt x="550360" y="101397"/>
                  <a:pt x="543998" y="95035"/>
                  <a:pt x="543913" y="87155"/>
                </a:cubicBezTo>
                <a:cubicBezTo>
                  <a:pt x="543913" y="79241"/>
                  <a:pt x="550326" y="72828"/>
                  <a:pt x="558239" y="72828"/>
                </a:cubicBezTo>
                <a:close/>
                <a:moveTo>
                  <a:pt x="619642" y="71975"/>
                </a:moveTo>
                <a:cubicBezTo>
                  <a:pt x="628033" y="71975"/>
                  <a:pt x="634821" y="78765"/>
                  <a:pt x="634821" y="87155"/>
                </a:cubicBezTo>
                <a:cubicBezTo>
                  <a:pt x="634821" y="87206"/>
                  <a:pt x="634821" y="87275"/>
                  <a:pt x="634821" y="87326"/>
                </a:cubicBezTo>
                <a:cubicBezTo>
                  <a:pt x="634719" y="95615"/>
                  <a:pt x="627931" y="102267"/>
                  <a:pt x="619642" y="102164"/>
                </a:cubicBezTo>
                <a:cubicBezTo>
                  <a:pt x="619590" y="102164"/>
                  <a:pt x="619522" y="102164"/>
                  <a:pt x="619471" y="102164"/>
                </a:cubicBezTo>
                <a:cubicBezTo>
                  <a:pt x="611182" y="102164"/>
                  <a:pt x="604462" y="95444"/>
                  <a:pt x="604462" y="87155"/>
                </a:cubicBezTo>
                <a:cubicBezTo>
                  <a:pt x="604462" y="78765"/>
                  <a:pt x="611250" y="71975"/>
                  <a:pt x="619642" y="71975"/>
                </a:cubicBezTo>
                <a:close/>
                <a:moveTo>
                  <a:pt x="681409" y="70989"/>
                </a:moveTo>
                <a:cubicBezTo>
                  <a:pt x="690263" y="70989"/>
                  <a:pt x="697441" y="78167"/>
                  <a:pt x="697441" y="87022"/>
                </a:cubicBezTo>
                <a:cubicBezTo>
                  <a:pt x="697441" y="95876"/>
                  <a:pt x="690263" y="103054"/>
                  <a:pt x="681409" y="103054"/>
                </a:cubicBezTo>
                <a:cubicBezTo>
                  <a:pt x="672554" y="103054"/>
                  <a:pt x="665376" y="95876"/>
                  <a:pt x="665376" y="87022"/>
                </a:cubicBezTo>
                <a:cubicBezTo>
                  <a:pt x="665376" y="78167"/>
                  <a:pt x="672554" y="70989"/>
                  <a:pt x="681409" y="70989"/>
                </a:cubicBezTo>
                <a:close/>
                <a:moveTo>
                  <a:pt x="743125" y="70270"/>
                </a:moveTo>
                <a:cubicBezTo>
                  <a:pt x="752540" y="70270"/>
                  <a:pt x="760181" y="77912"/>
                  <a:pt x="760181" y="87326"/>
                </a:cubicBezTo>
                <a:cubicBezTo>
                  <a:pt x="760181" y="96741"/>
                  <a:pt x="752540" y="104382"/>
                  <a:pt x="743125" y="104382"/>
                </a:cubicBezTo>
                <a:cubicBezTo>
                  <a:pt x="733711" y="104382"/>
                  <a:pt x="726070" y="96741"/>
                  <a:pt x="726070" y="87326"/>
                </a:cubicBezTo>
                <a:cubicBezTo>
                  <a:pt x="726070" y="77912"/>
                  <a:pt x="733711" y="70270"/>
                  <a:pt x="743125" y="70270"/>
                </a:cubicBezTo>
                <a:close/>
                <a:moveTo>
                  <a:pt x="803844" y="69417"/>
                </a:moveTo>
                <a:cubicBezTo>
                  <a:pt x="813259" y="69417"/>
                  <a:pt x="820900" y="77058"/>
                  <a:pt x="820900" y="86474"/>
                </a:cubicBezTo>
                <a:cubicBezTo>
                  <a:pt x="820900" y="95888"/>
                  <a:pt x="813259" y="103529"/>
                  <a:pt x="803844" y="103529"/>
                </a:cubicBezTo>
                <a:cubicBezTo>
                  <a:pt x="794430" y="103529"/>
                  <a:pt x="786789" y="95888"/>
                  <a:pt x="786789" y="86474"/>
                </a:cubicBezTo>
                <a:cubicBezTo>
                  <a:pt x="786789" y="77058"/>
                  <a:pt x="794430" y="69417"/>
                  <a:pt x="803844" y="69417"/>
                </a:cubicBezTo>
                <a:close/>
                <a:moveTo>
                  <a:pt x="865246" y="68735"/>
                </a:moveTo>
                <a:cubicBezTo>
                  <a:pt x="875428" y="68735"/>
                  <a:pt x="883666" y="76991"/>
                  <a:pt x="883666" y="87156"/>
                </a:cubicBezTo>
                <a:cubicBezTo>
                  <a:pt x="883666" y="87207"/>
                  <a:pt x="883666" y="87275"/>
                  <a:pt x="883666" y="87326"/>
                </a:cubicBezTo>
                <a:cubicBezTo>
                  <a:pt x="883564" y="97406"/>
                  <a:pt x="875326" y="105508"/>
                  <a:pt x="865246" y="105406"/>
                </a:cubicBezTo>
                <a:cubicBezTo>
                  <a:pt x="855132" y="105406"/>
                  <a:pt x="846928" y="97270"/>
                  <a:pt x="846826" y="87156"/>
                </a:cubicBezTo>
                <a:cubicBezTo>
                  <a:pt x="846826" y="76991"/>
                  <a:pt x="855081" y="68735"/>
                  <a:pt x="865246" y="68735"/>
                </a:cubicBezTo>
                <a:close/>
                <a:moveTo>
                  <a:pt x="927014" y="67748"/>
                </a:moveTo>
                <a:cubicBezTo>
                  <a:pt x="937658" y="67748"/>
                  <a:pt x="946287" y="76378"/>
                  <a:pt x="946287" y="87021"/>
                </a:cubicBezTo>
                <a:cubicBezTo>
                  <a:pt x="946287" y="97665"/>
                  <a:pt x="937658" y="106294"/>
                  <a:pt x="927014" y="106294"/>
                </a:cubicBezTo>
                <a:cubicBezTo>
                  <a:pt x="916370" y="106294"/>
                  <a:pt x="907741" y="97665"/>
                  <a:pt x="907741" y="87021"/>
                </a:cubicBezTo>
                <a:cubicBezTo>
                  <a:pt x="907741" y="76378"/>
                  <a:pt x="916370" y="67748"/>
                  <a:pt x="927014" y="67748"/>
                </a:cubicBezTo>
                <a:close/>
                <a:moveTo>
                  <a:pt x="988048" y="67029"/>
                </a:moveTo>
                <a:cubicBezTo>
                  <a:pt x="999169" y="67029"/>
                  <a:pt x="1008175" y="76035"/>
                  <a:pt x="1008175" y="87155"/>
                </a:cubicBezTo>
                <a:cubicBezTo>
                  <a:pt x="1008175" y="87207"/>
                  <a:pt x="1008175" y="87275"/>
                  <a:pt x="1008175" y="87326"/>
                </a:cubicBezTo>
                <a:cubicBezTo>
                  <a:pt x="1008072" y="98344"/>
                  <a:pt x="999067" y="107214"/>
                  <a:pt x="988048" y="107111"/>
                </a:cubicBezTo>
                <a:cubicBezTo>
                  <a:pt x="987997" y="107111"/>
                  <a:pt x="987929" y="107111"/>
                  <a:pt x="987878" y="107111"/>
                </a:cubicBezTo>
                <a:cubicBezTo>
                  <a:pt x="976860" y="107111"/>
                  <a:pt x="967923" y="98173"/>
                  <a:pt x="967923" y="87155"/>
                </a:cubicBezTo>
                <a:cubicBezTo>
                  <a:pt x="967923" y="76035"/>
                  <a:pt x="976928" y="67029"/>
                  <a:pt x="988048" y="67029"/>
                </a:cubicBezTo>
                <a:close/>
                <a:moveTo>
                  <a:pt x="1049817" y="66042"/>
                </a:moveTo>
                <a:cubicBezTo>
                  <a:pt x="1061403" y="66042"/>
                  <a:pt x="1070796" y="75435"/>
                  <a:pt x="1070796" y="87021"/>
                </a:cubicBezTo>
                <a:cubicBezTo>
                  <a:pt x="1070796" y="98607"/>
                  <a:pt x="1061403" y="108000"/>
                  <a:pt x="1049817" y="108000"/>
                </a:cubicBezTo>
                <a:cubicBezTo>
                  <a:pt x="1038230" y="108000"/>
                  <a:pt x="1028838" y="98607"/>
                  <a:pt x="1028838" y="87021"/>
                </a:cubicBezTo>
                <a:cubicBezTo>
                  <a:pt x="1028838" y="75435"/>
                  <a:pt x="1038230" y="66042"/>
                  <a:pt x="1049817" y="66042"/>
                </a:cubicBezTo>
                <a:close/>
                <a:moveTo>
                  <a:pt x="1110851" y="65324"/>
                </a:moveTo>
                <a:cubicBezTo>
                  <a:pt x="1122910" y="65324"/>
                  <a:pt x="1132683" y="75097"/>
                  <a:pt x="1132683" y="87156"/>
                </a:cubicBezTo>
                <a:cubicBezTo>
                  <a:pt x="1132683" y="87207"/>
                  <a:pt x="1132683" y="87275"/>
                  <a:pt x="1132683" y="87326"/>
                </a:cubicBezTo>
                <a:cubicBezTo>
                  <a:pt x="1132581" y="99283"/>
                  <a:pt x="1122807" y="108919"/>
                  <a:pt x="1110851" y="108817"/>
                </a:cubicBezTo>
                <a:cubicBezTo>
                  <a:pt x="1098895" y="108817"/>
                  <a:pt x="1089191" y="99112"/>
                  <a:pt x="1089191" y="87156"/>
                </a:cubicBezTo>
                <a:cubicBezTo>
                  <a:pt x="1089191" y="87105"/>
                  <a:pt x="1089191" y="87038"/>
                  <a:pt x="1089191" y="86986"/>
                </a:cubicBezTo>
                <a:cubicBezTo>
                  <a:pt x="1089191" y="75029"/>
                  <a:pt x="1098895" y="65324"/>
                  <a:pt x="1110851" y="65324"/>
                </a:cubicBezTo>
                <a:close/>
                <a:moveTo>
                  <a:pt x="1172253" y="64642"/>
                </a:moveTo>
                <a:cubicBezTo>
                  <a:pt x="1184687" y="64642"/>
                  <a:pt x="1194767" y="74722"/>
                  <a:pt x="1194767" y="87155"/>
                </a:cubicBezTo>
                <a:cubicBezTo>
                  <a:pt x="1194681" y="99521"/>
                  <a:pt x="1184618" y="109498"/>
                  <a:pt x="1172253" y="109498"/>
                </a:cubicBezTo>
                <a:cubicBezTo>
                  <a:pt x="1159921" y="109498"/>
                  <a:pt x="1149910" y="99504"/>
                  <a:pt x="1149910" y="87155"/>
                </a:cubicBezTo>
                <a:cubicBezTo>
                  <a:pt x="1149910" y="74791"/>
                  <a:pt x="1159887" y="64727"/>
                  <a:pt x="1172253" y="64642"/>
                </a:cubicBezTo>
                <a:close/>
                <a:moveTo>
                  <a:pt x="1233654" y="63789"/>
                </a:moveTo>
                <a:cubicBezTo>
                  <a:pt x="1246565" y="63789"/>
                  <a:pt x="1257020" y="74245"/>
                  <a:pt x="1257020" y="87156"/>
                </a:cubicBezTo>
                <a:cubicBezTo>
                  <a:pt x="1257020" y="87207"/>
                  <a:pt x="1257020" y="87275"/>
                  <a:pt x="1257020" y="87326"/>
                </a:cubicBezTo>
                <a:cubicBezTo>
                  <a:pt x="1256918" y="100136"/>
                  <a:pt x="1246462" y="110454"/>
                  <a:pt x="1233654" y="110352"/>
                </a:cubicBezTo>
                <a:cubicBezTo>
                  <a:pt x="1220845" y="110352"/>
                  <a:pt x="1210458" y="99965"/>
                  <a:pt x="1210458" y="87156"/>
                </a:cubicBezTo>
                <a:cubicBezTo>
                  <a:pt x="1210458" y="87105"/>
                  <a:pt x="1210458" y="87037"/>
                  <a:pt x="1210458" y="86985"/>
                </a:cubicBezTo>
                <a:cubicBezTo>
                  <a:pt x="1210458" y="74177"/>
                  <a:pt x="1220845" y="63789"/>
                  <a:pt x="1233654" y="63789"/>
                </a:cubicBezTo>
                <a:close/>
                <a:moveTo>
                  <a:pt x="1295055" y="62936"/>
                </a:moveTo>
                <a:cubicBezTo>
                  <a:pt x="1295175" y="62936"/>
                  <a:pt x="1295277" y="62936"/>
                  <a:pt x="1295396" y="62936"/>
                </a:cubicBezTo>
                <a:cubicBezTo>
                  <a:pt x="1308683" y="63039"/>
                  <a:pt x="1319377" y="73869"/>
                  <a:pt x="1319275" y="87156"/>
                </a:cubicBezTo>
                <a:cubicBezTo>
                  <a:pt x="1319275" y="87207"/>
                  <a:pt x="1319275" y="87275"/>
                  <a:pt x="1319275" y="87326"/>
                </a:cubicBezTo>
                <a:cubicBezTo>
                  <a:pt x="1319172" y="100613"/>
                  <a:pt x="1308342" y="111307"/>
                  <a:pt x="1295055" y="111205"/>
                </a:cubicBezTo>
                <a:cubicBezTo>
                  <a:pt x="1281769" y="111205"/>
                  <a:pt x="1271007" y="100442"/>
                  <a:pt x="1271007" y="87156"/>
                </a:cubicBezTo>
                <a:cubicBezTo>
                  <a:pt x="1271007" y="87105"/>
                  <a:pt x="1271007" y="87037"/>
                  <a:pt x="1271007" y="86985"/>
                </a:cubicBezTo>
                <a:cubicBezTo>
                  <a:pt x="1271007" y="73699"/>
                  <a:pt x="1281769" y="62936"/>
                  <a:pt x="1295055" y="62936"/>
                </a:cubicBezTo>
                <a:close/>
                <a:moveTo>
                  <a:pt x="1357138" y="62083"/>
                </a:moveTo>
                <a:cubicBezTo>
                  <a:pt x="1370988" y="62083"/>
                  <a:pt x="1382210" y="73306"/>
                  <a:pt x="1382210" y="87156"/>
                </a:cubicBezTo>
                <a:cubicBezTo>
                  <a:pt x="1382210" y="87207"/>
                  <a:pt x="1382210" y="87275"/>
                  <a:pt x="1382210" y="87326"/>
                </a:cubicBezTo>
                <a:cubicBezTo>
                  <a:pt x="1382108" y="101073"/>
                  <a:pt x="1370885" y="112160"/>
                  <a:pt x="1357138" y="112057"/>
                </a:cubicBezTo>
                <a:cubicBezTo>
                  <a:pt x="1343391" y="112057"/>
                  <a:pt x="1332237" y="100903"/>
                  <a:pt x="1332237" y="87156"/>
                </a:cubicBezTo>
                <a:cubicBezTo>
                  <a:pt x="1332237" y="87105"/>
                  <a:pt x="1332237" y="87037"/>
                  <a:pt x="1332237" y="86985"/>
                </a:cubicBezTo>
                <a:cubicBezTo>
                  <a:pt x="1332237" y="73238"/>
                  <a:pt x="1343391" y="62083"/>
                  <a:pt x="1357138" y="62083"/>
                </a:cubicBezTo>
                <a:close/>
                <a:moveTo>
                  <a:pt x="1417857" y="61230"/>
                </a:moveTo>
                <a:cubicBezTo>
                  <a:pt x="1432167" y="61230"/>
                  <a:pt x="1443782" y="72846"/>
                  <a:pt x="1443782" y="87155"/>
                </a:cubicBezTo>
                <a:cubicBezTo>
                  <a:pt x="1443680" y="101414"/>
                  <a:pt x="1432116" y="112910"/>
                  <a:pt x="1417857" y="112910"/>
                </a:cubicBezTo>
                <a:cubicBezTo>
                  <a:pt x="1403633" y="112910"/>
                  <a:pt x="1392103" y="101380"/>
                  <a:pt x="1392103" y="87155"/>
                </a:cubicBezTo>
                <a:cubicBezTo>
                  <a:pt x="1392103" y="87105"/>
                  <a:pt x="1392103" y="87037"/>
                  <a:pt x="1392103" y="86985"/>
                </a:cubicBezTo>
                <a:cubicBezTo>
                  <a:pt x="1392103" y="72760"/>
                  <a:pt x="1403633" y="61230"/>
                  <a:pt x="1417857" y="61230"/>
                </a:cubicBezTo>
                <a:close/>
                <a:moveTo>
                  <a:pt x="1479259" y="60548"/>
                </a:moveTo>
                <a:cubicBezTo>
                  <a:pt x="1493961" y="60548"/>
                  <a:pt x="1505866" y="72453"/>
                  <a:pt x="1505866" y="87156"/>
                </a:cubicBezTo>
                <a:cubicBezTo>
                  <a:pt x="1505866" y="87207"/>
                  <a:pt x="1505866" y="87275"/>
                  <a:pt x="1505866" y="87326"/>
                </a:cubicBezTo>
                <a:cubicBezTo>
                  <a:pt x="1505764" y="101926"/>
                  <a:pt x="1493859" y="113695"/>
                  <a:pt x="1479259" y="113592"/>
                </a:cubicBezTo>
                <a:cubicBezTo>
                  <a:pt x="1479140" y="113592"/>
                  <a:pt x="1479037" y="113592"/>
                  <a:pt x="1478918" y="113592"/>
                </a:cubicBezTo>
                <a:cubicBezTo>
                  <a:pt x="1464403" y="113491"/>
                  <a:pt x="1452720" y="101653"/>
                  <a:pt x="1452822" y="87156"/>
                </a:cubicBezTo>
                <a:cubicBezTo>
                  <a:pt x="1452822" y="87105"/>
                  <a:pt x="1452822" y="87037"/>
                  <a:pt x="1452822" y="86985"/>
                </a:cubicBezTo>
                <a:cubicBezTo>
                  <a:pt x="1452822" y="72385"/>
                  <a:pt x="1464659" y="60548"/>
                  <a:pt x="1479259" y="60548"/>
                </a:cubicBezTo>
                <a:close/>
                <a:moveTo>
                  <a:pt x="1971151" y="60037"/>
                </a:moveTo>
                <a:cubicBezTo>
                  <a:pt x="1986126" y="60037"/>
                  <a:pt x="1998270" y="72180"/>
                  <a:pt x="1998270" y="87155"/>
                </a:cubicBezTo>
                <a:cubicBezTo>
                  <a:pt x="1998184" y="102062"/>
                  <a:pt x="1986057" y="114104"/>
                  <a:pt x="1971151" y="114104"/>
                </a:cubicBezTo>
                <a:cubicBezTo>
                  <a:pt x="1956261" y="114104"/>
                  <a:pt x="1944203" y="102045"/>
                  <a:pt x="1944203" y="87155"/>
                </a:cubicBezTo>
                <a:cubicBezTo>
                  <a:pt x="1944203" y="72249"/>
                  <a:pt x="1956244" y="60122"/>
                  <a:pt x="1971151" y="60037"/>
                </a:cubicBezTo>
                <a:close/>
                <a:moveTo>
                  <a:pt x="1540660" y="59695"/>
                </a:moveTo>
                <a:cubicBezTo>
                  <a:pt x="1555822" y="59695"/>
                  <a:pt x="1568120" y="71993"/>
                  <a:pt x="1568120" y="87155"/>
                </a:cubicBezTo>
                <a:cubicBezTo>
                  <a:pt x="1568035" y="102250"/>
                  <a:pt x="1555754" y="114445"/>
                  <a:pt x="1540660" y="114445"/>
                </a:cubicBezTo>
                <a:cubicBezTo>
                  <a:pt x="1525583" y="114445"/>
                  <a:pt x="1513371" y="102233"/>
                  <a:pt x="1513371" y="87155"/>
                </a:cubicBezTo>
                <a:cubicBezTo>
                  <a:pt x="1513371" y="72061"/>
                  <a:pt x="1525565" y="59781"/>
                  <a:pt x="1540660" y="59695"/>
                </a:cubicBezTo>
                <a:close/>
                <a:moveTo>
                  <a:pt x="1664145" y="58672"/>
                </a:moveTo>
                <a:cubicBezTo>
                  <a:pt x="1664264" y="58672"/>
                  <a:pt x="1664367" y="58672"/>
                  <a:pt x="1664486" y="58672"/>
                </a:cubicBezTo>
                <a:cubicBezTo>
                  <a:pt x="1680502" y="58776"/>
                  <a:pt x="1693413" y="71822"/>
                  <a:pt x="1693310" y="87838"/>
                </a:cubicBezTo>
                <a:cubicBezTo>
                  <a:pt x="1693310" y="87889"/>
                  <a:pt x="1693310" y="87957"/>
                  <a:pt x="1693310" y="88010"/>
                </a:cubicBezTo>
                <a:cubicBezTo>
                  <a:pt x="1693208" y="104024"/>
                  <a:pt x="1680160" y="116935"/>
                  <a:pt x="1664145" y="116833"/>
                </a:cubicBezTo>
                <a:cubicBezTo>
                  <a:pt x="1648129" y="116833"/>
                  <a:pt x="1635150" y="103854"/>
                  <a:pt x="1635150" y="87838"/>
                </a:cubicBezTo>
                <a:cubicBezTo>
                  <a:pt x="1635150" y="87787"/>
                  <a:pt x="1635150" y="87719"/>
                  <a:pt x="1635150" y="87667"/>
                </a:cubicBezTo>
                <a:cubicBezTo>
                  <a:pt x="1635150" y="71652"/>
                  <a:pt x="1648129" y="58672"/>
                  <a:pt x="1664145" y="58672"/>
                </a:cubicBezTo>
                <a:close/>
                <a:moveTo>
                  <a:pt x="1602061" y="58672"/>
                </a:moveTo>
                <a:cubicBezTo>
                  <a:pt x="1617701" y="58672"/>
                  <a:pt x="1630374" y="71345"/>
                  <a:pt x="1630374" y="86985"/>
                </a:cubicBezTo>
                <a:cubicBezTo>
                  <a:pt x="1630374" y="87037"/>
                  <a:pt x="1630374" y="87105"/>
                  <a:pt x="1630374" y="87156"/>
                </a:cubicBezTo>
                <a:cubicBezTo>
                  <a:pt x="1630272" y="102694"/>
                  <a:pt x="1617599" y="115230"/>
                  <a:pt x="1602061" y="115127"/>
                </a:cubicBezTo>
                <a:cubicBezTo>
                  <a:pt x="1586523" y="115127"/>
                  <a:pt x="1573919" y="102523"/>
                  <a:pt x="1573919" y="86985"/>
                </a:cubicBezTo>
                <a:cubicBezTo>
                  <a:pt x="1573919" y="86934"/>
                  <a:pt x="1573919" y="86866"/>
                  <a:pt x="1573919" y="86815"/>
                </a:cubicBezTo>
                <a:cubicBezTo>
                  <a:pt x="1573919" y="71277"/>
                  <a:pt x="1586523" y="58672"/>
                  <a:pt x="1602061" y="58672"/>
                </a:cubicBezTo>
                <a:close/>
                <a:moveTo>
                  <a:pt x="1724864" y="57307"/>
                </a:moveTo>
                <a:cubicBezTo>
                  <a:pt x="1741340" y="57307"/>
                  <a:pt x="1754712" y="70679"/>
                  <a:pt x="1754712" y="87155"/>
                </a:cubicBezTo>
                <a:cubicBezTo>
                  <a:pt x="1754712" y="87207"/>
                  <a:pt x="1754712" y="87275"/>
                  <a:pt x="1754712" y="87326"/>
                </a:cubicBezTo>
                <a:cubicBezTo>
                  <a:pt x="1754609" y="103717"/>
                  <a:pt x="1741254" y="116935"/>
                  <a:pt x="1724864" y="116833"/>
                </a:cubicBezTo>
                <a:cubicBezTo>
                  <a:pt x="1708473" y="116833"/>
                  <a:pt x="1695187" y="103546"/>
                  <a:pt x="1695187" y="87155"/>
                </a:cubicBezTo>
                <a:cubicBezTo>
                  <a:pt x="1695187" y="87105"/>
                  <a:pt x="1695187" y="87037"/>
                  <a:pt x="1695187" y="86985"/>
                </a:cubicBezTo>
                <a:cubicBezTo>
                  <a:pt x="1695187" y="70594"/>
                  <a:pt x="1708473" y="57307"/>
                  <a:pt x="1724864" y="57307"/>
                </a:cubicBezTo>
                <a:close/>
                <a:moveTo>
                  <a:pt x="1909067" y="55602"/>
                </a:moveTo>
                <a:cubicBezTo>
                  <a:pt x="1926498" y="55602"/>
                  <a:pt x="1940621" y="69725"/>
                  <a:pt x="1940621" y="87156"/>
                </a:cubicBezTo>
                <a:cubicBezTo>
                  <a:pt x="1940604" y="102762"/>
                  <a:pt x="1929125" y="115997"/>
                  <a:pt x="1913672" y="118197"/>
                </a:cubicBezTo>
                <a:cubicBezTo>
                  <a:pt x="1928750" y="120398"/>
                  <a:pt x="1939921" y="133326"/>
                  <a:pt x="1939939" y="148557"/>
                </a:cubicBezTo>
                <a:cubicBezTo>
                  <a:pt x="1939836" y="165545"/>
                  <a:pt x="1926055" y="179258"/>
                  <a:pt x="1909067" y="179258"/>
                </a:cubicBezTo>
                <a:cubicBezTo>
                  <a:pt x="1892250" y="179258"/>
                  <a:pt x="1878554" y="165715"/>
                  <a:pt x="1878367" y="148898"/>
                </a:cubicBezTo>
                <a:cubicBezTo>
                  <a:pt x="1878179" y="165698"/>
                  <a:pt x="1864466" y="179189"/>
                  <a:pt x="1847666" y="179087"/>
                </a:cubicBezTo>
                <a:cubicBezTo>
                  <a:pt x="1830798" y="179087"/>
                  <a:pt x="1817136" y="165425"/>
                  <a:pt x="1817136" y="148557"/>
                </a:cubicBezTo>
                <a:cubicBezTo>
                  <a:pt x="1817085" y="132746"/>
                  <a:pt x="1829177" y="119528"/>
                  <a:pt x="1844937" y="118197"/>
                </a:cubicBezTo>
                <a:cubicBezTo>
                  <a:pt x="1829928" y="116782"/>
                  <a:pt x="1818040" y="104894"/>
                  <a:pt x="1816624" y="89885"/>
                </a:cubicBezTo>
                <a:cubicBezTo>
                  <a:pt x="1815294" y="105644"/>
                  <a:pt x="1802076" y="117737"/>
                  <a:pt x="1786265" y="117686"/>
                </a:cubicBezTo>
                <a:cubicBezTo>
                  <a:pt x="1769396" y="117686"/>
                  <a:pt x="1755735" y="104024"/>
                  <a:pt x="1755735" y="87156"/>
                </a:cubicBezTo>
                <a:cubicBezTo>
                  <a:pt x="1755735" y="87105"/>
                  <a:pt x="1755735" y="87037"/>
                  <a:pt x="1755735" y="86985"/>
                </a:cubicBezTo>
                <a:cubicBezTo>
                  <a:pt x="1755735" y="70118"/>
                  <a:pt x="1769396" y="56456"/>
                  <a:pt x="1786265" y="56456"/>
                </a:cubicBezTo>
                <a:cubicBezTo>
                  <a:pt x="1802058" y="56472"/>
                  <a:pt x="1815209" y="68531"/>
                  <a:pt x="1816624" y="84256"/>
                </a:cubicBezTo>
                <a:cubicBezTo>
                  <a:pt x="1818108" y="68190"/>
                  <a:pt x="1831531" y="55875"/>
                  <a:pt x="1847666" y="55773"/>
                </a:cubicBezTo>
                <a:cubicBezTo>
                  <a:pt x="1862454" y="55756"/>
                  <a:pt x="1875228" y="66058"/>
                  <a:pt x="1878367" y="80504"/>
                </a:cubicBezTo>
                <a:cubicBezTo>
                  <a:pt x="1881437" y="65989"/>
                  <a:pt x="1894228" y="55602"/>
                  <a:pt x="1909067" y="55602"/>
                </a:cubicBezTo>
                <a:close/>
                <a:moveTo>
                  <a:pt x="5628" y="21319"/>
                </a:moveTo>
                <a:cubicBezTo>
                  <a:pt x="5747" y="21319"/>
                  <a:pt x="5867" y="21319"/>
                  <a:pt x="5969" y="21319"/>
                </a:cubicBezTo>
                <a:cubicBezTo>
                  <a:pt x="8323" y="21423"/>
                  <a:pt x="10165" y="23401"/>
                  <a:pt x="10062" y="25755"/>
                </a:cubicBezTo>
                <a:cubicBezTo>
                  <a:pt x="10062" y="28210"/>
                  <a:pt x="8084" y="30189"/>
                  <a:pt x="5628" y="30189"/>
                </a:cubicBezTo>
                <a:cubicBezTo>
                  <a:pt x="3172" y="30189"/>
                  <a:pt x="1194" y="28210"/>
                  <a:pt x="1194" y="25755"/>
                </a:cubicBezTo>
                <a:cubicBezTo>
                  <a:pt x="1194" y="23299"/>
                  <a:pt x="3172" y="21319"/>
                  <a:pt x="5628" y="21319"/>
                </a:cubicBezTo>
                <a:close/>
                <a:moveTo>
                  <a:pt x="67029" y="19614"/>
                </a:moveTo>
                <a:cubicBezTo>
                  <a:pt x="70424" y="19614"/>
                  <a:pt x="73170" y="22360"/>
                  <a:pt x="73170" y="25756"/>
                </a:cubicBezTo>
                <a:cubicBezTo>
                  <a:pt x="73170" y="29149"/>
                  <a:pt x="70424" y="31894"/>
                  <a:pt x="67029" y="31894"/>
                </a:cubicBezTo>
                <a:cubicBezTo>
                  <a:pt x="63636" y="31894"/>
                  <a:pt x="60890" y="29149"/>
                  <a:pt x="60890" y="25756"/>
                </a:cubicBezTo>
                <a:cubicBezTo>
                  <a:pt x="60890" y="22360"/>
                  <a:pt x="63636" y="19614"/>
                  <a:pt x="67029" y="19614"/>
                </a:cubicBezTo>
                <a:close/>
                <a:moveTo>
                  <a:pt x="129113" y="18932"/>
                </a:moveTo>
                <a:cubicBezTo>
                  <a:pt x="132882" y="18932"/>
                  <a:pt x="135935" y="21985"/>
                  <a:pt x="135935" y="25756"/>
                </a:cubicBezTo>
                <a:cubicBezTo>
                  <a:pt x="135935" y="29524"/>
                  <a:pt x="132882" y="32577"/>
                  <a:pt x="129113" y="32577"/>
                </a:cubicBezTo>
                <a:cubicBezTo>
                  <a:pt x="125343" y="32577"/>
                  <a:pt x="122291" y="29524"/>
                  <a:pt x="122291" y="25756"/>
                </a:cubicBezTo>
                <a:cubicBezTo>
                  <a:pt x="122291" y="21985"/>
                  <a:pt x="125343" y="18932"/>
                  <a:pt x="129113" y="18932"/>
                </a:cubicBezTo>
                <a:close/>
                <a:moveTo>
                  <a:pt x="189832" y="18249"/>
                </a:moveTo>
                <a:cubicBezTo>
                  <a:pt x="189951" y="18249"/>
                  <a:pt x="190054" y="18249"/>
                  <a:pt x="190173" y="18249"/>
                </a:cubicBezTo>
                <a:cubicBezTo>
                  <a:pt x="194233" y="18352"/>
                  <a:pt x="197439" y="21712"/>
                  <a:pt x="197337" y="25755"/>
                </a:cubicBezTo>
                <a:cubicBezTo>
                  <a:pt x="197337" y="29900"/>
                  <a:pt x="193977" y="33258"/>
                  <a:pt x="189832" y="33258"/>
                </a:cubicBezTo>
                <a:cubicBezTo>
                  <a:pt x="185687" y="33258"/>
                  <a:pt x="182328" y="29900"/>
                  <a:pt x="182328" y="25755"/>
                </a:cubicBezTo>
                <a:cubicBezTo>
                  <a:pt x="182328" y="21609"/>
                  <a:pt x="185687" y="18249"/>
                  <a:pt x="189832" y="18249"/>
                </a:cubicBezTo>
                <a:close/>
                <a:moveTo>
                  <a:pt x="251234" y="17567"/>
                </a:moveTo>
                <a:cubicBezTo>
                  <a:pt x="251353" y="17567"/>
                  <a:pt x="251455" y="17567"/>
                  <a:pt x="251575" y="17567"/>
                </a:cubicBezTo>
                <a:cubicBezTo>
                  <a:pt x="256009" y="17670"/>
                  <a:pt x="259523" y="21337"/>
                  <a:pt x="259421" y="25755"/>
                </a:cubicBezTo>
                <a:cubicBezTo>
                  <a:pt x="259421" y="30274"/>
                  <a:pt x="255753" y="33942"/>
                  <a:pt x="251234" y="33942"/>
                </a:cubicBezTo>
                <a:cubicBezTo>
                  <a:pt x="246748" y="33856"/>
                  <a:pt x="243132" y="30240"/>
                  <a:pt x="243047" y="25755"/>
                </a:cubicBezTo>
                <a:cubicBezTo>
                  <a:pt x="243047" y="21234"/>
                  <a:pt x="246714" y="17567"/>
                  <a:pt x="251234" y="17567"/>
                </a:cubicBezTo>
                <a:close/>
                <a:moveTo>
                  <a:pt x="313001" y="16751"/>
                </a:moveTo>
                <a:cubicBezTo>
                  <a:pt x="317899" y="16751"/>
                  <a:pt x="321870" y="20723"/>
                  <a:pt x="321870" y="25620"/>
                </a:cubicBezTo>
                <a:cubicBezTo>
                  <a:pt x="321870" y="30518"/>
                  <a:pt x="317899" y="34489"/>
                  <a:pt x="313001" y="34489"/>
                </a:cubicBezTo>
                <a:cubicBezTo>
                  <a:pt x="308103" y="34489"/>
                  <a:pt x="304132" y="30518"/>
                  <a:pt x="304132" y="25620"/>
                </a:cubicBezTo>
                <a:cubicBezTo>
                  <a:pt x="304132" y="20723"/>
                  <a:pt x="308103" y="16751"/>
                  <a:pt x="313001" y="16751"/>
                </a:cubicBezTo>
                <a:close/>
                <a:moveTo>
                  <a:pt x="374036" y="16203"/>
                </a:moveTo>
                <a:cubicBezTo>
                  <a:pt x="379306" y="16203"/>
                  <a:pt x="383588" y="20485"/>
                  <a:pt x="383588" y="25756"/>
                </a:cubicBezTo>
                <a:cubicBezTo>
                  <a:pt x="383588" y="31025"/>
                  <a:pt x="379306" y="35307"/>
                  <a:pt x="374036" y="35307"/>
                </a:cubicBezTo>
                <a:cubicBezTo>
                  <a:pt x="368766" y="35307"/>
                  <a:pt x="364485" y="31025"/>
                  <a:pt x="364485" y="25756"/>
                </a:cubicBezTo>
                <a:cubicBezTo>
                  <a:pt x="364485" y="20485"/>
                  <a:pt x="368766" y="16203"/>
                  <a:pt x="374036" y="16203"/>
                </a:cubicBezTo>
                <a:close/>
                <a:moveTo>
                  <a:pt x="436119" y="15520"/>
                </a:moveTo>
                <a:cubicBezTo>
                  <a:pt x="441765" y="15520"/>
                  <a:pt x="446353" y="20109"/>
                  <a:pt x="446353" y="25755"/>
                </a:cubicBezTo>
                <a:cubicBezTo>
                  <a:pt x="446353" y="31399"/>
                  <a:pt x="441765" y="35987"/>
                  <a:pt x="436119" y="35987"/>
                </a:cubicBezTo>
                <a:cubicBezTo>
                  <a:pt x="430474" y="35987"/>
                  <a:pt x="425886" y="31399"/>
                  <a:pt x="425886" y="25755"/>
                </a:cubicBezTo>
                <a:cubicBezTo>
                  <a:pt x="425886" y="20109"/>
                  <a:pt x="430474" y="15520"/>
                  <a:pt x="436119" y="15520"/>
                </a:cubicBezTo>
                <a:close/>
                <a:moveTo>
                  <a:pt x="497205" y="14875"/>
                </a:moveTo>
                <a:cubicBezTo>
                  <a:pt x="503140" y="14875"/>
                  <a:pt x="507950" y="19687"/>
                  <a:pt x="507950" y="25620"/>
                </a:cubicBezTo>
                <a:cubicBezTo>
                  <a:pt x="507950" y="31556"/>
                  <a:pt x="503140" y="36366"/>
                  <a:pt x="497205" y="36366"/>
                </a:cubicBezTo>
                <a:cubicBezTo>
                  <a:pt x="491271" y="36366"/>
                  <a:pt x="486460" y="31556"/>
                  <a:pt x="486460" y="25620"/>
                </a:cubicBezTo>
                <a:cubicBezTo>
                  <a:pt x="486460" y="19687"/>
                  <a:pt x="491271" y="14875"/>
                  <a:pt x="497205" y="14875"/>
                </a:cubicBezTo>
                <a:close/>
                <a:moveTo>
                  <a:pt x="558240" y="14327"/>
                </a:moveTo>
                <a:cubicBezTo>
                  <a:pt x="564551" y="14327"/>
                  <a:pt x="569667" y="19443"/>
                  <a:pt x="569667" y="25755"/>
                </a:cubicBezTo>
                <a:cubicBezTo>
                  <a:pt x="569667" y="32066"/>
                  <a:pt x="564551" y="37183"/>
                  <a:pt x="558240" y="37183"/>
                </a:cubicBezTo>
                <a:cubicBezTo>
                  <a:pt x="551930" y="37183"/>
                  <a:pt x="546813" y="32066"/>
                  <a:pt x="546813" y="25755"/>
                </a:cubicBezTo>
                <a:cubicBezTo>
                  <a:pt x="546813" y="19443"/>
                  <a:pt x="551930" y="14327"/>
                  <a:pt x="558240" y="14327"/>
                </a:cubicBezTo>
                <a:close/>
                <a:moveTo>
                  <a:pt x="619642" y="13645"/>
                </a:moveTo>
                <a:cubicBezTo>
                  <a:pt x="626328" y="13645"/>
                  <a:pt x="631751" y="19068"/>
                  <a:pt x="631751" y="25755"/>
                </a:cubicBezTo>
                <a:cubicBezTo>
                  <a:pt x="631751" y="32440"/>
                  <a:pt x="626328" y="37865"/>
                  <a:pt x="619642" y="37865"/>
                </a:cubicBezTo>
                <a:cubicBezTo>
                  <a:pt x="612956" y="37865"/>
                  <a:pt x="607532" y="32440"/>
                  <a:pt x="607532" y="25755"/>
                </a:cubicBezTo>
                <a:cubicBezTo>
                  <a:pt x="607532" y="19068"/>
                  <a:pt x="612956" y="13645"/>
                  <a:pt x="619642" y="13645"/>
                </a:cubicBezTo>
                <a:close/>
                <a:moveTo>
                  <a:pt x="681409" y="12828"/>
                </a:moveTo>
                <a:cubicBezTo>
                  <a:pt x="688474" y="12828"/>
                  <a:pt x="694201" y="18555"/>
                  <a:pt x="694201" y="25620"/>
                </a:cubicBezTo>
                <a:cubicBezTo>
                  <a:pt x="694201" y="32685"/>
                  <a:pt x="688474" y="38412"/>
                  <a:pt x="681409" y="38412"/>
                </a:cubicBezTo>
                <a:cubicBezTo>
                  <a:pt x="674344" y="38412"/>
                  <a:pt x="668617" y="32685"/>
                  <a:pt x="668617" y="25620"/>
                </a:cubicBezTo>
                <a:cubicBezTo>
                  <a:pt x="668617" y="18555"/>
                  <a:pt x="674344" y="12828"/>
                  <a:pt x="681409" y="12828"/>
                </a:cubicBezTo>
                <a:close/>
                <a:moveTo>
                  <a:pt x="743126" y="12281"/>
                </a:moveTo>
                <a:cubicBezTo>
                  <a:pt x="750562" y="12281"/>
                  <a:pt x="756600" y="18319"/>
                  <a:pt x="756600" y="25756"/>
                </a:cubicBezTo>
                <a:cubicBezTo>
                  <a:pt x="756600" y="33191"/>
                  <a:pt x="750562" y="39229"/>
                  <a:pt x="743126" y="39229"/>
                </a:cubicBezTo>
                <a:cubicBezTo>
                  <a:pt x="735724" y="39143"/>
                  <a:pt x="729737" y="33158"/>
                  <a:pt x="729652" y="25756"/>
                </a:cubicBezTo>
                <a:cubicBezTo>
                  <a:pt x="729652" y="18319"/>
                  <a:pt x="735689" y="12281"/>
                  <a:pt x="743126" y="12281"/>
                </a:cubicBezTo>
                <a:close/>
                <a:moveTo>
                  <a:pt x="803845" y="11598"/>
                </a:moveTo>
                <a:cubicBezTo>
                  <a:pt x="811656" y="11598"/>
                  <a:pt x="818001" y="17943"/>
                  <a:pt x="818001" y="25756"/>
                </a:cubicBezTo>
                <a:cubicBezTo>
                  <a:pt x="818001" y="33566"/>
                  <a:pt x="811656" y="39911"/>
                  <a:pt x="803845" y="39911"/>
                </a:cubicBezTo>
                <a:cubicBezTo>
                  <a:pt x="796067" y="39826"/>
                  <a:pt x="789773" y="33533"/>
                  <a:pt x="789689" y="25756"/>
                </a:cubicBezTo>
                <a:cubicBezTo>
                  <a:pt x="789689" y="17943"/>
                  <a:pt x="796033" y="11598"/>
                  <a:pt x="803845" y="11598"/>
                </a:cubicBezTo>
                <a:close/>
                <a:moveTo>
                  <a:pt x="865246" y="10915"/>
                </a:moveTo>
                <a:cubicBezTo>
                  <a:pt x="873433" y="10915"/>
                  <a:pt x="880085" y="17567"/>
                  <a:pt x="880085" y="25755"/>
                </a:cubicBezTo>
                <a:cubicBezTo>
                  <a:pt x="880085" y="33942"/>
                  <a:pt x="873450" y="40593"/>
                  <a:pt x="865246" y="40593"/>
                </a:cubicBezTo>
                <a:cubicBezTo>
                  <a:pt x="857059" y="40593"/>
                  <a:pt x="850408" y="33942"/>
                  <a:pt x="850408" y="25755"/>
                </a:cubicBezTo>
                <a:cubicBezTo>
                  <a:pt x="850408" y="17567"/>
                  <a:pt x="857059" y="10915"/>
                  <a:pt x="865246" y="10915"/>
                </a:cubicBezTo>
                <a:close/>
                <a:moveTo>
                  <a:pt x="926648" y="10745"/>
                </a:moveTo>
                <a:cubicBezTo>
                  <a:pt x="935226" y="10745"/>
                  <a:pt x="942168" y="17688"/>
                  <a:pt x="942168" y="26266"/>
                </a:cubicBezTo>
                <a:cubicBezTo>
                  <a:pt x="942168" y="26317"/>
                  <a:pt x="942168" y="26387"/>
                  <a:pt x="942168" y="26438"/>
                </a:cubicBezTo>
                <a:cubicBezTo>
                  <a:pt x="942066" y="34914"/>
                  <a:pt x="935124" y="41720"/>
                  <a:pt x="926648" y="41617"/>
                </a:cubicBezTo>
                <a:cubicBezTo>
                  <a:pt x="926596" y="41617"/>
                  <a:pt x="926528" y="41617"/>
                  <a:pt x="926477" y="41617"/>
                </a:cubicBezTo>
                <a:cubicBezTo>
                  <a:pt x="918000" y="41617"/>
                  <a:pt x="911127" y="34743"/>
                  <a:pt x="911127" y="26266"/>
                </a:cubicBezTo>
                <a:cubicBezTo>
                  <a:pt x="911127" y="17688"/>
                  <a:pt x="918068" y="10745"/>
                  <a:pt x="926648" y="10745"/>
                </a:cubicBezTo>
                <a:close/>
                <a:moveTo>
                  <a:pt x="988048" y="9380"/>
                </a:moveTo>
                <a:cubicBezTo>
                  <a:pt x="988168" y="9380"/>
                  <a:pt x="988270" y="9380"/>
                  <a:pt x="988390" y="9380"/>
                </a:cubicBezTo>
                <a:cubicBezTo>
                  <a:pt x="997242" y="9483"/>
                  <a:pt x="1004354" y="16732"/>
                  <a:pt x="1004252" y="25584"/>
                </a:cubicBezTo>
                <a:cubicBezTo>
                  <a:pt x="1004252" y="25635"/>
                  <a:pt x="1004252" y="25703"/>
                  <a:pt x="1004252" y="25755"/>
                </a:cubicBezTo>
                <a:cubicBezTo>
                  <a:pt x="1004149" y="34606"/>
                  <a:pt x="996901" y="41718"/>
                  <a:pt x="988048" y="41617"/>
                </a:cubicBezTo>
                <a:cubicBezTo>
                  <a:pt x="979350" y="41190"/>
                  <a:pt x="972357" y="34283"/>
                  <a:pt x="971846" y="25584"/>
                </a:cubicBezTo>
                <a:cubicBezTo>
                  <a:pt x="972272" y="16817"/>
                  <a:pt x="979282" y="9808"/>
                  <a:pt x="988048" y="9380"/>
                </a:cubicBezTo>
                <a:close/>
                <a:moveTo>
                  <a:pt x="1110851" y="8869"/>
                </a:moveTo>
                <a:cubicBezTo>
                  <a:pt x="1120266" y="8869"/>
                  <a:pt x="1127907" y="16510"/>
                  <a:pt x="1127907" y="25925"/>
                </a:cubicBezTo>
                <a:cubicBezTo>
                  <a:pt x="1127907" y="35340"/>
                  <a:pt x="1120266" y="42981"/>
                  <a:pt x="1110851" y="42981"/>
                </a:cubicBezTo>
                <a:cubicBezTo>
                  <a:pt x="1101437" y="42981"/>
                  <a:pt x="1093796" y="35340"/>
                  <a:pt x="1093796" y="25925"/>
                </a:cubicBezTo>
                <a:cubicBezTo>
                  <a:pt x="1093796" y="16510"/>
                  <a:pt x="1101437" y="8869"/>
                  <a:pt x="1110851" y="8869"/>
                </a:cubicBezTo>
                <a:close/>
                <a:moveTo>
                  <a:pt x="1172253" y="7676"/>
                </a:moveTo>
                <a:cubicBezTo>
                  <a:pt x="1172372" y="7676"/>
                  <a:pt x="1172475" y="7676"/>
                  <a:pt x="1172594" y="7676"/>
                </a:cubicBezTo>
                <a:cubicBezTo>
                  <a:pt x="1182486" y="7778"/>
                  <a:pt x="1190435" y="15863"/>
                  <a:pt x="1190332" y="25756"/>
                </a:cubicBezTo>
                <a:cubicBezTo>
                  <a:pt x="1190332" y="25806"/>
                  <a:pt x="1190332" y="25874"/>
                  <a:pt x="1190332" y="25925"/>
                </a:cubicBezTo>
                <a:cubicBezTo>
                  <a:pt x="1190229" y="35819"/>
                  <a:pt x="1182145" y="43766"/>
                  <a:pt x="1172253" y="43663"/>
                </a:cubicBezTo>
                <a:cubicBezTo>
                  <a:pt x="1162326" y="43663"/>
                  <a:pt x="1154259" y="35682"/>
                  <a:pt x="1154174" y="25756"/>
                </a:cubicBezTo>
                <a:cubicBezTo>
                  <a:pt x="1154174" y="15777"/>
                  <a:pt x="1162275" y="7676"/>
                  <a:pt x="1172253" y="7676"/>
                </a:cubicBezTo>
                <a:close/>
                <a:moveTo>
                  <a:pt x="1050132" y="7505"/>
                </a:moveTo>
                <a:cubicBezTo>
                  <a:pt x="1059547" y="7505"/>
                  <a:pt x="1067188" y="15145"/>
                  <a:pt x="1067188" y="24560"/>
                </a:cubicBezTo>
                <a:cubicBezTo>
                  <a:pt x="1067188" y="33975"/>
                  <a:pt x="1059547" y="41617"/>
                  <a:pt x="1050132" y="41617"/>
                </a:cubicBezTo>
                <a:cubicBezTo>
                  <a:pt x="1040718" y="41617"/>
                  <a:pt x="1033077" y="33975"/>
                  <a:pt x="1033077" y="24560"/>
                </a:cubicBezTo>
                <a:cubicBezTo>
                  <a:pt x="1033077" y="15145"/>
                  <a:pt x="1040718" y="7505"/>
                  <a:pt x="1050132" y="7505"/>
                </a:cubicBezTo>
                <a:close/>
                <a:moveTo>
                  <a:pt x="1234021" y="6859"/>
                </a:moveTo>
                <a:cubicBezTo>
                  <a:pt x="1244382" y="6859"/>
                  <a:pt x="1252782" y="15259"/>
                  <a:pt x="1252782" y="25619"/>
                </a:cubicBezTo>
                <a:cubicBezTo>
                  <a:pt x="1252782" y="35981"/>
                  <a:pt x="1244382" y="44382"/>
                  <a:pt x="1234021" y="44382"/>
                </a:cubicBezTo>
                <a:cubicBezTo>
                  <a:pt x="1223659" y="44382"/>
                  <a:pt x="1215259" y="35981"/>
                  <a:pt x="1215259" y="25619"/>
                </a:cubicBezTo>
                <a:cubicBezTo>
                  <a:pt x="1215259" y="15259"/>
                  <a:pt x="1223659" y="6859"/>
                  <a:pt x="1234021" y="6859"/>
                </a:cubicBezTo>
                <a:close/>
                <a:moveTo>
                  <a:pt x="1295055" y="6311"/>
                </a:moveTo>
                <a:cubicBezTo>
                  <a:pt x="1305800" y="6311"/>
                  <a:pt x="1314499" y="15010"/>
                  <a:pt x="1314499" y="25755"/>
                </a:cubicBezTo>
                <a:cubicBezTo>
                  <a:pt x="1314499" y="25806"/>
                  <a:pt x="1314499" y="25874"/>
                  <a:pt x="1314499" y="25925"/>
                </a:cubicBezTo>
                <a:cubicBezTo>
                  <a:pt x="1314396" y="36569"/>
                  <a:pt x="1305698" y="45130"/>
                  <a:pt x="1295055" y="45027"/>
                </a:cubicBezTo>
                <a:cubicBezTo>
                  <a:pt x="1295004" y="45027"/>
                  <a:pt x="1294936" y="45027"/>
                  <a:pt x="1294885" y="45027"/>
                </a:cubicBezTo>
                <a:cubicBezTo>
                  <a:pt x="1284242" y="45027"/>
                  <a:pt x="1275612" y="36397"/>
                  <a:pt x="1275612" y="25755"/>
                </a:cubicBezTo>
                <a:cubicBezTo>
                  <a:pt x="1275612" y="15010"/>
                  <a:pt x="1284310" y="6311"/>
                  <a:pt x="1295055" y="6311"/>
                </a:cubicBezTo>
                <a:close/>
                <a:moveTo>
                  <a:pt x="1357138" y="5628"/>
                </a:moveTo>
                <a:cubicBezTo>
                  <a:pt x="1368259" y="5628"/>
                  <a:pt x="1377264" y="14634"/>
                  <a:pt x="1377264" y="25756"/>
                </a:cubicBezTo>
                <a:cubicBezTo>
                  <a:pt x="1377264" y="25806"/>
                  <a:pt x="1377264" y="25874"/>
                  <a:pt x="1377264" y="25925"/>
                </a:cubicBezTo>
                <a:cubicBezTo>
                  <a:pt x="1377162" y="36943"/>
                  <a:pt x="1368156" y="45813"/>
                  <a:pt x="1357138" y="45710"/>
                </a:cubicBezTo>
                <a:cubicBezTo>
                  <a:pt x="1357087" y="45710"/>
                  <a:pt x="1357019" y="45710"/>
                  <a:pt x="1356968" y="45710"/>
                </a:cubicBezTo>
                <a:cubicBezTo>
                  <a:pt x="1345950" y="45710"/>
                  <a:pt x="1337013" y="36774"/>
                  <a:pt x="1337013" y="25756"/>
                </a:cubicBezTo>
                <a:cubicBezTo>
                  <a:pt x="1337013" y="14634"/>
                  <a:pt x="1346018" y="5628"/>
                  <a:pt x="1357138" y="5628"/>
                </a:cubicBezTo>
                <a:close/>
                <a:moveTo>
                  <a:pt x="1417858" y="4947"/>
                </a:moveTo>
                <a:cubicBezTo>
                  <a:pt x="1417977" y="4947"/>
                  <a:pt x="1418080" y="4947"/>
                  <a:pt x="1418199" y="4947"/>
                </a:cubicBezTo>
                <a:cubicBezTo>
                  <a:pt x="1429592" y="5049"/>
                  <a:pt x="1438769" y="14361"/>
                  <a:pt x="1438666" y="25756"/>
                </a:cubicBezTo>
                <a:cubicBezTo>
                  <a:pt x="1438666" y="25806"/>
                  <a:pt x="1438666" y="25874"/>
                  <a:pt x="1438666" y="25925"/>
                </a:cubicBezTo>
                <a:cubicBezTo>
                  <a:pt x="1438563" y="37319"/>
                  <a:pt x="1429251" y="46494"/>
                  <a:pt x="1417858" y="46393"/>
                </a:cubicBezTo>
                <a:cubicBezTo>
                  <a:pt x="1406431" y="46393"/>
                  <a:pt x="1397135" y="37183"/>
                  <a:pt x="1397050" y="25756"/>
                </a:cubicBezTo>
                <a:cubicBezTo>
                  <a:pt x="1397050" y="14260"/>
                  <a:pt x="1406362" y="4947"/>
                  <a:pt x="1417858" y="4947"/>
                </a:cubicBezTo>
                <a:close/>
                <a:moveTo>
                  <a:pt x="1479259" y="4435"/>
                </a:moveTo>
                <a:cubicBezTo>
                  <a:pt x="1491027" y="4435"/>
                  <a:pt x="1500578" y="13987"/>
                  <a:pt x="1500578" y="25755"/>
                </a:cubicBezTo>
                <a:cubicBezTo>
                  <a:pt x="1500578" y="25806"/>
                  <a:pt x="1500578" y="25874"/>
                  <a:pt x="1500578" y="25925"/>
                </a:cubicBezTo>
                <a:cubicBezTo>
                  <a:pt x="1500476" y="37608"/>
                  <a:pt x="1490942" y="47006"/>
                  <a:pt x="1479259" y="46903"/>
                </a:cubicBezTo>
                <a:cubicBezTo>
                  <a:pt x="1479139" y="46903"/>
                  <a:pt x="1479037" y="46903"/>
                  <a:pt x="1478918" y="46903"/>
                </a:cubicBezTo>
                <a:cubicBezTo>
                  <a:pt x="1467336" y="46801"/>
                  <a:pt x="1458007" y="37336"/>
                  <a:pt x="1458109" y="25755"/>
                </a:cubicBezTo>
                <a:cubicBezTo>
                  <a:pt x="1458109" y="25703"/>
                  <a:pt x="1458109" y="25635"/>
                  <a:pt x="1458109" y="25584"/>
                </a:cubicBezTo>
                <a:cubicBezTo>
                  <a:pt x="1458109" y="13900"/>
                  <a:pt x="1467575" y="4435"/>
                  <a:pt x="1479259" y="4435"/>
                </a:cubicBezTo>
                <a:close/>
                <a:moveTo>
                  <a:pt x="1971151" y="3923"/>
                </a:moveTo>
                <a:cubicBezTo>
                  <a:pt x="1983210" y="3923"/>
                  <a:pt x="1992983" y="13697"/>
                  <a:pt x="1992983" y="25755"/>
                </a:cubicBezTo>
                <a:cubicBezTo>
                  <a:pt x="1992983" y="25806"/>
                  <a:pt x="1992983" y="25873"/>
                  <a:pt x="1992983" y="25925"/>
                </a:cubicBezTo>
                <a:cubicBezTo>
                  <a:pt x="1992880" y="37881"/>
                  <a:pt x="1983107" y="47517"/>
                  <a:pt x="1971151" y="47415"/>
                </a:cubicBezTo>
                <a:cubicBezTo>
                  <a:pt x="1959195" y="47415"/>
                  <a:pt x="1949491" y="37710"/>
                  <a:pt x="1949491" y="25755"/>
                </a:cubicBezTo>
                <a:cubicBezTo>
                  <a:pt x="1949491" y="25703"/>
                  <a:pt x="1949491" y="25635"/>
                  <a:pt x="1949491" y="25584"/>
                </a:cubicBezTo>
                <a:cubicBezTo>
                  <a:pt x="1949491" y="13628"/>
                  <a:pt x="1959195" y="3923"/>
                  <a:pt x="1971151" y="3923"/>
                </a:cubicBezTo>
                <a:close/>
                <a:moveTo>
                  <a:pt x="1540660" y="3753"/>
                </a:moveTo>
                <a:cubicBezTo>
                  <a:pt x="1552803" y="3753"/>
                  <a:pt x="1562662" y="13611"/>
                  <a:pt x="1562662" y="25756"/>
                </a:cubicBezTo>
                <a:cubicBezTo>
                  <a:pt x="1562662" y="25806"/>
                  <a:pt x="1562662" y="25874"/>
                  <a:pt x="1562662" y="25925"/>
                </a:cubicBezTo>
                <a:cubicBezTo>
                  <a:pt x="1562560" y="37984"/>
                  <a:pt x="1552719" y="47689"/>
                  <a:pt x="1540660" y="47586"/>
                </a:cubicBezTo>
                <a:cubicBezTo>
                  <a:pt x="1528602" y="47586"/>
                  <a:pt x="1518829" y="37814"/>
                  <a:pt x="1518829" y="25756"/>
                </a:cubicBezTo>
                <a:cubicBezTo>
                  <a:pt x="1518829" y="25703"/>
                  <a:pt x="1518829" y="25635"/>
                  <a:pt x="1518829" y="25584"/>
                </a:cubicBezTo>
                <a:cubicBezTo>
                  <a:pt x="1518829" y="13525"/>
                  <a:pt x="1528602" y="3753"/>
                  <a:pt x="1540660" y="3753"/>
                </a:cubicBezTo>
                <a:close/>
                <a:moveTo>
                  <a:pt x="1602427" y="2937"/>
                </a:moveTo>
                <a:cubicBezTo>
                  <a:pt x="1614956" y="2937"/>
                  <a:pt x="1625112" y="13093"/>
                  <a:pt x="1625112" y="25620"/>
                </a:cubicBezTo>
                <a:cubicBezTo>
                  <a:pt x="1625112" y="38149"/>
                  <a:pt x="1614956" y="48305"/>
                  <a:pt x="1602427" y="48305"/>
                </a:cubicBezTo>
                <a:cubicBezTo>
                  <a:pt x="1589899" y="48305"/>
                  <a:pt x="1579743" y="38149"/>
                  <a:pt x="1579743" y="25620"/>
                </a:cubicBezTo>
                <a:cubicBezTo>
                  <a:pt x="1579743" y="13093"/>
                  <a:pt x="1589899" y="2937"/>
                  <a:pt x="1602427" y="2937"/>
                </a:cubicBezTo>
                <a:close/>
                <a:moveTo>
                  <a:pt x="1664144" y="2388"/>
                </a:moveTo>
                <a:cubicBezTo>
                  <a:pt x="1677055" y="2388"/>
                  <a:pt x="1687511" y="12843"/>
                  <a:pt x="1687511" y="25755"/>
                </a:cubicBezTo>
                <a:cubicBezTo>
                  <a:pt x="1687511" y="25806"/>
                  <a:pt x="1687511" y="25873"/>
                  <a:pt x="1687511" y="25925"/>
                </a:cubicBezTo>
                <a:cubicBezTo>
                  <a:pt x="1687409" y="38735"/>
                  <a:pt x="1676953" y="49054"/>
                  <a:pt x="1664144" y="48951"/>
                </a:cubicBezTo>
                <a:cubicBezTo>
                  <a:pt x="1651335" y="48951"/>
                  <a:pt x="1640949" y="38563"/>
                  <a:pt x="1640949" y="25755"/>
                </a:cubicBezTo>
                <a:cubicBezTo>
                  <a:pt x="1640949" y="25703"/>
                  <a:pt x="1640949" y="25635"/>
                  <a:pt x="1640949" y="25584"/>
                </a:cubicBezTo>
                <a:cubicBezTo>
                  <a:pt x="1640949" y="12776"/>
                  <a:pt x="1651335" y="2388"/>
                  <a:pt x="1664144" y="2388"/>
                </a:cubicBezTo>
                <a:close/>
                <a:moveTo>
                  <a:pt x="1724864" y="1706"/>
                </a:moveTo>
                <a:cubicBezTo>
                  <a:pt x="1738150" y="1706"/>
                  <a:pt x="1748913" y="12469"/>
                  <a:pt x="1748913" y="25755"/>
                </a:cubicBezTo>
                <a:cubicBezTo>
                  <a:pt x="1748827" y="38973"/>
                  <a:pt x="1738082" y="49633"/>
                  <a:pt x="1724864" y="49633"/>
                </a:cubicBezTo>
                <a:cubicBezTo>
                  <a:pt x="1711679" y="49633"/>
                  <a:pt x="1700986" y="38939"/>
                  <a:pt x="1700986" y="25755"/>
                </a:cubicBezTo>
                <a:cubicBezTo>
                  <a:pt x="1700986" y="12537"/>
                  <a:pt x="1711646" y="1792"/>
                  <a:pt x="1724864" y="1706"/>
                </a:cubicBezTo>
                <a:close/>
                <a:moveTo>
                  <a:pt x="1786265" y="1023"/>
                </a:moveTo>
                <a:cubicBezTo>
                  <a:pt x="1799927" y="1023"/>
                  <a:pt x="1810996" y="12093"/>
                  <a:pt x="1810996" y="25756"/>
                </a:cubicBezTo>
                <a:cubicBezTo>
                  <a:pt x="1810996" y="25806"/>
                  <a:pt x="1810996" y="25874"/>
                  <a:pt x="1810996" y="25925"/>
                </a:cubicBezTo>
                <a:cubicBezTo>
                  <a:pt x="1810894" y="39485"/>
                  <a:pt x="1799824" y="50418"/>
                  <a:pt x="1786265" y="50315"/>
                </a:cubicBezTo>
                <a:cubicBezTo>
                  <a:pt x="1786146" y="50315"/>
                  <a:pt x="1786043" y="50315"/>
                  <a:pt x="1785924" y="50315"/>
                </a:cubicBezTo>
                <a:cubicBezTo>
                  <a:pt x="1772450" y="50213"/>
                  <a:pt x="1761602" y="39229"/>
                  <a:pt x="1761704" y="25756"/>
                </a:cubicBezTo>
                <a:cubicBezTo>
                  <a:pt x="1761704" y="25703"/>
                  <a:pt x="1761704" y="25635"/>
                  <a:pt x="1761704" y="25584"/>
                </a:cubicBezTo>
                <a:cubicBezTo>
                  <a:pt x="1761704" y="12026"/>
                  <a:pt x="1772705" y="1023"/>
                  <a:pt x="1786265" y="1023"/>
                </a:cubicBezTo>
                <a:close/>
                <a:moveTo>
                  <a:pt x="1847667" y="511"/>
                </a:moveTo>
                <a:cubicBezTo>
                  <a:pt x="1861601" y="511"/>
                  <a:pt x="1872909" y="11820"/>
                  <a:pt x="1872909" y="25755"/>
                </a:cubicBezTo>
                <a:cubicBezTo>
                  <a:pt x="1872909" y="25806"/>
                  <a:pt x="1872909" y="25874"/>
                  <a:pt x="1872909" y="25925"/>
                </a:cubicBezTo>
                <a:cubicBezTo>
                  <a:pt x="1872807" y="39775"/>
                  <a:pt x="1861516" y="50930"/>
                  <a:pt x="1847667" y="50826"/>
                </a:cubicBezTo>
                <a:cubicBezTo>
                  <a:pt x="1833817" y="50826"/>
                  <a:pt x="1822595" y="39604"/>
                  <a:pt x="1822595" y="25755"/>
                </a:cubicBezTo>
                <a:cubicBezTo>
                  <a:pt x="1822595" y="25703"/>
                  <a:pt x="1822595" y="25635"/>
                  <a:pt x="1822595" y="25584"/>
                </a:cubicBezTo>
                <a:cubicBezTo>
                  <a:pt x="1822595" y="11734"/>
                  <a:pt x="1833817" y="511"/>
                  <a:pt x="1847667" y="511"/>
                </a:cubicBezTo>
                <a:close/>
                <a:moveTo>
                  <a:pt x="1909067" y="0"/>
                </a:moveTo>
                <a:cubicBezTo>
                  <a:pt x="1909187" y="0"/>
                  <a:pt x="1909289" y="0"/>
                  <a:pt x="1909409" y="0"/>
                </a:cubicBezTo>
                <a:cubicBezTo>
                  <a:pt x="1923531" y="103"/>
                  <a:pt x="1934925" y="11634"/>
                  <a:pt x="1934822" y="25756"/>
                </a:cubicBezTo>
                <a:cubicBezTo>
                  <a:pt x="1934822" y="25806"/>
                  <a:pt x="1934822" y="25874"/>
                  <a:pt x="1934822" y="25925"/>
                </a:cubicBezTo>
                <a:cubicBezTo>
                  <a:pt x="1934720" y="40048"/>
                  <a:pt x="1923190" y="51442"/>
                  <a:pt x="1909067" y="51339"/>
                </a:cubicBezTo>
                <a:cubicBezTo>
                  <a:pt x="1894946" y="51339"/>
                  <a:pt x="1883484" y="39877"/>
                  <a:pt x="1883484" y="25756"/>
                </a:cubicBezTo>
                <a:cubicBezTo>
                  <a:pt x="1883484" y="25704"/>
                  <a:pt x="1883484" y="25636"/>
                  <a:pt x="1883484" y="25584"/>
                </a:cubicBezTo>
                <a:cubicBezTo>
                  <a:pt x="1883484" y="11462"/>
                  <a:pt x="1894946" y="0"/>
                  <a:pt x="1909067" y="0"/>
                </a:cubicBezTo>
                <a:close/>
              </a:path>
            </a:pathLst>
          </a:custGeom>
          <a:solidFill>
            <a:schemeClr val="accent2">
              <a:alpha val="30000"/>
            </a:schemeClr>
          </a:solidFill>
          <a:ln w="1701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9" name="任意多边形: 形状 8">
            <a:extLst>
              <a:ext uri="{FF2B5EF4-FFF2-40B4-BE49-F238E27FC236}">
                <a16:creationId xmlns:a16="http://schemas.microsoft.com/office/drawing/2014/main" id="{B9CD817E-B3CC-DA50-7E40-C1A747E9267A}"/>
              </a:ext>
            </a:extLst>
          </p:cNvPr>
          <p:cNvSpPr/>
          <p:nvPr userDrawn="1"/>
        </p:nvSpPr>
        <p:spPr>
          <a:xfrm flipH="1" flipV="1">
            <a:off x="-499790" y="4470474"/>
            <a:ext cx="2737812" cy="2735454"/>
          </a:xfrm>
          <a:custGeom>
            <a:avLst/>
            <a:gdLst>
              <a:gd name="connsiteX0" fmla="*/ 619642 w 1998270"/>
              <a:gd name="connsiteY0" fmla="*/ 1989726 h 1996549"/>
              <a:gd name="connsiteX1" fmla="*/ 620494 w 1998270"/>
              <a:gd name="connsiteY1" fmla="*/ 1990579 h 1996549"/>
              <a:gd name="connsiteX2" fmla="*/ 619642 w 1998270"/>
              <a:gd name="connsiteY2" fmla="*/ 1991432 h 1996549"/>
              <a:gd name="connsiteX3" fmla="*/ 618789 w 1998270"/>
              <a:gd name="connsiteY3" fmla="*/ 1990579 h 1996549"/>
              <a:gd name="connsiteX4" fmla="*/ 619642 w 1998270"/>
              <a:gd name="connsiteY4" fmla="*/ 1989726 h 1996549"/>
              <a:gd name="connsiteX5" fmla="*/ 681042 w 1998270"/>
              <a:gd name="connsiteY5" fmla="*/ 1989385 h 1996549"/>
              <a:gd name="connsiteX6" fmla="*/ 682236 w 1998270"/>
              <a:gd name="connsiteY6" fmla="*/ 1990579 h 1996549"/>
              <a:gd name="connsiteX7" fmla="*/ 681042 w 1998270"/>
              <a:gd name="connsiteY7" fmla="*/ 1991773 h 1996549"/>
              <a:gd name="connsiteX8" fmla="*/ 679849 w 1998270"/>
              <a:gd name="connsiteY8" fmla="*/ 1990579 h 1996549"/>
              <a:gd name="connsiteX9" fmla="*/ 681042 w 1998270"/>
              <a:gd name="connsiteY9" fmla="*/ 1989385 h 1996549"/>
              <a:gd name="connsiteX10" fmla="*/ 743126 w 1998270"/>
              <a:gd name="connsiteY10" fmla="*/ 1989044 h 1996549"/>
              <a:gd name="connsiteX11" fmla="*/ 744661 w 1998270"/>
              <a:gd name="connsiteY11" fmla="*/ 1990579 h 1996549"/>
              <a:gd name="connsiteX12" fmla="*/ 743126 w 1998270"/>
              <a:gd name="connsiteY12" fmla="*/ 1992115 h 1996549"/>
              <a:gd name="connsiteX13" fmla="*/ 741591 w 1998270"/>
              <a:gd name="connsiteY13" fmla="*/ 1990579 h 1996549"/>
              <a:gd name="connsiteX14" fmla="*/ 743126 w 1998270"/>
              <a:gd name="connsiteY14" fmla="*/ 1989044 h 1996549"/>
              <a:gd name="connsiteX15" fmla="*/ 803844 w 1998270"/>
              <a:gd name="connsiteY15" fmla="*/ 1988703 h 1996549"/>
              <a:gd name="connsiteX16" fmla="*/ 805721 w 1998270"/>
              <a:gd name="connsiteY16" fmla="*/ 1990580 h 1996549"/>
              <a:gd name="connsiteX17" fmla="*/ 803844 w 1998270"/>
              <a:gd name="connsiteY17" fmla="*/ 1992456 h 1996549"/>
              <a:gd name="connsiteX18" fmla="*/ 801969 w 1998270"/>
              <a:gd name="connsiteY18" fmla="*/ 1990580 h 1996549"/>
              <a:gd name="connsiteX19" fmla="*/ 803844 w 1998270"/>
              <a:gd name="connsiteY19" fmla="*/ 1988703 h 1996549"/>
              <a:gd name="connsiteX20" fmla="*/ 865246 w 1998270"/>
              <a:gd name="connsiteY20" fmla="*/ 1988362 h 1996549"/>
              <a:gd name="connsiteX21" fmla="*/ 867463 w 1998270"/>
              <a:gd name="connsiteY21" fmla="*/ 1990580 h 1996549"/>
              <a:gd name="connsiteX22" fmla="*/ 865246 w 1998270"/>
              <a:gd name="connsiteY22" fmla="*/ 1992797 h 1996549"/>
              <a:gd name="connsiteX23" fmla="*/ 863029 w 1998270"/>
              <a:gd name="connsiteY23" fmla="*/ 1990580 h 1996549"/>
              <a:gd name="connsiteX24" fmla="*/ 865246 w 1998270"/>
              <a:gd name="connsiteY24" fmla="*/ 1988362 h 1996549"/>
              <a:gd name="connsiteX25" fmla="*/ 926647 w 1998270"/>
              <a:gd name="connsiteY25" fmla="*/ 1988021 h 1996549"/>
              <a:gd name="connsiteX26" fmla="*/ 927005 w 1998270"/>
              <a:gd name="connsiteY26" fmla="*/ 1988021 h 1996549"/>
              <a:gd name="connsiteX27" fmla="*/ 929206 w 1998270"/>
              <a:gd name="connsiteY27" fmla="*/ 1990579 h 1996549"/>
              <a:gd name="connsiteX28" fmla="*/ 926647 w 1998270"/>
              <a:gd name="connsiteY28" fmla="*/ 1993138 h 1996549"/>
              <a:gd name="connsiteX29" fmla="*/ 924089 w 1998270"/>
              <a:gd name="connsiteY29" fmla="*/ 1990579 h 1996549"/>
              <a:gd name="connsiteX30" fmla="*/ 926647 w 1998270"/>
              <a:gd name="connsiteY30" fmla="*/ 1988021 h 1996549"/>
              <a:gd name="connsiteX31" fmla="*/ 988049 w 1998270"/>
              <a:gd name="connsiteY31" fmla="*/ 1987681 h 1996549"/>
              <a:gd name="connsiteX32" fmla="*/ 988407 w 1998270"/>
              <a:gd name="connsiteY32" fmla="*/ 1987681 h 1996549"/>
              <a:gd name="connsiteX33" fmla="*/ 990949 w 1998270"/>
              <a:gd name="connsiteY33" fmla="*/ 1990580 h 1996549"/>
              <a:gd name="connsiteX34" fmla="*/ 988049 w 1998270"/>
              <a:gd name="connsiteY34" fmla="*/ 1993480 h 1996549"/>
              <a:gd name="connsiteX35" fmla="*/ 985150 w 1998270"/>
              <a:gd name="connsiteY35" fmla="*/ 1990580 h 1996549"/>
              <a:gd name="connsiteX36" fmla="*/ 988049 w 1998270"/>
              <a:gd name="connsiteY36" fmla="*/ 1987681 h 1996549"/>
              <a:gd name="connsiteX37" fmla="*/ 1050132 w 1998270"/>
              <a:gd name="connsiteY37" fmla="*/ 1987340 h 1996549"/>
              <a:gd name="connsiteX38" fmla="*/ 1050490 w 1998270"/>
              <a:gd name="connsiteY38" fmla="*/ 1987340 h 1996549"/>
              <a:gd name="connsiteX39" fmla="*/ 1053373 w 1998270"/>
              <a:gd name="connsiteY39" fmla="*/ 1990580 h 1996549"/>
              <a:gd name="connsiteX40" fmla="*/ 1050132 w 1998270"/>
              <a:gd name="connsiteY40" fmla="*/ 1993821 h 1996549"/>
              <a:gd name="connsiteX41" fmla="*/ 1046892 w 1998270"/>
              <a:gd name="connsiteY41" fmla="*/ 1990580 h 1996549"/>
              <a:gd name="connsiteX42" fmla="*/ 1050132 w 1998270"/>
              <a:gd name="connsiteY42" fmla="*/ 1987340 h 1996549"/>
              <a:gd name="connsiteX43" fmla="*/ 1110851 w 1998270"/>
              <a:gd name="connsiteY43" fmla="*/ 1987168 h 1996549"/>
              <a:gd name="connsiteX44" fmla="*/ 1114262 w 1998270"/>
              <a:gd name="connsiteY44" fmla="*/ 1990580 h 1996549"/>
              <a:gd name="connsiteX45" fmla="*/ 1110851 w 1998270"/>
              <a:gd name="connsiteY45" fmla="*/ 1993991 h 1996549"/>
              <a:gd name="connsiteX46" fmla="*/ 1107440 w 1998270"/>
              <a:gd name="connsiteY46" fmla="*/ 1990580 h 1996549"/>
              <a:gd name="connsiteX47" fmla="*/ 1110851 w 1998270"/>
              <a:gd name="connsiteY47" fmla="*/ 1987168 h 1996549"/>
              <a:gd name="connsiteX48" fmla="*/ 1172253 w 1998270"/>
              <a:gd name="connsiteY48" fmla="*/ 1986827 h 1996549"/>
              <a:gd name="connsiteX49" fmla="*/ 1176005 w 1998270"/>
              <a:gd name="connsiteY49" fmla="*/ 1990580 h 1996549"/>
              <a:gd name="connsiteX50" fmla="*/ 1172253 w 1998270"/>
              <a:gd name="connsiteY50" fmla="*/ 1994332 h 1996549"/>
              <a:gd name="connsiteX51" fmla="*/ 1168501 w 1998270"/>
              <a:gd name="connsiteY51" fmla="*/ 1990580 h 1996549"/>
              <a:gd name="connsiteX52" fmla="*/ 1172253 w 1998270"/>
              <a:gd name="connsiteY52" fmla="*/ 1986827 h 1996549"/>
              <a:gd name="connsiteX53" fmla="*/ 1234020 w 1998270"/>
              <a:gd name="connsiteY53" fmla="*/ 1986522 h 1996549"/>
              <a:gd name="connsiteX54" fmla="*/ 1237943 w 1998270"/>
              <a:gd name="connsiteY54" fmla="*/ 1990445 h 1996549"/>
              <a:gd name="connsiteX55" fmla="*/ 1234020 w 1998270"/>
              <a:gd name="connsiteY55" fmla="*/ 1994368 h 1996549"/>
              <a:gd name="connsiteX56" fmla="*/ 1230097 w 1998270"/>
              <a:gd name="connsiteY56" fmla="*/ 1990445 h 1996549"/>
              <a:gd name="connsiteX57" fmla="*/ 1234020 w 1998270"/>
              <a:gd name="connsiteY57" fmla="*/ 1986522 h 1996549"/>
              <a:gd name="connsiteX58" fmla="*/ 1664145 w 1998270"/>
              <a:gd name="connsiteY58" fmla="*/ 1985975 h 1996549"/>
              <a:gd name="connsiteX59" fmla="*/ 1664486 w 1998270"/>
              <a:gd name="connsiteY59" fmla="*/ 1985975 h 1996549"/>
              <a:gd name="connsiteX60" fmla="*/ 1669262 w 1998270"/>
              <a:gd name="connsiteY60" fmla="*/ 1991092 h 1996549"/>
              <a:gd name="connsiteX61" fmla="*/ 1664145 w 1998270"/>
              <a:gd name="connsiteY61" fmla="*/ 1996209 h 1996549"/>
              <a:gd name="connsiteX62" fmla="*/ 1659029 w 1998270"/>
              <a:gd name="connsiteY62" fmla="*/ 1991092 h 1996549"/>
              <a:gd name="connsiteX63" fmla="*/ 1664145 w 1998270"/>
              <a:gd name="connsiteY63" fmla="*/ 1985975 h 1996549"/>
              <a:gd name="connsiteX64" fmla="*/ 1602061 w 1998270"/>
              <a:gd name="connsiteY64" fmla="*/ 1985975 h 1996549"/>
              <a:gd name="connsiteX65" fmla="*/ 1602403 w 1998270"/>
              <a:gd name="connsiteY65" fmla="*/ 1985975 h 1996549"/>
              <a:gd name="connsiteX66" fmla="*/ 1607178 w 1998270"/>
              <a:gd name="connsiteY66" fmla="*/ 1991092 h 1996549"/>
              <a:gd name="connsiteX67" fmla="*/ 1602061 w 1998270"/>
              <a:gd name="connsiteY67" fmla="*/ 1996209 h 1996549"/>
              <a:gd name="connsiteX68" fmla="*/ 1596945 w 1998270"/>
              <a:gd name="connsiteY68" fmla="*/ 1991092 h 1996549"/>
              <a:gd name="connsiteX69" fmla="*/ 1602061 w 1998270"/>
              <a:gd name="connsiteY69" fmla="*/ 1985975 h 1996549"/>
              <a:gd name="connsiteX70" fmla="*/ 1971151 w 1998270"/>
              <a:gd name="connsiteY70" fmla="*/ 1985974 h 1996549"/>
              <a:gd name="connsiteX71" fmla="*/ 1975756 w 1998270"/>
              <a:gd name="connsiteY71" fmla="*/ 1990580 h 1996549"/>
              <a:gd name="connsiteX72" fmla="*/ 1971151 w 1998270"/>
              <a:gd name="connsiteY72" fmla="*/ 1995185 h 1996549"/>
              <a:gd name="connsiteX73" fmla="*/ 1966547 w 1998270"/>
              <a:gd name="connsiteY73" fmla="*/ 1990580 h 1996549"/>
              <a:gd name="connsiteX74" fmla="*/ 1971151 w 1998270"/>
              <a:gd name="connsiteY74" fmla="*/ 1985974 h 1996549"/>
              <a:gd name="connsiteX75" fmla="*/ 1909068 w 1998270"/>
              <a:gd name="connsiteY75" fmla="*/ 1985974 h 1996549"/>
              <a:gd name="connsiteX76" fmla="*/ 1914356 w 1998270"/>
              <a:gd name="connsiteY76" fmla="*/ 1991262 h 1996549"/>
              <a:gd name="connsiteX77" fmla="*/ 1909068 w 1998270"/>
              <a:gd name="connsiteY77" fmla="*/ 1996549 h 1996549"/>
              <a:gd name="connsiteX78" fmla="*/ 1903781 w 1998270"/>
              <a:gd name="connsiteY78" fmla="*/ 1991262 h 1996549"/>
              <a:gd name="connsiteX79" fmla="*/ 1909068 w 1998270"/>
              <a:gd name="connsiteY79" fmla="*/ 1985974 h 1996549"/>
              <a:gd name="connsiteX80" fmla="*/ 1847667 w 1998270"/>
              <a:gd name="connsiteY80" fmla="*/ 1985974 h 1996549"/>
              <a:gd name="connsiteX81" fmla="*/ 1852954 w 1998270"/>
              <a:gd name="connsiteY81" fmla="*/ 1991262 h 1996549"/>
              <a:gd name="connsiteX82" fmla="*/ 1847667 w 1998270"/>
              <a:gd name="connsiteY82" fmla="*/ 1996549 h 1996549"/>
              <a:gd name="connsiteX83" fmla="*/ 1842380 w 1998270"/>
              <a:gd name="connsiteY83" fmla="*/ 1991262 h 1996549"/>
              <a:gd name="connsiteX84" fmla="*/ 1847667 w 1998270"/>
              <a:gd name="connsiteY84" fmla="*/ 1985974 h 1996549"/>
              <a:gd name="connsiteX85" fmla="*/ 1786265 w 1998270"/>
              <a:gd name="connsiteY85" fmla="*/ 1985974 h 1996549"/>
              <a:gd name="connsiteX86" fmla="*/ 1791552 w 1998270"/>
              <a:gd name="connsiteY86" fmla="*/ 1991262 h 1996549"/>
              <a:gd name="connsiteX87" fmla="*/ 1786265 w 1998270"/>
              <a:gd name="connsiteY87" fmla="*/ 1996549 h 1996549"/>
              <a:gd name="connsiteX88" fmla="*/ 1780978 w 1998270"/>
              <a:gd name="connsiteY88" fmla="*/ 1991262 h 1996549"/>
              <a:gd name="connsiteX89" fmla="*/ 1786265 w 1998270"/>
              <a:gd name="connsiteY89" fmla="*/ 1985974 h 1996549"/>
              <a:gd name="connsiteX90" fmla="*/ 1724864 w 1998270"/>
              <a:gd name="connsiteY90" fmla="*/ 1985974 h 1996549"/>
              <a:gd name="connsiteX91" fmla="*/ 1730151 w 1998270"/>
              <a:gd name="connsiteY91" fmla="*/ 1991262 h 1996549"/>
              <a:gd name="connsiteX92" fmla="*/ 1724864 w 1998270"/>
              <a:gd name="connsiteY92" fmla="*/ 1996549 h 1996549"/>
              <a:gd name="connsiteX93" fmla="*/ 1719577 w 1998270"/>
              <a:gd name="connsiteY93" fmla="*/ 1991262 h 1996549"/>
              <a:gd name="connsiteX94" fmla="*/ 1724864 w 1998270"/>
              <a:gd name="connsiteY94" fmla="*/ 1985974 h 1996549"/>
              <a:gd name="connsiteX95" fmla="*/ 1479259 w 1998270"/>
              <a:gd name="connsiteY95" fmla="*/ 1985974 h 1996549"/>
              <a:gd name="connsiteX96" fmla="*/ 1479600 w 1998270"/>
              <a:gd name="connsiteY96" fmla="*/ 1985974 h 1996549"/>
              <a:gd name="connsiteX97" fmla="*/ 1484035 w 1998270"/>
              <a:gd name="connsiteY97" fmla="*/ 1990750 h 1996549"/>
              <a:gd name="connsiteX98" fmla="*/ 1479259 w 1998270"/>
              <a:gd name="connsiteY98" fmla="*/ 1995526 h 1996549"/>
              <a:gd name="connsiteX99" fmla="*/ 1474484 w 1998270"/>
              <a:gd name="connsiteY99" fmla="*/ 1990750 h 1996549"/>
              <a:gd name="connsiteX100" fmla="*/ 1479259 w 1998270"/>
              <a:gd name="connsiteY100" fmla="*/ 1985974 h 1996549"/>
              <a:gd name="connsiteX101" fmla="*/ 1417857 w 1998270"/>
              <a:gd name="connsiteY101" fmla="*/ 1985974 h 1996549"/>
              <a:gd name="connsiteX102" fmla="*/ 1422462 w 1998270"/>
              <a:gd name="connsiteY102" fmla="*/ 1990580 h 1996549"/>
              <a:gd name="connsiteX103" fmla="*/ 1417857 w 1998270"/>
              <a:gd name="connsiteY103" fmla="*/ 1995185 h 1996549"/>
              <a:gd name="connsiteX104" fmla="*/ 1413253 w 1998270"/>
              <a:gd name="connsiteY104" fmla="*/ 1990580 h 1996549"/>
              <a:gd name="connsiteX105" fmla="*/ 1417857 w 1998270"/>
              <a:gd name="connsiteY105" fmla="*/ 1985974 h 1996549"/>
              <a:gd name="connsiteX106" fmla="*/ 1357138 w 1998270"/>
              <a:gd name="connsiteY106" fmla="*/ 1985974 h 1996549"/>
              <a:gd name="connsiteX107" fmla="*/ 1357479 w 1998270"/>
              <a:gd name="connsiteY107" fmla="*/ 1985974 h 1996549"/>
              <a:gd name="connsiteX108" fmla="*/ 1361573 w 1998270"/>
              <a:gd name="connsiteY108" fmla="*/ 1990409 h 1996549"/>
              <a:gd name="connsiteX109" fmla="*/ 1357138 w 1998270"/>
              <a:gd name="connsiteY109" fmla="*/ 1994843 h 1996549"/>
              <a:gd name="connsiteX110" fmla="*/ 1352704 w 1998270"/>
              <a:gd name="connsiteY110" fmla="*/ 1990409 h 1996549"/>
              <a:gd name="connsiteX111" fmla="*/ 1357138 w 1998270"/>
              <a:gd name="connsiteY111" fmla="*/ 1985974 h 1996549"/>
              <a:gd name="connsiteX112" fmla="*/ 1295055 w 1998270"/>
              <a:gd name="connsiteY112" fmla="*/ 1985974 h 1996549"/>
              <a:gd name="connsiteX113" fmla="*/ 1299319 w 1998270"/>
              <a:gd name="connsiteY113" fmla="*/ 1990238 h 1996549"/>
              <a:gd name="connsiteX114" fmla="*/ 1295055 w 1998270"/>
              <a:gd name="connsiteY114" fmla="*/ 1994502 h 1996549"/>
              <a:gd name="connsiteX115" fmla="*/ 1290791 w 1998270"/>
              <a:gd name="connsiteY115" fmla="*/ 1990238 h 1996549"/>
              <a:gd name="connsiteX116" fmla="*/ 1295055 w 1998270"/>
              <a:gd name="connsiteY116" fmla="*/ 1985974 h 1996549"/>
              <a:gd name="connsiteX117" fmla="*/ 1541026 w 1998270"/>
              <a:gd name="connsiteY117" fmla="*/ 1985499 h 1996549"/>
              <a:gd name="connsiteX118" fmla="*/ 1545972 w 1998270"/>
              <a:gd name="connsiteY118" fmla="*/ 1990445 h 1996549"/>
              <a:gd name="connsiteX119" fmla="*/ 1541026 w 1998270"/>
              <a:gd name="connsiteY119" fmla="*/ 1995391 h 1996549"/>
              <a:gd name="connsiteX120" fmla="*/ 1536080 w 1998270"/>
              <a:gd name="connsiteY120" fmla="*/ 1990445 h 1996549"/>
              <a:gd name="connsiteX121" fmla="*/ 1541026 w 1998270"/>
              <a:gd name="connsiteY121" fmla="*/ 1985499 h 1996549"/>
              <a:gd name="connsiteX122" fmla="*/ 558240 w 1998270"/>
              <a:gd name="connsiteY122" fmla="*/ 1928155 h 1996549"/>
              <a:gd name="connsiteX123" fmla="*/ 558632 w 1998270"/>
              <a:gd name="connsiteY123" fmla="*/ 1928155 h 1996549"/>
              <a:gd name="connsiteX124" fmla="*/ 559263 w 1998270"/>
              <a:gd name="connsiteY124" fmla="*/ 1929179 h 1996549"/>
              <a:gd name="connsiteX125" fmla="*/ 558240 w 1998270"/>
              <a:gd name="connsiteY125" fmla="*/ 1930202 h 1996549"/>
              <a:gd name="connsiteX126" fmla="*/ 557217 w 1998270"/>
              <a:gd name="connsiteY126" fmla="*/ 1929179 h 1996549"/>
              <a:gd name="connsiteX127" fmla="*/ 558240 w 1998270"/>
              <a:gd name="connsiteY127" fmla="*/ 1928155 h 1996549"/>
              <a:gd name="connsiteX128" fmla="*/ 620008 w 1998270"/>
              <a:gd name="connsiteY128" fmla="*/ 1927509 h 1996549"/>
              <a:gd name="connsiteX129" fmla="*/ 621543 w 1998270"/>
              <a:gd name="connsiteY129" fmla="*/ 1929044 h 1996549"/>
              <a:gd name="connsiteX130" fmla="*/ 620008 w 1998270"/>
              <a:gd name="connsiteY130" fmla="*/ 1930579 h 1996549"/>
              <a:gd name="connsiteX131" fmla="*/ 618473 w 1998270"/>
              <a:gd name="connsiteY131" fmla="*/ 1929044 h 1996549"/>
              <a:gd name="connsiteX132" fmla="*/ 620008 w 1998270"/>
              <a:gd name="connsiteY132" fmla="*/ 1927509 h 1996549"/>
              <a:gd name="connsiteX133" fmla="*/ 681042 w 1998270"/>
              <a:gd name="connsiteY133" fmla="*/ 1927131 h 1996549"/>
              <a:gd name="connsiteX134" fmla="*/ 683089 w 1998270"/>
              <a:gd name="connsiteY134" fmla="*/ 1929178 h 1996549"/>
              <a:gd name="connsiteX135" fmla="*/ 681042 w 1998270"/>
              <a:gd name="connsiteY135" fmla="*/ 1931225 h 1996549"/>
              <a:gd name="connsiteX136" fmla="*/ 678996 w 1998270"/>
              <a:gd name="connsiteY136" fmla="*/ 1929178 h 1996549"/>
              <a:gd name="connsiteX137" fmla="*/ 681042 w 1998270"/>
              <a:gd name="connsiteY137" fmla="*/ 1927131 h 1996549"/>
              <a:gd name="connsiteX138" fmla="*/ 743126 w 1998270"/>
              <a:gd name="connsiteY138" fmla="*/ 1926790 h 1996549"/>
              <a:gd name="connsiteX139" fmla="*/ 745514 w 1998270"/>
              <a:gd name="connsiteY139" fmla="*/ 1929178 h 1996549"/>
              <a:gd name="connsiteX140" fmla="*/ 743126 w 1998270"/>
              <a:gd name="connsiteY140" fmla="*/ 1931566 h 1996549"/>
              <a:gd name="connsiteX141" fmla="*/ 740738 w 1998270"/>
              <a:gd name="connsiteY141" fmla="*/ 1929178 h 1996549"/>
              <a:gd name="connsiteX142" fmla="*/ 743126 w 1998270"/>
              <a:gd name="connsiteY142" fmla="*/ 1926790 h 1996549"/>
              <a:gd name="connsiteX143" fmla="*/ 803845 w 1998270"/>
              <a:gd name="connsiteY143" fmla="*/ 1926279 h 1996549"/>
              <a:gd name="connsiteX144" fmla="*/ 804203 w 1998270"/>
              <a:gd name="connsiteY144" fmla="*/ 1926279 h 1996549"/>
              <a:gd name="connsiteX145" fmla="*/ 806745 w 1998270"/>
              <a:gd name="connsiteY145" fmla="*/ 1929178 h 1996549"/>
              <a:gd name="connsiteX146" fmla="*/ 803845 w 1998270"/>
              <a:gd name="connsiteY146" fmla="*/ 1932078 h 1996549"/>
              <a:gd name="connsiteX147" fmla="*/ 800946 w 1998270"/>
              <a:gd name="connsiteY147" fmla="*/ 1929178 h 1996549"/>
              <a:gd name="connsiteX148" fmla="*/ 803845 w 1998270"/>
              <a:gd name="connsiteY148" fmla="*/ 1926279 h 1996549"/>
              <a:gd name="connsiteX149" fmla="*/ 865246 w 1998270"/>
              <a:gd name="connsiteY149" fmla="*/ 1925938 h 1996549"/>
              <a:gd name="connsiteX150" fmla="*/ 865604 w 1998270"/>
              <a:gd name="connsiteY150" fmla="*/ 1925938 h 1996549"/>
              <a:gd name="connsiteX151" fmla="*/ 868487 w 1998270"/>
              <a:gd name="connsiteY151" fmla="*/ 1929178 h 1996549"/>
              <a:gd name="connsiteX152" fmla="*/ 865246 w 1998270"/>
              <a:gd name="connsiteY152" fmla="*/ 1932419 h 1996549"/>
              <a:gd name="connsiteX153" fmla="*/ 862006 w 1998270"/>
              <a:gd name="connsiteY153" fmla="*/ 1929178 h 1996549"/>
              <a:gd name="connsiteX154" fmla="*/ 865246 w 1998270"/>
              <a:gd name="connsiteY154" fmla="*/ 1925938 h 1996549"/>
              <a:gd name="connsiteX155" fmla="*/ 926648 w 1998270"/>
              <a:gd name="connsiteY155" fmla="*/ 1925426 h 1996549"/>
              <a:gd name="connsiteX156" fmla="*/ 930400 w 1998270"/>
              <a:gd name="connsiteY156" fmla="*/ 1929179 h 1996549"/>
              <a:gd name="connsiteX157" fmla="*/ 926648 w 1998270"/>
              <a:gd name="connsiteY157" fmla="*/ 1932931 h 1996549"/>
              <a:gd name="connsiteX158" fmla="*/ 922896 w 1998270"/>
              <a:gd name="connsiteY158" fmla="*/ 1929179 h 1996549"/>
              <a:gd name="connsiteX159" fmla="*/ 926648 w 1998270"/>
              <a:gd name="connsiteY159" fmla="*/ 1925426 h 1996549"/>
              <a:gd name="connsiteX160" fmla="*/ 988049 w 1998270"/>
              <a:gd name="connsiteY160" fmla="*/ 1925085 h 1996549"/>
              <a:gd name="connsiteX161" fmla="*/ 988390 w 1998270"/>
              <a:gd name="connsiteY161" fmla="*/ 1925085 h 1996549"/>
              <a:gd name="connsiteX162" fmla="*/ 992143 w 1998270"/>
              <a:gd name="connsiteY162" fmla="*/ 1929179 h 1996549"/>
              <a:gd name="connsiteX163" fmla="*/ 988049 w 1998270"/>
              <a:gd name="connsiteY163" fmla="*/ 1933272 h 1996549"/>
              <a:gd name="connsiteX164" fmla="*/ 983956 w 1998270"/>
              <a:gd name="connsiteY164" fmla="*/ 1929179 h 1996549"/>
              <a:gd name="connsiteX165" fmla="*/ 988049 w 1998270"/>
              <a:gd name="connsiteY165" fmla="*/ 1925085 h 1996549"/>
              <a:gd name="connsiteX166" fmla="*/ 1050132 w 1998270"/>
              <a:gd name="connsiteY166" fmla="*/ 1924744 h 1996549"/>
              <a:gd name="connsiteX167" fmla="*/ 1050473 w 1998270"/>
              <a:gd name="connsiteY167" fmla="*/ 1924744 h 1996549"/>
              <a:gd name="connsiteX168" fmla="*/ 1054567 w 1998270"/>
              <a:gd name="connsiteY168" fmla="*/ 1929179 h 1996549"/>
              <a:gd name="connsiteX169" fmla="*/ 1050132 w 1998270"/>
              <a:gd name="connsiteY169" fmla="*/ 1933613 h 1996549"/>
              <a:gd name="connsiteX170" fmla="*/ 1045698 w 1998270"/>
              <a:gd name="connsiteY170" fmla="*/ 1929179 h 1996549"/>
              <a:gd name="connsiteX171" fmla="*/ 1050132 w 1998270"/>
              <a:gd name="connsiteY171" fmla="*/ 1924744 h 1996549"/>
              <a:gd name="connsiteX172" fmla="*/ 1110851 w 1998270"/>
              <a:gd name="connsiteY172" fmla="*/ 1924403 h 1996549"/>
              <a:gd name="connsiteX173" fmla="*/ 1111192 w 1998270"/>
              <a:gd name="connsiteY173" fmla="*/ 1924403 h 1996549"/>
              <a:gd name="connsiteX174" fmla="*/ 1115627 w 1998270"/>
              <a:gd name="connsiteY174" fmla="*/ 1929179 h 1996549"/>
              <a:gd name="connsiteX175" fmla="*/ 1110851 w 1998270"/>
              <a:gd name="connsiteY175" fmla="*/ 1933955 h 1996549"/>
              <a:gd name="connsiteX176" fmla="*/ 1106076 w 1998270"/>
              <a:gd name="connsiteY176" fmla="*/ 1929179 h 1996549"/>
              <a:gd name="connsiteX177" fmla="*/ 1110851 w 1998270"/>
              <a:gd name="connsiteY177" fmla="*/ 1924403 h 1996549"/>
              <a:gd name="connsiteX178" fmla="*/ 1172253 w 1998270"/>
              <a:gd name="connsiteY178" fmla="*/ 1924062 h 1996549"/>
              <a:gd name="connsiteX179" fmla="*/ 1172594 w 1998270"/>
              <a:gd name="connsiteY179" fmla="*/ 1924062 h 1996549"/>
              <a:gd name="connsiteX180" fmla="*/ 1177369 w 1998270"/>
              <a:gd name="connsiteY180" fmla="*/ 1929179 h 1996549"/>
              <a:gd name="connsiteX181" fmla="*/ 1172253 w 1998270"/>
              <a:gd name="connsiteY181" fmla="*/ 1934296 h 1996549"/>
              <a:gd name="connsiteX182" fmla="*/ 1167136 w 1998270"/>
              <a:gd name="connsiteY182" fmla="*/ 1929179 h 1996549"/>
              <a:gd name="connsiteX183" fmla="*/ 1172253 w 1998270"/>
              <a:gd name="connsiteY183" fmla="*/ 1924062 h 1996549"/>
              <a:gd name="connsiteX184" fmla="*/ 1234020 w 1998270"/>
              <a:gd name="connsiteY184" fmla="*/ 1923757 h 1996549"/>
              <a:gd name="connsiteX185" fmla="*/ 1239308 w 1998270"/>
              <a:gd name="connsiteY185" fmla="*/ 1929044 h 1996549"/>
              <a:gd name="connsiteX186" fmla="*/ 1234020 w 1998270"/>
              <a:gd name="connsiteY186" fmla="*/ 1934332 h 1996549"/>
              <a:gd name="connsiteX187" fmla="*/ 1228733 w 1998270"/>
              <a:gd name="connsiteY187" fmla="*/ 1929044 h 1996549"/>
              <a:gd name="connsiteX188" fmla="*/ 1234020 w 1998270"/>
              <a:gd name="connsiteY188" fmla="*/ 1923757 h 1996549"/>
              <a:gd name="connsiteX189" fmla="*/ 1295055 w 1998270"/>
              <a:gd name="connsiteY189" fmla="*/ 1923550 h 1996549"/>
              <a:gd name="connsiteX190" fmla="*/ 1300684 w 1998270"/>
              <a:gd name="connsiteY190" fmla="*/ 1929179 h 1996549"/>
              <a:gd name="connsiteX191" fmla="*/ 1295055 w 1998270"/>
              <a:gd name="connsiteY191" fmla="*/ 1934807 h 1996549"/>
              <a:gd name="connsiteX192" fmla="*/ 1289427 w 1998270"/>
              <a:gd name="connsiteY192" fmla="*/ 1929179 h 1996549"/>
              <a:gd name="connsiteX193" fmla="*/ 1295055 w 1998270"/>
              <a:gd name="connsiteY193" fmla="*/ 1923550 h 1996549"/>
              <a:gd name="connsiteX194" fmla="*/ 1357139 w 1998270"/>
              <a:gd name="connsiteY194" fmla="*/ 1923379 h 1996549"/>
              <a:gd name="connsiteX195" fmla="*/ 1362937 w 1998270"/>
              <a:gd name="connsiteY195" fmla="*/ 1929008 h 1996549"/>
              <a:gd name="connsiteX196" fmla="*/ 1357139 w 1998270"/>
              <a:gd name="connsiteY196" fmla="*/ 1934807 h 1996549"/>
              <a:gd name="connsiteX197" fmla="*/ 1351340 w 1998270"/>
              <a:gd name="connsiteY197" fmla="*/ 1929178 h 1996549"/>
              <a:gd name="connsiteX198" fmla="*/ 1357139 w 1998270"/>
              <a:gd name="connsiteY198" fmla="*/ 1923379 h 1996549"/>
              <a:gd name="connsiteX199" fmla="*/ 1971151 w 1998270"/>
              <a:gd name="connsiteY199" fmla="*/ 1923209 h 1996549"/>
              <a:gd name="connsiteX200" fmla="*/ 1977121 w 1998270"/>
              <a:gd name="connsiteY200" fmla="*/ 1928837 h 1996549"/>
              <a:gd name="connsiteX201" fmla="*/ 1971151 w 1998270"/>
              <a:gd name="connsiteY201" fmla="*/ 1934807 h 1996549"/>
              <a:gd name="connsiteX202" fmla="*/ 1965182 w 1998270"/>
              <a:gd name="connsiteY202" fmla="*/ 1929178 h 1996549"/>
              <a:gd name="connsiteX203" fmla="*/ 1971151 w 1998270"/>
              <a:gd name="connsiteY203" fmla="*/ 1923209 h 1996549"/>
              <a:gd name="connsiteX204" fmla="*/ 1417857 w 1998270"/>
              <a:gd name="connsiteY204" fmla="*/ 1923038 h 1996549"/>
              <a:gd name="connsiteX205" fmla="*/ 1423998 w 1998270"/>
              <a:gd name="connsiteY205" fmla="*/ 1929179 h 1996549"/>
              <a:gd name="connsiteX206" fmla="*/ 1417857 w 1998270"/>
              <a:gd name="connsiteY206" fmla="*/ 1935319 h 1996549"/>
              <a:gd name="connsiteX207" fmla="*/ 1411718 w 1998270"/>
              <a:gd name="connsiteY207" fmla="*/ 1929179 h 1996549"/>
              <a:gd name="connsiteX208" fmla="*/ 1417857 w 1998270"/>
              <a:gd name="connsiteY208" fmla="*/ 1923038 h 1996549"/>
              <a:gd name="connsiteX209" fmla="*/ 1479259 w 1998270"/>
              <a:gd name="connsiteY209" fmla="*/ 1922868 h 1996549"/>
              <a:gd name="connsiteX210" fmla="*/ 1479600 w 1998270"/>
              <a:gd name="connsiteY210" fmla="*/ 1922868 h 1996549"/>
              <a:gd name="connsiteX211" fmla="*/ 1485570 w 1998270"/>
              <a:gd name="connsiteY211" fmla="*/ 1929179 h 1996549"/>
              <a:gd name="connsiteX212" fmla="*/ 1479259 w 1998270"/>
              <a:gd name="connsiteY212" fmla="*/ 1935489 h 1996549"/>
              <a:gd name="connsiteX213" fmla="*/ 1472949 w 1998270"/>
              <a:gd name="connsiteY213" fmla="*/ 1929179 h 1996549"/>
              <a:gd name="connsiteX214" fmla="*/ 1479259 w 1998270"/>
              <a:gd name="connsiteY214" fmla="*/ 1922868 h 1996549"/>
              <a:gd name="connsiteX215" fmla="*/ 1540660 w 1998270"/>
              <a:gd name="connsiteY215" fmla="*/ 1922697 h 1996549"/>
              <a:gd name="connsiteX216" fmla="*/ 1547141 w 1998270"/>
              <a:gd name="connsiteY216" fmla="*/ 1929179 h 1996549"/>
              <a:gd name="connsiteX217" fmla="*/ 1540660 w 1998270"/>
              <a:gd name="connsiteY217" fmla="*/ 1935660 h 1996549"/>
              <a:gd name="connsiteX218" fmla="*/ 1534179 w 1998270"/>
              <a:gd name="connsiteY218" fmla="*/ 1929179 h 1996549"/>
              <a:gd name="connsiteX219" fmla="*/ 1540660 w 1998270"/>
              <a:gd name="connsiteY219" fmla="*/ 1922697 h 1996549"/>
              <a:gd name="connsiteX220" fmla="*/ 1664145 w 1998270"/>
              <a:gd name="connsiteY220" fmla="*/ 1922527 h 1996549"/>
              <a:gd name="connsiteX221" fmla="*/ 1664486 w 1998270"/>
              <a:gd name="connsiteY221" fmla="*/ 1922527 h 1996549"/>
              <a:gd name="connsiteX222" fmla="*/ 1670797 w 1998270"/>
              <a:gd name="connsiteY222" fmla="*/ 1929179 h 1996549"/>
              <a:gd name="connsiteX223" fmla="*/ 1664145 w 1998270"/>
              <a:gd name="connsiteY223" fmla="*/ 1935831 h 1996549"/>
              <a:gd name="connsiteX224" fmla="*/ 1657493 w 1998270"/>
              <a:gd name="connsiteY224" fmla="*/ 1929179 h 1996549"/>
              <a:gd name="connsiteX225" fmla="*/ 1664145 w 1998270"/>
              <a:gd name="connsiteY225" fmla="*/ 1922527 h 1996549"/>
              <a:gd name="connsiteX226" fmla="*/ 1602428 w 1998270"/>
              <a:gd name="connsiteY226" fmla="*/ 1922392 h 1996549"/>
              <a:gd name="connsiteX227" fmla="*/ 1609080 w 1998270"/>
              <a:gd name="connsiteY227" fmla="*/ 1929044 h 1996549"/>
              <a:gd name="connsiteX228" fmla="*/ 1602428 w 1998270"/>
              <a:gd name="connsiteY228" fmla="*/ 1935696 h 1996549"/>
              <a:gd name="connsiteX229" fmla="*/ 1595776 w 1998270"/>
              <a:gd name="connsiteY229" fmla="*/ 1929044 h 1996549"/>
              <a:gd name="connsiteX230" fmla="*/ 1602428 w 1998270"/>
              <a:gd name="connsiteY230" fmla="*/ 1922392 h 1996549"/>
              <a:gd name="connsiteX231" fmla="*/ 1909068 w 1998270"/>
              <a:gd name="connsiteY231" fmla="*/ 1922356 h 1996549"/>
              <a:gd name="connsiteX232" fmla="*/ 1915891 w 1998270"/>
              <a:gd name="connsiteY232" fmla="*/ 1929179 h 1996549"/>
              <a:gd name="connsiteX233" fmla="*/ 1909068 w 1998270"/>
              <a:gd name="connsiteY233" fmla="*/ 1936001 h 1996549"/>
              <a:gd name="connsiteX234" fmla="*/ 1902246 w 1998270"/>
              <a:gd name="connsiteY234" fmla="*/ 1929179 h 1996549"/>
              <a:gd name="connsiteX235" fmla="*/ 1909068 w 1998270"/>
              <a:gd name="connsiteY235" fmla="*/ 1922356 h 1996549"/>
              <a:gd name="connsiteX236" fmla="*/ 1847666 w 1998270"/>
              <a:gd name="connsiteY236" fmla="*/ 1922356 h 1996549"/>
              <a:gd name="connsiteX237" fmla="*/ 1854489 w 1998270"/>
              <a:gd name="connsiteY237" fmla="*/ 1929179 h 1996549"/>
              <a:gd name="connsiteX238" fmla="*/ 1847666 w 1998270"/>
              <a:gd name="connsiteY238" fmla="*/ 1936001 h 1996549"/>
              <a:gd name="connsiteX239" fmla="*/ 1840844 w 1998270"/>
              <a:gd name="connsiteY239" fmla="*/ 1929179 h 1996549"/>
              <a:gd name="connsiteX240" fmla="*/ 1847666 w 1998270"/>
              <a:gd name="connsiteY240" fmla="*/ 1922356 h 1996549"/>
              <a:gd name="connsiteX241" fmla="*/ 1786265 w 1998270"/>
              <a:gd name="connsiteY241" fmla="*/ 1922356 h 1996549"/>
              <a:gd name="connsiteX242" fmla="*/ 1793087 w 1998270"/>
              <a:gd name="connsiteY242" fmla="*/ 1929179 h 1996549"/>
              <a:gd name="connsiteX243" fmla="*/ 1786265 w 1998270"/>
              <a:gd name="connsiteY243" fmla="*/ 1936001 h 1996549"/>
              <a:gd name="connsiteX244" fmla="*/ 1779443 w 1998270"/>
              <a:gd name="connsiteY244" fmla="*/ 1929179 h 1996549"/>
              <a:gd name="connsiteX245" fmla="*/ 1786265 w 1998270"/>
              <a:gd name="connsiteY245" fmla="*/ 1922356 h 1996549"/>
              <a:gd name="connsiteX246" fmla="*/ 1724864 w 1998270"/>
              <a:gd name="connsiteY246" fmla="*/ 1922356 h 1996549"/>
              <a:gd name="connsiteX247" fmla="*/ 1731686 w 1998270"/>
              <a:gd name="connsiteY247" fmla="*/ 1929179 h 1996549"/>
              <a:gd name="connsiteX248" fmla="*/ 1724864 w 1998270"/>
              <a:gd name="connsiteY248" fmla="*/ 1936001 h 1996549"/>
              <a:gd name="connsiteX249" fmla="*/ 1718042 w 1998270"/>
              <a:gd name="connsiteY249" fmla="*/ 1929179 h 1996549"/>
              <a:gd name="connsiteX250" fmla="*/ 1724864 w 1998270"/>
              <a:gd name="connsiteY250" fmla="*/ 1922356 h 1996549"/>
              <a:gd name="connsiteX251" fmla="*/ 558240 w 1998270"/>
              <a:gd name="connsiteY251" fmla="*/ 1866584 h 1996549"/>
              <a:gd name="connsiteX252" fmla="*/ 558598 w 1998270"/>
              <a:gd name="connsiteY252" fmla="*/ 1866584 h 1996549"/>
              <a:gd name="connsiteX253" fmla="*/ 559946 w 1998270"/>
              <a:gd name="connsiteY253" fmla="*/ 1868289 h 1996549"/>
              <a:gd name="connsiteX254" fmla="*/ 558240 w 1998270"/>
              <a:gd name="connsiteY254" fmla="*/ 1869995 h 1996549"/>
              <a:gd name="connsiteX255" fmla="*/ 556535 w 1998270"/>
              <a:gd name="connsiteY255" fmla="*/ 1868289 h 1996549"/>
              <a:gd name="connsiteX256" fmla="*/ 558240 w 1998270"/>
              <a:gd name="connsiteY256" fmla="*/ 1866584 h 1996549"/>
              <a:gd name="connsiteX257" fmla="*/ 496839 w 1998270"/>
              <a:gd name="connsiteY257" fmla="*/ 1866583 h 1996549"/>
              <a:gd name="connsiteX258" fmla="*/ 498033 w 1998270"/>
              <a:gd name="connsiteY258" fmla="*/ 1867777 h 1996549"/>
              <a:gd name="connsiteX259" fmla="*/ 496839 w 1998270"/>
              <a:gd name="connsiteY259" fmla="*/ 1868971 h 1996549"/>
              <a:gd name="connsiteX260" fmla="*/ 495645 w 1998270"/>
              <a:gd name="connsiteY260" fmla="*/ 1867777 h 1996549"/>
              <a:gd name="connsiteX261" fmla="*/ 496839 w 1998270"/>
              <a:gd name="connsiteY261" fmla="*/ 1866583 h 1996549"/>
              <a:gd name="connsiteX262" fmla="*/ 619641 w 1998270"/>
              <a:gd name="connsiteY262" fmla="*/ 1865560 h 1996549"/>
              <a:gd name="connsiteX263" fmla="*/ 621858 w 1998270"/>
              <a:gd name="connsiteY263" fmla="*/ 1867778 h 1996549"/>
              <a:gd name="connsiteX264" fmla="*/ 619641 w 1998270"/>
              <a:gd name="connsiteY264" fmla="*/ 1869995 h 1996549"/>
              <a:gd name="connsiteX265" fmla="*/ 617424 w 1998270"/>
              <a:gd name="connsiteY265" fmla="*/ 1867778 h 1996549"/>
              <a:gd name="connsiteX266" fmla="*/ 619641 w 1998270"/>
              <a:gd name="connsiteY266" fmla="*/ 1865560 h 1996549"/>
              <a:gd name="connsiteX267" fmla="*/ 681042 w 1998270"/>
              <a:gd name="connsiteY267" fmla="*/ 1865048 h 1996549"/>
              <a:gd name="connsiteX268" fmla="*/ 683771 w 1998270"/>
              <a:gd name="connsiteY268" fmla="*/ 1867777 h 1996549"/>
              <a:gd name="connsiteX269" fmla="*/ 681042 w 1998270"/>
              <a:gd name="connsiteY269" fmla="*/ 1870506 h 1996549"/>
              <a:gd name="connsiteX270" fmla="*/ 678314 w 1998270"/>
              <a:gd name="connsiteY270" fmla="*/ 1867777 h 1996549"/>
              <a:gd name="connsiteX271" fmla="*/ 681042 w 1998270"/>
              <a:gd name="connsiteY271" fmla="*/ 1865048 h 1996549"/>
              <a:gd name="connsiteX272" fmla="*/ 743126 w 1998270"/>
              <a:gd name="connsiteY272" fmla="*/ 1864537 h 1996549"/>
              <a:gd name="connsiteX273" fmla="*/ 743484 w 1998270"/>
              <a:gd name="connsiteY273" fmla="*/ 1864537 h 1996549"/>
              <a:gd name="connsiteX274" fmla="*/ 746367 w 1998270"/>
              <a:gd name="connsiteY274" fmla="*/ 1867777 h 1996549"/>
              <a:gd name="connsiteX275" fmla="*/ 743126 w 1998270"/>
              <a:gd name="connsiteY275" fmla="*/ 1871018 h 1996549"/>
              <a:gd name="connsiteX276" fmla="*/ 739886 w 1998270"/>
              <a:gd name="connsiteY276" fmla="*/ 1867777 h 1996549"/>
              <a:gd name="connsiteX277" fmla="*/ 743126 w 1998270"/>
              <a:gd name="connsiteY277" fmla="*/ 1864537 h 1996549"/>
              <a:gd name="connsiteX278" fmla="*/ 803845 w 1998270"/>
              <a:gd name="connsiteY278" fmla="*/ 1864195 h 1996549"/>
              <a:gd name="connsiteX279" fmla="*/ 807427 w 1998270"/>
              <a:gd name="connsiteY279" fmla="*/ 1867777 h 1996549"/>
              <a:gd name="connsiteX280" fmla="*/ 803845 w 1998270"/>
              <a:gd name="connsiteY280" fmla="*/ 1871359 h 1996549"/>
              <a:gd name="connsiteX281" fmla="*/ 800264 w 1998270"/>
              <a:gd name="connsiteY281" fmla="*/ 1867777 h 1996549"/>
              <a:gd name="connsiteX282" fmla="*/ 803845 w 1998270"/>
              <a:gd name="connsiteY282" fmla="*/ 1864195 h 1996549"/>
              <a:gd name="connsiteX283" fmla="*/ 865246 w 1998270"/>
              <a:gd name="connsiteY283" fmla="*/ 1863683 h 1996549"/>
              <a:gd name="connsiteX284" fmla="*/ 869339 w 1998270"/>
              <a:gd name="connsiteY284" fmla="*/ 1867777 h 1996549"/>
              <a:gd name="connsiteX285" fmla="*/ 865246 w 1998270"/>
              <a:gd name="connsiteY285" fmla="*/ 1871870 h 1996549"/>
              <a:gd name="connsiteX286" fmla="*/ 861153 w 1998270"/>
              <a:gd name="connsiteY286" fmla="*/ 1867777 h 1996549"/>
              <a:gd name="connsiteX287" fmla="*/ 865246 w 1998270"/>
              <a:gd name="connsiteY287" fmla="*/ 1863683 h 1996549"/>
              <a:gd name="connsiteX288" fmla="*/ 926647 w 1998270"/>
              <a:gd name="connsiteY288" fmla="*/ 1863342 h 1996549"/>
              <a:gd name="connsiteX289" fmla="*/ 926988 w 1998270"/>
              <a:gd name="connsiteY289" fmla="*/ 1863342 h 1996549"/>
              <a:gd name="connsiteX290" fmla="*/ 931081 w 1998270"/>
              <a:gd name="connsiteY290" fmla="*/ 1867777 h 1996549"/>
              <a:gd name="connsiteX291" fmla="*/ 926647 w 1998270"/>
              <a:gd name="connsiteY291" fmla="*/ 1872211 h 1996549"/>
              <a:gd name="connsiteX292" fmla="*/ 922213 w 1998270"/>
              <a:gd name="connsiteY292" fmla="*/ 1867777 h 1996549"/>
              <a:gd name="connsiteX293" fmla="*/ 926647 w 1998270"/>
              <a:gd name="connsiteY293" fmla="*/ 1863342 h 1996549"/>
              <a:gd name="connsiteX294" fmla="*/ 988048 w 1998270"/>
              <a:gd name="connsiteY294" fmla="*/ 1863001 h 1996549"/>
              <a:gd name="connsiteX295" fmla="*/ 988390 w 1998270"/>
              <a:gd name="connsiteY295" fmla="*/ 1863001 h 1996549"/>
              <a:gd name="connsiteX296" fmla="*/ 992824 w 1998270"/>
              <a:gd name="connsiteY296" fmla="*/ 1867777 h 1996549"/>
              <a:gd name="connsiteX297" fmla="*/ 988048 w 1998270"/>
              <a:gd name="connsiteY297" fmla="*/ 1872553 h 1996549"/>
              <a:gd name="connsiteX298" fmla="*/ 983273 w 1998270"/>
              <a:gd name="connsiteY298" fmla="*/ 1867777 h 1996549"/>
              <a:gd name="connsiteX299" fmla="*/ 988048 w 1998270"/>
              <a:gd name="connsiteY299" fmla="*/ 1863001 h 1996549"/>
              <a:gd name="connsiteX300" fmla="*/ 1050132 w 1998270"/>
              <a:gd name="connsiteY300" fmla="*/ 1862660 h 1996549"/>
              <a:gd name="connsiteX301" fmla="*/ 1050473 w 1998270"/>
              <a:gd name="connsiteY301" fmla="*/ 1862660 h 1996549"/>
              <a:gd name="connsiteX302" fmla="*/ 1055249 w 1998270"/>
              <a:gd name="connsiteY302" fmla="*/ 1867777 h 1996549"/>
              <a:gd name="connsiteX303" fmla="*/ 1050132 w 1998270"/>
              <a:gd name="connsiteY303" fmla="*/ 1872894 h 1996549"/>
              <a:gd name="connsiteX304" fmla="*/ 1045016 w 1998270"/>
              <a:gd name="connsiteY304" fmla="*/ 1867777 h 1996549"/>
              <a:gd name="connsiteX305" fmla="*/ 1050132 w 1998270"/>
              <a:gd name="connsiteY305" fmla="*/ 1862660 h 1996549"/>
              <a:gd name="connsiteX306" fmla="*/ 1110852 w 1998270"/>
              <a:gd name="connsiteY306" fmla="*/ 1862319 h 1996549"/>
              <a:gd name="connsiteX307" fmla="*/ 1116310 w 1998270"/>
              <a:gd name="connsiteY307" fmla="*/ 1867777 h 1996549"/>
              <a:gd name="connsiteX308" fmla="*/ 1110852 w 1998270"/>
              <a:gd name="connsiteY308" fmla="*/ 1873235 h 1996549"/>
              <a:gd name="connsiteX309" fmla="*/ 1105394 w 1998270"/>
              <a:gd name="connsiteY309" fmla="*/ 1867777 h 1996549"/>
              <a:gd name="connsiteX310" fmla="*/ 1110852 w 1998270"/>
              <a:gd name="connsiteY310" fmla="*/ 1862319 h 1996549"/>
              <a:gd name="connsiteX311" fmla="*/ 1172619 w 1998270"/>
              <a:gd name="connsiteY311" fmla="*/ 1861844 h 1996549"/>
              <a:gd name="connsiteX312" fmla="*/ 1178418 w 1998270"/>
              <a:gd name="connsiteY312" fmla="*/ 1867643 h 1996549"/>
              <a:gd name="connsiteX313" fmla="*/ 1172619 w 1998270"/>
              <a:gd name="connsiteY313" fmla="*/ 1873442 h 1996549"/>
              <a:gd name="connsiteX314" fmla="*/ 1166820 w 1998270"/>
              <a:gd name="connsiteY314" fmla="*/ 1867643 h 1996549"/>
              <a:gd name="connsiteX315" fmla="*/ 1172619 w 1998270"/>
              <a:gd name="connsiteY315" fmla="*/ 1861844 h 1996549"/>
              <a:gd name="connsiteX316" fmla="*/ 1233654 w 1998270"/>
              <a:gd name="connsiteY316" fmla="*/ 1861637 h 1996549"/>
              <a:gd name="connsiteX317" fmla="*/ 1239794 w 1998270"/>
              <a:gd name="connsiteY317" fmla="*/ 1867778 h 1996549"/>
              <a:gd name="connsiteX318" fmla="*/ 1233654 w 1998270"/>
              <a:gd name="connsiteY318" fmla="*/ 1873918 h 1996549"/>
              <a:gd name="connsiteX319" fmla="*/ 1227514 w 1998270"/>
              <a:gd name="connsiteY319" fmla="*/ 1867778 h 1996549"/>
              <a:gd name="connsiteX320" fmla="*/ 1233654 w 1998270"/>
              <a:gd name="connsiteY320" fmla="*/ 1861637 h 1996549"/>
              <a:gd name="connsiteX321" fmla="*/ 1295055 w 1998270"/>
              <a:gd name="connsiteY321" fmla="*/ 1861467 h 1996549"/>
              <a:gd name="connsiteX322" fmla="*/ 1295397 w 1998270"/>
              <a:gd name="connsiteY322" fmla="*/ 1861467 h 1996549"/>
              <a:gd name="connsiteX323" fmla="*/ 1301366 w 1998270"/>
              <a:gd name="connsiteY323" fmla="*/ 1867778 h 1996549"/>
              <a:gd name="connsiteX324" fmla="*/ 1295055 w 1998270"/>
              <a:gd name="connsiteY324" fmla="*/ 1874088 h 1996549"/>
              <a:gd name="connsiteX325" fmla="*/ 1288745 w 1998270"/>
              <a:gd name="connsiteY325" fmla="*/ 1867778 h 1996549"/>
              <a:gd name="connsiteX326" fmla="*/ 1295055 w 1998270"/>
              <a:gd name="connsiteY326" fmla="*/ 1861467 h 1996549"/>
              <a:gd name="connsiteX327" fmla="*/ 1971152 w 1998270"/>
              <a:gd name="connsiteY327" fmla="*/ 1861125 h 1996549"/>
              <a:gd name="connsiteX328" fmla="*/ 1971493 w 1998270"/>
              <a:gd name="connsiteY328" fmla="*/ 1861125 h 1996549"/>
              <a:gd name="connsiteX329" fmla="*/ 1977804 w 1998270"/>
              <a:gd name="connsiteY329" fmla="*/ 1867777 h 1996549"/>
              <a:gd name="connsiteX330" fmla="*/ 1971152 w 1998270"/>
              <a:gd name="connsiteY330" fmla="*/ 1874429 h 1996549"/>
              <a:gd name="connsiteX331" fmla="*/ 1964500 w 1998270"/>
              <a:gd name="connsiteY331" fmla="*/ 1867777 h 1996549"/>
              <a:gd name="connsiteX332" fmla="*/ 1971152 w 1998270"/>
              <a:gd name="connsiteY332" fmla="*/ 1861125 h 1996549"/>
              <a:gd name="connsiteX333" fmla="*/ 1357139 w 1998270"/>
              <a:gd name="connsiteY333" fmla="*/ 1861125 h 1996549"/>
              <a:gd name="connsiteX334" fmla="*/ 1357480 w 1998270"/>
              <a:gd name="connsiteY334" fmla="*/ 1861125 h 1996549"/>
              <a:gd name="connsiteX335" fmla="*/ 1363791 w 1998270"/>
              <a:gd name="connsiteY335" fmla="*/ 1867777 h 1996549"/>
              <a:gd name="connsiteX336" fmla="*/ 1357139 w 1998270"/>
              <a:gd name="connsiteY336" fmla="*/ 1874429 h 1996549"/>
              <a:gd name="connsiteX337" fmla="*/ 1350487 w 1998270"/>
              <a:gd name="connsiteY337" fmla="*/ 1867777 h 1996549"/>
              <a:gd name="connsiteX338" fmla="*/ 1357139 w 1998270"/>
              <a:gd name="connsiteY338" fmla="*/ 1861125 h 1996549"/>
              <a:gd name="connsiteX339" fmla="*/ 1417858 w 1998270"/>
              <a:gd name="connsiteY339" fmla="*/ 1860954 h 1996549"/>
              <a:gd name="connsiteX340" fmla="*/ 1424680 w 1998270"/>
              <a:gd name="connsiteY340" fmla="*/ 1867777 h 1996549"/>
              <a:gd name="connsiteX341" fmla="*/ 1417858 w 1998270"/>
              <a:gd name="connsiteY341" fmla="*/ 1874599 h 1996549"/>
              <a:gd name="connsiteX342" fmla="*/ 1411036 w 1998270"/>
              <a:gd name="connsiteY342" fmla="*/ 1867777 h 1996549"/>
              <a:gd name="connsiteX343" fmla="*/ 1417858 w 1998270"/>
              <a:gd name="connsiteY343" fmla="*/ 1860954 h 1996549"/>
              <a:gd name="connsiteX344" fmla="*/ 1479625 w 1998270"/>
              <a:gd name="connsiteY344" fmla="*/ 1860650 h 1996549"/>
              <a:gd name="connsiteX345" fmla="*/ 1486618 w 1998270"/>
              <a:gd name="connsiteY345" fmla="*/ 1867643 h 1996549"/>
              <a:gd name="connsiteX346" fmla="*/ 1479625 w 1998270"/>
              <a:gd name="connsiteY346" fmla="*/ 1874636 h 1996549"/>
              <a:gd name="connsiteX347" fmla="*/ 1472632 w 1998270"/>
              <a:gd name="connsiteY347" fmla="*/ 1867643 h 1996549"/>
              <a:gd name="connsiteX348" fmla="*/ 1479625 w 1998270"/>
              <a:gd name="connsiteY348" fmla="*/ 1860650 h 1996549"/>
              <a:gd name="connsiteX349" fmla="*/ 1540660 w 1998270"/>
              <a:gd name="connsiteY349" fmla="*/ 1860613 h 1996549"/>
              <a:gd name="connsiteX350" fmla="*/ 1547823 w 1998270"/>
              <a:gd name="connsiteY350" fmla="*/ 1867777 h 1996549"/>
              <a:gd name="connsiteX351" fmla="*/ 1540660 w 1998270"/>
              <a:gd name="connsiteY351" fmla="*/ 1874940 h 1996549"/>
              <a:gd name="connsiteX352" fmla="*/ 1533497 w 1998270"/>
              <a:gd name="connsiteY352" fmla="*/ 1867777 h 1996549"/>
              <a:gd name="connsiteX353" fmla="*/ 1540660 w 1998270"/>
              <a:gd name="connsiteY353" fmla="*/ 1860613 h 1996549"/>
              <a:gd name="connsiteX354" fmla="*/ 1602061 w 1998270"/>
              <a:gd name="connsiteY354" fmla="*/ 1860443 h 1996549"/>
              <a:gd name="connsiteX355" fmla="*/ 1609396 w 1998270"/>
              <a:gd name="connsiteY355" fmla="*/ 1867777 h 1996549"/>
              <a:gd name="connsiteX356" fmla="*/ 1602061 w 1998270"/>
              <a:gd name="connsiteY356" fmla="*/ 1875112 h 1996549"/>
              <a:gd name="connsiteX357" fmla="*/ 1594728 w 1998270"/>
              <a:gd name="connsiteY357" fmla="*/ 1867777 h 1996549"/>
              <a:gd name="connsiteX358" fmla="*/ 1602061 w 1998270"/>
              <a:gd name="connsiteY358" fmla="*/ 1860443 h 1996549"/>
              <a:gd name="connsiteX359" fmla="*/ 1664145 w 1998270"/>
              <a:gd name="connsiteY359" fmla="*/ 1860273 h 1996549"/>
              <a:gd name="connsiteX360" fmla="*/ 1664486 w 1998270"/>
              <a:gd name="connsiteY360" fmla="*/ 1860273 h 1996549"/>
              <a:gd name="connsiteX361" fmla="*/ 1671650 w 1998270"/>
              <a:gd name="connsiteY361" fmla="*/ 1867778 h 1996549"/>
              <a:gd name="connsiteX362" fmla="*/ 1664145 w 1998270"/>
              <a:gd name="connsiteY362" fmla="*/ 1875282 h 1996549"/>
              <a:gd name="connsiteX363" fmla="*/ 1656641 w 1998270"/>
              <a:gd name="connsiteY363" fmla="*/ 1867778 h 1996549"/>
              <a:gd name="connsiteX364" fmla="*/ 1664145 w 1998270"/>
              <a:gd name="connsiteY364" fmla="*/ 1860273 h 1996549"/>
              <a:gd name="connsiteX365" fmla="*/ 1909067 w 1998270"/>
              <a:gd name="connsiteY365" fmla="*/ 1860102 h 1996549"/>
              <a:gd name="connsiteX366" fmla="*/ 1916743 w 1998270"/>
              <a:gd name="connsiteY366" fmla="*/ 1867778 h 1996549"/>
              <a:gd name="connsiteX367" fmla="*/ 1909067 w 1998270"/>
              <a:gd name="connsiteY367" fmla="*/ 1875453 h 1996549"/>
              <a:gd name="connsiteX368" fmla="*/ 1901393 w 1998270"/>
              <a:gd name="connsiteY368" fmla="*/ 1867778 h 1996549"/>
              <a:gd name="connsiteX369" fmla="*/ 1909067 w 1998270"/>
              <a:gd name="connsiteY369" fmla="*/ 1860102 h 1996549"/>
              <a:gd name="connsiteX370" fmla="*/ 1847667 w 1998270"/>
              <a:gd name="connsiteY370" fmla="*/ 1860102 h 1996549"/>
              <a:gd name="connsiteX371" fmla="*/ 1855342 w 1998270"/>
              <a:gd name="connsiteY371" fmla="*/ 1867778 h 1996549"/>
              <a:gd name="connsiteX372" fmla="*/ 1847667 w 1998270"/>
              <a:gd name="connsiteY372" fmla="*/ 1875453 h 1996549"/>
              <a:gd name="connsiteX373" fmla="*/ 1839992 w 1998270"/>
              <a:gd name="connsiteY373" fmla="*/ 1867778 h 1996549"/>
              <a:gd name="connsiteX374" fmla="*/ 1847667 w 1998270"/>
              <a:gd name="connsiteY374" fmla="*/ 1860102 h 1996549"/>
              <a:gd name="connsiteX375" fmla="*/ 1786265 w 1998270"/>
              <a:gd name="connsiteY375" fmla="*/ 1860102 h 1996549"/>
              <a:gd name="connsiteX376" fmla="*/ 1793940 w 1998270"/>
              <a:gd name="connsiteY376" fmla="*/ 1867778 h 1996549"/>
              <a:gd name="connsiteX377" fmla="*/ 1786265 w 1998270"/>
              <a:gd name="connsiteY377" fmla="*/ 1875453 h 1996549"/>
              <a:gd name="connsiteX378" fmla="*/ 1778590 w 1998270"/>
              <a:gd name="connsiteY378" fmla="*/ 1867778 h 1996549"/>
              <a:gd name="connsiteX379" fmla="*/ 1786265 w 1998270"/>
              <a:gd name="connsiteY379" fmla="*/ 1860102 h 1996549"/>
              <a:gd name="connsiteX380" fmla="*/ 1724864 w 1998270"/>
              <a:gd name="connsiteY380" fmla="*/ 1860102 h 1996549"/>
              <a:gd name="connsiteX381" fmla="*/ 1732539 w 1998270"/>
              <a:gd name="connsiteY381" fmla="*/ 1867778 h 1996549"/>
              <a:gd name="connsiteX382" fmla="*/ 1724864 w 1998270"/>
              <a:gd name="connsiteY382" fmla="*/ 1875453 h 1996549"/>
              <a:gd name="connsiteX383" fmla="*/ 1717189 w 1998270"/>
              <a:gd name="connsiteY383" fmla="*/ 1867778 h 1996549"/>
              <a:gd name="connsiteX384" fmla="*/ 1724864 w 1998270"/>
              <a:gd name="connsiteY384" fmla="*/ 1860102 h 1996549"/>
              <a:gd name="connsiteX385" fmla="*/ 373184 w 1998270"/>
              <a:gd name="connsiteY385" fmla="*/ 1806376 h 1996549"/>
              <a:gd name="connsiteX386" fmla="*/ 374036 w 1998270"/>
              <a:gd name="connsiteY386" fmla="*/ 1806376 h 1996549"/>
              <a:gd name="connsiteX387" fmla="*/ 374889 w 1998270"/>
              <a:gd name="connsiteY387" fmla="*/ 1806376 h 1996549"/>
              <a:gd name="connsiteX388" fmla="*/ 374036 w 1998270"/>
              <a:gd name="connsiteY388" fmla="*/ 1807229 h 1996549"/>
              <a:gd name="connsiteX389" fmla="*/ 373184 w 1998270"/>
              <a:gd name="connsiteY389" fmla="*/ 1806376 h 1996549"/>
              <a:gd name="connsiteX390" fmla="*/ 435437 w 1998270"/>
              <a:gd name="connsiteY390" fmla="*/ 1805011 h 1996549"/>
              <a:gd name="connsiteX391" fmla="*/ 435812 w 1998270"/>
              <a:gd name="connsiteY391" fmla="*/ 1805011 h 1996549"/>
              <a:gd name="connsiteX392" fmla="*/ 436802 w 1998270"/>
              <a:gd name="connsiteY392" fmla="*/ 1806376 h 1996549"/>
              <a:gd name="connsiteX393" fmla="*/ 435437 w 1998270"/>
              <a:gd name="connsiteY393" fmla="*/ 1807740 h 1996549"/>
              <a:gd name="connsiteX394" fmla="*/ 434073 w 1998270"/>
              <a:gd name="connsiteY394" fmla="*/ 1806376 h 1996549"/>
              <a:gd name="connsiteX395" fmla="*/ 435437 w 1998270"/>
              <a:gd name="connsiteY395" fmla="*/ 1805011 h 1996549"/>
              <a:gd name="connsiteX396" fmla="*/ 496838 w 1998270"/>
              <a:gd name="connsiteY396" fmla="*/ 1804499 h 1996549"/>
              <a:gd name="connsiteX397" fmla="*/ 498715 w 1998270"/>
              <a:gd name="connsiteY397" fmla="*/ 1806376 h 1996549"/>
              <a:gd name="connsiteX398" fmla="*/ 496838 w 1998270"/>
              <a:gd name="connsiteY398" fmla="*/ 1808252 h 1996549"/>
              <a:gd name="connsiteX399" fmla="*/ 494963 w 1998270"/>
              <a:gd name="connsiteY399" fmla="*/ 1806376 h 1996549"/>
              <a:gd name="connsiteX400" fmla="*/ 496838 w 1998270"/>
              <a:gd name="connsiteY400" fmla="*/ 1804499 h 1996549"/>
              <a:gd name="connsiteX401" fmla="*/ 558240 w 1998270"/>
              <a:gd name="connsiteY401" fmla="*/ 1803988 h 1996549"/>
              <a:gd name="connsiteX402" fmla="*/ 560627 w 1998270"/>
              <a:gd name="connsiteY402" fmla="*/ 1806376 h 1996549"/>
              <a:gd name="connsiteX403" fmla="*/ 558240 w 1998270"/>
              <a:gd name="connsiteY403" fmla="*/ 1808764 h 1996549"/>
              <a:gd name="connsiteX404" fmla="*/ 555852 w 1998270"/>
              <a:gd name="connsiteY404" fmla="*/ 1806376 h 1996549"/>
              <a:gd name="connsiteX405" fmla="*/ 558240 w 1998270"/>
              <a:gd name="connsiteY405" fmla="*/ 1803988 h 1996549"/>
              <a:gd name="connsiteX406" fmla="*/ 619641 w 1998270"/>
              <a:gd name="connsiteY406" fmla="*/ 1803477 h 1996549"/>
              <a:gd name="connsiteX407" fmla="*/ 619999 w 1998270"/>
              <a:gd name="connsiteY407" fmla="*/ 1803477 h 1996549"/>
              <a:gd name="connsiteX408" fmla="*/ 622541 w 1998270"/>
              <a:gd name="connsiteY408" fmla="*/ 1806376 h 1996549"/>
              <a:gd name="connsiteX409" fmla="*/ 619641 w 1998270"/>
              <a:gd name="connsiteY409" fmla="*/ 1809276 h 1996549"/>
              <a:gd name="connsiteX410" fmla="*/ 616742 w 1998270"/>
              <a:gd name="connsiteY410" fmla="*/ 1806376 h 1996549"/>
              <a:gd name="connsiteX411" fmla="*/ 619641 w 1998270"/>
              <a:gd name="connsiteY411" fmla="*/ 1803477 h 1996549"/>
              <a:gd name="connsiteX412" fmla="*/ 681042 w 1998270"/>
              <a:gd name="connsiteY412" fmla="*/ 1802964 h 1996549"/>
              <a:gd name="connsiteX413" fmla="*/ 684454 w 1998270"/>
              <a:gd name="connsiteY413" fmla="*/ 1806376 h 1996549"/>
              <a:gd name="connsiteX414" fmla="*/ 681042 w 1998270"/>
              <a:gd name="connsiteY414" fmla="*/ 1809787 h 1996549"/>
              <a:gd name="connsiteX415" fmla="*/ 677632 w 1998270"/>
              <a:gd name="connsiteY415" fmla="*/ 1806376 h 1996549"/>
              <a:gd name="connsiteX416" fmla="*/ 681042 w 1998270"/>
              <a:gd name="connsiteY416" fmla="*/ 1802964 h 1996549"/>
              <a:gd name="connsiteX417" fmla="*/ 743126 w 1998270"/>
              <a:gd name="connsiteY417" fmla="*/ 1802453 h 1996549"/>
              <a:gd name="connsiteX418" fmla="*/ 747049 w 1998270"/>
              <a:gd name="connsiteY418" fmla="*/ 1806376 h 1996549"/>
              <a:gd name="connsiteX419" fmla="*/ 743126 w 1998270"/>
              <a:gd name="connsiteY419" fmla="*/ 1810299 h 1996549"/>
              <a:gd name="connsiteX420" fmla="*/ 739203 w 1998270"/>
              <a:gd name="connsiteY420" fmla="*/ 1806376 h 1996549"/>
              <a:gd name="connsiteX421" fmla="*/ 743126 w 1998270"/>
              <a:gd name="connsiteY421" fmla="*/ 1802453 h 1996549"/>
              <a:gd name="connsiteX422" fmla="*/ 803845 w 1998270"/>
              <a:gd name="connsiteY422" fmla="*/ 1802112 h 1996549"/>
              <a:gd name="connsiteX423" fmla="*/ 808109 w 1998270"/>
              <a:gd name="connsiteY423" fmla="*/ 1806376 h 1996549"/>
              <a:gd name="connsiteX424" fmla="*/ 803845 w 1998270"/>
              <a:gd name="connsiteY424" fmla="*/ 1810640 h 1996549"/>
              <a:gd name="connsiteX425" fmla="*/ 799581 w 1998270"/>
              <a:gd name="connsiteY425" fmla="*/ 1806376 h 1996549"/>
              <a:gd name="connsiteX426" fmla="*/ 803845 w 1998270"/>
              <a:gd name="connsiteY426" fmla="*/ 1802112 h 1996549"/>
              <a:gd name="connsiteX427" fmla="*/ 865246 w 1998270"/>
              <a:gd name="connsiteY427" fmla="*/ 1801600 h 1996549"/>
              <a:gd name="connsiteX428" fmla="*/ 865587 w 1998270"/>
              <a:gd name="connsiteY428" fmla="*/ 1801600 h 1996549"/>
              <a:gd name="connsiteX429" fmla="*/ 870022 w 1998270"/>
              <a:gd name="connsiteY429" fmla="*/ 1806376 h 1996549"/>
              <a:gd name="connsiteX430" fmla="*/ 865246 w 1998270"/>
              <a:gd name="connsiteY430" fmla="*/ 1811152 h 1996549"/>
              <a:gd name="connsiteX431" fmla="*/ 860471 w 1998270"/>
              <a:gd name="connsiteY431" fmla="*/ 1806376 h 1996549"/>
              <a:gd name="connsiteX432" fmla="*/ 865246 w 1998270"/>
              <a:gd name="connsiteY432" fmla="*/ 1801600 h 1996549"/>
              <a:gd name="connsiteX433" fmla="*/ 926648 w 1998270"/>
              <a:gd name="connsiteY433" fmla="*/ 1801259 h 1996549"/>
              <a:gd name="connsiteX434" fmla="*/ 926989 w 1998270"/>
              <a:gd name="connsiteY434" fmla="*/ 1801259 h 1996549"/>
              <a:gd name="connsiteX435" fmla="*/ 931764 w 1998270"/>
              <a:gd name="connsiteY435" fmla="*/ 1806376 h 1996549"/>
              <a:gd name="connsiteX436" fmla="*/ 926648 w 1998270"/>
              <a:gd name="connsiteY436" fmla="*/ 1811493 h 1996549"/>
              <a:gd name="connsiteX437" fmla="*/ 921531 w 1998270"/>
              <a:gd name="connsiteY437" fmla="*/ 1806376 h 1996549"/>
              <a:gd name="connsiteX438" fmla="*/ 926648 w 1998270"/>
              <a:gd name="connsiteY438" fmla="*/ 1801259 h 1996549"/>
              <a:gd name="connsiteX439" fmla="*/ 988049 w 1998270"/>
              <a:gd name="connsiteY439" fmla="*/ 1800747 h 1996549"/>
              <a:gd name="connsiteX440" fmla="*/ 993678 w 1998270"/>
              <a:gd name="connsiteY440" fmla="*/ 1806376 h 1996549"/>
              <a:gd name="connsiteX441" fmla="*/ 988049 w 1998270"/>
              <a:gd name="connsiteY441" fmla="*/ 1812004 h 1996549"/>
              <a:gd name="connsiteX442" fmla="*/ 982421 w 1998270"/>
              <a:gd name="connsiteY442" fmla="*/ 1806376 h 1996549"/>
              <a:gd name="connsiteX443" fmla="*/ 988049 w 1998270"/>
              <a:gd name="connsiteY443" fmla="*/ 1800747 h 1996549"/>
              <a:gd name="connsiteX444" fmla="*/ 1050132 w 1998270"/>
              <a:gd name="connsiteY444" fmla="*/ 1800406 h 1996549"/>
              <a:gd name="connsiteX445" fmla="*/ 1050473 w 1998270"/>
              <a:gd name="connsiteY445" fmla="*/ 1800406 h 1996549"/>
              <a:gd name="connsiteX446" fmla="*/ 1056102 w 1998270"/>
              <a:gd name="connsiteY446" fmla="*/ 1806376 h 1996549"/>
              <a:gd name="connsiteX447" fmla="*/ 1050132 w 1998270"/>
              <a:gd name="connsiteY447" fmla="*/ 1812345 h 1996549"/>
              <a:gd name="connsiteX448" fmla="*/ 1044163 w 1998270"/>
              <a:gd name="connsiteY448" fmla="*/ 1806376 h 1996549"/>
              <a:gd name="connsiteX449" fmla="*/ 1050132 w 1998270"/>
              <a:gd name="connsiteY449" fmla="*/ 1800406 h 1996549"/>
              <a:gd name="connsiteX450" fmla="*/ 1110851 w 1998270"/>
              <a:gd name="connsiteY450" fmla="*/ 1800065 h 1996549"/>
              <a:gd name="connsiteX451" fmla="*/ 1111192 w 1998270"/>
              <a:gd name="connsiteY451" fmla="*/ 1800065 h 1996549"/>
              <a:gd name="connsiteX452" fmla="*/ 1117162 w 1998270"/>
              <a:gd name="connsiteY452" fmla="*/ 1806376 h 1996549"/>
              <a:gd name="connsiteX453" fmla="*/ 1110851 w 1998270"/>
              <a:gd name="connsiteY453" fmla="*/ 1812686 h 1996549"/>
              <a:gd name="connsiteX454" fmla="*/ 1104541 w 1998270"/>
              <a:gd name="connsiteY454" fmla="*/ 1806376 h 1996549"/>
              <a:gd name="connsiteX455" fmla="*/ 1110851 w 1998270"/>
              <a:gd name="connsiteY455" fmla="*/ 1800065 h 1996549"/>
              <a:gd name="connsiteX456" fmla="*/ 1172253 w 1998270"/>
              <a:gd name="connsiteY456" fmla="*/ 1799724 h 1996549"/>
              <a:gd name="connsiteX457" fmla="*/ 1172594 w 1998270"/>
              <a:gd name="connsiteY457" fmla="*/ 1799724 h 1996549"/>
              <a:gd name="connsiteX458" fmla="*/ 1178904 w 1998270"/>
              <a:gd name="connsiteY458" fmla="*/ 1806376 h 1996549"/>
              <a:gd name="connsiteX459" fmla="*/ 1172253 w 1998270"/>
              <a:gd name="connsiteY459" fmla="*/ 1813028 h 1996549"/>
              <a:gd name="connsiteX460" fmla="*/ 1165601 w 1998270"/>
              <a:gd name="connsiteY460" fmla="*/ 1806376 h 1996549"/>
              <a:gd name="connsiteX461" fmla="*/ 1172253 w 1998270"/>
              <a:gd name="connsiteY461" fmla="*/ 1799724 h 1996549"/>
              <a:gd name="connsiteX462" fmla="*/ 1234020 w 1998270"/>
              <a:gd name="connsiteY462" fmla="*/ 1799419 h 1996549"/>
              <a:gd name="connsiteX463" fmla="*/ 1240843 w 1998270"/>
              <a:gd name="connsiteY463" fmla="*/ 1806241 h 1996549"/>
              <a:gd name="connsiteX464" fmla="*/ 1234020 w 1998270"/>
              <a:gd name="connsiteY464" fmla="*/ 1813064 h 1996549"/>
              <a:gd name="connsiteX465" fmla="*/ 1227198 w 1998270"/>
              <a:gd name="connsiteY465" fmla="*/ 1806241 h 1996549"/>
              <a:gd name="connsiteX466" fmla="*/ 1234020 w 1998270"/>
              <a:gd name="connsiteY466" fmla="*/ 1799419 h 1996549"/>
              <a:gd name="connsiteX467" fmla="*/ 1295055 w 1998270"/>
              <a:gd name="connsiteY467" fmla="*/ 1799212 h 1996549"/>
              <a:gd name="connsiteX468" fmla="*/ 1302218 w 1998270"/>
              <a:gd name="connsiteY468" fmla="*/ 1806376 h 1996549"/>
              <a:gd name="connsiteX469" fmla="*/ 1295055 w 1998270"/>
              <a:gd name="connsiteY469" fmla="*/ 1813539 h 1996549"/>
              <a:gd name="connsiteX470" fmla="*/ 1287892 w 1998270"/>
              <a:gd name="connsiteY470" fmla="*/ 1806376 h 1996549"/>
              <a:gd name="connsiteX471" fmla="*/ 1295055 w 1998270"/>
              <a:gd name="connsiteY471" fmla="*/ 1799212 h 1996549"/>
              <a:gd name="connsiteX472" fmla="*/ 1602061 w 1998270"/>
              <a:gd name="connsiteY472" fmla="*/ 1798360 h 1996549"/>
              <a:gd name="connsiteX473" fmla="*/ 1602403 w 1998270"/>
              <a:gd name="connsiteY473" fmla="*/ 1798360 h 1996549"/>
              <a:gd name="connsiteX474" fmla="*/ 1610248 w 1998270"/>
              <a:gd name="connsiteY474" fmla="*/ 1806547 h 1996549"/>
              <a:gd name="connsiteX475" fmla="*/ 1602061 w 1998270"/>
              <a:gd name="connsiteY475" fmla="*/ 1814733 h 1996549"/>
              <a:gd name="connsiteX476" fmla="*/ 1593875 w 1998270"/>
              <a:gd name="connsiteY476" fmla="*/ 1806547 h 1996549"/>
              <a:gd name="connsiteX477" fmla="*/ 1602061 w 1998270"/>
              <a:gd name="connsiteY477" fmla="*/ 1798360 h 1996549"/>
              <a:gd name="connsiteX478" fmla="*/ 1479259 w 1998270"/>
              <a:gd name="connsiteY478" fmla="*/ 1798360 h 1996549"/>
              <a:gd name="connsiteX479" fmla="*/ 1479600 w 1998270"/>
              <a:gd name="connsiteY479" fmla="*/ 1798360 h 1996549"/>
              <a:gd name="connsiteX480" fmla="*/ 1487105 w 1998270"/>
              <a:gd name="connsiteY480" fmla="*/ 1806206 h 1996549"/>
              <a:gd name="connsiteX481" fmla="*/ 1479259 w 1998270"/>
              <a:gd name="connsiteY481" fmla="*/ 1814051 h 1996549"/>
              <a:gd name="connsiteX482" fmla="*/ 1471414 w 1998270"/>
              <a:gd name="connsiteY482" fmla="*/ 1806206 h 1996549"/>
              <a:gd name="connsiteX483" fmla="*/ 1479259 w 1998270"/>
              <a:gd name="connsiteY483" fmla="*/ 1798360 h 1996549"/>
              <a:gd name="connsiteX484" fmla="*/ 1357138 w 1998270"/>
              <a:gd name="connsiteY484" fmla="*/ 1798360 h 1996549"/>
              <a:gd name="connsiteX485" fmla="*/ 1357479 w 1998270"/>
              <a:gd name="connsiteY485" fmla="*/ 1798360 h 1996549"/>
              <a:gd name="connsiteX486" fmla="*/ 1364643 w 1998270"/>
              <a:gd name="connsiteY486" fmla="*/ 1805865 h 1996549"/>
              <a:gd name="connsiteX487" fmla="*/ 1357138 w 1998270"/>
              <a:gd name="connsiteY487" fmla="*/ 1813369 h 1996549"/>
              <a:gd name="connsiteX488" fmla="*/ 1349634 w 1998270"/>
              <a:gd name="connsiteY488" fmla="*/ 1805865 h 1996549"/>
              <a:gd name="connsiteX489" fmla="*/ 1357138 w 1998270"/>
              <a:gd name="connsiteY489" fmla="*/ 1798360 h 1996549"/>
              <a:gd name="connsiteX490" fmla="*/ 1971151 w 1998270"/>
              <a:gd name="connsiteY490" fmla="*/ 1798359 h 1996549"/>
              <a:gd name="connsiteX491" fmla="*/ 1978485 w 1998270"/>
              <a:gd name="connsiteY491" fmla="*/ 1805693 h 1996549"/>
              <a:gd name="connsiteX492" fmla="*/ 1971151 w 1998270"/>
              <a:gd name="connsiteY492" fmla="*/ 1813028 h 1996549"/>
              <a:gd name="connsiteX493" fmla="*/ 1963818 w 1998270"/>
              <a:gd name="connsiteY493" fmla="*/ 1805693 h 1996549"/>
              <a:gd name="connsiteX494" fmla="*/ 1971151 w 1998270"/>
              <a:gd name="connsiteY494" fmla="*/ 1798359 h 1996549"/>
              <a:gd name="connsiteX495" fmla="*/ 1909068 w 1998270"/>
              <a:gd name="connsiteY495" fmla="*/ 1798359 h 1996549"/>
              <a:gd name="connsiteX496" fmla="*/ 1917595 w 1998270"/>
              <a:gd name="connsiteY496" fmla="*/ 1806887 h 1996549"/>
              <a:gd name="connsiteX497" fmla="*/ 1909068 w 1998270"/>
              <a:gd name="connsiteY497" fmla="*/ 1815415 h 1996549"/>
              <a:gd name="connsiteX498" fmla="*/ 1900540 w 1998270"/>
              <a:gd name="connsiteY498" fmla="*/ 1806887 h 1996549"/>
              <a:gd name="connsiteX499" fmla="*/ 1909068 w 1998270"/>
              <a:gd name="connsiteY499" fmla="*/ 1798359 h 1996549"/>
              <a:gd name="connsiteX500" fmla="*/ 1847667 w 1998270"/>
              <a:gd name="connsiteY500" fmla="*/ 1798359 h 1996549"/>
              <a:gd name="connsiteX501" fmla="*/ 1856194 w 1998270"/>
              <a:gd name="connsiteY501" fmla="*/ 1806887 h 1996549"/>
              <a:gd name="connsiteX502" fmla="*/ 1847667 w 1998270"/>
              <a:gd name="connsiteY502" fmla="*/ 1815415 h 1996549"/>
              <a:gd name="connsiteX503" fmla="*/ 1839139 w 1998270"/>
              <a:gd name="connsiteY503" fmla="*/ 1806887 h 1996549"/>
              <a:gd name="connsiteX504" fmla="*/ 1847667 w 1998270"/>
              <a:gd name="connsiteY504" fmla="*/ 1798359 h 1996549"/>
              <a:gd name="connsiteX505" fmla="*/ 1786266 w 1998270"/>
              <a:gd name="connsiteY505" fmla="*/ 1798359 h 1996549"/>
              <a:gd name="connsiteX506" fmla="*/ 1794793 w 1998270"/>
              <a:gd name="connsiteY506" fmla="*/ 1806887 h 1996549"/>
              <a:gd name="connsiteX507" fmla="*/ 1786266 w 1998270"/>
              <a:gd name="connsiteY507" fmla="*/ 1815415 h 1996549"/>
              <a:gd name="connsiteX508" fmla="*/ 1777738 w 1998270"/>
              <a:gd name="connsiteY508" fmla="*/ 1806887 h 1996549"/>
              <a:gd name="connsiteX509" fmla="*/ 1786266 w 1998270"/>
              <a:gd name="connsiteY509" fmla="*/ 1798359 h 1996549"/>
              <a:gd name="connsiteX510" fmla="*/ 1724864 w 1998270"/>
              <a:gd name="connsiteY510" fmla="*/ 1798359 h 1996549"/>
              <a:gd name="connsiteX511" fmla="*/ 1733221 w 1998270"/>
              <a:gd name="connsiteY511" fmla="*/ 1806717 h 1996549"/>
              <a:gd name="connsiteX512" fmla="*/ 1724864 w 1998270"/>
              <a:gd name="connsiteY512" fmla="*/ 1815074 h 1996549"/>
              <a:gd name="connsiteX513" fmla="*/ 1716507 w 1998270"/>
              <a:gd name="connsiteY513" fmla="*/ 1806717 h 1996549"/>
              <a:gd name="connsiteX514" fmla="*/ 1724864 w 1998270"/>
              <a:gd name="connsiteY514" fmla="*/ 1798359 h 1996549"/>
              <a:gd name="connsiteX515" fmla="*/ 1664145 w 1998270"/>
              <a:gd name="connsiteY515" fmla="*/ 1798359 h 1996549"/>
              <a:gd name="connsiteX516" fmla="*/ 1664486 w 1998270"/>
              <a:gd name="connsiteY516" fmla="*/ 1798366 h 1996549"/>
              <a:gd name="connsiteX517" fmla="*/ 1672502 w 1998270"/>
              <a:gd name="connsiteY517" fmla="*/ 1807058 h 1996549"/>
              <a:gd name="connsiteX518" fmla="*/ 1664145 w 1998270"/>
              <a:gd name="connsiteY518" fmla="*/ 1815415 h 1996549"/>
              <a:gd name="connsiteX519" fmla="*/ 1663804 w 1998270"/>
              <a:gd name="connsiteY519" fmla="*/ 1815409 h 1996549"/>
              <a:gd name="connsiteX520" fmla="*/ 1655788 w 1998270"/>
              <a:gd name="connsiteY520" fmla="*/ 1806717 h 1996549"/>
              <a:gd name="connsiteX521" fmla="*/ 1664145 w 1998270"/>
              <a:gd name="connsiteY521" fmla="*/ 1798359 h 1996549"/>
              <a:gd name="connsiteX522" fmla="*/ 1540660 w 1998270"/>
              <a:gd name="connsiteY522" fmla="*/ 1798359 h 1996549"/>
              <a:gd name="connsiteX523" fmla="*/ 1548676 w 1998270"/>
              <a:gd name="connsiteY523" fmla="*/ 1806376 h 1996549"/>
              <a:gd name="connsiteX524" fmla="*/ 1540660 w 1998270"/>
              <a:gd name="connsiteY524" fmla="*/ 1814392 h 1996549"/>
              <a:gd name="connsiteX525" fmla="*/ 1532644 w 1998270"/>
              <a:gd name="connsiteY525" fmla="*/ 1806376 h 1996549"/>
              <a:gd name="connsiteX526" fmla="*/ 1540660 w 1998270"/>
              <a:gd name="connsiteY526" fmla="*/ 1798359 h 1996549"/>
              <a:gd name="connsiteX527" fmla="*/ 1417858 w 1998270"/>
              <a:gd name="connsiteY527" fmla="*/ 1798359 h 1996549"/>
              <a:gd name="connsiteX528" fmla="*/ 1425533 w 1998270"/>
              <a:gd name="connsiteY528" fmla="*/ 1806035 h 1996549"/>
              <a:gd name="connsiteX529" fmla="*/ 1417858 w 1998270"/>
              <a:gd name="connsiteY529" fmla="*/ 1813710 h 1996549"/>
              <a:gd name="connsiteX530" fmla="*/ 1410183 w 1998270"/>
              <a:gd name="connsiteY530" fmla="*/ 1806035 h 1996549"/>
              <a:gd name="connsiteX531" fmla="*/ 1417858 w 1998270"/>
              <a:gd name="connsiteY531" fmla="*/ 1798359 h 1996549"/>
              <a:gd name="connsiteX532" fmla="*/ 311782 w 1998270"/>
              <a:gd name="connsiteY532" fmla="*/ 1744974 h 1996549"/>
              <a:gd name="connsiteX533" fmla="*/ 312635 w 1998270"/>
              <a:gd name="connsiteY533" fmla="*/ 1744974 h 1996549"/>
              <a:gd name="connsiteX534" fmla="*/ 313487 w 1998270"/>
              <a:gd name="connsiteY534" fmla="*/ 1744974 h 1996549"/>
              <a:gd name="connsiteX535" fmla="*/ 312635 w 1998270"/>
              <a:gd name="connsiteY535" fmla="*/ 1745827 h 1996549"/>
              <a:gd name="connsiteX536" fmla="*/ 311782 w 1998270"/>
              <a:gd name="connsiteY536" fmla="*/ 1744974 h 1996549"/>
              <a:gd name="connsiteX537" fmla="*/ 374036 w 1998270"/>
              <a:gd name="connsiteY537" fmla="*/ 1743439 h 1996549"/>
              <a:gd name="connsiteX538" fmla="*/ 375571 w 1998270"/>
              <a:gd name="connsiteY538" fmla="*/ 1744974 h 1996549"/>
              <a:gd name="connsiteX539" fmla="*/ 374036 w 1998270"/>
              <a:gd name="connsiteY539" fmla="*/ 1746510 h 1996549"/>
              <a:gd name="connsiteX540" fmla="*/ 372501 w 1998270"/>
              <a:gd name="connsiteY540" fmla="*/ 1744974 h 1996549"/>
              <a:gd name="connsiteX541" fmla="*/ 374036 w 1998270"/>
              <a:gd name="connsiteY541" fmla="*/ 1743439 h 1996549"/>
              <a:gd name="connsiteX542" fmla="*/ 436119 w 1998270"/>
              <a:gd name="connsiteY542" fmla="*/ 1742928 h 1996549"/>
              <a:gd name="connsiteX543" fmla="*/ 436290 w 1998270"/>
              <a:gd name="connsiteY543" fmla="*/ 1742935 h 1996549"/>
              <a:gd name="connsiteX544" fmla="*/ 438166 w 1998270"/>
              <a:gd name="connsiteY544" fmla="*/ 1745146 h 1996549"/>
              <a:gd name="connsiteX545" fmla="*/ 436119 w 1998270"/>
              <a:gd name="connsiteY545" fmla="*/ 1747192 h 1996549"/>
              <a:gd name="connsiteX546" fmla="*/ 434073 w 1998270"/>
              <a:gd name="connsiteY546" fmla="*/ 1744975 h 1996549"/>
              <a:gd name="connsiteX547" fmla="*/ 436119 w 1998270"/>
              <a:gd name="connsiteY547" fmla="*/ 1742928 h 1996549"/>
              <a:gd name="connsiteX548" fmla="*/ 496839 w 1998270"/>
              <a:gd name="connsiteY548" fmla="*/ 1742416 h 1996549"/>
              <a:gd name="connsiteX549" fmla="*/ 497197 w 1998270"/>
              <a:gd name="connsiteY549" fmla="*/ 1742416 h 1996549"/>
              <a:gd name="connsiteX550" fmla="*/ 499397 w 1998270"/>
              <a:gd name="connsiteY550" fmla="*/ 1744974 h 1996549"/>
              <a:gd name="connsiteX551" fmla="*/ 496839 w 1998270"/>
              <a:gd name="connsiteY551" fmla="*/ 1747533 h 1996549"/>
              <a:gd name="connsiteX552" fmla="*/ 494281 w 1998270"/>
              <a:gd name="connsiteY552" fmla="*/ 1744974 h 1996549"/>
              <a:gd name="connsiteX553" fmla="*/ 496839 w 1998270"/>
              <a:gd name="connsiteY553" fmla="*/ 1742416 h 1996549"/>
              <a:gd name="connsiteX554" fmla="*/ 558240 w 1998270"/>
              <a:gd name="connsiteY554" fmla="*/ 1741904 h 1996549"/>
              <a:gd name="connsiteX555" fmla="*/ 561309 w 1998270"/>
              <a:gd name="connsiteY555" fmla="*/ 1744975 h 1996549"/>
              <a:gd name="connsiteX556" fmla="*/ 558240 w 1998270"/>
              <a:gd name="connsiteY556" fmla="*/ 1748045 h 1996549"/>
              <a:gd name="connsiteX557" fmla="*/ 555170 w 1998270"/>
              <a:gd name="connsiteY557" fmla="*/ 1744975 h 1996549"/>
              <a:gd name="connsiteX558" fmla="*/ 558240 w 1998270"/>
              <a:gd name="connsiteY558" fmla="*/ 1741904 h 1996549"/>
              <a:gd name="connsiteX559" fmla="*/ 619642 w 1998270"/>
              <a:gd name="connsiteY559" fmla="*/ 1741392 h 1996549"/>
              <a:gd name="connsiteX560" fmla="*/ 623223 w 1998270"/>
              <a:gd name="connsiteY560" fmla="*/ 1744974 h 1996549"/>
              <a:gd name="connsiteX561" fmla="*/ 619642 w 1998270"/>
              <a:gd name="connsiteY561" fmla="*/ 1748556 h 1996549"/>
              <a:gd name="connsiteX562" fmla="*/ 616060 w 1998270"/>
              <a:gd name="connsiteY562" fmla="*/ 1744974 h 1996549"/>
              <a:gd name="connsiteX563" fmla="*/ 619642 w 1998270"/>
              <a:gd name="connsiteY563" fmla="*/ 1741392 h 1996549"/>
              <a:gd name="connsiteX564" fmla="*/ 681042 w 1998270"/>
              <a:gd name="connsiteY564" fmla="*/ 1740881 h 1996549"/>
              <a:gd name="connsiteX565" fmla="*/ 681383 w 1998270"/>
              <a:gd name="connsiteY565" fmla="*/ 1740881 h 1996549"/>
              <a:gd name="connsiteX566" fmla="*/ 685136 w 1998270"/>
              <a:gd name="connsiteY566" fmla="*/ 1744975 h 1996549"/>
              <a:gd name="connsiteX567" fmla="*/ 681042 w 1998270"/>
              <a:gd name="connsiteY567" fmla="*/ 1749068 h 1996549"/>
              <a:gd name="connsiteX568" fmla="*/ 676949 w 1998270"/>
              <a:gd name="connsiteY568" fmla="*/ 1744975 h 1996549"/>
              <a:gd name="connsiteX569" fmla="*/ 681042 w 1998270"/>
              <a:gd name="connsiteY569" fmla="*/ 1740881 h 1996549"/>
              <a:gd name="connsiteX570" fmla="*/ 743125 w 1998270"/>
              <a:gd name="connsiteY570" fmla="*/ 1740369 h 1996549"/>
              <a:gd name="connsiteX571" fmla="*/ 747730 w 1998270"/>
              <a:gd name="connsiteY571" fmla="*/ 1744975 h 1996549"/>
              <a:gd name="connsiteX572" fmla="*/ 743125 w 1998270"/>
              <a:gd name="connsiteY572" fmla="*/ 1749580 h 1996549"/>
              <a:gd name="connsiteX573" fmla="*/ 738521 w 1998270"/>
              <a:gd name="connsiteY573" fmla="*/ 1744975 h 1996549"/>
              <a:gd name="connsiteX574" fmla="*/ 743125 w 1998270"/>
              <a:gd name="connsiteY574" fmla="*/ 1740369 h 1996549"/>
              <a:gd name="connsiteX575" fmla="*/ 803845 w 1998270"/>
              <a:gd name="connsiteY575" fmla="*/ 1740028 h 1996549"/>
              <a:gd name="connsiteX576" fmla="*/ 808791 w 1998270"/>
              <a:gd name="connsiteY576" fmla="*/ 1744975 h 1996549"/>
              <a:gd name="connsiteX577" fmla="*/ 803845 w 1998270"/>
              <a:gd name="connsiteY577" fmla="*/ 1749921 h 1996549"/>
              <a:gd name="connsiteX578" fmla="*/ 798899 w 1998270"/>
              <a:gd name="connsiteY578" fmla="*/ 1744975 h 1996549"/>
              <a:gd name="connsiteX579" fmla="*/ 803845 w 1998270"/>
              <a:gd name="connsiteY579" fmla="*/ 1740028 h 1996549"/>
              <a:gd name="connsiteX580" fmla="*/ 865247 w 1998270"/>
              <a:gd name="connsiteY580" fmla="*/ 1739516 h 1996549"/>
              <a:gd name="connsiteX581" fmla="*/ 870705 w 1998270"/>
              <a:gd name="connsiteY581" fmla="*/ 1744974 h 1996549"/>
              <a:gd name="connsiteX582" fmla="*/ 865247 w 1998270"/>
              <a:gd name="connsiteY582" fmla="*/ 1750432 h 1996549"/>
              <a:gd name="connsiteX583" fmla="*/ 859789 w 1998270"/>
              <a:gd name="connsiteY583" fmla="*/ 1744974 h 1996549"/>
              <a:gd name="connsiteX584" fmla="*/ 865247 w 1998270"/>
              <a:gd name="connsiteY584" fmla="*/ 1739516 h 1996549"/>
              <a:gd name="connsiteX585" fmla="*/ 926647 w 1998270"/>
              <a:gd name="connsiteY585" fmla="*/ 1739005 h 1996549"/>
              <a:gd name="connsiteX586" fmla="*/ 926988 w 1998270"/>
              <a:gd name="connsiteY586" fmla="*/ 1739005 h 1996549"/>
              <a:gd name="connsiteX587" fmla="*/ 932616 w 1998270"/>
              <a:gd name="connsiteY587" fmla="*/ 1744975 h 1996549"/>
              <a:gd name="connsiteX588" fmla="*/ 926647 w 1998270"/>
              <a:gd name="connsiteY588" fmla="*/ 1750944 h 1996549"/>
              <a:gd name="connsiteX589" fmla="*/ 920678 w 1998270"/>
              <a:gd name="connsiteY589" fmla="*/ 1744975 h 1996549"/>
              <a:gd name="connsiteX590" fmla="*/ 926647 w 1998270"/>
              <a:gd name="connsiteY590" fmla="*/ 1739005 h 1996549"/>
              <a:gd name="connsiteX591" fmla="*/ 988048 w 1998270"/>
              <a:gd name="connsiteY591" fmla="*/ 1738664 h 1996549"/>
              <a:gd name="connsiteX592" fmla="*/ 988390 w 1998270"/>
              <a:gd name="connsiteY592" fmla="*/ 1738664 h 1996549"/>
              <a:gd name="connsiteX593" fmla="*/ 994359 w 1998270"/>
              <a:gd name="connsiteY593" fmla="*/ 1744975 h 1996549"/>
              <a:gd name="connsiteX594" fmla="*/ 988048 w 1998270"/>
              <a:gd name="connsiteY594" fmla="*/ 1751285 h 1996549"/>
              <a:gd name="connsiteX595" fmla="*/ 981738 w 1998270"/>
              <a:gd name="connsiteY595" fmla="*/ 1744975 h 1996549"/>
              <a:gd name="connsiteX596" fmla="*/ 988048 w 1998270"/>
              <a:gd name="connsiteY596" fmla="*/ 1738664 h 1996549"/>
              <a:gd name="connsiteX597" fmla="*/ 1050133 w 1998270"/>
              <a:gd name="connsiteY597" fmla="*/ 1738323 h 1996549"/>
              <a:gd name="connsiteX598" fmla="*/ 1050474 w 1998270"/>
              <a:gd name="connsiteY598" fmla="*/ 1738323 h 1996549"/>
              <a:gd name="connsiteX599" fmla="*/ 1056785 w 1998270"/>
              <a:gd name="connsiteY599" fmla="*/ 1744975 h 1996549"/>
              <a:gd name="connsiteX600" fmla="*/ 1050133 w 1998270"/>
              <a:gd name="connsiteY600" fmla="*/ 1751627 h 1996549"/>
              <a:gd name="connsiteX601" fmla="*/ 1043481 w 1998270"/>
              <a:gd name="connsiteY601" fmla="*/ 1744975 h 1996549"/>
              <a:gd name="connsiteX602" fmla="*/ 1050133 w 1998270"/>
              <a:gd name="connsiteY602" fmla="*/ 1738323 h 1996549"/>
              <a:gd name="connsiteX603" fmla="*/ 1110852 w 1998270"/>
              <a:gd name="connsiteY603" fmla="*/ 1737981 h 1996549"/>
              <a:gd name="connsiteX604" fmla="*/ 1117845 w 1998270"/>
              <a:gd name="connsiteY604" fmla="*/ 1744974 h 1996549"/>
              <a:gd name="connsiteX605" fmla="*/ 1110852 w 1998270"/>
              <a:gd name="connsiteY605" fmla="*/ 1751967 h 1996549"/>
              <a:gd name="connsiteX606" fmla="*/ 1103859 w 1998270"/>
              <a:gd name="connsiteY606" fmla="*/ 1744974 h 1996549"/>
              <a:gd name="connsiteX607" fmla="*/ 1110852 w 1998270"/>
              <a:gd name="connsiteY607" fmla="*/ 1737981 h 1996549"/>
              <a:gd name="connsiteX608" fmla="*/ 1172252 w 1998270"/>
              <a:gd name="connsiteY608" fmla="*/ 1737640 h 1996549"/>
              <a:gd name="connsiteX609" fmla="*/ 1179586 w 1998270"/>
              <a:gd name="connsiteY609" fmla="*/ 1744974 h 1996549"/>
              <a:gd name="connsiteX610" fmla="*/ 1172252 w 1998270"/>
              <a:gd name="connsiteY610" fmla="*/ 1752309 h 1996549"/>
              <a:gd name="connsiteX611" fmla="*/ 1164919 w 1998270"/>
              <a:gd name="connsiteY611" fmla="*/ 1744974 h 1996549"/>
              <a:gd name="connsiteX612" fmla="*/ 1172252 w 1998270"/>
              <a:gd name="connsiteY612" fmla="*/ 1737640 h 1996549"/>
              <a:gd name="connsiteX613" fmla="*/ 1233654 w 1998270"/>
              <a:gd name="connsiteY613" fmla="*/ 1737299 h 1996549"/>
              <a:gd name="connsiteX614" fmla="*/ 1241329 w 1998270"/>
              <a:gd name="connsiteY614" fmla="*/ 1744975 h 1996549"/>
              <a:gd name="connsiteX615" fmla="*/ 1233654 w 1998270"/>
              <a:gd name="connsiteY615" fmla="*/ 1752650 h 1996549"/>
              <a:gd name="connsiteX616" fmla="*/ 1225979 w 1998270"/>
              <a:gd name="connsiteY616" fmla="*/ 1744975 h 1996549"/>
              <a:gd name="connsiteX617" fmla="*/ 1233654 w 1998270"/>
              <a:gd name="connsiteY617" fmla="*/ 1737299 h 1996549"/>
              <a:gd name="connsiteX618" fmla="*/ 1295054 w 1998270"/>
              <a:gd name="connsiteY618" fmla="*/ 1736958 h 1996549"/>
              <a:gd name="connsiteX619" fmla="*/ 1303071 w 1998270"/>
              <a:gd name="connsiteY619" fmla="*/ 1744975 h 1996549"/>
              <a:gd name="connsiteX620" fmla="*/ 1295054 w 1998270"/>
              <a:gd name="connsiteY620" fmla="*/ 1752991 h 1996549"/>
              <a:gd name="connsiteX621" fmla="*/ 1287039 w 1998270"/>
              <a:gd name="connsiteY621" fmla="*/ 1744975 h 1996549"/>
              <a:gd name="connsiteX622" fmla="*/ 1295054 w 1998270"/>
              <a:gd name="connsiteY622" fmla="*/ 1736958 h 1996549"/>
              <a:gd name="connsiteX623" fmla="*/ 1971152 w 1998270"/>
              <a:gd name="connsiteY623" fmla="*/ 1736788 h 1996549"/>
              <a:gd name="connsiteX624" fmla="*/ 1971493 w 1998270"/>
              <a:gd name="connsiteY624" fmla="*/ 1736788 h 1996549"/>
              <a:gd name="connsiteX625" fmla="*/ 1979339 w 1998270"/>
              <a:gd name="connsiteY625" fmla="*/ 1744975 h 1996549"/>
              <a:gd name="connsiteX626" fmla="*/ 1971152 w 1998270"/>
              <a:gd name="connsiteY626" fmla="*/ 1753161 h 1996549"/>
              <a:gd name="connsiteX627" fmla="*/ 1962965 w 1998270"/>
              <a:gd name="connsiteY627" fmla="*/ 1744975 h 1996549"/>
              <a:gd name="connsiteX628" fmla="*/ 1971152 w 1998270"/>
              <a:gd name="connsiteY628" fmla="*/ 1736788 h 1996549"/>
              <a:gd name="connsiteX629" fmla="*/ 1357139 w 1998270"/>
              <a:gd name="connsiteY629" fmla="*/ 1736788 h 1996549"/>
              <a:gd name="connsiteX630" fmla="*/ 1357480 w 1998270"/>
              <a:gd name="connsiteY630" fmla="*/ 1736788 h 1996549"/>
              <a:gd name="connsiteX631" fmla="*/ 1365326 w 1998270"/>
              <a:gd name="connsiteY631" fmla="*/ 1744975 h 1996549"/>
              <a:gd name="connsiteX632" fmla="*/ 1357139 w 1998270"/>
              <a:gd name="connsiteY632" fmla="*/ 1753161 h 1996549"/>
              <a:gd name="connsiteX633" fmla="*/ 1348952 w 1998270"/>
              <a:gd name="connsiteY633" fmla="*/ 1744975 h 1996549"/>
              <a:gd name="connsiteX634" fmla="*/ 1357139 w 1998270"/>
              <a:gd name="connsiteY634" fmla="*/ 1736788 h 1996549"/>
              <a:gd name="connsiteX635" fmla="*/ 1417858 w 1998270"/>
              <a:gd name="connsiteY635" fmla="*/ 1736446 h 1996549"/>
              <a:gd name="connsiteX636" fmla="*/ 1426385 w 1998270"/>
              <a:gd name="connsiteY636" fmla="*/ 1744974 h 1996549"/>
              <a:gd name="connsiteX637" fmla="*/ 1417858 w 1998270"/>
              <a:gd name="connsiteY637" fmla="*/ 1753502 h 1996549"/>
              <a:gd name="connsiteX638" fmla="*/ 1409330 w 1998270"/>
              <a:gd name="connsiteY638" fmla="*/ 1744974 h 1996549"/>
              <a:gd name="connsiteX639" fmla="*/ 1417858 w 1998270"/>
              <a:gd name="connsiteY639" fmla="*/ 1736446 h 1996549"/>
              <a:gd name="connsiteX640" fmla="*/ 1479259 w 1998270"/>
              <a:gd name="connsiteY640" fmla="*/ 1736276 h 1996549"/>
              <a:gd name="connsiteX641" fmla="*/ 1487958 w 1998270"/>
              <a:gd name="connsiteY641" fmla="*/ 1744975 h 1996549"/>
              <a:gd name="connsiteX642" fmla="*/ 1479259 w 1998270"/>
              <a:gd name="connsiteY642" fmla="*/ 1753673 h 1996549"/>
              <a:gd name="connsiteX643" fmla="*/ 1470561 w 1998270"/>
              <a:gd name="connsiteY643" fmla="*/ 1744975 h 1996549"/>
              <a:gd name="connsiteX644" fmla="*/ 1479259 w 1998270"/>
              <a:gd name="connsiteY644" fmla="*/ 1736276 h 1996549"/>
              <a:gd name="connsiteX645" fmla="*/ 1541026 w 1998270"/>
              <a:gd name="connsiteY645" fmla="*/ 1735971 h 1996549"/>
              <a:gd name="connsiteX646" fmla="*/ 1549895 w 1998270"/>
              <a:gd name="connsiteY646" fmla="*/ 1744840 h 1996549"/>
              <a:gd name="connsiteX647" fmla="*/ 1541026 w 1998270"/>
              <a:gd name="connsiteY647" fmla="*/ 1753709 h 1996549"/>
              <a:gd name="connsiteX648" fmla="*/ 1532157 w 1998270"/>
              <a:gd name="connsiteY648" fmla="*/ 1744840 h 1996549"/>
              <a:gd name="connsiteX649" fmla="*/ 1541026 w 1998270"/>
              <a:gd name="connsiteY649" fmla="*/ 1735971 h 1996549"/>
              <a:gd name="connsiteX650" fmla="*/ 1602061 w 1998270"/>
              <a:gd name="connsiteY650" fmla="*/ 1735935 h 1996549"/>
              <a:gd name="connsiteX651" fmla="*/ 1611101 w 1998270"/>
              <a:gd name="connsiteY651" fmla="*/ 1744975 h 1996549"/>
              <a:gd name="connsiteX652" fmla="*/ 1602061 w 1998270"/>
              <a:gd name="connsiteY652" fmla="*/ 1754015 h 1996549"/>
              <a:gd name="connsiteX653" fmla="*/ 1593022 w 1998270"/>
              <a:gd name="connsiteY653" fmla="*/ 1744975 h 1996549"/>
              <a:gd name="connsiteX654" fmla="*/ 1602061 w 1998270"/>
              <a:gd name="connsiteY654" fmla="*/ 1735935 h 1996549"/>
              <a:gd name="connsiteX655" fmla="*/ 1724864 w 1998270"/>
              <a:gd name="connsiteY655" fmla="*/ 1735764 h 1996549"/>
              <a:gd name="connsiteX656" fmla="*/ 1734074 w 1998270"/>
              <a:gd name="connsiteY656" fmla="*/ 1744975 h 1996549"/>
              <a:gd name="connsiteX657" fmla="*/ 1724864 w 1998270"/>
              <a:gd name="connsiteY657" fmla="*/ 1754185 h 1996549"/>
              <a:gd name="connsiteX658" fmla="*/ 1715654 w 1998270"/>
              <a:gd name="connsiteY658" fmla="*/ 1744975 h 1996549"/>
              <a:gd name="connsiteX659" fmla="*/ 1724864 w 1998270"/>
              <a:gd name="connsiteY659" fmla="*/ 1735764 h 1996549"/>
              <a:gd name="connsiteX660" fmla="*/ 1664145 w 1998270"/>
              <a:gd name="connsiteY660" fmla="*/ 1735764 h 1996549"/>
              <a:gd name="connsiteX661" fmla="*/ 1673355 w 1998270"/>
              <a:gd name="connsiteY661" fmla="*/ 1744975 h 1996549"/>
              <a:gd name="connsiteX662" fmla="*/ 1664145 w 1998270"/>
              <a:gd name="connsiteY662" fmla="*/ 1754185 h 1996549"/>
              <a:gd name="connsiteX663" fmla="*/ 1654935 w 1998270"/>
              <a:gd name="connsiteY663" fmla="*/ 1744975 h 1996549"/>
              <a:gd name="connsiteX664" fmla="*/ 1664145 w 1998270"/>
              <a:gd name="connsiteY664" fmla="*/ 1735764 h 1996549"/>
              <a:gd name="connsiteX665" fmla="*/ 1909067 w 1998270"/>
              <a:gd name="connsiteY665" fmla="*/ 1735594 h 1996549"/>
              <a:gd name="connsiteX666" fmla="*/ 1909409 w 1998270"/>
              <a:gd name="connsiteY666" fmla="*/ 1735594 h 1996549"/>
              <a:gd name="connsiteX667" fmla="*/ 1918448 w 1998270"/>
              <a:gd name="connsiteY667" fmla="*/ 1744974 h 1996549"/>
              <a:gd name="connsiteX668" fmla="*/ 1909067 w 1998270"/>
              <a:gd name="connsiteY668" fmla="*/ 1754355 h 1996549"/>
              <a:gd name="connsiteX669" fmla="*/ 1899687 w 1998270"/>
              <a:gd name="connsiteY669" fmla="*/ 1744974 h 1996549"/>
              <a:gd name="connsiteX670" fmla="*/ 1909067 w 1998270"/>
              <a:gd name="connsiteY670" fmla="*/ 1735594 h 1996549"/>
              <a:gd name="connsiteX671" fmla="*/ 1847667 w 1998270"/>
              <a:gd name="connsiteY671" fmla="*/ 1735594 h 1996549"/>
              <a:gd name="connsiteX672" fmla="*/ 1848008 w 1998270"/>
              <a:gd name="connsiteY672" fmla="*/ 1735594 h 1996549"/>
              <a:gd name="connsiteX673" fmla="*/ 1857047 w 1998270"/>
              <a:gd name="connsiteY673" fmla="*/ 1744974 h 1996549"/>
              <a:gd name="connsiteX674" fmla="*/ 1847667 w 1998270"/>
              <a:gd name="connsiteY674" fmla="*/ 1754355 h 1996549"/>
              <a:gd name="connsiteX675" fmla="*/ 1838286 w 1998270"/>
              <a:gd name="connsiteY675" fmla="*/ 1744974 h 1996549"/>
              <a:gd name="connsiteX676" fmla="*/ 1847667 w 1998270"/>
              <a:gd name="connsiteY676" fmla="*/ 1735594 h 1996549"/>
              <a:gd name="connsiteX677" fmla="*/ 1786266 w 1998270"/>
              <a:gd name="connsiteY677" fmla="*/ 1735594 h 1996549"/>
              <a:gd name="connsiteX678" fmla="*/ 1786607 w 1998270"/>
              <a:gd name="connsiteY678" fmla="*/ 1735594 h 1996549"/>
              <a:gd name="connsiteX679" fmla="*/ 1795646 w 1998270"/>
              <a:gd name="connsiteY679" fmla="*/ 1744974 h 1996549"/>
              <a:gd name="connsiteX680" fmla="*/ 1786266 w 1998270"/>
              <a:gd name="connsiteY680" fmla="*/ 1754355 h 1996549"/>
              <a:gd name="connsiteX681" fmla="*/ 1776885 w 1998270"/>
              <a:gd name="connsiteY681" fmla="*/ 1744974 h 1996549"/>
              <a:gd name="connsiteX682" fmla="*/ 1786266 w 1998270"/>
              <a:gd name="connsiteY682" fmla="*/ 1735594 h 1996549"/>
              <a:gd name="connsiteX683" fmla="*/ 251234 w 1998270"/>
              <a:gd name="connsiteY683" fmla="*/ 1682550 h 1996549"/>
              <a:gd name="connsiteX684" fmla="*/ 251626 w 1998270"/>
              <a:gd name="connsiteY684" fmla="*/ 1682550 h 1996549"/>
              <a:gd name="connsiteX685" fmla="*/ 252257 w 1998270"/>
              <a:gd name="connsiteY685" fmla="*/ 1683574 h 1996549"/>
              <a:gd name="connsiteX686" fmla="*/ 251234 w 1998270"/>
              <a:gd name="connsiteY686" fmla="*/ 1684597 h 1996549"/>
              <a:gd name="connsiteX687" fmla="*/ 250211 w 1998270"/>
              <a:gd name="connsiteY687" fmla="*/ 1683574 h 1996549"/>
              <a:gd name="connsiteX688" fmla="*/ 251234 w 1998270"/>
              <a:gd name="connsiteY688" fmla="*/ 1682550 h 1996549"/>
              <a:gd name="connsiteX689" fmla="*/ 312635 w 1998270"/>
              <a:gd name="connsiteY689" fmla="*/ 1682038 h 1996549"/>
              <a:gd name="connsiteX690" fmla="*/ 314170 w 1998270"/>
              <a:gd name="connsiteY690" fmla="*/ 1683573 h 1996549"/>
              <a:gd name="connsiteX691" fmla="*/ 312635 w 1998270"/>
              <a:gd name="connsiteY691" fmla="*/ 1685109 h 1996549"/>
              <a:gd name="connsiteX692" fmla="*/ 311100 w 1998270"/>
              <a:gd name="connsiteY692" fmla="*/ 1683573 h 1996549"/>
              <a:gd name="connsiteX693" fmla="*/ 312635 w 1998270"/>
              <a:gd name="connsiteY693" fmla="*/ 1682038 h 1996549"/>
              <a:gd name="connsiteX694" fmla="*/ 374036 w 1998270"/>
              <a:gd name="connsiteY694" fmla="*/ 1681526 h 1996549"/>
              <a:gd name="connsiteX695" fmla="*/ 376083 w 1998270"/>
              <a:gd name="connsiteY695" fmla="*/ 1683573 h 1996549"/>
              <a:gd name="connsiteX696" fmla="*/ 374036 w 1998270"/>
              <a:gd name="connsiteY696" fmla="*/ 1685620 h 1996549"/>
              <a:gd name="connsiteX697" fmla="*/ 371990 w 1998270"/>
              <a:gd name="connsiteY697" fmla="*/ 1683573 h 1996549"/>
              <a:gd name="connsiteX698" fmla="*/ 374036 w 1998270"/>
              <a:gd name="connsiteY698" fmla="*/ 1681526 h 1996549"/>
              <a:gd name="connsiteX699" fmla="*/ 436120 w 1998270"/>
              <a:gd name="connsiteY699" fmla="*/ 1680844 h 1996549"/>
              <a:gd name="connsiteX700" fmla="*/ 438849 w 1998270"/>
              <a:gd name="connsiteY700" fmla="*/ 1683573 h 1996549"/>
              <a:gd name="connsiteX701" fmla="*/ 436120 w 1998270"/>
              <a:gd name="connsiteY701" fmla="*/ 1686302 h 1996549"/>
              <a:gd name="connsiteX702" fmla="*/ 433391 w 1998270"/>
              <a:gd name="connsiteY702" fmla="*/ 1683573 h 1996549"/>
              <a:gd name="connsiteX703" fmla="*/ 436120 w 1998270"/>
              <a:gd name="connsiteY703" fmla="*/ 1680844 h 1996549"/>
              <a:gd name="connsiteX704" fmla="*/ 496838 w 1998270"/>
              <a:gd name="connsiteY704" fmla="*/ 1680333 h 1996549"/>
              <a:gd name="connsiteX705" fmla="*/ 497196 w 1998270"/>
              <a:gd name="connsiteY705" fmla="*/ 1680333 h 1996549"/>
              <a:gd name="connsiteX706" fmla="*/ 500079 w 1998270"/>
              <a:gd name="connsiteY706" fmla="*/ 1683573 h 1996549"/>
              <a:gd name="connsiteX707" fmla="*/ 496838 w 1998270"/>
              <a:gd name="connsiteY707" fmla="*/ 1686814 h 1996549"/>
              <a:gd name="connsiteX708" fmla="*/ 493598 w 1998270"/>
              <a:gd name="connsiteY708" fmla="*/ 1683573 h 1996549"/>
              <a:gd name="connsiteX709" fmla="*/ 496838 w 1998270"/>
              <a:gd name="connsiteY709" fmla="*/ 1680333 h 1996549"/>
              <a:gd name="connsiteX710" fmla="*/ 558240 w 1998270"/>
              <a:gd name="connsiteY710" fmla="*/ 1679821 h 1996549"/>
              <a:gd name="connsiteX711" fmla="*/ 561992 w 1998270"/>
              <a:gd name="connsiteY711" fmla="*/ 1683574 h 1996549"/>
              <a:gd name="connsiteX712" fmla="*/ 558240 w 1998270"/>
              <a:gd name="connsiteY712" fmla="*/ 1687326 h 1996549"/>
              <a:gd name="connsiteX713" fmla="*/ 554488 w 1998270"/>
              <a:gd name="connsiteY713" fmla="*/ 1683574 h 1996549"/>
              <a:gd name="connsiteX714" fmla="*/ 558240 w 1998270"/>
              <a:gd name="connsiteY714" fmla="*/ 1679821 h 1996549"/>
              <a:gd name="connsiteX715" fmla="*/ 743126 w 1998270"/>
              <a:gd name="connsiteY715" fmla="*/ 1678968 h 1996549"/>
              <a:gd name="connsiteX716" fmla="*/ 748413 w 1998270"/>
              <a:gd name="connsiteY716" fmla="*/ 1684256 h 1996549"/>
              <a:gd name="connsiteX717" fmla="*/ 743126 w 1998270"/>
              <a:gd name="connsiteY717" fmla="*/ 1689543 h 1996549"/>
              <a:gd name="connsiteX718" fmla="*/ 737839 w 1998270"/>
              <a:gd name="connsiteY718" fmla="*/ 1684256 h 1996549"/>
              <a:gd name="connsiteX719" fmla="*/ 743126 w 1998270"/>
              <a:gd name="connsiteY719" fmla="*/ 1678968 h 1996549"/>
              <a:gd name="connsiteX720" fmla="*/ 681042 w 1998270"/>
              <a:gd name="connsiteY720" fmla="*/ 1678968 h 1996549"/>
              <a:gd name="connsiteX721" fmla="*/ 681384 w 1998270"/>
              <a:gd name="connsiteY721" fmla="*/ 1678968 h 1996549"/>
              <a:gd name="connsiteX722" fmla="*/ 685818 w 1998270"/>
              <a:gd name="connsiteY722" fmla="*/ 1683744 h 1996549"/>
              <a:gd name="connsiteX723" fmla="*/ 681042 w 1998270"/>
              <a:gd name="connsiteY723" fmla="*/ 1688520 h 1996549"/>
              <a:gd name="connsiteX724" fmla="*/ 676267 w 1998270"/>
              <a:gd name="connsiteY724" fmla="*/ 1683744 h 1996549"/>
              <a:gd name="connsiteX725" fmla="*/ 681042 w 1998270"/>
              <a:gd name="connsiteY725" fmla="*/ 1678968 h 1996549"/>
              <a:gd name="connsiteX726" fmla="*/ 619642 w 1998270"/>
              <a:gd name="connsiteY726" fmla="*/ 1678968 h 1996549"/>
              <a:gd name="connsiteX727" fmla="*/ 623906 w 1998270"/>
              <a:gd name="connsiteY727" fmla="*/ 1683232 h 1996549"/>
              <a:gd name="connsiteX728" fmla="*/ 619642 w 1998270"/>
              <a:gd name="connsiteY728" fmla="*/ 1687496 h 1996549"/>
              <a:gd name="connsiteX729" fmla="*/ 615378 w 1998270"/>
              <a:gd name="connsiteY729" fmla="*/ 1683232 h 1996549"/>
              <a:gd name="connsiteX730" fmla="*/ 619642 w 1998270"/>
              <a:gd name="connsiteY730" fmla="*/ 1678968 h 1996549"/>
              <a:gd name="connsiteX731" fmla="*/ 803845 w 1998270"/>
              <a:gd name="connsiteY731" fmla="*/ 1677945 h 1996549"/>
              <a:gd name="connsiteX732" fmla="*/ 809474 w 1998270"/>
              <a:gd name="connsiteY732" fmla="*/ 1683574 h 1996549"/>
              <a:gd name="connsiteX733" fmla="*/ 803845 w 1998270"/>
              <a:gd name="connsiteY733" fmla="*/ 1689202 h 1996549"/>
              <a:gd name="connsiteX734" fmla="*/ 798217 w 1998270"/>
              <a:gd name="connsiteY734" fmla="*/ 1683574 h 1996549"/>
              <a:gd name="connsiteX735" fmla="*/ 803845 w 1998270"/>
              <a:gd name="connsiteY735" fmla="*/ 1677945 h 1996549"/>
              <a:gd name="connsiteX736" fmla="*/ 865246 w 1998270"/>
              <a:gd name="connsiteY736" fmla="*/ 1677433 h 1996549"/>
              <a:gd name="connsiteX737" fmla="*/ 871386 w 1998270"/>
              <a:gd name="connsiteY737" fmla="*/ 1683574 h 1996549"/>
              <a:gd name="connsiteX738" fmla="*/ 865246 w 1998270"/>
              <a:gd name="connsiteY738" fmla="*/ 1689714 h 1996549"/>
              <a:gd name="connsiteX739" fmla="*/ 859106 w 1998270"/>
              <a:gd name="connsiteY739" fmla="*/ 1683574 h 1996549"/>
              <a:gd name="connsiteX740" fmla="*/ 865246 w 1998270"/>
              <a:gd name="connsiteY740" fmla="*/ 1677433 h 1996549"/>
              <a:gd name="connsiteX741" fmla="*/ 926648 w 1998270"/>
              <a:gd name="connsiteY741" fmla="*/ 1676922 h 1996549"/>
              <a:gd name="connsiteX742" fmla="*/ 926989 w 1998270"/>
              <a:gd name="connsiteY742" fmla="*/ 1676922 h 1996549"/>
              <a:gd name="connsiteX743" fmla="*/ 933299 w 1998270"/>
              <a:gd name="connsiteY743" fmla="*/ 1683574 h 1996549"/>
              <a:gd name="connsiteX744" fmla="*/ 926648 w 1998270"/>
              <a:gd name="connsiteY744" fmla="*/ 1690226 h 1996549"/>
              <a:gd name="connsiteX745" fmla="*/ 919996 w 1998270"/>
              <a:gd name="connsiteY745" fmla="*/ 1683574 h 1996549"/>
              <a:gd name="connsiteX746" fmla="*/ 926648 w 1998270"/>
              <a:gd name="connsiteY746" fmla="*/ 1676922 h 1996549"/>
              <a:gd name="connsiteX747" fmla="*/ 988415 w 1998270"/>
              <a:gd name="connsiteY747" fmla="*/ 1676446 h 1996549"/>
              <a:gd name="connsiteX748" fmla="*/ 995408 w 1998270"/>
              <a:gd name="connsiteY748" fmla="*/ 1683439 h 1996549"/>
              <a:gd name="connsiteX749" fmla="*/ 988415 w 1998270"/>
              <a:gd name="connsiteY749" fmla="*/ 1690432 h 1996549"/>
              <a:gd name="connsiteX750" fmla="*/ 981422 w 1998270"/>
              <a:gd name="connsiteY750" fmla="*/ 1683439 h 1996549"/>
              <a:gd name="connsiteX751" fmla="*/ 988415 w 1998270"/>
              <a:gd name="connsiteY751" fmla="*/ 1676446 h 1996549"/>
              <a:gd name="connsiteX752" fmla="*/ 1050132 w 1998270"/>
              <a:gd name="connsiteY752" fmla="*/ 1676239 h 1996549"/>
              <a:gd name="connsiteX753" fmla="*/ 1057466 w 1998270"/>
              <a:gd name="connsiteY753" fmla="*/ 1683573 h 1996549"/>
              <a:gd name="connsiteX754" fmla="*/ 1050132 w 1998270"/>
              <a:gd name="connsiteY754" fmla="*/ 1690908 h 1996549"/>
              <a:gd name="connsiteX755" fmla="*/ 1042799 w 1998270"/>
              <a:gd name="connsiteY755" fmla="*/ 1683573 h 1996549"/>
              <a:gd name="connsiteX756" fmla="*/ 1050132 w 1998270"/>
              <a:gd name="connsiteY756" fmla="*/ 1676239 h 1996549"/>
              <a:gd name="connsiteX757" fmla="*/ 1110851 w 1998270"/>
              <a:gd name="connsiteY757" fmla="*/ 1675728 h 1996549"/>
              <a:gd name="connsiteX758" fmla="*/ 1111192 w 1998270"/>
              <a:gd name="connsiteY758" fmla="*/ 1675728 h 1996549"/>
              <a:gd name="connsiteX759" fmla="*/ 1118697 w 1998270"/>
              <a:gd name="connsiteY759" fmla="*/ 1683574 h 1996549"/>
              <a:gd name="connsiteX760" fmla="*/ 1110851 w 1998270"/>
              <a:gd name="connsiteY760" fmla="*/ 1691419 h 1996549"/>
              <a:gd name="connsiteX761" fmla="*/ 1103006 w 1998270"/>
              <a:gd name="connsiteY761" fmla="*/ 1683574 h 1996549"/>
              <a:gd name="connsiteX762" fmla="*/ 1110851 w 1998270"/>
              <a:gd name="connsiteY762" fmla="*/ 1675728 h 1996549"/>
              <a:gd name="connsiteX763" fmla="*/ 1172253 w 1998270"/>
              <a:gd name="connsiteY763" fmla="*/ 1675387 h 1996549"/>
              <a:gd name="connsiteX764" fmla="*/ 1172594 w 1998270"/>
              <a:gd name="connsiteY764" fmla="*/ 1675387 h 1996549"/>
              <a:gd name="connsiteX765" fmla="*/ 1180440 w 1998270"/>
              <a:gd name="connsiteY765" fmla="*/ 1683574 h 1996549"/>
              <a:gd name="connsiteX766" fmla="*/ 1172253 w 1998270"/>
              <a:gd name="connsiteY766" fmla="*/ 1691760 h 1996549"/>
              <a:gd name="connsiteX767" fmla="*/ 1164066 w 1998270"/>
              <a:gd name="connsiteY767" fmla="*/ 1683574 h 1996549"/>
              <a:gd name="connsiteX768" fmla="*/ 1172253 w 1998270"/>
              <a:gd name="connsiteY768" fmla="*/ 1675387 h 1996549"/>
              <a:gd name="connsiteX769" fmla="*/ 1233654 w 1998270"/>
              <a:gd name="connsiteY769" fmla="*/ 1675045 h 1996549"/>
              <a:gd name="connsiteX770" fmla="*/ 1242181 w 1998270"/>
              <a:gd name="connsiteY770" fmla="*/ 1683573 h 1996549"/>
              <a:gd name="connsiteX771" fmla="*/ 1233654 w 1998270"/>
              <a:gd name="connsiteY771" fmla="*/ 1692101 h 1996549"/>
              <a:gd name="connsiteX772" fmla="*/ 1225126 w 1998270"/>
              <a:gd name="connsiteY772" fmla="*/ 1683573 h 1996549"/>
              <a:gd name="connsiteX773" fmla="*/ 1233654 w 1998270"/>
              <a:gd name="connsiteY773" fmla="*/ 1675045 h 1996549"/>
              <a:gd name="connsiteX774" fmla="*/ 1295055 w 1998270"/>
              <a:gd name="connsiteY774" fmla="*/ 1674874 h 1996549"/>
              <a:gd name="connsiteX775" fmla="*/ 1303753 w 1998270"/>
              <a:gd name="connsiteY775" fmla="*/ 1683573 h 1996549"/>
              <a:gd name="connsiteX776" fmla="*/ 1295055 w 1998270"/>
              <a:gd name="connsiteY776" fmla="*/ 1692271 h 1996549"/>
              <a:gd name="connsiteX777" fmla="*/ 1286357 w 1998270"/>
              <a:gd name="connsiteY777" fmla="*/ 1683573 h 1996549"/>
              <a:gd name="connsiteX778" fmla="*/ 1295055 w 1998270"/>
              <a:gd name="connsiteY778" fmla="*/ 1674874 h 1996549"/>
              <a:gd name="connsiteX779" fmla="*/ 1970835 w 1998270"/>
              <a:gd name="connsiteY779" fmla="*/ 1674570 h 1996549"/>
              <a:gd name="connsiteX780" fmla="*/ 1979704 w 1998270"/>
              <a:gd name="connsiteY780" fmla="*/ 1683439 h 1996549"/>
              <a:gd name="connsiteX781" fmla="*/ 1970835 w 1998270"/>
              <a:gd name="connsiteY781" fmla="*/ 1692308 h 1996549"/>
              <a:gd name="connsiteX782" fmla="*/ 1961966 w 1998270"/>
              <a:gd name="connsiteY782" fmla="*/ 1683439 h 1996549"/>
              <a:gd name="connsiteX783" fmla="*/ 1970835 w 1998270"/>
              <a:gd name="connsiteY783" fmla="*/ 1674570 h 1996549"/>
              <a:gd name="connsiteX784" fmla="*/ 1357138 w 1998270"/>
              <a:gd name="connsiteY784" fmla="*/ 1674533 h 1996549"/>
              <a:gd name="connsiteX785" fmla="*/ 1366178 w 1998270"/>
              <a:gd name="connsiteY785" fmla="*/ 1683573 h 1996549"/>
              <a:gd name="connsiteX786" fmla="*/ 1357138 w 1998270"/>
              <a:gd name="connsiteY786" fmla="*/ 1692613 h 1996549"/>
              <a:gd name="connsiteX787" fmla="*/ 1348099 w 1998270"/>
              <a:gd name="connsiteY787" fmla="*/ 1683573 h 1996549"/>
              <a:gd name="connsiteX788" fmla="*/ 1357138 w 1998270"/>
              <a:gd name="connsiteY788" fmla="*/ 1674533 h 1996549"/>
              <a:gd name="connsiteX789" fmla="*/ 1417858 w 1998270"/>
              <a:gd name="connsiteY789" fmla="*/ 1674363 h 1996549"/>
              <a:gd name="connsiteX790" fmla="*/ 1427068 w 1998270"/>
              <a:gd name="connsiteY790" fmla="*/ 1683574 h 1996549"/>
              <a:gd name="connsiteX791" fmla="*/ 1417858 w 1998270"/>
              <a:gd name="connsiteY791" fmla="*/ 1692784 h 1996549"/>
              <a:gd name="connsiteX792" fmla="*/ 1408648 w 1998270"/>
              <a:gd name="connsiteY792" fmla="*/ 1683574 h 1996549"/>
              <a:gd name="connsiteX793" fmla="*/ 1417858 w 1998270"/>
              <a:gd name="connsiteY793" fmla="*/ 1674363 h 1996549"/>
              <a:gd name="connsiteX794" fmla="*/ 1479259 w 1998270"/>
              <a:gd name="connsiteY794" fmla="*/ 1674022 h 1996549"/>
              <a:gd name="connsiteX795" fmla="*/ 1488810 w 1998270"/>
              <a:gd name="connsiteY795" fmla="*/ 1683574 h 1996549"/>
              <a:gd name="connsiteX796" fmla="*/ 1479259 w 1998270"/>
              <a:gd name="connsiteY796" fmla="*/ 1693125 h 1996549"/>
              <a:gd name="connsiteX797" fmla="*/ 1469708 w 1998270"/>
              <a:gd name="connsiteY797" fmla="*/ 1683574 h 1996549"/>
              <a:gd name="connsiteX798" fmla="*/ 1479259 w 1998270"/>
              <a:gd name="connsiteY798" fmla="*/ 1674022 h 1996549"/>
              <a:gd name="connsiteX799" fmla="*/ 1540661 w 1998270"/>
              <a:gd name="connsiteY799" fmla="*/ 1673852 h 1996549"/>
              <a:gd name="connsiteX800" fmla="*/ 1541001 w 1998270"/>
              <a:gd name="connsiteY800" fmla="*/ 1673852 h 1996549"/>
              <a:gd name="connsiteX801" fmla="*/ 1550382 w 1998270"/>
              <a:gd name="connsiteY801" fmla="*/ 1683574 h 1996549"/>
              <a:gd name="connsiteX802" fmla="*/ 1540661 w 1998270"/>
              <a:gd name="connsiteY802" fmla="*/ 1693295 h 1996549"/>
              <a:gd name="connsiteX803" fmla="*/ 1530939 w 1998270"/>
              <a:gd name="connsiteY803" fmla="*/ 1683574 h 1996549"/>
              <a:gd name="connsiteX804" fmla="*/ 1540661 w 1998270"/>
              <a:gd name="connsiteY804" fmla="*/ 1673852 h 1996549"/>
              <a:gd name="connsiteX805" fmla="*/ 1602427 w 1998270"/>
              <a:gd name="connsiteY805" fmla="*/ 1673547 h 1996549"/>
              <a:gd name="connsiteX806" fmla="*/ 1612320 w 1998270"/>
              <a:gd name="connsiteY806" fmla="*/ 1683439 h 1996549"/>
              <a:gd name="connsiteX807" fmla="*/ 1602427 w 1998270"/>
              <a:gd name="connsiteY807" fmla="*/ 1693332 h 1996549"/>
              <a:gd name="connsiteX808" fmla="*/ 1592535 w 1998270"/>
              <a:gd name="connsiteY808" fmla="*/ 1683439 h 1996549"/>
              <a:gd name="connsiteX809" fmla="*/ 1602427 w 1998270"/>
              <a:gd name="connsiteY809" fmla="*/ 1673547 h 1996549"/>
              <a:gd name="connsiteX810" fmla="*/ 1724863 w 1998270"/>
              <a:gd name="connsiteY810" fmla="*/ 1673511 h 1996549"/>
              <a:gd name="connsiteX811" fmla="*/ 1725204 w 1998270"/>
              <a:gd name="connsiteY811" fmla="*/ 1673511 h 1996549"/>
              <a:gd name="connsiteX812" fmla="*/ 1734926 w 1998270"/>
              <a:gd name="connsiteY812" fmla="*/ 1683574 h 1996549"/>
              <a:gd name="connsiteX813" fmla="*/ 1724863 w 1998270"/>
              <a:gd name="connsiteY813" fmla="*/ 1693637 h 1996549"/>
              <a:gd name="connsiteX814" fmla="*/ 1714801 w 1998270"/>
              <a:gd name="connsiteY814" fmla="*/ 1683574 h 1996549"/>
              <a:gd name="connsiteX815" fmla="*/ 1724863 w 1998270"/>
              <a:gd name="connsiteY815" fmla="*/ 1673511 h 1996549"/>
              <a:gd name="connsiteX816" fmla="*/ 1664144 w 1998270"/>
              <a:gd name="connsiteY816" fmla="*/ 1673511 h 1996549"/>
              <a:gd name="connsiteX817" fmla="*/ 1664485 w 1998270"/>
              <a:gd name="connsiteY817" fmla="*/ 1673511 h 1996549"/>
              <a:gd name="connsiteX818" fmla="*/ 1674207 w 1998270"/>
              <a:gd name="connsiteY818" fmla="*/ 1683574 h 1996549"/>
              <a:gd name="connsiteX819" fmla="*/ 1664144 w 1998270"/>
              <a:gd name="connsiteY819" fmla="*/ 1693637 h 1996549"/>
              <a:gd name="connsiteX820" fmla="*/ 1654082 w 1998270"/>
              <a:gd name="connsiteY820" fmla="*/ 1683574 h 1996549"/>
              <a:gd name="connsiteX821" fmla="*/ 1664144 w 1998270"/>
              <a:gd name="connsiteY821" fmla="*/ 1673511 h 1996549"/>
              <a:gd name="connsiteX822" fmla="*/ 1909068 w 1998270"/>
              <a:gd name="connsiteY822" fmla="*/ 1673339 h 1996549"/>
              <a:gd name="connsiteX823" fmla="*/ 1919301 w 1998270"/>
              <a:gd name="connsiteY823" fmla="*/ 1683573 h 1996549"/>
              <a:gd name="connsiteX824" fmla="*/ 1909068 w 1998270"/>
              <a:gd name="connsiteY824" fmla="*/ 1693807 h 1996549"/>
              <a:gd name="connsiteX825" fmla="*/ 1898835 w 1998270"/>
              <a:gd name="connsiteY825" fmla="*/ 1683573 h 1996549"/>
              <a:gd name="connsiteX826" fmla="*/ 1909068 w 1998270"/>
              <a:gd name="connsiteY826" fmla="*/ 1673339 h 1996549"/>
              <a:gd name="connsiteX827" fmla="*/ 1847666 w 1998270"/>
              <a:gd name="connsiteY827" fmla="*/ 1673339 h 1996549"/>
              <a:gd name="connsiteX828" fmla="*/ 1857899 w 1998270"/>
              <a:gd name="connsiteY828" fmla="*/ 1683573 h 1996549"/>
              <a:gd name="connsiteX829" fmla="*/ 1847666 w 1998270"/>
              <a:gd name="connsiteY829" fmla="*/ 1693807 h 1996549"/>
              <a:gd name="connsiteX830" fmla="*/ 1837433 w 1998270"/>
              <a:gd name="connsiteY830" fmla="*/ 1683573 h 1996549"/>
              <a:gd name="connsiteX831" fmla="*/ 1847666 w 1998270"/>
              <a:gd name="connsiteY831" fmla="*/ 1673339 h 1996549"/>
              <a:gd name="connsiteX832" fmla="*/ 1786265 w 1998270"/>
              <a:gd name="connsiteY832" fmla="*/ 1673339 h 1996549"/>
              <a:gd name="connsiteX833" fmla="*/ 1796499 w 1998270"/>
              <a:gd name="connsiteY833" fmla="*/ 1683573 h 1996549"/>
              <a:gd name="connsiteX834" fmla="*/ 1786265 w 1998270"/>
              <a:gd name="connsiteY834" fmla="*/ 1693807 h 1996549"/>
              <a:gd name="connsiteX835" fmla="*/ 1776032 w 1998270"/>
              <a:gd name="connsiteY835" fmla="*/ 1683573 h 1996549"/>
              <a:gd name="connsiteX836" fmla="*/ 1786265 w 1998270"/>
              <a:gd name="connsiteY836" fmla="*/ 1673339 h 1996549"/>
              <a:gd name="connsiteX837" fmla="*/ 189832 w 1998270"/>
              <a:gd name="connsiteY837" fmla="*/ 1621319 h 1996549"/>
              <a:gd name="connsiteX838" fmla="*/ 190685 w 1998270"/>
              <a:gd name="connsiteY838" fmla="*/ 1622172 h 1996549"/>
              <a:gd name="connsiteX839" fmla="*/ 189832 w 1998270"/>
              <a:gd name="connsiteY839" fmla="*/ 1622172 h 1996549"/>
              <a:gd name="connsiteX840" fmla="*/ 188980 w 1998270"/>
              <a:gd name="connsiteY840" fmla="*/ 1622172 h 1996549"/>
              <a:gd name="connsiteX841" fmla="*/ 189832 w 1998270"/>
              <a:gd name="connsiteY841" fmla="*/ 1621319 h 1996549"/>
              <a:gd name="connsiteX842" fmla="*/ 251234 w 1998270"/>
              <a:gd name="connsiteY842" fmla="*/ 1620637 h 1996549"/>
              <a:gd name="connsiteX843" fmla="*/ 252769 w 1998270"/>
              <a:gd name="connsiteY843" fmla="*/ 1622172 h 1996549"/>
              <a:gd name="connsiteX844" fmla="*/ 251234 w 1998270"/>
              <a:gd name="connsiteY844" fmla="*/ 1623707 h 1996549"/>
              <a:gd name="connsiteX845" fmla="*/ 249699 w 1998270"/>
              <a:gd name="connsiteY845" fmla="*/ 1622172 h 1996549"/>
              <a:gd name="connsiteX846" fmla="*/ 251234 w 1998270"/>
              <a:gd name="connsiteY846" fmla="*/ 1620637 h 1996549"/>
              <a:gd name="connsiteX847" fmla="*/ 312635 w 1998270"/>
              <a:gd name="connsiteY847" fmla="*/ 1620125 h 1996549"/>
              <a:gd name="connsiteX848" fmla="*/ 314682 w 1998270"/>
              <a:gd name="connsiteY848" fmla="*/ 1622172 h 1996549"/>
              <a:gd name="connsiteX849" fmla="*/ 312635 w 1998270"/>
              <a:gd name="connsiteY849" fmla="*/ 1624219 h 1996549"/>
              <a:gd name="connsiteX850" fmla="*/ 310589 w 1998270"/>
              <a:gd name="connsiteY850" fmla="*/ 1622172 h 1996549"/>
              <a:gd name="connsiteX851" fmla="*/ 312635 w 1998270"/>
              <a:gd name="connsiteY851" fmla="*/ 1620125 h 1996549"/>
              <a:gd name="connsiteX852" fmla="*/ 374036 w 1998270"/>
              <a:gd name="connsiteY852" fmla="*/ 1619443 h 1996549"/>
              <a:gd name="connsiteX853" fmla="*/ 376765 w 1998270"/>
              <a:gd name="connsiteY853" fmla="*/ 1622172 h 1996549"/>
              <a:gd name="connsiteX854" fmla="*/ 374036 w 1998270"/>
              <a:gd name="connsiteY854" fmla="*/ 1624901 h 1996549"/>
              <a:gd name="connsiteX855" fmla="*/ 371308 w 1998270"/>
              <a:gd name="connsiteY855" fmla="*/ 1622172 h 1996549"/>
              <a:gd name="connsiteX856" fmla="*/ 374036 w 1998270"/>
              <a:gd name="connsiteY856" fmla="*/ 1619443 h 1996549"/>
              <a:gd name="connsiteX857" fmla="*/ 436119 w 1998270"/>
              <a:gd name="connsiteY857" fmla="*/ 1618932 h 1996549"/>
              <a:gd name="connsiteX858" fmla="*/ 436477 w 1998270"/>
              <a:gd name="connsiteY858" fmla="*/ 1618932 h 1996549"/>
              <a:gd name="connsiteX859" fmla="*/ 439360 w 1998270"/>
              <a:gd name="connsiteY859" fmla="*/ 1622172 h 1996549"/>
              <a:gd name="connsiteX860" fmla="*/ 436119 w 1998270"/>
              <a:gd name="connsiteY860" fmla="*/ 1625413 h 1996549"/>
              <a:gd name="connsiteX861" fmla="*/ 432879 w 1998270"/>
              <a:gd name="connsiteY861" fmla="*/ 1622172 h 1996549"/>
              <a:gd name="connsiteX862" fmla="*/ 436119 w 1998270"/>
              <a:gd name="connsiteY862" fmla="*/ 1618932 h 1996549"/>
              <a:gd name="connsiteX863" fmla="*/ 496839 w 1998270"/>
              <a:gd name="connsiteY863" fmla="*/ 1618419 h 1996549"/>
              <a:gd name="connsiteX864" fmla="*/ 500591 w 1998270"/>
              <a:gd name="connsiteY864" fmla="*/ 1622172 h 1996549"/>
              <a:gd name="connsiteX865" fmla="*/ 496839 w 1998270"/>
              <a:gd name="connsiteY865" fmla="*/ 1625924 h 1996549"/>
              <a:gd name="connsiteX866" fmla="*/ 493087 w 1998270"/>
              <a:gd name="connsiteY866" fmla="*/ 1622172 h 1996549"/>
              <a:gd name="connsiteX867" fmla="*/ 496839 w 1998270"/>
              <a:gd name="connsiteY867" fmla="*/ 1618419 h 1996549"/>
              <a:gd name="connsiteX868" fmla="*/ 558240 w 1998270"/>
              <a:gd name="connsiteY868" fmla="*/ 1617737 h 1996549"/>
              <a:gd name="connsiteX869" fmla="*/ 558581 w 1998270"/>
              <a:gd name="connsiteY869" fmla="*/ 1617737 h 1996549"/>
              <a:gd name="connsiteX870" fmla="*/ 562675 w 1998270"/>
              <a:gd name="connsiteY870" fmla="*/ 1622172 h 1996549"/>
              <a:gd name="connsiteX871" fmla="*/ 558240 w 1998270"/>
              <a:gd name="connsiteY871" fmla="*/ 1626606 h 1996549"/>
              <a:gd name="connsiteX872" fmla="*/ 553806 w 1998270"/>
              <a:gd name="connsiteY872" fmla="*/ 1622172 h 1996549"/>
              <a:gd name="connsiteX873" fmla="*/ 558240 w 1998270"/>
              <a:gd name="connsiteY873" fmla="*/ 1617737 h 1996549"/>
              <a:gd name="connsiteX874" fmla="*/ 619641 w 1998270"/>
              <a:gd name="connsiteY874" fmla="*/ 1617226 h 1996549"/>
              <a:gd name="connsiteX875" fmla="*/ 624587 w 1998270"/>
              <a:gd name="connsiteY875" fmla="*/ 1622173 h 1996549"/>
              <a:gd name="connsiteX876" fmla="*/ 619641 w 1998270"/>
              <a:gd name="connsiteY876" fmla="*/ 1627119 h 1996549"/>
              <a:gd name="connsiteX877" fmla="*/ 614695 w 1998270"/>
              <a:gd name="connsiteY877" fmla="*/ 1622173 h 1996549"/>
              <a:gd name="connsiteX878" fmla="*/ 619641 w 1998270"/>
              <a:gd name="connsiteY878" fmla="*/ 1617226 h 1996549"/>
              <a:gd name="connsiteX879" fmla="*/ 681042 w 1998270"/>
              <a:gd name="connsiteY879" fmla="*/ 1616714 h 1996549"/>
              <a:gd name="connsiteX880" fmla="*/ 686500 w 1998270"/>
              <a:gd name="connsiteY880" fmla="*/ 1622172 h 1996549"/>
              <a:gd name="connsiteX881" fmla="*/ 681042 w 1998270"/>
              <a:gd name="connsiteY881" fmla="*/ 1627630 h 1996549"/>
              <a:gd name="connsiteX882" fmla="*/ 675585 w 1998270"/>
              <a:gd name="connsiteY882" fmla="*/ 1622172 h 1996549"/>
              <a:gd name="connsiteX883" fmla="*/ 681042 w 1998270"/>
              <a:gd name="connsiteY883" fmla="*/ 1616714 h 1996549"/>
              <a:gd name="connsiteX884" fmla="*/ 743126 w 1998270"/>
              <a:gd name="connsiteY884" fmla="*/ 1616203 h 1996549"/>
              <a:gd name="connsiteX885" fmla="*/ 749096 w 1998270"/>
              <a:gd name="connsiteY885" fmla="*/ 1621831 h 1996549"/>
              <a:gd name="connsiteX886" fmla="*/ 743126 w 1998270"/>
              <a:gd name="connsiteY886" fmla="*/ 1627801 h 1996549"/>
              <a:gd name="connsiteX887" fmla="*/ 737157 w 1998270"/>
              <a:gd name="connsiteY887" fmla="*/ 1622172 h 1996549"/>
              <a:gd name="connsiteX888" fmla="*/ 743126 w 1998270"/>
              <a:gd name="connsiteY888" fmla="*/ 1616203 h 1996549"/>
              <a:gd name="connsiteX889" fmla="*/ 803845 w 1998270"/>
              <a:gd name="connsiteY889" fmla="*/ 1615690 h 1996549"/>
              <a:gd name="connsiteX890" fmla="*/ 810326 w 1998270"/>
              <a:gd name="connsiteY890" fmla="*/ 1622172 h 1996549"/>
              <a:gd name="connsiteX891" fmla="*/ 803845 w 1998270"/>
              <a:gd name="connsiteY891" fmla="*/ 1628653 h 1996549"/>
              <a:gd name="connsiteX892" fmla="*/ 797364 w 1998270"/>
              <a:gd name="connsiteY892" fmla="*/ 1622172 h 1996549"/>
              <a:gd name="connsiteX893" fmla="*/ 803845 w 1998270"/>
              <a:gd name="connsiteY893" fmla="*/ 1615690 h 1996549"/>
              <a:gd name="connsiteX894" fmla="*/ 865246 w 1998270"/>
              <a:gd name="connsiteY894" fmla="*/ 1615349 h 1996549"/>
              <a:gd name="connsiteX895" fmla="*/ 872068 w 1998270"/>
              <a:gd name="connsiteY895" fmla="*/ 1622172 h 1996549"/>
              <a:gd name="connsiteX896" fmla="*/ 865246 w 1998270"/>
              <a:gd name="connsiteY896" fmla="*/ 1628994 h 1996549"/>
              <a:gd name="connsiteX897" fmla="*/ 858424 w 1998270"/>
              <a:gd name="connsiteY897" fmla="*/ 1622172 h 1996549"/>
              <a:gd name="connsiteX898" fmla="*/ 865246 w 1998270"/>
              <a:gd name="connsiteY898" fmla="*/ 1615349 h 1996549"/>
              <a:gd name="connsiteX899" fmla="*/ 926648 w 1998270"/>
              <a:gd name="connsiteY899" fmla="*/ 1614838 h 1996549"/>
              <a:gd name="connsiteX900" fmla="*/ 933982 w 1998270"/>
              <a:gd name="connsiteY900" fmla="*/ 1622172 h 1996549"/>
              <a:gd name="connsiteX901" fmla="*/ 926648 w 1998270"/>
              <a:gd name="connsiteY901" fmla="*/ 1629506 h 1996549"/>
              <a:gd name="connsiteX902" fmla="*/ 919314 w 1998270"/>
              <a:gd name="connsiteY902" fmla="*/ 1622172 h 1996549"/>
              <a:gd name="connsiteX903" fmla="*/ 926648 w 1998270"/>
              <a:gd name="connsiteY903" fmla="*/ 1614838 h 1996549"/>
              <a:gd name="connsiteX904" fmla="*/ 988048 w 1998270"/>
              <a:gd name="connsiteY904" fmla="*/ 1614497 h 1996549"/>
              <a:gd name="connsiteX905" fmla="*/ 995724 w 1998270"/>
              <a:gd name="connsiteY905" fmla="*/ 1622173 h 1996549"/>
              <a:gd name="connsiteX906" fmla="*/ 988048 w 1998270"/>
              <a:gd name="connsiteY906" fmla="*/ 1629848 h 1996549"/>
              <a:gd name="connsiteX907" fmla="*/ 980374 w 1998270"/>
              <a:gd name="connsiteY907" fmla="*/ 1622173 h 1996549"/>
              <a:gd name="connsiteX908" fmla="*/ 988048 w 1998270"/>
              <a:gd name="connsiteY908" fmla="*/ 1614497 h 1996549"/>
              <a:gd name="connsiteX909" fmla="*/ 1050133 w 1998270"/>
              <a:gd name="connsiteY909" fmla="*/ 1613986 h 1996549"/>
              <a:gd name="connsiteX910" fmla="*/ 1050474 w 1998270"/>
              <a:gd name="connsiteY910" fmla="*/ 1613986 h 1996549"/>
              <a:gd name="connsiteX911" fmla="*/ 1058320 w 1998270"/>
              <a:gd name="connsiteY911" fmla="*/ 1622173 h 1996549"/>
              <a:gd name="connsiteX912" fmla="*/ 1050133 w 1998270"/>
              <a:gd name="connsiteY912" fmla="*/ 1630359 h 1996549"/>
              <a:gd name="connsiteX913" fmla="*/ 1041946 w 1998270"/>
              <a:gd name="connsiteY913" fmla="*/ 1622173 h 1996549"/>
              <a:gd name="connsiteX914" fmla="*/ 1050133 w 1998270"/>
              <a:gd name="connsiteY914" fmla="*/ 1613986 h 1996549"/>
              <a:gd name="connsiteX915" fmla="*/ 1110852 w 1998270"/>
              <a:gd name="connsiteY915" fmla="*/ 1613644 h 1996549"/>
              <a:gd name="connsiteX916" fmla="*/ 1119379 w 1998270"/>
              <a:gd name="connsiteY916" fmla="*/ 1622172 h 1996549"/>
              <a:gd name="connsiteX917" fmla="*/ 1110852 w 1998270"/>
              <a:gd name="connsiteY917" fmla="*/ 1630700 h 1996549"/>
              <a:gd name="connsiteX918" fmla="*/ 1102324 w 1998270"/>
              <a:gd name="connsiteY918" fmla="*/ 1622172 h 1996549"/>
              <a:gd name="connsiteX919" fmla="*/ 1110852 w 1998270"/>
              <a:gd name="connsiteY919" fmla="*/ 1613644 h 1996549"/>
              <a:gd name="connsiteX920" fmla="*/ 1172252 w 1998270"/>
              <a:gd name="connsiteY920" fmla="*/ 1613303 h 1996549"/>
              <a:gd name="connsiteX921" fmla="*/ 1181121 w 1998270"/>
              <a:gd name="connsiteY921" fmla="*/ 1622172 h 1996549"/>
              <a:gd name="connsiteX922" fmla="*/ 1172252 w 1998270"/>
              <a:gd name="connsiteY922" fmla="*/ 1631042 h 1996549"/>
              <a:gd name="connsiteX923" fmla="*/ 1163384 w 1998270"/>
              <a:gd name="connsiteY923" fmla="*/ 1622172 h 1996549"/>
              <a:gd name="connsiteX924" fmla="*/ 1172252 w 1998270"/>
              <a:gd name="connsiteY924" fmla="*/ 1613303 h 1996549"/>
              <a:gd name="connsiteX925" fmla="*/ 1233654 w 1998270"/>
              <a:gd name="connsiteY925" fmla="*/ 1612962 h 1996549"/>
              <a:gd name="connsiteX926" fmla="*/ 1242864 w 1998270"/>
              <a:gd name="connsiteY926" fmla="*/ 1622173 h 1996549"/>
              <a:gd name="connsiteX927" fmla="*/ 1233654 w 1998270"/>
              <a:gd name="connsiteY927" fmla="*/ 1631383 h 1996549"/>
              <a:gd name="connsiteX928" fmla="*/ 1224444 w 1998270"/>
              <a:gd name="connsiteY928" fmla="*/ 1622173 h 1996549"/>
              <a:gd name="connsiteX929" fmla="*/ 1233654 w 1998270"/>
              <a:gd name="connsiteY929" fmla="*/ 1612962 h 1996549"/>
              <a:gd name="connsiteX930" fmla="*/ 1971151 w 1998270"/>
              <a:gd name="connsiteY930" fmla="*/ 1612620 h 1996549"/>
              <a:gd name="connsiteX931" fmla="*/ 1980702 w 1998270"/>
              <a:gd name="connsiteY931" fmla="*/ 1622172 h 1996549"/>
              <a:gd name="connsiteX932" fmla="*/ 1971151 w 1998270"/>
              <a:gd name="connsiteY932" fmla="*/ 1631723 h 1996549"/>
              <a:gd name="connsiteX933" fmla="*/ 1961600 w 1998270"/>
              <a:gd name="connsiteY933" fmla="*/ 1622172 h 1996549"/>
              <a:gd name="connsiteX934" fmla="*/ 1971151 w 1998270"/>
              <a:gd name="connsiteY934" fmla="*/ 1612620 h 1996549"/>
              <a:gd name="connsiteX935" fmla="*/ 1295055 w 1998270"/>
              <a:gd name="connsiteY935" fmla="*/ 1612620 h 1996549"/>
              <a:gd name="connsiteX936" fmla="*/ 1304607 w 1998270"/>
              <a:gd name="connsiteY936" fmla="*/ 1622172 h 1996549"/>
              <a:gd name="connsiteX937" fmla="*/ 1295055 w 1998270"/>
              <a:gd name="connsiteY937" fmla="*/ 1631723 h 1996549"/>
              <a:gd name="connsiteX938" fmla="*/ 1285504 w 1998270"/>
              <a:gd name="connsiteY938" fmla="*/ 1622172 h 1996549"/>
              <a:gd name="connsiteX939" fmla="*/ 1295055 w 1998270"/>
              <a:gd name="connsiteY939" fmla="*/ 1612620 h 1996549"/>
              <a:gd name="connsiteX940" fmla="*/ 1357139 w 1998270"/>
              <a:gd name="connsiteY940" fmla="*/ 1612279 h 1996549"/>
              <a:gd name="connsiteX941" fmla="*/ 1367031 w 1998270"/>
              <a:gd name="connsiteY941" fmla="*/ 1622172 h 1996549"/>
              <a:gd name="connsiteX942" fmla="*/ 1357139 w 1998270"/>
              <a:gd name="connsiteY942" fmla="*/ 1632064 h 1996549"/>
              <a:gd name="connsiteX943" fmla="*/ 1347247 w 1998270"/>
              <a:gd name="connsiteY943" fmla="*/ 1622172 h 1996549"/>
              <a:gd name="connsiteX944" fmla="*/ 1357139 w 1998270"/>
              <a:gd name="connsiteY944" fmla="*/ 1612279 h 1996549"/>
              <a:gd name="connsiteX945" fmla="*/ 1417857 w 1998270"/>
              <a:gd name="connsiteY945" fmla="*/ 1612109 h 1996549"/>
              <a:gd name="connsiteX946" fmla="*/ 1418198 w 1998270"/>
              <a:gd name="connsiteY946" fmla="*/ 1612109 h 1996549"/>
              <a:gd name="connsiteX947" fmla="*/ 1427920 w 1998270"/>
              <a:gd name="connsiteY947" fmla="*/ 1622172 h 1996549"/>
              <a:gd name="connsiteX948" fmla="*/ 1417857 w 1998270"/>
              <a:gd name="connsiteY948" fmla="*/ 1632235 h 1996549"/>
              <a:gd name="connsiteX949" fmla="*/ 1407795 w 1998270"/>
              <a:gd name="connsiteY949" fmla="*/ 1622172 h 1996549"/>
              <a:gd name="connsiteX950" fmla="*/ 1417857 w 1998270"/>
              <a:gd name="connsiteY950" fmla="*/ 1612109 h 1996549"/>
              <a:gd name="connsiteX951" fmla="*/ 1479259 w 1998270"/>
              <a:gd name="connsiteY951" fmla="*/ 1611938 h 1996549"/>
              <a:gd name="connsiteX952" fmla="*/ 1489493 w 1998270"/>
              <a:gd name="connsiteY952" fmla="*/ 1622172 h 1996549"/>
              <a:gd name="connsiteX953" fmla="*/ 1479259 w 1998270"/>
              <a:gd name="connsiteY953" fmla="*/ 1632406 h 1996549"/>
              <a:gd name="connsiteX954" fmla="*/ 1469026 w 1998270"/>
              <a:gd name="connsiteY954" fmla="*/ 1622172 h 1996549"/>
              <a:gd name="connsiteX955" fmla="*/ 1479259 w 1998270"/>
              <a:gd name="connsiteY955" fmla="*/ 1611938 h 1996549"/>
              <a:gd name="connsiteX956" fmla="*/ 1540660 w 1998270"/>
              <a:gd name="connsiteY956" fmla="*/ 1611597 h 1996549"/>
              <a:gd name="connsiteX957" fmla="*/ 1551235 w 1998270"/>
              <a:gd name="connsiteY957" fmla="*/ 1622172 h 1996549"/>
              <a:gd name="connsiteX958" fmla="*/ 1540660 w 1998270"/>
              <a:gd name="connsiteY958" fmla="*/ 1632747 h 1996549"/>
              <a:gd name="connsiteX959" fmla="*/ 1530086 w 1998270"/>
              <a:gd name="connsiteY959" fmla="*/ 1622172 h 1996549"/>
              <a:gd name="connsiteX960" fmla="*/ 1540660 w 1998270"/>
              <a:gd name="connsiteY960" fmla="*/ 1611597 h 1996549"/>
              <a:gd name="connsiteX961" fmla="*/ 1786266 w 1998270"/>
              <a:gd name="connsiteY961" fmla="*/ 1610745 h 1996549"/>
              <a:gd name="connsiteX962" fmla="*/ 1786607 w 1998270"/>
              <a:gd name="connsiteY962" fmla="*/ 1610745 h 1996549"/>
              <a:gd name="connsiteX963" fmla="*/ 1797181 w 1998270"/>
              <a:gd name="connsiteY963" fmla="*/ 1621660 h 1996549"/>
              <a:gd name="connsiteX964" fmla="*/ 1786266 w 1998270"/>
              <a:gd name="connsiteY964" fmla="*/ 1632576 h 1996549"/>
              <a:gd name="connsiteX965" fmla="*/ 1775350 w 1998270"/>
              <a:gd name="connsiteY965" fmla="*/ 1621660 h 1996549"/>
              <a:gd name="connsiteX966" fmla="*/ 1786266 w 1998270"/>
              <a:gd name="connsiteY966" fmla="*/ 1610745 h 1996549"/>
              <a:gd name="connsiteX967" fmla="*/ 1724864 w 1998270"/>
              <a:gd name="connsiteY967" fmla="*/ 1610745 h 1996549"/>
              <a:gd name="connsiteX968" fmla="*/ 1725205 w 1998270"/>
              <a:gd name="connsiteY968" fmla="*/ 1610745 h 1996549"/>
              <a:gd name="connsiteX969" fmla="*/ 1735780 w 1998270"/>
              <a:gd name="connsiteY969" fmla="*/ 1621660 h 1996549"/>
              <a:gd name="connsiteX970" fmla="*/ 1724864 w 1998270"/>
              <a:gd name="connsiteY970" fmla="*/ 1632576 h 1996549"/>
              <a:gd name="connsiteX971" fmla="*/ 1713949 w 1998270"/>
              <a:gd name="connsiteY971" fmla="*/ 1621660 h 1996549"/>
              <a:gd name="connsiteX972" fmla="*/ 1724864 w 1998270"/>
              <a:gd name="connsiteY972" fmla="*/ 1610745 h 1996549"/>
              <a:gd name="connsiteX973" fmla="*/ 1909068 w 1998270"/>
              <a:gd name="connsiteY973" fmla="*/ 1610744 h 1996549"/>
              <a:gd name="connsiteX974" fmla="*/ 1920155 w 1998270"/>
              <a:gd name="connsiteY974" fmla="*/ 1621831 h 1996549"/>
              <a:gd name="connsiteX975" fmla="*/ 1909068 w 1998270"/>
              <a:gd name="connsiteY975" fmla="*/ 1632917 h 1996549"/>
              <a:gd name="connsiteX976" fmla="*/ 1897982 w 1998270"/>
              <a:gd name="connsiteY976" fmla="*/ 1621831 h 1996549"/>
              <a:gd name="connsiteX977" fmla="*/ 1909068 w 1998270"/>
              <a:gd name="connsiteY977" fmla="*/ 1610744 h 1996549"/>
              <a:gd name="connsiteX978" fmla="*/ 1847666 w 1998270"/>
              <a:gd name="connsiteY978" fmla="*/ 1610744 h 1996549"/>
              <a:gd name="connsiteX979" fmla="*/ 1858753 w 1998270"/>
              <a:gd name="connsiteY979" fmla="*/ 1621831 h 1996549"/>
              <a:gd name="connsiteX980" fmla="*/ 1847666 w 1998270"/>
              <a:gd name="connsiteY980" fmla="*/ 1632917 h 1996549"/>
              <a:gd name="connsiteX981" fmla="*/ 1836580 w 1998270"/>
              <a:gd name="connsiteY981" fmla="*/ 1621831 h 1996549"/>
              <a:gd name="connsiteX982" fmla="*/ 1847666 w 1998270"/>
              <a:gd name="connsiteY982" fmla="*/ 1610744 h 1996549"/>
              <a:gd name="connsiteX983" fmla="*/ 1664145 w 1998270"/>
              <a:gd name="connsiteY983" fmla="*/ 1610744 h 1996549"/>
              <a:gd name="connsiteX984" fmla="*/ 1674890 w 1998270"/>
              <a:gd name="connsiteY984" fmla="*/ 1621490 h 1996549"/>
              <a:gd name="connsiteX985" fmla="*/ 1664145 w 1998270"/>
              <a:gd name="connsiteY985" fmla="*/ 1632235 h 1996549"/>
              <a:gd name="connsiteX986" fmla="*/ 1653400 w 1998270"/>
              <a:gd name="connsiteY986" fmla="*/ 1621490 h 1996549"/>
              <a:gd name="connsiteX987" fmla="*/ 1664145 w 1998270"/>
              <a:gd name="connsiteY987" fmla="*/ 1610744 h 1996549"/>
              <a:gd name="connsiteX988" fmla="*/ 1602061 w 1998270"/>
              <a:gd name="connsiteY988" fmla="*/ 1610744 h 1996549"/>
              <a:gd name="connsiteX989" fmla="*/ 1612807 w 1998270"/>
              <a:gd name="connsiteY989" fmla="*/ 1621490 h 1996549"/>
              <a:gd name="connsiteX990" fmla="*/ 1602061 w 1998270"/>
              <a:gd name="connsiteY990" fmla="*/ 1632235 h 1996549"/>
              <a:gd name="connsiteX991" fmla="*/ 1591317 w 1998270"/>
              <a:gd name="connsiteY991" fmla="*/ 1621490 h 1996549"/>
              <a:gd name="connsiteX992" fmla="*/ 1602061 w 1998270"/>
              <a:gd name="connsiteY992" fmla="*/ 1610744 h 1996549"/>
              <a:gd name="connsiteX993" fmla="*/ 251233 w 1998270"/>
              <a:gd name="connsiteY993" fmla="*/ 1559577 h 1996549"/>
              <a:gd name="connsiteX994" fmla="*/ 253280 w 1998270"/>
              <a:gd name="connsiteY994" fmla="*/ 1561624 h 1996549"/>
              <a:gd name="connsiteX995" fmla="*/ 251233 w 1998270"/>
              <a:gd name="connsiteY995" fmla="*/ 1563671 h 1996549"/>
              <a:gd name="connsiteX996" fmla="*/ 249187 w 1998270"/>
              <a:gd name="connsiteY996" fmla="*/ 1561624 h 1996549"/>
              <a:gd name="connsiteX997" fmla="*/ 251233 w 1998270"/>
              <a:gd name="connsiteY997" fmla="*/ 1559577 h 1996549"/>
              <a:gd name="connsiteX998" fmla="*/ 189833 w 1998270"/>
              <a:gd name="connsiteY998" fmla="*/ 1559577 h 1996549"/>
              <a:gd name="connsiteX999" fmla="*/ 191368 w 1998270"/>
              <a:gd name="connsiteY999" fmla="*/ 1561112 h 1996549"/>
              <a:gd name="connsiteX1000" fmla="*/ 189833 w 1998270"/>
              <a:gd name="connsiteY1000" fmla="*/ 1562648 h 1996549"/>
              <a:gd name="connsiteX1001" fmla="*/ 188298 w 1998270"/>
              <a:gd name="connsiteY1001" fmla="*/ 1561112 h 1996549"/>
              <a:gd name="connsiteX1002" fmla="*/ 189833 w 1998270"/>
              <a:gd name="connsiteY1002" fmla="*/ 1559577 h 1996549"/>
              <a:gd name="connsiteX1003" fmla="*/ 312635 w 1998270"/>
              <a:gd name="connsiteY1003" fmla="*/ 1558042 h 1996549"/>
              <a:gd name="connsiteX1004" fmla="*/ 315364 w 1998270"/>
              <a:gd name="connsiteY1004" fmla="*/ 1560771 h 1996549"/>
              <a:gd name="connsiteX1005" fmla="*/ 312635 w 1998270"/>
              <a:gd name="connsiteY1005" fmla="*/ 1563500 h 1996549"/>
              <a:gd name="connsiteX1006" fmla="*/ 309906 w 1998270"/>
              <a:gd name="connsiteY1006" fmla="*/ 1560771 h 1996549"/>
              <a:gd name="connsiteX1007" fmla="*/ 312635 w 1998270"/>
              <a:gd name="connsiteY1007" fmla="*/ 1558042 h 1996549"/>
              <a:gd name="connsiteX1008" fmla="*/ 374036 w 1998270"/>
              <a:gd name="connsiteY1008" fmla="*/ 1557531 h 1996549"/>
              <a:gd name="connsiteX1009" fmla="*/ 374394 w 1998270"/>
              <a:gd name="connsiteY1009" fmla="*/ 1557531 h 1996549"/>
              <a:gd name="connsiteX1010" fmla="*/ 377276 w 1998270"/>
              <a:gd name="connsiteY1010" fmla="*/ 1560771 h 1996549"/>
              <a:gd name="connsiteX1011" fmla="*/ 374036 w 1998270"/>
              <a:gd name="connsiteY1011" fmla="*/ 1564012 h 1996549"/>
              <a:gd name="connsiteX1012" fmla="*/ 370796 w 1998270"/>
              <a:gd name="connsiteY1012" fmla="*/ 1560771 h 1996549"/>
              <a:gd name="connsiteX1013" fmla="*/ 374036 w 1998270"/>
              <a:gd name="connsiteY1013" fmla="*/ 1557531 h 1996549"/>
              <a:gd name="connsiteX1014" fmla="*/ 436120 w 1998270"/>
              <a:gd name="connsiteY1014" fmla="*/ 1556848 h 1996549"/>
              <a:gd name="connsiteX1015" fmla="*/ 440043 w 1998270"/>
              <a:gd name="connsiteY1015" fmla="*/ 1560771 h 1996549"/>
              <a:gd name="connsiteX1016" fmla="*/ 436120 w 1998270"/>
              <a:gd name="connsiteY1016" fmla="*/ 1564694 h 1996549"/>
              <a:gd name="connsiteX1017" fmla="*/ 432197 w 1998270"/>
              <a:gd name="connsiteY1017" fmla="*/ 1560771 h 1996549"/>
              <a:gd name="connsiteX1018" fmla="*/ 436120 w 1998270"/>
              <a:gd name="connsiteY1018" fmla="*/ 1556848 h 1996549"/>
              <a:gd name="connsiteX1019" fmla="*/ 496838 w 1998270"/>
              <a:gd name="connsiteY1019" fmla="*/ 1556336 h 1996549"/>
              <a:gd name="connsiteX1020" fmla="*/ 497179 w 1998270"/>
              <a:gd name="connsiteY1020" fmla="*/ 1556336 h 1996549"/>
              <a:gd name="connsiteX1021" fmla="*/ 501273 w 1998270"/>
              <a:gd name="connsiteY1021" fmla="*/ 1560771 h 1996549"/>
              <a:gd name="connsiteX1022" fmla="*/ 496838 w 1998270"/>
              <a:gd name="connsiteY1022" fmla="*/ 1565205 h 1996549"/>
              <a:gd name="connsiteX1023" fmla="*/ 492404 w 1998270"/>
              <a:gd name="connsiteY1023" fmla="*/ 1560771 h 1996549"/>
              <a:gd name="connsiteX1024" fmla="*/ 496838 w 1998270"/>
              <a:gd name="connsiteY1024" fmla="*/ 1556336 h 1996549"/>
              <a:gd name="connsiteX1025" fmla="*/ 558606 w 1998270"/>
              <a:gd name="connsiteY1025" fmla="*/ 1555690 h 1996549"/>
              <a:gd name="connsiteX1026" fmla="*/ 563552 w 1998270"/>
              <a:gd name="connsiteY1026" fmla="*/ 1560636 h 1996549"/>
              <a:gd name="connsiteX1027" fmla="*/ 558606 w 1998270"/>
              <a:gd name="connsiteY1027" fmla="*/ 1565582 h 1996549"/>
              <a:gd name="connsiteX1028" fmla="*/ 553660 w 1998270"/>
              <a:gd name="connsiteY1028" fmla="*/ 1560636 h 1996549"/>
              <a:gd name="connsiteX1029" fmla="*/ 558606 w 1998270"/>
              <a:gd name="connsiteY1029" fmla="*/ 1555690 h 1996549"/>
              <a:gd name="connsiteX1030" fmla="*/ 619641 w 1998270"/>
              <a:gd name="connsiteY1030" fmla="*/ 1555142 h 1996549"/>
              <a:gd name="connsiteX1031" fmla="*/ 625270 w 1998270"/>
              <a:gd name="connsiteY1031" fmla="*/ 1560771 h 1996549"/>
              <a:gd name="connsiteX1032" fmla="*/ 619641 w 1998270"/>
              <a:gd name="connsiteY1032" fmla="*/ 1566399 h 1996549"/>
              <a:gd name="connsiteX1033" fmla="*/ 614013 w 1998270"/>
              <a:gd name="connsiteY1033" fmla="*/ 1560771 h 1996549"/>
              <a:gd name="connsiteX1034" fmla="*/ 619641 w 1998270"/>
              <a:gd name="connsiteY1034" fmla="*/ 1555142 h 1996549"/>
              <a:gd name="connsiteX1035" fmla="*/ 681042 w 1998270"/>
              <a:gd name="connsiteY1035" fmla="*/ 1554630 h 1996549"/>
              <a:gd name="connsiteX1036" fmla="*/ 687183 w 1998270"/>
              <a:gd name="connsiteY1036" fmla="*/ 1560771 h 1996549"/>
              <a:gd name="connsiteX1037" fmla="*/ 681042 w 1998270"/>
              <a:gd name="connsiteY1037" fmla="*/ 1566911 h 1996549"/>
              <a:gd name="connsiteX1038" fmla="*/ 674903 w 1998270"/>
              <a:gd name="connsiteY1038" fmla="*/ 1560771 h 1996549"/>
              <a:gd name="connsiteX1039" fmla="*/ 681042 w 1998270"/>
              <a:gd name="connsiteY1039" fmla="*/ 1554630 h 1996549"/>
              <a:gd name="connsiteX1040" fmla="*/ 743126 w 1998270"/>
              <a:gd name="connsiteY1040" fmla="*/ 1554119 h 1996549"/>
              <a:gd name="connsiteX1041" fmla="*/ 743467 w 1998270"/>
              <a:gd name="connsiteY1041" fmla="*/ 1554119 h 1996549"/>
              <a:gd name="connsiteX1042" fmla="*/ 749778 w 1998270"/>
              <a:gd name="connsiteY1042" fmla="*/ 1560771 h 1996549"/>
              <a:gd name="connsiteX1043" fmla="*/ 743126 w 1998270"/>
              <a:gd name="connsiteY1043" fmla="*/ 1567423 h 1996549"/>
              <a:gd name="connsiteX1044" fmla="*/ 736474 w 1998270"/>
              <a:gd name="connsiteY1044" fmla="*/ 1560771 h 1996549"/>
              <a:gd name="connsiteX1045" fmla="*/ 743126 w 1998270"/>
              <a:gd name="connsiteY1045" fmla="*/ 1554119 h 1996549"/>
              <a:gd name="connsiteX1046" fmla="*/ 803845 w 1998270"/>
              <a:gd name="connsiteY1046" fmla="*/ 1553607 h 1996549"/>
              <a:gd name="connsiteX1047" fmla="*/ 811008 w 1998270"/>
              <a:gd name="connsiteY1047" fmla="*/ 1560771 h 1996549"/>
              <a:gd name="connsiteX1048" fmla="*/ 803845 w 1998270"/>
              <a:gd name="connsiteY1048" fmla="*/ 1567934 h 1996549"/>
              <a:gd name="connsiteX1049" fmla="*/ 796682 w 1998270"/>
              <a:gd name="connsiteY1049" fmla="*/ 1560771 h 1996549"/>
              <a:gd name="connsiteX1050" fmla="*/ 803845 w 1998270"/>
              <a:gd name="connsiteY1050" fmla="*/ 1553607 h 1996549"/>
              <a:gd name="connsiteX1051" fmla="*/ 865246 w 1998270"/>
              <a:gd name="connsiteY1051" fmla="*/ 1553266 h 1996549"/>
              <a:gd name="connsiteX1052" fmla="*/ 865587 w 1998270"/>
              <a:gd name="connsiteY1052" fmla="*/ 1553266 h 1996549"/>
              <a:gd name="connsiteX1053" fmla="*/ 872751 w 1998270"/>
              <a:gd name="connsiteY1053" fmla="*/ 1560771 h 1996549"/>
              <a:gd name="connsiteX1054" fmla="*/ 865246 w 1998270"/>
              <a:gd name="connsiteY1054" fmla="*/ 1568275 h 1996549"/>
              <a:gd name="connsiteX1055" fmla="*/ 857742 w 1998270"/>
              <a:gd name="connsiteY1055" fmla="*/ 1560771 h 1996549"/>
              <a:gd name="connsiteX1056" fmla="*/ 865246 w 1998270"/>
              <a:gd name="connsiteY1056" fmla="*/ 1553266 h 1996549"/>
              <a:gd name="connsiteX1057" fmla="*/ 926648 w 1998270"/>
              <a:gd name="connsiteY1057" fmla="*/ 1552754 h 1996549"/>
              <a:gd name="connsiteX1058" fmla="*/ 934664 w 1998270"/>
              <a:gd name="connsiteY1058" fmla="*/ 1560771 h 1996549"/>
              <a:gd name="connsiteX1059" fmla="*/ 926648 w 1998270"/>
              <a:gd name="connsiteY1059" fmla="*/ 1568787 h 1996549"/>
              <a:gd name="connsiteX1060" fmla="*/ 918632 w 1998270"/>
              <a:gd name="connsiteY1060" fmla="*/ 1560771 h 1996549"/>
              <a:gd name="connsiteX1061" fmla="*/ 926648 w 1998270"/>
              <a:gd name="connsiteY1061" fmla="*/ 1552754 h 1996549"/>
              <a:gd name="connsiteX1062" fmla="*/ 988049 w 1998270"/>
              <a:gd name="connsiteY1062" fmla="*/ 1552242 h 1996549"/>
              <a:gd name="connsiteX1063" fmla="*/ 996576 w 1998270"/>
              <a:gd name="connsiteY1063" fmla="*/ 1560770 h 1996549"/>
              <a:gd name="connsiteX1064" fmla="*/ 988049 w 1998270"/>
              <a:gd name="connsiteY1064" fmla="*/ 1569298 h 1996549"/>
              <a:gd name="connsiteX1065" fmla="*/ 979521 w 1998270"/>
              <a:gd name="connsiteY1065" fmla="*/ 1560770 h 1996549"/>
              <a:gd name="connsiteX1066" fmla="*/ 988049 w 1998270"/>
              <a:gd name="connsiteY1066" fmla="*/ 1552242 h 1996549"/>
              <a:gd name="connsiteX1067" fmla="*/ 1049816 w 1998270"/>
              <a:gd name="connsiteY1067" fmla="*/ 1551767 h 1996549"/>
              <a:gd name="connsiteX1068" fmla="*/ 1058685 w 1998270"/>
              <a:gd name="connsiteY1068" fmla="*/ 1560636 h 1996549"/>
              <a:gd name="connsiteX1069" fmla="*/ 1049816 w 1998270"/>
              <a:gd name="connsiteY1069" fmla="*/ 1569505 h 1996549"/>
              <a:gd name="connsiteX1070" fmla="*/ 1040947 w 1998270"/>
              <a:gd name="connsiteY1070" fmla="*/ 1560636 h 1996549"/>
              <a:gd name="connsiteX1071" fmla="*/ 1049816 w 1998270"/>
              <a:gd name="connsiteY1071" fmla="*/ 1551767 h 1996549"/>
              <a:gd name="connsiteX1072" fmla="*/ 1110851 w 1998270"/>
              <a:gd name="connsiteY1072" fmla="*/ 1551560 h 1996549"/>
              <a:gd name="connsiteX1073" fmla="*/ 1120061 w 1998270"/>
              <a:gd name="connsiteY1073" fmla="*/ 1560771 h 1996549"/>
              <a:gd name="connsiteX1074" fmla="*/ 1110851 w 1998270"/>
              <a:gd name="connsiteY1074" fmla="*/ 1569981 h 1996549"/>
              <a:gd name="connsiteX1075" fmla="*/ 1101641 w 1998270"/>
              <a:gd name="connsiteY1075" fmla="*/ 1560771 h 1996549"/>
              <a:gd name="connsiteX1076" fmla="*/ 1110851 w 1998270"/>
              <a:gd name="connsiteY1076" fmla="*/ 1551560 h 1996549"/>
              <a:gd name="connsiteX1077" fmla="*/ 1172253 w 1998270"/>
              <a:gd name="connsiteY1077" fmla="*/ 1551049 h 1996549"/>
              <a:gd name="connsiteX1078" fmla="*/ 1172593 w 1998270"/>
              <a:gd name="connsiteY1078" fmla="*/ 1551049 h 1996549"/>
              <a:gd name="connsiteX1079" fmla="*/ 1181975 w 1998270"/>
              <a:gd name="connsiteY1079" fmla="*/ 1560771 h 1996549"/>
              <a:gd name="connsiteX1080" fmla="*/ 1172253 w 1998270"/>
              <a:gd name="connsiteY1080" fmla="*/ 1570492 h 1996549"/>
              <a:gd name="connsiteX1081" fmla="*/ 1162531 w 1998270"/>
              <a:gd name="connsiteY1081" fmla="*/ 1560771 h 1996549"/>
              <a:gd name="connsiteX1082" fmla="*/ 1172253 w 1998270"/>
              <a:gd name="connsiteY1082" fmla="*/ 1551049 h 1996549"/>
              <a:gd name="connsiteX1083" fmla="*/ 1233653 w 1998270"/>
              <a:gd name="connsiteY1083" fmla="*/ 1550708 h 1996549"/>
              <a:gd name="connsiteX1084" fmla="*/ 1233994 w 1998270"/>
              <a:gd name="connsiteY1084" fmla="*/ 1550708 h 1996549"/>
              <a:gd name="connsiteX1085" fmla="*/ 1243716 w 1998270"/>
              <a:gd name="connsiteY1085" fmla="*/ 1560771 h 1996549"/>
              <a:gd name="connsiteX1086" fmla="*/ 1233653 w 1998270"/>
              <a:gd name="connsiteY1086" fmla="*/ 1570834 h 1996549"/>
              <a:gd name="connsiteX1087" fmla="*/ 1223591 w 1998270"/>
              <a:gd name="connsiteY1087" fmla="*/ 1560771 h 1996549"/>
              <a:gd name="connsiteX1088" fmla="*/ 1233653 w 1998270"/>
              <a:gd name="connsiteY1088" fmla="*/ 1550708 h 1996549"/>
              <a:gd name="connsiteX1089" fmla="*/ 1971151 w 1998270"/>
              <a:gd name="connsiteY1089" fmla="*/ 1550537 h 1996549"/>
              <a:gd name="connsiteX1090" fmla="*/ 1981385 w 1998270"/>
              <a:gd name="connsiteY1090" fmla="*/ 1560771 h 1996549"/>
              <a:gd name="connsiteX1091" fmla="*/ 1971151 w 1998270"/>
              <a:gd name="connsiteY1091" fmla="*/ 1571004 h 1996549"/>
              <a:gd name="connsiteX1092" fmla="*/ 1960918 w 1998270"/>
              <a:gd name="connsiteY1092" fmla="*/ 1560771 h 1996549"/>
              <a:gd name="connsiteX1093" fmla="*/ 1971151 w 1998270"/>
              <a:gd name="connsiteY1093" fmla="*/ 1550537 h 1996549"/>
              <a:gd name="connsiteX1094" fmla="*/ 1295055 w 1998270"/>
              <a:gd name="connsiteY1094" fmla="*/ 1550537 h 1996549"/>
              <a:gd name="connsiteX1095" fmla="*/ 1305288 w 1998270"/>
              <a:gd name="connsiteY1095" fmla="*/ 1560771 h 1996549"/>
              <a:gd name="connsiteX1096" fmla="*/ 1295055 w 1998270"/>
              <a:gd name="connsiteY1096" fmla="*/ 1571004 h 1996549"/>
              <a:gd name="connsiteX1097" fmla="*/ 1284822 w 1998270"/>
              <a:gd name="connsiteY1097" fmla="*/ 1560771 h 1996549"/>
              <a:gd name="connsiteX1098" fmla="*/ 1295055 w 1998270"/>
              <a:gd name="connsiteY1098" fmla="*/ 1550537 h 1996549"/>
              <a:gd name="connsiteX1099" fmla="*/ 1357138 w 1998270"/>
              <a:gd name="connsiteY1099" fmla="*/ 1550196 h 1996549"/>
              <a:gd name="connsiteX1100" fmla="*/ 1367713 w 1998270"/>
              <a:gd name="connsiteY1100" fmla="*/ 1560771 h 1996549"/>
              <a:gd name="connsiteX1101" fmla="*/ 1357138 w 1998270"/>
              <a:gd name="connsiteY1101" fmla="*/ 1571346 h 1996549"/>
              <a:gd name="connsiteX1102" fmla="*/ 1346564 w 1998270"/>
              <a:gd name="connsiteY1102" fmla="*/ 1560771 h 1996549"/>
              <a:gd name="connsiteX1103" fmla="*/ 1357138 w 1998270"/>
              <a:gd name="connsiteY1103" fmla="*/ 1550196 h 1996549"/>
              <a:gd name="connsiteX1104" fmla="*/ 1417857 w 1998270"/>
              <a:gd name="connsiteY1104" fmla="*/ 1549855 h 1996549"/>
              <a:gd name="connsiteX1105" fmla="*/ 1418198 w 1998270"/>
              <a:gd name="connsiteY1105" fmla="*/ 1549855 h 1996549"/>
              <a:gd name="connsiteX1106" fmla="*/ 1428773 w 1998270"/>
              <a:gd name="connsiteY1106" fmla="*/ 1560770 h 1996549"/>
              <a:gd name="connsiteX1107" fmla="*/ 1417857 w 1998270"/>
              <a:gd name="connsiteY1107" fmla="*/ 1571686 h 1996549"/>
              <a:gd name="connsiteX1108" fmla="*/ 1406942 w 1998270"/>
              <a:gd name="connsiteY1108" fmla="*/ 1560770 h 1996549"/>
              <a:gd name="connsiteX1109" fmla="*/ 1417857 w 1998270"/>
              <a:gd name="connsiteY1109" fmla="*/ 1549855 h 1996549"/>
              <a:gd name="connsiteX1110" fmla="*/ 1479259 w 1998270"/>
              <a:gd name="connsiteY1110" fmla="*/ 1549684 h 1996549"/>
              <a:gd name="connsiteX1111" fmla="*/ 1490345 w 1998270"/>
              <a:gd name="connsiteY1111" fmla="*/ 1560771 h 1996549"/>
              <a:gd name="connsiteX1112" fmla="*/ 1479259 w 1998270"/>
              <a:gd name="connsiteY1112" fmla="*/ 1571857 h 1996549"/>
              <a:gd name="connsiteX1113" fmla="*/ 1468173 w 1998270"/>
              <a:gd name="connsiteY1113" fmla="*/ 1560771 h 1996549"/>
              <a:gd name="connsiteX1114" fmla="*/ 1479259 w 1998270"/>
              <a:gd name="connsiteY1114" fmla="*/ 1549684 h 1996549"/>
              <a:gd name="connsiteX1115" fmla="*/ 1540661 w 1998270"/>
              <a:gd name="connsiteY1115" fmla="*/ 1549514 h 1996549"/>
              <a:gd name="connsiteX1116" fmla="*/ 1541001 w 1998270"/>
              <a:gd name="connsiteY1116" fmla="*/ 1549514 h 1996549"/>
              <a:gd name="connsiteX1117" fmla="*/ 1551917 w 1998270"/>
              <a:gd name="connsiteY1117" fmla="*/ 1560771 h 1996549"/>
              <a:gd name="connsiteX1118" fmla="*/ 1540661 w 1998270"/>
              <a:gd name="connsiteY1118" fmla="*/ 1572028 h 1996549"/>
              <a:gd name="connsiteX1119" fmla="*/ 1529404 w 1998270"/>
              <a:gd name="connsiteY1119" fmla="*/ 1560771 h 1996549"/>
              <a:gd name="connsiteX1120" fmla="*/ 1540661 w 1998270"/>
              <a:gd name="connsiteY1120" fmla="*/ 1549514 h 1996549"/>
              <a:gd name="connsiteX1121" fmla="*/ 1602061 w 1998270"/>
              <a:gd name="connsiteY1121" fmla="*/ 1549343 h 1996549"/>
              <a:gd name="connsiteX1122" fmla="*/ 1613488 w 1998270"/>
              <a:gd name="connsiteY1122" fmla="*/ 1560771 h 1996549"/>
              <a:gd name="connsiteX1123" fmla="*/ 1602061 w 1998270"/>
              <a:gd name="connsiteY1123" fmla="*/ 1572198 h 1996549"/>
              <a:gd name="connsiteX1124" fmla="*/ 1590634 w 1998270"/>
              <a:gd name="connsiteY1124" fmla="*/ 1560771 h 1996549"/>
              <a:gd name="connsiteX1125" fmla="*/ 1602061 w 1998270"/>
              <a:gd name="connsiteY1125" fmla="*/ 1549343 h 1996549"/>
              <a:gd name="connsiteX1126" fmla="*/ 1664144 w 1998270"/>
              <a:gd name="connsiteY1126" fmla="*/ 1549173 h 1996549"/>
              <a:gd name="connsiteX1127" fmla="*/ 1664485 w 1998270"/>
              <a:gd name="connsiteY1127" fmla="*/ 1549173 h 1996549"/>
              <a:gd name="connsiteX1128" fmla="*/ 1675742 w 1998270"/>
              <a:gd name="connsiteY1128" fmla="*/ 1560771 h 1996549"/>
              <a:gd name="connsiteX1129" fmla="*/ 1664144 w 1998270"/>
              <a:gd name="connsiteY1129" fmla="*/ 1572369 h 1996549"/>
              <a:gd name="connsiteX1130" fmla="*/ 1652547 w 1998270"/>
              <a:gd name="connsiteY1130" fmla="*/ 1560771 h 1996549"/>
              <a:gd name="connsiteX1131" fmla="*/ 1664144 w 1998270"/>
              <a:gd name="connsiteY1131" fmla="*/ 1549173 h 1996549"/>
              <a:gd name="connsiteX1132" fmla="*/ 1786265 w 1998270"/>
              <a:gd name="connsiteY1132" fmla="*/ 1549002 h 1996549"/>
              <a:gd name="connsiteX1133" fmla="*/ 1798034 w 1998270"/>
              <a:gd name="connsiteY1133" fmla="*/ 1560771 h 1996549"/>
              <a:gd name="connsiteX1134" fmla="*/ 1786265 w 1998270"/>
              <a:gd name="connsiteY1134" fmla="*/ 1572540 h 1996549"/>
              <a:gd name="connsiteX1135" fmla="*/ 1774497 w 1998270"/>
              <a:gd name="connsiteY1135" fmla="*/ 1560771 h 1996549"/>
              <a:gd name="connsiteX1136" fmla="*/ 1786265 w 1998270"/>
              <a:gd name="connsiteY1136" fmla="*/ 1549002 h 1996549"/>
              <a:gd name="connsiteX1137" fmla="*/ 1724864 w 1998270"/>
              <a:gd name="connsiteY1137" fmla="*/ 1549002 h 1996549"/>
              <a:gd name="connsiteX1138" fmla="*/ 1736633 w 1998270"/>
              <a:gd name="connsiteY1138" fmla="*/ 1560771 h 1996549"/>
              <a:gd name="connsiteX1139" fmla="*/ 1724864 w 1998270"/>
              <a:gd name="connsiteY1139" fmla="*/ 1572540 h 1996549"/>
              <a:gd name="connsiteX1140" fmla="*/ 1713096 w 1998270"/>
              <a:gd name="connsiteY1140" fmla="*/ 1560771 h 1996549"/>
              <a:gd name="connsiteX1141" fmla="*/ 1724864 w 1998270"/>
              <a:gd name="connsiteY1141" fmla="*/ 1549002 h 1996549"/>
              <a:gd name="connsiteX1142" fmla="*/ 1909067 w 1998270"/>
              <a:gd name="connsiteY1142" fmla="*/ 1548831 h 1996549"/>
              <a:gd name="connsiteX1143" fmla="*/ 1921007 w 1998270"/>
              <a:gd name="connsiteY1143" fmla="*/ 1560771 h 1996549"/>
              <a:gd name="connsiteX1144" fmla="*/ 1909067 w 1998270"/>
              <a:gd name="connsiteY1144" fmla="*/ 1572710 h 1996549"/>
              <a:gd name="connsiteX1145" fmla="*/ 1897129 w 1998270"/>
              <a:gd name="connsiteY1145" fmla="*/ 1560771 h 1996549"/>
              <a:gd name="connsiteX1146" fmla="*/ 1909067 w 1998270"/>
              <a:gd name="connsiteY1146" fmla="*/ 1548831 h 1996549"/>
              <a:gd name="connsiteX1147" fmla="*/ 1847667 w 1998270"/>
              <a:gd name="connsiteY1147" fmla="*/ 1548831 h 1996549"/>
              <a:gd name="connsiteX1148" fmla="*/ 1859606 w 1998270"/>
              <a:gd name="connsiteY1148" fmla="*/ 1560771 h 1996549"/>
              <a:gd name="connsiteX1149" fmla="*/ 1847667 w 1998270"/>
              <a:gd name="connsiteY1149" fmla="*/ 1572710 h 1996549"/>
              <a:gd name="connsiteX1150" fmla="*/ 1835728 w 1998270"/>
              <a:gd name="connsiteY1150" fmla="*/ 1560771 h 1996549"/>
              <a:gd name="connsiteX1151" fmla="*/ 1847667 w 1998270"/>
              <a:gd name="connsiteY1151" fmla="*/ 1548831 h 1996549"/>
              <a:gd name="connsiteX1152" fmla="*/ 128431 w 1998270"/>
              <a:gd name="connsiteY1152" fmla="*/ 1498005 h 1996549"/>
              <a:gd name="connsiteX1153" fmla="*/ 128806 w 1998270"/>
              <a:gd name="connsiteY1153" fmla="*/ 1498005 h 1996549"/>
              <a:gd name="connsiteX1154" fmla="*/ 129796 w 1998270"/>
              <a:gd name="connsiteY1154" fmla="*/ 1499370 h 1996549"/>
              <a:gd name="connsiteX1155" fmla="*/ 128431 w 1998270"/>
              <a:gd name="connsiteY1155" fmla="*/ 1500734 h 1996549"/>
              <a:gd name="connsiteX1156" fmla="*/ 127067 w 1998270"/>
              <a:gd name="connsiteY1156" fmla="*/ 1499370 h 1996549"/>
              <a:gd name="connsiteX1157" fmla="*/ 128431 w 1998270"/>
              <a:gd name="connsiteY1157" fmla="*/ 1498005 h 1996549"/>
              <a:gd name="connsiteX1158" fmla="*/ 189832 w 1998270"/>
              <a:gd name="connsiteY1158" fmla="*/ 1497322 h 1996549"/>
              <a:gd name="connsiteX1159" fmla="*/ 191879 w 1998270"/>
              <a:gd name="connsiteY1159" fmla="*/ 1499369 h 1996549"/>
              <a:gd name="connsiteX1160" fmla="*/ 189832 w 1998270"/>
              <a:gd name="connsiteY1160" fmla="*/ 1501416 h 1996549"/>
              <a:gd name="connsiteX1161" fmla="*/ 187786 w 1998270"/>
              <a:gd name="connsiteY1161" fmla="*/ 1499369 h 1996549"/>
              <a:gd name="connsiteX1162" fmla="*/ 189832 w 1998270"/>
              <a:gd name="connsiteY1162" fmla="*/ 1497322 h 1996549"/>
              <a:gd name="connsiteX1163" fmla="*/ 251234 w 1998270"/>
              <a:gd name="connsiteY1163" fmla="*/ 1496640 h 1996549"/>
              <a:gd name="connsiteX1164" fmla="*/ 253963 w 1998270"/>
              <a:gd name="connsiteY1164" fmla="*/ 1499369 h 1996549"/>
              <a:gd name="connsiteX1165" fmla="*/ 251234 w 1998270"/>
              <a:gd name="connsiteY1165" fmla="*/ 1502098 h 1996549"/>
              <a:gd name="connsiteX1166" fmla="*/ 248505 w 1998270"/>
              <a:gd name="connsiteY1166" fmla="*/ 1499369 h 1996549"/>
              <a:gd name="connsiteX1167" fmla="*/ 251234 w 1998270"/>
              <a:gd name="connsiteY1167" fmla="*/ 1496640 h 1996549"/>
              <a:gd name="connsiteX1168" fmla="*/ 312635 w 1998270"/>
              <a:gd name="connsiteY1168" fmla="*/ 1496129 h 1996549"/>
              <a:gd name="connsiteX1169" fmla="*/ 312993 w 1998270"/>
              <a:gd name="connsiteY1169" fmla="*/ 1496129 h 1996549"/>
              <a:gd name="connsiteX1170" fmla="*/ 315876 w 1998270"/>
              <a:gd name="connsiteY1170" fmla="*/ 1499369 h 1996549"/>
              <a:gd name="connsiteX1171" fmla="*/ 312635 w 1998270"/>
              <a:gd name="connsiteY1171" fmla="*/ 1502610 h 1996549"/>
              <a:gd name="connsiteX1172" fmla="*/ 309395 w 1998270"/>
              <a:gd name="connsiteY1172" fmla="*/ 1499369 h 1996549"/>
              <a:gd name="connsiteX1173" fmla="*/ 312635 w 1998270"/>
              <a:gd name="connsiteY1173" fmla="*/ 1496129 h 1996549"/>
              <a:gd name="connsiteX1174" fmla="*/ 374036 w 1998270"/>
              <a:gd name="connsiteY1174" fmla="*/ 1495446 h 1996549"/>
              <a:gd name="connsiteX1175" fmla="*/ 377959 w 1998270"/>
              <a:gd name="connsiteY1175" fmla="*/ 1499369 h 1996549"/>
              <a:gd name="connsiteX1176" fmla="*/ 374036 w 1998270"/>
              <a:gd name="connsiteY1176" fmla="*/ 1503292 h 1996549"/>
              <a:gd name="connsiteX1177" fmla="*/ 370114 w 1998270"/>
              <a:gd name="connsiteY1177" fmla="*/ 1499369 h 1996549"/>
              <a:gd name="connsiteX1178" fmla="*/ 374036 w 1998270"/>
              <a:gd name="connsiteY1178" fmla="*/ 1495446 h 1996549"/>
              <a:gd name="connsiteX1179" fmla="*/ 436119 w 1998270"/>
              <a:gd name="connsiteY1179" fmla="*/ 1494935 h 1996549"/>
              <a:gd name="connsiteX1180" fmla="*/ 436460 w 1998270"/>
              <a:gd name="connsiteY1180" fmla="*/ 1494935 h 1996549"/>
              <a:gd name="connsiteX1181" fmla="*/ 440554 w 1998270"/>
              <a:gd name="connsiteY1181" fmla="*/ 1499370 h 1996549"/>
              <a:gd name="connsiteX1182" fmla="*/ 436119 w 1998270"/>
              <a:gd name="connsiteY1182" fmla="*/ 1503804 h 1996549"/>
              <a:gd name="connsiteX1183" fmla="*/ 431685 w 1998270"/>
              <a:gd name="connsiteY1183" fmla="*/ 1499370 h 1996549"/>
              <a:gd name="connsiteX1184" fmla="*/ 436119 w 1998270"/>
              <a:gd name="connsiteY1184" fmla="*/ 1494935 h 1996549"/>
              <a:gd name="connsiteX1185" fmla="*/ 496838 w 1998270"/>
              <a:gd name="connsiteY1185" fmla="*/ 1494253 h 1996549"/>
              <a:gd name="connsiteX1186" fmla="*/ 497179 w 1998270"/>
              <a:gd name="connsiteY1186" fmla="*/ 1494253 h 1996549"/>
              <a:gd name="connsiteX1187" fmla="*/ 501955 w 1998270"/>
              <a:gd name="connsiteY1187" fmla="*/ 1499370 h 1996549"/>
              <a:gd name="connsiteX1188" fmla="*/ 496838 w 1998270"/>
              <a:gd name="connsiteY1188" fmla="*/ 1504487 h 1996549"/>
              <a:gd name="connsiteX1189" fmla="*/ 491722 w 1998270"/>
              <a:gd name="connsiteY1189" fmla="*/ 1499370 h 1996549"/>
              <a:gd name="connsiteX1190" fmla="*/ 496838 w 1998270"/>
              <a:gd name="connsiteY1190" fmla="*/ 1494253 h 1996549"/>
              <a:gd name="connsiteX1191" fmla="*/ 558240 w 1998270"/>
              <a:gd name="connsiteY1191" fmla="*/ 1493741 h 1996549"/>
              <a:gd name="connsiteX1192" fmla="*/ 563869 w 1998270"/>
              <a:gd name="connsiteY1192" fmla="*/ 1499370 h 1996549"/>
              <a:gd name="connsiteX1193" fmla="*/ 558240 w 1998270"/>
              <a:gd name="connsiteY1193" fmla="*/ 1504998 h 1996549"/>
              <a:gd name="connsiteX1194" fmla="*/ 552612 w 1998270"/>
              <a:gd name="connsiteY1194" fmla="*/ 1499370 h 1996549"/>
              <a:gd name="connsiteX1195" fmla="*/ 558240 w 1998270"/>
              <a:gd name="connsiteY1195" fmla="*/ 1493741 h 1996549"/>
              <a:gd name="connsiteX1196" fmla="*/ 619641 w 1998270"/>
              <a:gd name="connsiteY1196" fmla="*/ 1493229 h 1996549"/>
              <a:gd name="connsiteX1197" fmla="*/ 625781 w 1998270"/>
              <a:gd name="connsiteY1197" fmla="*/ 1499370 h 1996549"/>
              <a:gd name="connsiteX1198" fmla="*/ 619641 w 1998270"/>
              <a:gd name="connsiteY1198" fmla="*/ 1505510 h 1996549"/>
              <a:gd name="connsiteX1199" fmla="*/ 613501 w 1998270"/>
              <a:gd name="connsiteY1199" fmla="*/ 1499370 h 1996549"/>
              <a:gd name="connsiteX1200" fmla="*/ 619641 w 1998270"/>
              <a:gd name="connsiteY1200" fmla="*/ 1493229 h 1996549"/>
              <a:gd name="connsiteX1201" fmla="*/ 681042 w 1998270"/>
              <a:gd name="connsiteY1201" fmla="*/ 1492718 h 1996549"/>
              <a:gd name="connsiteX1202" fmla="*/ 681384 w 1998270"/>
              <a:gd name="connsiteY1202" fmla="*/ 1492718 h 1996549"/>
              <a:gd name="connsiteX1203" fmla="*/ 687694 w 1998270"/>
              <a:gd name="connsiteY1203" fmla="*/ 1499370 h 1996549"/>
              <a:gd name="connsiteX1204" fmla="*/ 681042 w 1998270"/>
              <a:gd name="connsiteY1204" fmla="*/ 1506022 h 1996549"/>
              <a:gd name="connsiteX1205" fmla="*/ 674391 w 1998270"/>
              <a:gd name="connsiteY1205" fmla="*/ 1499370 h 1996549"/>
              <a:gd name="connsiteX1206" fmla="*/ 681042 w 1998270"/>
              <a:gd name="connsiteY1206" fmla="*/ 1492718 h 1996549"/>
              <a:gd name="connsiteX1207" fmla="*/ 743126 w 1998270"/>
              <a:gd name="connsiteY1207" fmla="*/ 1492206 h 1996549"/>
              <a:gd name="connsiteX1208" fmla="*/ 750290 w 1998270"/>
              <a:gd name="connsiteY1208" fmla="*/ 1499370 h 1996549"/>
              <a:gd name="connsiteX1209" fmla="*/ 743126 w 1998270"/>
              <a:gd name="connsiteY1209" fmla="*/ 1506533 h 1996549"/>
              <a:gd name="connsiteX1210" fmla="*/ 735963 w 1998270"/>
              <a:gd name="connsiteY1210" fmla="*/ 1499370 h 1996549"/>
              <a:gd name="connsiteX1211" fmla="*/ 743126 w 1998270"/>
              <a:gd name="connsiteY1211" fmla="*/ 1492206 h 1996549"/>
              <a:gd name="connsiteX1212" fmla="*/ 865247 w 1998270"/>
              <a:gd name="connsiteY1212" fmla="*/ 1491354 h 1996549"/>
              <a:gd name="connsiteX1213" fmla="*/ 865588 w 1998270"/>
              <a:gd name="connsiteY1213" fmla="*/ 1491354 h 1996549"/>
              <a:gd name="connsiteX1214" fmla="*/ 873434 w 1998270"/>
              <a:gd name="connsiteY1214" fmla="*/ 1499541 h 1996549"/>
              <a:gd name="connsiteX1215" fmla="*/ 865247 w 1998270"/>
              <a:gd name="connsiteY1215" fmla="*/ 1507727 h 1996549"/>
              <a:gd name="connsiteX1216" fmla="*/ 857060 w 1998270"/>
              <a:gd name="connsiteY1216" fmla="*/ 1499541 h 1996549"/>
              <a:gd name="connsiteX1217" fmla="*/ 865247 w 1998270"/>
              <a:gd name="connsiteY1217" fmla="*/ 1491354 h 1996549"/>
              <a:gd name="connsiteX1218" fmla="*/ 926647 w 1998270"/>
              <a:gd name="connsiteY1218" fmla="*/ 1491353 h 1996549"/>
              <a:gd name="connsiteX1219" fmla="*/ 935345 w 1998270"/>
              <a:gd name="connsiteY1219" fmla="*/ 1500052 h 1996549"/>
              <a:gd name="connsiteX1220" fmla="*/ 926647 w 1998270"/>
              <a:gd name="connsiteY1220" fmla="*/ 1508750 h 1996549"/>
              <a:gd name="connsiteX1221" fmla="*/ 917949 w 1998270"/>
              <a:gd name="connsiteY1221" fmla="*/ 1500052 h 1996549"/>
              <a:gd name="connsiteX1222" fmla="*/ 926647 w 1998270"/>
              <a:gd name="connsiteY1222" fmla="*/ 1491353 h 1996549"/>
              <a:gd name="connsiteX1223" fmla="*/ 803845 w 1998270"/>
              <a:gd name="connsiteY1223" fmla="*/ 1491353 h 1996549"/>
              <a:gd name="connsiteX1224" fmla="*/ 811520 w 1998270"/>
              <a:gd name="connsiteY1224" fmla="*/ 1499029 h 1996549"/>
              <a:gd name="connsiteX1225" fmla="*/ 803845 w 1998270"/>
              <a:gd name="connsiteY1225" fmla="*/ 1506704 h 1996549"/>
              <a:gd name="connsiteX1226" fmla="*/ 796170 w 1998270"/>
              <a:gd name="connsiteY1226" fmla="*/ 1499029 h 1996549"/>
              <a:gd name="connsiteX1227" fmla="*/ 803845 w 1998270"/>
              <a:gd name="connsiteY1227" fmla="*/ 1491353 h 1996549"/>
              <a:gd name="connsiteX1228" fmla="*/ 988048 w 1998270"/>
              <a:gd name="connsiteY1228" fmla="*/ 1490159 h 1996549"/>
              <a:gd name="connsiteX1229" fmla="*/ 997259 w 1998270"/>
              <a:gd name="connsiteY1229" fmla="*/ 1499370 h 1996549"/>
              <a:gd name="connsiteX1230" fmla="*/ 988048 w 1998270"/>
              <a:gd name="connsiteY1230" fmla="*/ 1508580 h 1996549"/>
              <a:gd name="connsiteX1231" fmla="*/ 978839 w 1998270"/>
              <a:gd name="connsiteY1231" fmla="*/ 1499370 h 1996549"/>
              <a:gd name="connsiteX1232" fmla="*/ 988048 w 1998270"/>
              <a:gd name="connsiteY1232" fmla="*/ 1490159 h 1996549"/>
              <a:gd name="connsiteX1233" fmla="*/ 1050132 w 1998270"/>
              <a:gd name="connsiteY1233" fmla="*/ 1489818 h 1996549"/>
              <a:gd name="connsiteX1234" fmla="*/ 1059683 w 1998270"/>
              <a:gd name="connsiteY1234" fmla="*/ 1498858 h 1996549"/>
              <a:gd name="connsiteX1235" fmla="*/ 1050132 w 1998270"/>
              <a:gd name="connsiteY1235" fmla="*/ 1508409 h 1996549"/>
              <a:gd name="connsiteX1236" fmla="*/ 1040581 w 1998270"/>
              <a:gd name="connsiteY1236" fmla="*/ 1499370 h 1996549"/>
              <a:gd name="connsiteX1237" fmla="*/ 1050132 w 1998270"/>
              <a:gd name="connsiteY1237" fmla="*/ 1489818 h 1996549"/>
              <a:gd name="connsiteX1238" fmla="*/ 1110851 w 1998270"/>
              <a:gd name="connsiteY1238" fmla="*/ 1489307 h 1996549"/>
              <a:gd name="connsiteX1239" fmla="*/ 1111192 w 1998270"/>
              <a:gd name="connsiteY1239" fmla="*/ 1489307 h 1996549"/>
              <a:gd name="connsiteX1240" fmla="*/ 1120914 w 1998270"/>
              <a:gd name="connsiteY1240" fmla="*/ 1499370 h 1996549"/>
              <a:gd name="connsiteX1241" fmla="*/ 1110851 w 1998270"/>
              <a:gd name="connsiteY1241" fmla="*/ 1509433 h 1996549"/>
              <a:gd name="connsiteX1242" fmla="*/ 1100789 w 1998270"/>
              <a:gd name="connsiteY1242" fmla="*/ 1499370 h 1996549"/>
              <a:gd name="connsiteX1243" fmla="*/ 1110851 w 1998270"/>
              <a:gd name="connsiteY1243" fmla="*/ 1489307 h 1996549"/>
              <a:gd name="connsiteX1244" fmla="*/ 1172253 w 1998270"/>
              <a:gd name="connsiteY1244" fmla="*/ 1488965 h 1996549"/>
              <a:gd name="connsiteX1245" fmla="*/ 1182657 w 1998270"/>
              <a:gd name="connsiteY1245" fmla="*/ 1499370 h 1996549"/>
              <a:gd name="connsiteX1246" fmla="*/ 1172253 w 1998270"/>
              <a:gd name="connsiteY1246" fmla="*/ 1509774 h 1996549"/>
              <a:gd name="connsiteX1247" fmla="*/ 1161849 w 1998270"/>
              <a:gd name="connsiteY1247" fmla="*/ 1499370 h 1996549"/>
              <a:gd name="connsiteX1248" fmla="*/ 1172253 w 1998270"/>
              <a:gd name="connsiteY1248" fmla="*/ 1488965 h 1996549"/>
              <a:gd name="connsiteX1249" fmla="*/ 1234020 w 1998270"/>
              <a:gd name="connsiteY1249" fmla="*/ 1488490 h 1996549"/>
              <a:gd name="connsiteX1250" fmla="*/ 1244765 w 1998270"/>
              <a:gd name="connsiteY1250" fmla="*/ 1499235 h 1996549"/>
              <a:gd name="connsiteX1251" fmla="*/ 1234020 w 1998270"/>
              <a:gd name="connsiteY1251" fmla="*/ 1509980 h 1996549"/>
              <a:gd name="connsiteX1252" fmla="*/ 1223275 w 1998270"/>
              <a:gd name="connsiteY1252" fmla="*/ 1499235 h 1996549"/>
              <a:gd name="connsiteX1253" fmla="*/ 1234020 w 1998270"/>
              <a:gd name="connsiteY1253" fmla="*/ 1488490 h 1996549"/>
              <a:gd name="connsiteX1254" fmla="*/ 1971151 w 1998270"/>
              <a:gd name="connsiteY1254" fmla="*/ 1488283 h 1996549"/>
              <a:gd name="connsiteX1255" fmla="*/ 1982237 w 1998270"/>
              <a:gd name="connsiteY1255" fmla="*/ 1499370 h 1996549"/>
              <a:gd name="connsiteX1256" fmla="*/ 1971151 w 1998270"/>
              <a:gd name="connsiteY1256" fmla="*/ 1510456 h 1996549"/>
              <a:gd name="connsiteX1257" fmla="*/ 1960065 w 1998270"/>
              <a:gd name="connsiteY1257" fmla="*/ 1499370 h 1996549"/>
              <a:gd name="connsiteX1258" fmla="*/ 1971151 w 1998270"/>
              <a:gd name="connsiteY1258" fmla="*/ 1488283 h 1996549"/>
              <a:gd name="connsiteX1259" fmla="*/ 1295055 w 1998270"/>
              <a:gd name="connsiteY1259" fmla="*/ 1488283 h 1996549"/>
              <a:gd name="connsiteX1260" fmla="*/ 1306142 w 1998270"/>
              <a:gd name="connsiteY1260" fmla="*/ 1499370 h 1996549"/>
              <a:gd name="connsiteX1261" fmla="*/ 1295055 w 1998270"/>
              <a:gd name="connsiteY1261" fmla="*/ 1510456 h 1996549"/>
              <a:gd name="connsiteX1262" fmla="*/ 1283969 w 1998270"/>
              <a:gd name="connsiteY1262" fmla="*/ 1499370 h 1996549"/>
              <a:gd name="connsiteX1263" fmla="*/ 1295055 w 1998270"/>
              <a:gd name="connsiteY1263" fmla="*/ 1488283 h 1996549"/>
              <a:gd name="connsiteX1264" fmla="*/ 1357138 w 1998270"/>
              <a:gd name="connsiteY1264" fmla="*/ 1487942 h 1996549"/>
              <a:gd name="connsiteX1265" fmla="*/ 1368566 w 1998270"/>
              <a:gd name="connsiteY1265" fmla="*/ 1499370 h 1996549"/>
              <a:gd name="connsiteX1266" fmla="*/ 1357138 w 1998270"/>
              <a:gd name="connsiteY1266" fmla="*/ 1510797 h 1996549"/>
              <a:gd name="connsiteX1267" fmla="*/ 1345711 w 1998270"/>
              <a:gd name="connsiteY1267" fmla="*/ 1499370 h 1996549"/>
              <a:gd name="connsiteX1268" fmla="*/ 1357138 w 1998270"/>
              <a:gd name="connsiteY1268" fmla="*/ 1487942 h 1996549"/>
              <a:gd name="connsiteX1269" fmla="*/ 1417857 w 1998270"/>
              <a:gd name="connsiteY1269" fmla="*/ 1487772 h 1996549"/>
              <a:gd name="connsiteX1270" fmla="*/ 1418198 w 1998270"/>
              <a:gd name="connsiteY1270" fmla="*/ 1487772 h 1996549"/>
              <a:gd name="connsiteX1271" fmla="*/ 1429455 w 1998270"/>
              <a:gd name="connsiteY1271" fmla="*/ 1499370 h 1996549"/>
              <a:gd name="connsiteX1272" fmla="*/ 1417857 w 1998270"/>
              <a:gd name="connsiteY1272" fmla="*/ 1510968 h 1996549"/>
              <a:gd name="connsiteX1273" fmla="*/ 1406260 w 1998270"/>
              <a:gd name="connsiteY1273" fmla="*/ 1499370 h 1996549"/>
              <a:gd name="connsiteX1274" fmla="*/ 1417857 w 1998270"/>
              <a:gd name="connsiteY1274" fmla="*/ 1487772 h 1996549"/>
              <a:gd name="connsiteX1275" fmla="*/ 1479259 w 1998270"/>
              <a:gd name="connsiteY1275" fmla="*/ 1487430 h 1996549"/>
              <a:gd name="connsiteX1276" fmla="*/ 1491198 w 1998270"/>
              <a:gd name="connsiteY1276" fmla="*/ 1499370 h 1996549"/>
              <a:gd name="connsiteX1277" fmla="*/ 1479259 w 1998270"/>
              <a:gd name="connsiteY1277" fmla="*/ 1511309 h 1996549"/>
              <a:gd name="connsiteX1278" fmla="*/ 1467320 w 1998270"/>
              <a:gd name="connsiteY1278" fmla="*/ 1499370 h 1996549"/>
              <a:gd name="connsiteX1279" fmla="*/ 1479259 w 1998270"/>
              <a:gd name="connsiteY1279" fmla="*/ 1487430 h 1996549"/>
              <a:gd name="connsiteX1280" fmla="*/ 1540661 w 1998270"/>
              <a:gd name="connsiteY1280" fmla="*/ 1487259 h 1996549"/>
              <a:gd name="connsiteX1281" fmla="*/ 1552770 w 1998270"/>
              <a:gd name="connsiteY1281" fmla="*/ 1499369 h 1996549"/>
              <a:gd name="connsiteX1282" fmla="*/ 1540661 w 1998270"/>
              <a:gd name="connsiteY1282" fmla="*/ 1511479 h 1996549"/>
              <a:gd name="connsiteX1283" fmla="*/ 1528551 w 1998270"/>
              <a:gd name="connsiteY1283" fmla="*/ 1499369 h 1996549"/>
              <a:gd name="connsiteX1284" fmla="*/ 1540661 w 1998270"/>
              <a:gd name="connsiteY1284" fmla="*/ 1487259 h 1996549"/>
              <a:gd name="connsiteX1285" fmla="*/ 1602061 w 1998270"/>
              <a:gd name="connsiteY1285" fmla="*/ 1487089 h 1996549"/>
              <a:gd name="connsiteX1286" fmla="*/ 1614342 w 1998270"/>
              <a:gd name="connsiteY1286" fmla="*/ 1499370 h 1996549"/>
              <a:gd name="connsiteX1287" fmla="*/ 1602061 w 1998270"/>
              <a:gd name="connsiteY1287" fmla="*/ 1511650 h 1996549"/>
              <a:gd name="connsiteX1288" fmla="*/ 1589782 w 1998270"/>
              <a:gd name="connsiteY1288" fmla="*/ 1499370 h 1996549"/>
              <a:gd name="connsiteX1289" fmla="*/ 1602061 w 1998270"/>
              <a:gd name="connsiteY1289" fmla="*/ 1487089 h 1996549"/>
              <a:gd name="connsiteX1290" fmla="*/ 1664145 w 1998270"/>
              <a:gd name="connsiteY1290" fmla="*/ 1486919 h 1996549"/>
              <a:gd name="connsiteX1291" fmla="*/ 1664485 w 1998270"/>
              <a:gd name="connsiteY1291" fmla="*/ 1486919 h 1996549"/>
              <a:gd name="connsiteX1292" fmla="*/ 1676596 w 1998270"/>
              <a:gd name="connsiteY1292" fmla="*/ 1499370 h 1996549"/>
              <a:gd name="connsiteX1293" fmla="*/ 1664145 w 1998270"/>
              <a:gd name="connsiteY1293" fmla="*/ 1511820 h 1996549"/>
              <a:gd name="connsiteX1294" fmla="*/ 1651694 w 1998270"/>
              <a:gd name="connsiteY1294" fmla="*/ 1499370 h 1996549"/>
              <a:gd name="connsiteX1295" fmla="*/ 1664145 w 1998270"/>
              <a:gd name="connsiteY1295" fmla="*/ 1486919 h 1996549"/>
              <a:gd name="connsiteX1296" fmla="*/ 1786265 w 1998270"/>
              <a:gd name="connsiteY1296" fmla="*/ 1486748 h 1996549"/>
              <a:gd name="connsiteX1297" fmla="*/ 1798886 w 1998270"/>
              <a:gd name="connsiteY1297" fmla="*/ 1499370 h 1996549"/>
              <a:gd name="connsiteX1298" fmla="*/ 1786265 w 1998270"/>
              <a:gd name="connsiteY1298" fmla="*/ 1511991 h 1996549"/>
              <a:gd name="connsiteX1299" fmla="*/ 1773644 w 1998270"/>
              <a:gd name="connsiteY1299" fmla="*/ 1499370 h 1996549"/>
              <a:gd name="connsiteX1300" fmla="*/ 1786265 w 1998270"/>
              <a:gd name="connsiteY1300" fmla="*/ 1486748 h 1996549"/>
              <a:gd name="connsiteX1301" fmla="*/ 1724864 w 1998270"/>
              <a:gd name="connsiteY1301" fmla="*/ 1486748 h 1996549"/>
              <a:gd name="connsiteX1302" fmla="*/ 1737485 w 1998270"/>
              <a:gd name="connsiteY1302" fmla="*/ 1499370 h 1996549"/>
              <a:gd name="connsiteX1303" fmla="*/ 1724864 w 1998270"/>
              <a:gd name="connsiteY1303" fmla="*/ 1511991 h 1996549"/>
              <a:gd name="connsiteX1304" fmla="*/ 1712243 w 1998270"/>
              <a:gd name="connsiteY1304" fmla="*/ 1499370 h 1996549"/>
              <a:gd name="connsiteX1305" fmla="*/ 1724864 w 1998270"/>
              <a:gd name="connsiteY1305" fmla="*/ 1486748 h 1996549"/>
              <a:gd name="connsiteX1306" fmla="*/ 1909067 w 1998270"/>
              <a:gd name="connsiteY1306" fmla="*/ 1486578 h 1996549"/>
              <a:gd name="connsiteX1307" fmla="*/ 1909409 w 1998270"/>
              <a:gd name="connsiteY1307" fmla="*/ 1486578 h 1996549"/>
              <a:gd name="connsiteX1308" fmla="*/ 1921859 w 1998270"/>
              <a:gd name="connsiteY1308" fmla="*/ 1499370 h 1996549"/>
              <a:gd name="connsiteX1309" fmla="*/ 1909067 w 1998270"/>
              <a:gd name="connsiteY1309" fmla="*/ 1512162 h 1996549"/>
              <a:gd name="connsiteX1310" fmla="*/ 1896276 w 1998270"/>
              <a:gd name="connsiteY1310" fmla="*/ 1499370 h 1996549"/>
              <a:gd name="connsiteX1311" fmla="*/ 1909067 w 1998270"/>
              <a:gd name="connsiteY1311" fmla="*/ 1486578 h 1996549"/>
              <a:gd name="connsiteX1312" fmla="*/ 1847666 w 1998270"/>
              <a:gd name="connsiteY1312" fmla="*/ 1486578 h 1996549"/>
              <a:gd name="connsiteX1313" fmla="*/ 1848007 w 1998270"/>
              <a:gd name="connsiteY1313" fmla="*/ 1486578 h 1996549"/>
              <a:gd name="connsiteX1314" fmla="*/ 1860458 w 1998270"/>
              <a:gd name="connsiteY1314" fmla="*/ 1499370 h 1996549"/>
              <a:gd name="connsiteX1315" fmla="*/ 1847666 w 1998270"/>
              <a:gd name="connsiteY1315" fmla="*/ 1512162 h 1996549"/>
              <a:gd name="connsiteX1316" fmla="*/ 1834875 w 1998270"/>
              <a:gd name="connsiteY1316" fmla="*/ 1499370 h 1996549"/>
              <a:gd name="connsiteX1317" fmla="*/ 1847666 w 1998270"/>
              <a:gd name="connsiteY1317" fmla="*/ 1486578 h 1996549"/>
              <a:gd name="connsiteX1318" fmla="*/ 67029 w 1998270"/>
              <a:gd name="connsiteY1318" fmla="*/ 1436774 h 1996549"/>
              <a:gd name="connsiteX1319" fmla="*/ 68223 w 1998270"/>
              <a:gd name="connsiteY1319" fmla="*/ 1437968 h 1996549"/>
              <a:gd name="connsiteX1320" fmla="*/ 67029 w 1998270"/>
              <a:gd name="connsiteY1320" fmla="*/ 1439162 h 1996549"/>
              <a:gd name="connsiteX1321" fmla="*/ 65836 w 1998270"/>
              <a:gd name="connsiteY1321" fmla="*/ 1437968 h 1996549"/>
              <a:gd name="connsiteX1322" fmla="*/ 67029 w 1998270"/>
              <a:gd name="connsiteY1322" fmla="*/ 1436774 h 1996549"/>
              <a:gd name="connsiteX1323" fmla="*/ 129113 w 1998270"/>
              <a:gd name="connsiteY1323" fmla="*/ 1436093 h 1996549"/>
              <a:gd name="connsiteX1324" fmla="*/ 129488 w 1998270"/>
              <a:gd name="connsiteY1324" fmla="*/ 1436123 h 1996549"/>
              <a:gd name="connsiteX1325" fmla="*/ 130989 w 1998270"/>
              <a:gd name="connsiteY1325" fmla="*/ 1438310 h 1996549"/>
              <a:gd name="connsiteX1326" fmla="*/ 129113 w 1998270"/>
              <a:gd name="connsiteY1326" fmla="*/ 1440186 h 1996549"/>
              <a:gd name="connsiteX1327" fmla="*/ 128738 w 1998270"/>
              <a:gd name="connsiteY1327" fmla="*/ 1440155 h 1996549"/>
              <a:gd name="connsiteX1328" fmla="*/ 127237 w 1998270"/>
              <a:gd name="connsiteY1328" fmla="*/ 1437969 h 1996549"/>
              <a:gd name="connsiteX1329" fmla="*/ 129113 w 1998270"/>
              <a:gd name="connsiteY1329" fmla="*/ 1436093 h 1996549"/>
              <a:gd name="connsiteX1330" fmla="*/ 189832 w 1998270"/>
              <a:gd name="connsiteY1330" fmla="*/ 1435410 h 1996549"/>
              <a:gd name="connsiteX1331" fmla="*/ 190190 w 1998270"/>
              <a:gd name="connsiteY1331" fmla="*/ 1435410 h 1996549"/>
              <a:gd name="connsiteX1332" fmla="*/ 192390 w 1998270"/>
              <a:gd name="connsiteY1332" fmla="*/ 1437968 h 1996549"/>
              <a:gd name="connsiteX1333" fmla="*/ 189832 w 1998270"/>
              <a:gd name="connsiteY1333" fmla="*/ 1440527 h 1996549"/>
              <a:gd name="connsiteX1334" fmla="*/ 187274 w 1998270"/>
              <a:gd name="connsiteY1334" fmla="*/ 1437968 h 1996549"/>
              <a:gd name="connsiteX1335" fmla="*/ 189832 w 1998270"/>
              <a:gd name="connsiteY1335" fmla="*/ 1435410 h 1996549"/>
              <a:gd name="connsiteX1336" fmla="*/ 251233 w 1998270"/>
              <a:gd name="connsiteY1336" fmla="*/ 1434728 h 1996549"/>
              <a:gd name="connsiteX1337" fmla="*/ 251591 w 1998270"/>
              <a:gd name="connsiteY1337" fmla="*/ 1434728 h 1996549"/>
              <a:gd name="connsiteX1338" fmla="*/ 254474 w 1998270"/>
              <a:gd name="connsiteY1338" fmla="*/ 1437968 h 1996549"/>
              <a:gd name="connsiteX1339" fmla="*/ 251233 w 1998270"/>
              <a:gd name="connsiteY1339" fmla="*/ 1441209 h 1996549"/>
              <a:gd name="connsiteX1340" fmla="*/ 247993 w 1998270"/>
              <a:gd name="connsiteY1340" fmla="*/ 1437968 h 1996549"/>
              <a:gd name="connsiteX1341" fmla="*/ 251233 w 1998270"/>
              <a:gd name="connsiteY1341" fmla="*/ 1434728 h 1996549"/>
              <a:gd name="connsiteX1342" fmla="*/ 312635 w 1998270"/>
              <a:gd name="connsiteY1342" fmla="*/ 1434216 h 1996549"/>
              <a:gd name="connsiteX1343" fmla="*/ 316387 w 1998270"/>
              <a:gd name="connsiteY1343" fmla="*/ 1437969 h 1996549"/>
              <a:gd name="connsiteX1344" fmla="*/ 312635 w 1998270"/>
              <a:gd name="connsiteY1344" fmla="*/ 1441721 h 1996549"/>
              <a:gd name="connsiteX1345" fmla="*/ 308883 w 1998270"/>
              <a:gd name="connsiteY1345" fmla="*/ 1437969 h 1996549"/>
              <a:gd name="connsiteX1346" fmla="*/ 312635 w 1998270"/>
              <a:gd name="connsiteY1346" fmla="*/ 1434216 h 1996549"/>
              <a:gd name="connsiteX1347" fmla="*/ 374036 w 1998270"/>
              <a:gd name="connsiteY1347" fmla="*/ 1433534 h 1996549"/>
              <a:gd name="connsiteX1348" fmla="*/ 374377 w 1998270"/>
              <a:gd name="connsiteY1348" fmla="*/ 1433534 h 1996549"/>
              <a:gd name="connsiteX1349" fmla="*/ 378470 w 1998270"/>
              <a:gd name="connsiteY1349" fmla="*/ 1437969 h 1996549"/>
              <a:gd name="connsiteX1350" fmla="*/ 374036 w 1998270"/>
              <a:gd name="connsiteY1350" fmla="*/ 1442403 h 1996549"/>
              <a:gd name="connsiteX1351" fmla="*/ 369602 w 1998270"/>
              <a:gd name="connsiteY1351" fmla="*/ 1437969 h 1996549"/>
              <a:gd name="connsiteX1352" fmla="*/ 374036 w 1998270"/>
              <a:gd name="connsiteY1352" fmla="*/ 1433534 h 1996549"/>
              <a:gd name="connsiteX1353" fmla="*/ 436119 w 1998270"/>
              <a:gd name="connsiteY1353" fmla="*/ 1432852 h 1996549"/>
              <a:gd name="connsiteX1354" fmla="*/ 436460 w 1998270"/>
              <a:gd name="connsiteY1354" fmla="*/ 1432852 h 1996549"/>
              <a:gd name="connsiteX1355" fmla="*/ 441236 w 1998270"/>
              <a:gd name="connsiteY1355" fmla="*/ 1437969 h 1996549"/>
              <a:gd name="connsiteX1356" fmla="*/ 436119 w 1998270"/>
              <a:gd name="connsiteY1356" fmla="*/ 1443085 h 1996549"/>
              <a:gd name="connsiteX1357" fmla="*/ 431003 w 1998270"/>
              <a:gd name="connsiteY1357" fmla="*/ 1437969 h 1996549"/>
              <a:gd name="connsiteX1358" fmla="*/ 436119 w 1998270"/>
              <a:gd name="connsiteY1358" fmla="*/ 1432852 h 1996549"/>
              <a:gd name="connsiteX1359" fmla="*/ 496839 w 1998270"/>
              <a:gd name="connsiteY1359" fmla="*/ 1432340 h 1996549"/>
              <a:gd name="connsiteX1360" fmla="*/ 502468 w 1998270"/>
              <a:gd name="connsiteY1360" fmla="*/ 1437969 h 1996549"/>
              <a:gd name="connsiteX1361" fmla="*/ 496839 w 1998270"/>
              <a:gd name="connsiteY1361" fmla="*/ 1443597 h 1996549"/>
              <a:gd name="connsiteX1362" fmla="*/ 491211 w 1998270"/>
              <a:gd name="connsiteY1362" fmla="*/ 1437969 h 1996549"/>
              <a:gd name="connsiteX1363" fmla="*/ 496839 w 1998270"/>
              <a:gd name="connsiteY1363" fmla="*/ 1432340 h 1996549"/>
              <a:gd name="connsiteX1364" fmla="*/ 558240 w 1998270"/>
              <a:gd name="connsiteY1364" fmla="*/ 1431658 h 1996549"/>
              <a:gd name="connsiteX1365" fmla="*/ 558581 w 1998270"/>
              <a:gd name="connsiteY1365" fmla="*/ 1431658 h 1996549"/>
              <a:gd name="connsiteX1366" fmla="*/ 564551 w 1998270"/>
              <a:gd name="connsiteY1366" fmla="*/ 1437969 h 1996549"/>
              <a:gd name="connsiteX1367" fmla="*/ 558240 w 1998270"/>
              <a:gd name="connsiteY1367" fmla="*/ 1444279 h 1996549"/>
              <a:gd name="connsiteX1368" fmla="*/ 551930 w 1998270"/>
              <a:gd name="connsiteY1368" fmla="*/ 1437969 h 1996549"/>
              <a:gd name="connsiteX1369" fmla="*/ 558240 w 1998270"/>
              <a:gd name="connsiteY1369" fmla="*/ 1431658 h 1996549"/>
              <a:gd name="connsiteX1370" fmla="*/ 620007 w 1998270"/>
              <a:gd name="connsiteY1370" fmla="*/ 1431012 h 1996549"/>
              <a:gd name="connsiteX1371" fmla="*/ 626830 w 1998270"/>
              <a:gd name="connsiteY1371" fmla="*/ 1437834 h 1996549"/>
              <a:gd name="connsiteX1372" fmla="*/ 620007 w 1998270"/>
              <a:gd name="connsiteY1372" fmla="*/ 1444657 h 1996549"/>
              <a:gd name="connsiteX1373" fmla="*/ 613185 w 1998270"/>
              <a:gd name="connsiteY1373" fmla="*/ 1437834 h 1996549"/>
              <a:gd name="connsiteX1374" fmla="*/ 620007 w 1998270"/>
              <a:gd name="connsiteY1374" fmla="*/ 1431012 h 1996549"/>
              <a:gd name="connsiteX1375" fmla="*/ 681042 w 1998270"/>
              <a:gd name="connsiteY1375" fmla="*/ 1430634 h 1996549"/>
              <a:gd name="connsiteX1376" fmla="*/ 688377 w 1998270"/>
              <a:gd name="connsiteY1376" fmla="*/ 1437968 h 1996549"/>
              <a:gd name="connsiteX1377" fmla="*/ 681042 w 1998270"/>
              <a:gd name="connsiteY1377" fmla="*/ 1445303 h 1996549"/>
              <a:gd name="connsiteX1378" fmla="*/ 673709 w 1998270"/>
              <a:gd name="connsiteY1378" fmla="*/ 1437968 h 1996549"/>
              <a:gd name="connsiteX1379" fmla="*/ 681042 w 1998270"/>
              <a:gd name="connsiteY1379" fmla="*/ 1430634 h 1996549"/>
              <a:gd name="connsiteX1380" fmla="*/ 743126 w 1998270"/>
              <a:gd name="connsiteY1380" fmla="*/ 1430123 h 1996549"/>
              <a:gd name="connsiteX1381" fmla="*/ 743467 w 1998270"/>
              <a:gd name="connsiteY1381" fmla="*/ 1430123 h 1996549"/>
              <a:gd name="connsiteX1382" fmla="*/ 750972 w 1998270"/>
              <a:gd name="connsiteY1382" fmla="*/ 1437969 h 1996549"/>
              <a:gd name="connsiteX1383" fmla="*/ 743126 w 1998270"/>
              <a:gd name="connsiteY1383" fmla="*/ 1445814 h 1996549"/>
              <a:gd name="connsiteX1384" fmla="*/ 735281 w 1998270"/>
              <a:gd name="connsiteY1384" fmla="*/ 1437969 h 1996549"/>
              <a:gd name="connsiteX1385" fmla="*/ 743126 w 1998270"/>
              <a:gd name="connsiteY1385" fmla="*/ 1430123 h 1996549"/>
              <a:gd name="connsiteX1386" fmla="*/ 803845 w 1998270"/>
              <a:gd name="connsiteY1386" fmla="*/ 1429611 h 1996549"/>
              <a:gd name="connsiteX1387" fmla="*/ 812202 w 1998270"/>
              <a:gd name="connsiteY1387" fmla="*/ 1437969 h 1996549"/>
              <a:gd name="connsiteX1388" fmla="*/ 803845 w 1998270"/>
              <a:gd name="connsiteY1388" fmla="*/ 1446326 h 1996549"/>
              <a:gd name="connsiteX1389" fmla="*/ 795488 w 1998270"/>
              <a:gd name="connsiteY1389" fmla="*/ 1437969 h 1996549"/>
              <a:gd name="connsiteX1390" fmla="*/ 803845 w 1998270"/>
              <a:gd name="connsiteY1390" fmla="*/ 1429611 h 1996549"/>
              <a:gd name="connsiteX1391" fmla="*/ 865613 w 1998270"/>
              <a:gd name="connsiteY1391" fmla="*/ 1428965 h 1996549"/>
              <a:gd name="connsiteX1392" fmla="*/ 874482 w 1998270"/>
              <a:gd name="connsiteY1392" fmla="*/ 1437834 h 1996549"/>
              <a:gd name="connsiteX1393" fmla="*/ 865613 w 1998270"/>
              <a:gd name="connsiteY1393" fmla="*/ 1446703 h 1996549"/>
              <a:gd name="connsiteX1394" fmla="*/ 856744 w 1998270"/>
              <a:gd name="connsiteY1394" fmla="*/ 1437834 h 1996549"/>
              <a:gd name="connsiteX1395" fmla="*/ 865613 w 1998270"/>
              <a:gd name="connsiteY1395" fmla="*/ 1428965 h 1996549"/>
              <a:gd name="connsiteX1396" fmla="*/ 926648 w 1998270"/>
              <a:gd name="connsiteY1396" fmla="*/ 1428588 h 1996549"/>
              <a:gd name="connsiteX1397" fmla="*/ 926989 w 1998270"/>
              <a:gd name="connsiteY1397" fmla="*/ 1428588 h 1996549"/>
              <a:gd name="connsiteX1398" fmla="*/ 936028 w 1998270"/>
              <a:gd name="connsiteY1398" fmla="*/ 1437968 h 1996549"/>
              <a:gd name="connsiteX1399" fmla="*/ 926648 w 1998270"/>
              <a:gd name="connsiteY1399" fmla="*/ 1447349 h 1996549"/>
              <a:gd name="connsiteX1400" fmla="*/ 917267 w 1998270"/>
              <a:gd name="connsiteY1400" fmla="*/ 1437968 h 1996549"/>
              <a:gd name="connsiteX1401" fmla="*/ 926648 w 1998270"/>
              <a:gd name="connsiteY1401" fmla="*/ 1428588 h 1996549"/>
              <a:gd name="connsiteX1402" fmla="*/ 988049 w 1998270"/>
              <a:gd name="connsiteY1402" fmla="*/ 1428076 h 1996549"/>
              <a:gd name="connsiteX1403" fmla="*/ 997941 w 1998270"/>
              <a:gd name="connsiteY1403" fmla="*/ 1437969 h 1996549"/>
              <a:gd name="connsiteX1404" fmla="*/ 988049 w 1998270"/>
              <a:gd name="connsiteY1404" fmla="*/ 1447861 h 1996549"/>
              <a:gd name="connsiteX1405" fmla="*/ 978157 w 1998270"/>
              <a:gd name="connsiteY1405" fmla="*/ 1437969 h 1996549"/>
              <a:gd name="connsiteX1406" fmla="*/ 988049 w 1998270"/>
              <a:gd name="connsiteY1406" fmla="*/ 1428076 h 1996549"/>
              <a:gd name="connsiteX1407" fmla="*/ 1050132 w 1998270"/>
              <a:gd name="connsiteY1407" fmla="*/ 1427734 h 1996549"/>
              <a:gd name="connsiteX1408" fmla="*/ 1060366 w 1998270"/>
              <a:gd name="connsiteY1408" fmla="*/ 1437968 h 1996549"/>
              <a:gd name="connsiteX1409" fmla="*/ 1050132 w 1998270"/>
              <a:gd name="connsiteY1409" fmla="*/ 1448202 h 1996549"/>
              <a:gd name="connsiteX1410" fmla="*/ 1039899 w 1998270"/>
              <a:gd name="connsiteY1410" fmla="*/ 1437968 h 1996549"/>
              <a:gd name="connsiteX1411" fmla="*/ 1050132 w 1998270"/>
              <a:gd name="connsiteY1411" fmla="*/ 1427734 h 1996549"/>
              <a:gd name="connsiteX1412" fmla="*/ 1111217 w 1998270"/>
              <a:gd name="connsiteY1412" fmla="*/ 1427089 h 1996549"/>
              <a:gd name="connsiteX1413" fmla="*/ 1121962 w 1998270"/>
              <a:gd name="connsiteY1413" fmla="*/ 1437834 h 1996549"/>
              <a:gd name="connsiteX1414" fmla="*/ 1111217 w 1998270"/>
              <a:gd name="connsiteY1414" fmla="*/ 1448579 h 1996549"/>
              <a:gd name="connsiteX1415" fmla="*/ 1100472 w 1998270"/>
              <a:gd name="connsiteY1415" fmla="*/ 1437834 h 1996549"/>
              <a:gd name="connsiteX1416" fmla="*/ 1111217 w 1998270"/>
              <a:gd name="connsiteY1416" fmla="*/ 1427089 h 1996549"/>
              <a:gd name="connsiteX1417" fmla="*/ 1172253 w 1998270"/>
              <a:gd name="connsiteY1417" fmla="*/ 1426882 h 1996549"/>
              <a:gd name="connsiteX1418" fmla="*/ 1183339 w 1998270"/>
              <a:gd name="connsiteY1418" fmla="*/ 1437969 h 1996549"/>
              <a:gd name="connsiteX1419" fmla="*/ 1172253 w 1998270"/>
              <a:gd name="connsiteY1419" fmla="*/ 1449055 h 1996549"/>
              <a:gd name="connsiteX1420" fmla="*/ 1161167 w 1998270"/>
              <a:gd name="connsiteY1420" fmla="*/ 1437969 h 1996549"/>
              <a:gd name="connsiteX1421" fmla="*/ 1172253 w 1998270"/>
              <a:gd name="connsiteY1421" fmla="*/ 1426882 h 1996549"/>
              <a:gd name="connsiteX1422" fmla="*/ 1233654 w 1998270"/>
              <a:gd name="connsiteY1422" fmla="*/ 1426540 h 1996549"/>
              <a:gd name="connsiteX1423" fmla="*/ 1245081 w 1998270"/>
              <a:gd name="connsiteY1423" fmla="*/ 1437968 h 1996549"/>
              <a:gd name="connsiteX1424" fmla="*/ 1233654 w 1998270"/>
              <a:gd name="connsiteY1424" fmla="*/ 1449395 h 1996549"/>
              <a:gd name="connsiteX1425" fmla="*/ 1222227 w 1998270"/>
              <a:gd name="connsiteY1425" fmla="*/ 1437968 h 1996549"/>
              <a:gd name="connsiteX1426" fmla="*/ 1233654 w 1998270"/>
              <a:gd name="connsiteY1426" fmla="*/ 1426540 h 1996549"/>
              <a:gd name="connsiteX1427" fmla="*/ 1971151 w 1998270"/>
              <a:gd name="connsiteY1427" fmla="*/ 1426199 h 1996549"/>
              <a:gd name="connsiteX1428" fmla="*/ 1982920 w 1998270"/>
              <a:gd name="connsiteY1428" fmla="*/ 1437968 h 1996549"/>
              <a:gd name="connsiteX1429" fmla="*/ 1971151 w 1998270"/>
              <a:gd name="connsiteY1429" fmla="*/ 1449737 h 1996549"/>
              <a:gd name="connsiteX1430" fmla="*/ 1959383 w 1998270"/>
              <a:gd name="connsiteY1430" fmla="*/ 1437968 h 1996549"/>
              <a:gd name="connsiteX1431" fmla="*/ 1971151 w 1998270"/>
              <a:gd name="connsiteY1431" fmla="*/ 1426199 h 1996549"/>
              <a:gd name="connsiteX1432" fmla="*/ 1295055 w 1998270"/>
              <a:gd name="connsiteY1432" fmla="*/ 1426199 h 1996549"/>
              <a:gd name="connsiteX1433" fmla="*/ 1306823 w 1998270"/>
              <a:gd name="connsiteY1433" fmla="*/ 1437968 h 1996549"/>
              <a:gd name="connsiteX1434" fmla="*/ 1295055 w 1998270"/>
              <a:gd name="connsiteY1434" fmla="*/ 1449737 h 1996549"/>
              <a:gd name="connsiteX1435" fmla="*/ 1283287 w 1998270"/>
              <a:gd name="connsiteY1435" fmla="*/ 1437968 h 1996549"/>
              <a:gd name="connsiteX1436" fmla="*/ 1295055 w 1998270"/>
              <a:gd name="connsiteY1436" fmla="*/ 1426199 h 1996549"/>
              <a:gd name="connsiteX1437" fmla="*/ 1357138 w 1998270"/>
              <a:gd name="connsiteY1437" fmla="*/ 1425858 h 1996549"/>
              <a:gd name="connsiteX1438" fmla="*/ 1369248 w 1998270"/>
              <a:gd name="connsiteY1438" fmla="*/ 1437968 h 1996549"/>
              <a:gd name="connsiteX1439" fmla="*/ 1357138 w 1998270"/>
              <a:gd name="connsiteY1439" fmla="*/ 1450078 h 1996549"/>
              <a:gd name="connsiteX1440" fmla="*/ 1345029 w 1998270"/>
              <a:gd name="connsiteY1440" fmla="*/ 1437968 h 1996549"/>
              <a:gd name="connsiteX1441" fmla="*/ 1357138 w 1998270"/>
              <a:gd name="connsiteY1441" fmla="*/ 1425858 h 1996549"/>
              <a:gd name="connsiteX1442" fmla="*/ 1417858 w 1998270"/>
              <a:gd name="connsiteY1442" fmla="*/ 1425518 h 1996549"/>
              <a:gd name="connsiteX1443" fmla="*/ 1418198 w 1998270"/>
              <a:gd name="connsiteY1443" fmla="*/ 1425518 h 1996549"/>
              <a:gd name="connsiteX1444" fmla="*/ 1430309 w 1998270"/>
              <a:gd name="connsiteY1444" fmla="*/ 1437969 h 1996549"/>
              <a:gd name="connsiteX1445" fmla="*/ 1417858 w 1998270"/>
              <a:gd name="connsiteY1445" fmla="*/ 1450419 h 1996549"/>
              <a:gd name="connsiteX1446" fmla="*/ 1405407 w 1998270"/>
              <a:gd name="connsiteY1446" fmla="*/ 1437969 h 1996549"/>
              <a:gd name="connsiteX1447" fmla="*/ 1417858 w 1998270"/>
              <a:gd name="connsiteY1447" fmla="*/ 1425518 h 1996549"/>
              <a:gd name="connsiteX1448" fmla="*/ 1479258 w 1998270"/>
              <a:gd name="connsiteY1448" fmla="*/ 1425177 h 1996549"/>
              <a:gd name="connsiteX1449" fmla="*/ 1479599 w 1998270"/>
              <a:gd name="connsiteY1449" fmla="*/ 1425177 h 1996549"/>
              <a:gd name="connsiteX1450" fmla="*/ 1492050 w 1998270"/>
              <a:gd name="connsiteY1450" fmla="*/ 1437969 h 1996549"/>
              <a:gd name="connsiteX1451" fmla="*/ 1479258 w 1998270"/>
              <a:gd name="connsiteY1451" fmla="*/ 1450761 h 1996549"/>
              <a:gd name="connsiteX1452" fmla="*/ 1466467 w 1998270"/>
              <a:gd name="connsiteY1452" fmla="*/ 1437969 h 1996549"/>
              <a:gd name="connsiteX1453" fmla="*/ 1479258 w 1998270"/>
              <a:gd name="connsiteY1453" fmla="*/ 1425177 h 1996549"/>
              <a:gd name="connsiteX1454" fmla="*/ 1540660 w 1998270"/>
              <a:gd name="connsiteY1454" fmla="*/ 1425005 h 1996549"/>
              <a:gd name="connsiteX1455" fmla="*/ 1553622 w 1998270"/>
              <a:gd name="connsiteY1455" fmla="*/ 1437968 h 1996549"/>
              <a:gd name="connsiteX1456" fmla="*/ 1540660 w 1998270"/>
              <a:gd name="connsiteY1456" fmla="*/ 1450930 h 1996549"/>
              <a:gd name="connsiteX1457" fmla="*/ 1527698 w 1998270"/>
              <a:gd name="connsiteY1457" fmla="*/ 1437968 h 1996549"/>
              <a:gd name="connsiteX1458" fmla="*/ 1540660 w 1998270"/>
              <a:gd name="connsiteY1458" fmla="*/ 1425005 h 1996549"/>
              <a:gd name="connsiteX1459" fmla="*/ 1602061 w 1998270"/>
              <a:gd name="connsiteY1459" fmla="*/ 1424836 h 1996549"/>
              <a:gd name="connsiteX1460" fmla="*/ 1602403 w 1998270"/>
              <a:gd name="connsiteY1460" fmla="*/ 1424836 h 1996549"/>
              <a:gd name="connsiteX1461" fmla="*/ 1615195 w 1998270"/>
              <a:gd name="connsiteY1461" fmla="*/ 1437969 h 1996549"/>
              <a:gd name="connsiteX1462" fmla="*/ 1602061 w 1998270"/>
              <a:gd name="connsiteY1462" fmla="*/ 1451102 h 1996549"/>
              <a:gd name="connsiteX1463" fmla="*/ 1588929 w 1998270"/>
              <a:gd name="connsiteY1463" fmla="*/ 1437969 h 1996549"/>
              <a:gd name="connsiteX1464" fmla="*/ 1602061 w 1998270"/>
              <a:gd name="connsiteY1464" fmla="*/ 1424836 h 1996549"/>
              <a:gd name="connsiteX1465" fmla="*/ 1664145 w 1998270"/>
              <a:gd name="connsiteY1465" fmla="*/ 1424664 h 1996549"/>
              <a:gd name="connsiteX1466" fmla="*/ 1677449 w 1998270"/>
              <a:gd name="connsiteY1466" fmla="*/ 1437968 h 1996549"/>
              <a:gd name="connsiteX1467" fmla="*/ 1664145 w 1998270"/>
              <a:gd name="connsiteY1467" fmla="*/ 1451272 h 1996549"/>
              <a:gd name="connsiteX1468" fmla="*/ 1650842 w 1998270"/>
              <a:gd name="connsiteY1468" fmla="*/ 1437968 h 1996549"/>
              <a:gd name="connsiteX1469" fmla="*/ 1664145 w 1998270"/>
              <a:gd name="connsiteY1469" fmla="*/ 1424664 h 1996549"/>
              <a:gd name="connsiteX1470" fmla="*/ 1909067 w 1998270"/>
              <a:gd name="connsiteY1470" fmla="*/ 1424494 h 1996549"/>
              <a:gd name="connsiteX1471" fmla="*/ 1922542 w 1998270"/>
              <a:gd name="connsiteY1471" fmla="*/ 1437969 h 1996549"/>
              <a:gd name="connsiteX1472" fmla="*/ 1909067 w 1998270"/>
              <a:gd name="connsiteY1472" fmla="*/ 1451443 h 1996549"/>
              <a:gd name="connsiteX1473" fmla="*/ 1895594 w 1998270"/>
              <a:gd name="connsiteY1473" fmla="*/ 1437969 h 1996549"/>
              <a:gd name="connsiteX1474" fmla="*/ 1909067 w 1998270"/>
              <a:gd name="connsiteY1474" fmla="*/ 1424494 h 1996549"/>
              <a:gd name="connsiteX1475" fmla="*/ 1847667 w 1998270"/>
              <a:gd name="connsiteY1475" fmla="*/ 1424494 h 1996549"/>
              <a:gd name="connsiteX1476" fmla="*/ 1861141 w 1998270"/>
              <a:gd name="connsiteY1476" fmla="*/ 1437969 h 1996549"/>
              <a:gd name="connsiteX1477" fmla="*/ 1847667 w 1998270"/>
              <a:gd name="connsiteY1477" fmla="*/ 1451443 h 1996549"/>
              <a:gd name="connsiteX1478" fmla="*/ 1834193 w 1998270"/>
              <a:gd name="connsiteY1478" fmla="*/ 1437969 h 1996549"/>
              <a:gd name="connsiteX1479" fmla="*/ 1847667 w 1998270"/>
              <a:gd name="connsiteY1479" fmla="*/ 1424494 h 1996549"/>
              <a:gd name="connsiteX1480" fmla="*/ 1786265 w 1998270"/>
              <a:gd name="connsiteY1480" fmla="*/ 1424494 h 1996549"/>
              <a:gd name="connsiteX1481" fmla="*/ 1799739 w 1998270"/>
              <a:gd name="connsiteY1481" fmla="*/ 1437969 h 1996549"/>
              <a:gd name="connsiteX1482" fmla="*/ 1786265 w 1998270"/>
              <a:gd name="connsiteY1482" fmla="*/ 1451443 h 1996549"/>
              <a:gd name="connsiteX1483" fmla="*/ 1772791 w 1998270"/>
              <a:gd name="connsiteY1483" fmla="*/ 1437969 h 1996549"/>
              <a:gd name="connsiteX1484" fmla="*/ 1786265 w 1998270"/>
              <a:gd name="connsiteY1484" fmla="*/ 1424494 h 1996549"/>
              <a:gd name="connsiteX1485" fmla="*/ 1724864 w 1998270"/>
              <a:gd name="connsiteY1485" fmla="*/ 1424494 h 1996549"/>
              <a:gd name="connsiteX1486" fmla="*/ 1738338 w 1998270"/>
              <a:gd name="connsiteY1486" fmla="*/ 1437969 h 1996549"/>
              <a:gd name="connsiteX1487" fmla="*/ 1724864 w 1998270"/>
              <a:gd name="connsiteY1487" fmla="*/ 1451443 h 1996549"/>
              <a:gd name="connsiteX1488" fmla="*/ 1711390 w 1998270"/>
              <a:gd name="connsiteY1488" fmla="*/ 1437969 h 1996549"/>
              <a:gd name="connsiteX1489" fmla="*/ 1724864 w 1998270"/>
              <a:gd name="connsiteY1489" fmla="*/ 1424494 h 1996549"/>
              <a:gd name="connsiteX1490" fmla="*/ 5629 w 1998270"/>
              <a:gd name="connsiteY1490" fmla="*/ 1375714 h 1996549"/>
              <a:gd name="connsiteX1491" fmla="*/ 6481 w 1998270"/>
              <a:gd name="connsiteY1491" fmla="*/ 1376567 h 1996549"/>
              <a:gd name="connsiteX1492" fmla="*/ 5629 w 1998270"/>
              <a:gd name="connsiteY1492" fmla="*/ 1376567 h 1996549"/>
              <a:gd name="connsiteX1493" fmla="*/ 4776 w 1998270"/>
              <a:gd name="connsiteY1493" fmla="*/ 1376567 h 1996549"/>
              <a:gd name="connsiteX1494" fmla="*/ 5629 w 1998270"/>
              <a:gd name="connsiteY1494" fmla="*/ 1375714 h 1996549"/>
              <a:gd name="connsiteX1495" fmla="*/ 67030 w 1998270"/>
              <a:gd name="connsiteY1495" fmla="*/ 1374862 h 1996549"/>
              <a:gd name="connsiteX1496" fmla="*/ 67388 w 1998270"/>
              <a:gd name="connsiteY1496" fmla="*/ 1374862 h 1996549"/>
              <a:gd name="connsiteX1497" fmla="*/ 68735 w 1998270"/>
              <a:gd name="connsiteY1497" fmla="*/ 1376567 h 1996549"/>
              <a:gd name="connsiteX1498" fmla="*/ 67030 w 1998270"/>
              <a:gd name="connsiteY1498" fmla="*/ 1378273 h 1996549"/>
              <a:gd name="connsiteX1499" fmla="*/ 65325 w 1998270"/>
              <a:gd name="connsiteY1499" fmla="*/ 1376567 h 1996549"/>
              <a:gd name="connsiteX1500" fmla="*/ 67030 w 1998270"/>
              <a:gd name="connsiteY1500" fmla="*/ 1374862 h 1996549"/>
              <a:gd name="connsiteX1501" fmla="*/ 129114 w 1998270"/>
              <a:gd name="connsiteY1501" fmla="*/ 1374179 h 1996549"/>
              <a:gd name="connsiteX1502" fmla="*/ 131502 w 1998270"/>
              <a:gd name="connsiteY1502" fmla="*/ 1376567 h 1996549"/>
              <a:gd name="connsiteX1503" fmla="*/ 129114 w 1998270"/>
              <a:gd name="connsiteY1503" fmla="*/ 1378955 h 1996549"/>
              <a:gd name="connsiteX1504" fmla="*/ 126726 w 1998270"/>
              <a:gd name="connsiteY1504" fmla="*/ 1376567 h 1996549"/>
              <a:gd name="connsiteX1505" fmla="*/ 129114 w 1998270"/>
              <a:gd name="connsiteY1505" fmla="*/ 1374179 h 1996549"/>
              <a:gd name="connsiteX1506" fmla="*/ 189833 w 1998270"/>
              <a:gd name="connsiteY1506" fmla="*/ 1373497 h 1996549"/>
              <a:gd name="connsiteX1507" fmla="*/ 192902 w 1998270"/>
              <a:gd name="connsiteY1507" fmla="*/ 1376568 h 1996549"/>
              <a:gd name="connsiteX1508" fmla="*/ 189833 w 1998270"/>
              <a:gd name="connsiteY1508" fmla="*/ 1379638 h 1996549"/>
              <a:gd name="connsiteX1509" fmla="*/ 186763 w 1998270"/>
              <a:gd name="connsiteY1509" fmla="*/ 1376568 h 1996549"/>
              <a:gd name="connsiteX1510" fmla="*/ 189833 w 1998270"/>
              <a:gd name="connsiteY1510" fmla="*/ 1373497 h 1996549"/>
              <a:gd name="connsiteX1511" fmla="*/ 251234 w 1998270"/>
              <a:gd name="connsiteY1511" fmla="*/ 1372814 h 1996549"/>
              <a:gd name="connsiteX1512" fmla="*/ 254986 w 1998270"/>
              <a:gd name="connsiteY1512" fmla="*/ 1376567 h 1996549"/>
              <a:gd name="connsiteX1513" fmla="*/ 251234 w 1998270"/>
              <a:gd name="connsiteY1513" fmla="*/ 1380319 h 1996549"/>
              <a:gd name="connsiteX1514" fmla="*/ 247482 w 1998270"/>
              <a:gd name="connsiteY1514" fmla="*/ 1376567 h 1996549"/>
              <a:gd name="connsiteX1515" fmla="*/ 251234 w 1998270"/>
              <a:gd name="connsiteY1515" fmla="*/ 1372814 h 1996549"/>
              <a:gd name="connsiteX1516" fmla="*/ 312635 w 1998270"/>
              <a:gd name="connsiteY1516" fmla="*/ 1371962 h 1996549"/>
              <a:gd name="connsiteX1517" fmla="*/ 312976 w 1998270"/>
              <a:gd name="connsiteY1517" fmla="*/ 1371962 h 1996549"/>
              <a:gd name="connsiteX1518" fmla="*/ 317069 w 1998270"/>
              <a:gd name="connsiteY1518" fmla="*/ 1376397 h 1996549"/>
              <a:gd name="connsiteX1519" fmla="*/ 312635 w 1998270"/>
              <a:gd name="connsiteY1519" fmla="*/ 1380831 h 1996549"/>
              <a:gd name="connsiteX1520" fmla="*/ 308201 w 1998270"/>
              <a:gd name="connsiteY1520" fmla="*/ 1376397 h 1996549"/>
              <a:gd name="connsiteX1521" fmla="*/ 312635 w 1998270"/>
              <a:gd name="connsiteY1521" fmla="*/ 1371962 h 1996549"/>
              <a:gd name="connsiteX1522" fmla="*/ 374402 w 1998270"/>
              <a:gd name="connsiteY1522" fmla="*/ 1371486 h 1996549"/>
              <a:gd name="connsiteX1523" fmla="*/ 379348 w 1998270"/>
              <a:gd name="connsiteY1523" fmla="*/ 1376432 h 1996549"/>
              <a:gd name="connsiteX1524" fmla="*/ 374402 w 1998270"/>
              <a:gd name="connsiteY1524" fmla="*/ 1381378 h 1996549"/>
              <a:gd name="connsiteX1525" fmla="*/ 369456 w 1998270"/>
              <a:gd name="connsiteY1525" fmla="*/ 1376432 h 1996549"/>
              <a:gd name="connsiteX1526" fmla="*/ 374402 w 1998270"/>
              <a:gd name="connsiteY1526" fmla="*/ 1371486 h 1996549"/>
              <a:gd name="connsiteX1527" fmla="*/ 436120 w 1998270"/>
              <a:gd name="connsiteY1527" fmla="*/ 1370938 h 1996549"/>
              <a:gd name="connsiteX1528" fmla="*/ 441748 w 1998270"/>
              <a:gd name="connsiteY1528" fmla="*/ 1376567 h 1996549"/>
              <a:gd name="connsiteX1529" fmla="*/ 436120 w 1998270"/>
              <a:gd name="connsiteY1529" fmla="*/ 1382195 h 1996549"/>
              <a:gd name="connsiteX1530" fmla="*/ 430492 w 1998270"/>
              <a:gd name="connsiteY1530" fmla="*/ 1376567 h 1996549"/>
              <a:gd name="connsiteX1531" fmla="*/ 436120 w 1998270"/>
              <a:gd name="connsiteY1531" fmla="*/ 1370938 h 1996549"/>
              <a:gd name="connsiteX1532" fmla="*/ 496838 w 1998270"/>
              <a:gd name="connsiteY1532" fmla="*/ 1370256 h 1996549"/>
              <a:gd name="connsiteX1533" fmla="*/ 497179 w 1998270"/>
              <a:gd name="connsiteY1533" fmla="*/ 1370256 h 1996549"/>
              <a:gd name="connsiteX1534" fmla="*/ 503149 w 1998270"/>
              <a:gd name="connsiteY1534" fmla="*/ 1376567 h 1996549"/>
              <a:gd name="connsiteX1535" fmla="*/ 496838 w 1998270"/>
              <a:gd name="connsiteY1535" fmla="*/ 1382877 h 1996549"/>
              <a:gd name="connsiteX1536" fmla="*/ 490528 w 1998270"/>
              <a:gd name="connsiteY1536" fmla="*/ 1376567 h 1996549"/>
              <a:gd name="connsiteX1537" fmla="*/ 496838 w 1998270"/>
              <a:gd name="connsiteY1537" fmla="*/ 1370256 h 1996549"/>
              <a:gd name="connsiteX1538" fmla="*/ 558606 w 1998270"/>
              <a:gd name="connsiteY1538" fmla="*/ 1369610 h 1996549"/>
              <a:gd name="connsiteX1539" fmla="*/ 565429 w 1998270"/>
              <a:gd name="connsiteY1539" fmla="*/ 1376432 h 1996549"/>
              <a:gd name="connsiteX1540" fmla="*/ 558606 w 1998270"/>
              <a:gd name="connsiteY1540" fmla="*/ 1383255 h 1996549"/>
              <a:gd name="connsiteX1541" fmla="*/ 551784 w 1998270"/>
              <a:gd name="connsiteY1541" fmla="*/ 1376432 h 1996549"/>
              <a:gd name="connsiteX1542" fmla="*/ 558606 w 1998270"/>
              <a:gd name="connsiteY1542" fmla="*/ 1369610 h 1996549"/>
              <a:gd name="connsiteX1543" fmla="*/ 619641 w 1998270"/>
              <a:gd name="connsiteY1543" fmla="*/ 1369233 h 1996549"/>
              <a:gd name="connsiteX1544" fmla="*/ 626975 w 1998270"/>
              <a:gd name="connsiteY1544" fmla="*/ 1376567 h 1996549"/>
              <a:gd name="connsiteX1545" fmla="*/ 619641 w 1998270"/>
              <a:gd name="connsiteY1545" fmla="*/ 1383902 h 1996549"/>
              <a:gd name="connsiteX1546" fmla="*/ 612307 w 1998270"/>
              <a:gd name="connsiteY1546" fmla="*/ 1376567 h 1996549"/>
              <a:gd name="connsiteX1547" fmla="*/ 619641 w 1998270"/>
              <a:gd name="connsiteY1547" fmla="*/ 1369233 h 1996549"/>
              <a:gd name="connsiteX1548" fmla="*/ 681042 w 1998270"/>
              <a:gd name="connsiteY1548" fmla="*/ 1368550 h 1996549"/>
              <a:gd name="connsiteX1549" fmla="*/ 689059 w 1998270"/>
              <a:gd name="connsiteY1549" fmla="*/ 1376567 h 1996549"/>
              <a:gd name="connsiteX1550" fmla="*/ 681042 w 1998270"/>
              <a:gd name="connsiteY1550" fmla="*/ 1384583 h 1996549"/>
              <a:gd name="connsiteX1551" fmla="*/ 673027 w 1998270"/>
              <a:gd name="connsiteY1551" fmla="*/ 1376567 h 1996549"/>
              <a:gd name="connsiteX1552" fmla="*/ 681042 w 1998270"/>
              <a:gd name="connsiteY1552" fmla="*/ 1368550 h 1996549"/>
              <a:gd name="connsiteX1553" fmla="*/ 743126 w 1998270"/>
              <a:gd name="connsiteY1553" fmla="*/ 1368039 h 1996549"/>
              <a:gd name="connsiteX1554" fmla="*/ 751653 w 1998270"/>
              <a:gd name="connsiteY1554" fmla="*/ 1376567 h 1996549"/>
              <a:gd name="connsiteX1555" fmla="*/ 743126 w 1998270"/>
              <a:gd name="connsiteY1555" fmla="*/ 1385095 h 1996549"/>
              <a:gd name="connsiteX1556" fmla="*/ 734598 w 1998270"/>
              <a:gd name="connsiteY1556" fmla="*/ 1376567 h 1996549"/>
              <a:gd name="connsiteX1557" fmla="*/ 743126 w 1998270"/>
              <a:gd name="connsiteY1557" fmla="*/ 1368039 h 1996549"/>
              <a:gd name="connsiteX1558" fmla="*/ 803845 w 1998270"/>
              <a:gd name="connsiteY1558" fmla="*/ 1367528 h 1996549"/>
              <a:gd name="connsiteX1559" fmla="*/ 804186 w 1998270"/>
              <a:gd name="connsiteY1559" fmla="*/ 1367528 h 1996549"/>
              <a:gd name="connsiteX1560" fmla="*/ 812885 w 1998270"/>
              <a:gd name="connsiteY1560" fmla="*/ 1376567 h 1996549"/>
              <a:gd name="connsiteX1561" fmla="*/ 803845 w 1998270"/>
              <a:gd name="connsiteY1561" fmla="*/ 1385607 h 1996549"/>
              <a:gd name="connsiteX1562" fmla="*/ 794806 w 1998270"/>
              <a:gd name="connsiteY1562" fmla="*/ 1376567 h 1996549"/>
              <a:gd name="connsiteX1563" fmla="*/ 803845 w 1998270"/>
              <a:gd name="connsiteY1563" fmla="*/ 1367528 h 1996549"/>
              <a:gd name="connsiteX1564" fmla="*/ 865246 w 1998270"/>
              <a:gd name="connsiteY1564" fmla="*/ 1367015 h 1996549"/>
              <a:gd name="connsiteX1565" fmla="*/ 874797 w 1998270"/>
              <a:gd name="connsiteY1565" fmla="*/ 1376567 h 1996549"/>
              <a:gd name="connsiteX1566" fmla="*/ 865246 w 1998270"/>
              <a:gd name="connsiteY1566" fmla="*/ 1386118 h 1996549"/>
              <a:gd name="connsiteX1567" fmla="*/ 855695 w 1998270"/>
              <a:gd name="connsiteY1567" fmla="*/ 1376567 h 1996549"/>
              <a:gd name="connsiteX1568" fmla="*/ 865246 w 1998270"/>
              <a:gd name="connsiteY1568" fmla="*/ 1367015 h 1996549"/>
              <a:gd name="connsiteX1569" fmla="*/ 926647 w 1998270"/>
              <a:gd name="connsiteY1569" fmla="*/ 1366504 h 1996549"/>
              <a:gd name="connsiteX1570" fmla="*/ 926988 w 1998270"/>
              <a:gd name="connsiteY1570" fmla="*/ 1366504 h 1996549"/>
              <a:gd name="connsiteX1571" fmla="*/ 936710 w 1998270"/>
              <a:gd name="connsiteY1571" fmla="*/ 1376567 h 1996549"/>
              <a:gd name="connsiteX1572" fmla="*/ 926647 w 1998270"/>
              <a:gd name="connsiteY1572" fmla="*/ 1386630 h 1996549"/>
              <a:gd name="connsiteX1573" fmla="*/ 916585 w 1998270"/>
              <a:gd name="connsiteY1573" fmla="*/ 1376567 h 1996549"/>
              <a:gd name="connsiteX1574" fmla="*/ 926647 w 1998270"/>
              <a:gd name="connsiteY1574" fmla="*/ 1366504 h 1996549"/>
              <a:gd name="connsiteX1575" fmla="*/ 988048 w 1998270"/>
              <a:gd name="connsiteY1575" fmla="*/ 1365992 h 1996549"/>
              <a:gd name="connsiteX1576" fmla="*/ 998623 w 1998270"/>
              <a:gd name="connsiteY1576" fmla="*/ 1376567 h 1996549"/>
              <a:gd name="connsiteX1577" fmla="*/ 988048 w 1998270"/>
              <a:gd name="connsiteY1577" fmla="*/ 1387142 h 1996549"/>
              <a:gd name="connsiteX1578" fmla="*/ 977474 w 1998270"/>
              <a:gd name="connsiteY1578" fmla="*/ 1376567 h 1996549"/>
              <a:gd name="connsiteX1579" fmla="*/ 988048 w 1998270"/>
              <a:gd name="connsiteY1579" fmla="*/ 1365992 h 1996549"/>
              <a:gd name="connsiteX1580" fmla="*/ 1050132 w 1998270"/>
              <a:gd name="connsiteY1580" fmla="*/ 1365480 h 1996549"/>
              <a:gd name="connsiteX1581" fmla="*/ 1061218 w 1998270"/>
              <a:gd name="connsiteY1581" fmla="*/ 1376567 h 1996549"/>
              <a:gd name="connsiteX1582" fmla="*/ 1050132 w 1998270"/>
              <a:gd name="connsiteY1582" fmla="*/ 1387653 h 1996549"/>
              <a:gd name="connsiteX1583" fmla="*/ 1039046 w 1998270"/>
              <a:gd name="connsiteY1583" fmla="*/ 1376567 h 1996549"/>
              <a:gd name="connsiteX1584" fmla="*/ 1050132 w 1998270"/>
              <a:gd name="connsiteY1584" fmla="*/ 1365480 h 1996549"/>
              <a:gd name="connsiteX1585" fmla="*/ 1110851 w 1998270"/>
              <a:gd name="connsiteY1585" fmla="*/ 1365139 h 1996549"/>
              <a:gd name="connsiteX1586" fmla="*/ 1122278 w 1998270"/>
              <a:gd name="connsiteY1586" fmla="*/ 1376567 h 1996549"/>
              <a:gd name="connsiteX1587" fmla="*/ 1110851 w 1998270"/>
              <a:gd name="connsiteY1587" fmla="*/ 1387994 h 1996549"/>
              <a:gd name="connsiteX1588" fmla="*/ 1099424 w 1998270"/>
              <a:gd name="connsiteY1588" fmla="*/ 1376567 h 1996549"/>
              <a:gd name="connsiteX1589" fmla="*/ 1110851 w 1998270"/>
              <a:gd name="connsiteY1589" fmla="*/ 1365139 h 1996549"/>
              <a:gd name="connsiteX1590" fmla="*/ 1172253 w 1998270"/>
              <a:gd name="connsiteY1590" fmla="*/ 1364628 h 1996549"/>
              <a:gd name="connsiteX1591" fmla="*/ 1184192 w 1998270"/>
              <a:gd name="connsiteY1591" fmla="*/ 1376568 h 1996549"/>
              <a:gd name="connsiteX1592" fmla="*/ 1172253 w 1998270"/>
              <a:gd name="connsiteY1592" fmla="*/ 1388507 h 1996549"/>
              <a:gd name="connsiteX1593" fmla="*/ 1160314 w 1998270"/>
              <a:gd name="connsiteY1593" fmla="*/ 1376568 h 1996549"/>
              <a:gd name="connsiteX1594" fmla="*/ 1172253 w 1998270"/>
              <a:gd name="connsiteY1594" fmla="*/ 1364628 h 1996549"/>
              <a:gd name="connsiteX1595" fmla="*/ 1233654 w 1998270"/>
              <a:gd name="connsiteY1595" fmla="*/ 1364286 h 1996549"/>
              <a:gd name="connsiteX1596" fmla="*/ 1245934 w 1998270"/>
              <a:gd name="connsiteY1596" fmla="*/ 1376567 h 1996549"/>
              <a:gd name="connsiteX1597" fmla="*/ 1233654 w 1998270"/>
              <a:gd name="connsiteY1597" fmla="*/ 1388847 h 1996549"/>
              <a:gd name="connsiteX1598" fmla="*/ 1221374 w 1998270"/>
              <a:gd name="connsiteY1598" fmla="*/ 1376567 h 1996549"/>
              <a:gd name="connsiteX1599" fmla="*/ 1233654 w 1998270"/>
              <a:gd name="connsiteY1599" fmla="*/ 1364286 h 1996549"/>
              <a:gd name="connsiteX1600" fmla="*/ 1971152 w 1998270"/>
              <a:gd name="connsiteY1600" fmla="*/ 1364117 h 1996549"/>
              <a:gd name="connsiteX1601" fmla="*/ 1971492 w 1998270"/>
              <a:gd name="connsiteY1601" fmla="*/ 1364117 h 1996549"/>
              <a:gd name="connsiteX1602" fmla="*/ 1983603 w 1998270"/>
              <a:gd name="connsiteY1602" fmla="*/ 1376568 h 1996549"/>
              <a:gd name="connsiteX1603" fmla="*/ 1971152 w 1998270"/>
              <a:gd name="connsiteY1603" fmla="*/ 1389018 h 1996549"/>
              <a:gd name="connsiteX1604" fmla="*/ 1958701 w 1998270"/>
              <a:gd name="connsiteY1604" fmla="*/ 1376568 h 1996549"/>
              <a:gd name="connsiteX1605" fmla="*/ 1971152 w 1998270"/>
              <a:gd name="connsiteY1605" fmla="*/ 1364117 h 1996549"/>
              <a:gd name="connsiteX1606" fmla="*/ 1295055 w 1998270"/>
              <a:gd name="connsiteY1606" fmla="*/ 1363945 h 1996549"/>
              <a:gd name="connsiteX1607" fmla="*/ 1307676 w 1998270"/>
              <a:gd name="connsiteY1607" fmla="*/ 1376567 h 1996549"/>
              <a:gd name="connsiteX1608" fmla="*/ 1295055 w 1998270"/>
              <a:gd name="connsiteY1608" fmla="*/ 1389188 h 1996549"/>
              <a:gd name="connsiteX1609" fmla="*/ 1282434 w 1998270"/>
              <a:gd name="connsiteY1609" fmla="*/ 1376567 h 1996549"/>
              <a:gd name="connsiteX1610" fmla="*/ 1295055 w 1998270"/>
              <a:gd name="connsiteY1610" fmla="*/ 1363945 h 1996549"/>
              <a:gd name="connsiteX1611" fmla="*/ 1357138 w 1998270"/>
              <a:gd name="connsiteY1611" fmla="*/ 1363604 h 1996549"/>
              <a:gd name="connsiteX1612" fmla="*/ 1370101 w 1998270"/>
              <a:gd name="connsiteY1612" fmla="*/ 1376055 h 1996549"/>
              <a:gd name="connsiteX1613" fmla="*/ 1357138 w 1998270"/>
              <a:gd name="connsiteY1613" fmla="*/ 1389018 h 1996549"/>
              <a:gd name="connsiteX1614" fmla="*/ 1344176 w 1998270"/>
              <a:gd name="connsiteY1614" fmla="*/ 1376567 h 1996549"/>
              <a:gd name="connsiteX1615" fmla="*/ 1357138 w 1998270"/>
              <a:gd name="connsiteY1615" fmla="*/ 1363604 h 1996549"/>
              <a:gd name="connsiteX1616" fmla="*/ 1417857 w 1998270"/>
              <a:gd name="connsiteY1616" fmla="*/ 1363263 h 1996549"/>
              <a:gd name="connsiteX1617" fmla="*/ 1431161 w 1998270"/>
              <a:gd name="connsiteY1617" fmla="*/ 1376567 h 1996549"/>
              <a:gd name="connsiteX1618" fmla="*/ 1417857 w 1998270"/>
              <a:gd name="connsiteY1618" fmla="*/ 1389871 h 1996549"/>
              <a:gd name="connsiteX1619" fmla="*/ 1404554 w 1998270"/>
              <a:gd name="connsiteY1619" fmla="*/ 1376567 h 1996549"/>
              <a:gd name="connsiteX1620" fmla="*/ 1417857 w 1998270"/>
              <a:gd name="connsiteY1620" fmla="*/ 1363263 h 1996549"/>
              <a:gd name="connsiteX1621" fmla="*/ 1479259 w 1998270"/>
              <a:gd name="connsiteY1621" fmla="*/ 1363092 h 1996549"/>
              <a:gd name="connsiteX1622" fmla="*/ 1492733 w 1998270"/>
              <a:gd name="connsiteY1622" fmla="*/ 1376567 h 1996549"/>
              <a:gd name="connsiteX1623" fmla="*/ 1479259 w 1998270"/>
              <a:gd name="connsiteY1623" fmla="*/ 1390041 h 1996549"/>
              <a:gd name="connsiteX1624" fmla="*/ 1465785 w 1998270"/>
              <a:gd name="connsiteY1624" fmla="*/ 1376567 h 1996549"/>
              <a:gd name="connsiteX1625" fmla="*/ 1479259 w 1998270"/>
              <a:gd name="connsiteY1625" fmla="*/ 1363092 h 1996549"/>
              <a:gd name="connsiteX1626" fmla="*/ 1541026 w 1998270"/>
              <a:gd name="connsiteY1626" fmla="*/ 1362617 h 1996549"/>
              <a:gd name="connsiteX1627" fmla="*/ 1554842 w 1998270"/>
              <a:gd name="connsiteY1627" fmla="*/ 1376432 h 1996549"/>
              <a:gd name="connsiteX1628" fmla="*/ 1541026 w 1998270"/>
              <a:gd name="connsiteY1628" fmla="*/ 1390248 h 1996549"/>
              <a:gd name="connsiteX1629" fmla="*/ 1527211 w 1998270"/>
              <a:gd name="connsiteY1629" fmla="*/ 1376432 h 1996549"/>
              <a:gd name="connsiteX1630" fmla="*/ 1541026 w 1998270"/>
              <a:gd name="connsiteY1630" fmla="*/ 1362617 h 1996549"/>
              <a:gd name="connsiteX1631" fmla="*/ 1602061 w 1998270"/>
              <a:gd name="connsiteY1631" fmla="*/ 1362581 h 1996549"/>
              <a:gd name="connsiteX1632" fmla="*/ 1616047 w 1998270"/>
              <a:gd name="connsiteY1632" fmla="*/ 1376567 h 1996549"/>
              <a:gd name="connsiteX1633" fmla="*/ 1602061 w 1998270"/>
              <a:gd name="connsiteY1633" fmla="*/ 1390553 h 1996549"/>
              <a:gd name="connsiteX1634" fmla="*/ 1588076 w 1998270"/>
              <a:gd name="connsiteY1634" fmla="*/ 1376567 h 1996549"/>
              <a:gd name="connsiteX1635" fmla="*/ 1602061 w 1998270"/>
              <a:gd name="connsiteY1635" fmla="*/ 1362581 h 1996549"/>
              <a:gd name="connsiteX1636" fmla="*/ 1724864 w 1998270"/>
              <a:gd name="connsiteY1636" fmla="*/ 1362410 h 1996549"/>
              <a:gd name="connsiteX1637" fmla="*/ 1739020 w 1998270"/>
              <a:gd name="connsiteY1637" fmla="*/ 1376567 h 1996549"/>
              <a:gd name="connsiteX1638" fmla="*/ 1724864 w 1998270"/>
              <a:gd name="connsiteY1638" fmla="*/ 1390723 h 1996549"/>
              <a:gd name="connsiteX1639" fmla="*/ 1710708 w 1998270"/>
              <a:gd name="connsiteY1639" fmla="*/ 1376567 h 1996549"/>
              <a:gd name="connsiteX1640" fmla="*/ 1724864 w 1998270"/>
              <a:gd name="connsiteY1640" fmla="*/ 1362410 h 1996549"/>
              <a:gd name="connsiteX1641" fmla="*/ 1664145 w 1998270"/>
              <a:gd name="connsiteY1641" fmla="*/ 1362410 h 1996549"/>
              <a:gd name="connsiteX1642" fmla="*/ 1678301 w 1998270"/>
              <a:gd name="connsiteY1642" fmla="*/ 1376567 h 1996549"/>
              <a:gd name="connsiteX1643" fmla="*/ 1664145 w 1998270"/>
              <a:gd name="connsiteY1643" fmla="*/ 1390723 h 1996549"/>
              <a:gd name="connsiteX1644" fmla="*/ 1649989 w 1998270"/>
              <a:gd name="connsiteY1644" fmla="*/ 1376567 h 1996549"/>
              <a:gd name="connsiteX1645" fmla="*/ 1664145 w 1998270"/>
              <a:gd name="connsiteY1645" fmla="*/ 1362410 h 1996549"/>
              <a:gd name="connsiteX1646" fmla="*/ 1909067 w 1998270"/>
              <a:gd name="connsiteY1646" fmla="*/ 1362240 h 1996549"/>
              <a:gd name="connsiteX1647" fmla="*/ 1909409 w 1998270"/>
              <a:gd name="connsiteY1647" fmla="*/ 1362240 h 1996549"/>
              <a:gd name="connsiteX1648" fmla="*/ 1923395 w 1998270"/>
              <a:gd name="connsiteY1648" fmla="*/ 1376567 h 1996549"/>
              <a:gd name="connsiteX1649" fmla="*/ 1909067 w 1998270"/>
              <a:gd name="connsiteY1649" fmla="*/ 1390894 h 1996549"/>
              <a:gd name="connsiteX1650" fmla="*/ 1894741 w 1998270"/>
              <a:gd name="connsiteY1650" fmla="*/ 1376567 h 1996549"/>
              <a:gd name="connsiteX1651" fmla="*/ 1909067 w 1998270"/>
              <a:gd name="connsiteY1651" fmla="*/ 1362240 h 1996549"/>
              <a:gd name="connsiteX1652" fmla="*/ 1847666 w 1998270"/>
              <a:gd name="connsiteY1652" fmla="*/ 1362240 h 1996549"/>
              <a:gd name="connsiteX1653" fmla="*/ 1848007 w 1998270"/>
              <a:gd name="connsiteY1653" fmla="*/ 1362240 h 1996549"/>
              <a:gd name="connsiteX1654" fmla="*/ 1861993 w 1998270"/>
              <a:gd name="connsiteY1654" fmla="*/ 1376567 h 1996549"/>
              <a:gd name="connsiteX1655" fmla="*/ 1847666 w 1998270"/>
              <a:gd name="connsiteY1655" fmla="*/ 1390894 h 1996549"/>
              <a:gd name="connsiteX1656" fmla="*/ 1833340 w 1998270"/>
              <a:gd name="connsiteY1656" fmla="*/ 1376567 h 1996549"/>
              <a:gd name="connsiteX1657" fmla="*/ 1847666 w 1998270"/>
              <a:gd name="connsiteY1657" fmla="*/ 1362240 h 1996549"/>
              <a:gd name="connsiteX1658" fmla="*/ 1786265 w 1998270"/>
              <a:gd name="connsiteY1658" fmla="*/ 1362240 h 1996549"/>
              <a:gd name="connsiteX1659" fmla="*/ 1786606 w 1998270"/>
              <a:gd name="connsiteY1659" fmla="*/ 1362240 h 1996549"/>
              <a:gd name="connsiteX1660" fmla="*/ 1800592 w 1998270"/>
              <a:gd name="connsiteY1660" fmla="*/ 1376567 h 1996549"/>
              <a:gd name="connsiteX1661" fmla="*/ 1786265 w 1998270"/>
              <a:gd name="connsiteY1661" fmla="*/ 1390894 h 1996549"/>
              <a:gd name="connsiteX1662" fmla="*/ 1771939 w 1998270"/>
              <a:gd name="connsiteY1662" fmla="*/ 1376567 h 1996549"/>
              <a:gd name="connsiteX1663" fmla="*/ 1786265 w 1998270"/>
              <a:gd name="connsiteY1663" fmla="*/ 1362240 h 1996549"/>
              <a:gd name="connsiteX1664" fmla="*/ 5628 w 1998270"/>
              <a:gd name="connsiteY1664" fmla="*/ 1313801 h 1996549"/>
              <a:gd name="connsiteX1665" fmla="*/ 6004 w 1998270"/>
              <a:gd name="connsiteY1665" fmla="*/ 1313801 h 1996549"/>
              <a:gd name="connsiteX1666" fmla="*/ 6993 w 1998270"/>
              <a:gd name="connsiteY1666" fmla="*/ 1315166 h 1996549"/>
              <a:gd name="connsiteX1667" fmla="*/ 5628 w 1998270"/>
              <a:gd name="connsiteY1667" fmla="*/ 1316530 h 1996549"/>
              <a:gd name="connsiteX1668" fmla="*/ 4264 w 1998270"/>
              <a:gd name="connsiteY1668" fmla="*/ 1315166 h 1996549"/>
              <a:gd name="connsiteX1669" fmla="*/ 5628 w 1998270"/>
              <a:gd name="connsiteY1669" fmla="*/ 1313801 h 1996549"/>
              <a:gd name="connsiteX1670" fmla="*/ 67029 w 1998270"/>
              <a:gd name="connsiteY1670" fmla="*/ 1312948 h 1996549"/>
              <a:gd name="connsiteX1671" fmla="*/ 69247 w 1998270"/>
              <a:gd name="connsiteY1671" fmla="*/ 1315166 h 1996549"/>
              <a:gd name="connsiteX1672" fmla="*/ 67029 w 1998270"/>
              <a:gd name="connsiteY1672" fmla="*/ 1317383 h 1996549"/>
              <a:gd name="connsiteX1673" fmla="*/ 64813 w 1998270"/>
              <a:gd name="connsiteY1673" fmla="*/ 1315166 h 1996549"/>
              <a:gd name="connsiteX1674" fmla="*/ 67029 w 1998270"/>
              <a:gd name="connsiteY1674" fmla="*/ 1312948 h 1996549"/>
              <a:gd name="connsiteX1675" fmla="*/ 129113 w 1998270"/>
              <a:gd name="connsiteY1675" fmla="*/ 1312267 h 1996549"/>
              <a:gd name="connsiteX1676" fmla="*/ 129471 w 1998270"/>
              <a:gd name="connsiteY1676" fmla="*/ 1312267 h 1996549"/>
              <a:gd name="connsiteX1677" fmla="*/ 132013 w 1998270"/>
              <a:gd name="connsiteY1677" fmla="*/ 1315166 h 1996549"/>
              <a:gd name="connsiteX1678" fmla="*/ 129113 w 1998270"/>
              <a:gd name="connsiteY1678" fmla="*/ 1318066 h 1996549"/>
              <a:gd name="connsiteX1679" fmla="*/ 126214 w 1998270"/>
              <a:gd name="connsiteY1679" fmla="*/ 1315166 h 1996549"/>
              <a:gd name="connsiteX1680" fmla="*/ 129113 w 1998270"/>
              <a:gd name="connsiteY1680" fmla="*/ 1312267 h 1996549"/>
              <a:gd name="connsiteX1681" fmla="*/ 190199 w 1998270"/>
              <a:gd name="connsiteY1681" fmla="*/ 1311450 h 1996549"/>
              <a:gd name="connsiteX1682" fmla="*/ 193780 w 1998270"/>
              <a:gd name="connsiteY1682" fmla="*/ 1315032 h 1996549"/>
              <a:gd name="connsiteX1683" fmla="*/ 190199 w 1998270"/>
              <a:gd name="connsiteY1683" fmla="*/ 1318613 h 1996549"/>
              <a:gd name="connsiteX1684" fmla="*/ 186617 w 1998270"/>
              <a:gd name="connsiteY1684" fmla="*/ 1315032 h 1996549"/>
              <a:gd name="connsiteX1685" fmla="*/ 190199 w 1998270"/>
              <a:gd name="connsiteY1685" fmla="*/ 1311450 h 1996549"/>
              <a:gd name="connsiteX1686" fmla="*/ 251234 w 1998270"/>
              <a:gd name="connsiteY1686" fmla="*/ 1310901 h 1996549"/>
              <a:gd name="connsiteX1687" fmla="*/ 255498 w 1998270"/>
              <a:gd name="connsiteY1687" fmla="*/ 1315165 h 1996549"/>
              <a:gd name="connsiteX1688" fmla="*/ 251234 w 1998270"/>
              <a:gd name="connsiteY1688" fmla="*/ 1319429 h 1996549"/>
              <a:gd name="connsiteX1689" fmla="*/ 246970 w 1998270"/>
              <a:gd name="connsiteY1689" fmla="*/ 1315165 h 1996549"/>
              <a:gd name="connsiteX1690" fmla="*/ 251234 w 1998270"/>
              <a:gd name="connsiteY1690" fmla="*/ 1310901 h 1996549"/>
              <a:gd name="connsiteX1691" fmla="*/ 312635 w 1998270"/>
              <a:gd name="connsiteY1691" fmla="*/ 1310219 h 1996549"/>
              <a:gd name="connsiteX1692" fmla="*/ 317581 w 1998270"/>
              <a:gd name="connsiteY1692" fmla="*/ 1315166 h 1996549"/>
              <a:gd name="connsiteX1693" fmla="*/ 312635 w 1998270"/>
              <a:gd name="connsiteY1693" fmla="*/ 1320112 h 1996549"/>
              <a:gd name="connsiteX1694" fmla="*/ 307689 w 1998270"/>
              <a:gd name="connsiteY1694" fmla="*/ 1315166 h 1996549"/>
              <a:gd name="connsiteX1695" fmla="*/ 312635 w 1998270"/>
              <a:gd name="connsiteY1695" fmla="*/ 1310219 h 1996549"/>
              <a:gd name="connsiteX1696" fmla="*/ 374036 w 1998270"/>
              <a:gd name="connsiteY1696" fmla="*/ 1309537 h 1996549"/>
              <a:gd name="connsiteX1697" fmla="*/ 379665 w 1998270"/>
              <a:gd name="connsiteY1697" fmla="*/ 1315166 h 1996549"/>
              <a:gd name="connsiteX1698" fmla="*/ 374036 w 1998270"/>
              <a:gd name="connsiteY1698" fmla="*/ 1320794 h 1996549"/>
              <a:gd name="connsiteX1699" fmla="*/ 368408 w 1998270"/>
              <a:gd name="connsiteY1699" fmla="*/ 1315166 h 1996549"/>
              <a:gd name="connsiteX1700" fmla="*/ 374036 w 1998270"/>
              <a:gd name="connsiteY1700" fmla="*/ 1309537 h 1996549"/>
              <a:gd name="connsiteX1701" fmla="*/ 436119 w 1998270"/>
              <a:gd name="connsiteY1701" fmla="*/ 1309025 h 1996549"/>
              <a:gd name="connsiteX1702" fmla="*/ 442259 w 1998270"/>
              <a:gd name="connsiteY1702" fmla="*/ 1314654 h 1996549"/>
              <a:gd name="connsiteX1703" fmla="*/ 436119 w 1998270"/>
              <a:gd name="connsiteY1703" fmla="*/ 1320794 h 1996549"/>
              <a:gd name="connsiteX1704" fmla="*/ 429980 w 1998270"/>
              <a:gd name="connsiteY1704" fmla="*/ 1315166 h 1996549"/>
              <a:gd name="connsiteX1705" fmla="*/ 436119 w 1998270"/>
              <a:gd name="connsiteY1705" fmla="*/ 1309025 h 1996549"/>
              <a:gd name="connsiteX1706" fmla="*/ 496839 w 1998270"/>
              <a:gd name="connsiteY1706" fmla="*/ 1308343 h 1996549"/>
              <a:gd name="connsiteX1707" fmla="*/ 503661 w 1998270"/>
              <a:gd name="connsiteY1707" fmla="*/ 1315166 h 1996549"/>
              <a:gd name="connsiteX1708" fmla="*/ 496839 w 1998270"/>
              <a:gd name="connsiteY1708" fmla="*/ 1321988 h 1996549"/>
              <a:gd name="connsiteX1709" fmla="*/ 490017 w 1998270"/>
              <a:gd name="connsiteY1709" fmla="*/ 1315166 h 1996549"/>
              <a:gd name="connsiteX1710" fmla="*/ 496839 w 1998270"/>
              <a:gd name="connsiteY1710" fmla="*/ 1308343 h 1996549"/>
              <a:gd name="connsiteX1711" fmla="*/ 558239 w 1998270"/>
              <a:gd name="connsiteY1711" fmla="*/ 1307831 h 1996549"/>
              <a:gd name="connsiteX1712" fmla="*/ 565573 w 1998270"/>
              <a:gd name="connsiteY1712" fmla="*/ 1315165 h 1996549"/>
              <a:gd name="connsiteX1713" fmla="*/ 558239 w 1998270"/>
              <a:gd name="connsiteY1713" fmla="*/ 1322499 h 1996549"/>
              <a:gd name="connsiteX1714" fmla="*/ 550906 w 1998270"/>
              <a:gd name="connsiteY1714" fmla="*/ 1315165 h 1996549"/>
              <a:gd name="connsiteX1715" fmla="*/ 558239 w 1998270"/>
              <a:gd name="connsiteY1715" fmla="*/ 1307831 h 1996549"/>
              <a:gd name="connsiteX1716" fmla="*/ 619641 w 1998270"/>
              <a:gd name="connsiteY1716" fmla="*/ 1307149 h 1996549"/>
              <a:gd name="connsiteX1717" fmla="*/ 627657 w 1998270"/>
              <a:gd name="connsiteY1717" fmla="*/ 1315166 h 1996549"/>
              <a:gd name="connsiteX1718" fmla="*/ 619641 w 1998270"/>
              <a:gd name="connsiteY1718" fmla="*/ 1323182 h 1996549"/>
              <a:gd name="connsiteX1719" fmla="*/ 611625 w 1998270"/>
              <a:gd name="connsiteY1719" fmla="*/ 1315166 h 1996549"/>
              <a:gd name="connsiteX1720" fmla="*/ 619641 w 1998270"/>
              <a:gd name="connsiteY1720" fmla="*/ 1307149 h 1996549"/>
              <a:gd name="connsiteX1721" fmla="*/ 681409 w 1998270"/>
              <a:gd name="connsiteY1721" fmla="*/ 1306503 h 1996549"/>
              <a:gd name="connsiteX1722" fmla="*/ 689937 w 1998270"/>
              <a:gd name="connsiteY1722" fmla="*/ 1315031 h 1996549"/>
              <a:gd name="connsiteX1723" fmla="*/ 681409 w 1998270"/>
              <a:gd name="connsiteY1723" fmla="*/ 1323559 h 1996549"/>
              <a:gd name="connsiteX1724" fmla="*/ 672881 w 1998270"/>
              <a:gd name="connsiteY1724" fmla="*/ 1315031 h 1996549"/>
              <a:gd name="connsiteX1725" fmla="*/ 681409 w 1998270"/>
              <a:gd name="connsiteY1725" fmla="*/ 1306503 h 1996549"/>
              <a:gd name="connsiteX1726" fmla="*/ 743126 w 1998270"/>
              <a:gd name="connsiteY1726" fmla="*/ 1305955 h 1996549"/>
              <a:gd name="connsiteX1727" fmla="*/ 752336 w 1998270"/>
              <a:gd name="connsiteY1727" fmla="*/ 1315166 h 1996549"/>
              <a:gd name="connsiteX1728" fmla="*/ 743126 w 1998270"/>
              <a:gd name="connsiteY1728" fmla="*/ 1324376 h 1996549"/>
              <a:gd name="connsiteX1729" fmla="*/ 733916 w 1998270"/>
              <a:gd name="connsiteY1729" fmla="*/ 1315166 h 1996549"/>
              <a:gd name="connsiteX1730" fmla="*/ 743126 w 1998270"/>
              <a:gd name="connsiteY1730" fmla="*/ 1305955 h 1996549"/>
              <a:gd name="connsiteX1731" fmla="*/ 803845 w 1998270"/>
              <a:gd name="connsiteY1731" fmla="*/ 1305444 h 1996549"/>
              <a:gd name="connsiteX1732" fmla="*/ 804185 w 1998270"/>
              <a:gd name="connsiteY1732" fmla="*/ 1305444 h 1996549"/>
              <a:gd name="connsiteX1733" fmla="*/ 813567 w 1998270"/>
              <a:gd name="connsiteY1733" fmla="*/ 1315166 h 1996549"/>
              <a:gd name="connsiteX1734" fmla="*/ 803845 w 1998270"/>
              <a:gd name="connsiteY1734" fmla="*/ 1324887 h 1996549"/>
              <a:gd name="connsiteX1735" fmla="*/ 794123 w 1998270"/>
              <a:gd name="connsiteY1735" fmla="*/ 1315166 h 1996549"/>
              <a:gd name="connsiteX1736" fmla="*/ 803845 w 1998270"/>
              <a:gd name="connsiteY1736" fmla="*/ 1305444 h 1996549"/>
              <a:gd name="connsiteX1737" fmla="*/ 865246 w 1998270"/>
              <a:gd name="connsiteY1737" fmla="*/ 1304932 h 1996549"/>
              <a:gd name="connsiteX1738" fmla="*/ 875480 w 1998270"/>
              <a:gd name="connsiteY1738" fmla="*/ 1315166 h 1996549"/>
              <a:gd name="connsiteX1739" fmla="*/ 865246 w 1998270"/>
              <a:gd name="connsiteY1739" fmla="*/ 1325400 h 1996549"/>
              <a:gd name="connsiteX1740" fmla="*/ 855013 w 1998270"/>
              <a:gd name="connsiteY1740" fmla="*/ 1315166 h 1996549"/>
              <a:gd name="connsiteX1741" fmla="*/ 865246 w 1998270"/>
              <a:gd name="connsiteY1741" fmla="*/ 1304932 h 1996549"/>
              <a:gd name="connsiteX1742" fmla="*/ 988048 w 1998270"/>
              <a:gd name="connsiteY1742" fmla="*/ 1303739 h 1996549"/>
              <a:gd name="connsiteX1743" fmla="*/ 988389 w 1998270"/>
              <a:gd name="connsiteY1743" fmla="*/ 1303739 h 1996549"/>
              <a:gd name="connsiteX1744" fmla="*/ 999305 w 1998270"/>
              <a:gd name="connsiteY1744" fmla="*/ 1314996 h 1996549"/>
              <a:gd name="connsiteX1745" fmla="*/ 988048 w 1998270"/>
              <a:gd name="connsiteY1745" fmla="*/ 1326253 h 1996549"/>
              <a:gd name="connsiteX1746" fmla="*/ 976792 w 1998270"/>
              <a:gd name="connsiteY1746" fmla="*/ 1314996 h 1996549"/>
              <a:gd name="connsiteX1747" fmla="*/ 988048 w 1998270"/>
              <a:gd name="connsiteY1747" fmla="*/ 1303739 h 1996549"/>
              <a:gd name="connsiteX1748" fmla="*/ 1110851 w 1998270"/>
              <a:gd name="connsiteY1748" fmla="*/ 1303738 h 1996549"/>
              <a:gd name="connsiteX1749" fmla="*/ 1122961 w 1998270"/>
              <a:gd name="connsiteY1749" fmla="*/ 1315848 h 1996549"/>
              <a:gd name="connsiteX1750" fmla="*/ 1110851 w 1998270"/>
              <a:gd name="connsiteY1750" fmla="*/ 1327958 h 1996549"/>
              <a:gd name="connsiteX1751" fmla="*/ 1098742 w 1998270"/>
              <a:gd name="connsiteY1751" fmla="*/ 1315848 h 1996549"/>
              <a:gd name="connsiteX1752" fmla="*/ 1110851 w 1998270"/>
              <a:gd name="connsiteY1752" fmla="*/ 1303738 h 1996549"/>
              <a:gd name="connsiteX1753" fmla="*/ 1050132 w 1998270"/>
              <a:gd name="connsiteY1753" fmla="*/ 1303738 h 1996549"/>
              <a:gd name="connsiteX1754" fmla="*/ 1061901 w 1998270"/>
              <a:gd name="connsiteY1754" fmla="*/ 1315507 h 1996549"/>
              <a:gd name="connsiteX1755" fmla="*/ 1050132 w 1998270"/>
              <a:gd name="connsiteY1755" fmla="*/ 1327276 h 1996549"/>
              <a:gd name="connsiteX1756" fmla="*/ 1038364 w 1998270"/>
              <a:gd name="connsiteY1756" fmla="*/ 1315507 h 1996549"/>
              <a:gd name="connsiteX1757" fmla="*/ 1050132 w 1998270"/>
              <a:gd name="connsiteY1757" fmla="*/ 1303738 h 1996549"/>
              <a:gd name="connsiteX1758" fmla="*/ 926648 w 1998270"/>
              <a:gd name="connsiteY1758" fmla="*/ 1303738 h 1996549"/>
              <a:gd name="connsiteX1759" fmla="*/ 937393 w 1998270"/>
              <a:gd name="connsiteY1759" fmla="*/ 1314484 h 1996549"/>
              <a:gd name="connsiteX1760" fmla="*/ 926648 w 1998270"/>
              <a:gd name="connsiteY1760" fmla="*/ 1325229 h 1996549"/>
              <a:gd name="connsiteX1761" fmla="*/ 915903 w 1998270"/>
              <a:gd name="connsiteY1761" fmla="*/ 1314484 h 1996549"/>
              <a:gd name="connsiteX1762" fmla="*/ 926648 w 1998270"/>
              <a:gd name="connsiteY1762" fmla="*/ 1303738 h 1996549"/>
              <a:gd name="connsiteX1763" fmla="*/ 1172253 w 1998270"/>
              <a:gd name="connsiteY1763" fmla="*/ 1302544 h 1996549"/>
              <a:gd name="connsiteX1764" fmla="*/ 1184874 w 1998270"/>
              <a:gd name="connsiteY1764" fmla="*/ 1315166 h 1996549"/>
              <a:gd name="connsiteX1765" fmla="*/ 1172253 w 1998270"/>
              <a:gd name="connsiteY1765" fmla="*/ 1327787 h 1996549"/>
              <a:gd name="connsiteX1766" fmla="*/ 1159632 w 1998270"/>
              <a:gd name="connsiteY1766" fmla="*/ 1315166 h 1996549"/>
              <a:gd name="connsiteX1767" fmla="*/ 1172253 w 1998270"/>
              <a:gd name="connsiteY1767" fmla="*/ 1302544 h 1996549"/>
              <a:gd name="connsiteX1768" fmla="*/ 1233654 w 1998270"/>
              <a:gd name="connsiteY1768" fmla="*/ 1302203 h 1996549"/>
              <a:gd name="connsiteX1769" fmla="*/ 1246616 w 1998270"/>
              <a:gd name="connsiteY1769" fmla="*/ 1315166 h 1996549"/>
              <a:gd name="connsiteX1770" fmla="*/ 1233654 w 1998270"/>
              <a:gd name="connsiteY1770" fmla="*/ 1328128 h 1996549"/>
              <a:gd name="connsiteX1771" fmla="*/ 1220692 w 1998270"/>
              <a:gd name="connsiteY1771" fmla="*/ 1315166 h 1996549"/>
              <a:gd name="connsiteX1772" fmla="*/ 1233654 w 1998270"/>
              <a:gd name="connsiteY1772" fmla="*/ 1302203 h 1996549"/>
              <a:gd name="connsiteX1773" fmla="*/ 1971151 w 1998270"/>
              <a:gd name="connsiteY1773" fmla="*/ 1302033 h 1996549"/>
              <a:gd name="connsiteX1774" fmla="*/ 1971492 w 1998270"/>
              <a:gd name="connsiteY1774" fmla="*/ 1302033 h 1996549"/>
              <a:gd name="connsiteX1775" fmla="*/ 1984284 w 1998270"/>
              <a:gd name="connsiteY1775" fmla="*/ 1315166 h 1996549"/>
              <a:gd name="connsiteX1776" fmla="*/ 1971151 w 1998270"/>
              <a:gd name="connsiteY1776" fmla="*/ 1328299 h 1996549"/>
              <a:gd name="connsiteX1777" fmla="*/ 1958019 w 1998270"/>
              <a:gd name="connsiteY1777" fmla="*/ 1315166 h 1996549"/>
              <a:gd name="connsiteX1778" fmla="*/ 1971151 w 1998270"/>
              <a:gd name="connsiteY1778" fmla="*/ 1302033 h 1996549"/>
              <a:gd name="connsiteX1779" fmla="*/ 1295055 w 1998270"/>
              <a:gd name="connsiteY1779" fmla="*/ 1301862 h 1996549"/>
              <a:gd name="connsiteX1780" fmla="*/ 1308359 w 1998270"/>
              <a:gd name="connsiteY1780" fmla="*/ 1315166 h 1996549"/>
              <a:gd name="connsiteX1781" fmla="*/ 1295055 w 1998270"/>
              <a:gd name="connsiteY1781" fmla="*/ 1328470 h 1996549"/>
              <a:gd name="connsiteX1782" fmla="*/ 1281752 w 1998270"/>
              <a:gd name="connsiteY1782" fmla="*/ 1315166 h 1996549"/>
              <a:gd name="connsiteX1783" fmla="*/ 1295055 w 1998270"/>
              <a:gd name="connsiteY1783" fmla="*/ 1301862 h 1996549"/>
              <a:gd name="connsiteX1784" fmla="*/ 1357138 w 1998270"/>
              <a:gd name="connsiteY1784" fmla="*/ 1301521 h 1996549"/>
              <a:gd name="connsiteX1785" fmla="*/ 1370783 w 1998270"/>
              <a:gd name="connsiteY1785" fmla="*/ 1315166 h 1996549"/>
              <a:gd name="connsiteX1786" fmla="*/ 1357138 w 1998270"/>
              <a:gd name="connsiteY1786" fmla="*/ 1328811 h 1996549"/>
              <a:gd name="connsiteX1787" fmla="*/ 1343494 w 1998270"/>
              <a:gd name="connsiteY1787" fmla="*/ 1315166 h 1996549"/>
              <a:gd name="connsiteX1788" fmla="*/ 1357138 w 1998270"/>
              <a:gd name="connsiteY1788" fmla="*/ 1301521 h 1996549"/>
              <a:gd name="connsiteX1789" fmla="*/ 1417858 w 1998270"/>
              <a:gd name="connsiteY1789" fmla="*/ 1301180 h 1996549"/>
              <a:gd name="connsiteX1790" fmla="*/ 1431844 w 1998270"/>
              <a:gd name="connsiteY1790" fmla="*/ 1315166 h 1996549"/>
              <a:gd name="connsiteX1791" fmla="*/ 1417858 w 1998270"/>
              <a:gd name="connsiteY1791" fmla="*/ 1329152 h 1996549"/>
              <a:gd name="connsiteX1792" fmla="*/ 1403872 w 1998270"/>
              <a:gd name="connsiteY1792" fmla="*/ 1315166 h 1996549"/>
              <a:gd name="connsiteX1793" fmla="*/ 1417858 w 1998270"/>
              <a:gd name="connsiteY1793" fmla="*/ 1301180 h 1996549"/>
              <a:gd name="connsiteX1794" fmla="*/ 1479258 w 1998270"/>
              <a:gd name="connsiteY1794" fmla="*/ 1300839 h 1996549"/>
              <a:gd name="connsiteX1795" fmla="*/ 1479599 w 1998270"/>
              <a:gd name="connsiteY1795" fmla="*/ 1300839 h 1996549"/>
              <a:gd name="connsiteX1796" fmla="*/ 1493585 w 1998270"/>
              <a:gd name="connsiteY1796" fmla="*/ 1315166 h 1996549"/>
              <a:gd name="connsiteX1797" fmla="*/ 1479258 w 1998270"/>
              <a:gd name="connsiteY1797" fmla="*/ 1329493 h 1996549"/>
              <a:gd name="connsiteX1798" fmla="*/ 1464932 w 1998270"/>
              <a:gd name="connsiteY1798" fmla="*/ 1315166 h 1996549"/>
              <a:gd name="connsiteX1799" fmla="*/ 1479258 w 1998270"/>
              <a:gd name="connsiteY1799" fmla="*/ 1300839 h 1996549"/>
              <a:gd name="connsiteX1800" fmla="*/ 1540660 w 1998270"/>
              <a:gd name="connsiteY1800" fmla="*/ 1300668 h 1996549"/>
              <a:gd name="connsiteX1801" fmla="*/ 1555157 w 1998270"/>
              <a:gd name="connsiteY1801" fmla="*/ 1315166 h 1996549"/>
              <a:gd name="connsiteX1802" fmla="*/ 1540660 w 1998270"/>
              <a:gd name="connsiteY1802" fmla="*/ 1329663 h 1996549"/>
              <a:gd name="connsiteX1803" fmla="*/ 1526163 w 1998270"/>
              <a:gd name="connsiteY1803" fmla="*/ 1315166 h 1996549"/>
              <a:gd name="connsiteX1804" fmla="*/ 1540660 w 1998270"/>
              <a:gd name="connsiteY1804" fmla="*/ 1300668 h 1996549"/>
              <a:gd name="connsiteX1805" fmla="*/ 1602061 w 1998270"/>
              <a:gd name="connsiteY1805" fmla="*/ 1300498 h 1996549"/>
              <a:gd name="connsiteX1806" fmla="*/ 1602403 w 1998270"/>
              <a:gd name="connsiteY1806" fmla="*/ 1300498 h 1996549"/>
              <a:gd name="connsiteX1807" fmla="*/ 1616730 w 1998270"/>
              <a:gd name="connsiteY1807" fmla="*/ 1315166 h 1996549"/>
              <a:gd name="connsiteX1808" fmla="*/ 1602061 w 1998270"/>
              <a:gd name="connsiteY1808" fmla="*/ 1329834 h 1996549"/>
              <a:gd name="connsiteX1809" fmla="*/ 1587394 w 1998270"/>
              <a:gd name="connsiteY1809" fmla="*/ 1315166 h 1996549"/>
              <a:gd name="connsiteX1810" fmla="*/ 1602061 w 1998270"/>
              <a:gd name="connsiteY1810" fmla="*/ 1300498 h 1996549"/>
              <a:gd name="connsiteX1811" fmla="*/ 1664145 w 1998270"/>
              <a:gd name="connsiteY1811" fmla="*/ 1300327 h 1996549"/>
              <a:gd name="connsiteX1812" fmla="*/ 1678984 w 1998270"/>
              <a:gd name="connsiteY1812" fmla="*/ 1315166 h 1996549"/>
              <a:gd name="connsiteX1813" fmla="*/ 1664145 w 1998270"/>
              <a:gd name="connsiteY1813" fmla="*/ 1330005 h 1996549"/>
              <a:gd name="connsiteX1814" fmla="*/ 1649307 w 1998270"/>
              <a:gd name="connsiteY1814" fmla="*/ 1315166 h 1996549"/>
              <a:gd name="connsiteX1815" fmla="*/ 1664145 w 1998270"/>
              <a:gd name="connsiteY1815" fmla="*/ 1300327 h 1996549"/>
              <a:gd name="connsiteX1816" fmla="*/ 1724864 w 1998270"/>
              <a:gd name="connsiteY1816" fmla="*/ 1300157 h 1996549"/>
              <a:gd name="connsiteX1817" fmla="*/ 1725205 w 1998270"/>
              <a:gd name="connsiteY1817" fmla="*/ 1300157 h 1996549"/>
              <a:gd name="connsiteX1818" fmla="*/ 1739873 w 1998270"/>
              <a:gd name="connsiteY1818" fmla="*/ 1315166 h 1996549"/>
              <a:gd name="connsiteX1819" fmla="*/ 1739873 w 1998270"/>
              <a:gd name="connsiteY1819" fmla="*/ 1315338 h 1996549"/>
              <a:gd name="connsiteX1820" fmla="*/ 1724864 w 1998270"/>
              <a:gd name="connsiteY1820" fmla="*/ 1330005 h 1996549"/>
              <a:gd name="connsiteX1821" fmla="*/ 1709855 w 1998270"/>
              <a:gd name="connsiteY1821" fmla="*/ 1315166 h 1996549"/>
              <a:gd name="connsiteX1822" fmla="*/ 1724864 w 1998270"/>
              <a:gd name="connsiteY1822" fmla="*/ 1300157 h 1996549"/>
              <a:gd name="connsiteX1823" fmla="*/ 1909067 w 1998270"/>
              <a:gd name="connsiteY1823" fmla="*/ 1299986 h 1996549"/>
              <a:gd name="connsiteX1824" fmla="*/ 1924247 w 1998270"/>
              <a:gd name="connsiteY1824" fmla="*/ 1315166 h 1996549"/>
              <a:gd name="connsiteX1825" fmla="*/ 1924247 w 1998270"/>
              <a:gd name="connsiteY1825" fmla="*/ 1315338 h 1996549"/>
              <a:gd name="connsiteX1826" fmla="*/ 1909067 w 1998270"/>
              <a:gd name="connsiteY1826" fmla="*/ 1330175 h 1996549"/>
              <a:gd name="connsiteX1827" fmla="*/ 1908897 w 1998270"/>
              <a:gd name="connsiteY1827" fmla="*/ 1330177 h 1996549"/>
              <a:gd name="connsiteX1828" fmla="*/ 1893888 w 1998270"/>
              <a:gd name="connsiteY1828" fmla="*/ 1315166 h 1996549"/>
              <a:gd name="connsiteX1829" fmla="*/ 1909067 w 1998270"/>
              <a:gd name="connsiteY1829" fmla="*/ 1299986 h 1996549"/>
              <a:gd name="connsiteX1830" fmla="*/ 1847667 w 1998270"/>
              <a:gd name="connsiteY1830" fmla="*/ 1299986 h 1996549"/>
              <a:gd name="connsiteX1831" fmla="*/ 1862846 w 1998270"/>
              <a:gd name="connsiteY1831" fmla="*/ 1315166 h 1996549"/>
              <a:gd name="connsiteX1832" fmla="*/ 1862846 w 1998270"/>
              <a:gd name="connsiteY1832" fmla="*/ 1315338 h 1996549"/>
              <a:gd name="connsiteX1833" fmla="*/ 1847667 w 1998270"/>
              <a:gd name="connsiteY1833" fmla="*/ 1330175 h 1996549"/>
              <a:gd name="connsiteX1834" fmla="*/ 1847496 w 1998270"/>
              <a:gd name="connsiteY1834" fmla="*/ 1330177 h 1996549"/>
              <a:gd name="connsiteX1835" fmla="*/ 1832487 w 1998270"/>
              <a:gd name="connsiteY1835" fmla="*/ 1315166 h 1996549"/>
              <a:gd name="connsiteX1836" fmla="*/ 1847667 w 1998270"/>
              <a:gd name="connsiteY1836" fmla="*/ 1299986 h 1996549"/>
              <a:gd name="connsiteX1837" fmla="*/ 1786266 w 1998270"/>
              <a:gd name="connsiteY1837" fmla="*/ 1299986 h 1996549"/>
              <a:gd name="connsiteX1838" fmla="*/ 1801445 w 1998270"/>
              <a:gd name="connsiteY1838" fmla="*/ 1315166 h 1996549"/>
              <a:gd name="connsiteX1839" fmla="*/ 1801445 w 1998270"/>
              <a:gd name="connsiteY1839" fmla="*/ 1315338 h 1996549"/>
              <a:gd name="connsiteX1840" fmla="*/ 1786266 w 1998270"/>
              <a:gd name="connsiteY1840" fmla="*/ 1330175 h 1996549"/>
              <a:gd name="connsiteX1841" fmla="*/ 1786095 w 1998270"/>
              <a:gd name="connsiteY1841" fmla="*/ 1330177 h 1996549"/>
              <a:gd name="connsiteX1842" fmla="*/ 1771086 w 1998270"/>
              <a:gd name="connsiteY1842" fmla="*/ 1315166 h 1996549"/>
              <a:gd name="connsiteX1843" fmla="*/ 1786266 w 1998270"/>
              <a:gd name="connsiteY1843" fmla="*/ 1299986 h 1996549"/>
              <a:gd name="connsiteX1844" fmla="*/ 5628 w 1998270"/>
              <a:gd name="connsiteY1844" fmla="*/ 1252571 h 1996549"/>
              <a:gd name="connsiteX1845" fmla="*/ 5986 w 1998270"/>
              <a:gd name="connsiteY1845" fmla="*/ 1252571 h 1996549"/>
              <a:gd name="connsiteX1846" fmla="*/ 7333 w 1998270"/>
              <a:gd name="connsiteY1846" fmla="*/ 1254276 h 1996549"/>
              <a:gd name="connsiteX1847" fmla="*/ 5628 w 1998270"/>
              <a:gd name="connsiteY1847" fmla="*/ 1255982 h 1996549"/>
              <a:gd name="connsiteX1848" fmla="*/ 3923 w 1998270"/>
              <a:gd name="connsiteY1848" fmla="*/ 1254276 h 1996549"/>
              <a:gd name="connsiteX1849" fmla="*/ 5628 w 1998270"/>
              <a:gd name="connsiteY1849" fmla="*/ 1252571 h 1996549"/>
              <a:gd name="connsiteX1850" fmla="*/ 67029 w 1998270"/>
              <a:gd name="connsiteY1850" fmla="*/ 1251035 h 1996549"/>
              <a:gd name="connsiteX1851" fmla="*/ 69758 w 1998270"/>
              <a:gd name="connsiteY1851" fmla="*/ 1253764 h 1996549"/>
              <a:gd name="connsiteX1852" fmla="*/ 67029 w 1998270"/>
              <a:gd name="connsiteY1852" fmla="*/ 1256493 h 1996549"/>
              <a:gd name="connsiteX1853" fmla="*/ 64301 w 1998270"/>
              <a:gd name="connsiteY1853" fmla="*/ 1253764 h 1996549"/>
              <a:gd name="connsiteX1854" fmla="*/ 67029 w 1998270"/>
              <a:gd name="connsiteY1854" fmla="*/ 1251035 h 1996549"/>
              <a:gd name="connsiteX1855" fmla="*/ 129113 w 1998270"/>
              <a:gd name="connsiteY1855" fmla="*/ 1250353 h 1996549"/>
              <a:gd name="connsiteX1856" fmla="*/ 132524 w 1998270"/>
              <a:gd name="connsiteY1856" fmla="*/ 1253765 h 1996549"/>
              <a:gd name="connsiteX1857" fmla="*/ 129113 w 1998270"/>
              <a:gd name="connsiteY1857" fmla="*/ 1257176 h 1996549"/>
              <a:gd name="connsiteX1858" fmla="*/ 125702 w 1998270"/>
              <a:gd name="connsiteY1858" fmla="*/ 1253765 h 1996549"/>
              <a:gd name="connsiteX1859" fmla="*/ 129113 w 1998270"/>
              <a:gd name="connsiteY1859" fmla="*/ 1250353 h 1996549"/>
              <a:gd name="connsiteX1860" fmla="*/ 189832 w 1998270"/>
              <a:gd name="connsiteY1860" fmla="*/ 1249671 h 1996549"/>
              <a:gd name="connsiteX1861" fmla="*/ 190173 w 1998270"/>
              <a:gd name="connsiteY1861" fmla="*/ 1249671 h 1996549"/>
              <a:gd name="connsiteX1862" fmla="*/ 193925 w 1998270"/>
              <a:gd name="connsiteY1862" fmla="*/ 1253765 h 1996549"/>
              <a:gd name="connsiteX1863" fmla="*/ 189832 w 1998270"/>
              <a:gd name="connsiteY1863" fmla="*/ 1257858 h 1996549"/>
              <a:gd name="connsiteX1864" fmla="*/ 185739 w 1998270"/>
              <a:gd name="connsiteY1864" fmla="*/ 1253765 h 1996549"/>
              <a:gd name="connsiteX1865" fmla="*/ 189832 w 1998270"/>
              <a:gd name="connsiteY1865" fmla="*/ 1249671 h 1996549"/>
              <a:gd name="connsiteX1866" fmla="*/ 251233 w 1998270"/>
              <a:gd name="connsiteY1866" fmla="*/ 1248989 h 1996549"/>
              <a:gd name="connsiteX1867" fmla="*/ 251574 w 1998270"/>
              <a:gd name="connsiteY1867" fmla="*/ 1248989 h 1996549"/>
              <a:gd name="connsiteX1868" fmla="*/ 256009 w 1998270"/>
              <a:gd name="connsiteY1868" fmla="*/ 1253765 h 1996549"/>
              <a:gd name="connsiteX1869" fmla="*/ 251233 w 1998270"/>
              <a:gd name="connsiteY1869" fmla="*/ 1258541 h 1996549"/>
              <a:gd name="connsiteX1870" fmla="*/ 246458 w 1998270"/>
              <a:gd name="connsiteY1870" fmla="*/ 1253765 h 1996549"/>
              <a:gd name="connsiteX1871" fmla="*/ 251233 w 1998270"/>
              <a:gd name="connsiteY1871" fmla="*/ 1248989 h 1996549"/>
              <a:gd name="connsiteX1872" fmla="*/ 312635 w 1998270"/>
              <a:gd name="connsiteY1872" fmla="*/ 1248306 h 1996549"/>
              <a:gd name="connsiteX1873" fmla="*/ 318092 w 1998270"/>
              <a:gd name="connsiteY1873" fmla="*/ 1253764 h 1996549"/>
              <a:gd name="connsiteX1874" fmla="*/ 312635 w 1998270"/>
              <a:gd name="connsiteY1874" fmla="*/ 1259222 h 1996549"/>
              <a:gd name="connsiteX1875" fmla="*/ 307177 w 1998270"/>
              <a:gd name="connsiteY1875" fmla="*/ 1253764 h 1996549"/>
              <a:gd name="connsiteX1876" fmla="*/ 312635 w 1998270"/>
              <a:gd name="connsiteY1876" fmla="*/ 1248306 h 1996549"/>
              <a:gd name="connsiteX1877" fmla="*/ 374035 w 1998270"/>
              <a:gd name="connsiteY1877" fmla="*/ 1247624 h 1996549"/>
              <a:gd name="connsiteX1878" fmla="*/ 380176 w 1998270"/>
              <a:gd name="connsiteY1878" fmla="*/ 1253765 h 1996549"/>
              <a:gd name="connsiteX1879" fmla="*/ 374035 w 1998270"/>
              <a:gd name="connsiteY1879" fmla="*/ 1259905 h 1996549"/>
              <a:gd name="connsiteX1880" fmla="*/ 367896 w 1998270"/>
              <a:gd name="connsiteY1880" fmla="*/ 1253765 h 1996549"/>
              <a:gd name="connsiteX1881" fmla="*/ 374035 w 1998270"/>
              <a:gd name="connsiteY1881" fmla="*/ 1247624 h 1996549"/>
              <a:gd name="connsiteX1882" fmla="*/ 436120 w 1998270"/>
              <a:gd name="connsiteY1882" fmla="*/ 1247113 h 1996549"/>
              <a:gd name="connsiteX1883" fmla="*/ 436461 w 1998270"/>
              <a:gd name="connsiteY1883" fmla="*/ 1247113 h 1996549"/>
              <a:gd name="connsiteX1884" fmla="*/ 442772 w 1998270"/>
              <a:gd name="connsiteY1884" fmla="*/ 1253765 h 1996549"/>
              <a:gd name="connsiteX1885" fmla="*/ 436120 w 1998270"/>
              <a:gd name="connsiteY1885" fmla="*/ 1260417 h 1996549"/>
              <a:gd name="connsiteX1886" fmla="*/ 429468 w 1998270"/>
              <a:gd name="connsiteY1886" fmla="*/ 1253765 h 1996549"/>
              <a:gd name="connsiteX1887" fmla="*/ 436120 w 1998270"/>
              <a:gd name="connsiteY1887" fmla="*/ 1247113 h 1996549"/>
              <a:gd name="connsiteX1888" fmla="*/ 496838 w 1998270"/>
              <a:gd name="connsiteY1888" fmla="*/ 1246430 h 1996549"/>
              <a:gd name="connsiteX1889" fmla="*/ 504172 w 1998270"/>
              <a:gd name="connsiteY1889" fmla="*/ 1253764 h 1996549"/>
              <a:gd name="connsiteX1890" fmla="*/ 496838 w 1998270"/>
              <a:gd name="connsiteY1890" fmla="*/ 1261099 h 1996549"/>
              <a:gd name="connsiteX1891" fmla="*/ 489505 w 1998270"/>
              <a:gd name="connsiteY1891" fmla="*/ 1253764 h 1996549"/>
              <a:gd name="connsiteX1892" fmla="*/ 496838 w 1998270"/>
              <a:gd name="connsiteY1892" fmla="*/ 1246430 h 1996549"/>
              <a:gd name="connsiteX1893" fmla="*/ 558240 w 1998270"/>
              <a:gd name="connsiteY1893" fmla="*/ 1245748 h 1996549"/>
              <a:gd name="connsiteX1894" fmla="*/ 566256 w 1998270"/>
              <a:gd name="connsiteY1894" fmla="*/ 1253765 h 1996549"/>
              <a:gd name="connsiteX1895" fmla="*/ 558240 w 1998270"/>
              <a:gd name="connsiteY1895" fmla="*/ 1261781 h 1996549"/>
              <a:gd name="connsiteX1896" fmla="*/ 550224 w 1998270"/>
              <a:gd name="connsiteY1896" fmla="*/ 1253765 h 1996549"/>
              <a:gd name="connsiteX1897" fmla="*/ 558240 w 1998270"/>
              <a:gd name="connsiteY1897" fmla="*/ 1245748 h 1996549"/>
              <a:gd name="connsiteX1898" fmla="*/ 619642 w 1998270"/>
              <a:gd name="connsiteY1898" fmla="*/ 1245236 h 1996549"/>
              <a:gd name="connsiteX1899" fmla="*/ 628169 w 1998270"/>
              <a:gd name="connsiteY1899" fmla="*/ 1253764 h 1996549"/>
              <a:gd name="connsiteX1900" fmla="*/ 619642 w 1998270"/>
              <a:gd name="connsiteY1900" fmla="*/ 1262292 h 1996549"/>
              <a:gd name="connsiteX1901" fmla="*/ 611114 w 1998270"/>
              <a:gd name="connsiteY1901" fmla="*/ 1253764 h 1996549"/>
              <a:gd name="connsiteX1902" fmla="*/ 619642 w 1998270"/>
              <a:gd name="connsiteY1902" fmla="*/ 1245236 h 1996549"/>
              <a:gd name="connsiteX1903" fmla="*/ 681042 w 1998270"/>
              <a:gd name="connsiteY1903" fmla="*/ 1244554 h 1996549"/>
              <a:gd name="connsiteX1904" fmla="*/ 690253 w 1998270"/>
              <a:gd name="connsiteY1904" fmla="*/ 1253765 h 1996549"/>
              <a:gd name="connsiteX1905" fmla="*/ 681042 w 1998270"/>
              <a:gd name="connsiteY1905" fmla="*/ 1262975 h 1996549"/>
              <a:gd name="connsiteX1906" fmla="*/ 671833 w 1998270"/>
              <a:gd name="connsiteY1906" fmla="*/ 1253765 h 1996549"/>
              <a:gd name="connsiteX1907" fmla="*/ 681042 w 1998270"/>
              <a:gd name="connsiteY1907" fmla="*/ 1244554 h 1996549"/>
              <a:gd name="connsiteX1908" fmla="*/ 743126 w 1998270"/>
              <a:gd name="connsiteY1908" fmla="*/ 1244043 h 1996549"/>
              <a:gd name="connsiteX1909" fmla="*/ 743466 w 1998270"/>
              <a:gd name="connsiteY1909" fmla="*/ 1244043 h 1996549"/>
              <a:gd name="connsiteX1910" fmla="*/ 752848 w 1998270"/>
              <a:gd name="connsiteY1910" fmla="*/ 1253765 h 1996549"/>
              <a:gd name="connsiteX1911" fmla="*/ 743126 w 1998270"/>
              <a:gd name="connsiteY1911" fmla="*/ 1263486 h 1996549"/>
              <a:gd name="connsiteX1912" fmla="*/ 733404 w 1998270"/>
              <a:gd name="connsiteY1912" fmla="*/ 1253765 h 1996549"/>
              <a:gd name="connsiteX1913" fmla="*/ 743126 w 1998270"/>
              <a:gd name="connsiteY1913" fmla="*/ 1244043 h 1996549"/>
              <a:gd name="connsiteX1914" fmla="*/ 803844 w 1998270"/>
              <a:gd name="connsiteY1914" fmla="*/ 1243360 h 1996549"/>
              <a:gd name="connsiteX1915" fmla="*/ 814249 w 1998270"/>
              <a:gd name="connsiteY1915" fmla="*/ 1253765 h 1996549"/>
              <a:gd name="connsiteX1916" fmla="*/ 803844 w 1998270"/>
              <a:gd name="connsiteY1916" fmla="*/ 1264169 h 1996549"/>
              <a:gd name="connsiteX1917" fmla="*/ 793441 w 1998270"/>
              <a:gd name="connsiteY1917" fmla="*/ 1253765 h 1996549"/>
              <a:gd name="connsiteX1918" fmla="*/ 803844 w 1998270"/>
              <a:gd name="connsiteY1918" fmla="*/ 1243360 h 1996549"/>
              <a:gd name="connsiteX1919" fmla="*/ 865247 w 1998270"/>
              <a:gd name="connsiteY1919" fmla="*/ 1242849 h 1996549"/>
              <a:gd name="connsiteX1920" fmla="*/ 865588 w 1998270"/>
              <a:gd name="connsiteY1920" fmla="*/ 1242849 h 1996549"/>
              <a:gd name="connsiteX1921" fmla="*/ 876162 w 1998270"/>
              <a:gd name="connsiteY1921" fmla="*/ 1253764 h 1996549"/>
              <a:gd name="connsiteX1922" fmla="*/ 865247 w 1998270"/>
              <a:gd name="connsiteY1922" fmla="*/ 1264680 h 1996549"/>
              <a:gd name="connsiteX1923" fmla="*/ 854331 w 1998270"/>
              <a:gd name="connsiteY1923" fmla="*/ 1253764 h 1996549"/>
              <a:gd name="connsiteX1924" fmla="*/ 865247 w 1998270"/>
              <a:gd name="connsiteY1924" fmla="*/ 1242849 h 1996549"/>
              <a:gd name="connsiteX1925" fmla="*/ 926647 w 1998270"/>
              <a:gd name="connsiteY1925" fmla="*/ 1242337 h 1996549"/>
              <a:gd name="connsiteX1926" fmla="*/ 938074 w 1998270"/>
              <a:gd name="connsiteY1926" fmla="*/ 1253765 h 1996549"/>
              <a:gd name="connsiteX1927" fmla="*/ 926647 w 1998270"/>
              <a:gd name="connsiteY1927" fmla="*/ 1265192 h 1996549"/>
              <a:gd name="connsiteX1928" fmla="*/ 915220 w 1998270"/>
              <a:gd name="connsiteY1928" fmla="*/ 1253765 h 1996549"/>
              <a:gd name="connsiteX1929" fmla="*/ 926647 w 1998270"/>
              <a:gd name="connsiteY1929" fmla="*/ 1242337 h 1996549"/>
              <a:gd name="connsiteX1930" fmla="*/ 988048 w 1998270"/>
              <a:gd name="connsiteY1930" fmla="*/ 1241825 h 1996549"/>
              <a:gd name="connsiteX1931" fmla="*/ 999988 w 1998270"/>
              <a:gd name="connsiteY1931" fmla="*/ 1253765 h 1996549"/>
              <a:gd name="connsiteX1932" fmla="*/ 988048 w 1998270"/>
              <a:gd name="connsiteY1932" fmla="*/ 1265704 h 1996549"/>
              <a:gd name="connsiteX1933" fmla="*/ 976110 w 1998270"/>
              <a:gd name="connsiteY1933" fmla="*/ 1253765 h 1996549"/>
              <a:gd name="connsiteX1934" fmla="*/ 988048 w 1998270"/>
              <a:gd name="connsiteY1934" fmla="*/ 1241825 h 1996549"/>
              <a:gd name="connsiteX1935" fmla="*/ 1050133 w 1998270"/>
              <a:gd name="connsiteY1935" fmla="*/ 1241314 h 1996549"/>
              <a:gd name="connsiteX1936" fmla="*/ 1050473 w 1998270"/>
              <a:gd name="connsiteY1936" fmla="*/ 1241314 h 1996549"/>
              <a:gd name="connsiteX1937" fmla="*/ 1062584 w 1998270"/>
              <a:gd name="connsiteY1937" fmla="*/ 1253765 h 1996549"/>
              <a:gd name="connsiteX1938" fmla="*/ 1050133 w 1998270"/>
              <a:gd name="connsiteY1938" fmla="*/ 1266215 h 1996549"/>
              <a:gd name="connsiteX1939" fmla="*/ 1037682 w 1998270"/>
              <a:gd name="connsiteY1939" fmla="*/ 1253765 h 1996549"/>
              <a:gd name="connsiteX1940" fmla="*/ 1050133 w 1998270"/>
              <a:gd name="connsiteY1940" fmla="*/ 1241314 h 1996549"/>
              <a:gd name="connsiteX1941" fmla="*/ 1110851 w 1998270"/>
              <a:gd name="connsiteY1941" fmla="*/ 1240973 h 1996549"/>
              <a:gd name="connsiteX1942" fmla="*/ 1111192 w 1998270"/>
              <a:gd name="connsiteY1942" fmla="*/ 1240973 h 1996549"/>
              <a:gd name="connsiteX1943" fmla="*/ 1123643 w 1998270"/>
              <a:gd name="connsiteY1943" fmla="*/ 1253765 h 1996549"/>
              <a:gd name="connsiteX1944" fmla="*/ 1110851 w 1998270"/>
              <a:gd name="connsiteY1944" fmla="*/ 1266557 h 1996549"/>
              <a:gd name="connsiteX1945" fmla="*/ 1098060 w 1998270"/>
              <a:gd name="connsiteY1945" fmla="*/ 1253765 h 1996549"/>
              <a:gd name="connsiteX1946" fmla="*/ 1110851 w 1998270"/>
              <a:gd name="connsiteY1946" fmla="*/ 1240973 h 1996549"/>
              <a:gd name="connsiteX1947" fmla="*/ 1172252 w 1998270"/>
              <a:gd name="connsiteY1947" fmla="*/ 1240461 h 1996549"/>
              <a:gd name="connsiteX1948" fmla="*/ 1185556 w 1998270"/>
              <a:gd name="connsiteY1948" fmla="*/ 1253765 h 1996549"/>
              <a:gd name="connsiteX1949" fmla="*/ 1172252 w 1998270"/>
              <a:gd name="connsiteY1949" fmla="*/ 1267069 h 1996549"/>
              <a:gd name="connsiteX1950" fmla="*/ 1158949 w 1998270"/>
              <a:gd name="connsiteY1950" fmla="*/ 1253765 h 1996549"/>
              <a:gd name="connsiteX1951" fmla="*/ 1172252 w 1998270"/>
              <a:gd name="connsiteY1951" fmla="*/ 1240461 h 1996549"/>
              <a:gd name="connsiteX1952" fmla="*/ 1970835 w 1998270"/>
              <a:gd name="connsiteY1952" fmla="*/ 1239815 h 1996549"/>
              <a:gd name="connsiteX1953" fmla="*/ 1984651 w 1998270"/>
              <a:gd name="connsiteY1953" fmla="*/ 1253630 h 1996549"/>
              <a:gd name="connsiteX1954" fmla="*/ 1970835 w 1998270"/>
              <a:gd name="connsiteY1954" fmla="*/ 1267446 h 1996549"/>
              <a:gd name="connsiteX1955" fmla="*/ 1957020 w 1998270"/>
              <a:gd name="connsiteY1955" fmla="*/ 1253630 h 1996549"/>
              <a:gd name="connsiteX1956" fmla="*/ 1970835 w 1998270"/>
              <a:gd name="connsiteY1956" fmla="*/ 1239815 h 1996549"/>
              <a:gd name="connsiteX1957" fmla="*/ 1234020 w 1998270"/>
              <a:gd name="connsiteY1957" fmla="*/ 1239815 h 1996549"/>
              <a:gd name="connsiteX1958" fmla="*/ 1247836 w 1998270"/>
              <a:gd name="connsiteY1958" fmla="*/ 1253630 h 1996549"/>
              <a:gd name="connsiteX1959" fmla="*/ 1234020 w 1998270"/>
              <a:gd name="connsiteY1959" fmla="*/ 1267446 h 1996549"/>
              <a:gd name="connsiteX1960" fmla="*/ 1220205 w 1998270"/>
              <a:gd name="connsiteY1960" fmla="*/ 1253630 h 1996549"/>
              <a:gd name="connsiteX1961" fmla="*/ 1234020 w 1998270"/>
              <a:gd name="connsiteY1961" fmla="*/ 1239815 h 1996549"/>
              <a:gd name="connsiteX1962" fmla="*/ 1295055 w 1998270"/>
              <a:gd name="connsiteY1962" fmla="*/ 1239608 h 1996549"/>
              <a:gd name="connsiteX1963" fmla="*/ 1309211 w 1998270"/>
              <a:gd name="connsiteY1963" fmla="*/ 1253765 h 1996549"/>
              <a:gd name="connsiteX1964" fmla="*/ 1295055 w 1998270"/>
              <a:gd name="connsiteY1964" fmla="*/ 1267921 h 1996549"/>
              <a:gd name="connsiteX1965" fmla="*/ 1280899 w 1998270"/>
              <a:gd name="connsiteY1965" fmla="*/ 1253765 h 1996549"/>
              <a:gd name="connsiteX1966" fmla="*/ 1295055 w 1998270"/>
              <a:gd name="connsiteY1966" fmla="*/ 1239608 h 1996549"/>
              <a:gd name="connsiteX1967" fmla="*/ 1357138 w 1998270"/>
              <a:gd name="connsiteY1967" fmla="*/ 1239267 h 1996549"/>
              <a:gd name="connsiteX1968" fmla="*/ 1371636 w 1998270"/>
              <a:gd name="connsiteY1968" fmla="*/ 1253765 h 1996549"/>
              <a:gd name="connsiteX1969" fmla="*/ 1357138 w 1998270"/>
              <a:gd name="connsiteY1969" fmla="*/ 1268262 h 1996549"/>
              <a:gd name="connsiteX1970" fmla="*/ 1342641 w 1998270"/>
              <a:gd name="connsiteY1970" fmla="*/ 1253765 h 1996549"/>
              <a:gd name="connsiteX1971" fmla="*/ 1357138 w 1998270"/>
              <a:gd name="connsiteY1971" fmla="*/ 1239267 h 1996549"/>
              <a:gd name="connsiteX1972" fmla="*/ 1417857 w 1998270"/>
              <a:gd name="connsiteY1972" fmla="*/ 1238926 h 1996549"/>
              <a:gd name="connsiteX1973" fmla="*/ 1432696 w 1998270"/>
              <a:gd name="connsiteY1973" fmla="*/ 1253765 h 1996549"/>
              <a:gd name="connsiteX1974" fmla="*/ 1417857 w 1998270"/>
              <a:gd name="connsiteY1974" fmla="*/ 1268604 h 1996549"/>
              <a:gd name="connsiteX1975" fmla="*/ 1403019 w 1998270"/>
              <a:gd name="connsiteY1975" fmla="*/ 1253765 h 1996549"/>
              <a:gd name="connsiteX1976" fmla="*/ 1417857 w 1998270"/>
              <a:gd name="connsiteY1976" fmla="*/ 1238926 h 1996549"/>
              <a:gd name="connsiteX1977" fmla="*/ 1479259 w 1998270"/>
              <a:gd name="connsiteY1977" fmla="*/ 1238756 h 1996549"/>
              <a:gd name="connsiteX1978" fmla="*/ 1479600 w 1998270"/>
              <a:gd name="connsiteY1978" fmla="*/ 1238756 h 1996549"/>
              <a:gd name="connsiteX1979" fmla="*/ 1494268 w 1998270"/>
              <a:gd name="connsiteY1979" fmla="*/ 1253765 h 1996549"/>
              <a:gd name="connsiteX1980" fmla="*/ 1494268 w 1998270"/>
              <a:gd name="connsiteY1980" fmla="*/ 1253937 h 1996549"/>
              <a:gd name="connsiteX1981" fmla="*/ 1479259 w 1998270"/>
              <a:gd name="connsiteY1981" fmla="*/ 1268604 h 1996549"/>
              <a:gd name="connsiteX1982" fmla="*/ 1464250 w 1998270"/>
              <a:gd name="connsiteY1982" fmla="*/ 1253765 h 1996549"/>
              <a:gd name="connsiteX1983" fmla="*/ 1479259 w 1998270"/>
              <a:gd name="connsiteY1983" fmla="*/ 1238756 h 1996549"/>
              <a:gd name="connsiteX1984" fmla="*/ 1540660 w 1998270"/>
              <a:gd name="connsiteY1984" fmla="*/ 1238414 h 1996549"/>
              <a:gd name="connsiteX1985" fmla="*/ 1556011 w 1998270"/>
              <a:gd name="connsiteY1985" fmla="*/ 1253765 h 1996549"/>
              <a:gd name="connsiteX1986" fmla="*/ 1556011 w 1998270"/>
              <a:gd name="connsiteY1986" fmla="*/ 1253937 h 1996549"/>
              <a:gd name="connsiteX1987" fmla="*/ 1540660 w 1998270"/>
              <a:gd name="connsiteY1987" fmla="*/ 1268945 h 1996549"/>
              <a:gd name="connsiteX1988" fmla="*/ 1525310 w 1998270"/>
              <a:gd name="connsiteY1988" fmla="*/ 1253765 h 1996549"/>
              <a:gd name="connsiteX1989" fmla="*/ 1540660 w 1998270"/>
              <a:gd name="connsiteY1989" fmla="*/ 1238414 h 1996549"/>
              <a:gd name="connsiteX1990" fmla="*/ 1602061 w 1998270"/>
              <a:gd name="connsiteY1990" fmla="*/ 1238243 h 1996549"/>
              <a:gd name="connsiteX1991" fmla="*/ 1617582 w 1998270"/>
              <a:gd name="connsiteY1991" fmla="*/ 1253764 h 1996549"/>
              <a:gd name="connsiteX1992" fmla="*/ 1617582 w 1998270"/>
              <a:gd name="connsiteY1992" fmla="*/ 1253937 h 1996549"/>
              <a:gd name="connsiteX1993" fmla="*/ 1602061 w 1998270"/>
              <a:gd name="connsiteY1993" fmla="*/ 1269115 h 1996549"/>
              <a:gd name="connsiteX1994" fmla="*/ 1601891 w 1998270"/>
              <a:gd name="connsiteY1994" fmla="*/ 1269116 h 1996549"/>
              <a:gd name="connsiteX1995" fmla="*/ 1586541 w 1998270"/>
              <a:gd name="connsiteY1995" fmla="*/ 1253764 h 1996549"/>
              <a:gd name="connsiteX1996" fmla="*/ 1602061 w 1998270"/>
              <a:gd name="connsiteY1996" fmla="*/ 1238243 h 1996549"/>
              <a:gd name="connsiteX1997" fmla="*/ 1663829 w 1998270"/>
              <a:gd name="connsiteY1997" fmla="*/ 1237939 h 1996549"/>
              <a:gd name="connsiteX1998" fmla="*/ 1679521 w 1998270"/>
              <a:gd name="connsiteY1998" fmla="*/ 1253630 h 1996549"/>
              <a:gd name="connsiteX1999" fmla="*/ 1663829 w 1998270"/>
              <a:gd name="connsiteY1999" fmla="*/ 1269322 h 1996549"/>
              <a:gd name="connsiteX2000" fmla="*/ 1648138 w 1998270"/>
              <a:gd name="connsiteY2000" fmla="*/ 1253630 h 1996549"/>
              <a:gd name="connsiteX2001" fmla="*/ 1663829 w 1998270"/>
              <a:gd name="connsiteY2001" fmla="*/ 1237939 h 1996549"/>
              <a:gd name="connsiteX2002" fmla="*/ 1724863 w 1998270"/>
              <a:gd name="connsiteY2002" fmla="*/ 1237903 h 1996549"/>
              <a:gd name="connsiteX2003" fmla="*/ 1725204 w 1998270"/>
              <a:gd name="connsiteY2003" fmla="*/ 1237903 h 1996549"/>
              <a:gd name="connsiteX2004" fmla="*/ 1740725 w 1998270"/>
              <a:gd name="connsiteY2004" fmla="*/ 1253765 h 1996549"/>
              <a:gd name="connsiteX2005" fmla="*/ 1740725 w 1998270"/>
              <a:gd name="connsiteY2005" fmla="*/ 1253937 h 1996549"/>
              <a:gd name="connsiteX2006" fmla="*/ 1724863 w 1998270"/>
              <a:gd name="connsiteY2006" fmla="*/ 1269456 h 1996549"/>
              <a:gd name="connsiteX2007" fmla="*/ 1709002 w 1998270"/>
              <a:gd name="connsiteY2007" fmla="*/ 1253765 h 1996549"/>
              <a:gd name="connsiteX2008" fmla="*/ 1724863 w 1998270"/>
              <a:gd name="connsiteY2008" fmla="*/ 1237903 h 1996549"/>
              <a:gd name="connsiteX2009" fmla="*/ 1909068 w 1998270"/>
              <a:gd name="connsiteY2009" fmla="*/ 1237732 h 1996549"/>
              <a:gd name="connsiteX2010" fmla="*/ 1925100 w 1998270"/>
              <a:gd name="connsiteY2010" fmla="*/ 1253765 h 1996549"/>
              <a:gd name="connsiteX2011" fmla="*/ 1909068 w 1998270"/>
              <a:gd name="connsiteY2011" fmla="*/ 1269627 h 1996549"/>
              <a:gd name="connsiteX2012" fmla="*/ 1893036 w 1998270"/>
              <a:gd name="connsiteY2012" fmla="*/ 1253765 h 1996549"/>
              <a:gd name="connsiteX2013" fmla="*/ 1909068 w 1998270"/>
              <a:gd name="connsiteY2013" fmla="*/ 1237732 h 1996549"/>
              <a:gd name="connsiteX2014" fmla="*/ 1847666 w 1998270"/>
              <a:gd name="connsiteY2014" fmla="*/ 1237732 h 1996549"/>
              <a:gd name="connsiteX2015" fmla="*/ 1863699 w 1998270"/>
              <a:gd name="connsiteY2015" fmla="*/ 1253765 h 1996549"/>
              <a:gd name="connsiteX2016" fmla="*/ 1847666 w 1998270"/>
              <a:gd name="connsiteY2016" fmla="*/ 1269627 h 1996549"/>
              <a:gd name="connsiteX2017" fmla="*/ 1831634 w 1998270"/>
              <a:gd name="connsiteY2017" fmla="*/ 1253765 h 1996549"/>
              <a:gd name="connsiteX2018" fmla="*/ 1847666 w 1998270"/>
              <a:gd name="connsiteY2018" fmla="*/ 1237732 h 1996549"/>
              <a:gd name="connsiteX2019" fmla="*/ 1786265 w 1998270"/>
              <a:gd name="connsiteY2019" fmla="*/ 1237732 h 1996549"/>
              <a:gd name="connsiteX2020" fmla="*/ 1802298 w 1998270"/>
              <a:gd name="connsiteY2020" fmla="*/ 1253765 h 1996549"/>
              <a:gd name="connsiteX2021" fmla="*/ 1786265 w 1998270"/>
              <a:gd name="connsiteY2021" fmla="*/ 1269627 h 1996549"/>
              <a:gd name="connsiteX2022" fmla="*/ 1770233 w 1998270"/>
              <a:gd name="connsiteY2022" fmla="*/ 1253765 h 1996549"/>
              <a:gd name="connsiteX2023" fmla="*/ 1786265 w 1998270"/>
              <a:gd name="connsiteY2023" fmla="*/ 1237732 h 1996549"/>
              <a:gd name="connsiteX2024" fmla="*/ 5628 w 1998270"/>
              <a:gd name="connsiteY2024" fmla="*/ 1190316 h 1996549"/>
              <a:gd name="connsiteX2025" fmla="*/ 7675 w 1998270"/>
              <a:gd name="connsiteY2025" fmla="*/ 1192363 h 1996549"/>
              <a:gd name="connsiteX2026" fmla="*/ 5628 w 1998270"/>
              <a:gd name="connsiteY2026" fmla="*/ 1194410 h 1996549"/>
              <a:gd name="connsiteX2027" fmla="*/ 3582 w 1998270"/>
              <a:gd name="connsiteY2027" fmla="*/ 1192363 h 1996549"/>
              <a:gd name="connsiteX2028" fmla="*/ 5628 w 1998270"/>
              <a:gd name="connsiteY2028" fmla="*/ 1190316 h 1996549"/>
              <a:gd name="connsiteX2029" fmla="*/ 67030 w 1998270"/>
              <a:gd name="connsiteY2029" fmla="*/ 1189123 h 1996549"/>
              <a:gd name="connsiteX2030" fmla="*/ 67388 w 1998270"/>
              <a:gd name="connsiteY2030" fmla="*/ 1189123 h 1996549"/>
              <a:gd name="connsiteX2031" fmla="*/ 70270 w 1998270"/>
              <a:gd name="connsiteY2031" fmla="*/ 1192363 h 1996549"/>
              <a:gd name="connsiteX2032" fmla="*/ 67030 w 1998270"/>
              <a:gd name="connsiteY2032" fmla="*/ 1195604 h 1996549"/>
              <a:gd name="connsiteX2033" fmla="*/ 63790 w 1998270"/>
              <a:gd name="connsiteY2033" fmla="*/ 1192363 h 1996549"/>
              <a:gd name="connsiteX2034" fmla="*/ 67030 w 1998270"/>
              <a:gd name="connsiteY2034" fmla="*/ 1189123 h 1996549"/>
              <a:gd name="connsiteX2035" fmla="*/ 129114 w 1998270"/>
              <a:gd name="connsiteY2035" fmla="*/ 1188440 h 1996549"/>
              <a:gd name="connsiteX2036" fmla="*/ 133037 w 1998270"/>
              <a:gd name="connsiteY2036" fmla="*/ 1192363 h 1996549"/>
              <a:gd name="connsiteX2037" fmla="*/ 129114 w 1998270"/>
              <a:gd name="connsiteY2037" fmla="*/ 1196286 h 1996549"/>
              <a:gd name="connsiteX2038" fmla="*/ 125191 w 1998270"/>
              <a:gd name="connsiteY2038" fmla="*/ 1192363 h 1996549"/>
              <a:gd name="connsiteX2039" fmla="*/ 129114 w 1998270"/>
              <a:gd name="connsiteY2039" fmla="*/ 1188440 h 1996549"/>
              <a:gd name="connsiteX2040" fmla="*/ 189832 w 1998270"/>
              <a:gd name="connsiteY2040" fmla="*/ 1187758 h 1996549"/>
              <a:gd name="connsiteX2041" fmla="*/ 194437 w 1998270"/>
              <a:gd name="connsiteY2041" fmla="*/ 1192364 h 1996549"/>
              <a:gd name="connsiteX2042" fmla="*/ 189832 w 1998270"/>
              <a:gd name="connsiteY2042" fmla="*/ 1196969 h 1996549"/>
              <a:gd name="connsiteX2043" fmla="*/ 185228 w 1998270"/>
              <a:gd name="connsiteY2043" fmla="*/ 1192364 h 1996549"/>
              <a:gd name="connsiteX2044" fmla="*/ 189832 w 1998270"/>
              <a:gd name="connsiteY2044" fmla="*/ 1187758 h 1996549"/>
              <a:gd name="connsiteX2045" fmla="*/ 251234 w 1998270"/>
              <a:gd name="connsiteY2045" fmla="*/ 1187076 h 1996549"/>
              <a:gd name="connsiteX2046" fmla="*/ 256521 w 1998270"/>
              <a:gd name="connsiteY2046" fmla="*/ 1192364 h 1996549"/>
              <a:gd name="connsiteX2047" fmla="*/ 251234 w 1998270"/>
              <a:gd name="connsiteY2047" fmla="*/ 1197651 h 1996549"/>
              <a:gd name="connsiteX2048" fmla="*/ 245947 w 1998270"/>
              <a:gd name="connsiteY2048" fmla="*/ 1192364 h 1996549"/>
              <a:gd name="connsiteX2049" fmla="*/ 251234 w 1998270"/>
              <a:gd name="connsiteY2049" fmla="*/ 1187076 h 1996549"/>
              <a:gd name="connsiteX2050" fmla="*/ 312635 w 1998270"/>
              <a:gd name="connsiteY2050" fmla="*/ 1186394 h 1996549"/>
              <a:gd name="connsiteX2051" fmla="*/ 312976 w 1998270"/>
              <a:gd name="connsiteY2051" fmla="*/ 1186394 h 1996549"/>
              <a:gd name="connsiteX2052" fmla="*/ 318604 w 1998270"/>
              <a:gd name="connsiteY2052" fmla="*/ 1192364 h 1996549"/>
              <a:gd name="connsiteX2053" fmla="*/ 312635 w 1998270"/>
              <a:gd name="connsiteY2053" fmla="*/ 1198333 h 1996549"/>
              <a:gd name="connsiteX2054" fmla="*/ 306666 w 1998270"/>
              <a:gd name="connsiteY2054" fmla="*/ 1192364 h 1996549"/>
              <a:gd name="connsiteX2055" fmla="*/ 312635 w 1998270"/>
              <a:gd name="connsiteY2055" fmla="*/ 1186394 h 1996549"/>
              <a:gd name="connsiteX2056" fmla="*/ 374036 w 1998270"/>
              <a:gd name="connsiteY2056" fmla="*/ 1185712 h 1996549"/>
              <a:gd name="connsiteX2057" fmla="*/ 374378 w 1998270"/>
              <a:gd name="connsiteY2057" fmla="*/ 1185712 h 1996549"/>
              <a:gd name="connsiteX2058" fmla="*/ 380688 w 1998270"/>
              <a:gd name="connsiteY2058" fmla="*/ 1192364 h 1996549"/>
              <a:gd name="connsiteX2059" fmla="*/ 374036 w 1998270"/>
              <a:gd name="connsiteY2059" fmla="*/ 1199016 h 1996549"/>
              <a:gd name="connsiteX2060" fmla="*/ 367385 w 1998270"/>
              <a:gd name="connsiteY2060" fmla="*/ 1192364 h 1996549"/>
              <a:gd name="connsiteX2061" fmla="*/ 374036 w 1998270"/>
              <a:gd name="connsiteY2061" fmla="*/ 1185712 h 1996549"/>
              <a:gd name="connsiteX2062" fmla="*/ 436119 w 1998270"/>
              <a:gd name="connsiteY2062" fmla="*/ 1185199 h 1996549"/>
              <a:gd name="connsiteX2063" fmla="*/ 443283 w 1998270"/>
              <a:gd name="connsiteY2063" fmla="*/ 1192363 h 1996549"/>
              <a:gd name="connsiteX2064" fmla="*/ 436119 w 1998270"/>
              <a:gd name="connsiteY2064" fmla="*/ 1199526 h 1996549"/>
              <a:gd name="connsiteX2065" fmla="*/ 428956 w 1998270"/>
              <a:gd name="connsiteY2065" fmla="*/ 1192363 h 1996549"/>
              <a:gd name="connsiteX2066" fmla="*/ 436119 w 1998270"/>
              <a:gd name="connsiteY2066" fmla="*/ 1185199 h 1996549"/>
              <a:gd name="connsiteX2067" fmla="*/ 558240 w 1998270"/>
              <a:gd name="connsiteY2067" fmla="*/ 1184347 h 1996549"/>
              <a:gd name="connsiteX2068" fmla="*/ 566767 w 1998270"/>
              <a:gd name="connsiteY2068" fmla="*/ 1192875 h 1996549"/>
              <a:gd name="connsiteX2069" fmla="*/ 558240 w 1998270"/>
              <a:gd name="connsiteY2069" fmla="*/ 1201403 h 1996549"/>
              <a:gd name="connsiteX2070" fmla="*/ 549712 w 1998270"/>
              <a:gd name="connsiteY2070" fmla="*/ 1192875 h 1996549"/>
              <a:gd name="connsiteX2071" fmla="*/ 558240 w 1998270"/>
              <a:gd name="connsiteY2071" fmla="*/ 1184347 h 1996549"/>
              <a:gd name="connsiteX2072" fmla="*/ 496838 w 1998270"/>
              <a:gd name="connsiteY2072" fmla="*/ 1184347 h 1996549"/>
              <a:gd name="connsiteX2073" fmla="*/ 497179 w 1998270"/>
              <a:gd name="connsiteY2073" fmla="*/ 1184347 h 1996549"/>
              <a:gd name="connsiteX2074" fmla="*/ 504684 w 1998270"/>
              <a:gd name="connsiteY2074" fmla="*/ 1192193 h 1996549"/>
              <a:gd name="connsiteX2075" fmla="*/ 496838 w 1998270"/>
              <a:gd name="connsiteY2075" fmla="*/ 1200038 h 1996549"/>
              <a:gd name="connsiteX2076" fmla="*/ 488993 w 1998270"/>
              <a:gd name="connsiteY2076" fmla="*/ 1192193 h 1996549"/>
              <a:gd name="connsiteX2077" fmla="*/ 496838 w 1998270"/>
              <a:gd name="connsiteY2077" fmla="*/ 1184347 h 1996549"/>
              <a:gd name="connsiteX2078" fmla="*/ 619641 w 1998270"/>
              <a:gd name="connsiteY2078" fmla="*/ 1183153 h 1996549"/>
              <a:gd name="connsiteX2079" fmla="*/ 628851 w 1998270"/>
              <a:gd name="connsiteY2079" fmla="*/ 1192364 h 1996549"/>
              <a:gd name="connsiteX2080" fmla="*/ 619641 w 1998270"/>
              <a:gd name="connsiteY2080" fmla="*/ 1201574 h 1996549"/>
              <a:gd name="connsiteX2081" fmla="*/ 610431 w 1998270"/>
              <a:gd name="connsiteY2081" fmla="*/ 1192364 h 1996549"/>
              <a:gd name="connsiteX2082" fmla="*/ 619641 w 1998270"/>
              <a:gd name="connsiteY2082" fmla="*/ 1183153 h 1996549"/>
              <a:gd name="connsiteX2083" fmla="*/ 681042 w 1998270"/>
              <a:gd name="connsiteY2083" fmla="*/ 1182642 h 1996549"/>
              <a:gd name="connsiteX2084" fmla="*/ 681383 w 1998270"/>
              <a:gd name="connsiteY2084" fmla="*/ 1182642 h 1996549"/>
              <a:gd name="connsiteX2085" fmla="*/ 690764 w 1998270"/>
              <a:gd name="connsiteY2085" fmla="*/ 1192364 h 1996549"/>
              <a:gd name="connsiteX2086" fmla="*/ 681042 w 1998270"/>
              <a:gd name="connsiteY2086" fmla="*/ 1202085 h 1996549"/>
              <a:gd name="connsiteX2087" fmla="*/ 671321 w 1998270"/>
              <a:gd name="connsiteY2087" fmla="*/ 1192364 h 1996549"/>
              <a:gd name="connsiteX2088" fmla="*/ 681042 w 1998270"/>
              <a:gd name="connsiteY2088" fmla="*/ 1182642 h 1996549"/>
              <a:gd name="connsiteX2089" fmla="*/ 743125 w 1998270"/>
              <a:gd name="connsiteY2089" fmla="*/ 1181959 h 1996549"/>
              <a:gd name="connsiteX2090" fmla="*/ 753529 w 1998270"/>
              <a:gd name="connsiteY2090" fmla="*/ 1192364 h 1996549"/>
              <a:gd name="connsiteX2091" fmla="*/ 743125 w 1998270"/>
              <a:gd name="connsiteY2091" fmla="*/ 1202768 h 1996549"/>
              <a:gd name="connsiteX2092" fmla="*/ 732722 w 1998270"/>
              <a:gd name="connsiteY2092" fmla="*/ 1192364 h 1996549"/>
              <a:gd name="connsiteX2093" fmla="*/ 743125 w 1998270"/>
              <a:gd name="connsiteY2093" fmla="*/ 1181959 h 1996549"/>
              <a:gd name="connsiteX2094" fmla="*/ 803845 w 1998270"/>
              <a:gd name="connsiteY2094" fmla="*/ 1181448 h 1996549"/>
              <a:gd name="connsiteX2095" fmla="*/ 804186 w 1998270"/>
              <a:gd name="connsiteY2095" fmla="*/ 1181448 h 1996549"/>
              <a:gd name="connsiteX2096" fmla="*/ 814761 w 1998270"/>
              <a:gd name="connsiteY2096" fmla="*/ 1192363 h 1996549"/>
              <a:gd name="connsiteX2097" fmla="*/ 803845 w 1998270"/>
              <a:gd name="connsiteY2097" fmla="*/ 1203279 h 1996549"/>
              <a:gd name="connsiteX2098" fmla="*/ 792930 w 1998270"/>
              <a:gd name="connsiteY2098" fmla="*/ 1192363 h 1996549"/>
              <a:gd name="connsiteX2099" fmla="*/ 803845 w 1998270"/>
              <a:gd name="connsiteY2099" fmla="*/ 1181448 h 1996549"/>
              <a:gd name="connsiteX2100" fmla="*/ 865246 w 1998270"/>
              <a:gd name="connsiteY2100" fmla="*/ 1180935 h 1996549"/>
              <a:gd name="connsiteX2101" fmla="*/ 876673 w 1998270"/>
              <a:gd name="connsiteY2101" fmla="*/ 1192363 h 1996549"/>
              <a:gd name="connsiteX2102" fmla="*/ 865246 w 1998270"/>
              <a:gd name="connsiteY2102" fmla="*/ 1203790 h 1996549"/>
              <a:gd name="connsiteX2103" fmla="*/ 853819 w 1998270"/>
              <a:gd name="connsiteY2103" fmla="*/ 1192363 h 1996549"/>
              <a:gd name="connsiteX2104" fmla="*/ 865246 w 1998270"/>
              <a:gd name="connsiteY2104" fmla="*/ 1180935 h 1996549"/>
              <a:gd name="connsiteX2105" fmla="*/ 926648 w 1998270"/>
              <a:gd name="connsiteY2105" fmla="*/ 1180253 h 1996549"/>
              <a:gd name="connsiteX2106" fmla="*/ 938757 w 1998270"/>
              <a:gd name="connsiteY2106" fmla="*/ 1192363 h 1996549"/>
              <a:gd name="connsiteX2107" fmla="*/ 926648 w 1998270"/>
              <a:gd name="connsiteY2107" fmla="*/ 1204473 h 1996549"/>
              <a:gd name="connsiteX2108" fmla="*/ 914538 w 1998270"/>
              <a:gd name="connsiteY2108" fmla="*/ 1192363 h 1996549"/>
              <a:gd name="connsiteX2109" fmla="*/ 926648 w 1998270"/>
              <a:gd name="connsiteY2109" fmla="*/ 1180253 h 1996549"/>
              <a:gd name="connsiteX2110" fmla="*/ 988049 w 1998270"/>
              <a:gd name="connsiteY2110" fmla="*/ 1179742 h 1996549"/>
              <a:gd name="connsiteX2111" fmla="*/ 1000670 w 1998270"/>
              <a:gd name="connsiteY2111" fmla="*/ 1192364 h 1996549"/>
              <a:gd name="connsiteX2112" fmla="*/ 988049 w 1998270"/>
              <a:gd name="connsiteY2112" fmla="*/ 1204985 h 1996549"/>
              <a:gd name="connsiteX2113" fmla="*/ 975428 w 1998270"/>
              <a:gd name="connsiteY2113" fmla="*/ 1192364 h 1996549"/>
              <a:gd name="connsiteX2114" fmla="*/ 988049 w 1998270"/>
              <a:gd name="connsiteY2114" fmla="*/ 1179742 h 1996549"/>
              <a:gd name="connsiteX2115" fmla="*/ 1050132 w 1998270"/>
              <a:gd name="connsiteY2115" fmla="*/ 1179231 h 1996549"/>
              <a:gd name="connsiteX2116" fmla="*/ 1050473 w 1998270"/>
              <a:gd name="connsiteY2116" fmla="*/ 1179231 h 1996549"/>
              <a:gd name="connsiteX2117" fmla="*/ 1063265 w 1998270"/>
              <a:gd name="connsiteY2117" fmla="*/ 1192364 h 1996549"/>
              <a:gd name="connsiteX2118" fmla="*/ 1050132 w 1998270"/>
              <a:gd name="connsiteY2118" fmla="*/ 1205497 h 1996549"/>
              <a:gd name="connsiteX2119" fmla="*/ 1037000 w 1998270"/>
              <a:gd name="connsiteY2119" fmla="*/ 1192364 h 1996549"/>
              <a:gd name="connsiteX2120" fmla="*/ 1050132 w 1998270"/>
              <a:gd name="connsiteY2120" fmla="*/ 1179231 h 1996549"/>
              <a:gd name="connsiteX2121" fmla="*/ 1110851 w 1998270"/>
              <a:gd name="connsiteY2121" fmla="*/ 1178718 h 1996549"/>
              <a:gd name="connsiteX2122" fmla="*/ 1124496 w 1998270"/>
              <a:gd name="connsiteY2122" fmla="*/ 1192363 h 1996549"/>
              <a:gd name="connsiteX2123" fmla="*/ 1110851 w 1998270"/>
              <a:gd name="connsiteY2123" fmla="*/ 1206008 h 1996549"/>
              <a:gd name="connsiteX2124" fmla="*/ 1097207 w 1998270"/>
              <a:gd name="connsiteY2124" fmla="*/ 1192363 h 1996549"/>
              <a:gd name="connsiteX2125" fmla="*/ 1110851 w 1998270"/>
              <a:gd name="connsiteY2125" fmla="*/ 1178718 h 1996549"/>
              <a:gd name="connsiteX2126" fmla="*/ 1172253 w 1998270"/>
              <a:gd name="connsiteY2126" fmla="*/ 1178377 h 1996549"/>
              <a:gd name="connsiteX2127" fmla="*/ 1186239 w 1998270"/>
              <a:gd name="connsiteY2127" fmla="*/ 1192363 h 1996549"/>
              <a:gd name="connsiteX2128" fmla="*/ 1172253 w 1998270"/>
              <a:gd name="connsiteY2128" fmla="*/ 1206349 h 1996549"/>
              <a:gd name="connsiteX2129" fmla="*/ 1158267 w 1998270"/>
              <a:gd name="connsiteY2129" fmla="*/ 1192363 h 1996549"/>
              <a:gd name="connsiteX2130" fmla="*/ 1172253 w 1998270"/>
              <a:gd name="connsiteY2130" fmla="*/ 1178377 h 1996549"/>
              <a:gd name="connsiteX2131" fmla="*/ 1233654 w 1998270"/>
              <a:gd name="connsiteY2131" fmla="*/ 1177865 h 1996549"/>
              <a:gd name="connsiteX2132" fmla="*/ 1248151 w 1998270"/>
              <a:gd name="connsiteY2132" fmla="*/ 1192363 h 1996549"/>
              <a:gd name="connsiteX2133" fmla="*/ 1233654 w 1998270"/>
              <a:gd name="connsiteY2133" fmla="*/ 1206860 h 1996549"/>
              <a:gd name="connsiteX2134" fmla="*/ 1219157 w 1998270"/>
              <a:gd name="connsiteY2134" fmla="*/ 1192363 h 1996549"/>
              <a:gd name="connsiteX2135" fmla="*/ 1233654 w 1998270"/>
              <a:gd name="connsiteY2135" fmla="*/ 1177865 h 1996549"/>
              <a:gd name="connsiteX2136" fmla="*/ 1971151 w 1998270"/>
              <a:gd name="connsiteY2136" fmla="*/ 1177696 h 1996549"/>
              <a:gd name="connsiteX2137" fmla="*/ 1971492 w 1998270"/>
              <a:gd name="connsiteY2137" fmla="*/ 1177696 h 1996549"/>
              <a:gd name="connsiteX2138" fmla="*/ 1985819 w 1998270"/>
              <a:gd name="connsiteY2138" fmla="*/ 1192364 h 1996549"/>
              <a:gd name="connsiteX2139" fmla="*/ 1971151 w 1998270"/>
              <a:gd name="connsiteY2139" fmla="*/ 1207032 h 1996549"/>
              <a:gd name="connsiteX2140" fmla="*/ 1956484 w 1998270"/>
              <a:gd name="connsiteY2140" fmla="*/ 1192364 h 1996549"/>
              <a:gd name="connsiteX2141" fmla="*/ 1971151 w 1998270"/>
              <a:gd name="connsiteY2141" fmla="*/ 1177696 h 1996549"/>
              <a:gd name="connsiteX2142" fmla="*/ 1295055 w 1998270"/>
              <a:gd name="connsiteY2142" fmla="*/ 1177524 h 1996549"/>
              <a:gd name="connsiteX2143" fmla="*/ 1309894 w 1998270"/>
              <a:gd name="connsiteY2143" fmla="*/ 1192363 h 1996549"/>
              <a:gd name="connsiteX2144" fmla="*/ 1295055 w 1998270"/>
              <a:gd name="connsiteY2144" fmla="*/ 1207202 h 1996549"/>
              <a:gd name="connsiteX2145" fmla="*/ 1280217 w 1998270"/>
              <a:gd name="connsiteY2145" fmla="*/ 1192363 h 1996549"/>
              <a:gd name="connsiteX2146" fmla="*/ 1295055 w 1998270"/>
              <a:gd name="connsiteY2146" fmla="*/ 1177524 h 1996549"/>
              <a:gd name="connsiteX2147" fmla="*/ 1357139 w 1998270"/>
              <a:gd name="connsiteY2147" fmla="*/ 1177183 h 1996549"/>
              <a:gd name="connsiteX2148" fmla="*/ 1372319 w 1998270"/>
              <a:gd name="connsiteY2148" fmla="*/ 1192363 h 1996549"/>
              <a:gd name="connsiteX2149" fmla="*/ 1372319 w 1998270"/>
              <a:gd name="connsiteY2149" fmla="*/ 1192535 h 1996549"/>
              <a:gd name="connsiteX2150" fmla="*/ 1357139 w 1998270"/>
              <a:gd name="connsiteY2150" fmla="*/ 1207372 h 1996549"/>
              <a:gd name="connsiteX2151" fmla="*/ 1356968 w 1998270"/>
              <a:gd name="connsiteY2151" fmla="*/ 1207374 h 1996549"/>
              <a:gd name="connsiteX2152" fmla="*/ 1341959 w 1998270"/>
              <a:gd name="connsiteY2152" fmla="*/ 1192363 h 1996549"/>
              <a:gd name="connsiteX2153" fmla="*/ 1357139 w 1998270"/>
              <a:gd name="connsiteY2153" fmla="*/ 1177183 h 1996549"/>
              <a:gd name="connsiteX2154" fmla="*/ 1417858 w 1998270"/>
              <a:gd name="connsiteY2154" fmla="*/ 1176842 h 1996549"/>
              <a:gd name="connsiteX2155" fmla="*/ 1433378 w 1998270"/>
              <a:gd name="connsiteY2155" fmla="*/ 1192363 h 1996549"/>
              <a:gd name="connsiteX2156" fmla="*/ 1433378 w 1998270"/>
              <a:gd name="connsiteY2156" fmla="*/ 1192536 h 1996549"/>
              <a:gd name="connsiteX2157" fmla="*/ 1417858 w 1998270"/>
              <a:gd name="connsiteY2157" fmla="*/ 1207714 h 1996549"/>
              <a:gd name="connsiteX2158" fmla="*/ 1417687 w 1998270"/>
              <a:gd name="connsiteY2158" fmla="*/ 1207715 h 1996549"/>
              <a:gd name="connsiteX2159" fmla="*/ 1402337 w 1998270"/>
              <a:gd name="connsiteY2159" fmla="*/ 1192363 h 1996549"/>
              <a:gd name="connsiteX2160" fmla="*/ 1417858 w 1998270"/>
              <a:gd name="connsiteY2160" fmla="*/ 1176842 h 1996549"/>
              <a:gd name="connsiteX2161" fmla="*/ 1479258 w 1998270"/>
              <a:gd name="connsiteY2161" fmla="*/ 1176502 h 1996549"/>
              <a:gd name="connsiteX2162" fmla="*/ 1479599 w 1998270"/>
              <a:gd name="connsiteY2162" fmla="*/ 1176502 h 1996549"/>
              <a:gd name="connsiteX2163" fmla="*/ 1495120 w 1998270"/>
              <a:gd name="connsiteY2163" fmla="*/ 1192364 h 1996549"/>
              <a:gd name="connsiteX2164" fmla="*/ 1495120 w 1998270"/>
              <a:gd name="connsiteY2164" fmla="*/ 1192536 h 1996549"/>
              <a:gd name="connsiteX2165" fmla="*/ 1479258 w 1998270"/>
              <a:gd name="connsiteY2165" fmla="*/ 1208055 h 1996549"/>
              <a:gd name="connsiteX2166" fmla="*/ 1463397 w 1998270"/>
              <a:gd name="connsiteY2166" fmla="*/ 1192364 h 1996549"/>
              <a:gd name="connsiteX2167" fmla="*/ 1479258 w 1998270"/>
              <a:gd name="connsiteY2167" fmla="*/ 1176502 h 1996549"/>
              <a:gd name="connsiteX2168" fmla="*/ 1540660 w 1998270"/>
              <a:gd name="connsiteY2168" fmla="*/ 1176160 h 1996549"/>
              <a:gd name="connsiteX2169" fmla="*/ 1541888 w 1998270"/>
              <a:gd name="connsiteY2169" fmla="*/ 1176190 h 1996549"/>
              <a:gd name="connsiteX2170" fmla="*/ 1556863 w 1998270"/>
              <a:gd name="connsiteY2170" fmla="*/ 1193216 h 1996549"/>
              <a:gd name="connsiteX2171" fmla="*/ 1556863 w 1998270"/>
              <a:gd name="connsiteY2171" fmla="*/ 1193388 h 1996549"/>
              <a:gd name="connsiteX2172" fmla="*/ 1540660 w 1998270"/>
              <a:gd name="connsiteY2172" fmla="*/ 1209248 h 1996549"/>
              <a:gd name="connsiteX2173" fmla="*/ 1524457 w 1998270"/>
              <a:gd name="connsiteY2173" fmla="*/ 1193216 h 1996549"/>
              <a:gd name="connsiteX2174" fmla="*/ 1540660 w 1998270"/>
              <a:gd name="connsiteY2174" fmla="*/ 1176160 h 1996549"/>
              <a:gd name="connsiteX2175" fmla="*/ 1602061 w 1998270"/>
              <a:gd name="connsiteY2175" fmla="*/ 1175989 h 1996549"/>
              <a:gd name="connsiteX2176" fmla="*/ 1619117 w 1998270"/>
              <a:gd name="connsiteY2176" fmla="*/ 1193045 h 1996549"/>
              <a:gd name="connsiteX2177" fmla="*/ 1602061 w 1998270"/>
              <a:gd name="connsiteY2177" fmla="*/ 1210101 h 1996549"/>
              <a:gd name="connsiteX2178" fmla="*/ 1585006 w 1998270"/>
              <a:gd name="connsiteY2178" fmla="*/ 1193045 h 1996549"/>
              <a:gd name="connsiteX2179" fmla="*/ 1602061 w 1998270"/>
              <a:gd name="connsiteY2179" fmla="*/ 1175989 h 1996549"/>
              <a:gd name="connsiteX2180" fmla="*/ 1664144 w 1998270"/>
              <a:gd name="connsiteY2180" fmla="*/ 1175819 h 1996549"/>
              <a:gd name="connsiteX2181" fmla="*/ 1681200 w 1998270"/>
              <a:gd name="connsiteY2181" fmla="*/ 1192875 h 1996549"/>
              <a:gd name="connsiteX2182" fmla="*/ 1664144 w 1998270"/>
              <a:gd name="connsiteY2182" fmla="*/ 1209931 h 1996549"/>
              <a:gd name="connsiteX2183" fmla="*/ 1647089 w 1998270"/>
              <a:gd name="connsiteY2183" fmla="*/ 1192875 h 1996549"/>
              <a:gd name="connsiteX2184" fmla="*/ 1664144 w 1998270"/>
              <a:gd name="connsiteY2184" fmla="*/ 1175819 h 1996549"/>
              <a:gd name="connsiteX2185" fmla="*/ 1724863 w 1998270"/>
              <a:gd name="connsiteY2185" fmla="*/ 1175648 h 1996549"/>
              <a:gd name="connsiteX2186" fmla="*/ 1741919 w 1998270"/>
              <a:gd name="connsiteY2186" fmla="*/ 1192704 h 1996549"/>
              <a:gd name="connsiteX2187" fmla="*/ 1724863 w 1998270"/>
              <a:gd name="connsiteY2187" fmla="*/ 1209760 h 1996549"/>
              <a:gd name="connsiteX2188" fmla="*/ 1707808 w 1998270"/>
              <a:gd name="connsiteY2188" fmla="*/ 1192704 h 1996549"/>
              <a:gd name="connsiteX2189" fmla="*/ 1724863 w 1998270"/>
              <a:gd name="connsiteY2189" fmla="*/ 1175648 h 1996549"/>
              <a:gd name="connsiteX2190" fmla="*/ 1909067 w 1998270"/>
              <a:gd name="connsiteY2190" fmla="*/ 1175478 h 1996549"/>
              <a:gd name="connsiteX2191" fmla="*/ 1926123 w 1998270"/>
              <a:gd name="connsiteY2191" fmla="*/ 1192534 h 1996549"/>
              <a:gd name="connsiteX2192" fmla="*/ 1909067 w 1998270"/>
              <a:gd name="connsiteY2192" fmla="*/ 1209590 h 1996549"/>
              <a:gd name="connsiteX2193" fmla="*/ 1892012 w 1998270"/>
              <a:gd name="connsiteY2193" fmla="*/ 1192534 h 1996549"/>
              <a:gd name="connsiteX2194" fmla="*/ 1909067 w 1998270"/>
              <a:gd name="connsiteY2194" fmla="*/ 1175478 h 1996549"/>
              <a:gd name="connsiteX2195" fmla="*/ 1847666 w 1998270"/>
              <a:gd name="connsiteY2195" fmla="*/ 1175478 h 1996549"/>
              <a:gd name="connsiteX2196" fmla="*/ 1864722 w 1998270"/>
              <a:gd name="connsiteY2196" fmla="*/ 1192534 h 1996549"/>
              <a:gd name="connsiteX2197" fmla="*/ 1847666 w 1998270"/>
              <a:gd name="connsiteY2197" fmla="*/ 1209590 h 1996549"/>
              <a:gd name="connsiteX2198" fmla="*/ 1830611 w 1998270"/>
              <a:gd name="connsiteY2198" fmla="*/ 1192534 h 1996549"/>
              <a:gd name="connsiteX2199" fmla="*/ 1847666 w 1998270"/>
              <a:gd name="connsiteY2199" fmla="*/ 1175478 h 1996549"/>
              <a:gd name="connsiteX2200" fmla="*/ 1786265 w 1998270"/>
              <a:gd name="connsiteY2200" fmla="*/ 1175478 h 1996549"/>
              <a:gd name="connsiteX2201" fmla="*/ 1803321 w 1998270"/>
              <a:gd name="connsiteY2201" fmla="*/ 1192534 h 1996549"/>
              <a:gd name="connsiteX2202" fmla="*/ 1786265 w 1998270"/>
              <a:gd name="connsiteY2202" fmla="*/ 1209590 h 1996549"/>
              <a:gd name="connsiteX2203" fmla="*/ 1769210 w 1998270"/>
              <a:gd name="connsiteY2203" fmla="*/ 1192534 h 1996549"/>
              <a:gd name="connsiteX2204" fmla="*/ 1786265 w 1998270"/>
              <a:gd name="connsiteY2204" fmla="*/ 1175478 h 1996549"/>
              <a:gd name="connsiteX2205" fmla="*/ 5629 w 1998270"/>
              <a:gd name="connsiteY2205" fmla="*/ 1128574 h 1996549"/>
              <a:gd name="connsiteX2206" fmla="*/ 8016 w 1998270"/>
              <a:gd name="connsiteY2206" fmla="*/ 1130962 h 1996549"/>
              <a:gd name="connsiteX2207" fmla="*/ 5629 w 1998270"/>
              <a:gd name="connsiteY2207" fmla="*/ 1133350 h 1996549"/>
              <a:gd name="connsiteX2208" fmla="*/ 3241 w 1998270"/>
              <a:gd name="connsiteY2208" fmla="*/ 1130962 h 1996549"/>
              <a:gd name="connsiteX2209" fmla="*/ 5629 w 1998270"/>
              <a:gd name="connsiteY2209" fmla="*/ 1128574 h 1996549"/>
              <a:gd name="connsiteX2210" fmla="*/ 67029 w 1998270"/>
              <a:gd name="connsiteY2210" fmla="*/ 1127380 h 1996549"/>
              <a:gd name="connsiteX2211" fmla="*/ 70611 w 1998270"/>
              <a:gd name="connsiteY2211" fmla="*/ 1130962 h 1996549"/>
              <a:gd name="connsiteX2212" fmla="*/ 67029 w 1998270"/>
              <a:gd name="connsiteY2212" fmla="*/ 1134544 h 1996549"/>
              <a:gd name="connsiteX2213" fmla="*/ 63448 w 1998270"/>
              <a:gd name="connsiteY2213" fmla="*/ 1130962 h 1996549"/>
              <a:gd name="connsiteX2214" fmla="*/ 67029 w 1998270"/>
              <a:gd name="connsiteY2214" fmla="*/ 1127380 h 1996549"/>
              <a:gd name="connsiteX2215" fmla="*/ 129114 w 1998270"/>
              <a:gd name="connsiteY2215" fmla="*/ 1126698 h 1996549"/>
              <a:gd name="connsiteX2216" fmla="*/ 133378 w 1998270"/>
              <a:gd name="connsiteY2216" fmla="*/ 1130962 h 1996549"/>
              <a:gd name="connsiteX2217" fmla="*/ 129114 w 1998270"/>
              <a:gd name="connsiteY2217" fmla="*/ 1135226 h 1996549"/>
              <a:gd name="connsiteX2218" fmla="*/ 124850 w 1998270"/>
              <a:gd name="connsiteY2218" fmla="*/ 1130962 h 1996549"/>
              <a:gd name="connsiteX2219" fmla="*/ 129114 w 1998270"/>
              <a:gd name="connsiteY2219" fmla="*/ 1126698 h 1996549"/>
              <a:gd name="connsiteX2220" fmla="*/ 190199 w 1998270"/>
              <a:gd name="connsiteY2220" fmla="*/ 1125881 h 1996549"/>
              <a:gd name="connsiteX2221" fmla="*/ 195145 w 1998270"/>
              <a:gd name="connsiteY2221" fmla="*/ 1130827 h 1996549"/>
              <a:gd name="connsiteX2222" fmla="*/ 190199 w 1998270"/>
              <a:gd name="connsiteY2222" fmla="*/ 1135773 h 1996549"/>
              <a:gd name="connsiteX2223" fmla="*/ 185253 w 1998270"/>
              <a:gd name="connsiteY2223" fmla="*/ 1130827 h 1996549"/>
              <a:gd name="connsiteX2224" fmla="*/ 190199 w 1998270"/>
              <a:gd name="connsiteY2224" fmla="*/ 1125881 h 1996549"/>
              <a:gd name="connsiteX2225" fmla="*/ 251234 w 1998270"/>
              <a:gd name="connsiteY2225" fmla="*/ 1125163 h 1996549"/>
              <a:gd name="connsiteX2226" fmla="*/ 257032 w 1998270"/>
              <a:gd name="connsiteY2226" fmla="*/ 1130963 h 1996549"/>
              <a:gd name="connsiteX2227" fmla="*/ 251234 w 1998270"/>
              <a:gd name="connsiteY2227" fmla="*/ 1136761 h 1996549"/>
              <a:gd name="connsiteX2228" fmla="*/ 245435 w 1998270"/>
              <a:gd name="connsiteY2228" fmla="*/ 1130963 h 1996549"/>
              <a:gd name="connsiteX2229" fmla="*/ 251234 w 1998270"/>
              <a:gd name="connsiteY2229" fmla="*/ 1125163 h 1996549"/>
              <a:gd name="connsiteX2230" fmla="*/ 312635 w 1998270"/>
              <a:gd name="connsiteY2230" fmla="*/ 1124480 h 1996549"/>
              <a:gd name="connsiteX2231" fmla="*/ 319116 w 1998270"/>
              <a:gd name="connsiteY2231" fmla="*/ 1130962 h 1996549"/>
              <a:gd name="connsiteX2232" fmla="*/ 312635 w 1998270"/>
              <a:gd name="connsiteY2232" fmla="*/ 1137443 h 1996549"/>
              <a:gd name="connsiteX2233" fmla="*/ 306154 w 1998270"/>
              <a:gd name="connsiteY2233" fmla="*/ 1130962 h 1996549"/>
              <a:gd name="connsiteX2234" fmla="*/ 312635 w 1998270"/>
              <a:gd name="connsiteY2234" fmla="*/ 1124480 h 1996549"/>
              <a:gd name="connsiteX2235" fmla="*/ 374036 w 1998270"/>
              <a:gd name="connsiteY2235" fmla="*/ 1123798 h 1996549"/>
              <a:gd name="connsiteX2236" fmla="*/ 381199 w 1998270"/>
              <a:gd name="connsiteY2236" fmla="*/ 1130962 h 1996549"/>
              <a:gd name="connsiteX2237" fmla="*/ 374036 w 1998270"/>
              <a:gd name="connsiteY2237" fmla="*/ 1138125 h 1996549"/>
              <a:gd name="connsiteX2238" fmla="*/ 366873 w 1998270"/>
              <a:gd name="connsiteY2238" fmla="*/ 1130962 h 1996549"/>
              <a:gd name="connsiteX2239" fmla="*/ 374036 w 1998270"/>
              <a:gd name="connsiteY2239" fmla="*/ 1123798 h 1996549"/>
              <a:gd name="connsiteX2240" fmla="*/ 436120 w 1998270"/>
              <a:gd name="connsiteY2240" fmla="*/ 1123286 h 1996549"/>
              <a:gd name="connsiteX2241" fmla="*/ 443795 w 1998270"/>
              <a:gd name="connsiteY2241" fmla="*/ 1130962 h 1996549"/>
              <a:gd name="connsiteX2242" fmla="*/ 436120 w 1998270"/>
              <a:gd name="connsiteY2242" fmla="*/ 1138637 h 1996549"/>
              <a:gd name="connsiteX2243" fmla="*/ 428445 w 1998270"/>
              <a:gd name="connsiteY2243" fmla="*/ 1130962 h 1996549"/>
              <a:gd name="connsiteX2244" fmla="*/ 436120 w 1998270"/>
              <a:gd name="connsiteY2244" fmla="*/ 1123286 h 1996549"/>
              <a:gd name="connsiteX2245" fmla="*/ 496839 w 1998270"/>
              <a:gd name="connsiteY2245" fmla="*/ 1122604 h 1996549"/>
              <a:gd name="connsiteX2246" fmla="*/ 505196 w 1998270"/>
              <a:gd name="connsiteY2246" fmla="*/ 1130962 h 1996549"/>
              <a:gd name="connsiteX2247" fmla="*/ 496839 w 1998270"/>
              <a:gd name="connsiteY2247" fmla="*/ 1139319 h 1996549"/>
              <a:gd name="connsiteX2248" fmla="*/ 488482 w 1998270"/>
              <a:gd name="connsiteY2248" fmla="*/ 1130962 h 1996549"/>
              <a:gd name="connsiteX2249" fmla="*/ 496839 w 1998270"/>
              <a:gd name="connsiteY2249" fmla="*/ 1122604 h 1996549"/>
              <a:gd name="connsiteX2250" fmla="*/ 558240 w 1998270"/>
              <a:gd name="connsiteY2250" fmla="*/ 1121923 h 1996549"/>
              <a:gd name="connsiteX2251" fmla="*/ 558581 w 1998270"/>
              <a:gd name="connsiteY2251" fmla="*/ 1121923 h 1996549"/>
              <a:gd name="connsiteX2252" fmla="*/ 567280 w 1998270"/>
              <a:gd name="connsiteY2252" fmla="*/ 1130962 h 1996549"/>
              <a:gd name="connsiteX2253" fmla="*/ 558240 w 1998270"/>
              <a:gd name="connsiteY2253" fmla="*/ 1140002 h 1996549"/>
              <a:gd name="connsiteX2254" fmla="*/ 549201 w 1998270"/>
              <a:gd name="connsiteY2254" fmla="*/ 1130962 h 1996549"/>
              <a:gd name="connsiteX2255" fmla="*/ 558240 w 1998270"/>
              <a:gd name="connsiteY2255" fmla="*/ 1121923 h 1996549"/>
              <a:gd name="connsiteX2256" fmla="*/ 619642 w 1998270"/>
              <a:gd name="connsiteY2256" fmla="*/ 1121240 h 1996549"/>
              <a:gd name="connsiteX2257" fmla="*/ 619982 w 1998270"/>
              <a:gd name="connsiteY2257" fmla="*/ 1121240 h 1996549"/>
              <a:gd name="connsiteX2258" fmla="*/ 629363 w 1998270"/>
              <a:gd name="connsiteY2258" fmla="*/ 1130962 h 1996549"/>
              <a:gd name="connsiteX2259" fmla="*/ 619642 w 1998270"/>
              <a:gd name="connsiteY2259" fmla="*/ 1140684 h 1996549"/>
              <a:gd name="connsiteX2260" fmla="*/ 609920 w 1998270"/>
              <a:gd name="connsiteY2260" fmla="*/ 1130962 h 1996549"/>
              <a:gd name="connsiteX2261" fmla="*/ 619642 w 1998270"/>
              <a:gd name="connsiteY2261" fmla="*/ 1121240 h 1996549"/>
              <a:gd name="connsiteX2262" fmla="*/ 681042 w 1998270"/>
              <a:gd name="connsiteY2262" fmla="*/ 1120558 h 1996549"/>
              <a:gd name="connsiteX2263" fmla="*/ 691447 w 1998270"/>
              <a:gd name="connsiteY2263" fmla="*/ 1130963 h 1996549"/>
              <a:gd name="connsiteX2264" fmla="*/ 681042 w 1998270"/>
              <a:gd name="connsiteY2264" fmla="*/ 1141367 h 1996549"/>
              <a:gd name="connsiteX2265" fmla="*/ 670639 w 1998270"/>
              <a:gd name="connsiteY2265" fmla="*/ 1130963 h 1996549"/>
              <a:gd name="connsiteX2266" fmla="*/ 681042 w 1998270"/>
              <a:gd name="connsiteY2266" fmla="*/ 1120558 h 1996549"/>
              <a:gd name="connsiteX2267" fmla="*/ 743126 w 1998270"/>
              <a:gd name="connsiteY2267" fmla="*/ 1120047 h 1996549"/>
              <a:gd name="connsiteX2268" fmla="*/ 743467 w 1998270"/>
              <a:gd name="connsiteY2268" fmla="*/ 1120047 h 1996549"/>
              <a:gd name="connsiteX2269" fmla="*/ 754042 w 1998270"/>
              <a:gd name="connsiteY2269" fmla="*/ 1130963 h 1996549"/>
              <a:gd name="connsiteX2270" fmla="*/ 743126 w 1998270"/>
              <a:gd name="connsiteY2270" fmla="*/ 1141878 h 1996549"/>
              <a:gd name="connsiteX2271" fmla="*/ 732210 w 1998270"/>
              <a:gd name="connsiteY2271" fmla="*/ 1130963 h 1996549"/>
              <a:gd name="connsiteX2272" fmla="*/ 743126 w 1998270"/>
              <a:gd name="connsiteY2272" fmla="*/ 1120047 h 1996549"/>
              <a:gd name="connsiteX2273" fmla="*/ 803844 w 1998270"/>
              <a:gd name="connsiteY2273" fmla="*/ 1119364 h 1996549"/>
              <a:gd name="connsiteX2274" fmla="*/ 804185 w 1998270"/>
              <a:gd name="connsiteY2274" fmla="*/ 1119364 h 1996549"/>
              <a:gd name="connsiteX2275" fmla="*/ 815442 w 1998270"/>
              <a:gd name="connsiteY2275" fmla="*/ 1130962 h 1996549"/>
              <a:gd name="connsiteX2276" fmla="*/ 803844 w 1998270"/>
              <a:gd name="connsiteY2276" fmla="*/ 1142560 h 1996549"/>
              <a:gd name="connsiteX2277" fmla="*/ 792247 w 1998270"/>
              <a:gd name="connsiteY2277" fmla="*/ 1130962 h 1996549"/>
              <a:gd name="connsiteX2278" fmla="*/ 803844 w 1998270"/>
              <a:gd name="connsiteY2278" fmla="*/ 1119364 h 1996549"/>
              <a:gd name="connsiteX2279" fmla="*/ 865246 w 1998270"/>
              <a:gd name="connsiteY2279" fmla="*/ 1118852 h 1996549"/>
              <a:gd name="connsiteX2280" fmla="*/ 877356 w 1998270"/>
              <a:gd name="connsiteY2280" fmla="*/ 1130962 h 1996549"/>
              <a:gd name="connsiteX2281" fmla="*/ 865246 w 1998270"/>
              <a:gd name="connsiteY2281" fmla="*/ 1143072 h 1996549"/>
              <a:gd name="connsiteX2282" fmla="*/ 853137 w 1998270"/>
              <a:gd name="connsiteY2282" fmla="*/ 1130962 h 1996549"/>
              <a:gd name="connsiteX2283" fmla="*/ 865246 w 1998270"/>
              <a:gd name="connsiteY2283" fmla="*/ 1118852 h 1996549"/>
              <a:gd name="connsiteX2284" fmla="*/ 926647 w 1998270"/>
              <a:gd name="connsiteY2284" fmla="*/ 1118340 h 1996549"/>
              <a:gd name="connsiteX2285" fmla="*/ 939268 w 1998270"/>
              <a:gd name="connsiteY2285" fmla="*/ 1130962 h 1996549"/>
              <a:gd name="connsiteX2286" fmla="*/ 926647 w 1998270"/>
              <a:gd name="connsiteY2286" fmla="*/ 1143583 h 1996549"/>
              <a:gd name="connsiteX2287" fmla="*/ 914026 w 1998270"/>
              <a:gd name="connsiteY2287" fmla="*/ 1130962 h 1996549"/>
              <a:gd name="connsiteX2288" fmla="*/ 926647 w 1998270"/>
              <a:gd name="connsiteY2288" fmla="*/ 1118340 h 1996549"/>
              <a:gd name="connsiteX2289" fmla="*/ 988048 w 1998270"/>
              <a:gd name="connsiteY2289" fmla="*/ 1117658 h 1996549"/>
              <a:gd name="connsiteX2290" fmla="*/ 1001352 w 1998270"/>
              <a:gd name="connsiteY2290" fmla="*/ 1130962 h 1996549"/>
              <a:gd name="connsiteX2291" fmla="*/ 988048 w 1998270"/>
              <a:gd name="connsiteY2291" fmla="*/ 1144266 h 1996549"/>
              <a:gd name="connsiteX2292" fmla="*/ 974745 w 1998270"/>
              <a:gd name="connsiteY2292" fmla="*/ 1130962 h 1996549"/>
              <a:gd name="connsiteX2293" fmla="*/ 988048 w 1998270"/>
              <a:gd name="connsiteY2293" fmla="*/ 1117658 h 1996549"/>
              <a:gd name="connsiteX2294" fmla="*/ 1049816 w 1998270"/>
              <a:gd name="connsiteY2294" fmla="*/ 1117012 h 1996549"/>
              <a:gd name="connsiteX2295" fmla="*/ 1063632 w 1998270"/>
              <a:gd name="connsiteY2295" fmla="*/ 1130827 h 1996549"/>
              <a:gd name="connsiteX2296" fmla="*/ 1049816 w 1998270"/>
              <a:gd name="connsiteY2296" fmla="*/ 1144642 h 1996549"/>
              <a:gd name="connsiteX2297" fmla="*/ 1036001 w 1998270"/>
              <a:gd name="connsiteY2297" fmla="*/ 1130827 h 1996549"/>
              <a:gd name="connsiteX2298" fmla="*/ 1049816 w 1998270"/>
              <a:gd name="connsiteY2298" fmla="*/ 1117012 h 1996549"/>
              <a:gd name="connsiteX2299" fmla="*/ 1172253 w 1998270"/>
              <a:gd name="connsiteY2299" fmla="*/ 1116124 h 1996549"/>
              <a:gd name="connsiteX2300" fmla="*/ 1172594 w 1998270"/>
              <a:gd name="connsiteY2300" fmla="*/ 1116124 h 1996549"/>
              <a:gd name="connsiteX2301" fmla="*/ 1186921 w 1998270"/>
              <a:gd name="connsiteY2301" fmla="*/ 1130792 h 1996549"/>
              <a:gd name="connsiteX2302" fmla="*/ 1172253 w 1998270"/>
              <a:gd name="connsiteY2302" fmla="*/ 1145460 h 1996549"/>
              <a:gd name="connsiteX2303" fmla="*/ 1157585 w 1998270"/>
              <a:gd name="connsiteY2303" fmla="*/ 1130792 h 1996549"/>
              <a:gd name="connsiteX2304" fmla="*/ 1172253 w 1998270"/>
              <a:gd name="connsiteY2304" fmla="*/ 1116124 h 1996549"/>
              <a:gd name="connsiteX2305" fmla="*/ 1971151 w 1998270"/>
              <a:gd name="connsiteY2305" fmla="*/ 1116123 h 1996549"/>
              <a:gd name="connsiteX2306" fmla="*/ 1986501 w 1998270"/>
              <a:gd name="connsiteY2306" fmla="*/ 1131474 h 1996549"/>
              <a:gd name="connsiteX2307" fmla="*/ 1986501 w 1998270"/>
              <a:gd name="connsiteY2307" fmla="*/ 1131646 h 1996549"/>
              <a:gd name="connsiteX2308" fmla="*/ 1971151 w 1998270"/>
              <a:gd name="connsiteY2308" fmla="*/ 1146654 h 1996549"/>
              <a:gd name="connsiteX2309" fmla="*/ 1955801 w 1998270"/>
              <a:gd name="connsiteY2309" fmla="*/ 1131474 h 1996549"/>
              <a:gd name="connsiteX2310" fmla="*/ 1971151 w 1998270"/>
              <a:gd name="connsiteY2310" fmla="*/ 1116123 h 1996549"/>
              <a:gd name="connsiteX2311" fmla="*/ 1295055 w 1998270"/>
              <a:gd name="connsiteY2311" fmla="*/ 1116123 h 1996549"/>
              <a:gd name="connsiteX2312" fmla="*/ 1310576 w 1998270"/>
              <a:gd name="connsiteY2312" fmla="*/ 1131644 h 1996549"/>
              <a:gd name="connsiteX2313" fmla="*/ 1310576 w 1998270"/>
              <a:gd name="connsiteY2313" fmla="*/ 1131817 h 1996549"/>
              <a:gd name="connsiteX2314" fmla="*/ 1295055 w 1998270"/>
              <a:gd name="connsiteY2314" fmla="*/ 1146995 h 1996549"/>
              <a:gd name="connsiteX2315" fmla="*/ 1294885 w 1998270"/>
              <a:gd name="connsiteY2315" fmla="*/ 1146996 h 1996549"/>
              <a:gd name="connsiteX2316" fmla="*/ 1279535 w 1998270"/>
              <a:gd name="connsiteY2316" fmla="*/ 1131644 h 1996549"/>
              <a:gd name="connsiteX2317" fmla="*/ 1295055 w 1998270"/>
              <a:gd name="connsiteY2317" fmla="*/ 1116123 h 1996549"/>
              <a:gd name="connsiteX2318" fmla="*/ 1233654 w 1998270"/>
              <a:gd name="connsiteY2318" fmla="*/ 1116123 h 1996549"/>
              <a:gd name="connsiteX2319" fmla="*/ 1248833 w 1998270"/>
              <a:gd name="connsiteY2319" fmla="*/ 1131303 h 1996549"/>
              <a:gd name="connsiteX2320" fmla="*/ 1248833 w 1998270"/>
              <a:gd name="connsiteY2320" fmla="*/ 1131475 h 1996549"/>
              <a:gd name="connsiteX2321" fmla="*/ 1233654 w 1998270"/>
              <a:gd name="connsiteY2321" fmla="*/ 1146312 h 1996549"/>
              <a:gd name="connsiteX2322" fmla="*/ 1233483 w 1998270"/>
              <a:gd name="connsiteY2322" fmla="*/ 1146314 h 1996549"/>
              <a:gd name="connsiteX2323" fmla="*/ 1218474 w 1998270"/>
              <a:gd name="connsiteY2323" fmla="*/ 1131303 h 1996549"/>
              <a:gd name="connsiteX2324" fmla="*/ 1233654 w 1998270"/>
              <a:gd name="connsiteY2324" fmla="*/ 1116123 h 1996549"/>
              <a:gd name="connsiteX2325" fmla="*/ 1110851 w 1998270"/>
              <a:gd name="connsiteY2325" fmla="*/ 1116123 h 1996549"/>
              <a:gd name="connsiteX2326" fmla="*/ 1125007 w 1998270"/>
              <a:gd name="connsiteY2326" fmla="*/ 1130280 h 1996549"/>
              <a:gd name="connsiteX2327" fmla="*/ 1110851 w 1998270"/>
              <a:gd name="connsiteY2327" fmla="*/ 1144436 h 1996549"/>
              <a:gd name="connsiteX2328" fmla="*/ 1096695 w 1998270"/>
              <a:gd name="connsiteY2328" fmla="*/ 1130280 h 1996549"/>
              <a:gd name="connsiteX2329" fmla="*/ 1110851 w 1998270"/>
              <a:gd name="connsiteY2329" fmla="*/ 1116123 h 1996549"/>
              <a:gd name="connsiteX2330" fmla="*/ 1357138 w 1998270"/>
              <a:gd name="connsiteY2330" fmla="*/ 1114929 h 1996549"/>
              <a:gd name="connsiteX2331" fmla="*/ 1373171 w 1998270"/>
              <a:gd name="connsiteY2331" fmla="*/ 1130962 h 1996549"/>
              <a:gd name="connsiteX2332" fmla="*/ 1357138 w 1998270"/>
              <a:gd name="connsiteY2332" fmla="*/ 1146824 h 1996549"/>
              <a:gd name="connsiteX2333" fmla="*/ 1341106 w 1998270"/>
              <a:gd name="connsiteY2333" fmla="*/ 1130962 h 1996549"/>
              <a:gd name="connsiteX2334" fmla="*/ 1357138 w 1998270"/>
              <a:gd name="connsiteY2334" fmla="*/ 1114929 h 1996549"/>
              <a:gd name="connsiteX2335" fmla="*/ 1417857 w 1998270"/>
              <a:gd name="connsiteY2335" fmla="*/ 1114588 h 1996549"/>
              <a:gd name="connsiteX2336" fmla="*/ 1434913 w 1998270"/>
              <a:gd name="connsiteY2336" fmla="*/ 1131644 h 1996549"/>
              <a:gd name="connsiteX2337" fmla="*/ 1417857 w 1998270"/>
              <a:gd name="connsiteY2337" fmla="*/ 1147847 h 1996549"/>
              <a:gd name="connsiteX2338" fmla="*/ 1400802 w 1998270"/>
              <a:gd name="connsiteY2338" fmla="*/ 1131644 h 1996549"/>
              <a:gd name="connsiteX2339" fmla="*/ 1417857 w 1998270"/>
              <a:gd name="connsiteY2339" fmla="*/ 1114588 h 1996549"/>
              <a:gd name="connsiteX2340" fmla="*/ 1479258 w 1998270"/>
              <a:gd name="connsiteY2340" fmla="*/ 1114247 h 1996549"/>
              <a:gd name="connsiteX2341" fmla="*/ 1496314 w 1998270"/>
              <a:gd name="connsiteY2341" fmla="*/ 1131303 h 1996549"/>
              <a:gd name="connsiteX2342" fmla="*/ 1479258 w 1998270"/>
              <a:gd name="connsiteY2342" fmla="*/ 1148359 h 1996549"/>
              <a:gd name="connsiteX2343" fmla="*/ 1462203 w 1998270"/>
              <a:gd name="connsiteY2343" fmla="*/ 1131303 h 1996549"/>
              <a:gd name="connsiteX2344" fmla="*/ 1479258 w 1998270"/>
              <a:gd name="connsiteY2344" fmla="*/ 1114247 h 1996549"/>
              <a:gd name="connsiteX2345" fmla="*/ 1540660 w 1998270"/>
              <a:gd name="connsiteY2345" fmla="*/ 1114076 h 1996549"/>
              <a:gd name="connsiteX2346" fmla="*/ 1557716 w 1998270"/>
              <a:gd name="connsiteY2346" fmla="*/ 1131132 h 1996549"/>
              <a:gd name="connsiteX2347" fmla="*/ 1540660 w 1998270"/>
              <a:gd name="connsiteY2347" fmla="*/ 1148188 h 1996549"/>
              <a:gd name="connsiteX2348" fmla="*/ 1523605 w 1998270"/>
              <a:gd name="connsiteY2348" fmla="*/ 1131132 h 1996549"/>
              <a:gd name="connsiteX2349" fmla="*/ 1540660 w 1998270"/>
              <a:gd name="connsiteY2349" fmla="*/ 1114076 h 1996549"/>
              <a:gd name="connsiteX2350" fmla="*/ 1602061 w 1998270"/>
              <a:gd name="connsiteY2350" fmla="*/ 1113735 h 1996549"/>
              <a:gd name="connsiteX2351" fmla="*/ 1619117 w 1998270"/>
              <a:gd name="connsiteY2351" fmla="*/ 1130791 h 1996549"/>
              <a:gd name="connsiteX2352" fmla="*/ 1602061 w 1998270"/>
              <a:gd name="connsiteY2352" fmla="*/ 1147847 h 1996549"/>
              <a:gd name="connsiteX2353" fmla="*/ 1585006 w 1998270"/>
              <a:gd name="connsiteY2353" fmla="*/ 1130791 h 1996549"/>
              <a:gd name="connsiteX2354" fmla="*/ 1602061 w 1998270"/>
              <a:gd name="connsiteY2354" fmla="*/ 1113735 h 1996549"/>
              <a:gd name="connsiteX2355" fmla="*/ 1664144 w 1998270"/>
              <a:gd name="connsiteY2355" fmla="*/ 1113565 h 1996549"/>
              <a:gd name="connsiteX2356" fmla="*/ 1681200 w 1998270"/>
              <a:gd name="connsiteY2356" fmla="*/ 1130621 h 1996549"/>
              <a:gd name="connsiteX2357" fmla="*/ 1664144 w 1998270"/>
              <a:gd name="connsiteY2357" fmla="*/ 1147677 h 1996549"/>
              <a:gd name="connsiteX2358" fmla="*/ 1647089 w 1998270"/>
              <a:gd name="connsiteY2358" fmla="*/ 1130621 h 1996549"/>
              <a:gd name="connsiteX2359" fmla="*/ 1664144 w 1998270"/>
              <a:gd name="connsiteY2359" fmla="*/ 1113565 h 1996549"/>
              <a:gd name="connsiteX2360" fmla="*/ 1786265 w 1998270"/>
              <a:gd name="connsiteY2360" fmla="*/ 1113394 h 1996549"/>
              <a:gd name="connsiteX2361" fmla="*/ 1803321 w 1998270"/>
              <a:gd name="connsiteY2361" fmla="*/ 1130450 h 1996549"/>
              <a:gd name="connsiteX2362" fmla="*/ 1786265 w 1998270"/>
              <a:gd name="connsiteY2362" fmla="*/ 1147506 h 1996549"/>
              <a:gd name="connsiteX2363" fmla="*/ 1769210 w 1998270"/>
              <a:gd name="connsiteY2363" fmla="*/ 1130450 h 1996549"/>
              <a:gd name="connsiteX2364" fmla="*/ 1786265 w 1998270"/>
              <a:gd name="connsiteY2364" fmla="*/ 1113394 h 1996549"/>
              <a:gd name="connsiteX2365" fmla="*/ 1724863 w 1998270"/>
              <a:gd name="connsiteY2365" fmla="*/ 1113394 h 1996549"/>
              <a:gd name="connsiteX2366" fmla="*/ 1741919 w 1998270"/>
              <a:gd name="connsiteY2366" fmla="*/ 1130450 h 1996549"/>
              <a:gd name="connsiteX2367" fmla="*/ 1724863 w 1998270"/>
              <a:gd name="connsiteY2367" fmla="*/ 1147506 h 1996549"/>
              <a:gd name="connsiteX2368" fmla="*/ 1707808 w 1998270"/>
              <a:gd name="connsiteY2368" fmla="*/ 1130450 h 1996549"/>
              <a:gd name="connsiteX2369" fmla="*/ 1724863 w 1998270"/>
              <a:gd name="connsiteY2369" fmla="*/ 1113394 h 1996549"/>
              <a:gd name="connsiteX2370" fmla="*/ 1909434 w 1998270"/>
              <a:gd name="connsiteY2370" fmla="*/ 1113089 h 1996549"/>
              <a:gd name="connsiteX2371" fmla="*/ 1927172 w 1998270"/>
              <a:gd name="connsiteY2371" fmla="*/ 1130827 h 1996549"/>
              <a:gd name="connsiteX2372" fmla="*/ 1909434 w 1998270"/>
              <a:gd name="connsiteY2372" fmla="*/ 1148565 h 1996549"/>
              <a:gd name="connsiteX2373" fmla="*/ 1891696 w 1998270"/>
              <a:gd name="connsiteY2373" fmla="*/ 1130827 h 1996549"/>
              <a:gd name="connsiteX2374" fmla="*/ 1909434 w 1998270"/>
              <a:gd name="connsiteY2374" fmla="*/ 1113089 h 1996549"/>
              <a:gd name="connsiteX2375" fmla="*/ 1848033 w 1998270"/>
              <a:gd name="connsiteY2375" fmla="*/ 1113089 h 1996549"/>
              <a:gd name="connsiteX2376" fmla="*/ 1865771 w 1998270"/>
              <a:gd name="connsiteY2376" fmla="*/ 1130827 h 1996549"/>
              <a:gd name="connsiteX2377" fmla="*/ 1848033 w 1998270"/>
              <a:gd name="connsiteY2377" fmla="*/ 1148565 h 1996549"/>
              <a:gd name="connsiteX2378" fmla="*/ 1830295 w 1998270"/>
              <a:gd name="connsiteY2378" fmla="*/ 1130827 h 1996549"/>
              <a:gd name="connsiteX2379" fmla="*/ 1848033 w 1998270"/>
              <a:gd name="connsiteY2379" fmla="*/ 1113089 h 1996549"/>
              <a:gd name="connsiteX2380" fmla="*/ 5629 w 1998270"/>
              <a:gd name="connsiteY2380" fmla="*/ 1066831 h 1996549"/>
              <a:gd name="connsiteX2381" fmla="*/ 8358 w 1998270"/>
              <a:gd name="connsiteY2381" fmla="*/ 1069560 h 1996549"/>
              <a:gd name="connsiteX2382" fmla="*/ 5629 w 1998270"/>
              <a:gd name="connsiteY2382" fmla="*/ 1072289 h 1996549"/>
              <a:gd name="connsiteX2383" fmla="*/ 2900 w 1998270"/>
              <a:gd name="connsiteY2383" fmla="*/ 1069560 h 1996549"/>
              <a:gd name="connsiteX2384" fmla="*/ 5629 w 1998270"/>
              <a:gd name="connsiteY2384" fmla="*/ 1066831 h 1996549"/>
              <a:gd name="connsiteX2385" fmla="*/ 189833 w 1998270"/>
              <a:gd name="connsiteY2385" fmla="*/ 1064955 h 1996549"/>
              <a:gd name="connsiteX2386" fmla="*/ 195291 w 1998270"/>
              <a:gd name="connsiteY2386" fmla="*/ 1070413 h 1996549"/>
              <a:gd name="connsiteX2387" fmla="*/ 189833 w 1998270"/>
              <a:gd name="connsiteY2387" fmla="*/ 1075871 h 1996549"/>
              <a:gd name="connsiteX2388" fmla="*/ 184375 w 1998270"/>
              <a:gd name="connsiteY2388" fmla="*/ 1070413 h 1996549"/>
              <a:gd name="connsiteX2389" fmla="*/ 189833 w 1998270"/>
              <a:gd name="connsiteY2389" fmla="*/ 1064955 h 1996549"/>
              <a:gd name="connsiteX2390" fmla="*/ 129113 w 1998270"/>
              <a:gd name="connsiteY2390" fmla="*/ 1064955 h 1996549"/>
              <a:gd name="connsiteX2391" fmla="*/ 129454 w 1998270"/>
              <a:gd name="connsiteY2391" fmla="*/ 1064955 h 1996549"/>
              <a:gd name="connsiteX2392" fmla="*/ 133889 w 1998270"/>
              <a:gd name="connsiteY2392" fmla="*/ 1069731 h 1996549"/>
              <a:gd name="connsiteX2393" fmla="*/ 129113 w 1998270"/>
              <a:gd name="connsiteY2393" fmla="*/ 1074507 h 1996549"/>
              <a:gd name="connsiteX2394" fmla="*/ 124338 w 1998270"/>
              <a:gd name="connsiteY2394" fmla="*/ 1069731 h 1996549"/>
              <a:gd name="connsiteX2395" fmla="*/ 129113 w 1998270"/>
              <a:gd name="connsiteY2395" fmla="*/ 1064955 h 1996549"/>
              <a:gd name="connsiteX2396" fmla="*/ 67030 w 1998270"/>
              <a:gd name="connsiteY2396" fmla="*/ 1064955 h 1996549"/>
              <a:gd name="connsiteX2397" fmla="*/ 67371 w 1998270"/>
              <a:gd name="connsiteY2397" fmla="*/ 1064955 h 1996549"/>
              <a:gd name="connsiteX2398" fmla="*/ 71124 w 1998270"/>
              <a:gd name="connsiteY2398" fmla="*/ 1069049 h 1996549"/>
              <a:gd name="connsiteX2399" fmla="*/ 67030 w 1998270"/>
              <a:gd name="connsiteY2399" fmla="*/ 1073142 h 1996549"/>
              <a:gd name="connsiteX2400" fmla="*/ 62937 w 1998270"/>
              <a:gd name="connsiteY2400" fmla="*/ 1069049 h 1996549"/>
              <a:gd name="connsiteX2401" fmla="*/ 67030 w 1998270"/>
              <a:gd name="connsiteY2401" fmla="*/ 1064955 h 1996549"/>
              <a:gd name="connsiteX2402" fmla="*/ 251234 w 1998270"/>
              <a:gd name="connsiteY2402" fmla="*/ 1063420 h 1996549"/>
              <a:gd name="connsiteX2403" fmla="*/ 257374 w 1998270"/>
              <a:gd name="connsiteY2403" fmla="*/ 1069560 h 1996549"/>
              <a:gd name="connsiteX2404" fmla="*/ 251234 w 1998270"/>
              <a:gd name="connsiteY2404" fmla="*/ 1075701 h 1996549"/>
              <a:gd name="connsiteX2405" fmla="*/ 245094 w 1998270"/>
              <a:gd name="connsiteY2405" fmla="*/ 1069560 h 1996549"/>
              <a:gd name="connsiteX2406" fmla="*/ 251234 w 1998270"/>
              <a:gd name="connsiteY2406" fmla="*/ 1063420 h 1996549"/>
              <a:gd name="connsiteX2407" fmla="*/ 312635 w 1998270"/>
              <a:gd name="connsiteY2407" fmla="*/ 1062738 h 1996549"/>
              <a:gd name="connsiteX2408" fmla="*/ 319458 w 1998270"/>
              <a:gd name="connsiteY2408" fmla="*/ 1069561 h 1996549"/>
              <a:gd name="connsiteX2409" fmla="*/ 312635 w 1998270"/>
              <a:gd name="connsiteY2409" fmla="*/ 1076383 h 1996549"/>
              <a:gd name="connsiteX2410" fmla="*/ 305813 w 1998270"/>
              <a:gd name="connsiteY2410" fmla="*/ 1069561 h 1996549"/>
              <a:gd name="connsiteX2411" fmla="*/ 312635 w 1998270"/>
              <a:gd name="connsiteY2411" fmla="*/ 1062738 h 1996549"/>
              <a:gd name="connsiteX2412" fmla="*/ 374036 w 1998270"/>
              <a:gd name="connsiteY2412" fmla="*/ 1062056 h 1996549"/>
              <a:gd name="connsiteX2413" fmla="*/ 374377 w 1998270"/>
              <a:gd name="connsiteY2413" fmla="*/ 1062056 h 1996549"/>
              <a:gd name="connsiteX2414" fmla="*/ 381540 w 1998270"/>
              <a:gd name="connsiteY2414" fmla="*/ 1069560 h 1996549"/>
              <a:gd name="connsiteX2415" fmla="*/ 374036 w 1998270"/>
              <a:gd name="connsiteY2415" fmla="*/ 1077065 h 1996549"/>
              <a:gd name="connsiteX2416" fmla="*/ 366532 w 1998270"/>
              <a:gd name="connsiteY2416" fmla="*/ 1069560 h 1996549"/>
              <a:gd name="connsiteX2417" fmla="*/ 374036 w 1998270"/>
              <a:gd name="connsiteY2417" fmla="*/ 1062056 h 1996549"/>
              <a:gd name="connsiteX2418" fmla="*/ 436120 w 1998270"/>
              <a:gd name="connsiteY2418" fmla="*/ 1061374 h 1996549"/>
              <a:gd name="connsiteX2419" fmla="*/ 436461 w 1998270"/>
              <a:gd name="connsiteY2419" fmla="*/ 1061374 h 1996549"/>
              <a:gd name="connsiteX2420" fmla="*/ 444307 w 1998270"/>
              <a:gd name="connsiteY2420" fmla="*/ 1069560 h 1996549"/>
              <a:gd name="connsiteX2421" fmla="*/ 436120 w 1998270"/>
              <a:gd name="connsiteY2421" fmla="*/ 1077747 h 1996549"/>
              <a:gd name="connsiteX2422" fmla="*/ 427933 w 1998270"/>
              <a:gd name="connsiteY2422" fmla="*/ 1069560 h 1996549"/>
              <a:gd name="connsiteX2423" fmla="*/ 436120 w 1998270"/>
              <a:gd name="connsiteY2423" fmla="*/ 1061374 h 1996549"/>
              <a:gd name="connsiteX2424" fmla="*/ 496838 w 1998270"/>
              <a:gd name="connsiteY2424" fmla="*/ 1060691 h 1996549"/>
              <a:gd name="connsiteX2425" fmla="*/ 505707 w 1998270"/>
              <a:gd name="connsiteY2425" fmla="*/ 1069560 h 1996549"/>
              <a:gd name="connsiteX2426" fmla="*/ 496838 w 1998270"/>
              <a:gd name="connsiteY2426" fmla="*/ 1078430 h 1996549"/>
              <a:gd name="connsiteX2427" fmla="*/ 487970 w 1998270"/>
              <a:gd name="connsiteY2427" fmla="*/ 1069560 h 1996549"/>
              <a:gd name="connsiteX2428" fmla="*/ 496838 w 1998270"/>
              <a:gd name="connsiteY2428" fmla="*/ 1060691 h 1996549"/>
              <a:gd name="connsiteX2429" fmla="*/ 558240 w 1998270"/>
              <a:gd name="connsiteY2429" fmla="*/ 1060009 h 1996549"/>
              <a:gd name="connsiteX2430" fmla="*/ 567791 w 1998270"/>
              <a:gd name="connsiteY2430" fmla="*/ 1069561 h 1996549"/>
              <a:gd name="connsiteX2431" fmla="*/ 558240 w 1998270"/>
              <a:gd name="connsiteY2431" fmla="*/ 1079112 h 1996549"/>
              <a:gd name="connsiteX2432" fmla="*/ 548689 w 1998270"/>
              <a:gd name="connsiteY2432" fmla="*/ 1069561 h 1996549"/>
              <a:gd name="connsiteX2433" fmla="*/ 558240 w 1998270"/>
              <a:gd name="connsiteY2433" fmla="*/ 1060009 h 1996549"/>
              <a:gd name="connsiteX2434" fmla="*/ 619641 w 1998270"/>
              <a:gd name="connsiteY2434" fmla="*/ 1059327 h 1996549"/>
              <a:gd name="connsiteX2435" fmla="*/ 629874 w 1998270"/>
              <a:gd name="connsiteY2435" fmla="*/ 1069561 h 1996549"/>
              <a:gd name="connsiteX2436" fmla="*/ 619641 w 1998270"/>
              <a:gd name="connsiteY2436" fmla="*/ 1079795 h 1996549"/>
              <a:gd name="connsiteX2437" fmla="*/ 609408 w 1998270"/>
              <a:gd name="connsiteY2437" fmla="*/ 1069561 h 1996549"/>
              <a:gd name="connsiteX2438" fmla="*/ 619641 w 1998270"/>
              <a:gd name="connsiteY2438" fmla="*/ 1059327 h 1996549"/>
              <a:gd name="connsiteX2439" fmla="*/ 681042 w 1998270"/>
              <a:gd name="connsiteY2439" fmla="*/ 1058645 h 1996549"/>
              <a:gd name="connsiteX2440" fmla="*/ 681384 w 1998270"/>
              <a:gd name="connsiteY2440" fmla="*/ 1058645 h 1996549"/>
              <a:gd name="connsiteX2441" fmla="*/ 691958 w 1998270"/>
              <a:gd name="connsiteY2441" fmla="*/ 1069560 h 1996549"/>
              <a:gd name="connsiteX2442" fmla="*/ 681042 w 1998270"/>
              <a:gd name="connsiteY2442" fmla="*/ 1080476 h 1996549"/>
              <a:gd name="connsiteX2443" fmla="*/ 670127 w 1998270"/>
              <a:gd name="connsiteY2443" fmla="*/ 1069560 h 1996549"/>
              <a:gd name="connsiteX2444" fmla="*/ 681042 w 1998270"/>
              <a:gd name="connsiteY2444" fmla="*/ 1058645 h 1996549"/>
              <a:gd name="connsiteX2445" fmla="*/ 743126 w 1998270"/>
              <a:gd name="connsiteY2445" fmla="*/ 1058133 h 1996549"/>
              <a:gd name="connsiteX2446" fmla="*/ 754554 w 1998270"/>
              <a:gd name="connsiteY2446" fmla="*/ 1069561 h 1996549"/>
              <a:gd name="connsiteX2447" fmla="*/ 743126 w 1998270"/>
              <a:gd name="connsiteY2447" fmla="*/ 1080988 h 1996549"/>
              <a:gd name="connsiteX2448" fmla="*/ 731699 w 1998270"/>
              <a:gd name="connsiteY2448" fmla="*/ 1069561 h 1996549"/>
              <a:gd name="connsiteX2449" fmla="*/ 743126 w 1998270"/>
              <a:gd name="connsiteY2449" fmla="*/ 1058133 h 1996549"/>
              <a:gd name="connsiteX2450" fmla="*/ 803845 w 1998270"/>
              <a:gd name="connsiteY2450" fmla="*/ 1057451 h 1996549"/>
              <a:gd name="connsiteX2451" fmla="*/ 815955 w 1998270"/>
              <a:gd name="connsiteY2451" fmla="*/ 1069561 h 1996549"/>
              <a:gd name="connsiteX2452" fmla="*/ 803845 w 1998270"/>
              <a:gd name="connsiteY2452" fmla="*/ 1081671 h 1996549"/>
              <a:gd name="connsiteX2453" fmla="*/ 791736 w 1998270"/>
              <a:gd name="connsiteY2453" fmla="*/ 1069561 h 1996549"/>
              <a:gd name="connsiteX2454" fmla="*/ 803845 w 1998270"/>
              <a:gd name="connsiteY2454" fmla="*/ 1057451 h 1996549"/>
              <a:gd name="connsiteX2455" fmla="*/ 865246 w 1998270"/>
              <a:gd name="connsiteY2455" fmla="*/ 1056769 h 1996549"/>
              <a:gd name="connsiteX2456" fmla="*/ 865587 w 1998270"/>
              <a:gd name="connsiteY2456" fmla="*/ 1056769 h 1996549"/>
              <a:gd name="connsiteX2457" fmla="*/ 878038 w 1998270"/>
              <a:gd name="connsiteY2457" fmla="*/ 1069561 h 1996549"/>
              <a:gd name="connsiteX2458" fmla="*/ 865246 w 1998270"/>
              <a:gd name="connsiteY2458" fmla="*/ 1082353 h 1996549"/>
              <a:gd name="connsiteX2459" fmla="*/ 852455 w 1998270"/>
              <a:gd name="connsiteY2459" fmla="*/ 1069561 h 1996549"/>
              <a:gd name="connsiteX2460" fmla="*/ 865246 w 1998270"/>
              <a:gd name="connsiteY2460" fmla="*/ 1056769 h 1996549"/>
              <a:gd name="connsiteX2461" fmla="*/ 926647 w 1998270"/>
              <a:gd name="connsiteY2461" fmla="*/ 1056257 h 1996549"/>
              <a:gd name="connsiteX2462" fmla="*/ 939951 w 1998270"/>
              <a:gd name="connsiteY2462" fmla="*/ 1069561 h 1996549"/>
              <a:gd name="connsiteX2463" fmla="*/ 926647 w 1998270"/>
              <a:gd name="connsiteY2463" fmla="*/ 1082865 h 1996549"/>
              <a:gd name="connsiteX2464" fmla="*/ 913344 w 1998270"/>
              <a:gd name="connsiteY2464" fmla="*/ 1069561 h 1996549"/>
              <a:gd name="connsiteX2465" fmla="*/ 926647 w 1998270"/>
              <a:gd name="connsiteY2465" fmla="*/ 1056257 h 1996549"/>
              <a:gd name="connsiteX2466" fmla="*/ 988415 w 1998270"/>
              <a:gd name="connsiteY2466" fmla="*/ 1055611 h 1996549"/>
              <a:gd name="connsiteX2467" fmla="*/ 1002231 w 1998270"/>
              <a:gd name="connsiteY2467" fmla="*/ 1069426 h 1996549"/>
              <a:gd name="connsiteX2468" fmla="*/ 988415 w 1998270"/>
              <a:gd name="connsiteY2468" fmla="*/ 1083242 h 1996549"/>
              <a:gd name="connsiteX2469" fmla="*/ 974600 w 1998270"/>
              <a:gd name="connsiteY2469" fmla="*/ 1069426 h 1996549"/>
              <a:gd name="connsiteX2470" fmla="*/ 988415 w 1998270"/>
              <a:gd name="connsiteY2470" fmla="*/ 1055611 h 1996549"/>
              <a:gd name="connsiteX2471" fmla="*/ 1050132 w 1998270"/>
              <a:gd name="connsiteY2471" fmla="*/ 1055234 h 1996549"/>
              <a:gd name="connsiteX2472" fmla="*/ 1050473 w 1998270"/>
              <a:gd name="connsiteY2472" fmla="*/ 1055234 h 1996549"/>
              <a:gd name="connsiteX2473" fmla="*/ 1064459 w 1998270"/>
              <a:gd name="connsiteY2473" fmla="*/ 1069561 h 1996549"/>
              <a:gd name="connsiteX2474" fmla="*/ 1050132 w 1998270"/>
              <a:gd name="connsiteY2474" fmla="*/ 1083888 h 1996549"/>
              <a:gd name="connsiteX2475" fmla="*/ 1035806 w 1998270"/>
              <a:gd name="connsiteY2475" fmla="*/ 1069561 h 1996549"/>
              <a:gd name="connsiteX2476" fmla="*/ 1050132 w 1998270"/>
              <a:gd name="connsiteY2476" fmla="*/ 1055234 h 1996549"/>
              <a:gd name="connsiteX2477" fmla="*/ 1110851 w 1998270"/>
              <a:gd name="connsiteY2477" fmla="*/ 1054722 h 1996549"/>
              <a:gd name="connsiteX2478" fmla="*/ 1125690 w 1998270"/>
              <a:gd name="connsiteY2478" fmla="*/ 1069561 h 1996549"/>
              <a:gd name="connsiteX2479" fmla="*/ 1110851 w 1998270"/>
              <a:gd name="connsiteY2479" fmla="*/ 1084400 h 1996549"/>
              <a:gd name="connsiteX2480" fmla="*/ 1096013 w 1998270"/>
              <a:gd name="connsiteY2480" fmla="*/ 1069561 h 1996549"/>
              <a:gd name="connsiteX2481" fmla="*/ 1110851 w 1998270"/>
              <a:gd name="connsiteY2481" fmla="*/ 1054722 h 1996549"/>
              <a:gd name="connsiteX2482" fmla="*/ 1172253 w 1998270"/>
              <a:gd name="connsiteY2482" fmla="*/ 1054210 h 1996549"/>
              <a:gd name="connsiteX2483" fmla="*/ 1187603 w 1998270"/>
              <a:gd name="connsiteY2483" fmla="*/ 1069561 h 1996549"/>
              <a:gd name="connsiteX2484" fmla="*/ 1187603 w 1998270"/>
              <a:gd name="connsiteY2484" fmla="*/ 1069733 h 1996549"/>
              <a:gd name="connsiteX2485" fmla="*/ 1172253 w 1998270"/>
              <a:gd name="connsiteY2485" fmla="*/ 1084741 h 1996549"/>
              <a:gd name="connsiteX2486" fmla="*/ 1156903 w 1998270"/>
              <a:gd name="connsiteY2486" fmla="*/ 1069561 h 1996549"/>
              <a:gd name="connsiteX2487" fmla="*/ 1172253 w 1998270"/>
              <a:gd name="connsiteY2487" fmla="*/ 1054210 h 1996549"/>
              <a:gd name="connsiteX2488" fmla="*/ 1234020 w 1998270"/>
              <a:gd name="connsiteY2488" fmla="*/ 1053564 h 1996549"/>
              <a:gd name="connsiteX2489" fmla="*/ 1249882 w 1998270"/>
              <a:gd name="connsiteY2489" fmla="*/ 1069426 h 1996549"/>
              <a:gd name="connsiteX2490" fmla="*/ 1234020 w 1998270"/>
              <a:gd name="connsiteY2490" fmla="*/ 1085288 h 1996549"/>
              <a:gd name="connsiteX2491" fmla="*/ 1218158 w 1998270"/>
              <a:gd name="connsiteY2491" fmla="*/ 1069426 h 1996549"/>
              <a:gd name="connsiteX2492" fmla="*/ 1234020 w 1998270"/>
              <a:gd name="connsiteY2492" fmla="*/ 1053564 h 1996549"/>
              <a:gd name="connsiteX2493" fmla="*/ 1971151 w 1998270"/>
              <a:gd name="connsiteY2493" fmla="*/ 1053528 h 1996549"/>
              <a:gd name="connsiteX2494" fmla="*/ 1987184 w 1998270"/>
              <a:gd name="connsiteY2494" fmla="*/ 1069561 h 1996549"/>
              <a:gd name="connsiteX2495" fmla="*/ 1971151 w 1998270"/>
              <a:gd name="connsiteY2495" fmla="*/ 1085423 h 1996549"/>
              <a:gd name="connsiteX2496" fmla="*/ 1955119 w 1998270"/>
              <a:gd name="connsiteY2496" fmla="*/ 1069561 h 1996549"/>
              <a:gd name="connsiteX2497" fmla="*/ 1971151 w 1998270"/>
              <a:gd name="connsiteY2497" fmla="*/ 1053528 h 1996549"/>
              <a:gd name="connsiteX2498" fmla="*/ 1295054 w 1998270"/>
              <a:gd name="connsiteY2498" fmla="*/ 1053187 h 1996549"/>
              <a:gd name="connsiteX2499" fmla="*/ 1312110 w 1998270"/>
              <a:gd name="connsiteY2499" fmla="*/ 1070243 h 1996549"/>
              <a:gd name="connsiteX2500" fmla="*/ 1295054 w 1998270"/>
              <a:gd name="connsiteY2500" fmla="*/ 1087299 h 1996549"/>
              <a:gd name="connsiteX2501" fmla="*/ 1277999 w 1998270"/>
              <a:gd name="connsiteY2501" fmla="*/ 1070243 h 1996549"/>
              <a:gd name="connsiteX2502" fmla="*/ 1295054 w 1998270"/>
              <a:gd name="connsiteY2502" fmla="*/ 1053187 h 1996549"/>
              <a:gd name="connsiteX2503" fmla="*/ 1357138 w 1998270"/>
              <a:gd name="connsiteY2503" fmla="*/ 1052846 h 1996549"/>
              <a:gd name="connsiteX2504" fmla="*/ 1374194 w 1998270"/>
              <a:gd name="connsiteY2504" fmla="*/ 1069902 h 1996549"/>
              <a:gd name="connsiteX2505" fmla="*/ 1357138 w 1998270"/>
              <a:gd name="connsiteY2505" fmla="*/ 1086958 h 1996549"/>
              <a:gd name="connsiteX2506" fmla="*/ 1340083 w 1998270"/>
              <a:gd name="connsiteY2506" fmla="*/ 1069902 h 1996549"/>
              <a:gd name="connsiteX2507" fmla="*/ 1357138 w 1998270"/>
              <a:gd name="connsiteY2507" fmla="*/ 1052846 h 1996549"/>
              <a:gd name="connsiteX2508" fmla="*/ 1417857 w 1998270"/>
              <a:gd name="connsiteY2508" fmla="*/ 1052504 h 1996549"/>
              <a:gd name="connsiteX2509" fmla="*/ 1434913 w 1998270"/>
              <a:gd name="connsiteY2509" fmla="*/ 1069560 h 1996549"/>
              <a:gd name="connsiteX2510" fmla="*/ 1417857 w 1998270"/>
              <a:gd name="connsiteY2510" fmla="*/ 1086616 h 1996549"/>
              <a:gd name="connsiteX2511" fmla="*/ 1400802 w 1998270"/>
              <a:gd name="connsiteY2511" fmla="*/ 1069560 h 1996549"/>
              <a:gd name="connsiteX2512" fmla="*/ 1417857 w 1998270"/>
              <a:gd name="connsiteY2512" fmla="*/ 1052504 h 1996549"/>
              <a:gd name="connsiteX2513" fmla="*/ 1479258 w 1998270"/>
              <a:gd name="connsiteY2513" fmla="*/ 1052163 h 1996549"/>
              <a:gd name="connsiteX2514" fmla="*/ 1496314 w 1998270"/>
              <a:gd name="connsiteY2514" fmla="*/ 1069219 h 1996549"/>
              <a:gd name="connsiteX2515" fmla="*/ 1479258 w 1998270"/>
              <a:gd name="connsiteY2515" fmla="*/ 1086275 h 1996549"/>
              <a:gd name="connsiteX2516" fmla="*/ 1462203 w 1998270"/>
              <a:gd name="connsiteY2516" fmla="*/ 1069219 h 1996549"/>
              <a:gd name="connsiteX2517" fmla="*/ 1479258 w 1998270"/>
              <a:gd name="connsiteY2517" fmla="*/ 1052163 h 1996549"/>
              <a:gd name="connsiteX2518" fmla="*/ 1541026 w 1998270"/>
              <a:gd name="connsiteY2518" fmla="*/ 1051688 h 1996549"/>
              <a:gd name="connsiteX2519" fmla="*/ 1558764 w 1998270"/>
              <a:gd name="connsiteY2519" fmla="*/ 1069426 h 1996549"/>
              <a:gd name="connsiteX2520" fmla="*/ 1541026 w 1998270"/>
              <a:gd name="connsiteY2520" fmla="*/ 1087164 h 1996549"/>
              <a:gd name="connsiteX2521" fmla="*/ 1523288 w 1998270"/>
              <a:gd name="connsiteY2521" fmla="*/ 1069426 h 1996549"/>
              <a:gd name="connsiteX2522" fmla="*/ 1541026 w 1998270"/>
              <a:gd name="connsiteY2522" fmla="*/ 1051688 h 1996549"/>
              <a:gd name="connsiteX2523" fmla="*/ 1602931 w 1998270"/>
              <a:gd name="connsiteY2523" fmla="*/ 1051632 h 1996549"/>
              <a:gd name="connsiteX2524" fmla="*/ 1619970 w 1998270"/>
              <a:gd name="connsiteY2524" fmla="*/ 1068708 h 1996549"/>
              <a:gd name="connsiteX2525" fmla="*/ 1619953 w 1998270"/>
              <a:gd name="connsiteY2525" fmla="*/ 1069583 h 1996549"/>
              <a:gd name="connsiteX2526" fmla="*/ 1602061 w 1998270"/>
              <a:gd name="connsiteY2526" fmla="*/ 1085764 h 1996549"/>
              <a:gd name="connsiteX2527" fmla="*/ 1601191 w 1998270"/>
              <a:gd name="connsiteY2527" fmla="*/ 1085786 h 1996549"/>
              <a:gd name="connsiteX2528" fmla="*/ 1584153 w 1998270"/>
              <a:gd name="connsiteY2528" fmla="*/ 1068708 h 1996549"/>
              <a:gd name="connsiteX2529" fmla="*/ 1584170 w 1998270"/>
              <a:gd name="connsiteY2529" fmla="*/ 1067833 h 1996549"/>
              <a:gd name="connsiteX2530" fmla="*/ 1602061 w 1998270"/>
              <a:gd name="connsiteY2530" fmla="*/ 1051652 h 1996549"/>
              <a:gd name="connsiteX2531" fmla="*/ 1602931 w 1998270"/>
              <a:gd name="connsiteY2531" fmla="*/ 1051632 h 1996549"/>
              <a:gd name="connsiteX2532" fmla="*/ 1664145 w 1998270"/>
              <a:gd name="connsiteY2532" fmla="*/ 1051482 h 1996549"/>
              <a:gd name="connsiteX2533" fmla="*/ 1664486 w 1998270"/>
              <a:gd name="connsiteY2533" fmla="*/ 1051482 h 1996549"/>
              <a:gd name="connsiteX2534" fmla="*/ 1682224 w 1998270"/>
              <a:gd name="connsiteY2534" fmla="*/ 1069561 h 1996549"/>
              <a:gd name="connsiteX2535" fmla="*/ 1664145 w 1998270"/>
              <a:gd name="connsiteY2535" fmla="*/ 1086617 h 1996549"/>
              <a:gd name="connsiteX2536" fmla="*/ 1646066 w 1998270"/>
              <a:gd name="connsiteY2536" fmla="*/ 1069561 h 1996549"/>
              <a:gd name="connsiteX2537" fmla="*/ 1664145 w 1998270"/>
              <a:gd name="connsiteY2537" fmla="*/ 1051482 h 1996549"/>
              <a:gd name="connsiteX2538" fmla="*/ 1724864 w 1998270"/>
              <a:gd name="connsiteY2538" fmla="*/ 1051310 h 1996549"/>
              <a:gd name="connsiteX2539" fmla="*/ 1743113 w 1998270"/>
              <a:gd name="connsiteY2539" fmla="*/ 1069560 h 1996549"/>
              <a:gd name="connsiteX2540" fmla="*/ 1743113 w 1998270"/>
              <a:gd name="connsiteY2540" fmla="*/ 1069733 h 1996549"/>
              <a:gd name="connsiteX2541" fmla="*/ 1724864 w 1998270"/>
              <a:gd name="connsiteY2541" fmla="*/ 1087640 h 1996549"/>
              <a:gd name="connsiteX2542" fmla="*/ 1724693 w 1998270"/>
              <a:gd name="connsiteY2542" fmla="*/ 1087640 h 1996549"/>
              <a:gd name="connsiteX2543" fmla="*/ 1706614 w 1998270"/>
              <a:gd name="connsiteY2543" fmla="*/ 1069560 h 1996549"/>
              <a:gd name="connsiteX2544" fmla="*/ 1724864 w 1998270"/>
              <a:gd name="connsiteY2544" fmla="*/ 1051310 h 1996549"/>
              <a:gd name="connsiteX2545" fmla="*/ 1786265 w 1998270"/>
              <a:gd name="connsiteY2545" fmla="*/ 1051140 h 1996549"/>
              <a:gd name="connsiteX2546" fmla="*/ 1804685 w 1998270"/>
              <a:gd name="connsiteY2546" fmla="*/ 1069561 h 1996549"/>
              <a:gd name="connsiteX2547" fmla="*/ 1804685 w 1998270"/>
              <a:gd name="connsiteY2547" fmla="*/ 1069733 h 1996549"/>
              <a:gd name="connsiteX2548" fmla="*/ 1786265 w 1998270"/>
              <a:gd name="connsiteY2548" fmla="*/ 1087811 h 1996549"/>
              <a:gd name="connsiteX2549" fmla="*/ 1767845 w 1998270"/>
              <a:gd name="connsiteY2549" fmla="*/ 1069561 h 1996549"/>
              <a:gd name="connsiteX2550" fmla="*/ 1786265 w 1998270"/>
              <a:gd name="connsiteY2550" fmla="*/ 1051140 h 1996549"/>
              <a:gd name="connsiteX2551" fmla="*/ 1909067 w 1998270"/>
              <a:gd name="connsiteY2551" fmla="*/ 1050969 h 1996549"/>
              <a:gd name="connsiteX2552" fmla="*/ 1927659 w 1998270"/>
              <a:gd name="connsiteY2552" fmla="*/ 1069560 h 1996549"/>
              <a:gd name="connsiteX2553" fmla="*/ 1927659 w 1998270"/>
              <a:gd name="connsiteY2553" fmla="*/ 1069731 h 1996549"/>
              <a:gd name="connsiteX2554" fmla="*/ 1909067 w 1998270"/>
              <a:gd name="connsiteY2554" fmla="*/ 1087981 h 1996549"/>
              <a:gd name="connsiteX2555" fmla="*/ 1908897 w 1998270"/>
              <a:gd name="connsiteY2555" fmla="*/ 1087981 h 1996549"/>
              <a:gd name="connsiteX2556" fmla="*/ 1890477 w 1998270"/>
              <a:gd name="connsiteY2556" fmla="*/ 1069560 h 1996549"/>
              <a:gd name="connsiteX2557" fmla="*/ 1909067 w 1998270"/>
              <a:gd name="connsiteY2557" fmla="*/ 1050969 h 1996549"/>
              <a:gd name="connsiteX2558" fmla="*/ 1847666 w 1998270"/>
              <a:gd name="connsiteY2558" fmla="*/ 1050969 h 1996549"/>
              <a:gd name="connsiteX2559" fmla="*/ 1866257 w 1998270"/>
              <a:gd name="connsiteY2559" fmla="*/ 1069560 h 1996549"/>
              <a:gd name="connsiteX2560" fmla="*/ 1866257 w 1998270"/>
              <a:gd name="connsiteY2560" fmla="*/ 1069731 h 1996549"/>
              <a:gd name="connsiteX2561" fmla="*/ 1847666 w 1998270"/>
              <a:gd name="connsiteY2561" fmla="*/ 1087981 h 1996549"/>
              <a:gd name="connsiteX2562" fmla="*/ 1847496 w 1998270"/>
              <a:gd name="connsiteY2562" fmla="*/ 1087981 h 1996549"/>
              <a:gd name="connsiteX2563" fmla="*/ 1829076 w 1998270"/>
              <a:gd name="connsiteY2563" fmla="*/ 1069560 h 1996549"/>
              <a:gd name="connsiteX2564" fmla="*/ 1847666 w 1998270"/>
              <a:gd name="connsiteY2564" fmla="*/ 1050969 h 1996549"/>
              <a:gd name="connsiteX2565" fmla="*/ 5629 w 1998270"/>
              <a:gd name="connsiteY2565" fmla="*/ 1005089 h 1996549"/>
              <a:gd name="connsiteX2566" fmla="*/ 8699 w 1998270"/>
              <a:gd name="connsiteY2566" fmla="*/ 1008160 h 1996549"/>
              <a:gd name="connsiteX2567" fmla="*/ 5629 w 1998270"/>
              <a:gd name="connsiteY2567" fmla="*/ 1011230 h 1996549"/>
              <a:gd name="connsiteX2568" fmla="*/ 2559 w 1998270"/>
              <a:gd name="connsiteY2568" fmla="*/ 1008160 h 1996549"/>
              <a:gd name="connsiteX2569" fmla="*/ 5629 w 1998270"/>
              <a:gd name="connsiteY2569" fmla="*/ 1005089 h 1996549"/>
              <a:gd name="connsiteX2570" fmla="*/ 67030 w 1998270"/>
              <a:gd name="connsiteY2570" fmla="*/ 1003725 h 1996549"/>
              <a:gd name="connsiteX2571" fmla="*/ 67371 w 1998270"/>
              <a:gd name="connsiteY2571" fmla="*/ 1003725 h 1996549"/>
              <a:gd name="connsiteX2572" fmla="*/ 71464 w 1998270"/>
              <a:gd name="connsiteY2572" fmla="*/ 1008160 h 1996549"/>
              <a:gd name="connsiteX2573" fmla="*/ 67030 w 1998270"/>
              <a:gd name="connsiteY2573" fmla="*/ 1012594 h 1996549"/>
              <a:gd name="connsiteX2574" fmla="*/ 62596 w 1998270"/>
              <a:gd name="connsiteY2574" fmla="*/ 1008160 h 1996549"/>
              <a:gd name="connsiteX2575" fmla="*/ 67030 w 1998270"/>
              <a:gd name="connsiteY2575" fmla="*/ 1003725 h 1996549"/>
              <a:gd name="connsiteX2576" fmla="*/ 129113 w 1998270"/>
              <a:gd name="connsiteY2576" fmla="*/ 1003043 h 1996549"/>
              <a:gd name="connsiteX2577" fmla="*/ 129454 w 1998270"/>
              <a:gd name="connsiteY2577" fmla="*/ 1003043 h 1996549"/>
              <a:gd name="connsiteX2578" fmla="*/ 134230 w 1998270"/>
              <a:gd name="connsiteY2578" fmla="*/ 1008160 h 1996549"/>
              <a:gd name="connsiteX2579" fmla="*/ 129113 w 1998270"/>
              <a:gd name="connsiteY2579" fmla="*/ 1013277 h 1996549"/>
              <a:gd name="connsiteX2580" fmla="*/ 123997 w 1998270"/>
              <a:gd name="connsiteY2580" fmla="*/ 1008160 h 1996549"/>
              <a:gd name="connsiteX2581" fmla="*/ 129113 w 1998270"/>
              <a:gd name="connsiteY2581" fmla="*/ 1003043 h 1996549"/>
              <a:gd name="connsiteX2582" fmla="*/ 189833 w 1998270"/>
              <a:gd name="connsiteY2582" fmla="*/ 1002360 h 1996549"/>
              <a:gd name="connsiteX2583" fmla="*/ 195631 w 1998270"/>
              <a:gd name="connsiteY2583" fmla="*/ 1008159 h 1996549"/>
              <a:gd name="connsiteX2584" fmla="*/ 189833 w 1998270"/>
              <a:gd name="connsiteY2584" fmla="*/ 1013958 h 1996549"/>
              <a:gd name="connsiteX2585" fmla="*/ 184034 w 1998270"/>
              <a:gd name="connsiteY2585" fmla="*/ 1008159 h 1996549"/>
              <a:gd name="connsiteX2586" fmla="*/ 189833 w 1998270"/>
              <a:gd name="connsiteY2586" fmla="*/ 1002360 h 1996549"/>
              <a:gd name="connsiteX2587" fmla="*/ 251234 w 1998270"/>
              <a:gd name="connsiteY2587" fmla="*/ 1001508 h 1996549"/>
              <a:gd name="connsiteX2588" fmla="*/ 251575 w 1998270"/>
              <a:gd name="connsiteY2588" fmla="*/ 1001508 h 1996549"/>
              <a:gd name="connsiteX2589" fmla="*/ 257885 w 1998270"/>
              <a:gd name="connsiteY2589" fmla="*/ 1008160 h 1996549"/>
              <a:gd name="connsiteX2590" fmla="*/ 251234 w 1998270"/>
              <a:gd name="connsiteY2590" fmla="*/ 1014812 h 1996549"/>
              <a:gd name="connsiteX2591" fmla="*/ 244582 w 1998270"/>
              <a:gd name="connsiteY2591" fmla="*/ 1008160 h 1996549"/>
              <a:gd name="connsiteX2592" fmla="*/ 251234 w 1998270"/>
              <a:gd name="connsiteY2592" fmla="*/ 1001508 h 1996549"/>
              <a:gd name="connsiteX2593" fmla="*/ 312635 w 1998270"/>
              <a:gd name="connsiteY2593" fmla="*/ 1000825 h 1996549"/>
              <a:gd name="connsiteX2594" fmla="*/ 319969 w 1998270"/>
              <a:gd name="connsiteY2594" fmla="*/ 1008159 h 1996549"/>
              <a:gd name="connsiteX2595" fmla="*/ 312635 w 1998270"/>
              <a:gd name="connsiteY2595" fmla="*/ 1015494 h 1996549"/>
              <a:gd name="connsiteX2596" fmla="*/ 305301 w 1998270"/>
              <a:gd name="connsiteY2596" fmla="*/ 1008159 h 1996549"/>
              <a:gd name="connsiteX2597" fmla="*/ 312635 w 1998270"/>
              <a:gd name="connsiteY2597" fmla="*/ 1000825 h 1996549"/>
              <a:gd name="connsiteX2598" fmla="*/ 374035 w 1998270"/>
              <a:gd name="connsiteY2598" fmla="*/ 1000143 h 1996549"/>
              <a:gd name="connsiteX2599" fmla="*/ 382052 w 1998270"/>
              <a:gd name="connsiteY2599" fmla="*/ 1008160 h 1996549"/>
              <a:gd name="connsiteX2600" fmla="*/ 374035 w 1998270"/>
              <a:gd name="connsiteY2600" fmla="*/ 1016176 h 1996549"/>
              <a:gd name="connsiteX2601" fmla="*/ 366020 w 1998270"/>
              <a:gd name="connsiteY2601" fmla="*/ 1008160 h 1996549"/>
              <a:gd name="connsiteX2602" fmla="*/ 374035 w 1998270"/>
              <a:gd name="connsiteY2602" fmla="*/ 1000143 h 1996549"/>
              <a:gd name="connsiteX2603" fmla="*/ 436119 w 1998270"/>
              <a:gd name="connsiteY2603" fmla="*/ 999461 h 1996549"/>
              <a:gd name="connsiteX2604" fmla="*/ 444818 w 1998270"/>
              <a:gd name="connsiteY2604" fmla="*/ 1008160 h 1996549"/>
              <a:gd name="connsiteX2605" fmla="*/ 436119 w 1998270"/>
              <a:gd name="connsiteY2605" fmla="*/ 1016858 h 1996549"/>
              <a:gd name="connsiteX2606" fmla="*/ 427421 w 1998270"/>
              <a:gd name="connsiteY2606" fmla="*/ 1008160 h 1996549"/>
              <a:gd name="connsiteX2607" fmla="*/ 436119 w 1998270"/>
              <a:gd name="connsiteY2607" fmla="*/ 999461 h 1996549"/>
              <a:gd name="connsiteX2608" fmla="*/ 496838 w 1998270"/>
              <a:gd name="connsiteY2608" fmla="*/ 998779 h 1996549"/>
              <a:gd name="connsiteX2609" fmla="*/ 497179 w 1998270"/>
              <a:gd name="connsiteY2609" fmla="*/ 998779 h 1996549"/>
              <a:gd name="connsiteX2610" fmla="*/ 506219 w 1998270"/>
              <a:gd name="connsiteY2610" fmla="*/ 1008159 h 1996549"/>
              <a:gd name="connsiteX2611" fmla="*/ 496838 w 1998270"/>
              <a:gd name="connsiteY2611" fmla="*/ 1017540 h 1996549"/>
              <a:gd name="connsiteX2612" fmla="*/ 487458 w 1998270"/>
              <a:gd name="connsiteY2612" fmla="*/ 1008159 h 1996549"/>
              <a:gd name="connsiteX2613" fmla="*/ 496838 w 1998270"/>
              <a:gd name="connsiteY2613" fmla="*/ 998779 h 1996549"/>
              <a:gd name="connsiteX2614" fmla="*/ 558239 w 1998270"/>
              <a:gd name="connsiteY2614" fmla="*/ 998097 h 1996549"/>
              <a:gd name="connsiteX2615" fmla="*/ 558580 w 1998270"/>
              <a:gd name="connsiteY2615" fmla="*/ 998097 h 1996549"/>
              <a:gd name="connsiteX2616" fmla="*/ 568302 w 1998270"/>
              <a:gd name="connsiteY2616" fmla="*/ 1008160 h 1996549"/>
              <a:gd name="connsiteX2617" fmla="*/ 558239 w 1998270"/>
              <a:gd name="connsiteY2617" fmla="*/ 1018223 h 1996549"/>
              <a:gd name="connsiteX2618" fmla="*/ 548177 w 1998270"/>
              <a:gd name="connsiteY2618" fmla="*/ 1008160 h 1996549"/>
              <a:gd name="connsiteX2619" fmla="*/ 558239 w 1998270"/>
              <a:gd name="connsiteY2619" fmla="*/ 998097 h 1996549"/>
              <a:gd name="connsiteX2620" fmla="*/ 743126 w 1998270"/>
              <a:gd name="connsiteY2620" fmla="*/ 996733 h 1996549"/>
              <a:gd name="connsiteX2621" fmla="*/ 755236 w 1998270"/>
              <a:gd name="connsiteY2621" fmla="*/ 1008842 h 1996549"/>
              <a:gd name="connsiteX2622" fmla="*/ 743126 w 1998270"/>
              <a:gd name="connsiteY2622" fmla="*/ 1020952 h 1996549"/>
              <a:gd name="connsiteX2623" fmla="*/ 731017 w 1998270"/>
              <a:gd name="connsiteY2623" fmla="*/ 1008842 h 1996549"/>
              <a:gd name="connsiteX2624" fmla="*/ 743126 w 1998270"/>
              <a:gd name="connsiteY2624" fmla="*/ 996733 h 1996549"/>
              <a:gd name="connsiteX2625" fmla="*/ 681042 w 1998270"/>
              <a:gd name="connsiteY2625" fmla="*/ 996733 h 1996549"/>
              <a:gd name="connsiteX2626" fmla="*/ 692469 w 1998270"/>
              <a:gd name="connsiteY2626" fmla="*/ 1008160 h 1996549"/>
              <a:gd name="connsiteX2627" fmla="*/ 681042 w 1998270"/>
              <a:gd name="connsiteY2627" fmla="*/ 1019587 h 1996549"/>
              <a:gd name="connsiteX2628" fmla="*/ 669615 w 1998270"/>
              <a:gd name="connsiteY2628" fmla="*/ 1008160 h 1996549"/>
              <a:gd name="connsiteX2629" fmla="*/ 681042 w 1998270"/>
              <a:gd name="connsiteY2629" fmla="*/ 996733 h 1996549"/>
              <a:gd name="connsiteX2630" fmla="*/ 619641 w 1998270"/>
              <a:gd name="connsiteY2630" fmla="*/ 996733 h 1996549"/>
              <a:gd name="connsiteX2631" fmla="*/ 630386 w 1998270"/>
              <a:gd name="connsiteY2631" fmla="*/ 1007478 h 1996549"/>
              <a:gd name="connsiteX2632" fmla="*/ 619641 w 1998270"/>
              <a:gd name="connsiteY2632" fmla="*/ 1018223 h 1996549"/>
              <a:gd name="connsiteX2633" fmla="*/ 608896 w 1998270"/>
              <a:gd name="connsiteY2633" fmla="*/ 1007478 h 1996549"/>
              <a:gd name="connsiteX2634" fmla="*/ 619641 w 1998270"/>
              <a:gd name="connsiteY2634" fmla="*/ 996733 h 1996549"/>
              <a:gd name="connsiteX2635" fmla="*/ 803845 w 1998270"/>
              <a:gd name="connsiteY2635" fmla="*/ 995538 h 1996549"/>
              <a:gd name="connsiteX2636" fmla="*/ 816466 w 1998270"/>
              <a:gd name="connsiteY2636" fmla="*/ 1008160 h 1996549"/>
              <a:gd name="connsiteX2637" fmla="*/ 803845 w 1998270"/>
              <a:gd name="connsiteY2637" fmla="*/ 1020781 h 1996549"/>
              <a:gd name="connsiteX2638" fmla="*/ 791224 w 1998270"/>
              <a:gd name="connsiteY2638" fmla="*/ 1008160 h 1996549"/>
              <a:gd name="connsiteX2639" fmla="*/ 803845 w 1998270"/>
              <a:gd name="connsiteY2639" fmla="*/ 995538 h 1996549"/>
              <a:gd name="connsiteX2640" fmla="*/ 865246 w 1998270"/>
              <a:gd name="connsiteY2640" fmla="*/ 994856 h 1996549"/>
              <a:gd name="connsiteX2641" fmla="*/ 878550 w 1998270"/>
              <a:gd name="connsiteY2641" fmla="*/ 1008159 h 1996549"/>
              <a:gd name="connsiteX2642" fmla="*/ 865246 w 1998270"/>
              <a:gd name="connsiteY2642" fmla="*/ 1021463 h 1996549"/>
              <a:gd name="connsiteX2643" fmla="*/ 851943 w 1998270"/>
              <a:gd name="connsiteY2643" fmla="*/ 1008159 h 1996549"/>
              <a:gd name="connsiteX2644" fmla="*/ 865246 w 1998270"/>
              <a:gd name="connsiteY2644" fmla="*/ 994856 h 1996549"/>
              <a:gd name="connsiteX2645" fmla="*/ 926648 w 1998270"/>
              <a:gd name="connsiteY2645" fmla="*/ 994345 h 1996549"/>
              <a:gd name="connsiteX2646" fmla="*/ 940463 w 1998270"/>
              <a:gd name="connsiteY2646" fmla="*/ 1008160 h 1996549"/>
              <a:gd name="connsiteX2647" fmla="*/ 926648 w 1998270"/>
              <a:gd name="connsiteY2647" fmla="*/ 1021975 h 1996549"/>
              <a:gd name="connsiteX2648" fmla="*/ 912833 w 1998270"/>
              <a:gd name="connsiteY2648" fmla="*/ 1008160 h 1996549"/>
              <a:gd name="connsiteX2649" fmla="*/ 926648 w 1998270"/>
              <a:gd name="connsiteY2649" fmla="*/ 994345 h 1996549"/>
              <a:gd name="connsiteX2650" fmla="*/ 988049 w 1998270"/>
              <a:gd name="connsiteY2650" fmla="*/ 993663 h 1996549"/>
              <a:gd name="connsiteX2651" fmla="*/ 1002546 w 1998270"/>
              <a:gd name="connsiteY2651" fmla="*/ 1008160 h 1996549"/>
              <a:gd name="connsiteX2652" fmla="*/ 988049 w 1998270"/>
              <a:gd name="connsiteY2652" fmla="*/ 1022657 h 1996549"/>
              <a:gd name="connsiteX2653" fmla="*/ 973552 w 1998270"/>
              <a:gd name="connsiteY2653" fmla="*/ 1008160 h 1996549"/>
              <a:gd name="connsiteX2654" fmla="*/ 988049 w 1998270"/>
              <a:gd name="connsiteY2654" fmla="*/ 993663 h 1996549"/>
              <a:gd name="connsiteX2655" fmla="*/ 1050132 w 1998270"/>
              <a:gd name="connsiteY2655" fmla="*/ 993152 h 1996549"/>
              <a:gd name="connsiteX2656" fmla="*/ 1050473 w 1998270"/>
              <a:gd name="connsiteY2656" fmla="*/ 993152 h 1996549"/>
              <a:gd name="connsiteX2657" fmla="*/ 1065141 w 1998270"/>
              <a:gd name="connsiteY2657" fmla="*/ 1008160 h 1996549"/>
              <a:gd name="connsiteX2658" fmla="*/ 1065141 w 1998270"/>
              <a:gd name="connsiteY2658" fmla="*/ 1008332 h 1996549"/>
              <a:gd name="connsiteX2659" fmla="*/ 1050132 w 1998270"/>
              <a:gd name="connsiteY2659" fmla="*/ 1022999 h 1996549"/>
              <a:gd name="connsiteX2660" fmla="*/ 1035123 w 1998270"/>
              <a:gd name="connsiteY2660" fmla="*/ 1008160 h 1996549"/>
              <a:gd name="connsiteX2661" fmla="*/ 1050132 w 1998270"/>
              <a:gd name="connsiteY2661" fmla="*/ 993152 h 1996549"/>
              <a:gd name="connsiteX2662" fmla="*/ 1110852 w 1998270"/>
              <a:gd name="connsiteY2662" fmla="*/ 992639 h 1996549"/>
              <a:gd name="connsiteX2663" fmla="*/ 1126372 w 1998270"/>
              <a:gd name="connsiteY2663" fmla="*/ 1008159 h 1996549"/>
              <a:gd name="connsiteX2664" fmla="*/ 1126372 w 1998270"/>
              <a:gd name="connsiteY2664" fmla="*/ 1008332 h 1996549"/>
              <a:gd name="connsiteX2665" fmla="*/ 1110852 w 1998270"/>
              <a:gd name="connsiteY2665" fmla="*/ 1023510 h 1996549"/>
              <a:gd name="connsiteX2666" fmla="*/ 1110681 w 1998270"/>
              <a:gd name="connsiteY2666" fmla="*/ 1023511 h 1996549"/>
              <a:gd name="connsiteX2667" fmla="*/ 1095331 w 1998270"/>
              <a:gd name="connsiteY2667" fmla="*/ 1008159 h 1996549"/>
              <a:gd name="connsiteX2668" fmla="*/ 1110852 w 1998270"/>
              <a:gd name="connsiteY2668" fmla="*/ 992639 h 1996549"/>
              <a:gd name="connsiteX2669" fmla="*/ 1172618 w 1998270"/>
              <a:gd name="connsiteY2669" fmla="*/ 991994 h 1996549"/>
              <a:gd name="connsiteX2670" fmla="*/ 1188651 w 1998270"/>
              <a:gd name="connsiteY2670" fmla="*/ 1008026 h 1996549"/>
              <a:gd name="connsiteX2671" fmla="*/ 1172618 w 1998270"/>
              <a:gd name="connsiteY2671" fmla="*/ 1024058 h 1996549"/>
              <a:gd name="connsiteX2672" fmla="*/ 1156586 w 1998270"/>
              <a:gd name="connsiteY2672" fmla="*/ 1008026 h 1996549"/>
              <a:gd name="connsiteX2673" fmla="*/ 1172618 w 1998270"/>
              <a:gd name="connsiteY2673" fmla="*/ 991994 h 1996549"/>
              <a:gd name="connsiteX2674" fmla="*/ 1233653 w 1998270"/>
              <a:gd name="connsiteY2674" fmla="*/ 991616 h 1996549"/>
              <a:gd name="connsiteX2675" fmla="*/ 1250709 w 1998270"/>
              <a:gd name="connsiteY2675" fmla="*/ 1008671 h 1996549"/>
              <a:gd name="connsiteX2676" fmla="*/ 1233653 w 1998270"/>
              <a:gd name="connsiteY2676" fmla="*/ 1025727 h 1996549"/>
              <a:gd name="connsiteX2677" fmla="*/ 1216598 w 1998270"/>
              <a:gd name="connsiteY2677" fmla="*/ 1008671 h 1996549"/>
              <a:gd name="connsiteX2678" fmla="*/ 1233653 w 1998270"/>
              <a:gd name="connsiteY2678" fmla="*/ 991616 h 1996549"/>
              <a:gd name="connsiteX2679" fmla="*/ 1971151 w 1998270"/>
              <a:gd name="connsiteY2679" fmla="*/ 991444 h 1996549"/>
              <a:gd name="connsiteX2680" fmla="*/ 1988207 w 1998270"/>
              <a:gd name="connsiteY2680" fmla="*/ 1008500 h 1996549"/>
              <a:gd name="connsiteX2681" fmla="*/ 1971151 w 1998270"/>
              <a:gd name="connsiteY2681" fmla="*/ 1025556 h 1996549"/>
              <a:gd name="connsiteX2682" fmla="*/ 1954096 w 1998270"/>
              <a:gd name="connsiteY2682" fmla="*/ 1008500 h 1996549"/>
              <a:gd name="connsiteX2683" fmla="*/ 1971151 w 1998270"/>
              <a:gd name="connsiteY2683" fmla="*/ 991444 h 1996549"/>
              <a:gd name="connsiteX2684" fmla="*/ 1295054 w 1998270"/>
              <a:gd name="connsiteY2684" fmla="*/ 991104 h 1996549"/>
              <a:gd name="connsiteX2685" fmla="*/ 1312110 w 1998270"/>
              <a:gd name="connsiteY2685" fmla="*/ 1008159 h 1996549"/>
              <a:gd name="connsiteX2686" fmla="*/ 1295054 w 1998270"/>
              <a:gd name="connsiteY2686" fmla="*/ 1025215 h 1996549"/>
              <a:gd name="connsiteX2687" fmla="*/ 1277999 w 1998270"/>
              <a:gd name="connsiteY2687" fmla="*/ 1008159 h 1996549"/>
              <a:gd name="connsiteX2688" fmla="*/ 1295054 w 1998270"/>
              <a:gd name="connsiteY2688" fmla="*/ 991104 h 1996549"/>
              <a:gd name="connsiteX2689" fmla="*/ 1357138 w 1998270"/>
              <a:gd name="connsiteY2689" fmla="*/ 990763 h 1996549"/>
              <a:gd name="connsiteX2690" fmla="*/ 1374194 w 1998270"/>
              <a:gd name="connsiteY2690" fmla="*/ 1007818 h 1996549"/>
              <a:gd name="connsiteX2691" fmla="*/ 1357138 w 1998270"/>
              <a:gd name="connsiteY2691" fmla="*/ 1024874 h 1996549"/>
              <a:gd name="connsiteX2692" fmla="*/ 1340083 w 1998270"/>
              <a:gd name="connsiteY2692" fmla="*/ 1007818 h 1996549"/>
              <a:gd name="connsiteX2693" fmla="*/ 1357138 w 1998270"/>
              <a:gd name="connsiteY2693" fmla="*/ 990763 h 1996549"/>
              <a:gd name="connsiteX2694" fmla="*/ 1418727 w 1998270"/>
              <a:gd name="connsiteY2694" fmla="*/ 990232 h 1996549"/>
              <a:gd name="connsiteX2695" fmla="*/ 1435766 w 1998270"/>
              <a:gd name="connsiteY2695" fmla="*/ 1007307 h 1996549"/>
              <a:gd name="connsiteX2696" fmla="*/ 1435749 w 1998270"/>
              <a:gd name="connsiteY2696" fmla="*/ 1008182 h 1996549"/>
              <a:gd name="connsiteX2697" fmla="*/ 1417857 w 1998270"/>
              <a:gd name="connsiteY2697" fmla="*/ 1024363 h 1996549"/>
              <a:gd name="connsiteX2698" fmla="*/ 1416987 w 1998270"/>
              <a:gd name="connsiteY2698" fmla="*/ 1024385 h 1996549"/>
              <a:gd name="connsiteX2699" fmla="*/ 1399949 w 1998270"/>
              <a:gd name="connsiteY2699" fmla="*/ 1007307 h 1996549"/>
              <a:gd name="connsiteX2700" fmla="*/ 1399965 w 1998270"/>
              <a:gd name="connsiteY2700" fmla="*/ 1006432 h 1996549"/>
              <a:gd name="connsiteX2701" fmla="*/ 1417857 w 1998270"/>
              <a:gd name="connsiteY2701" fmla="*/ 990252 h 1996549"/>
              <a:gd name="connsiteX2702" fmla="*/ 1418727 w 1998270"/>
              <a:gd name="connsiteY2702" fmla="*/ 990232 h 1996549"/>
              <a:gd name="connsiteX2703" fmla="*/ 1479259 w 1998270"/>
              <a:gd name="connsiteY2703" fmla="*/ 989910 h 1996549"/>
              <a:gd name="connsiteX2704" fmla="*/ 1497508 w 1998270"/>
              <a:gd name="connsiteY2704" fmla="*/ 1008159 h 1996549"/>
              <a:gd name="connsiteX2705" fmla="*/ 1497508 w 1998270"/>
              <a:gd name="connsiteY2705" fmla="*/ 1008332 h 1996549"/>
              <a:gd name="connsiteX2706" fmla="*/ 1479259 w 1998270"/>
              <a:gd name="connsiteY2706" fmla="*/ 1026239 h 1996549"/>
              <a:gd name="connsiteX2707" fmla="*/ 1479088 w 1998270"/>
              <a:gd name="connsiteY2707" fmla="*/ 1026239 h 1996549"/>
              <a:gd name="connsiteX2708" fmla="*/ 1461009 w 1998270"/>
              <a:gd name="connsiteY2708" fmla="*/ 1008159 h 1996549"/>
              <a:gd name="connsiteX2709" fmla="*/ 1479259 w 1998270"/>
              <a:gd name="connsiteY2709" fmla="*/ 989910 h 1996549"/>
              <a:gd name="connsiteX2710" fmla="*/ 1540660 w 1998270"/>
              <a:gd name="connsiteY2710" fmla="*/ 989740 h 1996549"/>
              <a:gd name="connsiteX2711" fmla="*/ 1559080 w 1998270"/>
              <a:gd name="connsiteY2711" fmla="*/ 1008160 h 1996549"/>
              <a:gd name="connsiteX2712" fmla="*/ 1559080 w 1998270"/>
              <a:gd name="connsiteY2712" fmla="*/ 1008330 h 1996549"/>
              <a:gd name="connsiteX2713" fmla="*/ 1540660 w 1998270"/>
              <a:gd name="connsiteY2713" fmla="*/ 1026410 h 1996549"/>
              <a:gd name="connsiteX2714" fmla="*/ 1522240 w 1998270"/>
              <a:gd name="connsiteY2714" fmla="*/ 1008160 h 1996549"/>
              <a:gd name="connsiteX2715" fmla="*/ 1540660 w 1998270"/>
              <a:gd name="connsiteY2715" fmla="*/ 989740 h 1996549"/>
              <a:gd name="connsiteX2716" fmla="*/ 1602061 w 1998270"/>
              <a:gd name="connsiteY2716" fmla="*/ 989399 h 1996549"/>
              <a:gd name="connsiteX2717" fmla="*/ 1620822 w 1998270"/>
              <a:gd name="connsiteY2717" fmla="*/ 1008160 h 1996549"/>
              <a:gd name="connsiteX2718" fmla="*/ 1620822 w 1998270"/>
              <a:gd name="connsiteY2718" fmla="*/ 1008331 h 1996549"/>
              <a:gd name="connsiteX2719" fmla="*/ 1602061 w 1998270"/>
              <a:gd name="connsiteY2719" fmla="*/ 1026751 h 1996549"/>
              <a:gd name="connsiteX2720" fmla="*/ 1583300 w 1998270"/>
              <a:gd name="connsiteY2720" fmla="*/ 1008160 h 1996549"/>
              <a:gd name="connsiteX2721" fmla="*/ 1602061 w 1998270"/>
              <a:gd name="connsiteY2721" fmla="*/ 989399 h 1996549"/>
              <a:gd name="connsiteX2722" fmla="*/ 1664144 w 1998270"/>
              <a:gd name="connsiteY2722" fmla="*/ 989228 h 1996549"/>
              <a:gd name="connsiteX2723" fmla="*/ 1683076 w 1998270"/>
              <a:gd name="connsiteY2723" fmla="*/ 1008160 h 1996549"/>
              <a:gd name="connsiteX2724" fmla="*/ 1664144 w 1998270"/>
              <a:gd name="connsiteY2724" fmla="*/ 1026921 h 1996549"/>
              <a:gd name="connsiteX2725" fmla="*/ 1645213 w 1998270"/>
              <a:gd name="connsiteY2725" fmla="*/ 1008160 h 1996549"/>
              <a:gd name="connsiteX2726" fmla="*/ 1664144 w 1998270"/>
              <a:gd name="connsiteY2726" fmla="*/ 989228 h 1996549"/>
              <a:gd name="connsiteX2727" fmla="*/ 1724864 w 1998270"/>
              <a:gd name="connsiteY2727" fmla="*/ 989058 h 1996549"/>
              <a:gd name="connsiteX2728" fmla="*/ 1743967 w 1998270"/>
              <a:gd name="connsiteY2728" fmla="*/ 1008160 h 1996549"/>
              <a:gd name="connsiteX2729" fmla="*/ 1724864 w 1998270"/>
              <a:gd name="connsiteY2729" fmla="*/ 1027092 h 1996549"/>
              <a:gd name="connsiteX2730" fmla="*/ 1705762 w 1998270"/>
              <a:gd name="connsiteY2730" fmla="*/ 1008160 h 1996549"/>
              <a:gd name="connsiteX2731" fmla="*/ 1724864 w 1998270"/>
              <a:gd name="connsiteY2731" fmla="*/ 989058 h 1996549"/>
              <a:gd name="connsiteX2732" fmla="*/ 1909434 w 1998270"/>
              <a:gd name="connsiteY2732" fmla="*/ 988753 h 1996549"/>
              <a:gd name="connsiteX2733" fmla="*/ 1928707 w 1998270"/>
              <a:gd name="connsiteY2733" fmla="*/ 1008025 h 1996549"/>
              <a:gd name="connsiteX2734" fmla="*/ 1909434 w 1998270"/>
              <a:gd name="connsiteY2734" fmla="*/ 1027298 h 1996549"/>
              <a:gd name="connsiteX2735" fmla="*/ 1890161 w 1998270"/>
              <a:gd name="connsiteY2735" fmla="*/ 1008025 h 1996549"/>
              <a:gd name="connsiteX2736" fmla="*/ 1909434 w 1998270"/>
              <a:gd name="connsiteY2736" fmla="*/ 988753 h 1996549"/>
              <a:gd name="connsiteX2737" fmla="*/ 1848033 w 1998270"/>
              <a:gd name="connsiteY2737" fmla="*/ 988753 h 1996549"/>
              <a:gd name="connsiteX2738" fmla="*/ 1867306 w 1998270"/>
              <a:gd name="connsiteY2738" fmla="*/ 1008025 h 1996549"/>
              <a:gd name="connsiteX2739" fmla="*/ 1848033 w 1998270"/>
              <a:gd name="connsiteY2739" fmla="*/ 1027298 h 1996549"/>
              <a:gd name="connsiteX2740" fmla="*/ 1828760 w 1998270"/>
              <a:gd name="connsiteY2740" fmla="*/ 1008025 h 1996549"/>
              <a:gd name="connsiteX2741" fmla="*/ 1848033 w 1998270"/>
              <a:gd name="connsiteY2741" fmla="*/ 988753 h 1996549"/>
              <a:gd name="connsiteX2742" fmla="*/ 1786631 w 1998270"/>
              <a:gd name="connsiteY2742" fmla="*/ 988753 h 1996549"/>
              <a:gd name="connsiteX2743" fmla="*/ 1805904 w 1998270"/>
              <a:gd name="connsiteY2743" fmla="*/ 1008025 h 1996549"/>
              <a:gd name="connsiteX2744" fmla="*/ 1786631 w 1998270"/>
              <a:gd name="connsiteY2744" fmla="*/ 1027298 h 1996549"/>
              <a:gd name="connsiteX2745" fmla="*/ 1767358 w 1998270"/>
              <a:gd name="connsiteY2745" fmla="*/ 1008025 h 1996549"/>
              <a:gd name="connsiteX2746" fmla="*/ 1786631 w 1998270"/>
              <a:gd name="connsiteY2746" fmla="*/ 988753 h 1996549"/>
              <a:gd name="connsiteX2747" fmla="*/ 5628 w 1998270"/>
              <a:gd name="connsiteY2747" fmla="*/ 943519 h 1996549"/>
              <a:gd name="connsiteX2748" fmla="*/ 5986 w 1998270"/>
              <a:gd name="connsiteY2748" fmla="*/ 943519 h 1996549"/>
              <a:gd name="connsiteX2749" fmla="*/ 8869 w 1998270"/>
              <a:gd name="connsiteY2749" fmla="*/ 946760 h 1996549"/>
              <a:gd name="connsiteX2750" fmla="*/ 5628 w 1998270"/>
              <a:gd name="connsiteY2750" fmla="*/ 950000 h 1996549"/>
              <a:gd name="connsiteX2751" fmla="*/ 2388 w 1998270"/>
              <a:gd name="connsiteY2751" fmla="*/ 946760 h 1996549"/>
              <a:gd name="connsiteX2752" fmla="*/ 5628 w 1998270"/>
              <a:gd name="connsiteY2752" fmla="*/ 943519 h 1996549"/>
              <a:gd name="connsiteX2753" fmla="*/ 67029 w 1998270"/>
              <a:gd name="connsiteY2753" fmla="*/ 941983 h 1996549"/>
              <a:gd name="connsiteX2754" fmla="*/ 67371 w 1998270"/>
              <a:gd name="connsiteY2754" fmla="*/ 941983 h 1996549"/>
              <a:gd name="connsiteX2755" fmla="*/ 71805 w 1998270"/>
              <a:gd name="connsiteY2755" fmla="*/ 946760 h 1996549"/>
              <a:gd name="connsiteX2756" fmla="*/ 67029 w 1998270"/>
              <a:gd name="connsiteY2756" fmla="*/ 951536 h 1996549"/>
              <a:gd name="connsiteX2757" fmla="*/ 62254 w 1998270"/>
              <a:gd name="connsiteY2757" fmla="*/ 946760 h 1996549"/>
              <a:gd name="connsiteX2758" fmla="*/ 67029 w 1998270"/>
              <a:gd name="connsiteY2758" fmla="*/ 941983 h 1996549"/>
              <a:gd name="connsiteX2759" fmla="*/ 129114 w 1998270"/>
              <a:gd name="connsiteY2759" fmla="*/ 941301 h 1996549"/>
              <a:gd name="connsiteX2760" fmla="*/ 134572 w 1998270"/>
              <a:gd name="connsiteY2760" fmla="*/ 946760 h 1996549"/>
              <a:gd name="connsiteX2761" fmla="*/ 129114 w 1998270"/>
              <a:gd name="connsiteY2761" fmla="*/ 952217 h 1996549"/>
              <a:gd name="connsiteX2762" fmla="*/ 123656 w 1998270"/>
              <a:gd name="connsiteY2762" fmla="*/ 946760 h 1996549"/>
              <a:gd name="connsiteX2763" fmla="*/ 129114 w 1998270"/>
              <a:gd name="connsiteY2763" fmla="*/ 941301 h 1996549"/>
              <a:gd name="connsiteX2764" fmla="*/ 189832 w 1998270"/>
              <a:gd name="connsiteY2764" fmla="*/ 940449 h 1996549"/>
              <a:gd name="connsiteX2765" fmla="*/ 190173 w 1998270"/>
              <a:gd name="connsiteY2765" fmla="*/ 940449 h 1996549"/>
              <a:gd name="connsiteX2766" fmla="*/ 196143 w 1998270"/>
              <a:gd name="connsiteY2766" fmla="*/ 946761 h 1996549"/>
              <a:gd name="connsiteX2767" fmla="*/ 189832 w 1998270"/>
              <a:gd name="connsiteY2767" fmla="*/ 953070 h 1996549"/>
              <a:gd name="connsiteX2768" fmla="*/ 183522 w 1998270"/>
              <a:gd name="connsiteY2768" fmla="*/ 946761 h 1996549"/>
              <a:gd name="connsiteX2769" fmla="*/ 189832 w 1998270"/>
              <a:gd name="connsiteY2769" fmla="*/ 940449 h 1996549"/>
              <a:gd name="connsiteX2770" fmla="*/ 251234 w 1998270"/>
              <a:gd name="connsiteY2770" fmla="*/ 939767 h 1996549"/>
              <a:gd name="connsiteX2771" fmla="*/ 258227 w 1998270"/>
              <a:gd name="connsiteY2771" fmla="*/ 946760 h 1996549"/>
              <a:gd name="connsiteX2772" fmla="*/ 251234 w 1998270"/>
              <a:gd name="connsiteY2772" fmla="*/ 953753 h 1996549"/>
              <a:gd name="connsiteX2773" fmla="*/ 244241 w 1998270"/>
              <a:gd name="connsiteY2773" fmla="*/ 946760 h 1996549"/>
              <a:gd name="connsiteX2774" fmla="*/ 251234 w 1998270"/>
              <a:gd name="connsiteY2774" fmla="*/ 939767 h 1996549"/>
              <a:gd name="connsiteX2775" fmla="*/ 312635 w 1998270"/>
              <a:gd name="connsiteY2775" fmla="*/ 939085 h 1996549"/>
              <a:gd name="connsiteX2776" fmla="*/ 320310 w 1998270"/>
              <a:gd name="connsiteY2776" fmla="*/ 946761 h 1996549"/>
              <a:gd name="connsiteX2777" fmla="*/ 312635 w 1998270"/>
              <a:gd name="connsiteY2777" fmla="*/ 954435 h 1996549"/>
              <a:gd name="connsiteX2778" fmla="*/ 304960 w 1998270"/>
              <a:gd name="connsiteY2778" fmla="*/ 946761 h 1996549"/>
              <a:gd name="connsiteX2779" fmla="*/ 312635 w 1998270"/>
              <a:gd name="connsiteY2779" fmla="*/ 939085 h 1996549"/>
              <a:gd name="connsiteX2780" fmla="*/ 374036 w 1998270"/>
              <a:gd name="connsiteY2780" fmla="*/ 938231 h 1996549"/>
              <a:gd name="connsiteX2781" fmla="*/ 382563 w 1998270"/>
              <a:gd name="connsiteY2781" fmla="*/ 946760 h 1996549"/>
              <a:gd name="connsiteX2782" fmla="*/ 374036 w 1998270"/>
              <a:gd name="connsiteY2782" fmla="*/ 955287 h 1996549"/>
              <a:gd name="connsiteX2783" fmla="*/ 365508 w 1998270"/>
              <a:gd name="connsiteY2783" fmla="*/ 946760 h 1996549"/>
              <a:gd name="connsiteX2784" fmla="*/ 374036 w 1998270"/>
              <a:gd name="connsiteY2784" fmla="*/ 938231 h 1996549"/>
              <a:gd name="connsiteX2785" fmla="*/ 436120 w 1998270"/>
              <a:gd name="connsiteY2785" fmla="*/ 937550 h 1996549"/>
              <a:gd name="connsiteX2786" fmla="*/ 445330 w 1998270"/>
              <a:gd name="connsiteY2786" fmla="*/ 946761 h 1996549"/>
              <a:gd name="connsiteX2787" fmla="*/ 436120 w 1998270"/>
              <a:gd name="connsiteY2787" fmla="*/ 955970 h 1996549"/>
              <a:gd name="connsiteX2788" fmla="*/ 426910 w 1998270"/>
              <a:gd name="connsiteY2788" fmla="*/ 946761 h 1996549"/>
              <a:gd name="connsiteX2789" fmla="*/ 436120 w 1998270"/>
              <a:gd name="connsiteY2789" fmla="*/ 937550 h 1996549"/>
              <a:gd name="connsiteX2790" fmla="*/ 496839 w 1998270"/>
              <a:gd name="connsiteY2790" fmla="*/ 936867 h 1996549"/>
              <a:gd name="connsiteX2791" fmla="*/ 506731 w 1998270"/>
              <a:gd name="connsiteY2791" fmla="*/ 946760 h 1996549"/>
              <a:gd name="connsiteX2792" fmla="*/ 496839 w 1998270"/>
              <a:gd name="connsiteY2792" fmla="*/ 956651 h 1996549"/>
              <a:gd name="connsiteX2793" fmla="*/ 486947 w 1998270"/>
              <a:gd name="connsiteY2793" fmla="*/ 946760 h 1996549"/>
              <a:gd name="connsiteX2794" fmla="*/ 496839 w 1998270"/>
              <a:gd name="connsiteY2794" fmla="*/ 936867 h 1996549"/>
              <a:gd name="connsiteX2795" fmla="*/ 558240 w 1998270"/>
              <a:gd name="connsiteY2795" fmla="*/ 936185 h 1996549"/>
              <a:gd name="connsiteX2796" fmla="*/ 568815 w 1998270"/>
              <a:gd name="connsiteY2796" fmla="*/ 946760 h 1996549"/>
              <a:gd name="connsiteX2797" fmla="*/ 558240 w 1998270"/>
              <a:gd name="connsiteY2797" fmla="*/ 957334 h 1996549"/>
              <a:gd name="connsiteX2798" fmla="*/ 547666 w 1998270"/>
              <a:gd name="connsiteY2798" fmla="*/ 946760 h 1996549"/>
              <a:gd name="connsiteX2799" fmla="*/ 558240 w 1998270"/>
              <a:gd name="connsiteY2799" fmla="*/ 936185 h 1996549"/>
              <a:gd name="connsiteX2800" fmla="*/ 619642 w 1998270"/>
              <a:gd name="connsiteY2800" fmla="*/ 935504 h 1996549"/>
              <a:gd name="connsiteX2801" fmla="*/ 619982 w 1998270"/>
              <a:gd name="connsiteY2801" fmla="*/ 935504 h 1996549"/>
              <a:gd name="connsiteX2802" fmla="*/ 630898 w 1998270"/>
              <a:gd name="connsiteY2802" fmla="*/ 946761 h 1996549"/>
              <a:gd name="connsiteX2803" fmla="*/ 619642 w 1998270"/>
              <a:gd name="connsiteY2803" fmla="*/ 958017 h 1996549"/>
              <a:gd name="connsiteX2804" fmla="*/ 608385 w 1998270"/>
              <a:gd name="connsiteY2804" fmla="*/ 946761 h 1996549"/>
              <a:gd name="connsiteX2805" fmla="*/ 619642 w 1998270"/>
              <a:gd name="connsiteY2805" fmla="*/ 935504 h 1996549"/>
              <a:gd name="connsiteX2806" fmla="*/ 681042 w 1998270"/>
              <a:gd name="connsiteY2806" fmla="*/ 934821 h 1996549"/>
              <a:gd name="connsiteX2807" fmla="*/ 692982 w 1998270"/>
              <a:gd name="connsiteY2807" fmla="*/ 946761 h 1996549"/>
              <a:gd name="connsiteX2808" fmla="*/ 681042 w 1998270"/>
              <a:gd name="connsiteY2808" fmla="*/ 958699 h 1996549"/>
              <a:gd name="connsiteX2809" fmla="*/ 669104 w 1998270"/>
              <a:gd name="connsiteY2809" fmla="*/ 946761 h 1996549"/>
              <a:gd name="connsiteX2810" fmla="*/ 681042 w 1998270"/>
              <a:gd name="connsiteY2810" fmla="*/ 934821 h 1996549"/>
              <a:gd name="connsiteX2811" fmla="*/ 743126 w 1998270"/>
              <a:gd name="connsiteY2811" fmla="*/ 934139 h 1996549"/>
              <a:gd name="connsiteX2812" fmla="*/ 755747 w 1998270"/>
              <a:gd name="connsiteY2812" fmla="*/ 946761 h 1996549"/>
              <a:gd name="connsiteX2813" fmla="*/ 743126 w 1998270"/>
              <a:gd name="connsiteY2813" fmla="*/ 959381 h 1996549"/>
              <a:gd name="connsiteX2814" fmla="*/ 730505 w 1998270"/>
              <a:gd name="connsiteY2814" fmla="*/ 946761 h 1996549"/>
              <a:gd name="connsiteX2815" fmla="*/ 743126 w 1998270"/>
              <a:gd name="connsiteY2815" fmla="*/ 934139 h 1996549"/>
              <a:gd name="connsiteX2816" fmla="*/ 803845 w 1998270"/>
              <a:gd name="connsiteY2816" fmla="*/ 933456 h 1996549"/>
              <a:gd name="connsiteX2817" fmla="*/ 817149 w 1998270"/>
              <a:gd name="connsiteY2817" fmla="*/ 946760 h 1996549"/>
              <a:gd name="connsiteX2818" fmla="*/ 803845 w 1998270"/>
              <a:gd name="connsiteY2818" fmla="*/ 960063 h 1996549"/>
              <a:gd name="connsiteX2819" fmla="*/ 790542 w 1998270"/>
              <a:gd name="connsiteY2819" fmla="*/ 946760 h 1996549"/>
              <a:gd name="connsiteX2820" fmla="*/ 803845 w 1998270"/>
              <a:gd name="connsiteY2820" fmla="*/ 933456 h 1996549"/>
              <a:gd name="connsiteX2821" fmla="*/ 865612 w 1998270"/>
              <a:gd name="connsiteY2821" fmla="*/ 932811 h 1996549"/>
              <a:gd name="connsiteX2822" fmla="*/ 879428 w 1998270"/>
              <a:gd name="connsiteY2822" fmla="*/ 946625 h 1996549"/>
              <a:gd name="connsiteX2823" fmla="*/ 865612 w 1998270"/>
              <a:gd name="connsiteY2823" fmla="*/ 960441 h 1996549"/>
              <a:gd name="connsiteX2824" fmla="*/ 851797 w 1998270"/>
              <a:gd name="connsiteY2824" fmla="*/ 946625 h 1996549"/>
              <a:gd name="connsiteX2825" fmla="*/ 865612 w 1998270"/>
              <a:gd name="connsiteY2825" fmla="*/ 932811 h 1996549"/>
              <a:gd name="connsiteX2826" fmla="*/ 926647 w 1998270"/>
              <a:gd name="connsiteY2826" fmla="*/ 932262 h 1996549"/>
              <a:gd name="connsiteX2827" fmla="*/ 941144 w 1998270"/>
              <a:gd name="connsiteY2827" fmla="*/ 946760 h 1996549"/>
              <a:gd name="connsiteX2828" fmla="*/ 926647 w 1998270"/>
              <a:gd name="connsiteY2828" fmla="*/ 961257 h 1996549"/>
              <a:gd name="connsiteX2829" fmla="*/ 912150 w 1998270"/>
              <a:gd name="connsiteY2829" fmla="*/ 946760 h 1996549"/>
              <a:gd name="connsiteX2830" fmla="*/ 926647 w 1998270"/>
              <a:gd name="connsiteY2830" fmla="*/ 932262 h 1996549"/>
              <a:gd name="connsiteX2831" fmla="*/ 988048 w 1998270"/>
              <a:gd name="connsiteY2831" fmla="*/ 931751 h 1996549"/>
              <a:gd name="connsiteX2832" fmla="*/ 988390 w 1998270"/>
              <a:gd name="connsiteY2832" fmla="*/ 931751 h 1996549"/>
              <a:gd name="connsiteX2833" fmla="*/ 1003058 w 1998270"/>
              <a:gd name="connsiteY2833" fmla="*/ 946760 h 1996549"/>
              <a:gd name="connsiteX2834" fmla="*/ 1003058 w 1998270"/>
              <a:gd name="connsiteY2834" fmla="*/ 946931 h 1996549"/>
              <a:gd name="connsiteX2835" fmla="*/ 988048 w 1998270"/>
              <a:gd name="connsiteY2835" fmla="*/ 961599 h 1996549"/>
              <a:gd name="connsiteX2836" fmla="*/ 973040 w 1998270"/>
              <a:gd name="connsiteY2836" fmla="*/ 946760 h 1996549"/>
              <a:gd name="connsiteX2837" fmla="*/ 988048 w 1998270"/>
              <a:gd name="connsiteY2837" fmla="*/ 931751 h 1996549"/>
              <a:gd name="connsiteX2838" fmla="*/ 1049816 w 1998270"/>
              <a:gd name="connsiteY2838" fmla="*/ 930934 h 1996549"/>
              <a:gd name="connsiteX2839" fmla="*/ 1065508 w 1998270"/>
              <a:gd name="connsiteY2839" fmla="*/ 946625 h 1996549"/>
              <a:gd name="connsiteX2840" fmla="*/ 1049816 w 1998270"/>
              <a:gd name="connsiteY2840" fmla="*/ 962317 h 1996549"/>
              <a:gd name="connsiteX2841" fmla="*/ 1034125 w 1998270"/>
              <a:gd name="connsiteY2841" fmla="*/ 946625 h 1996549"/>
              <a:gd name="connsiteX2842" fmla="*/ 1049816 w 1998270"/>
              <a:gd name="connsiteY2842" fmla="*/ 930934 h 1996549"/>
              <a:gd name="connsiteX2843" fmla="*/ 1110851 w 1998270"/>
              <a:gd name="connsiteY2843" fmla="*/ 930558 h 1996549"/>
              <a:gd name="connsiteX2844" fmla="*/ 1111192 w 1998270"/>
              <a:gd name="connsiteY2844" fmla="*/ 930558 h 1996549"/>
              <a:gd name="connsiteX2845" fmla="*/ 1127054 w 1998270"/>
              <a:gd name="connsiteY2845" fmla="*/ 946761 h 1996549"/>
              <a:gd name="connsiteX2846" fmla="*/ 1127054 w 1998270"/>
              <a:gd name="connsiteY2846" fmla="*/ 946932 h 1996549"/>
              <a:gd name="connsiteX2847" fmla="*/ 1110851 w 1998270"/>
              <a:gd name="connsiteY2847" fmla="*/ 962792 h 1996549"/>
              <a:gd name="connsiteX2848" fmla="*/ 1094648 w 1998270"/>
              <a:gd name="connsiteY2848" fmla="*/ 946761 h 1996549"/>
              <a:gd name="connsiteX2849" fmla="*/ 1110851 w 1998270"/>
              <a:gd name="connsiteY2849" fmla="*/ 930558 h 1996549"/>
              <a:gd name="connsiteX2850" fmla="*/ 1172252 w 1998270"/>
              <a:gd name="connsiteY2850" fmla="*/ 930045 h 1996549"/>
              <a:gd name="connsiteX2851" fmla="*/ 1189308 w 1998270"/>
              <a:gd name="connsiteY2851" fmla="*/ 947101 h 1996549"/>
              <a:gd name="connsiteX2852" fmla="*/ 1172252 w 1998270"/>
              <a:gd name="connsiteY2852" fmla="*/ 964156 h 1996549"/>
              <a:gd name="connsiteX2853" fmla="*/ 1155197 w 1998270"/>
              <a:gd name="connsiteY2853" fmla="*/ 947101 h 1996549"/>
              <a:gd name="connsiteX2854" fmla="*/ 1172252 w 1998270"/>
              <a:gd name="connsiteY2854" fmla="*/ 930045 h 1996549"/>
              <a:gd name="connsiteX2855" fmla="*/ 1233653 w 1998270"/>
              <a:gd name="connsiteY2855" fmla="*/ 929533 h 1996549"/>
              <a:gd name="connsiteX2856" fmla="*/ 1250709 w 1998270"/>
              <a:gd name="connsiteY2856" fmla="*/ 946589 h 1996549"/>
              <a:gd name="connsiteX2857" fmla="*/ 1233653 w 1998270"/>
              <a:gd name="connsiteY2857" fmla="*/ 963644 h 1996549"/>
              <a:gd name="connsiteX2858" fmla="*/ 1216598 w 1998270"/>
              <a:gd name="connsiteY2858" fmla="*/ 946589 h 1996549"/>
              <a:gd name="connsiteX2859" fmla="*/ 1233653 w 1998270"/>
              <a:gd name="connsiteY2859" fmla="*/ 929533 h 1996549"/>
              <a:gd name="connsiteX2860" fmla="*/ 1971151 w 1998270"/>
              <a:gd name="connsiteY2860" fmla="*/ 929364 h 1996549"/>
              <a:gd name="connsiteX2861" fmla="*/ 1988207 w 1998270"/>
              <a:gd name="connsiteY2861" fmla="*/ 946418 h 1996549"/>
              <a:gd name="connsiteX2862" fmla="*/ 1971151 w 1998270"/>
              <a:gd name="connsiteY2862" fmla="*/ 963474 h 1996549"/>
              <a:gd name="connsiteX2863" fmla="*/ 1954096 w 1998270"/>
              <a:gd name="connsiteY2863" fmla="*/ 946418 h 1996549"/>
              <a:gd name="connsiteX2864" fmla="*/ 1971151 w 1998270"/>
              <a:gd name="connsiteY2864" fmla="*/ 929364 h 1996549"/>
              <a:gd name="connsiteX2865" fmla="*/ 1295421 w 1998270"/>
              <a:gd name="connsiteY2865" fmla="*/ 928888 h 1996549"/>
              <a:gd name="connsiteX2866" fmla="*/ 1313159 w 1998270"/>
              <a:gd name="connsiteY2866" fmla="*/ 946625 h 1996549"/>
              <a:gd name="connsiteX2867" fmla="*/ 1295421 w 1998270"/>
              <a:gd name="connsiteY2867" fmla="*/ 964363 h 1996549"/>
              <a:gd name="connsiteX2868" fmla="*/ 1277683 w 1998270"/>
              <a:gd name="connsiteY2868" fmla="*/ 946625 h 1996549"/>
              <a:gd name="connsiteX2869" fmla="*/ 1295421 w 1998270"/>
              <a:gd name="connsiteY2869" fmla="*/ 928888 h 1996549"/>
              <a:gd name="connsiteX2870" fmla="*/ 1479259 w 1998270"/>
              <a:gd name="connsiteY2870" fmla="*/ 928510 h 1996549"/>
              <a:gd name="connsiteX2871" fmla="*/ 1498191 w 1998270"/>
              <a:gd name="connsiteY2871" fmla="*/ 947443 h 1996549"/>
              <a:gd name="connsiteX2872" fmla="*/ 1479259 w 1998270"/>
              <a:gd name="connsiteY2872" fmla="*/ 966203 h 1996549"/>
              <a:gd name="connsiteX2873" fmla="*/ 1460327 w 1998270"/>
              <a:gd name="connsiteY2873" fmla="*/ 947443 h 1996549"/>
              <a:gd name="connsiteX2874" fmla="*/ 1479259 w 1998270"/>
              <a:gd name="connsiteY2874" fmla="*/ 928510 h 1996549"/>
              <a:gd name="connsiteX2875" fmla="*/ 1417857 w 1998270"/>
              <a:gd name="connsiteY2875" fmla="*/ 928510 h 1996549"/>
              <a:gd name="connsiteX2876" fmla="*/ 1436448 w 1998270"/>
              <a:gd name="connsiteY2876" fmla="*/ 947101 h 1996549"/>
              <a:gd name="connsiteX2877" fmla="*/ 1436448 w 1998270"/>
              <a:gd name="connsiteY2877" fmla="*/ 947271 h 1996549"/>
              <a:gd name="connsiteX2878" fmla="*/ 1417857 w 1998270"/>
              <a:gd name="connsiteY2878" fmla="*/ 965521 h 1996549"/>
              <a:gd name="connsiteX2879" fmla="*/ 1417687 w 1998270"/>
              <a:gd name="connsiteY2879" fmla="*/ 965521 h 1996549"/>
              <a:gd name="connsiteX2880" fmla="*/ 1399267 w 1998270"/>
              <a:gd name="connsiteY2880" fmla="*/ 947101 h 1996549"/>
              <a:gd name="connsiteX2881" fmla="*/ 1417857 w 1998270"/>
              <a:gd name="connsiteY2881" fmla="*/ 928510 h 1996549"/>
              <a:gd name="connsiteX2882" fmla="*/ 1357139 w 1998270"/>
              <a:gd name="connsiteY2882" fmla="*/ 928510 h 1996549"/>
              <a:gd name="connsiteX2883" fmla="*/ 1374195 w 1998270"/>
              <a:gd name="connsiteY2883" fmla="*/ 946760 h 1996549"/>
              <a:gd name="connsiteX2884" fmla="*/ 1357139 w 1998270"/>
              <a:gd name="connsiteY2884" fmla="*/ 964668 h 1996549"/>
              <a:gd name="connsiteX2885" fmla="*/ 1339060 w 1998270"/>
              <a:gd name="connsiteY2885" fmla="*/ 946590 h 1996549"/>
              <a:gd name="connsiteX2886" fmla="*/ 1357139 w 1998270"/>
              <a:gd name="connsiteY2886" fmla="*/ 928510 h 1996549"/>
              <a:gd name="connsiteX2887" fmla="*/ 1540660 w 1998270"/>
              <a:gd name="connsiteY2887" fmla="*/ 927487 h 1996549"/>
              <a:gd name="connsiteX2888" fmla="*/ 1541001 w 1998270"/>
              <a:gd name="connsiteY2888" fmla="*/ 927487 h 1996549"/>
              <a:gd name="connsiteX2889" fmla="*/ 1559933 w 1998270"/>
              <a:gd name="connsiteY2889" fmla="*/ 946760 h 1996549"/>
              <a:gd name="connsiteX2890" fmla="*/ 1559933 w 1998270"/>
              <a:gd name="connsiteY2890" fmla="*/ 946929 h 1996549"/>
              <a:gd name="connsiteX2891" fmla="*/ 1540660 w 1998270"/>
              <a:gd name="connsiteY2891" fmla="*/ 965862 h 1996549"/>
              <a:gd name="connsiteX2892" fmla="*/ 1521387 w 1998270"/>
              <a:gd name="connsiteY2892" fmla="*/ 946760 h 1996549"/>
              <a:gd name="connsiteX2893" fmla="*/ 1540660 w 1998270"/>
              <a:gd name="connsiteY2893" fmla="*/ 927487 h 1996549"/>
              <a:gd name="connsiteX2894" fmla="*/ 1602061 w 1998270"/>
              <a:gd name="connsiteY2894" fmla="*/ 927316 h 1996549"/>
              <a:gd name="connsiteX2895" fmla="*/ 1621505 w 1998270"/>
              <a:gd name="connsiteY2895" fmla="*/ 946760 h 1996549"/>
              <a:gd name="connsiteX2896" fmla="*/ 1621505 w 1998270"/>
              <a:gd name="connsiteY2896" fmla="*/ 946930 h 1996549"/>
              <a:gd name="connsiteX2897" fmla="*/ 1602061 w 1998270"/>
              <a:gd name="connsiteY2897" fmla="*/ 966033 h 1996549"/>
              <a:gd name="connsiteX2898" fmla="*/ 1601891 w 1998270"/>
              <a:gd name="connsiteY2898" fmla="*/ 966033 h 1996549"/>
              <a:gd name="connsiteX2899" fmla="*/ 1582618 w 1998270"/>
              <a:gd name="connsiteY2899" fmla="*/ 946760 h 1996549"/>
              <a:gd name="connsiteX2900" fmla="*/ 1602061 w 1998270"/>
              <a:gd name="connsiteY2900" fmla="*/ 927316 h 1996549"/>
              <a:gd name="connsiteX2901" fmla="*/ 1664144 w 1998270"/>
              <a:gd name="connsiteY2901" fmla="*/ 926975 h 1996549"/>
              <a:gd name="connsiteX2902" fmla="*/ 1683929 w 1998270"/>
              <a:gd name="connsiteY2902" fmla="*/ 946760 h 1996549"/>
              <a:gd name="connsiteX2903" fmla="*/ 1683929 w 1998270"/>
              <a:gd name="connsiteY2903" fmla="*/ 946930 h 1996549"/>
              <a:gd name="connsiteX2904" fmla="*/ 1664144 w 1998270"/>
              <a:gd name="connsiteY2904" fmla="*/ 966374 h 1996549"/>
              <a:gd name="connsiteX2905" fmla="*/ 1663974 w 1998270"/>
              <a:gd name="connsiteY2905" fmla="*/ 966374 h 1996549"/>
              <a:gd name="connsiteX2906" fmla="*/ 1644360 w 1998270"/>
              <a:gd name="connsiteY2906" fmla="*/ 946760 h 1996549"/>
              <a:gd name="connsiteX2907" fmla="*/ 1664144 w 1998270"/>
              <a:gd name="connsiteY2907" fmla="*/ 926975 h 1996549"/>
              <a:gd name="connsiteX2908" fmla="*/ 1724863 w 1998270"/>
              <a:gd name="connsiteY2908" fmla="*/ 926804 h 1996549"/>
              <a:gd name="connsiteX2909" fmla="*/ 1744819 w 1998270"/>
              <a:gd name="connsiteY2909" fmla="*/ 946760 h 1996549"/>
              <a:gd name="connsiteX2910" fmla="*/ 1744819 w 1998270"/>
              <a:gd name="connsiteY2910" fmla="*/ 946929 h 1996549"/>
              <a:gd name="connsiteX2911" fmla="*/ 1724863 w 1998270"/>
              <a:gd name="connsiteY2911" fmla="*/ 966544 h 1996549"/>
              <a:gd name="connsiteX2912" fmla="*/ 1705079 w 1998270"/>
              <a:gd name="connsiteY2912" fmla="*/ 946760 h 1996549"/>
              <a:gd name="connsiteX2913" fmla="*/ 1705079 w 1998270"/>
              <a:gd name="connsiteY2913" fmla="*/ 946589 h 1996549"/>
              <a:gd name="connsiteX2914" fmla="*/ 1724863 w 1998270"/>
              <a:gd name="connsiteY2914" fmla="*/ 926804 h 1996549"/>
              <a:gd name="connsiteX2915" fmla="*/ 1909067 w 1998270"/>
              <a:gd name="connsiteY2915" fmla="*/ 926634 h 1996549"/>
              <a:gd name="connsiteX2916" fmla="*/ 1929194 w 1998270"/>
              <a:gd name="connsiteY2916" fmla="*/ 946760 h 1996549"/>
              <a:gd name="connsiteX2917" fmla="*/ 1929194 w 1998270"/>
              <a:gd name="connsiteY2917" fmla="*/ 946930 h 1996549"/>
              <a:gd name="connsiteX2918" fmla="*/ 1909067 w 1998270"/>
              <a:gd name="connsiteY2918" fmla="*/ 966715 h 1996549"/>
              <a:gd name="connsiteX2919" fmla="*/ 1908897 w 1998270"/>
              <a:gd name="connsiteY2919" fmla="*/ 966715 h 1996549"/>
              <a:gd name="connsiteX2920" fmla="*/ 1888942 w 1998270"/>
              <a:gd name="connsiteY2920" fmla="*/ 946760 h 1996549"/>
              <a:gd name="connsiteX2921" fmla="*/ 1909067 w 1998270"/>
              <a:gd name="connsiteY2921" fmla="*/ 926634 h 1996549"/>
              <a:gd name="connsiteX2922" fmla="*/ 1847667 w 1998270"/>
              <a:gd name="connsiteY2922" fmla="*/ 926634 h 1996549"/>
              <a:gd name="connsiteX2923" fmla="*/ 1867793 w 1998270"/>
              <a:gd name="connsiteY2923" fmla="*/ 946760 h 1996549"/>
              <a:gd name="connsiteX2924" fmla="*/ 1867793 w 1998270"/>
              <a:gd name="connsiteY2924" fmla="*/ 946930 h 1996549"/>
              <a:gd name="connsiteX2925" fmla="*/ 1847667 w 1998270"/>
              <a:gd name="connsiteY2925" fmla="*/ 966715 h 1996549"/>
              <a:gd name="connsiteX2926" fmla="*/ 1847496 w 1998270"/>
              <a:gd name="connsiteY2926" fmla="*/ 966715 h 1996549"/>
              <a:gd name="connsiteX2927" fmla="*/ 1827541 w 1998270"/>
              <a:gd name="connsiteY2927" fmla="*/ 946760 h 1996549"/>
              <a:gd name="connsiteX2928" fmla="*/ 1847667 w 1998270"/>
              <a:gd name="connsiteY2928" fmla="*/ 926634 h 1996549"/>
              <a:gd name="connsiteX2929" fmla="*/ 1786606 w 1998270"/>
              <a:gd name="connsiteY2929" fmla="*/ 926630 h 1996549"/>
              <a:gd name="connsiteX2930" fmla="*/ 1806732 w 1998270"/>
              <a:gd name="connsiteY2930" fmla="*/ 946760 h 1996549"/>
              <a:gd name="connsiteX2931" fmla="*/ 1806732 w 1998270"/>
              <a:gd name="connsiteY2931" fmla="*/ 946929 h 1996549"/>
              <a:gd name="connsiteX2932" fmla="*/ 1786606 w 1998270"/>
              <a:gd name="connsiteY2932" fmla="*/ 966714 h 1996549"/>
              <a:gd name="connsiteX2933" fmla="*/ 1786436 w 1998270"/>
              <a:gd name="connsiteY2933" fmla="*/ 966714 h 1996549"/>
              <a:gd name="connsiteX2934" fmla="*/ 1766481 w 1998270"/>
              <a:gd name="connsiteY2934" fmla="*/ 946760 h 1996549"/>
              <a:gd name="connsiteX2935" fmla="*/ 1786265 w 1998270"/>
              <a:gd name="connsiteY2935" fmla="*/ 926634 h 1996549"/>
              <a:gd name="connsiteX2936" fmla="*/ 1786606 w 1998270"/>
              <a:gd name="connsiteY2936" fmla="*/ 926630 h 1996549"/>
              <a:gd name="connsiteX2937" fmla="*/ 5629 w 1998270"/>
              <a:gd name="connsiteY2937" fmla="*/ 881778 h 1996549"/>
              <a:gd name="connsiteX2938" fmla="*/ 9210 w 1998270"/>
              <a:gd name="connsiteY2938" fmla="*/ 885359 h 1996549"/>
              <a:gd name="connsiteX2939" fmla="*/ 5629 w 1998270"/>
              <a:gd name="connsiteY2939" fmla="*/ 888942 h 1996549"/>
              <a:gd name="connsiteX2940" fmla="*/ 2047 w 1998270"/>
              <a:gd name="connsiteY2940" fmla="*/ 885359 h 1996549"/>
              <a:gd name="connsiteX2941" fmla="*/ 5629 w 1998270"/>
              <a:gd name="connsiteY2941" fmla="*/ 881778 h 1996549"/>
              <a:gd name="connsiteX2942" fmla="*/ 67029 w 1998270"/>
              <a:gd name="connsiteY2942" fmla="*/ 880242 h 1996549"/>
              <a:gd name="connsiteX2943" fmla="*/ 67371 w 1998270"/>
              <a:gd name="connsiteY2943" fmla="*/ 880242 h 1996549"/>
              <a:gd name="connsiteX2944" fmla="*/ 72146 w 1998270"/>
              <a:gd name="connsiteY2944" fmla="*/ 885359 h 1996549"/>
              <a:gd name="connsiteX2945" fmla="*/ 67029 w 1998270"/>
              <a:gd name="connsiteY2945" fmla="*/ 890476 h 1996549"/>
              <a:gd name="connsiteX2946" fmla="*/ 61913 w 1998270"/>
              <a:gd name="connsiteY2946" fmla="*/ 885359 h 1996549"/>
              <a:gd name="connsiteX2947" fmla="*/ 67029 w 1998270"/>
              <a:gd name="connsiteY2947" fmla="*/ 880242 h 1996549"/>
              <a:gd name="connsiteX2948" fmla="*/ 129113 w 1998270"/>
              <a:gd name="connsiteY2948" fmla="*/ 879389 h 1996549"/>
              <a:gd name="connsiteX2949" fmla="*/ 129454 w 1998270"/>
              <a:gd name="connsiteY2949" fmla="*/ 879389 h 1996549"/>
              <a:gd name="connsiteX2950" fmla="*/ 135083 w 1998270"/>
              <a:gd name="connsiteY2950" fmla="*/ 885359 h 1996549"/>
              <a:gd name="connsiteX2951" fmla="*/ 129113 w 1998270"/>
              <a:gd name="connsiteY2951" fmla="*/ 891328 h 1996549"/>
              <a:gd name="connsiteX2952" fmla="*/ 123144 w 1998270"/>
              <a:gd name="connsiteY2952" fmla="*/ 885359 h 1996549"/>
              <a:gd name="connsiteX2953" fmla="*/ 129113 w 1998270"/>
              <a:gd name="connsiteY2953" fmla="*/ 879389 h 1996549"/>
              <a:gd name="connsiteX2954" fmla="*/ 189832 w 1998270"/>
              <a:gd name="connsiteY2954" fmla="*/ 878708 h 1996549"/>
              <a:gd name="connsiteX2955" fmla="*/ 190173 w 1998270"/>
              <a:gd name="connsiteY2955" fmla="*/ 878708 h 1996549"/>
              <a:gd name="connsiteX2956" fmla="*/ 196484 w 1998270"/>
              <a:gd name="connsiteY2956" fmla="*/ 885359 h 1996549"/>
              <a:gd name="connsiteX2957" fmla="*/ 189832 w 1998270"/>
              <a:gd name="connsiteY2957" fmla="*/ 892011 h 1996549"/>
              <a:gd name="connsiteX2958" fmla="*/ 183181 w 1998270"/>
              <a:gd name="connsiteY2958" fmla="*/ 885359 h 1996549"/>
              <a:gd name="connsiteX2959" fmla="*/ 189832 w 1998270"/>
              <a:gd name="connsiteY2959" fmla="*/ 878708 h 1996549"/>
              <a:gd name="connsiteX2960" fmla="*/ 312635 w 1998270"/>
              <a:gd name="connsiteY2960" fmla="*/ 877343 h 1996549"/>
              <a:gd name="connsiteX2961" fmla="*/ 312976 w 1998270"/>
              <a:gd name="connsiteY2961" fmla="*/ 877343 h 1996549"/>
              <a:gd name="connsiteX2962" fmla="*/ 320821 w 1998270"/>
              <a:gd name="connsiteY2962" fmla="*/ 885530 h 1996549"/>
              <a:gd name="connsiteX2963" fmla="*/ 312635 w 1998270"/>
              <a:gd name="connsiteY2963" fmla="*/ 893716 h 1996549"/>
              <a:gd name="connsiteX2964" fmla="*/ 304448 w 1998270"/>
              <a:gd name="connsiteY2964" fmla="*/ 885530 h 1996549"/>
              <a:gd name="connsiteX2965" fmla="*/ 312635 w 1998270"/>
              <a:gd name="connsiteY2965" fmla="*/ 877343 h 1996549"/>
              <a:gd name="connsiteX2966" fmla="*/ 251233 w 1998270"/>
              <a:gd name="connsiteY2966" fmla="*/ 877343 h 1996549"/>
              <a:gd name="connsiteX2967" fmla="*/ 258567 w 1998270"/>
              <a:gd name="connsiteY2967" fmla="*/ 884676 h 1996549"/>
              <a:gd name="connsiteX2968" fmla="*/ 251233 w 1998270"/>
              <a:gd name="connsiteY2968" fmla="*/ 892011 h 1996549"/>
              <a:gd name="connsiteX2969" fmla="*/ 243900 w 1998270"/>
              <a:gd name="connsiteY2969" fmla="*/ 884676 h 1996549"/>
              <a:gd name="connsiteX2970" fmla="*/ 251233 w 1998270"/>
              <a:gd name="connsiteY2970" fmla="*/ 877343 h 1996549"/>
              <a:gd name="connsiteX2971" fmla="*/ 374402 w 1998270"/>
              <a:gd name="connsiteY2971" fmla="*/ 876357 h 1996549"/>
              <a:gd name="connsiteX2972" fmla="*/ 383271 w 1998270"/>
              <a:gd name="connsiteY2972" fmla="*/ 885226 h 1996549"/>
              <a:gd name="connsiteX2973" fmla="*/ 374402 w 1998270"/>
              <a:gd name="connsiteY2973" fmla="*/ 894095 h 1996549"/>
              <a:gd name="connsiteX2974" fmla="*/ 365533 w 1998270"/>
              <a:gd name="connsiteY2974" fmla="*/ 885226 h 1996549"/>
              <a:gd name="connsiteX2975" fmla="*/ 374402 w 1998270"/>
              <a:gd name="connsiteY2975" fmla="*/ 876357 h 1996549"/>
              <a:gd name="connsiteX2976" fmla="*/ 436120 w 1998270"/>
              <a:gd name="connsiteY2976" fmla="*/ 875808 h 1996549"/>
              <a:gd name="connsiteX2977" fmla="*/ 445671 w 1998270"/>
              <a:gd name="connsiteY2977" fmla="*/ 884848 h 1996549"/>
              <a:gd name="connsiteX2978" fmla="*/ 436120 w 1998270"/>
              <a:gd name="connsiteY2978" fmla="*/ 894399 h 1996549"/>
              <a:gd name="connsiteX2979" fmla="*/ 426569 w 1998270"/>
              <a:gd name="connsiteY2979" fmla="*/ 885359 h 1996549"/>
              <a:gd name="connsiteX2980" fmla="*/ 436120 w 1998270"/>
              <a:gd name="connsiteY2980" fmla="*/ 875808 h 1996549"/>
              <a:gd name="connsiteX2981" fmla="*/ 496838 w 1998270"/>
              <a:gd name="connsiteY2981" fmla="*/ 875126 h 1996549"/>
              <a:gd name="connsiteX2982" fmla="*/ 507072 w 1998270"/>
              <a:gd name="connsiteY2982" fmla="*/ 885359 h 1996549"/>
              <a:gd name="connsiteX2983" fmla="*/ 496838 w 1998270"/>
              <a:gd name="connsiteY2983" fmla="*/ 895593 h 1996549"/>
              <a:gd name="connsiteX2984" fmla="*/ 486605 w 1998270"/>
              <a:gd name="connsiteY2984" fmla="*/ 885359 h 1996549"/>
              <a:gd name="connsiteX2985" fmla="*/ 496838 w 1998270"/>
              <a:gd name="connsiteY2985" fmla="*/ 875126 h 1996549"/>
              <a:gd name="connsiteX2986" fmla="*/ 558240 w 1998270"/>
              <a:gd name="connsiteY2986" fmla="*/ 874273 h 1996549"/>
              <a:gd name="connsiteX2987" fmla="*/ 569326 w 1998270"/>
              <a:gd name="connsiteY2987" fmla="*/ 885359 h 1996549"/>
              <a:gd name="connsiteX2988" fmla="*/ 558240 w 1998270"/>
              <a:gd name="connsiteY2988" fmla="*/ 896446 h 1996549"/>
              <a:gd name="connsiteX2989" fmla="*/ 547154 w 1998270"/>
              <a:gd name="connsiteY2989" fmla="*/ 885359 h 1996549"/>
              <a:gd name="connsiteX2990" fmla="*/ 558240 w 1998270"/>
              <a:gd name="connsiteY2990" fmla="*/ 874273 h 1996549"/>
              <a:gd name="connsiteX2991" fmla="*/ 619641 w 1998270"/>
              <a:gd name="connsiteY2991" fmla="*/ 873591 h 1996549"/>
              <a:gd name="connsiteX2992" fmla="*/ 631410 w 1998270"/>
              <a:gd name="connsiteY2992" fmla="*/ 885359 h 1996549"/>
              <a:gd name="connsiteX2993" fmla="*/ 619641 w 1998270"/>
              <a:gd name="connsiteY2993" fmla="*/ 897129 h 1996549"/>
              <a:gd name="connsiteX2994" fmla="*/ 607873 w 1998270"/>
              <a:gd name="connsiteY2994" fmla="*/ 885359 h 1996549"/>
              <a:gd name="connsiteX2995" fmla="*/ 619641 w 1998270"/>
              <a:gd name="connsiteY2995" fmla="*/ 873591 h 1996549"/>
              <a:gd name="connsiteX2996" fmla="*/ 681042 w 1998270"/>
              <a:gd name="connsiteY2996" fmla="*/ 872910 h 1996549"/>
              <a:gd name="connsiteX2997" fmla="*/ 681383 w 1998270"/>
              <a:gd name="connsiteY2997" fmla="*/ 872910 h 1996549"/>
              <a:gd name="connsiteX2998" fmla="*/ 693493 w 1998270"/>
              <a:gd name="connsiteY2998" fmla="*/ 885359 h 1996549"/>
              <a:gd name="connsiteX2999" fmla="*/ 681042 w 1998270"/>
              <a:gd name="connsiteY2999" fmla="*/ 897810 h 1996549"/>
              <a:gd name="connsiteX3000" fmla="*/ 668592 w 1998270"/>
              <a:gd name="connsiteY3000" fmla="*/ 885359 h 1996549"/>
              <a:gd name="connsiteX3001" fmla="*/ 681042 w 1998270"/>
              <a:gd name="connsiteY3001" fmla="*/ 872910 h 1996549"/>
              <a:gd name="connsiteX3002" fmla="*/ 743125 w 1998270"/>
              <a:gd name="connsiteY3002" fmla="*/ 872227 h 1996549"/>
              <a:gd name="connsiteX3003" fmla="*/ 743466 w 1998270"/>
              <a:gd name="connsiteY3003" fmla="*/ 872227 h 1996549"/>
              <a:gd name="connsiteX3004" fmla="*/ 756258 w 1998270"/>
              <a:gd name="connsiteY3004" fmla="*/ 885359 h 1996549"/>
              <a:gd name="connsiteX3005" fmla="*/ 743125 w 1998270"/>
              <a:gd name="connsiteY3005" fmla="*/ 898493 h 1996549"/>
              <a:gd name="connsiteX3006" fmla="*/ 729993 w 1998270"/>
              <a:gd name="connsiteY3006" fmla="*/ 885359 h 1996549"/>
              <a:gd name="connsiteX3007" fmla="*/ 743125 w 1998270"/>
              <a:gd name="connsiteY3007" fmla="*/ 872227 h 1996549"/>
              <a:gd name="connsiteX3008" fmla="*/ 804211 w 1998270"/>
              <a:gd name="connsiteY3008" fmla="*/ 871410 h 1996549"/>
              <a:gd name="connsiteX3009" fmla="*/ 818027 w 1998270"/>
              <a:gd name="connsiteY3009" fmla="*/ 885225 h 1996549"/>
              <a:gd name="connsiteX3010" fmla="*/ 804211 w 1998270"/>
              <a:gd name="connsiteY3010" fmla="*/ 899041 h 1996549"/>
              <a:gd name="connsiteX3011" fmla="*/ 790396 w 1998270"/>
              <a:gd name="connsiteY3011" fmla="*/ 885225 h 1996549"/>
              <a:gd name="connsiteX3012" fmla="*/ 804211 w 1998270"/>
              <a:gd name="connsiteY3012" fmla="*/ 871410 h 1996549"/>
              <a:gd name="connsiteX3013" fmla="*/ 865246 w 1998270"/>
              <a:gd name="connsiteY3013" fmla="*/ 871033 h 1996549"/>
              <a:gd name="connsiteX3014" fmla="*/ 865587 w 1998270"/>
              <a:gd name="connsiteY3014" fmla="*/ 871033 h 1996549"/>
              <a:gd name="connsiteX3015" fmla="*/ 879573 w 1998270"/>
              <a:gd name="connsiteY3015" fmla="*/ 885359 h 1996549"/>
              <a:gd name="connsiteX3016" fmla="*/ 865246 w 1998270"/>
              <a:gd name="connsiteY3016" fmla="*/ 899687 h 1996549"/>
              <a:gd name="connsiteX3017" fmla="*/ 850920 w 1998270"/>
              <a:gd name="connsiteY3017" fmla="*/ 885359 h 1996549"/>
              <a:gd name="connsiteX3018" fmla="*/ 865246 w 1998270"/>
              <a:gd name="connsiteY3018" fmla="*/ 871033 h 1996549"/>
              <a:gd name="connsiteX3019" fmla="*/ 926648 w 1998270"/>
              <a:gd name="connsiteY3019" fmla="*/ 870351 h 1996549"/>
              <a:gd name="connsiteX3020" fmla="*/ 926989 w 1998270"/>
              <a:gd name="connsiteY3020" fmla="*/ 870351 h 1996549"/>
              <a:gd name="connsiteX3021" fmla="*/ 941657 w 1998270"/>
              <a:gd name="connsiteY3021" fmla="*/ 885359 h 1996549"/>
              <a:gd name="connsiteX3022" fmla="*/ 941657 w 1998270"/>
              <a:gd name="connsiteY3022" fmla="*/ 885531 h 1996549"/>
              <a:gd name="connsiteX3023" fmla="*/ 926648 w 1998270"/>
              <a:gd name="connsiteY3023" fmla="*/ 900199 h 1996549"/>
              <a:gd name="connsiteX3024" fmla="*/ 911639 w 1998270"/>
              <a:gd name="connsiteY3024" fmla="*/ 885359 h 1996549"/>
              <a:gd name="connsiteX3025" fmla="*/ 926648 w 1998270"/>
              <a:gd name="connsiteY3025" fmla="*/ 870351 h 1996549"/>
              <a:gd name="connsiteX3026" fmla="*/ 988415 w 1998270"/>
              <a:gd name="connsiteY3026" fmla="*/ 869535 h 1996549"/>
              <a:gd name="connsiteX3027" fmla="*/ 1004107 w 1998270"/>
              <a:gd name="connsiteY3027" fmla="*/ 885225 h 1996549"/>
              <a:gd name="connsiteX3028" fmla="*/ 988415 w 1998270"/>
              <a:gd name="connsiteY3028" fmla="*/ 900917 h 1996549"/>
              <a:gd name="connsiteX3029" fmla="*/ 972724 w 1998270"/>
              <a:gd name="connsiteY3029" fmla="*/ 885225 h 1996549"/>
              <a:gd name="connsiteX3030" fmla="*/ 988415 w 1998270"/>
              <a:gd name="connsiteY3030" fmla="*/ 869535 h 1996549"/>
              <a:gd name="connsiteX3031" fmla="*/ 1050132 w 1998270"/>
              <a:gd name="connsiteY3031" fmla="*/ 869158 h 1996549"/>
              <a:gd name="connsiteX3032" fmla="*/ 1052247 w 1998270"/>
              <a:gd name="connsiteY3032" fmla="*/ 869158 h 1996549"/>
              <a:gd name="connsiteX3033" fmla="*/ 1067188 w 1998270"/>
              <a:gd name="connsiteY3033" fmla="*/ 886212 h 1996549"/>
              <a:gd name="connsiteX3034" fmla="*/ 1067153 w 1998270"/>
              <a:gd name="connsiteY3034" fmla="*/ 887269 h 1996549"/>
              <a:gd name="connsiteX3035" fmla="*/ 1050132 w 1998270"/>
              <a:gd name="connsiteY3035" fmla="*/ 902245 h 1996549"/>
              <a:gd name="connsiteX3036" fmla="*/ 1033929 w 1998270"/>
              <a:gd name="connsiteY3036" fmla="*/ 886212 h 1996549"/>
              <a:gd name="connsiteX3037" fmla="*/ 1050132 w 1998270"/>
              <a:gd name="connsiteY3037" fmla="*/ 869158 h 1996549"/>
              <a:gd name="connsiteX3038" fmla="*/ 1110851 w 1998270"/>
              <a:gd name="connsiteY3038" fmla="*/ 868474 h 1996549"/>
              <a:gd name="connsiteX3039" fmla="*/ 1127907 w 1998270"/>
              <a:gd name="connsiteY3039" fmla="*/ 885529 h 1996549"/>
              <a:gd name="connsiteX3040" fmla="*/ 1110851 w 1998270"/>
              <a:gd name="connsiteY3040" fmla="*/ 902585 h 1996549"/>
              <a:gd name="connsiteX3041" fmla="*/ 1093796 w 1998270"/>
              <a:gd name="connsiteY3041" fmla="*/ 885529 h 1996549"/>
              <a:gd name="connsiteX3042" fmla="*/ 1110851 w 1998270"/>
              <a:gd name="connsiteY3042" fmla="*/ 868474 h 1996549"/>
              <a:gd name="connsiteX3043" fmla="*/ 1172252 w 1998270"/>
              <a:gd name="connsiteY3043" fmla="*/ 867963 h 1996549"/>
              <a:gd name="connsiteX3044" fmla="*/ 1189308 w 1998270"/>
              <a:gd name="connsiteY3044" fmla="*/ 885019 h 1996549"/>
              <a:gd name="connsiteX3045" fmla="*/ 1172252 w 1998270"/>
              <a:gd name="connsiteY3045" fmla="*/ 902075 h 1996549"/>
              <a:gd name="connsiteX3046" fmla="*/ 1155197 w 1998270"/>
              <a:gd name="connsiteY3046" fmla="*/ 885019 h 1996549"/>
              <a:gd name="connsiteX3047" fmla="*/ 1172252 w 1998270"/>
              <a:gd name="connsiteY3047" fmla="*/ 867963 h 1996549"/>
              <a:gd name="connsiteX3048" fmla="*/ 1234523 w 1998270"/>
              <a:gd name="connsiteY3048" fmla="*/ 867429 h 1996549"/>
              <a:gd name="connsiteX3049" fmla="*/ 1251562 w 1998270"/>
              <a:gd name="connsiteY3049" fmla="*/ 884506 h 1996549"/>
              <a:gd name="connsiteX3050" fmla="*/ 1251545 w 1998270"/>
              <a:gd name="connsiteY3050" fmla="*/ 885382 h 1996549"/>
              <a:gd name="connsiteX3051" fmla="*/ 1233654 w 1998270"/>
              <a:gd name="connsiteY3051" fmla="*/ 901563 h 1996549"/>
              <a:gd name="connsiteX3052" fmla="*/ 1232784 w 1998270"/>
              <a:gd name="connsiteY3052" fmla="*/ 901584 h 1996549"/>
              <a:gd name="connsiteX3053" fmla="*/ 1215745 w 1998270"/>
              <a:gd name="connsiteY3053" fmla="*/ 884506 h 1996549"/>
              <a:gd name="connsiteX3054" fmla="*/ 1215762 w 1998270"/>
              <a:gd name="connsiteY3054" fmla="*/ 883632 h 1996549"/>
              <a:gd name="connsiteX3055" fmla="*/ 1233654 w 1998270"/>
              <a:gd name="connsiteY3055" fmla="*/ 867453 h 1996549"/>
              <a:gd name="connsiteX3056" fmla="*/ 1234523 w 1998270"/>
              <a:gd name="connsiteY3056" fmla="*/ 867429 h 1996549"/>
              <a:gd name="connsiteX3057" fmla="*/ 1971152 w 1998270"/>
              <a:gd name="connsiteY3057" fmla="*/ 867110 h 1996549"/>
              <a:gd name="connsiteX3058" fmla="*/ 1988207 w 1998270"/>
              <a:gd name="connsiteY3058" fmla="*/ 885359 h 1996549"/>
              <a:gd name="connsiteX3059" fmla="*/ 1971152 w 1998270"/>
              <a:gd name="connsiteY3059" fmla="*/ 903439 h 1996549"/>
              <a:gd name="connsiteX3060" fmla="*/ 1970981 w 1998270"/>
              <a:gd name="connsiteY3060" fmla="*/ 903440 h 1996549"/>
              <a:gd name="connsiteX3061" fmla="*/ 1952902 w 1998270"/>
              <a:gd name="connsiteY3061" fmla="*/ 885359 h 1996549"/>
              <a:gd name="connsiteX3062" fmla="*/ 1971152 w 1998270"/>
              <a:gd name="connsiteY3062" fmla="*/ 867110 h 1996549"/>
              <a:gd name="connsiteX3063" fmla="*/ 1295055 w 1998270"/>
              <a:gd name="connsiteY3063" fmla="*/ 866939 h 1996549"/>
              <a:gd name="connsiteX3064" fmla="*/ 1313475 w 1998270"/>
              <a:gd name="connsiteY3064" fmla="*/ 885359 h 1996549"/>
              <a:gd name="connsiteX3065" fmla="*/ 1313475 w 1998270"/>
              <a:gd name="connsiteY3065" fmla="*/ 885529 h 1996549"/>
              <a:gd name="connsiteX3066" fmla="*/ 1295055 w 1998270"/>
              <a:gd name="connsiteY3066" fmla="*/ 903609 h 1996549"/>
              <a:gd name="connsiteX3067" fmla="*/ 1276635 w 1998270"/>
              <a:gd name="connsiteY3067" fmla="*/ 885359 h 1996549"/>
              <a:gd name="connsiteX3068" fmla="*/ 1295055 w 1998270"/>
              <a:gd name="connsiteY3068" fmla="*/ 866939 h 1996549"/>
              <a:gd name="connsiteX3069" fmla="*/ 1357138 w 1998270"/>
              <a:gd name="connsiteY3069" fmla="*/ 866598 h 1996549"/>
              <a:gd name="connsiteX3070" fmla="*/ 1375900 w 1998270"/>
              <a:gd name="connsiteY3070" fmla="*/ 885359 h 1996549"/>
              <a:gd name="connsiteX3071" fmla="*/ 1375900 w 1998270"/>
              <a:gd name="connsiteY3071" fmla="*/ 885530 h 1996549"/>
              <a:gd name="connsiteX3072" fmla="*/ 1357138 w 1998270"/>
              <a:gd name="connsiteY3072" fmla="*/ 903951 h 1996549"/>
              <a:gd name="connsiteX3073" fmla="*/ 1338377 w 1998270"/>
              <a:gd name="connsiteY3073" fmla="*/ 885359 h 1996549"/>
              <a:gd name="connsiteX3074" fmla="*/ 1357138 w 1998270"/>
              <a:gd name="connsiteY3074" fmla="*/ 866598 h 1996549"/>
              <a:gd name="connsiteX3075" fmla="*/ 1417858 w 1998270"/>
              <a:gd name="connsiteY3075" fmla="*/ 866088 h 1996549"/>
              <a:gd name="connsiteX3076" fmla="*/ 1418199 w 1998270"/>
              <a:gd name="connsiteY3076" fmla="*/ 866088 h 1996549"/>
              <a:gd name="connsiteX3077" fmla="*/ 1437131 w 1998270"/>
              <a:gd name="connsiteY3077" fmla="*/ 885359 h 1996549"/>
              <a:gd name="connsiteX3078" fmla="*/ 1437131 w 1998270"/>
              <a:gd name="connsiteY3078" fmla="*/ 885530 h 1996549"/>
              <a:gd name="connsiteX3079" fmla="*/ 1417858 w 1998270"/>
              <a:gd name="connsiteY3079" fmla="*/ 904461 h 1996549"/>
              <a:gd name="connsiteX3080" fmla="*/ 1398585 w 1998270"/>
              <a:gd name="connsiteY3080" fmla="*/ 885359 h 1996549"/>
              <a:gd name="connsiteX3081" fmla="*/ 1417858 w 1998270"/>
              <a:gd name="connsiteY3081" fmla="*/ 866088 h 1996549"/>
              <a:gd name="connsiteX3082" fmla="*/ 1479258 w 1998270"/>
              <a:gd name="connsiteY3082" fmla="*/ 865746 h 1996549"/>
              <a:gd name="connsiteX3083" fmla="*/ 1479429 w 1998270"/>
              <a:gd name="connsiteY3083" fmla="*/ 865746 h 1996549"/>
              <a:gd name="connsiteX3084" fmla="*/ 1498702 w 1998270"/>
              <a:gd name="connsiteY3084" fmla="*/ 885360 h 1996549"/>
              <a:gd name="connsiteX3085" fmla="*/ 1498702 w 1998270"/>
              <a:gd name="connsiteY3085" fmla="*/ 885530 h 1996549"/>
              <a:gd name="connsiteX3086" fmla="*/ 1479088 w 1998270"/>
              <a:gd name="connsiteY3086" fmla="*/ 904804 h 1996549"/>
              <a:gd name="connsiteX3087" fmla="*/ 1459474 w 1998270"/>
              <a:gd name="connsiteY3087" fmla="*/ 885360 h 1996549"/>
              <a:gd name="connsiteX3088" fmla="*/ 1459474 w 1998270"/>
              <a:gd name="connsiteY3088" fmla="*/ 885189 h 1996549"/>
              <a:gd name="connsiteX3089" fmla="*/ 1479258 w 1998270"/>
              <a:gd name="connsiteY3089" fmla="*/ 865746 h 1996549"/>
              <a:gd name="connsiteX3090" fmla="*/ 1540660 w 1998270"/>
              <a:gd name="connsiteY3090" fmla="*/ 865404 h 1996549"/>
              <a:gd name="connsiteX3091" fmla="*/ 1560615 w 1998270"/>
              <a:gd name="connsiteY3091" fmla="*/ 885359 h 1996549"/>
              <a:gd name="connsiteX3092" fmla="*/ 1560615 w 1998270"/>
              <a:gd name="connsiteY3092" fmla="*/ 885529 h 1996549"/>
              <a:gd name="connsiteX3093" fmla="*/ 1540660 w 1998270"/>
              <a:gd name="connsiteY3093" fmla="*/ 905145 h 1996549"/>
              <a:gd name="connsiteX3094" fmla="*/ 1520705 w 1998270"/>
              <a:gd name="connsiteY3094" fmla="*/ 885359 h 1996549"/>
              <a:gd name="connsiteX3095" fmla="*/ 1540660 w 1998270"/>
              <a:gd name="connsiteY3095" fmla="*/ 865404 h 1996549"/>
              <a:gd name="connsiteX3096" fmla="*/ 1602061 w 1998270"/>
              <a:gd name="connsiteY3096" fmla="*/ 865064 h 1996549"/>
              <a:gd name="connsiteX3097" fmla="*/ 1622357 w 1998270"/>
              <a:gd name="connsiteY3097" fmla="*/ 885359 h 1996549"/>
              <a:gd name="connsiteX3098" fmla="*/ 1622357 w 1998270"/>
              <a:gd name="connsiteY3098" fmla="*/ 885530 h 1996549"/>
              <a:gd name="connsiteX3099" fmla="*/ 1602061 w 1998270"/>
              <a:gd name="connsiteY3099" fmla="*/ 905485 h 1996549"/>
              <a:gd name="connsiteX3100" fmla="*/ 1581765 w 1998270"/>
              <a:gd name="connsiteY3100" fmla="*/ 885359 h 1996549"/>
              <a:gd name="connsiteX3101" fmla="*/ 1602061 w 1998270"/>
              <a:gd name="connsiteY3101" fmla="*/ 865064 h 1996549"/>
              <a:gd name="connsiteX3102" fmla="*/ 1664145 w 1998270"/>
              <a:gd name="connsiteY3102" fmla="*/ 864722 h 1996549"/>
              <a:gd name="connsiteX3103" fmla="*/ 1684783 w 1998270"/>
              <a:gd name="connsiteY3103" fmla="*/ 885359 h 1996549"/>
              <a:gd name="connsiteX3104" fmla="*/ 1664145 w 1998270"/>
              <a:gd name="connsiteY3104" fmla="*/ 905827 h 1996549"/>
              <a:gd name="connsiteX3105" fmla="*/ 1643508 w 1998270"/>
              <a:gd name="connsiteY3105" fmla="*/ 885359 h 1996549"/>
              <a:gd name="connsiteX3106" fmla="*/ 1664145 w 1998270"/>
              <a:gd name="connsiteY3106" fmla="*/ 864722 h 1996549"/>
              <a:gd name="connsiteX3107" fmla="*/ 1786265 w 1998270"/>
              <a:gd name="connsiteY3107" fmla="*/ 864553 h 1996549"/>
              <a:gd name="connsiteX3108" fmla="*/ 1786606 w 1998270"/>
              <a:gd name="connsiteY3108" fmla="*/ 864553 h 1996549"/>
              <a:gd name="connsiteX3109" fmla="*/ 1807073 w 1998270"/>
              <a:gd name="connsiteY3109" fmla="*/ 885359 h 1996549"/>
              <a:gd name="connsiteX3110" fmla="*/ 1807073 w 1998270"/>
              <a:gd name="connsiteY3110" fmla="*/ 885530 h 1996549"/>
              <a:gd name="connsiteX3111" fmla="*/ 1786265 w 1998270"/>
              <a:gd name="connsiteY3111" fmla="*/ 905998 h 1996549"/>
              <a:gd name="connsiteX3112" fmla="*/ 1765457 w 1998270"/>
              <a:gd name="connsiteY3112" fmla="*/ 885359 h 1996549"/>
              <a:gd name="connsiteX3113" fmla="*/ 1786265 w 1998270"/>
              <a:gd name="connsiteY3113" fmla="*/ 864553 h 1996549"/>
              <a:gd name="connsiteX3114" fmla="*/ 1724864 w 1998270"/>
              <a:gd name="connsiteY3114" fmla="*/ 864553 h 1996549"/>
              <a:gd name="connsiteX3115" fmla="*/ 1725205 w 1998270"/>
              <a:gd name="connsiteY3115" fmla="*/ 864553 h 1996549"/>
              <a:gd name="connsiteX3116" fmla="*/ 1745672 w 1998270"/>
              <a:gd name="connsiteY3116" fmla="*/ 885359 h 1996549"/>
              <a:gd name="connsiteX3117" fmla="*/ 1745672 w 1998270"/>
              <a:gd name="connsiteY3117" fmla="*/ 885530 h 1996549"/>
              <a:gd name="connsiteX3118" fmla="*/ 1724864 w 1998270"/>
              <a:gd name="connsiteY3118" fmla="*/ 905998 h 1996549"/>
              <a:gd name="connsiteX3119" fmla="*/ 1704056 w 1998270"/>
              <a:gd name="connsiteY3119" fmla="*/ 885359 h 1996549"/>
              <a:gd name="connsiteX3120" fmla="*/ 1724864 w 1998270"/>
              <a:gd name="connsiteY3120" fmla="*/ 864553 h 1996549"/>
              <a:gd name="connsiteX3121" fmla="*/ 1909067 w 1998270"/>
              <a:gd name="connsiteY3121" fmla="*/ 864382 h 1996549"/>
              <a:gd name="connsiteX3122" fmla="*/ 1930046 w 1998270"/>
              <a:gd name="connsiteY3122" fmla="*/ 885359 h 1996549"/>
              <a:gd name="connsiteX3123" fmla="*/ 1909067 w 1998270"/>
              <a:gd name="connsiteY3123" fmla="*/ 906168 h 1996549"/>
              <a:gd name="connsiteX3124" fmla="*/ 1888089 w 1998270"/>
              <a:gd name="connsiteY3124" fmla="*/ 885359 h 1996549"/>
              <a:gd name="connsiteX3125" fmla="*/ 1909067 w 1998270"/>
              <a:gd name="connsiteY3125" fmla="*/ 864382 h 1996549"/>
              <a:gd name="connsiteX3126" fmla="*/ 1847667 w 1998270"/>
              <a:gd name="connsiteY3126" fmla="*/ 864382 h 1996549"/>
              <a:gd name="connsiteX3127" fmla="*/ 1847837 w 1998270"/>
              <a:gd name="connsiteY3127" fmla="*/ 864382 h 1996549"/>
              <a:gd name="connsiteX3128" fmla="*/ 1868816 w 1998270"/>
              <a:gd name="connsiteY3128" fmla="*/ 885359 h 1996549"/>
              <a:gd name="connsiteX3129" fmla="*/ 1868816 w 1998270"/>
              <a:gd name="connsiteY3129" fmla="*/ 885362 h 1996549"/>
              <a:gd name="connsiteX3130" fmla="*/ 1847667 w 1998270"/>
              <a:gd name="connsiteY3130" fmla="*/ 906168 h 1996549"/>
              <a:gd name="connsiteX3131" fmla="*/ 1826688 w 1998270"/>
              <a:gd name="connsiteY3131" fmla="*/ 885359 h 1996549"/>
              <a:gd name="connsiteX3132" fmla="*/ 1847667 w 1998270"/>
              <a:gd name="connsiteY3132" fmla="*/ 864382 h 1996549"/>
              <a:gd name="connsiteX3133" fmla="*/ 5629 w 1998270"/>
              <a:gd name="connsiteY3133" fmla="*/ 820036 h 1996549"/>
              <a:gd name="connsiteX3134" fmla="*/ 9551 w 1998270"/>
              <a:gd name="connsiteY3134" fmla="*/ 823959 h 1996549"/>
              <a:gd name="connsiteX3135" fmla="*/ 5629 w 1998270"/>
              <a:gd name="connsiteY3135" fmla="*/ 827882 h 1996549"/>
              <a:gd name="connsiteX3136" fmla="*/ 1706 w 1998270"/>
              <a:gd name="connsiteY3136" fmla="*/ 823959 h 1996549"/>
              <a:gd name="connsiteX3137" fmla="*/ 5629 w 1998270"/>
              <a:gd name="connsiteY3137" fmla="*/ 820036 h 1996549"/>
              <a:gd name="connsiteX3138" fmla="*/ 67029 w 1998270"/>
              <a:gd name="connsiteY3138" fmla="*/ 818500 h 1996549"/>
              <a:gd name="connsiteX3139" fmla="*/ 72487 w 1998270"/>
              <a:gd name="connsiteY3139" fmla="*/ 823959 h 1996549"/>
              <a:gd name="connsiteX3140" fmla="*/ 67029 w 1998270"/>
              <a:gd name="connsiteY3140" fmla="*/ 829417 h 1996549"/>
              <a:gd name="connsiteX3141" fmla="*/ 61572 w 1998270"/>
              <a:gd name="connsiteY3141" fmla="*/ 823959 h 1996549"/>
              <a:gd name="connsiteX3142" fmla="*/ 67029 w 1998270"/>
              <a:gd name="connsiteY3142" fmla="*/ 818500 h 1996549"/>
              <a:gd name="connsiteX3143" fmla="*/ 129113 w 1998270"/>
              <a:gd name="connsiteY3143" fmla="*/ 817648 h 1996549"/>
              <a:gd name="connsiteX3144" fmla="*/ 129454 w 1998270"/>
              <a:gd name="connsiteY3144" fmla="*/ 817648 h 1996549"/>
              <a:gd name="connsiteX3145" fmla="*/ 135424 w 1998270"/>
              <a:gd name="connsiteY3145" fmla="*/ 823960 h 1996549"/>
              <a:gd name="connsiteX3146" fmla="*/ 129113 w 1998270"/>
              <a:gd name="connsiteY3146" fmla="*/ 830270 h 1996549"/>
              <a:gd name="connsiteX3147" fmla="*/ 122803 w 1998270"/>
              <a:gd name="connsiteY3147" fmla="*/ 823960 h 1996549"/>
              <a:gd name="connsiteX3148" fmla="*/ 129113 w 1998270"/>
              <a:gd name="connsiteY3148" fmla="*/ 817648 h 1996549"/>
              <a:gd name="connsiteX3149" fmla="*/ 190199 w 1998270"/>
              <a:gd name="connsiteY3149" fmla="*/ 816832 h 1996549"/>
              <a:gd name="connsiteX3150" fmla="*/ 197192 w 1998270"/>
              <a:gd name="connsiteY3150" fmla="*/ 823825 h 1996549"/>
              <a:gd name="connsiteX3151" fmla="*/ 190199 w 1998270"/>
              <a:gd name="connsiteY3151" fmla="*/ 830818 h 1996549"/>
              <a:gd name="connsiteX3152" fmla="*/ 183206 w 1998270"/>
              <a:gd name="connsiteY3152" fmla="*/ 823825 h 1996549"/>
              <a:gd name="connsiteX3153" fmla="*/ 190199 w 1998270"/>
              <a:gd name="connsiteY3153" fmla="*/ 816832 h 1996549"/>
              <a:gd name="connsiteX3154" fmla="*/ 251233 w 1998270"/>
              <a:gd name="connsiteY3154" fmla="*/ 816114 h 1996549"/>
              <a:gd name="connsiteX3155" fmla="*/ 251574 w 1998270"/>
              <a:gd name="connsiteY3155" fmla="*/ 816114 h 1996549"/>
              <a:gd name="connsiteX3156" fmla="*/ 259079 w 1998270"/>
              <a:gd name="connsiteY3156" fmla="*/ 823960 h 1996549"/>
              <a:gd name="connsiteX3157" fmla="*/ 251233 w 1998270"/>
              <a:gd name="connsiteY3157" fmla="*/ 831804 h 1996549"/>
              <a:gd name="connsiteX3158" fmla="*/ 243388 w 1998270"/>
              <a:gd name="connsiteY3158" fmla="*/ 823960 h 1996549"/>
              <a:gd name="connsiteX3159" fmla="*/ 251233 w 1998270"/>
              <a:gd name="connsiteY3159" fmla="*/ 816114 h 1996549"/>
              <a:gd name="connsiteX3160" fmla="*/ 312635 w 1998270"/>
              <a:gd name="connsiteY3160" fmla="*/ 815431 h 1996549"/>
              <a:gd name="connsiteX3161" fmla="*/ 321162 w 1998270"/>
              <a:gd name="connsiteY3161" fmla="*/ 823959 h 1996549"/>
              <a:gd name="connsiteX3162" fmla="*/ 312635 w 1998270"/>
              <a:gd name="connsiteY3162" fmla="*/ 832486 h 1996549"/>
              <a:gd name="connsiteX3163" fmla="*/ 304107 w 1998270"/>
              <a:gd name="connsiteY3163" fmla="*/ 823959 h 1996549"/>
              <a:gd name="connsiteX3164" fmla="*/ 312635 w 1998270"/>
              <a:gd name="connsiteY3164" fmla="*/ 815431 h 1996549"/>
              <a:gd name="connsiteX3165" fmla="*/ 374035 w 1998270"/>
              <a:gd name="connsiteY3165" fmla="*/ 814749 h 1996549"/>
              <a:gd name="connsiteX3166" fmla="*/ 383246 w 1998270"/>
              <a:gd name="connsiteY3166" fmla="*/ 823960 h 1996549"/>
              <a:gd name="connsiteX3167" fmla="*/ 374035 w 1998270"/>
              <a:gd name="connsiteY3167" fmla="*/ 833170 h 1996549"/>
              <a:gd name="connsiteX3168" fmla="*/ 364826 w 1998270"/>
              <a:gd name="connsiteY3168" fmla="*/ 823960 h 1996549"/>
              <a:gd name="connsiteX3169" fmla="*/ 374035 w 1998270"/>
              <a:gd name="connsiteY3169" fmla="*/ 814749 h 1996549"/>
              <a:gd name="connsiteX3170" fmla="*/ 436119 w 1998270"/>
              <a:gd name="connsiteY3170" fmla="*/ 813897 h 1996549"/>
              <a:gd name="connsiteX3171" fmla="*/ 436460 w 1998270"/>
              <a:gd name="connsiteY3171" fmla="*/ 813897 h 1996549"/>
              <a:gd name="connsiteX3172" fmla="*/ 446182 w 1998270"/>
              <a:gd name="connsiteY3172" fmla="*/ 823960 h 1996549"/>
              <a:gd name="connsiteX3173" fmla="*/ 436119 w 1998270"/>
              <a:gd name="connsiteY3173" fmla="*/ 834022 h 1996549"/>
              <a:gd name="connsiteX3174" fmla="*/ 426057 w 1998270"/>
              <a:gd name="connsiteY3174" fmla="*/ 823960 h 1996549"/>
              <a:gd name="connsiteX3175" fmla="*/ 436119 w 1998270"/>
              <a:gd name="connsiteY3175" fmla="*/ 813897 h 1996549"/>
              <a:gd name="connsiteX3176" fmla="*/ 497205 w 1998270"/>
              <a:gd name="connsiteY3176" fmla="*/ 813080 h 1996549"/>
              <a:gd name="connsiteX3177" fmla="*/ 507950 w 1998270"/>
              <a:gd name="connsiteY3177" fmla="*/ 823825 h 1996549"/>
              <a:gd name="connsiteX3178" fmla="*/ 497205 w 1998270"/>
              <a:gd name="connsiteY3178" fmla="*/ 834570 h 1996549"/>
              <a:gd name="connsiteX3179" fmla="*/ 486460 w 1998270"/>
              <a:gd name="connsiteY3179" fmla="*/ 823825 h 1996549"/>
              <a:gd name="connsiteX3180" fmla="*/ 497205 w 1998270"/>
              <a:gd name="connsiteY3180" fmla="*/ 813080 h 1996549"/>
              <a:gd name="connsiteX3181" fmla="*/ 558240 w 1998270"/>
              <a:gd name="connsiteY3181" fmla="*/ 812532 h 1996549"/>
              <a:gd name="connsiteX3182" fmla="*/ 569667 w 1998270"/>
              <a:gd name="connsiteY3182" fmla="*/ 823960 h 1996549"/>
              <a:gd name="connsiteX3183" fmla="*/ 558240 w 1998270"/>
              <a:gd name="connsiteY3183" fmla="*/ 835386 h 1996549"/>
              <a:gd name="connsiteX3184" fmla="*/ 546813 w 1998270"/>
              <a:gd name="connsiteY3184" fmla="*/ 823960 h 1996549"/>
              <a:gd name="connsiteX3185" fmla="*/ 558240 w 1998270"/>
              <a:gd name="connsiteY3185" fmla="*/ 812532 h 1996549"/>
              <a:gd name="connsiteX3186" fmla="*/ 619642 w 1998270"/>
              <a:gd name="connsiteY3186" fmla="*/ 811851 h 1996549"/>
              <a:gd name="connsiteX3187" fmla="*/ 631751 w 1998270"/>
              <a:gd name="connsiteY3187" fmla="*/ 823960 h 1996549"/>
              <a:gd name="connsiteX3188" fmla="*/ 619642 w 1998270"/>
              <a:gd name="connsiteY3188" fmla="*/ 836070 h 1996549"/>
              <a:gd name="connsiteX3189" fmla="*/ 607532 w 1998270"/>
              <a:gd name="connsiteY3189" fmla="*/ 823960 h 1996549"/>
              <a:gd name="connsiteX3190" fmla="*/ 619642 w 1998270"/>
              <a:gd name="connsiteY3190" fmla="*/ 811851 h 1996549"/>
              <a:gd name="connsiteX3191" fmla="*/ 681042 w 1998270"/>
              <a:gd name="connsiteY3191" fmla="*/ 811168 h 1996549"/>
              <a:gd name="connsiteX3192" fmla="*/ 681384 w 1998270"/>
              <a:gd name="connsiteY3192" fmla="*/ 811168 h 1996549"/>
              <a:gd name="connsiteX3193" fmla="*/ 693834 w 1998270"/>
              <a:gd name="connsiteY3193" fmla="*/ 823960 h 1996549"/>
              <a:gd name="connsiteX3194" fmla="*/ 681042 w 1998270"/>
              <a:gd name="connsiteY3194" fmla="*/ 836752 h 1996549"/>
              <a:gd name="connsiteX3195" fmla="*/ 668251 w 1998270"/>
              <a:gd name="connsiteY3195" fmla="*/ 823960 h 1996549"/>
              <a:gd name="connsiteX3196" fmla="*/ 681042 w 1998270"/>
              <a:gd name="connsiteY3196" fmla="*/ 811168 h 1996549"/>
              <a:gd name="connsiteX3197" fmla="*/ 743126 w 1998270"/>
              <a:gd name="connsiteY3197" fmla="*/ 810316 h 1996549"/>
              <a:gd name="connsiteX3198" fmla="*/ 756771 w 1998270"/>
              <a:gd name="connsiteY3198" fmla="*/ 823960 h 1996549"/>
              <a:gd name="connsiteX3199" fmla="*/ 743126 w 1998270"/>
              <a:gd name="connsiteY3199" fmla="*/ 837605 h 1996549"/>
              <a:gd name="connsiteX3200" fmla="*/ 729482 w 1998270"/>
              <a:gd name="connsiteY3200" fmla="*/ 823960 h 1996549"/>
              <a:gd name="connsiteX3201" fmla="*/ 743126 w 1998270"/>
              <a:gd name="connsiteY3201" fmla="*/ 810316 h 1996549"/>
              <a:gd name="connsiteX3202" fmla="*/ 926648 w 1998270"/>
              <a:gd name="connsiteY3202" fmla="*/ 809122 h 1996549"/>
              <a:gd name="connsiteX3203" fmla="*/ 942168 w 1998270"/>
              <a:gd name="connsiteY3203" fmla="*/ 824642 h 1996549"/>
              <a:gd name="connsiteX3204" fmla="*/ 942168 w 1998270"/>
              <a:gd name="connsiteY3204" fmla="*/ 824814 h 1996549"/>
              <a:gd name="connsiteX3205" fmla="*/ 926648 w 1998270"/>
              <a:gd name="connsiteY3205" fmla="*/ 839992 h 1996549"/>
              <a:gd name="connsiteX3206" fmla="*/ 926477 w 1998270"/>
              <a:gd name="connsiteY3206" fmla="*/ 839994 h 1996549"/>
              <a:gd name="connsiteX3207" fmla="*/ 911127 w 1998270"/>
              <a:gd name="connsiteY3207" fmla="*/ 824642 h 1996549"/>
              <a:gd name="connsiteX3208" fmla="*/ 926648 w 1998270"/>
              <a:gd name="connsiteY3208" fmla="*/ 809122 h 1996549"/>
              <a:gd name="connsiteX3209" fmla="*/ 865246 w 1998270"/>
              <a:gd name="connsiteY3209" fmla="*/ 809122 h 1996549"/>
              <a:gd name="connsiteX3210" fmla="*/ 880085 w 1998270"/>
              <a:gd name="connsiteY3210" fmla="*/ 823960 h 1996549"/>
              <a:gd name="connsiteX3211" fmla="*/ 865246 w 1998270"/>
              <a:gd name="connsiteY3211" fmla="*/ 838799 h 1996549"/>
              <a:gd name="connsiteX3212" fmla="*/ 850408 w 1998270"/>
              <a:gd name="connsiteY3212" fmla="*/ 823960 h 1996549"/>
              <a:gd name="connsiteX3213" fmla="*/ 865246 w 1998270"/>
              <a:gd name="connsiteY3213" fmla="*/ 809122 h 1996549"/>
              <a:gd name="connsiteX3214" fmla="*/ 803844 w 1998270"/>
              <a:gd name="connsiteY3214" fmla="*/ 809122 h 1996549"/>
              <a:gd name="connsiteX3215" fmla="*/ 804185 w 1998270"/>
              <a:gd name="connsiteY3215" fmla="*/ 809122 h 1996549"/>
              <a:gd name="connsiteX3216" fmla="*/ 818171 w 1998270"/>
              <a:gd name="connsiteY3216" fmla="*/ 823448 h 1996549"/>
              <a:gd name="connsiteX3217" fmla="*/ 803844 w 1998270"/>
              <a:gd name="connsiteY3217" fmla="*/ 837775 h 1996549"/>
              <a:gd name="connsiteX3218" fmla="*/ 789518 w 1998270"/>
              <a:gd name="connsiteY3218" fmla="*/ 823448 h 1996549"/>
              <a:gd name="connsiteX3219" fmla="*/ 803844 w 1998270"/>
              <a:gd name="connsiteY3219" fmla="*/ 809122 h 1996549"/>
              <a:gd name="connsiteX3220" fmla="*/ 988048 w 1998270"/>
              <a:gd name="connsiteY3220" fmla="*/ 807758 h 1996549"/>
              <a:gd name="connsiteX3221" fmla="*/ 989277 w 1998270"/>
              <a:gd name="connsiteY3221" fmla="*/ 807787 h 1996549"/>
              <a:gd name="connsiteX3222" fmla="*/ 1004252 w 1998270"/>
              <a:gd name="connsiteY3222" fmla="*/ 824813 h 1996549"/>
              <a:gd name="connsiteX3223" fmla="*/ 1004252 w 1998270"/>
              <a:gd name="connsiteY3223" fmla="*/ 824985 h 1996549"/>
              <a:gd name="connsiteX3224" fmla="*/ 988048 w 1998270"/>
              <a:gd name="connsiteY3224" fmla="*/ 840845 h 1996549"/>
              <a:gd name="connsiteX3225" fmla="*/ 971846 w 1998270"/>
              <a:gd name="connsiteY3225" fmla="*/ 824813 h 1996549"/>
              <a:gd name="connsiteX3226" fmla="*/ 988048 w 1998270"/>
              <a:gd name="connsiteY3226" fmla="*/ 807758 h 1996549"/>
              <a:gd name="connsiteX3227" fmla="*/ 1050132 w 1998270"/>
              <a:gd name="connsiteY3227" fmla="*/ 807074 h 1996549"/>
              <a:gd name="connsiteX3228" fmla="*/ 1067188 w 1998270"/>
              <a:gd name="connsiteY3228" fmla="*/ 824130 h 1996549"/>
              <a:gd name="connsiteX3229" fmla="*/ 1050132 w 1998270"/>
              <a:gd name="connsiteY3229" fmla="*/ 841186 h 1996549"/>
              <a:gd name="connsiteX3230" fmla="*/ 1033077 w 1998270"/>
              <a:gd name="connsiteY3230" fmla="*/ 824130 h 1996549"/>
              <a:gd name="connsiteX3231" fmla="*/ 1050132 w 1998270"/>
              <a:gd name="connsiteY3231" fmla="*/ 807074 h 1996549"/>
              <a:gd name="connsiteX3232" fmla="*/ 1110851 w 1998270"/>
              <a:gd name="connsiteY3232" fmla="*/ 806562 h 1996549"/>
              <a:gd name="connsiteX3233" fmla="*/ 1127907 w 1998270"/>
              <a:gd name="connsiteY3233" fmla="*/ 823618 h 1996549"/>
              <a:gd name="connsiteX3234" fmla="*/ 1110851 w 1998270"/>
              <a:gd name="connsiteY3234" fmla="*/ 840674 h 1996549"/>
              <a:gd name="connsiteX3235" fmla="*/ 1093796 w 1998270"/>
              <a:gd name="connsiteY3235" fmla="*/ 823618 h 1996549"/>
              <a:gd name="connsiteX3236" fmla="*/ 1110851 w 1998270"/>
              <a:gd name="connsiteY3236" fmla="*/ 806562 h 1996549"/>
              <a:gd name="connsiteX3237" fmla="*/ 1172253 w 1998270"/>
              <a:gd name="connsiteY3237" fmla="*/ 805881 h 1996549"/>
              <a:gd name="connsiteX3238" fmla="*/ 1172594 w 1998270"/>
              <a:gd name="connsiteY3238" fmla="*/ 805881 h 1996549"/>
              <a:gd name="connsiteX3239" fmla="*/ 1190332 w 1998270"/>
              <a:gd name="connsiteY3239" fmla="*/ 823960 h 1996549"/>
              <a:gd name="connsiteX3240" fmla="*/ 1172253 w 1998270"/>
              <a:gd name="connsiteY3240" fmla="*/ 841016 h 1996549"/>
              <a:gd name="connsiteX3241" fmla="*/ 1154174 w 1998270"/>
              <a:gd name="connsiteY3241" fmla="*/ 823960 h 1996549"/>
              <a:gd name="connsiteX3242" fmla="*/ 1172253 w 1998270"/>
              <a:gd name="connsiteY3242" fmla="*/ 805881 h 1996549"/>
              <a:gd name="connsiteX3243" fmla="*/ 1233654 w 1998270"/>
              <a:gd name="connsiteY3243" fmla="*/ 805539 h 1996549"/>
              <a:gd name="connsiteX3244" fmla="*/ 1252074 w 1998270"/>
              <a:gd name="connsiteY3244" fmla="*/ 823960 h 1996549"/>
              <a:gd name="connsiteX3245" fmla="*/ 1252074 w 1998270"/>
              <a:gd name="connsiteY3245" fmla="*/ 824132 h 1996549"/>
              <a:gd name="connsiteX3246" fmla="*/ 1233654 w 1998270"/>
              <a:gd name="connsiteY3246" fmla="*/ 842209 h 1996549"/>
              <a:gd name="connsiteX3247" fmla="*/ 1215234 w 1998270"/>
              <a:gd name="connsiteY3247" fmla="*/ 823960 h 1996549"/>
              <a:gd name="connsiteX3248" fmla="*/ 1233654 w 1998270"/>
              <a:gd name="connsiteY3248" fmla="*/ 805539 h 1996549"/>
              <a:gd name="connsiteX3249" fmla="*/ 1971151 w 1998270"/>
              <a:gd name="connsiteY3249" fmla="*/ 805028 h 1996549"/>
              <a:gd name="connsiteX3250" fmla="*/ 1971663 w 1998270"/>
              <a:gd name="connsiteY3250" fmla="*/ 805034 h 1996549"/>
              <a:gd name="connsiteX3251" fmla="*/ 1990083 w 1998270"/>
              <a:gd name="connsiteY3251" fmla="*/ 824470 h 1996549"/>
              <a:gd name="connsiteX3252" fmla="*/ 1971151 w 1998270"/>
              <a:gd name="connsiteY3252" fmla="*/ 843232 h 1996549"/>
              <a:gd name="connsiteX3253" fmla="*/ 1970811 w 1998270"/>
              <a:gd name="connsiteY3253" fmla="*/ 843229 h 1996549"/>
              <a:gd name="connsiteX3254" fmla="*/ 1952220 w 1998270"/>
              <a:gd name="connsiteY3254" fmla="*/ 823960 h 1996549"/>
              <a:gd name="connsiteX3255" fmla="*/ 1971151 w 1998270"/>
              <a:gd name="connsiteY3255" fmla="*/ 805028 h 1996549"/>
              <a:gd name="connsiteX3256" fmla="*/ 1295055 w 1998270"/>
              <a:gd name="connsiteY3256" fmla="*/ 804857 h 1996549"/>
              <a:gd name="connsiteX3257" fmla="*/ 1295396 w 1998270"/>
              <a:gd name="connsiteY3257" fmla="*/ 804861 h 1996549"/>
              <a:gd name="connsiteX3258" fmla="*/ 1314158 w 1998270"/>
              <a:gd name="connsiteY3258" fmla="*/ 824301 h 1996549"/>
              <a:gd name="connsiteX3259" fmla="*/ 1295055 w 1998270"/>
              <a:gd name="connsiteY3259" fmla="*/ 843232 h 1996549"/>
              <a:gd name="connsiteX3260" fmla="*/ 1294885 w 1998270"/>
              <a:gd name="connsiteY3260" fmla="*/ 843232 h 1996549"/>
              <a:gd name="connsiteX3261" fmla="*/ 1275952 w 1998270"/>
              <a:gd name="connsiteY3261" fmla="*/ 823960 h 1996549"/>
              <a:gd name="connsiteX3262" fmla="*/ 1295055 w 1998270"/>
              <a:gd name="connsiteY3262" fmla="*/ 804857 h 1996549"/>
              <a:gd name="connsiteX3263" fmla="*/ 1357139 w 1998270"/>
              <a:gd name="connsiteY3263" fmla="*/ 804516 h 1996549"/>
              <a:gd name="connsiteX3264" fmla="*/ 1376583 w 1998270"/>
              <a:gd name="connsiteY3264" fmla="*/ 823960 h 1996549"/>
              <a:gd name="connsiteX3265" fmla="*/ 1376583 w 1998270"/>
              <a:gd name="connsiteY3265" fmla="*/ 824131 h 1996549"/>
              <a:gd name="connsiteX3266" fmla="*/ 1357139 w 1998270"/>
              <a:gd name="connsiteY3266" fmla="*/ 843232 h 1996549"/>
              <a:gd name="connsiteX3267" fmla="*/ 1356968 w 1998270"/>
              <a:gd name="connsiteY3267" fmla="*/ 843232 h 1996549"/>
              <a:gd name="connsiteX3268" fmla="*/ 1337695 w 1998270"/>
              <a:gd name="connsiteY3268" fmla="*/ 823960 h 1996549"/>
              <a:gd name="connsiteX3269" fmla="*/ 1357139 w 1998270"/>
              <a:gd name="connsiteY3269" fmla="*/ 804516 h 1996549"/>
              <a:gd name="connsiteX3270" fmla="*/ 1417857 w 1998270"/>
              <a:gd name="connsiteY3270" fmla="*/ 804004 h 1996549"/>
              <a:gd name="connsiteX3271" fmla="*/ 1437813 w 1998270"/>
              <a:gd name="connsiteY3271" fmla="*/ 823448 h 1996549"/>
              <a:gd name="connsiteX3272" fmla="*/ 1437813 w 1998270"/>
              <a:gd name="connsiteY3272" fmla="*/ 823619 h 1996549"/>
              <a:gd name="connsiteX3273" fmla="*/ 1417857 w 1998270"/>
              <a:gd name="connsiteY3273" fmla="*/ 843232 h 1996549"/>
              <a:gd name="connsiteX3274" fmla="*/ 1398073 w 1998270"/>
              <a:gd name="connsiteY3274" fmla="*/ 823960 h 1996549"/>
              <a:gd name="connsiteX3275" fmla="*/ 1398073 w 1998270"/>
              <a:gd name="connsiteY3275" fmla="*/ 823788 h 1996549"/>
              <a:gd name="connsiteX3276" fmla="*/ 1417857 w 1998270"/>
              <a:gd name="connsiteY3276" fmla="*/ 804004 h 1996549"/>
              <a:gd name="connsiteX3277" fmla="*/ 1479259 w 1998270"/>
              <a:gd name="connsiteY3277" fmla="*/ 803493 h 1996549"/>
              <a:gd name="connsiteX3278" fmla="*/ 1499726 w 1998270"/>
              <a:gd name="connsiteY3278" fmla="*/ 823960 h 1996549"/>
              <a:gd name="connsiteX3279" fmla="*/ 1499726 w 1998270"/>
              <a:gd name="connsiteY3279" fmla="*/ 824130 h 1996549"/>
              <a:gd name="connsiteX3280" fmla="*/ 1479259 w 1998270"/>
              <a:gd name="connsiteY3280" fmla="*/ 844255 h 1996549"/>
              <a:gd name="connsiteX3281" fmla="*/ 1479088 w 1998270"/>
              <a:gd name="connsiteY3281" fmla="*/ 844255 h 1996549"/>
              <a:gd name="connsiteX3282" fmla="*/ 1458792 w 1998270"/>
              <a:gd name="connsiteY3282" fmla="*/ 823960 h 1996549"/>
              <a:gd name="connsiteX3283" fmla="*/ 1479259 w 1998270"/>
              <a:gd name="connsiteY3283" fmla="*/ 803493 h 1996549"/>
              <a:gd name="connsiteX3284" fmla="*/ 1541342 w 1998270"/>
              <a:gd name="connsiteY3284" fmla="*/ 803145 h 1996549"/>
              <a:gd name="connsiteX3285" fmla="*/ 1561809 w 1998270"/>
              <a:gd name="connsiteY3285" fmla="*/ 823960 h 1996549"/>
              <a:gd name="connsiteX3286" fmla="*/ 1561809 w 1998270"/>
              <a:gd name="connsiteY3286" fmla="*/ 824477 h 1996549"/>
              <a:gd name="connsiteX3287" fmla="*/ 1540660 w 1998270"/>
              <a:gd name="connsiteY3287" fmla="*/ 844597 h 1996549"/>
              <a:gd name="connsiteX3288" fmla="*/ 1519852 w 1998270"/>
              <a:gd name="connsiteY3288" fmla="*/ 823960 h 1996549"/>
              <a:gd name="connsiteX3289" fmla="*/ 1540660 w 1998270"/>
              <a:gd name="connsiteY3289" fmla="*/ 803151 h 1996549"/>
              <a:gd name="connsiteX3290" fmla="*/ 1541342 w 1998270"/>
              <a:gd name="connsiteY3290" fmla="*/ 803145 h 1996549"/>
              <a:gd name="connsiteX3291" fmla="*/ 1602061 w 1998270"/>
              <a:gd name="connsiteY3291" fmla="*/ 802811 h 1996549"/>
              <a:gd name="connsiteX3292" fmla="*/ 1602402 w 1998270"/>
              <a:gd name="connsiteY3292" fmla="*/ 802811 h 1996549"/>
              <a:gd name="connsiteX3293" fmla="*/ 1623211 w 1998270"/>
              <a:gd name="connsiteY3293" fmla="*/ 823960 h 1996549"/>
              <a:gd name="connsiteX3294" fmla="*/ 1623211 w 1998270"/>
              <a:gd name="connsiteY3294" fmla="*/ 824131 h 1996549"/>
              <a:gd name="connsiteX3295" fmla="*/ 1602061 w 1998270"/>
              <a:gd name="connsiteY3295" fmla="*/ 844938 h 1996549"/>
              <a:gd name="connsiteX3296" fmla="*/ 1581083 w 1998270"/>
              <a:gd name="connsiteY3296" fmla="*/ 823960 h 1996549"/>
              <a:gd name="connsiteX3297" fmla="*/ 1581083 w 1998270"/>
              <a:gd name="connsiteY3297" fmla="*/ 823789 h 1996549"/>
              <a:gd name="connsiteX3298" fmla="*/ 1602061 w 1998270"/>
              <a:gd name="connsiteY3298" fmla="*/ 802811 h 1996549"/>
              <a:gd name="connsiteX3299" fmla="*/ 1664144 w 1998270"/>
              <a:gd name="connsiteY3299" fmla="*/ 802640 h 1996549"/>
              <a:gd name="connsiteX3300" fmla="*/ 1685464 w 1998270"/>
              <a:gd name="connsiteY3300" fmla="*/ 823959 h 1996549"/>
              <a:gd name="connsiteX3301" fmla="*/ 1685464 w 1998270"/>
              <a:gd name="connsiteY3301" fmla="*/ 824131 h 1996549"/>
              <a:gd name="connsiteX3302" fmla="*/ 1664144 w 1998270"/>
              <a:gd name="connsiteY3302" fmla="*/ 845109 h 1996549"/>
              <a:gd name="connsiteX3303" fmla="*/ 1663974 w 1998270"/>
              <a:gd name="connsiteY3303" fmla="*/ 845109 h 1996549"/>
              <a:gd name="connsiteX3304" fmla="*/ 1642825 w 1998270"/>
              <a:gd name="connsiteY3304" fmla="*/ 823959 h 1996549"/>
              <a:gd name="connsiteX3305" fmla="*/ 1664144 w 1998270"/>
              <a:gd name="connsiteY3305" fmla="*/ 802640 h 1996549"/>
              <a:gd name="connsiteX3306" fmla="*/ 1724863 w 1998270"/>
              <a:gd name="connsiteY3306" fmla="*/ 802470 h 1996549"/>
              <a:gd name="connsiteX3307" fmla="*/ 1725204 w 1998270"/>
              <a:gd name="connsiteY3307" fmla="*/ 802470 h 1996549"/>
              <a:gd name="connsiteX3308" fmla="*/ 1746354 w 1998270"/>
              <a:gd name="connsiteY3308" fmla="*/ 823960 h 1996549"/>
              <a:gd name="connsiteX3309" fmla="*/ 1746354 w 1998270"/>
              <a:gd name="connsiteY3309" fmla="*/ 824131 h 1996549"/>
              <a:gd name="connsiteX3310" fmla="*/ 1724863 w 1998270"/>
              <a:gd name="connsiteY3310" fmla="*/ 845280 h 1996549"/>
              <a:gd name="connsiteX3311" fmla="*/ 1703544 w 1998270"/>
              <a:gd name="connsiteY3311" fmla="*/ 823960 h 1996549"/>
              <a:gd name="connsiteX3312" fmla="*/ 1703544 w 1998270"/>
              <a:gd name="connsiteY3312" fmla="*/ 823789 h 1996549"/>
              <a:gd name="connsiteX3313" fmla="*/ 1724863 w 1998270"/>
              <a:gd name="connsiteY3313" fmla="*/ 802470 h 1996549"/>
              <a:gd name="connsiteX3314" fmla="*/ 1786265 w 1998270"/>
              <a:gd name="connsiteY3314" fmla="*/ 802298 h 1996549"/>
              <a:gd name="connsiteX3315" fmla="*/ 1807926 w 1998270"/>
              <a:gd name="connsiteY3315" fmla="*/ 823960 h 1996549"/>
              <a:gd name="connsiteX3316" fmla="*/ 1807926 w 1998270"/>
              <a:gd name="connsiteY3316" fmla="*/ 824130 h 1996549"/>
              <a:gd name="connsiteX3317" fmla="*/ 1786265 w 1998270"/>
              <a:gd name="connsiteY3317" fmla="*/ 845450 h 1996549"/>
              <a:gd name="connsiteX3318" fmla="*/ 1785924 w 1998270"/>
              <a:gd name="connsiteY3318" fmla="*/ 845450 h 1996549"/>
              <a:gd name="connsiteX3319" fmla="*/ 1764774 w 1998270"/>
              <a:gd name="connsiteY3319" fmla="*/ 823960 h 1996549"/>
              <a:gd name="connsiteX3320" fmla="*/ 1764774 w 1998270"/>
              <a:gd name="connsiteY3320" fmla="*/ 823788 h 1996549"/>
              <a:gd name="connsiteX3321" fmla="*/ 1786265 w 1998270"/>
              <a:gd name="connsiteY3321" fmla="*/ 802298 h 1996549"/>
              <a:gd name="connsiteX3322" fmla="*/ 1909067 w 1998270"/>
              <a:gd name="connsiteY3322" fmla="*/ 802129 h 1996549"/>
              <a:gd name="connsiteX3323" fmla="*/ 1930899 w 1998270"/>
              <a:gd name="connsiteY3323" fmla="*/ 823960 h 1996549"/>
              <a:gd name="connsiteX3324" fmla="*/ 1930899 w 1998270"/>
              <a:gd name="connsiteY3324" fmla="*/ 824131 h 1996549"/>
              <a:gd name="connsiteX3325" fmla="*/ 1909067 w 1998270"/>
              <a:gd name="connsiteY3325" fmla="*/ 845621 h 1996549"/>
              <a:gd name="connsiteX3326" fmla="*/ 1887236 w 1998270"/>
              <a:gd name="connsiteY3326" fmla="*/ 823960 h 1996549"/>
              <a:gd name="connsiteX3327" fmla="*/ 1909067 w 1998270"/>
              <a:gd name="connsiteY3327" fmla="*/ 802129 h 1996549"/>
              <a:gd name="connsiteX3328" fmla="*/ 1847666 w 1998270"/>
              <a:gd name="connsiteY3328" fmla="*/ 802129 h 1996549"/>
              <a:gd name="connsiteX3329" fmla="*/ 1868815 w 1998270"/>
              <a:gd name="connsiteY3329" fmla="*/ 823960 h 1996549"/>
              <a:gd name="connsiteX3330" fmla="*/ 1847666 w 1998270"/>
              <a:gd name="connsiteY3330" fmla="*/ 845621 h 1996549"/>
              <a:gd name="connsiteX3331" fmla="*/ 1825835 w 1998270"/>
              <a:gd name="connsiteY3331" fmla="*/ 823960 h 1996549"/>
              <a:gd name="connsiteX3332" fmla="*/ 1847666 w 1998270"/>
              <a:gd name="connsiteY3332" fmla="*/ 802129 h 1996549"/>
              <a:gd name="connsiteX3333" fmla="*/ 5628 w 1998270"/>
              <a:gd name="connsiteY3333" fmla="*/ 757953 h 1996549"/>
              <a:gd name="connsiteX3334" fmla="*/ 5969 w 1998270"/>
              <a:gd name="connsiteY3334" fmla="*/ 757953 h 1996549"/>
              <a:gd name="connsiteX3335" fmla="*/ 9722 w 1998270"/>
              <a:gd name="connsiteY3335" fmla="*/ 762048 h 1996549"/>
              <a:gd name="connsiteX3336" fmla="*/ 5628 w 1998270"/>
              <a:gd name="connsiteY3336" fmla="*/ 766141 h 1996549"/>
              <a:gd name="connsiteX3337" fmla="*/ 1535 w 1998270"/>
              <a:gd name="connsiteY3337" fmla="*/ 762048 h 1996549"/>
              <a:gd name="connsiteX3338" fmla="*/ 5628 w 1998270"/>
              <a:gd name="connsiteY3338" fmla="*/ 757953 h 1996549"/>
              <a:gd name="connsiteX3339" fmla="*/ 67396 w 1998270"/>
              <a:gd name="connsiteY3339" fmla="*/ 756625 h 1996549"/>
              <a:gd name="connsiteX3340" fmla="*/ 73195 w 1998270"/>
              <a:gd name="connsiteY3340" fmla="*/ 762424 h 1996549"/>
              <a:gd name="connsiteX3341" fmla="*/ 67396 w 1998270"/>
              <a:gd name="connsiteY3341" fmla="*/ 768224 h 1996549"/>
              <a:gd name="connsiteX3342" fmla="*/ 61597 w 1998270"/>
              <a:gd name="connsiteY3342" fmla="*/ 762424 h 1996549"/>
              <a:gd name="connsiteX3343" fmla="*/ 67396 w 1998270"/>
              <a:gd name="connsiteY3343" fmla="*/ 756625 h 1996549"/>
              <a:gd name="connsiteX3344" fmla="*/ 129114 w 1998270"/>
              <a:gd name="connsiteY3344" fmla="*/ 755907 h 1996549"/>
              <a:gd name="connsiteX3345" fmla="*/ 129455 w 1998270"/>
              <a:gd name="connsiteY3345" fmla="*/ 755907 h 1996549"/>
              <a:gd name="connsiteX3346" fmla="*/ 135766 w 1998270"/>
              <a:gd name="connsiteY3346" fmla="*/ 762560 h 1996549"/>
              <a:gd name="connsiteX3347" fmla="*/ 129114 w 1998270"/>
              <a:gd name="connsiteY3347" fmla="*/ 769212 h 1996549"/>
              <a:gd name="connsiteX3348" fmla="*/ 122462 w 1998270"/>
              <a:gd name="connsiteY3348" fmla="*/ 762560 h 1996549"/>
              <a:gd name="connsiteX3349" fmla="*/ 129114 w 1998270"/>
              <a:gd name="connsiteY3349" fmla="*/ 755907 h 1996549"/>
              <a:gd name="connsiteX3350" fmla="*/ 189832 w 1998270"/>
              <a:gd name="connsiteY3350" fmla="*/ 755224 h 1996549"/>
              <a:gd name="connsiteX3351" fmla="*/ 197166 w 1998270"/>
              <a:gd name="connsiteY3351" fmla="*/ 762558 h 1996549"/>
              <a:gd name="connsiteX3352" fmla="*/ 189832 w 1998270"/>
              <a:gd name="connsiteY3352" fmla="*/ 769895 h 1996549"/>
              <a:gd name="connsiteX3353" fmla="*/ 182499 w 1998270"/>
              <a:gd name="connsiteY3353" fmla="*/ 762558 h 1996549"/>
              <a:gd name="connsiteX3354" fmla="*/ 189832 w 1998270"/>
              <a:gd name="connsiteY3354" fmla="*/ 755224 h 1996549"/>
              <a:gd name="connsiteX3355" fmla="*/ 251234 w 1998270"/>
              <a:gd name="connsiteY3355" fmla="*/ 754373 h 1996549"/>
              <a:gd name="connsiteX3356" fmla="*/ 251575 w 1998270"/>
              <a:gd name="connsiteY3356" fmla="*/ 754373 h 1996549"/>
              <a:gd name="connsiteX3357" fmla="*/ 259421 w 1998270"/>
              <a:gd name="connsiteY3357" fmla="*/ 762558 h 1996549"/>
              <a:gd name="connsiteX3358" fmla="*/ 251234 w 1998270"/>
              <a:gd name="connsiteY3358" fmla="*/ 770745 h 1996549"/>
              <a:gd name="connsiteX3359" fmla="*/ 243047 w 1998270"/>
              <a:gd name="connsiteY3359" fmla="*/ 762558 h 1996549"/>
              <a:gd name="connsiteX3360" fmla="*/ 251234 w 1998270"/>
              <a:gd name="connsiteY3360" fmla="*/ 754373 h 1996549"/>
              <a:gd name="connsiteX3361" fmla="*/ 313001 w 1998270"/>
              <a:gd name="connsiteY3361" fmla="*/ 753556 h 1996549"/>
              <a:gd name="connsiteX3362" fmla="*/ 321870 w 1998270"/>
              <a:gd name="connsiteY3362" fmla="*/ 762424 h 1996549"/>
              <a:gd name="connsiteX3363" fmla="*/ 313001 w 1998270"/>
              <a:gd name="connsiteY3363" fmla="*/ 771294 h 1996549"/>
              <a:gd name="connsiteX3364" fmla="*/ 304132 w 1998270"/>
              <a:gd name="connsiteY3364" fmla="*/ 762424 h 1996549"/>
              <a:gd name="connsiteX3365" fmla="*/ 313001 w 1998270"/>
              <a:gd name="connsiteY3365" fmla="*/ 753556 h 1996549"/>
              <a:gd name="connsiteX3366" fmla="*/ 374036 w 1998270"/>
              <a:gd name="connsiteY3366" fmla="*/ 753007 h 1996549"/>
              <a:gd name="connsiteX3367" fmla="*/ 383588 w 1998270"/>
              <a:gd name="connsiteY3367" fmla="*/ 762560 h 1996549"/>
              <a:gd name="connsiteX3368" fmla="*/ 374036 w 1998270"/>
              <a:gd name="connsiteY3368" fmla="*/ 772111 h 1996549"/>
              <a:gd name="connsiteX3369" fmla="*/ 364485 w 1998270"/>
              <a:gd name="connsiteY3369" fmla="*/ 762560 h 1996549"/>
              <a:gd name="connsiteX3370" fmla="*/ 374036 w 1998270"/>
              <a:gd name="connsiteY3370" fmla="*/ 753007 h 1996549"/>
              <a:gd name="connsiteX3371" fmla="*/ 436119 w 1998270"/>
              <a:gd name="connsiteY3371" fmla="*/ 752154 h 1996549"/>
              <a:gd name="connsiteX3372" fmla="*/ 446523 w 1998270"/>
              <a:gd name="connsiteY3372" fmla="*/ 762558 h 1996549"/>
              <a:gd name="connsiteX3373" fmla="*/ 436119 w 1998270"/>
              <a:gd name="connsiteY3373" fmla="*/ 772963 h 1996549"/>
              <a:gd name="connsiteX3374" fmla="*/ 425716 w 1998270"/>
              <a:gd name="connsiteY3374" fmla="*/ 762558 h 1996549"/>
              <a:gd name="connsiteX3375" fmla="*/ 436119 w 1998270"/>
              <a:gd name="connsiteY3375" fmla="*/ 752154 h 1996549"/>
              <a:gd name="connsiteX3376" fmla="*/ 496839 w 1998270"/>
              <a:gd name="connsiteY3376" fmla="*/ 751472 h 1996549"/>
              <a:gd name="connsiteX3377" fmla="*/ 507925 w 1998270"/>
              <a:gd name="connsiteY3377" fmla="*/ 762560 h 1996549"/>
              <a:gd name="connsiteX3378" fmla="*/ 496839 w 1998270"/>
              <a:gd name="connsiteY3378" fmla="*/ 773646 h 1996549"/>
              <a:gd name="connsiteX3379" fmla="*/ 485753 w 1998270"/>
              <a:gd name="connsiteY3379" fmla="*/ 762560 h 1996549"/>
              <a:gd name="connsiteX3380" fmla="*/ 496839 w 1998270"/>
              <a:gd name="connsiteY3380" fmla="*/ 751472 h 1996549"/>
              <a:gd name="connsiteX3381" fmla="*/ 558240 w 1998270"/>
              <a:gd name="connsiteY3381" fmla="*/ 750620 h 1996549"/>
              <a:gd name="connsiteX3382" fmla="*/ 570179 w 1998270"/>
              <a:gd name="connsiteY3382" fmla="*/ 762560 h 1996549"/>
              <a:gd name="connsiteX3383" fmla="*/ 558240 w 1998270"/>
              <a:gd name="connsiteY3383" fmla="*/ 774499 h 1996549"/>
              <a:gd name="connsiteX3384" fmla="*/ 546301 w 1998270"/>
              <a:gd name="connsiteY3384" fmla="*/ 762560 h 1996549"/>
              <a:gd name="connsiteX3385" fmla="*/ 558240 w 1998270"/>
              <a:gd name="connsiteY3385" fmla="*/ 750620 h 1996549"/>
              <a:gd name="connsiteX3386" fmla="*/ 619641 w 1998270"/>
              <a:gd name="connsiteY3386" fmla="*/ 749938 h 1996549"/>
              <a:gd name="connsiteX3387" fmla="*/ 632262 w 1998270"/>
              <a:gd name="connsiteY3387" fmla="*/ 762560 h 1996549"/>
              <a:gd name="connsiteX3388" fmla="*/ 619641 w 1998270"/>
              <a:gd name="connsiteY3388" fmla="*/ 775180 h 1996549"/>
              <a:gd name="connsiteX3389" fmla="*/ 607020 w 1998270"/>
              <a:gd name="connsiteY3389" fmla="*/ 762560 h 1996549"/>
              <a:gd name="connsiteX3390" fmla="*/ 619641 w 1998270"/>
              <a:gd name="connsiteY3390" fmla="*/ 749938 h 1996549"/>
              <a:gd name="connsiteX3391" fmla="*/ 681042 w 1998270"/>
              <a:gd name="connsiteY3391" fmla="*/ 749255 h 1996549"/>
              <a:gd name="connsiteX3392" fmla="*/ 694346 w 1998270"/>
              <a:gd name="connsiteY3392" fmla="*/ 762558 h 1996549"/>
              <a:gd name="connsiteX3393" fmla="*/ 681042 w 1998270"/>
              <a:gd name="connsiteY3393" fmla="*/ 775863 h 1996549"/>
              <a:gd name="connsiteX3394" fmla="*/ 667739 w 1998270"/>
              <a:gd name="connsiteY3394" fmla="*/ 762558 h 1996549"/>
              <a:gd name="connsiteX3395" fmla="*/ 681042 w 1998270"/>
              <a:gd name="connsiteY3395" fmla="*/ 749255 h 1996549"/>
              <a:gd name="connsiteX3396" fmla="*/ 743126 w 1998270"/>
              <a:gd name="connsiteY3396" fmla="*/ 748573 h 1996549"/>
              <a:gd name="connsiteX3397" fmla="*/ 743466 w 1998270"/>
              <a:gd name="connsiteY3397" fmla="*/ 748573 h 1996549"/>
              <a:gd name="connsiteX3398" fmla="*/ 757112 w 1998270"/>
              <a:gd name="connsiteY3398" fmla="*/ 762560 h 1996549"/>
              <a:gd name="connsiteX3399" fmla="*/ 743126 w 1998270"/>
              <a:gd name="connsiteY3399" fmla="*/ 776545 h 1996549"/>
              <a:gd name="connsiteX3400" fmla="*/ 729140 w 1998270"/>
              <a:gd name="connsiteY3400" fmla="*/ 762560 h 1996549"/>
              <a:gd name="connsiteX3401" fmla="*/ 743126 w 1998270"/>
              <a:gd name="connsiteY3401" fmla="*/ 748573 h 1996549"/>
              <a:gd name="connsiteX3402" fmla="*/ 803844 w 1998270"/>
              <a:gd name="connsiteY3402" fmla="*/ 747891 h 1996549"/>
              <a:gd name="connsiteX3403" fmla="*/ 804185 w 1998270"/>
              <a:gd name="connsiteY3403" fmla="*/ 747891 h 1996549"/>
              <a:gd name="connsiteX3404" fmla="*/ 818513 w 1998270"/>
              <a:gd name="connsiteY3404" fmla="*/ 762560 h 1996549"/>
              <a:gd name="connsiteX3405" fmla="*/ 803844 w 1998270"/>
              <a:gd name="connsiteY3405" fmla="*/ 777228 h 1996549"/>
              <a:gd name="connsiteX3406" fmla="*/ 789177 w 1998270"/>
              <a:gd name="connsiteY3406" fmla="*/ 762560 h 1996549"/>
              <a:gd name="connsiteX3407" fmla="*/ 803844 w 1998270"/>
              <a:gd name="connsiteY3407" fmla="*/ 747891 h 1996549"/>
              <a:gd name="connsiteX3408" fmla="*/ 865246 w 1998270"/>
              <a:gd name="connsiteY3408" fmla="*/ 747209 h 1996549"/>
              <a:gd name="connsiteX3409" fmla="*/ 880596 w 1998270"/>
              <a:gd name="connsiteY3409" fmla="*/ 762560 h 1996549"/>
              <a:gd name="connsiteX3410" fmla="*/ 880596 w 1998270"/>
              <a:gd name="connsiteY3410" fmla="*/ 762731 h 1996549"/>
              <a:gd name="connsiteX3411" fmla="*/ 865246 w 1998270"/>
              <a:gd name="connsiteY3411" fmla="*/ 777739 h 1996549"/>
              <a:gd name="connsiteX3412" fmla="*/ 849896 w 1998270"/>
              <a:gd name="connsiteY3412" fmla="*/ 762560 h 1996549"/>
              <a:gd name="connsiteX3413" fmla="*/ 865246 w 1998270"/>
              <a:gd name="connsiteY3413" fmla="*/ 747209 h 1996549"/>
              <a:gd name="connsiteX3414" fmla="*/ 926647 w 1998270"/>
              <a:gd name="connsiteY3414" fmla="*/ 746527 h 1996549"/>
              <a:gd name="connsiteX3415" fmla="*/ 942680 w 1998270"/>
              <a:gd name="connsiteY3415" fmla="*/ 762560 h 1996549"/>
              <a:gd name="connsiteX3416" fmla="*/ 926647 w 1998270"/>
              <a:gd name="connsiteY3416" fmla="*/ 778421 h 1996549"/>
              <a:gd name="connsiteX3417" fmla="*/ 910615 w 1998270"/>
              <a:gd name="connsiteY3417" fmla="*/ 762560 h 1996549"/>
              <a:gd name="connsiteX3418" fmla="*/ 926647 w 1998270"/>
              <a:gd name="connsiteY3418" fmla="*/ 746527 h 1996549"/>
              <a:gd name="connsiteX3419" fmla="*/ 988048 w 1998270"/>
              <a:gd name="connsiteY3419" fmla="*/ 745844 h 1996549"/>
              <a:gd name="connsiteX3420" fmla="*/ 1005104 w 1998270"/>
              <a:gd name="connsiteY3420" fmla="*/ 762900 h 1996549"/>
              <a:gd name="connsiteX3421" fmla="*/ 988048 w 1998270"/>
              <a:gd name="connsiteY3421" fmla="*/ 779956 h 1996549"/>
              <a:gd name="connsiteX3422" fmla="*/ 970993 w 1998270"/>
              <a:gd name="connsiteY3422" fmla="*/ 762900 h 1996549"/>
              <a:gd name="connsiteX3423" fmla="*/ 988048 w 1998270"/>
              <a:gd name="connsiteY3423" fmla="*/ 745844 h 1996549"/>
              <a:gd name="connsiteX3424" fmla="*/ 1050132 w 1998270"/>
              <a:gd name="connsiteY3424" fmla="*/ 745161 h 1996549"/>
              <a:gd name="connsiteX3425" fmla="*/ 1067188 w 1998270"/>
              <a:gd name="connsiteY3425" fmla="*/ 762218 h 1996549"/>
              <a:gd name="connsiteX3426" fmla="*/ 1050132 w 1998270"/>
              <a:gd name="connsiteY3426" fmla="*/ 779273 h 1996549"/>
              <a:gd name="connsiteX3427" fmla="*/ 1033077 w 1998270"/>
              <a:gd name="connsiteY3427" fmla="*/ 762218 h 1996549"/>
              <a:gd name="connsiteX3428" fmla="*/ 1050132 w 1998270"/>
              <a:gd name="connsiteY3428" fmla="*/ 745161 h 1996549"/>
              <a:gd name="connsiteX3429" fmla="*/ 1110851 w 1998270"/>
              <a:gd name="connsiteY3429" fmla="*/ 744481 h 1996549"/>
              <a:gd name="connsiteX3430" fmla="*/ 1111192 w 1998270"/>
              <a:gd name="connsiteY3430" fmla="*/ 744481 h 1996549"/>
              <a:gd name="connsiteX3431" fmla="*/ 1128930 w 1998270"/>
              <a:gd name="connsiteY3431" fmla="*/ 762560 h 1996549"/>
              <a:gd name="connsiteX3432" fmla="*/ 1110851 w 1998270"/>
              <a:gd name="connsiteY3432" fmla="*/ 779615 h 1996549"/>
              <a:gd name="connsiteX3433" fmla="*/ 1092772 w 1998270"/>
              <a:gd name="connsiteY3433" fmla="*/ 762560 h 1996549"/>
              <a:gd name="connsiteX3434" fmla="*/ 1110851 w 1998270"/>
              <a:gd name="connsiteY3434" fmla="*/ 744481 h 1996549"/>
              <a:gd name="connsiteX3435" fmla="*/ 1172252 w 1998270"/>
              <a:gd name="connsiteY3435" fmla="*/ 743967 h 1996549"/>
              <a:gd name="connsiteX3436" fmla="*/ 1190843 w 1998270"/>
              <a:gd name="connsiteY3436" fmla="*/ 762558 h 1996549"/>
              <a:gd name="connsiteX3437" fmla="*/ 1190843 w 1998270"/>
              <a:gd name="connsiteY3437" fmla="*/ 762729 h 1996549"/>
              <a:gd name="connsiteX3438" fmla="*/ 1172252 w 1998270"/>
              <a:gd name="connsiteY3438" fmla="*/ 780979 h 1996549"/>
              <a:gd name="connsiteX3439" fmla="*/ 1172082 w 1998270"/>
              <a:gd name="connsiteY3439" fmla="*/ 780979 h 1996549"/>
              <a:gd name="connsiteX3440" fmla="*/ 1153662 w 1998270"/>
              <a:gd name="connsiteY3440" fmla="*/ 762558 h 1996549"/>
              <a:gd name="connsiteX3441" fmla="*/ 1172252 w 1998270"/>
              <a:gd name="connsiteY3441" fmla="*/ 743967 h 1996549"/>
              <a:gd name="connsiteX3442" fmla="*/ 1233654 w 1998270"/>
              <a:gd name="connsiteY3442" fmla="*/ 743455 h 1996549"/>
              <a:gd name="connsiteX3443" fmla="*/ 1252757 w 1998270"/>
              <a:gd name="connsiteY3443" fmla="*/ 762558 h 1996549"/>
              <a:gd name="connsiteX3444" fmla="*/ 1233654 w 1998270"/>
              <a:gd name="connsiteY3444" fmla="*/ 781491 h 1996549"/>
              <a:gd name="connsiteX3445" fmla="*/ 1214552 w 1998270"/>
              <a:gd name="connsiteY3445" fmla="*/ 762558 h 1996549"/>
              <a:gd name="connsiteX3446" fmla="*/ 1233654 w 1998270"/>
              <a:gd name="connsiteY3446" fmla="*/ 743455 h 1996549"/>
              <a:gd name="connsiteX3447" fmla="*/ 1970835 w 1998270"/>
              <a:gd name="connsiteY3447" fmla="*/ 742811 h 1996549"/>
              <a:gd name="connsiteX3448" fmla="*/ 1990450 w 1998270"/>
              <a:gd name="connsiteY3448" fmla="*/ 762424 h 1996549"/>
              <a:gd name="connsiteX3449" fmla="*/ 1970835 w 1998270"/>
              <a:gd name="connsiteY3449" fmla="*/ 782039 h 1996549"/>
              <a:gd name="connsiteX3450" fmla="*/ 1951221 w 1998270"/>
              <a:gd name="connsiteY3450" fmla="*/ 762424 h 1996549"/>
              <a:gd name="connsiteX3451" fmla="*/ 1970835 w 1998270"/>
              <a:gd name="connsiteY3451" fmla="*/ 742811 h 1996549"/>
              <a:gd name="connsiteX3452" fmla="*/ 1295421 w 1998270"/>
              <a:gd name="connsiteY3452" fmla="*/ 742811 h 1996549"/>
              <a:gd name="connsiteX3453" fmla="*/ 1315036 w 1998270"/>
              <a:gd name="connsiteY3453" fmla="*/ 762424 h 1996549"/>
              <a:gd name="connsiteX3454" fmla="*/ 1295421 w 1998270"/>
              <a:gd name="connsiteY3454" fmla="*/ 782039 h 1996549"/>
              <a:gd name="connsiteX3455" fmla="*/ 1275807 w 1998270"/>
              <a:gd name="connsiteY3455" fmla="*/ 762424 h 1996549"/>
              <a:gd name="connsiteX3456" fmla="*/ 1295421 w 1998270"/>
              <a:gd name="connsiteY3456" fmla="*/ 742811 h 1996549"/>
              <a:gd name="connsiteX3457" fmla="*/ 1357138 w 1998270"/>
              <a:gd name="connsiteY3457" fmla="*/ 742433 h 1996549"/>
              <a:gd name="connsiteX3458" fmla="*/ 1377264 w 1998270"/>
              <a:gd name="connsiteY3458" fmla="*/ 762558 h 1996549"/>
              <a:gd name="connsiteX3459" fmla="*/ 1377264 w 1998270"/>
              <a:gd name="connsiteY3459" fmla="*/ 762729 h 1996549"/>
              <a:gd name="connsiteX3460" fmla="*/ 1357138 w 1998270"/>
              <a:gd name="connsiteY3460" fmla="*/ 782515 h 1996549"/>
              <a:gd name="connsiteX3461" fmla="*/ 1356968 w 1998270"/>
              <a:gd name="connsiteY3461" fmla="*/ 782515 h 1996549"/>
              <a:gd name="connsiteX3462" fmla="*/ 1337013 w 1998270"/>
              <a:gd name="connsiteY3462" fmla="*/ 762558 h 1996549"/>
              <a:gd name="connsiteX3463" fmla="*/ 1357138 w 1998270"/>
              <a:gd name="connsiteY3463" fmla="*/ 742433 h 1996549"/>
              <a:gd name="connsiteX3464" fmla="*/ 1417858 w 1998270"/>
              <a:gd name="connsiteY3464" fmla="*/ 741921 h 1996549"/>
              <a:gd name="connsiteX3465" fmla="*/ 1438495 w 1998270"/>
              <a:gd name="connsiteY3465" fmla="*/ 762558 h 1996549"/>
              <a:gd name="connsiteX3466" fmla="*/ 1417858 w 1998270"/>
              <a:gd name="connsiteY3466" fmla="*/ 783025 h 1996549"/>
              <a:gd name="connsiteX3467" fmla="*/ 1397391 w 1998270"/>
              <a:gd name="connsiteY3467" fmla="*/ 762558 h 1996549"/>
              <a:gd name="connsiteX3468" fmla="*/ 1417858 w 1998270"/>
              <a:gd name="connsiteY3468" fmla="*/ 741921 h 1996549"/>
              <a:gd name="connsiteX3469" fmla="*/ 1724864 w 1998270"/>
              <a:gd name="connsiteY3469" fmla="*/ 740899 h 1996549"/>
              <a:gd name="connsiteX3470" fmla="*/ 1725205 w 1998270"/>
              <a:gd name="connsiteY3470" fmla="*/ 740899 h 1996549"/>
              <a:gd name="connsiteX3471" fmla="*/ 1747207 w 1998270"/>
              <a:gd name="connsiteY3471" fmla="*/ 763243 h 1996549"/>
              <a:gd name="connsiteX3472" fmla="*/ 1747207 w 1998270"/>
              <a:gd name="connsiteY3472" fmla="*/ 763412 h 1996549"/>
              <a:gd name="connsiteX3473" fmla="*/ 1724864 w 1998270"/>
              <a:gd name="connsiteY3473" fmla="*/ 785415 h 1996549"/>
              <a:gd name="connsiteX3474" fmla="*/ 1702521 w 1998270"/>
              <a:gd name="connsiteY3474" fmla="*/ 763243 h 1996549"/>
              <a:gd name="connsiteX3475" fmla="*/ 1724864 w 1998270"/>
              <a:gd name="connsiteY3475" fmla="*/ 740899 h 1996549"/>
              <a:gd name="connsiteX3476" fmla="*/ 1479259 w 1998270"/>
              <a:gd name="connsiteY3476" fmla="*/ 740899 h 1996549"/>
              <a:gd name="connsiteX3477" fmla="*/ 1479600 w 1998270"/>
              <a:gd name="connsiteY3477" fmla="*/ 740899 h 1996549"/>
              <a:gd name="connsiteX3478" fmla="*/ 1500408 w 1998270"/>
              <a:gd name="connsiteY3478" fmla="*/ 762048 h 1996549"/>
              <a:gd name="connsiteX3479" fmla="*/ 1500408 w 1998270"/>
              <a:gd name="connsiteY3479" fmla="*/ 762218 h 1996549"/>
              <a:gd name="connsiteX3480" fmla="*/ 1479259 w 1998270"/>
              <a:gd name="connsiteY3480" fmla="*/ 783027 h 1996549"/>
              <a:gd name="connsiteX3481" fmla="*/ 1458110 w 1998270"/>
              <a:gd name="connsiteY3481" fmla="*/ 762048 h 1996549"/>
              <a:gd name="connsiteX3482" fmla="*/ 1479259 w 1998270"/>
              <a:gd name="connsiteY3482" fmla="*/ 740899 h 1996549"/>
              <a:gd name="connsiteX3483" fmla="*/ 1786265 w 1998270"/>
              <a:gd name="connsiteY3483" fmla="*/ 740899 h 1996549"/>
              <a:gd name="connsiteX3484" fmla="*/ 1808779 w 1998270"/>
              <a:gd name="connsiteY3484" fmla="*/ 763411 h 1996549"/>
              <a:gd name="connsiteX3485" fmla="*/ 1786265 w 1998270"/>
              <a:gd name="connsiteY3485" fmla="*/ 785754 h 1996549"/>
              <a:gd name="connsiteX3486" fmla="*/ 1763922 w 1998270"/>
              <a:gd name="connsiteY3486" fmla="*/ 763411 h 1996549"/>
              <a:gd name="connsiteX3487" fmla="*/ 1786265 w 1998270"/>
              <a:gd name="connsiteY3487" fmla="*/ 740899 h 1996549"/>
              <a:gd name="connsiteX3488" fmla="*/ 1664145 w 1998270"/>
              <a:gd name="connsiteY3488" fmla="*/ 740899 h 1996549"/>
              <a:gd name="connsiteX3489" fmla="*/ 1686317 w 1998270"/>
              <a:gd name="connsiteY3489" fmla="*/ 762558 h 1996549"/>
              <a:gd name="connsiteX3490" fmla="*/ 1664145 w 1998270"/>
              <a:gd name="connsiteY3490" fmla="*/ 784562 h 1996549"/>
              <a:gd name="connsiteX3491" fmla="*/ 1642143 w 1998270"/>
              <a:gd name="connsiteY3491" fmla="*/ 763070 h 1996549"/>
              <a:gd name="connsiteX3492" fmla="*/ 1664145 w 1998270"/>
              <a:gd name="connsiteY3492" fmla="*/ 740899 h 1996549"/>
              <a:gd name="connsiteX3493" fmla="*/ 1602061 w 1998270"/>
              <a:gd name="connsiteY3493" fmla="*/ 740899 h 1996549"/>
              <a:gd name="connsiteX3494" fmla="*/ 1623893 w 1998270"/>
              <a:gd name="connsiteY3494" fmla="*/ 762729 h 1996549"/>
              <a:gd name="connsiteX3495" fmla="*/ 1623893 w 1998270"/>
              <a:gd name="connsiteY3495" fmla="*/ 762900 h 1996549"/>
              <a:gd name="connsiteX3496" fmla="*/ 1602061 w 1998270"/>
              <a:gd name="connsiteY3496" fmla="*/ 784390 h 1996549"/>
              <a:gd name="connsiteX3497" fmla="*/ 1580230 w 1998270"/>
              <a:gd name="connsiteY3497" fmla="*/ 762729 h 1996549"/>
              <a:gd name="connsiteX3498" fmla="*/ 1602061 w 1998270"/>
              <a:gd name="connsiteY3498" fmla="*/ 740899 h 1996549"/>
              <a:gd name="connsiteX3499" fmla="*/ 1540660 w 1998270"/>
              <a:gd name="connsiteY3499" fmla="*/ 740899 h 1996549"/>
              <a:gd name="connsiteX3500" fmla="*/ 1540830 w 1998270"/>
              <a:gd name="connsiteY3500" fmla="*/ 740900 h 1996549"/>
              <a:gd name="connsiteX3501" fmla="*/ 1561809 w 1998270"/>
              <a:gd name="connsiteY3501" fmla="*/ 762558 h 1996549"/>
              <a:gd name="connsiteX3502" fmla="*/ 1540660 w 1998270"/>
              <a:gd name="connsiteY3502" fmla="*/ 783709 h 1996549"/>
              <a:gd name="connsiteX3503" fmla="*/ 1519170 w 1998270"/>
              <a:gd name="connsiteY3503" fmla="*/ 762389 h 1996549"/>
              <a:gd name="connsiteX3504" fmla="*/ 1540660 w 1998270"/>
              <a:gd name="connsiteY3504" fmla="*/ 740899 h 1996549"/>
              <a:gd name="connsiteX3505" fmla="*/ 1909434 w 1998270"/>
              <a:gd name="connsiteY3505" fmla="*/ 739741 h 1996549"/>
              <a:gd name="connsiteX3506" fmla="*/ 1932119 w 1998270"/>
              <a:gd name="connsiteY3506" fmla="*/ 762424 h 1996549"/>
              <a:gd name="connsiteX3507" fmla="*/ 1909434 w 1998270"/>
              <a:gd name="connsiteY3507" fmla="*/ 785109 h 1996549"/>
              <a:gd name="connsiteX3508" fmla="*/ 1886750 w 1998270"/>
              <a:gd name="connsiteY3508" fmla="*/ 762424 h 1996549"/>
              <a:gd name="connsiteX3509" fmla="*/ 1909434 w 1998270"/>
              <a:gd name="connsiteY3509" fmla="*/ 739741 h 1996549"/>
              <a:gd name="connsiteX3510" fmla="*/ 1848032 w 1998270"/>
              <a:gd name="connsiteY3510" fmla="*/ 739741 h 1996549"/>
              <a:gd name="connsiteX3511" fmla="*/ 1870717 w 1998270"/>
              <a:gd name="connsiteY3511" fmla="*/ 762424 h 1996549"/>
              <a:gd name="connsiteX3512" fmla="*/ 1848032 w 1998270"/>
              <a:gd name="connsiteY3512" fmla="*/ 785109 h 1996549"/>
              <a:gd name="connsiteX3513" fmla="*/ 1825348 w 1998270"/>
              <a:gd name="connsiteY3513" fmla="*/ 762424 h 1996549"/>
              <a:gd name="connsiteX3514" fmla="*/ 1848032 w 1998270"/>
              <a:gd name="connsiteY3514" fmla="*/ 739741 h 1996549"/>
              <a:gd name="connsiteX3515" fmla="*/ 5629 w 1998270"/>
              <a:gd name="connsiteY3515" fmla="*/ 696893 h 1996549"/>
              <a:gd name="connsiteX3516" fmla="*/ 9893 w 1998270"/>
              <a:gd name="connsiteY3516" fmla="*/ 701157 h 1996549"/>
              <a:gd name="connsiteX3517" fmla="*/ 5629 w 1998270"/>
              <a:gd name="connsiteY3517" fmla="*/ 705421 h 1996549"/>
              <a:gd name="connsiteX3518" fmla="*/ 1365 w 1998270"/>
              <a:gd name="connsiteY3518" fmla="*/ 701157 h 1996549"/>
              <a:gd name="connsiteX3519" fmla="*/ 5629 w 1998270"/>
              <a:gd name="connsiteY3519" fmla="*/ 696893 h 1996549"/>
              <a:gd name="connsiteX3520" fmla="*/ 67029 w 1998270"/>
              <a:gd name="connsiteY3520" fmla="*/ 695018 h 1996549"/>
              <a:gd name="connsiteX3521" fmla="*/ 73170 w 1998270"/>
              <a:gd name="connsiteY3521" fmla="*/ 701158 h 1996549"/>
              <a:gd name="connsiteX3522" fmla="*/ 67029 w 1998270"/>
              <a:gd name="connsiteY3522" fmla="*/ 707299 h 1996549"/>
              <a:gd name="connsiteX3523" fmla="*/ 60890 w 1998270"/>
              <a:gd name="connsiteY3523" fmla="*/ 701158 h 1996549"/>
              <a:gd name="connsiteX3524" fmla="*/ 67029 w 1998270"/>
              <a:gd name="connsiteY3524" fmla="*/ 695018 h 1996549"/>
              <a:gd name="connsiteX3525" fmla="*/ 129113 w 1998270"/>
              <a:gd name="connsiteY3525" fmla="*/ 694336 h 1996549"/>
              <a:gd name="connsiteX3526" fmla="*/ 135935 w 1998270"/>
              <a:gd name="connsiteY3526" fmla="*/ 701157 h 1996549"/>
              <a:gd name="connsiteX3527" fmla="*/ 129113 w 1998270"/>
              <a:gd name="connsiteY3527" fmla="*/ 707980 h 1996549"/>
              <a:gd name="connsiteX3528" fmla="*/ 122291 w 1998270"/>
              <a:gd name="connsiteY3528" fmla="*/ 701157 h 1996549"/>
              <a:gd name="connsiteX3529" fmla="*/ 129113 w 1998270"/>
              <a:gd name="connsiteY3529" fmla="*/ 694336 h 1996549"/>
              <a:gd name="connsiteX3530" fmla="*/ 189832 w 1998270"/>
              <a:gd name="connsiteY3530" fmla="*/ 693482 h 1996549"/>
              <a:gd name="connsiteX3531" fmla="*/ 197507 w 1998270"/>
              <a:gd name="connsiteY3531" fmla="*/ 701158 h 1996549"/>
              <a:gd name="connsiteX3532" fmla="*/ 189832 w 1998270"/>
              <a:gd name="connsiteY3532" fmla="*/ 708833 h 1996549"/>
              <a:gd name="connsiteX3533" fmla="*/ 182157 w 1998270"/>
              <a:gd name="connsiteY3533" fmla="*/ 701158 h 1996549"/>
              <a:gd name="connsiteX3534" fmla="*/ 189832 w 1998270"/>
              <a:gd name="connsiteY3534" fmla="*/ 693482 h 1996549"/>
              <a:gd name="connsiteX3535" fmla="*/ 251234 w 1998270"/>
              <a:gd name="connsiteY3535" fmla="*/ 692630 h 1996549"/>
              <a:gd name="connsiteX3536" fmla="*/ 259761 w 1998270"/>
              <a:gd name="connsiteY3536" fmla="*/ 701157 h 1996549"/>
              <a:gd name="connsiteX3537" fmla="*/ 251234 w 1998270"/>
              <a:gd name="connsiteY3537" fmla="*/ 709687 h 1996549"/>
              <a:gd name="connsiteX3538" fmla="*/ 242706 w 1998270"/>
              <a:gd name="connsiteY3538" fmla="*/ 701157 h 1996549"/>
              <a:gd name="connsiteX3539" fmla="*/ 251234 w 1998270"/>
              <a:gd name="connsiteY3539" fmla="*/ 692630 h 1996549"/>
              <a:gd name="connsiteX3540" fmla="*/ 312635 w 1998270"/>
              <a:gd name="connsiteY3540" fmla="*/ 691948 h 1996549"/>
              <a:gd name="connsiteX3541" fmla="*/ 321845 w 1998270"/>
              <a:gd name="connsiteY3541" fmla="*/ 701158 h 1996549"/>
              <a:gd name="connsiteX3542" fmla="*/ 312635 w 1998270"/>
              <a:gd name="connsiteY3542" fmla="*/ 710368 h 1996549"/>
              <a:gd name="connsiteX3543" fmla="*/ 303425 w 1998270"/>
              <a:gd name="connsiteY3543" fmla="*/ 701158 h 1996549"/>
              <a:gd name="connsiteX3544" fmla="*/ 312635 w 1998270"/>
              <a:gd name="connsiteY3544" fmla="*/ 691948 h 1996549"/>
              <a:gd name="connsiteX3545" fmla="*/ 374035 w 1998270"/>
              <a:gd name="connsiteY3545" fmla="*/ 691096 h 1996549"/>
              <a:gd name="connsiteX3546" fmla="*/ 374377 w 1998270"/>
              <a:gd name="connsiteY3546" fmla="*/ 691096 h 1996549"/>
              <a:gd name="connsiteX3547" fmla="*/ 384099 w 1998270"/>
              <a:gd name="connsiteY3547" fmla="*/ 701158 h 1996549"/>
              <a:gd name="connsiteX3548" fmla="*/ 374035 w 1998270"/>
              <a:gd name="connsiteY3548" fmla="*/ 711222 h 1996549"/>
              <a:gd name="connsiteX3549" fmla="*/ 363973 w 1998270"/>
              <a:gd name="connsiteY3549" fmla="*/ 701158 h 1996549"/>
              <a:gd name="connsiteX3550" fmla="*/ 374035 w 1998270"/>
              <a:gd name="connsiteY3550" fmla="*/ 691096 h 1996549"/>
              <a:gd name="connsiteX3551" fmla="*/ 496839 w 1998270"/>
              <a:gd name="connsiteY3551" fmla="*/ 689729 h 1996549"/>
              <a:gd name="connsiteX3552" fmla="*/ 508266 w 1998270"/>
              <a:gd name="connsiteY3552" fmla="*/ 701157 h 1996549"/>
              <a:gd name="connsiteX3553" fmla="*/ 496839 w 1998270"/>
              <a:gd name="connsiteY3553" fmla="*/ 712585 h 1996549"/>
              <a:gd name="connsiteX3554" fmla="*/ 485412 w 1998270"/>
              <a:gd name="connsiteY3554" fmla="*/ 701157 h 1996549"/>
              <a:gd name="connsiteX3555" fmla="*/ 496839 w 1998270"/>
              <a:gd name="connsiteY3555" fmla="*/ 689729 h 1996549"/>
              <a:gd name="connsiteX3556" fmla="*/ 436120 w 1998270"/>
              <a:gd name="connsiteY3556" fmla="*/ 689729 h 1996549"/>
              <a:gd name="connsiteX3557" fmla="*/ 446865 w 1998270"/>
              <a:gd name="connsiteY3557" fmla="*/ 700476 h 1996549"/>
              <a:gd name="connsiteX3558" fmla="*/ 436120 w 1998270"/>
              <a:gd name="connsiteY3558" fmla="*/ 711221 h 1996549"/>
              <a:gd name="connsiteX3559" fmla="*/ 425375 w 1998270"/>
              <a:gd name="connsiteY3559" fmla="*/ 700476 h 1996549"/>
              <a:gd name="connsiteX3560" fmla="*/ 436120 w 1998270"/>
              <a:gd name="connsiteY3560" fmla="*/ 689729 h 1996549"/>
              <a:gd name="connsiteX3561" fmla="*/ 558606 w 1998270"/>
              <a:gd name="connsiteY3561" fmla="*/ 688743 h 1996549"/>
              <a:gd name="connsiteX3562" fmla="*/ 570887 w 1998270"/>
              <a:gd name="connsiteY3562" fmla="*/ 701023 h 1996549"/>
              <a:gd name="connsiteX3563" fmla="*/ 558606 w 1998270"/>
              <a:gd name="connsiteY3563" fmla="*/ 713305 h 1996549"/>
              <a:gd name="connsiteX3564" fmla="*/ 546326 w 1998270"/>
              <a:gd name="connsiteY3564" fmla="*/ 701023 h 1996549"/>
              <a:gd name="connsiteX3565" fmla="*/ 558606 w 1998270"/>
              <a:gd name="connsiteY3565" fmla="*/ 688743 h 1996549"/>
              <a:gd name="connsiteX3566" fmla="*/ 619641 w 1998270"/>
              <a:gd name="connsiteY3566" fmla="*/ 688194 h 1996549"/>
              <a:gd name="connsiteX3567" fmla="*/ 632603 w 1998270"/>
              <a:gd name="connsiteY3567" fmla="*/ 701157 h 1996549"/>
              <a:gd name="connsiteX3568" fmla="*/ 619641 w 1998270"/>
              <a:gd name="connsiteY3568" fmla="*/ 714120 h 1996549"/>
              <a:gd name="connsiteX3569" fmla="*/ 606679 w 1998270"/>
              <a:gd name="connsiteY3569" fmla="*/ 701157 h 1996549"/>
              <a:gd name="connsiteX3570" fmla="*/ 619641 w 1998270"/>
              <a:gd name="connsiteY3570" fmla="*/ 688194 h 1996549"/>
              <a:gd name="connsiteX3571" fmla="*/ 681042 w 1998270"/>
              <a:gd name="connsiteY3571" fmla="*/ 687513 h 1996549"/>
              <a:gd name="connsiteX3572" fmla="*/ 694687 w 1998270"/>
              <a:gd name="connsiteY3572" fmla="*/ 701157 h 1996549"/>
              <a:gd name="connsiteX3573" fmla="*/ 681042 w 1998270"/>
              <a:gd name="connsiteY3573" fmla="*/ 714803 h 1996549"/>
              <a:gd name="connsiteX3574" fmla="*/ 667398 w 1998270"/>
              <a:gd name="connsiteY3574" fmla="*/ 701157 h 1996549"/>
              <a:gd name="connsiteX3575" fmla="*/ 681042 w 1998270"/>
              <a:gd name="connsiteY3575" fmla="*/ 687513 h 1996549"/>
              <a:gd name="connsiteX3576" fmla="*/ 743126 w 1998270"/>
              <a:gd name="connsiteY3576" fmla="*/ 686660 h 1996549"/>
              <a:gd name="connsiteX3577" fmla="*/ 757624 w 1998270"/>
              <a:gd name="connsiteY3577" fmla="*/ 701157 h 1996549"/>
              <a:gd name="connsiteX3578" fmla="*/ 743126 w 1998270"/>
              <a:gd name="connsiteY3578" fmla="*/ 715654 h 1996549"/>
              <a:gd name="connsiteX3579" fmla="*/ 728629 w 1998270"/>
              <a:gd name="connsiteY3579" fmla="*/ 701157 h 1996549"/>
              <a:gd name="connsiteX3580" fmla="*/ 743126 w 1998270"/>
              <a:gd name="connsiteY3580" fmla="*/ 686660 h 1996549"/>
              <a:gd name="connsiteX3581" fmla="*/ 803845 w 1998270"/>
              <a:gd name="connsiteY3581" fmla="*/ 685978 h 1996549"/>
              <a:gd name="connsiteX3582" fmla="*/ 819025 w 1998270"/>
              <a:gd name="connsiteY3582" fmla="*/ 701157 h 1996549"/>
              <a:gd name="connsiteX3583" fmla="*/ 819025 w 1998270"/>
              <a:gd name="connsiteY3583" fmla="*/ 701330 h 1996549"/>
              <a:gd name="connsiteX3584" fmla="*/ 803845 w 1998270"/>
              <a:gd name="connsiteY3584" fmla="*/ 716167 h 1996549"/>
              <a:gd name="connsiteX3585" fmla="*/ 803674 w 1998270"/>
              <a:gd name="connsiteY3585" fmla="*/ 716169 h 1996549"/>
              <a:gd name="connsiteX3586" fmla="*/ 788666 w 1998270"/>
              <a:gd name="connsiteY3586" fmla="*/ 701157 h 1996549"/>
              <a:gd name="connsiteX3587" fmla="*/ 803845 w 1998270"/>
              <a:gd name="connsiteY3587" fmla="*/ 685978 h 1996549"/>
              <a:gd name="connsiteX3588" fmla="*/ 865246 w 1998270"/>
              <a:gd name="connsiteY3588" fmla="*/ 685296 h 1996549"/>
              <a:gd name="connsiteX3589" fmla="*/ 865587 w 1998270"/>
              <a:gd name="connsiteY3589" fmla="*/ 685296 h 1996549"/>
              <a:gd name="connsiteX3590" fmla="*/ 881108 w 1998270"/>
              <a:gd name="connsiteY3590" fmla="*/ 701157 h 1996549"/>
              <a:gd name="connsiteX3591" fmla="*/ 881108 w 1998270"/>
              <a:gd name="connsiteY3591" fmla="*/ 701330 h 1996549"/>
              <a:gd name="connsiteX3592" fmla="*/ 865246 w 1998270"/>
              <a:gd name="connsiteY3592" fmla="*/ 716849 h 1996549"/>
              <a:gd name="connsiteX3593" fmla="*/ 849385 w 1998270"/>
              <a:gd name="connsiteY3593" fmla="*/ 701157 h 1996549"/>
              <a:gd name="connsiteX3594" fmla="*/ 865246 w 1998270"/>
              <a:gd name="connsiteY3594" fmla="*/ 685296 h 1996549"/>
              <a:gd name="connsiteX3595" fmla="*/ 926647 w 1998270"/>
              <a:gd name="connsiteY3595" fmla="*/ 684614 h 1996549"/>
              <a:gd name="connsiteX3596" fmla="*/ 943703 w 1998270"/>
              <a:gd name="connsiteY3596" fmla="*/ 701670 h 1996549"/>
              <a:gd name="connsiteX3597" fmla="*/ 926647 w 1998270"/>
              <a:gd name="connsiteY3597" fmla="*/ 718726 h 1996549"/>
              <a:gd name="connsiteX3598" fmla="*/ 909592 w 1998270"/>
              <a:gd name="connsiteY3598" fmla="*/ 701670 h 1996549"/>
              <a:gd name="connsiteX3599" fmla="*/ 926647 w 1998270"/>
              <a:gd name="connsiteY3599" fmla="*/ 684614 h 1996549"/>
              <a:gd name="connsiteX3600" fmla="*/ 988048 w 1998270"/>
              <a:gd name="connsiteY3600" fmla="*/ 683931 h 1996549"/>
              <a:gd name="connsiteX3601" fmla="*/ 1005104 w 1998270"/>
              <a:gd name="connsiteY3601" fmla="*/ 700987 h 1996549"/>
              <a:gd name="connsiteX3602" fmla="*/ 988048 w 1998270"/>
              <a:gd name="connsiteY3602" fmla="*/ 718043 h 1996549"/>
              <a:gd name="connsiteX3603" fmla="*/ 970993 w 1998270"/>
              <a:gd name="connsiteY3603" fmla="*/ 700987 h 1996549"/>
              <a:gd name="connsiteX3604" fmla="*/ 988048 w 1998270"/>
              <a:gd name="connsiteY3604" fmla="*/ 683931 h 1996549"/>
              <a:gd name="connsiteX3605" fmla="*/ 1051002 w 1998270"/>
              <a:gd name="connsiteY3605" fmla="*/ 683229 h 1996549"/>
              <a:gd name="connsiteX3606" fmla="*/ 1068041 w 1998270"/>
              <a:gd name="connsiteY3606" fmla="*/ 700305 h 1996549"/>
              <a:gd name="connsiteX3607" fmla="*/ 1068024 w 1998270"/>
              <a:gd name="connsiteY3607" fmla="*/ 701179 h 1996549"/>
              <a:gd name="connsiteX3608" fmla="*/ 1050132 w 1998270"/>
              <a:gd name="connsiteY3608" fmla="*/ 717361 h 1996549"/>
              <a:gd name="connsiteX3609" fmla="*/ 1033077 w 1998270"/>
              <a:gd name="connsiteY3609" fmla="*/ 700305 h 1996549"/>
              <a:gd name="connsiteX3610" fmla="*/ 1050132 w 1998270"/>
              <a:gd name="connsiteY3610" fmla="*/ 683249 h 1996549"/>
              <a:gd name="connsiteX3611" fmla="*/ 1051002 w 1998270"/>
              <a:gd name="connsiteY3611" fmla="*/ 683229 h 1996549"/>
              <a:gd name="connsiteX3612" fmla="*/ 1110851 w 1998270"/>
              <a:gd name="connsiteY3612" fmla="*/ 682567 h 1996549"/>
              <a:gd name="connsiteX3613" fmla="*/ 1129442 w 1998270"/>
              <a:gd name="connsiteY3613" fmla="*/ 701157 h 1996549"/>
              <a:gd name="connsiteX3614" fmla="*/ 1129442 w 1998270"/>
              <a:gd name="connsiteY3614" fmla="*/ 701329 h 1996549"/>
              <a:gd name="connsiteX3615" fmla="*/ 1110851 w 1998270"/>
              <a:gd name="connsiteY3615" fmla="*/ 719579 h 1996549"/>
              <a:gd name="connsiteX3616" fmla="*/ 1110681 w 1998270"/>
              <a:gd name="connsiteY3616" fmla="*/ 719579 h 1996549"/>
              <a:gd name="connsiteX3617" fmla="*/ 1092261 w 1998270"/>
              <a:gd name="connsiteY3617" fmla="*/ 701157 h 1996549"/>
              <a:gd name="connsiteX3618" fmla="*/ 1110851 w 1998270"/>
              <a:gd name="connsiteY3618" fmla="*/ 682567 h 1996549"/>
              <a:gd name="connsiteX3619" fmla="*/ 1172252 w 1998270"/>
              <a:gd name="connsiteY3619" fmla="*/ 682056 h 1996549"/>
              <a:gd name="connsiteX3620" fmla="*/ 1190673 w 1998270"/>
              <a:gd name="connsiteY3620" fmla="*/ 701157 h 1996549"/>
              <a:gd name="connsiteX3621" fmla="*/ 1171570 w 1998270"/>
              <a:gd name="connsiteY3621" fmla="*/ 720090 h 1996549"/>
              <a:gd name="connsiteX3622" fmla="*/ 1152468 w 1998270"/>
              <a:gd name="connsiteY3622" fmla="*/ 701157 h 1996549"/>
              <a:gd name="connsiteX3623" fmla="*/ 1152485 w 1998270"/>
              <a:gd name="connsiteY3623" fmla="*/ 700464 h 1996549"/>
              <a:gd name="connsiteX3624" fmla="*/ 1172252 w 1998270"/>
              <a:gd name="connsiteY3624" fmla="*/ 682056 h 1996549"/>
              <a:gd name="connsiteX3625" fmla="*/ 1233654 w 1998270"/>
              <a:gd name="connsiteY3625" fmla="*/ 681373 h 1996549"/>
              <a:gd name="connsiteX3626" fmla="*/ 1253439 w 1998270"/>
              <a:gd name="connsiteY3626" fmla="*/ 701157 h 1996549"/>
              <a:gd name="connsiteX3627" fmla="*/ 1253439 w 1998270"/>
              <a:gd name="connsiteY3627" fmla="*/ 701329 h 1996549"/>
              <a:gd name="connsiteX3628" fmla="*/ 1233654 w 1998270"/>
              <a:gd name="connsiteY3628" fmla="*/ 720773 h 1996549"/>
              <a:gd name="connsiteX3629" fmla="*/ 1233313 w 1998270"/>
              <a:gd name="connsiteY3629" fmla="*/ 720773 h 1996549"/>
              <a:gd name="connsiteX3630" fmla="*/ 1214039 w 1998270"/>
              <a:gd name="connsiteY3630" fmla="*/ 701157 h 1996549"/>
              <a:gd name="connsiteX3631" fmla="*/ 1214039 w 1998270"/>
              <a:gd name="connsiteY3631" fmla="*/ 700987 h 1996549"/>
              <a:gd name="connsiteX3632" fmla="*/ 1233654 w 1998270"/>
              <a:gd name="connsiteY3632" fmla="*/ 681373 h 1996549"/>
              <a:gd name="connsiteX3633" fmla="*/ 1971151 w 1998270"/>
              <a:gd name="connsiteY3633" fmla="*/ 680861 h 1996549"/>
              <a:gd name="connsiteX3634" fmla="*/ 1991448 w 1998270"/>
              <a:gd name="connsiteY3634" fmla="*/ 701157 h 1996549"/>
              <a:gd name="connsiteX3635" fmla="*/ 1991448 w 1998270"/>
              <a:gd name="connsiteY3635" fmla="*/ 701328 h 1996549"/>
              <a:gd name="connsiteX3636" fmla="*/ 1971151 w 1998270"/>
              <a:gd name="connsiteY3636" fmla="*/ 721284 h 1996549"/>
              <a:gd name="connsiteX3637" fmla="*/ 1950855 w 1998270"/>
              <a:gd name="connsiteY3637" fmla="*/ 701157 h 1996549"/>
              <a:gd name="connsiteX3638" fmla="*/ 1971151 w 1998270"/>
              <a:gd name="connsiteY3638" fmla="*/ 680861 h 1996549"/>
              <a:gd name="connsiteX3639" fmla="*/ 1295055 w 1998270"/>
              <a:gd name="connsiteY3639" fmla="*/ 680861 h 1996549"/>
              <a:gd name="connsiteX3640" fmla="*/ 1315351 w 1998270"/>
              <a:gd name="connsiteY3640" fmla="*/ 701157 h 1996549"/>
              <a:gd name="connsiteX3641" fmla="*/ 1315351 w 1998270"/>
              <a:gd name="connsiteY3641" fmla="*/ 701328 h 1996549"/>
              <a:gd name="connsiteX3642" fmla="*/ 1295055 w 1998270"/>
              <a:gd name="connsiteY3642" fmla="*/ 721284 h 1996549"/>
              <a:gd name="connsiteX3643" fmla="*/ 1274759 w 1998270"/>
              <a:gd name="connsiteY3643" fmla="*/ 701157 h 1996549"/>
              <a:gd name="connsiteX3644" fmla="*/ 1295055 w 1998270"/>
              <a:gd name="connsiteY3644" fmla="*/ 680861 h 1996549"/>
              <a:gd name="connsiteX3645" fmla="*/ 1357139 w 1998270"/>
              <a:gd name="connsiteY3645" fmla="*/ 680350 h 1996549"/>
              <a:gd name="connsiteX3646" fmla="*/ 1357480 w 1998270"/>
              <a:gd name="connsiteY3646" fmla="*/ 680350 h 1996549"/>
              <a:gd name="connsiteX3647" fmla="*/ 1377947 w 1998270"/>
              <a:gd name="connsiteY3647" fmla="*/ 701157 h 1996549"/>
              <a:gd name="connsiteX3648" fmla="*/ 1377947 w 1998270"/>
              <a:gd name="connsiteY3648" fmla="*/ 701329 h 1996549"/>
              <a:gd name="connsiteX3649" fmla="*/ 1357139 w 1998270"/>
              <a:gd name="connsiteY3649" fmla="*/ 721795 h 1996549"/>
              <a:gd name="connsiteX3650" fmla="*/ 1336331 w 1998270"/>
              <a:gd name="connsiteY3650" fmla="*/ 701157 h 1996549"/>
              <a:gd name="connsiteX3651" fmla="*/ 1357139 w 1998270"/>
              <a:gd name="connsiteY3651" fmla="*/ 680350 h 1996549"/>
              <a:gd name="connsiteX3652" fmla="*/ 1417857 w 1998270"/>
              <a:gd name="connsiteY3652" fmla="*/ 679839 h 1996549"/>
              <a:gd name="connsiteX3653" fmla="*/ 1439177 w 1998270"/>
              <a:gd name="connsiteY3653" fmla="*/ 701157 h 1996549"/>
              <a:gd name="connsiteX3654" fmla="*/ 1439177 w 1998270"/>
              <a:gd name="connsiteY3654" fmla="*/ 701329 h 1996549"/>
              <a:gd name="connsiteX3655" fmla="*/ 1417857 w 1998270"/>
              <a:gd name="connsiteY3655" fmla="*/ 722309 h 1996549"/>
              <a:gd name="connsiteX3656" fmla="*/ 1417687 w 1998270"/>
              <a:gd name="connsiteY3656" fmla="*/ 722309 h 1996549"/>
              <a:gd name="connsiteX3657" fmla="*/ 1396538 w 1998270"/>
              <a:gd name="connsiteY3657" fmla="*/ 701157 h 1996549"/>
              <a:gd name="connsiteX3658" fmla="*/ 1417857 w 1998270"/>
              <a:gd name="connsiteY3658" fmla="*/ 679839 h 1996549"/>
              <a:gd name="connsiteX3659" fmla="*/ 1479259 w 1998270"/>
              <a:gd name="connsiteY3659" fmla="*/ 679327 h 1996549"/>
              <a:gd name="connsiteX3660" fmla="*/ 1501091 w 1998270"/>
              <a:gd name="connsiteY3660" fmla="*/ 701157 h 1996549"/>
              <a:gd name="connsiteX3661" fmla="*/ 1501091 w 1998270"/>
              <a:gd name="connsiteY3661" fmla="*/ 701329 h 1996549"/>
              <a:gd name="connsiteX3662" fmla="*/ 1479259 w 1998270"/>
              <a:gd name="connsiteY3662" fmla="*/ 722819 h 1996549"/>
              <a:gd name="connsiteX3663" fmla="*/ 1457428 w 1998270"/>
              <a:gd name="connsiteY3663" fmla="*/ 701157 h 1996549"/>
              <a:gd name="connsiteX3664" fmla="*/ 1479259 w 1998270"/>
              <a:gd name="connsiteY3664" fmla="*/ 679327 h 1996549"/>
              <a:gd name="connsiteX3665" fmla="*/ 1540661 w 1998270"/>
              <a:gd name="connsiteY3665" fmla="*/ 678986 h 1996549"/>
              <a:gd name="connsiteX3666" fmla="*/ 1562833 w 1998270"/>
              <a:gd name="connsiteY3666" fmla="*/ 701157 h 1996549"/>
              <a:gd name="connsiteX3667" fmla="*/ 1540661 w 1998270"/>
              <a:gd name="connsiteY3667" fmla="*/ 723160 h 1996549"/>
              <a:gd name="connsiteX3668" fmla="*/ 1518488 w 1998270"/>
              <a:gd name="connsiteY3668" fmla="*/ 701157 h 1996549"/>
              <a:gd name="connsiteX3669" fmla="*/ 1540661 w 1998270"/>
              <a:gd name="connsiteY3669" fmla="*/ 678986 h 1996549"/>
              <a:gd name="connsiteX3670" fmla="*/ 1602061 w 1998270"/>
              <a:gd name="connsiteY3670" fmla="*/ 678644 h 1996549"/>
              <a:gd name="connsiteX3671" fmla="*/ 1602403 w 1998270"/>
              <a:gd name="connsiteY3671" fmla="*/ 678647 h 1996549"/>
              <a:gd name="connsiteX3672" fmla="*/ 1624575 w 1998270"/>
              <a:gd name="connsiteY3672" fmla="*/ 701498 h 1996549"/>
              <a:gd name="connsiteX3673" fmla="*/ 1602061 w 1998270"/>
              <a:gd name="connsiteY3673" fmla="*/ 723843 h 1996549"/>
              <a:gd name="connsiteX3674" fmla="*/ 1601191 w 1998270"/>
              <a:gd name="connsiteY3674" fmla="*/ 723852 h 1996549"/>
              <a:gd name="connsiteX3675" fmla="*/ 1578865 w 1998270"/>
              <a:gd name="connsiteY3675" fmla="*/ 701157 h 1996549"/>
              <a:gd name="connsiteX3676" fmla="*/ 1578883 w 1998270"/>
              <a:gd name="connsiteY3676" fmla="*/ 700465 h 1996549"/>
              <a:gd name="connsiteX3677" fmla="*/ 1602061 w 1998270"/>
              <a:gd name="connsiteY3677" fmla="*/ 678644 h 1996549"/>
              <a:gd name="connsiteX3678" fmla="*/ 1664144 w 1998270"/>
              <a:gd name="connsiteY3678" fmla="*/ 678302 h 1996549"/>
              <a:gd name="connsiteX3679" fmla="*/ 1686999 w 1998270"/>
              <a:gd name="connsiteY3679" fmla="*/ 701157 h 1996549"/>
              <a:gd name="connsiteX3680" fmla="*/ 1686999 w 1998270"/>
              <a:gd name="connsiteY3680" fmla="*/ 701329 h 1996549"/>
              <a:gd name="connsiteX3681" fmla="*/ 1664144 w 1998270"/>
              <a:gd name="connsiteY3681" fmla="*/ 723844 h 1996549"/>
              <a:gd name="connsiteX3682" fmla="*/ 1663804 w 1998270"/>
              <a:gd name="connsiteY3682" fmla="*/ 723844 h 1996549"/>
              <a:gd name="connsiteX3683" fmla="*/ 1641460 w 1998270"/>
              <a:gd name="connsiteY3683" fmla="*/ 701157 h 1996549"/>
              <a:gd name="connsiteX3684" fmla="*/ 1641460 w 1998270"/>
              <a:gd name="connsiteY3684" fmla="*/ 700987 h 1996549"/>
              <a:gd name="connsiteX3685" fmla="*/ 1664144 w 1998270"/>
              <a:gd name="connsiteY3685" fmla="*/ 678302 h 1996549"/>
              <a:gd name="connsiteX3686" fmla="*/ 1724864 w 1998270"/>
              <a:gd name="connsiteY3686" fmla="*/ 677962 h 1996549"/>
              <a:gd name="connsiteX3687" fmla="*/ 1748060 w 1998270"/>
              <a:gd name="connsiteY3687" fmla="*/ 700816 h 1996549"/>
              <a:gd name="connsiteX3688" fmla="*/ 1748060 w 1998270"/>
              <a:gd name="connsiteY3688" fmla="*/ 700987 h 1996549"/>
              <a:gd name="connsiteX3689" fmla="*/ 1724864 w 1998270"/>
              <a:gd name="connsiteY3689" fmla="*/ 723844 h 1996549"/>
              <a:gd name="connsiteX3690" fmla="*/ 1701839 w 1998270"/>
              <a:gd name="connsiteY3690" fmla="*/ 701157 h 1996549"/>
              <a:gd name="connsiteX3691" fmla="*/ 1701839 w 1998270"/>
              <a:gd name="connsiteY3691" fmla="*/ 700987 h 1996549"/>
              <a:gd name="connsiteX3692" fmla="*/ 1724864 w 1998270"/>
              <a:gd name="connsiteY3692" fmla="*/ 677962 h 1996549"/>
              <a:gd name="connsiteX3693" fmla="*/ 1909067 w 1998270"/>
              <a:gd name="connsiteY3693" fmla="*/ 677791 h 1996549"/>
              <a:gd name="connsiteX3694" fmla="*/ 1932434 w 1998270"/>
              <a:gd name="connsiteY3694" fmla="*/ 700646 h 1996549"/>
              <a:gd name="connsiteX3695" fmla="*/ 1932434 w 1998270"/>
              <a:gd name="connsiteY3695" fmla="*/ 700816 h 1996549"/>
              <a:gd name="connsiteX3696" fmla="*/ 1909067 w 1998270"/>
              <a:gd name="connsiteY3696" fmla="*/ 723843 h 1996549"/>
              <a:gd name="connsiteX3697" fmla="*/ 1885872 w 1998270"/>
              <a:gd name="connsiteY3697" fmla="*/ 701157 h 1996549"/>
              <a:gd name="connsiteX3698" fmla="*/ 1885872 w 1998270"/>
              <a:gd name="connsiteY3698" fmla="*/ 700987 h 1996549"/>
              <a:gd name="connsiteX3699" fmla="*/ 1909067 w 1998270"/>
              <a:gd name="connsiteY3699" fmla="*/ 677791 h 1996549"/>
              <a:gd name="connsiteX3700" fmla="*/ 1847667 w 1998270"/>
              <a:gd name="connsiteY3700" fmla="*/ 677791 h 1996549"/>
              <a:gd name="connsiteX3701" fmla="*/ 1871033 w 1998270"/>
              <a:gd name="connsiteY3701" fmla="*/ 700646 h 1996549"/>
              <a:gd name="connsiteX3702" fmla="*/ 1871033 w 1998270"/>
              <a:gd name="connsiteY3702" fmla="*/ 700816 h 1996549"/>
              <a:gd name="connsiteX3703" fmla="*/ 1847667 w 1998270"/>
              <a:gd name="connsiteY3703" fmla="*/ 723843 h 1996549"/>
              <a:gd name="connsiteX3704" fmla="*/ 1824471 w 1998270"/>
              <a:gd name="connsiteY3704" fmla="*/ 701157 h 1996549"/>
              <a:gd name="connsiteX3705" fmla="*/ 1824471 w 1998270"/>
              <a:gd name="connsiteY3705" fmla="*/ 700987 h 1996549"/>
              <a:gd name="connsiteX3706" fmla="*/ 1847667 w 1998270"/>
              <a:gd name="connsiteY3706" fmla="*/ 677791 h 1996549"/>
              <a:gd name="connsiteX3707" fmla="*/ 1786265 w 1998270"/>
              <a:gd name="connsiteY3707" fmla="*/ 677791 h 1996549"/>
              <a:gd name="connsiteX3708" fmla="*/ 1809631 w 1998270"/>
              <a:gd name="connsiteY3708" fmla="*/ 700646 h 1996549"/>
              <a:gd name="connsiteX3709" fmla="*/ 1809631 w 1998270"/>
              <a:gd name="connsiteY3709" fmla="*/ 700816 h 1996549"/>
              <a:gd name="connsiteX3710" fmla="*/ 1786265 w 1998270"/>
              <a:gd name="connsiteY3710" fmla="*/ 723843 h 1996549"/>
              <a:gd name="connsiteX3711" fmla="*/ 1763069 w 1998270"/>
              <a:gd name="connsiteY3711" fmla="*/ 701157 h 1996549"/>
              <a:gd name="connsiteX3712" fmla="*/ 1763069 w 1998270"/>
              <a:gd name="connsiteY3712" fmla="*/ 700987 h 1996549"/>
              <a:gd name="connsiteX3713" fmla="*/ 1786265 w 1998270"/>
              <a:gd name="connsiteY3713" fmla="*/ 677791 h 1996549"/>
              <a:gd name="connsiteX3714" fmla="*/ 5629 w 1998270"/>
              <a:gd name="connsiteY3714" fmla="*/ 635151 h 1996549"/>
              <a:gd name="connsiteX3715" fmla="*/ 10234 w 1998270"/>
              <a:gd name="connsiteY3715" fmla="*/ 639757 h 1996549"/>
              <a:gd name="connsiteX3716" fmla="*/ 5629 w 1998270"/>
              <a:gd name="connsiteY3716" fmla="*/ 644362 h 1996549"/>
              <a:gd name="connsiteX3717" fmla="*/ 1024 w 1998270"/>
              <a:gd name="connsiteY3717" fmla="*/ 639757 h 1996549"/>
              <a:gd name="connsiteX3718" fmla="*/ 5629 w 1998270"/>
              <a:gd name="connsiteY3718" fmla="*/ 635151 h 1996549"/>
              <a:gd name="connsiteX3719" fmla="*/ 67029 w 1998270"/>
              <a:gd name="connsiteY3719" fmla="*/ 633446 h 1996549"/>
              <a:gd name="connsiteX3720" fmla="*/ 67371 w 1998270"/>
              <a:gd name="connsiteY3720" fmla="*/ 633446 h 1996549"/>
              <a:gd name="connsiteX3721" fmla="*/ 73340 w 1998270"/>
              <a:gd name="connsiteY3721" fmla="*/ 639757 h 1996549"/>
              <a:gd name="connsiteX3722" fmla="*/ 67029 w 1998270"/>
              <a:gd name="connsiteY3722" fmla="*/ 646067 h 1996549"/>
              <a:gd name="connsiteX3723" fmla="*/ 60719 w 1998270"/>
              <a:gd name="connsiteY3723" fmla="*/ 639757 h 1996549"/>
              <a:gd name="connsiteX3724" fmla="*/ 67029 w 1998270"/>
              <a:gd name="connsiteY3724" fmla="*/ 633446 h 1996549"/>
              <a:gd name="connsiteX3725" fmla="*/ 129113 w 1998270"/>
              <a:gd name="connsiteY3725" fmla="*/ 632593 h 1996549"/>
              <a:gd name="connsiteX3726" fmla="*/ 136277 w 1998270"/>
              <a:gd name="connsiteY3726" fmla="*/ 639757 h 1996549"/>
              <a:gd name="connsiteX3727" fmla="*/ 129113 w 1998270"/>
              <a:gd name="connsiteY3727" fmla="*/ 646920 h 1996549"/>
              <a:gd name="connsiteX3728" fmla="*/ 121950 w 1998270"/>
              <a:gd name="connsiteY3728" fmla="*/ 639757 h 1996549"/>
              <a:gd name="connsiteX3729" fmla="*/ 129113 w 1998270"/>
              <a:gd name="connsiteY3729" fmla="*/ 632593 h 1996549"/>
              <a:gd name="connsiteX3730" fmla="*/ 189832 w 1998270"/>
              <a:gd name="connsiteY3730" fmla="*/ 631740 h 1996549"/>
              <a:gd name="connsiteX3731" fmla="*/ 197848 w 1998270"/>
              <a:gd name="connsiteY3731" fmla="*/ 639757 h 1996549"/>
              <a:gd name="connsiteX3732" fmla="*/ 189832 w 1998270"/>
              <a:gd name="connsiteY3732" fmla="*/ 647773 h 1996549"/>
              <a:gd name="connsiteX3733" fmla="*/ 181816 w 1998270"/>
              <a:gd name="connsiteY3733" fmla="*/ 639757 h 1996549"/>
              <a:gd name="connsiteX3734" fmla="*/ 189832 w 1998270"/>
              <a:gd name="connsiteY3734" fmla="*/ 631740 h 1996549"/>
              <a:gd name="connsiteX3735" fmla="*/ 251233 w 1998270"/>
              <a:gd name="connsiteY3735" fmla="*/ 631058 h 1996549"/>
              <a:gd name="connsiteX3736" fmla="*/ 259932 w 1998270"/>
              <a:gd name="connsiteY3736" fmla="*/ 639757 h 1996549"/>
              <a:gd name="connsiteX3737" fmla="*/ 251233 w 1998270"/>
              <a:gd name="connsiteY3737" fmla="*/ 648456 h 1996549"/>
              <a:gd name="connsiteX3738" fmla="*/ 242535 w 1998270"/>
              <a:gd name="connsiteY3738" fmla="*/ 639757 h 1996549"/>
              <a:gd name="connsiteX3739" fmla="*/ 251233 w 1998270"/>
              <a:gd name="connsiteY3739" fmla="*/ 631058 h 1996549"/>
              <a:gd name="connsiteX3740" fmla="*/ 312635 w 1998270"/>
              <a:gd name="connsiteY3740" fmla="*/ 630205 h 1996549"/>
              <a:gd name="connsiteX3741" fmla="*/ 322186 w 1998270"/>
              <a:gd name="connsiteY3741" fmla="*/ 639757 h 1996549"/>
              <a:gd name="connsiteX3742" fmla="*/ 312635 w 1998270"/>
              <a:gd name="connsiteY3742" fmla="*/ 649308 h 1996549"/>
              <a:gd name="connsiteX3743" fmla="*/ 303084 w 1998270"/>
              <a:gd name="connsiteY3743" fmla="*/ 639757 h 1996549"/>
              <a:gd name="connsiteX3744" fmla="*/ 312635 w 1998270"/>
              <a:gd name="connsiteY3744" fmla="*/ 630205 h 1996549"/>
              <a:gd name="connsiteX3745" fmla="*/ 374036 w 1998270"/>
              <a:gd name="connsiteY3745" fmla="*/ 629522 h 1996549"/>
              <a:gd name="connsiteX3746" fmla="*/ 384269 w 1998270"/>
              <a:gd name="connsiteY3746" fmla="*/ 639757 h 1996549"/>
              <a:gd name="connsiteX3747" fmla="*/ 374036 w 1998270"/>
              <a:gd name="connsiteY3747" fmla="*/ 649990 h 1996549"/>
              <a:gd name="connsiteX3748" fmla="*/ 363803 w 1998270"/>
              <a:gd name="connsiteY3748" fmla="*/ 639757 h 1996549"/>
              <a:gd name="connsiteX3749" fmla="*/ 374036 w 1998270"/>
              <a:gd name="connsiteY3749" fmla="*/ 629522 h 1996549"/>
              <a:gd name="connsiteX3750" fmla="*/ 436120 w 1998270"/>
              <a:gd name="connsiteY3750" fmla="*/ 628670 h 1996549"/>
              <a:gd name="connsiteX3751" fmla="*/ 447206 w 1998270"/>
              <a:gd name="connsiteY3751" fmla="*/ 639757 h 1996549"/>
              <a:gd name="connsiteX3752" fmla="*/ 436120 w 1998270"/>
              <a:gd name="connsiteY3752" fmla="*/ 650843 h 1996549"/>
              <a:gd name="connsiteX3753" fmla="*/ 425034 w 1998270"/>
              <a:gd name="connsiteY3753" fmla="*/ 639757 h 1996549"/>
              <a:gd name="connsiteX3754" fmla="*/ 436120 w 1998270"/>
              <a:gd name="connsiteY3754" fmla="*/ 628670 h 1996549"/>
              <a:gd name="connsiteX3755" fmla="*/ 496838 w 1998270"/>
              <a:gd name="connsiteY3755" fmla="*/ 627988 h 1996549"/>
              <a:gd name="connsiteX3756" fmla="*/ 508607 w 1998270"/>
              <a:gd name="connsiteY3756" fmla="*/ 639757 h 1996549"/>
              <a:gd name="connsiteX3757" fmla="*/ 496838 w 1998270"/>
              <a:gd name="connsiteY3757" fmla="*/ 651526 h 1996549"/>
              <a:gd name="connsiteX3758" fmla="*/ 485070 w 1998270"/>
              <a:gd name="connsiteY3758" fmla="*/ 639757 h 1996549"/>
              <a:gd name="connsiteX3759" fmla="*/ 496838 w 1998270"/>
              <a:gd name="connsiteY3759" fmla="*/ 627988 h 1996549"/>
              <a:gd name="connsiteX3760" fmla="*/ 558240 w 1998270"/>
              <a:gd name="connsiteY3760" fmla="*/ 627135 h 1996549"/>
              <a:gd name="connsiteX3761" fmla="*/ 570861 w 1998270"/>
              <a:gd name="connsiteY3761" fmla="*/ 639757 h 1996549"/>
              <a:gd name="connsiteX3762" fmla="*/ 558240 w 1998270"/>
              <a:gd name="connsiteY3762" fmla="*/ 652379 h 1996549"/>
              <a:gd name="connsiteX3763" fmla="*/ 545619 w 1998270"/>
              <a:gd name="connsiteY3763" fmla="*/ 639757 h 1996549"/>
              <a:gd name="connsiteX3764" fmla="*/ 558240 w 1998270"/>
              <a:gd name="connsiteY3764" fmla="*/ 627135 h 1996549"/>
              <a:gd name="connsiteX3765" fmla="*/ 619641 w 1998270"/>
              <a:gd name="connsiteY3765" fmla="*/ 626453 h 1996549"/>
              <a:gd name="connsiteX3766" fmla="*/ 632945 w 1998270"/>
              <a:gd name="connsiteY3766" fmla="*/ 639757 h 1996549"/>
              <a:gd name="connsiteX3767" fmla="*/ 619641 w 1998270"/>
              <a:gd name="connsiteY3767" fmla="*/ 653062 h 1996549"/>
              <a:gd name="connsiteX3768" fmla="*/ 606338 w 1998270"/>
              <a:gd name="connsiteY3768" fmla="*/ 639757 h 1996549"/>
              <a:gd name="connsiteX3769" fmla="*/ 619641 w 1998270"/>
              <a:gd name="connsiteY3769" fmla="*/ 626453 h 1996549"/>
              <a:gd name="connsiteX3770" fmla="*/ 681042 w 1998270"/>
              <a:gd name="connsiteY3770" fmla="*/ 625599 h 1996549"/>
              <a:gd name="connsiteX3771" fmla="*/ 695198 w 1998270"/>
              <a:gd name="connsiteY3771" fmla="*/ 639757 h 1996549"/>
              <a:gd name="connsiteX3772" fmla="*/ 681042 w 1998270"/>
              <a:gd name="connsiteY3772" fmla="*/ 653913 h 1996549"/>
              <a:gd name="connsiteX3773" fmla="*/ 666886 w 1998270"/>
              <a:gd name="connsiteY3773" fmla="*/ 639757 h 1996549"/>
              <a:gd name="connsiteX3774" fmla="*/ 681042 w 1998270"/>
              <a:gd name="connsiteY3774" fmla="*/ 625599 h 1996549"/>
              <a:gd name="connsiteX3775" fmla="*/ 743126 w 1998270"/>
              <a:gd name="connsiteY3775" fmla="*/ 624918 h 1996549"/>
              <a:gd name="connsiteX3776" fmla="*/ 757965 w 1998270"/>
              <a:gd name="connsiteY3776" fmla="*/ 639757 h 1996549"/>
              <a:gd name="connsiteX3777" fmla="*/ 743126 w 1998270"/>
              <a:gd name="connsiteY3777" fmla="*/ 654595 h 1996549"/>
              <a:gd name="connsiteX3778" fmla="*/ 728288 w 1998270"/>
              <a:gd name="connsiteY3778" fmla="*/ 639757 h 1996549"/>
              <a:gd name="connsiteX3779" fmla="*/ 743126 w 1998270"/>
              <a:gd name="connsiteY3779" fmla="*/ 624918 h 1996549"/>
              <a:gd name="connsiteX3780" fmla="*/ 803845 w 1998270"/>
              <a:gd name="connsiteY3780" fmla="*/ 624236 h 1996549"/>
              <a:gd name="connsiteX3781" fmla="*/ 819365 w 1998270"/>
              <a:gd name="connsiteY3781" fmla="*/ 639757 h 1996549"/>
              <a:gd name="connsiteX3782" fmla="*/ 819365 w 1998270"/>
              <a:gd name="connsiteY3782" fmla="*/ 639930 h 1996549"/>
              <a:gd name="connsiteX3783" fmla="*/ 803845 w 1998270"/>
              <a:gd name="connsiteY3783" fmla="*/ 655108 h 1996549"/>
              <a:gd name="connsiteX3784" fmla="*/ 803674 w 1998270"/>
              <a:gd name="connsiteY3784" fmla="*/ 655109 h 1996549"/>
              <a:gd name="connsiteX3785" fmla="*/ 788324 w 1998270"/>
              <a:gd name="connsiteY3785" fmla="*/ 639757 h 1996549"/>
              <a:gd name="connsiteX3786" fmla="*/ 803845 w 1998270"/>
              <a:gd name="connsiteY3786" fmla="*/ 624236 h 1996549"/>
              <a:gd name="connsiteX3787" fmla="*/ 865246 w 1998270"/>
              <a:gd name="connsiteY3787" fmla="*/ 623383 h 1996549"/>
              <a:gd name="connsiteX3788" fmla="*/ 882302 w 1998270"/>
              <a:gd name="connsiteY3788" fmla="*/ 640439 h 1996549"/>
              <a:gd name="connsiteX3789" fmla="*/ 865246 w 1998270"/>
              <a:gd name="connsiteY3789" fmla="*/ 657495 h 1996549"/>
              <a:gd name="connsiteX3790" fmla="*/ 848191 w 1998270"/>
              <a:gd name="connsiteY3790" fmla="*/ 640439 h 1996549"/>
              <a:gd name="connsiteX3791" fmla="*/ 865246 w 1998270"/>
              <a:gd name="connsiteY3791" fmla="*/ 623383 h 1996549"/>
              <a:gd name="connsiteX3792" fmla="*/ 926647 w 1998270"/>
              <a:gd name="connsiteY3792" fmla="*/ 622701 h 1996549"/>
              <a:gd name="connsiteX3793" fmla="*/ 943703 w 1998270"/>
              <a:gd name="connsiteY3793" fmla="*/ 639757 h 1996549"/>
              <a:gd name="connsiteX3794" fmla="*/ 926647 w 1998270"/>
              <a:gd name="connsiteY3794" fmla="*/ 656812 h 1996549"/>
              <a:gd name="connsiteX3795" fmla="*/ 909592 w 1998270"/>
              <a:gd name="connsiteY3795" fmla="*/ 639757 h 1996549"/>
              <a:gd name="connsiteX3796" fmla="*/ 926647 w 1998270"/>
              <a:gd name="connsiteY3796" fmla="*/ 622701 h 1996549"/>
              <a:gd name="connsiteX3797" fmla="*/ 988415 w 1998270"/>
              <a:gd name="connsiteY3797" fmla="*/ 621884 h 1996549"/>
              <a:gd name="connsiteX3798" fmla="*/ 1006153 w 1998270"/>
              <a:gd name="connsiteY3798" fmla="*/ 639622 h 1996549"/>
              <a:gd name="connsiteX3799" fmla="*/ 988415 w 1998270"/>
              <a:gd name="connsiteY3799" fmla="*/ 657359 h 1996549"/>
              <a:gd name="connsiteX3800" fmla="*/ 970677 w 1998270"/>
              <a:gd name="connsiteY3800" fmla="*/ 639622 h 1996549"/>
              <a:gd name="connsiteX3801" fmla="*/ 988415 w 1998270"/>
              <a:gd name="connsiteY3801" fmla="*/ 621884 h 1996549"/>
              <a:gd name="connsiteX3802" fmla="*/ 1110851 w 1998270"/>
              <a:gd name="connsiteY3802" fmla="*/ 621508 h 1996549"/>
              <a:gd name="connsiteX3803" fmla="*/ 1129954 w 1998270"/>
              <a:gd name="connsiteY3803" fmla="*/ 640610 h 1996549"/>
              <a:gd name="connsiteX3804" fmla="*/ 1110851 w 1998270"/>
              <a:gd name="connsiteY3804" fmla="*/ 659541 h 1996549"/>
              <a:gd name="connsiteX3805" fmla="*/ 1091749 w 1998270"/>
              <a:gd name="connsiteY3805" fmla="*/ 640610 h 1996549"/>
              <a:gd name="connsiteX3806" fmla="*/ 1110851 w 1998270"/>
              <a:gd name="connsiteY3806" fmla="*/ 621508 h 1996549"/>
              <a:gd name="connsiteX3807" fmla="*/ 1050132 w 1998270"/>
              <a:gd name="connsiteY3807" fmla="*/ 621508 h 1996549"/>
              <a:gd name="connsiteX3808" fmla="*/ 1067188 w 1998270"/>
              <a:gd name="connsiteY3808" fmla="*/ 639757 h 1996549"/>
              <a:gd name="connsiteX3809" fmla="*/ 1050132 w 1998270"/>
              <a:gd name="connsiteY3809" fmla="*/ 658007 h 1996549"/>
              <a:gd name="connsiteX3810" fmla="*/ 1031712 w 1998270"/>
              <a:gd name="connsiteY3810" fmla="*/ 639928 h 1996549"/>
              <a:gd name="connsiteX3811" fmla="*/ 1050132 w 1998270"/>
              <a:gd name="connsiteY3811" fmla="*/ 621508 h 1996549"/>
              <a:gd name="connsiteX3812" fmla="*/ 1172619 w 1998270"/>
              <a:gd name="connsiteY3812" fmla="*/ 620008 h 1996549"/>
              <a:gd name="connsiteX3813" fmla="*/ 1192234 w 1998270"/>
              <a:gd name="connsiteY3813" fmla="*/ 639622 h 1996549"/>
              <a:gd name="connsiteX3814" fmla="*/ 1172619 w 1998270"/>
              <a:gd name="connsiteY3814" fmla="*/ 659237 h 1996549"/>
              <a:gd name="connsiteX3815" fmla="*/ 1153005 w 1998270"/>
              <a:gd name="connsiteY3815" fmla="*/ 639622 h 1996549"/>
              <a:gd name="connsiteX3816" fmla="*/ 1172619 w 1998270"/>
              <a:gd name="connsiteY3816" fmla="*/ 620008 h 1996549"/>
              <a:gd name="connsiteX3817" fmla="*/ 1234524 w 1998270"/>
              <a:gd name="connsiteY3817" fmla="*/ 619444 h 1996549"/>
              <a:gd name="connsiteX3818" fmla="*/ 1254803 w 1998270"/>
              <a:gd name="connsiteY3818" fmla="*/ 639757 h 1996549"/>
              <a:gd name="connsiteX3819" fmla="*/ 1254769 w 1998270"/>
              <a:gd name="connsiteY3819" fmla="*/ 640806 h 1996549"/>
              <a:gd name="connsiteX3820" fmla="*/ 1233654 w 1998270"/>
              <a:gd name="connsiteY3820" fmla="*/ 659883 h 1996549"/>
              <a:gd name="connsiteX3821" fmla="*/ 1213358 w 1998270"/>
              <a:gd name="connsiteY3821" fmla="*/ 639757 h 1996549"/>
              <a:gd name="connsiteX3822" fmla="*/ 1233654 w 1998270"/>
              <a:gd name="connsiteY3822" fmla="*/ 619460 h 1996549"/>
              <a:gd name="connsiteX3823" fmla="*/ 1234524 w 1998270"/>
              <a:gd name="connsiteY3823" fmla="*/ 619444 h 1996549"/>
              <a:gd name="connsiteX3824" fmla="*/ 1971152 w 1998270"/>
              <a:gd name="connsiteY3824" fmla="*/ 618778 h 1996549"/>
              <a:gd name="connsiteX3825" fmla="*/ 1992130 w 1998270"/>
              <a:gd name="connsiteY3825" fmla="*/ 639757 h 1996549"/>
              <a:gd name="connsiteX3826" fmla="*/ 1971152 w 1998270"/>
              <a:gd name="connsiteY3826" fmla="*/ 660565 h 1996549"/>
              <a:gd name="connsiteX3827" fmla="*/ 1950173 w 1998270"/>
              <a:gd name="connsiteY3827" fmla="*/ 639757 h 1996549"/>
              <a:gd name="connsiteX3828" fmla="*/ 1971152 w 1998270"/>
              <a:gd name="connsiteY3828" fmla="*/ 618778 h 1996549"/>
              <a:gd name="connsiteX3829" fmla="*/ 1295055 w 1998270"/>
              <a:gd name="connsiteY3829" fmla="*/ 618778 h 1996549"/>
              <a:gd name="connsiteX3830" fmla="*/ 1316034 w 1998270"/>
              <a:gd name="connsiteY3830" fmla="*/ 639757 h 1996549"/>
              <a:gd name="connsiteX3831" fmla="*/ 1295055 w 1998270"/>
              <a:gd name="connsiteY3831" fmla="*/ 660565 h 1996549"/>
              <a:gd name="connsiteX3832" fmla="*/ 1274077 w 1998270"/>
              <a:gd name="connsiteY3832" fmla="*/ 639757 h 1996549"/>
              <a:gd name="connsiteX3833" fmla="*/ 1295055 w 1998270"/>
              <a:gd name="connsiteY3833" fmla="*/ 618778 h 1996549"/>
              <a:gd name="connsiteX3834" fmla="*/ 1357138 w 1998270"/>
              <a:gd name="connsiteY3834" fmla="*/ 618267 h 1996549"/>
              <a:gd name="connsiteX3835" fmla="*/ 1357479 w 1998270"/>
              <a:gd name="connsiteY3835" fmla="*/ 618267 h 1996549"/>
              <a:gd name="connsiteX3836" fmla="*/ 1378629 w 1998270"/>
              <a:gd name="connsiteY3836" fmla="*/ 639757 h 1996549"/>
              <a:gd name="connsiteX3837" fmla="*/ 1378629 w 1998270"/>
              <a:gd name="connsiteY3837" fmla="*/ 639928 h 1996549"/>
              <a:gd name="connsiteX3838" fmla="*/ 1357138 w 1998270"/>
              <a:gd name="connsiteY3838" fmla="*/ 661077 h 1996549"/>
              <a:gd name="connsiteX3839" fmla="*/ 1335819 w 1998270"/>
              <a:gd name="connsiteY3839" fmla="*/ 639757 h 1996549"/>
              <a:gd name="connsiteX3840" fmla="*/ 1335819 w 1998270"/>
              <a:gd name="connsiteY3840" fmla="*/ 639587 h 1996549"/>
              <a:gd name="connsiteX3841" fmla="*/ 1357138 w 1998270"/>
              <a:gd name="connsiteY3841" fmla="*/ 618267 h 1996549"/>
              <a:gd name="connsiteX3842" fmla="*/ 1417858 w 1998270"/>
              <a:gd name="connsiteY3842" fmla="*/ 617754 h 1996549"/>
              <a:gd name="connsiteX3843" fmla="*/ 1439860 w 1998270"/>
              <a:gd name="connsiteY3843" fmla="*/ 639757 h 1996549"/>
              <a:gd name="connsiteX3844" fmla="*/ 1439860 w 1998270"/>
              <a:gd name="connsiteY3844" fmla="*/ 639928 h 1996549"/>
              <a:gd name="connsiteX3845" fmla="*/ 1417858 w 1998270"/>
              <a:gd name="connsiteY3845" fmla="*/ 661588 h 1996549"/>
              <a:gd name="connsiteX3846" fmla="*/ 1417687 w 1998270"/>
              <a:gd name="connsiteY3846" fmla="*/ 661588 h 1996549"/>
              <a:gd name="connsiteX3847" fmla="*/ 1395856 w 1998270"/>
              <a:gd name="connsiteY3847" fmla="*/ 639757 h 1996549"/>
              <a:gd name="connsiteX3848" fmla="*/ 1417858 w 1998270"/>
              <a:gd name="connsiteY3848" fmla="*/ 617754 h 1996549"/>
              <a:gd name="connsiteX3849" fmla="*/ 1479259 w 1998270"/>
              <a:gd name="connsiteY3849" fmla="*/ 617243 h 1996549"/>
              <a:gd name="connsiteX3850" fmla="*/ 1501773 w 1998270"/>
              <a:gd name="connsiteY3850" fmla="*/ 639757 h 1996549"/>
              <a:gd name="connsiteX3851" fmla="*/ 1479259 w 1998270"/>
              <a:gd name="connsiteY3851" fmla="*/ 662100 h 1996549"/>
              <a:gd name="connsiteX3852" fmla="*/ 1456916 w 1998270"/>
              <a:gd name="connsiteY3852" fmla="*/ 639757 h 1996549"/>
              <a:gd name="connsiteX3853" fmla="*/ 1479259 w 1998270"/>
              <a:gd name="connsiteY3853" fmla="*/ 617243 h 1996549"/>
              <a:gd name="connsiteX3854" fmla="*/ 1540660 w 1998270"/>
              <a:gd name="connsiteY3854" fmla="*/ 616731 h 1996549"/>
              <a:gd name="connsiteX3855" fmla="*/ 1541001 w 1998270"/>
              <a:gd name="connsiteY3855" fmla="*/ 616731 h 1996549"/>
              <a:gd name="connsiteX3856" fmla="*/ 1563685 w 1998270"/>
              <a:gd name="connsiteY3856" fmla="*/ 639757 h 1996549"/>
              <a:gd name="connsiteX3857" fmla="*/ 1563685 w 1998270"/>
              <a:gd name="connsiteY3857" fmla="*/ 639928 h 1996549"/>
              <a:gd name="connsiteX3858" fmla="*/ 1540660 w 1998270"/>
              <a:gd name="connsiteY3858" fmla="*/ 662612 h 1996549"/>
              <a:gd name="connsiteX3859" fmla="*/ 1517806 w 1998270"/>
              <a:gd name="connsiteY3859" fmla="*/ 639757 h 1996549"/>
              <a:gd name="connsiteX3860" fmla="*/ 1517806 w 1998270"/>
              <a:gd name="connsiteY3860" fmla="*/ 639587 h 1996549"/>
              <a:gd name="connsiteX3861" fmla="*/ 1540660 w 1998270"/>
              <a:gd name="connsiteY3861" fmla="*/ 616731 h 1996549"/>
              <a:gd name="connsiteX3862" fmla="*/ 1602061 w 1998270"/>
              <a:gd name="connsiteY3862" fmla="*/ 616390 h 1996549"/>
              <a:gd name="connsiteX3863" fmla="*/ 1625428 w 1998270"/>
              <a:gd name="connsiteY3863" fmla="*/ 639757 h 1996549"/>
              <a:gd name="connsiteX3864" fmla="*/ 1625428 w 1998270"/>
              <a:gd name="connsiteY3864" fmla="*/ 639928 h 1996549"/>
              <a:gd name="connsiteX3865" fmla="*/ 1602061 w 1998270"/>
              <a:gd name="connsiteY3865" fmla="*/ 662954 h 1996549"/>
              <a:gd name="connsiteX3866" fmla="*/ 1578866 w 1998270"/>
              <a:gd name="connsiteY3866" fmla="*/ 639757 h 1996549"/>
              <a:gd name="connsiteX3867" fmla="*/ 1578866 w 1998270"/>
              <a:gd name="connsiteY3867" fmla="*/ 639586 h 1996549"/>
              <a:gd name="connsiteX3868" fmla="*/ 1602061 w 1998270"/>
              <a:gd name="connsiteY3868" fmla="*/ 616390 h 1996549"/>
              <a:gd name="connsiteX3869" fmla="*/ 1664145 w 1998270"/>
              <a:gd name="connsiteY3869" fmla="*/ 616049 h 1996549"/>
              <a:gd name="connsiteX3870" fmla="*/ 1687853 w 1998270"/>
              <a:gd name="connsiteY3870" fmla="*/ 639757 h 1996549"/>
              <a:gd name="connsiteX3871" fmla="*/ 1687853 w 1998270"/>
              <a:gd name="connsiteY3871" fmla="*/ 639928 h 1996549"/>
              <a:gd name="connsiteX3872" fmla="*/ 1664145 w 1998270"/>
              <a:gd name="connsiteY3872" fmla="*/ 663294 h 1996549"/>
              <a:gd name="connsiteX3873" fmla="*/ 1640608 w 1998270"/>
              <a:gd name="connsiteY3873" fmla="*/ 639757 h 1996549"/>
              <a:gd name="connsiteX3874" fmla="*/ 1640608 w 1998270"/>
              <a:gd name="connsiteY3874" fmla="*/ 639587 h 1996549"/>
              <a:gd name="connsiteX3875" fmla="*/ 1664145 w 1998270"/>
              <a:gd name="connsiteY3875" fmla="*/ 616049 h 1996549"/>
              <a:gd name="connsiteX3876" fmla="*/ 1724864 w 1998270"/>
              <a:gd name="connsiteY3876" fmla="*/ 615878 h 1996549"/>
              <a:gd name="connsiteX3877" fmla="*/ 1748742 w 1998270"/>
              <a:gd name="connsiteY3877" fmla="*/ 639757 h 1996549"/>
              <a:gd name="connsiteX3878" fmla="*/ 1724864 w 1998270"/>
              <a:gd name="connsiteY3878" fmla="*/ 663464 h 1996549"/>
              <a:gd name="connsiteX3879" fmla="*/ 1701157 w 1998270"/>
              <a:gd name="connsiteY3879" fmla="*/ 639757 h 1996549"/>
              <a:gd name="connsiteX3880" fmla="*/ 1701157 w 1998270"/>
              <a:gd name="connsiteY3880" fmla="*/ 639586 h 1996549"/>
              <a:gd name="connsiteX3881" fmla="*/ 1724864 w 1998270"/>
              <a:gd name="connsiteY3881" fmla="*/ 615878 h 1996549"/>
              <a:gd name="connsiteX3882" fmla="*/ 1786265 w 1998270"/>
              <a:gd name="connsiteY3882" fmla="*/ 615708 h 1996549"/>
              <a:gd name="connsiteX3883" fmla="*/ 1810314 w 1998270"/>
              <a:gd name="connsiteY3883" fmla="*/ 639757 h 1996549"/>
              <a:gd name="connsiteX3884" fmla="*/ 1786265 w 1998270"/>
              <a:gd name="connsiteY3884" fmla="*/ 663635 h 1996549"/>
              <a:gd name="connsiteX3885" fmla="*/ 1762387 w 1998270"/>
              <a:gd name="connsiteY3885" fmla="*/ 639757 h 1996549"/>
              <a:gd name="connsiteX3886" fmla="*/ 1786265 w 1998270"/>
              <a:gd name="connsiteY3886" fmla="*/ 615708 h 1996549"/>
              <a:gd name="connsiteX3887" fmla="*/ 1847666 w 1998270"/>
              <a:gd name="connsiteY3887" fmla="*/ 615538 h 1996549"/>
              <a:gd name="connsiteX3888" fmla="*/ 1848007 w 1998270"/>
              <a:gd name="connsiteY3888" fmla="*/ 615538 h 1996549"/>
              <a:gd name="connsiteX3889" fmla="*/ 1871886 w 1998270"/>
              <a:gd name="connsiteY3889" fmla="*/ 639757 h 1996549"/>
              <a:gd name="connsiteX3890" fmla="*/ 1871886 w 1998270"/>
              <a:gd name="connsiteY3890" fmla="*/ 639928 h 1996549"/>
              <a:gd name="connsiteX3891" fmla="*/ 1847666 w 1998270"/>
              <a:gd name="connsiteY3891" fmla="*/ 663806 h 1996549"/>
              <a:gd name="connsiteX3892" fmla="*/ 1823618 w 1998270"/>
              <a:gd name="connsiteY3892" fmla="*/ 639757 h 1996549"/>
              <a:gd name="connsiteX3893" fmla="*/ 1823618 w 1998270"/>
              <a:gd name="connsiteY3893" fmla="*/ 639586 h 1996549"/>
              <a:gd name="connsiteX3894" fmla="*/ 1847666 w 1998270"/>
              <a:gd name="connsiteY3894" fmla="*/ 615538 h 1996549"/>
              <a:gd name="connsiteX3895" fmla="*/ 1910278 w 1998270"/>
              <a:gd name="connsiteY3895" fmla="*/ 615517 h 1996549"/>
              <a:gd name="connsiteX3896" fmla="*/ 1934139 w 1998270"/>
              <a:gd name="connsiteY3896" fmla="*/ 639757 h 1996549"/>
              <a:gd name="connsiteX3897" fmla="*/ 1934139 w 1998270"/>
              <a:gd name="connsiteY3897" fmla="*/ 639928 h 1996549"/>
              <a:gd name="connsiteX3898" fmla="*/ 1909920 w 1998270"/>
              <a:gd name="connsiteY3898" fmla="*/ 663806 h 1996549"/>
              <a:gd name="connsiteX3899" fmla="*/ 1885871 w 1998270"/>
              <a:gd name="connsiteY3899" fmla="*/ 639757 h 1996549"/>
              <a:gd name="connsiteX3900" fmla="*/ 1909067 w 1998270"/>
              <a:gd name="connsiteY3900" fmla="*/ 615538 h 1996549"/>
              <a:gd name="connsiteX3901" fmla="*/ 1910278 w 1998270"/>
              <a:gd name="connsiteY3901" fmla="*/ 615517 h 1996549"/>
              <a:gd name="connsiteX3902" fmla="*/ 5628 w 1998270"/>
              <a:gd name="connsiteY3902" fmla="*/ 573581 h 1996549"/>
              <a:gd name="connsiteX3903" fmla="*/ 5969 w 1998270"/>
              <a:gd name="connsiteY3903" fmla="*/ 573581 h 1996549"/>
              <a:gd name="connsiteX3904" fmla="*/ 10404 w 1998270"/>
              <a:gd name="connsiteY3904" fmla="*/ 578356 h 1996549"/>
              <a:gd name="connsiteX3905" fmla="*/ 5628 w 1998270"/>
              <a:gd name="connsiteY3905" fmla="*/ 583132 h 1996549"/>
              <a:gd name="connsiteX3906" fmla="*/ 853 w 1998270"/>
              <a:gd name="connsiteY3906" fmla="*/ 578356 h 1996549"/>
              <a:gd name="connsiteX3907" fmla="*/ 5628 w 1998270"/>
              <a:gd name="connsiteY3907" fmla="*/ 573581 h 1996549"/>
              <a:gd name="connsiteX3908" fmla="*/ 67029 w 1998270"/>
              <a:gd name="connsiteY3908" fmla="*/ 571703 h 1996549"/>
              <a:gd name="connsiteX3909" fmla="*/ 67371 w 1998270"/>
              <a:gd name="connsiteY3909" fmla="*/ 571703 h 1996549"/>
              <a:gd name="connsiteX3910" fmla="*/ 73681 w 1998270"/>
              <a:gd name="connsiteY3910" fmla="*/ 578356 h 1996549"/>
              <a:gd name="connsiteX3911" fmla="*/ 67029 w 1998270"/>
              <a:gd name="connsiteY3911" fmla="*/ 585006 h 1996549"/>
              <a:gd name="connsiteX3912" fmla="*/ 60378 w 1998270"/>
              <a:gd name="connsiteY3912" fmla="*/ 578356 h 1996549"/>
              <a:gd name="connsiteX3913" fmla="*/ 67029 w 1998270"/>
              <a:gd name="connsiteY3913" fmla="*/ 571703 h 1996549"/>
              <a:gd name="connsiteX3914" fmla="*/ 189833 w 1998270"/>
              <a:gd name="connsiteY3914" fmla="*/ 570339 h 1996549"/>
              <a:gd name="connsiteX3915" fmla="*/ 190174 w 1998270"/>
              <a:gd name="connsiteY3915" fmla="*/ 570339 h 1996549"/>
              <a:gd name="connsiteX3916" fmla="*/ 198020 w 1998270"/>
              <a:gd name="connsiteY3916" fmla="*/ 578525 h 1996549"/>
              <a:gd name="connsiteX3917" fmla="*/ 189833 w 1998270"/>
              <a:gd name="connsiteY3917" fmla="*/ 586713 h 1996549"/>
              <a:gd name="connsiteX3918" fmla="*/ 181646 w 1998270"/>
              <a:gd name="connsiteY3918" fmla="*/ 578525 h 1996549"/>
              <a:gd name="connsiteX3919" fmla="*/ 189833 w 1998270"/>
              <a:gd name="connsiteY3919" fmla="*/ 570339 h 1996549"/>
              <a:gd name="connsiteX3920" fmla="*/ 129113 w 1998270"/>
              <a:gd name="connsiteY3920" fmla="*/ 570339 h 1996549"/>
              <a:gd name="connsiteX3921" fmla="*/ 129454 w 1998270"/>
              <a:gd name="connsiteY3921" fmla="*/ 570339 h 1996549"/>
              <a:gd name="connsiteX3922" fmla="*/ 136618 w 1998270"/>
              <a:gd name="connsiteY3922" fmla="*/ 577844 h 1996549"/>
              <a:gd name="connsiteX3923" fmla="*/ 129113 w 1998270"/>
              <a:gd name="connsiteY3923" fmla="*/ 585348 h 1996549"/>
              <a:gd name="connsiteX3924" fmla="*/ 121609 w 1998270"/>
              <a:gd name="connsiteY3924" fmla="*/ 577844 h 1996549"/>
              <a:gd name="connsiteX3925" fmla="*/ 129113 w 1998270"/>
              <a:gd name="connsiteY3925" fmla="*/ 570339 h 1996549"/>
              <a:gd name="connsiteX3926" fmla="*/ 251233 w 1998270"/>
              <a:gd name="connsiteY3926" fmla="*/ 569315 h 1996549"/>
              <a:gd name="connsiteX3927" fmla="*/ 251574 w 1998270"/>
              <a:gd name="connsiteY3927" fmla="*/ 569315 h 1996549"/>
              <a:gd name="connsiteX3928" fmla="*/ 260273 w 1998270"/>
              <a:gd name="connsiteY3928" fmla="*/ 578356 h 1996549"/>
              <a:gd name="connsiteX3929" fmla="*/ 251233 w 1998270"/>
              <a:gd name="connsiteY3929" fmla="*/ 587396 h 1996549"/>
              <a:gd name="connsiteX3930" fmla="*/ 242194 w 1998270"/>
              <a:gd name="connsiteY3930" fmla="*/ 578356 h 1996549"/>
              <a:gd name="connsiteX3931" fmla="*/ 251233 w 1998270"/>
              <a:gd name="connsiteY3931" fmla="*/ 569315 h 1996549"/>
              <a:gd name="connsiteX3932" fmla="*/ 312635 w 1998270"/>
              <a:gd name="connsiteY3932" fmla="*/ 568463 h 1996549"/>
              <a:gd name="connsiteX3933" fmla="*/ 322527 w 1998270"/>
              <a:gd name="connsiteY3933" fmla="*/ 578356 h 1996549"/>
              <a:gd name="connsiteX3934" fmla="*/ 312635 w 1998270"/>
              <a:gd name="connsiteY3934" fmla="*/ 588247 h 1996549"/>
              <a:gd name="connsiteX3935" fmla="*/ 302743 w 1998270"/>
              <a:gd name="connsiteY3935" fmla="*/ 578356 h 1996549"/>
              <a:gd name="connsiteX3936" fmla="*/ 312635 w 1998270"/>
              <a:gd name="connsiteY3936" fmla="*/ 568463 h 1996549"/>
              <a:gd name="connsiteX3937" fmla="*/ 374036 w 1998270"/>
              <a:gd name="connsiteY3937" fmla="*/ 567781 h 1996549"/>
              <a:gd name="connsiteX3938" fmla="*/ 384611 w 1998270"/>
              <a:gd name="connsiteY3938" fmla="*/ 578356 h 1996549"/>
              <a:gd name="connsiteX3939" fmla="*/ 374036 w 1998270"/>
              <a:gd name="connsiteY3939" fmla="*/ 588931 h 1996549"/>
              <a:gd name="connsiteX3940" fmla="*/ 363462 w 1998270"/>
              <a:gd name="connsiteY3940" fmla="*/ 578356 h 1996549"/>
              <a:gd name="connsiteX3941" fmla="*/ 374036 w 1998270"/>
              <a:gd name="connsiteY3941" fmla="*/ 567781 h 1996549"/>
              <a:gd name="connsiteX3942" fmla="*/ 436119 w 1998270"/>
              <a:gd name="connsiteY3942" fmla="*/ 566927 h 1996549"/>
              <a:gd name="connsiteX3943" fmla="*/ 447547 w 1998270"/>
              <a:gd name="connsiteY3943" fmla="*/ 578356 h 1996549"/>
              <a:gd name="connsiteX3944" fmla="*/ 436119 w 1998270"/>
              <a:gd name="connsiteY3944" fmla="*/ 589783 h 1996549"/>
              <a:gd name="connsiteX3945" fmla="*/ 424692 w 1998270"/>
              <a:gd name="connsiteY3945" fmla="*/ 578356 h 1996549"/>
              <a:gd name="connsiteX3946" fmla="*/ 436119 w 1998270"/>
              <a:gd name="connsiteY3946" fmla="*/ 566927 h 1996549"/>
              <a:gd name="connsiteX3947" fmla="*/ 496838 w 1998270"/>
              <a:gd name="connsiteY3947" fmla="*/ 566246 h 1996549"/>
              <a:gd name="connsiteX3948" fmla="*/ 508948 w 1998270"/>
              <a:gd name="connsiteY3948" fmla="*/ 578356 h 1996549"/>
              <a:gd name="connsiteX3949" fmla="*/ 496838 w 1998270"/>
              <a:gd name="connsiteY3949" fmla="*/ 590466 h 1996549"/>
              <a:gd name="connsiteX3950" fmla="*/ 484729 w 1998270"/>
              <a:gd name="connsiteY3950" fmla="*/ 578356 h 1996549"/>
              <a:gd name="connsiteX3951" fmla="*/ 496838 w 1998270"/>
              <a:gd name="connsiteY3951" fmla="*/ 566246 h 1996549"/>
              <a:gd name="connsiteX3952" fmla="*/ 558240 w 1998270"/>
              <a:gd name="connsiteY3952" fmla="*/ 565393 h 1996549"/>
              <a:gd name="connsiteX3953" fmla="*/ 571203 w 1998270"/>
              <a:gd name="connsiteY3953" fmla="*/ 578356 h 1996549"/>
              <a:gd name="connsiteX3954" fmla="*/ 558240 w 1998270"/>
              <a:gd name="connsiteY3954" fmla="*/ 591318 h 1996549"/>
              <a:gd name="connsiteX3955" fmla="*/ 545278 w 1998270"/>
              <a:gd name="connsiteY3955" fmla="*/ 578356 h 1996549"/>
              <a:gd name="connsiteX3956" fmla="*/ 558240 w 1998270"/>
              <a:gd name="connsiteY3956" fmla="*/ 565393 h 1996549"/>
              <a:gd name="connsiteX3957" fmla="*/ 619642 w 1998270"/>
              <a:gd name="connsiteY3957" fmla="*/ 564711 h 1996549"/>
              <a:gd name="connsiteX3958" fmla="*/ 633286 w 1998270"/>
              <a:gd name="connsiteY3958" fmla="*/ 578356 h 1996549"/>
              <a:gd name="connsiteX3959" fmla="*/ 619642 w 1998270"/>
              <a:gd name="connsiteY3959" fmla="*/ 592002 h 1996549"/>
              <a:gd name="connsiteX3960" fmla="*/ 605997 w 1998270"/>
              <a:gd name="connsiteY3960" fmla="*/ 578356 h 1996549"/>
              <a:gd name="connsiteX3961" fmla="*/ 619642 w 1998270"/>
              <a:gd name="connsiteY3961" fmla="*/ 564711 h 1996549"/>
              <a:gd name="connsiteX3962" fmla="*/ 681042 w 1998270"/>
              <a:gd name="connsiteY3962" fmla="*/ 563858 h 1996549"/>
              <a:gd name="connsiteX3963" fmla="*/ 695539 w 1998270"/>
              <a:gd name="connsiteY3963" fmla="*/ 578356 h 1996549"/>
              <a:gd name="connsiteX3964" fmla="*/ 681042 w 1998270"/>
              <a:gd name="connsiteY3964" fmla="*/ 592853 h 1996549"/>
              <a:gd name="connsiteX3965" fmla="*/ 666545 w 1998270"/>
              <a:gd name="connsiteY3965" fmla="*/ 578356 h 1996549"/>
              <a:gd name="connsiteX3966" fmla="*/ 681042 w 1998270"/>
              <a:gd name="connsiteY3966" fmla="*/ 563858 h 1996549"/>
              <a:gd name="connsiteX3967" fmla="*/ 743126 w 1998270"/>
              <a:gd name="connsiteY3967" fmla="*/ 563176 h 1996549"/>
              <a:gd name="connsiteX3968" fmla="*/ 758306 w 1998270"/>
              <a:gd name="connsiteY3968" fmla="*/ 578356 h 1996549"/>
              <a:gd name="connsiteX3969" fmla="*/ 758306 w 1998270"/>
              <a:gd name="connsiteY3969" fmla="*/ 578527 h 1996549"/>
              <a:gd name="connsiteX3970" fmla="*/ 743126 w 1998270"/>
              <a:gd name="connsiteY3970" fmla="*/ 593365 h 1996549"/>
              <a:gd name="connsiteX3971" fmla="*/ 742955 w 1998270"/>
              <a:gd name="connsiteY3971" fmla="*/ 593367 h 1996549"/>
              <a:gd name="connsiteX3972" fmla="*/ 727946 w 1998270"/>
              <a:gd name="connsiteY3972" fmla="*/ 578356 h 1996549"/>
              <a:gd name="connsiteX3973" fmla="*/ 743126 w 1998270"/>
              <a:gd name="connsiteY3973" fmla="*/ 563176 h 1996549"/>
              <a:gd name="connsiteX3974" fmla="*/ 803845 w 1998270"/>
              <a:gd name="connsiteY3974" fmla="*/ 562323 h 1996549"/>
              <a:gd name="connsiteX3975" fmla="*/ 819878 w 1998270"/>
              <a:gd name="connsiteY3975" fmla="*/ 578356 h 1996549"/>
              <a:gd name="connsiteX3976" fmla="*/ 803845 w 1998270"/>
              <a:gd name="connsiteY3976" fmla="*/ 594218 h 1996549"/>
              <a:gd name="connsiteX3977" fmla="*/ 787813 w 1998270"/>
              <a:gd name="connsiteY3977" fmla="*/ 578356 h 1996549"/>
              <a:gd name="connsiteX3978" fmla="*/ 803845 w 1998270"/>
              <a:gd name="connsiteY3978" fmla="*/ 562323 h 1996549"/>
              <a:gd name="connsiteX3979" fmla="*/ 865246 w 1998270"/>
              <a:gd name="connsiteY3979" fmla="*/ 561640 h 1996549"/>
              <a:gd name="connsiteX3980" fmla="*/ 882302 w 1998270"/>
              <a:gd name="connsiteY3980" fmla="*/ 578696 h 1996549"/>
              <a:gd name="connsiteX3981" fmla="*/ 865246 w 1998270"/>
              <a:gd name="connsiteY3981" fmla="*/ 595752 h 1996549"/>
              <a:gd name="connsiteX3982" fmla="*/ 848191 w 1998270"/>
              <a:gd name="connsiteY3982" fmla="*/ 578696 h 1996549"/>
              <a:gd name="connsiteX3983" fmla="*/ 865246 w 1998270"/>
              <a:gd name="connsiteY3983" fmla="*/ 561640 h 1996549"/>
              <a:gd name="connsiteX3984" fmla="*/ 926647 w 1998270"/>
              <a:gd name="connsiteY3984" fmla="*/ 560958 h 1996549"/>
              <a:gd name="connsiteX3985" fmla="*/ 943703 w 1998270"/>
              <a:gd name="connsiteY3985" fmla="*/ 578014 h 1996549"/>
              <a:gd name="connsiteX3986" fmla="*/ 926647 w 1998270"/>
              <a:gd name="connsiteY3986" fmla="*/ 595070 h 1996549"/>
              <a:gd name="connsiteX3987" fmla="*/ 909592 w 1998270"/>
              <a:gd name="connsiteY3987" fmla="*/ 578014 h 1996549"/>
              <a:gd name="connsiteX3988" fmla="*/ 926647 w 1998270"/>
              <a:gd name="connsiteY3988" fmla="*/ 560958 h 1996549"/>
              <a:gd name="connsiteX3989" fmla="*/ 988049 w 1998270"/>
              <a:gd name="connsiteY3989" fmla="*/ 560276 h 1996549"/>
              <a:gd name="connsiteX3990" fmla="*/ 988390 w 1998270"/>
              <a:gd name="connsiteY3990" fmla="*/ 560276 h 1996549"/>
              <a:gd name="connsiteX3991" fmla="*/ 1006129 w 1998270"/>
              <a:gd name="connsiteY3991" fmla="*/ 578356 h 1996549"/>
              <a:gd name="connsiteX3992" fmla="*/ 988049 w 1998270"/>
              <a:gd name="connsiteY3992" fmla="*/ 595412 h 1996549"/>
              <a:gd name="connsiteX3993" fmla="*/ 969970 w 1998270"/>
              <a:gd name="connsiteY3993" fmla="*/ 578356 h 1996549"/>
              <a:gd name="connsiteX3994" fmla="*/ 988049 w 1998270"/>
              <a:gd name="connsiteY3994" fmla="*/ 560276 h 1996549"/>
              <a:gd name="connsiteX3995" fmla="*/ 1050132 w 1998270"/>
              <a:gd name="connsiteY3995" fmla="*/ 559594 h 1996549"/>
              <a:gd name="connsiteX3996" fmla="*/ 1068894 w 1998270"/>
              <a:gd name="connsiteY3996" fmla="*/ 578356 h 1996549"/>
              <a:gd name="connsiteX3997" fmla="*/ 1068894 w 1998270"/>
              <a:gd name="connsiteY3997" fmla="*/ 578527 h 1996549"/>
              <a:gd name="connsiteX3998" fmla="*/ 1050132 w 1998270"/>
              <a:gd name="connsiteY3998" fmla="*/ 596948 h 1996549"/>
              <a:gd name="connsiteX3999" fmla="*/ 1031371 w 1998270"/>
              <a:gd name="connsiteY3999" fmla="*/ 578356 h 1996549"/>
              <a:gd name="connsiteX4000" fmla="*/ 1050132 w 1998270"/>
              <a:gd name="connsiteY4000" fmla="*/ 559594 h 1996549"/>
              <a:gd name="connsiteX4001" fmla="*/ 1110851 w 1998270"/>
              <a:gd name="connsiteY4001" fmla="*/ 558741 h 1996549"/>
              <a:gd name="connsiteX4002" fmla="*/ 1111192 w 1998270"/>
              <a:gd name="connsiteY4002" fmla="*/ 558741 h 1996549"/>
              <a:gd name="connsiteX4003" fmla="*/ 1130465 w 1998270"/>
              <a:gd name="connsiteY4003" fmla="*/ 578356 h 1996549"/>
              <a:gd name="connsiteX4004" fmla="*/ 1130465 w 1998270"/>
              <a:gd name="connsiteY4004" fmla="*/ 578525 h 1996549"/>
              <a:gd name="connsiteX4005" fmla="*/ 1110851 w 1998270"/>
              <a:gd name="connsiteY4005" fmla="*/ 597799 h 1996549"/>
              <a:gd name="connsiteX4006" fmla="*/ 1091237 w 1998270"/>
              <a:gd name="connsiteY4006" fmla="*/ 578356 h 1996549"/>
              <a:gd name="connsiteX4007" fmla="*/ 1110851 w 1998270"/>
              <a:gd name="connsiteY4007" fmla="*/ 558741 h 1996549"/>
              <a:gd name="connsiteX4008" fmla="*/ 1172252 w 1998270"/>
              <a:gd name="connsiteY4008" fmla="*/ 558228 h 1996549"/>
              <a:gd name="connsiteX4009" fmla="*/ 1192378 w 1998270"/>
              <a:gd name="connsiteY4009" fmla="*/ 578356 h 1996549"/>
              <a:gd name="connsiteX4010" fmla="*/ 1192378 w 1998270"/>
              <a:gd name="connsiteY4010" fmla="*/ 578525 h 1996549"/>
              <a:gd name="connsiteX4011" fmla="*/ 1172252 w 1998270"/>
              <a:gd name="connsiteY4011" fmla="*/ 598310 h 1996549"/>
              <a:gd name="connsiteX4012" fmla="*/ 1172082 w 1998270"/>
              <a:gd name="connsiteY4012" fmla="*/ 598310 h 1996549"/>
              <a:gd name="connsiteX4013" fmla="*/ 1152127 w 1998270"/>
              <a:gd name="connsiteY4013" fmla="*/ 578356 h 1996549"/>
              <a:gd name="connsiteX4014" fmla="*/ 1172252 w 1998270"/>
              <a:gd name="connsiteY4014" fmla="*/ 558228 h 1996549"/>
              <a:gd name="connsiteX4015" fmla="*/ 1233654 w 1998270"/>
              <a:gd name="connsiteY4015" fmla="*/ 557547 h 1996549"/>
              <a:gd name="connsiteX4016" fmla="*/ 1233995 w 1998270"/>
              <a:gd name="connsiteY4016" fmla="*/ 557547 h 1996549"/>
              <a:gd name="connsiteX4017" fmla="*/ 1254462 w 1998270"/>
              <a:gd name="connsiteY4017" fmla="*/ 578356 h 1996549"/>
              <a:gd name="connsiteX4018" fmla="*/ 1254462 w 1998270"/>
              <a:gd name="connsiteY4018" fmla="*/ 578525 h 1996549"/>
              <a:gd name="connsiteX4019" fmla="*/ 1233654 w 1998270"/>
              <a:gd name="connsiteY4019" fmla="*/ 598993 h 1996549"/>
              <a:gd name="connsiteX4020" fmla="*/ 1212846 w 1998270"/>
              <a:gd name="connsiteY4020" fmla="*/ 578356 h 1996549"/>
              <a:gd name="connsiteX4021" fmla="*/ 1233654 w 1998270"/>
              <a:gd name="connsiteY4021" fmla="*/ 557547 h 1996549"/>
              <a:gd name="connsiteX4022" fmla="*/ 1295054 w 1998270"/>
              <a:gd name="connsiteY4022" fmla="*/ 556864 h 1996549"/>
              <a:gd name="connsiteX4023" fmla="*/ 1295396 w 1998270"/>
              <a:gd name="connsiteY4023" fmla="*/ 556864 h 1996549"/>
              <a:gd name="connsiteX4024" fmla="*/ 1316545 w 1998270"/>
              <a:gd name="connsiteY4024" fmla="*/ 578356 h 1996549"/>
              <a:gd name="connsiteX4025" fmla="*/ 1316545 w 1998270"/>
              <a:gd name="connsiteY4025" fmla="*/ 578527 h 1996549"/>
              <a:gd name="connsiteX4026" fmla="*/ 1295054 w 1998270"/>
              <a:gd name="connsiteY4026" fmla="*/ 599676 h 1996549"/>
              <a:gd name="connsiteX4027" fmla="*/ 1273735 w 1998270"/>
              <a:gd name="connsiteY4027" fmla="*/ 578356 h 1996549"/>
              <a:gd name="connsiteX4028" fmla="*/ 1273735 w 1998270"/>
              <a:gd name="connsiteY4028" fmla="*/ 578185 h 1996549"/>
              <a:gd name="connsiteX4029" fmla="*/ 1295054 w 1998270"/>
              <a:gd name="connsiteY4029" fmla="*/ 556864 h 1996549"/>
              <a:gd name="connsiteX4030" fmla="*/ 1971151 w 1998270"/>
              <a:gd name="connsiteY4030" fmla="*/ 556694 h 1996549"/>
              <a:gd name="connsiteX4031" fmla="*/ 1992812 w 1998270"/>
              <a:gd name="connsiteY4031" fmla="*/ 578356 h 1996549"/>
              <a:gd name="connsiteX4032" fmla="*/ 1992812 w 1998270"/>
              <a:gd name="connsiteY4032" fmla="*/ 578525 h 1996549"/>
              <a:gd name="connsiteX4033" fmla="*/ 1971151 w 1998270"/>
              <a:gd name="connsiteY4033" fmla="*/ 599846 h 1996549"/>
              <a:gd name="connsiteX4034" fmla="*/ 1970981 w 1998270"/>
              <a:gd name="connsiteY4034" fmla="*/ 599846 h 1996549"/>
              <a:gd name="connsiteX4035" fmla="*/ 1949491 w 1998270"/>
              <a:gd name="connsiteY4035" fmla="*/ 578356 h 1996549"/>
              <a:gd name="connsiteX4036" fmla="*/ 1971151 w 1998270"/>
              <a:gd name="connsiteY4036" fmla="*/ 556694 h 1996549"/>
              <a:gd name="connsiteX4037" fmla="*/ 1357139 w 1998270"/>
              <a:gd name="connsiteY4037" fmla="*/ 556353 h 1996549"/>
              <a:gd name="connsiteX4038" fmla="*/ 1379141 w 1998270"/>
              <a:gd name="connsiteY4038" fmla="*/ 578356 h 1996549"/>
              <a:gd name="connsiteX4039" fmla="*/ 1379141 w 1998270"/>
              <a:gd name="connsiteY4039" fmla="*/ 578525 h 1996549"/>
              <a:gd name="connsiteX4040" fmla="*/ 1357139 w 1998270"/>
              <a:gd name="connsiteY4040" fmla="*/ 600186 h 1996549"/>
              <a:gd name="connsiteX4041" fmla="*/ 1356968 w 1998270"/>
              <a:gd name="connsiteY4041" fmla="*/ 600186 h 1996549"/>
              <a:gd name="connsiteX4042" fmla="*/ 1335137 w 1998270"/>
              <a:gd name="connsiteY4042" fmla="*/ 578356 h 1996549"/>
              <a:gd name="connsiteX4043" fmla="*/ 1357139 w 1998270"/>
              <a:gd name="connsiteY4043" fmla="*/ 556353 h 1996549"/>
              <a:gd name="connsiteX4044" fmla="*/ 1417858 w 1998270"/>
              <a:gd name="connsiteY4044" fmla="*/ 555671 h 1996549"/>
              <a:gd name="connsiteX4045" fmla="*/ 1418199 w 1998270"/>
              <a:gd name="connsiteY4045" fmla="*/ 555671 h 1996549"/>
              <a:gd name="connsiteX4046" fmla="*/ 1440542 w 1998270"/>
              <a:gd name="connsiteY4046" fmla="*/ 578356 h 1996549"/>
              <a:gd name="connsiteX4047" fmla="*/ 1440542 w 1998270"/>
              <a:gd name="connsiteY4047" fmla="*/ 578525 h 1996549"/>
              <a:gd name="connsiteX4048" fmla="*/ 1417858 w 1998270"/>
              <a:gd name="connsiteY4048" fmla="*/ 600870 h 1996549"/>
              <a:gd name="connsiteX4049" fmla="*/ 1395174 w 1998270"/>
              <a:gd name="connsiteY4049" fmla="*/ 578356 h 1996549"/>
              <a:gd name="connsiteX4050" fmla="*/ 1417858 w 1998270"/>
              <a:gd name="connsiteY4050" fmla="*/ 555671 h 1996549"/>
              <a:gd name="connsiteX4051" fmla="*/ 1479259 w 1998270"/>
              <a:gd name="connsiteY4051" fmla="*/ 555159 h 1996549"/>
              <a:gd name="connsiteX4052" fmla="*/ 1502455 w 1998270"/>
              <a:gd name="connsiteY4052" fmla="*/ 578356 h 1996549"/>
              <a:gd name="connsiteX4053" fmla="*/ 1502455 w 1998270"/>
              <a:gd name="connsiteY4053" fmla="*/ 578525 h 1996549"/>
              <a:gd name="connsiteX4054" fmla="*/ 1479259 w 1998270"/>
              <a:gd name="connsiteY4054" fmla="*/ 601380 h 1996549"/>
              <a:gd name="connsiteX4055" fmla="*/ 1478918 w 1998270"/>
              <a:gd name="connsiteY4055" fmla="*/ 601380 h 1996549"/>
              <a:gd name="connsiteX4056" fmla="*/ 1456233 w 1998270"/>
              <a:gd name="connsiteY4056" fmla="*/ 578356 h 1996549"/>
              <a:gd name="connsiteX4057" fmla="*/ 1456233 w 1998270"/>
              <a:gd name="connsiteY4057" fmla="*/ 578185 h 1996549"/>
              <a:gd name="connsiteX4058" fmla="*/ 1479259 w 1998270"/>
              <a:gd name="connsiteY4058" fmla="*/ 555159 h 1996549"/>
              <a:gd name="connsiteX4059" fmla="*/ 1540660 w 1998270"/>
              <a:gd name="connsiteY4059" fmla="*/ 554648 h 1996549"/>
              <a:gd name="connsiteX4060" fmla="*/ 1564367 w 1998270"/>
              <a:gd name="connsiteY4060" fmla="*/ 578356 h 1996549"/>
              <a:gd name="connsiteX4061" fmla="*/ 1564367 w 1998270"/>
              <a:gd name="connsiteY4061" fmla="*/ 578527 h 1996549"/>
              <a:gd name="connsiteX4062" fmla="*/ 1540660 w 1998270"/>
              <a:gd name="connsiteY4062" fmla="*/ 601893 h 1996549"/>
              <a:gd name="connsiteX4063" fmla="*/ 1517123 w 1998270"/>
              <a:gd name="connsiteY4063" fmla="*/ 578356 h 1996549"/>
              <a:gd name="connsiteX4064" fmla="*/ 1517123 w 1998270"/>
              <a:gd name="connsiteY4064" fmla="*/ 578186 h 1996549"/>
              <a:gd name="connsiteX4065" fmla="*/ 1540660 w 1998270"/>
              <a:gd name="connsiteY4065" fmla="*/ 554648 h 1996549"/>
              <a:gd name="connsiteX4066" fmla="*/ 1602061 w 1998270"/>
              <a:gd name="connsiteY4066" fmla="*/ 554305 h 1996549"/>
              <a:gd name="connsiteX4067" fmla="*/ 1626110 w 1998270"/>
              <a:gd name="connsiteY4067" fmla="*/ 578356 h 1996549"/>
              <a:gd name="connsiteX4068" fmla="*/ 1602061 w 1998270"/>
              <a:gd name="connsiteY4068" fmla="*/ 602234 h 1996549"/>
              <a:gd name="connsiteX4069" fmla="*/ 1578183 w 1998270"/>
              <a:gd name="connsiteY4069" fmla="*/ 578356 h 1996549"/>
              <a:gd name="connsiteX4070" fmla="*/ 1602061 w 1998270"/>
              <a:gd name="connsiteY4070" fmla="*/ 554305 h 1996549"/>
              <a:gd name="connsiteX4071" fmla="*/ 1909067 w 1998270"/>
              <a:gd name="connsiteY4071" fmla="*/ 553283 h 1996549"/>
              <a:gd name="connsiteX4072" fmla="*/ 1934139 w 1998270"/>
              <a:gd name="connsiteY4072" fmla="*/ 578356 h 1996549"/>
              <a:gd name="connsiteX4073" fmla="*/ 1934139 w 1998270"/>
              <a:gd name="connsiteY4073" fmla="*/ 578525 h 1996549"/>
              <a:gd name="connsiteX4074" fmla="*/ 1909067 w 1998270"/>
              <a:gd name="connsiteY4074" fmla="*/ 603258 h 1996549"/>
              <a:gd name="connsiteX4075" fmla="*/ 1884166 w 1998270"/>
              <a:gd name="connsiteY4075" fmla="*/ 578356 h 1996549"/>
              <a:gd name="connsiteX4076" fmla="*/ 1884166 w 1998270"/>
              <a:gd name="connsiteY4076" fmla="*/ 578185 h 1996549"/>
              <a:gd name="connsiteX4077" fmla="*/ 1909067 w 1998270"/>
              <a:gd name="connsiteY4077" fmla="*/ 553283 h 1996549"/>
              <a:gd name="connsiteX4078" fmla="*/ 1847667 w 1998270"/>
              <a:gd name="connsiteY4078" fmla="*/ 553283 h 1996549"/>
              <a:gd name="connsiteX4079" fmla="*/ 1872739 w 1998270"/>
              <a:gd name="connsiteY4079" fmla="*/ 578356 h 1996549"/>
              <a:gd name="connsiteX4080" fmla="*/ 1872739 w 1998270"/>
              <a:gd name="connsiteY4080" fmla="*/ 578525 h 1996549"/>
              <a:gd name="connsiteX4081" fmla="*/ 1847667 w 1998270"/>
              <a:gd name="connsiteY4081" fmla="*/ 603258 h 1996549"/>
              <a:gd name="connsiteX4082" fmla="*/ 1822765 w 1998270"/>
              <a:gd name="connsiteY4082" fmla="*/ 578356 h 1996549"/>
              <a:gd name="connsiteX4083" fmla="*/ 1822765 w 1998270"/>
              <a:gd name="connsiteY4083" fmla="*/ 578185 h 1996549"/>
              <a:gd name="connsiteX4084" fmla="*/ 1847667 w 1998270"/>
              <a:gd name="connsiteY4084" fmla="*/ 553283 h 1996549"/>
              <a:gd name="connsiteX4085" fmla="*/ 1786265 w 1998270"/>
              <a:gd name="connsiteY4085" fmla="*/ 553283 h 1996549"/>
              <a:gd name="connsiteX4086" fmla="*/ 1811166 w 1998270"/>
              <a:gd name="connsiteY4086" fmla="*/ 578185 h 1996549"/>
              <a:gd name="connsiteX4087" fmla="*/ 1811166 w 1998270"/>
              <a:gd name="connsiteY4087" fmla="*/ 578356 h 1996549"/>
              <a:gd name="connsiteX4088" fmla="*/ 1786265 w 1998270"/>
              <a:gd name="connsiteY4088" fmla="*/ 602916 h 1996549"/>
              <a:gd name="connsiteX4089" fmla="*/ 1761534 w 1998270"/>
              <a:gd name="connsiteY4089" fmla="*/ 578185 h 1996549"/>
              <a:gd name="connsiteX4090" fmla="*/ 1761534 w 1998270"/>
              <a:gd name="connsiteY4090" fmla="*/ 578014 h 1996549"/>
              <a:gd name="connsiteX4091" fmla="*/ 1786265 w 1998270"/>
              <a:gd name="connsiteY4091" fmla="*/ 553283 h 1996549"/>
              <a:gd name="connsiteX4092" fmla="*/ 1724864 w 1998270"/>
              <a:gd name="connsiteY4092" fmla="*/ 553283 h 1996549"/>
              <a:gd name="connsiteX4093" fmla="*/ 1749595 w 1998270"/>
              <a:gd name="connsiteY4093" fmla="*/ 578014 h 1996549"/>
              <a:gd name="connsiteX4094" fmla="*/ 1749595 w 1998270"/>
              <a:gd name="connsiteY4094" fmla="*/ 578185 h 1996549"/>
              <a:gd name="connsiteX4095" fmla="*/ 1724864 w 1998270"/>
              <a:gd name="connsiteY4095" fmla="*/ 602574 h 1996549"/>
              <a:gd name="connsiteX4096" fmla="*/ 1724523 w 1998270"/>
              <a:gd name="connsiteY4096" fmla="*/ 602574 h 1996549"/>
              <a:gd name="connsiteX4097" fmla="*/ 1700303 w 1998270"/>
              <a:gd name="connsiteY4097" fmla="*/ 578014 h 1996549"/>
              <a:gd name="connsiteX4098" fmla="*/ 1700303 w 1998270"/>
              <a:gd name="connsiteY4098" fmla="*/ 577844 h 1996549"/>
              <a:gd name="connsiteX4099" fmla="*/ 1724864 w 1998270"/>
              <a:gd name="connsiteY4099" fmla="*/ 553283 h 1996549"/>
              <a:gd name="connsiteX4100" fmla="*/ 1664145 w 1998270"/>
              <a:gd name="connsiteY4100" fmla="*/ 553283 h 1996549"/>
              <a:gd name="connsiteX4101" fmla="*/ 1664844 w 1998270"/>
              <a:gd name="connsiteY4101" fmla="*/ 553300 h 1996549"/>
              <a:gd name="connsiteX4102" fmla="*/ 1688535 w 1998270"/>
              <a:gd name="connsiteY4102" fmla="*/ 578356 h 1996549"/>
              <a:gd name="connsiteX4103" fmla="*/ 1664145 w 1998270"/>
              <a:gd name="connsiteY4103" fmla="*/ 602574 h 1996549"/>
              <a:gd name="connsiteX4104" fmla="*/ 1663446 w 1998270"/>
              <a:gd name="connsiteY4104" fmla="*/ 602565 h 1996549"/>
              <a:gd name="connsiteX4105" fmla="*/ 1639925 w 1998270"/>
              <a:gd name="connsiteY4105" fmla="*/ 577673 h 1996549"/>
              <a:gd name="connsiteX4106" fmla="*/ 1639925 w 1998270"/>
              <a:gd name="connsiteY4106" fmla="*/ 577503 h 1996549"/>
              <a:gd name="connsiteX4107" fmla="*/ 1664145 w 1998270"/>
              <a:gd name="connsiteY4107" fmla="*/ 553283 h 1996549"/>
              <a:gd name="connsiteX4108" fmla="*/ 5995 w 1998270"/>
              <a:gd name="connsiteY4108" fmla="*/ 511881 h 1996549"/>
              <a:gd name="connsiteX4109" fmla="*/ 10941 w 1998270"/>
              <a:gd name="connsiteY4109" fmla="*/ 516827 h 1996549"/>
              <a:gd name="connsiteX4110" fmla="*/ 5995 w 1998270"/>
              <a:gd name="connsiteY4110" fmla="*/ 521773 h 1996549"/>
              <a:gd name="connsiteX4111" fmla="*/ 1049 w 1998270"/>
              <a:gd name="connsiteY4111" fmla="*/ 516827 h 1996549"/>
              <a:gd name="connsiteX4112" fmla="*/ 5995 w 1998270"/>
              <a:gd name="connsiteY4112" fmla="*/ 511881 h 1996549"/>
              <a:gd name="connsiteX4113" fmla="*/ 67030 w 1998270"/>
              <a:gd name="connsiteY4113" fmla="*/ 510139 h 1996549"/>
              <a:gd name="connsiteX4114" fmla="*/ 73853 w 1998270"/>
              <a:gd name="connsiteY4114" fmla="*/ 516962 h 1996549"/>
              <a:gd name="connsiteX4115" fmla="*/ 67030 w 1998270"/>
              <a:gd name="connsiteY4115" fmla="*/ 523784 h 1996549"/>
              <a:gd name="connsiteX4116" fmla="*/ 60208 w 1998270"/>
              <a:gd name="connsiteY4116" fmla="*/ 516962 h 1996549"/>
              <a:gd name="connsiteX4117" fmla="*/ 67030 w 1998270"/>
              <a:gd name="connsiteY4117" fmla="*/ 510139 h 1996549"/>
              <a:gd name="connsiteX4118" fmla="*/ 129113 w 1998270"/>
              <a:gd name="connsiteY4118" fmla="*/ 509287 h 1996549"/>
              <a:gd name="connsiteX4119" fmla="*/ 136788 w 1998270"/>
              <a:gd name="connsiteY4119" fmla="*/ 516962 h 1996549"/>
              <a:gd name="connsiteX4120" fmla="*/ 129113 w 1998270"/>
              <a:gd name="connsiteY4120" fmla="*/ 524630 h 1996549"/>
              <a:gd name="connsiteX4121" fmla="*/ 121438 w 1998270"/>
              <a:gd name="connsiteY4121" fmla="*/ 516962 h 1996549"/>
              <a:gd name="connsiteX4122" fmla="*/ 129113 w 1998270"/>
              <a:gd name="connsiteY4122" fmla="*/ 509287 h 1996549"/>
              <a:gd name="connsiteX4123" fmla="*/ 189833 w 1998270"/>
              <a:gd name="connsiteY4123" fmla="*/ 508434 h 1996549"/>
              <a:gd name="connsiteX4124" fmla="*/ 198360 w 1998270"/>
              <a:gd name="connsiteY4124" fmla="*/ 516961 h 1996549"/>
              <a:gd name="connsiteX4125" fmla="*/ 189833 w 1998270"/>
              <a:gd name="connsiteY4125" fmla="*/ 525482 h 1996549"/>
              <a:gd name="connsiteX4126" fmla="*/ 181305 w 1998270"/>
              <a:gd name="connsiteY4126" fmla="*/ 516961 h 1996549"/>
              <a:gd name="connsiteX4127" fmla="*/ 189833 w 1998270"/>
              <a:gd name="connsiteY4127" fmla="*/ 508434 h 1996549"/>
              <a:gd name="connsiteX4128" fmla="*/ 251234 w 1998270"/>
              <a:gd name="connsiteY4128" fmla="*/ 507752 h 1996549"/>
              <a:gd name="connsiteX4129" fmla="*/ 260444 w 1998270"/>
              <a:gd name="connsiteY4129" fmla="*/ 516962 h 1996549"/>
              <a:gd name="connsiteX4130" fmla="*/ 251234 w 1998270"/>
              <a:gd name="connsiteY4130" fmla="*/ 526165 h 1996549"/>
              <a:gd name="connsiteX4131" fmla="*/ 242024 w 1998270"/>
              <a:gd name="connsiteY4131" fmla="*/ 516962 h 1996549"/>
              <a:gd name="connsiteX4132" fmla="*/ 251234 w 1998270"/>
              <a:gd name="connsiteY4132" fmla="*/ 507752 h 1996549"/>
              <a:gd name="connsiteX4133" fmla="*/ 312635 w 1998270"/>
              <a:gd name="connsiteY4133" fmla="*/ 506898 h 1996549"/>
              <a:gd name="connsiteX4134" fmla="*/ 312976 w 1998270"/>
              <a:gd name="connsiteY4134" fmla="*/ 506898 h 1996549"/>
              <a:gd name="connsiteX4135" fmla="*/ 322698 w 1998270"/>
              <a:gd name="connsiteY4135" fmla="*/ 516961 h 1996549"/>
              <a:gd name="connsiteX4136" fmla="*/ 312635 w 1998270"/>
              <a:gd name="connsiteY4136" fmla="*/ 527017 h 1996549"/>
              <a:gd name="connsiteX4137" fmla="*/ 302573 w 1998270"/>
              <a:gd name="connsiteY4137" fmla="*/ 516961 h 1996549"/>
              <a:gd name="connsiteX4138" fmla="*/ 312635 w 1998270"/>
              <a:gd name="connsiteY4138" fmla="*/ 506898 h 1996549"/>
              <a:gd name="connsiteX4139" fmla="*/ 374036 w 1998270"/>
              <a:gd name="connsiteY4139" fmla="*/ 506045 h 1996549"/>
              <a:gd name="connsiteX4140" fmla="*/ 374378 w 1998270"/>
              <a:gd name="connsiteY4140" fmla="*/ 506045 h 1996549"/>
              <a:gd name="connsiteX4141" fmla="*/ 384952 w 1998270"/>
              <a:gd name="connsiteY4141" fmla="*/ 516961 h 1996549"/>
              <a:gd name="connsiteX4142" fmla="*/ 374036 w 1998270"/>
              <a:gd name="connsiteY4142" fmla="*/ 527870 h 1996549"/>
              <a:gd name="connsiteX4143" fmla="*/ 363121 w 1998270"/>
              <a:gd name="connsiteY4143" fmla="*/ 516961 h 1996549"/>
              <a:gd name="connsiteX4144" fmla="*/ 374036 w 1998270"/>
              <a:gd name="connsiteY4144" fmla="*/ 506045 h 1996549"/>
              <a:gd name="connsiteX4145" fmla="*/ 436119 w 1998270"/>
              <a:gd name="connsiteY4145" fmla="*/ 505364 h 1996549"/>
              <a:gd name="connsiteX4146" fmla="*/ 436460 w 1998270"/>
              <a:gd name="connsiteY4146" fmla="*/ 505364 h 1996549"/>
              <a:gd name="connsiteX4147" fmla="*/ 447717 w 1998270"/>
              <a:gd name="connsiteY4147" fmla="*/ 516961 h 1996549"/>
              <a:gd name="connsiteX4148" fmla="*/ 436119 w 1998270"/>
              <a:gd name="connsiteY4148" fmla="*/ 528552 h 1996549"/>
              <a:gd name="connsiteX4149" fmla="*/ 424522 w 1998270"/>
              <a:gd name="connsiteY4149" fmla="*/ 516961 h 1996549"/>
              <a:gd name="connsiteX4150" fmla="*/ 436119 w 1998270"/>
              <a:gd name="connsiteY4150" fmla="*/ 505364 h 1996549"/>
              <a:gd name="connsiteX4151" fmla="*/ 496839 w 1998270"/>
              <a:gd name="connsiteY4151" fmla="*/ 504510 h 1996549"/>
              <a:gd name="connsiteX4152" fmla="*/ 497179 w 1998270"/>
              <a:gd name="connsiteY4152" fmla="*/ 504510 h 1996549"/>
              <a:gd name="connsiteX4153" fmla="*/ 509290 w 1998270"/>
              <a:gd name="connsiteY4153" fmla="*/ 516961 h 1996549"/>
              <a:gd name="connsiteX4154" fmla="*/ 496839 w 1998270"/>
              <a:gd name="connsiteY4154" fmla="*/ 529405 h 1996549"/>
              <a:gd name="connsiteX4155" fmla="*/ 484388 w 1998270"/>
              <a:gd name="connsiteY4155" fmla="*/ 516961 h 1996549"/>
              <a:gd name="connsiteX4156" fmla="*/ 496839 w 1998270"/>
              <a:gd name="connsiteY4156" fmla="*/ 504510 h 1996549"/>
              <a:gd name="connsiteX4157" fmla="*/ 558240 w 1998270"/>
              <a:gd name="connsiteY4157" fmla="*/ 503829 h 1996549"/>
              <a:gd name="connsiteX4158" fmla="*/ 558581 w 1998270"/>
              <a:gd name="connsiteY4158" fmla="*/ 503829 h 1996549"/>
              <a:gd name="connsiteX4159" fmla="*/ 571373 w 1998270"/>
              <a:gd name="connsiteY4159" fmla="*/ 516962 h 1996549"/>
              <a:gd name="connsiteX4160" fmla="*/ 558240 w 1998270"/>
              <a:gd name="connsiteY4160" fmla="*/ 530088 h 1996549"/>
              <a:gd name="connsiteX4161" fmla="*/ 545108 w 1998270"/>
              <a:gd name="connsiteY4161" fmla="*/ 516962 h 1996549"/>
              <a:gd name="connsiteX4162" fmla="*/ 558240 w 1998270"/>
              <a:gd name="connsiteY4162" fmla="*/ 503829 h 1996549"/>
              <a:gd name="connsiteX4163" fmla="*/ 619642 w 1998270"/>
              <a:gd name="connsiteY4163" fmla="*/ 502975 h 1996549"/>
              <a:gd name="connsiteX4164" fmla="*/ 633627 w 1998270"/>
              <a:gd name="connsiteY4164" fmla="*/ 516961 h 1996549"/>
              <a:gd name="connsiteX4165" fmla="*/ 619642 w 1998270"/>
              <a:gd name="connsiteY4165" fmla="*/ 530940 h 1996549"/>
              <a:gd name="connsiteX4166" fmla="*/ 605656 w 1998270"/>
              <a:gd name="connsiteY4166" fmla="*/ 516961 h 1996549"/>
              <a:gd name="connsiteX4167" fmla="*/ 619642 w 1998270"/>
              <a:gd name="connsiteY4167" fmla="*/ 502975 h 1996549"/>
              <a:gd name="connsiteX4168" fmla="*/ 743126 w 1998270"/>
              <a:gd name="connsiteY4168" fmla="*/ 502122 h 1996549"/>
              <a:gd name="connsiteX4169" fmla="*/ 758646 w 1998270"/>
              <a:gd name="connsiteY4169" fmla="*/ 517643 h 1996549"/>
              <a:gd name="connsiteX4170" fmla="*/ 758646 w 1998270"/>
              <a:gd name="connsiteY4170" fmla="*/ 517814 h 1996549"/>
              <a:gd name="connsiteX4171" fmla="*/ 743126 w 1998270"/>
              <a:gd name="connsiteY4171" fmla="*/ 532987 h 1996549"/>
              <a:gd name="connsiteX4172" fmla="*/ 742955 w 1998270"/>
              <a:gd name="connsiteY4172" fmla="*/ 532987 h 1996549"/>
              <a:gd name="connsiteX4173" fmla="*/ 727605 w 1998270"/>
              <a:gd name="connsiteY4173" fmla="*/ 517643 h 1996549"/>
              <a:gd name="connsiteX4174" fmla="*/ 743126 w 1998270"/>
              <a:gd name="connsiteY4174" fmla="*/ 502122 h 1996549"/>
              <a:gd name="connsiteX4175" fmla="*/ 681042 w 1998270"/>
              <a:gd name="connsiteY4175" fmla="*/ 502122 h 1996549"/>
              <a:gd name="connsiteX4176" fmla="*/ 695881 w 1998270"/>
              <a:gd name="connsiteY4176" fmla="*/ 516961 h 1996549"/>
              <a:gd name="connsiteX4177" fmla="*/ 681042 w 1998270"/>
              <a:gd name="connsiteY4177" fmla="*/ 531793 h 1996549"/>
              <a:gd name="connsiteX4178" fmla="*/ 666204 w 1998270"/>
              <a:gd name="connsiteY4178" fmla="*/ 516961 h 1996549"/>
              <a:gd name="connsiteX4179" fmla="*/ 681042 w 1998270"/>
              <a:gd name="connsiteY4179" fmla="*/ 502122 h 1996549"/>
              <a:gd name="connsiteX4180" fmla="*/ 803844 w 1998270"/>
              <a:gd name="connsiteY4180" fmla="*/ 500587 h 1996549"/>
              <a:gd name="connsiteX4181" fmla="*/ 820900 w 1998270"/>
              <a:gd name="connsiteY4181" fmla="*/ 517643 h 1996549"/>
              <a:gd name="connsiteX4182" fmla="*/ 803844 w 1998270"/>
              <a:gd name="connsiteY4182" fmla="*/ 533839 h 1996549"/>
              <a:gd name="connsiteX4183" fmla="*/ 786789 w 1998270"/>
              <a:gd name="connsiteY4183" fmla="*/ 517643 h 1996549"/>
              <a:gd name="connsiteX4184" fmla="*/ 803844 w 1998270"/>
              <a:gd name="connsiteY4184" fmla="*/ 500587 h 1996549"/>
              <a:gd name="connsiteX4185" fmla="*/ 865246 w 1998270"/>
              <a:gd name="connsiteY4185" fmla="*/ 499906 h 1996549"/>
              <a:gd name="connsiteX4186" fmla="*/ 882302 w 1998270"/>
              <a:gd name="connsiteY4186" fmla="*/ 516961 h 1996549"/>
              <a:gd name="connsiteX4187" fmla="*/ 865246 w 1998270"/>
              <a:gd name="connsiteY4187" fmla="*/ 534010 h 1996549"/>
              <a:gd name="connsiteX4188" fmla="*/ 848191 w 1998270"/>
              <a:gd name="connsiteY4188" fmla="*/ 516961 h 1996549"/>
              <a:gd name="connsiteX4189" fmla="*/ 865246 w 1998270"/>
              <a:gd name="connsiteY4189" fmla="*/ 499906 h 1996549"/>
              <a:gd name="connsiteX4190" fmla="*/ 927014 w 1998270"/>
              <a:gd name="connsiteY4190" fmla="*/ 499089 h 1996549"/>
              <a:gd name="connsiteX4191" fmla="*/ 944752 w 1998270"/>
              <a:gd name="connsiteY4191" fmla="*/ 516827 h 1996549"/>
              <a:gd name="connsiteX4192" fmla="*/ 927014 w 1998270"/>
              <a:gd name="connsiteY4192" fmla="*/ 534558 h 1996549"/>
              <a:gd name="connsiteX4193" fmla="*/ 909276 w 1998270"/>
              <a:gd name="connsiteY4193" fmla="*/ 516827 h 1996549"/>
              <a:gd name="connsiteX4194" fmla="*/ 927014 w 1998270"/>
              <a:gd name="connsiteY4194" fmla="*/ 499089 h 1996549"/>
              <a:gd name="connsiteX4195" fmla="*/ 988048 w 1998270"/>
              <a:gd name="connsiteY4195" fmla="*/ 498370 h 1996549"/>
              <a:gd name="connsiteX4196" fmla="*/ 1006640 w 1998270"/>
              <a:gd name="connsiteY4196" fmla="*/ 516961 h 1996549"/>
              <a:gd name="connsiteX4197" fmla="*/ 1006640 w 1998270"/>
              <a:gd name="connsiteY4197" fmla="*/ 517132 h 1996549"/>
              <a:gd name="connsiteX4198" fmla="*/ 988048 w 1998270"/>
              <a:gd name="connsiteY4198" fmla="*/ 535374 h 1996549"/>
              <a:gd name="connsiteX4199" fmla="*/ 987878 w 1998270"/>
              <a:gd name="connsiteY4199" fmla="*/ 535374 h 1996549"/>
              <a:gd name="connsiteX4200" fmla="*/ 969458 w 1998270"/>
              <a:gd name="connsiteY4200" fmla="*/ 516961 h 1996549"/>
              <a:gd name="connsiteX4201" fmla="*/ 988048 w 1998270"/>
              <a:gd name="connsiteY4201" fmla="*/ 498370 h 1996549"/>
              <a:gd name="connsiteX4202" fmla="*/ 1050132 w 1998270"/>
              <a:gd name="connsiteY4202" fmla="*/ 497688 h 1996549"/>
              <a:gd name="connsiteX4203" fmla="*/ 1050643 w 1998270"/>
              <a:gd name="connsiteY4203" fmla="*/ 497688 h 1996549"/>
              <a:gd name="connsiteX4204" fmla="*/ 1069405 w 1998270"/>
              <a:gd name="connsiteY4204" fmla="*/ 517132 h 1996549"/>
              <a:gd name="connsiteX4205" fmla="*/ 1069405 w 1998270"/>
              <a:gd name="connsiteY4205" fmla="*/ 517303 h 1996549"/>
              <a:gd name="connsiteX4206" fmla="*/ 1050132 w 1998270"/>
              <a:gd name="connsiteY4206" fmla="*/ 536228 h 1996549"/>
              <a:gd name="connsiteX4207" fmla="*/ 1030859 w 1998270"/>
              <a:gd name="connsiteY4207" fmla="*/ 516962 h 1996549"/>
              <a:gd name="connsiteX4208" fmla="*/ 1050132 w 1998270"/>
              <a:gd name="connsiteY4208" fmla="*/ 497688 h 1996549"/>
              <a:gd name="connsiteX4209" fmla="*/ 1110851 w 1998270"/>
              <a:gd name="connsiteY4209" fmla="*/ 497007 h 1996549"/>
              <a:gd name="connsiteX4210" fmla="*/ 1130807 w 1998270"/>
              <a:gd name="connsiteY4210" fmla="*/ 516962 h 1996549"/>
              <a:gd name="connsiteX4211" fmla="*/ 1130807 w 1998270"/>
              <a:gd name="connsiteY4211" fmla="*/ 517132 h 1996549"/>
              <a:gd name="connsiteX4212" fmla="*/ 1110851 w 1998270"/>
              <a:gd name="connsiteY4212" fmla="*/ 536740 h 1996549"/>
              <a:gd name="connsiteX4213" fmla="*/ 1091067 w 1998270"/>
              <a:gd name="connsiteY4213" fmla="*/ 516962 h 1996549"/>
              <a:gd name="connsiteX4214" fmla="*/ 1091067 w 1998270"/>
              <a:gd name="connsiteY4214" fmla="*/ 516791 h 1996549"/>
              <a:gd name="connsiteX4215" fmla="*/ 1110851 w 1998270"/>
              <a:gd name="connsiteY4215" fmla="*/ 497007 h 1996549"/>
              <a:gd name="connsiteX4216" fmla="*/ 1172619 w 1998270"/>
              <a:gd name="connsiteY4216" fmla="*/ 496190 h 1996549"/>
              <a:gd name="connsiteX4217" fmla="*/ 1193256 w 1998270"/>
              <a:gd name="connsiteY4217" fmla="*/ 516827 h 1996549"/>
              <a:gd name="connsiteX4218" fmla="*/ 1172619 w 1998270"/>
              <a:gd name="connsiteY4218" fmla="*/ 537457 h 1996549"/>
              <a:gd name="connsiteX4219" fmla="*/ 1151981 w 1998270"/>
              <a:gd name="connsiteY4219" fmla="*/ 516827 h 1996549"/>
              <a:gd name="connsiteX4220" fmla="*/ 1172619 w 1998270"/>
              <a:gd name="connsiteY4220" fmla="*/ 496190 h 1996549"/>
              <a:gd name="connsiteX4221" fmla="*/ 1233654 w 1998270"/>
              <a:gd name="connsiteY4221" fmla="*/ 495642 h 1996549"/>
              <a:gd name="connsiteX4222" fmla="*/ 1254974 w 1998270"/>
              <a:gd name="connsiteY4222" fmla="*/ 516961 h 1996549"/>
              <a:gd name="connsiteX4223" fmla="*/ 1254974 w 1998270"/>
              <a:gd name="connsiteY4223" fmla="*/ 517132 h 1996549"/>
              <a:gd name="connsiteX4224" fmla="*/ 1233654 w 1998270"/>
              <a:gd name="connsiteY4224" fmla="*/ 538104 h 1996549"/>
              <a:gd name="connsiteX4225" fmla="*/ 1233313 w 1998270"/>
              <a:gd name="connsiteY4225" fmla="*/ 538104 h 1996549"/>
              <a:gd name="connsiteX4226" fmla="*/ 1212504 w 1998270"/>
              <a:gd name="connsiteY4226" fmla="*/ 516961 h 1996549"/>
              <a:gd name="connsiteX4227" fmla="*/ 1212504 w 1998270"/>
              <a:gd name="connsiteY4227" fmla="*/ 516791 h 1996549"/>
              <a:gd name="connsiteX4228" fmla="*/ 1233654 w 1998270"/>
              <a:gd name="connsiteY4228" fmla="*/ 495642 h 1996549"/>
              <a:gd name="connsiteX4229" fmla="*/ 1295054 w 1998270"/>
              <a:gd name="connsiteY4229" fmla="*/ 494960 h 1996549"/>
              <a:gd name="connsiteX4230" fmla="*/ 1317057 w 1998270"/>
              <a:gd name="connsiteY4230" fmla="*/ 516962 h 1996549"/>
              <a:gd name="connsiteX4231" fmla="*/ 1317057 w 1998270"/>
              <a:gd name="connsiteY4231" fmla="*/ 517132 h 1996549"/>
              <a:gd name="connsiteX4232" fmla="*/ 1295054 w 1998270"/>
              <a:gd name="connsiteY4232" fmla="*/ 538786 h 1996549"/>
              <a:gd name="connsiteX4233" fmla="*/ 1294884 w 1998270"/>
              <a:gd name="connsiteY4233" fmla="*/ 538786 h 1996549"/>
              <a:gd name="connsiteX4234" fmla="*/ 1273053 w 1998270"/>
              <a:gd name="connsiteY4234" fmla="*/ 516962 h 1996549"/>
              <a:gd name="connsiteX4235" fmla="*/ 1295054 w 1998270"/>
              <a:gd name="connsiteY4235" fmla="*/ 494960 h 1996549"/>
              <a:gd name="connsiteX4236" fmla="*/ 1971151 w 1998270"/>
              <a:gd name="connsiteY4236" fmla="*/ 494619 h 1996549"/>
              <a:gd name="connsiteX4237" fmla="*/ 1971492 w 1998270"/>
              <a:gd name="connsiteY4237" fmla="*/ 494619 h 1996549"/>
              <a:gd name="connsiteX4238" fmla="*/ 1993494 w 1998270"/>
              <a:gd name="connsiteY4238" fmla="*/ 516962 h 1996549"/>
              <a:gd name="connsiteX4239" fmla="*/ 1993494 w 1998270"/>
              <a:gd name="connsiteY4239" fmla="*/ 517132 h 1996549"/>
              <a:gd name="connsiteX4240" fmla="*/ 1971151 w 1998270"/>
              <a:gd name="connsiteY4240" fmla="*/ 539127 h 1996549"/>
              <a:gd name="connsiteX4241" fmla="*/ 1948808 w 1998270"/>
              <a:gd name="connsiteY4241" fmla="*/ 516962 h 1996549"/>
              <a:gd name="connsiteX4242" fmla="*/ 1971151 w 1998270"/>
              <a:gd name="connsiteY4242" fmla="*/ 494619 h 1996549"/>
              <a:gd name="connsiteX4243" fmla="*/ 1356822 w 1998270"/>
              <a:gd name="connsiteY4243" fmla="*/ 494143 h 1996549"/>
              <a:gd name="connsiteX4244" fmla="*/ 1379507 w 1998270"/>
              <a:gd name="connsiteY4244" fmla="*/ 516827 h 1996549"/>
              <a:gd name="connsiteX4245" fmla="*/ 1356822 w 1998270"/>
              <a:gd name="connsiteY4245" fmla="*/ 539505 h 1996549"/>
              <a:gd name="connsiteX4246" fmla="*/ 1334138 w 1998270"/>
              <a:gd name="connsiteY4246" fmla="*/ 516827 h 1996549"/>
              <a:gd name="connsiteX4247" fmla="*/ 1356822 w 1998270"/>
              <a:gd name="connsiteY4247" fmla="*/ 494143 h 1996549"/>
              <a:gd name="connsiteX4248" fmla="*/ 1417858 w 1998270"/>
              <a:gd name="connsiteY4248" fmla="*/ 493766 h 1996549"/>
              <a:gd name="connsiteX4249" fmla="*/ 1441054 w 1998270"/>
              <a:gd name="connsiteY4249" fmla="*/ 516961 h 1996549"/>
              <a:gd name="connsiteX4250" fmla="*/ 1441054 w 1998270"/>
              <a:gd name="connsiteY4250" fmla="*/ 517132 h 1996549"/>
              <a:gd name="connsiteX4251" fmla="*/ 1417858 w 1998270"/>
              <a:gd name="connsiteY4251" fmla="*/ 539980 h 1996549"/>
              <a:gd name="connsiteX4252" fmla="*/ 1417517 w 1998270"/>
              <a:gd name="connsiteY4252" fmla="*/ 539980 h 1996549"/>
              <a:gd name="connsiteX4253" fmla="*/ 1394832 w 1998270"/>
              <a:gd name="connsiteY4253" fmla="*/ 516961 h 1996549"/>
              <a:gd name="connsiteX4254" fmla="*/ 1394832 w 1998270"/>
              <a:gd name="connsiteY4254" fmla="*/ 516791 h 1996549"/>
              <a:gd name="connsiteX4255" fmla="*/ 1417858 w 1998270"/>
              <a:gd name="connsiteY4255" fmla="*/ 493766 h 1996549"/>
              <a:gd name="connsiteX4256" fmla="*/ 1479259 w 1998270"/>
              <a:gd name="connsiteY4256" fmla="*/ 493083 h 1996549"/>
              <a:gd name="connsiteX4257" fmla="*/ 1503137 w 1998270"/>
              <a:gd name="connsiteY4257" fmla="*/ 516962 h 1996549"/>
              <a:gd name="connsiteX4258" fmla="*/ 1479259 w 1998270"/>
              <a:gd name="connsiteY4258" fmla="*/ 540662 h 1996549"/>
              <a:gd name="connsiteX4259" fmla="*/ 1455551 w 1998270"/>
              <a:gd name="connsiteY4259" fmla="*/ 516962 h 1996549"/>
              <a:gd name="connsiteX4260" fmla="*/ 1455551 w 1998270"/>
              <a:gd name="connsiteY4260" fmla="*/ 516791 h 1996549"/>
              <a:gd name="connsiteX4261" fmla="*/ 1479259 w 1998270"/>
              <a:gd name="connsiteY4261" fmla="*/ 493083 h 1996549"/>
              <a:gd name="connsiteX4262" fmla="*/ 1540660 w 1998270"/>
              <a:gd name="connsiteY4262" fmla="*/ 492572 h 1996549"/>
              <a:gd name="connsiteX4263" fmla="*/ 1565050 w 1998270"/>
              <a:gd name="connsiteY4263" fmla="*/ 516961 h 1996549"/>
              <a:gd name="connsiteX4264" fmla="*/ 1540660 w 1998270"/>
              <a:gd name="connsiteY4264" fmla="*/ 541173 h 1996549"/>
              <a:gd name="connsiteX4265" fmla="*/ 1516441 w 1998270"/>
              <a:gd name="connsiteY4265" fmla="*/ 516961 h 1996549"/>
              <a:gd name="connsiteX4266" fmla="*/ 1516441 w 1998270"/>
              <a:gd name="connsiteY4266" fmla="*/ 516791 h 1996549"/>
              <a:gd name="connsiteX4267" fmla="*/ 1540660 w 1998270"/>
              <a:gd name="connsiteY4267" fmla="*/ 492572 h 1996549"/>
              <a:gd name="connsiteX4268" fmla="*/ 1602061 w 1998270"/>
              <a:gd name="connsiteY4268" fmla="*/ 492231 h 1996549"/>
              <a:gd name="connsiteX4269" fmla="*/ 1626793 w 1998270"/>
              <a:gd name="connsiteY4269" fmla="*/ 516962 h 1996549"/>
              <a:gd name="connsiteX4270" fmla="*/ 1626793 w 1998270"/>
              <a:gd name="connsiteY4270" fmla="*/ 517132 h 1996549"/>
              <a:gd name="connsiteX4271" fmla="*/ 1602061 w 1998270"/>
              <a:gd name="connsiteY4271" fmla="*/ 541515 h 1996549"/>
              <a:gd name="connsiteX4272" fmla="*/ 1601720 w 1998270"/>
              <a:gd name="connsiteY4272" fmla="*/ 541515 h 1996549"/>
              <a:gd name="connsiteX4273" fmla="*/ 1577501 w 1998270"/>
              <a:gd name="connsiteY4273" fmla="*/ 516962 h 1996549"/>
              <a:gd name="connsiteX4274" fmla="*/ 1577501 w 1998270"/>
              <a:gd name="connsiteY4274" fmla="*/ 516791 h 1996549"/>
              <a:gd name="connsiteX4275" fmla="*/ 1602061 w 1998270"/>
              <a:gd name="connsiteY4275" fmla="*/ 492231 h 1996549"/>
              <a:gd name="connsiteX4276" fmla="*/ 1664145 w 1998270"/>
              <a:gd name="connsiteY4276" fmla="*/ 491718 h 1996549"/>
              <a:gd name="connsiteX4277" fmla="*/ 1689388 w 1998270"/>
              <a:gd name="connsiteY4277" fmla="*/ 516961 h 1996549"/>
              <a:gd name="connsiteX4278" fmla="*/ 1689388 w 1998270"/>
              <a:gd name="connsiteY4278" fmla="*/ 517132 h 1996549"/>
              <a:gd name="connsiteX4279" fmla="*/ 1664145 w 1998270"/>
              <a:gd name="connsiteY4279" fmla="*/ 542026 h 1996549"/>
              <a:gd name="connsiteX4280" fmla="*/ 1639073 w 1998270"/>
              <a:gd name="connsiteY4280" fmla="*/ 516961 h 1996549"/>
              <a:gd name="connsiteX4281" fmla="*/ 1639073 w 1998270"/>
              <a:gd name="connsiteY4281" fmla="*/ 516791 h 1996549"/>
              <a:gd name="connsiteX4282" fmla="*/ 1664145 w 1998270"/>
              <a:gd name="connsiteY4282" fmla="*/ 491718 h 1996549"/>
              <a:gd name="connsiteX4283" fmla="*/ 1724863 w 1998270"/>
              <a:gd name="connsiteY4283" fmla="*/ 491549 h 1996549"/>
              <a:gd name="connsiteX4284" fmla="*/ 1750277 w 1998270"/>
              <a:gd name="connsiteY4284" fmla="*/ 516962 h 1996549"/>
              <a:gd name="connsiteX4285" fmla="*/ 1724863 w 1998270"/>
              <a:gd name="connsiteY4285" fmla="*/ 542197 h 1996549"/>
              <a:gd name="connsiteX4286" fmla="*/ 1699621 w 1998270"/>
              <a:gd name="connsiteY4286" fmla="*/ 516962 h 1996549"/>
              <a:gd name="connsiteX4287" fmla="*/ 1724863 w 1998270"/>
              <a:gd name="connsiteY4287" fmla="*/ 491549 h 1996549"/>
              <a:gd name="connsiteX4288" fmla="*/ 1786265 w 1998270"/>
              <a:gd name="connsiteY4288" fmla="*/ 491207 h 1996549"/>
              <a:gd name="connsiteX4289" fmla="*/ 1786606 w 1998270"/>
              <a:gd name="connsiteY4289" fmla="*/ 491207 h 1996549"/>
              <a:gd name="connsiteX4290" fmla="*/ 1812020 w 1998270"/>
              <a:gd name="connsiteY4290" fmla="*/ 516962 h 1996549"/>
              <a:gd name="connsiteX4291" fmla="*/ 1812020 w 1998270"/>
              <a:gd name="connsiteY4291" fmla="*/ 517132 h 1996549"/>
              <a:gd name="connsiteX4292" fmla="*/ 1786265 w 1998270"/>
              <a:gd name="connsiteY4292" fmla="*/ 542538 h 1996549"/>
              <a:gd name="connsiteX4293" fmla="*/ 1760682 w 1998270"/>
              <a:gd name="connsiteY4293" fmla="*/ 516962 h 1996549"/>
              <a:gd name="connsiteX4294" fmla="*/ 1760682 w 1998270"/>
              <a:gd name="connsiteY4294" fmla="*/ 516791 h 1996549"/>
              <a:gd name="connsiteX4295" fmla="*/ 1786265 w 1998270"/>
              <a:gd name="connsiteY4295" fmla="*/ 491207 h 1996549"/>
              <a:gd name="connsiteX4296" fmla="*/ 1909068 w 1998270"/>
              <a:gd name="connsiteY4296" fmla="*/ 491037 h 1996549"/>
              <a:gd name="connsiteX4297" fmla="*/ 1934993 w 1998270"/>
              <a:gd name="connsiteY4297" fmla="*/ 516961 h 1996549"/>
              <a:gd name="connsiteX4298" fmla="*/ 1909068 w 1998270"/>
              <a:gd name="connsiteY4298" fmla="*/ 542709 h 1996549"/>
              <a:gd name="connsiteX4299" fmla="*/ 1883314 w 1998270"/>
              <a:gd name="connsiteY4299" fmla="*/ 516961 h 1996549"/>
              <a:gd name="connsiteX4300" fmla="*/ 1883314 w 1998270"/>
              <a:gd name="connsiteY4300" fmla="*/ 516791 h 1996549"/>
              <a:gd name="connsiteX4301" fmla="*/ 1909068 w 1998270"/>
              <a:gd name="connsiteY4301" fmla="*/ 491037 h 1996549"/>
              <a:gd name="connsiteX4302" fmla="*/ 1847666 w 1998270"/>
              <a:gd name="connsiteY4302" fmla="*/ 491037 h 1996549"/>
              <a:gd name="connsiteX4303" fmla="*/ 1873591 w 1998270"/>
              <a:gd name="connsiteY4303" fmla="*/ 516961 h 1996549"/>
              <a:gd name="connsiteX4304" fmla="*/ 1847666 w 1998270"/>
              <a:gd name="connsiteY4304" fmla="*/ 542709 h 1996549"/>
              <a:gd name="connsiteX4305" fmla="*/ 1821912 w 1998270"/>
              <a:gd name="connsiteY4305" fmla="*/ 516961 h 1996549"/>
              <a:gd name="connsiteX4306" fmla="*/ 1821912 w 1998270"/>
              <a:gd name="connsiteY4306" fmla="*/ 516791 h 1996549"/>
              <a:gd name="connsiteX4307" fmla="*/ 1847666 w 1998270"/>
              <a:gd name="connsiteY4307" fmla="*/ 491037 h 1996549"/>
              <a:gd name="connsiteX4308" fmla="*/ 5629 w 1998270"/>
              <a:gd name="connsiteY4308" fmla="*/ 450956 h 1996549"/>
              <a:gd name="connsiteX4309" fmla="*/ 5970 w 1998270"/>
              <a:gd name="connsiteY4309" fmla="*/ 450956 h 1996549"/>
              <a:gd name="connsiteX4310" fmla="*/ 10745 w 1998270"/>
              <a:gd name="connsiteY4310" fmla="*/ 456073 h 1996549"/>
              <a:gd name="connsiteX4311" fmla="*/ 5629 w 1998270"/>
              <a:gd name="connsiteY4311" fmla="*/ 461190 h 1996549"/>
              <a:gd name="connsiteX4312" fmla="*/ 512 w 1998270"/>
              <a:gd name="connsiteY4312" fmla="*/ 456073 h 1996549"/>
              <a:gd name="connsiteX4313" fmla="*/ 5629 w 1998270"/>
              <a:gd name="connsiteY4313" fmla="*/ 450956 h 1996549"/>
              <a:gd name="connsiteX4314" fmla="*/ 67029 w 1998270"/>
              <a:gd name="connsiteY4314" fmla="*/ 448568 h 1996549"/>
              <a:gd name="connsiteX4315" fmla="*/ 74022 w 1998270"/>
              <a:gd name="connsiteY4315" fmla="*/ 455561 h 1996549"/>
              <a:gd name="connsiteX4316" fmla="*/ 67029 w 1998270"/>
              <a:gd name="connsiteY4316" fmla="*/ 462554 h 1996549"/>
              <a:gd name="connsiteX4317" fmla="*/ 60037 w 1998270"/>
              <a:gd name="connsiteY4317" fmla="*/ 455561 h 1996549"/>
              <a:gd name="connsiteX4318" fmla="*/ 67029 w 1998270"/>
              <a:gd name="connsiteY4318" fmla="*/ 448568 h 1996549"/>
              <a:gd name="connsiteX4319" fmla="*/ 129113 w 1998270"/>
              <a:gd name="connsiteY4319" fmla="*/ 447715 h 1996549"/>
              <a:gd name="connsiteX4320" fmla="*/ 129454 w 1998270"/>
              <a:gd name="connsiteY4320" fmla="*/ 447715 h 1996549"/>
              <a:gd name="connsiteX4321" fmla="*/ 136959 w 1998270"/>
              <a:gd name="connsiteY4321" fmla="*/ 455561 h 1996549"/>
              <a:gd name="connsiteX4322" fmla="*/ 129113 w 1998270"/>
              <a:gd name="connsiteY4322" fmla="*/ 463407 h 1996549"/>
              <a:gd name="connsiteX4323" fmla="*/ 121268 w 1998270"/>
              <a:gd name="connsiteY4323" fmla="*/ 455561 h 1996549"/>
              <a:gd name="connsiteX4324" fmla="*/ 129113 w 1998270"/>
              <a:gd name="connsiteY4324" fmla="*/ 447715 h 1996549"/>
              <a:gd name="connsiteX4325" fmla="*/ 189832 w 1998270"/>
              <a:gd name="connsiteY4325" fmla="*/ 446862 h 1996549"/>
              <a:gd name="connsiteX4326" fmla="*/ 198531 w 1998270"/>
              <a:gd name="connsiteY4326" fmla="*/ 455561 h 1996549"/>
              <a:gd name="connsiteX4327" fmla="*/ 189832 w 1998270"/>
              <a:gd name="connsiteY4327" fmla="*/ 464259 h 1996549"/>
              <a:gd name="connsiteX4328" fmla="*/ 181134 w 1998270"/>
              <a:gd name="connsiteY4328" fmla="*/ 455561 h 1996549"/>
              <a:gd name="connsiteX4329" fmla="*/ 189832 w 1998270"/>
              <a:gd name="connsiteY4329" fmla="*/ 446862 h 1996549"/>
              <a:gd name="connsiteX4330" fmla="*/ 251234 w 1998270"/>
              <a:gd name="connsiteY4330" fmla="*/ 446010 h 1996549"/>
              <a:gd name="connsiteX4331" fmla="*/ 260785 w 1998270"/>
              <a:gd name="connsiteY4331" fmla="*/ 455561 h 1996549"/>
              <a:gd name="connsiteX4332" fmla="*/ 251234 w 1998270"/>
              <a:gd name="connsiteY4332" fmla="*/ 465112 h 1996549"/>
              <a:gd name="connsiteX4333" fmla="*/ 241683 w 1998270"/>
              <a:gd name="connsiteY4333" fmla="*/ 455561 h 1996549"/>
              <a:gd name="connsiteX4334" fmla="*/ 251234 w 1998270"/>
              <a:gd name="connsiteY4334" fmla="*/ 446010 h 1996549"/>
              <a:gd name="connsiteX4335" fmla="*/ 312635 w 1998270"/>
              <a:gd name="connsiteY4335" fmla="*/ 445327 h 1996549"/>
              <a:gd name="connsiteX4336" fmla="*/ 322868 w 1998270"/>
              <a:gd name="connsiteY4336" fmla="*/ 455561 h 1996549"/>
              <a:gd name="connsiteX4337" fmla="*/ 312635 w 1998270"/>
              <a:gd name="connsiteY4337" fmla="*/ 465795 h 1996549"/>
              <a:gd name="connsiteX4338" fmla="*/ 302402 w 1998270"/>
              <a:gd name="connsiteY4338" fmla="*/ 455561 h 1996549"/>
              <a:gd name="connsiteX4339" fmla="*/ 312635 w 1998270"/>
              <a:gd name="connsiteY4339" fmla="*/ 445327 h 1996549"/>
              <a:gd name="connsiteX4340" fmla="*/ 374036 w 1998270"/>
              <a:gd name="connsiteY4340" fmla="*/ 444474 h 1996549"/>
              <a:gd name="connsiteX4341" fmla="*/ 385123 w 1998270"/>
              <a:gd name="connsiteY4341" fmla="*/ 455561 h 1996549"/>
              <a:gd name="connsiteX4342" fmla="*/ 374036 w 1998270"/>
              <a:gd name="connsiteY4342" fmla="*/ 466647 h 1996549"/>
              <a:gd name="connsiteX4343" fmla="*/ 362950 w 1998270"/>
              <a:gd name="connsiteY4343" fmla="*/ 455561 h 1996549"/>
              <a:gd name="connsiteX4344" fmla="*/ 374036 w 1998270"/>
              <a:gd name="connsiteY4344" fmla="*/ 444474 h 1996549"/>
              <a:gd name="connsiteX4345" fmla="*/ 436120 w 1998270"/>
              <a:gd name="connsiteY4345" fmla="*/ 443623 h 1996549"/>
              <a:gd name="connsiteX4346" fmla="*/ 448059 w 1998270"/>
              <a:gd name="connsiteY4346" fmla="*/ 455562 h 1996549"/>
              <a:gd name="connsiteX4347" fmla="*/ 436120 w 1998270"/>
              <a:gd name="connsiteY4347" fmla="*/ 467501 h 1996549"/>
              <a:gd name="connsiteX4348" fmla="*/ 424181 w 1998270"/>
              <a:gd name="connsiteY4348" fmla="*/ 455562 h 1996549"/>
              <a:gd name="connsiteX4349" fmla="*/ 436120 w 1998270"/>
              <a:gd name="connsiteY4349" fmla="*/ 443623 h 1996549"/>
              <a:gd name="connsiteX4350" fmla="*/ 496839 w 1998270"/>
              <a:gd name="connsiteY4350" fmla="*/ 442939 h 1996549"/>
              <a:gd name="connsiteX4351" fmla="*/ 509460 w 1998270"/>
              <a:gd name="connsiteY4351" fmla="*/ 455561 h 1996549"/>
              <a:gd name="connsiteX4352" fmla="*/ 496839 w 1998270"/>
              <a:gd name="connsiteY4352" fmla="*/ 468182 h 1996549"/>
              <a:gd name="connsiteX4353" fmla="*/ 484218 w 1998270"/>
              <a:gd name="connsiteY4353" fmla="*/ 455561 h 1996549"/>
              <a:gd name="connsiteX4354" fmla="*/ 496839 w 1998270"/>
              <a:gd name="connsiteY4354" fmla="*/ 442939 h 1996549"/>
              <a:gd name="connsiteX4355" fmla="*/ 558240 w 1998270"/>
              <a:gd name="connsiteY4355" fmla="*/ 442087 h 1996549"/>
              <a:gd name="connsiteX4356" fmla="*/ 571714 w 1998270"/>
              <a:gd name="connsiteY4356" fmla="*/ 455561 h 1996549"/>
              <a:gd name="connsiteX4357" fmla="*/ 558240 w 1998270"/>
              <a:gd name="connsiteY4357" fmla="*/ 469036 h 1996549"/>
              <a:gd name="connsiteX4358" fmla="*/ 544766 w 1998270"/>
              <a:gd name="connsiteY4358" fmla="*/ 455561 h 1996549"/>
              <a:gd name="connsiteX4359" fmla="*/ 558240 w 1998270"/>
              <a:gd name="connsiteY4359" fmla="*/ 442087 h 1996549"/>
              <a:gd name="connsiteX4360" fmla="*/ 619641 w 1998270"/>
              <a:gd name="connsiteY4360" fmla="*/ 441234 h 1996549"/>
              <a:gd name="connsiteX4361" fmla="*/ 619982 w 1998270"/>
              <a:gd name="connsiteY4361" fmla="*/ 441234 h 1996549"/>
              <a:gd name="connsiteX4362" fmla="*/ 633968 w 1998270"/>
              <a:gd name="connsiteY4362" fmla="*/ 455561 h 1996549"/>
              <a:gd name="connsiteX4363" fmla="*/ 619641 w 1998270"/>
              <a:gd name="connsiteY4363" fmla="*/ 469888 h 1996549"/>
              <a:gd name="connsiteX4364" fmla="*/ 605315 w 1998270"/>
              <a:gd name="connsiteY4364" fmla="*/ 455561 h 1996549"/>
              <a:gd name="connsiteX4365" fmla="*/ 619641 w 1998270"/>
              <a:gd name="connsiteY4365" fmla="*/ 441234 h 1996549"/>
              <a:gd name="connsiteX4366" fmla="*/ 681042 w 1998270"/>
              <a:gd name="connsiteY4366" fmla="*/ 440552 h 1996549"/>
              <a:gd name="connsiteX4367" fmla="*/ 681384 w 1998270"/>
              <a:gd name="connsiteY4367" fmla="*/ 440552 h 1996549"/>
              <a:gd name="connsiteX4368" fmla="*/ 696052 w 1998270"/>
              <a:gd name="connsiteY4368" fmla="*/ 455562 h 1996549"/>
              <a:gd name="connsiteX4369" fmla="*/ 696052 w 1998270"/>
              <a:gd name="connsiteY4369" fmla="*/ 455732 h 1996549"/>
              <a:gd name="connsiteX4370" fmla="*/ 681042 w 1998270"/>
              <a:gd name="connsiteY4370" fmla="*/ 470401 h 1996549"/>
              <a:gd name="connsiteX4371" fmla="*/ 666034 w 1998270"/>
              <a:gd name="connsiteY4371" fmla="*/ 455562 h 1996549"/>
              <a:gd name="connsiteX4372" fmla="*/ 681042 w 1998270"/>
              <a:gd name="connsiteY4372" fmla="*/ 440552 h 1996549"/>
              <a:gd name="connsiteX4373" fmla="*/ 743125 w 1998270"/>
              <a:gd name="connsiteY4373" fmla="*/ 439699 h 1996549"/>
              <a:gd name="connsiteX4374" fmla="*/ 743466 w 1998270"/>
              <a:gd name="connsiteY4374" fmla="*/ 439699 h 1996549"/>
              <a:gd name="connsiteX4375" fmla="*/ 758987 w 1998270"/>
              <a:gd name="connsiteY4375" fmla="*/ 455561 h 1996549"/>
              <a:gd name="connsiteX4376" fmla="*/ 758987 w 1998270"/>
              <a:gd name="connsiteY4376" fmla="*/ 455732 h 1996549"/>
              <a:gd name="connsiteX4377" fmla="*/ 743125 w 1998270"/>
              <a:gd name="connsiteY4377" fmla="*/ 471253 h 1996549"/>
              <a:gd name="connsiteX4378" fmla="*/ 727264 w 1998270"/>
              <a:gd name="connsiteY4378" fmla="*/ 455561 h 1996549"/>
              <a:gd name="connsiteX4379" fmla="*/ 743125 w 1998270"/>
              <a:gd name="connsiteY4379" fmla="*/ 439699 h 1996549"/>
              <a:gd name="connsiteX4380" fmla="*/ 803844 w 1998270"/>
              <a:gd name="connsiteY4380" fmla="*/ 438846 h 1996549"/>
              <a:gd name="connsiteX4381" fmla="*/ 820900 w 1998270"/>
              <a:gd name="connsiteY4381" fmla="*/ 455902 h 1996549"/>
              <a:gd name="connsiteX4382" fmla="*/ 803844 w 1998270"/>
              <a:gd name="connsiteY4382" fmla="*/ 472959 h 1996549"/>
              <a:gd name="connsiteX4383" fmla="*/ 786789 w 1998270"/>
              <a:gd name="connsiteY4383" fmla="*/ 455902 h 1996549"/>
              <a:gd name="connsiteX4384" fmla="*/ 803844 w 1998270"/>
              <a:gd name="connsiteY4384" fmla="*/ 438846 h 1996549"/>
              <a:gd name="connsiteX4385" fmla="*/ 865246 w 1998270"/>
              <a:gd name="connsiteY4385" fmla="*/ 438164 h 1996549"/>
              <a:gd name="connsiteX4386" fmla="*/ 882302 w 1998270"/>
              <a:gd name="connsiteY4386" fmla="*/ 455220 h 1996549"/>
              <a:gd name="connsiteX4387" fmla="*/ 865246 w 1998270"/>
              <a:gd name="connsiteY4387" fmla="*/ 472277 h 1996549"/>
              <a:gd name="connsiteX4388" fmla="*/ 848191 w 1998270"/>
              <a:gd name="connsiteY4388" fmla="*/ 455220 h 1996549"/>
              <a:gd name="connsiteX4389" fmla="*/ 865246 w 1998270"/>
              <a:gd name="connsiteY4389" fmla="*/ 438164 h 1996549"/>
              <a:gd name="connsiteX4390" fmla="*/ 926648 w 1998270"/>
              <a:gd name="connsiteY4390" fmla="*/ 437481 h 1996549"/>
              <a:gd name="connsiteX4391" fmla="*/ 926989 w 1998270"/>
              <a:gd name="connsiteY4391" fmla="*/ 437481 h 1996549"/>
              <a:gd name="connsiteX4392" fmla="*/ 944727 w 1998270"/>
              <a:gd name="connsiteY4392" fmla="*/ 455561 h 1996549"/>
              <a:gd name="connsiteX4393" fmla="*/ 926648 w 1998270"/>
              <a:gd name="connsiteY4393" fmla="*/ 472617 h 1996549"/>
              <a:gd name="connsiteX4394" fmla="*/ 908569 w 1998270"/>
              <a:gd name="connsiteY4394" fmla="*/ 455561 h 1996549"/>
              <a:gd name="connsiteX4395" fmla="*/ 926648 w 1998270"/>
              <a:gd name="connsiteY4395" fmla="*/ 437481 h 1996549"/>
              <a:gd name="connsiteX4396" fmla="*/ 988048 w 1998270"/>
              <a:gd name="connsiteY4396" fmla="*/ 436630 h 1996549"/>
              <a:gd name="connsiteX4397" fmla="*/ 1006981 w 1998270"/>
              <a:gd name="connsiteY4397" fmla="*/ 455561 h 1996549"/>
              <a:gd name="connsiteX4398" fmla="*/ 988048 w 1998270"/>
              <a:gd name="connsiteY4398" fmla="*/ 474323 h 1996549"/>
              <a:gd name="connsiteX4399" fmla="*/ 969117 w 1998270"/>
              <a:gd name="connsiteY4399" fmla="*/ 455561 h 1996549"/>
              <a:gd name="connsiteX4400" fmla="*/ 988048 w 1998270"/>
              <a:gd name="connsiteY4400" fmla="*/ 436630 h 1996549"/>
              <a:gd name="connsiteX4401" fmla="*/ 1049816 w 1998270"/>
              <a:gd name="connsiteY4401" fmla="*/ 435812 h 1996549"/>
              <a:gd name="connsiteX4402" fmla="*/ 1069431 w 1998270"/>
              <a:gd name="connsiteY4402" fmla="*/ 455426 h 1996549"/>
              <a:gd name="connsiteX4403" fmla="*/ 1049816 w 1998270"/>
              <a:gd name="connsiteY4403" fmla="*/ 475041 h 1996549"/>
              <a:gd name="connsiteX4404" fmla="*/ 1030202 w 1998270"/>
              <a:gd name="connsiteY4404" fmla="*/ 455426 h 1996549"/>
              <a:gd name="connsiteX4405" fmla="*/ 1049816 w 1998270"/>
              <a:gd name="connsiteY4405" fmla="*/ 435812 h 1996549"/>
              <a:gd name="connsiteX4406" fmla="*/ 1110851 w 1998270"/>
              <a:gd name="connsiteY4406" fmla="*/ 435095 h 1996549"/>
              <a:gd name="connsiteX4407" fmla="*/ 1131318 w 1998270"/>
              <a:gd name="connsiteY4407" fmla="*/ 455561 h 1996549"/>
              <a:gd name="connsiteX4408" fmla="*/ 1131318 w 1998270"/>
              <a:gd name="connsiteY4408" fmla="*/ 455732 h 1996549"/>
              <a:gd name="connsiteX4409" fmla="*/ 1110851 w 1998270"/>
              <a:gd name="connsiteY4409" fmla="*/ 475858 h 1996549"/>
              <a:gd name="connsiteX4410" fmla="*/ 1110680 w 1998270"/>
              <a:gd name="connsiteY4410" fmla="*/ 475858 h 1996549"/>
              <a:gd name="connsiteX4411" fmla="*/ 1090384 w 1998270"/>
              <a:gd name="connsiteY4411" fmla="*/ 455561 h 1996549"/>
              <a:gd name="connsiteX4412" fmla="*/ 1110851 w 1998270"/>
              <a:gd name="connsiteY4412" fmla="*/ 435095 h 1996549"/>
              <a:gd name="connsiteX4413" fmla="*/ 1295055 w 1998270"/>
              <a:gd name="connsiteY4413" fmla="*/ 433901 h 1996549"/>
              <a:gd name="connsiteX4414" fmla="*/ 1317569 w 1998270"/>
              <a:gd name="connsiteY4414" fmla="*/ 456414 h 1996549"/>
              <a:gd name="connsiteX4415" fmla="*/ 1295055 w 1998270"/>
              <a:gd name="connsiteY4415" fmla="*/ 478757 h 1996549"/>
              <a:gd name="connsiteX4416" fmla="*/ 1272542 w 1998270"/>
              <a:gd name="connsiteY4416" fmla="*/ 456414 h 1996549"/>
              <a:gd name="connsiteX4417" fmla="*/ 1295055 w 1998270"/>
              <a:gd name="connsiteY4417" fmla="*/ 433901 h 1996549"/>
              <a:gd name="connsiteX4418" fmla="*/ 1233654 w 1998270"/>
              <a:gd name="connsiteY4418" fmla="*/ 433901 h 1996549"/>
              <a:gd name="connsiteX4419" fmla="*/ 1255486 w 1998270"/>
              <a:gd name="connsiteY4419" fmla="*/ 455732 h 1996549"/>
              <a:gd name="connsiteX4420" fmla="*/ 1255486 w 1998270"/>
              <a:gd name="connsiteY4420" fmla="*/ 455903 h 1996549"/>
              <a:gd name="connsiteX4421" fmla="*/ 1233654 w 1998270"/>
              <a:gd name="connsiteY4421" fmla="*/ 477393 h 1996549"/>
              <a:gd name="connsiteX4422" fmla="*/ 1211823 w 1998270"/>
              <a:gd name="connsiteY4422" fmla="*/ 455732 h 1996549"/>
              <a:gd name="connsiteX4423" fmla="*/ 1233654 w 1998270"/>
              <a:gd name="connsiteY4423" fmla="*/ 433901 h 1996549"/>
              <a:gd name="connsiteX4424" fmla="*/ 1172253 w 1998270"/>
              <a:gd name="connsiteY4424" fmla="*/ 433901 h 1996549"/>
              <a:gd name="connsiteX4425" fmla="*/ 1172594 w 1998270"/>
              <a:gd name="connsiteY4425" fmla="*/ 433901 h 1996549"/>
              <a:gd name="connsiteX4426" fmla="*/ 1193402 w 1998270"/>
              <a:gd name="connsiteY4426" fmla="*/ 455050 h 1996549"/>
              <a:gd name="connsiteX4427" fmla="*/ 1193402 w 1998270"/>
              <a:gd name="connsiteY4427" fmla="*/ 455220 h 1996549"/>
              <a:gd name="connsiteX4428" fmla="*/ 1172253 w 1998270"/>
              <a:gd name="connsiteY4428" fmla="*/ 476029 h 1996549"/>
              <a:gd name="connsiteX4429" fmla="*/ 1151104 w 1998270"/>
              <a:gd name="connsiteY4429" fmla="*/ 455050 h 1996549"/>
              <a:gd name="connsiteX4430" fmla="*/ 1172253 w 1998270"/>
              <a:gd name="connsiteY4430" fmla="*/ 433901 h 1996549"/>
              <a:gd name="connsiteX4431" fmla="*/ 1971151 w 1998270"/>
              <a:gd name="connsiteY4431" fmla="*/ 432366 h 1996549"/>
              <a:gd name="connsiteX4432" fmla="*/ 1994347 w 1998270"/>
              <a:gd name="connsiteY4432" fmla="*/ 455561 h 1996549"/>
              <a:gd name="connsiteX4433" fmla="*/ 1994347 w 1998270"/>
              <a:gd name="connsiteY4433" fmla="*/ 455732 h 1996549"/>
              <a:gd name="connsiteX4434" fmla="*/ 1971151 w 1998270"/>
              <a:gd name="connsiteY4434" fmla="*/ 478587 h 1996549"/>
              <a:gd name="connsiteX4435" fmla="*/ 1970810 w 1998270"/>
              <a:gd name="connsiteY4435" fmla="*/ 478587 h 1996549"/>
              <a:gd name="connsiteX4436" fmla="*/ 1948125 w 1998270"/>
              <a:gd name="connsiteY4436" fmla="*/ 455561 h 1996549"/>
              <a:gd name="connsiteX4437" fmla="*/ 1948125 w 1998270"/>
              <a:gd name="connsiteY4437" fmla="*/ 455391 h 1996549"/>
              <a:gd name="connsiteX4438" fmla="*/ 1971151 w 1998270"/>
              <a:gd name="connsiteY4438" fmla="*/ 432366 h 1996549"/>
              <a:gd name="connsiteX4439" fmla="*/ 1357139 w 1998270"/>
              <a:gd name="connsiteY4439" fmla="*/ 432366 h 1996549"/>
              <a:gd name="connsiteX4440" fmla="*/ 1380335 w 1998270"/>
              <a:gd name="connsiteY4440" fmla="*/ 455561 h 1996549"/>
              <a:gd name="connsiteX4441" fmla="*/ 1380335 w 1998270"/>
              <a:gd name="connsiteY4441" fmla="*/ 455732 h 1996549"/>
              <a:gd name="connsiteX4442" fmla="*/ 1357139 w 1998270"/>
              <a:gd name="connsiteY4442" fmla="*/ 478587 h 1996549"/>
              <a:gd name="connsiteX4443" fmla="*/ 1356798 w 1998270"/>
              <a:gd name="connsiteY4443" fmla="*/ 478587 h 1996549"/>
              <a:gd name="connsiteX4444" fmla="*/ 1334113 w 1998270"/>
              <a:gd name="connsiteY4444" fmla="*/ 455561 h 1996549"/>
              <a:gd name="connsiteX4445" fmla="*/ 1334113 w 1998270"/>
              <a:gd name="connsiteY4445" fmla="*/ 455391 h 1996549"/>
              <a:gd name="connsiteX4446" fmla="*/ 1357139 w 1998270"/>
              <a:gd name="connsiteY4446" fmla="*/ 432366 h 1996549"/>
              <a:gd name="connsiteX4447" fmla="*/ 1417858 w 1998270"/>
              <a:gd name="connsiteY4447" fmla="*/ 431854 h 1996549"/>
              <a:gd name="connsiteX4448" fmla="*/ 1441566 w 1998270"/>
              <a:gd name="connsiteY4448" fmla="*/ 455561 h 1996549"/>
              <a:gd name="connsiteX4449" fmla="*/ 1441566 w 1998270"/>
              <a:gd name="connsiteY4449" fmla="*/ 455732 h 1996549"/>
              <a:gd name="connsiteX4450" fmla="*/ 1417858 w 1998270"/>
              <a:gd name="connsiteY4450" fmla="*/ 479098 h 1996549"/>
              <a:gd name="connsiteX4451" fmla="*/ 1394321 w 1998270"/>
              <a:gd name="connsiteY4451" fmla="*/ 455561 h 1996549"/>
              <a:gd name="connsiteX4452" fmla="*/ 1394321 w 1998270"/>
              <a:gd name="connsiteY4452" fmla="*/ 455391 h 1996549"/>
              <a:gd name="connsiteX4453" fmla="*/ 1417858 w 1998270"/>
              <a:gd name="connsiteY4453" fmla="*/ 431854 h 1996549"/>
              <a:gd name="connsiteX4454" fmla="*/ 1479259 w 1998270"/>
              <a:gd name="connsiteY4454" fmla="*/ 431172 h 1996549"/>
              <a:gd name="connsiteX4455" fmla="*/ 1503649 w 1998270"/>
              <a:gd name="connsiteY4455" fmla="*/ 455561 h 1996549"/>
              <a:gd name="connsiteX4456" fmla="*/ 1479259 w 1998270"/>
              <a:gd name="connsiteY4456" fmla="*/ 479782 h 1996549"/>
              <a:gd name="connsiteX4457" fmla="*/ 1455040 w 1998270"/>
              <a:gd name="connsiteY4457" fmla="*/ 455561 h 1996549"/>
              <a:gd name="connsiteX4458" fmla="*/ 1455040 w 1998270"/>
              <a:gd name="connsiteY4458" fmla="*/ 455391 h 1996549"/>
              <a:gd name="connsiteX4459" fmla="*/ 1479259 w 1998270"/>
              <a:gd name="connsiteY4459" fmla="*/ 431172 h 1996549"/>
              <a:gd name="connsiteX4460" fmla="*/ 1540660 w 1998270"/>
              <a:gd name="connsiteY4460" fmla="*/ 430659 h 1996549"/>
              <a:gd name="connsiteX4461" fmla="*/ 1565561 w 1998270"/>
              <a:gd name="connsiteY4461" fmla="*/ 455561 h 1996549"/>
              <a:gd name="connsiteX4462" fmla="*/ 1565561 w 1998270"/>
              <a:gd name="connsiteY4462" fmla="*/ 455732 h 1996549"/>
              <a:gd name="connsiteX4463" fmla="*/ 1540660 w 1998270"/>
              <a:gd name="connsiteY4463" fmla="*/ 480292 h 1996549"/>
              <a:gd name="connsiteX4464" fmla="*/ 1515929 w 1998270"/>
              <a:gd name="connsiteY4464" fmla="*/ 455561 h 1996549"/>
              <a:gd name="connsiteX4465" fmla="*/ 1515929 w 1998270"/>
              <a:gd name="connsiteY4465" fmla="*/ 455391 h 1996549"/>
              <a:gd name="connsiteX4466" fmla="*/ 1540660 w 1998270"/>
              <a:gd name="connsiteY4466" fmla="*/ 430659 h 1996549"/>
              <a:gd name="connsiteX4467" fmla="*/ 1602061 w 1998270"/>
              <a:gd name="connsiteY4467" fmla="*/ 430147 h 1996549"/>
              <a:gd name="connsiteX4468" fmla="*/ 1627475 w 1998270"/>
              <a:gd name="connsiteY4468" fmla="*/ 455561 h 1996549"/>
              <a:gd name="connsiteX4469" fmla="*/ 1602061 w 1998270"/>
              <a:gd name="connsiteY4469" fmla="*/ 480804 h 1996549"/>
              <a:gd name="connsiteX4470" fmla="*/ 1576819 w 1998270"/>
              <a:gd name="connsiteY4470" fmla="*/ 455561 h 1996549"/>
              <a:gd name="connsiteX4471" fmla="*/ 1602061 w 1998270"/>
              <a:gd name="connsiteY4471" fmla="*/ 430147 h 1996549"/>
              <a:gd name="connsiteX4472" fmla="*/ 1664145 w 1998270"/>
              <a:gd name="connsiteY4472" fmla="*/ 429636 h 1996549"/>
              <a:gd name="connsiteX4473" fmla="*/ 1690070 w 1998270"/>
              <a:gd name="connsiteY4473" fmla="*/ 455561 h 1996549"/>
              <a:gd name="connsiteX4474" fmla="*/ 1664145 w 1998270"/>
              <a:gd name="connsiteY4474" fmla="*/ 481316 h 1996549"/>
              <a:gd name="connsiteX4475" fmla="*/ 1638391 w 1998270"/>
              <a:gd name="connsiteY4475" fmla="*/ 455561 h 1996549"/>
              <a:gd name="connsiteX4476" fmla="*/ 1638391 w 1998270"/>
              <a:gd name="connsiteY4476" fmla="*/ 455391 h 1996549"/>
              <a:gd name="connsiteX4477" fmla="*/ 1664145 w 1998270"/>
              <a:gd name="connsiteY4477" fmla="*/ 429636 h 1996549"/>
              <a:gd name="connsiteX4478" fmla="*/ 1724864 w 1998270"/>
              <a:gd name="connsiteY4478" fmla="*/ 429295 h 1996549"/>
              <a:gd name="connsiteX4479" fmla="*/ 1751130 w 1998270"/>
              <a:gd name="connsiteY4479" fmla="*/ 455561 h 1996549"/>
              <a:gd name="connsiteX4480" fmla="*/ 1751130 w 1998270"/>
              <a:gd name="connsiteY4480" fmla="*/ 455732 h 1996549"/>
              <a:gd name="connsiteX4481" fmla="*/ 1724864 w 1998270"/>
              <a:gd name="connsiteY4481" fmla="*/ 481657 h 1996549"/>
              <a:gd name="connsiteX4482" fmla="*/ 1724523 w 1998270"/>
              <a:gd name="connsiteY4482" fmla="*/ 481657 h 1996549"/>
              <a:gd name="connsiteX4483" fmla="*/ 1698768 w 1998270"/>
              <a:gd name="connsiteY4483" fmla="*/ 455561 h 1996549"/>
              <a:gd name="connsiteX4484" fmla="*/ 1698768 w 1998270"/>
              <a:gd name="connsiteY4484" fmla="*/ 455391 h 1996549"/>
              <a:gd name="connsiteX4485" fmla="*/ 1724864 w 1998270"/>
              <a:gd name="connsiteY4485" fmla="*/ 429295 h 1996549"/>
              <a:gd name="connsiteX4486" fmla="*/ 1786265 w 1998270"/>
              <a:gd name="connsiteY4486" fmla="*/ 428954 h 1996549"/>
              <a:gd name="connsiteX4487" fmla="*/ 1812872 w 1998270"/>
              <a:gd name="connsiteY4487" fmla="*/ 455562 h 1996549"/>
              <a:gd name="connsiteX4488" fmla="*/ 1812872 w 1998270"/>
              <a:gd name="connsiteY4488" fmla="*/ 455732 h 1996549"/>
              <a:gd name="connsiteX4489" fmla="*/ 1786265 w 1998270"/>
              <a:gd name="connsiteY4489" fmla="*/ 481998 h 1996549"/>
              <a:gd name="connsiteX4490" fmla="*/ 1785924 w 1998270"/>
              <a:gd name="connsiteY4490" fmla="*/ 481998 h 1996549"/>
              <a:gd name="connsiteX4491" fmla="*/ 1759828 w 1998270"/>
              <a:gd name="connsiteY4491" fmla="*/ 455562 h 1996549"/>
              <a:gd name="connsiteX4492" fmla="*/ 1759828 w 1998270"/>
              <a:gd name="connsiteY4492" fmla="*/ 455391 h 1996549"/>
              <a:gd name="connsiteX4493" fmla="*/ 1786265 w 1998270"/>
              <a:gd name="connsiteY4493" fmla="*/ 428954 h 1996549"/>
              <a:gd name="connsiteX4494" fmla="*/ 1848033 w 1998270"/>
              <a:gd name="connsiteY4494" fmla="*/ 428820 h 1996549"/>
              <a:gd name="connsiteX4495" fmla="*/ 1874640 w 1998270"/>
              <a:gd name="connsiteY4495" fmla="*/ 455427 h 1996549"/>
              <a:gd name="connsiteX4496" fmla="*/ 1848033 w 1998270"/>
              <a:gd name="connsiteY4496" fmla="*/ 482034 h 1996549"/>
              <a:gd name="connsiteX4497" fmla="*/ 1821426 w 1998270"/>
              <a:gd name="connsiteY4497" fmla="*/ 455427 h 1996549"/>
              <a:gd name="connsiteX4498" fmla="*/ 1848033 w 1998270"/>
              <a:gd name="connsiteY4498" fmla="*/ 428820 h 1996549"/>
              <a:gd name="connsiteX4499" fmla="*/ 1909068 w 1998270"/>
              <a:gd name="connsiteY4499" fmla="*/ 428784 h 1996549"/>
              <a:gd name="connsiteX4500" fmla="*/ 1935846 w 1998270"/>
              <a:gd name="connsiteY4500" fmla="*/ 455561 h 1996549"/>
              <a:gd name="connsiteX4501" fmla="*/ 1935846 w 1998270"/>
              <a:gd name="connsiteY4501" fmla="*/ 455732 h 1996549"/>
              <a:gd name="connsiteX4502" fmla="*/ 1909068 w 1998270"/>
              <a:gd name="connsiteY4502" fmla="*/ 482168 h 1996549"/>
              <a:gd name="connsiteX4503" fmla="*/ 1882461 w 1998270"/>
              <a:gd name="connsiteY4503" fmla="*/ 455561 h 1996549"/>
              <a:gd name="connsiteX4504" fmla="*/ 1882461 w 1998270"/>
              <a:gd name="connsiteY4504" fmla="*/ 455391 h 1996549"/>
              <a:gd name="connsiteX4505" fmla="*/ 1909068 w 1998270"/>
              <a:gd name="connsiteY4505" fmla="*/ 428784 h 1996549"/>
              <a:gd name="connsiteX4506" fmla="*/ 5995 w 1998270"/>
              <a:gd name="connsiteY4506" fmla="*/ 388739 h 1996549"/>
              <a:gd name="connsiteX4507" fmla="*/ 11283 w 1998270"/>
              <a:gd name="connsiteY4507" fmla="*/ 394025 h 1996549"/>
              <a:gd name="connsiteX4508" fmla="*/ 5995 w 1998270"/>
              <a:gd name="connsiteY4508" fmla="*/ 399314 h 1996549"/>
              <a:gd name="connsiteX4509" fmla="*/ 708 w 1998270"/>
              <a:gd name="connsiteY4509" fmla="*/ 394025 h 1996549"/>
              <a:gd name="connsiteX4510" fmla="*/ 5995 w 1998270"/>
              <a:gd name="connsiteY4510" fmla="*/ 388739 h 1996549"/>
              <a:gd name="connsiteX4511" fmla="*/ 67030 w 1998270"/>
              <a:gd name="connsiteY4511" fmla="*/ 386997 h 1996549"/>
              <a:gd name="connsiteX4512" fmla="*/ 74193 w 1998270"/>
              <a:gd name="connsiteY4512" fmla="*/ 394161 h 1996549"/>
              <a:gd name="connsiteX4513" fmla="*/ 67030 w 1998270"/>
              <a:gd name="connsiteY4513" fmla="*/ 401324 h 1996549"/>
              <a:gd name="connsiteX4514" fmla="*/ 59867 w 1998270"/>
              <a:gd name="connsiteY4514" fmla="*/ 394161 h 1996549"/>
              <a:gd name="connsiteX4515" fmla="*/ 67030 w 1998270"/>
              <a:gd name="connsiteY4515" fmla="*/ 386997 h 1996549"/>
              <a:gd name="connsiteX4516" fmla="*/ 129113 w 1998270"/>
              <a:gd name="connsiteY4516" fmla="*/ 386144 h 1996549"/>
              <a:gd name="connsiteX4517" fmla="*/ 137129 w 1998270"/>
              <a:gd name="connsiteY4517" fmla="*/ 394161 h 1996549"/>
              <a:gd name="connsiteX4518" fmla="*/ 129113 w 1998270"/>
              <a:gd name="connsiteY4518" fmla="*/ 402177 h 1996549"/>
              <a:gd name="connsiteX4519" fmla="*/ 121097 w 1998270"/>
              <a:gd name="connsiteY4519" fmla="*/ 394161 h 1996549"/>
              <a:gd name="connsiteX4520" fmla="*/ 129113 w 1998270"/>
              <a:gd name="connsiteY4520" fmla="*/ 386144 h 1996549"/>
              <a:gd name="connsiteX4521" fmla="*/ 189832 w 1998270"/>
              <a:gd name="connsiteY4521" fmla="*/ 385291 h 1996549"/>
              <a:gd name="connsiteX4522" fmla="*/ 198701 w 1998270"/>
              <a:gd name="connsiteY4522" fmla="*/ 394160 h 1996549"/>
              <a:gd name="connsiteX4523" fmla="*/ 189832 w 1998270"/>
              <a:gd name="connsiteY4523" fmla="*/ 403030 h 1996549"/>
              <a:gd name="connsiteX4524" fmla="*/ 180964 w 1998270"/>
              <a:gd name="connsiteY4524" fmla="*/ 394160 h 1996549"/>
              <a:gd name="connsiteX4525" fmla="*/ 189832 w 1998270"/>
              <a:gd name="connsiteY4525" fmla="*/ 385291 h 1996549"/>
              <a:gd name="connsiteX4526" fmla="*/ 251234 w 1998270"/>
              <a:gd name="connsiteY4526" fmla="*/ 384439 h 1996549"/>
              <a:gd name="connsiteX4527" fmla="*/ 251574 w 1998270"/>
              <a:gd name="connsiteY4527" fmla="*/ 384439 h 1996549"/>
              <a:gd name="connsiteX4528" fmla="*/ 260956 w 1998270"/>
              <a:gd name="connsiteY4528" fmla="*/ 394161 h 1996549"/>
              <a:gd name="connsiteX4529" fmla="*/ 251234 w 1998270"/>
              <a:gd name="connsiteY4529" fmla="*/ 403883 h 1996549"/>
              <a:gd name="connsiteX4530" fmla="*/ 241512 w 1998270"/>
              <a:gd name="connsiteY4530" fmla="*/ 394161 h 1996549"/>
              <a:gd name="connsiteX4531" fmla="*/ 251234 w 1998270"/>
              <a:gd name="connsiteY4531" fmla="*/ 384439 h 1996549"/>
              <a:gd name="connsiteX4532" fmla="*/ 313002 w 1998270"/>
              <a:gd name="connsiteY4532" fmla="*/ 383452 h 1996549"/>
              <a:gd name="connsiteX4533" fmla="*/ 323576 w 1998270"/>
              <a:gd name="connsiteY4533" fmla="*/ 394027 h 1996549"/>
              <a:gd name="connsiteX4534" fmla="*/ 313002 w 1998270"/>
              <a:gd name="connsiteY4534" fmla="*/ 404601 h 1996549"/>
              <a:gd name="connsiteX4535" fmla="*/ 302427 w 1998270"/>
              <a:gd name="connsiteY4535" fmla="*/ 394027 h 1996549"/>
              <a:gd name="connsiteX4536" fmla="*/ 313002 w 1998270"/>
              <a:gd name="connsiteY4536" fmla="*/ 383452 h 1996549"/>
              <a:gd name="connsiteX4537" fmla="*/ 436119 w 1998270"/>
              <a:gd name="connsiteY4537" fmla="*/ 382732 h 1996549"/>
              <a:gd name="connsiteX4538" fmla="*/ 448229 w 1998270"/>
              <a:gd name="connsiteY4538" fmla="*/ 394843 h 1996549"/>
              <a:gd name="connsiteX4539" fmla="*/ 436119 w 1998270"/>
              <a:gd name="connsiteY4539" fmla="*/ 406953 h 1996549"/>
              <a:gd name="connsiteX4540" fmla="*/ 424010 w 1998270"/>
              <a:gd name="connsiteY4540" fmla="*/ 394843 h 1996549"/>
              <a:gd name="connsiteX4541" fmla="*/ 436119 w 1998270"/>
              <a:gd name="connsiteY4541" fmla="*/ 382732 h 1996549"/>
              <a:gd name="connsiteX4542" fmla="*/ 374036 w 1998270"/>
              <a:gd name="connsiteY4542" fmla="*/ 382732 h 1996549"/>
              <a:gd name="connsiteX4543" fmla="*/ 374377 w 1998270"/>
              <a:gd name="connsiteY4543" fmla="*/ 382732 h 1996549"/>
              <a:gd name="connsiteX4544" fmla="*/ 385293 w 1998270"/>
              <a:gd name="connsiteY4544" fmla="*/ 393989 h 1996549"/>
              <a:gd name="connsiteX4545" fmla="*/ 374036 w 1998270"/>
              <a:gd name="connsiteY4545" fmla="*/ 405246 h 1996549"/>
              <a:gd name="connsiteX4546" fmla="*/ 362780 w 1998270"/>
              <a:gd name="connsiteY4546" fmla="*/ 393989 h 1996549"/>
              <a:gd name="connsiteX4547" fmla="*/ 374036 w 1998270"/>
              <a:gd name="connsiteY4547" fmla="*/ 382732 h 1996549"/>
              <a:gd name="connsiteX4548" fmla="*/ 496838 w 1998270"/>
              <a:gd name="connsiteY4548" fmla="*/ 381197 h 1996549"/>
              <a:gd name="connsiteX4549" fmla="*/ 509801 w 1998270"/>
              <a:gd name="connsiteY4549" fmla="*/ 394161 h 1996549"/>
              <a:gd name="connsiteX4550" fmla="*/ 496838 w 1998270"/>
              <a:gd name="connsiteY4550" fmla="*/ 407123 h 1996549"/>
              <a:gd name="connsiteX4551" fmla="*/ 483876 w 1998270"/>
              <a:gd name="connsiteY4551" fmla="*/ 394161 h 1996549"/>
              <a:gd name="connsiteX4552" fmla="*/ 496838 w 1998270"/>
              <a:gd name="connsiteY4552" fmla="*/ 381197 h 1996549"/>
              <a:gd name="connsiteX4553" fmla="*/ 558240 w 1998270"/>
              <a:gd name="connsiteY4553" fmla="*/ 380516 h 1996549"/>
              <a:gd name="connsiteX4554" fmla="*/ 571884 w 1998270"/>
              <a:gd name="connsiteY4554" fmla="*/ 394161 h 1996549"/>
              <a:gd name="connsiteX4555" fmla="*/ 558240 w 1998270"/>
              <a:gd name="connsiteY4555" fmla="*/ 407806 h 1996549"/>
              <a:gd name="connsiteX4556" fmla="*/ 544595 w 1998270"/>
              <a:gd name="connsiteY4556" fmla="*/ 394161 h 1996549"/>
              <a:gd name="connsiteX4557" fmla="*/ 558240 w 1998270"/>
              <a:gd name="connsiteY4557" fmla="*/ 380516 h 1996549"/>
              <a:gd name="connsiteX4558" fmla="*/ 619641 w 1998270"/>
              <a:gd name="connsiteY4558" fmla="*/ 379662 h 1996549"/>
              <a:gd name="connsiteX4559" fmla="*/ 634138 w 1998270"/>
              <a:gd name="connsiteY4559" fmla="*/ 394161 h 1996549"/>
              <a:gd name="connsiteX4560" fmla="*/ 619641 w 1998270"/>
              <a:gd name="connsiteY4560" fmla="*/ 408657 h 1996549"/>
              <a:gd name="connsiteX4561" fmla="*/ 605144 w 1998270"/>
              <a:gd name="connsiteY4561" fmla="*/ 394161 h 1996549"/>
              <a:gd name="connsiteX4562" fmla="*/ 619641 w 1998270"/>
              <a:gd name="connsiteY4562" fmla="*/ 379662 h 1996549"/>
              <a:gd name="connsiteX4563" fmla="*/ 681042 w 1998270"/>
              <a:gd name="connsiteY4563" fmla="*/ 378810 h 1996549"/>
              <a:gd name="connsiteX4564" fmla="*/ 696393 w 1998270"/>
              <a:gd name="connsiteY4564" fmla="*/ 394161 h 1996549"/>
              <a:gd name="connsiteX4565" fmla="*/ 696393 w 1998270"/>
              <a:gd name="connsiteY4565" fmla="*/ 394331 h 1996549"/>
              <a:gd name="connsiteX4566" fmla="*/ 681042 w 1998270"/>
              <a:gd name="connsiteY4566" fmla="*/ 409340 h 1996549"/>
              <a:gd name="connsiteX4567" fmla="*/ 665692 w 1998270"/>
              <a:gd name="connsiteY4567" fmla="*/ 394161 h 1996549"/>
              <a:gd name="connsiteX4568" fmla="*/ 681042 w 1998270"/>
              <a:gd name="connsiteY4568" fmla="*/ 378810 h 1996549"/>
              <a:gd name="connsiteX4569" fmla="*/ 743126 w 1998270"/>
              <a:gd name="connsiteY4569" fmla="*/ 377958 h 1996549"/>
              <a:gd name="connsiteX4570" fmla="*/ 745241 w 1998270"/>
              <a:gd name="connsiteY4570" fmla="*/ 377958 h 1996549"/>
              <a:gd name="connsiteX4571" fmla="*/ 760182 w 1998270"/>
              <a:gd name="connsiteY4571" fmla="*/ 395013 h 1996549"/>
              <a:gd name="connsiteX4572" fmla="*/ 760147 w 1998270"/>
              <a:gd name="connsiteY4572" fmla="*/ 396071 h 1996549"/>
              <a:gd name="connsiteX4573" fmla="*/ 743126 w 1998270"/>
              <a:gd name="connsiteY4573" fmla="*/ 411046 h 1996549"/>
              <a:gd name="connsiteX4574" fmla="*/ 726923 w 1998270"/>
              <a:gd name="connsiteY4574" fmla="*/ 395013 h 1996549"/>
              <a:gd name="connsiteX4575" fmla="*/ 743126 w 1998270"/>
              <a:gd name="connsiteY4575" fmla="*/ 377958 h 1996549"/>
              <a:gd name="connsiteX4576" fmla="*/ 803844 w 1998270"/>
              <a:gd name="connsiteY4576" fmla="*/ 377275 h 1996549"/>
              <a:gd name="connsiteX4577" fmla="*/ 820900 w 1998270"/>
              <a:gd name="connsiteY4577" fmla="*/ 394331 h 1996549"/>
              <a:gd name="connsiteX4578" fmla="*/ 803844 w 1998270"/>
              <a:gd name="connsiteY4578" fmla="*/ 411387 h 1996549"/>
              <a:gd name="connsiteX4579" fmla="*/ 786789 w 1998270"/>
              <a:gd name="connsiteY4579" fmla="*/ 394331 h 1996549"/>
              <a:gd name="connsiteX4580" fmla="*/ 803844 w 1998270"/>
              <a:gd name="connsiteY4580" fmla="*/ 377275 h 1996549"/>
              <a:gd name="connsiteX4581" fmla="*/ 865246 w 1998270"/>
              <a:gd name="connsiteY4581" fmla="*/ 376422 h 1996549"/>
              <a:gd name="connsiteX4582" fmla="*/ 882302 w 1998270"/>
              <a:gd name="connsiteY4582" fmla="*/ 393477 h 1996549"/>
              <a:gd name="connsiteX4583" fmla="*/ 865246 w 1998270"/>
              <a:gd name="connsiteY4583" fmla="*/ 410534 h 1996549"/>
              <a:gd name="connsiteX4584" fmla="*/ 848191 w 1998270"/>
              <a:gd name="connsiteY4584" fmla="*/ 393477 h 1996549"/>
              <a:gd name="connsiteX4585" fmla="*/ 865246 w 1998270"/>
              <a:gd name="connsiteY4585" fmla="*/ 376422 h 1996549"/>
              <a:gd name="connsiteX4586" fmla="*/ 926647 w 1998270"/>
              <a:gd name="connsiteY4586" fmla="*/ 375740 h 1996549"/>
              <a:gd name="connsiteX4587" fmla="*/ 945067 w 1998270"/>
              <a:gd name="connsiteY4587" fmla="*/ 394161 h 1996549"/>
              <a:gd name="connsiteX4588" fmla="*/ 945067 w 1998270"/>
              <a:gd name="connsiteY4588" fmla="*/ 394331 h 1996549"/>
              <a:gd name="connsiteX4589" fmla="*/ 926647 w 1998270"/>
              <a:gd name="connsiteY4589" fmla="*/ 412411 h 1996549"/>
              <a:gd name="connsiteX4590" fmla="*/ 908227 w 1998270"/>
              <a:gd name="connsiteY4590" fmla="*/ 394161 h 1996549"/>
              <a:gd name="connsiteX4591" fmla="*/ 926647 w 1998270"/>
              <a:gd name="connsiteY4591" fmla="*/ 375740 h 1996549"/>
              <a:gd name="connsiteX4592" fmla="*/ 988415 w 1998270"/>
              <a:gd name="connsiteY4592" fmla="*/ 374753 h 1996549"/>
              <a:gd name="connsiteX4593" fmla="*/ 1007688 w 1998270"/>
              <a:gd name="connsiteY4593" fmla="*/ 394025 h 1996549"/>
              <a:gd name="connsiteX4594" fmla="*/ 988415 w 1998270"/>
              <a:gd name="connsiteY4594" fmla="*/ 413299 h 1996549"/>
              <a:gd name="connsiteX4595" fmla="*/ 969142 w 1998270"/>
              <a:gd name="connsiteY4595" fmla="*/ 394025 h 1996549"/>
              <a:gd name="connsiteX4596" fmla="*/ 988415 w 1998270"/>
              <a:gd name="connsiteY4596" fmla="*/ 374753 h 1996549"/>
              <a:gd name="connsiteX4597" fmla="*/ 1050132 w 1998270"/>
              <a:gd name="connsiteY4597" fmla="*/ 374205 h 1996549"/>
              <a:gd name="connsiteX4598" fmla="*/ 1070088 w 1998270"/>
              <a:gd name="connsiteY4598" fmla="*/ 394161 h 1996549"/>
              <a:gd name="connsiteX4599" fmla="*/ 1070088 w 1998270"/>
              <a:gd name="connsiteY4599" fmla="*/ 394331 h 1996549"/>
              <a:gd name="connsiteX4600" fmla="*/ 1050132 w 1998270"/>
              <a:gd name="connsiteY4600" fmla="*/ 413946 h 1996549"/>
              <a:gd name="connsiteX4601" fmla="*/ 1030177 w 1998270"/>
              <a:gd name="connsiteY4601" fmla="*/ 394161 h 1996549"/>
              <a:gd name="connsiteX4602" fmla="*/ 1050132 w 1998270"/>
              <a:gd name="connsiteY4602" fmla="*/ 374205 h 1996549"/>
              <a:gd name="connsiteX4603" fmla="*/ 1110851 w 1998270"/>
              <a:gd name="connsiteY4603" fmla="*/ 373352 h 1996549"/>
              <a:gd name="connsiteX4604" fmla="*/ 1111192 w 1998270"/>
              <a:gd name="connsiteY4604" fmla="*/ 373352 h 1996549"/>
              <a:gd name="connsiteX4605" fmla="*/ 1131659 w 1998270"/>
              <a:gd name="connsiteY4605" fmla="*/ 394161 h 1996549"/>
              <a:gd name="connsiteX4606" fmla="*/ 1131659 w 1998270"/>
              <a:gd name="connsiteY4606" fmla="*/ 394331 h 1996549"/>
              <a:gd name="connsiteX4607" fmla="*/ 1110851 w 1998270"/>
              <a:gd name="connsiteY4607" fmla="*/ 414798 h 1996549"/>
              <a:gd name="connsiteX4608" fmla="*/ 1090043 w 1998270"/>
              <a:gd name="connsiteY4608" fmla="*/ 394161 h 1996549"/>
              <a:gd name="connsiteX4609" fmla="*/ 1110851 w 1998270"/>
              <a:gd name="connsiteY4609" fmla="*/ 373352 h 1996549"/>
              <a:gd name="connsiteX4610" fmla="*/ 1172252 w 1998270"/>
              <a:gd name="connsiteY4610" fmla="*/ 372670 h 1996549"/>
              <a:gd name="connsiteX4611" fmla="*/ 1172593 w 1998270"/>
              <a:gd name="connsiteY4611" fmla="*/ 372670 h 1996549"/>
              <a:gd name="connsiteX4612" fmla="*/ 1193743 w 1998270"/>
              <a:gd name="connsiteY4612" fmla="*/ 394161 h 1996549"/>
              <a:gd name="connsiteX4613" fmla="*/ 1193743 w 1998270"/>
              <a:gd name="connsiteY4613" fmla="*/ 394331 h 1996549"/>
              <a:gd name="connsiteX4614" fmla="*/ 1172252 w 1998270"/>
              <a:gd name="connsiteY4614" fmla="*/ 415481 h 1996549"/>
              <a:gd name="connsiteX4615" fmla="*/ 1150762 w 1998270"/>
              <a:gd name="connsiteY4615" fmla="*/ 394161 h 1996549"/>
              <a:gd name="connsiteX4616" fmla="*/ 1172252 w 1998270"/>
              <a:gd name="connsiteY4616" fmla="*/ 372670 h 1996549"/>
              <a:gd name="connsiteX4617" fmla="*/ 1233654 w 1998270"/>
              <a:gd name="connsiteY4617" fmla="*/ 371988 h 1996549"/>
              <a:gd name="connsiteX4618" fmla="*/ 1255826 w 1998270"/>
              <a:gd name="connsiteY4618" fmla="*/ 394161 h 1996549"/>
              <a:gd name="connsiteX4619" fmla="*/ 1233654 w 1998270"/>
              <a:gd name="connsiteY4619" fmla="*/ 416163 h 1996549"/>
              <a:gd name="connsiteX4620" fmla="*/ 1211481 w 1998270"/>
              <a:gd name="connsiteY4620" fmla="*/ 394161 h 1996549"/>
              <a:gd name="connsiteX4621" fmla="*/ 1233654 w 1998270"/>
              <a:gd name="connsiteY4621" fmla="*/ 371988 h 1996549"/>
              <a:gd name="connsiteX4622" fmla="*/ 1295422 w 1998270"/>
              <a:gd name="connsiteY4622" fmla="*/ 371172 h 1996549"/>
              <a:gd name="connsiteX4623" fmla="*/ 1318277 w 1998270"/>
              <a:gd name="connsiteY4623" fmla="*/ 394027 h 1996549"/>
              <a:gd name="connsiteX4624" fmla="*/ 1295422 w 1998270"/>
              <a:gd name="connsiteY4624" fmla="*/ 416881 h 1996549"/>
              <a:gd name="connsiteX4625" fmla="*/ 1272567 w 1998270"/>
              <a:gd name="connsiteY4625" fmla="*/ 394027 h 1996549"/>
              <a:gd name="connsiteX4626" fmla="*/ 1295422 w 1998270"/>
              <a:gd name="connsiteY4626" fmla="*/ 371172 h 1996549"/>
              <a:gd name="connsiteX4627" fmla="*/ 1357139 w 1998270"/>
              <a:gd name="connsiteY4627" fmla="*/ 370453 h 1996549"/>
              <a:gd name="connsiteX4628" fmla="*/ 1380847 w 1998270"/>
              <a:gd name="connsiteY4628" fmla="*/ 394161 h 1996549"/>
              <a:gd name="connsiteX4629" fmla="*/ 1380847 w 1998270"/>
              <a:gd name="connsiteY4629" fmla="*/ 394331 h 1996549"/>
              <a:gd name="connsiteX4630" fmla="*/ 1357139 w 1998270"/>
              <a:gd name="connsiteY4630" fmla="*/ 417698 h 1996549"/>
              <a:gd name="connsiteX4631" fmla="*/ 1333602 w 1998270"/>
              <a:gd name="connsiteY4631" fmla="*/ 394161 h 1996549"/>
              <a:gd name="connsiteX4632" fmla="*/ 1333602 w 1998270"/>
              <a:gd name="connsiteY4632" fmla="*/ 393991 h 1996549"/>
              <a:gd name="connsiteX4633" fmla="*/ 1357139 w 1998270"/>
              <a:gd name="connsiteY4633" fmla="*/ 370453 h 1996549"/>
              <a:gd name="connsiteX4634" fmla="*/ 1971151 w 1998270"/>
              <a:gd name="connsiteY4634" fmla="*/ 370282 h 1996549"/>
              <a:gd name="connsiteX4635" fmla="*/ 1995029 w 1998270"/>
              <a:gd name="connsiteY4635" fmla="*/ 394161 h 1996549"/>
              <a:gd name="connsiteX4636" fmla="*/ 1971151 w 1998270"/>
              <a:gd name="connsiteY4636" fmla="*/ 417867 h 1996549"/>
              <a:gd name="connsiteX4637" fmla="*/ 1947273 w 1998270"/>
              <a:gd name="connsiteY4637" fmla="*/ 394161 h 1996549"/>
              <a:gd name="connsiteX4638" fmla="*/ 1971151 w 1998270"/>
              <a:gd name="connsiteY4638" fmla="*/ 370282 h 1996549"/>
              <a:gd name="connsiteX4639" fmla="*/ 1417858 w 1998270"/>
              <a:gd name="connsiteY4639" fmla="*/ 369771 h 1996549"/>
              <a:gd name="connsiteX4640" fmla="*/ 1442247 w 1998270"/>
              <a:gd name="connsiteY4640" fmla="*/ 394161 h 1996549"/>
              <a:gd name="connsiteX4641" fmla="*/ 1417858 w 1998270"/>
              <a:gd name="connsiteY4641" fmla="*/ 418381 h 1996549"/>
              <a:gd name="connsiteX4642" fmla="*/ 1393639 w 1998270"/>
              <a:gd name="connsiteY4642" fmla="*/ 394161 h 1996549"/>
              <a:gd name="connsiteX4643" fmla="*/ 1393639 w 1998270"/>
              <a:gd name="connsiteY4643" fmla="*/ 393991 h 1996549"/>
              <a:gd name="connsiteX4644" fmla="*/ 1417858 w 1998270"/>
              <a:gd name="connsiteY4644" fmla="*/ 369771 h 1996549"/>
              <a:gd name="connsiteX4645" fmla="*/ 1479259 w 1998270"/>
              <a:gd name="connsiteY4645" fmla="*/ 369259 h 1996549"/>
              <a:gd name="connsiteX4646" fmla="*/ 1504160 w 1998270"/>
              <a:gd name="connsiteY4646" fmla="*/ 394161 h 1996549"/>
              <a:gd name="connsiteX4647" fmla="*/ 1504160 w 1998270"/>
              <a:gd name="connsiteY4647" fmla="*/ 394331 h 1996549"/>
              <a:gd name="connsiteX4648" fmla="*/ 1479259 w 1998270"/>
              <a:gd name="connsiteY4648" fmla="*/ 418891 h 1996549"/>
              <a:gd name="connsiteX4649" fmla="*/ 1454528 w 1998270"/>
              <a:gd name="connsiteY4649" fmla="*/ 394161 h 1996549"/>
              <a:gd name="connsiteX4650" fmla="*/ 1454528 w 1998270"/>
              <a:gd name="connsiteY4650" fmla="*/ 393991 h 1996549"/>
              <a:gd name="connsiteX4651" fmla="*/ 1479259 w 1998270"/>
              <a:gd name="connsiteY4651" fmla="*/ 369259 h 1996549"/>
              <a:gd name="connsiteX4652" fmla="*/ 1540660 w 1998270"/>
              <a:gd name="connsiteY4652" fmla="*/ 368577 h 1996549"/>
              <a:gd name="connsiteX4653" fmla="*/ 1566244 w 1998270"/>
              <a:gd name="connsiteY4653" fmla="*/ 394161 h 1996549"/>
              <a:gd name="connsiteX4654" fmla="*/ 1540660 w 1998270"/>
              <a:gd name="connsiteY4654" fmla="*/ 419575 h 1996549"/>
              <a:gd name="connsiteX4655" fmla="*/ 1515247 w 1998270"/>
              <a:gd name="connsiteY4655" fmla="*/ 394161 h 1996549"/>
              <a:gd name="connsiteX4656" fmla="*/ 1540660 w 1998270"/>
              <a:gd name="connsiteY4656" fmla="*/ 368577 h 1996549"/>
              <a:gd name="connsiteX4657" fmla="*/ 1602428 w 1998270"/>
              <a:gd name="connsiteY4657" fmla="*/ 367931 h 1996549"/>
              <a:gd name="connsiteX4658" fmla="*/ 1628523 w 1998270"/>
              <a:gd name="connsiteY4658" fmla="*/ 394027 h 1996549"/>
              <a:gd name="connsiteX4659" fmla="*/ 1602428 w 1998270"/>
              <a:gd name="connsiteY4659" fmla="*/ 420121 h 1996549"/>
              <a:gd name="connsiteX4660" fmla="*/ 1576332 w 1998270"/>
              <a:gd name="connsiteY4660" fmla="*/ 394027 h 1996549"/>
              <a:gd name="connsiteX4661" fmla="*/ 1602428 w 1998270"/>
              <a:gd name="connsiteY4661" fmla="*/ 367931 h 1996549"/>
              <a:gd name="connsiteX4662" fmla="*/ 1664145 w 1998270"/>
              <a:gd name="connsiteY4662" fmla="*/ 367553 h 1996549"/>
              <a:gd name="connsiteX4663" fmla="*/ 1690752 w 1998270"/>
              <a:gd name="connsiteY4663" fmla="*/ 394161 h 1996549"/>
              <a:gd name="connsiteX4664" fmla="*/ 1690752 w 1998270"/>
              <a:gd name="connsiteY4664" fmla="*/ 394331 h 1996549"/>
              <a:gd name="connsiteX4665" fmla="*/ 1664145 w 1998270"/>
              <a:gd name="connsiteY4665" fmla="*/ 420597 h 1996549"/>
              <a:gd name="connsiteX4666" fmla="*/ 1663804 w 1998270"/>
              <a:gd name="connsiteY4666" fmla="*/ 420597 h 1996549"/>
              <a:gd name="connsiteX4667" fmla="*/ 1637708 w 1998270"/>
              <a:gd name="connsiteY4667" fmla="*/ 394161 h 1996549"/>
              <a:gd name="connsiteX4668" fmla="*/ 1637708 w 1998270"/>
              <a:gd name="connsiteY4668" fmla="*/ 393989 h 1996549"/>
              <a:gd name="connsiteX4669" fmla="*/ 1664145 w 1998270"/>
              <a:gd name="connsiteY4669" fmla="*/ 367553 h 1996549"/>
              <a:gd name="connsiteX4670" fmla="*/ 1724863 w 1998270"/>
              <a:gd name="connsiteY4670" fmla="*/ 367212 h 1996549"/>
              <a:gd name="connsiteX4671" fmla="*/ 1751812 w 1998270"/>
              <a:gd name="connsiteY4671" fmla="*/ 394161 h 1996549"/>
              <a:gd name="connsiteX4672" fmla="*/ 1751812 w 1998270"/>
              <a:gd name="connsiteY4672" fmla="*/ 394331 h 1996549"/>
              <a:gd name="connsiteX4673" fmla="*/ 1724863 w 1998270"/>
              <a:gd name="connsiteY4673" fmla="*/ 420939 h 1996549"/>
              <a:gd name="connsiteX4674" fmla="*/ 1698086 w 1998270"/>
              <a:gd name="connsiteY4674" fmla="*/ 394161 h 1996549"/>
              <a:gd name="connsiteX4675" fmla="*/ 1698086 w 1998270"/>
              <a:gd name="connsiteY4675" fmla="*/ 393989 h 1996549"/>
              <a:gd name="connsiteX4676" fmla="*/ 1724863 w 1998270"/>
              <a:gd name="connsiteY4676" fmla="*/ 367212 h 1996549"/>
              <a:gd name="connsiteX4677" fmla="*/ 1786265 w 1998270"/>
              <a:gd name="connsiteY4677" fmla="*/ 366870 h 1996549"/>
              <a:gd name="connsiteX4678" fmla="*/ 1813555 w 1998270"/>
              <a:gd name="connsiteY4678" fmla="*/ 394161 h 1996549"/>
              <a:gd name="connsiteX4679" fmla="*/ 1786265 w 1998270"/>
              <a:gd name="connsiteY4679" fmla="*/ 421279 h 1996549"/>
              <a:gd name="connsiteX4680" fmla="*/ 1759147 w 1998270"/>
              <a:gd name="connsiteY4680" fmla="*/ 394161 h 1996549"/>
              <a:gd name="connsiteX4681" fmla="*/ 1759147 w 1998270"/>
              <a:gd name="connsiteY4681" fmla="*/ 393989 h 1996549"/>
              <a:gd name="connsiteX4682" fmla="*/ 1786265 w 1998270"/>
              <a:gd name="connsiteY4682" fmla="*/ 366870 h 1996549"/>
              <a:gd name="connsiteX4683" fmla="*/ 1847666 w 1998270"/>
              <a:gd name="connsiteY4683" fmla="*/ 366700 h 1996549"/>
              <a:gd name="connsiteX4684" fmla="*/ 1875126 w 1998270"/>
              <a:gd name="connsiteY4684" fmla="*/ 394160 h 1996549"/>
              <a:gd name="connsiteX4685" fmla="*/ 1847666 w 1998270"/>
              <a:gd name="connsiteY4685" fmla="*/ 421449 h 1996549"/>
              <a:gd name="connsiteX4686" fmla="*/ 1820377 w 1998270"/>
              <a:gd name="connsiteY4686" fmla="*/ 394160 h 1996549"/>
              <a:gd name="connsiteX4687" fmla="*/ 1847666 w 1998270"/>
              <a:gd name="connsiteY4687" fmla="*/ 366700 h 1996549"/>
              <a:gd name="connsiteX4688" fmla="*/ 1909067 w 1998270"/>
              <a:gd name="connsiteY4688" fmla="*/ 366529 h 1996549"/>
              <a:gd name="connsiteX4689" fmla="*/ 1909409 w 1998270"/>
              <a:gd name="connsiteY4689" fmla="*/ 366529 h 1996549"/>
              <a:gd name="connsiteX4690" fmla="*/ 1936698 w 1998270"/>
              <a:gd name="connsiteY4690" fmla="*/ 394161 h 1996549"/>
              <a:gd name="connsiteX4691" fmla="*/ 1936698 w 1998270"/>
              <a:gd name="connsiteY4691" fmla="*/ 394331 h 1996549"/>
              <a:gd name="connsiteX4692" fmla="*/ 1909067 w 1998270"/>
              <a:gd name="connsiteY4692" fmla="*/ 421621 h 1996549"/>
              <a:gd name="connsiteX4693" fmla="*/ 1881608 w 1998270"/>
              <a:gd name="connsiteY4693" fmla="*/ 394161 h 1996549"/>
              <a:gd name="connsiteX4694" fmla="*/ 1881608 w 1998270"/>
              <a:gd name="connsiteY4694" fmla="*/ 393989 h 1996549"/>
              <a:gd name="connsiteX4695" fmla="*/ 1909067 w 1998270"/>
              <a:gd name="connsiteY4695" fmla="*/ 366529 h 1996549"/>
              <a:gd name="connsiteX4696" fmla="*/ 5629 w 1998270"/>
              <a:gd name="connsiteY4696" fmla="*/ 327472 h 1996549"/>
              <a:gd name="connsiteX4697" fmla="*/ 10916 w 1998270"/>
              <a:gd name="connsiteY4697" fmla="*/ 332760 h 1996549"/>
              <a:gd name="connsiteX4698" fmla="*/ 5629 w 1998270"/>
              <a:gd name="connsiteY4698" fmla="*/ 338047 h 1996549"/>
              <a:gd name="connsiteX4699" fmla="*/ 342 w 1998270"/>
              <a:gd name="connsiteY4699" fmla="*/ 332760 h 1996549"/>
              <a:gd name="connsiteX4700" fmla="*/ 5629 w 1998270"/>
              <a:gd name="connsiteY4700" fmla="*/ 327472 h 1996549"/>
              <a:gd name="connsiteX4701" fmla="*/ 67029 w 1998270"/>
              <a:gd name="connsiteY4701" fmla="*/ 325425 h 1996549"/>
              <a:gd name="connsiteX4702" fmla="*/ 74364 w 1998270"/>
              <a:gd name="connsiteY4702" fmla="*/ 332759 h 1996549"/>
              <a:gd name="connsiteX4703" fmla="*/ 67029 w 1998270"/>
              <a:gd name="connsiteY4703" fmla="*/ 340093 h 1996549"/>
              <a:gd name="connsiteX4704" fmla="*/ 59696 w 1998270"/>
              <a:gd name="connsiteY4704" fmla="*/ 332759 h 1996549"/>
              <a:gd name="connsiteX4705" fmla="*/ 67029 w 1998270"/>
              <a:gd name="connsiteY4705" fmla="*/ 325425 h 1996549"/>
              <a:gd name="connsiteX4706" fmla="*/ 129114 w 1998270"/>
              <a:gd name="connsiteY4706" fmla="*/ 324572 h 1996549"/>
              <a:gd name="connsiteX4707" fmla="*/ 129455 w 1998270"/>
              <a:gd name="connsiteY4707" fmla="*/ 324572 h 1996549"/>
              <a:gd name="connsiteX4708" fmla="*/ 137301 w 1998270"/>
              <a:gd name="connsiteY4708" fmla="*/ 332759 h 1996549"/>
              <a:gd name="connsiteX4709" fmla="*/ 129114 w 1998270"/>
              <a:gd name="connsiteY4709" fmla="*/ 340946 h 1996549"/>
              <a:gd name="connsiteX4710" fmla="*/ 120927 w 1998270"/>
              <a:gd name="connsiteY4710" fmla="*/ 332759 h 1996549"/>
              <a:gd name="connsiteX4711" fmla="*/ 129114 w 1998270"/>
              <a:gd name="connsiteY4711" fmla="*/ 324572 h 1996549"/>
              <a:gd name="connsiteX4712" fmla="*/ 189832 w 1998270"/>
              <a:gd name="connsiteY4712" fmla="*/ 323720 h 1996549"/>
              <a:gd name="connsiteX4713" fmla="*/ 190173 w 1998270"/>
              <a:gd name="connsiteY4713" fmla="*/ 323720 h 1996549"/>
              <a:gd name="connsiteX4714" fmla="*/ 198872 w 1998270"/>
              <a:gd name="connsiteY4714" fmla="*/ 332760 h 1996549"/>
              <a:gd name="connsiteX4715" fmla="*/ 189832 w 1998270"/>
              <a:gd name="connsiteY4715" fmla="*/ 341800 h 1996549"/>
              <a:gd name="connsiteX4716" fmla="*/ 180793 w 1998270"/>
              <a:gd name="connsiteY4716" fmla="*/ 332760 h 1996549"/>
              <a:gd name="connsiteX4717" fmla="*/ 189832 w 1998270"/>
              <a:gd name="connsiteY4717" fmla="*/ 323720 h 1996549"/>
              <a:gd name="connsiteX4718" fmla="*/ 251233 w 1998270"/>
              <a:gd name="connsiteY4718" fmla="*/ 322868 h 1996549"/>
              <a:gd name="connsiteX4719" fmla="*/ 261125 w 1998270"/>
              <a:gd name="connsiteY4719" fmla="*/ 332760 h 1996549"/>
              <a:gd name="connsiteX4720" fmla="*/ 251233 w 1998270"/>
              <a:gd name="connsiteY4720" fmla="*/ 342652 h 1996549"/>
              <a:gd name="connsiteX4721" fmla="*/ 241341 w 1998270"/>
              <a:gd name="connsiteY4721" fmla="*/ 332760 h 1996549"/>
              <a:gd name="connsiteX4722" fmla="*/ 251233 w 1998270"/>
              <a:gd name="connsiteY4722" fmla="*/ 322868 h 1996549"/>
              <a:gd name="connsiteX4723" fmla="*/ 312635 w 1998270"/>
              <a:gd name="connsiteY4723" fmla="*/ 322185 h 1996549"/>
              <a:gd name="connsiteX4724" fmla="*/ 323210 w 1998270"/>
              <a:gd name="connsiteY4724" fmla="*/ 332760 h 1996549"/>
              <a:gd name="connsiteX4725" fmla="*/ 312635 w 1998270"/>
              <a:gd name="connsiteY4725" fmla="*/ 343335 h 1996549"/>
              <a:gd name="connsiteX4726" fmla="*/ 302061 w 1998270"/>
              <a:gd name="connsiteY4726" fmla="*/ 332760 h 1996549"/>
              <a:gd name="connsiteX4727" fmla="*/ 312635 w 1998270"/>
              <a:gd name="connsiteY4727" fmla="*/ 322185 h 1996549"/>
              <a:gd name="connsiteX4728" fmla="*/ 374036 w 1998270"/>
              <a:gd name="connsiteY4728" fmla="*/ 321331 h 1996549"/>
              <a:gd name="connsiteX4729" fmla="*/ 385463 w 1998270"/>
              <a:gd name="connsiteY4729" fmla="*/ 332760 h 1996549"/>
              <a:gd name="connsiteX4730" fmla="*/ 374036 w 1998270"/>
              <a:gd name="connsiteY4730" fmla="*/ 344188 h 1996549"/>
              <a:gd name="connsiteX4731" fmla="*/ 362609 w 1998270"/>
              <a:gd name="connsiteY4731" fmla="*/ 332760 h 1996549"/>
              <a:gd name="connsiteX4732" fmla="*/ 374036 w 1998270"/>
              <a:gd name="connsiteY4732" fmla="*/ 321331 h 1996549"/>
              <a:gd name="connsiteX4733" fmla="*/ 436120 w 1998270"/>
              <a:gd name="connsiteY4733" fmla="*/ 320479 h 1996549"/>
              <a:gd name="connsiteX4734" fmla="*/ 448400 w 1998270"/>
              <a:gd name="connsiteY4734" fmla="*/ 332760 h 1996549"/>
              <a:gd name="connsiteX4735" fmla="*/ 436120 w 1998270"/>
              <a:gd name="connsiteY4735" fmla="*/ 345040 h 1996549"/>
              <a:gd name="connsiteX4736" fmla="*/ 423840 w 1998270"/>
              <a:gd name="connsiteY4736" fmla="*/ 332760 h 1996549"/>
              <a:gd name="connsiteX4737" fmla="*/ 436120 w 1998270"/>
              <a:gd name="connsiteY4737" fmla="*/ 320479 h 1996549"/>
              <a:gd name="connsiteX4738" fmla="*/ 496838 w 1998270"/>
              <a:gd name="connsiteY4738" fmla="*/ 319626 h 1996549"/>
              <a:gd name="connsiteX4739" fmla="*/ 497179 w 1998270"/>
              <a:gd name="connsiteY4739" fmla="*/ 319626 h 1996549"/>
              <a:gd name="connsiteX4740" fmla="*/ 509971 w 1998270"/>
              <a:gd name="connsiteY4740" fmla="*/ 332759 h 1996549"/>
              <a:gd name="connsiteX4741" fmla="*/ 496838 w 1998270"/>
              <a:gd name="connsiteY4741" fmla="*/ 345892 h 1996549"/>
              <a:gd name="connsiteX4742" fmla="*/ 483706 w 1998270"/>
              <a:gd name="connsiteY4742" fmla="*/ 332759 h 1996549"/>
              <a:gd name="connsiteX4743" fmla="*/ 496838 w 1998270"/>
              <a:gd name="connsiteY4743" fmla="*/ 319626 h 1996549"/>
              <a:gd name="connsiteX4744" fmla="*/ 558240 w 1998270"/>
              <a:gd name="connsiteY4744" fmla="*/ 318772 h 1996549"/>
              <a:gd name="connsiteX4745" fmla="*/ 572226 w 1998270"/>
              <a:gd name="connsiteY4745" fmla="*/ 332759 h 1996549"/>
              <a:gd name="connsiteX4746" fmla="*/ 558240 w 1998270"/>
              <a:gd name="connsiteY4746" fmla="*/ 346745 h 1996549"/>
              <a:gd name="connsiteX4747" fmla="*/ 544254 w 1998270"/>
              <a:gd name="connsiteY4747" fmla="*/ 332759 h 1996549"/>
              <a:gd name="connsiteX4748" fmla="*/ 558240 w 1998270"/>
              <a:gd name="connsiteY4748" fmla="*/ 318772 h 1996549"/>
              <a:gd name="connsiteX4749" fmla="*/ 620007 w 1998270"/>
              <a:gd name="connsiteY4749" fmla="*/ 317957 h 1996549"/>
              <a:gd name="connsiteX4750" fmla="*/ 634675 w 1998270"/>
              <a:gd name="connsiteY4750" fmla="*/ 332625 h 1996549"/>
              <a:gd name="connsiteX4751" fmla="*/ 620007 w 1998270"/>
              <a:gd name="connsiteY4751" fmla="*/ 347293 h 1996549"/>
              <a:gd name="connsiteX4752" fmla="*/ 605339 w 1998270"/>
              <a:gd name="connsiteY4752" fmla="*/ 332625 h 1996549"/>
              <a:gd name="connsiteX4753" fmla="*/ 620007 w 1998270"/>
              <a:gd name="connsiteY4753" fmla="*/ 317957 h 1996549"/>
              <a:gd name="connsiteX4754" fmla="*/ 681042 w 1998270"/>
              <a:gd name="connsiteY4754" fmla="*/ 317238 h 1996549"/>
              <a:gd name="connsiteX4755" fmla="*/ 696563 w 1998270"/>
              <a:gd name="connsiteY4755" fmla="*/ 332759 h 1996549"/>
              <a:gd name="connsiteX4756" fmla="*/ 696563 w 1998270"/>
              <a:gd name="connsiteY4756" fmla="*/ 332930 h 1996549"/>
              <a:gd name="connsiteX4757" fmla="*/ 681042 w 1998270"/>
              <a:gd name="connsiteY4757" fmla="*/ 348110 h 1996549"/>
              <a:gd name="connsiteX4758" fmla="*/ 680872 w 1998270"/>
              <a:gd name="connsiteY4758" fmla="*/ 348110 h 1996549"/>
              <a:gd name="connsiteX4759" fmla="*/ 665522 w 1998270"/>
              <a:gd name="connsiteY4759" fmla="*/ 332759 h 1996549"/>
              <a:gd name="connsiteX4760" fmla="*/ 681042 w 1998270"/>
              <a:gd name="connsiteY4760" fmla="*/ 317238 h 1996549"/>
              <a:gd name="connsiteX4761" fmla="*/ 743125 w 1998270"/>
              <a:gd name="connsiteY4761" fmla="*/ 316386 h 1996549"/>
              <a:gd name="connsiteX4762" fmla="*/ 760181 w 1998270"/>
              <a:gd name="connsiteY4762" fmla="*/ 333442 h 1996549"/>
              <a:gd name="connsiteX4763" fmla="*/ 743125 w 1998270"/>
              <a:gd name="connsiteY4763" fmla="*/ 350498 h 1996549"/>
              <a:gd name="connsiteX4764" fmla="*/ 726070 w 1998270"/>
              <a:gd name="connsiteY4764" fmla="*/ 333442 h 1996549"/>
              <a:gd name="connsiteX4765" fmla="*/ 743125 w 1998270"/>
              <a:gd name="connsiteY4765" fmla="*/ 316386 h 1996549"/>
              <a:gd name="connsiteX4766" fmla="*/ 803844 w 1998270"/>
              <a:gd name="connsiteY4766" fmla="*/ 315533 h 1996549"/>
              <a:gd name="connsiteX4767" fmla="*/ 820900 w 1998270"/>
              <a:gd name="connsiteY4767" fmla="*/ 332589 h 1996549"/>
              <a:gd name="connsiteX4768" fmla="*/ 803844 w 1998270"/>
              <a:gd name="connsiteY4768" fmla="*/ 349645 h 1996549"/>
              <a:gd name="connsiteX4769" fmla="*/ 786789 w 1998270"/>
              <a:gd name="connsiteY4769" fmla="*/ 332589 h 1996549"/>
              <a:gd name="connsiteX4770" fmla="*/ 803844 w 1998270"/>
              <a:gd name="connsiteY4770" fmla="*/ 315533 h 1996549"/>
              <a:gd name="connsiteX4771" fmla="*/ 865247 w 1998270"/>
              <a:gd name="connsiteY4771" fmla="*/ 314510 h 1996549"/>
              <a:gd name="connsiteX4772" fmla="*/ 882303 w 1998270"/>
              <a:gd name="connsiteY4772" fmla="*/ 331566 h 1996549"/>
              <a:gd name="connsiteX4773" fmla="*/ 865247 w 1998270"/>
              <a:gd name="connsiteY4773" fmla="*/ 348622 h 1996549"/>
              <a:gd name="connsiteX4774" fmla="*/ 864377 w 1998270"/>
              <a:gd name="connsiteY4774" fmla="*/ 348639 h 1996549"/>
              <a:gd name="connsiteX4775" fmla="*/ 847338 w 1998270"/>
              <a:gd name="connsiteY4775" fmla="*/ 331566 h 1996549"/>
              <a:gd name="connsiteX4776" fmla="*/ 847355 w 1998270"/>
              <a:gd name="connsiteY4776" fmla="*/ 330696 h 1996549"/>
              <a:gd name="connsiteX4777" fmla="*/ 865247 w 1998270"/>
              <a:gd name="connsiteY4777" fmla="*/ 314510 h 1996549"/>
              <a:gd name="connsiteX4778" fmla="*/ 927014 w 1998270"/>
              <a:gd name="connsiteY4778" fmla="*/ 313864 h 1996549"/>
              <a:gd name="connsiteX4779" fmla="*/ 945775 w 1998270"/>
              <a:gd name="connsiteY4779" fmla="*/ 332626 h 1996549"/>
              <a:gd name="connsiteX4780" fmla="*/ 927014 w 1998270"/>
              <a:gd name="connsiteY4780" fmla="*/ 351387 h 1996549"/>
              <a:gd name="connsiteX4781" fmla="*/ 908252 w 1998270"/>
              <a:gd name="connsiteY4781" fmla="*/ 332626 h 1996549"/>
              <a:gd name="connsiteX4782" fmla="*/ 927014 w 1998270"/>
              <a:gd name="connsiteY4782" fmla="*/ 313864 h 1996549"/>
              <a:gd name="connsiteX4783" fmla="*/ 988048 w 1998270"/>
              <a:gd name="connsiteY4783" fmla="*/ 313315 h 1996549"/>
              <a:gd name="connsiteX4784" fmla="*/ 1007492 w 1998270"/>
              <a:gd name="connsiteY4784" fmla="*/ 332759 h 1996549"/>
              <a:gd name="connsiteX4785" fmla="*/ 1007492 w 1998270"/>
              <a:gd name="connsiteY4785" fmla="*/ 332930 h 1996549"/>
              <a:gd name="connsiteX4786" fmla="*/ 988048 w 1998270"/>
              <a:gd name="connsiteY4786" fmla="*/ 352032 h 1996549"/>
              <a:gd name="connsiteX4787" fmla="*/ 987878 w 1998270"/>
              <a:gd name="connsiteY4787" fmla="*/ 352032 h 1996549"/>
              <a:gd name="connsiteX4788" fmla="*/ 968605 w 1998270"/>
              <a:gd name="connsiteY4788" fmla="*/ 332759 h 1996549"/>
              <a:gd name="connsiteX4789" fmla="*/ 988048 w 1998270"/>
              <a:gd name="connsiteY4789" fmla="*/ 313315 h 1996549"/>
              <a:gd name="connsiteX4790" fmla="*/ 1050132 w 1998270"/>
              <a:gd name="connsiteY4790" fmla="*/ 312462 h 1996549"/>
              <a:gd name="connsiteX4791" fmla="*/ 1070429 w 1998270"/>
              <a:gd name="connsiteY4791" fmla="*/ 332760 h 1996549"/>
              <a:gd name="connsiteX4792" fmla="*/ 1070429 w 1998270"/>
              <a:gd name="connsiteY4792" fmla="*/ 332931 h 1996549"/>
              <a:gd name="connsiteX4793" fmla="*/ 1050132 w 1998270"/>
              <a:gd name="connsiteY4793" fmla="*/ 352886 h 1996549"/>
              <a:gd name="connsiteX4794" fmla="*/ 1029836 w 1998270"/>
              <a:gd name="connsiteY4794" fmla="*/ 332760 h 1996549"/>
              <a:gd name="connsiteX4795" fmla="*/ 1050132 w 1998270"/>
              <a:gd name="connsiteY4795" fmla="*/ 312462 h 1996549"/>
              <a:gd name="connsiteX4796" fmla="*/ 1110851 w 1998270"/>
              <a:gd name="connsiteY4796" fmla="*/ 311610 h 1996549"/>
              <a:gd name="connsiteX4797" fmla="*/ 1111192 w 1998270"/>
              <a:gd name="connsiteY4797" fmla="*/ 311610 h 1996549"/>
              <a:gd name="connsiteX4798" fmla="*/ 1132000 w 1998270"/>
              <a:gd name="connsiteY4798" fmla="*/ 332760 h 1996549"/>
              <a:gd name="connsiteX4799" fmla="*/ 1132000 w 1998270"/>
              <a:gd name="connsiteY4799" fmla="*/ 332930 h 1996549"/>
              <a:gd name="connsiteX4800" fmla="*/ 1110851 w 1998270"/>
              <a:gd name="connsiteY4800" fmla="*/ 353739 h 1996549"/>
              <a:gd name="connsiteX4801" fmla="*/ 1089702 w 1998270"/>
              <a:gd name="connsiteY4801" fmla="*/ 332760 h 1996549"/>
              <a:gd name="connsiteX4802" fmla="*/ 1110851 w 1998270"/>
              <a:gd name="connsiteY4802" fmla="*/ 311610 h 1996549"/>
              <a:gd name="connsiteX4803" fmla="*/ 1172252 w 1998270"/>
              <a:gd name="connsiteY4803" fmla="*/ 310928 h 1996549"/>
              <a:gd name="connsiteX4804" fmla="*/ 1194084 w 1998270"/>
              <a:gd name="connsiteY4804" fmla="*/ 332760 h 1996549"/>
              <a:gd name="connsiteX4805" fmla="*/ 1194084 w 1998270"/>
              <a:gd name="connsiteY4805" fmla="*/ 332931 h 1996549"/>
              <a:gd name="connsiteX4806" fmla="*/ 1172252 w 1998270"/>
              <a:gd name="connsiteY4806" fmla="*/ 354421 h 1996549"/>
              <a:gd name="connsiteX4807" fmla="*/ 1150421 w 1998270"/>
              <a:gd name="connsiteY4807" fmla="*/ 332760 h 1996549"/>
              <a:gd name="connsiteX4808" fmla="*/ 1172252 w 1998270"/>
              <a:gd name="connsiteY4808" fmla="*/ 310928 h 1996549"/>
              <a:gd name="connsiteX4809" fmla="*/ 1233653 w 1998270"/>
              <a:gd name="connsiteY4809" fmla="*/ 310245 h 1996549"/>
              <a:gd name="connsiteX4810" fmla="*/ 1256167 w 1998270"/>
              <a:gd name="connsiteY4810" fmla="*/ 332759 h 1996549"/>
              <a:gd name="connsiteX4811" fmla="*/ 1233653 w 1998270"/>
              <a:gd name="connsiteY4811" fmla="*/ 355102 h 1996549"/>
              <a:gd name="connsiteX4812" fmla="*/ 1211140 w 1998270"/>
              <a:gd name="connsiteY4812" fmla="*/ 332759 h 1996549"/>
              <a:gd name="connsiteX4813" fmla="*/ 1233653 w 1998270"/>
              <a:gd name="connsiteY4813" fmla="*/ 310245 h 1996549"/>
              <a:gd name="connsiteX4814" fmla="*/ 1295054 w 1998270"/>
              <a:gd name="connsiteY4814" fmla="*/ 309393 h 1996549"/>
              <a:gd name="connsiteX4815" fmla="*/ 1318421 w 1998270"/>
              <a:gd name="connsiteY4815" fmla="*/ 332760 h 1996549"/>
              <a:gd name="connsiteX4816" fmla="*/ 1318421 w 1998270"/>
              <a:gd name="connsiteY4816" fmla="*/ 332931 h 1996549"/>
              <a:gd name="connsiteX4817" fmla="*/ 1295054 w 1998270"/>
              <a:gd name="connsiteY4817" fmla="*/ 355956 h 1996549"/>
              <a:gd name="connsiteX4818" fmla="*/ 1271859 w 1998270"/>
              <a:gd name="connsiteY4818" fmla="*/ 332760 h 1996549"/>
              <a:gd name="connsiteX4819" fmla="*/ 1271859 w 1998270"/>
              <a:gd name="connsiteY4819" fmla="*/ 332589 h 1996549"/>
              <a:gd name="connsiteX4820" fmla="*/ 1295054 w 1998270"/>
              <a:gd name="connsiteY4820" fmla="*/ 309393 h 1996549"/>
              <a:gd name="connsiteX4821" fmla="*/ 1357139 w 1998270"/>
              <a:gd name="connsiteY4821" fmla="*/ 308710 h 1996549"/>
              <a:gd name="connsiteX4822" fmla="*/ 1381188 w 1998270"/>
              <a:gd name="connsiteY4822" fmla="*/ 332759 h 1996549"/>
              <a:gd name="connsiteX4823" fmla="*/ 1357139 w 1998270"/>
              <a:gd name="connsiteY4823" fmla="*/ 356637 h 1996549"/>
              <a:gd name="connsiteX4824" fmla="*/ 1333261 w 1998270"/>
              <a:gd name="connsiteY4824" fmla="*/ 332759 h 1996549"/>
              <a:gd name="connsiteX4825" fmla="*/ 1357139 w 1998270"/>
              <a:gd name="connsiteY4825" fmla="*/ 308710 h 1996549"/>
              <a:gd name="connsiteX4826" fmla="*/ 1970835 w 1998270"/>
              <a:gd name="connsiteY4826" fmla="*/ 308064 h 1996549"/>
              <a:gd name="connsiteX4827" fmla="*/ 1995396 w 1998270"/>
              <a:gd name="connsiteY4827" fmla="*/ 332626 h 1996549"/>
              <a:gd name="connsiteX4828" fmla="*/ 1970835 w 1998270"/>
              <a:gd name="connsiteY4828" fmla="*/ 357186 h 1996549"/>
              <a:gd name="connsiteX4829" fmla="*/ 1946275 w 1998270"/>
              <a:gd name="connsiteY4829" fmla="*/ 332626 h 1996549"/>
              <a:gd name="connsiteX4830" fmla="*/ 1970835 w 1998270"/>
              <a:gd name="connsiteY4830" fmla="*/ 308064 h 1996549"/>
              <a:gd name="connsiteX4831" fmla="*/ 1417858 w 1998270"/>
              <a:gd name="connsiteY4831" fmla="*/ 308028 h 1996549"/>
              <a:gd name="connsiteX4832" fmla="*/ 1442589 w 1998270"/>
              <a:gd name="connsiteY4832" fmla="*/ 332759 h 1996549"/>
              <a:gd name="connsiteX4833" fmla="*/ 1442589 w 1998270"/>
              <a:gd name="connsiteY4833" fmla="*/ 332930 h 1996549"/>
              <a:gd name="connsiteX4834" fmla="*/ 1417858 w 1998270"/>
              <a:gd name="connsiteY4834" fmla="*/ 357320 h 1996549"/>
              <a:gd name="connsiteX4835" fmla="*/ 1417517 w 1998270"/>
              <a:gd name="connsiteY4835" fmla="*/ 357320 h 1996549"/>
              <a:gd name="connsiteX4836" fmla="*/ 1393297 w 1998270"/>
              <a:gd name="connsiteY4836" fmla="*/ 332759 h 1996549"/>
              <a:gd name="connsiteX4837" fmla="*/ 1393297 w 1998270"/>
              <a:gd name="connsiteY4837" fmla="*/ 332589 h 1996549"/>
              <a:gd name="connsiteX4838" fmla="*/ 1417858 w 1998270"/>
              <a:gd name="connsiteY4838" fmla="*/ 308028 h 1996549"/>
              <a:gd name="connsiteX4839" fmla="*/ 1479258 w 1998270"/>
              <a:gd name="connsiteY4839" fmla="*/ 307346 h 1996549"/>
              <a:gd name="connsiteX4840" fmla="*/ 1504672 w 1998270"/>
              <a:gd name="connsiteY4840" fmla="*/ 332760 h 1996549"/>
              <a:gd name="connsiteX4841" fmla="*/ 1479258 w 1998270"/>
              <a:gd name="connsiteY4841" fmla="*/ 358004 h 1996549"/>
              <a:gd name="connsiteX4842" fmla="*/ 1454016 w 1998270"/>
              <a:gd name="connsiteY4842" fmla="*/ 332760 h 1996549"/>
              <a:gd name="connsiteX4843" fmla="*/ 1479258 w 1998270"/>
              <a:gd name="connsiteY4843" fmla="*/ 307346 h 1996549"/>
              <a:gd name="connsiteX4844" fmla="*/ 1540660 w 1998270"/>
              <a:gd name="connsiteY4844" fmla="*/ 306664 h 1996549"/>
              <a:gd name="connsiteX4845" fmla="*/ 1541001 w 1998270"/>
              <a:gd name="connsiteY4845" fmla="*/ 306664 h 1996549"/>
              <a:gd name="connsiteX4846" fmla="*/ 1566755 w 1998270"/>
              <a:gd name="connsiteY4846" fmla="*/ 332760 h 1996549"/>
              <a:gd name="connsiteX4847" fmla="*/ 1566755 w 1998270"/>
              <a:gd name="connsiteY4847" fmla="*/ 332931 h 1996549"/>
              <a:gd name="connsiteX4848" fmla="*/ 1540660 w 1998270"/>
              <a:gd name="connsiteY4848" fmla="*/ 358685 h 1996549"/>
              <a:gd name="connsiteX4849" fmla="*/ 1514735 w 1998270"/>
              <a:gd name="connsiteY4849" fmla="*/ 332760 h 1996549"/>
              <a:gd name="connsiteX4850" fmla="*/ 1514735 w 1998270"/>
              <a:gd name="connsiteY4850" fmla="*/ 332589 h 1996549"/>
              <a:gd name="connsiteX4851" fmla="*/ 1540660 w 1998270"/>
              <a:gd name="connsiteY4851" fmla="*/ 306664 h 1996549"/>
              <a:gd name="connsiteX4852" fmla="*/ 1602061 w 1998270"/>
              <a:gd name="connsiteY4852" fmla="*/ 305981 h 1996549"/>
              <a:gd name="connsiteX4853" fmla="*/ 1628839 w 1998270"/>
              <a:gd name="connsiteY4853" fmla="*/ 332759 h 1996549"/>
              <a:gd name="connsiteX4854" fmla="*/ 1628839 w 1998270"/>
              <a:gd name="connsiteY4854" fmla="*/ 332930 h 1996549"/>
              <a:gd name="connsiteX4855" fmla="*/ 1602061 w 1998270"/>
              <a:gd name="connsiteY4855" fmla="*/ 359365 h 1996549"/>
              <a:gd name="connsiteX4856" fmla="*/ 1575454 w 1998270"/>
              <a:gd name="connsiteY4856" fmla="*/ 332759 h 1996549"/>
              <a:gd name="connsiteX4857" fmla="*/ 1575454 w 1998270"/>
              <a:gd name="connsiteY4857" fmla="*/ 332589 h 1996549"/>
              <a:gd name="connsiteX4858" fmla="*/ 1602061 w 1998270"/>
              <a:gd name="connsiteY4858" fmla="*/ 305981 h 1996549"/>
              <a:gd name="connsiteX4859" fmla="*/ 1664144 w 1998270"/>
              <a:gd name="connsiteY4859" fmla="*/ 305470 h 1996549"/>
              <a:gd name="connsiteX4860" fmla="*/ 1691434 w 1998270"/>
              <a:gd name="connsiteY4860" fmla="*/ 332760 h 1996549"/>
              <a:gd name="connsiteX4861" fmla="*/ 1664144 w 1998270"/>
              <a:gd name="connsiteY4861" fmla="*/ 359879 h 1996549"/>
              <a:gd name="connsiteX4862" fmla="*/ 1637026 w 1998270"/>
              <a:gd name="connsiteY4862" fmla="*/ 332760 h 1996549"/>
              <a:gd name="connsiteX4863" fmla="*/ 1637026 w 1998270"/>
              <a:gd name="connsiteY4863" fmla="*/ 332589 h 1996549"/>
              <a:gd name="connsiteX4864" fmla="*/ 1664144 w 1998270"/>
              <a:gd name="connsiteY4864" fmla="*/ 305470 h 1996549"/>
              <a:gd name="connsiteX4865" fmla="*/ 1724864 w 1998270"/>
              <a:gd name="connsiteY4865" fmla="*/ 304958 h 1996549"/>
              <a:gd name="connsiteX4866" fmla="*/ 1752665 w 1998270"/>
              <a:gd name="connsiteY4866" fmla="*/ 332760 h 1996549"/>
              <a:gd name="connsiteX4867" fmla="*/ 1752665 w 1998270"/>
              <a:gd name="connsiteY4867" fmla="*/ 332930 h 1996549"/>
              <a:gd name="connsiteX4868" fmla="*/ 1724864 w 1998270"/>
              <a:gd name="connsiteY4868" fmla="*/ 360390 h 1996549"/>
              <a:gd name="connsiteX4869" fmla="*/ 1724523 w 1998270"/>
              <a:gd name="connsiteY4869" fmla="*/ 360390 h 1996549"/>
              <a:gd name="connsiteX4870" fmla="*/ 1697233 w 1998270"/>
              <a:gd name="connsiteY4870" fmla="*/ 332760 h 1996549"/>
              <a:gd name="connsiteX4871" fmla="*/ 1697233 w 1998270"/>
              <a:gd name="connsiteY4871" fmla="*/ 332589 h 1996549"/>
              <a:gd name="connsiteX4872" fmla="*/ 1724864 w 1998270"/>
              <a:gd name="connsiteY4872" fmla="*/ 304958 h 1996549"/>
              <a:gd name="connsiteX4873" fmla="*/ 1786265 w 1998270"/>
              <a:gd name="connsiteY4873" fmla="*/ 304617 h 1996549"/>
              <a:gd name="connsiteX4874" fmla="*/ 1814407 w 1998270"/>
              <a:gd name="connsiteY4874" fmla="*/ 332760 h 1996549"/>
              <a:gd name="connsiteX4875" fmla="*/ 1814407 w 1998270"/>
              <a:gd name="connsiteY4875" fmla="*/ 332930 h 1996549"/>
              <a:gd name="connsiteX4876" fmla="*/ 1786265 w 1998270"/>
              <a:gd name="connsiteY4876" fmla="*/ 360731 h 1996549"/>
              <a:gd name="connsiteX4877" fmla="*/ 1785924 w 1998270"/>
              <a:gd name="connsiteY4877" fmla="*/ 360731 h 1996549"/>
              <a:gd name="connsiteX4878" fmla="*/ 1758293 w 1998270"/>
              <a:gd name="connsiteY4878" fmla="*/ 332760 h 1996549"/>
              <a:gd name="connsiteX4879" fmla="*/ 1758293 w 1998270"/>
              <a:gd name="connsiteY4879" fmla="*/ 332589 h 1996549"/>
              <a:gd name="connsiteX4880" fmla="*/ 1786265 w 1998270"/>
              <a:gd name="connsiteY4880" fmla="*/ 304617 h 1996549"/>
              <a:gd name="connsiteX4881" fmla="*/ 1909068 w 1998270"/>
              <a:gd name="connsiteY4881" fmla="*/ 304446 h 1996549"/>
              <a:gd name="connsiteX4882" fmla="*/ 1937381 w 1998270"/>
              <a:gd name="connsiteY4882" fmla="*/ 332759 h 1996549"/>
              <a:gd name="connsiteX4883" fmla="*/ 1937381 w 1998270"/>
              <a:gd name="connsiteY4883" fmla="*/ 332930 h 1996549"/>
              <a:gd name="connsiteX4884" fmla="*/ 1909068 w 1998270"/>
              <a:gd name="connsiteY4884" fmla="*/ 360901 h 1996549"/>
              <a:gd name="connsiteX4885" fmla="*/ 1880926 w 1998270"/>
              <a:gd name="connsiteY4885" fmla="*/ 332759 h 1996549"/>
              <a:gd name="connsiteX4886" fmla="*/ 1880926 w 1998270"/>
              <a:gd name="connsiteY4886" fmla="*/ 332589 h 1996549"/>
              <a:gd name="connsiteX4887" fmla="*/ 1909068 w 1998270"/>
              <a:gd name="connsiteY4887" fmla="*/ 304446 h 1996549"/>
              <a:gd name="connsiteX4888" fmla="*/ 1847666 w 1998270"/>
              <a:gd name="connsiteY4888" fmla="*/ 304446 h 1996549"/>
              <a:gd name="connsiteX4889" fmla="*/ 1875979 w 1998270"/>
              <a:gd name="connsiteY4889" fmla="*/ 332759 h 1996549"/>
              <a:gd name="connsiteX4890" fmla="*/ 1875979 w 1998270"/>
              <a:gd name="connsiteY4890" fmla="*/ 332930 h 1996549"/>
              <a:gd name="connsiteX4891" fmla="*/ 1847666 w 1998270"/>
              <a:gd name="connsiteY4891" fmla="*/ 360901 h 1996549"/>
              <a:gd name="connsiteX4892" fmla="*/ 1819524 w 1998270"/>
              <a:gd name="connsiteY4892" fmla="*/ 332759 h 1996549"/>
              <a:gd name="connsiteX4893" fmla="*/ 1819524 w 1998270"/>
              <a:gd name="connsiteY4893" fmla="*/ 332589 h 1996549"/>
              <a:gd name="connsiteX4894" fmla="*/ 1847666 w 1998270"/>
              <a:gd name="connsiteY4894" fmla="*/ 304446 h 1996549"/>
              <a:gd name="connsiteX4895" fmla="*/ 5629 w 1998270"/>
              <a:gd name="connsiteY4895" fmla="*/ 265900 h 1996549"/>
              <a:gd name="connsiteX4896" fmla="*/ 11086 w 1998270"/>
              <a:gd name="connsiteY4896" fmla="*/ 271358 h 1996549"/>
              <a:gd name="connsiteX4897" fmla="*/ 5629 w 1998270"/>
              <a:gd name="connsiteY4897" fmla="*/ 276816 h 1996549"/>
              <a:gd name="connsiteX4898" fmla="*/ 171 w 1998270"/>
              <a:gd name="connsiteY4898" fmla="*/ 271358 h 1996549"/>
              <a:gd name="connsiteX4899" fmla="*/ 5629 w 1998270"/>
              <a:gd name="connsiteY4899" fmla="*/ 265900 h 1996549"/>
              <a:gd name="connsiteX4900" fmla="*/ 129113 w 1998270"/>
              <a:gd name="connsiteY4900" fmla="*/ 263342 h 1996549"/>
              <a:gd name="connsiteX4901" fmla="*/ 137470 w 1998270"/>
              <a:gd name="connsiteY4901" fmla="*/ 271700 h 1996549"/>
              <a:gd name="connsiteX4902" fmla="*/ 129113 w 1998270"/>
              <a:gd name="connsiteY4902" fmla="*/ 280057 h 1996549"/>
              <a:gd name="connsiteX4903" fmla="*/ 120756 w 1998270"/>
              <a:gd name="connsiteY4903" fmla="*/ 271700 h 1996549"/>
              <a:gd name="connsiteX4904" fmla="*/ 129113 w 1998270"/>
              <a:gd name="connsiteY4904" fmla="*/ 263342 h 1996549"/>
              <a:gd name="connsiteX4905" fmla="*/ 67030 w 1998270"/>
              <a:gd name="connsiteY4905" fmla="*/ 263342 h 1996549"/>
              <a:gd name="connsiteX4906" fmla="*/ 67371 w 1998270"/>
              <a:gd name="connsiteY4906" fmla="*/ 263342 h 1996549"/>
              <a:gd name="connsiteX4907" fmla="*/ 74534 w 1998270"/>
              <a:gd name="connsiteY4907" fmla="*/ 270847 h 1996549"/>
              <a:gd name="connsiteX4908" fmla="*/ 67030 w 1998270"/>
              <a:gd name="connsiteY4908" fmla="*/ 278352 h 1996549"/>
              <a:gd name="connsiteX4909" fmla="*/ 59526 w 1998270"/>
              <a:gd name="connsiteY4909" fmla="*/ 270847 h 1996549"/>
              <a:gd name="connsiteX4910" fmla="*/ 67030 w 1998270"/>
              <a:gd name="connsiteY4910" fmla="*/ 263342 h 1996549"/>
              <a:gd name="connsiteX4911" fmla="*/ 189832 w 1998270"/>
              <a:gd name="connsiteY4911" fmla="*/ 262148 h 1996549"/>
              <a:gd name="connsiteX4912" fmla="*/ 199042 w 1998270"/>
              <a:gd name="connsiteY4912" fmla="*/ 271359 h 1996549"/>
              <a:gd name="connsiteX4913" fmla="*/ 189832 w 1998270"/>
              <a:gd name="connsiteY4913" fmla="*/ 280569 h 1996549"/>
              <a:gd name="connsiteX4914" fmla="*/ 180622 w 1998270"/>
              <a:gd name="connsiteY4914" fmla="*/ 271359 h 1996549"/>
              <a:gd name="connsiteX4915" fmla="*/ 189832 w 1998270"/>
              <a:gd name="connsiteY4915" fmla="*/ 262148 h 1996549"/>
              <a:gd name="connsiteX4916" fmla="*/ 251233 w 1998270"/>
              <a:gd name="connsiteY4916" fmla="*/ 261296 h 1996549"/>
              <a:gd name="connsiteX4917" fmla="*/ 251574 w 1998270"/>
              <a:gd name="connsiteY4917" fmla="*/ 261296 h 1996549"/>
              <a:gd name="connsiteX4918" fmla="*/ 261296 w 1998270"/>
              <a:gd name="connsiteY4918" fmla="*/ 271358 h 1996549"/>
              <a:gd name="connsiteX4919" fmla="*/ 251233 w 1998270"/>
              <a:gd name="connsiteY4919" fmla="*/ 281421 h 1996549"/>
              <a:gd name="connsiteX4920" fmla="*/ 241171 w 1998270"/>
              <a:gd name="connsiteY4920" fmla="*/ 271358 h 1996549"/>
              <a:gd name="connsiteX4921" fmla="*/ 251233 w 1998270"/>
              <a:gd name="connsiteY4921" fmla="*/ 261296 h 1996549"/>
              <a:gd name="connsiteX4922" fmla="*/ 313001 w 1998270"/>
              <a:gd name="connsiteY4922" fmla="*/ 260480 h 1996549"/>
              <a:gd name="connsiteX4923" fmla="*/ 323746 w 1998270"/>
              <a:gd name="connsiteY4923" fmla="*/ 271223 h 1996549"/>
              <a:gd name="connsiteX4924" fmla="*/ 313001 w 1998270"/>
              <a:gd name="connsiteY4924" fmla="*/ 281969 h 1996549"/>
              <a:gd name="connsiteX4925" fmla="*/ 302256 w 1998270"/>
              <a:gd name="connsiteY4925" fmla="*/ 271223 h 1996549"/>
              <a:gd name="connsiteX4926" fmla="*/ 313001 w 1998270"/>
              <a:gd name="connsiteY4926" fmla="*/ 260480 h 1996549"/>
              <a:gd name="connsiteX4927" fmla="*/ 374035 w 1998270"/>
              <a:gd name="connsiteY4927" fmla="*/ 259760 h 1996549"/>
              <a:gd name="connsiteX4928" fmla="*/ 374377 w 1998270"/>
              <a:gd name="connsiteY4928" fmla="*/ 259760 h 1996549"/>
              <a:gd name="connsiteX4929" fmla="*/ 385634 w 1998270"/>
              <a:gd name="connsiteY4929" fmla="*/ 271358 h 1996549"/>
              <a:gd name="connsiteX4930" fmla="*/ 374035 w 1998270"/>
              <a:gd name="connsiteY4930" fmla="*/ 282956 h 1996549"/>
              <a:gd name="connsiteX4931" fmla="*/ 362438 w 1998270"/>
              <a:gd name="connsiteY4931" fmla="*/ 271358 h 1996549"/>
              <a:gd name="connsiteX4932" fmla="*/ 374035 w 1998270"/>
              <a:gd name="connsiteY4932" fmla="*/ 259760 h 1996549"/>
              <a:gd name="connsiteX4933" fmla="*/ 436120 w 1998270"/>
              <a:gd name="connsiteY4933" fmla="*/ 258908 h 1996549"/>
              <a:gd name="connsiteX4934" fmla="*/ 436460 w 1998270"/>
              <a:gd name="connsiteY4934" fmla="*/ 258908 h 1996549"/>
              <a:gd name="connsiteX4935" fmla="*/ 448571 w 1998270"/>
              <a:gd name="connsiteY4935" fmla="*/ 271358 h 1996549"/>
              <a:gd name="connsiteX4936" fmla="*/ 436120 w 1998270"/>
              <a:gd name="connsiteY4936" fmla="*/ 283808 h 1996549"/>
              <a:gd name="connsiteX4937" fmla="*/ 423669 w 1998270"/>
              <a:gd name="connsiteY4937" fmla="*/ 271358 h 1996549"/>
              <a:gd name="connsiteX4938" fmla="*/ 436120 w 1998270"/>
              <a:gd name="connsiteY4938" fmla="*/ 258908 h 1996549"/>
              <a:gd name="connsiteX4939" fmla="*/ 496838 w 1998270"/>
              <a:gd name="connsiteY4939" fmla="*/ 258055 h 1996549"/>
              <a:gd name="connsiteX4940" fmla="*/ 510142 w 1998270"/>
              <a:gd name="connsiteY4940" fmla="*/ 271358 h 1996549"/>
              <a:gd name="connsiteX4941" fmla="*/ 496838 w 1998270"/>
              <a:gd name="connsiteY4941" fmla="*/ 284662 h 1996549"/>
              <a:gd name="connsiteX4942" fmla="*/ 483535 w 1998270"/>
              <a:gd name="connsiteY4942" fmla="*/ 271358 h 1996549"/>
              <a:gd name="connsiteX4943" fmla="*/ 496838 w 1998270"/>
              <a:gd name="connsiteY4943" fmla="*/ 258055 h 1996549"/>
              <a:gd name="connsiteX4944" fmla="*/ 558240 w 1998270"/>
              <a:gd name="connsiteY4944" fmla="*/ 257203 h 1996549"/>
              <a:gd name="connsiteX4945" fmla="*/ 572396 w 1998270"/>
              <a:gd name="connsiteY4945" fmla="*/ 271359 h 1996549"/>
              <a:gd name="connsiteX4946" fmla="*/ 558240 w 1998270"/>
              <a:gd name="connsiteY4946" fmla="*/ 285515 h 1996549"/>
              <a:gd name="connsiteX4947" fmla="*/ 544084 w 1998270"/>
              <a:gd name="connsiteY4947" fmla="*/ 271359 h 1996549"/>
              <a:gd name="connsiteX4948" fmla="*/ 558240 w 1998270"/>
              <a:gd name="connsiteY4948" fmla="*/ 257203 h 1996549"/>
              <a:gd name="connsiteX4949" fmla="*/ 619641 w 1998270"/>
              <a:gd name="connsiteY4949" fmla="*/ 256520 h 1996549"/>
              <a:gd name="connsiteX4950" fmla="*/ 634480 w 1998270"/>
              <a:gd name="connsiteY4950" fmla="*/ 271358 h 1996549"/>
              <a:gd name="connsiteX4951" fmla="*/ 619641 w 1998270"/>
              <a:gd name="connsiteY4951" fmla="*/ 286197 h 1996549"/>
              <a:gd name="connsiteX4952" fmla="*/ 604803 w 1998270"/>
              <a:gd name="connsiteY4952" fmla="*/ 271358 h 1996549"/>
              <a:gd name="connsiteX4953" fmla="*/ 619641 w 1998270"/>
              <a:gd name="connsiteY4953" fmla="*/ 256520 h 1996549"/>
              <a:gd name="connsiteX4954" fmla="*/ 681408 w 1998270"/>
              <a:gd name="connsiteY4954" fmla="*/ 255534 h 1996549"/>
              <a:gd name="connsiteX4955" fmla="*/ 697100 w 1998270"/>
              <a:gd name="connsiteY4955" fmla="*/ 271223 h 1996549"/>
              <a:gd name="connsiteX4956" fmla="*/ 681408 w 1998270"/>
              <a:gd name="connsiteY4956" fmla="*/ 286917 h 1996549"/>
              <a:gd name="connsiteX4957" fmla="*/ 665717 w 1998270"/>
              <a:gd name="connsiteY4957" fmla="*/ 271223 h 1996549"/>
              <a:gd name="connsiteX4958" fmla="*/ 681408 w 1998270"/>
              <a:gd name="connsiteY4958" fmla="*/ 255534 h 1996549"/>
              <a:gd name="connsiteX4959" fmla="*/ 743125 w 1998270"/>
              <a:gd name="connsiteY4959" fmla="*/ 254815 h 1996549"/>
              <a:gd name="connsiteX4960" fmla="*/ 760181 w 1998270"/>
              <a:gd name="connsiteY4960" fmla="*/ 271870 h 1996549"/>
              <a:gd name="connsiteX4961" fmla="*/ 743125 w 1998270"/>
              <a:gd name="connsiteY4961" fmla="*/ 288926 h 1996549"/>
              <a:gd name="connsiteX4962" fmla="*/ 726070 w 1998270"/>
              <a:gd name="connsiteY4962" fmla="*/ 271870 h 1996549"/>
              <a:gd name="connsiteX4963" fmla="*/ 743125 w 1998270"/>
              <a:gd name="connsiteY4963" fmla="*/ 254815 h 1996549"/>
              <a:gd name="connsiteX4964" fmla="*/ 803844 w 1998270"/>
              <a:gd name="connsiteY4964" fmla="*/ 253962 h 1996549"/>
              <a:gd name="connsiteX4965" fmla="*/ 820900 w 1998270"/>
              <a:gd name="connsiteY4965" fmla="*/ 271017 h 1996549"/>
              <a:gd name="connsiteX4966" fmla="*/ 803844 w 1998270"/>
              <a:gd name="connsiteY4966" fmla="*/ 288073 h 1996549"/>
              <a:gd name="connsiteX4967" fmla="*/ 786789 w 1998270"/>
              <a:gd name="connsiteY4967" fmla="*/ 271017 h 1996549"/>
              <a:gd name="connsiteX4968" fmla="*/ 803844 w 1998270"/>
              <a:gd name="connsiteY4968" fmla="*/ 253962 h 1996549"/>
              <a:gd name="connsiteX4969" fmla="*/ 865246 w 1998270"/>
              <a:gd name="connsiteY4969" fmla="*/ 253279 h 1996549"/>
              <a:gd name="connsiteX4970" fmla="*/ 865587 w 1998270"/>
              <a:gd name="connsiteY4970" fmla="*/ 253279 h 1996549"/>
              <a:gd name="connsiteX4971" fmla="*/ 883325 w 1998270"/>
              <a:gd name="connsiteY4971" fmla="*/ 271359 h 1996549"/>
              <a:gd name="connsiteX4972" fmla="*/ 865246 w 1998270"/>
              <a:gd name="connsiteY4972" fmla="*/ 288415 h 1996549"/>
              <a:gd name="connsiteX4973" fmla="*/ 847167 w 1998270"/>
              <a:gd name="connsiteY4973" fmla="*/ 271359 h 1996549"/>
              <a:gd name="connsiteX4974" fmla="*/ 865246 w 1998270"/>
              <a:gd name="connsiteY4974" fmla="*/ 253279 h 1996549"/>
              <a:gd name="connsiteX4975" fmla="*/ 926648 w 1998270"/>
              <a:gd name="connsiteY4975" fmla="*/ 252427 h 1996549"/>
              <a:gd name="connsiteX4976" fmla="*/ 945580 w 1998270"/>
              <a:gd name="connsiteY4976" fmla="*/ 271359 h 1996549"/>
              <a:gd name="connsiteX4977" fmla="*/ 926648 w 1998270"/>
              <a:gd name="connsiteY4977" fmla="*/ 290120 h 1996549"/>
              <a:gd name="connsiteX4978" fmla="*/ 907716 w 1998270"/>
              <a:gd name="connsiteY4978" fmla="*/ 271359 h 1996549"/>
              <a:gd name="connsiteX4979" fmla="*/ 926648 w 1998270"/>
              <a:gd name="connsiteY4979" fmla="*/ 252427 h 1996549"/>
              <a:gd name="connsiteX4980" fmla="*/ 988048 w 1998270"/>
              <a:gd name="connsiteY4980" fmla="*/ 251574 h 1996549"/>
              <a:gd name="connsiteX4981" fmla="*/ 1007833 w 1998270"/>
              <a:gd name="connsiteY4981" fmla="*/ 271358 h 1996549"/>
              <a:gd name="connsiteX4982" fmla="*/ 1007833 w 1998270"/>
              <a:gd name="connsiteY4982" fmla="*/ 271529 h 1996549"/>
              <a:gd name="connsiteX4983" fmla="*/ 988048 w 1998270"/>
              <a:gd name="connsiteY4983" fmla="*/ 290973 h 1996549"/>
              <a:gd name="connsiteX4984" fmla="*/ 987878 w 1998270"/>
              <a:gd name="connsiteY4984" fmla="*/ 290973 h 1996549"/>
              <a:gd name="connsiteX4985" fmla="*/ 968264 w 1998270"/>
              <a:gd name="connsiteY4985" fmla="*/ 271358 h 1996549"/>
              <a:gd name="connsiteX4986" fmla="*/ 988048 w 1998270"/>
              <a:gd name="connsiteY4986" fmla="*/ 251574 h 1996549"/>
              <a:gd name="connsiteX4987" fmla="*/ 1050132 w 1998270"/>
              <a:gd name="connsiteY4987" fmla="*/ 250892 h 1996549"/>
              <a:gd name="connsiteX4988" fmla="*/ 1070599 w 1998270"/>
              <a:gd name="connsiteY4988" fmla="*/ 271359 h 1996549"/>
              <a:gd name="connsiteX4989" fmla="*/ 1070599 w 1998270"/>
              <a:gd name="connsiteY4989" fmla="*/ 271529 h 1996549"/>
              <a:gd name="connsiteX4990" fmla="*/ 1050132 w 1998270"/>
              <a:gd name="connsiteY4990" fmla="*/ 291655 h 1996549"/>
              <a:gd name="connsiteX4991" fmla="*/ 1049961 w 1998270"/>
              <a:gd name="connsiteY4991" fmla="*/ 291655 h 1996549"/>
              <a:gd name="connsiteX4992" fmla="*/ 1029665 w 1998270"/>
              <a:gd name="connsiteY4992" fmla="*/ 271359 h 1996549"/>
              <a:gd name="connsiteX4993" fmla="*/ 1050132 w 1998270"/>
              <a:gd name="connsiteY4993" fmla="*/ 250892 h 1996549"/>
              <a:gd name="connsiteX4994" fmla="*/ 1110851 w 1998270"/>
              <a:gd name="connsiteY4994" fmla="*/ 250039 h 1996549"/>
              <a:gd name="connsiteX4995" fmla="*/ 1132171 w 1998270"/>
              <a:gd name="connsiteY4995" fmla="*/ 271358 h 1996549"/>
              <a:gd name="connsiteX4996" fmla="*/ 1132171 w 1998270"/>
              <a:gd name="connsiteY4996" fmla="*/ 271529 h 1996549"/>
              <a:gd name="connsiteX4997" fmla="*/ 1110851 w 1998270"/>
              <a:gd name="connsiteY4997" fmla="*/ 292508 h 1996549"/>
              <a:gd name="connsiteX4998" fmla="*/ 1110681 w 1998270"/>
              <a:gd name="connsiteY4998" fmla="*/ 292508 h 1996549"/>
              <a:gd name="connsiteX4999" fmla="*/ 1089532 w 1998270"/>
              <a:gd name="connsiteY4999" fmla="*/ 271358 h 1996549"/>
              <a:gd name="connsiteX5000" fmla="*/ 1110851 w 1998270"/>
              <a:gd name="connsiteY5000" fmla="*/ 250039 h 1996549"/>
              <a:gd name="connsiteX5001" fmla="*/ 1172252 w 1998270"/>
              <a:gd name="connsiteY5001" fmla="*/ 249357 h 1996549"/>
              <a:gd name="connsiteX5002" fmla="*/ 1194254 w 1998270"/>
              <a:gd name="connsiteY5002" fmla="*/ 271359 h 1996549"/>
              <a:gd name="connsiteX5003" fmla="*/ 1194254 w 1998270"/>
              <a:gd name="connsiteY5003" fmla="*/ 271529 h 1996549"/>
              <a:gd name="connsiteX5004" fmla="*/ 1172252 w 1998270"/>
              <a:gd name="connsiteY5004" fmla="*/ 293190 h 1996549"/>
              <a:gd name="connsiteX5005" fmla="*/ 1150421 w 1998270"/>
              <a:gd name="connsiteY5005" fmla="*/ 271359 h 1996549"/>
              <a:gd name="connsiteX5006" fmla="*/ 1150421 w 1998270"/>
              <a:gd name="connsiteY5006" fmla="*/ 271188 h 1996549"/>
              <a:gd name="connsiteX5007" fmla="*/ 1172252 w 1998270"/>
              <a:gd name="connsiteY5007" fmla="*/ 249357 h 1996549"/>
              <a:gd name="connsiteX5008" fmla="*/ 1233654 w 1998270"/>
              <a:gd name="connsiteY5008" fmla="*/ 248503 h 1996549"/>
              <a:gd name="connsiteX5009" fmla="*/ 1256509 w 1998270"/>
              <a:gd name="connsiteY5009" fmla="*/ 271358 h 1996549"/>
              <a:gd name="connsiteX5010" fmla="*/ 1256509 w 1998270"/>
              <a:gd name="connsiteY5010" fmla="*/ 271529 h 1996549"/>
              <a:gd name="connsiteX5011" fmla="*/ 1233654 w 1998270"/>
              <a:gd name="connsiteY5011" fmla="*/ 294043 h 1996549"/>
              <a:gd name="connsiteX5012" fmla="*/ 1233313 w 1998270"/>
              <a:gd name="connsiteY5012" fmla="*/ 294043 h 1996549"/>
              <a:gd name="connsiteX5013" fmla="*/ 1210969 w 1998270"/>
              <a:gd name="connsiteY5013" fmla="*/ 271358 h 1996549"/>
              <a:gd name="connsiteX5014" fmla="*/ 1210969 w 1998270"/>
              <a:gd name="connsiteY5014" fmla="*/ 271188 h 1996549"/>
              <a:gd name="connsiteX5015" fmla="*/ 1233654 w 1998270"/>
              <a:gd name="connsiteY5015" fmla="*/ 248503 h 1996549"/>
              <a:gd name="connsiteX5016" fmla="*/ 1295054 w 1998270"/>
              <a:gd name="connsiteY5016" fmla="*/ 247650 h 1996549"/>
              <a:gd name="connsiteX5017" fmla="*/ 1318762 w 1998270"/>
              <a:gd name="connsiteY5017" fmla="*/ 271358 h 1996549"/>
              <a:gd name="connsiteX5018" fmla="*/ 1318762 w 1998270"/>
              <a:gd name="connsiteY5018" fmla="*/ 271529 h 1996549"/>
              <a:gd name="connsiteX5019" fmla="*/ 1295054 w 1998270"/>
              <a:gd name="connsiteY5019" fmla="*/ 294895 h 1996549"/>
              <a:gd name="connsiteX5020" fmla="*/ 1271518 w 1998270"/>
              <a:gd name="connsiteY5020" fmla="*/ 271358 h 1996549"/>
              <a:gd name="connsiteX5021" fmla="*/ 1271518 w 1998270"/>
              <a:gd name="connsiteY5021" fmla="*/ 271188 h 1996549"/>
              <a:gd name="connsiteX5022" fmla="*/ 1295054 w 1998270"/>
              <a:gd name="connsiteY5022" fmla="*/ 247650 h 1996549"/>
              <a:gd name="connsiteX5023" fmla="*/ 1971151 w 1998270"/>
              <a:gd name="connsiteY5023" fmla="*/ 246286 h 1996549"/>
              <a:gd name="connsiteX5024" fmla="*/ 1996394 w 1998270"/>
              <a:gd name="connsiteY5024" fmla="*/ 271529 h 1996549"/>
              <a:gd name="connsiteX5025" fmla="*/ 1996394 w 1998270"/>
              <a:gd name="connsiteY5025" fmla="*/ 271700 h 1996549"/>
              <a:gd name="connsiteX5026" fmla="*/ 1971151 w 1998270"/>
              <a:gd name="connsiteY5026" fmla="*/ 296601 h 1996549"/>
              <a:gd name="connsiteX5027" fmla="*/ 1946079 w 1998270"/>
              <a:gd name="connsiteY5027" fmla="*/ 271529 h 1996549"/>
              <a:gd name="connsiteX5028" fmla="*/ 1946079 w 1998270"/>
              <a:gd name="connsiteY5028" fmla="*/ 271359 h 1996549"/>
              <a:gd name="connsiteX5029" fmla="*/ 1971151 w 1998270"/>
              <a:gd name="connsiteY5029" fmla="*/ 246286 h 1996549"/>
              <a:gd name="connsiteX5030" fmla="*/ 1479259 w 1998270"/>
              <a:gd name="connsiteY5030" fmla="*/ 246286 h 1996549"/>
              <a:gd name="connsiteX5031" fmla="*/ 1505184 w 1998270"/>
              <a:gd name="connsiteY5031" fmla="*/ 272211 h 1996549"/>
              <a:gd name="connsiteX5032" fmla="*/ 1479259 w 1998270"/>
              <a:gd name="connsiteY5032" fmla="*/ 297966 h 1996549"/>
              <a:gd name="connsiteX5033" fmla="*/ 1453505 w 1998270"/>
              <a:gd name="connsiteY5033" fmla="*/ 272211 h 1996549"/>
              <a:gd name="connsiteX5034" fmla="*/ 1453505 w 1998270"/>
              <a:gd name="connsiteY5034" fmla="*/ 272041 h 1996549"/>
              <a:gd name="connsiteX5035" fmla="*/ 1479259 w 1998270"/>
              <a:gd name="connsiteY5035" fmla="*/ 246286 h 1996549"/>
              <a:gd name="connsiteX5036" fmla="*/ 1417857 w 1998270"/>
              <a:gd name="connsiteY5036" fmla="*/ 246286 h 1996549"/>
              <a:gd name="connsiteX5037" fmla="*/ 1442929 w 1998270"/>
              <a:gd name="connsiteY5037" fmla="*/ 271359 h 1996549"/>
              <a:gd name="connsiteX5038" fmla="*/ 1442929 w 1998270"/>
              <a:gd name="connsiteY5038" fmla="*/ 271529 h 1996549"/>
              <a:gd name="connsiteX5039" fmla="*/ 1417857 w 1998270"/>
              <a:gd name="connsiteY5039" fmla="*/ 296260 h 1996549"/>
              <a:gd name="connsiteX5040" fmla="*/ 1392956 w 1998270"/>
              <a:gd name="connsiteY5040" fmla="*/ 271359 h 1996549"/>
              <a:gd name="connsiteX5041" fmla="*/ 1392956 w 1998270"/>
              <a:gd name="connsiteY5041" fmla="*/ 271188 h 1996549"/>
              <a:gd name="connsiteX5042" fmla="*/ 1417857 w 1998270"/>
              <a:gd name="connsiteY5042" fmla="*/ 246286 h 1996549"/>
              <a:gd name="connsiteX5043" fmla="*/ 1357138 w 1998270"/>
              <a:gd name="connsiteY5043" fmla="*/ 246286 h 1996549"/>
              <a:gd name="connsiteX5044" fmla="*/ 1381528 w 1998270"/>
              <a:gd name="connsiteY5044" fmla="*/ 270676 h 1996549"/>
              <a:gd name="connsiteX5045" fmla="*/ 1357138 w 1998270"/>
              <a:gd name="connsiteY5045" fmla="*/ 294896 h 1996549"/>
              <a:gd name="connsiteX5046" fmla="*/ 1332919 w 1998270"/>
              <a:gd name="connsiteY5046" fmla="*/ 270676 h 1996549"/>
              <a:gd name="connsiteX5047" fmla="*/ 1332919 w 1998270"/>
              <a:gd name="connsiteY5047" fmla="*/ 270506 h 1996549"/>
              <a:gd name="connsiteX5048" fmla="*/ 1357138 w 1998270"/>
              <a:gd name="connsiteY5048" fmla="*/ 246286 h 1996549"/>
              <a:gd name="connsiteX5049" fmla="*/ 1540660 w 1998270"/>
              <a:gd name="connsiteY5049" fmla="*/ 244752 h 1996549"/>
              <a:gd name="connsiteX5050" fmla="*/ 1567267 w 1998270"/>
              <a:gd name="connsiteY5050" fmla="*/ 271359 h 1996549"/>
              <a:gd name="connsiteX5051" fmla="*/ 1567267 w 1998270"/>
              <a:gd name="connsiteY5051" fmla="*/ 271529 h 1996549"/>
              <a:gd name="connsiteX5052" fmla="*/ 1540660 w 1998270"/>
              <a:gd name="connsiteY5052" fmla="*/ 297795 h 1996549"/>
              <a:gd name="connsiteX5053" fmla="*/ 1540319 w 1998270"/>
              <a:gd name="connsiteY5053" fmla="*/ 297795 h 1996549"/>
              <a:gd name="connsiteX5054" fmla="*/ 1514223 w 1998270"/>
              <a:gd name="connsiteY5054" fmla="*/ 271359 h 1996549"/>
              <a:gd name="connsiteX5055" fmla="*/ 1514223 w 1998270"/>
              <a:gd name="connsiteY5055" fmla="*/ 271188 h 1996549"/>
              <a:gd name="connsiteX5056" fmla="*/ 1540660 w 1998270"/>
              <a:gd name="connsiteY5056" fmla="*/ 244752 h 1996549"/>
              <a:gd name="connsiteX5057" fmla="*/ 1602061 w 1998270"/>
              <a:gd name="connsiteY5057" fmla="*/ 244070 h 1996549"/>
              <a:gd name="connsiteX5058" fmla="*/ 1629351 w 1998270"/>
              <a:gd name="connsiteY5058" fmla="*/ 271359 h 1996549"/>
              <a:gd name="connsiteX5059" fmla="*/ 1602061 w 1998270"/>
              <a:gd name="connsiteY5059" fmla="*/ 298478 h 1996549"/>
              <a:gd name="connsiteX5060" fmla="*/ 1574943 w 1998270"/>
              <a:gd name="connsiteY5060" fmla="*/ 271359 h 1996549"/>
              <a:gd name="connsiteX5061" fmla="*/ 1574943 w 1998270"/>
              <a:gd name="connsiteY5061" fmla="*/ 271188 h 1996549"/>
              <a:gd name="connsiteX5062" fmla="*/ 1602061 w 1998270"/>
              <a:gd name="connsiteY5062" fmla="*/ 244070 h 1996549"/>
              <a:gd name="connsiteX5063" fmla="*/ 1664145 w 1998270"/>
              <a:gd name="connsiteY5063" fmla="*/ 243558 h 1996549"/>
              <a:gd name="connsiteX5064" fmla="*/ 1691946 w 1998270"/>
              <a:gd name="connsiteY5064" fmla="*/ 271359 h 1996549"/>
              <a:gd name="connsiteX5065" fmla="*/ 1691946 w 1998270"/>
              <a:gd name="connsiteY5065" fmla="*/ 271529 h 1996549"/>
              <a:gd name="connsiteX5066" fmla="*/ 1664145 w 1998270"/>
              <a:gd name="connsiteY5066" fmla="*/ 298989 h 1996549"/>
              <a:gd name="connsiteX5067" fmla="*/ 1663804 w 1998270"/>
              <a:gd name="connsiteY5067" fmla="*/ 298989 h 1996549"/>
              <a:gd name="connsiteX5068" fmla="*/ 1636514 w 1998270"/>
              <a:gd name="connsiteY5068" fmla="*/ 271359 h 1996549"/>
              <a:gd name="connsiteX5069" fmla="*/ 1636514 w 1998270"/>
              <a:gd name="connsiteY5069" fmla="*/ 271188 h 1996549"/>
              <a:gd name="connsiteX5070" fmla="*/ 1664145 w 1998270"/>
              <a:gd name="connsiteY5070" fmla="*/ 243558 h 1996549"/>
              <a:gd name="connsiteX5071" fmla="*/ 1724863 w 1998270"/>
              <a:gd name="connsiteY5071" fmla="*/ 242876 h 1996549"/>
              <a:gd name="connsiteX5072" fmla="*/ 1753347 w 1998270"/>
              <a:gd name="connsiteY5072" fmla="*/ 271359 h 1996549"/>
              <a:gd name="connsiteX5073" fmla="*/ 1753347 w 1998270"/>
              <a:gd name="connsiteY5073" fmla="*/ 271529 h 1996549"/>
              <a:gd name="connsiteX5074" fmla="*/ 1724863 w 1998270"/>
              <a:gd name="connsiteY5074" fmla="*/ 299672 h 1996549"/>
              <a:gd name="connsiteX5075" fmla="*/ 1696551 w 1998270"/>
              <a:gd name="connsiteY5075" fmla="*/ 271359 h 1996549"/>
              <a:gd name="connsiteX5076" fmla="*/ 1696551 w 1998270"/>
              <a:gd name="connsiteY5076" fmla="*/ 271188 h 1996549"/>
              <a:gd name="connsiteX5077" fmla="*/ 1724863 w 1998270"/>
              <a:gd name="connsiteY5077" fmla="*/ 242876 h 1996549"/>
              <a:gd name="connsiteX5078" fmla="*/ 1786265 w 1998270"/>
              <a:gd name="connsiteY5078" fmla="*/ 242534 h 1996549"/>
              <a:gd name="connsiteX5079" fmla="*/ 1815090 w 1998270"/>
              <a:gd name="connsiteY5079" fmla="*/ 271358 h 1996549"/>
              <a:gd name="connsiteX5080" fmla="*/ 1786265 w 1998270"/>
              <a:gd name="connsiteY5080" fmla="*/ 300012 h 1996549"/>
              <a:gd name="connsiteX5081" fmla="*/ 1757612 w 1998270"/>
              <a:gd name="connsiteY5081" fmla="*/ 271358 h 1996549"/>
              <a:gd name="connsiteX5082" fmla="*/ 1757612 w 1998270"/>
              <a:gd name="connsiteY5082" fmla="*/ 271187 h 1996549"/>
              <a:gd name="connsiteX5083" fmla="*/ 1786265 w 1998270"/>
              <a:gd name="connsiteY5083" fmla="*/ 242534 h 1996549"/>
              <a:gd name="connsiteX5084" fmla="*/ 1909067 w 1998270"/>
              <a:gd name="connsiteY5084" fmla="*/ 242193 h 1996549"/>
              <a:gd name="connsiteX5085" fmla="*/ 1909409 w 1998270"/>
              <a:gd name="connsiteY5085" fmla="*/ 242193 h 1996549"/>
              <a:gd name="connsiteX5086" fmla="*/ 1938233 w 1998270"/>
              <a:gd name="connsiteY5086" fmla="*/ 271358 h 1996549"/>
              <a:gd name="connsiteX5087" fmla="*/ 1938233 w 1998270"/>
              <a:gd name="connsiteY5087" fmla="*/ 271529 h 1996549"/>
              <a:gd name="connsiteX5088" fmla="*/ 1909067 w 1998270"/>
              <a:gd name="connsiteY5088" fmla="*/ 300353 h 1996549"/>
              <a:gd name="connsiteX5089" fmla="*/ 1880073 w 1998270"/>
              <a:gd name="connsiteY5089" fmla="*/ 271358 h 1996549"/>
              <a:gd name="connsiteX5090" fmla="*/ 1880073 w 1998270"/>
              <a:gd name="connsiteY5090" fmla="*/ 271187 h 1996549"/>
              <a:gd name="connsiteX5091" fmla="*/ 1909067 w 1998270"/>
              <a:gd name="connsiteY5091" fmla="*/ 242193 h 1996549"/>
              <a:gd name="connsiteX5092" fmla="*/ 1847667 w 1998270"/>
              <a:gd name="connsiteY5092" fmla="*/ 242193 h 1996549"/>
              <a:gd name="connsiteX5093" fmla="*/ 1848008 w 1998270"/>
              <a:gd name="connsiteY5093" fmla="*/ 242193 h 1996549"/>
              <a:gd name="connsiteX5094" fmla="*/ 1876832 w 1998270"/>
              <a:gd name="connsiteY5094" fmla="*/ 271358 h 1996549"/>
              <a:gd name="connsiteX5095" fmla="*/ 1876832 w 1998270"/>
              <a:gd name="connsiteY5095" fmla="*/ 271529 h 1996549"/>
              <a:gd name="connsiteX5096" fmla="*/ 1847667 w 1998270"/>
              <a:gd name="connsiteY5096" fmla="*/ 300353 h 1996549"/>
              <a:gd name="connsiteX5097" fmla="*/ 1818672 w 1998270"/>
              <a:gd name="connsiteY5097" fmla="*/ 271358 h 1996549"/>
              <a:gd name="connsiteX5098" fmla="*/ 1818672 w 1998270"/>
              <a:gd name="connsiteY5098" fmla="*/ 271187 h 1996549"/>
              <a:gd name="connsiteX5099" fmla="*/ 1847667 w 1998270"/>
              <a:gd name="connsiteY5099" fmla="*/ 242193 h 1996549"/>
              <a:gd name="connsiteX5100" fmla="*/ 5629 w 1998270"/>
              <a:gd name="connsiteY5100" fmla="*/ 204500 h 1996549"/>
              <a:gd name="connsiteX5101" fmla="*/ 11086 w 1998270"/>
              <a:gd name="connsiteY5101" fmla="*/ 209958 h 1996549"/>
              <a:gd name="connsiteX5102" fmla="*/ 5629 w 1998270"/>
              <a:gd name="connsiteY5102" fmla="*/ 215416 h 1996549"/>
              <a:gd name="connsiteX5103" fmla="*/ 171 w 1998270"/>
              <a:gd name="connsiteY5103" fmla="*/ 209958 h 1996549"/>
              <a:gd name="connsiteX5104" fmla="*/ 5629 w 1998270"/>
              <a:gd name="connsiteY5104" fmla="*/ 204500 h 1996549"/>
              <a:gd name="connsiteX5105" fmla="*/ 67029 w 1998270"/>
              <a:gd name="connsiteY5105" fmla="*/ 202283 h 1996549"/>
              <a:gd name="connsiteX5106" fmla="*/ 74705 w 1998270"/>
              <a:gd name="connsiteY5106" fmla="*/ 209959 h 1996549"/>
              <a:gd name="connsiteX5107" fmla="*/ 67029 w 1998270"/>
              <a:gd name="connsiteY5107" fmla="*/ 217634 h 1996549"/>
              <a:gd name="connsiteX5108" fmla="*/ 59355 w 1998270"/>
              <a:gd name="connsiteY5108" fmla="*/ 209959 h 1996549"/>
              <a:gd name="connsiteX5109" fmla="*/ 67029 w 1998270"/>
              <a:gd name="connsiteY5109" fmla="*/ 202283 h 1996549"/>
              <a:gd name="connsiteX5110" fmla="*/ 129113 w 1998270"/>
              <a:gd name="connsiteY5110" fmla="*/ 201600 h 1996549"/>
              <a:gd name="connsiteX5111" fmla="*/ 137470 w 1998270"/>
              <a:gd name="connsiteY5111" fmla="*/ 209958 h 1996549"/>
              <a:gd name="connsiteX5112" fmla="*/ 129113 w 1998270"/>
              <a:gd name="connsiteY5112" fmla="*/ 218315 h 1996549"/>
              <a:gd name="connsiteX5113" fmla="*/ 120756 w 1998270"/>
              <a:gd name="connsiteY5113" fmla="*/ 209958 h 1996549"/>
              <a:gd name="connsiteX5114" fmla="*/ 129113 w 1998270"/>
              <a:gd name="connsiteY5114" fmla="*/ 201600 h 1996549"/>
              <a:gd name="connsiteX5115" fmla="*/ 189832 w 1998270"/>
              <a:gd name="connsiteY5115" fmla="*/ 200748 h 1996549"/>
              <a:gd name="connsiteX5116" fmla="*/ 199042 w 1998270"/>
              <a:gd name="connsiteY5116" fmla="*/ 209959 h 1996549"/>
              <a:gd name="connsiteX5117" fmla="*/ 189832 w 1998270"/>
              <a:gd name="connsiteY5117" fmla="*/ 219169 h 1996549"/>
              <a:gd name="connsiteX5118" fmla="*/ 180622 w 1998270"/>
              <a:gd name="connsiteY5118" fmla="*/ 209959 h 1996549"/>
              <a:gd name="connsiteX5119" fmla="*/ 189832 w 1998270"/>
              <a:gd name="connsiteY5119" fmla="*/ 200748 h 1996549"/>
              <a:gd name="connsiteX5120" fmla="*/ 251233 w 1998270"/>
              <a:gd name="connsiteY5120" fmla="*/ 199895 h 1996549"/>
              <a:gd name="connsiteX5121" fmla="*/ 251574 w 1998270"/>
              <a:gd name="connsiteY5121" fmla="*/ 199895 h 1996549"/>
              <a:gd name="connsiteX5122" fmla="*/ 261296 w 1998270"/>
              <a:gd name="connsiteY5122" fmla="*/ 209958 h 1996549"/>
              <a:gd name="connsiteX5123" fmla="*/ 251233 w 1998270"/>
              <a:gd name="connsiteY5123" fmla="*/ 220021 h 1996549"/>
              <a:gd name="connsiteX5124" fmla="*/ 241171 w 1998270"/>
              <a:gd name="connsiteY5124" fmla="*/ 209958 h 1996549"/>
              <a:gd name="connsiteX5125" fmla="*/ 251233 w 1998270"/>
              <a:gd name="connsiteY5125" fmla="*/ 199895 h 1996549"/>
              <a:gd name="connsiteX5126" fmla="*/ 312635 w 1998270"/>
              <a:gd name="connsiteY5126" fmla="*/ 199042 h 1996549"/>
              <a:gd name="connsiteX5127" fmla="*/ 312976 w 1998270"/>
              <a:gd name="connsiteY5127" fmla="*/ 199042 h 1996549"/>
              <a:gd name="connsiteX5128" fmla="*/ 323550 w 1998270"/>
              <a:gd name="connsiteY5128" fmla="*/ 209958 h 1996549"/>
              <a:gd name="connsiteX5129" fmla="*/ 312635 w 1998270"/>
              <a:gd name="connsiteY5129" fmla="*/ 220874 h 1996549"/>
              <a:gd name="connsiteX5130" fmla="*/ 301719 w 1998270"/>
              <a:gd name="connsiteY5130" fmla="*/ 209958 h 1996549"/>
              <a:gd name="connsiteX5131" fmla="*/ 312635 w 1998270"/>
              <a:gd name="connsiteY5131" fmla="*/ 199042 h 1996549"/>
              <a:gd name="connsiteX5132" fmla="*/ 374036 w 1998270"/>
              <a:gd name="connsiteY5132" fmla="*/ 198189 h 1996549"/>
              <a:gd name="connsiteX5133" fmla="*/ 385804 w 1998270"/>
              <a:gd name="connsiteY5133" fmla="*/ 209958 h 1996549"/>
              <a:gd name="connsiteX5134" fmla="*/ 374036 w 1998270"/>
              <a:gd name="connsiteY5134" fmla="*/ 221727 h 1996549"/>
              <a:gd name="connsiteX5135" fmla="*/ 362268 w 1998270"/>
              <a:gd name="connsiteY5135" fmla="*/ 209958 h 1996549"/>
              <a:gd name="connsiteX5136" fmla="*/ 374036 w 1998270"/>
              <a:gd name="connsiteY5136" fmla="*/ 198189 h 1996549"/>
              <a:gd name="connsiteX5137" fmla="*/ 436120 w 1998270"/>
              <a:gd name="connsiteY5137" fmla="*/ 197336 h 1996549"/>
              <a:gd name="connsiteX5138" fmla="*/ 448741 w 1998270"/>
              <a:gd name="connsiteY5138" fmla="*/ 209958 h 1996549"/>
              <a:gd name="connsiteX5139" fmla="*/ 436120 w 1998270"/>
              <a:gd name="connsiteY5139" fmla="*/ 222579 h 1996549"/>
              <a:gd name="connsiteX5140" fmla="*/ 423499 w 1998270"/>
              <a:gd name="connsiteY5140" fmla="*/ 209958 h 1996549"/>
              <a:gd name="connsiteX5141" fmla="*/ 436120 w 1998270"/>
              <a:gd name="connsiteY5141" fmla="*/ 197336 h 1996549"/>
              <a:gd name="connsiteX5142" fmla="*/ 496838 w 1998270"/>
              <a:gd name="connsiteY5142" fmla="*/ 196654 h 1996549"/>
              <a:gd name="connsiteX5143" fmla="*/ 510142 w 1998270"/>
              <a:gd name="connsiteY5143" fmla="*/ 209958 h 1996549"/>
              <a:gd name="connsiteX5144" fmla="*/ 496838 w 1998270"/>
              <a:gd name="connsiteY5144" fmla="*/ 223262 h 1996549"/>
              <a:gd name="connsiteX5145" fmla="*/ 483535 w 1998270"/>
              <a:gd name="connsiteY5145" fmla="*/ 209958 h 1996549"/>
              <a:gd name="connsiteX5146" fmla="*/ 496838 w 1998270"/>
              <a:gd name="connsiteY5146" fmla="*/ 196654 h 1996549"/>
              <a:gd name="connsiteX5147" fmla="*/ 619641 w 1998270"/>
              <a:gd name="connsiteY5147" fmla="*/ 195119 h 1996549"/>
              <a:gd name="connsiteX5148" fmla="*/ 619982 w 1998270"/>
              <a:gd name="connsiteY5148" fmla="*/ 195119 h 1996549"/>
              <a:gd name="connsiteX5149" fmla="*/ 634650 w 1998270"/>
              <a:gd name="connsiteY5149" fmla="*/ 210129 h 1996549"/>
              <a:gd name="connsiteX5150" fmla="*/ 634650 w 1998270"/>
              <a:gd name="connsiteY5150" fmla="*/ 210299 h 1996549"/>
              <a:gd name="connsiteX5151" fmla="*/ 619641 w 1998270"/>
              <a:gd name="connsiteY5151" fmla="*/ 224967 h 1996549"/>
              <a:gd name="connsiteX5152" fmla="*/ 604632 w 1998270"/>
              <a:gd name="connsiteY5152" fmla="*/ 210129 h 1996549"/>
              <a:gd name="connsiteX5153" fmla="*/ 619641 w 1998270"/>
              <a:gd name="connsiteY5153" fmla="*/ 195119 h 1996549"/>
              <a:gd name="connsiteX5154" fmla="*/ 558240 w 1998270"/>
              <a:gd name="connsiteY5154" fmla="*/ 195119 h 1996549"/>
              <a:gd name="connsiteX5155" fmla="*/ 572396 w 1998270"/>
              <a:gd name="connsiteY5155" fmla="*/ 209276 h 1996549"/>
              <a:gd name="connsiteX5156" fmla="*/ 558240 w 1998270"/>
              <a:gd name="connsiteY5156" fmla="*/ 223432 h 1996549"/>
              <a:gd name="connsiteX5157" fmla="*/ 544084 w 1998270"/>
              <a:gd name="connsiteY5157" fmla="*/ 209276 h 1996549"/>
              <a:gd name="connsiteX5158" fmla="*/ 558240 w 1998270"/>
              <a:gd name="connsiteY5158" fmla="*/ 195119 h 1996549"/>
              <a:gd name="connsiteX5159" fmla="*/ 681042 w 1998270"/>
              <a:gd name="connsiteY5159" fmla="*/ 194096 h 1996549"/>
              <a:gd name="connsiteX5160" fmla="*/ 681384 w 1998270"/>
              <a:gd name="connsiteY5160" fmla="*/ 194096 h 1996549"/>
              <a:gd name="connsiteX5161" fmla="*/ 696905 w 1998270"/>
              <a:gd name="connsiteY5161" fmla="*/ 209958 h 1996549"/>
              <a:gd name="connsiteX5162" fmla="*/ 696905 w 1998270"/>
              <a:gd name="connsiteY5162" fmla="*/ 210129 h 1996549"/>
              <a:gd name="connsiteX5163" fmla="*/ 681042 w 1998270"/>
              <a:gd name="connsiteY5163" fmla="*/ 225650 h 1996549"/>
              <a:gd name="connsiteX5164" fmla="*/ 665181 w 1998270"/>
              <a:gd name="connsiteY5164" fmla="*/ 209958 h 1996549"/>
              <a:gd name="connsiteX5165" fmla="*/ 681042 w 1998270"/>
              <a:gd name="connsiteY5165" fmla="*/ 194096 h 1996549"/>
              <a:gd name="connsiteX5166" fmla="*/ 743125 w 1998270"/>
              <a:gd name="connsiteY5166" fmla="*/ 193243 h 1996549"/>
              <a:gd name="connsiteX5167" fmla="*/ 760181 w 1998270"/>
              <a:gd name="connsiteY5167" fmla="*/ 210299 h 1996549"/>
              <a:gd name="connsiteX5168" fmla="*/ 743125 w 1998270"/>
              <a:gd name="connsiteY5168" fmla="*/ 227355 h 1996549"/>
              <a:gd name="connsiteX5169" fmla="*/ 726070 w 1998270"/>
              <a:gd name="connsiteY5169" fmla="*/ 210299 h 1996549"/>
              <a:gd name="connsiteX5170" fmla="*/ 743125 w 1998270"/>
              <a:gd name="connsiteY5170" fmla="*/ 193243 h 1996549"/>
              <a:gd name="connsiteX5171" fmla="*/ 803844 w 1998270"/>
              <a:gd name="connsiteY5171" fmla="*/ 192390 h 1996549"/>
              <a:gd name="connsiteX5172" fmla="*/ 820900 w 1998270"/>
              <a:gd name="connsiteY5172" fmla="*/ 209446 h 1996549"/>
              <a:gd name="connsiteX5173" fmla="*/ 803844 w 1998270"/>
              <a:gd name="connsiteY5173" fmla="*/ 226502 h 1996549"/>
              <a:gd name="connsiteX5174" fmla="*/ 786789 w 1998270"/>
              <a:gd name="connsiteY5174" fmla="*/ 209446 h 1996549"/>
              <a:gd name="connsiteX5175" fmla="*/ 803844 w 1998270"/>
              <a:gd name="connsiteY5175" fmla="*/ 192390 h 1996549"/>
              <a:gd name="connsiteX5176" fmla="*/ 865247 w 1998270"/>
              <a:gd name="connsiteY5176" fmla="*/ 191708 h 1996549"/>
              <a:gd name="connsiteX5177" fmla="*/ 883496 w 1998270"/>
              <a:gd name="connsiteY5177" fmla="*/ 209958 h 1996549"/>
              <a:gd name="connsiteX5178" fmla="*/ 883496 w 1998270"/>
              <a:gd name="connsiteY5178" fmla="*/ 210129 h 1996549"/>
              <a:gd name="connsiteX5179" fmla="*/ 865247 w 1998270"/>
              <a:gd name="connsiteY5179" fmla="*/ 228037 h 1996549"/>
              <a:gd name="connsiteX5180" fmla="*/ 865076 w 1998270"/>
              <a:gd name="connsiteY5180" fmla="*/ 228037 h 1996549"/>
              <a:gd name="connsiteX5181" fmla="*/ 846997 w 1998270"/>
              <a:gd name="connsiteY5181" fmla="*/ 209958 h 1996549"/>
              <a:gd name="connsiteX5182" fmla="*/ 865247 w 1998270"/>
              <a:gd name="connsiteY5182" fmla="*/ 191708 h 1996549"/>
              <a:gd name="connsiteX5183" fmla="*/ 926648 w 1998270"/>
              <a:gd name="connsiteY5183" fmla="*/ 190855 h 1996549"/>
              <a:gd name="connsiteX5184" fmla="*/ 945751 w 1998270"/>
              <a:gd name="connsiteY5184" fmla="*/ 209958 h 1996549"/>
              <a:gd name="connsiteX5185" fmla="*/ 926648 w 1998270"/>
              <a:gd name="connsiteY5185" fmla="*/ 228890 h 1996549"/>
              <a:gd name="connsiteX5186" fmla="*/ 907546 w 1998270"/>
              <a:gd name="connsiteY5186" fmla="*/ 209958 h 1996549"/>
              <a:gd name="connsiteX5187" fmla="*/ 926648 w 1998270"/>
              <a:gd name="connsiteY5187" fmla="*/ 190855 h 1996549"/>
              <a:gd name="connsiteX5188" fmla="*/ 988049 w 1998270"/>
              <a:gd name="connsiteY5188" fmla="*/ 190002 h 1996549"/>
              <a:gd name="connsiteX5189" fmla="*/ 1008004 w 1998270"/>
              <a:gd name="connsiteY5189" fmla="*/ 209958 h 1996549"/>
              <a:gd name="connsiteX5190" fmla="*/ 1008004 w 1998270"/>
              <a:gd name="connsiteY5190" fmla="*/ 210127 h 1996549"/>
              <a:gd name="connsiteX5191" fmla="*/ 988049 w 1998270"/>
              <a:gd name="connsiteY5191" fmla="*/ 229743 h 1996549"/>
              <a:gd name="connsiteX5192" fmla="*/ 968094 w 1998270"/>
              <a:gd name="connsiteY5192" fmla="*/ 209958 h 1996549"/>
              <a:gd name="connsiteX5193" fmla="*/ 988049 w 1998270"/>
              <a:gd name="connsiteY5193" fmla="*/ 190002 h 1996549"/>
              <a:gd name="connsiteX5194" fmla="*/ 1050132 w 1998270"/>
              <a:gd name="connsiteY5194" fmla="*/ 189150 h 1996549"/>
              <a:gd name="connsiteX5195" fmla="*/ 1050473 w 1998270"/>
              <a:gd name="connsiteY5195" fmla="*/ 189150 h 1996549"/>
              <a:gd name="connsiteX5196" fmla="*/ 1070940 w 1998270"/>
              <a:gd name="connsiteY5196" fmla="*/ 209959 h 1996549"/>
              <a:gd name="connsiteX5197" fmla="*/ 1070940 w 1998270"/>
              <a:gd name="connsiteY5197" fmla="*/ 210129 h 1996549"/>
              <a:gd name="connsiteX5198" fmla="*/ 1050132 w 1998270"/>
              <a:gd name="connsiteY5198" fmla="*/ 230596 h 1996549"/>
              <a:gd name="connsiteX5199" fmla="*/ 1029324 w 1998270"/>
              <a:gd name="connsiteY5199" fmla="*/ 209959 h 1996549"/>
              <a:gd name="connsiteX5200" fmla="*/ 1050132 w 1998270"/>
              <a:gd name="connsiteY5200" fmla="*/ 189150 h 1996549"/>
              <a:gd name="connsiteX5201" fmla="*/ 1110851 w 1998270"/>
              <a:gd name="connsiteY5201" fmla="*/ 188467 h 1996549"/>
              <a:gd name="connsiteX5202" fmla="*/ 1111192 w 1998270"/>
              <a:gd name="connsiteY5202" fmla="*/ 188467 h 1996549"/>
              <a:gd name="connsiteX5203" fmla="*/ 1132342 w 1998270"/>
              <a:gd name="connsiteY5203" fmla="*/ 209958 h 1996549"/>
              <a:gd name="connsiteX5204" fmla="*/ 1132342 w 1998270"/>
              <a:gd name="connsiteY5204" fmla="*/ 210127 h 1996549"/>
              <a:gd name="connsiteX5205" fmla="*/ 1110851 w 1998270"/>
              <a:gd name="connsiteY5205" fmla="*/ 231278 h 1996549"/>
              <a:gd name="connsiteX5206" fmla="*/ 1089532 w 1998270"/>
              <a:gd name="connsiteY5206" fmla="*/ 209958 h 1996549"/>
              <a:gd name="connsiteX5207" fmla="*/ 1089532 w 1998270"/>
              <a:gd name="connsiteY5207" fmla="*/ 209787 h 1996549"/>
              <a:gd name="connsiteX5208" fmla="*/ 1110851 w 1998270"/>
              <a:gd name="connsiteY5208" fmla="*/ 188467 h 1996549"/>
              <a:gd name="connsiteX5209" fmla="*/ 1172253 w 1998270"/>
              <a:gd name="connsiteY5209" fmla="*/ 187614 h 1996549"/>
              <a:gd name="connsiteX5210" fmla="*/ 1194596 w 1998270"/>
              <a:gd name="connsiteY5210" fmla="*/ 209958 h 1996549"/>
              <a:gd name="connsiteX5211" fmla="*/ 1172253 w 1998270"/>
              <a:gd name="connsiteY5211" fmla="*/ 232130 h 1996549"/>
              <a:gd name="connsiteX5212" fmla="*/ 1150080 w 1998270"/>
              <a:gd name="connsiteY5212" fmla="*/ 209958 h 1996549"/>
              <a:gd name="connsiteX5213" fmla="*/ 1150080 w 1998270"/>
              <a:gd name="connsiteY5213" fmla="*/ 209787 h 1996549"/>
              <a:gd name="connsiteX5214" fmla="*/ 1172253 w 1998270"/>
              <a:gd name="connsiteY5214" fmla="*/ 187614 h 1996549"/>
              <a:gd name="connsiteX5215" fmla="*/ 1233654 w 1998270"/>
              <a:gd name="connsiteY5215" fmla="*/ 186762 h 1996549"/>
              <a:gd name="connsiteX5216" fmla="*/ 1256850 w 1998270"/>
              <a:gd name="connsiteY5216" fmla="*/ 209958 h 1996549"/>
              <a:gd name="connsiteX5217" fmla="*/ 1256850 w 1998270"/>
              <a:gd name="connsiteY5217" fmla="*/ 210129 h 1996549"/>
              <a:gd name="connsiteX5218" fmla="*/ 1233654 w 1998270"/>
              <a:gd name="connsiteY5218" fmla="*/ 232984 h 1996549"/>
              <a:gd name="connsiteX5219" fmla="*/ 1233312 w 1998270"/>
              <a:gd name="connsiteY5219" fmla="*/ 232984 h 1996549"/>
              <a:gd name="connsiteX5220" fmla="*/ 1210628 w 1998270"/>
              <a:gd name="connsiteY5220" fmla="*/ 209958 h 1996549"/>
              <a:gd name="connsiteX5221" fmla="*/ 1210628 w 1998270"/>
              <a:gd name="connsiteY5221" fmla="*/ 209788 h 1996549"/>
              <a:gd name="connsiteX5222" fmla="*/ 1233654 w 1998270"/>
              <a:gd name="connsiteY5222" fmla="*/ 186762 h 1996549"/>
              <a:gd name="connsiteX5223" fmla="*/ 1295055 w 1998270"/>
              <a:gd name="connsiteY5223" fmla="*/ 186079 h 1996549"/>
              <a:gd name="connsiteX5224" fmla="*/ 1318934 w 1998270"/>
              <a:gd name="connsiteY5224" fmla="*/ 209958 h 1996549"/>
              <a:gd name="connsiteX5225" fmla="*/ 1295055 w 1998270"/>
              <a:gd name="connsiteY5225" fmla="*/ 233665 h 1996549"/>
              <a:gd name="connsiteX5226" fmla="*/ 1271348 w 1998270"/>
              <a:gd name="connsiteY5226" fmla="*/ 209958 h 1996549"/>
              <a:gd name="connsiteX5227" fmla="*/ 1271348 w 1998270"/>
              <a:gd name="connsiteY5227" fmla="*/ 209787 h 1996549"/>
              <a:gd name="connsiteX5228" fmla="*/ 1295055 w 1998270"/>
              <a:gd name="connsiteY5228" fmla="*/ 186079 h 1996549"/>
              <a:gd name="connsiteX5229" fmla="*/ 1357139 w 1998270"/>
              <a:gd name="connsiteY5229" fmla="*/ 185227 h 1996549"/>
              <a:gd name="connsiteX5230" fmla="*/ 1381870 w 1998270"/>
              <a:gd name="connsiteY5230" fmla="*/ 209959 h 1996549"/>
              <a:gd name="connsiteX5231" fmla="*/ 1381870 w 1998270"/>
              <a:gd name="connsiteY5231" fmla="*/ 210129 h 1996549"/>
              <a:gd name="connsiteX5232" fmla="*/ 1357139 w 1998270"/>
              <a:gd name="connsiteY5232" fmla="*/ 234519 h 1996549"/>
              <a:gd name="connsiteX5233" fmla="*/ 1356798 w 1998270"/>
              <a:gd name="connsiteY5233" fmla="*/ 234519 h 1996549"/>
              <a:gd name="connsiteX5234" fmla="*/ 1332578 w 1998270"/>
              <a:gd name="connsiteY5234" fmla="*/ 209959 h 1996549"/>
              <a:gd name="connsiteX5235" fmla="*/ 1332578 w 1998270"/>
              <a:gd name="connsiteY5235" fmla="*/ 209788 h 1996549"/>
              <a:gd name="connsiteX5236" fmla="*/ 1357139 w 1998270"/>
              <a:gd name="connsiteY5236" fmla="*/ 185227 h 1996549"/>
              <a:gd name="connsiteX5237" fmla="*/ 1417857 w 1998270"/>
              <a:gd name="connsiteY5237" fmla="*/ 184544 h 1996549"/>
              <a:gd name="connsiteX5238" fmla="*/ 1443271 w 1998270"/>
              <a:gd name="connsiteY5238" fmla="*/ 209958 h 1996549"/>
              <a:gd name="connsiteX5239" fmla="*/ 1417857 w 1998270"/>
              <a:gd name="connsiteY5239" fmla="*/ 235201 h 1996549"/>
              <a:gd name="connsiteX5240" fmla="*/ 1392615 w 1998270"/>
              <a:gd name="connsiteY5240" fmla="*/ 209958 h 1996549"/>
              <a:gd name="connsiteX5241" fmla="*/ 1417857 w 1998270"/>
              <a:gd name="connsiteY5241" fmla="*/ 184544 h 1996549"/>
              <a:gd name="connsiteX5242" fmla="*/ 1971151 w 1998270"/>
              <a:gd name="connsiteY5242" fmla="*/ 184033 h 1996549"/>
              <a:gd name="connsiteX5243" fmla="*/ 1997076 w 1998270"/>
              <a:gd name="connsiteY5243" fmla="*/ 209958 h 1996549"/>
              <a:gd name="connsiteX5244" fmla="*/ 1971151 w 1998270"/>
              <a:gd name="connsiteY5244" fmla="*/ 235713 h 1996549"/>
              <a:gd name="connsiteX5245" fmla="*/ 1945397 w 1998270"/>
              <a:gd name="connsiteY5245" fmla="*/ 209958 h 1996549"/>
              <a:gd name="connsiteX5246" fmla="*/ 1945397 w 1998270"/>
              <a:gd name="connsiteY5246" fmla="*/ 209788 h 1996549"/>
              <a:gd name="connsiteX5247" fmla="*/ 1971151 w 1998270"/>
              <a:gd name="connsiteY5247" fmla="*/ 184033 h 1996549"/>
              <a:gd name="connsiteX5248" fmla="*/ 1479259 w 1998270"/>
              <a:gd name="connsiteY5248" fmla="*/ 183692 h 1996549"/>
              <a:gd name="connsiteX5249" fmla="*/ 1505525 w 1998270"/>
              <a:gd name="connsiteY5249" fmla="*/ 209959 h 1996549"/>
              <a:gd name="connsiteX5250" fmla="*/ 1505525 w 1998270"/>
              <a:gd name="connsiteY5250" fmla="*/ 210129 h 1996549"/>
              <a:gd name="connsiteX5251" fmla="*/ 1479259 w 1998270"/>
              <a:gd name="connsiteY5251" fmla="*/ 236054 h 1996549"/>
              <a:gd name="connsiteX5252" fmla="*/ 1478918 w 1998270"/>
              <a:gd name="connsiteY5252" fmla="*/ 236054 h 1996549"/>
              <a:gd name="connsiteX5253" fmla="*/ 1453163 w 1998270"/>
              <a:gd name="connsiteY5253" fmla="*/ 209959 h 1996549"/>
              <a:gd name="connsiteX5254" fmla="*/ 1453163 w 1998270"/>
              <a:gd name="connsiteY5254" fmla="*/ 209788 h 1996549"/>
              <a:gd name="connsiteX5255" fmla="*/ 1479259 w 1998270"/>
              <a:gd name="connsiteY5255" fmla="*/ 183692 h 1996549"/>
              <a:gd name="connsiteX5256" fmla="*/ 1540660 w 1998270"/>
              <a:gd name="connsiteY5256" fmla="*/ 183009 h 1996549"/>
              <a:gd name="connsiteX5257" fmla="*/ 1567609 w 1998270"/>
              <a:gd name="connsiteY5257" fmla="*/ 209958 h 1996549"/>
              <a:gd name="connsiteX5258" fmla="*/ 1567609 w 1998270"/>
              <a:gd name="connsiteY5258" fmla="*/ 210127 h 1996549"/>
              <a:gd name="connsiteX5259" fmla="*/ 1540660 w 1998270"/>
              <a:gd name="connsiteY5259" fmla="*/ 236736 h 1996549"/>
              <a:gd name="connsiteX5260" fmla="*/ 1513883 w 1998270"/>
              <a:gd name="connsiteY5260" fmla="*/ 209958 h 1996549"/>
              <a:gd name="connsiteX5261" fmla="*/ 1513883 w 1998270"/>
              <a:gd name="connsiteY5261" fmla="*/ 209787 h 1996549"/>
              <a:gd name="connsiteX5262" fmla="*/ 1540660 w 1998270"/>
              <a:gd name="connsiteY5262" fmla="*/ 183009 h 1996549"/>
              <a:gd name="connsiteX5263" fmla="*/ 1602061 w 1998270"/>
              <a:gd name="connsiteY5263" fmla="*/ 182157 h 1996549"/>
              <a:gd name="connsiteX5264" fmla="*/ 1629862 w 1998270"/>
              <a:gd name="connsiteY5264" fmla="*/ 209959 h 1996549"/>
              <a:gd name="connsiteX5265" fmla="*/ 1629862 w 1998270"/>
              <a:gd name="connsiteY5265" fmla="*/ 210129 h 1996549"/>
              <a:gd name="connsiteX5266" fmla="*/ 1602061 w 1998270"/>
              <a:gd name="connsiteY5266" fmla="*/ 237589 h 1996549"/>
              <a:gd name="connsiteX5267" fmla="*/ 1601720 w 1998270"/>
              <a:gd name="connsiteY5267" fmla="*/ 237589 h 1996549"/>
              <a:gd name="connsiteX5268" fmla="*/ 1574430 w 1998270"/>
              <a:gd name="connsiteY5268" fmla="*/ 209959 h 1996549"/>
              <a:gd name="connsiteX5269" fmla="*/ 1574430 w 1998270"/>
              <a:gd name="connsiteY5269" fmla="*/ 209788 h 1996549"/>
              <a:gd name="connsiteX5270" fmla="*/ 1602061 w 1998270"/>
              <a:gd name="connsiteY5270" fmla="*/ 182157 h 1996549"/>
              <a:gd name="connsiteX5271" fmla="*/ 1664144 w 1998270"/>
              <a:gd name="connsiteY5271" fmla="*/ 181474 h 1996549"/>
              <a:gd name="connsiteX5272" fmla="*/ 1692628 w 1998270"/>
              <a:gd name="connsiteY5272" fmla="*/ 209958 h 1996549"/>
              <a:gd name="connsiteX5273" fmla="*/ 1692628 w 1998270"/>
              <a:gd name="connsiteY5273" fmla="*/ 210127 h 1996549"/>
              <a:gd name="connsiteX5274" fmla="*/ 1664144 w 1998270"/>
              <a:gd name="connsiteY5274" fmla="*/ 238271 h 1996549"/>
              <a:gd name="connsiteX5275" fmla="*/ 1635832 w 1998270"/>
              <a:gd name="connsiteY5275" fmla="*/ 209958 h 1996549"/>
              <a:gd name="connsiteX5276" fmla="*/ 1635832 w 1998270"/>
              <a:gd name="connsiteY5276" fmla="*/ 209787 h 1996549"/>
              <a:gd name="connsiteX5277" fmla="*/ 1664144 w 1998270"/>
              <a:gd name="connsiteY5277" fmla="*/ 181474 h 1996549"/>
              <a:gd name="connsiteX5278" fmla="*/ 1724864 w 1998270"/>
              <a:gd name="connsiteY5278" fmla="*/ 180963 h 1996549"/>
              <a:gd name="connsiteX5279" fmla="*/ 1753859 w 1998270"/>
              <a:gd name="connsiteY5279" fmla="*/ 209959 h 1996549"/>
              <a:gd name="connsiteX5280" fmla="*/ 1724864 w 1998270"/>
              <a:gd name="connsiteY5280" fmla="*/ 238783 h 1996549"/>
              <a:gd name="connsiteX5281" fmla="*/ 1696040 w 1998270"/>
              <a:gd name="connsiteY5281" fmla="*/ 209959 h 1996549"/>
              <a:gd name="connsiteX5282" fmla="*/ 1724864 w 1998270"/>
              <a:gd name="connsiteY5282" fmla="*/ 180963 h 1996549"/>
              <a:gd name="connsiteX5283" fmla="*/ 1786632 w 1998270"/>
              <a:gd name="connsiteY5283" fmla="*/ 180317 h 1996549"/>
              <a:gd name="connsiteX5284" fmla="*/ 1816138 w 1998270"/>
              <a:gd name="connsiteY5284" fmla="*/ 209824 h 1996549"/>
              <a:gd name="connsiteX5285" fmla="*/ 1786632 w 1998270"/>
              <a:gd name="connsiteY5285" fmla="*/ 239330 h 1996549"/>
              <a:gd name="connsiteX5286" fmla="*/ 1757125 w 1998270"/>
              <a:gd name="connsiteY5286" fmla="*/ 209824 h 1996549"/>
              <a:gd name="connsiteX5287" fmla="*/ 1786632 w 1998270"/>
              <a:gd name="connsiteY5287" fmla="*/ 180317 h 1996549"/>
              <a:gd name="connsiteX5288" fmla="*/ 1847666 w 1998270"/>
              <a:gd name="connsiteY5288" fmla="*/ 180110 h 1996549"/>
              <a:gd name="connsiteX5289" fmla="*/ 1877514 w 1998270"/>
              <a:gd name="connsiteY5289" fmla="*/ 209958 h 1996549"/>
              <a:gd name="connsiteX5290" fmla="*/ 1877514 w 1998270"/>
              <a:gd name="connsiteY5290" fmla="*/ 210129 h 1996549"/>
              <a:gd name="connsiteX5291" fmla="*/ 1847666 w 1998270"/>
              <a:gd name="connsiteY5291" fmla="*/ 239636 h 1996549"/>
              <a:gd name="connsiteX5292" fmla="*/ 1817989 w 1998270"/>
              <a:gd name="connsiteY5292" fmla="*/ 209958 h 1996549"/>
              <a:gd name="connsiteX5293" fmla="*/ 1817989 w 1998270"/>
              <a:gd name="connsiteY5293" fmla="*/ 209788 h 1996549"/>
              <a:gd name="connsiteX5294" fmla="*/ 1847666 w 1998270"/>
              <a:gd name="connsiteY5294" fmla="*/ 180110 h 1996549"/>
              <a:gd name="connsiteX5295" fmla="*/ 1909067 w 1998270"/>
              <a:gd name="connsiteY5295" fmla="*/ 179939 h 1996549"/>
              <a:gd name="connsiteX5296" fmla="*/ 1939086 w 1998270"/>
              <a:gd name="connsiteY5296" fmla="*/ 209958 h 1996549"/>
              <a:gd name="connsiteX5297" fmla="*/ 1939086 w 1998270"/>
              <a:gd name="connsiteY5297" fmla="*/ 210127 h 1996549"/>
              <a:gd name="connsiteX5298" fmla="*/ 1909067 w 1998270"/>
              <a:gd name="connsiteY5298" fmla="*/ 239806 h 1996549"/>
              <a:gd name="connsiteX5299" fmla="*/ 1879220 w 1998270"/>
              <a:gd name="connsiteY5299" fmla="*/ 209958 h 1996549"/>
              <a:gd name="connsiteX5300" fmla="*/ 1879220 w 1998270"/>
              <a:gd name="connsiteY5300" fmla="*/ 209787 h 1996549"/>
              <a:gd name="connsiteX5301" fmla="*/ 1909067 w 1998270"/>
              <a:gd name="connsiteY5301" fmla="*/ 179939 h 1996549"/>
              <a:gd name="connsiteX5302" fmla="*/ 5629 w 1998270"/>
              <a:gd name="connsiteY5302" fmla="*/ 143951 h 1996549"/>
              <a:gd name="connsiteX5303" fmla="*/ 11086 w 1998270"/>
              <a:gd name="connsiteY5303" fmla="*/ 149409 h 1996549"/>
              <a:gd name="connsiteX5304" fmla="*/ 5629 w 1998270"/>
              <a:gd name="connsiteY5304" fmla="*/ 154867 h 1996549"/>
              <a:gd name="connsiteX5305" fmla="*/ 171 w 1998270"/>
              <a:gd name="connsiteY5305" fmla="*/ 149409 h 1996549"/>
              <a:gd name="connsiteX5306" fmla="*/ 5629 w 1998270"/>
              <a:gd name="connsiteY5306" fmla="*/ 143951 h 1996549"/>
              <a:gd name="connsiteX5307" fmla="*/ 67029 w 1998270"/>
              <a:gd name="connsiteY5307" fmla="*/ 140881 h 1996549"/>
              <a:gd name="connsiteX5308" fmla="*/ 74705 w 1998270"/>
              <a:gd name="connsiteY5308" fmla="*/ 148557 h 1996549"/>
              <a:gd name="connsiteX5309" fmla="*/ 67029 w 1998270"/>
              <a:gd name="connsiteY5309" fmla="*/ 156232 h 1996549"/>
              <a:gd name="connsiteX5310" fmla="*/ 59355 w 1998270"/>
              <a:gd name="connsiteY5310" fmla="*/ 148557 h 1996549"/>
              <a:gd name="connsiteX5311" fmla="*/ 67029 w 1998270"/>
              <a:gd name="connsiteY5311" fmla="*/ 140881 h 1996549"/>
              <a:gd name="connsiteX5312" fmla="*/ 129114 w 1998270"/>
              <a:gd name="connsiteY5312" fmla="*/ 140028 h 1996549"/>
              <a:gd name="connsiteX5313" fmla="*/ 137641 w 1998270"/>
              <a:gd name="connsiteY5313" fmla="*/ 148556 h 1996549"/>
              <a:gd name="connsiteX5314" fmla="*/ 129114 w 1998270"/>
              <a:gd name="connsiteY5314" fmla="*/ 157084 h 1996549"/>
              <a:gd name="connsiteX5315" fmla="*/ 120586 w 1998270"/>
              <a:gd name="connsiteY5315" fmla="*/ 148556 h 1996549"/>
              <a:gd name="connsiteX5316" fmla="*/ 129114 w 1998270"/>
              <a:gd name="connsiteY5316" fmla="*/ 140028 h 1996549"/>
              <a:gd name="connsiteX5317" fmla="*/ 189832 w 1998270"/>
              <a:gd name="connsiteY5317" fmla="*/ 139176 h 1996549"/>
              <a:gd name="connsiteX5318" fmla="*/ 190173 w 1998270"/>
              <a:gd name="connsiteY5318" fmla="*/ 139176 h 1996549"/>
              <a:gd name="connsiteX5319" fmla="*/ 199213 w 1998270"/>
              <a:gd name="connsiteY5319" fmla="*/ 148557 h 1996549"/>
              <a:gd name="connsiteX5320" fmla="*/ 189832 w 1998270"/>
              <a:gd name="connsiteY5320" fmla="*/ 157938 h 1996549"/>
              <a:gd name="connsiteX5321" fmla="*/ 180452 w 1998270"/>
              <a:gd name="connsiteY5321" fmla="*/ 148557 h 1996549"/>
              <a:gd name="connsiteX5322" fmla="*/ 189832 w 1998270"/>
              <a:gd name="connsiteY5322" fmla="*/ 139176 h 1996549"/>
              <a:gd name="connsiteX5323" fmla="*/ 251233 w 1998270"/>
              <a:gd name="connsiteY5323" fmla="*/ 138493 h 1996549"/>
              <a:gd name="connsiteX5324" fmla="*/ 251574 w 1998270"/>
              <a:gd name="connsiteY5324" fmla="*/ 138493 h 1996549"/>
              <a:gd name="connsiteX5325" fmla="*/ 261296 w 1998270"/>
              <a:gd name="connsiteY5325" fmla="*/ 148556 h 1996549"/>
              <a:gd name="connsiteX5326" fmla="*/ 251233 w 1998270"/>
              <a:gd name="connsiteY5326" fmla="*/ 158619 h 1996549"/>
              <a:gd name="connsiteX5327" fmla="*/ 241171 w 1998270"/>
              <a:gd name="connsiteY5327" fmla="*/ 148556 h 1996549"/>
              <a:gd name="connsiteX5328" fmla="*/ 251233 w 1998270"/>
              <a:gd name="connsiteY5328" fmla="*/ 138493 h 1996549"/>
              <a:gd name="connsiteX5329" fmla="*/ 313001 w 1998270"/>
              <a:gd name="connsiteY5329" fmla="*/ 137507 h 1996549"/>
              <a:gd name="connsiteX5330" fmla="*/ 323917 w 1998270"/>
              <a:gd name="connsiteY5330" fmla="*/ 148423 h 1996549"/>
              <a:gd name="connsiteX5331" fmla="*/ 313001 w 1998270"/>
              <a:gd name="connsiteY5331" fmla="*/ 159339 h 1996549"/>
              <a:gd name="connsiteX5332" fmla="*/ 302085 w 1998270"/>
              <a:gd name="connsiteY5332" fmla="*/ 148423 h 1996549"/>
              <a:gd name="connsiteX5333" fmla="*/ 313001 w 1998270"/>
              <a:gd name="connsiteY5333" fmla="*/ 137507 h 1996549"/>
              <a:gd name="connsiteX5334" fmla="*/ 374036 w 1998270"/>
              <a:gd name="connsiteY5334" fmla="*/ 136788 h 1996549"/>
              <a:gd name="connsiteX5335" fmla="*/ 385804 w 1998270"/>
              <a:gd name="connsiteY5335" fmla="*/ 148557 h 1996549"/>
              <a:gd name="connsiteX5336" fmla="*/ 374036 w 1998270"/>
              <a:gd name="connsiteY5336" fmla="*/ 160326 h 1996549"/>
              <a:gd name="connsiteX5337" fmla="*/ 362268 w 1998270"/>
              <a:gd name="connsiteY5337" fmla="*/ 148557 h 1996549"/>
              <a:gd name="connsiteX5338" fmla="*/ 374036 w 1998270"/>
              <a:gd name="connsiteY5338" fmla="*/ 136788 h 1996549"/>
              <a:gd name="connsiteX5339" fmla="*/ 436120 w 1998270"/>
              <a:gd name="connsiteY5339" fmla="*/ 135935 h 1996549"/>
              <a:gd name="connsiteX5340" fmla="*/ 448741 w 1998270"/>
              <a:gd name="connsiteY5340" fmla="*/ 148557 h 1996549"/>
              <a:gd name="connsiteX5341" fmla="*/ 436120 w 1998270"/>
              <a:gd name="connsiteY5341" fmla="*/ 161178 h 1996549"/>
              <a:gd name="connsiteX5342" fmla="*/ 423499 w 1998270"/>
              <a:gd name="connsiteY5342" fmla="*/ 148557 h 1996549"/>
              <a:gd name="connsiteX5343" fmla="*/ 436120 w 1998270"/>
              <a:gd name="connsiteY5343" fmla="*/ 135935 h 1996549"/>
              <a:gd name="connsiteX5344" fmla="*/ 496839 w 1998270"/>
              <a:gd name="connsiteY5344" fmla="*/ 135082 h 1996549"/>
              <a:gd name="connsiteX5345" fmla="*/ 510313 w 1998270"/>
              <a:gd name="connsiteY5345" fmla="*/ 148556 h 1996549"/>
              <a:gd name="connsiteX5346" fmla="*/ 496839 w 1998270"/>
              <a:gd name="connsiteY5346" fmla="*/ 162031 h 1996549"/>
              <a:gd name="connsiteX5347" fmla="*/ 483365 w 1998270"/>
              <a:gd name="connsiteY5347" fmla="*/ 148556 h 1996549"/>
              <a:gd name="connsiteX5348" fmla="*/ 496839 w 1998270"/>
              <a:gd name="connsiteY5348" fmla="*/ 135082 h 1996549"/>
              <a:gd name="connsiteX5349" fmla="*/ 558239 w 1998270"/>
              <a:gd name="connsiteY5349" fmla="*/ 134229 h 1996549"/>
              <a:gd name="connsiteX5350" fmla="*/ 558580 w 1998270"/>
              <a:gd name="connsiteY5350" fmla="*/ 134229 h 1996549"/>
              <a:gd name="connsiteX5351" fmla="*/ 572566 w 1998270"/>
              <a:gd name="connsiteY5351" fmla="*/ 148556 h 1996549"/>
              <a:gd name="connsiteX5352" fmla="*/ 558239 w 1998270"/>
              <a:gd name="connsiteY5352" fmla="*/ 162883 h 1996549"/>
              <a:gd name="connsiteX5353" fmla="*/ 543913 w 1998270"/>
              <a:gd name="connsiteY5353" fmla="*/ 148556 h 1996549"/>
              <a:gd name="connsiteX5354" fmla="*/ 558239 w 1998270"/>
              <a:gd name="connsiteY5354" fmla="*/ 134229 h 1996549"/>
              <a:gd name="connsiteX5355" fmla="*/ 619642 w 1998270"/>
              <a:gd name="connsiteY5355" fmla="*/ 133377 h 1996549"/>
              <a:gd name="connsiteX5356" fmla="*/ 634821 w 1998270"/>
              <a:gd name="connsiteY5356" fmla="*/ 148557 h 1996549"/>
              <a:gd name="connsiteX5357" fmla="*/ 634821 w 1998270"/>
              <a:gd name="connsiteY5357" fmla="*/ 148728 h 1996549"/>
              <a:gd name="connsiteX5358" fmla="*/ 619642 w 1998270"/>
              <a:gd name="connsiteY5358" fmla="*/ 163566 h 1996549"/>
              <a:gd name="connsiteX5359" fmla="*/ 619471 w 1998270"/>
              <a:gd name="connsiteY5359" fmla="*/ 163566 h 1996549"/>
              <a:gd name="connsiteX5360" fmla="*/ 604462 w 1998270"/>
              <a:gd name="connsiteY5360" fmla="*/ 148557 h 1996549"/>
              <a:gd name="connsiteX5361" fmla="*/ 619642 w 1998270"/>
              <a:gd name="connsiteY5361" fmla="*/ 133377 h 1996549"/>
              <a:gd name="connsiteX5362" fmla="*/ 681043 w 1998270"/>
              <a:gd name="connsiteY5362" fmla="*/ 132524 h 1996549"/>
              <a:gd name="connsiteX5363" fmla="*/ 697075 w 1998270"/>
              <a:gd name="connsiteY5363" fmla="*/ 148557 h 1996549"/>
              <a:gd name="connsiteX5364" fmla="*/ 681043 w 1998270"/>
              <a:gd name="connsiteY5364" fmla="*/ 164419 h 1996549"/>
              <a:gd name="connsiteX5365" fmla="*/ 665011 w 1998270"/>
              <a:gd name="connsiteY5365" fmla="*/ 148557 h 1996549"/>
              <a:gd name="connsiteX5366" fmla="*/ 681043 w 1998270"/>
              <a:gd name="connsiteY5366" fmla="*/ 132524 h 1996549"/>
              <a:gd name="connsiteX5367" fmla="*/ 743125 w 1998270"/>
              <a:gd name="connsiteY5367" fmla="*/ 131842 h 1996549"/>
              <a:gd name="connsiteX5368" fmla="*/ 760181 w 1998270"/>
              <a:gd name="connsiteY5368" fmla="*/ 148898 h 1996549"/>
              <a:gd name="connsiteX5369" fmla="*/ 743125 w 1998270"/>
              <a:gd name="connsiteY5369" fmla="*/ 165954 h 1996549"/>
              <a:gd name="connsiteX5370" fmla="*/ 726070 w 1998270"/>
              <a:gd name="connsiteY5370" fmla="*/ 148898 h 1996549"/>
              <a:gd name="connsiteX5371" fmla="*/ 743125 w 1998270"/>
              <a:gd name="connsiteY5371" fmla="*/ 131842 h 1996549"/>
              <a:gd name="connsiteX5372" fmla="*/ 803844 w 1998270"/>
              <a:gd name="connsiteY5372" fmla="*/ 130989 h 1996549"/>
              <a:gd name="connsiteX5373" fmla="*/ 820900 w 1998270"/>
              <a:gd name="connsiteY5373" fmla="*/ 148045 h 1996549"/>
              <a:gd name="connsiteX5374" fmla="*/ 803844 w 1998270"/>
              <a:gd name="connsiteY5374" fmla="*/ 165101 h 1996549"/>
              <a:gd name="connsiteX5375" fmla="*/ 786789 w 1998270"/>
              <a:gd name="connsiteY5375" fmla="*/ 148045 h 1996549"/>
              <a:gd name="connsiteX5376" fmla="*/ 803844 w 1998270"/>
              <a:gd name="connsiteY5376" fmla="*/ 130989 h 1996549"/>
              <a:gd name="connsiteX5377" fmla="*/ 865246 w 1998270"/>
              <a:gd name="connsiteY5377" fmla="*/ 130136 h 1996549"/>
              <a:gd name="connsiteX5378" fmla="*/ 883666 w 1998270"/>
              <a:gd name="connsiteY5378" fmla="*/ 148557 h 1996549"/>
              <a:gd name="connsiteX5379" fmla="*/ 883666 w 1998270"/>
              <a:gd name="connsiteY5379" fmla="*/ 148727 h 1996549"/>
              <a:gd name="connsiteX5380" fmla="*/ 865246 w 1998270"/>
              <a:gd name="connsiteY5380" fmla="*/ 166807 h 1996549"/>
              <a:gd name="connsiteX5381" fmla="*/ 846826 w 1998270"/>
              <a:gd name="connsiteY5381" fmla="*/ 148557 h 1996549"/>
              <a:gd name="connsiteX5382" fmla="*/ 865246 w 1998270"/>
              <a:gd name="connsiteY5382" fmla="*/ 130136 h 1996549"/>
              <a:gd name="connsiteX5383" fmla="*/ 926648 w 1998270"/>
              <a:gd name="connsiteY5383" fmla="*/ 129283 h 1996549"/>
              <a:gd name="connsiteX5384" fmla="*/ 926989 w 1998270"/>
              <a:gd name="connsiteY5384" fmla="*/ 129283 h 1996549"/>
              <a:gd name="connsiteX5385" fmla="*/ 945921 w 1998270"/>
              <a:gd name="connsiteY5385" fmla="*/ 148557 h 1996549"/>
              <a:gd name="connsiteX5386" fmla="*/ 945921 w 1998270"/>
              <a:gd name="connsiteY5386" fmla="*/ 148727 h 1996549"/>
              <a:gd name="connsiteX5387" fmla="*/ 926648 w 1998270"/>
              <a:gd name="connsiteY5387" fmla="*/ 167659 h 1996549"/>
              <a:gd name="connsiteX5388" fmla="*/ 907375 w 1998270"/>
              <a:gd name="connsiteY5388" fmla="*/ 148557 h 1996549"/>
              <a:gd name="connsiteX5389" fmla="*/ 926648 w 1998270"/>
              <a:gd name="connsiteY5389" fmla="*/ 129283 h 1996549"/>
              <a:gd name="connsiteX5390" fmla="*/ 988048 w 1998270"/>
              <a:gd name="connsiteY5390" fmla="*/ 128430 h 1996549"/>
              <a:gd name="connsiteX5391" fmla="*/ 1008175 w 1998270"/>
              <a:gd name="connsiteY5391" fmla="*/ 148556 h 1996549"/>
              <a:gd name="connsiteX5392" fmla="*/ 1008175 w 1998270"/>
              <a:gd name="connsiteY5392" fmla="*/ 148727 h 1996549"/>
              <a:gd name="connsiteX5393" fmla="*/ 988048 w 1998270"/>
              <a:gd name="connsiteY5393" fmla="*/ 168512 h 1996549"/>
              <a:gd name="connsiteX5394" fmla="*/ 987878 w 1998270"/>
              <a:gd name="connsiteY5394" fmla="*/ 168512 h 1996549"/>
              <a:gd name="connsiteX5395" fmla="*/ 967923 w 1998270"/>
              <a:gd name="connsiteY5395" fmla="*/ 148556 h 1996549"/>
              <a:gd name="connsiteX5396" fmla="*/ 988048 w 1998270"/>
              <a:gd name="connsiteY5396" fmla="*/ 128430 h 1996549"/>
              <a:gd name="connsiteX5397" fmla="*/ 1050132 w 1998270"/>
              <a:gd name="connsiteY5397" fmla="*/ 127748 h 1996549"/>
              <a:gd name="connsiteX5398" fmla="*/ 1050473 w 1998270"/>
              <a:gd name="connsiteY5398" fmla="*/ 127748 h 1996549"/>
              <a:gd name="connsiteX5399" fmla="*/ 1070940 w 1998270"/>
              <a:gd name="connsiteY5399" fmla="*/ 148557 h 1996549"/>
              <a:gd name="connsiteX5400" fmla="*/ 1070940 w 1998270"/>
              <a:gd name="connsiteY5400" fmla="*/ 148727 h 1996549"/>
              <a:gd name="connsiteX5401" fmla="*/ 1050132 w 1998270"/>
              <a:gd name="connsiteY5401" fmla="*/ 169194 h 1996549"/>
              <a:gd name="connsiteX5402" fmla="*/ 1029324 w 1998270"/>
              <a:gd name="connsiteY5402" fmla="*/ 148557 h 1996549"/>
              <a:gd name="connsiteX5403" fmla="*/ 1050132 w 1998270"/>
              <a:gd name="connsiteY5403" fmla="*/ 127748 h 1996549"/>
              <a:gd name="connsiteX5404" fmla="*/ 1172253 w 1998270"/>
              <a:gd name="connsiteY5404" fmla="*/ 126895 h 1996549"/>
              <a:gd name="connsiteX5405" fmla="*/ 1194767 w 1998270"/>
              <a:gd name="connsiteY5405" fmla="*/ 149409 h 1996549"/>
              <a:gd name="connsiteX5406" fmla="*/ 1172253 w 1998270"/>
              <a:gd name="connsiteY5406" fmla="*/ 171752 h 1996549"/>
              <a:gd name="connsiteX5407" fmla="*/ 1149910 w 1998270"/>
              <a:gd name="connsiteY5407" fmla="*/ 149409 h 1996549"/>
              <a:gd name="connsiteX5408" fmla="*/ 1172253 w 1998270"/>
              <a:gd name="connsiteY5408" fmla="*/ 126895 h 1996549"/>
              <a:gd name="connsiteX5409" fmla="*/ 1110851 w 1998270"/>
              <a:gd name="connsiteY5409" fmla="*/ 126895 h 1996549"/>
              <a:gd name="connsiteX5410" fmla="*/ 1132512 w 1998270"/>
              <a:gd name="connsiteY5410" fmla="*/ 148556 h 1996549"/>
              <a:gd name="connsiteX5411" fmla="*/ 1132512 w 1998270"/>
              <a:gd name="connsiteY5411" fmla="*/ 148727 h 1996549"/>
              <a:gd name="connsiteX5412" fmla="*/ 1110851 w 1998270"/>
              <a:gd name="connsiteY5412" fmla="*/ 170047 h 1996549"/>
              <a:gd name="connsiteX5413" fmla="*/ 1110681 w 1998270"/>
              <a:gd name="connsiteY5413" fmla="*/ 170047 h 1996549"/>
              <a:gd name="connsiteX5414" fmla="*/ 1089191 w 1998270"/>
              <a:gd name="connsiteY5414" fmla="*/ 148556 h 1996549"/>
              <a:gd name="connsiteX5415" fmla="*/ 1110851 w 1998270"/>
              <a:gd name="connsiteY5415" fmla="*/ 126895 h 1996549"/>
              <a:gd name="connsiteX5416" fmla="*/ 1233654 w 1998270"/>
              <a:gd name="connsiteY5416" fmla="*/ 125190 h 1996549"/>
              <a:gd name="connsiteX5417" fmla="*/ 1257020 w 1998270"/>
              <a:gd name="connsiteY5417" fmla="*/ 148557 h 1996549"/>
              <a:gd name="connsiteX5418" fmla="*/ 1257020 w 1998270"/>
              <a:gd name="connsiteY5418" fmla="*/ 148728 h 1996549"/>
              <a:gd name="connsiteX5419" fmla="*/ 1233654 w 1998270"/>
              <a:gd name="connsiteY5419" fmla="*/ 171753 h 1996549"/>
              <a:gd name="connsiteX5420" fmla="*/ 1210458 w 1998270"/>
              <a:gd name="connsiteY5420" fmla="*/ 148557 h 1996549"/>
              <a:gd name="connsiteX5421" fmla="*/ 1210458 w 1998270"/>
              <a:gd name="connsiteY5421" fmla="*/ 148386 h 1996549"/>
              <a:gd name="connsiteX5422" fmla="*/ 1233654 w 1998270"/>
              <a:gd name="connsiteY5422" fmla="*/ 125190 h 1996549"/>
              <a:gd name="connsiteX5423" fmla="*/ 1295055 w 1998270"/>
              <a:gd name="connsiteY5423" fmla="*/ 124508 h 1996549"/>
              <a:gd name="connsiteX5424" fmla="*/ 1319104 w 1998270"/>
              <a:gd name="connsiteY5424" fmla="*/ 148557 h 1996549"/>
              <a:gd name="connsiteX5425" fmla="*/ 1295055 w 1998270"/>
              <a:gd name="connsiteY5425" fmla="*/ 172435 h 1996549"/>
              <a:gd name="connsiteX5426" fmla="*/ 1271177 w 1998270"/>
              <a:gd name="connsiteY5426" fmla="*/ 148557 h 1996549"/>
              <a:gd name="connsiteX5427" fmla="*/ 1295055 w 1998270"/>
              <a:gd name="connsiteY5427" fmla="*/ 124508 h 1996549"/>
              <a:gd name="connsiteX5428" fmla="*/ 1357139 w 1998270"/>
              <a:gd name="connsiteY5428" fmla="*/ 123655 h 1996549"/>
              <a:gd name="connsiteX5429" fmla="*/ 1382040 w 1998270"/>
              <a:gd name="connsiteY5429" fmla="*/ 148557 h 1996549"/>
              <a:gd name="connsiteX5430" fmla="*/ 1382040 w 1998270"/>
              <a:gd name="connsiteY5430" fmla="*/ 148728 h 1996549"/>
              <a:gd name="connsiteX5431" fmla="*/ 1357139 w 1998270"/>
              <a:gd name="connsiteY5431" fmla="*/ 173288 h 1996549"/>
              <a:gd name="connsiteX5432" fmla="*/ 1332408 w 1998270"/>
              <a:gd name="connsiteY5432" fmla="*/ 148557 h 1996549"/>
              <a:gd name="connsiteX5433" fmla="*/ 1332408 w 1998270"/>
              <a:gd name="connsiteY5433" fmla="*/ 148387 h 1996549"/>
              <a:gd name="connsiteX5434" fmla="*/ 1357139 w 1998270"/>
              <a:gd name="connsiteY5434" fmla="*/ 123655 h 1996549"/>
              <a:gd name="connsiteX5435" fmla="*/ 1417857 w 1998270"/>
              <a:gd name="connsiteY5435" fmla="*/ 122802 h 1996549"/>
              <a:gd name="connsiteX5436" fmla="*/ 1418198 w 1998270"/>
              <a:gd name="connsiteY5436" fmla="*/ 122802 h 1996549"/>
              <a:gd name="connsiteX5437" fmla="*/ 1443612 w 1998270"/>
              <a:gd name="connsiteY5437" fmla="*/ 148557 h 1996549"/>
              <a:gd name="connsiteX5438" fmla="*/ 1443612 w 1998270"/>
              <a:gd name="connsiteY5438" fmla="*/ 148727 h 1996549"/>
              <a:gd name="connsiteX5439" fmla="*/ 1417857 w 1998270"/>
              <a:gd name="connsiteY5439" fmla="*/ 174141 h 1996549"/>
              <a:gd name="connsiteX5440" fmla="*/ 1392274 w 1998270"/>
              <a:gd name="connsiteY5440" fmla="*/ 148557 h 1996549"/>
              <a:gd name="connsiteX5441" fmla="*/ 1392274 w 1998270"/>
              <a:gd name="connsiteY5441" fmla="*/ 148386 h 1996549"/>
              <a:gd name="connsiteX5442" fmla="*/ 1417857 w 1998270"/>
              <a:gd name="connsiteY5442" fmla="*/ 122802 h 1996549"/>
              <a:gd name="connsiteX5443" fmla="*/ 1479259 w 1998270"/>
              <a:gd name="connsiteY5443" fmla="*/ 122120 h 1996549"/>
              <a:gd name="connsiteX5444" fmla="*/ 1479600 w 1998270"/>
              <a:gd name="connsiteY5444" fmla="*/ 122120 h 1996549"/>
              <a:gd name="connsiteX5445" fmla="*/ 1505695 w 1998270"/>
              <a:gd name="connsiteY5445" fmla="*/ 148557 h 1996549"/>
              <a:gd name="connsiteX5446" fmla="*/ 1505695 w 1998270"/>
              <a:gd name="connsiteY5446" fmla="*/ 148728 h 1996549"/>
              <a:gd name="connsiteX5447" fmla="*/ 1479259 w 1998270"/>
              <a:gd name="connsiteY5447" fmla="*/ 174823 h 1996549"/>
              <a:gd name="connsiteX5448" fmla="*/ 1452993 w 1998270"/>
              <a:gd name="connsiteY5448" fmla="*/ 148557 h 1996549"/>
              <a:gd name="connsiteX5449" fmla="*/ 1452993 w 1998270"/>
              <a:gd name="connsiteY5449" fmla="*/ 148387 h 1996549"/>
              <a:gd name="connsiteX5450" fmla="*/ 1479259 w 1998270"/>
              <a:gd name="connsiteY5450" fmla="*/ 122120 h 1996549"/>
              <a:gd name="connsiteX5451" fmla="*/ 1971151 w 1998270"/>
              <a:gd name="connsiteY5451" fmla="*/ 121949 h 1996549"/>
              <a:gd name="connsiteX5452" fmla="*/ 1997758 w 1998270"/>
              <a:gd name="connsiteY5452" fmla="*/ 148557 h 1996549"/>
              <a:gd name="connsiteX5453" fmla="*/ 1997758 w 1998270"/>
              <a:gd name="connsiteY5453" fmla="*/ 148727 h 1996549"/>
              <a:gd name="connsiteX5454" fmla="*/ 1971151 w 1998270"/>
              <a:gd name="connsiteY5454" fmla="*/ 174993 h 1996549"/>
              <a:gd name="connsiteX5455" fmla="*/ 1970810 w 1998270"/>
              <a:gd name="connsiteY5455" fmla="*/ 174993 h 1996549"/>
              <a:gd name="connsiteX5456" fmla="*/ 1944714 w 1998270"/>
              <a:gd name="connsiteY5456" fmla="*/ 148557 h 1996549"/>
              <a:gd name="connsiteX5457" fmla="*/ 1944714 w 1998270"/>
              <a:gd name="connsiteY5457" fmla="*/ 148386 h 1996549"/>
              <a:gd name="connsiteX5458" fmla="*/ 1971151 w 1998270"/>
              <a:gd name="connsiteY5458" fmla="*/ 121949 h 1996549"/>
              <a:gd name="connsiteX5459" fmla="*/ 1540660 w 1998270"/>
              <a:gd name="connsiteY5459" fmla="*/ 121267 h 1996549"/>
              <a:gd name="connsiteX5460" fmla="*/ 1541001 w 1998270"/>
              <a:gd name="connsiteY5460" fmla="*/ 121267 h 1996549"/>
              <a:gd name="connsiteX5461" fmla="*/ 1567949 w 1998270"/>
              <a:gd name="connsiteY5461" fmla="*/ 148557 h 1996549"/>
              <a:gd name="connsiteX5462" fmla="*/ 1567949 w 1998270"/>
              <a:gd name="connsiteY5462" fmla="*/ 148727 h 1996549"/>
              <a:gd name="connsiteX5463" fmla="*/ 1540660 w 1998270"/>
              <a:gd name="connsiteY5463" fmla="*/ 175676 h 1996549"/>
              <a:gd name="connsiteX5464" fmla="*/ 1513542 w 1998270"/>
              <a:gd name="connsiteY5464" fmla="*/ 148557 h 1996549"/>
              <a:gd name="connsiteX5465" fmla="*/ 1513542 w 1998270"/>
              <a:gd name="connsiteY5465" fmla="*/ 148386 h 1996549"/>
              <a:gd name="connsiteX5466" fmla="*/ 1540660 w 1998270"/>
              <a:gd name="connsiteY5466" fmla="*/ 121267 h 1996549"/>
              <a:gd name="connsiteX5467" fmla="*/ 1602061 w 1998270"/>
              <a:gd name="connsiteY5467" fmla="*/ 120414 h 1996549"/>
              <a:gd name="connsiteX5468" fmla="*/ 1630203 w 1998270"/>
              <a:gd name="connsiteY5468" fmla="*/ 148557 h 1996549"/>
              <a:gd name="connsiteX5469" fmla="*/ 1630203 w 1998270"/>
              <a:gd name="connsiteY5469" fmla="*/ 148727 h 1996549"/>
              <a:gd name="connsiteX5470" fmla="*/ 1602061 w 1998270"/>
              <a:gd name="connsiteY5470" fmla="*/ 176528 h 1996549"/>
              <a:gd name="connsiteX5471" fmla="*/ 1601720 w 1998270"/>
              <a:gd name="connsiteY5471" fmla="*/ 176528 h 1996549"/>
              <a:gd name="connsiteX5472" fmla="*/ 1574089 w 1998270"/>
              <a:gd name="connsiteY5472" fmla="*/ 148557 h 1996549"/>
              <a:gd name="connsiteX5473" fmla="*/ 1574089 w 1998270"/>
              <a:gd name="connsiteY5473" fmla="*/ 148386 h 1996549"/>
              <a:gd name="connsiteX5474" fmla="*/ 1602061 w 1998270"/>
              <a:gd name="connsiteY5474" fmla="*/ 120414 h 1996549"/>
              <a:gd name="connsiteX5475" fmla="*/ 1664145 w 1998270"/>
              <a:gd name="connsiteY5475" fmla="*/ 119732 h 1996549"/>
              <a:gd name="connsiteX5476" fmla="*/ 1665014 w 1998270"/>
              <a:gd name="connsiteY5476" fmla="*/ 119750 h 1996549"/>
              <a:gd name="connsiteX5477" fmla="*/ 1692969 w 1998270"/>
              <a:gd name="connsiteY5477" fmla="*/ 149410 h 1996549"/>
              <a:gd name="connsiteX5478" fmla="*/ 1664145 w 1998270"/>
              <a:gd name="connsiteY5478" fmla="*/ 178064 h 1996549"/>
              <a:gd name="connsiteX5479" fmla="*/ 1663275 w 1998270"/>
              <a:gd name="connsiteY5479" fmla="*/ 178047 h 1996549"/>
              <a:gd name="connsiteX5480" fmla="*/ 1635491 w 1998270"/>
              <a:gd name="connsiteY5480" fmla="*/ 148557 h 1996549"/>
              <a:gd name="connsiteX5481" fmla="*/ 1635491 w 1998270"/>
              <a:gd name="connsiteY5481" fmla="*/ 148386 h 1996549"/>
              <a:gd name="connsiteX5482" fmla="*/ 1664145 w 1998270"/>
              <a:gd name="connsiteY5482" fmla="*/ 119732 h 1996549"/>
              <a:gd name="connsiteX5483" fmla="*/ 1724864 w 1998270"/>
              <a:gd name="connsiteY5483" fmla="*/ 119050 h 1996549"/>
              <a:gd name="connsiteX5484" fmla="*/ 1725205 w 1998270"/>
              <a:gd name="connsiteY5484" fmla="*/ 119050 h 1996549"/>
              <a:gd name="connsiteX5485" fmla="*/ 1754371 w 1998270"/>
              <a:gd name="connsiteY5485" fmla="*/ 148557 h 1996549"/>
              <a:gd name="connsiteX5486" fmla="*/ 1754371 w 1998270"/>
              <a:gd name="connsiteY5486" fmla="*/ 148728 h 1996549"/>
              <a:gd name="connsiteX5487" fmla="*/ 1724864 w 1998270"/>
              <a:gd name="connsiteY5487" fmla="*/ 177893 h 1996549"/>
              <a:gd name="connsiteX5488" fmla="*/ 1695528 w 1998270"/>
              <a:gd name="connsiteY5488" fmla="*/ 148557 h 1996549"/>
              <a:gd name="connsiteX5489" fmla="*/ 1695528 w 1998270"/>
              <a:gd name="connsiteY5489" fmla="*/ 148387 h 1996549"/>
              <a:gd name="connsiteX5490" fmla="*/ 1724864 w 1998270"/>
              <a:gd name="connsiteY5490" fmla="*/ 119050 h 1996549"/>
              <a:gd name="connsiteX5491" fmla="*/ 1786265 w 1998270"/>
              <a:gd name="connsiteY5491" fmla="*/ 118367 h 1996549"/>
              <a:gd name="connsiteX5492" fmla="*/ 1816454 w 1998270"/>
              <a:gd name="connsiteY5492" fmla="*/ 148556 h 1996549"/>
              <a:gd name="connsiteX5493" fmla="*/ 1816454 w 1998270"/>
              <a:gd name="connsiteY5493" fmla="*/ 148727 h 1996549"/>
              <a:gd name="connsiteX5494" fmla="*/ 1786265 w 1998270"/>
              <a:gd name="connsiteY5494" fmla="*/ 178575 h 1996549"/>
              <a:gd name="connsiteX5495" fmla="*/ 1756247 w 1998270"/>
              <a:gd name="connsiteY5495" fmla="*/ 148556 h 1996549"/>
              <a:gd name="connsiteX5496" fmla="*/ 1756247 w 1998270"/>
              <a:gd name="connsiteY5496" fmla="*/ 148386 h 1996549"/>
              <a:gd name="connsiteX5497" fmla="*/ 1786265 w 1998270"/>
              <a:gd name="connsiteY5497" fmla="*/ 118367 h 1996549"/>
              <a:gd name="connsiteX5498" fmla="*/ 1878367 w 1998270"/>
              <a:gd name="connsiteY5498" fmla="*/ 93637 h 1996549"/>
              <a:gd name="connsiteX5499" fmla="*/ 1850565 w 1998270"/>
              <a:gd name="connsiteY5499" fmla="*/ 118197 h 1996549"/>
              <a:gd name="connsiteX5500" fmla="*/ 1878367 w 1998270"/>
              <a:gd name="connsiteY5500" fmla="*/ 148216 h 1996549"/>
              <a:gd name="connsiteX5501" fmla="*/ 1904633 w 1998270"/>
              <a:gd name="connsiteY5501" fmla="*/ 118197 h 1996549"/>
              <a:gd name="connsiteX5502" fmla="*/ 1878367 w 1998270"/>
              <a:gd name="connsiteY5502" fmla="*/ 93637 h 1996549"/>
              <a:gd name="connsiteX5503" fmla="*/ 5628 w 1998270"/>
              <a:gd name="connsiteY5503" fmla="*/ 81527 h 1996549"/>
              <a:gd name="connsiteX5504" fmla="*/ 11257 w 1998270"/>
              <a:gd name="connsiteY5504" fmla="*/ 87156 h 1996549"/>
              <a:gd name="connsiteX5505" fmla="*/ 5628 w 1998270"/>
              <a:gd name="connsiteY5505" fmla="*/ 92784 h 1996549"/>
              <a:gd name="connsiteX5506" fmla="*/ 0 w 1998270"/>
              <a:gd name="connsiteY5506" fmla="*/ 87156 h 1996549"/>
              <a:gd name="connsiteX5507" fmla="*/ 5628 w 1998270"/>
              <a:gd name="connsiteY5507" fmla="*/ 81527 h 1996549"/>
              <a:gd name="connsiteX5508" fmla="*/ 67029 w 1998270"/>
              <a:gd name="connsiteY5508" fmla="*/ 79480 h 1996549"/>
              <a:gd name="connsiteX5509" fmla="*/ 74705 w 1998270"/>
              <a:gd name="connsiteY5509" fmla="*/ 87156 h 1996549"/>
              <a:gd name="connsiteX5510" fmla="*/ 67029 w 1998270"/>
              <a:gd name="connsiteY5510" fmla="*/ 94832 h 1996549"/>
              <a:gd name="connsiteX5511" fmla="*/ 59355 w 1998270"/>
              <a:gd name="connsiteY5511" fmla="*/ 87156 h 1996549"/>
              <a:gd name="connsiteX5512" fmla="*/ 67029 w 1998270"/>
              <a:gd name="connsiteY5512" fmla="*/ 79480 h 1996549"/>
              <a:gd name="connsiteX5513" fmla="*/ 129114 w 1998270"/>
              <a:gd name="connsiteY5513" fmla="*/ 78627 h 1996549"/>
              <a:gd name="connsiteX5514" fmla="*/ 137641 w 1998270"/>
              <a:gd name="connsiteY5514" fmla="*/ 87155 h 1996549"/>
              <a:gd name="connsiteX5515" fmla="*/ 129114 w 1998270"/>
              <a:gd name="connsiteY5515" fmla="*/ 95683 h 1996549"/>
              <a:gd name="connsiteX5516" fmla="*/ 120586 w 1998270"/>
              <a:gd name="connsiteY5516" fmla="*/ 87155 h 1996549"/>
              <a:gd name="connsiteX5517" fmla="*/ 129114 w 1998270"/>
              <a:gd name="connsiteY5517" fmla="*/ 78627 h 1996549"/>
              <a:gd name="connsiteX5518" fmla="*/ 189832 w 1998270"/>
              <a:gd name="connsiteY5518" fmla="*/ 77774 h 1996549"/>
              <a:gd name="connsiteX5519" fmla="*/ 190173 w 1998270"/>
              <a:gd name="connsiteY5519" fmla="*/ 77774 h 1996549"/>
              <a:gd name="connsiteX5520" fmla="*/ 199213 w 1998270"/>
              <a:gd name="connsiteY5520" fmla="*/ 87155 h 1996549"/>
              <a:gd name="connsiteX5521" fmla="*/ 189832 w 1998270"/>
              <a:gd name="connsiteY5521" fmla="*/ 96537 h 1996549"/>
              <a:gd name="connsiteX5522" fmla="*/ 180452 w 1998270"/>
              <a:gd name="connsiteY5522" fmla="*/ 87155 h 1996549"/>
              <a:gd name="connsiteX5523" fmla="*/ 189832 w 1998270"/>
              <a:gd name="connsiteY5523" fmla="*/ 77774 h 1996549"/>
              <a:gd name="connsiteX5524" fmla="*/ 251233 w 1998270"/>
              <a:gd name="connsiteY5524" fmla="*/ 76922 h 1996549"/>
              <a:gd name="connsiteX5525" fmla="*/ 261467 w 1998270"/>
              <a:gd name="connsiteY5525" fmla="*/ 87156 h 1996549"/>
              <a:gd name="connsiteX5526" fmla="*/ 251233 w 1998270"/>
              <a:gd name="connsiteY5526" fmla="*/ 97389 h 1996549"/>
              <a:gd name="connsiteX5527" fmla="*/ 241000 w 1998270"/>
              <a:gd name="connsiteY5527" fmla="*/ 87156 h 1996549"/>
              <a:gd name="connsiteX5528" fmla="*/ 251233 w 1998270"/>
              <a:gd name="connsiteY5528" fmla="*/ 76922 h 1996549"/>
              <a:gd name="connsiteX5529" fmla="*/ 374035 w 1998270"/>
              <a:gd name="connsiteY5529" fmla="*/ 75728 h 1996549"/>
              <a:gd name="connsiteX5530" fmla="*/ 385975 w 1998270"/>
              <a:gd name="connsiteY5530" fmla="*/ 87668 h 1996549"/>
              <a:gd name="connsiteX5531" fmla="*/ 374035 w 1998270"/>
              <a:gd name="connsiteY5531" fmla="*/ 99607 h 1996549"/>
              <a:gd name="connsiteX5532" fmla="*/ 362097 w 1998270"/>
              <a:gd name="connsiteY5532" fmla="*/ 87668 h 1996549"/>
              <a:gd name="connsiteX5533" fmla="*/ 374035 w 1998270"/>
              <a:gd name="connsiteY5533" fmla="*/ 75728 h 1996549"/>
              <a:gd name="connsiteX5534" fmla="*/ 312635 w 1998270"/>
              <a:gd name="connsiteY5534" fmla="*/ 75728 h 1996549"/>
              <a:gd name="connsiteX5535" fmla="*/ 323722 w 1998270"/>
              <a:gd name="connsiteY5535" fmla="*/ 86815 h 1996549"/>
              <a:gd name="connsiteX5536" fmla="*/ 312635 w 1998270"/>
              <a:gd name="connsiteY5536" fmla="*/ 97901 h 1996549"/>
              <a:gd name="connsiteX5537" fmla="*/ 301549 w 1998270"/>
              <a:gd name="connsiteY5537" fmla="*/ 86815 h 1996549"/>
              <a:gd name="connsiteX5538" fmla="*/ 312635 w 1998270"/>
              <a:gd name="connsiteY5538" fmla="*/ 75728 h 1996549"/>
              <a:gd name="connsiteX5539" fmla="*/ 436120 w 1998270"/>
              <a:gd name="connsiteY5539" fmla="*/ 74535 h 1996549"/>
              <a:gd name="connsiteX5540" fmla="*/ 448741 w 1998270"/>
              <a:gd name="connsiteY5540" fmla="*/ 87156 h 1996549"/>
              <a:gd name="connsiteX5541" fmla="*/ 436120 w 1998270"/>
              <a:gd name="connsiteY5541" fmla="*/ 99777 h 1996549"/>
              <a:gd name="connsiteX5542" fmla="*/ 423499 w 1998270"/>
              <a:gd name="connsiteY5542" fmla="*/ 87156 h 1996549"/>
              <a:gd name="connsiteX5543" fmla="*/ 436120 w 1998270"/>
              <a:gd name="connsiteY5543" fmla="*/ 74535 h 1996549"/>
              <a:gd name="connsiteX5544" fmla="*/ 496839 w 1998270"/>
              <a:gd name="connsiteY5544" fmla="*/ 73681 h 1996549"/>
              <a:gd name="connsiteX5545" fmla="*/ 510313 w 1998270"/>
              <a:gd name="connsiteY5545" fmla="*/ 87155 h 1996549"/>
              <a:gd name="connsiteX5546" fmla="*/ 496839 w 1998270"/>
              <a:gd name="connsiteY5546" fmla="*/ 100630 h 1996549"/>
              <a:gd name="connsiteX5547" fmla="*/ 483365 w 1998270"/>
              <a:gd name="connsiteY5547" fmla="*/ 87155 h 1996549"/>
              <a:gd name="connsiteX5548" fmla="*/ 496839 w 1998270"/>
              <a:gd name="connsiteY5548" fmla="*/ 73681 h 1996549"/>
              <a:gd name="connsiteX5549" fmla="*/ 558239 w 1998270"/>
              <a:gd name="connsiteY5549" fmla="*/ 72828 h 1996549"/>
              <a:gd name="connsiteX5550" fmla="*/ 558580 w 1998270"/>
              <a:gd name="connsiteY5550" fmla="*/ 72828 h 1996549"/>
              <a:gd name="connsiteX5551" fmla="*/ 572566 w 1998270"/>
              <a:gd name="connsiteY5551" fmla="*/ 87155 h 1996549"/>
              <a:gd name="connsiteX5552" fmla="*/ 558239 w 1998270"/>
              <a:gd name="connsiteY5552" fmla="*/ 101482 h 1996549"/>
              <a:gd name="connsiteX5553" fmla="*/ 543913 w 1998270"/>
              <a:gd name="connsiteY5553" fmla="*/ 87155 h 1996549"/>
              <a:gd name="connsiteX5554" fmla="*/ 558239 w 1998270"/>
              <a:gd name="connsiteY5554" fmla="*/ 72828 h 1996549"/>
              <a:gd name="connsiteX5555" fmla="*/ 619642 w 1998270"/>
              <a:gd name="connsiteY5555" fmla="*/ 71975 h 1996549"/>
              <a:gd name="connsiteX5556" fmla="*/ 634821 w 1998270"/>
              <a:gd name="connsiteY5556" fmla="*/ 87155 h 1996549"/>
              <a:gd name="connsiteX5557" fmla="*/ 634821 w 1998270"/>
              <a:gd name="connsiteY5557" fmla="*/ 87326 h 1996549"/>
              <a:gd name="connsiteX5558" fmla="*/ 619642 w 1998270"/>
              <a:gd name="connsiteY5558" fmla="*/ 102164 h 1996549"/>
              <a:gd name="connsiteX5559" fmla="*/ 619471 w 1998270"/>
              <a:gd name="connsiteY5559" fmla="*/ 102164 h 1996549"/>
              <a:gd name="connsiteX5560" fmla="*/ 604462 w 1998270"/>
              <a:gd name="connsiteY5560" fmla="*/ 87155 h 1996549"/>
              <a:gd name="connsiteX5561" fmla="*/ 619642 w 1998270"/>
              <a:gd name="connsiteY5561" fmla="*/ 71975 h 1996549"/>
              <a:gd name="connsiteX5562" fmla="*/ 681409 w 1998270"/>
              <a:gd name="connsiteY5562" fmla="*/ 70989 h 1996549"/>
              <a:gd name="connsiteX5563" fmla="*/ 697441 w 1998270"/>
              <a:gd name="connsiteY5563" fmla="*/ 87022 h 1996549"/>
              <a:gd name="connsiteX5564" fmla="*/ 681409 w 1998270"/>
              <a:gd name="connsiteY5564" fmla="*/ 103054 h 1996549"/>
              <a:gd name="connsiteX5565" fmla="*/ 665376 w 1998270"/>
              <a:gd name="connsiteY5565" fmla="*/ 87022 h 1996549"/>
              <a:gd name="connsiteX5566" fmla="*/ 681409 w 1998270"/>
              <a:gd name="connsiteY5566" fmla="*/ 70989 h 1996549"/>
              <a:gd name="connsiteX5567" fmla="*/ 743125 w 1998270"/>
              <a:gd name="connsiteY5567" fmla="*/ 70270 h 1996549"/>
              <a:gd name="connsiteX5568" fmla="*/ 760181 w 1998270"/>
              <a:gd name="connsiteY5568" fmla="*/ 87326 h 1996549"/>
              <a:gd name="connsiteX5569" fmla="*/ 743125 w 1998270"/>
              <a:gd name="connsiteY5569" fmla="*/ 104382 h 1996549"/>
              <a:gd name="connsiteX5570" fmla="*/ 726070 w 1998270"/>
              <a:gd name="connsiteY5570" fmla="*/ 87326 h 1996549"/>
              <a:gd name="connsiteX5571" fmla="*/ 743125 w 1998270"/>
              <a:gd name="connsiteY5571" fmla="*/ 70270 h 1996549"/>
              <a:gd name="connsiteX5572" fmla="*/ 803844 w 1998270"/>
              <a:gd name="connsiteY5572" fmla="*/ 69417 h 1996549"/>
              <a:gd name="connsiteX5573" fmla="*/ 820900 w 1998270"/>
              <a:gd name="connsiteY5573" fmla="*/ 86474 h 1996549"/>
              <a:gd name="connsiteX5574" fmla="*/ 803844 w 1998270"/>
              <a:gd name="connsiteY5574" fmla="*/ 103529 h 1996549"/>
              <a:gd name="connsiteX5575" fmla="*/ 786789 w 1998270"/>
              <a:gd name="connsiteY5575" fmla="*/ 86474 h 1996549"/>
              <a:gd name="connsiteX5576" fmla="*/ 803844 w 1998270"/>
              <a:gd name="connsiteY5576" fmla="*/ 69417 h 1996549"/>
              <a:gd name="connsiteX5577" fmla="*/ 865246 w 1998270"/>
              <a:gd name="connsiteY5577" fmla="*/ 68735 h 1996549"/>
              <a:gd name="connsiteX5578" fmla="*/ 883666 w 1998270"/>
              <a:gd name="connsiteY5578" fmla="*/ 87156 h 1996549"/>
              <a:gd name="connsiteX5579" fmla="*/ 883666 w 1998270"/>
              <a:gd name="connsiteY5579" fmla="*/ 87326 h 1996549"/>
              <a:gd name="connsiteX5580" fmla="*/ 865246 w 1998270"/>
              <a:gd name="connsiteY5580" fmla="*/ 105406 h 1996549"/>
              <a:gd name="connsiteX5581" fmla="*/ 846826 w 1998270"/>
              <a:gd name="connsiteY5581" fmla="*/ 87156 h 1996549"/>
              <a:gd name="connsiteX5582" fmla="*/ 865246 w 1998270"/>
              <a:gd name="connsiteY5582" fmla="*/ 68735 h 1996549"/>
              <a:gd name="connsiteX5583" fmla="*/ 927014 w 1998270"/>
              <a:gd name="connsiteY5583" fmla="*/ 67748 h 1996549"/>
              <a:gd name="connsiteX5584" fmla="*/ 946287 w 1998270"/>
              <a:gd name="connsiteY5584" fmla="*/ 87021 h 1996549"/>
              <a:gd name="connsiteX5585" fmla="*/ 927014 w 1998270"/>
              <a:gd name="connsiteY5585" fmla="*/ 106294 h 1996549"/>
              <a:gd name="connsiteX5586" fmla="*/ 907741 w 1998270"/>
              <a:gd name="connsiteY5586" fmla="*/ 87021 h 1996549"/>
              <a:gd name="connsiteX5587" fmla="*/ 927014 w 1998270"/>
              <a:gd name="connsiteY5587" fmla="*/ 67748 h 1996549"/>
              <a:gd name="connsiteX5588" fmla="*/ 988048 w 1998270"/>
              <a:gd name="connsiteY5588" fmla="*/ 67029 h 1996549"/>
              <a:gd name="connsiteX5589" fmla="*/ 1008175 w 1998270"/>
              <a:gd name="connsiteY5589" fmla="*/ 87155 h 1996549"/>
              <a:gd name="connsiteX5590" fmla="*/ 1008175 w 1998270"/>
              <a:gd name="connsiteY5590" fmla="*/ 87326 h 1996549"/>
              <a:gd name="connsiteX5591" fmla="*/ 988048 w 1998270"/>
              <a:gd name="connsiteY5591" fmla="*/ 107111 h 1996549"/>
              <a:gd name="connsiteX5592" fmla="*/ 987878 w 1998270"/>
              <a:gd name="connsiteY5592" fmla="*/ 107111 h 1996549"/>
              <a:gd name="connsiteX5593" fmla="*/ 967923 w 1998270"/>
              <a:gd name="connsiteY5593" fmla="*/ 87155 h 1996549"/>
              <a:gd name="connsiteX5594" fmla="*/ 988048 w 1998270"/>
              <a:gd name="connsiteY5594" fmla="*/ 67029 h 1996549"/>
              <a:gd name="connsiteX5595" fmla="*/ 1049817 w 1998270"/>
              <a:gd name="connsiteY5595" fmla="*/ 66042 h 1996549"/>
              <a:gd name="connsiteX5596" fmla="*/ 1070796 w 1998270"/>
              <a:gd name="connsiteY5596" fmla="*/ 87021 h 1996549"/>
              <a:gd name="connsiteX5597" fmla="*/ 1049817 w 1998270"/>
              <a:gd name="connsiteY5597" fmla="*/ 108000 h 1996549"/>
              <a:gd name="connsiteX5598" fmla="*/ 1028838 w 1998270"/>
              <a:gd name="connsiteY5598" fmla="*/ 87021 h 1996549"/>
              <a:gd name="connsiteX5599" fmla="*/ 1049817 w 1998270"/>
              <a:gd name="connsiteY5599" fmla="*/ 66042 h 1996549"/>
              <a:gd name="connsiteX5600" fmla="*/ 1110851 w 1998270"/>
              <a:gd name="connsiteY5600" fmla="*/ 65324 h 1996549"/>
              <a:gd name="connsiteX5601" fmla="*/ 1132683 w 1998270"/>
              <a:gd name="connsiteY5601" fmla="*/ 87156 h 1996549"/>
              <a:gd name="connsiteX5602" fmla="*/ 1132683 w 1998270"/>
              <a:gd name="connsiteY5602" fmla="*/ 87326 h 1996549"/>
              <a:gd name="connsiteX5603" fmla="*/ 1110851 w 1998270"/>
              <a:gd name="connsiteY5603" fmla="*/ 108817 h 1996549"/>
              <a:gd name="connsiteX5604" fmla="*/ 1089191 w 1998270"/>
              <a:gd name="connsiteY5604" fmla="*/ 87156 h 1996549"/>
              <a:gd name="connsiteX5605" fmla="*/ 1089191 w 1998270"/>
              <a:gd name="connsiteY5605" fmla="*/ 86986 h 1996549"/>
              <a:gd name="connsiteX5606" fmla="*/ 1110851 w 1998270"/>
              <a:gd name="connsiteY5606" fmla="*/ 65324 h 1996549"/>
              <a:gd name="connsiteX5607" fmla="*/ 1172253 w 1998270"/>
              <a:gd name="connsiteY5607" fmla="*/ 64642 h 1996549"/>
              <a:gd name="connsiteX5608" fmla="*/ 1194767 w 1998270"/>
              <a:gd name="connsiteY5608" fmla="*/ 87155 h 1996549"/>
              <a:gd name="connsiteX5609" fmla="*/ 1172253 w 1998270"/>
              <a:gd name="connsiteY5609" fmla="*/ 109498 h 1996549"/>
              <a:gd name="connsiteX5610" fmla="*/ 1149910 w 1998270"/>
              <a:gd name="connsiteY5610" fmla="*/ 87155 h 1996549"/>
              <a:gd name="connsiteX5611" fmla="*/ 1172253 w 1998270"/>
              <a:gd name="connsiteY5611" fmla="*/ 64642 h 1996549"/>
              <a:gd name="connsiteX5612" fmla="*/ 1233654 w 1998270"/>
              <a:gd name="connsiteY5612" fmla="*/ 63789 h 1996549"/>
              <a:gd name="connsiteX5613" fmla="*/ 1257020 w 1998270"/>
              <a:gd name="connsiteY5613" fmla="*/ 87156 h 1996549"/>
              <a:gd name="connsiteX5614" fmla="*/ 1257020 w 1998270"/>
              <a:gd name="connsiteY5614" fmla="*/ 87326 h 1996549"/>
              <a:gd name="connsiteX5615" fmla="*/ 1233654 w 1998270"/>
              <a:gd name="connsiteY5615" fmla="*/ 110352 h 1996549"/>
              <a:gd name="connsiteX5616" fmla="*/ 1210458 w 1998270"/>
              <a:gd name="connsiteY5616" fmla="*/ 87156 h 1996549"/>
              <a:gd name="connsiteX5617" fmla="*/ 1210458 w 1998270"/>
              <a:gd name="connsiteY5617" fmla="*/ 86985 h 1996549"/>
              <a:gd name="connsiteX5618" fmla="*/ 1233654 w 1998270"/>
              <a:gd name="connsiteY5618" fmla="*/ 63789 h 1996549"/>
              <a:gd name="connsiteX5619" fmla="*/ 1295055 w 1998270"/>
              <a:gd name="connsiteY5619" fmla="*/ 62936 h 1996549"/>
              <a:gd name="connsiteX5620" fmla="*/ 1295396 w 1998270"/>
              <a:gd name="connsiteY5620" fmla="*/ 62936 h 1996549"/>
              <a:gd name="connsiteX5621" fmla="*/ 1319275 w 1998270"/>
              <a:gd name="connsiteY5621" fmla="*/ 87156 h 1996549"/>
              <a:gd name="connsiteX5622" fmla="*/ 1319275 w 1998270"/>
              <a:gd name="connsiteY5622" fmla="*/ 87326 h 1996549"/>
              <a:gd name="connsiteX5623" fmla="*/ 1295055 w 1998270"/>
              <a:gd name="connsiteY5623" fmla="*/ 111205 h 1996549"/>
              <a:gd name="connsiteX5624" fmla="*/ 1271007 w 1998270"/>
              <a:gd name="connsiteY5624" fmla="*/ 87156 h 1996549"/>
              <a:gd name="connsiteX5625" fmla="*/ 1271007 w 1998270"/>
              <a:gd name="connsiteY5625" fmla="*/ 86985 h 1996549"/>
              <a:gd name="connsiteX5626" fmla="*/ 1295055 w 1998270"/>
              <a:gd name="connsiteY5626" fmla="*/ 62936 h 1996549"/>
              <a:gd name="connsiteX5627" fmla="*/ 1357138 w 1998270"/>
              <a:gd name="connsiteY5627" fmla="*/ 62083 h 1996549"/>
              <a:gd name="connsiteX5628" fmla="*/ 1382210 w 1998270"/>
              <a:gd name="connsiteY5628" fmla="*/ 87156 h 1996549"/>
              <a:gd name="connsiteX5629" fmla="*/ 1382210 w 1998270"/>
              <a:gd name="connsiteY5629" fmla="*/ 87326 h 1996549"/>
              <a:gd name="connsiteX5630" fmla="*/ 1357138 w 1998270"/>
              <a:gd name="connsiteY5630" fmla="*/ 112057 h 1996549"/>
              <a:gd name="connsiteX5631" fmla="*/ 1332237 w 1998270"/>
              <a:gd name="connsiteY5631" fmla="*/ 87156 h 1996549"/>
              <a:gd name="connsiteX5632" fmla="*/ 1332237 w 1998270"/>
              <a:gd name="connsiteY5632" fmla="*/ 86985 h 1996549"/>
              <a:gd name="connsiteX5633" fmla="*/ 1357138 w 1998270"/>
              <a:gd name="connsiteY5633" fmla="*/ 62083 h 1996549"/>
              <a:gd name="connsiteX5634" fmla="*/ 1417857 w 1998270"/>
              <a:gd name="connsiteY5634" fmla="*/ 61230 h 1996549"/>
              <a:gd name="connsiteX5635" fmla="*/ 1443782 w 1998270"/>
              <a:gd name="connsiteY5635" fmla="*/ 87155 h 1996549"/>
              <a:gd name="connsiteX5636" fmla="*/ 1417857 w 1998270"/>
              <a:gd name="connsiteY5636" fmla="*/ 112910 h 1996549"/>
              <a:gd name="connsiteX5637" fmla="*/ 1392103 w 1998270"/>
              <a:gd name="connsiteY5637" fmla="*/ 87155 h 1996549"/>
              <a:gd name="connsiteX5638" fmla="*/ 1392103 w 1998270"/>
              <a:gd name="connsiteY5638" fmla="*/ 86985 h 1996549"/>
              <a:gd name="connsiteX5639" fmla="*/ 1417857 w 1998270"/>
              <a:gd name="connsiteY5639" fmla="*/ 61230 h 1996549"/>
              <a:gd name="connsiteX5640" fmla="*/ 1479259 w 1998270"/>
              <a:gd name="connsiteY5640" fmla="*/ 60548 h 1996549"/>
              <a:gd name="connsiteX5641" fmla="*/ 1505866 w 1998270"/>
              <a:gd name="connsiteY5641" fmla="*/ 87156 h 1996549"/>
              <a:gd name="connsiteX5642" fmla="*/ 1505866 w 1998270"/>
              <a:gd name="connsiteY5642" fmla="*/ 87326 h 1996549"/>
              <a:gd name="connsiteX5643" fmla="*/ 1479259 w 1998270"/>
              <a:gd name="connsiteY5643" fmla="*/ 113592 h 1996549"/>
              <a:gd name="connsiteX5644" fmla="*/ 1478918 w 1998270"/>
              <a:gd name="connsiteY5644" fmla="*/ 113592 h 1996549"/>
              <a:gd name="connsiteX5645" fmla="*/ 1452822 w 1998270"/>
              <a:gd name="connsiteY5645" fmla="*/ 87156 h 1996549"/>
              <a:gd name="connsiteX5646" fmla="*/ 1452822 w 1998270"/>
              <a:gd name="connsiteY5646" fmla="*/ 86985 h 1996549"/>
              <a:gd name="connsiteX5647" fmla="*/ 1479259 w 1998270"/>
              <a:gd name="connsiteY5647" fmla="*/ 60548 h 1996549"/>
              <a:gd name="connsiteX5648" fmla="*/ 1971151 w 1998270"/>
              <a:gd name="connsiteY5648" fmla="*/ 60037 h 1996549"/>
              <a:gd name="connsiteX5649" fmla="*/ 1998270 w 1998270"/>
              <a:gd name="connsiteY5649" fmla="*/ 87155 h 1996549"/>
              <a:gd name="connsiteX5650" fmla="*/ 1971151 w 1998270"/>
              <a:gd name="connsiteY5650" fmla="*/ 114104 h 1996549"/>
              <a:gd name="connsiteX5651" fmla="*/ 1944203 w 1998270"/>
              <a:gd name="connsiteY5651" fmla="*/ 87155 h 1996549"/>
              <a:gd name="connsiteX5652" fmla="*/ 1971151 w 1998270"/>
              <a:gd name="connsiteY5652" fmla="*/ 60037 h 1996549"/>
              <a:gd name="connsiteX5653" fmla="*/ 1540660 w 1998270"/>
              <a:gd name="connsiteY5653" fmla="*/ 59695 h 1996549"/>
              <a:gd name="connsiteX5654" fmla="*/ 1568120 w 1998270"/>
              <a:gd name="connsiteY5654" fmla="*/ 87155 h 1996549"/>
              <a:gd name="connsiteX5655" fmla="*/ 1540660 w 1998270"/>
              <a:gd name="connsiteY5655" fmla="*/ 114445 h 1996549"/>
              <a:gd name="connsiteX5656" fmla="*/ 1513371 w 1998270"/>
              <a:gd name="connsiteY5656" fmla="*/ 87155 h 1996549"/>
              <a:gd name="connsiteX5657" fmla="*/ 1540660 w 1998270"/>
              <a:gd name="connsiteY5657" fmla="*/ 59695 h 1996549"/>
              <a:gd name="connsiteX5658" fmla="*/ 1664145 w 1998270"/>
              <a:gd name="connsiteY5658" fmla="*/ 58672 h 1996549"/>
              <a:gd name="connsiteX5659" fmla="*/ 1664486 w 1998270"/>
              <a:gd name="connsiteY5659" fmla="*/ 58672 h 1996549"/>
              <a:gd name="connsiteX5660" fmla="*/ 1693310 w 1998270"/>
              <a:gd name="connsiteY5660" fmla="*/ 87838 h 1996549"/>
              <a:gd name="connsiteX5661" fmla="*/ 1693310 w 1998270"/>
              <a:gd name="connsiteY5661" fmla="*/ 88010 h 1996549"/>
              <a:gd name="connsiteX5662" fmla="*/ 1664145 w 1998270"/>
              <a:gd name="connsiteY5662" fmla="*/ 116833 h 1996549"/>
              <a:gd name="connsiteX5663" fmla="*/ 1635150 w 1998270"/>
              <a:gd name="connsiteY5663" fmla="*/ 87838 h 1996549"/>
              <a:gd name="connsiteX5664" fmla="*/ 1635150 w 1998270"/>
              <a:gd name="connsiteY5664" fmla="*/ 87667 h 1996549"/>
              <a:gd name="connsiteX5665" fmla="*/ 1664145 w 1998270"/>
              <a:gd name="connsiteY5665" fmla="*/ 58672 h 1996549"/>
              <a:gd name="connsiteX5666" fmla="*/ 1602061 w 1998270"/>
              <a:gd name="connsiteY5666" fmla="*/ 58672 h 1996549"/>
              <a:gd name="connsiteX5667" fmla="*/ 1630374 w 1998270"/>
              <a:gd name="connsiteY5667" fmla="*/ 86985 h 1996549"/>
              <a:gd name="connsiteX5668" fmla="*/ 1630374 w 1998270"/>
              <a:gd name="connsiteY5668" fmla="*/ 87156 h 1996549"/>
              <a:gd name="connsiteX5669" fmla="*/ 1602061 w 1998270"/>
              <a:gd name="connsiteY5669" fmla="*/ 115127 h 1996549"/>
              <a:gd name="connsiteX5670" fmla="*/ 1573919 w 1998270"/>
              <a:gd name="connsiteY5670" fmla="*/ 86985 h 1996549"/>
              <a:gd name="connsiteX5671" fmla="*/ 1573919 w 1998270"/>
              <a:gd name="connsiteY5671" fmla="*/ 86815 h 1996549"/>
              <a:gd name="connsiteX5672" fmla="*/ 1602061 w 1998270"/>
              <a:gd name="connsiteY5672" fmla="*/ 58672 h 1996549"/>
              <a:gd name="connsiteX5673" fmla="*/ 1724864 w 1998270"/>
              <a:gd name="connsiteY5673" fmla="*/ 57307 h 1996549"/>
              <a:gd name="connsiteX5674" fmla="*/ 1754712 w 1998270"/>
              <a:gd name="connsiteY5674" fmla="*/ 87155 h 1996549"/>
              <a:gd name="connsiteX5675" fmla="*/ 1754712 w 1998270"/>
              <a:gd name="connsiteY5675" fmla="*/ 87326 h 1996549"/>
              <a:gd name="connsiteX5676" fmla="*/ 1724864 w 1998270"/>
              <a:gd name="connsiteY5676" fmla="*/ 116833 h 1996549"/>
              <a:gd name="connsiteX5677" fmla="*/ 1695187 w 1998270"/>
              <a:gd name="connsiteY5677" fmla="*/ 87155 h 1996549"/>
              <a:gd name="connsiteX5678" fmla="*/ 1695187 w 1998270"/>
              <a:gd name="connsiteY5678" fmla="*/ 86985 h 1996549"/>
              <a:gd name="connsiteX5679" fmla="*/ 1724864 w 1998270"/>
              <a:gd name="connsiteY5679" fmla="*/ 57307 h 1996549"/>
              <a:gd name="connsiteX5680" fmla="*/ 1909067 w 1998270"/>
              <a:gd name="connsiteY5680" fmla="*/ 55602 h 1996549"/>
              <a:gd name="connsiteX5681" fmla="*/ 1940621 w 1998270"/>
              <a:gd name="connsiteY5681" fmla="*/ 87156 h 1996549"/>
              <a:gd name="connsiteX5682" fmla="*/ 1913672 w 1998270"/>
              <a:gd name="connsiteY5682" fmla="*/ 118197 h 1996549"/>
              <a:gd name="connsiteX5683" fmla="*/ 1939939 w 1998270"/>
              <a:gd name="connsiteY5683" fmla="*/ 148557 h 1996549"/>
              <a:gd name="connsiteX5684" fmla="*/ 1909067 w 1998270"/>
              <a:gd name="connsiteY5684" fmla="*/ 179258 h 1996549"/>
              <a:gd name="connsiteX5685" fmla="*/ 1878367 w 1998270"/>
              <a:gd name="connsiteY5685" fmla="*/ 148898 h 1996549"/>
              <a:gd name="connsiteX5686" fmla="*/ 1847666 w 1998270"/>
              <a:gd name="connsiteY5686" fmla="*/ 179087 h 1996549"/>
              <a:gd name="connsiteX5687" fmla="*/ 1817136 w 1998270"/>
              <a:gd name="connsiteY5687" fmla="*/ 148557 h 1996549"/>
              <a:gd name="connsiteX5688" fmla="*/ 1844937 w 1998270"/>
              <a:gd name="connsiteY5688" fmla="*/ 118197 h 1996549"/>
              <a:gd name="connsiteX5689" fmla="*/ 1816624 w 1998270"/>
              <a:gd name="connsiteY5689" fmla="*/ 89885 h 1996549"/>
              <a:gd name="connsiteX5690" fmla="*/ 1786265 w 1998270"/>
              <a:gd name="connsiteY5690" fmla="*/ 117686 h 1996549"/>
              <a:gd name="connsiteX5691" fmla="*/ 1755735 w 1998270"/>
              <a:gd name="connsiteY5691" fmla="*/ 87156 h 1996549"/>
              <a:gd name="connsiteX5692" fmla="*/ 1755735 w 1998270"/>
              <a:gd name="connsiteY5692" fmla="*/ 86985 h 1996549"/>
              <a:gd name="connsiteX5693" fmla="*/ 1786265 w 1998270"/>
              <a:gd name="connsiteY5693" fmla="*/ 56456 h 1996549"/>
              <a:gd name="connsiteX5694" fmla="*/ 1816624 w 1998270"/>
              <a:gd name="connsiteY5694" fmla="*/ 84256 h 1996549"/>
              <a:gd name="connsiteX5695" fmla="*/ 1847666 w 1998270"/>
              <a:gd name="connsiteY5695" fmla="*/ 55773 h 1996549"/>
              <a:gd name="connsiteX5696" fmla="*/ 1878367 w 1998270"/>
              <a:gd name="connsiteY5696" fmla="*/ 80504 h 1996549"/>
              <a:gd name="connsiteX5697" fmla="*/ 1909067 w 1998270"/>
              <a:gd name="connsiteY5697" fmla="*/ 55602 h 1996549"/>
              <a:gd name="connsiteX5698" fmla="*/ 5628 w 1998270"/>
              <a:gd name="connsiteY5698" fmla="*/ 21319 h 1996549"/>
              <a:gd name="connsiteX5699" fmla="*/ 5969 w 1998270"/>
              <a:gd name="connsiteY5699" fmla="*/ 21319 h 1996549"/>
              <a:gd name="connsiteX5700" fmla="*/ 10062 w 1998270"/>
              <a:gd name="connsiteY5700" fmla="*/ 25755 h 1996549"/>
              <a:gd name="connsiteX5701" fmla="*/ 5628 w 1998270"/>
              <a:gd name="connsiteY5701" fmla="*/ 30189 h 1996549"/>
              <a:gd name="connsiteX5702" fmla="*/ 1194 w 1998270"/>
              <a:gd name="connsiteY5702" fmla="*/ 25755 h 1996549"/>
              <a:gd name="connsiteX5703" fmla="*/ 5628 w 1998270"/>
              <a:gd name="connsiteY5703" fmla="*/ 21319 h 1996549"/>
              <a:gd name="connsiteX5704" fmla="*/ 67029 w 1998270"/>
              <a:gd name="connsiteY5704" fmla="*/ 19614 h 1996549"/>
              <a:gd name="connsiteX5705" fmla="*/ 73170 w 1998270"/>
              <a:gd name="connsiteY5705" fmla="*/ 25756 h 1996549"/>
              <a:gd name="connsiteX5706" fmla="*/ 67029 w 1998270"/>
              <a:gd name="connsiteY5706" fmla="*/ 31894 h 1996549"/>
              <a:gd name="connsiteX5707" fmla="*/ 60890 w 1998270"/>
              <a:gd name="connsiteY5707" fmla="*/ 25756 h 1996549"/>
              <a:gd name="connsiteX5708" fmla="*/ 67029 w 1998270"/>
              <a:gd name="connsiteY5708" fmla="*/ 19614 h 1996549"/>
              <a:gd name="connsiteX5709" fmla="*/ 129113 w 1998270"/>
              <a:gd name="connsiteY5709" fmla="*/ 18932 h 1996549"/>
              <a:gd name="connsiteX5710" fmla="*/ 135935 w 1998270"/>
              <a:gd name="connsiteY5710" fmla="*/ 25756 h 1996549"/>
              <a:gd name="connsiteX5711" fmla="*/ 129113 w 1998270"/>
              <a:gd name="connsiteY5711" fmla="*/ 32577 h 1996549"/>
              <a:gd name="connsiteX5712" fmla="*/ 122291 w 1998270"/>
              <a:gd name="connsiteY5712" fmla="*/ 25756 h 1996549"/>
              <a:gd name="connsiteX5713" fmla="*/ 129113 w 1998270"/>
              <a:gd name="connsiteY5713" fmla="*/ 18932 h 1996549"/>
              <a:gd name="connsiteX5714" fmla="*/ 189832 w 1998270"/>
              <a:gd name="connsiteY5714" fmla="*/ 18249 h 1996549"/>
              <a:gd name="connsiteX5715" fmla="*/ 190173 w 1998270"/>
              <a:gd name="connsiteY5715" fmla="*/ 18249 h 1996549"/>
              <a:gd name="connsiteX5716" fmla="*/ 197337 w 1998270"/>
              <a:gd name="connsiteY5716" fmla="*/ 25755 h 1996549"/>
              <a:gd name="connsiteX5717" fmla="*/ 189832 w 1998270"/>
              <a:gd name="connsiteY5717" fmla="*/ 33258 h 1996549"/>
              <a:gd name="connsiteX5718" fmla="*/ 182328 w 1998270"/>
              <a:gd name="connsiteY5718" fmla="*/ 25755 h 1996549"/>
              <a:gd name="connsiteX5719" fmla="*/ 189832 w 1998270"/>
              <a:gd name="connsiteY5719" fmla="*/ 18249 h 1996549"/>
              <a:gd name="connsiteX5720" fmla="*/ 251234 w 1998270"/>
              <a:gd name="connsiteY5720" fmla="*/ 17567 h 1996549"/>
              <a:gd name="connsiteX5721" fmla="*/ 251575 w 1998270"/>
              <a:gd name="connsiteY5721" fmla="*/ 17567 h 1996549"/>
              <a:gd name="connsiteX5722" fmla="*/ 259421 w 1998270"/>
              <a:gd name="connsiteY5722" fmla="*/ 25755 h 1996549"/>
              <a:gd name="connsiteX5723" fmla="*/ 251234 w 1998270"/>
              <a:gd name="connsiteY5723" fmla="*/ 33942 h 1996549"/>
              <a:gd name="connsiteX5724" fmla="*/ 243047 w 1998270"/>
              <a:gd name="connsiteY5724" fmla="*/ 25755 h 1996549"/>
              <a:gd name="connsiteX5725" fmla="*/ 251234 w 1998270"/>
              <a:gd name="connsiteY5725" fmla="*/ 17567 h 1996549"/>
              <a:gd name="connsiteX5726" fmla="*/ 313001 w 1998270"/>
              <a:gd name="connsiteY5726" fmla="*/ 16751 h 1996549"/>
              <a:gd name="connsiteX5727" fmla="*/ 321870 w 1998270"/>
              <a:gd name="connsiteY5727" fmla="*/ 25620 h 1996549"/>
              <a:gd name="connsiteX5728" fmla="*/ 313001 w 1998270"/>
              <a:gd name="connsiteY5728" fmla="*/ 34489 h 1996549"/>
              <a:gd name="connsiteX5729" fmla="*/ 304132 w 1998270"/>
              <a:gd name="connsiteY5729" fmla="*/ 25620 h 1996549"/>
              <a:gd name="connsiteX5730" fmla="*/ 313001 w 1998270"/>
              <a:gd name="connsiteY5730" fmla="*/ 16751 h 1996549"/>
              <a:gd name="connsiteX5731" fmla="*/ 374036 w 1998270"/>
              <a:gd name="connsiteY5731" fmla="*/ 16203 h 1996549"/>
              <a:gd name="connsiteX5732" fmla="*/ 383588 w 1998270"/>
              <a:gd name="connsiteY5732" fmla="*/ 25756 h 1996549"/>
              <a:gd name="connsiteX5733" fmla="*/ 374036 w 1998270"/>
              <a:gd name="connsiteY5733" fmla="*/ 35307 h 1996549"/>
              <a:gd name="connsiteX5734" fmla="*/ 364485 w 1998270"/>
              <a:gd name="connsiteY5734" fmla="*/ 25756 h 1996549"/>
              <a:gd name="connsiteX5735" fmla="*/ 374036 w 1998270"/>
              <a:gd name="connsiteY5735" fmla="*/ 16203 h 1996549"/>
              <a:gd name="connsiteX5736" fmla="*/ 436119 w 1998270"/>
              <a:gd name="connsiteY5736" fmla="*/ 15520 h 1996549"/>
              <a:gd name="connsiteX5737" fmla="*/ 446353 w 1998270"/>
              <a:gd name="connsiteY5737" fmla="*/ 25755 h 1996549"/>
              <a:gd name="connsiteX5738" fmla="*/ 436119 w 1998270"/>
              <a:gd name="connsiteY5738" fmla="*/ 35987 h 1996549"/>
              <a:gd name="connsiteX5739" fmla="*/ 425886 w 1998270"/>
              <a:gd name="connsiteY5739" fmla="*/ 25755 h 1996549"/>
              <a:gd name="connsiteX5740" fmla="*/ 436119 w 1998270"/>
              <a:gd name="connsiteY5740" fmla="*/ 15520 h 1996549"/>
              <a:gd name="connsiteX5741" fmla="*/ 497205 w 1998270"/>
              <a:gd name="connsiteY5741" fmla="*/ 14875 h 1996549"/>
              <a:gd name="connsiteX5742" fmla="*/ 507950 w 1998270"/>
              <a:gd name="connsiteY5742" fmla="*/ 25620 h 1996549"/>
              <a:gd name="connsiteX5743" fmla="*/ 497205 w 1998270"/>
              <a:gd name="connsiteY5743" fmla="*/ 36366 h 1996549"/>
              <a:gd name="connsiteX5744" fmla="*/ 486460 w 1998270"/>
              <a:gd name="connsiteY5744" fmla="*/ 25620 h 1996549"/>
              <a:gd name="connsiteX5745" fmla="*/ 497205 w 1998270"/>
              <a:gd name="connsiteY5745" fmla="*/ 14875 h 1996549"/>
              <a:gd name="connsiteX5746" fmla="*/ 558240 w 1998270"/>
              <a:gd name="connsiteY5746" fmla="*/ 14327 h 1996549"/>
              <a:gd name="connsiteX5747" fmla="*/ 569667 w 1998270"/>
              <a:gd name="connsiteY5747" fmla="*/ 25755 h 1996549"/>
              <a:gd name="connsiteX5748" fmla="*/ 558240 w 1998270"/>
              <a:gd name="connsiteY5748" fmla="*/ 37183 h 1996549"/>
              <a:gd name="connsiteX5749" fmla="*/ 546813 w 1998270"/>
              <a:gd name="connsiteY5749" fmla="*/ 25755 h 1996549"/>
              <a:gd name="connsiteX5750" fmla="*/ 558240 w 1998270"/>
              <a:gd name="connsiteY5750" fmla="*/ 14327 h 1996549"/>
              <a:gd name="connsiteX5751" fmla="*/ 619642 w 1998270"/>
              <a:gd name="connsiteY5751" fmla="*/ 13645 h 1996549"/>
              <a:gd name="connsiteX5752" fmla="*/ 631751 w 1998270"/>
              <a:gd name="connsiteY5752" fmla="*/ 25755 h 1996549"/>
              <a:gd name="connsiteX5753" fmla="*/ 619642 w 1998270"/>
              <a:gd name="connsiteY5753" fmla="*/ 37865 h 1996549"/>
              <a:gd name="connsiteX5754" fmla="*/ 607532 w 1998270"/>
              <a:gd name="connsiteY5754" fmla="*/ 25755 h 1996549"/>
              <a:gd name="connsiteX5755" fmla="*/ 619642 w 1998270"/>
              <a:gd name="connsiteY5755" fmla="*/ 13645 h 1996549"/>
              <a:gd name="connsiteX5756" fmla="*/ 681409 w 1998270"/>
              <a:gd name="connsiteY5756" fmla="*/ 12828 h 1996549"/>
              <a:gd name="connsiteX5757" fmla="*/ 694201 w 1998270"/>
              <a:gd name="connsiteY5757" fmla="*/ 25620 h 1996549"/>
              <a:gd name="connsiteX5758" fmla="*/ 681409 w 1998270"/>
              <a:gd name="connsiteY5758" fmla="*/ 38412 h 1996549"/>
              <a:gd name="connsiteX5759" fmla="*/ 668617 w 1998270"/>
              <a:gd name="connsiteY5759" fmla="*/ 25620 h 1996549"/>
              <a:gd name="connsiteX5760" fmla="*/ 681409 w 1998270"/>
              <a:gd name="connsiteY5760" fmla="*/ 12828 h 1996549"/>
              <a:gd name="connsiteX5761" fmla="*/ 743126 w 1998270"/>
              <a:gd name="connsiteY5761" fmla="*/ 12281 h 1996549"/>
              <a:gd name="connsiteX5762" fmla="*/ 756600 w 1998270"/>
              <a:gd name="connsiteY5762" fmla="*/ 25756 h 1996549"/>
              <a:gd name="connsiteX5763" fmla="*/ 743126 w 1998270"/>
              <a:gd name="connsiteY5763" fmla="*/ 39229 h 1996549"/>
              <a:gd name="connsiteX5764" fmla="*/ 729652 w 1998270"/>
              <a:gd name="connsiteY5764" fmla="*/ 25756 h 1996549"/>
              <a:gd name="connsiteX5765" fmla="*/ 743126 w 1998270"/>
              <a:gd name="connsiteY5765" fmla="*/ 12281 h 1996549"/>
              <a:gd name="connsiteX5766" fmla="*/ 803845 w 1998270"/>
              <a:gd name="connsiteY5766" fmla="*/ 11598 h 1996549"/>
              <a:gd name="connsiteX5767" fmla="*/ 818001 w 1998270"/>
              <a:gd name="connsiteY5767" fmla="*/ 25756 h 1996549"/>
              <a:gd name="connsiteX5768" fmla="*/ 803845 w 1998270"/>
              <a:gd name="connsiteY5768" fmla="*/ 39911 h 1996549"/>
              <a:gd name="connsiteX5769" fmla="*/ 789689 w 1998270"/>
              <a:gd name="connsiteY5769" fmla="*/ 25756 h 1996549"/>
              <a:gd name="connsiteX5770" fmla="*/ 803845 w 1998270"/>
              <a:gd name="connsiteY5770" fmla="*/ 11598 h 1996549"/>
              <a:gd name="connsiteX5771" fmla="*/ 865246 w 1998270"/>
              <a:gd name="connsiteY5771" fmla="*/ 10915 h 1996549"/>
              <a:gd name="connsiteX5772" fmla="*/ 880085 w 1998270"/>
              <a:gd name="connsiteY5772" fmla="*/ 25755 h 1996549"/>
              <a:gd name="connsiteX5773" fmla="*/ 865246 w 1998270"/>
              <a:gd name="connsiteY5773" fmla="*/ 40593 h 1996549"/>
              <a:gd name="connsiteX5774" fmla="*/ 850408 w 1998270"/>
              <a:gd name="connsiteY5774" fmla="*/ 25755 h 1996549"/>
              <a:gd name="connsiteX5775" fmla="*/ 865246 w 1998270"/>
              <a:gd name="connsiteY5775" fmla="*/ 10915 h 1996549"/>
              <a:gd name="connsiteX5776" fmla="*/ 926648 w 1998270"/>
              <a:gd name="connsiteY5776" fmla="*/ 10745 h 1996549"/>
              <a:gd name="connsiteX5777" fmla="*/ 942168 w 1998270"/>
              <a:gd name="connsiteY5777" fmla="*/ 26266 h 1996549"/>
              <a:gd name="connsiteX5778" fmla="*/ 942168 w 1998270"/>
              <a:gd name="connsiteY5778" fmla="*/ 26438 h 1996549"/>
              <a:gd name="connsiteX5779" fmla="*/ 926648 w 1998270"/>
              <a:gd name="connsiteY5779" fmla="*/ 41617 h 1996549"/>
              <a:gd name="connsiteX5780" fmla="*/ 926477 w 1998270"/>
              <a:gd name="connsiteY5780" fmla="*/ 41617 h 1996549"/>
              <a:gd name="connsiteX5781" fmla="*/ 911127 w 1998270"/>
              <a:gd name="connsiteY5781" fmla="*/ 26266 h 1996549"/>
              <a:gd name="connsiteX5782" fmla="*/ 926648 w 1998270"/>
              <a:gd name="connsiteY5782" fmla="*/ 10745 h 1996549"/>
              <a:gd name="connsiteX5783" fmla="*/ 988048 w 1998270"/>
              <a:gd name="connsiteY5783" fmla="*/ 9380 h 1996549"/>
              <a:gd name="connsiteX5784" fmla="*/ 988390 w 1998270"/>
              <a:gd name="connsiteY5784" fmla="*/ 9380 h 1996549"/>
              <a:gd name="connsiteX5785" fmla="*/ 1004252 w 1998270"/>
              <a:gd name="connsiteY5785" fmla="*/ 25584 h 1996549"/>
              <a:gd name="connsiteX5786" fmla="*/ 1004252 w 1998270"/>
              <a:gd name="connsiteY5786" fmla="*/ 25755 h 1996549"/>
              <a:gd name="connsiteX5787" fmla="*/ 988048 w 1998270"/>
              <a:gd name="connsiteY5787" fmla="*/ 41617 h 1996549"/>
              <a:gd name="connsiteX5788" fmla="*/ 971846 w 1998270"/>
              <a:gd name="connsiteY5788" fmla="*/ 25584 h 1996549"/>
              <a:gd name="connsiteX5789" fmla="*/ 988048 w 1998270"/>
              <a:gd name="connsiteY5789" fmla="*/ 9380 h 1996549"/>
              <a:gd name="connsiteX5790" fmla="*/ 1110851 w 1998270"/>
              <a:gd name="connsiteY5790" fmla="*/ 8869 h 1996549"/>
              <a:gd name="connsiteX5791" fmla="*/ 1127907 w 1998270"/>
              <a:gd name="connsiteY5791" fmla="*/ 25925 h 1996549"/>
              <a:gd name="connsiteX5792" fmla="*/ 1110851 w 1998270"/>
              <a:gd name="connsiteY5792" fmla="*/ 42981 h 1996549"/>
              <a:gd name="connsiteX5793" fmla="*/ 1093796 w 1998270"/>
              <a:gd name="connsiteY5793" fmla="*/ 25925 h 1996549"/>
              <a:gd name="connsiteX5794" fmla="*/ 1110851 w 1998270"/>
              <a:gd name="connsiteY5794" fmla="*/ 8869 h 1996549"/>
              <a:gd name="connsiteX5795" fmla="*/ 1172253 w 1998270"/>
              <a:gd name="connsiteY5795" fmla="*/ 7676 h 1996549"/>
              <a:gd name="connsiteX5796" fmla="*/ 1172594 w 1998270"/>
              <a:gd name="connsiteY5796" fmla="*/ 7676 h 1996549"/>
              <a:gd name="connsiteX5797" fmla="*/ 1190332 w 1998270"/>
              <a:gd name="connsiteY5797" fmla="*/ 25756 h 1996549"/>
              <a:gd name="connsiteX5798" fmla="*/ 1190332 w 1998270"/>
              <a:gd name="connsiteY5798" fmla="*/ 25925 h 1996549"/>
              <a:gd name="connsiteX5799" fmla="*/ 1172253 w 1998270"/>
              <a:gd name="connsiteY5799" fmla="*/ 43663 h 1996549"/>
              <a:gd name="connsiteX5800" fmla="*/ 1154174 w 1998270"/>
              <a:gd name="connsiteY5800" fmla="*/ 25756 h 1996549"/>
              <a:gd name="connsiteX5801" fmla="*/ 1172253 w 1998270"/>
              <a:gd name="connsiteY5801" fmla="*/ 7676 h 1996549"/>
              <a:gd name="connsiteX5802" fmla="*/ 1050132 w 1998270"/>
              <a:gd name="connsiteY5802" fmla="*/ 7505 h 1996549"/>
              <a:gd name="connsiteX5803" fmla="*/ 1067188 w 1998270"/>
              <a:gd name="connsiteY5803" fmla="*/ 24560 h 1996549"/>
              <a:gd name="connsiteX5804" fmla="*/ 1050132 w 1998270"/>
              <a:gd name="connsiteY5804" fmla="*/ 41617 h 1996549"/>
              <a:gd name="connsiteX5805" fmla="*/ 1033077 w 1998270"/>
              <a:gd name="connsiteY5805" fmla="*/ 24560 h 1996549"/>
              <a:gd name="connsiteX5806" fmla="*/ 1050132 w 1998270"/>
              <a:gd name="connsiteY5806" fmla="*/ 7505 h 1996549"/>
              <a:gd name="connsiteX5807" fmla="*/ 1234021 w 1998270"/>
              <a:gd name="connsiteY5807" fmla="*/ 6859 h 1996549"/>
              <a:gd name="connsiteX5808" fmla="*/ 1252782 w 1998270"/>
              <a:gd name="connsiteY5808" fmla="*/ 25619 h 1996549"/>
              <a:gd name="connsiteX5809" fmla="*/ 1234021 w 1998270"/>
              <a:gd name="connsiteY5809" fmla="*/ 44382 h 1996549"/>
              <a:gd name="connsiteX5810" fmla="*/ 1215259 w 1998270"/>
              <a:gd name="connsiteY5810" fmla="*/ 25619 h 1996549"/>
              <a:gd name="connsiteX5811" fmla="*/ 1234021 w 1998270"/>
              <a:gd name="connsiteY5811" fmla="*/ 6859 h 1996549"/>
              <a:gd name="connsiteX5812" fmla="*/ 1295055 w 1998270"/>
              <a:gd name="connsiteY5812" fmla="*/ 6311 h 1996549"/>
              <a:gd name="connsiteX5813" fmla="*/ 1314499 w 1998270"/>
              <a:gd name="connsiteY5813" fmla="*/ 25755 h 1996549"/>
              <a:gd name="connsiteX5814" fmla="*/ 1314499 w 1998270"/>
              <a:gd name="connsiteY5814" fmla="*/ 25925 h 1996549"/>
              <a:gd name="connsiteX5815" fmla="*/ 1295055 w 1998270"/>
              <a:gd name="connsiteY5815" fmla="*/ 45027 h 1996549"/>
              <a:gd name="connsiteX5816" fmla="*/ 1294885 w 1998270"/>
              <a:gd name="connsiteY5816" fmla="*/ 45027 h 1996549"/>
              <a:gd name="connsiteX5817" fmla="*/ 1275612 w 1998270"/>
              <a:gd name="connsiteY5817" fmla="*/ 25755 h 1996549"/>
              <a:gd name="connsiteX5818" fmla="*/ 1295055 w 1998270"/>
              <a:gd name="connsiteY5818" fmla="*/ 6311 h 1996549"/>
              <a:gd name="connsiteX5819" fmla="*/ 1357138 w 1998270"/>
              <a:gd name="connsiteY5819" fmla="*/ 5628 h 1996549"/>
              <a:gd name="connsiteX5820" fmla="*/ 1377264 w 1998270"/>
              <a:gd name="connsiteY5820" fmla="*/ 25756 h 1996549"/>
              <a:gd name="connsiteX5821" fmla="*/ 1377264 w 1998270"/>
              <a:gd name="connsiteY5821" fmla="*/ 25925 h 1996549"/>
              <a:gd name="connsiteX5822" fmla="*/ 1357138 w 1998270"/>
              <a:gd name="connsiteY5822" fmla="*/ 45710 h 1996549"/>
              <a:gd name="connsiteX5823" fmla="*/ 1356968 w 1998270"/>
              <a:gd name="connsiteY5823" fmla="*/ 45710 h 1996549"/>
              <a:gd name="connsiteX5824" fmla="*/ 1337013 w 1998270"/>
              <a:gd name="connsiteY5824" fmla="*/ 25756 h 1996549"/>
              <a:gd name="connsiteX5825" fmla="*/ 1357138 w 1998270"/>
              <a:gd name="connsiteY5825" fmla="*/ 5628 h 1996549"/>
              <a:gd name="connsiteX5826" fmla="*/ 1417858 w 1998270"/>
              <a:gd name="connsiteY5826" fmla="*/ 4947 h 1996549"/>
              <a:gd name="connsiteX5827" fmla="*/ 1418199 w 1998270"/>
              <a:gd name="connsiteY5827" fmla="*/ 4947 h 1996549"/>
              <a:gd name="connsiteX5828" fmla="*/ 1438666 w 1998270"/>
              <a:gd name="connsiteY5828" fmla="*/ 25756 h 1996549"/>
              <a:gd name="connsiteX5829" fmla="*/ 1438666 w 1998270"/>
              <a:gd name="connsiteY5829" fmla="*/ 25925 h 1996549"/>
              <a:gd name="connsiteX5830" fmla="*/ 1417858 w 1998270"/>
              <a:gd name="connsiteY5830" fmla="*/ 46393 h 1996549"/>
              <a:gd name="connsiteX5831" fmla="*/ 1397050 w 1998270"/>
              <a:gd name="connsiteY5831" fmla="*/ 25756 h 1996549"/>
              <a:gd name="connsiteX5832" fmla="*/ 1417858 w 1998270"/>
              <a:gd name="connsiteY5832" fmla="*/ 4947 h 1996549"/>
              <a:gd name="connsiteX5833" fmla="*/ 1479259 w 1998270"/>
              <a:gd name="connsiteY5833" fmla="*/ 4435 h 1996549"/>
              <a:gd name="connsiteX5834" fmla="*/ 1500578 w 1998270"/>
              <a:gd name="connsiteY5834" fmla="*/ 25755 h 1996549"/>
              <a:gd name="connsiteX5835" fmla="*/ 1500578 w 1998270"/>
              <a:gd name="connsiteY5835" fmla="*/ 25925 h 1996549"/>
              <a:gd name="connsiteX5836" fmla="*/ 1479259 w 1998270"/>
              <a:gd name="connsiteY5836" fmla="*/ 46903 h 1996549"/>
              <a:gd name="connsiteX5837" fmla="*/ 1478918 w 1998270"/>
              <a:gd name="connsiteY5837" fmla="*/ 46903 h 1996549"/>
              <a:gd name="connsiteX5838" fmla="*/ 1458109 w 1998270"/>
              <a:gd name="connsiteY5838" fmla="*/ 25755 h 1996549"/>
              <a:gd name="connsiteX5839" fmla="*/ 1458109 w 1998270"/>
              <a:gd name="connsiteY5839" fmla="*/ 25584 h 1996549"/>
              <a:gd name="connsiteX5840" fmla="*/ 1479259 w 1998270"/>
              <a:gd name="connsiteY5840" fmla="*/ 4435 h 1996549"/>
              <a:gd name="connsiteX5841" fmla="*/ 1971151 w 1998270"/>
              <a:gd name="connsiteY5841" fmla="*/ 3923 h 1996549"/>
              <a:gd name="connsiteX5842" fmla="*/ 1992983 w 1998270"/>
              <a:gd name="connsiteY5842" fmla="*/ 25755 h 1996549"/>
              <a:gd name="connsiteX5843" fmla="*/ 1992983 w 1998270"/>
              <a:gd name="connsiteY5843" fmla="*/ 25925 h 1996549"/>
              <a:gd name="connsiteX5844" fmla="*/ 1971151 w 1998270"/>
              <a:gd name="connsiteY5844" fmla="*/ 47415 h 1996549"/>
              <a:gd name="connsiteX5845" fmla="*/ 1949491 w 1998270"/>
              <a:gd name="connsiteY5845" fmla="*/ 25755 h 1996549"/>
              <a:gd name="connsiteX5846" fmla="*/ 1949491 w 1998270"/>
              <a:gd name="connsiteY5846" fmla="*/ 25584 h 1996549"/>
              <a:gd name="connsiteX5847" fmla="*/ 1971151 w 1998270"/>
              <a:gd name="connsiteY5847" fmla="*/ 3923 h 1996549"/>
              <a:gd name="connsiteX5848" fmla="*/ 1540660 w 1998270"/>
              <a:gd name="connsiteY5848" fmla="*/ 3753 h 1996549"/>
              <a:gd name="connsiteX5849" fmla="*/ 1562662 w 1998270"/>
              <a:gd name="connsiteY5849" fmla="*/ 25756 h 1996549"/>
              <a:gd name="connsiteX5850" fmla="*/ 1562662 w 1998270"/>
              <a:gd name="connsiteY5850" fmla="*/ 25925 h 1996549"/>
              <a:gd name="connsiteX5851" fmla="*/ 1540660 w 1998270"/>
              <a:gd name="connsiteY5851" fmla="*/ 47586 h 1996549"/>
              <a:gd name="connsiteX5852" fmla="*/ 1518829 w 1998270"/>
              <a:gd name="connsiteY5852" fmla="*/ 25756 h 1996549"/>
              <a:gd name="connsiteX5853" fmla="*/ 1518829 w 1998270"/>
              <a:gd name="connsiteY5853" fmla="*/ 25584 h 1996549"/>
              <a:gd name="connsiteX5854" fmla="*/ 1540660 w 1998270"/>
              <a:gd name="connsiteY5854" fmla="*/ 3753 h 1996549"/>
              <a:gd name="connsiteX5855" fmla="*/ 1602427 w 1998270"/>
              <a:gd name="connsiteY5855" fmla="*/ 2937 h 1996549"/>
              <a:gd name="connsiteX5856" fmla="*/ 1625112 w 1998270"/>
              <a:gd name="connsiteY5856" fmla="*/ 25620 h 1996549"/>
              <a:gd name="connsiteX5857" fmla="*/ 1602427 w 1998270"/>
              <a:gd name="connsiteY5857" fmla="*/ 48305 h 1996549"/>
              <a:gd name="connsiteX5858" fmla="*/ 1579743 w 1998270"/>
              <a:gd name="connsiteY5858" fmla="*/ 25620 h 1996549"/>
              <a:gd name="connsiteX5859" fmla="*/ 1602427 w 1998270"/>
              <a:gd name="connsiteY5859" fmla="*/ 2937 h 1996549"/>
              <a:gd name="connsiteX5860" fmla="*/ 1664144 w 1998270"/>
              <a:gd name="connsiteY5860" fmla="*/ 2388 h 1996549"/>
              <a:gd name="connsiteX5861" fmla="*/ 1687511 w 1998270"/>
              <a:gd name="connsiteY5861" fmla="*/ 25755 h 1996549"/>
              <a:gd name="connsiteX5862" fmla="*/ 1687511 w 1998270"/>
              <a:gd name="connsiteY5862" fmla="*/ 25925 h 1996549"/>
              <a:gd name="connsiteX5863" fmla="*/ 1664144 w 1998270"/>
              <a:gd name="connsiteY5863" fmla="*/ 48951 h 1996549"/>
              <a:gd name="connsiteX5864" fmla="*/ 1640949 w 1998270"/>
              <a:gd name="connsiteY5864" fmla="*/ 25755 h 1996549"/>
              <a:gd name="connsiteX5865" fmla="*/ 1640949 w 1998270"/>
              <a:gd name="connsiteY5865" fmla="*/ 25584 h 1996549"/>
              <a:gd name="connsiteX5866" fmla="*/ 1664144 w 1998270"/>
              <a:gd name="connsiteY5866" fmla="*/ 2388 h 1996549"/>
              <a:gd name="connsiteX5867" fmla="*/ 1724864 w 1998270"/>
              <a:gd name="connsiteY5867" fmla="*/ 1706 h 1996549"/>
              <a:gd name="connsiteX5868" fmla="*/ 1748913 w 1998270"/>
              <a:gd name="connsiteY5868" fmla="*/ 25755 h 1996549"/>
              <a:gd name="connsiteX5869" fmla="*/ 1724864 w 1998270"/>
              <a:gd name="connsiteY5869" fmla="*/ 49633 h 1996549"/>
              <a:gd name="connsiteX5870" fmla="*/ 1700986 w 1998270"/>
              <a:gd name="connsiteY5870" fmla="*/ 25755 h 1996549"/>
              <a:gd name="connsiteX5871" fmla="*/ 1724864 w 1998270"/>
              <a:gd name="connsiteY5871" fmla="*/ 1706 h 1996549"/>
              <a:gd name="connsiteX5872" fmla="*/ 1786265 w 1998270"/>
              <a:gd name="connsiteY5872" fmla="*/ 1023 h 1996549"/>
              <a:gd name="connsiteX5873" fmla="*/ 1810996 w 1998270"/>
              <a:gd name="connsiteY5873" fmla="*/ 25756 h 1996549"/>
              <a:gd name="connsiteX5874" fmla="*/ 1810996 w 1998270"/>
              <a:gd name="connsiteY5874" fmla="*/ 25925 h 1996549"/>
              <a:gd name="connsiteX5875" fmla="*/ 1786265 w 1998270"/>
              <a:gd name="connsiteY5875" fmla="*/ 50315 h 1996549"/>
              <a:gd name="connsiteX5876" fmla="*/ 1785924 w 1998270"/>
              <a:gd name="connsiteY5876" fmla="*/ 50315 h 1996549"/>
              <a:gd name="connsiteX5877" fmla="*/ 1761704 w 1998270"/>
              <a:gd name="connsiteY5877" fmla="*/ 25756 h 1996549"/>
              <a:gd name="connsiteX5878" fmla="*/ 1761704 w 1998270"/>
              <a:gd name="connsiteY5878" fmla="*/ 25584 h 1996549"/>
              <a:gd name="connsiteX5879" fmla="*/ 1786265 w 1998270"/>
              <a:gd name="connsiteY5879" fmla="*/ 1023 h 1996549"/>
              <a:gd name="connsiteX5880" fmla="*/ 1847667 w 1998270"/>
              <a:gd name="connsiteY5880" fmla="*/ 511 h 1996549"/>
              <a:gd name="connsiteX5881" fmla="*/ 1872909 w 1998270"/>
              <a:gd name="connsiteY5881" fmla="*/ 25755 h 1996549"/>
              <a:gd name="connsiteX5882" fmla="*/ 1872909 w 1998270"/>
              <a:gd name="connsiteY5882" fmla="*/ 25925 h 1996549"/>
              <a:gd name="connsiteX5883" fmla="*/ 1847667 w 1998270"/>
              <a:gd name="connsiteY5883" fmla="*/ 50826 h 1996549"/>
              <a:gd name="connsiteX5884" fmla="*/ 1822595 w 1998270"/>
              <a:gd name="connsiteY5884" fmla="*/ 25755 h 1996549"/>
              <a:gd name="connsiteX5885" fmla="*/ 1822595 w 1998270"/>
              <a:gd name="connsiteY5885" fmla="*/ 25584 h 1996549"/>
              <a:gd name="connsiteX5886" fmla="*/ 1847667 w 1998270"/>
              <a:gd name="connsiteY5886" fmla="*/ 511 h 1996549"/>
              <a:gd name="connsiteX5887" fmla="*/ 1909067 w 1998270"/>
              <a:gd name="connsiteY5887" fmla="*/ 0 h 1996549"/>
              <a:gd name="connsiteX5888" fmla="*/ 1909409 w 1998270"/>
              <a:gd name="connsiteY5888" fmla="*/ 0 h 1996549"/>
              <a:gd name="connsiteX5889" fmla="*/ 1934822 w 1998270"/>
              <a:gd name="connsiteY5889" fmla="*/ 25756 h 1996549"/>
              <a:gd name="connsiteX5890" fmla="*/ 1934822 w 1998270"/>
              <a:gd name="connsiteY5890" fmla="*/ 25925 h 1996549"/>
              <a:gd name="connsiteX5891" fmla="*/ 1909067 w 1998270"/>
              <a:gd name="connsiteY5891" fmla="*/ 51339 h 1996549"/>
              <a:gd name="connsiteX5892" fmla="*/ 1883484 w 1998270"/>
              <a:gd name="connsiteY5892" fmla="*/ 25756 h 1996549"/>
              <a:gd name="connsiteX5893" fmla="*/ 1883484 w 1998270"/>
              <a:gd name="connsiteY5893" fmla="*/ 25584 h 1996549"/>
              <a:gd name="connsiteX5894" fmla="*/ 1909067 w 1998270"/>
              <a:gd name="connsiteY5894" fmla="*/ 0 h 1996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</a:cxnLst>
            <a:rect l="l" t="t" r="r" b="b"/>
            <a:pathLst>
              <a:path w="1998270" h="1996549">
                <a:moveTo>
                  <a:pt x="619642" y="1989726"/>
                </a:moveTo>
                <a:lnTo>
                  <a:pt x="620494" y="1990579"/>
                </a:lnTo>
                <a:cubicBezTo>
                  <a:pt x="620494" y="1991050"/>
                  <a:pt x="620119" y="1991432"/>
                  <a:pt x="619642" y="1991432"/>
                </a:cubicBezTo>
                <a:cubicBezTo>
                  <a:pt x="619198" y="1991364"/>
                  <a:pt x="618857" y="1991019"/>
                  <a:pt x="618789" y="1990579"/>
                </a:cubicBezTo>
                <a:cubicBezTo>
                  <a:pt x="618789" y="1990108"/>
                  <a:pt x="619164" y="1989726"/>
                  <a:pt x="619642" y="1989726"/>
                </a:cubicBezTo>
                <a:close/>
                <a:moveTo>
                  <a:pt x="681042" y="1989385"/>
                </a:moveTo>
                <a:cubicBezTo>
                  <a:pt x="681707" y="1989385"/>
                  <a:pt x="682236" y="1989919"/>
                  <a:pt x="682236" y="1990579"/>
                </a:cubicBezTo>
                <a:cubicBezTo>
                  <a:pt x="682236" y="1991239"/>
                  <a:pt x="681707" y="1991773"/>
                  <a:pt x="681042" y="1991773"/>
                </a:cubicBezTo>
                <a:cubicBezTo>
                  <a:pt x="680377" y="1991773"/>
                  <a:pt x="679849" y="1991239"/>
                  <a:pt x="679849" y="1990579"/>
                </a:cubicBezTo>
                <a:cubicBezTo>
                  <a:pt x="679849" y="1989919"/>
                  <a:pt x="680377" y="1989385"/>
                  <a:pt x="681042" y="1989385"/>
                </a:cubicBezTo>
                <a:close/>
                <a:moveTo>
                  <a:pt x="743126" y="1989044"/>
                </a:moveTo>
                <a:cubicBezTo>
                  <a:pt x="743978" y="1989044"/>
                  <a:pt x="744661" y="1989732"/>
                  <a:pt x="744661" y="1990579"/>
                </a:cubicBezTo>
                <a:cubicBezTo>
                  <a:pt x="744661" y="1991427"/>
                  <a:pt x="743978" y="1992115"/>
                  <a:pt x="743126" y="1992115"/>
                </a:cubicBezTo>
                <a:cubicBezTo>
                  <a:pt x="742273" y="1992115"/>
                  <a:pt x="741591" y="1991427"/>
                  <a:pt x="741591" y="1990579"/>
                </a:cubicBezTo>
                <a:cubicBezTo>
                  <a:pt x="741591" y="1989732"/>
                  <a:pt x="742273" y="1989044"/>
                  <a:pt x="743126" y="1989044"/>
                </a:cubicBezTo>
                <a:close/>
                <a:moveTo>
                  <a:pt x="803844" y="1988703"/>
                </a:moveTo>
                <a:cubicBezTo>
                  <a:pt x="804885" y="1988703"/>
                  <a:pt x="805721" y="1989543"/>
                  <a:pt x="805721" y="1990580"/>
                </a:cubicBezTo>
                <a:cubicBezTo>
                  <a:pt x="805721" y="1991617"/>
                  <a:pt x="804885" y="1992456"/>
                  <a:pt x="803844" y="1992456"/>
                </a:cubicBezTo>
                <a:cubicBezTo>
                  <a:pt x="802804" y="1992456"/>
                  <a:pt x="801969" y="1991617"/>
                  <a:pt x="801969" y="1990580"/>
                </a:cubicBezTo>
                <a:cubicBezTo>
                  <a:pt x="801969" y="1989543"/>
                  <a:pt x="802804" y="1988703"/>
                  <a:pt x="803844" y="1988703"/>
                </a:cubicBezTo>
                <a:close/>
                <a:moveTo>
                  <a:pt x="865246" y="1988362"/>
                </a:moveTo>
                <a:cubicBezTo>
                  <a:pt x="866474" y="1988362"/>
                  <a:pt x="867463" y="1989355"/>
                  <a:pt x="867463" y="1990580"/>
                </a:cubicBezTo>
                <a:cubicBezTo>
                  <a:pt x="867463" y="1991804"/>
                  <a:pt x="866474" y="1992797"/>
                  <a:pt x="865246" y="1992797"/>
                </a:cubicBezTo>
                <a:cubicBezTo>
                  <a:pt x="864018" y="1992797"/>
                  <a:pt x="863029" y="1991804"/>
                  <a:pt x="863029" y="1990580"/>
                </a:cubicBezTo>
                <a:cubicBezTo>
                  <a:pt x="863029" y="1989355"/>
                  <a:pt x="864018" y="1988362"/>
                  <a:pt x="865246" y="1988362"/>
                </a:cubicBezTo>
                <a:close/>
                <a:moveTo>
                  <a:pt x="926647" y="1988021"/>
                </a:moveTo>
                <a:cubicBezTo>
                  <a:pt x="926767" y="1988012"/>
                  <a:pt x="926886" y="1988012"/>
                  <a:pt x="927005" y="1988021"/>
                </a:cubicBezTo>
                <a:cubicBezTo>
                  <a:pt x="928319" y="1988118"/>
                  <a:pt x="929308" y="1989264"/>
                  <a:pt x="929206" y="1990579"/>
                </a:cubicBezTo>
                <a:cubicBezTo>
                  <a:pt x="929206" y="1991991"/>
                  <a:pt x="928063" y="1993138"/>
                  <a:pt x="926647" y="1993138"/>
                </a:cubicBezTo>
                <a:cubicBezTo>
                  <a:pt x="925232" y="1993138"/>
                  <a:pt x="924089" y="1991991"/>
                  <a:pt x="924089" y="1990579"/>
                </a:cubicBezTo>
                <a:cubicBezTo>
                  <a:pt x="924089" y="1989167"/>
                  <a:pt x="925232" y="1988021"/>
                  <a:pt x="926647" y="1988021"/>
                </a:cubicBezTo>
                <a:close/>
                <a:moveTo>
                  <a:pt x="988049" y="1987681"/>
                </a:moveTo>
                <a:cubicBezTo>
                  <a:pt x="988168" y="1987674"/>
                  <a:pt x="988288" y="1987674"/>
                  <a:pt x="988407" y="1987681"/>
                </a:cubicBezTo>
                <a:cubicBezTo>
                  <a:pt x="989908" y="1987778"/>
                  <a:pt x="991051" y="1989076"/>
                  <a:pt x="990949" y="1990580"/>
                </a:cubicBezTo>
                <a:cubicBezTo>
                  <a:pt x="990949" y="1992182"/>
                  <a:pt x="989652" y="1993480"/>
                  <a:pt x="988049" y="1993480"/>
                </a:cubicBezTo>
                <a:cubicBezTo>
                  <a:pt x="986480" y="1993394"/>
                  <a:pt x="985235" y="1992146"/>
                  <a:pt x="985150" y="1990580"/>
                </a:cubicBezTo>
                <a:cubicBezTo>
                  <a:pt x="985150" y="1988979"/>
                  <a:pt x="986446" y="1987681"/>
                  <a:pt x="988049" y="1987681"/>
                </a:cubicBezTo>
                <a:close/>
                <a:moveTo>
                  <a:pt x="1050132" y="1987340"/>
                </a:moveTo>
                <a:cubicBezTo>
                  <a:pt x="1050251" y="1987333"/>
                  <a:pt x="1050371" y="1987333"/>
                  <a:pt x="1050490" y="1987340"/>
                </a:cubicBezTo>
                <a:cubicBezTo>
                  <a:pt x="1052179" y="1987437"/>
                  <a:pt x="1053475" y="1988888"/>
                  <a:pt x="1053373" y="1990580"/>
                </a:cubicBezTo>
                <a:cubicBezTo>
                  <a:pt x="1053373" y="1992369"/>
                  <a:pt x="1051923" y="1993821"/>
                  <a:pt x="1050132" y="1993821"/>
                </a:cubicBezTo>
                <a:cubicBezTo>
                  <a:pt x="1048376" y="1993736"/>
                  <a:pt x="1046977" y="1992334"/>
                  <a:pt x="1046892" y="1990580"/>
                </a:cubicBezTo>
                <a:cubicBezTo>
                  <a:pt x="1046892" y="1988791"/>
                  <a:pt x="1048341" y="1987340"/>
                  <a:pt x="1050132" y="1987340"/>
                </a:cubicBezTo>
                <a:close/>
                <a:moveTo>
                  <a:pt x="1110851" y="1987168"/>
                </a:moveTo>
                <a:cubicBezTo>
                  <a:pt x="1112727" y="1987168"/>
                  <a:pt x="1114262" y="1988695"/>
                  <a:pt x="1114262" y="1990580"/>
                </a:cubicBezTo>
                <a:cubicBezTo>
                  <a:pt x="1114262" y="1992464"/>
                  <a:pt x="1112727" y="1993991"/>
                  <a:pt x="1110851" y="1993991"/>
                </a:cubicBezTo>
                <a:cubicBezTo>
                  <a:pt x="1108975" y="1993991"/>
                  <a:pt x="1107440" y="1992464"/>
                  <a:pt x="1107440" y="1990580"/>
                </a:cubicBezTo>
                <a:cubicBezTo>
                  <a:pt x="1107440" y="1988695"/>
                  <a:pt x="1108975" y="1987168"/>
                  <a:pt x="1110851" y="1987168"/>
                </a:cubicBezTo>
                <a:close/>
                <a:moveTo>
                  <a:pt x="1172253" y="1986827"/>
                </a:moveTo>
                <a:cubicBezTo>
                  <a:pt x="1174317" y="1986827"/>
                  <a:pt x="1176005" y="1988507"/>
                  <a:pt x="1176005" y="1990580"/>
                </a:cubicBezTo>
                <a:cubicBezTo>
                  <a:pt x="1176005" y="1992652"/>
                  <a:pt x="1174317" y="1994332"/>
                  <a:pt x="1172253" y="1994332"/>
                </a:cubicBezTo>
                <a:cubicBezTo>
                  <a:pt x="1170189" y="1994332"/>
                  <a:pt x="1168501" y="1992652"/>
                  <a:pt x="1168501" y="1990580"/>
                </a:cubicBezTo>
                <a:cubicBezTo>
                  <a:pt x="1168501" y="1988507"/>
                  <a:pt x="1170189" y="1986827"/>
                  <a:pt x="1172253" y="1986827"/>
                </a:cubicBezTo>
                <a:close/>
                <a:moveTo>
                  <a:pt x="1234020" y="1986522"/>
                </a:moveTo>
                <a:cubicBezTo>
                  <a:pt x="1236186" y="1986522"/>
                  <a:pt x="1237943" y="1988278"/>
                  <a:pt x="1237943" y="1990445"/>
                </a:cubicBezTo>
                <a:cubicBezTo>
                  <a:pt x="1237943" y="1992611"/>
                  <a:pt x="1236186" y="1994368"/>
                  <a:pt x="1234020" y="1994368"/>
                </a:cubicBezTo>
                <a:cubicBezTo>
                  <a:pt x="1231853" y="1994368"/>
                  <a:pt x="1230097" y="1992611"/>
                  <a:pt x="1230097" y="1990445"/>
                </a:cubicBezTo>
                <a:cubicBezTo>
                  <a:pt x="1230097" y="1988278"/>
                  <a:pt x="1231853" y="1986522"/>
                  <a:pt x="1234020" y="1986522"/>
                </a:cubicBezTo>
                <a:close/>
                <a:moveTo>
                  <a:pt x="1664145" y="1985975"/>
                </a:moveTo>
                <a:cubicBezTo>
                  <a:pt x="1664264" y="1985972"/>
                  <a:pt x="1664384" y="1985972"/>
                  <a:pt x="1664486" y="1985975"/>
                </a:cubicBezTo>
                <a:cubicBezTo>
                  <a:pt x="1667215" y="1986071"/>
                  <a:pt x="1669364" y="1988361"/>
                  <a:pt x="1669262" y="1991092"/>
                </a:cubicBezTo>
                <a:cubicBezTo>
                  <a:pt x="1669262" y="1993918"/>
                  <a:pt x="1666976" y="1996209"/>
                  <a:pt x="1664145" y="1996209"/>
                </a:cubicBezTo>
                <a:cubicBezTo>
                  <a:pt x="1661365" y="1996120"/>
                  <a:pt x="1659113" y="1993880"/>
                  <a:pt x="1659029" y="1991092"/>
                </a:cubicBezTo>
                <a:cubicBezTo>
                  <a:pt x="1659029" y="1988266"/>
                  <a:pt x="1661314" y="1985975"/>
                  <a:pt x="1664145" y="1985975"/>
                </a:cubicBezTo>
                <a:close/>
                <a:moveTo>
                  <a:pt x="1602061" y="1985975"/>
                </a:moveTo>
                <a:cubicBezTo>
                  <a:pt x="1602181" y="1985972"/>
                  <a:pt x="1602300" y="1985972"/>
                  <a:pt x="1602403" y="1985975"/>
                </a:cubicBezTo>
                <a:cubicBezTo>
                  <a:pt x="1605132" y="1986071"/>
                  <a:pt x="1607280" y="1988361"/>
                  <a:pt x="1607178" y="1991092"/>
                </a:cubicBezTo>
                <a:cubicBezTo>
                  <a:pt x="1607178" y="1993918"/>
                  <a:pt x="1604893" y="1996209"/>
                  <a:pt x="1602061" y="1996209"/>
                </a:cubicBezTo>
                <a:cubicBezTo>
                  <a:pt x="1599281" y="1996120"/>
                  <a:pt x="1597030" y="1993880"/>
                  <a:pt x="1596945" y="1991092"/>
                </a:cubicBezTo>
                <a:cubicBezTo>
                  <a:pt x="1596945" y="1988266"/>
                  <a:pt x="1599230" y="1985975"/>
                  <a:pt x="1602061" y="1985975"/>
                </a:cubicBezTo>
                <a:close/>
                <a:moveTo>
                  <a:pt x="1971151" y="1985974"/>
                </a:moveTo>
                <a:cubicBezTo>
                  <a:pt x="1973693" y="1985974"/>
                  <a:pt x="1975756" y="1988036"/>
                  <a:pt x="1975756" y="1990580"/>
                </a:cubicBezTo>
                <a:cubicBezTo>
                  <a:pt x="1975756" y="1993123"/>
                  <a:pt x="1973693" y="1995185"/>
                  <a:pt x="1971151" y="1995185"/>
                </a:cubicBezTo>
                <a:cubicBezTo>
                  <a:pt x="1968610" y="1995185"/>
                  <a:pt x="1966547" y="1993123"/>
                  <a:pt x="1966547" y="1990580"/>
                </a:cubicBezTo>
                <a:cubicBezTo>
                  <a:pt x="1966547" y="1988036"/>
                  <a:pt x="1968610" y="1985974"/>
                  <a:pt x="1971151" y="1985974"/>
                </a:cubicBezTo>
                <a:close/>
                <a:moveTo>
                  <a:pt x="1909068" y="1985974"/>
                </a:moveTo>
                <a:cubicBezTo>
                  <a:pt x="1911985" y="1985974"/>
                  <a:pt x="1914356" y="1988342"/>
                  <a:pt x="1914356" y="1991262"/>
                </a:cubicBezTo>
                <a:cubicBezTo>
                  <a:pt x="1914356" y="1994182"/>
                  <a:pt x="1911985" y="1996549"/>
                  <a:pt x="1909068" y="1996549"/>
                </a:cubicBezTo>
                <a:cubicBezTo>
                  <a:pt x="1906151" y="1996549"/>
                  <a:pt x="1903781" y="1994182"/>
                  <a:pt x="1903781" y="1991262"/>
                </a:cubicBezTo>
                <a:cubicBezTo>
                  <a:pt x="1903781" y="1988342"/>
                  <a:pt x="1906151" y="1985974"/>
                  <a:pt x="1909068" y="1985974"/>
                </a:cubicBezTo>
                <a:close/>
                <a:moveTo>
                  <a:pt x="1847667" y="1985974"/>
                </a:moveTo>
                <a:cubicBezTo>
                  <a:pt x="1850583" y="1985974"/>
                  <a:pt x="1852954" y="1988342"/>
                  <a:pt x="1852954" y="1991262"/>
                </a:cubicBezTo>
                <a:cubicBezTo>
                  <a:pt x="1852954" y="1994182"/>
                  <a:pt x="1850583" y="1996549"/>
                  <a:pt x="1847667" y="1996549"/>
                </a:cubicBezTo>
                <a:cubicBezTo>
                  <a:pt x="1844750" y="1996549"/>
                  <a:pt x="1842380" y="1994182"/>
                  <a:pt x="1842380" y="1991262"/>
                </a:cubicBezTo>
                <a:cubicBezTo>
                  <a:pt x="1842380" y="1988342"/>
                  <a:pt x="1844750" y="1985974"/>
                  <a:pt x="1847667" y="1985974"/>
                </a:cubicBezTo>
                <a:close/>
                <a:moveTo>
                  <a:pt x="1786265" y="1985974"/>
                </a:moveTo>
                <a:cubicBezTo>
                  <a:pt x="1789181" y="1985974"/>
                  <a:pt x="1791552" y="1988342"/>
                  <a:pt x="1791552" y="1991262"/>
                </a:cubicBezTo>
                <a:cubicBezTo>
                  <a:pt x="1791552" y="1994182"/>
                  <a:pt x="1789181" y="1996549"/>
                  <a:pt x="1786265" y="1996549"/>
                </a:cubicBezTo>
                <a:cubicBezTo>
                  <a:pt x="1783348" y="1996549"/>
                  <a:pt x="1780978" y="1994182"/>
                  <a:pt x="1780978" y="1991262"/>
                </a:cubicBezTo>
                <a:cubicBezTo>
                  <a:pt x="1780978" y="1988342"/>
                  <a:pt x="1783348" y="1985974"/>
                  <a:pt x="1786265" y="1985974"/>
                </a:cubicBezTo>
                <a:close/>
                <a:moveTo>
                  <a:pt x="1724864" y="1985974"/>
                </a:moveTo>
                <a:cubicBezTo>
                  <a:pt x="1727780" y="1985974"/>
                  <a:pt x="1730151" y="1988342"/>
                  <a:pt x="1730151" y="1991262"/>
                </a:cubicBezTo>
                <a:cubicBezTo>
                  <a:pt x="1730151" y="1994182"/>
                  <a:pt x="1727780" y="1996549"/>
                  <a:pt x="1724864" y="1996549"/>
                </a:cubicBezTo>
                <a:cubicBezTo>
                  <a:pt x="1721947" y="1996549"/>
                  <a:pt x="1719577" y="1994182"/>
                  <a:pt x="1719577" y="1991262"/>
                </a:cubicBezTo>
                <a:cubicBezTo>
                  <a:pt x="1719577" y="1988342"/>
                  <a:pt x="1721947" y="1985974"/>
                  <a:pt x="1724864" y="1985974"/>
                </a:cubicBezTo>
                <a:close/>
                <a:moveTo>
                  <a:pt x="1479259" y="1985974"/>
                </a:moveTo>
                <a:cubicBezTo>
                  <a:pt x="1479378" y="1985969"/>
                  <a:pt x="1479498" y="1985969"/>
                  <a:pt x="1479600" y="1985974"/>
                </a:cubicBezTo>
                <a:cubicBezTo>
                  <a:pt x="1482142" y="1986070"/>
                  <a:pt x="1484137" y="1988209"/>
                  <a:pt x="1484035" y="1990750"/>
                </a:cubicBezTo>
                <a:cubicBezTo>
                  <a:pt x="1484035" y="1993387"/>
                  <a:pt x="1481903" y="1995526"/>
                  <a:pt x="1479259" y="1995526"/>
                </a:cubicBezTo>
                <a:cubicBezTo>
                  <a:pt x="1476667" y="1995437"/>
                  <a:pt x="1474569" y="1993349"/>
                  <a:pt x="1474484" y="1990750"/>
                </a:cubicBezTo>
                <a:cubicBezTo>
                  <a:pt x="1474484" y="1988113"/>
                  <a:pt x="1476616" y="1985974"/>
                  <a:pt x="1479259" y="1985974"/>
                </a:cubicBezTo>
                <a:close/>
                <a:moveTo>
                  <a:pt x="1417857" y="1985974"/>
                </a:moveTo>
                <a:cubicBezTo>
                  <a:pt x="1420399" y="1985974"/>
                  <a:pt x="1422462" y="1988036"/>
                  <a:pt x="1422462" y="1990580"/>
                </a:cubicBezTo>
                <a:cubicBezTo>
                  <a:pt x="1422462" y="1993123"/>
                  <a:pt x="1420399" y="1995185"/>
                  <a:pt x="1417857" y="1995185"/>
                </a:cubicBezTo>
                <a:cubicBezTo>
                  <a:pt x="1415316" y="1995185"/>
                  <a:pt x="1413253" y="1993123"/>
                  <a:pt x="1413253" y="1990580"/>
                </a:cubicBezTo>
                <a:cubicBezTo>
                  <a:pt x="1413253" y="1988036"/>
                  <a:pt x="1415316" y="1985974"/>
                  <a:pt x="1417857" y="1985974"/>
                </a:cubicBezTo>
                <a:close/>
                <a:moveTo>
                  <a:pt x="1357138" y="1985974"/>
                </a:moveTo>
                <a:cubicBezTo>
                  <a:pt x="1357257" y="1985969"/>
                  <a:pt x="1357377" y="1985969"/>
                  <a:pt x="1357479" y="1985974"/>
                </a:cubicBezTo>
                <a:cubicBezTo>
                  <a:pt x="1359833" y="1986070"/>
                  <a:pt x="1361675" y="1988055"/>
                  <a:pt x="1361573" y="1990409"/>
                </a:cubicBezTo>
                <a:cubicBezTo>
                  <a:pt x="1361573" y="1992858"/>
                  <a:pt x="1359595" y="1994843"/>
                  <a:pt x="1357138" y="1994843"/>
                </a:cubicBezTo>
                <a:cubicBezTo>
                  <a:pt x="1354682" y="1994843"/>
                  <a:pt x="1352704" y="1992858"/>
                  <a:pt x="1352704" y="1990409"/>
                </a:cubicBezTo>
                <a:cubicBezTo>
                  <a:pt x="1352704" y="1987960"/>
                  <a:pt x="1354682" y="1985974"/>
                  <a:pt x="1357138" y="1985974"/>
                </a:cubicBezTo>
                <a:close/>
                <a:moveTo>
                  <a:pt x="1295055" y="1985974"/>
                </a:moveTo>
                <a:cubicBezTo>
                  <a:pt x="1297408" y="1985974"/>
                  <a:pt x="1299319" y="1987883"/>
                  <a:pt x="1299319" y="1990238"/>
                </a:cubicBezTo>
                <a:cubicBezTo>
                  <a:pt x="1299319" y="1992594"/>
                  <a:pt x="1297408" y="1994502"/>
                  <a:pt x="1295055" y="1994502"/>
                </a:cubicBezTo>
                <a:cubicBezTo>
                  <a:pt x="1292735" y="1994415"/>
                  <a:pt x="1290876" y="1992556"/>
                  <a:pt x="1290791" y="1990238"/>
                </a:cubicBezTo>
                <a:cubicBezTo>
                  <a:pt x="1290791" y="1987883"/>
                  <a:pt x="1292701" y="1985974"/>
                  <a:pt x="1295055" y="1985974"/>
                </a:cubicBezTo>
                <a:close/>
                <a:moveTo>
                  <a:pt x="1541026" y="1985499"/>
                </a:moveTo>
                <a:cubicBezTo>
                  <a:pt x="1543758" y="1985499"/>
                  <a:pt x="1545972" y="1987713"/>
                  <a:pt x="1545972" y="1990445"/>
                </a:cubicBezTo>
                <a:cubicBezTo>
                  <a:pt x="1545972" y="1993177"/>
                  <a:pt x="1543758" y="1995391"/>
                  <a:pt x="1541026" y="1995391"/>
                </a:cubicBezTo>
                <a:cubicBezTo>
                  <a:pt x="1538295" y="1995391"/>
                  <a:pt x="1536080" y="1993177"/>
                  <a:pt x="1536080" y="1990445"/>
                </a:cubicBezTo>
                <a:cubicBezTo>
                  <a:pt x="1536080" y="1987713"/>
                  <a:pt x="1538295" y="1985499"/>
                  <a:pt x="1541026" y="1985499"/>
                </a:cubicBezTo>
                <a:close/>
                <a:moveTo>
                  <a:pt x="558240" y="1928155"/>
                </a:moveTo>
                <a:cubicBezTo>
                  <a:pt x="558359" y="1928126"/>
                  <a:pt x="558495" y="1928126"/>
                  <a:pt x="558632" y="1928155"/>
                </a:cubicBezTo>
                <a:cubicBezTo>
                  <a:pt x="559076" y="1928261"/>
                  <a:pt x="559366" y="1928720"/>
                  <a:pt x="559263" y="1929179"/>
                </a:cubicBezTo>
                <a:cubicBezTo>
                  <a:pt x="559263" y="1929743"/>
                  <a:pt x="558803" y="1930202"/>
                  <a:pt x="558240" y="1930202"/>
                </a:cubicBezTo>
                <a:cubicBezTo>
                  <a:pt x="557677" y="1930202"/>
                  <a:pt x="557217" y="1929743"/>
                  <a:pt x="557217" y="1929179"/>
                </a:cubicBezTo>
                <a:cubicBezTo>
                  <a:pt x="557217" y="1928614"/>
                  <a:pt x="557677" y="1928155"/>
                  <a:pt x="558240" y="1928155"/>
                </a:cubicBezTo>
                <a:close/>
                <a:moveTo>
                  <a:pt x="620008" y="1927509"/>
                </a:moveTo>
                <a:cubicBezTo>
                  <a:pt x="620856" y="1927509"/>
                  <a:pt x="621543" y="1928196"/>
                  <a:pt x="621543" y="1929044"/>
                </a:cubicBezTo>
                <a:cubicBezTo>
                  <a:pt x="621543" y="1929892"/>
                  <a:pt x="620856" y="1930579"/>
                  <a:pt x="620008" y="1930579"/>
                </a:cubicBezTo>
                <a:cubicBezTo>
                  <a:pt x="619160" y="1930579"/>
                  <a:pt x="618473" y="1929892"/>
                  <a:pt x="618473" y="1929044"/>
                </a:cubicBezTo>
                <a:cubicBezTo>
                  <a:pt x="618473" y="1928196"/>
                  <a:pt x="619160" y="1927509"/>
                  <a:pt x="620008" y="1927509"/>
                </a:cubicBezTo>
                <a:close/>
                <a:moveTo>
                  <a:pt x="681042" y="1927131"/>
                </a:moveTo>
                <a:cubicBezTo>
                  <a:pt x="682168" y="1927131"/>
                  <a:pt x="683089" y="1928047"/>
                  <a:pt x="683089" y="1929178"/>
                </a:cubicBezTo>
                <a:cubicBezTo>
                  <a:pt x="683089" y="1930309"/>
                  <a:pt x="682168" y="1931225"/>
                  <a:pt x="681042" y="1931225"/>
                </a:cubicBezTo>
                <a:cubicBezTo>
                  <a:pt x="679951" y="1931143"/>
                  <a:pt x="679081" y="1930273"/>
                  <a:pt x="678996" y="1929178"/>
                </a:cubicBezTo>
                <a:cubicBezTo>
                  <a:pt x="678996" y="1928047"/>
                  <a:pt x="679917" y="1927131"/>
                  <a:pt x="681042" y="1927131"/>
                </a:cubicBezTo>
                <a:close/>
                <a:moveTo>
                  <a:pt x="743126" y="1926790"/>
                </a:moveTo>
                <a:cubicBezTo>
                  <a:pt x="744439" y="1926790"/>
                  <a:pt x="745514" y="1927860"/>
                  <a:pt x="745514" y="1929178"/>
                </a:cubicBezTo>
                <a:cubicBezTo>
                  <a:pt x="745514" y="1930497"/>
                  <a:pt x="744439" y="1931566"/>
                  <a:pt x="743126" y="1931566"/>
                </a:cubicBezTo>
                <a:cubicBezTo>
                  <a:pt x="741846" y="1931482"/>
                  <a:pt x="740823" y="1930461"/>
                  <a:pt x="740738" y="1929178"/>
                </a:cubicBezTo>
                <a:cubicBezTo>
                  <a:pt x="740738" y="1927860"/>
                  <a:pt x="741812" y="1926790"/>
                  <a:pt x="743126" y="1926790"/>
                </a:cubicBezTo>
                <a:close/>
                <a:moveTo>
                  <a:pt x="803845" y="1926279"/>
                </a:moveTo>
                <a:cubicBezTo>
                  <a:pt x="803964" y="1926272"/>
                  <a:pt x="804084" y="1926272"/>
                  <a:pt x="804203" y="1926279"/>
                </a:cubicBezTo>
                <a:cubicBezTo>
                  <a:pt x="805704" y="1926376"/>
                  <a:pt x="806847" y="1927674"/>
                  <a:pt x="806745" y="1929178"/>
                </a:cubicBezTo>
                <a:cubicBezTo>
                  <a:pt x="806745" y="1930780"/>
                  <a:pt x="805448" y="1932078"/>
                  <a:pt x="803845" y="1932078"/>
                </a:cubicBezTo>
                <a:cubicBezTo>
                  <a:pt x="802275" y="1931992"/>
                  <a:pt x="801030" y="1930744"/>
                  <a:pt x="800946" y="1929178"/>
                </a:cubicBezTo>
                <a:cubicBezTo>
                  <a:pt x="800946" y="1927577"/>
                  <a:pt x="802242" y="1926279"/>
                  <a:pt x="803845" y="1926279"/>
                </a:cubicBezTo>
                <a:close/>
                <a:moveTo>
                  <a:pt x="865246" y="1925938"/>
                </a:moveTo>
                <a:cubicBezTo>
                  <a:pt x="865365" y="1925931"/>
                  <a:pt x="865485" y="1925931"/>
                  <a:pt x="865604" y="1925938"/>
                </a:cubicBezTo>
                <a:cubicBezTo>
                  <a:pt x="867293" y="1926035"/>
                  <a:pt x="868589" y="1927486"/>
                  <a:pt x="868487" y="1929178"/>
                </a:cubicBezTo>
                <a:cubicBezTo>
                  <a:pt x="868487" y="1930967"/>
                  <a:pt x="867037" y="1932419"/>
                  <a:pt x="865246" y="1932419"/>
                </a:cubicBezTo>
                <a:cubicBezTo>
                  <a:pt x="863490" y="1932334"/>
                  <a:pt x="862091" y="1930932"/>
                  <a:pt x="862006" y="1929178"/>
                </a:cubicBezTo>
                <a:cubicBezTo>
                  <a:pt x="862006" y="1927389"/>
                  <a:pt x="863455" y="1925938"/>
                  <a:pt x="865246" y="1925938"/>
                </a:cubicBezTo>
                <a:close/>
                <a:moveTo>
                  <a:pt x="926648" y="1925426"/>
                </a:moveTo>
                <a:cubicBezTo>
                  <a:pt x="928728" y="1925426"/>
                  <a:pt x="930400" y="1927106"/>
                  <a:pt x="930400" y="1929179"/>
                </a:cubicBezTo>
                <a:cubicBezTo>
                  <a:pt x="930400" y="1931251"/>
                  <a:pt x="928728" y="1932931"/>
                  <a:pt x="926648" y="1932931"/>
                </a:cubicBezTo>
                <a:cubicBezTo>
                  <a:pt x="924584" y="1932931"/>
                  <a:pt x="922896" y="1931251"/>
                  <a:pt x="922896" y="1929179"/>
                </a:cubicBezTo>
                <a:cubicBezTo>
                  <a:pt x="922896" y="1927106"/>
                  <a:pt x="924584" y="1925426"/>
                  <a:pt x="926648" y="1925426"/>
                </a:cubicBezTo>
                <a:close/>
                <a:moveTo>
                  <a:pt x="988049" y="1925085"/>
                </a:moveTo>
                <a:cubicBezTo>
                  <a:pt x="988169" y="1925080"/>
                  <a:pt x="988288" y="1925080"/>
                  <a:pt x="988390" y="1925085"/>
                </a:cubicBezTo>
                <a:cubicBezTo>
                  <a:pt x="990556" y="1925181"/>
                  <a:pt x="992245" y="1927014"/>
                  <a:pt x="992143" y="1929179"/>
                </a:cubicBezTo>
                <a:cubicBezTo>
                  <a:pt x="992143" y="1931439"/>
                  <a:pt x="990318" y="1933272"/>
                  <a:pt x="988049" y="1933272"/>
                </a:cubicBezTo>
                <a:cubicBezTo>
                  <a:pt x="985780" y="1933272"/>
                  <a:pt x="983956" y="1931439"/>
                  <a:pt x="983956" y="1929179"/>
                </a:cubicBezTo>
                <a:cubicBezTo>
                  <a:pt x="983956" y="1926919"/>
                  <a:pt x="985780" y="1925085"/>
                  <a:pt x="988049" y="1925085"/>
                </a:cubicBezTo>
                <a:close/>
                <a:moveTo>
                  <a:pt x="1050132" y="1924744"/>
                </a:moveTo>
                <a:cubicBezTo>
                  <a:pt x="1050251" y="1924739"/>
                  <a:pt x="1050371" y="1924739"/>
                  <a:pt x="1050473" y="1924744"/>
                </a:cubicBezTo>
                <a:cubicBezTo>
                  <a:pt x="1052827" y="1924840"/>
                  <a:pt x="1054669" y="1926825"/>
                  <a:pt x="1054567" y="1929179"/>
                </a:cubicBezTo>
                <a:cubicBezTo>
                  <a:pt x="1054567" y="1931628"/>
                  <a:pt x="1052589" y="1933613"/>
                  <a:pt x="1050132" y="1933613"/>
                </a:cubicBezTo>
                <a:cubicBezTo>
                  <a:pt x="1047676" y="1933613"/>
                  <a:pt x="1045698" y="1931628"/>
                  <a:pt x="1045698" y="1929179"/>
                </a:cubicBezTo>
                <a:cubicBezTo>
                  <a:pt x="1045698" y="1926730"/>
                  <a:pt x="1047676" y="1924744"/>
                  <a:pt x="1050132" y="1924744"/>
                </a:cubicBezTo>
                <a:close/>
                <a:moveTo>
                  <a:pt x="1110851" y="1924403"/>
                </a:moveTo>
                <a:cubicBezTo>
                  <a:pt x="1110970" y="1924398"/>
                  <a:pt x="1111090" y="1924398"/>
                  <a:pt x="1111192" y="1924403"/>
                </a:cubicBezTo>
                <a:cubicBezTo>
                  <a:pt x="1113734" y="1924499"/>
                  <a:pt x="1115729" y="1926638"/>
                  <a:pt x="1115627" y="1929179"/>
                </a:cubicBezTo>
                <a:cubicBezTo>
                  <a:pt x="1115627" y="1931816"/>
                  <a:pt x="1113495" y="1933955"/>
                  <a:pt x="1110851" y="1933955"/>
                </a:cubicBezTo>
                <a:cubicBezTo>
                  <a:pt x="1108259" y="1933866"/>
                  <a:pt x="1106161" y="1931778"/>
                  <a:pt x="1106076" y="1929179"/>
                </a:cubicBezTo>
                <a:cubicBezTo>
                  <a:pt x="1106076" y="1926542"/>
                  <a:pt x="1108208" y="1924403"/>
                  <a:pt x="1110851" y="1924403"/>
                </a:cubicBezTo>
                <a:close/>
                <a:moveTo>
                  <a:pt x="1172253" y="1924062"/>
                </a:moveTo>
                <a:cubicBezTo>
                  <a:pt x="1172372" y="1924059"/>
                  <a:pt x="1172492" y="1924059"/>
                  <a:pt x="1172594" y="1924062"/>
                </a:cubicBezTo>
                <a:cubicBezTo>
                  <a:pt x="1175323" y="1924158"/>
                  <a:pt x="1177472" y="1926448"/>
                  <a:pt x="1177369" y="1929179"/>
                </a:cubicBezTo>
                <a:cubicBezTo>
                  <a:pt x="1177369" y="1932005"/>
                  <a:pt x="1175084" y="1934296"/>
                  <a:pt x="1172253" y="1934296"/>
                </a:cubicBezTo>
                <a:cubicBezTo>
                  <a:pt x="1169473" y="1934207"/>
                  <a:pt x="1167221" y="1931967"/>
                  <a:pt x="1167136" y="1929179"/>
                </a:cubicBezTo>
                <a:cubicBezTo>
                  <a:pt x="1167136" y="1926353"/>
                  <a:pt x="1169421" y="1924062"/>
                  <a:pt x="1172253" y="1924062"/>
                </a:cubicBezTo>
                <a:close/>
                <a:moveTo>
                  <a:pt x="1234020" y="1923757"/>
                </a:moveTo>
                <a:cubicBezTo>
                  <a:pt x="1236941" y="1923757"/>
                  <a:pt x="1239308" y="1926124"/>
                  <a:pt x="1239308" y="1929044"/>
                </a:cubicBezTo>
                <a:cubicBezTo>
                  <a:pt x="1239308" y="1931965"/>
                  <a:pt x="1236940" y="1934332"/>
                  <a:pt x="1234020" y="1934332"/>
                </a:cubicBezTo>
                <a:cubicBezTo>
                  <a:pt x="1231100" y="1934332"/>
                  <a:pt x="1228733" y="1931964"/>
                  <a:pt x="1228733" y="1929044"/>
                </a:cubicBezTo>
                <a:cubicBezTo>
                  <a:pt x="1228733" y="1926124"/>
                  <a:pt x="1231100" y="1923757"/>
                  <a:pt x="1234020" y="1923757"/>
                </a:cubicBezTo>
                <a:close/>
                <a:moveTo>
                  <a:pt x="1295055" y="1923550"/>
                </a:moveTo>
                <a:cubicBezTo>
                  <a:pt x="1298159" y="1923550"/>
                  <a:pt x="1300684" y="1926070"/>
                  <a:pt x="1300684" y="1929179"/>
                </a:cubicBezTo>
                <a:cubicBezTo>
                  <a:pt x="1300684" y="1932288"/>
                  <a:pt x="1298159" y="1934807"/>
                  <a:pt x="1295055" y="1934807"/>
                </a:cubicBezTo>
                <a:cubicBezTo>
                  <a:pt x="1291951" y="1934807"/>
                  <a:pt x="1289427" y="1932288"/>
                  <a:pt x="1289427" y="1929179"/>
                </a:cubicBezTo>
                <a:cubicBezTo>
                  <a:pt x="1289427" y="1926070"/>
                  <a:pt x="1291951" y="1923550"/>
                  <a:pt x="1295055" y="1923550"/>
                </a:cubicBezTo>
                <a:close/>
                <a:moveTo>
                  <a:pt x="1357139" y="1923379"/>
                </a:moveTo>
                <a:cubicBezTo>
                  <a:pt x="1360277" y="1923378"/>
                  <a:pt x="1362852" y="1925871"/>
                  <a:pt x="1362937" y="1929008"/>
                </a:cubicBezTo>
                <a:cubicBezTo>
                  <a:pt x="1362937" y="1932211"/>
                  <a:pt x="1360345" y="1934807"/>
                  <a:pt x="1357139" y="1934807"/>
                </a:cubicBezTo>
                <a:cubicBezTo>
                  <a:pt x="1354034" y="1934723"/>
                  <a:pt x="1351510" y="1932278"/>
                  <a:pt x="1351340" y="1929178"/>
                </a:cubicBezTo>
                <a:cubicBezTo>
                  <a:pt x="1351340" y="1925975"/>
                  <a:pt x="1353932" y="1923379"/>
                  <a:pt x="1357139" y="1923379"/>
                </a:cubicBezTo>
                <a:close/>
                <a:moveTo>
                  <a:pt x="1971151" y="1923209"/>
                </a:moveTo>
                <a:cubicBezTo>
                  <a:pt x="1974358" y="1923117"/>
                  <a:pt x="1977036" y="1925636"/>
                  <a:pt x="1977121" y="1928837"/>
                </a:cubicBezTo>
                <a:cubicBezTo>
                  <a:pt x="1977121" y="1932134"/>
                  <a:pt x="1974443" y="1934807"/>
                  <a:pt x="1971151" y="1934807"/>
                </a:cubicBezTo>
                <a:cubicBezTo>
                  <a:pt x="1967979" y="1934812"/>
                  <a:pt x="1965369" y="1932341"/>
                  <a:pt x="1965182" y="1929178"/>
                </a:cubicBezTo>
                <a:cubicBezTo>
                  <a:pt x="1965182" y="1925882"/>
                  <a:pt x="1967860" y="1923209"/>
                  <a:pt x="1971151" y="1923209"/>
                </a:cubicBezTo>
                <a:close/>
                <a:moveTo>
                  <a:pt x="1417857" y="1923038"/>
                </a:moveTo>
                <a:cubicBezTo>
                  <a:pt x="1421252" y="1923038"/>
                  <a:pt x="1423998" y="1925788"/>
                  <a:pt x="1423998" y="1929179"/>
                </a:cubicBezTo>
                <a:cubicBezTo>
                  <a:pt x="1423998" y="1932569"/>
                  <a:pt x="1421252" y="1935319"/>
                  <a:pt x="1417857" y="1935319"/>
                </a:cubicBezTo>
                <a:cubicBezTo>
                  <a:pt x="1414463" y="1935319"/>
                  <a:pt x="1411718" y="1932569"/>
                  <a:pt x="1411718" y="1929179"/>
                </a:cubicBezTo>
                <a:cubicBezTo>
                  <a:pt x="1411718" y="1925788"/>
                  <a:pt x="1414463" y="1923038"/>
                  <a:pt x="1417857" y="1923038"/>
                </a:cubicBezTo>
                <a:close/>
                <a:moveTo>
                  <a:pt x="1479259" y="1922868"/>
                </a:moveTo>
                <a:cubicBezTo>
                  <a:pt x="1479378" y="1922865"/>
                  <a:pt x="1479498" y="1922865"/>
                  <a:pt x="1479600" y="1922868"/>
                </a:cubicBezTo>
                <a:cubicBezTo>
                  <a:pt x="1482994" y="1922963"/>
                  <a:pt x="1485672" y="1925790"/>
                  <a:pt x="1485570" y="1929179"/>
                </a:cubicBezTo>
                <a:cubicBezTo>
                  <a:pt x="1485570" y="1932663"/>
                  <a:pt x="1482739" y="1935489"/>
                  <a:pt x="1479259" y="1935489"/>
                </a:cubicBezTo>
                <a:cubicBezTo>
                  <a:pt x="1475814" y="1935399"/>
                  <a:pt x="1473034" y="1932626"/>
                  <a:pt x="1472949" y="1929179"/>
                </a:cubicBezTo>
                <a:cubicBezTo>
                  <a:pt x="1472949" y="1925694"/>
                  <a:pt x="1475780" y="1922868"/>
                  <a:pt x="1479259" y="1922868"/>
                </a:cubicBezTo>
                <a:close/>
                <a:moveTo>
                  <a:pt x="1540660" y="1922697"/>
                </a:moveTo>
                <a:cubicBezTo>
                  <a:pt x="1544241" y="1922697"/>
                  <a:pt x="1547141" y="1925599"/>
                  <a:pt x="1547141" y="1929179"/>
                </a:cubicBezTo>
                <a:cubicBezTo>
                  <a:pt x="1547141" y="1932759"/>
                  <a:pt x="1544241" y="1935660"/>
                  <a:pt x="1540660" y="1935660"/>
                </a:cubicBezTo>
                <a:cubicBezTo>
                  <a:pt x="1537078" y="1935660"/>
                  <a:pt x="1534179" y="1932759"/>
                  <a:pt x="1534179" y="1929179"/>
                </a:cubicBezTo>
                <a:cubicBezTo>
                  <a:pt x="1534179" y="1925599"/>
                  <a:pt x="1537078" y="1922697"/>
                  <a:pt x="1540660" y="1922697"/>
                </a:cubicBezTo>
                <a:close/>
                <a:moveTo>
                  <a:pt x="1664145" y="1922527"/>
                </a:moveTo>
                <a:cubicBezTo>
                  <a:pt x="1664264" y="1922524"/>
                  <a:pt x="1664384" y="1922524"/>
                  <a:pt x="1664486" y="1922527"/>
                </a:cubicBezTo>
                <a:cubicBezTo>
                  <a:pt x="1668068" y="1922623"/>
                  <a:pt x="1670899" y="1925600"/>
                  <a:pt x="1670797" y="1929179"/>
                </a:cubicBezTo>
                <a:cubicBezTo>
                  <a:pt x="1670797" y="1932853"/>
                  <a:pt x="1667812" y="1935831"/>
                  <a:pt x="1664145" y="1935831"/>
                </a:cubicBezTo>
                <a:cubicBezTo>
                  <a:pt x="1660511" y="1935740"/>
                  <a:pt x="1657578" y="1932815"/>
                  <a:pt x="1657493" y="1929179"/>
                </a:cubicBezTo>
                <a:cubicBezTo>
                  <a:pt x="1657493" y="1925505"/>
                  <a:pt x="1660478" y="1922527"/>
                  <a:pt x="1664145" y="1922527"/>
                </a:cubicBezTo>
                <a:close/>
                <a:moveTo>
                  <a:pt x="1602428" y="1922392"/>
                </a:moveTo>
                <a:cubicBezTo>
                  <a:pt x="1606102" y="1922392"/>
                  <a:pt x="1609080" y="1925370"/>
                  <a:pt x="1609080" y="1929044"/>
                </a:cubicBezTo>
                <a:cubicBezTo>
                  <a:pt x="1609080" y="1932718"/>
                  <a:pt x="1606102" y="1935696"/>
                  <a:pt x="1602428" y="1935696"/>
                </a:cubicBezTo>
                <a:cubicBezTo>
                  <a:pt x="1598754" y="1935696"/>
                  <a:pt x="1595776" y="1932718"/>
                  <a:pt x="1595776" y="1929044"/>
                </a:cubicBezTo>
                <a:cubicBezTo>
                  <a:pt x="1595776" y="1925370"/>
                  <a:pt x="1598754" y="1922392"/>
                  <a:pt x="1602428" y="1922392"/>
                </a:cubicBezTo>
                <a:close/>
                <a:moveTo>
                  <a:pt x="1909068" y="1922356"/>
                </a:moveTo>
                <a:cubicBezTo>
                  <a:pt x="1912837" y="1922356"/>
                  <a:pt x="1915891" y="1925411"/>
                  <a:pt x="1915891" y="1929179"/>
                </a:cubicBezTo>
                <a:cubicBezTo>
                  <a:pt x="1915891" y="1932946"/>
                  <a:pt x="1912837" y="1936001"/>
                  <a:pt x="1909068" y="1936001"/>
                </a:cubicBezTo>
                <a:cubicBezTo>
                  <a:pt x="1905299" y="1936001"/>
                  <a:pt x="1902246" y="1932946"/>
                  <a:pt x="1902246" y="1929179"/>
                </a:cubicBezTo>
                <a:cubicBezTo>
                  <a:pt x="1902246" y="1925411"/>
                  <a:pt x="1905299" y="1922356"/>
                  <a:pt x="1909068" y="1922356"/>
                </a:cubicBezTo>
                <a:close/>
                <a:moveTo>
                  <a:pt x="1847666" y="1922356"/>
                </a:moveTo>
                <a:cubicBezTo>
                  <a:pt x="1851435" y="1922356"/>
                  <a:pt x="1854489" y="1925411"/>
                  <a:pt x="1854489" y="1929179"/>
                </a:cubicBezTo>
                <a:cubicBezTo>
                  <a:pt x="1854489" y="1932946"/>
                  <a:pt x="1851435" y="1936001"/>
                  <a:pt x="1847666" y="1936001"/>
                </a:cubicBezTo>
                <a:cubicBezTo>
                  <a:pt x="1843897" y="1936001"/>
                  <a:pt x="1840844" y="1932946"/>
                  <a:pt x="1840844" y="1929179"/>
                </a:cubicBezTo>
                <a:cubicBezTo>
                  <a:pt x="1840844" y="1925411"/>
                  <a:pt x="1843897" y="1922356"/>
                  <a:pt x="1847666" y="1922356"/>
                </a:cubicBezTo>
                <a:close/>
                <a:moveTo>
                  <a:pt x="1786265" y="1922356"/>
                </a:moveTo>
                <a:cubicBezTo>
                  <a:pt x="1790034" y="1922356"/>
                  <a:pt x="1793087" y="1925411"/>
                  <a:pt x="1793087" y="1929179"/>
                </a:cubicBezTo>
                <a:cubicBezTo>
                  <a:pt x="1793087" y="1932946"/>
                  <a:pt x="1790034" y="1936001"/>
                  <a:pt x="1786265" y="1936001"/>
                </a:cubicBezTo>
                <a:cubicBezTo>
                  <a:pt x="1782495" y="1936001"/>
                  <a:pt x="1779443" y="1932946"/>
                  <a:pt x="1779443" y="1929179"/>
                </a:cubicBezTo>
                <a:cubicBezTo>
                  <a:pt x="1779443" y="1925411"/>
                  <a:pt x="1782495" y="1922356"/>
                  <a:pt x="1786265" y="1922356"/>
                </a:cubicBezTo>
                <a:close/>
                <a:moveTo>
                  <a:pt x="1724864" y="1922356"/>
                </a:moveTo>
                <a:cubicBezTo>
                  <a:pt x="1728633" y="1922356"/>
                  <a:pt x="1731686" y="1925411"/>
                  <a:pt x="1731686" y="1929179"/>
                </a:cubicBezTo>
                <a:cubicBezTo>
                  <a:pt x="1731686" y="1932946"/>
                  <a:pt x="1728633" y="1936001"/>
                  <a:pt x="1724864" y="1936001"/>
                </a:cubicBezTo>
                <a:cubicBezTo>
                  <a:pt x="1721094" y="1936001"/>
                  <a:pt x="1718042" y="1932946"/>
                  <a:pt x="1718042" y="1929179"/>
                </a:cubicBezTo>
                <a:cubicBezTo>
                  <a:pt x="1718042" y="1925411"/>
                  <a:pt x="1721094" y="1922356"/>
                  <a:pt x="1724864" y="1922356"/>
                </a:cubicBezTo>
                <a:close/>
                <a:moveTo>
                  <a:pt x="558240" y="1866584"/>
                </a:moveTo>
                <a:cubicBezTo>
                  <a:pt x="558359" y="1866570"/>
                  <a:pt x="558479" y="1866570"/>
                  <a:pt x="558598" y="1866584"/>
                </a:cubicBezTo>
                <a:cubicBezTo>
                  <a:pt x="559451" y="1866684"/>
                  <a:pt x="560048" y="1867447"/>
                  <a:pt x="559946" y="1868289"/>
                </a:cubicBezTo>
                <a:cubicBezTo>
                  <a:pt x="559946" y="1869231"/>
                  <a:pt x="559178" y="1869995"/>
                  <a:pt x="558240" y="1869995"/>
                </a:cubicBezTo>
                <a:cubicBezTo>
                  <a:pt x="557336" y="1869916"/>
                  <a:pt x="556620" y="1869197"/>
                  <a:pt x="556535" y="1868289"/>
                </a:cubicBezTo>
                <a:cubicBezTo>
                  <a:pt x="556535" y="1867348"/>
                  <a:pt x="557302" y="1866584"/>
                  <a:pt x="558240" y="1866584"/>
                </a:cubicBezTo>
                <a:close/>
                <a:moveTo>
                  <a:pt x="496839" y="1866583"/>
                </a:moveTo>
                <a:cubicBezTo>
                  <a:pt x="497504" y="1866583"/>
                  <a:pt x="498033" y="1867117"/>
                  <a:pt x="498033" y="1867777"/>
                </a:cubicBezTo>
                <a:cubicBezTo>
                  <a:pt x="498033" y="1868437"/>
                  <a:pt x="497504" y="1868971"/>
                  <a:pt x="496839" y="1868971"/>
                </a:cubicBezTo>
                <a:cubicBezTo>
                  <a:pt x="496173" y="1868971"/>
                  <a:pt x="495645" y="1868437"/>
                  <a:pt x="495645" y="1867777"/>
                </a:cubicBezTo>
                <a:cubicBezTo>
                  <a:pt x="495645" y="1867117"/>
                  <a:pt x="496173" y="1866583"/>
                  <a:pt x="496839" y="1866583"/>
                </a:cubicBezTo>
                <a:close/>
                <a:moveTo>
                  <a:pt x="619641" y="1865560"/>
                </a:moveTo>
                <a:cubicBezTo>
                  <a:pt x="620869" y="1865560"/>
                  <a:pt x="621858" y="1866553"/>
                  <a:pt x="621858" y="1867778"/>
                </a:cubicBezTo>
                <a:cubicBezTo>
                  <a:pt x="621858" y="1869002"/>
                  <a:pt x="620869" y="1869995"/>
                  <a:pt x="619641" y="1869995"/>
                </a:cubicBezTo>
                <a:cubicBezTo>
                  <a:pt x="618413" y="1869995"/>
                  <a:pt x="617424" y="1869002"/>
                  <a:pt x="617424" y="1867778"/>
                </a:cubicBezTo>
                <a:cubicBezTo>
                  <a:pt x="617424" y="1866553"/>
                  <a:pt x="618413" y="1865560"/>
                  <a:pt x="619641" y="1865560"/>
                </a:cubicBezTo>
                <a:close/>
                <a:moveTo>
                  <a:pt x="681042" y="1865048"/>
                </a:moveTo>
                <a:cubicBezTo>
                  <a:pt x="682543" y="1865048"/>
                  <a:pt x="683771" y="1866270"/>
                  <a:pt x="683771" y="1867777"/>
                </a:cubicBezTo>
                <a:cubicBezTo>
                  <a:pt x="683771" y="1869285"/>
                  <a:pt x="682543" y="1870506"/>
                  <a:pt x="681042" y="1870506"/>
                </a:cubicBezTo>
                <a:cubicBezTo>
                  <a:pt x="679541" y="1870506"/>
                  <a:pt x="678314" y="1869285"/>
                  <a:pt x="678314" y="1867777"/>
                </a:cubicBezTo>
                <a:cubicBezTo>
                  <a:pt x="678314" y="1866270"/>
                  <a:pt x="679541" y="1865048"/>
                  <a:pt x="681042" y="1865048"/>
                </a:cubicBezTo>
                <a:close/>
                <a:moveTo>
                  <a:pt x="743126" y="1864537"/>
                </a:moveTo>
                <a:cubicBezTo>
                  <a:pt x="743245" y="1864530"/>
                  <a:pt x="743365" y="1864530"/>
                  <a:pt x="743484" y="1864537"/>
                </a:cubicBezTo>
                <a:cubicBezTo>
                  <a:pt x="745173" y="1864634"/>
                  <a:pt x="746469" y="1866085"/>
                  <a:pt x="746367" y="1867777"/>
                </a:cubicBezTo>
                <a:cubicBezTo>
                  <a:pt x="746367" y="1869566"/>
                  <a:pt x="744917" y="1871018"/>
                  <a:pt x="743126" y="1871018"/>
                </a:cubicBezTo>
                <a:cubicBezTo>
                  <a:pt x="741370" y="1870933"/>
                  <a:pt x="739971" y="1869531"/>
                  <a:pt x="739886" y="1867777"/>
                </a:cubicBezTo>
                <a:cubicBezTo>
                  <a:pt x="739886" y="1865988"/>
                  <a:pt x="741335" y="1864537"/>
                  <a:pt x="743126" y="1864537"/>
                </a:cubicBezTo>
                <a:close/>
                <a:moveTo>
                  <a:pt x="803845" y="1864195"/>
                </a:moveTo>
                <a:cubicBezTo>
                  <a:pt x="805824" y="1864195"/>
                  <a:pt x="807427" y="1865799"/>
                  <a:pt x="807427" y="1867777"/>
                </a:cubicBezTo>
                <a:cubicBezTo>
                  <a:pt x="807427" y="1869756"/>
                  <a:pt x="805824" y="1871359"/>
                  <a:pt x="803845" y="1871359"/>
                </a:cubicBezTo>
                <a:cubicBezTo>
                  <a:pt x="801901" y="1871272"/>
                  <a:pt x="800349" y="1869718"/>
                  <a:pt x="800264" y="1867777"/>
                </a:cubicBezTo>
                <a:cubicBezTo>
                  <a:pt x="800264" y="1865799"/>
                  <a:pt x="801867" y="1864195"/>
                  <a:pt x="803845" y="1864195"/>
                </a:cubicBezTo>
                <a:close/>
                <a:moveTo>
                  <a:pt x="865246" y="1863683"/>
                </a:moveTo>
                <a:cubicBezTo>
                  <a:pt x="867514" y="1863683"/>
                  <a:pt x="869339" y="1865517"/>
                  <a:pt x="869339" y="1867777"/>
                </a:cubicBezTo>
                <a:cubicBezTo>
                  <a:pt x="869339" y="1870037"/>
                  <a:pt x="867514" y="1871870"/>
                  <a:pt x="865246" y="1871870"/>
                </a:cubicBezTo>
                <a:cubicBezTo>
                  <a:pt x="862977" y="1871870"/>
                  <a:pt x="861153" y="1870037"/>
                  <a:pt x="861153" y="1867777"/>
                </a:cubicBezTo>
                <a:cubicBezTo>
                  <a:pt x="861153" y="1865517"/>
                  <a:pt x="862977" y="1863683"/>
                  <a:pt x="865246" y="1863683"/>
                </a:cubicBezTo>
                <a:close/>
                <a:moveTo>
                  <a:pt x="926647" y="1863342"/>
                </a:moveTo>
                <a:cubicBezTo>
                  <a:pt x="926766" y="1863337"/>
                  <a:pt x="926886" y="1863337"/>
                  <a:pt x="926988" y="1863342"/>
                </a:cubicBezTo>
                <a:cubicBezTo>
                  <a:pt x="929342" y="1863438"/>
                  <a:pt x="931184" y="1865423"/>
                  <a:pt x="931081" y="1867777"/>
                </a:cubicBezTo>
                <a:cubicBezTo>
                  <a:pt x="931081" y="1870226"/>
                  <a:pt x="929103" y="1872211"/>
                  <a:pt x="926647" y="1872211"/>
                </a:cubicBezTo>
                <a:cubicBezTo>
                  <a:pt x="924191" y="1872211"/>
                  <a:pt x="922213" y="1870226"/>
                  <a:pt x="922213" y="1867777"/>
                </a:cubicBezTo>
                <a:cubicBezTo>
                  <a:pt x="922213" y="1865328"/>
                  <a:pt x="924191" y="1863342"/>
                  <a:pt x="926647" y="1863342"/>
                </a:cubicBezTo>
                <a:close/>
                <a:moveTo>
                  <a:pt x="988048" y="1863001"/>
                </a:moveTo>
                <a:cubicBezTo>
                  <a:pt x="988168" y="1862996"/>
                  <a:pt x="988287" y="1862996"/>
                  <a:pt x="988390" y="1863001"/>
                </a:cubicBezTo>
                <a:cubicBezTo>
                  <a:pt x="990931" y="1863097"/>
                  <a:pt x="992926" y="1865236"/>
                  <a:pt x="992824" y="1867777"/>
                </a:cubicBezTo>
                <a:cubicBezTo>
                  <a:pt x="992824" y="1870414"/>
                  <a:pt x="990692" y="1872553"/>
                  <a:pt x="988048" y="1872553"/>
                </a:cubicBezTo>
                <a:cubicBezTo>
                  <a:pt x="985456" y="1872464"/>
                  <a:pt x="983358" y="1870376"/>
                  <a:pt x="983273" y="1867777"/>
                </a:cubicBezTo>
                <a:cubicBezTo>
                  <a:pt x="983273" y="1865140"/>
                  <a:pt x="985405" y="1863001"/>
                  <a:pt x="988048" y="1863001"/>
                </a:cubicBezTo>
                <a:close/>
                <a:moveTo>
                  <a:pt x="1050132" y="1862660"/>
                </a:moveTo>
                <a:cubicBezTo>
                  <a:pt x="1050251" y="1862657"/>
                  <a:pt x="1050371" y="1862657"/>
                  <a:pt x="1050473" y="1862660"/>
                </a:cubicBezTo>
                <a:cubicBezTo>
                  <a:pt x="1053202" y="1862756"/>
                  <a:pt x="1055351" y="1865046"/>
                  <a:pt x="1055249" y="1867777"/>
                </a:cubicBezTo>
                <a:cubicBezTo>
                  <a:pt x="1055249" y="1870603"/>
                  <a:pt x="1052963" y="1872894"/>
                  <a:pt x="1050132" y="1872894"/>
                </a:cubicBezTo>
                <a:cubicBezTo>
                  <a:pt x="1047352" y="1872805"/>
                  <a:pt x="1045100" y="1870565"/>
                  <a:pt x="1045016" y="1867777"/>
                </a:cubicBezTo>
                <a:cubicBezTo>
                  <a:pt x="1045016" y="1864951"/>
                  <a:pt x="1047301" y="1862660"/>
                  <a:pt x="1050132" y="1862660"/>
                </a:cubicBezTo>
                <a:close/>
                <a:moveTo>
                  <a:pt x="1110852" y="1862319"/>
                </a:moveTo>
                <a:cubicBezTo>
                  <a:pt x="1113871" y="1862319"/>
                  <a:pt x="1116310" y="1864764"/>
                  <a:pt x="1116310" y="1867777"/>
                </a:cubicBezTo>
                <a:cubicBezTo>
                  <a:pt x="1116310" y="1870791"/>
                  <a:pt x="1113871" y="1873235"/>
                  <a:pt x="1110852" y="1873235"/>
                </a:cubicBezTo>
                <a:cubicBezTo>
                  <a:pt x="1107867" y="1873147"/>
                  <a:pt x="1105479" y="1870754"/>
                  <a:pt x="1105394" y="1867777"/>
                </a:cubicBezTo>
                <a:cubicBezTo>
                  <a:pt x="1105394" y="1864764"/>
                  <a:pt x="1107833" y="1862319"/>
                  <a:pt x="1110852" y="1862319"/>
                </a:cubicBezTo>
                <a:close/>
                <a:moveTo>
                  <a:pt x="1172619" y="1861844"/>
                </a:moveTo>
                <a:cubicBezTo>
                  <a:pt x="1175822" y="1861844"/>
                  <a:pt x="1178418" y="1864440"/>
                  <a:pt x="1178418" y="1867643"/>
                </a:cubicBezTo>
                <a:cubicBezTo>
                  <a:pt x="1178418" y="1870846"/>
                  <a:pt x="1175822" y="1873442"/>
                  <a:pt x="1172619" y="1873442"/>
                </a:cubicBezTo>
                <a:cubicBezTo>
                  <a:pt x="1169416" y="1873442"/>
                  <a:pt x="1166820" y="1870846"/>
                  <a:pt x="1166820" y="1867643"/>
                </a:cubicBezTo>
                <a:cubicBezTo>
                  <a:pt x="1166820" y="1864440"/>
                  <a:pt x="1169416" y="1861844"/>
                  <a:pt x="1172619" y="1861844"/>
                </a:cubicBezTo>
                <a:close/>
                <a:moveTo>
                  <a:pt x="1233654" y="1861637"/>
                </a:moveTo>
                <a:cubicBezTo>
                  <a:pt x="1237048" y="1861637"/>
                  <a:pt x="1239794" y="1864387"/>
                  <a:pt x="1239794" y="1867778"/>
                </a:cubicBezTo>
                <a:cubicBezTo>
                  <a:pt x="1239794" y="1871168"/>
                  <a:pt x="1237048" y="1873918"/>
                  <a:pt x="1233654" y="1873918"/>
                </a:cubicBezTo>
                <a:cubicBezTo>
                  <a:pt x="1230260" y="1873918"/>
                  <a:pt x="1227514" y="1871168"/>
                  <a:pt x="1227514" y="1867778"/>
                </a:cubicBezTo>
                <a:cubicBezTo>
                  <a:pt x="1227514" y="1864387"/>
                  <a:pt x="1230260" y="1861637"/>
                  <a:pt x="1233654" y="1861637"/>
                </a:cubicBezTo>
                <a:close/>
                <a:moveTo>
                  <a:pt x="1295055" y="1861467"/>
                </a:moveTo>
                <a:cubicBezTo>
                  <a:pt x="1295175" y="1861464"/>
                  <a:pt x="1295294" y="1861464"/>
                  <a:pt x="1295397" y="1861467"/>
                </a:cubicBezTo>
                <a:cubicBezTo>
                  <a:pt x="1298791" y="1861563"/>
                  <a:pt x="1301468" y="1864389"/>
                  <a:pt x="1301366" y="1867778"/>
                </a:cubicBezTo>
                <a:cubicBezTo>
                  <a:pt x="1301366" y="1871262"/>
                  <a:pt x="1298535" y="1874088"/>
                  <a:pt x="1295055" y="1874088"/>
                </a:cubicBezTo>
                <a:cubicBezTo>
                  <a:pt x="1291610" y="1873998"/>
                  <a:pt x="1288830" y="1871225"/>
                  <a:pt x="1288745" y="1867778"/>
                </a:cubicBezTo>
                <a:cubicBezTo>
                  <a:pt x="1288745" y="1864293"/>
                  <a:pt x="1291576" y="1861467"/>
                  <a:pt x="1295055" y="1861467"/>
                </a:cubicBezTo>
                <a:close/>
                <a:moveTo>
                  <a:pt x="1971152" y="1861125"/>
                </a:moveTo>
                <a:cubicBezTo>
                  <a:pt x="1971271" y="1861122"/>
                  <a:pt x="1971391" y="1861122"/>
                  <a:pt x="1971493" y="1861125"/>
                </a:cubicBezTo>
                <a:cubicBezTo>
                  <a:pt x="1975075" y="1861221"/>
                  <a:pt x="1977906" y="1864198"/>
                  <a:pt x="1977804" y="1867777"/>
                </a:cubicBezTo>
                <a:cubicBezTo>
                  <a:pt x="1977804" y="1871451"/>
                  <a:pt x="1974819" y="1874429"/>
                  <a:pt x="1971152" y="1874429"/>
                </a:cubicBezTo>
                <a:cubicBezTo>
                  <a:pt x="1967518" y="1874338"/>
                  <a:pt x="1964585" y="1871413"/>
                  <a:pt x="1964500" y="1867777"/>
                </a:cubicBezTo>
                <a:cubicBezTo>
                  <a:pt x="1964500" y="1864103"/>
                  <a:pt x="1967485" y="1861125"/>
                  <a:pt x="1971152" y="1861125"/>
                </a:cubicBezTo>
                <a:close/>
                <a:moveTo>
                  <a:pt x="1357139" y="1861125"/>
                </a:moveTo>
                <a:cubicBezTo>
                  <a:pt x="1357258" y="1861122"/>
                  <a:pt x="1357378" y="1861122"/>
                  <a:pt x="1357480" y="1861125"/>
                </a:cubicBezTo>
                <a:cubicBezTo>
                  <a:pt x="1361062" y="1861221"/>
                  <a:pt x="1363893" y="1864198"/>
                  <a:pt x="1363791" y="1867777"/>
                </a:cubicBezTo>
                <a:cubicBezTo>
                  <a:pt x="1363791" y="1871451"/>
                  <a:pt x="1360806" y="1874429"/>
                  <a:pt x="1357139" y="1874429"/>
                </a:cubicBezTo>
                <a:cubicBezTo>
                  <a:pt x="1353505" y="1874338"/>
                  <a:pt x="1350572" y="1871413"/>
                  <a:pt x="1350487" y="1867777"/>
                </a:cubicBezTo>
                <a:cubicBezTo>
                  <a:pt x="1350487" y="1864103"/>
                  <a:pt x="1353472" y="1861125"/>
                  <a:pt x="1357139" y="1861125"/>
                </a:cubicBezTo>
                <a:close/>
                <a:moveTo>
                  <a:pt x="1417858" y="1860954"/>
                </a:moveTo>
                <a:cubicBezTo>
                  <a:pt x="1421627" y="1860954"/>
                  <a:pt x="1424680" y="1864009"/>
                  <a:pt x="1424680" y="1867777"/>
                </a:cubicBezTo>
                <a:cubicBezTo>
                  <a:pt x="1424680" y="1871544"/>
                  <a:pt x="1421627" y="1874599"/>
                  <a:pt x="1417858" y="1874599"/>
                </a:cubicBezTo>
                <a:cubicBezTo>
                  <a:pt x="1414088" y="1874599"/>
                  <a:pt x="1411036" y="1871544"/>
                  <a:pt x="1411036" y="1867777"/>
                </a:cubicBezTo>
                <a:cubicBezTo>
                  <a:pt x="1411036" y="1864009"/>
                  <a:pt x="1414088" y="1860954"/>
                  <a:pt x="1417858" y="1860954"/>
                </a:cubicBezTo>
                <a:close/>
                <a:moveTo>
                  <a:pt x="1479625" y="1860650"/>
                </a:moveTo>
                <a:cubicBezTo>
                  <a:pt x="1483487" y="1860650"/>
                  <a:pt x="1486618" y="1863781"/>
                  <a:pt x="1486618" y="1867643"/>
                </a:cubicBezTo>
                <a:cubicBezTo>
                  <a:pt x="1486618" y="1871505"/>
                  <a:pt x="1483487" y="1874636"/>
                  <a:pt x="1479625" y="1874636"/>
                </a:cubicBezTo>
                <a:cubicBezTo>
                  <a:pt x="1475763" y="1874636"/>
                  <a:pt x="1472632" y="1871505"/>
                  <a:pt x="1472632" y="1867643"/>
                </a:cubicBezTo>
                <a:cubicBezTo>
                  <a:pt x="1472632" y="1863781"/>
                  <a:pt x="1475763" y="1860650"/>
                  <a:pt x="1479625" y="1860650"/>
                </a:cubicBezTo>
                <a:close/>
                <a:moveTo>
                  <a:pt x="1540660" y="1860613"/>
                </a:moveTo>
                <a:cubicBezTo>
                  <a:pt x="1544617" y="1860613"/>
                  <a:pt x="1547823" y="1863820"/>
                  <a:pt x="1547823" y="1867777"/>
                </a:cubicBezTo>
                <a:cubicBezTo>
                  <a:pt x="1547823" y="1871734"/>
                  <a:pt x="1544617" y="1874940"/>
                  <a:pt x="1540660" y="1874940"/>
                </a:cubicBezTo>
                <a:cubicBezTo>
                  <a:pt x="1536703" y="1874940"/>
                  <a:pt x="1533497" y="1871734"/>
                  <a:pt x="1533497" y="1867777"/>
                </a:cubicBezTo>
                <a:cubicBezTo>
                  <a:pt x="1533497" y="1863820"/>
                  <a:pt x="1536703" y="1860613"/>
                  <a:pt x="1540660" y="1860613"/>
                </a:cubicBezTo>
                <a:close/>
                <a:moveTo>
                  <a:pt x="1602061" y="1860443"/>
                </a:moveTo>
                <a:cubicBezTo>
                  <a:pt x="1606104" y="1860443"/>
                  <a:pt x="1609396" y="1863727"/>
                  <a:pt x="1609396" y="1867777"/>
                </a:cubicBezTo>
                <a:cubicBezTo>
                  <a:pt x="1609396" y="1871828"/>
                  <a:pt x="1606104" y="1875112"/>
                  <a:pt x="1602061" y="1875112"/>
                </a:cubicBezTo>
                <a:cubicBezTo>
                  <a:pt x="1598054" y="1875021"/>
                  <a:pt x="1594813" y="1871791"/>
                  <a:pt x="1594728" y="1867777"/>
                </a:cubicBezTo>
                <a:cubicBezTo>
                  <a:pt x="1594728" y="1863727"/>
                  <a:pt x="1598003" y="1860443"/>
                  <a:pt x="1602061" y="1860443"/>
                </a:cubicBezTo>
                <a:close/>
                <a:moveTo>
                  <a:pt x="1664145" y="1860273"/>
                </a:moveTo>
                <a:cubicBezTo>
                  <a:pt x="1664264" y="1860270"/>
                  <a:pt x="1664367" y="1860270"/>
                  <a:pt x="1664486" y="1860273"/>
                </a:cubicBezTo>
                <a:cubicBezTo>
                  <a:pt x="1668546" y="1860368"/>
                  <a:pt x="1671752" y="1863729"/>
                  <a:pt x="1671650" y="1867778"/>
                </a:cubicBezTo>
                <a:cubicBezTo>
                  <a:pt x="1671650" y="1871922"/>
                  <a:pt x="1668290" y="1875282"/>
                  <a:pt x="1664145" y="1875282"/>
                </a:cubicBezTo>
                <a:cubicBezTo>
                  <a:pt x="1660000" y="1875282"/>
                  <a:pt x="1656641" y="1871922"/>
                  <a:pt x="1656641" y="1867778"/>
                </a:cubicBezTo>
                <a:cubicBezTo>
                  <a:pt x="1656641" y="1863633"/>
                  <a:pt x="1660000" y="1860273"/>
                  <a:pt x="1664145" y="1860273"/>
                </a:cubicBezTo>
                <a:close/>
                <a:moveTo>
                  <a:pt x="1909067" y="1860102"/>
                </a:moveTo>
                <a:cubicBezTo>
                  <a:pt x="1913315" y="1860102"/>
                  <a:pt x="1916743" y="1863539"/>
                  <a:pt x="1916743" y="1867778"/>
                </a:cubicBezTo>
                <a:cubicBezTo>
                  <a:pt x="1916743" y="1872016"/>
                  <a:pt x="1913315" y="1875453"/>
                  <a:pt x="1909067" y="1875453"/>
                </a:cubicBezTo>
                <a:cubicBezTo>
                  <a:pt x="1904821" y="1875453"/>
                  <a:pt x="1901393" y="1872016"/>
                  <a:pt x="1901393" y="1867778"/>
                </a:cubicBezTo>
                <a:cubicBezTo>
                  <a:pt x="1901393" y="1863539"/>
                  <a:pt x="1904821" y="1860102"/>
                  <a:pt x="1909067" y="1860102"/>
                </a:cubicBezTo>
                <a:close/>
                <a:moveTo>
                  <a:pt x="1847667" y="1860102"/>
                </a:moveTo>
                <a:cubicBezTo>
                  <a:pt x="1851914" y="1860102"/>
                  <a:pt x="1855342" y="1863539"/>
                  <a:pt x="1855342" y="1867778"/>
                </a:cubicBezTo>
                <a:cubicBezTo>
                  <a:pt x="1855342" y="1872016"/>
                  <a:pt x="1851914" y="1875453"/>
                  <a:pt x="1847667" y="1875453"/>
                </a:cubicBezTo>
                <a:cubicBezTo>
                  <a:pt x="1843420" y="1875453"/>
                  <a:pt x="1839992" y="1872016"/>
                  <a:pt x="1839992" y="1867778"/>
                </a:cubicBezTo>
                <a:cubicBezTo>
                  <a:pt x="1839992" y="1863539"/>
                  <a:pt x="1843420" y="1860102"/>
                  <a:pt x="1847667" y="1860102"/>
                </a:cubicBezTo>
                <a:close/>
                <a:moveTo>
                  <a:pt x="1786265" y="1860102"/>
                </a:moveTo>
                <a:cubicBezTo>
                  <a:pt x="1790512" y="1860102"/>
                  <a:pt x="1793940" y="1863539"/>
                  <a:pt x="1793940" y="1867778"/>
                </a:cubicBezTo>
                <a:cubicBezTo>
                  <a:pt x="1793940" y="1872016"/>
                  <a:pt x="1790512" y="1875453"/>
                  <a:pt x="1786265" y="1875453"/>
                </a:cubicBezTo>
                <a:cubicBezTo>
                  <a:pt x="1782018" y="1875453"/>
                  <a:pt x="1778590" y="1872016"/>
                  <a:pt x="1778590" y="1867778"/>
                </a:cubicBezTo>
                <a:cubicBezTo>
                  <a:pt x="1778590" y="1863539"/>
                  <a:pt x="1782018" y="1860102"/>
                  <a:pt x="1786265" y="1860102"/>
                </a:cubicBezTo>
                <a:close/>
                <a:moveTo>
                  <a:pt x="1724864" y="1860102"/>
                </a:moveTo>
                <a:cubicBezTo>
                  <a:pt x="1729111" y="1860102"/>
                  <a:pt x="1732539" y="1863539"/>
                  <a:pt x="1732539" y="1867778"/>
                </a:cubicBezTo>
                <a:cubicBezTo>
                  <a:pt x="1732539" y="1872016"/>
                  <a:pt x="1729111" y="1875453"/>
                  <a:pt x="1724864" y="1875453"/>
                </a:cubicBezTo>
                <a:cubicBezTo>
                  <a:pt x="1720617" y="1875453"/>
                  <a:pt x="1717189" y="1872016"/>
                  <a:pt x="1717189" y="1867778"/>
                </a:cubicBezTo>
                <a:cubicBezTo>
                  <a:pt x="1717189" y="1863539"/>
                  <a:pt x="1720617" y="1860102"/>
                  <a:pt x="1724864" y="1860102"/>
                </a:cubicBezTo>
                <a:close/>
                <a:moveTo>
                  <a:pt x="373184" y="1806376"/>
                </a:moveTo>
                <a:cubicBezTo>
                  <a:pt x="373440" y="1806224"/>
                  <a:pt x="373781" y="1806224"/>
                  <a:pt x="374036" y="1806376"/>
                </a:cubicBezTo>
                <a:lnTo>
                  <a:pt x="374889" y="1806376"/>
                </a:lnTo>
                <a:cubicBezTo>
                  <a:pt x="374889" y="1806847"/>
                  <a:pt x="374514" y="1807229"/>
                  <a:pt x="374036" y="1807229"/>
                </a:cubicBezTo>
                <a:cubicBezTo>
                  <a:pt x="373593" y="1807161"/>
                  <a:pt x="373252" y="1806816"/>
                  <a:pt x="373184" y="1806376"/>
                </a:cubicBezTo>
                <a:close/>
                <a:moveTo>
                  <a:pt x="435437" y="1805011"/>
                </a:moveTo>
                <a:cubicBezTo>
                  <a:pt x="435557" y="1804993"/>
                  <a:pt x="435676" y="1804993"/>
                  <a:pt x="435812" y="1805011"/>
                </a:cubicBezTo>
                <a:cubicBezTo>
                  <a:pt x="436460" y="1805114"/>
                  <a:pt x="436904" y="1805724"/>
                  <a:pt x="436802" y="1806376"/>
                </a:cubicBezTo>
                <a:cubicBezTo>
                  <a:pt x="436802" y="1807130"/>
                  <a:pt x="436187" y="1807740"/>
                  <a:pt x="435437" y="1807740"/>
                </a:cubicBezTo>
                <a:cubicBezTo>
                  <a:pt x="434721" y="1807664"/>
                  <a:pt x="434141" y="1807096"/>
                  <a:pt x="434073" y="1806376"/>
                </a:cubicBezTo>
                <a:cubicBezTo>
                  <a:pt x="434073" y="1805622"/>
                  <a:pt x="434686" y="1805011"/>
                  <a:pt x="435437" y="1805011"/>
                </a:cubicBezTo>
                <a:close/>
                <a:moveTo>
                  <a:pt x="496838" y="1804499"/>
                </a:moveTo>
                <a:cubicBezTo>
                  <a:pt x="497879" y="1804499"/>
                  <a:pt x="498715" y="1805340"/>
                  <a:pt x="498715" y="1806376"/>
                </a:cubicBezTo>
                <a:cubicBezTo>
                  <a:pt x="498715" y="1807413"/>
                  <a:pt x="497879" y="1808252"/>
                  <a:pt x="496838" y="1808252"/>
                </a:cubicBezTo>
                <a:cubicBezTo>
                  <a:pt x="495798" y="1808252"/>
                  <a:pt x="494963" y="1807413"/>
                  <a:pt x="494963" y="1806376"/>
                </a:cubicBezTo>
                <a:cubicBezTo>
                  <a:pt x="494963" y="1805339"/>
                  <a:pt x="495798" y="1804499"/>
                  <a:pt x="496838" y="1804499"/>
                </a:cubicBezTo>
                <a:close/>
                <a:moveTo>
                  <a:pt x="558240" y="1803988"/>
                </a:moveTo>
                <a:cubicBezTo>
                  <a:pt x="559553" y="1803988"/>
                  <a:pt x="560627" y="1805058"/>
                  <a:pt x="560627" y="1806376"/>
                </a:cubicBezTo>
                <a:cubicBezTo>
                  <a:pt x="560627" y="1807695"/>
                  <a:pt x="559553" y="1808764"/>
                  <a:pt x="558240" y="1808764"/>
                </a:cubicBezTo>
                <a:cubicBezTo>
                  <a:pt x="556960" y="1808681"/>
                  <a:pt x="555937" y="1807659"/>
                  <a:pt x="555852" y="1806376"/>
                </a:cubicBezTo>
                <a:cubicBezTo>
                  <a:pt x="555852" y="1805058"/>
                  <a:pt x="556926" y="1803988"/>
                  <a:pt x="558240" y="1803988"/>
                </a:cubicBezTo>
                <a:close/>
                <a:moveTo>
                  <a:pt x="619641" y="1803477"/>
                </a:moveTo>
                <a:cubicBezTo>
                  <a:pt x="619760" y="1803470"/>
                  <a:pt x="619880" y="1803470"/>
                  <a:pt x="619999" y="1803477"/>
                </a:cubicBezTo>
                <a:cubicBezTo>
                  <a:pt x="621500" y="1803574"/>
                  <a:pt x="622643" y="1804872"/>
                  <a:pt x="622541" y="1806376"/>
                </a:cubicBezTo>
                <a:cubicBezTo>
                  <a:pt x="622541" y="1807978"/>
                  <a:pt x="621244" y="1809276"/>
                  <a:pt x="619641" y="1809276"/>
                </a:cubicBezTo>
                <a:cubicBezTo>
                  <a:pt x="618072" y="1809190"/>
                  <a:pt x="616827" y="1807942"/>
                  <a:pt x="616742" y="1806376"/>
                </a:cubicBezTo>
                <a:cubicBezTo>
                  <a:pt x="616742" y="1804775"/>
                  <a:pt x="618038" y="1803477"/>
                  <a:pt x="619641" y="1803477"/>
                </a:cubicBezTo>
                <a:close/>
                <a:moveTo>
                  <a:pt x="681042" y="1802964"/>
                </a:moveTo>
                <a:cubicBezTo>
                  <a:pt x="682919" y="1802964"/>
                  <a:pt x="684454" y="1804491"/>
                  <a:pt x="684454" y="1806376"/>
                </a:cubicBezTo>
                <a:cubicBezTo>
                  <a:pt x="684454" y="1808260"/>
                  <a:pt x="682919" y="1809787"/>
                  <a:pt x="681042" y="1809787"/>
                </a:cubicBezTo>
                <a:cubicBezTo>
                  <a:pt x="679167" y="1809787"/>
                  <a:pt x="677632" y="1808260"/>
                  <a:pt x="677632" y="1806376"/>
                </a:cubicBezTo>
                <a:cubicBezTo>
                  <a:pt x="677632" y="1804491"/>
                  <a:pt x="679167" y="1802964"/>
                  <a:pt x="681042" y="1802964"/>
                </a:cubicBezTo>
                <a:close/>
                <a:moveTo>
                  <a:pt x="743126" y="1802453"/>
                </a:moveTo>
                <a:cubicBezTo>
                  <a:pt x="745292" y="1802453"/>
                  <a:pt x="747049" y="1804210"/>
                  <a:pt x="747049" y="1806376"/>
                </a:cubicBezTo>
                <a:cubicBezTo>
                  <a:pt x="747049" y="1808542"/>
                  <a:pt x="745292" y="1810299"/>
                  <a:pt x="743126" y="1810299"/>
                </a:cubicBezTo>
                <a:cubicBezTo>
                  <a:pt x="740994" y="1810212"/>
                  <a:pt x="739288" y="1808507"/>
                  <a:pt x="739203" y="1806376"/>
                </a:cubicBezTo>
                <a:cubicBezTo>
                  <a:pt x="739203" y="1804210"/>
                  <a:pt x="740959" y="1802453"/>
                  <a:pt x="743126" y="1802453"/>
                </a:cubicBezTo>
                <a:close/>
                <a:moveTo>
                  <a:pt x="803845" y="1802112"/>
                </a:moveTo>
                <a:cubicBezTo>
                  <a:pt x="806198" y="1802112"/>
                  <a:pt x="808109" y="1804021"/>
                  <a:pt x="808109" y="1806376"/>
                </a:cubicBezTo>
                <a:cubicBezTo>
                  <a:pt x="808109" y="1808732"/>
                  <a:pt x="806198" y="1810640"/>
                  <a:pt x="803845" y="1810640"/>
                </a:cubicBezTo>
                <a:cubicBezTo>
                  <a:pt x="801491" y="1810640"/>
                  <a:pt x="799581" y="1808732"/>
                  <a:pt x="799581" y="1806376"/>
                </a:cubicBezTo>
                <a:cubicBezTo>
                  <a:pt x="799581" y="1804021"/>
                  <a:pt x="801491" y="1802112"/>
                  <a:pt x="803845" y="1802112"/>
                </a:cubicBezTo>
                <a:close/>
                <a:moveTo>
                  <a:pt x="865246" y="1801600"/>
                </a:moveTo>
                <a:cubicBezTo>
                  <a:pt x="865365" y="1801595"/>
                  <a:pt x="865485" y="1801595"/>
                  <a:pt x="865587" y="1801600"/>
                </a:cubicBezTo>
                <a:cubicBezTo>
                  <a:pt x="868129" y="1801696"/>
                  <a:pt x="870124" y="1803835"/>
                  <a:pt x="870022" y="1806376"/>
                </a:cubicBezTo>
                <a:cubicBezTo>
                  <a:pt x="870022" y="1809013"/>
                  <a:pt x="867890" y="1811152"/>
                  <a:pt x="865246" y="1811152"/>
                </a:cubicBezTo>
                <a:cubicBezTo>
                  <a:pt x="862654" y="1811063"/>
                  <a:pt x="860556" y="1808975"/>
                  <a:pt x="860471" y="1806376"/>
                </a:cubicBezTo>
                <a:cubicBezTo>
                  <a:pt x="860471" y="1803739"/>
                  <a:pt x="862603" y="1801600"/>
                  <a:pt x="865246" y="1801600"/>
                </a:cubicBezTo>
                <a:close/>
                <a:moveTo>
                  <a:pt x="926648" y="1801259"/>
                </a:moveTo>
                <a:cubicBezTo>
                  <a:pt x="926767" y="1801256"/>
                  <a:pt x="926886" y="1801256"/>
                  <a:pt x="926989" y="1801259"/>
                </a:cubicBezTo>
                <a:cubicBezTo>
                  <a:pt x="929718" y="1801355"/>
                  <a:pt x="931867" y="1803645"/>
                  <a:pt x="931764" y="1806376"/>
                </a:cubicBezTo>
                <a:cubicBezTo>
                  <a:pt x="931764" y="1809202"/>
                  <a:pt x="929479" y="1811493"/>
                  <a:pt x="926648" y="1811493"/>
                </a:cubicBezTo>
                <a:cubicBezTo>
                  <a:pt x="923867" y="1811404"/>
                  <a:pt x="921616" y="1809164"/>
                  <a:pt x="921531" y="1806376"/>
                </a:cubicBezTo>
                <a:cubicBezTo>
                  <a:pt x="921531" y="1803550"/>
                  <a:pt x="923816" y="1801259"/>
                  <a:pt x="926648" y="1801259"/>
                </a:cubicBezTo>
                <a:close/>
                <a:moveTo>
                  <a:pt x="988049" y="1800747"/>
                </a:moveTo>
                <a:cubicBezTo>
                  <a:pt x="991153" y="1800747"/>
                  <a:pt x="993678" y="1803267"/>
                  <a:pt x="993678" y="1806376"/>
                </a:cubicBezTo>
                <a:cubicBezTo>
                  <a:pt x="993678" y="1809485"/>
                  <a:pt x="991153" y="1812004"/>
                  <a:pt x="988049" y="1812004"/>
                </a:cubicBezTo>
                <a:cubicBezTo>
                  <a:pt x="984945" y="1812004"/>
                  <a:pt x="982421" y="1809485"/>
                  <a:pt x="982421" y="1806376"/>
                </a:cubicBezTo>
                <a:cubicBezTo>
                  <a:pt x="982421" y="1803267"/>
                  <a:pt x="984945" y="1800747"/>
                  <a:pt x="988049" y="1800747"/>
                </a:cubicBezTo>
                <a:close/>
                <a:moveTo>
                  <a:pt x="1050132" y="1800406"/>
                </a:moveTo>
                <a:cubicBezTo>
                  <a:pt x="1050251" y="1800403"/>
                  <a:pt x="1050371" y="1800403"/>
                  <a:pt x="1050473" y="1800406"/>
                </a:cubicBezTo>
                <a:cubicBezTo>
                  <a:pt x="1053680" y="1800502"/>
                  <a:pt x="1056204" y="1803174"/>
                  <a:pt x="1056102" y="1806376"/>
                </a:cubicBezTo>
                <a:cubicBezTo>
                  <a:pt x="1056102" y="1809672"/>
                  <a:pt x="1053424" y="1812345"/>
                  <a:pt x="1050132" y="1812345"/>
                </a:cubicBezTo>
                <a:cubicBezTo>
                  <a:pt x="1046841" y="1812345"/>
                  <a:pt x="1044163" y="1809672"/>
                  <a:pt x="1044163" y="1806376"/>
                </a:cubicBezTo>
                <a:cubicBezTo>
                  <a:pt x="1044163" y="1803079"/>
                  <a:pt x="1046841" y="1800406"/>
                  <a:pt x="1050132" y="1800406"/>
                </a:cubicBezTo>
                <a:close/>
                <a:moveTo>
                  <a:pt x="1110851" y="1800065"/>
                </a:moveTo>
                <a:cubicBezTo>
                  <a:pt x="1110970" y="1800062"/>
                  <a:pt x="1111090" y="1800062"/>
                  <a:pt x="1111192" y="1800065"/>
                </a:cubicBezTo>
                <a:cubicBezTo>
                  <a:pt x="1114586" y="1800161"/>
                  <a:pt x="1117264" y="1802987"/>
                  <a:pt x="1117162" y="1806376"/>
                </a:cubicBezTo>
                <a:cubicBezTo>
                  <a:pt x="1117162" y="1809860"/>
                  <a:pt x="1114331" y="1812686"/>
                  <a:pt x="1110851" y="1812686"/>
                </a:cubicBezTo>
                <a:cubicBezTo>
                  <a:pt x="1107406" y="1812596"/>
                  <a:pt x="1104626" y="1809823"/>
                  <a:pt x="1104541" y="1806376"/>
                </a:cubicBezTo>
                <a:cubicBezTo>
                  <a:pt x="1104541" y="1802891"/>
                  <a:pt x="1107372" y="1800065"/>
                  <a:pt x="1110851" y="1800065"/>
                </a:cubicBezTo>
                <a:close/>
                <a:moveTo>
                  <a:pt x="1172253" y="1799724"/>
                </a:moveTo>
                <a:cubicBezTo>
                  <a:pt x="1172372" y="1799721"/>
                  <a:pt x="1172492" y="1799721"/>
                  <a:pt x="1172594" y="1799724"/>
                </a:cubicBezTo>
                <a:cubicBezTo>
                  <a:pt x="1176176" y="1799820"/>
                  <a:pt x="1179007" y="1802797"/>
                  <a:pt x="1178904" y="1806376"/>
                </a:cubicBezTo>
                <a:cubicBezTo>
                  <a:pt x="1178904" y="1810050"/>
                  <a:pt x="1175920" y="1813028"/>
                  <a:pt x="1172253" y="1813028"/>
                </a:cubicBezTo>
                <a:cubicBezTo>
                  <a:pt x="1168619" y="1812937"/>
                  <a:pt x="1165686" y="1810012"/>
                  <a:pt x="1165601" y="1806376"/>
                </a:cubicBezTo>
                <a:cubicBezTo>
                  <a:pt x="1165601" y="1802702"/>
                  <a:pt x="1168586" y="1799724"/>
                  <a:pt x="1172253" y="1799724"/>
                </a:cubicBezTo>
                <a:close/>
                <a:moveTo>
                  <a:pt x="1234020" y="1799419"/>
                </a:moveTo>
                <a:cubicBezTo>
                  <a:pt x="1237788" y="1799419"/>
                  <a:pt x="1240843" y="1802473"/>
                  <a:pt x="1240843" y="1806241"/>
                </a:cubicBezTo>
                <a:cubicBezTo>
                  <a:pt x="1240843" y="1810009"/>
                  <a:pt x="1237788" y="1813064"/>
                  <a:pt x="1234020" y="1813064"/>
                </a:cubicBezTo>
                <a:cubicBezTo>
                  <a:pt x="1230252" y="1813064"/>
                  <a:pt x="1227198" y="1810009"/>
                  <a:pt x="1227198" y="1806241"/>
                </a:cubicBezTo>
                <a:cubicBezTo>
                  <a:pt x="1227198" y="1802473"/>
                  <a:pt x="1230252" y="1799419"/>
                  <a:pt x="1234020" y="1799419"/>
                </a:cubicBezTo>
                <a:close/>
                <a:moveTo>
                  <a:pt x="1295055" y="1799212"/>
                </a:moveTo>
                <a:cubicBezTo>
                  <a:pt x="1299012" y="1799212"/>
                  <a:pt x="1302218" y="1802419"/>
                  <a:pt x="1302218" y="1806376"/>
                </a:cubicBezTo>
                <a:cubicBezTo>
                  <a:pt x="1302218" y="1810333"/>
                  <a:pt x="1299012" y="1813539"/>
                  <a:pt x="1295055" y="1813539"/>
                </a:cubicBezTo>
                <a:cubicBezTo>
                  <a:pt x="1291098" y="1813539"/>
                  <a:pt x="1287892" y="1810333"/>
                  <a:pt x="1287892" y="1806376"/>
                </a:cubicBezTo>
                <a:cubicBezTo>
                  <a:pt x="1287892" y="1802419"/>
                  <a:pt x="1291098" y="1799212"/>
                  <a:pt x="1295055" y="1799212"/>
                </a:cubicBezTo>
                <a:close/>
                <a:moveTo>
                  <a:pt x="1602061" y="1798360"/>
                </a:moveTo>
                <a:cubicBezTo>
                  <a:pt x="1602181" y="1798358"/>
                  <a:pt x="1602283" y="1798358"/>
                  <a:pt x="1602403" y="1798360"/>
                </a:cubicBezTo>
                <a:cubicBezTo>
                  <a:pt x="1606837" y="1798455"/>
                  <a:pt x="1610351" y="1802121"/>
                  <a:pt x="1610248" y="1806547"/>
                </a:cubicBezTo>
                <a:cubicBezTo>
                  <a:pt x="1610248" y="1811068"/>
                  <a:pt x="1606581" y="1814733"/>
                  <a:pt x="1602061" y="1814733"/>
                </a:cubicBezTo>
                <a:cubicBezTo>
                  <a:pt x="1597575" y="1814643"/>
                  <a:pt x="1593960" y="1811031"/>
                  <a:pt x="1593875" y="1806547"/>
                </a:cubicBezTo>
                <a:cubicBezTo>
                  <a:pt x="1593875" y="1802025"/>
                  <a:pt x="1597542" y="1798360"/>
                  <a:pt x="1602061" y="1798360"/>
                </a:cubicBezTo>
                <a:close/>
                <a:moveTo>
                  <a:pt x="1479259" y="1798360"/>
                </a:moveTo>
                <a:cubicBezTo>
                  <a:pt x="1479378" y="1798357"/>
                  <a:pt x="1479481" y="1798357"/>
                  <a:pt x="1479600" y="1798360"/>
                </a:cubicBezTo>
                <a:cubicBezTo>
                  <a:pt x="1483847" y="1798456"/>
                  <a:pt x="1487207" y="1801967"/>
                  <a:pt x="1487105" y="1806206"/>
                </a:cubicBezTo>
                <a:cubicBezTo>
                  <a:pt x="1487105" y="1810538"/>
                  <a:pt x="1483591" y="1814051"/>
                  <a:pt x="1479259" y="1814051"/>
                </a:cubicBezTo>
                <a:cubicBezTo>
                  <a:pt x="1474961" y="1813961"/>
                  <a:pt x="1471498" y="1810500"/>
                  <a:pt x="1471414" y="1806206"/>
                </a:cubicBezTo>
                <a:cubicBezTo>
                  <a:pt x="1471414" y="1801872"/>
                  <a:pt x="1474927" y="1798360"/>
                  <a:pt x="1479259" y="1798360"/>
                </a:cubicBezTo>
                <a:close/>
                <a:moveTo>
                  <a:pt x="1357138" y="1798360"/>
                </a:moveTo>
                <a:cubicBezTo>
                  <a:pt x="1357257" y="1798357"/>
                  <a:pt x="1357360" y="1798357"/>
                  <a:pt x="1357479" y="1798360"/>
                </a:cubicBezTo>
                <a:cubicBezTo>
                  <a:pt x="1361539" y="1798456"/>
                  <a:pt x="1364745" y="1801816"/>
                  <a:pt x="1364643" y="1805865"/>
                </a:cubicBezTo>
                <a:cubicBezTo>
                  <a:pt x="1364643" y="1810009"/>
                  <a:pt x="1361283" y="1813369"/>
                  <a:pt x="1357138" y="1813369"/>
                </a:cubicBezTo>
                <a:cubicBezTo>
                  <a:pt x="1352993" y="1813369"/>
                  <a:pt x="1349634" y="1810009"/>
                  <a:pt x="1349634" y="1805865"/>
                </a:cubicBezTo>
                <a:cubicBezTo>
                  <a:pt x="1349634" y="1801720"/>
                  <a:pt x="1352993" y="1798360"/>
                  <a:pt x="1357138" y="1798360"/>
                </a:cubicBezTo>
                <a:close/>
                <a:moveTo>
                  <a:pt x="1971151" y="1798359"/>
                </a:moveTo>
                <a:cubicBezTo>
                  <a:pt x="1975194" y="1798359"/>
                  <a:pt x="1978485" y="1801643"/>
                  <a:pt x="1978485" y="1805693"/>
                </a:cubicBezTo>
                <a:cubicBezTo>
                  <a:pt x="1978485" y="1809744"/>
                  <a:pt x="1975194" y="1813028"/>
                  <a:pt x="1971151" y="1813028"/>
                </a:cubicBezTo>
                <a:cubicBezTo>
                  <a:pt x="1967144" y="1812937"/>
                  <a:pt x="1963903" y="1809707"/>
                  <a:pt x="1963818" y="1805693"/>
                </a:cubicBezTo>
                <a:cubicBezTo>
                  <a:pt x="1963818" y="1801643"/>
                  <a:pt x="1967109" y="1798359"/>
                  <a:pt x="1971151" y="1798359"/>
                </a:cubicBezTo>
                <a:close/>
                <a:moveTo>
                  <a:pt x="1909068" y="1798359"/>
                </a:moveTo>
                <a:cubicBezTo>
                  <a:pt x="1913775" y="1798359"/>
                  <a:pt x="1917595" y="1802178"/>
                  <a:pt x="1917595" y="1806887"/>
                </a:cubicBezTo>
                <a:cubicBezTo>
                  <a:pt x="1917595" y="1811597"/>
                  <a:pt x="1913775" y="1815415"/>
                  <a:pt x="1909068" y="1815415"/>
                </a:cubicBezTo>
                <a:cubicBezTo>
                  <a:pt x="1904394" y="1815325"/>
                  <a:pt x="1900625" y="1811559"/>
                  <a:pt x="1900540" y="1806887"/>
                </a:cubicBezTo>
                <a:cubicBezTo>
                  <a:pt x="1900540" y="1802178"/>
                  <a:pt x="1904361" y="1798359"/>
                  <a:pt x="1909068" y="1798359"/>
                </a:cubicBezTo>
                <a:close/>
                <a:moveTo>
                  <a:pt x="1847667" y="1798359"/>
                </a:moveTo>
                <a:cubicBezTo>
                  <a:pt x="1852374" y="1798359"/>
                  <a:pt x="1856194" y="1802178"/>
                  <a:pt x="1856194" y="1806887"/>
                </a:cubicBezTo>
                <a:cubicBezTo>
                  <a:pt x="1856194" y="1811597"/>
                  <a:pt x="1852374" y="1815415"/>
                  <a:pt x="1847667" y="1815415"/>
                </a:cubicBezTo>
                <a:cubicBezTo>
                  <a:pt x="1842993" y="1815325"/>
                  <a:pt x="1839224" y="1811559"/>
                  <a:pt x="1839139" y="1806887"/>
                </a:cubicBezTo>
                <a:cubicBezTo>
                  <a:pt x="1839139" y="1802178"/>
                  <a:pt x="1842959" y="1798359"/>
                  <a:pt x="1847667" y="1798359"/>
                </a:cubicBezTo>
                <a:close/>
                <a:moveTo>
                  <a:pt x="1786266" y="1798359"/>
                </a:moveTo>
                <a:cubicBezTo>
                  <a:pt x="1790973" y="1798359"/>
                  <a:pt x="1794793" y="1802178"/>
                  <a:pt x="1794793" y="1806887"/>
                </a:cubicBezTo>
                <a:cubicBezTo>
                  <a:pt x="1794793" y="1811597"/>
                  <a:pt x="1790973" y="1815415"/>
                  <a:pt x="1786266" y="1815415"/>
                </a:cubicBezTo>
                <a:cubicBezTo>
                  <a:pt x="1781592" y="1815325"/>
                  <a:pt x="1777823" y="1811559"/>
                  <a:pt x="1777738" y="1806887"/>
                </a:cubicBezTo>
                <a:cubicBezTo>
                  <a:pt x="1777738" y="1802178"/>
                  <a:pt x="1781558" y="1798359"/>
                  <a:pt x="1786266" y="1798359"/>
                </a:cubicBezTo>
                <a:close/>
                <a:moveTo>
                  <a:pt x="1724864" y="1798359"/>
                </a:moveTo>
                <a:cubicBezTo>
                  <a:pt x="1729486" y="1798359"/>
                  <a:pt x="1733221" y="1802102"/>
                  <a:pt x="1733221" y="1806717"/>
                </a:cubicBezTo>
                <a:cubicBezTo>
                  <a:pt x="1733221" y="1811332"/>
                  <a:pt x="1729486" y="1815074"/>
                  <a:pt x="1724864" y="1815074"/>
                </a:cubicBezTo>
                <a:cubicBezTo>
                  <a:pt x="1720242" y="1815074"/>
                  <a:pt x="1716507" y="1811332"/>
                  <a:pt x="1716507" y="1806717"/>
                </a:cubicBezTo>
                <a:cubicBezTo>
                  <a:pt x="1716507" y="1802102"/>
                  <a:pt x="1720242" y="1798359"/>
                  <a:pt x="1724864" y="1798359"/>
                </a:cubicBezTo>
                <a:close/>
                <a:moveTo>
                  <a:pt x="1664145" y="1798359"/>
                </a:moveTo>
                <a:cubicBezTo>
                  <a:pt x="1664264" y="1798359"/>
                  <a:pt x="1664384" y="1798361"/>
                  <a:pt x="1664486" y="1798366"/>
                </a:cubicBezTo>
                <a:cubicBezTo>
                  <a:pt x="1669108" y="1798556"/>
                  <a:pt x="1672690" y="1802446"/>
                  <a:pt x="1672502" y="1807058"/>
                </a:cubicBezTo>
                <a:cubicBezTo>
                  <a:pt x="1672502" y="1811673"/>
                  <a:pt x="1668767" y="1815415"/>
                  <a:pt x="1664145" y="1815415"/>
                </a:cubicBezTo>
                <a:cubicBezTo>
                  <a:pt x="1664026" y="1815415"/>
                  <a:pt x="1663906" y="1815414"/>
                  <a:pt x="1663804" y="1815409"/>
                </a:cubicBezTo>
                <a:cubicBezTo>
                  <a:pt x="1659182" y="1815219"/>
                  <a:pt x="1655600" y="1811329"/>
                  <a:pt x="1655788" y="1806717"/>
                </a:cubicBezTo>
                <a:cubicBezTo>
                  <a:pt x="1655788" y="1802102"/>
                  <a:pt x="1659523" y="1798359"/>
                  <a:pt x="1664145" y="1798359"/>
                </a:cubicBezTo>
                <a:close/>
                <a:moveTo>
                  <a:pt x="1540660" y="1798359"/>
                </a:moveTo>
                <a:cubicBezTo>
                  <a:pt x="1545094" y="1798359"/>
                  <a:pt x="1548676" y="1801948"/>
                  <a:pt x="1548676" y="1806376"/>
                </a:cubicBezTo>
                <a:cubicBezTo>
                  <a:pt x="1548676" y="1810803"/>
                  <a:pt x="1545094" y="1814392"/>
                  <a:pt x="1540660" y="1814392"/>
                </a:cubicBezTo>
                <a:cubicBezTo>
                  <a:pt x="1536225" y="1814392"/>
                  <a:pt x="1532644" y="1810803"/>
                  <a:pt x="1532644" y="1806376"/>
                </a:cubicBezTo>
                <a:cubicBezTo>
                  <a:pt x="1532644" y="1801948"/>
                  <a:pt x="1536225" y="1798359"/>
                  <a:pt x="1540660" y="1798359"/>
                </a:cubicBezTo>
                <a:close/>
                <a:moveTo>
                  <a:pt x="1417858" y="1798359"/>
                </a:moveTo>
                <a:cubicBezTo>
                  <a:pt x="1422105" y="1798359"/>
                  <a:pt x="1425533" y="1801796"/>
                  <a:pt x="1425533" y="1806035"/>
                </a:cubicBezTo>
                <a:cubicBezTo>
                  <a:pt x="1425533" y="1810273"/>
                  <a:pt x="1422105" y="1813710"/>
                  <a:pt x="1417858" y="1813710"/>
                </a:cubicBezTo>
                <a:cubicBezTo>
                  <a:pt x="1413611" y="1813710"/>
                  <a:pt x="1410183" y="1810273"/>
                  <a:pt x="1410183" y="1806035"/>
                </a:cubicBezTo>
                <a:cubicBezTo>
                  <a:pt x="1410183" y="1801796"/>
                  <a:pt x="1413611" y="1798359"/>
                  <a:pt x="1417858" y="1798359"/>
                </a:cubicBezTo>
                <a:close/>
                <a:moveTo>
                  <a:pt x="311782" y="1744974"/>
                </a:moveTo>
                <a:cubicBezTo>
                  <a:pt x="312038" y="1744822"/>
                  <a:pt x="312379" y="1744822"/>
                  <a:pt x="312635" y="1744974"/>
                </a:cubicBezTo>
                <a:lnTo>
                  <a:pt x="313487" y="1744974"/>
                </a:lnTo>
                <a:cubicBezTo>
                  <a:pt x="313487" y="1745445"/>
                  <a:pt x="313112" y="1745827"/>
                  <a:pt x="312635" y="1745827"/>
                </a:cubicBezTo>
                <a:cubicBezTo>
                  <a:pt x="312191" y="1745759"/>
                  <a:pt x="311850" y="1745414"/>
                  <a:pt x="311782" y="1744974"/>
                </a:cubicBezTo>
                <a:close/>
                <a:moveTo>
                  <a:pt x="374036" y="1743439"/>
                </a:moveTo>
                <a:cubicBezTo>
                  <a:pt x="374889" y="1743439"/>
                  <a:pt x="375571" y="1744127"/>
                  <a:pt x="375571" y="1744974"/>
                </a:cubicBezTo>
                <a:cubicBezTo>
                  <a:pt x="375571" y="1745822"/>
                  <a:pt x="374889" y="1746510"/>
                  <a:pt x="374036" y="1746510"/>
                </a:cubicBezTo>
                <a:cubicBezTo>
                  <a:pt x="373183" y="1746510"/>
                  <a:pt x="372501" y="1745822"/>
                  <a:pt x="372501" y="1744974"/>
                </a:cubicBezTo>
                <a:cubicBezTo>
                  <a:pt x="372501" y="1744127"/>
                  <a:pt x="373183" y="1743439"/>
                  <a:pt x="374036" y="1743439"/>
                </a:cubicBezTo>
                <a:close/>
                <a:moveTo>
                  <a:pt x="436119" y="1742928"/>
                </a:moveTo>
                <a:cubicBezTo>
                  <a:pt x="436170" y="1742928"/>
                  <a:pt x="436238" y="1742930"/>
                  <a:pt x="436290" y="1742935"/>
                </a:cubicBezTo>
                <a:cubicBezTo>
                  <a:pt x="437415" y="1743029"/>
                  <a:pt x="438268" y="1744020"/>
                  <a:pt x="438166" y="1745146"/>
                </a:cubicBezTo>
                <a:cubicBezTo>
                  <a:pt x="438166" y="1746277"/>
                  <a:pt x="437245" y="1747192"/>
                  <a:pt x="436119" y="1747192"/>
                </a:cubicBezTo>
                <a:cubicBezTo>
                  <a:pt x="434960" y="1747104"/>
                  <a:pt x="434073" y="1746137"/>
                  <a:pt x="434073" y="1744975"/>
                </a:cubicBezTo>
                <a:cubicBezTo>
                  <a:pt x="434073" y="1743844"/>
                  <a:pt x="434993" y="1742928"/>
                  <a:pt x="436119" y="1742928"/>
                </a:cubicBezTo>
                <a:close/>
                <a:moveTo>
                  <a:pt x="496839" y="1742416"/>
                </a:moveTo>
                <a:cubicBezTo>
                  <a:pt x="496958" y="1742407"/>
                  <a:pt x="497078" y="1742407"/>
                  <a:pt x="497197" y="1742416"/>
                </a:cubicBezTo>
                <a:cubicBezTo>
                  <a:pt x="498510" y="1742513"/>
                  <a:pt x="499500" y="1743659"/>
                  <a:pt x="499397" y="1744974"/>
                </a:cubicBezTo>
                <a:cubicBezTo>
                  <a:pt x="499397" y="1746386"/>
                  <a:pt x="498255" y="1747533"/>
                  <a:pt x="496839" y="1747533"/>
                </a:cubicBezTo>
                <a:cubicBezTo>
                  <a:pt x="495423" y="1747533"/>
                  <a:pt x="494281" y="1746386"/>
                  <a:pt x="494281" y="1744974"/>
                </a:cubicBezTo>
                <a:cubicBezTo>
                  <a:pt x="494281" y="1743562"/>
                  <a:pt x="495423" y="1742416"/>
                  <a:pt x="496839" y="1742416"/>
                </a:cubicBezTo>
                <a:close/>
                <a:moveTo>
                  <a:pt x="558240" y="1741904"/>
                </a:moveTo>
                <a:cubicBezTo>
                  <a:pt x="559928" y="1741904"/>
                  <a:pt x="561309" y="1743279"/>
                  <a:pt x="561309" y="1744975"/>
                </a:cubicBezTo>
                <a:cubicBezTo>
                  <a:pt x="561309" y="1746670"/>
                  <a:pt x="559928" y="1748045"/>
                  <a:pt x="558240" y="1748045"/>
                </a:cubicBezTo>
                <a:cubicBezTo>
                  <a:pt x="556551" y="1748045"/>
                  <a:pt x="555170" y="1746670"/>
                  <a:pt x="555170" y="1744975"/>
                </a:cubicBezTo>
                <a:cubicBezTo>
                  <a:pt x="555170" y="1743279"/>
                  <a:pt x="556551" y="1741904"/>
                  <a:pt x="558240" y="1741904"/>
                </a:cubicBezTo>
                <a:close/>
                <a:moveTo>
                  <a:pt x="619642" y="1741392"/>
                </a:moveTo>
                <a:cubicBezTo>
                  <a:pt x="621620" y="1741392"/>
                  <a:pt x="623223" y="1742996"/>
                  <a:pt x="623223" y="1744974"/>
                </a:cubicBezTo>
                <a:cubicBezTo>
                  <a:pt x="623223" y="1746953"/>
                  <a:pt x="621620" y="1748556"/>
                  <a:pt x="619642" y="1748556"/>
                </a:cubicBezTo>
                <a:cubicBezTo>
                  <a:pt x="617697" y="1748469"/>
                  <a:pt x="616145" y="1746915"/>
                  <a:pt x="616060" y="1744974"/>
                </a:cubicBezTo>
                <a:cubicBezTo>
                  <a:pt x="616060" y="1742996"/>
                  <a:pt x="617663" y="1741392"/>
                  <a:pt x="619642" y="1741392"/>
                </a:cubicBezTo>
                <a:close/>
                <a:moveTo>
                  <a:pt x="681042" y="1740881"/>
                </a:moveTo>
                <a:cubicBezTo>
                  <a:pt x="681162" y="1740876"/>
                  <a:pt x="681281" y="1740876"/>
                  <a:pt x="681383" y="1740881"/>
                </a:cubicBezTo>
                <a:cubicBezTo>
                  <a:pt x="683549" y="1740978"/>
                  <a:pt x="685238" y="1742810"/>
                  <a:pt x="685136" y="1744975"/>
                </a:cubicBezTo>
                <a:cubicBezTo>
                  <a:pt x="685136" y="1747236"/>
                  <a:pt x="683311" y="1749068"/>
                  <a:pt x="681042" y="1749068"/>
                </a:cubicBezTo>
                <a:cubicBezTo>
                  <a:pt x="678773" y="1749068"/>
                  <a:pt x="676949" y="1747236"/>
                  <a:pt x="676949" y="1744975"/>
                </a:cubicBezTo>
                <a:cubicBezTo>
                  <a:pt x="676949" y="1742715"/>
                  <a:pt x="678773" y="1740881"/>
                  <a:pt x="681042" y="1740881"/>
                </a:cubicBezTo>
                <a:close/>
                <a:moveTo>
                  <a:pt x="743125" y="1740369"/>
                </a:moveTo>
                <a:cubicBezTo>
                  <a:pt x="745667" y="1740369"/>
                  <a:pt x="747730" y="1742432"/>
                  <a:pt x="747730" y="1744975"/>
                </a:cubicBezTo>
                <a:cubicBezTo>
                  <a:pt x="747730" y="1747518"/>
                  <a:pt x="745667" y="1749580"/>
                  <a:pt x="743125" y="1749580"/>
                </a:cubicBezTo>
                <a:cubicBezTo>
                  <a:pt x="740584" y="1749580"/>
                  <a:pt x="738521" y="1747518"/>
                  <a:pt x="738521" y="1744975"/>
                </a:cubicBezTo>
                <a:cubicBezTo>
                  <a:pt x="738521" y="1742432"/>
                  <a:pt x="740584" y="1740369"/>
                  <a:pt x="743125" y="1740369"/>
                </a:cubicBezTo>
                <a:close/>
                <a:moveTo>
                  <a:pt x="803845" y="1740028"/>
                </a:moveTo>
                <a:cubicBezTo>
                  <a:pt x="806574" y="1740028"/>
                  <a:pt x="808791" y="1742242"/>
                  <a:pt x="808791" y="1744975"/>
                </a:cubicBezTo>
                <a:cubicBezTo>
                  <a:pt x="808791" y="1747707"/>
                  <a:pt x="806574" y="1749921"/>
                  <a:pt x="803845" y="1749921"/>
                </a:cubicBezTo>
                <a:cubicBezTo>
                  <a:pt x="801116" y="1749921"/>
                  <a:pt x="798899" y="1747707"/>
                  <a:pt x="798899" y="1744975"/>
                </a:cubicBezTo>
                <a:cubicBezTo>
                  <a:pt x="798899" y="1742242"/>
                  <a:pt x="801116" y="1740028"/>
                  <a:pt x="803845" y="1740028"/>
                </a:cubicBezTo>
                <a:close/>
                <a:moveTo>
                  <a:pt x="865247" y="1739516"/>
                </a:moveTo>
                <a:cubicBezTo>
                  <a:pt x="868266" y="1739516"/>
                  <a:pt x="870705" y="1741961"/>
                  <a:pt x="870705" y="1744974"/>
                </a:cubicBezTo>
                <a:cubicBezTo>
                  <a:pt x="870705" y="1747988"/>
                  <a:pt x="868266" y="1750432"/>
                  <a:pt x="865247" y="1750432"/>
                </a:cubicBezTo>
                <a:cubicBezTo>
                  <a:pt x="862261" y="1750344"/>
                  <a:pt x="859874" y="1747951"/>
                  <a:pt x="859789" y="1744974"/>
                </a:cubicBezTo>
                <a:cubicBezTo>
                  <a:pt x="859789" y="1741961"/>
                  <a:pt x="862228" y="1739516"/>
                  <a:pt x="865247" y="1739516"/>
                </a:cubicBezTo>
                <a:close/>
                <a:moveTo>
                  <a:pt x="926647" y="1739005"/>
                </a:moveTo>
                <a:cubicBezTo>
                  <a:pt x="926766" y="1739002"/>
                  <a:pt x="926886" y="1739002"/>
                  <a:pt x="926988" y="1739005"/>
                </a:cubicBezTo>
                <a:cubicBezTo>
                  <a:pt x="930194" y="1739101"/>
                  <a:pt x="932719" y="1741773"/>
                  <a:pt x="932616" y="1744975"/>
                </a:cubicBezTo>
                <a:cubicBezTo>
                  <a:pt x="932616" y="1748271"/>
                  <a:pt x="929939" y="1750944"/>
                  <a:pt x="926647" y="1750944"/>
                </a:cubicBezTo>
                <a:cubicBezTo>
                  <a:pt x="923355" y="1750944"/>
                  <a:pt x="920678" y="1748271"/>
                  <a:pt x="920678" y="1744975"/>
                </a:cubicBezTo>
                <a:cubicBezTo>
                  <a:pt x="920678" y="1741678"/>
                  <a:pt x="923355" y="1739005"/>
                  <a:pt x="926647" y="1739005"/>
                </a:cubicBezTo>
                <a:close/>
                <a:moveTo>
                  <a:pt x="988048" y="1738664"/>
                </a:moveTo>
                <a:cubicBezTo>
                  <a:pt x="988168" y="1738661"/>
                  <a:pt x="988287" y="1738661"/>
                  <a:pt x="988390" y="1738664"/>
                </a:cubicBezTo>
                <a:cubicBezTo>
                  <a:pt x="991784" y="1738759"/>
                  <a:pt x="994461" y="1741586"/>
                  <a:pt x="994359" y="1744975"/>
                </a:cubicBezTo>
                <a:cubicBezTo>
                  <a:pt x="994359" y="1748459"/>
                  <a:pt x="991528" y="1751285"/>
                  <a:pt x="988048" y="1751285"/>
                </a:cubicBezTo>
                <a:cubicBezTo>
                  <a:pt x="984603" y="1751195"/>
                  <a:pt x="981823" y="1748422"/>
                  <a:pt x="981738" y="1744975"/>
                </a:cubicBezTo>
                <a:cubicBezTo>
                  <a:pt x="981738" y="1741490"/>
                  <a:pt x="984569" y="1738664"/>
                  <a:pt x="988048" y="1738664"/>
                </a:cubicBezTo>
                <a:close/>
                <a:moveTo>
                  <a:pt x="1050133" y="1738323"/>
                </a:moveTo>
                <a:cubicBezTo>
                  <a:pt x="1050252" y="1738320"/>
                  <a:pt x="1050372" y="1738320"/>
                  <a:pt x="1050474" y="1738323"/>
                </a:cubicBezTo>
                <a:cubicBezTo>
                  <a:pt x="1054056" y="1738418"/>
                  <a:pt x="1056887" y="1741396"/>
                  <a:pt x="1056785" y="1744975"/>
                </a:cubicBezTo>
                <a:cubicBezTo>
                  <a:pt x="1056785" y="1748649"/>
                  <a:pt x="1053800" y="1751627"/>
                  <a:pt x="1050133" y="1751627"/>
                </a:cubicBezTo>
                <a:cubicBezTo>
                  <a:pt x="1046499" y="1751536"/>
                  <a:pt x="1043566" y="1748611"/>
                  <a:pt x="1043481" y="1744975"/>
                </a:cubicBezTo>
                <a:cubicBezTo>
                  <a:pt x="1043481" y="1741301"/>
                  <a:pt x="1046466" y="1738323"/>
                  <a:pt x="1050133" y="1738323"/>
                </a:cubicBezTo>
                <a:close/>
                <a:moveTo>
                  <a:pt x="1110852" y="1737981"/>
                </a:moveTo>
                <a:cubicBezTo>
                  <a:pt x="1114706" y="1737981"/>
                  <a:pt x="1117845" y="1741113"/>
                  <a:pt x="1117845" y="1744974"/>
                </a:cubicBezTo>
                <a:cubicBezTo>
                  <a:pt x="1117845" y="1748836"/>
                  <a:pt x="1114706" y="1751967"/>
                  <a:pt x="1110852" y="1751967"/>
                </a:cubicBezTo>
                <a:cubicBezTo>
                  <a:pt x="1107031" y="1751877"/>
                  <a:pt x="1103944" y="1748798"/>
                  <a:pt x="1103859" y="1744974"/>
                </a:cubicBezTo>
                <a:cubicBezTo>
                  <a:pt x="1103859" y="1741113"/>
                  <a:pt x="1106997" y="1737981"/>
                  <a:pt x="1110852" y="1737981"/>
                </a:cubicBezTo>
                <a:close/>
                <a:moveTo>
                  <a:pt x="1172252" y="1737640"/>
                </a:moveTo>
                <a:cubicBezTo>
                  <a:pt x="1176295" y="1737640"/>
                  <a:pt x="1179586" y="1740924"/>
                  <a:pt x="1179586" y="1744974"/>
                </a:cubicBezTo>
                <a:cubicBezTo>
                  <a:pt x="1179586" y="1749025"/>
                  <a:pt x="1176295" y="1752309"/>
                  <a:pt x="1172252" y="1752309"/>
                </a:cubicBezTo>
                <a:cubicBezTo>
                  <a:pt x="1168244" y="1752218"/>
                  <a:pt x="1165003" y="1748988"/>
                  <a:pt x="1164919" y="1744974"/>
                </a:cubicBezTo>
                <a:cubicBezTo>
                  <a:pt x="1164919" y="1740924"/>
                  <a:pt x="1168210" y="1737640"/>
                  <a:pt x="1172252" y="1737640"/>
                </a:cubicBezTo>
                <a:close/>
                <a:moveTo>
                  <a:pt x="1233654" y="1737299"/>
                </a:moveTo>
                <a:cubicBezTo>
                  <a:pt x="1237901" y="1737299"/>
                  <a:pt x="1241329" y="1740736"/>
                  <a:pt x="1241329" y="1744975"/>
                </a:cubicBezTo>
                <a:cubicBezTo>
                  <a:pt x="1241329" y="1749213"/>
                  <a:pt x="1237901" y="1752650"/>
                  <a:pt x="1233654" y="1752650"/>
                </a:cubicBezTo>
                <a:cubicBezTo>
                  <a:pt x="1229407" y="1752650"/>
                  <a:pt x="1225979" y="1749213"/>
                  <a:pt x="1225979" y="1744975"/>
                </a:cubicBezTo>
                <a:cubicBezTo>
                  <a:pt x="1225979" y="1740736"/>
                  <a:pt x="1229407" y="1737299"/>
                  <a:pt x="1233654" y="1737299"/>
                </a:cubicBezTo>
                <a:close/>
                <a:moveTo>
                  <a:pt x="1295054" y="1736958"/>
                </a:moveTo>
                <a:cubicBezTo>
                  <a:pt x="1299489" y="1736958"/>
                  <a:pt x="1303071" y="1740547"/>
                  <a:pt x="1303071" y="1744975"/>
                </a:cubicBezTo>
                <a:cubicBezTo>
                  <a:pt x="1303071" y="1749402"/>
                  <a:pt x="1299489" y="1752991"/>
                  <a:pt x="1295054" y="1752991"/>
                </a:cubicBezTo>
                <a:cubicBezTo>
                  <a:pt x="1290620" y="1752991"/>
                  <a:pt x="1287039" y="1749402"/>
                  <a:pt x="1287039" y="1744975"/>
                </a:cubicBezTo>
                <a:cubicBezTo>
                  <a:pt x="1287039" y="1740547"/>
                  <a:pt x="1290620" y="1736958"/>
                  <a:pt x="1295054" y="1736958"/>
                </a:cubicBezTo>
                <a:close/>
                <a:moveTo>
                  <a:pt x="1971152" y="1736788"/>
                </a:moveTo>
                <a:cubicBezTo>
                  <a:pt x="1971271" y="1736786"/>
                  <a:pt x="1971373" y="1736786"/>
                  <a:pt x="1971493" y="1736788"/>
                </a:cubicBezTo>
                <a:cubicBezTo>
                  <a:pt x="1975927" y="1736883"/>
                  <a:pt x="1979441" y="1740549"/>
                  <a:pt x="1979339" y="1744975"/>
                </a:cubicBezTo>
                <a:cubicBezTo>
                  <a:pt x="1979339" y="1749496"/>
                  <a:pt x="1975672" y="1753161"/>
                  <a:pt x="1971152" y="1753161"/>
                </a:cubicBezTo>
                <a:cubicBezTo>
                  <a:pt x="1966666" y="1753071"/>
                  <a:pt x="1963050" y="1749459"/>
                  <a:pt x="1962965" y="1744975"/>
                </a:cubicBezTo>
                <a:cubicBezTo>
                  <a:pt x="1962965" y="1740453"/>
                  <a:pt x="1966632" y="1736788"/>
                  <a:pt x="1971152" y="1736788"/>
                </a:cubicBezTo>
                <a:close/>
                <a:moveTo>
                  <a:pt x="1357139" y="1736788"/>
                </a:moveTo>
                <a:cubicBezTo>
                  <a:pt x="1357258" y="1736786"/>
                  <a:pt x="1357360" y="1736786"/>
                  <a:pt x="1357480" y="1736788"/>
                </a:cubicBezTo>
                <a:cubicBezTo>
                  <a:pt x="1361914" y="1736883"/>
                  <a:pt x="1365428" y="1740549"/>
                  <a:pt x="1365326" y="1744975"/>
                </a:cubicBezTo>
                <a:cubicBezTo>
                  <a:pt x="1365326" y="1749496"/>
                  <a:pt x="1361659" y="1753161"/>
                  <a:pt x="1357139" y="1753161"/>
                </a:cubicBezTo>
                <a:cubicBezTo>
                  <a:pt x="1352653" y="1753071"/>
                  <a:pt x="1349037" y="1749459"/>
                  <a:pt x="1348952" y="1744975"/>
                </a:cubicBezTo>
                <a:cubicBezTo>
                  <a:pt x="1348952" y="1740453"/>
                  <a:pt x="1352619" y="1736788"/>
                  <a:pt x="1357139" y="1736788"/>
                </a:cubicBezTo>
                <a:close/>
                <a:moveTo>
                  <a:pt x="1417858" y="1736446"/>
                </a:moveTo>
                <a:cubicBezTo>
                  <a:pt x="1422565" y="1736446"/>
                  <a:pt x="1426385" y="1740265"/>
                  <a:pt x="1426385" y="1744974"/>
                </a:cubicBezTo>
                <a:cubicBezTo>
                  <a:pt x="1426385" y="1749684"/>
                  <a:pt x="1422565" y="1753502"/>
                  <a:pt x="1417858" y="1753502"/>
                </a:cubicBezTo>
                <a:cubicBezTo>
                  <a:pt x="1413184" y="1753412"/>
                  <a:pt x="1409415" y="1749646"/>
                  <a:pt x="1409330" y="1744974"/>
                </a:cubicBezTo>
                <a:cubicBezTo>
                  <a:pt x="1409330" y="1740265"/>
                  <a:pt x="1413150" y="1736446"/>
                  <a:pt x="1417858" y="1736446"/>
                </a:cubicBezTo>
                <a:close/>
                <a:moveTo>
                  <a:pt x="1479259" y="1736276"/>
                </a:moveTo>
                <a:cubicBezTo>
                  <a:pt x="1484069" y="1736276"/>
                  <a:pt x="1487958" y="1740170"/>
                  <a:pt x="1487958" y="1744975"/>
                </a:cubicBezTo>
                <a:cubicBezTo>
                  <a:pt x="1487958" y="1749780"/>
                  <a:pt x="1484069" y="1753673"/>
                  <a:pt x="1479259" y="1753673"/>
                </a:cubicBezTo>
                <a:cubicBezTo>
                  <a:pt x="1474449" y="1753673"/>
                  <a:pt x="1470561" y="1749780"/>
                  <a:pt x="1470561" y="1744975"/>
                </a:cubicBezTo>
                <a:cubicBezTo>
                  <a:pt x="1470561" y="1740170"/>
                  <a:pt x="1474449" y="1736276"/>
                  <a:pt x="1479259" y="1736276"/>
                </a:cubicBezTo>
                <a:close/>
                <a:moveTo>
                  <a:pt x="1541026" y="1735971"/>
                </a:moveTo>
                <a:cubicBezTo>
                  <a:pt x="1545924" y="1735971"/>
                  <a:pt x="1549895" y="1739942"/>
                  <a:pt x="1549895" y="1744840"/>
                </a:cubicBezTo>
                <a:cubicBezTo>
                  <a:pt x="1549895" y="1749738"/>
                  <a:pt x="1545924" y="1753709"/>
                  <a:pt x="1541026" y="1753709"/>
                </a:cubicBezTo>
                <a:cubicBezTo>
                  <a:pt x="1536128" y="1753709"/>
                  <a:pt x="1532157" y="1749738"/>
                  <a:pt x="1532157" y="1744840"/>
                </a:cubicBezTo>
                <a:cubicBezTo>
                  <a:pt x="1532157" y="1739942"/>
                  <a:pt x="1536128" y="1735971"/>
                  <a:pt x="1541026" y="1735971"/>
                </a:cubicBezTo>
                <a:close/>
                <a:moveTo>
                  <a:pt x="1602061" y="1735935"/>
                </a:moveTo>
                <a:cubicBezTo>
                  <a:pt x="1607059" y="1735935"/>
                  <a:pt x="1611101" y="1739983"/>
                  <a:pt x="1611101" y="1744975"/>
                </a:cubicBezTo>
                <a:cubicBezTo>
                  <a:pt x="1611101" y="1749967"/>
                  <a:pt x="1607059" y="1754015"/>
                  <a:pt x="1602061" y="1754015"/>
                </a:cubicBezTo>
                <a:cubicBezTo>
                  <a:pt x="1597064" y="1754015"/>
                  <a:pt x="1593022" y="1749967"/>
                  <a:pt x="1593022" y="1744975"/>
                </a:cubicBezTo>
                <a:cubicBezTo>
                  <a:pt x="1593022" y="1739983"/>
                  <a:pt x="1597064" y="1735935"/>
                  <a:pt x="1602061" y="1735935"/>
                </a:cubicBezTo>
                <a:close/>
                <a:moveTo>
                  <a:pt x="1724864" y="1735764"/>
                </a:moveTo>
                <a:cubicBezTo>
                  <a:pt x="1729947" y="1735764"/>
                  <a:pt x="1734074" y="1739889"/>
                  <a:pt x="1734074" y="1744975"/>
                </a:cubicBezTo>
                <a:cubicBezTo>
                  <a:pt x="1734074" y="1750061"/>
                  <a:pt x="1729947" y="1754185"/>
                  <a:pt x="1724864" y="1754185"/>
                </a:cubicBezTo>
                <a:cubicBezTo>
                  <a:pt x="1719816" y="1754094"/>
                  <a:pt x="1715739" y="1750023"/>
                  <a:pt x="1715654" y="1744975"/>
                </a:cubicBezTo>
                <a:cubicBezTo>
                  <a:pt x="1715654" y="1739889"/>
                  <a:pt x="1719781" y="1735764"/>
                  <a:pt x="1724864" y="1735764"/>
                </a:cubicBezTo>
                <a:close/>
                <a:moveTo>
                  <a:pt x="1664145" y="1735764"/>
                </a:moveTo>
                <a:cubicBezTo>
                  <a:pt x="1669228" y="1735764"/>
                  <a:pt x="1673355" y="1739889"/>
                  <a:pt x="1673355" y="1744975"/>
                </a:cubicBezTo>
                <a:cubicBezTo>
                  <a:pt x="1673355" y="1750061"/>
                  <a:pt x="1669228" y="1754185"/>
                  <a:pt x="1664145" y="1754185"/>
                </a:cubicBezTo>
                <a:cubicBezTo>
                  <a:pt x="1659097" y="1754094"/>
                  <a:pt x="1655020" y="1750023"/>
                  <a:pt x="1654935" y="1744975"/>
                </a:cubicBezTo>
                <a:cubicBezTo>
                  <a:pt x="1654935" y="1739889"/>
                  <a:pt x="1659062" y="1735764"/>
                  <a:pt x="1664145" y="1735764"/>
                </a:cubicBezTo>
                <a:close/>
                <a:moveTo>
                  <a:pt x="1909067" y="1735594"/>
                </a:moveTo>
                <a:cubicBezTo>
                  <a:pt x="1909187" y="1735592"/>
                  <a:pt x="1909289" y="1735592"/>
                  <a:pt x="1909409" y="1735594"/>
                </a:cubicBezTo>
                <a:cubicBezTo>
                  <a:pt x="1914491" y="1735689"/>
                  <a:pt x="1918550" y="1739888"/>
                  <a:pt x="1918448" y="1744974"/>
                </a:cubicBezTo>
                <a:cubicBezTo>
                  <a:pt x="1918448" y="1750156"/>
                  <a:pt x="1914252" y="1754355"/>
                  <a:pt x="1909067" y="1754355"/>
                </a:cubicBezTo>
                <a:cubicBezTo>
                  <a:pt x="1903882" y="1754355"/>
                  <a:pt x="1899687" y="1750156"/>
                  <a:pt x="1899687" y="1744974"/>
                </a:cubicBezTo>
                <a:cubicBezTo>
                  <a:pt x="1899687" y="1739793"/>
                  <a:pt x="1903882" y="1735594"/>
                  <a:pt x="1909067" y="1735594"/>
                </a:cubicBezTo>
                <a:close/>
                <a:moveTo>
                  <a:pt x="1847667" y="1735594"/>
                </a:moveTo>
                <a:cubicBezTo>
                  <a:pt x="1847786" y="1735592"/>
                  <a:pt x="1847888" y="1735592"/>
                  <a:pt x="1848008" y="1735594"/>
                </a:cubicBezTo>
                <a:cubicBezTo>
                  <a:pt x="1853090" y="1735689"/>
                  <a:pt x="1857150" y="1739888"/>
                  <a:pt x="1857047" y="1744974"/>
                </a:cubicBezTo>
                <a:cubicBezTo>
                  <a:pt x="1857047" y="1750156"/>
                  <a:pt x="1852851" y="1754355"/>
                  <a:pt x="1847667" y="1754355"/>
                </a:cubicBezTo>
                <a:cubicBezTo>
                  <a:pt x="1842481" y="1754355"/>
                  <a:pt x="1838286" y="1750156"/>
                  <a:pt x="1838286" y="1744974"/>
                </a:cubicBezTo>
                <a:cubicBezTo>
                  <a:pt x="1838286" y="1739793"/>
                  <a:pt x="1842481" y="1735594"/>
                  <a:pt x="1847667" y="1735594"/>
                </a:cubicBezTo>
                <a:close/>
                <a:moveTo>
                  <a:pt x="1786266" y="1735594"/>
                </a:moveTo>
                <a:cubicBezTo>
                  <a:pt x="1786385" y="1735592"/>
                  <a:pt x="1786487" y="1735592"/>
                  <a:pt x="1786607" y="1735594"/>
                </a:cubicBezTo>
                <a:cubicBezTo>
                  <a:pt x="1791689" y="1735689"/>
                  <a:pt x="1795749" y="1739888"/>
                  <a:pt x="1795646" y="1744974"/>
                </a:cubicBezTo>
                <a:cubicBezTo>
                  <a:pt x="1795646" y="1750156"/>
                  <a:pt x="1791450" y="1754355"/>
                  <a:pt x="1786266" y="1754355"/>
                </a:cubicBezTo>
                <a:cubicBezTo>
                  <a:pt x="1781080" y="1754355"/>
                  <a:pt x="1776885" y="1750156"/>
                  <a:pt x="1776885" y="1744974"/>
                </a:cubicBezTo>
                <a:cubicBezTo>
                  <a:pt x="1776885" y="1739793"/>
                  <a:pt x="1781080" y="1735594"/>
                  <a:pt x="1786266" y="1735594"/>
                </a:cubicBezTo>
                <a:close/>
                <a:moveTo>
                  <a:pt x="251234" y="1682550"/>
                </a:moveTo>
                <a:cubicBezTo>
                  <a:pt x="251353" y="1682521"/>
                  <a:pt x="251489" y="1682521"/>
                  <a:pt x="251626" y="1682550"/>
                </a:cubicBezTo>
                <a:cubicBezTo>
                  <a:pt x="252070" y="1682656"/>
                  <a:pt x="252360" y="1683115"/>
                  <a:pt x="252257" y="1683574"/>
                </a:cubicBezTo>
                <a:cubicBezTo>
                  <a:pt x="252257" y="1684138"/>
                  <a:pt x="251797" y="1684597"/>
                  <a:pt x="251234" y="1684597"/>
                </a:cubicBezTo>
                <a:cubicBezTo>
                  <a:pt x="250671" y="1684597"/>
                  <a:pt x="250211" y="1684138"/>
                  <a:pt x="250211" y="1683574"/>
                </a:cubicBezTo>
                <a:cubicBezTo>
                  <a:pt x="250211" y="1683009"/>
                  <a:pt x="250671" y="1682550"/>
                  <a:pt x="251234" y="1682550"/>
                </a:cubicBezTo>
                <a:close/>
                <a:moveTo>
                  <a:pt x="312635" y="1682038"/>
                </a:moveTo>
                <a:cubicBezTo>
                  <a:pt x="313487" y="1682038"/>
                  <a:pt x="314170" y="1682726"/>
                  <a:pt x="314170" y="1683573"/>
                </a:cubicBezTo>
                <a:cubicBezTo>
                  <a:pt x="314170" y="1684421"/>
                  <a:pt x="313487" y="1685109"/>
                  <a:pt x="312635" y="1685109"/>
                </a:cubicBezTo>
                <a:cubicBezTo>
                  <a:pt x="311781" y="1685109"/>
                  <a:pt x="311100" y="1684421"/>
                  <a:pt x="311100" y="1683573"/>
                </a:cubicBezTo>
                <a:cubicBezTo>
                  <a:pt x="311100" y="1682726"/>
                  <a:pt x="311781" y="1682038"/>
                  <a:pt x="312635" y="1682038"/>
                </a:cubicBezTo>
                <a:close/>
                <a:moveTo>
                  <a:pt x="374036" y="1681526"/>
                </a:moveTo>
                <a:cubicBezTo>
                  <a:pt x="375162" y="1681526"/>
                  <a:pt x="376083" y="1682442"/>
                  <a:pt x="376083" y="1683573"/>
                </a:cubicBezTo>
                <a:cubicBezTo>
                  <a:pt x="376083" y="1684704"/>
                  <a:pt x="375162" y="1685620"/>
                  <a:pt x="374036" y="1685620"/>
                </a:cubicBezTo>
                <a:cubicBezTo>
                  <a:pt x="372945" y="1685538"/>
                  <a:pt x="372075" y="1684668"/>
                  <a:pt x="371990" y="1683573"/>
                </a:cubicBezTo>
                <a:cubicBezTo>
                  <a:pt x="371990" y="1682442"/>
                  <a:pt x="372911" y="1681526"/>
                  <a:pt x="374036" y="1681526"/>
                </a:cubicBezTo>
                <a:close/>
                <a:moveTo>
                  <a:pt x="436120" y="1680844"/>
                </a:moveTo>
                <a:cubicBezTo>
                  <a:pt x="437621" y="1680844"/>
                  <a:pt x="438849" y="1682066"/>
                  <a:pt x="438849" y="1683573"/>
                </a:cubicBezTo>
                <a:cubicBezTo>
                  <a:pt x="438849" y="1685081"/>
                  <a:pt x="437621" y="1686302"/>
                  <a:pt x="436120" y="1686302"/>
                </a:cubicBezTo>
                <a:cubicBezTo>
                  <a:pt x="434618" y="1686302"/>
                  <a:pt x="433391" y="1685081"/>
                  <a:pt x="433391" y="1683573"/>
                </a:cubicBezTo>
                <a:cubicBezTo>
                  <a:pt x="433391" y="1682066"/>
                  <a:pt x="434618" y="1680844"/>
                  <a:pt x="436120" y="1680844"/>
                </a:cubicBezTo>
                <a:close/>
                <a:moveTo>
                  <a:pt x="496838" y="1680333"/>
                </a:moveTo>
                <a:cubicBezTo>
                  <a:pt x="496957" y="1680326"/>
                  <a:pt x="497077" y="1680326"/>
                  <a:pt x="497196" y="1680333"/>
                </a:cubicBezTo>
                <a:cubicBezTo>
                  <a:pt x="498885" y="1680430"/>
                  <a:pt x="500181" y="1681881"/>
                  <a:pt x="500079" y="1683573"/>
                </a:cubicBezTo>
                <a:cubicBezTo>
                  <a:pt x="500079" y="1685362"/>
                  <a:pt x="498629" y="1686814"/>
                  <a:pt x="496838" y="1686814"/>
                </a:cubicBezTo>
                <a:cubicBezTo>
                  <a:pt x="495082" y="1686729"/>
                  <a:pt x="493683" y="1685326"/>
                  <a:pt x="493598" y="1683573"/>
                </a:cubicBezTo>
                <a:cubicBezTo>
                  <a:pt x="493598" y="1681784"/>
                  <a:pt x="495047" y="1680333"/>
                  <a:pt x="496838" y="1680333"/>
                </a:cubicBezTo>
                <a:close/>
                <a:moveTo>
                  <a:pt x="558240" y="1679821"/>
                </a:moveTo>
                <a:cubicBezTo>
                  <a:pt x="560304" y="1679821"/>
                  <a:pt x="561992" y="1681501"/>
                  <a:pt x="561992" y="1683574"/>
                </a:cubicBezTo>
                <a:cubicBezTo>
                  <a:pt x="561992" y="1685646"/>
                  <a:pt x="560304" y="1687326"/>
                  <a:pt x="558240" y="1687326"/>
                </a:cubicBezTo>
                <a:cubicBezTo>
                  <a:pt x="556176" y="1687326"/>
                  <a:pt x="554488" y="1685646"/>
                  <a:pt x="554488" y="1683574"/>
                </a:cubicBezTo>
                <a:cubicBezTo>
                  <a:pt x="554488" y="1681501"/>
                  <a:pt x="556176" y="1679821"/>
                  <a:pt x="558240" y="1679821"/>
                </a:cubicBezTo>
                <a:close/>
                <a:moveTo>
                  <a:pt x="743126" y="1678968"/>
                </a:moveTo>
                <a:cubicBezTo>
                  <a:pt x="746042" y="1678968"/>
                  <a:pt x="748413" y="1681336"/>
                  <a:pt x="748413" y="1684256"/>
                </a:cubicBezTo>
                <a:cubicBezTo>
                  <a:pt x="748413" y="1687176"/>
                  <a:pt x="746042" y="1689543"/>
                  <a:pt x="743126" y="1689543"/>
                </a:cubicBezTo>
                <a:cubicBezTo>
                  <a:pt x="740209" y="1689543"/>
                  <a:pt x="737839" y="1687176"/>
                  <a:pt x="737839" y="1684256"/>
                </a:cubicBezTo>
                <a:cubicBezTo>
                  <a:pt x="737839" y="1681336"/>
                  <a:pt x="740209" y="1678968"/>
                  <a:pt x="743126" y="1678968"/>
                </a:cubicBezTo>
                <a:close/>
                <a:moveTo>
                  <a:pt x="681042" y="1678968"/>
                </a:moveTo>
                <a:cubicBezTo>
                  <a:pt x="681162" y="1678963"/>
                  <a:pt x="681281" y="1678963"/>
                  <a:pt x="681384" y="1678968"/>
                </a:cubicBezTo>
                <a:cubicBezTo>
                  <a:pt x="683925" y="1679064"/>
                  <a:pt x="685920" y="1681203"/>
                  <a:pt x="685818" y="1683744"/>
                </a:cubicBezTo>
                <a:cubicBezTo>
                  <a:pt x="685818" y="1686381"/>
                  <a:pt x="683686" y="1688520"/>
                  <a:pt x="681042" y="1688520"/>
                </a:cubicBezTo>
                <a:cubicBezTo>
                  <a:pt x="678450" y="1688431"/>
                  <a:pt x="676352" y="1686343"/>
                  <a:pt x="676267" y="1683744"/>
                </a:cubicBezTo>
                <a:cubicBezTo>
                  <a:pt x="676267" y="1681107"/>
                  <a:pt x="678399" y="1678968"/>
                  <a:pt x="681042" y="1678968"/>
                </a:cubicBezTo>
                <a:close/>
                <a:moveTo>
                  <a:pt x="619642" y="1678968"/>
                </a:moveTo>
                <a:cubicBezTo>
                  <a:pt x="621995" y="1678968"/>
                  <a:pt x="623906" y="1680877"/>
                  <a:pt x="623906" y="1683232"/>
                </a:cubicBezTo>
                <a:cubicBezTo>
                  <a:pt x="623906" y="1685588"/>
                  <a:pt x="621995" y="1687496"/>
                  <a:pt x="619642" y="1687496"/>
                </a:cubicBezTo>
                <a:cubicBezTo>
                  <a:pt x="617322" y="1687409"/>
                  <a:pt x="615463" y="1685550"/>
                  <a:pt x="615378" y="1683232"/>
                </a:cubicBezTo>
                <a:cubicBezTo>
                  <a:pt x="615378" y="1680877"/>
                  <a:pt x="617288" y="1678968"/>
                  <a:pt x="619642" y="1678968"/>
                </a:cubicBezTo>
                <a:close/>
                <a:moveTo>
                  <a:pt x="803845" y="1677945"/>
                </a:moveTo>
                <a:cubicBezTo>
                  <a:pt x="806949" y="1677945"/>
                  <a:pt x="809474" y="1680465"/>
                  <a:pt x="809474" y="1683574"/>
                </a:cubicBezTo>
                <a:cubicBezTo>
                  <a:pt x="809474" y="1686683"/>
                  <a:pt x="806949" y="1689202"/>
                  <a:pt x="803845" y="1689202"/>
                </a:cubicBezTo>
                <a:cubicBezTo>
                  <a:pt x="800740" y="1689202"/>
                  <a:pt x="798217" y="1686683"/>
                  <a:pt x="798217" y="1683574"/>
                </a:cubicBezTo>
                <a:cubicBezTo>
                  <a:pt x="798217" y="1680465"/>
                  <a:pt x="800740" y="1677945"/>
                  <a:pt x="803845" y="1677945"/>
                </a:cubicBezTo>
                <a:close/>
                <a:moveTo>
                  <a:pt x="865246" y="1677433"/>
                </a:moveTo>
                <a:cubicBezTo>
                  <a:pt x="868640" y="1677433"/>
                  <a:pt x="871386" y="1680183"/>
                  <a:pt x="871386" y="1683574"/>
                </a:cubicBezTo>
                <a:cubicBezTo>
                  <a:pt x="871386" y="1686964"/>
                  <a:pt x="868640" y="1689714"/>
                  <a:pt x="865246" y="1689714"/>
                </a:cubicBezTo>
                <a:cubicBezTo>
                  <a:pt x="861852" y="1689714"/>
                  <a:pt x="859106" y="1686964"/>
                  <a:pt x="859106" y="1683574"/>
                </a:cubicBezTo>
                <a:cubicBezTo>
                  <a:pt x="859106" y="1680183"/>
                  <a:pt x="861852" y="1677433"/>
                  <a:pt x="865246" y="1677433"/>
                </a:cubicBezTo>
                <a:close/>
                <a:moveTo>
                  <a:pt x="926648" y="1676922"/>
                </a:moveTo>
                <a:cubicBezTo>
                  <a:pt x="926767" y="1676919"/>
                  <a:pt x="926886" y="1676919"/>
                  <a:pt x="926989" y="1676922"/>
                </a:cubicBezTo>
                <a:cubicBezTo>
                  <a:pt x="930570" y="1677018"/>
                  <a:pt x="933402" y="1679995"/>
                  <a:pt x="933299" y="1683574"/>
                </a:cubicBezTo>
                <a:cubicBezTo>
                  <a:pt x="933299" y="1687248"/>
                  <a:pt x="930315" y="1690226"/>
                  <a:pt x="926648" y="1690226"/>
                </a:cubicBezTo>
                <a:cubicBezTo>
                  <a:pt x="923014" y="1690135"/>
                  <a:pt x="920081" y="1687210"/>
                  <a:pt x="919996" y="1683574"/>
                </a:cubicBezTo>
                <a:cubicBezTo>
                  <a:pt x="919996" y="1679900"/>
                  <a:pt x="922981" y="1676922"/>
                  <a:pt x="926648" y="1676922"/>
                </a:cubicBezTo>
                <a:close/>
                <a:moveTo>
                  <a:pt x="988415" y="1676446"/>
                </a:moveTo>
                <a:cubicBezTo>
                  <a:pt x="992277" y="1676446"/>
                  <a:pt x="995408" y="1679577"/>
                  <a:pt x="995408" y="1683439"/>
                </a:cubicBezTo>
                <a:cubicBezTo>
                  <a:pt x="995408" y="1687301"/>
                  <a:pt x="992277" y="1690432"/>
                  <a:pt x="988415" y="1690432"/>
                </a:cubicBezTo>
                <a:cubicBezTo>
                  <a:pt x="984553" y="1690432"/>
                  <a:pt x="981422" y="1687301"/>
                  <a:pt x="981422" y="1683439"/>
                </a:cubicBezTo>
                <a:cubicBezTo>
                  <a:pt x="981422" y="1679577"/>
                  <a:pt x="984553" y="1676446"/>
                  <a:pt x="988415" y="1676446"/>
                </a:cubicBezTo>
                <a:close/>
                <a:moveTo>
                  <a:pt x="1050132" y="1676239"/>
                </a:moveTo>
                <a:cubicBezTo>
                  <a:pt x="1054175" y="1676239"/>
                  <a:pt x="1057466" y="1679523"/>
                  <a:pt x="1057466" y="1683573"/>
                </a:cubicBezTo>
                <a:cubicBezTo>
                  <a:pt x="1057466" y="1687624"/>
                  <a:pt x="1054175" y="1690908"/>
                  <a:pt x="1050132" y="1690908"/>
                </a:cubicBezTo>
                <a:cubicBezTo>
                  <a:pt x="1046125" y="1690817"/>
                  <a:pt x="1042884" y="1687587"/>
                  <a:pt x="1042799" y="1683573"/>
                </a:cubicBezTo>
                <a:cubicBezTo>
                  <a:pt x="1042799" y="1679523"/>
                  <a:pt x="1046090" y="1676239"/>
                  <a:pt x="1050132" y="1676239"/>
                </a:cubicBezTo>
                <a:close/>
                <a:moveTo>
                  <a:pt x="1110851" y="1675728"/>
                </a:moveTo>
                <a:cubicBezTo>
                  <a:pt x="1110970" y="1675725"/>
                  <a:pt x="1111073" y="1675725"/>
                  <a:pt x="1111192" y="1675728"/>
                </a:cubicBezTo>
                <a:cubicBezTo>
                  <a:pt x="1115439" y="1675824"/>
                  <a:pt x="1118799" y="1679335"/>
                  <a:pt x="1118697" y="1683574"/>
                </a:cubicBezTo>
                <a:cubicBezTo>
                  <a:pt x="1118697" y="1687908"/>
                  <a:pt x="1115183" y="1691419"/>
                  <a:pt x="1110851" y="1691419"/>
                </a:cubicBezTo>
                <a:cubicBezTo>
                  <a:pt x="1106553" y="1691329"/>
                  <a:pt x="1103091" y="1687868"/>
                  <a:pt x="1103006" y="1683574"/>
                </a:cubicBezTo>
                <a:cubicBezTo>
                  <a:pt x="1103006" y="1679240"/>
                  <a:pt x="1106519" y="1675728"/>
                  <a:pt x="1110851" y="1675728"/>
                </a:cubicBezTo>
                <a:close/>
                <a:moveTo>
                  <a:pt x="1172253" y="1675387"/>
                </a:moveTo>
                <a:cubicBezTo>
                  <a:pt x="1172372" y="1675385"/>
                  <a:pt x="1172474" y="1675385"/>
                  <a:pt x="1172594" y="1675387"/>
                </a:cubicBezTo>
                <a:cubicBezTo>
                  <a:pt x="1177028" y="1675482"/>
                  <a:pt x="1180542" y="1679148"/>
                  <a:pt x="1180440" y="1683574"/>
                </a:cubicBezTo>
                <a:cubicBezTo>
                  <a:pt x="1180440" y="1688095"/>
                  <a:pt x="1176772" y="1691760"/>
                  <a:pt x="1172253" y="1691760"/>
                </a:cubicBezTo>
                <a:cubicBezTo>
                  <a:pt x="1167767" y="1691670"/>
                  <a:pt x="1164151" y="1688058"/>
                  <a:pt x="1164066" y="1683574"/>
                </a:cubicBezTo>
                <a:cubicBezTo>
                  <a:pt x="1164066" y="1679052"/>
                  <a:pt x="1167733" y="1675387"/>
                  <a:pt x="1172253" y="1675387"/>
                </a:cubicBezTo>
                <a:close/>
                <a:moveTo>
                  <a:pt x="1233654" y="1675045"/>
                </a:moveTo>
                <a:cubicBezTo>
                  <a:pt x="1238361" y="1675045"/>
                  <a:pt x="1242181" y="1678864"/>
                  <a:pt x="1242181" y="1683573"/>
                </a:cubicBezTo>
                <a:cubicBezTo>
                  <a:pt x="1242181" y="1688283"/>
                  <a:pt x="1238361" y="1692101"/>
                  <a:pt x="1233654" y="1692101"/>
                </a:cubicBezTo>
                <a:cubicBezTo>
                  <a:pt x="1228980" y="1692011"/>
                  <a:pt x="1225211" y="1688245"/>
                  <a:pt x="1225126" y="1683573"/>
                </a:cubicBezTo>
                <a:cubicBezTo>
                  <a:pt x="1225126" y="1678864"/>
                  <a:pt x="1228946" y="1675045"/>
                  <a:pt x="1233654" y="1675045"/>
                </a:cubicBezTo>
                <a:close/>
                <a:moveTo>
                  <a:pt x="1295055" y="1674874"/>
                </a:moveTo>
                <a:cubicBezTo>
                  <a:pt x="1299865" y="1674874"/>
                  <a:pt x="1303753" y="1678768"/>
                  <a:pt x="1303753" y="1683573"/>
                </a:cubicBezTo>
                <a:cubicBezTo>
                  <a:pt x="1303753" y="1688378"/>
                  <a:pt x="1299865" y="1692271"/>
                  <a:pt x="1295055" y="1692271"/>
                </a:cubicBezTo>
                <a:cubicBezTo>
                  <a:pt x="1290245" y="1692271"/>
                  <a:pt x="1286357" y="1688378"/>
                  <a:pt x="1286357" y="1683573"/>
                </a:cubicBezTo>
                <a:cubicBezTo>
                  <a:pt x="1286357" y="1678768"/>
                  <a:pt x="1290245" y="1674874"/>
                  <a:pt x="1295055" y="1674874"/>
                </a:cubicBezTo>
                <a:close/>
                <a:moveTo>
                  <a:pt x="1970835" y="1674570"/>
                </a:moveTo>
                <a:cubicBezTo>
                  <a:pt x="1975733" y="1674570"/>
                  <a:pt x="1979704" y="1678541"/>
                  <a:pt x="1979704" y="1683439"/>
                </a:cubicBezTo>
                <a:cubicBezTo>
                  <a:pt x="1979704" y="1688337"/>
                  <a:pt x="1975733" y="1692308"/>
                  <a:pt x="1970835" y="1692308"/>
                </a:cubicBezTo>
                <a:cubicBezTo>
                  <a:pt x="1965937" y="1692308"/>
                  <a:pt x="1961966" y="1688337"/>
                  <a:pt x="1961966" y="1683439"/>
                </a:cubicBezTo>
                <a:cubicBezTo>
                  <a:pt x="1961966" y="1678541"/>
                  <a:pt x="1965937" y="1674570"/>
                  <a:pt x="1970835" y="1674570"/>
                </a:cubicBezTo>
                <a:close/>
                <a:moveTo>
                  <a:pt x="1357138" y="1674533"/>
                </a:moveTo>
                <a:cubicBezTo>
                  <a:pt x="1362136" y="1674533"/>
                  <a:pt x="1366178" y="1678581"/>
                  <a:pt x="1366178" y="1683573"/>
                </a:cubicBezTo>
                <a:cubicBezTo>
                  <a:pt x="1366178" y="1688565"/>
                  <a:pt x="1362136" y="1692613"/>
                  <a:pt x="1357138" y="1692613"/>
                </a:cubicBezTo>
                <a:cubicBezTo>
                  <a:pt x="1352141" y="1692613"/>
                  <a:pt x="1348099" y="1688565"/>
                  <a:pt x="1348099" y="1683573"/>
                </a:cubicBezTo>
                <a:cubicBezTo>
                  <a:pt x="1348099" y="1678581"/>
                  <a:pt x="1352141" y="1674533"/>
                  <a:pt x="1357138" y="1674533"/>
                </a:cubicBezTo>
                <a:close/>
                <a:moveTo>
                  <a:pt x="1417858" y="1674363"/>
                </a:moveTo>
                <a:cubicBezTo>
                  <a:pt x="1422941" y="1674363"/>
                  <a:pt x="1427068" y="1678488"/>
                  <a:pt x="1427068" y="1683574"/>
                </a:cubicBezTo>
                <a:cubicBezTo>
                  <a:pt x="1427068" y="1688660"/>
                  <a:pt x="1422941" y="1692784"/>
                  <a:pt x="1417858" y="1692784"/>
                </a:cubicBezTo>
                <a:cubicBezTo>
                  <a:pt x="1412810" y="1692693"/>
                  <a:pt x="1408733" y="1688622"/>
                  <a:pt x="1408648" y="1683574"/>
                </a:cubicBezTo>
                <a:cubicBezTo>
                  <a:pt x="1408648" y="1678488"/>
                  <a:pt x="1412775" y="1674363"/>
                  <a:pt x="1417858" y="1674363"/>
                </a:cubicBezTo>
                <a:close/>
                <a:moveTo>
                  <a:pt x="1479259" y="1674022"/>
                </a:moveTo>
                <a:cubicBezTo>
                  <a:pt x="1484529" y="1674022"/>
                  <a:pt x="1488810" y="1678298"/>
                  <a:pt x="1488810" y="1683574"/>
                </a:cubicBezTo>
                <a:cubicBezTo>
                  <a:pt x="1488810" y="1688849"/>
                  <a:pt x="1484529" y="1693125"/>
                  <a:pt x="1479259" y="1693125"/>
                </a:cubicBezTo>
                <a:cubicBezTo>
                  <a:pt x="1473989" y="1693125"/>
                  <a:pt x="1469708" y="1688849"/>
                  <a:pt x="1469708" y="1683574"/>
                </a:cubicBezTo>
                <a:cubicBezTo>
                  <a:pt x="1469708" y="1678298"/>
                  <a:pt x="1473989" y="1674022"/>
                  <a:pt x="1479259" y="1674022"/>
                </a:cubicBezTo>
                <a:close/>
                <a:moveTo>
                  <a:pt x="1540661" y="1673852"/>
                </a:moveTo>
                <a:cubicBezTo>
                  <a:pt x="1540780" y="1673850"/>
                  <a:pt x="1540882" y="1673850"/>
                  <a:pt x="1541001" y="1673852"/>
                </a:cubicBezTo>
                <a:cubicBezTo>
                  <a:pt x="1546272" y="1673947"/>
                  <a:pt x="1550485" y="1678300"/>
                  <a:pt x="1550382" y="1683574"/>
                </a:cubicBezTo>
                <a:cubicBezTo>
                  <a:pt x="1550382" y="1688943"/>
                  <a:pt x="1546033" y="1693295"/>
                  <a:pt x="1540661" y="1693295"/>
                </a:cubicBezTo>
                <a:cubicBezTo>
                  <a:pt x="1535322" y="1693205"/>
                  <a:pt x="1531024" y="1688905"/>
                  <a:pt x="1530939" y="1683574"/>
                </a:cubicBezTo>
                <a:cubicBezTo>
                  <a:pt x="1530939" y="1678204"/>
                  <a:pt x="1535288" y="1673852"/>
                  <a:pt x="1540661" y="1673852"/>
                </a:cubicBezTo>
                <a:close/>
                <a:moveTo>
                  <a:pt x="1602427" y="1673547"/>
                </a:moveTo>
                <a:cubicBezTo>
                  <a:pt x="1607891" y="1673547"/>
                  <a:pt x="1612320" y="1677976"/>
                  <a:pt x="1612320" y="1683439"/>
                </a:cubicBezTo>
                <a:cubicBezTo>
                  <a:pt x="1612320" y="1688903"/>
                  <a:pt x="1607891" y="1693332"/>
                  <a:pt x="1602427" y="1693332"/>
                </a:cubicBezTo>
                <a:cubicBezTo>
                  <a:pt x="1596964" y="1693332"/>
                  <a:pt x="1592535" y="1688903"/>
                  <a:pt x="1592535" y="1683439"/>
                </a:cubicBezTo>
                <a:cubicBezTo>
                  <a:pt x="1592535" y="1677976"/>
                  <a:pt x="1596964" y="1673547"/>
                  <a:pt x="1602427" y="1673547"/>
                </a:cubicBezTo>
                <a:close/>
                <a:moveTo>
                  <a:pt x="1724863" y="1673511"/>
                </a:moveTo>
                <a:cubicBezTo>
                  <a:pt x="1724983" y="1673509"/>
                  <a:pt x="1725085" y="1673509"/>
                  <a:pt x="1725204" y="1673511"/>
                </a:cubicBezTo>
                <a:cubicBezTo>
                  <a:pt x="1730662" y="1673606"/>
                  <a:pt x="1735029" y="1678111"/>
                  <a:pt x="1734926" y="1683574"/>
                </a:cubicBezTo>
                <a:cubicBezTo>
                  <a:pt x="1734926" y="1689130"/>
                  <a:pt x="1730424" y="1693637"/>
                  <a:pt x="1724863" y="1693637"/>
                </a:cubicBezTo>
                <a:cubicBezTo>
                  <a:pt x="1719337" y="1693546"/>
                  <a:pt x="1714886" y="1689093"/>
                  <a:pt x="1714801" y="1683574"/>
                </a:cubicBezTo>
                <a:cubicBezTo>
                  <a:pt x="1714801" y="1678017"/>
                  <a:pt x="1719303" y="1673511"/>
                  <a:pt x="1724863" y="1673511"/>
                </a:cubicBezTo>
                <a:close/>
                <a:moveTo>
                  <a:pt x="1664144" y="1673511"/>
                </a:moveTo>
                <a:cubicBezTo>
                  <a:pt x="1664264" y="1673509"/>
                  <a:pt x="1664366" y="1673509"/>
                  <a:pt x="1664485" y="1673511"/>
                </a:cubicBezTo>
                <a:cubicBezTo>
                  <a:pt x="1669943" y="1673606"/>
                  <a:pt x="1674310" y="1678111"/>
                  <a:pt x="1674207" y="1683574"/>
                </a:cubicBezTo>
                <a:cubicBezTo>
                  <a:pt x="1674207" y="1689130"/>
                  <a:pt x="1669705" y="1693637"/>
                  <a:pt x="1664144" y="1693637"/>
                </a:cubicBezTo>
                <a:cubicBezTo>
                  <a:pt x="1658618" y="1693546"/>
                  <a:pt x="1654167" y="1689093"/>
                  <a:pt x="1654082" y="1683574"/>
                </a:cubicBezTo>
                <a:cubicBezTo>
                  <a:pt x="1654082" y="1678017"/>
                  <a:pt x="1658584" y="1673511"/>
                  <a:pt x="1664144" y="1673511"/>
                </a:cubicBezTo>
                <a:close/>
                <a:moveTo>
                  <a:pt x="1909068" y="1673339"/>
                </a:moveTo>
                <a:cubicBezTo>
                  <a:pt x="1914714" y="1673339"/>
                  <a:pt x="1919301" y="1677921"/>
                  <a:pt x="1919301" y="1683573"/>
                </a:cubicBezTo>
                <a:cubicBezTo>
                  <a:pt x="1919301" y="1689225"/>
                  <a:pt x="1914714" y="1693807"/>
                  <a:pt x="1909068" y="1693807"/>
                </a:cubicBezTo>
                <a:cubicBezTo>
                  <a:pt x="1903422" y="1693807"/>
                  <a:pt x="1898835" y="1689225"/>
                  <a:pt x="1898835" y="1683573"/>
                </a:cubicBezTo>
                <a:cubicBezTo>
                  <a:pt x="1898835" y="1677921"/>
                  <a:pt x="1903422" y="1673339"/>
                  <a:pt x="1909068" y="1673339"/>
                </a:cubicBezTo>
                <a:close/>
                <a:moveTo>
                  <a:pt x="1847666" y="1673339"/>
                </a:moveTo>
                <a:cubicBezTo>
                  <a:pt x="1853312" y="1673339"/>
                  <a:pt x="1857899" y="1677921"/>
                  <a:pt x="1857899" y="1683573"/>
                </a:cubicBezTo>
                <a:cubicBezTo>
                  <a:pt x="1857899" y="1689225"/>
                  <a:pt x="1853312" y="1693807"/>
                  <a:pt x="1847666" y="1693807"/>
                </a:cubicBezTo>
                <a:cubicBezTo>
                  <a:pt x="1842020" y="1693807"/>
                  <a:pt x="1837433" y="1689225"/>
                  <a:pt x="1837433" y="1683573"/>
                </a:cubicBezTo>
                <a:cubicBezTo>
                  <a:pt x="1837433" y="1677921"/>
                  <a:pt x="1842020" y="1673339"/>
                  <a:pt x="1847666" y="1673339"/>
                </a:cubicBezTo>
                <a:close/>
                <a:moveTo>
                  <a:pt x="1786265" y="1673339"/>
                </a:moveTo>
                <a:cubicBezTo>
                  <a:pt x="1791911" y="1673339"/>
                  <a:pt x="1796499" y="1677921"/>
                  <a:pt x="1796499" y="1683573"/>
                </a:cubicBezTo>
                <a:cubicBezTo>
                  <a:pt x="1796499" y="1689225"/>
                  <a:pt x="1791911" y="1693807"/>
                  <a:pt x="1786265" y="1693807"/>
                </a:cubicBezTo>
                <a:cubicBezTo>
                  <a:pt x="1780620" y="1693807"/>
                  <a:pt x="1776032" y="1689225"/>
                  <a:pt x="1776032" y="1683573"/>
                </a:cubicBezTo>
                <a:cubicBezTo>
                  <a:pt x="1776032" y="1677921"/>
                  <a:pt x="1780620" y="1673339"/>
                  <a:pt x="1786265" y="1673339"/>
                </a:cubicBezTo>
                <a:close/>
                <a:moveTo>
                  <a:pt x="189832" y="1621319"/>
                </a:moveTo>
                <a:lnTo>
                  <a:pt x="190685" y="1622172"/>
                </a:lnTo>
                <a:cubicBezTo>
                  <a:pt x="190429" y="1622324"/>
                  <a:pt x="190088" y="1622324"/>
                  <a:pt x="189832" y="1622172"/>
                </a:cubicBezTo>
                <a:cubicBezTo>
                  <a:pt x="189559" y="1622297"/>
                  <a:pt x="189252" y="1622297"/>
                  <a:pt x="188980" y="1622172"/>
                </a:cubicBezTo>
                <a:cubicBezTo>
                  <a:pt x="188980" y="1621701"/>
                  <a:pt x="189355" y="1621319"/>
                  <a:pt x="189832" y="1621319"/>
                </a:cubicBezTo>
                <a:close/>
                <a:moveTo>
                  <a:pt x="251234" y="1620637"/>
                </a:moveTo>
                <a:cubicBezTo>
                  <a:pt x="252086" y="1620637"/>
                  <a:pt x="252769" y="1621325"/>
                  <a:pt x="252769" y="1622172"/>
                </a:cubicBezTo>
                <a:cubicBezTo>
                  <a:pt x="252769" y="1623020"/>
                  <a:pt x="252086" y="1623707"/>
                  <a:pt x="251234" y="1623707"/>
                </a:cubicBezTo>
                <a:cubicBezTo>
                  <a:pt x="250380" y="1623707"/>
                  <a:pt x="249699" y="1623020"/>
                  <a:pt x="249699" y="1622172"/>
                </a:cubicBezTo>
                <a:cubicBezTo>
                  <a:pt x="249699" y="1621325"/>
                  <a:pt x="250380" y="1620637"/>
                  <a:pt x="251234" y="1620637"/>
                </a:cubicBezTo>
                <a:close/>
                <a:moveTo>
                  <a:pt x="312635" y="1620125"/>
                </a:moveTo>
                <a:cubicBezTo>
                  <a:pt x="313761" y="1620125"/>
                  <a:pt x="314682" y="1621041"/>
                  <a:pt x="314682" y="1622172"/>
                </a:cubicBezTo>
                <a:cubicBezTo>
                  <a:pt x="314682" y="1623303"/>
                  <a:pt x="313761" y="1624219"/>
                  <a:pt x="312635" y="1624219"/>
                </a:cubicBezTo>
                <a:cubicBezTo>
                  <a:pt x="311544" y="1624137"/>
                  <a:pt x="310673" y="1623267"/>
                  <a:pt x="310589" y="1622172"/>
                </a:cubicBezTo>
                <a:cubicBezTo>
                  <a:pt x="310589" y="1621041"/>
                  <a:pt x="311509" y="1620125"/>
                  <a:pt x="312635" y="1620125"/>
                </a:cubicBezTo>
                <a:close/>
                <a:moveTo>
                  <a:pt x="374036" y="1619443"/>
                </a:moveTo>
                <a:cubicBezTo>
                  <a:pt x="375537" y="1619443"/>
                  <a:pt x="376765" y="1620665"/>
                  <a:pt x="376765" y="1622172"/>
                </a:cubicBezTo>
                <a:cubicBezTo>
                  <a:pt x="376765" y="1623680"/>
                  <a:pt x="375537" y="1624901"/>
                  <a:pt x="374036" y="1624901"/>
                </a:cubicBezTo>
                <a:cubicBezTo>
                  <a:pt x="372535" y="1624901"/>
                  <a:pt x="371308" y="1623680"/>
                  <a:pt x="371308" y="1622172"/>
                </a:cubicBezTo>
                <a:cubicBezTo>
                  <a:pt x="371308" y="1620665"/>
                  <a:pt x="372535" y="1619443"/>
                  <a:pt x="374036" y="1619443"/>
                </a:cubicBezTo>
                <a:close/>
                <a:moveTo>
                  <a:pt x="436119" y="1618932"/>
                </a:moveTo>
                <a:cubicBezTo>
                  <a:pt x="436238" y="1618925"/>
                  <a:pt x="436358" y="1618925"/>
                  <a:pt x="436477" y="1618932"/>
                </a:cubicBezTo>
                <a:cubicBezTo>
                  <a:pt x="438166" y="1619029"/>
                  <a:pt x="439462" y="1620480"/>
                  <a:pt x="439360" y="1622172"/>
                </a:cubicBezTo>
                <a:cubicBezTo>
                  <a:pt x="439360" y="1623961"/>
                  <a:pt x="437910" y="1625413"/>
                  <a:pt x="436119" y="1625413"/>
                </a:cubicBezTo>
                <a:cubicBezTo>
                  <a:pt x="434363" y="1625328"/>
                  <a:pt x="432964" y="1623926"/>
                  <a:pt x="432879" y="1622172"/>
                </a:cubicBezTo>
                <a:cubicBezTo>
                  <a:pt x="432879" y="1620383"/>
                  <a:pt x="434328" y="1618932"/>
                  <a:pt x="436119" y="1618932"/>
                </a:cubicBezTo>
                <a:close/>
                <a:moveTo>
                  <a:pt x="496839" y="1618419"/>
                </a:moveTo>
                <a:cubicBezTo>
                  <a:pt x="498903" y="1618419"/>
                  <a:pt x="500591" y="1620099"/>
                  <a:pt x="500591" y="1622172"/>
                </a:cubicBezTo>
                <a:cubicBezTo>
                  <a:pt x="500591" y="1624244"/>
                  <a:pt x="498903" y="1625924"/>
                  <a:pt x="496839" y="1625924"/>
                </a:cubicBezTo>
                <a:cubicBezTo>
                  <a:pt x="494775" y="1625924"/>
                  <a:pt x="493087" y="1624244"/>
                  <a:pt x="493087" y="1622172"/>
                </a:cubicBezTo>
                <a:cubicBezTo>
                  <a:pt x="493087" y="1620099"/>
                  <a:pt x="494775" y="1618419"/>
                  <a:pt x="496839" y="1618419"/>
                </a:cubicBezTo>
                <a:close/>
                <a:moveTo>
                  <a:pt x="558240" y="1617737"/>
                </a:moveTo>
                <a:cubicBezTo>
                  <a:pt x="558359" y="1617732"/>
                  <a:pt x="558479" y="1617732"/>
                  <a:pt x="558581" y="1617737"/>
                </a:cubicBezTo>
                <a:cubicBezTo>
                  <a:pt x="560935" y="1617833"/>
                  <a:pt x="562777" y="1619818"/>
                  <a:pt x="562675" y="1622172"/>
                </a:cubicBezTo>
                <a:cubicBezTo>
                  <a:pt x="562675" y="1624621"/>
                  <a:pt x="560696" y="1626606"/>
                  <a:pt x="558240" y="1626606"/>
                </a:cubicBezTo>
                <a:cubicBezTo>
                  <a:pt x="555784" y="1626606"/>
                  <a:pt x="553806" y="1624621"/>
                  <a:pt x="553806" y="1622172"/>
                </a:cubicBezTo>
                <a:cubicBezTo>
                  <a:pt x="553806" y="1619723"/>
                  <a:pt x="555784" y="1617737"/>
                  <a:pt x="558240" y="1617737"/>
                </a:cubicBezTo>
                <a:close/>
                <a:moveTo>
                  <a:pt x="619641" y="1617226"/>
                </a:moveTo>
                <a:cubicBezTo>
                  <a:pt x="622370" y="1617226"/>
                  <a:pt x="624587" y="1619440"/>
                  <a:pt x="624587" y="1622173"/>
                </a:cubicBezTo>
                <a:cubicBezTo>
                  <a:pt x="624587" y="1624905"/>
                  <a:pt x="622370" y="1627119"/>
                  <a:pt x="619641" y="1627119"/>
                </a:cubicBezTo>
                <a:cubicBezTo>
                  <a:pt x="616912" y="1627119"/>
                  <a:pt x="614695" y="1624905"/>
                  <a:pt x="614695" y="1622173"/>
                </a:cubicBezTo>
                <a:cubicBezTo>
                  <a:pt x="614695" y="1619440"/>
                  <a:pt x="616912" y="1617226"/>
                  <a:pt x="619641" y="1617226"/>
                </a:cubicBezTo>
                <a:close/>
                <a:moveTo>
                  <a:pt x="681042" y="1616714"/>
                </a:moveTo>
                <a:cubicBezTo>
                  <a:pt x="684061" y="1616714"/>
                  <a:pt x="686500" y="1619159"/>
                  <a:pt x="686500" y="1622172"/>
                </a:cubicBezTo>
                <a:cubicBezTo>
                  <a:pt x="686500" y="1625186"/>
                  <a:pt x="684061" y="1627630"/>
                  <a:pt x="681042" y="1627630"/>
                </a:cubicBezTo>
                <a:cubicBezTo>
                  <a:pt x="678057" y="1627542"/>
                  <a:pt x="675670" y="1625149"/>
                  <a:pt x="675585" y="1622172"/>
                </a:cubicBezTo>
                <a:cubicBezTo>
                  <a:pt x="675585" y="1619159"/>
                  <a:pt x="678024" y="1616714"/>
                  <a:pt x="681042" y="1616714"/>
                </a:cubicBezTo>
                <a:close/>
                <a:moveTo>
                  <a:pt x="743126" y="1616203"/>
                </a:moveTo>
                <a:cubicBezTo>
                  <a:pt x="746333" y="1616111"/>
                  <a:pt x="749011" y="1618630"/>
                  <a:pt x="749096" y="1621831"/>
                </a:cubicBezTo>
                <a:cubicBezTo>
                  <a:pt x="749096" y="1625128"/>
                  <a:pt x="746418" y="1627801"/>
                  <a:pt x="743126" y="1627801"/>
                </a:cubicBezTo>
                <a:cubicBezTo>
                  <a:pt x="739954" y="1627806"/>
                  <a:pt x="737344" y="1625335"/>
                  <a:pt x="737157" y="1622172"/>
                </a:cubicBezTo>
                <a:cubicBezTo>
                  <a:pt x="737157" y="1618876"/>
                  <a:pt x="739835" y="1616203"/>
                  <a:pt x="743126" y="1616203"/>
                </a:cubicBezTo>
                <a:close/>
                <a:moveTo>
                  <a:pt x="803845" y="1615690"/>
                </a:moveTo>
                <a:cubicBezTo>
                  <a:pt x="807426" y="1615690"/>
                  <a:pt x="810326" y="1618592"/>
                  <a:pt x="810326" y="1622172"/>
                </a:cubicBezTo>
                <a:cubicBezTo>
                  <a:pt x="810326" y="1625752"/>
                  <a:pt x="807426" y="1628653"/>
                  <a:pt x="803845" y="1628653"/>
                </a:cubicBezTo>
                <a:cubicBezTo>
                  <a:pt x="800263" y="1628653"/>
                  <a:pt x="797364" y="1625752"/>
                  <a:pt x="797364" y="1622172"/>
                </a:cubicBezTo>
                <a:cubicBezTo>
                  <a:pt x="797364" y="1618592"/>
                  <a:pt x="800263" y="1615690"/>
                  <a:pt x="803845" y="1615690"/>
                </a:cubicBezTo>
                <a:close/>
                <a:moveTo>
                  <a:pt x="865246" y="1615349"/>
                </a:moveTo>
                <a:cubicBezTo>
                  <a:pt x="869015" y="1615349"/>
                  <a:pt x="872068" y="1618404"/>
                  <a:pt x="872068" y="1622172"/>
                </a:cubicBezTo>
                <a:cubicBezTo>
                  <a:pt x="872068" y="1625939"/>
                  <a:pt x="869015" y="1628994"/>
                  <a:pt x="865246" y="1628994"/>
                </a:cubicBezTo>
                <a:cubicBezTo>
                  <a:pt x="861476" y="1628994"/>
                  <a:pt x="858424" y="1625939"/>
                  <a:pt x="858424" y="1622172"/>
                </a:cubicBezTo>
                <a:cubicBezTo>
                  <a:pt x="858424" y="1618404"/>
                  <a:pt x="861476" y="1615349"/>
                  <a:pt x="865246" y="1615349"/>
                </a:cubicBezTo>
                <a:close/>
                <a:moveTo>
                  <a:pt x="926648" y="1614838"/>
                </a:moveTo>
                <a:cubicBezTo>
                  <a:pt x="930690" y="1614838"/>
                  <a:pt x="933982" y="1618122"/>
                  <a:pt x="933982" y="1622172"/>
                </a:cubicBezTo>
                <a:cubicBezTo>
                  <a:pt x="933982" y="1626223"/>
                  <a:pt x="930690" y="1629506"/>
                  <a:pt x="926648" y="1629506"/>
                </a:cubicBezTo>
                <a:cubicBezTo>
                  <a:pt x="922640" y="1629416"/>
                  <a:pt x="919399" y="1626186"/>
                  <a:pt x="919314" y="1622172"/>
                </a:cubicBezTo>
                <a:cubicBezTo>
                  <a:pt x="919314" y="1618122"/>
                  <a:pt x="922606" y="1614838"/>
                  <a:pt x="926648" y="1614838"/>
                </a:cubicBezTo>
                <a:close/>
                <a:moveTo>
                  <a:pt x="988048" y="1614497"/>
                </a:moveTo>
                <a:cubicBezTo>
                  <a:pt x="992296" y="1614497"/>
                  <a:pt x="995724" y="1617934"/>
                  <a:pt x="995724" y="1622173"/>
                </a:cubicBezTo>
                <a:cubicBezTo>
                  <a:pt x="995724" y="1626411"/>
                  <a:pt x="992296" y="1629848"/>
                  <a:pt x="988048" y="1629848"/>
                </a:cubicBezTo>
                <a:cubicBezTo>
                  <a:pt x="983802" y="1629848"/>
                  <a:pt x="980374" y="1626411"/>
                  <a:pt x="980374" y="1622173"/>
                </a:cubicBezTo>
                <a:cubicBezTo>
                  <a:pt x="980374" y="1617934"/>
                  <a:pt x="983802" y="1614497"/>
                  <a:pt x="988048" y="1614497"/>
                </a:cubicBezTo>
                <a:close/>
                <a:moveTo>
                  <a:pt x="1050133" y="1613986"/>
                </a:moveTo>
                <a:cubicBezTo>
                  <a:pt x="1050252" y="1613984"/>
                  <a:pt x="1050354" y="1613984"/>
                  <a:pt x="1050474" y="1613986"/>
                </a:cubicBezTo>
                <a:cubicBezTo>
                  <a:pt x="1054908" y="1614081"/>
                  <a:pt x="1058422" y="1617747"/>
                  <a:pt x="1058320" y="1622173"/>
                </a:cubicBezTo>
                <a:cubicBezTo>
                  <a:pt x="1058320" y="1626694"/>
                  <a:pt x="1054653" y="1630359"/>
                  <a:pt x="1050133" y="1630359"/>
                </a:cubicBezTo>
                <a:cubicBezTo>
                  <a:pt x="1045647" y="1630269"/>
                  <a:pt x="1042031" y="1626657"/>
                  <a:pt x="1041946" y="1622173"/>
                </a:cubicBezTo>
                <a:cubicBezTo>
                  <a:pt x="1041946" y="1617651"/>
                  <a:pt x="1045613" y="1613986"/>
                  <a:pt x="1050133" y="1613986"/>
                </a:cubicBezTo>
                <a:close/>
                <a:moveTo>
                  <a:pt x="1110852" y="1613644"/>
                </a:moveTo>
                <a:cubicBezTo>
                  <a:pt x="1115559" y="1613644"/>
                  <a:pt x="1119379" y="1617463"/>
                  <a:pt x="1119379" y="1622172"/>
                </a:cubicBezTo>
                <a:cubicBezTo>
                  <a:pt x="1119379" y="1626882"/>
                  <a:pt x="1115559" y="1630700"/>
                  <a:pt x="1110852" y="1630700"/>
                </a:cubicBezTo>
                <a:cubicBezTo>
                  <a:pt x="1106178" y="1630610"/>
                  <a:pt x="1102409" y="1626844"/>
                  <a:pt x="1102324" y="1622172"/>
                </a:cubicBezTo>
                <a:cubicBezTo>
                  <a:pt x="1102324" y="1617463"/>
                  <a:pt x="1106144" y="1613644"/>
                  <a:pt x="1110852" y="1613644"/>
                </a:cubicBezTo>
                <a:close/>
                <a:moveTo>
                  <a:pt x="1172252" y="1613303"/>
                </a:moveTo>
                <a:cubicBezTo>
                  <a:pt x="1177147" y="1613303"/>
                  <a:pt x="1181121" y="1617274"/>
                  <a:pt x="1181121" y="1622172"/>
                </a:cubicBezTo>
                <a:cubicBezTo>
                  <a:pt x="1181121" y="1627071"/>
                  <a:pt x="1177147" y="1631042"/>
                  <a:pt x="1172252" y="1631042"/>
                </a:cubicBezTo>
                <a:cubicBezTo>
                  <a:pt x="1167391" y="1630951"/>
                  <a:pt x="1163468" y="1627033"/>
                  <a:pt x="1163384" y="1622172"/>
                </a:cubicBezTo>
                <a:cubicBezTo>
                  <a:pt x="1163384" y="1617274"/>
                  <a:pt x="1167357" y="1613303"/>
                  <a:pt x="1172252" y="1613303"/>
                </a:cubicBezTo>
                <a:close/>
                <a:moveTo>
                  <a:pt x="1233654" y="1612962"/>
                </a:moveTo>
                <a:cubicBezTo>
                  <a:pt x="1238737" y="1612962"/>
                  <a:pt x="1242864" y="1617087"/>
                  <a:pt x="1242864" y="1622173"/>
                </a:cubicBezTo>
                <a:cubicBezTo>
                  <a:pt x="1242864" y="1627259"/>
                  <a:pt x="1238737" y="1631383"/>
                  <a:pt x="1233654" y="1631383"/>
                </a:cubicBezTo>
                <a:cubicBezTo>
                  <a:pt x="1228571" y="1631383"/>
                  <a:pt x="1224444" y="1627259"/>
                  <a:pt x="1224444" y="1622173"/>
                </a:cubicBezTo>
                <a:cubicBezTo>
                  <a:pt x="1224444" y="1617087"/>
                  <a:pt x="1228571" y="1612962"/>
                  <a:pt x="1233654" y="1612962"/>
                </a:cubicBezTo>
                <a:close/>
                <a:moveTo>
                  <a:pt x="1971151" y="1612620"/>
                </a:moveTo>
                <a:cubicBezTo>
                  <a:pt x="1976421" y="1612620"/>
                  <a:pt x="1980702" y="1616896"/>
                  <a:pt x="1980702" y="1622172"/>
                </a:cubicBezTo>
                <a:cubicBezTo>
                  <a:pt x="1980702" y="1627447"/>
                  <a:pt x="1976421" y="1631723"/>
                  <a:pt x="1971151" y="1631723"/>
                </a:cubicBezTo>
                <a:cubicBezTo>
                  <a:pt x="1965881" y="1631723"/>
                  <a:pt x="1961600" y="1627447"/>
                  <a:pt x="1961600" y="1622172"/>
                </a:cubicBezTo>
                <a:cubicBezTo>
                  <a:pt x="1961600" y="1616896"/>
                  <a:pt x="1965881" y="1612620"/>
                  <a:pt x="1971151" y="1612620"/>
                </a:cubicBezTo>
                <a:close/>
                <a:moveTo>
                  <a:pt x="1295055" y="1612620"/>
                </a:moveTo>
                <a:cubicBezTo>
                  <a:pt x="1300325" y="1612620"/>
                  <a:pt x="1304607" y="1616896"/>
                  <a:pt x="1304607" y="1622172"/>
                </a:cubicBezTo>
                <a:cubicBezTo>
                  <a:pt x="1304607" y="1627447"/>
                  <a:pt x="1300325" y="1631723"/>
                  <a:pt x="1295055" y="1631723"/>
                </a:cubicBezTo>
                <a:cubicBezTo>
                  <a:pt x="1289785" y="1631723"/>
                  <a:pt x="1285504" y="1627447"/>
                  <a:pt x="1285504" y="1622172"/>
                </a:cubicBezTo>
                <a:cubicBezTo>
                  <a:pt x="1285504" y="1616896"/>
                  <a:pt x="1289785" y="1612620"/>
                  <a:pt x="1295055" y="1612620"/>
                </a:cubicBezTo>
                <a:close/>
                <a:moveTo>
                  <a:pt x="1357139" y="1612279"/>
                </a:moveTo>
                <a:cubicBezTo>
                  <a:pt x="1362597" y="1612279"/>
                  <a:pt x="1367031" y="1616709"/>
                  <a:pt x="1367031" y="1622172"/>
                </a:cubicBezTo>
                <a:cubicBezTo>
                  <a:pt x="1367031" y="1627635"/>
                  <a:pt x="1362597" y="1632064"/>
                  <a:pt x="1357139" y="1632064"/>
                </a:cubicBezTo>
                <a:cubicBezTo>
                  <a:pt x="1351681" y="1632064"/>
                  <a:pt x="1347247" y="1627635"/>
                  <a:pt x="1347247" y="1622172"/>
                </a:cubicBezTo>
                <a:cubicBezTo>
                  <a:pt x="1347247" y="1616709"/>
                  <a:pt x="1351681" y="1612279"/>
                  <a:pt x="1357139" y="1612279"/>
                </a:cubicBezTo>
                <a:close/>
                <a:moveTo>
                  <a:pt x="1417857" y="1612109"/>
                </a:moveTo>
                <a:cubicBezTo>
                  <a:pt x="1417977" y="1612107"/>
                  <a:pt x="1418079" y="1612107"/>
                  <a:pt x="1418198" y="1612109"/>
                </a:cubicBezTo>
                <a:cubicBezTo>
                  <a:pt x="1423656" y="1612204"/>
                  <a:pt x="1428023" y="1616709"/>
                  <a:pt x="1427920" y="1622172"/>
                </a:cubicBezTo>
                <a:cubicBezTo>
                  <a:pt x="1427920" y="1627729"/>
                  <a:pt x="1423418" y="1632235"/>
                  <a:pt x="1417857" y="1632235"/>
                </a:cubicBezTo>
                <a:cubicBezTo>
                  <a:pt x="1412331" y="1632144"/>
                  <a:pt x="1407880" y="1627691"/>
                  <a:pt x="1407795" y="1622172"/>
                </a:cubicBezTo>
                <a:cubicBezTo>
                  <a:pt x="1407795" y="1616615"/>
                  <a:pt x="1412297" y="1612109"/>
                  <a:pt x="1417857" y="1612109"/>
                </a:cubicBezTo>
                <a:close/>
                <a:moveTo>
                  <a:pt x="1479259" y="1611938"/>
                </a:moveTo>
                <a:cubicBezTo>
                  <a:pt x="1484905" y="1611938"/>
                  <a:pt x="1489493" y="1616520"/>
                  <a:pt x="1489493" y="1622172"/>
                </a:cubicBezTo>
                <a:cubicBezTo>
                  <a:pt x="1489493" y="1627824"/>
                  <a:pt x="1484905" y="1632406"/>
                  <a:pt x="1479259" y="1632406"/>
                </a:cubicBezTo>
                <a:cubicBezTo>
                  <a:pt x="1473614" y="1632406"/>
                  <a:pt x="1469026" y="1627824"/>
                  <a:pt x="1469026" y="1622172"/>
                </a:cubicBezTo>
                <a:cubicBezTo>
                  <a:pt x="1469026" y="1616520"/>
                  <a:pt x="1473614" y="1611938"/>
                  <a:pt x="1479259" y="1611938"/>
                </a:cubicBezTo>
                <a:close/>
                <a:moveTo>
                  <a:pt x="1540660" y="1611597"/>
                </a:moveTo>
                <a:cubicBezTo>
                  <a:pt x="1546493" y="1611597"/>
                  <a:pt x="1551235" y="1616332"/>
                  <a:pt x="1551235" y="1622172"/>
                </a:cubicBezTo>
                <a:cubicBezTo>
                  <a:pt x="1551235" y="1628012"/>
                  <a:pt x="1546493" y="1632747"/>
                  <a:pt x="1540660" y="1632747"/>
                </a:cubicBezTo>
                <a:cubicBezTo>
                  <a:pt x="1534827" y="1632747"/>
                  <a:pt x="1530086" y="1628012"/>
                  <a:pt x="1530086" y="1622172"/>
                </a:cubicBezTo>
                <a:cubicBezTo>
                  <a:pt x="1530086" y="1616332"/>
                  <a:pt x="1534827" y="1611597"/>
                  <a:pt x="1540660" y="1611597"/>
                </a:cubicBezTo>
                <a:close/>
                <a:moveTo>
                  <a:pt x="1786266" y="1610745"/>
                </a:moveTo>
                <a:cubicBezTo>
                  <a:pt x="1786385" y="1610743"/>
                  <a:pt x="1786487" y="1610743"/>
                  <a:pt x="1786607" y="1610745"/>
                </a:cubicBezTo>
                <a:cubicBezTo>
                  <a:pt x="1792542" y="1610840"/>
                  <a:pt x="1797284" y="1615727"/>
                  <a:pt x="1797181" y="1621660"/>
                </a:cubicBezTo>
                <a:cubicBezTo>
                  <a:pt x="1797181" y="1627690"/>
                  <a:pt x="1792286" y="1632576"/>
                  <a:pt x="1786266" y="1632576"/>
                </a:cubicBezTo>
                <a:cubicBezTo>
                  <a:pt x="1780245" y="1632576"/>
                  <a:pt x="1775350" y="1627690"/>
                  <a:pt x="1775350" y="1621660"/>
                </a:cubicBezTo>
                <a:cubicBezTo>
                  <a:pt x="1775350" y="1615631"/>
                  <a:pt x="1780245" y="1610745"/>
                  <a:pt x="1786266" y="1610745"/>
                </a:cubicBezTo>
                <a:close/>
                <a:moveTo>
                  <a:pt x="1724864" y="1610745"/>
                </a:moveTo>
                <a:cubicBezTo>
                  <a:pt x="1724983" y="1610743"/>
                  <a:pt x="1725086" y="1610743"/>
                  <a:pt x="1725205" y="1610745"/>
                </a:cubicBezTo>
                <a:cubicBezTo>
                  <a:pt x="1731141" y="1610840"/>
                  <a:pt x="1735882" y="1615727"/>
                  <a:pt x="1735780" y="1621660"/>
                </a:cubicBezTo>
                <a:cubicBezTo>
                  <a:pt x="1735780" y="1627690"/>
                  <a:pt x="1730885" y="1632576"/>
                  <a:pt x="1724864" y="1632576"/>
                </a:cubicBezTo>
                <a:cubicBezTo>
                  <a:pt x="1718843" y="1632576"/>
                  <a:pt x="1713949" y="1627690"/>
                  <a:pt x="1713949" y="1621660"/>
                </a:cubicBezTo>
                <a:cubicBezTo>
                  <a:pt x="1713949" y="1615631"/>
                  <a:pt x="1718843" y="1610745"/>
                  <a:pt x="1724864" y="1610745"/>
                </a:cubicBezTo>
                <a:close/>
                <a:moveTo>
                  <a:pt x="1909068" y="1610744"/>
                </a:moveTo>
                <a:cubicBezTo>
                  <a:pt x="1915191" y="1610744"/>
                  <a:pt x="1920155" y="1615708"/>
                  <a:pt x="1920155" y="1621831"/>
                </a:cubicBezTo>
                <a:cubicBezTo>
                  <a:pt x="1920069" y="1627915"/>
                  <a:pt x="1915157" y="1632825"/>
                  <a:pt x="1909068" y="1632917"/>
                </a:cubicBezTo>
                <a:cubicBezTo>
                  <a:pt x="1902979" y="1632825"/>
                  <a:pt x="1898067" y="1627915"/>
                  <a:pt x="1897982" y="1621831"/>
                </a:cubicBezTo>
                <a:cubicBezTo>
                  <a:pt x="1897982" y="1615708"/>
                  <a:pt x="1902945" y="1610744"/>
                  <a:pt x="1909068" y="1610744"/>
                </a:cubicBezTo>
                <a:close/>
                <a:moveTo>
                  <a:pt x="1847666" y="1610744"/>
                </a:moveTo>
                <a:cubicBezTo>
                  <a:pt x="1853789" y="1610744"/>
                  <a:pt x="1858753" y="1615708"/>
                  <a:pt x="1858753" y="1621831"/>
                </a:cubicBezTo>
                <a:cubicBezTo>
                  <a:pt x="1858667" y="1627915"/>
                  <a:pt x="1853755" y="1632825"/>
                  <a:pt x="1847666" y="1632917"/>
                </a:cubicBezTo>
                <a:cubicBezTo>
                  <a:pt x="1841577" y="1632825"/>
                  <a:pt x="1836665" y="1627915"/>
                  <a:pt x="1836580" y="1621831"/>
                </a:cubicBezTo>
                <a:cubicBezTo>
                  <a:pt x="1836580" y="1615708"/>
                  <a:pt x="1841543" y="1610744"/>
                  <a:pt x="1847666" y="1610744"/>
                </a:cubicBezTo>
                <a:close/>
                <a:moveTo>
                  <a:pt x="1664145" y="1610744"/>
                </a:moveTo>
                <a:cubicBezTo>
                  <a:pt x="1670080" y="1610744"/>
                  <a:pt x="1674890" y="1615556"/>
                  <a:pt x="1674890" y="1621490"/>
                </a:cubicBezTo>
                <a:cubicBezTo>
                  <a:pt x="1674890" y="1627423"/>
                  <a:pt x="1670080" y="1632235"/>
                  <a:pt x="1664145" y="1632235"/>
                </a:cubicBezTo>
                <a:cubicBezTo>
                  <a:pt x="1658243" y="1632143"/>
                  <a:pt x="1653485" y="1627386"/>
                  <a:pt x="1653400" y="1621490"/>
                </a:cubicBezTo>
                <a:cubicBezTo>
                  <a:pt x="1653400" y="1615556"/>
                  <a:pt x="1658210" y="1610744"/>
                  <a:pt x="1664145" y="1610744"/>
                </a:cubicBezTo>
                <a:close/>
                <a:moveTo>
                  <a:pt x="1602061" y="1610744"/>
                </a:moveTo>
                <a:cubicBezTo>
                  <a:pt x="1607997" y="1610744"/>
                  <a:pt x="1612807" y="1615556"/>
                  <a:pt x="1612807" y="1621490"/>
                </a:cubicBezTo>
                <a:cubicBezTo>
                  <a:pt x="1612807" y="1627423"/>
                  <a:pt x="1607997" y="1632235"/>
                  <a:pt x="1602061" y="1632235"/>
                </a:cubicBezTo>
                <a:cubicBezTo>
                  <a:pt x="1596160" y="1632143"/>
                  <a:pt x="1591401" y="1627386"/>
                  <a:pt x="1591317" y="1621490"/>
                </a:cubicBezTo>
                <a:cubicBezTo>
                  <a:pt x="1591317" y="1615556"/>
                  <a:pt x="1596126" y="1610744"/>
                  <a:pt x="1602061" y="1610744"/>
                </a:cubicBezTo>
                <a:close/>
                <a:moveTo>
                  <a:pt x="251233" y="1559577"/>
                </a:moveTo>
                <a:cubicBezTo>
                  <a:pt x="252359" y="1559577"/>
                  <a:pt x="253280" y="1560493"/>
                  <a:pt x="253280" y="1561624"/>
                </a:cubicBezTo>
                <a:cubicBezTo>
                  <a:pt x="253280" y="1562755"/>
                  <a:pt x="252359" y="1563671"/>
                  <a:pt x="251233" y="1563671"/>
                </a:cubicBezTo>
                <a:cubicBezTo>
                  <a:pt x="250142" y="1563589"/>
                  <a:pt x="249272" y="1562719"/>
                  <a:pt x="249187" y="1561624"/>
                </a:cubicBezTo>
                <a:cubicBezTo>
                  <a:pt x="249187" y="1560493"/>
                  <a:pt x="250107" y="1559577"/>
                  <a:pt x="251233" y="1559577"/>
                </a:cubicBezTo>
                <a:close/>
                <a:moveTo>
                  <a:pt x="189833" y="1559577"/>
                </a:moveTo>
                <a:cubicBezTo>
                  <a:pt x="190685" y="1559577"/>
                  <a:pt x="191368" y="1560265"/>
                  <a:pt x="191368" y="1561112"/>
                </a:cubicBezTo>
                <a:cubicBezTo>
                  <a:pt x="191368" y="1561960"/>
                  <a:pt x="190685" y="1562648"/>
                  <a:pt x="189833" y="1562648"/>
                </a:cubicBezTo>
                <a:cubicBezTo>
                  <a:pt x="188980" y="1562648"/>
                  <a:pt x="188298" y="1561960"/>
                  <a:pt x="188298" y="1561112"/>
                </a:cubicBezTo>
                <a:cubicBezTo>
                  <a:pt x="188298" y="1560265"/>
                  <a:pt x="188980" y="1559577"/>
                  <a:pt x="189833" y="1559577"/>
                </a:cubicBezTo>
                <a:close/>
                <a:moveTo>
                  <a:pt x="312635" y="1558042"/>
                </a:moveTo>
                <a:cubicBezTo>
                  <a:pt x="314135" y="1558042"/>
                  <a:pt x="315364" y="1559264"/>
                  <a:pt x="315364" y="1560771"/>
                </a:cubicBezTo>
                <a:cubicBezTo>
                  <a:pt x="315364" y="1562279"/>
                  <a:pt x="314135" y="1563500"/>
                  <a:pt x="312635" y="1563500"/>
                </a:cubicBezTo>
                <a:cubicBezTo>
                  <a:pt x="311133" y="1563500"/>
                  <a:pt x="309906" y="1562279"/>
                  <a:pt x="309906" y="1560771"/>
                </a:cubicBezTo>
                <a:cubicBezTo>
                  <a:pt x="309906" y="1559264"/>
                  <a:pt x="311133" y="1558042"/>
                  <a:pt x="312635" y="1558042"/>
                </a:cubicBezTo>
                <a:close/>
                <a:moveTo>
                  <a:pt x="374036" y="1557531"/>
                </a:moveTo>
                <a:cubicBezTo>
                  <a:pt x="374155" y="1557524"/>
                  <a:pt x="374275" y="1557524"/>
                  <a:pt x="374394" y="1557531"/>
                </a:cubicBezTo>
                <a:cubicBezTo>
                  <a:pt x="376083" y="1557628"/>
                  <a:pt x="377379" y="1559079"/>
                  <a:pt x="377276" y="1560771"/>
                </a:cubicBezTo>
                <a:cubicBezTo>
                  <a:pt x="377276" y="1562560"/>
                  <a:pt x="375827" y="1564012"/>
                  <a:pt x="374036" y="1564012"/>
                </a:cubicBezTo>
                <a:cubicBezTo>
                  <a:pt x="372279" y="1563927"/>
                  <a:pt x="370880" y="1562524"/>
                  <a:pt x="370796" y="1560771"/>
                </a:cubicBezTo>
                <a:cubicBezTo>
                  <a:pt x="370796" y="1558982"/>
                  <a:pt x="372245" y="1557531"/>
                  <a:pt x="374036" y="1557531"/>
                </a:cubicBezTo>
                <a:close/>
                <a:moveTo>
                  <a:pt x="436120" y="1556848"/>
                </a:moveTo>
                <a:cubicBezTo>
                  <a:pt x="438286" y="1556848"/>
                  <a:pt x="440043" y="1558605"/>
                  <a:pt x="440043" y="1560771"/>
                </a:cubicBezTo>
                <a:cubicBezTo>
                  <a:pt x="440043" y="1562937"/>
                  <a:pt x="438286" y="1564694"/>
                  <a:pt x="436120" y="1564694"/>
                </a:cubicBezTo>
                <a:cubicBezTo>
                  <a:pt x="433988" y="1564607"/>
                  <a:pt x="432282" y="1562902"/>
                  <a:pt x="432197" y="1560771"/>
                </a:cubicBezTo>
                <a:cubicBezTo>
                  <a:pt x="432197" y="1558605"/>
                  <a:pt x="433953" y="1556848"/>
                  <a:pt x="436120" y="1556848"/>
                </a:cubicBezTo>
                <a:close/>
                <a:moveTo>
                  <a:pt x="496838" y="1556336"/>
                </a:moveTo>
                <a:cubicBezTo>
                  <a:pt x="496957" y="1556331"/>
                  <a:pt x="497077" y="1556331"/>
                  <a:pt x="497179" y="1556336"/>
                </a:cubicBezTo>
                <a:cubicBezTo>
                  <a:pt x="499533" y="1556432"/>
                  <a:pt x="501375" y="1558417"/>
                  <a:pt x="501273" y="1560771"/>
                </a:cubicBezTo>
                <a:cubicBezTo>
                  <a:pt x="501273" y="1563220"/>
                  <a:pt x="499295" y="1565205"/>
                  <a:pt x="496838" y="1565205"/>
                </a:cubicBezTo>
                <a:cubicBezTo>
                  <a:pt x="494382" y="1565205"/>
                  <a:pt x="492404" y="1563220"/>
                  <a:pt x="492404" y="1560771"/>
                </a:cubicBezTo>
                <a:cubicBezTo>
                  <a:pt x="492404" y="1558322"/>
                  <a:pt x="494382" y="1556336"/>
                  <a:pt x="496838" y="1556336"/>
                </a:cubicBezTo>
                <a:close/>
                <a:moveTo>
                  <a:pt x="558606" y="1555690"/>
                </a:moveTo>
                <a:cubicBezTo>
                  <a:pt x="561338" y="1555690"/>
                  <a:pt x="563552" y="1557905"/>
                  <a:pt x="563552" y="1560636"/>
                </a:cubicBezTo>
                <a:cubicBezTo>
                  <a:pt x="563552" y="1563368"/>
                  <a:pt x="561338" y="1565582"/>
                  <a:pt x="558606" y="1565582"/>
                </a:cubicBezTo>
                <a:cubicBezTo>
                  <a:pt x="555874" y="1565582"/>
                  <a:pt x="553660" y="1563368"/>
                  <a:pt x="553660" y="1560636"/>
                </a:cubicBezTo>
                <a:cubicBezTo>
                  <a:pt x="553660" y="1557905"/>
                  <a:pt x="555874" y="1555690"/>
                  <a:pt x="558606" y="1555690"/>
                </a:cubicBezTo>
                <a:close/>
                <a:moveTo>
                  <a:pt x="619641" y="1555142"/>
                </a:moveTo>
                <a:cubicBezTo>
                  <a:pt x="622745" y="1555142"/>
                  <a:pt x="625270" y="1557662"/>
                  <a:pt x="625270" y="1560771"/>
                </a:cubicBezTo>
                <a:cubicBezTo>
                  <a:pt x="625270" y="1563880"/>
                  <a:pt x="622745" y="1566399"/>
                  <a:pt x="619641" y="1566399"/>
                </a:cubicBezTo>
                <a:cubicBezTo>
                  <a:pt x="616537" y="1566399"/>
                  <a:pt x="614013" y="1563880"/>
                  <a:pt x="614013" y="1560771"/>
                </a:cubicBezTo>
                <a:cubicBezTo>
                  <a:pt x="614013" y="1557662"/>
                  <a:pt x="616537" y="1555142"/>
                  <a:pt x="619641" y="1555142"/>
                </a:cubicBezTo>
                <a:close/>
                <a:moveTo>
                  <a:pt x="681042" y="1554630"/>
                </a:moveTo>
                <a:cubicBezTo>
                  <a:pt x="684437" y="1554630"/>
                  <a:pt x="687183" y="1557380"/>
                  <a:pt x="687183" y="1560771"/>
                </a:cubicBezTo>
                <a:cubicBezTo>
                  <a:pt x="687183" y="1564161"/>
                  <a:pt x="684437" y="1566911"/>
                  <a:pt x="681042" y="1566911"/>
                </a:cubicBezTo>
                <a:cubicBezTo>
                  <a:pt x="677649" y="1566911"/>
                  <a:pt x="674903" y="1564161"/>
                  <a:pt x="674903" y="1560771"/>
                </a:cubicBezTo>
                <a:cubicBezTo>
                  <a:pt x="674903" y="1557380"/>
                  <a:pt x="677649" y="1554630"/>
                  <a:pt x="681042" y="1554630"/>
                </a:cubicBezTo>
                <a:close/>
                <a:moveTo>
                  <a:pt x="743126" y="1554119"/>
                </a:moveTo>
                <a:cubicBezTo>
                  <a:pt x="743245" y="1554116"/>
                  <a:pt x="743365" y="1554116"/>
                  <a:pt x="743467" y="1554119"/>
                </a:cubicBezTo>
                <a:cubicBezTo>
                  <a:pt x="747049" y="1554215"/>
                  <a:pt x="749880" y="1557192"/>
                  <a:pt x="749778" y="1560771"/>
                </a:cubicBezTo>
                <a:cubicBezTo>
                  <a:pt x="749778" y="1564445"/>
                  <a:pt x="746793" y="1567423"/>
                  <a:pt x="743126" y="1567423"/>
                </a:cubicBezTo>
                <a:cubicBezTo>
                  <a:pt x="739492" y="1567332"/>
                  <a:pt x="736559" y="1564407"/>
                  <a:pt x="736474" y="1560771"/>
                </a:cubicBezTo>
                <a:cubicBezTo>
                  <a:pt x="736474" y="1557097"/>
                  <a:pt x="739459" y="1554119"/>
                  <a:pt x="743126" y="1554119"/>
                </a:cubicBezTo>
                <a:close/>
                <a:moveTo>
                  <a:pt x="803845" y="1553607"/>
                </a:moveTo>
                <a:cubicBezTo>
                  <a:pt x="807802" y="1553607"/>
                  <a:pt x="811008" y="1556814"/>
                  <a:pt x="811008" y="1560771"/>
                </a:cubicBezTo>
                <a:cubicBezTo>
                  <a:pt x="811008" y="1564728"/>
                  <a:pt x="807802" y="1567934"/>
                  <a:pt x="803845" y="1567934"/>
                </a:cubicBezTo>
                <a:cubicBezTo>
                  <a:pt x="799888" y="1567934"/>
                  <a:pt x="796682" y="1564728"/>
                  <a:pt x="796682" y="1560771"/>
                </a:cubicBezTo>
                <a:cubicBezTo>
                  <a:pt x="796682" y="1556814"/>
                  <a:pt x="799888" y="1553607"/>
                  <a:pt x="803845" y="1553607"/>
                </a:cubicBezTo>
                <a:close/>
                <a:moveTo>
                  <a:pt x="865246" y="1553266"/>
                </a:moveTo>
                <a:cubicBezTo>
                  <a:pt x="865365" y="1553263"/>
                  <a:pt x="865468" y="1553263"/>
                  <a:pt x="865587" y="1553266"/>
                </a:cubicBezTo>
                <a:cubicBezTo>
                  <a:pt x="869647" y="1553362"/>
                  <a:pt x="872853" y="1556722"/>
                  <a:pt x="872751" y="1560771"/>
                </a:cubicBezTo>
                <a:cubicBezTo>
                  <a:pt x="872751" y="1564915"/>
                  <a:pt x="869391" y="1568275"/>
                  <a:pt x="865246" y="1568275"/>
                </a:cubicBezTo>
                <a:cubicBezTo>
                  <a:pt x="861101" y="1568275"/>
                  <a:pt x="857742" y="1564915"/>
                  <a:pt x="857742" y="1560771"/>
                </a:cubicBezTo>
                <a:cubicBezTo>
                  <a:pt x="857742" y="1556626"/>
                  <a:pt x="861101" y="1553266"/>
                  <a:pt x="865246" y="1553266"/>
                </a:cubicBezTo>
                <a:close/>
                <a:moveTo>
                  <a:pt x="926648" y="1552754"/>
                </a:moveTo>
                <a:cubicBezTo>
                  <a:pt x="931082" y="1552754"/>
                  <a:pt x="934664" y="1556343"/>
                  <a:pt x="934664" y="1560771"/>
                </a:cubicBezTo>
                <a:cubicBezTo>
                  <a:pt x="934664" y="1565198"/>
                  <a:pt x="931082" y="1568787"/>
                  <a:pt x="926648" y="1568787"/>
                </a:cubicBezTo>
                <a:cubicBezTo>
                  <a:pt x="922213" y="1568787"/>
                  <a:pt x="918632" y="1565198"/>
                  <a:pt x="918632" y="1560771"/>
                </a:cubicBezTo>
                <a:cubicBezTo>
                  <a:pt x="918632" y="1556343"/>
                  <a:pt x="922213" y="1552754"/>
                  <a:pt x="926648" y="1552754"/>
                </a:cubicBezTo>
                <a:close/>
                <a:moveTo>
                  <a:pt x="988049" y="1552242"/>
                </a:moveTo>
                <a:cubicBezTo>
                  <a:pt x="992756" y="1552242"/>
                  <a:pt x="996576" y="1556061"/>
                  <a:pt x="996576" y="1560770"/>
                </a:cubicBezTo>
                <a:cubicBezTo>
                  <a:pt x="996576" y="1565480"/>
                  <a:pt x="992756" y="1569298"/>
                  <a:pt x="988049" y="1569298"/>
                </a:cubicBezTo>
                <a:cubicBezTo>
                  <a:pt x="983375" y="1569208"/>
                  <a:pt x="979606" y="1565442"/>
                  <a:pt x="979521" y="1560770"/>
                </a:cubicBezTo>
                <a:cubicBezTo>
                  <a:pt x="979521" y="1556061"/>
                  <a:pt x="983342" y="1552242"/>
                  <a:pt x="988049" y="1552242"/>
                </a:cubicBezTo>
                <a:close/>
                <a:moveTo>
                  <a:pt x="1049816" y="1551767"/>
                </a:moveTo>
                <a:cubicBezTo>
                  <a:pt x="1054714" y="1551767"/>
                  <a:pt x="1058685" y="1555738"/>
                  <a:pt x="1058685" y="1560636"/>
                </a:cubicBezTo>
                <a:cubicBezTo>
                  <a:pt x="1058685" y="1565534"/>
                  <a:pt x="1054714" y="1569505"/>
                  <a:pt x="1049816" y="1569505"/>
                </a:cubicBezTo>
                <a:cubicBezTo>
                  <a:pt x="1044918" y="1569505"/>
                  <a:pt x="1040947" y="1565534"/>
                  <a:pt x="1040947" y="1560636"/>
                </a:cubicBezTo>
                <a:cubicBezTo>
                  <a:pt x="1040947" y="1555738"/>
                  <a:pt x="1044918" y="1551767"/>
                  <a:pt x="1049816" y="1551767"/>
                </a:cubicBezTo>
                <a:close/>
                <a:moveTo>
                  <a:pt x="1110851" y="1551560"/>
                </a:moveTo>
                <a:cubicBezTo>
                  <a:pt x="1115934" y="1551560"/>
                  <a:pt x="1120061" y="1555685"/>
                  <a:pt x="1120061" y="1560771"/>
                </a:cubicBezTo>
                <a:cubicBezTo>
                  <a:pt x="1120061" y="1565857"/>
                  <a:pt x="1115934" y="1569981"/>
                  <a:pt x="1110851" y="1569981"/>
                </a:cubicBezTo>
                <a:cubicBezTo>
                  <a:pt x="1105803" y="1569890"/>
                  <a:pt x="1101726" y="1565819"/>
                  <a:pt x="1101641" y="1560771"/>
                </a:cubicBezTo>
                <a:cubicBezTo>
                  <a:pt x="1101641" y="1555685"/>
                  <a:pt x="1105768" y="1551560"/>
                  <a:pt x="1110851" y="1551560"/>
                </a:cubicBezTo>
                <a:close/>
                <a:moveTo>
                  <a:pt x="1172253" y="1551049"/>
                </a:moveTo>
                <a:cubicBezTo>
                  <a:pt x="1172372" y="1551047"/>
                  <a:pt x="1172474" y="1551047"/>
                  <a:pt x="1172593" y="1551049"/>
                </a:cubicBezTo>
                <a:cubicBezTo>
                  <a:pt x="1177864" y="1551144"/>
                  <a:pt x="1182077" y="1555497"/>
                  <a:pt x="1181975" y="1560771"/>
                </a:cubicBezTo>
                <a:cubicBezTo>
                  <a:pt x="1181975" y="1566140"/>
                  <a:pt x="1177625" y="1570492"/>
                  <a:pt x="1172253" y="1570492"/>
                </a:cubicBezTo>
                <a:cubicBezTo>
                  <a:pt x="1166914" y="1570402"/>
                  <a:pt x="1162616" y="1566102"/>
                  <a:pt x="1162531" y="1560771"/>
                </a:cubicBezTo>
                <a:cubicBezTo>
                  <a:pt x="1162531" y="1555401"/>
                  <a:pt x="1166880" y="1551049"/>
                  <a:pt x="1172253" y="1551049"/>
                </a:cubicBezTo>
                <a:close/>
                <a:moveTo>
                  <a:pt x="1233653" y="1550708"/>
                </a:moveTo>
                <a:cubicBezTo>
                  <a:pt x="1233773" y="1550706"/>
                  <a:pt x="1233875" y="1550706"/>
                  <a:pt x="1233994" y="1550708"/>
                </a:cubicBezTo>
                <a:cubicBezTo>
                  <a:pt x="1239452" y="1550803"/>
                  <a:pt x="1243818" y="1555308"/>
                  <a:pt x="1243716" y="1560771"/>
                </a:cubicBezTo>
                <a:cubicBezTo>
                  <a:pt x="1243716" y="1566328"/>
                  <a:pt x="1239214" y="1570834"/>
                  <a:pt x="1233653" y="1570834"/>
                </a:cubicBezTo>
                <a:cubicBezTo>
                  <a:pt x="1228127" y="1570743"/>
                  <a:pt x="1223675" y="1566290"/>
                  <a:pt x="1223591" y="1560771"/>
                </a:cubicBezTo>
                <a:cubicBezTo>
                  <a:pt x="1223591" y="1555214"/>
                  <a:pt x="1228093" y="1550708"/>
                  <a:pt x="1233653" y="1550708"/>
                </a:cubicBezTo>
                <a:close/>
                <a:moveTo>
                  <a:pt x="1971151" y="1550537"/>
                </a:moveTo>
                <a:cubicBezTo>
                  <a:pt x="1976797" y="1550537"/>
                  <a:pt x="1981385" y="1555119"/>
                  <a:pt x="1981385" y="1560771"/>
                </a:cubicBezTo>
                <a:cubicBezTo>
                  <a:pt x="1981385" y="1566423"/>
                  <a:pt x="1976797" y="1571004"/>
                  <a:pt x="1971151" y="1571004"/>
                </a:cubicBezTo>
                <a:cubicBezTo>
                  <a:pt x="1965506" y="1571004"/>
                  <a:pt x="1960918" y="1566423"/>
                  <a:pt x="1960918" y="1560771"/>
                </a:cubicBezTo>
                <a:cubicBezTo>
                  <a:pt x="1960918" y="1555119"/>
                  <a:pt x="1965506" y="1550537"/>
                  <a:pt x="1971151" y="1550537"/>
                </a:cubicBezTo>
                <a:close/>
                <a:moveTo>
                  <a:pt x="1295055" y="1550537"/>
                </a:moveTo>
                <a:cubicBezTo>
                  <a:pt x="1300701" y="1550537"/>
                  <a:pt x="1305288" y="1555119"/>
                  <a:pt x="1305288" y="1560771"/>
                </a:cubicBezTo>
                <a:cubicBezTo>
                  <a:pt x="1305288" y="1566423"/>
                  <a:pt x="1300701" y="1571004"/>
                  <a:pt x="1295055" y="1571004"/>
                </a:cubicBezTo>
                <a:cubicBezTo>
                  <a:pt x="1289409" y="1571004"/>
                  <a:pt x="1284822" y="1566423"/>
                  <a:pt x="1284822" y="1560771"/>
                </a:cubicBezTo>
                <a:cubicBezTo>
                  <a:pt x="1284822" y="1555119"/>
                  <a:pt x="1289409" y="1550537"/>
                  <a:pt x="1295055" y="1550537"/>
                </a:cubicBezTo>
                <a:close/>
                <a:moveTo>
                  <a:pt x="1357138" y="1550196"/>
                </a:moveTo>
                <a:cubicBezTo>
                  <a:pt x="1362971" y="1550196"/>
                  <a:pt x="1367713" y="1554931"/>
                  <a:pt x="1367713" y="1560771"/>
                </a:cubicBezTo>
                <a:cubicBezTo>
                  <a:pt x="1367713" y="1566611"/>
                  <a:pt x="1362971" y="1571346"/>
                  <a:pt x="1357138" y="1571346"/>
                </a:cubicBezTo>
                <a:cubicBezTo>
                  <a:pt x="1351305" y="1571346"/>
                  <a:pt x="1346564" y="1566611"/>
                  <a:pt x="1346564" y="1560771"/>
                </a:cubicBezTo>
                <a:cubicBezTo>
                  <a:pt x="1346564" y="1554931"/>
                  <a:pt x="1351305" y="1550196"/>
                  <a:pt x="1357138" y="1550196"/>
                </a:cubicBezTo>
                <a:close/>
                <a:moveTo>
                  <a:pt x="1417857" y="1549855"/>
                </a:moveTo>
                <a:cubicBezTo>
                  <a:pt x="1417976" y="1549853"/>
                  <a:pt x="1418079" y="1549853"/>
                  <a:pt x="1418198" y="1549855"/>
                </a:cubicBezTo>
                <a:cubicBezTo>
                  <a:pt x="1424134" y="1549950"/>
                  <a:pt x="1428875" y="1554837"/>
                  <a:pt x="1428773" y="1560770"/>
                </a:cubicBezTo>
                <a:cubicBezTo>
                  <a:pt x="1428773" y="1566800"/>
                  <a:pt x="1423878" y="1571686"/>
                  <a:pt x="1417857" y="1571686"/>
                </a:cubicBezTo>
                <a:cubicBezTo>
                  <a:pt x="1411836" y="1571686"/>
                  <a:pt x="1406942" y="1566800"/>
                  <a:pt x="1406942" y="1560770"/>
                </a:cubicBezTo>
                <a:cubicBezTo>
                  <a:pt x="1406942" y="1554741"/>
                  <a:pt x="1411836" y="1549855"/>
                  <a:pt x="1417857" y="1549855"/>
                </a:cubicBezTo>
                <a:close/>
                <a:moveTo>
                  <a:pt x="1479259" y="1549684"/>
                </a:moveTo>
                <a:cubicBezTo>
                  <a:pt x="1485382" y="1549684"/>
                  <a:pt x="1490345" y="1554648"/>
                  <a:pt x="1490345" y="1560771"/>
                </a:cubicBezTo>
                <a:cubicBezTo>
                  <a:pt x="1490260" y="1566855"/>
                  <a:pt x="1485348" y="1571765"/>
                  <a:pt x="1479259" y="1571857"/>
                </a:cubicBezTo>
                <a:cubicBezTo>
                  <a:pt x="1473170" y="1571765"/>
                  <a:pt x="1468258" y="1566855"/>
                  <a:pt x="1468173" y="1560771"/>
                </a:cubicBezTo>
                <a:cubicBezTo>
                  <a:pt x="1468173" y="1554648"/>
                  <a:pt x="1473136" y="1549684"/>
                  <a:pt x="1479259" y="1549684"/>
                </a:cubicBezTo>
                <a:close/>
                <a:moveTo>
                  <a:pt x="1540661" y="1549514"/>
                </a:moveTo>
                <a:cubicBezTo>
                  <a:pt x="1540780" y="1549512"/>
                  <a:pt x="1540882" y="1549512"/>
                  <a:pt x="1541001" y="1549514"/>
                </a:cubicBezTo>
                <a:cubicBezTo>
                  <a:pt x="1547125" y="1549609"/>
                  <a:pt x="1552020" y="1554649"/>
                  <a:pt x="1551917" y="1560771"/>
                </a:cubicBezTo>
                <a:cubicBezTo>
                  <a:pt x="1551917" y="1566988"/>
                  <a:pt x="1546886" y="1572028"/>
                  <a:pt x="1540661" y="1572028"/>
                </a:cubicBezTo>
                <a:cubicBezTo>
                  <a:pt x="1534486" y="1571935"/>
                  <a:pt x="1529489" y="1566950"/>
                  <a:pt x="1529404" y="1560771"/>
                </a:cubicBezTo>
                <a:cubicBezTo>
                  <a:pt x="1529404" y="1554554"/>
                  <a:pt x="1534452" y="1549514"/>
                  <a:pt x="1540661" y="1549514"/>
                </a:cubicBezTo>
                <a:close/>
                <a:moveTo>
                  <a:pt x="1602061" y="1549343"/>
                </a:moveTo>
                <a:cubicBezTo>
                  <a:pt x="1608372" y="1549343"/>
                  <a:pt x="1613488" y="1554460"/>
                  <a:pt x="1613488" y="1560771"/>
                </a:cubicBezTo>
                <a:cubicBezTo>
                  <a:pt x="1613488" y="1567082"/>
                  <a:pt x="1608372" y="1572198"/>
                  <a:pt x="1602061" y="1572198"/>
                </a:cubicBezTo>
                <a:cubicBezTo>
                  <a:pt x="1595750" y="1572198"/>
                  <a:pt x="1590634" y="1567082"/>
                  <a:pt x="1590634" y="1560771"/>
                </a:cubicBezTo>
                <a:cubicBezTo>
                  <a:pt x="1590634" y="1554460"/>
                  <a:pt x="1595750" y="1549343"/>
                  <a:pt x="1602061" y="1549343"/>
                </a:cubicBezTo>
                <a:close/>
                <a:moveTo>
                  <a:pt x="1664144" y="1549173"/>
                </a:moveTo>
                <a:cubicBezTo>
                  <a:pt x="1664264" y="1549171"/>
                  <a:pt x="1664366" y="1549171"/>
                  <a:pt x="1664485" y="1549173"/>
                </a:cubicBezTo>
                <a:cubicBezTo>
                  <a:pt x="1670797" y="1549268"/>
                  <a:pt x="1675845" y="1554460"/>
                  <a:pt x="1675742" y="1560771"/>
                </a:cubicBezTo>
                <a:cubicBezTo>
                  <a:pt x="1675742" y="1567177"/>
                  <a:pt x="1670558" y="1572369"/>
                  <a:pt x="1664144" y="1572369"/>
                </a:cubicBezTo>
                <a:cubicBezTo>
                  <a:pt x="1657783" y="1572277"/>
                  <a:pt x="1652632" y="1567138"/>
                  <a:pt x="1652547" y="1560771"/>
                </a:cubicBezTo>
                <a:cubicBezTo>
                  <a:pt x="1652547" y="1554365"/>
                  <a:pt x="1657731" y="1549173"/>
                  <a:pt x="1664144" y="1549173"/>
                </a:cubicBezTo>
                <a:close/>
                <a:moveTo>
                  <a:pt x="1786265" y="1549002"/>
                </a:moveTo>
                <a:cubicBezTo>
                  <a:pt x="1792763" y="1549002"/>
                  <a:pt x="1798034" y="1554271"/>
                  <a:pt x="1798034" y="1560771"/>
                </a:cubicBezTo>
                <a:cubicBezTo>
                  <a:pt x="1798034" y="1567271"/>
                  <a:pt x="1792763" y="1572540"/>
                  <a:pt x="1786265" y="1572540"/>
                </a:cubicBezTo>
                <a:cubicBezTo>
                  <a:pt x="1779767" y="1572540"/>
                  <a:pt x="1774497" y="1567271"/>
                  <a:pt x="1774497" y="1560771"/>
                </a:cubicBezTo>
                <a:cubicBezTo>
                  <a:pt x="1774497" y="1554271"/>
                  <a:pt x="1779767" y="1549002"/>
                  <a:pt x="1786265" y="1549002"/>
                </a:cubicBezTo>
                <a:close/>
                <a:moveTo>
                  <a:pt x="1724864" y="1549002"/>
                </a:moveTo>
                <a:cubicBezTo>
                  <a:pt x="1731363" y="1549002"/>
                  <a:pt x="1736633" y="1554271"/>
                  <a:pt x="1736633" y="1560771"/>
                </a:cubicBezTo>
                <a:cubicBezTo>
                  <a:pt x="1736633" y="1567271"/>
                  <a:pt x="1731363" y="1572540"/>
                  <a:pt x="1724864" y="1572540"/>
                </a:cubicBezTo>
                <a:cubicBezTo>
                  <a:pt x="1718366" y="1572540"/>
                  <a:pt x="1713096" y="1567271"/>
                  <a:pt x="1713096" y="1560771"/>
                </a:cubicBezTo>
                <a:cubicBezTo>
                  <a:pt x="1713096" y="1554271"/>
                  <a:pt x="1718366" y="1549002"/>
                  <a:pt x="1724864" y="1549002"/>
                </a:cubicBezTo>
                <a:close/>
                <a:moveTo>
                  <a:pt x="1909067" y="1548831"/>
                </a:moveTo>
                <a:cubicBezTo>
                  <a:pt x="1915668" y="1548831"/>
                  <a:pt x="1921007" y="1554177"/>
                  <a:pt x="1921007" y="1560771"/>
                </a:cubicBezTo>
                <a:cubicBezTo>
                  <a:pt x="1921007" y="1567364"/>
                  <a:pt x="1915668" y="1572710"/>
                  <a:pt x="1909067" y="1572710"/>
                </a:cubicBezTo>
                <a:cubicBezTo>
                  <a:pt x="1902518" y="1572618"/>
                  <a:pt x="1897214" y="1567325"/>
                  <a:pt x="1897129" y="1560771"/>
                </a:cubicBezTo>
                <a:cubicBezTo>
                  <a:pt x="1897129" y="1554177"/>
                  <a:pt x="1902467" y="1548831"/>
                  <a:pt x="1909067" y="1548831"/>
                </a:cubicBezTo>
                <a:close/>
                <a:moveTo>
                  <a:pt x="1847667" y="1548831"/>
                </a:moveTo>
                <a:cubicBezTo>
                  <a:pt x="1854267" y="1548831"/>
                  <a:pt x="1859606" y="1554177"/>
                  <a:pt x="1859606" y="1560771"/>
                </a:cubicBezTo>
                <a:cubicBezTo>
                  <a:pt x="1859606" y="1567364"/>
                  <a:pt x="1854267" y="1572710"/>
                  <a:pt x="1847667" y="1572710"/>
                </a:cubicBezTo>
                <a:cubicBezTo>
                  <a:pt x="1841117" y="1572618"/>
                  <a:pt x="1835813" y="1567325"/>
                  <a:pt x="1835728" y="1560771"/>
                </a:cubicBezTo>
                <a:cubicBezTo>
                  <a:pt x="1835728" y="1554177"/>
                  <a:pt x="1841066" y="1548831"/>
                  <a:pt x="1847667" y="1548831"/>
                </a:cubicBezTo>
                <a:close/>
                <a:moveTo>
                  <a:pt x="128431" y="1498005"/>
                </a:moveTo>
                <a:cubicBezTo>
                  <a:pt x="128551" y="1497987"/>
                  <a:pt x="128670" y="1497987"/>
                  <a:pt x="128806" y="1498005"/>
                </a:cubicBezTo>
                <a:cubicBezTo>
                  <a:pt x="129454" y="1498108"/>
                  <a:pt x="129898" y="1498718"/>
                  <a:pt x="129796" y="1499370"/>
                </a:cubicBezTo>
                <a:cubicBezTo>
                  <a:pt x="129796" y="1500124"/>
                  <a:pt x="129181" y="1500734"/>
                  <a:pt x="128431" y="1500734"/>
                </a:cubicBezTo>
                <a:cubicBezTo>
                  <a:pt x="127715" y="1500658"/>
                  <a:pt x="127135" y="1500090"/>
                  <a:pt x="127067" y="1499370"/>
                </a:cubicBezTo>
                <a:cubicBezTo>
                  <a:pt x="127067" y="1498616"/>
                  <a:pt x="127680" y="1498005"/>
                  <a:pt x="128431" y="1498005"/>
                </a:cubicBezTo>
                <a:close/>
                <a:moveTo>
                  <a:pt x="189832" y="1497322"/>
                </a:moveTo>
                <a:cubicBezTo>
                  <a:pt x="190958" y="1497322"/>
                  <a:pt x="191879" y="1498238"/>
                  <a:pt x="191879" y="1499369"/>
                </a:cubicBezTo>
                <a:cubicBezTo>
                  <a:pt x="191879" y="1500500"/>
                  <a:pt x="190958" y="1501416"/>
                  <a:pt x="189832" y="1501416"/>
                </a:cubicBezTo>
                <a:cubicBezTo>
                  <a:pt x="188741" y="1501334"/>
                  <a:pt x="187871" y="1500464"/>
                  <a:pt x="187786" y="1499369"/>
                </a:cubicBezTo>
                <a:cubicBezTo>
                  <a:pt x="187786" y="1498238"/>
                  <a:pt x="188706" y="1497322"/>
                  <a:pt x="189832" y="1497322"/>
                </a:cubicBezTo>
                <a:close/>
                <a:moveTo>
                  <a:pt x="251234" y="1496640"/>
                </a:moveTo>
                <a:cubicBezTo>
                  <a:pt x="252734" y="1496640"/>
                  <a:pt x="253963" y="1497862"/>
                  <a:pt x="253963" y="1499369"/>
                </a:cubicBezTo>
                <a:cubicBezTo>
                  <a:pt x="253963" y="1500877"/>
                  <a:pt x="252734" y="1502098"/>
                  <a:pt x="251234" y="1502098"/>
                </a:cubicBezTo>
                <a:cubicBezTo>
                  <a:pt x="249732" y="1502098"/>
                  <a:pt x="248505" y="1500877"/>
                  <a:pt x="248505" y="1499369"/>
                </a:cubicBezTo>
                <a:cubicBezTo>
                  <a:pt x="248505" y="1497862"/>
                  <a:pt x="249732" y="1496640"/>
                  <a:pt x="251234" y="1496640"/>
                </a:cubicBezTo>
                <a:close/>
                <a:moveTo>
                  <a:pt x="312635" y="1496129"/>
                </a:moveTo>
                <a:cubicBezTo>
                  <a:pt x="312754" y="1496122"/>
                  <a:pt x="312874" y="1496122"/>
                  <a:pt x="312993" y="1496129"/>
                </a:cubicBezTo>
                <a:cubicBezTo>
                  <a:pt x="314682" y="1496226"/>
                  <a:pt x="315978" y="1497677"/>
                  <a:pt x="315876" y="1499369"/>
                </a:cubicBezTo>
                <a:cubicBezTo>
                  <a:pt x="315876" y="1501158"/>
                  <a:pt x="314426" y="1502610"/>
                  <a:pt x="312635" y="1502610"/>
                </a:cubicBezTo>
                <a:cubicBezTo>
                  <a:pt x="310879" y="1502525"/>
                  <a:pt x="309480" y="1501123"/>
                  <a:pt x="309395" y="1499369"/>
                </a:cubicBezTo>
                <a:cubicBezTo>
                  <a:pt x="309395" y="1497580"/>
                  <a:pt x="310844" y="1496129"/>
                  <a:pt x="312635" y="1496129"/>
                </a:cubicBezTo>
                <a:close/>
                <a:moveTo>
                  <a:pt x="374036" y="1495446"/>
                </a:moveTo>
                <a:cubicBezTo>
                  <a:pt x="376202" y="1495446"/>
                  <a:pt x="377959" y="1497203"/>
                  <a:pt x="377959" y="1499369"/>
                </a:cubicBezTo>
                <a:cubicBezTo>
                  <a:pt x="377959" y="1501535"/>
                  <a:pt x="376202" y="1503292"/>
                  <a:pt x="374036" y="1503292"/>
                </a:cubicBezTo>
                <a:cubicBezTo>
                  <a:pt x="371904" y="1503205"/>
                  <a:pt x="370199" y="1501500"/>
                  <a:pt x="370114" y="1499369"/>
                </a:cubicBezTo>
                <a:cubicBezTo>
                  <a:pt x="370114" y="1497203"/>
                  <a:pt x="371870" y="1495446"/>
                  <a:pt x="374036" y="1495446"/>
                </a:cubicBezTo>
                <a:close/>
                <a:moveTo>
                  <a:pt x="436119" y="1494935"/>
                </a:moveTo>
                <a:cubicBezTo>
                  <a:pt x="436238" y="1494930"/>
                  <a:pt x="436358" y="1494930"/>
                  <a:pt x="436460" y="1494935"/>
                </a:cubicBezTo>
                <a:cubicBezTo>
                  <a:pt x="438814" y="1495031"/>
                  <a:pt x="440656" y="1497016"/>
                  <a:pt x="440554" y="1499370"/>
                </a:cubicBezTo>
                <a:cubicBezTo>
                  <a:pt x="440554" y="1501819"/>
                  <a:pt x="438576" y="1503804"/>
                  <a:pt x="436119" y="1503804"/>
                </a:cubicBezTo>
                <a:cubicBezTo>
                  <a:pt x="433663" y="1503804"/>
                  <a:pt x="431685" y="1501819"/>
                  <a:pt x="431685" y="1499370"/>
                </a:cubicBezTo>
                <a:cubicBezTo>
                  <a:pt x="431685" y="1496921"/>
                  <a:pt x="433663" y="1494935"/>
                  <a:pt x="436119" y="1494935"/>
                </a:cubicBezTo>
                <a:close/>
                <a:moveTo>
                  <a:pt x="496838" y="1494253"/>
                </a:moveTo>
                <a:cubicBezTo>
                  <a:pt x="496957" y="1494250"/>
                  <a:pt x="497077" y="1494250"/>
                  <a:pt x="497179" y="1494253"/>
                </a:cubicBezTo>
                <a:cubicBezTo>
                  <a:pt x="499908" y="1494348"/>
                  <a:pt x="502057" y="1496639"/>
                  <a:pt x="501955" y="1499370"/>
                </a:cubicBezTo>
                <a:cubicBezTo>
                  <a:pt x="501955" y="1502196"/>
                  <a:pt x="499670" y="1504487"/>
                  <a:pt x="496838" y="1504487"/>
                </a:cubicBezTo>
                <a:cubicBezTo>
                  <a:pt x="494058" y="1504398"/>
                  <a:pt x="491807" y="1502158"/>
                  <a:pt x="491722" y="1499370"/>
                </a:cubicBezTo>
                <a:cubicBezTo>
                  <a:pt x="491722" y="1496544"/>
                  <a:pt x="494007" y="1494253"/>
                  <a:pt x="496838" y="1494253"/>
                </a:cubicBezTo>
                <a:close/>
                <a:moveTo>
                  <a:pt x="558240" y="1493741"/>
                </a:moveTo>
                <a:cubicBezTo>
                  <a:pt x="561345" y="1493741"/>
                  <a:pt x="563869" y="1496261"/>
                  <a:pt x="563869" y="1499370"/>
                </a:cubicBezTo>
                <a:cubicBezTo>
                  <a:pt x="563869" y="1502479"/>
                  <a:pt x="561345" y="1504998"/>
                  <a:pt x="558240" y="1504998"/>
                </a:cubicBezTo>
                <a:cubicBezTo>
                  <a:pt x="555136" y="1504998"/>
                  <a:pt x="552612" y="1502479"/>
                  <a:pt x="552612" y="1499370"/>
                </a:cubicBezTo>
                <a:cubicBezTo>
                  <a:pt x="552612" y="1496261"/>
                  <a:pt x="555136" y="1493741"/>
                  <a:pt x="558240" y="1493741"/>
                </a:cubicBezTo>
                <a:close/>
                <a:moveTo>
                  <a:pt x="619641" y="1493229"/>
                </a:moveTo>
                <a:cubicBezTo>
                  <a:pt x="623035" y="1493229"/>
                  <a:pt x="625781" y="1495979"/>
                  <a:pt x="625781" y="1499370"/>
                </a:cubicBezTo>
                <a:cubicBezTo>
                  <a:pt x="625781" y="1502760"/>
                  <a:pt x="623035" y="1505510"/>
                  <a:pt x="619641" y="1505510"/>
                </a:cubicBezTo>
                <a:cubicBezTo>
                  <a:pt x="616247" y="1505510"/>
                  <a:pt x="613501" y="1502760"/>
                  <a:pt x="613501" y="1499370"/>
                </a:cubicBezTo>
                <a:cubicBezTo>
                  <a:pt x="613501" y="1495979"/>
                  <a:pt x="616247" y="1493229"/>
                  <a:pt x="619641" y="1493229"/>
                </a:cubicBezTo>
                <a:close/>
                <a:moveTo>
                  <a:pt x="681042" y="1492718"/>
                </a:moveTo>
                <a:cubicBezTo>
                  <a:pt x="681162" y="1492715"/>
                  <a:pt x="681281" y="1492715"/>
                  <a:pt x="681384" y="1492718"/>
                </a:cubicBezTo>
                <a:cubicBezTo>
                  <a:pt x="684965" y="1492814"/>
                  <a:pt x="687797" y="1495791"/>
                  <a:pt x="687694" y="1499370"/>
                </a:cubicBezTo>
                <a:cubicBezTo>
                  <a:pt x="687694" y="1503044"/>
                  <a:pt x="684710" y="1506022"/>
                  <a:pt x="681042" y="1506022"/>
                </a:cubicBezTo>
                <a:cubicBezTo>
                  <a:pt x="677409" y="1505931"/>
                  <a:pt x="674476" y="1503006"/>
                  <a:pt x="674391" y="1499370"/>
                </a:cubicBezTo>
                <a:cubicBezTo>
                  <a:pt x="674391" y="1495696"/>
                  <a:pt x="677375" y="1492718"/>
                  <a:pt x="681042" y="1492718"/>
                </a:cubicBezTo>
                <a:close/>
                <a:moveTo>
                  <a:pt x="743126" y="1492206"/>
                </a:moveTo>
                <a:cubicBezTo>
                  <a:pt x="747083" y="1492206"/>
                  <a:pt x="750290" y="1495413"/>
                  <a:pt x="750290" y="1499370"/>
                </a:cubicBezTo>
                <a:cubicBezTo>
                  <a:pt x="750290" y="1503327"/>
                  <a:pt x="747083" y="1506533"/>
                  <a:pt x="743126" y="1506533"/>
                </a:cubicBezTo>
                <a:cubicBezTo>
                  <a:pt x="739169" y="1506533"/>
                  <a:pt x="735963" y="1503327"/>
                  <a:pt x="735963" y="1499370"/>
                </a:cubicBezTo>
                <a:cubicBezTo>
                  <a:pt x="735963" y="1495413"/>
                  <a:pt x="739169" y="1492206"/>
                  <a:pt x="743126" y="1492206"/>
                </a:cubicBezTo>
                <a:close/>
                <a:moveTo>
                  <a:pt x="865247" y="1491354"/>
                </a:moveTo>
                <a:cubicBezTo>
                  <a:pt x="865366" y="1491352"/>
                  <a:pt x="865468" y="1491352"/>
                  <a:pt x="865588" y="1491354"/>
                </a:cubicBezTo>
                <a:cubicBezTo>
                  <a:pt x="870022" y="1491449"/>
                  <a:pt x="873536" y="1495115"/>
                  <a:pt x="873434" y="1499541"/>
                </a:cubicBezTo>
                <a:cubicBezTo>
                  <a:pt x="873434" y="1504062"/>
                  <a:pt x="869766" y="1507727"/>
                  <a:pt x="865247" y="1507727"/>
                </a:cubicBezTo>
                <a:cubicBezTo>
                  <a:pt x="860761" y="1507637"/>
                  <a:pt x="857145" y="1504025"/>
                  <a:pt x="857060" y="1499541"/>
                </a:cubicBezTo>
                <a:cubicBezTo>
                  <a:pt x="857060" y="1495019"/>
                  <a:pt x="860727" y="1491354"/>
                  <a:pt x="865247" y="1491354"/>
                </a:cubicBezTo>
                <a:close/>
                <a:moveTo>
                  <a:pt x="926647" y="1491353"/>
                </a:moveTo>
                <a:cubicBezTo>
                  <a:pt x="931457" y="1491353"/>
                  <a:pt x="935345" y="1495247"/>
                  <a:pt x="935345" y="1500052"/>
                </a:cubicBezTo>
                <a:cubicBezTo>
                  <a:pt x="935345" y="1504857"/>
                  <a:pt x="931457" y="1508750"/>
                  <a:pt x="926647" y="1508750"/>
                </a:cubicBezTo>
                <a:cubicBezTo>
                  <a:pt x="921837" y="1508750"/>
                  <a:pt x="917949" y="1504857"/>
                  <a:pt x="917949" y="1500052"/>
                </a:cubicBezTo>
                <a:cubicBezTo>
                  <a:pt x="917949" y="1495247"/>
                  <a:pt x="921837" y="1491353"/>
                  <a:pt x="926647" y="1491353"/>
                </a:cubicBezTo>
                <a:close/>
                <a:moveTo>
                  <a:pt x="803845" y="1491353"/>
                </a:moveTo>
                <a:cubicBezTo>
                  <a:pt x="808092" y="1491353"/>
                  <a:pt x="811520" y="1494790"/>
                  <a:pt x="811520" y="1499029"/>
                </a:cubicBezTo>
                <a:cubicBezTo>
                  <a:pt x="811520" y="1503267"/>
                  <a:pt x="808092" y="1506704"/>
                  <a:pt x="803845" y="1506704"/>
                </a:cubicBezTo>
                <a:cubicBezTo>
                  <a:pt x="799598" y="1506704"/>
                  <a:pt x="796170" y="1503267"/>
                  <a:pt x="796170" y="1499029"/>
                </a:cubicBezTo>
                <a:cubicBezTo>
                  <a:pt x="796170" y="1494790"/>
                  <a:pt x="799598" y="1491353"/>
                  <a:pt x="803845" y="1491353"/>
                </a:cubicBezTo>
                <a:close/>
                <a:moveTo>
                  <a:pt x="988048" y="1490159"/>
                </a:moveTo>
                <a:cubicBezTo>
                  <a:pt x="993131" y="1490159"/>
                  <a:pt x="997259" y="1494284"/>
                  <a:pt x="997259" y="1499370"/>
                </a:cubicBezTo>
                <a:cubicBezTo>
                  <a:pt x="997259" y="1504456"/>
                  <a:pt x="993131" y="1508580"/>
                  <a:pt x="988048" y="1508580"/>
                </a:cubicBezTo>
                <a:cubicBezTo>
                  <a:pt x="982966" y="1508580"/>
                  <a:pt x="978839" y="1504456"/>
                  <a:pt x="978839" y="1499370"/>
                </a:cubicBezTo>
                <a:cubicBezTo>
                  <a:pt x="978839" y="1494284"/>
                  <a:pt x="982966" y="1490159"/>
                  <a:pt x="988048" y="1490159"/>
                </a:cubicBezTo>
                <a:close/>
                <a:moveTo>
                  <a:pt x="1050132" y="1489818"/>
                </a:moveTo>
                <a:cubicBezTo>
                  <a:pt x="1055215" y="1489812"/>
                  <a:pt x="1059410" y="1493784"/>
                  <a:pt x="1059683" y="1498858"/>
                </a:cubicBezTo>
                <a:cubicBezTo>
                  <a:pt x="1059683" y="1504133"/>
                  <a:pt x="1055402" y="1508409"/>
                  <a:pt x="1050132" y="1508409"/>
                </a:cubicBezTo>
                <a:cubicBezTo>
                  <a:pt x="1045049" y="1508416"/>
                  <a:pt x="1040853" y="1504444"/>
                  <a:pt x="1040581" y="1499370"/>
                </a:cubicBezTo>
                <a:cubicBezTo>
                  <a:pt x="1040581" y="1494094"/>
                  <a:pt x="1044862" y="1489818"/>
                  <a:pt x="1050132" y="1489818"/>
                </a:cubicBezTo>
                <a:close/>
                <a:moveTo>
                  <a:pt x="1110851" y="1489307"/>
                </a:moveTo>
                <a:cubicBezTo>
                  <a:pt x="1110971" y="1489305"/>
                  <a:pt x="1111073" y="1489305"/>
                  <a:pt x="1111192" y="1489307"/>
                </a:cubicBezTo>
                <a:cubicBezTo>
                  <a:pt x="1116650" y="1489402"/>
                  <a:pt x="1121017" y="1493907"/>
                  <a:pt x="1120914" y="1499370"/>
                </a:cubicBezTo>
                <a:cubicBezTo>
                  <a:pt x="1120914" y="1504926"/>
                  <a:pt x="1116412" y="1509433"/>
                  <a:pt x="1110851" y="1509433"/>
                </a:cubicBezTo>
                <a:cubicBezTo>
                  <a:pt x="1105325" y="1509342"/>
                  <a:pt x="1100874" y="1504889"/>
                  <a:pt x="1100789" y="1499370"/>
                </a:cubicBezTo>
                <a:cubicBezTo>
                  <a:pt x="1100789" y="1493813"/>
                  <a:pt x="1105291" y="1489307"/>
                  <a:pt x="1110851" y="1489307"/>
                </a:cubicBezTo>
                <a:close/>
                <a:moveTo>
                  <a:pt x="1172253" y="1488965"/>
                </a:moveTo>
                <a:cubicBezTo>
                  <a:pt x="1178001" y="1488965"/>
                  <a:pt x="1182657" y="1493623"/>
                  <a:pt x="1182657" y="1499370"/>
                </a:cubicBezTo>
                <a:cubicBezTo>
                  <a:pt x="1182657" y="1505116"/>
                  <a:pt x="1178001" y="1509774"/>
                  <a:pt x="1172253" y="1509774"/>
                </a:cubicBezTo>
                <a:cubicBezTo>
                  <a:pt x="1166539" y="1509682"/>
                  <a:pt x="1161934" y="1505078"/>
                  <a:pt x="1161849" y="1499370"/>
                </a:cubicBezTo>
                <a:cubicBezTo>
                  <a:pt x="1161849" y="1493623"/>
                  <a:pt x="1166505" y="1488965"/>
                  <a:pt x="1172253" y="1488965"/>
                </a:cubicBezTo>
                <a:close/>
                <a:moveTo>
                  <a:pt x="1234020" y="1488490"/>
                </a:moveTo>
                <a:cubicBezTo>
                  <a:pt x="1239955" y="1488490"/>
                  <a:pt x="1244765" y="1493301"/>
                  <a:pt x="1244765" y="1499235"/>
                </a:cubicBezTo>
                <a:cubicBezTo>
                  <a:pt x="1244765" y="1505170"/>
                  <a:pt x="1239955" y="1509980"/>
                  <a:pt x="1234020" y="1509980"/>
                </a:cubicBezTo>
                <a:cubicBezTo>
                  <a:pt x="1228086" y="1509980"/>
                  <a:pt x="1223275" y="1505170"/>
                  <a:pt x="1223275" y="1499235"/>
                </a:cubicBezTo>
                <a:cubicBezTo>
                  <a:pt x="1223275" y="1493301"/>
                  <a:pt x="1228086" y="1488490"/>
                  <a:pt x="1234020" y="1488490"/>
                </a:cubicBezTo>
                <a:close/>
                <a:moveTo>
                  <a:pt x="1971151" y="1488283"/>
                </a:moveTo>
                <a:cubicBezTo>
                  <a:pt x="1977274" y="1488283"/>
                  <a:pt x="1982237" y="1493247"/>
                  <a:pt x="1982237" y="1499370"/>
                </a:cubicBezTo>
                <a:cubicBezTo>
                  <a:pt x="1982152" y="1505454"/>
                  <a:pt x="1977240" y="1510364"/>
                  <a:pt x="1971151" y="1510456"/>
                </a:cubicBezTo>
                <a:cubicBezTo>
                  <a:pt x="1965062" y="1510364"/>
                  <a:pt x="1960150" y="1505454"/>
                  <a:pt x="1960065" y="1499370"/>
                </a:cubicBezTo>
                <a:cubicBezTo>
                  <a:pt x="1960065" y="1493247"/>
                  <a:pt x="1965028" y="1488283"/>
                  <a:pt x="1971151" y="1488283"/>
                </a:cubicBezTo>
                <a:close/>
                <a:moveTo>
                  <a:pt x="1295055" y="1488283"/>
                </a:moveTo>
                <a:cubicBezTo>
                  <a:pt x="1301178" y="1488283"/>
                  <a:pt x="1306142" y="1493247"/>
                  <a:pt x="1306142" y="1499370"/>
                </a:cubicBezTo>
                <a:cubicBezTo>
                  <a:pt x="1306056" y="1505454"/>
                  <a:pt x="1301144" y="1510364"/>
                  <a:pt x="1295055" y="1510456"/>
                </a:cubicBezTo>
                <a:cubicBezTo>
                  <a:pt x="1288966" y="1510364"/>
                  <a:pt x="1284054" y="1505454"/>
                  <a:pt x="1283969" y="1499370"/>
                </a:cubicBezTo>
                <a:cubicBezTo>
                  <a:pt x="1283969" y="1493247"/>
                  <a:pt x="1288932" y="1488283"/>
                  <a:pt x="1295055" y="1488283"/>
                </a:cubicBezTo>
                <a:close/>
                <a:moveTo>
                  <a:pt x="1357138" y="1487942"/>
                </a:moveTo>
                <a:cubicBezTo>
                  <a:pt x="1363449" y="1487942"/>
                  <a:pt x="1368566" y="1493059"/>
                  <a:pt x="1368566" y="1499370"/>
                </a:cubicBezTo>
                <a:cubicBezTo>
                  <a:pt x="1368566" y="1505681"/>
                  <a:pt x="1363449" y="1510797"/>
                  <a:pt x="1357138" y="1510797"/>
                </a:cubicBezTo>
                <a:cubicBezTo>
                  <a:pt x="1350828" y="1510797"/>
                  <a:pt x="1345711" y="1505681"/>
                  <a:pt x="1345711" y="1499370"/>
                </a:cubicBezTo>
                <a:cubicBezTo>
                  <a:pt x="1345711" y="1493059"/>
                  <a:pt x="1350828" y="1487942"/>
                  <a:pt x="1357138" y="1487942"/>
                </a:cubicBezTo>
                <a:close/>
                <a:moveTo>
                  <a:pt x="1417857" y="1487772"/>
                </a:moveTo>
                <a:cubicBezTo>
                  <a:pt x="1417977" y="1487770"/>
                  <a:pt x="1418079" y="1487770"/>
                  <a:pt x="1418198" y="1487772"/>
                </a:cubicBezTo>
                <a:cubicBezTo>
                  <a:pt x="1424510" y="1487867"/>
                  <a:pt x="1429558" y="1493059"/>
                  <a:pt x="1429455" y="1499370"/>
                </a:cubicBezTo>
                <a:cubicBezTo>
                  <a:pt x="1429455" y="1505776"/>
                  <a:pt x="1424271" y="1510968"/>
                  <a:pt x="1417857" y="1510968"/>
                </a:cubicBezTo>
                <a:cubicBezTo>
                  <a:pt x="1411496" y="1510876"/>
                  <a:pt x="1406345" y="1505737"/>
                  <a:pt x="1406260" y="1499370"/>
                </a:cubicBezTo>
                <a:cubicBezTo>
                  <a:pt x="1406260" y="1492963"/>
                  <a:pt x="1411444" y="1487772"/>
                  <a:pt x="1417857" y="1487772"/>
                </a:cubicBezTo>
                <a:close/>
                <a:moveTo>
                  <a:pt x="1479259" y="1487430"/>
                </a:moveTo>
                <a:cubicBezTo>
                  <a:pt x="1485859" y="1487430"/>
                  <a:pt x="1491198" y="1492776"/>
                  <a:pt x="1491198" y="1499370"/>
                </a:cubicBezTo>
                <a:cubicBezTo>
                  <a:pt x="1491198" y="1505963"/>
                  <a:pt x="1485859" y="1511309"/>
                  <a:pt x="1479259" y="1511309"/>
                </a:cubicBezTo>
                <a:cubicBezTo>
                  <a:pt x="1472709" y="1511217"/>
                  <a:pt x="1467405" y="1505926"/>
                  <a:pt x="1467320" y="1499370"/>
                </a:cubicBezTo>
                <a:cubicBezTo>
                  <a:pt x="1467320" y="1492776"/>
                  <a:pt x="1472658" y="1487430"/>
                  <a:pt x="1479259" y="1487430"/>
                </a:cubicBezTo>
                <a:close/>
                <a:moveTo>
                  <a:pt x="1540661" y="1487259"/>
                </a:moveTo>
                <a:cubicBezTo>
                  <a:pt x="1547347" y="1487259"/>
                  <a:pt x="1552770" y="1492682"/>
                  <a:pt x="1552770" y="1499369"/>
                </a:cubicBezTo>
                <a:cubicBezTo>
                  <a:pt x="1552770" y="1506057"/>
                  <a:pt x="1547347" y="1511479"/>
                  <a:pt x="1540661" y="1511479"/>
                </a:cubicBezTo>
                <a:cubicBezTo>
                  <a:pt x="1533975" y="1511479"/>
                  <a:pt x="1528551" y="1506057"/>
                  <a:pt x="1528551" y="1499369"/>
                </a:cubicBezTo>
                <a:cubicBezTo>
                  <a:pt x="1528551" y="1492682"/>
                  <a:pt x="1533975" y="1487259"/>
                  <a:pt x="1540661" y="1487259"/>
                </a:cubicBezTo>
                <a:close/>
                <a:moveTo>
                  <a:pt x="1602061" y="1487089"/>
                </a:moveTo>
                <a:cubicBezTo>
                  <a:pt x="1608850" y="1487089"/>
                  <a:pt x="1614342" y="1492588"/>
                  <a:pt x="1614342" y="1499370"/>
                </a:cubicBezTo>
                <a:cubicBezTo>
                  <a:pt x="1614342" y="1506151"/>
                  <a:pt x="1608850" y="1511650"/>
                  <a:pt x="1602061" y="1511650"/>
                </a:cubicBezTo>
                <a:cubicBezTo>
                  <a:pt x="1595324" y="1511558"/>
                  <a:pt x="1589866" y="1506114"/>
                  <a:pt x="1589782" y="1499370"/>
                </a:cubicBezTo>
                <a:cubicBezTo>
                  <a:pt x="1589782" y="1492588"/>
                  <a:pt x="1595273" y="1487089"/>
                  <a:pt x="1602061" y="1487089"/>
                </a:cubicBezTo>
                <a:close/>
                <a:moveTo>
                  <a:pt x="1664145" y="1486919"/>
                </a:moveTo>
                <a:cubicBezTo>
                  <a:pt x="1664264" y="1486917"/>
                  <a:pt x="1664366" y="1486917"/>
                  <a:pt x="1664485" y="1486919"/>
                </a:cubicBezTo>
                <a:cubicBezTo>
                  <a:pt x="1671274" y="1487014"/>
                  <a:pt x="1676698" y="1492588"/>
                  <a:pt x="1676596" y="1499370"/>
                </a:cubicBezTo>
                <a:cubicBezTo>
                  <a:pt x="1676596" y="1506246"/>
                  <a:pt x="1671018" y="1511820"/>
                  <a:pt x="1664145" y="1511820"/>
                </a:cubicBezTo>
                <a:cubicBezTo>
                  <a:pt x="1657271" y="1511820"/>
                  <a:pt x="1651694" y="1506246"/>
                  <a:pt x="1651694" y="1499370"/>
                </a:cubicBezTo>
                <a:cubicBezTo>
                  <a:pt x="1651694" y="1492493"/>
                  <a:pt x="1657271" y="1486919"/>
                  <a:pt x="1664145" y="1486919"/>
                </a:cubicBezTo>
                <a:close/>
                <a:moveTo>
                  <a:pt x="1786265" y="1486748"/>
                </a:moveTo>
                <a:cubicBezTo>
                  <a:pt x="1793241" y="1486748"/>
                  <a:pt x="1798886" y="1492399"/>
                  <a:pt x="1798886" y="1499370"/>
                </a:cubicBezTo>
                <a:cubicBezTo>
                  <a:pt x="1798886" y="1506341"/>
                  <a:pt x="1793241" y="1511991"/>
                  <a:pt x="1786265" y="1511991"/>
                </a:cubicBezTo>
                <a:cubicBezTo>
                  <a:pt x="1779289" y="1511991"/>
                  <a:pt x="1773644" y="1506341"/>
                  <a:pt x="1773644" y="1499370"/>
                </a:cubicBezTo>
                <a:cubicBezTo>
                  <a:pt x="1773644" y="1492399"/>
                  <a:pt x="1779289" y="1486748"/>
                  <a:pt x="1786265" y="1486748"/>
                </a:cubicBezTo>
                <a:close/>
                <a:moveTo>
                  <a:pt x="1724864" y="1486748"/>
                </a:moveTo>
                <a:cubicBezTo>
                  <a:pt x="1731840" y="1486748"/>
                  <a:pt x="1737485" y="1492399"/>
                  <a:pt x="1737485" y="1499370"/>
                </a:cubicBezTo>
                <a:cubicBezTo>
                  <a:pt x="1737485" y="1506341"/>
                  <a:pt x="1731840" y="1511991"/>
                  <a:pt x="1724864" y="1511991"/>
                </a:cubicBezTo>
                <a:cubicBezTo>
                  <a:pt x="1717888" y="1511991"/>
                  <a:pt x="1712243" y="1506341"/>
                  <a:pt x="1712243" y="1499370"/>
                </a:cubicBezTo>
                <a:cubicBezTo>
                  <a:pt x="1712243" y="1492399"/>
                  <a:pt x="1717888" y="1486748"/>
                  <a:pt x="1724864" y="1486748"/>
                </a:cubicBezTo>
                <a:close/>
                <a:moveTo>
                  <a:pt x="1909067" y="1486578"/>
                </a:moveTo>
                <a:cubicBezTo>
                  <a:pt x="1909187" y="1486576"/>
                  <a:pt x="1909289" y="1486576"/>
                  <a:pt x="1909409" y="1486578"/>
                </a:cubicBezTo>
                <a:cubicBezTo>
                  <a:pt x="1916385" y="1486673"/>
                  <a:pt x="1921962" y="1492399"/>
                  <a:pt x="1921859" y="1499370"/>
                </a:cubicBezTo>
                <a:cubicBezTo>
                  <a:pt x="1921859" y="1506434"/>
                  <a:pt x="1916129" y="1512162"/>
                  <a:pt x="1909067" y="1512162"/>
                </a:cubicBezTo>
                <a:cubicBezTo>
                  <a:pt x="1902041" y="1512069"/>
                  <a:pt x="1896361" y="1506397"/>
                  <a:pt x="1896276" y="1499370"/>
                </a:cubicBezTo>
                <a:cubicBezTo>
                  <a:pt x="1896276" y="1492305"/>
                  <a:pt x="1902007" y="1486578"/>
                  <a:pt x="1909067" y="1486578"/>
                </a:cubicBezTo>
                <a:close/>
                <a:moveTo>
                  <a:pt x="1847666" y="1486578"/>
                </a:moveTo>
                <a:cubicBezTo>
                  <a:pt x="1847786" y="1486576"/>
                  <a:pt x="1847888" y="1486576"/>
                  <a:pt x="1848007" y="1486578"/>
                </a:cubicBezTo>
                <a:cubicBezTo>
                  <a:pt x="1854983" y="1486673"/>
                  <a:pt x="1860560" y="1492399"/>
                  <a:pt x="1860458" y="1499370"/>
                </a:cubicBezTo>
                <a:cubicBezTo>
                  <a:pt x="1860458" y="1506434"/>
                  <a:pt x="1854728" y="1512162"/>
                  <a:pt x="1847666" y="1512162"/>
                </a:cubicBezTo>
                <a:cubicBezTo>
                  <a:pt x="1840639" y="1512069"/>
                  <a:pt x="1834960" y="1506397"/>
                  <a:pt x="1834875" y="1499370"/>
                </a:cubicBezTo>
                <a:cubicBezTo>
                  <a:pt x="1834875" y="1492305"/>
                  <a:pt x="1840605" y="1486578"/>
                  <a:pt x="1847666" y="1486578"/>
                </a:cubicBezTo>
                <a:close/>
                <a:moveTo>
                  <a:pt x="67029" y="1436774"/>
                </a:moveTo>
                <a:cubicBezTo>
                  <a:pt x="67694" y="1436774"/>
                  <a:pt x="68223" y="1437308"/>
                  <a:pt x="68223" y="1437968"/>
                </a:cubicBezTo>
                <a:cubicBezTo>
                  <a:pt x="68223" y="1438628"/>
                  <a:pt x="67694" y="1439162"/>
                  <a:pt x="67029" y="1439162"/>
                </a:cubicBezTo>
                <a:cubicBezTo>
                  <a:pt x="66364" y="1439162"/>
                  <a:pt x="65836" y="1438628"/>
                  <a:pt x="65836" y="1437968"/>
                </a:cubicBezTo>
                <a:cubicBezTo>
                  <a:pt x="65836" y="1437308"/>
                  <a:pt x="66364" y="1436774"/>
                  <a:pt x="67029" y="1436774"/>
                </a:cubicBezTo>
                <a:close/>
                <a:moveTo>
                  <a:pt x="129113" y="1436093"/>
                </a:moveTo>
                <a:cubicBezTo>
                  <a:pt x="129232" y="1436091"/>
                  <a:pt x="129369" y="1436101"/>
                  <a:pt x="129488" y="1436123"/>
                </a:cubicBezTo>
                <a:cubicBezTo>
                  <a:pt x="130512" y="1436313"/>
                  <a:pt x="131177" y="1437292"/>
                  <a:pt x="130989" y="1438310"/>
                </a:cubicBezTo>
                <a:cubicBezTo>
                  <a:pt x="130989" y="1439345"/>
                  <a:pt x="130154" y="1440186"/>
                  <a:pt x="129113" y="1440186"/>
                </a:cubicBezTo>
                <a:cubicBezTo>
                  <a:pt x="128994" y="1440188"/>
                  <a:pt x="128857" y="1440178"/>
                  <a:pt x="128738" y="1440155"/>
                </a:cubicBezTo>
                <a:cubicBezTo>
                  <a:pt x="127715" y="1439966"/>
                  <a:pt x="127049" y="1438987"/>
                  <a:pt x="127237" y="1437969"/>
                </a:cubicBezTo>
                <a:cubicBezTo>
                  <a:pt x="127237" y="1436932"/>
                  <a:pt x="128073" y="1436093"/>
                  <a:pt x="129113" y="1436093"/>
                </a:cubicBezTo>
                <a:close/>
                <a:moveTo>
                  <a:pt x="189832" y="1435410"/>
                </a:moveTo>
                <a:cubicBezTo>
                  <a:pt x="189951" y="1435401"/>
                  <a:pt x="190071" y="1435401"/>
                  <a:pt x="190190" y="1435410"/>
                </a:cubicBezTo>
                <a:cubicBezTo>
                  <a:pt x="191503" y="1435507"/>
                  <a:pt x="192493" y="1436653"/>
                  <a:pt x="192390" y="1437968"/>
                </a:cubicBezTo>
                <a:cubicBezTo>
                  <a:pt x="192390" y="1439380"/>
                  <a:pt x="191248" y="1440527"/>
                  <a:pt x="189832" y="1440527"/>
                </a:cubicBezTo>
                <a:cubicBezTo>
                  <a:pt x="188416" y="1440527"/>
                  <a:pt x="187274" y="1439380"/>
                  <a:pt x="187274" y="1437968"/>
                </a:cubicBezTo>
                <a:cubicBezTo>
                  <a:pt x="187274" y="1436556"/>
                  <a:pt x="188416" y="1435410"/>
                  <a:pt x="189832" y="1435410"/>
                </a:cubicBezTo>
                <a:close/>
                <a:moveTo>
                  <a:pt x="251233" y="1434728"/>
                </a:moveTo>
                <a:cubicBezTo>
                  <a:pt x="251352" y="1434721"/>
                  <a:pt x="251472" y="1434721"/>
                  <a:pt x="251591" y="1434728"/>
                </a:cubicBezTo>
                <a:cubicBezTo>
                  <a:pt x="253280" y="1434825"/>
                  <a:pt x="254576" y="1436276"/>
                  <a:pt x="254474" y="1437968"/>
                </a:cubicBezTo>
                <a:cubicBezTo>
                  <a:pt x="254474" y="1439757"/>
                  <a:pt x="253024" y="1441209"/>
                  <a:pt x="251233" y="1441209"/>
                </a:cubicBezTo>
                <a:cubicBezTo>
                  <a:pt x="249477" y="1441124"/>
                  <a:pt x="248078" y="1439722"/>
                  <a:pt x="247993" y="1437968"/>
                </a:cubicBezTo>
                <a:cubicBezTo>
                  <a:pt x="247993" y="1436179"/>
                  <a:pt x="249442" y="1434728"/>
                  <a:pt x="251233" y="1434728"/>
                </a:cubicBezTo>
                <a:close/>
                <a:moveTo>
                  <a:pt x="312635" y="1434216"/>
                </a:moveTo>
                <a:cubicBezTo>
                  <a:pt x="314715" y="1434216"/>
                  <a:pt x="316387" y="1435896"/>
                  <a:pt x="316387" y="1437969"/>
                </a:cubicBezTo>
                <a:cubicBezTo>
                  <a:pt x="316387" y="1440041"/>
                  <a:pt x="314715" y="1441721"/>
                  <a:pt x="312635" y="1441721"/>
                </a:cubicBezTo>
                <a:cubicBezTo>
                  <a:pt x="310571" y="1441721"/>
                  <a:pt x="308883" y="1440041"/>
                  <a:pt x="308883" y="1437969"/>
                </a:cubicBezTo>
                <a:cubicBezTo>
                  <a:pt x="308883" y="1435896"/>
                  <a:pt x="310571" y="1434216"/>
                  <a:pt x="312635" y="1434216"/>
                </a:cubicBezTo>
                <a:close/>
                <a:moveTo>
                  <a:pt x="374036" y="1433534"/>
                </a:moveTo>
                <a:cubicBezTo>
                  <a:pt x="374155" y="1433529"/>
                  <a:pt x="374275" y="1433529"/>
                  <a:pt x="374377" y="1433534"/>
                </a:cubicBezTo>
                <a:cubicBezTo>
                  <a:pt x="376731" y="1433630"/>
                  <a:pt x="378573" y="1435615"/>
                  <a:pt x="378470" y="1437969"/>
                </a:cubicBezTo>
                <a:cubicBezTo>
                  <a:pt x="378470" y="1440418"/>
                  <a:pt x="376492" y="1442403"/>
                  <a:pt x="374036" y="1442403"/>
                </a:cubicBezTo>
                <a:cubicBezTo>
                  <a:pt x="371580" y="1442403"/>
                  <a:pt x="369602" y="1440418"/>
                  <a:pt x="369602" y="1437969"/>
                </a:cubicBezTo>
                <a:cubicBezTo>
                  <a:pt x="369602" y="1435520"/>
                  <a:pt x="371580" y="1433534"/>
                  <a:pt x="374036" y="1433534"/>
                </a:cubicBezTo>
                <a:close/>
                <a:moveTo>
                  <a:pt x="436119" y="1432852"/>
                </a:moveTo>
                <a:cubicBezTo>
                  <a:pt x="436238" y="1432849"/>
                  <a:pt x="436358" y="1432849"/>
                  <a:pt x="436460" y="1432852"/>
                </a:cubicBezTo>
                <a:cubicBezTo>
                  <a:pt x="439189" y="1432947"/>
                  <a:pt x="441338" y="1435238"/>
                  <a:pt x="441236" y="1437969"/>
                </a:cubicBezTo>
                <a:cubicBezTo>
                  <a:pt x="441236" y="1440795"/>
                  <a:pt x="438950" y="1443085"/>
                  <a:pt x="436119" y="1443085"/>
                </a:cubicBezTo>
                <a:cubicBezTo>
                  <a:pt x="433339" y="1442997"/>
                  <a:pt x="431087" y="1440757"/>
                  <a:pt x="431003" y="1437969"/>
                </a:cubicBezTo>
                <a:cubicBezTo>
                  <a:pt x="431003" y="1435143"/>
                  <a:pt x="433288" y="1432852"/>
                  <a:pt x="436119" y="1432852"/>
                </a:cubicBezTo>
                <a:close/>
                <a:moveTo>
                  <a:pt x="496839" y="1432340"/>
                </a:moveTo>
                <a:cubicBezTo>
                  <a:pt x="499943" y="1432340"/>
                  <a:pt x="502468" y="1434860"/>
                  <a:pt x="502468" y="1437969"/>
                </a:cubicBezTo>
                <a:cubicBezTo>
                  <a:pt x="502468" y="1441078"/>
                  <a:pt x="499943" y="1443597"/>
                  <a:pt x="496839" y="1443597"/>
                </a:cubicBezTo>
                <a:cubicBezTo>
                  <a:pt x="493734" y="1443597"/>
                  <a:pt x="491211" y="1441078"/>
                  <a:pt x="491211" y="1437969"/>
                </a:cubicBezTo>
                <a:cubicBezTo>
                  <a:pt x="491211" y="1434860"/>
                  <a:pt x="493734" y="1432340"/>
                  <a:pt x="496839" y="1432340"/>
                </a:cubicBezTo>
                <a:close/>
                <a:moveTo>
                  <a:pt x="558240" y="1431658"/>
                </a:moveTo>
                <a:cubicBezTo>
                  <a:pt x="558359" y="1431655"/>
                  <a:pt x="558479" y="1431655"/>
                  <a:pt x="558581" y="1431658"/>
                </a:cubicBezTo>
                <a:cubicBezTo>
                  <a:pt x="561975" y="1431753"/>
                  <a:pt x="564653" y="1434580"/>
                  <a:pt x="564551" y="1437969"/>
                </a:cubicBezTo>
                <a:cubicBezTo>
                  <a:pt x="564551" y="1441453"/>
                  <a:pt x="561720" y="1444279"/>
                  <a:pt x="558240" y="1444279"/>
                </a:cubicBezTo>
                <a:cubicBezTo>
                  <a:pt x="554795" y="1444189"/>
                  <a:pt x="552015" y="1441416"/>
                  <a:pt x="551930" y="1437969"/>
                </a:cubicBezTo>
                <a:cubicBezTo>
                  <a:pt x="551930" y="1434484"/>
                  <a:pt x="554761" y="1431658"/>
                  <a:pt x="558240" y="1431658"/>
                </a:cubicBezTo>
                <a:close/>
                <a:moveTo>
                  <a:pt x="620007" y="1431012"/>
                </a:moveTo>
                <a:cubicBezTo>
                  <a:pt x="623775" y="1431012"/>
                  <a:pt x="626830" y="1434066"/>
                  <a:pt x="626830" y="1437834"/>
                </a:cubicBezTo>
                <a:cubicBezTo>
                  <a:pt x="626830" y="1441602"/>
                  <a:pt x="623775" y="1444657"/>
                  <a:pt x="620007" y="1444657"/>
                </a:cubicBezTo>
                <a:cubicBezTo>
                  <a:pt x="616239" y="1444657"/>
                  <a:pt x="613185" y="1441602"/>
                  <a:pt x="613185" y="1437834"/>
                </a:cubicBezTo>
                <a:cubicBezTo>
                  <a:pt x="613185" y="1434066"/>
                  <a:pt x="616239" y="1431012"/>
                  <a:pt x="620007" y="1431012"/>
                </a:cubicBezTo>
                <a:close/>
                <a:moveTo>
                  <a:pt x="681042" y="1430634"/>
                </a:moveTo>
                <a:cubicBezTo>
                  <a:pt x="685085" y="1430634"/>
                  <a:pt x="688377" y="1433918"/>
                  <a:pt x="688377" y="1437968"/>
                </a:cubicBezTo>
                <a:cubicBezTo>
                  <a:pt x="688377" y="1442019"/>
                  <a:pt x="685085" y="1445303"/>
                  <a:pt x="681042" y="1445303"/>
                </a:cubicBezTo>
                <a:cubicBezTo>
                  <a:pt x="677035" y="1445212"/>
                  <a:pt x="673794" y="1441982"/>
                  <a:pt x="673709" y="1437968"/>
                </a:cubicBezTo>
                <a:cubicBezTo>
                  <a:pt x="673709" y="1433918"/>
                  <a:pt x="676984" y="1430634"/>
                  <a:pt x="681042" y="1430634"/>
                </a:cubicBezTo>
                <a:close/>
                <a:moveTo>
                  <a:pt x="743126" y="1430123"/>
                </a:moveTo>
                <a:cubicBezTo>
                  <a:pt x="743245" y="1430120"/>
                  <a:pt x="743348" y="1430120"/>
                  <a:pt x="743467" y="1430123"/>
                </a:cubicBezTo>
                <a:cubicBezTo>
                  <a:pt x="747714" y="1430218"/>
                  <a:pt x="751074" y="1433730"/>
                  <a:pt x="750972" y="1437969"/>
                </a:cubicBezTo>
                <a:cubicBezTo>
                  <a:pt x="750972" y="1442303"/>
                  <a:pt x="747458" y="1445814"/>
                  <a:pt x="743126" y="1445814"/>
                </a:cubicBezTo>
                <a:cubicBezTo>
                  <a:pt x="738828" y="1445724"/>
                  <a:pt x="735366" y="1442263"/>
                  <a:pt x="735281" y="1437969"/>
                </a:cubicBezTo>
                <a:cubicBezTo>
                  <a:pt x="735281" y="1433635"/>
                  <a:pt x="738794" y="1430123"/>
                  <a:pt x="743126" y="1430123"/>
                </a:cubicBezTo>
                <a:close/>
                <a:moveTo>
                  <a:pt x="803845" y="1429611"/>
                </a:moveTo>
                <a:cubicBezTo>
                  <a:pt x="808467" y="1429611"/>
                  <a:pt x="812202" y="1433353"/>
                  <a:pt x="812202" y="1437969"/>
                </a:cubicBezTo>
                <a:cubicBezTo>
                  <a:pt x="812202" y="1442584"/>
                  <a:pt x="808467" y="1446326"/>
                  <a:pt x="803845" y="1446326"/>
                </a:cubicBezTo>
                <a:cubicBezTo>
                  <a:pt x="799223" y="1446326"/>
                  <a:pt x="795488" y="1442584"/>
                  <a:pt x="795488" y="1437969"/>
                </a:cubicBezTo>
                <a:cubicBezTo>
                  <a:pt x="795488" y="1433353"/>
                  <a:pt x="799223" y="1429611"/>
                  <a:pt x="803845" y="1429611"/>
                </a:cubicBezTo>
                <a:close/>
                <a:moveTo>
                  <a:pt x="865613" y="1428965"/>
                </a:moveTo>
                <a:cubicBezTo>
                  <a:pt x="870511" y="1428965"/>
                  <a:pt x="874482" y="1432936"/>
                  <a:pt x="874482" y="1437834"/>
                </a:cubicBezTo>
                <a:cubicBezTo>
                  <a:pt x="874482" y="1442732"/>
                  <a:pt x="870511" y="1446703"/>
                  <a:pt x="865613" y="1446703"/>
                </a:cubicBezTo>
                <a:cubicBezTo>
                  <a:pt x="860715" y="1446703"/>
                  <a:pt x="856744" y="1442732"/>
                  <a:pt x="856744" y="1437834"/>
                </a:cubicBezTo>
                <a:cubicBezTo>
                  <a:pt x="856744" y="1432936"/>
                  <a:pt x="860715" y="1428965"/>
                  <a:pt x="865613" y="1428965"/>
                </a:cubicBezTo>
                <a:close/>
                <a:moveTo>
                  <a:pt x="926648" y="1428588"/>
                </a:moveTo>
                <a:cubicBezTo>
                  <a:pt x="926767" y="1428586"/>
                  <a:pt x="926869" y="1428586"/>
                  <a:pt x="926989" y="1428588"/>
                </a:cubicBezTo>
                <a:cubicBezTo>
                  <a:pt x="932071" y="1428683"/>
                  <a:pt x="936131" y="1432882"/>
                  <a:pt x="936028" y="1437968"/>
                </a:cubicBezTo>
                <a:cubicBezTo>
                  <a:pt x="936028" y="1443150"/>
                  <a:pt x="931832" y="1447349"/>
                  <a:pt x="926648" y="1447349"/>
                </a:cubicBezTo>
                <a:cubicBezTo>
                  <a:pt x="921462" y="1447349"/>
                  <a:pt x="917267" y="1443150"/>
                  <a:pt x="917267" y="1437968"/>
                </a:cubicBezTo>
                <a:cubicBezTo>
                  <a:pt x="917267" y="1432787"/>
                  <a:pt x="921462" y="1428588"/>
                  <a:pt x="926648" y="1428588"/>
                </a:cubicBezTo>
                <a:close/>
                <a:moveTo>
                  <a:pt x="988049" y="1428076"/>
                </a:moveTo>
                <a:cubicBezTo>
                  <a:pt x="993507" y="1428076"/>
                  <a:pt x="997941" y="1432506"/>
                  <a:pt x="997941" y="1437969"/>
                </a:cubicBezTo>
                <a:cubicBezTo>
                  <a:pt x="997941" y="1443432"/>
                  <a:pt x="993507" y="1447861"/>
                  <a:pt x="988049" y="1447861"/>
                </a:cubicBezTo>
                <a:cubicBezTo>
                  <a:pt x="982591" y="1447861"/>
                  <a:pt x="978157" y="1443432"/>
                  <a:pt x="978157" y="1437969"/>
                </a:cubicBezTo>
                <a:cubicBezTo>
                  <a:pt x="978157" y="1432506"/>
                  <a:pt x="982591" y="1428076"/>
                  <a:pt x="988049" y="1428076"/>
                </a:cubicBezTo>
                <a:close/>
                <a:moveTo>
                  <a:pt x="1050132" y="1427734"/>
                </a:moveTo>
                <a:cubicBezTo>
                  <a:pt x="1055778" y="1427734"/>
                  <a:pt x="1060366" y="1432316"/>
                  <a:pt x="1060366" y="1437968"/>
                </a:cubicBezTo>
                <a:cubicBezTo>
                  <a:pt x="1060366" y="1443620"/>
                  <a:pt x="1055778" y="1448202"/>
                  <a:pt x="1050132" y="1448202"/>
                </a:cubicBezTo>
                <a:cubicBezTo>
                  <a:pt x="1044487" y="1448202"/>
                  <a:pt x="1039899" y="1443620"/>
                  <a:pt x="1039899" y="1437968"/>
                </a:cubicBezTo>
                <a:cubicBezTo>
                  <a:pt x="1039899" y="1432316"/>
                  <a:pt x="1044487" y="1427734"/>
                  <a:pt x="1050132" y="1427734"/>
                </a:cubicBezTo>
                <a:close/>
                <a:moveTo>
                  <a:pt x="1111217" y="1427089"/>
                </a:moveTo>
                <a:cubicBezTo>
                  <a:pt x="1117152" y="1427089"/>
                  <a:pt x="1121962" y="1431900"/>
                  <a:pt x="1121962" y="1437834"/>
                </a:cubicBezTo>
                <a:cubicBezTo>
                  <a:pt x="1121962" y="1443769"/>
                  <a:pt x="1117152" y="1448579"/>
                  <a:pt x="1111217" y="1448579"/>
                </a:cubicBezTo>
                <a:cubicBezTo>
                  <a:pt x="1105283" y="1448579"/>
                  <a:pt x="1100472" y="1443769"/>
                  <a:pt x="1100472" y="1437834"/>
                </a:cubicBezTo>
                <a:cubicBezTo>
                  <a:pt x="1100472" y="1431900"/>
                  <a:pt x="1105283" y="1427089"/>
                  <a:pt x="1111217" y="1427089"/>
                </a:cubicBezTo>
                <a:close/>
                <a:moveTo>
                  <a:pt x="1172253" y="1426882"/>
                </a:moveTo>
                <a:cubicBezTo>
                  <a:pt x="1178376" y="1426882"/>
                  <a:pt x="1183339" y="1431846"/>
                  <a:pt x="1183339" y="1437969"/>
                </a:cubicBezTo>
                <a:cubicBezTo>
                  <a:pt x="1183254" y="1444053"/>
                  <a:pt x="1178342" y="1448963"/>
                  <a:pt x="1172253" y="1449055"/>
                </a:cubicBezTo>
                <a:cubicBezTo>
                  <a:pt x="1166164" y="1448963"/>
                  <a:pt x="1161252" y="1444053"/>
                  <a:pt x="1161167" y="1437969"/>
                </a:cubicBezTo>
                <a:cubicBezTo>
                  <a:pt x="1161167" y="1431846"/>
                  <a:pt x="1166130" y="1426882"/>
                  <a:pt x="1172253" y="1426882"/>
                </a:cubicBezTo>
                <a:close/>
                <a:moveTo>
                  <a:pt x="1233654" y="1426540"/>
                </a:moveTo>
                <a:cubicBezTo>
                  <a:pt x="1239965" y="1426540"/>
                  <a:pt x="1245081" y="1431657"/>
                  <a:pt x="1245081" y="1437968"/>
                </a:cubicBezTo>
                <a:cubicBezTo>
                  <a:pt x="1245081" y="1444279"/>
                  <a:pt x="1239965" y="1449395"/>
                  <a:pt x="1233654" y="1449395"/>
                </a:cubicBezTo>
                <a:cubicBezTo>
                  <a:pt x="1227344" y="1449395"/>
                  <a:pt x="1222227" y="1444279"/>
                  <a:pt x="1222227" y="1437968"/>
                </a:cubicBezTo>
                <a:cubicBezTo>
                  <a:pt x="1222227" y="1431657"/>
                  <a:pt x="1227344" y="1426540"/>
                  <a:pt x="1233654" y="1426540"/>
                </a:cubicBezTo>
                <a:close/>
                <a:moveTo>
                  <a:pt x="1971151" y="1426199"/>
                </a:moveTo>
                <a:cubicBezTo>
                  <a:pt x="1977650" y="1426199"/>
                  <a:pt x="1982920" y="1431468"/>
                  <a:pt x="1982920" y="1437968"/>
                </a:cubicBezTo>
                <a:cubicBezTo>
                  <a:pt x="1982920" y="1444468"/>
                  <a:pt x="1977650" y="1449737"/>
                  <a:pt x="1971151" y="1449737"/>
                </a:cubicBezTo>
                <a:cubicBezTo>
                  <a:pt x="1964653" y="1449737"/>
                  <a:pt x="1959383" y="1444468"/>
                  <a:pt x="1959383" y="1437968"/>
                </a:cubicBezTo>
                <a:cubicBezTo>
                  <a:pt x="1959383" y="1431468"/>
                  <a:pt x="1964653" y="1426199"/>
                  <a:pt x="1971151" y="1426199"/>
                </a:cubicBezTo>
                <a:close/>
                <a:moveTo>
                  <a:pt x="1295055" y="1426199"/>
                </a:moveTo>
                <a:cubicBezTo>
                  <a:pt x="1301553" y="1426199"/>
                  <a:pt x="1306823" y="1431468"/>
                  <a:pt x="1306823" y="1437968"/>
                </a:cubicBezTo>
                <a:cubicBezTo>
                  <a:pt x="1306823" y="1444468"/>
                  <a:pt x="1301553" y="1449737"/>
                  <a:pt x="1295055" y="1449737"/>
                </a:cubicBezTo>
                <a:cubicBezTo>
                  <a:pt x="1288557" y="1449737"/>
                  <a:pt x="1283287" y="1444468"/>
                  <a:pt x="1283287" y="1437968"/>
                </a:cubicBezTo>
                <a:cubicBezTo>
                  <a:pt x="1283287" y="1431468"/>
                  <a:pt x="1288557" y="1426199"/>
                  <a:pt x="1295055" y="1426199"/>
                </a:cubicBezTo>
                <a:close/>
                <a:moveTo>
                  <a:pt x="1357138" y="1425858"/>
                </a:moveTo>
                <a:cubicBezTo>
                  <a:pt x="1363824" y="1425858"/>
                  <a:pt x="1369248" y="1431281"/>
                  <a:pt x="1369248" y="1437968"/>
                </a:cubicBezTo>
                <a:cubicBezTo>
                  <a:pt x="1369248" y="1444656"/>
                  <a:pt x="1363824" y="1450078"/>
                  <a:pt x="1357138" y="1450078"/>
                </a:cubicBezTo>
                <a:cubicBezTo>
                  <a:pt x="1350452" y="1450078"/>
                  <a:pt x="1345029" y="1444656"/>
                  <a:pt x="1345029" y="1437968"/>
                </a:cubicBezTo>
                <a:cubicBezTo>
                  <a:pt x="1345029" y="1431281"/>
                  <a:pt x="1350452" y="1425858"/>
                  <a:pt x="1357138" y="1425858"/>
                </a:cubicBezTo>
                <a:close/>
                <a:moveTo>
                  <a:pt x="1417858" y="1425518"/>
                </a:moveTo>
                <a:cubicBezTo>
                  <a:pt x="1417977" y="1425516"/>
                  <a:pt x="1418079" y="1425516"/>
                  <a:pt x="1418198" y="1425518"/>
                </a:cubicBezTo>
                <a:cubicBezTo>
                  <a:pt x="1424987" y="1425613"/>
                  <a:pt x="1430411" y="1431187"/>
                  <a:pt x="1430309" y="1437969"/>
                </a:cubicBezTo>
                <a:cubicBezTo>
                  <a:pt x="1430309" y="1444845"/>
                  <a:pt x="1424731" y="1450419"/>
                  <a:pt x="1417858" y="1450419"/>
                </a:cubicBezTo>
                <a:cubicBezTo>
                  <a:pt x="1410984" y="1450419"/>
                  <a:pt x="1405407" y="1444845"/>
                  <a:pt x="1405407" y="1437969"/>
                </a:cubicBezTo>
                <a:cubicBezTo>
                  <a:pt x="1405407" y="1431092"/>
                  <a:pt x="1410984" y="1425518"/>
                  <a:pt x="1417858" y="1425518"/>
                </a:cubicBezTo>
                <a:close/>
                <a:moveTo>
                  <a:pt x="1479258" y="1425177"/>
                </a:moveTo>
                <a:cubicBezTo>
                  <a:pt x="1479378" y="1425175"/>
                  <a:pt x="1479480" y="1425175"/>
                  <a:pt x="1479599" y="1425177"/>
                </a:cubicBezTo>
                <a:cubicBezTo>
                  <a:pt x="1486575" y="1425272"/>
                  <a:pt x="1492152" y="1430998"/>
                  <a:pt x="1492050" y="1437969"/>
                </a:cubicBezTo>
                <a:cubicBezTo>
                  <a:pt x="1492050" y="1445033"/>
                  <a:pt x="1486320" y="1450761"/>
                  <a:pt x="1479258" y="1450761"/>
                </a:cubicBezTo>
                <a:cubicBezTo>
                  <a:pt x="1472231" y="1450669"/>
                  <a:pt x="1466552" y="1444996"/>
                  <a:pt x="1466467" y="1437969"/>
                </a:cubicBezTo>
                <a:cubicBezTo>
                  <a:pt x="1466467" y="1430904"/>
                  <a:pt x="1472197" y="1425177"/>
                  <a:pt x="1479258" y="1425177"/>
                </a:cubicBezTo>
                <a:close/>
                <a:moveTo>
                  <a:pt x="1540660" y="1425005"/>
                </a:moveTo>
                <a:cubicBezTo>
                  <a:pt x="1547823" y="1425005"/>
                  <a:pt x="1553622" y="1430810"/>
                  <a:pt x="1553622" y="1437968"/>
                </a:cubicBezTo>
                <a:cubicBezTo>
                  <a:pt x="1553622" y="1445126"/>
                  <a:pt x="1547823" y="1450930"/>
                  <a:pt x="1540660" y="1450930"/>
                </a:cubicBezTo>
                <a:cubicBezTo>
                  <a:pt x="1533497" y="1450930"/>
                  <a:pt x="1527698" y="1445126"/>
                  <a:pt x="1527698" y="1437968"/>
                </a:cubicBezTo>
                <a:cubicBezTo>
                  <a:pt x="1527698" y="1430810"/>
                  <a:pt x="1533497" y="1425005"/>
                  <a:pt x="1540660" y="1425005"/>
                </a:cubicBezTo>
                <a:close/>
                <a:moveTo>
                  <a:pt x="1602061" y="1424836"/>
                </a:moveTo>
                <a:cubicBezTo>
                  <a:pt x="1602181" y="1424834"/>
                  <a:pt x="1602283" y="1424834"/>
                  <a:pt x="1602403" y="1424836"/>
                </a:cubicBezTo>
                <a:cubicBezTo>
                  <a:pt x="1609566" y="1424931"/>
                  <a:pt x="1615297" y="1430810"/>
                  <a:pt x="1615195" y="1437969"/>
                </a:cubicBezTo>
                <a:cubicBezTo>
                  <a:pt x="1615195" y="1445223"/>
                  <a:pt x="1609311" y="1451102"/>
                  <a:pt x="1602061" y="1451102"/>
                </a:cubicBezTo>
                <a:cubicBezTo>
                  <a:pt x="1594847" y="1451010"/>
                  <a:pt x="1589014" y="1445183"/>
                  <a:pt x="1588929" y="1437969"/>
                </a:cubicBezTo>
                <a:cubicBezTo>
                  <a:pt x="1588929" y="1430715"/>
                  <a:pt x="1594813" y="1424836"/>
                  <a:pt x="1602061" y="1424836"/>
                </a:cubicBezTo>
                <a:close/>
                <a:moveTo>
                  <a:pt x="1664145" y="1424664"/>
                </a:moveTo>
                <a:cubicBezTo>
                  <a:pt x="1671496" y="1424664"/>
                  <a:pt x="1677449" y="1430620"/>
                  <a:pt x="1677449" y="1437968"/>
                </a:cubicBezTo>
                <a:cubicBezTo>
                  <a:pt x="1677449" y="1445316"/>
                  <a:pt x="1671496" y="1451272"/>
                  <a:pt x="1664145" y="1451272"/>
                </a:cubicBezTo>
                <a:cubicBezTo>
                  <a:pt x="1656794" y="1451272"/>
                  <a:pt x="1650842" y="1445316"/>
                  <a:pt x="1650842" y="1437968"/>
                </a:cubicBezTo>
                <a:cubicBezTo>
                  <a:pt x="1650842" y="1430620"/>
                  <a:pt x="1656794" y="1424664"/>
                  <a:pt x="1664145" y="1424664"/>
                </a:cubicBezTo>
                <a:close/>
                <a:moveTo>
                  <a:pt x="1909067" y="1424494"/>
                </a:moveTo>
                <a:cubicBezTo>
                  <a:pt x="1916504" y="1424494"/>
                  <a:pt x="1922542" y="1430527"/>
                  <a:pt x="1922542" y="1437969"/>
                </a:cubicBezTo>
                <a:cubicBezTo>
                  <a:pt x="1922542" y="1445410"/>
                  <a:pt x="1916504" y="1451443"/>
                  <a:pt x="1909067" y="1451443"/>
                </a:cubicBezTo>
                <a:cubicBezTo>
                  <a:pt x="1901665" y="1451351"/>
                  <a:pt x="1895679" y="1445373"/>
                  <a:pt x="1895594" y="1437969"/>
                </a:cubicBezTo>
                <a:cubicBezTo>
                  <a:pt x="1895594" y="1430527"/>
                  <a:pt x="1901631" y="1424494"/>
                  <a:pt x="1909067" y="1424494"/>
                </a:cubicBezTo>
                <a:close/>
                <a:moveTo>
                  <a:pt x="1847667" y="1424494"/>
                </a:moveTo>
                <a:cubicBezTo>
                  <a:pt x="1855103" y="1424494"/>
                  <a:pt x="1861141" y="1430527"/>
                  <a:pt x="1861141" y="1437969"/>
                </a:cubicBezTo>
                <a:cubicBezTo>
                  <a:pt x="1861141" y="1445410"/>
                  <a:pt x="1855103" y="1451443"/>
                  <a:pt x="1847667" y="1451443"/>
                </a:cubicBezTo>
                <a:cubicBezTo>
                  <a:pt x="1840264" y="1451351"/>
                  <a:pt x="1834278" y="1445373"/>
                  <a:pt x="1834193" y="1437969"/>
                </a:cubicBezTo>
                <a:cubicBezTo>
                  <a:pt x="1834193" y="1430527"/>
                  <a:pt x="1840230" y="1424494"/>
                  <a:pt x="1847667" y="1424494"/>
                </a:cubicBezTo>
                <a:close/>
                <a:moveTo>
                  <a:pt x="1786265" y="1424494"/>
                </a:moveTo>
                <a:cubicBezTo>
                  <a:pt x="1793701" y="1424494"/>
                  <a:pt x="1799739" y="1430527"/>
                  <a:pt x="1799739" y="1437969"/>
                </a:cubicBezTo>
                <a:cubicBezTo>
                  <a:pt x="1799739" y="1445410"/>
                  <a:pt x="1793701" y="1451443"/>
                  <a:pt x="1786265" y="1451443"/>
                </a:cubicBezTo>
                <a:cubicBezTo>
                  <a:pt x="1778863" y="1451351"/>
                  <a:pt x="1772876" y="1445373"/>
                  <a:pt x="1772791" y="1437969"/>
                </a:cubicBezTo>
                <a:cubicBezTo>
                  <a:pt x="1772791" y="1430527"/>
                  <a:pt x="1778828" y="1424494"/>
                  <a:pt x="1786265" y="1424494"/>
                </a:cubicBezTo>
                <a:close/>
                <a:moveTo>
                  <a:pt x="1724864" y="1424494"/>
                </a:moveTo>
                <a:cubicBezTo>
                  <a:pt x="1732300" y="1424494"/>
                  <a:pt x="1738338" y="1430527"/>
                  <a:pt x="1738338" y="1437969"/>
                </a:cubicBezTo>
                <a:cubicBezTo>
                  <a:pt x="1738338" y="1445410"/>
                  <a:pt x="1732300" y="1451443"/>
                  <a:pt x="1724864" y="1451443"/>
                </a:cubicBezTo>
                <a:cubicBezTo>
                  <a:pt x="1717462" y="1451351"/>
                  <a:pt x="1711475" y="1445373"/>
                  <a:pt x="1711390" y="1437969"/>
                </a:cubicBezTo>
                <a:cubicBezTo>
                  <a:pt x="1711390" y="1430527"/>
                  <a:pt x="1717427" y="1424494"/>
                  <a:pt x="1724864" y="1424494"/>
                </a:cubicBezTo>
                <a:close/>
                <a:moveTo>
                  <a:pt x="5629" y="1375714"/>
                </a:moveTo>
                <a:lnTo>
                  <a:pt x="6481" y="1376567"/>
                </a:lnTo>
                <a:cubicBezTo>
                  <a:pt x="6209" y="1376719"/>
                  <a:pt x="5884" y="1376719"/>
                  <a:pt x="5629" y="1376567"/>
                </a:cubicBezTo>
                <a:cubicBezTo>
                  <a:pt x="5355" y="1376692"/>
                  <a:pt x="5049" y="1376692"/>
                  <a:pt x="4776" y="1376567"/>
                </a:cubicBezTo>
                <a:cubicBezTo>
                  <a:pt x="4776" y="1376096"/>
                  <a:pt x="5151" y="1375714"/>
                  <a:pt x="5629" y="1375714"/>
                </a:cubicBezTo>
                <a:close/>
                <a:moveTo>
                  <a:pt x="67030" y="1374862"/>
                </a:moveTo>
                <a:cubicBezTo>
                  <a:pt x="67149" y="1374848"/>
                  <a:pt x="67269" y="1374848"/>
                  <a:pt x="67388" y="1374862"/>
                </a:cubicBezTo>
                <a:cubicBezTo>
                  <a:pt x="68241" y="1374962"/>
                  <a:pt x="68838" y="1375725"/>
                  <a:pt x="68735" y="1376567"/>
                </a:cubicBezTo>
                <a:cubicBezTo>
                  <a:pt x="68735" y="1377509"/>
                  <a:pt x="67968" y="1378273"/>
                  <a:pt x="67030" y="1378273"/>
                </a:cubicBezTo>
                <a:cubicBezTo>
                  <a:pt x="66126" y="1378193"/>
                  <a:pt x="65410" y="1377475"/>
                  <a:pt x="65325" y="1376567"/>
                </a:cubicBezTo>
                <a:cubicBezTo>
                  <a:pt x="65325" y="1375626"/>
                  <a:pt x="66092" y="1374862"/>
                  <a:pt x="67030" y="1374862"/>
                </a:cubicBezTo>
                <a:close/>
                <a:moveTo>
                  <a:pt x="129114" y="1374179"/>
                </a:moveTo>
                <a:cubicBezTo>
                  <a:pt x="130427" y="1374179"/>
                  <a:pt x="131502" y="1375249"/>
                  <a:pt x="131502" y="1376567"/>
                </a:cubicBezTo>
                <a:cubicBezTo>
                  <a:pt x="131502" y="1377886"/>
                  <a:pt x="130427" y="1378955"/>
                  <a:pt x="129114" y="1378955"/>
                </a:cubicBezTo>
                <a:cubicBezTo>
                  <a:pt x="127834" y="1378872"/>
                  <a:pt x="126811" y="1377850"/>
                  <a:pt x="126726" y="1376567"/>
                </a:cubicBezTo>
                <a:cubicBezTo>
                  <a:pt x="126726" y="1375249"/>
                  <a:pt x="127800" y="1374179"/>
                  <a:pt x="129114" y="1374179"/>
                </a:cubicBezTo>
                <a:close/>
                <a:moveTo>
                  <a:pt x="189833" y="1373497"/>
                </a:moveTo>
                <a:cubicBezTo>
                  <a:pt x="191521" y="1373497"/>
                  <a:pt x="192902" y="1374872"/>
                  <a:pt x="192902" y="1376568"/>
                </a:cubicBezTo>
                <a:cubicBezTo>
                  <a:pt x="192902" y="1378263"/>
                  <a:pt x="191521" y="1379638"/>
                  <a:pt x="189833" y="1379638"/>
                </a:cubicBezTo>
                <a:cubicBezTo>
                  <a:pt x="188144" y="1379638"/>
                  <a:pt x="186763" y="1378263"/>
                  <a:pt x="186763" y="1376568"/>
                </a:cubicBezTo>
                <a:cubicBezTo>
                  <a:pt x="186763" y="1374872"/>
                  <a:pt x="188144" y="1373497"/>
                  <a:pt x="189833" y="1373497"/>
                </a:cubicBezTo>
                <a:close/>
                <a:moveTo>
                  <a:pt x="251234" y="1372814"/>
                </a:moveTo>
                <a:cubicBezTo>
                  <a:pt x="253298" y="1372814"/>
                  <a:pt x="254986" y="1374494"/>
                  <a:pt x="254986" y="1376567"/>
                </a:cubicBezTo>
                <a:cubicBezTo>
                  <a:pt x="254986" y="1378639"/>
                  <a:pt x="253298" y="1380319"/>
                  <a:pt x="251234" y="1380319"/>
                </a:cubicBezTo>
                <a:cubicBezTo>
                  <a:pt x="249170" y="1380319"/>
                  <a:pt x="247482" y="1378639"/>
                  <a:pt x="247482" y="1376567"/>
                </a:cubicBezTo>
                <a:cubicBezTo>
                  <a:pt x="247482" y="1374494"/>
                  <a:pt x="249170" y="1372814"/>
                  <a:pt x="251234" y="1372814"/>
                </a:cubicBezTo>
                <a:close/>
                <a:moveTo>
                  <a:pt x="312635" y="1371962"/>
                </a:moveTo>
                <a:cubicBezTo>
                  <a:pt x="312754" y="1371957"/>
                  <a:pt x="312874" y="1371957"/>
                  <a:pt x="312976" y="1371962"/>
                </a:cubicBezTo>
                <a:cubicBezTo>
                  <a:pt x="315330" y="1372058"/>
                  <a:pt x="317172" y="1374043"/>
                  <a:pt x="317069" y="1376397"/>
                </a:cubicBezTo>
                <a:cubicBezTo>
                  <a:pt x="317069" y="1378846"/>
                  <a:pt x="315091" y="1380831"/>
                  <a:pt x="312635" y="1380831"/>
                </a:cubicBezTo>
                <a:cubicBezTo>
                  <a:pt x="310179" y="1380831"/>
                  <a:pt x="308201" y="1378846"/>
                  <a:pt x="308201" y="1376397"/>
                </a:cubicBezTo>
                <a:cubicBezTo>
                  <a:pt x="308201" y="1373948"/>
                  <a:pt x="310179" y="1371962"/>
                  <a:pt x="312635" y="1371962"/>
                </a:cubicBezTo>
                <a:close/>
                <a:moveTo>
                  <a:pt x="374402" y="1371486"/>
                </a:moveTo>
                <a:cubicBezTo>
                  <a:pt x="377134" y="1371486"/>
                  <a:pt x="379348" y="1373700"/>
                  <a:pt x="379348" y="1376432"/>
                </a:cubicBezTo>
                <a:cubicBezTo>
                  <a:pt x="379348" y="1379164"/>
                  <a:pt x="377134" y="1381378"/>
                  <a:pt x="374402" y="1381378"/>
                </a:cubicBezTo>
                <a:cubicBezTo>
                  <a:pt x="371670" y="1381378"/>
                  <a:pt x="369456" y="1379164"/>
                  <a:pt x="369456" y="1376432"/>
                </a:cubicBezTo>
                <a:cubicBezTo>
                  <a:pt x="369456" y="1373700"/>
                  <a:pt x="371670" y="1371486"/>
                  <a:pt x="374402" y="1371486"/>
                </a:cubicBezTo>
                <a:close/>
                <a:moveTo>
                  <a:pt x="436120" y="1370938"/>
                </a:moveTo>
                <a:cubicBezTo>
                  <a:pt x="439224" y="1370938"/>
                  <a:pt x="441748" y="1373458"/>
                  <a:pt x="441748" y="1376567"/>
                </a:cubicBezTo>
                <a:cubicBezTo>
                  <a:pt x="441748" y="1379676"/>
                  <a:pt x="439224" y="1382195"/>
                  <a:pt x="436120" y="1382195"/>
                </a:cubicBezTo>
                <a:cubicBezTo>
                  <a:pt x="433015" y="1382195"/>
                  <a:pt x="430492" y="1379676"/>
                  <a:pt x="430492" y="1376567"/>
                </a:cubicBezTo>
                <a:cubicBezTo>
                  <a:pt x="430492" y="1373458"/>
                  <a:pt x="433015" y="1370938"/>
                  <a:pt x="436120" y="1370938"/>
                </a:cubicBezTo>
                <a:close/>
                <a:moveTo>
                  <a:pt x="496838" y="1370256"/>
                </a:moveTo>
                <a:cubicBezTo>
                  <a:pt x="496957" y="1370253"/>
                  <a:pt x="497077" y="1370253"/>
                  <a:pt x="497179" y="1370256"/>
                </a:cubicBezTo>
                <a:cubicBezTo>
                  <a:pt x="500573" y="1370352"/>
                  <a:pt x="503251" y="1373178"/>
                  <a:pt x="503149" y="1376567"/>
                </a:cubicBezTo>
                <a:cubicBezTo>
                  <a:pt x="503149" y="1380051"/>
                  <a:pt x="500318" y="1382877"/>
                  <a:pt x="496838" y="1382877"/>
                </a:cubicBezTo>
                <a:cubicBezTo>
                  <a:pt x="493393" y="1382787"/>
                  <a:pt x="490613" y="1380014"/>
                  <a:pt x="490528" y="1376567"/>
                </a:cubicBezTo>
                <a:cubicBezTo>
                  <a:pt x="490528" y="1373082"/>
                  <a:pt x="493359" y="1370256"/>
                  <a:pt x="496838" y="1370256"/>
                </a:cubicBezTo>
                <a:close/>
                <a:moveTo>
                  <a:pt x="558606" y="1369610"/>
                </a:moveTo>
                <a:cubicBezTo>
                  <a:pt x="562374" y="1369610"/>
                  <a:pt x="565429" y="1372664"/>
                  <a:pt x="565429" y="1376432"/>
                </a:cubicBezTo>
                <a:cubicBezTo>
                  <a:pt x="565429" y="1380200"/>
                  <a:pt x="562374" y="1383255"/>
                  <a:pt x="558606" y="1383255"/>
                </a:cubicBezTo>
                <a:cubicBezTo>
                  <a:pt x="554838" y="1383255"/>
                  <a:pt x="551784" y="1380200"/>
                  <a:pt x="551784" y="1376432"/>
                </a:cubicBezTo>
                <a:cubicBezTo>
                  <a:pt x="551784" y="1372664"/>
                  <a:pt x="554838" y="1369610"/>
                  <a:pt x="558606" y="1369610"/>
                </a:cubicBezTo>
                <a:close/>
                <a:moveTo>
                  <a:pt x="619641" y="1369233"/>
                </a:moveTo>
                <a:cubicBezTo>
                  <a:pt x="623683" y="1369233"/>
                  <a:pt x="626975" y="1372517"/>
                  <a:pt x="626975" y="1376567"/>
                </a:cubicBezTo>
                <a:cubicBezTo>
                  <a:pt x="626975" y="1380618"/>
                  <a:pt x="623683" y="1383902"/>
                  <a:pt x="619641" y="1383902"/>
                </a:cubicBezTo>
                <a:cubicBezTo>
                  <a:pt x="615633" y="1383811"/>
                  <a:pt x="612392" y="1380581"/>
                  <a:pt x="612307" y="1376567"/>
                </a:cubicBezTo>
                <a:cubicBezTo>
                  <a:pt x="612307" y="1372517"/>
                  <a:pt x="615599" y="1369233"/>
                  <a:pt x="619641" y="1369233"/>
                </a:cubicBezTo>
                <a:close/>
                <a:moveTo>
                  <a:pt x="681042" y="1368550"/>
                </a:moveTo>
                <a:cubicBezTo>
                  <a:pt x="685477" y="1368550"/>
                  <a:pt x="689059" y="1372139"/>
                  <a:pt x="689059" y="1376567"/>
                </a:cubicBezTo>
                <a:cubicBezTo>
                  <a:pt x="689059" y="1380994"/>
                  <a:pt x="685477" y="1384583"/>
                  <a:pt x="681042" y="1384583"/>
                </a:cubicBezTo>
                <a:cubicBezTo>
                  <a:pt x="676608" y="1384583"/>
                  <a:pt x="673027" y="1380994"/>
                  <a:pt x="673027" y="1376567"/>
                </a:cubicBezTo>
                <a:cubicBezTo>
                  <a:pt x="673027" y="1372139"/>
                  <a:pt x="676608" y="1368550"/>
                  <a:pt x="681042" y="1368550"/>
                </a:cubicBezTo>
                <a:close/>
                <a:moveTo>
                  <a:pt x="743126" y="1368039"/>
                </a:moveTo>
                <a:cubicBezTo>
                  <a:pt x="747833" y="1368039"/>
                  <a:pt x="751653" y="1371858"/>
                  <a:pt x="751653" y="1376567"/>
                </a:cubicBezTo>
                <a:cubicBezTo>
                  <a:pt x="751653" y="1381277"/>
                  <a:pt x="747833" y="1385095"/>
                  <a:pt x="743126" y="1385095"/>
                </a:cubicBezTo>
                <a:cubicBezTo>
                  <a:pt x="738452" y="1385005"/>
                  <a:pt x="734683" y="1381239"/>
                  <a:pt x="734598" y="1376567"/>
                </a:cubicBezTo>
                <a:cubicBezTo>
                  <a:pt x="734598" y="1371858"/>
                  <a:pt x="738418" y="1368039"/>
                  <a:pt x="743126" y="1368039"/>
                </a:cubicBezTo>
                <a:close/>
                <a:moveTo>
                  <a:pt x="803845" y="1367528"/>
                </a:moveTo>
                <a:cubicBezTo>
                  <a:pt x="803964" y="1367526"/>
                  <a:pt x="804067" y="1367526"/>
                  <a:pt x="804186" y="1367528"/>
                </a:cubicBezTo>
                <a:cubicBezTo>
                  <a:pt x="809081" y="1367623"/>
                  <a:pt x="812987" y="1371671"/>
                  <a:pt x="812885" y="1376567"/>
                </a:cubicBezTo>
                <a:cubicBezTo>
                  <a:pt x="812885" y="1381560"/>
                  <a:pt x="808843" y="1385607"/>
                  <a:pt x="803845" y="1385607"/>
                </a:cubicBezTo>
                <a:cubicBezTo>
                  <a:pt x="798848" y="1385607"/>
                  <a:pt x="794806" y="1381560"/>
                  <a:pt x="794806" y="1376567"/>
                </a:cubicBezTo>
                <a:cubicBezTo>
                  <a:pt x="794806" y="1371575"/>
                  <a:pt x="798848" y="1367528"/>
                  <a:pt x="803845" y="1367528"/>
                </a:cubicBezTo>
                <a:close/>
                <a:moveTo>
                  <a:pt x="865246" y="1367015"/>
                </a:moveTo>
                <a:cubicBezTo>
                  <a:pt x="870516" y="1367015"/>
                  <a:pt x="874797" y="1371291"/>
                  <a:pt x="874797" y="1376567"/>
                </a:cubicBezTo>
                <a:cubicBezTo>
                  <a:pt x="874797" y="1381842"/>
                  <a:pt x="870516" y="1386118"/>
                  <a:pt x="865246" y="1386118"/>
                </a:cubicBezTo>
                <a:cubicBezTo>
                  <a:pt x="859976" y="1386118"/>
                  <a:pt x="855695" y="1381842"/>
                  <a:pt x="855695" y="1376567"/>
                </a:cubicBezTo>
                <a:cubicBezTo>
                  <a:pt x="855695" y="1371291"/>
                  <a:pt x="859976" y="1367015"/>
                  <a:pt x="865246" y="1367015"/>
                </a:cubicBezTo>
                <a:close/>
                <a:moveTo>
                  <a:pt x="926647" y="1366504"/>
                </a:moveTo>
                <a:cubicBezTo>
                  <a:pt x="926767" y="1366502"/>
                  <a:pt x="926869" y="1366502"/>
                  <a:pt x="926988" y="1366504"/>
                </a:cubicBezTo>
                <a:cubicBezTo>
                  <a:pt x="932446" y="1366599"/>
                  <a:pt x="936812" y="1371104"/>
                  <a:pt x="936710" y="1376567"/>
                </a:cubicBezTo>
                <a:cubicBezTo>
                  <a:pt x="936710" y="1382123"/>
                  <a:pt x="932208" y="1386630"/>
                  <a:pt x="926647" y="1386630"/>
                </a:cubicBezTo>
                <a:cubicBezTo>
                  <a:pt x="921121" y="1386539"/>
                  <a:pt x="916669" y="1382086"/>
                  <a:pt x="916585" y="1376567"/>
                </a:cubicBezTo>
                <a:cubicBezTo>
                  <a:pt x="916585" y="1371010"/>
                  <a:pt x="921087" y="1366504"/>
                  <a:pt x="926647" y="1366504"/>
                </a:cubicBezTo>
                <a:close/>
                <a:moveTo>
                  <a:pt x="988048" y="1365992"/>
                </a:moveTo>
                <a:cubicBezTo>
                  <a:pt x="993881" y="1365992"/>
                  <a:pt x="998623" y="1370727"/>
                  <a:pt x="998623" y="1376567"/>
                </a:cubicBezTo>
                <a:cubicBezTo>
                  <a:pt x="998623" y="1382407"/>
                  <a:pt x="993881" y="1387142"/>
                  <a:pt x="988048" y="1387142"/>
                </a:cubicBezTo>
                <a:cubicBezTo>
                  <a:pt x="982215" y="1387142"/>
                  <a:pt x="977474" y="1382407"/>
                  <a:pt x="977474" y="1376567"/>
                </a:cubicBezTo>
                <a:cubicBezTo>
                  <a:pt x="977474" y="1370727"/>
                  <a:pt x="982215" y="1365992"/>
                  <a:pt x="988048" y="1365992"/>
                </a:cubicBezTo>
                <a:close/>
                <a:moveTo>
                  <a:pt x="1050132" y="1365480"/>
                </a:moveTo>
                <a:cubicBezTo>
                  <a:pt x="1056255" y="1365480"/>
                  <a:pt x="1061218" y="1370444"/>
                  <a:pt x="1061218" y="1376567"/>
                </a:cubicBezTo>
                <a:cubicBezTo>
                  <a:pt x="1061133" y="1382651"/>
                  <a:pt x="1056221" y="1387561"/>
                  <a:pt x="1050132" y="1387653"/>
                </a:cubicBezTo>
                <a:cubicBezTo>
                  <a:pt x="1044043" y="1387561"/>
                  <a:pt x="1039131" y="1382651"/>
                  <a:pt x="1039046" y="1376567"/>
                </a:cubicBezTo>
                <a:cubicBezTo>
                  <a:pt x="1039046" y="1370444"/>
                  <a:pt x="1044009" y="1365480"/>
                  <a:pt x="1050132" y="1365480"/>
                </a:cubicBezTo>
                <a:close/>
                <a:moveTo>
                  <a:pt x="1110851" y="1365139"/>
                </a:moveTo>
                <a:cubicBezTo>
                  <a:pt x="1117161" y="1365139"/>
                  <a:pt x="1122278" y="1370256"/>
                  <a:pt x="1122278" y="1376567"/>
                </a:cubicBezTo>
                <a:cubicBezTo>
                  <a:pt x="1122278" y="1382878"/>
                  <a:pt x="1117161" y="1387994"/>
                  <a:pt x="1110851" y="1387994"/>
                </a:cubicBezTo>
                <a:cubicBezTo>
                  <a:pt x="1104540" y="1387994"/>
                  <a:pt x="1099424" y="1382878"/>
                  <a:pt x="1099424" y="1376567"/>
                </a:cubicBezTo>
                <a:cubicBezTo>
                  <a:pt x="1099424" y="1370256"/>
                  <a:pt x="1104540" y="1365139"/>
                  <a:pt x="1110851" y="1365139"/>
                </a:cubicBezTo>
                <a:close/>
                <a:moveTo>
                  <a:pt x="1172253" y="1364628"/>
                </a:moveTo>
                <a:cubicBezTo>
                  <a:pt x="1178853" y="1364628"/>
                  <a:pt x="1184192" y="1369974"/>
                  <a:pt x="1184192" y="1376568"/>
                </a:cubicBezTo>
                <a:cubicBezTo>
                  <a:pt x="1184192" y="1383161"/>
                  <a:pt x="1178853" y="1388507"/>
                  <a:pt x="1172253" y="1388507"/>
                </a:cubicBezTo>
                <a:cubicBezTo>
                  <a:pt x="1165703" y="1388415"/>
                  <a:pt x="1160399" y="1383124"/>
                  <a:pt x="1160314" y="1376568"/>
                </a:cubicBezTo>
                <a:cubicBezTo>
                  <a:pt x="1160314" y="1369974"/>
                  <a:pt x="1165652" y="1364628"/>
                  <a:pt x="1172253" y="1364628"/>
                </a:cubicBezTo>
                <a:close/>
                <a:moveTo>
                  <a:pt x="1233654" y="1364286"/>
                </a:moveTo>
                <a:cubicBezTo>
                  <a:pt x="1240442" y="1364286"/>
                  <a:pt x="1245934" y="1369785"/>
                  <a:pt x="1245934" y="1376567"/>
                </a:cubicBezTo>
                <a:cubicBezTo>
                  <a:pt x="1245934" y="1383348"/>
                  <a:pt x="1240442" y="1388847"/>
                  <a:pt x="1233654" y="1388847"/>
                </a:cubicBezTo>
                <a:cubicBezTo>
                  <a:pt x="1226916" y="1388755"/>
                  <a:pt x="1221459" y="1383311"/>
                  <a:pt x="1221374" y="1376567"/>
                </a:cubicBezTo>
                <a:cubicBezTo>
                  <a:pt x="1221374" y="1369785"/>
                  <a:pt x="1226865" y="1364286"/>
                  <a:pt x="1233654" y="1364286"/>
                </a:cubicBezTo>
                <a:close/>
                <a:moveTo>
                  <a:pt x="1971152" y="1364117"/>
                </a:moveTo>
                <a:cubicBezTo>
                  <a:pt x="1971271" y="1364115"/>
                  <a:pt x="1971373" y="1364115"/>
                  <a:pt x="1971492" y="1364117"/>
                </a:cubicBezTo>
                <a:cubicBezTo>
                  <a:pt x="1978281" y="1364212"/>
                  <a:pt x="1983705" y="1369786"/>
                  <a:pt x="1983603" y="1376568"/>
                </a:cubicBezTo>
                <a:cubicBezTo>
                  <a:pt x="1983603" y="1383444"/>
                  <a:pt x="1978025" y="1389018"/>
                  <a:pt x="1971152" y="1389018"/>
                </a:cubicBezTo>
                <a:cubicBezTo>
                  <a:pt x="1964278" y="1389018"/>
                  <a:pt x="1958701" y="1383444"/>
                  <a:pt x="1958701" y="1376568"/>
                </a:cubicBezTo>
                <a:cubicBezTo>
                  <a:pt x="1958701" y="1369691"/>
                  <a:pt x="1964278" y="1364117"/>
                  <a:pt x="1971152" y="1364117"/>
                </a:cubicBezTo>
                <a:close/>
                <a:moveTo>
                  <a:pt x="1295055" y="1363945"/>
                </a:moveTo>
                <a:cubicBezTo>
                  <a:pt x="1302031" y="1363945"/>
                  <a:pt x="1307676" y="1369596"/>
                  <a:pt x="1307676" y="1376567"/>
                </a:cubicBezTo>
                <a:cubicBezTo>
                  <a:pt x="1307676" y="1383538"/>
                  <a:pt x="1302031" y="1389188"/>
                  <a:pt x="1295055" y="1389188"/>
                </a:cubicBezTo>
                <a:cubicBezTo>
                  <a:pt x="1288079" y="1389188"/>
                  <a:pt x="1282434" y="1383538"/>
                  <a:pt x="1282434" y="1376567"/>
                </a:cubicBezTo>
                <a:cubicBezTo>
                  <a:pt x="1282434" y="1369596"/>
                  <a:pt x="1288079" y="1363945"/>
                  <a:pt x="1295055" y="1363945"/>
                </a:cubicBezTo>
                <a:close/>
                <a:moveTo>
                  <a:pt x="1357138" y="1363604"/>
                </a:moveTo>
                <a:cubicBezTo>
                  <a:pt x="1364097" y="1363599"/>
                  <a:pt x="1369828" y="1369096"/>
                  <a:pt x="1370101" y="1376055"/>
                </a:cubicBezTo>
                <a:cubicBezTo>
                  <a:pt x="1370101" y="1383214"/>
                  <a:pt x="1364302" y="1389018"/>
                  <a:pt x="1357138" y="1389018"/>
                </a:cubicBezTo>
                <a:cubicBezTo>
                  <a:pt x="1350180" y="1389023"/>
                  <a:pt x="1344449" y="1383526"/>
                  <a:pt x="1344176" y="1376567"/>
                </a:cubicBezTo>
                <a:cubicBezTo>
                  <a:pt x="1344176" y="1369409"/>
                  <a:pt x="1349975" y="1363604"/>
                  <a:pt x="1357138" y="1363604"/>
                </a:cubicBezTo>
                <a:close/>
                <a:moveTo>
                  <a:pt x="1417857" y="1363263"/>
                </a:moveTo>
                <a:cubicBezTo>
                  <a:pt x="1425208" y="1363263"/>
                  <a:pt x="1431161" y="1369219"/>
                  <a:pt x="1431161" y="1376567"/>
                </a:cubicBezTo>
                <a:cubicBezTo>
                  <a:pt x="1431161" y="1383915"/>
                  <a:pt x="1425208" y="1389871"/>
                  <a:pt x="1417857" y="1389871"/>
                </a:cubicBezTo>
                <a:cubicBezTo>
                  <a:pt x="1410506" y="1389871"/>
                  <a:pt x="1404554" y="1383915"/>
                  <a:pt x="1404554" y="1376567"/>
                </a:cubicBezTo>
                <a:cubicBezTo>
                  <a:pt x="1404554" y="1369219"/>
                  <a:pt x="1410506" y="1363263"/>
                  <a:pt x="1417857" y="1363263"/>
                </a:cubicBezTo>
                <a:close/>
                <a:moveTo>
                  <a:pt x="1479259" y="1363092"/>
                </a:moveTo>
                <a:cubicBezTo>
                  <a:pt x="1486695" y="1363092"/>
                  <a:pt x="1492733" y="1369125"/>
                  <a:pt x="1492733" y="1376567"/>
                </a:cubicBezTo>
                <a:cubicBezTo>
                  <a:pt x="1492733" y="1384008"/>
                  <a:pt x="1486695" y="1390041"/>
                  <a:pt x="1479259" y="1390041"/>
                </a:cubicBezTo>
                <a:cubicBezTo>
                  <a:pt x="1471857" y="1389949"/>
                  <a:pt x="1465870" y="1383971"/>
                  <a:pt x="1465785" y="1376567"/>
                </a:cubicBezTo>
                <a:cubicBezTo>
                  <a:pt x="1465785" y="1369125"/>
                  <a:pt x="1471822" y="1363092"/>
                  <a:pt x="1479259" y="1363092"/>
                </a:cubicBezTo>
                <a:close/>
                <a:moveTo>
                  <a:pt x="1541026" y="1362617"/>
                </a:moveTo>
                <a:cubicBezTo>
                  <a:pt x="1548656" y="1362617"/>
                  <a:pt x="1554842" y="1368802"/>
                  <a:pt x="1554842" y="1376432"/>
                </a:cubicBezTo>
                <a:cubicBezTo>
                  <a:pt x="1554842" y="1384062"/>
                  <a:pt x="1548656" y="1390248"/>
                  <a:pt x="1541026" y="1390248"/>
                </a:cubicBezTo>
                <a:cubicBezTo>
                  <a:pt x="1533396" y="1390248"/>
                  <a:pt x="1527211" y="1384062"/>
                  <a:pt x="1527211" y="1376432"/>
                </a:cubicBezTo>
                <a:cubicBezTo>
                  <a:pt x="1527211" y="1368802"/>
                  <a:pt x="1533396" y="1362617"/>
                  <a:pt x="1541026" y="1362617"/>
                </a:cubicBezTo>
                <a:close/>
                <a:moveTo>
                  <a:pt x="1602061" y="1362581"/>
                </a:moveTo>
                <a:cubicBezTo>
                  <a:pt x="1609787" y="1362581"/>
                  <a:pt x="1616047" y="1368843"/>
                  <a:pt x="1616047" y="1376567"/>
                </a:cubicBezTo>
                <a:cubicBezTo>
                  <a:pt x="1616047" y="1384292"/>
                  <a:pt x="1609787" y="1390553"/>
                  <a:pt x="1602061" y="1390553"/>
                </a:cubicBezTo>
                <a:cubicBezTo>
                  <a:pt x="1594335" y="1390553"/>
                  <a:pt x="1588076" y="1384292"/>
                  <a:pt x="1588076" y="1376567"/>
                </a:cubicBezTo>
                <a:cubicBezTo>
                  <a:pt x="1588076" y="1368843"/>
                  <a:pt x="1594335" y="1362581"/>
                  <a:pt x="1602061" y="1362581"/>
                </a:cubicBezTo>
                <a:close/>
                <a:moveTo>
                  <a:pt x="1724864" y="1362410"/>
                </a:moveTo>
                <a:cubicBezTo>
                  <a:pt x="1732675" y="1362410"/>
                  <a:pt x="1739020" y="1368748"/>
                  <a:pt x="1739020" y="1376567"/>
                </a:cubicBezTo>
                <a:cubicBezTo>
                  <a:pt x="1739020" y="1384385"/>
                  <a:pt x="1732675" y="1390723"/>
                  <a:pt x="1724864" y="1390723"/>
                </a:cubicBezTo>
                <a:cubicBezTo>
                  <a:pt x="1717086" y="1390631"/>
                  <a:pt x="1710792" y="1384346"/>
                  <a:pt x="1710708" y="1376567"/>
                </a:cubicBezTo>
                <a:cubicBezTo>
                  <a:pt x="1710708" y="1368748"/>
                  <a:pt x="1717052" y="1362410"/>
                  <a:pt x="1724864" y="1362410"/>
                </a:cubicBezTo>
                <a:close/>
                <a:moveTo>
                  <a:pt x="1664145" y="1362410"/>
                </a:moveTo>
                <a:cubicBezTo>
                  <a:pt x="1671956" y="1362410"/>
                  <a:pt x="1678301" y="1368748"/>
                  <a:pt x="1678301" y="1376567"/>
                </a:cubicBezTo>
                <a:cubicBezTo>
                  <a:pt x="1678301" y="1384385"/>
                  <a:pt x="1671956" y="1390723"/>
                  <a:pt x="1664145" y="1390723"/>
                </a:cubicBezTo>
                <a:cubicBezTo>
                  <a:pt x="1656367" y="1390631"/>
                  <a:pt x="1650073" y="1384346"/>
                  <a:pt x="1649989" y="1376567"/>
                </a:cubicBezTo>
                <a:cubicBezTo>
                  <a:pt x="1649989" y="1368748"/>
                  <a:pt x="1656333" y="1362410"/>
                  <a:pt x="1664145" y="1362410"/>
                </a:cubicBezTo>
                <a:close/>
                <a:moveTo>
                  <a:pt x="1909067" y="1362240"/>
                </a:moveTo>
                <a:cubicBezTo>
                  <a:pt x="1909187" y="1362238"/>
                  <a:pt x="1909289" y="1362238"/>
                  <a:pt x="1909409" y="1362240"/>
                </a:cubicBezTo>
                <a:cubicBezTo>
                  <a:pt x="1917221" y="1362335"/>
                  <a:pt x="1923497" y="1368748"/>
                  <a:pt x="1923395" y="1376567"/>
                </a:cubicBezTo>
                <a:cubicBezTo>
                  <a:pt x="1923395" y="1384479"/>
                  <a:pt x="1916982" y="1390894"/>
                  <a:pt x="1909067" y="1390894"/>
                </a:cubicBezTo>
                <a:cubicBezTo>
                  <a:pt x="1901188" y="1390802"/>
                  <a:pt x="1894826" y="1384441"/>
                  <a:pt x="1894741" y="1376567"/>
                </a:cubicBezTo>
                <a:cubicBezTo>
                  <a:pt x="1894741" y="1368654"/>
                  <a:pt x="1901154" y="1362240"/>
                  <a:pt x="1909067" y="1362240"/>
                </a:cubicBezTo>
                <a:close/>
                <a:moveTo>
                  <a:pt x="1847666" y="1362240"/>
                </a:moveTo>
                <a:cubicBezTo>
                  <a:pt x="1847786" y="1362238"/>
                  <a:pt x="1847888" y="1362238"/>
                  <a:pt x="1848007" y="1362240"/>
                </a:cubicBezTo>
                <a:cubicBezTo>
                  <a:pt x="1855819" y="1362335"/>
                  <a:pt x="1862095" y="1368748"/>
                  <a:pt x="1861993" y="1376567"/>
                </a:cubicBezTo>
                <a:cubicBezTo>
                  <a:pt x="1861993" y="1384479"/>
                  <a:pt x="1855580" y="1390894"/>
                  <a:pt x="1847666" y="1390894"/>
                </a:cubicBezTo>
                <a:cubicBezTo>
                  <a:pt x="1839787" y="1390802"/>
                  <a:pt x="1833424" y="1384441"/>
                  <a:pt x="1833340" y="1376567"/>
                </a:cubicBezTo>
                <a:cubicBezTo>
                  <a:pt x="1833340" y="1368654"/>
                  <a:pt x="1839752" y="1362240"/>
                  <a:pt x="1847666" y="1362240"/>
                </a:cubicBezTo>
                <a:close/>
                <a:moveTo>
                  <a:pt x="1786265" y="1362240"/>
                </a:moveTo>
                <a:cubicBezTo>
                  <a:pt x="1786385" y="1362238"/>
                  <a:pt x="1786487" y="1362238"/>
                  <a:pt x="1786606" y="1362240"/>
                </a:cubicBezTo>
                <a:cubicBezTo>
                  <a:pt x="1794418" y="1362335"/>
                  <a:pt x="1800695" y="1368748"/>
                  <a:pt x="1800592" y="1376567"/>
                </a:cubicBezTo>
                <a:cubicBezTo>
                  <a:pt x="1800592" y="1384479"/>
                  <a:pt x="1794179" y="1390894"/>
                  <a:pt x="1786265" y="1390894"/>
                </a:cubicBezTo>
                <a:cubicBezTo>
                  <a:pt x="1778386" y="1390802"/>
                  <a:pt x="1772024" y="1384441"/>
                  <a:pt x="1771939" y="1376567"/>
                </a:cubicBezTo>
                <a:cubicBezTo>
                  <a:pt x="1771939" y="1368654"/>
                  <a:pt x="1778352" y="1362240"/>
                  <a:pt x="1786265" y="1362240"/>
                </a:cubicBezTo>
                <a:close/>
                <a:moveTo>
                  <a:pt x="5628" y="1313801"/>
                </a:moveTo>
                <a:cubicBezTo>
                  <a:pt x="5748" y="1313783"/>
                  <a:pt x="5867" y="1313783"/>
                  <a:pt x="6004" y="1313801"/>
                </a:cubicBezTo>
                <a:cubicBezTo>
                  <a:pt x="6652" y="1313904"/>
                  <a:pt x="7095" y="1314514"/>
                  <a:pt x="6993" y="1315166"/>
                </a:cubicBezTo>
                <a:cubicBezTo>
                  <a:pt x="6993" y="1315920"/>
                  <a:pt x="6378" y="1316530"/>
                  <a:pt x="5628" y="1316530"/>
                </a:cubicBezTo>
                <a:cubicBezTo>
                  <a:pt x="4912" y="1316454"/>
                  <a:pt x="4332" y="1315886"/>
                  <a:pt x="4264" y="1315166"/>
                </a:cubicBezTo>
                <a:cubicBezTo>
                  <a:pt x="4264" y="1314412"/>
                  <a:pt x="4878" y="1313801"/>
                  <a:pt x="5628" y="1313801"/>
                </a:cubicBezTo>
                <a:close/>
                <a:moveTo>
                  <a:pt x="67029" y="1312948"/>
                </a:moveTo>
                <a:cubicBezTo>
                  <a:pt x="68258" y="1312948"/>
                  <a:pt x="69247" y="1313941"/>
                  <a:pt x="69247" y="1315166"/>
                </a:cubicBezTo>
                <a:cubicBezTo>
                  <a:pt x="69247" y="1316390"/>
                  <a:pt x="68258" y="1317383"/>
                  <a:pt x="67029" y="1317383"/>
                </a:cubicBezTo>
                <a:cubicBezTo>
                  <a:pt x="65802" y="1317383"/>
                  <a:pt x="64813" y="1316390"/>
                  <a:pt x="64813" y="1315166"/>
                </a:cubicBezTo>
                <a:cubicBezTo>
                  <a:pt x="64813" y="1313941"/>
                  <a:pt x="65802" y="1312948"/>
                  <a:pt x="67029" y="1312948"/>
                </a:cubicBezTo>
                <a:close/>
                <a:moveTo>
                  <a:pt x="129113" y="1312267"/>
                </a:moveTo>
                <a:cubicBezTo>
                  <a:pt x="129232" y="1312260"/>
                  <a:pt x="129352" y="1312260"/>
                  <a:pt x="129471" y="1312267"/>
                </a:cubicBezTo>
                <a:cubicBezTo>
                  <a:pt x="130973" y="1312364"/>
                  <a:pt x="132115" y="1313662"/>
                  <a:pt x="132013" y="1315166"/>
                </a:cubicBezTo>
                <a:cubicBezTo>
                  <a:pt x="132013" y="1316768"/>
                  <a:pt x="130716" y="1318066"/>
                  <a:pt x="129113" y="1318066"/>
                </a:cubicBezTo>
                <a:cubicBezTo>
                  <a:pt x="127544" y="1317980"/>
                  <a:pt x="126299" y="1316730"/>
                  <a:pt x="126214" y="1315166"/>
                </a:cubicBezTo>
                <a:cubicBezTo>
                  <a:pt x="126214" y="1313565"/>
                  <a:pt x="127510" y="1312267"/>
                  <a:pt x="129113" y="1312267"/>
                </a:cubicBezTo>
                <a:close/>
                <a:moveTo>
                  <a:pt x="190199" y="1311450"/>
                </a:moveTo>
                <a:cubicBezTo>
                  <a:pt x="192177" y="1311450"/>
                  <a:pt x="193780" y="1313054"/>
                  <a:pt x="193780" y="1315032"/>
                </a:cubicBezTo>
                <a:cubicBezTo>
                  <a:pt x="193780" y="1317010"/>
                  <a:pt x="192177" y="1318613"/>
                  <a:pt x="190199" y="1318613"/>
                </a:cubicBezTo>
                <a:cubicBezTo>
                  <a:pt x="188221" y="1318613"/>
                  <a:pt x="186617" y="1317010"/>
                  <a:pt x="186617" y="1315032"/>
                </a:cubicBezTo>
                <a:cubicBezTo>
                  <a:pt x="186617" y="1313054"/>
                  <a:pt x="188221" y="1311450"/>
                  <a:pt x="190199" y="1311450"/>
                </a:cubicBezTo>
                <a:close/>
                <a:moveTo>
                  <a:pt x="251234" y="1310901"/>
                </a:moveTo>
                <a:cubicBezTo>
                  <a:pt x="253587" y="1310901"/>
                  <a:pt x="255498" y="1312810"/>
                  <a:pt x="255498" y="1315165"/>
                </a:cubicBezTo>
                <a:cubicBezTo>
                  <a:pt x="255498" y="1317521"/>
                  <a:pt x="253587" y="1319429"/>
                  <a:pt x="251234" y="1319429"/>
                </a:cubicBezTo>
                <a:cubicBezTo>
                  <a:pt x="248880" y="1319429"/>
                  <a:pt x="246970" y="1317521"/>
                  <a:pt x="246970" y="1315165"/>
                </a:cubicBezTo>
                <a:cubicBezTo>
                  <a:pt x="246970" y="1312810"/>
                  <a:pt x="248880" y="1310901"/>
                  <a:pt x="251234" y="1310901"/>
                </a:cubicBezTo>
                <a:close/>
                <a:moveTo>
                  <a:pt x="312635" y="1310219"/>
                </a:moveTo>
                <a:cubicBezTo>
                  <a:pt x="315364" y="1310219"/>
                  <a:pt x="317581" y="1312433"/>
                  <a:pt x="317581" y="1315166"/>
                </a:cubicBezTo>
                <a:cubicBezTo>
                  <a:pt x="317581" y="1317898"/>
                  <a:pt x="315364" y="1320112"/>
                  <a:pt x="312635" y="1320112"/>
                </a:cubicBezTo>
                <a:cubicBezTo>
                  <a:pt x="309906" y="1320112"/>
                  <a:pt x="307689" y="1317898"/>
                  <a:pt x="307689" y="1315166"/>
                </a:cubicBezTo>
                <a:cubicBezTo>
                  <a:pt x="307689" y="1312433"/>
                  <a:pt x="309906" y="1310219"/>
                  <a:pt x="312635" y="1310219"/>
                </a:cubicBezTo>
                <a:close/>
                <a:moveTo>
                  <a:pt x="374036" y="1309537"/>
                </a:moveTo>
                <a:cubicBezTo>
                  <a:pt x="377140" y="1309537"/>
                  <a:pt x="379665" y="1312057"/>
                  <a:pt x="379665" y="1315166"/>
                </a:cubicBezTo>
                <a:cubicBezTo>
                  <a:pt x="379665" y="1318275"/>
                  <a:pt x="377140" y="1320794"/>
                  <a:pt x="374036" y="1320794"/>
                </a:cubicBezTo>
                <a:cubicBezTo>
                  <a:pt x="370932" y="1320794"/>
                  <a:pt x="368408" y="1318275"/>
                  <a:pt x="368408" y="1315166"/>
                </a:cubicBezTo>
                <a:cubicBezTo>
                  <a:pt x="368408" y="1312057"/>
                  <a:pt x="370932" y="1309537"/>
                  <a:pt x="374036" y="1309537"/>
                </a:cubicBezTo>
                <a:close/>
                <a:moveTo>
                  <a:pt x="436119" y="1309025"/>
                </a:moveTo>
                <a:cubicBezTo>
                  <a:pt x="439326" y="1309014"/>
                  <a:pt x="441987" y="1311464"/>
                  <a:pt x="442259" y="1314654"/>
                </a:cubicBezTo>
                <a:cubicBezTo>
                  <a:pt x="442259" y="1318045"/>
                  <a:pt x="439514" y="1320794"/>
                  <a:pt x="436119" y="1320794"/>
                </a:cubicBezTo>
                <a:cubicBezTo>
                  <a:pt x="432913" y="1320806"/>
                  <a:pt x="430252" y="1318355"/>
                  <a:pt x="429980" y="1315166"/>
                </a:cubicBezTo>
                <a:cubicBezTo>
                  <a:pt x="429980" y="1311775"/>
                  <a:pt x="432725" y="1309025"/>
                  <a:pt x="436119" y="1309025"/>
                </a:cubicBezTo>
                <a:close/>
                <a:moveTo>
                  <a:pt x="496839" y="1308343"/>
                </a:moveTo>
                <a:cubicBezTo>
                  <a:pt x="500608" y="1308343"/>
                  <a:pt x="503661" y="1311398"/>
                  <a:pt x="503661" y="1315166"/>
                </a:cubicBezTo>
                <a:cubicBezTo>
                  <a:pt x="503661" y="1318933"/>
                  <a:pt x="500608" y="1321988"/>
                  <a:pt x="496839" y="1321988"/>
                </a:cubicBezTo>
                <a:cubicBezTo>
                  <a:pt x="493069" y="1321988"/>
                  <a:pt x="490017" y="1318933"/>
                  <a:pt x="490017" y="1315166"/>
                </a:cubicBezTo>
                <a:cubicBezTo>
                  <a:pt x="490017" y="1311398"/>
                  <a:pt x="493069" y="1308343"/>
                  <a:pt x="496839" y="1308343"/>
                </a:cubicBezTo>
                <a:close/>
                <a:moveTo>
                  <a:pt x="558239" y="1307831"/>
                </a:moveTo>
                <a:cubicBezTo>
                  <a:pt x="562282" y="1307831"/>
                  <a:pt x="565573" y="1311115"/>
                  <a:pt x="565573" y="1315165"/>
                </a:cubicBezTo>
                <a:cubicBezTo>
                  <a:pt x="565573" y="1319216"/>
                  <a:pt x="562282" y="1322499"/>
                  <a:pt x="558239" y="1322499"/>
                </a:cubicBezTo>
                <a:cubicBezTo>
                  <a:pt x="554231" y="1322409"/>
                  <a:pt x="550990" y="1319179"/>
                  <a:pt x="550906" y="1315165"/>
                </a:cubicBezTo>
                <a:cubicBezTo>
                  <a:pt x="550906" y="1311115"/>
                  <a:pt x="554197" y="1307831"/>
                  <a:pt x="558239" y="1307831"/>
                </a:cubicBezTo>
                <a:close/>
                <a:moveTo>
                  <a:pt x="619641" y="1307149"/>
                </a:moveTo>
                <a:cubicBezTo>
                  <a:pt x="624075" y="1307149"/>
                  <a:pt x="627657" y="1310738"/>
                  <a:pt x="627657" y="1315166"/>
                </a:cubicBezTo>
                <a:cubicBezTo>
                  <a:pt x="627657" y="1319593"/>
                  <a:pt x="624075" y="1323182"/>
                  <a:pt x="619641" y="1323182"/>
                </a:cubicBezTo>
                <a:cubicBezTo>
                  <a:pt x="615206" y="1323182"/>
                  <a:pt x="611625" y="1319593"/>
                  <a:pt x="611625" y="1315166"/>
                </a:cubicBezTo>
                <a:cubicBezTo>
                  <a:pt x="611625" y="1310738"/>
                  <a:pt x="615206" y="1307149"/>
                  <a:pt x="619641" y="1307149"/>
                </a:cubicBezTo>
                <a:close/>
                <a:moveTo>
                  <a:pt x="681409" y="1306503"/>
                </a:moveTo>
                <a:cubicBezTo>
                  <a:pt x="686119" y="1306503"/>
                  <a:pt x="689937" y="1310321"/>
                  <a:pt x="689937" y="1315031"/>
                </a:cubicBezTo>
                <a:cubicBezTo>
                  <a:pt x="689937" y="1319741"/>
                  <a:pt x="686119" y="1323559"/>
                  <a:pt x="681409" y="1323559"/>
                </a:cubicBezTo>
                <a:cubicBezTo>
                  <a:pt x="676699" y="1323559"/>
                  <a:pt x="672881" y="1319741"/>
                  <a:pt x="672881" y="1315031"/>
                </a:cubicBezTo>
                <a:cubicBezTo>
                  <a:pt x="672881" y="1310321"/>
                  <a:pt x="676699" y="1306503"/>
                  <a:pt x="681409" y="1306503"/>
                </a:cubicBezTo>
                <a:close/>
                <a:moveTo>
                  <a:pt x="743126" y="1305955"/>
                </a:moveTo>
                <a:cubicBezTo>
                  <a:pt x="748209" y="1305955"/>
                  <a:pt x="752336" y="1310080"/>
                  <a:pt x="752336" y="1315166"/>
                </a:cubicBezTo>
                <a:cubicBezTo>
                  <a:pt x="752336" y="1320252"/>
                  <a:pt x="748209" y="1324376"/>
                  <a:pt x="743126" y="1324376"/>
                </a:cubicBezTo>
                <a:cubicBezTo>
                  <a:pt x="738078" y="1324285"/>
                  <a:pt x="734001" y="1320214"/>
                  <a:pt x="733916" y="1315166"/>
                </a:cubicBezTo>
                <a:cubicBezTo>
                  <a:pt x="733916" y="1310080"/>
                  <a:pt x="738043" y="1305955"/>
                  <a:pt x="743126" y="1305955"/>
                </a:cubicBezTo>
                <a:close/>
                <a:moveTo>
                  <a:pt x="803845" y="1305444"/>
                </a:moveTo>
                <a:cubicBezTo>
                  <a:pt x="803964" y="1305442"/>
                  <a:pt x="804066" y="1305442"/>
                  <a:pt x="804185" y="1305444"/>
                </a:cubicBezTo>
                <a:cubicBezTo>
                  <a:pt x="809456" y="1305539"/>
                  <a:pt x="813669" y="1309892"/>
                  <a:pt x="813567" y="1315166"/>
                </a:cubicBezTo>
                <a:cubicBezTo>
                  <a:pt x="813567" y="1320535"/>
                  <a:pt x="809217" y="1324887"/>
                  <a:pt x="803845" y="1324887"/>
                </a:cubicBezTo>
                <a:cubicBezTo>
                  <a:pt x="798506" y="1324797"/>
                  <a:pt x="794208" y="1320497"/>
                  <a:pt x="794123" y="1315166"/>
                </a:cubicBezTo>
                <a:cubicBezTo>
                  <a:pt x="794123" y="1309796"/>
                  <a:pt x="798472" y="1305444"/>
                  <a:pt x="803845" y="1305444"/>
                </a:cubicBezTo>
                <a:close/>
                <a:moveTo>
                  <a:pt x="865246" y="1304932"/>
                </a:moveTo>
                <a:cubicBezTo>
                  <a:pt x="870892" y="1304932"/>
                  <a:pt x="875480" y="1309514"/>
                  <a:pt x="875480" y="1315166"/>
                </a:cubicBezTo>
                <a:cubicBezTo>
                  <a:pt x="875480" y="1320818"/>
                  <a:pt x="870892" y="1325400"/>
                  <a:pt x="865246" y="1325400"/>
                </a:cubicBezTo>
                <a:cubicBezTo>
                  <a:pt x="859601" y="1325400"/>
                  <a:pt x="855013" y="1320818"/>
                  <a:pt x="855013" y="1315166"/>
                </a:cubicBezTo>
                <a:cubicBezTo>
                  <a:pt x="855013" y="1309514"/>
                  <a:pt x="859601" y="1304932"/>
                  <a:pt x="865246" y="1304932"/>
                </a:cubicBezTo>
                <a:close/>
                <a:moveTo>
                  <a:pt x="988048" y="1303739"/>
                </a:moveTo>
                <a:cubicBezTo>
                  <a:pt x="988168" y="1303737"/>
                  <a:pt x="988270" y="1303737"/>
                  <a:pt x="988389" y="1303739"/>
                </a:cubicBezTo>
                <a:cubicBezTo>
                  <a:pt x="994513" y="1303834"/>
                  <a:pt x="999408" y="1308874"/>
                  <a:pt x="999305" y="1314996"/>
                </a:cubicBezTo>
                <a:cubicBezTo>
                  <a:pt x="999305" y="1321213"/>
                  <a:pt x="994257" y="1326253"/>
                  <a:pt x="988048" y="1326253"/>
                </a:cubicBezTo>
                <a:cubicBezTo>
                  <a:pt x="981874" y="1326160"/>
                  <a:pt x="976876" y="1321175"/>
                  <a:pt x="976792" y="1314996"/>
                </a:cubicBezTo>
                <a:cubicBezTo>
                  <a:pt x="976792" y="1308779"/>
                  <a:pt x="981823" y="1303739"/>
                  <a:pt x="988048" y="1303739"/>
                </a:cubicBezTo>
                <a:close/>
                <a:moveTo>
                  <a:pt x="1110851" y="1303738"/>
                </a:moveTo>
                <a:cubicBezTo>
                  <a:pt x="1117537" y="1303738"/>
                  <a:pt x="1122961" y="1309161"/>
                  <a:pt x="1122961" y="1315848"/>
                </a:cubicBezTo>
                <a:cubicBezTo>
                  <a:pt x="1122961" y="1322536"/>
                  <a:pt x="1117537" y="1327958"/>
                  <a:pt x="1110851" y="1327958"/>
                </a:cubicBezTo>
                <a:cubicBezTo>
                  <a:pt x="1104165" y="1327958"/>
                  <a:pt x="1098742" y="1322536"/>
                  <a:pt x="1098742" y="1315848"/>
                </a:cubicBezTo>
                <a:cubicBezTo>
                  <a:pt x="1098742" y="1309161"/>
                  <a:pt x="1104165" y="1303738"/>
                  <a:pt x="1110851" y="1303738"/>
                </a:cubicBezTo>
                <a:close/>
                <a:moveTo>
                  <a:pt x="1050132" y="1303738"/>
                </a:moveTo>
                <a:cubicBezTo>
                  <a:pt x="1056631" y="1303738"/>
                  <a:pt x="1061901" y="1309007"/>
                  <a:pt x="1061901" y="1315507"/>
                </a:cubicBezTo>
                <a:cubicBezTo>
                  <a:pt x="1061901" y="1322007"/>
                  <a:pt x="1056631" y="1327276"/>
                  <a:pt x="1050132" y="1327276"/>
                </a:cubicBezTo>
                <a:cubicBezTo>
                  <a:pt x="1043634" y="1327276"/>
                  <a:pt x="1038364" y="1322007"/>
                  <a:pt x="1038364" y="1315507"/>
                </a:cubicBezTo>
                <a:cubicBezTo>
                  <a:pt x="1038364" y="1309007"/>
                  <a:pt x="1043634" y="1303738"/>
                  <a:pt x="1050132" y="1303738"/>
                </a:cubicBezTo>
                <a:close/>
                <a:moveTo>
                  <a:pt x="926648" y="1303738"/>
                </a:moveTo>
                <a:cubicBezTo>
                  <a:pt x="932583" y="1303738"/>
                  <a:pt x="937393" y="1308550"/>
                  <a:pt x="937393" y="1314484"/>
                </a:cubicBezTo>
                <a:cubicBezTo>
                  <a:pt x="937393" y="1320417"/>
                  <a:pt x="932583" y="1325229"/>
                  <a:pt x="926648" y="1325229"/>
                </a:cubicBezTo>
                <a:cubicBezTo>
                  <a:pt x="920746" y="1325137"/>
                  <a:pt x="915988" y="1320380"/>
                  <a:pt x="915903" y="1314484"/>
                </a:cubicBezTo>
                <a:cubicBezTo>
                  <a:pt x="915903" y="1308550"/>
                  <a:pt x="920712" y="1303738"/>
                  <a:pt x="926648" y="1303738"/>
                </a:cubicBezTo>
                <a:close/>
                <a:moveTo>
                  <a:pt x="1172253" y="1302544"/>
                </a:moveTo>
                <a:cubicBezTo>
                  <a:pt x="1179229" y="1302544"/>
                  <a:pt x="1184874" y="1308195"/>
                  <a:pt x="1184874" y="1315166"/>
                </a:cubicBezTo>
                <a:cubicBezTo>
                  <a:pt x="1184874" y="1322137"/>
                  <a:pt x="1179229" y="1327787"/>
                  <a:pt x="1172253" y="1327787"/>
                </a:cubicBezTo>
                <a:cubicBezTo>
                  <a:pt x="1165277" y="1327787"/>
                  <a:pt x="1159632" y="1322137"/>
                  <a:pt x="1159632" y="1315166"/>
                </a:cubicBezTo>
                <a:cubicBezTo>
                  <a:pt x="1159632" y="1308195"/>
                  <a:pt x="1165277" y="1302544"/>
                  <a:pt x="1172253" y="1302544"/>
                </a:cubicBezTo>
                <a:close/>
                <a:moveTo>
                  <a:pt x="1233654" y="1302203"/>
                </a:moveTo>
                <a:cubicBezTo>
                  <a:pt x="1240817" y="1302203"/>
                  <a:pt x="1246616" y="1308008"/>
                  <a:pt x="1246616" y="1315166"/>
                </a:cubicBezTo>
                <a:cubicBezTo>
                  <a:pt x="1246616" y="1322324"/>
                  <a:pt x="1240817" y="1328128"/>
                  <a:pt x="1233654" y="1328128"/>
                </a:cubicBezTo>
                <a:cubicBezTo>
                  <a:pt x="1226491" y="1328128"/>
                  <a:pt x="1220692" y="1322324"/>
                  <a:pt x="1220692" y="1315166"/>
                </a:cubicBezTo>
                <a:cubicBezTo>
                  <a:pt x="1220692" y="1308008"/>
                  <a:pt x="1226491" y="1302203"/>
                  <a:pt x="1233654" y="1302203"/>
                </a:cubicBezTo>
                <a:close/>
                <a:moveTo>
                  <a:pt x="1971151" y="1302033"/>
                </a:moveTo>
                <a:cubicBezTo>
                  <a:pt x="1971271" y="1302031"/>
                  <a:pt x="1971373" y="1302031"/>
                  <a:pt x="1971492" y="1302033"/>
                </a:cubicBezTo>
                <a:cubicBezTo>
                  <a:pt x="1978656" y="1302128"/>
                  <a:pt x="1984387" y="1308007"/>
                  <a:pt x="1984284" y="1315166"/>
                </a:cubicBezTo>
                <a:cubicBezTo>
                  <a:pt x="1984284" y="1322420"/>
                  <a:pt x="1978400" y="1328299"/>
                  <a:pt x="1971151" y="1328299"/>
                </a:cubicBezTo>
                <a:cubicBezTo>
                  <a:pt x="1963937" y="1328207"/>
                  <a:pt x="1958103" y="1322380"/>
                  <a:pt x="1958019" y="1315166"/>
                </a:cubicBezTo>
                <a:cubicBezTo>
                  <a:pt x="1958019" y="1307912"/>
                  <a:pt x="1963903" y="1302033"/>
                  <a:pt x="1971151" y="1302033"/>
                </a:cubicBezTo>
                <a:close/>
                <a:moveTo>
                  <a:pt x="1295055" y="1301862"/>
                </a:moveTo>
                <a:cubicBezTo>
                  <a:pt x="1302406" y="1301862"/>
                  <a:pt x="1308359" y="1307818"/>
                  <a:pt x="1308359" y="1315166"/>
                </a:cubicBezTo>
                <a:cubicBezTo>
                  <a:pt x="1308359" y="1322514"/>
                  <a:pt x="1302406" y="1328470"/>
                  <a:pt x="1295055" y="1328470"/>
                </a:cubicBezTo>
                <a:cubicBezTo>
                  <a:pt x="1287704" y="1328470"/>
                  <a:pt x="1281752" y="1322514"/>
                  <a:pt x="1281752" y="1315166"/>
                </a:cubicBezTo>
                <a:cubicBezTo>
                  <a:pt x="1281752" y="1307818"/>
                  <a:pt x="1287704" y="1301862"/>
                  <a:pt x="1295055" y="1301862"/>
                </a:cubicBezTo>
                <a:close/>
                <a:moveTo>
                  <a:pt x="1357138" y="1301521"/>
                </a:moveTo>
                <a:cubicBezTo>
                  <a:pt x="1364677" y="1301521"/>
                  <a:pt x="1370783" y="1307631"/>
                  <a:pt x="1370783" y="1315166"/>
                </a:cubicBezTo>
                <a:cubicBezTo>
                  <a:pt x="1370783" y="1322702"/>
                  <a:pt x="1364677" y="1328811"/>
                  <a:pt x="1357138" y="1328811"/>
                </a:cubicBezTo>
                <a:cubicBezTo>
                  <a:pt x="1349600" y="1328811"/>
                  <a:pt x="1343494" y="1322702"/>
                  <a:pt x="1343494" y="1315166"/>
                </a:cubicBezTo>
                <a:cubicBezTo>
                  <a:pt x="1343494" y="1307631"/>
                  <a:pt x="1349600" y="1301521"/>
                  <a:pt x="1357138" y="1301521"/>
                </a:cubicBezTo>
                <a:close/>
                <a:moveTo>
                  <a:pt x="1417858" y="1301180"/>
                </a:moveTo>
                <a:cubicBezTo>
                  <a:pt x="1425584" y="1301180"/>
                  <a:pt x="1431844" y="1307442"/>
                  <a:pt x="1431844" y="1315166"/>
                </a:cubicBezTo>
                <a:cubicBezTo>
                  <a:pt x="1431844" y="1322891"/>
                  <a:pt x="1425584" y="1329152"/>
                  <a:pt x="1417858" y="1329152"/>
                </a:cubicBezTo>
                <a:cubicBezTo>
                  <a:pt x="1410131" y="1329152"/>
                  <a:pt x="1403872" y="1322891"/>
                  <a:pt x="1403872" y="1315166"/>
                </a:cubicBezTo>
                <a:cubicBezTo>
                  <a:pt x="1403872" y="1307442"/>
                  <a:pt x="1410131" y="1301180"/>
                  <a:pt x="1417858" y="1301180"/>
                </a:cubicBezTo>
                <a:close/>
                <a:moveTo>
                  <a:pt x="1479258" y="1300839"/>
                </a:moveTo>
                <a:cubicBezTo>
                  <a:pt x="1479378" y="1300837"/>
                  <a:pt x="1479480" y="1300837"/>
                  <a:pt x="1479599" y="1300839"/>
                </a:cubicBezTo>
                <a:cubicBezTo>
                  <a:pt x="1487411" y="1300934"/>
                  <a:pt x="1493688" y="1307347"/>
                  <a:pt x="1493585" y="1315166"/>
                </a:cubicBezTo>
                <a:cubicBezTo>
                  <a:pt x="1493585" y="1323078"/>
                  <a:pt x="1487172" y="1329493"/>
                  <a:pt x="1479258" y="1329493"/>
                </a:cubicBezTo>
                <a:cubicBezTo>
                  <a:pt x="1471379" y="1329401"/>
                  <a:pt x="1465017" y="1323040"/>
                  <a:pt x="1464932" y="1315166"/>
                </a:cubicBezTo>
                <a:cubicBezTo>
                  <a:pt x="1464932" y="1307253"/>
                  <a:pt x="1471345" y="1300839"/>
                  <a:pt x="1479258" y="1300839"/>
                </a:cubicBezTo>
                <a:close/>
                <a:moveTo>
                  <a:pt x="1540660" y="1300668"/>
                </a:moveTo>
                <a:cubicBezTo>
                  <a:pt x="1548659" y="1300668"/>
                  <a:pt x="1555157" y="1307160"/>
                  <a:pt x="1555157" y="1315166"/>
                </a:cubicBezTo>
                <a:cubicBezTo>
                  <a:pt x="1555157" y="1323172"/>
                  <a:pt x="1548659" y="1329663"/>
                  <a:pt x="1540660" y="1329663"/>
                </a:cubicBezTo>
                <a:cubicBezTo>
                  <a:pt x="1532661" y="1329663"/>
                  <a:pt x="1526163" y="1323172"/>
                  <a:pt x="1526163" y="1315166"/>
                </a:cubicBezTo>
                <a:cubicBezTo>
                  <a:pt x="1526163" y="1307160"/>
                  <a:pt x="1532661" y="1300668"/>
                  <a:pt x="1540660" y="1300668"/>
                </a:cubicBezTo>
                <a:close/>
                <a:moveTo>
                  <a:pt x="1602061" y="1300498"/>
                </a:moveTo>
                <a:cubicBezTo>
                  <a:pt x="1602181" y="1300496"/>
                  <a:pt x="1602283" y="1300496"/>
                  <a:pt x="1602403" y="1300498"/>
                </a:cubicBezTo>
                <a:cubicBezTo>
                  <a:pt x="1610402" y="1300593"/>
                  <a:pt x="1616832" y="1307160"/>
                  <a:pt x="1616730" y="1315166"/>
                </a:cubicBezTo>
                <a:cubicBezTo>
                  <a:pt x="1616730" y="1323267"/>
                  <a:pt x="1610163" y="1329834"/>
                  <a:pt x="1602061" y="1329834"/>
                </a:cubicBezTo>
                <a:cubicBezTo>
                  <a:pt x="1593994" y="1329742"/>
                  <a:pt x="1587479" y="1323228"/>
                  <a:pt x="1587394" y="1315166"/>
                </a:cubicBezTo>
                <a:cubicBezTo>
                  <a:pt x="1587394" y="1307064"/>
                  <a:pt x="1593960" y="1300498"/>
                  <a:pt x="1602061" y="1300498"/>
                </a:cubicBezTo>
                <a:close/>
                <a:moveTo>
                  <a:pt x="1664145" y="1300327"/>
                </a:moveTo>
                <a:cubicBezTo>
                  <a:pt x="1672332" y="1300327"/>
                  <a:pt x="1678984" y="1306971"/>
                  <a:pt x="1678984" y="1315166"/>
                </a:cubicBezTo>
                <a:cubicBezTo>
                  <a:pt x="1678984" y="1323361"/>
                  <a:pt x="1672332" y="1330005"/>
                  <a:pt x="1664145" y="1330005"/>
                </a:cubicBezTo>
                <a:cubicBezTo>
                  <a:pt x="1655958" y="1330005"/>
                  <a:pt x="1649307" y="1323361"/>
                  <a:pt x="1649307" y="1315166"/>
                </a:cubicBezTo>
                <a:cubicBezTo>
                  <a:pt x="1649307" y="1306971"/>
                  <a:pt x="1655958" y="1300327"/>
                  <a:pt x="1664145" y="1300327"/>
                </a:cubicBezTo>
                <a:close/>
                <a:moveTo>
                  <a:pt x="1724864" y="1300157"/>
                </a:moveTo>
                <a:cubicBezTo>
                  <a:pt x="1724983" y="1300155"/>
                  <a:pt x="1725086" y="1300155"/>
                  <a:pt x="1725205" y="1300157"/>
                </a:cubicBezTo>
                <a:cubicBezTo>
                  <a:pt x="1733409" y="1300252"/>
                  <a:pt x="1739976" y="1306971"/>
                  <a:pt x="1739873" y="1315166"/>
                </a:cubicBezTo>
                <a:cubicBezTo>
                  <a:pt x="1739873" y="1315224"/>
                  <a:pt x="1739873" y="1315280"/>
                  <a:pt x="1739873" y="1315338"/>
                </a:cubicBezTo>
                <a:cubicBezTo>
                  <a:pt x="1739771" y="1323532"/>
                  <a:pt x="1733051" y="1330098"/>
                  <a:pt x="1724864" y="1330005"/>
                </a:cubicBezTo>
                <a:cubicBezTo>
                  <a:pt x="1716643" y="1330005"/>
                  <a:pt x="1709940" y="1323389"/>
                  <a:pt x="1709855" y="1315166"/>
                </a:cubicBezTo>
                <a:cubicBezTo>
                  <a:pt x="1709855" y="1306877"/>
                  <a:pt x="1716575" y="1300157"/>
                  <a:pt x="1724864" y="1300157"/>
                </a:cubicBezTo>
                <a:close/>
                <a:moveTo>
                  <a:pt x="1909067" y="1299986"/>
                </a:moveTo>
                <a:cubicBezTo>
                  <a:pt x="1917459" y="1299986"/>
                  <a:pt x="1924247" y="1306783"/>
                  <a:pt x="1924247" y="1315166"/>
                </a:cubicBezTo>
                <a:cubicBezTo>
                  <a:pt x="1924247" y="1315224"/>
                  <a:pt x="1924247" y="1315281"/>
                  <a:pt x="1924247" y="1315338"/>
                </a:cubicBezTo>
                <a:cubicBezTo>
                  <a:pt x="1924145" y="1323626"/>
                  <a:pt x="1917357" y="1330269"/>
                  <a:pt x="1909067" y="1330175"/>
                </a:cubicBezTo>
                <a:cubicBezTo>
                  <a:pt x="1909016" y="1330175"/>
                  <a:pt x="1908948" y="1330177"/>
                  <a:pt x="1908897" y="1330177"/>
                </a:cubicBezTo>
                <a:cubicBezTo>
                  <a:pt x="1900608" y="1330175"/>
                  <a:pt x="1893888" y="1323455"/>
                  <a:pt x="1893888" y="1315166"/>
                </a:cubicBezTo>
                <a:cubicBezTo>
                  <a:pt x="1893888" y="1306783"/>
                  <a:pt x="1900676" y="1299986"/>
                  <a:pt x="1909067" y="1299986"/>
                </a:cubicBezTo>
                <a:close/>
                <a:moveTo>
                  <a:pt x="1847667" y="1299986"/>
                </a:moveTo>
                <a:cubicBezTo>
                  <a:pt x="1856058" y="1299986"/>
                  <a:pt x="1862846" y="1306783"/>
                  <a:pt x="1862846" y="1315166"/>
                </a:cubicBezTo>
                <a:cubicBezTo>
                  <a:pt x="1862846" y="1315224"/>
                  <a:pt x="1862846" y="1315281"/>
                  <a:pt x="1862846" y="1315338"/>
                </a:cubicBezTo>
                <a:cubicBezTo>
                  <a:pt x="1862744" y="1323626"/>
                  <a:pt x="1855956" y="1330269"/>
                  <a:pt x="1847667" y="1330175"/>
                </a:cubicBezTo>
                <a:cubicBezTo>
                  <a:pt x="1847615" y="1330175"/>
                  <a:pt x="1847547" y="1330177"/>
                  <a:pt x="1847496" y="1330177"/>
                </a:cubicBezTo>
                <a:cubicBezTo>
                  <a:pt x="1839207" y="1330175"/>
                  <a:pt x="1832487" y="1323455"/>
                  <a:pt x="1832487" y="1315166"/>
                </a:cubicBezTo>
                <a:cubicBezTo>
                  <a:pt x="1832487" y="1306783"/>
                  <a:pt x="1839275" y="1299986"/>
                  <a:pt x="1847667" y="1299986"/>
                </a:cubicBezTo>
                <a:close/>
                <a:moveTo>
                  <a:pt x="1786266" y="1299986"/>
                </a:moveTo>
                <a:cubicBezTo>
                  <a:pt x="1794657" y="1299986"/>
                  <a:pt x="1801445" y="1306783"/>
                  <a:pt x="1801445" y="1315166"/>
                </a:cubicBezTo>
                <a:cubicBezTo>
                  <a:pt x="1801445" y="1315224"/>
                  <a:pt x="1801445" y="1315281"/>
                  <a:pt x="1801445" y="1315338"/>
                </a:cubicBezTo>
                <a:cubicBezTo>
                  <a:pt x="1801343" y="1323626"/>
                  <a:pt x="1794555" y="1330269"/>
                  <a:pt x="1786266" y="1330175"/>
                </a:cubicBezTo>
                <a:cubicBezTo>
                  <a:pt x="1786215" y="1330175"/>
                  <a:pt x="1786146" y="1330177"/>
                  <a:pt x="1786095" y="1330177"/>
                </a:cubicBezTo>
                <a:cubicBezTo>
                  <a:pt x="1777806" y="1330175"/>
                  <a:pt x="1771086" y="1323455"/>
                  <a:pt x="1771086" y="1315166"/>
                </a:cubicBezTo>
                <a:cubicBezTo>
                  <a:pt x="1771086" y="1306783"/>
                  <a:pt x="1777874" y="1299986"/>
                  <a:pt x="1786266" y="1299986"/>
                </a:cubicBezTo>
                <a:close/>
                <a:moveTo>
                  <a:pt x="5628" y="1252571"/>
                </a:moveTo>
                <a:cubicBezTo>
                  <a:pt x="5747" y="1252557"/>
                  <a:pt x="5867" y="1252557"/>
                  <a:pt x="5986" y="1252571"/>
                </a:cubicBezTo>
                <a:cubicBezTo>
                  <a:pt x="6839" y="1252671"/>
                  <a:pt x="7436" y="1253434"/>
                  <a:pt x="7333" y="1254276"/>
                </a:cubicBezTo>
                <a:cubicBezTo>
                  <a:pt x="7333" y="1255218"/>
                  <a:pt x="6566" y="1255982"/>
                  <a:pt x="5628" y="1255982"/>
                </a:cubicBezTo>
                <a:cubicBezTo>
                  <a:pt x="4724" y="1255902"/>
                  <a:pt x="4008" y="1255184"/>
                  <a:pt x="3923" y="1254276"/>
                </a:cubicBezTo>
                <a:cubicBezTo>
                  <a:pt x="3923" y="1253335"/>
                  <a:pt x="4690" y="1252571"/>
                  <a:pt x="5628" y="1252571"/>
                </a:cubicBezTo>
                <a:close/>
                <a:moveTo>
                  <a:pt x="67029" y="1251035"/>
                </a:moveTo>
                <a:cubicBezTo>
                  <a:pt x="68530" y="1251035"/>
                  <a:pt x="69758" y="1252257"/>
                  <a:pt x="69758" y="1253764"/>
                </a:cubicBezTo>
                <a:cubicBezTo>
                  <a:pt x="69758" y="1255272"/>
                  <a:pt x="68530" y="1256493"/>
                  <a:pt x="67029" y="1256493"/>
                </a:cubicBezTo>
                <a:cubicBezTo>
                  <a:pt x="65528" y="1256493"/>
                  <a:pt x="64301" y="1255272"/>
                  <a:pt x="64301" y="1253764"/>
                </a:cubicBezTo>
                <a:cubicBezTo>
                  <a:pt x="64301" y="1252257"/>
                  <a:pt x="65528" y="1251035"/>
                  <a:pt x="67029" y="1251035"/>
                </a:cubicBezTo>
                <a:close/>
                <a:moveTo>
                  <a:pt x="129113" y="1250353"/>
                </a:moveTo>
                <a:cubicBezTo>
                  <a:pt x="130989" y="1250353"/>
                  <a:pt x="132524" y="1251880"/>
                  <a:pt x="132524" y="1253765"/>
                </a:cubicBezTo>
                <a:cubicBezTo>
                  <a:pt x="132524" y="1255649"/>
                  <a:pt x="130989" y="1257176"/>
                  <a:pt x="129113" y="1257176"/>
                </a:cubicBezTo>
                <a:cubicBezTo>
                  <a:pt x="127237" y="1257176"/>
                  <a:pt x="125702" y="1255649"/>
                  <a:pt x="125702" y="1253765"/>
                </a:cubicBezTo>
                <a:cubicBezTo>
                  <a:pt x="125702" y="1251880"/>
                  <a:pt x="127237" y="1250353"/>
                  <a:pt x="129113" y="1250353"/>
                </a:cubicBezTo>
                <a:close/>
                <a:moveTo>
                  <a:pt x="189832" y="1249671"/>
                </a:moveTo>
                <a:cubicBezTo>
                  <a:pt x="189951" y="1249666"/>
                  <a:pt x="190071" y="1249666"/>
                  <a:pt x="190173" y="1249671"/>
                </a:cubicBezTo>
                <a:cubicBezTo>
                  <a:pt x="192339" y="1249768"/>
                  <a:pt x="194028" y="1251600"/>
                  <a:pt x="193925" y="1253765"/>
                </a:cubicBezTo>
                <a:cubicBezTo>
                  <a:pt x="193925" y="1256026"/>
                  <a:pt x="192100" y="1257858"/>
                  <a:pt x="189832" y="1257858"/>
                </a:cubicBezTo>
                <a:cubicBezTo>
                  <a:pt x="187563" y="1257858"/>
                  <a:pt x="185739" y="1256026"/>
                  <a:pt x="185739" y="1253765"/>
                </a:cubicBezTo>
                <a:cubicBezTo>
                  <a:pt x="185739" y="1251505"/>
                  <a:pt x="187563" y="1249671"/>
                  <a:pt x="189832" y="1249671"/>
                </a:cubicBezTo>
                <a:close/>
                <a:moveTo>
                  <a:pt x="251233" y="1248989"/>
                </a:moveTo>
                <a:cubicBezTo>
                  <a:pt x="251352" y="1248984"/>
                  <a:pt x="251472" y="1248984"/>
                  <a:pt x="251574" y="1248989"/>
                </a:cubicBezTo>
                <a:cubicBezTo>
                  <a:pt x="254116" y="1249085"/>
                  <a:pt x="256111" y="1251224"/>
                  <a:pt x="256009" y="1253765"/>
                </a:cubicBezTo>
                <a:cubicBezTo>
                  <a:pt x="256009" y="1256402"/>
                  <a:pt x="253877" y="1258541"/>
                  <a:pt x="251233" y="1258541"/>
                </a:cubicBezTo>
                <a:cubicBezTo>
                  <a:pt x="248641" y="1258452"/>
                  <a:pt x="246543" y="1256364"/>
                  <a:pt x="246458" y="1253765"/>
                </a:cubicBezTo>
                <a:cubicBezTo>
                  <a:pt x="246458" y="1251128"/>
                  <a:pt x="248590" y="1248989"/>
                  <a:pt x="251233" y="1248989"/>
                </a:cubicBezTo>
                <a:close/>
                <a:moveTo>
                  <a:pt x="312635" y="1248306"/>
                </a:moveTo>
                <a:cubicBezTo>
                  <a:pt x="315654" y="1248306"/>
                  <a:pt x="318092" y="1250751"/>
                  <a:pt x="318092" y="1253764"/>
                </a:cubicBezTo>
                <a:cubicBezTo>
                  <a:pt x="318092" y="1256778"/>
                  <a:pt x="315654" y="1259222"/>
                  <a:pt x="312635" y="1259222"/>
                </a:cubicBezTo>
                <a:cubicBezTo>
                  <a:pt x="309649" y="1259134"/>
                  <a:pt x="307262" y="1256741"/>
                  <a:pt x="307177" y="1253764"/>
                </a:cubicBezTo>
                <a:cubicBezTo>
                  <a:pt x="307177" y="1250751"/>
                  <a:pt x="309616" y="1248306"/>
                  <a:pt x="312635" y="1248306"/>
                </a:cubicBezTo>
                <a:close/>
                <a:moveTo>
                  <a:pt x="374035" y="1247624"/>
                </a:moveTo>
                <a:cubicBezTo>
                  <a:pt x="377430" y="1247624"/>
                  <a:pt x="380176" y="1250374"/>
                  <a:pt x="380176" y="1253765"/>
                </a:cubicBezTo>
                <a:cubicBezTo>
                  <a:pt x="380176" y="1257155"/>
                  <a:pt x="377430" y="1259905"/>
                  <a:pt x="374035" y="1259905"/>
                </a:cubicBezTo>
                <a:cubicBezTo>
                  <a:pt x="370642" y="1259905"/>
                  <a:pt x="367896" y="1257155"/>
                  <a:pt x="367896" y="1253765"/>
                </a:cubicBezTo>
                <a:cubicBezTo>
                  <a:pt x="367896" y="1250374"/>
                  <a:pt x="370642" y="1247624"/>
                  <a:pt x="374035" y="1247624"/>
                </a:cubicBezTo>
                <a:close/>
                <a:moveTo>
                  <a:pt x="436120" y="1247113"/>
                </a:moveTo>
                <a:cubicBezTo>
                  <a:pt x="436239" y="1247110"/>
                  <a:pt x="436359" y="1247110"/>
                  <a:pt x="436461" y="1247113"/>
                </a:cubicBezTo>
                <a:cubicBezTo>
                  <a:pt x="440043" y="1247209"/>
                  <a:pt x="442874" y="1250186"/>
                  <a:pt x="442772" y="1253765"/>
                </a:cubicBezTo>
                <a:cubicBezTo>
                  <a:pt x="442772" y="1257439"/>
                  <a:pt x="439787" y="1260417"/>
                  <a:pt x="436120" y="1260417"/>
                </a:cubicBezTo>
                <a:cubicBezTo>
                  <a:pt x="432486" y="1260326"/>
                  <a:pt x="429553" y="1257401"/>
                  <a:pt x="429468" y="1253765"/>
                </a:cubicBezTo>
                <a:cubicBezTo>
                  <a:pt x="429468" y="1250091"/>
                  <a:pt x="432453" y="1247113"/>
                  <a:pt x="436120" y="1247113"/>
                </a:cubicBezTo>
                <a:close/>
                <a:moveTo>
                  <a:pt x="496838" y="1246430"/>
                </a:moveTo>
                <a:cubicBezTo>
                  <a:pt x="500881" y="1246430"/>
                  <a:pt x="504172" y="1249714"/>
                  <a:pt x="504172" y="1253764"/>
                </a:cubicBezTo>
                <a:cubicBezTo>
                  <a:pt x="504172" y="1257815"/>
                  <a:pt x="500881" y="1261099"/>
                  <a:pt x="496838" y="1261099"/>
                </a:cubicBezTo>
                <a:cubicBezTo>
                  <a:pt x="492831" y="1261008"/>
                  <a:pt x="489590" y="1257778"/>
                  <a:pt x="489505" y="1253764"/>
                </a:cubicBezTo>
                <a:cubicBezTo>
                  <a:pt x="489505" y="1249714"/>
                  <a:pt x="492796" y="1246430"/>
                  <a:pt x="496838" y="1246430"/>
                </a:cubicBezTo>
                <a:close/>
                <a:moveTo>
                  <a:pt x="558240" y="1245748"/>
                </a:moveTo>
                <a:cubicBezTo>
                  <a:pt x="562675" y="1245748"/>
                  <a:pt x="566256" y="1249337"/>
                  <a:pt x="566256" y="1253765"/>
                </a:cubicBezTo>
                <a:cubicBezTo>
                  <a:pt x="566256" y="1258192"/>
                  <a:pt x="562675" y="1261781"/>
                  <a:pt x="558240" y="1261781"/>
                </a:cubicBezTo>
                <a:cubicBezTo>
                  <a:pt x="553805" y="1261781"/>
                  <a:pt x="550224" y="1258192"/>
                  <a:pt x="550224" y="1253765"/>
                </a:cubicBezTo>
                <a:cubicBezTo>
                  <a:pt x="550224" y="1249337"/>
                  <a:pt x="553805" y="1245748"/>
                  <a:pt x="558240" y="1245748"/>
                </a:cubicBezTo>
                <a:close/>
                <a:moveTo>
                  <a:pt x="619642" y="1245236"/>
                </a:moveTo>
                <a:cubicBezTo>
                  <a:pt x="624349" y="1245236"/>
                  <a:pt x="628169" y="1249055"/>
                  <a:pt x="628169" y="1253764"/>
                </a:cubicBezTo>
                <a:cubicBezTo>
                  <a:pt x="628169" y="1258474"/>
                  <a:pt x="624349" y="1262292"/>
                  <a:pt x="619642" y="1262292"/>
                </a:cubicBezTo>
                <a:cubicBezTo>
                  <a:pt x="614968" y="1262202"/>
                  <a:pt x="611199" y="1258436"/>
                  <a:pt x="611114" y="1253764"/>
                </a:cubicBezTo>
                <a:cubicBezTo>
                  <a:pt x="611114" y="1249055"/>
                  <a:pt x="614934" y="1245236"/>
                  <a:pt x="619642" y="1245236"/>
                </a:cubicBezTo>
                <a:close/>
                <a:moveTo>
                  <a:pt x="681042" y="1244554"/>
                </a:moveTo>
                <a:cubicBezTo>
                  <a:pt x="686125" y="1244554"/>
                  <a:pt x="690253" y="1248679"/>
                  <a:pt x="690253" y="1253765"/>
                </a:cubicBezTo>
                <a:cubicBezTo>
                  <a:pt x="690253" y="1258851"/>
                  <a:pt x="686125" y="1262975"/>
                  <a:pt x="681042" y="1262975"/>
                </a:cubicBezTo>
                <a:cubicBezTo>
                  <a:pt x="675960" y="1262975"/>
                  <a:pt x="671833" y="1258851"/>
                  <a:pt x="671833" y="1253765"/>
                </a:cubicBezTo>
                <a:cubicBezTo>
                  <a:pt x="671833" y="1248679"/>
                  <a:pt x="675960" y="1244554"/>
                  <a:pt x="681042" y="1244554"/>
                </a:cubicBezTo>
                <a:close/>
                <a:moveTo>
                  <a:pt x="743126" y="1244043"/>
                </a:moveTo>
                <a:cubicBezTo>
                  <a:pt x="743245" y="1244041"/>
                  <a:pt x="743347" y="1244041"/>
                  <a:pt x="743466" y="1244043"/>
                </a:cubicBezTo>
                <a:cubicBezTo>
                  <a:pt x="748737" y="1244138"/>
                  <a:pt x="752950" y="1248491"/>
                  <a:pt x="752848" y="1253765"/>
                </a:cubicBezTo>
                <a:cubicBezTo>
                  <a:pt x="752848" y="1259134"/>
                  <a:pt x="748498" y="1263486"/>
                  <a:pt x="743126" y="1263486"/>
                </a:cubicBezTo>
                <a:cubicBezTo>
                  <a:pt x="737787" y="1263396"/>
                  <a:pt x="733489" y="1259096"/>
                  <a:pt x="733404" y="1253765"/>
                </a:cubicBezTo>
                <a:cubicBezTo>
                  <a:pt x="733404" y="1248395"/>
                  <a:pt x="737753" y="1244043"/>
                  <a:pt x="743126" y="1244043"/>
                </a:cubicBezTo>
                <a:close/>
                <a:moveTo>
                  <a:pt x="803844" y="1243360"/>
                </a:moveTo>
                <a:cubicBezTo>
                  <a:pt x="809592" y="1243360"/>
                  <a:pt x="814249" y="1248018"/>
                  <a:pt x="814249" y="1253765"/>
                </a:cubicBezTo>
                <a:cubicBezTo>
                  <a:pt x="814249" y="1259511"/>
                  <a:pt x="809592" y="1264169"/>
                  <a:pt x="803844" y="1264169"/>
                </a:cubicBezTo>
                <a:cubicBezTo>
                  <a:pt x="798131" y="1264077"/>
                  <a:pt x="793525" y="1259473"/>
                  <a:pt x="793441" y="1253765"/>
                </a:cubicBezTo>
                <a:cubicBezTo>
                  <a:pt x="793441" y="1248018"/>
                  <a:pt x="798096" y="1243360"/>
                  <a:pt x="803844" y="1243360"/>
                </a:cubicBezTo>
                <a:close/>
                <a:moveTo>
                  <a:pt x="865247" y="1242849"/>
                </a:moveTo>
                <a:cubicBezTo>
                  <a:pt x="865366" y="1242847"/>
                  <a:pt x="865468" y="1242847"/>
                  <a:pt x="865588" y="1242849"/>
                </a:cubicBezTo>
                <a:cubicBezTo>
                  <a:pt x="871523" y="1242944"/>
                  <a:pt x="876265" y="1247831"/>
                  <a:pt x="876162" y="1253764"/>
                </a:cubicBezTo>
                <a:cubicBezTo>
                  <a:pt x="876162" y="1259794"/>
                  <a:pt x="871267" y="1264680"/>
                  <a:pt x="865247" y="1264680"/>
                </a:cubicBezTo>
                <a:cubicBezTo>
                  <a:pt x="859226" y="1264680"/>
                  <a:pt x="854331" y="1259794"/>
                  <a:pt x="854331" y="1253764"/>
                </a:cubicBezTo>
                <a:cubicBezTo>
                  <a:pt x="854331" y="1247735"/>
                  <a:pt x="859226" y="1242849"/>
                  <a:pt x="865247" y="1242849"/>
                </a:cubicBezTo>
                <a:close/>
                <a:moveTo>
                  <a:pt x="926647" y="1242337"/>
                </a:moveTo>
                <a:cubicBezTo>
                  <a:pt x="932958" y="1242337"/>
                  <a:pt x="938074" y="1247454"/>
                  <a:pt x="938074" y="1253765"/>
                </a:cubicBezTo>
                <a:cubicBezTo>
                  <a:pt x="938074" y="1260076"/>
                  <a:pt x="932958" y="1265192"/>
                  <a:pt x="926647" y="1265192"/>
                </a:cubicBezTo>
                <a:cubicBezTo>
                  <a:pt x="920337" y="1265192"/>
                  <a:pt x="915220" y="1260076"/>
                  <a:pt x="915220" y="1253765"/>
                </a:cubicBezTo>
                <a:cubicBezTo>
                  <a:pt x="915220" y="1247454"/>
                  <a:pt x="920337" y="1242337"/>
                  <a:pt x="926647" y="1242337"/>
                </a:cubicBezTo>
                <a:close/>
                <a:moveTo>
                  <a:pt x="988048" y="1241825"/>
                </a:moveTo>
                <a:cubicBezTo>
                  <a:pt x="994649" y="1241825"/>
                  <a:pt x="999988" y="1247171"/>
                  <a:pt x="999988" y="1253765"/>
                </a:cubicBezTo>
                <a:cubicBezTo>
                  <a:pt x="999988" y="1260358"/>
                  <a:pt x="994649" y="1265704"/>
                  <a:pt x="988048" y="1265704"/>
                </a:cubicBezTo>
                <a:cubicBezTo>
                  <a:pt x="981499" y="1265612"/>
                  <a:pt x="976195" y="1260319"/>
                  <a:pt x="976110" y="1253765"/>
                </a:cubicBezTo>
                <a:cubicBezTo>
                  <a:pt x="976110" y="1247171"/>
                  <a:pt x="981448" y="1241825"/>
                  <a:pt x="988048" y="1241825"/>
                </a:cubicBezTo>
                <a:close/>
                <a:moveTo>
                  <a:pt x="1050133" y="1241314"/>
                </a:moveTo>
                <a:cubicBezTo>
                  <a:pt x="1050252" y="1241312"/>
                  <a:pt x="1050354" y="1241312"/>
                  <a:pt x="1050473" y="1241314"/>
                </a:cubicBezTo>
                <a:cubicBezTo>
                  <a:pt x="1057262" y="1241409"/>
                  <a:pt x="1062686" y="1246983"/>
                  <a:pt x="1062584" y="1253765"/>
                </a:cubicBezTo>
                <a:cubicBezTo>
                  <a:pt x="1062584" y="1260641"/>
                  <a:pt x="1057006" y="1266215"/>
                  <a:pt x="1050133" y="1266215"/>
                </a:cubicBezTo>
                <a:cubicBezTo>
                  <a:pt x="1043259" y="1266215"/>
                  <a:pt x="1037682" y="1260641"/>
                  <a:pt x="1037682" y="1253765"/>
                </a:cubicBezTo>
                <a:cubicBezTo>
                  <a:pt x="1037682" y="1246888"/>
                  <a:pt x="1043259" y="1241314"/>
                  <a:pt x="1050133" y="1241314"/>
                </a:cubicBezTo>
                <a:close/>
                <a:moveTo>
                  <a:pt x="1110851" y="1240973"/>
                </a:moveTo>
                <a:cubicBezTo>
                  <a:pt x="1110971" y="1240971"/>
                  <a:pt x="1111073" y="1240971"/>
                  <a:pt x="1111192" y="1240973"/>
                </a:cubicBezTo>
                <a:cubicBezTo>
                  <a:pt x="1118169" y="1241068"/>
                  <a:pt x="1123746" y="1246794"/>
                  <a:pt x="1123643" y="1253765"/>
                </a:cubicBezTo>
                <a:cubicBezTo>
                  <a:pt x="1123643" y="1260829"/>
                  <a:pt x="1117913" y="1266557"/>
                  <a:pt x="1110851" y="1266557"/>
                </a:cubicBezTo>
                <a:cubicBezTo>
                  <a:pt x="1103825" y="1266465"/>
                  <a:pt x="1098145" y="1260792"/>
                  <a:pt x="1098060" y="1253765"/>
                </a:cubicBezTo>
                <a:cubicBezTo>
                  <a:pt x="1098060" y="1246700"/>
                  <a:pt x="1103790" y="1240973"/>
                  <a:pt x="1110851" y="1240973"/>
                </a:cubicBezTo>
                <a:close/>
                <a:moveTo>
                  <a:pt x="1172252" y="1240461"/>
                </a:moveTo>
                <a:cubicBezTo>
                  <a:pt x="1179603" y="1240461"/>
                  <a:pt x="1185556" y="1246417"/>
                  <a:pt x="1185556" y="1253765"/>
                </a:cubicBezTo>
                <a:cubicBezTo>
                  <a:pt x="1185556" y="1261113"/>
                  <a:pt x="1179603" y="1267069"/>
                  <a:pt x="1172252" y="1267069"/>
                </a:cubicBezTo>
                <a:cubicBezTo>
                  <a:pt x="1164901" y="1267069"/>
                  <a:pt x="1158949" y="1261113"/>
                  <a:pt x="1158949" y="1253765"/>
                </a:cubicBezTo>
                <a:cubicBezTo>
                  <a:pt x="1158949" y="1246417"/>
                  <a:pt x="1164901" y="1240461"/>
                  <a:pt x="1172252" y="1240461"/>
                </a:cubicBezTo>
                <a:close/>
                <a:moveTo>
                  <a:pt x="1970835" y="1239815"/>
                </a:moveTo>
                <a:cubicBezTo>
                  <a:pt x="1978465" y="1239815"/>
                  <a:pt x="1984651" y="1246000"/>
                  <a:pt x="1984651" y="1253630"/>
                </a:cubicBezTo>
                <a:cubicBezTo>
                  <a:pt x="1984651" y="1261260"/>
                  <a:pt x="1978465" y="1267446"/>
                  <a:pt x="1970835" y="1267446"/>
                </a:cubicBezTo>
                <a:cubicBezTo>
                  <a:pt x="1963205" y="1267446"/>
                  <a:pt x="1957020" y="1261260"/>
                  <a:pt x="1957020" y="1253630"/>
                </a:cubicBezTo>
                <a:cubicBezTo>
                  <a:pt x="1957020" y="1246000"/>
                  <a:pt x="1963205" y="1239815"/>
                  <a:pt x="1970835" y="1239815"/>
                </a:cubicBezTo>
                <a:close/>
                <a:moveTo>
                  <a:pt x="1234020" y="1239815"/>
                </a:moveTo>
                <a:cubicBezTo>
                  <a:pt x="1241650" y="1239815"/>
                  <a:pt x="1247836" y="1246000"/>
                  <a:pt x="1247836" y="1253630"/>
                </a:cubicBezTo>
                <a:cubicBezTo>
                  <a:pt x="1247836" y="1261260"/>
                  <a:pt x="1241650" y="1267446"/>
                  <a:pt x="1234020" y="1267446"/>
                </a:cubicBezTo>
                <a:cubicBezTo>
                  <a:pt x="1226390" y="1267446"/>
                  <a:pt x="1220205" y="1261260"/>
                  <a:pt x="1220205" y="1253630"/>
                </a:cubicBezTo>
                <a:cubicBezTo>
                  <a:pt x="1220205" y="1246000"/>
                  <a:pt x="1226390" y="1239815"/>
                  <a:pt x="1234020" y="1239815"/>
                </a:cubicBezTo>
                <a:close/>
                <a:moveTo>
                  <a:pt x="1295055" y="1239608"/>
                </a:moveTo>
                <a:cubicBezTo>
                  <a:pt x="1302866" y="1239608"/>
                  <a:pt x="1309211" y="1245946"/>
                  <a:pt x="1309211" y="1253765"/>
                </a:cubicBezTo>
                <a:cubicBezTo>
                  <a:pt x="1309211" y="1261583"/>
                  <a:pt x="1302866" y="1267921"/>
                  <a:pt x="1295055" y="1267921"/>
                </a:cubicBezTo>
                <a:cubicBezTo>
                  <a:pt x="1287277" y="1267829"/>
                  <a:pt x="1280984" y="1261544"/>
                  <a:pt x="1280899" y="1253765"/>
                </a:cubicBezTo>
                <a:cubicBezTo>
                  <a:pt x="1280899" y="1245946"/>
                  <a:pt x="1287244" y="1239608"/>
                  <a:pt x="1295055" y="1239608"/>
                </a:cubicBezTo>
                <a:close/>
                <a:moveTo>
                  <a:pt x="1357138" y="1239267"/>
                </a:moveTo>
                <a:cubicBezTo>
                  <a:pt x="1365137" y="1239267"/>
                  <a:pt x="1371636" y="1245759"/>
                  <a:pt x="1371636" y="1253765"/>
                </a:cubicBezTo>
                <a:cubicBezTo>
                  <a:pt x="1371636" y="1261771"/>
                  <a:pt x="1365137" y="1268262"/>
                  <a:pt x="1357138" y="1268262"/>
                </a:cubicBezTo>
                <a:cubicBezTo>
                  <a:pt x="1349139" y="1268262"/>
                  <a:pt x="1342641" y="1261771"/>
                  <a:pt x="1342641" y="1253765"/>
                </a:cubicBezTo>
                <a:cubicBezTo>
                  <a:pt x="1342641" y="1245759"/>
                  <a:pt x="1349139" y="1239267"/>
                  <a:pt x="1357138" y="1239267"/>
                </a:cubicBezTo>
                <a:close/>
                <a:moveTo>
                  <a:pt x="1417857" y="1238926"/>
                </a:moveTo>
                <a:cubicBezTo>
                  <a:pt x="1426044" y="1238926"/>
                  <a:pt x="1432696" y="1245570"/>
                  <a:pt x="1432696" y="1253765"/>
                </a:cubicBezTo>
                <a:cubicBezTo>
                  <a:pt x="1432696" y="1261960"/>
                  <a:pt x="1426044" y="1268604"/>
                  <a:pt x="1417857" y="1268604"/>
                </a:cubicBezTo>
                <a:cubicBezTo>
                  <a:pt x="1409670" y="1268604"/>
                  <a:pt x="1403019" y="1261960"/>
                  <a:pt x="1403019" y="1253765"/>
                </a:cubicBezTo>
                <a:cubicBezTo>
                  <a:pt x="1403019" y="1245570"/>
                  <a:pt x="1409653" y="1238926"/>
                  <a:pt x="1417857" y="1238926"/>
                </a:cubicBezTo>
                <a:close/>
                <a:moveTo>
                  <a:pt x="1479259" y="1238756"/>
                </a:moveTo>
                <a:cubicBezTo>
                  <a:pt x="1479378" y="1238754"/>
                  <a:pt x="1479481" y="1238754"/>
                  <a:pt x="1479600" y="1238756"/>
                </a:cubicBezTo>
                <a:cubicBezTo>
                  <a:pt x="1487804" y="1238850"/>
                  <a:pt x="1494370" y="1245570"/>
                  <a:pt x="1494268" y="1253765"/>
                </a:cubicBezTo>
                <a:cubicBezTo>
                  <a:pt x="1494268" y="1253821"/>
                  <a:pt x="1494268" y="1253879"/>
                  <a:pt x="1494268" y="1253937"/>
                </a:cubicBezTo>
                <a:cubicBezTo>
                  <a:pt x="1494166" y="1262131"/>
                  <a:pt x="1487446" y="1268697"/>
                  <a:pt x="1479259" y="1268604"/>
                </a:cubicBezTo>
                <a:cubicBezTo>
                  <a:pt x="1471038" y="1268604"/>
                  <a:pt x="1464335" y="1261988"/>
                  <a:pt x="1464250" y="1253765"/>
                </a:cubicBezTo>
                <a:cubicBezTo>
                  <a:pt x="1464250" y="1245476"/>
                  <a:pt x="1470970" y="1238756"/>
                  <a:pt x="1479259" y="1238756"/>
                </a:cubicBezTo>
                <a:close/>
                <a:moveTo>
                  <a:pt x="1540660" y="1238414"/>
                </a:moveTo>
                <a:cubicBezTo>
                  <a:pt x="1549137" y="1238414"/>
                  <a:pt x="1556011" y="1245286"/>
                  <a:pt x="1556011" y="1253765"/>
                </a:cubicBezTo>
                <a:cubicBezTo>
                  <a:pt x="1556011" y="1253823"/>
                  <a:pt x="1556011" y="1253879"/>
                  <a:pt x="1556011" y="1253937"/>
                </a:cubicBezTo>
                <a:cubicBezTo>
                  <a:pt x="1555908" y="1262320"/>
                  <a:pt x="1549052" y="1269038"/>
                  <a:pt x="1540660" y="1268945"/>
                </a:cubicBezTo>
                <a:cubicBezTo>
                  <a:pt x="1532252" y="1268945"/>
                  <a:pt x="1525412" y="1262175"/>
                  <a:pt x="1525310" y="1253765"/>
                </a:cubicBezTo>
                <a:cubicBezTo>
                  <a:pt x="1525310" y="1245286"/>
                  <a:pt x="1532183" y="1238414"/>
                  <a:pt x="1540660" y="1238414"/>
                </a:cubicBezTo>
                <a:close/>
                <a:moveTo>
                  <a:pt x="1602061" y="1238243"/>
                </a:moveTo>
                <a:cubicBezTo>
                  <a:pt x="1610640" y="1238243"/>
                  <a:pt x="1617582" y="1245192"/>
                  <a:pt x="1617582" y="1253764"/>
                </a:cubicBezTo>
                <a:cubicBezTo>
                  <a:pt x="1617582" y="1253821"/>
                  <a:pt x="1617582" y="1253879"/>
                  <a:pt x="1617582" y="1253937"/>
                </a:cubicBezTo>
                <a:cubicBezTo>
                  <a:pt x="1617480" y="1262413"/>
                  <a:pt x="1610538" y="1269208"/>
                  <a:pt x="1602061" y="1269115"/>
                </a:cubicBezTo>
                <a:cubicBezTo>
                  <a:pt x="1602010" y="1269115"/>
                  <a:pt x="1601942" y="1269116"/>
                  <a:pt x="1601891" y="1269116"/>
                </a:cubicBezTo>
                <a:cubicBezTo>
                  <a:pt x="1593414" y="1269115"/>
                  <a:pt x="1586541" y="1262243"/>
                  <a:pt x="1586541" y="1253764"/>
                </a:cubicBezTo>
                <a:cubicBezTo>
                  <a:pt x="1586541" y="1245192"/>
                  <a:pt x="1593482" y="1238243"/>
                  <a:pt x="1602061" y="1238243"/>
                </a:cubicBezTo>
                <a:close/>
                <a:moveTo>
                  <a:pt x="1663829" y="1237939"/>
                </a:moveTo>
                <a:cubicBezTo>
                  <a:pt x="1672496" y="1237939"/>
                  <a:pt x="1679521" y="1244964"/>
                  <a:pt x="1679521" y="1253630"/>
                </a:cubicBezTo>
                <a:cubicBezTo>
                  <a:pt x="1679521" y="1262297"/>
                  <a:pt x="1672496" y="1269322"/>
                  <a:pt x="1663829" y="1269322"/>
                </a:cubicBezTo>
                <a:cubicBezTo>
                  <a:pt x="1655163" y="1269322"/>
                  <a:pt x="1648138" y="1262297"/>
                  <a:pt x="1648138" y="1253630"/>
                </a:cubicBezTo>
                <a:cubicBezTo>
                  <a:pt x="1648138" y="1244964"/>
                  <a:pt x="1655163" y="1237939"/>
                  <a:pt x="1663829" y="1237939"/>
                </a:cubicBezTo>
                <a:close/>
                <a:moveTo>
                  <a:pt x="1724863" y="1237903"/>
                </a:moveTo>
                <a:cubicBezTo>
                  <a:pt x="1724983" y="1237901"/>
                  <a:pt x="1725085" y="1237901"/>
                  <a:pt x="1725204" y="1237903"/>
                </a:cubicBezTo>
                <a:cubicBezTo>
                  <a:pt x="1733869" y="1237997"/>
                  <a:pt x="1740828" y="1245099"/>
                  <a:pt x="1740725" y="1253765"/>
                </a:cubicBezTo>
                <a:cubicBezTo>
                  <a:pt x="1740725" y="1253821"/>
                  <a:pt x="1740725" y="1253879"/>
                  <a:pt x="1740725" y="1253937"/>
                </a:cubicBezTo>
                <a:cubicBezTo>
                  <a:pt x="1740623" y="1262601"/>
                  <a:pt x="1733528" y="1269550"/>
                  <a:pt x="1724863" y="1269456"/>
                </a:cubicBezTo>
                <a:cubicBezTo>
                  <a:pt x="1716165" y="1269456"/>
                  <a:pt x="1709087" y="1262458"/>
                  <a:pt x="1709002" y="1253765"/>
                </a:cubicBezTo>
                <a:cubicBezTo>
                  <a:pt x="1709002" y="1245005"/>
                  <a:pt x="1716097" y="1237903"/>
                  <a:pt x="1724863" y="1237903"/>
                </a:cubicBezTo>
                <a:close/>
                <a:moveTo>
                  <a:pt x="1909068" y="1237732"/>
                </a:moveTo>
                <a:cubicBezTo>
                  <a:pt x="1917920" y="1237732"/>
                  <a:pt x="1925100" y="1244911"/>
                  <a:pt x="1925100" y="1253765"/>
                </a:cubicBezTo>
                <a:cubicBezTo>
                  <a:pt x="1924998" y="1262552"/>
                  <a:pt x="1917852" y="1269627"/>
                  <a:pt x="1909068" y="1269627"/>
                </a:cubicBezTo>
                <a:cubicBezTo>
                  <a:pt x="1900284" y="1269627"/>
                  <a:pt x="1893120" y="1262552"/>
                  <a:pt x="1893036" y="1253765"/>
                </a:cubicBezTo>
                <a:cubicBezTo>
                  <a:pt x="1893036" y="1244911"/>
                  <a:pt x="1900216" y="1237732"/>
                  <a:pt x="1909068" y="1237732"/>
                </a:cubicBezTo>
                <a:close/>
                <a:moveTo>
                  <a:pt x="1847666" y="1237732"/>
                </a:moveTo>
                <a:cubicBezTo>
                  <a:pt x="1856518" y="1237732"/>
                  <a:pt x="1863699" y="1244911"/>
                  <a:pt x="1863699" y="1253765"/>
                </a:cubicBezTo>
                <a:cubicBezTo>
                  <a:pt x="1863613" y="1262552"/>
                  <a:pt x="1856450" y="1269627"/>
                  <a:pt x="1847666" y="1269627"/>
                </a:cubicBezTo>
                <a:cubicBezTo>
                  <a:pt x="1838882" y="1269627"/>
                  <a:pt x="1831736" y="1262552"/>
                  <a:pt x="1831634" y="1253765"/>
                </a:cubicBezTo>
                <a:cubicBezTo>
                  <a:pt x="1831634" y="1244911"/>
                  <a:pt x="1838814" y="1237732"/>
                  <a:pt x="1847666" y="1237732"/>
                </a:cubicBezTo>
                <a:close/>
                <a:moveTo>
                  <a:pt x="1786265" y="1237732"/>
                </a:moveTo>
                <a:cubicBezTo>
                  <a:pt x="1795117" y="1237732"/>
                  <a:pt x="1802298" y="1244911"/>
                  <a:pt x="1802298" y="1253765"/>
                </a:cubicBezTo>
                <a:cubicBezTo>
                  <a:pt x="1802212" y="1262552"/>
                  <a:pt x="1795049" y="1269627"/>
                  <a:pt x="1786265" y="1269627"/>
                </a:cubicBezTo>
                <a:cubicBezTo>
                  <a:pt x="1777481" y="1269627"/>
                  <a:pt x="1770318" y="1262552"/>
                  <a:pt x="1770233" y="1253765"/>
                </a:cubicBezTo>
                <a:cubicBezTo>
                  <a:pt x="1770233" y="1244911"/>
                  <a:pt x="1777413" y="1237732"/>
                  <a:pt x="1786265" y="1237732"/>
                </a:cubicBezTo>
                <a:close/>
                <a:moveTo>
                  <a:pt x="5628" y="1190316"/>
                </a:moveTo>
                <a:cubicBezTo>
                  <a:pt x="6754" y="1190316"/>
                  <a:pt x="7675" y="1191232"/>
                  <a:pt x="7675" y="1192363"/>
                </a:cubicBezTo>
                <a:cubicBezTo>
                  <a:pt x="7675" y="1193494"/>
                  <a:pt x="6754" y="1194410"/>
                  <a:pt x="5628" y="1194410"/>
                </a:cubicBezTo>
                <a:cubicBezTo>
                  <a:pt x="4537" y="1194328"/>
                  <a:pt x="3666" y="1193458"/>
                  <a:pt x="3582" y="1192363"/>
                </a:cubicBezTo>
                <a:cubicBezTo>
                  <a:pt x="3582" y="1191232"/>
                  <a:pt x="4502" y="1190316"/>
                  <a:pt x="5628" y="1190316"/>
                </a:cubicBezTo>
                <a:close/>
                <a:moveTo>
                  <a:pt x="67030" y="1189123"/>
                </a:moveTo>
                <a:cubicBezTo>
                  <a:pt x="67149" y="1189116"/>
                  <a:pt x="67269" y="1189116"/>
                  <a:pt x="67388" y="1189123"/>
                </a:cubicBezTo>
                <a:cubicBezTo>
                  <a:pt x="69077" y="1189220"/>
                  <a:pt x="70373" y="1190671"/>
                  <a:pt x="70270" y="1192363"/>
                </a:cubicBezTo>
                <a:cubicBezTo>
                  <a:pt x="70270" y="1194152"/>
                  <a:pt x="68821" y="1195604"/>
                  <a:pt x="67030" y="1195604"/>
                </a:cubicBezTo>
                <a:cubicBezTo>
                  <a:pt x="65273" y="1195518"/>
                  <a:pt x="63874" y="1194116"/>
                  <a:pt x="63790" y="1192363"/>
                </a:cubicBezTo>
                <a:cubicBezTo>
                  <a:pt x="63790" y="1190574"/>
                  <a:pt x="65239" y="1189123"/>
                  <a:pt x="67030" y="1189123"/>
                </a:cubicBezTo>
                <a:close/>
                <a:moveTo>
                  <a:pt x="129114" y="1188440"/>
                </a:moveTo>
                <a:cubicBezTo>
                  <a:pt x="131280" y="1188440"/>
                  <a:pt x="133037" y="1190197"/>
                  <a:pt x="133037" y="1192363"/>
                </a:cubicBezTo>
                <a:cubicBezTo>
                  <a:pt x="133037" y="1194529"/>
                  <a:pt x="131280" y="1196286"/>
                  <a:pt x="129114" y="1196286"/>
                </a:cubicBezTo>
                <a:cubicBezTo>
                  <a:pt x="126982" y="1196199"/>
                  <a:pt x="125276" y="1194492"/>
                  <a:pt x="125191" y="1192363"/>
                </a:cubicBezTo>
                <a:cubicBezTo>
                  <a:pt x="125191" y="1190197"/>
                  <a:pt x="126947" y="1188440"/>
                  <a:pt x="129114" y="1188440"/>
                </a:cubicBezTo>
                <a:close/>
                <a:moveTo>
                  <a:pt x="189832" y="1187758"/>
                </a:moveTo>
                <a:cubicBezTo>
                  <a:pt x="192374" y="1187758"/>
                  <a:pt x="194437" y="1189821"/>
                  <a:pt x="194437" y="1192364"/>
                </a:cubicBezTo>
                <a:cubicBezTo>
                  <a:pt x="194437" y="1194907"/>
                  <a:pt x="192374" y="1196969"/>
                  <a:pt x="189832" y="1196969"/>
                </a:cubicBezTo>
                <a:cubicBezTo>
                  <a:pt x="187291" y="1196969"/>
                  <a:pt x="185228" y="1194907"/>
                  <a:pt x="185228" y="1192364"/>
                </a:cubicBezTo>
                <a:cubicBezTo>
                  <a:pt x="185228" y="1189821"/>
                  <a:pt x="187291" y="1187758"/>
                  <a:pt x="189832" y="1187758"/>
                </a:cubicBezTo>
                <a:close/>
                <a:moveTo>
                  <a:pt x="251234" y="1187076"/>
                </a:moveTo>
                <a:cubicBezTo>
                  <a:pt x="254150" y="1187076"/>
                  <a:pt x="256521" y="1189444"/>
                  <a:pt x="256521" y="1192364"/>
                </a:cubicBezTo>
                <a:cubicBezTo>
                  <a:pt x="256521" y="1195284"/>
                  <a:pt x="254150" y="1197651"/>
                  <a:pt x="251234" y="1197651"/>
                </a:cubicBezTo>
                <a:cubicBezTo>
                  <a:pt x="248317" y="1197651"/>
                  <a:pt x="245947" y="1195284"/>
                  <a:pt x="245947" y="1192364"/>
                </a:cubicBezTo>
                <a:cubicBezTo>
                  <a:pt x="245947" y="1189444"/>
                  <a:pt x="248317" y="1187076"/>
                  <a:pt x="251234" y="1187076"/>
                </a:cubicBezTo>
                <a:close/>
                <a:moveTo>
                  <a:pt x="312635" y="1186394"/>
                </a:moveTo>
                <a:cubicBezTo>
                  <a:pt x="312754" y="1186391"/>
                  <a:pt x="312874" y="1186391"/>
                  <a:pt x="312976" y="1186394"/>
                </a:cubicBezTo>
                <a:cubicBezTo>
                  <a:pt x="316182" y="1186490"/>
                  <a:pt x="318707" y="1189162"/>
                  <a:pt x="318604" y="1192364"/>
                </a:cubicBezTo>
                <a:cubicBezTo>
                  <a:pt x="318604" y="1195660"/>
                  <a:pt x="315927" y="1198333"/>
                  <a:pt x="312635" y="1198333"/>
                </a:cubicBezTo>
                <a:cubicBezTo>
                  <a:pt x="309343" y="1198333"/>
                  <a:pt x="306666" y="1195660"/>
                  <a:pt x="306666" y="1192364"/>
                </a:cubicBezTo>
                <a:cubicBezTo>
                  <a:pt x="306666" y="1189067"/>
                  <a:pt x="309343" y="1186394"/>
                  <a:pt x="312635" y="1186394"/>
                </a:cubicBezTo>
                <a:close/>
                <a:moveTo>
                  <a:pt x="374036" y="1185712"/>
                </a:moveTo>
                <a:cubicBezTo>
                  <a:pt x="374156" y="1185709"/>
                  <a:pt x="374275" y="1185709"/>
                  <a:pt x="374378" y="1185712"/>
                </a:cubicBezTo>
                <a:cubicBezTo>
                  <a:pt x="377959" y="1185807"/>
                  <a:pt x="380791" y="1188785"/>
                  <a:pt x="380688" y="1192364"/>
                </a:cubicBezTo>
                <a:cubicBezTo>
                  <a:pt x="380688" y="1196038"/>
                  <a:pt x="377704" y="1199016"/>
                  <a:pt x="374036" y="1199016"/>
                </a:cubicBezTo>
                <a:cubicBezTo>
                  <a:pt x="370403" y="1198925"/>
                  <a:pt x="367470" y="1196000"/>
                  <a:pt x="367385" y="1192364"/>
                </a:cubicBezTo>
                <a:cubicBezTo>
                  <a:pt x="367385" y="1188690"/>
                  <a:pt x="370369" y="1185712"/>
                  <a:pt x="374036" y="1185712"/>
                </a:cubicBezTo>
                <a:close/>
                <a:moveTo>
                  <a:pt x="436119" y="1185199"/>
                </a:moveTo>
                <a:cubicBezTo>
                  <a:pt x="440076" y="1185199"/>
                  <a:pt x="443283" y="1188406"/>
                  <a:pt x="443283" y="1192363"/>
                </a:cubicBezTo>
                <a:cubicBezTo>
                  <a:pt x="443283" y="1196320"/>
                  <a:pt x="440076" y="1199526"/>
                  <a:pt x="436119" y="1199526"/>
                </a:cubicBezTo>
                <a:cubicBezTo>
                  <a:pt x="432162" y="1199526"/>
                  <a:pt x="428956" y="1196320"/>
                  <a:pt x="428956" y="1192363"/>
                </a:cubicBezTo>
                <a:cubicBezTo>
                  <a:pt x="428956" y="1188406"/>
                  <a:pt x="432162" y="1185199"/>
                  <a:pt x="436119" y="1185199"/>
                </a:cubicBezTo>
                <a:close/>
                <a:moveTo>
                  <a:pt x="558240" y="1184347"/>
                </a:moveTo>
                <a:cubicBezTo>
                  <a:pt x="562947" y="1184347"/>
                  <a:pt x="566767" y="1188166"/>
                  <a:pt x="566767" y="1192875"/>
                </a:cubicBezTo>
                <a:cubicBezTo>
                  <a:pt x="566767" y="1197585"/>
                  <a:pt x="562947" y="1201403"/>
                  <a:pt x="558240" y="1201403"/>
                </a:cubicBezTo>
                <a:cubicBezTo>
                  <a:pt x="553566" y="1201313"/>
                  <a:pt x="549797" y="1197547"/>
                  <a:pt x="549712" y="1192875"/>
                </a:cubicBezTo>
                <a:cubicBezTo>
                  <a:pt x="549712" y="1188166"/>
                  <a:pt x="553532" y="1184347"/>
                  <a:pt x="558240" y="1184347"/>
                </a:cubicBezTo>
                <a:close/>
                <a:moveTo>
                  <a:pt x="496838" y="1184347"/>
                </a:moveTo>
                <a:cubicBezTo>
                  <a:pt x="496957" y="1184344"/>
                  <a:pt x="497060" y="1184344"/>
                  <a:pt x="497179" y="1184347"/>
                </a:cubicBezTo>
                <a:cubicBezTo>
                  <a:pt x="501426" y="1184442"/>
                  <a:pt x="504786" y="1187954"/>
                  <a:pt x="504684" y="1192193"/>
                </a:cubicBezTo>
                <a:cubicBezTo>
                  <a:pt x="504684" y="1196527"/>
                  <a:pt x="501170" y="1200038"/>
                  <a:pt x="496838" y="1200038"/>
                </a:cubicBezTo>
                <a:cubicBezTo>
                  <a:pt x="492540" y="1199948"/>
                  <a:pt x="489078" y="1196487"/>
                  <a:pt x="488993" y="1192193"/>
                </a:cubicBezTo>
                <a:cubicBezTo>
                  <a:pt x="488993" y="1187859"/>
                  <a:pt x="492506" y="1184347"/>
                  <a:pt x="496838" y="1184347"/>
                </a:cubicBezTo>
                <a:close/>
                <a:moveTo>
                  <a:pt x="619641" y="1183153"/>
                </a:moveTo>
                <a:cubicBezTo>
                  <a:pt x="624724" y="1183153"/>
                  <a:pt x="628851" y="1187278"/>
                  <a:pt x="628851" y="1192364"/>
                </a:cubicBezTo>
                <a:cubicBezTo>
                  <a:pt x="628851" y="1197450"/>
                  <a:pt x="624724" y="1201574"/>
                  <a:pt x="619641" y="1201574"/>
                </a:cubicBezTo>
                <a:cubicBezTo>
                  <a:pt x="614558" y="1201574"/>
                  <a:pt x="610431" y="1197450"/>
                  <a:pt x="610431" y="1192364"/>
                </a:cubicBezTo>
                <a:cubicBezTo>
                  <a:pt x="610431" y="1187278"/>
                  <a:pt x="614558" y="1183153"/>
                  <a:pt x="619641" y="1183153"/>
                </a:cubicBezTo>
                <a:close/>
                <a:moveTo>
                  <a:pt x="681042" y="1182642"/>
                </a:moveTo>
                <a:cubicBezTo>
                  <a:pt x="681162" y="1182640"/>
                  <a:pt x="681264" y="1182640"/>
                  <a:pt x="681383" y="1182642"/>
                </a:cubicBezTo>
                <a:cubicBezTo>
                  <a:pt x="686654" y="1182737"/>
                  <a:pt x="690867" y="1187090"/>
                  <a:pt x="690764" y="1192364"/>
                </a:cubicBezTo>
                <a:cubicBezTo>
                  <a:pt x="690764" y="1197733"/>
                  <a:pt x="686415" y="1202085"/>
                  <a:pt x="681042" y="1202085"/>
                </a:cubicBezTo>
                <a:cubicBezTo>
                  <a:pt x="675704" y="1201995"/>
                  <a:pt x="671406" y="1197695"/>
                  <a:pt x="671321" y="1192364"/>
                </a:cubicBezTo>
                <a:cubicBezTo>
                  <a:pt x="671321" y="1186994"/>
                  <a:pt x="675670" y="1182642"/>
                  <a:pt x="681042" y="1182642"/>
                </a:cubicBezTo>
                <a:close/>
                <a:moveTo>
                  <a:pt x="743125" y="1181959"/>
                </a:moveTo>
                <a:cubicBezTo>
                  <a:pt x="748873" y="1181959"/>
                  <a:pt x="753529" y="1186617"/>
                  <a:pt x="753529" y="1192364"/>
                </a:cubicBezTo>
                <a:cubicBezTo>
                  <a:pt x="753529" y="1198110"/>
                  <a:pt x="748873" y="1202768"/>
                  <a:pt x="743125" y="1202768"/>
                </a:cubicBezTo>
                <a:cubicBezTo>
                  <a:pt x="737412" y="1202676"/>
                  <a:pt x="732806" y="1198070"/>
                  <a:pt x="732722" y="1192364"/>
                </a:cubicBezTo>
                <a:cubicBezTo>
                  <a:pt x="732722" y="1186617"/>
                  <a:pt x="737377" y="1181959"/>
                  <a:pt x="743125" y="1181959"/>
                </a:cubicBezTo>
                <a:close/>
                <a:moveTo>
                  <a:pt x="803845" y="1181448"/>
                </a:moveTo>
                <a:cubicBezTo>
                  <a:pt x="803964" y="1181446"/>
                  <a:pt x="804067" y="1181446"/>
                  <a:pt x="804186" y="1181448"/>
                </a:cubicBezTo>
                <a:cubicBezTo>
                  <a:pt x="810122" y="1181543"/>
                  <a:pt x="814863" y="1186430"/>
                  <a:pt x="814761" y="1192363"/>
                </a:cubicBezTo>
                <a:cubicBezTo>
                  <a:pt x="814761" y="1198393"/>
                  <a:pt x="809866" y="1203279"/>
                  <a:pt x="803845" y="1203279"/>
                </a:cubicBezTo>
                <a:cubicBezTo>
                  <a:pt x="797824" y="1203279"/>
                  <a:pt x="792930" y="1198393"/>
                  <a:pt x="792930" y="1192363"/>
                </a:cubicBezTo>
                <a:cubicBezTo>
                  <a:pt x="792930" y="1186334"/>
                  <a:pt x="797824" y="1181448"/>
                  <a:pt x="803845" y="1181448"/>
                </a:cubicBezTo>
                <a:close/>
                <a:moveTo>
                  <a:pt x="865246" y="1180935"/>
                </a:moveTo>
                <a:cubicBezTo>
                  <a:pt x="871557" y="1180935"/>
                  <a:pt x="876673" y="1186052"/>
                  <a:pt x="876673" y="1192363"/>
                </a:cubicBezTo>
                <a:cubicBezTo>
                  <a:pt x="876673" y="1198673"/>
                  <a:pt x="871557" y="1203790"/>
                  <a:pt x="865246" y="1203790"/>
                </a:cubicBezTo>
                <a:cubicBezTo>
                  <a:pt x="858936" y="1203790"/>
                  <a:pt x="853819" y="1198673"/>
                  <a:pt x="853819" y="1192363"/>
                </a:cubicBezTo>
                <a:cubicBezTo>
                  <a:pt x="853819" y="1186052"/>
                  <a:pt x="858936" y="1180935"/>
                  <a:pt x="865246" y="1180935"/>
                </a:cubicBezTo>
                <a:close/>
                <a:moveTo>
                  <a:pt x="926648" y="1180253"/>
                </a:moveTo>
                <a:cubicBezTo>
                  <a:pt x="933334" y="1180253"/>
                  <a:pt x="938757" y="1185676"/>
                  <a:pt x="938757" y="1192363"/>
                </a:cubicBezTo>
                <a:cubicBezTo>
                  <a:pt x="938757" y="1199051"/>
                  <a:pt x="933334" y="1204473"/>
                  <a:pt x="926648" y="1204473"/>
                </a:cubicBezTo>
                <a:cubicBezTo>
                  <a:pt x="919962" y="1204473"/>
                  <a:pt x="914538" y="1199051"/>
                  <a:pt x="914538" y="1192363"/>
                </a:cubicBezTo>
                <a:cubicBezTo>
                  <a:pt x="914538" y="1185676"/>
                  <a:pt x="919962" y="1180253"/>
                  <a:pt x="926648" y="1180253"/>
                </a:cubicBezTo>
                <a:close/>
                <a:moveTo>
                  <a:pt x="988049" y="1179742"/>
                </a:moveTo>
                <a:cubicBezTo>
                  <a:pt x="995025" y="1179742"/>
                  <a:pt x="1000670" y="1185393"/>
                  <a:pt x="1000670" y="1192364"/>
                </a:cubicBezTo>
                <a:cubicBezTo>
                  <a:pt x="1000670" y="1199335"/>
                  <a:pt x="995025" y="1204985"/>
                  <a:pt x="988049" y="1204985"/>
                </a:cubicBezTo>
                <a:cubicBezTo>
                  <a:pt x="981073" y="1204985"/>
                  <a:pt x="975428" y="1199335"/>
                  <a:pt x="975428" y="1192364"/>
                </a:cubicBezTo>
                <a:cubicBezTo>
                  <a:pt x="975428" y="1185393"/>
                  <a:pt x="981073" y="1179742"/>
                  <a:pt x="988049" y="1179742"/>
                </a:cubicBezTo>
                <a:close/>
                <a:moveTo>
                  <a:pt x="1050132" y="1179231"/>
                </a:moveTo>
                <a:cubicBezTo>
                  <a:pt x="1050252" y="1179229"/>
                  <a:pt x="1050354" y="1179229"/>
                  <a:pt x="1050473" y="1179231"/>
                </a:cubicBezTo>
                <a:cubicBezTo>
                  <a:pt x="1057637" y="1179326"/>
                  <a:pt x="1063368" y="1185205"/>
                  <a:pt x="1063265" y="1192364"/>
                </a:cubicBezTo>
                <a:cubicBezTo>
                  <a:pt x="1063265" y="1199618"/>
                  <a:pt x="1057381" y="1205497"/>
                  <a:pt x="1050132" y="1205497"/>
                </a:cubicBezTo>
                <a:cubicBezTo>
                  <a:pt x="1042918" y="1205405"/>
                  <a:pt x="1037084" y="1199578"/>
                  <a:pt x="1037000" y="1192364"/>
                </a:cubicBezTo>
                <a:cubicBezTo>
                  <a:pt x="1037000" y="1185110"/>
                  <a:pt x="1042884" y="1179231"/>
                  <a:pt x="1050132" y="1179231"/>
                </a:cubicBezTo>
                <a:close/>
                <a:moveTo>
                  <a:pt x="1110851" y="1178718"/>
                </a:moveTo>
                <a:cubicBezTo>
                  <a:pt x="1118390" y="1178718"/>
                  <a:pt x="1124496" y="1184828"/>
                  <a:pt x="1124496" y="1192363"/>
                </a:cubicBezTo>
                <a:cubicBezTo>
                  <a:pt x="1124496" y="1199898"/>
                  <a:pt x="1118390" y="1206008"/>
                  <a:pt x="1110851" y="1206008"/>
                </a:cubicBezTo>
                <a:cubicBezTo>
                  <a:pt x="1103313" y="1206008"/>
                  <a:pt x="1097207" y="1199898"/>
                  <a:pt x="1097207" y="1192363"/>
                </a:cubicBezTo>
                <a:cubicBezTo>
                  <a:pt x="1097207" y="1184828"/>
                  <a:pt x="1103313" y="1178718"/>
                  <a:pt x="1110851" y="1178718"/>
                </a:cubicBezTo>
                <a:close/>
                <a:moveTo>
                  <a:pt x="1172253" y="1178377"/>
                </a:moveTo>
                <a:cubicBezTo>
                  <a:pt x="1179979" y="1178377"/>
                  <a:pt x="1186239" y="1184639"/>
                  <a:pt x="1186239" y="1192363"/>
                </a:cubicBezTo>
                <a:cubicBezTo>
                  <a:pt x="1186239" y="1200088"/>
                  <a:pt x="1179979" y="1206349"/>
                  <a:pt x="1172253" y="1206349"/>
                </a:cubicBezTo>
                <a:cubicBezTo>
                  <a:pt x="1164526" y="1206349"/>
                  <a:pt x="1158267" y="1200088"/>
                  <a:pt x="1158267" y="1192363"/>
                </a:cubicBezTo>
                <a:cubicBezTo>
                  <a:pt x="1158267" y="1184639"/>
                  <a:pt x="1164526" y="1178377"/>
                  <a:pt x="1172253" y="1178377"/>
                </a:cubicBezTo>
                <a:close/>
                <a:moveTo>
                  <a:pt x="1233654" y="1177865"/>
                </a:moveTo>
                <a:cubicBezTo>
                  <a:pt x="1241653" y="1177865"/>
                  <a:pt x="1248151" y="1184357"/>
                  <a:pt x="1248151" y="1192363"/>
                </a:cubicBezTo>
                <a:cubicBezTo>
                  <a:pt x="1248151" y="1200369"/>
                  <a:pt x="1241653" y="1206860"/>
                  <a:pt x="1233654" y="1206860"/>
                </a:cubicBezTo>
                <a:cubicBezTo>
                  <a:pt x="1225655" y="1206860"/>
                  <a:pt x="1219157" y="1200369"/>
                  <a:pt x="1219157" y="1192363"/>
                </a:cubicBezTo>
                <a:cubicBezTo>
                  <a:pt x="1219157" y="1184357"/>
                  <a:pt x="1225655" y="1177865"/>
                  <a:pt x="1233654" y="1177865"/>
                </a:cubicBezTo>
                <a:close/>
                <a:moveTo>
                  <a:pt x="1971151" y="1177696"/>
                </a:moveTo>
                <a:cubicBezTo>
                  <a:pt x="1971271" y="1177694"/>
                  <a:pt x="1971373" y="1177694"/>
                  <a:pt x="1971492" y="1177696"/>
                </a:cubicBezTo>
                <a:cubicBezTo>
                  <a:pt x="1979509" y="1177791"/>
                  <a:pt x="1985922" y="1184358"/>
                  <a:pt x="1985819" y="1192364"/>
                </a:cubicBezTo>
                <a:cubicBezTo>
                  <a:pt x="1985819" y="1200465"/>
                  <a:pt x="1979253" y="1207032"/>
                  <a:pt x="1971151" y="1207032"/>
                </a:cubicBezTo>
                <a:cubicBezTo>
                  <a:pt x="1963084" y="1206940"/>
                  <a:pt x="1956568" y="1200426"/>
                  <a:pt x="1956484" y="1192364"/>
                </a:cubicBezTo>
                <a:cubicBezTo>
                  <a:pt x="1956484" y="1184262"/>
                  <a:pt x="1963050" y="1177696"/>
                  <a:pt x="1971151" y="1177696"/>
                </a:cubicBezTo>
                <a:close/>
                <a:moveTo>
                  <a:pt x="1295055" y="1177524"/>
                </a:moveTo>
                <a:cubicBezTo>
                  <a:pt x="1303242" y="1177524"/>
                  <a:pt x="1309894" y="1184168"/>
                  <a:pt x="1309894" y="1192363"/>
                </a:cubicBezTo>
                <a:cubicBezTo>
                  <a:pt x="1309894" y="1200558"/>
                  <a:pt x="1303242" y="1207202"/>
                  <a:pt x="1295055" y="1207202"/>
                </a:cubicBezTo>
                <a:cubicBezTo>
                  <a:pt x="1286869" y="1207202"/>
                  <a:pt x="1280217" y="1200558"/>
                  <a:pt x="1280217" y="1192363"/>
                </a:cubicBezTo>
                <a:cubicBezTo>
                  <a:pt x="1280217" y="1184168"/>
                  <a:pt x="1286851" y="1177524"/>
                  <a:pt x="1295055" y="1177524"/>
                </a:cubicBezTo>
                <a:close/>
                <a:moveTo>
                  <a:pt x="1357139" y="1177183"/>
                </a:moveTo>
                <a:cubicBezTo>
                  <a:pt x="1365530" y="1177183"/>
                  <a:pt x="1372319" y="1183980"/>
                  <a:pt x="1372319" y="1192363"/>
                </a:cubicBezTo>
                <a:cubicBezTo>
                  <a:pt x="1372319" y="1192421"/>
                  <a:pt x="1372319" y="1192477"/>
                  <a:pt x="1372319" y="1192535"/>
                </a:cubicBezTo>
                <a:cubicBezTo>
                  <a:pt x="1372216" y="1200823"/>
                  <a:pt x="1365428" y="1207466"/>
                  <a:pt x="1357139" y="1207372"/>
                </a:cubicBezTo>
                <a:cubicBezTo>
                  <a:pt x="1357088" y="1207372"/>
                  <a:pt x="1357019" y="1207374"/>
                  <a:pt x="1356968" y="1207374"/>
                </a:cubicBezTo>
                <a:cubicBezTo>
                  <a:pt x="1348679" y="1207372"/>
                  <a:pt x="1341959" y="1200652"/>
                  <a:pt x="1341959" y="1192363"/>
                </a:cubicBezTo>
                <a:cubicBezTo>
                  <a:pt x="1341959" y="1183980"/>
                  <a:pt x="1348747" y="1177183"/>
                  <a:pt x="1357139" y="1177183"/>
                </a:cubicBezTo>
                <a:close/>
                <a:moveTo>
                  <a:pt x="1417858" y="1176842"/>
                </a:moveTo>
                <a:cubicBezTo>
                  <a:pt x="1426436" y="1176842"/>
                  <a:pt x="1433378" y="1183791"/>
                  <a:pt x="1433378" y="1192363"/>
                </a:cubicBezTo>
                <a:cubicBezTo>
                  <a:pt x="1433378" y="1192421"/>
                  <a:pt x="1433378" y="1192478"/>
                  <a:pt x="1433378" y="1192536"/>
                </a:cubicBezTo>
                <a:cubicBezTo>
                  <a:pt x="1433276" y="1201012"/>
                  <a:pt x="1426334" y="1207807"/>
                  <a:pt x="1417858" y="1207714"/>
                </a:cubicBezTo>
                <a:cubicBezTo>
                  <a:pt x="1417806" y="1207714"/>
                  <a:pt x="1417738" y="1207715"/>
                  <a:pt x="1417687" y="1207715"/>
                </a:cubicBezTo>
                <a:cubicBezTo>
                  <a:pt x="1409210" y="1207714"/>
                  <a:pt x="1402337" y="1200842"/>
                  <a:pt x="1402337" y="1192363"/>
                </a:cubicBezTo>
                <a:cubicBezTo>
                  <a:pt x="1402337" y="1183791"/>
                  <a:pt x="1409279" y="1176842"/>
                  <a:pt x="1417858" y="1176842"/>
                </a:cubicBezTo>
                <a:close/>
                <a:moveTo>
                  <a:pt x="1479258" y="1176502"/>
                </a:moveTo>
                <a:cubicBezTo>
                  <a:pt x="1479378" y="1176500"/>
                  <a:pt x="1479480" y="1176500"/>
                  <a:pt x="1479599" y="1176502"/>
                </a:cubicBezTo>
                <a:cubicBezTo>
                  <a:pt x="1488264" y="1176597"/>
                  <a:pt x="1495223" y="1183698"/>
                  <a:pt x="1495120" y="1192364"/>
                </a:cubicBezTo>
                <a:cubicBezTo>
                  <a:pt x="1495120" y="1192422"/>
                  <a:pt x="1495120" y="1192478"/>
                  <a:pt x="1495120" y="1192536"/>
                </a:cubicBezTo>
                <a:cubicBezTo>
                  <a:pt x="1495018" y="1201200"/>
                  <a:pt x="1487923" y="1208149"/>
                  <a:pt x="1479258" y="1208055"/>
                </a:cubicBezTo>
                <a:cubicBezTo>
                  <a:pt x="1470560" y="1208055"/>
                  <a:pt x="1463499" y="1201057"/>
                  <a:pt x="1463397" y="1192364"/>
                </a:cubicBezTo>
                <a:cubicBezTo>
                  <a:pt x="1463397" y="1183604"/>
                  <a:pt x="1470492" y="1176502"/>
                  <a:pt x="1479258" y="1176502"/>
                </a:cubicBezTo>
                <a:close/>
                <a:moveTo>
                  <a:pt x="1540660" y="1176160"/>
                </a:moveTo>
                <a:cubicBezTo>
                  <a:pt x="1541069" y="1176155"/>
                  <a:pt x="1541479" y="1176165"/>
                  <a:pt x="1541888" y="1176190"/>
                </a:cubicBezTo>
                <a:cubicBezTo>
                  <a:pt x="1550723" y="1176757"/>
                  <a:pt x="1557426" y="1184379"/>
                  <a:pt x="1556863" y="1193216"/>
                </a:cubicBezTo>
                <a:cubicBezTo>
                  <a:pt x="1556863" y="1193274"/>
                  <a:pt x="1556863" y="1193330"/>
                  <a:pt x="1556863" y="1193388"/>
                </a:cubicBezTo>
                <a:cubicBezTo>
                  <a:pt x="1556761" y="1202242"/>
                  <a:pt x="1549512" y="1209342"/>
                  <a:pt x="1540660" y="1209248"/>
                </a:cubicBezTo>
                <a:cubicBezTo>
                  <a:pt x="1531961" y="1208827"/>
                  <a:pt x="1524968" y="1201914"/>
                  <a:pt x="1524457" y="1193216"/>
                </a:cubicBezTo>
                <a:cubicBezTo>
                  <a:pt x="1524439" y="1184120"/>
                  <a:pt x="1531569" y="1176615"/>
                  <a:pt x="1540660" y="1176160"/>
                </a:cubicBezTo>
                <a:close/>
                <a:moveTo>
                  <a:pt x="1602061" y="1175989"/>
                </a:moveTo>
                <a:cubicBezTo>
                  <a:pt x="1611476" y="1175989"/>
                  <a:pt x="1619117" y="1183625"/>
                  <a:pt x="1619117" y="1193045"/>
                </a:cubicBezTo>
                <a:cubicBezTo>
                  <a:pt x="1619117" y="1202465"/>
                  <a:pt x="1611476" y="1210101"/>
                  <a:pt x="1602061" y="1210101"/>
                </a:cubicBezTo>
                <a:cubicBezTo>
                  <a:pt x="1592647" y="1210101"/>
                  <a:pt x="1585006" y="1202465"/>
                  <a:pt x="1585006" y="1193045"/>
                </a:cubicBezTo>
                <a:cubicBezTo>
                  <a:pt x="1585006" y="1183625"/>
                  <a:pt x="1592647" y="1175989"/>
                  <a:pt x="1602061" y="1175989"/>
                </a:cubicBezTo>
                <a:close/>
                <a:moveTo>
                  <a:pt x="1664144" y="1175819"/>
                </a:moveTo>
                <a:cubicBezTo>
                  <a:pt x="1673559" y="1175819"/>
                  <a:pt x="1681200" y="1183455"/>
                  <a:pt x="1681200" y="1192875"/>
                </a:cubicBezTo>
                <a:cubicBezTo>
                  <a:pt x="1681200" y="1202295"/>
                  <a:pt x="1673559" y="1209931"/>
                  <a:pt x="1664144" y="1209931"/>
                </a:cubicBezTo>
                <a:cubicBezTo>
                  <a:pt x="1654730" y="1209931"/>
                  <a:pt x="1647089" y="1202295"/>
                  <a:pt x="1647089" y="1192875"/>
                </a:cubicBezTo>
                <a:cubicBezTo>
                  <a:pt x="1647089" y="1183455"/>
                  <a:pt x="1654730" y="1175819"/>
                  <a:pt x="1664144" y="1175819"/>
                </a:cubicBezTo>
                <a:close/>
                <a:moveTo>
                  <a:pt x="1724863" y="1175648"/>
                </a:moveTo>
                <a:cubicBezTo>
                  <a:pt x="1734278" y="1175648"/>
                  <a:pt x="1741919" y="1183284"/>
                  <a:pt x="1741919" y="1192704"/>
                </a:cubicBezTo>
                <a:cubicBezTo>
                  <a:pt x="1741919" y="1202124"/>
                  <a:pt x="1734278" y="1209760"/>
                  <a:pt x="1724863" y="1209760"/>
                </a:cubicBezTo>
                <a:cubicBezTo>
                  <a:pt x="1715449" y="1209760"/>
                  <a:pt x="1707808" y="1202124"/>
                  <a:pt x="1707808" y="1192704"/>
                </a:cubicBezTo>
                <a:cubicBezTo>
                  <a:pt x="1707808" y="1183284"/>
                  <a:pt x="1715449" y="1175648"/>
                  <a:pt x="1724863" y="1175648"/>
                </a:cubicBezTo>
                <a:close/>
                <a:moveTo>
                  <a:pt x="1909067" y="1175478"/>
                </a:moveTo>
                <a:cubicBezTo>
                  <a:pt x="1918482" y="1175478"/>
                  <a:pt x="1926123" y="1183114"/>
                  <a:pt x="1926123" y="1192534"/>
                </a:cubicBezTo>
                <a:cubicBezTo>
                  <a:pt x="1926123" y="1201954"/>
                  <a:pt x="1918482" y="1209590"/>
                  <a:pt x="1909067" y="1209590"/>
                </a:cubicBezTo>
                <a:cubicBezTo>
                  <a:pt x="1899653" y="1209590"/>
                  <a:pt x="1892012" y="1201954"/>
                  <a:pt x="1892012" y="1192534"/>
                </a:cubicBezTo>
                <a:cubicBezTo>
                  <a:pt x="1892012" y="1183114"/>
                  <a:pt x="1899653" y="1175478"/>
                  <a:pt x="1909067" y="1175478"/>
                </a:cubicBezTo>
                <a:close/>
                <a:moveTo>
                  <a:pt x="1847666" y="1175478"/>
                </a:moveTo>
                <a:cubicBezTo>
                  <a:pt x="1857081" y="1175478"/>
                  <a:pt x="1864722" y="1183114"/>
                  <a:pt x="1864722" y="1192534"/>
                </a:cubicBezTo>
                <a:cubicBezTo>
                  <a:pt x="1864722" y="1201954"/>
                  <a:pt x="1857081" y="1209590"/>
                  <a:pt x="1847666" y="1209590"/>
                </a:cubicBezTo>
                <a:cubicBezTo>
                  <a:pt x="1838252" y="1209590"/>
                  <a:pt x="1830611" y="1201954"/>
                  <a:pt x="1830611" y="1192534"/>
                </a:cubicBezTo>
                <a:cubicBezTo>
                  <a:pt x="1830611" y="1183114"/>
                  <a:pt x="1838252" y="1175478"/>
                  <a:pt x="1847666" y="1175478"/>
                </a:cubicBezTo>
                <a:close/>
                <a:moveTo>
                  <a:pt x="1786265" y="1175478"/>
                </a:moveTo>
                <a:cubicBezTo>
                  <a:pt x="1795680" y="1175478"/>
                  <a:pt x="1803321" y="1183114"/>
                  <a:pt x="1803321" y="1192534"/>
                </a:cubicBezTo>
                <a:cubicBezTo>
                  <a:pt x="1803321" y="1201954"/>
                  <a:pt x="1795680" y="1209590"/>
                  <a:pt x="1786265" y="1209590"/>
                </a:cubicBezTo>
                <a:cubicBezTo>
                  <a:pt x="1776851" y="1209590"/>
                  <a:pt x="1769210" y="1201954"/>
                  <a:pt x="1769210" y="1192534"/>
                </a:cubicBezTo>
                <a:cubicBezTo>
                  <a:pt x="1769210" y="1183114"/>
                  <a:pt x="1776851" y="1175478"/>
                  <a:pt x="1786265" y="1175478"/>
                </a:cubicBezTo>
                <a:close/>
                <a:moveTo>
                  <a:pt x="5629" y="1128574"/>
                </a:moveTo>
                <a:cubicBezTo>
                  <a:pt x="6942" y="1128574"/>
                  <a:pt x="8016" y="1129644"/>
                  <a:pt x="8016" y="1130962"/>
                </a:cubicBezTo>
                <a:cubicBezTo>
                  <a:pt x="8016" y="1132281"/>
                  <a:pt x="6942" y="1133350"/>
                  <a:pt x="5629" y="1133350"/>
                </a:cubicBezTo>
                <a:cubicBezTo>
                  <a:pt x="4349" y="1133266"/>
                  <a:pt x="3326" y="1132245"/>
                  <a:pt x="3241" y="1130962"/>
                </a:cubicBezTo>
                <a:cubicBezTo>
                  <a:pt x="3241" y="1129644"/>
                  <a:pt x="4315" y="1128574"/>
                  <a:pt x="5629" y="1128574"/>
                </a:cubicBezTo>
                <a:close/>
                <a:moveTo>
                  <a:pt x="67029" y="1127380"/>
                </a:moveTo>
                <a:cubicBezTo>
                  <a:pt x="69008" y="1127380"/>
                  <a:pt x="70611" y="1128984"/>
                  <a:pt x="70611" y="1130962"/>
                </a:cubicBezTo>
                <a:cubicBezTo>
                  <a:pt x="70611" y="1132941"/>
                  <a:pt x="69008" y="1134544"/>
                  <a:pt x="67029" y="1134544"/>
                </a:cubicBezTo>
                <a:cubicBezTo>
                  <a:pt x="65085" y="1134457"/>
                  <a:pt x="63533" y="1132903"/>
                  <a:pt x="63448" y="1130962"/>
                </a:cubicBezTo>
                <a:cubicBezTo>
                  <a:pt x="63448" y="1128984"/>
                  <a:pt x="65051" y="1127380"/>
                  <a:pt x="67029" y="1127380"/>
                </a:cubicBezTo>
                <a:close/>
                <a:moveTo>
                  <a:pt x="129114" y="1126698"/>
                </a:moveTo>
                <a:cubicBezTo>
                  <a:pt x="131467" y="1126698"/>
                  <a:pt x="133378" y="1128607"/>
                  <a:pt x="133378" y="1130962"/>
                </a:cubicBezTo>
                <a:cubicBezTo>
                  <a:pt x="133378" y="1133318"/>
                  <a:pt x="131467" y="1135226"/>
                  <a:pt x="129114" y="1135226"/>
                </a:cubicBezTo>
                <a:cubicBezTo>
                  <a:pt x="126760" y="1135226"/>
                  <a:pt x="124850" y="1133318"/>
                  <a:pt x="124850" y="1130962"/>
                </a:cubicBezTo>
                <a:cubicBezTo>
                  <a:pt x="124850" y="1128607"/>
                  <a:pt x="126760" y="1126698"/>
                  <a:pt x="129114" y="1126698"/>
                </a:cubicBezTo>
                <a:close/>
                <a:moveTo>
                  <a:pt x="190199" y="1125881"/>
                </a:moveTo>
                <a:cubicBezTo>
                  <a:pt x="192931" y="1125881"/>
                  <a:pt x="195145" y="1128095"/>
                  <a:pt x="195145" y="1130827"/>
                </a:cubicBezTo>
                <a:cubicBezTo>
                  <a:pt x="195145" y="1133559"/>
                  <a:pt x="192931" y="1135773"/>
                  <a:pt x="190199" y="1135773"/>
                </a:cubicBezTo>
                <a:cubicBezTo>
                  <a:pt x="187467" y="1135773"/>
                  <a:pt x="185253" y="1133559"/>
                  <a:pt x="185253" y="1130827"/>
                </a:cubicBezTo>
                <a:cubicBezTo>
                  <a:pt x="185253" y="1128095"/>
                  <a:pt x="187467" y="1125881"/>
                  <a:pt x="190199" y="1125881"/>
                </a:cubicBezTo>
                <a:close/>
                <a:moveTo>
                  <a:pt x="251234" y="1125163"/>
                </a:moveTo>
                <a:cubicBezTo>
                  <a:pt x="254440" y="1125163"/>
                  <a:pt x="257032" y="1127759"/>
                  <a:pt x="257032" y="1130963"/>
                </a:cubicBezTo>
                <a:cubicBezTo>
                  <a:pt x="257032" y="1134166"/>
                  <a:pt x="254440" y="1136761"/>
                  <a:pt x="251234" y="1136761"/>
                </a:cubicBezTo>
                <a:cubicBezTo>
                  <a:pt x="248061" y="1136673"/>
                  <a:pt x="245520" y="1134128"/>
                  <a:pt x="245435" y="1130963"/>
                </a:cubicBezTo>
                <a:cubicBezTo>
                  <a:pt x="245435" y="1127759"/>
                  <a:pt x="248027" y="1125163"/>
                  <a:pt x="251234" y="1125163"/>
                </a:cubicBezTo>
                <a:close/>
                <a:moveTo>
                  <a:pt x="312635" y="1124480"/>
                </a:moveTo>
                <a:cubicBezTo>
                  <a:pt x="316216" y="1124480"/>
                  <a:pt x="319116" y="1127382"/>
                  <a:pt x="319116" y="1130962"/>
                </a:cubicBezTo>
                <a:cubicBezTo>
                  <a:pt x="319116" y="1134542"/>
                  <a:pt x="316216" y="1137443"/>
                  <a:pt x="312635" y="1137443"/>
                </a:cubicBezTo>
                <a:cubicBezTo>
                  <a:pt x="309053" y="1137443"/>
                  <a:pt x="306154" y="1134542"/>
                  <a:pt x="306154" y="1130962"/>
                </a:cubicBezTo>
                <a:cubicBezTo>
                  <a:pt x="306154" y="1127382"/>
                  <a:pt x="309053" y="1124480"/>
                  <a:pt x="312635" y="1124480"/>
                </a:cubicBezTo>
                <a:close/>
                <a:moveTo>
                  <a:pt x="374036" y="1123798"/>
                </a:moveTo>
                <a:cubicBezTo>
                  <a:pt x="377993" y="1123798"/>
                  <a:pt x="381199" y="1127005"/>
                  <a:pt x="381199" y="1130962"/>
                </a:cubicBezTo>
                <a:cubicBezTo>
                  <a:pt x="381199" y="1134919"/>
                  <a:pt x="377993" y="1138125"/>
                  <a:pt x="374036" y="1138125"/>
                </a:cubicBezTo>
                <a:cubicBezTo>
                  <a:pt x="370079" y="1138125"/>
                  <a:pt x="366873" y="1134919"/>
                  <a:pt x="366873" y="1130962"/>
                </a:cubicBezTo>
                <a:cubicBezTo>
                  <a:pt x="366873" y="1127005"/>
                  <a:pt x="370079" y="1123798"/>
                  <a:pt x="374036" y="1123798"/>
                </a:cubicBezTo>
                <a:close/>
                <a:moveTo>
                  <a:pt x="436120" y="1123286"/>
                </a:moveTo>
                <a:cubicBezTo>
                  <a:pt x="440367" y="1123286"/>
                  <a:pt x="443795" y="1126723"/>
                  <a:pt x="443795" y="1130962"/>
                </a:cubicBezTo>
                <a:cubicBezTo>
                  <a:pt x="443795" y="1135200"/>
                  <a:pt x="440367" y="1138637"/>
                  <a:pt x="436120" y="1138637"/>
                </a:cubicBezTo>
                <a:cubicBezTo>
                  <a:pt x="431873" y="1138637"/>
                  <a:pt x="428445" y="1135200"/>
                  <a:pt x="428445" y="1130962"/>
                </a:cubicBezTo>
                <a:cubicBezTo>
                  <a:pt x="428445" y="1126723"/>
                  <a:pt x="431873" y="1123286"/>
                  <a:pt x="436120" y="1123286"/>
                </a:cubicBezTo>
                <a:close/>
                <a:moveTo>
                  <a:pt x="496839" y="1122604"/>
                </a:moveTo>
                <a:cubicBezTo>
                  <a:pt x="501461" y="1122604"/>
                  <a:pt x="505196" y="1126347"/>
                  <a:pt x="505196" y="1130962"/>
                </a:cubicBezTo>
                <a:cubicBezTo>
                  <a:pt x="505196" y="1135577"/>
                  <a:pt x="501461" y="1139319"/>
                  <a:pt x="496839" y="1139319"/>
                </a:cubicBezTo>
                <a:cubicBezTo>
                  <a:pt x="492217" y="1139319"/>
                  <a:pt x="488482" y="1135577"/>
                  <a:pt x="488482" y="1130962"/>
                </a:cubicBezTo>
                <a:cubicBezTo>
                  <a:pt x="488482" y="1126347"/>
                  <a:pt x="492217" y="1122604"/>
                  <a:pt x="496839" y="1122604"/>
                </a:cubicBezTo>
                <a:close/>
                <a:moveTo>
                  <a:pt x="558240" y="1121923"/>
                </a:moveTo>
                <a:cubicBezTo>
                  <a:pt x="558359" y="1121921"/>
                  <a:pt x="558462" y="1121921"/>
                  <a:pt x="558581" y="1121923"/>
                </a:cubicBezTo>
                <a:cubicBezTo>
                  <a:pt x="563476" y="1122018"/>
                  <a:pt x="567382" y="1126066"/>
                  <a:pt x="567280" y="1130962"/>
                </a:cubicBezTo>
                <a:cubicBezTo>
                  <a:pt x="567280" y="1135955"/>
                  <a:pt x="563238" y="1140002"/>
                  <a:pt x="558240" y="1140002"/>
                </a:cubicBezTo>
                <a:cubicBezTo>
                  <a:pt x="553243" y="1140002"/>
                  <a:pt x="549201" y="1135955"/>
                  <a:pt x="549201" y="1130962"/>
                </a:cubicBezTo>
                <a:cubicBezTo>
                  <a:pt x="549201" y="1125970"/>
                  <a:pt x="553243" y="1121923"/>
                  <a:pt x="558240" y="1121923"/>
                </a:cubicBezTo>
                <a:close/>
                <a:moveTo>
                  <a:pt x="619642" y="1121240"/>
                </a:moveTo>
                <a:cubicBezTo>
                  <a:pt x="619761" y="1121238"/>
                  <a:pt x="619863" y="1121238"/>
                  <a:pt x="619982" y="1121240"/>
                </a:cubicBezTo>
                <a:cubicBezTo>
                  <a:pt x="625253" y="1121335"/>
                  <a:pt x="629466" y="1125688"/>
                  <a:pt x="629363" y="1130962"/>
                </a:cubicBezTo>
                <a:cubicBezTo>
                  <a:pt x="629363" y="1136331"/>
                  <a:pt x="625014" y="1140684"/>
                  <a:pt x="619642" y="1140684"/>
                </a:cubicBezTo>
                <a:cubicBezTo>
                  <a:pt x="614303" y="1140593"/>
                  <a:pt x="610005" y="1136293"/>
                  <a:pt x="609920" y="1130962"/>
                </a:cubicBezTo>
                <a:cubicBezTo>
                  <a:pt x="609920" y="1125592"/>
                  <a:pt x="614269" y="1121240"/>
                  <a:pt x="619642" y="1121240"/>
                </a:cubicBezTo>
                <a:close/>
                <a:moveTo>
                  <a:pt x="681042" y="1120558"/>
                </a:moveTo>
                <a:cubicBezTo>
                  <a:pt x="686790" y="1120558"/>
                  <a:pt x="691447" y="1125216"/>
                  <a:pt x="691447" y="1130963"/>
                </a:cubicBezTo>
                <a:cubicBezTo>
                  <a:pt x="691447" y="1136709"/>
                  <a:pt x="686790" y="1141367"/>
                  <a:pt x="681042" y="1141367"/>
                </a:cubicBezTo>
                <a:cubicBezTo>
                  <a:pt x="675329" y="1141275"/>
                  <a:pt x="670724" y="1136671"/>
                  <a:pt x="670639" y="1130963"/>
                </a:cubicBezTo>
                <a:cubicBezTo>
                  <a:pt x="670639" y="1125216"/>
                  <a:pt x="675295" y="1120558"/>
                  <a:pt x="681042" y="1120558"/>
                </a:cubicBezTo>
                <a:close/>
                <a:moveTo>
                  <a:pt x="743126" y="1120047"/>
                </a:moveTo>
                <a:cubicBezTo>
                  <a:pt x="743245" y="1120045"/>
                  <a:pt x="743347" y="1120045"/>
                  <a:pt x="743467" y="1120047"/>
                </a:cubicBezTo>
                <a:cubicBezTo>
                  <a:pt x="749402" y="1120142"/>
                  <a:pt x="754144" y="1125029"/>
                  <a:pt x="754042" y="1130963"/>
                </a:cubicBezTo>
                <a:cubicBezTo>
                  <a:pt x="754042" y="1136992"/>
                  <a:pt x="749146" y="1141878"/>
                  <a:pt x="743126" y="1141878"/>
                </a:cubicBezTo>
                <a:cubicBezTo>
                  <a:pt x="737105" y="1141878"/>
                  <a:pt x="732210" y="1136992"/>
                  <a:pt x="732210" y="1130963"/>
                </a:cubicBezTo>
                <a:cubicBezTo>
                  <a:pt x="732210" y="1124933"/>
                  <a:pt x="737105" y="1120047"/>
                  <a:pt x="743126" y="1120047"/>
                </a:cubicBezTo>
                <a:close/>
                <a:moveTo>
                  <a:pt x="803844" y="1119364"/>
                </a:moveTo>
                <a:cubicBezTo>
                  <a:pt x="803964" y="1119362"/>
                  <a:pt x="804066" y="1119362"/>
                  <a:pt x="804185" y="1119364"/>
                </a:cubicBezTo>
                <a:cubicBezTo>
                  <a:pt x="810497" y="1119459"/>
                  <a:pt x="815545" y="1124651"/>
                  <a:pt x="815442" y="1130962"/>
                </a:cubicBezTo>
                <a:cubicBezTo>
                  <a:pt x="815442" y="1137368"/>
                  <a:pt x="810258" y="1142560"/>
                  <a:pt x="803844" y="1142560"/>
                </a:cubicBezTo>
                <a:cubicBezTo>
                  <a:pt x="797483" y="1142468"/>
                  <a:pt x="792332" y="1137329"/>
                  <a:pt x="792247" y="1130962"/>
                </a:cubicBezTo>
                <a:cubicBezTo>
                  <a:pt x="792247" y="1124555"/>
                  <a:pt x="797431" y="1119364"/>
                  <a:pt x="803844" y="1119364"/>
                </a:cubicBezTo>
                <a:close/>
                <a:moveTo>
                  <a:pt x="865246" y="1118852"/>
                </a:moveTo>
                <a:cubicBezTo>
                  <a:pt x="871932" y="1118852"/>
                  <a:pt x="877356" y="1124274"/>
                  <a:pt x="877356" y="1130962"/>
                </a:cubicBezTo>
                <a:cubicBezTo>
                  <a:pt x="877356" y="1137650"/>
                  <a:pt x="871932" y="1143072"/>
                  <a:pt x="865246" y="1143072"/>
                </a:cubicBezTo>
                <a:cubicBezTo>
                  <a:pt x="858560" y="1143072"/>
                  <a:pt x="853137" y="1137650"/>
                  <a:pt x="853137" y="1130962"/>
                </a:cubicBezTo>
                <a:cubicBezTo>
                  <a:pt x="853137" y="1124274"/>
                  <a:pt x="858560" y="1118852"/>
                  <a:pt x="865246" y="1118852"/>
                </a:cubicBezTo>
                <a:close/>
                <a:moveTo>
                  <a:pt x="926647" y="1118340"/>
                </a:moveTo>
                <a:cubicBezTo>
                  <a:pt x="933623" y="1118340"/>
                  <a:pt x="939268" y="1123991"/>
                  <a:pt x="939268" y="1130962"/>
                </a:cubicBezTo>
                <a:cubicBezTo>
                  <a:pt x="939268" y="1137933"/>
                  <a:pt x="933623" y="1143583"/>
                  <a:pt x="926647" y="1143583"/>
                </a:cubicBezTo>
                <a:cubicBezTo>
                  <a:pt x="919722" y="1143491"/>
                  <a:pt x="914111" y="1137893"/>
                  <a:pt x="914026" y="1130962"/>
                </a:cubicBezTo>
                <a:cubicBezTo>
                  <a:pt x="914026" y="1123991"/>
                  <a:pt x="919671" y="1118340"/>
                  <a:pt x="926647" y="1118340"/>
                </a:cubicBezTo>
                <a:close/>
                <a:moveTo>
                  <a:pt x="988048" y="1117658"/>
                </a:moveTo>
                <a:cubicBezTo>
                  <a:pt x="995399" y="1117658"/>
                  <a:pt x="1001352" y="1123614"/>
                  <a:pt x="1001352" y="1130962"/>
                </a:cubicBezTo>
                <a:cubicBezTo>
                  <a:pt x="1001352" y="1138310"/>
                  <a:pt x="995399" y="1144266"/>
                  <a:pt x="988048" y="1144266"/>
                </a:cubicBezTo>
                <a:cubicBezTo>
                  <a:pt x="980697" y="1144266"/>
                  <a:pt x="974745" y="1138310"/>
                  <a:pt x="974745" y="1130962"/>
                </a:cubicBezTo>
                <a:cubicBezTo>
                  <a:pt x="974745" y="1123614"/>
                  <a:pt x="980697" y="1117658"/>
                  <a:pt x="988048" y="1117658"/>
                </a:cubicBezTo>
                <a:close/>
                <a:moveTo>
                  <a:pt x="1049816" y="1117012"/>
                </a:moveTo>
                <a:cubicBezTo>
                  <a:pt x="1057446" y="1117012"/>
                  <a:pt x="1063632" y="1123197"/>
                  <a:pt x="1063632" y="1130827"/>
                </a:cubicBezTo>
                <a:cubicBezTo>
                  <a:pt x="1063632" y="1138457"/>
                  <a:pt x="1057446" y="1144642"/>
                  <a:pt x="1049816" y="1144642"/>
                </a:cubicBezTo>
                <a:cubicBezTo>
                  <a:pt x="1042186" y="1144642"/>
                  <a:pt x="1036001" y="1138457"/>
                  <a:pt x="1036001" y="1130827"/>
                </a:cubicBezTo>
                <a:cubicBezTo>
                  <a:pt x="1036001" y="1123197"/>
                  <a:pt x="1042186" y="1117012"/>
                  <a:pt x="1049816" y="1117012"/>
                </a:cubicBezTo>
                <a:close/>
                <a:moveTo>
                  <a:pt x="1172253" y="1116124"/>
                </a:moveTo>
                <a:cubicBezTo>
                  <a:pt x="1172372" y="1116122"/>
                  <a:pt x="1172475" y="1116122"/>
                  <a:pt x="1172594" y="1116124"/>
                </a:cubicBezTo>
                <a:cubicBezTo>
                  <a:pt x="1180610" y="1116219"/>
                  <a:pt x="1187023" y="1122786"/>
                  <a:pt x="1186921" y="1130792"/>
                </a:cubicBezTo>
                <a:cubicBezTo>
                  <a:pt x="1186921" y="1138893"/>
                  <a:pt x="1180355" y="1145460"/>
                  <a:pt x="1172253" y="1145460"/>
                </a:cubicBezTo>
                <a:cubicBezTo>
                  <a:pt x="1164186" y="1145368"/>
                  <a:pt x="1157670" y="1138854"/>
                  <a:pt x="1157585" y="1130792"/>
                </a:cubicBezTo>
                <a:cubicBezTo>
                  <a:pt x="1157585" y="1122690"/>
                  <a:pt x="1164151" y="1116124"/>
                  <a:pt x="1172253" y="1116124"/>
                </a:cubicBezTo>
                <a:close/>
                <a:moveTo>
                  <a:pt x="1971151" y="1116123"/>
                </a:moveTo>
                <a:cubicBezTo>
                  <a:pt x="1979628" y="1116123"/>
                  <a:pt x="1986501" y="1122995"/>
                  <a:pt x="1986501" y="1131474"/>
                </a:cubicBezTo>
                <a:cubicBezTo>
                  <a:pt x="1986501" y="1131532"/>
                  <a:pt x="1986501" y="1131588"/>
                  <a:pt x="1986501" y="1131646"/>
                </a:cubicBezTo>
                <a:cubicBezTo>
                  <a:pt x="1986399" y="1140029"/>
                  <a:pt x="1979542" y="1146747"/>
                  <a:pt x="1971151" y="1146654"/>
                </a:cubicBezTo>
                <a:cubicBezTo>
                  <a:pt x="1962742" y="1146654"/>
                  <a:pt x="1955886" y="1139886"/>
                  <a:pt x="1955801" y="1131474"/>
                </a:cubicBezTo>
                <a:cubicBezTo>
                  <a:pt x="1955801" y="1122995"/>
                  <a:pt x="1962674" y="1116123"/>
                  <a:pt x="1971151" y="1116123"/>
                </a:cubicBezTo>
                <a:close/>
                <a:moveTo>
                  <a:pt x="1295055" y="1116123"/>
                </a:moveTo>
                <a:cubicBezTo>
                  <a:pt x="1303634" y="1116123"/>
                  <a:pt x="1310576" y="1123072"/>
                  <a:pt x="1310576" y="1131644"/>
                </a:cubicBezTo>
                <a:cubicBezTo>
                  <a:pt x="1310576" y="1131702"/>
                  <a:pt x="1310576" y="1131759"/>
                  <a:pt x="1310576" y="1131817"/>
                </a:cubicBezTo>
                <a:cubicBezTo>
                  <a:pt x="1310474" y="1140293"/>
                  <a:pt x="1303532" y="1147088"/>
                  <a:pt x="1295055" y="1146995"/>
                </a:cubicBezTo>
                <a:cubicBezTo>
                  <a:pt x="1295004" y="1146995"/>
                  <a:pt x="1294936" y="1146996"/>
                  <a:pt x="1294885" y="1146996"/>
                </a:cubicBezTo>
                <a:cubicBezTo>
                  <a:pt x="1286408" y="1146995"/>
                  <a:pt x="1279535" y="1140123"/>
                  <a:pt x="1279535" y="1131644"/>
                </a:cubicBezTo>
                <a:cubicBezTo>
                  <a:pt x="1279535" y="1123072"/>
                  <a:pt x="1286476" y="1116123"/>
                  <a:pt x="1295055" y="1116123"/>
                </a:cubicBezTo>
                <a:close/>
                <a:moveTo>
                  <a:pt x="1233654" y="1116123"/>
                </a:moveTo>
                <a:cubicBezTo>
                  <a:pt x="1242045" y="1116123"/>
                  <a:pt x="1248833" y="1122920"/>
                  <a:pt x="1248833" y="1131303"/>
                </a:cubicBezTo>
                <a:cubicBezTo>
                  <a:pt x="1248833" y="1131361"/>
                  <a:pt x="1248833" y="1131417"/>
                  <a:pt x="1248833" y="1131475"/>
                </a:cubicBezTo>
                <a:cubicBezTo>
                  <a:pt x="1248731" y="1139763"/>
                  <a:pt x="1241943" y="1146406"/>
                  <a:pt x="1233654" y="1146312"/>
                </a:cubicBezTo>
                <a:cubicBezTo>
                  <a:pt x="1233602" y="1146312"/>
                  <a:pt x="1233534" y="1146314"/>
                  <a:pt x="1233483" y="1146314"/>
                </a:cubicBezTo>
                <a:cubicBezTo>
                  <a:pt x="1225194" y="1146312"/>
                  <a:pt x="1218474" y="1139592"/>
                  <a:pt x="1218474" y="1131303"/>
                </a:cubicBezTo>
                <a:cubicBezTo>
                  <a:pt x="1218474" y="1122920"/>
                  <a:pt x="1225262" y="1116123"/>
                  <a:pt x="1233654" y="1116123"/>
                </a:cubicBezTo>
                <a:close/>
                <a:moveTo>
                  <a:pt x="1110851" y="1116123"/>
                </a:moveTo>
                <a:cubicBezTo>
                  <a:pt x="1118662" y="1116123"/>
                  <a:pt x="1125007" y="1122461"/>
                  <a:pt x="1125007" y="1130280"/>
                </a:cubicBezTo>
                <a:cubicBezTo>
                  <a:pt x="1125007" y="1138098"/>
                  <a:pt x="1118662" y="1144436"/>
                  <a:pt x="1110851" y="1144436"/>
                </a:cubicBezTo>
                <a:cubicBezTo>
                  <a:pt x="1103073" y="1144344"/>
                  <a:pt x="1096779" y="1138059"/>
                  <a:pt x="1096695" y="1130280"/>
                </a:cubicBezTo>
                <a:cubicBezTo>
                  <a:pt x="1096695" y="1122461"/>
                  <a:pt x="1103039" y="1116123"/>
                  <a:pt x="1110851" y="1116123"/>
                </a:cubicBezTo>
                <a:close/>
                <a:moveTo>
                  <a:pt x="1357138" y="1114929"/>
                </a:moveTo>
                <a:cubicBezTo>
                  <a:pt x="1365990" y="1114929"/>
                  <a:pt x="1373171" y="1122108"/>
                  <a:pt x="1373171" y="1130962"/>
                </a:cubicBezTo>
                <a:cubicBezTo>
                  <a:pt x="1373085" y="1139749"/>
                  <a:pt x="1365922" y="1146824"/>
                  <a:pt x="1357138" y="1146824"/>
                </a:cubicBezTo>
                <a:cubicBezTo>
                  <a:pt x="1348354" y="1146824"/>
                  <a:pt x="1341191" y="1139749"/>
                  <a:pt x="1341106" y="1130962"/>
                </a:cubicBezTo>
                <a:cubicBezTo>
                  <a:pt x="1341106" y="1122108"/>
                  <a:pt x="1348286" y="1114929"/>
                  <a:pt x="1357138" y="1114929"/>
                </a:cubicBezTo>
                <a:close/>
                <a:moveTo>
                  <a:pt x="1417857" y="1114588"/>
                </a:moveTo>
                <a:cubicBezTo>
                  <a:pt x="1427272" y="1114588"/>
                  <a:pt x="1434913" y="1122224"/>
                  <a:pt x="1434913" y="1131644"/>
                </a:cubicBezTo>
                <a:cubicBezTo>
                  <a:pt x="1434453" y="1140730"/>
                  <a:pt x="1426948" y="1147859"/>
                  <a:pt x="1417857" y="1147847"/>
                </a:cubicBezTo>
                <a:cubicBezTo>
                  <a:pt x="1408767" y="1147859"/>
                  <a:pt x="1401262" y="1140730"/>
                  <a:pt x="1400802" y="1131644"/>
                </a:cubicBezTo>
                <a:cubicBezTo>
                  <a:pt x="1400802" y="1122224"/>
                  <a:pt x="1408443" y="1114588"/>
                  <a:pt x="1417857" y="1114588"/>
                </a:cubicBezTo>
                <a:close/>
                <a:moveTo>
                  <a:pt x="1479258" y="1114247"/>
                </a:moveTo>
                <a:cubicBezTo>
                  <a:pt x="1488673" y="1114247"/>
                  <a:pt x="1496314" y="1121883"/>
                  <a:pt x="1496314" y="1131303"/>
                </a:cubicBezTo>
                <a:cubicBezTo>
                  <a:pt x="1496314" y="1140723"/>
                  <a:pt x="1488673" y="1148359"/>
                  <a:pt x="1479258" y="1148359"/>
                </a:cubicBezTo>
                <a:cubicBezTo>
                  <a:pt x="1469844" y="1148359"/>
                  <a:pt x="1462203" y="1140723"/>
                  <a:pt x="1462203" y="1131303"/>
                </a:cubicBezTo>
                <a:cubicBezTo>
                  <a:pt x="1462203" y="1121883"/>
                  <a:pt x="1469844" y="1114247"/>
                  <a:pt x="1479258" y="1114247"/>
                </a:cubicBezTo>
                <a:close/>
                <a:moveTo>
                  <a:pt x="1540660" y="1114076"/>
                </a:moveTo>
                <a:cubicBezTo>
                  <a:pt x="1550075" y="1114076"/>
                  <a:pt x="1557716" y="1121712"/>
                  <a:pt x="1557716" y="1131132"/>
                </a:cubicBezTo>
                <a:cubicBezTo>
                  <a:pt x="1557716" y="1140552"/>
                  <a:pt x="1550075" y="1148188"/>
                  <a:pt x="1540660" y="1148188"/>
                </a:cubicBezTo>
                <a:cubicBezTo>
                  <a:pt x="1531246" y="1148188"/>
                  <a:pt x="1523605" y="1140552"/>
                  <a:pt x="1523605" y="1131132"/>
                </a:cubicBezTo>
                <a:cubicBezTo>
                  <a:pt x="1523605" y="1121712"/>
                  <a:pt x="1531246" y="1114076"/>
                  <a:pt x="1540660" y="1114076"/>
                </a:cubicBezTo>
                <a:close/>
                <a:moveTo>
                  <a:pt x="1602061" y="1113735"/>
                </a:moveTo>
                <a:cubicBezTo>
                  <a:pt x="1611476" y="1113735"/>
                  <a:pt x="1619117" y="1121371"/>
                  <a:pt x="1619117" y="1130791"/>
                </a:cubicBezTo>
                <a:cubicBezTo>
                  <a:pt x="1619117" y="1140211"/>
                  <a:pt x="1611476" y="1147847"/>
                  <a:pt x="1602061" y="1147847"/>
                </a:cubicBezTo>
                <a:cubicBezTo>
                  <a:pt x="1592647" y="1147847"/>
                  <a:pt x="1585006" y="1140211"/>
                  <a:pt x="1585006" y="1130791"/>
                </a:cubicBezTo>
                <a:cubicBezTo>
                  <a:pt x="1585006" y="1121371"/>
                  <a:pt x="1592647" y="1113735"/>
                  <a:pt x="1602061" y="1113735"/>
                </a:cubicBezTo>
                <a:close/>
                <a:moveTo>
                  <a:pt x="1664144" y="1113565"/>
                </a:moveTo>
                <a:cubicBezTo>
                  <a:pt x="1673559" y="1113565"/>
                  <a:pt x="1681200" y="1121201"/>
                  <a:pt x="1681200" y="1130621"/>
                </a:cubicBezTo>
                <a:cubicBezTo>
                  <a:pt x="1681200" y="1140041"/>
                  <a:pt x="1673559" y="1147677"/>
                  <a:pt x="1664144" y="1147677"/>
                </a:cubicBezTo>
                <a:cubicBezTo>
                  <a:pt x="1654730" y="1147677"/>
                  <a:pt x="1647089" y="1140041"/>
                  <a:pt x="1647089" y="1130621"/>
                </a:cubicBezTo>
                <a:cubicBezTo>
                  <a:pt x="1647089" y="1121201"/>
                  <a:pt x="1654730" y="1113565"/>
                  <a:pt x="1664144" y="1113565"/>
                </a:cubicBezTo>
                <a:close/>
                <a:moveTo>
                  <a:pt x="1786265" y="1113394"/>
                </a:moveTo>
                <a:cubicBezTo>
                  <a:pt x="1795680" y="1113394"/>
                  <a:pt x="1803321" y="1121030"/>
                  <a:pt x="1803321" y="1130450"/>
                </a:cubicBezTo>
                <a:cubicBezTo>
                  <a:pt x="1803321" y="1139870"/>
                  <a:pt x="1795680" y="1147506"/>
                  <a:pt x="1786265" y="1147506"/>
                </a:cubicBezTo>
                <a:cubicBezTo>
                  <a:pt x="1776851" y="1147506"/>
                  <a:pt x="1769210" y="1139870"/>
                  <a:pt x="1769210" y="1130450"/>
                </a:cubicBezTo>
                <a:cubicBezTo>
                  <a:pt x="1769210" y="1121030"/>
                  <a:pt x="1776851" y="1113394"/>
                  <a:pt x="1786265" y="1113394"/>
                </a:cubicBezTo>
                <a:close/>
                <a:moveTo>
                  <a:pt x="1724863" y="1113394"/>
                </a:moveTo>
                <a:cubicBezTo>
                  <a:pt x="1734278" y="1113394"/>
                  <a:pt x="1741919" y="1121030"/>
                  <a:pt x="1741919" y="1130450"/>
                </a:cubicBezTo>
                <a:cubicBezTo>
                  <a:pt x="1741919" y="1139870"/>
                  <a:pt x="1734278" y="1147506"/>
                  <a:pt x="1724863" y="1147506"/>
                </a:cubicBezTo>
                <a:cubicBezTo>
                  <a:pt x="1715449" y="1147506"/>
                  <a:pt x="1707808" y="1139870"/>
                  <a:pt x="1707808" y="1130450"/>
                </a:cubicBezTo>
                <a:cubicBezTo>
                  <a:pt x="1707808" y="1121030"/>
                  <a:pt x="1715449" y="1113394"/>
                  <a:pt x="1724863" y="1113394"/>
                </a:cubicBezTo>
                <a:close/>
                <a:moveTo>
                  <a:pt x="1909434" y="1113089"/>
                </a:moveTo>
                <a:cubicBezTo>
                  <a:pt x="1919231" y="1113089"/>
                  <a:pt x="1927172" y="1121031"/>
                  <a:pt x="1927172" y="1130827"/>
                </a:cubicBezTo>
                <a:cubicBezTo>
                  <a:pt x="1927172" y="1140624"/>
                  <a:pt x="1919231" y="1148565"/>
                  <a:pt x="1909434" y="1148565"/>
                </a:cubicBezTo>
                <a:cubicBezTo>
                  <a:pt x="1899638" y="1148565"/>
                  <a:pt x="1891696" y="1140624"/>
                  <a:pt x="1891696" y="1130827"/>
                </a:cubicBezTo>
                <a:cubicBezTo>
                  <a:pt x="1891696" y="1121031"/>
                  <a:pt x="1899638" y="1113089"/>
                  <a:pt x="1909434" y="1113089"/>
                </a:cubicBezTo>
                <a:close/>
                <a:moveTo>
                  <a:pt x="1848033" y="1113089"/>
                </a:moveTo>
                <a:cubicBezTo>
                  <a:pt x="1857830" y="1113089"/>
                  <a:pt x="1865771" y="1121031"/>
                  <a:pt x="1865771" y="1130827"/>
                </a:cubicBezTo>
                <a:cubicBezTo>
                  <a:pt x="1865771" y="1140624"/>
                  <a:pt x="1857830" y="1148565"/>
                  <a:pt x="1848033" y="1148565"/>
                </a:cubicBezTo>
                <a:cubicBezTo>
                  <a:pt x="1838237" y="1148565"/>
                  <a:pt x="1830295" y="1140624"/>
                  <a:pt x="1830295" y="1130827"/>
                </a:cubicBezTo>
                <a:cubicBezTo>
                  <a:pt x="1830295" y="1121031"/>
                  <a:pt x="1838237" y="1113089"/>
                  <a:pt x="1848033" y="1113089"/>
                </a:cubicBezTo>
                <a:close/>
                <a:moveTo>
                  <a:pt x="5629" y="1066831"/>
                </a:moveTo>
                <a:cubicBezTo>
                  <a:pt x="7129" y="1066831"/>
                  <a:pt x="8358" y="1068053"/>
                  <a:pt x="8358" y="1069560"/>
                </a:cubicBezTo>
                <a:cubicBezTo>
                  <a:pt x="8358" y="1071068"/>
                  <a:pt x="7129" y="1072289"/>
                  <a:pt x="5629" y="1072289"/>
                </a:cubicBezTo>
                <a:cubicBezTo>
                  <a:pt x="4127" y="1072289"/>
                  <a:pt x="2900" y="1071068"/>
                  <a:pt x="2900" y="1069560"/>
                </a:cubicBezTo>
                <a:cubicBezTo>
                  <a:pt x="2900" y="1068053"/>
                  <a:pt x="4127" y="1066831"/>
                  <a:pt x="5629" y="1066831"/>
                </a:cubicBezTo>
                <a:close/>
                <a:moveTo>
                  <a:pt x="189833" y="1064955"/>
                </a:moveTo>
                <a:cubicBezTo>
                  <a:pt x="192852" y="1064955"/>
                  <a:pt x="195291" y="1067400"/>
                  <a:pt x="195291" y="1070413"/>
                </a:cubicBezTo>
                <a:cubicBezTo>
                  <a:pt x="195291" y="1073427"/>
                  <a:pt x="192852" y="1075871"/>
                  <a:pt x="189833" y="1075871"/>
                </a:cubicBezTo>
                <a:cubicBezTo>
                  <a:pt x="186848" y="1075783"/>
                  <a:pt x="184460" y="1073390"/>
                  <a:pt x="184375" y="1070413"/>
                </a:cubicBezTo>
                <a:cubicBezTo>
                  <a:pt x="184375" y="1067400"/>
                  <a:pt x="186814" y="1064955"/>
                  <a:pt x="189833" y="1064955"/>
                </a:cubicBezTo>
                <a:close/>
                <a:moveTo>
                  <a:pt x="129113" y="1064955"/>
                </a:moveTo>
                <a:cubicBezTo>
                  <a:pt x="129232" y="1064950"/>
                  <a:pt x="129352" y="1064950"/>
                  <a:pt x="129454" y="1064955"/>
                </a:cubicBezTo>
                <a:cubicBezTo>
                  <a:pt x="131996" y="1065051"/>
                  <a:pt x="133991" y="1067190"/>
                  <a:pt x="133889" y="1069731"/>
                </a:cubicBezTo>
                <a:cubicBezTo>
                  <a:pt x="133889" y="1072368"/>
                  <a:pt x="131757" y="1074507"/>
                  <a:pt x="129113" y="1074507"/>
                </a:cubicBezTo>
                <a:cubicBezTo>
                  <a:pt x="126521" y="1074418"/>
                  <a:pt x="124423" y="1072330"/>
                  <a:pt x="124338" y="1069731"/>
                </a:cubicBezTo>
                <a:cubicBezTo>
                  <a:pt x="124338" y="1067094"/>
                  <a:pt x="126470" y="1064955"/>
                  <a:pt x="129113" y="1064955"/>
                </a:cubicBezTo>
                <a:close/>
                <a:moveTo>
                  <a:pt x="67030" y="1064955"/>
                </a:moveTo>
                <a:cubicBezTo>
                  <a:pt x="67150" y="1064950"/>
                  <a:pt x="67269" y="1064950"/>
                  <a:pt x="67371" y="1064955"/>
                </a:cubicBezTo>
                <a:cubicBezTo>
                  <a:pt x="69537" y="1065051"/>
                  <a:pt x="71226" y="1066884"/>
                  <a:pt x="71124" y="1069049"/>
                </a:cubicBezTo>
                <a:cubicBezTo>
                  <a:pt x="71124" y="1071309"/>
                  <a:pt x="69299" y="1073142"/>
                  <a:pt x="67030" y="1073142"/>
                </a:cubicBezTo>
                <a:cubicBezTo>
                  <a:pt x="64761" y="1073142"/>
                  <a:pt x="62937" y="1071309"/>
                  <a:pt x="62937" y="1069049"/>
                </a:cubicBezTo>
                <a:cubicBezTo>
                  <a:pt x="62937" y="1066789"/>
                  <a:pt x="64761" y="1064955"/>
                  <a:pt x="67030" y="1064955"/>
                </a:cubicBezTo>
                <a:close/>
                <a:moveTo>
                  <a:pt x="251234" y="1063420"/>
                </a:moveTo>
                <a:cubicBezTo>
                  <a:pt x="254628" y="1063420"/>
                  <a:pt x="257374" y="1066170"/>
                  <a:pt x="257374" y="1069560"/>
                </a:cubicBezTo>
                <a:cubicBezTo>
                  <a:pt x="257374" y="1072951"/>
                  <a:pt x="254628" y="1075701"/>
                  <a:pt x="251234" y="1075701"/>
                </a:cubicBezTo>
                <a:cubicBezTo>
                  <a:pt x="247840" y="1075701"/>
                  <a:pt x="245094" y="1072951"/>
                  <a:pt x="245094" y="1069560"/>
                </a:cubicBezTo>
                <a:cubicBezTo>
                  <a:pt x="245094" y="1066170"/>
                  <a:pt x="247840" y="1063420"/>
                  <a:pt x="251234" y="1063420"/>
                </a:cubicBezTo>
                <a:close/>
                <a:moveTo>
                  <a:pt x="312635" y="1062738"/>
                </a:moveTo>
                <a:cubicBezTo>
                  <a:pt x="316404" y="1062738"/>
                  <a:pt x="319458" y="1065793"/>
                  <a:pt x="319458" y="1069561"/>
                </a:cubicBezTo>
                <a:cubicBezTo>
                  <a:pt x="319458" y="1073328"/>
                  <a:pt x="316404" y="1076383"/>
                  <a:pt x="312635" y="1076383"/>
                </a:cubicBezTo>
                <a:cubicBezTo>
                  <a:pt x="308866" y="1076383"/>
                  <a:pt x="305813" y="1073328"/>
                  <a:pt x="305813" y="1069561"/>
                </a:cubicBezTo>
                <a:cubicBezTo>
                  <a:pt x="305813" y="1065793"/>
                  <a:pt x="308866" y="1062738"/>
                  <a:pt x="312635" y="1062738"/>
                </a:cubicBezTo>
                <a:close/>
                <a:moveTo>
                  <a:pt x="374036" y="1062056"/>
                </a:moveTo>
                <a:cubicBezTo>
                  <a:pt x="374155" y="1062053"/>
                  <a:pt x="374257" y="1062053"/>
                  <a:pt x="374377" y="1062056"/>
                </a:cubicBezTo>
                <a:cubicBezTo>
                  <a:pt x="378437" y="1062151"/>
                  <a:pt x="381643" y="1065511"/>
                  <a:pt x="381540" y="1069560"/>
                </a:cubicBezTo>
                <a:cubicBezTo>
                  <a:pt x="381540" y="1073705"/>
                  <a:pt x="378180" y="1077065"/>
                  <a:pt x="374036" y="1077065"/>
                </a:cubicBezTo>
                <a:cubicBezTo>
                  <a:pt x="369891" y="1077065"/>
                  <a:pt x="366532" y="1073705"/>
                  <a:pt x="366532" y="1069560"/>
                </a:cubicBezTo>
                <a:cubicBezTo>
                  <a:pt x="366532" y="1065416"/>
                  <a:pt x="369891" y="1062056"/>
                  <a:pt x="374036" y="1062056"/>
                </a:cubicBezTo>
                <a:close/>
                <a:moveTo>
                  <a:pt x="436120" y="1061374"/>
                </a:moveTo>
                <a:cubicBezTo>
                  <a:pt x="436239" y="1061372"/>
                  <a:pt x="436341" y="1061372"/>
                  <a:pt x="436461" y="1061374"/>
                </a:cubicBezTo>
                <a:cubicBezTo>
                  <a:pt x="440895" y="1061469"/>
                  <a:pt x="444409" y="1065134"/>
                  <a:pt x="444307" y="1069560"/>
                </a:cubicBezTo>
                <a:cubicBezTo>
                  <a:pt x="444307" y="1074082"/>
                  <a:pt x="440640" y="1077747"/>
                  <a:pt x="436120" y="1077747"/>
                </a:cubicBezTo>
                <a:cubicBezTo>
                  <a:pt x="431634" y="1077657"/>
                  <a:pt x="428018" y="1074044"/>
                  <a:pt x="427933" y="1069560"/>
                </a:cubicBezTo>
                <a:cubicBezTo>
                  <a:pt x="427933" y="1065039"/>
                  <a:pt x="431600" y="1061374"/>
                  <a:pt x="436120" y="1061374"/>
                </a:cubicBezTo>
                <a:close/>
                <a:moveTo>
                  <a:pt x="496838" y="1060691"/>
                </a:moveTo>
                <a:cubicBezTo>
                  <a:pt x="501733" y="1060691"/>
                  <a:pt x="505707" y="1064662"/>
                  <a:pt x="505707" y="1069560"/>
                </a:cubicBezTo>
                <a:cubicBezTo>
                  <a:pt x="505707" y="1074459"/>
                  <a:pt x="501733" y="1078430"/>
                  <a:pt x="496838" y="1078430"/>
                </a:cubicBezTo>
                <a:cubicBezTo>
                  <a:pt x="491977" y="1078339"/>
                  <a:pt x="488055" y="1074420"/>
                  <a:pt x="487970" y="1069560"/>
                </a:cubicBezTo>
                <a:cubicBezTo>
                  <a:pt x="487970" y="1064662"/>
                  <a:pt x="491944" y="1060691"/>
                  <a:pt x="496838" y="1060691"/>
                </a:cubicBezTo>
                <a:close/>
                <a:moveTo>
                  <a:pt x="558240" y="1060009"/>
                </a:moveTo>
                <a:cubicBezTo>
                  <a:pt x="563510" y="1060009"/>
                  <a:pt x="567791" y="1064285"/>
                  <a:pt x="567791" y="1069561"/>
                </a:cubicBezTo>
                <a:cubicBezTo>
                  <a:pt x="567791" y="1074836"/>
                  <a:pt x="563510" y="1079112"/>
                  <a:pt x="558240" y="1079112"/>
                </a:cubicBezTo>
                <a:cubicBezTo>
                  <a:pt x="552970" y="1079112"/>
                  <a:pt x="548689" y="1074836"/>
                  <a:pt x="548689" y="1069561"/>
                </a:cubicBezTo>
                <a:cubicBezTo>
                  <a:pt x="548689" y="1064285"/>
                  <a:pt x="552970" y="1060009"/>
                  <a:pt x="558240" y="1060009"/>
                </a:cubicBezTo>
                <a:close/>
                <a:moveTo>
                  <a:pt x="619641" y="1059327"/>
                </a:moveTo>
                <a:cubicBezTo>
                  <a:pt x="625287" y="1059327"/>
                  <a:pt x="629874" y="1063909"/>
                  <a:pt x="629874" y="1069561"/>
                </a:cubicBezTo>
                <a:cubicBezTo>
                  <a:pt x="629874" y="1075213"/>
                  <a:pt x="625287" y="1079795"/>
                  <a:pt x="619641" y="1079795"/>
                </a:cubicBezTo>
                <a:cubicBezTo>
                  <a:pt x="613995" y="1079795"/>
                  <a:pt x="609408" y="1075213"/>
                  <a:pt x="609408" y="1069561"/>
                </a:cubicBezTo>
                <a:cubicBezTo>
                  <a:pt x="609408" y="1063909"/>
                  <a:pt x="613995" y="1059327"/>
                  <a:pt x="619641" y="1059327"/>
                </a:cubicBezTo>
                <a:close/>
                <a:moveTo>
                  <a:pt x="681042" y="1058645"/>
                </a:moveTo>
                <a:cubicBezTo>
                  <a:pt x="681162" y="1058643"/>
                  <a:pt x="681264" y="1058643"/>
                  <a:pt x="681384" y="1058645"/>
                </a:cubicBezTo>
                <a:cubicBezTo>
                  <a:pt x="687319" y="1058740"/>
                  <a:pt x="692061" y="1063627"/>
                  <a:pt x="691958" y="1069560"/>
                </a:cubicBezTo>
                <a:cubicBezTo>
                  <a:pt x="691958" y="1075590"/>
                  <a:pt x="687063" y="1080476"/>
                  <a:pt x="681042" y="1080476"/>
                </a:cubicBezTo>
                <a:cubicBezTo>
                  <a:pt x="675021" y="1080476"/>
                  <a:pt x="670127" y="1075590"/>
                  <a:pt x="670127" y="1069560"/>
                </a:cubicBezTo>
                <a:cubicBezTo>
                  <a:pt x="670127" y="1063531"/>
                  <a:pt x="675021" y="1058645"/>
                  <a:pt x="681042" y="1058645"/>
                </a:cubicBezTo>
                <a:close/>
                <a:moveTo>
                  <a:pt x="743126" y="1058133"/>
                </a:moveTo>
                <a:cubicBezTo>
                  <a:pt x="749437" y="1058133"/>
                  <a:pt x="754554" y="1063250"/>
                  <a:pt x="754554" y="1069561"/>
                </a:cubicBezTo>
                <a:cubicBezTo>
                  <a:pt x="754554" y="1075872"/>
                  <a:pt x="749437" y="1080988"/>
                  <a:pt x="743126" y="1080988"/>
                </a:cubicBezTo>
                <a:cubicBezTo>
                  <a:pt x="736816" y="1080988"/>
                  <a:pt x="731699" y="1075872"/>
                  <a:pt x="731699" y="1069561"/>
                </a:cubicBezTo>
                <a:cubicBezTo>
                  <a:pt x="731699" y="1063250"/>
                  <a:pt x="736816" y="1058133"/>
                  <a:pt x="743126" y="1058133"/>
                </a:cubicBezTo>
                <a:close/>
                <a:moveTo>
                  <a:pt x="803845" y="1057451"/>
                </a:moveTo>
                <a:cubicBezTo>
                  <a:pt x="810531" y="1057451"/>
                  <a:pt x="815955" y="1062874"/>
                  <a:pt x="815955" y="1069561"/>
                </a:cubicBezTo>
                <a:cubicBezTo>
                  <a:pt x="815955" y="1076249"/>
                  <a:pt x="810531" y="1081671"/>
                  <a:pt x="803845" y="1081671"/>
                </a:cubicBezTo>
                <a:cubicBezTo>
                  <a:pt x="797159" y="1081671"/>
                  <a:pt x="791736" y="1076249"/>
                  <a:pt x="791736" y="1069561"/>
                </a:cubicBezTo>
                <a:cubicBezTo>
                  <a:pt x="791736" y="1062874"/>
                  <a:pt x="797159" y="1057451"/>
                  <a:pt x="803845" y="1057451"/>
                </a:cubicBezTo>
                <a:close/>
                <a:moveTo>
                  <a:pt x="865246" y="1056769"/>
                </a:moveTo>
                <a:cubicBezTo>
                  <a:pt x="865366" y="1056767"/>
                  <a:pt x="865468" y="1056767"/>
                  <a:pt x="865587" y="1056769"/>
                </a:cubicBezTo>
                <a:cubicBezTo>
                  <a:pt x="872563" y="1056864"/>
                  <a:pt x="878140" y="1062590"/>
                  <a:pt x="878038" y="1069561"/>
                </a:cubicBezTo>
                <a:cubicBezTo>
                  <a:pt x="878038" y="1076625"/>
                  <a:pt x="872308" y="1082353"/>
                  <a:pt x="865246" y="1082353"/>
                </a:cubicBezTo>
                <a:cubicBezTo>
                  <a:pt x="858219" y="1082261"/>
                  <a:pt x="852540" y="1076588"/>
                  <a:pt x="852455" y="1069561"/>
                </a:cubicBezTo>
                <a:cubicBezTo>
                  <a:pt x="852455" y="1062496"/>
                  <a:pt x="858185" y="1056769"/>
                  <a:pt x="865246" y="1056769"/>
                </a:cubicBezTo>
                <a:close/>
                <a:moveTo>
                  <a:pt x="926647" y="1056257"/>
                </a:moveTo>
                <a:cubicBezTo>
                  <a:pt x="933998" y="1056257"/>
                  <a:pt x="939951" y="1062213"/>
                  <a:pt x="939951" y="1069561"/>
                </a:cubicBezTo>
                <a:cubicBezTo>
                  <a:pt x="939951" y="1076909"/>
                  <a:pt x="933998" y="1082865"/>
                  <a:pt x="926647" y="1082865"/>
                </a:cubicBezTo>
                <a:cubicBezTo>
                  <a:pt x="919296" y="1082865"/>
                  <a:pt x="913344" y="1076909"/>
                  <a:pt x="913344" y="1069561"/>
                </a:cubicBezTo>
                <a:cubicBezTo>
                  <a:pt x="913344" y="1062213"/>
                  <a:pt x="919296" y="1056257"/>
                  <a:pt x="926647" y="1056257"/>
                </a:cubicBezTo>
                <a:close/>
                <a:moveTo>
                  <a:pt x="988415" y="1055611"/>
                </a:moveTo>
                <a:cubicBezTo>
                  <a:pt x="996045" y="1055611"/>
                  <a:pt x="1002231" y="1061796"/>
                  <a:pt x="1002231" y="1069426"/>
                </a:cubicBezTo>
                <a:cubicBezTo>
                  <a:pt x="1002231" y="1077056"/>
                  <a:pt x="996045" y="1083242"/>
                  <a:pt x="988415" y="1083242"/>
                </a:cubicBezTo>
                <a:cubicBezTo>
                  <a:pt x="980785" y="1083242"/>
                  <a:pt x="974600" y="1077056"/>
                  <a:pt x="974600" y="1069426"/>
                </a:cubicBezTo>
                <a:cubicBezTo>
                  <a:pt x="974600" y="1061796"/>
                  <a:pt x="980785" y="1055611"/>
                  <a:pt x="988415" y="1055611"/>
                </a:cubicBezTo>
                <a:close/>
                <a:moveTo>
                  <a:pt x="1050132" y="1055234"/>
                </a:moveTo>
                <a:cubicBezTo>
                  <a:pt x="1050252" y="1055232"/>
                  <a:pt x="1050354" y="1055232"/>
                  <a:pt x="1050473" y="1055234"/>
                </a:cubicBezTo>
                <a:cubicBezTo>
                  <a:pt x="1058285" y="1055329"/>
                  <a:pt x="1064562" y="1061742"/>
                  <a:pt x="1064459" y="1069561"/>
                </a:cubicBezTo>
                <a:cubicBezTo>
                  <a:pt x="1064459" y="1077473"/>
                  <a:pt x="1058046" y="1083888"/>
                  <a:pt x="1050132" y="1083888"/>
                </a:cubicBezTo>
                <a:cubicBezTo>
                  <a:pt x="1042253" y="1083796"/>
                  <a:pt x="1035891" y="1077435"/>
                  <a:pt x="1035806" y="1069561"/>
                </a:cubicBezTo>
                <a:cubicBezTo>
                  <a:pt x="1035806" y="1061648"/>
                  <a:pt x="1042219" y="1055234"/>
                  <a:pt x="1050132" y="1055234"/>
                </a:cubicBezTo>
                <a:close/>
                <a:moveTo>
                  <a:pt x="1110851" y="1054722"/>
                </a:moveTo>
                <a:cubicBezTo>
                  <a:pt x="1119038" y="1054722"/>
                  <a:pt x="1125690" y="1061366"/>
                  <a:pt x="1125690" y="1069561"/>
                </a:cubicBezTo>
                <a:cubicBezTo>
                  <a:pt x="1125690" y="1077756"/>
                  <a:pt x="1119038" y="1084400"/>
                  <a:pt x="1110851" y="1084400"/>
                </a:cubicBezTo>
                <a:cubicBezTo>
                  <a:pt x="1102664" y="1084400"/>
                  <a:pt x="1096013" y="1077756"/>
                  <a:pt x="1096013" y="1069561"/>
                </a:cubicBezTo>
                <a:cubicBezTo>
                  <a:pt x="1096013" y="1061366"/>
                  <a:pt x="1102647" y="1054722"/>
                  <a:pt x="1110851" y="1054722"/>
                </a:cubicBezTo>
                <a:close/>
                <a:moveTo>
                  <a:pt x="1172253" y="1054210"/>
                </a:moveTo>
                <a:cubicBezTo>
                  <a:pt x="1180730" y="1054210"/>
                  <a:pt x="1187603" y="1061082"/>
                  <a:pt x="1187603" y="1069561"/>
                </a:cubicBezTo>
                <a:cubicBezTo>
                  <a:pt x="1187603" y="1069619"/>
                  <a:pt x="1187603" y="1069675"/>
                  <a:pt x="1187603" y="1069733"/>
                </a:cubicBezTo>
                <a:cubicBezTo>
                  <a:pt x="1187500" y="1078116"/>
                  <a:pt x="1180644" y="1084834"/>
                  <a:pt x="1172253" y="1084741"/>
                </a:cubicBezTo>
                <a:cubicBezTo>
                  <a:pt x="1163844" y="1084741"/>
                  <a:pt x="1157005" y="1077973"/>
                  <a:pt x="1156903" y="1069561"/>
                </a:cubicBezTo>
                <a:cubicBezTo>
                  <a:pt x="1156903" y="1061082"/>
                  <a:pt x="1163776" y="1054210"/>
                  <a:pt x="1172253" y="1054210"/>
                </a:cubicBezTo>
                <a:close/>
                <a:moveTo>
                  <a:pt x="1234020" y="1053564"/>
                </a:moveTo>
                <a:cubicBezTo>
                  <a:pt x="1242780" y="1053564"/>
                  <a:pt x="1249882" y="1060666"/>
                  <a:pt x="1249882" y="1069426"/>
                </a:cubicBezTo>
                <a:cubicBezTo>
                  <a:pt x="1249882" y="1078186"/>
                  <a:pt x="1242780" y="1085288"/>
                  <a:pt x="1234020" y="1085288"/>
                </a:cubicBezTo>
                <a:cubicBezTo>
                  <a:pt x="1225260" y="1085288"/>
                  <a:pt x="1218158" y="1078186"/>
                  <a:pt x="1218158" y="1069426"/>
                </a:cubicBezTo>
                <a:cubicBezTo>
                  <a:pt x="1218158" y="1060666"/>
                  <a:pt x="1225260" y="1053564"/>
                  <a:pt x="1234020" y="1053564"/>
                </a:cubicBezTo>
                <a:close/>
                <a:moveTo>
                  <a:pt x="1971151" y="1053528"/>
                </a:moveTo>
                <a:cubicBezTo>
                  <a:pt x="1980003" y="1053528"/>
                  <a:pt x="1987184" y="1060707"/>
                  <a:pt x="1987184" y="1069561"/>
                </a:cubicBezTo>
                <a:cubicBezTo>
                  <a:pt x="1987098" y="1078348"/>
                  <a:pt x="1979935" y="1085423"/>
                  <a:pt x="1971151" y="1085423"/>
                </a:cubicBezTo>
                <a:cubicBezTo>
                  <a:pt x="1962367" y="1085423"/>
                  <a:pt x="1955204" y="1078348"/>
                  <a:pt x="1955119" y="1069561"/>
                </a:cubicBezTo>
                <a:cubicBezTo>
                  <a:pt x="1955119" y="1060707"/>
                  <a:pt x="1962299" y="1053528"/>
                  <a:pt x="1971151" y="1053528"/>
                </a:cubicBezTo>
                <a:close/>
                <a:moveTo>
                  <a:pt x="1295054" y="1053187"/>
                </a:moveTo>
                <a:cubicBezTo>
                  <a:pt x="1304469" y="1053187"/>
                  <a:pt x="1312110" y="1060823"/>
                  <a:pt x="1312110" y="1070243"/>
                </a:cubicBezTo>
                <a:cubicBezTo>
                  <a:pt x="1312110" y="1079663"/>
                  <a:pt x="1304469" y="1087299"/>
                  <a:pt x="1295054" y="1087299"/>
                </a:cubicBezTo>
                <a:cubicBezTo>
                  <a:pt x="1285640" y="1087299"/>
                  <a:pt x="1277999" y="1079663"/>
                  <a:pt x="1277999" y="1070243"/>
                </a:cubicBezTo>
                <a:cubicBezTo>
                  <a:pt x="1277999" y="1060823"/>
                  <a:pt x="1285640" y="1053187"/>
                  <a:pt x="1295054" y="1053187"/>
                </a:cubicBezTo>
                <a:close/>
                <a:moveTo>
                  <a:pt x="1357138" y="1052846"/>
                </a:moveTo>
                <a:cubicBezTo>
                  <a:pt x="1366553" y="1052846"/>
                  <a:pt x="1374194" y="1060482"/>
                  <a:pt x="1374194" y="1069902"/>
                </a:cubicBezTo>
                <a:cubicBezTo>
                  <a:pt x="1374194" y="1079322"/>
                  <a:pt x="1366553" y="1086958"/>
                  <a:pt x="1357138" y="1086958"/>
                </a:cubicBezTo>
                <a:cubicBezTo>
                  <a:pt x="1347724" y="1086958"/>
                  <a:pt x="1340083" y="1079322"/>
                  <a:pt x="1340083" y="1069902"/>
                </a:cubicBezTo>
                <a:cubicBezTo>
                  <a:pt x="1340083" y="1060482"/>
                  <a:pt x="1347724" y="1052846"/>
                  <a:pt x="1357138" y="1052846"/>
                </a:cubicBezTo>
                <a:close/>
                <a:moveTo>
                  <a:pt x="1417857" y="1052504"/>
                </a:moveTo>
                <a:cubicBezTo>
                  <a:pt x="1427272" y="1052504"/>
                  <a:pt x="1434913" y="1060140"/>
                  <a:pt x="1434913" y="1069560"/>
                </a:cubicBezTo>
                <a:cubicBezTo>
                  <a:pt x="1434913" y="1078980"/>
                  <a:pt x="1427272" y="1086616"/>
                  <a:pt x="1417857" y="1086616"/>
                </a:cubicBezTo>
                <a:cubicBezTo>
                  <a:pt x="1408443" y="1086616"/>
                  <a:pt x="1400802" y="1078980"/>
                  <a:pt x="1400802" y="1069560"/>
                </a:cubicBezTo>
                <a:cubicBezTo>
                  <a:pt x="1400802" y="1060140"/>
                  <a:pt x="1408443" y="1052504"/>
                  <a:pt x="1417857" y="1052504"/>
                </a:cubicBezTo>
                <a:close/>
                <a:moveTo>
                  <a:pt x="1479258" y="1052163"/>
                </a:moveTo>
                <a:cubicBezTo>
                  <a:pt x="1488673" y="1052163"/>
                  <a:pt x="1496314" y="1059799"/>
                  <a:pt x="1496314" y="1069219"/>
                </a:cubicBezTo>
                <a:cubicBezTo>
                  <a:pt x="1496314" y="1078639"/>
                  <a:pt x="1488673" y="1086275"/>
                  <a:pt x="1479258" y="1086275"/>
                </a:cubicBezTo>
                <a:cubicBezTo>
                  <a:pt x="1469844" y="1086275"/>
                  <a:pt x="1462203" y="1078639"/>
                  <a:pt x="1462203" y="1069219"/>
                </a:cubicBezTo>
                <a:cubicBezTo>
                  <a:pt x="1462203" y="1059799"/>
                  <a:pt x="1469844" y="1052163"/>
                  <a:pt x="1479258" y="1052163"/>
                </a:cubicBezTo>
                <a:close/>
                <a:moveTo>
                  <a:pt x="1541026" y="1051688"/>
                </a:moveTo>
                <a:cubicBezTo>
                  <a:pt x="1550823" y="1051688"/>
                  <a:pt x="1558764" y="1059630"/>
                  <a:pt x="1558764" y="1069426"/>
                </a:cubicBezTo>
                <a:cubicBezTo>
                  <a:pt x="1558764" y="1079223"/>
                  <a:pt x="1550823" y="1087164"/>
                  <a:pt x="1541026" y="1087164"/>
                </a:cubicBezTo>
                <a:cubicBezTo>
                  <a:pt x="1531230" y="1087164"/>
                  <a:pt x="1523288" y="1079223"/>
                  <a:pt x="1523288" y="1069426"/>
                </a:cubicBezTo>
                <a:cubicBezTo>
                  <a:pt x="1523288" y="1059630"/>
                  <a:pt x="1531230" y="1051688"/>
                  <a:pt x="1541026" y="1051688"/>
                </a:cubicBezTo>
                <a:close/>
                <a:moveTo>
                  <a:pt x="1602931" y="1051632"/>
                </a:moveTo>
                <a:cubicBezTo>
                  <a:pt x="1612363" y="1051642"/>
                  <a:pt x="1619987" y="1059288"/>
                  <a:pt x="1619970" y="1068708"/>
                </a:cubicBezTo>
                <a:cubicBezTo>
                  <a:pt x="1619970" y="1069000"/>
                  <a:pt x="1619970" y="1069291"/>
                  <a:pt x="1619953" y="1069583"/>
                </a:cubicBezTo>
                <a:cubicBezTo>
                  <a:pt x="1619476" y="1078989"/>
                  <a:pt x="1611476" y="1086235"/>
                  <a:pt x="1602061" y="1085764"/>
                </a:cubicBezTo>
                <a:cubicBezTo>
                  <a:pt x="1601771" y="1085779"/>
                  <a:pt x="1601481" y="1085786"/>
                  <a:pt x="1601191" y="1085786"/>
                </a:cubicBezTo>
                <a:cubicBezTo>
                  <a:pt x="1591760" y="1085774"/>
                  <a:pt x="1584135" y="1078128"/>
                  <a:pt x="1584153" y="1068708"/>
                </a:cubicBezTo>
                <a:cubicBezTo>
                  <a:pt x="1584153" y="1068416"/>
                  <a:pt x="1584153" y="1068125"/>
                  <a:pt x="1584170" y="1067833"/>
                </a:cubicBezTo>
                <a:cubicBezTo>
                  <a:pt x="1584647" y="1058427"/>
                  <a:pt x="1592647" y="1051181"/>
                  <a:pt x="1602061" y="1051652"/>
                </a:cubicBezTo>
                <a:cubicBezTo>
                  <a:pt x="1602352" y="1051637"/>
                  <a:pt x="1602641" y="1051630"/>
                  <a:pt x="1602931" y="1051632"/>
                </a:cubicBezTo>
                <a:close/>
                <a:moveTo>
                  <a:pt x="1664145" y="1051482"/>
                </a:moveTo>
                <a:cubicBezTo>
                  <a:pt x="1664264" y="1051480"/>
                  <a:pt x="1664367" y="1051480"/>
                  <a:pt x="1664486" y="1051482"/>
                </a:cubicBezTo>
                <a:cubicBezTo>
                  <a:pt x="1674378" y="1051576"/>
                  <a:pt x="1682327" y="1059670"/>
                  <a:pt x="1682224" y="1069561"/>
                </a:cubicBezTo>
                <a:cubicBezTo>
                  <a:pt x="1681763" y="1079184"/>
                  <a:pt x="1673781" y="1086719"/>
                  <a:pt x="1664145" y="1086617"/>
                </a:cubicBezTo>
                <a:cubicBezTo>
                  <a:pt x="1654543" y="1086632"/>
                  <a:pt x="1646611" y="1079145"/>
                  <a:pt x="1646066" y="1069561"/>
                </a:cubicBezTo>
                <a:cubicBezTo>
                  <a:pt x="1646066" y="1059576"/>
                  <a:pt x="1654167" y="1051482"/>
                  <a:pt x="1664145" y="1051482"/>
                </a:cubicBezTo>
                <a:close/>
                <a:moveTo>
                  <a:pt x="1724864" y="1051310"/>
                </a:moveTo>
                <a:cubicBezTo>
                  <a:pt x="1734944" y="1051310"/>
                  <a:pt x="1743113" y="1059482"/>
                  <a:pt x="1743113" y="1069560"/>
                </a:cubicBezTo>
                <a:cubicBezTo>
                  <a:pt x="1743113" y="1069618"/>
                  <a:pt x="1743113" y="1069675"/>
                  <a:pt x="1743113" y="1069733"/>
                </a:cubicBezTo>
                <a:cubicBezTo>
                  <a:pt x="1743011" y="1079715"/>
                  <a:pt x="1734841" y="1087733"/>
                  <a:pt x="1724864" y="1087640"/>
                </a:cubicBezTo>
                <a:cubicBezTo>
                  <a:pt x="1724813" y="1087640"/>
                  <a:pt x="1724744" y="1087640"/>
                  <a:pt x="1724693" y="1087640"/>
                </a:cubicBezTo>
                <a:cubicBezTo>
                  <a:pt x="1714715" y="1087640"/>
                  <a:pt x="1706614" y="1079545"/>
                  <a:pt x="1706614" y="1069560"/>
                </a:cubicBezTo>
                <a:cubicBezTo>
                  <a:pt x="1706614" y="1059482"/>
                  <a:pt x="1714783" y="1051310"/>
                  <a:pt x="1724864" y="1051310"/>
                </a:cubicBezTo>
                <a:close/>
                <a:moveTo>
                  <a:pt x="1786265" y="1051140"/>
                </a:moveTo>
                <a:cubicBezTo>
                  <a:pt x="1796447" y="1051140"/>
                  <a:pt x="1804685" y="1059387"/>
                  <a:pt x="1804685" y="1069561"/>
                </a:cubicBezTo>
                <a:cubicBezTo>
                  <a:pt x="1804685" y="1069619"/>
                  <a:pt x="1804685" y="1069675"/>
                  <a:pt x="1804685" y="1069733"/>
                </a:cubicBezTo>
                <a:cubicBezTo>
                  <a:pt x="1804583" y="1079811"/>
                  <a:pt x="1796345" y="1087904"/>
                  <a:pt x="1786265" y="1087811"/>
                </a:cubicBezTo>
                <a:cubicBezTo>
                  <a:pt x="1776151" y="1087811"/>
                  <a:pt x="1767947" y="1079668"/>
                  <a:pt x="1767845" y="1069561"/>
                </a:cubicBezTo>
                <a:cubicBezTo>
                  <a:pt x="1767845" y="1059387"/>
                  <a:pt x="1776100" y="1051140"/>
                  <a:pt x="1786265" y="1051140"/>
                </a:cubicBezTo>
                <a:close/>
                <a:moveTo>
                  <a:pt x="1909067" y="1050969"/>
                </a:moveTo>
                <a:cubicBezTo>
                  <a:pt x="1919335" y="1050969"/>
                  <a:pt x="1927659" y="1059293"/>
                  <a:pt x="1927659" y="1069560"/>
                </a:cubicBezTo>
                <a:cubicBezTo>
                  <a:pt x="1927659" y="1069617"/>
                  <a:pt x="1927659" y="1069675"/>
                  <a:pt x="1927659" y="1069731"/>
                </a:cubicBezTo>
                <a:cubicBezTo>
                  <a:pt x="1927556" y="1079905"/>
                  <a:pt x="1919233" y="1088075"/>
                  <a:pt x="1909067" y="1087981"/>
                </a:cubicBezTo>
                <a:cubicBezTo>
                  <a:pt x="1909016" y="1087981"/>
                  <a:pt x="1908948" y="1087981"/>
                  <a:pt x="1908897" y="1087981"/>
                </a:cubicBezTo>
                <a:cubicBezTo>
                  <a:pt x="1898715" y="1087981"/>
                  <a:pt x="1890477" y="1079734"/>
                  <a:pt x="1890477" y="1069560"/>
                </a:cubicBezTo>
                <a:cubicBezTo>
                  <a:pt x="1890477" y="1059293"/>
                  <a:pt x="1898800" y="1050969"/>
                  <a:pt x="1909067" y="1050969"/>
                </a:cubicBezTo>
                <a:close/>
                <a:moveTo>
                  <a:pt x="1847666" y="1050969"/>
                </a:moveTo>
                <a:cubicBezTo>
                  <a:pt x="1857934" y="1050969"/>
                  <a:pt x="1866257" y="1059293"/>
                  <a:pt x="1866257" y="1069560"/>
                </a:cubicBezTo>
                <a:cubicBezTo>
                  <a:pt x="1866257" y="1069617"/>
                  <a:pt x="1866257" y="1069675"/>
                  <a:pt x="1866257" y="1069731"/>
                </a:cubicBezTo>
                <a:cubicBezTo>
                  <a:pt x="1866155" y="1079905"/>
                  <a:pt x="1857831" y="1088075"/>
                  <a:pt x="1847666" y="1087981"/>
                </a:cubicBezTo>
                <a:cubicBezTo>
                  <a:pt x="1847615" y="1087981"/>
                  <a:pt x="1847547" y="1087981"/>
                  <a:pt x="1847496" y="1087981"/>
                </a:cubicBezTo>
                <a:cubicBezTo>
                  <a:pt x="1837330" y="1087981"/>
                  <a:pt x="1829076" y="1079734"/>
                  <a:pt x="1829076" y="1069560"/>
                </a:cubicBezTo>
                <a:cubicBezTo>
                  <a:pt x="1829076" y="1059293"/>
                  <a:pt x="1837398" y="1050969"/>
                  <a:pt x="1847666" y="1050969"/>
                </a:cubicBezTo>
                <a:close/>
                <a:moveTo>
                  <a:pt x="5629" y="1005089"/>
                </a:moveTo>
                <a:cubicBezTo>
                  <a:pt x="7318" y="1005089"/>
                  <a:pt x="8699" y="1006464"/>
                  <a:pt x="8699" y="1008160"/>
                </a:cubicBezTo>
                <a:cubicBezTo>
                  <a:pt x="8699" y="1009855"/>
                  <a:pt x="7318" y="1011230"/>
                  <a:pt x="5629" y="1011230"/>
                </a:cubicBezTo>
                <a:cubicBezTo>
                  <a:pt x="3941" y="1011230"/>
                  <a:pt x="2559" y="1009855"/>
                  <a:pt x="2559" y="1008160"/>
                </a:cubicBezTo>
                <a:cubicBezTo>
                  <a:pt x="2559" y="1006464"/>
                  <a:pt x="3941" y="1005089"/>
                  <a:pt x="5629" y="1005089"/>
                </a:cubicBezTo>
                <a:close/>
                <a:moveTo>
                  <a:pt x="67030" y="1003725"/>
                </a:moveTo>
                <a:cubicBezTo>
                  <a:pt x="67149" y="1003720"/>
                  <a:pt x="67269" y="1003720"/>
                  <a:pt x="67371" y="1003725"/>
                </a:cubicBezTo>
                <a:cubicBezTo>
                  <a:pt x="69725" y="1003821"/>
                  <a:pt x="71567" y="1005808"/>
                  <a:pt x="71464" y="1008160"/>
                </a:cubicBezTo>
                <a:cubicBezTo>
                  <a:pt x="71464" y="1010609"/>
                  <a:pt x="69486" y="1012594"/>
                  <a:pt x="67030" y="1012594"/>
                </a:cubicBezTo>
                <a:cubicBezTo>
                  <a:pt x="64574" y="1012594"/>
                  <a:pt x="62596" y="1010609"/>
                  <a:pt x="62596" y="1008160"/>
                </a:cubicBezTo>
                <a:cubicBezTo>
                  <a:pt x="62596" y="1005711"/>
                  <a:pt x="64574" y="1003725"/>
                  <a:pt x="67030" y="1003725"/>
                </a:cubicBezTo>
                <a:close/>
                <a:moveTo>
                  <a:pt x="129113" y="1003043"/>
                </a:moveTo>
                <a:cubicBezTo>
                  <a:pt x="129232" y="1003040"/>
                  <a:pt x="129352" y="1003040"/>
                  <a:pt x="129454" y="1003043"/>
                </a:cubicBezTo>
                <a:cubicBezTo>
                  <a:pt x="132183" y="1003139"/>
                  <a:pt x="134332" y="1005429"/>
                  <a:pt x="134230" y="1008160"/>
                </a:cubicBezTo>
                <a:cubicBezTo>
                  <a:pt x="134230" y="1010986"/>
                  <a:pt x="131944" y="1013277"/>
                  <a:pt x="129113" y="1013277"/>
                </a:cubicBezTo>
                <a:cubicBezTo>
                  <a:pt x="126333" y="1013188"/>
                  <a:pt x="124081" y="1010949"/>
                  <a:pt x="123997" y="1008160"/>
                </a:cubicBezTo>
                <a:cubicBezTo>
                  <a:pt x="123997" y="1005334"/>
                  <a:pt x="126282" y="1003043"/>
                  <a:pt x="129113" y="1003043"/>
                </a:cubicBezTo>
                <a:close/>
                <a:moveTo>
                  <a:pt x="189833" y="1002360"/>
                </a:moveTo>
                <a:cubicBezTo>
                  <a:pt x="193039" y="1002360"/>
                  <a:pt x="195631" y="1004956"/>
                  <a:pt x="195631" y="1008159"/>
                </a:cubicBezTo>
                <a:cubicBezTo>
                  <a:pt x="195631" y="1011363"/>
                  <a:pt x="193039" y="1013958"/>
                  <a:pt x="189833" y="1013958"/>
                </a:cubicBezTo>
                <a:cubicBezTo>
                  <a:pt x="186660" y="1013870"/>
                  <a:pt x="184119" y="1011325"/>
                  <a:pt x="184034" y="1008159"/>
                </a:cubicBezTo>
                <a:cubicBezTo>
                  <a:pt x="184034" y="1004956"/>
                  <a:pt x="186626" y="1002360"/>
                  <a:pt x="189833" y="1002360"/>
                </a:cubicBezTo>
                <a:close/>
                <a:moveTo>
                  <a:pt x="251234" y="1001508"/>
                </a:moveTo>
                <a:cubicBezTo>
                  <a:pt x="251353" y="1001505"/>
                  <a:pt x="251473" y="1001505"/>
                  <a:pt x="251575" y="1001508"/>
                </a:cubicBezTo>
                <a:cubicBezTo>
                  <a:pt x="255157" y="1001603"/>
                  <a:pt x="257988" y="1004581"/>
                  <a:pt x="257885" y="1008160"/>
                </a:cubicBezTo>
                <a:cubicBezTo>
                  <a:pt x="257885" y="1011834"/>
                  <a:pt x="254901" y="1014812"/>
                  <a:pt x="251234" y="1014812"/>
                </a:cubicBezTo>
                <a:cubicBezTo>
                  <a:pt x="247600" y="1014721"/>
                  <a:pt x="244667" y="1011796"/>
                  <a:pt x="244582" y="1008160"/>
                </a:cubicBezTo>
                <a:cubicBezTo>
                  <a:pt x="244582" y="1004486"/>
                  <a:pt x="247567" y="1001508"/>
                  <a:pt x="251234" y="1001508"/>
                </a:cubicBezTo>
                <a:close/>
                <a:moveTo>
                  <a:pt x="312635" y="1000825"/>
                </a:moveTo>
                <a:cubicBezTo>
                  <a:pt x="316677" y="1000825"/>
                  <a:pt x="319969" y="1004109"/>
                  <a:pt x="319969" y="1008159"/>
                </a:cubicBezTo>
                <a:cubicBezTo>
                  <a:pt x="319969" y="1012210"/>
                  <a:pt x="316677" y="1015494"/>
                  <a:pt x="312635" y="1015494"/>
                </a:cubicBezTo>
                <a:cubicBezTo>
                  <a:pt x="308627" y="1015403"/>
                  <a:pt x="305386" y="1012173"/>
                  <a:pt x="305301" y="1008159"/>
                </a:cubicBezTo>
                <a:cubicBezTo>
                  <a:pt x="305301" y="1004109"/>
                  <a:pt x="308593" y="1000825"/>
                  <a:pt x="312635" y="1000825"/>
                </a:cubicBezTo>
                <a:close/>
                <a:moveTo>
                  <a:pt x="374035" y="1000143"/>
                </a:moveTo>
                <a:cubicBezTo>
                  <a:pt x="378470" y="1000143"/>
                  <a:pt x="382052" y="1003732"/>
                  <a:pt x="382052" y="1008160"/>
                </a:cubicBezTo>
                <a:cubicBezTo>
                  <a:pt x="382052" y="1012588"/>
                  <a:pt x="378470" y="1016176"/>
                  <a:pt x="374035" y="1016176"/>
                </a:cubicBezTo>
                <a:cubicBezTo>
                  <a:pt x="369601" y="1016176"/>
                  <a:pt x="366020" y="1012588"/>
                  <a:pt x="366020" y="1008160"/>
                </a:cubicBezTo>
                <a:cubicBezTo>
                  <a:pt x="366020" y="1003732"/>
                  <a:pt x="369601" y="1000143"/>
                  <a:pt x="374035" y="1000143"/>
                </a:cubicBezTo>
                <a:close/>
                <a:moveTo>
                  <a:pt x="436119" y="999461"/>
                </a:moveTo>
                <a:cubicBezTo>
                  <a:pt x="440929" y="999461"/>
                  <a:pt x="444818" y="1003355"/>
                  <a:pt x="444818" y="1008160"/>
                </a:cubicBezTo>
                <a:cubicBezTo>
                  <a:pt x="444818" y="1012965"/>
                  <a:pt x="440929" y="1016858"/>
                  <a:pt x="436119" y="1016858"/>
                </a:cubicBezTo>
                <a:cubicBezTo>
                  <a:pt x="431309" y="1016858"/>
                  <a:pt x="427421" y="1012965"/>
                  <a:pt x="427421" y="1008160"/>
                </a:cubicBezTo>
                <a:cubicBezTo>
                  <a:pt x="427421" y="1003355"/>
                  <a:pt x="431309" y="999461"/>
                  <a:pt x="436119" y="999461"/>
                </a:cubicBezTo>
                <a:close/>
                <a:moveTo>
                  <a:pt x="496838" y="998779"/>
                </a:moveTo>
                <a:cubicBezTo>
                  <a:pt x="496957" y="998777"/>
                  <a:pt x="497060" y="998777"/>
                  <a:pt x="497179" y="998779"/>
                </a:cubicBezTo>
                <a:cubicBezTo>
                  <a:pt x="502262" y="998874"/>
                  <a:pt x="506321" y="1003073"/>
                  <a:pt x="506219" y="1008159"/>
                </a:cubicBezTo>
                <a:cubicBezTo>
                  <a:pt x="506219" y="1013341"/>
                  <a:pt x="502023" y="1017540"/>
                  <a:pt x="496838" y="1017540"/>
                </a:cubicBezTo>
                <a:cubicBezTo>
                  <a:pt x="491653" y="1017540"/>
                  <a:pt x="487458" y="1013341"/>
                  <a:pt x="487458" y="1008159"/>
                </a:cubicBezTo>
                <a:cubicBezTo>
                  <a:pt x="487458" y="1002978"/>
                  <a:pt x="491653" y="998779"/>
                  <a:pt x="496838" y="998779"/>
                </a:cubicBezTo>
                <a:close/>
                <a:moveTo>
                  <a:pt x="558239" y="998097"/>
                </a:moveTo>
                <a:cubicBezTo>
                  <a:pt x="558359" y="998095"/>
                  <a:pt x="558461" y="998095"/>
                  <a:pt x="558580" y="998097"/>
                </a:cubicBezTo>
                <a:cubicBezTo>
                  <a:pt x="564038" y="998192"/>
                  <a:pt x="568405" y="1002697"/>
                  <a:pt x="568302" y="1008160"/>
                </a:cubicBezTo>
                <a:cubicBezTo>
                  <a:pt x="568302" y="1013716"/>
                  <a:pt x="563800" y="1018223"/>
                  <a:pt x="558239" y="1018223"/>
                </a:cubicBezTo>
                <a:cubicBezTo>
                  <a:pt x="552713" y="1018131"/>
                  <a:pt x="548262" y="1013679"/>
                  <a:pt x="548177" y="1008160"/>
                </a:cubicBezTo>
                <a:cubicBezTo>
                  <a:pt x="548177" y="1002603"/>
                  <a:pt x="552679" y="998097"/>
                  <a:pt x="558239" y="998097"/>
                </a:cubicBezTo>
                <a:close/>
                <a:moveTo>
                  <a:pt x="743126" y="996733"/>
                </a:moveTo>
                <a:cubicBezTo>
                  <a:pt x="749812" y="996733"/>
                  <a:pt x="755236" y="1002155"/>
                  <a:pt x="755236" y="1008842"/>
                </a:cubicBezTo>
                <a:cubicBezTo>
                  <a:pt x="755236" y="1015530"/>
                  <a:pt x="749812" y="1020952"/>
                  <a:pt x="743126" y="1020952"/>
                </a:cubicBezTo>
                <a:cubicBezTo>
                  <a:pt x="736440" y="1020952"/>
                  <a:pt x="731017" y="1015530"/>
                  <a:pt x="731017" y="1008842"/>
                </a:cubicBezTo>
                <a:cubicBezTo>
                  <a:pt x="731017" y="1002155"/>
                  <a:pt x="736440" y="996733"/>
                  <a:pt x="743126" y="996733"/>
                </a:cubicBezTo>
                <a:close/>
                <a:moveTo>
                  <a:pt x="681042" y="996733"/>
                </a:moveTo>
                <a:cubicBezTo>
                  <a:pt x="687353" y="996733"/>
                  <a:pt x="692469" y="1001849"/>
                  <a:pt x="692469" y="1008160"/>
                </a:cubicBezTo>
                <a:cubicBezTo>
                  <a:pt x="692469" y="1014471"/>
                  <a:pt x="687353" y="1019587"/>
                  <a:pt x="681042" y="1019587"/>
                </a:cubicBezTo>
                <a:cubicBezTo>
                  <a:pt x="674731" y="1019587"/>
                  <a:pt x="669615" y="1014471"/>
                  <a:pt x="669615" y="1008160"/>
                </a:cubicBezTo>
                <a:cubicBezTo>
                  <a:pt x="669615" y="1001849"/>
                  <a:pt x="674731" y="996733"/>
                  <a:pt x="681042" y="996733"/>
                </a:cubicBezTo>
                <a:close/>
                <a:moveTo>
                  <a:pt x="619641" y="996733"/>
                </a:moveTo>
                <a:cubicBezTo>
                  <a:pt x="625576" y="996733"/>
                  <a:pt x="630386" y="1001544"/>
                  <a:pt x="630386" y="1007478"/>
                </a:cubicBezTo>
                <a:cubicBezTo>
                  <a:pt x="630386" y="1013411"/>
                  <a:pt x="625576" y="1018223"/>
                  <a:pt x="619641" y="1018223"/>
                </a:cubicBezTo>
                <a:cubicBezTo>
                  <a:pt x="613739" y="1018131"/>
                  <a:pt x="608981" y="1013374"/>
                  <a:pt x="608896" y="1007478"/>
                </a:cubicBezTo>
                <a:cubicBezTo>
                  <a:pt x="608896" y="1001544"/>
                  <a:pt x="613705" y="996733"/>
                  <a:pt x="619641" y="996733"/>
                </a:cubicBezTo>
                <a:close/>
                <a:moveTo>
                  <a:pt x="803845" y="995538"/>
                </a:moveTo>
                <a:cubicBezTo>
                  <a:pt x="810821" y="995538"/>
                  <a:pt x="816466" y="1001189"/>
                  <a:pt x="816466" y="1008160"/>
                </a:cubicBezTo>
                <a:cubicBezTo>
                  <a:pt x="816466" y="1015131"/>
                  <a:pt x="810821" y="1020781"/>
                  <a:pt x="803845" y="1020781"/>
                </a:cubicBezTo>
                <a:cubicBezTo>
                  <a:pt x="796869" y="1020781"/>
                  <a:pt x="791224" y="1015131"/>
                  <a:pt x="791224" y="1008160"/>
                </a:cubicBezTo>
                <a:cubicBezTo>
                  <a:pt x="791224" y="1001189"/>
                  <a:pt x="796869" y="995538"/>
                  <a:pt x="803845" y="995538"/>
                </a:cubicBezTo>
                <a:close/>
                <a:moveTo>
                  <a:pt x="865246" y="994856"/>
                </a:moveTo>
                <a:cubicBezTo>
                  <a:pt x="872597" y="994856"/>
                  <a:pt x="878550" y="1000811"/>
                  <a:pt x="878550" y="1008159"/>
                </a:cubicBezTo>
                <a:cubicBezTo>
                  <a:pt x="878550" y="1015507"/>
                  <a:pt x="872597" y="1021463"/>
                  <a:pt x="865246" y="1021463"/>
                </a:cubicBezTo>
                <a:cubicBezTo>
                  <a:pt x="857895" y="1021463"/>
                  <a:pt x="851943" y="1015507"/>
                  <a:pt x="851943" y="1008159"/>
                </a:cubicBezTo>
                <a:cubicBezTo>
                  <a:pt x="851943" y="1000811"/>
                  <a:pt x="857895" y="994856"/>
                  <a:pt x="865246" y="994856"/>
                </a:cubicBezTo>
                <a:close/>
                <a:moveTo>
                  <a:pt x="926648" y="994345"/>
                </a:moveTo>
                <a:cubicBezTo>
                  <a:pt x="934272" y="994345"/>
                  <a:pt x="940463" y="1000529"/>
                  <a:pt x="940463" y="1008160"/>
                </a:cubicBezTo>
                <a:cubicBezTo>
                  <a:pt x="940463" y="1015789"/>
                  <a:pt x="934272" y="1021975"/>
                  <a:pt x="926648" y="1021975"/>
                </a:cubicBezTo>
                <a:cubicBezTo>
                  <a:pt x="919058" y="1021883"/>
                  <a:pt x="912917" y="1015751"/>
                  <a:pt x="912833" y="1008160"/>
                </a:cubicBezTo>
                <a:cubicBezTo>
                  <a:pt x="912833" y="1000529"/>
                  <a:pt x="919023" y="994345"/>
                  <a:pt x="926648" y="994345"/>
                </a:cubicBezTo>
                <a:close/>
                <a:moveTo>
                  <a:pt x="988049" y="993663"/>
                </a:moveTo>
                <a:cubicBezTo>
                  <a:pt x="996048" y="993663"/>
                  <a:pt x="1002546" y="1000154"/>
                  <a:pt x="1002546" y="1008160"/>
                </a:cubicBezTo>
                <a:cubicBezTo>
                  <a:pt x="1002546" y="1016166"/>
                  <a:pt x="996048" y="1022657"/>
                  <a:pt x="988049" y="1022657"/>
                </a:cubicBezTo>
                <a:cubicBezTo>
                  <a:pt x="980050" y="1022657"/>
                  <a:pt x="973552" y="1016166"/>
                  <a:pt x="973552" y="1008160"/>
                </a:cubicBezTo>
                <a:cubicBezTo>
                  <a:pt x="973552" y="1000154"/>
                  <a:pt x="980050" y="993663"/>
                  <a:pt x="988049" y="993663"/>
                </a:cubicBezTo>
                <a:close/>
                <a:moveTo>
                  <a:pt x="1050132" y="993152"/>
                </a:moveTo>
                <a:cubicBezTo>
                  <a:pt x="1050251" y="993150"/>
                  <a:pt x="1050354" y="993150"/>
                  <a:pt x="1050473" y="993152"/>
                </a:cubicBezTo>
                <a:cubicBezTo>
                  <a:pt x="1058677" y="993247"/>
                  <a:pt x="1065243" y="999966"/>
                  <a:pt x="1065141" y="1008160"/>
                </a:cubicBezTo>
                <a:cubicBezTo>
                  <a:pt x="1065141" y="1008218"/>
                  <a:pt x="1065141" y="1008274"/>
                  <a:pt x="1065141" y="1008332"/>
                </a:cubicBezTo>
                <a:cubicBezTo>
                  <a:pt x="1065039" y="1016526"/>
                  <a:pt x="1058319" y="1023092"/>
                  <a:pt x="1050132" y="1022999"/>
                </a:cubicBezTo>
                <a:cubicBezTo>
                  <a:pt x="1041911" y="1022999"/>
                  <a:pt x="1035208" y="1016383"/>
                  <a:pt x="1035123" y="1008160"/>
                </a:cubicBezTo>
                <a:cubicBezTo>
                  <a:pt x="1035123" y="999871"/>
                  <a:pt x="1041843" y="993152"/>
                  <a:pt x="1050132" y="993152"/>
                </a:cubicBezTo>
                <a:close/>
                <a:moveTo>
                  <a:pt x="1110852" y="992639"/>
                </a:moveTo>
                <a:cubicBezTo>
                  <a:pt x="1119430" y="992639"/>
                  <a:pt x="1126372" y="999587"/>
                  <a:pt x="1126372" y="1008159"/>
                </a:cubicBezTo>
                <a:cubicBezTo>
                  <a:pt x="1126372" y="1008217"/>
                  <a:pt x="1126372" y="1008273"/>
                  <a:pt x="1126372" y="1008332"/>
                </a:cubicBezTo>
                <a:cubicBezTo>
                  <a:pt x="1126270" y="1016808"/>
                  <a:pt x="1119328" y="1023603"/>
                  <a:pt x="1110852" y="1023510"/>
                </a:cubicBezTo>
                <a:cubicBezTo>
                  <a:pt x="1110800" y="1023510"/>
                  <a:pt x="1110732" y="1023511"/>
                  <a:pt x="1110681" y="1023511"/>
                </a:cubicBezTo>
                <a:cubicBezTo>
                  <a:pt x="1102204" y="1023510"/>
                  <a:pt x="1095331" y="1016638"/>
                  <a:pt x="1095331" y="1008159"/>
                </a:cubicBezTo>
                <a:cubicBezTo>
                  <a:pt x="1095331" y="999587"/>
                  <a:pt x="1102273" y="992639"/>
                  <a:pt x="1110852" y="992639"/>
                </a:cubicBezTo>
                <a:close/>
                <a:moveTo>
                  <a:pt x="1172618" y="991994"/>
                </a:moveTo>
                <a:cubicBezTo>
                  <a:pt x="1181473" y="991994"/>
                  <a:pt x="1188651" y="999171"/>
                  <a:pt x="1188651" y="1008026"/>
                </a:cubicBezTo>
                <a:cubicBezTo>
                  <a:pt x="1188651" y="1016880"/>
                  <a:pt x="1181473" y="1024058"/>
                  <a:pt x="1172618" y="1024058"/>
                </a:cubicBezTo>
                <a:cubicBezTo>
                  <a:pt x="1163764" y="1024058"/>
                  <a:pt x="1156586" y="1016880"/>
                  <a:pt x="1156586" y="1008026"/>
                </a:cubicBezTo>
                <a:cubicBezTo>
                  <a:pt x="1156586" y="999171"/>
                  <a:pt x="1163764" y="991994"/>
                  <a:pt x="1172618" y="991994"/>
                </a:cubicBezTo>
                <a:close/>
                <a:moveTo>
                  <a:pt x="1233653" y="991616"/>
                </a:moveTo>
                <a:cubicBezTo>
                  <a:pt x="1243068" y="991616"/>
                  <a:pt x="1250709" y="999251"/>
                  <a:pt x="1250709" y="1008671"/>
                </a:cubicBezTo>
                <a:cubicBezTo>
                  <a:pt x="1250709" y="1018091"/>
                  <a:pt x="1243068" y="1025727"/>
                  <a:pt x="1233653" y="1025727"/>
                </a:cubicBezTo>
                <a:cubicBezTo>
                  <a:pt x="1224239" y="1025727"/>
                  <a:pt x="1216598" y="1018091"/>
                  <a:pt x="1216598" y="1008671"/>
                </a:cubicBezTo>
                <a:cubicBezTo>
                  <a:pt x="1216598" y="999251"/>
                  <a:pt x="1224239" y="991616"/>
                  <a:pt x="1233653" y="991616"/>
                </a:cubicBezTo>
                <a:close/>
                <a:moveTo>
                  <a:pt x="1971151" y="991444"/>
                </a:moveTo>
                <a:cubicBezTo>
                  <a:pt x="1980566" y="991444"/>
                  <a:pt x="1988207" y="999080"/>
                  <a:pt x="1988207" y="1008500"/>
                </a:cubicBezTo>
                <a:cubicBezTo>
                  <a:pt x="1988207" y="1017920"/>
                  <a:pt x="1980566" y="1025556"/>
                  <a:pt x="1971151" y="1025556"/>
                </a:cubicBezTo>
                <a:cubicBezTo>
                  <a:pt x="1961737" y="1025556"/>
                  <a:pt x="1954096" y="1017920"/>
                  <a:pt x="1954096" y="1008500"/>
                </a:cubicBezTo>
                <a:cubicBezTo>
                  <a:pt x="1954096" y="999080"/>
                  <a:pt x="1961737" y="991444"/>
                  <a:pt x="1971151" y="991444"/>
                </a:cubicBezTo>
                <a:close/>
                <a:moveTo>
                  <a:pt x="1295054" y="991104"/>
                </a:moveTo>
                <a:cubicBezTo>
                  <a:pt x="1304469" y="991104"/>
                  <a:pt x="1312110" y="998739"/>
                  <a:pt x="1312110" y="1008159"/>
                </a:cubicBezTo>
                <a:cubicBezTo>
                  <a:pt x="1312110" y="1017579"/>
                  <a:pt x="1304469" y="1025215"/>
                  <a:pt x="1295054" y="1025215"/>
                </a:cubicBezTo>
                <a:cubicBezTo>
                  <a:pt x="1285640" y="1025215"/>
                  <a:pt x="1277999" y="1017579"/>
                  <a:pt x="1277999" y="1008159"/>
                </a:cubicBezTo>
                <a:cubicBezTo>
                  <a:pt x="1277999" y="998739"/>
                  <a:pt x="1285640" y="991104"/>
                  <a:pt x="1295054" y="991104"/>
                </a:cubicBezTo>
                <a:close/>
                <a:moveTo>
                  <a:pt x="1357138" y="990763"/>
                </a:moveTo>
                <a:cubicBezTo>
                  <a:pt x="1366553" y="990763"/>
                  <a:pt x="1374194" y="998398"/>
                  <a:pt x="1374194" y="1007818"/>
                </a:cubicBezTo>
                <a:cubicBezTo>
                  <a:pt x="1374194" y="1017238"/>
                  <a:pt x="1366553" y="1024874"/>
                  <a:pt x="1357138" y="1024874"/>
                </a:cubicBezTo>
                <a:cubicBezTo>
                  <a:pt x="1347724" y="1024874"/>
                  <a:pt x="1340083" y="1017238"/>
                  <a:pt x="1340083" y="1007818"/>
                </a:cubicBezTo>
                <a:cubicBezTo>
                  <a:pt x="1340083" y="998398"/>
                  <a:pt x="1347724" y="990763"/>
                  <a:pt x="1357138" y="990763"/>
                </a:cubicBezTo>
                <a:close/>
                <a:moveTo>
                  <a:pt x="1418727" y="990232"/>
                </a:moveTo>
                <a:cubicBezTo>
                  <a:pt x="1428159" y="990242"/>
                  <a:pt x="1435783" y="997887"/>
                  <a:pt x="1435766" y="1007307"/>
                </a:cubicBezTo>
                <a:cubicBezTo>
                  <a:pt x="1435766" y="1007599"/>
                  <a:pt x="1435766" y="1007890"/>
                  <a:pt x="1435749" y="1008182"/>
                </a:cubicBezTo>
                <a:cubicBezTo>
                  <a:pt x="1435271" y="1017588"/>
                  <a:pt x="1427272" y="1024834"/>
                  <a:pt x="1417857" y="1024363"/>
                </a:cubicBezTo>
                <a:cubicBezTo>
                  <a:pt x="1417567" y="1024378"/>
                  <a:pt x="1417277" y="1024385"/>
                  <a:pt x="1416987" y="1024385"/>
                </a:cubicBezTo>
                <a:cubicBezTo>
                  <a:pt x="1407555" y="1024373"/>
                  <a:pt x="1399931" y="1016727"/>
                  <a:pt x="1399949" y="1007307"/>
                </a:cubicBezTo>
                <a:cubicBezTo>
                  <a:pt x="1399949" y="1007015"/>
                  <a:pt x="1399949" y="1006724"/>
                  <a:pt x="1399965" y="1006432"/>
                </a:cubicBezTo>
                <a:cubicBezTo>
                  <a:pt x="1400443" y="997026"/>
                  <a:pt x="1408442" y="989781"/>
                  <a:pt x="1417857" y="990252"/>
                </a:cubicBezTo>
                <a:cubicBezTo>
                  <a:pt x="1418147" y="990237"/>
                  <a:pt x="1418437" y="990230"/>
                  <a:pt x="1418727" y="990232"/>
                </a:cubicBezTo>
                <a:close/>
                <a:moveTo>
                  <a:pt x="1479259" y="989910"/>
                </a:moveTo>
                <a:cubicBezTo>
                  <a:pt x="1489339" y="989910"/>
                  <a:pt x="1497508" y="998081"/>
                  <a:pt x="1497508" y="1008159"/>
                </a:cubicBezTo>
                <a:cubicBezTo>
                  <a:pt x="1497508" y="1008217"/>
                  <a:pt x="1497508" y="1008274"/>
                  <a:pt x="1497508" y="1008332"/>
                </a:cubicBezTo>
                <a:cubicBezTo>
                  <a:pt x="1497406" y="1018314"/>
                  <a:pt x="1489236" y="1026332"/>
                  <a:pt x="1479259" y="1026239"/>
                </a:cubicBezTo>
                <a:cubicBezTo>
                  <a:pt x="1479208" y="1026239"/>
                  <a:pt x="1479139" y="1026239"/>
                  <a:pt x="1479088" y="1026239"/>
                </a:cubicBezTo>
                <a:cubicBezTo>
                  <a:pt x="1469110" y="1026239"/>
                  <a:pt x="1461009" y="1018144"/>
                  <a:pt x="1461009" y="1008159"/>
                </a:cubicBezTo>
                <a:cubicBezTo>
                  <a:pt x="1461009" y="998081"/>
                  <a:pt x="1469178" y="989910"/>
                  <a:pt x="1479259" y="989910"/>
                </a:cubicBezTo>
                <a:close/>
                <a:moveTo>
                  <a:pt x="1540660" y="989740"/>
                </a:moveTo>
                <a:cubicBezTo>
                  <a:pt x="1550842" y="989740"/>
                  <a:pt x="1559080" y="997986"/>
                  <a:pt x="1559080" y="1008160"/>
                </a:cubicBezTo>
                <a:cubicBezTo>
                  <a:pt x="1559080" y="1008216"/>
                  <a:pt x="1559080" y="1008274"/>
                  <a:pt x="1559080" y="1008330"/>
                </a:cubicBezTo>
                <a:cubicBezTo>
                  <a:pt x="1558978" y="1018411"/>
                  <a:pt x="1550740" y="1026503"/>
                  <a:pt x="1540660" y="1026410"/>
                </a:cubicBezTo>
                <a:cubicBezTo>
                  <a:pt x="1530546" y="1026410"/>
                  <a:pt x="1522342" y="1018267"/>
                  <a:pt x="1522240" y="1008160"/>
                </a:cubicBezTo>
                <a:cubicBezTo>
                  <a:pt x="1522240" y="997986"/>
                  <a:pt x="1530495" y="989740"/>
                  <a:pt x="1540660" y="989740"/>
                </a:cubicBezTo>
                <a:close/>
                <a:moveTo>
                  <a:pt x="1602061" y="989399"/>
                </a:moveTo>
                <a:cubicBezTo>
                  <a:pt x="1612414" y="989399"/>
                  <a:pt x="1620822" y="997798"/>
                  <a:pt x="1620822" y="1008160"/>
                </a:cubicBezTo>
                <a:cubicBezTo>
                  <a:pt x="1620822" y="1008216"/>
                  <a:pt x="1620822" y="1008274"/>
                  <a:pt x="1620822" y="1008331"/>
                </a:cubicBezTo>
                <a:cubicBezTo>
                  <a:pt x="1620720" y="1018598"/>
                  <a:pt x="1612329" y="1026845"/>
                  <a:pt x="1602061" y="1026751"/>
                </a:cubicBezTo>
                <a:cubicBezTo>
                  <a:pt x="1591759" y="1026751"/>
                  <a:pt x="1583385" y="1018455"/>
                  <a:pt x="1583300" y="1008160"/>
                </a:cubicBezTo>
                <a:cubicBezTo>
                  <a:pt x="1583300" y="997798"/>
                  <a:pt x="1591691" y="989399"/>
                  <a:pt x="1602061" y="989399"/>
                </a:cubicBezTo>
                <a:close/>
                <a:moveTo>
                  <a:pt x="1664144" y="989228"/>
                </a:moveTo>
                <a:cubicBezTo>
                  <a:pt x="1674600" y="989228"/>
                  <a:pt x="1683076" y="997704"/>
                  <a:pt x="1683076" y="1008160"/>
                </a:cubicBezTo>
                <a:cubicBezTo>
                  <a:pt x="1682991" y="1018548"/>
                  <a:pt x="1674532" y="1026921"/>
                  <a:pt x="1664144" y="1026921"/>
                </a:cubicBezTo>
                <a:cubicBezTo>
                  <a:pt x="1653757" y="1026921"/>
                  <a:pt x="1645315" y="1018548"/>
                  <a:pt x="1645213" y="1008160"/>
                </a:cubicBezTo>
                <a:cubicBezTo>
                  <a:pt x="1645213" y="997704"/>
                  <a:pt x="1653689" y="989228"/>
                  <a:pt x="1664144" y="989228"/>
                </a:cubicBezTo>
                <a:close/>
                <a:moveTo>
                  <a:pt x="1724864" y="989058"/>
                </a:moveTo>
                <a:cubicBezTo>
                  <a:pt x="1735422" y="989058"/>
                  <a:pt x="1743967" y="997609"/>
                  <a:pt x="1743967" y="1008160"/>
                </a:cubicBezTo>
                <a:cubicBezTo>
                  <a:pt x="1743865" y="1018644"/>
                  <a:pt x="1735353" y="1027092"/>
                  <a:pt x="1724864" y="1027092"/>
                </a:cubicBezTo>
                <a:cubicBezTo>
                  <a:pt x="1714375" y="1027092"/>
                  <a:pt x="1705847" y="1018644"/>
                  <a:pt x="1705762" y="1008160"/>
                </a:cubicBezTo>
                <a:cubicBezTo>
                  <a:pt x="1705762" y="997609"/>
                  <a:pt x="1714307" y="989058"/>
                  <a:pt x="1724864" y="989058"/>
                </a:cubicBezTo>
                <a:close/>
                <a:moveTo>
                  <a:pt x="1909434" y="988753"/>
                </a:moveTo>
                <a:cubicBezTo>
                  <a:pt x="1920079" y="988753"/>
                  <a:pt x="1928707" y="997381"/>
                  <a:pt x="1928707" y="1008025"/>
                </a:cubicBezTo>
                <a:cubicBezTo>
                  <a:pt x="1928707" y="1018669"/>
                  <a:pt x="1920078" y="1027298"/>
                  <a:pt x="1909434" y="1027298"/>
                </a:cubicBezTo>
                <a:cubicBezTo>
                  <a:pt x="1898790" y="1027298"/>
                  <a:pt x="1890161" y="1018670"/>
                  <a:pt x="1890161" y="1008025"/>
                </a:cubicBezTo>
                <a:cubicBezTo>
                  <a:pt x="1890161" y="997381"/>
                  <a:pt x="1898790" y="988753"/>
                  <a:pt x="1909434" y="988753"/>
                </a:cubicBezTo>
                <a:close/>
                <a:moveTo>
                  <a:pt x="1848033" y="988753"/>
                </a:moveTo>
                <a:cubicBezTo>
                  <a:pt x="1858678" y="988753"/>
                  <a:pt x="1867306" y="997381"/>
                  <a:pt x="1867306" y="1008025"/>
                </a:cubicBezTo>
                <a:cubicBezTo>
                  <a:pt x="1867306" y="1018669"/>
                  <a:pt x="1858677" y="1027298"/>
                  <a:pt x="1848033" y="1027298"/>
                </a:cubicBezTo>
                <a:cubicBezTo>
                  <a:pt x="1837389" y="1027298"/>
                  <a:pt x="1828760" y="1018670"/>
                  <a:pt x="1828760" y="1008025"/>
                </a:cubicBezTo>
                <a:cubicBezTo>
                  <a:pt x="1828760" y="997381"/>
                  <a:pt x="1837389" y="988753"/>
                  <a:pt x="1848033" y="988753"/>
                </a:cubicBezTo>
                <a:close/>
                <a:moveTo>
                  <a:pt x="1786631" y="988753"/>
                </a:moveTo>
                <a:cubicBezTo>
                  <a:pt x="1797276" y="988753"/>
                  <a:pt x="1805904" y="997381"/>
                  <a:pt x="1805904" y="1008025"/>
                </a:cubicBezTo>
                <a:cubicBezTo>
                  <a:pt x="1805904" y="1018669"/>
                  <a:pt x="1797275" y="1027298"/>
                  <a:pt x="1786631" y="1027298"/>
                </a:cubicBezTo>
                <a:cubicBezTo>
                  <a:pt x="1775987" y="1027298"/>
                  <a:pt x="1767358" y="1018670"/>
                  <a:pt x="1767358" y="1008025"/>
                </a:cubicBezTo>
                <a:cubicBezTo>
                  <a:pt x="1767358" y="997381"/>
                  <a:pt x="1775987" y="988753"/>
                  <a:pt x="1786631" y="988753"/>
                </a:cubicBezTo>
                <a:close/>
                <a:moveTo>
                  <a:pt x="5628" y="943519"/>
                </a:moveTo>
                <a:cubicBezTo>
                  <a:pt x="5747" y="943512"/>
                  <a:pt x="5867" y="943512"/>
                  <a:pt x="5986" y="943519"/>
                </a:cubicBezTo>
                <a:cubicBezTo>
                  <a:pt x="7675" y="943617"/>
                  <a:pt x="8971" y="945066"/>
                  <a:pt x="8869" y="946760"/>
                </a:cubicBezTo>
                <a:cubicBezTo>
                  <a:pt x="8869" y="948549"/>
                  <a:pt x="7419" y="950000"/>
                  <a:pt x="5628" y="950000"/>
                </a:cubicBezTo>
                <a:cubicBezTo>
                  <a:pt x="3872" y="949914"/>
                  <a:pt x="2473" y="948512"/>
                  <a:pt x="2388" y="946760"/>
                </a:cubicBezTo>
                <a:cubicBezTo>
                  <a:pt x="2388" y="944970"/>
                  <a:pt x="3837" y="943519"/>
                  <a:pt x="5628" y="943519"/>
                </a:cubicBezTo>
                <a:close/>
                <a:moveTo>
                  <a:pt x="67029" y="941983"/>
                </a:moveTo>
                <a:cubicBezTo>
                  <a:pt x="67149" y="941978"/>
                  <a:pt x="67268" y="941978"/>
                  <a:pt x="67371" y="941983"/>
                </a:cubicBezTo>
                <a:cubicBezTo>
                  <a:pt x="69912" y="942079"/>
                  <a:pt x="71907" y="944218"/>
                  <a:pt x="71805" y="946760"/>
                </a:cubicBezTo>
                <a:cubicBezTo>
                  <a:pt x="71805" y="949397"/>
                  <a:pt x="69673" y="951536"/>
                  <a:pt x="67029" y="951536"/>
                </a:cubicBezTo>
                <a:cubicBezTo>
                  <a:pt x="64437" y="951446"/>
                  <a:pt x="62339" y="949358"/>
                  <a:pt x="62254" y="946760"/>
                </a:cubicBezTo>
                <a:cubicBezTo>
                  <a:pt x="62254" y="944123"/>
                  <a:pt x="64386" y="941983"/>
                  <a:pt x="67029" y="941983"/>
                </a:cubicBezTo>
                <a:close/>
                <a:moveTo>
                  <a:pt x="129114" y="941301"/>
                </a:moveTo>
                <a:cubicBezTo>
                  <a:pt x="132133" y="941301"/>
                  <a:pt x="134572" y="943747"/>
                  <a:pt x="134572" y="946760"/>
                </a:cubicBezTo>
                <a:cubicBezTo>
                  <a:pt x="134572" y="949774"/>
                  <a:pt x="132133" y="952217"/>
                  <a:pt x="129114" y="952217"/>
                </a:cubicBezTo>
                <a:cubicBezTo>
                  <a:pt x="126129" y="952129"/>
                  <a:pt x="123741" y="949736"/>
                  <a:pt x="123656" y="946760"/>
                </a:cubicBezTo>
                <a:cubicBezTo>
                  <a:pt x="123656" y="943747"/>
                  <a:pt x="126095" y="941301"/>
                  <a:pt x="129114" y="941301"/>
                </a:cubicBezTo>
                <a:close/>
                <a:moveTo>
                  <a:pt x="189832" y="940449"/>
                </a:moveTo>
                <a:cubicBezTo>
                  <a:pt x="189951" y="940446"/>
                  <a:pt x="190071" y="940446"/>
                  <a:pt x="190173" y="940449"/>
                </a:cubicBezTo>
                <a:cubicBezTo>
                  <a:pt x="193567" y="940544"/>
                  <a:pt x="196245" y="943371"/>
                  <a:pt x="196143" y="946761"/>
                </a:cubicBezTo>
                <a:cubicBezTo>
                  <a:pt x="196143" y="950244"/>
                  <a:pt x="193312" y="953070"/>
                  <a:pt x="189832" y="953070"/>
                </a:cubicBezTo>
                <a:cubicBezTo>
                  <a:pt x="186387" y="952980"/>
                  <a:pt x="183607" y="950207"/>
                  <a:pt x="183522" y="946761"/>
                </a:cubicBezTo>
                <a:cubicBezTo>
                  <a:pt x="183522" y="943275"/>
                  <a:pt x="186353" y="940449"/>
                  <a:pt x="189832" y="940449"/>
                </a:cubicBezTo>
                <a:close/>
                <a:moveTo>
                  <a:pt x="251234" y="939767"/>
                </a:moveTo>
                <a:cubicBezTo>
                  <a:pt x="255088" y="939767"/>
                  <a:pt x="258227" y="942898"/>
                  <a:pt x="258227" y="946760"/>
                </a:cubicBezTo>
                <a:cubicBezTo>
                  <a:pt x="258227" y="950621"/>
                  <a:pt x="255088" y="953753"/>
                  <a:pt x="251234" y="953753"/>
                </a:cubicBezTo>
                <a:cubicBezTo>
                  <a:pt x="247413" y="953662"/>
                  <a:pt x="244326" y="950583"/>
                  <a:pt x="244241" y="946760"/>
                </a:cubicBezTo>
                <a:cubicBezTo>
                  <a:pt x="244241" y="942898"/>
                  <a:pt x="247379" y="939767"/>
                  <a:pt x="251234" y="939767"/>
                </a:cubicBezTo>
                <a:close/>
                <a:moveTo>
                  <a:pt x="312635" y="939085"/>
                </a:moveTo>
                <a:cubicBezTo>
                  <a:pt x="316882" y="939085"/>
                  <a:pt x="320310" y="942522"/>
                  <a:pt x="320310" y="946761"/>
                </a:cubicBezTo>
                <a:cubicBezTo>
                  <a:pt x="320310" y="950998"/>
                  <a:pt x="316882" y="954435"/>
                  <a:pt x="312635" y="954435"/>
                </a:cubicBezTo>
                <a:cubicBezTo>
                  <a:pt x="308388" y="954435"/>
                  <a:pt x="304960" y="950998"/>
                  <a:pt x="304960" y="946761"/>
                </a:cubicBezTo>
                <a:cubicBezTo>
                  <a:pt x="304960" y="942522"/>
                  <a:pt x="308388" y="939085"/>
                  <a:pt x="312635" y="939085"/>
                </a:cubicBezTo>
                <a:close/>
                <a:moveTo>
                  <a:pt x="374036" y="938231"/>
                </a:moveTo>
                <a:cubicBezTo>
                  <a:pt x="378743" y="938231"/>
                  <a:pt x="382563" y="942050"/>
                  <a:pt x="382563" y="946760"/>
                </a:cubicBezTo>
                <a:cubicBezTo>
                  <a:pt x="382563" y="951469"/>
                  <a:pt x="378743" y="955287"/>
                  <a:pt x="374036" y="955287"/>
                </a:cubicBezTo>
                <a:cubicBezTo>
                  <a:pt x="369362" y="955197"/>
                  <a:pt x="365593" y="951431"/>
                  <a:pt x="365508" y="946760"/>
                </a:cubicBezTo>
                <a:cubicBezTo>
                  <a:pt x="365508" y="942050"/>
                  <a:pt x="369329" y="938231"/>
                  <a:pt x="374036" y="938231"/>
                </a:cubicBezTo>
                <a:close/>
                <a:moveTo>
                  <a:pt x="436120" y="937550"/>
                </a:moveTo>
                <a:cubicBezTo>
                  <a:pt x="441203" y="937550"/>
                  <a:pt x="445330" y="941674"/>
                  <a:pt x="445330" y="946761"/>
                </a:cubicBezTo>
                <a:cubicBezTo>
                  <a:pt x="445330" y="951847"/>
                  <a:pt x="441203" y="955970"/>
                  <a:pt x="436120" y="955970"/>
                </a:cubicBezTo>
                <a:cubicBezTo>
                  <a:pt x="431072" y="955880"/>
                  <a:pt x="426995" y="951809"/>
                  <a:pt x="426910" y="946761"/>
                </a:cubicBezTo>
                <a:cubicBezTo>
                  <a:pt x="426910" y="941674"/>
                  <a:pt x="431037" y="937550"/>
                  <a:pt x="436120" y="937550"/>
                </a:cubicBezTo>
                <a:close/>
                <a:moveTo>
                  <a:pt x="496839" y="936867"/>
                </a:moveTo>
                <a:cubicBezTo>
                  <a:pt x="502297" y="936867"/>
                  <a:pt x="506731" y="941297"/>
                  <a:pt x="506731" y="946760"/>
                </a:cubicBezTo>
                <a:cubicBezTo>
                  <a:pt x="506731" y="952223"/>
                  <a:pt x="502297" y="956651"/>
                  <a:pt x="496839" y="956651"/>
                </a:cubicBezTo>
                <a:cubicBezTo>
                  <a:pt x="491381" y="956651"/>
                  <a:pt x="486947" y="952223"/>
                  <a:pt x="486947" y="946760"/>
                </a:cubicBezTo>
                <a:cubicBezTo>
                  <a:pt x="486947" y="941297"/>
                  <a:pt x="491381" y="936867"/>
                  <a:pt x="496839" y="936867"/>
                </a:cubicBezTo>
                <a:close/>
                <a:moveTo>
                  <a:pt x="558240" y="936185"/>
                </a:moveTo>
                <a:cubicBezTo>
                  <a:pt x="564073" y="936185"/>
                  <a:pt x="568815" y="940920"/>
                  <a:pt x="568815" y="946760"/>
                </a:cubicBezTo>
                <a:cubicBezTo>
                  <a:pt x="568815" y="952599"/>
                  <a:pt x="564073" y="957334"/>
                  <a:pt x="558240" y="957334"/>
                </a:cubicBezTo>
                <a:cubicBezTo>
                  <a:pt x="552407" y="957334"/>
                  <a:pt x="547666" y="952599"/>
                  <a:pt x="547666" y="946760"/>
                </a:cubicBezTo>
                <a:cubicBezTo>
                  <a:pt x="547666" y="940920"/>
                  <a:pt x="552407" y="936185"/>
                  <a:pt x="558240" y="936185"/>
                </a:cubicBezTo>
                <a:close/>
                <a:moveTo>
                  <a:pt x="619642" y="935504"/>
                </a:moveTo>
                <a:cubicBezTo>
                  <a:pt x="619761" y="935502"/>
                  <a:pt x="619863" y="935502"/>
                  <a:pt x="619982" y="935504"/>
                </a:cubicBezTo>
                <a:cubicBezTo>
                  <a:pt x="626106" y="935599"/>
                  <a:pt x="631001" y="940638"/>
                  <a:pt x="630898" y="946761"/>
                </a:cubicBezTo>
                <a:cubicBezTo>
                  <a:pt x="630898" y="952978"/>
                  <a:pt x="625867" y="958017"/>
                  <a:pt x="619642" y="958017"/>
                </a:cubicBezTo>
                <a:cubicBezTo>
                  <a:pt x="613467" y="957925"/>
                  <a:pt x="608470" y="952939"/>
                  <a:pt x="608385" y="946761"/>
                </a:cubicBezTo>
                <a:cubicBezTo>
                  <a:pt x="608385" y="940543"/>
                  <a:pt x="613433" y="935504"/>
                  <a:pt x="619642" y="935504"/>
                </a:cubicBezTo>
                <a:close/>
                <a:moveTo>
                  <a:pt x="681042" y="934821"/>
                </a:moveTo>
                <a:cubicBezTo>
                  <a:pt x="687643" y="934821"/>
                  <a:pt x="692982" y="940166"/>
                  <a:pt x="692982" y="946761"/>
                </a:cubicBezTo>
                <a:cubicBezTo>
                  <a:pt x="692982" y="953353"/>
                  <a:pt x="687643" y="958699"/>
                  <a:pt x="681042" y="958699"/>
                </a:cubicBezTo>
                <a:cubicBezTo>
                  <a:pt x="674493" y="958608"/>
                  <a:pt x="669189" y="953317"/>
                  <a:pt x="669104" y="946761"/>
                </a:cubicBezTo>
                <a:cubicBezTo>
                  <a:pt x="669104" y="940166"/>
                  <a:pt x="674442" y="934821"/>
                  <a:pt x="681042" y="934821"/>
                </a:cubicBezTo>
                <a:close/>
                <a:moveTo>
                  <a:pt x="743126" y="934139"/>
                </a:moveTo>
                <a:cubicBezTo>
                  <a:pt x="750102" y="934139"/>
                  <a:pt x="755747" y="939790"/>
                  <a:pt x="755747" y="946761"/>
                </a:cubicBezTo>
                <a:cubicBezTo>
                  <a:pt x="755747" y="953731"/>
                  <a:pt x="750102" y="959381"/>
                  <a:pt x="743126" y="959381"/>
                </a:cubicBezTo>
                <a:cubicBezTo>
                  <a:pt x="736150" y="959381"/>
                  <a:pt x="730505" y="953731"/>
                  <a:pt x="730505" y="946761"/>
                </a:cubicBezTo>
                <a:cubicBezTo>
                  <a:pt x="730505" y="939790"/>
                  <a:pt x="736150" y="934139"/>
                  <a:pt x="743126" y="934139"/>
                </a:cubicBezTo>
                <a:close/>
                <a:moveTo>
                  <a:pt x="803845" y="933456"/>
                </a:moveTo>
                <a:cubicBezTo>
                  <a:pt x="811196" y="933456"/>
                  <a:pt x="817149" y="939412"/>
                  <a:pt x="817149" y="946760"/>
                </a:cubicBezTo>
                <a:cubicBezTo>
                  <a:pt x="817149" y="954107"/>
                  <a:pt x="811196" y="960063"/>
                  <a:pt x="803845" y="960063"/>
                </a:cubicBezTo>
                <a:cubicBezTo>
                  <a:pt x="796494" y="960063"/>
                  <a:pt x="790542" y="954107"/>
                  <a:pt x="790542" y="946760"/>
                </a:cubicBezTo>
                <a:cubicBezTo>
                  <a:pt x="790542" y="939412"/>
                  <a:pt x="796494" y="933456"/>
                  <a:pt x="803845" y="933456"/>
                </a:cubicBezTo>
                <a:close/>
                <a:moveTo>
                  <a:pt x="865612" y="932811"/>
                </a:moveTo>
                <a:cubicBezTo>
                  <a:pt x="873242" y="932811"/>
                  <a:pt x="879428" y="938995"/>
                  <a:pt x="879428" y="946625"/>
                </a:cubicBezTo>
                <a:cubicBezTo>
                  <a:pt x="879428" y="954255"/>
                  <a:pt x="873242" y="960441"/>
                  <a:pt x="865612" y="960441"/>
                </a:cubicBezTo>
                <a:cubicBezTo>
                  <a:pt x="857982" y="960441"/>
                  <a:pt x="851797" y="954255"/>
                  <a:pt x="851797" y="946625"/>
                </a:cubicBezTo>
                <a:cubicBezTo>
                  <a:pt x="851797" y="938995"/>
                  <a:pt x="857982" y="932811"/>
                  <a:pt x="865612" y="932811"/>
                </a:cubicBezTo>
                <a:close/>
                <a:moveTo>
                  <a:pt x="926647" y="932262"/>
                </a:moveTo>
                <a:cubicBezTo>
                  <a:pt x="934646" y="932262"/>
                  <a:pt x="941144" y="938754"/>
                  <a:pt x="941144" y="946760"/>
                </a:cubicBezTo>
                <a:cubicBezTo>
                  <a:pt x="941144" y="954765"/>
                  <a:pt x="934646" y="961257"/>
                  <a:pt x="926647" y="961257"/>
                </a:cubicBezTo>
                <a:cubicBezTo>
                  <a:pt x="918648" y="961257"/>
                  <a:pt x="912150" y="954765"/>
                  <a:pt x="912150" y="946760"/>
                </a:cubicBezTo>
                <a:cubicBezTo>
                  <a:pt x="912150" y="938754"/>
                  <a:pt x="918648" y="932262"/>
                  <a:pt x="926647" y="932262"/>
                </a:cubicBezTo>
                <a:close/>
                <a:moveTo>
                  <a:pt x="988048" y="931751"/>
                </a:moveTo>
                <a:cubicBezTo>
                  <a:pt x="988168" y="931749"/>
                  <a:pt x="988270" y="931749"/>
                  <a:pt x="988390" y="931751"/>
                </a:cubicBezTo>
                <a:cubicBezTo>
                  <a:pt x="996593" y="931846"/>
                  <a:pt x="1003160" y="938565"/>
                  <a:pt x="1003058" y="946760"/>
                </a:cubicBezTo>
                <a:cubicBezTo>
                  <a:pt x="1003058" y="946817"/>
                  <a:pt x="1003058" y="946874"/>
                  <a:pt x="1003058" y="946931"/>
                </a:cubicBezTo>
                <a:cubicBezTo>
                  <a:pt x="1002956" y="955126"/>
                  <a:pt x="996235" y="961691"/>
                  <a:pt x="988048" y="961599"/>
                </a:cubicBezTo>
                <a:cubicBezTo>
                  <a:pt x="979827" y="961599"/>
                  <a:pt x="973124" y="954982"/>
                  <a:pt x="973040" y="946760"/>
                </a:cubicBezTo>
                <a:cubicBezTo>
                  <a:pt x="973040" y="938471"/>
                  <a:pt x="979759" y="931751"/>
                  <a:pt x="988048" y="931751"/>
                </a:cubicBezTo>
                <a:close/>
                <a:moveTo>
                  <a:pt x="1049816" y="930934"/>
                </a:moveTo>
                <a:cubicBezTo>
                  <a:pt x="1058483" y="930934"/>
                  <a:pt x="1065508" y="937959"/>
                  <a:pt x="1065508" y="946625"/>
                </a:cubicBezTo>
                <a:cubicBezTo>
                  <a:pt x="1065508" y="955292"/>
                  <a:pt x="1058483" y="962317"/>
                  <a:pt x="1049816" y="962317"/>
                </a:cubicBezTo>
                <a:cubicBezTo>
                  <a:pt x="1041150" y="962317"/>
                  <a:pt x="1034125" y="955290"/>
                  <a:pt x="1034125" y="946625"/>
                </a:cubicBezTo>
                <a:cubicBezTo>
                  <a:pt x="1034125" y="937959"/>
                  <a:pt x="1041150" y="930934"/>
                  <a:pt x="1049816" y="930934"/>
                </a:cubicBezTo>
                <a:close/>
                <a:moveTo>
                  <a:pt x="1110851" y="930558"/>
                </a:moveTo>
                <a:cubicBezTo>
                  <a:pt x="1110970" y="930556"/>
                  <a:pt x="1111073" y="930556"/>
                  <a:pt x="1111192" y="930558"/>
                </a:cubicBezTo>
                <a:cubicBezTo>
                  <a:pt x="1120044" y="930652"/>
                  <a:pt x="1127156" y="937907"/>
                  <a:pt x="1127054" y="946761"/>
                </a:cubicBezTo>
                <a:cubicBezTo>
                  <a:pt x="1127054" y="946819"/>
                  <a:pt x="1127054" y="946874"/>
                  <a:pt x="1127054" y="946932"/>
                </a:cubicBezTo>
                <a:cubicBezTo>
                  <a:pt x="1126952" y="955786"/>
                  <a:pt x="1119703" y="962886"/>
                  <a:pt x="1110851" y="962792"/>
                </a:cubicBezTo>
                <a:cubicBezTo>
                  <a:pt x="1102152" y="962371"/>
                  <a:pt x="1095160" y="955459"/>
                  <a:pt x="1094648" y="946761"/>
                </a:cubicBezTo>
                <a:cubicBezTo>
                  <a:pt x="1095074" y="937995"/>
                  <a:pt x="1102084" y="930986"/>
                  <a:pt x="1110851" y="930558"/>
                </a:cubicBezTo>
                <a:close/>
                <a:moveTo>
                  <a:pt x="1172252" y="930045"/>
                </a:moveTo>
                <a:cubicBezTo>
                  <a:pt x="1181667" y="930045"/>
                  <a:pt x="1189308" y="937680"/>
                  <a:pt x="1189308" y="947101"/>
                </a:cubicBezTo>
                <a:cubicBezTo>
                  <a:pt x="1189308" y="956521"/>
                  <a:pt x="1181667" y="964156"/>
                  <a:pt x="1172252" y="964156"/>
                </a:cubicBezTo>
                <a:cubicBezTo>
                  <a:pt x="1162838" y="964156"/>
                  <a:pt x="1155197" y="956521"/>
                  <a:pt x="1155197" y="947101"/>
                </a:cubicBezTo>
                <a:cubicBezTo>
                  <a:pt x="1155197" y="937680"/>
                  <a:pt x="1162838" y="930045"/>
                  <a:pt x="1172252" y="930045"/>
                </a:cubicBezTo>
                <a:close/>
                <a:moveTo>
                  <a:pt x="1233653" y="929533"/>
                </a:moveTo>
                <a:cubicBezTo>
                  <a:pt x="1243068" y="929533"/>
                  <a:pt x="1250709" y="937169"/>
                  <a:pt x="1250709" y="946589"/>
                </a:cubicBezTo>
                <a:cubicBezTo>
                  <a:pt x="1250709" y="956008"/>
                  <a:pt x="1243068" y="963644"/>
                  <a:pt x="1233653" y="963644"/>
                </a:cubicBezTo>
                <a:cubicBezTo>
                  <a:pt x="1224239" y="963644"/>
                  <a:pt x="1216598" y="956008"/>
                  <a:pt x="1216598" y="946589"/>
                </a:cubicBezTo>
                <a:cubicBezTo>
                  <a:pt x="1216598" y="937169"/>
                  <a:pt x="1224239" y="929533"/>
                  <a:pt x="1233653" y="929533"/>
                </a:cubicBezTo>
                <a:close/>
                <a:moveTo>
                  <a:pt x="1971151" y="929364"/>
                </a:moveTo>
                <a:cubicBezTo>
                  <a:pt x="1980566" y="929364"/>
                  <a:pt x="1988207" y="936999"/>
                  <a:pt x="1988207" y="946418"/>
                </a:cubicBezTo>
                <a:cubicBezTo>
                  <a:pt x="1988207" y="955838"/>
                  <a:pt x="1980566" y="963474"/>
                  <a:pt x="1971151" y="963474"/>
                </a:cubicBezTo>
                <a:cubicBezTo>
                  <a:pt x="1961737" y="963474"/>
                  <a:pt x="1954096" y="955838"/>
                  <a:pt x="1954096" y="946418"/>
                </a:cubicBezTo>
                <a:cubicBezTo>
                  <a:pt x="1954096" y="936999"/>
                  <a:pt x="1961737" y="929364"/>
                  <a:pt x="1971151" y="929364"/>
                </a:cubicBezTo>
                <a:close/>
                <a:moveTo>
                  <a:pt x="1295421" y="928888"/>
                </a:moveTo>
                <a:cubicBezTo>
                  <a:pt x="1305218" y="928888"/>
                  <a:pt x="1313159" y="936830"/>
                  <a:pt x="1313159" y="946625"/>
                </a:cubicBezTo>
                <a:cubicBezTo>
                  <a:pt x="1313159" y="956422"/>
                  <a:pt x="1305218" y="964363"/>
                  <a:pt x="1295421" y="964363"/>
                </a:cubicBezTo>
                <a:cubicBezTo>
                  <a:pt x="1285625" y="964363"/>
                  <a:pt x="1277683" y="956422"/>
                  <a:pt x="1277683" y="946625"/>
                </a:cubicBezTo>
                <a:cubicBezTo>
                  <a:pt x="1277683" y="936830"/>
                  <a:pt x="1285625" y="928888"/>
                  <a:pt x="1295421" y="928888"/>
                </a:cubicBezTo>
                <a:close/>
                <a:moveTo>
                  <a:pt x="1479259" y="928510"/>
                </a:moveTo>
                <a:cubicBezTo>
                  <a:pt x="1489714" y="928510"/>
                  <a:pt x="1498191" y="936986"/>
                  <a:pt x="1498191" y="947443"/>
                </a:cubicBezTo>
                <a:cubicBezTo>
                  <a:pt x="1498106" y="957831"/>
                  <a:pt x="1489646" y="966203"/>
                  <a:pt x="1479259" y="966203"/>
                </a:cubicBezTo>
                <a:cubicBezTo>
                  <a:pt x="1468872" y="966203"/>
                  <a:pt x="1460429" y="957831"/>
                  <a:pt x="1460327" y="947443"/>
                </a:cubicBezTo>
                <a:cubicBezTo>
                  <a:pt x="1460327" y="936986"/>
                  <a:pt x="1468804" y="928510"/>
                  <a:pt x="1479259" y="928510"/>
                </a:cubicBezTo>
                <a:close/>
                <a:moveTo>
                  <a:pt x="1417857" y="928510"/>
                </a:moveTo>
                <a:cubicBezTo>
                  <a:pt x="1428125" y="928510"/>
                  <a:pt x="1436448" y="936834"/>
                  <a:pt x="1436448" y="947101"/>
                </a:cubicBezTo>
                <a:cubicBezTo>
                  <a:pt x="1436448" y="947158"/>
                  <a:pt x="1436448" y="947216"/>
                  <a:pt x="1436448" y="947271"/>
                </a:cubicBezTo>
                <a:cubicBezTo>
                  <a:pt x="1436346" y="957445"/>
                  <a:pt x="1428023" y="965615"/>
                  <a:pt x="1417857" y="965521"/>
                </a:cubicBezTo>
                <a:cubicBezTo>
                  <a:pt x="1417806" y="965521"/>
                  <a:pt x="1417738" y="965521"/>
                  <a:pt x="1417687" y="965521"/>
                </a:cubicBezTo>
                <a:cubicBezTo>
                  <a:pt x="1407505" y="965521"/>
                  <a:pt x="1399267" y="957274"/>
                  <a:pt x="1399267" y="947101"/>
                </a:cubicBezTo>
                <a:cubicBezTo>
                  <a:pt x="1399267" y="936834"/>
                  <a:pt x="1407590" y="928510"/>
                  <a:pt x="1417857" y="928510"/>
                </a:cubicBezTo>
                <a:close/>
                <a:moveTo>
                  <a:pt x="1357139" y="928510"/>
                </a:moveTo>
                <a:cubicBezTo>
                  <a:pt x="1366826" y="928971"/>
                  <a:pt x="1374382" y="937061"/>
                  <a:pt x="1374195" y="946760"/>
                </a:cubicBezTo>
                <a:cubicBezTo>
                  <a:pt x="1374212" y="956326"/>
                  <a:pt x="1366690" y="964214"/>
                  <a:pt x="1357139" y="964668"/>
                </a:cubicBezTo>
                <a:cubicBezTo>
                  <a:pt x="1347161" y="964668"/>
                  <a:pt x="1339060" y="956574"/>
                  <a:pt x="1339060" y="946590"/>
                </a:cubicBezTo>
                <a:cubicBezTo>
                  <a:pt x="1339060" y="936605"/>
                  <a:pt x="1347161" y="928510"/>
                  <a:pt x="1357139" y="928510"/>
                </a:cubicBezTo>
                <a:close/>
                <a:moveTo>
                  <a:pt x="1540660" y="927487"/>
                </a:moveTo>
                <a:cubicBezTo>
                  <a:pt x="1540779" y="927485"/>
                  <a:pt x="1540882" y="927485"/>
                  <a:pt x="1541001" y="927487"/>
                </a:cubicBezTo>
                <a:cubicBezTo>
                  <a:pt x="1551558" y="927581"/>
                  <a:pt x="1560035" y="936211"/>
                  <a:pt x="1559933" y="946760"/>
                </a:cubicBezTo>
                <a:cubicBezTo>
                  <a:pt x="1559933" y="946816"/>
                  <a:pt x="1559933" y="946874"/>
                  <a:pt x="1559933" y="946929"/>
                </a:cubicBezTo>
                <a:cubicBezTo>
                  <a:pt x="1559831" y="957480"/>
                  <a:pt x="1551217" y="965955"/>
                  <a:pt x="1540660" y="965862"/>
                </a:cubicBezTo>
                <a:cubicBezTo>
                  <a:pt x="1530085" y="965862"/>
                  <a:pt x="1521472" y="957337"/>
                  <a:pt x="1521387" y="946760"/>
                </a:cubicBezTo>
                <a:cubicBezTo>
                  <a:pt x="1521387" y="936115"/>
                  <a:pt x="1530017" y="927487"/>
                  <a:pt x="1540660" y="927487"/>
                </a:cubicBezTo>
                <a:close/>
                <a:moveTo>
                  <a:pt x="1602061" y="927316"/>
                </a:moveTo>
                <a:cubicBezTo>
                  <a:pt x="1612806" y="927316"/>
                  <a:pt x="1621505" y="936022"/>
                  <a:pt x="1621505" y="946760"/>
                </a:cubicBezTo>
                <a:cubicBezTo>
                  <a:pt x="1621505" y="946817"/>
                  <a:pt x="1621505" y="946874"/>
                  <a:pt x="1621505" y="946930"/>
                </a:cubicBezTo>
                <a:cubicBezTo>
                  <a:pt x="1621402" y="957574"/>
                  <a:pt x="1612704" y="966126"/>
                  <a:pt x="1602061" y="966033"/>
                </a:cubicBezTo>
                <a:cubicBezTo>
                  <a:pt x="1602010" y="966033"/>
                  <a:pt x="1601942" y="966033"/>
                  <a:pt x="1601891" y="966033"/>
                </a:cubicBezTo>
                <a:cubicBezTo>
                  <a:pt x="1591248" y="966033"/>
                  <a:pt x="1582618" y="957404"/>
                  <a:pt x="1582618" y="946760"/>
                </a:cubicBezTo>
                <a:cubicBezTo>
                  <a:pt x="1582618" y="936022"/>
                  <a:pt x="1591316" y="927316"/>
                  <a:pt x="1602061" y="927316"/>
                </a:cubicBezTo>
                <a:close/>
                <a:moveTo>
                  <a:pt x="1664144" y="926975"/>
                </a:moveTo>
                <a:cubicBezTo>
                  <a:pt x="1675077" y="926975"/>
                  <a:pt x="1683929" y="935834"/>
                  <a:pt x="1683929" y="946760"/>
                </a:cubicBezTo>
                <a:cubicBezTo>
                  <a:pt x="1683929" y="946817"/>
                  <a:pt x="1683929" y="946874"/>
                  <a:pt x="1683929" y="946930"/>
                </a:cubicBezTo>
                <a:cubicBezTo>
                  <a:pt x="1683827" y="957762"/>
                  <a:pt x="1674975" y="966467"/>
                  <a:pt x="1664144" y="966374"/>
                </a:cubicBezTo>
                <a:cubicBezTo>
                  <a:pt x="1664093" y="966374"/>
                  <a:pt x="1664025" y="966374"/>
                  <a:pt x="1663974" y="966374"/>
                </a:cubicBezTo>
                <a:cubicBezTo>
                  <a:pt x="1653144" y="966374"/>
                  <a:pt x="1644360" y="957592"/>
                  <a:pt x="1644360" y="946760"/>
                </a:cubicBezTo>
                <a:cubicBezTo>
                  <a:pt x="1644360" y="935834"/>
                  <a:pt x="1653212" y="926975"/>
                  <a:pt x="1664144" y="926975"/>
                </a:cubicBezTo>
                <a:close/>
                <a:moveTo>
                  <a:pt x="1724863" y="926804"/>
                </a:moveTo>
                <a:cubicBezTo>
                  <a:pt x="1735882" y="926804"/>
                  <a:pt x="1744819" y="935738"/>
                  <a:pt x="1744819" y="946760"/>
                </a:cubicBezTo>
                <a:cubicBezTo>
                  <a:pt x="1744819" y="946816"/>
                  <a:pt x="1744819" y="946874"/>
                  <a:pt x="1744819" y="946929"/>
                </a:cubicBezTo>
                <a:cubicBezTo>
                  <a:pt x="1744717" y="957857"/>
                  <a:pt x="1735796" y="966637"/>
                  <a:pt x="1724863" y="966544"/>
                </a:cubicBezTo>
                <a:cubicBezTo>
                  <a:pt x="1713931" y="966544"/>
                  <a:pt x="1705079" y="957686"/>
                  <a:pt x="1705079" y="946760"/>
                </a:cubicBezTo>
                <a:cubicBezTo>
                  <a:pt x="1705079" y="946704"/>
                  <a:pt x="1705079" y="946645"/>
                  <a:pt x="1705079" y="946589"/>
                </a:cubicBezTo>
                <a:cubicBezTo>
                  <a:pt x="1705079" y="935661"/>
                  <a:pt x="1713931" y="926804"/>
                  <a:pt x="1724863" y="926804"/>
                </a:cubicBezTo>
                <a:close/>
                <a:moveTo>
                  <a:pt x="1909067" y="926634"/>
                </a:moveTo>
                <a:cubicBezTo>
                  <a:pt x="1920188" y="926634"/>
                  <a:pt x="1929194" y="935645"/>
                  <a:pt x="1929194" y="946760"/>
                </a:cubicBezTo>
                <a:cubicBezTo>
                  <a:pt x="1929194" y="946817"/>
                  <a:pt x="1929194" y="946874"/>
                  <a:pt x="1929194" y="946930"/>
                </a:cubicBezTo>
                <a:cubicBezTo>
                  <a:pt x="1929091" y="957951"/>
                  <a:pt x="1920086" y="966809"/>
                  <a:pt x="1909067" y="966715"/>
                </a:cubicBezTo>
                <a:cubicBezTo>
                  <a:pt x="1909016" y="966715"/>
                  <a:pt x="1908948" y="966715"/>
                  <a:pt x="1908897" y="966715"/>
                </a:cubicBezTo>
                <a:cubicBezTo>
                  <a:pt x="1897879" y="966715"/>
                  <a:pt x="1888942" y="957781"/>
                  <a:pt x="1888942" y="946760"/>
                </a:cubicBezTo>
                <a:cubicBezTo>
                  <a:pt x="1888942" y="935645"/>
                  <a:pt x="1897947" y="926634"/>
                  <a:pt x="1909067" y="926634"/>
                </a:cubicBezTo>
                <a:close/>
                <a:moveTo>
                  <a:pt x="1847667" y="926634"/>
                </a:moveTo>
                <a:cubicBezTo>
                  <a:pt x="1858787" y="926634"/>
                  <a:pt x="1867793" y="935645"/>
                  <a:pt x="1867793" y="946760"/>
                </a:cubicBezTo>
                <a:cubicBezTo>
                  <a:pt x="1867793" y="946817"/>
                  <a:pt x="1867793" y="946874"/>
                  <a:pt x="1867793" y="946930"/>
                </a:cubicBezTo>
                <a:cubicBezTo>
                  <a:pt x="1867690" y="957951"/>
                  <a:pt x="1858685" y="966809"/>
                  <a:pt x="1847667" y="966715"/>
                </a:cubicBezTo>
                <a:cubicBezTo>
                  <a:pt x="1847615" y="966715"/>
                  <a:pt x="1847547" y="966715"/>
                  <a:pt x="1847496" y="966715"/>
                </a:cubicBezTo>
                <a:cubicBezTo>
                  <a:pt x="1836478" y="966715"/>
                  <a:pt x="1827541" y="957781"/>
                  <a:pt x="1827541" y="946760"/>
                </a:cubicBezTo>
                <a:cubicBezTo>
                  <a:pt x="1827541" y="935645"/>
                  <a:pt x="1836546" y="926634"/>
                  <a:pt x="1847667" y="926634"/>
                </a:cubicBezTo>
                <a:close/>
                <a:moveTo>
                  <a:pt x="1786606" y="926630"/>
                </a:moveTo>
                <a:cubicBezTo>
                  <a:pt x="1797727" y="926632"/>
                  <a:pt x="1806732" y="935644"/>
                  <a:pt x="1806732" y="946760"/>
                </a:cubicBezTo>
                <a:cubicBezTo>
                  <a:pt x="1806732" y="946816"/>
                  <a:pt x="1806732" y="946874"/>
                  <a:pt x="1806732" y="946929"/>
                </a:cubicBezTo>
                <a:cubicBezTo>
                  <a:pt x="1806630" y="957951"/>
                  <a:pt x="1797624" y="966808"/>
                  <a:pt x="1786606" y="966714"/>
                </a:cubicBezTo>
                <a:cubicBezTo>
                  <a:pt x="1786555" y="966714"/>
                  <a:pt x="1786487" y="966714"/>
                  <a:pt x="1786436" y="966714"/>
                </a:cubicBezTo>
                <a:cubicBezTo>
                  <a:pt x="1775418" y="966714"/>
                  <a:pt x="1766481" y="957780"/>
                  <a:pt x="1766481" y="946760"/>
                </a:cubicBezTo>
                <a:cubicBezTo>
                  <a:pt x="1766481" y="935776"/>
                  <a:pt x="1775281" y="926820"/>
                  <a:pt x="1786265" y="926634"/>
                </a:cubicBezTo>
                <a:cubicBezTo>
                  <a:pt x="1786385" y="926632"/>
                  <a:pt x="1786487" y="926630"/>
                  <a:pt x="1786606" y="926630"/>
                </a:cubicBezTo>
                <a:close/>
                <a:moveTo>
                  <a:pt x="5629" y="881778"/>
                </a:moveTo>
                <a:cubicBezTo>
                  <a:pt x="7607" y="881778"/>
                  <a:pt x="9210" y="883382"/>
                  <a:pt x="9210" y="885359"/>
                </a:cubicBezTo>
                <a:cubicBezTo>
                  <a:pt x="9210" y="887338"/>
                  <a:pt x="7607" y="888942"/>
                  <a:pt x="5629" y="888942"/>
                </a:cubicBezTo>
                <a:cubicBezTo>
                  <a:pt x="3684" y="888854"/>
                  <a:pt x="2132" y="887301"/>
                  <a:pt x="2047" y="885359"/>
                </a:cubicBezTo>
                <a:cubicBezTo>
                  <a:pt x="2047" y="883382"/>
                  <a:pt x="3650" y="881778"/>
                  <a:pt x="5629" y="881778"/>
                </a:cubicBezTo>
                <a:close/>
                <a:moveTo>
                  <a:pt x="67029" y="880242"/>
                </a:moveTo>
                <a:cubicBezTo>
                  <a:pt x="67149" y="880239"/>
                  <a:pt x="67268" y="880239"/>
                  <a:pt x="67371" y="880242"/>
                </a:cubicBezTo>
                <a:cubicBezTo>
                  <a:pt x="70100" y="880339"/>
                  <a:pt x="72248" y="882629"/>
                  <a:pt x="72146" y="885359"/>
                </a:cubicBezTo>
                <a:cubicBezTo>
                  <a:pt x="72146" y="888185"/>
                  <a:pt x="69861" y="890476"/>
                  <a:pt x="67029" y="890476"/>
                </a:cubicBezTo>
                <a:cubicBezTo>
                  <a:pt x="64249" y="890388"/>
                  <a:pt x="61998" y="888148"/>
                  <a:pt x="61913" y="885359"/>
                </a:cubicBezTo>
                <a:cubicBezTo>
                  <a:pt x="61913" y="882533"/>
                  <a:pt x="64198" y="880242"/>
                  <a:pt x="67029" y="880242"/>
                </a:cubicBezTo>
                <a:close/>
                <a:moveTo>
                  <a:pt x="129113" y="879389"/>
                </a:moveTo>
                <a:cubicBezTo>
                  <a:pt x="129232" y="879387"/>
                  <a:pt x="129352" y="879387"/>
                  <a:pt x="129454" y="879389"/>
                </a:cubicBezTo>
                <a:cubicBezTo>
                  <a:pt x="132661" y="879486"/>
                  <a:pt x="135185" y="882158"/>
                  <a:pt x="135083" y="885359"/>
                </a:cubicBezTo>
                <a:cubicBezTo>
                  <a:pt x="135083" y="888656"/>
                  <a:pt x="132405" y="891328"/>
                  <a:pt x="129113" y="891328"/>
                </a:cubicBezTo>
                <a:cubicBezTo>
                  <a:pt x="125822" y="891328"/>
                  <a:pt x="123144" y="888656"/>
                  <a:pt x="123144" y="885359"/>
                </a:cubicBezTo>
                <a:cubicBezTo>
                  <a:pt x="123144" y="882063"/>
                  <a:pt x="125822" y="879389"/>
                  <a:pt x="129113" y="879389"/>
                </a:cubicBezTo>
                <a:close/>
                <a:moveTo>
                  <a:pt x="189832" y="878708"/>
                </a:moveTo>
                <a:cubicBezTo>
                  <a:pt x="189951" y="878705"/>
                  <a:pt x="190071" y="878705"/>
                  <a:pt x="190173" y="878708"/>
                </a:cubicBezTo>
                <a:cubicBezTo>
                  <a:pt x="193755" y="878803"/>
                  <a:pt x="196586" y="881780"/>
                  <a:pt x="196484" y="885359"/>
                </a:cubicBezTo>
                <a:cubicBezTo>
                  <a:pt x="196484" y="889034"/>
                  <a:pt x="193499" y="892011"/>
                  <a:pt x="189832" y="892011"/>
                </a:cubicBezTo>
                <a:cubicBezTo>
                  <a:pt x="186199" y="891921"/>
                  <a:pt x="183265" y="888996"/>
                  <a:pt x="183181" y="885359"/>
                </a:cubicBezTo>
                <a:cubicBezTo>
                  <a:pt x="183181" y="881686"/>
                  <a:pt x="186165" y="878708"/>
                  <a:pt x="189832" y="878708"/>
                </a:cubicBezTo>
                <a:close/>
                <a:moveTo>
                  <a:pt x="312635" y="877343"/>
                </a:moveTo>
                <a:cubicBezTo>
                  <a:pt x="312754" y="877342"/>
                  <a:pt x="312856" y="877342"/>
                  <a:pt x="312976" y="877343"/>
                </a:cubicBezTo>
                <a:cubicBezTo>
                  <a:pt x="317410" y="877439"/>
                  <a:pt x="320924" y="881103"/>
                  <a:pt x="320821" y="885530"/>
                </a:cubicBezTo>
                <a:cubicBezTo>
                  <a:pt x="320821" y="890052"/>
                  <a:pt x="317154" y="893716"/>
                  <a:pt x="312635" y="893716"/>
                </a:cubicBezTo>
                <a:cubicBezTo>
                  <a:pt x="308149" y="893627"/>
                  <a:pt x="304533" y="890013"/>
                  <a:pt x="304448" y="885530"/>
                </a:cubicBezTo>
                <a:cubicBezTo>
                  <a:pt x="304448" y="881009"/>
                  <a:pt x="308115" y="877343"/>
                  <a:pt x="312635" y="877343"/>
                </a:cubicBezTo>
                <a:close/>
                <a:moveTo>
                  <a:pt x="251233" y="877343"/>
                </a:moveTo>
                <a:cubicBezTo>
                  <a:pt x="255276" y="877343"/>
                  <a:pt x="258567" y="880627"/>
                  <a:pt x="258567" y="884676"/>
                </a:cubicBezTo>
                <a:cubicBezTo>
                  <a:pt x="258567" y="888727"/>
                  <a:pt x="255276" y="892011"/>
                  <a:pt x="251233" y="892011"/>
                </a:cubicBezTo>
                <a:cubicBezTo>
                  <a:pt x="247225" y="891921"/>
                  <a:pt x="243984" y="888691"/>
                  <a:pt x="243900" y="884676"/>
                </a:cubicBezTo>
                <a:cubicBezTo>
                  <a:pt x="243900" y="880627"/>
                  <a:pt x="247191" y="877343"/>
                  <a:pt x="251233" y="877343"/>
                </a:cubicBezTo>
                <a:close/>
                <a:moveTo>
                  <a:pt x="374402" y="876357"/>
                </a:moveTo>
                <a:cubicBezTo>
                  <a:pt x="379300" y="876357"/>
                  <a:pt x="383271" y="880327"/>
                  <a:pt x="383271" y="885226"/>
                </a:cubicBezTo>
                <a:cubicBezTo>
                  <a:pt x="383271" y="890124"/>
                  <a:pt x="379300" y="894095"/>
                  <a:pt x="374402" y="894095"/>
                </a:cubicBezTo>
                <a:cubicBezTo>
                  <a:pt x="369504" y="894095"/>
                  <a:pt x="365533" y="890124"/>
                  <a:pt x="365533" y="885226"/>
                </a:cubicBezTo>
                <a:cubicBezTo>
                  <a:pt x="365533" y="880327"/>
                  <a:pt x="369504" y="876357"/>
                  <a:pt x="374402" y="876357"/>
                </a:cubicBezTo>
                <a:close/>
                <a:moveTo>
                  <a:pt x="436120" y="875808"/>
                </a:moveTo>
                <a:cubicBezTo>
                  <a:pt x="441203" y="875802"/>
                  <a:pt x="445398" y="879774"/>
                  <a:pt x="445671" y="884848"/>
                </a:cubicBezTo>
                <a:cubicBezTo>
                  <a:pt x="445671" y="890123"/>
                  <a:pt x="441390" y="894399"/>
                  <a:pt x="436120" y="894399"/>
                </a:cubicBezTo>
                <a:cubicBezTo>
                  <a:pt x="431037" y="894405"/>
                  <a:pt x="426841" y="890434"/>
                  <a:pt x="426569" y="885359"/>
                </a:cubicBezTo>
                <a:cubicBezTo>
                  <a:pt x="426569" y="880083"/>
                  <a:pt x="430850" y="875808"/>
                  <a:pt x="436120" y="875808"/>
                </a:cubicBezTo>
                <a:close/>
                <a:moveTo>
                  <a:pt x="496838" y="875126"/>
                </a:moveTo>
                <a:cubicBezTo>
                  <a:pt x="502484" y="875126"/>
                  <a:pt x="507072" y="879708"/>
                  <a:pt x="507072" y="885359"/>
                </a:cubicBezTo>
                <a:cubicBezTo>
                  <a:pt x="507072" y="891012"/>
                  <a:pt x="502484" y="895593"/>
                  <a:pt x="496838" y="895593"/>
                </a:cubicBezTo>
                <a:cubicBezTo>
                  <a:pt x="491193" y="895593"/>
                  <a:pt x="486605" y="891012"/>
                  <a:pt x="486605" y="885359"/>
                </a:cubicBezTo>
                <a:cubicBezTo>
                  <a:pt x="486605" y="879708"/>
                  <a:pt x="491193" y="875126"/>
                  <a:pt x="496838" y="875126"/>
                </a:cubicBezTo>
                <a:close/>
                <a:moveTo>
                  <a:pt x="558240" y="874273"/>
                </a:moveTo>
                <a:cubicBezTo>
                  <a:pt x="564363" y="874273"/>
                  <a:pt x="569326" y="879237"/>
                  <a:pt x="569326" y="885359"/>
                </a:cubicBezTo>
                <a:cubicBezTo>
                  <a:pt x="569241" y="891444"/>
                  <a:pt x="564329" y="896354"/>
                  <a:pt x="558240" y="896446"/>
                </a:cubicBezTo>
                <a:cubicBezTo>
                  <a:pt x="552151" y="896354"/>
                  <a:pt x="547239" y="891444"/>
                  <a:pt x="547154" y="885359"/>
                </a:cubicBezTo>
                <a:cubicBezTo>
                  <a:pt x="547154" y="879237"/>
                  <a:pt x="552117" y="874273"/>
                  <a:pt x="558240" y="874273"/>
                </a:cubicBezTo>
                <a:close/>
                <a:moveTo>
                  <a:pt x="619641" y="873591"/>
                </a:moveTo>
                <a:cubicBezTo>
                  <a:pt x="626139" y="873591"/>
                  <a:pt x="631410" y="878859"/>
                  <a:pt x="631410" y="885359"/>
                </a:cubicBezTo>
                <a:cubicBezTo>
                  <a:pt x="631410" y="891859"/>
                  <a:pt x="626139" y="897129"/>
                  <a:pt x="619641" y="897129"/>
                </a:cubicBezTo>
                <a:cubicBezTo>
                  <a:pt x="613143" y="897129"/>
                  <a:pt x="607873" y="891859"/>
                  <a:pt x="607873" y="885359"/>
                </a:cubicBezTo>
                <a:cubicBezTo>
                  <a:pt x="607873" y="878859"/>
                  <a:pt x="613143" y="873591"/>
                  <a:pt x="619641" y="873591"/>
                </a:cubicBezTo>
                <a:close/>
                <a:moveTo>
                  <a:pt x="681042" y="872910"/>
                </a:moveTo>
                <a:cubicBezTo>
                  <a:pt x="681162" y="872907"/>
                  <a:pt x="681264" y="872907"/>
                  <a:pt x="681383" y="872910"/>
                </a:cubicBezTo>
                <a:cubicBezTo>
                  <a:pt x="688172" y="873005"/>
                  <a:pt x="693596" y="878578"/>
                  <a:pt x="693493" y="885359"/>
                </a:cubicBezTo>
                <a:cubicBezTo>
                  <a:pt x="693493" y="892236"/>
                  <a:pt x="687916" y="897810"/>
                  <a:pt x="681042" y="897810"/>
                </a:cubicBezTo>
                <a:cubicBezTo>
                  <a:pt x="674169" y="897810"/>
                  <a:pt x="668592" y="892236"/>
                  <a:pt x="668592" y="885359"/>
                </a:cubicBezTo>
                <a:cubicBezTo>
                  <a:pt x="668592" y="878483"/>
                  <a:pt x="674169" y="872910"/>
                  <a:pt x="681042" y="872910"/>
                </a:cubicBezTo>
                <a:close/>
                <a:moveTo>
                  <a:pt x="743125" y="872227"/>
                </a:moveTo>
                <a:cubicBezTo>
                  <a:pt x="743245" y="872225"/>
                  <a:pt x="743347" y="872225"/>
                  <a:pt x="743466" y="872227"/>
                </a:cubicBezTo>
                <a:cubicBezTo>
                  <a:pt x="750630" y="872322"/>
                  <a:pt x="756361" y="878200"/>
                  <a:pt x="756258" y="885359"/>
                </a:cubicBezTo>
                <a:cubicBezTo>
                  <a:pt x="756258" y="892612"/>
                  <a:pt x="750374" y="898493"/>
                  <a:pt x="743125" y="898493"/>
                </a:cubicBezTo>
                <a:cubicBezTo>
                  <a:pt x="735911" y="898400"/>
                  <a:pt x="730077" y="892573"/>
                  <a:pt x="729993" y="885359"/>
                </a:cubicBezTo>
                <a:cubicBezTo>
                  <a:pt x="729993" y="878106"/>
                  <a:pt x="735877" y="872227"/>
                  <a:pt x="743125" y="872227"/>
                </a:cubicBezTo>
                <a:close/>
                <a:moveTo>
                  <a:pt x="804211" y="871410"/>
                </a:moveTo>
                <a:cubicBezTo>
                  <a:pt x="811841" y="871410"/>
                  <a:pt x="818027" y="877594"/>
                  <a:pt x="818027" y="885225"/>
                </a:cubicBezTo>
                <a:cubicBezTo>
                  <a:pt x="818027" y="892855"/>
                  <a:pt x="811841" y="899041"/>
                  <a:pt x="804211" y="899041"/>
                </a:cubicBezTo>
                <a:cubicBezTo>
                  <a:pt x="796581" y="899041"/>
                  <a:pt x="790396" y="892855"/>
                  <a:pt x="790396" y="885225"/>
                </a:cubicBezTo>
                <a:cubicBezTo>
                  <a:pt x="790396" y="877594"/>
                  <a:pt x="796581" y="871410"/>
                  <a:pt x="804211" y="871410"/>
                </a:cubicBezTo>
                <a:close/>
                <a:moveTo>
                  <a:pt x="865246" y="871033"/>
                </a:moveTo>
                <a:cubicBezTo>
                  <a:pt x="865366" y="871031"/>
                  <a:pt x="865468" y="871031"/>
                  <a:pt x="865587" y="871033"/>
                </a:cubicBezTo>
                <a:cubicBezTo>
                  <a:pt x="873399" y="871128"/>
                  <a:pt x="879676" y="877541"/>
                  <a:pt x="879573" y="885359"/>
                </a:cubicBezTo>
                <a:cubicBezTo>
                  <a:pt x="879573" y="893271"/>
                  <a:pt x="873160" y="899687"/>
                  <a:pt x="865246" y="899687"/>
                </a:cubicBezTo>
                <a:cubicBezTo>
                  <a:pt x="857367" y="899595"/>
                  <a:pt x="851005" y="893234"/>
                  <a:pt x="850920" y="885359"/>
                </a:cubicBezTo>
                <a:cubicBezTo>
                  <a:pt x="850920" y="877448"/>
                  <a:pt x="857333" y="871033"/>
                  <a:pt x="865246" y="871033"/>
                </a:cubicBezTo>
                <a:close/>
                <a:moveTo>
                  <a:pt x="926648" y="870351"/>
                </a:moveTo>
                <a:cubicBezTo>
                  <a:pt x="926767" y="870349"/>
                  <a:pt x="926870" y="870349"/>
                  <a:pt x="926989" y="870351"/>
                </a:cubicBezTo>
                <a:cubicBezTo>
                  <a:pt x="935192" y="870446"/>
                  <a:pt x="941759" y="877164"/>
                  <a:pt x="941657" y="885359"/>
                </a:cubicBezTo>
                <a:cubicBezTo>
                  <a:pt x="941657" y="885418"/>
                  <a:pt x="941657" y="885474"/>
                  <a:pt x="941657" y="885531"/>
                </a:cubicBezTo>
                <a:cubicBezTo>
                  <a:pt x="941555" y="893726"/>
                  <a:pt x="934834" y="900291"/>
                  <a:pt x="926648" y="900199"/>
                </a:cubicBezTo>
                <a:cubicBezTo>
                  <a:pt x="918427" y="900199"/>
                  <a:pt x="911724" y="893583"/>
                  <a:pt x="911639" y="885359"/>
                </a:cubicBezTo>
                <a:cubicBezTo>
                  <a:pt x="911639" y="877071"/>
                  <a:pt x="918358" y="870351"/>
                  <a:pt x="926648" y="870351"/>
                </a:cubicBezTo>
                <a:close/>
                <a:moveTo>
                  <a:pt x="988415" y="869535"/>
                </a:moveTo>
                <a:cubicBezTo>
                  <a:pt x="997082" y="869535"/>
                  <a:pt x="1004107" y="876559"/>
                  <a:pt x="1004107" y="885225"/>
                </a:cubicBezTo>
                <a:cubicBezTo>
                  <a:pt x="1004107" y="893891"/>
                  <a:pt x="997082" y="900917"/>
                  <a:pt x="988415" y="900917"/>
                </a:cubicBezTo>
                <a:cubicBezTo>
                  <a:pt x="979749" y="900917"/>
                  <a:pt x="972724" y="893891"/>
                  <a:pt x="972724" y="885225"/>
                </a:cubicBezTo>
                <a:cubicBezTo>
                  <a:pt x="972724" y="876559"/>
                  <a:pt x="979749" y="869535"/>
                  <a:pt x="988415" y="869535"/>
                </a:cubicBezTo>
                <a:close/>
                <a:moveTo>
                  <a:pt x="1050132" y="869158"/>
                </a:moveTo>
                <a:cubicBezTo>
                  <a:pt x="1050831" y="869111"/>
                  <a:pt x="1051548" y="869111"/>
                  <a:pt x="1052247" y="869158"/>
                </a:cubicBezTo>
                <a:cubicBezTo>
                  <a:pt x="1061082" y="869742"/>
                  <a:pt x="1067768" y="877378"/>
                  <a:pt x="1067188" y="886212"/>
                </a:cubicBezTo>
                <a:cubicBezTo>
                  <a:pt x="1067188" y="886564"/>
                  <a:pt x="1067171" y="886917"/>
                  <a:pt x="1067153" y="887269"/>
                </a:cubicBezTo>
                <a:cubicBezTo>
                  <a:pt x="1066591" y="896104"/>
                  <a:pt x="1058967" y="902810"/>
                  <a:pt x="1050132" y="902245"/>
                </a:cubicBezTo>
                <a:cubicBezTo>
                  <a:pt x="1041433" y="901824"/>
                  <a:pt x="1034440" y="894911"/>
                  <a:pt x="1033929" y="886212"/>
                </a:cubicBezTo>
                <a:cubicBezTo>
                  <a:pt x="1033912" y="877117"/>
                  <a:pt x="1041041" y="869613"/>
                  <a:pt x="1050132" y="869158"/>
                </a:cubicBezTo>
                <a:close/>
                <a:moveTo>
                  <a:pt x="1110851" y="868474"/>
                </a:moveTo>
                <a:cubicBezTo>
                  <a:pt x="1120266" y="868474"/>
                  <a:pt x="1127907" y="876110"/>
                  <a:pt x="1127907" y="885529"/>
                </a:cubicBezTo>
                <a:cubicBezTo>
                  <a:pt x="1127907" y="894950"/>
                  <a:pt x="1120266" y="902585"/>
                  <a:pt x="1110851" y="902585"/>
                </a:cubicBezTo>
                <a:cubicBezTo>
                  <a:pt x="1101437" y="902585"/>
                  <a:pt x="1093796" y="894950"/>
                  <a:pt x="1093796" y="885529"/>
                </a:cubicBezTo>
                <a:cubicBezTo>
                  <a:pt x="1093796" y="876110"/>
                  <a:pt x="1101437" y="868474"/>
                  <a:pt x="1110851" y="868474"/>
                </a:cubicBezTo>
                <a:close/>
                <a:moveTo>
                  <a:pt x="1172252" y="867963"/>
                </a:moveTo>
                <a:cubicBezTo>
                  <a:pt x="1181667" y="867963"/>
                  <a:pt x="1189308" y="875598"/>
                  <a:pt x="1189308" y="885019"/>
                </a:cubicBezTo>
                <a:cubicBezTo>
                  <a:pt x="1189308" y="894439"/>
                  <a:pt x="1181667" y="902075"/>
                  <a:pt x="1172252" y="902075"/>
                </a:cubicBezTo>
                <a:cubicBezTo>
                  <a:pt x="1162838" y="902075"/>
                  <a:pt x="1155197" y="894439"/>
                  <a:pt x="1155197" y="885019"/>
                </a:cubicBezTo>
                <a:cubicBezTo>
                  <a:pt x="1155197" y="875598"/>
                  <a:pt x="1162838" y="867963"/>
                  <a:pt x="1172252" y="867963"/>
                </a:cubicBezTo>
                <a:close/>
                <a:moveTo>
                  <a:pt x="1234523" y="867429"/>
                </a:moveTo>
                <a:cubicBezTo>
                  <a:pt x="1243955" y="867441"/>
                  <a:pt x="1251579" y="875087"/>
                  <a:pt x="1251562" y="884506"/>
                </a:cubicBezTo>
                <a:cubicBezTo>
                  <a:pt x="1251562" y="884799"/>
                  <a:pt x="1251562" y="885091"/>
                  <a:pt x="1251545" y="885382"/>
                </a:cubicBezTo>
                <a:cubicBezTo>
                  <a:pt x="1251068" y="894789"/>
                  <a:pt x="1243069" y="902033"/>
                  <a:pt x="1233654" y="901563"/>
                </a:cubicBezTo>
                <a:cubicBezTo>
                  <a:pt x="1233364" y="901579"/>
                  <a:pt x="1233074" y="901586"/>
                  <a:pt x="1232784" y="901584"/>
                </a:cubicBezTo>
                <a:cubicBezTo>
                  <a:pt x="1223352" y="901574"/>
                  <a:pt x="1215728" y="893927"/>
                  <a:pt x="1215745" y="884506"/>
                </a:cubicBezTo>
                <a:cubicBezTo>
                  <a:pt x="1215745" y="884216"/>
                  <a:pt x="1215745" y="883923"/>
                  <a:pt x="1215762" y="883632"/>
                </a:cubicBezTo>
                <a:cubicBezTo>
                  <a:pt x="1216240" y="874226"/>
                  <a:pt x="1224239" y="866981"/>
                  <a:pt x="1233654" y="867453"/>
                </a:cubicBezTo>
                <a:cubicBezTo>
                  <a:pt x="1233944" y="867437"/>
                  <a:pt x="1234233" y="867429"/>
                  <a:pt x="1234523" y="867429"/>
                </a:cubicBezTo>
                <a:close/>
                <a:moveTo>
                  <a:pt x="1971152" y="867110"/>
                </a:moveTo>
                <a:cubicBezTo>
                  <a:pt x="1980754" y="867741"/>
                  <a:pt x="1988225" y="875731"/>
                  <a:pt x="1988207" y="885359"/>
                </a:cubicBezTo>
                <a:cubicBezTo>
                  <a:pt x="1988225" y="894959"/>
                  <a:pt x="1980737" y="902897"/>
                  <a:pt x="1971152" y="903439"/>
                </a:cubicBezTo>
                <a:cubicBezTo>
                  <a:pt x="1971101" y="903439"/>
                  <a:pt x="1971032" y="903440"/>
                  <a:pt x="1970981" y="903440"/>
                </a:cubicBezTo>
                <a:cubicBezTo>
                  <a:pt x="1961003" y="903439"/>
                  <a:pt x="1952902" y="895344"/>
                  <a:pt x="1952902" y="885359"/>
                </a:cubicBezTo>
                <a:cubicBezTo>
                  <a:pt x="1952902" y="875282"/>
                  <a:pt x="1961071" y="867110"/>
                  <a:pt x="1971152" y="867110"/>
                </a:cubicBezTo>
                <a:close/>
                <a:moveTo>
                  <a:pt x="1295055" y="866939"/>
                </a:moveTo>
                <a:cubicBezTo>
                  <a:pt x="1305220" y="866939"/>
                  <a:pt x="1313475" y="875186"/>
                  <a:pt x="1313475" y="885359"/>
                </a:cubicBezTo>
                <a:cubicBezTo>
                  <a:pt x="1313475" y="885418"/>
                  <a:pt x="1313475" y="885474"/>
                  <a:pt x="1313475" y="885529"/>
                </a:cubicBezTo>
                <a:cubicBezTo>
                  <a:pt x="1313373" y="895610"/>
                  <a:pt x="1305135" y="903703"/>
                  <a:pt x="1295055" y="903609"/>
                </a:cubicBezTo>
                <a:cubicBezTo>
                  <a:pt x="1284941" y="903609"/>
                  <a:pt x="1276720" y="895467"/>
                  <a:pt x="1276635" y="885359"/>
                </a:cubicBezTo>
                <a:cubicBezTo>
                  <a:pt x="1276635" y="875186"/>
                  <a:pt x="1284890" y="866939"/>
                  <a:pt x="1295055" y="866939"/>
                </a:cubicBezTo>
                <a:close/>
                <a:moveTo>
                  <a:pt x="1357138" y="866598"/>
                </a:moveTo>
                <a:cubicBezTo>
                  <a:pt x="1367508" y="866598"/>
                  <a:pt x="1375900" y="874998"/>
                  <a:pt x="1375900" y="885359"/>
                </a:cubicBezTo>
                <a:cubicBezTo>
                  <a:pt x="1375900" y="885416"/>
                  <a:pt x="1375900" y="885474"/>
                  <a:pt x="1375900" y="885530"/>
                </a:cubicBezTo>
                <a:cubicBezTo>
                  <a:pt x="1375797" y="895797"/>
                  <a:pt x="1367406" y="904045"/>
                  <a:pt x="1357138" y="903951"/>
                </a:cubicBezTo>
                <a:cubicBezTo>
                  <a:pt x="1346836" y="903951"/>
                  <a:pt x="1338462" y="895655"/>
                  <a:pt x="1338377" y="885359"/>
                </a:cubicBezTo>
                <a:cubicBezTo>
                  <a:pt x="1338377" y="874998"/>
                  <a:pt x="1346768" y="866598"/>
                  <a:pt x="1357138" y="866598"/>
                </a:cubicBezTo>
                <a:close/>
                <a:moveTo>
                  <a:pt x="1417858" y="866088"/>
                </a:moveTo>
                <a:cubicBezTo>
                  <a:pt x="1417977" y="866085"/>
                  <a:pt x="1418080" y="866085"/>
                  <a:pt x="1418199" y="866088"/>
                </a:cubicBezTo>
                <a:cubicBezTo>
                  <a:pt x="1428757" y="866181"/>
                  <a:pt x="1437234" y="874811"/>
                  <a:pt x="1437131" y="885359"/>
                </a:cubicBezTo>
                <a:cubicBezTo>
                  <a:pt x="1437131" y="885416"/>
                  <a:pt x="1437131" y="885474"/>
                  <a:pt x="1437131" y="885530"/>
                </a:cubicBezTo>
                <a:cubicBezTo>
                  <a:pt x="1437029" y="896080"/>
                  <a:pt x="1428415" y="904555"/>
                  <a:pt x="1417858" y="904461"/>
                </a:cubicBezTo>
                <a:cubicBezTo>
                  <a:pt x="1407283" y="904461"/>
                  <a:pt x="1398670" y="895937"/>
                  <a:pt x="1398585" y="885359"/>
                </a:cubicBezTo>
                <a:cubicBezTo>
                  <a:pt x="1398585" y="874716"/>
                  <a:pt x="1407215" y="866088"/>
                  <a:pt x="1417858" y="866088"/>
                </a:cubicBezTo>
                <a:close/>
                <a:moveTo>
                  <a:pt x="1479258" y="865746"/>
                </a:moveTo>
                <a:cubicBezTo>
                  <a:pt x="1479309" y="865746"/>
                  <a:pt x="1479378" y="865746"/>
                  <a:pt x="1479429" y="865746"/>
                </a:cubicBezTo>
                <a:cubicBezTo>
                  <a:pt x="1490174" y="865842"/>
                  <a:pt x="1498804" y="874623"/>
                  <a:pt x="1498702" y="885360"/>
                </a:cubicBezTo>
                <a:cubicBezTo>
                  <a:pt x="1498702" y="885417"/>
                  <a:pt x="1498702" y="885475"/>
                  <a:pt x="1498702" y="885530"/>
                </a:cubicBezTo>
                <a:cubicBezTo>
                  <a:pt x="1498600" y="896269"/>
                  <a:pt x="1489833" y="904898"/>
                  <a:pt x="1479088" y="904804"/>
                </a:cubicBezTo>
                <a:cubicBezTo>
                  <a:pt x="1468326" y="904804"/>
                  <a:pt x="1459576" y="896126"/>
                  <a:pt x="1459474" y="885360"/>
                </a:cubicBezTo>
                <a:cubicBezTo>
                  <a:pt x="1459474" y="885304"/>
                  <a:pt x="1459474" y="885246"/>
                  <a:pt x="1459474" y="885189"/>
                </a:cubicBezTo>
                <a:cubicBezTo>
                  <a:pt x="1459576" y="874358"/>
                  <a:pt x="1468428" y="865652"/>
                  <a:pt x="1479258" y="865746"/>
                </a:cubicBezTo>
                <a:close/>
                <a:moveTo>
                  <a:pt x="1540660" y="865404"/>
                </a:moveTo>
                <a:cubicBezTo>
                  <a:pt x="1551678" y="865404"/>
                  <a:pt x="1560615" y="874338"/>
                  <a:pt x="1560615" y="885359"/>
                </a:cubicBezTo>
                <a:cubicBezTo>
                  <a:pt x="1560615" y="885418"/>
                  <a:pt x="1560615" y="885474"/>
                  <a:pt x="1560615" y="885529"/>
                </a:cubicBezTo>
                <a:cubicBezTo>
                  <a:pt x="1560513" y="896457"/>
                  <a:pt x="1551593" y="905237"/>
                  <a:pt x="1540660" y="905145"/>
                </a:cubicBezTo>
                <a:cubicBezTo>
                  <a:pt x="1529710" y="905145"/>
                  <a:pt x="1520790" y="896315"/>
                  <a:pt x="1520705" y="885359"/>
                </a:cubicBezTo>
                <a:cubicBezTo>
                  <a:pt x="1520705" y="874338"/>
                  <a:pt x="1529642" y="865404"/>
                  <a:pt x="1540660" y="865404"/>
                </a:cubicBezTo>
                <a:close/>
                <a:moveTo>
                  <a:pt x="1602061" y="865064"/>
                </a:moveTo>
                <a:cubicBezTo>
                  <a:pt x="1613267" y="865064"/>
                  <a:pt x="1622357" y="874151"/>
                  <a:pt x="1622357" y="885359"/>
                </a:cubicBezTo>
                <a:cubicBezTo>
                  <a:pt x="1622357" y="885416"/>
                  <a:pt x="1622357" y="885474"/>
                  <a:pt x="1622357" y="885530"/>
                </a:cubicBezTo>
                <a:cubicBezTo>
                  <a:pt x="1622255" y="896646"/>
                  <a:pt x="1613181" y="905579"/>
                  <a:pt x="1602061" y="905485"/>
                </a:cubicBezTo>
                <a:cubicBezTo>
                  <a:pt x="1590923" y="905485"/>
                  <a:pt x="1581849" y="896503"/>
                  <a:pt x="1581765" y="885359"/>
                </a:cubicBezTo>
                <a:cubicBezTo>
                  <a:pt x="1581765" y="874151"/>
                  <a:pt x="1590855" y="865064"/>
                  <a:pt x="1602061" y="865064"/>
                </a:cubicBezTo>
                <a:close/>
                <a:moveTo>
                  <a:pt x="1664145" y="864722"/>
                </a:moveTo>
                <a:cubicBezTo>
                  <a:pt x="1675538" y="864722"/>
                  <a:pt x="1684783" y="873962"/>
                  <a:pt x="1684783" y="885359"/>
                </a:cubicBezTo>
                <a:cubicBezTo>
                  <a:pt x="1684681" y="896692"/>
                  <a:pt x="1675470" y="905827"/>
                  <a:pt x="1664145" y="905827"/>
                </a:cubicBezTo>
                <a:cubicBezTo>
                  <a:pt x="1652820" y="905827"/>
                  <a:pt x="1643610" y="896692"/>
                  <a:pt x="1643508" y="885359"/>
                </a:cubicBezTo>
                <a:cubicBezTo>
                  <a:pt x="1643508" y="873962"/>
                  <a:pt x="1652752" y="864722"/>
                  <a:pt x="1664145" y="864722"/>
                </a:cubicBezTo>
                <a:close/>
                <a:moveTo>
                  <a:pt x="1786265" y="864553"/>
                </a:moveTo>
                <a:cubicBezTo>
                  <a:pt x="1786384" y="864551"/>
                  <a:pt x="1786487" y="864551"/>
                  <a:pt x="1786606" y="864553"/>
                </a:cubicBezTo>
                <a:cubicBezTo>
                  <a:pt x="1797999" y="864646"/>
                  <a:pt x="1807175" y="873963"/>
                  <a:pt x="1807073" y="885359"/>
                </a:cubicBezTo>
                <a:cubicBezTo>
                  <a:pt x="1807073" y="885418"/>
                  <a:pt x="1807073" y="885474"/>
                  <a:pt x="1807073" y="885530"/>
                </a:cubicBezTo>
                <a:cubicBezTo>
                  <a:pt x="1806970" y="896929"/>
                  <a:pt x="1797658" y="906090"/>
                  <a:pt x="1786265" y="905998"/>
                </a:cubicBezTo>
                <a:cubicBezTo>
                  <a:pt x="1774837" y="905998"/>
                  <a:pt x="1765542" y="896786"/>
                  <a:pt x="1765457" y="885359"/>
                </a:cubicBezTo>
                <a:cubicBezTo>
                  <a:pt x="1765457" y="873868"/>
                  <a:pt x="1774769" y="864553"/>
                  <a:pt x="1786265" y="864553"/>
                </a:cubicBezTo>
                <a:close/>
                <a:moveTo>
                  <a:pt x="1724864" y="864553"/>
                </a:moveTo>
                <a:cubicBezTo>
                  <a:pt x="1724983" y="864551"/>
                  <a:pt x="1725086" y="864551"/>
                  <a:pt x="1725205" y="864553"/>
                </a:cubicBezTo>
                <a:cubicBezTo>
                  <a:pt x="1736598" y="864646"/>
                  <a:pt x="1745775" y="873963"/>
                  <a:pt x="1745672" y="885359"/>
                </a:cubicBezTo>
                <a:cubicBezTo>
                  <a:pt x="1745672" y="885418"/>
                  <a:pt x="1745672" y="885474"/>
                  <a:pt x="1745672" y="885530"/>
                </a:cubicBezTo>
                <a:cubicBezTo>
                  <a:pt x="1745569" y="896929"/>
                  <a:pt x="1736257" y="906090"/>
                  <a:pt x="1724864" y="905998"/>
                </a:cubicBezTo>
                <a:cubicBezTo>
                  <a:pt x="1713437" y="905998"/>
                  <a:pt x="1704141" y="896786"/>
                  <a:pt x="1704056" y="885359"/>
                </a:cubicBezTo>
                <a:cubicBezTo>
                  <a:pt x="1704056" y="873868"/>
                  <a:pt x="1713368" y="864553"/>
                  <a:pt x="1724864" y="864553"/>
                </a:cubicBezTo>
                <a:close/>
                <a:moveTo>
                  <a:pt x="1909067" y="864382"/>
                </a:moveTo>
                <a:cubicBezTo>
                  <a:pt x="1920648" y="864382"/>
                  <a:pt x="1930046" y="873774"/>
                  <a:pt x="1930046" y="885359"/>
                </a:cubicBezTo>
                <a:cubicBezTo>
                  <a:pt x="1929961" y="896879"/>
                  <a:pt x="1920580" y="906168"/>
                  <a:pt x="1909067" y="906168"/>
                </a:cubicBezTo>
                <a:cubicBezTo>
                  <a:pt x="1897554" y="906168"/>
                  <a:pt x="1888174" y="896879"/>
                  <a:pt x="1888089" y="885359"/>
                </a:cubicBezTo>
                <a:cubicBezTo>
                  <a:pt x="1888089" y="873774"/>
                  <a:pt x="1897486" y="864382"/>
                  <a:pt x="1909067" y="864382"/>
                </a:cubicBezTo>
                <a:close/>
                <a:moveTo>
                  <a:pt x="1847667" y="864382"/>
                </a:moveTo>
                <a:cubicBezTo>
                  <a:pt x="1847718" y="864382"/>
                  <a:pt x="1847786" y="864382"/>
                  <a:pt x="1847837" y="864382"/>
                </a:cubicBezTo>
                <a:cubicBezTo>
                  <a:pt x="1859418" y="864382"/>
                  <a:pt x="1868816" y="873774"/>
                  <a:pt x="1868816" y="885359"/>
                </a:cubicBezTo>
                <a:cubicBezTo>
                  <a:pt x="1868816" y="885359"/>
                  <a:pt x="1868816" y="885362"/>
                  <a:pt x="1868816" y="885362"/>
                </a:cubicBezTo>
                <a:cubicBezTo>
                  <a:pt x="1868713" y="896948"/>
                  <a:pt x="1859247" y="906261"/>
                  <a:pt x="1847667" y="906168"/>
                </a:cubicBezTo>
                <a:cubicBezTo>
                  <a:pt x="1836153" y="906168"/>
                  <a:pt x="1826773" y="896879"/>
                  <a:pt x="1826688" y="885359"/>
                </a:cubicBezTo>
                <a:cubicBezTo>
                  <a:pt x="1826688" y="873774"/>
                  <a:pt x="1836085" y="864382"/>
                  <a:pt x="1847667" y="864382"/>
                </a:cubicBezTo>
                <a:close/>
                <a:moveTo>
                  <a:pt x="5629" y="820036"/>
                </a:moveTo>
                <a:cubicBezTo>
                  <a:pt x="7794" y="820036"/>
                  <a:pt x="9551" y="821793"/>
                  <a:pt x="9551" y="823959"/>
                </a:cubicBezTo>
                <a:cubicBezTo>
                  <a:pt x="9551" y="826125"/>
                  <a:pt x="7794" y="827882"/>
                  <a:pt x="5629" y="827882"/>
                </a:cubicBezTo>
                <a:cubicBezTo>
                  <a:pt x="3497" y="827795"/>
                  <a:pt x="1791" y="826090"/>
                  <a:pt x="1706" y="823959"/>
                </a:cubicBezTo>
                <a:cubicBezTo>
                  <a:pt x="1706" y="821793"/>
                  <a:pt x="3462" y="820036"/>
                  <a:pt x="5629" y="820036"/>
                </a:cubicBezTo>
                <a:close/>
                <a:moveTo>
                  <a:pt x="67029" y="818500"/>
                </a:moveTo>
                <a:cubicBezTo>
                  <a:pt x="70048" y="818500"/>
                  <a:pt x="72487" y="820945"/>
                  <a:pt x="72487" y="823959"/>
                </a:cubicBezTo>
                <a:cubicBezTo>
                  <a:pt x="72487" y="826973"/>
                  <a:pt x="70048" y="829417"/>
                  <a:pt x="67029" y="829417"/>
                </a:cubicBezTo>
                <a:cubicBezTo>
                  <a:pt x="64044" y="829328"/>
                  <a:pt x="61657" y="826936"/>
                  <a:pt x="61572" y="823959"/>
                </a:cubicBezTo>
                <a:cubicBezTo>
                  <a:pt x="61572" y="820945"/>
                  <a:pt x="64011" y="818500"/>
                  <a:pt x="67029" y="818500"/>
                </a:cubicBezTo>
                <a:close/>
                <a:moveTo>
                  <a:pt x="129113" y="817648"/>
                </a:moveTo>
                <a:cubicBezTo>
                  <a:pt x="129232" y="817646"/>
                  <a:pt x="129352" y="817646"/>
                  <a:pt x="129454" y="817648"/>
                </a:cubicBezTo>
                <a:cubicBezTo>
                  <a:pt x="132848" y="817744"/>
                  <a:pt x="135526" y="820571"/>
                  <a:pt x="135424" y="823960"/>
                </a:cubicBezTo>
                <a:cubicBezTo>
                  <a:pt x="135424" y="827444"/>
                  <a:pt x="132593" y="830270"/>
                  <a:pt x="129113" y="830270"/>
                </a:cubicBezTo>
                <a:cubicBezTo>
                  <a:pt x="125668" y="830180"/>
                  <a:pt x="122888" y="827407"/>
                  <a:pt x="122803" y="823960"/>
                </a:cubicBezTo>
                <a:cubicBezTo>
                  <a:pt x="122803" y="820474"/>
                  <a:pt x="125634" y="817648"/>
                  <a:pt x="129113" y="817648"/>
                </a:cubicBezTo>
                <a:close/>
                <a:moveTo>
                  <a:pt x="190199" y="816832"/>
                </a:moveTo>
                <a:cubicBezTo>
                  <a:pt x="194061" y="816832"/>
                  <a:pt x="197192" y="819963"/>
                  <a:pt x="197192" y="823825"/>
                </a:cubicBezTo>
                <a:cubicBezTo>
                  <a:pt x="197192" y="827687"/>
                  <a:pt x="194061" y="830818"/>
                  <a:pt x="190199" y="830818"/>
                </a:cubicBezTo>
                <a:cubicBezTo>
                  <a:pt x="186337" y="830818"/>
                  <a:pt x="183206" y="827687"/>
                  <a:pt x="183206" y="823825"/>
                </a:cubicBezTo>
                <a:cubicBezTo>
                  <a:pt x="183206" y="819963"/>
                  <a:pt x="186337" y="816832"/>
                  <a:pt x="190199" y="816832"/>
                </a:cubicBezTo>
                <a:close/>
                <a:moveTo>
                  <a:pt x="251233" y="816114"/>
                </a:moveTo>
                <a:cubicBezTo>
                  <a:pt x="251352" y="816111"/>
                  <a:pt x="251455" y="816111"/>
                  <a:pt x="251574" y="816114"/>
                </a:cubicBezTo>
                <a:cubicBezTo>
                  <a:pt x="255821" y="816209"/>
                  <a:pt x="259181" y="819721"/>
                  <a:pt x="259079" y="823960"/>
                </a:cubicBezTo>
                <a:cubicBezTo>
                  <a:pt x="259079" y="828293"/>
                  <a:pt x="255565" y="831804"/>
                  <a:pt x="251233" y="831804"/>
                </a:cubicBezTo>
                <a:cubicBezTo>
                  <a:pt x="246935" y="831716"/>
                  <a:pt x="243472" y="828253"/>
                  <a:pt x="243388" y="823960"/>
                </a:cubicBezTo>
                <a:cubicBezTo>
                  <a:pt x="243388" y="819627"/>
                  <a:pt x="246901" y="816114"/>
                  <a:pt x="251233" y="816114"/>
                </a:cubicBezTo>
                <a:close/>
                <a:moveTo>
                  <a:pt x="312635" y="815431"/>
                </a:moveTo>
                <a:cubicBezTo>
                  <a:pt x="317342" y="815431"/>
                  <a:pt x="321162" y="819250"/>
                  <a:pt x="321162" y="823959"/>
                </a:cubicBezTo>
                <a:cubicBezTo>
                  <a:pt x="321162" y="828669"/>
                  <a:pt x="317342" y="832486"/>
                  <a:pt x="312635" y="832486"/>
                </a:cubicBezTo>
                <a:cubicBezTo>
                  <a:pt x="307961" y="832397"/>
                  <a:pt x="304192" y="828631"/>
                  <a:pt x="304107" y="823959"/>
                </a:cubicBezTo>
                <a:cubicBezTo>
                  <a:pt x="304107" y="819250"/>
                  <a:pt x="307927" y="815431"/>
                  <a:pt x="312635" y="815431"/>
                </a:cubicBezTo>
                <a:close/>
                <a:moveTo>
                  <a:pt x="374035" y="814749"/>
                </a:moveTo>
                <a:cubicBezTo>
                  <a:pt x="379118" y="814749"/>
                  <a:pt x="383246" y="818874"/>
                  <a:pt x="383246" y="823960"/>
                </a:cubicBezTo>
                <a:cubicBezTo>
                  <a:pt x="383246" y="829046"/>
                  <a:pt x="379118" y="833170"/>
                  <a:pt x="374035" y="833170"/>
                </a:cubicBezTo>
                <a:cubicBezTo>
                  <a:pt x="368953" y="833170"/>
                  <a:pt x="364826" y="829046"/>
                  <a:pt x="364826" y="823960"/>
                </a:cubicBezTo>
                <a:cubicBezTo>
                  <a:pt x="364826" y="818874"/>
                  <a:pt x="368953" y="814749"/>
                  <a:pt x="374035" y="814749"/>
                </a:cubicBezTo>
                <a:close/>
                <a:moveTo>
                  <a:pt x="436119" y="813897"/>
                </a:moveTo>
                <a:cubicBezTo>
                  <a:pt x="436239" y="813894"/>
                  <a:pt x="436341" y="813894"/>
                  <a:pt x="436460" y="813897"/>
                </a:cubicBezTo>
                <a:cubicBezTo>
                  <a:pt x="441918" y="813992"/>
                  <a:pt x="446285" y="818496"/>
                  <a:pt x="446182" y="823960"/>
                </a:cubicBezTo>
                <a:cubicBezTo>
                  <a:pt x="446182" y="829517"/>
                  <a:pt x="441680" y="834022"/>
                  <a:pt x="436119" y="834022"/>
                </a:cubicBezTo>
                <a:cubicBezTo>
                  <a:pt x="430593" y="833931"/>
                  <a:pt x="426142" y="829479"/>
                  <a:pt x="426057" y="823960"/>
                </a:cubicBezTo>
                <a:cubicBezTo>
                  <a:pt x="426057" y="818403"/>
                  <a:pt x="430559" y="813897"/>
                  <a:pt x="436119" y="813897"/>
                </a:cubicBezTo>
                <a:close/>
                <a:moveTo>
                  <a:pt x="497205" y="813080"/>
                </a:moveTo>
                <a:cubicBezTo>
                  <a:pt x="503140" y="813080"/>
                  <a:pt x="507950" y="817891"/>
                  <a:pt x="507950" y="823825"/>
                </a:cubicBezTo>
                <a:cubicBezTo>
                  <a:pt x="507950" y="829760"/>
                  <a:pt x="503140" y="834570"/>
                  <a:pt x="497205" y="834570"/>
                </a:cubicBezTo>
                <a:cubicBezTo>
                  <a:pt x="491271" y="834570"/>
                  <a:pt x="486460" y="829760"/>
                  <a:pt x="486460" y="823825"/>
                </a:cubicBezTo>
                <a:cubicBezTo>
                  <a:pt x="486460" y="817891"/>
                  <a:pt x="491271" y="813080"/>
                  <a:pt x="497205" y="813080"/>
                </a:cubicBezTo>
                <a:close/>
                <a:moveTo>
                  <a:pt x="558240" y="812532"/>
                </a:moveTo>
                <a:cubicBezTo>
                  <a:pt x="564551" y="812532"/>
                  <a:pt x="569667" y="817648"/>
                  <a:pt x="569667" y="823960"/>
                </a:cubicBezTo>
                <a:cubicBezTo>
                  <a:pt x="569667" y="830270"/>
                  <a:pt x="564551" y="835386"/>
                  <a:pt x="558240" y="835386"/>
                </a:cubicBezTo>
                <a:cubicBezTo>
                  <a:pt x="551930" y="835386"/>
                  <a:pt x="546813" y="830270"/>
                  <a:pt x="546813" y="823960"/>
                </a:cubicBezTo>
                <a:cubicBezTo>
                  <a:pt x="546813" y="817648"/>
                  <a:pt x="551930" y="812532"/>
                  <a:pt x="558240" y="812532"/>
                </a:cubicBezTo>
                <a:close/>
                <a:moveTo>
                  <a:pt x="619642" y="811851"/>
                </a:moveTo>
                <a:cubicBezTo>
                  <a:pt x="626328" y="811851"/>
                  <a:pt x="631751" y="817272"/>
                  <a:pt x="631751" y="823960"/>
                </a:cubicBezTo>
                <a:cubicBezTo>
                  <a:pt x="631751" y="830648"/>
                  <a:pt x="626328" y="836070"/>
                  <a:pt x="619642" y="836070"/>
                </a:cubicBezTo>
                <a:cubicBezTo>
                  <a:pt x="612956" y="836070"/>
                  <a:pt x="607532" y="830648"/>
                  <a:pt x="607532" y="823960"/>
                </a:cubicBezTo>
                <a:cubicBezTo>
                  <a:pt x="607532" y="817272"/>
                  <a:pt x="612956" y="811851"/>
                  <a:pt x="619642" y="811851"/>
                </a:cubicBezTo>
                <a:close/>
                <a:moveTo>
                  <a:pt x="681042" y="811168"/>
                </a:moveTo>
                <a:cubicBezTo>
                  <a:pt x="681162" y="811166"/>
                  <a:pt x="681264" y="811166"/>
                  <a:pt x="681384" y="811168"/>
                </a:cubicBezTo>
                <a:cubicBezTo>
                  <a:pt x="688360" y="811263"/>
                  <a:pt x="693937" y="816989"/>
                  <a:pt x="693834" y="823960"/>
                </a:cubicBezTo>
                <a:cubicBezTo>
                  <a:pt x="693834" y="831023"/>
                  <a:pt x="688104" y="836752"/>
                  <a:pt x="681042" y="836752"/>
                </a:cubicBezTo>
                <a:cubicBezTo>
                  <a:pt x="674016" y="836658"/>
                  <a:pt x="668336" y="830987"/>
                  <a:pt x="668251" y="823960"/>
                </a:cubicBezTo>
                <a:cubicBezTo>
                  <a:pt x="668251" y="816894"/>
                  <a:pt x="673982" y="811168"/>
                  <a:pt x="681042" y="811168"/>
                </a:cubicBezTo>
                <a:close/>
                <a:moveTo>
                  <a:pt x="743126" y="810316"/>
                </a:moveTo>
                <a:cubicBezTo>
                  <a:pt x="750665" y="810316"/>
                  <a:pt x="756771" y="816425"/>
                  <a:pt x="756771" y="823960"/>
                </a:cubicBezTo>
                <a:cubicBezTo>
                  <a:pt x="756771" y="831495"/>
                  <a:pt x="750665" y="837605"/>
                  <a:pt x="743126" y="837605"/>
                </a:cubicBezTo>
                <a:cubicBezTo>
                  <a:pt x="735588" y="837605"/>
                  <a:pt x="729482" y="831495"/>
                  <a:pt x="729482" y="823960"/>
                </a:cubicBezTo>
                <a:cubicBezTo>
                  <a:pt x="729482" y="816425"/>
                  <a:pt x="735588" y="810316"/>
                  <a:pt x="743126" y="810316"/>
                </a:cubicBezTo>
                <a:close/>
                <a:moveTo>
                  <a:pt x="926648" y="809122"/>
                </a:moveTo>
                <a:cubicBezTo>
                  <a:pt x="935226" y="809122"/>
                  <a:pt x="942168" y="816071"/>
                  <a:pt x="942168" y="824642"/>
                </a:cubicBezTo>
                <a:cubicBezTo>
                  <a:pt x="942168" y="824699"/>
                  <a:pt x="942168" y="824757"/>
                  <a:pt x="942168" y="824814"/>
                </a:cubicBezTo>
                <a:cubicBezTo>
                  <a:pt x="942066" y="833291"/>
                  <a:pt x="935124" y="840086"/>
                  <a:pt x="926648" y="839992"/>
                </a:cubicBezTo>
                <a:cubicBezTo>
                  <a:pt x="926596" y="839992"/>
                  <a:pt x="926528" y="839994"/>
                  <a:pt x="926477" y="839994"/>
                </a:cubicBezTo>
                <a:cubicBezTo>
                  <a:pt x="918000" y="839992"/>
                  <a:pt x="911127" y="833121"/>
                  <a:pt x="911127" y="824642"/>
                </a:cubicBezTo>
                <a:cubicBezTo>
                  <a:pt x="911127" y="816071"/>
                  <a:pt x="918068" y="809122"/>
                  <a:pt x="926648" y="809122"/>
                </a:cubicBezTo>
                <a:close/>
                <a:moveTo>
                  <a:pt x="865246" y="809122"/>
                </a:moveTo>
                <a:cubicBezTo>
                  <a:pt x="873433" y="809122"/>
                  <a:pt x="880085" y="815765"/>
                  <a:pt x="880085" y="823960"/>
                </a:cubicBezTo>
                <a:cubicBezTo>
                  <a:pt x="880085" y="832154"/>
                  <a:pt x="873450" y="838799"/>
                  <a:pt x="865246" y="838799"/>
                </a:cubicBezTo>
                <a:cubicBezTo>
                  <a:pt x="857059" y="838799"/>
                  <a:pt x="850408" y="832154"/>
                  <a:pt x="850408" y="823960"/>
                </a:cubicBezTo>
                <a:cubicBezTo>
                  <a:pt x="850408" y="815765"/>
                  <a:pt x="857059" y="809122"/>
                  <a:pt x="865246" y="809122"/>
                </a:cubicBezTo>
                <a:close/>
                <a:moveTo>
                  <a:pt x="803844" y="809122"/>
                </a:moveTo>
                <a:cubicBezTo>
                  <a:pt x="803964" y="809119"/>
                  <a:pt x="804066" y="809119"/>
                  <a:pt x="804185" y="809122"/>
                </a:cubicBezTo>
                <a:cubicBezTo>
                  <a:pt x="811997" y="809216"/>
                  <a:pt x="818274" y="815629"/>
                  <a:pt x="818171" y="823448"/>
                </a:cubicBezTo>
                <a:cubicBezTo>
                  <a:pt x="818171" y="831360"/>
                  <a:pt x="811758" y="837775"/>
                  <a:pt x="803844" y="837775"/>
                </a:cubicBezTo>
                <a:cubicBezTo>
                  <a:pt x="795965" y="837683"/>
                  <a:pt x="789603" y="831321"/>
                  <a:pt x="789518" y="823448"/>
                </a:cubicBezTo>
                <a:cubicBezTo>
                  <a:pt x="789518" y="815536"/>
                  <a:pt x="795931" y="809122"/>
                  <a:pt x="803844" y="809122"/>
                </a:cubicBezTo>
                <a:close/>
                <a:moveTo>
                  <a:pt x="988048" y="807758"/>
                </a:moveTo>
                <a:cubicBezTo>
                  <a:pt x="988458" y="807753"/>
                  <a:pt x="988867" y="807762"/>
                  <a:pt x="989277" y="807787"/>
                </a:cubicBezTo>
                <a:cubicBezTo>
                  <a:pt x="998112" y="808355"/>
                  <a:pt x="1004814" y="815976"/>
                  <a:pt x="1004252" y="824813"/>
                </a:cubicBezTo>
                <a:cubicBezTo>
                  <a:pt x="1004252" y="824871"/>
                  <a:pt x="1004252" y="824927"/>
                  <a:pt x="1004252" y="824985"/>
                </a:cubicBezTo>
                <a:cubicBezTo>
                  <a:pt x="1004149" y="833838"/>
                  <a:pt x="996901" y="840939"/>
                  <a:pt x="988048" y="840845"/>
                </a:cubicBezTo>
                <a:cubicBezTo>
                  <a:pt x="979350" y="840424"/>
                  <a:pt x="972357" y="833511"/>
                  <a:pt x="971846" y="824813"/>
                </a:cubicBezTo>
                <a:cubicBezTo>
                  <a:pt x="971828" y="815717"/>
                  <a:pt x="978958" y="808212"/>
                  <a:pt x="988048" y="807758"/>
                </a:cubicBezTo>
                <a:close/>
                <a:moveTo>
                  <a:pt x="1050132" y="807074"/>
                </a:moveTo>
                <a:cubicBezTo>
                  <a:pt x="1059547" y="807074"/>
                  <a:pt x="1067188" y="814710"/>
                  <a:pt x="1067188" y="824130"/>
                </a:cubicBezTo>
                <a:cubicBezTo>
                  <a:pt x="1067188" y="833549"/>
                  <a:pt x="1059547" y="841186"/>
                  <a:pt x="1050132" y="841186"/>
                </a:cubicBezTo>
                <a:cubicBezTo>
                  <a:pt x="1040718" y="841186"/>
                  <a:pt x="1033077" y="833549"/>
                  <a:pt x="1033077" y="824130"/>
                </a:cubicBezTo>
                <a:cubicBezTo>
                  <a:pt x="1033077" y="814710"/>
                  <a:pt x="1040718" y="807074"/>
                  <a:pt x="1050132" y="807074"/>
                </a:cubicBezTo>
                <a:close/>
                <a:moveTo>
                  <a:pt x="1110851" y="806562"/>
                </a:moveTo>
                <a:cubicBezTo>
                  <a:pt x="1120266" y="806562"/>
                  <a:pt x="1127907" y="814198"/>
                  <a:pt x="1127907" y="823618"/>
                </a:cubicBezTo>
                <a:cubicBezTo>
                  <a:pt x="1127907" y="833038"/>
                  <a:pt x="1120266" y="840674"/>
                  <a:pt x="1110851" y="840674"/>
                </a:cubicBezTo>
                <a:cubicBezTo>
                  <a:pt x="1101437" y="840674"/>
                  <a:pt x="1093796" y="833038"/>
                  <a:pt x="1093796" y="823618"/>
                </a:cubicBezTo>
                <a:cubicBezTo>
                  <a:pt x="1093796" y="814198"/>
                  <a:pt x="1101437" y="806562"/>
                  <a:pt x="1110851" y="806562"/>
                </a:cubicBezTo>
                <a:close/>
                <a:moveTo>
                  <a:pt x="1172253" y="805881"/>
                </a:moveTo>
                <a:cubicBezTo>
                  <a:pt x="1172372" y="805880"/>
                  <a:pt x="1172475" y="805880"/>
                  <a:pt x="1172594" y="805881"/>
                </a:cubicBezTo>
                <a:cubicBezTo>
                  <a:pt x="1182486" y="805975"/>
                  <a:pt x="1190435" y="814069"/>
                  <a:pt x="1190332" y="823960"/>
                </a:cubicBezTo>
                <a:cubicBezTo>
                  <a:pt x="1189871" y="833583"/>
                  <a:pt x="1181889" y="841117"/>
                  <a:pt x="1172253" y="841016"/>
                </a:cubicBezTo>
                <a:cubicBezTo>
                  <a:pt x="1162650" y="841031"/>
                  <a:pt x="1154719" y="833544"/>
                  <a:pt x="1154174" y="823960"/>
                </a:cubicBezTo>
                <a:cubicBezTo>
                  <a:pt x="1154174" y="813975"/>
                  <a:pt x="1162275" y="805881"/>
                  <a:pt x="1172253" y="805881"/>
                </a:cubicBezTo>
                <a:close/>
                <a:moveTo>
                  <a:pt x="1233654" y="805539"/>
                </a:moveTo>
                <a:cubicBezTo>
                  <a:pt x="1243836" y="805539"/>
                  <a:pt x="1252074" y="813786"/>
                  <a:pt x="1252074" y="823960"/>
                </a:cubicBezTo>
                <a:cubicBezTo>
                  <a:pt x="1252074" y="824018"/>
                  <a:pt x="1252074" y="824074"/>
                  <a:pt x="1252074" y="824132"/>
                </a:cubicBezTo>
                <a:cubicBezTo>
                  <a:pt x="1251972" y="834211"/>
                  <a:pt x="1243734" y="842303"/>
                  <a:pt x="1233654" y="842209"/>
                </a:cubicBezTo>
                <a:cubicBezTo>
                  <a:pt x="1223540" y="842209"/>
                  <a:pt x="1215336" y="834067"/>
                  <a:pt x="1215234" y="823960"/>
                </a:cubicBezTo>
                <a:cubicBezTo>
                  <a:pt x="1215234" y="813786"/>
                  <a:pt x="1223489" y="805539"/>
                  <a:pt x="1233654" y="805539"/>
                </a:cubicBezTo>
                <a:close/>
                <a:moveTo>
                  <a:pt x="1971151" y="805028"/>
                </a:moveTo>
                <a:cubicBezTo>
                  <a:pt x="1971322" y="805028"/>
                  <a:pt x="1971492" y="805030"/>
                  <a:pt x="1971663" y="805034"/>
                </a:cubicBezTo>
                <a:cubicBezTo>
                  <a:pt x="1982119" y="805318"/>
                  <a:pt x="1990374" y="814020"/>
                  <a:pt x="1990083" y="824470"/>
                </a:cubicBezTo>
                <a:cubicBezTo>
                  <a:pt x="1989998" y="834859"/>
                  <a:pt x="1981539" y="843232"/>
                  <a:pt x="1971151" y="843232"/>
                </a:cubicBezTo>
                <a:cubicBezTo>
                  <a:pt x="1971032" y="843232"/>
                  <a:pt x="1970930" y="843231"/>
                  <a:pt x="1970811" y="843229"/>
                </a:cubicBezTo>
                <a:cubicBezTo>
                  <a:pt x="1960355" y="843042"/>
                  <a:pt x="1952032" y="834413"/>
                  <a:pt x="1952220" y="823960"/>
                </a:cubicBezTo>
                <a:cubicBezTo>
                  <a:pt x="1952220" y="813504"/>
                  <a:pt x="1960696" y="805028"/>
                  <a:pt x="1971151" y="805028"/>
                </a:cubicBezTo>
                <a:close/>
                <a:moveTo>
                  <a:pt x="1295055" y="804857"/>
                </a:moveTo>
                <a:cubicBezTo>
                  <a:pt x="1295175" y="804857"/>
                  <a:pt x="1295277" y="804859"/>
                  <a:pt x="1295396" y="804861"/>
                </a:cubicBezTo>
                <a:cubicBezTo>
                  <a:pt x="1305954" y="805049"/>
                  <a:pt x="1314345" y="813753"/>
                  <a:pt x="1314158" y="824301"/>
                </a:cubicBezTo>
                <a:cubicBezTo>
                  <a:pt x="1314056" y="834785"/>
                  <a:pt x="1305545" y="843232"/>
                  <a:pt x="1295055" y="843232"/>
                </a:cubicBezTo>
                <a:cubicBezTo>
                  <a:pt x="1295004" y="843232"/>
                  <a:pt x="1294936" y="843232"/>
                  <a:pt x="1294885" y="843232"/>
                </a:cubicBezTo>
                <a:cubicBezTo>
                  <a:pt x="1284327" y="843138"/>
                  <a:pt x="1275850" y="834510"/>
                  <a:pt x="1275952" y="823960"/>
                </a:cubicBezTo>
                <a:cubicBezTo>
                  <a:pt x="1275952" y="813410"/>
                  <a:pt x="1284498" y="804857"/>
                  <a:pt x="1295055" y="804857"/>
                </a:cubicBezTo>
                <a:close/>
                <a:moveTo>
                  <a:pt x="1357139" y="804516"/>
                </a:moveTo>
                <a:cubicBezTo>
                  <a:pt x="1367884" y="804516"/>
                  <a:pt x="1376583" y="813222"/>
                  <a:pt x="1376583" y="823960"/>
                </a:cubicBezTo>
                <a:cubicBezTo>
                  <a:pt x="1376583" y="824016"/>
                  <a:pt x="1376583" y="824074"/>
                  <a:pt x="1376583" y="824131"/>
                </a:cubicBezTo>
                <a:cubicBezTo>
                  <a:pt x="1376480" y="834775"/>
                  <a:pt x="1367781" y="843327"/>
                  <a:pt x="1357139" y="843232"/>
                </a:cubicBezTo>
                <a:cubicBezTo>
                  <a:pt x="1357088" y="843232"/>
                  <a:pt x="1357019" y="843232"/>
                  <a:pt x="1356968" y="843232"/>
                </a:cubicBezTo>
                <a:cubicBezTo>
                  <a:pt x="1346325" y="843232"/>
                  <a:pt x="1337695" y="834605"/>
                  <a:pt x="1337695" y="823960"/>
                </a:cubicBezTo>
                <a:cubicBezTo>
                  <a:pt x="1337695" y="813222"/>
                  <a:pt x="1346393" y="804516"/>
                  <a:pt x="1357139" y="804516"/>
                </a:cubicBezTo>
                <a:close/>
                <a:moveTo>
                  <a:pt x="1417857" y="804004"/>
                </a:moveTo>
                <a:cubicBezTo>
                  <a:pt x="1428688" y="804001"/>
                  <a:pt x="1437540" y="812628"/>
                  <a:pt x="1437813" y="823448"/>
                </a:cubicBezTo>
                <a:cubicBezTo>
                  <a:pt x="1437813" y="823505"/>
                  <a:pt x="1437813" y="823563"/>
                  <a:pt x="1437813" y="823619"/>
                </a:cubicBezTo>
                <a:cubicBezTo>
                  <a:pt x="1437711" y="834547"/>
                  <a:pt x="1428790" y="843327"/>
                  <a:pt x="1417857" y="843232"/>
                </a:cubicBezTo>
                <a:cubicBezTo>
                  <a:pt x="1407129" y="843236"/>
                  <a:pt x="1398345" y="834686"/>
                  <a:pt x="1398073" y="823960"/>
                </a:cubicBezTo>
                <a:cubicBezTo>
                  <a:pt x="1398073" y="823904"/>
                  <a:pt x="1398073" y="823846"/>
                  <a:pt x="1398073" y="823788"/>
                </a:cubicBezTo>
                <a:cubicBezTo>
                  <a:pt x="1398073" y="812863"/>
                  <a:pt x="1406925" y="804004"/>
                  <a:pt x="1417857" y="804004"/>
                </a:cubicBezTo>
                <a:close/>
                <a:moveTo>
                  <a:pt x="1479259" y="803493"/>
                </a:moveTo>
                <a:cubicBezTo>
                  <a:pt x="1490567" y="803493"/>
                  <a:pt x="1499726" y="812657"/>
                  <a:pt x="1499726" y="823960"/>
                </a:cubicBezTo>
                <a:cubicBezTo>
                  <a:pt x="1499726" y="824016"/>
                  <a:pt x="1499726" y="824074"/>
                  <a:pt x="1499726" y="824130"/>
                </a:cubicBezTo>
                <a:cubicBezTo>
                  <a:pt x="1499624" y="835339"/>
                  <a:pt x="1490464" y="844350"/>
                  <a:pt x="1479259" y="844255"/>
                </a:cubicBezTo>
                <a:cubicBezTo>
                  <a:pt x="1479208" y="844255"/>
                  <a:pt x="1479140" y="844255"/>
                  <a:pt x="1479088" y="844255"/>
                </a:cubicBezTo>
                <a:cubicBezTo>
                  <a:pt x="1467883" y="844255"/>
                  <a:pt x="1458792" y="835169"/>
                  <a:pt x="1458792" y="823960"/>
                </a:cubicBezTo>
                <a:cubicBezTo>
                  <a:pt x="1458792" y="812657"/>
                  <a:pt x="1467951" y="803493"/>
                  <a:pt x="1479259" y="803493"/>
                </a:cubicBezTo>
                <a:close/>
                <a:moveTo>
                  <a:pt x="1541342" y="803145"/>
                </a:moveTo>
                <a:cubicBezTo>
                  <a:pt x="1552752" y="803243"/>
                  <a:pt x="1561911" y="812562"/>
                  <a:pt x="1561809" y="823960"/>
                </a:cubicBezTo>
                <a:cubicBezTo>
                  <a:pt x="1561809" y="824132"/>
                  <a:pt x="1561809" y="824306"/>
                  <a:pt x="1561809" y="824477"/>
                </a:cubicBezTo>
                <a:cubicBezTo>
                  <a:pt x="1561519" y="835871"/>
                  <a:pt x="1552053" y="844880"/>
                  <a:pt x="1540660" y="844597"/>
                </a:cubicBezTo>
                <a:cubicBezTo>
                  <a:pt x="1529232" y="844597"/>
                  <a:pt x="1519954" y="835385"/>
                  <a:pt x="1519852" y="823960"/>
                </a:cubicBezTo>
                <a:cubicBezTo>
                  <a:pt x="1519852" y="812467"/>
                  <a:pt x="1529164" y="803151"/>
                  <a:pt x="1540660" y="803151"/>
                </a:cubicBezTo>
                <a:cubicBezTo>
                  <a:pt x="1540882" y="803145"/>
                  <a:pt x="1541120" y="803144"/>
                  <a:pt x="1541342" y="803145"/>
                </a:cubicBezTo>
                <a:close/>
                <a:moveTo>
                  <a:pt x="1602061" y="802811"/>
                </a:moveTo>
                <a:cubicBezTo>
                  <a:pt x="1602181" y="802809"/>
                  <a:pt x="1602283" y="802809"/>
                  <a:pt x="1602402" y="802811"/>
                </a:cubicBezTo>
                <a:cubicBezTo>
                  <a:pt x="1613983" y="802905"/>
                  <a:pt x="1623313" y="812374"/>
                  <a:pt x="1623211" y="823960"/>
                </a:cubicBezTo>
                <a:cubicBezTo>
                  <a:pt x="1623211" y="824016"/>
                  <a:pt x="1623211" y="824074"/>
                  <a:pt x="1623211" y="824131"/>
                </a:cubicBezTo>
                <a:cubicBezTo>
                  <a:pt x="1623108" y="835717"/>
                  <a:pt x="1613642" y="845033"/>
                  <a:pt x="1602061" y="844938"/>
                </a:cubicBezTo>
                <a:cubicBezTo>
                  <a:pt x="1590480" y="844938"/>
                  <a:pt x="1581083" y="835546"/>
                  <a:pt x="1581083" y="823960"/>
                </a:cubicBezTo>
                <a:cubicBezTo>
                  <a:pt x="1581083" y="823902"/>
                  <a:pt x="1581083" y="823846"/>
                  <a:pt x="1581083" y="823789"/>
                </a:cubicBezTo>
                <a:cubicBezTo>
                  <a:pt x="1581083" y="812202"/>
                  <a:pt x="1590480" y="802811"/>
                  <a:pt x="1602061" y="802811"/>
                </a:cubicBezTo>
                <a:close/>
                <a:moveTo>
                  <a:pt x="1664144" y="802640"/>
                </a:moveTo>
                <a:cubicBezTo>
                  <a:pt x="1675913" y="802640"/>
                  <a:pt x="1685464" y="812187"/>
                  <a:pt x="1685464" y="823959"/>
                </a:cubicBezTo>
                <a:cubicBezTo>
                  <a:pt x="1685464" y="824017"/>
                  <a:pt x="1685464" y="824074"/>
                  <a:pt x="1685464" y="824131"/>
                </a:cubicBezTo>
                <a:cubicBezTo>
                  <a:pt x="1685362" y="835810"/>
                  <a:pt x="1675828" y="845201"/>
                  <a:pt x="1664144" y="845109"/>
                </a:cubicBezTo>
                <a:cubicBezTo>
                  <a:pt x="1664093" y="845109"/>
                  <a:pt x="1664025" y="845109"/>
                  <a:pt x="1663974" y="845109"/>
                </a:cubicBezTo>
                <a:cubicBezTo>
                  <a:pt x="1652290" y="845109"/>
                  <a:pt x="1642825" y="835639"/>
                  <a:pt x="1642825" y="823959"/>
                </a:cubicBezTo>
                <a:cubicBezTo>
                  <a:pt x="1642825" y="812184"/>
                  <a:pt x="1652376" y="802640"/>
                  <a:pt x="1664144" y="802640"/>
                </a:cubicBezTo>
                <a:close/>
                <a:moveTo>
                  <a:pt x="1724863" y="802470"/>
                </a:moveTo>
                <a:cubicBezTo>
                  <a:pt x="1724983" y="802468"/>
                  <a:pt x="1725085" y="802468"/>
                  <a:pt x="1725204" y="802470"/>
                </a:cubicBezTo>
                <a:cubicBezTo>
                  <a:pt x="1736973" y="802565"/>
                  <a:pt x="1746456" y="812187"/>
                  <a:pt x="1746354" y="823960"/>
                </a:cubicBezTo>
                <a:cubicBezTo>
                  <a:pt x="1746354" y="824018"/>
                  <a:pt x="1746354" y="824074"/>
                  <a:pt x="1746354" y="824131"/>
                </a:cubicBezTo>
                <a:cubicBezTo>
                  <a:pt x="1746252" y="835906"/>
                  <a:pt x="1736632" y="845374"/>
                  <a:pt x="1724863" y="845280"/>
                </a:cubicBezTo>
                <a:cubicBezTo>
                  <a:pt x="1713095" y="845280"/>
                  <a:pt x="1703544" y="835735"/>
                  <a:pt x="1703544" y="823960"/>
                </a:cubicBezTo>
                <a:cubicBezTo>
                  <a:pt x="1703544" y="823904"/>
                  <a:pt x="1703544" y="823846"/>
                  <a:pt x="1703544" y="823789"/>
                </a:cubicBezTo>
                <a:cubicBezTo>
                  <a:pt x="1703544" y="812014"/>
                  <a:pt x="1713095" y="802470"/>
                  <a:pt x="1724863" y="802470"/>
                </a:cubicBezTo>
                <a:close/>
                <a:moveTo>
                  <a:pt x="1786265" y="802298"/>
                </a:moveTo>
                <a:cubicBezTo>
                  <a:pt x="1798221" y="802298"/>
                  <a:pt x="1807926" y="811996"/>
                  <a:pt x="1807926" y="823960"/>
                </a:cubicBezTo>
                <a:cubicBezTo>
                  <a:pt x="1807926" y="824017"/>
                  <a:pt x="1807926" y="824074"/>
                  <a:pt x="1807926" y="824130"/>
                </a:cubicBezTo>
                <a:cubicBezTo>
                  <a:pt x="1807824" y="835999"/>
                  <a:pt x="1798136" y="845544"/>
                  <a:pt x="1786265" y="845450"/>
                </a:cubicBezTo>
                <a:cubicBezTo>
                  <a:pt x="1786146" y="845451"/>
                  <a:pt x="1786043" y="845451"/>
                  <a:pt x="1785924" y="845450"/>
                </a:cubicBezTo>
                <a:cubicBezTo>
                  <a:pt x="1774155" y="845356"/>
                  <a:pt x="1764672" y="835733"/>
                  <a:pt x="1764774" y="823960"/>
                </a:cubicBezTo>
                <a:cubicBezTo>
                  <a:pt x="1764774" y="823902"/>
                  <a:pt x="1764774" y="823845"/>
                  <a:pt x="1764774" y="823788"/>
                </a:cubicBezTo>
                <a:cubicBezTo>
                  <a:pt x="1764774" y="811920"/>
                  <a:pt x="1774394" y="802298"/>
                  <a:pt x="1786265" y="802298"/>
                </a:cubicBezTo>
                <a:close/>
                <a:moveTo>
                  <a:pt x="1909067" y="802129"/>
                </a:moveTo>
                <a:cubicBezTo>
                  <a:pt x="1921126" y="802129"/>
                  <a:pt x="1930899" y="811903"/>
                  <a:pt x="1930899" y="823960"/>
                </a:cubicBezTo>
                <a:cubicBezTo>
                  <a:pt x="1930899" y="824016"/>
                  <a:pt x="1930899" y="824074"/>
                  <a:pt x="1930899" y="824131"/>
                </a:cubicBezTo>
                <a:cubicBezTo>
                  <a:pt x="1930797" y="836093"/>
                  <a:pt x="1921024" y="845714"/>
                  <a:pt x="1909067" y="845621"/>
                </a:cubicBezTo>
                <a:cubicBezTo>
                  <a:pt x="1897077" y="845621"/>
                  <a:pt x="1887321" y="835951"/>
                  <a:pt x="1887236" y="823960"/>
                </a:cubicBezTo>
                <a:cubicBezTo>
                  <a:pt x="1887236" y="811903"/>
                  <a:pt x="1897009" y="802129"/>
                  <a:pt x="1909067" y="802129"/>
                </a:cubicBezTo>
                <a:close/>
                <a:moveTo>
                  <a:pt x="1847666" y="802129"/>
                </a:moveTo>
                <a:cubicBezTo>
                  <a:pt x="1859451" y="802497"/>
                  <a:pt x="1868815" y="812164"/>
                  <a:pt x="1868815" y="823960"/>
                </a:cubicBezTo>
                <a:cubicBezTo>
                  <a:pt x="1868815" y="835726"/>
                  <a:pt x="1859435" y="845342"/>
                  <a:pt x="1847666" y="845621"/>
                </a:cubicBezTo>
                <a:cubicBezTo>
                  <a:pt x="1835676" y="845621"/>
                  <a:pt x="1825937" y="835951"/>
                  <a:pt x="1825835" y="823960"/>
                </a:cubicBezTo>
                <a:cubicBezTo>
                  <a:pt x="1825835" y="811903"/>
                  <a:pt x="1835608" y="802129"/>
                  <a:pt x="1847666" y="802129"/>
                </a:cubicBezTo>
                <a:close/>
                <a:moveTo>
                  <a:pt x="5628" y="757953"/>
                </a:moveTo>
                <a:cubicBezTo>
                  <a:pt x="5748" y="757948"/>
                  <a:pt x="5867" y="757948"/>
                  <a:pt x="5969" y="757953"/>
                </a:cubicBezTo>
                <a:cubicBezTo>
                  <a:pt x="8136" y="758050"/>
                  <a:pt x="9824" y="759883"/>
                  <a:pt x="9722" y="762048"/>
                </a:cubicBezTo>
                <a:cubicBezTo>
                  <a:pt x="9722" y="764308"/>
                  <a:pt x="7897" y="766141"/>
                  <a:pt x="5628" y="766141"/>
                </a:cubicBezTo>
                <a:cubicBezTo>
                  <a:pt x="3360" y="766141"/>
                  <a:pt x="1535" y="764308"/>
                  <a:pt x="1535" y="762048"/>
                </a:cubicBezTo>
                <a:cubicBezTo>
                  <a:pt x="1535" y="759788"/>
                  <a:pt x="3360" y="757953"/>
                  <a:pt x="5628" y="757953"/>
                </a:cubicBezTo>
                <a:close/>
                <a:moveTo>
                  <a:pt x="67396" y="756625"/>
                </a:moveTo>
                <a:cubicBezTo>
                  <a:pt x="70599" y="756625"/>
                  <a:pt x="73195" y="759222"/>
                  <a:pt x="73195" y="762424"/>
                </a:cubicBezTo>
                <a:cubicBezTo>
                  <a:pt x="73195" y="765628"/>
                  <a:pt x="70599" y="768224"/>
                  <a:pt x="67396" y="768224"/>
                </a:cubicBezTo>
                <a:cubicBezTo>
                  <a:pt x="64193" y="768224"/>
                  <a:pt x="61597" y="765628"/>
                  <a:pt x="61597" y="762424"/>
                </a:cubicBezTo>
                <a:cubicBezTo>
                  <a:pt x="61597" y="759222"/>
                  <a:pt x="64193" y="756625"/>
                  <a:pt x="67396" y="756625"/>
                </a:cubicBezTo>
                <a:close/>
                <a:moveTo>
                  <a:pt x="129114" y="755907"/>
                </a:moveTo>
                <a:cubicBezTo>
                  <a:pt x="129233" y="755905"/>
                  <a:pt x="129353" y="755905"/>
                  <a:pt x="129455" y="755907"/>
                </a:cubicBezTo>
                <a:cubicBezTo>
                  <a:pt x="133037" y="756003"/>
                  <a:pt x="135868" y="758982"/>
                  <a:pt x="135766" y="762560"/>
                </a:cubicBezTo>
                <a:cubicBezTo>
                  <a:pt x="135766" y="766233"/>
                  <a:pt x="132781" y="769212"/>
                  <a:pt x="129114" y="769212"/>
                </a:cubicBezTo>
                <a:cubicBezTo>
                  <a:pt x="125480" y="769120"/>
                  <a:pt x="122547" y="766196"/>
                  <a:pt x="122462" y="762560"/>
                </a:cubicBezTo>
                <a:cubicBezTo>
                  <a:pt x="122462" y="758886"/>
                  <a:pt x="125447" y="755907"/>
                  <a:pt x="129114" y="755907"/>
                </a:cubicBezTo>
                <a:close/>
                <a:moveTo>
                  <a:pt x="189832" y="755224"/>
                </a:moveTo>
                <a:cubicBezTo>
                  <a:pt x="193875" y="755224"/>
                  <a:pt x="197166" y="758508"/>
                  <a:pt x="197166" y="762558"/>
                </a:cubicBezTo>
                <a:cubicBezTo>
                  <a:pt x="197166" y="766609"/>
                  <a:pt x="193875" y="769895"/>
                  <a:pt x="189832" y="769895"/>
                </a:cubicBezTo>
                <a:cubicBezTo>
                  <a:pt x="185825" y="769802"/>
                  <a:pt x="182584" y="766572"/>
                  <a:pt x="182499" y="762558"/>
                </a:cubicBezTo>
                <a:cubicBezTo>
                  <a:pt x="182499" y="758508"/>
                  <a:pt x="185790" y="755224"/>
                  <a:pt x="189832" y="755224"/>
                </a:cubicBezTo>
                <a:close/>
                <a:moveTo>
                  <a:pt x="251234" y="754373"/>
                </a:moveTo>
                <a:cubicBezTo>
                  <a:pt x="251353" y="754371"/>
                  <a:pt x="251455" y="754371"/>
                  <a:pt x="251575" y="754373"/>
                </a:cubicBezTo>
                <a:cubicBezTo>
                  <a:pt x="256009" y="754468"/>
                  <a:pt x="259523" y="758132"/>
                  <a:pt x="259421" y="762558"/>
                </a:cubicBezTo>
                <a:cubicBezTo>
                  <a:pt x="259421" y="767081"/>
                  <a:pt x="255753" y="770745"/>
                  <a:pt x="251234" y="770745"/>
                </a:cubicBezTo>
                <a:cubicBezTo>
                  <a:pt x="246748" y="770656"/>
                  <a:pt x="243132" y="767043"/>
                  <a:pt x="243047" y="762558"/>
                </a:cubicBezTo>
                <a:cubicBezTo>
                  <a:pt x="243047" y="758037"/>
                  <a:pt x="246714" y="754373"/>
                  <a:pt x="251234" y="754373"/>
                </a:cubicBezTo>
                <a:close/>
                <a:moveTo>
                  <a:pt x="313001" y="753556"/>
                </a:moveTo>
                <a:cubicBezTo>
                  <a:pt x="317899" y="753556"/>
                  <a:pt x="321870" y="757526"/>
                  <a:pt x="321870" y="762424"/>
                </a:cubicBezTo>
                <a:cubicBezTo>
                  <a:pt x="321870" y="767323"/>
                  <a:pt x="317899" y="771294"/>
                  <a:pt x="313001" y="771294"/>
                </a:cubicBezTo>
                <a:cubicBezTo>
                  <a:pt x="308103" y="771294"/>
                  <a:pt x="304132" y="767323"/>
                  <a:pt x="304132" y="762424"/>
                </a:cubicBezTo>
                <a:cubicBezTo>
                  <a:pt x="304132" y="757526"/>
                  <a:pt x="308103" y="753556"/>
                  <a:pt x="313001" y="753556"/>
                </a:cubicBezTo>
                <a:close/>
                <a:moveTo>
                  <a:pt x="374036" y="753007"/>
                </a:moveTo>
                <a:cubicBezTo>
                  <a:pt x="379306" y="753007"/>
                  <a:pt x="383588" y="757283"/>
                  <a:pt x="383588" y="762560"/>
                </a:cubicBezTo>
                <a:cubicBezTo>
                  <a:pt x="383588" y="767834"/>
                  <a:pt x="379306" y="772111"/>
                  <a:pt x="374036" y="772111"/>
                </a:cubicBezTo>
                <a:cubicBezTo>
                  <a:pt x="368766" y="772111"/>
                  <a:pt x="364485" y="767834"/>
                  <a:pt x="364485" y="762560"/>
                </a:cubicBezTo>
                <a:cubicBezTo>
                  <a:pt x="364485" y="757283"/>
                  <a:pt x="368766" y="753007"/>
                  <a:pt x="374036" y="753007"/>
                </a:cubicBezTo>
                <a:close/>
                <a:moveTo>
                  <a:pt x="436119" y="752154"/>
                </a:moveTo>
                <a:cubicBezTo>
                  <a:pt x="441867" y="752154"/>
                  <a:pt x="446523" y="756813"/>
                  <a:pt x="446523" y="762558"/>
                </a:cubicBezTo>
                <a:cubicBezTo>
                  <a:pt x="446523" y="768306"/>
                  <a:pt x="441867" y="772963"/>
                  <a:pt x="436119" y="772963"/>
                </a:cubicBezTo>
                <a:cubicBezTo>
                  <a:pt x="430406" y="772871"/>
                  <a:pt x="425800" y="768268"/>
                  <a:pt x="425716" y="762558"/>
                </a:cubicBezTo>
                <a:cubicBezTo>
                  <a:pt x="425716" y="756813"/>
                  <a:pt x="430371" y="752154"/>
                  <a:pt x="436119" y="752154"/>
                </a:cubicBezTo>
                <a:close/>
                <a:moveTo>
                  <a:pt x="496839" y="751472"/>
                </a:moveTo>
                <a:cubicBezTo>
                  <a:pt x="502962" y="751472"/>
                  <a:pt x="507925" y="756436"/>
                  <a:pt x="507925" y="762560"/>
                </a:cubicBezTo>
                <a:cubicBezTo>
                  <a:pt x="507840" y="768643"/>
                  <a:pt x="502928" y="773553"/>
                  <a:pt x="496839" y="773646"/>
                </a:cubicBezTo>
                <a:cubicBezTo>
                  <a:pt x="490750" y="773553"/>
                  <a:pt x="485838" y="768643"/>
                  <a:pt x="485753" y="762560"/>
                </a:cubicBezTo>
                <a:cubicBezTo>
                  <a:pt x="485753" y="756436"/>
                  <a:pt x="490716" y="751472"/>
                  <a:pt x="496839" y="751472"/>
                </a:cubicBezTo>
                <a:close/>
                <a:moveTo>
                  <a:pt x="558240" y="750620"/>
                </a:moveTo>
                <a:cubicBezTo>
                  <a:pt x="564840" y="750620"/>
                  <a:pt x="570179" y="755965"/>
                  <a:pt x="570179" y="762560"/>
                </a:cubicBezTo>
                <a:cubicBezTo>
                  <a:pt x="570179" y="769152"/>
                  <a:pt x="564840" y="774499"/>
                  <a:pt x="558240" y="774499"/>
                </a:cubicBezTo>
                <a:cubicBezTo>
                  <a:pt x="551690" y="774406"/>
                  <a:pt x="546386" y="769116"/>
                  <a:pt x="546301" y="762560"/>
                </a:cubicBezTo>
                <a:cubicBezTo>
                  <a:pt x="546301" y="755965"/>
                  <a:pt x="551639" y="750620"/>
                  <a:pt x="558240" y="750620"/>
                </a:cubicBezTo>
                <a:close/>
                <a:moveTo>
                  <a:pt x="619641" y="749938"/>
                </a:moveTo>
                <a:cubicBezTo>
                  <a:pt x="626617" y="749938"/>
                  <a:pt x="632262" y="755589"/>
                  <a:pt x="632262" y="762560"/>
                </a:cubicBezTo>
                <a:cubicBezTo>
                  <a:pt x="632262" y="769530"/>
                  <a:pt x="626617" y="775180"/>
                  <a:pt x="619641" y="775180"/>
                </a:cubicBezTo>
                <a:cubicBezTo>
                  <a:pt x="612716" y="775089"/>
                  <a:pt x="607105" y="769490"/>
                  <a:pt x="607020" y="762560"/>
                </a:cubicBezTo>
                <a:cubicBezTo>
                  <a:pt x="607020" y="755589"/>
                  <a:pt x="612665" y="749938"/>
                  <a:pt x="619641" y="749938"/>
                </a:cubicBezTo>
                <a:close/>
                <a:moveTo>
                  <a:pt x="681042" y="749255"/>
                </a:moveTo>
                <a:cubicBezTo>
                  <a:pt x="688393" y="749255"/>
                  <a:pt x="694346" y="755211"/>
                  <a:pt x="694346" y="762558"/>
                </a:cubicBezTo>
                <a:cubicBezTo>
                  <a:pt x="694346" y="769907"/>
                  <a:pt x="688393" y="775863"/>
                  <a:pt x="681042" y="775863"/>
                </a:cubicBezTo>
                <a:cubicBezTo>
                  <a:pt x="673691" y="775863"/>
                  <a:pt x="667739" y="769907"/>
                  <a:pt x="667739" y="762558"/>
                </a:cubicBezTo>
                <a:cubicBezTo>
                  <a:pt x="667739" y="755211"/>
                  <a:pt x="673691" y="749255"/>
                  <a:pt x="681042" y="749255"/>
                </a:cubicBezTo>
                <a:close/>
                <a:moveTo>
                  <a:pt x="743126" y="748573"/>
                </a:moveTo>
                <a:cubicBezTo>
                  <a:pt x="743245" y="748571"/>
                  <a:pt x="743347" y="748571"/>
                  <a:pt x="743466" y="748573"/>
                </a:cubicBezTo>
                <a:cubicBezTo>
                  <a:pt x="751091" y="748669"/>
                  <a:pt x="757214" y="754930"/>
                  <a:pt x="757112" y="762560"/>
                </a:cubicBezTo>
                <a:cubicBezTo>
                  <a:pt x="757112" y="770284"/>
                  <a:pt x="750852" y="776545"/>
                  <a:pt x="743126" y="776545"/>
                </a:cubicBezTo>
                <a:cubicBezTo>
                  <a:pt x="735399" y="776545"/>
                  <a:pt x="729140" y="770284"/>
                  <a:pt x="729140" y="762560"/>
                </a:cubicBezTo>
                <a:cubicBezTo>
                  <a:pt x="729140" y="754834"/>
                  <a:pt x="735399" y="748573"/>
                  <a:pt x="743126" y="748573"/>
                </a:cubicBezTo>
                <a:close/>
                <a:moveTo>
                  <a:pt x="803844" y="747891"/>
                </a:moveTo>
                <a:cubicBezTo>
                  <a:pt x="803964" y="747890"/>
                  <a:pt x="804066" y="747890"/>
                  <a:pt x="804185" y="747891"/>
                </a:cubicBezTo>
                <a:cubicBezTo>
                  <a:pt x="812185" y="747987"/>
                  <a:pt x="818615" y="754554"/>
                  <a:pt x="818513" y="762560"/>
                </a:cubicBezTo>
                <a:cubicBezTo>
                  <a:pt x="818513" y="770661"/>
                  <a:pt x="811946" y="777228"/>
                  <a:pt x="803844" y="777228"/>
                </a:cubicBezTo>
                <a:cubicBezTo>
                  <a:pt x="795777" y="777136"/>
                  <a:pt x="789261" y="770622"/>
                  <a:pt x="789177" y="762560"/>
                </a:cubicBezTo>
                <a:cubicBezTo>
                  <a:pt x="789177" y="754457"/>
                  <a:pt x="795743" y="747891"/>
                  <a:pt x="803844" y="747891"/>
                </a:cubicBezTo>
                <a:close/>
                <a:moveTo>
                  <a:pt x="865246" y="747209"/>
                </a:moveTo>
                <a:cubicBezTo>
                  <a:pt x="873723" y="747209"/>
                  <a:pt x="880596" y="754082"/>
                  <a:pt x="880596" y="762560"/>
                </a:cubicBezTo>
                <a:cubicBezTo>
                  <a:pt x="880596" y="762618"/>
                  <a:pt x="880596" y="762673"/>
                  <a:pt x="880596" y="762731"/>
                </a:cubicBezTo>
                <a:cubicBezTo>
                  <a:pt x="880493" y="771114"/>
                  <a:pt x="873637" y="777832"/>
                  <a:pt x="865246" y="777739"/>
                </a:cubicBezTo>
                <a:cubicBezTo>
                  <a:pt x="856837" y="777739"/>
                  <a:pt x="849998" y="770972"/>
                  <a:pt x="849896" y="762560"/>
                </a:cubicBezTo>
                <a:cubicBezTo>
                  <a:pt x="849896" y="754082"/>
                  <a:pt x="856769" y="747209"/>
                  <a:pt x="865246" y="747209"/>
                </a:cubicBezTo>
                <a:close/>
                <a:moveTo>
                  <a:pt x="926647" y="746527"/>
                </a:moveTo>
                <a:cubicBezTo>
                  <a:pt x="935499" y="746527"/>
                  <a:pt x="942680" y="753706"/>
                  <a:pt x="942680" y="762560"/>
                </a:cubicBezTo>
                <a:cubicBezTo>
                  <a:pt x="942594" y="771347"/>
                  <a:pt x="935431" y="778421"/>
                  <a:pt x="926647" y="778421"/>
                </a:cubicBezTo>
                <a:cubicBezTo>
                  <a:pt x="917863" y="778421"/>
                  <a:pt x="910717" y="771347"/>
                  <a:pt x="910615" y="762560"/>
                </a:cubicBezTo>
                <a:cubicBezTo>
                  <a:pt x="910615" y="753706"/>
                  <a:pt x="917795" y="746527"/>
                  <a:pt x="926647" y="746527"/>
                </a:cubicBezTo>
                <a:close/>
                <a:moveTo>
                  <a:pt x="988048" y="745844"/>
                </a:moveTo>
                <a:cubicBezTo>
                  <a:pt x="997463" y="745844"/>
                  <a:pt x="1005104" y="753479"/>
                  <a:pt x="1005104" y="762900"/>
                </a:cubicBezTo>
                <a:cubicBezTo>
                  <a:pt x="1005104" y="772320"/>
                  <a:pt x="997463" y="779956"/>
                  <a:pt x="988048" y="779956"/>
                </a:cubicBezTo>
                <a:cubicBezTo>
                  <a:pt x="978634" y="779956"/>
                  <a:pt x="970993" y="772320"/>
                  <a:pt x="970993" y="762900"/>
                </a:cubicBezTo>
                <a:cubicBezTo>
                  <a:pt x="970993" y="753479"/>
                  <a:pt x="978634" y="745844"/>
                  <a:pt x="988048" y="745844"/>
                </a:cubicBezTo>
                <a:close/>
                <a:moveTo>
                  <a:pt x="1050132" y="745161"/>
                </a:moveTo>
                <a:cubicBezTo>
                  <a:pt x="1059547" y="745161"/>
                  <a:pt x="1067188" y="752798"/>
                  <a:pt x="1067188" y="762218"/>
                </a:cubicBezTo>
                <a:cubicBezTo>
                  <a:pt x="1067188" y="771638"/>
                  <a:pt x="1059547" y="779273"/>
                  <a:pt x="1050132" y="779273"/>
                </a:cubicBezTo>
                <a:cubicBezTo>
                  <a:pt x="1040718" y="779273"/>
                  <a:pt x="1033077" y="771638"/>
                  <a:pt x="1033077" y="762218"/>
                </a:cubicBezTo>
                <a:cubicBezTo>
                  <a:pt x="1033077" y="752798"/>
                  <a:pt x="1040718" y="745161"/>
                  <a:pt x="1050132" y="745161"/>
                </a:cubicBezTo>
                <a:close/>
                <a:moveTo>
                  <a:pt x="1110851" y="744481"/>
                </a:moveTo>
                <a:cubicBezTo>
                  <a:pt x="1110970" y="744479"/>
                  <a:pt x="1111073" y="744479"/>
                  <a:pt x="1111192" y="744481"/>
                </a:cubicBezTo>
                <a:cubicBezTo>
                  <a:pt x="1121084" y="744576"/>
                  <a:pt x="1129033" y="752669"/>
                  <a:pt x="1128930" y="762560"/>
                </a:cubicBezTo>
                <a:cubicBezTo>
                  <a:pt x="1128469" y="772183"/>
                  <a:pt x="1120487" y="779717"/>
                  <a:pt x="1110851" y="779615"/>
                </a:cubicBezTo>
                <a:cubicBezTo>
                  <a:pt x="1101249" y="779630"/>
                  <a:pt x="1093318" y="772143"/>
                  <a:pt x="1092772" y="762560"/>
                </a:cubicBezTo>
                <a:cubicBezTo>
                  <a:pt x="1092772" y="752575"/>
                  <a:pt x="1100873" y="744481"/>
                  <a:pt x="1110851" y="744481"/>
                </a:cubicBezTo>
                <a:close/>
                <a:moveTo>
                  <a:pt x="1172252" y="743967"/>
                </a:moveTo>
                <a:cubicBezTo>
                  <a:pt x="1182520" y="743967"/>
                  <a:pt x="1190843" y="752291"/>
                  <a:pt x="1190843" y="762558"/>
                </a:cubicBezTo>
                <a:cubicBezTo>
                  <a:pt x="1190843" y="762616"/>
                  <a:pt x="1190843" y="762673"/>
                  <a:pt x="1190843" y="762729"/>
                </a:cubicBezTo>
                <a:cubicBezTo>
                  <a:pt x="1190741" y="772904"/>
                  <a:pt x="1182418" y="781073"/>
                  <a:pt x="1172252" y="780979"/>
                </a:cubicBezTo>
                <a:cubicBezTo>
                  <a:pt x="1172201" y="780979"/>
                  <a:pt x="1172133" y="780979"/>
                  <a:pt x="1172082" y="780979"/>
                </a:cubicBezTo>
                <a:cubicBezTo>
                  <a:pt x="1161900" y="780979"/>
                  <a:pt x="1153662" y="772732"/>
                  <a:pt x="1153662" y="762558"/>
                </a:cubicBezTo>
                <a:cubicBezTo>
                  <a:pt x="1153662" y="752291"/>
                  <a:pt x="1161985" y="743967"/>
                  <a:pt x="1172252" y="743967"/>
                </a:cubicBezTo>
                <a:close/>
                <a:moveTo>
                  <a:pt x="1233654" y="743455"/>
                </a:moveTo>
                <a:cubicBezTo>
                  <a:pt x="1244212" y="743455"/>
                  <a:pt x="1252757" y="752008"/>
                  <a:pt x="1252757" y="762558"/>
                </a:cubicBezTo>
                <a:cubicBezTo>
                  <a:pt x="1252671" y="773043"/>
                  <a:pt x="1244143" y="781491"/>
                  <a:pt x="1233654" y="781491"/>
                </a:cubicBezTo>
                <a:cubicBezTo>
                  <a:pt x="1223164" y="781491"/>
                  <a:pt x="1214654" y="773043"/>
                  <a:pt x="1214552" y="762558"/>
                </a:cubicBezTo>
                <a:cubicBezTo>
                  <a:pt x="1214552" y="752008"/>
                  <a:pt x="1223096" y="743455"/>
                  <a:pt x="1233654" y="743455"/>
                </a:cubicBezTo>
                <a:close/>
                <a:moveTo>
                  <a:pt x="1970835" y="742811"/>
                </a:moveTo>
                <a:cubicBezTo>
                  <a:pt x="1981668" y="742811"/>
                  <a:pt x="1990450" y="751592"/>
                  <a:pt x="1990450" y="762424"/>
                </a:cubicBezTo>
                <a:cubicBezTo>
                  <a:pt x="1990450" y="773257"/>
                  <a:pt x="1981668" y="782039"/>
                  <a:pt x="1970835" y="782039"/>
                </a:cubicBezTo>
                <a:cubicBezTo>
                  <a:pt x="1960003" y="782039"/>
                  <a:pt x="1951221" y="773257"/>
                  <a:pt x="1951221" y="762424"/>
                </a:cubicBezTo>
                <a:cubicBezTo>
                  <a:pt x="1951221" y="751592"/>
                  <a:pt x="1960003" y="742811"/>
                  <a:pt x="1970835" y="742811"/>
                </a:cubicBezTo>
                <a:close/>
                <a:moveTo>
                  <a:pt x="1295421" y="742811"/>
                </a:moveTo>
                <a:cubicBezTo>
                  <a:pt x="1306254" y="742811"/>
                  <a:pt x="1315036" y="751592"/>
                  <a:pt x="1315036" y="762424"/>
                </a:cubicBezTo>
                <a:cubicBezTo>
                  <a:pt x="1315036" y="773257"/>
                  <a:pt x="1306254" y="782039"/>
                  <a:pt x="1295421" y="782039"/>
                </a:cubicBezTo>
                <a:cubicBezTo>
                  <a:pt x="1284589" y="782039"/>
                  <a:pt x="1275807" y="773257"/>
                  <a:pt x="1275807" y="762424"/>
                </a:cubicBezTo>
                <a:cubicBezTo>
                  <a:pt x="1275807" y="751592"/>
                  <a:pt x="1284589" y="742811"/>
                  <a:pt x="1295421" y="742811"/>
                </a:cubicBezTo>
                <a:close/>
                <a:moveTo>
                  <a:pt x="1357138" y="742433"/>
                </a:moveTo>
                <a:cubicBezTo>
                  <a:pt x="1368259" y="742433"/>
                  <a:pt x="1377264" y="751444"/>
                  <a:pt x="1377264" y="762558"/>
                </a:cubicBezTo>
                <a:cubicBezTo>
                  <a:pt x="1377264" y="762616"/>
                  <a:pt x="1377264" y="762673"/>
                  <a:pt x="1377264" y="762729"/>
                </a:cubicBezTo>
                <a:cubicBezTo>
                  <a:pt x="1377162" y="773751"/>
                  <a:pt x="1368156" y="782608"/>
                  <a:pt x="1357138" y="782515"/>
                </a:cubicBezTo>
                <a:cubicBezTo>
                  <a:pt x="1357087" y="782515"/>
                  <a:pt x="1357019" y="782515"/>
                  <a:pt x="1356968" y="782515"/>
                </a:cubicBezTo>
                <a:cubicBezTo>
                  <a:pt x="1345950" y="782515"/>
                  <a:pt x="1337013" y="773581"/>
                  <a:pt x="1337013" y="762558"/>
                </a:cubicBezTo>
                <a:cubicBezTo>
                  <a:pt x="1337013" y="751444"/>
                  <a:pt x="1346018" y="742433"/>
                  <a:pt x="1357138" y="742433"/>
                </a:cubicBezTo>
                <a:close/>
                <a:moveTo>
                  <a:pt x="1417858" y="741921"/>
                </a:moveTo>
                <a:cubicBezTo>
                  <a:pt x="1429251" y="741921"/>
                  <a:pt x="1438495" y="751160"/>
                  <a:pt x="1438495" y="762558"/>
                </a:cubicBezTo>
                <a:cubicBezTo>
                  <a:pt x="1438393" y="773888"/>
                  <a:pt x="1429183" y="783025"/>
                  <a:pt x="1417858" y="783025"/>
                </a:cubicBezTo>
                <a:cubicBezTo>
                  <a:pt x="1406550" y="783025"/>
                  <a:pt x="1397391" y="773861"/>
                  <a:pt x="1397391" y="762558"/>
                </a:cubicBezTo>
                <a:cubicBezTo>
                  <a:pt x="1397391" y="751227"/>
                  <a:pt x="1406533" y="742015"/>
                  <a:pt x="1417858" y="741921"/>
                </a:cubicBezTo>
                <a:close/>
                <a:moveTo>
                  <a:pt x="1724864" y="740899"/>
                </a:moveTo>
                <a:cubicBezTo>
                  <a:pt x="1724983" y="740896"/>
                  <a:pt x="1725086" y="740896"/>
                  <a:pt x="1725205" y="740899"/>
                </a:cubicBezTo>
                <a:cubicBezTo>
                  <a:pt x="1737451" y="740992"/>
                  <a:pt x="1747310" y="750996"/>
                  <a:pt x="1747207" y="763243"/>
                </a:cubicBezTo>
                <a:cubicBezTo>
                  <a:pt x="1747207" y="763298"/>
                  <a:pt x="1747207" y="763355"/>
                  <a:pt x="1747207" y="763412"/>
                </a:cubicBezTo>
                <a:cubicBezTo>
                  <a:pt x="1747105" y="775659"/>
                  <a:pt x="1737110" y="785508"/>
                  <a:pt x="1724864" y="785415"/>
                </a:cubicBezTo>
                <a:cubicBezTo>
                  <a:pt x="1712583" y="785415"/>
                  <a:pt x="1702606" y="775515"/>
                  <a:pt x="1702521" y="763243"/>
                </a:cubicBezTo>
                <a:cubicBezTo>
                  <a:pt x="1702521" y="750901"/>
                  <a:pt x="1712532" y="740899"/>
                  <a:pt x="1724864" y="740899"/>
                </a:cubicBezTo>
                <a:close/>
                <a:moveTo>
                  <a:pt x="1479259" y="740899"/>
                </a:moveTo>
                <a:cubicBezTo>
                  <a:pt x="1479378" y="740896"/>
                  <a:pt x="1479480" y="740896"/>
                  <a:pt x="1479600" y="740899"/>
                </a:cubicBezTo>
                <a:cubicBezTo>
                  <a:pt x="1491181" y="740992"/>
                  <a:pt x="1500510" y="750462"/>
                  <a:pt x="1500408" y="762048"/>
                </a:cubicBezTo>
                <a:cubicBezTo>
                  <a:pt x="1500408" y="762103"/>
                  <a:pt x="1500408" y="762161"/>
                  <a:pt x="1500408" y="762218"/>
                </a:cubicBezTo>
                <a:cubicBezTo>
                  <a:pt x="1500306" y="773805"/>
                  <a:pt x="1490839" y="783121"/>
                  <a:pt x="1479259" y="783027"/>
                </a:cubicBezTo>
                <a:cubicBezTo>
                  <a:pt x="1467644" y="783027"/>
                  <a:pt x="1458212" y="773661"/>
                  <a:pt x="1458110" y="762048"/>
                </a:cubicBezTo>
                <a:cubicBezTo>
                  <a:pt x="1458110" y="750368"/>
                  <a:pt x="1467575" y="740899"/>
                  <a:pt x="1479259" y="740899"/>
                </a:cubicBezTo>
                <a:close/>
                <a:moveTo>
                  <a:pt x="1786265" y="740899"/>
                </a:moveTo>
                <a:cubicBezTo>
                  <a:pt x="1798699" y="740899"/>
                  <a:pt x="1808779" y="750979"/>
                  <a:pt x="1808779" y="763411"/>
                </a:cubicBezTo>
                <a:cubicBezTo>
                  <a:pt x="1808693" y="775779"/>
                  <a:pt x="1798630" y="785754"/>
                  <a:pt x="1786265" y="785754"/>
                </a:cubicBezTo>
                <a:cubicBezTo>
                  <a:pt x="1773933" y="785754"/>
                  <a:pt x="1763922" y="775752"/>
                  <a:pt x="1763922" y="763411"/>
                </a:cubicBezTo>
                <a:cubicBezTo>
                  <a:pt x="1763922" y="751045"/>
                  <a:pt x="1773899" y="740991"/>
                  <a:pt x="1786265" y="740899"/>
                </a:cubicBezTo>
                <a:close/>
                <a:moveTo>
                  <a:pt x="1664145" y="740899"/>
                </a:moveTo>
                <a:cubicBezTo>
                  <a:pt x="1676186" y="740894"/>
                  <a:pt x="1686045" y="750515"/>
                  <a:pt x="1686317" y="762558"/>
                </a:cubicBezTo>
                <a:cubicBezTo>
                  <a:pt x="1686215" y="774738"/>
                  <a:pt x="1676323" y="784562"/>
                  <a:pt x="1664145" y="784562"/>
                </a:cubicBezTo>
                <a:cubicBezTo>
                  <a:pt x="1652189" y="784564"/>
                  <a:pt x="1642416" y="775022"/>
                  <a:pt x="1642143" y="763070"/>
                </a:cubicBezTo>
                <a:cubicBezTo>
                  <a:pt x="1642143" y="750891"/>
                  <a:pt x="1651967" y="740991"/>
                  <a:pt x="1664145" y="740899"/>
                </a:cubicBezTo>
                <a:close/>
                <a:moveTo>
                  <a:pt x="1602061" y="740899"/>
                </a:moveTo>
                <a:cubicBezTo>
                  <a:pt x="1614120" y="740899"/>
                  <a:pt x="1623893" y="750673"/>
                  <a:pt x="1623893" y="762729"/>
                </a:cubicBezTo>
                <a:cubicBezTo>
                  <a:pt x="1623893" y="762785"/>
                  <a:pt x="1623893" y="762844"/>
                  <a:pt x="1623893" y="762900"/>
                </a:cubicBezTo>
                <a:cubicBezTo>
                  <a:pt x="1623791" y="774864"/>
                  <a:pt x="1614018" y="784484"/>
                  <a:pt x="1602061" y="784390"/>
                </a:cubicBezTo>
                <a:cubicBezTo>
                  <a:pt x="1590071" y="784390"/>
                  <a:pt x="1580315" y="774719"/>
                  <a:pt x="1580230" y="762729"/>
                </a:cubicBezTo>
                <a:cubicBezTo>
                  <a:pt x="1580230" y="750673"/>
                  <a:pt x="1590003" y="740899"/>
                  <a:pt x="1602061" y="740899"/>
                </a:cubicBezTo>
                <a:close/>
                <a:moveTo>
                  <a:pt x="1540660" y="740899"/>
                </a:moveTo>
                <a:cubicBezTo>
                  <a:pt x="1540711" y="740899"/>
                  <a:pt x="1540779" y="740900"/>
                  <a:pt x="1540830" y="740900"/>
                </a:cubicBezTo>
                <a:cubicBezTo>
                  <a:pt x="1552599" y="741089"/>
                  <a:pt x="1561997" y="750786"/>
                  <a:pt x="1561809" y="762558"/>
                </a:cubicBezTo>
                <a:cubicBezTo>
                  <a:pt x="1561724" y="774202"/>
                  <a:pt x="1552309" y="783616"/>
                  <a:pt x="1540660" y="783709"/>
                </a:cubicBezTo>
                <a:cubicBezTo>
                  <a:pt x="1528857" y="783709"/>
                  <a:pt x="1519255" y="774191"/>
                  <a:pt x="1519170" y="762389"/>
                </a:cubicBezTo>
                <a:cubicBezTo>
                  <a:pt x="1519170" y="750519"/>
                  <a:pt x="1528789" y="740899"/>
                  <a:pt x="1540660" y="740899"/>
                </a:cubicBezTo>
                <a:close/>
                <a:moveTo>
                  <a:pt x="1909434" y="739741"/>
                </a:moveTo>
                <a:cubicBezTo>
                  <a:pt x="1921963" y="739741"/>
                  <a:pt x="1932119" y="749896"/>
                  <a:pt x="1932119" y="762424"/>
                </a:cubicBezTo>
                <a:cubicBezTo>
                  <a:pt x="1932119" y="774954"/>
                  <a:pt x="1921963" y="785109"/>
                  <a:pt x="1909434" y="785109"/>
                </a:cubicBezTo>
                <a:cubicBezTo>
                  <a:pt x="1896906" y="785109"/>
                  <a:pt x="1886750" y="774954"/>
                  <a:pt x="1886750" y="762424"/>
                </a:cubicBezTo>
                <a:cubicBezTo>
                  <a:pt x="1886750" y="749896"/>
                  <a:pt x="1896906" y="739741"/>
                  <a:pt x="1909434" y="739741"/>
                </a:cubicBezTo>
                <a:close/>
                <a:moveTo>
                  <a:pt x="1848032" y="739741"/>
                </a:moveTo>
                <a:cubicBezTo>
                  <a:pt x="1860561" y="739741"/>
                  <a:pt x="1870717" y="749896"/>
                  <a:pt x="1870717" y="762424"/>
                </a:cubicBezTo>
                <a:cubicBezTo>
                  <a:pt x="1870717" y="774954"/>
                  <a:pt x="1860561" y="785109"/>
                  <a:pt x="1848032" y="785109"/>
                </a:cubicBezTo>
                <a:cubicBezTo>
                  <a:pt x="1835504" y="785109"/>
                  <a:pt x="1825348" y="774954"/>
                  <a:pt x="1825348" y="762424"/>
                </a:cubicBezTo>
                <a:cubicBezTo>
                  <a:pt x="1825348" y="749896"/>
                  <a:pt x="1835504" y="739741"/>
                  <a:pt x="1848032" y="739741"/>
                </a:cubicBezTo>
                <a:close/>
                <a:moveTo>
                  <a:pt x="5629" y="696893"/>
                </a:moveTo>
                <a:cubicBezTo>
                  <a:pt x="7982" y="696893"/>
                  <a:pt x="9893" y="698803"/>
                  <a:pt x="9893" y="701157"/>
                </a:cubicBezTo>
                <a:cubicBezTo>
                  <a:pt x="9893" y="703514"/>
                  <a:pt x="7982" y="705421"/>
                  <a:pt x="5629" y="705421"/>
                </a:cubicBezTo>
                <a:cubicBezTo>
                  <a:pt x="3309" y="705335"/>
                  <a:pt x="1450" y="703475"/>
                  <a:pt x="1365" y="701157"/>
                </a:cubicBezTo>
                <a:cubicBezTo>
                  <a:pt x="1365" y="698803"/>
                  <a:pt x="3275" y="696893"/>
                  <a:pt x="5629" y="696893"/>
                </a:cubicBezTo>
                <a:close/>
                <a:moveTo>
                  <a:pt x="67029" y="695018"/>
                </a:moveTo>
                <a:cubicBezTo>
                  <a:pt x="70424" y="695018"/>
                  <a:pt x="73170" y="697769"/>
                  <a:pt x="73170" y="701158"/>
                </a:cubicBezTo>
                <a:cubicBezTo>
                  <a:pt x="73170" y="704549"/>
                  <a:pt x="70424" y="707299"/>
                  <a:pt x="67029" y="707299"/>
                </a:cubicBezTo>
                <a:cubicBezTo>
                  <a:pt x="63636" y="707299"/>
                  <a:pt x="60890" y="704549"/>
                  <a:pt x="60890" y="701158"/>
                </a:cubicBezTo>
                <a:cubicBezTo>
                  <a:pt x="60890" y="697769"/>
                  <a:pt x="63636" y="695018"/>
                  <a:pt x="67029" y="695018"/>
                </a:cubicBezTo>
                <a:close/>
                <a:moveTo>
                  <a:pt x="129113" y="694336"/>
                </a:moveTo>
                <a:cubicBezTo>
                  <a:pt x="132882" y="694336"/>
                  <a:pt x="135935" y="697391"/>
                  <a:pt x="135935" y="701157"/>
                </a:cubicBezTo>
                <a:cubicBezTo>
                  <a:pt x="135935" y="704925"/>
                  <a:pt x="132882" y="707980"/>
                  <a:pt x="129113" y="707980"/>
                </a:cubicBezTo>
                <a:cubicBezTo>
                  <a:pt x="125343" y="707980"/>
                  <a:pt x="122291" y="704925"/>
                  <a:pt x="122291" y="701157"/>
                </a:cubicBezTo>
                <a:cubicBezTo>
                  <a:pt x="122291" y="697391"/>
                  <a:pt x="125343" y="694336"/>
                  <a:pt x="129113" y="694336"/>
                </a:cubicBezTo>
                <a:close/>
                <a:moveTo>
                  <a:pt x="189832" y="693482"/>
                </a:moveTo>
                <a:cubicBezTo>
                  <a:pt x="194079" y="693482"/>
                  <a:pt x="197507" y="696920"/>
                  <a:pt x="197507" y="701158"/>
                </a:cubicBezTo>
                <a:cubicBezTo>
                  <a:pt x="197507" y="705398"/>
                  <a:pt x="194079" y="708833"/>
                  <a:pt x="189832" y="708833"/>
                </a:cubicBezTo>
                <a:cubicBezTo>
                  <a:pt x="185585" y="708833"/>
                  <a:pt x="182157" y="705398"/>
                  <a:pt x="182157" y="701158"/>
                </a:cubicBezTo>
                <a:cubicBezTo>
                  <a:pt x="182157" y="696920"/>
                  <a:pt x="185585" y="693482"/>
                  <a:pt x="189832" y="693482"/>
                </a:cubicBezTo>
                <a:close/>
                <a:moveTo>
                  <a:pt x="251234" y="692630"/>
                </a:moveTo>
                <a:cubicBezTo>
                  <a:pt x="255941" y="692630"/>
                  <a:pt x="259761" y="696448"/>
                  <a:pt x="259761" y="701157"/>
                </a:cubicBezTo>
                <a:cubicBezTo>
                  <a:pt x="259761" y="705869"/>
                  <a:pt x="255941" y="709687"/>
                  <a:pt x="251234" y="709687"/>
                </a:cubicBezTo>
                <a:cubicBezTo>
                  <a:pt x="246560" y="709596"/>
                  <a:pt x="242791" y="705830"/>
                  <a:pt x="242706" y="701157"/>
                </a:cubicBezTo>
                <a:cubicBezTo>
                  <a:pt x="242706" y="696448"/>
                  <a:pt x="246526" y="692630"/>
                  <a:pt x="251234" y="692630"/>
                </a:cubicBezTo>
                <a:close/>
                <a:moveTo>
                  <a:pt x="312635" y="691948"/>
                </a:moveTo>
                <a:cubicBezTo>
                  <a:pt x="317718" y="691948"/>
                  <a:pt x="321845" y="696073"/>
                  <a:pt x="321845" y="701158"/>
                </a:cubicBezTo>
                <a:cubicBezTo>
                  <a:pt x="321845" y="706245"/>
                  <a:pt x="317718" y="710368"/>
                  <a:pt x="312635" y="710368"/>
                </a:cubicBezTo>
                <a:cubicBezTo>
                  <a:pt x="307586" y="710278"/>
                  <a:pt x="303510" y="706207"/>
                  <a:pt x="303425" y="701158"/>
                </a:cubicBezTo>
                <a:cubicBezTo>
                  <a:pt x="303425" y="696073"/>
                  <a:pt x="307552" y="691948"/>
                  <a:pt x="312635" y="691948"/>
                </a:cubicBezTo>
                <a:close/>
                <a:moveTo>
                  <a:pt x="374035" y="691096"/>
                </a:moveTo>
                <a:cubicBezTo>
                  <a:pt x="374155" y="691094"/>
                  <a:pt x="374257" y="691094"/>
                  <a:pt x="374377" y="691096"/>
                </a:cubicBezTo>
                <a:cubicBezTo>
                  <a:pt x="379835" y="691192"/>
                  <a:pt x="384201" y="695695"/>
                  <a:pt x="384099" y="701158"/>
                </a:cubicBezTo>
                <a:cubicBezTo>
                  <a:pt x="384099" y="706715"/>
                  <a:pt x="379596" y="711222"/>
                  <a:pt x="374035" y="711222"/>
                </a:cubicBezTo>
                <a:cubicBezTo>
                  <a:pt x="368510" y="711130"/>
                  <a:pt x="364058" y="706678"/>
                  <a:pt x="363973" y="701158"/>
                </a:cubicBezTo>
                <a:cubicBezTo>
                  <a:pt x="363973" y="695601"/>
                  <a:pt x="368475" y="691096"/>
                  <a:pt x="374035" y="691096"/>
                </a:cubicBezTo>
                <a:close/>
                <a:moveTo>
                  <a:pt x="496839" y="689729"/>
                </a:moveTo>
                <a:cubicBezTo>
                  <a:pt x="503149" y="689729"/>
                  <a:pt x="508266" y="694848"/>
                  <a:pt x="508266" y="701157"/>
                </a:cubicBezTo>
                <a:cubicBezTo>
                  <a:pt x="508266" y="707468"/>
                  <a:pt x="503149" y="712585"/>
                  <a:pt x="496839" y="712585"/>
                </a:cubicBezTo>
                <a:cubicBezTo>
                  <a:pt x="490528" y="712585"/>
                  <a:pt x="485412" y="707468"/>
                  <a:pt x="485412" y="701157"/>
                </a:cubicBezTo>
                <a:cubicBezTo>
                  <a:pt x="485412" y="694848"/>
                  <a:pt x="490528" y="689729"/>
                  <a:pt x="496839" y="689729"/>
                </a:cubicBezTo>
                <a:close/>
                <a:moveTo>
                  <a:pt x="436120" y="689729"/>
                </a:moveTo>
                <a:cubicBezTo>
                  <a:pt x="442055" y="689729"/>
                  <a:pt x="446865" y="694543"/>
                  <a:pt x="446865" y="700476"/>
                </a:cubicBezTo>
                <a:cubicBezTo>
                  <a:pt x="446865" y="706409"/>
                  <a:pt x="442055" y="711221"/>
                  <a:pt x="436120" y="711221"/>
                </a:cubicBezTo>
                <a:cubicBezTo>
                  <a:pt x="430218" y="711128"/>
                  <a:pt x="425460" y="706372"/>
                  <a:pt x="425375" y="700476"/>
                </a:cubicBezTo>
                <a:cubicBezTo>
                  <a:pt x="425375" y="694543"/>
                  <a:pt x="430185" y="689729"/>
                  <a:pt x="436120" y="689729"/>
                </a:cubicBezTo>
                <a:close/>
                <a:moveTo>
                  <a:pt x="558606" y="688743"/>
                </a:moveTo>
                <a:cubicBezTo>
                  <a:pt x="565388" y="688743"/>
                  <a:pt x="570887" y="694242"/>
                  <a:pt x="570887" y="701023"/>
                </a:cubicBezTo>
                <a:cubicBezTo>
                  <a:pt x="570887" y="707806"/>
                  <a:pt x="565388" y="713305"/>
                  <a:pt x="558606" y="713305"/>
                </a:cubicBezTo>
                <a:cubicBezTo>
                  <a:pt x="551824" y="713305"/>
                  <a:pt x="546326" y="707807"/>
                  <a:pt x="546326" y="701023"/>
                </a:cubicBezTo>
                <a:cubicBezTo>
                  <a:pt x="546326" y="694242"/>
                  <a:pt x="551824" y="688743"/>
                  <a:pt x="558606" y="688743"/>
                </a:cubicBezTo>
                <a:close/>
                <a:moveTo>
                  <a:pt x="619641" y="688194"/>
                </a:moveTo>
                <a:cubicBezTo>
                  <a:pt x="626804" y="688194"/>
                  <a:pt x="632603" y="693999"/>
                  <a:pt x="632603" y="701157"/>
                </a:cubicBezTo>
                <a:cubicBezTo>
                  <a:pt x="632603" y="708316"/>
                  <a:pt x="626804" y="714120"/>
                  <a:pt x="619641" y="714120"/>
                </a:cubicBezTo>
                <a:cubicBezTo>
                  <a:pt x="612478" y="714120"/>
                  <a:pt x="606679" y="708316"/>
                  <a:pt x="606679" y="701157"/>
                </a:cubicBezTo>
                <a:cubicBezTo>
                  <a:pt x="606679" y="693999"/>
                  <a:pt x="612478" y="688194"/>
                  <a:pt x="619641" y="688194"/>
                </a:cubicBezTo>
                <a:close/>
                <a:moveTo>
                  <a:pt x="681042" y="687513"/>
                </a:moveTo>
                <a:cubicBezTo>
                  <a:pt x="688581" y="687513"/>
                  <a:pt x="694687" y="693624"/>
                  <a:pt x="694687" y="701157"/>
                </a:cubicBezTo>
                <a:cubicBezTo>
                  <a:pt x="694687" y="708693"/>
                  <a:pt x="688581" y="714803"/>
                  <a:pt x="681042" y="714803"/>
                </a:cubicBezTo>
                <a:cubicBezTo>
                  <a:pt x="673504" y="714803"/>
                  <a:pt x="667398" y="708693"/>
                  <a:pt x="667398" y="701157"/>
                </a:cubicBezTo>
                <a:cubicBezTo>
                  <a:pt x="667398" y="693624"/>
                  <a:pt x="673504" y="687513"/>
                  <a:pt x="681042" y="687513"/>
                </a:cubicBezTo>
                <a:close/>
                <a:moveTo>
                  <a:pt x="743126" y="686660"/>
                </a:moveTo>
                <a:cubicBezTo>
                  <a:pt x="751125" y="686660"/>
                  <a:pt x="757624" y="693152"/>
                  <a:pt x="757624" y="701157"/>
                </a:cubicBezTo>
                <a:cubicBezTo>
                  <a:pt x="757624" y="709164"/>
                  <a:pt x="751125" y="715654"/>
                  <a:pt x="743126" y="715654"/>
                </a:cubicBezTo>
                <a:cubicBezTo>
                  <a:pt x="735127" y="715654"/>
                  <a:pt x="728629" y="709164"/>
                  <a:pt x="728629" y="701157"/>
                </a:cubicBezTo>
                <a:cubicBezTo>
                  <a:pt x="728629" y="693152"/>
                  <a:pt x="735127" y="686660"/>
                  <a:pt x="743126" y="686660"/>
                </a:cubicBezTo>
                <a:close/>
                <a:moveTo>
                  <a:pt x="803845" y="685978"/>
                </a:moveTo>
                <a:cubicBezTo>
                  <a:pt x="812237" y="685978"/>
                  <a:pt x="819025" y="692775"/>
                  <a:pt x="819025" y="701157"/>
                </a:cubicBezTo>
                <a:cubicBezTo>
                  <a:pt x="819025" y="701216"/>
                  <a:pt x="819025" y="701271"/>
                  <a:pt x="819025" y="701330"/>
                </a:cubicBezTo>
                <a:cubicBezTo>
                  <a:pt x="818923" y="709618"/>
                  <a:pt x="812134" y="716261"/>
                  <a:pt x="803845" y="716167"/>
                </a:cubicBezTo>
                <a:cubicBezTo>
                  <a:pt x="803794" y="716167"/>
                  <a:pt x="803726" y="716169"/>
                  <a:pt x="803674" y="716169"/>
                </a:cubicBezTo>
                <a:cubicBezTo>
                  <a:pt x="795385" y="716167"/>
                  <a:pt x="788666" y="709447"/>
                  <a:pt x="788666" y="701157"/>
                </a:cubicBezTo>
                <a:cubicBezTo>
                  <a:pt x="788666" y="692775"/>
                  <a:pt x="795453" y="685978"/>
                  <a:pt x="803845" y="685978"/>
                </a:cubicBezTo>
                <a:close/>
                <a:moveTo>
                  <a:pt x="865246" y="685296"/>
                </a:moveTo>
                <a:cubicBezTo>
                  <a:pt x="865366" y="685293"/>
                  <a:pt x="865468" y="685293"/>
                  <a:pt x="865587" y="685296"/>
                </a:cubicBezTo>
                <a:cubicBezTo>
                  <a:pt x="874252" y="685391"/>
                  <a:pt x="881211" y="692492"/>
                  <a:pt x="881108" y="701157"/>
                </a:cubicBezTo>
                <a:cubicBezTo>
                  <a:pt x="881108" y="701215"/>
                  <a:pt x="881108" y="701271"/>
                  <a:pt x="881108" y="701330"/>
                </a:cubicBezTo>
                <a:cubicBezTo>
                  <a:pt x="881006" y="709994"/>
                  <a:pt x="873911" y="716943"/>
                  <a:pt x="865246" y="716849"/>
                </a:cubicBezTo>
                <a:cubicBezTo>
                  <a:pt x="856548" y="716849"/>
                  <a:pt x="849487" y="709851"/>
                  <a:pt x="849385" y="701157"/>
                </a:cubicBezTo>
                <a:cubicBezTo>
                  <a:pt x="849385" y="692398"/>
                  <a:pt x="856480" y="685296"/>
                  <a:pt x="865246" y="685296"/>
                </a:cubicBezTo>
                <a:close/>
                <a:moveTo>
                  <a:pt x="926647" y="684614"/>
                </a:moveTo>
                <a:cubicBezTo>
                  <a:pt x="936062" y="684614"/>
                  <a:pt x="943703" y="692250"/>
                  <a:pt x="943703" y="701670"/>
                </a:cubicBezTo>
                <a:cubicBezTo>
                  <a:pt x="943703" y="711090"/>
                  <a:pt x="936062" y="718726"/>
                  <a:pt x="926647" y="718726"/>
                </a:cubicBezTo>
                <a:cubicBezTo>
                  <a:pt x="917233" y="718726"/>
                  <a:pt x="909592" y="711090"/>
                  <a:pt x="909592" y="701670"/>
                </a:cubicBezTo>
                <a:cubicBezTo>
                  <a:pt x="909592" y="692250"/>
                  <a:pt x="917233" y="684614"/>
                  <a:pt x="926647" y="684614"/>
                </a:cubicBezTo>
                <a:close/>
                <a:moveTo>
                  <a:pt x="988048" y="683931"/>
                </a:moveTo>
                <a:cubicBezTo>
                  <a:pt x="997463" y="683931"/>
                  <a:pt x="1005104" y="691567"/>
                  <a:pt x="1005104" y="700987"/>
                </a:cubicBezTo>
                <a:cubicBezTo>
                  <a:pt x="1005104" y="710407"/>
                  <a:pt x="997463" y="718043"/>
                  <a:pt x="988048" y="718043"/>
                </a:cubicBezTo>
                <a:cubicBezTo>
                  <a:pt x="978634" y="718043"/>
                  <a:pt x="970993" y="710407"/>
                  <a:pt x="970993" y="700987"/>
                </a:cubicBezTo>
                <a:cubicBezTo>
                  <a:pt x="970993" y="691567"/>
                  <a:pt x="978634" y="683931"/>
                  <a:pt x="988048" y="683931"/>
                </a:cubicBezTo>
                <a:close/>
                <a:moveTo>
                  <a:pt x="1051002" y="683229"/>
                </a:moveTo>
                <a:cubicBezTo>
                  <a:pt x="1060434" y="683239"/>
                  <a:pt x="1068058" y="690885"/>
                  <a:pt x="1068041" y="700305"/>
                </a:cubicBezTo>
                <a:cubicBezTo>
                  <a:pt x="1068041" y="700597"/>
                  <a:pt x="1068041" y="700887"/>
                  <a:pt x="1068024" y="701179"/>
                </a:cubicBezTo>
                <a:cubicBezTo>
                  <a:pt x="1067546" y="710586"/>
                  <a:pt x="1059547" y="717832"/>
                  <a:pt x="1050132" y="717361"/>
                </a:cubicBezTo>
                <a:cubicBezTo>
                  <a:pt x="1040718" y="717361"/>
                  <a:pt x="1033077" y="709724"/>
                  <a:pt x="1033077" y="700305"/>
                </a:cubicBezTo>
                <a:cubicBezTo>
                  <a:pt x="1033077" y="690885"/>
                  <a:pt x="1040718" y="683249"/>
                  <a:pt x="1050132" y="683249"/>
                </a:cubicBezTo>
                <a:cubicBezTo>
                  <a:pt x="1050422" y="683235"/>
                  <a:pt x="1050712" y="683227"/>
                  <a:pt x="1051002" y="683229"/>
                </a:cubicBezTo>
                <a:close/>
                <a:moveTo>
                  <a:pt x="1110851" y="682567"/>
                </a:moveTo>
                <a:cubicBezTo>
                  <a:pt x="1121119" y="682567"/>
                  <a:pt x="1129442" y="690891"/>
                  <a:pt x="1129442" y="701157"/>
                </a:cubicBezTo>
                <a:cubicBezTo>
                  <a:pt x="1129442" y="701215"/>
                  <a:pt x="1129442" y="701273"/>
                  <a:pt x="1129442" y="701329"/>
                </a:cubicBezTo>
                <a:cubicBezTo>
                  <a:pt x="1129340" y="711504"/>
                  <a:pt x="1121017" y="719672"/>
                  <a:pt x="1110851" y="719579"/>
                </a:cubicBezTo>
                <a:cubicBezTo>
                  <a:pt x="1110800" y="719579"/>
                  <a:pt x="1110732" y="719579"/>
                  <a:pt x="1110681" y="719579"/>
                </a:cubicBezTo>
                <a:cubicBezTo>
                  <a:pt x="1100499" y="719579"/>
                  <a:pt x="1092261" y="711332"/>
                  <a:pt x="1092261" y="701157"/>
                </a:cubicBezTo>
                <a:cubicBezTo>
                  <a:pt x="1092261" y="690891"/>
                  <a:pt x="1100584" y="682567"/>
                  <a:pt x="1110851" y="682567"/>
                </a:cubicBezTo>
                <a:close/>
                <a:moveTo>
                  <a:pt x="1172252" y="682056"/>
                </a:moveTo>
                <a:cubicBezTo>
                  <a:pt x="1182537" y="682423"/>
                  <a:pt x="1190673" y="690869"/>
                  <a:pt x="1190673" y="701157"/>
                </a:cubicBezTo>
                <a:cubicBezTo>
                  <a:pt x="1190587" y="711643"/>
                  <a:pt x="1182059" y="720090"/>
                  <a:pt x="1171570" y="720090"/>
                </a:cubicBezTo>
                <a:cubicBezTo>
                  <a:pt x="1161081" y="720090"/>
                  <a:pt x="1152570" y="711643"/>
                  <a:pt x="1152468" y="701157"/>
                </a:cubicBezTo>
                <a:cubicBezTo>
                  <a:pt x="1152468" y="700927"/>
                  <a:pt x="1152468" y="700696"/>
                  <a:pt x="1152485" y="700464"/>
                </a:cubicBezTo>
                <a:cubicBezTo>
                  <a:pt x="1152860" y="689920"/>
                  <a:pt x="1161712" y="681678"/>
                  <a:pt x="1172252" y="682056"/>
                </a:cubicBezTo>
                <a:close/>
                <a:moveTo>
                  <a:pt x="1233654" y="681373"/>
                </a:moveTo>
                <a:cubicBezTo>
                  <a:pt x="1244587" y="681373"/>
                  <a:pt x="1253439" y="690232"/>
                  <a:pt x="1253439" y="701157"/>
                </a:cubicBezTo>
                <a:cubicBezTo>
                  <a:pt x="1253439" y="701215"/>
                  <a:pt x="1253439" y="701271"/>
                  <a:pt x="1253439" y="701329"/>
                </a:cubicBezTo>
                <a:cubicBezTo>
                  <a:pt x="1253337" y="712161"/>
                  <a:pt x="1244484" y="720866"/>
                  <a:pt x="1233654" y="720773"/>
                </a:cubicBezTo>
                <a:cubicBezTo>
                  <a:pt x="1233534" y="720774"/>
                  <a:pt x="1233432" y="720774"/>
                  <a:pt x="1233313" y="720773"/>
                </a:cubicBezTo>
                <a:cubicBezTo>
                  <a:pt x="1222567" y="720679"/>
                  <a:pt x="1213937" y="711898"/>
                  <a:pt x="1214039" y="701157"/>
                </a:cubicBezTo>
                <a:cubicBezTo>
                  <a:pt x="1214039" y="701102"/>
                  <a:pt x="1214039" y="701045"/>
                  <a:pt x="1214039" y="700987"/>
                </a:cubicBezTo>
                <a:cubicBezTo>
                  <a:pt x="1214039" y="690154"/>
                  <a:pt x="1222824" y="681373"/>
                  <a:pt x="1233654" y="681373"/>
                </a:cubicBezTo>
                <a:close/>
                <a:moveTo>
                  <a:pt x="1971151" y="680861"/>
                </a:moveTo>
                <a:cubicBezTo>
                  <a:pt x="1982357" y="680861"/>
                  <a:pt x="1991448" y="689949"/>
                  <a:pt x="1991448" y="701157"/>
                </a:cubicBezTo>
                <a:cubicBezTo>
                  <a:pt x="1991448" y="701215"/>
                  <a:pt x="1991448" y="701271"/>
                  <a:pt x="1991448" y="701328"/>
                </a:cubicBezTo>
                <a:cubicBezTo>
                  <a:pt x="1991345" y="712444"/>
                  <a:pt x="1982272" y="721378"/>
                  <a:pt x="1971151" y="721284"/>
                </a:cubicBezTo>
                <a:cubicBezTo>
                  <a:pt x="1960013" y="721284"/>
                  <a:pt x="1950940" y="712301"/>
                  <a:pt x="1950855" y="701157"/>
                </a:cubicBezTo>
                <a:cubicBezTo>
                  <a:pt x="1950855" y="689949"/>
                  <a:pt x="1959945" y="680861"/>
                  <a:pt x="1971151" y="680861"/>
                </a:cubicBezTo>
                <a:close/>
                <a:moveTo>
                  <a:pt x="1295055" y="680861"/>
                </a:moveTo>
                <a:cubicBezTo>
                  <a:pt x="1306261" y="680861"/>
                  <a:pt x="1315351" y="689949"/>
                  <a:pt x="1315351" y="701157"/>
                </a:cubicBezTo>
                <a:cubicBezTo>
                  <a:pt x="1315351" y="701215"/>
                  <a:pt x="1315351" y="701271"/>
                  <a:pt x="1315351" y="701328"/>
                </a:cubicBezTo>
                <a:cubicBezTo>
                  <a:pt x="1315249" y="712444"/>
                  <a:pt x="1306175" y="721378"/>
                  <a:pt x="1295055" y="721284"/>
                </a:cubicBezTo>
                <a:cubicBezTo>
                  <a:pt x="1283917" y="721284"/>
                  <a:pt x="1274843" y="712301"/>
                  <a:pt x="1274759" y="701157"/>
                </a:cubicBezTo>
                <a:cubicBezTo>
                  <a:pt x="1274759" y="689949"/>
                  <a:pt x="1283849" y="680861"/>
                  <a:pt x="1295055" y="680861"/>
                </a:cubicBezTo>
                <a:close/>
                <a:moveTo>
                  <a:pt x="1357139" y="680350"/>
                </a:moveTo>
                <a:cubicBezTo>
                  <a:pt x="1357258" y="680348"/>
                  <a:pt x="1357361" y="680348"/>
                  <a:pt x="1357480" y="680350"/>
                </a:cubicBezTo>
                <a:cubicBezTo>
                  <a:pt x="1368873" y="680444"/>
                  <a:pt x="1378050" y="689761"/>
                  <a:pt x="1377947" y="701157"/>
                </a:cubicBezTo>
                <a:cubicBezTo>
                  <a:pt x="1377947" y="701215"/>
                  <a:pt x="1377947" y="701271"/>
                  <a:pt x="1377947" y="701329"/>
                </a:cubicBezTo>
                <a:cubicBezTo>
                  <a:pt x="1377844" y="712727"/>
                  <a:pt x="1368532" y="721890"/>
                  <a:pt x="1357139" y="721795"/>
                </a:cubicBezTo>
                <a:cubicBezTo>
                  <a:pt x="1345711" y="721795"/>
                  <a:pt x="1336416" y="712584"/>
                  <a:pt x="1336331" y="701157"/>
                </a:cubicBezTo>
                <a:cubicBezTo>
                  <a:pt x="1336331" y="689666"/>
                  <a:pt x="1345643" y="680350"/>
                  <a:pt x="1357139" y="680350"/>
                </a:cubicBezTo>
                <a:close/>
                <a:moveTo>
                  <a:pt x="1417857" y="679839"/>
                </a:moveTo>
                <a:cubicBezTo>
                  <a:pt x="1429626" y="679839"/>
                  <a:pt x="1439177" y="689385"/>
                  <a:pt x="1439177" y="701157"/>
                </a:cubicBezTo>
                <a:cubicBezTo>
                  <a:pt x="1439177" y="701216"/>
                  <a:pt x="1439177" y="701273"/>
                  <a:pt x="1439177" y="701329"/>
                </a:cubicBezTo>
                <a:cubicBezTo>
                  <a:pt x="1439075" y="713010"/>
                  <a:pt x="1429541" y="722401"/>
                  <a:pt x="1417857" y="722309"/>
                </a:cubicBezTo>
                <a:cubicBezTo>
                  <a:pt x="1417806" y="722309"/>
                  <a:pt x="1417738" y="722309"/>
                  <a:pt x="1417687" y="722309"/>
                </a:cubicBezTo>
                <a:cubicBezTo>
                  <a:pt x="1406003" y="722309"/>
                  <a:pt x="1396538" y="712838"/>
                  <a:pt x="1396538" y="701157"/>
                </a:cubicBezTo>
                <a:cubicBezTo>
                  <a:pt x="1396538" y="689383"/>
                  <a:pt x="1406089" y="679839"/>
                  <a:pt x="1417857" y="679839"/>
                </a:cubicBezTo>
                <a:close/>
                <a:moveTo>
                  <a:pt x="1479259" y="679327"/>
                </a:moveTo>
                <a:cubicBezTo>
                  <a:pt x="1491318" y="679327"/>
                  <a:pt x="1501091" y="689101"/>
                  <a:pt x="1501091" y="701157"/>
                </a:cubicBezTo>
                <a:cubicBezTo>
                  <a:pt x="1501091" y="701215"/>
                  <a:pt x="1501091" y="701271"/>
                  <a:pt x="1501091" y="701329"/>
                </a:cubicBezTo>
                <a:cubicBezTo>
                  <a:pt x="1500988" y="713291"/>
                  <a:pt x="1491215" y="722913"/>
                  <a:pt x="1479259" y="722819"/>
                </a:cubicBezTo>
                <a:cubicBezTo>
                  <a:pt x="1467269" y="722819"/>
                  <a:pt x="1457513" y="713147"/>
                  <a:pt x="1457428" y="701157"/>
                </a:cubicBezTo>
                <a:cubicBezTo>
                  <a:pt x="1457428" y="689101"/>
                  <a:pt x="1467201" y="679327"/>
                  <a:pt x="1479259" y="679327"/>
                </a:cubicBezTo>
                <a:close/>
                <a:moveTo>
                  <a:pt x="1540661" y="678986"/>
                </a:moveTo>
                <a:cubicBezTo>
                  <a:pt x="1552906" y="678986"/>
                  <a:pt x="1562833" y="688912"/>
                  <a:pt x="1562833" y="701157"/>
                </a:cubicBezTo>
                <a:cubicBezTo>
                  <a:pt x="1562748" y="713338"/>
                  <a:pt x="1552838" y="723160"/>
                  <a:pt x="1540661" y="723160"/>
                </a:cubicBezTo>
                <a:cubicBezTo>
                  <a:pt x="1528482" y="723160"/>
                  <a:pt x="1518590" y="713338"/>
                  <a:pt x="1518488" y="701157"/>
                </a:cubicBezTo>
                <a:cubicBezTo>
                  <a:pt x="1518488" y="688912"/>
                  <a:pt x="1528414" y="678986"/>
                  <a:pt x="1540661" y="678986"/>
                </a:cubicBezTo>
                <a:close/>
                <a:moveTo>
                  <a:pt x="1602061" y="678644"/>
                </a:moveTo>
                <a:cubicBezTo>
                  <a:pt x="1602181" y="678644"/>
                  <a:pt x="1602283" y="678645"/>
                  <a:pt x="1602403" y="678647"/>
                </a:cubicBezTo>
                <a:cubicBezTo>
                  <a:pt x="1614836" y="678835"/>
                  <a:pt x="1624763" y="689067"/>
                  <a:pt x="1624575" y="701498"/>
                </a:cubicBezTo>
                <a:cubicBezTo>
                  <a:pt x="1624473" y="713866"/>
                  <a:pt x="1614427" y="723843"/>
                  <a:pt x="1602061" y="723843"/>
                </a:cubicBezTo>
                <a:cubicBezTo>
                  <a:pt x="1601771" y="723851"/>
                  <a:pt x="1601481" y="723854"/>
                  <a:pt x="1601191" y="723852"/>
                </a:cubicBezTo>
                <a:cubicBezTo>
                  <a:pt x="1588758" y="723751"/>
                  <a:pt x="1578763" y="713592"/>
                  <a:pt x="1578865" y="701157"/>
                </a:cubicBezTo>
                <a:cubicBezTo>
                  <a:pt x="1578865" y="700928"/>
                  <a:pt x="1578865" y="700696"/>
                  <a:pt x="1578883" y="700465"/>
                </a:cubicBezTo>
                <a:cubicBezTo>
                  <a:pt x="1579258" y="688037"/>
                  <a:pt x="1589628" y="678267"/>
                  <a:pt x="1602061" y="678644"/>
                </a:cubicBezTo>
                <a:close/>
                <a:moveTo>
                  <a:pt x="1664144" y="678302"/>
                </a:moveTo>
                <a:cubicBezTo>
                  <a:pt x="1676766" y="678302"/>
                  <a:pt x="1686999" y="688535"/>
                  <a:pt x="1686999" y="701157"/>
                </a:cubicBezTo>
                <a:cubicBezTo>
                  <a:pt x="1686999" y="701216"/>
                  <a:pt x="1686999" y="701273"/>
                  <a:pt x="1686999" y="701329"/>
                </a:cubicBezTo>
                <a:cubicBezTo>
                  <a:pt x="1686897" y="713858"/>
                  <a:pt x="1676680" y="723937"/>
                  <a:pt x="1664144" y="723844"/>
                </a:cubicBezTo>
                <a:cubicBezTo>
                  <a:pt x="1664025" y="723844"/>
                  <a:pt x="1663923" y="723844"/>
                  <a:pt x="1663804" y="723844"/>
                </a:cubicBezTo>
                <a:cubicBezTo>
                  <a:pt x="1651370" y="723749"/>
                  <a:pt x="1641358" y="713592"/>
                  <a:pt x="1641460" y="701157"/>
                </a:cubicBezTo>
                <a:cubicBezTo>
                  <a:pt x="1641460" y="701102"/>
                  <a:pt x="1641460" y="701045"/>
                  <a:pt x="1641460" y="700987"/>
                </a:cubicBezTo>
                <a:cubicBezTo>
                  <a:pt x="1641460" y="688459"/>
                  <a:pt x="1651609" y="678302"/>
                  <a:pt x="1664144" y="678302"/>
                </a:cubicBezTo>
                <a:close/>
                <a:moveTo>
                  <a:pt x="1724864" y="677962"/>
                </a:moveTo>
                <a:cubicBezTo>
                  <a:pt x="1737537" y="677961"/>
                  <a:pt x="1747873" y="688140"/>
                  <a:pt x="1748060" y="700816"/>
                </a:cubicBezTo>
                <a:cubicBezTo>
                  <a:pt x="1748060" y="700874"/>
                  <a:pt x="1748060" y="700932"/>
                  <a:pt x="1748060" y="700987"/>
                </a:cubicBezTo>
                <a:cubicBezTo>
                  <a:pt x="1747958" y="713705"/>
                  <a:pt x="1737588" y="723937"/>
                  <a:pt x="1724864" y="723844"/>
                </a:cubicBezTo>
                <a:cubicBezTo>
                  <a:pt x="1712243" y="723937"/>
                  <a:pt x="1701924" y="713780"/>
                  <a:pt x="1701839" y="701157"/>
                </a:cubicBezTo>
                <a:cubicBezTo>
                  <a:pt x="1701839" y="701102"/>
                  <a:pt x="1701839" y="701045"/>
                  <a:pt x="1701839" y="700987"/>
                </a:cubicBezTo>
                <a:cubicBezTo>
                  <a:pt x="1701839" y="688271"/>
                  <a:pt x="1712140" y="677962"/>
                  <a:pt x="1724864" y="677962"/>
                </a:cubicBezTo>
                <a:close/>
                <a:moveTo>
                  <a:pt x="1909067" y="677791"/>
                </a:moveTo>
                <a:cubicBezTo>
                  <a:pt x="1921774" y="677789"/>
                  <a:pt x="1932161" y="687941"/>
                  <a:pt x="1932434" y="700646"/>
                </a:cubicBezTo>
                <a:cubicBezTo>
                  <a:pt x="1932434" y="700704"/>
                  <a:pt x="1932434" y="700762"/>
                  <a:pt x="1932434" y="700816"/>
                </a:cubicBezTo>
                <a:cubicBezTo>
                  <a:pt x="1932332" y="713628"/>
                  <a:pt x="1921876" y="723936"/>
                  <a:pt x="1909067" y="723843"/>
                </a:cubicBezTo>
                <a:cubicBezTo>
                  <a:pt x="1896446" y="723846"/>
                  <a:pt x="1886144" y="713768"/>
                  <a:pt x="1885872" y="701157"/>
                </a:cubicBezTo>
                <a:cubicBezTo>
                  <a:pt x="1885872" y="701102"/>
                  <a:pt x="1885872" y="701045"/>
                  <a:pt x="1885872" y="700987"/>
                </a:cubicBezTo>
                <a:cubicBezTo>
                  <a:pt x="1885872" y="688177"/>
                  <a:pt x="1896259" y="677791"/>
                  <a:pt x="1909067" y="677791"/>
                </a:cubicBezTo>
                <a:close/>
                <a:moveTo>
                  <a:pt x="1847667" y="677791"/>
                </a:moveTo>
                <a:cubicBezTo>
                  <a:pt x="1860373" y="677789"/>
                  <a:pt x="1870761" y="687941"/>
                  <a:pt x="1871033" y="700646"/>
                </a:cubicBezTo>
                <a:cubicBezTo>
                  <a:pt x="1871033" y="700704"/>
                  <a:pt x="1871033" y="700762"/>
                  <a:pt x="1871033" y="700816"/>
                </a:cubicBezTo>
                <a:cubicBezTo>
                  <a:pt x="1870931" y="713628"/>
                  <a:pt x="1860475" y="723936"/>
                  <a:pt x="1847667" y="723843"/>
                </a:cubicBezTo>
                <a:cubicBezTo>
                  <a:pt x="1835045" y="723846"/>
                  <a:pt x="1824743" y="713768"/>
                  <a:pt x="1824471" y="701157"/>
                </a:cubicBezTo>
                <a:cubicBezTo>
                  <a:pt x="1824471" y="701102"/>
                  <a:pt x="1824471" y="701045"/>
                  <a:pt x="1824471" y="700987"/>
                </a:cubicBezTo>
                <a:cubicBezTo>
                  <a:pt x="1824471" y="688177"/>
                  <a:pt x="1834858" y="677791"/>
                  <a:pt x="1847667" y="677791"/>
                </a:cubicBezTo>
                <a:close/>
                <a:moveTo>
                  <a:pt x="1786265" y="677791"/>
                </a:moveTo>
                <a:cubicBezTo>
                  <a:pt x="1798971" y="677789"/>
                  <a:pt x="1809359" y="687941"/>
                  <a:pt x="1809631" y="700646"/>
                </a:cubicBezTo>
                <a:cubicBezTo>
                  <a:pt x="1809631" y="700704"/>
                  <a:pt x="1809631" y="700762"/>
                  <a:pt x="1809631" y="700816"/>
                </a:cubicBezTo>
                <a:cubicBezTo>
                  <a:pt x="1809529" y="713628"/>
                  <a:pt x="1799074" y="723936"/>
                  <a:pt x="1786265" y="723843"/>
                </a:cubicBezTo>
                <a:cubicBezTo>
                  <a:pt x="1773644" y="723846"/>
                  <a:pt x="1763342" y="713768"/>
                  <a:pt x="1763069" y="701157"/>
                </a:cubicBezTo>
                <a:cubicBezTo>
                  <a:pt x="1763069" y="701102"/>
                  <a:pt x="1763069" y="701045"/>
                  <a:pt x="1763069" y="700987"/>
                </a:cubicBezTo>
                <a:cubicBezTo>
                  <a:pt x="1763069" y="688177"/>
                  <a:pt x="1773456" y="677791"/>
                  <a:pt x="1786265" y="677791"/>
                </a:cubicBezTo>
                <a:close/>
                <a:moveTo>
                  <a:pt x="5629" y="635151"/>
                </a:moveTo>
                <a:cubicBezTo>
                  <a:pt x="8170" y="635151"/>
                  <a:pt x="10234" y="637213"/>
                  <a:pt x="10234" y="639757"/>
                </a:cubicBezTo>
                <a:cubicBezTo>
                  <a:pt x="10234" y="642300"/>
                  <a:pt x="8170" y="644362"/>
                  <a:pt x="5629" y="644362"/>
                </a:cubicBezTo>
                <a:cubicBezTo>
                  <a:pt x="3087" y="644362"/>
                  <a:pt x="1024" y="642300"/>
                  <a:pt x="1024" y="639757"/>
                </a:cubicBezTo>
                <a:cubicBezTo>
                  <a:pt x="1024" y="637213"/>
                  <a:pt x="3087" y="635151"/>
                  <a:pt x="5629" y="635151"/>
                </a:cubicBezTo>
                <a:close/>
                <a:moveTo>
                  <a:pt x="67029" y="633446"/>
                </a:moveTo>
                <a:cubicBezTo>
                  <a:pt x="67149" y="633443"/>
                  <a:pt x="67268" y="633443"/>
                  <a:pt x="67371" y="633446"/>
                </a:cubicBezTo>
                <a:cubicBezTo>
                  <a:pt x="70765" y="633541"/>
                  <a:pt x="73442" y="636368"/>
                  <a:pt x="73340" y="639757"/>
                </a:cubicBezTo>
                <a:cubicBezTo>
                  <a:pt x="73340" y="643241"/>
                  <a:pt x="70509" y="646067"/>
                  <a:pt x="67029" y="646067"/>
                </a:cubicBezTo>
                <a:cubicBezTo>
                  <a:pt x="63584" y="645977"/>
                  <a:pt x="60804" y="643204"/>
                  <a:pt x="60719" y="639757"/>
                </a:cubicBezTo>
                <a:cubicBezTo>
                  <a:pt x="60719" y="636272"/>
                  <a:pt x="63550" y="633446"/>
                  <a:pt x="67029" y="633446"/>
                </a:cubicBezTo>
                <a:close/>
                <a:moveTo>
                  <a:pt x="129113" y="632593"/>
                </a:moveTo>
                <a:cubicBezTo>
                  <a:pt x="133070" y="632593"/>
                  <a:pt x="136277" y="635800"/>
                  <a:pt x="136277" y="639757"/>
                </a:cubicBezTo>
                <a:cubicBezTo>
                  <a:pt x="136277" y="643715"/>
                  <a:pt x="133070" y="646920"/>
                  <a:pt x="129113" y="646920"/>
                </a:cubicBezTo>
                <a:cubicBezTo>
                  <a:pt x="125156" y="646920"/>
                  <a:pt x="121950" y="643715"/>
                  <a:pt x="121950" y="639757"/>
                </a:cubicBezTo>
                <a:cubicBezTo>
                  <a:pt x="121950" y="635800"/>
                  <a:pt x="125156" y="632593"/>
                  <a:pt x="129113" y="632593"/>
                </a:cubicBezTo>
                <a:close/>
                <a:moveTo>
                  <a:pt x="189832" y="631740"/>
                </a:moveTo>
                <a:cubicBezTo>
                  <a:pt x="194267" y="631740"/>
                  <a:pt x="197848" y="635330"/>
                  <a:pt x="197848" y="639757"/>
                </a:cubicBezTo>
                <a:cubicBezTo>
                  <a:pt x="197848" y="644184"/>
                  <a:pt x="194267" y="647773"/>
                  <a:pt x="189832" y="647773"/>
                </a:cubicBezTo>
                <a:cubicBezTo>
                  <a:pt x="185397" y="647773"/>
                  <a:pt x="181816" y="644184"/>
                  <a:pt x="181816" y="639757"/>
                </a:cubicBezTo>
                <a:cubicBezTo>
                  <a:pt x="181816" y="635330"/>
                  <a:pt x="185397" y="631740"/>
                  <a:pt x="189832" y="631740"/>
                </a:cubicBezTo>
                <a:close/>
                <a:moveTo>
                  <a:pt x="251233" y="631058"/>
                </a:moveTo>
                <a:cubicBezTo>
                  <a:pt x="256043" y="631058"/>
                  <a:pt x="259932" y="634952"/>
                  <a:pt x="259932" y="639757"/>
                </a:cubicBezTo>
                <a:cubicBezTo>
                  <a:pt x="259932" y="644562"/>
                  <a:pt x="256043" y="648456"/>
                  <a:pt x="251233" y="648456"/>
                </a:cubicBezTo>
                <a:cubicBezTo>
                  <a:pt x="246423" y="648456"/>
                  <a:pt x="242535" y="644562"/>
                  <a:pt x="242535" y="639757"/>
                </a:cubicBezTo>
                <a:cubicBezTo>
                  <a:pt x="242535" y="634952"/>
                  <a:pt x="246423" y="631058"/>
                  <a:pt x="251233" y="631058"/>
                </a:cubicBezTo>
                <a:close/>
                <a:moveTo>
                  <a:pt x="312635" y="630205"/>
                </a:moveTo>
                <a:cubicBezTo>
                  <a:pt x="317905" y="630205"/>
                  <a:pt x="322186" y="634481"/>
                  <a:pt x="322186" y="639757"/>
                </a:cubicBezTo>
                <a:cubicBezTo>
                  <a:pt x="322186" y="645031"/>
                  <a:pt x="317905" y="649308"/>
                  <a:pt x="312635" y="649308"/>
                </a:cubicBezTo>
                <a:cubicBezTo>
                  <a:pt x="307364" y="649308"/>
                  <a:pt x="303084" y="645031"/>
                  <a:pt x="303084" y="639757"/>
                </a:cubicBezTo>
                <a:cubicBezTo>
                  <a:pt x="303084" y="634481"/>
                  <a:pt x="307364" y="630205"/>
                  <a:pt x="312635" y="630205"/>
                </a:cubicBezTo>
                <a:close/>
                <a:moveTo>
                  <a:pt x="374036" y="629522"/>
                </a:moveTo>
                <a:cubicBezTo>
                  <a:pt x="379682" y="629522"/>
                  <a:pt x="384269" y="634105"/>
                  <a:pt x="384269" y="639757"/>
                </a:cubicBezTo>
                <a:cubicBezTo>
                  <a:pt x="384269" y="645409"/>
                  <a:pt x="379682" y="649990"/>
                  <a:pt x="374036" y="649990"/>
                </a:cubicBezTo>
                <a:cubicBezTo>
                  <a:pt x="368390" y="649990"/>
                  <a:pt x="363803" y="645409"/>
                  <a:pt x="363803" y="639757"/>
                </a:cubicBezTo>
                <a:cubicBezTo>
                  <a:pt x="363803" y="634105"/>
                  <a:pt x="368390" y="629522"/>
                  <a:pt x="374036" y="629522"/>
                </a:cubicBezTo>
                <a:close/>
                <a:moveTo>
                  <a:pt x="436120" y="628670"/>
                </a:moveTo>
                <a:cubicBezTo>
                  <a:pt x="442243" y="628670"/>
                  <a:pt x="447206" y="633633"/>
                  <a:pt x="447206" y="639757"/>
                </a:cubicBezTo>
                <a:cubicBezTo>
                  <a:pt x="447121" y="645841"/>
                  <a:pt x="442209" y="650751"/>
                  <a:pt x="436120" y="650843"/>
                </a:cubicBezTo>
                <a:cubicBezTo>
                  <a:pt x="430031" y="650751"/>
                  <a:pt x="425119" y="645841"/>
                  <a:pt x="425034" y="639757"/>
                </a:cubicBezTo>
                <a:cubicBezTo>
                  <a:pt x="425034" y="633633"/>
                  <a:pt x="429997" y="628670"/>
                  <a:pt x="436120" y="628670"/>
                </a:cubicBezTo>
                <a:close/>
                <a:moveTo>
                  <a:pt x="496838" y="627988"/>
                </a:moveTo>
                <a:cubicBezTo>
                  <a:pt x="503337" y="627988"/>
                  <a:pt x="508607" y="633257"/>
                  <a:pt x="508607" y="639757"/>
                </a:cubicBezTo>
                <a:cubicBezTo>
                  <a:pt x="508607" y="646257"/>
                  <a:pt x="503337" y="651526"/>
                  <a:pt x="496838" y="651526"/>
                </a:cubicBezTo>
                <a:cubicBezTo>
                  <a:pt x="490340" y="651526"/>
                  <a:pt x="485070" y="646257"/>
                  <a:pt x="485070" y="639757"/>
                </a:cubicBezTo>
                <a:cubicBezTo>
                  <a:pt x="485070" y="633257"/>
                  <a:pt x="490340" y="627988"/>
                  <a:pt x="496838" y="627988"/>
                </a:cubicBezTo>
                <a:close/>
                <a:moveTo>
                  <a:pt x="558240" y="627135"/>
                </a:moveTo>
                <a:cubicBezTo>
                  <a:pt x="565216" y="627135"/>
                  <a:pt x="570861" y="632786"/>
                  <a:pt x="570861" y="639757"/>
                </a:cubicBezTo>
                <a:cubicBezTo>
                  <a:pt x="570861" y="646728"/>
                  <a:pt x="565216" y="652379"/>
                  <a:pt x="558240" y="652379"/>
                </a:cubicBezTo>
                <a:cubicBezTo>
                  <a:pt x="551264" y="652379"/>
                  <a:pt x="545619" y="646728"/>
                  <a:pt x="545619" y="639757"/>
                </a:cubicBezTo>
                <a:cubicBezTo>
                  <a:pt x="545619" y="632786"/>
                  <a:pt x="551264" y="627135"/>
                  <a:pt x="558240" y="627135"/>
                </a:cubicBezTo>
                <a:close/>
                <a:moveTo>
                  <a:pt x="619641" y="626453"/>
                </a:moveTo>
                <a:cubicBezTo>
                  <a:pt x="626992" y="626453"/>
                  <a:pt x="632945" y="632408"/>
                  <a:pt x="632945" y="639757"/>
                </a:cubicBezTo>
                <a:cubicBezTo>
                  <a:pt x="632945" y="647104"/>
                  <a:pt x="626992" y="653062"/>
                  <a:pt x="619641" y="653062"/>
                </a:cubicBezTo>
                <a:cubicBezTo>
                  <a:pt x="612290" y="653062"/>
                  <a:pt x="606338" y="647104"/>
                  <a:pt x="606338" y="639757"/>
                </a:cubicBezTo>
                <a:cubicBezTo>
                  <a:pt x="606338" y="632408"/>
                  <a:pt x="612290" y="626453"/>
                  <a:pt x="619641" y="626453"/>
                </a:cubicBezTo>
                <a:close/>
                <a:moveTo>
                  <a:pt x="681042" y="625599"/>
                </a:moveTo>
                <a:cubicBezTo>
                  <a:pt x="688853" y="625599"/>
                  <a:pt x="695198" y="631939"/>
                  <a:pt x="695198" y="639757"/>
                </a:cubicBezTo>
                <a:cubicBezTo>
                  <a:pt x="695198" y="647575"/>
                  <a:pt x="688853" y="653913"/>
                  <a:pt x="681042" y="653913"/>
                </a:cubicBezTo>
                <a:cubicBezTo>
                  <a:pt x="673264" y="653821"/>
                  <a:pt x="666971" y="647536"/>
                  <a:pt x="666886" y="639757"/>
                </a:cubicBezTo>
                <a:cubicBezTo>
                  <a:pt x="666886" y="631939"/>
                  <a:pt x="673231" y="625599"/>
                  <a:pt x="681042" y="625599"/>
                </a:cubicBezTo>
                <a:close/>
                <a:moveTo>
                  <a:pt x="743126" y="624918"/>
                </a:moveTo>
                <a:cubicBezTo>
                  <a:pt x="751313" y="624918"/>
                  <a:pt x="757965" y="631562"/>
                  <a:pt x="757965" y="639757"/>
                </a:cubicBezTo>
                <a:cubicBezTo>
                  <a:pt x="757965" y="647951"/>
                  <a:pt x="751313" y="654595"/>
                  <a:pt x="743126" y="654595"/>
                </a:cubicBezTo>
                <a:cubicBezTo>
                  <a:pt x="734939" y="654595"/>
                  <a:pt x="728288" y="647951"/>
                  <a:pt x="728288" y="639757"/>
                </a:cubicBezTo>
                <a:cubicBezTo>
                  <a:pt x="728288" y="631562"/>
                  <a:pt x="734939" y="624918"/>
                  <a:pt x="743126" y="624918"/>
                </a:cubicBezTo>
                <a:close/>
                <a:moveTo>
                  <a:pt x="803845" y="624236"/>
                </a:moveTo>
                <a:cubicBezTo>
                  <a:pt x="812423" y="624236"/>
                  <a:pt x="819365" y="631185"/>
                  <a:pt x="819365" y="639757"/>
                </a:cubicBezTo>
                <a:cubicBezTo>
                  <a:pt x="819365" y="639815"/>
                  <a:pt x="819365" y="639871"/>
                  <a:pt x="819365" y="639930"/>
                </a:cubicBezTo>
                <a:cubicBezTo>
                  <a:pt x="819263" y="648406"/>
                  <a:pt x="812321" y="655201"/>
                  <a:pt x="803845" y="655108"/>
                </a:cubicBezTo>
                <a:cubicBezTo>
                  <a:pt x="803793" y="655108"/>
                  <a:pt x="803725" y="655109"/>
                  <a:pt x="803674" y="655109"/>
                </a:cubicBezTo>
                <a:cubicBezTo>
                  <a:pt x="795197" y="655108"/>
                  <a:pt x="788324" y="648236"/>
                  <a:pt x="788324" y="639757"/>
                </a:cubicBezTo>
                <a:cubicBezTo>
                  <a:pt x="788324" y="631185"/>
                  <a:pt x="795266" y="624236"/>
                  <a:pt x="803845" y="624236"/>
                </a:cubicBezTo>
                <a:close/>
                <a:moveTo>
                  <a:pt x="865246" y="623383"/>
                </a:moveTo>
                <a:cubicBezTo>
                  <a:pt x="874661" y="623383"/>
                  <a:pt x="882302" y="631019"/>
                  <a:pt x="882302" y="640439"/>
                </a:cubicBezTo>
                <a:cubicBezTo>
                  <a:pt x="882302" y="649859"/>
                  <a:pt x="874661" y="657495"/>
                  <a:pt x="865246" y="657495"/>
                </a:cubicBezTo>
                <a:cubicBezTo>
                  <a:pt x="855832" y="657495"/>
                  <a:pt x="848191" y="649859"/>
                  <a:pt x="848191" y="640439"/>
                </a:cubicBezTo>
                <a:cubicBezTo>
                  <a:pt x="848191" y="631019"/>
                  <a:pt x="855832" y="623383"/>
                  <a:pt x="865246" y="623383"/>
                </a:cubicBezTo>
                <a:close/>
                <a:moveTo>
                  <a:pt x="926647" y="622701"/>
                </a:moveTo>
                <a:cubicBezTo>
                  <a:pt x="936062" y="622701"/>
                  <a:pt x="943703" y="630338"/>
                  <a:pt x="943703" y="639757"/>
                </a:cubicBezTo>
                <a:cubicBezTo>
                  <a:pt x="943703" y="649177"/>
                  <a:pt x="936062" y="656812"/>
                  <a:pt x="926647" y="656812"/>
                </a:cubicBezTo>
                <a:cubicBezTo>
                  <a:pt x="917233" y="656812"/>
                  <a:pt x="909592" y="649177"/>
                  <a:pt x="909592" y="639757"/>
                </a:cubicBezTo>
                <a:cubicBezTo>
                  <a:pt x="909592" y="630338"/>
                  <a:pt x="917233" y="622701"/>
                  <a:pt x="926647" y="622701"/>
                </a:cubicBezTo>
                <a:close/>
                <a:moveTo>
                  <a:pt x="988415" y="621884"/>
                </a:moveTo>
                <a:cubicBezTo>
                  <a:pt x="998212" y="621884"/>
                  <a:pt x="1006153" y="629826"/>
                  <a:pt x="1006153" y="639622"/>
                </a:cubicBezTo>
                <a:cubicBezTo>
                  <a:pt x="1006153" y="649419"/>
                  <a:pt x="998212" y="657359"/>
                  <a:pt x="988415" y="657359"/>
                </a:cubicBezTo>
                <a:cubicBezTo>
                  <a:pt x="978619" y="657359"/>
                  <a:pt x="970677" y="649419"/>
                  <a:pt x="970677" y="639622"/>
                </a:cubicBezTo>
                <a:cubicBezTo>
                  <a:pt x="970677" y="629826"/>
                  <a:pt x="978619" y="621884"/>
                  <a:pt x="988415" y="621884"/>
                </a:cubicBezTo>
                <a:close/>
                <a:moveTo>
                  <a:pt x="1110851" y="621508"/>
                </a:moveTo>
                <a:cubicBezTo>
                  <a:pt x="1121409" y="621508"/>
                  <a:pt x="1129954" y="630058"/>
                  <a:pt x="1129954" y="640610"/>
                </a:cubicBezTo>
                <a:cubicBezTo>
                  <a:pt x="1129852" y="651094"/>
                  <a:pt x="1121340" y="659541"/>
                  <a:pt x="1110851" y="659541"/>
                </a:cubicBezTo>
                <a:cubicBezTo>
                  <a:pt x="1100362" y="659541"/>
                  <a:pt x="1091834" y="651093"/>
                  <a:pt x="1091749" y="640610"/>
                </a:cubicBezTo>
                <a:cubicBezTo>
                  <a:pt x="1091749" y="630058"/>
                  <a:pt x="1100294" y="621508"/>
                  <a:pt x="1110851" y="621508"/>
                </a:cubicBezTo>
                <a:close/>
                <a:moveTo>
                  <a:pt x="1050132" y="621508"/>
                </a:moveTo>
                <a:cubicBezTo>
                  <a:pt x="1059700" y="622219"/>
                  <a:pt x="1067119" y="630160"/>
                  <a:pt x="1067188" y="639757"/>
                </a:cubicBezTo>
                <a:cubicBezTo>
                  <a:pt x="1067205" y="649389"/>
                  <a:pt x="1059734" y="657377"/>
                  <a:pt x="1050132" y="658007"/>
                </a:cubicBezTo>
                <a:cubicBezTo>
                  <a:pt x="1040086" y="658009"/>
                  <a:pt x="1031899" y="649966"/>
                  <a:pt x="1031712" y="639928"/>
                </a:cubicBezTo>
                <a:cubicBezTo>
                  <a:pt x="1031712" y="629755"/>
                  <a:pt x="1039966" y="621508"/>
                  <a:pt x="1050132" y="621508"/>
                </a:cubicBezTo>
                <a:close/>
                <a:moveTo>
                  <a:pt x="1172619" y="620008"/>
                </a:moveTo>
                <a:cubicBezTo>
                  <a:pt x="1183452" y="620008"/>
                  <a:pt x="1192234" y="628791"/>
                  <a:pt x="1192234" y="639622"/>
                </a:cubicBezTo>
                <a:cubicBezTo>
                  <a:pt x="1192234" y="650456"/>
                  <a:pt x="1183452" y="659237"/>
                  <a:pt x="1172619" y="659237"/>
                </a:cubicBezTo>
                <a:cubicBezTo>
                  <a:pt x="1161787" y="659237"/>
                  <a:pt x="1153005" y="650456"/>
                  <a:pt x="1153005" y="639622"/>
                </a:cubicBezTo>
                <a:cubicBezTo>
                  <a:pt x="1153005" y="628791"/>
                  <a:pt x="1161786" y="620008"/>
                  <a:pt x="1172619" y="620008"/>
                </a:cubicBezTo>
                <a:close/>
                <a:moveTo>
                  <a:pt x="1234524" y="619444"/>
                </a:moveTo>
                <a:cubicBezTo>
                  <a:pt x="1245729" y="619452"/>
                  <a:pt x="1254820" y="628548"/>
                  <a:pt x="1254803" y="639757"/>
                </a:cubicBezTo>
                <a:cubicBezTo>
                  <a:pt x="1254803" y="640107"/>
                  <a:pt x="1254803" y="640458"/>
                  <a:pt x="1254769" y="640806"/>
                </a:cubicBezTo>
                <a:cubicBezTo>
                  <a:pt x="1254206" y="651909"/>
                  <a:pt x="1244758" y="660447"/>
                  <a:pt x="1233654" y="659883"/>
                </a:cubicBezTo>
                <a:cubicBezTo>
                  <a:pt x="1222516" y="659883"/>
                  <a:pt x="1213460" y="650900"/>
                  <a:pt x="1213358" y="639757"/>
                </a:cubicBezTo>
                <a:cubicBezTo>
                  <a:pt x="1213358" y="628548"/>
                  <a:pt x="1222448" y="619460"/>
                  <a:pt x="1233654" y="619460"/>
                </a:cubicBezTo>
                <a:cubicBezTo>
                  <a:pt x="1233944" y="619449"/>
                  <a:pt x="1234234" y="619442"/>
                  <a:pt x="1234524" y="619444"/>
                </a:cubicBezTo>
                <a:close/>
                <a:moveTo>
                  <a:pt x="1971152" y="618778"/>
                </a:moveTo>
                <a:cubicBezTo>
                  <a:pt x="1982732" y="618778"/>
                  <a:pt x="1992130" y="628170"/>
                  <a:pt x="1992130" y="639757"/>
                </a:cubicBezTo>
                <a:cubicBezTo>
                  <a:pt x="1992045" y="651277"/>
                  <a:pt x="1982664" y="660565"/>
                  <a:pt x="1971152" y="660565"/>
                </a:cubicBezTo>
                <a:cubicBezTo>
                  <a:pt x="1959639" y="660565"/>
                  <a:pt x="1950258" y="651277"/>
                  <a:pt x="1950173" y="639757"/>
                </a:cubicBezTo>
                <a:cubicBezTo>
                  <a:pt x="1950173" y="628170"/>
                  <a:pt x="1959571" y="618778"/>
                  <a:pt x="1971152" y="618778"/>
                </a:cubicBezTo>
                <a:close/>
                <a:moveTo>
                  <a:pt x="1295055" y="618778"/>
                </a:moveTo>
                <a:cubicBezTo>
                  <a:pt x="1306636" y="618778"/>
                  <a:pt x="1316034" y="628170"/>
                  <a:pt x="1316034" y="639757"/>
                </a:cubicBezTo>
                <a:cubicBezTo>
                  <a:pt x="1315949" y="651277"/>
                  <a:pt x="1306568" y="660565"/>
                  <a:pt x="1295055" y="660565"/>
                </a:cubicBezTo>
                <a:cubicBezTo>
                  <a:pt x="1283542" y="660565"/>
                  <a:pt x="1274162" y="651277"/>
                  <a:pt x="1274077" y="639757"/>
                </a:cubicBezTo>
                <a:cubicBezTo>
                  <a:pt x="1274077" y="628170"/>
                  <a:pt x="1283474" y="618778"/>
                  <a:pt x="1295055" y="618778"/>
                </a:cubicBezTo>
                <a:close/>
                <a:moveTo>
                  <a:pt x="1357138" y="618267"/>
                </a:moveTo>
                <a:cubicBezTo>
                  <a:pt x="1357258" y="618265"/>
                  <a:pt x="1357360" y="618265"/>
                  <a:pt x="1357479" y="618267"/>
                </a:cubicBezTo>
                <a:cubicBezTo>
                  <a:pt x="1369248" y="618361"/>
                  <a:pt x="1378731" y="627983"/>
                  <a:pt x="1378629" y="639757"/>
                </a:cubicBezTo>
                <a:cubicBezTo>
                  <a:pt x="1378629" y="639814"/>
                  <a:pt x="1378629" y="639871"/>
                  <a:pt x="1378629" y="639928"/>
                </a:cubicBezTo>
                <a:cubicBezTo>
                  <a:pt x="1378527" y="651702"/>
                  <a:pt x="1368907" y="661171"/>
                  <a:pt x="1357138" y="661077"/>
                </a:cubicBezTo>
                <a:cubicBezTo>
                  <a:pt x="1345370" y="661077"/>
                  <a:pt x="1335819" y="651533"/>
                  <a:pt x="1335819" y="639757"/>
                </a:cubicBezTo>
                <a:cubicBezTo>
                  <a:pt x="1335819" y="639701"/>
                  <a:pt x="1335819" y="639643"/>
                  <a:pt x="1335819" y="639587"/>
                </a:cubicBezTo>
                <a:cubicBezTo>
                  <a:pt x="1335819" y="627811"/>
                  <a:pt x="1345370" y="618267"/>
                  <a:pt x="1357138" y="618267"/>
                </a:cubicBezTo>
                <a:close/>
                <a:moveTo>
                  <a:pt x="1417858" y="617754"/>
                </a:moveTo>
                <a:cubicBezTo>
                  <a:pt x="1430002" y="617754"/>
                  <a:pt x="1439860" y="627605"/>
                  <a:pt x="1439860" y="639757"/>
                </a:cubicBezTo>
                <a:cubicBezTo>
                  <a:pt x="1439860" y="639813"/>
                  <a:pt x="1439860" y="639871"/>
                  <a:pt x="1439860" y="639928"/>
                </a:cubicBezTo>
                <a:cubicBezTo>
                  <a:pt x="1439758" y="651983"/>
                  <a:pt x="1429916" y="661681"/>
                  <a:pt x="1417858" y="661588"/>
                </a:cubicBezTo>
                <a:cubicBezTo>
                  <a:pt x="1417807" y="661588"/>
                  <a:pt x="1417739" y="661588"/>
                  <a:pt x="1417687" y="661588"/>
                </a:cubicBezTo>
                <a:cubicBezTo>
                  <a:pt x="1405629" y="661588"/>
                  <a:pt x="1395856" y="651813"/>
                  <a:pt x="1395856" y="639757"/>
                </a:cubicBezTo>
                <a:cubicBezTo>
                  <a:pt x="1395856" y="627605"/>
                  <a:pt x="1405714" y="617754"/>
                  <a:pt x="1417858" y="617754"/>
                </a:cubicBezTo>
                <a:close/>
                <a:moveTo>
                  <a:pt x="1479259" y="617243"/>
                </a:moveTo>
                <a:cubicBezTo>
                  <a:pt x="1491693" y="617243"/>
                  <a:pt x="1501773" y="627324"/>
                  <a:pt x="1501773" y="639757"/>
                </a:cubicBezTo>
                <a:cubicBezTo>
                  <a:pt x="1501687" y="652124"/>
                  <a:pt x="1491624" y="662100"/>
                  <a:pt x="1479259" y="662100"/>
                </a:cubicBezTo>
                <a:cubicBezTo>
                  <a:pt x="1466927" y="662100"/>
                  <a:pt x="1456916" y="652097"/>
                  <a:pt x="1456916" y="639757"/>
                </a:cubicBezTo>
                <a:cubicBezTo>
                  <a:pt x="1456916" y="627390"/>
                  <a:pt x="1466893" y="617336"/>
                  <a:pt x="1479259" y="617243"/>
                </a:cubicBezTo>
                <a:close/>
                <a:moveTo>
                  <a:pt x="1540660" y="616731"/>
                </a:moveTo>
                <a:cubicBezTo>
                  <a:pt x="1540780" y="616730"/>
                  <a:pt x="1540882" y="616730"/>
                  <a:pt x="1541001" y="616731"/>
                </a:cubicBezTo>
                <a:cubicBezTo>
                  <a:pt x="1553623" y="616825"/>
                  <a:pt x="1563788" y="627135"/>
                  <a:pt x="1563685" y="639757"/>
                </a:cubicBezTo>
                <a:cubicBezTo>
                  <a:pt x="1563685" y="639814"/>
                  <a:pt x="1563685" y="639871"/>
                  <a:pt x="1563685" y="639928"/>
                </a:cubicBezTo>
                <a:cubicBezTo>
                  <a:pt x="1563583" y="652551"/>
                  <a:pt x="1553282" y="662706"/>
                  <a:pt x="1540660" y="662612"/>
                </a:cubicBezTo>
                <a:cubicBezTo>
                  <a:pt x="1528039" y="662612"/>
                  <a:pt x="1517806" y="652380"/>
                  <a:pt x="1517806" y="639757"/>
                </a:cubicBezTo>
                <a:cubicBezTo>
                  <a:pt x="1517806" y="639701"/>
                  <a:pt x="1517806" y="639643"/>
                  <a:pt x="1517806" y="639587"/>
                </a:cubicBezTo>
                <a:cubicBezTo>
                  <a:pt x="1517806" y="626964"/>
                  <a:pt x="1528039" y="616731"/>
                  <a:pt x="1540660" y="616731"/>
                </a:cubicBezTo>
                <a:close/>
                <a:moveTo>
                  <a:pt x="1602061" y="616390"/>
                </a:moveTo>
                <a:cubicBezTo>
                  <a:pt x="1614973" y="616390"/>
                  <a:pt x="1625428" y="626853"/>
                  <a:pt x="1625428" y="639757"/>
                </a:cubicBezTo>
                <a:cubicBezTo>
                  <a:pt x="1625428" y="639813"/>
                  <a:pt x="1625428" y="639871"/>
                  <a:pt x="1625428" y="639928"/>
                </a:cubicBezTo>
                <a:cubicBezTo>
                  <a:pt x="1625326" y="652739"/>
                  <a:pt x="1614870" y="663046"/>
                  <a:pt x="1602061" y="662954"/>
                </a:cubicBezTo>
                <a:cubicBezTo>
                  <a:pt x="1589253" y="662954"/>
                  <a:pt x="1578866" y="652568"/>
                  <a:pt x="1578866" y="639757"/>
                </a:cubicBezTo>
                <a:cubicBezTo>
                  <a:pt x="1578866" y="639701"/>
                  <a:pt x="1578866" y="639643"/>
                  <a:pt x="1578866" y="639586"/>
                </a:cubicBezTo>
                <a:cubicBezTo>
                  <a:pt x="1578866" y="626776"/>
                  <a:pt x="1589253" y="616390"/>
                  <a:pt x="1602061" y="616390"/>
                </a:cubicBezTo>
                <a:close/>
                <a:moveTo>
                  <a:pt x="1664145" y="616049"/>
                </a:moveTo>
                <a:cubicBezTo>
                  <a:pt x="1677244" y="616049"/>
                  <a:pt x="1687853" y="626663"/>
                  <a:pt x="1687853" y="639757"/>
                </a:cubicBezTo>
                <a:cubicBezTo>
                  <a:pt x="1687853" y="639813"/>
                  <a:pt x="1687853" y="639871"/>
                  <a:pt x="1687853" y="639928"/>
                </a:cubicBezTo>
                <a:cubicBezTo>
                  <a:pt x="1687750" y="652928"/>
                  <a:pt x="1677141" y="663388"/>
                  <a:pt x="1664145" y="663294"/>
                </a:cubicBezTo>
                <a:cubicBezTo>
                  <a:pt x="1651148" y="663294"/>
                  <a:pt x="1640608" y="652757"/>
                  <a:pt x="1640608" y="639757"/>
                </a:cubicBezTo>
                <a:cubicBezTo>
                  <a:pt x="1640608" y="639701"/>
                  <a:pt x="1640608" y="639643"/>
                  <a:pt x="1640608" y="639587"/>
                </a:cubicBezTo>
                <a:cubicBezTo>
                  <a:pt x="1640608" y="626587"/>
                  <a:pt x="1651148" y="616049"/>
                  <a:pt x="1664145" y="616049"/>
                </a:cubicBezTo>
                <a:close/>
                <a:moveTo>
                  <a:pt x="1724864" y="615878"/>
                </a:moveTo>
                <a:cubicBezTo>
                  <a:pt x="1738048" y="615878"/>
                  <a:pt x="1748742" y="626569"/>
                  <a:pt x="1748742" y="639757"/>
                </a:cubicBezTo>
                <a:cubicBezTo>
                  <a:pt x="1748640" y="652878"/>
                  <a:pt x="1737980" y="663464"/>
                  <a:pt x="1724864" y="663464"/>
                </a:cubicBezTo>
                <a:cubicBezTo>
                  <a:pt x="1711765" y="663464"/>
                  <a:pt x="1701157" y="652851"/>
                  <a:pt x="1701157" y="639757"/>
                </a:cubicBezTo>
                <a:cubicBezTo>
                  <a:pt x="1701157" y="639701"/>
                  <a:pt x="1701157" y="639642"/>
                  <a:pt x="1701157" y="639586"/>
                </a:cubicBezTo>
                <a:cubicBezTo>
                  <a:pt x="1701157" y="626492"/>
                  <a:pt x="1711765" y="615878"/>
                  <a:pt x="1724864" y="615878"/>
                </a:cubicBezTo>
                <a:close/>
                <a:moveTo>
                  <a:pt x="1786265" y="615708"/>
                </a:moveTo>
                <a:cubicBezTo>
                  <a:pt x="1799551" y="615708"/>
                  <a:pt x="1810314" y="626476"/>
                  <a:pt x="1810314" y="639757"/>
                </a:cubicBezTo>
                <a:cubicBezTo>
                  <a:pt x="1810228" y="652973"/>
                  <a:pt x="1799483" y="663635"/>
                  <a:pt x="1786265" y="663635"/>
                </a:cubicBezTo>
                <a:cubicBezTo>
                  <a:pt x="1773080" y="663635"/>
                  <a:pt x="1762387" y="652946"/>
                  <a:pt x="1762387" y="639757"/>
                </a:cubicBezTo>
                <a:cubicBezTo>
                  <a:pt x="1762387" y="626542"/>
                  <a:pt x="1773047" y="615802"/>
                  <a:pt x="1786265" y="615708"/>
                </a:cubicBezTo>
                <a:close/>
                <a:moveTo>
                  <a:pt x="1847666" y="615538"/>
                </a:moveTo>
                <a:cubicBezTo>
                  <a:pt x="1847786" y="615538"/>
                  <a:pt x="1847888" y="615538"/>
                  <a:pt x="1848007" y="615538"/>
                </a:cubicBezTo>
                <a:cubicBezTo>
                  <a:pt x="1861294" y="615630"/>
                  <a:pt x="1871988" y="626474"/>
                  <a:pt x="1871886" y="639757"/>
                </a:cubicBezTo>
                <a:cubicBezTo>
                  <a:pt x="1871886" y="639813"/>
                  <a:pt x="1871886" y="639871"/>
                  <a:pt x="1871886" y="639928"/>
                </a:cubicBezTo>
                <a:cubicBezTo>
                  <a:pt x="1871784" y="653209"/>
                  <a:pt x="1860953" y="663899"/>
                  <a:pt x="1847666" y="663806"/>
                </a:cubicBezTo>
                <a:cubicBezTo>
                  <a:pt x="1834380" y="663806"/>
                  <a:pt x="1823618" y="653037"/>
                  <a:pt x="1823618" y="639757"/>
                </a:cubicBezTo>
                <a:cubicBezTo>
                  <a:pt x="1823618" y="639701"/>
                  <a:pt x="1823618" y="639643"/>
                  <a:pt x="1823618" y="639586"/>
                </a:cubicBezTo>
                <a:cubicBezTo>
                  <a:pt x="1823618" y="626303"/>
                  <a:pt x="1834380" y="615538"/>
                  <a:pt x="1847666" y="615538"/>
                </a:cubicBezTo>
                <a:close/>
                <a:moveTo>
                  <a:pt x="1910278" y="615517"/>
                </a:moveTo>
                <a:cubicBezTo>
                  <a:pt x="1923565" y="615623"/>
                  <a:pt x="1934242" y="626476"/>
                  <a:pt x="1934139" y="639757"/>
                </a:cubicBezTo>
                <a:cubicBezTo>
                  <a:pt x="1934139" y="639813"/>
                  <a:pt x="1934139" y="639871"/>
                  <a:pt x="1934139" y="639928"/>
                </a:cubicBezTo>
                <a:cubicBezTo>
                  <a:pt x="1934037" y="653209"/>
                  <a:pt x="1923207" y="663899"/>
                  <a:pt x="1909920" y="663806"/>
                </a:cubicBezTo>
                <a:cubicBezTo>
                  <a:pt x="1896634" y="663806"/>
                  <a:pt x="1885871" y="653039"/>
                  <a:pt x="1885871" y="639757"/>
                </a:cubicBezTo>
                <a:cubicBezTo>
                  <a:pt x="1885769" y="626735"/>
                  <a:pt x="1896053" y="615999"/>
                  <a:pt x="1909067" y="615538"/>
                </a:cubicBezTo>
                <a:cubicBezTo>
                  <a:pt x="1909477" y="615521"/>
                  <a:pt x="1909886" y="615514"/>
                  <a:pt x="1910278" y="615517"/>
                </a:cubicBezTo>
                <a:close/>
                <a:moveTo>
                  <a:pt x="5628" y="573581"/>
                </a:moveTo>
                <a:cubicBezTo>
                  <a:pt x="5747" y="573581"/>
                  <a:pt x="5867" y="573581"/>
                  <a:pt x="5969" y="573581"/>
                </a:cubicBezTo>
                <a:cubicBezTo>
                  <a:pt x="8510" y="573682"/>
                  <a:pt x="10506" y="575815"/>
                  <a:pt x="10404" y="578356"/>
                </a:cubicBezTo>
                <a:cubicBezTo>
                  <a:pt x="10404" y="581000"/>
                  <a:pt x="8272" y="583132"/>
                  <a:pt x="5628" y="583132"/>
                </a:cubicBezTo>
                <a:cubicBezTo>
                  <a:pt x="3036" y="583046"/>
                  <a:pt x="937" y="580949"/>
                  <a:pt x="853" y="578356"/>
                </a:cubicBezTo>
                <a:cubicBezTo>
                  <a:pt x="853" y="575712"/>
                  <a:pt x="2985" y="573581"/>
                  <a:pt x="5628" y="573581"/>
                </a:cubicBezTo>
                <a:close/>
                <a:moveTo>
                  <a:pt x="67029" y="571703"/>
                </a:moveTo>
                <a:cubicBezTo>
                  <a:pt x="67149" y="571703"/>
                  <a:pt x="67268" y="571703"/>
                  <a:pt x="67371" y="571703"/>
                </a:cubicBezTo>
                <a:cubicBezTo>
                  <a:pt x="70952" y="571805"/>
                  <a:pt x="73784" y="574773"/>
                  <a:pt x="73681" y="578356"/>
                </a:cubicBezTo>
                <a:cubicBezTo>
                  <a:pt x="73681" y="582022"/>
                  <a:pt x="70697" y="585006"/>
                  <a:pt x="67029" y="585006"/>
                </a:cubicBezTo>
                <a:cubicBezTo>
                  <a:pt x="63396" y="584923"/>
                  <a:pt x="60463" y="581988"/>
                  <a:pt x="60378" y="578356"/>
                </a:cubicBezTo>
                <a:cubicBezTo>
                  <a:pt x="60378" y="574688"/>
                  <a:pt x="63362" y="571703"/>
                  <a:pt x="67029" y="571703"/>
                </a:cubicBezTo>
                <a:close/>
                <a:moveTo>
                  <a:pt x="189833" y="570339"/>
                </a:moveTo>
                <a:cubicBezTo>
                  <a:pt x="189952" y="570339"/>
                  <a:pt x="190054" y="570339"/>
                  <a:pt x="190174" y="570339"/>
                </a:cubicBezTo>
                <a:cubicBezTo>
                  <a:pt x="194608" y="570442"/>
                  <a:pt x="198122" y="574092"/>
                  <a:pt x="198020" y="578525"/>
                </a:cubicBezTo>
                <a:cubicBezTo>
                  <a:pt x="198020" y="583046"/>
                  <a:pt x="194353" y="586713"/>
                  <a:pt x="189833" y="586713"/>
                </a:cubicBezTo>
                <a:cubicBezTo>
                  <a:pt x="185347" y="586628"/>
                  <a:pt x="181731" y="583012"/>
                  <a:pt x="181646" y="578525"/>
                </a:cubicBezTo>
                <a:cubicBezTo>
                  <a:pt x="181646" y="574006"/>
                  <a:pt x="185313" y="570339"/>
                  <a:pt x="189833" y="570339"/>
                </a:cubicBezTo>
                <a:close/>
                <a:moveTo>
                  <a:pt x="129113" y="570339"/>
                </a:moveTo>
                <a:cubicBezTo>
                  <a:pt x="129232" y="570339"/>
                  <a:pt x="129335" y="570339"/>
                  <a:pt x="129454" y="570339"/>
                </a:cubicBezTo>
                <a:cubicBezTo>
                  <a:pt x="133514" y="570442"/>
                  <a:pt x="136720" y="573801"/>
                  <a:pt x="136618" y="577844"/>
                </a:cubicBezTo>
                <a:cubicBezTo>
                  <a:pt x="136618" y="581989"/>
                  <a:pt x="133258" y="585348"/>
                  <a:pt x="129113" y="585348"/>
                </a:cubicBezTo>
                <a:cubicBezTo>
                  <a:pt x="124968" y="585348"/>
                  <a:pt x="121609" y="581989"/>
                  <a:pt x="121609" y="577844"/>
                </a:cubicBezTo>
                <a:cubicBezTo>
                  <a:pt x="121609" y="573699"/>
                  <a:pt x="124968" y="570339"/>
                  <a:pt x="129113" y="570339"/>
                </a:cubicBezTo>
                <a:close/>
                <a:moveTo>
                  <a:pt x="251233" y="569315"/>
                </a:moveTo>
                <a:cubicBezTo>
                  <a:pt x="251352" y="569315"/>
                  <a:pt x="251455" y="569315"/>
                  <a:pt x="251574" y="569315"/>
                </a:cubicBezTo>
                <a:cubicBezTo>
                  <a:pt x="256469" y="569418"/>
                  <a:pt x="260375" y="573461"/>
                  <a:pt x="260273" y="578356"/>
                </a:cubicBezTo>
                <a:cubicBezTo>
                  <a:pt x="260273" y="583353"/>
                  <a:pt x="256231" y="587396"/>
                  <a:pt x="251233" y="587396"/>
                </a:cubicBezTo>
                <a:cubicBezTo>
                  <a:pt x="246236" y="587396"/>
                  <a:pt x="242194" y="583353"/>
                  <a:pt x="242194" y="578356"/>
                </a:cubicBezTo>
                <a:cubicBezTo>
                  <a:pt x="242194" y="573359"/>
                  <a:pt x="246236" y="569315"/>
                  <a:pt x="251233" y="569315"/>
                </a:cubicBezTo>
                <a:close/>
                <a:moveTo>
                  <a:pt x="312635" y="568463"/>
                </a:moveTo>
                <a:cubicBezTo>
                  <a:pt x="318093" y="568463"/>
                  <a:pt x="322527" y="572897"/>
                  <a:pt x="322527" y="578356"/>
                </a:cubicBezTo>
                <a:cubicBezTo>
                  <a:pt x="322527" y="583813"/>
                  <a:pt x="318093" y="588247"/>
                  <a:pt x="312635" y="588247"/>
                </a:cubicBezTo>
                <a:cubicBezTo>
                  <a:pt x="307177" y="588247"/>
                  <a:pt x="302743" y="583813"/>
                  <a:pt x="302743" y="578356"/>
                </a:cubicBezTo>
                <a:cubicBezTo>
                  <a:pt x="302743" y="572897"/>
                  <a:pt x="307177" y="568463"/>
                  <a:pt x="312635" y="568463"/>
                </a:cubicBezTo>
                <a:close/>
                <a:moveTo>
                  <a:pt x="374036" y="567781"/>
                </a:moveTo>
                <a:cubicBezTo>
                  <a:pt x="379869" y="567781"/>
                  <a:pt x="384611" y="572523"/>
                  <a:pt x="384611" y="578356"/>
                </a:cubicBezTo>
                <a:cubicBezTo>
                  <a:pt x="384611" y="584189"/>
                  <a:pt x="379869" y="588931"/>
                  <a:pt x="374036" y="588931"/>
                </a:cubicBezTo>
                <a:cubicBezTo>
                  <a:pt x="368203" y="588931"/>
                  <a:pt x="363462" y="584189"/>
                  <a:pt x="363462" y="578356"/>
                </a:cubicBezTo>
                <a:cubicBezTo>
                  <a:pt x="363462" y="572523"/>
                  <a:pt x="368203" y="567781"/>
                  <a:pt x="374036" y="567781"/>
                </a:cubicBezTo>
                <a:close/>
                <a:moveTo>
                  <a:pt x="436119" y="566927"/>
                </a:moveTo>
                <a:cubicBezTo>
                  <a:pt x="442430" y="566927"/>
                  <a:pt x="447547" y="572046"/>
                  <a:pt x="447547" y="578356"/>
                </a:cubicBezTo>
                <a:cubicBezTo>
                  <a:pt x="447547" y="584666"/>
                  <a:pt x="442430" y="589783"/>
                  <a:pt x="436119" y="589783"/>
                </a:cubicBezTo>
                <a:cubicBezTo>
                  <a:pt x="429809" y="589783"/>
                  <a:pt x="424692" y="584666"/>
                  <a:pt x="424692" y="578356"/>
                </a:cubicBezTo>
                <a:cubicBezTo>
                  <a:pt x="424692" y="572046"/>
                  <a:pt x="429809" y="566927"/>
                  <a:pt x="436119" y="566927"/>
                </a:cubicBezTo>
                <a:close/>
                <a:moveTo>
                  <a:pt x="496838" y="566246"/>
                </a:moveTo>
                <a:cubicBezTo>
                  <a:pt x="503524" y="566246"/>
                  <a:pt x="508948" y="571670"/>
                  <a:pt x="508948" y="578356"/>
                </a:cubicBezTo>
                <a:cubicBezTo>
                  <a:pt x="508948" y="585041"/>
                  <a:pt x="503524" y="590466"/>
                  <a:pt x="496838" y="590466"/>
                </a:cubicBezTo>
                <a:cubicBezTo>
                  <a:pt x="490152" y="590466"/>
                  <a:pt x="484729" y="585041"/>
                  <a:pt x="484729" y="578356"/>
                </a:cubicBezTo>
                <a:cubicBezTo>
                  <a:pt x="484729" y="571670"/>
                  <a:pt x="490152" y="566246"/>
                  <a:pt x="496838" y="566246"/>
                </a:cubicBezTo>
                <a:close/>
                <a:moveTo>
                  <a:pt x="558240" y="565393"/>
                </a:moveTo>
                <a:cubicBezTo>
                  <a:pt x="565403" y="565393"/>
                  <a:pt x="571203" y="571193"/>
                  <a:pt x="571203" y="578356"/>
                </a:cubicBezTo>
                <a:cubicBezTo>
                  <a:pt x="571203" y="585519"/>
                  <a:pt x="565403" y="591318"/>
                  <a:pt x="558240" y="591318"/>
                </a:cubicBezTo>
                <a:cubicBezTo>
                  <a:pt x="551077" y="591318"/>
                  <a:pt x="545278" y="585519"/>
                  <a:pt x="545278" y="578356"/>
                </a:cubicBezTo>
                <a:cubicBezTo>
                  <a:pt x="545278" y="571193"/>
                  <a:pt x="551077" y="565393"/>
                  <a:pt x="558240" y="565393"/>
                </a:cubicBezTo>
                <a:close/>
                <a:moveTo>
                  <a:pt x="619642" y="564711"/>
                </a:moveTo>
                <a:cubicBezTo>
                  <a:pt x="627180" y="564711"/>
                  <a:pt x="633286" y="570817"/>
                  <a:pt x="633286" y="578356"/>
                </a:cubicBezTo>
                <a:cubicBezTo>
                  <a:pt x="633286" y="585895"/>
                  <a:pt x="627180" y="592002"/>
                  <a:pt x="619642" y="592002"/>
                </a:cubicBezTo>
                <a:cubicBezTo>
                  <a:pt x="612103" y="592002"/>
                  <a:pt x="605997" y="585895"/>
                  <a:pt x="605997" y="578356"/>
                </a:cubicBezTo>
                <a:cubicBezTo>
                  <a:pt x="605997" y="570817"/>
                  <a:pt x="612103" y="564711"/>
                  <a:pt x="619642" y="564711"/>
                </a:cubicBezTo>
                <a:close/>
                <a:moveTo>
                  <a:pt x="681042" y="563858"/>
                </a:moveTo>
                <a:cubicBezTo>
                  <a:pt x="689041" y="563858"/>
                  <a:pt x="695539" y="570356"/>
                  <a:pt x="695539" y="578356"/>
                </a:cubicBezTo>
                <a:cubicBezTo>
                  <a:pt x="695539" y="586355"/>
                  <a:pt x="689041" y="592853"/>
                  <a:pt x="681042" y="592853"/>
                </a:cubicBezTo>
                <a:cubicBezTo>
                  <a:pt x="673043" y="592853"/>
                  <a:pt x="666545" y="586355"/>
                  <a:pt x="666545" y="578356"/>
                </a:cubicBezTo>
                <a:cubicBezTo>
                  <a:pt x="666545" y="570356"/>
                  <a:pt x="673043" y="563858"/>
                  <a:pt x="681042" y="563858"/>
                </a:cubicBezTo>
                <a:close/>
                <a:moveTo>
                  <a:pt x="743126" y="563176"/>
                </a:moveTo>
                <a:cubicBezTo>
                  <a:pt x="751517" y="563176"/>
                  <a:pt x="758306" y="569964"/>
                  <a:pt x="758306" y="578356"/>
                </a:cubicBezTo>
                <a:cubicBezTo>
                  <a:pt x="758306" y="578407"/>
                  <a:pt x="758306" y="578476"/>
                  <a:pt x="758306" y="578527"/>
                </a:cubicBezTo>
                <a:cubicBezTo>
                  <a:pt x="758203" y="586817"/>
                  <a:pt x="751415" y="593460"/>
                  <a:pt x="743126" y="593365"/>
                </a:cubicBezTo>
                <a:cubicBezTo>
                  <a:pt x="743075" y="593365"/>
                  <a:pt x="743006" y="593367"/>
                  <a:pt x="742955" y="593367"/>
                </a:cubicBezTo>
                <a:cubicBezTo>
                  <a:pt x="734666" y="593365"/>
                  <a:pt x="727946" y="586645"/>
                  <a:pt x="727946" y="578356"/>
                </a:cubicBezTo>
                <a:cubicBezTo>
                  <a:pt x="727946" y="569964"/>
                  <a:pt x="734734" y="563176"/>
                  <a:pt x="743126" y="563176"/>
                </a:cubicBezTo>
                <a:close/>
                <a:moveTo>
                  <a:pt x="803845" y="562323"/>
                </a:moveTo>
                <a:cubicBezTo>
                  <a:pt x="812697" y="562323"/>
                  <a:pt x="819878" y="569503"/>
                  <a:pt x="819878" y="578356"/>
                </a:cubicBezTo>
                <a:cubicBezTo>
                  <a:pt x="819792" y="587140"/>
                  <a:pt x="812629" y="594218"/>
                  <a:pt x="803845" y="594218"/>
                </a:cubicBezTo>
                <a:cubicBezTo>
                  <a:pt x="795062" y="594218"/>
                  <a:pt x="787898" y="587140"/>
                  <a:pt x="787813" y="578356"/>
                </a:cubicBezTo>
                <a:cubicBezTo>
                  <a:pt x="787813" y="569503"/>
                  <a:pt x="794993" y="562323"/>
                  <a:pt x="803845" y="562323"/>
                </a:cubicBezTo>
                <a:close/>
                <a:moveTo>
                  <a:pt x="865246" y="561640"/>
                </a:moveTo>
                <a:cubicBezTo>
                  <a:pt x="874661" y="561640"/>
                  <a:pt x="882302" y="569282"/>
                  <a:pt x="882302" y="578696"/>
                </a:cubicBezTo>
                <a:cubicBezTo>
                  <a:pt x="882302" y="588115"/>
                  <a:pt x="874661" y="595752"/>
                  <a:pt x="865246" y="595752"/>
                </a:cubicBezTo>
                <a:cubicBezTo>
                  <a:pt x="855832" y="595752"/>
                  <a:pt x="848191" y="588115"/>
                  <a:pt x="848191" y="578696"/>
                </a:cubicBezTo>
                <a:cubicBezTo>
                  <a:pt x="848191" y="569282"/>
                  <a:pt x="855832" y="561640"/>
                  <a:pt x="865246" y="561640"/>
                </a:cubicBezTo>
                <a:close/>
                <a:moveTo>
                  <a:pt x="926647" y="560958"/>
                </a:moveTo>
                <a:cubicBezTo>
                  <a:pt x="936062" y="560958"/>
                  <a:pt x="943703" y="568599"/>
                  <a:pt x="943703" y="578014"/>
                </a:cubicBezTo>
                <a:cubicBezTo>
                  <a:pt x="943703" y="587434"/>
                  <a:pt x="936062" y="595070"/>
                  <a:pt x="926647" y="595070"/>
                </a:cubicBezTo>
                <a:cubicBezTo>
                  <a:pt x="917233" y="595070"/>
                  <a:pt x="909592" y="587434"/>
                  <a:pt x="909592" y="578014"/>
                </a:cubicBezTo>
                <a:cubicBezTo>
                  <a:pt x="909592" y="568599"/>
                  <a:pt x="917233" y="560958"/>
                  <a:pt x="926647" y="560958"/>
                </a:cubicBezTo>
                <a:close/>
                <a:moveTo>
                  <a:pt x="988049" y="560276"/>
                </a:moveTo>
                <a:cubicBezTo>
                  <a:pt x="988169" y="560276"/>
                  <a:pt x="988271" y="560276"/>
                  <a:pt x="988390" y="560276"/>
                </a:cubicBezTo>
                <a:cubicBezTo>
                  <a:pt x="998282" y="560379"/>
                  <a:pt x="1006231" y="568463"/>
                  <a:pt x="1006129" y="578356"/>
                </a:cubicBezTo>
                <a:cubicBezTo>
                  <a:pt x="1005668" y="587978"/>
                  <a:pt x="997685" y="595514"/>
                  <a:pt x="988049" y="595412"/>
                </a:cubicBezTo>
                <a:cubicBezTo>
                  <a:pt x="978447" y="595427"/>
                  <a:pt x="970516" y="587939"/>
                  <a:pt x="969970" y="578356"/>
                </a:cubicBezTo>
                <a:cubicBezTo>
                  <a:pt x="969970" y="568379"/>
                  <a:pt x="978071" y="560276"/>
                  <a:pt x="988049" y="560276"/>
                </a:cubicBezTo>
                <a:close/>
                <a:moveTo>
                  <a:pt x="1050132" y="559594"/>
                </a:moveTo>
                <a:cubicBezTo>
                  <a:pt x="1060502" y="559594"/>
                  <a:pt x="1068894" y="567986"/>
                  <a:pt x="1068894" y="578356"/>
                </a:cubicBezTo>
                <a:cubicBezTo>
                  <a:pt x="1068894" y="578407"/>
                  <a:pt x="1068894" y="578474"/>
                  <a:pt x="1068894" y="578527"/>
                </a:cubicBezTo>
                <a:cubicBezTo>
                  <a:pt x="1068791" y="588794"/>
                  <a:pt x="1060400" y="597041"/>
                  <a:pt x="1050132" y="596948"/>
                </a:cubicBezTo>
                <a:cubicBezTo>
                  <a:pt x="1039830" y="596948"/>
                  <a:pt x="1031456" y="588651"/>
                  <a:pt x="1031371" y="578356"/>
                </a:cubicBezTo>
                <a:cubicBezTo>
                  <a:pt x="1031371" y="567986"/>
                  <a:pt x="1039762" y="559594"/>
                  <a:pt x="1050132" y="559594"/>
                </a:cubicBezTo>
                <a:close/>
                <a:moveTo>
                  <a:pt x="1110851" y="558741"/>
                </a:moveTo>
                <a:cubicBezTo>
                  <a:pt x="1110970" y="558741"/>
                  <a:pt x="1111072" y="558741"/>
                  <a:pt x="1111192" y="558741"/>
                </a:cubicBezTo>
                <a:cubicBezTo>
                  <a:pt x="1121937" y="558843"/>
                  <a:pt x="1130567" y="567610"/>
                  <a:pt x="1130465" y="578356"/>
                </a:cubicBezTo>
                <a:cubicBezTo>
                  <a:pt x="1130465" y="578407"/>
                  <a:pt x="1130465" y="578474"/>
                  <a:pt x="1130465" y="578525"/>
                </a:cubicBezTo>
                <a:cubicBezTo>
                  <a:pt x="1130363" y="589265"/>
                  <a:pt x="1121596" y="597893"/>
                  <a:pt x="1110851" y="597799"/>
                </a:cubicBezTo>
                <a:cubicBezTo>
                  <a:pt x="1100088" y="597799"/>
                  <a:pt x="1091322" y="589121"/>
                  <a:pt x="1091237" y="578356"/>
                </a:cubicBezTo>
                <a:cubicBezTo>
                  <a:pt x="1091237" y="567524"/>
                  <a:pt x="1100020" y="558741"/>
                  <a:pt x="1110851" y="558741"/>
                </a:cubicBezTo>
                <a:close/>
                <a:moveTo>
                  <a:pt x="1172252" y="558228"/>
                </a:moveTo>
                <a:cubicBezTo>
                  <a:pt x="1183373" y="558228"/>
                  <a:pt x="1192378" y="567235"/>
                  <a:pt x="1192378" y="578356"/>
                </a:cubicBezTo>
                <a:cubicBezTo>
                  <a:pt x="1192378" y="578407"/>
                  <a:pt x="1192378" y="578474"/>
                  <a:pt x="1192378" y="578525"/>
                </a:cubicBezTo>
                <a:cubicBezTo>
                  <a:pt x="1192276" y="589547"/>
                  <a:pt x="1183270" y="598405"/>
                  <a:pt x="1172252" y="598310"/>
                </a:cubicBezTo>
                <a:cubicBezTo>
                  <a:pt x="1172201" y="598310"/>
                  <a:pt x="1172133" y="598310"/>
                  <a:pt x="1172082" y="598310"/>
                </a:cubicBezTo>
                <a:cubicBezTo>
                  <a:pt x="1161064" y="598310"/>
                  <a:pt x="1152127" y="589377"/>
                  <a:pt x="1152127" y="578356"/>
                </a:cubicBezTo>
                <a:cubicBezTo>
                  <a:pt x="1152127" y="567235"/>
                  <a:pt x="1161132" y="558228"/>
                  <a:pt x="1172252" y="558228"/>
                </a:cubicBezTo>
                <a:close/>
                <a:moveTo>
                  <a:pt x="1233654" y="557547"/>
                </a:moveTo>
                <a:cubicBezTo>
                  <a:pt x="1233773" y="557547"/>
                  <a:pt x="1233876" y="557547"/>
                  <a:pt x="1233995" y="557547"/>
                </a:cubicBezTo>
                <a:cubicBezTo>
                  <a:pt x="1245388" y="557649"/>
                  <a:pt x="1254564" y="566961"/>
                  <a:pt x="1254462" y="578356"/>
                </a:cubicBezTo>
                <a:cubicBezTo>
                  <a:pt x="1254462" y="578407"/>
                  <a:pt x="1254462" y="578474"/>
                  <a:pt x="1254462" y="578525"/>
                </a:cubicBezTo>
                <a:cubicBezTo>
                  <a:pt x="1254359" y="589925"/>
                  <a:pt x="1245047" y="599087"/>
                  <a:pt x="1233654" y="598993"/>
                </a:cubicBezTo>
                <a:cubicBezTo>
                  <a:pt x="1222226" y="598993"/>
                  <a:pt x="1212948" y="589781"/>
                  <a:pt x="1212846" y="578356"/>
                </a:cubicBezTo>
                <a:cubicBezTo>
                  <a:pt x="1212846" y="566860"/>
                  <a:pt x="1222158" y="557547"/>
                  <a:pt x="1233654" y="557547"/>
                </a:cubicBezTo>
                <a:close/>
                <a:moveTo>
                  <a:pt x="1295054" y="556864"/>
                </a:moveTo>
                <a:cubicBezTo>
                  <a:pt x="1295174" y="556864"/>
                  <a:pt x="1295276" y="556864"/>
                  <a:pt x="1295396" y="556864"/>
                </a:cubicBezTo>
                <a:cubicBezTo>
                  <a:pt x="1307165" y="556967"/>
                  <a:pt x="1316648" y="566587"/>
                  <a:pt x="1316545" y="578356"/>
                </a:cubicBezTo>
                <a:cubicBezTo>
                  <a:pt x="1316545" y="578407"/>
                  <a:pt x="1316545" y="578474"/>
                  <a:pt x="1316545" y="578527"/>
                </a:cubicBezTo>
                <a:cubicBezTo>
                  <a:pt x="1316443" y="590302"/>
                  <a:pt x="1306823" y="599770"/>
                  <a:pt x="1295054" y="599676"/>
                </a:cubicBezTo>
                <a:cubicBezTo>
                  <a:pt x="1283286" y="599676"/>
                  <a:pt x="1273735" y="590131"/>
                  <a:pt x="1273735" y="578356"/>
                </a:cubicBezTo>
                <a:cubicBezTo>
                  <a:pt x="1273735" y="578305"/>
                  <a:pt x="1273735" y="578236"/>
                  <a:pt x="1273735" y="578185"/>
                </a:cubicBezTo>
                <a:cubicBezTo>
                  <a:pt x="1273735" y="566417"/>
                  <a:pt x="1283286" y="556864"/>
                  <a:pt x="1295054" y="556864"/>
                </a:cubicBezTo>
                <a:close/>
                <a:moveTo>
                  <a:pt x="1971151" y="556694"/>
                </a:moveTo>
                <a:cubicBezTo>
                  <a:pt x="1983107" y="556694"/>
                  <a:pt x="1992812" y="566398"/>
                  <a:pt x="1992812" y="578356"/>
                </a:cubicBezTo>
                <a:cubicBezTo>
                  <a:pt x="1992812" y="578407"/>
                  <a:pt x="1992812" y="578474"/>
                  <a:pt x="1992812" y="578525"/>
                </a:cubicBezTo>
                <a:cubicBezTo>
                  <a:pt x="1992710" y="590395"/>
                  <a:pt x="1983023" y="599939"/>
                  <a:pt x="1971151" y="599846"/>
                </a:cubicBezTo>
                <a:cubicBezTo>
                  <a:pt x="1971100" y="599846"/>
                  <a:pt x="1971032" y="599846"/>
                  <a:pt x="1970981" y="599846"/>
                </a:cubicBezTo>
                <a:cubicBezTo>
                  <a:pt x="1959110" y="599846"/>
                  <a:pt x="1949491" y="590225"/>
                  <a:pt x="1949491" y="578356"/>
                </a:cubicBezTo>
                <a:cubicBezTo>
                  <a:pt x="1949491" y="566398"/>
                  <a:pt x="1959195" y="556694"/>
                  <a:pt x="1971151" y="556694"/>
                </a:cubicBezTo>
                <a:close/>
                <a:moveTo>
                  <a:pt x="1357139" y="556353"/>
                </a:moveTo>
                <a:cubicBezTo>
                  <a:pt x="1369283" y="556353"/>
                  <a:pt x="1379141" y="566212"/>
                  <a:pt x="1379141" y="578356"/>
                </a:cubicBezTo>
                <a:cubicBezTo>
                  <a:pt x="1379141" y="578407"/>
                  <a:pt x="1379141" y="578474"/>
                  <a:pt x="1379141" y="578525"/>
                </a:cubicBezTo>
                <a:cubicBezTo>
                  <a:pt x="1379039" y="590582"/>
                  <a:pt x="1369197" y="600281"/>
                  <a:pt x="1357139" y="600186"/>
                </a:cubicBezTo>
                <a:cubicBezTo>
                  <a:pt x="1357088" y="600186"/>
                  <a:pt x="1357020" y="600186"/>
                  <a:pt x="1356968" y="600186"/>
                </a:cubicBezTo>
                <a:cubicBezTo>
                  <a:pt x="1344910" y="600186"/>
                  <a:pt x="1335137" y="590412"/>
                  <a:pt x="1335137" y="578356"/>
                </a:cubicBezTo>
                <a:cubicBezTo>
                  <a:pt x="1335137" y="566212"/>
                  <a:pt x="1344995" y="556353"/>
                  <a:pt x="1357139" y="556353"/>
                </a:cubicBezTo>
                <a:close/>
                <a:moveTo>
                  <a:pt x="1417858" y="555671"/>
                </a:moveTo>
                <a:cubicBezTo>
                  <a:pt x="1417977" y="555671"/>
                  <a:pt x="1418079" y="555671"/>
                  <a:pt x="1418199" y="555671"/>
                </a:cubicBezTo>
                <a:cubicBezTo>
                  <a:pt x="1430632" y="555774"/>
                  <a:pt x="1440644" y="565921"/>
                  <a:pt x="1440542" y="578356"/>
                </a:cubicBezTo>
                <a:cubicBezTo>
                  <a:pt x="1440542" y="578407"/>
                  <a:pt x="1440542" y="578474"/>
                  <a:pt x="1440542" y="578525"/>
                </a:cubicBezTo>
                <a:cubicBezTo>
                  <a:pt x="1440440" y="590960"/>
                  <a:pt x="1430292" y="600963"/>
                  <a:pt x="1417858" y="600870"/>
                </a:cubicBezTo>
                <a:cubicBezTo>
                  <a:pt x="1405390" y="600870"/>
                  <a:pt x="1395276" y="590817"/>
                  <a:pt x="1395174" y="578356"/>
                </a:cubicBezTo>
                <a:cubicBezTo>
                  <a:pt x="1395174" y="565820"/>
                  <a:pt x="1405322" y="555671"/>
                  <a:pt x="1417858" y="555671"/>
                </a:cubicBezTo>
                <a:close/>
                <a:moveTo>
                  <a:pt x="1479259" y="555159"/>
                </a:moveTo>
                <a:cubicBezTo>
                  <a:pt x="1492068" y="555159"/>
                  <a:pt x="1502455" y="565547"/>
                  <a:pt x="1502455" y="578356"/>
                </a:cubicBezTo>
                <a:cubicBezTo>
                  <a:pt x="1502455" y="578407"/>
                  <a:pt x="1502455" y="578474"/>
                  <a:pt x="1502455" y="578525"/>
                </a:cubicBezTo>
                <a:cubicBezTo>
                  <a:pt x="1502353" y="591243"/>
                  <a:pt x="1491983" y="601475"/>
                  <a:pt x="1479259" y="601380"/>
                </a:cubicBezTo>
                <a:cubicBezTo>
                  <a:pt x="1479140" y="601383"/>
                  <a:pt x="1479037" y="601383"/>
                  <a:pt x="1478918" y="601380"/>
                </a:cubicBezTo>
                <a:cubicBezTo>
                  <a:pt x="1466296" y="601287"/>
                  <a:pt x="1456131" y="590976"/>
                  <a:pt x="1456233" y="578356"/>
                </a:cubicBezTo>
                <a:cubicBezTo>
                  <a:pt x="1456233" y="578304"/>
                  <a:pt x="1456233" y="578236"/>
                  <a:pt x="1456233" y="578185"/>
                </a:cubicBezTo>
                <a:cubicBezTo>
                  <a:pt x="1456233" y="565461"/>
                  <a:pt x="1466535" y="555159"/>
                  <a:pt x="1479259" y="555159"/>
                </a:cubicBezTo>
                <a:close/>
                <a:moveTo>
                  <a:pt x="1540660" y="554648"/>
                </a:moveTo>
                <a:cubicBezTo>
                  <a:pt x="1553759" y="554648"/>
                  <a:pt x="1564367" y="565257"/>
                  <a:pt x="1564367" y="578356"/>
                </a:cubicBezTo>
                <a:cubicBezTo>
                  <a:pt x="1564367" y="578407"/>
                  <a:pt x="1564367" y="578474"/>
                  <a:pt x="1564367" y="578527"/>
                </a:cubicBezTo>
                <a:cubicBezTo>
                  <a:pt x="1564265" y="591526"/>
                  <a:pt x="1553656" y="601987"/>
                  <a:pt x="1540660" y="601893"/>
                </a:cubicBezTo>
                <a:cubicBezTo>
                  <a:pt x="1527663" y="601893"/>
                  <a:pt x="1517123" y="591356"/>
                  <a:pt x="1517123" y="578356"/>
                </a:cubicBezTo>
                <a:cubicBezTo>
                  <a:pt x="1517123" y="578305"/>
                  <a:pt x="1517123" y="578237"/>
                  <a:pt x="1517123" y="578186"/>
                </a:cubicBezTo>
                <a:cubicBezTo>
                  <a:pt x="1517123" y="565188"/>
                  <a:pt x="1527663" y="554648"/>
                  <a:pt x="1540660" y="554648"/>
                </a:cubicBezTo>
                <a:close/>
                <a:moveTo>
                  <a:pt x="1602061" y="554305"/>
                </a:moveTo>
                <a:cubicBezTo>
                  <a:pt x="1615348" y="554305"/>
                  <a:pt x="1626110" y="565068"/>
                  <a:pt x="1626110" y="578356"/>
                </a:cubicBezTo>
                <a:cubicBezTo>
                  <a:pt x="1626008" y="591570"/>
                  <a:pt x="1615279" y="602234"/>
                  <a:pt x="1602061" y="602234"/>
                </a:cubicBezTo>
                <a:cubicBezTo>
                  <a:pt x="1588877" y="602234"/>
                  <a:pt x="1578183" y="591543"/>
                  <a:pt x="1578183" y="578356"/>
                </a:cubicBezTo>
                <a:cubicBezTo>
                  <a:pt x="1578183" y="565137"/>
                  <a:pt x="1588843" y="554392"/>
                  <a:pt x="1602061" y="554305"/>
                </a:cubicBezTo>
                <a:close/>
                <a:moveTo>
                  <a:pt x="1909067" y="553283"/>
                </a:moveTo>
                <a:cubicBezTo>
                  <a:pt x="1922917" y="553283"/>
                  <a:pt x="1934139" y="564505"/>
                  <a:pt x="1934139" y="578356"/>
                </a:cubicBezTo>
                <a:cubicBezTo>
                  <a:pt x="1934139" y="578407"/>
                  <a:pt x="1934139" y="578474"/>
                  <a:pt x="1934139" y="578525"/>
                </a:cubicBezTo>
                <a:cubicBezTo>
                  <a:pt x="1934037" y="592279"/>
                  <a:pt x="1922814" y="603351"/>
                  <a:pt x="1909067" y="603258"/>
                </a:cubicBezTo>
                <a:cubicBezTo>
                  <a:pt x="1895320" y="603258"/>
                  <a:pt x="1884166" y="592108"/>
                  <a:pt x="1884166" y="578356"/>
                </a:cubicBezTo>
                <a:cubicBezTo>
                  <a:pt x="1884166" y="578305"/>
                  <a:pt x="1884166" y="578236"/>
                  <a:pt x="1884166" y="578185"/>
                </a:cubicBezTo>
                <a:cubicBezTo>
                  <a:pt x="1884166" y="564438"/>
                  <a:pt x="1895320" y="553283"/>
                  <a:pt x="1909067" y="553283"/>
                </a:cubicBezTo>
                <a:close/>
                <a:moveTo>
                  <a:pt x="1847667" y="553283"/>
                </a:moveTo>
                <a:cubicBezTo>
                  <a:pt x="1861516" y="553283"/>
                  <a:pt x="1872739" y="564505"/>
                  <a:pt x="1872739" y="578356"/>
                </a:cubicBezTo>
                <a:cubicBezTo>
                  <a:pt x="1872739" y="578407"/>
                  <a:pt x="1872739" y="578474"/>
                  <a:pt x="1872739" y="578525"/>
                </a:cubicBezTo>
                <a:cubicBezTo>
                  <a:pt x="1872636" y="592279"/>
                  <a:pt x="1861414" y="603351"/>
                  <a:pt x="1847667" y="603258"/>
                </a:cubicBezTo>
                <a:cubicBezTo>
                  <a:pt x="1833920" y="603258"/>
                  <a:pt x="1822765" y="592108"/>
                  <a:pt x="1822765" y="578356"/>
                </a:cubicBezTo>
                <a:cubicBezTo>
                  <a:pt x="1822765" y="578305"/>
                  <a:pt x="1822765" y="578236"/>
                  <a:pt x="1822765" y="578185"/>
                </a:cubicBezTo>
                <a:cubicBezTo>
                  <a:pt x="1822765" y="564438"/>
                  <a:pt x="1833920" y="553283"/>
                  <a:pt x="1847667" y="553283"/>
                </a:cubicBezTo>
                <a:close/>
                <a:moveTo>
                  <a:pt x="1786265" y="553283"/>
                </a:moveTo>
                <a:cubicBezTo>
                  <a:pt x="1800012" y="553283"/>
                  <a:pt x="1811166" y="564438"/>
                  <a:pt x="1811166" y="578185"/>
                </a:cubicBezTo>
                <a:cubicBezTo>
                  <a:pt x="1811166" y="578236"/>
                  <a:pt x="1811166" y="578305"/>
                  <a:pt x="1811166" y="578356"/>
                </a:cubicBezTo>
                <a:cubicBezTo>
                  <a:pt x="1811064" y="592015"/>
                  <a:pt x="1799927" y="603010"/>
                  <a:pt x="1786265" y="602916"/>
                </a:cubicBezTo>
                <a:cubicBezTo>
                  <a:pt x="1772603" y="602916"/>
                  <a:pt x="1761534" y="591842"/>
                  <a:pt x="1761534" y="578185"/>
                </a:cubicBezTo>
                <a:cubicBezTo>
                  <a:pt x="1761534" y="578133"/>
                  <a:pt x="1761534" y="578066"/>
                  <a:pt x="1761534" y="578014"/>
                </a:cubicBezTo>
                <a:cubicBezTo>
                  <a:pt x="1761534" y="564352"/>
                  <a:pt x="1772603" y="553283"/>
                  <a:pt x="1786265" y="553283"/>
                </a:cubicBezTo>
                <a:close/>
                <a:moveTo>
                  <a:pt x="1724864" y="553283"/>
                </a:moveTo>
                <a:cubicBezTo>
                  <a:pt x="1738526" y="553283"/>
                  <a:pt x="1749595" y="564352"/>
                  <a:pt x="1749595" y="578014"/>
                </a:cubicBezTo>
                <a:cubicBezTo>
                  <a:pt x="1749595" y="578066"/>
                  <a:pt x="1749595" y="578133"/>
                  <a:pt x="1749595" y="578185"/>
                </a:cubicBezTo>
                <a:cubicBezTo>
                  <a:pt x="1749493" y="591749"/>
                  <a:pt x="1738424" y="602669"/>
                  <a:pt x="1724864" y="602574"/>
                </a:cubicBezTo>
                <a:cubicBezTo>
                  <a:pt x="1724745" y="602574"/>
                  <a:pt x="1724642" y="602574"/>
                  <a:pt x="1724523" y="602574"/>
                </a:cubicBezTo>
                <a:cubicBezTo>
                  <a:pt x="1711049" y="602481"/>
                  <a:pt x="1700201" y="591484"/>
                  <a:pt x="1700303" y="578014"/>
                </a:cubicBezTo>
                <a:cubicBezTo>
                  <a:pt x="1700303" y="577963"/>
                  <a:pt x="1700303" y="577895"/>
                  <a:pt x="1700303" y="577844"/>
                </a:cubicBezTo>
                <a:cubicBezTo>
                  <a:pt x="1700303" y="564283"/>
                  <a:pt x="1711305" y="553283"/>
                  <a:pt x="1724864" y="553283"/>
                </a:cubicBezTo>
                <a:close/>
                <a:moveTo>
                  <a:pt x="1664145" y="553283"/>
                </a:moveTo>
                <a:cubicBezTo>
                  <a:pt x="1664367" y="553283"/>
                  <a:pt x="1664606" y="553283"/>
                  <a:pt x="1664844" y="553300"/>
                </a:cubicBezTo>
                <a:cubicBezTo>
                  <a:pt x="1678301" y="553676"/>
                  <a:pt x="1688910" y="564899"/>
                  <a:pt x="1688535" y="578356"/>
                </a:cubicBezTo>
                <a:cubicBezTo>
                  <a:pt x="1688433" y="591760"/>
                  <a:pt x="1677551" y="602574"/>
                  <a:pt x="1664145" y="602574"/>
                </a:cubicBezTo>
                <a:cubicBezTo>
                  <a:pt x="1663906" y="602574"/>
                  <a:pt x="1663684" y="602571"/>
                  <a:pt x="1663446" y="602565"/>
                </a:cubicBezTo>
                <a:cubicBezTo>
                  <a:pt x="1650074" y="602188"/>
                  <a:pt x="1639551" y="591043"/>
                  <a:pt x="1639925" y="577673"/>
                </a:cubicBezTo>
                <a:cubicBezTo>
                  <a:pt x="1639925" y="577622"/>
                  <a:pt x="1639925" y="577554"/>
                  <a:pt x="1639925" y="577503"/>
                </a:cubicBezTo>
                <a:cubicBezTo>
                  <a:pt x="1639925" y="564131"/>
                  <a:pt x="1650773" y="553283"/>
                  <a:pt x="1664145" y="553283"/>
                </a:cubicBezTo>
                <a:close/>
                <a:moveTo>
                  <a:pt x="5995" y="511881"/>
                </a:moveTo>
                <a:cubicBezTo>
                  <a:pt x="8727" y="511881"/>
                  <a:pt x="10941" y="514095"/>
                  <a:pt x="10941" y="516827"/>
                </a:cubicBezTo>
                <a:cubicBezTo>
                  <a:pt x="10941" y="519559"/>
                  <a:pt x="8727" y="521773"/>
                  <a:pt x="5995" y="521773"/>
                </a:cubicBezTo>
                <a:cubicBezTo>
                  <a:pt x="3263" y="521773"/>
                  <a:pt x="1049" y="519559"/>
                  <a:pt x="1049" y="516827"/>
                </a:cubicBezTo>
                <a:cubicBezTo>
                  <a:pt x="1049" y="514095"/>
                  <a:pt x="3263" y="511881"/>
                  <a:pt x="5995" y="511881"/>
                </a:cubicBezTo>
                <a:close/>
                <a:moveTo>
                  <a:pt x="67030" y="510139"/>
                </a:moveTo>
                <a:cubicBezTo>
                  <a:pt x="70799" y="510139"/>
                  <a:pt x="73853" y="513192"/>
                  <a:pt x="73853" y="516962"/>
                </a:cubicBezTo>
                <a:cubicBezTo>
                  <a:pt x="73853" y="520731"/>
                  <a:pt x="70799" y="523784"/>
                  <a:pt x="67030" y="523784"/>
                </a:cubicBezTo>
                <a:cubicBezTo>
                  <a:pt x="63261" y="523784"/>
                  <a:pt x="60208" y="520731"/>
                  <a:pt x="60208" y="516962"/>
                </a:cubicBezTo>
                <a:cubicBezTo>
                  <a:pt x="60208" y="513192"/>
                  <a:pt x="63261" y="510139"/>
                  <a:pt x="67030" y="510139"/>
                </a:cubicBezTo>
                <a:close/>
                <a:moveTo>
                  <a:pt x="129113" y="509287"/>
                </a:moveTo>
                <a:cubicBezTo>
                  <a:pt x="133360" y="509287"/>
                  <a:pt x="136788" y="512716"/>
                  <a:pt x="136788" y="516962"/>
                </a:cubicBezTo>
                <a:cubicBezTo>
                  <a:pt x="136788" y="521209"/>
                  <a:pt x="133360" y="524630"/>
                  <a:pt x="129113" y="524630"/>
                </a:cubicBezTo>
                <a:cubicBezTo>
                  <a:pt x="124866" y="524630"/>
                  <a:pt x="121438" y="521209"/>
                  <a:pt x="121438" y="516962"/>
                </a:cubicBezTo>
                <a:cubicBezTo>
                  <a:pt x="121438" y="512716"/>
                  <a:pt x="124866" y="509287"/>
                  <a:pt x="129113" y="509287"/>
                </a:cubicBezTo>
                <a:close/>
                <a:moveTo>
                  <a:pt x="189833" y="508434"/>
                </a:moveTo>
                <a:cubicBezTo>
                  <a:pt x="194540" y="508434"/>
                  <a:pt x="198360" y="512254"/>
                  <a:pt x="198360" y="516961"/>
                </a:cubicBezTo>
                <a:cubicBezTo>
                  <a:pt x="198360" y="521669"/>
                  <a:pt x="194540" y="525482"/>
                  <a:pt x="189833" y="525482"/>
                </a:cubicBezTo>
                <a:cubicBezTo>
                  <a:pt x="185159" y="525397"/>
                  <a:pt x="181390" y="521635"/>
                  <a:pt x="181305" y="516961"/>
                </a:cubicBezTo>
                <a:cubicBezTo>
                  <a:pt x="181305" y="512254"/>
                  <a:pt x="185125" y="508434"/>
                  <a:pt x="189833" y="508434"/>
                </a:cubicBezTo>
                <a:close/>
                <a:moveTo>
                  <a:pt x="251234" y="507752"/>
                </a:moveTo>
                <a:cubicBezTo>
                  <a:pt x="256317" y="507752"/>
                  <a:pt x="260444" y="511879"/>
                  <a:pt x="260444" y="516962"/>
                </a:cubicBezTo>
                <a:cubicBezTo>
                  <a:pt x="260444" y="522044"/>
                  <a:pt x="256317" y="526165"/>
                  <a:pt x="251234" y="526165"/>
                </a:cubicBezTo>
                <a:cubicBezTo>
                  <a:pt x="246186" y="526079"/>
                  <a:pt x="242109" y="522010"/>
                  <a:pt x="242024" y="516962"/>
                </a:cubicBezTo>
                <a:cubicBezTo>
                  <a:pt x="242024" y="511879"/>
                  <a:pt x="246151" y="507752"/>
                  <a:pt x="251234" y="507752"/>
                </a:cubicBezTo>
                <a:close/>
                <a:moveTo>
                  <a:pt x="312635" y="506898"/>
                </a:moveTo>
                <a:cubicBezTo>
                  <a:pt x="312755" y="506898"/>
                  <a:pt x="312857" y="506898"/>
                  <a:pt x="312976" y="506898"/>
                </a:cubicBezTo>
                <a:cubicBezTo>
                  <a:pt x="318434" y="507001"/>
                  <a:pt x="322800" y="511504"/>
                  <a:pt x="322698" y="516961"/>
                </a:cubicBezTo>
                <a:cubicBezTo>
                  <a:pt x="322698" y="522522"/>
                  <a:pt x="318196" y="527017"/>
                  <a:pt x="312635" y="527017"/>
                </a:cubicBezTo>
                <a:cubicBezTo>
                  <a:pt x="307109" y="526932"/>
                  <a:pt x="302657" y="522488"/>
                  <a:pt x="302573" y="516961"/>
                </a:cubicBezTo>
                <a:cubicBezTo>
                  <a:pt x="302573" y="511401"/>
                  <a:pt x="307075" y="506898"/>
                  <a:pt x="312635" y="506898"/>
                </a:cubicBezTo>
                <a:close/>
                <a:moveTo>
                  <a:pt x="374036" y="506045"/>
                </a:moveTo>
                <a:cubicBezTo>
                  <a:pt x="374156" y="506045"/>
                  <a:pt x="374258" y="506045"/>
                  <a:pt x="374378" y="506045"/>
                </a:cubicBezTo>
                <a:cubicBezTo>
                  <a:pt x="380313" y="506148"/>
                  <a:pt x="385055" y="511026"/>
                  <a:pt x="384952" y="516961"/>
                </a:cubicBezTo>
                <a:cubicBezTo>
                  <a:pt x="384952" y="522982"/>
                  <a:pt x="380057" y="527870"/>
                  <a:pt x="374036" y="527870"/>
                </a:cubicBezTo>
                <a:cubicBezTo>
                  <a:pt x="368015" y="527870"/>
                  <a:pt x="363121" y="522982"/>
                  <a:pt x="363121" y="516961"/>
                </a:cubicBezTo>
                <a:cubicBezTo>
                  <a:pt x="363121" y="510940"/>
                  <a:pt x="368015" y="506045"/>
                  <a:pt x="374036" y="506045"/>
                </a:cubicBezTo>
                <a:close/>
                <a:moveTo>
                  <a:pt x="436119" y="505364"/>
                </a:moveTo>
                <a:cubicBezTo>
                  <a:pt x="436239" y="505364"/>
                  <a:pt x="436341" y="505364"/>
                  <a:pt x="436460" y="505364"/>
                </a:cubicBezTo>
                <a:cubicBezTo>
                  <a:pt x="442772" y="505467"/>
                  <a:pt x="447820" y="510651"/>
                  <a:pt x="447717" y="516961"/>
                </a:cubicBezTo>
                <a:cubicBezTo>
                  <a:pt x="447717" y="523374"/>
                  <a:pt x="442533" y="528552"/>
                  <a:pt x="436119" y="528552"/>
                </a:cubicBezTo>
                <a:cubicBezTo>
                  <a:pt x="429758" y="528467"/>
                  <a:pt x="424607" y="523324"/>
                  <a:pt x="424522" y="516961"/>
                </a:cubicBezTo>
                <a:cubicBezTo>
                  <a:pt x="424522" y="510549"/>
                  <a:pt x="429706" y="505364"/>
                  <a:pt x="436119" y="505364"/>
                </a:cubicBezTo>
                <a:close/>
                <a:moveTo>
                  <a:pt x="496839" y="504510"/>
                </a:moveTo>
                <a:cubicBezTo>
                  <a:pt x="496958" y="504510"/>
                  <a:pt x="497060" y="504510"/>
                  <a:pt x="497179" y="504510"/>
                </a:cubicBezTo>
                <a:cubicBezTo>
                  <a:pt x="503968" y="504614"/>
                  <a:pt x="509392" y="510174"/>
                  <a:pt x="509290" y="516961"/>
                </a:cubicBezTo>
                <a:cubicBezTo>
                  <a:pt x="509290" y="523835"/>
                  <a:pt x="503712" y="529405"/>
                  <a:pt x="496839" y="529405"/>
                </a:cubicBezTo>
                <a:cubicBezTo>
                  <a:pt x="489965" y="529405"/>
                  <a:pt x="484388" y="523835"/>
                  <a:pt x="484388" y="516961"/>
                </a:cubicBezTo>
                <a:cubicBezTo>
                  <a:pt x="484388" y="510088"/>
                  <a:pt x="489965" y="504510"/>
                  <a:pt x="496839" y="504510"/>
                </a:cubicBezTo>
                <a:close/>
                <a:moveTo>
                  <a:pt x="558240" y="503829"/>
                </a:moveTo>
                <a:cubicBezTo>
                  <a:pt x="558360" y="503829"/>
                  <a:pt x="558462" y="503829"/>
                  <a:pt x="558581" y="503829"/>
                </a:cubicBezTo>
                <a:cubicBezTo>
                  <a:pt x="565745" y="503931"/>
                  <a:pt x="571476" y="509799"/>
                  <a:pt x="571373" y="516962"/>
                </a:cubicBezTo>
                <a:cubicBezTo>
                  <a:pt x="571373" y="524203"/>
                  <a:pt x="565489" y="530088"/>
                  <a:pt x="558240" y="530088"/>
                </a:cubicBezTo>
                <a:cubicBezTo>
                  <a:pt x="551026" y="530002"/>
                  <a:pt x="545192" y="524169"/>
                  <a:pt x="545108" y="516962"/>
                </a:cubicBezTo>
                <a:cubicBezTo>
                  <a:pt x="545108" y="509713"/>
                  <a:pt x="550991" y="503829"/>
                  <a:pt x="558240" y="503829"/>
                </a:cubicBezTo>
                <a:close/>
                <a:moveTo>
                  <a:pt x="619642" y="502975"/>
                </a:moveTo>
                <a:cubicBezTo>
                  <a:pt x="627368" y="502975"/>
                  <a:pt x="633627" y="509235"/>
                  <a:pt x="633627" y="516961"/>
                </a:cubicBezTo>
                <a:cubicBezTo>
                  <a:pt x="633627" y="524681"/>
                  <a:pt x="627368" y="530940"/>
                  <a:pt x="619642" y="530940"/>
                </a:cubicBezTo>
                <a:cubicBezTo>
                  <a:pt x="611915" y="530940"/>
                  <a:pt x="605656" y="524681"/>
                  <a:pt x="605656" y="516961"/>
                </a:cubicBezTo>
                <a:cubicBezTo>
                  <a:pt x="605656" y="509235"/>
                  <a:pt x="611915" y="502975"/>
                  <a:pt x="619642" y="502975"/>
                </a:cubicBezTo>
                <a:close/>
                <a:moveTo>
                  <a:pt x="743126" y="502122"/>
                </a:moveTo>
                <a:cubicBezTo>
                  <a:pt x="751704" y="502122"/>
                  <a:pt x="758646" y="509064"/>
                  <a:pt x="758646" y="517643"/>
                </a:cubicBezTo>
                <a:cubicBezTo>
                  <a:pt x="758646" y="517695"/>
                  <a:pt x="758646" y="517763"/>
                  <a:pt x="758646" y="517814"/>
                </a:cubicBezTo>
                <a:cubicBezTo>
                  <a:pt x="758544" y="526284"/>
                  <a:pt x="751602" y="533089"/>
                  <a:pt x="743126" y="532987"/>
                </a:cubicBezTo>
                <a:cubicBezTo>
                  <a:pt x="743074" y="532987"/>
                  <a:pt x="743006" y="532987"/>
                  <a:pt x="742955" y="532987"/>
                </a:cubicBezTo>
                <a:cubicBezTo>
                  <a:pt x="734478" y="532987"/>
                  <a:pt x="727605" y="526113"/>
                  <a:pt x="727605" y="517643"/>
                </a:cubicBezTo>
                <a:cubicBezTo>
                  <a:pt x="727605" y="509064"/>
                  <a:pt x="734547" y="502122"/>
                  <a:pt x="743126" y="502122"/>
                </a:cubicBezTo>
                <a:close/>
                <a:moveTo>
                  <a:pt x="681042" y="502122"/>
                </a:moveTo>
                <a:cubicBezTo>
                  <a:pt x="689229" y="502122"/>
                  <a:pt x="695881" y="508775"/>
                  <a:pt x="695881" y="516961"/>
                </a:cubicBezTo>
                <a:cubicBezTo>
                  <a:pt x="695881" y="525140"/>
                  <a:pt x="689229" y="531793"/>
                  <a:pt x="681042" y="531793"/>
                </a:cubicBezTo>
                <a:cubicBezTo>
                  <a:pt x="672856" y="531793"/>
                  <a:pt x="666204" y="525140"/>
                  <a:pt x="666204" y="516961"/>
                </a:cubicBezTo>
                <a:cubicBezTo>
                  <a:pt x="666204" y="508775"/>
                  <a:pt x="672838" y="502122"/>
                  <a:pt x="681042" y="502122"/>
                </a:cubicBezTo>
                <a:close/>
                <a:moveTo>
                  <a:pt x="803844" y="500587"/>
                </a:moveTo>
                <a:cubicBezTo>
                  <a:pt x="813259" y="500587"/>
                  <a:pt x="820900" y="508229"/>
                  <a:pt x="820900" y="517643"/>
                </a:cubicBezTo>
                <a:cubicBezTo>
                  <a:pt x="820440" y="526726"/>
                  <a:pt x="812935" y="533856"/>
                  <a:pt x="803844" y="533839"/>
                </a:cubicBezTo>
                <a:cubicBezTo>
                  <a:pt x="794754" y="533856"/>
                  <a:pt x="787249" y="526726"/>
                  <a:pt x="786789" y="517643"/>
                </a:cubicBezTo>
                <a:cubicBezTo>
                  <a:pt x="786789" y="508229"/>
                  <a:pt x="794430" y="500587"/>
                  <a:pt x="803844" y="500587"/>
                </a:cubicBezTo>
                <a:close/>
                <a:moveTo>
                  <a:pt x="865246" y="499906"/>
                </a:moveTo>
                <a:cubicBezTo>
                  <a:pt x="874661" y="499906"/>
                  <a:pt x="882302" y="507546"/>
                  <a:pt x="882302" y="516961"/>
                </a:cubicBezTo>
                <a:cubicBezTo>
                  <a:pt x="882302" y="526369"/>
                  <a:pt x="874661" y="534010"/>
                  <a:pt x="865246" y="534010"/>
                </a:cubicBezTo>
                <a:cubicBezTo>
                  <a:pt x="855832" y="534010"/>
                  <a:pt x="848191" y="526369"/>
                  <a:pt x="848191" y="516961"/>
                </a:cubicBezTo>
                <a:cubicBezTo>
                  <a:pt x="848191" y="507546"/>
                  <a:pt x="855832" y="499906"/>
                  <a:pt x="865246" y="499906"/>
                </a:cubicBezTo>
                <a:close/>
                <a:moveTo>
                  <a:pt x="927014" y="499089"/>
                </a:moveTo>
                <a:cubicBezTo>
                  <a:pt x="936811" y="499089"/>
                  <a:pt x="944752" y="507032"/>
                  <a:pt x="944752" y="516827"/>
                </a:cubicBezTo>
                <a:cubicBezTo>
                  <a:pt x="944752" y="526617"/>
                  <a:pt x="936811" y="534558"/>
                  <a:pt x="927014" y="534558"/>
                </a:cubicBezTo>
                <a:cubicBezTo>
                  <a:pt x="917218" y="534558"/>
                  <a:pt x="909276" y="526617"/>
                  <a:pt x="909276" y="516827"/>
                </a:cubicBezTo>
                <a:cubicBezTo>
                  <a:pt x="909276" y="507032"/>
                  <a:pt x="917218" y="499089"/>
                  <a:pt x="927014" y="499089"/>
                </a:cubicBezTo>
                <a:close/>
                <a:moveTo>
                  <a:pt x="988048" y="498370"/>
                </a:moveTo>
                <a:cubicBezTo>
                  <a:pt x="998316" y="498370"/>
                  <a:pt x="1006640" y="506695"/>
                  <a:pt x="1006640" y="516961"/>
                </a:cubicBezTo>
                <a:cubicBezTo>
                  <a:pt x="1006640" y="517013"/>
                  <a:pt x="1006640" y="517081"/>
                  <a:pt x="1006640" y="517132"/>
                </a:cubicBezTo>
                <a:cubicBezTo>
                  <a:pt x="1006537" y="527290"/>
                  <a:pt x="998214" y="535476"/>
                  <a:pt x="988048" y="535374"/>
                </a:cubicBezTo>
                <a:cubicBezTo>
                  <a:pt x="987997" y="535374"/>
                  <a:pt x="987929" y="535374"/>
                  <a:pt x="987878" y="535374"/>
                </a:cubicBezTo>
                <a:cubicBezTo>
                  <a:pt x="977696" y="535374"/>
                  <a:pt x="969458" y="527119"/>
                  <a:pt x="969458" y="516961"/>
                </a:cubicBezTo>
                <a:cubicBezTo>
                  <a:pt x="969458" y="506695"/>
                  <a:pt x="977781" y="498370"/>
                  <a:pt x="988048" y="498370"/>
                </a:cubicBezTo>
                <a:close/>
                <a:moveTo>
                  <a:pt x="1050132" y="497688"/>
                </a:moveTo>
                <a:cubicBezTo>
                  <a:pt x="1050303" y="497688"/>
                  <a:pt x="1050473" y="497688"/>
                  <a:pt x="1050643" y="497688"/>
                </a:cubicBezTo>
                <a:cubicBezTo>
                  <a:pt x="1061201" y="497877"/>
                  <a:pt x="1069592" y="506592"/>
                  <a:pt x="1069405" y="517132"/>
                </a:cubicBezTo>
                <a:cubicBezTo>
                  <a:pt x="1069405" y="517183"/>
                  <a:pt x="1069405" y="517252"/>
                  <a:pt x="1069405" y="517303"/>
                </a:cubicBezTo>
                <a:cubicBezTo>
                  <a:pt x="1069303" y="527853"/>
                  <a:pt x="1060689" y="536330"/>
                  <a:pt x="1050132" y="536228"/>
                </a:cubicBezTo>
                <a:cubicBezTo>
                  <a:pt x="1039489" y="536228"/>
                  <a:pt x="1030859" y="527598"/>
                  <a:pt x="1030859" y="516962"/>
                </a:cubicBezTo>
                <a:cubicBezTo>
                  <a:pt x="1030859" y="506320"/>
                  <a:pt x="1039489" y="497688"/>
                  <a:pt x="1050132" y="497688"/>
                </a:cubicBezTo>
                <a:close/>
                <a:moveTo>
                  <a:pt x="1110851" y="497007"/>
                </a:moveTo>
                <a:cubicBezTo>
                  <a:pt x="1121870" y="497007"/>
                  <a:pt x="1130807" y="505945"/>
                  <a:pt x="1130807" y="516962"/>
                </a:cubicBezTo>
                <a:cubicBezTo>
                  <a:pt x="1130807" y="517013"/>
                  <a:pt x="1130807" y="517081"/>
                  <a:pt x="1130807" y="517132"/>
                </a:cubicBezTo>
                <a:cubicBezTo>
                  <a:pt x="1130705" y="528058"/>
                  <a:pt x="1121784" y="536842"/>
                  <a:pt x="1110851" y="536740"/>
                </a:cubicBezTo>
                <a:cubicBezTo>
                  <a:pt x="1099919" y="536740"/>
                  <a:pt x="1091067" y="527888"/>
                  <a:pt x="1091067" y="516962"/>
                </a:cubicBezTo>
                <a:cubicBezTo>
                  <a:pt x="1091067" y="516911"/>
                  <a:pt x="1091067" y="516842"/>
                  <a:pt x="1091067" y="516791"/>
                </a:cubicBezTo>
                <a:cubicBezTo>
                  <a:pt x="1091067" y="505859"/>
                  <a:pt x="1099919" y="497007"/>
                  <a:pt x="1110851" y="497007"/>
                </a:cubicBezTo>
                <a:close/>
                <a:moveTo>
                  <a:pt x="1172619" y="496190"/>
                </a:moveTo>
                <a:cubicBezTo>
                  <a:pt x="1184017" y="496190"/>
                  <a:pt x="1193256" y="505430"/>
                  <a:pt x="1193256" y="516827"/>
                </a:cubicBezTo>
                <a:cubicBezTo>
                  <a:pt x="1193256" y="528216"/>
                  <a:pt x="1184017" y="537457"/>
                  <a:pt x="1172619" y="537457"/>
                </a:cubicBezTo>
                <a:cubicBezTo>
                  <a:pt x="1161221" y="537457"/>
                  <a:pt x="1151981" y="528216"/>
                  <a:pt x="1151981" y="516827"/>
                </a:cubicBezTo>
                <a:cubicBezTo>
                  <a:pt x="1151981" y="505430"/>
                  <a:pt x="1161221" y="496190"/>
                  <a:pt x="1172619" y="496190"/>
                </a:cubicBezTo>
                <a:close/>
                <a:moveTo>
                  <a:pt x="1233654" y="495642"/>
                </a:moveTo>
                <a:cubicBezTo>
                  <a:pt x="1245423" y="495642"/>
                  <a:pt x="1254974" y="505194"/>
                  <a:pt x="1254974" y="516961"/>
                </a:cubicBezTo>
                <a:cubicBezTo>
                  <a:pt x="1254974" y="517012"/>
                  <a:pt x="1254974" y="517081"/>
                  <a:pt x="1254974" y="517132"/>
                </a:cubicBezTo>
                <a:cubicBezTo>
                  <a:pt x="1254871" y="528808"/>
                  <a:pt x="1245337" y="538206"/>
                  <a:pt x="1233654" y="538104"/>
                </a:cubicBezTo>
                <a:cubicBezTo>
                  <a:pt x="1233534" y="538104"/>
                  <a:pt x="1233432" y="538104"/>
                  <a:pt x="1233313" y="538104"/>
                </a:cubicBezTo>
                <a:cubicBezTo>
                  <a:pt x="1221732" y="538001"/>
                  <a:pt x="1212402" y="528536"/>
                  <a:pt x="1212504" y="516961"/>
                </a:cubicBezTo>
                <a:cubicBezTo>
                  <a:pt x="1212504" y="516910"/>
                  <a:pt x="1212504" y="516842"/>
                  <a:pt x="1212504" y="516791"/>
                </a:cubicBezTo>
                <a:cubicBezTo>
                  <a:pt x="1212504" y="505108"/>
                  <a:pt x="1221971" y="495642"/>
                  <a:pt x="1233654" y="495642"/>
                </a:cubicBezTo>
                <a:close/>
                <a:moveTo>
                  <a:pt x="1295054" y="494960"/>
                </a:moveTo>
                <a:cubicBezTo>
                  <a:pt x="1307198" y="494960"/>
                  <a:pt x="1317057" y="504819"/>
                  <a:pt x="1317057" y="516962"/>
                </a:cubicBezTo>
                <a:cubicBezTo>
                  <a:pt x="1317057" y="517013"/>
                  <a:pt x="1317057" y="517081"/>
                  <a:pt x="1317057" y="517132"/>
                </a:cubicBezTo>
                <a:cubicBezTo>
                  <a:pt x="1316955" y="529184"/>
                  <a:pt x="1307113" y="538888"/>
                  <a:pt x="1295054" y="538786"/>
                </a:cubicBezTo>
                <a:cubicBezTo>
                  <a:pt x="1295003" y="538786"/>
                  <a:pt x="1294935" y="538786"/>
                  <a:pt x="1294884" y="538786"/>
                </a:cubicBezTo>
                <a:cubicBezTo>
                  <a:pt x="1282826" y="538786"/>
                  <a:pt x="1273053" y="529013"/>
                  <a:pt x="1273053" y="516962"/>
                </a:cubicBezTo>
                <a:cubicBezTo>
                  <a:pt x="1273053" y="504819"/>
                  <a:pt x="1282911" y="494960"/>
                  <a:pt x="1295054" y="494960"/>
                </a:cubicBezTo>
                <a:close/>
                <a:moveTo>
                  <a:pt x="1971151" y="494619"/>
                </a:moveTo>
                <a:cubicBezTo>
                  <a:pt x="1971270" y="494619"/>
                  <a:pt x="1971373" y="494619"/>
                  <a:pt x="1971492" y="494619"/>
                </a:cubicBezTo>
                <a:cubicBezTo>
                  <a:pt x="1983738" y="494722"/>
                  <a:pt x="1993597" y="504716"/>
                  <a:pt x="1993494" y="516962"/>
                </a:cubicBezTo>
                <a:cubicBezTo>
                  <a:pt x="1993494" y="517013"/>
                  <a:pt x="1993494" y="517081"/>
                  <a:pt x="1993494" y="517132"/>
                </a:cubicBezTo>
                <a:cubicBezTo>
                  <a:pt x="1993391" y="529371"/>
                  <a:pt x="1983397" y="539230"/>
                  <a:pt x="1971151" y="539127"/>
                </a:cubicBezTo>
                <a:cubicBezTo>
                  <a:pt x="1958870" y="539127"/>
                  <a:pt x="1948893" y="529235"/>
                  <a:pt x="1948808" y="516962"/>
                </a:cubicBezTo>
                <a:cubicBezTo>
                  <a:pt x="1948808" y="504631"/>
                  <a:pt x="1958819" y="494619"/>
                  <a:pt x="1971151" y="494619"/>
                </a:cubicBezTo>
                <a:close/>
                <a:moveTo>
                  <a:pt x="1356822" y="494143"/>
                </a:moveTo>
                <a:cubicBezTo>
                  <a:pt x="1369350" y="494143"/>
                  <a:pt x="1379507" y="504299"/>
                  <a:pt x="1379507" y="516827"/>
                </a:cubicBezTo>
                <a:cubicBezTo>
                  <a:pt x="1379507" y="529349"/>
                  <a:pt x="1369351" y="539505"/>
                  <a:pt x="1356822" y="539505"/>
                </a:cubicBezTo>
                <a:cubicBezTo>
                  <a:pt x="1344294" y="539505"/>
                  <a:pt x="1334138" y="529349"/>
                  <a:pt x="1334138" y="516827"/>
                </a:cubicBezTo>
                <a:cubicBezTo>
                  <a:pt x="1334138" y="504299"/>
                  <a:pt x="1344294" y="494143"/>
                  <a:pt x="1356822" y="494143"/>
                </a:cubicBezTo>
                <a:close/>
                <a:moveTo>
                  <a:pt x="1417858" y="493766"/>
                </a:moveTo>
                <a:cubicBezTo>
                  <a:pt x="1430667" y="493766"/>
                  <a:pt x="1441054" y="504154"/>
                  <a:pt x="1441054" y="516961"/>
                </a:cubicBezTo>
                <a:cubicBezTo>
                  <a:pt x="1441054" y="517013"/>
                  <a:pt x="1441054" y="517081"/>
                  <a:pt x="1441054" y="517132"/>
                </a:cubicBezTo>
                <a:cubicBezTo>
                  <a:pt x="1440952" y="529849"/>
                  <a:pt x="1430582" y="540082"/>
                  <a:pt x="1417858" y="539980"/>
                </a:cubicBezTo>
                <a:cubicBezTo>
                  <a:pt x="1417739" y="539980"/>
                  <a:pt x="1417636" y="539980"/>
                  <a:pt x="1417517" y="539980"/>
                </a:cubicBezTo>
                <a:cubicBezTo>
                  <a:pt x="1404895" y="539878"/>
                  <a:pt x="1394730" y="529576"/>
                  <a:pt x="1394832" y="516961"/>
                </a:cubicBezTo>
                <a:cubicBezTo>
                  <a:pt x="1394832" y="516910"/>
                  <a:pt x="1394832" y="516842"/>
                  <a:pt x="1394832" y="516791"/>
                </a:cubicBezTo>
                <a:cubicBezTo>
                  <a:pt x="1394832" y="504068"/>
                  <a:pt x="1405134" y="493766"/>
                  <a:pt x="1417858" y="493766"/>
                </a:cubicBezTo>
                <a:close/>
                <a:moveTo>
                  <a:pt x="1479259" y="493083"/>
                </a:moveTo>
                <a:cubicBezTo>
                  <a:pt x="1492443" y="493083"/>
                  <a:pt x="1503137" y="503777"/>
                  <a:pt x="1503137" y="516962"/>
                </a:cubicBezTo>
                <a:cubicBezTo>
                  <a:pt x="1503051" y="530071"/>
                  <a:pt x="1492374" y="540662"/>
                  <a:pt x="1479259" y="540662"/>
                </a:cubicBezTo>
                <a:cubicBezTo>
                  <a:pt x="1466160" y="540662"/>
                  <a:pt x="1455551" y="530054"/>
                  <a:pt x="1455551" y="516962"/>
                </a:cubicBezTo>
                <a:cubicBezTo>
                  <a:pt x="1455551" y="516910"/>
                  <a:pt x="1455551" y="516842"/>
                  <a:pt x="1455551" y="516791"/>
                </a:cubicBezTo>
                <a:cubicBezTo>
                  <a:pt x="1455551" y="503693"/>
                  <a:pt x="1466160" y="493083"/>
                  <a:pt x="1479259" y="493083"/>
                </a:cubicBezTo>
                <a:close/>
                <a:moveTo>
                  <a:pt x="1540660" y="492572"/>
                </a:moveTo>
                <a:cubicBezTo>
                  <a:pt x="1554134" y="492572"/>
                  <a:pt x="1565050" y="503488"/>
                  <a:pt x="1565050" y="516961"/>
                </a:cubicBezTo>
                <a:cubicBezTo>
                  <a:pt x="1564965" y="530360"/>
                  <a:pt x="1554066" y="541173"/>
                  <a:pt x="1540660" y="541173"/>
                </a:cubicBezTo>
                <a:cubicBezTo>
                  <a:pt x="1527288" y="541173"/>
                  <a:pt x="1516441" y="530326"/>
                  <a:pt x="1516441" y="516961"/>
                </a:cubicBezTo>
                <a:cubicBezTo>
                  <a:pt x="1516441" y="516910"/>
                  <a:pt x="1516441" y="516842"/>
                  <a:pt x="1516441" y="516791"/>
                </a:cubicBezTo>
                <a:cubicBezTo>
                  <a:pt x="1516441" y="503420"/>
                  <a:pt x="1527288" y="492572"/>
                  <a:pt x="1540660" y="492572"/>
                </a:cubicBezTo>
                <a:close/>
                <a:moveTo>
                  <a:pt x="1602061" y="492231"/>
                </a:moveTo>
                <a:cubicBezTo>
                  <a:pt x="1615724" y="492231"/>
                  <a:pt x="1626793" y="503300"/>
                  <a:pt x="1626793" y="516962"/>
                </a:cubicBezTo>
                <a:cubicBezTo>
                  <a:pt x="1626793" y="517013"/>
                  <a:pt x="1626793" y="517081"/>
                  <a:pt x="1626793" y="517132"/>
                </a:cubicBezTo>
                <a:cubicBezTo>
                  <a:pt x="1626690" y="530685"/>
                  <a:pt x="1615621" y="541617"/>
                  <a:pt x="1602061" y="541515"/>
                </a:cubicBezTo>
                <a:cubicBezTo>
                  <a:pt x="1601942" y="541515"/>
                  <a:pt x="1601840" y="541515"/>
                  <a:pt x="1601720" y="541515"/>
                </a:cubicBezTo>
                <a:cubicBezTo>
                  <a:pt x="1588246" y="541413"/>
                  <a:pt x="1577399" y="530429"/>
                  <a:pt x="1577501" y="516962"/>
                </a:cubicBezTo>
                <a:cubicBezTo>
                  <a:pt x="1577501" y="516910"/>
                  <a:pt x="1577501" y="516842"/>
                  <a:pt x="1577501" y="516791"/>
                </a:cubicBezTo>
                <a:cubicBezTo>
                  <a:pt x="1577501" y="503232"/>
                  <a:pt x="1588502" y="492231"/>
                  <a:pt x="1602061" y="492231"/>
                </a:cubicBezTo>
                <a:close/>
                <a:moveTo>
                  <a:pt x="1664145" y="491718"/>
                </a:moveTo>
                <a:cubicBezTo>
                  <a:pt x="1678079" y="491718"/>
                  <a:pt x="1689388" y="503028"/>
                  <a:pt x="1689388" y="516961"/>
                </a:cubicBezTo>
                <a:cubicBezTo>
                  <a:pt x="1689388" y="517012"/>
                  <a:pt x="1689388" y="517081"/>
                  <a:pt x="1689388" y="517132"/>
                </a:cubicBezTo>
                <a:cubicBezTo>
                  <a:pt x="1689285" y="530973"/>
                  <a:pt x="1677994" y="542128"/>
                  <a:pt x="1664145" y="542026"/>
                </a:cubicBezTo>
                <a:cubicBezTo>
                  <a:pt x="1650295" y="542026"/>
                  <a:pt x="1639073" y="530804"/>
                  <a:pt x="1639073" y="516961"/>
                </a:cubicBezTo>
                <a:cubicBezTo>
                  <a:pt x="1639073" y="516910"/>
                  <a:pt x="1639073" y="516842"/>
                  <a:pt x="1639073" y="516791"/>
                </a:cubicBezTo>
                <a:cubicBezTo>
                  <a:pt x="1639073" y="502942"/>
                  <a:pt x="1650295" y="491718"/>
                  <a:pt x="1664145" y="491718"/>
                </a:cubicBezTo>
                <a:close/>
                <a:moveTo>
                  <a:pt x="1724863" y="491549"/>
                </a:moveTo>
                <a:cubicBezTo>
                  <a:pt x="1738900" y="491549"/>
                  <a:pt x="1750277" y="502926"/>
                  <a:pt x="1750277" y="516962"/>
                </a:cubicBezTo>
                <a:cubicBezTo>
                  <a:pt x="1750175" y="530923"/>
                  <a:pt x="1738832" y="542197"/>
                  <a:pt x="1724863" y="542197"/>
                </a:cubicBezTo>
                <a:cubicBezTo>
                  <a:pt x="1710929" y="542197"/>
                  <a:pt x="1699621" y="530889"/>
                  <a:pt x="1699621" y="516962"/>
                </a:cubicBezTo>
                <a:cubicBezTo>
                  <a:pt x="1699621" y="502993"/>
                  <a:pt x="1710895" y="491634"/>
                  <a:pt x="1724863" y="491549"/>
                </a:cubicBezTo>
                <a:close/>
                <a:moveTo>
                  <a:pt x="1786265" y="491207"/>
                </a:moveTo>
                <a:cubicBezTo>
                  <a:pt x="1786385" y="491207"/>
                  <a:pt x="1786487" y="491207"/>
                  <a:pt x="1786606" y="491207"/>
                </a:cubicBezTo>
                <a:cubicBezTo>
                  <a:pt x="1800729" y="491311"/>
                  <a:pt x="1812122" y="502841"/>
                  <a:pt x="1812020" y="516962"/>
                </a:cubicBezTo>
                <a:cubicBezTo>
                  <a:pt x="1812020" y="517013"/>
                  <a:pt x="1812020" y="517081"/>
                  <a:pt x="1812020" y="517132"/>
                </a:cubicBezTo>
                <a:cubicBezTo>
                  <a:pt x="1811917" y="531247"/>
                  <a:pt x="1800388" y="542641"/>
                  <a:pt x="1786265" y="542538"/>
                </a:cubicBezTo>
                <a:cubicBezTo>
                  <a:pt x="1772143" y="542538"/>
                  <a:pt x="1760682" y="531076"/>
                  <a:pt x="1760682" y="516962"/>
                </a:cubicBezTo>
                <a:cubicBezTo>
                  <a:pt x="1760682" y="516911"/>
                  <a:pt x="1760682" y="516842"/>
                  <a:pt x="1760682" y="516791"/>
                </a:cubicBezTo>
                <a:cubicBezTo>
                  <a:pt x="1760682" y="502670"/>
                  <a:pt x="1772143" y="491207"/>
                  <a:pt x="1786265" y="491207"/>
                </a:cubicBezTo>
                <a:close/>
                <a:moveTo>
                  <a:pt x="1909068" y="491037"/>
                </a:moveTo>
                <a:cubicBezTo>
                  <a:pt x="1923378" y="491037"/>
                  <a:pt x="1934993" y="502652"/>
                  <a:pt x="1934993" y="516961"/>
                </a:cubicBezTo>
                <a:cubicBezTo>
                  <a:pt x="1934890" y="531213"/>
                  <a:pt x="1923327" y="542709"/>
                  <a:pt x="1909068" y="542709"/>
                </a:cubicBezTo>
                <a:cubicBezTo>
                  <a:pt x="1894843" y="542709"/>
                  <a:pt x="1883314" y="531179"/>
                  <a:pt x="1883314" y="516961"/>
                </a:cubicBezTo>
                <a:cubicBezTo>
                  <a:pt x="1883314" y="516910"/>
                  <a:pt x="1883314" y="516842"/>
                  <a:pt x="1883314" y="516791"/>
                </a:cubicBezTo>
                <a:cubicBezTo>
                  <a:pt x="1883314" y="502567"/>
                  <a:pt x="1894843" y="491037"/>
                  <a:pt x="1909068" y="491037"/>
                </a:cubicBezTo>
                <a:close/>
                <a:moveTo>
                  <a:pt x="1847666" y="491037"/>
                </a:moveTo>
                <a:cubicBezTo>
                  <a:pt x="1861976" y="491037"/>
                  <a:pt x="1873591" y="502652"/>
                  <a:pt x="1873591" y="516961"/>
                </a:cubicBezTo>
                <a:cubicBezTo>
                  <a:pt x="1873506" y="531213"/>
                  <a:pt x="1861925" y="542709"/>
                  <a:pt x="1847666" y="542709"/>
                </a:cubicBezTo>
                <a:cubicBezTo>
                  <a:pt x="1833441" y="542709"/>
                  <a:pt x="1821912" y="531179"/>
                  <a:pt x="1821912" y="516961"/>
                </a:cubicBezTo>
                <a:cubicBezTo>
                  <a:pt x="1821912" y="516910"/>
                  <a:pt x="1821912" y="516842"/>
                  <a:pt x="1821912" y="516791"/>
                </a:cubicBezTo>
                <a:cubicBezTo>
                  <a:pt x="1821912" y="502567"/>
                  <a:pt x="1833441" y="491037"/>
                  <a:pt x="1847666" y="491037"/>
                </a:cubicBezTo>
                <a:close/>
                <a:moveTo>
                  <a:pt x="5629" y="450956"/>
                </a:moveTo>
                <a:cubicBezTo>
                  <a:pt x="5748" y="450956"/>
                  <a:pt x="5867" y="450956"/>
                  <a:pt x="5970" y="450956"/>
                </a:cubicBezTo>
                <a:cubicBezTo>
                  <a:pt x="8699" y="451060"/>
                  <a:pt x="10848" y="453344"/>
                  <a:pt x="10745" y="456073"/>
                </a:cubicBezTo>
                <a:cubicBezTo>
                  <a:pt x="10745" y="458905"/>
                  <a:pt x="8460" y="461190"/>
                  <a:pt x="5629" y="461190"/>
                </a:cubicBezTo>
                <a:cubicBezTo>
                  <a:pt x="2848" y="461105"/>
                  <a:pt x="597" y="458853"/>
                  <a:pt x="512" y="456073"/>
                </a:cubicBezTo>
                <a:cubicBezTo>
                  <a:pt x="512" y="453242"/>
                  <a:pt x="2797" y="450956"/>
                  <a:pt x="5629" y="450956"/>
                </a:cubicBezTo>
                <a:close/>
                <a:moveTo>
                  <a:pt x="67029" y="448568"/>
                </a:moveTo>
                <a:cubicBezTo>
                  <a:pt x="70884" y="448568"/>
                  <a:pt x="74022" y="451708"/>
                  <a:pt x="74022" y="455561"/>
                </a:cubicBezTo>
                <a:cubicBezTo>
                  <a:pt x="74022" y="459416"/>
                  <a:pt x="70884" y="462554"/>
                  <a:pt x="67029" y="462554"/>
                </a:cubicBezTo>
                <a:cubicBezTo>
                  <a:pt x="63209" y="462469"/>
                  <a:pt x="60121" y="459382"/>
                  <a:pt x="60037" y="455561"/>
                </a:cubicBezTo>
                <a:cubicBezTo>
                  <a:pt x="60037" y="451708"/>
                  <a:pt x="63175" y="448568"/>
                  <a:pt x="67029" y="448568"/>
                </a:cubicBezTo>
                <a:close/>
                <a:moveTo>
                  <a:pt x="129113" y="447715"/>
                </a:moveTo>
                <a:cubicBezTo>
                  <a:pt x="129232" y="447715"/>
                  <a:pt x="129335" y="447715"/>
                  <a:pt x="129454" y="447715"/>
                </a:cubicBezTo>
                <a:cubicBezTo>
                  <a:pt x="133701" y="447818"/>
                  <a:pt x="137061" y="451331"/>
                  <a:pt x="136959" y="455561"/>
                </a:cubicBezTo>
                <a:cubicBezTo>
                  <a:pt x="136959" y="459893"/>
                  <a:pt x="133445" y="463407"/>
                  <a:pt x="129113" y="463407"/>
                </a:cubicBezTo>
                <a:cubicBezTo>
                  <a:pt x="124815" y="463322"/>
                  <a:pt x="121353" y="459859"/>
                  <a:pt x="121268" y="455561"/>
                </a:cubicBezTo>
                <a:cubicBezTo>
                  <a:pt x="121268" y="451230"/>
                  <a:pt x="124781" y="447715"/>
                  <a:pt x="129113" y="447715"/>
                </a:cubicBezTo>
                <a:close/>
                <a:moveTo>
                  <a:pt x="189832" y="446862"/>
                </a:moveTo>
                <a:cubicBezTo>
                  <a:pt x="194642" y="446862"/>
                  <a:pt x="198531" y="450751"/>
                  <a:pt x="198531" y="455561"/>
                </a:cubicBezTo>
                <a:cubicBezTo>
                  <a:pt x="198531" y="460371"/>
                  <a:pt x="194642" y="464259"/>
                  <a:pt x="189832" y="464259"/>
                </a:cubicBezTo>
                <a:cubicBezTo>
                  <a:pt x="185023" y="464259"/>
                  <a:pt x="181134" y="460371"/>
                  <a:pt x="181134" y="455561"/>
                </a:cubicBezTo>
                <a:cubicBezTo>
                  <a:pt x="181134" y="450751"/>
                  <a:pt x="185023" y="446862"/>
                  <a:pt x="189832" y="446862"/>
                </a:cubicBezTo>
                <a:close/>
                <a:moveTo>
                  <a:pt x="251234" y="446010"/>
                </a:moveTo>
                <a:cubicBezTo>
                  <a:pt x="256504" y="446010"/>
                  <a:pt x="260785" y="450289"/>
                  <a:pt x="260785" y="455561"/>
                </a:cubicBezTo>
                <a:cubicBezTo>
                  <a:pt x="260785" y="460831"/>
                  <a:pt x="256504" y="465112"/>
                  <a:pt x="251234" y="465112"/>
                </a:cubicBezTo>
                <a:cubicBezTo>
                  <a:pt x="245964" y="465112"/>
                  <a:pt x="241683" y="460831"/>
                  <a:pt x="241683" y="455561"/>
                </a:cubicBezTo>
                <a:cubicBezTo>
                  <a:pt x="241683" y="450289"/>
                  <a:pt x="245964" y="446010"/>
                  <a:pt x="251234" y="446010"/>
                </a:cubicBezTo>
                <a:close/>
                <a:moveTo>
                  <a:pt x="312635" y="445327"/>
                </a:moveTo>
                <a:cubicBezTo>
                  <a:pt x="318281" y="445327"/>
                  <a:pt x="322868" y="449916"/>
                  <a:pt x="322868" y="455561"/>
                </a:cubicBezTo>
                <a:cubicBezTo>
                  <a:pt x="322868" y="461206"/>
                  <a:pt x="318281" y="465795"/>
                  <a:pt x="312635" y="465795"/>
                </a:cubicBezTo>
                <a:cubicBezTo>
                  <a:pt x="306989" y="465795"/>
                  <a:pt x="302402" y="461206"/>
                  <a:pt x="302402" y="455561"/>
                </a:cubicBezTo>
                <a:cubicBezTo>
                  <a:pt x="302402" y="449916"/>
                  <a:pt x="306989" y="445327"/>
                  <a:pt x="312635" y="445327"/>
                </a:cubicBezTo>
                <a:close/>
                <a:moveTo>
                  <a:pt x="374036" y="444474"/>
                </a:moveTo>
                <a:cubicBezTo>
                  <a:pt x="380159" y="444474"/>
                  <a:pt x="385123" y="449439"/>
                  <a:pt x="385123" y="455561"/>
                </a:cubicBezTo>
                <a:cubicBezTo>
                  <a:pt x="385037" y="461650"/>
                  <a:pt x="380125" y="466562"/>
                  <a:pt x="374036" y="466647"/>
                </a:cubicBezTo>
                <a:cubicBezTo>
                  <a:pt x="367947" y="466562"/>
                  <a:pt x="363035" y="461650"/>
                  <a:pt x="362950" y="455561"/>
                </a:cubicBezTo>
                <a:cubicBezTo>
                  <a:pt x="362950" y="449439"/>
                  <a:pt x="367913" y="444474"/>
                  <a:pt x="374036" y="444474"/>
                </a:cubicBezTo>
                <a:close/>
                <a:moveTo>
                  <a:pt x="436120" y="443623"/>
                </a:moveTo>
                <a:cubicBezTo>
                  <a:pt x="442720" y="443623"/>
                  <a:pt x="448059" y="448961"/>
                  <a:pt x="448059" y="455562"/>
                </a:cubicBezTo>
                <a:cubicBezTo>
                  <a:pt x="448059" y="462162"/>
                  <a:pt x="442720" y="467501"/>
                  <a:pt x="436120" y="467501"/>
                </a:cubicBezTo>
                <a:cubicBezTo>
                  <a:pt x="429570" y="467415"/>
                  <a:pt x="424266" y="462111"/>
                  <a:pt x="424181" y="455562"/>
                </a:cubicBezTo>
                <a:cubicBezTo>
                  <a:pt x="424181" y="448961"/>
                  <a:pt x="429519" y="443623"/>
                  <a:pt x="436120" y="443623"/>
                </a:cubicBezTo>
                <a:close/>
                <a:moveTo>
                  <a:pt x="496839" y="442939"/>
                </a:moveTo>
                <a:cubicBezTo>
                  <a:pt x="503815" y="442939"/>
                  <a:pt x="509460" y="448586"/>
                  <a:pt x="509460" y="455561"/>
                </a:cubicBezTo>
                <a:cubicBezTo>
                  <a:pt x="509460" y="462537"/>
                  <a:pt x="503815" y="468182"/>
                  <a:pt x="496839" y="468182"/>
                </a:cubicBezTo>
                <a:cubicBezTo>
                  <a:pt x="489863" y="468182"/>
                  <a:pt x="484218" y="462537"/>
                  <a:pt x="484218" y="455561"/>
                </a:cubicBezTo>
                <a:cubicBezTo>
                  <a:pt x="484218" y="448586"/>
                  <a:pt x="489863" y="442939"/>
                  <a:pt x="496839" y="442939"/>
                </a:cubicBezTo>
                <a:close/>
                <a:moveTo>
                  <a:pt x="558240" y="442087"/>
                </a:moveTo>
                <a:cubicBezTo>
                  <a:pt x="565676" y="442087"/>
                  <a:pt x="571714" y="448125"/>
                  <a:pt x="571714" y="455561"/>
                </a:cubicBezTo>
                <a:cubicBezTo>
                  <a:pt x="571714" y="462998"/>
                  <a:pt x="565676" y="469036"/>
                  <a:pt x="558240" y="469036"/>
                </a:cubicBezTo>
                <a:cubicBezTo>
                  <a:pt x="550838" y="468951"/>
                  <a:pt x="544851" y="462964"/>
                  <a:pt x="544766" y="455561"/>
                </a:cubicBezTo>
                <a:cubicBezTo>
                  <a:pt x="544766" y="448125"/>
                  <a:pt x="550803" y="442087"/>
                  <a:pt x="558240" y="442087"/>
                </a:cubicBezTo>
                <a:close/>
                <a:moveTo>
                  <a:pt x="619641" y="441234"/>
                </a:moveTo>
                <a:cubicBezTo>
                  <a:pt x="619761" y="441234"/>
                  <a:pt x="619863" y="441234"/>
                  <a:pt x="619982" y="441234"/>
                </a:cubicBezTo>
                <a:cubicBezTo>
                  <a:pt x="627794" y="441338"/>
                  <a:pt x="634070" y="447750"/>
                  <a:pt x="633968" y="455561"/>
                </a:cubicBezTo>
                <a:cubicBezTo>
                  <a:pt x="633968" y="463475"/>
                  <a:pt x="627555" y="469888"/>
                  <a:pt x="619641" y="469888"/>
                </a:cubicBezTo>
                <a:cubicBezTo>
                  <a:pt x="611762" y="469803"/>
                  <a:pt x="605399" y="463440"/>
                  <a:pt x="605315" y="455561"/>
                </a:cubicBezTo>
                <a:cubicBezTo>
                  <a:pt x="605315" y="447647"/>
                  <a:pt x="611727" y="441234"/>
                  <a:pt x="619641" y="441234"/>
                </a:cubicBezTo>
                <a:close/>
                <a:moveTo>
                  <a:pt x="681042" y="440552"/>
                </a:moveTo>
                <a:cubicBezTo>
                  <a:pt x="681162" y="440552"/>
                  <a:pt x="681264" y="440552"/>
                  <a:pt x="681384" y="440552"/>
                </a:cubicBezTo>
                <a:cubicBezTo>
                  <a:pt x="689587" y="440656"/>
                  <a:pt x="696154" y="447375"/>
                  <a:pt x="696052" y="455562"/>
                </a:cubicBezTo>
                <a:cubicBezTo>
                  <a:pt x="696052" y="455614"/>
                  <a:pt x="696052" y="455681"/>
                  <a:pt x="696052" y="455732"/>
                </a:cubicBezTo>
                <a:cubicBezTo>
                  <a:pt x="695950" y="463936"/>
                  <a:pt x="689229" y="470502"/>
                  <a:pt x="681042" y="470401"/>
                </a:cubicBezTo>
                <a:cubicBezTo>
                  <a:pt x="672821" y="470401"/>
                  <a:pt x="666118" y="463783"/>
                  <a:pt x="666034" y="455562"/>
                </a:cubicBezTo>
                <a:cubicBezTo>
                  <a:pt x="666034" y="447272"/>
                  <a:pt x="672753" y="440552"/>
                  <a:pt x="681042" y="440552"/>
                </a:cubicBezTo>
                <a:close/>
                <a:moveTo>
                  <a:pt x="743125" y="439699"/>
                </a:moveTo>
                <a:cubicBezTo>
                  <a:pt x="743245" y="439699"/>
                  <a:pt x="743347" y="439699"/>
                  <a:pt x="743466" y="439699"/>
                </a:cubicBezTo>
                <a:cubicBezTo>
                  <a:pt x="752131" y="439802"/>
                  <a:pt x="759090" y="446897"/>
                  <a:pt x="758987" y="455561"/>
                </a:cubicBezTo>
                <a:cubicBezTo>
                  <a:pt x="758987" y="455614"/>
                  <a:pt x="758987" y="455681"/>
                  <a:pt x="758987" y="455732"/>
                </a:cubicBezTo>
                <a:cubicBezTo>
                  <a:pt x="758885" y="464396"/>
                  <a:pt x="751790" y="471355"/>
                  <a:pt x="743125" y="471253"/>
                </a:cubicBezTo>
                <a:cubicBezTo>
                  <a:pt x="734427" y="471253"/>
                  <a:pt x="727366" y="464260"/>
                  <a:pt x="727264" y="455561"/>
                </a:cubicBezTo>
                <a:cubicBezTo>
                  <a:pt x="727264" y="446796"/>
                  <a:pt x="734359" y="439699"/>
                  <a:pt x="743125" y="439699"/>
                </a:cubicBezTo>
                <a:close/>
                <a:moveTo>
                  <a:pt x="803844" y="438846"/>
                </a:moveTo>
                <a:cubicBezTo>
                  <a:pt x="813259" y="438846"/>
                  <a:pt x="820900" y="446487"/>
                  <a:pt x="820900" y="455902"/>
                </a:cubicBezTo>
                <a:cubicBezTo>
                  <a:pt x="820900" y="465317"/>
                  <a:pt x="813259" y="472959"/>
                  <a:pt x="803844" y="472959"/>
                </a:cubicBezTo>
                <a:cubicBezTo>
                  <a:pt x="794430" y="472959"/>
                  <a:pt x="786789" y="465317"/>
                  <a:pt x="786789" y="455902"/>
                </a:cubicBezTo>
                <a:cubicBezTo>
                  <a:pt x="786789" y="446487"/>
                  <a:pt x="794430" y="438846"/>
                  <a:pt x="803844" y="438846"/>
                </a:cubicBezTo>
                <a:close/>
                <a:moveTo>
                  <a:pt x="865246" y="438164"/>
                </a:moveTo>
                <a:cubicBezTo>
                  <a:pt x="874661" y="438164"/>
                  <a:pt x="882302" y="445806"/>
                  <a:pt x="882302" y="455220"/>
                </a:cubicBezTo>
                <a:cubicBezTo>
                  <a:pt x="882302" y="464635"/>
                  <a:pt x="874661" y="472277"/>
                  <a:pt x="865246" y="472277"/>
                </a:cubicBezTo>
                <a:cubicBezTo>
                  <a:pt x="855832" y="472277"/>
                  <a:pt x="848191" y="464635"/>
                  <a:pt x="848191" y="455220"/>
                </a:cubicBezTo>
                <a:cubicBezTo>
                  <a:pt x="848191" y="445806"/>
                  <a:pt x="855832" y="438164"/>
                  <a:pt x="865246" y="438164"/>
                </a:cubicBezTo>
                <a:close/>
                <a:moveTo>
                  <a:pt x="926648" y="437481"/>
                </a:moveTo>
                <a:cubicBezTo>
                  <a:pt x="926767" y="437481"/>
                  <a:pt x="926870" y="437481"/>
                  <a:pt x="926989" y="437481"/>
                </a:cubicBezTo>
                <a:cubicBezTo>
                  <a:pt x="936881" y="437584"/>
                  <a:pt x="944829" y="445669"/>
                  <a:pt x="944727" y="455561"/>
                </a:cubicBezTo>
                <a:cubicBezTo>
                  <a:pt x="944266" y="465180"/>
                  <a:pt x="936284" y="472719"/>
                  <a:pt x="926648" y="472617"/>
                </a:cubicBezTo>
                <a:cubicBezTo>
                  <a:pt x="917045" y="472634"/>
                  <a:pt x="909114" y="465146"/>
                  <a:pt x="908569" y="455561"/>
                </a:cubicBezTo>
                <a:cubicBezTo>
                  <a:pt x="908569" y="445583"/>
                  <a:pt x="916670" y="437481"/>
                  <a:pt x="926648" y="437481"/>
                </a:cubicBezTo>
                <a:close/>
                <a:moveTo>
                  <a:pt x="988048" y="436630"/>
                </a:moveTo>
                <a:cubicBezTo>
                  <a:pt x="998504" y="436630"/>
                  <a:pt x="1006981" y="445106"/>
                  <a:pt x="1006981" y="455561"/>
                </a:cubicBezTo>
                <a:cubicBezTo>
                  <a:pt x="1006895" y="465948"/>
                  <a:pt x="998436" y="474323"/>
                  <a:pt x="988048" y="474323"/>
                </a:cubicBezTo>
                <a:cubicBezTo>
                  <a:pt x="977662" y="474323"/>
                  <a:pt x="969202" y="465948"/>
                  <a:pt x="969117" y="455561"/>
                </a:cubicBezTo>
                <a:cubicBezTo>
                  <a:pt x="969117" y="445106"/>
                  <a:pt x="977594" y="436630"/>
                  <a:pt x="988048" y="436630"/>
                </a:cubicBezTo>
                <a:close/>
                <a:moveTo>
                  <a:pt x="1049816" y="435812"/>
                </a:moveTo>
                <a:cubicBezTo>
                  <a:pt x="1060649" y="435812"/>
                  <a:pt x="1069431" y="444594"/>
                  <a:pt x="1069431" y="455426"/>
                </a:cubicBezTo>
                <a:cubicBezTo>
                  <a:pt x="1069431" y="466259"/>
                  <a:pt x="1060649" y="475041"/>
                  <a:pt x="1049816" y="475041"/>
                </a:cubicBezTo>
                <a:cubicBezTo>
                  <a:pt x="1038984" y="475041"/>
                  <a:pt x="1030202" y="466259"/>
                  <a:pt x="1030202" y="455426"/>
                </a:cubicBezTo>
                <a:cubicBezTo>
                  <a:pt x="1030202" y="444594"/>
                  <a:pt x="1038984" y="435812"/>
                  <a:pt x="1049816" y="435812"/>
                </a:cubicBezTo>
                <a:close/>
                <a:moveTo>
                  <a:pt x="1110851" y="435095"/>
                </a:moveTo>
                <a:cubicBezTo>
                  <a:pt x="1122159" y="435095"/>
                  <a:pt x="1131318" y="444255"/>
                  <a:pt x="1131318" y="455561"/>
                </a:cubicBezTo>
                <a:cubicBezTo>
                  <a:pt x="1131318" y="455614"/>
                  <a:pt x="1131318" y="455681"/>
                  <a:pt x="1131318" y="455732"/>
                </a:cubicBezTo>
                <a:cubicBezTo>
                  <a:pt x="1131216" y="466938"/>
                  <a:pt x="1122057" y="475960"/>
                  <a:pt x="1110851" y="475858"/>
                </a:cubicBezTo>
                <a:cubicBezTo>
                  <a:pt x="1110800" y="475858"/>
                  <a:pt x="1110732" y="475858"/>
                  <a:pt x="1110680" y="475858"/>
                </a:cubicBezTo>
                <a:cubicBezTo>
                  <a:pt x="1099475" y="475858"/>
                  <a:pt x="1090384" y="466767"/>
                  <a:pt x="1090384" y="455561"/>
                </a:cubicBezTo>
                <a:cubicBezTo>
                  <a:pt x="1090384" y="444255"/>
                  <a:pt x="1099543" y="435095"/>
                  <a:pt x="1110851" y="435095"/>
                </a:cubicBezTo>
                <a:close/>
                <a:moveTo>
                  <a:pt x="1295055" y="433901"/>
                </a:moveTo>
                <a:cubicBezTo>
                  <a:pt x="1307489" y="433901"/>
                  <a:pt x="1317569" y="443981"/>
                  <a:pt x="1317569" y="456414"/>
                </a:cubicBezTo>
                <a:cubicBezTo>
                  <a:pt x="1317467" y="468780"/>
                  <a:pt x="1307421" y="478757"/>
                  <a:pt x="1295055" y="478757"/>
                </a:cubicBezTo>
                <a:cubicBezTo>
                  <a:pt x="1282690" y="478757"/>
                  <a:pt x="1272627" y="468780"/>
                  <a:pt x="1272542" y="456414"/>
                </a:cubicBezTo>
                <a:cubicBezTo>
                  <a:pt x="1272542" y="443981"/>
                  <a:pt x="1282622" y="433901"/>
                  <a:pt x="1295055" y="433901"/>
                </a:cubicBezTo>
                <a:close/>
                <a:moveTo>
                  <a:pt x="1233654" y="433901"/>
                </a:moveTo>
                <a:cubicBezTo>
                  <a:pt x="1245713" y="433901"/>
                  <a:pt x="1255486" y="443673"/>
                  <a:pt x="1255486" y="455732"/>
                </a:cubicBezTo>
                <a:cubicBezTo>
                  <a:pt x="1255486" y="455783"/>
                  <a:pt x="1255486" y="455851"/>
                  <a:pt x="1255486" y="455903"/>
                </a:cubicBezTo>
                <a:cubicBezTo>
                  <a:pt x="1255383" y="467858"/>
                  <a:pt x="1245610" y="477495"/>
                  <a:pt x="1233654" y="477393"/>
                </a:cubicBezTo>
                <a:cubicBezTo>
                  <a:pt x="1221664" y="477393"/>
                  <a:pt x="1211925" y="467723"/>
                  <a:pt x="1211823" y="455732"/>
                </a:cubicBezTo>
                <a:cubicBezTo>
                  <a:pt x="1211823" y="443673"/>
                  <a:pt x="1221596" y="433901"/>
                  <a:pt x="1233654" y="433901"/>
                </a:cubicBezTo>
                <a:close/>
                <a:moveTo>
                  <a:pt x="1172253" y="433901"/>
                </a:moveTo>
                <a:cubicBezTo>
                  <a:pt x="1172372" y="433901"/>
                  <a:pt x="1172474" y="433901"/>
                  <a:pt x="1172594" y="433901"/>
                </a:cubicBezTo>
                <a:cubicBezTo>
                  <a:pt x="1184175" y="434004"/>
                  <a:pt x="1193504" y="443470"/>
                  <a:pt x="1193402" y="455050"/>
                </a:cubicBezTo>
                <a:cubicBezTo>
                  <a:pt x="1193402" y="455101"/>
                  <a:pt x="1193402" y="455169"/>
                  <a:pt x="1193402" y="455220"/>
                </a:cubicBezTo>
                <a:cubicBezTo>
                  <a:pt x="1193300" y="466802"/>
                  <a:pt x="1183833" y="476131"/>
                  <a:pt x="1172253" y="476029"/>
                </a:cubicBezTo>
                <a:cubicBezTo>
                  <a:pt x="1160638" y="476029"/>
                  <a:pt x="1151206" y="466665"/>
                  <a:pt x="1151104" y="455050"/>
                </a:cubicBezTo>
                <a:cubicBezTo>
                  <a:pt x="1151104" y="443366"/>
                  <a:pt x="1160569" y="433901"/>
                  <a:pt x="1172253" y="433901"/>
                </a:cubicBezTo>
                <a:close/>
                <a:moveTo>
                  <a:pt x="1971151" y="432366"/>
                </a:moveTo>
                <a:cubicBezTo>
                  <a:pt x="1983960" y="432366"/>
                  <a:pt x="1994347" y="442752"/>
                  <a:pt x="1994347" y="455561"/>
                </a:cubicBezTo>
                <a:cubicBezTo>
                  <a:pt x="1994347" y="455614"/>
                  <a:pt x="1994347" y="455681"/>
                  <a:pt x="1994347" y="455732"/>
                </a:cubicBezTo>
                <a:cubicBezTo>
                  <a:pt x="1994245" y="468456"/>
                  <a:pt x="1983875" y="478689"/>
                  <a:pt x="1971151" y="478587"/>
                </a:cubicBezTo>
                <a:cubicBezTo>
                  <a:pt x="1971032" y="478587"/>
                  <a:pt x="1970929" y="478587"/>
                  <a:pt x="1970810" y="478587"/>
                </a:cubicBezTo>
                <a:cubicBezTo>
                  <a:pt x="1958188" y="478485"/>
                  <a:pt x="1948023" y="468183"/>
                  <a:pt x="1948125" y="455561"/>
                </a:cubicBezTo>
                <a:cubicBezTo>
                  <a:pt x="1948125" y="455510"/>
                  <a:pt x="1948125" y="455442"/>
                  <a:pt x="1948125" y="455391"/>
                </a:cubicBezTo>
                <a:cubicBezTo>
                  <a:pt x="1948125" y="442668"/>
                  <a:pt x="1958427" y="432366"/>
                  <a:pt x="1971151" y="432366"/>
                </a:cubicBezTo>
                <a:close/>
                <a:moveTo>
                  <a:pt x="1357139" y="432366"/>
                </a:moveTo>
                <a:cubicBezTo>
                  <a:pt x="1369948" y="432366"/>
                  <a:pt x="1380335" y="442752"/>
                  <a:pt x="1380335" y="455561"/>
                </a:cubicBezTo>
                <a:cubicBezTo>
                  <a:pt x="1380335" y="455614"/>
                  <a:pt x="1380335" y="455681"/>
                  <a:pt x="1380335" y="455732"/>
                </a:cubicBezTo>
                <a:cubicBezTo>
                  <a:pt x="1380233" y="468456"/>
                  <a:pt x="1369863" y="478689"/>
                  <a:pt x="1357139" y="478587"/>
                </a:cubicBezTo>
                <a:cubicBezTo>
                  <a:pt x="1357020" y="478587"/>
                  <a:pt x="1356917" y="478587"/>
                  <a:pt x="1356798" y="478587"/>
                </a:cubicBezTo>
                <a:cubicBezTo>
                  <a:pt x="1344176" y="478485"/>
                  <a:pt x="1334011" y="468183"/>
                  <a:pt x="1334113" y="455561"/>
                </a:cubicBezTo>
                <a:cubicBezTo>
                  <a:pt x="1334113" y="455510"/>
                  <a:pt x="1334113" y="455442"/>
                  <a:pt x="1334113" y="455391"/>
                </a:cubicBezTo>
                <a:cubicBezTo>
                  <a:pt x="1334113" y="442668"/>
                  <a:pt x="1344415" y="432366"/>
                  <a:pt x="1357139" y="432366"/>
                </a:cubicBezTo>
                <a:close/>
                <a:moveTo>
                  <a:pt x="1417858" y="431854"/>
                </a:moveTo>
                <a:cubicBezTo>
                  <a:pt x="1430957" y="431854"/>
                  <a:pt x="1441566" y="442463"/>
                  <a:pt x="1441566" y="455561"/>
                </a:cubicBezTo>
                <a:cubicBezTo>
                  <a:pt x="1441566" y="455612"/>
                  <a:pt x="1441566" y="455681"/>
                  <a:pt x="1441566" y="455732"/>
                </a:cubicBezTo>
                <a:cubicBezTo>
                  <a:pt x="1441463" y="468728"/>
                  <a:pt x="1430854" y="479201"/>
                  <a:pt x="1417858" y="479098"/>
                </a:cubicBezTo>
                <a:cubicBezTo>
                  <a:pt x="1404861" y="479098"/>
                  <a:pt x="1394321" y="468559"/>
                  <a:pt x="1394321" y="455561"/>
                </a:cubicBezTo>
                <a:cubicBezTo>
                  <a:pt x="1394321" y="455510"/>
                  <a:pt x="1394321" y="455442"/>
                  <a:pt x="1394321" y="455391"/>
                </a:cubicBezTo>
                <a:cubicBezTo>
                  <a:pt x="1394321" y="442394"/>
                  <a:pt x="1404861" y="431854"/>
                  <a:pt x="1417858" y="431854"/>
                </a:cubicBezTo>
                <a:close/>
                <a:moveTo>
                  <a:pt x="1479259" y="431172"/>
                </a:moveTo>
                <a:cubicBezTo>
                  <a:pt x="1492733" y="431172"/>
                  <a:pt x="1503649" y="442087"/>
                  <a:pt x="1503649" y="455561"/>
                </a:cubicBezTo>
                <a:cubicBezTo>
                  <a:pt x="1503564" y="468967"/>
                  <a:pt x="1492665" y="479782"/>
                  <a:pt x="1479259" y="479782"/>
                </a:cubicBezTo>
                <a:cubicBezTo>
                  <a:pt x="1465887" y="479782"/>
                  <a:pt x="1455040" y="468933"/>
                  <a:pt x="1455040" y="455561"/>
                </a:cubicBezTo>
                <a:cubicBezTo>
                  <a:pt x="1455040" y="455510"/>
                  <a:pt x="1455040" y="455442"/>
                  <a:pt x="1455040" y="455391"/>
                </a:cubicBezTo>
                <a:cubicBezTo>
                  <a:pt x="1455040" y="442019"/>
                  <a:pt x="1465887" y="431172"/>
                  <a:pt x="1479259" y="431172"/>
                </a:cubicBezTo>
                <a:close/>
                <a:moveTo>
                  <a:pt x="1540660" y="430659"/>
                </a:moveTo>
                <a:cubicBezTo>
                  <a:pt x="1554407" y="430659"/>
                  <a:pt x="1565561" y="441814"/>
                  <a:pt x="1565561" y="455561"/>
                </a:cubicBezTo>
                <a:cubicBezTo>
                  <a:pt x="1565561" y="455612"/>
                  <a:pt x="1565561" y="455681"/>
                  <a:pt x="1565561" y="455732"/>
                </a:cubicBezTo>
                <a:cubicBezTo>
                  <a:pt x="1565459" y="469393"/>
                  <a:pt x="1554322" y="480394"/>
                  <a:pt x="1540660" y="480292"/>
                </a:cubicBezTo>
                <a:cubicBezTo>
                  <a:pt x="1526998" y="480292"/>
                  <a:pt x="1515929" y="469224"/>
                  <a:pt x="1515929" y="455561"/>
                </a:cubicBezTo>
                <a:cubicBezTo>
                  <a:pt x="1515929" y="455510"/>
                  <a:pt x="1515929" y="455442"/>
                  <a:pt x="1515929" y="455391"/>
                </a:cubicBezTo>
                <a:cubicBezTo>
                  <a:pt x="1515929" y="441730"/>
                  <a:pt x="1526998" y="430659"/>
                  <a:pt x="1540660" y="430659"/>
                </a:cubicBezTo>
                <a:close/>
                <a:moveTo>
                  <a:pt x="1602061" y="430147"/>
                </a:moveTo>
                <a:cubicBezTo>
                  <a:pt x="1616098" y="430147"/>
                  <a:pt x="1627475" y="441524"/>
                  <a:pt x="1627475" y="455561"/>
                </a:cubicBezTo>
                <a:cubicBezTo>
                  <a:pt x="1627372" y="469529"/>
                  <a:pt x="1616030" y="480804"/>
                  <a:pt x="1602061" y="480804"/>
                </a:cubicBezTo>
                <a:cubicBezTo>
                  <a:pt x="1588127" y="480804"/>
                  <a:pt x="1576819" y="469495"/>
                  <a:pt x="1576819" y="455561"/>
                </a:cubicBezTo>
                <a:cubicBezTo>
                  <a:pt x="1576819" y="441593"/>
                  <a:pt x="1588092" y="430234"/>
                  <a:pt x="1602061" y="430147"/>
                </a:cubicBezTo>
                <a:close/>
                <a:moveTo>
                  <a:pt x="1664145" y="429636"/>
                </a:moveTo>
                <a:cubicBezTo>
                  <a:pt x="1678455" y="429636"/>
                  <a:pt x="1690070" y="441253"/>
                  <a:pt x="1690070" y="455561"/>
                </a:cubicBezTo>
                <a:cubicBezTo>
                  <a:pt x="1689968" y="469820"/>
                  <a:pt x="1678404" y="481316"/>
                  <a:pt x="1664145" y="481316"/>
                </a:cubicBezTo>
                <a:cubicBezTo>
                  <a:pt x="1649920" y="481316"/>
                  <a:pt x="1638391" y="469786"/>
                  <a:pt x="1638391" y="455561"/>
                </a:cubicBezTo>
                <a:cubicBezTo>
                  <a:pt x="1638391" y="455510"/>
                  <a:pt x="1638391" y="455442"/>
                  <a:pt x="1638391" y="455391"/>
                </a:cubicBezTo>
                <a:cubicBezTo>
                  <a:pt x="1638391" y="441167"/>
                  <a:pt x="1649920" y="429636"/>
                  <a:pt x="1664145" y="429636"/>
                </a:cubicBezTo>
                <a:close/>
                <a:moveTo>
                  <a:pt x="1724864" y="429295"/>
                </a:moveTo>
                <a:cubicBezTo>
                  <a:pt x="1739379" y="429295"/>
                  <a:pt x="1751130" y="441047"/>
                  <a:pt x="1751130" y="455561"/>
                </a:cubicBezTo>
                <a:cubicBezTo>
                  <a:pt x="1751130" y="455614"/>
                  <a:pt x="1751130" y="455681"/>
                  <a:pt x="1751130" y="455732"/>
                </a:cubicBezTo>
                <a:cubicBezTo>
                  <a:pt x="1751027" y="470144"/>
                  <a:pt x="1739276" y="481759"/>
                  <a:pt x="1724864" y="481657"/>
                </a:cubicBezTo>
                <a:cubicBezTo>
                  <a:pt x="1724745" y="481657"/>
                  <a:pt x="1724642" y="481657"/>
                  <a:pt x="1724523" y="481657"/>
                </a:cubicBezTo>
                <a:cubicBezTo>
                  <a:pt x="1710196" y="481555"/>
                  <a:pt x="1698666" y="469870"/>
                  <a:pt x="1698768" y="455561"/>
                </a:cubicBezTo>
                <a:cubicBezTo>
                  <a:pt x="1698768" y="455510"/>
                  <a:pt x="1698768" y="455442"/>
                  <a:pt x="1698768" y="455391"/>
                </a:cubicBezTo>
                <a:cubicBezTo>
                  <a:pt x="1698768" y="440979"/>
                  <a:pt x="1710452" y="429295"/>
                  <a:pt x="1724864" y="429295"/>
                </a:cubicBezTo>
                <a:close/>
                <a:moveTo>
                  <a:pt x="1786265" y="428954"/>
                </a:moveTo>
                <a:cubicBezTo>
                  <a:pt x="1800967" y="428954"/>
                  <a:pt x="1812872" y="440859"/>
                  <a:pt x="1812872" y="455562"/>
                </a:cubicBezTo>
                <a:cubicBezTo>
                  <a:pt x="1812872" y="455614"/>
                  <a:pt x="1812872" y="455681"/>
                  <a:pt x="1812872" y="455732"/>
                </a:cubicBezTo>
                <a:cubicBezTo>
                  <a:pt x="1812770" y="470332"/>
                  <a:pt x="1800865" y="482101"/>
                  <a:pt x="1786265" y="481998"/>
                </a:cubicBezTo>
                <a:cubicBezTo>
                  <a:pt x="1786146" y="481998"/>
                  <a:pt x="1786043" y="481998"/>
                  <a:pt x="1785924" y="481998"/>
                </a:cubicBezTo>
                <a:cubicBezTo>
                  <a:pt x="1771409" y="481896"/>
                  <a:pt x="1759726" y="470059"/>
                  <a:pt x="1759828" y="455562"/>
                </a:cubicBezTo>
                <a:cubicBezTo>
                  <a:pt x="1759828" y="455510"/>
                  <a:pt x="1759828" y="455442"/>
                  <a:pt x="1759828" y="455391"/>
                </a:cubicBezTo>
                <a:cubicBezTo>
                  <a:pt x="1759828" y="440792"/>
                  <a:pt x="1771665" y="428954"/>
                  <a:pt x="1786265" y="428954"/>
                </a:cubicBezTo>
                <a:close/>
                <a:moveTo>
                  <a:pt x="1848033" y="428820"/>
                </a:moveTo>
                <a:cubicBezTo>
                  <a:pt x="1862728" y="428820"/>
                  <a:pt x="1874640" y="440732"/>
                  <a:pt x="1874640" y="455427"/>
                </a:cubicBezTo>
                <a:cubicBezTo>
                  <a:pt x="1874640" y="470122"/>
                  <a:pt x="1862728" y="482034"/>
                  <a:pt x="1848033" y="482034"/>
                </a:cubicBezTo>
                <a:cubicBezTo>
                  <a:pt x="1833338" y="482034"/>
                  <a:pt x="1821426" y="470122"/>
                  <a:pt x="1821426" y="455427"/>
                </a:cubicBezTo>
                <a:cubicBezTo>
                  <a:pt x="1821426" y="440732"/>
                  <a:pt x="1833338" y="428820"/>
                  <a:pt x="1848033" y="428820"/>
                </a:cubicBezTo>
                <a:close/>
                <a:moveTo>
                  <a:pt x="1909068" y="428784"/>
                </a:moveTo>
                <a:cubicBezTo>
                  <a:pt x="1923855" y="428784"/>
                  <a:pt x="1935846" y="440774"/>
                  <a:pt x="1935846" y="455561"/>
                </a:cubicBezTo>
                <a:cubicBezTo>
                  <a:pt x="1935846" y="455612"/>
                  <a:pt x="1935846" y="455681"/>
                  <a:pt x="1935846" y="455732"/>
                </a:cubicBezTo>
                <a:cubicBezTo>
                  <a:pt x="1935744" y="470434"/>
                  <a:pt x="1923770" y="482271"/>
                  <a:pt x="1909068" y="482168"/>
                </a:cubicBezTo>
                <a:cubicBezTo>
                  <a:pt x="1894366" y="482168"/>
                  <a:pt x="1882461" y="470265"/>
                  <a:pt x="1882461" y="455561"/>
                </a:cubicBezTo>
                <a:cubicBezTo>
                  <a:pt x="1882461" y="455510"/>
                  <a:pt x="1882461" y="455442"/>
                  <a:pt x="1882461" y="455391"/>
                </a:cubicBezTo>
                <a:cubicBezTo>
                  <a:pt x="1882461" y="440689"/>
                  <a:pt x="1894366" y="428784"/>
                  <a:pt x="1909068" y="428784"/>
                </a:cubicBezTo>
                <a:close/>
                <a:moveTo>
                  <a:pt x="5995" y="388739"/>
                </a:moveTo>
                <a:cubicBezTo>
                  <a:pt x="8915" y="388739"/>
                  <a:pt x="11283" y="391105"/>
                  <a:pt x="11283" y="394025"/>
                </a:cubicBezTo>
                <a:cubicBezTo>
                  <a:pt x="11283" y="396946"/>
                  <a:pt x="8915" y="399314"/>
                  <a:pt x="5995" y="399314"/>
                </a:cubicBezTo>
                <a:cubicBezTo>
                  <a:pt x="3075" y="399314"/>
                  <a:pt x="708" y="396946"/>
                  <a:pt x="708" y="394025"/>
                </a:cubicBezTo>
                <a:cubicBezTo>
                  <a:pt x="708" y="391105"/>
                  <a:pt x="3075" y="388739"/>
                  <a:pt x="5995" y="388739"/>
                </a:cubicBezTo>
                <a:close/>
                <a:moveTo>
                  <a:pt x="67030" y="386997"/>
                </a:moveTo>
                <a:cubicBezTo>
                  <a:pt x="70987" y="386997"/>
                  <a:pt x="74193" y="390204"/>
                  <a:pt x="74193" y="394161"/>
                </a:cubicBezTo>
                <a:cubicBezTo>
                  <a:pt x="74193" y="398118"/>
                  <a:pt x="70987" y="401324"/>
                  <a:pt x="67030" y="401324"/>
                </a:cubicBezTo>
                <a:cubicBezTo>
                  <a:pt x="63073" y="401324"/>
                  <a:pt x="59867" y="398118"/>
                  <a:pt x="59867" y="394161"/>
                </a:cubicBezTo>
                <a:cubicBezTo>
                  <a:pt x="59867" y="390204"/>
                  <a:pt x="63073" y="386997"/>
                  <a:pt x="67030" y="386997"/>
                </a:cubicBezTo>
                <a:close/>
                <a:moveTo>
                  <a:pt x="129113" y="386144"/>
                </a:moveTo>
                <a:cubicBezTo>
                  <a:pt x="133548" y="386144"/>
                  <a:pt x="137129" y="389726"/>
                  <a:pt x="137129" y="394161"/>
                </a:cubicBezTo>
                <a:cubicBezTo>
                  <a:pt x="137129" y="398595"/>
                  <a:pt x="133548" y="402177"/>
                  <a:pt x="129113" y="402177"/>
                </a:cubicBezTo>
                <a:cubicBezTo>
                  <a:pt x="124678" y="402177"/>
                  <a:pt x="121097" y="398595"/>
                  <a:pt x="121097" y="394161"/>
                </a:cubicBezTo>
                <a:cubicBezTo>
                  <a:pt x="121097" y="389726"/>
                  <a:pt x="124678" y="386144"/>
                  <a:pt x="129113" y="386144"/>
                </a:cubicBezTo>
                <a:close/>
                <a:moveTo>
                  <a:pt x="189832" y="385291"/>
                </a:moveTo>
                <a:cubicBezTo>
                  <a:pt x="194727" y="385291"/>
                  <a:pt x="198701" y="389264"/>
                  <a:pt x="198701" y="394160"/>
                </a:cubicBezTo>
                <a:cubicBezTo>
                  <a:pt x="198701" y="399056"/>
                  <a:pt x="194727" y="403030"/>
                  <a:pt x="189832" y="403030"/>
                </a:cubicBezTo>
                <a:cubicBezTo>
                  <a:pt x="184971" y="402944"/>
                  <a:pt x="181049" y="399020"/>
                  <a:pt x="180964" y="394160"/>
                </a:cubicBezTo>
                <a:cubicBezTo>
                  <a:pt x="180964" y="389264"/>
                  <a:pt x="184938" y="385291"/>
                  <a:pt x="189832" y="385291"/>
                </a:cubicBezTo>
                <a:close/>
                <a:moveTo>
                  <a:pt x="251234" y="384439"/>
                </a:moveTo>
                <a:cubicBezTo>
                  <a:pt x="251353" y="384439"/>
                  <a:pt x="251455" y="384439"/>
                  <a:pt x="251574" y="384439"/>
                </a:cubicBezTo>
                <a:cubicBezTo>
                  <a:pt x="256845" y="384542"/>
                  <a:pt x="261058" y="388890"/>
                  <a:pt x="260956" y="394161"/>
                </a:cubicBezTo>
                <a:cubicBezTo>
                  <a:pt x="260956" y="399534"/>
                  <a:pt x="256606" y="403883"/>
                  <a:pt x="251234" y="403883"/>
                </a:cubicBezTo>
                <a:cubicBezTo>
                  <a:pt x="245895" y="403797"/>
                  <a:pt x="241597" y="399500"/>
                  <a:pt x="241512" y="394161"/>
                </a:cubicBezTo>
                <a:cubicBezTo>
                  <a:pt x="241512" y="388789"/>
                  <a:pt x="245861" y="384439"/>
                  <a:pt x="251234" y="384439"/>
                </a:cubicBezTo>
                <a:close/>
                <a:moveTo>
                  <a:pt x="313002" y="383452"/>
                </a:moveTo>
                <a:cubicBezTo>
                  <a:pt x="318842" y="383452"/>
                  <a:pt x="323576" y="388186"/>
                  <a:pt x="323576" y="394027"/>
                </a:cubicBezTo>
                <a:cubicBezTo>
                  <a:pt x="323576" y="399867"/>
                  <a:pt x="318842" y="404601"/>
                  <a:pt x="313002" y="404601"/>
                </a:cubicBezTo>
                <a:cubicBezTo>
                  <a:pt x="307161" y="404601"/>
                  <a:pt x="302427" y="399867"/>
                  <a:pt x="302427" y="394027"/>
                </a:cubicBezTo>
                <a:cubicBezTo>
                  <a:pt x="302427" y="388186"/>
                  <a:pt x="307161" y="383452"/>
                  <a:pt x="313002" y="383452"/>
                </a:cubicBezTo>
                <a:close/>
                <a:moveTo>
                  <a:pt x="436119" y="382732"/>
                </a:moveTo>
                <a:cubicBezTo>
                  <a:pt x="442805" y="382732"/>
                  <a:pt x="448229" y="388157"/>
                  <a:pt x="448229" y="394843"/>
                </a:cubicBezTo>
                <a:cubicBezTo>
                  <a:pt x="448229" y="401529"/>
                  <a:pt x="442805" y="406953"/>
                  <a:pt x="436119" y="406953"/>
                </a:cubicBezTo>
                <a:cubicBezTo>
                  <a:pt x="429433" y="406953"/>
                  <a:pt x="424010" y="401529"/>
                  <a:pt x="424010" y="394843"/>
                </a:cubicBezTo>
                <a:cubicBezTo>
                  <a:pt x="424010" y="388157"/>
                  <a:pt x="429433" y="382732"/>
                  <a:pt x="436119" y="382732"/>
                </a:cubicBezTo>
                <a:close/>
                <a:moveTo>
                  <a:pt x="374036" y="382732"/>
                </a:moveTo>
                <a:cubicBezTo>
                  <a:pt x="374156" y="382732"/>
                  <a:pt x="374258" y="382732"/>
                  <a:pt x="374377" y="382732"/>
                </a:cubicBezTo>
                <a:cubicBezTo>
                  <a:pt x="380501" y="382836"/>
                  <a:pt x="385396" y="387867"/>
                  <a:pt x="385293" y="393989"/>
                </a:cubicBezTo>
                <a:cubicBezTo>
                  <a:pt x="385293" y="400216"/>
                  <a:pt x="380245" y="405246"/>
                  <a:pt x="374036" y="405246"/>
                </a:cubicBezTo>
                <a:cubicBezTo>
                  <a:pt x="367862" y="405162"/>
                  <a:pt x="362864" y="400165"/>
                  <a:pt x="362780" y="393989"/>
                </a:cubicBezTo>
                <a:cubicBezTo>
                  <a:pt x="362780" y="387765"/>
                  <a:pt x="367811" y="382732"/>
                  <a:pt x="374036" y="382732"/>
                </a:cubicBezTo>
                <a:close/>
                <a:moveTo>
                  <a:pt x="496838" y="381197"/>
                </a:moveTo>
                <a:cubicBezTo>
                  <a:pt x="504002" y="381197"/>
                  <a:pt x="509801" y="386997"/>
                  <a:pt x="509801" y="394161"/>
                </a:cubicBezTo>
                <a:cubicBezTo>
                  <a:pt x="509801" y="401324"/>
                  <a:pt x="504002" y="407123"/>
                  <a:pt x="496838" y="407123"/>
                </a:cubicBezTo>
                <a:cubicBezTo>
                  <a:pt x="489675" y="407123"/>
                  <a:pt x="483876" y="401324"/>
                  <a:pt x="483876" y="394161"/>
                </a:cubicBezTo>
                <a:cubicBezTo>
                  <a:pt x="483876" y="386997"/>
                  <a:pt x="489675" y="381197"/>
                  <a:pt x="496838" y="381197"/>
                </a:cubicBezTo>
                <a:close/>
                <a:moveTo>
                  <a:pt x="558240" y="380516"/>
                </a:moveTo>
                <a:cubicBezTo>
                  <a:pt x="565778" y="380516"/>
                  <a:pt x="571884" y="386622"/>
                  <a:pt x="571884" y="394161"/>
                </a:cubicBezTo>
                <a:cubicBezTo>
                  <a:pt x="571884" y="401700"/>
                  <a:pt x="565778" y="407806"/>
                  <a:pt x="558240" y="407806"/>
                </a:cubicBezTo>
                <a:cubicBezTo>
                  <a:pt x="550701" y="407806"/>
                  <a:pt x="544595" y="401700"/>
                  <a:pt x="544595" y="394161"/>
                </a:cubicBezTo>
                <a:cubicBezTo>
                  <a:pt x="544595" y="386622"/>
                  <a:pt x="550701" y="380516"/>
                  <a:pt x="558240" y="380516"/>
                </a:cubicBezTo>
                <a:close/>
                <a:moveTo>
                  <a:pt x="619641" y="379662"/>
                </a:moveTo>
                <a:cubicBezTo>
                  <a:pt x="627640" y="379662"/>
                  <a:pt x="634138" y="386162"/>
                  <a:pt x="634138" y="394161"/>
                </a:cubicBezTo>
                <a:cubicBezTo>
                  <a:pt x="634138" y="402159"/>
                  <a:pt x="627640" y="408657"/>
                  <a:pt x="619641" y="408657"/>
                </a:cubicBezTo>
                <a:cubicBezTo>
                  <a:pt x="611642" y="408657"/>
                  <a:pt x="605144" y="402159"/>
                  <a:pt x="605144" y="394161"/>
                </a:cubicBezTo>
                <a:cubicBezTo>
                  <a:pt x="605144" y="386162"/>
                  <a:pt x="611642" y="379662"/>
                  <a:pt x="619641" y="379662"/>
                </a:cubicBezTo>
                <a:close/>
                <a:moveTo>
                  <a:pt x="681042" y="378810"/>
                </a:moveTo>
                <a:cubicBezTo>
                  <a:pt x="689519" y="378810"/>
                  <a:pt x="696393" y="385683"/>
                  <a:pt x="696393" y="394161"/>
                </a:cubicBezTo>
                <a:cubicBezTo>
                  <a:pt x="696393" y="394212"/>
                  <a:pt x="696393" y="394280"/>
                  <a:pt x="696393" y="394331"/>
                </a:cubicBezTo>
                <a:cubicBezTo>
                  <a:pt x="696290" y="402722"/>
                  <a:pt x="689433" y="409443"/>
                  <a:pt x="681042" y="409340"/>
                </a:cubicBezTo>
                <a:cubicBezTo>
                  <a:pt x="672634" y="409340"/>
                  <a:pt x="665777" y="402569"/>
                  <a:pt x="665692" y="394161"/>
                </a:cubicBezTo>
                <a:cubicBezTo>
                  <a:pt x="665692" y="385683"/>
                  <a:pt x="672565" y="378810"/>
                  <a:pt x="681042" y="378810"/>
                </a:cubicBezTo>
                <a:close/>
                <a:moveTo>
                  <a:pt x="743126" y="377958"/>
                </a:moveTo>
                <a:cubicBezTo>
                  <a:pt x="743825" y="377907"/>
                  <a:pt x="744542" y="377907"/>
                  <a:pt x="745241" y="377958"/>
                </a:cubicBezTo>
                <a:cubicBezTo>
                  <a:pt x="754076" y="378538"/>
                  <a:pt x="760762" y="386179"/>
                  <a:pt x="760182" y="395013"/>
                </a:cubicBezTo>
                <a:cubicBezTo>
                  <a:pt x="760182" y="395372"/>
                  <a:pt x="760165" y="395713"/>
                  <a:pt x="760147" y="396071"/>
                </a:cubicBezTo>
                <a:cubicBezTo>
                  <a:pt x="759585" y="404906"/>
                  <a:pt x="751961" y="411609"/>
                  <a:pt x="743126" y="411046"/>
                </a:cubicBezTo>
                <a:cubicBezTo>
                  <a:pt x="734427" y="410620"/>
                  <a:pt x="727434" y="403711"/>
                  <a:pt x="726923" y="395013"/>
                </a:cubicBezTo>
                <a:cubicBezTo>
                  <a:pt x="726906" y="385923"/>
                  <a:pt x="734035" y="378418"/>
                  <a:pt x="743126" y="377958"/>
                </a:cubicBezTo>
                <a:close/>
                <a:moveTo>
                  <a:pt x="803844" y="377275"/>
                </a:moveTo>
                <a:cubicBezTo>
                  <a:pt x="813259" y="377275"/>
                  <a:pt x="820900" y="384916"/>
                  <a:pt x="820900" y="394331"/>
                </a:cubicBezTo>
                <a:cubicBezTo>
                  <a:pt x="820900" y="403746"/>
                  <a:pt x="813259" y="411387"/>
                  <a:pt x="803844" y="411387"/>
                </a:cubicBezTo>
                <a:cubicBezTo>
                  <a:pt x="794430" y="411387"/>
                  <a:pt x="786789" y="403746"/>
                  <a:pt x="786789" y="394331"/>
                </a:cubicBezTo>
                <a:cubicBezTo>
                  <a:pt x="786789" y="384916"/>
                  <a:pt x="794430" y="377275"/>
                  <a:pt x="803844" y="377275"/>
                </a:cubicBezTo>
                <a:close/>
                <a:moveTo>
                  <a:pt x="865246" y="376422"/>
                </a:moveTo>
                <a:cubicBezTo>
                  <a:pt x="874661" y="376422"/>
                  <a:pt x="882302" y="384063"/>
                  <a:pt x="882302" y="393477"/>
                </a:cubicBezTo>
                <a:cubicBezTo>
                  <a:pt x="882302" y="402893"/>
                  <a:pt x="874661" y="410534"/>
                  <a:pt x="865246" y="410534"/>
                </a:cubicBezTo>
                <a:cubicBezTo>
                  <a:pt x="855832" y="410534"/>
                  <a:pt x="848191" y="402893"/>
                  <a:pt x="848191" y="393477"/>
                </a:cubicBezTo>
                <a:cubicBezTo>
                  <a:pt x="848191" y="384063"/>
                  <a:pt x="855832" y="376422"/>
                  <a:pt x="865246" y="376422"/>
                </a:cubicBezTo>
                <a:close/>
                <a:moveTo>
                  <a:pt x="926647" y="375740"/>
                </a:moveTo>
                <a:cubicBezTo>
                  <a:pt x="936829" y="375740"/>
                  <a:pt x="945067" y="383996"/>
                  <a:pt x="945067" y="394161"/>
                </a:cubicBezTo>
                <a:cubicBezTo>
                  <a:pt x="945067" y="394212"/>
                  <a:pt x="945067" y="394280"/>
                  <a:pt x="945067" y="394331"/>
                </a:cubicBezTo>
                <a:cubicBezTo>
                  <a:pt x="944965" y="404411"/>
                  <a:pt x="936727" y="412513"/>
                  <a:pt x="926647" y="412411"/>
                </a:cubicBezTo>
                <a:cubicBezTo>
                  <a:pt x="916533" y="412411"/>
                  <a:pt x="908329" y="404274"/>
                  <a:pt x="908227" y="394161"/>
                </a:cubicBezTo>
                <a:cubicBezTo>
                  <a:pt x="908227" y="383996"/>
                  <a:pt x="916482" y="375740"/>
                  <a:pt x="926647" y="375740"/>
                </a:cubicBezTo>
                <a:close/>
                <a:moveTo>
                  <a:pt x="988415" y="374753"/>
                </a:moveTo>
                <a:cubicBezTo>
                  <a:pt x="999059" y="374753"/>
                  <a:pt x="1007688" y="383382"/>
                  <a:pt x="1007688" y="394025"/>
                </a:cubicBezTo>
                <a:cubicBezTo>
                  <a:pt x="1007688" y="404670"/>
                  <a:pt x="999060" y="413299"/>
                  <a:pt x="988415" y="413299"/>
                </a:cubicBezTo>
                <a:cubicBezTo>
                  <a:pt x="977771" y="413299"/>
                  <a:pt x="969142" y="404670"/>
                  <a:pt x="969142" y="394025"/>
                </a:cubicBezTo>
                <a:cubicBezTo>
                  <a:pt x="969142" y="383382"/>
                  <a:pt x="977771" y="374753"/>
                  <a:pt x="988415" y="374753"/>
                </a:cubicBezTo>
                <a:close/>
                <a:moveTo>
                  <a:pt x="1050132" y="374205"/>
                </a:moveTo>
                <a:cubicBezTo>
                  <a:pt x="1061150" y="374205"/>
                  <a:pt x="1070088" y="383143"/>
                  <a:pt x="1070088" y="394161"/>
                </a:cubicBezTo>
                <a:cubicBezTo>
                  <a:pt x="1070088" y="394212"/>
                  <a:pt x="1070088" y="394280"/>
                  <a:pt x="1070088" y="394331"/>
                </a:cubicBezTo>
                <a:cubicBezTo>
                  <a:pt x="1069985" y="405264"/>
                  <a:pt x="1061065" y="414048"/>
                  <a:pt x="1050132" y="413946"/>
                </a:cubicBezTo>
                <a:cubicBezTo>
                  <a:pt x="1039182" y="413946"/>
                  <a:pt x="1030262" y="405111"/>
                  <a:pt x="1030177" y="394161"/>
                </a:cubicBezTo>
                <a:cubicBezTo>
                  <a:pt x="1030177" y="383143"/>
                  <a:pt x="1039114" y="374205"/>
                  <a:pt x="1050132" y="374205"/>
                </a:cubicBezTo>
                <a:close/>
                <a:moveTo>
                  <a:pt x="1110851" y="373352"/>
                </a:moveTo>
                <a:cubicBezTo>
                  <a:pt x="1110970" y="373352"/>
                  <a:pt x="1111073" y="373352"/>
                  <a:pt x="1111192" y="373352"/>
                </a:cubicBezTo>
                <a:cubicBezTo>
                  <a:pt x="1122585" y="373455"/>
                  <a:pt x="1131762" y="382767"/>
                  <a:pt x="1131659" y="394161"/>
                </a:cubicBezTo>
                <a:cubicBezTo>
                  <a:pt x="1131659" y="394212"/>
                  <a:pt x="1131659" y="394280"/>
                  <a:pt x="1131659" y="394331"/>
                </a:cubicBezTo>
                <a:cubicBezTo>
                  <a:pt x="1131556" y="405725"/>
                  <a:pt x="1122244" y="414901"/>
                  <a:pt x="1110851" y="414798"/>
                </a:cubicBezTo>
                <a:cubicBezTo>
                  <a:pt x="1099424" y="414798"/>
                  <a:pt x="1090128" y="405587"/>
                  <a:pt x="1090043" y="394161"/>
                </a:cubicBezTo>
                <a:cubicBezTo>
                  <a:pt x="1090043" y="382665"/>
                  <a:pt x="1099355" y="373352"/>
                  <a:pt x="1110851" y="373352"/>
                </a:cubicBezTo>
                <a:close/>
                <a:moveTo>
                  <a:pt x="1172252" y="372670"/>
                </a:moveTo>
                <a:cubicBezTo>
                  <a:pt x="1172371" y="372670"/>
                  <a:pt x="1172474" y="372670"/>
                  <a:pt x="1172593" y="372670"/>
                </a:cubicBezTo>
                <a:cubicBezTo>
                  <a:pt x="1184362" y="372773"/>
                  <a:pt x="1193845" y="382392"/>
                  <a:pt x="1193743" y="394161"/>
                </a:cubicBezTo>
                <a:cubicBezTo>
                  <a:pt x="1193743" y="394212"/>
                  <a:pt x="1193743" y="394280"/>
                  <a:pt x="1193743" y="394331"/>
                </a:cubicBezTo>
                <a:cubicBezTo>
                  <a:pt x="1193640" y="406100"/>
                  <a:pt x="1184021" y="415583"/>
                  <a:pt x="1172252" y="415481"/>
                </a:cubicBezTo>
                <a:cubicBezTo>
                  <a:pt x="1160449" y="415481"/>
                  <a:pt x="1150847" y="405962"/>
                  <a:pt x="1150762" y="394161"/>
                </a:cubicBezTo>
                <a:cubicBezTo>
                  <a:pt x="1150762" y="382290"/>
                  <a:pt x="1160381" y="372670"/>
                  <a:pt x="1172252" y="372670"/>
                </a:cubicBezTo>
                <a:close/>
                <a:moveTo>
                  <a:pt x="1233654" y="371988"/>
                </a:moveTo>
                <a:cubicBezTo>
                  <a:pt x="1245899" y="371988"/>
                  <a:pt x="1255826" y="381915"/>
                  <a:pt x="1255826" y="394161"/>
                </a:cubicBezTo>
                <a:cubicBezTo>
                  <a:pt x="1255741" y="406339"/>
                  <a:pt x="1245831" y="416163"/>
                  <a:pt x="1233654" y="416163"/>
                </a:cubicBezTo>
                <a:cubicBezTo>
                  <a:pt x="1221475" y="416163"/>
                  <a:pt x="1211583" y="406339"/>
                  <a:pt x="1211481" y="394161"/>
                </a:cubicBezTo>
                <a:cubicBezTo>
                  <a:pt x="1211481" y="381915"/>
                  <a:pt x="1221407" y="371988"/>
                  <a:pt x="1233654" y="371988"/>
                </a:cubicBezTo>
                <a:close/>
                <a:moveTo>
                  <a:pt x="1295422" y="371172"/>
                </a:moveTo>
                <a:cubicBezTo>
                  <a:pt x="1308044" y="371172"/>
                  <a:pt x="1318277" y="381406"/>
                  <a:pt x="1318277" y="394027"/>
                </a:cubicBezTo>
                <a:cubicBezTo>
                  <a:pt x="1318277" y="406649"/>
                  <a:pt x="1308044" y="416881"/>
                  <a:pt x="1295422" y="416881"/>
                </a:cubicBezTo>
                <a:cubicBezTo>
                  <a:pt x="1282800" y="416881"/>
                  <a:pt x="1272567" y="406649"/>
                  <a:pt x="1272567" y="394027"/>
                </a:cubicBezTo>
                <a:cubicBezTo>
                  <a:pt x="1272567" y="381406"/>
                  <a:pt x="1282800" y="371172"/>
                  <a:pt x="1295422" y="371172"/>
                </a:cubicBezTo>
                <a:close/>
                <a:moveTo>
                  <a:pt x="1357139" y="370453"/>
                </a:moveTo>
                <a:cubicBezTo>
                  <a:pt x="1370238" y="370453"/>
                  <a:pt x="1380847" y="381062"/>
                  <a:pt x="1380847" y="394161"/>
                </a:cubicBezTo>
                <a:cubicBezTo>
                  <a:pt x="1380847" y="394212"/>
                  <a:pt x="1380847" y="394281"/>
                  <a:pt x="1380847" y="394331"/>
                </a:cubicBezTo>
                <a:cubicBezTo>
                  <a:pt x="1380744" y="407327"/>
                  <a:pt x="1370135" y="417800"/>
                  <a:pt x="1357139" y="417698"/>
                </a:cubicBezTo>
                <a:cubicBezTo>
                  <a:pt x="1344142" y="417698"/>
                  <a:pt x="1333602" y="407158"/>
                  <a:pt x="1333602" y="394161"/>
                </a:cubicBezTo>
                <a:cubicBezTo>
                  <a:pt x="1333602" y="394110"/>
                  <a:pt x="1333602" y="394041"/>
                  <a:pt x="1333602" y="393991"/>
                </a:cubicBezTo>
                <a:cubicBezTo>
                  <a:pt x="1333602" y="380994"/>
                  <a:pt x="1344142" y="370453"/>
                  <a:pt x="1357139" y="370453"/>
                </a:cubicBezTo>
                <a:close/>
                <a:moveTo>
                  <a:pt x="1971151" y="370282"/>
                </a:moveTo>
                <a:cubicBezTo>
                  <a:pt x="1984335" y="370282"/>
                  <a:pt x="1995029" y="380977"/>
                  <a:pt x="1995029" y="394161"/>
                </a:cubicBezTo>
                <a:cubicBezTo>
                  <a:pt x="1994944" y="407276"/>
                  <a:pt x="1984267" y="417867"/>
                  <a:pt x="1971151" y="417867"/>
                </a:cubicBezTo>
                <a:cubicBezTo>
                  <a:pt x="1958035" y="417867"/>
                  <a:pt x="1947358" y="407276"/>
                  <a:pt x="1947273" y="394161"/>
                </a:cubicBezTo>
                <a:cubicBezTo>
                  <a:pt x="1947273" y="380977"/>
                  <a:pt x="1957966" y="370282"/>
                  <a:pt x="1971151" y="370282"/>
                </a:cubicBezTo>
                <a:close/>
                <a:moveTo>
                  <a:pt x="1417858" y="369771"/>
                </a:moveTo>
                <a:cubicBezTo>
                  <a:pt x="1431332" y="369771"/>
                  <a:pt x="1442247" y="380687"/>
                  <a:pt x="1442247" y="394161"/>
                </a:cubicBezTo>
                <a:cubicBezTo>
                  <a:pt x="1442145" y="407567"/>
                  <a:pt x="1431264" y="418381"/>
                  <a:pt x="1417858" y="418381"/>
                </a:cubicBezTo>
                <a:cubicBezTo>
                  <a:pt x="1404486" y="418381"/>
                  <a:pt x="1393639" y="407532"/>
                  <a:pt x="1393639" y="394161"/>
                </a:cubicBezTo>
                <a:cubicBezTo>
                  <a:pt x="1393639" y="394110"/>
                  <a:pt x="1393639" y="394041"/>
                  <a:pt x="1393639" y="393991"/>
                </a:cubicBezTo>
                <a:cubicBezTo>
                  <a:pt x="1393639" y="380619"/>
                  <a:pt x="1404486" y="369771"/>
                  <a:pt x="1417858" y="369771"/>
                </a:cubicBezTo>
                <a:close/>
                <a:moveTo>
                  <a:pt x="1479259" y="369259"/>
                </a:moveTo>
                <a:cubicBezTo>
                  <a:pt x="1493006" y="369259"/>
                  <a:pt x="1504160" y="380414"/>
                  <a:pt x="1504160" y="394161"/>
                </a:cubicBezTo>
                <a:cubicBezTo>
                  <a:pt x="1504160" y="394212"/>
                  <a:pt x="1504160" y="394281"/>
                  <a:pt x="1504160" y="394331"/>
                </a:cubicBezTo>
                <a:cubicBezTo>
                  <a:pt x="1504058" y="407993"/>
                  <a:pt x="1492921" y="418994"/>
                  <a:pt x="1479259" y="418891"/>
                </a:cubicBezTo>
                <a:cubicBezTo>
                  <a:pt x="1465597" y="418891"/>
                  <a:pt x="1454528" y="407823"/>
                  <a:pt x="1454528" y="394161"/>
                </a:cubicBezTo>
                <a:cubicBezTo>
                  <a:pt x="1454528" y="394110"/>
                  <a:pt x="1454528" y="394041"/>
                  <a:pt x="1454528" y="393991"/>
                </a:cubicBezTo>
                <a:cubicBezTo>
                  <a:pt x="1454528" y="380329"/>
                  <a:pt x="1465597" y="369259"/>
                  <a:pt x="1479259" y="369259"/>
                </a:cubicBezTo>
                <a:close/>
                <a:moveTo>
                  <a:pt x="1540660" y="368577"/>
                </a:moveTo>
                <a:cubicBezTo>
                  <a:pt x="1554783" y="368577"/>
                  <a:pt x="1566244" y="380039"/>
                  <a:pt x="1566244" y="394161"/>
                </a:cubicBezTo>
                <a:cubicBezTo>
                  <a:pt x="1566159" y="408233"/>
                  <a:pt x="1554731" y="419575"/>
                  <a:pt x="1540660" y="419575"/>
                </a:cubicBezTo>
                <a:cubicBezTo>
                  <a:pt x="1526623" y="419575"/>
                  <a:pt x="1515247" y="408198"/>
                  <a:pt x="1515247" y="394161"/>
                </a:cubicBezTo>
                <a:cubicBezTo>
                  <a:pt x="1515247" y="380090"/>
                  <a:pt x="1526589" y="368663"/>
                  <a:pt x="1540660" y="368577"/>
                </a:cubicBezTo>
                <a:close/>
                <a:moveTo>
                  <a:pt x="1602428" y="367931"/>
                </a:moveTo>
                <a:cubicBezTo>
                  <a:pt x="1616840" y="367931"/>
                  <a:pt x="1628523" y="379614"/>
                  <a:pt x="1628523" y="394027"/>
                </a:cubicBezTo>
                <a:cubicBezTo>
                  <a:pt x="1628523" y="408439"/>
                  <a:pt x="1616840" y="420121"/>
                  <a:pt x="1602428" y="420121"/>
                </a:cubicBezTo>
                <a:cubicBezTo>
                  <a:pt x="1588015" y="420121"/>
                  <a:pt x="1576332" y="408439"/>
                  <a:pt x="1576332" y="394027"/>
                </a:cubicBezTo>
                <a:cubicBezTo>
                  <a:pt x="1576332" y="379614"/>
                  <a:pt x="1588015" y="367931"/>
                  <a:pt x="1602428" y="367931"/>
                </a:cubicBezTo>
                <a:close/>
                <a:moveTo>
                  <a:pt x="1664145" y="367553"/>
                </a:moveTo>
                <a:cubicBezTo>
                  <a:pt x="1678847" y="367553"/>
                  <a:pt x="1690752" y="379457"/>
                  <a:pt x="1690752" y="394161"/>
                </a:cubicBezTo>
                <a:cubicBezTo>
                  <a:pt x="1690752" y="394212"/>
                  <a:pt x="1690752" y="394280"/>
                  <a:pt x="1690752" y="394331"/>
                </a:cubicBezTo>
                <a:cubicBezTo>
                  <a:pt x="1690649" y="408931"/>
                  <a:pt x="1678744" y="420699"/>
                  <a:pt x="1664145" y="420597"/>
                </a:cubicBezTo>
                <a:cubicBezTo>
                  <a:pt x="1664025" y="420597"/>
                  <a:pt x="1663923" y="420597"/>
                  <a:pt x="1663804" y="420597"/>
                </a:cubicBezTo>
                <a:cubicBezTo>
                  <a:pt x="1649289" y="420494"/>
                  <a:pt x="1637606" y="408675"/>
                  <a:pt x="1637708" y="394161"/>
                </a:cubicBezTo>
                <a:cubicBezTo>
                  <a:pt x="1637708" y="394109"/>
                  <a:pt x="1637708" y="394041"/>
                  <a:pt x="1637708" y="393989"/>
                </a:cubicBezTo>
                <a:cubicBezTo>
                  <a:pt x="1637708" y="379390"/>
                  <a:pt x="1649545" y="367553"/>
                  <a:pt x="1664145" y="367553"/>
                </a:cubicBezTo>
                <a:close/>
                <a:moveTo>
                  <a:pt x="1724863" y="367212"/>
                </a:moveTo>
                <a:cubicBezTo>
                  <a:pt x="1739754" y="367212"/>
                  <a:pt x="1751812" y="379271"/>
                  <a:pt x="1751812" y="394161"/>
                </a:cubicBezTo>
                <a:cubicBezTo>
                  <a:pt x="1751812" y="394212"/>
                  <a:pt x="1751812" y="394280"/>
                  <a:pt x="1751812" y="394331"/>
                </a:cubicBezTo>
                <a:cubicBezTo>
                  <a:pt x="1751710" y="409119"/>
                  <a:pt x="1739651" y="421041"/>
                  <a:pt x="1724863" y="420939"/>
                </a:cubicBezTo>
                <a:cubicBezTo>
                  <a:pt x="1710076" y="420939"/>
                  <a:pt x="1698086" y="408948"/>
                  <a:pt x="1698086" y="394161"/>
                </a:cubicBezTo>
                <a:cubicBezTo>
                  <a:pt x="1698086" y="394110"/>
                  <a:pt x="1698086" y="394041"/>
                  <a:pt x="1698086" y="393989"/>
                </a:cubicBezTo>
                <a:cubicBezTo>
                  <a:pt x="1698086" y="379203"/>
                  <a:pt x="1710076" y="367212"/>
                  <a:pt x="1724863" y="367212"/>
                </a:cubicBezTo>
                <a:close/>
                <a:moveTo>
                  <a:pt x="1786265" y="366870"/>
                </a:moveTo>
                <a:cubicBezTo>
                  <a:pt x="1801343" y="366870"/>
                  <a:pt x="1813555" y="379084"/>
                  <a:pt x="1813555" y="394161"/>
                </a:cubicBezTo>
                <a:cubicBezTo>
                  <a:pt x="1813470" y="409169"/>
                  <a:pt x="1801275" y="421279"/>
                  <a:pt x="1786265" y="421279"/>
                </a:cubicBezTo>
                <a:cubicBezTo>
                  <a:pt x="1771290" y="421279"/>
                  <a:pt x="1759147" y="409136"/>
                  <a:pt x="1759147" y="394161"/>
                </a:cubicBezTo>
                <a:cubicBezTo>
                  <a:pt x="1759147" y="394110"/>
                  <a:pt x="1759147" y="394041"/>
                  <a:pt x="1759147" y="393989"/>
                </a:cubicBezTo>
                <a:cubicBezTo>
                  <a:pt x="1759147" y="379015"/>
                  <a:pt x="1771290" y="366870"/>
                  <a:pt x="1786265" y="366870"/>
                </a:cubicBezTo>
                <a:close/>
                <a:moveTo>
                  <a:pt x="1847666" y="366700"/>
                </a:moveTo>
                <a:cubicBezTo>
                  <a:pt x="1862828" y="366700"/>
                  <a:pt x="1875126" y="378998"/>
                  <a:pt x="1875126" y="394160"/>
                </a:cubicBezTo>
                <a:cubicBezTo>
                  <a:pt x="1875041" y="409255"/>
                  <a:pt x="1862760" y="421449"/>
                  <a:pt x="1847666" y="421449"/>
                </a:cubicBezTo>
                <a:cubicBezTo>
                  <a:pt x="1832589" y="421449"/>
                  <a:pt x="1820377" y="409238"/>
                  <a:pt x="1820377" y="394160"/>
                </a:cubicBezTo>
                <a:cubicBezTo>
                  <a:pt x="1820377" y="379066"/>
                  <a:pt x="1832571" y="366786"/>
                  <a:pt x="1847666" y="366700"/>
                </a:cubicBezTo>
                <a:close/>
                <a:moveTo>
                  <a:pt x="1909067" y="366529"/>
                </a:moveTo>
                <a:cubicBezTo>
                  <a:pt x="1909187" y="366529"/>
                  <a:pt x="1909289" y="366529"/>
                  <a:pt x="1909409" y="366529"/>
                </a:cubicBezTo>
                <a:cubicBezTo>
                  <a:pt x="1924572" y="366633"/>
                  <a:pt x="1936800" y="378998"/>
                  <a:pt x="1936698" y="394161"/>
                </a:cubicBezTo>
                <a:cubicBezTo>
                  <a:pt x="1936698" y="394212"/>
                  <a:pt x="1936698" y="394280"/>
                  <a:pt x="1936698" y="394331"/>
                </a:cubicBezTo>
                <a:cubicBezTo>
                  <a:pt x="1936596" y="409493"/>
                  <a:pt x="1924230" y="421723"/>
                  <a:pt x="1909067" y="421621"/>
                </a:cubicBezTo>
                <a:cubicBezTo>
                  <a:pt x="1893905" y="421621"/>
                  <a:pt x="1881608" y="409324"/>
                  <a:pt x="1881608" y="394161"/>
                </a:cubicBezTo>
                <a:cubicBezTo>
                  <a:pt x="1881608" y="394110"/>
                  <a:pt x="1881608" y="394041"/>
                  <a:pt x="1881608" y="393989"/>
                </a:cubicBezTo>
                <a:cubicBezTo>
                  <a:pt x="1881608" y="378828"/>
                  <a:pt x="1893905" y="366529"/>
                  <a:pt x="1909067" y="366529"/>
                </a:cubicBezTo>
                <a:close/>
                <a:moveTo>
                  <a:pt x="5629" y="327472"/>
                </a:moveTo>
                <a:cubicBezTo>
                  <a:pt x="8545" y="327472"/>
                  <a:pt x="10916" y="329843"/>
                  <a:pt x="10916" y="332760"/>
                </a:cubicBezTo>
                <a:cubicBezTo>
                  <a:pt x="10916" y="335676"/>
                  <a:pt x="8545" y="338047"/>
                  <a:pt x="5629" y="338047"/>
                </a:cubicBezTo>
                <a:cubicBezTo>
                  <a:pt x="2712" y="338047"/>
                  <a:pt x="342" y="335676"/>
                  <a:pt x="342" y="332760"/>
                </a:cubicBezTo>
                <a:cubicBezTo>
                  <a:pt x="342" y="329843"/>
                  <a:pt x="2712" y="327472"/>
                  <a:pt x="5629" y="327472"/>
                </a:cubicBezTo>
                <a:close/>
                <a:moveTo>
                  <a:pt x="67029" y="325425"/>
                </a:moveTo>
                <a:cubicBezTo>
                  <a:pt x="71072" y="325425"/>
                  <a:pt x="74364" y="328717"/>
                  <a:pt x="74364" y="332759"/>
                </a:cubicBezTo>
                <a:cubicBezTo>
                  <a:pt x="74364" y="336802"/>
                  <a:pt x="71072" y="340093"/>
                  <a:pt x="67029" y="340093"/>
                </a:cubicBezTo>
                <a:cubicBezTo>
                  <a:pt x="63022" y="340008"/>
                  <a:pt x="59781" y="336768"/>
                  <a:pt x="59696" y="332759"/>
                </a:cubicBezTo>
                <a:cubicBezTo>
                  <a:pt x="59696" y="328717"/>
                  <a:pt x="62971" y="325425"/>
                  <a:pt x="67029" y="325425"/>
                </a:cubicBezTo>
                <a:close/>
                <a:moveTo>
                  <a:pt x="129114" y="324572"/>
                </a:moveTo>
                <a:cubicBezTo>
                  <a:pt x="129233" y="324572"/>
                  <a:pt x="129335" y="324572"/>
                  <a:pt x="129455" y="324572"/>
                </a:cubicBezTo>
                <a:cubicBezTo>
                  <a:pt x="133889" y="324675"/>
                  <a:pt x="137403" y="328325"/>
                  <a:pt x="137301" y="332759"/>
                </a:cubicBezTo>
                <a:cubicBezTo>
                  <a:pt x="137301" y="337279"/>
                  <a:pt x="133634" y="340946"/>
                  <a:pt x="129114" y="340946"/>
                </a:cubicBezTo>
                <a:cubicBezTo>
                  <a:pt x="124628" y="340861"/>
                  <a:pt x="121012" y="337245"/>
                  <a:pt x="120927" y="332759"/>
                </a:cubicBezTo>
                <a:cubicBezTo>
                  <a:pt x="120927" y="328240"/>
                  <a:pt x="124594" y="324572"/>
                  <a:pt x="129114" y="324572"/>
                </a:cubicBezTo>
                <a:close/>
                <a:moveTo>
                  <a:pt x="189832" y="323720"/>
                </a:moveTo>
                <a:cubicBezTo>
                  <a:pt x="189951" y="323720"/>
                  <a:pt x="190054" y="323720"/>
                  <a:pt x="190173" y="323720"/>
                </a:cubicBezTo>
                <a:cubicBezTo>
                  <a:pt x="195068" y="323823"/>
                  <a:pt x="198974" y="327865"/>
                  <a:pt x="198872" y="332760"/>
                </a:cubicBezTo>
                <a:cubicBezTo>
                  <a:pt x="198872" y="337757"/>
                  <a:pt x="194830" y="341800"/>
                  <a:pt x="189832" y="341800"/>
                </a:cubicBezTo>
                <a:cubicBezTo>
                  <a:pt x="184835" y="341800"/>
                  <a:pt x="180793" y="337757"/>
                  <a:pt x="180793" y="332760"/>
                </a:cubicBezTo>
                <a:cubicBezTo>
                  <a:pt x="180793" y="327763"/>
                  <a:pt x="184835" y="323720"/>
                  <a:pt x="189832" y="323720"/>
                </a:cubicBezTo>
                <a:close/>
                <a:moveTo>
                  <a:pt x="251233" y="322868"/>
                </a:moveTo>
                <a:cubicBezTo>
                  <a:pt x="256691" y="322868"/>
                  <a:pt x="261125" y="327303"/>
                  <a:pt x="261125" y="332760"/>
                </a:cubicBezTo>
                <a:cubicBezTo>
                  <a:pt x="261125" y="338218"/>
                  <a:pt x="256691" y="342652"/>
                  <a:pt x="251233" y="342652"/>
                </a:cubicBezTo>
                <a:cubicBezTo>
                  <a:pt x="245775" y="342652"/>
                  <a:pt x="241341" y="338218"/>
                  <a:pt x="241341" y="332760"/>
                </a:cubicBezTo>
                <a:cubicBezTo>
                  <a:pt x="241341" y="327303"/>
                  <a:pt x="245775" y="322868"/>
                  <a:pt x="251233" y="322868"/>
                </a:cubicBezTo>
                <a:close/>
                <a:moveTo>
                  <a:pt x="312635" y="322185"/>
                </a:moveTo>
                <a:cubicBezTo>
                  <a:pt x="318468" y="322185"/>
                  <a:pt x="323210" y="326927"/>
                  <a:pt x="323210" y="332760"/>
                </a:cubicBezTo>
                <a:cubicBezTo>
                  <a:pt x="323210" y="338593"/>
                  <a:pt x="318468" y="343335"/>
                  <a:pt x="312635" y="343335"/>
                </a:cubicBezTo>
                <a:cubicBezTo>
                  <a:pt x="306802" y="343335"/>
                  <a:pt x="302061" y="338593"/>
                  <a:pt x="302061" y="332760"/>
                </a:cubicBezTo>
                <a:cubicBezTo>
                  <a:pt x="302061" y="326927"/>
                  <a:pt x="306802" y="322185"/>
                  <a:pt x="312635" y="322185"/>
                </a:cubicBezTo>
                <a:close/>
                <a:moveTo>
                  <a:pt x="374036" y="321331"/>
                </a:moveTo>
                <a:cubicBezTo>
                  <a:pt x="380347" y="321331"/>
                  <a:pt x="385463" y="326449"/>
                  <a:pt x="385463" y="332760"/>
                </a:cubicBezTo>
                <a:cubicBezTo>
                  <a:pt x="385463" y="339071"/>
                  <a:pt x="380347" y="344188"/>
                  <a:pt x="374036" y="344188"/>
                </a:cubicBezTo>
                <a:cubicBezTo>
                  <a:pt x="367725" y="344188"/>
                  <a:pt x="362609" y="339071"/>
                  <a:pt x="362609" y="332760"/>
                </a:cubicBezTo>
                <a:cubicBezTo>
                  <a:pt x="362609" y="326449"/>
                  <a:pt x="367725" y="321331"/>
                  <a:pt x="374036" y="321331"/>
                </a:cubicBezTo>
                <a:close/>
                <a:moveTo>
                  <a:pt x="436120" y="320479"/>
                </a:moveTo>
                <a:cubicBezTo>
                  <a:pt x="442908" y="320479"/>
                  <a:pt x="448400" y="325971"/>
                  <a:pt x="448400" y="332760"/>
                </a:cubicBezTo>
                <a:cubicBezTo>
                  <a:pt x="448400" y="339548"/>
                  <a:pt x="442908" y="345040"/>
                  <a:pt x="436120" y="345040"/>
                </a:cubicBezTo>
                <a:cubicBezTo>
                  <a:pt x="429383" y="344955"/>
                  <a:pt x="423925" y="339497"/>
                  <a:pt x="423840" y="332760"/>
                </a:cubicBezTo>
                <a:cubicBezTo>
                  <a:pt x="423840" y="325971"/>
                  <a:pt x="429331" y="320479"/>
                  <a:pt x="436120" y="320479"/>
                </a:cubicBezTo>
                <a:close/>
                <a:moveTo>
                  <a:pt x="496838" y="319626"/>
                </a:moveTo>
                <a:cubicBezTo>
                  <a:pt x="496958" y="319626"/>
                  <a:pt x="497060" y="319626"/>
                  <a:pt x="497179" y="319626"/>
                </a:cubicBezTo>
                <a:cubicBezTo>
                  <a:pt x="504343" y="319730"/>
                  <a:pt x="510074" y="325596"/>
                  <a:pt x="509971" y="332759"/>
                </a:cubicBezTo>
                <a:cubicBezTo>
                  <a:pt x="509971" y="340008"/>
                  <a:pt x="504087" y="345892"/>
                  <a:pt x="496838" y="345892"/>
                </a:cubicBezTo>
                <a:cubicBezTo>
                  <a:pt x="489624" y="345807"/>
                  <a:pt x="483791" y="339974"/>
                  <a:pt x="483706" y="332759"/>
                </a:cubicBezTo>
                <a:cubicBezTo>
                  <a:pt x="483706" y="325511"/>
                  <a:pt x="489590" y="319626"/>
                  <a:pt x="496838" y="319626"/>
                </a:cubicBezTo>
                <a:close/>
                <a:moveTo>
                  <a:pt x="558240" y="318772"/>
                </a:moveTo>
                <a:cubicBezTo>
                  <a:pt x="565966" y="318772"/>
                  <a:pt x="572226" y="325033"/>
                  <a:pt x="572226" y="332759"/>
                </a:cubicBezTo>
                <a:cubicBezTo>
                  <a:pt x="572226" y="340486"/>
                  <a:pt x="565966" y="346745"/>
                  <a:pt x="558240" y="346745"/>
                </a:cubicBezTo>
                <a:cubicBezTo>
                  <a:pt x="550513" y="346745"/>
                  <a:pt x="544254" y="340486"/>
                  <a:pt x="544254" y="332759"/>
                </a:cubicBezTo>
                <a:cubicBezTo>
                  <a:pt x="544254" y="325033"/>
                  <a:pt x="550513" y="318772"/>
                  <a:pt x="558240" y="318772"/>
                </a:cubicBezTo>
                <a:close/>
                <a:moveTo>
                  <a:pt x="620007" y="317957"/>
                </a:moveTo>
                <a:cubicBezTo>
                  <a:pt x="628108" y="317957"/>
                  <a:pt x="634675" y="324524"/>
                  <a:pt x="634675" y="332625"/>
                </a:cubicBezTo>
                <a:cubicBezTo>
                  <a:pt x="634675" y="340726"/>
                  <a:pt x="628108" y="347293"/>
                  <a:pt x="620007" y="347293"/>
                </a:cubicBezTo>
                <a:cubicBezTo>
                  <a:pt x="611906" y="347293"/>
                  <a:pt x="605339" y="340726"/>
                  <a:pt x="605339" y="332625"/>
                </a:cubicBezTo>
                <a:cubicBezTo>
                  <a:pt x="605339" y="324524"/>
                  <a:pt x="611906" y="317957"/>
                  <a:pt x="620007" y="317957"/>
                </a:cubicBezTo>
                <a:close/>
                <a:moveTo>
                  <a:pt x="681042" y="317238"/>
                </a:moveTo>
                <a:cubicBezTo>
                  <a:pt x="689621" y="317238"/>
                  <a:pt x="696563" y="324180"/>
                  <a:pt x="696563" y="332759"/>
                </a:cubicBezTo>
                <a:cubicBezTo>
                  <a:pt x="696563" y="332810"/>
                  <a:pt x="696563" y="332879"/>
                  <a:pt x="696563" y="332930"/>
                </a:cubicBezTo>
                <a:cubicBezTo>
                  <a:pt x="696461" y="341407"/>
                  <a:pt x="689519" y="348212"/>
                  <a:pt x="681042" y="348110"/>
                </a:cubicBezTo>
                <a:cubicBezTo>
                  <a:pt x="680991" y="348110"/>
                  <a:pt x="680923" y="348110"/>
                  <a:pt x="680872" y="348110"/>
                </a:cubicBezTo>
                <a:cubicBezTo>
                  <a:pt x="672395" y="348110"/>
                  <a:pt x="665522" y="341236"/>
                  <a:pt x="665522" y="332759"/>
                </a:cubicBezTo>
                <a:cubicBezTo>
                  <a:pt x="665522" y="324180"/>
                  <a:pt x="672463" y="317238"/>
                  <a:pt x="681042" y="317238"/>
                </a:cubicBezTo>
                <a:close/>
                <a:moveTo>
                  <a:pt x="743125" y="316386"/>
                </a:moveTo>
                <a:cubicBezTo>
                  <a:pt x="752540" y="316386"/>
                  <a:pt x="760181" y="324026"/>
                  <a:pt x="760181" y="333442"/>
                </a:cubicBezTo>
                <a:cubicBezTo>
                  <a:pt x="760181" y="342857"/>
                  <a:pt x="752540" y="350498"/>
                  <a:pt x="743125" y="350498"/>
                </a:cubicBezTo>
                <a:cubicBezTo>
                  <a:pt x="733711" y="350498"/>
                  <a:pt x="726070" y="342857"/>
                  <a:pt x="726070" y="333442"/>
                </a:cubicBezTo>
                <a:cubicBezTo>
                  <a:pt x="726070" y="324026"/>
                  <a:pt x="733711" y="316386"/>
                  <a:pt x="743125" y="316386"/>
                </a:cubicBezTo>
                <a:close/>
                <a:moveTo>
                  <a:pt x="803844" y="315533"/>
                </a:moveTo>
                <a:cubicBezTo>
                  <a:pt x="813259" y="315533"/>
                  <a:pt x="820900" y="323175"/>
                  <a:pt x="820900" y="332589"/>
                </a:cubicBezTo>
                <a:cubicBezTo>
                  <a:pt x="820900" y="342003"/>
                  <a:pt x="813259" y="349645"/>
                  <a:pt x="803844" y="349645"/>
                </a:cubicBezTo>
                <a:cubicBezTo>
                  <a:pt x="794430" y="349645"/>
                  <a:pt x="786789" y="342003"/>
                  <a:pt x="786789" y="332589"/>
                </a:cubicBezTo>
                <a:cubicBezTo>
                  <a:pt x="786789" y="323175"/>
                  <a:pt x="794430" y="315533"/>
                  <a:pt x="803844" y="315533"/>
                </a:cubicBezTo>
                <a:close/>
                <a:moveTo>
                  <a:pt x="865247" y="314510"/>
                </a:moveTo>
                <a:cubicBezTo>
                  <a:pt x="874662" y="314510"/>
                  <a:pt x="882303" y="322151"/>
                  <a:pt x="882303" y="331566"/>
                </a:cubicBezTo>
                <a:cubicBezTo>
                  <a:pt x="882303" y="340981"/>
                  <a:pt x="874662" y="348622"/>
                  <a:pt x="865247" y="348622"/>
                </a:cubicBezTo>
                <a:cubicBezTo>
                  <a:pt x="864957" y="348639"/>
                  <a:pt x="864667" y="348639"/>
                  <a:pt x="864377" y="348639"/>
                </a:cubicBezTo>
                <a:cubicBezTo>
                  <a:pt x="854945" y="348639"/>
                  <a:pt x="847321" y="340981"/>
                  <a:pt x="847338" y="331566"/>
                </a:cubicBezTo>
                <a:cubicBezTo>
                  <a:pt x="847338" y="331276"/>
                  <a:pt x="847338" y="330986"/>
                  <a:pt x="847355" y="330696"/>
                </a:cubicBezTo>
                <a:cubicBezTo>
                  <a:pt x="847833" y="321281"/>
                  <a:pt x="855832" y="314032"/>
                  <a:pt x="865247" y="314510"/>
                </a:cubicBezTo>
                <a:close/>
                <a:moveTo>
                  <a:pt x="927014" y="313864"/>
                </a:moveTo>
                <a:cubicBezTo>
                  <a:pt x="937375" y="313864"/>
                  <a:pt x="945775" y="322265"/>
                  <a:pt x="945775" y="332626"/>
                </a:cubicBezTo>
                <a:cubicBezTo>
                  <a:pt x="945775" y="342987"/>
                  <a:pt x="937375" y="351387"/>
                  <a:pt x="927014" y="351387"/>
                </a:cubicBezTo>
                <a:cubicBezTo>
                  <a:pt x="916652" y="351387"/>
                  <a:pt x="908252" y="342987"/>
                  <a:pt x="908252" y="332626"/>
                </a:cubicBezTo>
                <a:cubicBezTo>
                  <a:pt x="908252" y="322265"/>
                  <a:pt x="916652" y="313864"/>
                  <a:pt x="927014" y="313864"/>
                </a:cubicBezTo>
                <a:close/>
                <a:moveTo>
                  <a:pt x="988048" y="313315"/>
                </a:moveTo>
                <a:cubicBezTo>
                  <a:pt x="998793" y="313315"/>
                  <a:pt x="1007492" y="322014"/>
                  <a:pt x="1007492" y="332759"/>
                </a:cubicBezTo>
                <a:cubicBezTo>
                  <a:pt x="1007492" y="332810"/>
                  <a:pt x="1007492" y="332879"/>
                  <a:pt x="1007492" y="332930"/>
                </a:cubicBezTo>
                <a:cubicBezTo>
                  <a:pt x="1007389" y="343573"/>
                  <a:pt x="998691" y="352135"/>
                  <a:pt x="988048" y="352032"/>
                </a:cubicBezTo>
                <a:cubicBezTo>
                  <a:pt x="987997" y="352032"/>
                  <a:pt x="987929" y="352032"/>
                  <a:pt x="987878" y="352032"/>
                </a:cubicBezTo>
                <a:cubicBezTo>
                  <a:pt x="977235" y="352032"/>
                  <a:pt x="968605" y="343402"/>
                  <a:pt x="968605" y="332759"/>
                </a:cubicBezTo>
                <a:cubicBezTo>
                  <a:pt x="968605" y="322014"/>
                  <a:pt x="977303" y="313315"/>
                  <a:pt x="988048" y="313315"/>
                </a:cubicBezTo>
                <a:close/>
                <a:moveTo>
                  <a:pt x="1050132" y="312462"/>
                </a:moveTo>
                <a:cubicBezTo>
                  <a:pt x="1061338" y="312462"/>
                  <a:pt x="1070429" y="321554"/>
                  <a:pt x="1070429" y="332760"/>
                </a:cubicBezTo>
                <a:cubicBezTo>
                  <a:pt x="1070429" y="332811"/>
                  <a:pt x="1070429" y="332879"/>
                  <a:pt x="1070429" y="332931"/>
                </a:cubicBezTo>
                <a:cubicBezTo>
                  <a:pt x="1070326" y="344051"/>
                  <a:pt x="1061253" y="352988"/>
                  <a:pt x="1050132" y="352886"/>
                </a:cubicBezTo>
                <a:cubicBezTo>
                  <a:pt x="1038994" y="352886"/>
                  <a:pt x="1029921" y="343898"/>
                  <a:pt x="1029836" y="332760"/>
                </a:cubicBezTo>
                <a:cubicBezTo>
                  <a:pt x="1029836" y="321554"/>
                  <a:pt x="1038926" y="312462"/>
                  <a:pt x="1050132" y="312462"/>
                </a:cubicBezTo>
                <a:close/>
                <a:moveTo>
                  <a:pt x="1110851" y="311610"/>
                </a:moveTo>
                <a:cubicBezTo>
                  <a:pt x="1110970" y="311610"/>
                  <a:pt x="1111072" y="311610"/>
                  <a:pt x="1111192" y="311610"/>
                </a:cubicBezTo>
                <a:cubicBezTo>
                  <a:pt x="1122773" y="311713"/>
                  <a:pt x="1132102" y="321178"/>
                  <a:pt x="1132000" y="332760"/>
                </a:cubicBezTo>
                <a:cubicBezTo>
                  <a:pt x="1132000" y="332811"/>
                  <a:pt x="1132000" y="332879"/>
                  <a:pt x="1132000" y="332930"/>
                </a:cubicBezTo>
                <a:cubicBezTo>
                  <a:pt x="1131898" y="344511"/>
                  <a:pt x="1122432" y="353841"/>
                  <a:pt x="1110851" y="353739"/>
                </a:cubicBezTo>
                <a:cubicBezTo>
                  <a:pt x="1099236" y="353739"/>
                  <a:pt x="1089804" y="344376"/>
                  <a:pt x="1089702" y="332760"/>
                </a:cubicBezTo>
                <a:cubicBezTo>
                  <a:pt x="1089702" y="321076"/>
                  <a:pt x="1099167" y="311610"/>
                  <a:pt x="1110851" y="311610"/>
                </a:cubicBezTo>
                <a:close/>
                <a:moveTo>
                  <a:pt x="1172252" y="310928"/>
                </a:moveTo>
                <a:cubicBezTo>
                  <a:pt x="1184311" y="310928"/>
                  <a:pt x="1194084" y="320701"/>
                  <a:pt x="1194084" y="332760"/>
                </a:cubicBezTo>
                <a:cubicBezTo>
                  <a:pt x="1194084" y="332811"/>
                  <a:pt x="1194084" y="332879"/>
                  <a:pt x="1194084" y="332931"/>
                </a:cubicBezTo>
                <a:cubicBezTo>
                  <a:pt x="1193981" y="344887"/>
                  <a:pt x="1184208" y="354523"/>
                  <a:pt x="1172252" y="354421"/>
                </a:cubicBezTo>
                <a:cubicBezTo>
                  <a:pt x="1160262" y="354421"/>
                  <a:pt x="1150506" y="344750"/>
                  <a:pt x="1150421" y="332760"/>
                </a:cubicBezTo>
                <a:cubicBezTo>
                  <a:pt x="1150421" y="320701"/>
                  <a:pt x="1160194" y="310928"/>
                  <a:pt x="1172252" y="310928"/>
                </a:cubicBezTo>
                <a:close/>
                <a:moveTo>
                  <a:pt x="1233653" y="310245"/>
                </a:moveTo>
                <a:cubicBezTo>
                  <a:pt x="1246087" y="310245"/>
                  <a:pt x="1256167" y="320326"/>
                  <a:pt x="1256167" y="332759"/>
                </a:cubicBezTo>
                <a:cubicBezTo>
                  <a:pt x="1256082" y="345125"/>
                  <a:pt x="1246019" y="355102"/>
                  <a:pt x="1233653" y="355102"/>
                </a:cubicBezTo>
                <a:cubicBezTo>
                  <a:pt x="1221288" y="355102"/>
                  <a:pt x="1211225" y="345125"/>
                  <a:pt x="1211140" y="332759"/>
                </a:cubicBezTo>
                <a:cubicBezTo>
                  <a:pt x="1211225" y="320360"/>
                  <a:pt x="1221254" y="310331"/>
                  <a:pt x="1233653" y="310245"/>
                </a:cubicBezTo>
                <a:close/>
                <a:moveTo>
                  <a:pt x="1295054" y="309393"/>
                </a:moveTo>
                <a:cubicBezTo>
                  <a:pt x="1307966" y="309393"/>
                  <a:pt x="1318421" y="319849"/>
                  <a:pt x="1318421" y="332760"/>
                </a:cubicBezTo>
                <a:cubicBezTo>
                  <a:pt x="1318421" y="332811"/>
                  <a:pt x="1318421" y="332880"/>
                  <a:pt x="1318421" y="332931"/>
                </a:cubicBezTo>
                <a:cubicBezTo>
                  <a:pt x="1318319" y="345740"/>
                  <a:pt x="1307863" y="356058"/>
                  <a:pt x="1295054" y="355956"/>
                </a:cubicBezTo>
                <a:cubicBezTo>
                  <a:pt x="1282246" y="355956"/>
                  <a:pt x="1271859" y="345570"/>
                  <a:pt x="1271859" y="332760"/>
                </a:cubicBezTo>
                <a:cubicBezTo>
                  <a:pt x="1271859" y="332709"/>
                  <a:pt x="1271859" y="332641"/>
                  <a:pt x="1271859" y="332589"/>
                </a:cubicBezTo>
                <a:cubicBezTo>
                  <a:pt x="1271859" y="319781"/>
                  <a:pt x="1282246" y="309393"/>
                  <a:pt x="1295054" y="309393"/>
                </a:cubicBezTo>
                <a:close/>
                <a:moveTo>
                  <a:pt x="1357139" y="308710"/>
                </a:moveTo>
                <a:cubicBezTo>
                  <a:pt x="1370425" y="308710"/>
                  <a:pt x="1381188" y="319473"/>
                  <a:pt x="1381188" y="332759"/>
                </a:cubicBezTo>
                <a:cubicBezTo>
                  <a:pt x="1381102" y="345978"/>
                  <a:pt x="1370357" y="356637"/>
                  <a:pt x="1357139" y="356637"/>
                </a:cubicBezTo>
                <a:cubicBezTo>
                  <a:pt x="1343954" y="356637"/>
                  <a:pt x="1333261" y="345944"/>
                  <a:pt x="1333261" y="332759"/>
                </a:cubicBezTo>
                <a:cubicBezTo>
                  <a:pt x="1333261" y="319541"/>
                  <a:pt x="1343921" y="308796"/>
                  <a:pt x="1357139" y="308710"/>
                </a:cubicBezTo>
                <a:close/>
                <a:moveTo>
                  <a:pt x="1970835" y="308064"/>
                </a:moveTo>
                <a:cubicBezTo>
                  <a:pt x="1984400" y="308064"/>
                  <a:pt x="1995396" y="319061"/>
                  <a:pt x="1995396" y="332626"/>
                </a:cubicBezTo>
                <a:cubicBezTo>
                  <a:pt x="1995396" y="346190"/>
                  <a:pt x="1984400" y="357186"/>
                  <a:pt x="1970835" y="357186"/>
                </a:cubicBezTo>
                <a:cubicBezTo>
                  <a:pt x="1957271" y="357186"/>
                  <a:pt x="1946275" y="346190"/>
                  <a:pt x="1946275" y="332626"/>
                </a:cubicBezTo>
                <a:cubicBezTo>
                  <a:pt x="1946275" y="319061"/>
                  <a:pt x="1957271" y="308064"/>
                  <a:pt x="1970835" y="308064"/>
                </a:cubicBezTo>
                <a:close/>
                <a:moveTo>
                  <a:pt x="1417858" y="308028"/>
                </a:moveTo>
                <a:cubicBezTo>
                  <a:pt x="1431520" y="308028"/>
                  <a:pt x="1442589" y="319098"/>
                  <a:pt x="1442589" y="332759"/>
                </a:cubicBezTo>
                <a:cubicBezTo>
                  <a:pt x="1442589" y="332811"/>
                  <a:pt x="1442589" y="332879"/>
                  <a:pt x="1442589" y="332930"/>
                </a:cubicBezTo>
                <a:cubicBezTo>
                  <a:pt x="1442487" y="346489"/>
                  <a:pt x="1431418" y="357422"/>
                  <a:pt x="1417858" y="357320"/>
                </a:cubicBezTo>
                <a:cubicBezTo>
                  <a:pt x="1417739" y="357320"/>
                  <a:pt x="1417636" y="357320"/>
                  <a:pt x="1417517" y="357320"/>
                </a:cubicBezTo>
                <a:cubicBezTo>
                  <a:pt x="1404043" y="357218"/>
                  <a:pt x="1393195" y="346234"/>
                  <a:pt x="1393297" y="332759"/>
                </a:cubicBezTo>
                <a:cubicBezTo>
                  <a:pt x="1393297" y="332708"/>
                  <a:pt x="1393297" y="332640"/>
                  <a:pt x="1393297" y="332589"/>
                </a:cubicBezTo>
                <a:cubicBezTo>
                  <a:pt x="1393297" y="319029"/>
                  <a:pt x="1404299" y="308028"/>
                  <a:pt x="1417858" y="308028"/>
                </a:cubicBezTo>
                <a:close/>
                <a:moveTo>
                  <a:pt x="1479258" y="307346"/>
                </a:moveTo>
                <a:cubicBezTo>
                  <a:pt x="1493295" y="307346"/>
                  <a:pt x="1504672" y="318723"/>
                  <a:pt x="1504672" y="332760"/>
                </a:cubicBezTo>
                <a:cubicBezTo>
                  <a:pt x="1504586" y="346728"/>
                  <a:pt x="1493227" y="358004"/>
                  <a:pt x="1479258" y="358004"/>
                </a:cubicBezTo>
                <a:cubicBezTo>
                  <a:pt x="1465324" y="358004"/>
                  <a:pt x="1454016" y="346694"/>
                  <a:pt x="1454016" y="332760"/>
                </a:cubicBezTo>
                <a:cubicBezTo>
                  <a:pt x="1454016" y="318790"/>
                  <a:pt x="1465290" y="307432"/>
                  <a:pt x="1479258" y="307346"/>
                </a:cubicBezTo>
                <a:close/>
                <a:moveTo>
                  <a:pt x="1540660" y="306664"/>
                </a:moveTo>
                <a:cubicBezTo>
                  <a:pt x="1540779" y="306664"/>
                  <a:pt x="1540882" y="306664"/>
                  <a:pt x="1541001" y="306664"/>
                </a:cubicBezTo>
                <a:cubicBezTo>
                  <a:pt x="1555328" y="306766"/>
                  <a:pt x="1566857" y="318450"/>
                  <a:pt x="1566755" y="332760"/>
                </a:cubicBezTo>
                <a:cubicBezTo>
                  <a:pt x="1566755" y="332811"/>
                  <a:pt x="1566755" y="332879"/>
                  <a:pt x="1566755" y="332931"/>
                </a:cubicBezTo>
                <a:cubicBezTo>
                  <a:pt x="1566653" y="347240"/>
                  <a:pt x="1554970" y="358786"/>
                  <a:pt x="1540660" y="358685"/>
                </a:cubicBezTo>
                <a:cubicBezTo>
                  <a:pt x="1526350" y="358685"/>
                  <a:pt x="1514735" y="347069"/>
                  <a:pt x="1514735" y="332760"/>
                </a:cubicBezTo>
                <a:cubicBezTo>
                  <a:pt x="1514735" y="332709"/>
                  <a:pt x="1514735" y="332641"/>
                  <a:pt x="1514735" y="332589"/>
                </a:cubicBezTo>
                <a:cubicBezTo>
                  <a:pt x="1514735" y="318262"/>
                  <a:pt x="1526350" y="306664"/>
                  <a:pt x="1540660" y="306664"/>
                </a:cubicBezTo>
                <a:close/>
                <a:moveTo>
                  <a:pt x="1602061" y="305981"/>
                </a:moveTo>
                <a:cubicBezTo>
                  <a:pt x="1616848" y="305981"/>
                  <a:pt x="1628839" y="317972"/>
                  <a:pt x="1628839" y="332759"/>
                </a:cubicBezTo>
                <a:cubicBezTo>
                  <a:pt x="1628839" y="332810"/>
                  <a:pt x="1628839" y="332879"/>
                  <a:pt x="1628839" y="332930"/>
                </a:cubicBezTo>
                <a:cubicBezTo>
                  <a:pt x="1628737" y="347632"/>
                  <a:pt x="1616763" y="359469"/>
                  <a:pt x="1602061" y="359365"/>
                </a:cubicBezTo>
                <a:cubicBezTo>
                  <a:pt x="1587359" y="359365"/>
                  <a:pt x="1575454" y="347461"/>
                  <a:pt x="1575454" y="332759"/>
                </a:cubicBezTo>
                <a:cubicBezTo>
                  <a:pt x="1575454" y="332708"/>
                  <a:pt x="1575454" y="332640"/>
                  <a:pt x="1575454" y="332589"/>
                </a:cubicBezTo>
                <a:cubicBezTo>
                  <a:pt x="1575454" y="317886"/>
                  <a:pt x="1587359" y="305981"/>
                  <a:pt x="1602061" y="305981"/>
                </a:cubicBezTo>
                <a:close/>
                <a:moveTo>
                  <a:pt x="1664144" y="305470"/>
                </a:moveTo>
                <a:cubicBezTo>
                  <a:pt x="1679222" y="305470"/>
                  <a:pt x="1691434" y="317682"/>
                  <a:pt x="1691434" y="332760"/>
                </a:cubicBezTo>
                <a:cubicBezTo>
                  <a:pt x="1691349" y="347769"/>
                  <a:pt x="1679154" y="359879"/>
                  <a:pt x="1664144" y="359879"/>
                </a:cubicBezTo>
                <a:cubicBezTo>
                  <a:pt x="1649169" y="359879"/>
                  <a:pt x="1637026" y="347735"/>
                  <a:pt x="1637026" y="332760"/>
                </a:cubicBezTo>
                <a:cubicBezTo>
                  <a:pt x="1637026" y="332709"/>
                  <a:pt x="1637026" y="332641"/>
                  <a:pt x="1637026" y="332589"/>
                </a:cubicBezTo>
                <a:cubicBezTo>
                  <a:pt x="1637026" y="317614"/>
                  <a:pt x="1649169" y="305470"/>
                  <a:pt x="1664144" y="305470"/>
                </a:cubicBezTo>
                <a:close/>
                <a:moveTo>
                  <a:pt x="1724864" y="304958"/>
                </a:moveTo>
                <a:cubicBezTo>
                  <a:pt x="1740214" y="304958"/>
                  <a:pt x="1752665" y="317409"/>
                  <a:pt x="1752665" y="332760"/>
                </a:cubicBezTo>
                <a:cubicBezTo>
                  <a:pt x="1752665" y="332811"/>
                  <a:pt x="1752665" y="332879"/>
                  <a:pt x="1752665" y="332930"/>
                </a:cubicBezTo>
                <a:cubicBezTo>
                  <a:pt x="1752562" y="348195"/>
                  <a:pt x="1740129" y="360492"/>
                  <a:pt x="1724864" y="360390"/>
                </a:cubicBezTo>
                <a:cubicBezTo>
                  <a:pt x="1724744" y="360390"/>
                  <a:pt x="1724642" y="360390"/>
                  <a:pt x="1724523" y="360390"/>
                </a:cubicBezTo>
                <a:cubicBezTo>
                  <a:pt x="1709360" y="360288"/>
                  <a:pt x="1697131" y="347922"/>
                  <a:pt x="1697233" y="332760"/>
                </a:cubicBezTo>
                <a:cubicBezTo>
                  <a:pt x="1697233" y="332708"/>
                  <a:pt x="1697233" y="332640"/>
                  <a:pt x="1697233" y="332589"/>
                </a:cubicBezTo>
                <a:cubicBezTo>
                  <a:pt x="1697233" y="317324"/>
                  <a:pt x="1709599" y="304958"/>
                  <a:pt x="1724864" y="304958"/>
                </a:cubicBezTo>
                <a:close/>
                <a:moveTo>
                  <a:pt x="1786265" y="304617"/>
                </a:moveTo>
                <a:cubicBezTo>
                  <a:pt x="1801803" y="304617"/>
                  <a:pt x="1814407" y="317222"/>
                  <a:pt x="1814407" y="332760"/>
                </a:cubicBezTo>
                <a:cubicBezTo>
                  <a:pt x="1814407" y="332811"/>
                  <a:pt x="1814407" y="332879"/>
                  <a:pt x="1814407" y="332930"/>
                </a:cubicBezTo>
                <a:cubicBezTo>
                  <a:pt x="1814305" y="348383"/>
                  <a:pt x="1801718" y="360834"/>
                  <a:pt x="1786265" y="360731"/>
                </a:cubicBezTo>
                <a:cubicBezTo>
                  <a:pt x="1786146" y="360731"/>
                  <a:pt x="1786043" y="360731"/>
                  <a:pt x="1785924" y="360731"/>
                </a:cubicBezTo>
                <a:cubicBezTo>
                  <a:pt x="1770573" y="360629"/>
                  <a:pt x="1758191" y="348110"/>
                  <a:pt x="1758293" y="332760"/>
                </a:cubicBezTo>
                <a:cubicBezTo>
                  <a:pt x="1758293" y="332709"/>
                  <a:pt x="1758293" y="332640"/>
                  <a:pt x="1758293" y="332589"/>
                </a:cubicBezTo>
                <a:cubicBezTo>
                  <a:pt x="1758293" y="317136"/>
                  <a:pt x="1770812" y="304617"/>
                  <a:pt x="1786265" y="304617"/>
                </a:cubicBezTo>
                <a:close/>
                <a:moveTo>
                  <a:pt x="1909068" y="304446"/>
                </a:moveTo>
                <a:cubicBezTo>
                  <a:pt x="1924708" y="304446"/>
                  <a:pt x="1937381" y="317119"/>
                  <a:pt x="1937381" y="332759"/>
                </a:cubicBezTo>
                <a:cubicBezTo>
                  <a:pt x="1937381" y="332810"/>
                  <a:pt x="1937381" y="332879"/>
                  <a:pt x="1937381" y="332930"/>
                </a:cubicBezTo>
                <a:cubicBezTo>
                  <a:pt x="1937279" y="348468"/>
                  <a:pt x="1924606" y="361004"/>
                  <a:pt x="1909068" y="360901"/>
                </a:cubicBezTo>
                <a:cubicBezTo>
                  <a:pt x="1893530" y="360901"/>
                  <a:pt x="1880926" y="348297"/>
                  <a:pt x="1880926" y="332759"/>
                </a:cubicBezTo>
                <a:cubicBezTo>
                  <a:pt x="1880926" y="332708"/>
                  <a:pt x="1880926" y="332640"/>
                  <a:pt x="1880926" y="332589"/>
                </a:cubicBezTo>
                <a:cubicBezTo>
                  <a:pt x="1880926" y="317051"/>
                  <a:pt x="1893530" y="304446"/>
                  <a:pt x="1909068" y="304446"/>
                </a:cubicBezTo>
                <a:close/>
                <a:moveTo>
                  <a:pt x="1847666" y="304446"/>
                </a:moveTo>
                <a:cubicBezTo>
                  <a:pt x="1863306" y="304446"/>
                  <a:pt x="1875979" y="317119"/>
                  <a:pt x="1875979" y="332759"/>
                </a:cubicBezTo>
                <a:cubicBezTo>
                  <a:pt x="1875979" y="332810"/>
                  <a:pt x="1875979" y="332879"/>
                  <a:pt x="1875979" y="332930"/>
                </a:cubicBezTo>
                <a:cubicBezTo>
                  <a:pt x="1875877" y="348468"/>
                  <a:pt x="1863204" y="361004"/>
                  <a:pt x="1847666" y="360901"/>
                </a:cubicBezTo>
                <a:cubicBezTo>
                  <a:pt x="1832128" y="360901"/>
                  <a:pt x="1819524" y="348297"/>
                  <a:pt x="1819524" y="332759"/>
                </a:cubicBezTo>
                <a:cubicBezTo>
                  <a:pt x="1819524" y="332708"/>
                  <a:pt x="1819524" y="332640"/>
                  <a:pt x="1819524" y="332589"/>
                </a:cubicBezTo>
                <a:cubicBezTo>
                  <a:pt x="1819524" y="317051"/>
                  <a:pt x="1832128" y="304446"/>
                  <a:pt x="1847666" y="304446"/>
                </a:cubicBezTo>
                <a:close/>
                <a:moveTo>
                  <a:pt x="5629" y="265900"/>
                </a:moveTo>
                <a:cubicBezTo>
                  <a:pt x="8648" y="265900"/>
                  <a:pt x="11086" y="268338"/>
                  <a:pt x="11086" y="271358"/>
                </a:cubicBezTo>
                <a:cubicBezTo>
                  <a:pt x="11086" y="274377"/>
                  <a:pt x="8648" y="276816"/>
                  <a:pt x="5629" y="276816"/>
                </a:cubicBezTo>
                <a:cubicBezTo>
                  <a:pt x="2643" y="276731"/>
                  <a:pt x="256" y="274343"/>
                  <a:pt x="171" y="271358"/>
                </a:cubicBezTo>
                <a:cubicBezTo>
                  <a:pt x="171" y="268338"/>
                  <a:pt x="2610" y="265900"/>
                  <a:pt x="5629" y="265900"/>
                </a:cubicBezTo>
                <a:close/>
                <a:moveTo>
                  <a:pt x="129113" y="263342"/>
                </a:moveTo>
                <a:cubicBezTo>
                  <a:pt x="133735" y="263342"/>
                  <a:pt x="137470" y="267078"/>
                  <a:pt x="137470" y="271700"/>
                </a:cubicBezTo>
                <a:cubicBezTo>
                  <a:pt x="137470" y="276322"/>
                  <a:pt x="133735" y="280057"/>
                  <a:pt x="129113" y="280057"/>
                </a:cubicBezTo>
                <a:cubicBezTo>
                  <a:pt x="124491" y="280057"/>
                  <a:pt x="120756" y="276322"/>
                  <a:pt x="120756" y="271700"/>
                </a:cubicBezTo>
                <a:cubicBezTo>
                  <a:pt x="120756" y="267078"/>
                  <a:pt x="124491" y="263342"/>
                  <a:pt x="129113" y="263342"/>
                </a:cubicBezTo>
                <a:close/>
                <a:moveTo>
                  <a:pt x="67030" y="263342"/>
                </a:moveTo>
                <a:cubicBezTo>
                  <a:pt x="67149" y="263342"/>
                  <a:pt x="67251" y="263342"/>
                  <a:pt x="67371" y="263342"/>
                </a:cubicBezTo>
                <a:cubicBezTo>
                  <a:pt x="71431" y="263445"/>
                  <a:pt x="74637" y="266805"/>
                  <a:pt x="74534" y="270847"/>
                </a:cubicBezTo>
                <a:cubicBezTo>
                  <a:pt x="74534" y="274992"/>
                  <a:pt x="71174" y="278352"/>
                  <a:pt x="67030" y="278352"/>
                </a:cubicBezTo>
                <a:cubicBezTo>
                  <a:pt x="62885" y="278352"/>
                  <a:pt x="59526" y="274992"/>
                  <a:pt x="59526" y="270847"/>
                </a:cubicBezTo>
                <a:cubicBezTo>
                  <a:pt x="59526" y="266702"/>
                  <a:pt x="62885" y="263342"/>
                  <a:pt x="67030" y="263342"/>
                </a:cubicBezTo>
                <a:close/>
                <a:moveTo>
                  <a:pt x="189832" y="262148"/>
                </a:moveTo>
                <a:cubicBezTo>
                  <a:pt x="194915" y="262148"/>
                  <a:pt x="199042" y="266276"/>
                  <a:pt x="199042" y="271359"/>
                </a:cubicBezTo>
                <a:cubicBezTo>
                  <a:pt x="199042" y="276441"/>
                  <a:pt x="194915" y="280569"/>
                  <a:pt x="189832" y="280569"/>
                </a:cubicBezTo>
                <a:cubicBezTo>
                  <a:pt x="184784" y="280483"/>
                  <a:pt x="180707" y="276407"/>
                  <a:pt x="180622" y="271359"/>
                </a:cubicBezTo>
                <a:cubicBezTo>
                  <a:pt x="180622" y="266276"/>
                  <a:pt x="184749" y="262148"/>
                  <a:pt x="189832" y="262148"/>
                </a:cubicBezTo>
                <a:close/>
                <a:moveTo>
                  <a:pt x="251233" y="261296"/>
                </a:moveTo>
                <a:cubicBezTo>
                  <a:pt x="251353" y="261296"/>
                  <a:pt x="251455" y="261296"/>
                  <a:pt x="251574" y="261296"/>
                </a:cubicBezTo>
                <a:cubicBezTo>
                  <a:pt x="257032" y="261399"/>
                  <a:pt x="261399" y="265900"/>
                  <a:pt x="261296" y="271358"/>
                </a:cubicBezTo>
                <a:cubicBezTo>
                  <a:pt x="261296" y="276919"/>
                  <a:pt x="256794" y="281421"/>
                  <a:pt x="251233" y="281421"/>
                </a:cubicBezTo>
                <a:cubicBezTo>
                  <a:pt x="245707" y="281335"/>
                  <a:pt x="241256" y="276885"/>
                  <a:pt x="241171" y="271358"/>
                </a:cubicBezTo>
                <a:cubicBezTo>
                  <a:pt x="241171" y="265798"/>
                  <a:pt x="245673" y="261296"/>
                  <a:pt x="251233" y="261296"/>
                </a:cubicBezTo>
                <a:close/>
                <a:moveTo>
                  <a:pt x="313001" y="260480"/>
                </a:moveTo>
                <a:cubicBezTo>
                  <a:pt x="318936" y="260480"/>
                  <a:pt x="323746" y="265290"/>
                  <a:pt x="323746" y="271223"/>
                </a:cubicBezTo>
                <a:cubicBezTo>
                  <a:pt x="323746" y="277159"/>
                  <a:pt x="318936" y="281969"/>
                  <a:pt x="313001" y="281969"/>
                </a:cubicBezTo>
                <a:cubicBezTo>
                  <a:pt x="307067" y="281969"/>
                  <a:pt x="302256" y="277159"/>
                  <a:pt x="302256" y="271223"/>
                </a:cubicBezTo>
                <a:cubicBezTo>
                  <a:pt x="302256" y="265290"/>
                  <a:pt x="307067" y="260480"/>
                  <a:pt x="313001" y="260480"/>
                </a:cubicBezTo>
                <a:close/>
                <a:moveTo>
                  <a:pt x="374035" y="259760"/>
                </a:moveTo>
                <a:cubicBezTo>
                  <a:pt x="374155" y="259760"/>
                  <a:pt x="374257" y="259760"/>
                  <a:pt x="374377" y="259760"/>
                </a:cubicBezTo>
                <a:cubicBezTo>
                  <a:pt x="380688" y="259864"/>
                  <a:pt x="385736" y="265048"/>
                  <a:pt x="385634" y="271358"/>
                </a:cubicBezTo>
                <a:cubicBezTo>
                  <a:pt x="385634" y="277771"/>
                  <a:pt x="380449" y="282956"/>
                  <a:pt x="374035" y="282956"/>
                </a:cubicBezTo>
                <a:cubicBezTo>
                  <a:pt x="367674" y="282871"/>
                  <a:pt x="362523" y="277720"/>
                  <a:pt x="362438" y="271358"/>
                </a:cubicBezTo>
                <a:cubicBezTo>
                  <a:pt x="362438" y="264945"/>
                  <a:pt x="367623" y="259760"/>
                  <a:pt x="374035" y="259760"/>
                </a:cubicBezTo>
                <a:close/>
                <a:moveTo>
                  <a:pt x="436120" y="258908"/>
                </a:moveTo>
                <a:cubicBezTo>
                  <a:pt x="436239" y="258908"/>
                  <a:pt x="436341" y="258908"/>
                  <a:pt x="436460" y="258908"/>
                </a:cubicBezTo>
                <a:cubicBezTo>
                  <a:pt x="443249" y="259011"/>
                  <a:pt x="448673" y="264570"/>
                  <a:pt x="448571" y="271358"/>
                </a:cubicBezTo>
                <a:cubicBezTo>
                  <a:pt x="448571" y="278232"/>
                  <a:pt x="442993" y="283808"/>
                  <a:pt x="436120" y="283808"/>
                </a:cubicBezTo>
                <a:cubicBezTo>
                  <a:pt x="429246" y="283808"/>
                  <a:pt x="423669" y="278232"/>
                  <a:pt x="423669" y="271358"/>
                </a:cubicBezTo>
                <a:cubicBezTo>
                  <a:pt x="423669" y="264485"/>
                  <a:pt x="429246" y="258908"/>
                  <a:pt x="436120" y="258908"/>
                </a:cubicBezTo>
                <a:close/>
                <a:moveTo>
                  <a:pt x="496838" y="258055"/>
                </a:moveTo>
                <a:cubicBezTo>
                  <a:pt x="504189" y="258055"/>
                  <a:pt x="510142" y="264008"/>
                  <a:pt x="510142" y="271358"/>
                </a:cubicBezTo>
                <a:cubicBezTo>
                  <a:pt x="510142" y="278709"/>
                  <a:pt x="504189" y="284662"/>
                  <a:pt x="496838" y="284662"/>
                </a:cubicBezTo>
                <a:cubicBezTo>
                  <a:pt x="489487" y="284662"/>
                  <a:pt x="483535" y="278709"/>
                  <a:pt x="483535" y="271358"/>
                </a:cubicBezTo>
                <a:cubicBezTo>
                  <a:pt x="483535" y="264008"/>
                  <a:pt x="489487" y="258055"/>
                  <a:pt x="496838" y="258055"/>
                </a:cubicBezTo>
                <a:close/>
                <a:moveTo>
                  <a:pt x="558240" y="257203"/>
                </a:moveTo>
                <a:cubicBezTo>
                  <a:pt x="566052" y="257203"/>
                  <a:pt x="572396" y="263547"/>
                  <a:pt x="572396" y="271359"/>
                </a:cubicBezTo>
                <a:cubicBezTo>
                  <a:pt x="572396" y="279170"/>
                  <a:pt x="566052" y="285515"/>
                  <a:pt x="558240" y="285515"/>
                </a:cubicBezTo>
                <a:cubicBezTo>
                  <a:pt x="550463" y="285430"/>
                  <a:pt x="544169" y="279135"/>
                  <a:pt x="544084" y="271359"/>
                </a:cubicBezTo>
                <a:cubicBezTo>
                  <a:pt x="544084" y="263547"/>
                  <a:pt x="550429" y="257203"/>
                  <a:pt x="558240" y="257203"/>
                </a:cubicBezTo>
                <a:close/>
                <a:moveTo>
                  <a:pt x="619641" y="256520"/>
                </a:moveTo>
                <a:cubicBezTo>
                  <a:pt x="627828" y="256520"/>
                  <a:pt x="634480" y="263171"/>
                  <a:pt x="634480" y="271358"/>
                </a:cubicBezTo>
                <a:cubicBezTo>
                  <a:pt x="634480" y="279544"/>
                  <a:pt x="627845" y="286197"/>
                  <a:pt x="619641" y="286197"/>
                </a:cubicBezTo>
                <a:cubicBezTo>
                  <a:pt x="611454" y="286197"/>
                  <a:pt x="604803" y="279544"/>
                  <a:pt x="604803" y="271358"/>
                </a:cubicBezTo>
                <a:cubicBezTo>
                  <a:pt x="604803" y="263171"/>
                  <a:pt x="611454" y="256520"/>
                  <a:pt x="619641" y="256520"/>
                </a:cubicBezTo>
                <a:close/>
                <a:moveTo>
                  <a:pt x="681408" y="255534"/>
                </a:moveTo>
                <a:cubicBezTo>
                  <a:pt x="690075" y="255534"/>
                  <a:pt x="697100" y="262558"/>
                  <a:pt x="697100" y="271223"/>
                </a:cubicBezTo>
                <a:cubicBezTo>
                  <a:pt x="697100" y="279890"/>
                  <a:pt x="690075" y="286917"/>
                  <a:pt x="681408" y="286917"/>
                </a:cubicBezTo>
                <a:cubicBezTo>
                  <a:pt x="672742" y="286917"/>
                  <a:pt x="665717" y="279890"/>
                  <a:pt x="665717" y="271223"/>
                </a:cubicBezTo>
                <a:cubicBezTo>
                  <a:pt x="665717" y="262558"/>
                  <a:pt x="672742" y="255534"/>
                  <a:pt x="681408" y="255534"/>
                </a:cubicBezTo>
                <a:close/>
                <a:moveTo>
                  <a:pt x="743125" y="254815"/>
                </a:moveTo>
                <a:cubicBezTo>
                  <a:pt x="752540" y="254815"/>
                  <a:pt x="760181" y="262455"/>
                  <a:pt x="760181" y="271870"/>
                </a:cubicBezTo>
                <a:cubicBezTo>
                  <a:pt x="760181" y="281285"/>
                  <a:pt x="752540" y="288926"/>
                  <a:pt x="743125" y="288926"/>
                </a:cubicBezTo>
                <a:cubicBezTo>
                  <a:pt x="733711" y="288926"/>
                  <a:pt x="726070" y="281285"/>
                  <a:pt x="726070" y="271870"/>
                </a:cubicBezTo>
                <a:cubicBezTo>
                  <a:pt x="726070" y="262455"/>
                  <a:pt x="733711" y="254815"/>
                  <a:pt x="743125" y="254815"/>
                </a:cubicBezTo>
                <a:close/>
                <a:moveTo>
                  <a:pt x="803844" y="253962"/>
                </a:moveTo>
                <a:cubicBezTo>
                  <a:pt x="813259" y="253962"/>
                  <a:pt x="820900" y="261604"/>
                  <a:pt x="820900" y="271017"/>
                </a:cubicBezTo>
                <a:cubicBezTo>
                  <a:pt x="820900" y="280432"/>
                  <a:pt x="813259" y="288073"/>
                  <a:pt x="803844" y="288073"/>
                </a:cubicBezTo>
                <a:cubicBezTo>
                  <a:pt x="794430" y="288073"/>
                  <a:pt x="786789" y="280432"/>
                  <a:pt x="786789" y="271017"/>
                </a:cubicBezTo>
                <a:cubicBezTo>
                  <a:pt x="786789" y="261604"/>
                  <a:pt x="794430" y="253962"/>
                  <a:pt x="803844" y="253962"/>
                </a:cubicBezTo>
                <a:close/>
                <a:moveTo>
                  <a:pt x="865246" y="253279"/>
                </a:moveTo>
                <a:cubicBezTo>
                  <a:pt x="865365" y="253279"/>
                  <a:pt x="865468" y="253279"/>
                  <a:pt x="865587" y="253279"/>
                </a:cubicBezTo>
                <a:cubicBezTo>
                  <a:pt x="875479" y="253382"/>
                  <a:pt x="883428" y="261467"/>
                  <a:pt x="883325" y="271359"/>
                </a:cubicBezTo>
                <a:cubicBezTo>
                  <a:pt x="882864" y="280978"/>
                  <a:pt x="874882" y="288517"/>
                  <a:pt x="865246" y="288415"/>
                </a:cubicBezTo>
                <a:cubicBezTo>
                  <a:pt x="855643" y="288432"/>
                  <a:pt x="847712" y="280944"/>
                  <a:pt x="847167" y="271359"/>
                </a:cubicBezTo>
                <a:cubicBezTo>
                  <a:pt x="847167" y="261382"/>
                  <a:pt x="855268" y="253279"/>
                  <a:pt x="865246" y="253279"/>
                </a:cubicBezTo>
                <a:close/>
                <a:moveTo>
                  <a:pt x="926648" y="252427"/>
                </a:moveTo>
                <a:cubicBezTo>
                  <a:pt x="937103" y="252427"/>
                  <a:pt x="945580" y="260904"/>
                  <a:pt x="945580" y="271359"/>
                </a:cubicBezTo>
                <a:cubicBezTo>
                  <a:pt x="945494" y="281746"/>
                  <a:pt x="937035" y="290120"/>
                  <a:pt x="926648" y="290120"/>
                </a:cubicBezTo>
                <a:cubicBezTo>
                  <a:pt x="916261" y="290120"/>
                  <a:pt x="907818" y="281746"/>
                  <a:pt x="907716" y="271359"/>
                </a:cubicBezTo>
                <a:cubicBezTo>
                  <a:pt x="907716" y="260904"/>
                  <a:pt x="916193" y="252427"/>
                  <a:pt x="926648" y="252427"/>
                </a:cubicBezTo>
                <a:close/>
                <a:moveTo>
                  <a:pt x="988048" y="251574"/>
                </a:moveTo>
                <a:cubicBezTo>
                  <a:pt x="998981" y="251574"/>
                  <a:pt x="1007833" y="260427"/>
                  <a:pt x="1007833" y="271358"/>
                </a:cubicBezTo>
                <a:cubicBezTo>
                  <a:pt x="1007833" y="271409"/>
                  <a:pt x="1007833" y="271478"/>
                  <a:pt x="1007833" y="271529"/>
                </a:cubicBezTo>
                <a:cubicBezTo>
                  <a:pt x="1007731" y="282359"/>
                  <a:pt x="998879" y="291076"/>
                  <a:pt x="988048" y="290973"/>
                </a:cubicBezTo>
                <a:cubicBezTo>
                  <a:pt x="987997" y="290973"/>
                  <a:pt x="987929" y="290973"/>
                  <a:pt x="987878" y="290973"/>
                </a:cubicBezTo>
                <a:cubicBezTo>
                  <a:pt x="977047" y="290973"/>
                  <a:pt x="968264" y="282189"/>
                  <a:pt x="968264" y="271358"/>
                </a:cubicBezTo>
                <a:cubicBezTo>
                  <a:pt x="968264" y="260427"/>
                  <a:pt x="977115" y="251574"/>
                  <a:pt x="988048" y="251574"/>
                </a:cubicBezTo>
                <a:close/>
                <a:moveTo>
                  <a:pt x="1050132" y="250892"/>
                </a:moveTo>
                <a:cubicBezTo>
                  <a:pt x="1061440" y="250892"/>
                  <a:pt x="1070599" y="260052"/>
                  <a:pt x="1070599" y="271359"/>
                </a:cubicBezTo>
                <a:cubicBezTo>
                  <a:pt x="1070599" y="271410"/>
                  <a:pt x="1070599" y="271478"/>
                  <a:pt x="1070599" y="271529"/>
                </a:cubicBezTo>
                <a:cubicBezTo>
                  <a:pt x="1070497" y="282735"/>
                  <a:pt x="1061338" y="291756"/>
                  <a:pt x="1050132" y="291655"/>
                </a:cubicBezTo>
                <a:cubicBezTo>
                  <a:pt x="1050081" y="291655"/>
                  <a:pt x="1050013" y="291655"/>
                  <a:pt x="1049961" y="291655"/>
                </a:cubicBezTo>
                <a:cubicBezTo>
                  <a:pt x="1038756" y="291655"/>
                  <a:pt x="1029665" y="282563"/>
                  <a:pt x="1029665" y="271359"/>
                </a:cubicBezTo>
                <a:cubicBezTo>
                  <a:pt x="1029665" y="260052"/>
                  <a:pt x="1038824" y="250892"/>
                  <a:pt x="1050132" y="250892"/>
                </a:cubicBezTo>
                <a:close/>
                <a:moveTo>
                  <a:pt x="1110851" y="250039"/>
                </a:moveTo>
                <a:cubicBezTo>
                  <a:pt x="1122620" y="250039"/>
                  <a:pt x="1132171" y="259591"/>
                  <a:pt x="1132171" y="271358"/>
                </a:cubicBezTo>
                <a:cubicBezTo>
                  <a:pt x="1132171" y="271409"/>
                  <a:pt x="1132171" y="271478"/>
                  <a:pt x="1132171" y="271529"/>
                </a:cubicBezTo>
                <a:cubicBezTo>
                  <a:pt x="1132069" y="283212"/>
                  <a:pt x="1122535" y="292610"/>
                  <a:pt x="1110851" y="292508"/>
                </a:cubicBezTo>
                <a:cubicBezTo>
                  <a:pt x="1110800" y="292508"/>
                  <a:pt x="1110732" y="292508"/>
                  <a:pt x="1110681" y="292508"/>
                </a:cubicBezTo>
                <a:cubicBezTo>
                  <a:pt x="1098997" y="292508"/>
                  <a:pt x="1089532" y="283041"/>
                  <a:pt x="1089532" y="271358"/>
                </a:cubicBezTo>
                <a:cubicBezTo>
                  <a:pt x="1089532" y="259591"/>
                  <a:pt x="1099083" y="250039"/>
                  <a:pt x="1110851" y="250039"/>
                </a:cubicBezTo>
                <a:close/>
                <a:moveTo>
                  <a:pt x="1172252" y="249357"/>
                </a:moveTo>
                <a:cubicBezTo>
                  <a:pt x="1184396" y="249357"/>
                  <a:pt x="1194254" y="259216"/>
                  <a:pt x="1194254" y="271359"/>
                </a:cubicBezTo>
                <a:cubicBezTo>
                  <a:pt x="1194254" y="271410"/>
                  <a:pt x="1194254" y="271478"/>
                  <a:pt x="1194254" y="271529"/>
                </a:cubicBezTo>
                <a:cubicBezTo>
                  <a:pt x="1194152" y="283587"/>
                  <a:pt x="1184311" y="293292"/>
                  <a:pt x="1172252" y="293190"/>
                </a:cubicBezTo>
                <a:cubicBezTo>
                  <a:pt x="1160194" y="293190"/>
                  <a:pt x="1150421" y="283417"/>
                  <a:pt x="1150421" y="271359"/>
                </a:cubicBezTo>
                <a:cubicBezTo>
                  <a:pt x="1150421" y="271307"/>
                  <a:pt x="1150421" y="271239"/>
                  <a:pt x="1150421" y="271188"/>
                </a:cubicBezTo>
                <a:cubicBezTo>
                  <a:pt x="1150421" y="259129"/>
                  <a:pt x="1160194" y="249357"/>
                  <a:pt x="1172252" y="249357"/>
                </a:cubicBezTo>
                <a:close/>
                <a:moveTo>
                  <a:pt x="1233654" y="248503"/>
                </a:moveTo>
                <a:cubicBezTo>
                  <a:pt x="1246275" y="248503"/>
                  <a:pt x="1256509" y="258738"/>
                  <a:pt x="1256509" y="271358"/>
                </a:cubicBezTo>
                <a:cubicBezTo>
                  <a:pt x="1256509" y="271410"/>
                  <a:pt x="1256509" y="271478"/>
                  <a:pt x="1256509" y="271529"/>
                </a:cubicBezTo>
                <a:cubicBezTo>
                  <a:pt x="1256406" y="284064"/>
                  <a:pt x="1246190" y="294144"/>
                  <a:pt x="1233654" y="294043"/>
                </a:cubicBezTo>
                <a:cubicBezTo>
                  <a:pt x="1233534" y="294043"/>
                  <a:pt x="1233432" y="294043"/>
                  <a:pt x="1233313" y="294043"/>
                </a:cubicBezTo>
                <a:cubicBezTo>
                  <a:pt x="1220879" y="293939"/>
                  <a:pt x="1210867" y="283792"/>
                  <a:pt x="1210969" y="271358"/>
                </a:cubicBezTo>
                <a:cubicBezTo>
                  <a:pt x="1210969" y="271307"/>
                  <a:pt x="1210969" y="271239"/>
                  <a:pt x="1210969" y="271188"/>
                </a:cubicBezTo>
                <a:cubicBezTo>
                  <a:pt x="1210969" y="258653"/>
                  <a:pt x="1221118" y="248503"/>
                  <a:pt x="1233654" y="248503"/>
                </a:cubicBezTo>
                <a:close/>
                <a:moveTo>
                  <a:pt x="1295054" y="247650"/>
                </a:moveTo>
                <a:cubicBezTo>
                  <a:pt x="1308153" y="247650"/>
                  <a:pt x="1318762" y="258260"/>
                  <a:pt x="1318762" y="271358"/>
                </a:cubicBezTo>
                <a:cubicBezTo>
                  <a:pt x="1318762" y="271409"/>
                  <a:pt x="1318762" y="271477"/>
                  <a:pt x="1318762" y="271529"/>
                </a:cubicBezTo>
                <a:cubicBezTo>
                  <a:pt x="1318660" y="284525"/>
                  <a:pt x="1308051" y="294997"/>
                  <a:pt x="1295054" y="294895"/>
                </a:cubicBezTo>
                <a:cubicBezTo>
                  <a:pt x="1282058" y="294895"/>
                  <a:pt x="1271518" y="284356"/>
                  <a:pt x="1271518" y="271358"/>
                </a:cubicBezTo>
                <a:cubicBezTo>
                  <a:pt x="1271518" y="271307"/>
                  <a:pt x="1271518" y="271239"/>
                  <a:pt x="1271518" y="271188"/>
                </a:cubicBezTo>
                <a:cubicBezTo>
                  <a:pt x="1271518" y="258192"/>
                  <a:pt x="1282058" y="247650"/>
                  <a:pt x="1295054" y="247650"/>
                </a:cubicBezTo>
                <a:close/>
                <a:moveTo>
                  <a:pt x="1971151" y="246286"/>
                </a:moveTo>
                <a:cubicBezTo>
                  <a:pt x="1985085" y="246286"/>
                  <a:pt x="1996394" y="257596"/>
                  <a:pt x="1996394" y="271529"/>
                </a:cubicBezTo>
                <a:cubicBezTo>
                  <a:pt x="1996394" y="271580"/>
                  <a:pt x="1996394" y="271649"/>
                  <a:pt x="1996394" y="271700"/>
                </a:cubicBezTo>
                <a:cubicBezTo>
                  <a:pt x="1996291" y="285549"/>
                  <a:pt x="1985000" y="296704"/>
                  <a:pt x="1971151" y="296601"/>
                </a:cubicBezTo>
                <a:cubicBezTo>
                  <a:pt x="1957301" y="296601"/>
                  <a:pt x="1946079" y="285379"/>
                  <a:pt x="1946079" y="271529"/>
                </a:cubicBezTo>
                <a:cubicBezTo>
                  <a:pt x="1946079" y="271478"/>
                  <a:pt x="1946079" y="271410"/>
                  <a:pt x="1946079" y="271359"/>
                </a:cubicBezTo>
                <a:cubicBezTo>
                  <a:pt x="1946079" y="257510"/>
                  <a:pt x="1957301" y="246286"/>
                  <a:pt x="1971151" y="246286"/>
                </a:cubicBezTo>
                <a:close/>
                <a:moveTo>
                  <a:pt x="1479259" y="246286"/>
                </a:moveTo>
                <a:cubicBezTo>
                  <a:pt x="1493569" y="246286"/>
                  <a:pt x="1505184" y="257903"/>
                  <a:pt x="1505184" y="272211"/>
                </a:cubicBezTo>
                <a:cubicBezTo>
                  <a:pt x="1505082" y="286470"/>
                  <a:pt x="1493518" y="297966"/>
                  <a:pt x="1479259" y="297966"/>
                </a:cubicBezTo>
                <a:cubicBezTo>
                  <a:pt x="1465034" y="297966"/>
                  <a:pt x="1453505" y="286436"/>
                  <a:pt x="1453505" y="272211"/>
                </a:cubicBezTo>
                <a:cubicBezTo>
                  <a:pt x="1453505" y="272160"/>
                  <a:pt x="1453505" y="272091"/>
                  <a:pt x="1453505" y="272041"/>
                </a:cubicBezTo>
                <a:cubicBezTo>
                  <a:pt x="1453505" y="257817"/>
                  <a:pt x="1465034" y="246286"/>
                  <a:pt x="1479259" y="246286"/>
                </a:cubicBezTo>
                <a:close/>
                <a:moveTo>
                  <a:pt x="1417857" y="246286"/>
                </a:moveTo>
                <a:cubicBezTo>
                  <a:pt x="1431707" y="246286"/>
                  <a:pt x="1442929" y="257510"/>
                  <a:pt x="1442929" y="271359"/>
                </a:cubicBezTo>
                <a:cubicBezTo>
                  <a:pt x="1442929" y="271410"/>
                  <a:pt x="1442929" y="271478"/>
                  <a:pt x="1442929" y="271529"/>
                </a:cubicBezTo>
                <a:cubicBezTo>
                  <a:pt x="1442827" y="285276"/>
                  <a:pt x="1431604" y="296363"/>
                  <a:pt x="1417857" y="296260"/>
                </a:cubicBezTo>
                <a:cubicBezTo>
                  <a:pt x="1404110" y="296260"/>
                  <a:pt x="1392956" y="285106"/>
                  <a:pt x="1392956" y="271359"/>
                </a:cubicBezTo>
                <a:cubicBezTo>
                  <a:pt x="1392956" y="271307"/>
                  <a:pt x="1392956" y="271239"/>
                  <a:pt x="1392956" y="271188"/>
                </a:cubicBezTo>
                <a:cubicBezTo>
                  <a:pt x="1392956" y="257442"/>
                  <a:pt x="1404110" y="246286"/>
                  <a:pt x="1417857" y="246286"/>
                </a:cubicBezTo>
                <a:close/>
                <a:moveTo>
                  <a:pt x="1357138" y="246286"/>
                </a:moveTo>
                <a:cubicBezTo>
                  <a:pt x="1370612" y="246286"/>
                  <a:pt x="1381528" y="257203"/>
                  <a:pt x="1381528" y="270676"/>
                </a:cubicBezTo>
                <a:cubicBezTo>
                  <a:pt x="1381426" y="284082"/>
                  <a:pt x="1370544" y="294896"/>
                  <a:pt x="1357138" y="294896"/>
                </a:cubicBezTo>
                <a:cubicBezTo>
                  <a:pt x="1343766" y="294896"/>
                  <a:pt x="1332919" y="284048"/>
                  <a:pt x="1332919" y="270676"/>
                </a:cubicBezTo>
                <a:cubicBezTo>
                  <a:pt x="1332919" y="270625"/>
                  <a:pt x="1332919" y="270557"/>
                  <a:pt x="1332919" y="270506"/>
                </a:cubicBezTo>
                <a:cubicBezTo>
                  <a:pt x="1332919" y="257134"/>
                  <a:pt x="1343766" y="246286"/>
                  <a:pt x="1357138" y="246286"/>
                </a:cubicBezTo>
                <a:close/>
                <a:moveTo>
                  <a:pt x="1540660" y="244752"/>
                </a:moveTo>
                <a:cubicBezTo>
                  <a:pt x="1555362" y="244752"/>
                  <a:pt x="1567267" y="256657"/>
                  <a:pt x="1567267" y="271359"/>
                </a:cubicBezTo>
                <a:cubicBezTo>
                  <a:pt x="1567267" y="271410"/>
                  <a:pt x="1567267" y="271478"/>
                  <a:pt x="1567267" y="271529"/>
                </a:cubicBezTo>
                <a:cubicBezTo>
                  <a:pt x="1567165" y="286128"/>
                  <a:pt x="1555260" y="297899"/>
                  <a:pt x="1540660" y="297795"/>
                </a:cubicBezTo>
                <a:cubicBezTo>
                  <a:pt x="1540540" y="297795"/>
                  <a:pt x="1540438" y="297795"/>
                  <a:pt x="1540319" y="297795"/>
                </a:cubicBezTo>
                <a:cubicBezTo>
                  <a:pt x="1525804" y="297693"/>
                  <a:pt x="1514121" y="285873"/>
                  <a:pt x="1514223" y="271359"/>
                </a:cubicBezTo>
                <a:cubicBezTo>
                  <a:pt x="1514223" y="271307"/>
                  <a:pt x="1514223" y="271239"/>
                  <a:pt x="1514223" y="271188"/>
                </a:cubicBezTo>
                <a:cubicBezTo>
                  <a:pt x="1514223" y="256588"/>
                  <a:pt x="1526060" y="244752"/>
                  <a:pt x="1540660" y="244752"/>
                </a:cubicBezTo>
                <a:close/>
                <a:moveTo>
                  <a:pt x="1602061" y="244070"/>
                </a:moveTo>
                <a:cubicBezTo>
                  <a:pt x="1617139" y="244070"/>
                  <a:pt x="1629351" y="256282"/>
                  <a:pt x="1629351" y="271359"/>
                </a:cubicBezTo>
                <a:cubicBezTo>
                  <a:pt x="1629249" y="286368"/>
                  <a:pt x="1617071" y="298478"/>
                  <a:pt x="1602061" y="298478"/>
                </a:cubicBezTo>
                <a:cubicBezTo>
                  <a:pt x="1587086" y="298478"/>
                  <a:pt x="1574943" y="286333"/>
                  <a:pt x="1574943" y="271359"/>
                </a:cubicBezTo>
                <a:cubicBezTo>
                  <a:pt x="1574943" y="271307"/>
                  <a:pt x="1574943" y="271239"/>
                  <a:pt x="1574943" y="271188"/>
                </a:cubicBezTo>
                <a:cubicBezTo>
                  <a:pt x="1574943" y="256213"/>
                  <a:pt x="1587086" y="244070"/>
                  <a:pt x="1602061" y="244070"/>
                </a:cubicBezTo>
                <a:close/>
                <a:moveTo>
                  <a:pt x="1664145" y="243558"/>
                </a:moveTo>
                <a:cubicBezTo>
                  <a:pt x="1679495" y="243558"/>
                  <a:pt x="1691946" y="256009"/>
                  <a:pt x="1691946" y="271359"/>
                </a:cubicBezTo>
                <a:cubicBezTo>
                  <a:pt x="1691946" y="271410"/>
                  <a:pt x="1691946" y="271478"/>
                  <a:pt x="1691946" y="271529"/>
                </a:cubicBezTo>
                <a:cubicBezTo>
                  <a:pt x="1691843" y="286794"/>
                  <a:pt x="1679410" y="299092"/>
                  <a:pt x="1664145" y="298989"/>
                </a:cubicBezTo>
                <a:cubicBezTo>
                  <a:pt x="1664025" y="298989"/>
                  <a:pt x="1663923" y="298989"/>
                  <a:pt x="1663804" y="298989"/>
                </a:cubicBezTo>
                <a:cubicBezTo>
                  <a:pt x="1648641" y="298887"/>
                  <a:pt x="1636412" y="286520"/>
                  <a:pt x="1636514" y="271359"/>
                </a:cubicBezTo>
                <a:cubicBezTo>
                  <a:pt x="1636514" y="271307"/>
                  <a:pt x="1636514" y="271239"/>
                  <a:pt x="1636514" y="271188"/>
                </a:cubicBezTo>
                <a:cubicBezTo>
                  <a:pt x="1636514" y="255924"/>
                  <a:pt x="1648880" y="243558"/>
                  <a:pt x="1664145" y="243558"/>
                </a:cubicBezTo>
                <a:close/>
                <a:moveTo>
                  <a:pt x="1724863" y="242876"/>
                </a:moveTo>
                <a:cubicBezTo>
                  <a:pt x="1740589" y="242876"/>
                  <a:pt x="1753347" y="255633"/>
                  <a:pt x="1753347" y="271359"/>
                </a:cubicBezTo>
                <a:cubicBezTo>
                  <a:pt x="1753347" y="271410"/>
                  <a:pt x="1753347" y="271478"/>
                  <a:pt x="1753347" y="271529"/>
                </a:cubicBezTo>
                <a:cubicBezTo>
                  <a:pt x="1753244" y="287170"/>
                  <a:pt x="1740504" y="299774"/>
                  <a:pt x="1724863" y="299672"/>
                </a:cubicBezTo>
                <a:cubicBezTo>
                  <a:pt x="1709223" y="299672"/>
                  <a:pt x="1696551" y="286999"/>
                  <a:pt x="1696551" y="271359"/>
                </a:cubicBezTo>
                <a:cubicBezTo>
                  <a:pt x="1696551" y="271307"/>
                  <a:pt x="1696551" y="271239"/>
                  <a:pt x="1696551" y="271188"/>
                </a:cubicBezTo>
                <a:cubicBezTo>
                  <a:pt x="1696551" y="255549"/>
                  <a:pt x="1709223" y="242876"/>
                  <a:pt x="1724863" y="242876"/>
                </a:cubicBezTo>
                <a:close/>
                <a:moveTo>
                  <a:pt x="1786265" y="242534"/>
                </a:moveTo>
                <a:cubicBezTo>
                  <a:pt x="1802178" y="242534"/>
                  <a:pt x="1815090" y="255446"/>
                  <a:pt x="1815090" y="271358"/>
                </a:cubicBezTo>
                <a:cubicBezTo>
                  <a:pt x="1815005" y="287203"/>
                  <a:pt x="1802110" y="300012"/>
                  <a:pt x="1786265" y="300012"/>
                </a:cubicBezTo>
                <a:cubicBezTo>
                  <a:pt x="1770437" y="300012"/>
                  <a:pt x="1757612" y="287186"/>
                  <a:pt x="1757612" y="271358"/>
                </a:cubicBezTo>
                <a:cubicBezTo>
                  <a:pt x="1757612" y="271307"/>
                  <a:pt x="1757612" y="271239"/>
                  <a:pt x="1757612" y="271187"/>
                </a:cubicBezTo>
                <a:cubicBezTo>
                  <a:pt x="1757612" y="255359"/>
                  <a:pt x="1770437" y="242534"/>
                  <a:pt x="1786265" y="242534"/>
                </a:cubicBezTo>
                <a:close/>
                <a:moveTo>
                  <a:pt x="1909067" y="242193"/>
                </a:moveTo>
                <a:cubicBezTo>
                  <a:pt x="1909187" y="242193"/>
                  <a:pt x="1909289" y="242193"/>
                  <a:pt x="1909409" y="242193"/>
                </a:cubicBezTo>
                <a:cubicBezTo>
                  <a:pt x="1925424" y="242296"/>
                  <a:pt x="1938335" y="255343"/>
                  <a:pt x="1938233" y="271358"/>
                </a:cubicBezTo>
                <a:cubicBezTo>
                  <a:pt x="1938233" y="271409"/>
                  <a:pt x="1938233" y="271477"/>
                  <a:pt x="1938233" y="271529"/>
                </a:cubicBezTo>
                <a:cubicBezTo>
                  <a:pt x="1938131" y="287543"/>
                  <a:pt x="1925083" y="300455"/>
                  <a:pt x="1909067" y="300353"/>
                </a:cubicBezTo>
                <a:cubicBezTo>
                  <a:pt x="1893052" y="300353"/>
                  <a:pt x="1880073" y="287372"/>
                  <a:pt x="1880073" y="271358"/>
                </a:cubicBezTo>
                <a:cubicBezTo>
                  <a:pt x="1880073" y="271307"/>
                  <a:pt x="1880073" y="271239"/>
                  <a:pt x="1880073" y="271187"/>
                </a:cubicBezTo>
                <a:cubicBezTo>
                  <a:pt x="1880073" y="255173"/>
                  <a:pt x="1893052" y="242193"/>
                  <a:pt x="1909067" y="242193"/>
                </a:cubicBezTo>
                <a:close/>
                <a:moveTo>
                  <a:pt x="1847667" y="242193"/>
                </a:moveTo>
                <a:cubicBezTo>
                  <a:pt x="1847786" y="242193"/>
                  <a:pt x="1847889" y="242193"/>
                  <a:pt x="1848008" y="242193"/>
                </a:cubicBezTo>
                <a:cubicBezTo>
                  <a:pt x="1864023" y="242296"/>
                  <a:pt x="1876935" y="255343"/>
                  <a:pt x="1876832" y="271358"/>
                </a:cubicBezTo>
                <a:cubicBezTo>
                  <a:pt x="1876832" y="271409"/>
                  <a:pt x="1876832" y="271477"/>
                  <a:pt x="1876832" y="271529"/>
                </a:cubicBezTo>
                <a:cubicBezTo>
                  <a:pt x="1876730" y="287543"/>
                  <a:pt x="1863682" y="300455"/>
                  <a:pt x="1847667" y="300353"/>
                </a:cubicBezTo>
                <a:cubicBezTo>
                  <a:pt x="1831651" y="300353"/>
                  <a:pt x="1818672" y="287372"/>
                  <a:pt x="1818672" y="271358"/>
                </a:cubicBezTo>
                <a:cubicBezTo>
                  <a:pt x="1818672" y="271307"/>
                  <a:pt x="1818672" y="271239"/>
                  <a:pt x="1818672" y="271187"/>
                </a:cubicBezTo>
                <a:cubicBezTo>
                  <a:pt x="1818672" y="255173"/>
                  <a:pt x="1831651" y="242193"/>
                  <a:pt x="1847667" y="242193"/>
                </a:cubicBezTo>
                <a:close/>
                <a:moveTo>
                  <a:pt x="5629" y="204500"/>
                </a:moveTo>
                <a:cubicBezTo>
                  <a:pt x="8648" y="204500"/>
                  <a:pt x="11086" y="206939"/>
                  <a:pt x="11086" y="209958"/>
                </a:cubicBezTo>
                <a:cubicBezTo>
                  <a:pt x="11086" y="212977"/>
                  <a:pt x="8648" y="215416"/>
                  <a:pt x="5629" y="215416"/>
                </a:cubicBezTo>
                <a:cubicBezTo>
                  <a:pt x="2643" y="215331"/>
                  <a:pt x="256" y="212943"/>
                  <a:pt x="171" y="209958"/>
                </a:cubicBezTo>
                <a:cubicBezTo>
                  <a:pt x="171" y="206939"/>
                  <a:pt x="2610" y="204500"/>
                  <a:pt x="5629" y="204500"/>
                </a:cubicBezTo>
                <a:close/>
                <a:moveTo>
                  <a:pt x="67029" y="202283"/>
                </a:moveTo>
                <a:cubicBezTo>
                  <a:pt x="71277" y="202283"/>
                  <a:pt x="74705" y="205712"/>
                  <a:pt x="74705" y="209959"/>
                </a:cubicBezTo>
                <a:cubicBezTo>
                  <a:pt x="74705" y="214206"/>
                  <a:pt x="71277" y="217634"/>
                  <a:pt x="67029" y="217634"/>
                </a:cubicBezTo>
                <a:cubicBezTo>
                  <a:pt x="62783" y="217634"/>
                  <a:pt x="59355" y="214206"/>
                  <a:pt x="59355" y="209959"/>
                </a:cubicBezTo>
                <a:cubicBezTo>
                  <a:pt x="59355" y="205712"/>
                  <a:pt x="62783" y="202283"/>
                  <a:pt x="67029" y="202283"/>
                </a:cubicBezTo>
                <a:close/>
                <a:moveTo>
                  <a:pt x="129113" y="201600"/>
                </a:moveTo>
                <a:cubicBezTo>
                  <a:pt x="133735" y="201600"/>
                  <a:pt x="137470" y="205336"/>
                  <a:pt x="137470" y="209958"/>
                </a:cubicBezTo>
                <a:cubicBezTo>
                  <a:pt x="137470" y="214580"/>
                  <a:pt x="133735" y="218315"/>
                  <a:pt x="129113" y="218315"/>
                </a:cubicBezTo>
                <a:cubicBezTo>
                  <a:pt x="124491" y="218315"/>
                  <a:pt x="120756" y="214580"/>
                  <a:pt x="120756" y="209958"/>
                </a:cubicBezTo>
                <a:cubicBezTo>
                  <a:pt x="120756" y="205336"/>
                  <a:pt x="124491" y="201600"/>
                  <a:pt x="129113" y="201600"/>
                </a:cubicBezTo>
                <a:close/>
                <a:moveTo>
                  <a:pt x="189832" y="200748"/>
                </a:moveTo>
                <a:cubicBezTo>
                  <a:pt x="194915" y="200748"/>
                  <a:pt x="199042" y="204876"/>
                  <a:pt x="199042" y="209959"/>
                </a:cubicBezTo>
                <a:cubicBezTo>
                  <a:pt x="199042" y="215041"/>
                  <a:pt x="194915" y="219169"/>
                  <a:pt x="189832" y="219169"/>
                </a:cubicBezTo>
                <a:cubicBezTo>
                  <a:pt x="184784" y="219083"/>
                  <a:pt x="180707" y="215007"/>
                  <a:pt x="180622" y="209959"/>
                </a:cubicBezTo>
                <a:cubicBezTo>
                  <a:pt x="180622" y="204876"/>
                  <a:pt x="184749" y="200748"/>
                  <a:pt x="189832" y="200748"/>
                </a:cubicBezTo>
                <a:close/>
                <a:moveTo>
                  <a:pt x="251233" y="199895"/>
                </a:moveTo>
                <a:cubicBezTo>
                  <a:pt x="251353" y="199895"/>
                  <a:pt x="251455" y="199895"/>
                  <a:pt x="251574" y="199895"/>
                </a:cubicBezTo>
                <a:cubicBezTo>
                  <a:pt x="257032" y="199998"/>
                  <a:pt x="261399" y="204501"/>
                  <a:pt x="261296" y="209958"/>
                </a:cubicBezTo>
                <a:cubicBezTo>
                  <a:pt x="261296" y="215519"/>
                  <a:pt x="256794" y="220021"/>
                  <a:pt x="251233" y="220021"/>
                </a:cubicBezTo>
                <a:cubicBezTo>
                  <a:pt x="245707" y="219936"/>
                  <a:pt x="241256" y="215485"/>
                  <a:pt x="241171" y="209958"/>
                </a:cubicBezTo>
                <a:cubicBezTo>
                  <a:pt x="241171" y="204398"/>
                  <a:pt x="245673" y="199895"/>
                  <a:pt x="251233" y="199895"/>
                </a:cubicBezTo>
                <a:close/>
                <a:moveTo>
                  <a:pt x="312635" y="199042"/>
                </a:moveTo>
                <a:cubicBezTo>
                  <a:pt x="312754" y="199042"/>
                  <a:pt x="312856" y="199042"/>
                  <a:pt x="312976" y="199042"/>
                </a:cubicBezTo>
                <a:cubicBezTo>
                  <a:pt x="318911" y="199145"/>
                  <a:pt x="323653" y="204023"/>
                  <a:pt x="323550" y="209958"/>
                </a:cubicBezTo>
                <a:cubicBezTo>
                  <a:pt x="323550" y="215979"/>
                  <a:pt x="318655" y="220874"/>
                  <a:pt x="312635" y="220874"/>
                </a:cubicBezTo>
                <a:cubicBezTo>
                  <a:pt x="306614" y="220874"/>
                  <a:pt x="301719" y="215979"/>
                  <a:pt x="301719" y="209958"/>
                </a:cubicBezTo>
                <a:cubicBezTo>
                  <a:pt x="301719" y="203937"/>
                  <a:pt x="306614" y="199042"/>
                  <a:pt x="312635" y="199042"/>
                </a:cubicBezTo>
                <a:close/>
                <a:moveTo>
                  <a:pt x="374036" y="198189"/>
                </a:moveTo>
                <a:cubicBezTo>
                  <a:pt x="380534" y="198189"/>
                  <a:pt x="385804" y="203460"/>
                  <a:pt x="385804" y="209958"/>
                </a:cubicBezTo>
                <a:cubicBezTo>
                  <a:pt x="385804" y="216456"/>
                  <a:pt x="380534" y="221727"/>
                  <a:pt x="374036" y="221727"/>
                </a:cubicBezTo>
                <a:cubicBezTo>
                  <a:pt x="367538" y="221727"/>
                  <a:pt x="362268" y="216456"/>
                  <a:pt x="362268" y="209958"/>
                </a:cubicBezTo>
                <a:cubicBezTo>
                  <a:pt x="362268" y="203460"/>
                  <a:pt x="367538" y="198189"/>
                  <a:pt x="374036" y="198189"/>
                </a:cubicBezTo>
                <a:close/>
                <a:moveTo>
                  <a:pt x="436120" y="197336"/>
                </a:moveTo>
                <a:cubicBezTo>
                  <a:pt x="443096" y="197336"/>
                  <a:pt x="448741" y="202982"/>
                  <a:pt x="448741" y="209958"/>
                </a:cubicBezTo>
                <a:cubicBezTo>
                  <a:pt x="448741" y="216934"/>
                  <a:pt x="443096" y="222579"/>
                  <a:pt x="436120" y="222579"/>
                </a:cubicBezTo>
                <a:cubicBezTo>
                  <a:pt x="429144" y="222579"/>
                  <a:pt x="423499" y="216934"/>
                  <a:pt x="423499" y="209958"/>
                </a:cubicBezTo>
                <a:cubicBezTo>
                  <a:pt x="423499" y="202982"/>
                  <a:pt x="429144" y="197336"/>
                  <a:pt x="436120" y="197336"/>
                </a:cubicBezTo>
                <a:close/>
                <a:moveTo>
                  <a:pt x="496838" y="196654"/>
                </a:moveTo>
                <a:cubicBezTo>
                  <a:pt x="504189" y="196654"/>
                  <a:pt x="510142" y="202607"/>
                  <a:pt x="510142" y="209958"/>
                </a:cubicBezTo>
                <a:cubicBezTo>
                  <a:pt x="510142" y="217309"/>
                  <a:pt x="504189" y="223262"/>
                  <a:pt x="496838" y="223262"/>
                </a:cubicBezTo>
                <a:cubicBezTo>
                  <a:pt x="489487" y="223262"/>
                  <a:pt x="483535" y="217309"/>
                  <a:pt x="483535" y="209958"/>
                </a:cubicBezTo>
                <a:cubicBezTo>
                  <a:pt x="483535" y="202607"/>
                  <a:pt x="489487" y="196654"/>
                  <a:pt x="496838" y="196654"/>
                </a:cubicBezTo>
                <a:close/>
                <a:moveTo>
                  <a:pt x="619641" y="195119"/>
                </a:moveTo>
                <a:cubicBezTo>
                  <a:pt x="619760" y="195119"/>
                  <a:pt x="619863" y="195119"/>
                  <a:pt x="619982" y="195119"/>
                </a:cubicBezTo>
                <a:cubicBezTo>
                  <a:pt x="628185" y="195222"/>
                  <a:pt x="634752" y="201942"/>
                  <a:pt x="634650" y="210129"/>
                </a:cubicBezTo>
                <a:cubicBezTo>
                  <a:pt x="634650" y="210180"/>
                  <a:pt x="634650" y="210248"/>
                  <a:pt x="634650" y="210299"/>
                </a:cubicBezTo>
                <a:cubicBezTo>
                  <a:pt x="634548" y="218503"/>
                  <a:pt x="627827" y="225070"/>
                  <a:pt x="619641" y="224967"/>
                </a:cubicBezTo>
                <a:cubicBezTo>
                  <a:pt x="611420" y="224967"/>
                  <a:pt x="604717" y="218350"/>
                  <a:pt x="604632" y="210129"/>
                </a:cubicBezTo>
                <a:cubicBezTo>
                  <a:pt x="604632" y="201839"/>
                  <a:pt x="611351" y="195119"/>
                  <a:pt x="619641" y="195119"/>
                </a:cubicBezTo>
                <a:close/>
                <a:moveTo>
                  <a:pt x="558240" y="195119"/>
                </a:moveTo>
                <a:cubicBezTo>
                  <a:pt x="566052" y="195119"/>
                  <a:pt x="572396" y="201464"/>
                  <a:pt x="572396" y="209276"/>
                </a:cubicBezTo>
                <a:cubicBezTo>
                  <a:pt x="572396" y="217087"/>
                  <a:pt x="566052" y="223432"/>
                  <a:pt x="558240" y="223432"/>
                </a:cubicBezTo>
                <a:cubicBezTo>
                  <a:pt x="550463" y="223347"/>
                  <a:pt x="544169" y="217053"/>
                  <a:pt x="544084" y="209276"/>
                </a:cubicBezTo>
                <a:cubicBezTo>
                  <a:pt x="544084" y="201464"/>
                  <a:pt x="550429" y="195119"/>
                  <a:pt x="558240" y="195119"/>
                </a:cubicBezTo>
                <a:close/>
                <a:moveTo>
                  <a:pt x="681042" y="194096"/>
                </a:moveTo>
                <a:cubicBezTo>
                  <a:pt x="681162" y="194096"/>
                  <a:pt x="681264" y="194096"/>
                  <a:pt x="681384" y="194096"/>
                </a:cubicBezTo>
                <a:cubicBezTo>
                  <a:pt x="690048" y="194199"/>
                  <a:pt x="697007" y="201294"/>
                  <a:pt x="696905" y="209958"/>
                </a:cubicBezTo>
                <a:cubicBezTo>
                  <a:pt x="696905" y="210010"/>
                  <a:pt x="696905" y="210078"/>
                  <a:pt x="696905" y="210129"/>
                </a:cubicBezTo>
                <a:cubicBezTo>
                  <a:pt x="696802" y="218793"/>
                  <a:pt x="689707" y="225751"/>
                  <a:pt x="681042" y="225650"/>
                </a:cubicBezTo>
                <a:cubicBezTo>
                  <a:pt x="672344" y="225650"/>
                  <a:pt x="665266" y="218657"/>
                  <a:pt x="665181" y="209958"/>
                </a:cubicBezTo>
                <a:cubicBezTo>
                  <a:pt x="665181" y="201192"/>
                  <a:pt x="672276" y="194096"/>
                  <a:pt x="681042" y="194096"/>
                </a:cubicBezTo>
                <a:close/>
                <a:moveTo>
                  <a:pt x="743125" y="193243"/>
                </a:moveTo>
                <a:cubicBezTo>
                  <a:pt x="752540" y="193243"/>
                  <a:pt x="760181" y="200884"/>
                  <a:pt x="760181" y="210299"/>
                </a:cubicBezTo>
                <a:cubicBezTo>
                  <a:pt x="760181" y="219714"/>
                  <a:pt x="752540" y="227355"/>
                  <a:pt x="743125" y="227355"/>
                </a:cubicBezTo>
                <a:cubicBezTo>
                  <a:pt x="733711" y="227355"/>
                  <a:pt x="726070" y="219714"/>
                  <a:pt x="726070" y="210299"/>
                </a:cubicBezTo>
                <a:cubicBezTo>
                  <a:pt x="726070" y="200884"/>
                  <a:pt x="733711" y="193243"/>
                  <a:pt x="743125" y="193243"/>
                </a:cubicBezTo>
                <a:close/>
                <a:moveTo>
                  <a:pt x="803844" y="192390"/>
                </a:moveTo>
                <a:cubicBezTo>
                  <a:pt x="813259" y="192390"/>
                  <a:pt x="820900" y="200032"/>
                  <a:pt x="820900" y="209446"/>
                </a:cubicBezTo>
                <a:cubicBezTo>
                  <a:pt x="820900" y="218861"/>
                  <a:pt x="813259" y="226502"/>
                  <a:pt x="803844" y="226502"/>
                </a:cubicBezTo>
                <a:cubicBezTo>
                  <a:pt x="794430" y="226502"/>
                  <a:pt x="786789" y="218861"/>
                  <a:pt x="786789" y="209446"/>
                </a:cubicBezTo>
                <a:cubicBezTo>
                  <a:pt x="786789" y="200032"/>
                  <a:pt x="794430" y="192390"/>
                  <a:pt x="803844" y="192390"/>
                </a:cubicBezTo>
                <a:close/>
                <a:moveTo>
                  <a:pt x="865247" y="191708"/>
                </a:moveTo>
                <a:cubicBezTo>
                  <a:pt x="875327" y="191708"/>
                  <a:pt x="883496" y="199878"/>
                  <a:pt x="883496" y="209958"/>
                </a:cubicBezTo>
                <a:cubicBezTo>
                  <a:pt x="883496" y="210009"/>
                  <a:pt x="883496" y="210078"/>
                  <a:pt x="883496" y="210129"/>
                </a:cubicBezTo>
                <a:cubicBezTo>
                  <a:pt x="883394" y="220106"/>
                  <a:pt x="875224" y="228140"/>
                  <a:pt x="865247" y="228037"/>
                </a:cubicBezTo>
                <a:cubicBezTo>
                  <a:pt x="865196" y="228037"/>
                  <a:pt x="865127" y="228037"/>
                  <a:pt x="865076" y="228037"/>
                </a:cubicBezTo>
                <a:cubicBezTo>
                  <a:pt x="855098" y="228037"/>
                  <a:pt x="846997" y="219936"/>
                  <a:pt x="846997" y="209958"/>
                </a:cubicBezTo>
                <a:cubicBezTo>
                  <a:pt x="846997" y="199878"/>
                  <a:pt x="855166" y="191708"/>
                  <a:pt x="865247" y="191708"/>
                </a:cubicBezTo>
                <a:close/>
                <a:moveTo>
                  <a:pt x="926648" y="190855"/>
                </a:moveTo>
                <a:cubicBezTo>
                  <a:pt x="937206" y="190855"/>
                  <a:pt x="945751" y="199400"/>
                  <a:pt x="945751" y="209958"/>
                </a:cubicBezTo>
                <a:cubicBezTo>
                  <a:pt x="945665" y="220447"/>
                  <a:pt x="937137" y="228890"/>
                  <a:pt x="926648" y="228890"/>
                </a:cubicBezTo>
                <a:cubicBezTo>
                  <a:pt x="916158" y="228890"/>
                  <a:pt x="907648" y="220447"/>
                  <a:pt x="907546" y="209958"/>
                </a:cubicBezTo>
                <a:cubicBezTo>
                  <a:pt x="907546" y="199400"/>
                  <a:pt x="916090" y="190855"/>
                  <a:pt x="926648" y="190855"/>
                </a:cubicBezTo>
                <a:close/>
                <a:moveTo>
                  <a:pt x="988049" y="190002"/>
                </a:moveTo>
                <a:cubicBezTo>
                  <a:pt x="999067" y="190002"/>
                  <a:pt x="1008004" y="198940"/>
                  <a:pt x="1008004" y="209958"/>
                </a:cubicBezTo>
                <a:cubicBezTo>
                  <a:pt x="1008004" y="210009"/>
                  <a:pt x="1008004" y="210077"/>
                  <a:pt x="1008004" y="210127"/>
                </a:cubicBezTo>
                <a:cubicBezTo>
                  <a:pt x="1007902" y="221061"/>
                  <a:pt x="998982" y="229845"/>
                  <a:pt x="988049" y="229743"/>
                </a:cubicBezTo>
                <a:cubicBezTo>
                  <a:pt x="977099" y="229743"/>
                  <a:pt x="968179" y="220908"/>
                  <a:pt x="968094" y="209958"/>
                </a:cubicBezTo>
                <a:cubicBezTo>
                  <a:pt x="968094" y="198940"/>
                  <a:pt x="977031" y="190002"/>
                  <a:pt x="988049" y="190002"/>
                </a:cubicBezTo>
                <a:close/>
                <a:moveTo>
                  <a:pt x="1050132" y="189150"/>
                </a:moveTo>
                <a:cubicBezTo>
                  <a:pt x="1050251" y="189150"/>
                  <a:pt x="1050354" y="189150"/>
                  <a:pt x="1050473" y="189150"/>
                </a:cubicBezTo>
                <a:cubicBezTo>
                  <a:pt x="1061866" y="189253"/>
                  <a:pt x="1071043" y="198565"/>
                  <a:pt x="1070940" y="209959"/>
                </a:cubicBezTo>
                <a:cubicBezTo>
                  <a:pt x="1070940" y="210010"/>
                  <a:pt x="1070940" y="210078"/>
                  <a:pt x="1070940" y="210129"/>
                </a:cubicBezTo>
                <a:cubicBezTo>
                  <a:pt x="1070837" y="221522"/>
                  <a:pt x="1061525" y="230699"/>
                  <a:pt x="1050132" y="230596"/>
                </a:cubicBezTo>
                <a:cubicBezTo>
                  <a:pt x="1038704" y="230596"/>
                  <a:pt x="1029409" y="221386"/>
                  <a:pt x="1029324" y="209959"/>
                </a:cubicBezTo>
                <a:cubicBezTo>
                  <a:pt x="1029324" y="198463"/>
                  <a:pt x="1038636" y="189150"/>
                  <a:pt x="1050132" y="189150"/>
                </a:cubicBezTo>
                <a:close/>
                <a:moveTo>
                  <a:pt x="1110851" y="188467"/>
                </a:moveTo>
                <a:cubicBezTo>
                  <a:pt x="1110971" y="188467"/>
                  <a:pt x="1111073" y="188467"/>
                  <a:pt x="1111192" y="188467"/>
                </a:cubicBezTo>
                <a:cubicBezTo>
                  <a:pt x="1122961" y="188570"/>
                  <a:pt x="1132444" y="198189"/>
                  <a:pt x="1132342" y="209958"/>
                </a:cubicBezTo>
                <a:cubicBezTo>
                  <a:pt x="1132342" y="210009"/>
                  <a:pt x="1132342" y="210077"/>
                  <a:pt x="1132342" y="210127"/>
                </a:cubicBezTo>
                <a:cubicBezTo>
                  <a:pt x="1132240" y="221897"/>
                  <a:pt x="1122620" y="231380"/>
                  <a:pt x="1110851" y="231278"/>
                </a:cubicBezTo>
                <a:cubicBezTo>
                  <a:pt x="1099083" y="231278"/>
                  <a:pt x="1089532" y="221726"/>
                  <a:pt x="1089532" y="209958"/>
                </a:cubicBezTo>
                <a:cubicBezTo>
                  <a:pt x="1089532" y="209907"/>
                  <a:pt x="1089532" y="209838"/>
                  <a:pt x="1089532" y="209787"/>
                </a:cubicBezTo>
                <a:cubicBezTo>
                  <a:pt x="1089532" y="198019"/>
                  <a:pt x="1099083" y="188467"/>
                  <a:pt x="1110851" y="188467"/>
                </a:cubicBezTo>
                <a:close/>
                <a:moveTo>
                  <a:pt x="1172253" y="187614"/>
                </a:moveTo>
                <a:cubicBezTo>
                  <a:pt x="1184584" y="187614"/>
                  <a:pt x="1194596" y="197626"/>
                  <a:pt x="1194596" y="209958"/>
                </a:cubicBezTo>
                <a:cubicBezTo>
                  <a:pt x="1194493" y="222238"/>
                  <a:pt x="1184533" y="232130"/>
                  <a:pt x="1172253" y="232130"/>
                </a:cubicBezTo>
                <a:cubicBezTo>
                  <a:pt x="1160006" y="232130"/>
                  <a:pt x="1150080" y="222204"/>
                  <a:pt x="1150080" y="209958"/>
                </a:cubicBezTo>
                <a:cubicBezTo>
                  <a:pt x="1150080" y="209906"/>
                  <a:pt x="1150080" y="209838"/>
                  <a:pt x="1150080" y="209787"/>
                </a:cubicBezTo>
                <a:cubicBezTo>
                  <a:pt x="1150080" y="197541"/>
                  <a:pt x="1160006" y="187614"/>
                  <a:pt x="1172253" y="187614"/>
                </a:cubicBezTo>
                <a:close/>
                <a:moveTo>
                  <a:pt x="1233654" y="186762"/>
                </a:moveTo>
                <a:cubicBezTo>
                  <a:pt x="1246463" y="186762"/>
                  <a:pt x="1256850" y="197150"/>
                  <a:pt x="1256850" y="209958"/>
                </a:cubicBezTo>
                <a:cubicBezTo>
                  <a:pt x="1256850" y="210010"/>
                  <a:pt x="1256850" y="210078"/>
                  <a:pt x="1256850" y="210129"/>
                </a:cubicBezTo>
                <a:cubicBezTo>
                  <a:pt x="1256748" y="222853"/>
                  <a:pt x="1246378" y="233086"/>
                  <a:pt x="1233654" y="232984"/>
                </a:cubicBezTo>
                <a:cubicBezTo>
                  <a:pt x="1233534" y="232984"/>
                  <a:pt x="1233432" y="232984"/>
                  <a:pt x="1233312" y="232984"/>
                </a:cubicBezTo>
                <a:cubicBezTo>
                  <a:pt x="1220691" y="232882"/>
                  <a:pt x="1210526" y="222580"/>
                  <a:pt x="1210628" y="209958"/>
                </a:cubicBezTo>
                <a:cubicBezTo>
                  <a:pt x="1210628" y="209907"/>
                  <a:pt x="1210628" y="209839"/>
                  <a:pt x="1210628" y="209788"/>
                </a:cubicBezTo>
                <a:cubicBezTo>
                  <a:pt x="1210628" y="197064"/>
                  <a:pt x="1220930" y="186762"/>
                  <a:pt x="1233654" y="186762"/>
                </a:cubicBezTo>
                <a:close/>
                <a:moveTo>
                  <a:pt x="1295055" y="186079"/>
                </a:moveTo>
                <a:cubicBezTo>
                  <a:pt x="1308239" y="186079"/>
                  <a:pt x="1318934" y="196773"/>
                  <a:pt x="1318934" y="209958"/>
                </a:cubicBezTo>
                <a:cubicBezTo>
                  <a:pt x="1318831" y="223074"/>
                  <a:pt x="1308171" y="233665"/>
                  <a:pt x="1295055" y="233665"/>
                </a:cubicBezTo>
                <a:cubicBezTo>
                  <a:pt x="1281957" y="233665"/>
                  <a:pt x="1271348" y="223057"/>
                  <a:pt x="1271348" y="209958"/>
                </a:cubicBezTo>
                <a:cubicBezTo>
                  <a:pt x="1271348" y="209906"/>
                  <a:pt x="1271348" y="209838"/>
                  <a:pt x="1271348" y="209787"/>
                </a:cubicBezTo>
                <a:cubicBezTo>
                  <a:pt x="1271348" y="196688"/>
                  <a:pt x="1281957" y="186079"/>
                  <a:pt x="1295055" y="186079"/>
                </a:cubicBezTo>
                <a:close/>
                <a:moveTo>
                  <a:pt x="1357139" y="185227"/>
                </a:moveTo>
                <a:cubicBezTo>
                  <a:pt x="1370801" y="185227"/>
                  <a:pt x="1381870" y="196297"/>
                  <a:pt x="1381870" y="209959"/>
                </a:cubicBezTo>
                <a:cubicBezTo>
                  <a:pt x="1381870" y="210010"/>
                  <a:pt x="1381870" y="210078"/>
                  <a:pt x="1381870" y="210129"/>
                </a:cubicBezTo>
                <a:cubicBezTo>
                  <a:pt x="1381768" y="223689"/>
                  <a:pt x="1370699" y="234621"/>
                  <a:pt x="1357139" y="234519"/>
                </a:cubicBezTo>
                <a:cubicBezTo>
                  <a:pt x="1357020" y="234519"/>
                  <a:pt x="1356917" y="234519"/>
                  <a:pt x="1356798" y="234519"/>
                </a:cubicBezTo>
                <a:cubicBezTo>
                  <a:pt x="1343324" y="234417"/>
                  <a:pt x="1332476" y="223433"/>
                  <a:pt x="1332578" y="209959"/>
                </a:cubicBezTo>
                <a:cubicBezTo>
                  <a:pt x="1332578" y="209907"/>
                  <a:pt x="1332578" y="209839"/>
                  <a:pt x="1332578" y="209788"/>
                </a:cubicBezTo>
                <a:cubicBezTo>
                  <a:pt x="1332578" y="196229"/>
                  <a:pt x="1343579" y="185227"/>
                  <a:pt x="1357139" y="185227"/>
                </a:cubicBezTo>
                <a:close/>
                <a:moveTo>
                  <a:pt x="1417857" y="184544"/>
                </a:moveTo>
                <a:cubicBezTo>
                  <a:pt x="1431894" y="184544"/>
                  <a:pt x="1443271" y="195921"/>
                  <a:pt x="1443271" y="209958"/>
                </a:cubicBezTo>
                <a:cubicBezTo>
                  <a:pt x="1443169" y="223927"/>
                  <a:pt x="1431826" y="235201"/>
                  <a:pt x="1417857" y="235201"/>
                </a:cubicBezTo>
                <a:cubicBezTo>
                  <a:pt x="1403923" y="235201"/>
                  <a:pt x="1392615" y="223892"/>
                  <a:pt x="1392615" y="209958"/>
                </a:cubicBezTo>
                <a:cubicBezTo>
                  <a:pt x="1392615" y="195989"/>
                  <a:pt x="1403889" y="184630"/>
                  <a:pt x="1417857" y="184544"/>
                </a:cubicBezTo>
                <a:close/>
                <a:moveTo>
                  <a:pt x="1971151" y="184033"/>
                </a:moveTo>
                <a:cubicBezTo>
                  <a:pt x="1985461" y="184033"/>
                  <a:pt x="1997076" y="195649"/>
                  <a:pt x="1997076" y="209958"/>
                </a:cubicBezTo>
                <a:cubicBezTo>
                  <a:pt x="1996974" y="224217"/>
                  <a:pt x="1985410" y="235713"/>
                  <a:pt x="1971151" y="235713"/>
                </a:cubicBezTo>
                <a:cubicBezTo>
                  <a:pt x="1956926" y="235713"/>
                  <a:pt x="1945397" y="224183"/>
                  <a:pt x="1945397" y="209958"/>
                </a:cubicBezTo>
                <a:cubicBezTo>
                  <a:pt x="1945397" y="209907"/>
                  <a:pt x="1945397" y="209839"/>
                  <a:pt x="1945397" y="209788"/>
                </a:cubicBezTo>
                <a:cubicBezTo>
                  <a:pt x="1945397" y="195563"/>
                  <a:pt x="1956926" y="184033"/>
                  <a:pt x="1971151" y="184033"/>
                </a:cubicBezTo>
                <a:close/>
                <a:moveTo>
                  <a:pt x="1479259" y="183692"/>
                </a:moveTo>
                <a:cubicBezTo>
                  <a:pt x="1493773" y="183692"/>
                  <a:pt x="1505525" y="195444"/>
                  <a:pt x="1505525" y="209959"/>
                </a:cubicBezTo>
                <a:cubicBezTo>
                  <a:pt x="1505525" y="210010"/>
                  <a:pt x="1505525" y="210078"/>
                  <a:pt x="1505525" y="210129"/>
                </a:cubicBezTo>
                <a:cubicBezTo>
                  <a:pt x="1505422" y="224541"/>
                  <a:pt x="1493671" y="236156"/>
                  <a:pt x="1479259" y="236054"/>
                </a:cubicBezTo>
                <a:cubicBezTo>
                  <a:pt x="1479140" y="236054"/>
                  <a:pt x="1479037" y="236054"/>
                  <a:pt x="1478918" y="236054"/>
                </a:cubicBezTo>
                <a:cubicBezTo>
                  <a:pt x="1464590" y="235952"/>
                  <a:pt x="1453061" y="224268"/>
                  <a:pt x="1453163" y="209959"/>
                </a:cubicBezTo>
                <a:cubicBezTo>
                  <a:pt x="1453163" y="209907"/>
                  <a:pt x="1453163" y="209839"/>
                  <a:pt x="1453163" y="209788"/>
                </a:cubicBezTo>
                <a:cubicBezTo>
                  <a:pt x="1453163" y="195376"/>
                  <a:pt x="1464847" y="183692"/>
                  <a:pt x="1479259" y="183692"/>
                </a:cubicBezTo>
                <a:close/>
                <a:moveTo>
                  <a:pt x="1540660" y="183009"/>
                </a:moveTo>
                <a:cubicBezTo>
                  <a:pt x="1555550" y="183009"/>
                  <a:pt x="1567609" y="195068"/>
                  <a:pt x="1567609" y="209958"/>
                </a:cubicBezTo>
                <a:cubicBezTo>
                  <a:pt x="1567609" y="210009"/>
                  <a:pt x="1567609" y="210077"/>
                  <a:pt x="1567609" y="210127"/>
                </a:cubicBezTo>
                <a:cubicBezTo>
                  <a:pt x="1567507" y="224916"/>
                  <a:pt x="1555448" y="236838"/>
                  <a:pt x="1540660" y="236736"/>
                </a:cubicBezTo>
                <a:cubicBezTo>
                  <a:pt x="1525873" y="236736"/>
                  <a:pt x="1513883" y="224745"/>
                  <a:pt x="1513883" y="209958"/>
                </a:cubicBezTo>
                <a:cubicBezTo>
                  <a:pt x="1513883" y="209907"/>
                  <a:pt x="1513883" y="209838"/>
                  <a:pt x="1513883" y="209787"/>
                </a:cubicBezTo>
                <a:cubicBezTo>
                  <a:pt x="1513883" y="195000"/>
                  <a:pt x="1525873" y="183009"/>
                  <a:pt x="1540660" y="183009"/>
                </a:cubicBezTo>
                <a:close/>
                <a:moveTo>
                  <a:pt x="1602061" y="182157"/>
                </a:moveTo>
                <a:cubicBezTo>
                  <a:pt x="1617411" y="182157"/>
                  <a:pt x="1629862" y="194608"/>
                  <a:pt x="1629862" y="209959"/>
                </a:cubicBezTo>
                <a:cubicBezTo>
                  <a:pt x="1629862" y="210010"/>
                  <a:pt x="1629862" y="210078"/>
                  <a:pt x="1629862" y="210129"/>
                </a:cubicBezTo>
                <a:cubicBezTo>
                  <a:pt x="1629760" y="225394"/>
                  <a:pt x="1617326" y="237692"/>
                  <a:pt x="1602061" y="237589"/>
                </a:cubicBezTo>
                <a:cubicBezTo>
                  <a:pt x="1601941" y="237589"/>
                  <a:pt x="1601839" y="237589"/>
                  <a:pt x="1601720" y="237589"/>
                </a:cubicBezTo>
                <a:cubicBezTo>
                  <a:pt x="1586557" y="237487"/>
                  <a:pt x="1574328" y="225121"/>
                  <a:pt x="1574430" y="209959"/>
                </a:cubicBezTo>
                <a:cubicBezTo>
                  <a:pt x="1574430" y="209907"/>
                  <a:pt x="1574430" y="209839"/>
                  <a:pt x="1574430" y="209788"/>
                </a:cubicBezTo>
                <a:cubicBezTo>
                  <a:pt x="1574430" y="194523"/>
                  <a:pt x="1586796" y="182157"/>
                  <a:pt x="1602061" y="182157"/>
                </a:cubicBezTo>
                <a:close/>
                <a:moveTo>
                  <a:pt x="1664144" y="181474"/>
                </a:moveTo>
                <a:cubicBezTo>
                  <a:pt x="1679870" y="181474"/>
                  <a:pt x="1692628" y="194232"/>
                  <a:pt x="1692628" y="209958"/>
                </a:cubicBezTo>
                <a:cubicBezTo>
                  <a:pt x="1692628" y="210009"/>
                  <a:pt x="1692628" y="210077"/>
                  <a:pt x="1692628" y="210127"/>
                </a:cubicBezTo>
                <a:cubicBezTo>
                  <a:pt x="1692525" y="225769"/>
                  <a:pt x="1679785" y="238373"/>
                  <a:pt x="1664144" y="238271"/>
                </a:cubicBezTo>
                <a:cubicBezTo>
                  <a:pt x="1648504" y="238271"/>
                  <a:pt x="1635832" y="225598"/>
                  <a:pt x="1635832" y="209958"/>
                </a:cubicBezTo>
                <a:cubicBezTo>
                  <a:pt x="1635832" y="209907"/>
                  <a:pt x="1635832" y="209838"/>
                  <a:pt x="1635832" y="209787"/>
                </a:cubicBezTo>
                <a:cubicBezTo>
                  <a:pt x="1635832" y="194147"/>
                  <a:pt x="1648504" y="181474"/>
                  <a:pt x="1664144" y="181474"/>
                </a:cubicBezTo>
                <a:close/>
                <a:moveTo>
                  <a:pt x="1724864" y="180963"/>
                </a:moveTo>
                <a:cubicBezTo>
                  <a:pt x="1740880" y="180963"/>
                  <a:pt x="1753859" y="193943"/>
                  <a:pt x="1753859" y="209959"/>
                </a:cubicBezTo>
                <a:cubicBezTo>
                  <a:pt x="1753757" y="225906"/>
                  <a:pt x="1740811" y="238783"/>
                  <a:pt x="1724864" y="238783"/>
                </a:cubicBezTo>
                <a:cubicBezTo>
                  <a:pt x="1708951" y="238783"/>
                  <a:pt x="1696040" y="225872"/>
                  <a:pt x="1696040" y="209959"/>
                </a:cubicBezTo>
                <a:cubicBezTo>
                  <a:pt x="1696040" y="194011"/>
                  <a:pt x="1708917" y="181049"/>
                  <a:pt x="1724864" y="180963"/>
                </a:cubicBezTo>
                <a:close/>
                <a:moveTo>
                  <a:pt x="1786632" y="180317"/>
                </a:moveTo>
                <a:cubicBezTo>
                  <a:pt x="1802928" y="180317"/>
                  <a:pt x="1816138" y="193528"/>
                  <a:pt x="1816138" y="209824"/>
                </a:cubicBezTo>
                <a:cubicBezTo>
                  <a:pt x="1816138" y="226120"/>
                  <a:pt x="1802928" y="239330"/>
                  <a:pt x="1786632" y="239330"/>
                </a:cubicBezTo>
                <a:cubicBezTo>
                  <a:pt x="1770336" y="239330"/>
                  <a:pt x="1757125" y="226120"/>
                  <a:pt x="1757125" y="209824"/>
                </a:cubicBezTo>
                <a:cubicBezTo>
                  <a:pt x="1757125" y="193528"/>
                  <a:pt x="1770335" y="180317"/>
                  <a:pt x="1786632" y="180317"/>
                </a:cubicBezTo>
                <a:close/>
                <a:moveTo>
                  <a:pt x="1847666" y="180110"/>
                </a:moveTo>
                <a:cubicBezTo>
                  <a:pt x="1864159" y="180110"/>
                  <a:pt x="1877514" y="193482"/>
                  <a:pt x="1877514" y="209958"/>
                </a:cubicBezTo>
                <a:cubicBezTo>
                  <a:pt x="1877514" y="210009"/>
                  <a:pt x="1877514" y="210078"/>
                  <a:pt x="1877514" y="210129"/>
                </a:cubicBezTo>
                <a:cubicBezTo>
                  <a:pt x="1877411" y="226520"/>
                  <a:pt x="1864057" y="239738"/>
                  <a:pt x="1847666" y="239636"/>
                </a:cubicBezTo>
                <a:cubicBezTo>
                  <a:pt x="1831276" y="239636"/>
                  <a:pt x="1817989" y="226349"/>
                  <a:pt x="1817989" y="209958"/>
                </a:cubicBezTo>
                <a:cubicBezTo>
                  <a:pt x="1817989" y="209907"/>
                  <a:pt x="1817989" y="209839"/>
                  <a:pt x="1817989" y="209788"/>
                </a:cubicBezTo>
                <a:cubicBezTo>
                  <a:pt x="1817989" y="193397"/>
                  <a:pt x="1831276" y="180110"/>
                  <a:pt x="1847666" y="180110"/>
                </a:cubicBezTo>
                <a:close/>
                <a:moveTo>
                  <a:pt x="1909067" y="179939"/>
                </a:moveTo>
                <a:cubicBezTo>
                  <a:pt x="1925646" y="179939"/>
                  <a:pt x="1939086" y="193380"/>
                  <a:pt x="1939086" y="209958"/>
                </a:cubicBezTo>
                <a:cubicBezTo>
                  <a:pt x="1939086" y="210009"/>
                  <a:pt x="1939086" y="210077"/>
                  <a:pt x="1939086" y="210127"/>
                </a:cubicBezTo>
                <a:cubicBezTo>
                  <a:pt x="1938984" y="226621"/>
                  <a:pt x="1925543" y="239908"/>
                  <a:pt x="1909067" y="239806"/>
                </a:cubicBezTo>
                <a:cubicBezTo>
                  <a:pt x="1892575" y="239806"/>
                  <a:pt x="1879220" y="226434"/>
                  <a:pt x="1879220" y="209958"/>
                </a:cubicBezTo>
                <a:cubicBezTo>
                  <a:pt x="1879220" y="209907"/>
                  <a:pt x="1879220" y="209838"/>
                  <a:pt x="1879220" y="209787"/>
                </a:cubicBezTo>
                <a:cubicBezTo>
                  <a:pt x="1879220" y="193294"/>
                  <a:pt x="1892575" y="179939"/>
                  <a:pt x="1909067" y="179939"/>
                </a:cubicBezTo>
                <a:close/>
                <a:moveTo>
                  <a:pt x="5629" y="143951"/>
                </a:moveTo>
                <a:cubicBezTo>
                  <a:pt x="8648" y="143951"/>
                  <a:pt x="11086" y="146390"/>
                  <a:pt x="11086" y="149409"/>
                </a:cubicBezTo>
                <a:cubicBezTo>
                  <a:pt x="11086" y="152428"/>
                  <a:pt x="8648" y="154867"/>
                  <a:pt x="5629" y="154867"/>
                </a:cubicBezTo>
                <a:cubicBezTo>
                  <a:pt x="2643" y="154782"/>
                  <a:pt x="256" y="152394"/>
                  <a:pt x="171" y="149409"/>
                </a:cubicBezTo>
                <a:cubicBezTo>
                  <a:pt x="171" y="146390"/>
                  <a:pt x="2610" y="143951"/>
                  <a:pt x="5629" y="143951"/>
                </a:cubicBezTo>
                <a:close/>
                <a:moveTo>
                  <a:pt x="67029" y="140881"/>
                </a:moveTo>
                <a:cubicBezTo>
                  <a:pt x="71277" y="140881"/>
                  <a:pt x="74705" y="144311"/>
                  <a:pt x="74705" y="148557"/>
                </a:cubicBezTo>
                <a:cubicBezTo>
                  <a:pt x="74705" y="152803"/>
                  <a:pt x="71277" y="156232"/>
                  <a:pt x="67029" y="156232"/>
                </a:cubicBezTo>
                <a:cubicBezTo>
                  <a:pt x="62783" y="156232"/>
                  <a:pt x="59355" y="152803"/>
                  <a:pt x="59355" y="148557"/>
                </a:cubicBezTo>
                <a:cubicBezTo>
                  <a:pt x="59355" y="144311"/>
                  <a:pt x="62783" y="140881"/>
                  <a:pt x="67029" y="140881"/>
                </a:cubicBezTo>
                <a:close/>
                <a:moveTo>
                  <a:pt x="129114" y="140028"/>
                </a:moveTo>
                <a:cubicBezTo>
                  <a:pt x="133821" y="140028"/>
                  <a:pt x="137641" y="143849"/>
                  <a:pt x="137641" y="148556"/>
                </a:cubicBezTo>
                <a:cubicBezTo>
                  <a:pt x="137641" y="153264"/>
                  <a:pt x="133821" y="157084"/>
                  <a:pt x="129114" y="157084"/>
                </a:cubicBezTo>
                <a:cubicBezTo>
                  <a:pt x="124440" y="156999"/>
                  <a:pt x="120671" y="153230"/>
                  <a:pt x="120586" y="148556"/>
                </a:cubicBezTo>
                <a:cubicBezTo>
                  <a:pt x="120586" y="143849"/>
                  <a:pt x="124406" y="140028"/>
                  <a:pt x="129114" y="140028"/>
                </a:cubicBezTo>
                <a:close/>
                <a:moveTo>
                  <a:pt x="189832" y="139176"/>
                </a:moveTo>
                <a:cubicBezTo>
                  <a:pt x="189951" y="139176"/>
                  <a:pt x="190054" y="139176"/>
                  <a:pt x="190173" y="139176"/>
                </a:cubicBezTo>
                <a:cubicBezTo>
                  <a:pt x="195256" y="139279"/>
                  <a:pt x="199315" y="143475"/>
                  <a:pt x="199213" y="148557"/>
                </a:cubicBezTo>
                <a:cubicBezTo>
                  <a:pt x="199213" y="153742"/>
                  <a:pt x="195017" y="157938"/>
                  <a:pt x="189832" y="157938"/>
                </a:cubicBezTo>
                <a:cubicBezTo>
                  <a:pt x="184647" y="157938"/>
                  <a:pt x="180452" y="153742"/>
                  <a:pt x="180452" y="148557"/>
                </a:cubicBezTo>
                <a:cubicBezTo>
                  <a:pt x="180452" y="143372"/>
                  <a:pt x="184647" y="139176"/>
                  <a:pt x="189832" y="139176"/>
                </a:cubicBezTo>
                <a:close/>
                <a:moveTo>
                  <a:pt x="251233" y="138493"/>
                </a:moveTo>
                <a:cubicBezTo>
                  <a:pt x="251353" y="138493"/>
                  <a:pt x="251455" y="138493"/>
                  <a:pt x="251574" y="138493"/>
                </a:cubicBezTo>
                <a:cubicBezTo>
                  <a:pt x="257032" y="138596"/>
                  <a:pt x="261399" y="143098"/>
                  <a:pt x="261296" y="148556"/>
                </a:cubicBezTo>
                <a:cubicBezTo>
                  <a:pt x="261296" y="154117"/>
                  <a:pt x="256794" y="158619"/>
                  <a:pt x="251233" y="158619"/>
                </a:cubicBezTo>
                <a:cubicBezTo>
                  <a:pt x="245707" y="158534"/>
                  <a:pt x="241256" y="154083"/>
                  <a:pt x="241171" y="148556"/>
                </a:cubicBezTo>
                <a:cubicBezTo>
                  <a:pt x="241171" y="142996"/>
                  <a:pt x="245673" y="138493"/>
                  <a:pt x="251233" y="138493"/>
                </a:cubicBezTo>
                <a:close/>
                <a:moveTo>
                  <a:pt x="313001" y="137507"/>
                </a:moveTo>
                <a:cubicBezTo>
                  <a:pt x="319029" y="137507"/>
                  <a:pt x="323917" y="142394"/>
                  <a:pt x="323917" y="148423"/>
                </a:cubicBezTo>
                <a:cubicBezTo>
                  <a:pt x="323917" y="154451"/>
                  <a:pt x="319029" y="159339"/>
                  <a:pt x="313001" y="159339"/>
                </a:cubicBezTo>
                <a:cubicBezTo>
                  <a:pt x="306972" y="159339"/>
                  <a:pt x="302085" y="154451"/>
                  <a:pt x="302085" y="148423"/>
                </a:cubicBezTo>
                <a:cubicBezTo>
                  <a:pt x="302085" y="142394"/>
                  <a:pt x="306972" y="137507"/>
                  <a:pt x="313001" y="137507"/>
                </a:cubicBezTo>
                <a:close/>
                <a:moveTo>
                  <a:pt x="374036" y="136788"/>
                </a:moveTo>
                <a:cubicBezTo>
                  <a:pt x="380534" y="136788"/>
                  <a:pt x="385804" y="142059"/>
                  <a:pt x="385804" y="148557"/>
                </a:cubicBezTo>
                <a:cubicBezTo>
                  <a:pt x="385804" y="155055"/>
                  <a:pt x="380534" y="160326"/>
                  <a:pt x="374036" y="160326"/>
                </a:cubicBezTo>
                <a:cubicBezTo>
                  <a:pt x="367538" y="160326"/>
                  <a:pt x="362268" y="155055"/>
                  <a:pt x="362268" y="148557"/>
                </a:cubicBezTo>
                <a:cubicBezTo>
                  <a:pt x="362268" y="142059"/>
                  <a:pt x="367538" y="136788"/>
                  <a:pt x="374036" y="136788"/>
                </a:cubicBezTo>
                <a:close/>
                <a:moveTo>
                  <a:pt x="436120" y="135935"/>
                </a:moveTo>
                <a:cubicBezTo>
                  <a:pt x="443096" y="135935"/>
                  <a:pt x="448741" y="141581"/>
                  <a:pt x="448741" y="148557"/>
                </a:cubicBezTo>
                <a:cubicBezTo>
                  <a:pt x="448741" y="155533"/>
                  <a:pt x="443096" y="161178"/>
                  <a:pt x="436120" y="161178"/>
                </a:cubicBezTo>
                <a:cubicBezTo>
                  <a:pt x="429144" y="161178"/>
                  <a:pt x="423499" y="155533"/>
                  <a:pt x="423499" y="148557"/>
                </a:cubicBezTo>
                <a:cubicBezTo>
                  <a:pt x="423499" y="141581"/>
                  <a:pt x="429144" y="135935"/>
                  <a:pt x="436120" y="135935"/>
                </a:cubicBezTo>
                <a:close/>
                <a:moveTo>
                  <a:pt x="496839" y="135082"/>
                </a:moveTo>
                <a:cubicBezTo>
                  <a:pt x="504275" y="135082"/>
                  <a:pt x="510313" y="141120"/>
                  <a:pt x="510313" y="148556"/>
                </a:cubicBezTo>
                <a:cubicBezTo>
                  <a:pt x="510313" y="155993"/>
                  <a:pt x="504275" y="162031"/>
                  <a:pt x="496839" y="162031"/>
                </a:cubicBezTo>
                <a:cubicBezTo>
                  <a:pt x="489437" y="161945"/>
                  <a:pt x="483450" y="155959"/>
                  <a:pt x="483365" y="148556"/>
                </a:cubicBezTo>
                <a:cubicBezTo>
                  <a:pt x="483365" y="141120"/>
                  <a:pt x="489402" y="135082"/>
                  <a:pt x="496839" y="135082"/>
                </a:cubicBezTo>
                <a:close/>
                <a:moveTo>
                  <a:pt x="558239" y="134229"/>
                </a:moveTo>
                <a:cubicBezTo>
                  <a:pt x="558359" y="134229"/>
                  <a:pt x="558461" y="134229"/>
                  <a:pt x="558580" y="134229"/>
                </a:cubicBezTo>
                <a:cubicBezTo>
                  <a:pt x="566392" y="134332"/>
                  <a:pt x="572669" y="140745"/>
                  <a:pt x="572566" y="148556"/>
                </a:cubicBezTo>
                <a:cubicBezTo>
                  <a:pt x="572566" y="156470"/>
                  <a:pt x="566153" y="162883"/>
                  <a:pt x="558239" y="162883"/>
                </a:cubicBezTo>
                <a:cubicBezTo>
                  <a:pt x="550360" y="162798"/>
                  <a:pt x="543998" y="156436"/>
                  <a:pt x="543913" y="148556"/>
                </a:cubicBezTo>
                <a:cubicBezTo>
                  <a:pt x="543913" y="140642"/>
                  <a:pt x="550326" y="134229"/>
                  <a:pt x="558239" y="134229"/>
                </a:cubicBezTo>
                <a:close/>
                <a:moveTo>
                  <a:pt x="619642" y="133377"/>
                </a:moveTo>
                <a:cubicBezTo>
                  <a:pt x="628033" y="133377"/>
                  <a:pt x="634821" y="140166"/>
                  <a:pt x="634821" y="148557"/>
                </a:cubicBezTo>
                <a:cubicBezTo>
                  <a:pt x="634821" y="148608"/>
                  <a:pt x="634821" y="148677"/>
                  <a:pt x="634821" y="148728"/>
                </a:cubicBezTo>
                <a:cubicBezTo>
                  <a:pt x="634719" y="157017"/>
                  <a:pt x="627931" y="163669"/>
                  <a:pt x="619642" y="163566"/>
                </a:cubicBezTo>
                <a:cubicBezTo>
                  <a:pt x="619590" y="163566"/>
                  <a:pt x="619522" y="163566"/>
                  <a:pt x="619471" y="163566"/>
                </a:cubicBezTo>
                <a:cubicBezTo>
                  <a:pt x="611182" y="163566"/>
                  <a:pt x="604462" y="156846"/>
                  <a:pt x="604462" y="148557"/>
                </a:cubicBezTo>
                <a:cubicBezTo>
                  <a:pt x="604462" y="140166"/>
                  <a:pt x="611250" y="133377"/>
                  <a:pt x="619642" y="133377"/>
                </a:cubicBezTo>
                <a:close/>
                <a:moveTo>
                  <a:pt x="681043" y="132524"/>
                </a:moveTo>
                <a:cubicBezTo>
                  <a:pt x="689895" y="132524"/>
                  <a:pt x="697075" y="139705"/>
                  <a:pt x="697075" y="148557"/>
                </a:cubicBezTo>
                <a:cubicBezTo>
                  <a:pt x="696973" y="157341"/>
                  <a:pt x="689827" y="164419"/>
                  <a:pt x="681043" y="164419"/>
                </a:cubicBezTo>
                <a:cubicBezTo>
                  <a:pt x="672259" y="164419"/>
                  <a:pt x="665095" y="157341"/>
                  <a:pt x="665011" y="148557"/>
                </a:cubicBezTo>
                <a:cubicBezTo>
                  <a:pt x="665011" y="139705"/>
                  <a:pt x="672191" y="132524"/>
                  <a:pt x="681043" y="132524"/>
                </a:cubicBezTo>
                <a:close/>
                <a:moveTo>
                  <a:pt x="743125" y="131842"/>
                </a:moveTo>
                <a:cubicBezTo>
                  <a:pt x="752540" y="131842"/>
                  <a:pt x="760181" y="139483"/>
                  <a:pt x="760181" y="148898"/>
                </a:cubicBezTo>
                <a:cubicBezTo>
                  <a:pt x="760181" y="158313"/>
                  <a:pt x="752540" y="165954"/>
                  <a:pt x="743125" y="165954"/>
                </a:cubicBezTo>
                <a:cubicBezTo>
                  <a:pt x="733711" y="165954"/>
                  <a:pt x="726070" y="158313"/>
                  <a:pt x="726070" y="148898"/>
                </a:cubicBezTo>
                <a:cubicBezTo>
                  <a:pt x="726070" y="139483"/>
                  <a:pt x="733711" y="131842"/>
                  <a:pt x="743125" y="131842"/>
                </a:cubicBezTo>
                <a:close/>
                <a:moveTo>
                  <a:pt x="803844" y="130989"/>
                </a:moveTo>
                <a:cubicBezTo>
                  <a:pt x="813259" y="130989"/>
                  <a:pt x="820900" y="138631"/>
                  <a:pt x="820900" y="148045"/>
                </a:cubicBezTo>
                <a:cubicBezTo>
                  <a:pt x="820900" y="157460"/>
                  <a:pt x="813259" y="165101"/>
                  <a:pt x="803844" y="165101"/>
                </a:cubicBezTo>
                <a:cubicBezTo>
                  <a:pt x="794430" y="165101"/>
                  <a:pt x="786789" y="157460"/>
                  <a:pt x="786789" y="148045"/>
                </a:cubicBezTo>
                <a:cubicBezTo>
                  <a:pt x="786789" y="138631"/>
                  <a:pt x="794430" y="130989"/>
                  <a:pt x="803844" y="130989"/>
                </a:cubicBezTo>
                <a:close/>
                <a:moveTo>
                  <a:pt x="865246" y="130136"/>
                </a:moveTo>
                <a:cubicBezTo>
                  <a:pt x="875428" y="130136"/>
                  <a:pt x="883666" y="138392"/>
                  <a:pt x="883666" y="148557"/>
                </a:cubicBezTo>
                <a:cubicBezTo>
                  <a:pt x="883666" y="148608"/>
                  <a:pt x="883666" y="148676"/>
                  <a:pt x="883666" y="148727"/>
                </a:cubicBezTo>
                <a:cubicBezTo>
                  <a:pt x="883564" y="158807"/>
                  <a:pt x="875326" y="166909"/>
                  <a:pt x="865246" y="166807"/>
                </a:cubicBezTo>
                <a:cubicBezTo>
                  <a:pt x="855132" y="166807"/>
                  <a:pt x="846928" y="158671"/>
                  <a:pt x="846826" y="148557"/>
                </a:cubicBezTo>
                <a:cubicBezTo>
                  <a:pt x="846826" y="138392"/>
                  <a:pt x="855081" y="130136"/>
                  <a:pt x="865246" y="130136"/>
                </a:cubicBezTo>
                <a:close/>
                <a:moveTo>
                  <a:pt x="926648" y="129283"/>
                </a:moveTo>
                <a:cubicBezTo>
                  <a:pt x="926767" y="129283"/>
                  <a:pt x="926870" y="129283"/>
                  <a:pt x="926989" y="129283"/>
                </a:cubicBezTo>
                <a:cubicBezTo>
                  <a:pt x="937546" y="129386"/>
                  <a:pt x="946023" y="137999"/>
                  <a:pt x="945921" y="148557"/>
                </a:cubicBezTo>
                <a:cubicBezTo>
                  <a:pt x="945921" y="148608"/>
                  <a:pt x="945921" y="148676"/>
                  <a:pt x="945921" y="148727"/>
                </a:cubicBezTo>
                <a:cubicBezTo>
                  <a:pt x="945819" y="159285"/>
                  <a:pt x="937205" y="167762"/>
                  <a:pt x="926648" y="167659"/>
                </a:cubicBezTo>
                <a:cubicBezTo>
                  <a:pt x="916073" y="167659"/>
                  <a:pt x="907460" y="159131"/>
                  <a:pt x="907375" y="148557"/>
                </a:cubicBezTo>
                <a:cubicBezTo>
                  <a:pt x="907375" y="137914"/>
                  <a:pt x="916005" y="129283"/>
                  <a:pt x="926648" y="129283"/>
                </a:cubicBezTo>
                <a:close/>
                <a:moveTo>
                  <a:pt x="988048" y="128430"/>
                </a:moveTo>
                <a:cubicBezTo>
                  <a:pt x="999169" y="128430"/>
                  <a:pt x="1008175" y="137436"/>
                  <a:pt x="1008175" y="148556"/>
                </a:cubicBezTo>
                <a:cubicBezTo>
                  <a:pt x="1008175" y="148608"/>
                  <a:pt x="1008175" y="148676"/>
                  <a:pt x="1008175" y="148727"/>
                </a:cubicBezTo>
                <a:cubicBezTo>
                  <a:pt x="1008072" y="159745"/>
                  <a:pt x="999067" y="168614"/>
                  <a:pt x="988048" y="168512"/>
                </a:cubicBezTo>
                <a:cubicBezTo>
                  <a:pt x="987997" y="168512"/>
                  <a:pt x="987929" y="168512"/>
                  <a:pt x="987878" y="168512"/>
                </a:cubicBezTo>
                <a:cubicBezTo>
                  <a:pt x="976860" y="168512"/>
                  <a:pt x="967923" y="159575"/>
                  <a:pt x="967923" y="148556"/>
                </a:cubicBezTo>
                <a:cubicBezTo>
                  <a:pt x="967923" y="137436"/>
                  <a:pt x="976928" y="128430"/>
                  <a:pt x="988048" y="128430"/>
                </a:cubicBezTo>
                <a:close/>
                <a:moveTo>
                  <a:pt x="1050132" y="127748"/>
                </a:moveTo>
                <a:cubicBezTo>
                  <a:pt x="1050251" y="127748"/>
                  <a:pt x="1050354" y="127748"/>
                  <a:pt x="1050473" y="127748"/>
                </a:cubicBezTo>
                <a:cubicBezTo>
                  <a:pt x="1061866" y="127851"/>
                  <a:pt x="1071043" y="137163"/>
                  <a:pt x="1070940" y="148557"/>
                </a:cubicBezTo>
                <a:cubicBezTo>
                  <a:pt x="1070940" y="148608"/>
                  <a:pt x="1070940" y="148676"/>
                  <a:pt x="1070940" y="148727"/>
                </a:cubicBezTo>
                <a:cubicBezTo>
                  <a:pt x="1070837" y="160120"/>
                  <a:pt x="1061525" y="169297"/>
                  <a:pt x="1050132" y="169194"/>
                </a:cubicBezTo>
                <a:cubicBezTo>
                  <a:pt x="1038704" y="169194"/>
                  <a:pt x="1029409" y="159984"/>
                  <a:pt x="1029324" y="148557"/>
                </a:cubicBezTo>
                <a:cubicBezTo>
                  <a:pt x="1029324" y="137061"/>
                  <a:pt x="1038636" y="127748"/>
                  <a:pt x="1050132" y="127748"/>
                </a:cubicBezTo>
                <a:close/>
                <a:moveTo>
                  <a:pt x="1172253" y="126895"/>
                </a:moveTo>
                <a:cubicBezTo>
                  <a:pt x="1184687" y="126895"/>
                  <a:pt x="1194767" y="136976"/>
                  <a:pt x="1194767" y="149409"/>
                </a:cubicBezTo>
                <a:cubicBezTo>
                  <a:pt x="1194681" y="161775"/>
                  <a:pt x="1184618" y="171752"/>
                  <a:pt x="1172253" y="171752"/>
                </a:cubicBezTo>
                <a:cubicBezTo>
                  <a:pt x="1159921" y="171752"/>
                  <a:pt x="1149910" y="161741"/>
                  <a:pt x="1149910" y="149409"/>
                </a:cubicBezTo>
                <a:cubicBezTo>
                  <a:pt x="1149910" y="137044"/>
                  <a:pt x="1159887" y="126981"/>
                  <a:pt x="1172253" y="126895"/>
                </a:cubicBezTo>
                <a:close/>
                <a:moveTo>
                  <a:pt x="1110851" y="126895"/>
                </a:moveTo>
                <a:cubicBezTo>
                  <a:pt x="1122807" y="126895"/>
                  <a:pt x="1132512" y="136600"/>
                  <a:pt x="1132512" y="148556"/>
                </a:cubicBezTo>
                <a:cubicBezTo>
                  <a:pt x="1132512" y="148608"/>
                  <a:pt x="1132512" y="148676"/>
                  <a:pt x="1132512" y="148727"/>
                </a:cubicBezTo>
                <a:cubicBezTo>
                  <a:pt x="1132410" y="160598"/>
                  <a:pt x="1122723" y="170149"/>
                  <a:pt x="1110851" y="170047"/>
                </a:cubicBezTo>
                <a:cubicBezTo>
                  <a:pt x="1110800" y="170047"/>
                  <a:pt x="1110732" y="170047"/>
                  <a:pt x="1110681" y="170047"/>
                </a:cubicBezTo>
                <a:cubicBezTo>
                  <a:pt x="1098810" y="170047"/>
                  <a:pt x="1089191" y="160427"/>
                  <a:pt x="1089191" y="148556"/>
                </a:cubicBezTo>
                <a:cubicBezTo>
                  <a:pt x="1089191" y="136600"/>
                  <a:pt x="1098895" y="126895"/>
                  <a:pt x="1110851" y="126895"/>
                </a:cubicBezTo>
                <a:close/>
                <a:moveTo>
                  <a:pt x="1233654" y="125190"/>
                </a:moveTo>
                <a:cubicBezTo>
                  <a:pt x="1246565" y="125190"/>
                  <a:pt x="1257020" y="135646"/>
                  <a:pt x="1257020" y="148557"/>
                </a:cubicBezTo>
                <a:cubicBezTo>
                  <a:pt x="1257020" y="148608"/>
                  <a:pt x="1257020" y="148676"/>
                  <a:pt x="1257020" y="148728"/>
                </a:cubicBezTo>
                <a:cubicBezTo>
                  <a:pt x="1256918" y="161537"/>
                  <a:pt x="1246462" y="171855"/>
                  <a:pt x="1233654" y="171753"/>
                </a:cubicBezTo>
                <a:cubicBezTo>
                  <a:pt x="1220845" y="171753"/>
                  <a:pt x="1210458" y="161366"/>
                  <a:pt x="1210458" y="148557"/>
                </a:cubicBezTo>
                <a:cubicBezTo>
                  <a:pt x="1210458" y="148506"/>
                  <a:pt x="1210458" y="148438"/>
                  <a:pt x="1210458" y="148386"/>
                </a:cubicBezTo>
                <a:cubicBezTo>
                  <a:pt x="1210458" y="135578"/>
                  <a:pt x="1220845" y="125190"/>
                  <a:pt x="1233654" y="125190"/>
                </a:cubicBezTo>
                <a:close/>
                <a:moveTo>
                  <a:pt x="1295055" y="124508"/>
                </a:moveTo>
                <a:cubicBezTo>
                  <a:pt x="1308342" y="124508"/>
                  <a:pt x="1319104" y="135271"/>
                  <a:pt x="1319104" y="148557"/>
                </a:cubicBezTo>
                <a:cubicBezTo>
                  <a:pt x="1319002" y="161776"/>
                  <a:pt x="1308273" y="172435"/>
                  <a:pt x="1295055" y="172435"/>
                </a:cubicBezTo>
                <a:cubicBezTo>
                  <a:pt x="1281871" y="172435"/>
                  <a:pt x="1271177" y="161741"/>
                  <a:pt x="1271177" y="148557"/>
                </a:cubicBezTo>
                <a:cubicBezTo>
                  <a:pt x="1271177" y="135339"/>
                  <a:pt x="1281837" y="124594"/>
                  <a:pt x="1295055" y="124508"/>
                </a:cubicBezTo>
                <a:close/>
                <a:moveTo>
                  <a:pt x="1357139" y="123655"/>
                </a:moveTo>
                <a:cubicBezTo>
                  <a:pt x="1370886" y="123655"/>
                  <a:pt x="1382040" y="134810"/>
                  <a:pt x="1382040" y="148557"/>
                </a:cubicBezTo>
                <a:cubicBezTo>
                  <a:pt x="1382040" y="148608"/>
                  <a:pt x="1382040" y="148677"/>
                  <a:pt x="1382040" y="148728"/>
                </a:cubicBezTo>
                <a:cubicBezTo>
                  <a:pt x="1381938" y="162389"/>
                  <a:pt x="1370801" y="173390"/>
                  <a:pt x="1357139" y="173288"/>
                </a:cubicBezTo>
                <a:cubicBezTo>
                  <a:pt x="1343477" y="173288"/>
                  <a:pt x="1332408" y="162219"/>
                  <a:pt x="1332408" y="148557"/>
                </a:cubicBezTo>
                <a:cubicBezTo>
                  <a:pt x="1332408" y="148506"/>
                  <a:pt x="1332408" y="148438"/>
                  <a:pt x="1332408" y="148387"/>
                </a:cubicBezTo>
                <a:cubicBezTo>
                  <a:pt x="1332408" y="134725"/>
                  <a:pt x="1343477" y="123655"/>
                  <a:pt x="1357139" y="123655"/>
                </a:cubicBezTo>
                <a:close/>
                <a:moveTo>
                  <a:pt x="1417857" y="122802"/>
                </a:moveTo>
                <a:cubicBezTo>
                  <a:pt x="1417977" y="122802"/>
                  <a:pt x="1418079" y="122802"/>
                  <a:pt x="1418198" y="122802"/>
                </a:cubicBezTo>
                <a:cubicBezTo>
                  <a:pt x="1432321" y="122905"/>
                  <a:pt x="1443714" y="134435"/>
                  <a:pt x="1443612" y="148557"/>
                </a:cubicBezTo>
                <a:cubicBezTo>
                  <a:pt x="1443612" y="148608"/>
                  <a:pt x="1443612" y="148676"/>
                  <a:pt x="1443612" y="148727"/>
                </a:cubicBezTo>
                <a:cubicBezTo>
                  <a:pt x="1443509" y="162850"/>
                  <a:pt x="1431980" y="174243"/>
                  <a:pt x="1417857" y="174141"/>
                </a:cubicBezTo>
                <a:cubicBezTo>
                  <a:pt x="1403735" y="174141"/>
                  <a:pt x="1392274" y="162679"/>
                  <a:pt x="1392274" y="148557"/>
                </a:cubicBezTo>
                <a:cubicBezTo>
                  <a:pt x="1392274" y="148506"/>
                  <a:pt x="1392274" y="148437"/>
                  <a:pt x="1392274" y="148386"/>
                </a:cubicBezTo>
                <a:cubicBezTo>
                  <a:pt x="1392274" y="134264"/>
                  <a:pt x="1403735" y="122802"/>
                  <a:pt x="1417857" y="122802"/>
                </a:cubicBezTo>
                <a:close/>
                <a:moveTo>
                  <a:pt x="1479259" y="122120"/>
                </a:moveTo>
                <a:cubicBezTo>
                  <a:pt x="1479378" y="122120"/>
                  <a:pt x="1479481" y="122120"/>
                  <a:pt x="1479600" y="122120"/>
                </a:cubicBezTo>
                <a:cubicBezTo>
                  <a:pt x="1494115" y="122223"/>
                  <a:pt x="1505798" y="134060"/>
                  <a:pt x="1505695" y="148557"/>
                </a:cubicBezTo>
                <a:cubicBezTo>
                  <a:pt x="1505695" y="148608"/>
                  <a:pt x="1505695" y="148676"/>
                  <a:pt x="1505695" y="148728"/>
                </a:cubicBezTo>
                <a:cubicBezTo>
                  <a:pt x="1505593" y="163242"/>
                  <a:pt x="1493756" y="174926"/>
                  <a:pt x="1479259" y="174823"/>
                </a:cubicBezTo>
                <a:cubicBezTo>
                  <a:pt x="1464744" y="174823"/>
                  <a:pt x="1452993" y="163072"/>
                  <a:pt x="1452993" y="148557"/>
                </a:cubicBezTo>
                <a:cubicBezTo>
                  <a:pt x="1452993" y="148506"/>
                  <a:pt x="1452993" y="148438"/>
                  <a:pt x="1452993" y="148387"/>
                </a:cubicBezTo>
                <a:cubicBezTo>
                  <a:pt x="1452993" y="133872"/>
                  <a:pt x="1464744" y="122120"/>
                  <a:pt x="1479259" y="122120"/>
                </a:cubicBezTo>
                <a:close/>
                <a:moveTo>
                  <a:pt x="1971151" y="121949"/>
                </a:moveTo>
                <a:cubicBezTo>
                  <a:pt x="1985853" y="121949"/>
                  <a:pt x="1997758" y="133854"/>
                  <a:pt x="1997758" y="148557"/>
                </a:cubicBezTo>
                <a:cubicBezTo>
                  <a:pt x="1997758" y="148608"/>
                  <a:pt x="1997758" y="148676"/>
                  <a:pt x="1997758" y="148727"/>
                </a:cubicBezTo>
                <a:cubicBezTo>
                  <a:pt x="1997655" y="163327"/>
                  <a:pt x="1985750" y="175096"/>
                  <a:pt x="1971151" y="174993"/>
                </a:cubicBezTo>
                <a:cubicBezTo>
                  <a:pt x="1971031" y="174993"/>
                  <a:pt x="1970929" y="174993"/>
                  <a:pt x="1970810" y="174993"/>
                </a:cubicBezTo>
                <a:cubicBezTo>
                  <a:pt x="1956295" y="174891"/>
                  <a:pt x="1944612" y="163054"/>
                  <a:pt x="1944714" y="148557"/>
                </a:cubicBezTo>
                <a:cubicBezTo>
                  <a:pt x="1944714" y="148505"/>
                  <a:pt x="1944714" y="148437"/>
                  <a:pt x="1944714" y="148386"/>
                </a:cubicBezTo>
                <a:cubicBezTo>
                  <a:pt x="1944714" y="133786"/>
                  <a:pt x="1956551" y="121949"/>
                  <a:pt x="1971151" y="121949"/>
                </a:cubicBezTo>
                <a:close/>
                <a:moveTo>
                  <a:pt x="1540660" y="121267"/>
                </a:moveTo>
                <a:cubicBezTo>
                  <a:pt x="1540780" y="121267"/>
                  <a:pt x="1540882" y="121267"/>
                  <a:pt x="1541001" y="121267"/>
                </a:cubicBezTo>
                <a:cubicBezTo>
                  <a:pt x="1555976" y="121370"/>
                  <a:pt x="1568052" y="133582"/>
                  <a:pt x="1567949" y="148557"/>
                </a:cubicBezTo>
                <a:cubicBezTo>
                  <a:pt x="1567949" y="148608"/>
                  <a:pt x="1567949" y="148676"/>
                  <a:pt x="1567949" y="148727"/>
                </a:cubicBezTo>
                <a:cubicBezTo>
                  <a:pt x="1567847" y="163703"/>
                  <a:pt x="1555635" y="175778"/>
                  <a:pt x="1540660" y="175676"/>
                </a:cubicBezTo>
                <a:cubicBezTo>
                  <a:pt x="1525685" y="175676"/>
                  <a:pt x="1513542" y="163532"/>
                  <a:pt x="1513542" y="148557"/>
                </a:cubicBezTo>
                <a:cubicBezTo>
                  <a:pt x="1513542" y="148506"/>
                  <a:pt x="1513542" y="148438"/>
                  <a:pt x="1513542" y="148386"/>
                </a:cubicBezTo>
                <a:cubicBezTo>
                  <a:pt x="1513542" y="133411"/>
                  <a:pt x="1525685" y="121267"/>
                  <a:pt x="1540660" y="121267"/>
                </a:cubicBezTo>
                <a:close/>
                <a:moveTo>
                  <a:pt x="1602061" y="120414"/>
                </a:moveTo>
                <a:cubicBezTo>
                  <a:pt x="1617599" y="120414"/>
                  <a:pt x="1630203" y="133019"/>
                  <a:pt x="1630203" y="148557"/>
                </a:cubicBezTo>
                <a:cubicBezTo>
                  <a:pt x="1630203" y="148608"/>
                  <a:pt x="1630203" y="148676"/>
                  <a:pt x="1630203" y="148727"/>
                </a:cubicBezTo>
                <a:cubicBezTo>
                  <a:pt x="1630101" y="164180"/>
                  <a:pt x="1617513" y="176631"/>
                  <a:pt x="1602061" y="176528"/>
                </a:cubicBezTo>
                <a:cubicBezTo>
                  <a:pt x="1601941" y="176528"/>
                  <a:pt x="1601839" y="176528"/>
                  <a:pt x="1601720" y="176528"/>
                </a:cubicBezTo>
                <a:cubicBezTo>
                  <a:pt x="1586369" y="176426"/>
                  <a:pt x="1573987" y="163907"/>
                  <a:pt x="1574089" y="148557"/>
                </a:cubicBezTo>
                <a:cubicBezTo>
                  <a:pt x="1574089" y="148505"/>
                  <a:pt x="1574089" y="148437"/>
                  <a:pt x="1574089" y="148386"/>
                </a:cubicBezTo>
                <a:cubicBezTo>
                  <a:pt x="1574089" y="132933"/>
                  <a:pt x="1586608" y="120414"/>
                  <a:pt x="1602061" y="120414"/>
                </a:cubicBezTo>
                <a:close/>
                <a:moveTo>
                  <a:pt x="1664145" y="119732"/>
                </a:moveTo>
                <a:cubicBezTo>
                  <a:pt x="1664435" y="119732"/>
                  <a:pt x="1664725" y="119732"/>
                  <a:pt x="1665014" y="119750"/>
                </a:cubicBezTo>
                <a:cubicBezTo>
                  <a:pt x="1680928" y="120210"/>
                  <a:pt x="1693447" y="133497"/>
                  <a:pt x="1692969" y="149410"/>
                </a:cubicBezTo>
                <a:cubicBezTo>
                  <a:pt x="1692884" y="165255"/>
                  <a:pt x="1679989" y="178064"/>
                  <a:pt x="1664145" y="178064"/>
                </a:cubicBezTo>
                <a:cubicBezTo>
                  <a:pt x="1663855" y="178064"/>
                  <a:pt x="1663565" y="178064"/>
                  <a:pt x="1663275" y="178047"/>
                </a:cubicBezTo>
                <a:cubicBezTo>
                  <a:pt x="1647464" y="177586"/>
                  <a:pt x="1635013" y="164368"/>
                  <a:pt x="1635491" y="148557"/>
                </a:cubicBezTo>
                <a:cubicBezTo>
                  <a:pt x="1635491" y="148506"/>
                  <a:pt x="1635491" y="148438"/>
                  <a:pt x="1635491" y="148386"/>
                </a:cubicBezTo>
                <a:cubicBezTo>
                  <a:pt x="1635491" y="132558"/>
                  <a:pt x="1648317" y="119732"/>
                  <a:pt x="1664145" y="119732"/>
                </a:cubicBezTo>
                <a:close/>
                <a:moveTo>
                  <a:pt x="1724864" y="119050"/>
                </a:moveTo>
                <a:cubicBezTo>
                  <a:pt x="1724983" y="119050"/>
                  <a:pt x="1725085" y="119050"/>
                  <a:pt x="1725205" y="119050"/>
                </a:cubicBezTo>
                <a:cubicBezTo>
                  <a:pt x="1741408" y="119153"/>
                  <a:pt x="1754473" y="132354"/>
                  <a:pt x="1754371" y="148557"/>
                </a:cubicBezTo>
                <a:cubicBezTo>
                  <a:pt x="1754371" y="148608"/>
                  <a:pt x="1754371" y="148677"/>
                  <a:pt x="1754371" y="148728"/>
                </a:cubicBezTo>
                <a:cubicBezTo>
                  <a:pt x="1754268" y="164931"/>
                  <a:pt x="1741067" y="177996"/>
                  <a:pt x="1724864" y="177893"/>
                </a:cubicBezTo>
                <a:cubicBezTo>
                  <a:pt x="1708660" y="177893"/>
                  <a:pt x="1695528" y="164760"/>
                  <a:pt x="1695528" y="148557"/>
                </a:cubicBezTo>
                <a:cubicBezTo>
                  <a:pt x="1695528" y="148506"/>
                  <a:pt x="1695528" y="148438"/>
                  <a:pt x="1695528" y="148387"/>
                </a:cubicBezTo>
                <a:cubicBezTo>
                  <a:pt x="1695528" y="132183"/>
                  <a:pt x="1708660" y="119050"/>
                  <a:pt x="1724864" y="119050"/>
                </a:cubicBezTo>
                <a:close/>
                <a:moveTo>
                  <a:pt x="1786265" y="118367"/>
                </a:moveTo>
                <a:cubicBezTo>
                  <a:pt x="1802946" y="118367"/>
                  <a:pt x="1816454" y="131876"/>
                  <a:pt x="1816454" y="148556"/>
                </a:cubicBezTo>
                <a:cubicBezTo>
                  <a:pt x="1816454" y="148608"/>
                  <a:pt x="1816454" y="148676"/>
                  <a:pt x="1816454" y="148727"/>
                </a:cubicBezTo>
                <a:cubicBezTo>
                  <a:pt x="1816352" y="165305"/>
                  <a:pt x="1802843" y="178677"/>
                  <a:pt x="1786265" y="178575"/>
                </a:cubicBezTo>
                <a:cubicBezTo>
                  <a:pt x="1769687" y="178575"/>
                  <a:pt x="1756247" y="165135"/>
                  <a:pt x="1756247" y="148556"/>
                </a:cubicBezTo>
                <a:cubicBezTo>
                  <a:pt x="1756247" y="148505"/>
                  <a:pt x="1756247" y="148437"/>
                  <a:pt x="1756247" y="148386"/>
                </a:cubicBezTo>
                <a:cubicBezTo>
                  <a:pt x="1756247" y="131808"/>
                  <a:pt x="1769687" y="118367"/>
                  <a:pt x="1786265" y="118367"/>
                </a:cubicBezTo>
                <a:close/>
                <a:moveTo>
                  <a:pt x="1878367" y="93637"/>
                </a:moveTo>
                <a:cubicBezTo>
                  <a:pt x="1875450" y="107009"/>
                  <a:pt x="1864193" y="116952"/>
                  <a:pt x="1850565" y="118197"/>
                </a:cubicBezTo>
                <a:cubicBezTo>
                  <a:pt x="1866189" y="119511"/>
                  <a:pt x="1878247" y="132524"/>
                  <a:pt x="1878367" y="148216"/>
                </a:cubicBezTo>
                <a:cubicBezTo>
                  <a:pt x="1878537" y="133104"/>
                  <a:pt x="1889692" y="120381"/>
                  <a:pt x="1904633" y="118197"/>
                </a:cubicBezTo>
                <a:cubicBezTo>
                  <a:pt x="1891619" y="116287"/>
                  <a:pt x="1881147" y="106497"/>
                  <a:pt x="1878367" y="93637"/>
                </a:cubicBezTo>
                <a:close/>
                <a:moveTo>
                  <a:pt x="5628" y="81527"/>
                </a:moveTo>
                <a:cubicBezTo>
                  <a:pt x="8732" y="81527"/>
                  <a:pt x="11257" y="84053"/>
                  <a:pt x="11257" y="87156"/>
                </a:cubicBezTo>
                <a:cubicBezTo>
                  <a:pt x="11257" y="90260"/>
                  <a:pt x="8732" y="92784"/>
                  <a:pt x="5628" y="92784"/>
                </a:cubicBezTo>
                <a:cubicBezTo>
                  <a:pt x="2524" y="92784"/>
                  <a:pt x="0" y="90260"/>
                  <a:pt x="0" y="87156"/>
                </a:cubicBezTo>
                <a:cubicBezTo>
                  <a:pt x="0" y="84053"/>
                  <a:pt x="2524" y="81527"/>
                  <a:pt x="5628" y="81527"/>
                </a:cubicBezTo>
                <a:close/>
                <a:moveTo>
                  <a:pt x="67029" y="79480"/>
                </a:moveTo>
                <a:cubicBezTo>
                  <a:pt x="71277" y="79480"/>
                  <a:pt x="74705" y="82909"/>
                  <a:pt x="74705" y="87156"/>
                </a:cubicBezTo>
                <a:cubicBezTo>
                  <a:pt x="74705" y="91403"/>
                  <a:pt x="71277" y="94832"/>
                  <a:pt x="67029" y="94832"/>
                </a:cubicBezTo>
                <a:cubicBezTo>
                  <a:pt x="62783" y="94832"/>
                  <a:pt x="59355" y="91403"/>
                  <a:pt x="59355" y="87156"/>
                </a:cubicBezTo>
                <a:cubicBezTo>
                  <a:pt x="59355" y="82909"/>
                  <a:pt x="62783" y="79480"/>
                  <a:pt x="67029" y="79480"/>
                </a:cubicBezTo>
                <a:close/>
                <a:moveTo>
                  <a:pt x="129114" y="78627"/>
                </a:moveTo>
                <a:cubicBezTo>
                  <a:pt x="133821" y="78627"/>
                  <a:pt x="137641" y="82448"/>
                  <a:pt x="137641" y="87155"/>
                </a:cubicBezTo>
                <a:cubicBezTo>
                  <a:pt x="137641" y="91863"/>
                  <a:pt x="133821" y="95683"/>
                  <a:pt x="129114" y="95683"/>
                </a:cubicBezTo>
                <a:cubicBezTo>
                  <a:pt x="124440" y="95598"/>
                  <a:pt x="120671" y="91829"/>
                  <a:pt x="120586" y="87155"/>
                </a:cubicBezTo>
                <a:cubicBezTo>
                  <a:pt x="120586" y="82448"/>
                  <a:pt x="124406" y="78627"/>
                  <a:pt x="129114" y="78627"/>
                </a:cubicBezTo>
                <a:close/>
                <a:moveTo>
                  <a:pt x="189832" y="77774"/>
                </a:moveTo>
                <a:cubicBezTo>
                  <a:pt x="189951" y="77774"/>
                  <a:pt x="190054" y="77774"/>
                  <a:pt x="190173" y="77774"/>
                </a:cubicBezTo>
                <a:cubicBezTo>
                  <a:pt x="195256" y="77877"/>
                  <a:pt x="199315" y="82073"/>
                  <a:pt x="199213" y="87155"/>
                </a:cubicBezTo>
                <a:cubicBezTo>
                  <a:pt x="199213" y="92340"/>
                  <a:pt x="195017" y="96537"/>
                  <a:pt x="189832" y="96537"/>
                </a:cubicBezTo>
                <a:cubicBezTo>
                  <a:pt x="184647" y="96537"/>
                  <a:pt x="180452" y="92340"/>
                  <a:pt x="180452" y="87155"/>
                </a:cubicBezTo>
                <a:cubicBezTo>
                  <a:pt x="180452" y="81970"/>
                  <a:pt x="184647" y="77774"/>
                  <a:pt x="189832" y="77774"/>
                </a:cubicBezTo>
                <a:close/>
                <a:moveTo>
                  <a:pt x="251233" y="76922"/>
                </a:moveTo>
                <a:cubicBezTo>
                  <a:pt x="256879" y="76922"/>
                  <a:pt x="261467" y="81510"/>
                  <a:pt x="261467" y="87156"/>
                </a:cubicBezTo>
                <a:cubicBezTo>
                  <a:pt x="261467" y="92801"/>
                  <a:pt x="256879" y="97389"/>
                  <a:pt x="251233" y="97389"/>
                </a:cubicBezTo>
                <a:cubicBezTo>
                  <a:pt x="245588" y="97389"/>
                  <a:pt x="241000" y="92801"/>
                  <a:pt x="241000" y="87156"/>
                </a:cubicBezTo>
                <a:cubicBezTo>
                  <a:pt x="241000" y="81510"/>
                  <a:pt x="245588" y="76922"/>
                  <a:pt x="251233" y="76922"/>
                </a:cubicBezTo>
                <a:close/>
                <a:moveTo>
                  <a:pt x="374035" y="75728"/>
                </a:moveTo>
                <a:cubicBezTo>
                  <a:pt x="380636" y="75728"/>
                  <a:pt x="385975" y="81067"/>
                  <a:pt x="385975" y="87668"/>
                </a:cubicBezTo>
                <a:cubicBezTo>
                  <a:pt x="385975" y="94268"/>
                  <a:pt x="380636" y="99607"/>
                  <a:pt x="374035" y="99607"/>
                </a:cubicBezTo>
                <a:cubicBezTo>
                  <a:pt x="367486" y="99522"/>
                  <a:pt x="362182" y="94217"/>
                  <a:pt x="362097" y="87668"/>
                </a:cubicBezTo>
                <a:cubicBezTo>
                  <a:pt x="362097" y="81067"/>
                  <a:pt x="367435" y="75728"/>
                  <a:pt x="374035" y="75728"/>
                </a:cubicBezTo>
                <a:close/>
                <a:moveTo>
                  <a:pt x="312635" y="75728"/>
                </a:moveTo>
                <a:cubicBezTo>
                  <a:pt x="318758" y="75728"/>
                  <a:pt x="323722" y="80692"/>
                  <a:pt x="323722" y="86815"/>
                </a:cubicBezTo>
                <a:cubicBezTo>
                  <a:pt x="323636" y="92904"/>
                  <a:pt x="318724" y="97816"/>
                  <a:pt x="312635" y="97901"/>
                </a:cubicBezTo>
                <a:cubicBezTo>
                  <a:pt x="306546" y="97816"/>
                  <a:pt x="301634" y="92904"/>
                  <a:pt x="301549" y="86815"/>
                </a:cubicBezTo>
                <a:cubicBezTo>
                  <a:pt x="301549" y="80692"/>
                  <a:pt x="306512" y="75728"/>
                  <a:pt x="312635" y="75728"/>
                </a:cubicBezTo>
                <a:close/>
                <a:moveTo>
                  <a:pt x="436120" y="74535"/>
                </a:moveTo>
                <a:cubicBezTo>
                  <a:pt x="443096" y="74535"/>
                  <a:pt x="448741" y="80181"/>
                  <a:pt x="448741" y="87156"/>
                </a:cubicBezTo>
                <a:cubicBezTo>
                  <a:pt x="448741" y="94132"/>
                  <a:pt x="443096" y="99777"/>
                  <a:pt x="436120" y="99777"/>
                </a:cubicBezTo>
                <a:cubicBezTo>
                  <a:pt x="429144" y="99777"/>
                  <a:pt x="423499" y="94132"/>
                  <a:pt x="423499" y="87156"/>
                </a:cubicBezTo>
                <a:cubicBezTo>
                  <a:pt x="423499" y="80181"/>
                  <a:pt x="429144" y="74535"/>
                  <a:pt x="436120" y="74535"/>
                </a:cubicBezTo>
                <a:close/>
                <a:moveTo>
                  <a:pt x="496839" y="73681"/>
                </a:moveTo>
                <a:cubicBezTo>
                  <a:pt x="504275" y="73681"/>
                  <a:pt x="510313" y="79719"/>
                  <a:pt x="510313" y="87155"/>
                </a:cubicBezTo>
                <a:cubicBezTo>
                  <a:pt x="510313" y="94592"/>
                  <a:pt x="504275" y="100630"/>
                  <a:pt x="496839" y="100630"/>
                </a:cubicBezTo>
                <a:cubicBezTo>
                  <a:pt x="489437" y="100544"/>
                  <a:pt x="483450" y="94558"/>
                  <a:pt x="483365" y="87155"/>
                </a:cubicBezTo>
                <a:cubicBezTo>
                  <a:pt x="483365" y="79719"/>
                  <a:pt x="489402" y="73681"/>
                  <a:pt x="496839" y="73681"/>
                </a:cubicBezTo>
                <a:close/>
                <a:moveTo>
                  <a:pt x="558239" y="72828"/>
                </a:moveTo>
                <a:cubicBezTo>
                  <a:pt x="558359" y="72828"/>
                  <a:pt x="558461" y="72828"/>
                  <a:pt x="558580" y="72828"/>
                </a:cubicBezTo>
                <a:cubicBezTo>
                  <a:pt x="566392" y="72932"/>
                  <a:pt x="572669" y="79344"/>
                  <a:pt x="572566" y="87155"/>
                </a:cubicBezTo>
                <a:cubicBezTo>
                  <a:pt x="572566" y="95069"/>
                  <a:pt x="566153" y="101482"/>
                  <a:pt x="558239" y="101482"/>
                </a:cubicBezTo>
                <a:cubicBezTo>
                  <a:pt x="550360" y="101397"/>
                  <a:pt x="543998" y="95035"/>
                  <a:pt x="543913" y="87155"/>
                </a:cubicBezTo>
                <a:cubicBezTo>
                  <a:pt x="543913" y="79241"/>
                  <a:pt x="550326" y="72828"/>
                  <a:pt x="558239" y="72828"/>
                </a:cubicBezTo>
                <a:close/>
                <a:moveTo>
                  <a:pt x="619642" y="71975"/>
                </a:moveTo>
                <a:cubicBezTo>
                  <a:pt x="628033" y="71975"/>
                  <a:pt x="634821" y="78765"/>
                  <a:pt x="634821" y="87155"/>
                </a:cubicBezTo>
                <a:cubicBezTo>
                  <a:pt x="634821" y="87206"/>
                  <a:pt x="634821" y="87275"/>
                  <a:pt x="634821" y="87326"/>
                </a:cubicBezTo>
                <a:cubicBezTo>
                  <a:pt x="634719" y="95615"/>
                  <a:pt x="627931" y="102267"/>
                  <a:pt x="619642" y="102164"/>
                </a:cubicBezTo>
                <a:cubicBezTo>
                  <a:pt x="619590" y="102164"/>
                  <a:pt x="619522" y="102164"/>
                  <a:pt x="619471" y="102164"/>
                </a:cubicBezTo>
                <a:cubicBezTo>
                  <a:pt x="611182" y="102164"/>
                  <a:pt x="604462" y="95444"/>
                  <a:pt x="604462" y="87155"/>
                </a:cubicBezTo>
                <a:cubicBezTo>
                  <a:pt x="604462" y="78765"/>
                  <a:pt x="611250" y="71975"/>
                  <a:pt x="619642" y="71975"/>
                </a:cubicBezTo>
                <a:close/>
                <a:moveTo>
                  <a:pt x="681409" y="70989"/>
                </a:moveTo>
                <a:cubicBezTo>
                  <a:pt x="690263" y="70989"/>
                  <a:pt x="697441" y="78167"/>
                  <a:pt x="697441" y="87022"/>
                </a:cubicBezTo>
                <a:cubicBezTo>
                  <a:pt x="697441" y="95876"/>
                  <a:pt x="690263" y="103054"/>
                  <a:pt x="681409" y="103054"/>
                </a:cubicBezTo>
                <a:cubicBezTo>
                  <a:pt x="672554" y="103054"/>
                  <a:pt x="665376" y="95876"/>
                  <a:pt x="665376" y="87022"/>
                </a:cubicBezTo>
                <a:cubicBezTo>
                  <a:pt x="665376" y="78167"/>
                  <a:pt x="672554" y="70989"/>
                  <a:pt x="681409" y="70989"/>
                </a:cubicBezTo>
                <a:close/>
                <a:moveTo>
                  <a:pt x="743125" y="70270"/>
                </a:moveTo>
                <a:cubicBezTo>
                  <a:pt x="752540" y="70270"/>
                  <a:pt x="760181" y="77912"/>
                  <a:pt x="760181" y="87326"/>
                </a:cubicBezTo>
                <a:cubicBezTo>
                  <a:pt x="760181" y="96741"/>
                  <a:pt x="752540" y="104382"/>
                  <a:pt x="743125" y="104382"/>
                </a:cubicBezTo>
                <a:cubicBezTo>
                  <a:pt x="733711" y="104382"/>
                  <a:pt x="726070" y="96741"/>
                  <a:pt x="726070" y="87326"/>
                </a:cubicBezTo>
                <a:cubicBezTo>
                  <a:pt x="726070" y="77912"/>
                  <a:pt x="733711" y="70270"/>
                  <a:pt x="743125" y="70270"/>
                </a:cubicBezTo>
                <a:close/>
                <a:moveTo>
                  <a:pt x="803844" y="69417"/>
                </a:moveTo>
                <a:cubicBezTo>
                  <a:pt x="813259" y="69417"/>
                  <a:pt x="820900" y="77058"/>
                  <a:pt x="820900" y="86474"/>
                </a:cubicBezTo>
                <a:cubicBezTo>
                  <a:pt x="820900" y="95888"/>
                  <a:pt x="813259" y="103529"/>
                  <a:pt x="803844" y="103529"/>
                </a:cubicBezTo>
                <a:cubicBezTo>
                  <a:pt x="794430" y="103529"/>
                  <a:pt x="786789" y="95888"/>
                  <a:pt x="786789" y="86474"/>
                </a:cubicBezTo>
                <a:cubicBezTo>
                  <a:pt x="786789" y="77058"/>
                  <a:pt x="794430" y="69417"/>
                  <a:pt x="803844" y="69417"/>
                </a:cubicBezTo>
                <a:close/>
                <a:moveTo>
                  <a:pt x="865246" y="68735"/>
                </a:moveTo>
                <a:cubicBezTo>
                  <a:pt x="875428" y="68735"/>
                  <a:pt x="883666" y="76991"/>
                  <a:pt x="883666" y="87156"/>
                </a:cubicBezTo>
                <a:cubicBezTo>
                  <a:pt x="883666" y="87207"/>
                  <a:pt x="883666" y="87275"/>
                  <a:pt x="883666" y="87326"/>
                </a:cubicBezTo>
                <a:cubicBezTo>
                  <a:pt x="883564" y="97406"/>
                  <a:pt x="875326" y="105508"/>
                  <a:pt x="865246" y="105406"/>
                </a:cubicBezTo>
                <a:cubicBezTo>
                  <a:pt x="855132" y="105406"/>
                  <a:pt x="846928" y="97270"/>
                  <a:pt x="846826" y="87156"/>
                </a:cubicBezTo>
                <a:cubicBezTo>
                  <a:pt x="846826" y="76991"/>
                  <a:pt x="855081" y="68735"/>
                  <a:pt x="865246" y="68735"/>
                </a:cubicBezTo>
                <a:close/>
                <a:moveTo>
                  <a:pt x="927014" y="67748"/>
                </a:moveTo>
                <a:cubicBezTo>
                  <a:pt x="937658" y="67748"/>
                  <a:pt x="946287" y="76378"/>
                  <a:pt x="946287" y="87021"/>
                </a:cubicBezTo>
                <a:cubicBezTo>
                  <a:pt x="946287" y="97665"/>
                  <a:pt x="937658" y="106294"/>
                  <a:pt x="927014" y="106294"/>
                </a:cubicBezTo>
                <a:cubicBezTo>
                  <a:pt x="916370" y="106294"/>
                  <a:pt x="907741" y="97665"/>
                  <a:pt x="907741" y="87021"/>
                </a:cubicBezTo>
                <a:cubicBezTo>
                  <a:pt x="907741" y="76378"/>
                  <a:pt x="916370" y="67748"/>
                  <a:pt x="927014" y="67748"/>
                </a:cubicBezTo>
                <a:close/>
                <a:moveTo>
                  <a:pt x="988048" y="67029"/>
                </a:moveTo>
                <a:cubicBezTo>
                  <a:pt x="999169" y="67029"/>
                  <a:pt x="1008175" y="76035"/>
                  <a:pt x="1008175" y="87155"/>
                </a:cubicBezTo>
                <a:cubicBezTo>
                  <a:pt x="1008175" y="87207"/>
                  <a:pt x="1008175" y="87275"/>
                  <a:pt x="1008175" y="87326"/>
                </a:cubicBezTo>
                <a:cubicBezTo>
                  <a:pt x="1008072" y="98344"/>
                  <a:pt x="999067" y="107214"/>
                  <a:pt x="988048" y="107111"/>
                </a:cubicBezTo>
                <a:cubicBezTo>
                  <a:pt x="987997" y="107111"/>
                  <a:pt x="987929" y="107111"/>
                  <a:pt x="987878" y="107111"/>
                </a:cubicBezTo>
                <a:cubicBezTo>
                  <a:pt x="976860" y="107111"/>
                  <a:pt x="967923" y="98173"/>
                  <a:pt x="967923" y="87155"/>
                </a:cubicBezTo>
                <a:cubicBezTo>
                  <a:pt x="967923" y="76035"/>
                  <a:pt x="976928" y="67029"/>
                  <a:pt x="988048" y="67029"/>
                </a:cubicBezTo>
                <a:close/>
                <a:moveTo>
                  <a:pt x="1049817" y="66042"/>
                </a:moveTo>
                <a:cubicBezTo>
                  <a:pt x="1061403" y="66042"/>
                  <a:pt x="1070796" y="75435"/>
                  <a:pt x="1070796" y="87021"/>
                </a:cubicBezTo>
                <a:cubicBezTo>
                  <a:pt x="1070796" y="98607"/>
                  <a:pt x="1061403" y="108000"/>
                  <a:pt x="1049817" y="108000"/>
                </a:cubicBezTo>
                <a:cubicBezTo>
                  <a:pt x="1038230" y="108000"/>
                  <a:pt x="1028838" y="98607"/>
                  <a:pt x="1028838" y="87021"/>
                </a:cubicBezTo>
                <a:cubicBezTo>
                  <a:pt x="1028838" y="75435"/>
                  <a:pt x="1038230" y="66042"/>
                  <a:pt x="1049817" y="66042"/>
                </a:cubicBezTo>
                <a:close/>
                <a:moveTo>
                  <a:pt x="1110851" y="65324"/>
                </a:moveTo>
                <a:cubicBezTo>
                  <a:pt x="1122910" y="65324"/>
                  <a:pt x="1132683" y="75097"/>
                  <a:pt x="1132683" y="87156"/>
                </a:cubicBezTo>
                <a:cubicBezTo>
                  <a:pt x="1132683" y="87207"/>
                  <a:pt x="1132683" y="87275"/>
                  <a:pt x="1132683" y="87326"/>
                </a:cubicBezTo>
                <a:cubicBezTo>
                  <a:pt x="1132581" y="99283"/>
                  <a:pt x="1122807" y="108919"/>
                  <a:pt x="1110851" y="108817"/>
                </a:cubicBezTo>
                <a:cubicBezTo>
                  <a:pt x="1098895" y="108817"/>
                  <a:pt x="1089191" y="99112"/>
                  <a:pt x="1089191" y="87156"/>
                </a:cubicBezTo>
                <a:cubicBezTo>
                  <a:pt x="1089191" y="87105"/>
                  <a:pt x="1089191" y="87038"/>
                  <a:pt x="1089191" y="86986"/>
                </a:cubicBezTo>
                <a:cubicBezTo>
                  <a:pt x="1089191" y="75029"/>
                  <a:pt x="1098895" y="65324"/>
                  <a:pt x="1110851" y="65324"/>
                </a:cubicBezTo>
                <a:close/>
                <a:moveTo>
                  <a:pt x="1172253" y="64642"/>
                </a:moveTo>
                <a:cubicBezTo>
                  <a:pt x="1184687" y="64642"/>
                  <a:pt x="1194767" y="74722"/>
                  <a:pt x="1194767" y="87155"/>
                </a:cubicBezTo>
                <a:cubicBezTo>
                  <a:pt x="1194681" y="99521"/>
                  <a:pt x="1184618" y="109498"/>
                  <a:pt x="1172253" y="109498"/>
                </a:cubicBezTo>
                <a:cubicBezTo>
                  <a:pt x="1159921" y="109498"/>
                  <a:pt x="1149910" y="99504"/>
                  <a:pt x="1149910" y="87155"/>
                </a:cubicBezTo>
                <a:cubicBezTo>
                  <a:pt x="1149910" y="74791"/>
                  <a:pt x="1159887" y="64727"/>
                  <a:pt x="1172253" y="64642"/>
                </a:cubicBezTo>
                <a:close/>
                <a:moveTo>
                  <a:pt x="1233654" y="63789"/>
                </a:moveTo>
                <a:cubicBezTo>
                  <a:pt x="1246565" y="63789"/>
                  <a:pt x="1257020" y="74245"/>
                  <a:pt x="1257020" y="87156"/>
                </a:cubicBezTo>
                <a:cubicBezTo>
                  <a:pt x="1257020" y="87207"/>
                  <a:pt x="1257020" y="87275"/>
                  <a:pt x="1257020" y="87326"/>
                </a:cubicBezTo>
                <a:cubicBezTo>
                  <a:pt x="1256918" y="100136"/>
                  <a:pt x="1246462" y="110454"/>
                  <a:pt x="1233654" y="110352"/>
                </a:cubicBezTo>
                <a:cubicBezTo>
                  <a:pt x="1220845" y="110352"/>
                  <a:pt x="1210458" y="99965"/>
                  <a:pt x="1210458" y="87156"/>
                </a:cubicBezTo>
                <a:cubicBezTo>
                  <a:pt x="1210458" y="87105"/>
                  <a:pt x="1210458" y="87037"/>
                  <a:pt x="1210458" y="86985"/>
                </a:cubicBezTo>
                <a:cubicBezTo>
                  <a:pt x="1210458" y="74177"/>
                  <a:pt x="1220845" y="63789"/>
                  <a:pt x="1233654" y="63789"/>
                </a:cubicBezTo>
                <a:close/>
                <a:moveTo>
                  <a:pt x="1295055" y="62936"/>
                </a:moveTo>
                <a:cubicBezTo>
                  <a:pt x="1295175" y="62936"/>
                  <a:pt x="1295277" y="62936"/>
                  <a:pt x="1295396" y="62936"/>
                </a:cubicBezTo>
                <a:cubicBezTo>
                  <a:pt x="1308683" y="63039"/>
                  <a:pt x="1319377" y="73869"/>
                  <a:pt x="1319275" y="87156"/>
                </a:cubicBezTo>
                <a:cubicBezTo>
                  <a:pt x="1319275" y="87207"/>
                  <a:pt x="1319275" y="87275"/>
                  <a:pt x="1319275" y="87326"/>
                </a:cubicBezTo>
                <a:cubicBezTo>
                  <a:pt x="1319172" y="100613"/>
                  <a:pt x="1308342" y="111307"/>
                  <a:pt x="1295055" y="111205"/>
                </a:cubicBezTo>
                <a:cubicBezTo>
                  <a:pt x="1281769" y="111205"/>
                  <a:pt x="1271007" y="100442"/>
                  <a:pt x="1271007" y="87156"/>
                </a:cubicBezTo>
                <a:cubicBezTo>
                  <a:pt x="1271007" y="87105"/>
                  <a:pt x="1271007" y="87037"/>
                  <a:pt x="1271007" y="86985"/>
                </a:cubicBezTo>
                <a:cubicBezTo>
                  <a:pt x="1271007" y="73699"/>
                  <a:pt x="1281769" y="62936"/>
                  <a:pt x="1295055" y="62936"/>
                </a:cubicBezTo>
                <a:close/>
                <a:moveTo>
                  <a:pt x="1357138" y="62083"/>
                </a:moveTo>
                <a:cubicBezTo>
                  <a:pt x="1370988" y="62083"/>
                  <a:pt x="1382210" y="73306"/>
                  <a:pt x="1382210" y="87156"/>
                </a:cubicBezTo>
                <a:cubicBezTo>
                  <a:pt x="1382210" y="87207"/>
                  <a:pt x="1382210" y="87275"/>
                  <a:pt x="1382210" y="87326"/>
                </a:cubicBezTo>
                <a:cubicBezTo>
                  <a:pt x="1382108" y="101073"/>
                  <a:pt x="1370885" y="112160"/>
                  <a:pt x="1357138" y="112057"/>
                </a:cubicBezTo>
                <a:cubicBezTo>
                  <a:pt x="1343391" y="112057"/>
                  <a:pt x="1332237" y="100903"/>
                  <a:pt x="1332237" y="87156"/>
                </a:cubicBezTo>
                <a:cubicBezTo>
                  <a:pt x="1332237" y="87105"/>
                  <a:pt x="1332237" y="87037"/>
                  <a:pt x="1332237" y="86985"/>
                </a:cubicBezTo>
                <a:cubicBezTo>
                  <a:pt x="1332237" y="73238"/>
                  <a:pt x="1343391" y="62083"/>
                  <a:pt x="1357138" y="62083"/>
                </a:cubicBezTo>
                <a:close/>
                <a:moveTo>
                  <a:pt x="1417857" y="61230"/>
                </a:moveTo>
                <a:cubicBezTo>
                  <a:pt x="1432167" y="61230"/>
                  <a:pt x="1443782" y="72846"/>
                  <a:pt x="1443782" y="87155"/>
                </a:cubicBezTo>
                <a:cubicBezTo>
                  <a:pt x="1443680" y="101414"/>
                  <a:pt x="1432116" y="112910"/>
                  <a:pt x="1417857" y="112910"/>
                </a:cubicBezTo>
                <a:cubicBezTo>
                  <a:pt x="1403633" y="112910"/>
                  <a:pt x="1392103" y="101380"/>
                  <a:pt x="1392103" y="87155"/>
                </a:cubicBezTo>
                <a:cubicBezTo>
                  <a:pt x="1392103" y="87105"/>
                  <a:pt x="1392103" y="87037"/>
                  <a:pt x="1392103" y="86985"/>
                </a:cubicBezTo>
                <a:cubicBezTo>
                  <a:pt x="1392103" y="72760"/>
                  <a:pt x="1403633" y="61230"/>
                  <a:pt x="1417857" y="61230"/>
                </a:cubicBezTo>
                <a:close/>
                <a:moveTo>
                  <a:pt x="1479259" y="60548"/>
                </a:moveTo>
                <a:cubicBezTo>
                  <a:pt x="1493961" y="60548"/>
                  <a:pt x="1505866" y="72453"/>
                  <a:pt x="1505866" y="87156"/>
                </a:cubicBezTo>
                <a:cubicBezTo>
                  <a:pt x="1505866" y="87207"/>
                  <a:pt x="1505866" y="87275"/>
                  <a:pt x="1505866" y="87326"/>
                </a:cubicBezTo>
                <a:cubicBezTo>
                  <a:pt x="1505764" y="101926"/>
                  <a:pt x="1493859" y="113695"/>
                  <a:pt x="1479259" y="113592"/>
                </a:cubicBezTo>
                <a:cubicBezTo>
                  <a:pt x="1479140" y="113592"/>
                  <a:pt x="1479037" y="113592"/>
                  <a:pt x="1478918" y="113592"/>
                </a:cubicBezTo>
                <a:cubicBezTo>
                  <a:pt x="1464403" y="113491"/>
                  <a:pt x="1452720" y="101653"/>
                  <a:pt x="1452822" y="87156"/>
                </a:cubicBezTo>
                <a:cubicBezTo>
                  <a:pt x="1452822" y="87105"/>
                  <a:pt x="1452822" y="87037"/>
                  <a:pt x="1452822" y="86985"/>
                </a:cubicBezTo>
                <a:cubicBezTo>
                  <a:pt x="1452822" y="72385"/>
                  <a:pt x="1464659" y="60548"/>
                  <a:pt x="1479259" y="60548"/>
                </a:cubicBezTo>
                <a:close/>
                <a:moveTo>
                  <a:pt x="1971151" y="60037"/>
                </a:moveTo>
                <a:cubicBezTo>
                  <a:pt x="1986126" y="60037"/>
                  <a:pt x="1998270" y="72180"/>
                  <a:pt x="1998270" y="87155"/>
                </a:cubicBezTo>
                <a:cubicBezTo>
                  <a:pt x="1998184" y="102062"/>
                  <a:pt x="1986057" y="114104"/>
                  <a:pt x="1971151" y="114104"/>
                </a:cubicBezTo>
                <a:cubicBezTo>
                  <a:pt x="1956261" y="114104"/>
                  <a:pt x="1944203" y="102045"/>
                  <a:pt x="1944203" y="87155"/>
                </a:cubicBezTo>
                <a:cubicBezTo>
                  <a:pt x="1944203" y="72249"/>
                  <a:pt x="1956244" y="60122"/>
                  <a:pt x="1971151" y="60037"/>
                </a:cubicBezTo>
                <a:close/>
                <a:moveTo>
                  <a:pt x="1540660" y="59695"/>
                </a:moveTo>
                <a:cubicBezTo>
                  <a:pt x="1555822" y="59695"/>
                  <a:pt x="1568120" y="71993"/>
                  <a:pt x="1568120" y="87155"/>
                </a:cubicBezTo>
                <a:cubicBezTo>
                  <a:pt x="1568035" y="102250"/>
                  <a:pt x="1555754" y="114445"/>
                  <a:pt x="1540660" y="114445"/>
                </a:cubicBezTo>
                <a:cubicBezTo>
                  <a:pt x="1525583" y="114445"/>
                  <a:pt x="1513371" y="102233"/>
                  <a:pt x="1513371" y="87155"/>
                </a:cubicBezTo>
                <a:cubicBezTo>
                  <a:pt x="1513371" y="72061"/>
                  <a:pt x="1525565" y="59781"/>
                  <a:pt x="1540660" y="59695"/>
                </a:cubicBezTo>
                <a:close/>
                <a:moveTo>
                  <a:pt x="1664145" y="58672"/>
                </a:moveTo>
                <a:cubicBezTo>
                  <a:pt x="1664264" y="58672"/>
                  <a:pt x="1664367" y="58672"/>
                  <a:pt x="1664486" y="58672"/>
                </a:cubicBezTo>
                <a:cubicBezTo>
                  <a:pt x="1680502" y="58776"/>
                  <a:pt x="1693413" y="71822"/>
                  <a:pt x="1693310" y="87838"/>
                </a:cubicBezTo>
                <a:cubicBezTo>
                  <a:pt x="1693310" y="87889"/>
                  <a:pt x="1693310" y="87957"/>
                  <a:pt x="1693310" y="88010"/>
                </a:cubicBezTo>
                <a:cubicBezTo>
                  <a:pt x="1693208" y="104024"/>
                  <a:pt x="1680160" y="116935"/>
                  <a:pt x="1664145" y="116833"/>
                </a:cubicBezTo>
                <a:cubicBezTo>
                  <a:pt x="1648129" y="116833"/>
                  <a:pt x="1635150" y="103854"/>
                  <a:pt x="1635150" y="87838"/>
                </a:cubicBezTo>
                <a:cubicBezTo>
                  <a:pt x="1635150" y="87787"/>
                  <a:pt x="1635150" y="87719"/>
                  <a:pt x="1635150" y="87667"/>
                </a:cubicBezTo>
                <a:cubicBezTo>
                  <a:pt x="1635150" y="71652"/>
                  <a:pt x="1648129" y="58672"/>
                  <a:pt x="1664145" y="58672"/>
                </a:cubicBezTo>
                <a:close/>
                <a:moveTo>
                  <a:pt x="1602061" y="58672"/>
                </a:moveTo>
                <a:cubicBezTo>
                  <a:pt x="1617701" y="58672"/>
                  <a:pt x="1630374" y="71345"/>
                  <a:pt x="1630374" y="86985"/>
                </a:cubicBezTo>
                <a:cubicBezTo>
                  <a:pt x="1630374" y="87037"/>
                  <a:pt x="1630374" y="87105"/>
                  <a:pt x="1630374" y="87156"/>
                </a:cubicBezTo>
                <a:cubicBezTo>
                  <a:pt x="1630272" y="102694"/>
                  <a:pt x="1617599" y="115230"/>
                  <a:pt x="1602061" y="115127"/>
                </a:cubicBezTo>
                <a:cubicBezTo>
                  <a:pt x="1586523" y="115127"/>
                  <a:pt x="1573919" y="102523"/>
                  <a:pt x="1573919" y="86985"/>
                </a:cubicBezTo>
                <a:cubicBezTo>
                  <a:pt x="1573919" y="86934"/>
                  <a:pt x="1573919" y="86866"/>
                  <a:pt x="1573919" y="86815"/>
                </a:cubicBezTo>
                <a:cubicBezTo>
                  <a:pt x="1573919" y="71277"/>
                  <a:pt x="1586523" y="58672"/>
                  <a:pt x="1602061" y="58672"/>
                </a:cubicBezTo>
                <a:close/>
                <a:moveTo>
                  <a:pt x="1724864" y="57307"/>
                </a:moveTo>
                <a:cubicBezTo>
                  <a:pt x="1741340" y="57307"/>
                  <a:pt x="1754712" y="70679"/>
                  <a:pt x="1754712" y="87155"/>
                </a:cubicBezTo>
                <a:cubicBezTo>
                  <a:pt x="1754712" y="87207"/>
                  <a:pt x="1754712" y="87275"/>
                  <a:pt x="1754712" y="87326"/>
                </a:cubicBezTo>
                <a:cubicBezTo>
                  <a:pt x="1754609" y="103717"/>
                  <a:pt x="1741254" y="116935"/>
                  <a:pt x="1724864" y="116833"/>
                </a:cubicBezTo>
                <a:cubicBezTo>
                  <a:pt x="1708473" y="116833"/>
                  <a:pt x="1695187" y="103546"/>
                  <a:pt x="1695187" y="87155"/>
                </a:cubicBezTo>
                <a:cubicBezTo>
                  <a:pt x="1695187" y="87105"/>
                  <a:pt x="1695187" y="87037"/>
                  <a:pt x="1695187" y="86985"/>
                </a:cubicBezTo>
                <a:cubicBezTo>
                  <a:pt x="1695187" y="70594"/>
                  <a:pt x="1708473" y="57307"/>
                  <a:pt x="1724864" y="57307"/>
                </a:cubicBezTo>
                <a:close/>
                <a:moveTo>
                  <a:pt x="1909067" y="55602"/>
                </a:moveTo>
                <a:cubicBezTo>
                  <a:pt x="1926498" y="55602"/>
                  <a:pt x="1940621" y="69725"/>
                  <a:pt x="1940621" y="87156"/>
                </a:cubicBezTo>
                <a:cubicBezTo>
                  <a:pt x="1940604" y="102762"/>
                  <a:pt x="1929125" y="115997"/>
                  <a:pt x="1913672" y="118197"/>
                </a:cubicBezTo>
                <a:cubicBezTo>
                  <a:pt x="1928750" y="120398"/>
                  <a:pt x="1939921" y="133326"/>
                  <a:pt x="1939939" y="148557"/>
                </a:cubicBezTo>
                <a:cubicBezTo>
                  <a:pt x="1939836" y="165545"/>
                  <a:pt x="1926055" y="179258"/>
                  <a:pt x="1909067" y="179258"/>
                </a:cubicBezTo>
                <a:cubicBezTo>
                  <a:pt x="1892250" y="179258"/>
                  <a:pt x="1878554" y="165715"/>
                  <a:pt x="1878367" y="148898"/>
                </a:cubicBezTo>
                <a:cubicBezTo>
                  <a:pt x="1878179" y="165698"/>
                  <a:pt x="1864466" y="179189"/>
                  <a:pt x="1847666" y="179087"/>
                </a:cubicBezTo>
                <a:cubicBezTo>
                  <a:pt x="1830798" y="179087"/>
                  <a:pt x="1817136" y="165425"/>
                  <a:pt x="1817136" y="148557"/>
                </a:cubicBezTo>
                <a:cubicBezTo>
                  <a:pt x="1817085" y="132746"/>
                  <a:pt x="1829177" y="119528"/>
                  <a:pt x="1844937" y="118197"/>
                </a:cubicBezTo>
                <a:cubicBezTo>
                  <a:pt x="1829928" y="116782"/>
                  <a:pt x="1818040" y="104894"/>
                  <a:pt x="1816624" y="89885"/>
                </a:cubicBezTo>
                <a:cubicBezTo>
                  <a:pt x="1815294" y="105644"/>
                  <a:pt x="1802076" y="117737"/>
                  <a:pt x="1786265" y="117686"/>
                </a:cubicBezTo>
                <a:cubicBezTo>
                  <a:pt x="1769396" y="117686"/>
                  <a:pt x="1755735" y="104024"/>
                  <a:pt x="1755735" y="87156"/>
                </a:cubicBezTo>
                <a:cubicBezTo>
                  <a:pt x="1755735" y="87105"/>
                  <a:pt x="1755735" y="87037"/>
                  <a:pt x="1755735" y="86985"/>
                </a:cubicBezTo>
                <a:cubicBezTo>
                  <a:pt x="1755735" y="70118"/>
                  <a:pt x="1769396" y="56456"/>
                  <a:pt x="1786265" y="56456"/>
                </a:cubicBezTo>
                <a:cubicBezTo>
                  <a:pt x="1802058" y="56472"/>
                  <a:pt x="1815209" y="68531"/>
                  <a:pt x="1816624" y="84256"/>
                </a:cubicBezTo>
                <a:cubicBezTo>
                  <a:pt x="1818108" y="68190"/>
                  <a:pt x="1831531" y="55875"/>
                  <a:pt x="1847666" y="55773"/>
                </a:cubicBezTo>
                <a:cubicBezTo>
                  <a:pt x="1862454" y="55756"/>
                  <a:pt x="1875228" y="66058"/>
                  <a:pt x="1878367" y="80504"/>
                </a:cubicBezTo>
                <a:cubicBezTo>
                  <a:pt x="1881437" y="65989"/>
                  <a:pt x="1894228" y="55602"/>
                  <a:pt x="1909067" y="55602"/>
                </a:cubicBezTo>
                <a:close/>
                <a:moveTo>
                  <a:pt x="5628" y="21319"/>
                </a:moveTo>
                <a:cubicBezTo>
                  <a:pt x="5747" y="21319"/>
                  <a:pt x="5867" y="21319"/>
                  <a:pt x="5969" y="21319"/>
                </a:cubicBezTo>
                <a:cubicBezTo>
                  <a:pt x="8323" y="21423"/>
                  <a:pt x="10165" y="23401"/>
                  <a:pt x="10062" y="25755"/>
                </a:cubicBezTo>
                <a:cubicBezTo>
                  <a:pt x="10062" y="28210"/>
                  <a:pt x="8084" y="30189"/>
                  <a:pt x="5628" y="30189"/>
                </a:cubicBezTo>
                <a:cubicBezTo>
                  <a:pt x="3172" y="30189"/>
                  <a:pt x="1194" y="28210"/>
                  <a:pt x="1194" y="25755"/>
                </a:cubicBezTo>
                <a:cubicBezTo>
                  <a:pt x="1194" y="23299"/>
                  <a:pt x="3172" y="21319"/>
                  <a:pt x="5628" y="21319"/>
                </a:cubicBezTo>
                <a:close/>
                <a:moveTo>
                  <a:pt x="67029" y="19614"/>
                </a:moveTo>
                <a:cubicBezTo>
                  <a:pt x="70424" y="19614"/>
                  <a:pt x="73170" y="22360"/>
                  <a:pt x="73170" y="25756"/>
                </a:cubicBezTo>
                <a:cubicBezTo>
                  <a:pt x="73170" y="29149"/>
                  <a:pt x="70424" y="31894"/>
                  <a:pt x="67029" y="31894"/>
                </a:cubicBezTo>
                <a:cubicBezTo>
                  <a:pt x="63636" y="31894"/>
                  <a:pt x="60890" y="29149"/>
                  <a:pt x="60890" y="25756"/>
                </a:cubicBezTo>
                <a:cubicBezTo>
                  <a:pt x="60890" y="22360"/>
                  <a:pt x="63636" y="19614"/>
                  <a:pt x="67029" y="19614"/>
                </a:cubicBezTo>
                <a:close/>
                <a:moveTo>
                  <a:pt x="129113" y="18932"/>
                </a:moveTo>
                <a:cubicBezTo>
                  <a:pt x="132882" y="18932"/>
                  <a:pt x="135935" y="21985"/>
                  <a:pt x="135935" y="25756"/>
                </a:cubicBezTo>
                <a:cubicBezTo>
                  <a:pt x="135935" y="29524"/>
                  <a:pt x="132882" y="32577"/>
                  <a:pt x="129113" y="32577"/>
                </a:cubicBezTo>
                <a:cubicBezTo>
                  <a:pt x="125343" y="32577"/>
                  <a:pt x="122291" y="29524"/>
                  <a:pt x="122291" y="25756"/>
                </a:cubicBezTo>
                <a:cubicBezTo>
                  <a:pt x="122291" y="21985"/>
                  <a:pt x="125343" y="18932"/>
                  <a:pt x="129113" y="18932"/>
                </a:cubicBezTo>
                <a:close/>
                <a:moveTo>
                  <a:pt x="189832" y="18249"/>
                </a:moveTo>
                <a:cubicBezTo>
                  <a:pt x="189951" y="18249"/>
                  <a:pt x="190054" y="18249"/>
                  <a:pt x="190173" y="18249"/>
                </a:cubicBezTo>
                <a:cubicBezTo>
                  <a:pt x="194233" y="18352"/>
                  <a:pt x="197439" y="21712"/>
                  <a:pt x="197337" y="25755"/>
                </a:cubicBezTo>
                <a:cubicBezTo>
                  <a:pt x="197337" y="29900"/>
                  <a:pt x="193977" y="33258"/>
                  <a:pt x="189832" y="33258"/>
                </a:cubicBezTo>
                <a:cubicBezTo>
                  <a:pt x="185687" y="33258"/>
                  <a:pt x="182328" y="29900"/>
                  <a:pt x="182328" y="25755"/>
                </a:cubicBezTo>
                <a:cubicBezTo>
                  <a:pt x="182328" y="21609"/>
                  <a:pt x="185687" y="18249"/>
                  <a:pt x="189832" y="18249"/>
                </a:cubicBezTo>
                <a:close/>
                <a:moveTo>
                  <a:pt x="251234" y="17567"/>
                </a:moveTo>
                <a:cubicBezTo>
                  <a:pt x="251353" y="17567"/>
                  <a:pt x="251455" y="17567"/>
                  <a:pt x="251575" y="17567"/>
                </a:cubicBezTo>
                <a:cubicBezTo>
                  <a:pt x="256009" y="17670"/>
                  <a:pt x="259523" y="21337"/>
                  <a:pt x="259421" y="25755"/>
                </a:cubicBezTo>
                <a:cubicBezTo>
                  <a:pt x="259421" y="30274"/>
                  <a:pt x="255753" y="33942"/>
                  <a:pt x="251234" y="33942"/>
                </a:cubicBezTo>
                <a:cubicBezTo>
                  <a:pt x="246748" y="33856"/>
                  <a:pt x="243132" y="30240"/>
                  <a:pt x="243047" y="25755"/>
                </a:cubicBezTo>
                <a:cubicBezTo>
                  <a:pt x="243047" y="21234"/>
                  <a:pt x="246714" y="17567"/>
                  <a:pt x="251234" y="17567"/>
                </a:cubicBezTo>
                <a:close/>
                <a:moveTo>
                  <a:pt x="313001" y="16751"/>
                </a:moveTo>
                <a:cubicBezTo>
                  <a:pt x="317899" y="16751"/>
                  <a:pt x="321870" y="20723"/>
                  <a:pt x="321870" y="25620"/>
                </a:cubicBezTo>
                <a:cubicBezTo>
                  <a:pt x="321870" y="30518"/>
                  <a:pt x="317899" y="34489"/>
                  <a:pt x="313001" y="34489"/>
                </a:cubicBezTo>
                <a:cubicBezTo>
                  <a:pt x="308103" y="34489"/>
                  <a:pt x="304132" y="30518"/>
                  <a:pt x="304132" y="25620"/>
                </a:cubicBezTo>
                <a:cubicBezTo>
                  <a:pt x="304132" y="20723"/>
                  <a:pt x="308103" y="16751"/>
                  <a:pt x="313001" y="16751"/>
                </a:cubicBezTo>
                <a:close/>
                <a:moveTo>
                  <a:pt x="374036" y="16203"/>
                </a:moveTo>
                <a:cubicBezTo>
                  <a:pt x="379306" y="16203"/>
                  <a:pt x="383588" y="20485"/>
                  <a:pt x="383588" y="25756"/>
                </a:cubicBezTo>
                <a:cubicBezTo>
                  <a:pt x="383588" y="31025"/>
                  <a:pt x="379306" y="35307"/>
                  <a:pt x="374036" y="35307"/>
                </a:cubicBezTo>
                <a:cubicBezTo>
                  <a:pt x="368766" y="35307"/>
                  <a:pt x="364485" y="31025"/>
                  <a:pt x="364485" y="25756"/>
                </a:cubicBezTo>
                <a:cubicBezTo>
                  <a:pt x="364485" y="20485"/>
                  <a:pt x="368766" y="16203"/>
                  <a:pt x="374036" y="16203"/>
                </a:cubicBezTo>
                <a:close/>
                <a:moveTo>
                  <a:pt x="436119" y="15520"/>
                </a:moveTo>
                <a:cubicBezTo>
                  <a:pt x="441765" y="15520"/>
                  <a:pt x="446353" y="20109"/>
                  <a:pt x="446353" y="25755"/>
                </a:cubicBezTo>
                <a:cubicBezTo>
                  <a:pt x="446353" y="31399"/>
                  <a:pt x="441765" y="35987"/>
                  <a:pt x="436119" y="35987"/>
                </a:cubicBezTo>
                <a:cubicBezTo>
                  <a:pt x="430474" y="35987"/>
                  <a:pt x="425886" y="31399"/>
                  <a:pt x="425886" y="25755"/>
                </a:cubicBezTo>
                <a:cubicBezTo>
                  <a:pt x="425886" y="20109"/>
                  <a:pt x="430474" y="15520"/>
                  <a:pt x="436119" y="15520"/>
                </a:cubicBezTo>
                <a:close/>
                <a:moveTo>
                  <a:pt x="497205" y="14875"/>
                </a:moveTo>
                <a:cubicBezTo>
                  <a:pt x="503140" y="14875"/>
                  <a:pt x="507950" y="19687"/>
                  <a:pt x="507950" y="25620"/>
                </a:cubicBezTo>
                <a:cubicBezTo>
                  <a:pt x="507950" y="31556"/>
                  <a:pt x="503140" y="36366"/>
                  <a:pt x="497205" y="36366"/>
                </a:cubicBezTo>
                <a:cubicBezTo>
                  <a:pt x="491271" y="36366"/>
                  <a:pt x="486460" y="31556"/>
                  <a:pt x="486460" y="25620"/>
                </a:cubicBezTo>
                <a:cubicBezTo>
                  <a:pt x="486460" y="19687"/>
                  <a:pt x="491271" y="14875"/>
                  <a:pt x="497205" y="14875"/>
                </a:cubicBezTo>
                <a:close/>
                <a:moveTo>
                  <a:pt x="558240" y="14327"/>
                </a:moveTo>
                <a:cubicBezTo>
                  <a:pt x="564551" y="14327"/>
                  <a:pt x="569667" y="19443"/>
                  <a:pt x="569667" y="25755"/>
                </a:cubicBezTo>
                <a:cubicBezTo>
                  <a:pt x="569667" y="32066"/>
                  <a:pt x="564551" y="37183"/>
                  <a:pt x="558240" y="37183"/>
                </a:cubicBezTo>
                <a:cubicBezTo>
                  <a:pt x="551930" y="37183"/>
                  <a:pt x="546813" y="32066"/>
                  <a:pt x="546813" y="25755"/>
                </a:cubicBezTo>
                <a:cubicBezTo>
                  <a:pt x="546813" y="19443"/>
                  <a:pt x="551930" y="14327"/>
                  <a:pt x="558240" y="14327"/>
                </a:cubicBezTo>
                <a:close/>
                <a:moveTo>
                  <a:pt x="619642" y="13645"/>
                </a:moveTo>
                <a:cubicBezTo>
                  <a:pt x="626328" y="13645"/>
                  <a:pt x="631751" y="19068"/>
                  <a:pt x="631751" y="25755"/>
                </a:cubicBezTo>
                <a:cubicBezTo>
                  <a:pt x="631751" y="32440"/>
                  <a:pt x="626328" y="37865"/>
                  <a:pt x="619642" y="37865"/>
                </a:cubicBezTo>
                <a:cubicBezTo>
                  <a:pt x="612956" y="37865"/>
                  <a:pt x="607532" y="32440"/>
                  <a:pt x="607532" y="25755"/>
                </a:cubicBezTo>
                <a:cubicBezTo>
                  <a:pt x="607532" y="19068"/>
                  <a:pt x="612956" y="13645"/>
                  <a:pt x="619642" y="13645"/>
                </a:cubicBezTo>
                <a:close/>
                <a:moveTo>
                  <a:pt x="681409" y="12828"/>
                </a:moveTo>
                <a:cubicBezTo>
                  <a:pt x="688474" y="12828"/>
                  <a:pt x="694201" y="18555"/>
                  <a:pt x="694201" y="25620"/>
                </a:cubicBezTo>
                <a:cubicBezTo>
                  <a:pt x="694201" y="32685"/>
                  <a:pt x="688474" y="38412"/>
                  <a:pt x="681409" y="38412"/>
                </a:cubicBezTo>
                <a:cubicBezTo>
                  <a:pt x="674344" y="38412"/>
                  <a:pt x="668617" y="32685"/>
                  <a:pt x="668617" y="25620"/>
                </a:cubicBezTo>
                <a:cubicBezTo>
                  <a:pt x="668617" y="18555"/>
                  <a:pt x="674344" y="12828"/>
                  <a:pt x="681409" y="12828"/>
                </a:cubicBezTo>
                <a:close/>
                <a:moveTo>
                  <a:pt x="743126" y="12281"/>
                </a:moveTo>
                <a:cubicBezTo>
                  <a:pt x="750562" y="12281"/>
                  <a:pt x="756600" y="18319"/>
                  <a:pt x="756600" y="25756"/>
                </a:cubicBezTo>
                <a:cubicBezTo>
                  <a:pt x="756600" y="33191"/>
                  <a:pt x="750562" y="39229"/>
                  <a:pt x="743126" y="39229"/>
                </a:cubicBezTo>
                <a:cubicBezTo>
                  <a:pt x="735724" y="39143"/>
                  <a:pt x="729737" y="33158"/>
                  <a:pt x="729652" y="25756"/>
                </a:cubicBezTo>
                <a:cubicBezTo>
                  <a:pt x="729652" y="18319"/>
                  <a:pt x="735689" y="12281"/>
                  <a:pt x="743126" y="12281"/>
                </a:cubicBezTo>
                <a:close/>
                <a:moveTo>
                  <a:pt x="803845" y="11598"/>
                </a:moveTo>
                <a:cubicBezTo>
                  <a:pt x="811656" y="11598"/>
                  <a:pt x="818001" y="17943"/>
                  <a:pt x="818001" y="25756"/>
                </a:cubicBezTo>
                <a:cubicBezTo>
                  <a:pt x="818001" y="33566"/>
                  <a:pt x="811656" y="39911"/>
                  <a:pt x="803845" y="39911"/>
                </a:cubicBezTo>
                <a:cubicBezTo>
                  <a:pt x="796067" y="39826"/>
                  <a:pt x="789773" y="33533"/>
                  <a:pt x="789689" y="25756"/>
                </a:cubicBezTo>
                <a:cubicBezTo>
                  <a:pt x="789689" y="17943"/>
                  <a:pt x="796033" y="11598"/>
                  <a:pt x="803845" y="11598"/>
                </a:cubicBezTo>
                <a:close/>
                <a:moveTo>
                  <a:pt x="865246" y="10915"/>
                </a:moveTo>
                <a:cubicBezTo>
                  <a:pt x="873433" y="10915"/>
                  <a:pt x="880085" y="17567"/>
                  <a:pt x="880085" y="25755"/>
                </a:cubicBezTo>
                <a:cubicBezTo>
                  <a:pt x="880085" y="33942"/>
                  <a:pt x="873450" y="40593"/>
                  <a:pt x="865246" y="40593"/>
                </a:cubicBezTo>
                <a:cubicBezTo>
                  <a:pt x="857059" y="40593"/>
                  <a:pt x="850408" y="33942"/>
                  <a:pt x="850408" y="25755"/>
                </a:cubicBezTo>
                <a:cubicBezTo>
                  <a:pt x="850408" y="17567"/>
                  <a:pt x="857059" y="10915"/>
                  <a:pt x="865246" y="10915"/>
                </a:cubicBezTo>
                <a:close/>
                <a:moveTo>
                  <a:pt x="926648" y="10745"/>
                </a:moveTo>
                <a:cubicBezTo>
                  <a:pt x="935226" y="10745"/>
                  <a:pt x="942168" y="17688"/>
                  <a:pt x="942168" y="26266"/>
                </a:cubicBezTo>
                <a:cubicBezTo>
                  <a:pt x="942168" y="26317"/>
                  <a:pt x="942168" y="26387"/>
                  <a:pt x="942168" y="26438"/>
                </a:cubicBezTo>
                <a:cubicBezTo>
                  <a:pt x="942066" y="34914"/>
                  <a:pt x="935124" y="41720"/>
                  <a:pt x="926648" y="41617"/>
                </a:cubicBezTo>
                <a:cubicBezTo>
                  <a:pt x="926596" y="41617"/>
                  <a:pt x="926528" y="41617"/>
                  <a:pt x="926477" y="41617"/>
                </a:cubicBezTo>
                <a:cubicBezTo>
                  <a:pt x="918000" y="41617"/>
                  <a:pt x="911127" y="34743"/>
                  <a:pt x="911127" y="26266"/>
                </a:cubicBezTo>
                <a:cubicBezTo>
                  <a:pt x="911127" y="17688"/>
                  <a:pt x="918068" y="10745"/>
                  <a:pt x="926648" y="10745"/>
                </a:cubicBezTo>
                <a:close/>
                <a:moveTo>
                  <a:pt x="988048" y="9380"/>
                </a:moveTo>
                <a:cubicBezTo>
                  <a:pt x="988168" y="9380"/>
                  <a:pt x="988270" y="9380"/>
                  <a:pt x="988390" y="9380"/>
                </a:cubicBezTo>
                <a:cubicBezTo>
                  <a:pt x="997242" y="9483"/>
                  <a:pt x="1004354" y="16732"/>
                  <a:pt x="1004252" y="25584"/>
                </a:cubicBezTo>
                <a:cubicBezTo>
                  <a:pt x="1004252" y="25635"/>
                  <a:pt x="1004252" y="25703"/>
                  <a:pt x="1004252" y="25755"/>
                </a:cubicBezTo>
                <a:cubicBezTo>
                  <a:pt x="1004149" y="34606"/>
                  <a:pt x="996901" y="41718"/>
                  <a:pt x="988048" y="41617"/>
                </a:cubicBezTo>
                <a:cubicBezTo>
                  <a:pt x="979350" y="41190"/>
                  <a:pt x="972357" y="34283"/>
                  <a:pt x="971846" y="25584"/>
                </a:cubicBezTo>
                <a:cubicBezTo>
                  <a:pt x="972272" y="16817"/>
                  <a:pt x="979282" y="9808"/>
                  <a:pt x="988048" y="9380"/>
                </a:cubicBezTo>
                <a:close/>
                <a:moveTo>
                  <a:pt x="1110851" y="8869"/>
                </a:moveTo>
                <a:cubicBezTo>
                  <a:pt x="1120266" y="8869"/>
                  <a:pt x="1127907" y="16510"/>
                  <a:pt x="1127907" y="25925"/>
                </a:cubicBezTo>
                <a:cubicBezTo>
                  <a:pt x="1127907" y="35340"/>
                  <a:pt x="1120266" y="42981"/>
                  <a:pt x="1110851" y="42981"/>
                </a:cubicBezTo>
                <a:cubicBezTo>
                  <a:pt x="1101437" y="42981"/>
                  <a:pt x="1093796" y="35340"/>
                  <a:pt x="1093796" y="25925"/>
                </a:cubicBezTo>
                <a:cubicBezTo>
                  <a:pt x="1093796" y="16510"/>
                  <a:pt x="1101437" y="8869"/>
                  <a:pt x="1110851" y="8869"/>
                </a:cubicBezTo>
                <a:close/>
                <a:moveTo>
                  <a:pt x="1172253" y="7676"/>
                </a:moveTo>
                <a:cubicBezTo>
                  <a:pt x="1172372" y="7676"/>
                  <a:pt x="1172475" y="7676"/>
                  <a:pt x="1172594" y="7676"/>
                </a:cubicBezTo>
                <a:cubicBezTo>
                  <a:pt x="1182486" y="7778"/>
                  <a:pt x="1190435" y="15863"/>
                  <a:pt x="1190332" y="25756"/>
                </a:cubicBezTo>
                <a:cubicBezTo>
                  <a:pt x="1190332" y="25806"/>
                  <a:pt x="1190332" y="25874"/>
                  <a:pt x="1190332" y="25925"/>
                </a:cubicBezTo>
                <a:cubicBezTo>
                  <a:pt x="1190229" y="35819"/>
                  <a:pt x="1182145" y="43766"/>
                  <a:pt x="1172253" y="43663"/>
                </a:cubicBezTo>
                <a:cubicBezTo>
                  <a:pt x="1162326" y="43663"/>
                  <a:pt x="1154259" y="35682"/>
                  <a:pt x="1154174" y="25756"/>
                </a:cubicBezTo>
                <a:cubicBezTo>
                  <a:pt x="1154174" y="15777"/>
                  <a:pt x="1162275" y="7676"/>
                  <a:pt x="1172253" y="7676"/>
                </a:cubicBezTo>
                <a:close/>
                <a:moveTo>
                  <a:pt x="1050132" y="7505"/>
                </a:moveTo>
                <a:cubicBezTo>
                  <a:pt x="1059547" y="7505"/>
                  <a:pt x="1067188" y="15145"/>
                  <a:pt x="1067188" y="24560"/>
                </a:cubicBezTo>
                <a:cubicBezTo>
                  <a:pt x="1067188" y="33975"/>
                  <a:pt x="1059547" y="41617"/>
                  <a:pt x="1050132" y="41617"/>
                </a:cubicBezTo>
                <a:cubicBezTo>
                  <a:pt x="1040718" y="41617"/>
                  <a:pt x="1033077" y="33975"/>
                  <a:pt x="1033077" y="24560"/>
                </a:cubicBezTo>
                <a:cubicBezTo>
                  <a:pt x="1033077" y="15145"/>
                  <a:pt x="1040718" y="7505"/>
                  <a:pt x="1050132" y="7505"/>
                </a:cubicBezTo>
                <a:close/>
                <a:moveTo>
                  <a:pt x="1234021" y="6859"/>
                </a:moveTo>
                <a:cubicBezTo>
                  <a:pt x="1244382" y="6859"/>
                  <a:pt x="1252782" y="15259"/>
                  <a:pt x="1252782" y="25619"/>
                </a:cubicBezTo>
                <a:cubicBezTo>
                  <a:pt x="1252782" y="35981"/>
                  <a:pt x="1244382" y="44382"/>
                  <a:pt x="1234021" y="44382"/>
                </a:cubicBezTo>
                <a:cubicBezTo>
                  <a:pt x="1223659" y="44382"/>
                  <a:pt x="1215259" y="35981"/>
                  <a:pt x="1215259" y="25619"/>
                </a:cubicBezTo>
                <a:cubicBezTo>
                  <a:pt x="1215259" y="15259"/>
                  <a:pt x="1223659" y="6859"/>
                  <a:pt x="1234021" y="6859"/>
                </a:cubicBezTo>
                <a:close/>
                <a:moveTo>
                  <a:pt x="1295055" y="6311"/>
                </a:moveTo>
                <a:cubicBezTo>
                  <a:pt x="1305800" y="6311"/>
                  <a:pt x="1314499" y="15010"/>
                  <a:pt x="1314499" y="25755"/>
                </a:cubicBezTo>
                <a:cubicBezTo>
                  <a:pt x="1314499" y="25806"/>
                  <a:pt x="1314499" y="25874"/>
                  <a:pt x="1314499" y="25925"/>
                </a:cubicBezTo>
                <a:cubicBezTo>
                  <a:pt x="1314396" y="36569"/>
                  <a:pt x="1305698" y="45130"/>
                  <a:pt x="1295055" y="45027"/>
                </a:cubicBezTo>
                <a:cubicBezTo>
                  <a:pt x="1295004" y="45027"/>
                  <a:pt x="1294936" y="45027"/>
                  <a:pt x="1294885" y="45027"/>
                </a:cubicBezTo>
                <a:cubicBezTo>
                  <a:pt x="1284242" y="45027"/>
                  <a:pt x="1275612" y="36397"/>
                  <a:pt x="1275612" y="25755"/>
                </a:cubicBezTo>
                <a:cubicBezTo>
                  <a:pt x="1275612" y="15010"/>
                  <a:pt x="1284310" y="6311"/>
                  <a:pt x="1295055" y="6311"/>
                </a:cubicBezTo>
                <a:close/>
                <a:moveTo>
                  <a:pt x="1357138" y="5628"/>
                </a:moveTo>
                <a:cubicBezTo>
                  <a:pt x="1368259" y="5628"/>
                  <a:pt x="1377264" y="14634"/>
                  <a:pt x="1377264" y="25756"/>
                </a:cubicBezTo>
                <a:cubicBezTo>
                  <a:pt x="1377264" y="25806"/>
                  <a:pt x="1377264" y="25874"/>
                  <a:pt x="1377264" y="25925"/>
                </a:cubicBezTo>
                <a:cubicBezTo>
                  <a:pt x="1377162" y="36943"/>
                  <a:pt x="1368156" y="45813"/>
                  <a:pt x="1357138" y="45710"/>
                </a:cubicBezTo>
                <a:cubicBezTo>
                  <a:pt x="1357087" y="45710"/>
                  <a:pt x="1357019" y="45710"/>
                  <a:pt x="1356968" y="45710"/>
                </a:cubicBezTo>
                <a:cubicBezTo>
                  <a:pt x="1345950" y="45710"/>
                  <a:pt x="1337013" y="36774"/>
                  <a:pt x="1337013" y="25756"/>
                </a:cubicBezTo>
                <a:cubicBezTo>
                  <a:pt x="1337013" y="14634"/>
                  <a:pt x="1346018" y="5628"/>
                  <a:pt x="1357138" y="5628"/>
                </a:cubicBezTo>
                <a:close/>
                <a:moveTo>
                  <a:pt x="1417858" y="4947"/>
                </a:moveTo>
                <a:cubicBezTo>
                  <a:pt x="1417977" y="4947"/>
                  <a:pt x="1418080" y="4947"/>
                  <a:pt x="1418199" y="4947"/>
                </a:cubicBezTo>
                <a:cubicBezTo>
                  <a:pt x="1429592" y="5049"/>
                  <a:pt x="1438769" y="14361"/>
                  <a:pt x="1438666" y="25756"/>
                </a:cubicBezTo>
                <a:cubicBezTo>
                  <a:pt x="1438666" y="25806"/>
                  <a:pt x="1438666" y="25874"/>
                  <a:pt x="1438666" y="25925"/>
                </a:cubicBezTo>
                <a:cubicBezTo>
                  <a:pt x="1438563" y="37319"/>
                  <a:pt x="1429251" y="46494"/>
                  <a:pt x="1417858" y="46393"/>
                </a:cubicBezTo>
                <a:cubicBezTo>
                  <a:pt x="1406431" y="46393"/>
                  <a:pt x="1397135" y="37183"/>
                  <a:pt x="1397050" y="25756"/>
                </a:cubicBezTo>
                <a:cubicBezTo>
                  <a:pt x="1397050" y="14260"/>
                  <a:pt x="1406362" y="4947"/>
                  <a:pt x="1417858" y="4947"/>
                </a:cubicBezTo>
                <a:close/>
                <a:moveTo>
                  <a:pt x="1479259" y="4435"/>
                </a:moveTo>
                <a:cubicBezTo>
                  <a:pt x="1491027" y="4435"/>
                  <a:pt x="1500578" y="13987"/>
                  <a:pt x="1500578" y="25755"/>
                </a:cubicBezTo>
                <a:cubicBezTo>
                  <a:pt x="1500578" y="25806"/>
                  <a:pt x="1500578" y="25874"/>
                  <a:pt x="1500578" y="25925"/>
                </a:cubicBezTo>
                <a:cubicBezTo>
                  <a:pt x="1500476" y="37608"/>
                  <a:pt x="1490942" y="47006"/>
                  <a:pt x="1479259" y="46903"/>
                </a:cubicBezTo>
                <a:cubicBezTo>
                  <a:pt x="1479139" y="46903"/>
                  <a:pt x="1479037" y="46903"/>
                  <a:pt x="1478918" y="46903"/>
                </a:cubicBezTo>
                <a:cubicBezTo>
                  <a:pt x="1467336" y="46801"/>
                  <a:pt x="1458007" y="37336"/>
                  <a:pt x="1458109" y="25755"/>
                </a:cubicBezTo>
                <a:cubicBezTo>
                  <a:pt x="1458109" y="25703"/>
                  <a:pt x="1458109" y="25635"/>
                  <a:pt x="1458109" y="25584"/>
                </a:cubicBezTo>
                <a:cubicBezTo>
                  <a:pt x="1458109" y="13900"/>
                  <a:pt x="1467575" y="4435"/>
                  <a:pt x="1479259" y="4435"/>
                </a:cubicBezTo>
                <a:close/>
                <a:moveTo>
                  <a:pt x="1971151" y="3923"/>
                </a:moveTo>
                <a:cubicBezTo>
                  <a:pt x="1983210" y="3923"/>
                  <a:pt x="1992983" y="13697"/>
                  <a:pt x="1992983" y="25755"/>
                </a:cubicBezTo>
                <a:cubicBezTo>
                  <a:pt x="1992983" y="25806"/>
                  <a:pt x="1992983" y="25873"/>
                  <a:pt x="1992983" y="25925"/>
                </a:cubicBezTo>
                <a:cubicBezTo>
                  <a:pt x="1992880" y="37881"/>
                  <a:pt x="1983107" y="47517"/>
                  <a:pt x="1971151" y="47415"/>
                </a:cubicBezTo>
                <a:cubicBezTo>
                  <a:pt x="1959195" y="47415"/>
                  <a:pt x="1949491" y="37710"/>
                  <a:pt x="1949491" y="25755"/>
                </a:cubicBezTo>
                <a:cubicBezTo>
                  <a:pt x="1949491" y="25703"/>
                  <a:pt x="1949491" y="25635"/>
                  <a:pt x="1949491" y="25584"/>
                </a:cubicBezTo>
                <a:cubicBezTo>
                  <a:pt x="1949491" y="13628"/>
                  <a:pt x="1959195" y="3923"/>
                  <a:pt x="1971151" y="3923"/>
                </a:cubicBezTo>
                <a:close/>
                <a:moveTo>
                  <a:pt x="1540660" y="3753"/>
                </a:moveTo>
                <a:cubicBezTo>
                  <a:pt x="1552803" y="3753"/>
                  <a:pt x="1562662" y="13611"/>
                  <a:pt x="1562662" y="25756"/>
                </a:cubicBezTo>
                <a:cubicBezTo>
                  <a:pt x="1562662" y="25806"/>
                  <a:pt x="1562662" y="25874"/>
                  <a:pt x="1562662" y="25925"/>
                </a:cubicBezTo>
                <a:cubicBezTo>
                  <a:pt x="1562560" y="37984"/>
                  <a:pt x="1552719" y="47689"/>
                  <a:pt x="1540660" y="47586"/>
                </a:cubicBezTo>
                <a:cubicBezTo>
                  <a:pt x="1528602" y="47586"/>
                  <a:pt x="1518829" y="37814"/>
                  <a:pt x="1518829" y="25756"/>
                </a:cubicBezTo>
                <a:cubicBezTo>
                  <a:pt x="1518829" y="25703"/>
                  <a:pt x="1518829" y="25635"/>
                  <a:pt x="1518829" y="25584"/>
                </a:cubicBezTo>
                <a:cubicBezTo>
                  <a:pt x="1518829" y="13525"/>
                  <a:pt x="1528602" y="3753"/>
                  <a:pt x="1540660" y="3753"/>
                </a:cubicBezTo>
                <a:close/>
                <a:moveTo>
                  <a:pt x="1602427" y="2937"/>
                </a:moveTo>
                <a:cubicBezTo>
                  <a:pt x="1614956" y="2937"/>
                  <a:pt x="1625112" y="13093"/>
                  <a:pt x="1625112" y="25620"/>
                </a:cubicBezTo>
                <a:cubicBezTo>
                  <a:pt x="1625112" y="38149"/>
                  <a:pt x="1614956" y="48305"/>
                  <a:pt x="1602427" y="48305"/>
                </a:cubicBezTo>
                <a:cubicBezTo>
                  <a:pt x="1589899" y="48305"/>
                  <a:pt x="1579743" y="38149"/>
                  <a:pt x="1579743" y="25620"/>
                </a:cubicBezTo>
                <a:cubicBezTo>
                  <a:pt x="1579743" y="13093"/>
                  <a:pt x="1589899" y="2937"/>
                  <a:pt x="1602427" y="2937"/>
                </a:cubicBezTo>
                <a:close/>
                <a:moveTo>
                  <a:pt x="1664144" y="2388"/>
                </a:moveTo>
                <a:cubicBezTo>
                  <a:pt x="1677055" y="2388"/>
                  <a:pt x="1687511" y="12843"/>
                  <a:pt x="1687511" y="25755"/>
                </a:cubicBezTo>
                <a:cubicBezTo>
                  <a:pt x="1687511" y="25806"/>
                  <a:pt x="1687511" y="25873"/>
                  <a:pt x="1687511" y="25925"/>
                </a:cubicBezTo>
                <a:cubicBezTo>
                  <a:pt x="1687409" y="38735"/>
                  <a:pt x="1676953" y="49054"/>
                  <a:pt x="1664144" y="48951"/>
                </a:cubicBezTo>
                <a:cubicBezTo>
                  <a:pt x="1651335" y="48951"/>
                  <a:pt x="1640949" y="38563"/>
                  <a:pt x="1640949" y="25755"/>
                </a:cubicBezTo>
                <a:cubicBezTo>
                  <a:pt x="1640949" y="25703"/>
                  <a:pt x="1640949" y="25635"/>
                  <a:pt x="1640949" y="25584"/>
                </a:cubicBezTo>
                <a:cubicBezTo>
                  <a:pt x="1640949" y="12776"/>
                  <a:pt x="1651335" y="2388"/>
                  <a:pt x="1664144" y="2388"/>
                </a:cubicBezTo>
                <a:close/>
                <a:moveTo>
                  <a:pt x="1724864" y="1706"/>
                </a:moveTo>
                <a:cubicBezTo>
                  <a:pt x="1738150" y="1706"/>
                  <a:pt x="1748913" y="12469"/>
                  <a:pt x="1748913" y="25755"/>
                </a:cubicBezTo>
                <a:cubicBezTo>
                  <a:pt x="1748827" y="38973"/>
                  <a:pt x="1738082" y="49633"/>
                  <a:pt x="1724864" y="49633"/>
                </a:cubicBezTo>
                <a:cubicBezTo>
                  <a:pt x="1711679" y="49633"/>
                  <a:pt x="1700986" y="38939"/>
                  <a:pt x="1700986" y="25755"/>
                </a:cubicBezTo>
                <a:cubicBezTo>
                  <a:pt x="1700986" y="12537"/>
                  <a:pt x="1711646" y="1792"/>
                  <a:pt x="1724864" y="1706"/>
                </a:cubicBezTo>
                <a:close/>
                <a:moveTo>
                  <a:pt x="1786265" y="1023"/>
                </a:moveTo>
                <a:cubicBezTo>
                  <a:pt x="1799927" y="1023"/>
                  <a:pt x="1810996" y="12093"/>
                  <a:pt x="1810996" y="25756"/>
                </a:cubicBezTo>
                <a:cubicBezTo>
                  <a:pt x="1810996" y="25806"/>
                  <a:pt x="1810996" y="25874"/>
                  <a:pt x="1810996" y="25925"/>
                </a:cubicBezTo>
                <a:cubicBezTo>
                  <a:pt x="1810894" y="39485"/>
                  <a:pt x="1799824" y="50418"/>
                  <a:pt x="1786265" y="50315"/>
                </a:cubicBezTo>
                <a:cubicBezTo>
                  <a:pt x="1786146" y="50315"/>
                  <a:pt x="1786043" y="50315"/>
                  <a:pt x="1785924" y="50315"/>
                </a:cubicBezTo>
                <a:cubicBezTo>
                  <a:pt x="1772450" y="50213"/>
                  <a:pt x="1761602" y="39229"/>
                  <a:pt x="1761704" y="25756"/>
                </a:cubicBezTo>
                <a:cubicBezTo>
                  <a:pt x="1761704" y="25703"/>
                  <a:pt x="1761704" y="25635"/>
                  <a:pt x="1761704" y="25584"/>
                </a:cubicBezTo>
                <a:cubicBezTo>
                  <a:pt x="1761704" y="12026"/>
                  <a:pt x="1772705" y="1023"/>
                  <a:pt x="1786265" y="1023"/>
                </a:cubicBezTo>
                <a:close/>
                <a:moveTo>
                  <a:pt x="1847667" y="511"/>
                </a:moveTo>
                <a:cubicBezTo>
                  <a:pt x="1861601" y="511"/>
                  <a:pt x="1872909" y="11820"/>
                  <a:pt x="1872909" y="25755"/>
                </a:cubicBezTo>
                <a:cubicBezTo>
                  <a:pt x="1872909" y="25806"/>
                  <a:pt x="1872909" y="25874"/>
                  <a:pt x="1872909" y="25925"/>
                </a:cubicBezTo>
                <a:cubicBezTo>
                  <a:pt x="1872807" y="39775"/>
                  <a:pt x="1861516" y="50930"/>
                  <a:pt x="1847667" y="50826"/>
                </a:cubicBezTo>
                <a:cubicBezTo>
                  <a:pt x="1833817" y="50826"/>
                  <a:pt x="1822595" y="39604"/>
                  <a:pt x="1822595" y="25755"/>
                </a:cubicBezTo>
                <a:cubicBezTo>
                  <a:pt x="1822595" y="25703"/>
                  <a:pt x="1822595" y="25635"/>
                  <a:pt x="1822595" y="25584"/>
                </a:cubicBezTo>
                <a:cubicBezTo>
                  <a:pt x="1822595" y="11734"/>
                  <a:pt x="1833817" y="511"/>
                  <a:pt x="1847667" y="511"/>
                </a:cubicBezTo>
                <a:close/>
                <a:moveTo>
                  <a:pt x="1909067" y="0"/>
                </a:moveTo>
                <a:cubicBezTo>
                  <a:pt x="1909187" y="0"/>
                  <a:pt x="1909289" y="0"/>
                  <a:pt x="1909409" y="0"/>
                </a:cubicBezTo>
                <a:cubicBezTo>
                  <a:pt x="1923531" y="103"/>
                  <a:pt x="1934925" y="11634"/>
                  <a:pt x="1934822" y="25756"/>
                </a:cubicBezTo>
                <a:cubicBezTo>
                  <a:pt x="1934822" y="25806"/>
                  <a:pt x="1934822" y="25874"/>
                  <a:pt x="1934822" y="25925"/>
                </a:cubicBezTo>
                <a:cubicBezTo>
                  <a:pt x="1934720" y="40048"/>
                  <a:pt x="1923190" y="51442"/>
                  <a:pt x="1909067" y="51339"/>
                </a:cubicBezTo>
                <a:cubicBezTo>
                  <a:pt x="1894946" y="51339"/>
                  <a:pt x="1883484" y="39877"/>
                  <a:pt x="1883484" y="25756"/>
                </a:cubicBezTo>
                <a:cubicBezTo>
                  <a:pt x="1883484" y="25704"/>
                  <a:pt x="1883484" y="25636"/>
                  <a:pt x="1883484" y="25584"/>
                </a:cubicBezTo>
                <a:cubicBezTo>
                  <a:pt x="1883484" y="11462"/>
                  <a:pt x="1894946" y="0"/>
                  <a:pt x="1909067" y="0"/>
                </a:cubicBezTo>
                <a:close/>
              </a:path>
            </a:pathLst>
          </a:custGeom>
          <a:solidFill>
            <a:schemeClr val="accent2">
              <a:alpha val="30000"/>
            </a:schemeClr>
          </a:solidFill>
          <a:ln w="1701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4" name="椭圆 23">
            <a:extLst>
              <a:ext uri="{FF2B5EF4-FFF2-40B4-BE49-F238E27FC236}">
                <a16:creationId xmlns:a16="http://schemas.microsoft.com/office/drawing/2014/main" id="{5FA67CA2-98BE-7701-E414-8F4064E455DB}"/>
              </a:ext>
            </a:extLst>
          </p:cNvPr>
          <p:cNvSpPr/>
          <p:nvPr userDrawn="1"/>
        </p:nvSpPr>
        <p:spPr>
          <a:xfrm rot="13001771">
            <a:off x="1004534" y="3111845"/>
            <a:ext cx="2732561" cy="2732561"/>
          </a:xfrm>
          <a:prstGeom prst="ellipse">
            <a:avLst/>
          </a:prstGeom>
          <a:gradFill flip="none" rotWithShape="1">
            <a:gsLst>
              <a:gs pos="100000">
                <a:schemeClr val="accent1"/>
              </a:gs>
              <a:gs pos="68000">
                <a:schemeClr val="accent1"/>
              </a:gs>
              <a:gs pos="0">
                <a:schemeClr val="accent3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椭圆 24">
            <a:extLst>
              <a:ext uri="{FF2B5EF4-FFF2-40B4-BE49-F238E27FC236}">
                <a16:creationId xmlns:a16="http://schemas.microsoft.com/office/drawing/2014/main" id="{86ECD491-E6C6-98E1-E5E0-46991E640958}"/>
              </a:ext>
            </a:extLst>
          </p:cNvPr>
          <p:cNvSpPr/>
          <p:nvPr userDrawn="1"/>
        </p:nvSpPr>
        <p:spPr>
          <a:xfrm rot="9097016">
            <a:off x="8454904" y="1302427"/>
            <a:ext cx="2732561" cy="2732561"/>
          </a:xfrm>
          <a:prstGeom prst="ellipse">
            <a:avLst/>
          </a:prstGeom>
          <a:gradFill>
            <a:gsLst>
              <a:gs pos="100000">
                <a:schemeClr val="accent2"/>
              </a:gs>
              <a:gs pos="39000">
                <a:schemeClr val="accent1"/>
              </a:gs>
            </a:gsLst>
            <a:lin ang="75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" name="图片 1" descr="卡通画&#10;&#10;中度可信度描述已自动生成">
            <a:extLst>
              <a:ext uri="{FF2B5EF4-FFF2-40B4-BE49-F238E27FC236}">
                <a16:creationId xmlns:a16="http://schemas.microsoft.com/office/drawing/2014/main" id="{D2770E75-86EC-33D8-9D72-D6663F3DA297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54585" y="406809"/>
            <a:ext cx="1473002" cy="2015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87578047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目录页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任意多边形: 形状 40">
            <a:extLst>
              <a:ext uri="{FF2B5EF4-FFF2-40B4-BE49-F238E27FC236}">
                <a16:creationId xmlns:a16="http://schemas.microsoft.com/office/drawing/2014/main" id="{E286AAC4-7804-002F-F9D3-33D9828727CC}"/>
              </a:ext>
            </a:extLst>
          </p:cNvPr>
          <p:cNvSpPr/>
          <p:nvPr userDrawn="1"/>
        </p:nvSpPr>
        <p:spPr>
          <a:xfrm>
            <a:off x="9935646" y="-279195"/>
            <a:ext cx="2618125" cy="2615870"/>
          </a:xfrm>
          <a:custGeom>
            <a:avLst/>
            <a:gdLst>
              <a:gd name="connsiteX0" fmla="*/ 619642 w 1998270"/>
              <a:gd name="connsiteY0" fmla="*/ 1989726 h 1996549"/>
              <a:gd name="connsiteX1" fmla="*/ 620494 w 1998270"/>
              <a:gd name="connsiteY1" fmla="*/ 1990579 h 1996549"/>
              <a:gd name="connsiteX2" fmla="*/ 619642 w 1998270"/>
              <a:gd name="connsiteY2" fmla="*/ 1991432 h 1996549"/>
              <a:gd name="connsiteX3" fmla="*/ 618789 w 1998270"/>
              <a:gd name="connsiteY3" fmla="*/ 1990579 h 1996549"/>
              <a:gd name="connsiteX4" fmla="*/ 619642 w 1998270"/>
              <a:gd name="connsiteY4" fmla="*/ 1989726 h 1996549"/>
              <a:gd name="connsiteX5" fmla="*/ 681042 w 1998270"/>
              <a:gd name="connsiteY5" fmla="*/ 1989385 h 1996549"/>
              <a:gd name="connsiteX6" fmla="*/ 682236 w 1998270"/>
              <a:gd name="connsiteY6" fmla="*/ 1990579 h 1996549"/>
              <a:gd name="connsiteX7" fmla="*/ 681042 w 1998270"/>
              <a:gd name="connsiteY7" fmla="*/ 1991773 h 1996549"/>
              <a:gd name="connsiteX8" fmla="*/ 679849 w 1998270"/>
              <a:gd name="connsiteY8" fmla="*/ 1990579 h 1996549"/>
              <a:gd name="connsiteX9" fmla="*/ 681042 w 1998270"/>
              <a:gd name="connsiteY9" fmla="*/ 1989385 h 1996549"/>
              <a:gd name="connsiteX10" fmla="*/ 743126 w 1998270"/>
              <a:gd name="connsiteY10" fmla="*/ 1989044 h 1996549"/>
              <a:gd name="connsiteX11" fmla="*/ 744661 w 1998270"/>
              <a:gd name="connsiteY11" fmla="*/ 1990579 h 1996549"/>
              <a:gd name="connsiteX12" fmla="*/ 743126 w 1998270"/>
              <a:gd name="connsiteY12" fmla="*/ 1992115 h 1996549"/>
              <a:gd name="connsiteX13" fmla="*/ 741591 w 1998270"/>
              <a:gd name="connsiteY13" fmla="*/ 1990579 h 1996549"/>
              <a:gd name="connsiteX14" fmla="*/ 743126 w 1998270"/>
              <a:gd name="connsiteY14" fmla="*/ 1989044 h 1996549"/>
              <a:gd name="connsiteX15" fmla="*/ 803844 w 1998270"/>
              <a:gd name="connsiteY15" fmla="*/ 1988703 h 1996549"/>
              <a:gd name="connsiteX16" fmla="*/ 805721 w 1998270"/>
              <a:gd name="connsiteY16" fmla="*/ 1990580 h 1996549"/>
              <a:gd name="connsiteX17" fmla="*/ 803844 w 1998270"/>
              <a:gd name="connsiteY17" fmla="*/ 1992456 h 1996549"/>
              <a:gd name="connsiteX18" fmla="*/ 801969 w 1998270"/>
              <a:gd name="connsiteY18" fmla="*/ 1990580 h 1996549"/>
              <a:gd name="connsiteX19" fmla="*/ 803844 w 1998270"/>
              <a:gd name="connsiteY19" fmla="*/ 1988703 h 1996549"/>
              <a:gd name="connsiteX20" fmla="*/ 865246 w 1998270"/>
              <a:gd name="connsiteY20" fmla="*/ 1988362 h 1996549"/>
              <a:gd name="connsiteX21" fmla="*/ 867463 w 1998270"/>
              <a:gd name="connsiteY21" fmla="*/ 1990580 h 1996549"/>
              <a:gd name="connsiteX22" fmla="*/ 865246 w 1998270"/>
              <a:gd name="connsiteY22" fmla="*/ 1992797 h 1996549"/>
              <a:gd name="connsiteX23" fmla="*/ 863029 w 1998270"/>
              <a:gd name="connsiteY23" fmla="*/ 1990580 h 1996549"/>
              <a:gd name="connsiteX24" fmla="*/ 865246 w 1998270"/>
              <a:gd name="connsiteY24" fmla="*/ 1988362 h 1996549"/>
              <a:gd name="connsiteX25" fmla="*/ 926647 w 1998270"/>
              <a:gd name="connsiteY25" fmla="*/ 1988021 h 1996549"/>
              <a:gd name="connsiteX26" fmla="*/ 927005 w 1998270"/>
              <a:gd name="connsiteY26" fmla="*/ 1988021 h 1996549"/>
              <a:gd name="connsiteX27" fmla="*/ 929206 w 1998270"/>
              <a:gd name="connsiteY27" fmla="*/ 1990579 h 1996549"/>
              <a:gd name="connsiteX28" fmla="*/ 926647 w 1998270"/>
              <a:gd name="connsiteY28" fmla="*/ 1993138 h 1996549"/>
              <a:gd name="connsiteX29" fmla="*/ 924089 w 1998270"/>
              <a:gd name="connsiteY29" fmla="*/ 1990579 h 1996549"/>
              <a:gd name="connsiteX30" fmla="*/ 926647 w 1998270"/>
              <a:gd name="connsiteY30" fmla="*/ 1988021 h 1996549"/>
              <a:gd name="connsiteX31" fmla="*/ 988049 w 1998270"/>
              <a:gd name="connsiteY31" fmla="*/ 1987681 h 1996549"/>
              <a:gd name="connsiteX32" fmla="*/ 988407 w 1998270"/>
              <a:gd name="connsiteY32" fmla="*/ 1987681 h 1996549"/>
              <a:gd name="connsiteX33" fmla="*/ 990949 w 1998270"/>
              <a:gd name="connsiteY33" fmla="*/ 1990580 h 1996549"/>
              <a:gd name="connsiteX34" fmla="*/ 988049 w 1998270"/>
              <a:gd name="connsiteY34" fmla="*/ 1993480 h 1996549"/>
              <a:gd name="connsiteX35" fmla="*/ 985150 w 1998270"/>
              <a:gd name="connsiteY35" fmla="*/ 1990580 h 1996549"/>
              <a:gd name="connsiteX36" fmla="*/ 988049 w 1998270"/>
              <a:gd name="connsiteY36" fmla="*/ 1987681 h 1996549"/>
              <a:gd name="connsiteX37" fmla="*/ 1050132 w 1998270"/>
              <a:gd name="connsiteY37" fmla="*/ 1987340 h 1996549"/>
              <a:gd name="connsiteX38" fmla="*/ 1050490 w 1998270"/>
              <a:gd name="connsiteY38" fmla="*/ 1987340 h 1996549"/>
              <a:gd name="connsiteX39" fmla="*/ 1053373 w 1998270"/>
              <a:gd name="connsiteY39" fmla="*/ 1990580 h 1996549"/>
              <a:gd name="connsiteX40" fmla="*/ 1050132 w 1998270"/>
              <a:gd name="connsiteY40" fmla="*/ 1993821 h 1996549"/>
              <a:gd name="connsiteX41" fmla="*/ 1046892 w 1998270"/>
              <a:gd name="connsiteY41" fmla="*/ 1990580 h 1996549"/>
              <a:gd name="connsiteX42" fmla="*/ 1050132 w 1998270"/>
              <a:gd name="connsiteY42" fmla="*/ 1987340 h 1996549"/>
              <a:gd name="connsiteX43" fmla="*/ 1110851 w 1998270"/>
              <a:gd name="connsiteY43" fmla="*/ 1987168 h 1996549"/>
              <a:gd name="connsiteX44" fmla="*/ 1114262 w 1998270"/>
              <a:gd name="connsiteY44" fmla="*/ 1990580 h 1996549"/>
              <a:gd name="connsiteX45" fmla="*/ 1110851 w 1998270"/>
              <a:gd name="connsiteY45" fmla="*/ 1993991 h 1996549"/>
              <a:gd name="connsiteX46" fmla="*/ 1107440 w 1998270"/>
              <a:gd name="connsiteY46" fmla="*/ 1990580 h 1996549"/>
              <a:gd name="connsiteX47" fmla="*/ 1110851 w 1998270"/>
              <a:gd name="connsiteY47" fmla="*/ 1987168 h 1996549"/>
              <a:gd name="connsiteX48" fmla="*/ 1172253 w 1998270"/>
              <a:gd name="connsiteY48" fmla="*/ 1986827 h 1996549"/>
              <a:gd name="connsiteX49" fmla="*/ 1176005 w 1998270"/>
              <a:gd name="connsiteY49" fmla="*/ 1990580 h 1996549"/>
              <a:gd name="connsiteX50" fmla="*/ 1172253 w 1998270"/>
              <a:gd name="connsiteY50" fmla="*/ 1994332 h 1996549"/>
              <a:gd name="connsiteX51" fmla="*/ 1168501 w 1998270"/>
              <a:gd name="connsiteY51" fmla="*/ 1990580 h 1996549"/>
              <a:gd name="connsiteX52" fmla="*/ 1172253 w 1998270"/>
              <a:gd name="connsiteY52" fmla="*/ 1986827 h 1996549"/>
              <a:gd name="connsiteX53" fmla="*/ 1234020 w 1998270"/>
              <a:gd name="connsiteY53" fmla="*/ 1986522 h 1996549"/>
              <a:gd name="connsiteX54" fmla="*/ 1237943 w 1998270"/>
              <a:gd name="connsiteY54" fmla="*/ 1990445 h 1996549"/>
              <a:gd name="connsiteX55" fmla="*/ 1234020 w 1998270"/>
              <a:gd name="connsiteY55" fmla="*/ 1994368 h 1996549"/>
              <a:gd name="connsiteX56" fmla="*/ 1230097 w 1998270"/>
              <a:gd name="connsiteY56" fmla="*/ 1990445 h 1996549"/>
              <a:gd name="connsiteX57" fmla="*/ 1234020 w 1998270"/>
              <a:gd name="connsiteY57" fmla="*/ 1986522 h 1996549"/>
              <a:gd name="connsiteX58" fmla="*/ 1664145 w 1998270"/>
              <a:gd name="connsiteY58" fmla="*/ 1985975 h 1996549"/>
              <a:gd name="connsiteX59" fmla="*/ 1664486 w 1998270"/>
              <a:gd name="connsiteY59" fmla="*/ 1985975 h 1996549"/>
              <a:gd name="connsiteX60" fmla="*/ 1669262 w 1998270"/>
              <a:gd name="connsiteY60" fmla="*/ 1991092 h 1996549"/>
              <a:gd name="connsiteX61" fmla="*/ 1664145 w 1998270"/>
              <a:gd name="connsiteY61" fmla="*/ 1996209 h 1996549"/>
              <a:gd name="connsiteX62" fmla="*/ 1659029 w 1998270"/>
              <a:gd name="connsiteY62" fmla="*/ 1991092 h 1996549"/>
              <a:gd name="connsiteX63" fmla="*/ 1664145 w 1998270"/>
              <a:gd name="connsiteY63" fmla="*/ 1985975 h 1996549"/>
              <a:gd name="connsiteX64" fmla="*/ 1602061 w 1998270"/>
              <a:gd name="connsiteY64" fmla="*/ 1985975 h 1996549"/>
              <a:gd name="connsiteX65" fmla="*/ 1602403 w 1998270"/>
              <a:gd name="connsiteY65" fmla="*/ 1985975 h 1996549"/>
              <a:gd name="connsiteX66" fmla="*/ 1607178 w 1998270"/>
              <a:gd name="connsiteY66" fmla="*/ 1991092 h 1996549"/>
              <a:gd name="connsiteX67" fmla="*/ 1602061 w 1998270"/>
              <a:gd name="connsiteY67" fmla="*/ 1996209 h 1996549"/>
              <a:gd name="connsiteX68" fmla="*/ 1596945 w 1998270"/>
              <a:gd name="connsiteY68" fmla="*/ 1991092 h 1996549"/>
              <a:gd name="connsiteX69" fmla="*/ 1602061 w 1998270"/>
              <a:gd name="connsiteY69" fmla="*/ 1985975 h 1996549"/>
              <a:gd name="connsiteX70" fmla="*/ 1971151 w 1998270"/>
              <a:gd name="connsiteY70" fmla="*/ 1985974 h 1996549"/>
              <a:gd name="connsiteX71" fmla="*/ 1975756 w 1998270"/>
              <a:gd name="connsiteY71" fmla="*/ 1990580 h 1996549"/>
              <a:gd name="connsiteX72" fmla="*/ 1971151 w 1998270"/>
              <a:gd name="connsiteY72" fmla="*/ 1995185 h 1996549"/>
              <a:gd name="connsiteX73" fmla="*/ 1966547 w 1998270"/>
              <a:gd name="connsiteY73" fmla="*/ 1990580 h 1996549"/>
              <a:gd name="connsiteX74" fmla="*/ 1971151 w 1998270"/>
              <a:gd name="connsiteY74" fmla="*/ 1985974 h 1996549"/>
              <a:gd name="connsiteX75" fmla="*/ 1909068 w 1998270"/>
              <a:gd name="connsiteY75" fmla="*/ 1985974 h 1996549"/>
              <a:gd name="connsiteX76" fmla="*/ 1914356 w 1998270"/>
              <a:gd name="connsiteY76" fmla="*/ 1991262 h 1996549"/>
              <a:gd name="connsiteX77" fmla="*/ 1909068 w 1998270"/>
              <a:gd name="connsiteY77" fmla="*/ 1996549 h 1996549"/>
              <a:gd name="connsiteX78" fmla="*/ 1903781 w 1998270"/>
              <a:gd name="connsiteY78" fmla="*/ 1991262 h 1996549"/>
              <a:gd name="connsiteX79" fmla="*/ 1909068 w 1998270"/>
              <a:gd name="connsiteY79" fmla="*/ 1985974 h 1996549"/>
              <a:gd name="connsiteX80" fmla="*/ 1847667 w 1998270"/>
              <a:gd name="connsiteY80" fmla="*/ 1985974 h 1996549"/>
              <a:gd name="connsiteX81" fmla="*/ 1852954 w 1998270"/>
              <a:gd name="connsiteY81" fmla="*/ 1991262 h 1996549"/>
              <a:gd name="connsiteX82" fmla="*/ 1847667 w 1998270"/>
              <a:gd name="connsiteY82" fmla="*/ 1996549 h 1996549"/>
              <a:gd name="connsiteX83" fmla="*/ 1842380 w 1998270"/>
              <a:gd name="connsiteY83" fmla="*/ 1991262 h 1996549"/>
              <a:gd name="connsiteX84" fmla="*/ 1847667 w 1998270"/>
              <a:gd name="connsiteY84" fmla="*/ 1985974 h 1996549"/>
              <a:gd name="connsiteX85" fmla="*/ 1786265 w 1998270"/>
              <a:gd name="connsiteY85" fmla="*/ 1985974 h 1996549"/>
              <a:gd name="connsiteX86" fmla="*/ 1791552 w 1998270"/>
              <a:gd name="connsiteY86" fmla="*/ 1991262 h 1996549"/>
              <a:gd name="connsiteX87" fmla="*/ 1786265 w 1998270"/>
              <a:gd name="connsiteY87" fmla="*/ 1996549 h 1996549"/>
              <a:gd name="connsiteX88" fmla="*/ 1780978 w 1998270"/>
              <a:gd name="connsiteY88" fmla="*/ 1991262 h 1996549"/>
              <a:gd name="connsiteX89" fmla="*/ 1786265 w 1998270"/>
              <a:gd name="connsiteY89" fmla="*/ 1985974 h 1996549"/>
              <a:gd name="connsiteX90" fmla="*/ 1724864 w 1998270"/>
              <a:gd name="connsiteY90" fmla="*/ 1985974 h 1996549"/>
              <a:gd name="connsiteX91" fmla="*/ 1730151 w 1998270"/>
              <a:gd name="connsiteY91" fmla="*/ 1991262 h 1996549"/>
              <a:gd name="connsiteX92" fmla="*/ 1724864 w 1998270"/>
              <a:gd name="connsiteY92" fmla="*/ 1996549 h 1996549"/>
              <a:gd name="connsiteX93" fmla="*/ 1719577 w 1998270"/>
              <a:gd name="connsiteY93" fmla="*/ 1991262 h 1996549"/>
              <a:gd name="connsiteX94" fmla="*/ 1724864 w 1998270"/>
              <a:gd name="connsiteY94" fmla="*/ 1985974 h 1996549"/>
              <a:gd name="connsiteX95" fmla="*/ 1479259 w 1998270"/>
              <a:gd name="connsiteY95" fmla="*/ 1985974 h 1996549"/>
              <a:gd name="connsiteX96" fmla="*/ 1479600 w 1998270"/>
              <a:gd name="connsiteY96" fmla="*/ 1985974 h 1996549"/>
              <a:gd name="connsiteX97" fmla="*/ 1484035 w 1998270"/>
              <a:gd name="connsiteY97" fmla="*/ 1990750 h 1996549"/>
              <a:gd name="connsiteX98" fmla="*/ 1479259 w 1998270"/>
              <a:gd name="connsiteY98" fmla="*/ 1995526 h 1996549"/>
              <a:gd name="connsiteX99" fmla="*/ 1474484 w 1998270"/>
              <a:gd name="connsiteY99" fmla="*/ 1990750 h 1996549"/>
              <a:gd name="connsiteX100" fmla="*/ 1479259 w 1998270"/>
              <a:gd name="connsiteY100" fmla="*/ 1985974 h 1996549"/>
              <a:gd name="connsiteX101" fmla="*/ 1417857 w 1998270"/>
              <a:gd name="connsiteY101" fmla="*/ 1985974 h 1996549"/>
              <a:gd name="connsiteX102" fmla="*/ 1422462 w 1998270"/>
              <a:gd name="connsiteY102" fmla="*/ 1990580 h 1996549"/>
              <a:gd name="connsiteX103" fmla="*/ 1417857 w 1998270"/>
              <a:gd name="connsiteY103" fmla="*/ 1995185 h 1996549"/>
              <a:gd name="connsiteX104" fmla="*/ 1413253 w 1998270"/>
              <a:gd name="connsiteY104" fmla="*/ 1990580 h 1996549"/>
              <a:gd name="connsiteX105" fmla="*/ 1417857 w 1998270"/>
              <a:gd name="connsiteY105" fmla="*/ 1985974 h 1996549"/>
              <a:gd name="connsiteX106" fmla="*/ 1357138 w 1998270"/>
              <a:gd name="connsiteY106" fmla="*/ 1985974 h 1996549"/>
              <a:gd name="connsiteX107" fmla="*/ 1357479 w 1998270"/>
              <a:gd name="connsiteY107" fmla="*/ 1985974 h 1996549"/>
              <a:gd name="connsiteX108" fmla="*/ 1361573 w 1998270"/>
              <a:gd name="connsiteY108" fmla="*/ 1990409 h 1996549"/>
              <a:gd name="connsiteX109" fmla="*/ 1357138 w 1998270"/>
              <a:gd name="connsiteY109" fmla="*/ 1994843 h 1996549"/>
              <a:gd name="connsiteX110" fmla="*/ 1352704 w 1998270"/>
              <a:gd name="connsiteY110" fmla="*/ 1990409 h 1996549"/>
              <a:gd name="connsiteX111" fmla="*/ 1357138 w 1998270"/>
              <a:gd name="connsiteY111" fmla="*/ 1985974 h 1996549"/>
              <a:gd name="connsiteX112" fmla="*/ 1295055 w 1998270"/>
              <a:gd name="connsiteY112" fmla="*/ 1985974 h 1996549"/>
              <a:gd name="connsiteX113" fmla="*/ 1299319 w 1998270"/>
              <a:gd name="connsiteY113" fmla="*/ 1990238 h 1996549"/>
              <a:gd name="connsiteX114" fmla="*/ 1295055 w 1998270"/>
              <a:gd name="connsiteY114" fmla="*/ 1994502 h 1996549"/>
              <a:gd name="connsiteX115" fmla="*/ 1290791 w 1998270"/>
              <a:gd name="connsiteY115" fmla="*/ 1990238 h 1996549"/>
              <a:gd name="connsiteX116" fmla="*/ 1295055 w 1998270"/>
              <a:gd name="connsiteY116" fmla="*/ 1985974 h 1996549"/>
              <a:gd name="connsiteX117" fmla="*/ 1541026 w 1998270"/>
              <a:gd name="connsiteY117" fmla="*/ 1985499 h 1996549"/>
              <a:gd name="connsiteX118" fmla="*/ 1545972 w 1998270"/>
              <a:gd name="connsiteY118" fmla="*/ 1990445 h 1996549"/>
              <a:gd name="connsiteX119" fmla="*/ 1541026 w 1998270"/>
              <a:gd name="connsiteY119" fmla="*/ 1995391 h 1996549"/>
              <a:gd name="connsiteX120" fmla="*/ 1536080 w 1998270"/>
              <a:gd name="connsiteY120" fmla="*/ 1990445 h 1996549"/>
              <a:gd name="connsiteX121" fmla="*/ 1541026 w 1998270"/>
              <a:gd name="connsiteY121" fmla="*/ 1985499 h 1996549"/>
              <a:gd name="connsiteX122" fmla="*/ 558240 w 1998270"/>
              <a:gd name="connsiteY122" fmla="*/ 1928155 h 1996549"/>
              <a:gd name="connsiteX123" fmla="*/ 558632 w 1998270"/>
              <a:gd name="connsiteY123" fmla="*/ 1928155 h 1996549"/>
              <a:gd name="connsiteX124" fmla="*/ 559263 w 1998270"/>
              <a:gd name="connsiteY124" fmla="*/ 1929179 h 1996549"/>
              <a:gd name="connsiteX125" fmla="*/ 558240 w 1998270"/>
              <a:gd name="connsiteY125" fmla="*/ 1930202 h 1996549"/>
              <a:gd name="connsiteX126" fmla="*/ 557217 w 1998270"/>
              <a:gd name="connsiteY126" fmla="*/ 1929179 h 1996549"/>
              <a:gd name="connsiteX127" fmla="*/ 558240 w 1998270"/>
              <a:gd name="connsiteY127" fmla="*/ 1928155 h 1996549"/>
              <a:gd name="connsiteX128" fmla="*/ 620008 w 1998270"/>
              <a:gd name="connsiteY128" fmla="*/ 1927509 h 1996549"/>
              <a:gd name="connsiteX129" fmla="*/ 621543 w 1998270"/>
              <a:gd name="connsiteY129" fmla="*/ 1929044 h 1996549"/>
              <a:gd name="connsiteX130" fmla="*/ 620008 w 1998270"/>
              <a:gd name="connsiteY130" fmla="*/ 1930579 h 1996549"/>
              <a:gd name="connsiteX131" fmla="*/ 618473 w 1998270"/>
              <a:gd name="connsiteY131" fmla="*/ 1929044 h 1996549"/>
              <a:gd name="connsiteX132" fmla="*/ 620008 w 1998270"/>
              <a:gd name="connsiteY132" fmla="*/ 1927509 h 1996549"/>
              <a:gd name="connsiteX133" fmla="*/ 681042 w 1998270"/>
              <a:gd name="connsiteY133" fmla="*/ 1927131 h 1996549"/>
              <a:gd name="connsiteX134" fmla="*/ 683089 w 1998270"/>
              <a:gd name="connsiteY134" fmla="*/ 1929178 h 1996549"/>
              <a:gd name="connsiteX135" fmla="*/ 681042 w 1998270"/>
              <a:gd name="connsiteY135" fmla="*/ 1931225 h 1996549"/>
              <a:gd name="connsiteX136" fmla="*/ 678996 w 1998270"/>
              <a:gd name="connsiteY136" fmla="*/ 1929178 h 1996549"/>
              <a:gd name="connsiteX137" fmla="*/ 681042 w 1998270"/>
              <a:gd name="connsiteY137" fmla="*/ 1927131 h 1996549"/>
              <a:gd name="connsiteX138" fmla="*/ 743126 w 1998270"/>
              <a:gd name="connsiteY138" fmla="*/ 1926790 h 1996549"/>
              <a:gd name="connsiteX139" fmla="*/ 745514 w 1998270"/>
              <a:gd name="connsiteY139" fmla="*/ 1929178 h 1996549"/>
              <a:gd name="connsiteX140" fmla="*/ 743126 w 1998270"/>
              <a:gd name="connsiteY140" fmla="*/ 1931566 h 1996549"/>
              <a:gd name="connsiteX141" fmla="*/ 740738 w 1998270"/>
              <a:gd name="connsiteY141" fmla="*/ 1929178 h 1996549"/>
              <a:gd name="connsiteX142" fmla="*/ 743126 w 1998270"/>
              <a:gd name="connsiteY142" fmla="*/ 1926790 h 1996549"/>
              <a:gd name="connsiteX143" fmla="*/ 803845 w 1998270"/>
              <a:gd name="connsiteY143" fmla="*/ 1926279 h 1996549"/>
              <a:gd name="connsiteX144" fmla="*/ 804203 w 1998270"/>
              <a:gd name="connsiteY144" fmla="*/ 1926279 h 1996549"/>
              <a:gd name="connsiteX145" fmla="*/ 806745 w 1998270"/>
              <a:gd name="connsiteY145" fmla="*/ 1929178 h 1996549"/>
              <a:gd name="connsiteX146" fmla="*/ 803845 w 1998270"/>
              <a:gd name="connsiteY146" fmla="*/ 1932078 h 1996549"/>
              <a:gd name="connsiteX147" fmla="*/ 800946 w 1998270"/>
              <a:gd name="connsiteY147" fmla="*/ 1929178 h 1996549"/>
              <a:gd name="connsiteX148" fmla="*/ 803845 w 1998270"/>
              <a:gd name="connsiteY148" fmla="*/ 1926279 h 1996549"/>
              <a:gd name="connsiteX149" fmla="*/ 865246 w 1998270"/>
              <a:gd name="connsiteY149" fmla="*/ 1925938 h 1996549"/>
              <a:gd name="connsiteX150" fmla="*/ 865604 w 1998270"/>
              <a:gd name="connsiteY150" fmla="*/ 1925938 h 1996549"/>
              <a:gd name="connsiteX151" fmla="*/ 868487 w 1998270"/>
              <a:gd name="connsiteY151" fmla="*/ 1929178 h 1996549"/>
              <a:gd name="connsiteX152" fmla="*/ 865246 w 1998270"/>
              <a:gd name="connsiteY152" fmla="*/ 1932419 h 1996549"/>
              <a:gd name="connsiteX153" fmla="*/ 862006 w 1998270"/>
              <a:gd name="connsiteY153" fmla="*/ 1929178 h 1996549"/>
              <a:gd name="connsiteX154" fmla="*/ 865246 w 1998270"/>
              <a:gd name="connsiteY154" fmla="*/ 1925938 h 1996549"/>
              <a:gd name="connsiteX155" fmla="*/ 926648 w 1998270"/>
              <a:gd name="connsiteY155" fmla="*/ 1925426 h 1996549"/>
              <a:gd name="connsiteX156" fmla="*/ 930400 w 1998270"/>
              <a:gd name="connsiteY156" fmla="*/ 1929179 h 1996549"/>
              <a:gd name="connsiteX157" fmla="*/ 926648 w 1998270"/>
              <a:gd name="connsiteY157" fmla="*/ 1932931 h 1996549"/>
              <a:gd name="connsiteX158" fmla="*/ 922896 w 1998270"/>
              <a:gd name="connsiteY158" fmla="*/ 1929179 h 1996549"/>
              <a:gd name="connsiteX159" fmla="*/ 926648 w 1998270"/>
              <a:gd name="connsiteY159" fmla="*/ 1925426 h 1996549"/>
              <a:gd name="connsiteX160" fmla="*/ 988049 w 1998270"/>
              <a:gd name="connsiteY160" fmla="*/ 1925085 h 1996549"/>
              <a:gd name="connsiteX161" fmla="*/ 988390 w 1998270"/>
              <a:gd name="connsiteY161" fmla="*/ 1925085 h 1996549"/>
              <a:gd name="connsiteX162" fmla="*/ 992143 w 1998270"/>
              <a:gd name="connsiteY162" fmla="*/ 1929179 h 1996549"/>
              <a:gd name="connsiteX163" fmla="*/ 988049 w 1998270"/>
              <a:gd name="connsiteY163" fmla="*/ 1933272 h 1996549"/>
              <a:gd name="connsiteX164" fmla="*/ 983956 w 1998270"/>
              <a:gd name="connsiteY164" fmla="*/ 1929179 h 1996549"/>
              <a:gd name="connsiteX165" fmla="*/ 988049 w 1998270"/>
              <a:gd name="connsiteY165" fmla="*/ 1925085 h 1996549"/>
              <a:gd name="connsiteX166" fmla="*/ 1050132 w 1998270"/>
              <a:gd name="connsiteY166" fmla="*/ 1924744 h 1996549"/>
              <a:gd name="connsiteX167" fmla="*/ 1050473 w 1998270"/>
              <a:gd name="connsiteY167" fmla="*/ 1924744 h 1996549"/>
              <a:gd name="connsiteX168" fmla="*/ 1054567 w 1998270"/>
              <a:gd name="connsiteY168" fmla="*/ 1929179 h 1996549"/>
              <a:gd name="connsiteX169" fmla="*/ 1050132 w 1998270"/>
              <a:gd name="connsiteY169" fmla="*/ 1933613 h 1996549"/>
              <a:gd name="connsiteX170" fmla="*/ 1045698 w 1998270"/>
              <a:gd name="connsiteY170" fmla="*/ 1929179 h 1996549"/>
              <a:gd name="connsiteX171" fmla="*/ 1050132 w 1998270"/>
              <a:gd name="connsiteY171" fmla="*/ 1924744 h 1996549"/>
              <a:gd name="connsiteX172" fmla="*/ 1110851 w 1998270"/>
              <a:gd name="connsiteY172" fmla="*/ 1924403 h 1996549"/>
              <a:gd name="connsiteX173" fmla="*/ 1111192 w 1998270"/>
              <a:gd name="connsiteY173" fmla="*/ 1924403 h 1996549"/>
              <a:gd name="connsiteX174" fmla="*/ 1115627 w 1998270"/>
              <a:gd name="connsiteY174" fmla="*/ 1929179 h 1996549"/>
              <a:gd name="connsiteX175" fmla="*/ 1110851 w 1998270"/>
              <a:gd name="connsiteY175" fmla="*/ 1933955 h 1996549"/>
              <a:gd name="connsiteX176" fmla="*/ 1106076 w 1998270"/>
              <a:gd name="connsiteY176" fmla="*/ 1929179 h 1996549"/>
              <a:gd name="connsiteX177" fmla="*/ 1110851 w 1998270"/>
              <a:gd name="connsiteY177" fmla="*/ 1924403 h 1996549"/>
              <a:gd name="connsiteX178" fmla="*/ 1172253 w 1998270"/>
              <a:gd name="connsiteY178" fmla="*/ 1924062 h 1996549"/>
              <a:gd name="connsiteX179" fmla="*/ 1172594 w 1998270"/>
              <a:gd name="connsiteY179" fmla="*/ 1924062 h 1996549"/>
              <a:gd name="connsiteX180" fmla="*/ 1177369 w 1998270"/>
              <a:gd name="connsiteY180" fmla="*/ 1929179 h 1996549"/>
              <a:gd name="connsiteX181" fmla="*/ 1172253 w 1998270"/>
              <a:gd name="connsiteY181" fmla="*/ 1934296 h 1996549"/>
              <a:gd name="connsiteX182" fmla="*/ 1167136 w 1998270"/>
              <a:gd name="connsiteY182" fmla="*/ 1929179 h 1996549"/>
              <a:gd name="connsiteX183" fmla="*/ 1172253 w 1998270"/>
              <a:gd name="connsiteY183" fmla="*/ 1924062 h 1996549"/>
              <a:gd name="connsiteX184" fmla="*/ 1234020 w 1998270"/>
              <a:gd name="connsiteY184" fmla="*/ 1923757 h 1996549"/>
              <a:gd name="connsiteX185" fmla="*/ 1239308 w 1998270"/>
              <a:gd name="connsiteY185" fmla="*/ 1929044 h 1996549"/>
              <a:gd name="connsiteX186" fmla="*/ 1234020 w 1998270"/>
              <a:gd name="connsiteY186" fmla="*/ 1934332 h 1996549"/>
              <a:gd name="connsiteX187" fmla="*/ 1228733 w 1998270"/>
              <a:gd name="connsiteY187" fmla="*/ 1929044 h 1996549"/>
              <a:gd name="connsiteX188" fmla="*/ 1234020 w 1998270"/>
              <a:gd name="connsiteY188" fmla="*/ 1923757 h 1996549"/>
              <a:gd name="connsiteX189" fmla="*/ 1295055 w 1998270"/>
              <a:gd name="connsiteY189" fmla="*/ 1923550 h 1996549"/>
              <a:gd name="connsiteX190" fmla="*/ 1300684 w 1998270"/>
              <a:gd name="connsiteY190" fmla="*/ 1929179 h 1996549"/>
              <a:gd name="connsiteX191" fmla="*/ 1295055 w 1998270"/>
              <a:gd name="connsiteY191" fmla="*/ 1934807 h 1996549"/>
              <a:gd name="connsiteX192" fmla="*/ 1289427 w 1998270"/>
              <a:gd name="connsiteY192" fmla="*/ 1929179 h 1996549"/>
              <a:gd name="connsiteX193" fmla="*/ 1295055 w 1998270"/>
              <a:gd name="connsiteY193" fmla="*/ 1923550 h 1996549"/>
              <a:gd name="connsiteX194" fmla="*/ 1357139 w 1998270"/>
              <a:gd name="connsiteY194" fmla="*/ 1923379 h 1996549"/>
              <a:gd name="connsiteX195" fmla="*/ 1362937 w 1998270"/>
              <a:gd name="connsiteY195" fmla="*/ 1929008 h 1996549"/>
              <a:gd name="connsiteX196" fmla="*/ 1357139 w 1998270"/>
              <a:gd name="connsiteY196" fmla="*/ 1934807 h 1996549"/>
              <a:gd name="connsiteX197" fmla="*/ 1351340 w 1998270"/>
              <a:gd name="connsiteY197" fmla="*/ 1929178 h 1996549"/>
              <a:gd name="connsiteX198" fmla="*/ 1357139 w 1998270"/>
              <a:gd name="connsiteY198" fmla="*/ 1923379 h 1996549"/>
              <a:gd name="connsiteX199" fmla="*/ 1971151 w 1998270"/>
              <a:gd name="connsiteY199" fmla="*/ 1923209 h 1996549"/>
              <a:gd name="connsiteX200" fmla="*/ 1977121 w 1998270"/>
              <a:gd name="connsiteY200" fmla="*/ 1928837 h 1996549"/>
              <a:gd name="connsiteX201" fmla="*/ 1971151 w 1998270"/>
              <a:gd name="connsiteY201" fmla="*/ 1934807 h 1996549"/>
              <a:gd name="connsiteX202" fmla="*/ 1965182 w 1998270"/>
              <a:gd name="connsiteY202" fmla="*/ 1929178 h 1996549"/>
              <a:gd name="connsiteX203" fmla="*/ 1971151 w 1998270"/>
              <a:gd name="connsiteY203" fmla="*/ 1923209 h 1996549"/>
              <a:gd name="connsiteX204" fmla="*/ 1417857 w 1998270"/>
              <a:gd name="connsiteY204" fmla="*/ 1923038 h 1996549"/>
              <a:gd name="connsiteX205" fmla="*/ 1423998 w 1998270"/>
              <a:gd name="connsiteY205" fmla="*/ 1929179 h 1996549"/>
              <a:gd name="connsiteX206" fmla="*/ 1417857 w 1998270"/>
              <a:gd name="connsiteY206" fmla="*/ 1935319 h 1996549"/>
              <a:gd name="connsiteX207" fmla="*/ 1411718 w 1998270"/>
              <a:gd name="connsiteY207" fmla="*/ 1929179 h 1996549"/>
              <a:gd name="connsiteX208" fmla="*/ 1417857 w 1998270"/>
              <a:gd name="connsiteY208" fmla="*/ 1923038 h 1996549"/>
              <a:gd name="connsiteX209" fmla="*/ 1479259 w 1998270"/>
              <a:gd name="connsiteY209" fmla="*/ 1922868 h 1996549"/>
              <a:gd name="connsiteX210" fmla="*/ 1479600 w 1998270"/>
              <a:gd name="connsiteY210" fmla="*/ 1922868 h 1996549"/>
              <a:gd name="connsiteX211" fmla="*/ 1485570 w 1998270"/>
              <a:gd name="connsiteY211" fmla="*/ 1929179 h 1996549"/>
              <a:gd name="connsiteX212" fmla="*/ 1479259 w 1998270"/>
              <a:gd name="connsiteY212" fmla="*/ 1935489 h 1996549"/>
              <a:gd name="connsiteX213" fmla="*/ 1472949 w 1998270"/>
              <a:gd name="connsiteY213" fmla="*/ 1929179 h 1996549"/>
              <a:gd name="connsiteX214" fmla="*/ 1479259 w 1998270"/>
              <a:gd name="connsiteY214" fmla="*/ 1922868 h 1996549"/>
              <a:gd name="connsiteX215" fmla="*/ 1540660 w 1998270"/>
              <a:gd name="connsiteY215" fmla="*/ 1922697 h 1996549"/>
              <a:gd name="connsiteX216" fmla="*/ 1547141 w 1998270"/>
              <a:gd name="connsiteY216" fmla="*/ 1929179 h 1996549"/>
              <a:gd name="connsiteX217" fmla="*/ 1540660 w 1998270"/>
              <a:gd name="connsiteY217" fmla="*/ 1935660 h 1996549"/>
              <a:gd name="connsiteX218" fmla="*/ 1534179 w 1998270"/>
              <a:gd name="connsiteY218" fmla="*/ 1929179 h 1996549"/>
              <a:gd name="connsiteX219" fmla="*/ 1540660 w 1998270"/>
              <a:gd name="connsiteY219" fmla="*/ 1922697 h 1996549"/>
              <a:gd name="connsiteX220" fmla="*/ 1664145 w 1998270"/>
              <a:gd name="connsiteY220" fmla="*/ 1922527 h 1996549"/>
              <a:gd name="connsiteX221" fmla="*/ 1664486 w 1998270"/>
              <a:gd name="connsiteY221" fmla="*/ 1922527 h 1996549"/>
              <a:gd name="connsiteX222" fmla="*/ 1670797 w 1998270"/>
              <a:gd name="connsiteY222" fmla="*/ 1929179 h 1996549"/>
              <a:gd name="connsiteX223" fmla="*/ 1664145 w 1998270"/>
              <a:gd name="connsiteY223" fmla="*/ 1935831 h 1996549"/>
              <a:gd name="connsiteX224" fmla="*/ 1657493 w 1998270"/>
              <a:gd name="connsiteY224" fmla="*/ 1929179 h 1996549"/>
              <a:gd name="connsiteX225" fmla="*/ 1664145 w 1998270"/>
              <a:gd name="connsiteY225" fmla="*/ 1922527 h 1996549"/>
              <a:gd name="connsiteX226" fmla="*/ 1602428 w 1998270"/>
              <a:gd name="connsiteY226" fmla="*/ 1922392 h 1996549"/>
              <a:gd name="connsiteX227" fmla="*/ 1609080 w 1998270"/>
              <a:gd name="connsiteY227" fmla="*/ 1929044 h 1996549"/>
              <a:gd name="connsiteX228" fmla="*/ 1602428 w 1998270"/>
              <a:gd name="connsiteY228" fmla="*/ 1935696 h 1996549"/>
              <a:gd name="connsiteX229" fmla="*/ 1595776 w 1998270"/>
              <a:gd name="connsiteY229" fmla="*/ 1929044 h 1996549"/>
              <a:gd name="connsiteX230" fmla="*/ 1602428 w 1998270"/>
              <a:gd name="connsiteY230" fmla="*/ 1922392 h 1996549"/>
              <a:gd name="connsiteX231" fmla="*/ 1909068 w 1998270"/>
              <a:gd name="connsiteY231" fmla="*/ 1922356 h 1996549"/>
              <a:gd name="connsiteX232" fmla="*/ 1915891 w 1998270"/>
              <a:gd name="connsiteY232" fmla="*/ 1929179 h 1996549"/>
              <a:gd name="connsiteX233" fmla="*/ 1909068 w 1998270"/>
              <a:gd name="connsiteY233" fmla="*/ 1936001 h 1996549"/>
              <a:gd name="connsiteX234" fmla="*/ 1902246 w 1998270"/>
              <a:gd name="connsiteY234" fmla="*/ 1929179 h 1996549"/>
              <a:gd name="connsiteX235" fmla="*/ 1909068 w 1998270"/>
              <a:gd name="connsiteY235" fmla="*/ 1922356 h 1996549"/>
              <a:gd name="connsiteX236" fmla="*/ 1847666 w 1998270"/>
              <a:gd name="connsiteY236" fmla="*/ 1922356 h 1996549"/>
              <a:gd name="connsiteX237" fmla="*/ 1854489 w 1998270"/>
              <a:gd name="connsiteY237" fmla="*/ 1929179 h 1996549"/>
              <a:gd name="connsiteX238" fmla="*/ 1847666 w 1998270"/>
              <a:gd name="connsiteY238" fmla="*/ 1936001 h 1996549"/>
              <a:gd name="connsiteX239" fmla="*/ 1840844 w 1998270"/>
              <a:gd name="connsiteY239" fmla="*/ 1929179 h 1996549"/>
              <a:gd name="connsiteX240" fmla="*/ 1847666 w 1998270"/>
              <a:gd name="connsiteY240" fmla="*/ 1922356 h 1996549"/>
              <a:gd name="connsiteX241" fmla="*/ 1786265 w 1998270"/>
              <a:gd name="connsiteY241" fmla="*/ 1922356 h 1996549"/>
              <a:gd name="connsiteX242" fmla="*/ 1793087 w 1998270"/>
              <a:gd name="connsiteY242" fmla="*/ 1929179 h 1996549"/>
              <a:gd name="connsiteX243" fmla="*/ 1786265 w 1998270"/>
              <a:gd name="connsiteY243" fmla="*/ 1936001 h 1996549"/>
              <a:gd name="connsiteX244" fmla="*/ 1779443 w 1998270"/>
              <a:gd name="connsiteY244" fmla="*/ 1929179 h 1996549"/>
              <a:gd name="connsiteX245" fmla="*/ 1786265 w 1998270"/>
              <a:gd name="connsiteY245" fmla="*/ 1922356 h 1996549"/>
              <a:gd name="connsiteX246" fmla="*/ 1724864 w 1998270"/>
              <a:gd name="connsiteY246" fmla="*/ 1922356 h 1996549"/>
              <a:gd name="connsiteX247" fmla="*/ 1731686 w 1998270"/>
              <a:gd name="connsiteY247" fmla="*/ 1929179 h 1996549"/>
              <a:gd name="connsiteX248" fmla="*/ 1724864 w 1998270"/>
              <a:gd name="connsiteY248" fmla="*/ 1936001 h 1996549"/>
              <a:gd name="connsiteX249" fmla="*/ 1718042 w 1998270"/>
              <a:gd name="connsiteY249" fmla="*/ 1929179 h 1996549"/>
              <a:gd name="connsiteX250" fmla="*/ 1724864 w 1998270"/>
              <a:gd name="connsiteY250" fmla="*/ 1922356 h 1996549"/>
              <a:gd name="connsiteX251" fmla="*/ 558240 w 1998270"/>
              <a:gd name="connsiteY251" fmla="*/ 1866584 h 1996549"/>
              <a:gd name="connsiteX252" fmla="*/ 558598 w 1998270"/>
              <a:gd name="connsiteY252" fmla="*/ 1866584 h 1996549"/>
              <a:gd name="connsiteX253" fmla="*/ 559946 w 1998270"/>
              <a:gd name="connsiteY253" fmla="*/ 1868289 h 1996549"/>
              <a:gd name="connsiteX254" fmla="*/ 558240 w 1998270"/>
              <a:gd name="connsiteY254" fmla="*/ 1869995 h 1996549"/>
              <a:gd name="connsiteX255" fmla="*/ 556535 w 1998270"/>
              <a:gd name="connsiteY255" fmla="*/ 1868289 h 1996549"/>
              <a:gd name="connsiteX256" fmla="*/ 558240 w 1998270"/>
              <a:gd name="connsiteY256" fmla="*/ 1866584 h 1996549"/>
              <a:gd name="connsiteX257" fmla="*/ 496839 w 1998270"/>
              <a:gd name="connsiteY257" fmla="*/ 1866583 h 1996549"/>
              <a:gd name="connsiteX258" fmla="*/ 498033 w 1998270"/>
              <a:gd name="connsiteY258" fmla="*/ 1867777 h 1996549"/>
              <a:gd name="connsiteX259" fmla="*/ 496839 w 1998270"/>
              <a:gd name="connsiteY259" fmla="*/ 1868971 h 1996549"/>
              <a:gd name="connsiteX260" fmla="*/ 495645 w 1998270"/>
              <a:gd name="connsiteY260" fmla="*/ 1867777 h 1996549"/>
              <a:gd name="connsiteX261" fmla="*/ 496839 w 1998270"/>
              <a:gd name="connsiteY261" fmla="*/ 1866583 h 1996549"/>
              <a:gd name="connsiteX262" fmla="*/ 619641 w 1998270"/>
              <a:gd name="connsiteY262" fmla="*/ 1865560 h 1996549"/>
              <a:gd name="connsiteX263" fmla="*/ 621858 w 1998270"/>
              <a:gd name="connsiteY263" fmla="*/ 1867778 h 1996549"/>
              <a:gd name="connsiteX264" fmla="*/ 619641 w 1998270"/>
              <a:gd name="connsiteY264" fmla="*/ 1869995 h 1996549"/>
              <a:gd name="connsiteX265" fmla="*/ 617424 w 1998270"/>
              <a:gd name="connsiteY265" fmla="*/ 1867778 h 1996549"/>
              <a:gd name="connsiteX266" fmla="*/ 619641 w 1998270"/>
              <a:gd name="connsiteY266" fmla="*/ 1865560 h 1996549"/>
              <a:gd name="connsiteX267" fmla="*/ 681042 w 1998270"/>
              <a:gd name="connsiteY267" fmla="*/ 1865048 h 1996549"/>
              <a:gd name="connsiteX268" fmla="*/ 683771 w 1998270"/>
              <a:gd name="connsiteY268" fmla="*/ 1867777 h 1996549"/>
              <a:gd name="connsiteX269" fmla="*/ 681042 w 1998270"/>
              <a:gd name="connsiteY269" fmla="*/ 1870506 h 1996549"/>
              <a:gd name="connsiteX270" fmla="*/ 678314 w 1998270"/>
              <a:gd name="connsiteY270" fmla="*/ 1867777 h 1996549"/>
              <a:gd name="connsiteX271" fmla="*/ 681042 w 1998270"/>
              <a:gd name="connsiteY271" fmla="*/ 1865048 h 1996549"/>
              <a:gd name="connsiteX272" fmla="*/ 743126 w 1998270"/>
              <a:gd name="connsiteY272" fmla="*/ 1864537 h 1996549"/>
              <a:gd name="connsiteX273" fmla="*/ 743484 w 1998270"/>
              <a:gd name="connsiteY273" fmla="*/ 1864537 h 1996549"/>
              <a:gd name="connsiteX274" fmla="*/ 746367 w 1998270"/>
              <a:gd name="connsiteY274" fmla="*/ 1867777 h 1996549"/>
              <a:gd name="connsiteX275" fmla="*/ 743126 w 1998270"/>
              <a:gd name="connsiteY275" fmla="*/ 1871018 h 1996549"/>
              <a:gd name="connsiteX276" fmla="*/ 739886 w 1998270"/>
              <a:gd name="connsiteY276" fmla="*/ 1867777 h 1996549"/>
              <a:gd name="connsiteX277" fmla="*/ 743126 w 1998270"/>
              <a:gd name="connsiteY277" fmla="*/ 1864537 h 1996549"/>
              <a:gd name="connsiteX278" fmla="*/ 803845 w 1998270"/>
              <a:gd name="connsiteY278" fmla="*/ 1864195 h 1996549"/>
              <a:gd name="connsiteX279" fmla="*/ 807427 w 1998270"/>
              <a:gd name="connsiteY279" fmla="*/ 1867777 h 1996549"/>
              <a:gd name="connsiteX280" fmla="*/ 803845 w 1998270"/>
              <a:gd name="connsiteY280" fmla="*/ 1871359 h 1996549"/>
              <a:gd name="connsiteX281" fmla="*/ 800264 w 1998270"/>
              <a:gd name="connsiteY281" fmla="*/ 1867777 h 1996549"/>
              <a:gd name="connsiteX282" fmla="*/ 803845 w 1998270"/>
              <a:gd name="connsiteY282" fmla="*/ 1864195 h 1996549"/>
              <a:gd name="connsiteX283" fmla="*/ 865246 w 1998270"/>
              <a:gd name="connsiteY283" fmla="*/ 1863683 h 1996549"/>
              <a:gd name="connsiteX284" fmla="*/ 869339 w 1998270"/>
              <a:gd name="connsiteY284" fmla="*/ 1867777 h 1996549"/>
              <a:gd name="connsiteX285" fmla="*/ 865246 w 1998270"/>
              <a:gd name="connsiteY285" fmla="*/ 1871870 h 1996549"/>
              <a:gd name="connsiteX286" fmla="*/ 861153 w 1998270"/>
              <a:gd name="connsiteY286" fmla="*/ 1867777 h 1996549"/>
              <a:gd name="connsiteX287" fmla="*/ 865246 w 1998270"/>
              <a:gd name="connsiteY287" fmla="*/ 1863683 h 1996549"/>
              <a:gd name="connsiteX288" fmla="*/ 926647 w 1998270"/>
              <a:gd name="connsiteY288" fmla="*/ 1863342 h 1996549"/>
              <a:gd name="connsiteX289" fmla="*/ 926988 w 1998270"/>
              <a:gd name="connsiteY289" fmla="*/ 1863342 h 1996549"/>
              <a:gd name="connsiteX290" fmla="*/ 931081 w 1998270"/>
              <a:gd name="connsiteY290" fmla="*/ 1867777 h 1996549"/>
              <a:gd name="connsiteX291" fmla="*/ 926647 w 1998270"/>
              <a:gd name="connsiteY291" fmla="*/ 1872211 h 1996549"/>
              <a:gd name="connsiteX292" fmla="*/ 922213 w 1998270"/>
              <a:gd name="connsiteY292" fmla="*/ 1867777 h 1996549"/>
              <a:gd name="connsiteX293" fmla="*/ 926647 w 1998270"/>
              <a:gd name="connsiteY293" fmla="*/ 1863342 h 1996549"/>
              <a:gd name="connsiteX294" fmla="*/ 988048 w 1998270"/>
              <a:gd name="connsiteY294" fmla="*/ 1863001 h 1996549"/>
              <a:gd name="connsiteX295" fmla="*/ 988390 w 1998270"/>
              <a:gd name="connsiteY295" fmla="*/ 1863001 h 1996549"/>
              <a:gd name="connsiteX296" fmla="*/ 992824 w 1998270"/>
              <a:gd name="connsiteY296" fmla="*/ 1867777 h 1996549"/>
              <a:gd name="connsiteX297" fmla="*/ 988048 w 1998270"/>
              <a:gd name="connsiteY297" fmla="*/ 1872553 h 1996549"/>
              <a:gd name="connsiteX298" fmla="*/ 983273 w 1998270"/>
              <a:gd name="connsiteY298" fmla="*/ 1867777 h 1996549"/>
              <a:gd name="connsiteX299" fmla="*/ 988048 w 1998270"/>
              <a:gd name="connsiteY299" fmla="*/ 1863001 h 1996549"/>
              <a:gd name="connsiteX300" fmla="*/ 1050132 w 1998270"/>
              <a:gd name="connsiteY300" fmla="*/ 1862660 h 1996549"/>
              <a:gd name="connsiteX301" fmla="*/ 1050473 w 1998270"/>
              <a:gd name="connsiteY301" fmla="*/ 1862660 h 1996549"/>
              <a:gd name="connsiteX302" fmla="*/ 1055249 w 1998270"/>
              <a:gd name="connsiteY302" fmla="*/ 1867777 h 1996549"/>
              <a:gd name="connsiteX303" fmla="*/ 1050132 w 1998270"/>
              <a:gd name="connsiteY303" fmla="*/ 1872894 h 1996549"/>
              <a:gd name="connsiteX304" fmla="*/ 1045016 w 1998270"/>
              <a:gd name="connsiteY304" fmla="*/ 1867777 h 1996549"/>
              <a:gd name="connsiteX305" fmla="*/ 1050132 w 1998270"/>
              <a:gd name="connsiteY305" fmla="*/ 1862660 h 1996549"/>
              <a:gd name="connsiteX306" fmla="*/ 1110852 w 1998270"/>
              <a:gd name="connsiteY306" fmla="*/ 1862319 h 1996549"/>
              <a:gd name="connsiteX307" fmla="*/ 1116310 w 1998270"/>
              <a:gd name="connsiteY307" fmla="*/ 1867777 h 1996549"/>
              <a:gd name="connsiteX308" fmla="*/ 1110852 w 1998270"/>
              <a:gd name="connsiteY308" fmla="*/ 1873235 h 1996549"/>
              <a:gd name="connsiteX309" fmla="*/ 1105394 w 1998270"/>
              <a:gd name="connsiteY309" fmla="*/ 1867777 h 1996549"/>
              <a:gd name="connsiteX310" fmla="*/ 1110852 w 1998270"/>
              <a:gd name="connsiteY310" fmla="*/ 1862319 h 1996549"/>
              <a:gd name="connsiteX311" fmla="*/ 1172619 w 1998270"/>
              <a:gd name="connsiteY311" fmla="*/ 1861844 h 1996549"/>
              <a:gd name="connsiteX312" fmla="*/ 1178418 w 1998270"/>
              <a:gd name="connsiteY312" fmla="*/ 1867643 h 1996549"/>
              <a:gd name="connsiteX313" fmla="*/ 1172619 w 1998270"/>
              <a:gd name="connsiteY313" fmla="*/ 1873442 h 1996549"/>
              <a:gd name="connsiteX314" fmla="*/ 1166820 w 1998270"/>
              <a:gd name="connsiteY314" fmla="*/ 1867643 h 1996549"/>
              <a:gd name="connsiteX315" fmla="*/ 1172619 w 1998270"/>
              <a:gd name="connsiteY315" fmla="*/ 1861844 h 1996549"/>
              <a:gd name="connsiteX316" fmla="*/ 1233654 w 1998270"/>
              <a:gd name="connsiteY316" fmla="*/ 1861637 h 1996549"/>
              <a:gd name="connsiteX317" fmla="*/ 1239794 w 1998270"/>
              <a:gd name="connsiteY317" fmla="*/ 1867778 h 1996549"/>
              <a:gd name="connsiteX318" fmla="*/ 1233654 w 1998270"/>
              <a:gd name="connsiteY318" fmla="*/ 1873918 h 1996549"/>
              <a:gd name="connsiteX319" fmla="*/ 1227514 w 1998270"/>
              <a:gd name="connsiteY319" fmla="*/ 1867778 h 1996549"/>
              <a:gd name="connsiteX320" fmla="*/ 1233654 w 1998270"/>
              <a:gd name="connsiteY320" fmla="*/ 1861637 h 1996549"/>
              <a:gd name="connsiteX321" fmla="*/ 1295055 w 1998270"/>
              <a:gd name="connsiteY321" fmla="*/ 1861467 h 1996549"/>
              <a:gd name="connsiteX322" fmla="*/ 1295397 w 1998270"/>
              <a:gd name="connsiteY322" fmla="*/ 1861467 h 1996549"/>
              <a:gd name="connsiteX323" fmla="*/ 1301366 w 1998270"/>
              <a:gd name="connsiteY323" fmla="*/ 1867778 h 1996549"/>
              <a:gd name="connsiteX324" fmla="*/ 1295055 w 1998270"/>
              <a:gd name="connsiteY324" fmla="*/ 1874088 h 1996549"/>
              <a:gd name="connsiteX325" fmla="*/ 1288745 w 1998270"/>
              <a:gd name="connsiteY325" fmla="*/ 1867778 h 1996549"/>
              <a:gd name="connsiteX326" fmla="*/ 1295055 w 1998270"/>
              <a:gd name="connsiteY326" fmla="*/ 1861467 h 1996549"/>
              <a:gd name="connsiteX327" fmla="*/ 1971152 w 1998270"/>
              <a:gd name="connsiteY327" fmla="*/ 1861125 h 1996549"/>
              <a:gd name="connsiteX328" fmla="*/ 1971493 w 1998270"/>
              <a:gd name="connsiteY328" fmla="*/ 1861125 h 1996549"/>
              <a:gd name="connsiteX329" fmla="*/ 1977804 w 1998270"/>
              <a:gd name="connsiteY329" fmla="*/ 1867777 h 1996549"/>
              <a:gd name="connsiteX330" fmla="*/ 1971152 w 1998270"/>
              <a:gd name="connsiteY330" fmla="*/ 1874429 h 1996549"/>
              <a:gd name="connsiteX331" fmla="*/ 1964500 w 1998270"/>
              <a:gd name="connsiteY331" fmla="*/ 1867777 h 1996549"/>
              <a:gd name="connsiteX332" fmla="*/ 1971152 w 1998270"/>
              <a:gd name="connsiteY332" fmla="*/ 1861125 h 1996549"/>
              <a:gd name="connsiteX333" fmla="*/ 1357139 w 1998270"/>
              <a:gd name="connsiteY333" fmla="*/ 1861125 h 1996549"/>
              <a:gd name="connsiteX334" fmla="*/ 1357480 w 1998270"/>
              <a:gd name="connsiteY334" fmla="*/ 1861125 h 1996549"/>
              <a:gd name="connsiteX335" fmla="*/ 1363791 w 1998270"/>
              <a:gd name="connsiteY335" fmla="*/ 1867777 h 1996549"/>
              <a:gd name="connsiteX336" fmla="*/ 1357139 w 1998270"/>
              <a:gd name="connsiteY336" fmla="*/ 1874429 h 1996549"/>
              <a:gd name="connsiteX337" fmla="*/ 1350487 w 1998270"/>
              <a:gd name="connsiteY337" fmla="*/ 1867777 h 1996549"/>
              <a:gd name="connsiteX338" fmla="*/ 1357139 w 1998270"/>
              <a:gd name="connsiteY338" fmla="*/ 1861125 h 1996549"/>
              <a:gd name="connsiteX339" fmla="*/ 1417858 w 1998270"/>
              <a:gd name="connsiteY339" fmla="*/ 1860954 h 1996549"/>
              <a:gd name="connsiteX340" fmla="*/ 1424680 w 1998270"/>
              <a:gd name="connsiteY340" fmla="*/ 1867777 h 1996549"/>
              <a:gd name="connsiteX341" fmla="*/ 1417858 w 1998270"/>
              <a:gd name="connsiteY341" fmla="*/ 1874599 h 1996549"/>
              <a:gd name="connsiteX342" fmla="*/ 1411036 w 1998270"/>
              <a:gd name="connsiteY342" fmla="*/ 1867777 h 1996549"/>
              <a:gd name="connsiteX343" fmla="*/ 1417858 w 1998270"/>
              <a:gd name="connsiteY343" fmla="*/ 1860954 h 1996549"/>
              <a:gd name="connsiteX344" fmla="*/ 1479625 w 1998270"/>
              <a:gd name="connsiteY344" fmla="*/ 1860650 h 1996549"/>
              <a:gd name="connsiteX345" fmla="*/ 1486618 w 1998270"/>
              <a:gd name="connsiteY345" fmla="*/ 1867643 h 1996549"/>
              <a:gd name="connsiteX346" fmla="*/ 1479625 w 1998270"/>
              <a:gd name="connsiteY346" fmla="*/ 1874636 h 1996549"/>
              <a:gd name="connsiteX347" fmla="*/ 1472632 w 1998270"/>
              <a:gd name="connsiteY347" fmla="*/ 1867643 h 1996549"/>
              <a:gd name="connsiteX348" fmla="*/ 1479625 w 1998270"/>
              <a:gd name="connsiteY348" fmla="*/ 1860650 h 1996549"/>
              <a:gd name="connsiteX349" fmla="*/ 1540660 w 1998270"/>
              <a:gd name="connsiteY349" fmla="*/ 1860613 h 1996549"/>
              <a:gd name="connsiteX350" fmla="*/ 1547823 w 1998270"/>
              <a:gd name="connsiteY350" fmla="*/ 1867777 h 1996549"/>
              <a:gd name="connsiteX351" fmla="*/ 1540660 w 1998270"/>
              <a:gd name="connsiteY351" fmla="*/ 1874940 h 1996549"/>
              <a:gd name="connsiteX352" fmla="*/ 1533497 w 1998270"/>
              <a:gd name="connsiteY352" fmla="*/ 1867777 h 1996549"/>
              <a:gd name="connsiteX353" fmla="*/ 1540660 w 1998270"/>
              <a:gd name="connsiteY353" fmla="*/ 1860613 h 1996549"/>
              <a:gd name="connsiteX354" fmla="*/ 1602061 w 1998270"/>
              <a:gd name="connsiteY354" fmla="*/ 1860443 h 1996549"/>
              <a:gd name="connsiteX355" fmla="*/ 1609396 w 1998270"/>
              <a:gd name="connsiteY355" fmla="*/ 1867777 h 1996549"/>
              <a:gd name="connsiteX356" fmla="*/ 1602061 w 1998270"/>
              <a:gd name="connsiteY356" fmla="*/ 1875112 h 1996549"/>
              <a:gd name="connsiteX357" fmla="*/ 1594728 w 1998270"/>
              <a:gd name="connsiteY357" fmla="*/ 1867777 h 1996549"/>
              <a:gd name="connsiteX358" fmla="*/ 1602061 w 1998270"/>
              <a:gd name="connsiteY358" fmla="*/ 1860443 h 1996549"/>
              <a:gd name="connsiteX359" fmla="*/ 1664145 w 1998270"/>
              <a:gd name="connsiteY359" fmla="*/ 1860273 h 1996549"/>
              <a:gd name="connsiteX360" fmla="*/ 1664486 w 1998270"/>
              <a:gd name="connsiteY360" fmla="*/ 1860273 h 1996549"/>
              <a:gd name="connsiteX361" fmla="*/ 1671650 w 1998270"/>
              <a:gd name="connsiteY361" fmla="*/ 1867778 h 1996549"/>
              <a:gd name="connsiteX362" fmla="*/ 1664145 w 1998270"/>
              <a:gd name="connsiteY362" fmla="*/ 1875282 h 1996549"/>
              <a:gd name="connsiteX363" fmla="*/ 1656641 w 1998270"/>
              <a:gd name="connsiteY363" fmla="*/ 1867778 h 1996549"/>
              <a:gd name="connsiteX364" fmla="*/ 1664145 w 1998270"/>
              <a:gd name="connsiteY364" fmla="*/ 1860273 h 1996549"/>
              <a:gd name="connsiteX365" fmla="*/ 1909067 w 1998270"/>
              <a:gd name="connsiteY365" fmla="*/ 1860102 h 1996549"/>
              <a:gd name="connsiteX366" fmla="*/ 1916743 w 1998270"/>
              <a:gd name="connsiteY366" fmla="*/ 1867778 h 1996549"/>
              <a:gd name="connsiteX367" fmla="*/ 1909067 w 1998270"/>
              <a:gd name="connsiteY367" fmla="*/ 1875453 h 1996549"/>
              <a:gd name="connsiteX368" fmla="*/ 1901393 w 1998270"/>
              <a:gd name="connsiteY368" fmla="*/ 1867778 h 1996549"/>
              <a:gd name="connsiteX369" fmla="*/ 1909067 w 1998270"/>
              <a:gd name="connsiteY369" fmla="*/ 1860102 h 1996549"/>
              <a:gd name="connsiteX370" fmla="*/ 1847667 w 1998270"/>
              <a:gd name="connsiteY370" fmla="*/ 1860102 h 1996549"/>
              <a:gd name="connsiteX371" fmla="*/ 1855342 w 1998270"/>
              <a:gd name="connsiteY371" fmla="*/ 1867778 h 1996549"/>
              <a:gd name="connsiteX372" fmla="*/ 1847667 w 1998270"/>
              <a:gd name="connsiteY372" fmla="*/ 1875453 h 1996549"/>
              <a:gd name="connsiteX373" fmla="*/ 1839992 w 1998270"/>
              <a:gd name="connsiteY373" fmla="*/ 1867778 h 1996549"/>
              <a:gd name="connsiteX374" fmla="*/ 1847667 w 1998270"/>
              <a:gd name="connsiteY374" fmla="*/ 1860102 h 1996549"/>
              <a:gd name="connsiteX375" fmla="*/ 1786265 w 1998270"/>
              <a:gd name="connsiteY375" fmla="*/ 1860102 h 1996549"/>
              <a:gd name="connsiteX376" fmla="*/ 1793940 w 1998270"/>
              <a:gd name="connsiteY376" fmla="*/ 1867778 h 1996549"/>
              <a:gd name="connsiteX377" fmla="*/ 1786265 w 1998270"/>
              <a:gd name="connsiteY377" fmla="*/ 1875453 h 1996549"/>
              <a:gd name="connsiteX378" fmla="*/ 1778590 w 1998270"/>
              <a:gd name="connsiteY378" fmla="*/ 1867778 h 1996549"/>
              <a:gd name="connsiteX379" fmla="*/ 1786265 w 1998270"/>
              <a:gd name="connsiteY379" fmla="*/ 1860102 h 1996549"/>
              <a:gd name="connsiteX380" fmla="*/ 1724864 w 1998270"/>
              <a:gd name="connsiteY380" fmla="*/ 1860102 h 1996549"/>
              <a:gd name="connsiteX381" fmla="*/ 1732539 w 1998270"/>
              <a:gd name="connsiteY381" fmla="*/ 1867778 h 1996549"/>
              <a:gd name="connsiteX382" fmla="*/ 1724864 w 1998270"/>
              <a:gd name="connsiteY382" fmla="*/ 1875453 h 1996549"/>
              <a:gd name="connsiteX383" fmla="*/ 1717189 w 1998270"/>
              <a:gd name="connsiteY383" fmla="*/ 1867778 h 1996549"/>
              <a:gd name="connsiteX384" fmla="*/ 1724864 w 1998270"/>
              <a:gd name="connsiteY384" fmla="*/ 1860102 h 1996549"/>
              <a:gd name="connsiteX385" fmla="*/ 373184 w 1998270"/>
              <a:gd name="connsiteY385" fmla="*/ 1806376 h 1996549"/>
              <a:gd name="connsiteX386" fmla="*/ 374036 w 1998270"/>
              <a:gd name="connsiteY386" fmla="*/ 1806376 h 1996549"/>
              <a:gd name="connsiteX387" fmla="*/ 374889 w 1998270"/>
              <a:gd name="connsiteY387" fmla="*/ 1806376 h 1996549"/>
              <a:gd name="connsiteX388" fmla="*/ 374036 w 1998270"/>
              <a:gd name="connsiteY388" fmla="*/ 1807229 h 1996549"/>
              <a:gd name="connsiteX389" fmla="*/ 373184 w 1998270"/>
              <a:gd name="connsiteY389" fmla="*/ 1806376 h 1996549"/>
              <a:gd name="connsiteX390" fmla="*/ 435437 w 1998270"/>
              <a:gd name="connsiteY390" fmla="*/ 1805011 h 1996549"/>
              <a:gd name="connsiteX391" fmla="*/ 435812 w 1998270"/>
              <a:gd name="connsiteY391" fmla="*/ 1805011 h 1996549"/>
              <a:gd name="connsiteX392" fmla="*/ 436802 w 1998270"/>
              <a:gd name="connsiteY392" fmla="*/ 1806376 h 1996549"/>
              <a:gd name="connsiteX393" fmla="*/ 435437 w 1998270"/>
              <a:gd name="connsiteY393" fmla="*/ 1807740 h 1996549"/>
              <a:gd name="connsiteX394" fmla="*/ 434073 w 1998270"/>
              <a:gd name="connsiteY394" fmla="*/ 1806376 h 1996549"/>
              <a:gd name="connsiteX395" fmla="*/ 435437 w 1998270"/>
              <a:gd name="connsiteY395" fmla="*/ 1805011 h 1996549"/>
              <a:gd name="connsiteX396" fmla="*/ 496838 w 1998270"/>
              <a:gd name="connsiteY396" fmla="*/ 1804499 h 1996549"/>
              <a:gd name="connsiteX397" fmla="*/ 498715 w 1998270"/>
              <a:gd name="connsiteY397" fmla="*/ 1806376 h 1996549"/>
              <a:gd name="connsiteX398" fmla="*/ 496838 w 1998270"/>
              <a:gd name="connsiteY398" fmla="*/ 1808252 h 1996549"/>
              <a:gd name="connsiteX399" fmla="*/ 494963 w 1998270"/>
              <a:gd name="connsiteY399" fmla="*/ 1806376 h 1996549"/>
              <a:gd name="connsiteX400" fmla="*/ 496838 w 1998270"/>
              <a:gd name="connsiteY400" fmla="*/ 1804499 h 1996549"/>
              <a:gd name="connsiteX401" fmla="*/ 558240 w 1998270"/>
              <a:gd name="connsiteY401" fmla="*/ 1803988 h 1996549"/>
              <a:gd name="connsiteX402" fmla="*/ 560627 w 1998270"/>
              <a:gd name="connsiteY402" fmla="*/ 1806376 h 1996549"/>
              <a:gd name="connsiteX403" fmla="*/ 558240 w 1998270"/>
              <a:gd name="connsiteY403" fmla="*/ 1808764 h 1996549"/>
              <a:gd name="connsiteX404" fmla="*/ 555852 w 1998270"/>
              <a:gd name="connsiteY404" fmla="*/ 1806376 h 1996549"/>
              <a:gd name="connsiteX405" fmla="*/ 558240 w 1998270"/>
              <a:gd name="connsiteY405" fmla="*/ 1803988 h 1996549"/>
              <a:gd name="connsiteX406" fmla="*/ 619641 w 1998270"/>
              <a:gd name="connsiteY406" fmla="*/ 1803477 h 1996549"/>
              <a:gd name="connsiteX407" fmla="*/ 619999 w 1998270"/>
              <a:gd name="connsiteY407" fmla="*/ 1803477 h 1996549"/>
              <a:gd name="connsiteX408" fmla="*/ 622541 w 1998270"/>
              <a:gd name="connsiteY408" fmla="*/ 1806376 h 1996549"/>
              <a:gd name="connsiteX409" fmla="*/ 619641 w 1998270"/>
              <a:gd name="connsiteY409" fmla="*/ 1809276 h 1996549"/>
              <a:gd name="connsiteX410" fmla="*/ 616742 w 1998270"/>
              <a:gd name="connsiteY410" fmla="*/ 1806376 h 1996549"/>
              <a:gd name="connsiteX411" fmla="*/ 619641 w 1998270"/>
              <a:gd name="connsiteY411" fmla="*/ 1803477 h 1996549"/>
              <a:gd name="connsiteX412" fmla="*/ 681042 w 1998270"/>
              <a:gd name="connsiteY412" fmla="*/ 1802964 h 1996549"/>
              <a:gd name="connsiteX413" fmla="*/ 684454 w 1998270"/>
              <a:gd name="connsiteY413" fmla="*/ 1806376 h 1996549"/>
              <a:gd name="connsiteX414" fmla="*/ 681042 w 1998270"/>
              <a:gd name="connsiteY414" fmla="*/ 1809787 h 1996549"/>
              <a:gd name="connsiteX415" fmla="*/ 677632 w 1998270"/>
              <a:gd name="connsiteY415" fmla="*/ 1806376 h 1996549"/>
              <a:gd name="connsiteX416" fmla="*/ 681042 w 1998270"/>
              <a:gd name="connsiteY416" fmla="*/ 1802964 h 1996549"/>
              <a:gd name="connsiteX417" fmla="*/ 743126 w 1998270"/>
              <a:gd name="connsiteY417" fmla="*/ 1802453 h 1996549"/>
              <a:gd name="connsiteX418" fmla="*/ 747049 w 1998270"/>
              <a:gd name="connsiteY418" fmla="*/ 1806376 h 1996549"/>
              <a:gd name="connsiteX419" fmla="*/ 743126 w 1998270"/>
              <a:gd name="connsiteY419" fmla="*/ 1810299 h 1996549"/>
              <a:gd name="connsiteX420" fmla="*/ 739203 w 1998270"/>
              <a:gd name="connsiteY420" fmla="*/ 1806376 h 1996549"/>
              <a:gd name="connsiteX421" fmla="*/ 743126 w 1998270"/>
              <a:gd name="connsiteY421" fmla="*/ 1802453 h 1996549"/>
              <a:gd name="connsiteX422" fmla="*/ 803845 w 1998270"/>
              <a:gd name="connsiteY422" fmla="*/ 1802112 h 1996549"/>
              <a:gd name="connsiteX423" fmla="*/ 808109 w 1998270"/>
              <a:gd name="connsiteY423" fmla="*/ 1806376 h 1996549"/>
              <a:gd name="connsiteX424" fmla="*/ 803845 w 1998270"/>
              <a:gd name="connsiteY424" fmla="*/ 1810640 h 1996549"/>
              <a:gd name="connsiteX425" fmla="*/ 799581 w 1998270"/>
              <a:gd name="connsiteY425" fmla="*/ 1806376 h 1996549"/>
              <a:gd name="connsiteX426" fmla="*/ 803845 w 1998270"/>
              <a:gd name="connsiteY426" fmla="*/ 1802112 h 1996549"/>
              <a:gd name="connsiteX427" fmla="*/ 865246 w 1998270"/>
              <a:gd name="connsiteY427" fmla="*/ 1801600 h 1996549"/>
              <a:gd name="connsiteX428" fmla="*/ 865587 w 1998270"/>
              <a:gd name="connsiteY428" fmla="*/ 1801600 h 1996549"/>
              <a:gd name="connsiteX429" fmla="*/ 870022 w 1998270"/>
              <a:gd name="connsiteY429" fmla="*/ 1806376 h 1996549"/>
              <a:gd name="connsiteX430" fmla="*/ 865246 w 1998270"/>
              <a:gd name="connsiteY430" fmla="*/ 1811152 h 1996549"/>
              <a:gd name="connsiteX431" fmla="*/ 860471 w 1998270"/>
              <a:gd name="connsiteY431" fmla="*/ 1806376 h 1996549"/>
              <a:gd name="connsiteX432" fmla="*/ 865246 w 1998270"/>
              <a:gd name="connsiteY432" fmla="*/ 1801600 h 1996549"/>
              <a:gd name="connsiteX433" fmla="*/ 926648 w 1998270"/>
              <a:gd name="connsiteY433" fmla="*/ 1801259 h 1996549"/>
              <a:gd name="connsiteX434" fmla="*/ 926989 w 1998270"/>
              <a:gd name="connsiteY434" fmla="*/ 1801259 h 1996549"/>
              <a:gd name="connsiteX435" fmla="*/ 931764 w 1998270"/>
              <a:gd name="connsiteY435" fmla="*/ 1806376 h 1996549"/>
              <a:gd name="connsiteX436" fmla="*/ 926648 w 1998270"/>
              <a:gd name="connsiteY436" fmla="*/ 1811493 h 1996549"/>
              <a:gd name="connsiteX437" fmla="*/ 921531 w 1998270"/>
              <a:gd name="connsiteY437" fmla="*/ 1806376 h 1996549"/>
              <a:gd name="connsiteX438" fmla="*/ 926648 w 1998270"/>
              <a:gd name="connsiteY438" fmla="*/ 1801259 h 1996549"/>
              <a:gd name="connsiteX439" fmla="*/ 988049 w 1998270"/>
              <a:gd name="connsiteY439" fmla="*/ 1800747 h 1996549"/>
              <a:gd name="connsiteX440" fmla="*/ 993678 w 1998270"/>
              <a:gd name="connsiteY440" fmla="*/ 1806376 h 1996549"/>
              <a:gd name="connsiteX441" fmla="*/ 988049 w 1998270"/>
              <a:gd name="connsiteY441" fmla="*/ 1812004 h 1996549"/>
              <a:gd name="connsiteX442" fmla="*/ 982421 w 1998270"/>
              <a:gd name="connsiteY442" fmla="*/ 1806376 h 1996549"/>
              <a:gd name="connsiteX443" fmla="*/ 988049 w 1998270"/>
              <a:gd name="connsiteY443" fmla="*/ 1800747 h 1996549"/>
              <a:gd name="connsiteX444" fmla="*/ 1050132 w 1998270"/>
              <a:gd name="connsiteY444" fmla="*/ 1800406 h 1996549"/>
              <a:gd name="connsiteX445" fmla="*/ 1050473 w 1998270"/>
              <a:gd name="connsiteY445" fmla="*/ 1800406 h 1996549"/>
              <a:gd name="connsiteX446" fmla="*/ 1056102 w 1998270"/>
              <a:gd name="connsiteY446" fmla="*/ 1806376 h 1996549"/>
              <a:gd name="connsiteX447" fmla="*/ 1050132 w 1998270"/>
              <a:gd name="connsiteY447" fmla="*/ 1812345 h 1996549"/>
              <a:gd name="connsiteX448" fmla="*/ 1044163 w 1998270"/>
              <a:gd name="connsiteY448" fmla="*/ 1806376 h 1996549"/>
              <a:gd name="connsiteX449" fmla="*/ 1050132 w 1998270"/>
              <a:gd name="connsiteY449" fmla="*/ 1800406 h 1996549"/>
              <a:gd name="connsiteX450" fmla="*/ 1110851 w 1998270"/>
              <a:gd name="connsiteY450" fmla="*/ 1800065 h 1996549"/>
              <a:gd name="connsiteX451" fmla="*/ 1111192 w 1998270"/>
              <a:gd name="connsiteY451" fmla="*/ 1800065 h 1996549"/>
              <a:gd name="connsiteX452" fmla="*/ 1117162 w 1998270"/>
              <a:gd name="connsiteY452" fmla="*/ 1806376 h 1996549"/>
              <a:gd name="connsiteX453" fmla="*/ 1110851 w 1998270"/>
              <a:gd name="connsiteY453" fmla="*/ 1812686 h 1996549"/>
              <a:gd name="connsiteX454" fmla="*/ 1104541 w 1998270"/>
              <a:gd name="connsiteY454" fmla="*/ 1806376 h 1996549"/>
              <a:gd name="connsiteX455" fmla="*/ 1110851 w 1998270"/>
              <a:gd name="connsiteY455" fmla="*/ 1800065 h 1996549"/>
              <a:gd name="connsiteX456" fmla="*/ 1172253 w 1998270"/>
              <a:gd name="connsiteY456" fmla="*/ 1799724 h 1996549"/>
              <a:gd name="connsiteX457" fmla="*/ 1172594 w 1998270"/>
              <a:gd name="connsiteY457" fmla="*/ 1799724 h 1996549"/>
              <a:gd name="connsiteX458" fmla="*/ 1178904 w 1998270"/>
              <a:gd name="connsiteY458" fmla="*/ 1806376 h 1996549"/>
              <a:gd name="connsiteX459" fmla="*/ 1172253 w 1998270"/>
              <a:gd name="connsiteY459" fmla="*/ 1813028 h 1996549"/>
              <a:gd name="connsiteX460" fmla="*/ 1165601 w 1998270"/>
              <a:gd name="connsiteY460" fmla="*/ 1806376 h 1996549"/>
              <a:gd name="connsiteX461" fmla="*/ 1172253 w 1998270"/>
              <a:gd name="connsiteY461" fmla="*/ 1799724 h 1996549"/>
              <a:gd name="connsiteX462" fmla="*/ 1234020 w 1998270"/>
              <a:gd name="connsiteY462" fmla="*/ 1799419 h 1996549"/>
              <a:gd name="connsiteX463" fmla="*/ 1240843 w 1998270"/>
              <a:gd name="connsiteY463" fmla="*/ 1806241 h 1996549"/>
              <a:gd name="connsiteX464" fmla="*/ 1234020 w 1998270"/>
              <a:gd name="connsiteY464" fmla="*/ 1813064 h 1996549"/>
              <a:gd name="connsiteX465" fmla="*/ 1227198 w 1998270"/>
              <a:gd name="connsiteY465" fmla="*/ 1806241 h 1996549"/>
              <a:gd name="connsiteX466" fmla="*/ 1234020 w 1998270"/>
              <a:gd name="connsiteY466" fmla="*/ 1799419 h 1996549"/>
              <a:gd name="connsiteX467" fmla="*/ 1295055 w 1998270"/>
              <a:gd name="connsiteY467" fmla="*/ 1799212 h 1996549"/>
              <a:gd name="connsiteX468" fmla="*/ 1302218 w 1998270"/>
              <a:gd name="connsiteY468" fmla="*/ 1806376 h 1996549"/>
              <a:gd name="connsiteX469" fmla="*/ 1295055 w 1998270"/>
              <a:gd name="connsiteY469" fmla="*/ 1813539 h 1996549"/>
              <a:gd name="connsiteX470" fmla="*/ 1287892 w 1998270"/>
              <a:gd name="connsiteY470" fmla="*/ 1806376 h 1996549"/>
              <a:gd name="connsiteX471" fmla="*/ 1295055 w 1998270"/>
              <a:gd name="connsiteY471" fmla="*/ 1799212 h 1996549"/>
              <a:gd name="connsiteX472" fmla="*/ 1602061 w 1998270"/>
              <a:gd name="connsiteY472" fmla="*/ 1798360 h 1996549"/>
              <a:gd name="connsiteX473" fmla="*/ 1602403 w 1998270"/>
              <a:gd name="connsiteY473" fmla="*/ 1798360 h 1996549"/>
              <a:gd name="connsiteX474" fmla="*/ 1610248 w 1998270"/>
              <a:gd name="connsiteY474" fmla="*/ 1806547 h 1996549"/>
              <a:gd name="connsiteX475" fmla="*/ 1602061 w 1998270"/>
              <a:gd name="connsiteY475" fmla="*/ 1814733 h 1996549"/>
              <a:gd name="connsiteX476" fmla="*/ 1593875 w 1998270"/>
              <a:gd name="connsiteY476" fmla="*/ 1806547 h 1996549"/>
              <a:gd name="connsiteX477" fmla="*/ 1602061 w 1998270"/>
              <a:gd name="connsiteY477" fmla="*/ 1798360 h 1996549"/>
              <a:gd name="connsiteX478" fmla="*/ 1479259 w 1998270"/>
              <a:gd name="connsiteY478" fmla="*/ 1798360 h 1996549"/>
              <a:gd name="connsiteX479" fmla="*/ 1479600 w 1998270"/>
              <a:gd name="connsiteY479" fmla="*/ 1798360 h 1996549"/>
              <a:gd name="connsiteX480" fmla="*/ 1487105 w 1998270"/>
              <a:gd name="connsiteY480" fmla="*/ 1806206 h 1996549"/>
              <a:gd name="connsiteX481" fmla="*/ 1479259 w 1998270"/>
              <a:gd name="connsiteY481" fmla="*/ 1814051 h 1996549"/>
              <a:gd name="connsiteX482" fmla="*/ 1471414 w 1998270"/>
              <a:gd name="connsiteY482" fmla="*/ 1806206 h 1996549"/>
              <a:gd name="connsiteX483" fmla="*/ 1479259 w 1998270"/>
              <a:gd name="connsiteY483" fmla="*/ 1798360 h 1996549"/>
              <a:gd name="connsiteX484" fmla="*/ 1357138 w 1998270"/>
              <a:gd name="connsiteY484" fmla="*/ 1798360 h 1996549"/>
              <a:gd name="connsiteX485" fmla="*/ 1357479 w 1998270"/>
              <a:gd name="connsiteY485" fmla="*/ 1798360 h 1996549"/>
              <a:gd name="connsiteX486" fmla="*/ 1364643 w 1998270"/>
              <a:gd name="connsiteY486" fmla="*/ 1805865 h 1996549"/>
              <a:gd name="connsiteX487" fmla="*/ 1357138 w 1998270"/>
              <a:gd name="connsiteY487" fmla="*/ 1813369 h 1996549"/>
              <a:gd name="connsiteX488" fmla="*/ 1349634 w 1998270"/>
              <a:gd name="connsiteY488" fmla="*/ 1805865 h 1996549"/>
              <a:gd name="connsiteX489" fmla="*/ 1357138 w 1998270"/>
              <a:gd name="connsiteY489" fmla="*/ 1798360 h 1996549"/>
              <a:gd name="connsiteX490" fmla="*/ 1971151 w 1998270"/>
              <a:gd name="connsiteY490" fmla="*/ 1798359 h 1996549"/>
              <a:gd name="connsiteX491" fmla="*/ 1978485 w 1998270"/>
              <a:gd name="connsiteY491" fmla="*/ 1805693 h 1996549"/>
              <a:gd name="connsiteX492" fmla="*/ 1971151 w 1998270"/>
              <a:gd name="connsiteY492" fmla="*/ 1813028 h 1996549"/>
              <a:gd name="connsiteX493" fmla="*/ 1963818 w 1998270"/>
              <a:gd name="connsiteY493" fmla="*/ 1805693 h 1996549"/>
              <a:gd name="connsiteX494" fmla="*/ 1971151 w 1998270"/>
              <a:gd name="connsiteY494" fmla="*/ 1798359 h 1996549"/>
              <a:gd name="connsiteX495" fmla="*/ 1909068 w 1998270"/>
              <a:gd name="connsiteY495" fmla="*/ 1798359 h 1996549"/>
              <a:gd name="connsiteX496" fmla="*/ 1917595 w 1998270"/>
              <a:gd name="connsiteY496" fmla="*/ 1806887 h 1996549"/>
              <a:gd name="connsiteX497" fmla="*/ 1909068 w 1998270"/>
              <a:gd name="connsiteY497" fmla="*/ 1815415 h 1996549"/>
              <a:gd name="connsiteX498" fmla="*/ 1900540 w 1998270"/>
              <a:gd name="connsiteY498" fmla="*/ 1806887 h 1996549"/>
              <a:gd name="connsiteX499" fmla="*/ 1909068 w 1998270"/>
              <a:gd name="connsiteY499" fmla="*/ 1798359 h 1996549"/>
              <a:gd name="connsiteX500" fmla="*/ 1847667 w 1998270"/>
              <a:gd name="connsiteY500" fmla="*/ 1798359 h 1996549"/>
              <a:gd name="connsiteX501" fmla="*/ 1856194 w 1998270"/>
              <a:gd name="connsiteY501" fmla="*/ 1806887 h 1996549"/>
              <a:gd name="connsiteX502" fmla="*/ 1847667 w 1998270"/>
              <a:gd name="connsiteY502" fmla="*/ 1815415 h 1996549"/>
              <a:gd name="connsiteX503" fmla="*/ 1839139 w 1998270"/>
              <a:gd name="connsiteY503" fmla="*/ 1806887 h 1996549"/>
              <a:gd name="connsiteX504" fmla="*/ 1847667 w 1998270"/>
              <a:gd name="connsiteY504" fmla="*/ 1798359 h 1996549"/>
              <a:gd name="connsiteX505" fmla="*/ 1786266 w 1998270"/>
              <a:gd name="connsiteY505" fmla="*/ 1798359 h 1996549"/>
              <a:gd name="connsiteX506" fmla="*/ 1794793 w 1998270"/>
              <a:gd name="connsiteY506" fmla="*/ 1806887 h 1996549"/>
              <a:gd name="connsiteX507" fmla="*/ 1786266 w 1998270"/>
              <a:gd name="connsiteY507" fmla="*/ 1815415 h 1996549"/>
              <a:gd name="connsiteX508" fmla="*/ 1777738 w 1998270"/>
              <a:gd name="connsiteY508" fmla="*/ 1806887 h 1996549"/>
              <a:gd name="connsiteX509" fmla="*/ 1786266 w 1998270"/>
              <a:gd name="connsiteY509" fmla="*/ 1798359 h 1996549"/>
              <a:gd name="connsiteX510" fmla="*/ 1724864 w 1998270"/>
              <a:gd name="connsiteY510" fmla="*/ 1798359 h 1996549"/>
              <a:gd name="connsiteX511" fmla="*/ 1733221 w 1998270"/>
              <a:gd name="connsiteY511" fmla="*/ 1806717 h 1996549"/>
              <a:gd name="connsiteX512" fmla="*/ 1724864 w 1998270"/>
              <a:gd name="connsiteY512" fmla="*/ 1815074 h 1996549"/>
              <a:gd name="connsiteX513" fmla="*/ 1716507 w 1998270"/>
              <a:gd name="connsiteY513" fmla="*/ 1806717 h 1996549"/>
              <a:gd name="connsiteX514" fmla="*/ 1724864 w 1998270"/>
              <a:gd name="connsiteY514" fmla="*/ 1798359 h 1996549"/>
              <a:gd name="connsiteX515" fmla="*/ 1664145 w 1998270"/>
              <a:gd name="connsiteY515" fmla="*/ 1798359 h 1996549"/>
              <a:gd name="connsiteX516" fmla="*/ 1664486 w 1998270"/>
              <a:gd name="connsiteY516" fmla="*/ 1798366 h 1996549"/>
              <a:gd name="connsiteX517" fmla="*/ 1672502 w 1998270"/>
              <a:gd name="connsiteY517" fmla="*/ 1807058 h 1996549"/>
              <a:gd name="connsiteX518" fmla="*/ 1664145 w 1998270"/>
              <a:gd name="connsiteY518" fmla="*/ 1815415 h 1996549"/>
              <a:gd name="connsiteX519" fmla="*/ 1663804 w 1998270"/>
              <a:gd name="connsiteY519" fmla="*/ 1815409 h 1996549"/>
              <a:gd name="connsiteX520" fmla="*/ 1655788 w 1998270"/>
              <a:gd name="connsiteY520" fmla="*/ 1806717 h 1996549"/>
              <a:gd name="connsiteX521" fmla="*/ 1664145 w 1998270"/>
              <a:gd name="connsiteY521" fmla="*/ 1798359 h 1996549"/>
              <a:gd name="connsiteX522" fmla="*/ 1540660 w 1998270"/>
              <a:gd name="connsiteY522" fmla="*/ 1798359 h 1996549"/>
              <a:gd name="connsiteX523" fmla="*/ 1548676 w 1998270"/>
              <a:gd name="connsiteY523" fmla="*/ 1806376 h 1996549"/>
              <a:gd name="connsiteX524" fmla="*/ 1540660 w 1998270"/>
              <a:gd name="connsiteY524" fmla="*/ 1814392 h 1996549"/>
              <a:gd name="connsiteX525" fmla="*/ 1532644 w 1998270"/>
              <a:gd name="connsiteY525" fmla="*/ 1806376 h 1996549"/>
              <a:gd name="connsiteX526" fmla="*/ 1540660 w 1998270"/>
              <a:gd name="connsiteY526" fmla="*/ 1798359 h 1996549"/>
              <a:gd name="connsiteX527" fmla="*/ 1417858 w 1998270"/>
              <a:gd name="connsiteY527" fmla="*/ 1798359 h 1996549"/>
              <a:gd name="connsiteX528" fmla="*/ 1425533 w 1998270"/>
              <a:gd name="connsiteY528" fmla="*/ 1806035 h 1996549"/>
              <a:gd name="connsiteX529" fmla="*/ 1417858 w 1998270"/>
              <a:gd name="connsiteY529" fmla="*/ 1813710 h 1996549"/>
              <a:gd name="connsiteX530" fmla="*/ 1410183 w 1998270"/>
              <a:gd name="connsiteY530" fmla="*/ 1806035 h 1996549"/>
              <a:gd name="connsiteX531" fmla="*/ 1417858 w 1998270"/>
              <a:gd name="connsiteY531" fmla="*/ 1798359 h 1996549"/>
              <a:gd name="connsiteX532" fmla="*/ 311782 w 1998270"/>
              <a:gd name="connsiteY532" fmla="*/ 1744974 h 1996549"/>
              <a:gd name="connsiteX533" fmla="*/ 312635 w 1998270"/>
              <a:gd name="connsiteY533" fmla="*/ 1744974 h 1996549"/>
              <a:gd name="connsiteX534" fmla="*/ 313487 w 1998270"/>
              <a:gd name="connsiteY534" fmla="*/ 1744974 h 1996549"/>
              <a:gd name="connsiteX535" fmla="*/ 312635 w 1998270"/>
              <a:gd name="connsiteY535" fmla="*/ 1745827 h 1996549"/>
              <a:gd name="connsiteX536" fmla="*/ 311782 w 1998270"/>
              <a:gd name="connsiteY536" fmla="*/ 1744974 h 1996549"/>
              <a:gd name="connsiteX537" fmla="*/ 374036 w 1998270"/>
              <a:gd name="connsiteY537" fmla="*/ 1743439 h 1996549"/>
              <a:gd name="connsiteX538" fmla="*/ 375571 w 1998270"/>
              <a:gd name="connsiteY538" fmla="*/ 1744974 h 1996549"/>
              <a:gd name="connsiteX539" fmla="*/ 374036 w 1998270"/>
              <a:gd name="connsiteY539" fmla="*/ 1746510 h 1996549"/>
              <a:gd name="connsiteX540" fmla="*/ 372501 w 1998270"/>
              <a:gd name="connsiteY540" fmla="*/ 1744974 h 1996549"/>
              <a:gd name="connsiteX541" fmla="*/ 374036 w 1998270"/>
              <a:gd name="connsiteY541" fmla="*/ 1743439 h 1996549"/>
              <a:gd name="connsiteX542" fmla="*/ 436119 w 1998270"/>
              <a:gd name="connsiteY542" fmla="*/ 1742928 h 1996549"/>
              <a:gd name="connsiteX543" fmla="*/ 436290 w 1998270"/>
              <a:gd name="connsiteY543" fmla="*/ 1742935 h 1996549"/>
              <a:gd name="connsiteX544" fmla="*/ 438166 w 1998270"/>
              <a:gd name="connsiteY544" fmla="*/ 1745146 h 1996549"/>
              <a:gd name="connsiteX545" fmla="*/ 436119 w 1998270"/>
              <a:gd name="connsiteY545" fmla="*/ 1747192 h 1996549"/>
              <a:gd name="connsiteX546" fmla="*/ 434073 w 1998270"/>
              <a:gd name="connsiteY546" fmla="*/ 1744975 h 1996549"/>
              <a:gd name="connsiteX547" fmla="*/ 436119 w 1998270"/>
              <a:gd name="connsiteY547" fmla="*/ 1742928 h 1996549"/>
              <a:gd name="connsiteX548" fmla="*/ 496839 w 1998270"/>
              <a:gd name="connsiteY548" fmla="*/ 1742416 h 1996549"/>
              <a:gd name="connsiteX549" fmla="*/ 497197 w 1998270"/>
              <a:gd name="connsiteY549" fmla="*/ 1742416 h 1996549"/>
              <a:gd name="connsiteX550" fmla="*/ 499397 w 1998270"/>
              <a:gd name="connsiteY550" fmla="*/ 1744974 h 1996549"/>
              <a:gd name="connsiteX551" fmla="*/ 496839 w 1998270"/>
              <a:gd name="connsiteY551" fmla="*/ 1747533 h 1996549"/>
              <a:gd name="connsiteX552" fmla="*/ 494281 w 1998270"/>
              <a:gd name="connsiteY552" fmla="*/ 1744974 h 1996549"/>
              <a:gd name="connsiteX553" fmla="*/ 496839 w 1998270"/>
              <a:gd name="connsiteY553" fmla="*/ 1742416 h 1996549"/>
              <a:gd name="connsiteX554" fmla="*/ 558240 w 1998270"/>
              <a:gd name="connsiteY554" fmla="*/ 1741904 h 1996549"/>
              <a:gd name="connsiteX555" fmla="*/ 561309 w 1998270"/>
              <a:gd name="connsiteY555" fmla="*/ 1744975 h 1996549"/>
              <a:gd name="connsiteX556" fmla="*/ 558240 w 1998270"/>
              <a:gd name="connsiteY556" fmla="*/ 1748045 h 1996549"/>
              <a:gd name="connsiteX557" fmla="*/ 555170 w 1998270"/>
              <a:gd name="connsiteY557" fmla="*/ 1744975 h 1996549"/>
              <a:gd name="connsiteX558" fmla="*/ 558240 w 1998270"/>
              <a:gd name="connsiteY558" fmla="*/ 1741904 h 1996549"/>
              <a:gd name="connsiteX559" fmla="*/ 619642 w 1998270"/>
              <a:gd name="connsiteY559" fmla="*/ 1741392 h 1996549"/>
              <a:gd name="connsiteX560" fmla="*/ 623223 w 1998270"/>
              <a:gd name="connsiteY560" fmla="*/ 1744974 h 1996549"/>
              <a:gd name="connsiteX561" fmla="*/ 619642 w 1998270"/>
              <a:gd name="connsiteY561" fmla="*/ 1748556 h 1996549"/>
              <a:gd name="connsiteX562" fmla="*/ 616060 w 1998270"/>
              <a:gd name="connsiteY562" fmla="*/ 1744974 h 1996549"/>
              <a:gd name="connsiteX563" fmla="*/ 619642 w 1998270"/>
              <a:gd name="connsiteY563" fmla="*/ 1741392 h 1996549"/>
              <a:gd name="connsiteX564" fmla="*/ 681042 w 1998270"/>
              <a:gd name="connsiteY564" fmla="*/ 1740881 h 1996549"/>
              <a:gd name="connsiteX565" fmla="*/ 681383 w 1998270"/>
              <a:gd name="connsiteY565" fmla="*/ 1740881 h 1996549"/>
              <a:gd name="connsiteX566" fmla="*/ 685136 w 1998270"/>
              <a:gd name="connsiteY566" fmla="*/ 1744975 h 1996549"/>
              <a:gd name="connsiteX567" fmla="*/ 681042 w 1998270"/>
              <a:gd name="connsiteY567" fmla="*/ 1749068 h 1996549"/>
              <a:gd name="connsiteX568" fmla="*/ 676949 w 1998270"/>
              <a:gd name="connsiteY568" fmla="*/ 1744975 h 1996549"/>
              <a:gd name="connsiteX569" fmla="*/ 681042 w 1998270"/>
              <a:gd name="connsiteY569" fmla="*/ 1740881 h 1996549"/>
              <a:gd name="connsiteX570" fmla="*/ 743125 w 1998270"/>
              <a:gd name="connsiteY570" fmla="*/ 1740369 h 1996549"/>
              <a:gd name="connsiteX571" fmla="*/ 747730 w 1998270"/>
              <a:gd name="connsiteY571" fmla="*/ 1744975 h 1996549"/>
              <a:gd name="connsiteX572" fmla="*/ 743125 w 1998270"/>
              <a:gd name="connsiteY572" fmla="*/ 1749580 h 1996549"/>
              <a:gd name="connsiteX573" fmla="*/ 738521 w 1998270"/>
              <a:gd name="connsiteY573" fmla="*/ 1744975 h 1996549"/>
              <a:gd name="connsiteX574" fmla="*/ 743125 w 1998270"/>
              <a:gd name="connsiteY574" fmla="*/ 1740369 h 1996549"/>
              <a:gd name="connsiteX575" fmla="*/ 803845 w 1998270"/>
              <a:gd name="connsiteY575" fmla="*/ 1740028 h 1996549"/>
              <a:gd name="connsiteX576" fmla="*/ 808791 w 1998270"/>
              <a:gd name="connsiteY576" fmla="*/ 1744975 h 1996549"/>
              <a:gd name="connsiteX577" fmla="*/ 803845 w 1998270"/>
              <a:gd name="connsiteY577" fmla="*/ 1749921 h 1996549"/>
              <a:gd name="connsiteX578" fmla="*/ 798899 w 1998270"/>
              <a:gd name="connsiteY578" fmla="*/ 1744975 h 1996549"/>
              <a:gd name="connsiteX579" fmla="*/ 803845 w 1998270"/>
              <a:gd name="connsiteY579" fmla="*/ 1740028 h 1996549"/>
              <a:gd name="connsiteX580" fmla="*/ 865247 w 1998270"/>
              <a:gd name="connsiteY580" fmla="*/ 1739516 h 1996549"/>
              <a:gd name="connsiteX581" fmla="*/ 870705 w 1998270"/>
              <a:gd name="connsiteY581" fmla="*/ 1744974 h 1996549"/>
              <a:gd name="connsiteX582" fmla="*/ 865247 w 1998270"/>
              <a:gd name="connsiteY582" fmla="*/ 1750432 h 1996549"/>
              <a:gd name="connsiteX583" fmla="*/ 859789 w 1998270"/>
              <a:gd name="connsiteY583" fmla="*/ 1744974 h 1996549"/>
              <a:gd name="connsiteX584" fmla="*/ 865247 w 1998270"/>
              <a:gd name="connsiteY584" fmla="*/ 1739516 h 1996549"/>
              <a:gd name="connsiteX585" fmla="*/ 926647 w 1998270"/>
              <a:gd name="connsiteY585" fmla="*/ 1739005 h 1996549"/>
              <a:gd name="connsiteX586" fmla="*/ 926988 w 1998270"/>
              <a:gd name="connsiteY586" fmla="*/ 1739005 h 1996549"/>
              <a:gd name="connsiteX587" fmla="*/ 932616 w 1998270"/>
              <a:gd name="connsiteY587" fmla="*/ 1744975 h 1996549"/>
              <a:gd name="connsiteX588" fmla="*/ 926647 w 1998270"/>
              <a:gd name="connsiteY588" fmla="*/ 1750944 h 1996549"/>
              <a:gd name="connsiteX589" fmla="*/ 920678 w 1998270"/>
              <a:gd name="connsiteY589" fmla="*/ 1744975 h 1996549"/>
              <a:gd name="connsiteX590" fmla="*/ 926647 w 1998270"/>
              <a:gd name="connsiteY590" fmla="*/ 1739005 h 1996549"/>
              <a:gd name="connsiteX591" fmla="*/ 988048 w 1998270"/>
              <a:gd name="connsiteY591" fmla="*/ 1738664 h 1996549"/>
              <a:gd name="connsiteX592" fmla="*/ 988390 w 1998270"/>
              <a:gd name="connsiteY592" fmla="*/ 1738664 h 1996549"/>
              <a:gd name="connsiteX593" fmla="*/ 994359 w 1998270"/>
              <a:gd name="connsiteY593" fmla="*/ 1744975 h 1996549"/>
              <a:gd name="connsiteX594" fmla="*/ 988048 w 1998270"/>
              <a:gd name="connsiteY594" fmla="*/ 1751285 h 1996549"/>
              <a:gd name="connsiteX595" fmla="*/ 981738 w 1998270"/>
              <a:gd name="connsiteY595" fmla="*/ 1744975 h 1996549"/>
              <a:gd name="connsiteX596" fmla="*/ 988048 w 1998270"/>
              <a:gd name="connsiteY596" fmla="*/ 1738664 h 1996549"/>
              <a:gd name="connsiteX597" fmla="*/ 1050133 w 1998270"/>
              <a:gd name="connsiteY597" fmla="*/ 1738323 h 1996549"/>
              <a:gd name="connsiteX598" fmla="*/ 1050474 w 1998270"/>
              <a:gd name="connsiteY598" fmla="*/ 1738323 h 1996549"/>
              <a:gd name="connsiteX599" fmla="*/ 1056785 w 1998270"/>
              <a:gd name="connsiteY599" fmla="*/ 1744975 h 1996549"/>
              <a:gd name="connsiteX600" fmla="*/ 1050133 w 1998270"/>
              <a:gd name="connsiteY600" fmla="*/ 1751627 h 1996549"/>
              <a:gd name="connsiteX601" fmla="*/ 1043481 w 1998270"/>
              <a:gd name="connsiteY601" fmla="*/ 1744975 h 1996549"/>
              <a:gd name="connsiteX602" fmla="*/ 1050133 w 1998270"/>
              <a:gd name="connsiteY602" fmla="*/ 1738323 h 1996549"/>
              <a:gd name="connsiteX603" fmla="*/ 1110852 w 1998270"/>
              <a:gd name="connsiteY603" fmla="*/ 1737981 h 1996549"/>
              <a:gd name="connsiteX604" fmla="*/ 1117845 w 1998270"/>
              <a:gd name="connsiteY604" fmla="*/ 1744974 h 1996549"/>
              <a:gd name="connsiteX605" fmla="*/ 1110852 w 1998270"/>
              <a:gd name="connsiteY605" fmla="*/ 1751967 h 1996549"/>
              <a:gd name="connsiteX606" fmla="*/ 1103859 w 1998270"/>
              <a:gd name="connsiteY606" fmla="*/ 1744974 h 1996549"/>
              <a:gd name="connsiteX607" fmla="*/ 1110852 w 1998270"/>
              <a:gd name="connsiteY607" fmla="*/ 1737981 h 1996549"/>
              <a:gd name="connsiteX608" fmla="*/ 1172252 w 1998270"/>
              <a:gd name="connsiteY608" fmla="*/ 1737640 h 1996549"/>
              <a:gd name="connsiteX609" fmla="*/ 1179586 w 1998270"/>
              <a:gd name="connsiteY609" fmla="*/ 1744974 h 1996549"/>
              <a:gd name="connsiteX610" fmla="*/ 1172252 w 1998270"/>
              <a:gd name="connsiteY610" fmla="*/ 1752309 h 1996549"/>
              <a:gd name="connsiteX611" fmla="*/ 1164919 w 1998270"/>
              <a:gd name="connsiteY611" fmla="*/ 1744974 h 1996549"/>
              <a:gd name="connsiteX612" fmla="*/ 1172252 w 1998270"/>
              <a:gd name="connsiteY612" fmla="*/ 1737640 h 1996549"/>
              <a:gd name="connsiteX613" fmla="*/ 1233654 w 1998270"/>
              <a:gd name="connsiteY613" fmla="*/ 1737299 h 1996549"/>
              <a:gd name="connsiteX614" fmla="*/ 1241329 w 1998270"/>
              <a:gd name="connsiteY614" fmla="*/ 1744975 h 1996549"/>
              <a:gd name="connsiteX615" fmla="*/ 1233654 w 1998270"/>
              <a:gd name="connsiteY615" fmla="*/ 1752650 h 1996549"/>
              <a:gd name="connsiteX616" fmla="*/ 1225979 w 1998270"/>
              <a:gd name="connsiteY616" fmla="*/ 1744975 h 1996549"/>
              <a:gd name="connsiteX617" fmla="*/ 1233654 w 1998270"/>
              <a:gd name="connsiteY617" fmla="*/ 1737299 h 1996549"/>
              <a:gd name="connsiteX618" fmla="*/ 1295054 w 1998270"/>
              <a:gd name="connsiteY618" fmla="*/ 1736958 h 1996549"/>
              <a:gd name="connsiteX619" fmla="*/ 1303071 w 1998270"/>
              <a:gd name="connsiteY619" fmla="*/ 1744975 h 1996549"/>
              <a:gd name="connsiteX620" fmla="*/ 1295054 w 1998270"/>
              <a:gd name="connsiteY620" fmla="*/ 1752991 h 1996549"/>
              <a:gd name="connsiteX621" fmla="*/ 1287039 w 1998270"/>
              <a:gd name="connsiteY621" fmla="*/ 1744975 h 1996549"/>
              <a:gd name="connsiteX622" fmla="*/ 1295054 w 1998270"/>
              <a:gd name="connsiteY622" fmla="*/ 1736958 h 1996549"/>
              <a:gd name="connsiteX623" fmla="*/ 1971152 w 1998270"/>
              <a:gd name="connsiteY623" fmla="*/ 1736788 h 1996549"/>
              <a:gd name="connsiteX624" fmla="*/ 1971493 w 1998270"/>
              <a:gd name="connsiteY624" fmla="*/ 1736788 h 1996549"/>
              <a:gd name="connsiteX625" fmla="*/ 1979339 w 1998270"/>
              <a:gd name="connsiteY625" fmla="*/ 1744975 h 1996549"/>
              <a:gd name="connsiteX626" fmla="*/ 1971152 w 1998270"/>
              <a:gd name="connsiteY626" fmla="*/ 1753161 h 1996549"/>
              <a:gd name="connsiteX627" fmla="*/ 1962965 w 1998270"/>
              <a:gd name="connsiteY627" fmla="*/ 1744975 h 1996549"/>
              <a:gd name="connsiteX628" fmla="*/ 1971152 w 1998270"/>
              <a:gd name="connsiteY628" fmla="*/ 1736788 h 1996549"/>
              <a:gd name="connsiteX629" fmla="*/ 1357139 w 1998270"/>
              <a:gd name="connsiteY629" fmla="*/ 1736788 h 1996549"/>
              <a:gd name="connsiteX630" fmla="*/ 1357480 w 1998270"/>
              <a:gd name="connsiteY630" fmla="*/ 1736788 h 1996549"/>
              <a:gd name="connsiteX631" fmla="*/ 1365326 w 1998270"/>
              <a:gd name="connsiteY631" fmla="*/ 1744975 h 1996549"/>
              <a:gd name="connsiteX632" fmla="*/ 1357139 w 1998270"/>
              <a:gd name="connsiteY632" fmla="*/ 1753161 h 1996549"/>
              <a:gd name="connsiteX633" fmla="*/ 1348952 w 1998270"/>
              <a:gd name="connsiteY633" fmla="*/ 1744975 h 1996549"/>
              <a:gd name="connsiteX634" fmla="*/ 1357139 w 1998270"/>
              <a:gd name="connsiteY634" fmla="*/ 1736788 h 1996549"/>
              <a:gd name="connsiteX635" fmla="*/ 1417858 w 1998270"/>
              <a:gd name="connsiteY635" fmla="*/ 1736446 h 1996549"/>
              <a:gd name="connsiteX636" fmla="*/ 1426385 w 1998270"/>
              <a:gd name="connsiteY636" fmla="*/ 1744974 h 1996549"/>
              <a:gd name="connsiteX637" fmla="*/ 1417858 w 1998270"/>
              <a:gd name="connsiteY637" fmla="*/ 1753502 h 1996549"/>
              <a:gd name="connsiteX638" fmla="*/ 1409330 w 1998270"/>
              <a:gd name="connsiteY638" fmla="*/ 1744974 h 1996549"/>
              <a:gd name="connsiteX639" fmla="*/ 1417858 w 1998270"/>
              <a:gd name="connsiteY639" fmla="*/ 1736446 h 1996549"/>
              <a:gd name="connsiteX640" fmla="*/ 1479259 w 1998270"/>
              <a:gd name="connsiteY640" fmla="*/ 1736276 h 1996549"/>
              <a:gd name="connsiteX641" fmla="*/ 1487958 w 1998270"/>
              <a:gd name="connsiteY641" fmla="*/ 1744975 h 1996549"/>
              <a:gd name="connsiteX642" fmla="*/ 1479259 w 1998270"/>
              <a:gd name="connsiteY642" fmla="*/ 1753673 h 1996549"/>
              <a:gd name="connsiteX643" fmla="*/ 1470561 w 1998270"/>
              <a:gd name="connsiteY643" fmla="*/ 1744975 h 1996549"/>
              <a:gd name="connsiteX644" fmla="*/ 1479259 w 1998270"/>
              <a:gd name="connsiteY644" fmla="*/ 1736276 h 1996549"/>
              <a:gd name="connsiteX645" fmla="*/ 1541026 w 1998270"/>
              <a:gd name="connsiteY645" fmla="*/ 1735971 h 1996549"/>
              <a:gd name="connsiteX646" fmla="*/ 1549895 w 1998270"/>
              <a:gd name="connsiteY646" fmla="*/ 1744840 h 1996549"/>
              <a:gd name="connsiteX647" fmla="*/ 1541026 w 1998270"/>
              <a:gd name="connsiteY647" fmla="*/ 1753709 h 1996549"/>
              <a:gd name="connsiteX648" fmla="*/ 1532157 w 1998270"/>
              <a:gd name="connsiteY648" fmla="*/ 1744840 h 1996549"/>
              <a:gd name="connsiteX649" fmla="*/ 1541026 w 1998270"/>
              <a:gd name="connsiteY649" fmla="*/ 1735971 h 1996549"/>
              <a:gd name="connsiteX650" fmla="*/ 1602061 w 1998270"/>
              <a:gd name="connsiteY650" fmla="*/ 1735935 h 1996549"/>
              <a:gd name="connsiteX651" fmla="*/ 1611101 w 1998270"/>
              <a:gd name="connsiteY651" fmla="*/ 1744975 h 1996549"/>
              <a:gd name="connsiteX652" fmla="*/ 1602061 w 1998270"/>
              <a:gd name="connsiteY652" fmla="*/ 1754015 h 1996549"/>
              <a:gd name="connsiteX653" fmla="*/ 1593022 w 1998270"/>
              <a:gd name="connsiteY653" fmla="*/ 1744975 h 1996549"/>
              <a:gd name="connsiteX654" fmla="*/ 1602061 w 1998270"/>
              <a:gd name="connsiteY654" fmla="*/ 1735935 h 1996549"/>
              <a:gd name="connsiteX655" fmla="*/ 1724864 w 1998270"/>
              <a:gd name="connsiteY655" fmla="*/ 1735764 h 1996549"/>
              <a:gd name="connsiteX656" fmla="*/ 1734074 w 1998270"/>
              <a:gd name="connsiteY656" fmla="*/ 1744975 h 1996549"/>
              <a:gd name="connsiteX657" fmla="*/ 1724864 w 1998270"/>
              <a:gd name="connsiteY657" fmla="*/ 1754185 h 1996549"/>
              <a:gd name="connsiteX658" fmla="*/ 1715654 w 1998270"/>
              <a:gd name="connsiteY658" fmla="*/ 1744975 h 1996549"/>
              <a:gd name="connsiteX659" fmla="*/ 1724864 w 1998270"/>
              <a:gd name="connsiteY659" fmla="*/ 1735764 h 1996549"/>
              <a:gd name="connsiteX660" fmla="*/ 1664145 w 1998270"/>
              <a:gd name="connsiteY660" fmla="*/ 1735764 h 1996549"/>
              <a:gd name="connsiteX661" fmla="*/ 1673355 w 1998270"/>
              <a:gd name="connsiteY661" fmla="*/ 1744975 h 1996549"/>
              <a:gd name="connsiteX662" fmla="*/ 1664145 w 1998270"/>
              <a:gd name="connsiteY662" fmla="*/ 1754185 h 1996549"/>
              <a:gd name="connsiteX663" fmla="*/ 1654935 w 1998270"/>
              <a:gd name="connsiteY663" fmla="*/ 1744975 h 1996549"/>
              <a:gd name="connsiteX664" fmla="*/ 1664145 w 1998270"/>
              <a:gd name="connsiteY664" fmla="*/ 1735764 h 1996549"/>
              <a:gd name="connsiteX665" fmla="*/ 1909067 w 1998270"/>
              <a:gd name="connsiteY665" fmla="*/ 1735594 h 1996549"/>
              <a:gd name="connsiteX666" fmla="*/ 1909409 w 1998270"/>
              <a:gd name="connsiteY666" fmla="*/ 1735594 h 1996549"/>
              <a:gd name="connsiteX667" fmla="*/ 1918448 w 1998270"/>
              <a:gd name="connsiteY667" fmla="*/ 1744974 h 1996549"/>
              <a:gd name="connsiteX668" fmla="*/ 1909067 w 1998270"/>
              <a:gd name="connsiteY668" fmla="*/ 1754355 h 1996549"/>
              <a:gd name="connsiteX669" fmla="*/ 1899687 w 1998270"/>
              <a:gd name="connsiteY669" fmla="*/ 1744974 h 1996549"/>
              <a:gd name="connsiteX670" fmla="*/ 1909067 w 1998270"/>
              <a:gd name="connsiteY670" fmla="*/ 1735594 h 1996549"/>
              <a:gd name="connsiteX671" fmla="*/ 1847667 w 1998270"/>
              <a:gd name="connsiteY671" fmla="*/ 1735594 h 1996549"/>
              <a:gd name="connsiteX672" fmla="*/ 1848008 w 1998270"/>
              <a:gd name="connsiteY672" fmla="*/ 1735594 h 1996549"/>
              <a:gd name="connsiteX673" fmla="*/ 1857047 w 1998270"/>
              <a:gd name="connsiteY673" fmla="*/ 1744974 h 1996549"/>
              <a:gd name="connsiteX674" fmla="*/ 1847667 w 1998270"/>
              <a:gd name="connsiteY674" fmla="*/ 1754355 h 1996549"/>
              <a:gd name="connsiteX675" fmla="*/ 1838286 w 1998270"/>
              <a:gd name="connsiteY675" fmla="*/ 1744974 h 1996549"/>
              <a:gd name="connsiteX676" fmla="*/ 1847667 w 1998270"/>
              <a:gd name="connsiteY676" fmla="*/ 1735594 h 1996549"/>
              <a:gd name="connsiteX677" fmla="*/ 1786266 w 1998270"/>
              <a:gd name="connsiteY677" fmla="*/ 1735594 h 1996549"/>
              <a:gd name="connsiteX678" fmla="*/ 1786607 w 1998270"/>
              <a:gd name="connsiteY678" fmla="*/ 1735594 h 1996549"/>
              <a:gd name="connsiteX679" fmla="*/ 1795646 w 1998270"/>
              <a:gd name="connsiteY679" fmla="*/ 1744974 h 1996549"/>
              <a:gd name="connsiteX680" fmla="*/ 1786266 w 1998270"/>
              <a:gd name="connsiteY680" fmla="*/ 1754355 h 1996549"/>
              <a:gd name="connsiteX681" fmla="*/ 1776885 w 1998270"/>
              <a:gd name="connsiteY681" fmla="*/ 1744974 h 1996549"/>
              <a:gd name="connsiteX682" fmla="*/ 1786266 w 1998270"/>
              <a:gd name="connsiteY682" fmla="*/ 1735594 h 1996549"/>
              <a:gd name="connsiteX683" fmla="*/ 251234 w 1998270"/>
              <a:gd name="connsiteY683" fmla="*/ 1682550 h 1996549"/>
              <a:gd name="connsiteX684" fmla="*/ 251626 w 1998270"/>
              <a:gd name="connsiteY684" fmla="*/ 1682550 h 1996549"/>
              <a:gd name="connsiteX685" fmla="*/ 252257 w 1998270"/>
              <a:gd name="connsiteY685" fmla="*/ 1683574 h 1996549"/>
              <a:gd name="connsiteX686" fmla="*/ 251234 w 1998270"/>
              <a:gd name="connsiteY686" fmla="*/ 1684597 h 1996549"/>
              <a:gd name="connsiteX687" fmla="*/ 250211 w 1998270"/>
              <a:gd name="connsiteY687" fmla="*/ 1683574 h 1996549"/>
              <a:gd name="connsiteX688" fmla="*/ 251234 w 1998270"/>
              <a:gd name="connsiteY688" fmla="*/ 1682550 h 1996549"/>
              <a:gd name="connsiteX689" fmla="*/ 312635 w 1998270"/>
              <a:gd name="connsiteY689" fmla="*/ 1682038 h 1996549"/>
              <a:gd name="connsiteX690" fmla="*/ 314170 w 1998270"/>
              <a:gd name="connsiteY690" fmla="*/ 1683573 h 1996549"/>
              <a:gd name="connsiteX691" fmla="*/ 312635 w 1998270"/>
              <a:gd name="connsiteY691" fmla="*/ 1685109 h 1996549"/>
              <a:gd name="connsiteX692" fmla="*/ 311100 w 1998270"/>
              <a:gd name="connsiteY692" fmla="*/ 1683573 h 1996549"/>
              <a:gd name="connsiteX693" fmla="*/ 312635 w 1998270"/>
              <a:gd name="connsiteY693" fmla="*/ 1682038 h 1996549"/>
              <a:gd name="connsiteX694" fmla="*/ 374036 w 1998270"/>
              <a:gd name="connsiteY694" fmla="*/ 1681526 h 1996549"/>
              <a:gd name="connsiteX695" fmla="*/ 376083 w 1998270"/>
              <a:gd name="connsiteY695" fmla="*/ 1683573 h 1996549"/>
              <a:gd name="connsiteX696" fmla="*/ 374036 w 1998270"/>
              <a:gd name="connsiteY696" fmla="*/ 1685620 h 1996549"/>
              <a:gd name="connsiteX697" fmla="*/ 371990 w 1998270"/>
              <a:gd name="connsiteY697" fmla="*/ 1683573 h 1996549"/>
              <a:gd name="connsiteX698" fmla="*/ 374036 w 1998270"/>
              <a:gd name="connsiteY698" fmla="*/ 1681526 h 1996549"/>
              <a:gd name="connsiteX699" fmla="*/ 436120 w 1998270"/>
              <a:gd name="connsiteY699" fmla="*/ 1680844 h 1996549"/>
              <a:gd name="connsiteX700" fmla="*/ 438849 w 1998270"/>
              <a:gd name="connsiteY700" fmla="*/ 1683573 h 1996549"/>
              <a:gd name="connsiteX701" fmla="*/ 436120 w 1998270"/>
              <a:gd name="connsiteY701" fmla="*/ 1686302 h 1996549"/>
              <a:gd name="connsiteX702" fmla="*/ 433391 w 1998270"/>
              <a:gd name="connsiteY702" fmla="*/ 1683573 h 1996549"/>
              <a:gd name="connsiteX703" fmla="*/ 436120 w 1998270"/>
              <a:gd name="connsiteY703" fmla="*/ 1680844 h 1996549"/>
              <a:gd name="connsiteX704" fmla="*/ 496838 w 1998270"/>
              <a:gd name="connsiteY704" fmla="*/ 1680333 h 1996549"/>
              <a:gd name="connsiteX705" fmla="*/ 497196 w 1998270"/>
              <a:gd name="connsiteY705" fmla="*/ 1680333 h 1996549"/>
              <a:gd name="connsiteX706" fmla="*/ 500079 w 1998270"/>
              <a:gd name="connsiteY706" fmla="*/ 1683573 h 1996549"/>
              <a:gd name="connsiteX707" fmla="*/ 496838 w 1998270"/>
              <a:gd name="connsiteY707" fmla="*/ 1686814 h 1996549"/>
              <a:gd name="connsiteX708" fmla="*/ 493598 w 1998270"/>
              <a:gd name="connsiteY708" fmla="*/ 1683573 h 1996549"/>
              <a:gd name="connsiteX709" fmla="*/ 496838 w 1998270"/>
              <a:gd name="connsiteY709" fmla="*/ 1680333 h 1996549"/>
              <a:gd name="connsiteX710" fmla="*/ 558240 w 1998270"/>
              <a:gd name="connsiteY710" fmla="*/ 1679821 h 1996549"/>
              <a:gd name="connsiteX711" fmla="*/ 561992 w 1998270"/>
              <a:gd name="connsiteY711" fmla="*/ 1683574 h 1996549"/>
              <a:gd name="connsiteX712" fmla="*/ 558240 w 1998270"/>
              <a:gd name="connsiteY712" fmla="*/ 1687326 h 1996549"/>
              <a:gd name="connsiteX713" fmla="*/ 554488 w 1998270"/>
              <a:gd name="connsiteY713" fmla="*/ 1683574 h 1996549"/>
              <a:gd name="connsiteX714" fmla="*/ 558240 w 1998270"/>
              <a:gd name="connsiteY714" fmla="*/ 1679821 h 1996549"/>
              <a:gd name="connsiteX715" fmla="*/ 743126 w 1998270"/>
              <a:gd name="connsiteY715" fmla="*/ 1678968 h 1996549"/>
              <a:gd name="connsiteX716" fmla="*/ 748413 w 1998270"/>
              <a:gd name="connsiteY716" fmla="*/ 1684256 h 1996549"/>
              <a:gd name="connsiteX717" fmla="*/ 743126 w 1998270"/>
              <a:gd name="connsiteY717" fmla="*/ 1689543 h 1996549"/>
              <a:gd name="connsiteX718" fmla="*/ 737839 w 1998270"/>
              <a:gd name="connsiteY718" fmla="*/ 1684256 h 1996549"/>
              <a:gd name="connsiteX719" fmla="*/ 743126 w 1998270"/>
              <a:gd name="connsiteY719" fmla="*/ 1678968 h 1996549"/>
              <a:gd name="connsiteX720" fmla="*/ 681042 w 1998270"/>
              <a:gd name="connsiteY720" fmla="*/ 1678968 h 1996549"/>
              <a:gd name="connsiteX721" fmla="*/ 681384 w 1998270"/>
              <a:gd name="connsiteY721" fmla="*/ 1678968 h 1996549"/>
              <a:gd name="connsiteX722" fmla="*/ 685818 w 1998270"/>
              <a:gd name="connsiteY722" fmla="*/ 1683744 h 1996549"/>
              <a:gd name="connsiteX723" fmla="*/ 681042 w 1998270"/>
              <a:gd name="connsiteY723" fmla="*/ 1688520 h 1996549"/>
              <a:gd name="connsiteX724" fmla="*/ 676267 w 1998270"/>
              <a:gd name="connsiteY724" fmla="*/ 1683744 h 1996549"/>
              <a:gd name="connsiteX725" fmla="*/ 681042 w 1998270"/>
              <a:gd name="connsiteY725" fmla="*/ 1678968 h 1996549"/>
              <a:gd name="connsiteX726" fmla="*/ 619642 w 1998270"/>
              <a:gd name="connsiteY726" fmla="*/ 1678968 h 1996549"/>
              <a:gd name="connsiteX727" fmla="*/ 623906 w 1998270"/>
              <a:gd name="connsiteY727" fmla="*/ 1683232 h 1996549"/>
              <a:gd name="connsiteX728" fmla="*/ 619642 w 1998270"/>
              <a:gd name="connsiteY728" fmla="*/ 1687496 h 1996549"/>
              <a:gd name="connsiteX729" fmla="*/ 615378 w 1998270"/>
              <a:gd name="connsiteY729" fmla="*/ 1683232 h 1996549"/>
              <a:gd name="connsiteX730" fmla="*/ 619642 w 1998270"/>
              <a:gd name="connsiteY730" fmla="*/ 1678968 h 1996549"/>
              <a:gd name="connsiteX731" fmla="*/ 803845 w 1998270"/>
              <a:gd name="connsiteY731" fmla="*/ 1677945 h 1996549"/>
              <a:gd name="connsiteX732" fmla="*/ 809474 w 1998270"/>
              <a:gd name="connsiteY732" fmla="*/ 1683574 h 1996549"/>
              <a:gd name="connsiteX733" fmla="*/ 803845 w 1998270"/>
              <a:gd name="connsiteY733" fmla="*/ 1689202 h 1996549"/>
              <a:gd name="connsiteX734" fmla="*/ 798217 w 1998270"/>
              <a:gd name="connsiteY734" fmla="*/ 1683574 h 1996549"/>
              <a:gd name="connsiteX735" fmla="*/ 803845 w 1998270"/>
              <a:gd name="connsiteY735" fmla="*/ 1677945 h 1996549"/>
              <a:gd name="connsiteX736" fmla="*/ 865246 w 1998270"/>
              <a:gd name="connsiteY736" fmla="*/ 1677433 h 1996549"/>
              <a:gd name="connsiteX737" fmla="*/ 871386 w 1998270"/>
              <a:gd name="connsiteY737" fmla="*/ 1683574 h 1996549"/>
              <a:gd name="connsiteX738" fmla="*/ 865246 w 1998270"/>
              <a:gd name="connsiteY738" fmla="*/ 1689714 h 1996549"/>
              <a:gd name="connsiteX739" fmla="*/ 859106 w 1998270"/>
              <a:gd name="connsiteY739" fmla="*/ 1683574 h 1996549"/>
              <a:gd name="connsiteX740" fmla="*/ 865246 w 1998270"/>
              <a:gd name="connsiteY740" fmla="*/ 1677433 h 1996549"/>
              <a:gd name="connsiteX741" fmla="*/ 926648 w 1998270"/>
              <a:gd name="connsiteY741" fmla="*/ 1676922 h 1996549"/>
              <a:gd name="connsiteX742" fmla="*/ 926989 w 1998270"/>
              <a:gd name="connsiteY742" fmla="*/ 1676922 h 1996549"/>
              <a:gd name="connsiteX743" fmla="*/ 933299 w 1998270"/>
              <a:gd name="connsiteY743" fmla="*/ 1683574 h 1996549"/>
              <a:gd name="connsiteX744" fmla="*/ 926648 w 1998270"/>
              <a:gd name="connsiteY744" fmla="*/ 1690226 h 1996549"/>
              <a:gd name="connsiteX745" fmla="*/ 919996 w 1998270"/>
              <a:gd name="connsiteY745" fmla="*/ 1683574 h 1996549"/>
              <a:gd name="connsiteX746" fmla="*/ 926648 w 1998270"/>
              <a:gd name="connsiteY746" fmla="*/ 1676922 h 1996549"/>
              <a:gd name="connsiteX747" fmla="*/ 988415 w 1998270"/>
              <a:gd name="connsiteY747" fmla="*/ 1676446 h 1996549"/>
              <a:gd name="connsiteX748" fmla="*/ 995408 w 1998270"/>
              <a:gd name="connsiteY748" fmla="*/ 1683439 h 1996549"/>
              <a:gd name="connsiteX749" fmla="*/ 988415 w 1998270"/>
              <a:gd name="connsiteY749" fmla="*/ 1690432 h 1996549"/>
              <a:gd name="connsiteX750" fmla="*/ 981422 w 1998270"/>
              <a:gd name="connsiteY750" fmla="*/ 1683439 h 1996549"/>
              <a:gd name="connsiteX751" fmla="*/ 988415 w 1998270"/>
              <a:gd name="connsiteY751" fmla="*/ 1676446 h 1996549"/>
              <a:gd name="connsiteX752" fmla="*/ 1050132 w 1998270"/>
              <a:gd name="connsiteY752" fmla="*/ 1676239 h 1996549"/>
              <a:gd name="connsiteX753" fmla="*/ 1057466 w 1998270"/>
              <a:gd name="connsiteY753" fmla="*/ 1683573 h 1996549"/>
              <a:gd name="connsiteX754" fmla="*/ 1050132 w 1998270"/>
              <a:gd name="connsiteY754" fmla="*/ 1690908 h 1996549"/>
              <a:gd name="connsiteX755" fmla="*/ 1042799 w 1998270"/>
              <a:gd name="connsiteY755" fmla="*/ 1683573 h 1996549"/>
              <a:gd name="connsiteX756" fmla="*/ 1050132 w 1998270"/>
              <a:gd name="connsiteY756" fmla="*/ 1676239 h 1996549"/>
              <a:gd name="connsiteX757" fmla="*/ 1110851 w 1998270"/>
              <a:gd name="connsiteY757" fmla="*/ 1675728 h 1996549"/>
              <a:gd name="connsiteX758" fmla="*/ 1111192 w 1998270"/>
              <a:gd name="connsiteY758" fmla="*/ 1675728 h 1996549"/>
              <a:gd name="connsiteX759" fmla="*/ 1118697 w 1998270"/>
              <a:gd name="connsiteY759" fmla="*/ 1683574 h 1996549"/>
              <a:gd name="connsiteX760" fmla="*/ 1110851 w 1998270"/>
              <a:gd name="connsiteY760" fmla="*/ 1691419 h 1996549"/>
              <a:gd name="connsiteX761" fmla="*/ 1103006 w 1998270"/>
              <a:gd name="connsiteY761" fmla="*/ 1683574 h 1996549"/>
              <a:gd name="connsiteX762" fmla="*/ 1110851 w 1998270"/>
              <a:gd name="connsiteY762" fmla="*/ 1675728 h 1996549"/>
              <a:gd name="connsiteX763" fmla="*/ 1172253 w 1998270"/>
              <a:gd name="connsiteY763" fmla="*/ 1675387 h 1996549"/>
              <a:gd name="connsiteX764" fmla="*/ 1172594 w 1998270"/>
              <a:gd name="connsiteY764" fmla="*/ 1675387 h 1996549"/>
              <a:gd name="connsiteX765" fmla="*/ 1180440 w 1998270"/>
              <a:gd name="connsiteY765" fmla="*/ 1683574 h 1996549"/>
              <a:gd name="connsiteX766" fmla="*/ 1172253 w 1998270"/>
              <a:gd name="connsiteY766" fmla="*/ 1691760 h 1996549"/>
              <a:gd name="connsiteX767" fmla="*/ 1164066 w 1998270"/>
              <a:gd name="connsiteY767" fmla="*/ 1683574 h 1996549"/>
              <a:gd name="connsiteX768" fmla="*/ 1172253 w 1998270"/>
              <a:gd name="connsiteY768" fmla="*/ 1675387 h 1996549"/>
              <a:gd name="connsiteX769" fmla="*/ 1233654 w 1998270"/>
              <a:gd name="connsiteY769" fmla="*/ 1675045 h 1996549"/>
              <a:gd name="connsiteX770" fmla="*/ 1242181 w 1998270"/>
              <a:gd name="connsiteY770" fmla="*/ 1683573 h 1996549"/>
              <a:gd name="connsiteX771" fmla="*/ 1233654 w 1998270"/>
              <a:gd name="connsiteY771" fmla="*/ 1692101 h 1996549"/>
              <a:gd name="connsiteX772" fmla="*/ 1225126 w 1998270"/>
              <a:gd name="connsiteY772" fmla="*/ 1683573 h 1996549"/>
              <a:gd name="connsiteX773" fmla="*/ 1233654 w 1998270"/>
              <a:gd name="connsiteY773" fmla="*/ 1675045 h 1996549"/>
              <a:gd name="connsiteX774" fmla="*/ 1295055 w 1998270"/>
              <a:gd name="connsiteY774" fmla="*/ 1674874 h 1996549"/>
              <a:gd name="connsiteX775" fmla="*/ 1303753 w 1998270"/>
              <a:gd name="connsiteY775" fmla="*/ 1683573 h 1996549"/>
              <a:gd name="connsiteX776" fmla="*/ 1295055 w 1998270"/>
              <a:gd name="connsiteY776" fmla="*/ 1692271 h 1996549"/>
              <a:gd name="connsiteX777" fmla="*/ 1286357 w 1998270"/>
              <a:gd name="connsiteY777" fmla="*/ 1683573 h 1996549"/>
              <a:gd name="connsiteX778" fmla="*/ 1295055 w 1998270"/>
              <a:gd name="connsiteY778" fmla="*/ 1674874 h 1996549"/>
              <a:gd name="connsiteX779" fmla="*/ 1970835 w 1998270"/>
              <a:gd name="connsiteY779" fmla="*/ 1674570 h 1996549"/>
              <a:gd name="connsiteX780" fmla="*/ 1979704 w 1998270"/>
              <a:gd name="connsiteY780" fmla="*/ 1683439 h 1996549"/>
              <a:gd name="connsiteX781" fmla="*/ 1970835 w 1998270"/>
              <a:gd name="connsiteY781" fmla="*/ 1692308 h 1996549"/>
              <a:gd name="connsiteX782" fmla="*/ 1961966 w 1998270"/>
              <a:gd name="connsiteY782" fmla="*/ 1683439 h 1996549"/>
              <a:gd name="connsiteX783" fmla="*/ 1970835 w 1998270"/>
              <a:gd name="connsiteY783" fmla="*/ 1674570 h 1996549"/>
              <a:gd name="connsiteX784" fmla="*/ 1357138 w 1998270"/>
              <a:gd name="connsiteY784" fmla="*/ 1674533 h 1996549"/>
              <a:gd name="connsiteX785" fmla="*/ 1366178 w 1998270"/>
              <a:gd name="connsiteY785" fmla="*/ 1683573 h 1996549"/>
              <a:gd name="connsiteX786" fmla="*/ 1357138 w 1998270"/>
              <a:gd name="connsiteY786" fmla="*/ 1692613 h 1996549"/>
              <a:gd name="connsiteX787" fmla="*/ 1348099 w 1998270"/>
              <a:gd name="connsiteY787" fmla="*/ 1683573 h 1996549"/>
              <a:gd name="connsiteX788" fmla="*/ 1357138 w 1998270"/>
              <a:gd name="connsiteY788" fmla="*/ 1674533 h 1996549"/>
              <a:gd name="connsiteX789" fmla="*/ 1417858 w 1998270"/>
              <a:gd name="connsiteY789" fmla="*/ 1674363 h 1996549"/>
              <a:gd name="connsiteX790" fmla="*/ 1427068 w 1998270"/>
              <a:gd name="connsiteY790" fmla="*/ 1683574 h 1996549"/>
              <a:gd name="connsiteX791" fmla="*/ 1417858 w 1998270"/>
              <a:gd name="connsiteY791" fmla="*/ 1692784 h 1996549"/>
              <a:gd name="connsiteX792" fmla="*/ 1408648 w 1998270"/>
              <a:gd name="connsiteY792" fmla="*/ 1683574 h 1996549"/>
              <a:gd name="connsiteX793" fmla="*/ 1417858 w 1998270"/>
              <a:gd name="connsiteY793" fmla="*/ 1674363 h 1996549"/>
              <a:gd name="connsiteX794" fmla="*/ 1479259 w 1998270"/>
              <a:gd name="connsiteY794" fmla="*/ 1674022 h 1996549"/>
              <a:gd name="connsiteX795" fmla="*/ 1488810 w 1998270"/>
              <a:gd name="connsiteY795" fmla="*/ 1683574 h 1996549"/>
              <a:gd name="connsiteX796" fmla="*/ 1479259 w 1998270"/>
              <a:gd name="connsiteY796" fmla="*/ 1693125 h 1996549"/>
              <a:gd name="connsiteX797" fmla="*/ 1469708 w 1998270"/>
              <a:gd name="connsiteY797" fmla="*/ 1683574 h 1996549"/>
              <a:gd name="connsiteX798" fmla="*/ 1479259 w 1998270"/>
              <a:gd name="connsiteY798" fmla="*/ 1674022 h 1996549"/>
              <a:gd name="connsiteX799" fmla="*/ 1540661 w 1998270"/>
              <a:gd name="connsiteY799" fmla="*/ 1673852 h 1996549"/>
              <a:gd name="connsiteX800" fmla="*/ 1541001 w 1998270"/>
              <a:gd name="connsiteY800" fmla="*/ 1673852 h 1996549"/>
              <a:gd name="connsiteX801" fmla="*/ 1550382 w 1998270"/>
              <a:gd name="connsiteY801" fmla="*/ 1683574 h 1996549"/>
              <a:gd name="connsiteX802" fmla="*/ 1540661 w 1998270"/>
              <a:gd name="connsiteY802" fmla="*/ 1693295 h 1996549"/>
              <a:gd name="connsiteX803" fmla="*/ 1530939 w 1998270"/>
              <a:gd name="connsiteY803" fmla="*/ 1683574 h 1996549"/>
              <a:gd name="connsiteX804" fmla="*/ 1540661 w 1998270"/>
              <a:gd name="connsiteY804" fmla="*/ 1673852 h 1996549"/>
              <a:gd name="connsiteX805" fmla="*/ 1602427 w 1998270"/>
              <a:gd name="connsiteY805" fmla="*/ 1673547 h 1996549"/>
              <a:gd name="connsiteX806" fmla="*/ 1612320 w 1998270"/>
              <a:gd name="connsiteY806" fmla="*/ 1683439 h 1996549"/>
              <a:gd name="connsiteX807" fmla="*/ 1602427 w 1998270"/>
              <a:gd name="connsiteY807" fmla="*/ 1693332 h 1996549"/>
              <a:gd name="connsiteX808" fmla="*/ 1592535 w 1998270"/>
              <a:gd name="connsiteY808" fmla="*/ 1683439 h 1996549"/>
              <a:gd name="connsiteX809" fmla="*/ 1602427 w 1998270"/>
              <a:gd name="connsiteY809" fmla="*/ 1673547 h 1996549"/>
              <a:gd name="connsiteX810" fmla="*/ 1724863 w 1998270"/>
              <a:gd name="connsiteY810" fmla="*/ 1673511 h 1996549"/>
              <a:gd name="connsiteX811" fmla="*/ 1725204 w 1998270"/>
              <a:gd name="connsiteY811" fmla="*/ 1673511 h 1996549"/>
              <a:gd name="connsiteX812" fmla="*/ 1734926 w 1998270"/>
              <a:gd name="connsiteY812" fmla="*/ 1683574 h 1996549"/>
              <a:gd name="connsiteX813" fmla="*/ 1724863 w 1998270"/>
              <a:gd name="connsiteY813" fmla="*/ 1693637 h 1996549"/>
              <a:gd name="connsiteX814" fmla="*/ 1714801 w 1998270"/>
              <a:gd name="connsiteY814" fmla="*/ 1683574 h 1996549"/>
              <a:gd name="connsiteX815" fmla="*/ 1724863 w 1998270"/>
              <a:gd name="connsiteY815" fmla="*/ 1673511 h 1996549"/>
              <a:gd name="connsiteX816" fmla="*/ 1664144 w 1998270"/>
              <a:gd name="connsiteY816" fmla="*/ 1673511 h 1996549"/>
              <a:gd name="connsiteX817" fmla="*/ 1664485 w 1998270"/>
              <a:gd name="connsiteY817" fmla="*/ 1673511 h 1996549"/>
              <a:gd name="connsiteX818" fmla="*/ 1674207 w 1998270"/>
              <a:gd name="connsiteY818" fmla="*/ 1683574 h 1996549"/>
              <a:gd name="connsiteX819" fmla="*/ 1664144 w 1998270"/>
              <a:gd name="connsiteY819" fmla="*/ 1693637 h 1996549"/>
              <a:gd name="connsiteX820" fmla="*/ 1654082 w 1998270"/>
              <a:gd name="connsiteY820" fmla="*/ 1683574 h 1996549"/>
              <a:gd name="connsiteX821" fmla="*/ 1664144 w 1998270"/>
              <a:gd name="connsiteY821" fmla="*/ 1673511 h 1996549"/>
              <a:gd name="connsiteX822" fmla="*/ 1909068 w 1998270"/>
              <a:gd name="connsiteY822" fmla="*/ 1673339 h 1996549"/>
              <a:gd name="connsiteX823" fmla="*/ 1919301 w 1998270"/>
              <a:gd name="connsiteY823" fmla="*/ 1683573 h 1996549"/>
              <a:gd name="connsiteX824" fmla="*/ 1909068 w 1998270"/>
              <a:gd name="connsiteY824" fmla="*/ 1693807 h 1996549"/>
              <a:gd name="connsiteX825" fmla="*/ 1898835 w 1998270"/>
              <a:gd name="connsiteY825" fmla="*/ 1683573 h 1996549"/>
              <a:gd name="connsiteX826" fmla="*/ 1909068 w 1998270"/>
              <a:gd name="connsiteY826" fmla="*/ 1673339 h 1996549"/>
              <a:gd name="connsiteX827" fmla="*/ 1847666 w 1998270"/>
              <a:gd name="connsiteY827" fmla="*/ 1673339 h 1996549"/>
              <a:gd name="connsiteX828" fmla="*/ 1857899 w 1998270"/>
              <a:gd name="connsiteY828" fmla="*/ 1683573 h 1996549"/>
              <a:gd name="connsiteX829" fmla="*/ 1847666 w 1998270"/>
              <a:gd name="connsiteY829" fmla="*/ 1693807 h 1996549"/>
              <a:gd name="connsiteX830" fmla="*/ 1837433 w 1998270"/>
              <a:gd name="connsiteY830" fmla="*/ 1683573 h 1996549"/>
              <a:gd name="connsiteX831" fmla="*/ 1847666 w 1998270"/>
              <a:gd name="connsiteY831" fmla="*/ 1673339 h 1996549"/>
              <a:gd name="connsiteX832" fmla="*/ 1786265 w 1998270"/>
              <a:gd name="connsiteY832" fmla="*/ 1673339 h 1996549"/>
              <a:gd name="connsiteX833" fmla="*/ 1796499 w 1998270"/>
              <a:gd name="connsiteY833" fmla="*/ 1683573 h 1996549"/>
              <a:gd name="connsiteX834" fmla="*/ 1786265 w 1998270"/>
              <a:gd name="connsiteY834" fmla="*/ 1693807 h 1996549"/>
              <a:gd name="connsiteX835" fmla="*/ 1776032 w 1998270"/>
              <a:gd name="connsiteY835" fmla="*/ 1683573 h 1996549"/>
              <a:gd name="connsiteX836" fmla="*/ 1786265 w 1998270"/>
              <a:gd name="connsiteY836" fmla="*/ 1673339 h 1996549"/>
              <a:gd name="connsiteX837" fmla="*/ 189832 w 1998270"/>
              <a:gd name="connsiteY837" fmla="*/ 1621319 h 1996549"/>
              <a:gd name="connsiteX838" fmla="*/ 190685 w 1998270"/>
              <a:gd name="connsiteY838" fmla="*/ 1622172 h 1996549"/>
              <a:gd name="connsiteX839" fmla="*/ 189832 w 1998270"/>
              <a:gd name="connsiteY839" fmla="*/ 1622172 h 1996549"/>
              <a:gd name="connsiteX840" fmla="*/ 188980 w 1998270"/>
              <a:gd name="connsiteY840" fmla="*/ 1622172 h 1996549"/>
              <a:gd name="connsiteX841" fmla="*/ 189832 w 1998270"/>
              <a:gd name="connsiteY841" fmla="*/ 1621319 h 1996549"/>
              <a:gd name="connsiteX842" fmla="*/ 251234 w 1998270"/>
              <a:gd name="connsiteY842" fmla="*/ 1620637 h 1996549"/>
              <a:gd name="connsiteX843" fmla="*/ 252769 w 1998270"/>
              <a:gd name="connsiteY843" fmla="*/ 1622172 h 1996549"/>
              <a:gd name="connsiteX844" fmla="*/ 251234 w 1998270"/>
              <a:gd name="connsiteY844" fmla="*/ 1623707 h 1996549"/>
              <a:gd name="connsiteX845" fmla="*/ 249699 w 1998270"/>
              <a:gd name="connsiteY845" fmla="*/ 1622172 h 1996549"/>
              <a:gd name="connsiteX846" fmla="*/ 251234 w 1998270"/>
              <a:gd name="connsiteY846" fmla="*/ 1620637 h 1996549"/>
              <a:gd name="connsiteX847" fmla="*/ 312635 w 1998270"/>
              <a:gd name="connsiteY847" fmla="*/ 1620125 h 1996549"/>
              <a:gd name="connsiteX848" fmla="*/ 314682 w 1998270"/>
              <a:gd name="connsiteY848" fmla="*/ 1622172 h 1996549"/>
              <a:gd name="connsiteX849" fmla="*/ 312635 w 1998270"/>
              <a:gd name="connsiteY849" fmla="*/ 1624219 h 1996549"/>
              <a:gd name="connsiteX850" fmla="*/ 310589 w 1998270"/>
              <a:gd name="connsiteY850" fmla="*/ 1622172 h 1996549"/>
              <a:gd name="connsiteX851" fmla="*/ 312635 w 1998270"/>
              <a:gd name="connsiteY851" fmla="*/ 1620125 h 1996549"/>
              <a:gd name="connsiteX852" fmla="*/ 374036 w 1998270"/>
              <a:gd name="connsiteY852" fmla="*/ 1619443 h 1996549"/>
              <a:gd name="connsiteX853" fmla="*/ 376765 w 1998270"/>
              <a:gd name="connsiteY853" fmla="*/ 1622172 h 1996549"/>
              <a:gd name="connsiteX854" fmla="*/ 374036 w 1998270"/>
              <a:gd name="connsiteY854" fmla="*/ 1624901 h 1996549"/>
              <a:gd name="connsiteX855" fmla="*/ 371308 w 1998270"/>
              <a:gd name="connsiteY855" fmla="*/ 1622172 h 1996549"/>
              <a:gd name="connsiteX856" fmla="*/ 374036 w 1998270"/>
              <a:gd name="connsiteY856" fmla="*/ 1619443 h 1996549"/>
              <a:gd name="connsiteX857" fmla="*/ 436119 w 1998270"/>
              <a:gd name="connsiteY857" fmla="*/ 1618932 h 1996549"/>
              <a:gd name="connsiteX858" fmla="*/ 436477 w 1998270"/>
              <a:gd name="connsiteY858" fmla="*/ 1618932 h 1996549"/>
              <a:gd name="connsiteX859" fmla="*/ 439360 w 1998270"/>
              <a:gd name="connsiteY859" fmla="*/ 1622172 h 1996549"/>
              <a:gd name="connsiteX860" fmla="*/ 436119 w 1998270"/>
              <a:gd name="connsiteY860" fmla="*/ 1625413 h 1996549"/>
              <a:gd name="connsiteX861" fmla="*/ 432879 w 1998270"/>
              <a:gd name="connsiteY861" fmla="*/ 1622172 h 1996549"/>
              <a:gd name="connsiteX862" fmla="*/ 436119 w 1998270"/>
              <a:gd name="connsiteY862" fmla="*/ 1618932 h 1996549"/>
              <a:gd name="connsiteX863" fmla="*/ 496839 w 1998270"/>
              <a:gd name="connsiteY863" fmla="*/ 1618419 h 1996549"/>
              <a:gd name="connsiteX864" fmla="*/ 500591 w 1998270"/>
              <a:gd name="connsiteY864" fmla="*/ 1622172 h 1996549"/>
              <a:gd name="connsiteX865" fmla="*/ 496839 w 1998270"/>
              <a:gd name="connsiteY865" fmla="*/ 1625924 h 1996549"/>
              <a:gd name="connsiteX866" fmla="*/ 493087 w 1998270"/>
              <a:gd name="connsiteY866" fmla="*/ 1622172 h 1996549"/>
              <a:gd name="connsiteX867" fmla="*/ 496839 w 1998270"/>
              <a:gd name="connsiteY867" fmla="*/ 1618419 h 1996549"/>
              <a:gd name="connsiteX868" fmla="*/ 558240 w 1998270"/>
              <a:gd name="connsiteY868" fmla="*/ 1617737 h 1996549"/>
              <a:gd name="connsiteX869" fmla="*/ 558581 w 1998270"/>
              <a:gd name="connsiteY869" fmla="*/ 1617737 h 1996549"/>
              <a:gd name="connsiteX870" fmla="*/ 562675 w 1998270"/>
              <a:gd name="connsiteY870" fmla="*/ 1622172 h 1996549"/>
              <a:gd name="connsiteX871" fmla="*/ 558240 w 1998270"/>
              <a:gd name="connsiteY871" fmla="*/ 1626606 h 1996549"/>
              <a:gd name="connsiteX872" fmla="*/ 553806 w 1998270"/>
              <a:gd name="connsiteY872" fmla="*/ 1622172 h 1996549"/>
              <a:gd name="connsiteX873" fmla="*/ 558240 w 1998270"/>
              <a:gd name="connsiteY873" fmla="*/ 1617737 h 1996549"/>
              <a:gd name="connsiteX874" fmla="*/ 619641 w 1998270"/>
              <a:gd name="connsiteY874" fmla="*/ 1617226 h 1996549"/>
              <a:gd name="connsiteX875" fmla="*/ 624587 w 1998270"/>
              <a:gd name="connsiteY875" fmla="*/ 1622173 h 1996549"/>
              <a:gd name="connsiteX876" fmla="*/ 619641 w 1998270"/>
              <a:gd name="connsiteY876" fmla="*/ 1627119 h 1996549"/>
              <a:gd name="connsiteX877" fmla="*/ 614695 w 1998270"/>
              <a:gd name="connsiteY877" fmla="*/ 1622173 h 1996549"/>
              <a:gd name="connsiteX878" fmla="*/ 619641 w 1998270"/>
              <a:gd name="connsiteY878" fmla="*/ 1617226 h 1996549"/>
              <a:gd name="connsiteX879" fmla="*/ 681042 w 1998270"/>
              <a:gd name="connsiteY879" fmla="*/ 1616714 h 1996549"/>
              <a:gd name="connsiteX880" fmla="*/ 686500 w 1998270"/>
              <a:gd name="connsiteY880" fmla="*/ 1622172 h 1996549"/>
              <a:gd name="connsiteX881" fmla="*/ 681042 w 1998270"/>
              <a:gd name="connsiteY881" fmla="*/ 1627630 h 1996549"/>
              <a:gd name="connsiteX882" fmla="*/ 675585 w 1998270"/>
              <a:gd name="connsiteY882" fmla="*/ 1622172 h 1996549"/>
              <a:gd name="connsiteX883" fmla="*/ 681042 w 1998270"/>
              <a:gd name="connsiteY883" fmla="*/ 1616714 h 1996549"/>
              <a:gd name="connsiteX884" fmla="*/ 743126 w 1998270"/>
              <a:gd name="connsiteY884" fmla="*/ 1616203 h 1996549"/>
              <a:gd name="connsiteX885" fmla="*/ 749096 w 1998270"/>
              <a:gd name="connsiteY885" fmla="*/ 1621831 h 1996549"/>
              <a:gd name="connsiteX886" fmla="*/ 743126 w 1998270"/>
              <a:gd name="connsiteY886" fmla="*/ 1627801 h 1996549"/>
              <a:gd name="connsiteX887" fmla="*/ 737157 w 1998270"/>
              <a:gd name="connsiteY887" fmla="*/ 1622172 h 1996549"/>
              <a:gd name="connsiteX888" fmla="*/ 743126 w 1998270"/>
              <a:gd name="connsiteY888" fmla="*/ 1616203 h 1996549"/>
              <a:gd name="connsiteX889" fmla="*/ 803845 w 1998270"/>
              <a:gd name="connsiteY889" fmla="*/ 1615690 h 1996549"/>
              <a:gd name="connsiteX890" fmla="*/ 810326 w 1998270"/>
              <a:gd name="connsiteY890" fmla="*/ 1622172 h 1996549"/>
              <a:gd name="connsiteX891" fmla="*/ 803845 w 1998270"/>
              <a:gd name="connsiteY891" fmla="*/ 1628653 h 1996549"/>
              <a:gd name="connsiteX892" fmla="*/ 797364 w 1998270"/>
              <a:gd name="connsiteY892" fmla="*/ 1622172 h 1996549"/>
              <a:gd name="connsiteX893" fmla="*/ 803845 w 1998270"/>
              <a:gd name="connsiteY893" fmla="*/ 1615690 h 1996549"/>
              <a:gd name="connsiteX894" fmla="*/ 865246 w 1998270"/>
              <a:gd name="connsiteY894" fmla="*/ 1615349 h 1996549"/>
              <a:gd name="connsiteX895" fmla="*/ 872068 w 1998270"/>
              <a:gd name="connsiteY895" fmla="*/ 1622172 h 1996549"/>
              <a:gd name="connsiteX896" fmla="*/ 865246 w 1998270"/>
              <a:gd name="connsiteY896" fmla="*/ 1628994 h 1996549"/>
              <a:gd name="connsiteX897" fmla="*/ 858424 w 1998270"/>
              <a:gd name="connsiteY897" fmla="*/ 1622172 h 1996549"/>
              <a:gd name="connsiteX898" fmla="*/ 865246 w 1998270"/>
              <a:gd name="connsiteY898" fmla="*/ 1615349 h 1996549"/>
              <a:gd name="connsiteX899" fmla="*/ 926648 w 1998270"/>
              <a:gd name="connsiteY899" fmla="*/ 1614838 h 1996549"/>
              <a:gd name="connsiteX900" fmla="*/ 933982 w 1998270"/>
              <a:gd name="connsiteY900" fmla="*/ 1622172 h 1996549"/>
              <a:gd name="connsiteX901" fmla="*/ 926648 w 1998270"/>
              <a:gd name="connsiteY901" fmla="*/ 1629506 h 1996549"/>
              <a:gd name="connsiteX902" fmla="*/ 919314 w 1998270"/>
              <a:gd name="connsiteY902" fmla="*/ 1622172 h 1996549"/>
              <a:gd name="connsiteX903" fmla="*/ 926648 w 1998270"/>
              <a:gd name="connsiteY903" fmla="*/ 1614838 h 1996549"/>
              <a:gd name="connsiteX904" fmla="*/ 988048 w 1998270"/>
              <a:gd name="connsiteY904" fmla="*/ 1614497 h 1996549"/>
              <a:gd name="connsiteX905" fmla="*/ 995724 w 1998270"/>
              <a:gd name="connsiteY905" fmla="*/ 1622173 h 1996549"/>
              <a:gd name="connsiteX906" fmla="*/ 988048 w 1998270"/>
              <a:gd name="connsiteY906" fmla="*/ 1629848 h 1996549"/>
              <a:gd name="connsiteX907" fmla="*/ 980374 w 1998270"/>
              <a:gd name="connsiteY907" fmla="*/ 1622173 h 1996549"/>
              <a:gd name="connsiteX908" fmla="*/ 988048 w 1998270"/>
              <a:gd name="connsiteY908" fmla="*/ 1614497 h 1996549"/>
              <a:gd name="connsiteX909" fmla="*/ 1050133 w 1998270"/>
              <a:gd name="connsiteY909" fmla="*/ 1613986 h 1996549"/>
              <a:gd name="connsiteX910" fmla="*/ 1050474 w 1998270"/>
              <a:gd name="connsiteY910" fmla="*/ 1613986 h 1996549"/>
              <a:gd name="connsiteX911" fmla="*/ 1058320 w 1998270"/>
              <a:gd name="connsiteY911" fmla="*/ 1622173 h 1996549"/>
              <a:gd name="connsiteX912" fmla="*/ 1050133 w 1998270"/>
              <a:gd name="connsiteY912" fmla="*/ 1630359 h 1996549"/>
              <a:gd name="connsiteX913" fmla="*/ 1041946 w 1998270"/>
              <a:gd name="connsiteY913" fmla="*/ 1622173 h 1996549"/>
              <a:gd name="connsiteX914" fmla="*/ 1050133 w 1998270"/>
              <a:gd name="connsiteY914" fmla="*/ 1613986 h 1996549"/>
              <a:gd name="connsiteX915" fmla="*/ 1110852 w 1998270"/>
              <a:gd name="connsiteY915" fmla="*/ 1613644 h 1996549"/>
              <a:gd name="connsiteX916" fmla="*/ 1119379 w 1998270"/>
              <a:gd name="connsiteY916" fmla="*/ 1622172 h 1996549"/>
              <a:gd name="connsiteX917" fmla="*/ 1110852 w 1998270"/>
              <a:gd name="connsiteY917" fmla="*/ 1630700 h 1996549"/>
              <a:gd name="connsiteX918" fmla="*/ 1102324 w 1998270"/>
              <a:gd name="connsiteY918" fmla="*/ 1622172 h 1996549"/>
              <a:gd name="connsiteX919" fmla="*/ 1110852 w 1998270"/>
              <a:gd name="connsiteY919" fmla="*/ 1613644 h 1996549"/>
              <a:gd name="connsiteX920" fmla="*/ 1172252 w 1998270"/>
              <a:gd name="connsiteY920" fmla="*/ 1613303 h 1996549"/>
              <a:gd name="connsiteX921" fmla="*/ 1181121 w 1998270"/>
              <a:gd name="connsiteY921" fmla="*/ 1622172 h 1996549"/>
              <a:gd name="connsiteX922" fmla="*/ 1172252 w 1998270"/>
              <a:gd name="connsiteY922" fmla="*/ 1631042 h 1996549"/>
              <a:gd name="connsiteX923" fmla="*/ 1163384 w 1998270"/>
              <a:gd name="connsiteY923" fmla="*/ 1622172 h 1996549"/>
              <a:gd name="connsiteX924" fmla="*/ 1172252 w 1998270"/>
              <a:gd name="connsiteY924" fmla="*/ 1613303 h 1996549"/>
              <a:gd name="connsiteX925" fmla="*/ 1233654 w 1998270"/>
              <a:gd name="connsiteY925" fmla="*/ 1612962 h 1996549"/>
              <a:gd name="connsiteX926" fmla="*/ 1242864 w 1998270"/>
              <a:gd name="connsiteY926" fmla="*/ 1622173 h 1996549"/>
              <a:gd name="connsiteX927" fmla="*/ 1233654 w 1998270"/>
              <a:gd name="connsiteY927" fmla="*/ 1631383 h 1996549"/>
              <a:gd name="connsiteX928" fmla="*/ 1224444 w 1998270"/>
              <a:gd name="connsiteY928" fmla="*/ 1622173 h 1996549"/>
              <a:gd name="connsiteX929" fmla="*/ 1233654 w 1998270"/>
              <a:gd name="connsiteY929" fmla="*/ 1612962 h 1996549"/>
              <a:gd name="connsiteX930" fmla="*/ 1971151 w 1998270"/>
              <a:gd name="connsiteY930" fmla="*/ 1612620 h 1996549"/>
              <a:gd name="connsiteX931" fmla="*/ 1980702 w 1998270"/>
              <a:gd name="connsiteY931" fmla="*/ 1622172 h 1996549"/>
              <a:gd name="connsiteX932" fmla="*/ 1971151 w 1998270"/>
              <a:gd name="connsiteY932" fmla="*/ 1631723 h 1996549"/>
              <a:gd name="connsiteX933" fmla="*/ 1961600 w 1998270"/>
              <a:gd name="connsiteY933" fmla="*/ 1622172 h 1996549"/>
              <a:gd name="connsiteX934" fmla="*/ 1971151 w 1998270"/>
              <a:gd name="connsiteY934" fmla="*/ 1612620 h 1996549"/>
              <a:gd name="connsiteX935" fmla="*/ 1295055 w 1998270"/>
              <a:gd name="connsiteY935" fmla="*/ 1612620 h 1996549"/>
              <a:gd name="connsiteX936" fmla="*/ 1304607 w 1998270"/>
              <a:gd name="connsiteY936" fmla="*/ 1622172 h 1996549"/>
              <a:gd name="connsiteX937" fmla="*/ 1295055 w 1998270"/>
              <a:gd name="connsiteY937" fmla="*/ 1631723 h 1996549"/>
              <a:gd name="connsiteX938" fmla="*/ 1285504 w 1998270"/>
              <a:gd name="connsiteY938" fmla="*/ 1622172 h 1996549"/>
              <a:gd name="connsiteX939" fmla="*/ 1295055 w 1998270"/>
              <a:gd name="connsiteY939" fmla="*/ 1612620 h 1996549"/>
              <a:gd name="connsiteX940" fmla="*/ 1357139 w 1998270"/>
              <a:gd name="connsiteY940" fmla="*/ 1612279 h 1996549"/>
              <a:gd name="connsiteX941" fmla="*/ 1367031 w 1998270"/>
              <a:gd name="connsiteY941" fmla="*/ 1622172 h 1996549"/>
              <a:gd name="connsiteX942" fmla="*/ 1357139 w 1998270"/>
              <a:gd name="connsiteY942" fmla="*/ 1632064 h 1996549"/>
              <a:gd name="connsiteX943" fmla="*/ 1347247 w 1998270"/>
              <a:gd name="connsiteY943" fmla="*/ 1622172 h 1996549"/>
              <a:gd name="connsiteX944" fmla="*/ 1357139 w 1998270"/>
              <a:gd name="connsiteY944" fmla="*/ 1612279 h 1996549"/>
              <a:gd name="connsiteX945" fmla="*/ 1417857 w 1998270"/>
              <a:gd name="connsiteY945" fmla="*/ 1612109 h 1996549"/>
              <a:gd name="connsiteX946" fmla="*/ 1418198 w 1998270"/>
              <a:gd name="connsiteY946" fmla="*/ 1612109 h 1996549"/>
              <a:gd name="connsiteX947" fmla="*/ 1427920 w 1998270"/>
              <a:gd name="connsiteY947" fmla="*/ 1622172 h 1996549"/>
              <a:gd name="connsiteX948" fmla="*/ 1417857 w 1998270"/>
              <a:gd name="connsiteY948" fmla="*/ 1632235 h 1996549"/>
              <a:gd name="connsiteX949" fmla="*/ 1407795 w 1998270"/>
              <a:gd name="connsiteY949" fmla="*/ 1622172 h 1996549"/>
              <a:gd name="connsiteX950" fmla="*/ 1417857 w 1998270"/>
              <a:gd name="connsiteY950" fmla="*/ 1612109 h 1996549"/>
              <a:gd name="connsiteX951" fmla="*/ 1479259 w 1998270"/>
              <a:gd name="connsiteY951" fmla="*/ 1611938 h 1996549"/>
              <a:gd name="connsiteX952" fmla="*/ 1489493 w 1998270"/>
              <a:gd name="connsiteY952" fmla="*/ 1622172 h 1996549"/>
              <a:gd name="connsiteX953" fmla="*/ 1479259 w 1998270"/>
              <a:gd name="connsiteY953" fmla="*/ 1632406 h 1996549"/>
              <a:gd name="connsiteX954" fmla="*/ 1469026 w 1998270"/>
              <a:gd name="connsiteY954" fmla="*/ 1622172 h 1996549"/>
              <a:gd name="connsiteX955" fmla="*/ 1479259 w 1998270"/>
              <a:gd name="connsiteY955" fmla="*/ 1611938 h 1996549"/>
              <a:gd name="connsiteX956" fmla="*/ 1540660 w 1998270"/>
              <a:gd name="connsiteY956" fmla="*/ 1611597 h 1996549"/>
              <a:gd name="connsiteX957" fmla="*/ 1551235 w 1998270"/>
              <a:gd name="connsiteY957" fmla="*/ 1622172 h 1996549"/>
              <a:gd name="connsiteX958" fmla="*/ 1540660 w 1998270"/>
              <a:gd name="connsiteY958" fmla="*/ 1632747 h 1996549"/>
              <a:gd name="connsiteX959" fmla="*/ 1530086 w 1998270"/>
              <a:gd name="connsiteY959" fmla="*/ 1622172 h 1996549"/>
              <a:gd name="connsiteX960" fmla="*/ 1540660 w 1998270"/>
              <a:gd name="connsiteY960" fmla="*/ 1611597 h 1996549"/>
              <a:gd name="connsiteX961" fmla="*/ 1786266 w 1998270"/>
              <a:gd name="connsiteY961" fmla="*/ 1610745 h 1996549"/>
              <a:gd name="connsiteX962" fmla="*/ 1786607 w 1998270"/>
              <a:gd name="connsiteY962" fmla="*/ 1610745 h 1996549"/>
              <a:gd name="connsiteX963" fmla="*/ 1797181 w 1998270"/>
              <a:gd name="connsiteY963" fmla="*/ 1621660 h 1996549"/>
              <a:gd name="connsiteX964" fmla="*/ 1786266 w 1998270"/>
              <a:gd name="connsiteY964" fmla="*/ 1632576 h 1996549"/>
              <a:gd name="connsiteX965" fmla="*/ 1775350 w 1998270"/>
              <a:gd name="connsiteY965" fmla="*/ 1621660 h 1996549"/>
              <a:gd name="connsiteX966" fmla="*/ 1786266 w 1998270"/>
              <a:gd name="connsiteY966" fmla="*/ 1610745 h 1996549"/>
              <a:gd name="connsiteX967" fmla="*/ 1724864 w 1998270"/>
              <a:gd name="connsiteY967" fmla="*/ 1610745 h 1996549"/>
              <a:gd name="connsiteX968" fmla="*/ 1725205 w 1998270"/>
              <a:gd name="connsiteY968" fmla="*/ 1610745 h 1996549"/>
              <a:gd name="connsiteX969" fmla="*/ 1735780 w 1998270"/>
              <a:gd name="connsiteY969" fmla="*/ 1621660 h 1996549"/>
              <a:gd name="connsiteX970" fmla="*/ 1724864 w 1998270"/>
              <a:gd name="connsiteY970" fmla="*/ 1632576 h 1996549"/>
              <a:gd name="connsiteX971" fmla="*/ 1713949 w 1998270"/>
              <a:gd name="connsiteY971" fmla="*/ 1621660 h 1996549"/>
              <a:gd name="connsiteX972" fmla="*/ 1724864 w 1998270"/>
              <a:gd name="connsiteY972" fmla="*/ 1610745 h 1996549"/>
              <a:gd name="connsiteX973" fmla="*/ 1909068 w 1998270"/>
              <a:gd name="connsiteY973" fmla="*/ 1610744 h 1996549"/>
              <a:gd name="connsiteX974" fmla="*/ 1920155 w 1998270"/>
              <a:gd name="connsiteY974" fmla="*/ 1621831 h 1996549"/>
              <a:gd name="connsiteX975" fmla="*/ 1909068 w 1998270"/>
              <a:gd name="connsiteY975" fmla="*/ 1632917 h 1996549"/>
              <a:gd name="connsiteX976" fmla="*/ 1897982 w 1998270"/>
              <a:gd name="connsiteY976" fmla="*/ 1621831 h 1996549"/>
              <a:gd name="connsiteX977" fmla="*/ 1909068 w 1998270"/>
              <a:gd name="connsiteY977" fmla="*/ 1610744 h 1996549"/>
              <a:gd name="connsiteX978" fmla="*/ 1847666 w 1998270"/>
              <a:gd name="connsiteY978" fmla="*/ 1610744 h 1996549"/>
              <a:gd name="connsiteX979" fmla="*/ 1858753 w 1998270"/>
              <a:gd name="connsiteY979" fmla="*/ 1621831 h 1996549"/>
              <a:gd name="connsiteX980" fmla="*/ 1847666 w 1998270"/>
              <a:gd name="connsiteY980" fmla="*/ 1632917 h 1996549"/>
              <a:gd name="connsiteX981" fmla="*/ 1836580 w 1998270"/>
              <a:gd name="connsiteY981" fmla="*/ 1621831 h 1996549"/>
              <a:gd name="connsiteX982" fmla="*/ 1847666 w 1998270"/>
              <a:gd name="connsiteY982" fmla="*/ 1610744 h 1996549"/>
              <a:gd name="connsiteX983" fmla="*/ 1664145 w 1998270"/>
              <a:gd name="connsiteY983" fmla="*/ 1610744 h 1996549"/>
              <a:gd name="connsiteX984" fmla="*/ 1674890 w 1998270"/>
              <a:gd name="connsiteY984" fmla="*/ 1621490 h 1996549"/>
              <a:gd name="connsiteX985" fmla="*/ 1664145 w 1998270"/>
              <a:gd name="connsiteY985" fmla="*/ 1632235 h 1996549"/>
              <a:gd name="connsiteX986" fmla="*/ 1653400 w 1998270"/>
              <a:gd name="connsiteY986" fmla="*/ 1621490 h 1996549"/>
              <a:gd name="connsiteX987" fmla="*/ 1664145 w 1998270"/>
              <a:gd name="connsiteY987" fmla="*/ 1610744 h 1996549"/>
              <a:gd name="connsiteX988" fmla="*/ 1602061 w 1998270"/>
              <a:gd name="connsiteY988" fmla="*/ 1610744 h 1996549"/>
              <a:gd name="connsiteX989" fmla="*/ 1612807 w 1998270"/>
              <a:gd name="connsiteY989" fmla="*/ 1621490 h 1996549"/>
              <a:gd name="connsiteX990" fmla="*/ 1602061 w 1998270"/>
              <a:gd name="connsiteY990" fmla="*/ 1632235 h 1996549"/>
              <a:gd name="connsiteX991" fmla="*/ 1591317 w 1998270"/>
              <a:gd name="connsiteY991" fmla="*/ 1621490 h 1996549"/>
              <a:gd name="connsiteX992" fmla="*/ 1602061 w 1998270"/>
              <a:gd name="connsiteY992" fmla="*/ 1610744 h 1996549"/>
              <a:gd name="connsiteX993" fmla="*/ 251233 w 1998270"/>
              <a:gd name="connsiteY993" fmla="*/ 1559577 h 1996549"/>
              <a:gd name="connsiteX994" fmla="*/ 253280 w 1998270"/>
              <a:gd name="connsiteY994" fmla="*/ 1561624 h 1996549"/>
              <a:gd name="connsiteX995" fmla="*/ 251233 w 1998270"/>
              <a:gd name="connsiteY995" fmla="*/ 1563671 h 1996549"/>
              <a:gd name="connsiteX996" fmla="*/ 249187 w 1998270"/>
              <a:gd name="connsiteY996" fmla="*/ 1561624 h 1996549"/>
              <a:gd name="connsiteX997" fmla="*/ 251233 w 1998270"/>
              <a:gd name="connsiteY997" fmla="*/ 1559577 h 1996549"/>
              <a:gd name="connsiteX998" fmla="*/ 189833 w 1998270"/>
              <a:gd name="connsiteY998" fmla="*/ 1559577 h 1996549"/>
              <a:gd name="connsiteX999" fmla="*/ 191368 w 1998270"/>
              <a:gd name="connsiteY999" fmla="*/ 1561112 h 1996549"/>
              <a:gd name="connsiteX1000" fmla="*/ 189833 w 1998270"/>
              <a:gd name="connsiteY1000" fmla="*/ 1562648 h 1996549"/>
              <a:gd name="connsiteX1001" fmla="*/ 188298 w 1998270"/>
              <a:gd name="connsiteY1001" fmla="*/ 1561112 h 1996549"/>
              <a:gd name="connsiteX1002" fmla="*/ 189833 w 1998270"/>
              <a:gd name="connsiteY1002" fmla="*/ 1559577 h 1996549"/>
              <a:gd name="connsiteX1003" fmla="*/ 312635 w 1998270"/>
              <a:gd name="connsiteY1003" fmla="*/ 1558042 h 1996549"/>
              <a:gd name="connsiteX1004" fmla="*/ 315364 w 1998270"/>
              <a:gd name="connsiteY1004" fmla="*/ 1560771 h 1996549"/>
              <a:gd name="connsiteX1005" fmla="*/ 312635 w 1998270"/>
              <a:gd name="connsiteY1005" fmla="*/ 1563500 h 1996549"/>
              <a:gd name="connsiteX1006" fmla="*/ 309906 w 1998270"/>
              <a:gd name="connsiteY1006" fmla="*/ 1560771 h 1996549"/>
              <a:gd name="connsiteX1007" fmla="*/ 312635 w 1998270"/>
              <a:gd name="connsiteY1007" fmla="*/ 1558042 h 1996549"/>
              <a:gd name="connsiteX1008" fmla="*/ 374036 w 1998270"/>
              <a:gd name="connsiteY1008" fmla="*/ 1557531 h 1996549"/>
              <a:gd name="connsiteX1009" fmla="*/ 374394 w 1998270"/>
              <a:gd name="connsiteY1009" fmla="*/ 1557531 h 1996549"/>
              <a:gd name="connsiteX1010" fmla="*/ 377276 w 1998270"/>
              <a:gd name="connsiteY1010" fmla="*/ 1560771 h 1996549"/>
              <a:gd name="connsiteX1011" fmla="*/ 374036 w 1998270"/>
              <a:gd name="connsiteY1011" fmla="*/ 1564012 h 1996549"/>
              <a:gd name="connsiteX1012" fmla="*/ 370796 w 1998270"/>
              <a:gd name="connsiteY1012" fmla="*/ 1560771 h 1996549"/>
              <a:gd name="connsiteX1013" fmla="*/ 374036 w 1998270"/>
              <a:gd name="connsiteY1013" fmla="*/ 1557531 h 1996549"/>
              <a:gd name="connsiteX1014" fmla="*/ 436120 w 1998270"/>
              <a:gd name="connsiteY1014" fmla="*/ 1556848 h 1996549"/>
              <a:gd name="connsiteX1015" fmla="*/ 440043 w 1998270"/>
              <a:gd name="connsiteY1015" fmla="*/ 1560771 h 1996549"/>
              <a:gd name="connsiteX1016" fmla="*/ 436120 w 1998270"/>
              <a:gd name="connsiteY1016" fmla="*/ 1564694 h 1996549"/>
              <a:gd name="connsiteX1017" fmla="*/ 432197 w 1998270"/>
              <a:gd name="connsiteY1017" fmla="*/ 1560771 h 1996549"/>
              <a:gd name="connsiteX1018" fmla="*/ 436120 w 1998270"/>
              <a:gd name="connsiteY1018" fmla="*/ 1556848 h 1996549"/>
              <a:gd name="connsiteX1019" fmla="*/ 496838 w 1998270"/>
              <a:gd name="connsiteY1019" fmla="*/ 1556336 h 1996549"/>
              <a:gd name="connsiteX1020" fmla="*/ 497179 w 1998270"/>
              <a:gd name="connsiteY1020" fmla="*/ 1556336 h 1996549"/>
              <a:gd name="connsiteX1021" fmla="*/ 501273 w 1998270"/>
              <a:gd name="connsiteY1021" fmla="*/ 1560771 h 1996549"/>
              <a:gd name="connsiteX1022" fmla="*/ 496838 w 1998270"/>
              <a:gd name="connsiteY1022" fmla="*/ 1565205 h 1996549"/>
              <a:gd name="connsiteX1023" fmla="*/ 492404 w 1998270"/>
              <a:gd name="connsiteY1023" fmla="*/ 1560771 h 1996549"/>
              <a:gd name="connsiteX1024" fmla="*/ 496838 w 1998270"/>
              <a:gd name="connsiteY1024" fmla="*/ 1556336 h 1996549"/>
              <a:gd name="connsiteX1025" fmla="*/ 558606 w 1998270"/>
              <a:gd name="connsiteY1025" fmla="*/ 1555690 h 1996549"/>
              <a:gd name="connsiteX1026" fmla="*/ 563552 w 1998270"/>
              <a:gd name="connsiteY1026" fmla="*/ 1560636 h 1996549"/>
              <a:gd name="connsiteX1027" fmla="*/ 558606 w 1998270"/>
              <a:gd name="connsiteY1027" fmla="*/ 1565582 h 1996549"/>
              <a:gd name="connsiteX1028" fmla="*/ 553660 w 1998270"/>
              <a:gd name="connsiteY1028" fmla="*/ 1560636 h 1996549"/>
              <a:gd name="connsiteX1029" fmla="*/ 558606 w 1998270"/>
              <a:gd name="connsiteY1029" fmla="*/ 1555690 h 1996549"/>
              <a:gd name="connsiteX1030" fmla="*/ 619641 w 1998270"/>
              <a:gd name="connsiteY1030" fmla="*/ 1555142 h 1996549"/>
              <a:gd name="connsiteX1031" fmla="*/ 625270 w 1998270"/>
              <a:gd name="connsiteY1031" fmla="*/ 1560771 h 1996549"/>
              <a:gd name="connsiteX1032" fmla="*/ 619641 w 1998270"/>
              <a:gd name="connsiteY1032" fmla="*/ 1566399 h 1996549"/>
              <a:gd name="connsiteX1033" fmla="*/ 614013 w 1998270"/>
              <a:gd name="connsiteY1033" fmla="*/ 1560771 h 1996549"/>
              <a:gd name="connsiteX1034" fmla="*/ 619641 w 1998270"/>
              <a:gd name="connsiteY1034" fmla="*/ 1555142 h 1996549"/>
              <a:gd name="connsiteX1035" fmla="*/ 681042 w 1998270"/>
              <a:gd name="connsiteY1035" fmla="*/ 1554630 h 1996549"/>
              <a:gd name="connsiteX1036" fmla="*/ 687183 w 1998270"/>
              <a:gd name="connsiteY1036" fmla="*/ 1560771 h 1996549"/>
              <a:gd name="connsiteX1037" fmla="*/ 681042 w 1998270"/>
              <a:gd name="connsiteY1037" fmla="*/ 1566911 h 1996549"/>
              <a:gd name="connsiteX1038" fmla="*/ 674903 w 1998270"/>
              <a:gd name="connsiteY1038" fmla="*/ 1560771 h 1996549"/>
              <a:gd name="connsiteX1039" fmla="*/ 681042 w 1998270"/>
              <a:gd name="connsiteY1039" fmla="*/ 1554630 h 1996549"/>
              <a:gd name="connsiteX1040" fmla="*/ 743126 w 1998270"/>
              <a:gd name="connsiteY1040" fmla="*/ 1554119 h 1996549"/>
              <a:gd name="connsiteX1041" fmla="*/ 743467 w 1998270"/>
              <a:gd name="connsiteY1041" fmla="*/ 1554119 h 1996549"/>
              <a:gd name="connsiteX1042" fmla="*/ 749778 w 1998270"/>
              <a:gd name="connsiteY1042" fmla="*/ 1560771 h 1996549"/>
              <a:gd name="connsiteX1043" fmla="*/ 743126 w 1998270"/>
              <a:gd name="connsiteY1043" fmla="*/ 1567423 h 1996549"/>
              <a:gd name="connsiteX1044" fmla="*/ 736474 w 1998270"/>
              <a:gd name="connsiteY1044" fmla="*/ 1560771 h 1996549"/>
              <a:gd name="connsiteX1045" fmla="*/ 743126 w 1998270"/>
              <a:gd name="connsiteY1045" fmla="*/ 1554119 h 1996549"/>
              <a:gd name="connsiteX1046" fmla="*/ 803845 w 1998270"/>
              <a:gd name="connsiteY1046" fmla="*/ 1553607 h 1996549"/>
              <a:gd name="connsiteX1047" fmla="*/ 811008 w 1998270"/>
              <a:gd name="connsiteY1047" fmla="*/ 1560771 h 1996549"/>
              <a:gd name="connsiteX1048" fmla="*/ 803845 w 1998270"/>
              <a:gd name="connsiteY1048" fmla="*/ 1567934 h 1996549"/>
              <a:gd name="connsiteX1049" fmla="*/ 796682 w 1998270"/>
              <a:gd name="connsiteY1049" fmla="*/ 1560771 h 1996549"/>
              <a:gd name="connsiteX1050" fmla="*/ 803845 w 1998270"/>
              <a:gd name="connsiteY1050" fmla="*/ 1553607 h 1996549"/>
              <a:gd name="connsiteX1051" fmla="*/ 865246 w 1998270"/>
              <a:gd name="connsiteY1051" fmla="*/ 1553266 h 1996549"/>
              <a:gd name="connsiteX1052" fmla="*/ 865587 w 1998270"/>
              <a:gd name="connsiteY1052" fmla="*/ 1553266 h 1996549"/>
              <a:gd name="connsiteX1053" fmla="*/ 872751 w 1998270"/>
              <a:gd name="connsiteY1053" fmla="*/ 1560771 h 1996549"/>
              <a:gd name="connsiteX1054" fmla="*/ 865246 w 1998270"/>
              <a:gd name="connsiteY1054" fmla="*/ 1568275 h 1996549"/>
              <a:gd name="connsiteX1055" fmla="*/ 857742 w 1998270"/>
              <a:gd name="connsiteY1055" fmla="*/ 1560771 h 1996549"/>
              <a:gd name="connsiteX1056" fmla="*/ 865246 w 1998270"/>
              <a:gd name="connsiteY1056" fmla="*/ 1553266 h 1996549"/>
              <a:gd name="connsiteX1057" fmla="*/ 926648 w 1998270"/>
              <a:gd name="connsiteY1057" fmla="*/ 1552754 h 1996549"/>
              <a:gd name="connsiteX1058" fmla="*/ 934664 w 1998270"/>
              <a:gd name="connsiteY1058" fmla="*/ 1560771 h 1996549"/>
              <a:gd name="connsiteX1059" fmla="*/ 926648 w 1998270"/>
              <a:gd name="connsiteY1059" fmla="*/ 1568787 h 1996549"/>
              <a:gd name="connsiteX1060" fmla="*/ 918632 w 1998270"/>
              <a:gd name="connsiteY1060" fmla="*/ 1560771 h 1996549"/>
              <a:gd name="connsiteX1061" fmla="*/ 926648 w 1998270"/>
              <a:gd name="connsiteY1061" fmla="*/ 1552754 h 1996549"/>
              <a:gd name="connsiteX1062" fmla="*/ 988049 w 1998270"/>
              <a:gd name="connsiteY1062" fmla="*/ 1552242 h 1996549"/>
              <a:gd name="connsiteX1063" fmla="*/ 996576 w 1998270"/>
              <a:gd name="connsiteY1063" fmla="*/ 1560770 h 1996549"/>
              <a:gd name="connsiteX1064" fmla="*/ 988049 w 1998270"/>
              <a:gd name="connsiteY1064" fmla="*/ 1569298 h 1996549"/>
              <a:gd name="connsiteX1065" fmla="*/ 979521 w 1998270"/>
              <a:gd name="connsiteY1065" fmla="*/ 1560770 h 1996549"/>
              <a:gd name="connsiteX1066" fmla="*/ 988049 w 1998270"/>
              <a:gd name="connsiteY1066" fmla="*/ 1552242 h 1996549"/>
              <a:gd name="connsiteX1067" fmla="*/ 1049816 w 1998270"/>
              <a:gd name="connsiteY1067" fmla="*/ 1551767 h 1996549"/>
              <a:gd name="connsiteX1068" fmla="*/ 1058685 w 1998270"/>
              <a:gd name="connsiteY1068" fmla="*/ 1560636 h 1996549"/>
              <a:gd name="connsiteX1069" fmla="*/ 1049816 w 1998270"/>
              <a:gd name="connsiteY1069" fmla="*/ 1569505 h 1996549"/>
              <a:gd name="connsiteX1070" fmla="*/ 1040947 w 1998270"/>
              <a:gd name="connsiteY1070" fmla="*/ 1560636 h 1996549"/>
              <a:gd name="connsiteX1071" fmla="*/ 1049816 w 1998270"/>
              <a:gd name="connsiteY1071" fmla="*/ 1551767 h 1996549"/>
              <a:gd name="connsiteX1072" fmla="*/ 1110851 w 1998270"/>
              <a:gd name="connsiteY1072" fmla="*/ 1551560 h 1996549"/>
              <a:gd name="connsiteX1073" fmla="*/ 1120061 w 1998270"/>
              <a:gd name="connsiteY1073" fmla="*/ 1560771 h 1996549"/>
              <a:gd name="connsiteX1074" fmla="*/ 1110851 w 1998270"/>
              <a:gd name="connsiteY1074" fmla="*/ 1569981 h 1996549"/>
              <a:gd name="connsiteX1075" fmla="*/ 1101641 w 1998270"/>
              <a:gd name="connsiteY1075" fmla="*/ 1560771 h 1996549"/>
              <a:gd name="connsiteX1076" fmla="*/ 1110851 w 1998270"/>
              <a:gd name="connsiteY1076" fmla="*/ 1551560 h 1996549"/>
              <a:gd name="connsiteX1077" fmla="*/ 1172253 w 1998270"/>
              <a:gd name="connsiteY1077" fmla="*/ 1551049 h 1996549"/>
              <a:gd name="connsiteX1078" fmla="*/ 1172593 w 1998270"/>
              <a:gd name="connsiteY1078" fmla="*/ 1551049 h 1996549"/>
              <a:gd name="connsiteX1079" fmla="*/ 1181975 w 1998270"/>
              <a:gd name="connsiteY1079" fmla="*/ 1560771 h 1996549"/>
              <a:gd name="connsiteX1080" fmla="*/ 1172253 w 1998270"/>
              <a:gd name="connsiteY1080" fmla="*/ 1570492 h 1996549"/>
              <a:gd name="connsiteX1081" fmla="*/ 1162531 w 1998270"/>
              <a:gd name="connsiteY1081" fmla="*/ 1560771 h 1996549"/>
              <a:gd name="connsiteX1082" fmla="*/ 1172253 w 1998270"/>
              <a:gd name="connsiteY1082" fmla="*/ 1551049 h 1996549"/>
              <a:gd name="connsiteX1083" fmla="*/ 1233653 w 1998270"/>
              <a:gd name="connsiteY1083" fmla="*/ 1550708 h 1996549"/>
              <a:gd name="connsiteX1084" fmla="*/ 1233994 w 1998270"/>
              <a:gd name="connsiteY1084" fmla="*/ 1550708 h 1996549"/>
              <a:gd name="connsiteX1085" fmla="*/ 1243716 w 1998270"/>
              <a:gd name="connsiteY1085" fmla="*/ 1560771 h 1996549"/>
              <a:gd name="connsiteX1086" fmla="*/ 1233653 w 1998270"/>
              <a:gd name="connsiteY1086" fmla="*/ 1570834 h 1996549"/>
              <a:gd name="connsiteX1087" fmla="*/ 1223591 w 1998270"/>
              <a:gd name="connsiteY1087" fmla="*/ 1560771 h 1996549"/>
              <a:gd name="connsiteX1088" fmla="*/ 1233653 w 1998270"/>
              <a:gd name="connsiteY1088" fmla="*/ 1550708 h 1996549"/>
              <a:gd name="connsiteX1089" fmla="*/ 1971151 w 1998270"/>
              <a:gd name="connsiteY1089" fmla="*/ 1550537 h 1996549"/>
              <a:gd name="connsiteX1090" fmla="*/ 1981385 w 1998270"/>
              <a:gd name="connsiteY1090" fmla="*/ 1560771 h 1996549"/>
              <a:gd name="connsiteX1091" fmla="*/ 1971151 w 1998270"/>
              <a:gd name="connsiteY1091" fmla="*/ 1571004 h 1996549"/>
              <a:gd name="connsiteX1092" fmla="*/ 1960918 w 1998270"/>
              <a:gd name="connsiteY1092" fmla="*/ 1560771 h 1996549"/>
              <a:gd name="connsiteX1093" fmla="*/ 1971151 w 1998270"/>
              <a:gd name="connsiteY1093" fmla="*/ 1550537 h 1996549"/>
              <a:gd name="connsiteX1094" fmla="*/ 1295055 w 1998270"/>
              <a:gd name="connsiteY1094" fmla="*/ 1550537 h 1996549"/>
              <a:gd name="connsiteX1095" fmla="*/ 1305288 w 1998270"/>
              <a:gd name="connsiteY1095" fmla="*/ 1560771 h 1996549"/>
              <a:gd name="connsiteX1096" fmla="*/ 1295055 w 1998270"/>
              <a:gd name="connsiteY1096" fmla="*/ 1571004 h 1996549"/>
              <a:gd name="connsiteX1097" fmla="*/ 1284822 w 1998270"/>
              <a:gd name="connsiteY1097" fmla="*/ 1560771 h 1996549"/>
              <a:gd name="connsiteX1098" fmla="*/ 1295055 w 1998270"/>
              <a:gd name="connsiteY1098" fmla="*/ 1550537 h 1996549"/>
              <a:gd name="connsiteX1099" fmla="*/ 1357138 w 1998270"/>
              <a:gd name="connsiteY1099" fmla="*/ 1550196 h 1996549"/>
              <a:gd name="connsiteX1100" fmla="*/ 1367713 w 1998270"/>
              <a:gd name="connsiteY1100" fmla="*/ 1560771 h 1996549"/>
              <a:gd name="connsiteX1101" fmla="*/ 1357138 w 1998270"/>
              <a:gd name="connsiteY1101" fmla="*/ 1571346 h 1996549"/>
              <a:gd name="connsiteX1102" fmla="*/ 1346564 w 1998270"/>
              <a:gd name="connsiteY1102" fmla="*/ 1560771 h 1996549"/>
              <a:gd name="connsiteX1103" fmla="*/ 1357138 w 1998270"/>
              <a:gd name="connsiteY1103" fmla="*/ 1550196 h 1996549"/>
              <a:gd name="connsiteX1104" fmla="*/ 1417857 w 1998270"/>
              <a:gd name="connsiteY1104" fmla="*/ 1549855 h 1996549"/>
              <a:gd name="connsiteX1105" fmla="*/ 1418198 w 1998270"/>
              <a:gd name="connsiteY1105" fmla="*/ 1549855 h 1996549"/>
              <a:gd name="connsiteX1106" fmla="*/ 1428773 w 1998270"/>
              <a:gd name="connsiteY1106" fmla="*/ 1560770 h 1996549"/>
              <a:gd name="connsiteX1107" fmla="*/ 1417857 w 1998270"/>
              <a:gd name="connsiteY1107" fmla="*/ 1571686 h 1996549"/>
              <a:gd name="connsiteX1108" fmla="*/ 1406942 w 1998270"/>
              <a:gd name="connsiteY1108" fmla="*/ 1560770 h 1996549"/>
              <a:gd name="connsiteX1109" fmla="*/ 1417857 w 1998270"/>
              <a:gd name="connsiteY1109" fmla="*/ 1549855 h 1996549"/>
              <a:gd name="connsiteX1110" fmla="*/ 1479259 w 1998270"/>
              <a:gd name="connsiteY1110" fmla="*/ 1549684 h 1996549"/>
              <a:gd name="connsiteX1111" fmla="*/ 1490345 w 1998270"/>
              <a:gd name="connsiteY1111" fmla="*/ 1560771 h 1996549"/>
              <a:gd name="connsiteX1112" fmla="*/ 1479259 w 1998270"/>
              <a:gd name="connsiteY1112" fmla="*/ 1571857 h 1996549"/>
              <a:gd name="connsiteX1113" fmla="*/ 1468173 w 1998270"/>
              <a:gd name="connsiteY1113" fmla="*/ 1560771 h 1996549"/>
              <a:gd name="connsiteX1114" fmla="*/ 1479259 w 1998270"/>
              <a:gd name="connsiteY1114" fmla="*/ 1549684 h 1996549"/>
              <a:gd name="connsiteX1115" fmla="*/ 1540661 w 1998270"/>
              <a:gd name="connsiteY1115" fmla="*/ 1549514 h 1996549"/>
              <a:gd name="connsiteX1116" fmla="*/ 1541001 w 1998270"/>
              <a:gd name="connsiteY1116" fmla="*/ 1549514 h 1996549"/>
              <a:gd name="connsiteX1117" fmla="*/ 1551917 w 1998270"/>
              <a:gd name="connsiteY1117" fmla="*/ 1560771 h 1996549"/>
              <a:gd name="connsiteX1118" fmla="*/ 1540661 w 1998270"/>
              <a:gd name="connsiteY1118" fmla="*/ 1572028 h 1996549"/>
              <a:gd name="connsiteX1119" fmla="*/ 1529404 w 1998270"/>
              <a:gd name="connsiteY1119" fmla="*/ 1560771 h 1996549"/>
              <a:gd name="connsiteX1120" fmla="*/ 1540661 w 1998270"/>
              <a:gd name="connsiteY1120" fmla="*/ 1549514 h 1996549"/>
              <a:gd name="connsiteX1121" fmla="*/ 1602061 w 1998270"/>
              <a:gd name="connsiteY1121" fmla="*/ 1549343 h 1996549"/>
              <a:gd name="connsiteX1122" fmla="*/ 1613488 w 1998270"/>
              <a:gd name="connsiteY1122" fmla="*/ 1560771 h 1996549"/>
              <a:gd name="connsiteX1123" fmla="*/ 1602061 w 1998270"/>
              <a:gd name="connsiteY1123" fmla="*/ 1572198 h 1996549"/>
              <a:gd name="connsiteX1124" fmla="*/ 1590634 w 1998270"/>
              <a:gd name="connsiteY1124" fmla="*/ 1560771 h 1996549"/>
              <a:gd name="connsiteX1125" fmla="*/ 1602061 w 1998270"/>
              <a:gd name="connsiteY1125" fmla="*/ 1549343 h 1996549"/>
              <a:gd name="connsiteX1126" fmla="*/ 1664144 w 1998270"/>
              <a:gd name="connsiteY1126" fmla="*/ 1549173 h 1996549"/>
              <a:gd name="connsiteX1127" fmla="*/ 1664485 w 1998270"/>
              <a:gd name="connsiteY1127" fmla="*/ 1549173 h 1996549"/>
              <a:gd name="connsiteX1128" fmla="*/ 1675742 w 1998270"/>
              <a:gd name="connsiteY1128" fmla="*/ 1560771 h 1996549"/>
              <a:gd name="connsiteX1129" fmla="*/ 1664144 w 1998270"/>
              <a:gd name="connsiteY1129" fmla="*/ 1572369 h 1996549"/>
              <a:gd name="connsiteX1130" fmla="*/ 1652547 w 1998270"/>
              <a:gd name="connsiteY1130" fmla="*/ 1560771 h 1996549"/>
              <a:gd name="connsiteX1131" fmla="*/ 1664144 w 1998270"/>
              <a:gd name="connsiteY1131" fmla="*/ 1549173 h 1996549"/>
              <a:gd name="connsiteX1132" fmla="*/ 1786265 w 1998270"/>
              <a:gd name="connsiteY1132" fmla="*/ 1549002 h 1996549"/>
              <a:gd name="connsiteX1133" fmla="*/ 1798034 w 1998270"/>
              <a:gd name="connsiteY1133" fmla="*/ 1560771 h 1996549"/>
              <a:gd name="connsiteX1134" fmla="*/ 1786265 w 1998270"/>
              <a:gd name="connsiteY1134" fmla="*/ 1572540 h 1996549"/>
              <a:gd name="connsiteX1135" fmla="*/ 1774497 w 1998270"/>
              <a:gd name="connsiteY1135" fmla="*/ 1560771 h 1996549"/>
              <a:gd name="connsiteX1136" fmla="*/ 1786265 w 1998270"/>
              <a:gd name="connsiteY1136" fmla="*/ 1549002 h 1996549"/>
              <a:gd name="connsiteX1137" fmla="*/ 1724864 w 1998270"/>
              <a:gd name="connsiteY1137" fmla="*/ 1549002 h 1996549"/>
              <a:gd name="connsiteX1138" fmla="*/ 1736633 w 1998270"/>
              <a:gd name="connsiteY1138" fmla="*/ 1560771 h 1996549"/>
              <a:gd name="connsiteX1139" fmla="*/ 1724864 w 1998270"/>
              <a:gd name="connsiteY1139" fmla="*/ 1572540 h 1996549"/>
              <a:gd name="connsiteX1140" fmla="*/ 1713096 w 1998270"/>
              <a:gd name="connsiteY1140" fmla="*/ 1560771 h 1996549"/>
              <a:gd name="connsiteX1141" fmla="*/ 1724864 w 1998270"/>
              <a:gd name="connsiteY1141" fmla="*/ 1549002 h 1996549"/>
              <a:gd name="connsiteX1142" fmla="*/ 1909067 w 1998270"/>
              <a:gd name="connsiteY1142" fmla="*/ 1548831 h 1996549"/>
              <a:gd name="connsiteX1143" fmla="*/ 1921007 w 1998270"/>
              <a:gd name="connsiteY1143" fmla="*/ 1560771 h 1996549"/>
              <a:gd name="connsiteX1144" fmla="*/ 1909067 w 1998270"/>
              <a:gd name="connsiteY1144" fmla="*/ 1572710 h 1996549"/>
              <a:gd name="connsiteX1145" fmla="*/ 1897129 w 1998270"/>
              <a:gd name="connsiteY1145" fmla="*/ 1560771 h 1996549"/>
              <a:gd name="connsiteX1146" fmla="*/ 1909067 w 1998270"/>
              <a:gd name="connsiteY1146" fmla="*/ 1548831 h 1996549"/>
              <a:gd name="connsiteX1147" fmla="*/ 1847667 w 1998270"/>
              <a:gd name="connsiteY1147" fmla="*/ 1548831 h 1996549"/>
              <a:gd name="connsiteX1148" fmla="*/ 1859606 w 1998270"/>
              <a:gd name="connsiteY1148" fmla="*/ 1560771 h 1996549"/>
              <a:gd name="connsiteX1149" fmla="*/ 1847667 w 1998270"/>
              <a:gd name="connsiteY1149" fmla="*/ 1572710 h 1996549"/>
              <a:gd name="connsiteX1150" fmla="*/ 1835728 w 1998270"/>
              <a:gd name="connsiteY1150" fmla="*/ 1560771 h 1996549"/>
              <a:gd name="connsiteX1151" fmla="*/ 1847667 w 1998270"/>
              <a:gd name="connsiteY1151" fmla="*/ 1548831 h 1996549"/>
              <a:gd name="connsiteX1152" fmla="*/ 128431 w 1998270"/>
              <a:gd name="connsiteY1152" fmla="*/ 1498005 h 1996549"/>
              <a:gd name="connsiteX1153" fmla="*/ 128806 w 1998270"/>
              <a:gd name="connsiteY1153" fmla="*/ 1498005 h 1996549"/>
              <a:gd name="connsiteX1154" fmla="*/ 129796 w 1998270"/>
              <a:gd name="connsiteY1154" fmla="*/ 1499370 h 1996549"/>
              <a:gd name="connsiteX1155" fmla="*/ 128431 w 1998270"/>
              <a:gd name="connsiteY1155" fmla="*/ 1500734 h 1996549"/>
              <a:gd name="connsiteX1156" fmla="*/ 127067 w 1998270"/>
              <a:gd name="connsiteY1156" fmla="*/ 1499370 h 1996549"/>
              <a:gd name="connsiteX1157" fmla="*/ 128431 w 1998270"/>
              <a:gd name="connsiteY1157" fmla="*/ 1498005 h 1996549"/>
              <a:gd name="connsiteX1158" fmla="*/ 189832 w 1998270"/>
              <a:gd name="connsiteY1158" fmla="*/ 1497322 h 1996549"/>
              <a:gd name="connsiteX1159" fmla="*/ 191879 w 1998270"/>
              <a:gd name="connsiteY1159" fmla="*/ 1499369 h 1996549"/>
              <a:gd name="connsiteX1160" fmla="*/ 189832 w 1998270"/>
              <a:gd name="connsiteY1160" fmla="*/ 1501416 h 1996549"/>
              <a:gd name="connsiteX1161" fmla="*/ 187786 w 1998270"/>
              <a:gd name="connsiteY1161" fmla="*/ 1499369 h 1996549"/>
              <a:gd name="connsiteX1162" fmla="*/ 189832 w 1998270"/>
              <a:gd name="connsiteY1162" fmla="*/ 1497322 h 1996549"/>
              <a:gd name="connsiteX1163" fmla="*/ 251234 w 1998270"/>
              <a:gd name="connsiteY1163" fmla="*/ 1496640 h 1996549"/>
              <a:gd name="connsiteX1164" fmla="*/ 253963 w 1998270"/>
              <a:gd name="connsiteY1164" fmla="*/ 1499369 h 1996549"/>
              <a:gd name="connsiteX1165" fmla="*/ 251234 w 1998270"/>
              <a:gd name="connsiteY1165" fmla="*/ 1502098 h 1996549"/>
              <a:gd name="connsiteX1166" fmla="*/ 248505 w 1998270"/>
              <a:gd name="connsiteY1166" fmla="*/ 1499369 h 1996549"/>
              <a:gd name="connsiteX1167" fmla="*/ 251234 w 1998270"/>
              <a:gd name="connsiteY1167" fmla="*/ 1496640 h 1996549"/>
              <a:gd name="connsiteX1168" fmla="*/ 312635 w 1998270"/>
              <a:gd name="connsiteY1168" fmla="*/ 1496129 h 1996549"/>
              <a:gd name="connsiteX1169" fmla="*/ 312993 w 1998270"/>
              <a:gd name="connsiteY1169" fmla="*/ 1496129 h 1996549"/>
              <a:gd name="connsiteX1170" fmla="*/ 315876 w 1998270"/>
              <a:gd name="connsiteY1170" fmla="*/ 1499369 h 1996549"/>
              <a:gd name="connsiteX1171" fmla="*/ 312635 w 1998270"/>
              <a:gd name="connsiteY1171" fmla="*/ 1502610 h 1996549"/>
              <a:gd name="connsiteX1172" fmla="*/ 309395 w 1998270"/>
              <a:gd name="connsiteY1172" fmla="*/ 1499369 h 1996549"/>
              <a:gd name="connsiteX1173" fmla="*/ 312635 w 1998270"/>
              <a:gd name="connsiteY1173" fmla="*/ 1496129 h 1996549"/>
              <a:gd name="connsiteX1174" fmla="*/ 374036 w 1998270"/>
              <a:gd name="connsiteY1174" fmla="*/ 1495446 h 1996549"/>
              <a:gd name="connsiteX1175" fmla="*/ 377959 w 1998270"/>
              <a:gd name="connsiteY1175" fmla="*/ 1499369 h 1996549"/>
              <a:gd name="connsiteX1176" fmla="*/ 374036 w 1998270"/>
              <a:gd name="connsiteY1176" fmla="*/ 1503292 h 1996549"/>
              <a:gd name="connsiteX1177" fmla="*/ 370114 w 1998270"/>
              <a:gd name="connsiteY1177" fmla="*/ 1499369 h 1996549"/>
              <a:gd name="connsiteX1178" fmla="*/ 374036 w 1998270"/>
              <a:gd name="connsiteY1178" fmla="*/ 1495446 h 1996549"/>
              <a:gd name="connsiteX1179" fmla="*/ 436119 w 1998270"/>
              <a:gd name="connsiteY1179" fmla="*/ 1494935 h 1996549"/>
              <a:gd name="connsiteX1180" fmla="*/ 436460 w 1998270"/>
              <a:gd name="connsiteY1180" fmla="*/ 1494935 h 1996549"/>
              <a:gd name="connsiteX1181" fmla="*/ 440554 w 1998270"/>
              <a:gd name="connsiteY1181" fmla="*/ 1499370 h 1996549"/>
              <a:gd name="connsiteX1182" fmla="*/ 436119 w 1998270"/>
              <a:gd name="connsiteY1182" fmla="*/ 1503804 h 1996549"/>
              <a:gd name="connsiteX1183" fmla="*/ 431685 w 1998270"/>
              <a:gd name="connsiteY1183" fmla="*/ 1499370 h 1996549"/>
              <a:gd name="connsiteX1184" fmla="*/ 436119 w 1998270"/>
              <a:gd name="connsiteY1184" fmla="*/ 1494935 h 1996549"/>
              <a:gd name="connsiteX1185" fmla="*/ 496838 w 1998270"/>
              <a:gd name="connsiteY1185" fmla="*/ 1494253 h 1996549"/>
              <a:gd name="connsiteX1186" fmla="*/ 497179 w 1998270"/>
              <a:gd name="connsiteY1186" fmla="*/ 1494253 h 1996549"/>
              <a:gd name="connsiteX1187" fmla="*/ 501955 w 1998270"/>
              <a:gd name="connsiteY1187" fmla="*/ 1499370 h 1996549"/>
              <a:gd name="connsiteX1188" fmla="*/ 496838 w 1998270"/>
              <a:gd name="connsiteY1188" fmla="*/ 1504487 h 1996549"/>
              <a:gd name="connsiteX1189" fmla="*/ 491722 w 1998270"/>
              <a:gd name="connsiteY1189" fmla="*/ 1499370 h 1996549"/>
              <a:gd name="connsiteX1190" fmla="*/ 496838 w 1998270"/>
              <a:gd name="connsiteY1190" fmla="*/ 1494253 h 1996549"/>
              <a:gd name="connsiteX1191" fmla="*/ 558240 w 1998270"/>
              <a:gd name="connsiteY1191" fmla="*/ 1493741 h 1996549"/>
              <a:gd name="connsiteX1192" fmla="*/ 563869 w 1998270"/>
              <a:gd name="connsiteY1192" fmla="*/ 1499370 h 1996549"/>
              <a:gd name="connsiteX1193" fmla="*/ 558240 w 1998270"/>
              <a:gd name="connsiteY1193" fmla="*/ 1504998 h 1996549"/>
              <a:gd name="connsiteX1194" fmla="*/ 552612 w 1998270"/>
              <a:gd name="connsiteY1194" fmla="*/ 1499370 h 1996549"/>
              <a:gd name="connsiteX1195" fmla="*/ 558240 w 1998270"/>
              <a:gd name="connsiteY1195" fmla="*/ 1493741 h 1996549"/>
              <a:gd name="connsiteX1196" fmla="*/ 619641 w 1998270"/>
              <a:gd name="connsiteY1196" fmla="*/ 1493229 h 1996549"/>
              <a:gd name="connsiteX1197" fmla="*/ 625781 w 1998270"/>
              <a:gd name="connsiteY1197" fmla="*/ 1499370 h 1996549"/>
              <a:gd name="connsiteX1198" fmla="*/ 619641 w 1998270"/>
              <a:gd name="connsiteY1198" fmla="*/ 1505510 h 1996549"/>
              <a:gd name="connsiteX1199" fmla="*/ 613501 w 1998270"/>
              <a:gd name="connsiteY1199" fmla="*/ 1499370 h 1996549"/>
              <a:gd name="connsiteX1200" fmla="*/ 619641 w 1998270"/>
              <a:gd name="connsiteY1200" fmla="*/ 1493229 h 1996549"/>
              <a:gd name="connsiteX1201" fmla="*/ 681042 w 1998270"/>
              <a:gd name="connsiteY1201" fmla="*/ 1492718 h 1996549"/>
              <a:gd name="connsiteX1202" fmla="*/ 681384 w 1998270"/>
              <a:gd name="connsiteY1202" fmla="*/ 1492718 h 1996549"/>
              <a:gd name="connsiteX1203" fmla="*/ 687694 w 1998270"/>
              <a:gd name="connsiteY1203" fmla="*/ 1499370 h 1996549"/>
              <a:gd name="connsiteX1204" fmla="*/ 681042 w 1998270"/>
              <a:gd name="connsiteY1204" fmla="*/ 1506022 h 1996549"/>
              <a:gd name="connsiteX1205" fmla="*/ 674391 w 1998270"/>
              <a:gd name="connsiteY1205" fmla="*/ 1499370 h 1996549"/>
              <a:gd name="connsiteX1206" fmla="*/ 681042 w 1998270"/>
              <a:gd name="connsiteY1206" fmla="*/ 1492718 h 1996549"/>
              <a:gd name="connsiteX1207" fmla="*/ 743126 w 1998270"/>
              <a:gd name="connsiteY1207" fmla="*/ 1492206 h 1996549"/>
              <a:gd name="connsiteX1208" fmla="*/ 750290 w 1998270"/>
              <a:gd name="connsiteY1208" fmla="*/ 1499370 h 1996549"/>
              <a:gd name="connsiteX1209" fmla="*/ 743126 w 1998270"/>
              <a:gd name="connsiteY1209" fmla="*/ 1506533 h 1996549"/>
              <a:gd name="connsiteX1210" fmla="*/ 735963 w 1998270"/>
              <a:gd name="connsiteY1210" fmla="*/ 1499370 h 1996549"/>
              <a:gd name="connsiteX1211" fmla="*/ 743126 w 1998270"/>
              <a:gd name="connsiteY1211" fmla="*/ 1492206 h 1996549"/>
              <a:gd name="connsiteX1212" fmla="*/ 865247 w 1998270"/>
              <a:gd name="connsiteY1212" fmla="*/ 1491354 h 1996549"/>
              <a:gd name="connsiteX1213" fmla="*/ 865588 w 1998270"/>
              <a:gd name="connsiteY1213" fmla="*/ 1491354 h 1996549"/>
              <a:gd name="connsiteX1214" fmla="*/ 873434 w 1998270"/>
              <a:gd name="connsiteY1214" fmla="*/ 1499541 h 1996549"/>
              <a:gd name="connsiteX1215" fmla="*/ 865247 w 1998270"/>
              <a:gd name="connsiteY1215" fmla="*/ 1507727 h 1996549"/>
              <a:gd name="connsiteX1216" fmla="*/ 857060 w 1998270"/>
              <a:gd name="connsiteY1216" fmla="*/ 1499541 h 1996549"/>
              <a:gd name="connsiteX1217" fmla="*/ 865247 w 1998270"/>
              <a:gd name="connsiteY1217" fmla="*/ 1491354 h 1996549"/>
              <a:gd name="connsiteX1218" fmla="*/ 926647 w 1998270"/>
              <a:gd name="connsiteY1218" fmla="*/ 1491353 h 1996549"/>
              <a:gd name="connsiteX1219" fmla="*/ 935345 w 1998270"/>
              <a:gd name="connsiteY1219" fmla="*/ 1500052 h 1996549"/>
              <a:gd name="connsiteX1220" fmla="*/ 926647 w 1998270"/>
              <a:gd name="connsiteY1220" fmla="*/ 1508750 h 1996549"/>
              <a:gd name="connsiteX1221" fmla="*/ 917949 w 1998270"/>
              <a:gd name="connsiteY1221" fmla="*/ 1500052 h 1996549"/>
              <a:gd name="connsiteX1222" fmla="*/ 926647 w 1998270"/>
              <a:gd name="connsiteY1222" fmla="*/ 1491353 h 1996549"/>
              <a:gd name="connsiteX1223" fmla="*/ 803845 w 1998270"/>
              <a:gd name="connsiteY1223" fmla="*/ 1491353 h 1996549"/>
              <a:gd name="connsiteX1224" fmla="*/ 811520 w 1998270"/>
              <a:gd name="connsiteY1224" fmla="*/ 1499029 h 1996549"/>
              <a:gd name="connsiteX1225" fmla="*/ 803845 w 1998270"/>
              <a:gd name="connsiteY1225" fmla="*/ 1506704 h 1996549"/>
              <a:gd name="connsiteX1226" fmla="*/ 796170 w 1998270"/>
              <a:gd name="connsiteY1226" fmla="*/ 1499029 h 1996549"/>
              <a:gd name="connsiteX1227" fmla="*/ 803845 w 1998270"/>
              <a:gd name="connsiteY1227" fmla="*/ 1491353 h 1996549"/>
              <a:gd name="connsiteX1228" fmla="*/ 988048 w 1998270"/>
              <a:gd name="connsiteY1228" fmla="*/ 1490159 h 1996549"/>
              <a:gd name="connsiteX1229" fmla="*/ 997259 w 1998270"/>
              <a:gd name="connsiteY1229" fmla="*/ 1499370 h 1996549"/>
              <a:gd name="connsiteX1230" fmla="*/ 988048 w 1998270"/>
              <a:gd name="connsiteY1230" fmla="*/ 1508580 h 1996549"/>
              <a:gd name="connsiteX1231" fmla="*/ 978839 w 1998270"/>
              <a:gd name="connsiteY1231" fmla="*/ 1499370 h 1996549"/>
              <a:gd name="connsiteX1232" fmla="*/ 988048 w 1998270"/>
              <a:gd name="connsiteY1232" fmla="*/ 1490159 h 1996549"/>
              <a:gd name="connsiteX1233" fmla="*/ 1050132 w 1998270"/>
              <a:gd name="connsiteY1233" fmla="*/ 1489818 h 1996549"/>
              <a:gd name="connsiteX1234" fmla="*/ 1059683 w 1998270"/>
              <a:gd name="connsiteY1234" fmla="*/ 1498858 h 1996549"/>
              <a:gd name="connsiteX1235" fmla="*/ 1050132 w 1998270"/>
              <a:gd name="connsiteY1235" fmla="*/ 1508409 h 1996549"/>
              <a:gd name="connsiteX1236" fmla="*/ 1040581 w 1998270"/>
              <a:gd name="connsiteY1236" fmla="*/ 1499370 h 1996549"/>
              <a:gd name="connsiteX1237" fmla="*/ 1050132 w 1998270"/>
              <a:gd name="connsiteY1237" fmla="*/ 1489818 h 1996549"/>
              <a:gd name="connsiteX1238" fmla="*/ 1110851 w 1998270"/>
              <a:gd name="connsiteY1238" fmla="*/ 1489307 h 1996549"/>
              <a:gd name="connsiteX1239" fmla="*/ 1111192 w 1998270"/>
              <a:gd name="connsiteY1239" fmla="*/ 1489307 h 1996549"/>
              <a:gd name="connsiteX1240" fmla="*/ 1120914 w 1998270"/>
              <a:gd name="connsiteY1240" fmla="*/ 1499370 h 1996549"/>
              <a:gd name="connsiteX1241" fmla="*/ 1110851 w 1998270"/>
              <a:gd name="connsiteY1241" fmla="*/ 1509433 h 1996549"/>
              <a:gd name="connsiteX1242" fmla="*/ 1100789 w 1998270"/>
              <a:gd name="connsiteY1242" fmla="*/ 1499370 h 1996549"/>
              <a:gd name="connsiteX1243" fmla="*/ 1110851 w 1998270"/>
              <a:gd name="connsiteY1243" fmla="*/ 1489307 h 1996549"/>
              <a:gd name="connsiteX1244" fmla="*/ 1172253 w 1998270"/>
              <a:gd name="connsiteY1244" fmla="*/ 1488965 h 1996549"/>
              <a:gd name="connsiteX1245" fmla="*/ 1182657 w 1998270"/>
              <a:gd name="connsiteY1245" fmla="*/ 1499370 h 1996549"/>
              <a:gd name="connsiteX1246" fmla="*/ 1172253 w 1998270"/>
              <a:gd name="connsiteY1246" fmla="*/ 1509774 h 1996549"/>
              <a:gd name="connsiteX1247" fmla="*/ 1161849 w 1998270"/>
              <a:gd name="connsiteY1247" fmla="*/ 1499370 h 1996549"/>
              <a:gd name="connsiteX1248" fmla="*/ 1172253 w 1998270"/>
              <a:gd name="connsiteY1248" fmla="*/ 1488965 h 1996549"/>
              <a:gd name="connsiteX1249" fmla="*/ 1234020 w 1998270"/>
              <a:gd name="connsiteY1249" fmla="*/ 1488490 h 1996549"/>
              <a:gd name="connsiteX1250" fmla="*/ 1244765 w 1998270"/>
              <a:gd name="connsiteY1250" fmla="*/ 1499235 h 1996549"/>
              <a:gd name="connsiteX1251" fmla="*/ 1234020 w 1998270"/>
              <a:gd name="connsiteY1251" fmla="*/ 1509980 h 1996549"/>
              <a:gd name="connsiteX1252" fmla="*/ 1223275 w 1998270"/>
              <a:gd name="connsiteY1252" fmla="*/ 1499235 h 1996549"/>
              <a:gd name="connsiteX1253" fmla="*/ 1234020 w 1998270"/>
              <a:gd name="connsiteY1253" fmla="*/ 1488490 h 1996549"/>
              <a:gd name="connsiteX1254" fmla="*/ 1971151 w 1998270"/>
              <a:gd name="connsiteY1254" fmla="*/ 1488283 h 1996549"/>
              <a:gd name="connsiteX1255" fmla="*/ 1982237 w 1998270"/>
              <a:gd name="connsiteY1255" fmla="*/ 1499370 h 1996549"/>
              <a:gd name="connsiteX1256" fmla="*/ 1971151 w 1998270"/>
              <a:gd name="connsiteY1256" fmla="*/ 1510456 h 1996549"/>
              <a:gd name="connsiteX1257" fmla="*/ 1960065 w 1998270"/>
              <a:gd name="connsiteY1257" fmla="*/ 1499370 h 1996549"/>
              <a:gd name="connsiteX1258" fmla="*/ 1971151 w 1998270"/>
              <a:gd name="connsiteY1258" fmla="*/ 1488283 h 1996549"/>
              <a:gd name="connsiteX1259" fmla="*/ 1295055 w 1998270"/>
              <a:gd name="connsiteY1259" fmla="*/ 1488283 h 1996549"/>
              <a:gd name="connsiteX1260" fmla="*/ 1306142 w 1998270"/>
              <a:gd name="connsiteY1260" fmla="*/ 1499370 h 1996549"/>
              <a:gd name="connsiteX1261" fmla="*/ 1295055 w 1998270"/>
              <a:gd name="connsiteY1261" fmla="*/ 1510456 h 1996549"/>
              <a:gd name="connsiteX1262" fmla="*/ 1283969 w 1998270"/>
              <a:gd name="connsiteY1262" fmla="*/ 1499370 h 1996549"/>
              <a:gd name="connsiteX1263" fmla="*/ 1295055 w 1998270"/>
              <a:gd name="connsiteY1263" fmla="*/ 1488283 h 1996549"/>
              <a:gd name="connsiteX1264" fmla="*/ 1357138 w 1998270"/>
              <a:gd name="connsiteY1264" fmla="*/ 1487942 h 1996549"/>
              <a:gd name="connsiteX1265" fmla="*/ 1368566 w 1998270"/>
              <a:gd name="connsiteY1265" fmla="*/ 1499370 h 1996549"/>
              <a:gd name="connsiteX1266" fmla="*/ 1357138 w 1998270"/>
              <a:gd name="connsiteY1266" fmla="*/ 1510797 h 1996549"/>
              <a:gd name="connsiteX1267" fmla="*/ 1345711 w 1998270"/>
              <a:gd name="connsiteY1267" fmla="*/ 1499370 h 1996549"/>
              <a:gd name="connsiteX1268" fmla="*/ 1357138 w 1998270"/>
              <a:gd name="connsiteY1268" fmla="*/ 1487942 h 1996549"/>
              <a:gd name="connsiteX1269" fmla="*/ 1417857 w 1998270"/>
              <a:gd name="connsiteY1269" fmla="*/ 1487772 h 1996549"/>
              <a:gd name="connsiteX1270" fmla="*/ 1418198 w 1998270"/>
              <a:gd name="connsiteY1270" fmla="*/ 1487772 h 1996549"/>
              <a:gd name="connsiteX1271" fmla="*/ 1429455 w 1998270"/>
              <a:gd name="connsiteY1271" fmla="*/ 1499370 h 1996549"/>
              <a:gd name="connsiteX1272" fmla="*/ 1417857 w 1998270"/>
              <a:gd name="connsiteY1272" fmla="*/ 1510968 h 1996549"/>
              <a:gd name="connsiteX1273" fmla="*/ 1406260 w 1998270"/>
              <a:gd name="connsiteY1273" fmla="*/ 1499370 h 1996549"/>
              <a:gd name="connsiteX1274" fmla="*/ 1417857 w 1998270"/>
              <a:gd name="connsiteY1274" fmla="*/ 1487772 h 1996549"/>
              <a:gd name="connsiteX1275" fmla="*/ 1479259 w 1998270"/>
              <a:gd name="connsiteY1275" fmla="*/ 1487430 h 1996549"/>
              <a:gd name="connsiteX1276" fmla="*/ 1491198 w 1998270"/>
              <a:gd name="connsiteY1276" fmla="*/ 1499370 h 1996549"/>
              <a:gd name="connsiteX1277" fmla="*/ 1479259 w 1998270"/>
              <a:gd name="connsiteY1277" fmla="*/ 1511309 h 1996549"/>
              <a:gd name="connsiteX1278" fmla="*/ 1467320 w 1998270"/>
              <a:gd name="connsiteY1278" fmla="*/ 1499370 h 1996549"/>
              <a:gd name="connsiteX1279" fmla="*/ 1479259 w 1998270"/>
              <a:gd name="connsiteY1279" fmla="*/ 1487430 h 1996549"/>
              <a:gd name="connsiteX1280" fmla="*/ 1540661 w 1998270"/>
              <a:gd name="connsiteY1280" fmla="*/ 1487259 h 1996549"/>
              <a:gd name="connsiteX1281" fmla="*/ 1552770 w 1998270"/>
              <a:gd name="connsiteY1281" fmla="*/ 1499369 h 1996549"/>
              <a:gd name="connsiteX1282" fmla="*/ 1540661 w 1998270"/>
              <a:gd name="connsiteY1282" fmla="*/ 1511479 h 1996549"/>
              <a:gd name="connsiteX1283" fmla="*/ 1528551 w 1998270"/>
              <a:gd name="connsiteY1283" fmla="*/ 1499369 h 1996549"/>
              <a:gd name="connsiteX1284" fmla="*/ 1540661 w 1998270"/>
              <a:gd name="connsiteY1284" fmla="*/ 1487259 h 1996549"/>
              <a:gd name="connsiteX1285" fmla="*/ 1602061 w 1998270"/>
              <a:gd name="connsiteY1285" fmla="*/ 1487089 h 1996549"/>
              <a:gd name="connsiteX1286" fmla="*/ 1614342 w 1998270"/>
              <a:gd name="connsiteY1286" fmla="*/ 1499370 h 1996549"/>
              <a:gd name="connsiteX1287" fmla="*/ 1602061 w 1998270"/>
              <a:gd name="connsiteY1287" fmla="*/ 1511650 h 1996549"/>
              <a:gd name="connsiteX1288" fmla="*/ 1589782 w 1998270"/>
              <a:gd name="connsiteY1288" fmla="*/ 1499370 h 1996549"/>
              <a:gd name="connsiteX1289" fmla="*/ 1602061 w 1998270"/>
              <a:gd name="connsiteY1289" fmla="*/ 1487089 h 1996549"/>
              <a:gd name="connsiteX1290" fmla="*/ 1664145 w 1998270"/>
              <a:gd name="connsiteY1290" fmla="*/ 1486919 h 1996549"/>
              <a:gd name="connsiteX1291" fmla="*/ 1664485 w 1998270"/>
              <a:gd name="connsiteY1291" fmla="*/ 1486919 h 1996549"/>
              <a:gd name="connsiteX1292" fmla="*/ 1676596 w 1998270"/>
              <a:gd name="connsiteY1292" fmla="*/ 1499370 h 1996549"/>
              <a:gd name="connsiteX1293" fmla="*/ 1664145 w 1998270"/>
              <a:gd name="connsiteY1293" fmla="*/ 1511820 h 1996549"/>
              <a:gd name="connsiteX1294" fmla="*/ 1651694 w 1998270"/>
              <a:gd name="connsiteY1294" fmla="*/ 1499370 h 1996549"/>
              <a:gd name="connsiteX1295" fmla="*/ 1664145 w 1998270"/>
              <a:gd name="connsiteY1295" fmla="*/ 1486919 h 1996549"/>
              <a:gd name="connsiteX1296" fmla="*/ 1786265 w 1998270"/>
              <a:gd name="connsiteY1296" fmla="*/ 1486748 h 1996549"/>
              <a:gd name="connsiteX1297" fmla="*/ 1798886 w 1998270"/>
              <a:gd name="connsiteY1297" fmla="*/ 1499370 h 1996549"/>
              <a:gd name="connsiteX1298" fmla="*/ 1786265 w 1998270"/>
              <a:gd name="connsiteY1298" fmla="*/ 1511991 h 1996549"/>
              <a:gd name="connsiteX1299" fmla="*/ 1773644 w 1998270"/>
              <a:gd name="connsiteY1299" fmla="*/ 1499370 h 1996549"/>
              <a:gd name="connsiteX1300" fmla="*/ 1786265 w 1998270"/>
              <a:gd name="connsiteY1300" fmla="*/ 1486748 h 1996549"/>
              <a:gd name="connsiteX1301" fmla="*/ 1724864 w 1998270"/>
              <a:gd name="connsiteY1301" fmla="*/ 1486748 h 1996549"/>
              <a:gd name="connsiteX1302" fmla="*/ 1737485 w 1998270"/>
              <a:gd name="connsiteY1302" fmla="*/ 1499370 h 1996549"/>
              <a:gd name="connsiteX1303" fmla="*/ 1724864 w 1998270"/>
              <a:gd name="connsiteY1303" fmla="*/ 1511991 h 1996549"/>
              <a:gd name="connsiteX1304" fmla="*/ 1712243 w 1998270"/>
              <a:gd name="connsiteY1304" fmla="*/ 1499370 h 1996549"/>
              <a:gd name="connsiteX1305" fmla="*/ 1724864 w 1998270"/>
              <a:gd name="connsiteY1305" fmla="*/ 1486748 h 1996549"/>
              <a:gd name="connsiteX1306" fmla="*/ 1909067 w 1998270"/>
              <a:gd name="connsiteY1306" fmla="*/ 1486578 h 1996549"/>
              <a:gd name="connsiteX1307" fmla="*/ 1909409 w 1998270"/>
              <a:gd name="connsiteY1307" fmla="*/ 1486578 h 1996549"/>
              <a:gd name="connsiteX1308" fmla="*/ 1921859 w 1998270"/>
              <a:gd name="connsiteY1308" fmla="*/ 1499370 h 1996549"/>
              <a:gd name="connsiteX1309" fmla="*/ 1909067 w 1998270"/>
              <a:gd name="connsiteY1309" fmla="*/ 1512162 h 1996549"/>
              <a:gd name="connsiteX1310" fmla="*/ 1896276 w 1998270"/>
              <a:gd name="connsiteY1310" fmla="*/ 1499370 h 1996549"/>
              <a:gd name="connsiteX1311" fmla="*/ 1909067 w 1998270"/>
              <a:gd name="connsiteY1311" fmla="*/ 1486578 h 1996549"/>
              <a:gd name="connsiteX1312" fmla="*/ 1847666 w 1998270"/>
              <a:gd name="connsiteY1312" fmla="*/ 1486578 h 1996549"/>
              <a:gd name="connsiteX1313" fmla="*/ 1848007 w 1998270"/>
              <a:gd name="connsiteY1313" fmla="*/ 1486578 h 1996549"/>
              <a:gd name="connsiteX1314" fmla="*/ 1860458 w 1998270"/>
              <a:gd name="connsiteY1314" fmla="*/ 1499370 h 1996549"/>
              <a:gd name="connsiteX1315" fmla="*/ 1847666 w 1998270"/>
              <a:gd name="connsiteY1315" fmla="*/ 1512162 h 1996549"/>
              <a:gd name="connsiteX1316" fmla="*/ 1834875 w 1998270"/>
              <a:gd name="connsiteY1316" fmla="*/ 1499370 h 1996549"/>
              <a:gd name="connsiteX1317" fmla="*/ 1847666 w 1998270"/>
              <a:gd name="connsiteY1317" fmla="*/ 1486578 h 1996549"/>
              <a:gd name="connsiteX1318" fmla="*/ 67029 w 1998270"/>
              <a:gd name="connsiteY1318" fmla="*/ 1436774 h 1996549"/>
              <a:gd name="connsiteX1319" fmla="*/ 68223 w 1998270"/>
              <a:gd name="connsiteY1319" fmla="*/ 1437968 h 1996549"/>
              <a:gd name="connsiteX1320" fmla="*/ 67029 w 1998270"/>
              <a:gd name="connsiteY1320" fmla="*/ 1439162 h 1996549"/>
              <a:gd name="connsiteX1321" fmla="*/ 65836 w 1998270"/>
              <a:gd name="connsiteY1321" fmla="*/ 1437968 h 1996549"/>
              <a:gd name="connsiteX1322" fmla="*/ 67029 w 1998270"/>
              <a:gd name="connsiteY1322" fmla="*/ 1436774 h 1996549"/>
              <a:gd name="connsiteX1323" fmla="*/ 129113 w 1998270"/>
              <a:gd name="connsiteY1323" fmla="*/ 1436093 h 1996549"/>
              <a:gd name="connsiteX1324" fmla="*/ 129488 w 1998270"/>
              <a:gd name="connsiteY1324" fmla="*/ 1436123 h 1996549"/>
              <a:gd name="connsiteX1325" fmla="*/ 130989 w 1998270"/>
              <a:gd name="connsiteY1325" fmla="*/ 1438310 h 1996549"/>
              <a:gd name="connsiteX1326" fmla="*/ 129113 w 1998270"/>
              <a:gd name="connsiteY1326" fmla="*/ 1440186 h 1996549"/>
              <a:gd name="connsiteX1327" fmla="*/ 128738 w 1998270"/>
              <a:gd name="connsiteY1327" fmla="*/ 1440155 h 1996549"/>
              <a:gd name="connsiteX1328" fmla="*/ 127237 w 1998270"/>
              <a:gd name="connsiteY1328" fmla="*/ 1437969 h 1996549"/>
              <a:gd name="connsiteX1329" fmla="*/ 129113 w 1998270"/>
              <a:gd name="connsiteY1329" fmla="*/ 1436093 h 1996549"/>
              <a:gd name="connsiteX1330" fmla="*/ 189832 w 1998270"/>
              <a:gd name="connsiteY1330" fmla="*/ 1435410 h 1996549"/>
              <a:gd name="connsiteX1331" fmla="*/ 190190 w 1998270"/>
              <a:gd name="connsiteY1331" fmla="*/ 1435410 h 1996549"/>
              <a:gd name="connsiteX1332" fmla="*/ 192390 w 1998270"/>
              <a:gd name="connsiteY1332" fmla="*/ 1437968 h 1996549"/>
              <a:gd name="connsiteX1333" fmla="*/ 189832 w 1998270"/>
              <a:gd name="connsiteY1333" fmla="*/ 1440527 h 1996549"/>
              <a:gd name="connsiteX1334" fmla="*/ 187274 w 1998270"/>
              <a:gd name="connsiteY1334" fmla="*/ 1437968 h 1996549"/>
              <a:gd name="connsiteX1335" fmla="*/ 189832 w 1998270"/>
              <a:gd name="connsiteY1335" fmla="*/ 1435410 h 1996549"/>
              <a:gd name="connsiteX1336" fmla="*/ 251233 w 1998270"/>
              <a:gd name="connsiteY1336" fmla="*/ 1434728 h 1996549"/>
              <a:gd name="connsiteX1337" fmla="*/ 251591 w 1998270"/>
              <a:gd name="connsiteY1337" fmla="*/ 1434728 h 1996549"/>
              <a:gd name="connsiteX1338" fmla="*/ 254474 w 1998270"/>
              <a:gd name="connsiteY1338" fmla="*/ 1437968 h 1996549"/>
              <a:gd name="connsiteX1339" fmla="*/ 251233 w 1998270"/>
              <a:gd name="connsiteY1339" fmla="*/ 1441209 h 1996549"/>
              <a:gd name="connsiteX1340" fmla="*/ 247993 w 1998270"/>
              <a:gd name="connsiteY1340" fmla="*/ 1437968 h 1996549"/>
              <a:gd name="connsiteX1341" fmla="*/ 251233 w 1998270"/>
              <a:gd name="connsiteY1341" fmla="*/ 1434728 h 1996549"/>
              <a:gd name="connsiteX1342" fmla="*/ 312635 w 1998270"/>
              <a:gd name="connsiteY1342" fmla="*/ 1434216 h 1996549"/>
              <a:gd name="connsiteX1343" fmla="*/ 316387 w 1998270"/>
              <a:gd name="connsiteY1343" fmla="*/ 1437969 h 1996549"/>
              <a:gd name="connsiteX1344" fmla="*/ 312635 w 1998270"/>
              <a:gd name="connsiteY1344" fmla="*/ 1441721 h 1996549"/>
              <a:gd name="connsiteX1345" fmla="*/ 308883 w 1998270"/>
              <a:gd name="connsiteY1345" fmla="*/ 1437969 h 1996549"/>
              <a:gd name="connsiteX1346" fmla="*/ 312635 w 1998270"/>
              <a:gd name="connsiteY1346" fmla="*/ 1434216 h 1996549"/>
              <a:gd name="connsiteX1347" fmla="*/ 374036 w 1998270"/>
              <a:gd name="connsiteY1347" fmla="*/ 1433534 h 1996549"/>
              <a:gd name="connsiteX1348" fmla="*/ 374377 w 1998270"/>
              <a:gd name="connsiteY1348" fmla="*/ 1433534 h 1996549"/>
              <a:gd name="connsiteX1349" fmla="*/ 378470 w 1998270"/>
              <a:gd name="connsiteY1349" fmla="*/ 1437969 h 1996549"/>
              <a:gd name="connsiteX1350" fmla="*/ 374036 w 1998270"/>
              <a:gd name="connsiteY1350" fmla="*/ 1442403 h 1996549"/>
              <a:gd name="connsiteX1351" fmla="*/ 369602 w 1998270"/>
              <a:gd name="connsiteY1351" fmla="*/ 1437969 h 1996549"/>
              <a:gd name="connsiteX1352" fmla="*/ 374036 w 1998270"/>
              <a:gd name="connsiteY1352" fmla="*/ 1433534 h 1996549"/>
              <a:gd name="connsiteX1353" fmla="*/ 436119 w 1998270"/>
              <a:gd name="connsiteY1353" fmla="*/ 1432852 h 1996549"/>
              <a:gd name="connsiteX1354" fmla="*/ 436460 w 1998270"/>
              <a:gd name="connsiteY1354" fmla="*/ 1432852 h 1996549"/>
              <a:gd name="connsiteX1355" fmla="*/ 441236 w 1998270"/>
              <a:gd name="connsiteY1355" fmla="*/ 1437969 h 1996549"/>
              <a:gd name="connsiteX1356" fmla="*/ 436119 w 1998270"/>
              <a:gd name="connsiteY1356" fmla="*/ 1443085 h 1996549"/>
              <a:gd name="connsiteX1357" fmla="*/ 431003 w 1998270"/>
              <a:gd name="connsiteY1357" fmla="*/ 1437969 h 1996549"/>
              <a:gd name="connsiteX1358" fmla="*/ 436119 w 1998270"/>
              <a:gd name="connsiteY1358" fmla="*/ 1432852 h 1996549"/>
              <a:gd name="connsiteX1359" fmla="*/ 496839 w 1998270"/>
              <a:gd name="connsiteY1359" fmla="*/ 1432340 h 1996549"/>
              <a:gd name="connsiteX1360" fmla="*/ 502468 w 1998270"/>
              <a:gd name="connsiteY1360" fmla="*/ 1437969 h 1996549"/>
              <a:gd name="connsiteX1361" fmla="*/ 496839 w 1998270"/>
              <a:gd name="connsiteY1361" fmla="*/ 1443597 h 1996549"/>
              <a:gd name="connsiteX1362" fmla="*/ 491211 w 1998270"/>
              <a:gd name="connsiteY1362" fmla="*/ 1437969 h 1996549"/>
              <a:gd name="connsiteX1363" fmla="*/ 496839 w 1998270"/>
              <a:gd name="connsiteY1363" fmla="*/ 1432340 h 1996549"/>
              <a:gd name="connsiteX1364" fmla="*/ 558240 w 1998270"/>
              <a:gd name="connsiteY1364" fmla="*/ 1431658 h 1996549"/>
              <a:gd name="connsiteX1365" fmla="*/ 558581 w 1998270"/>
              <a:gd name="connsiteY1365" fmla="*/ 1431658 h 1996549"/>
              <a:gd name="connsiteX1366" fmla="*/ 564551 w 1998270"/>
              <a:gd name="connsiteY1366" fmla="*/ 1437969 h 1996549"/>
              <a:gd name="connsiteX1367" fmla="*/ 558240 w 1998270"/>
              <a:gd name="connsiteY1367" fmla="*/ 1444279 h 1996549"/>
              <a:gd name="connsiteX1368" fmla="*/ 551930 w 1998270"/>
              <a:gd name="connsiteY1368" fmla="*/ 1437969 h 1996549"/>
              <a:gd name="connsiteX1369" fmla="*/ 558240 w 1998270"/>
              <a:gd name="connsiteY1369" fmla="*/ 1431658 h 1996549"/>
              <a:gd name="connsiteX1370" fmla="*/ 620007 w 1998270"/>
              <a:gd name="connsiteY1370" fmla="*/ 1431012 h 1996549"/>
              <a:gd name="connsiteX1371" fmla="*/ 626830 w 1998270"/>
              <a:gd name="connsiteY1371" fmla="*/ 1437834 h 1996549"/>
              <a:gd name="connsiteX1372" fmla="*/ 620007 w 1998270"/>
              <a:gd name="connsiteY1372" fmla="*/ 1444657 h 1996549"/>
              <a:gd name="connsiteX1373" fmla="*/ 613185 w 1998270"/>
              <a:gd name="connsiteY1373" fmla="*/ 1437834 h 1996549"/>
              <a:gd name="connsiteX1374" fmla="*/ 620007 w 1998270"/>
              <a:gd name="connsiteY1374" fmla="*/ 1431012 h 1996549"/>
              <a:gd name="connsiteX1375" fmla="*/ 681042 w 1998270"/>
              <a:gd name="connsiteY1375" fmla="*/ 1430634 h 1996549"/>
              <a:gd name="connsiteX1376" fmla="*/ 688377 w 1998270"/>
              <a:gd name="connsiteY1376" fmla="*/ 1437968 h 1996549"/>
              <a:gd name="connsiteX1377" fmla="*/ 681042 w 1998270"/>
              <a:gd name="connsiteY1377" fmla="*/ 1445303 h 1996549"/>
              <a:gd name="connsiteX1378" fmla="*/ 673709 w 1998270"/>
              <a:gd name="connsiteY1378" fmla="*/ 1437968 h 1996549"/>
              <a:gd name="connsiteX1379" fmla="*/ 681042 w 1998270"/>
              <a:gd name="connsiteY1379" fmla="*/ 1430634 h 1996549"/>
              <a:gd name="connsiteX1380" fmla="*/ 743126 w 1998270"/>
              <a:gd name="connsiteY1380" fmla="*/ 1430123 h 1996549"/>
              <a:gd name="connsiteX1381" fmla="*/ 743467 w 1998270"/>
              <a:gd name="connsiteY1381" fmla="*/ 1430123 h 1996549"/>
              <a:gd name="connsiteX1382" fmla="*/ 750972 w 1998270"/>
              <a:gd name="connsiteY1382" fmla="*/ 1437969 h 1996549"/>
              <a:gd name="connsiteX1383" fmla="*/ 743126 w 1998270"/>
              <a:gd name="connsiteY1383" fmla="*/ 1445814 h 1996549"/>
              <a:gd name="connsiteX1384" fmla="*/ 735281 w 1998270"/>
              <a:gd name="connsiteY1384" fmla="*/ 1437969 h 1996549"/>
              <a:gd name="connsiteX1385" fmla="*/ 743126 w 1998270"/>
              <a:gd name="connsiteY1385" fmla="*/ 1430123 h 1996549"/>
              <a:gd name="connsiteX1386" fmla="*/ 803845 w 1998270"/>
              <a:gd name="connsiteY1386" fmla="*/ 1429611 h 1996549"/>
              <a:gd name="connsiteX1387" fmla="*/ 812202 w 1998270"/>
              <a:gd name="connsiteY1387" fmla="*/ 1437969 h 1996549"/>
              <a:gd name="connsiteX1388" fmla="*/ 803845 w 1998270"/>
              <a:gd name="connsiteY1388" fmla="*/ 1446326 h 1996549"/>
              <a:gd name="connsiteX1389" fmla="*/ 795488 w 1998270"/>
              <a:gd name="connsiteY1389" fmla="*/ 1437969 h 1996549"/>
              <a:gd name="connsiteX1390" fmla="*/ 803845 w 1998270"/>
              <a:gd name="connsiteY1390" fmla="*/ 1429611 h 1996549"/>
              <a:gd name="connsiteX1391" fmla="*/ 865613 w 1998270"/>
              <a:gd name="connsiteY1391" fmla="*/ 1428965 h 1996549"/>
              <a:gd name="connsiteX1392" fmla="*/ 874482 w 1998270"/>
              <a:gd name="connsiteY1392" fmla="*/ 1437834 h 1996549"/>
              <a:gd name="connsiteX1393" fmla="*/ 865613 w 1998270"/>
              <a:gd name="connsiteY1393" fmla="*/ 1446703 h 1996549"/>
              <a:gd name="connsiteX1394" fmla="*/ 856744 w 1998270"/>
              <a:gd name="connsiteY1394" fmla="*/ 1437834 h 1996549"/>
              <a:gd name="connsiteX1395" fmla="*/ 865613 w 1998270"/>
              <a:gd name="connsiteY1395" fmla="*/ 1428965 h 1996549"/>
              <a:gd name="connsiteX1396" fmla="*/ 926648 w 1998270"/>
              <a:gd name="connsiteY1396" fmla="*/ 1428588 h 1996549"/>
              <a:gd name="connsiteX1397" fmla="*/ 926989 w 1998270"/>
              <a:gd name="connsiteY1397" fmla="*/ 1428588 h 1996549"/>
              <a:gd name="connsiteX1398" fmla="*/ 936028 w 1998270"/>
              <a:gd name="connsiteY1398" fmla="*/ 1437968 h 1996549"/>
              <a:gd name="connsiteX1399" fmla="*/ 926648 w 1998270"/>
              <a:gd name="connsiteY1399" fmla="*/ 1447349 h 1996549"/>
              <a:gd name="connsiteX1400" fmla="*/ 917267 w 1998270"/>
              <a:gd name="connsiteY1400" fmla="*/ 1437968 h 1996549"/>
              <a:gd name="connsiteX1401" fmla="*/ 926648 w 1998270"/>
              <a:gd name="connsiteY1401" fmla="*/ 1428588 h 1996549"/>
              <a:gd name="connsiteX1402" fmla="*/ 988049 w 1998270"/>
              <a:gd name="connsiteY1402" fmla="*/ 1428076 h 1996549"/>
              <a:gd name="connsiteX1403" fmla="*/ 997941 w 1998270"/>
              <a:gd name="connsiteY1403" fmla="*/ 1437969 h 1996549"/>
              <a:gd name="connsiteX1404" fmla="*/ 988049 w 1998270"/>
              <a:gd name="connsiteY1404" fmla="*/ 1447861 h 1996549"/>
              <a:gd name="connsiteX1405" fmla="*/ 978157 w 1998270"/>
              <a:gd name="connsiteY1405" fmla="*/ 1437969 h 1996549"/>
              <a:gd name="connsiteX1406" fmla="*/ 988049 w 1998270"/>
              <a:gd name="connsiteY1406" fmla="*/ 1428076 h 1996549"/>
              <a:gd name="connsiteX1407" fmla="*/ 1050132 w 1998270"/>
              <a:gd name="connsiteY1407" fmla="*/ 1427734 h 1996549"/>
              <a:gd name="connsiteX1408" fmla="*/ 1060366 w 1998270"/>
              <a:gd name="connsiteY1408" fmla="*/ 1437968 h 1996549"/>
              <a:gd name="connsiteX1409" fmla="*/ 1050132 w 1998270"/>
              <a:gd name="connsiteY1409" fmla="*/ 1448202 h 1996549"/>
              <a:gd name="connsiteX1410" fmla="*/ 1039899 w 1998270"/>
              <a:gd name="connsiteY1410" fmla="*/ 1437968 h 1996549"/>
              <a:gd name="connsiteX1411" fmla="*/ 1050132 w 1998270"/>
              <a:gd name="connsiteY1411" fmla="*/ 1427734 h 1996549"/>
              <a:gd name="connsiteX1412" fmla="*/ 1111217 w 1998270"/>
              <a:gd name="connsiteY1412" fmla="*/ 1427089 h 1996549"/>
              <a:gd name="connsiteX1413" fmla="*/ 1121962 w 1998270"/>
              <a:gd name="connsiteY1413" fmla="*/ 1437834 h 1996549"/>
              <a:gd name="connsiteX1414" fmla="*/ 1111217 w 1998270"/>
              <a:gd name="connsiteY1414" fmla="*/ 1448579 h 1996549"/>
              <a:gd name="connsiteX1415" fmla="*/ 1100472 w 1998270"/>
              <a:gd name="connsiteY1415" fmla="*/ 1437834 h 1996549"/>
              <a:gd name="connsiteX1416" fmla="*/ 1111217 w 1998270"/>
              <a:gd name="connsiteY1416" fmla="*/ 1427089 h 1996549"/>
              <a:gd name="connsiteX1417" fmla="*/ 1172253 w 1998270"/>
              <a:gd name="connsiteY1417" fmla="*/ 1426882 h 1996549"/>
              <a:gd name="connsiteX1418" fmla="*/ 1183339 w 1998270"/>
              <a:gd name="connsiteY1418" fmla="*/ 1437969 h 1996549"/>
              <a:gd name="connsiteX1419" fmla="*/ 1172253 w 1998270"/>
              <a:gd name="connsiteY1419" fmla="*/ 1449055 h 1996549"/>
              <a:gd name="connsiteX1420" fmla="*/ 1161167 w 1998270"/>
              <a:gd name="connsiteY1420" fmla="*/ 1437969 h 1996549"/>
              <a:gd name="connsiteX1421" fmla="*/ 1172253 w 1998270"/>
              <a:gd name="connsiteY1421" fmla="*/ 1426882 h 1996549"/>
              <a:gd name="connsiteX1422" fmla="*/ 1233654 w 1998270"/>
              <a:gd name="connsiteY1422" fmla="*/ 1426540 h 1996549"/>
              <a:gd name="connsiteX1423" fmla="*/ 1245081 w 1998270"/>
              <a:gd name="connsiteY1423" fmla="*/ 1437968 h 1996549"/>
              <a:gd name="connsiteX1424" fmla="*/ 1233654 w 1998270"/>
              <a:gd name="connsiteY1424" fmla="*/ 1449395 h 1996549"/>
              <a:gd name="connsiteX1425" fmla="*/ 1222227 w 1998270"/>
              <a:gd name="connsiteY1425" fmla="*/ 1437968 h 1996549"/>
              <a:gd name="connsiteX1426" fmla="*/ 1233654 w 1998270"/>
              <a:gd name="connsiteY1426" fmla="*/ 1426540 h 1996549"/>
              <a:gd name="connsiteX1427" fmla="*/ 1971151 w 1998270"/>
              <a:gd name="connsiteY1427" fmla="*/ 1426199 h 1996549"/>
              <a:gd name="connsiteX1428" fmla="*/ 1982920 w 1998270"/>
              <a:gd name="connsiteY1428" fmla="*/ 1437968 h 1996549"/>
              <a:gd name="connsiteX1429" fmla="*/ 1971151 w 1998270"/>
              <a:gd name="connsiteY1429" fmla="*/ 1449737 h 1996549"/>
              <a:gd name="connsiteX1430" fmla="*/ 1959383 w 1998270"/>
              <a:gd name="connsiteY1430" fmla="*/ 1437968 h 1996549"/>
              <a:gd name="connsiteX1431" fmla="*/ 1971151 w 1998270"/>
              <a:gd name="connsiteY1431" fmla="*/ 1426199 h 1996549"/>
              <a:gd name="connsiteX1432" fmla="*/ 1295055 w 1998270"/>
              <a:gd name="connsiteY1432" fmla="*/ 1426199 h 1996549"/>
              <a:gd name="connsiteX1433" fmla="*/ 1306823 w 1998270"/>
              <a:gd name="connsiteY1433" fmla="*/ 1437968 h 1996549"/>
              <a:gd name="connsiteX1434" fmla="*/ 1295055 w 1998270"/>
              <a:gd name="connsiteY1434" fmla="*/ 1449737 h 1996549"/>
              <a:gd name="connsiteX1435" fmla="*/ 1283287 w 1998270"/>
              <a:gd name="connsiteY1435" fmla="*/ 1437968 h 1996549"/>
              <a:gd name="connsiteX1436" fmla="*/ 1295055 w 1998270"/>
              <a:gd name="connsiteY1436" fmla="*/ 1426199 h 1996549"/>
              <a:gd name="connsiteX1437" fmla="*/ 1357138 w 1998270"/>
              <a:gd name="connsiteY1437" fmla="*/ 1425858 h 1996549"/>
              <a:gd name="connsiteX1438" fmla="*/ 1369248 w 1998270"/>
              <a:gd name="connsiteY1438" fmla="*/ 1437968 h 1996549"/>
              <a:gd name="connsiteX1439" fmla="*/ 1357138 w 1998270"/>
              <a:gd name="connsiteY1439" fmla="*/ 1450078 h 1996549"/>
              <a:gd name="connsiteX1440" fmla="*/ 1345029 w 1998270"/>
              <a:gd name="connsiteY1440" fmla="*/ 1437968 h 1996549"/>
              <a:gd name="connsiteX1441" fmla="*/ 1357138 w 1998270"/>
              <a:gd name="connsiteY1441" fmla="*/ 1425858 h 1996549"/>
              <a:gd name="connsiteX1442" fmla="*/ 1417858 w 1998270"/>
              <a:gd name="connsiteY1442" fmla="*/ 1425518 h 1996549"/>
              <a:gd name="connsiteX1443" fmla="*/ 1418198 w 1998270"/>
              <a:gd name="connsiteY1443" fmla="*/ 1425518 h 1996549"/>
              <a:gd name="connsiteX1444" fmla="*/ 1430309 w 1998270"/>
              <a:gd name="connsiteY1444" fmla="*/ 1437969 h 1996549"/>
              <a:gd name="connsiteX1445" fmla="*/ 1417858 w 1998270"/>
              <a:gd name="connsiteY1445" fmla="*/ 1450419 h 1996549"/>
              <a:gd name="connsiteX1446" fmla="*/ 1405407 w 1998270"/>
              <a:gd name="connsiteY1446" fmla="*/ 1437969 h 1996549"/>
              <a:gd name="connsiteX1447" fmla="*/ 1417858 w 1998270"/>
              <a:gd name="connsiteY1447" fmla="*/ 1425518 h 1996549"/>
              <a:gd name="connsiteX1448" fmla="*/ 1479258 w 1998270"/>
              <a:gd name="connsiteY1448" fmla="*/ 1425177 h 1996549"/>
              <a:gd name="connsiteX1449" fmla="*/ 1479599 w 1998270"/>
              <a:gd name="connsiteY1449" fmla="*/ 1425177 h 1996549"/>
              <a:gd name="connsiteX1450" fmla="*/ 1492050 w 1998270"/>
              <a:gd name="connsiteY1450" fmla="*/ 1437969 h 1996549"/>
              <a:gd name="connsiteX1451" fmla="*/ 1479258 w 1998270"/>
              <a:gd name="connsiteY1451" fmla="*/ 1450761 h 1996549"/>
              <a:gd name="connsiteX1452" fmla="*/ 1466467 w 1998270"/>
              <a:gd name="connsiteY1452" fmla="*/ 1437969 h 1996549"/>
              <a:gd name="connsiteX1453" fmla="*/ 1479258 w 1998270"/>
              <a:gd name="connsiteY1453" fmla="*/ 1425177 h 1996549"/>
              <a:gd name="connsiteX1454" fmla="*/ 1540660 w 1998270"/>
              <a:gd name="connsiteY1454" fmla="*/ 1425005 h 1996549"/>
              <a:gd name="connsiteX1455" fmla="*/ 1553622 w 1998270"/>
              <a:gd name="connsiteY1455" fmla="*/ 1437968 h 1996549"/>
              <a:gd name="connsiteX1456" fmla="*/ 1540660 w 1998270"/>
              <a:gd name="connsiteY1456" fmla="*/ 1450930 h 1996549"/>
              <a:gd name="connsiteX1457" fmla="*/ 1527698 w 1998270"/>
              <a:gd name="connsiteY1457" fmla="*/ 1437968 h 1996549"/>
              <a:gd name="connsiteX1458" fmla="*/ 1540660 w 1998270"/>
              <a:gd name="connsiteY1458" fmla="*/ 1425005 h 1996549"/>
              <a:gd name="connsiteX1459" fmla="*/ 1602061 w 1998270"/>
              <a:gd name="connsiteY1459" fmla="*/ 1424836 h 1996549"/>
              <a:gd name="connsiteX1460" fmla="*/ 1602403 w 1998270"/>
              <a:gd name="connsiteY1460" fmla="*/ 1424836 h 1996549"/>
              <a:gd name="connsiteX1461" fmla="*/ 1615195 w 1998270"/>
              <a:gd name="connsiteY1461" fmla="*/ 1437969 h 1996549"/>
              <a:gd name="connsiteX1462" fmla="*/ 1602061 w 1998270"/>
              <a:gd name="connsiteY1462" fmla="*/ 1451102 h 1996549"/>
              <a:gd name="connsiteX1463" fmla="*/ 1588929 w 1998270"/>
              <a:gd name="connsiteY1463" fmla="*/ 1437969 h 1996549"/>
              <a:gd name="connsiteX1464" fmla="*/ 1602061 w 1998270"/>
              <a:gd name="connsiteY1464" fmla="*/ 1424836 h 1996549"/>
              <a:gd name="connsiteX1465" fmla="*/ 1664145 w 1998270"/>
              <a:gd name="connsiteY1465" fmla="*/ 1424664 h 1996549"/>
              <a:gd name="connsiteX1466" fmla="*/ 1677449 w 1998270"/>
              <a:gd name="connsiteY1466" fmla="*/ 1437968 h 1996549"/>
              <a:gd name="connsiteX1467" fmla="*/ 1664145 w 1998270"/>
              <a:gd name="connsiteY1467" fmla="*/ 1451272 h 1996549"/>
              <a:gd name="connsiteX1468" fmla="*/ 1650842 w 1998270"/>
              <a:gd name="connsiteY1468" fmla="*/ 1437968 h 1996549"/>
              <a:gd name="connsiteX1469" fmla="*/ 1664145 w 1998270"/>
              <a:gd name="connsiteY1469" fmla="*/ 1424664 h 1996549"/>
              <a:gd name="connsiteX1470" fmla="*/ 1909067 w 1998270"/>
              <a:gd name="connsiteY1470" fmla="*/ 1424494 h 1996549"/>
              <a:gd name="connsiteX1471" fmla="*/ 1922542 w 1998270"/>
              <a:gd name="connsiteY1471" fmla="*/ 1437969 h 1996549"/>
              <a:gd name="connsiteX1472" fmla="*/ 1909067 w 1998270"/>
              <a:gd name="connsiteY1472" fmla="*/ 1451443 h 1996549"/>
              <a:gd name="connsiteX1473" fmla="*/ 1895594 w 1998270"/>
              <a:gd name="connsiteY1473" fmla="*/ 1437969 h 1996549"/>
              <a:gd name="connsiteX1474" fmla="*/ 1909067 w 1998270"/>
              <a:gd name="connsiteY1474" fmla="*/ 1424494 h 1996549"/>
              <a:gd name="connsiteX1475" fmla="*/ 1847667 w 1998270"/>
              <a:gd name="connsiteY1475" fmla="*/ 1424494 h 1996549"/>
              <a:gd name="connsiteX1476" fmla="*/ 1861141 w 1998270"/>
              <a:gd name="connsiteY1476" fmla="*/ 1437969 h 1996549"/>
              <a:gd name="connsiteX1477" fmla="*/ 1847667 w 1998270"/>
              <a:gd name="connsiteY1477" fmla="*/ 1451443 h 1996549"/>
              <a:gd name="connsiteX1478" fmla="*/ 1834193 w 1998270"/>
              <a:gd name="connsiteY1478" fmla="*/ 1437969 h 1996549"/>
              <a:gd name="connsiteX1479" fmla="*/ 1847667 w 1998270"/>
              <a:gd name="connsiteY1479" fmla="*/ 1424494 h 1996549"/>
              <a:gd name="connsiteX1480" fmla="*/ 1786265 w 1998270"/>
              <a:gd name="connsiteY1480" fmla="*/ 1424494 h 1996549"/>
              <a:gd name="connsiteX1481" fmla="*/ 1799739 w 1998270"/>
              <a:gd name="connsiteY1481" fmla="*/ 1437969 h 1996549"/>
              <a:gd name="connsiteX1482" fmla="*/ 1786265 w 1998270"/>
              <a:gd name="connsiteY1482" fmla="*/ 1451443 h 1996549"/>
              <a:gd name="connsiteX1483" fmla="*/ 1772791 w 1998270"/>
              <a:gd name="connsiteY1483" fmla="*/ 1437969 h 1996549"/>
              <a:gd name="connsiteX1484" fmla="*/ 1786265 w 1998270"/>
              <a:gd name="connsiteY1484" fmla="*/ 1424494 h 1996549"/>
              <a:gd name="connsiteX1485" fmla="*/ 1724864 w 1998270"/>
              <a:gd name="connsiteY1485" fmla="*/ 1424494 h 1996549"/>
              <a:gd name="connsiteX1486" fmla="*/ 1738338 w 1998270"/>
              <a:gd name="connsiteY1486" fmla="*/ 1437969 h 1996549"/>
              <a:gd name="connsiteX1487" fmla="*/ 1724864 w 1998270"/>
              <a:gd name="connsiteY1487" fmla="*/ 1451443 h 1996549"/>
              <a:gd name="connsiteX1488" fmla="*/ 1711390 w 1998270"/>
              <a:gd name="connsiteY1488" fmla="*/ 1437969 h 1996549"/>
              <a:gd name="connsiteX1489" fmla="*/ 1724864 w 1998270"/>
              <a:gd name="connsiteY1489" fmla="*/ 1424494 h 1996549"/>
              <a:gd name="connsiteX1490" fmla="*/ 5629 w 1998270"/>
              <a:gd name="connsiteY1490" fmla="*/ 1375714 h 1996549"/>
              <a:gd name="connsiteX1491" fmla="*/ 6481 w 1998270"/>
              <a:gd name="connsiteY1491" fmla="*/ 1376567 h 1996549"/>
              <a:gd name="connsiteX1492" fmla="*/ 5629 w 1998270"/>
              <a:gd name="connsiteY1492" fmla="*/ 1376567 h 1996549"/>
              <a:gd name="connsiteX1493" fmla="*/ 4776 w 1998270"/>
              <a:gd name="connsiteY1493" fmla="*/ 1376567 h 1996549"/>
              <a:gd name="connsiteX1494" fmla="*/ 5629 w 1998270"/>
              <a:gd name="connsiteY1494" fmla="*/ 1375714 h 1996549"/>
              <a:gd name="connsiteX1495" fmla="*/ 67030 w 1998270"/>
              <a:gd name="connsiteY1495" fmla="*/ 1374862 h 1996549"/>
              <a:gd name="connsiteX1496" fmla="*/ 67388 w 1998270"/>
              <a:gd name="connsiteY1496" fmla="*/ 1374862 h 1996549"/>
              <a:gd name="connsiteX1497" fmla="*/ 68735 w 1998270"/>
              <a:gd name="connsiteY1497" fmla="*/ 1376567 h 1996549"/>
              <a:gd name="connsiteX1498" fmla="*/ 67030 w 1998270"/>
              <a:gd name="connsiteY1498" fmla="*/ 1378273 h 1996549"/>
              <a:gd name="connsiteX1499" fmla="*/ 65325 w 1998270"/>
              <a:gd name="connsiteY1499" fmla="*/ 1376567 h 1996549"/>
              <a:gd name="connsiteX1500" fmla="*/ 67030 w 1998270"/>
              <a:gd name="connsiteY1500" fmla="*/ 1374862 h 1996549"/>
              <a:gd name="connsiteX1501" fmla="*/ 129114 w 1998270"/>
              <a:gd name="connsiteY1501" fmla="*/ 1374179 h 1996549"/>
              <a:gd name="connsiteX1502" fmla="*/ 131502 w 1998270"/>
              <a:gd name="connsiteY1502" fmla="*/ 1376567 h 1996549"/>
              <a:gd name="connsiteX1503" fmla="*/ 129114 w 1998270"/>
              <a:gd name="connsiteY1503" fmla="*/ 1378955 h 1996549"/>
              <a:gd name="connsiteX1504" fmla="*/ 126726 w 1998270"/>
              <a:gd name="connsiteY1504" fmla="*/ 1376567 h 1996549"/>
              <a:gd name="connsiteX1505" fmla="*/ 129114 w 1998270"/>
              <a:gd name="connsiteY1505" fmla="*/ 1374179 h 1996549"/>
              <a:gd name="connsiteX1506" fmla="*/ 189833 w 1998270"/>
              <a:gd name="connsiteY1506" fmla="*/ 1373497 h 1996549"/>
              <a:gd name="connsiteX1507" fmla="*/ 192902 w 1998270"/>
              <a:gd name="connsiteY1507" fmla="*/ 1376568 h 1996549"/>
              <a:gd name="connsiteX1508" fmla="*/ 189833 w 1998270"/>
              <a:gd name="connsiteY1508" fmla="*/ 1379638 h 1996549"/>
              <a:gd name="connsiteX1509" fmla="*/ 186763 w 1998270"/>
              <a:gd name="connsiteY1509" fmla="*/ 1376568 h 1996549"/>
              <a:gd name="connsiteX1510" fmla="*/ 189833 w 1998270"/>
              <a:gd name="connsiteY1510" fmla="*/ 1373497 h 1996549"/>
              <a:gd name="connsiteX1511" fmla="*/ 251234 w 1998270"/>
              <a:gd name="connsiteY1511" fmla="*/ 1372814 h 1996549"/>
              <a:gd name="connsiteX1512" fmla="*/ 254986 w 1998270"/>
              <a:gd name="connsiteY1512" fmla="*/ 1376567 h 1996549"/>
              <a:gd name="connsiteX1513" fmla="*/ 251234 w 1998270"/>
              <a:gd name="connsiteY1513" fmla="*/ 1380319 h 1996549"/>
              <a:gd name="connsiteX1514" fmla="*/ 247482 w 1998270"/>
              <a:gd name="connsiteY1514" fmla="*/ 1376567 h 1996549"/>
              <a:gd name="connsiteX1515" fmla="*/ 251234 w 1998270"/>
              <a:gd name="connsiteY1515" fmla="*/ 1372814 h 1996549"/>
              <a:gd name="connsiteX1516" fmla="*/ 312635 w 1998270"/>
              <a:gd name="connsiteY1516" fmla="*/ 1371962 h 1996549"/>
              <a:gd name="connsiteX1517" fmla="*/ 312976 w 1998270"/>
              <a:gd name="connsiteY1517" fmla="*/ 1371962 h 1996549"/>
              <a:gd name="connsiteX1518" fmla="*/ 317069 w 1998270"/>
              <a:gd name="connsiteY1518" fmla="*/ 1376397 h 1996549"/>
              <a:gd name="connsiteX1519" fmla="*/ 312635 w 1998270"/>
              <a:gd name="connsiteY1519" fmla="*/ 1380831 h 1996549"/>
              <a:gd name="connsiteX1520" fmla="*/ 308201 w 1998270"/>
              <a:gd name="connsiteY1520" fmla="*/ 1376397 h 1996549"/>
              <a:gd name="connsiteX1521" fmla="*/ 312635 w 1998270"/>
              <a:gd name="connsiteY1521" fmla="*/ 1371962 h 1996549"/>
              <a:gd name="connsiteX1522" fmla="*/ 374402 w 1998270"/>
              <a:gd name="connsiteY1522" fmla="*/ 1371486 h 1996549"/>
              <a:gd name="connsiteX1523" fmla="*/ 379348 w 1998270"/>
              <a:gd name="connsiteY1523" fmla="*/ 1376432 h 1996549"/>
              <a:gd name="connsiteX1524" fmla="*/ 374402 w 1998270"/>
              <a:gd name="connsiteY1524" fmla="*/ 1381378 h 1996549"/>
              <a:gd name="connsiteX1525" fmla="*/ 369456 w 1998270"/>
              <a:gd name="connsiteY1525" fmla="*/ 1376432 h 1996549"/>
              <a:gd name="connsiteX1526" fmla="*/ 374402 w 1998270"/>
              <a:gd name="connsiteY1526" fmla="*/ 1371486 h 1996549"/>
              <a:gd name="connsiteX1527" fmla="*/ 436120 w 1998270"/>
              <a:gd name="connsiteY1527" fmla="*/ 1370938 h 1996549"/>
              <a:gd name="connsiteX1528" fmla="*/ 441748 w 1998270"/>
              <a:gd name="connsiteY1528" fmla="*/ 1376567 h 1996549"/>
              <a:gd name="connsiteX1529" fmla="*/ 436120 w 1998270"/>
              <a:gd name="connsiteY1529" fmla="*/ 1382195 h 1996549"/>
              <a:gd name="connsiteX1530" fmla="*/ 430492 w 1998270"/>
              <a:gd name="connsiteY1530" fmla="*/ 1376567 h 1996549"/>
              <a:gd name="connsiteX1531" fmla="*/ 436120 w 1998270"/>
              <a:gd name="connsiteY1531" fmla="*/ 1370938 h 1996549"/>
              <a:gd name="connsiteX1532" fmla="*/ 496838 w 1998270"/>
              <a:gd name="connsiteY1532" fmla="*/ 1370256 h 1996549"/>
              <a:gd name="connsiteX1533" fmla="*/ 497179 w 1998270"/>
              <a:gd name="connsiteY1533" fmla="*/ 1370256 h 1996549"/>
              <a:gd name="connsiteX1534" fmla="*/ 503149 w 1998270"/>
              <a:gd name="connsiteY1534" fmla="*/ 1376567 h 1996549"/>
              <a:gd name="connsiteX1535" fmla="*/ 496838 w 1998270"/>
              <a:gd name="connsiteY1535" fmla="*/ 1382877 h 1996549"/>
              <a:gd name="connsiteX1536" fmla="*/ 490528 w 1998270"/>
              <a:gd name="connsiteY1536" fmla="*/ 1376567 h 1996549"/>
              <a:gd name="connsiteX1537" fmla="*/ 496838 w 1998270"/>
              <a:gd name="connsiteY1537" fmla="*/ 1370256 h 1996549"/>
              <a:gd name="connsiteX1538" fmla="*/ 558606 w 1998270"/>
              <a:gd name="connsiteY1538" fmla="*/ 1369610 h 1996549"/>
              <a:gd name="connsiteX1539" fmla="*/ 565429 w 1998270"/>
              <a:gd name="connsiteY1539" fmla="*/ 1376432 h 1996549"/>
              <a:gd name="connsiteX1540" fmla="*/ 558606 w 1998270"/>
              <a:gd name="connsiteY1540" fmla="*/ 1383255 h 1996549"/>
              <a:gd name="connsiteX1541" fmla="*/ 551784 w 1998270"/>
              <a:gd name="connsiteY1541" fmla="*/ 1376432 h 1996549"/>
              <a:gd name="connsiteX1542" fmla="*/ 558606 w 1998270"/>
              <a:gd name="connsiteY1542" fmla="*/ 1369610 h 1996549"/>
              <a:gd name="connsiteX1543" fmla="*/ 619641 w 1998270"/>
              <a:gd name="connsiteY1543" fmla="*/ 1369233 h 1996549"/>
              <a:gd name="connsiteX1544" fmla="*/ 626975 w 1998270"/>
              <a:gd name="connsiteY1544" fmla="*/ 1376567 h 1996549"/>
              <a:gd name="connsiteX1545" fmla="*/ 619641 w 1998270"/>
              <a:gd name="connsiteY1545" fmla="*/ 1383902 h 1996549"/>
              <a:gd name="connsiteX1546" fmla="*/ 612307 w 1998270"/>
              <a:gd name="connsiteY1546" fmla="*/ 1376567 h 1996549"/>
              <a:gd name="connsiteX1547" fmla="*/ 619641 w 1998270"/>
              <a:gd name="connsiteY1547" fmla="*/ 1369233 h 1996549"/>
              <a:gd name="connsiteX1548" fmla="*/ 681042 w 1998270"/>
              <a:gd name="connsiteY1548" fmla="*/ 1368550 h 1996549"/>
              <a:gd name="connsiteX1549" fmla="*/ 689059 w 1998270"/>
              <a:gd name="connsiteY1549" fmla="*/ 1376567 h 1996549"/>
              <a:gd name="connsiteX1550" fmla="*/ 681042 w 1998270"/>
              <a:gd name="connsiteY1550" fmla="*/ 1384583 h 1996549"/>
              <a:gd name="connsiteX1551" fmla="*/ 673027 w 1998270"/>
              <a:gd name="connsiteY1551" fmla="*/ 1376567 h 1996549"/>
              <a:gd name="connsiteX1552" fmla="*/ 681042 w 1998270"/>
              <a:gd name="connsiteY1552" fmla="*/ 1368550 h 1996549"/>
              <a:gd name="connsiteX1553" fmla="*/ 743126 w 1998270"/>
              <a:gd name="connsiteY1553" fmla="*/ 1368039 h 1996549"/>
              <a:gd name="connsiteX1554" fmla="*/ 751653 w 1998270"/>
              <a:gd name="connsiteY1554" fmla="*/ 1376567 h 1996549"/>
              <a:gd name="connsiteX1555" fmla="*/ 743126 w 1998270"/>
              <a:gd name="connsiteY1555" fmla="*/ 1385095 h 1996549"/>
              <a:gd name="connsiteX1556" fmla="*/ 734598 w 1998270"/>
              <a:gd name="connsiteY1556" fmla="*/ 1376567 h 1996549"/>
              <a:gd name="connsiteX1557" fmla="*/ 743126 w 1998270"/>
              <a:gd name="connsiteY1557" fmla="*/ 1368039 h 1996549"/>
              <a:gd name="connsiteX1558" fmla="*/ 803845 w 1998270"/>
              <a:gd name="connsiteY1558" fmla="*/ 1367528 h 1996549"/>
              <a:gd name="connsiteX1559" fmla="*/ 804186 w 1998270"/>
              <a:gd name="connsiteY1559" fmla="*/ 1367528 h 1996549"/>
              <a:gd name="connsiteX1560" fmla="*/ 812885 w 1998270"/>
              <a:gd name="connsiteY1560" fmla="*/ 1376567 h 1996549"/>
              <a:gd name="connsiteX1561" fmla="*/ 803845 w 1998270"/>
              <a:gd name="connsiteY1561" fmla="*/ 1385607 h 1996549"/>
              <a:gd name="connsiteX1562" fmla="*/ 794806 w 1998270"/>
              <a:gd name="connsiteY1562" fmla="*/ 1376567 h 1996549"/>
              <a:gd name="connsiteX1563" fmla="*/ 803845 w 1998270"/>
              <a:gd name="connsiteY1563" fmla="*/ 1367528 h 1996549"/>
              <a:gd name="connsiteX1564" fmla="*/ 865246 w 1998270"/>
              <a:gd name="connsiteY1564" fmla="*/ 1367015 h 1996549"/>
              <a:gd name="connsiteX1565" fmla="*/ 874797 w 1998270"/>
              <a:gd name="connsiteY1565" fmla="*/ 1376567 h 1996549"/>
              <a:gd name="connsiteX1566" fmla="*/ 865246 w 1998270"/>
              <a:gd name="connsiteY1566" fmla="*/ 1386118 h 1996549"/>
              <a:gd name="connsiteX1567" fmla="*/ 855695 w 1998270"/>
              <a:gd name="connsiteY1567" fmla="*/ 1376567 h 1996549"/>
              <a:gd name="connsiteX1568" fmla="*/ 865246 w 1998270"/>
              <a:gd name="connsiteY1568" fmla="*/ 1367015 h 1996549"/>
              <a:gd name="connsiteX1569" fmla="*/ 926647 w 1998270"/>
              <a:gd name="connsiteY1569" fmla="*/ 1366504 h 1996549"/>
              <a:gd name="connsiteX1570" fmla="*/ 926988 w 1998270"/>
              <a:gd name="connsiteY1570" fmla="*/ 1366504 h 1996549"/>
              <a:gd name="connsiteX1571" fmla="*/ 936710 w 1998270"/>
              <a:gd name="connsiteY1571" fmla="*/ 1376567 h 1996549"/>
              <a:gd name="connsiteX1572" fmla="*/ 926647 w 1998270"/>
              <a:gd name="connsiteY1572" fmla="*/ 1386630 h 1996549"/>
              <a:gd name="connsiteX1573" fmla="*/ 916585 w 1998270"/>
              <a:gd name="connsiteY1573" fmla="*/ 1376567 h 1996549"/>
              <a:gd name="connsiteX1574" fmla="*/ 926647 w 1998270"/>
              <a:gd name="connsiteY1574" fmla="*/ 1366504 h 1996549"/>
              <a:gd name="connsiteX1575" fmla="*/ 988048 w 1998270"/>
              <a:gd name="connsiteY1575" fmla="*/ 1365992 h 1996549"/>
              <a:gd name="connsiteX1576" fmla="*/ 998623 w 1998270"/>
              <a:gd name="connsiteY1576" fmla="*/ 1376567 h 1996549"/>
              <a:gd name="connsiteX1577" fmla="*/ 988048 w 1998270"/>
              <a:gd name="connsiteY1577" fmla="*/ 1387142 h 1996549"/>
              <a:gd name="connsiteX1578" fmla="*/ 977474 w 1998270"/>
              <a:gd name="connsiteY1578" fmla="*/ 1376567 h 1996549"/>
              <a:gd name="connsiteX1579" fmla="*/ 988048 w 1998270"/>
              <a:gd name="connsiteY1579" fmla="*/ 1365992 h 1996549"/>
              <a:gd name="connsiteX1580" fmla="*/ 1050132 w 1998270"/>
              <a:gd name="connsiteY1580" fmla="*/ 1365480 h 1996549"/>
              <a:gd name="connsiteX1581" fmla="*/ 1061218 w 1998270"/>
              <a:gd name="connsiteY1581" fmla="*/ 1376567 h 1996549"/>
              <a:gd name="connsiteX1582" fmla="*/ 1050132 w 1998270"/>
              <a:gd name="connsiteY1582" fmla="*/ 1387653 h 1996549"/>
              <a:gd name="connsiteX1583" fmla="*/ 1039046 w 1998270"/>
              <a:gd name="connsiteY1583" fmla="*/ 1376567 h 1996549"/>
              <a:gd name="connsiteX1584" fmla="*/ 1050132 w 1998270"/>
              <a:gd name="connsiteY1584" fmla="*/ 1365480 h 1996549"/>
              <a:gd name="connsiteX1585" fmla="*/ 1110851 w 1998270"/>
              <a:gd name="connsiteY1585" fmla="*/ 1365139 h 1996549"/>
              <a:gd name="connsiteX1586" fmla="*/ 1122278 w 1998270"/>
              <a:gd name="connsiteY1586" fmla="*/ 1376567 h 1996549"/>
              <a:gd name="connsiteX1587" fmla="*/ 1110851 w 1998270"/>
              <a:gd name="connsiteY1587" fmla="*/ 1387994 h 1996549"/>
              <a:gd name="connsiteX1588" fmla="*/ 1099424 w 1998270"/>
              <a:gd name="connsiteY1588" fmla="*/ 1376567 h 1996549"/>
              <a:gd name="connsiteX1589" fmla="*/ 1110851 w 1998270"/>
              <a:gd name="connsiteY1589" fmla="*/ 1365139 h 1996549"/>
              <a:gd name="connsiteX1590" fmla="*/ 1172253 w 1998270"/>
              <a:gd name="connsiteY1590" fmla="*/ 1364628 h 1996549"/>
              <a:gd name="connsiteX1591" fmla="*/ 1184192 w 1998270"/>
              <a:gd name="connsiteY1591" fmla="*/ 1376568 h 1996549"/>
              <a:gd name="connsiteX1592" fmla="*/ 1172253 w 1998270"/>
              <a:gd name="connsiteY1592" fmla="*/ 1388507 h 1996549"/>
              <a:gd name="connsiteX1593" fmla="*/ 1160314 w 1998270"/>
              <a:gd name="connsiteY1593" fmla="*/ 1376568 h 1996549"/>
              <a:gd name="connsiteX1594" fmla="*/ 1172253 w 1998270"/>
              <a:gd name="connsiteY1594" fmla="*/ 1364628 h 1996549"/>
              <a:gd name="connsiteX1595" fmla="*/ 1233654 w 1998270"/>
              <a:gd name="connsiteY1595" fmla="*/ 1364286 h 1996549"/>
              <a:gd name="connsiteX1596" fmla="*/ 1245934 w 1998270"/>
              <a:gd name="connsiteY1596" fmla="*/ 1376567 h 1996549"/>
              <a:gd name="connsiteX1597" fmla="*/ 1233654 w 1998270"/>
              <a:gd name="connsiteY1597" fmla="*/ 1388847 h 1996549"/>
              <a:gd name="connsiteX1598" fmla="*/ 1221374 w 1998270"/>
              <a:gd name="connsiteY1598" fmla="*/ 1376567 h 1996549"/>
              <a:gd name="connsiteX1599" fmla="*/ 1233654 w 1998270"/>
              <a:gd name="connsiteY1599" fmla="*/ 1364286 h 1996549"/>
              <a:gd name="connsiteX1600" fmla="*/ 1971152 w 1998270"/>
              <a:gd name="connsiteY1600" fmla="*/ 1364117 h 1996549"/>
              <a:gd name="connsiteX1601" fmla="*/ 1971492 w 1998270"/>
              <a:gd name="connsiteY1601" fmla="*/ 1364117 h 1996549"/>
              <a:gd name="connsiteX1602" fmla="*/ 1983603 w 1998270"/>
              <a:gd name="connsiteY1602" fmla="*/ 1376568 h 1996549"/>
              <a:gd name="connsiteX1603" fmla="*/ 1971152 w 1998270"/>
              <a:gd name="connsiteY1603" fmla="*/ 1389018 h 1996549"/>
              <a:gd name="connsiteX1604" fmla="*/ 1958701 w 1998270"/>
              <a:gd name="connsiteY1604" fmla="*/ 1376568 h 1996549"/>
              <a:gd name="connsiteX1605" fmla="*/ 1971152 w 1998270"/>
              <a:gd name="connsiteY1605" fmla="*/ 1364117 h 1996549"/>
              <a:gd name="connsiteX1606" fmla="*/ 1295055 w 1998270"/>
              <a:gd name="connsiteY1606" fmla="*/ 1363945 h 1996549"/>
              <a:gd name="connsiteX1607" fmla="*/ 1307676 w 1998270"/>
              <a:gd name="connsiteY1607" fmla="*/ 1376567 h 1996549"/>
              <a:gd name="connsiteX1608" fmla="*/ 1295055 w 1998270"/>
              <a:gd name="connsiteY1608" fmla="*/ 1389188 h 1996549"/>
              <a:gd name="connsiteX1609" fmla="*/ 1282434 w 1998270"/>
              <a:gd name="connsiteY1609" fmla="*/ 1376567 h 1996549"/>
              <a:gd name="connsiteX1610" fmla="*/ 1295055 w 1998270"/>
              <a:gd name="connsiteY1610" fmla="*/ 1363945 h 1996549"/>
              <a:gd name="connsiteX1611" fmla="*/ 1357138 w 1998270"/>
              <a:gd name="connsiteY1611" fmla="*/ 1363604 h 1996549"/>
              <a:gd name="connsiteX1612" fmla="*/ 1370101 w 1998270"/>
              <a:gd name="connsiteY1612" fmla="*/ 1376055 h 1996549"/>
              <a:gd name="connsiteX1613" fmla="*/ 1357138 w 1998270"/>
              <a:gd name="connsiteY1613" fmla="*/ 1389018 h 1996549"/>
              <a:gd name="connsiteX1614" fmla="*/ 1344176 w 1998270"/>
              <a:gd name="connsiteY1614" fmla="*/ 1376567 h 1996549"/>
              <a:gd name="connsiteX1615" fmla="*/ 1357138 w 1998270"/>
              <a:gd name="connsiteY1615" fmla="*/ 1363604 h 1996549"/>
              <a:gd name="connsiteX1616" fmla="*/ 1417857 w 1998270"/>
              <a:gd name="connsiteY1616" fmla="*/ 1363263 h 1996549"/>
              <a:gd name="connsiteX1617" fmla="*/ 1431161 w 1998270"/>
              <a:gd name="connsiteY1617" fmla="*/ 1376567 h 1996549"/>
              <a:gd name="connsiteX1618" fmla="*/ 1417857 w 1998270"/>
              <a:gd name="connsiteY1618" fmla="*/ 1389871 h 1996549"/>
              <a:gd name="connsiteX1619" fmla="*/ 1404554 w 1998270"/>
              <a:gd name="connsiteY1619" fmla="*/ 1376567 h 1996549"/>
              <a:gd name="connsiteX1620" fmla="*/ 1417857 w 1998270"/>
              <a:gd name="connsiteY1620" fmla="*/ 1363263 h 1996549"/>
              <a:gd name="connsiteX1621" fmla="*/ 1479259 w 1998270"/>
              <a:gd name="connsiteY1621" fmla="*/ 1363092 h 1996549"/>
              <a:gd name="connsiteX1622" fmla="*/ 1492733 w 1998270"/>
              <a:gd name="connsiteY1622" fmla="*/ 1376567 h 1996549"/>
              <a:gd name="connsiteX1623" fmla="*/ 1479259 w 1998270"/>
              <a:gd name="connsiteY1623" fmla="*/ 1390041 h 1996549"/>
              <a:gd name="connsiteX1624" fmla="*/ 1465785 w 1998270"/>
              <a:gd name="connsiteY1624" fmla="*/ 1376567 h 1996549"/>
              <a:gd name="connsiteX1625" fmla="*/ 1479259 w 1998270"/>
              <a:gd name="connsiteY1625" fmla="*/ 1363092 h 1996549"/>
              <a:gd name="connsiteX1626" fmla="*/ 1541026 w 1998270"/>
              <a:gd name="connsiteY1626" fmla="*/ 1362617 h 1996549"/>
              <a:gd name="connsiteX1627" fmla="*/ 1554842 w 1998270"/>
              <a:gd name="connsiteY1627" fmla="*/ 1376432 h 1996549"/>
              <a:gd name="connsiteX1628" fmla="*/ 1541026 w 1998270"/>
              <a:gd name="connsiteY1628" fmla="*/ 1390248 h 1996549"/>
              <a:gd name="connsiteX1629" fmla="*/ 1527211 w 1998270"/>
              <a:gd name="connsiteY1629" fmla="*/ 1376432 h 1996549"/>
              <a:gd name="connsiteX1630" fmla="*/ 1541026 w 1998270"/>
              <a:gd name="connsiteY1630" fmla="*/ 1362617 h 1996549"/>
              <a:gd name="connsiteX1631" fmla="*/ 1602061 w 1998270"/>
              <a:gd name="connsiteY1631" fmla="*/ 1362581 h 1996549"/>
              <a:gd name="connsiteX1632" fmla="*/ 1616047 w 1998270"/>
              <a:gd name="connsiteY1632" fmla="*/ 1376567 h 1996549"/>
              <a:gd name="connsiteX1633" fmla="*/ 1602061 w 1998270"/>
              <a:gd name="connsiteY1633" fmla="*/ 1390553 h 1996549"/>
              <a:gd name="connsiteX1634" fmla="*/ 1588076 w 1998270"/>
              <a:gd name="connsiteY1634" fmla="*/ 1376567 h 1996549"/>
              <a:gd name="connsiteX1635" fmla="*/ 1602061 w 1998270"/>
              <a:gd name="connsiteY1635" fmla="*/ 1362581 h 1996549"/>
              <a:gd name="connsiteX1636" fmla="*/ 1724864 w 1998270"/>
              <a:gd name="connsiteY1636" fmla="*/ 1362410 h 1996549"/>
              <a:gd name="connsiteX1637" fmla="*/ 1739020 w 1998270"/>
              <a:gd name="connsiteY1637" fmla="*/ 1376567 h 1996549"/>
              <a:gd name="connsiteX1638" fmla="*/ 1724864 w 1998270"/>
              <a:gd name="connsiteY1638" fmla="*/ 1390723 h 1996549"/>
              <a:gd name="connsiteX1639" fmla="*/ 1710708 w 1998270"/>
              <a:gd name="connsiteY1639" fmla="*/ 1376567 h 1996549"/>
              <a:gd name="connsiteX1640" fmla="*/ 1724864 w 1998270"/>
              <a:gd name="connsiteY1640" fmla="*/ 1362410 h 1996549"/>
              <a:gd name="connsiteX1641" fmla="*/ 1664145 w 1998270"/>
              <a:gd name="connsiteY1641" fmla="*/ 1362410 h 1996549"/>
              <a:gd name="connsiteX1642" fmla="*/ 1678301 w 1998270"/>
              <a:gd name="connsiteY1642" fmla="*/ 1376567 h 1996549"/>
              <a:gd name="connsiteX1643" fmla="*/ 1664145 w 1998270"/>
              <a:gd name="connsiteY1643" fmla="*/ 1390723 h 1996549"/>
              <a:gd name="connsiteX1644" fmla="*/ 1649989 w 1998270"/>
              <a:gd name="connsiteY1644" fmla="*/ 1376567 h 1996549"/>
              <a:gd name="connsiteX1645" fmla="*/ 1664145 w 1998270"/>
              <a:gd name="connsiteY1645" fmla="*/ 1362410 h 1996549"/>
              <a:gd name="connsiteX1646" fmla="*/ 1909067 w 1998270"/>
              <a:gd name="connsiteY1646" fmla="*/ 1362240 h 1996549"/>
              <a:gd name="connsiteX1647" fmla="*/ 1909409 w 1998270"/>
              <a:gd name="connsiteY1647" fmla="*/ 1362240 h 1996549"/>
              <a:gd name="connsiteX1648" fmla="*/ 1923395 w 1998270"/>
              <a:gd name="connsiteY1648" fmla="*/ 1376567 h 1996549"/>
              <a:gd name="connsiteX1649" fmla="*/ 1909067 w 1998270"/>
              <a:gd name="connsiteY1649" fmla="*/ 1390894 h 1996549"/>
              <a:gd name="connsiteX1650" fmla="*/ 1894741 w 1998270"/>
              <a:gd name="connsiteY1650" fmla="*/ 1376567 h 1996549"/>
              <a:gd name="connsiteX1651" fmla="*/ 1909067 w 1998270"/>
              <a:gd name="connsiteY1651" fmla="*/ 1362240 h 1996549"/>
              <a:gd name="connsiteX1652" fmla="*/ 1847666 w 1998270"/>
              <a:gd name="connsiteY1652" fmla="*/ 1362240 h 1996549"/>
              <a:gd name="connsiteX1653" fmla="*/ 1848007 w 1998270"/>
              <a:gd name="connsiteY1653" fmla="*/ 1362240 h 1996549"/>
              <a:gd name="connsiteX1654" fmla="*/ 1861993 w 1998270"/>
              <a:gd name="connsiteY1654" fmla="*/ 1376567 h 1996549"/>
              <a:gd name="connsiteX1655" fmla="*/ 1847666 w 1998270"/>
              <a:gd name="connsiteY1655" fmla="*/ 1390894 h 1996549"/>
              <a:gd name="connsiteX1656" fmla="*/ 1833340 w 1998270"/>
              <a:gd name="connsiteY1656" fmla="*/ 1376567 h 1996549"/>
              <a:gd name="connsiteX1657" fmla="*/ 1847666 w 1998270"/>
              <a:gd name="connsiteY1657" fmla="*/ 1362240 h 1996549"/>
              <a:gd name="connsiteX1658" fmla="*/ 1786265 w 1998270"/>
              <a:gd name="connsiteY1658" fmla="*/ 1362240 h 1996549"/>
              <a:gd name="connsiteX1659" fmla="*/ 1786606 w 1998270"/>
              <a:gd name="connsiteY1659" fmla="*/ 1362240 h 1996549"/>
              <a:gd name="connsiteX1660" fmla="*/ 1800592 w 1998270"/>
              <a:gd name="connsiteY1660" fmla="*/ 1376567 h 1996549"/>
              <a:gd name="connsiteX1661" fmla="*/ 1786265 w 1998270"/>
              <a:gd name="connsiteY1661" fmla="*/ 1390894 h 1996549"/>
              <a:gd name="connsiteX1662" fmla="*/ 1771939 w 1998270"/>
              <a:gd name="connsiteY1662" fmla="*/ 1376567 h 1996549"/>
              <a:gd name="connsiteX1663" fmla="*/ 1786265 w 1998270"/>
              <a:gd name="connsiteY1663" fmla="*/ 1362240 h 1996549"/>
              <a:gd name="connsiteX1664" fmla="*/ 5628 w 1998270"/>
              <a:gd name="connsiteY1664" fmla="*/ 1313801 h 1996549"/>
              <a:gd name="connsiteX1665" fmla="*/ 6004 w 1998270"/>
              <a:gd name="connsiteY1665" fmla="*/ 1313801 h 1996549"/>
              <a:gd name="connsiteX1666" fmla="*/ 6993 w 1998270"/>
              <a:gd name="connsiteY1666" fmla="*/ 1315166 h 1996549"/>
              <a:gd name="connsiteX1667" fmla="*/ 5628 w 1998270"/>
              <a:gd name="connsiteY1667" fmla="*/ 1316530 h 1996549"/>
              <a:gd name="connsiteX1668" fmla="*/ 4264 w 1998270"/>
              <a:gd name="connsiteY1668" fmla="*/ 1315166 h 1996549"/>
              <a:gd name="connsiteX1669" fmla="*/ 5628 w 1998270"/>
              <a:gd name="connsiteY1669" fmla="*/ 1313801 h 1996549"/>
              <a:gd name="connsiteX1670" fmla="*/ 67029 w 1998270"/>
              <a:gd name="connsiteY1670" fmla="*/ 1312948 h 1996549"/>
              <a:gd name="connsiteX1671" fmla="*/ 69247 w 1998270"/>
              <a:gd name="connsiteY1671" fmla="*/ 1315166 h 1996549"/>
              <a:gd name="connsiteX1672" fmla="*/ 67029 w 1998270"/>
              <a:gd name="connsiteY1672" fmla="*/ 1317383 h 1996549"/>
              <a:gd name="connsiteX1673" fmla="*/ 64813 w 1998270"/>
              <a:gd name="connsiteY1673" fmla="*/ 1315166 h 1996549"/>
              <a:gd name="connsiteX1674" fmla="*/ 67029 w 1998270"/>
              <a:gd name="connsiteY1674" fmla="*/ 1312948 h 1996549"/>
              <a:gd name="connsiteX1675" fmla="*/ 129113 w 1998270"/>
              <a:gd name="connsiteY1675" fmla="*/ 1312267 h 1996549"/>
              <a:gd name="connsiteX1676" fmla="*/ 129471 w 1998270"/>
              <a:gd name="connsiteY1676" fmla="*/ 1312267 h 1996549"/>
              <a:gd name="connsiteX1677" fmla="*/ 132013 w 1998270"/>
              <a:gd name="connsiteY1677" fmla="*/ 1315166 h 1996549"/>
              <a:gd name="connsiteX1678" fmla="*/ 129113 w 1998270"/>
              <a:gd name="connsiteY1678" fmla="*/ 1318066 h 1996549"/>
              <a:gd name="connsiteX1679" fmla="*/ 126214 w 1998270"/>
              <a:gd name="connsiteY1679" fmla="*/ 1315166 h 1996549"/>
              <a:gd name="connsiteX1680" fmla="*/ 129113 w 1998270"/>
              <a:gd name="connsiteY1680" fmla="*/ 1312267 h 1996549"/>
              <a:gd name="connsiteX1681" fmla="*/ 190199 w 1998270"/>
              <a:gd name="connsiteY1681" fmla="*/ 1311450 h 1996549"/>
              <a:gd name="connsiteX1682" fmla="*/ 193780 w 1998270"/>
              <a:gd name="connsiteY1682" fmla="*/ 1315032 h 1996549"/>
              <a:gd name="connsiteX1683" fmla="*/ 190199 w 1998270"/>
              <a:gd name="connsiteY1683" fmla="*/ 1318613 h 1996549"/>
              <a:gd name="connsiteX1684" fmla="*/ 186617 w 1998270"/>
              <a:gd name="connsiteY1684" fmla="*/ 1315032 h 1996549"/>
              <a:gd name="connsiteX1685" fmla="*/ 190199 w 1998270"/>
              <a:gd name="connsiteY1685" fmla="*/ 1311450 h 1996549"/>
              <a:gd name="connsiteX1686" fmla="*/ 251234 w 1998270"/>
              <a:gd name="connsiteY1686" fmla="*/ 1310901 h 1996549"/>
              <a:gd name="connsiteX1687" fmla="*/ 255498 w 1998270"/>
              <a:gd name="connsiteY1687" fmla="*/ 1315165 h 1996549"/>
              <a:gd name="connsiteX1688" fmla="*/ 251234 w 1998270"/>
              <a:gd name="connsiteY1688" fmla="*/ 1319429 h 1996549"/>
              <a:gd name="connsiteX1689" fmla="*/ 246970 w 1998270"/>
              <a:gd name="connsiteY1689" fmla="*/ 1315165 h 1996549"/>
              <a:gd name="connsiteX1690" fmla="*/ 251234 w 1998270"/>
              <a:gd name="connsiteY1690" fmla="*/ 1310901 h 1996549"/>
              <a:gd name="connsiteX1691" fmla="*/ 312635 w 1998270"/>
              <a:gd name="connsiteY1691" fmla="*/ 1310219 h 1996549"/>
              <a:gd name="connsiteX1692" fmla="*/ 317581 w 1998270"/>
              <a:gd name="connsiteY1692" fmla="*/ 1315166 h 1996549"/>
              <a:gd name="connsiteX1693" fmla="*/ 312635 w 1998270"/>
              <a:gd name="connsiteY1693" fmla="*/ 1320112 h 1996549"/>
              <a:gd name="connsiteX1694" fmla="*/ 307689 w 1998270"/>
              <a:gd name="connsiteY1694" fmla="*/ 1315166 h 1996549"/>
              <a:gd name="connsiteX1695" fmla="*/ 312635 w 1998270"/>
              <a:gd name="connsiteY1695" fmla="*/ 1310219 h 1996549"/>
              <a:gd name="connsiteX1696" fmla="*/ 374036 w 1998270"/>
              <a:gd name="connsiteY1696" fmla="*/ 1309537 h 1996549"/>
              <a:gd name="connsiteX1697" fmla="*/ 379665 w 1998270"/>
              <a:gd name="connsiteY1697" fmla="*/ 1315166 h 1996549"/>
              <a:gd name="connsiteX1698" fmla="*/ 374036 w 1998270"/>
              <a:gd name="connsiteY1698" fmla="*/ 1320794 h 1996549"/>
              <a:gd name="connsiteX1699" fmla="*/ 368408 w 1998270"/>
              <a:gd name="connsiteY1699" fmla="*/ 1315166 h 1996549"/>
              <a:gd name="connsiteX1700" fmla="*/ 374036 w 1998270"/>
              <a:gd name="connsiteY1700" fmla="*/ 1309537 h 1996549"/>
              <a:gd name="connsiteX1701" fmla="*/ 436119 w 1998270"/>
              <a:gd name="connsiteY1701" fmla="*/ 1309025 h 1996549"/>
              <a:gd name="connsiteX1702" fmla="*/ 442259 w 1998270"/>
              <a:gd name="connsiteY1702" fmla="*/ 1314654 h 1996549"/>
              <a:gd name="connsiteX1703" fmla="*/ 436119 w 1998270"/>
              <a:gd name="connsiteY1703" fmla="*/ 1320794 h 1996549"/>
              <a:gd name="connsiteX1704" fmla="*/ 429980 w 1998270"/>
              <a:gd name="connsiteY1704" fmla="*/ 1315166 h 1996549"/>
              <a:gd name="connsiteX1705" fmla="*/ 436119 w 1998270"/>
              <a:gd name="connsiteY1705" fmla="*/ 1309025 h 1996549"/>
              <a:gd name="connsiteX1706" fmla="*/ 496839 w 1998270"/>
              <a:gd name="connsiteY1706" fmla="*/ 1308343 h 1996549"/>
              <a:gd name="connsiteX1707" fmla="*/ 503661 w 1998270"/>
              <a:gd name="connsiteY1707" fmla="*/ 1315166 h 1996549"/>
              <a:gd name="connsiteX1708" fmla="*/ 496839 w 1998270"/>
              <a:gd name="connsiteY1708" fmla="*/ 1321988 h 1996549"/>
              <a:gd name="connsiteX1709" fmla="*/ 490017 w 1998270"/>
              <a:gd name="connsiteY1709" fmla="*/ 1315166 h 1996549"/>
              <a:gd name="connsiteX1710" fmla="*/ 496839 w 1998270"/>
              <a:gd name="connsiteY1710" fmla="*/ 1308343 h 1996549"/>
              <a:gd name="connsiteX1711" fmla="*/ 558239 w 1998270"/>
              <a:gd name="connsiteY1711" fmla="*/ 1307831 h 1996549"/>
              <a:gd name="connsiteX1712" fmla="*/ 565573 w 1998270"/>
              <a:gd name="connsiteY1712" fmla="*/ 1315165 h 1996549"/>
              <a:gd name="connsiteX1713" fmla="*/ 558239 w 1998270"/>
              <a:gd name="connsiteY1713" fmla="*/ 1322499 h 1996549"/>
              <a:gd name="connsiteX1714" fmla="*/ 550906 w 1998270"/>
              <a:gd name="connsiteY1714" fmla="*/ 1315165 h 1996549"/>
              <a:gd name="connsiteX1715" fmla="*/ 558239 w 1998270"/>
              <a:gd name="connsiteY1715" fmla="*/ 1307831 h 1996549"/>
              <a:gd name="connsiteX1716" fmla="*/ 619641 w 1998270"/>
              <a:gd name="connsiteY1716" fmla="*/ 1307149 h 1996549"/>
              <a:gd name="connsiteX1717" fmla="*/ 627657 w 1998270"/>
              <a:gd name="connsiteY1717" fmla="*/ 1315166 h 1996549"/>
              <a:gd name="connsiteX1718" fmla="*/ 619641 w 1998270"/>
              <a:gd name="connsiteY1718" fmla="*/ 1323182 h 1996549"/>
              <a:gd name="connsiteX1719" fmla="*/ 611625 w 1998270"/>
              <a:gd name="connsiteY1719" fmla="*/ 1315166 h 1996549"/>
              <a:gd name="connsiteX1720" fmla="*/ 619641 w 1998270"/>
              <a:gd name="connsiteY1720" fmla="*/ 1307149 h 1996549"/>
              <a:gd name="connsiteX1721" fmla="*/ 681409 w 1998270"/>
              <a:gd name="connsiteY1721" fmla="*/ 1306503 h 1996549"/>
              <a:gd name="connsiteX1722" fmla="*/ 689937 w 1998270"/>
              <a:gd name="connsiteY1722" fmla="*/ 1315031 h 1996549"/>
              <a:gd name="connsiteX1723" fmla="*/ 681409 w 1998270"/>
              <a:gd name="connsiteY1723" fmla="*/ 1323559 h 1996549"/>
              <a:gd name="connsiteX1724" fmla="*/ 672881 w 1998270"/>
              <a:gd name="connsiteY1724" fmla="*/ 1315031 h 1996549"/>
              <a:gd name="connsiteX1725" fmla="*/ 681409 w 1998270"/>
              <a:gd name="connsiteY1725" fmla="*/ 1306503 h 1996549"/>
              <a:gd name="connsiteX1726" fmla="*/ 743126 w 1998270"/>
              <a:gd name="connsiteY1726" fmla="*/ 1305955 h 1996549"/>
              <a:gd name="connsiteX1727" fmla="*/ 752336 w 1998270"/>
              <a:gd name="connsiteY1727" fmla="*/ 1315166 h 1996549"/>
              <a:gd name="connsiteX1728" fmla="*/ 743126 w 1998270"/>
              <a:gd name="connsiteY1728" fmla="*/ 1324376 h 1996549"/>
              <a:gd name="connsiteX1729" fmla="*/ 733916 w 1998270"/>
              <a:gd name="connsiteY1729" fmla="*/ 1315166 h 1996549"/>
              <a:gd name="connsiteX1730" fmla="*/ 743126 w 1998270"/>
              <a:gd name="connsiteY1730" fmla="*/ 1305955 h 1996549"/>
              <a:gd name="connsiteX1731" fmla="*/ 803845 w 1998270"/>
              <a:gd name="connsiteY1731" fmla="*/ 1305444 h 1996549"/>
              <a:gd name="connsiteX1732" fmla="*/ 804185 w 1998270"/>
              <a:gd name="connsiteY1732" fmla="*/ 1305444 h 1996549"/>
              <a:gd name="connsiteX1733" fmla="*/ 813567 w 1998270"/>
              <a:gd name="connsiteY1733" fmla="*/ 1315166 h 1996549"/>
              <a:gd name="connsiteX1734" fmla="*/ 803845 w 1998270"/>
              <a:gd name="connsiteY1734" fmla="*/ 1324887 h 1996549"/>
              <a:gd name="connsiteX1735" fmla="*/ 794123 w 1998270"/>
              <a:gd name="connsiteY1735" fmla="*/ 1315166 h 1996549"/>
              <a:gd name="connsiteX1736" fmla="*/ 803845 w 1998270"/>
              <a:gd name="connsiteY1736" fmla="*/ 1305444 h 1996549"/>
              <a:gd name="connsiteX1737" fmla="*/ 865246 w 1998270"/>
              <a:gd name="connsiteY1737" fmla="*/ 1304932 h 1996549"/>
              <a:gd name="connsiteX1738" fmla="*/ 875480 w 1998270"/>
              <a:gd name="connsiteY1738" fmla="*/ 1315166 h 1996549"/>
              <a:gd name="connsiteX1739" fmla="*/ 865246 w 1998270"/>
              <a:gd name="connsiteY1739" fmla="*/ 1325400 h 1996549"/>
              <a:gd name="connsiteX1740" fmla="*/ 855013 w 1998270"/>
              <a:gd name="connsiteY1740" fmla="*/ 1315166 h 1996549"/>
              <a:gd name="connsiteX1741" fmla="*/ 865246 w 1998270"/>
              <a:gd name="connsiteY1741" fmla="*/ 1304932 h 1996549"/>
              <a:gd name="connsiteX1742" fmla="*/ 988048 w 1998270"/>
              <a:gd name="connsiteY1742" fmla="*/ 1303739 h 1996549"/>
              <a:gd name="connsiteX1743" fmla="*/ 988389 w 1998270"/>
              <a:gd name="connsiteY1743" fmla="*/ 1303739 h 1996549"/>
              <a:gd name="connsiteX1744" fmla="*/ 999305 w 1998270"/>
              <a:gd name="connsiteY1744" fmla="*/ 1314996 h 1996549"/>
              <a:gd name="connsiteX1745" fmla="*/ 988048 w 1998270"/>
              <a:gd name="connsiteY1745" fmla="*/ 1326253 h 1996549"/>
              <a:gd name="connsiteX1746" fmla="*/ 976792 w 1998270"/>
              <a:gd name="connsiteY1746" fmla="*/ 1314996 h 1996549"/>
              <a:gd name="connsiteX1747" fmla="*/ 988048 w 1998270"/>
              <a:gd name="connsiteY1747" fmla="*/ 1303739 h 1996549"/>
              <a:gd name="connsiteX1748" fmla="*/ 1110851 w 1998270"/>
              <a:gd name="connsiteY1748" fmla="*/ 1303738 h 1996549"/>
              <a:gd name="connsiteX1749" fmla="*/ 1122961 w 1998270"/>
              <a:gd name="connsiteY1749" fmla="*/ 1315848 h 1996549"/>
              <a:gd name="connsiteX1750" fmla="*/ 1110851 w 1998270"/>
              <a:gd name="connsiteY1750" fmla="*/ 1327958 h 1996549"/>
              <a:gd name="connsiteX1751" fmla="*/ 1098742 w 1998270"/>
              <a:gd name="connsiteY1751" fmla="*/ 1315848 h 1996549"/>
              <a:gd name="connsiteX1752" fmla="*/ 1110851 w 1998270"/>
              <a:gd name="connsiteY1752" fmla="*/ 1303738 h 1996549"/>
              <a:gd name="connsiteX1753" fmla="*/ 1050132 w 1998270"/>
              <a:gd name="connsiteY1753" fmla="*/ 1303738 h 1996549"/>
              <a:gd name="connsiteX1754" fmla="*/ 1061901 w 1998270"/>
              <a:gd name="connsiteY1754" fmla="*/ 1315507 h 1996549"/>
              <a:gd name="connsiteX1755" fmla="*/ 1050132 w 1998270"/>
              <a:gd name="connsiteY1755" fmla="*/ 1327276 h 1996549"/>
              <a:gd name="connsiteX1756" fmla="*/ 1038364 w 1998270"/>
              <a:gd name="connsiteY1756" fmla="*/ 1315507 h 1996549"/>
              <a:gd name="connsiteX1757" fmla="*/ 1050132 w 1998270"/>
              <a:gd name="connsiteY1757" fmla="*/ 1303738 h 1996549"/>
              <a:gd name="connsiteX1758" fmla="*/ 926648 w 1998270"/>
              <a:gd name="connsiteY1758" fmla="*/ 1303738 h 1996549"/>
              <a:gd name="connsiteX1759" fmla="*/ 937393 w 1998270"/>
              <a:gd name="connsiteY1759" fmla="*/ 1314484 h 1996549"/>
              <a:gd name="connsiteX1760" fmla="*/ 926648 w 1998270"/>
              <a:gd name="connsiteY1760" fmla="*/ 1325229 h 1996549"/>
              <a:gd name="connsiteX1761" fmla="*/ 915903 w 1998270"/>
              <a:gd name="connsiteY1761" fmla="*/ 1314484 h 1996549"/>
              <a:gd name="connsiteX1762" fmla="*/ 926648 w 1998270"/>
              <a:gd name="connsiteY1762" fmla="*/ 1303738 h 1996549"/>
              <a:gd name="connsiteX1763" fmla="*/ 1172253 w 1998270"/>
              <a:gd name="connsiteY1763" fmla="*/ 1302544 h 1996549"/>
              <a:gd name="connsiteX1764" fmla="*/ 1184874 w 1998270"/>
              <a:gd name="connsiteY1764" fmla="*/ 1315166 h 1996549"/>
              <a:gd name="connsiteX1765" fmla="*/ 1172253 w 1998270"/>
              <a:gd name="connsiteY1765" fmla="*/ 1327787 h 1996549"/>
              <a:gd name="connsiteX1766" fmla="*/ 1159632 w 1998270"/>
              <a:gd name="connsiteY1766" fmla="*/ 1315166 h 1996549"/>
              <a:gd name="connsiteX1767" fmla="*/ 1172253 w 1998270"/>
              <a:gd name="connsiteY1767" fmla="*/ 1302544 h 1996549"/>
              <a:gd name="connsiteX1768" fmla="*/ 1233654 w 1998270"/>
              <a:gd name="connsiteY1768" fmla="*/ 1302203 h 1996549"/>
              <a:gd name="connsiteX1769" fmla="*/ 1246616 w 1998270"/>
              <a:gd name="connsiteY1769" fmla="*/ 1315166 h 1996549"/>
              <a:gd name="connsiteX1770" fmla="*/ 1233654 w 1998270"/>
              <a:gd name="connsiteY1770" fmla="*/ 1328128 h 1996549"/>
              <a:gd name="connsiteX1771" fmla="*/ 1220692 w 1998270"/>
              <a:gd name="connsiteY1771" fmla="*/ 1315166 h 1996549"/>
              <a:gd name="connsiteX1772" fmla="*/ 1233654 w 1998270"/>
              <a:gd name="connsiteY1772" fmla="*/ 1302203 h 1996549"/>
              <a:gd name="connsiteX1773" fmla="*/ 1971151 w 1998270"/>
              <a:gd name="connsiteY1773" fmla="*/ 1302033 h 1996549"/>
              <a:gd name="connsiteX1774" fmla="*/ 1971492 w 1998270"/>
              <a:gd name="connsiteY1774" fmla="*/ 1302033 h 1996549"/>
              <a:gd name="connsiteX1775" fmla="*/ 1984284 w 1998270"/>
              <a:gd name="connsiteY1775" fmla="*/ 1315166 h 1996549"/>
              <a:gd name="connsiteX1776" fmla="*/ 1971151 w 1998270"/>
              <a:gd name="connsiteY1776" fmla="*/ 1328299 h 1996549"/>
              <a:gd name="connsiteX1777" fmla="*/ 1958019 w 1998270"/>
              <a:gd name="connsiteY1777" fmla="*/ 1315166 h 1996549"/>
              <a:gd name="connsiteX1778" fmla="*/ 1971151 w 1998270"/>
              <a:gd name="connsiteY1778" fmla="*/ 1302033 h 1996549"/>
              <a:gd name="connsiteX1779" fmla="*/ 1295055 w 1998270"/>
              <a:gd name="connsiteY1779" fmla="*/ 1301862 h 1996549"/>
              <a:gd name="connsiteX1780" fmla="*/ 1308359 w 1998270"/>
              <a:gd name="connsiteY1780" fmla="*/ 1315166 h 1996549"/>
              <a:gd name="connsiteX1781" fmla="*/ 1295055 w 1998270"/>
              <a:gd name="connsiteY1781" fmla="*/ 1328470 h 1996549"/>
              <a:gd name="connsiteX1782" fmla="*/ 1281752 w 1998270"/>
              <a:gd name="connsiteY1782" fmla="*/ 1315166 h 1996549"/>
              <a:gd name="connsiteX1783" fmla="*/ 1295055 w 1998270"/>
              <a:gd name="connsiteY1783" fmla="*/ 1301862 h 1996549"/>
              <a:gd name="connsiteX1784" fmla="*/ 1357138 w 1998270"/>
              <a:gd name="connsiteY1784" fmla="*/ 1301521 h 1996549"/>
              <a:gd name="connsiteX1785" fmla="*/ 1370783 w 1998270"/>
              <a:gd name="connsiteY1785" fmla="*/ 1315166 h 1996549"/>
              <a:gd name="connsiteX1786" fmla="*/ 1357138 w 1998270"/>
              <a:gd name="connsiteY1786" fmla="*/ 1328811 h 1996549"/>
              <a:gd name="connsiteX1787" fmla="*/ 1343494 w 1998270"/>
              <a:gd name="connsiteY1787" fmla="*/ 1315166 h 1996549"/>
              <a:gd name="connsiteX1788" fmla="*/ 1357138 w 1998270"/>
              <a:gd name="connsiteY1788" fmla="*/ 1301521 h 1996549"/>
              <a:gd name="connsiteX1789" fmla="*/ 1417858 w 1998270"/>
              <a:gd name="connsiteY1789" fmla="*/ 1301180 h 1996549"/>
              <a:gd name="connsiteX1790" fmla="*/ 1431844 w 1998270"/>
              <a:gd name="connsiteY1790" fmla="*/ 1315166 h 1996549"/>
              <a:gd name="connsiteX1791" fmla="*/ 1417858 w 1998270"/>
              <a:gd name="connsiteY1791" fmla="*/ 1329152 h 1996549"/>
              <a:gd name="connsiteX1792" fmla="*/ 1403872 w 1998270"/>
              <a:gd name="connsiteY1792" fmla="*/ 1315166 h 1996549"/>
              <a:gd name="connsiteX1793" fmla="*/ 1417858 w 1998270"/>
              <a:gd name="connsiteY1793" fmla="*/ 1301180 h 1996549"/>
              <a:gd name="connsiteX1794" fmla="*/ 1479258 w 1998270"/>
              <a:gd name="connsiteY1794" fmla="*/ 1300839 h 1996549"/>
              <a:gd name="connsiteX1795" fmla="*/ 1479599 w 1998270"/>
              <a:gd name="connsiteY1795" fmla="*/ 1300839 h 1996549"/>
              <a:gd name="connsiteX1796" fmla="*/ 1493585 w 1998270"/>
              <a:gd name="connsiteY1796" fmla="*/ 1315166 h 1996549"/>
              <a:gd name="connsiteX1797" fmla="*/ 1479258 w 1998270"/>
              <a:gd name="connsiteY1797" fmla="*/ 1329493 h 1996549"/>
              <a:gd name="connsiteX1798" fmla="*/ 1464932 w 1998270"/>
              <a:gd name="connsiteY1798" fmla="*/ 1315166 h 1996549"/>
              <a:gd name="connsiteX1799" fmla="*/ 1479258 w 1998270"/>
              <a:gd name="connsiteY1799" fmla="*/ 1300839 h 1996549"/>
              <a:gd name="connsiteX1800" fmla="*/ 1540660 w 1998270"/>
              <a:gd name="connsiteY1800" fmla="*/ 1300668 h 1996549"/>
              <a:gd name="connsiteX1801" fmla="*/ 1555157 w 1998270"/>
              <a:gd name="connsiteY1801" fmla="*/ 1315166 h 1996549"/>
              <a:gd name="connsiteX1802" fmla="*/ 1540660 w 1998270"/>
              <a:gd name="connsiteY1802" fmla="*/ 1329663 h 1996549"/>
              <a:gd name="connsiteX1803" fmla="*/ 1526163 w 1998270"/>
              <a:gd name="connsiteY1803" fmla="*/ 1315166 h 1996549"/>
              <a:gd name="connsiteX1804" fmla="*/ 1540660 w 1998270"/>
              <a:gd name="connsiteY1804" fmla="*/ 1300668 h 1996549"/>
              <a:gd name="connsiteX1805" fmla="*/ 1602061 w 1998270"/>
              <a:gd name="connsiteY1805" fmla="*/ 1300498 h 1996549"/>
              <a:gd name="connsiteX1806" fmla="*/ 1602403 w 1998270"/>
              <a:gd name="connsiteY1806" fmla="*/ 1300498 h 1996549"/>
              <a:gd name="connsiteX1807" fmla="*/ 1616730 w 1998270"/>
              <a:gd name="connsiteY1807" fmla="*/ 1315166 h 1996549"/>
              <a:gd name="connsiteX1808" fmla="*/ 1602061 w 1998270"/>
              <a:gd name="connsiteY1808" fmla="*/ 1329834 h 1996549"/>
              <a:gd name="connsiteX1809" fmla="*/ 1587394 w 1998270"/>
              <a:gd name="connsiteY1809" fmla="*/ 1315166 h 1996549"/>
              <a:gd name="connsiteX1810" fmla="*/ 1602061 w 1998270"/>
              <a:gd name="connsiteY1810" fmla="*/ 1300498 h 1996549"/>
              <a:gd name="connsiteX1811" fmla="*/ 1664145 w 1998270"/>
              <a:gd name="connsiteY1811" fmla="*/ 1300327 h 1996549"/>
              <a:gd name="connsiteX1812" fmla="*/ 1678984 w 1998270"/>
              <a:gd name="connsiteY1812" fmla="*/ 1315166 h 1996549"/>
              <a:gd name="connsiteX1813" fmla="*/ 1664145 w 1998270"/>
              <a:gd name="connsiteY1813" fmla="*/ 1330005 h 1996549"/>
              <a:gd name="connsiteX1814" fmla="*/ 1649307 w 1998270"/>
              <a:gd name="connsiteY1814" fmla="*/ 1315166 h 1996549"/>
              <a:gd name="connsiteX1815" fmla="*/ 1664145 w 1998270"/>
              <a:gd name="connsiteY1815" fmla="*/ 1300327 h 1996549"/>
              <a:gd name="connsiteX1816" fmla="*/ 1724864 w 1998270"/>
              <a:gd name="connsiteY1816" fmla="*/ 1300157 h 1996549"/>
              <a:gd name="connsiteX1817" fmla="*/ 1725205 w 1998270"/>
              <a:gd name="connsiteY1817" fmla="*/ 1300157 h 1996549"/>
              <a:gd name="connsiteX1818" fmla="*/ 1739873 w 1998270"/>
              <a:gd name="connsiteY1818" fmla="*/ 1315166 h 1996549"/>
              <a:gd name="connsiteX1819" fmla="*/ 1739873 w 1998270"/>
              <a:gd name="connsiteY1819" fmla="*/ 1315338 h 1996549"/>
              <a:gd name="connsiteX1820" fmla="*/ 1724864 w 1998270"/>
              <a:gd name="connsiteY1820" fmla="*/ 1330005 h 1996549"/>
              <a:gd name="connsiteX1821" fmla="*/ 1709855 w 1998270"/>
              <a:gd name="connsiteY1821" fmla="*/ 1315166 h 1996549"/>
              <a:gd name="connsiteX1822" fmla="*/ 1724864 w 1998270"/>
              <a:gd name="connsiteY1822" fmla="*/ 1300157 h 1996549"/>
              <a:gd name="connsiteX1823" fmla="*/ 1909067 w 1998270"/>
              <a:gd name="connsiteY1823" fmla="*/ 1299986 h 1996549"/>
              <a:gd name="connsiteX1824" fmla="*/ 1924247 w 1998270"/>
              <a:gd name="connsiteY1824" fmla="*/ 1315166 h 1996549"/>
              <a:gd name="connsiteX1825" fmla="*/ 1924247 w 1998270"/>
              <a:gd name="connsiteY1825" fmla="*/ 1315338 h 1996549"/>
              <a:gd name="connsiteX1826" fmla="*/ 1909067 w 1998270"/>
              <a:gd name="connsiteY1826" fmla="*/ 1330175 h 1996549"/>
              <a:gd name="connsiteX1827" fmla="*/ 1908897 w 1998270"/>
              <a:gd name="connsiteY1827" fmla="*/ 1330177 h 1996549"/>
              <a:gd name="connsiteX1828" fmla="*/ 1893888 w 1998270"/>
              <a:gd name="connsiteY1828" fmla="*/ 1315166 h 1996549"/>
              <a:gd name="connsiteX1829" fmla="*/ 1909067 w 1998270"/>
              <a:gd name="connsiteY1829" fmla="*/ 1299986 h 1996549"/>
              <a:gd name="connsiteX1830" fmla="*/ 1847667 w 1998270"/>
              <a:gd name="connsiteY1830" fmla="*/ 1299986 h 1996549"/>
              <a:gd name="connsiteX1831" fmla="*/ 1862846 w 1998270"/>
              <a:gd name="connsiteY1831" fmla="*/ 1315166 h 1996549"/>
              <a:gd name="connsiteX1832" fmla="*/ 1862846 w 1998270"/>
              <a:gd name="connsiteY1832" fmla="*/ 1315338 h 1996549"/>
              <a:gd name="connsiteX1833" fmla="*/ 1847667 w 1998270"/>
              <a:gd name="connsiteY1833" fmla="*/ 1330175 h 1996549"/>
              <a:gd name="connsiteX1834" fmla="*/ 1847496 w 1998270"/>
              <a:gd name="connsiteY1834" fmla="*/ 1330177 h 1996549"/>
              <a:gd name="connsiteX1835" fmla="*/ 1832487 w 1998270"/>
              <a:gd name="connsiteY1835" fmla="*/ 1315166 h 1996549"/>
              <a:gd name="connsiteX1836" fmla="*/ 1847667 w 1998270"/>
              <a:gd name="connsiteY1836" fmla="*/ 1299986 h 1996549"/>
              <a:gd name="connsiteX1837" fmla="*/ 1786266 w 1998270"/>
              <a:gd name="connsiteY1837" fmla="*/ 1299986 h 1996549"/>
              <a:gd name="connsiteX1838" fmla="*/ 1801445 w 1998270"/>
              <a:gd name="connsiteY1838" fmla="*/ 1315166 h 1996549"/>
              <a:gd name="connsiteX1839" fmla="*/ 1801445 w 1998270"/>
              <a:gd name="connsiteY1839" fmla="*/ 1315338 h 1996549"/>
              <a:gd name="connsiteX1840" fmla="*/ 1786266 w 1998270"/>
              <a:gd name="connsiteY1840" fmla="*/ 1330175 h 1996549"/>
              <a:gd name="connsiteX1841" fmla="*/ 1786095 w 1998270"/>
              <a:gd name="connsiteY1841" fmla="*/ 1330177 h 1996549"/>
              <a:gd name="connsiteX1842" fmla="*/ 1771086 w 1998270"/>
              <a:gd name="connsiteY1842" fmla="*/ 1315166 h 1996549"/>
              <a:gd name="connsiteX1843" fmla="*/ 1786266 w 1998270"/>
              <a:gd name="connsiteY1843" fmla="*/ 1299986 h 1996549"/>
              <a:gd name="connsiteX1844" fmla="*/ 5628 w 1998270"/>
              <a:gd name="connsiteY1844" fmla="*/ 1252571 h 1996549"/>
              <a:gd name="connsiteX1845" fmla="*/ 5986 w 1998270"/>
              <a:gd name="connsiteY1845" fmla="*/ 1252571 h 1996549"/>
              <a:gd name="connsiteX1846" fmla="*/ 7333 w 1998270"/>
              <a:gd name="connsiteY1846" fmla="*/ 1254276 h 1996549"/>
              <a:gd name="connsiteX1847" fmla="*/ 5628 w 1998270"/>
              <a:gd name="connsiteY1847" fmla="*/ 1255982 h 1996549"/>
              <a:gd name="connsiteX1848" fmla="*/ 3923 w 1998270"/>
              <a:gd name="connsiteY1848" fmla="*/ 1254276 h 1996549"/>
              <a:gd name="connsiteX1849" fmla="*/ 5628 w 1998270"/>
              <a:gd name="connsiteY1849" fmla="*/ 1252571 h 1996549"/>
              <a:gd name="connsiteX1850" fmla="*/ 67029 w 1998270"/>
              <a:gd name="connsiteY1850" fmla="*/ 1251035 h 1996549"/>
              <a:gd name="connsiteX1851" fmla="*/ 69758 w 1998270"/>
              <a:gd name="connsiteY1851" fmla="*/ 1253764 h 1996549"/>
              <a:gd name="connsiteX1852" fmla="*/ 67029 w 1998270"/>
              <a:gd name="connsiteY1852" fmla="*/ 1256493 h 1996549"/>
              <a:gd name="connsiteX1853" fmla="*/ 64301 w 1998270"/>
              <a:gd name="connsiteY1853" fmla="*/ 1253764 h 1996549"/>
              <a:gd name="connsiteX1854" fmla="*/ 67029 w 1998270"/>
              <a:gd name="connsiteY1854" fmla="*/ 1251035 h 1996549"/>
              <a:gd name="connsiteX1855" fmla="*/ 129113 w 1998270"/>
              <a:gd name="connsiteY1855" fmla="*/ 1250353 h 1996549"/>
              <a:gd name="connsiteX1856" fmla="*/ 132524 w 1998270"/>
              <a:gd name="connsiteY1856" fmla="*/ 1253765 h 1996549"/>
              <a:gd name="connsiteX1857" fmla="*/ 129113 w 1998270"/>
              <a:gd name="connsiteY1857" fmla="*/ 1257176 h 1996549"/>
              <a:gd name="connsiteX1858" fmla="*/ 125702 w 1998270"/>
              <a:gd name="connsiteY1858" fmla="*/ 1253765 h 1996549"/>
              <a:gd name="connsiteX1859" fmla="*/ 129113 w 1998270"/>
              <a:gd name="connsiteY1859" fmla="*/ 1250353 h 1996549"/>
              <a:gd name="connsiteX1860" fmla="*/ 189832 w 1998270"/>
              <a:gd name="connsiteY1860" fmla="*/ 1249671 h 1996549"/>
              <a:gd name="connsiteX1861" fmla="*/ 190173 w 1998270"/>
              <a:gd name="connsiteY1861" fmla="*/ 1249671 h 1996549"/>
              <a:gd name="connsiteX1862" fmla="*/ 193925 w 1998270"/>
              <a:gd name="connsiteY1862" fmla="*/ 1253765 h 1996549"/>
              <a:gd name="connsiteX1863" fmla="*/ 189832 w 1998270"/>
              <a:gd name="connsiteY1863" fmla="*/ 1257858 h 1996549"/>
              <a:gd name="connsiteX1864" fmla="*/ 185739 w 1998270"/>
              <a:gd name="connsiteY1864" fmla="*/ 1253765 h 1996549"/>
              <a:gd name="connsiteX1865" fmla="*/ 189832 w 1998270"/>
              <a:gd name="connsiteY1865" fmla="*/ 1249671 h 1996549"/>
              <a:gd name="connsiteX1866" fmla="*/ 251233 w 1998270"/>
              <a:gd name="connsiteY1866" fmla="*/ 1248989 h 1996549"/>
              <a:gd name="connsiteX1867" fmla="*/ 251574 w 1998270"/>
              <a:gd name="connsiteY1867" fmla="*/ 1248989 h 1996549"/>
              <a:gd name="connsiteX1868" fmla="*/ 256009 w 1998270"/>
              <a:gd name="connsiteY1868" fmla="*/ 1253765 h 1996549"/>
              <a:gd name="connsiteX1869" fmla="*/ 251233 w 1998270"/>
              <a:gd name="connsiteY1869" fmla="*/ 1258541 h 1996549"/>
              <a:gd name="connsiteX1870" fmla="*/ 246458 w 1998270"/>
              <a:gd name="connsiteY1870" fmla="*/ 1253765 h 1996549"/>
              <a:gd name="connsiteX1871" fmla="*/ 251233 w 1998270"/>
              <a:gd name="connsiteY1871" fmla="*/ 1248989 h 1996549"/>
              <a:gd name="connsiteX1872" fmla="*/ 312635 w 1998270"/>
              <a:gd name="connsiteY1872" fmla="*/ 1248306 h 1996549"/>
              <a:gd name="connsiteX1873" fmla="*/ 318092 w 1998270"/>
              <a:gd name="connsiteY1873" fmla="*/ 1253764 h 1996549"/>
              <a:gd name="connsiteX1874" fmla="*/ 312635 w 1998270"/>
              <a:gd name="connsiteY1874" fmla="*/ 1259222 h 1996549"/>
              <a:gd name="connsiteX1875" fmla="*/ 307177 w 1998270"/>
              <a:gd name="connsiteY1875" fmla="*/ 1253764 h 1996549"/>
              <a:gd name="connsiteX1876" fmla="*/ 312635 w 1998270"/>
              <a:gd name="connsiteY1876" fmla="*/ 1248306 h 1996549"/>
              <a:gd name="connsiteX1877" fmla="*/ 374035 w 1998270"/>
              <a:gd name="connsiteY1877" fmla="*/ 1247624 h 1996549"/>
              <a:gd name="connsiteX1878" fmla="*/ 380176 w 1998270"/>
              <a:gd name="connsiteY1878" fmla="*/ 1253765 h 1996549"/>
              <a:gd name="connsiteX1879" fmla="*/ 374035 w 1998270"/>
              <a:gd name="connsiteY1879" fmla="*/ 1259905 h 1996549"/>
              <a:gd name="connsiteX1880" fmla="*/ 367896 w 1998270"/>
              <a:gd name="connsiteY1880" fmla="*/ 1253765 h 1996549"/>
              <a:gd name="connsiteX1881" fmla="*/ 374035 w 1998270"/>
              <a:gd name="connsiteY1881" fmla="*/ 1247624 h 1996549"/>
              <a:gd name="connsiteX1882" fmla="*/ 436120 w 1998270"/>
              <a:gd name="connsiteY1882" fmla="*/ 1247113 h 1996549"/>
              <a:gd name="connsiteX1883" fmla="*/ 436461 w 1998270"/>
              <a:gd name="connsiteY1883" fmla="*/ 1247113 h 1996549"/>
              <a:gd name="connsiteX1884" fmla="*/ 442772 w 1998270"/>
              <a:gd name="connsiteY1884" fmla="*/ 1253765 h 1996549"/>
              <a:gd name="connsiteX1885" fmla="*/ 436120 w 1998270"/>
              <a:gd name="connsiteY1885" fmla="*/ 1260417 h 1996549"/>
              <a:gd name="connsiteX1886" fmla="*/ 429468 w 1998270"/>
              <a:gd name="connsiteY1886" fmla="*/ 1253765 h 1996549"/>
              <a:gd name="connsiteX1887" fmla="*/ 436120 w 1998270"/>
              <a:gd name="connsiteY1887" fmla="*/ 1247113 h 1996549"/>
              <a:gd name="connsiteX1888" fmla="*/ 496838 w 1998270"/>
              <a:gd name="connsiteY1888" fmla="*/ 1246430 h 1996549"/>
              <a:gd name="connsiteX1889" fmla="*/ 504172 w 1998270"/>
              <a:gd name="connsiteY1889" fmla="*/ 1253764 h 1996549"/>
              <a:gd name="connsiteX1890" fmla="*/ 496838 w 1998270"/>
              <a:gd name="connsiteY1890" fmla="*/ 1261099 h 1996549"/>
              <a:gd name="connsiteX1891" fmla="*/ 489505 w 1998270"/>
              <a:gd name="connsiteY1891" fmla="*/ 1253764 h 1996549"/>
              <a:gd name="connsiteX1892" fmla="*/ 496838 w 1998270"/>
              <a:gd name="connsiteY1892" fmla="*/ 1246430 h 1996549"/>
              <a:gd name="connsiteX1893" fmla="*/ 558240 w 1998270"/>
              <a:gd name="connsiteY1893" fmla="*/ 1245748 h 1996549"/>
              <a:gd name="connsiteX1894" fmla="*/ 566256 w 1998270"/>
              <a:gd name="connsiteY1894" fmla="*/ 1253765 h 1996549"/>
              <a:gd name="connsiteX1895" fmla="*/ 558240 w 1998270"/>
              <a:gd name="connsiteY1895" fmla="*/ 1261781 h 1996549"/>
              <a:gd name="connsiteX1896" fmla="*/ 550224 w 1998270"/>
              <a:gd name="connsiteY1896" fmla="*/ 1253765 h 1996549"/>
              <a:gd name="connsiteX1897" fmla="*/ 558240 w 1998270"/>
              <a:gd name="connsiteY1897" fmla="*/ 1245748 h 1996549"/>
              <a:gd name="connsiteX1898" fmla="*/ 619642 w 1998270"/>
              <a:gd name="connsiteY1898" fmla="*/ 1245236 h 1996549"/>
              <a:gd name="connsiteX1899" fmla="*/ 628169 w 1998270"/>
              <a:gd name="connsiteY1899" fmla="*/ 1253764 h 1996549"/>
              <a:gd name="connsiteX1900" fmla="*/ 619642 w 1998270"/>
              <a:gd name="connsiteY1900" fmla="*/ 1262292 h 1996549"/>
              <a:gd name="connsiteX1901" fmla="*/ 611114 w 1998270"/>
              <a:gd name="connsiteY1901" fmla="*/ 1253764 h 1996549"/>
              <a:gd name="connsiteX1902" fmla="*/ 619642 w 1998270"/>
              <a:gd name="connsiteY1902" fmla="*/ 1245236 h 1996549"/>
              <a:gd name="connsiteX1903" fmla="*/ 681042 w 1998270"/>
              <a:gd name="connsiteY1903" fmla="*/ 1244554 h 1996549"/>
              <a:gd name="connsiteX1904" fmla="*/ 690253 w 1998270"/>
              <a:gd name="connsiteY1904" fmla="*/ 1253765 h 1996549"/>
              <a:gd name="connsiteX1905" fmla="*/ 681042 w 1998270"/>
              <a:gd name="connsiteY1905" fmla="*/ 1262975 h 1996549"/>
              <a:gd name="connsiteX1906" fmla="*/ 671833 w 1998270"/>
              <a:gd name="connsiteY1906" fmla="*/ 1253765 h 1996549"/>
              <a:gd name="connsiteX1907" fmla="*/ 681042 w 1998270"/>
              <a:gd name="connsiteY1907" fmla="*/ 1244554 h 1996549"/>
              <a:gd name="connsiteX1908" fmla="*/ 743126 w 1998270"/>
              <a:gd name="connsiteY1908" fmla="*/ 1244043 h 1996549"/>
              <a:gd name="connsiteX1909" fmla="*/ 743466 w 1998270"/>
              <a:gd name="connsiteY1909" fmla="*/ 1244043 h 1996549"/>
              <a:gd name="connsiteX1910" fmla="*/ 752848 w 1998270"/>
              <a:gd name="connsiteY1910" fmla="*/ 1253765 h 1996549"/>
              <a:gd name="connsiteX1911" fmla="*/ 743126 w 1998270"/>
              <a:gd name="connsiteY1911" fmla="*/ 1263486 h 1996549"/>
              <a:gd name="connsiteX1912" fmla="*/ 733404 w 1998270"/>
              <a:gd name="connsiteY1912" fmla="*/ 1253765 h 1996549"/>
              <a:gd name="connsiteX1913" fmla="*/ 743126 w 1998270"/>
              <a:gd name="connsiteY1913" fmla="*/ 1244043 h 1996549"/>
              <a:gd name="connsiteX1914" fmla="*/ 803844 w 1998270"/>
              <a:gd name="connsiteY1914" fmla="*/ 1243360 h 1996549"/>
              <a:gd name="connsiteX1915" fmla="*/ 814249 w 1998270"/>
              <a:gd name="connsiteY1915" fmla="*/ 1253765 h 1996549"/>
              <a:gd name="connsiteX1916" fmla="*/ 803844 w 1998270"/>
              <a:gd name="connsiteY1916" fmla="*/ 1264169 h 1996549"/>
              <a:gd name="connsiteX1917" fmla="*/ 793441 w 1998270"/>
              <a:gd name="connsiteY1917" fmla="*/ 1253765 h 1996549"/>
              <a:gd name="connsiteX1918" fmla="*/ 803844 w 1998270"/>
              <a:gd name="connsiteY1918" fmla="*/ 1243360 h 1996549"/>
              <a:gd name="connsiteX1919" fmla="*/ 865247 w 1998270"/>
              <a:gd name="connsiteY1919" fmla="*/ 1242849 h 1996549"/>
              <a:gd name="connsiteX1920" fmla="*/ 865588 w 1998270"/>
              <a:gd name="connsiteY1920" fmla="*/ 1242849 h 1996549"/>
              <a:gd name="connsiteX1921" fmla="*/ 876162 w 1998270"/>
              <a:gd name="connsiteY1921" fmla="*/ 1253764 h 1996549"/>
              <a:gd name="connsiteX1922" fmla="*/ 865247 w 1998270"/>
              <a:gd name="connsiteY1922" fmla="*/ 1264680 h 1996549"/>
              <a:gd name="connsiteX1923" fmla="*/ 854331 w 1998270"/>
              <a:gd name="connsiteY1923" fmla="*/ 1253764 h 1996549"/>
              <a:gd name="connsiteX1924" fmla="*/ 865247 w 1998270"/>
              <a:gd name="connsiteY1924" fmla="*/ 1242849 h 1996549"/>
              <a:gd name="connsiteX1925" fmla="*/ 926647 w 1998270"/>
              <a:gd name="connsiteY1925" fmla="*/ 1242337 h 1996549"/>
              <a:gd name="connsiteX1926" fmla="*/ 938074 w 1998270"/>
              <a:gd name="connsiteY1926" fmla="*/ 1253765 h 1996549"/>
              <a:gd name="connsiteX1927" fmla="*/ 926647 w 1998270"/>
              <a:gd name="connsiteY1927" fmla="*/ 1265192 h 1996549"/>
              <a:gd name="connsiteX1928" fmla="*/ 915220 w 1998270"/>
              <a:gd name="connsiteY1928" fmla="*/ 1253765 h 1996549"/>
              <a:gd name="connsiteX1929" fmla="*/ 926647 w 1998270"/>
              <a:gd name="connsiteY1929" fmla="*/ 1242337 h 1996549"/>
              <a:gd name="connsiteX1930" fmla="*/ 988048 w 1998270"/>
              <a:gd name="connsiteY1930" fmla="*/ 1241825 h 1996549"/>
              <a:gd name="connsiteX1931" fmla="*/ 999988 w 1998270"/>
              <a:gd name="connsiteY1931" fmla="*/ 1253765 h 1996549"/>
              <a:gd name="connsiteX1932" fmla="*/ 988048 w 1998270"/>
              <a:gd name="connsiteY1932" fmla="*/ 1265704 h 1996549"/>
              <a:gd name="connsiteX1933" fmla="*/ 976110 w 1998270"/>
              <a:gd name="connsiteY1933" fmla="*/ 1253765 h 1996549"/>
              <a:gd name="connsiteX1934" fmla="*/ 988048 w 1998270"/>
              <a:gd name="connsiteY1934" fmla="*/ 1241825 h 1996549"/>
              <a:gd name="connsiteX1935" fmla="*/ 1050133 w 1998270"/>
              <a:gd name="connsiteY1935" fmla="*/ 1241314 h 1996549"/>
              <a:gd name="connsiteX1936" fmla="*/ 1050473 w 1998270"/>
              <a:gd name="connsiteY1936" fmla="*/ 1241314 h 1996549"/>
              <a:gd name="connsiteX1937" fmla="*/ 1062584 w 1998270"/>
              <a:gd name="connsiteY1937" fmla="*/ 1253765 h 1996549"/>
              <a:gd name="connsiteX1938" fmla="*/ 1050133 w 1998270"/>
              <a:gd name="connsiteY1938" fmla="*/ 1266215 h 1996549"/>
              <a:gd name="connsiteX1939" fmla="*/ 1037682 w 1998270"/>
              <a:gd name="connsiteY1939" fmla="*/ 1253765 h 1996549"/>
              <a:gd name="connsiteX1940" fmla="*/ 1050133 w 1998270"/>
              <a:gd name="connsiteY1940" fmla="*/ 1241314 h 1996549"/>
              <a:gd name="connsiteX1941" fmla="*/ 1110851 w 1998270"/>
              <a:gd name="connsiteY1941" fmla="*/ 1240973 h 1996549"/>
              <a:gd name="connsiteX1942" fmla="*/ 1111192 w 1998270"/>
              <a:gd name="connsiteY1942" fmla="*/ 1240973 h 1996549"/>
              <a:gd name="connsiteX1943" fmla="*/ 1123643 w 1998270"/>
              <a:gd name="connsiteY1943" fmla="*/ 1253765 h 1996549"/>
              <a:gd name="connsiteX1944" fmla="*/ 1110851 w 1998270"/>
              <a:gd name="connsiteY1944" fmla="*/ 1266557 h 1996549"/>
              <a:gd name="connsiteX1945" fmla="*/ 1098060 w 1998270"/>
              <a:gd name="connsiteY1945" fmla="*/ 1253765 h 1996549"/>
              <a:gd name="connsiteX1946" fmla="*/ 1110851 w 1998270"/>
              <a:gd name="connsiteY1946" fmla="*/ 1240973 h 1996549"/>
              <a:gd name="connsiteX1947" fmla="*/ 1172252 w 1998270"/>
              <a:gd name="connsiteY1947" fmla="*/ 1240461 h 1996549"/>
              <a:gd name="connsiteX1948" fmla="*/ 1185556 w 1998270"/>
              <a:gd name="connsiteY1948" fmla="*/ 1253765 h 1996549"/>
              <a:gd name="connsiteX1949" fmla="*/ 1172252 w 1998270"/>
              <a:gd name="connsiteY1949" fmla="*/ 1267069 h 1996549"/>
              <a:gd name="connsiteX1950" fmla="*/ 1158949 w 1998270"/>
              <a:gd name="connsiteY1950" fmla="*/ 1253765 h 1996549"/>
              <a:gd name="connsiteX1951" fmla="*/ 1172252 w 1998270"/>
              <a:gd name="connsiteY1951" fmla="*/ 1240461 h 1996549"/>
              <a:gd name="connsiteX1952" fmla="*/ 1970835 w 1998270"/>
              <a:gd name="connsiteY1952" fmla="*/ 1239815 h 1996549"/>
              <a:gd name="connsiteX1953" fmla="*/ 1984651 w 1998270"/>
              <a:gd name="connsiteY1953" fmla="*/ 1253630 h 1996549"/>
              <a:gd name="connsiteX1954" fmla="*/ 1970835 w 1998270"/>
              <a:gd name="connsiteY1954" fmla="*/ 1267446 h 1996549"/>
              <a:gd name="connsiteX1955" fmla="*/ 1957020 w 1998270"/>
              <a:gd name="connsiteY1955" fmla="*/ 1253630 h 1996549"/>
              <a:gd name="connsiteX1956" fmla="*/ 1970835 w 1998270"/>
              <a:gd name="connsiteY1956" fmla="*/ 1239815 h 1996549"/>
              <a:gd name="connsiteX1957" fmla="*/ 1234020 w 1998270"/>
              <a:gd name="connsiteY1957" fmla="*/ 1239815 h 1996549"/>
              <a:gd name="connsiteX1958" fmla="*/ 1247836 w 1998270"/>
              <a:gd name="connsiteY1958" fmla="*/ 1253630 h 1996549"/>
              <a:gd name="connsiteX1959" fmla="*/ 1234020 w 1998270"/>
              <a:gd name="connsiteY1959" fmla="*/ 1267446 h 1996549"/>
              <a:gd name="connsiteX1960" fmla="*/ 1220205 w 1998270"/>
              <a:gd name="connsiteY1960" fmla="*/ 1253630 h 1996549"/>
              <a:gd name="connsiteX1961" fmla="*/ 1234020 w 1998270"/>
              <a:gd name="connsiteY1961" fmla="*/ 1239815 h 1996549"/>
              <a:gd name="connsiteX1962" fmla="*/ 1295055 w 1998270"/>
              <a:gd name="connsiteY1962" fmla="*/ 1239608 h 1996549"/>
              <a:gd name="connsiteX1963" fmla="*/ 1309211 w 1998270"/>
              <a:gd name="connsiteY1963" fmla="*/ 1253765 h 1996549"/>
              <a:gd name="connsiteX1964" fmla="*/ 1295055 w 1998270"/>
              <a:gd name="connsiteY1964" fmla="*/ 1267921 h 1996549"/>
              <a:gd name="connsiteX1965" fmla="*/ 1280899 w 1998270"/>
              <a:gd name="connsiteY1965" fmla="*/ 1253765 h 1996549"/>
              <a:gd name="connsiteX1966" fmla="*/ 1295055 w 1998270"/>
              <a:gd name="connsiteY1966" fmla="*/ 1239608 h 1996549"/>
              <a:gd name="connsiteX1967" fmla="*/ 1357138 w 1998270"/>
              <a:gd name="connsiteY1967" fmla="*/ 1239267 h 1996549"/>
              <a:gd name="connsiteX1968" fmla="*/ 1371636 w 1998270"/>
              <a:gd name="connsiteY1968" fmla="*/ 1253765 h 1996549"/>
              <a:gd name="connsiteX1969" fmla="*/ 1357138 w 1998270"/>
              <a:gd name="connsiteY1969" fmla="*/ 1268262 h 1996549"/>
              <a:gd name="connsiteX1970" fmla="*/ 1342641 w 1998270"/>
              <a:gd name="connsiteY1970" fmla="*/ 1253765 h 1996549"/>
              <a:gd name="connsiteX1971" fmla="*/ 1357138 w 1998270"/>
              <a:gd name="connsiteY1971" fmla="*/ 1239267 h 1996549"/>
              <a:gd name="connsiteX1972" fmla="*/ 1417857 w 1998270"/>
              <a:gd name="connsiteY1972" fmla="*/ 1238926 h 1996549"/>
              <a:gd name="connsiteX1973" fmla="*/ 1432696 w 1998270"/>
              <a:gd name="connsiteY1973" fmla="*/ 1253765 h 1996549"/>
              <a:gd name="connsiteX1974" fmla="*/ 1417857 w 1998270"/>
              <a:gd name="connsiteY1974" fmla="*/ 1268604 h 1996549"/>
              <a:gd name="connsiteX1975" fmla="*/ 1403019 w 1998270"/>
              <a:gd name="connsiteY1975" fmla="*/ 1253765 h 1996549"/>
              <a:gd name="connsiteX1976" fmla="*/ 1417857 w 1998270"/>
              <a:gd name="connsiteY1976" fmla="*/ 1238926 h 1996549"/>
              <a:gd name="connsiteX1977" fmla="*/ 1479259 w 1998270"/>
              <a:gd name="connsiteY1977" fmla="*/ 1238756 h 1996549"/>
              <a:gd name="connsiteX1978" fmla="*/ 1479600 w 1998270"/>
              <a:gd name="connsiteY1978" fmla="*/ 1238756 h 1996549"/>
              <a:gd name="connsiteX1979" fmla="*/ 1494268 w 1998270"/>
              <a:gd name="connsiteY1979" fmla="*/ 1253765 h 1996549"/>
              <a:gd name="connsiteX1980" fmla="*/ 1494268 w 1998270"/>
              <a:gd name="connsiteY1980" fmla="*/ 1253937 h 1996549"/>
              <a:gd name="connsiteX1981" fmla="*/ 1479259 w 1998270"/>
              <a:gd name="connsiteY1981" fmla="*/ 1268604 h 1996549"/>
              <a:gd name="connsiteX1982" fmla="*/ 1464250 w 1998270"/>
              <a:gd name="connsiteY1982" fmla="*/ 1253765 h 1996549"/>
              <a:gd name="connsiteX1983" fmla="*/ 1479259 w 1998270"/>
              <a:gd name="connsiteY1983" fmla="*/ 1238756 h 1996549"/>
              <a:gd name="connsiteX1984" fmla="*/ 1540660 w 1998270"/>
              <a:gd name="connsiteY1984" fmla="*/ 1238414 h 1996549"/>
              <a:gd name="connsiteX1985" fmla="*/ 1556011 w 1998270"/>
              <a:gd name="connsiteY1985" fmla="*/ 1253765 h 1996549"/>
              <a:gd name="connsiteX1986" fmla="*/ 1556011 w 1998270"/>
              <a:gd name="connsiteY1986" fmla="*/ 1253937 h 1996549"/>
              <a:gd name="connsiteX1987" fmla="*/ 1540660 w 1998270"/>
              <a:gd name="connsiteY1987" fmla="*/ 1268945 h 1996549"/>
              <a:gd name="connsiteX1988" fmla="*/ 1525310 w 1998270"/>
              <a:gd name="connsiteY1988" fmla="*/ 1253765 h 1996549"/>
              <a:gd name="connsiteX1989" fmla="*/ 1540660 w 1998270"/>
              <a:gd name="connsiteY1989" fmla="*/ 1238414 h 1996549"/>
              <a:gd name="connsiteX1990" fmla="*/ 1602061 w 1998270"/>
              <a:gd name="connsiteY1990" fmla="*/ 1238243 h 1996549"/>
              <a:gd name="connsiteX1991" fmla="*/ 1617582 w 1998270"/>
              <a:gd name="connsiteY1991" fmla="*/ 1253764 h 1996549"/>
              <a:gd name="connsiteX1992" fmla="*/ 1617582 w 1998270"/>
              <a:gd name="connsiteY1992" fmla="*/ 1253937 h 1996549"/>
              <a:gd name="connsiteX1993" fmla="*/ 1602061 w 1998270"/>
              <a:gd name="connsiteY1993" fmla="*/ 1269115 h 1996549"/>
              <a:gd name="connsiteX1994" fmla="*/ 1601891 w 1998270"/>
              <a:gd name="connsiteY1994" fmla="*/ 1269116 h 1996549"/>
              <a:gd name="connsiteX1995" fmla="*/ 1586541 w 1998270"/>
              <a:gd name="connsiteY1995" fmla="*/ 1253764 h 1996549"/>
              <a:gd name="connsiteX1996" fmla="*/ 1602061 w 1998270"/>
              <a:gd name="connsiteY1996" fmla="*/ 1238243 h 1996549"/>
              <a:gd name="connsiteX1997" fmla="*/ 1663829 w 1998270"/>
              <a:gd name="connsiteY1997" fmla="*/ 1237939 h 1996549"/>
              <a:gd name="connsiteX1998" fmla="*/ 1679521 w 1998270"/>
              <a:gd name="connsiteY1998" fmla="*/ 1253630 h 1996549"/>
              <a:gd name="connsiteX1999" fmla="*/ 1663829 w 1998270"/>
              <a:gd name="connsiteY1999" fmla="*/ 1269322 h 1996549"/>
              <a:gd name="connsiteX2000" fmla="*/ 1648138 w 1998270"/>
              <a:gd name="connsiteY2000" fmla="*/ 1253630 h 1996549"/>
              <a:gd name="connsiteX2001" fmla="*/ 1663829 w 1998270"/>
              <a:gd name="connsiteY2001" fmla="*/ 1237939 h 1996549"/>
              <a:gd name="connsiteX2002" fmla="*/ 1724863 w 1998270"/>
              <a:gd name="connsiteY2002" fmla="*/ 1237903 h 1996549"/>
              <a:gd name="connsiteX2003" fmla="*/ 1725204 w 1998270"/>
              <a:gd name="connsiteY2003" fmla="*/ 1237903 h 1996549"/>
              <a:gd name="connsiteX2004" fmla="*/ 1740725 w 1998270"/>
              <a:gd name="connsiteY2004" fmla="*/ 1253765 h 1996549"/>
              <a:gd name="connsiteX2005" fmla="*/ 1740725 w 1998270"/>
              <a:gd name="connsiteY2005" fmla="*/ 1253937 h 1996549"/>
              <a:gd name="connsiteX2006" fmla="*/ 1724863 w 1998270"/>
              <a:gd name="connsiteY2006" fmla="*/ 1269456 h 1996549"/>
              <a:gd name="connsiteX2007" fmla="*/ 1709002 w 1998270"/>
              <a:gd name="connsiteY2007" fmla="*/ 1253765 h 1996549"/>
              <a:gd name="connsiteX2008" fmla="*/ 1724863 w 1998270"/>
              <a:gd name="connsiteY2008" fmla="*/ 1237903 h 1996549"/>
              <a:gd name="connsiteX2009" fmla="*/ 1909068 w 1998270"/>
              <a:gd name="connsiteY2009" fmla="*/ 1237732 h 1996549"/>
              <a:gd name="connsiteX2010" fmla="*/ 1925100 w 1998270"/>
              <a:gd name="connsiteY2010" fmla="*/ 1253765 h 1996549"/>
              <a:gd name="connsiteX2011" fmla="*/ 1909068 w 1998270"/>
              <a:gd name="connsiteY2011" fmla="*/ 1269627 h 1996549"/>
              <a:gd name="connsiteX2012" fmla="*/ 1893036 w 1998270"/>
              <a:gd name="connsiteY2012" fmla="*/ 1253765 h 1996549"/>
              <a:gd name="connsiteX2013" fmla="*/ 1909068 w 1998270"/>
              <a:gd name="connsiteY2013" fmla="*/ 1237732 h 1996549"/>
              <a:gd name="connsiteX2014" fmla="*/ 1847666 w 1998270"/>
              <a:gd name="connsiteY2014" fmla="*/ 1237732 h 1996549"/>
              <a:gd name="connsiteX2015" fmla="*/ 1863699 w 1998270"/>
              <a:gd name="connsiteY2015" fmla="*/ 1253765 h 1996549"/>
              <a:gd name="connsiteX2016" fmla="*/ 1847666 w 1998270"/>
              <a:gd name="connsiteY2016" fmla="*/ 1269627 h 1996549"/>
              <a:gd name="connsiteX2017" fmla="*/ 1831634 w 1998270"/>
              <a:gd name="connsiteY2017" fmla="*/ 1253765 h 1996549"/>
              <a:gd name="connsiteX2018" fmla="*/ 1847666 w 1998270"/>
              <a:gd name="connsiteY2018" fmla="*/ 1237732 h 1996549"/>
              <a:gd name="connsiteX2019" fmla="*/ 1786265 w 1998270"/>
              <a:gd name="connsiteY2019" fmla="*/ 1237732 h 1996549"/>
              <a:gd name="connsiteX2020" fmla="*/ 1802298 w 1998270"/>
              <a:gd name="connsiteY2020" fmla="*/ 1253765 h 1996549"/>
              <a:gd name="connsiteX2021" fmla="*/ 1786265 w 1998270"/>
              <a:gd name="connsiteY2021" fmla="*/ 1269627 h 1996549"/>
              <a:gd name="connsiteX2022" fmla="*/ 1770233 w 1998270"/>
              <a:gd name="connsiteY2022" fmla="*/ 1253765 h 1996549"/>
              <a:gd name="connsiteX2023" fmla="*/ 1786265 w 1998270"/>
              <a:gd name="connsiteY2023" fmla="*/ 1237732 h 1996549"/>
              <a:gd name="connsiteX2024" fmla="*/ 5628 w 1998270"/>
              <a:gd name="connsiteY2024" fmla="*/ 1190316 h 1996549"/>
              <a:gd name="connsiteX2025" fmla="*/ 7675 w 1998270"/>
              <a:gd name="connsiteY2025" fmla="*/ 1192363 h 1996549"/>
              <a:gd name="connsiteX2026" fmla="*/ 5628 w 1998270"/>
              <a:gd name="connsiteY2026" fmla="*/ 1194410 h 1996549"/>
              <a:gd name="connsiteX2027" fmla="*/ 3582 w 1998270"/>
              <a:gd name="connsiteY2027" fmla="*/ 1192363 h 1996549"/>
              <a:gd name="connsiteX2028" fmla="*/ 5628 w 1998270"/>
              <a:gd name="connsiteY2028" fmla="*/ 1190316 h 1996549"/>
              <a:gd name="connsiteX2029" fmla="*/ 67030 w 1998270"/>
              <a:gd name="connsiteY2029" fmla="*/ 1189123 h 1996549"/>
              <a:gd name="connsiteX2030" fmla="*/ 67388 w 1998270"/>
              <a:gd name="connsiteY2030" fmla="*/ 1189123 h 1996549"/>
              <a:gd name="connsiteX2031" fmla="*/ 70270 w 1998270"/>
              <a:gd name="connsiteY2031" fmla="*/ 1192363 h 1996549"/>
              <a:gd name="connsiteX2032" fmla="*/ 67030 w 1998270"/>
              <a:gd name="connsiteY2032" fmla="*/ 1195604 h 1996549"/>
              <a:gd name="connsiteX2033" fmla="*/ 63790 w 1998270"/>
              <a:gd name="connsiteY2033" fmla="*/ 1192363 h 1996549"/>
              <a:gd name="connsiteX2034" fmla="*/ 67030 w 1998270"/>
              <a:gd name="connsiteY2034" fmla="*/ 1189123 h 1996549"/>
              <a:gd name="connsiteX2035" fmla="*/ 129114 w 1998270"/>
              <a:gd name="connsiteY2035" fmla="*/ 1188440 h 1996549"/>
              <a:gd name="connsiteX2036" fmla="*/ 133037 w 1998270"/>
              <a:gd name="connsiteY2036" fmla="*/ 1192363 h 1996549"/>
              <a:gd name="connsiteX2037" fmla="*/ 129114 w 1998270"/>
              <a:gd name="connsiteY2037" fmla="*/ 1196286 h 1996549"/>
              <a:gd name="connsiteX2038" fmla="*/ 125191 w 1998270"/>
              <a:gd name="connsiteY2038" fmla="*/ 1192363 h 1996549"/>
              <a:gd name="connsiteX2039" fmla="*/ 129114 w 1998270"/>
              <a:gd name="connsiteY2039" fmla="*/ 1188440 h 1996549"/>
              <a:gd name="connsiteX2040" fmla="*/ 189832 w 1998270"/>
              <a:gd name="connsiteY2040" fmla="*/ 1187758 h 1996549"/>
              <a:gd name="connsiteX2041" fmla="*/ 194437 w 1998270"/>
              <a:gd name="connsiteY2041" fmla="*/ 1192364 h 1996549"/>
              <a:gd name="connsiteX2042" fmla="*/ 189832 w 1998270"/>
              <a:gd name="connsiteY2042" fmla="*/ 1196969 h 1996549"/>
              <a:gd name="connsiteX2043" fmla="*/ 185228 w 1998270"/>
              <a:gd name="connsiteY2043" fmla="*/ 1192364 h 1996549"/>
              <a:gd name="connsiteX2044" fmla="*/ 189832 w 1998270"/>
              <a:gd name="connsiteY2044" fmla="*/ 1187758 h 1996549"/>
              <a:gd name="connsiteX2045" fmla="*/ 251234 w 1998270"/>
              <a:gd name="connsiteY2045" fmla="*/ 1187076 h 1996549"/>
              <a:gd name="connsiteX2046" fmla="*/ 256521 w 1998270"/>
              <a:gd name="connsiteY2046" fmla="*/ 1192364 h 1996549"/>
              <a:gd name="connsiteX2047" fmla="*/ 251234 w 1998270"/>
              <a:gd name="connsiteY2047" fmla="*/ 1197651 h 1996549"/>
              <a:gd name="connsiteX2048" fmla="*/ 245947 w 1998270"/>
              <a:gd name="connsiteY2048" fmla="*/ 1192364 h 1996549"/>
              <a:gd name="connsiteX2049" fmla="*/ 251234 w 1998270"/>
              <a:gd name="connsiteY2049" fmla="*/ 1187076 h 1996549"/>
              <a:gd name="connsiteX2050" fmla="*/ 312635 w 1998270"/>
              <a:gd name="connsiteY2050" fmla="*/ 1186394 h 1996549"/>
              <a:gd name="connsiteX2051" fmla="*/ 312976 w 1998270"/>
              <a:gd name="connsiteY2051" fmla="*/ 1186394 h 1996549"/>
              <a:gd name="connsiteX2052" fmla="*/ 318604 w 1998270"/>
              <a:gd name="connsiteY2052" fmla="*/ 1192364 h 1996549"/>
              <a:gd name="connsiteX2053" fmla="*/ 312635 w 1998270"/>
              <a:gd name="connsiteY2053" fmla="*/ 1198333 h 1996549"/>
              <a:gd name="connsiteX2054" fmla="*/ 306666 w 1998270"/>
              <a:gd name="connsiteY2054" fmla="*/ 1192364 h 1996549"/>
              <a:gd name="connsiteX2055" fmla="*/ 312635 w 1998270"/>
              <a:gd name="connsiteY2055" fmla="*/ 1186394 h 1996549"/>
              <a:gd name="connsiteX2056" fmla="*/ 374036 w 1998270"/>
              <a:gd name="connsiteY2056" fmla="*/ 1185712 h 1996549"/>
              <a:gd name="connsiteX2057" fmla="*/ 374378 w 1998270"/>
              <a:gd name="connsiteY2057" fmla="*/ 1185712 h 1996549"/>
              <a:gd name="connsiteX2058" fmla="*/ 380688 w 1998270"/>
              <a:gd name="connsiteY2058" fmla="*/ 1192364 h 1996549"/>
              <a:gd name="connsiteX2059" fmla="*/ 374036 w 1998270"/>
              <a:gd name="connsiteY2059" fmla="*/ 1199016 h 1996549"/>
              <a:gd name="connsiteX2060" fmla="*/ 367385 w 1998270"/>
              <a:gd name="connsiteY2060" fmla="*/ 1192364 h 1996549"/>
              <a:gd name="connsiteX2061" fmla="*/ 374036 w 1998270"/>
              <a:gd name="connsiteY2061" fmla="*/ 1185712 h 1996549"/>
              <a:gd name="connsiteX2062" fmla="*/ 436119 w 1998270"/>
              <a:gd name="connsiteY2062" fmla="*/ 1185199 h 1996549"/>
              <a:gd name="connsiteX2063" fmla="*/ 443283 w 1998270"/>
              <a:gd name="connsiteY2063" fmla="*/ 1192363 h 1996549"/>
              <a:gd name="connsiteX2064" fmla="*/ 436119 w 1998270"/>
              <a:gd name="connsiteY2064" fmla="*/ 1199526 h 1996549"/>
              <a:gd name="connsiteX2065" fmla="*/ 428956 w 1998270"/>
              <a:gd name="connsiteY2065" fmla="*/ 1192363 h 1996549"/>
              <a:gd name="connsiteX2066" fmla="*/ 436119 w 1998270"/>
              <a:gd name="connsiteY2066" fmla="*/ 1185199 h 1996549"/>
              <a:gd name="connsiteX2067" fmla="*/ 558240 w 1998270"/>
              <a:gd name="connsiteY2067" fmla="*/ 1184347 h 1996549"/>
              <a:gd name="connsiteX2068" fmla="*/ 566767 w 1998270"/>
              <a:gd name="connsiteY2068" fmla="*/ 1192875 h 1996549"/>
              <a:gd name="connsiteX2069" fmla="*/ 558240 w 1998270"/>
              <a:gd name="connsiteY2069" fmla="*/ 1201403 h 1996549"/>
              <a:gd name="connsiteX2070" fmla="*/ 549712 w 1998270"/>
              <a:gd name="connsiteY2070" fmla="*/ 1192875 h 1996549"/>
              <a:gd name="connsiteX2071" fmla="*/ 558240 w 1998270"/>
              <a:gd name="connsiteY2071" fmla="*/ 1184347 h 1996549"/>
              <a:gd name="connsiteX2072" fmla="*/ 496838 w 1998270"/>
              <a:gd name="connsiteY2072" fmla="*/ 1184347 h 1996549"/>
              <a:gd name="connsiteX2073" fmla="*/ 497179 w 1998270"/>
              <a:gd name="connsiteY2073" fmla="*/ 1184347 h 1996549"/>
              <a:gd name="connsiteX2074" fmla="*/ 504684 w 1998270"/>
              <a:gd name="connsiteY2074" fmla="*/ 1192193 h 1996549"/>
              <a:gd name="connsiteX2075" fmla="*/ 496838 w 1998270"/>
              <a:gd name="connsiteY2075" fmla="*/ 1200038 h 1996549"/>
              <a:gd name="connsiteX2076" fmla="*/ 488993 w 1998270"/>
              <a:gd name="connsiteY2076" fmla="*/ 1192193 h 1996549"/>
              <a:gd name="connsiteX2077" fmla="*/ 496838 w 1998270"/>
              <a:gd name="connsiteY2077" fmla="*/ 1184347 h 1996549"/>
              <a:gd name="connsiteX2078" fmla="*/ 619641 w 1998270"/>
              <a:gd name="connsiteY2078" fmla="*/ 1183153 h 1996549"/>
              <a:gd name="connsiteX2079" fmla="*/ 628851 w 1998270"/>
              <a:gd name="connsiteY2079" fmla="*/ 1192364 h 1996549"/>
              <a:gd name="connsiteX2080" fmla="*/ 619641 w 1998270"/>
              <a:gd name="connsiteY2080" fmla="*/ 1201574 h 1996549"/>
              <a:gd name="connsiteX2081" fmla="*/ 610431 w 1998270"/>
              <a:gd name="connsiteY2081" fmla="*/ 1192364 h 1996549"/>
              <a:gd name="connsiteX2082" fmla="*/ 619641 w 1998270"/>
              <a:gd name="connsiteY2082" fmla="*/ 1183153 h 1996549"/>
              <a:gd name="connsiteX2083" fmla="*/ 681042 w 1998270"/>
              <a:gd name="connsiteY2083" fmla="*/ 1182642 h 1996549"/>
              <a:gd name="connsiteX2084" fmla="*/ 681383 w 1998270"/>
              <a:gd name="connsiteY2084" fmla="*/ 1182642 h 1996549"/>
              <a:gd name="connsiteX2085" fmla="*/ 690764 w 1998270"/>
              <a:gd name="connsiteY2085" fmla="*/ 1192364 h 1996549"/>
              <a:gd name="connsiteX2086" fmla="*/ 681042 w 1998270"/>
              <a:gd name="connsiteY2086" fmla="*/ 1202085 h 1996549"/>
              <a:gd name="connsiteX2087" fmla="*/ 671321 w 1998270"/>
              <a:gd name="connsiteY2087" fmla="*/ 1192364 h 1996549"/>
              <a:gd name="connsiteX2088" fmla="*/ 681042 w 1998270"/>
              <a:gd name="connsiteY2088" fmla="*/ 1182642 h 1996549"/>
              <a:gd name="connsiteX2089" fmla="*/ 743125 w 1998270"/>
              <a:gd name="connsiteY2089" fmla="*/ 1181959 h 1996549"/>
              <a:gd name="connsiteX2090" fmla="*/ 753529 w 1998270"/>
              <a:gd name="connsiteY2090" fmla="*/ 1192364 h 1996549"/>
              <a:gd name="connsiteX2091" fmla="*/ 743125 w 1998270"/>
              <a:gd name="connsiteY2091" fmla="*/ 1202768 h 1996549"/>
              <a:gd name="connsiteX2092" fmla="*/ 732722 w 1998270"/>
              <a:gd name="connsiteY2092" fmla="*/ 1192364 h 1996549"/>
              <a:gd name="connsiteX2093" fmla="*/ 743125 w 1998270"/>
              <a:gd name="connsiteY2093" fmla="*/ 1181959 h 1996549"/>
              <a:gd name="connsiteX2094" fmla="*/ 803845 w 1998270"/>
              <a:gd name="connsiteY2094" fmla="*/ 1181448 h 1996549"/>
              <a:gd name="connsiteX2095" fmla="*/ 804186 w 1998270"/>
              <a:gd name="connsiteY2095" fmla="*/ 1181448 h 1996549"/>
              <a:gd name="connsiteX2096" fmla="*/ 814761 w 1998270"/>
              <a:gd name="connsiteY2096" fmla="*/ 1192363 h 1996549"/>
              <a:gd name="connsiteX2097" fmla="*/ 803845 w 1998270"/>
              <a:gd name="connsiteY2097" fmla="*/ 1203279 h 1996549"/>
              <a:gd name="connsiteX2098" fmla="*/ 792930 w 1998270"/>
              <a:gd name="connsiteY2098" fmla="*/ 1192363 h 1996549"/>
              <a:gd name="connsiteX2099" fmla="*/ 803845 w 1998270"/>
              <a:gd name="connsiteY2099" fmla="*/ 1181448 h 1996549"/>
              <a:gd name="connsiteX2100" fmla="*/ 865246 w 1998270"/>
              <a:gd name="connsiteY2100" fmla="*/ 1180935 h 1996549"/>
              <a:gd name="connsiteX2101" fmla="*/ 876673 w 1998270"/>
              <a:gd name="connsiteY2101" fmla="*/ 1192363 h 1996549"/>
              <a:gd name="connsiteX2102" fmla="*/ 865246 w 1998270"/>
              <a:gd name="connsiteY2102" fmla="*/ 1203790 h 1996549"/>
              <a:gd name="connsiteX2103" fmla="*/ 853819 w 1998270"/>
              <a:gd name="connsiteY2103" fmla="*/ 1192363 h 1996549"/>
              <a:gd name="connsiteX2104" fmla="*/ 865246 w 1998270"/>
              <a:gd name="connsiteY2104" fmla="*/ 1180935 h 1996549"/>
              <a:gd name="connsiteX2105" fmla="*/ 926648 w 1998270"/>
              <a:gd name="connsiteY2105" fmla="*/ 1180253 h 1996549"/>
              <a:gd name="connsiteX2106" fmla="*/ 938757 w 1998270"/>
              <a:gd name="connsiteY2106" fmla="*/ 1192363 h 1996549"/>
              <a:gd name="connsiteX2107" fmla="*/ 926648 w 1998270"/>
              <a:gd name="connsiteY2107" fmla="*/ 1204473 h 1996549"/>
              <a:gd name="connsiteX2108" fmla="*/ 914538 w 1998270"/>
              <a:gd name="connsiteY2108" fmla="*/ 1192363 h 1996549"/>
              <a:gd name="connsiteX2109" fmla="*/ 926648 w 1998270"/>
              <a:gd name="connsiteY2109" fmla="*/ 1180253 h 1996549"/>
              <a:gd name="connsiteX2110" fmla="*/ 988049 w 1998270"/>
              <a:gd name="connsiteY2110" fmla="*/ 1179742 h 1996549"/>
              <a:gd name="connsiteX2111" fmla="*/ 1000670 w 1998270"/>
              <a:gd name="connsiteY2111" fmla="*/ 1192364 h 1996549"/>
              <a:gd name="connsiteX2112" fmla="*/ 988049 w 1998270"/>
              <a:gd name="connsiteY2112" fmla="*/ 1204985 h 1996549"/>
              <a:gd name="connsiteX2113" fmla="*/ 975428 w 1998270"/>
              <a:gd name="connsiteY2113" fmla="*/ 1192364 h 1996549"/>
              <a:gd name="connsiteX2114" fmla="*/ 988049 w 1998270"/>
              <a:gd name="connsiteY2114" fmla="*/ 1179742 h 1996549"/>
              <a:gd name="connsiteX2115" fmla="*/ 1050132 w 1998270"/>
              <a:gd name="connsiteY2115" fmla="*/ 1179231 h 1996549"/>
              <a:gd name="connsiteX2116" fmla="*/ 1050473 w 1998270"/>
              <a:gd name="connsiteY2116" fmla="*/ 1179231 h 1996549"/>
              <a:gd name="connsiteX2117" fmla="*/ 1063265 w 1998270"/>
              <a:gd name="connsiteY2117" fmla="*/ 1192364 h 1996549"/>
              <a:gd name="connsiteX2118" fmla="*/ 1050132 w 1998270"/>
              <a:gd name="connsiteY2118" fmla="*/ 1205497 h 1996549"/>
              <a:gd name="connsiteX2119" fmla="*/ 1037000 w 1998270"/>
              <a:gd name="connsiteY2119" fmla="*/ 1192364 h 1996549"/>
              <a:gd name="connsiteX2120" fmla="*/ 1050132 w 1998270"/>
              <a:gd name="connsiteY2120" fmla="*/ 1179231 h 1996549"/>
              <a:gd name="connsiteX2121" fmla="*/ 1110851 w 1998270"/>
              <a:gd name="connsiteY2121" fmla="*/ 1178718 h 1996549"/>
              <a:gd name="connsiteX2122" fmla="*/ 1124496 w 1998270"/>
              <a:gd name="connsiteY2122" fmla="*/ 1192363 h 1996549"/>
              <a:gd name="connsiteX2123" fmla="*/ 1110851 w 1998270"/>
              <a:gd name="connsiteY2123" fmla="*/ 1206008 h 1996549"/>
              <a:gd name="connsiteX2124" fmla="*/ 1097207 w 1998270"/>
              <a:gd name="connsiteY2124" fmla="*/ 1192363 h 1996549"/>
              <a:gd name="connsiteX2125" fmla="*/ 1110851 w 1998270"/>
              <a:gd name="connsiteY2125" fmla="*/ 1178718 h 1996549"/>
              <a:gd name="connsiteX2126" fmla="*/ 1172253 w 1998270"/>
              <a:gd name="connsiteY2126" fmla="*/ 1178377 h 1996549"/>
              <a:gd name="connsiteX2127" fmla="*/ 1186239 w 1998270"/>
              <a:gd name="connsiteY2127" fmla="*/ 1192363 h 1996549"/>
              <a:gd name="connsiteX2128" fmla="*/ 1172253 w 1998270"/>
              <a:gd name="connsiteY2128" fmla="*/ 1206349 h 1996549"/>
              <a:gd name="connsiteX2129" fmla="*/ 1158267 w 1998270"/>
              <a:gd name="connsiteY2129" fmla="*/ 1192363 h 1996549"/>
              <a:gd name="connsiteX2130" fmla="*/ 1172253 w 1998270"/>
              <a:gd name="connsiteY2130" fmla="*/ 1178377 h 1996549"/>
              <a:gd name="connsiteX2131" fmla="*/ 1233654 w 1998270"/>
              <a:gd name="connsiteY2131" fmla="*/ 1177865 h 1996549"/>
              <a:gd name="connsiteX2132" fmla="*/ 1248151 w 1998270"/>
              <a:gd name="connsiteY2132" fmla="*/ 1192363 h 1996549"/>
              <a:gd name="connsiteX2133" fmla="*/ 1233654 w 1998270"/>
              <a:gd name="connsiteY2133" fmla="*/ 1206860 h 1996549"/>
              <a:gd name="connsiteX2134" fmla="*/ 1219157 w 1998270"/>
              <a:gd name="connsiteY2134" fmla="*/ 1192363 h 1996549"/>
              <a:gd name="connsiteX2135" fmla="*/ 1233654 w 1998270"/>
              <a:gd name="connsiteY2135" fmla="*/ 1177865 h 1996549"/>
              <a:gd name="connsiteX2136" fmla="*/ 1971151 w 1998270"/>
              <a:gd name="connsiteY2136" fmla="*/ 1177696 h 1996549"/>
              <a:gd name="connsiteX2137" fmla="*/ 1971492 w 1998270"/>
              <a:gd name="connsiteY2137" fmla="*/ 1177696 h 1996549"/>
              <a:gd name="connsiteX2138" fmla="*/ 1985819 w 1998270"/>
              <a:gd name="connsiteY2138" fmla="*/ 1192364 h 1996549"/>
              <a:gd name="connsiteX2139" fmla="*/ 1971151 w 1998270"/>
              <a:gd name="connsiteY2139" fmla="*/ 1207032 h 1996549"/>
              <a:gd name="connsiteX2140" fmla="*/ 1956484 w 1998270"/>
              <a:gd name="connsiteY2140" fmla="*/ 1192364 h 1996549"/>
              <a:gd name="connsiteX2141" fmla="*/ 1971151 w 1998270"/>
              <a:gd name="connsiteY2141" fmla="*/ 1177696 h 1996549"/>
              <a:gd name="connsiteX2142" fmla="*/ 1295055 w 1998270"/>
              <a:gd name="connsiteY2142" fmla="*/ 1177524 h 1996549"/>
              <a:gd name="connsiteX2143" fmla="*/ 1309894 w 1998270"/>
              <a:gd name="connsiteY2143" fmla="*/ 1192363 h 1996549"/>
              <a:gd name="connsiteX2144" fmla="*/ 1295055 w 1998270"/>
              <a:gd name="connsiteY2144" fmla="*/ 1207202 h 1996549"/>
              <a:gd name="connsiteX2145" fmla="*/ 1280217 w 1998270"/>
              <a:gd name="connsiteY2145" fmla="*/ 1192363 h 1996549"/>
              <a:gd name="connsiteX2146" fmla="*/ 1295055 w 1998270"/>
              <a:gd name="connsiteY2146" fmla="*/ 1177524 h 1996549"/>
              <a:gd name="connsiteX2147" fmla="*/ 1357139 w 1998270"/>
              <a:gd name="connsiteY2147" fmla="*/ 1177183 h 1996549"/>
              <a:gd name="connsiteX2148" fmla="*/ 1372319 w 1998270"/>
              <a:gd name="connsiteY2148" fmla="*/ 1192363 h 1996549"/>
              <a:gd name="connsiteX2149" fmla="*/ 1372319 w 1998270"/>
              <a:gd name="connsiteY2149" fmla="*/ 1192535 h 1996549"/>
              <a:gd name="connsiteX2150" fmla="*/ 1357139 w 1998270"/>
              <a:gd name="connsiteY2150" fmla="*/ 1207372 h 1996549"/>
              <a:gd name="connsiteX2151" fmla="*/ 1356968 w 1998270"/>
              <a:gd name="connsiteY2151" fmla="*/ 1207374 h 1996549"/>
              <a:gd name="connsiteX2152" fmla="*/ 1341959 w 1998270"/>
              <a:gd name="connsiteY2152" fmla="*/ 1192363 h 1996549"/>
              <a:gd name="connsiteX2153" fmla="*/ 1357139 w 1998270"/>
              <a:gd name="connsiteY2153" fmla="*/ 1177183 h 1996549"/>
              <a:gd name="connsiteX2154" fmla="*/ 1417858 w 1998270"/>
              <a:gd name="connsiteY2154" fmla="*/ 1176842 h 1996549"/>
              <a:gd name="connsiteX2155" fmla="*/ 1433378 w 1998270"/>
              <a:gd name="connsiteY2155" fmla="*/ 1192363 h 1996549"/>
              <a:gd name="connsiteX2156" fmla="*/ 1433378 w 1998270"/>
              <a:gd name="connsiteY2156" fmla="*/ 1192536 h 1996549"/>
              <a:gd name="connsiteX2157" fmla="*/ 1417858 w 1998270"/>
              <a:gd name="connsiteY2157" fmla="*/ 1207714 h 1996549"/>
              <a:gd name="connsiteX2158" fmla="*/ 1417687 w 1998270"/>
              <a:gd name="connsiteY2158" fmla="*/ 1207715 h 1996549"/>
              <a:gd name="connsiteX2159" fmla="*/ 1402337 w 1998270"/>
              <a:gd name="connsiteY2159" fmla="*/ 1192363 h 1996549"/>
              <a:gd name="connsiteX2160" fmla="*/ 1417858 w 1998270"/>
              <a:gd name="connsiteY2160" fmla="*/ 1176842 h 1996549"/>
              <a:gd name="connsiteX2161" fmla="*/ 1479258 w 1998270"/>
              <a:gd name="connsiteY2161" fmla="*/ 1176502 h 1996549"/>
              <a:gd name="connsiteX2162" fmla="*/ 1479599 w 1998270"/>
              <a:gd name="connsiteY2162" fmla="*/ 1176502 h 1996549"/>
              <a:gd name="connsiteX2163" fmla="*/ 1495120 w 1998270"/>
              <a:gd name="connsiteY2163" fmla="*/ 1192364 h 1996549"/>
              <a:gd name="connsiteX2164" fmla="*/ 1495120 w 1998270"/>
              <a:gd name="connsiteY2164" fmla="*/ 1192536 h 1996549"/>
              <a:gd name="connsiteX2165" fmla="*/ 1479258 w 1998270"/>
              <a:gd name="connsiteY2165" fmla="*/ 1208055 h 1996549"/>
              <a:gd name="connsiteX2166" fmla="*/ 1463397 w 1998270"/>
              <a:gd name="connsiteY2166" fmla="*/ 1192364 h 1996549"/>
              <a:gd name="connsiteX2167" fmla="*/ 1479258 w 1998270"/>
              <a:gd name="connsiteY2167" fmla="*/ 1176502 h 1996549"/>
              <a:gd name="connsiteX2168" fmla="*/ 1540660 w 1998270"/>
              <a:gd name="connsiteY2168" fmla="*/ 1176160 h 1996549"/>
              <a:gd name="connsiteX2169" fmla="*/ 1541888 w 1998270"/>
              <a:gd name="connsiteY2169" fmla="*/ 1176190 h 1996549"/>
              <a:gd name="connsiteX2170" fmla="*/ 1556863 w 1998270"/>
              <a:gd name="connsiteY2170" fmla="*/ 1193216 h 1996549"/>
              <a:gd name="connsiteX2171" fmla="*/ 1556863 w 1998270"/>
              <a:gd name="connsiteY2171" fmla="*/ 1193388 h 1996549"/>
              <a:gd name="connsiteX2172" fmla="*/ 1540660 w 1998270"/>
              <a:gd name="connsiteY2172" fmla="*/ 1209248 h 1996549"/>
              <a:gd name="connsiteX2173" fmla="*/ 1524457 w 1998270"/>
              <a:gd name="connsiteY2173" fmla="*/ 1193216 h 1996549"/>
              <a:gd name="connsiteX2174" fmla="*/ 1540660 w 1998270"/>
              <a:gd name="connsiteY2174" fmla="*/ 1176160 h 1996549"/>
              <a:gd name="connsiteX2175" fmla="*/ 1602061 w 1998270"/>
              <a:gd name="connsiteY2175" fmla="*/ 1175989 h 1996549"/>
              <a:gd name="connsiteX2176" fmla="*/ 1619117 w 1998270"/>
              <a:gd name="connsiteY2176" fmla="*/ 1193045 h 1996549"/>
              <a:gd name="connsiteX2177" fmla="*/ 1602061 w 1998270"/>
              <a:gd name="connsiteY2177" fmla="*/ 1210101 h 1996549"/>
              <a:gd name="connsiteX2178" fmla="*/ 1585006 w 1998270"/>
              <a:gd name="connsiteY2178" fmla="*/ 1193045 h 1996549"/>
              <a:gd name="connsiteX2179" fmla="*/ 1602061 w 1998270"/>
              <a:gd name="connsiteY2179" fmla="*/ 1175989 h 1996549"/>
              <a:gd name="connsiteX2180" fmla="*/ 1664144 w 1998270"/>
              <a:gd name="connsiteY2180" fmla="*/ 1175819 h 1996549"/>
              <a:gd name="connsiteX2181" fmla="*/ 1681200 w 1998270"/>
              <a:gd name="connsiteY2181" fmla="*/ 1192875 h 1996549"/>
              <a:gd name="connsiteX2182" fmla="*/ 1664144 w 1998270"/>
              <a:gd name="connsiteY2182" fmla="*/ 1209931 h 1996549"/>
              <a:gd name="connsiteX2183" fmla="*/ 1647089 w 1998270"/>
              <a:gd name="connsiteY2183" fmla="*/ 1192875 h 1996549"/>
              <a:gd name="connsiteX2184" fmla="*/ 1664144 w 1998270"/>
              <a:gd name="connsiteY2184" fmla="*/ 1175819 h 1996549"/>
              <a:gd name="connsiteX2185" fmla="*/ 1724863 w 1998270"/>
              <a:gd name="connsiteY2185" fmla="*/ 1175648 h 1996549"/>
              <a:gd name="connsiteX2186" fmla="*/ 1741919 w 1998270"/>
              <a:gd name="connsiteY2186" fmla="*/ 1192704 h 1996549"/>
              <a:gd name="connsiteX2187" fmla="*/ 1724863 w 1998270"/>
              <a:gd name="connsiteY2187" fmla="*/ 1209760 h 1996549"/>
              <a:gd name="connsiteX2188" fmla="*/ 1707808 w 1998270"/>
              <a:gd name="connsiteY2188" fmla="*/ 1192704 h 1996549"/>
              <a:gd name="connsiteX2189" fmla="*/ 1724863 w 1998270"/>
              <a:gd name="connsiteY2189" fmla="*/ 1175648 h 1996549"/>
              <a:gd name="connsiteX2190" fmla="*/ 1909067 w 1998270"/>
              <a:gd name="connsiteY2190" fmla="*/ 1175478 h 1996549"/>
              <a:gd name="connsiteX2191" fmla="*/ 1926123 w 1998270"/>
              <a:gd name="connsiteY2191" fmla="*/ 1192534 h 1996549"/>
              <a:gd name="connsiteX2192" fmla="*/ 1909067 w 1998270"/>
              <a:gd name="connsiteY2192" fmla="*/ 1209590 h 1996549"/>
              <a:gd name="connsiteX2193" fmla="*/ 1892012 w 1998270"/>
              <a:gd name="connsiteY2193" fmla="*/ 1192534 h 1996549"/>
              <a:gd name="connsiteX2194" fmla="*/ 1909067 w 1998270"/>
              <a:gd name="connsiteY2194" fmla="*/ 1175478 h 1996549"/>
              <a:gd name="connsiteX2195" fmla="*/ 1847666 w 1998270"/>
              <a:gd name="connsiteY2195" fmla="*/ 1175478 h 1996549"/>
              <a:gd name="connsiteX2196" fmla="*/ 1864722 w 1998270"/>
              <a:gd name="connsiteY2196" fmla="*/ 1192534 h 1996549"/>
              <a:gd name="connsiteX2197" fmla="*/ 1847666 w 1998270"/>
              <a:gd name="connsiteY2197" fmla="*/ 1209590 h 1996549"/>
              <a:gd name="connsiteX2198" fmla="*/ 1830611 w 1998270"/>
              <a:gd name="connsiteY2198" fmla="*/ 1192534 h 1996549"/>
              <a:gd name="connsiteX2199" fmla="*/ 1847666 w 1998270"/>
              <a:gd name="connsiteY2199" fmla="*/ 1175478 h 1996549"/>
              <a:gd name="connsiteX2200" fmla="*/ 1786265 w 1998270"/>
              <a:gd name="connsiteY2200" fmla="*/ 1175478 h 1996549"/>
              <a:gd name="connsiteX2201" fmla="*/ 1803321 w 1998270"/>
              <a:gd name="connsiteY2201" fmla="*/ 1192534 h 1996549"/>
              <a:gd name="connsiteX2202" fmla="*/ 1786265 w 1998270"/>
              <a:gd name="connsiteY2202" fmla="*/ 1209590 h 1996549"/>
              <a:gd name="connsiteX2203" fmla="*/ 1769210 w 1998270"/>
              <a:gd name="connsiteY2203" fmla="*/ 1192534 h 1996549"/>
              <a:gd name="connsiteX2204" fmla="*/ 1786265 w 1998270"/>
              <a:gd name="connsiteY2204" fmla="*/ 1175478 h 1996549"/>
              <a:gd name="connsiteX2205" fmla="*/ 5629 w 1998270"/>
              <a:gd name="connsiteY2205" fmla="*/ 1128574 h 1996549"/>
              <a:gd name="connsiteX2206" fmla="*/ 8016 w 1998270"/>
              <a:gd name="connsiteY2206" fmla="*/ 1130962 h 1996549"/>
              <a:gd name="connsiteX2207" fmla="*/ 5629 w 1998270"/>
              <a:gd name="connsiteY2207" fmla="*/ 1133350 h 1996549"/>
              <a:gd name="connsiteX2208" fmla="*/ 3241 w 1998270"/>
              <a:gd name="connsiteY2208" fmla="*/ 1130962 h 1996549"/>
              <a:gd name="connsiteX2209" fmla="*/ 5629 w 1998270"/>
              <a:gd name="connsiteY2209" fmla="*/ 1128574 h 1996549"/>
              <a:gd name="connsiteX2210" fmla="*/ 67029 w 1998270"/>
              <a:gd name="connsiteY2210" fmla="*/ 1127380 h 1996549"/>
              <a:gd name="connsiteX2211" fmla="*/ 70611 w 1998270"/>
              <a:gd name="connsiteY2211" fmla="*/ 1130962 h 1996549"/>
              <a:gd name="connsiteX2212" fmla="*/ 67029 w 1998270"/>
              <a:gd name="connsiteY2212" fmla="*/ 1134544 h 1996549"/>
              <a:gd name="connsiteX2213" fmla="*/ 63448 w 1998270"/>
              <a:gd name="connsiteY2213" fmla="*/ 1130962 h 1996549"/>
              <a:gd name="connsiteX2214" fmla="*/ 67029 w 1998270"/>
              <a:gd name="connsiteY2214" fmla="*/ 1127380 h 1996549"/>
              <a:gd name="connsiteX2215" fmla="*/ 129114 w 1998270"/>
              <a:gd name="connsiteY2215" fmla="*/ 1126698 h 1996549"/>
              <a:gd name="connsiteX2216" fmla="*/ 133378 w 1998270"/>
              <a:gd name="connsiteY2216" fmla="*/ 1130962 h 1996549"/>
              <a:gd name="connsiteX2217" fmla="*/ 129114 w 1998270"/>
              <a:gd name="connsiteY2217" fmla="*/ 1135226 h 1996549"/>
              <a:gd name="connsiteX2218" fmla="*/ 124850 w 1998270"/>
              <a:gd name="connsiteY2218" fmla="*/ 1130962 h 1996549"/>
              <a:gd name="connsiteX2219" fmla="*/ 129114 w 1998270"/>
              <a:gd name="connsiteY2219" fmla="*/ 1126698 h 1996549"/>
              <a:gd name="connsiteX2220" fmla="*/ 190199 w 1998270"/>
              <a:gd name="connsiteY2220" fmla="*/ 1125881 h 1996549"/>
              <a:gd name="connsiteX2221" fmla="*/ 195145 w 1998270"/>
              <a:gd name="connsiteY2221" fmla="*/ 1130827 h 1996549"/>
              <a:gd name="connsiteX2222" fmla="*/ 190199 w 1998270"/>
              <a:gd name="connsiteY2222" fmla="*/ 1135773 h 1996549"/>
              <a:gd name="connsiteX2223" fmla="*/ 185253 w 1998270"/>
              <a:gd name="connsiteY2223" fmla="*/ 1130827 h 1996549"/>
              <a:gd name="connsiteX2224" fmla="*/ 190199 w 1998270"/>
              <a:gd name="connsiteY2224" fmla="*/ 1125881 h 1996549"/>
              <a:gd name="connsiteX2225" fmla="*/ 251234 w 1998270"/>
              <a:gd name="connsiteY2225" fmla="*/ 1125163 h 1996549"/>
              <a:gd name="connsiteX2226" fmla="*/ 257032 w 1998270"/>
              <a:gd name="connsiteY2226" fmla="*/ 1130963 h 1996549"/>
              <a:gd name="connsiteX2227" fmla="*/ 251234 w 1998270"/>
              <a:gd name="connsiteY2227" fmla="*/ 1136761 h 1996549"/>
              <a:gd name="connsiteX2228" fmla="*/ 245435 w 1998270"/>
              <a:gd name="connsiteY2228" fmla="*/ 1130963 h 1996549"/>
              <a:gd name="connsiteX2229" fmla="*/ 251234 w 1998270"/>
              <a:gd name="connsiteY2229" fmla="*/ 1125163 h 1996549"/>
              <a:gd name="connsiteX2230" fmla="*/ 312635 w 1998270"/>
              <a:gd name="connsiteY2230" fmla="*/ 1124480 h 1996549"/>
              <a:gd name="connsiteX2231" fmla="*/ 319116 w 1998270"/>
              <a:gd name="connsiteY2231" fmla="*/ 1130962 h 1996549"/>
              <a:gd name="connsiteX2232" fmla="*/ 312635 w 1998270"/>
              <a:gd name="connsiteY2232" fmla="*/ 1137443 h 1996549"/>
              <a:gd name="connsiteX2233" fmla="*/ 306154 w 1998270"/>
              <a:gd name="connsiteY2233" fmla="*/ 1130962 h 1996549"/>
              <a:gd name="connsiteX2234" fmla="*/ 312635 w 1998270"/>
              <a:gd name="connsiteY2234" fmla="*/ 1124480 h 1996549"/>
              <a:gd name="connsiteX2235" fmla="*/ 374036 w 1998270"/>
              <a:gd name="connsiteY2235" fmla="*/ 1123798 h 1996549"/>
              <a:gd name="connsiteX2236" fmla="*/ 381199 w 1998270"/>
              <a:gd name="connsiteY2236" fmla="*/ 1130962 h 1996549"/>
              <a:gd name="connsiteX2237" fmla="*/ 374036 w 1998270"/>
              <a:gd name="connsiteY2237" fmla="*/ 1138125 h 1996549"/>
              <a:gd name="connsiteX2238" fmla="*/ 366873 w 1998270"/>
              <a:gd name="connsiteY2238" fmla="*/ 1130962 h 1996549"/>
              <a:gd name="connsiteX2239" fmla="*/ 374036 w 1998270"/>
              <a:gd name="connsiteY2239" fmla="*/ 1123798 h 1996549"/>
              <a:gd name="connsiteX2240" fmla="*/ 436120 w 1998270"/>
              <a:gd name="connsiteY2240" fmla="*/ 1123286 h 1996549"/>
              <a:gd name="connsiteX2241" fmla="*/ 443795 w 1998270"/>
              <a:gd name="connsiteY2241" fmla="*/ 1130962 h 1996549"/>
              <a:gd name="connsiteX2242" fmla="*/ 436120 w 1998270"/>
              <a:gd name="connsiteY2242" fmla="*/ 1138637 h 1996549"/>
              <a:gd name="connsiteX2243" fmla="*/ 428445 w 1998270"/>
              <a:gd name="connsiteY2243" fmla="*/ 1130962 h 1996549"/>
              <a:gd name="connsiteX2244" fmla="*/ 436120 w 1998270"/>
              <a:gd name="connsiteY2244" fmla="*/ 1123286 h 1996549"/>
              <a:gd name="connsiteX2245" fmla="*/ 496839 w 1998270"/>
              <a:gd name="connsiteY2245" fmla="*/ 1122604 h 1996549"/>
              <a:gd name="connsiteX2246" fmla="*/ 505196 w 1998270"/>
              <a:gd name="connsiteY2246" fmla="*/ 1130962 h 1996549"/>
              <a:gd name="connsiteX2247" fmla="*/ 496839 w 1998270"/>
              <a:gd name="connsiteY2247" fmla="*/ 1139319 h 1996549"/>
              <a:gd name="connsiteX2248" fmla="*/ 488482 w 1998270"/>
              <a:gd name="connsiteY2248" fmla="*/ 1130962 h 1996549"/>
              <a:gd name="connsiteX2249" fmla="*/ 496839 w 1998270"/>
              <a:gd name="connsiteY2249" fmla="*/ 1122604 h 1996549"/>
              <a:gd name="connsiteX2250" fmla="*/ 558240 w 1998270"/>
              <a:gd name="connsiteY2250" fmla="*/ 1121923 h 1996549"/>
              <a:gd name="connsiteX2251" fmla="*/ 558581 w 1998270"/>
              <a:gd name="connsiteY2251" fmla="*/ 1121923 h 1996549"/>
              <a:gd name="connsiteX2252" fmla="*/ 567280 w 1998270"/>
              <a:gd name="connsiteY2252" fmla="*/ 1130962 h 1996549"/>
              <a:gd name="connsiteX2253" fmla="*/ 558240 w 1998270"/>
              <a:gd name="connsiteY2253" fmla="*/ 1140002 h 1996549"/>
              <a:gd name="connsiteX2254" fmla="*/ 549201 w 1998270"/>
              <a:gd name="connsiteY2254" fmla="*/ 1130962 h 1996549"/>
              <a:gd name="connsiteX2255" fmla="*/ 558240 w 1998270"/>
              <a:gd name="connsiteY2255" fmla="*/ 1121923 h 1996549"/>
              <a:gd name="connsiteX2256" fmla="*/ 619642 w 1998270"/>
              <a:gd name="connsiteY2256" fmla="*/ 1121240 h 1996549"/>
              <a:gd name="connsiteX2257" fmla="*/ 619982 w 1998270"/>
              <a:gd name="connsiteY2257" fmla="*/ 1121240 h 1996549"/>
              <a:gd name="connsiteX2258" fmla="*/ 629363 w 1998270"/>
              <a:gd name="connsiteY2258" fmla="*/ 1130962 h 1996549"/>
              <a:gd name="connsiteX2259" fmla="*/ 619642 w 1998270"/>
              <a:gd name="connsiteY2259" fmla="*/ 1140684 h 1996549"/>
              <a:gd name="connsiteX2260" fmla="*/ 609920 w 1998270"/>
              <a:gd name="connsiteY2260" fmla="*/ 1130962 h 1996549"/>
              <a:gd name="connsiteX2261" fmla="*/ 619642 w 1998270"/>
              <a:gd name="connsiteY2261" fmla="*/ 1121240 h 1996549"/>
              <a:gd name="connsiteX2262" fmla="*/ 681042 w 1998270"/>
              <a:gd name="connsiteY2262" fmla="*/ 1120558 h 1996549"/>
              <a:gd name="connsiteX2263" fmla="*/ 691447 w 1998270"/>
              <a:gd name="connsiteY2263" fmla="*/ 1130963 h 1996549"/>
              <a:gd name="connsiteX2264" fmla="*/ 681042 w 1998270"/>
              <a:gd name="connsiteY2264" fmla="*/ 1141367 h 1996549"/>
              <a:gd name="connsiteX2265" fmla="*/ 670639 w 1998270"/>
              <a:gd name="connsiteY2265" fmla="*/ 1130963 h 1996549"/>
              <a:gd name="connsiteX2266" fmla="*/ 681042 w 1998270"/>
              <a:gd name="connsiteY2266" fmla="*/ 1120558 h 1996549"/>
              <a:gd name="connsiteX2267" fmla="*/ 743126 w 1998270"/>
              <a:gd name="connsiteY2267" fmla="*/ 1120047 h 1996549"/>
              <a:gd name="connsiteX2268" fmla="*/ 743467 w 1998270"/>
              <a:gd name="connsiteY2268" fmla="*/ 1120047 h 1996549"/>
              <a:gd name="connsiteX2269" fmla="*/ 754042 w 1998270"/>
              <a:gd name="connsiteY2269" fmla="*/ 1130963 h 1996549"/>
              <a:gd name="connsiteX2270" fmla="*/ 743126 w 1998270"/>
              <a:gd name="connsiteY2270" fmla="*/ 1141878 h 1996549"/>
              <a:gd name="connsiteX2271" fmla="*/ 732210 w 1998270"/>
              <a:gd name="connsiteY2271" fmla="*/ 1130963 h 1996549"/>
              <a:gd name="connsiteX2272" fmla="*/ 743126 w 1998270"/>
              <a:gd name="connsiteY2272" fmla="*/ 1120047 h 1996549"/>
              <a:gd name="connsiteX2273" fmla="*/ 803844 w 1998270"/>
              <a:gd name="connsiteY2273" fmla="*/ 1119364 h 1996549"/>
              <a:gd name="connsiteX2274" fmla="*/ 804185 w 1998270"/>
              <a:gd name="connsiteY2274" fmla="*/ 1119364 h 1996549"/>
              <a:gd name="connsiteX2275" fmla="*/ 815442 w 1998270"/>
              <a:gd name="connsiteY2275" fmla="*/ 1130962 h 1996549"/>
              <a:gd name="connsiteX2276" fmla="*/ 803844 w 1998270"/>
              <a:gd name="connsiteY2276" fmla="*/ 1142560 h 1996549"/>
              <a:gd name="connsiteX2277" fmla="*/ 792247 w 1998270"/>
              <a:gd name="connsiteY2277" fmla="*/ 1130962 h 1996549"/>
              <a:gd name="connsiteX2278" fmla="*/ 803844 w 1998270"/>
              <a:gd name="connsiteY2278" fmla="*/ 1119364 h 1996549"/>
              <a:gd name="connsiteX2279" fmla="*/ 865246 w 1998270"/>
              <a:gd name="connsiteY2279" fmla="*/ 1118852 h 1996549"/>
              <a:gd name="connsiteX2280" fmla="*/ 877356 w 1998270"/>
              <a:gd name="connsiteY2280" fmla="*/ 1130962 h 1996549"/>
              <a:gd name="connsiteX2281" fmla="*/ 865246 w 1998270"/>
              <a:gd name="connsiteY2281" fmla="*/ 1143072 h 1996549"/>
              <a:gd name="connsiteX2282" fmla="*/ 853137 w 1998270"/>
              <a:gd name="connsiteY2282" fmla="*/ 1130962 h 1996549"/>
              <a:gd name="connsiteX2283" fmla="*/ 865246 w 1998270"/>
              <a:gd name="connsiteY2283" fmla="*/ 1118852 h 1996549"/>
              <a:gd name="connsiteX2284" fmla="*/ 926647 w 1998270"/>
              <a:gd name="connsiteY2284" fmla="*/ 1118340 h 1996549"/>
              <a:gd name="connsiteX2285" fmla="*/ 939268 w 1998270"/>
              <a:gd name="connsiteY2285" fmla="*/ 1130962 h 1996549"/>
              <a:gd name="connsiteX2286" fmla="*/ 926647 w 1998270"/>
              <a:gd name="connsiteY2286" fmla="*/ 1143583 h 1996549"/>
              <a:gd name="connsiteX2287" fmla="*/ 914026 w 1998270"/>
              <a:gd name="connsiteY2287" fmla="*/ 1130962 h 1996549"/>
              <a:gd name="connsiteX2288" fmla="*/ 926647 w 1998270"/>
              <a:gd name="connsiteY2288" fmla="*/ 1118340 h 1996549"/>
              <a:gd name="connsiteX2289" fmla="*/ 988048 w 1998270"/>
              <a:gd name="connsiteY2289" fmla="*/ 1117658 h 1996549"/>
              <a:gd name="connsiteX2290" fmla="*/ 1001352 w 1998270"/>
              <a:gd name="connsiteY2290" fmla="*/ 1130962 h 1996549"/>
              <a:gd name="connsiteX2291" fmla="*/ 988048 w 1998270"/>
              <a:gd name="connsiteY2291" fmla="*/ 1144266 h 1996549"/>
              <a:gd name="connsiteX2292" fmla="*/ 974745 w 1998270"/>
              <a:gd name="connsiteY2292" fmla="*/ 1130962 h 1996549"/>
              <a:gd name="connsiteX2293" fmla="*/ 988048 w 1998270"/>
              <a:gd name="connsiteY2293" fmla="*/ 1117658 h 1996549"/>
              <a:gd name="connsiteX2294" fmla="*/ 1049816 w 1998270"/>
              <a:gd name="connsiteY2294" fmla="*/ 1117012 h 1996549"/>
              <a:gd name="connsiteX2295" fmla="*/ 1063632 w 1998270"/>
              <a:gd name="connsiteY2295" fmla="*/ 1130827 h 1996549"/>
              <a:gd name="connsiteX2296" fmla="*/ 1049816 w 1998270"/>
              <a:gd name="connsiteY2296" fmla="*/ 1144642 h 1996549"/>
              <a:gd name="connsiteX2297" fmla="*/ 1036001 w 1998270"/>
              <a:gd name="connsiteY2297" fmla="*/ 1130827 h 1996549"/>
              <a:gd name="connsiteX2298" fmla="*/ 1049816 w 1998270"/>
              <a:gd name="connsiteY2298" fmla="*/ 1117012 h 1996549"/>
              <a:gd name="connsiteX2299" fmla="*/ 1172253 w 1998270"/>
              <a:gd name="connsiteY2299" fmla="*/ 1116124 h 1996549"/>
              <a:gd name="connsiteX2300" fmla="*/ 1172594 w 1998270"/>
              <a:gd name="connsiteY2300" fmla="*/ 1116124 h 1996549"/>
              <a:gd name="connsiteX2301" fmla="*/ 1186921 w 1998270"/>
              <a:gd name="connsiteY2301" fmla="*/ 1130792 h 1996549"/>
              <a:gd name="connsiteX2302" fmla="*/ 1172253 w 1998270"/>
              <a:gd name="connsiteY2302" fmla="*/ 1145460 h 1996549"/>
              <a:gd name="connsiteX2303" fmla="*/ 1157585 w 1998270"/>
              <a:gd name="connsiteY2303" fmla="*/ 1130792 h 1996549"/>
              <a:gd name="connsiteX2304" fmla="*/ 1172253 w 1998270"/>
              <a:gd name="connsiteY2304" fmla="*/ 1116124 h 1996549"/>
              <a:gd name="connsiteX2305" fmla="*/ 1971151 w 1998270"/>
              <a:gd name="connsiteY2305" fmla="*/ 1116123 h 1996549"/>
              <a:gd name="connsiteX2306" fmla="*/ 1986501 w 1998270"/>
              <a:gd name="connsiteY2306" fmla="*/ 1131474 h 1996549"/>
              <a:gd name="connsiteX2307" fmla="*/ 1986501 w 1998270"/>
              <a:gd name="connsiteY2307" fmla="*/ 1131646 h 1996549"/>
              <a:gd name="connsiteX2308" fmla="*/ 1971151 w 1998270"/>
              <a:gd name="connsiteY2308" fmla="*/ 1146654 h 1996549"/>
              <a:gd name="connsiteX2309" fmla="*/ 1955801 w 1998270"/>
              <a:gd name="connsiteY2309" fmla="*/ 1131474 h 1996549"/>
              <a:gd name="connsiteX2310" fmla="*/ 1971151 w 1998270"/>
              <a:gd name="connsiteY2310" fmla="*/ 1116123 h 1996549"/>
              <a:gd name="connsiteX2311" fmla="*/ 1295055 w 1998270"/>
              <a:gd name="connsiteY2311" fmla="*/ 1116123 h 1996549"/>
              <a:gd name="connsiteX2312" fmla="*/ 1310576 w 1998270"/>
              <a:gd name="connsiteY2312" fmla="*/ 1131644 h 1996549"/>
              <a:gd name="connsiteX2313" fmla="*/ 1310576 w 1998270"/>
              <a:gd name="connsiteY2313" fmla="*/ 1131817 h 1996549"/>
              <a:gd name="connsiteX2314" fmla="*/ 1295055 w 1998270"/>
              <a:gd name="connsiteY2314" fmla="*/ 1146995 h 1996549"/>
              <a:gd name="connsiteX2315" fmla="*/ 1294885 w 1998270"/>
              <a:gd name="connsiteY2315" fmla="*/ 1146996 h 1996549"/>
              <a:gd name="connsiteX2316" fmla="*/ 1279535 w 1998270"/>
              <a:gd name="connsiteY2316" fmla="*/ 1131644 h 1996549"/>
              <a:gd name="connsiteX2317" fmla="*/ 1295055 w 1998270"/>
              <a:gd name="connsiteY2317" fmla="*/ 1116123 h 1996549"/>
              <a:gd name="connsiteX2318" fmla="*/ 1233654 w 1998270"/>
              <a:gd name="connsiteY2318" fmla="*/ 1116123 h 1996549"/>
              <a:gd name="connsiteX2319" fmla="*/ 1248833 w 1998270"/>
              <a:gd name="connsiteY2319" fmla="*/ 1131303 h 1996549"/>
              <a:gd name="connsiteX2320" fmla="*/ 1248833 w 1998270"/>
              <a:gd name="connsiteY2320" fmla="*/ 1131475 h 1996549"/>
              <a:gd name="connsiteX2321" fmla="*/ 1233654 w 1998270"/>
              <a:gd name="connsiteY2321" fmla="*/ 1146312 h 1996549"/>
              <a:gd name="connsiteX2322" fmla="*/ 1233483 w 1998270"/>
              <a:gd name="connsiteY2322" fmla="*/ 1146314 h 1996549"/>
              <a:gd name="connsiteX2323" fmla="*/ 1218474 w 1998270"/>
              <a:gd name="connsiteY2323" fmla="*/ 1131303 h 1996549"/>
              <a:gd name="connsiteX2324" fmla="*/ 1233654 w 1998270"/>
              <a:gd name="connsiteY2324" fmla="*/ 1116123 h 1996549"/>
              <a:gd name="connsiteX2325" fmla="*/ 1110851 w 1998270"/>
              <a:gd name="connsiteY2325" fmla="*/ 1116123 h 1996549"/>
              <a:gd name="connsiteX2326" fmla="*/ 1125007 w 1998270"/>
              <a:gd name="connsiteY2326" fmla="*/ 1130280 h 1996549"/>
              <a:gd name="connsiteX2327" fmla="*/ 1110851 w 1998270"/>
              <a:gd name="connsiteY2327" fmla="*/ 1144436 h 1996549"/>
              <a:gd name="connsiteX2328" fmla="*/ 1096695 w 1998270"/>
              <a:gd name="connsiteY2328" fmla="*/ 1130280 h 1996549"/>
              <a:gd name="connsiteX2329" fmla="*/ 1110851 w 1998270"/>
              <a:gd name="connsiteY2329" fmla="*/ 1116123 h 1996549"/>
              <a:gd name="connsiteX2330" fmla="*/ 1357138 w 1998270"/>
              <a:gd name="connsiteY2330" fmla="*/ 1114929 h 1996549"/>
              <a:gd name="connsiteX2331" fmla="*/ 1373171 w 1998270"/>
              <a:gd name="connsiteY2331" fmla="*/ 1130962 h 1996549"/>
              <a:gd name="connsiteX2332" fmla="*/ 1357138 w 1998270"/>
              <a:gd name="connsiteY2332" fmla="*/ 1146824 h 1996549"/>
              <a:gd name="connsiteX2333" fmla="*/ 1341106 w 1998270"/>
              <a:gd name="connsiteY2333" fmla="*/ 1130962 h 1996549"/>
              <a:gd name="connsiteX2334" fmla="*/ 1357138 w 1998270"/>
              <a:gd name="connsiteY2334" fmla="*/ 1114929 h 1996549"/>
              <a:gd name="connsiteX2335" fmla="*/ 1417857 w 1998270"/>
              <a:gd name="connsiteY2335" fmla="*/ 1114588 h 1996549"/>
              <a:gd name="connsiteX2336" fmla="*/ 1434913 w 1998270"/>
              <a:gd name="connsiteY2336" fmla="*/ 1131644 h 1996549"/>
              <a:gd name="connsiteX2337" fmla="*/ 1417857 w 1998270"/>
              <a:gd name="connsiteY2337" fmla="*/ 1147847 h 1996549"/>
              <a:gd name="connsiteX2338" fmla="*/ 1400802 w 1998270"/>
              <a:gd name="connsiteY2338" fmla="*/ 1131644 h 1996549"/>
              <a:gd name="connsiteX2339" fmla="*/ 1417857 w 1998270"/>
              <a:gd name="connsiteY2339" fmla="*/ 1114588 h 1996549"/>
              <a:gd name="connsiteX2340" fmla="*/ 1479258 w 1998270"/>
              <a:gd name="connsiteY2340" fmla="*/ 1114247 h 1996549"/>
              <a:gd name="connsiteX2341" fmla="*/ 1496314 w 1998270"/>
              <a:gd name="connsiteY2341" fmla="*/ 1131303 h 1996549"/>
              <a:gd name="connsiteX2342" fmla="*/ 1479258 w 1998270"/>
              <a:gd name="connsiteY2342" fmla="*/ 1148359 h 1996549"/>
              <a:gd name="connsiteX2343" fmla="*/ 1462203 w 1998270"/>
              <a:gd name="connsiteY2343" fmla="*/ 1131303 h 1996549"/>
              <a:gd name="connsiteX2344" fmla="*/ 1479258 w 1998270"/>
              <a:gd name="connsiteY2344" fmla="*/ 1114247 h 1996549"/>
              <a:gd name="connsiteX2345" fmla="*/ 1540660 w 1998270"/>
              <a:gd name="connsiteY2345" fmla="*/ 1114076 h 1996549"/>
              <a:gd name="connsiteX2346" fmla="*/ 1557716 w 1998270"/>
              <a:gd name="connsiteY2346" fmla="*/ 1131132 h 1996549"/>
              <a:gd name="connsiteX2347" fmla="*/ 1540660 w 1998270"/>
              <a:gd name="connsiteY2347" fmla="*/ 1148188 h 1996549"/>
              <a:gd name="connsiteX2348" fmla="*/ 1523605 w 1998270"/>
              <a:gd name="connsiteY2348" fmla="*/ 1131132 h 1996549"/>
              <a:gd name="connsiteX2349" fmla="*/ 1540660 w 1998270"/>
              <a:gd name="connsiteY2349" fmla="*/ 1114076 h 1996549"/>
              <a:gd name="connsiteX2350" fmla="*/ 1602061 w 1998270"/>
              <a:gd name="connsiteY2350" fmla="*/ 1113735 h 1996549"/>
              <a:gd name="connsiteX2351" fmla="*/ 1619117 w 1998270"/>
              <a:gd name="connsiteY2351" fmla="*/ 1130791 h 1996549"/>
              <a:gd name="connsiteX2352" fmla="*/ 1602061 w 1998270"/>
              <a:gd name="connsiteY2352" fmla="*/ 1147847 h 1996549"/>
              <a:gd name="connsiteX2353" fmla="*/ 1585006 w 1998270"/>
              <a:gd name="connsiteY2353" fmla="*/ 1130791 h 1996549"/>
              <a:gd name="connsiteX2354" fmla="*/ 1602061 w 1998270"/>
              <a:gd name="connsiteY2354" fmla="*/ 1113735 h 1996549"/>
              <a:gd name="connsiteX2355" fmla="*/ 1664144 w 1998270"/>
              <a:gd name="connsiteY2355" fmla="*/ 1113565 h 1996549"/>
              <a:gd name="connsiteX2356" fmla="*/ 1681200 w 1998270"/>
              <a:gd name="connsiteY2356" fmla="*/ 1130621 h 1996549"/>
              <a:gd name="connsiteX2357" fmla="*/ 1664144 w 1998270"/>
              <a:gd name="connsiteY2357" fmla="*/ 1147677 h 1996549"/>
              <a:gd name="connsiteX2358" fmla="*/ 1647089 w 1998270"/>
              <a:gd name="connsiteY2358" fmla="*/ 1130621 h 1996549"/>
              <a:gd name="connsiteX2359" fmla="*/ 1664144 w 1998270"/>
              <a:gd name="connsiteY2359" fmla="*/ 1113565 h 1996549"/>
              <a:gd name="connsiteX2360" fmla="*/ 1786265 w 1998270"/>
              <a:gd name="connsiteY2360" fmla="*/ 1113394 h 1996549"/>
              <a:gd name="connsiteX2361" fmla="*/ 1803321 w 1998270"/>
              <a:gd name="connsiteY2361" fmla="*/ 1130450 h 1996549"/>
              <a:gd name="connsiteX2362" fmla="*/ 1786265 w 1998270"/>
              <a:gd name="connsiteY2362" fmla="*/ 1147506 h 1996549"/>
              <a:gd name="connsiteX2363" fmla="*/ 1769210 w 1998270"/>
              <a:gd name="connsiteY2363" fmla="*/ 1130450 h 1996549"/>
              <a:gd name="connsiteX2364" fmla="*/ 1786265 w 1998270"/>
              <a:gd name="connsiteY2364" fmla="*/ 1113394 h 1996549"/>
              <a:gd name="connsiteX2365" fmla="*/ 1724863 w 1998270"/>
              <a:gd name="connsiteY2365" fmla="*/ 1113394 h 1996549"/>
              <a:gd name="connsiteX2366" fmla="*/ 1741919 w 1998270"/>
              <a:gd name="connsiteY2366" fmla="*/ 1130450 h 1996549"/>
              <a:gd name="connsiteX2367" fmla="*/ 1724863 w 1998270"/>
              <a:gd name="connsiteY2367" fmla="*/ 1147506 h 1996549"/>
              <a:gd name="connsiteX2368" fmla="*/ 1707808 w 1998270"/>
              <a:gd name="connsiteY2368" fmla="*/ 1130450 h 1996549"/>
              <a:gd name="connsiteX2369" fmla="*/ 1724863 w 1998270"/>
              <a:gd name="connsiteY2369" fmla="*/ 1113394 h 1996549"/>
              <a:gd name="connsiteX2370" fmla="*/ 1909434 w 1998270"/>
              <a:gd name="connsiteY2370" fmla="*/ 1113089 h 1996549"/>
              <a:gd name="connsiteX2371" fmla="*/ 1927172 w 1998270"/>
              <a:gd name="connsiteY2371" fmla="*/ 1130827 h 1996549"/>
              <a:gd name="connsiteX2372" fmla="*/ 1909434 w 1998270"/>
              <a:gd name="connsiteY2372" fmla="*/ 1148565 h 1996549"/>
              <a:gd name="connsiteX2373" fmla="*/ 1891696 w 1998270"/>
              <a:gd name="connsiteY2373" fmla="*/ 1130827 h 1996549"/>
              <a:gd name="connsiteX2374" fmla="*/ 1909434 w 1998270"/>
              <a:gd name="connsiteY2374" fmla="*/ 1113089 h 1996549"/>
              <a:gd name="connsiteX2375" fmla="*/ 1848033 w 1998270"/>
              <a:gd name="connsiteY2375" fmla="*/ 1113089 h 1996549"/>
              <a:gd name="connsiteX2376" fmla="*/ 1865771 w 1998270"/>
              <a:gd name="connsiteY2376" fmla="*/ 1130827 h 1996549"/>
              <a:gd name="connsiteX2377" fmla="*/ 1848033 w 1998270"/>
              <a:gd name="connsiteY2377" fmla="*/ 1148565 h 1996549"/>
              <a:gd name="connsiteX2378" fmla="*/ 1830295 w 1998270"/>
              <a:gd name="connsiteY2378" fmla="*/ 1130827 h 1996549"/>
              <a:gd name="connsiteX2379" fmla="*/ 1848033 w 1998270"/>
              <a:gd name="connsiteY2379" fmla="*/ 1113089 h 1996549"/>
              <a:gd name="connsiteX2380" fmla="*/ 5629 w 1998270"/>
              <a:gd name="connsiteY2380" fmla="*/ 1066831 h 1996549"/>
              <a:gd name="connsiteX2381" fmla="*/ 8358 w 1998270"/>
              <a:gd name="connsiteY2381" fmla="*/ 1069560 h 1996549"/>
              <a:gd name="connsiteX2382" fmla="*/ 5629 w 1998270"/>
              <a:gd name="connsiteY2382" fmla="*/ 1072289 h 1996549"/>
              <a:gd name="connsiteX2383" fmla="*/ 2900 w 1998270"/>
              <a:gd name="connsiteY2383" fmla="*/ 1069560 h 1996549"/>
              <a:gd name="connsiteX2384" fmla="*/ 5629 w 1998270"/>
              <a:gd name="connsiteY2384" fmla="*/ 1066831 h 1996549"/>
              <a:gd name="connsiteX2385" fmla="*/ 189833 w 1998270"/>
              <a:gd name="connsiteY2385" fmla="*/ 1064955 h 1996549"/>
              <a:gd name="connsiteX2386" fmla="*/ 195291 w 1998270"/>
              <a:gd name="connsiteY2386" fmla="*/ 1070413 h 1996549"/>
              <a:gd name="connsiteX2387" fmla="*/ 189833 w 1998270"/>
              <a:gd name="connsiteY2387" fmla="*/ 1075871 h 1996549"/>
              <a:gd name="connsiteX2388" fmla="*/ 184375 w 1998270"/>
              <a:gd name="connsiteY2388" fmla="*/ 1070413 h 1996549"/>
              <a:gd name="connsiteX2389" fmla="*/ 189833 w 1998270"/>
              <a:gd name="connsiteY2389" fmla="*/ 1064955 h 1996549"/>
              <a:gd name="connsiteX2390" fmla="*/ 129113 w 1998270"/>
              <a:gd name="connsiteY2390" fmla="*/ 1064955 h 1996549"/>
              <a:gd name="connsiteX2391" fmla="*/ 129454 w 1998270"/>
              <a:gd name="connsiteY2391" fmla="*/ 1064955 h 1996549"/>
              <a:gd name="connsiteX2392" fmla="*/ 133889 w 1998270"/>
              <a:gd name="connsiteY2392" fmla="*/ 1069731 h 1996549"/>
              <a:gd name="connsiteX2393" fmla="*/ 129113 w 1998270"/>
              <a:gd name="connsiteY2393" fmla="*/ 1074507 h 1996549"/>
              <a:gd name="connsiteX2394" fmla="*/ 124338 w 1998270"/>
              <a:gd name="connsiteY2394" fmla="*/ 1069731 h 1996549"/>
              <a:gd name="connsiteX2395" fmla="*/ 129113 w 1998270"/>
              <a:gd name="connsiteY2395" fmla="*/ 1064955 h 1996549"/>
              <a:gd name="connsiteX2396" fmla="*/ 67030 w 1998270"/>
              <a:gd name="connsiteY2396" fmla="*/ 1064955 h 1996549"/>
              <a:gd name="connsiteX2397" fmla="*/ 67371 w 1998270"/>
              <a:gd name="connsiteY2397" fmla="*/ 1064955 h 1996549"/>
              <a:gd name="connsiteX2398" fmla="*/ 71124 w 1998270"/>
              <a:gd name="connsiteY2398" fmla="*/ 1069049 h 1996549"/>
              <a:gd name="connsiteX2399" fmla="*/ 67030 w 1998270"/>
              <a:gd name="connsiteY2399" fmla="*/ 1073142 h 1996549"/>
              <a:gd name="connsiteX2400" fmla="*/ 62937 w 1998270"/>
              <a:gd name="connsiteY2400" fmla="*/ 1069049 h 1996549"/>
              <a:gd name="connsiteX2401" fmla="*/ 67030 w 1998270"/>
              <a:gd name="connsiteY2401" fmla="*/ 1064955 h 1996549"/>
              <a:gd name="connsiteX2402" fmla="*/ 251234 w 1998270"/>
              <a:gd name="connsiteY2402" fmla="*/ 1063420 h 1996549"/>
              <a:gd name="connsiteX2403" fmla="*/ 257374 w 1998270"/>
              <a:gd name="connsiteY2403" fmla="*/ 1069560 h 1996549"/>
              <a:gd name="connsiteX2404" fmla="*/ 251234 w 1998270"/>
              <a:gd name="connsiteY2404" fmla="*/ 1075701 h 1996549"/>
              <a:gd name="connsiteX2405" fmla="*/ 245094 w 1998270"/>
              <a:gd name="connsiteY2405" fmla="*/ 1069560 h 1996549"/>
              <a:gd name="connsiteX2406" fmla="*/ 251234 w 1998270"/>
              <a:gd name="connsiteY2406" fmla="*/ 1063420 h 1996549"/>
              <a:gd name="connsiteX2407" fmla="*/ 312635 w 1998270"/>
              <a:gd name="connsiteY2407" fmla="*/ 1062738 h 1996549"/>
              <a:gd name="connsiteX2408" fmla="*/ 319458 w 1998270"/>
              <a:gd name="connsiteY2408" fmla="*/ 1069561 h 1996549"/>
              <a:gd name="connsiteX2409" fmla="*/ 312635 w 1998270"/>
              <a:gd name="connsiteY2409" fmla="*/ 1076383 h 1996549"/>
              <a:gd name="connsiteX2410" fmla="*/ 305813 w 1998270"/>
              <a:gd name="connsiteY2410" fmla="*/ 1069561 h 1996549"/>
              <a:gd name="connsiteX2411" fmla="*/ 312635 w 1998270"/>
              <a:gd name="connsiteY2411" fmla="*/ 1062738 h 1996549"/>
              <a:gd name="connsiteX2412" fmla="*/ 374036 w 1998270"/>
              <a:gd name="connsiteY2412" fmla="*/ 1062056 h 1996549"/>
              <a:gd name="connsiteX2413" fmla="*/ 374377 w 1998270"/>
              <a:gd name="connsiteY2413" fmla="*/ 1062056 h 1996549"/>
              <a:gd name="connsiteX2414" fmla="*/ 381540 w 1998270"/>
              <a:gd name="connsiteY2414" fmla="*/ 1069560 h 1996549"/>
              <a:gd name="connsiteX2415" fmla="*/ 374036 w 1998270"/>
              <a:gd name="connsiteY2415" fmla="*/ 1077065 h 1996549"/>
              <a:gd name="connsiteX2416" fmla="*/ 366532 w 1998270"/>
              <a:gd name="connsiteY2416" fmla="*/ 1069560 h 1996549"/>
              <a:gd name="connsiteX2417" fmla="*/ 374036 w 1998270"/>
              <a:gd name="connsiteY2417" fmla="*/ 1062056 h 1996549"/>
              <a:gd name="connsiteX2418" fmla="*/ 436120 w 1998270"/>
              <a:gd name="connsiteY2418" fmla="*/ 1061374 h 1996549"/>
              <a:gd name="connsiteX2419" fmla="*/ 436461 w 1998270"/>
              <a:gd name="connsiteY2419" fmla="*/ 1061374 h 1996549"/>
              <a:gd name="connsiteX2420" fmla="*/ 444307 w 1998270"/>
              <a:gd name="connsiteY2420" fmla="*/ 1069560 h 1996549"/>
              <a:gd name="connsiteX2421" fmla="*/ 436120 w 1998270"/>
              <a:gd name="connsiteY2421" fmla="*/ 1077747 h 1996549"/>
              <a:gd name="connsiteX2422" fmla="*/ 427933 w 1998270"/>
              <a:gd name="connsiteY2422" fmla="*/ 1069560 h 1996549"/>
              <a:gd name="connsiteX2423" fmla="*/ 436120 w 1998270"/>
              <a:gd name="connsiteY2423" fmla="*/ 1061374 h 1996549"/>
              <a:gd name="connsiteX2424" fmla="*/ 496838 w 1998270"/>
              <a:gd name="connsiteY2424" fmla="*/ 1060691 h 1996549"/>
              <a:gd name="connsiteX2425" fmla="*/ 505707 w 1998270"/>
              <a:gd name="connsiteY2425" fmla="*/ 1069560 h 1996549"/>
              <a:gd name="connsiteX2426" fmla="*/ 496838 w 1998270"/>
              <a:gd name="connsiteY2426" fmla="*/ 1078430 h 1996549"/>
              <a:gd name="connsiteX2427" fmla="*/ 487970 w 1998270"/>
              <a:gd name="connsiteY2427" fmla="*/ 1069560 h 1996549"/>
              <a:gd name="connsiteX2428" fmla="*/ 496838 w 1998270"/>
              <a:gd name="connsiteY2428" fmla="*/ 1060691 h 1996549"/>
              <a:gd name="connsiteX2429" fmla="*/ 558240 w 1998270"/>
              <a:gd name="connsiteY2429" fmla="*/ 1060009 h 1996549"/>
              <a:gd name="connsiteX2430" fmla="*/ 567791 w 1998270"/>
              <a:gd name="connsiteY2430" fmla="*/ 1069561 h 1996549"/>
              <a:gd name="connsiteX2431" fmla="*/ 558240 w 1998270"/>
              <a:gd name="connsiteY2431" fmla="*/ 1079112 h 1996549"/>
              <a:gd name="connsiteX2432" fmla="*/ 548689 w 1998270"/>
              <a:gd name="connsiteY2432" fmla="*/ 1069561 h 1996549"/>
              <a:gd name="connsiteX2433" fmla="*/ 558240 w 1998270"/>
              <a:gd name="connsiteY2433" fmla="*/ 1060009 h 1996549"/>
              <a:gd name="connsiteX2434" fmla="*/ 619641 w 1998270"/>
              <a:gd name="connsiteY2434" fmla="*/ 1059327 h 1996549"/>
              <a:gd name="connsiteX2435" fmla="*/ 629874 w 1998270"/>
              <a:gd name="connsiteY2435" fmla="*/ 1069561 h 1996549"/>
              <a:gd name="connsiteX2436" fmla="*/ 619641 w 1998270"/>
              <a:gd name="connsiteY2436" fmla="*/ 1079795 h 1996549"/>
              <a:gd name="connsiteX2437" fmla="*/ 609408 w 1998270"/>
              <a:gd name="connsiteY2437" fmla="*/ 1069561 h 1996549"/>
              <a:gd name="connsiteX2438" fmla="*/ 619641 w 1998270"/>
              <a:gd name="connsiteY2438" fmla="*/ 1059327 h 1996549"/>
              <a:gd name="connsiteX2439" fmla="*/ 681042 w 1998270"/>
              <a:gd name="connsiteY2439" fmla="*/ 1058645 h 1996549"/>
              <a:gd name="connsiteX2440" fmla="*/ 681384 w 1998270"/>
              <a:gd name="connsiteY2440" fmla="*/ 1058645 h 1996549"/>
              <a:gd name="connsiteX2441" fmla="*/ 691958 w 1998270"/>
              <a:gd name="connsiteY2441" fmla="*/ 1069560 h 1996549"/>
              <a:gd name="connsiteX2442" fmla="*/ 681042 w 1998270"/>
              <a:gd name="connsiteY2442" fmla="*/ 1080476 h 1996549"/>
              <a:gd name="connsiteX2443" fmla="*/ 670127 w 1998270"/>
              <a:gd name="connsiteY2443" fmla="*/ 1069560 h 1996549"/>
              <a:gd name="connsiteX2444" fmla="*/ 681042 w 1998270"/>
              <a:gd name="connsiteY2444" fmla="*/ 1058645 h 1996549"/>
              <a:gd name="connsiteX2445" fmla="*/ 743126 w 1998270"/>
              <a:gd name="connsiteY2445" fmla="*/ 1058133 h 1996549"/>
              <a:gd name="connsiteX2446" fmla="*/ 754554 w 1998270"/>
              <a:gd name="connsiteY2446" fmla="*/ 1069561 h 1996549"/>
              <a:gd name="connsiteX2447" fmla="*/ 743126 w 1998270"/>
              <a:gd name="connsiteY2447" fmla="*/ 1080988 h 1996549"/>
              <a:gd name="connsiteX2448" fmla="*/ 731699 w 1998270"/>
              <a:gd name="connsiteY2448" fmla="*/ 1069561 h 1996549"/>
              <a:gd name="connsiteX2449" fmla="*/ 743126 w 1998270"/>
              <a:gd name="connsiteY2449" fmla="*/ 1058133 h 1996549"/>
              <a:gd name="connsiteX2450" fmla="*/ 803845 w 1998270"/>
              <a:gd name="connsiteY2450" fmla="*/ 1057451 h 1996549"/>
              <a:gd name="connsiteX2451" fmla="*/ 815955 w 1998270"/>
              <a:gd name="connsiteY2451" fmla="*/ 1069561 h 1996549"/>
              <a:gd name="connsiteX2452" fmla="*/ 803845 w 1998270"/>
              <a:gd name="connsiteY2452" fmla="*/ 1081671 h 1996549"/>
              <a:gd name="connsiteX2453" fmla="*/ 791736 w 1998270"/>
              <a:gd name="connsiteY2453" fmla="*/ 1069561 h 1996549"/>
              <a:gd name="connsiteX2454" fmla="*/ 803845 w 1998270"/>
              <a:gd name="connsiteY2454" fmla="*/ 1057451 h 1996549"/>
              <a:gd name="connsiteX2455" fmla="*/ 865246 w 1998270"/>
              <a:gd name="connsiteY2455" fmla="*/ 1056769 h 1996549"/>
              <a:gd name="connsiteX2456" fmla="*/ 865587 w 1998270"/>
              <a:gd name="connsiteY2456" fmla="*/ 1056769 h 1996549"/>
              <a:gd name="connsiteX2457" fmla="*/ 878038 w 1998270"/>
              <a:gd name="connsiteY2457" fmla="*/ 1069561 h 1996549"/>
              <a:gd name="connsiteX2458" fmla="*/ 865246 w 1998270"/>
              <a:gd name="connsiteY2458" fmla="*/ 1082353 h 1996549"/>
              <a:gd name="connsiteX2459" fmla="*/ 852455 w 1998270"/>
              <a:gd name="connsiteY2459" fmla="*/ 1069561 h 1996549"/>
              <a:gd name="connsiteX2460" fmla="*/ 865246 w 1998270"/>
              <a:gd name="connsiteY2460" fmla="*/ 1056769 h 1996549"/>
              <a:gd name="connsiteX2461" fmla="*/ 926647 w 1998270"/>
              <a:gd name="connsiteY2461" fmla="*/ 1056257 h 1996549"/>
              <a:gd name="connsiteX2462" fmla="*/ 939951 w 1998270"/>
              <a:gd name="connsiteY2462" fmla="*/ 1069561 h 1996549"/>
              <a:gd name="connsiteX2463" fmla="*/ 926647 w 1998270"/>
              <a:gd name="connsiteY2463" fmla="*/ 1082865 h 1996549"/>
              <a:gd name="connsiteX2464" fmla="*/ 913344 w 1998270"/>
              <a:gd name="connsiteY2464" fmla="*/ 1069561 h 1996549"/>
              <a:gd name="connsiteX2465" fmla="*/ 926647 w 1998270"/>
              <a:gd name="connsiteY2465" fmla="*/ 1056257 h 1996549"/>
              <a:gd name="connsiteX2466" fmla="*/ 988415 w 1998270"/>
              <a:gd name="connsiteY2466" fmla="*/ 1055611 h 1996549"/>
              <a:gd name="connsiteX2467" fmla="*/ 1002231 w 1998270"/>
              <a:gd name="connsiteY2467" fmla="*/ 1069426 h 1996549"/>
              <a:gd name="connsiteX2468" fmla="*/ 988415 w 1998270"/>
              <a:gd name="connsiteY2468" fmla="*/ 1083242 h 1996549"/>
              <a:gd name="connsiteX2469" fmla="*/ 974600 w 1998270"/>
              <a:gd name="connsiteY2469" fmla="*/ 1069426 h 1996549"/>
              <a:gd name="connsiteX2470" fmla="*/ 988415 w 1998270"/>
              <a:gd name="connsiteY2470" fmla="*/ 1055611 h 1996549"/>
              <a:gd name="connsiteX2471" fmla="*/ 1050132 w 1998270"/>
              <a:gd name="connsiteY2471" fmla="*/ 1055234 h 1996549"/>
              <a:gd name="connsiteX2472" fmla="*/ 1050473 w 1998270"/>
              <a:gd name="connsiteY2472" fmla="*/ 1055234 h 1996549"/>
              <a:gd name="connsiteX2473" fmla="*/ 1064459 w 1998270"/>
              <a:gd name="connsiteY2473" fmla="*/ 1069561 h 1996549"/>
              <a:gd name="connsiteX2474" fmla="*/ 1050132 w 1998270"/>
              <a:gd name="connsiteY2474" fmla="*/ 1083888 h 1996549"/>
              <a:gd name="connsiteX2475" fmla="*/ 1035806 w 1998270"/>
              <a:gd name="connsiteY2475" fmla="*/ 1069561 h 1996549"/>
              <a:gd name="connsiteX2476" fmla="*/ 1050132 w 1998270"/>
              <a:gd name="connsiteY2476" fmla="*/ 1055234 h 1996549"/>
              <a:gd name="connsiteX2477" fmla="*/ 1110851 w 1998270"/>
              <a:gd name="connsiteY2477" fmla="*/ 1054722 h 1996549"/>
              <a:gd name="connsiteX2478" fmla="*/ 1125690 w 1998270"/>
              <a:gd name="connsiteY2478" fmla="*/ 1069561 h 1996549"/>
              <a:gd name="connsiteX2479" fmla="*/ 1110851 w 1998270"/>
              <a:gd name="connsiteY2479" fmla="*/ 1084400 h 1996549"/>
              <a:gd name="connsiteX2480" fmla="*/ 1096013 w 1998270"/>
              <a:gd name="connsiteY2480" fmla="*/ 1069561 h 1996549"/>
              <a:gd name="connsiteX2481" fmla="*/ 1110851 w 1998270"/>
              <a:gd name="connsiteY2481" fmla="*/ 1054722 h 1996549"/>
              <a:gd name="connsiteX2482" fmla="*/ 1172253 w 1998270"/>
              <a:gd name="connsiteY2482" fmla="*/ 1054210 h 1996549"/>
              <a:gd name="connsiteX2483" fmla="*/ 1187603 w 1998270"/>
              <a:gd name="connsiteY2483" fmla="*/ 1069561 h 1996549"/>
              <a:gd name="connsiteX2484" fmla="*/ 1187603 w 1998270"/>
              <a:gd name="connsiteY2484" fmla="*/ 1069733 h 1996549"/>
              <a:gd name="connsiteX2485" fmla="*/ 1172253 w 1998270"/>
              <a:gd name="connsiteY2485" fmla="*/ 1084741 h 1996549"/>
              <a:gd name="connsiteX2486" fmla="*/ 1156903 w 1998270"/>
              <a:gd name="connsiteY2486" fmla="*/ 1069561 h 1996549"/>
              <a:gd name="connsiteX2487" fmla="*/ 1172253 w 1998270"/>
              <a:gd name="connsiteY2487" fmla="*/ 1054210 h 1996549"/>
              <a:gd name="connsiteX2488" fmla="*/ 1234020 w 1998270"/>
              <a:gd name="connsiteY2488" fmla="*/ 1053564 h 1996549"/>
              <a:gd name="connsiteX2489" fmla="*/ 1249882 w 1998270"/>
              <a:gd name="connsiteY2489" fmla="*/ 1069426 h 1996549"/>
              <a:gd name="connsiteX2490" fmla="*/ 1234020 w 1998270"/>
              <a:gd name="connsiteY2490" fmla="*/ 1085288 h 1996549"/>
              <a:gd name="connsiteX2491" fmla="*/ 1218158 w 1998270"/>
              <a:gd name="connsiteY2491" fmla="*/ 1069426 h 1996549"/>
              <a:gd name="connsiteX2492" fmla="*/ 1234020 w 1998270"/>
              <a:gd name="connsiteY2492" fmla="*/ 1053564 h 1996549"/>
              <a:gd name="connsiteX2493" fmla="*/ 1971151 w 1998270"/>
              <a:gd name="connsiteY2493" fmla="*/ 1053528 h 1996549"/>
              <a:gd name="connsiteX2494" fmla="*/ 1987184 w 1998270"/>
              <a:gd name="connsiteY2494" fmla="*/ 1069561 h 1996549"/>
              <a:gd name="connsiteX2495" fmla="*/ 1971151 w 1998270"/>
              <a:gd name="connsiteY2495" fmla="*/ 1085423 h 1996549"/>
              <a:gd name="connsiteX2496" fmla="*/ 1955119 w 1998270"/>
              <a:gd name="connsiteY2496" fmla="*/ 1069561 h 1996549"/>
              <a:gd name="connsiteX2497" fmla="*/ 1971151 w 1998270"/>
              <a:gd name="connsiteY2497" fmla="*/ 1053528 h 1996549"/>
              <a:gd name="connsiteX2498" fmla="*/ 1295054 w 1998270"/>
              <a:gd name="connsiteY2498" fmla="*/ 1053187 h 1996549"/>
              <a:gd name="connsiteX2499" fmla="*/ 1312110 w 1998270"/>
              <a:gd name="connsiteY2499" fmla="*/ 1070243 h 1996549"/>
              <a:gd name="connsiteX2500" fmla="*/ 1295054 w 1998270"/>
              <a:gd name="connsiteY2500" fmla="*/ 1087299 h 1996549"/>
              <a:gd name="connsiteX2501" fmla="*/ 1277999 w 1998270"/>
              <a:gd name="connsiteY2501" fmla="*/ 1070243 h 1996549"/>
              <a:gd name="connsiteX2502" fmla="*/ 1295054 w 1998270"/>
              <a:gd name="connsiteY2502" fmla="*/ 1053187 h 1996549"/>
              <a:gd name="connsiteX2503" fmla="*/ 1357138 w 1998270"/>
              <a:gd name="connsiteY2503" fmla="*/ 1052846 h 1996549"/>
              <a:gd name="connsiteX2504" fmla="*/ 1374194 w 1998270"/>
              <a:gd name="connsiteY2504" fmla="*/ 1069902 h 1996549"/>
              <a:gd name="connsiteX2505" fmla="*/ 1357138 w 1998270"/>
              <a:gd name="connsiteY2505" fmla="*/ 1086958 h 1996549"/>
              <a:gd name="connsiteX2506" fmla="*/ 1340083 w 1998270"/>
              <a:gd name="connsiteY2506" fmla="*/ 1069902 h 1996549"/>
              <a:gd name="connsiteX2507" fmla="*/ 1357138 w 1998270"/>
              <a:gd name="connsiteY2507" fmla="*/ 1052846 h 1996549"/>
              <a:gd name="connsiteX2508" fmla="*/ 1417857 w 1998270"/>
              <a:gd name="connsiteY2508" fmla="*/ 1052504 h 1996549"/>
              <a:gd name="connsiteX2509" fmla="*/ 1434913 w 1998270"/>
              <a:gd name="connsiteY2509" fmla="*/ 1069560 h 1996549"/>
              <a:gd name="connsiteX2510" fmla="*/ 1417857 w 1998270"/>
              <a:gd name="connsiteY2510" fmla="*/ 1086616 h 1996549"/>
              <a:gd name="connsiteX2511" fmla="*/ 1400802 w 1998270"/>
              <a:gd name="connsiteY2511" fmla="*/ 1069560 h 1996549"/>
              <a:gd name="connsiteX2512" fmla="*/ 1417857 w 1998270"/>
              <a:gd name="connsiteY2512" fmla="*/ 1052504 h 1996549"/>
              <a:gd name="connsiteX2513" fmla="*/ 1479258 w 1998270"/>
              <a:gd name="connsiteY2513" fmla="*/ 1052163 h 1996549"/>
              <a:gd name="connsiteX2514" fmla="*/ 1496314 w 1998270"/>
              <a:gd name="connsiteY2514" fmla="*/ 1069219 h 1996549"/>
              <a:gd name="connsiteX2515" fmla="*/ 1479258 w 1998270"/>
              <a:gd name="connsiteY2515" fmla="*/ 1086275 h 1996549"/>
              <a:gd name="connsiteX2516" fmla="*/ 1462203 w 1998270"/>
              <a:gd name="connsiteY2516" fmla="*/ 1069219 h 1996549"/>
              <a:gd name="connsiteX2517" fmla="*/ 1479258 w 1998270"/>
              <a:gd name="connsiteY2517" fmla="*/ 1052163 h 1996549"/>
              <a:gd name="connsiteX2518" fmla="*/ 1541026 w 1998270"/>
              <a:gd name="connsiteY2518" fmla="*/ 1051688 h 1996549"/>
              <a:gd name="connsiteX2519" fmla="*/ 1558764 w 1998270"/>
              <a:gd name="connsiteY2519" fmla="*/ 1069426 h 1996549"/>
              <a:gd name="connsiteX2520" fmla="*/ 1541026 w 1998270"/>
              <a:gd name="connsiteY2520" fmla="*/ 1087164 h 1996549"/>
              <a:gd name="connsiteX2521" fmla="*/ 1523288 w 1998270"/>
              <a:gd name="connsiteY2521" fmla="*/ 1069426 h 1996549"/>
              <a:gd name="connsiteX2522" fmla="*/ 1541026 w 1998270"/>
              <a:gd name="connsiteY2522" fmla="*/ 1051688 h 1996549"/>
              <a:gd name="connsiteX2523" fmla="*/ 1602931 w 1998270"/>
              <a:gd name="connsiteY2523" fmla="*/ 1051632 h 1996549"/>
              <a:gd name="connsiteX2524" fmla="*/ 1619970 w 1998270"/>
              <a:gd name="connsiteY2524" fmla="*/ 1068708 h 1996549"/>
              <a:gd name="connsiteX2525" fmla="*/ 1619953 w 1998270"/>
              <a:gd name="connsiteY2525" fmla="*/ 1069583 h 1996549"/>
              <a:gd name="connsiteX2526" fmla="*/ 1602061 w 1998270"/>
              <a:gd name="connsiteY2526" fmla="*/ 1085764 h 1996549"/>
              <a:gd name="connsiteX2527" fmla="*/ 1601191 w 1998270"/>
              <a:gd name="connsiteY2527" fmla="*/ 1085786 h 1996549"/>
              <a:gd name="connsiteX2528" fmla="*/ 1584153 w 1998270"/>
              <a:gd name="connsiteY2528" fmla="*/ 1068708 h 1996549"/>
              <a:gd name="connsiteX2529" fmla="*/ 1584170 w 1998270"/>
              <a:gd name="connsiteY2529" fmla="*/ 1067833 h 1996549"/>
              <a:gd name="connsiteX2530" fmla="*/ 1602061 w 1998270"/>
              <a:gd name="connsiteY2530" fmla="*/ 1051652 h 1996549"/>
              <a:gd name="connsiteX2531" fmla="*/ 1602931 w 1998270"/>
              <a:gd name="connsiteY2531" fmla="*/ 1051632 h 1996549"/>
              <a:gd name="connsiteX2532" fmla="*/ 1664145 w 1998270"/>
              <a:gd name="connsiteY2532" fmla="*/ 1051482 h 1996549"/>
              <a:gd name="connsiteX2533" fmla="*/ 1664486 w 1998270"/>
              <a:gd name="connsiteY2533" fmla="*/ 1051482 h 1996549"/>
              <a:gd name="connsiteX2534" fmla="*/ 1682224 w 1998270"/>
              <a:gd name="connsiteY2534" fmla="*/ 1069561 h 1996549"/>
              <a:gd name="connsiteX2535" fmla="*/ 1664145 w 1998270"/>
              <a:gd name="connsiteY2535" fmla="*/ 1086617 h 1996549"/>
              <a:gd name="connsiteX2536" fmla="*/ 1646066 w 1998270"/>
              <a:gd name="connsiteY2536" fmla="*/ 1069561 h 1996549"/>
              <a:gd name="connsiteX2537" fmla="*/ 1664145 w 1998270"/>
              <a:gd name="connsiteY2537" fmla="*/ 1051482 h 1996549"/>
              <a:gd name="connsiteX2538" fmla="*/ 1724864 w 1998270"/>
              <a:gd name="connsiteY2538" fmla="*/ 1051310 h 1996549"/>
              <a:gd name="connsiteX2539" fmla="*/ 1743113 w 1998270"/>
              <a:gd name="connsiteY2539" fmla="*/ 1069560 h 1996549"/>
              <a:gd name="connsiteX2540" fmla="*/ 1743113 w 1998270"/>
              <a:gd name="connsiteY2540" fmla="*/ 1069733 h 1996549"/>
              <a:gd name="connsiteX2541" fmla="*/ 1724864 w 1998270"/>
              <a:gd name="connsiteY2541" fmla="*/ 1087640 h 1996549"/>
              <a:gd name="connsiteX2542" fmla="*/ 1724693 w 1998270"/>
              <a:gd name="connsiteY2542" fmla="*/ 1087640 h 1996549"/>
              <a:gd name="connsiteX2543" fmla="*/ 1706614 w 1998270"/>
              <a:gd name="connsiteY2543" fmla="*/ 1069560 h 1996549"/>
              <a:gd name="connsiteX2544" fmla="*/ 1724864 w 1998270"/>
              <a:gd name="connsiteY2544" fmla="*/ 1051310 h 1996549"/>
              <a:gd name="connsiteX2545" fmla="*/ 1786265 w 1998270"/>
              <a:gd name="connsiteY2545" fmla="*/ 1051140 h 1996549"/>
              <a:gd name="connsiteX2546" fmla="*/ 1804685 w 1998270"/>
              <a:gd name="connsiteY2546" fmla="*/ 1069561 h 1996549"/>
              <a:gd name="connsiteX2547" fmla="*/ 1804685 w 1998270"/>
              <a:gd name="connsiteY2547" fmla="*/ 1069733 h 1996549"/>
              <a:gd name="connsiteX2548" fmla="*/ 1786265 w 1998270"/>
              <a:gd name="connsiteY2548" fmla="*/ 1087811 h 1996549"/>
              <a:gd name="connsiteX2549" fmla="*/ 1767845 w 1998270"/>
              <a:gd name="connsiteY2549" fmla="*/ 1069561 h 1996549"/>
              <a:gd name="connsiteX2550" fmla="*/ 1786265 w 1998270"/>
              <a:gd name="connsiteY2550" fmla="*/ 1051140 h 1996549"/>
              <a:gd name="connsiteX2551" fmla="*/ 1909067 w 1998270"/>
              <a:gd name="connsiteY2551" fmla="*/ 1050969 h 1996549"/>
              <a:gd name="connsiteX2552" fmla="*/ 1927659 w 1998270"/>
              <a:gd name="connsiteY2552" fmla="*/ 1069560 h 1996549"/>
              <a:gd name="connsiteX2553" fmla="*/ 1927659 w 1998270"/>
              <a:gd name="connsiteY2553" fmla="*/ 1069731 h 1996549"/>
              <a:gd name="connsiteX2554" fmla="*/ 1909067 w 1998270"/>
              <a:gd name="connsiteY2554" fmla="*/ 1087981 h 1996549"/>
              <a:gd name="connsiteX2555" fmla="*/ 1908897 w 1998270"/>
              <a:gd name="connsiteY2555" fmla="*/ 1087981 h 1996549"/>
              <a:gd name="connsiteX2556" fmla="*/ 1890477 w 1998270"/>
              <a:gd name="connsiteY2556" fmla="*/ 1069560 h 1996549"/>
              <a:gd name="connsiteX2557" fmla="*/ 1909067 w 1998270"/>
              <a:gd name="connsiteY2557" fmla="*/ 1050969 h 1996549"/>
              <a:gd name="connsiteX2558" fmla="*/ 1847666 w 1998270"/>
              <a:gd name="connsiteY2558" fmla="*/ 1050969 h 1996549"/>
              <a:gd name="connsiteX2559" fmla="*/ 1866257 w 1998270"/>
              <a:gd name="connsiteY2559" fmla="*/ 1069560 h 1996549"/>
              <a:gd name="connsiteX2560" fmla="*/ 1866257 w 1998270"/>
              <a:gd name="connsiteY2560" fmla="*/ 1069731 h 1996549"/>
              <a:gd name="connsiteX2561" fmla="*/ 1847666 w 1998270"/>
              <a:gd name="connsiteY2561" fmla="*/ 1087981 h 1996549"/>
              <a:gd name="connsiteX2562" fmla="*/ 1847496 w 1998270"/>
              <a:gd name="connsiteY2562" fmla="*/ 1087981 h 1996549"/>
              <a:gd name="connsiteX2563" fmla="*/ 1829076 w 1998270"/>
              <a:gd name="connsiteY2563" fmla="*/ 1069560 h 1996549"/>
              <a:gd name="connsiteX2564" fmla="*/ 1847666 w 1998270"/>
              <a:gd name="connsiteY2564" fmla="*/ 1050969 h 1996549"/>
              <a:gd name="connsiteX2565" fmla="*/ 5629 w 1998270"/>
              <a:gd name="connsiteY2565" fmla="*/ 1005089 h 1996549"/>
              <a:gd name="connsiteX2566" fmla="*/ 8699 w 1998270"/>
              <a:gd name="connsiteY2566" fmla="*/ 1008160 h 1996549"/>
              <a:gd name="connsiteX2567" fmla="*/ 5629 w 1998270"/>
              <a:gd name="connsiteY2567" fmla="*/ 1011230 h 1996549"/>
              <a:gd name="connsiteX2568" fmla="*/ 2559 w 1998270"/>
              <a:gd name="connsiteY2568" fmla="*/ 1008160 h 1996549"/>
              <a:gd name="connsiteX2569" fmla="*/ 5629 w 1998270"/>
              <a:gd name="connsiteY2569" fmla="*/ 1005089 h 1996549"/>
              <a:gd name="connsiteX2570" fmla="*/ 67030 w 1998270"/>
              <a:gd name="connsiteY2570" fmla="*/ 1003725 h 1996549"/>
              <a:gd name="connsiteX2571" fmla="*/ 67371 w 1998270"/>
              <a:gd name="connsiteY2571" fmla="*/ 1003725 h 1996549"/>
              <a:gd name="connsiteX2572" fmla="*/ 71464 w 1998270"/>
              <a:gd name="connsiteY2572" fmla="*/ 1008160 h 1996549"/>
              <a:gd name="connsiteX2573" fmla="*/ 67030 w 1998270"/>
              <a:gd name="connsiteY2573" fmla="*/ 1012594 h 1996549"/>
              <a:gd name="connsiteX2574" fmla="*/ 62596 w 1998270"/>
              <a:gd name="connsiteY2574" fmla="*/ 1008160 h 1996549"/>
              <a:gd name="connsiteX2575" fmla="*/ 67030 w 1998270"/>
              <a:gd name="connsiteY2575" fmla="*/ 1003725 h 1996549"/>
              <a:gd name="connsiteX2576" fmla="*/ 129113 w 1998270"/>
              <a:gd name="connsiteY2576" fmla="*/ 1003043 h 1996549"/>
              <a:gd name="connsiteX2577" fmla="*/ 129454 w 1998270"/>
              <a:gd name="connsiteY2577" fmla="*/ 1003043 h 1996549"/>
              <a:gd name="connsiteX2578" fmla="*/ 134230 w 1998270"/>
              <a:gd name="connsiteY2578" fmla="*/ 1008160 h 1996549"/>
              <a:gd name="connsiteX2579" fmla="*/ 129113 w 1998270"/>
              <a:gd name="connsiteY2579" fmla="*/ 1013277 h 1996549"/>
              <a:gd name="connsiteX2580" fmla="*/ 123997 w 1998270"/>
              <a:gd name="connsiteY2580" fmla="*/ 1008160 h 1996549"/>
              <a:gd name="connsiteX2581" fmla="*/ 129113 w 1998270"/>
              <a:gd name="connsiteY2581" fmla="*/ 1003043 h 1996549"/>
              <a:gd name="connsiteX2582" fmla="*/ 189833 w 1998270"/>
              <a:gd name="connsiteY2582" fmla="*/ 1002360 h 1996549"/>
              <a:gd name="connsiteX2583" fmla="*/ 195631 w 1998270"/>
              <a:gd name="connsiteY2583" fmla="*/ 1008159 h 1996549"/>
              <a:gd name="connsiteX2584" fmla="*/ 189833 w 1998270"/>
              <a:gd name="connsiteY2584" fmla="*/ 1013958 h 1996549"/>
              <a:gd name="connsiteX2585" fmla="*/ 184034 w 1998270"/>
              <a:gd name="connsiteY2585" fmla="*/ 1008159 h 1996549"/>
              <a:gd name="connsiteX2586" fmla="*/ 189833 w 1998270"/>
              <a:gd name="connsiteY2586" fmla="*/ 1002360 h 1996549"/>
              <a:gd name="connsiteX2587" fmla="*/ 251234 w 1998270"/>
              <a:gd name="connsiteY2587" fmla="*/ 1001508 h 1996549"/>
              <a:gd name="connsiteX2588" fmla="*/ 251575 w 1998270"/>
              <a:gd name="connsiteY2588" fmla="*/ 1001508 h 1996549"/>
              <a:gd name="connsiteX2589" fmla="*/ 257885 w 1998270"/>
              <a:gd name="connsiteY2589" fmla="*/ 1008160 h 1996549"/>
              <a:gd name="connsiteX2590" fmla="*/ 251234 w 1998270"/>
              <a:gd name="connsiteY2590" fmla="*/ 1014812 h 1996549"/>
              <a:gd name="connsiteX2591" fmla="*/ 244582 w 1998270"/>
              <a:gd name="connsiteY2591" fmla="*/ 1008160 h 1996549"/>
              <a:gd name="connsiteX2592" fmla="*/ 251234 w 1998270"/>
              <a:gd name="connsiteY2592" fmla="*/ 1001508 h 1996549"/>
              <a:gd name="connsiteX2593" fmla="*/ 312635 w 1998270"/>
              <a:gd name="connsiteY2593" fmla="*/ 1000825 h 1996549"/>
              <a:gd name="connsiteX2594" fmla="*/ 319969 w 1998270"/>
              <a:gd name="connsiteY2594" fmla="*/ 1008159 h 1996549"/>
              <a:gd name="connsiteX2595" fmla="*/ 312635 w 1998270"/>
              <a:gd name="connsiteY2595" fmla="*/ 1015494 h 1996549"/>
              <a:gd name="connsiteX2596" fmla="*/ 305301 w 1998270"/>
              <a:gd name="connsiteY2596" fmla="*/ 1008159 h 1996549"/>
              <a:gd name="connsiteX2597" fmla="*/ 312635 w 1998270"/>
              <a:gd name="connsiteY2597" fmla="*/ 1000825 h 1996549"/>
              <a:gd name="connsiteX2598" fmla="*/ 374035 w 1998270"/>
              <a:gd name="connsiteY2598" fmla="*/ 1000143 h 1996549"/>
              <a:gd name="connsiteX2599" fmla="*/ 382052 w 1998270"/>
              <a:gd name="connsiteY2599" fmla="*/ 1008160 h 1996549"/>
              <a:gd name="connsiteX2600" fmla="*/ 374035 w 1998270"/>
              <a:gd name="connsiteY2600" fmla="*/ 1016176 h 1996549"/>
              <a:gd name="connsiteX2601" fmla="*/ 366020 w 1998270"/>
              <a:gd name="connsiteY2601" fmla="*/ 1008160 h 1996549"/>
              <a:gd name="connsiteX2602" fmla="*/ 374035 w 1998270"/>
              <a:gd name="connsiteY2602" fmla="*/ 1000143 h 1996549"/>
              <a:gd name="connsiteX2603" fmla="*/ 436119 w 1998270"/>
              <a:gd name="connsiteY2603" fmla="*/ 999461 h 1996549"/>
              <a:gd name="connsiteX2604" fmla="*/ 444818 w 1998270"/>
              <a:gd name="connsiteY2604" fmla="*/ 1008160 h 1996549"/>
              <a:gd name="connsiteX2605" fmla="*/ 436119 w 1998270"/>
              <a:gd name="connsiteY2605" fmla="*/ 1016858 h 1996549"/>
              <a:gd name="connsiteX2606" fmla="*/ 427421 w 1998270"/>
              <a:gd name="connsiteY2606" fmla="*/ 1008160 h 1996549"/>
              <a:gd name="connsiteX2607" fmla="*/ 436119 w 1998270"/>
              <a:gd name="connsiteY2607" fmla="*/ 999461 h 1996549"/>
              <a:gd name="connsiteX2608" fmla="*/ 496838 w 1998270"/>
              <a:gd name="connsiteY2608" fmla="*/ 998779 h 1996549"/>
              <a:gd name="connsiteX2609" fmla="*/ 497179 w 1998270"/>
              <a:gd name="connsiteY2609" fmla="*/ 998779 h 1996549"/>
              <a:gd name="connsiteX2610" fmla="*/ 506219 w 1998270"/>
              <a:gd name="connsiteY2610" fmla="*/ 1008159 h 1996549"/>
              <a:gd name="connsiteX2611" fmla="*/ 496838 w 1998270"/>
              <a:gd name="connsiteY2611" fmla="*/ 1017540 h 1996549"/>
              <a:gd name="connsiteX2612" fmla="*/ 487458 w 1998270"/>
              <a:gd name="connsiteY2612" fmla="*/ 1008159 h 1996549"/>
              <a:gd name="connsiteX2613" fmla="*/ 496838 w 1998270"/>
              <a:gd name="connsiteY2613" fmla="*/ 998779 h 1996549"/>
              <a:gd name="connsiteX2614" fmla="*/ 558239 w 1998270"/>
              <a:gd name="connsiteY2614" fmla="*/ 998097 h 1996549"/>
              <a:gd name="connsiteX2615" fmla="*/ 558580 w 1998270"/>
              <a:gd name="connsiteY2615" fmla="*/ 998097 h 1996549"/>
              <a:gd name="connsiteX2616" fmla="*/ 568302 w 1998270"/>
              <a:gd name="connsiteY2616" fmla="*/ 1008160 h 1996549"/>
              <a:gd name="connsiteX2617" fmla="*/ 558239 w 1998270"/>
              <a:gd name="connsiteY2617" fmla="*/ 1018223 h 1996549"/>
              <a:gd name="connsiteX2618" fmla="*/ 548177 w 1998270"/>
              <a:gd name="connsiteY2618" fmla="*/ 1008160 h 1996549"/>
              <a:gd name="connsiteX2619" fmla="*/ 558239 w 1998270"/>
              <a:gd name="connsiteY2619" fmla="*/ 998097 h 1996549"/>
              <a:gd name="connsiteX2620" fmla="*/ 743126 w 1998270"/>
              <a:gd name="connsiteY2620" fmla="*/ 996733 h 1996549"/>
              <a:gd name="connsiteX2621" fmla="*/ 755236 w 1998270"/>
              <a:gd name="connsiteY2621" fmla="*/ 1008842 h 1996549"/>
              <a:gd name="connsiteX2622" fmla="*/ 743126 w 1998270"/>
              <a:gd name="connsiteY2622" fmla="*/ 1020952 h 1996549"/>
              <a:gd name="connsiteX2623" fmla="*/ 731017 w 1998270"/>
              <a:gd name="connsiteY2623" fmla="*/ 1008842 h 1996549"/>
              <a:gd name="connsiteX2624" fmla="*/ 743126 w 1998270"/>
              <a:gd name="connsiteY2624" fmla="*/ 996733 h 1996549"/>
              <a:gd name="connsiteX2625" fmla="*/ 681042 w 1998270"/>
              <a:gd name="connsiteY2625" fmla="*/ 996733 h 1996549"/>
              <a:gd name="connsiteX2626" fmla="*/ 692469 w 1998270"/>
              <a:gd name="connsiteY2626" fmla="*/ 1008160 h 1996549"/>
              <a:gd name="connsiteX2627" fmla="*/ 681042 w 1998270"/>
              <a:gd name="connsiteY2627" fmla="*/ 1019587 h 1996549"/>
              <a:gd name="connsiteX2628" fmla="*/ 669615 w 1998270"/>
              <a:gd name="connsiteY2628" fmla="*/ 1008160 h 1996549"/>
              <a:gd name="connsiteX2629" fmla="*/ 681042 w 1998270"/>
              <a:gd name="connsiteY2629" fmla="*/ 996733 h 1996549"/>
              <a:gd name="connsiteX2630" fmla="*/ 619641 w 1998270"/>
              <a:gd name="connsiteY2630" fmla="*/ 996733 h 1996549"/>
              <a:gd name="connsiteX2631" fmla="*/ 630386 w 1998270"/>
              <a:gd name="connsiteY2631" fmla="*/ 1007478 h 1996549"/>
              <a:gd name="connsiteX2632" fmla="*/ 619641 w 1998270"/>
              <a:gd name="connsiteY2632" fmla="*/ 1018223 h 1996549"/>
              <a:gd name="connsiteX2633" fmla="*/ 608896 w 1998270"/>
              <a:gd name="connsiteY2633" fmla="*/ 1007478 h 1996549"/>
              <a:gd name="connsiteX2634" fmla="*/ 619641 w 1998270"/>
              <a:gd name="connsiteY2634" fmla="*/ 996733 h 1996549"/>
              <a:gd name="connsiteX2635" fmla="*/ 803845 w 1998270"/>
              <a:gd name="connsiteY2635" fmla="*/ 995538 h 1996549"/>
              <a:gd name="connsiteX2636" fmla="*/ 816466 w 1998270"/>
              <a:gd name="connsiteY2636" fmla="*/ 1008160 h 1996549"/>
              <a:gd name="connsiteX2637" fmla="*/ 803845 w 1998270"/>
              <a:gd name="connsiteY2637" fmla="*/ 1020781 h 1996549"/>
              <a:gd name="connsiteX2638" fmla="*/ 791224 w 1998270"/>
              <a:gd name="connsiteY2638" fmla="*/ 1008160 h 1996549"/>
              <a:gd name="connsiteX2639" fmla="*/ 803845 w 1998270"/>
              <a:gd name="connsiteY2639" fmla="*/ 995538 h 1996549"/>
              <a:gd name="connsiteX2640" fmla="*/ 865246 w 1998270"/>
              <a:gd name="connsiteY2640" fmla="*/ 994856 h 1996549"/>
              <a:gd name="connsiteX2641" fmla="*/ 878550 w 1998270"/>
              <a:gd name="connsiteY2641" fmla="*/ 1008159 h 1996549"/>
              <a:gd name="connsiteX2642" fmla="*/ 865246 w 1998270"/>
              <a:gd name="connsiteY2642" fmla="*/ 1021463 h 1996549"/>
              <a:gd name="connsiteX2643" fmla="*/ 851943 w 1998270"/>
              <a:gd name="connsiteY2643" fmla="*/ 1008159 h 1996549"/>
              <a:gd name="connsiteX2644" fmla="*/ 865246 w 1998270"/>
              <a:gd name="connsiteY2644" fmla="*/ 994856 h 1996549"/>
              <a:gd name="connsiteX2645" fmla="*/ 926648 w 1998270"/>
              <a:gd name="connsiteY2645" fmla="*/ 994345 h 1996549"/>
              <a:gd name="connsiteX2646" fmla="*/ 940463 w 1998270"/>
              <a:gd name="connsiteY2646" fmla="*/ 1008160 h 1996549"/>
              <a:gd name="connsiteX2647" fmla="*/ 926648 w 1998270"/>
              <a:gd name="connsiteY2647" fmla="*/ 1021975 h 1996549"/>
              <a:gd name="connsiteX2648" fmla="*/ 912833 w 1998270"/>
              <a:gd name="connsiteY2648" fmla="*/ 1008160 h 1996549"/>
              <a:gd name="connsiteX2649" fmla="*/ 926648 w 1998270"/>
              <a:gd name="connsiteY2649" fmla="*/ 994345 h 1996549"/>
              <a:gd name="connsiteX2650" fmla="*/ 988049 w 1998270"/>
              <a:gd name="connsiteY2650" fmla="*/ 993663 h 1996549"/>
              <a:gd name="connsiteX2651" fmla="*/ 1002546 w 1998270"/>
              <a:gd name="connsiteY2651" fmla="*/ 1008160 h 1996549"/>
              <a:gd name="connsiteX2652" fmla="*/ 988049 w 1998270"/>
              <a:gd name="connsiteY2652" fmla="*/ 1022657 h 1996549"/>
              <a:gd name="connsiteX2653" fmla="*/ 973552 w 1998270"/>
              <a:gd name="connsiteY2653" fmla="*/ 1008160 h 1996549"/>
              <a:gd name="connsiteX2654" fmla="*/ 988049 w 1998270"/>
              <a:gd name="connsiteY2654" fmla="*/ 993663 h 1996549"/>
              <a:gd name="connsiteX2655" fmla="*/ 1050132 w 1998270"/>
              <a:gd name="connsiteY2655" fmla="*/ 993152 h 1996549"/>
              <a:gd name="connsiteX2656" fmla="*/ 1050473 w 1998270"/>
              <a:gd name="connsiteY2656" fmla="*/ 993152 h 1996549"/>
              <a:gd name="connsiteX2657" fmla="*/ 1065141 w 1998270"/>
              <a:gd name="connsiteY2657" fmla="*/ 1008160 h 1996549"/>
              <a:gd name="connsiteX2658" fmla="*/ 1065141 w 1998270"/>
              <a:gd name="connsiteY2658" fmla="*/ 1008332 h 1996549"/>
              <a:gd name="connsiteX2659" fmla="*/ 1050132 w 1998270"/>
              <a:gd name="connsiteY2659" fmla="*/ 1022999 h 1996549"/>
              <a:gd name="connsiteX2660" fmla="*/ 1035123 w 1998270"/>
              <a:gd name="connsiteY2660" fmla="*/ 1008160 h 1996549"/>
              <a:gd name="connsiteX2661" fmla="*/ 1050132 w 1998270"/>
              <a:gd name="connsiteY2661" fmla="*/ 993152 h 1996549"/>
              <a:gd name="connsiteX2662" fmla="*/ 1110852 w 1998270"/>
              <a:gd name="connsiteY2662" fmla="*/ 992639 h 1996549"/>
              <a:gd name="connsiteX2663" fmla="*/ 1126372 w 1998270"/>
              <a:gd name="connsiteY2663" fmla="*/ 1008159 h 1996549"/>
              <a:gd name="connsiteX2664" fmla="*/ 1126372 w 1998270"/>
              <a:gd name="connsiteY2664" fmla="*/ 1008332 h 1996549"/>
              <a:gd name="connsiteX2665" fmla="*/ 1110852 w 1998270"/>
              <a:gd name="connsiteY2665" fmla="*/ 1023510 h 1996549"/>
              <a:gd name="connsiteX2666" fmla="*/ 1110681 w 1998270"/>
              <a:gd name="connsiteY2666" fmla="*/ 1023511 h 1996549"/>
              <a:gd name="connsiteX2667" fmla="*/ 1095331 w 1998270"/>
              <a:gd name="connsiteY2667" fmla="*/ 1008159 h 1996549"/>
              <a:gd name="connsiteX2668" fmla="*/ 1110852 w 1998270"/>
              <a:gd name="connsiteY2668" fmla="*/ 992639 h 1996549"/>
              <a:gd name="connsiteX2669" fmla="*/ 1172618 w 1998270"/>
              <a:gd name="connsiteY2669" fmla="*/ 991994 h 1996549"/>
              <a:gd name="connsiteX2670" fmla="*/ 1188651 w 1998270"/>
              <a:gd name="connsiteY2670" fmla="*/ 1008026 h 1996549"/>
              <a:gd name="connsiteX2671" fmla="*/ 1172618 w 1998270"/>
              <a:gd name="connsiteY2671" fmla="*/ 1024058 h 1996549"/>
              <a:gd name="connsiteX2672" fmla="*/ 1156586 w 1998270"/>
              <a:gd name="connsiteY2672" fmla="*/ 1008026 h 1996549"/>
              <a:gd name="connsiteX2673" fmla="*/ 1172618 w 1998270"/>
              <a:gd name="connsiteY2673" fmla="*/ 991994 h 1996549"/>
              <a:gd name="connsiteX2674" fmla="*/ 1233653 w 1998270"/>
              <a:gd name="connsiteY2674" fmla="*/ 991616 h 1996549"/>
              <a:gd name="connsiteX2675" fmla="*/ 1250709 w 1998270"/>
              <a:gd name="connsiteY2675" fmla="*/ 1008671 h 1996549"/>
              <a:gd name="connsiteX2676" fmla="*/ 1233653 w 1998270"/>
              <a:gd name="connsiteY2676" fmla="*/ 1025727 h 1996549"/>
              <a:gd name="connsiteX2677" fmla="*/ 1216598 w 1998270"/>
              <a:gd name="connsiteY2677" fmla="*/ 1008671 h 1996549"/>
              <a:gd name="connsiteX2678" fmla="*/ 1233653 w 1998270"/>
              <a:gd name="connsiteY2678" fmla="*/ 991616 h 1996549"/>
              <a:gd name="connsiteX2679" fmla="*/ 1971151 w 1998270"/>
              <a:gd name="connsiteY2679" fmla="*/ 991444 h 1996549"/>
              <a:gd name="connsiteX2680" fmla="*/ 1988207 w 1998270"/>
              <a:gd name="connsiteY2680" fmla="*/ 1008500 h 1996549"/>
              <a:gd name="connsiteX2681" fmla="*/ 1971151 w 1998270"/>
              <a:gd name="connsiteY2681" fmla="*/ 1025556 h 1996549"/>
              <a:gd name="connsiteX2682" fmla="*/ 1954096 w 1998270"/>
              <a:gd name="connsiteY2682" fmla="*/ 1008500 h 1996549"/>
              <a:gd name="connsiteX2683" fmla="*/ 1971151 w 1998270"/>
              <a:gd name="connsiteY2683" fmla="*/ 991444 h 1996549"/>
              <a:gd name="connsiteX2684" fmla="*/ 1295054 w 1998270"/>
              <a:gd name="connsiteY2684" fmla="*/ 991104 h 1996549"/>
              <a:gd name="connsiteX2685" fmla="*/ 1312110 w 1998270"/>
              <a:gd name="connsiteY2685" fmla="*/ 1008159 h 1996549"/>
              <a:gd name="connsiteX2686" fmla="*/ 1295054 w 1998270"/>
              <a:gd name="connsiteY2686" fmla="*/ 1025215 h 1996549"/>
              <a:gd name="connsiteX2687" fmla="*/ 1277999 w 1998270"/>
              <a:gd name="connsiteY2687" fmla="*/ 1008159 h 1996549"/>
              <a:gd name="connsiteX2688" fmla="*/ 1295054 w 1998270"/>
              <a:gd name="connsiteY2688" fmla="*/ 991104 h 1996549"/>
              <a:gd name="connsiteX2689" fmla="*/ 1357138 w 1998270"/>
              <a:gd name="connsiteY2689" fmla="*/ 990763 h 1996549"/>
              <a:gd name="connsiteX2690" fmla="*/ 1374194 w 1998270"/>
              <a:gd name="connsiteY2690" fmla="*/ 1007818 h 1996549"/>
              <a:gd name="connsiteX2691" fmla="*/ 1357138 w 1998270"/>
              <a:gd name="connsiteY2691" fmla="*/ 1024874 h 1996549"/>
              <a:gd name="connsiteX2692" fmla="*/ 1340083 w 1998270"/>
              <a:gd name="connsiteY2692" fmla="*/ 1007818 h 1996549"/>
              <a:gd name="connsiteX2693" fmla="*/ 1357138 w 1998270"/>
              <a:gd name="connsiteY2693" fmla="*/ 990763 h 1996549"/>
              <a:gd name="connsiteX2694" fmla="*/ 1418727 w 1998270"/>
              <a:gd name="connsiteY2694" fmla="*/ 990232 h 1996549"/>
              <a:gd name="connsiteX2695" fmla="*/ 1435766 w 1998270"/>
              <a:gd name="connsiteY2695" fmla="*/ 1007307 h 1996549"/>
              <a:gd name="connsiteX2696" fmla="*/ 1435749 w 1998270"/>
              <a:gd name="connsiteY2696" fmla="*/ 1008182 h 1996549"/>
              <a:gd name="connsiteX2697" fmla="*/ 1417857 w 1998270"/>
              <a:gd name="connsiteY2697" fmla="*/ 1024363 h 1996549"/>
              <a:gd name="connsiteX2698" fmla="*/ 1416987 w 1998270"/>
              <a:gd name="connsiteY2698" fmla="*/ 1024385 h 1996549"/>
              <a:gd name="connsiteX2699" fmla="*/ 1399949 w 1998270"/>
              <a:gd name="connsiteY2699" fmla="*/ 1007307 h 1996549"/>
              <a:gd name="connsiteX2700" fmla="*/ 1399965 w 1998270"/>
              <a:gd name="connsiteY2700" fmla="*/ 1006432 h 1996549"/>
              <a:gd name="connsiteX2701" fmla="*/ 1417857 w 1998270"/>
              <a:gd name="connsiteY2701" fmla="*/ 990252 h 1996549"/>
              <a:gd name="connsiteX2702" fmla="*/ 1418727 w 1998270"/>
              <a:gd name="connsiteY2702" fmla="*/ 990232 h 1996549"/>
              <a:gd name="connsiteX2703" fmla="*/ 1479259 w 1998270"/>
              <a:gd name="connsiteY2703" fmla="*/ 989910 h 1996549"/>
              <a:gd name="connsiteX2704" fmla="*/ 1497508 w 1998270"/>
              <a:gd name="connsiteY2704" fmla="*/ 1008159 h 1996549"/>
              <a:gd name="connsiteX2705" fmla="*/ 1497508 w 1998270"/>
              <a:gd name="connsiteY2705" fmla="*/ 1008332 h 1996549"/>
              <a:gd name="connsiteX2706" fmla="*/ 1479259 w 1998270"/>
              <a:gd name="connsiteY2706" fmla="*/ 1026239 h 1996549"/>
              <a:gd name="connsiteX2707" fmla="*/ 1479088 w 1998270"/>
              <a:gd name="connsiteY2707" fmla="*/ 1026239 h 1996549"/>
              <a:gd name="connsiteX2708" fmla="*/ 1461009 w 1998270"/>
              <a:gd name="connsiteY2708" fmla="*/ 1008159 h 1996549"/>
              <a:gd name="connsiteX2709" fmla="*/ 1479259 w 1998270"/>
              <a:gd name="connsiteY2709" fmla="*/ 989910 h 1996549"/>
              <a:gd name="connsiteX2710" fmla="*/ 1540660 w 1998270"/>
              <a:gd name="connsiteY2710" fmla="*/ 989740 h 1996549"/>
              <a:gd name="connsiteX2711" fmla="*/ 1559080 w 1998270"/>
              <a:gd name="connsiteY2711" fmla="*/ 1008160 h 1996549"/>
              <a:gd name="connsiteX2712" fmla="*/ 1559080 w 1998270"/>
              <a:gd name="connsiteY2712" fmla="*/ 1008330 h 1996549"/>
              <a:gd name="connsiteX2713" fmla="*/ 1540660 w 1998270"/>
              <a:gd name="connsiteY2713" fmla="*/ 1026410 h 1996549"/>
              <a:gd name="connsiteX2714" fmla="*/ 1522240 w 1998270"/>
              <a:gd name="connsiteY2714" fmla="*/ 1008160 h 1996549"/>
              <a:gd name="connsiteX2715" fmla="*/ 1540660 w 1998270"/>
              <a:gd name="connsiteY2715" fmla="*/ 989740 h 1996549"/>
              <a:gd name="connsiteX2716" fmla="*/ 1602061 w 1998270"/>
              <a:gd name="connsiteY2716" fmla="*/ 989399 h 1996549"/>
              <a:gd name="connsiteX2717" fmla="*/ 1620822 w 1998270"/>
              <a:gd name="connsiteY2717" fmla="*/ 1008160 h 1996549"/>
              <a:gd name="connsiteX2718" fmla="*/ 1620822 w 1998270"/>
              <a:gd name="connsiteY2718" fmla="*/ 1008331 h 1996549"/>
              <a:gd name="connsiteX2719" fmla="*/ 1602061 w 1998270"/>
              <a:gd name="connsiteY2719" fmla="*/ 1026751 h 1996549"/>
              <a:gd name="connsiteX2720" fmla="*/ 1583300 w 1998270"/>
              <a:gd name="connsiteY2720" fmla="*/ 1008160 h 1996549"/>
              <a:gd name="connsiteX2721" fmla="*/ 1602061 w 1998270"/>
              <a:gd name="connsiteY2721" fmla="*/ 989399 h 1996549"/>
              <a:gd name="connsiteX2722" fmla="*/ 1664144 w 1998270"/>
              <a:gd name="connsiteY2722" fmla="*/ 989228 h 1996549"/>
              <a:gd name="connsiteX2723" fmla="*/ 1683076 w 1998270"/>
              <a:gd name="connsiteY2723" fmla="*/ 1008160 h 1996549"/>
              <a:gd name="connsiteX2724" fmla="*/ 1664144 w 1998270"/>
              <a:gd name="connsiteY2724" fmla="*/ 1026921 h 1996549"/>
              <a:gd name="connsiteX2725" fmla="*/ 1645213 w 1998270"/>
              <a:gd name="connsiteY2725" fmla="*/ 1008160 h 1996549"/>
              <a:gd name="connsiteX2726" fmla="*/ 1664144 w 1998270"/>
              <a:gd name="connsiteY2726" fmla="*/ 989228 h 1996549"/>
              <a:gd name="connsiteX2727" fmla="*/ 1724864 w 1998270"/>
              <a:gd name="connsiteY2727" fmla="*/ 989058 h 1996549"/>
              <a:gd name="connsiteX2728" fmla="*/ 1743967 w 1998270"/>
              <a:gd name="connsiteY2728" fmla="*/ 1008160 h 1996549"/>
              <a:gd name="connsiteX2729" fmla="*/ 1724864 w 1998270"/>
              <a:gd name="connsiteY2729" fmla="*/ 1027092 h 1996549"/>
              <a:gd name="connsiteX2730" fmla="*/ 1705762 w 1998270"/>
              <a:gd name="connsiteY2730" fmla="*/ 1008160 h 1996549"/>
              <a:gd name="connsiteX2731" fmla="*/ 1724864 w 1998270"/>
              <a:gd name="connsiteY2731" fmla="*/ 989058 h 1996549"/>
              <a:gd name="connsiteX2732" fmla="*/ 1909434 w 1998270"/>
              <a:gd name="connsiteY2732" fmla="*/ 988753 h 1996549"/>
              <a:gd name="connsiteX2733" fmla="*/ 1928707 w 1998270"/>
              <a:gd name="connsiteY2733" fmla="*/ 1008025 h 1996549"/>
              <a:gd name="connsiteX2734" fmla="*/ 1909434 w 1998270"/>
              <a:gd name="connsiteY2734" fmla="*/ 1027298 h 1996549"/>
              <a:gd name="connsiteX2735" fmla="*/ 1890161 w 1998270"/>
              <a:gd name="connsiteY2735" fmla="*/ 1008025 h 1996549"/>
              <a:gd name="connsiteX2736" fmla="*/ 1909434 w 1998270"/>
              <a:gd name="connsiteY2736" fmla="*/ 988753 h 1996549"/>
              <a:gd name="connsiteX2737" fmla="*/ 1848033 w 1998270"/>
              <a:gd name="connsiteY2737" fmla="*/ 988753 h 1996549"/>
              <a:gd name="connsiteX2738" fmla="*/ 1867306 w 1998270"/>
              <a:gd name="connsiteY2738" fmla="*/ 1008025 h 1996549"/>
              <a:gd name="connsiteX2739" fmla="*/ 1848033 w 1998270"/>
              <a:gd name="connsiteY2739" fmla="*/ 1027298 h 1996549"/>
              <a:gd name="connsiteX2740" fmla="*/ 1828760 w 1998270"/>
              <a:gd name="connsiteY2740" fmla="*/ 1008025 h 1996549"/>
              <a:gd name="connsiteX2741" fmla="*/ 1848033 w 1998270"/>
              <a:gd name="connsiteY2741" fmla="*/ 988753 h 1996549"/>
              <a:gd name="connsiteX2742" fmla="*/ 1786631 w 1998270"/>
              <a:gd name="connsiteY2742" fmla="*/ 988753 h 1996549"/>
              <a:gd name="connsiteX2743" fmla="*/ 1805904 w 1998270"/>
              <a:gd name="connsiteY2743" fmla="*/ 1008025 h 1996549"/>
              <a:gd name="connsiteX2744" fmla="*/ 1786631 w 1998270"/>
              <a:gd name="connsiteY2744" fmla="*/ 1027298 h 1996549"/>
              <a:gd name="connsiteX2745" fmla="*/ 1767358 w 1998270"/>
              <a:gd name="connsiteY2745" fmla="*/ 1008025 h 1996549"/>
              <a:gd name="connsiteX2746" fmla="*/ 1786631 w 1998270"/>
              <a:gd name="connsiteY2746" fmla="*/ 988753 h 1996549"/>
              <a:gd name="connsiteX2747" fmla="*/ 5628 w 1998270"/>
              <a:gd name="connsiteY2747" fmla="*/ 943519 h 1996549"/>
              <a:gd name="connsiteX2748" fmla="*/ 5986 w 1998270"/>
              <a:gd name="connsiteY2748" fmla="*/ 943519 h 1996549"/>
              <a:gd name="connsiteX2749" fmla="*/ 8869 w 1998270"/>
              <a:gd name="connsiteY2749" fmla="*/ 946760 h 1996549"/>
              <a:gd name="connsiteX2750" fmla="*/ 5628 w 1998270"/>
              <a:gd name="connsiteY2750" fmla="*/ 950000 h 1996549"/>
              <a:gd name="connsiteX2751" fmla="*/ 2388 w 1998270"/>
              <a:gd name="connsiteY2751" fmla="*/ 946760 h 1996549"/>
              <a:gd name="connsiteX2752" fmla="*/ 5628 w 1998270"/>
              <a:gd name="connsiteY2752" fmla="*/ 943519 h 1996549"/>
              <a:gd name="connsiteX2753" fmla="*/ 67029 w 1998270"/>
              <a:gd name="connsiteY2753" fmla="*/ 941983 h 1996549"/>
              <a:gd name="connsiteX2754" fmla="*/ 67371 w 1998270"/>
              <a:gd name="connsiteY2754" fmla="*/ 941983 h 1996549"/>
              <a:gd name="connsiteX2755" fmla="*/ 71805 w 1998270"/>
              <a:gd name="connsiteY2755" fmla="*/ 946760 h 1996549"/>
              <a:gd name="connsiteX2756" fmla="*/ 67029 w 1998270"/>
              <a:gd name="connsiteY2756" fmla="*/ 951536 h 1996549"/>
              <a:gd name="connsiteX2757" fmla="*/ 62254 w 1998270"/>
              <a:gd name="connsiteY2757" fmla="*/ 946760 h 1996549"/>
              <a:gd name="connsiteX2758" fmla="*/ 67029 w 1998270"/>
              <a:gd name="connsiteY2758" fmla="*/ 941983 h 1996549"/>
              <a:gd name="connsiteX2759" fmla="*/ 129114 w 1998270"/>
              <a:gd name="connsiteY2759" fmla="*/ 941301 h 1996549"/>
              <a:gd name="connsiteX2760" fmla="*/ 134572 w 1998270"/>
              <a:gd name="connsiteY2760" fmla="*/ 946760 h 1996549"/>
              <a:gd name="connsiteX2761" fmla="*/ 129114 w 1998270"/>
              <a:gd name="connsiteY2761" fmla="*/ 952217 h 1996549"/>
              <a:gd name="connsiteX2762" fmla="*/ 123656 w 1998270"/>
              <a:gd name="connsiteY2762" fmla="*/ 946760 h 1996549"/>
              <a:gd name="connsiteX2763" fmla="*/ 129114 w 1998270"/>
              <a:gd name="connsiteY2763" fmla="*/ 941301 h 1996549"/>
              <a:gd name="connsiteX2764" fmla="*/ 189832 w 1998270"/>
              <a:gd name="connsiteY2764" fmla="*/ 940449 h 1996549"/>
              <a:gd name="connsiteX2765" fmla="*/ 190173 w 1998270"/>
              <a:gd name="connsiteY2765" fmla="*/ 940449 h 1996549"/>
              <a:gd name="connsiteX2766" fmla="*/ 196143 w 1998270"/>
              <a:gd name="connsiteY2766" fmla="*/ 946761 h 1996549"/>
              <a:gd name="connsiteX2767" fmla="*/ 189832 w 1998270"/>
              <a:gd name="connsiteY2767" fmla="*/ 953070 h 1996549"/>
              <a:gd name="connsiteX2768" fmla="*/ 183522 w 1998270"/>
              <a:gd name="connsiteY2768" fmla="*/ 946761 h 1996549"/>
              <a:gd name="connsiteX2769" fmla="*/ 189832 w 1998270"/>
              <a:gd name="connsiteY2769" fmla="*/ 940449 h 1996549"/>
              <a:gd name="connsiteX2770" fmla="*/ 251234 w 1998270"/>
              <a:gd name="connsiteY2770" fmla="*/ 939767 h 1996549"/>
              <a:gd name="connsiteX2771" fmla="*/ 258227 w 1998270"/>
              <a:gd name="connsiteY2771" fmla="*/ 946760 h 1996549"/>
              <a:gd name="connsiteX2772" fmla="*/ 251234 w 1998270"/>
              <a:gd name="connsiteY2772" fmla="*/ 953753 h 1996549"/>
              <a:gd name="connsiteX2773" fmla="*/ 244241 w 1998270"/>
              <a:gd name="connsiteY2773" fmla="*/ 946760 h 1996549"/>
              <a:gd name="connsiteX2774" fmla="*/ 251234 w 1998270"/>
              <a:gd name="connsiteY2774" fmla="*/ 939767 h 1996549"/>
              <a:gd name="connsiteX2775" fmla="*/ 312635 w 1998270"/>
              <a:gd name="connsiteY2775" fmla="*/ 939085 h 1996549"/>
              <a:gd name="connsiteX2776" fmla="*/ 320310 w 1998270"/>
              <a:gd name="connsiteY2776" fmla="*/ 946761 h 1996549"/>
              <a:gd name="connsiteX2777" fmla="*/ 312635 w 1998270"/>
              <a:gd name="connsiteY2777" fmla="*/ 954435 h 1996549"/>
              <a:gd name="connsiteX2778" fmla="*/ 304960 w 1998270"/>
              <a:gd name="connsiteY2778" fmla="*/ 946761 h 1996549"/>
              <a:gd name="connsiteX2779" fmla="*/ 312635 w 1998270"/>
              <a:gd name="connsiteY2779" fmla="*/ 939085 h 1996549"/>
              <a:gd name="connsiteX2780" fmla="*/ 374036 w 1998270"/>
              <a:gd name="connsiteY2780" fmla="*/ 938231 h 1996549"/>
              <a:gd name="connsiteX2781" fmla="*/ 382563 w 1998270"/>
              <a:gd name="connsiteY2781" fmla="*/ 946760 h 1996549"/>
              <a:gd name="connsiteX2782" fmla="*/ 374036 w 1998270"/>
              <a:gd name="connsiteY2782" fmla="*/ 955287 h 1996549"/>
              <a:gd name="connsiteX2783" fmla="*/ 365508 w 1998270"/>
              <a:gd name="connsiteY2783" fmla="*/ 946760 h 1996549"/>
              <a:gd name="connsiteX2784" fmla="*/ 374036 w 1998270"/>
              <a:gd name="connsiteY2784" fmla="*/ 938231 h 1996549"/>
              <a:gd name="connsiteX2785" fmla="*/ 436120 w 1998270"/>
              <a:gd name="connsiteY2785" fmla="*/ 937550 h 1996549"/>
              <a:gd name="connsiteX2786" fmla="*/ 445330 w 1998270"/>
              <a:gd name="connsiteY2786" fmla="*/ 946761 h 1996549"/>
              <a:gd name="connsiteX2787" fmla="*/ 436120 w 1998270"/>
              <a:gd name="connsiteY2787" fmla="*/ 955970 h 1996549"/>
              <a:gd name="connsiteX2788" fmla="*/ 426910 w 1998270"/>
              <a:gd name="connsiteY2788" fmla="*/ 946761 h 1996549"/>
              <a:gd name="connsiteX2789" fmla="*/ 436120 w 1998270"/>
              <a:gd name="connsiteY2789" fmla="*/ 937550 h 1996549"/>
              <a:gd name="connsiteX2790" fmla="*/ 496839 w 1998270"/>
              <a:gd name="connsiteY2790" fmla="*/ 936867 h 1996549"/>
              <a:gd name="connsiteX2791" fmla="*/ 506731 w 1998270"/>
              <a:gd name="connsiteY2791" fmla="*/ 946760 h 1996549"/>
              <a:gd name="connsiteX2792" fmla="*/ 496839 w 1998270"/>
              <a:gd name="connsiteY2792" fmla="*/ 956651 h 1996549"/>
              <a:gd name="connsiteX2793" fmla="*/ 486947 w 1998270"/>
              <a:gd name="connsiteY2793" fmla="*/ 946760 h 1996549"/>
              <a:gd name="connsiteX2794" fmla="*/ 496839 w 1998270"/>
              <a:gd name="connsiteY2794" fmla="*/ 936867 h 1996549"/>
              <a:gd name="connsiteX2795" fmla="*/ 558240 w 1998270"/>
              <a:gd name="connsiteY2795" fmla="*/ 936185 h 1996549"/>
              <a:gd name="connsiteX2796" fmla="*/ 568815 w 1998270"/>
              <a:gd name="connsiteY2796" fmla="*/ 946760 h 1996549"/>
              <a:gd name="connsiteX2797" fmla="*/ 558240 w 1998270"/>
              <a:gd name="connsiteY2797" fmla="*/ 957334 h 1996549"/>
              <a:gd name="connsiteX2798" fmla="*/ 547666 w 1998270"/>
              <a:gd name="connsiteY2798" fmla="*/ 946760 h 1996549"/>
              <a:gd name="connsiteX2799" fmla="*/ 558240 w 1998270"/>
              <a:gd name="connsiteY2799" fmla="*/ 936185 h 1996549"/>
              <a:gd name="connsiteX2800" fmla="*/ 619642 w 1998270"/>
              <a:gd name="connsiteY2800" fmla="*/ 935504 h 1996549"/>
              <a:gd name="connsiteX2801" fmla="*/ 619982 w 1998270"/>
              <a:gd name="connsiteY2801" fmla="*/ 935504 h 1996549"/>
              <a:gd name="connsiteX2802" fmla="*/ 630898 w 1998270"/>
              <a:gd name="connsiteY2802" fmla="*/ 946761 h 1996549"/>
              <a:gd name="connsiteX2803" fmla="*/ 619642 w 1998270"/>
              <a:gd name="connsiteY2803" fmla="*/ 958017 h 1996549"/>
              <a:gd name="connsiteX2804" fmla="*/ 608385 w 1998270"/>
              <a:gd name="connsiteY2804" fmla="*/ 946761 h 1996549"/>
              <a:gd name="connsiteX2805" fmla="*/ 619642 w 1998270"/>
              <a:gd name="connsiteY2805" fmla="*/ 935504 h 1996549"/>
              <a:gd name="connsiteX2806" fmla="*/ 681042 w 1998270"/>
              <a:gd name="connsiteY2806" fmla="*/ 934821 h 1996549"/>
              <a:gd name="connsiteX2807" fmla="*/ 692982 w 1998270"/>
              <a:gd name="connsiteY2807" fmla="*/ 946761 h 1996549"/>
              <a:gd name="connsiteX2808" fmla="*/ 681042 w 1998270"/>
              <a:gd name="connsiteY2808" fmla="*/ 958699 h 1996549"/>
              <a:gd name="connsiteX2809" fmla="*/ 669104 w 1998270"/>
              <a:gd name="connsiteY2809" fmla="*/ 946761 h 1996549"/>
              <a:gd name="connsiteX2810" fmla="*/ 681042 w 1998270"/>
              <a:gd name="connsiteY2810" fmla="*/ 934821 h 1996549"/>
              <a:gd name="connsiteX2811" fmla="*/ 743126 w 1998270"/>
              <a:gd name="connsiteY2811" fmla="*/ 934139 h 1996549"/>
              <a:gd name="connsiteX2812" fmla="*/ 755747 w 1998270"/>
              <a:gd name="connsiteY2812" fmla="*/ 946761 h 1996549"/>
              <a:gd name="connsiteX2813" fmla="*/ 743126 w 1998270"/>
              <a:gd name="connsiteY2813" fmla="*/ 959381 h 1996549"/>
              <a:gd name="connsiteX2814" fmla="*/ 730505 w 1998270"/>
              <a:gd name="connsiteY2814" fmla="*/ 946761 h 1996549"/>
              <a:gd name="connsiteX2815" fmla="*/ 743126 w 1998270"/>
              <a:gd name="connsiteY2815" fmla="*/ 934139 h 1996549"/>
              <a:gd name="connsiteX2816" fmla="*/ 803845 w 1998270"/>
              <a:gd name="connsiteY2816" fmla="*/ 933456 h 1996549"/>
              <a:gd name="connsiteX2817" fmla="*/ 817149 w 1998270"/>
              <a:gd name="connsiteY2817" fmla="*/ 946760 h 1996549"/>
              <a:gd name="connsiteX2818" fmla="*/ 803845 w 1998270"/>
              <a:gd name="connsiteY2818" fmla="*/ 960063 h 1996549"/>
              <a:gd name="connsiteX2819" fmla="*/ 790542 w 1998270"/>
              <a:gd name="connsiteY2819" fmla="*/ 946760 h 1996549"/>
              <a:gd name="connsiteX2820" fmla="*/ 803845 w 1998270"/>
              <a:gd name="connsiteY2820" fmla="*/ 933456 h 1996549"/>
              <a:gd name="connsiteX2821" fmla="*/ 865612 w 1998270"/>
              <a:gd name="connsiteY2821" fmla="*/ 932811 h 1996549"/>
              <a:gd name="connsiteX2822" fmla="*/ 879428 w 1998270"/>
              <a:gd name="connsiteY2822" fmla="*/ 946625 h 1996549"/>
              <a:gd name="connsiteX2823" fmla="*/ 865612 w 1998270"/>
              <a:gd name="connsiteY2823" fmla="*/ 960441 h 1996549"/>
              <a:gd name="connsiteX2824" fmla="*/ 851797 w 1998270"/>
              <a:gd name="connsiteY2824" fmla="*/ 946625 h 1996549"/>
              <a:gd name="connsiteX2825" fmla="*/ 865612 w 1998270"/>
              <a:gd name="connsiteY2825" fmla="*/ 932811 h 1996549"/>
              <a:gd name="connsiteX2826" fmla="*/ 926647 w 1998270"/>
              <a:gd name="connsiteY2826" fmla="*/ 932262 h 1996549"/>
              <a:gd name="connsiteX2827" fmla="*/ 941144 w 1998270"/>
              <a:gd name="connsiteY2827" fmla="*/ 946760 h 1996549"/>
              <a:gd name="connsiteX2828" fmla="*/ 926647 w 1998270"/>
              <a:gd name="connsiteY2828" fmla="*/ 961257 h 1996549"/>
              <a:gd name="connsiteX2829" fmla="*/ 912150 w 1998270"/>
              <a:gd name="connsiteY2829" fmla="*/ 946760 h 1996549"/>
              <a:gd name="connsiteX2830" fmla="*/ 926647 w 1998270"/>
              <a:gd name="connsiteY2830" fmla="*/ 932262 h 1996549"/>
              <a:gd name="connsiteX2831" fmla="*/ 988048 w 1998270"/>
              <a:gd name="connsiteY2831" fmla="*/ 931751 h 1996549"/>
              <a:gd name="connsiteX2832" fmla="*/ 988390 w 1998270"/>
              <a:gd name="connsiteY2832" fmla="*/ 931751 h 1996549"/>
              <a:gd name="connsiteX2833" fmla="*/ 1003058 w 1998270"/>
              <a:gd name="connsiteY2833" fmla="*/ 946760 h 1996549"/>
              <a:gd name="connsiteX2834" fmla="*/ 1003058 w 1998270"/>
              <a:gd name="connsiteY2834" fmla="*/ 946931 h 1996549"/>
              <a:gd name="connsiteX2835" fmla="*/ 988048 w 1998270"/>
              <a:gd name="connsiteY2835" fmla="*/ 961599 h 1996549"/>
              <a:gd name="connsiteX2836" fmla="*/ 973040 w 1998270"/>
              <a:gd name="connsiteY2836" fmla="*/ 946760 h 1996549"/>
              <a:gd name="connsiteX2837" fmla="*/ 988048 w 1998270"/>
              <a:gd name="connsiteY2837" fmla="*/ 931751 h 1996549"/>
              <a:gd name="connsiteX2838" fmla="*/ 1049816 w 1998270"/>
              <a:gd name="connsiteY2838" fmla="*/ 930934 h 1996549"/>
              <a:gd name="connsiteX2839" fmla="*/ 1065508 w 1998270"/>
              <a:gd name="connsiteY2839" fmla="*/ 946625 h 1996549"/>
              <a:gd name="connsiteX2840" fmla="*/ 1049816 w 1998270"/>
              <a:gd name="connsiteY2840" fmla="*/ 962317 h 1996549"/>
              <a:gd name="connsiteX2841" fmla="*/ 1034125 w 1998270"/>
              <a:gd name="connsiteY2841" fmla="*/ 946625 h 1996549"/>
              <a:gd name="connsiteX2842" fmla="*/ 1049816 w 1998270"/>
              <a:gd name="connsiteY2842" fmla="*/ 930934 h 1996549"/>
              <a:gd name="connsiteX2843" fmla="*/ 1110851 w 1998270"/>
              <a:gd name="connsiteY2843" fmla="*/ 930558 h 1996549"/>
              <a:gd name="connsiteX2844" fmla="*/ 1111192 w 1998270"/>
              <a:gd name="connsiteY2844" fmla="*/ 930558 h 1996549"/>
              <a:gd name="connsiteX2845" fmla="*/ 1127054 w 1998270"/>
              <a:gd name="connsiteY2845" fmla="*/ 946761 h 1996549"/>
              <a:gd name="connsiteX2846" fmla="*/ 1127054 w 1998270"/>
              <a:gd name="connsiteY2846" fmla="*/ 946932 h 1996549"/>
              <a:gd name="connsiteX2847" fmla="*/ 1110851 w 1998270"/>
              <a:gd name="connsiteY2847" fmla="*/ 962792 h 1996549"/>
              <a:gd name="connsiteX2848" fmla="*/ 1094648 w 1998270"/>
              <a:gd name="connsiteY2848" fmla="*/ 946761 h 1996549"/>
              <a:gd name="connsiteX2849" fmla="*/ 1110851 w 1998270"/>
              <a:gd name="connsiteY2849" fmla="*/ 930558 h 1996549"/>
              <a:gd name="connsiteX2850" fmla="*/ 1172252 w 1998270"/>
              <a:gd name="connsiteY2850" fmla="*/ 930045 h 1996549"/>
              <a:gd name="connsiteX2851" fmla="*/ 1189308 w 1998270"/>
              <a:gd name="connsiteY2851" fmla="*/ 947101 h 1996549"/>
              <a:gd name="connsiteX2852" fmla="*/ 1172252 w 1998270"/>
              <a:gd name="connsiteY2852" fmla="*/ 964156 h 1996549"/>
              <a:gd name="connsiteX2853" fmla="*/ 1155197 w 1998270"/>
              <a:gd name="connsiteY2853" fmla="*/ 947101 h 1996549"/>
              <a:gd name="connsiteX2854" fmla="*/ 1172252 w 1998270"/>
              <a:gd name="connsiteY2854" fmla="*/ 930045 h 1996549"/>
              <a:gd name="connsiteX2855" fmla="*/ 1233653 w 1998270"/>
              <a:gd name="connsiteY2855" fmla="*/ 929533 h 1996549"/>
              <a:gd name="connsiteX2856" fmla="*/ 1250709 w 1998270"/>
              <a:gd name="connsiteY2856" fmla="*/ 946589 h 1996549"/>
              <a:gd name="connsiteX2857" fmla="*/ 1233653 w 1998270"/>
              <a:gd name="connsiteY2857" fmla="*/ 963644 h 1996549"/>
              <a:gd name="connsiteX2858" fmla="*/ 1216598 w 1998270"/>
              <a:gd name="connsiteY2858" fmla="*/ 946589 h 1996549"/>
              <a:gd name="connsiteX2859" fmla="*/ 1233653 w 1998270"/>
              <a:gd name="connsiteY2859" fmla="*/ 929533 h 1996549"/>
              <a:gd name="connsiteX2860" fmla="*/ 1971151 w 1998270"/>
              <a:gd name="connsiteY2860" fmla="*/ 929364 h 1996549"/>
              <a:gd name="connsiteX2861" fmla="*/ 1988207 w 1998270"/>
              <a:gd name="connsiteY2861" fmla="*/ 946418 h 1996549"/>
              <a:gd name="connsiteX2862" fmla="*/ 1971151 w 1998270"/>
              <a:gd name="connsiteY2862" fmla="*/ 963474 h 1996549"/>
              <a:gd name="connsiteX2863" fmla="*/ 1954096 w 1998270"/>
              <a:gd name="connsiteY2863" fmla="*/ 946418 h 1996549"/>
              <a:gd name="connsiteX2864" fmla="*/ 1971151 w 1998270"/>
              <a:gd name="connsiteY2864" fmla="*/ 929364 h 1996549"/>
              <a:gd name="connsiteX2865" fmla="*/ 1295421 w 1998270"/>
              <a:gd name="connsiteY2865" fmla="*/ 928888 h 1996549"/>
              <a:gd name="connsiteX2866" fmla="*/ 1313159 w 1998270"/>
              <a:gd name="connsiteY2866" fmla="*/ 946625 h 1996549"/>
              <a:gd name="connsiteX2867" fmla="*/ 1295421 w 1998270"/>
              <a:gd name="connsiteY2867" fmla="*/ 964363 h 1996549"/>
              <a:gd name="connsiteX2868" fmla="*/ 1277683 w 1998270"/>
              <a:gd name="connsiteY2868" fmla="*/ 946625 h 1996549"/>
              <a:gd name="connsiteX2869" fmla="*/ 1295421 w 1998270"/>
              <a:gd name="connsiteY2869" fmla="*/ 928888 h 1996549"/>
              <a:gd name="connsiteX2870" fmla="*/ 1479259 w 1998270"/>
              <a:gd name="connsiteY2870" fmla="*/ 928510 h 1996549"/>
              <a:gd name="connsiteX2871" fmla="*/ 1498191 w 1998270"/>
              <a:gd name="connsiteY2871" fmla="*/ 947443 h 1996549"/>
              <a:gd name="connsiteX2872" fmla="*/ 1479259 w 1998270"/>
              <a:gd name="connsiteY2872" fmla="*/ 966203 h 1996549"/>
              <a:gd name="connsiteX2873" fmla="*/ 1460327 w 1998270"/>
              <a:gd name="connsiteY2873" fmla="*/ 947443 h 1996549"/>
              <a:gd name="connsiteX2874" fmla="*/ 1479259 w 1998270"/>
              <a:gd name="connsiteY2874" fmla="*/ 928510 h 1996549"/>
              <a:gd name="connsiteX2875" fmla="*/ 1417857 w 1998270"/>
              <a:gd name="connsiteY2875" fmla="*/ 928510 h 1996549"/>
              <a:gd name="connsiteX2876" fmla="*/ 1436448 w 1998270"/>
              <a:gd name="connsiteY2876" fmla="*/ 947101 h 1996549"/>
              <a:gd name="connsiteX2877" fmla="*/ 1436448 w 1998270"/>
              <a:gd name="connsiteY2877" fmla="*/ 947271 h 1996549"/>
              <a:gd name="connsiteX2878" fmla="*/ 1417857 w 1998270"/>
              <a:gd name="connsiteY2878" fmla="*/ 965521 h 1996549"/>
              <a:gd name="connsiteX2879" fmla="*/ 1417687 w 1998270"/>
              <a:gd name="connsiteY2879" fmla="*/ 965521 h 1996549"/>
              <a:gd name="connsiteX2880" fmla="*/ 1399267 w 1998270"/>
              <a:gd name="connsiteY2880" fmla="*/ 947101 h 1996549"/>
              <a:gd name="connsiteX2881" fmla="*/ 1417857 w 1998270"/>
              <a:gd name="connsiteY2881" fmla="*/ 928510 h 1996549"/>
              <a:gd name="connsiteX2882" fmla="*/ 1357139 w 1998270"/>
              <a:gd name="connsiteY2882" fmla="*/ 928510 h 1996549"/>
              <a:gd name="connsiteX2883" fmla="*/ 1374195 w 1998270"/>
              <a:gd name="connsiteY2883" fmla="*/ 946760 h 1996549"/>
              <a:gd name="connsiteX2884" fmla="*/ 1357139 w 1998270"/>
              <a:gd name="connsiteY2884" fmla="*/ 964668 h 1996549"/>
              <a:gd name="connsiteX2885" fmla="*/ 1339060 w 1998270"/>
              <a:gd name="connsiteY2885" fmla="*/ 946590 h 1996549"/>
              <a:gd name="connsiteX2886" fmla="*/ 1357139 w 1998270"/>
              <a:gd name="connsiteY2886" fmla="*/ 928510 h 1996549"/>
              <a:gd name="connsiteX2887" fmla="*/ 1540660 w 1998270"/>
              <a:gd name="connsiteY2887" fmla="*/ 927487 h 1996549"/>
              <a:gd name="connsiteX2888" fmla="*/ 1541001 w 1998270"/>
              <a:gd name="connsiteY2888" fmla="*/ 927487 h 1996549"/>
              <a:gd name="connsiteX2889" fmla="*/ 1559933 w 1998270"/>
              <a:gd name="connsiteY2889" fmla="*/ 946760 h 1996549"/>
              <a:gd name="connsiteX2890" fmla="*/ 1559933 w 1998270"/>
              <a:gd name="connsiteY2890" fmla="*/ 946929 h 1996549"/>
              <a:gd name="connsiteX2891" fmla="*/ 1540660 w 1998270"/>
              <a:gd name="connsiteY2891" fmla="*/ 965862 h 1996549"/>
              <a:gd name="connsiteX2892" fmla="*/ 1521387 w 1998270"/>
              <a:gd name="connsiteY2892" fmla="*/ 946760 h 1996549"/>
              <a:gd name="connsiteX2893" fmla="*/ 1540660 w 1998270"/>
              <a:gd name="connsiteY2893" fmla="*/ 927487 h 1996549"/>
              <a:gd name="connsiteX2894" fmla="*/ 1602061 w 1998270"/>
              <a:gd name="connsiteY2894" fmla="*/ 927316 h 1996549"/>
              <a:gd name="connsiteX2895" fmla="*/ 1621505 w 1998270"/>
              <a:gd name="connsiteY2895" fmla="*/ 946760 h 1996549"/>
              <a:gd name="connsiteX2896" fmla="*/ 1621505 w 1998270"/>
              <a:gd name="connsiteY2896" fmla="*/ 946930 h 1996549"/>
              <a:gd name="connsiteX2897" fmla="*/ 1602061 w 1998270"/>
              <a:gd name="connsiteY2897" fmla="*/ 966033 h 1996549"/>
              <a:gd name="connsiteX2898" fmla="*/ 1601891 w 1998270"/>
              <a:gd name="connsiteY2898" fmla="*/ 966033 h 1996549"/>
              <a:gd name="connsiteX2899" fmla="*/ 1582618 w 1998270"/>
              <a:gd name="connsiteY2899" fmla="*/ 946760 h 1996549"/>
              <a:gd name="connsiteX2900" fmla="*/ 1602061 w 1998270"/>
              <a:gd name="connsiteY2900" fmla="*/ 927316 h 1996549"/>
              <a:gd name="connsiteX2901" fmla="*/ 1664144 w 1998270"/>
              <a:gd name="connsiteY2901" fmla="*/ 926975 h 1996549"/>
              <a:gd name="connsiteX2902" fmla="*/ 1683929 w 1998270"/>
              <a:gd name="connsiteY2902" fmla="*/ 946760 h 1996549"/>
              <a:gd name="connsiteX2903" fmla="*/ 1683929 w 1998270"/>
              <a:gd name="connsiteY2903" fmla="*/ 946930 h 1996549"/>
              <a:gd name="connsiteX2904" fmla="*/ 1664144 w 1998270"/>
              <a:gd name="connsiteY2904" fmla="*/ 966374 h 1996549"/>
              <a:gd name="connsiteX2905" fmla="*/ 1663974 w 1998270"/>
              <a:gd name="connsiteY2905" fmla="*/ 966374 h 1996549"/>
              <a:gd name="connsiteX2906" fmla="*/ 1644360 w 1998270"/>
              <a:gd name="connsiteY2906" fmla="*/ 946760 h 1996549"/>
              <a:gd name="connsiteX2907" fmla="*/ 1664144 w 1998270"/>
              <a:gd name="connsiteY2907" fmla="*/ 926975 h 1996549"/>
              <a:gd name="connsiteX2908" fmla="*/ 1724863 w 1998270"/>
              <a:gd name="connsiteY2908" fmla="*/ 926804 h 1996549"/>
              <a:gd name="connsiteX2909" fmla="*/ 1744819 w 1998270"/>
              <a:gd name="connsiteY2909" fmla="*/ 946760 h 1996549"/>
              <a:gd name="connsiteX2910" fmla="*/ 1744819 w 1998270"/>
              <a:gd name="connsiteY2910" fmla="*/ 946929 h 1996549"/>
              <a:gd name="connsiteX2911" fmla="*/ 1724863 w 1998270"/>
              <a:gd name="connsiteY2911" fmla="*/ 966544 h 1996549"/>
              <a:gd name="connsiteX2912" fmla="*/ 1705079 w 1998270"/>
              <a:gd name="connsiteY2912" fmla="*/ 946760 h 1996549"/>
              <a:gd name="connsiteX2913" fmla="*/ 1705079 w 1998270"/>
              <a:gd name="connsiteY2913" fmla="*/ 946589 h 1996549"/>
              <a:gd name="connsiteX2914" fmla="*/ 1724863 w 1998270"/>
              <a:gd name="connsiteY2914" fmla="*/ 926804 h 1996549"/>
              <a:gd name="connsiteX2915" fmla="*/ 1909067 w 1998270"/>
              <a:gd name="connsiteY2915" fmla="*/ 926634 h 1996549"/>
              <a:gd name="connsiteX2916" fmla="*/ 1929194 w 1998270"/>
              <a:gd name="connsiteY2916" fmla="*/ 946760 h 1996549"/>
              <a:gd name="connsiteX2917" fmla="*/ 1929194 w 1998270"/>
              <a:gd name="connsiteY2917" fmla="*/ 946930 h 1996549"/>
              <a:gd name="connsiteX2918" fmla="*/ 1909067 w 1998270"/>
              <a:gd name="connsiteY2918" fmla="*/ 966715 h 1996549"/>
              <a:gd name="connsiteX2919" fmla="*/ 1908897 w 1998270"/>
              <a:gd name="connsiteY2919" fmla="*/ 966715 h 1996549"/>
              <a:gd name="connsiteX2920" fmla="*/ 1888942 w 1998270"/>
              <a:gd name="connsiteY2920" fmla="*/ 946760 h 1996549"/>
              <a:gd name="connsiteX2921" fmla="*/ 1909067 w 1998270"/>
              <a:gd name="connsiteY2921" fmla="*/ 926634 h 1996549"/>
              <a:gd name="connsiteX2922" fmla="*/ 1847667 w 1998270"/>
              <a:gd name="connsiteY2922" fmla="*/ 926634 h 1996549"/>
              <a:gd name="connsiteX2923" fmla="*/ 1867793 w 1998270"/>
              <a:gd name="connsiteY2923" fmla="*/ 946760 h 1996549"/>
              <a:gd name="connsiteX2924" fmla="*/ 1867793 w 1998270"/>
              <a:gd name="connsiteY2924" fmla="*/ 946930 h 1996549"/>
              <a:gd name="connsiteX2925" fmla="*/ 1847667 w 1998270"/>
              <a:gd name="connsiteY2925" fmla="*/ 966715 h 1996549"/>
              <a:gd name="connsiteX2926" fmla="*/ 1847496 w 1998270"/>
              <a:gd name="connsiteY2926" fmla="*/ 966715 h 1996549"/>
              <a:gd name="connsiteX2927" fmla="*/ 1827541 w 1998270"/>
              <a:gd name="connsiteY2927" fmla="*/ 946760 h 1996549"/>
              <a:gd name="connsiteX2928" fmla="*/ 1847667 w 1998270"/>
              <a:gd name="connsiteY2928" fmla="*/ 926634 h 1996549"/>
              <a:gd name="connsiteX2929" fmla="*/ 1786606 w 1998270"/>
              <a:gd name="connsiteY2929" fmla="*/ 926630 h 1996549"/>
              <a:gd name="connsiteX2930" fmla="*/ 1806732 w 1998270"/>
              <a:gd name="connsiteY2930" fmla="*/ 946760 h 1996549"/>
              <a:gd name="connsiteX2931" fmla="*/ 1806732 w 1998270"/>
              <a:gd name="connsiteY2931" fmla="*/ 946929 h 1996549"/>
              <a:gd name="connsiteX2932" fmla="*/ 1786606 w 1998270"/>
              <a:gd name="connsiteY2932" fmla="*/ 966714 h 1996549"/>
              <a:gd name="connsiteX2933" fmla="*/ 1786436 w 1998270"/>
              <a:gd name="connsiteY2933" fmla="*/ 966714 h 1996549"/>
              <a:gd name="connsiteX2934" fmla="*/ 1766481 w 1998270"/>
              <a:gd name="connsiteY2934" fmla="*/ 946760 h 1996549"/>
              <a:gd name="connsiteX2935" fmla="*/ 1786265 w 1998270"/>
              <a:gd name="connsiteY2935" fmla="*/ 926634 h 1996549"/>
              <a:gd name="connsiteX2936" fmla="*/ 1786606 w 1998270"/>
              <a:gd name="connsiteY2936" fmla="*/ 926630 h 1996549"/>
              <a:gd name="connsiteX2937" fmla="*/ 5629 w 1998270"/>
              <a:gd name="connsiteY2937" fmla="*/ 881778 h 1996549"/>
              <a:gd name="connsiteX2938" fmla="*/ 9210 w 1998270"/>
              <a:gd name="connsiteY2938" fmla="*/ 885359 h 1996549"/>
              <a:gd name="connsiteX2939" fmla="*/ 5629 w 1998270"/>
              <a:gd name="connsiteY2939" fmla="*/ 888942 h 1996549"/>
              <a:gd name="connsiteX2940" fmla="*/ 2047 w 1998270"/>
              <a:gd name="connsiteY2940" fmla="*/ 885359 h 1996549"/>
              <a:gd name="connsiteX2941" fmla="*/ 5629 w 1998270"/>
              <a:gd name="connsiteY2941" fmla="*/ 881778 h 1996549"/>
              <a:gd name="connsiteX2942" fmla="*/ 67029 w 1998270"/>
              <a:gd name="connsiteY2942" fmla="*/ 880242 h 1996549"/>
              <a:gd name="connsiteX2943" fmla="*/ 67371 w 1998270"/>
              <a:gd name="connsiteY2943" fmla="*/ 880242 h 1996549"/>
              <a:gd name="connsiteX2944" fmla="*/ 72146 w 1998270"/>
              <a:gd name="connsiteY2944" fmla="*/ 885359 h 1996549"/>
              <a:gd name="connsiteX2945" fmla="*/ 67029 w 1998270"/>
              <a:gd name="connsiteY2945" fmla="*/ 890476 h 1996549"/>
              <a:gd name="connsiteX2946" fmla="*/ 61913 w 1998270"/>
              <a:gd name="connsiteY2946" fmla="*/ 885359 h 1996549"/>
              <a:gd name="connsiteX2947" fmla="*/ 67029 w 1998270"/>
              <a:gd name="connsiteY2947" fmla="*/ 880242 h 1996549"/>
              <a:gd name="connsiteX2948" fmla="*/ 129113 w 1998270"/>
              <a:gd name="connsiteY2948" fmla="*/ 879389 h 1996549"/>
              <a:gd name="connsiteX2949" fmla="*/ 129454 w 1998270"/>
              <a:gd name="connsiteY2949" fmla="*/ 879389 h 1996549"/>
              <a:gd name="connsiteX2950" fmla="*/ 135083 w 1998270"/>
              <a:gd name="connsiteY2950" fmla="*/ 885359 h 1996549"/>
              <a:gd name="connsiteX2951" fmla="*/ 129113 w 1998270"/>
              <a:gd name="connsiteY2951" fmla="*/ 891328 h 1996549"/>
              <a:gd name="connsiteX2952" fmla="*/ 123144 w 1998270"/>
              <a:gd name="connsiteY2952" fmla="*/ 885359 h 1996549"/>
              <a:gd name="connsiteX2953" fmla="*/ 129113 w 1998270"/>
              <a:gd name="connsiteY2953" fmla="*/ 879389 h 1996549"/>
              <a:gd name="connsiteX2954" fmla="*/ 189832 w 1998270"/>
              <a:gd name="connsiteY2954" fmla="*/ 878708 h 1996549"/>
              <a:gd name="connsiteX2955" fmla="*/ 190173 w 1998270"/>
              <a:gd name="connsiteY2955" fmla="*/ 878708 h 1996549"/>
              <a:gd name="connsiteX2956" fmla="*/ 196484 w 1998270"/>
              <a:gd name="connsiteY2956" fmla="*/ 885359 h 1996549"/>
              <a:gd name="connsiteX2957" fmla="*/ 189832 w 1998270"/>
              <a:gd name="connsiteY2957" fmla="*/ 892011 h 1996549"/>
              <a:gd name="connsiteX2958" fmla="*/ 183181 w 1998270"/>
              <a:gd name="connsiteY2958" fmla="*/ 885359 h 1996549"/>
              <a:gd name="connsiteX2959" fmla="*/ 189832 w 1998270"/>
              <a:gd name="connsiteY2959" fmla="*/ 878708 h 1996549"/>
              <a:gd name="connsiteX2960" fmla="*/ 312635 w 1998270"/>
              <a:gd name="connsiteY2960" fmla="*/ 877343 h 1996549"/>
              <a:gd name="connsiteX2961" fmla="*/ 312976 w 1998270"/>
              <a:gd name="connsiteY2961" fmla="*/ 877343 h 1996549"/>
              <a:gd name="connsiteX2962" fmla="*/ 320821 w 1998270"/>
              <a:gd name="connsiteY2962" fmla="*/ 885530 h 1996549"/>
              <a:gd name="connsiteX2963" fmla="*/ 312635 w 1998270"/>
              <a:gd name="connsiteY2963" fmla="*/ 893716 h 1996549"/>
              <a:gd name="connsiteX2964" fmla="*/ 304448 w 1998270"/>
              <a:gd name="connsiteY2964" fmla="*/ 885530 h 1996549"/>
              <a:gd name="connsiteX2965" fmla="*/ 312635 w 1998270"/>
              <a:gd name="connsiteY2965" fmla="*/ 877343 h 1996549"/>
              <a:gd name="connsiteX2966" fmla="*/ 251233 w 1998270"/>
              <a:gd name="connsiteY2966" fmla="*/ 877343 h 1996549"/>
              <a:gd name="connsiteX2967" fmla="*/ 258567 w 1998270"/>
              <a:gd name="connsiteY2967" fmla="*/ 884676 h 1996549"/>
              <a:gd name="connsiteX2968" fmla="*/ 251233 w 1998270"/>
              <a:gd name="connsiteY2968" fmla="*/ 892011 h 1996549"/>
              <a:gd name="connsiteX2969" fmla="*/ 243900 w 1998270"/>
              <a:gd name="connsiteY2969" fmla="*/ 884676 h 1996549"/>
              <a:gd name="connsiteX2970" fmla="*/ 251233 w 1998270"/>
              <a:gd name="connsiteY2970" fmla="*/ 877343 h 1996549"/>
              <a:gd name="connsiteX2971" fmla="*/ 374402 w 1998270"/>
              <a:gd name="connsiteY2971" fmla="*/ 876357 h 1996549"/>
              <a:gd name="connsiteX2972" fmla="*/ 383271 w 1998270"/>
              <a:gd name="connsiteY2972" fmla="*/ 885226 h 1996549"/>
              <a:gd name="connsiteX2973" fmla="*/ 374402 w 1998270"/>
              <a:gd name="connsiteY2973" fmla="*/ 894095 h 1996549"/>
              <a:gd name="connsiteX2974" fmla="*/ 365533 w 1998270"/>
              <a:gd name="connsiteY2974" fmla="*/ 885226 h 1996549"/>
              <a:gd name="connsiteX2975" fmla="*/ 374402 w 1998270"/>
              <a:gd name="connsiteY2975" fmla="*/ 876357 h 1996549"/>
              <a:gd name="connsiteX2976" fmla="*/ 436120 w 1998270"/>
              <a:gd name="connsiteY2976" fmla="*/ 875808 h 1996549"/>
              <a:gd name="connsiteX2977" fmla="*/ 445671 w 1998270"/>
              <a:gd name="connsiteY2977" fmla="*/ 884848 h 1996549"/>
              <a:gd name="connsiteX2978" fmla="*/ 436120 w 1998270"/>
              <a:gd name="connsiteY2978" fmla="*/ 894399 h 1996549"/>
              <a:gd name="connsiteX2979" fmla="*/ 426569 w 1998270"/>
              <a:gd name="connsiteY2979" fmla="*/ 885359 h 1996549"/>
              <a:gd name="connsiteX2980" fmla="*/ 436120 w 1998270"/>
              <a:gd name="connsiteY2980" fmla="*/ 875808 h 1996549"/>
              <a:gd name="connsiteX2981" fmla="*/ 496838 w 1998270"/>
              <a:gd name="connsiteY2981" fmla="*/ 875126 h 1996549"/>
              <a:gd name="connsiteX2982" fmla="*/ 507072 w 1998270"/>
              <a:gd name="connsiteY2982" fmla="*/ 885359 h 1996549"/>
              <a:gd name="connsiteX2983" fmla="*/ 496838 w 1998270"/>
              <a:gd name="connsiteY2983" fmla="*/ 895593 h 1996549"/>
              <a:gd name="connsiteX2984" fmla="*/ 486605 w 1998270"/>
              <a:gd name="connsiteY2984" fmla="*/ 885359 h 1996549"/>
              <a:gd name="connsiteX2985" fmla="*/ 496838 w 1998270"/>
              <a:gd name="connsiteY2985" fmla="*/ 875126 h 1996549"/>
              <a:gd name="connsiteX2986" fmla="*/ 558240 w 1998270"/>
              <a:gd name="connsiteY2986" fmla="*/ 874273 h 1996549"/>
              <a:gd name="connsiteX2987" fmla="*/ 569326 w 1998270"/>
              <a:gd name="connsiteY2987" fmla="*/ 885359 h 1996549"/>
              <a:gd name="connsiteX2988" fmla="*/ 558240 w 1998270"/>
              <a:gd name="connsiteY2988" fmla="*/ 896446 h 1996549"/>
              <a:gd name="connsiteX2989" fmla="*/ 547154 w 1998270"/>
              <a:gd name="connsiteY2989" fmla="*/ 885359 h 1996549"/>
              <a:gd name="connsiteX2990" fmla="*/ 558240 w 1998270"/>
              <a:gd name="connsiteY2990" fmla="*/ 874273 h 1996549"/>
              <a:gd name="connsiteX2991" fmla="*/ 619641 w 1998270"/>
              <a:gd name="connsiteY2991" fmla="*/ 873591 h 1996549"/>
              <a:gd name="connsiteX2992" fmla="*/ 631410 w 1998270"/>
              <a:gd name="connsiteY2992" fmla="*/ 885359 h 1996549"/>
              <a:gd name="connsiteX2993" fmla="*/ 619641 w 1998270"/>
              <a:gd name="connsiteY2993" fmla="*/ 897129 h 1996549"/>
              <a:gd name="connsiteX2994" fmla="*/ 607873 w 1998270"/>
              <a:gd name="connsiteY2994" fmla="*/ 885359 h 1996549"/>
              <a:gd name="connsiteX2995" fmla="*/ 619641 w 1998270"/>
              <a:gd name="connsiteY2995" fmla="*/ 873591 h 1996549"/>
              <a:gd name="connsiteX2996" fmla="*/ 681042 w 1998270"/>
              <a:gd name="connsiteY2996" fmla="*/ 872910 h 1996549"/>
              <a:gd name="connsiteX2997" fmla="*/ 681383 w 1998270"/>
              <a:gd name="connsiteY2997" fmla="*/ 872910 h 1996549"/>
              <a:gd name="connsiteX2998" fmla="*/ 693493 w 1998270"/>
              <a:gd name="connsiteY2998" fmla="*/ 885359 h 1996549"/>
              <a:gd name="connsiteX2999" fmla="*/ 681042 w 1998270"/>
              <a:gd name="connsiteY2999" fmla="*/ 897810 h 1996549"/>
              <a:gd name="connsiteX3000" fmla="*/ 668592 w 1998270"/>
              <a:gd name="connsiteY3000" fmla="*/ 885359 h 1996549"/>
              <a:gd name="connsiteX3001" fmla="*/ 681042 w 1998270"/>
              <a:gd name="connsiteY3001" fmla="*/ 872910 h 1996549"/>
              <a:gd name="connsiteX3002" fmla="*/ 743125 w 1998270"/>
              <a:gd name="connsiteY3002" fmla="*/ 872227 h 1996549"/>
              <a:gd name="connsiteX3003" fmla="*/ 743466 w 1998270"/>
              <a:gd name="connsiteY3003" fmla="*/ 872227 h 1996549"/>
              <a:gd name="connsiteX3004" fmla="*/ 756258 w 1998270"/>
              <a:gd name="connsiteY3004" fmla="*/ 885359 h 1996549"/>
              <a:gd name="connsiteX3005" fmla="*/ 743125 w 1998270"/>
              <a:gd name="connsiteY3005" fmla="*/ 898493 h 1996549"/>
              <a:gd name="connsiteX3006" fmla="*/ 729993 w 1998270"/>
              <a:gd name="connsiteY3006" fmla="*/ 885359 h 1996549"/>
              <a:gd name="connsiteX3007" fmla="*/ 743125 w 1998270"/>
              <a:gd name="connsiteY3007" fmla="*/ 872227 h 1996549"/>
              <a:gd name="connsiteX3008" fmla="*/ 804211 w 1998270"/>
              <a:gd name="connsiteY3008" fmla="*/ 871410 h 1996549"/>
              <a:gd name="connsiteX3009" fmla="*/ 818027 w 1998270"/>
              <a:gd name="connsiteY3009" fmla="*/ 885225 h 1996549"/>
              <a:gd name="connsiteX3010" fmla="*/ 804211 w 1998270"/>
              <a:gd name="connsiteY3010" fmla="*/ 899041 h 1996549"/>
              <a:gd name="connsiteX3011" fmla="*/ 790396 w 1998270"/>
              <a:gd name="connsiteY3011" fmla="*/ 885225 h 1996549"/>
              <a:gd name="connsiteX3012" fmla="*/ 804211 w 1998270"/>
              <a:gd name="connsiteY3012" fmla="*/ 871410 h 1996549"/>
              <a:gd name="connsiteX3013" fmla="*/ 865246 w 1998270"/>
              <a:gd name="connsiteY3013" fmla="*/ 871033 h 1996549"/>
              <a:gd name="connsiteX3014" fmla="*/ 865587 w 1998270"/>
              <a:gd name="connsiteY3014" fmla="*/ 871033 h 1996549"/>
              <a:gd name="connsiteX3015" fmla="*/ 879573 w 1998270"/>
              <a:gd name="connsiteY3015" fmla="*/ 885359 h 1996549"/>
              <a:gd name="connsiteX3016" fmla="*/ 865246 w 1998270"/>
              <a:gd name="connsiteY3016" fmla="*/ 899687 h 1996549"/>
              <a:gd name="connsiteX3017" fmla="*/ 850920 w 1998270"/>
              <a:gd name="connsiteY3017" fmla="*/ 885359 h 1996549"/>
              <a:gd name="connsiteX3018" fmla="*/ 865246 w 1998270"/>
              <a:gd name="connsiteY3018" fmla="*/ 871033 h 1996549"/>
              <a:gd name="connsiteX3019" fmla="*/ 926648 w 1998270"/>
              <a:gd name="connsiteY3019" fmla="*/ 870351 h 1996549"/>
              <a:gd name="connsiteX3020" fmla="*/ 926989 w 1998270"/>
              <a:gd name="connsiteY3020" fmla="*/ 870351 h 1996549"/>
              <a:gd name="connsiteX3021" fmla="*/ 941657 w 1998270"/>
              <a:gd name="connsiteY3021" fmla="*/ 885359 h 1996549"/>
              <a:gd name="connsiteX3022" fmla="*/ 941657 w 1998270"/>
              <a:gd name="connsiteY3022" fmla="*/ 885531 h 1996549"/>
              <a:gd name="connsiteX3023" fmla="*/ 926648 w 1998270"/>
              <a:gd name="connsiteY3023" fmla="*/ 900199 h 1996549"/>
              <a:gd name="connsiteX3024" fmla="*/ 911639 w 1998270"/>
              <a:gd name="connsiteY3024" fmla="*/ 885359 h 1996549"/>
              <a:gd name="connsiteX3025" fmla="*/ 926648 w 1998270"/>
              <a:gd name="connsiteY3025" fmla="*/ 870351 h 1996549"/>
              <a:gd name="connsiteX3026" fmla="*/ 988415 w 1998270"/>
              <a:gd name="connsiteY3026" fmla="*/ 869535 h 1996549"/>
              <a:gd name="connsiteX3027" fmla="*/ 1004107 w 1998270"/>
              <a:gd name="connsiteY3027" fmla="*/ 885225 h 1996549"/>
              <a:gd name="connsiteX3028" fmla="*/ 988415 w 1998270"/>
              <a:gd name="connsiteY3028" fmla="*/ 900917 h 1996549"/>
              <a:gd name="connsiteX3029" fmla="*/ 972724 w 1998270"/>
              <a:gd name="connsiteY3029" fmla="*/ 885225 h 1996549"/>
              <a:gd name="connsiteX3030" fmla="*/ 988415 w 1998270"/>
              <a:gd name="connsiteY3030" fmla="*/ 869535 h 1996549"/>
              <a:gd name="connsiteX3031" fmla="*/ 1050132 w 1998270"/>
              <a:gd name="connsiteY3031" fmla="*/ 869158 h 1996549"/>
              <a:gd name="connsiteX3032" fmla="*/ 1052247 w 1998270"/>
              <a:gd name="connsiteY3032" fmla="*/ 869158 h 1996549"/>
              <a:gd name="connsiteX3033" fmla="*/ 1067188 w 1998270"/>
              <a:gd name="connsiteY3033" fmla="*/ 886212 h 1996549"/>
              <a:gd name="connsiteX3034" fmla="*/ 1067153 w 1998270"/>
              <a:gd name="connsiteY3034" fmla="*/ 887269 h 1996549"/>
              <a:gd name="connsiteX3035" fmla="*/ 1050132 w 1998270"/>
              <a:gd name="connsiteY3035" fmla="*/ 902245 h 1996549"/>
              <a:gd name="connsiteX3036" fmla="*/ 1033929 w 1998270"/>
              <a:gd name="connsiteY3036" fmla="*/ 886212 h 1996549"/>
              <a:gd name="connsiteX3037" fmla="*/ 1050132 w 1998270"/>
              <a:gd name="connsiteY3037" fmla="*/ 869158 h 1996549"/>
              <a:gd name="connsiteX3038" fmla="*/ 1110851 w 1998270"/>
              <a:gd name="connsiteY3038" fmla="*/ 868474 h 1996549"/>
              <a:gd name="connsiteX3039" fmla="*/ 1127907 w 1998270"/>
              <a:gd name="connsiteY3039" fmla="*/ 885529 h 1996549"/>
              <a:gd name="connsiteX3040" fmla="*/ 1110851 w 1998270"/>
              <a:gd name="connsiteY3040" fmla="*/ 902585 h 1996549"/>
              <a:gd name="connsiteX3041" fmla="*/ 1093796 w 1998270"/>
              <a:gd name="connsiteY3041" fmla="*/ 885529 h 1996549"/>
              <a:gd name="connsiteX3042" fmla="*/ 1110851 w 1998270"/>
              <a:gd name="connsiteY3042" fmla="*/ 868474 h 1996549"/>
              <a:gd name="connsiteX3043" fmla="*/ 1172252 w 1998270"/>
              <a:gd name="connsiteY3043" fmla="*/ 867963 h 1996549"/>
              <a:gd name="connsiteX3044" fmla="*/ 1189308 w 1998270"/>
              <a:gd name="connsiteY3044" fmla="*/ 885019 h 1996549"/>
              <a:gd name="connsiteX3045" fmla="*/ 1172252 w 1998270"/>
              <a:gd name="connsiteY3045" fmla="*/ 902075 h 1996549"/>
              <a:gd name="connsiteX3046" fmla="*/ 1155197 w 1998270"/>
              <a:gd name="connsiteY3046" fmla="*/ 885019 h 1996549"/>
              <a:gd name="connsiteX3047" fmla="*/ 1172252 w 1998270"/>
              <a:gd name="connsiteY3047" fmla="*/ 867963 h 1996549"/>
              <a:gd name="connsiteX3048" fmla="*/ 1234523 w 1998270"/>
              <a:gd name="connsiteY3048" fmla="*/ 867429 h 1996549"/>
              <a:gd name="connsiteX3049" fmla="*/ 1251562 w 1998270"/>
              <a:gd name="connsiteY3049" fmla="*/ 884506 h 1996549"/>
              <a:gd name="connsiteX3050" fmla="*/ 1251545 w 1998270"/>
              <a:gd name="connsiteY3050" fmla="*/ 885382 h 1996549"/>
              <a:gd name="connsiteX3051" fmla="*/ 1233654 w 1998270"/>
              <a:gd name="connsiteY3051" fmla="*/ 901563 h 1996549"/>
              <a:gd name="connsiteX3052" fmla="*/ 1232784 w 1998270"/>
              <a:gd name="connsiteY3052" fmla="*/ 901584 h 1996549"/>
              <a:gd name="connsiteX3053" fmla="*/ 1215745 w 1998270"/>
              <a:gd name="connsiteY3053" fmla="*/ 884506 h 1996549"/>
              <a:gd name="connsiteX3054" fmla="*/ 1215762 w 1998270"/>
              <a:gd name="connsiteY3054" fmla="*/ 883632 h 1996549"/>
              <a:gd name="connsiteX3055" fmla="*/ 1233654 w 1998270"/>
              <a:gd name="connsiteY3055" fmla="*/ 867453 h 1996549"/>
              <a:gd name="connsiteX3056" fmla="*/ 1234523 w 1998270"/>
              <a:gd name="connsiteY3056" fmla="*/ 867429 h 1996549"/>
              <a:gd name="connsiteX3057" fmla="*/ 1971152 w 1998270"/>
              <a:gd name="connsiteY3057" fmla="*/ 867110 h 1996549"/>
              <a:gd name="connsiteX3058" fmla="*/ 1988207 w 1998270"/>
              <a:gd name="connsiteY3058" fmla="*/ 885359 h 1996549"/>
              <a:gd name="connsiteX3059" fmla="*/ 1971152 w 1998270"/>
              <a:gd name="connsiteY3059" fmla="*/ 903439 h 1996549"/>
              <a:gd name="connsiteX3060" fmla="*/ 1970981 w 1998270"/>
              <a:gd name="connsiteY3060" fmla="*/ 903440 h 1996549"/>
              <a:gd name="connsiteX3061" fmla="*/ 1952902 w 1998270"/>
              <a:gd name="connsiteY3061" fmla="*/ 885359 h 1996549"/>
              <a:gd name="connsiteX3062" fmla="*/ 1971152 w 1998270"/>
              <a:gd name="connsiteY3062" fmla="*/ 867110 h 1996549"/>
              <a:gd name="connsiteX3063" fmla="*/ 1295055 w 1998270"/>
              <a:gd name="connsiteY3063" fmla="*/ 866939 h 1996549"/>
              <a:gd name="connsiteX3064" fmla="*/ 1313475 w 1998270"/>
              <a:gd name="connsiteY3064" fmla="*/ 885359 h 1996549"/>
              <a:gd name="connsiteX3065" fmla="*/ 1313475 w 1998270"/>
              <a:gd name="connsiteY3065" fmla="*/ 885529 h 1996549"/>
              <a:gd name="connsiteX3066" fmla="*/ 1295055 w 1998270"/>
              <a:gd name="connsiteY3066" fmla="*/ 903609 h 1996549"/>
              <a:gd name="connsiteX3067" fmla="*/ 1276635 w 1998270"/>
              <a:gd name="connsiteY3067" fmla="*/ 885359 h 1996549"/>
              <a:gd name="connsiteX3068" fmla="*/ 1295055 w 1998270"/>
              <a:gd name="connsiteY3068" fmla="*/ 866939 h 1996549"/>
              <a:gd name="connsiteX3069" fmla="*/ 1357138 w 1998270"/>
              <a:gd name="connsiteY3069" fmla="*/ 866598 h 1996549"/>
              <a:gd name="connsiteX3070" fmla="*/ 1375900 w 1998270"/>
              <a:gd name="connsiteY3070" fmla="*/ 885359 h 1996549"/>
              <a:gd name="connsiteX3071" fmla="*/ 1375900 w 1998270"/>
              <a:gd name="connsiteY3071" fmla="*/ 885530 h 1996549"/>
              <a:gd name="connsiteX3072" fmla="*/ 1357138 w 1998270"/>
              <a:gd name="connsiteY3072" fmla="*/ 903951 h 1996549"/>
              <a:gd name="connsiteX3073" fmla="*/ 1338377 w 1998270"/>
              <a:gd name="connsiteY3073" fmla="*/ 885359 h 1996549"/>
              <a:gd name="connsiteX3074" fmla="*/ 1357138 w 1998270"/>
              <a:gd name="connsiteY3074" fmla="*/ 866598 h 1996549"/>
              <a:gd name="connsiteX3075" fmla="*/ 1417858 w 1998270"/>
              <a:gd name="connsiteY3075" fmla="*/ 866088 h 1996549"/>
              <a:gd name="connsiteX3076" fmla="*/ 1418199 w 1998270"/>
              <a:gd name="connsiteY3076" fmla="*/ 866088 h 1996549"/>
              <a:gd name="connsiteX3077" fmla="*/ 1437131 w 1998270"/>
              <a:gd name="connsiteY3077" fmla="*/ 885359 h 1996549"/>
              <a:gd name="connsiteX3078" fmla="*/ 1437131 w 1998270"/>
              <a:gd name="connsiteY3078" fmla="*/ 885530 h 1996549"/>
              <a:gd name="connsiteX3079" fmla="*/ 1417858 w 1998270"/>
              <a:gd name="connsiteY3079" fmla="*/ 904461 h 1996549"/>
              <a:gd name="connsiteX3080" fmla="*/ 1398585 w 1998270"/>
              <a:gd name="connsiteY3080" fmla="*/ 885359 h 1996549"/>
              <a:gd name="connsiteX3081" fmla="*/ 1417858 w 1998270"/>
              <a:gd name="connsiteY3081" fmla="*/ 866088 h 1996549"/>
              <a:gd name="connsiteX3082" fmla="*/ 1479258 w 1998270"/>
              <a:gd name="connsiteY3082" fmla="*/ 865746 h 1996549"/>
              <a:gd name="connsiteX3083" fmla="*/ 1479429 w 1998270"/>
              <a:gd name="connsiteY3083" fmla="*/ 865746 h 1996549"/>
              <a:gd name="connsiteX3084" fmla="*/ 1498702 w 1998270"/>
              <a:gd name="connsiteY3084" fmla="*/ 885360 h 1996549"/>
              <a:gd name="connsiteX3085" fmla="*/ 1498702 w 1998270"/>
              <a:gd name="connsiteY3085" fmla="*/ 885530 h 1996549"/>
              <a:gd name="connsiteX3086" fmla="*/ 1479088 w 1998270"/>
              <a:gd name="connsiteY3086" fmla="*/ 904804 h 1996549"/>
              <a:gd name="connsiteX3087" fmla="*/ 1459474 w 1998270"/>
              <a:gd name="connsiteY3087" fmla="*/ 885360 h 1996549"/>
              <a:gd name="connsiteX3088" fmla="*/ 1459474 w 1998270"/>
              <a:gd name="connsiteY3088" fmla="*/ 885189 h 1996549"/>
              <a:gd name="connsiteX3089" fmla="*/ 1479258 w 1998270"/>
              <a:gd name="connsiteY3089" fmla="*/ 865746 h 1996549"/>
              <a:gd name="connsiteX3090" fmla="*/ 1540660 w 1998270"/>
              <a:gd name="connsiteY3090" fmla="*/ 865404 h 1996549"/>
              <a:gd name="connsiteX3091" fmla="*/ 1560615 w 1998270"/>
              <a:gd name="connsiteY3091" fmla="*/ 885359 h 1996549"/>
              <a:gd name="connsiteX3092" fmla="*/ 1560615 w 1998270"/>
              <a:gd name="connsiteY3092" fmla="*/ 885529 h 1996549"/>
              <a:gd name="connsiteX3093" fmla="*/ 1540660 w 1998270"/>
              <a:gd name="connsiteY3093" fmla="*/ 905145 h 1996549"/>
              <a:gd name="connsiteX3094" fmla="*/ 1520705 w 1998270"/>
              <a:gd name="connsiteY3094" fmla="*/ 885359 h 1996549"/>
              <a:gd name="connsiteX3095" fmla="*/ 1540660 w 1998270"/>
              <a:gd name="connsiteY3095" fmla="*/ 865404 h 1996549"/>
              <a:gd name="connsiteX3096" fmla="*/ 1602061 w 1998270"/>
              <a:gd name="connsiteY3096" fmla="*/ 865064 h 1996549"/>
              <a:gd name="connsiteX3097" fmla="*/ 1622357 w 1998270"/>
              <a:gd name="connsiteY3097" fmla="*/ 885359 h 1996549"/>
              <a:gd name="connsiteX3098" fmla="*/ 1622357 w 1998270"/>
              <a:gd name="connsiteY3098" fmla="*/ 885530 h 1996549"/>
              <a:gd name="connsiteX3099" fmla="*/ 1602061 w 1998270"/>
              <a:gd name="connsiteY3099" fmla="*/ 905485 h 1996549"/>
              <a:gd name="connsiteX3100" fmla="*/ 1581765 w 1998270"/>
              <a:gd name="connsiteY3100" fmla="*/ 885359 h 1996549"/>
              <a:gd name="connsiteX3101" fmla="*/ 1602061 w 1998270"/>
              <a:gd name="connsiteY3101" fmla="*/ 865064 h 1996549"/>
              <a:gd name="connsiteX3102" fmla="*/ 1664145 w 1998270"/>
              <a:gd name="connsiteY3102" fmla="*/ 864722 h 1996549"/>
              <a:gd name="connsiteX3103" fmla="*/ 1684783 w 1998270"/>
              <a:gd name="connsiteY3103" fmla="*/ 885359 h 1996549"/>
              <a:gd name="connsiteX3104" fmla="*/ 1664145 w 1998270"/>
              <a:gd name="connsiteY3104" fmla="*/ 905827 h 1996549"/>
              <a:gd name="connsiteX3105" fmla="*/ 1643508 w 1998270"/>
              <a:gd name="connsiteY3105" fmla="*/ 885359 h 1996549"/>
              <a:gd name="connsiteX3106" fmla="*/ 1664145 w 1998270"/>
              <a:gd name="connsiteY3106" fmla="*/ 864722 h 1996549"/>
              <a:gd name="connsiteX3107" fmla="*/ 1786265 w 1998270"/>
              <a:gd name="connsiteY3107" fmla="*/ 864553 h 1996549"/>
              <a:gd name="connsiteX3108" fmla="*/ 1786606 w 1998270"/>
              <a:gd name="connsiteY3108" fmla="*/ 864553 h 1996549"/>
              <a:gd name="connsiteX3109" fmla="*/ 1807073 w 1998270"/>
              <a:gd name="connsiteY3109" fmla="*/ 885359 h 1996549"/>
              <a:gd name="connsiteX3110" fmla="*/ 1807073 w 1998270"/>
              <a:gd name="connsiteY3110" fmla="*/ 885530 h 1996549"/>
              <a:gd name="connsiteX3111" fmla="*/ 1786265 w 1998270"/>
              <a:gd name="connsiteY3111" fmla="*/ 905998 h 1996549"/>
              <a:gd name="connsiteX3112" fmla="*/ 1765457 w 1998270"/>
              <a:gd name="connsiteY3112" fmla="*/ 885359 h 1996549"/>
              <a:gd name="connsiteX3113" fmla="*/ 1786265 w 1998270"/>
              <a:gd name="connsiteY3113" fmla="*/ 864553 h 1996549"/>
              <a:gd name="connsiteX3114" fmla="*/ 1724864 w 1998270"/>
              <a:gd name="connsiteY3114" fmla="*/ 864553 h 1996549"/>
              <a:gd name="connsiteX3115" fmla="*/ 1725205 w 1998270"/>
              <a:gd name="connsiteY3115" fmla="*/ 864553 h 1996549"/>
              <a:gd name="connsiteX3116" fmla="*/ 1745672 w 1998270"/>
              <a:gd name="connsiteY3116" fmla="*/ 885359 h 1996549"/>
              <a:gd name="connsiteX3117" fmla="*/ 1745672 w 1998270"/>
              <a:gd name="connsiteY3117" fmla="*/ 885530 h 1996549"/>
              <a:gd name="connsiteX3118" fmla="*/ 1724864 w 1998270"/>
              <a:gd name="connsiteY3118" fmla="*/ 905998 h 1996549"/>
              <a:gd name="connsiteX3119" fmla="*/ 1704056 w 1998270"/>
              <a:gd name="connsiteY3119" fmla="*/ 885359 h 1996549"/>
              <a:gd name="connsiteX3120" fmla="*/ 1724864 w 1998270"/>
              <a:gd name="connsiteY3120" fmla="*/ 864553 h 1996549"/>
              <a:gd name="connsiteX3121" fmla="*/ 1909067 w 1998270"/>
              <a:gd name="connsiteY3121" fmla="*/ 864382 h 1996549"/>
              <a:gd name="connsiteX3122" fmla="*/ 1930046 w 1998270"/>
              <a:gd name="connsiteY3122" fmla="*/ 885359 h 1996549"/>
              <a:gd name="connsiteX3123" fmla="*/ 1909067 w 1998270"/>
              <a:gd name="connsiteY3123" fmla="*/ 906168 h 1996549"/>
              <a:gd name="connsiteX3124" fmla="*/ 1888089 w 1998270"/>
              <a:gd name="connsiteY3124" fmla="*/ 885359 h 1996549"/>
              <a:gd name="connsiteX3125" fmla="*/ 1909067 w 1998270"/>
              <a:gd name="connsiteY3125" fmla="*/ 864382 h 1996549"/>
              <a:gd name="connsiteX3126" fmla="*/ 1847667 w 1998270"/>
              <a:gd name="connsiteY3126" fmla="*/ 864382 h 1996549"/>
              <a:gd name="connsiteX3127" fmla="*/ 1847837 w 1998270"/>
              <a:gd name="connsiteY3127" fmla="*/ 864382 h 1996549"/>
              <a:gd name="connsiteX3128" fmla="*/ 1868816 w 1998270"/>
              <a:gd name="connsiteY3128" fmla="*/ 885359 h 1996549"/>
              <a:gd name="connsiteX3129" fmla="*/ 1868816 w 1998270"/>
              <a:gd name="connsiteY3129" fmla="*/ 885362 h 1996549"/>
              <a:gd name="connsiteX3130" fmla="*/ 1847667 w 1998270"/>
              <a:gd name="connsiteY3130" fmla="*/ 906168 h 1996549"/>
              <a:gd name="connsiteX3131" fmla="*/ 1826688 w 1998270"/>
              <a:gd name="connsiteY3131" fmla="*/ 885359 h 1996549"/>
              <a:gd name="connsiteX3132" fmla="*/ 1847667 w 1998270"/>
              <a:gd name="connsiteY3132" fmla="*/ 864382 h 1996549"/>
              <a:gd name="connsiteX3133" fmla="*/ 5629 w 1998270"/>
              <a:gd name="connsiteY3133" fmla="*/ 820036 h 1996549"/>
              <a:gd name="connsiteX3134" fmla="*/ 9551 w 1998270"/>
              <a:gd name="connsiteY3134" fmla="*/ 823959 h 1996549"/>
              <a:gd name="connsiteX3135" fmla="*/ 5629 w 1998270"/>
              <a:gd name="connsiteY3135" fmla="*/ 827882 h 1996549"/>
              <a:gd name="connsiteX3136" fmla="*/ 1706 w 1998270"/>
              <a:gd name="connsiteY3136" fmla="*/ 823959 h 1996549"/>
              <a:gd name="connsiteX3137" fmla="*/ 5629 w 1998270"/>
              <a:gd name="connsiteY3137" fmla="*/ 820036 h 1996549"/>
              <a:gd name="connsiteX3138" fmla="*/ 67029 w 1998270"/>
              <a:gd name="connsiteY3138" fmla="*/ 818500 h 1996549"/>
              <a:gd name="connsiteX3139" fmla="*/ 72487 w 1998270"/>
              <a:gd name="connsiteY3139" fmla="*/ 823959 h 1996549"/>
              <a:gd name="connsiteX3140" fmla="*/ 67029 w 1998270"/>
              <a:gd name="connsiteY3140" fmla="*/ 829417 h 1996549"/>
              <a:gd name="connsiteX3141" fmla="*/ 61572 w 1998270"/>
              <a:gd name="connsiteY3141" fmla="*/ 823959 h 1996549"/>
              <a:gd name="connsiteX3142" fmla="*/ 67029 w 1998270"/>
              <a:gd name="connsiteY3142" fmla="*/ 818500 h 1996549"/>
              <a:gd name="connsiteX3143" fmla="*/ 129113 w 1998270"/>
              <a:gd name="connsiteY3143" fmla="*/ 817648 h 1996549"/>
              <a:gd name="connsiteX3144" fmla="*/ 129454 w 1998270"/>
              <a:gd name="connsiteY3144" fmla="*/ 817648 h 1996549"/>
              <a:gd name="connsiteX3145" fmla="*/ 135424 w 1998270"/>
              <a:gd name="connsiteY3145" fmla="*/ 823960 h 1996549"/>
              <a:gd name="connsiteX3146" fmla="*/ 129113 w 1998270"/>
              <a:gd name="connsiteY3146" fmla="*/ 830270 h 1996549"/>
              <a:gd name="connsiteX3147" fmla="*/ 122803 w 1998270"/>
              <a:gd name="connsiteY3147" fmla="*/ 823960 h 1996549"/>
              <a:gd name="connsiteX3148" fmla="*/ 129113 w 1998270"/>
              <a:gd name="connsiteY3148" fmla="*/ 817648 h 1996549"/>
              <a:gd name="connsiteX3149" fmla="*/ 190199 w 1998270"/>
              <a:gd name="connsiteY3149" fmla="*/ 816832 h 1996549"/>
              <a:gd name="connsiteX3150" fmla="*/ 197192 w 1998270"/>
              <a:gd name="connsiteY3150" fmla="*/ 823825 h 1996549"/>
              <a:gd name="connsiteX3151" fmla="*/ 190199 w 1998270"/>
              <a:gd name="connsiteY3151" fmla="*/ 830818 h 1996549"/>
              <a:gd name="connsiteX3152" fmla="*/ 183206 w 1998270"/>
              <a:gd name="connsiteY3152" fmla="*/ 823825 h 1996549"/>
              <a:gd name="connsiteX3153" fmla="*/ 190199 w 1998270"/>
              <a:gd name="connsiteY3153" fmla="*/ 816832 h 1996549"/>
              <a:gd name="connsiteX3154" fmla="*/ 251233 w 1998270"/>
              <a:gd name="connsiteY3154" fmla="*/ 816114 h 1996549"/>
              <a:gd name="connsiteX3155" fmla="*/ 251574 w 1998270"/>
              <a:gd name="connsiteY3155" fmla="*/ 816114 h 1996549"/>
              <a:gd name="connsiteX3156" fmla="*/ 259079 w 1998270"/>
              <a:gd name="connsiteY3156" fmla="*/ 823960 h 1996549"/>
              <a:gd name="connsiteX3157" fmla="*/ 251233 w 1998270"/>
              <a:gd name="connsiteY3157" fmla="*/ 831804 h 1996549"/>
              <a:gd name="connsiteX3158" fmla="*/ 243388 w 1998270"/>
              <a:gd name="connsiteY3158" fmla="*/ 823960 h 1996549"/>
              <a:gd name="connsiteX3159" fmla="*/ 251233 w 1998270"/>
              <a:gd name="connsiteY3159" fmla="*/ 816114 h 1996549"/>
              <a:gd name="connsiteX3160" fmla="*/ 312635 w 1998270"/>
              <a:gd name="connsiteY3160" fmla="*/ 815431 h 1996549"/>
              <a:gd name="connsiteX3161" fmla="*/ 321162 w 1998270"/>
              <a:gd name="connsiteY3161" fmla="*/ 823959 h 1996549"/>
              <a:gd name="connsiteX3162" fmla="*/ 312635 w 1998270"/>
              <a:gd name="connsiteY3162" fmla="*/ 832486 h 1996549"/>
              <a:gd name="connsiteX3163" fmla="*/ 304107 w 1998270"/>
              <a:gd name="connsiteY3163" fmla="*/ 823959 h 1996549"/>
              <a:gd name="connsiteX3164" fmla="*/ 312635 w 1998270"/>
              <a:gd name="connsiteY3164" fmla="*/ 815431 h 1996549"/>
              <a:gd name="connsiteX3165" fmla="*/ 374035 w 1998270"/>
              <a:gd name="connsiteY3165" fmla="*/ 814749 h 1996549"/>
              <a:gd name="connsiteX3166" fmla="*/ 383246 w 1998270"/>
              <a:gd name="connsiteY3166" fmla="*/ 823960 h 1996549"/>
              <a:gd name="connsiteX3167" fmla="*/ 374035 w 1998270"/>
              <a:gd name="connsiteY3167" fmla="*/ 833170 h 1996549"/>
              <a:gd name="connsiteX3168" fmla="*/ 364826 w 1998270"/>
              <a:gd name="connsiteY3168" fmla="*/ 823960 h 1996549"/>
              <a:gd name="connsiteX3169" fmla="*/ 374035 w 1998270"/>
              <a:gd name="connsiteY3169" fmla="*/ 814749 h 1996549"/>
              <a:gd name="connsiteX3170" fmla="*/ 436119 w 1998270"/>
              <a:gd name="connsiteY3170" fmla="*/ 813897 h 1996549"/>
              <a:gd name="connsiteX3171" fmla="*/ 436460 w 1998270"/>
              <a:gd name="connsiteY3171" fmla="*/ 813897 h 1996549"/>
              <a:gd name="connsiteX3172" fmla="*/ 446182 w 1998270"/>
              <a:gd name="connsiteY3172" fmla="*/ 823960 h 1996549"/>
              <a:gd name="connsiteX3173" fmla="*/ 436119 w 1998270"/>
              <a:gd name="connsiteY3173" fmla="*/ 834022 h 1996549"/>
              <a:gd name="connsiteX3174" fmla="*/ 426057 w 1998270"/>
              <a:gd name="connsiteY3174" fmla="*/ 823960 h 1996549"/>
              <a:gd name="connsiteX3175" fmla="*/ 436119 w 1998270"/>
              <a:gd name="connsiteY3175" fmla="*/ 813897 h 1996549"/>
              <a:gd name="connsiteX3176" fmla="*/ 497205 w 1998270"/>
              <a:gd name="connsiteY3176" fmla="*/ 813080 h 1996549"/>
              <a:gd name="connsiteX3177" fmla="*/ 507950 w 1998270"/>
              <a:gd name="connsiteY3177" fmla="*/ 823825 h 1996549"/>
              <a:gd name="connsiteX3178" fmla="*/ 497205 w 1998270"/>
              <a:gd name="connsiteY3178" fmla="*/ 834570 h 1996549"/>
              <a:gd name="connsiteX3179" fmla="*/ 486460 w 1998270"/>
              <a:gd name="connsiteY3179" fmla="*/ 823825 h 1996549"/>
              <a:gd name="connsiteX3180" fmla="*/ 497205 w 1998270"/>
              <a:gd name="connsiteY3180" fmla="*/ 813080 h 1996549"/>
              <a:gd name="connsiteX3181" fmla="*/ 558240 w 1998270"/>
              <a:gd name="connsiteY3181" fmla="*/ 812532 h 1996549"/>
              <a:gd name="connsiteX3182" fmla="*/ 569667 w 1998270"/>
              <a:gd name="connsiteY3182" fmla="*/ 823960 h 1996549"/>
              <a:gd name="connsiteX3183" fmla="*/ 558240 w 1998270"/>
              <a:gd name="connsiteY3183" fmla="*/ 835386 h 1996549"/>
              <a:gd name="connsiteX3184" fmla="*/ 546813 w 1998270"/>
              <a:gd name="connsiteY3184" fmla="*/ 823960 h 1996549"/>
              <a:gd name="connsiteX3185" fmla="*/ 558240 w 1998270"/>
              <a:gd name="connsiteY3185" fmla="*/ 812532 h 1996549"/>
              <a:gd name="connsiteX3186" fmla="*/ 619642 w 1998270"/>
              <a:gd name="connsiteY3186" fmla="*/ 811851 h 1996549"/>
              <a:gd name="connsiteX3187" fmla="*/ 631751 w 1998270"/>
              <a:gd name="connsiteY3187" fmla="*/ 823960 h 1996549"/>
              <a:gd name="connsiteX3188" fmla="*/ 619642 w 1998270"/>
              <a:gd name="connsiteY3188" fmla="*/ 836070 h 1996549"/>
              <a:gd name="connsiteX3189" fmla="*/ 607532 w 1998270"/>
              <a:gd name="connsiteY3189" fmla="*/ 823960 h 1996549"/>
              <a:gd name="connsiteX3190" fmla="*/ 619642 w 1998270"/>
              <a:gd name="connsiteY3190" fmla="*/ 811851 h 1996549"/>
              <a:gd name="connsiteX3191" fmla="*/ 681042 w 1998270"/>
              <a:gd name="connsiteY3191" fmla="*/ 811168 h 1996549"/>
              <a:gd name="connsiteX3192" fmla="*/ 681384 w 1998270"/>
              <a:gd name="connsiteY3192" fmla="*/ 811168 h 1996549"/>
              <a:gd name="connsiteX3193" fmla="*/ 693834 w 1998270"/>
              <a:gd name="connsiteY3193" fmla="*/ 823960 h 1996549"/>
              <a:gd name="connsiteX3194" fmla="*/ 681042 w 1998270"/>
              <a:gd name="connsiteY3194" fmla="*/ 836752 h 1996549"/>
              <a:gd name="connsiteX3195" fmla="*/ 668251 w 1998270"/>
              <a:gd name="connsiteY3195" fmla="*/ 823960 h 1996549"/>
              <a:gd name="connsiteX3196" fmla="*/ 681042 w 1998270"/>
              <a:gd name="connsiteY3196" fmla="*/ 811168 h 1996549"/>
              <a:gd name="connsiteX3197" fmla="*/ 743126 w 1998270"/>
              <a:gd name="connsiteY3197" fmla="*/ 810316 h 1996549"/>
              <a:gd name="connsiteX3198" fmla="*/ 756771 w 1998270"/>
              <a:gd name="connsiteY3198" fmla="*/ 823960 h 1996549"/>
              <a:gd name="connsiteX3199" fmla="*/ 743126 w 1998270"/>
              <a:gd name="connsiteY3199" fmla="*/ 837605 h 1996549"/>
              <a:gd name="connsiteX3200" fmla="*/ 729482 w 1998270"/>
              <a:gd name="connsiteY3200" fmla="*/ 823960 h 1996549"/>
              <a:gd name="connsiteX3201" fmla="*/ 743126 w 1998270"/>
              <a:gd name="connsiteY3201" fmla="*/ 810316 h 1996549"/>
              <a:gd name="connsiteX3202" fmla="*/ 926648 w 1998270"/>
              <a:gd name="connsiteY3202" fmla="*/ 809122 h 1996549"/>
              <a:gd name="connsiteX3203" fmla="*/ 942168 w 1998270"/>
              <a:gd name="connsiteY3203" fmla="*/ 824642 h 1996549"/>
              <a:gd name="connsiteX3204" fmla="*/ 942168 w 1998270"/>
              <a:gd name="connsiteY3204" fmla="*/ 824814 h 1996549"/>
              <a:gd name="connsiteX3205" fmla="*/ 926648 w 1998270"/>
              <a:gd name="connsiteY3205" fmla="*/ 839992 h 1996549"/>
              <a:gd name="connsiteX3206" fmla="*/ 926477 w 1998270"/>
              <a:gd name="connsiteY3206" fmla="*/ 839994 h 1996549"/>
              <a:gd name="connsiteX3207" fmla="*/ 911127 w 1998270"/>
              <a:gd name="connsiteY3207" fmla="*/ 824642 h 1996549"/>
              <a:gd name="connsiteX3208" fmla="*/ 926648 w 1998270"/>
              <a:gd name="connsiteY3208" fmla="*/ 809122 h 1996549"/>
              <a:gd name="connsiteX3209" fmla="*/ 865246 w 1998270"/>
              <a:gd name="connsiteY3209" fmla="*/ 809122 h 1996549"/>
              <a:gd name="connsiteX3210" fmla="*/ 880085 w 1998270"/>
              <a:gd name="connsiteY3210" fmla="*/ 823960 h 1996549"/>
              <a:gd name="connsiteX3211" fmla="*/ 865246 w 1998270"/>
              <a:gd name="connsiteY3211" fmla="*/ 838799 h 1996549"/>
              <a:gd name="connsiteX3212" fmla="*/ 850408 w 1998270"/>
              <a:gd name="connsiteY3212" fmla="*/ 823960 h 1996549"/>
              <a:gd name="connsiteX3213" fmla="*/ 865246 w 1998270"/>
              <a:gd name="connsiteY3213" fmla="*/ 809122 h 1996549"/>
              <a:gd name="connsiteX3214" fmla="*/ 803844 w 1998270"/>
              <a:gd name="connsiteY3214" fmla="*/ 809122 h 1996549"/>
              <a:gd name="connsiteX3215" fmla="*/ 804185 w 1998270"/>
              <a:gd name="connsiteY3215" fmla="*/ 809122 h 1996549"/>
              <a:gd name="connsiteX3216" fmla="*/ 818171 w 1998270"/>
              <a:gd name="connsiteY3216" fmla="*/ 823448 h 1996549"/>
              <a:gd name="connsiteX3217" fmla="*/ 803844 w 1998270"/>
              <a:gd name="connsiteY3217" fmla="*/ 837775 h 1996549"/>
              <a:gd name="connsiteX3218" fmla="*/ 789518 w 1998270"/>
              <a:gd name="connsiteY3218" fmla="*/ 823448 h 1996549"/>
              <a:gd name="connsiteX3219" fmla="*/ 803844 w 1998270"/>
              <a:gd name="connsiteY3219" fmla="*/ 809122 h 1996549"/>
              <a:gd name="connsiteX3220" fmla="*/ 988048 w 1998270"/>
              <a:gd name="connsiteY3220" fmla="*/ 807758 h 1996549"/>
              <a:gd name="connsiteX3221" fmla="*/ 989277 w 1998270"/>
              <a:gd name="connsiteY3221" fmla="*/ 807787 h 1996549"/>
              <a:gd name="connsiteX3222" fmla="*/ 1004252 w 1998270"/>
              <a:gd name="connsiteY3222" fmla="*/ 824813 h 1996549"/>
              <a:gd name="connsiteX3223" fmla="*/ 1004252 w 1998270"/>
              <a:gd name="connsiteY3223" fmla="*/ 824985 h 1996549"/>
              <a:gd name="connsiteX3224" fmla="*/ 988048 w 1998270"/>
              <a:gd name="connsiteY3224" fmla="*/ 840845 h 1996549"/>
              <a:gd name="connsiteX3225" fmla="*/ 971846 w 1998270"/>
              <a:gd name="connsiteY3225" fmla="*/ 824813 h 1996549"/>
              <a:gd name="connsiteX3226" fmla="*/ 988048 w 1998270"/>
              <a:gd name="connsiteY3226" fmla="*/ 807758 h 1996549"/>
              <a:gd name="connsiteX3227" fmla="*/ 1050132 w 1998270"/>
              <a:gd name="connsiteY3227" fmla="*/ 807074 h 1996549"/>
              <a:gd name="connsiteX3228" fmla="*/ 1067188 w 1998270"/>
              <a:gd name="connsiteY3228" fmla="*/ 824130 h 1996549"/>
              <a:gd name="connsiteX3229" fmla="*/ 1050132 w 1998270"/>
              <a:gd name="connsiteY3229" fmla="*/ 841186 h 1996549"/>
              <a:gd name="connsiteX3230" fmla="*/ 1033077 w 1998270"/>
              <a:gd name="connsiteY3230" fmla="*/ 824130 h 1996549"/>
              <a:gd name="connsiteX3231" fmla="*/ 1050132 w 1998270"/>
              <a:gd name="connsiteY3231" fmla="*/ 807074 h 1996549"/>
              <a:gd name="connsiteX3232" fmla="*/ 1110851 w 1998270"/>
              <a:gd name="connsiteY3232" fmla="*/ 806562 h 1996549"/>
              <a:gd name="connsiteX3233" fmla="*/ 1127907 w 1998270"/>
              <a:gd name="connsiteY3233" fmla="*/ 823618 h 1996549"/>
              <a:gd name="connsiteX3234" fmla="*/ 1110851 w 1998270"/>
              <a:gd name="connsiteY3234" fmla="*/ 840674 h 1996549"/>
              <a:gd name="connsiteX3235" fmla="*/ 1093796 w 1998270"/>
              <a:gd name="connsiteY3235" fmla="*/ 823618 h 1996549"/>
              <a:gd name="connsiteX3236" fmla="*/ 1110851 w 1998270"/>
              <a:gd name="connsiteY3236" fmla="*/ 806562 h 1996549"/>
              <a:gd name="connsiteX3237" fmla="*/ 1172253 w 1998270"/>
              <a:gd name="connsiteY3237" fmla="*/ 805881 h 1996549"/>
              <a:gd name="connsiteX3238" fmla="*/ 1172594 w 1998270"/>
              <a:gd name="connsiteY3238" fmla="*/ 805881 h 1996549"/>
              <a:gd name="connsiteX3239" fmla="*/ 1190332 w 1998270"/>
              <a:gd name="connsiteY3239" fmla="*/ 823960 h 1996549"/>
              <a:gd name="connsiteX3240" fmla="*/ 1172253 w 1998270"/>
              <a:gd name="connsiteY3240" fmla="*/ 841016 h 1996549"/>
              <a:gd name="connsiteX3241" fmla="*/ 1154174 w 1998270"/>
              <a:gd name="connsiteY3241" fmla="*/ 823960 h 1996549"/>
              <a:gd name="connsiteX3242" fmla="*/ 1172253 w 1998270"/>
              <a:gd name="connsiteY3242" fmla="*/ 805881 h 1996549"/>
              <a:gd name="connsiteX3243" fmla="*/ 1233654 w 1998270"/>
              <a:gd name="connsiteY3243" fmla="*/ 805539 h 1996549"/>
              <a:gd name="connsiteX3244" fmla="*/ 1252074 w 1998270"/>
              <a:gd name="connsiteY3244" fmla="*/ 823960 h 1996549"/>
              <a:gd name="connsiteX3245" fmla="*/ 1252074 w 1998270"/>
              <a:gd name="connsiteY3245" fmla="*/ 824132 h 1996549"/>
              <a:gd name="connsiteX3246" fmla="*/ 1233654 w 1998270"/>
              <a:gd name="connsiteY3246" fmla="*/ 842209 h 1996549"/>
              <a:gd name="connsiteX3247" fmla="*/ 1215234 w 1998270"/>
              <a:gd name="connsiteY3247" fmla="*/ 823960 h 1996549"/>
              <a:gd name="connsiteX3248" fmla="*/ 1233654 w 1998270"/>
              <a:gd name="connsiteY3248" fmla="*/ 805539 h 1996549"/>
              <a:gd name="connsiteX3249" fmla="*/ 1971151 w 1998270"/>
              <a:gd name="connsiteY3249" fmla="*/ 805028 h 1996549"/>
              <a:gd name="connsiteX3250" fmla="*/ 1971663 w 1998270"/>
              <a:gd name="connsiteY3250" fmla="*/ 805034 h 1996549"/>
              <a:gd name="connsiteX3251" fmla="*/ 1990083 w 1998270"/>
              <a:gd name="connsiteY3251" fmla="*/ 824470 h 1996549"/>
              <a:gd name="connsiteX3252" fmla="*/ 1971151 w 1998270"/>
              <a:gd name="connsiteY3252" fmla="*/ 843232 h 1996549"/>
              <a:gd name="connsiteX3253" fmla="*/ 1970811 w 1998270"/>
              <a:gd name="connsiteY3253" fmla="*/ 843229 h 1996549"/>
              <a:gd name="connsiteX3254" fmla="*/ 1952220 w 1998270"/>
              <a:gd name="connsiteY3254" fmla="*/ 823960 h 1996549"/>
              <a:gd name="connsiteX3255" fmla="*/ 1971151 w 1998270"/>
              <a:gd name="connsiteY3255" fmla="*/ 805028 h 1996549"/>
              <a:gd name="connsiteX3256" fmla="*/ 1295055 w 1998270"/>
              <a:gd name="connsiteY3256" fmla="*/ 804857 h 1996549"/>
              <a:gd name="connsiteX3257" fmla="*/ 1295396 w 1998270"/>
              <a:gd name="connsiteY3257" fmla="*/ 804861 h 1996549"/>
              <a:gd name="connsiteX3258" fmla="*/ 1314158 w 1998270"/>
              <a:gd name="connsiteY3258" fmla="*/ 824301 h 1996549"/>
              <a:gd name="connsiteX3259" fmla="*/ 1295055 w 1998270"/>
              <a:gd name="connsiteY3259" fmla="*/ 843232 h 1996549"/>
              <a:gd name="connsiteX3260" fmla="*/ 1294885 w 1998270"/>
              <a:gd name="connsiteY3260" fmla="*/ 843232 h 1996549"/>
              <a:gd name="connsiteX3261" fmla="*/ 1275952 w 1998270"/>
              <a:gd name="connsiteY3261" fmla="*/ 823960 h 1996549"/>
              <a:gd name="connsiteX3262" fmla="*/ 1295055 w 1998270"/>
              <a:gd name="connsiteY3262" fmla="*/ 804857 h 1996549"/>
              <a:gd name="connsiteX3263" fmla="*/ 1357139 w 1998270"/>
              <a:gd name="connsiteY3263" fmla="*/ 804516 h 1996549"/>
              <a:gd name="connsiteX3264" fmla="*/ 1376583 w 1998270"/>
              <a:gd name="connsiteY3264" fmla="*/ 823960 h 1996549"/>
              <a:gd name="connsiteX3265" fmla="*/ 1376583 w 1998270"/>
              <a:gd name="connsiteY3265" fmla="*/ 824131 h 1996549"/>
              <a:gd name="connsiteX3266" fmla="*/ 1357139 w 1998270"/>
              <a:gd name="connsiteY3266" fmla="*/ 843232 h 1996549"/>
              <a:gd name="connsiteX3267" fmla="*/ 1356968 w 1998270"/>
              <a:gd name="connsiteY3267" fmla="*/ 843232 h 1996549"/>
              <a:gd name="connsiteX3268" fmla="*/ 1337695 w 1998270"/>
              <a:gd name="connsiteY3268" fmla="*/ 823960 h 1996549"/>
              <a:gd name="connsiteX3269" fmla="*/ 1357139 w 1998270"/>
              <a:gd name="connsiteY3269" fmla="*/ 804516 h 1996549"/>
              <a:gd name="connsiteX3270" fmla="*/ 1417857 w 1998270"/>
              <a:gd name="connsiteY3270" fmla="*/ 804004 h 1996549"/>
              <a:gd name="connsiteX3271" fmla="*/ 1437813 w 1998270"/>
              <a:gd name="connsiteY3271" fmla="*/ 823448 h 1996549"/>
              <a:gd name="connsiteX3272" fmla="*/ 1437813 w 1998270"/>
              <a:gd name="connsiteY3272" fmla="*/ 823619 h 1996549"/>
              <a:gd name="connsiteX3273" fmla="*/ 1417857 w 1998270"/>
              <a:gd name="connsiteY3273" fmla="*/ 843232 h 1996549"/>
              <a:gd name="connsiteX3274" fmla="*/ 1398073 w 1998270"/>
              <a:gd name="connsiteY3274" fmla="*/ 823960 h 1996549"/>
              <a:gd name="connsiteX3275" fmla="*/ 1398073 w 1998270"/>
              <a:gd name="connsiteY3275" fmla="*/ 823788 h 1996549"/>
              <a:gd name="connsiteX3276" fmla="*/ 1417857 w 1998270"/>
              <a:gd name="connsiteY3276" fmla="*/ 804004 h 1996549"/>
              <a:gd name="connsiteX3277" fmla="*/ 1479259 w 1998270"/>
              <a:gd name="connsiteY3277" fmla="*/ 803493 h 1996549"/>
              <a:gd name="connsiteX3278" fmla="*/ 1499726 w 1998270"/>
              <a:gd name="connsiteY3278" fmla="*/ 823960 h 1996549"/>
              <a:gd name="connsiteX3279" fmla="*/ 1499726 w 1998270"/>
              <a:gd name="connsiteY3279" fmla="*/ 824130 h 1996549"/>
              <a:gd name="connsiteX3280" fmla="*/ 1479259 w 1998270"/>
              <a:gd name="connsiteY3280" fmla="*/ 844255 h 1996549"/>
              <a:gd name="connsiteX3281" fmla="*/ 1479088 w 1998270"/>
              <a:gd name="connsiteY3281" fmla="*/ 844255 h 1996549"/>
              <a:gd name="connsiteX3282" fmla="*/ 1458792 w 1998270"/>
              <a:gd name="connsiteY3282" fmla="*/ 823960 h 1996549"/>
              <a:gd name="connsiteX3283" fmla="*/ 1479259 w 1998270"/>
              <a:gd name="connsiteY3283" fmla="*/ 803493 h 1996549"/>
              <a:gd name="connsiteX3284" fmla="*/ 1541342 w 1998270"/>
              <a:gd name="connsiteY3284" fmla="*/ 803145 h 1996549"/>
              <a:gd name="connsiteX3285" fmla="*/ 1561809 w 1998270"/>
              <a:gd name="connsiteY3285" fmla="*/ 823960 h 1996549"/>
              <a:gd name="connsiteX3286" fmla="*/ 1561809 w 1998270"/>
              <a:gd name="connsiteY3286" fmla="*/ 824477 h 1996549"/>
              <a:gd name="connsiteX3287" fmla="*/ 1540660 w 1998270"/>
              <a:gd name="connsiteY3287" fmla="*/ 844597 h 1996549"/>
              <a:gd name="connsiteX3288" fmla="*/ 1519852 w 1998270"/>
              <a:gd name="connsiteY3288" fmla="*/ 823960 h 1996549"/>
              <a:gd name="connsiteX3289" fmla="*/ 1540660 w 1998270"/>
              <a:gd name="connsiteY3289" fmla="*/ 803151 h 1996549"/>
              <a:gd name="connsiteX3290" fmla="*/ 1541342 w 1998270"/>
              <a:gd name="connsiteY3290" fmla="*/ 803145 h 1996549"/>
              <a:gd name="connsiteX3291" fmla="*/ 1602061 w 1998270"/>
              <a:gd name="connsiteY3291" fmla="*/ 802811 h 1996549"/>
              <a:gd name="connsiteX3292" fmla="*/ 1602402 w 1998270"/>
              <a:gd name="connsiteY3292" fmla="*/ 802811 h 1996549"/>
              <a:gd name="connsiteX3293" fmla="*/ 1623211 w 1998270"/>
              <a:gd name="connsiteY3293" fmla="*/ 823960 h 1996549"/>
              <a:gd name="connsiteX3294" fmla="*/ 1623211 w 1998270"/>
              <a:gd name="connsiteY3294" fmla="*/ 824131 h 1996549"/>
              <a:gd name="connsiteX3295" fmla="*/ 1602061 w 1998270"/>
              <a:gd name="connsiteY3295" fmla="*/ 844938 h 1996549"/>
              <a:gd name="connsiteX3296" fmla="*/ 1581083 w 1998270"/>
              <a:gd name="connsiteY3296" fmla="*/ 823960 h 1996549"/>
              <a:gd name="connsiteX3297" fmla="*/ 1581083 w 1998270"/>
              <a:gd name="connsiteY3297" fmla="*/ 823789 h 1996549"/>
              <a:gd name="connsiteX3298" fmla="*/ 1602061 w 1998270"/>
              <a:gd name="connsiteY3298" fmla="*/ 802811 h 1996549"/>
              <a:gd name="connsiteX3299" fmla="*/ 1664144 w 1998270"/>
              <a:gd name="connsiteY3299" fmla="*/ 802640 h 1996549"/>
              <a:gd name="connsiteX3300" fmla="*/ 1685464 w 1998270"/>
              <a:gd name="connsiteY3300" fmla="*/ 823959 h 1996549"/>
              <a:gd name="connsiteX3301" fmla="*/ 1685464 w 1998270"/>
              <a:gd name="connsiteY3301" fmla="*/ 824131 h 1996549"/>
              <a:gd name="connsiteX3302" fmla="*/ 1664144 w 1998270"/>
              <a:gd name="connsiteY3302" fmla="*/ 845109 h 1996549"/>
              <a:gd name="connsiteX3303" fmla="*/ 1663974 w 1998270"/>
              <a:gd name="connsiteY3303" fmla="*/ 845109 h 1996549"/>
              <a:gd name="connsiteX3304" fmla="*/ 1642825 w 1998270"/>
              <a:gd name="connsiteY3304" fmla="*/ 823959 h 1996549"/>
              <a:gd name="connsiteX3305" fmla="*/ 1664144 w 1998270"/>
              <a:gd name="connsiteY3305" fmla="*/ 802640 h 1996549"/>
              <a:gd name="connsiteX3306" fmla="*/ 1724863 w 1998270"/>
              <a:gd name="connsiteY3306" fmla="*/ 802470 h 1996549"/>
              <a:gd name="connsiteX3307" fmla="*/ 1725204 w 1998270"/>
              <a:gd name="connsiteY3307" fmla="*/ 802470 h 1996549"/>
              <a:gd name="connsiteX3308" fmla="*/ 1746354 w 1998270"/>
              <a:gd name="connsiteY3308" fmla="*/ 823960 h 1996549"/>
              <a:gd name="connsiteX3309" fmla="*/ 1746354 w 1998270"/>
              <a:gd name="connsiteY3309" fmla="*/ 824131 h 1996549"/>
              <a:gd name="connsiteX3310" fmla="*/ 1724863 w 1998270"/>
              <a:gd name="connsiteY3310" fmla="*/ 845280 h 1996549"/>
              <a:gd name="connsiteX3311" fmla="*/ 1703544 w 1998270"/>
              <a:gd name="connsiteY3311" fmla="*/ 823960 h 1996549"/>
              <a:gd name="connsiteX3312" fmla="*/ 1703544 w 1998270"/>
              <a:gd name="connsiteY3312" fmla="*/ 823789 h 1996549"/>
              <a:gd name="connsiteX3313" fmla="*/ 1724863 w 1998270"/>
              <a:gd name="connsiteY3313" fmla="*/ 802470 h 1996549"/>
              <a:gd name="connsiteX3314" fmla="*/ 1786265 w 1998270"/>
              <a:gd name="connsiteY3314" fmla="*/ 802298 h 1996549"/>
              <a:gd name="connsiteX3315" fmla="*/ 1807926 w 1998270"/>
              <a:gd name="connsiteY3315" fmla="*/ 823960 h 1996549"/>
              <a:gd name="connsiteX3316" fmla="*/ 1807926 w 1998270"/>
              <a:gd name="connsiteY3316" fmla="*/ 824130 h 1996549"/>
              <a:gd name="connsiteX3317" fmla="*/ 1786265 w 1998270"/>
              <a:gd name="connsiteY3317" fmla="*/ 845450 h 1996549"/>
              <a:gd name="connsiteX3318" fmla="*/ 1785924 w 1998270"/>
              <a:gd name="connsiteY3318" fmla="*/ 845450 h 1996549"/>
              <a:gd name="connsiteX3319" fmla="*/ 1764774 w 1998270"/>
              <a:gd name="connsiteY3319" fmla="*/ 823960 h 1996549"/>
              <a:gd name="connsiteX3320" fmla="*/ 1764774 w 1998270"/>
              <a:gd name="connsiteY3320" fmla="*/ 823788 h 1996549"/>
              <a:gd name="connsiteX3321" fmla="*/ 1786265 w 1998270"/>
              <a:gd name="connsiteY3321" fmla="*/ 802298 h 1996549"/>
              <a:gd name="connsiteX3322" fmla="*/ 1909067 w 1998270"/>
              <a:gd name="connsiteY3322" fmla="*/ 802129 h 1996549"/>
              <a:gd name="connsiteX3323" fmla="*/ 1930899 w 1998270"/>
              <a:gd name="connsiteY3323" fmla="*/ 823960 h 1996549"/>
              <a:gd name="connsiteX3324" fmla="*/ 1930899 w 1998270"/>
              <a:gd name="connsiteY3324" fmla="*/ 824131 h 1996549"/>
              <a:gd name="connsiteX3325" fmla="*/ 1909067 w 1998270"/>
              <a:gd name="connsiteY3325" fmla="*/ 845621 h 1996549"/>
              <a:gd name="connsiteX3326" fmla="*/ 1887236 w 1998270"/>
              <a:gd name="connsiteY3326" fmla="*/ 823960 h 1996549"/>
              <a:gd name="connsiteX3327" fmla="*/ 1909067 w 1998270"/>
              <a:gd name="connsiteY3327" fmla="*/ 802129 h 1996549"/>
              <a:gd name="connsiteX3328" fmla="*/ 1847666 w 1998270"/>
              <a:gd name="connsiteY3328" fmla="*/ 802129 h 1996549"/>
              <a:gd name="connsiteX3329" fmla="*/ 1868815 w 1998270"/>
              <a:gd name="connsiteY3329" fmla="*/ 823960 h 1996549"/>
              <a:gd name="connsiteX3330" fmla="*/ 1847666 w 1998270"/>
              <a:gd name="connsiteY3330" fmla="*/ 845621 h 1996549"/>
              <a:gd name="connsiteX3331" fmla="*/ 1825835 w 1998270"/>
              <a:gd name="connsiteY3331" fmla="*/ 823960 h 1996549"/>
              <a:gd name="connsiteX3332" fmla="*/ 1847666 w 1998270"/>
              <a:gd name="connsiteY3332" fmla="*/ 802129 h 1996549"/>
              <a:gd name="connsiteX3333" fmla="*/ 5628 w 1998270"/>
              <a:gd name="connsiteY3333" fmla="*/ 757953 h 1996549"/>
              <a:gd name="connsiteX3334" fmla="*/ 5969 w 1998270"/>
              <a:gd name="connsiteY3334" fmla="*/ 757953 h 1996549"/>
              <a:gd name="connsiteX3335" fmla="*/ 9722 w 1998270"/>
              <a:gd name="connsiteY3335" fmla="*/ 762048 h 1996549"/>
              <a:gd name="connsiteX3336" fmla="*/ 5628 w 1998270"/>
              <a:gd name="connsiteY3336" fmla="*/ 766141 h 1996549"/>
              <a:gd name="connsiteX3337" fmla="*/ 1535 w 1998270"/>
              <a:gd name="connsiteY3337" fmla="*/ 762048 h 1996549"/>
              <a:gd name="connsiteX3338" fmla="*/ 5628 w 1998270"/>
              <a:gd name="connsiteY3338" fmla="*/ 757953 h 1996549"/>
              <a:gd name="connsiteX3339" fmla="*/ 67396 w 1998270"/>
              <a:gd name="connsiteY3339" fmla="*/ 756625 h 1996549"/>
              <a:gd name="connsiteX3340" fmla="*/ 73195 w 1998270"/>
              <a:gd name="connsiteY3340" fmla="*/ 762424 h 1996549"/>
              <a:gd name="connsiteX3341" fmla="*/ 67396 w 1998270"/>
              <a:gd name="connsiteY3341" fmla="*/ 768224 h 1996549"/>
              <a:gd name="connsiteX3342" fmla="*/ 61597 w 1998270"/>
              <a:gd name="connsiteY3342" fmla="*/ 762424 h 1996549"/>
              <a:gd name="connsiteX3343" fmla="*/ 67396 w 1998270"/>
              <a:gd name="connsiteY3343" fmla="*/ 756625 h 1996549"/>
              <a:gd name="connsiteX3344" fmla="*/ 129114 w 1998270"/>
              <a:gd name="connsiteY3344" fmla="*/ 755907 h 1996549"/>
              <a:gd name="connsiteX3345" fmla="*/ 129455 w 1998270"/>
              <a:gd name="connsiteY3345" fmla="*/ 755907 h 1996549"/>
              <a:gd name="connsiteX3346" fmla="*/ 135766 w 1998270"/>
              <a:gd name="connsiteY3346" fmla="*/ 762560 h 1996549"/>
              <a:gd name="connsiteX3347" fmla="*/ 129114 w 1998270"/>
              <a:gd name="connsiteY3347" fmla="*/ 769212 h 1996549"/>
              <a:gd name="connsiteX3348" fmla="*/ 122462 w 1998270"/>
              <a:gd name="connsiteY3348" fmla="*/ 762560 h 1996549"/>
              <a:gd name="connsiteX3349" fmla="*/ 129114 w 1998270"/>
              <a:gd name="connsiteY3349" fmla="*/ 755907 h 1996549"/>
              <a:gd name="connsiteX3350" fmla="*/ 189832 w 1998270"/>
              <a:gd name="connsiteY3350" fmla="*/ 755224 h 1996549"/>
              <a:gd name="connsiteX3351" fmla="*/ 197166 w 1998270"/>
              <a:gd name="connsiteY3351" fmla="*/ 762558 h 1996549"/>
              <a:gd name="connsiteX3352" fmla="*/ 189832 w 1998270"/>
              <a:gd name="connsiteY3352" fmla="*/ 769895 h 1996549"/>
              <a:gd name="connsiteX3353" fmla="*/ 182499 w 1998270"/>
              <a:gd name="connsiteY3353" fmla="*/ 762558 h 1996549"/>
              <a:gd name="connsiteX3354" fmla="*/ 189832 w 1998270"/>
              <a:gd name="connsiteY3354" fmla="*/ 755224 h 1996549"/>
              <a:gd name="connsiteX3355" fmla="*/ 251234 w 1998270"/>
              <a:gd name="connsiteY3355" fmla="*/ 754373 h 1996549"/>
              <a:gd name="connsiteX3356" fmla="*/ 251575 w 1998270"/>
              <a:gd name="connsiteY3356" fmla="*/ 754373 h 1996549"/>
              <a:gd name="connsiteX3357" fmla="*/ 259421 w 1998270"/>
              <a:gd name="connsiteY3357" fmla="*/ 762558 h 1996549"/>
              <a:gd name="connsiteX3358" fmla="*/ 251234 w 1998270"/>
              <a:gd name="connsiteY3358" fmla="*/ 770745 h 1996549"/>
              <a:gd name="connsiteX3359" fmla="*/ 243047 w 1998270"/>
              <a:gd name="connsiteY3359" fmla="*/ 762558 h 1996549"/>
              <a:gd name="connsiteX3360" fmla="*/ 251234 w 1998270"/>
              <a:gd name="connsiteY3360" fmla="*/ 754373 h 1996549"/>
              <a:gd name="connsiteX3361" fmla="*/ 313001 w 1998270"/>
              <a:gd name="connsiteY3361" fmla="*/ 753556 h 1996549"/>
              <a:gd name="connsiteX3362" fmla="*/ 321870 w 1998270"/>
              <a:gd name="connsiteY3362" fmla="*/ 762424 h 1996549"/>
              <a:gd name="connsiteX3363" fmla="*/ 313001 w 1998270"/>
              <a:gd name="connsiteY3363" fmla="*/ 771294 h 1996549"/>
              <a:gd name="connsiteX3364" fmla="*/ 304132 w 1998270"/>
              <a:gd name="connsiteY3364" fmla="*/ 762424 h 1996549"/>
              <a:gd name="connsiteX3365" fmla="*/ 313001 w 1998270"/>
              <a:gd name="connsiteY3365" fmla="*/ 753556 h 1996549"/>
              <a:gd name="connsiteX3366" fmla="*/ 374036 w 1998270"/>
              <a:gd name="connsiteY3366" fmla="*/ 753007 h 1996549"/>
              <a:gd name="connsiteX3367" fmla="*/ 383588 w 1998270"/>
              <a:gd name="connsiteY3367" fmla="*/ 762560 h 1996549"/>
              <a:gd name="connsiteX3368" fmla="*/ 374036 w 1998270"/>
              <a:gd name="connsiteY3368" fmla="*/ 772111 h 1996549"/>
              <a:gd name="connsiteX3369" fmla="*/ 364485 w 1998270"/>
              <a:gd name="connsiteY3369" fmla="*/ 762560 h 1996549"/>
              <a:gd name="connsiteX3370" fmla="*/ 374036 w 1998270"/>
              <a:gd name="connsiteY3370" fmla="*/ 753007 h 1996549"/>
              <a:gd name="connsiteX3371" fmla="*/ 436119 w 1998270"/>
              <a:gd name="connsiteY3371" fmla="*/ 752154 h 1996549"/>
              <a:gd name="connsiteX3372" fmla="*/ 446523 w 1998270"/>
              <a:gd name="connsiteY3372" fmla="*/ 762558 h 1996549"/>
              <a:gd name="connsiteX3373" fmla="*/ 436119 w 1998270"/>
              <a:gd name="connsiteY3373" fmla="*/ 772963 h 1996549"/>
              <a:gd name="connsiteX3374" fmla="*/ 425716 w 1998270"/>
              <a:gd name="connsiteY3374" fmla="*/ 762558 h 1996549"/>
              <a:gd name="connsiteX3375" fmla="*/ 436119 w 1998270"/>
              <a:gd name="connsiteY3375" fmla="*/ 752154 h 1996549"/>
              <a:gd name="connsiteX3376" fmla="*/ 496839 w 1998270"/>
              <a:gd name="connsiteY3376" fmla="*/ 751472 h 1996549"/>
              <a:gd name="connsiteX3377" fmla="*/ 507925 w 1998270"/>
              <a:gd name="connsiteY3377" fmla="*/ 762560 h 1996549"/>
              <a:gd name="connsiteX3378" fmla="*/ 496839 w 1998270"/>
              <a:gd name="connsiteY3378" fmla="*/ 773646 h 1996549"/>
              <a:gd name="connsiteX3379" fmla="*/ 485753 w 1998270"/>
              <a:gd name="connsiteY3379" fmla="*/ 762560 h 1996549"/>
              <a:gd name="connsiteX3380" fmla="*/ 496839 w 1998270"/>
              <a:gd name="connsiteY3380" fmla="*/ 751472 h 1996549"/>
              <a:gd name="connsiteX3381" fmla="*/ 558240 w 1998270"/>
              <a:gd name="connsiteY3381" fmla="*/ 750620 h 1996549"/>
              <a:gd name="connsiteX3382" fmla="*/ 570179 w 1998270"/>
              <a:gd name="connsiteY3382" fmla="*/ 762560 h 1996549"/>
              <a:gd name="connsiteX3383" fmla="*/ 558240 w 1998270"/>
              <a:gd name="connsiteY3383" fmla="*/ 774499 h 1996549"/>
              <a:gd name="connsiteX3384" fmla="*/ 546301 w 1998270"/>
              <a:gd name="connsiteY3384" fmla="*/ 762560 h 1996549"/>
              <a:gd name="connsiteX3385" fmla="*/ 558240 w 1998270"/>
              <a:gd name="connsiteY3385" fmla="*/ 750620 h 1996549"/>
              <a:gd name="connsiteX3386" fmla="*/ 619641 w 1998270"/>
              <a:gd name="connsiteY3386" fmla="*/ 749938 h 1996549"/>
              <a:gd name="connsiteX3387" fmla="*/ 632262 w 1998270"/>
              <a:gd name="connsiteY3387" fmla="*/ 762560 h 1996549"/>
              <a:gd name="connsiteX3388" fmla="*/ 619641 w 1998270"/>
              <a:gd name="connsiteY3388" fmla="*/ 775180 h 1996549"/>
              <a:gd name="connsiteX3389" fmla="*/ 607020 w 1998270"/>
              <a:gd name="connsiteY3389" fmla="*/ 762560 h 1996549"/>
              <a:gd name="connsiteX3390" fmla="*/ 619641 w 1998270"/>
              <a:gd name="connsiteY3390" fmla="*/ 749938 h 1996549"/>
              <a:gd name="connsiteX3391" fmla="*/ 681042 w 1998270"/>
              <a:gd name="connsiteY3391" fmla="*/ 749255 h 1996549"/>
              <a:gd name="connsiteX3392" fmla="*/ 694346 w 1998270"/>
              <a:gd name="connsiteY3392" fmla="*/ 762558 h 1996549"/>
              <a:gd name="connsiteX3393" fmla="*/ 681042 w 1998270"/>
              <a:gd name="connsiteY3393" fmla="*/ 775863 h 1996549"/>
              <a:gd name="connsiteX3394" fmla="*/ 667739 w 1998270"/>
              <a:gd name="connsiteY3394" fmla="*/ 762558 h 1996549"/>
              <a:gd name="connsiteX3395" fmla="*/ 681042 w 1998270"/>
              <a:gd name="connsiteY3395" fmla="*/ 749255 h 1996549"/>
              <a:gd name="connsiteX3396" fmla="*/ 743126 w 1998270"/>
              <a:gd name="connsiteY3396" fmla="*/ 748573 h 1996549"/>
              <a:gd name="connsiteX3397" fmla="*/ 743466 w 1998270"/>
              <a:gd name="connsiteY3397" fmla="*/ 748573 h 1996549"/>
              <a:gd name="connsiteX3398" fmla="*/ 757112 w 1998270"/>
              <a:gd name="connsiteY3398" fmla="*/ 762560 h 1996549"/>
              <a:gd name="connsiteX3399" fmla="*/ 743126 w 1998270"/>
              <a:gd name="connsiteY3399" fmla="*/ 776545 h 1996549"/>
              <a:gd name="connsiteX3400" fmla="*/ 729140 w 1998270"/>
              <a:gd name="connsiteY3400" fmla="*/ 762560 h 1996549"/>
              <a:gd name="connsiteX3401" fmla="*/ 743126 w 1998270"/>
              <a:gd name="connsiteY3401" fmla="*/ 748573 h 1996549"/>
              <a:gd name="connsiteX3402" fmla="*/ 803844 w 1998270"/>
              <a:gd name="connsiteY3402" fmla="*/ 747891 h 1996549"/>
              <a:gd name="connsiteX3403" fmla="*/ 804185 w 1998270"/>
              <a:gd name="connsiteY3403" fmla="*/ 747891 h 1996549"/>
              <a:gd name="connsiteX3404" fmla="*/ 818513 w 1998270"/>
              <a:gd name="connsiteY3404" fmla="*/ 762560 h 1996549"/>
              <a:gd name="connsiteX3405" fmla="*/ 803844 w 1998270"/>
              <a:gd name="connsiteY3405" fmla="*/ 777228 h 1996549"/>
              <a:gd name="connsiteX3406" fmla="*/ 789177 w 1998270"/>
              <a:gd name="connsiteY3406" fmla="*/ 762560 h 1996549"/>
              <a:gd name="connsiteX3407" fmla="*/ 803844 w 1998270"/>
              <a:gd name="connsiteY3407" fmla="*/ 747891 h 1996549"/>
              <a:gd name="connsiteX3408" fmla="*/ 865246 w 1998270"/>
              <a:gd name="connsiteY3408" fmla="*/ 747209 h 1996549"/>
              <a:gd name="connsiteX3409" fmla="*/ 880596 w 1998270"/>
              <a:gd name="connsiteY3409" fmla="*/ 762560 h 1996549"/>
              <a:gd name="connsiteX3410" fmla="*/ 880596 w 1998270"/>
              <a:gd name="connsiteY3410" fmla="*/ 762731 h 1996549"/>
              <a:gd name="connsiteX3411" fmla="*/ 865246 w 1998270"/>
              <a:gd name="connsiteY3411" fmla="*/ 777739 h 1996549"/>
              <a:gd name="connsiteX3412" fmla="*/ 849896 w 1998270"/>
              <a:gd name="connsiteY3412" fmla="*/ 762560 h 1996549"/>
              <a:gd name="connsiteX3413" fmla="*/ 865246 w 1998270"/>
              <a:gd name="connsiteY3413" fmla="*/ 747209 h 1996549"/>
              <a:gd name="connsiteX3414" fmla="*/ 926647 w 1998270"/>
              <a:gd name="connsiteY3414" fmla="*/ 746527 h 1996549"/>
              <a:gd name="connsiteX3415" fmla="*/ 942680 w 1998270"/>
              <a:gd name="connsiteY3415" fmla="*/ 762560 h 1996549"/>
              <a:gd name="connsiteX3416" fmla="*/ 926647 w 1998270"/>
              <a:gd name="connsiteY3416" fmla="*/ 778421 h 1996549"/>
              <a:gd name="connsiteX3417" fmla="*/ 910615 w 1998270"/>
              <a:gd name="connsiteY3417" fmla="*/ 762560 h 1996549"/>
              <a:gd name="connsiteX3418" fmla="*/ 926647 w 1998270"/>
              <a:gd name="connsiteY3418" fmla="*/ 746527 h 1996549"/>
              <a:gd name="connsiteX3419" fmla="*/ 988048 w 1998270"/>
              <a:gd name="connsiteY3419" fmla="*/ 745844 h 1996549"/>
              <a:gd name="connsiteX3420" fmla="*/ 1005104 w 1998270"/>
              <a:gd name="connsiteY3420" fmla="*/ 762900 h 1996549"/>
              <a:gd name="connsiteX3421" fmla="*/ 988048 w 1998270"/>
              <a:gd name="connsiteY3421" fmla="*/ 779956 h 1996549"/>
              <a:gd name="connsiteX3422" fmla="*/ 970993 w 1998270"/>
              <a:gd name="connsiteY3422" fmla="*/ 762900 h 1996549"/>
              <a:gd name="connsiteX3423" fmla="*/ 988048 w 1998270"/>
              <a:gd name="connsiteY3423" fmla="*/ 745844 h 1996549"/>
              <a:gd name="connsiteX3424" fmla="*/ 1050132 w 1998270"/>
              <a:gd name="connsiteY3424" fmla="*/ 745161 h 1996549"/>
              <a:gd name="connsiteX3425" fmla="*/ 1067188 w 1998270"/>
              <a:gd name="connsiteY3425" fmla="*/ 762218 h 1996549"/>
              <a:gd name="connsiteX3426" fmla="*/ 1050132 w 1998270"/>
              <a:gd name="connsiteY3426" fmla="*/ 779273 h 1996549"/>
              <a:gd name="connsiteX3427" fmla="*/ 1033077 w 1998270"/>
              <a:gd name="connsiteY3427" fmla="*/ 762218 h 1996549"/>
              <a:gd name="connsiteX3428" fmla="*/ 1050132 w 1998270"/>
              <a:gd name="connsiteY3428" fmla="*/ 745161 h 1996549"/>
              <a:gd name="connsiteX3429" fmla="*/ 1110851 w 1998270"/>
              <a:gd name="connsiteY3429" fmla="*/ 744481 h 1996549"/>
              <a:gd name="connsiteX3430" fmla="*/ 1111192 w 1998270"/>
              <a:gd name="connsiteY3430" fmla="*/ 744481 h 1996549"/>
              <a:gd name="connsiteX3431" fmla="*/ 1128930 w 1998270"/>
              <a:gd name="connsiteY3431" fmla="*/ 762560 h 1996549"/>
              <a:gd name="connsiteX3432" fmla="*/ 1110851 w 1998270"/>
              <a:gd name="connsiteY3432" fmla="*/ 779615 h 1996549"/>
              <a:gd name="connsiteX3433" fmla="*/ 1092772 w 1998270"/>
              <a:gd name="connsiteY3433" fmla="*/ 762560 h 1996549"/>
              <a:gd name="connsiteX3434" fmla="*/ 1110851 w 1998270"/>
              <a:gd name="connsiteY3434" fmla="*/ 744481 h 1996549"/>
              <a:gd name="connsiteX3435" fmla="*/ 1172252 w 1998270"/>
              <a:gd name="connsiteY3435" fmla="*/ 743967 h 1996549"/>
              <a:gd name="connsiteX3436" fmla="*/ 1190843 w 1998270"/>
              <a:gd name="connsiteY3436" fmla="*/ 762558 h 1996549"/>
              <a:gd name="connsiteX3437" fmla="*/ 1190843 w 1998270"/>
              <a:gd name="connsiteY3437" fmla="*/ 762729 h 1996549"/>
              <a:gd name="connsiteX3438" fmla="*/ 1172252 w 1998270"/>
              <a:gd name="connsiteY3438" fmla="*/ 780979 h 1996549"/>
              <a:gd name="connsiteX3439" fmla="*/ 1172082 w 1998270"/>
              <a:gd name="connsiteY3439" fmla="*/ 780979 h 1996549"/>
              <a:gd name="connsiteX3440" fmla="*/ 1153662 w 1998270"/>
              <a:gd name="connsiteY3440" fmla="*/ 762558 h 1996549"/>
              <a:gd name="connsiteX3441" fmla="*/ 1172252 w 1998270"/>
              <a:gd name="connsiteY3441" fmla="*/ 743967 h 1996549"/>
              <a:gd name="connsiteX3442" fmla="*/ 1233654 w 1998270"/>
              <a:gd name="connsiteY3442" fmla="*/ 743455 h 1996549"/>
              <a:gd name="connsiteX3443" fmla="*/ 1252757 w 1998270"/>
              <a:gd name="connsiteY3443" fmla="*/ 762558 h 1996549"/>
              <a:gd name="connsiteX3444" fmla="*/ 1233654 w 1998270"/>
              <a:gd name="connsiteY3444" fmla="*/ 781491 h 1996549"/>
              <a:gd name="connsiteX3445" fmla="*/ 1214552 w 1998270"/>
              <a:gd name="connsiteY3445" fmla="*/ 762558 h 1996549"/>
              <a:gd name="connsiteX3446" fmla="*/ 1233654 w 1998270"/>
              <a:gd name="connsiteY3446" fmla="*/ 743455 h 1996549"/>
              <a:gd name="connsiteX3447" fmla="*/ 1970835 w 1998270"/>
              <a:gd name="connsiteY3447" fmla="*/ 742811 h 1996549"/>
              <a:gd name="connsiteX3448" fmla="*/ 1990450 w 1998270"/>
              <a:gd name="connsiteY3448" fmla="*/ 762424 h 1996549"/>
              <a:gd name="connsiteX3449" fmla="*/ 1970835 w 1998270"/>
              <a:gd name="connsiteY3449" fmla="*/ 782039 h 1996549"/>
              <a:gd name="connsiteX3450" fmla="*/ 1951221 w 1998270"/>
              <a:gd name="connsiteY3450" fmla="*/ 762424 h 1996549"/>
              <a:gd name="connsiteX3451" fmla="*/ 1970835 w 1998270"/>
              <a:gd name="connsiteY3451" fmla="*/ 742811 h 1996549"/>
              <a:gd name="connsiteX3452" fmla="*/ 1295421 w 1998270"/>
              <a:gd name="connsiteY3452" fmla="*/ 742811 h 1996549"/>
              <a:gd name="connsiteX3453" fmla="*/ 1315036 w 1998270"/>
              <a:gd name="connsiteY3453" fmla="*/ 762424 h 1996549"/>
              <a:gd name="connsiteX3454" fmla="*/ 1295421 w 1998270"/>
              <a:gd name="connsiteY3454" fmla="*/ 782039 h 1996549"/>
              <a:gd name="connsiteX3455" fmla="*/ 1275807 w 1998270"/>
              <a:gd name="connsiteY3455" fmla="*/ 762424 h 1996549"/>
              <a:gd name="connsiteX3456" fmla="*/ 1295421 w 1998270"/>
              <a:gd name="connsiteY3456" fmla="*/ 742811 h 1996549"/>
              <a:gd name="connsiteX3457" fmla="*/ 1357138 w 1998270"/>
              <a:gd name="connsiteY3457" fmla="*/ 742433 h 1996549"/>
              <a:gd name="connsiteX3458" fmla="*/ 1377264 w 1998270"/>
              <a:gd name="connsiteY3458" fmla="*/ 762558 h 1996549"/>
              <a:gd name="connsiteX3459" fmla="*/ 1377264 w 1998270"/>
              <a:gd name="connsiteY3459" fmla="*/ 762729 h 1996549"/>
              <a:gd name="connsiteX3460" fmla="*/ 1357138 w 1998270"/>
              <a:gd name="connsiteY3460" fmla="*/ 782515 h 1996549"/>
              <a:gd name="connsiteX3461" fmla="*/ 1356968 w 1998270"/>
              <a:gd name="connsiteY3461" fmla="*/ 782515 h 1996549"/>
              <a:gd name="connsiteX3462" fmla="*/ 1337013 w 1998270"/>
              <a:gd name="connsiteY3462" fmla="*/ 762558 h 1996549"/>
              <a:gd name="connsiteX3463" fmla="*/ 1357138 w 1998270"/>
              <a:gd name="connsiteY3463" fmla="*/ 742433 h 1996549"/>
              <a:gd name="connsiteX3464" fmla="*/ 1417858 w 1998270"/>
              <a:gd name="connsiteY3464" fmla="*/ 741921 h 1996549"/>
              <a:gd name="connsiteX3465" fmla="*/ 1438495 w 1998270"/>
              <a:gd name="connsiteY3465" fmla="*/ 762558 h 1996549"/>
              <a:gd name="connsiteX3466" fmla="*/ 1417858 w 1998270"/>
              <a:gd name="connsiteY3466" fmla="*/ 783025 h 1996549"/>
              <a:gd name="connsiteX3467" fmla="*/ 1397391 w 1998270"/>
              <a:gd name="connsiteY3467" fmla="*/ 762558 h 1996549"/>
              <a:gd name="connsiteX3468" fmla="*/ 1417858 w 1998270"/>
              <a:gd name="connsiteY3468" fmla="*/ 741921 h 1996549"/>
              <a:gd name="connsiteX3469" fmla="*/ 1724864 w 1998270"/>
              <a:gd name="connsiteY3469" fmla="*/ 740899 h 1996549"/>
              <a:gd name="connsiteX3470" fmla="*/ 1725205 w 1998270"/>
              <a:gd name="connsiteY3470" fmla="*/ 740899 h 1996549"/>
              <a:gd name="connsiteX3471" fmla="*/ 1747207 w 1998270"/>
              <a:gd name="connsiteY3471" fmla="*/ 763243 h 1996549"/>
              <a:gd name="connsiteX3472" fmla="*/ 1747207 w 1998270"/>
              <a:gd name="connsiteY3472" fmla="*/ 763412 h 1996549"/>
              <a:gd name="connsiteX3473" fmla="*/ 1724864 w 1998270"/>
              <a:gd name="connsiteY3473" fmla="*/ 785415 h 1996549"/>
              <a:gd name="connsiteX3474" fmla="*/ 1702521 w 1998270"/>
              <a:gd name="connsiteY3474" fmla="*/ 763243 h 1996549"/>
              <a:gd name="connsiteX3475" fmla="*/ 1724864 w 1998270"/>
              <a:gd name="connsiteY3475" fmla="*/ 740899 h 1996549"/>
              <a:gd name="connsiteX3476" fmla="*/ 1479259 w 1998270"/>
              <a:gd name="connsiteY3476" fmla="*/ 740899 h 1996549"/>
              <a:gd name="connsiteX3477" fmla="*/ 1479600 w 1998270"/>
              <a:gd name="connsiteY3477" fmla="*/ 740899 h 1996549"/>
              <a:gd name="connsiteX3478" fmla="*/ 1500408 w 1998270"/>
              <a:gd name="connsiteY3478" fmla="*/ 762048 h 1996549"/>
              <a:gd name="connsiteX3479" fmla="*/ 1500408 w 1998270"/>
              <a:gd name="connsiteY3479" fmla="*/ 762218 h 1996549"/>
              <a:gd name="connsiteX3480" fmla="*/ 1479259 w 1998270"/>
              <a:gd name="connsiteY3480" fmla="*/ 783027 h 1996549"/>
              <a:gd name="connsiteX3481" fmla="*/ 1458110 w 1998270"/>
              <a:gd name="connsiteY3481" fmla="*/ 762048 h 1996549"/>
              <a:gd name="connsiteX3482" fmla="*/ 1479259 w 1998270"/>
              <a:gd name="connsiteY3482" fmla="*/ 740899 h 1996549"/>
              <a:gd name="connsiteX3483" fmla="*/ 1786265 w 1998270"/>
              <a:gd name="connsiteY3483" fmla="*/ 740899 h 1996549"/>
              <a:gd name="connsiteX3484" fmla="*/ 1808779 w 1998270"/>
              <a:gd name="connsiteY3484" fmla="*/ 763411 h 1996549"/>
              <a:gd name="connsiteX3485" fmla="*/ 1786265 w 1998270"/>
              <a:gd name="connsiteY3485" fmla="*/ 785754 h 1996549"/>
              <a:gd name="connsiteX3486" fmla="*/ 1763922 w 1998270"/>
              <a:gd name="connsiteY3486" fmla="*/ 763411 h 1996549"/>
              <a:gd name="connsiteX3487" fmla="*/ 1786265 w 1998270"/>
              <a:gd name="connsiteY3487" fmla="*/ 740899 h 1996549"/>
              <a:gd name="connsiteX3488" fmla="*/ 1664145 w 1998270"/>
              <a:gd name="connsiteY3488" fmla="*/ 740899 h 1996549"/>
              <a:gd name="connsiteX3489" fmla="*/ 1686317 w 1998270"/>
              <a:gd name="connsiteY3489" fmla="*/ 762558 h 1996549"/>
              <a:gd name="connsiteX3490" fmla="*/ 1664145 w 1998270"/>
              <a:gd name="connsiteY3490" fmla="*/ 784562 h 1996549"/>
              <a:gd name="connsiteX3491" fmla="*/ 1642143 w 1998270"/>
              <a:gd name="connsiteY3491" fmla="*/ 763070 h 1996549"/>
              <a:gd name="connsiteX3492" fmla="*/ 1664145 w 1998270"/>
              <a:gd name="connsiteY3492" fmla="*/ 740899 h 1996549"/>
              <a:gd name="connsiteX3493" fmla="*/ 1602061 w 1998270"/>
              <a:gd name="connsiteY3493" fmla="*/ 740899 h 1996549"/>
              <a:gd name="connsiteX3494" fmla="*/ 1623893 w 1998270"/>
              <a:gd name="connsiteY3494" fmla="*/ 762729 h 1996549"/>
              <a:gd name="connsiteX3495" fmla="*/ 1623893 w 1998270"/>
              <a:gd name="connsiteY3495" fmla="*/ 762900 h 1996549"/>
              <a:gd name="connsiteX3496" fmla="*/ 1602061 w 1998270"/>
              <a:gd name="connsiteY3496" fmla="*/ 784390 h 1996549"/>
              <a:gd name="connsiteX3497" fmla="*/ 1580230 w 1998270"/>
              <a:gd name="connsiteY3497" fmla="*/ 762729 h 1996549"/>
              <a:gd name="connsiteX3498" fmla="*/ 1602061 w 1998270"/>
              <a:gd name="connsiteY3498" fmla="*/ 740899 h 1996549"/>
              <a:gd name="connsiteX3499" fmla="*/ 1540660 w 1998270"/>
              <a:gd name="connsiteY3499" fmla="*/ 740899 h 1996549"/>
              <a:gd name="connsiteX3500" fmla="*/ 1540830 w 1998270"/>
              <a:gd name="connsiteY3500" fmla="*/ 740900 h 1996549"/>
              <a:gd name="connsiteX3501" fmla="*/ 1561809 w 1998270"/>
              <a:gd name="connsiteY3501" fmla="*/ 762558 h 1996549"/>
              <a:gd name="connsiteX3502" fmla="*/ 1540660 w 1998270"/>
              <a:gd name="connsiteY3502" fmla="*/ 783709 h 1996549"/>
              <a:gd name="connsiteX3503" fmla="*/ 1519170 w 1998270"/>
              <a:gd name="connsiteY3503" fmla="*/ 762389 h 1996549"/>
              <a:gd name="connsiteX3504" fmla="*/ 1540660 w 1998270"/>
              <a:gd name="connsiteY3504" fmla="*/ 740899 h 1996549"/>
              <a:gd name="connsiteX3505" fmla="*/ 1909434 w 1998270"/>
              <a:gd name="connsiteY3505" fmla="*/ 739741 h 1996549"/>
              <a:gd name="connsiteX3506" fmla="*/ 1932119 w 1998270"/>
              <a:gd name="connsiteY3506" fmla="*/ 762424 h 1996549"/>
              <a:gd name="connsiteX3507" fmla="*/ 1909434 w 1998270"/>
              <a:gd name="connsiteY3507" fmla="*/ 785109 h 1996549"/>
              <a:gd name="connsiteX3508" fmla="*/ 1886750 w 1998270"/>
              <a:gd name="connsiteY3508" fmla="*/ 762424 h 1996549"/>
              <a:gd name="connsiteX3509" fmla="*/ 1909434 w 1998270"/>
              <a:gd name="connsiteY3509" fmla="*/ 739741 h 1996549"/>
              <a:gd name="connsiteX3510" fmla="*/ 1848032 w 1998270"/>
              <a:gd name="connsiteY3510" fmla="*/ 739741 h 1996549"/>
              <a:gd name="connsiteX3511" fmla="*/ 1870717 w 1998270"/>
              <a:gd name="connsiteY3511" fmla="*/ 762424 h 1996549"/>
              <a:gd name="connsiteX3512" fmla="*/ 1848032 w 1998270"/>
              <a:gd name="connsiteY3512" fmla="*/ 785109 h 1996549"/>
              <a:gd name="connsiteX3513" fmla="*/ 1825348 w 1998270"/>
              <a:gd name="connsiteY3513" fmla="*/ 762424 h 1996549"/>
              <a:gd name="connsiteX3514" fmla="*/ 1848032 w 1998270"/>
              <a:gd name="connsiteY3514" fmla="*/ 739741 h 1996549"/>
              <a:gd name="connsiteX3515" fmla="*/ 5629 w 1998270"/>
              <a:gd name="connsiteY3515" fmla="*/ 696893 h 1996549"/>
              <a:gd name="connsiteX3516" fmla="*/ 9893 w 1998270"/>
              <a:gd name="connsiteY3516" fmla="*/ 701157 h 1996549"/>
              <a:gd name="connsiteX3517" fmla="*/ 5629 w 1998270"/>
              <a:gd name="connsiteY3517" fmla="*/ 705421 h 1996549"/>
              <a:gd name="connsiteX3518" fmla="*/ 1365 w 1998270"/>
              <a:gd name="connsiteY3518" fmla="*/ 701157 h 1996549"/>
              <a:gd name="connsiteX3519" fmla="*/ 5629 w 1998270"/>
              <a:gd name="connsiteY3519" fmla="*/ 696893 h 1996549"/>
              <a:gd name="connsiteX3520" fmla="*/ 67029 w 1998270"/>
              <a:gd name="connsiteY3520" fmla="*/ 695018 h 1996549"/>
              <a:gd name="connsiteX3521" fmla="*/ 73170 w 1998270"/>
              <a:gd name="connsiteY3521" fmla="*/ 701158 h 1996549"/>
              <a:gd name="connsiteX3522" fmla="*/ 67029 w 1998270"/>
              <a:gd name="connsiteY3522" fmla="*/ 707299 h 1996549"/>
              <a:gd name="connsiteX3523" fmla="*/ 60890 w 1998270"/>
              <a:gd name="connsiteY3523" fmla="*/ 701158 h 1996549"/>
              <a:gd name="connsiteX3524" fmla="*/ 67029 w 1998270"/>
              <a:gd name="connsiteY3524" fmla="*/ 695018 h 1996549"/>
              <a:gd name="connsiteX3525" fmla="*/ 129113 w 1998270"/>
              <a:gd name="connsiteY3525" fmla="*/ 694336 h 1996549"/>
              <a:gd name="connsiteX3526" fmla="*/ 135935 w 1998270"/>
              <a:gd name="connsiteY3526" fmla="*/ 701157 h 1996549"/>
              <a:gd name="connsiteX3527" fmla="*/ 129113 w 1998270"/>
              <a:gd name="connsiteY3527" fmla="*/ 707980 h 1996549"/>
              <a:gd name="connsiteX3528" fmla="*/ 122291 w 1998270"/>
              <a:gd name="connsiteY3528" fmla="*/ 701157 h 1996549"/>
              <a:gd name="connsiteX3529" fmla="*/ 129113 w 1998270"/>
              <a:gd name="connsiteY3529" fmla="*/ 694336 h 1996549"/>
              <a:gd name="connsiteX3530" fmla="*/ 189832 w 1998270"/>
              <a:gd name="connsiteY3530" fmla="*/ 693482 h 1996549"/>
              <a:gd name="connsiteX3531" fmla="*/ 197507 w 1998270"/>
              <a:gd name="connsiteY3531" fmla="*/ 701158 h 1996549"/>
              <a:gd name="connsiteX3532" fmla="*/ 189832 w 1998270"/>
              <a:gd name="connsiteY3532" fmla="*/ 708833 h 1996549"/>
              <a:gd name="connsiteX3533" fmla="*/ 182157 w 1998270"/>
              <a:gd name="connsiteY3533" fmla="*/ 701158 h 1996549"/>
              <a:gd name="connsiteX3534" fmla="*/ 189832 w 1998270"/>
              <a:gd name="connsiteY3534" fmla="*/ 693482 h 1996549"/>
              <a:gd name="connsiteX3535" fmla="*/ 251234 w 1998270"/>
              <a:gd name="connsiteY3535" fmla="*/ 692630 h 1996549"/>
              <a:gd name="connsiteX3536" fmla="*/ 259761 w 1998270"/>
              <a:gd name="connsiteY3536" fmla="*/ 701157 h 1996549"/>
              <a:gd name="connsiteX3537" fmla="*/ 251234 w 1998270"/>
              <a:gd name="connsiteY3537" fmla="*/ 709687 h 1996549"/>
              <a:gd name="connsiteX3538" fmla="*/ 242706 w 1998270"/>
              <a:gd name="connsiteY3538" fmla="*/ 701157 h 1996549"/>
              <a:gd name="connsiteX3539" fmla="*/ 251234 w 1998270"/>
              <a:gd name="connsiteY3539" fmla="*/ 692630 h 1996549"/>
              <a:gd name="connsiteX3540" fmla="*/ 312635 w 1998270"/>
              <a:gd name="connsiteY3540" fmla="*/ 691948 h 1996549"/>
              <a:gd name="connsiteX3541" fmla="*/ 321845 w 1998270"/>
              <a:gd name="connsiteY3541" fmla="*/ 701158 h 1996549"/>
              <a:gd name="connsiteX3542" fmla="*/ 312635 w 1998270"/>
              <a:gd name="connsiteY3542" fmla="*/ 710368 h 1996549"/>
              <a:gd name="connsiteX3543" fmla="*/ 303425 w 1998270"/>
              <a:gd name="connsiteY3543" fmla="*/ 701158 h 1996549"/>
              <a:gd name="connsiteX3544" fmla="*/ 312635 w 1998270"/>
              <a:gd name="connsiteY3544" fmla="*/ 691948 h 1996549"/>
              <a:gd name="connsiteX3545" fmla="*/ 374035 w 1998270"/>
              <a:gd name="connsiteY3545" fmla="*/ 691096 h 1996549"/>
              <a:gd name="connsiteX3546" fmla="*/ 374377 w 1998270"/>
              <a:gd name="connsiteY3546" fmla="*/ 691096 h 1996549"/>
              <a:gd name="connsiteX3547" fmla="*/ 384099 w 1998270"/>
              <a:gd name="connsiteY3547" fmla="*/ 701158 h 1996549"/>
              <a:gd name="connsiteX3548" fmla="*/ 374035 w 1998270"/>
              <a:gd name="connsiteY3548" fmla="*/ 711222 h 1996549"/>
              <a:gd name="connsiteX3549" fmla="*/ 363973 w 1998270"/>
              <a:gd name="connsiteY3549" fmla="*/ 701158 h 1996549"/>
              <a:gd name="connsiteX3550" fmla="*/ 374035 w 1998270"/>
              <a:gd name="connsiteY3550" fmla="*/ 691096 h 1996549"/>
              <a:gd name="connsiteX3551" fmla="*/ 496839 w 1998270"/>
              <a:gd name="connsiteY3551" fmla="*/ 689729 h 1996549"/>
              <a:gd name="connsiteX3552" fmla="*/ 508266 w 1998270"/>
              <a:gd name="connsiteY3552" fmla="*/ 701157 h 1996549"/>
              <a:gd name="connsiteX3553" fmla="*/ 496839 w 1998270"/>
              <a:gd name="connsiteY3553" fmla="*/ 712585 h 1996549"/>
              <a:gd name="connsiteX3554" fmla="*/ 485412 w 1998270"/>
              <a:gd name="connsiteY3554" fmla="*/ 701157 h 1996549"/>
              <a:gd name="connsiteX3555" fmla="*/ 496839 w 1998270"/>
              <a:gd name="connsiteY3555" fmla="*/ 689729 h 1996549"/>
              <a:gd name="connsiteX3556" fmla="*/ 436120 w 1998270"/>
              <a:gd name="connsiteY3556" fmla="*/ 689729 h 1996549"/>
              <a:gd name="connsiteX3557" fmla="*/ 446865 w 1998270"/>
              <a:gd name="connsiteY3557" fmla="*/ 700476 h 1996549"/>
              <a:gd name="connsiteX3558" fmla="*/ 436120 w 1998270"/>
              <a:gd name="connsiteY3558" fmla="*/ 711221 h 1996549"/>
              <a:gd name="connsiteX3559" fmla="*/ 425375 w 1998270"/>
              <a:gd name="connsiteY3559" fmla="*/ 700476 h 1996549"/>
              <a:gd name="connsiteX3560" fmla="*/ 436120 w 1998270"/>
              <a:gd name="connsiteY3560" fmla="*/ 689729 h 1996549"/>
              <a:gd name="connsiteX3561" fmla="*/ 558606 w 1998270"/>
              <a:gd name="connsiteY3561" fmla="*/ 688743 h 1996549"/>
              <a:gd name="connsiteX3562" fmla="*/ 570887 w 1998270"/>
              <a:gd name="connsiteY3562" fmla="*/ 701023 h 1996549"/>
              <a:gd name="connsiteX3563" fmla="*/ 558606 w 1998270"/>
              <a:gd name="connsiteY3563" fmla="*/ 713305 h 1996549"/>
              <a:gd name="connsiteX3564" fmla="*/ 546326 w 1998270"/>
              <a:gd name="connsiteY3564" fmla="*/ 701023 h 1996549"/>
              <a:gd name="connsiteX3565" fmla="*/ 558606 w 1998270"/>
              <a:gd name="connsiteY3565" fmla="*/ 688743 h 1996549"/>
              <a:gd name="connsiteX3566" fmla="*/ 619641 w 1998270"/>
              <a:gd name="connsiteY3566" fmla="*/ 688194 h 1996549"/>
              <a:gd name="connsiteX3567" fmla="*/ 632603 w 1998270"/>
              <a:gd name="connsiteY3567" fmla="*/ 701157 h 1996549"/>
              <a:gd name="connsiteX3568" fmla="*/ 619641 w 1998270"/>
              <a:gd name="connsiteY3568" fmla="*/ 714120 h 1996549"/>
              <a:gd name="connsiteX3569" fmla="*/ 606679 w 1998270"/>
              <a:gd name="connsiteY3569" fmla="*/ 701157 h 1996549"/>
              <a:gd name="connsiteX3570" fmla="*/ 619641 w 1998270"/>
              <a:gd name="connsiteY3570" fmla="*/ 688194 h 1996549"/>
              <a:gd name="connsiteX3571" fmla="*/ 681042 w 1998270"/>
              <a:gd name="connsiteY3571" fmla="*/ 687513 h 1996549"/>
              <a:gd name="connsiteX3572" fmla="*/ 694687 w 1998270"/>
              <a:gd name="connsiteY3572" fmla="*/ 701157 h 1996549"/>
              <a:gd name="connsiteX3573" fmla="*/ 681042 w 1998270"/>
              <a:gd name="connsiteY3573" fmla="*/ 714803 h 1996549"/>
              <a:gd name="connsiteX3574" fmla="*/ 667398 w 1998270"/>
              <a:gd name="connsiteY3574" fmla="*/ 701157 h 1996549"/>
              <a:gd name="connsiteX3575" fmla="*/ 681042 w 1998270"/>
              <a:gd name="connsiteY3575" fmla="*/ 687513 h 1996549"/>
              <a:gd name="connsiteX3576" fmla="*/ 743126 w 1998270"/>
              <a:gd name="connsiteY3576" fmla="*/ 686660 h 1996549"/>
              <a:gd name="connsiteX3577" fmla="*/ 757624 w 1998270"/>
              <a:gd name="connsiteY3577" fmla="*/ 701157 h 1996549"/>
              <a:gd name="connsiteX3578" fmla="*/ 743126 w 1998270"/>
              <a:gd name="connsiteY3578" fmla="*/ 715654 h 1996549"/>
              <a:gd name="connsiteX3579" fmla="*/ 728629 w 1998270"/>
              <a:gd name="connsiteY3579" fmla="*/ 701157 h 1996549"/>
              <a:gd name="connsiteX3580" fmla="*/ 743126 w 1998270"/>
              <a:gd name="connsiteY3580" fmla="*/ 686660 h 1996549"/>
              <a:gd name="connsiteX3581" fmla="*/ 803845 w 1998270"/>
              <a:gd name="connsiteY3581" fmla="*/ 685978 h 1996549"/>
              <a:gd name="connsiteX3582" fmla="*/ 819025 w 1998270"/>
              <a:gd name="connsiteY3582" fmla="*/ 701157 h 1996549"/>
              <a:gd name="connsiteX3583" fmla="*/ 819025 w 1998270"/>
              <a:gd name="connsiteY3583" fmla="*/ 701330 h 1996549"/>
              <a:gd name="connsiteX3584" fmla="*/ 803845 w 1998270"/>
              <a:gd name="connsiteY3584" fmla="*/ 716167 h 1996549"/>
              <a:gd name="connsiteX3585" fmla="*/ 803674 w 1998270"/>
              <a:gd name="connsiteY3585" fmla="*/ 716169 h 1996549"/>
              <a:gd name="connsiteX3586" fmla="*/ 788666 w 1998270"/>
              <a:gd name="connsiteY3586" fmla="*/ 701157 h 1996549"/>
              <a:gd name="connsiteX3587" fmla="*/ 803845 w 1998270"/>
              <a:gd name="connsiteY3587" fmla="*/ 685978 h 1996549"/>
              <a:gd name="connsiteX3588" fmla="*/ 865246 w 1998270"/>
              <a:gd name="connsiteY3588" fmla="*/ 685296 h 1996549"/>
              <a:gd name="connsiteX3589" fmla="*/ 865587 w 1998270"/>
              <a:gd name="connsiteY3589" fmla="*/ 685296 h 1996549"/>
              <a:gd name="connsiteX3590" fmla="*/ 881108 w 1998270"/>
              <a:gd name="connsiteY3590" fmla="*/ 701157 h 1996549"/>
              <a:gd name="connsiteX3591" fmla="*/ 881108 w 1998270"/>
              <a:gd name="connsiteY3591" fmla="*/ 701330 h 1996549"/>
              <a:gd name="connsiteX3592" fmla="*/ 865246 w 1998270"/>
              <a:gd name="connsiteY3592" fmla="*/ 716849 h 1996549"/>
              <a:gd name="connsiteX3593" fmla="*/ 849385 w 1998270"/>
              <a:gd name="connsiteY3593" fmla="*/ 701157 h 1996549"/>
              <a:gd name="connsiteX3594" fmla="*/ 865246 w 1998270"/>
              <a:gd name="connsiteY3594" fmla="*/ 685296 h 1996549"/>
              <a:gd name="connsiteX3595" fmla="*/ 926647 w 1998270"/>
              <a:gd name="connsiteY3595" fmla="*/ 684614 h 1996549"/>
              <a:gd name="connsiteX3596" fmla="*/ 943703 w 1998270"/>
              <a:gd name="connsiteY3596" fmla="*/ 701670 h 1996549"/>
              <a:gd name="connsiteX3597" fmla="*/ 926647 w 1998270"/>
              <a:gd name="connsiteY3597" fmla="*/ 718726 h 1996549"/>
              <a:gd name="connsiteX3598" fmla="*/ 909592 w 1998270"/>
              <a:gd name="connsiteY3598" fmla="*/ 701670 h 1996549"/>
              <a:gd name="connsiteX3599" fmla="*/ 926647 w 1998270"/>
              <a:gd name="connsiteY3599" fmla="*/ 684614 h 1996549"/>
              <a:gd name="connsiteX3600" fmla="*/ 988048 w 1998270"/>
              <a:gd name="connsiteY3600" fmla="*/ 683931 h 1996549"/>
              <a:gd name="connsiteX3601" fmla="*/ 1005104 w 1998270"/>
              <a:gd name="connsiteY3601" fmla="*/ 700987 h 1996549"/>
              <a:gd name="connsiteX3602" fmla="*/ 988048 w 1998270"/>
              <a:gd name="connsiteY3602" fmla="*/ 718043 h 1996549"/>
              <a:gd name="connsiteX3603" fmla="*/ 970993 w 1998270"/>
              <a:gd name="connsiteY3603" fmla="*/ 700987 h 1996549"/>
              <a:gd name="connsiteX3604" fmla="*/ 988048 w 1998270"/>
              <a:gd name="connsiteY3604" fmla="*/ 683931 h 1996549"/>
              <a:gd name="connsiteX3605" fmla="*/ 1051002 w 1998270"/>
              <a:gd name="connsiteY3605" fmla="*/ 683229 h 1996549"/>
              <a:gd name="connsiteX3606" fmla="*/ 1068041 w 1998270"/>
              <a:gd name="connsiteY3606" fmla="*/ 700305 h 1996549"/>
              <a:gd name="connsiteX3607" fmla="*/ 1068024 w 1998270"/>
              <a:gd name="connsiteY3607" fmla="*/ 701179 h 1996549"/>
              <a:gd name="connsiteX3608" fmla="*/ 1050132 w 1998270"/>
              <a:gd name="connsiteY3608" fmla="*/ 717361 h 1996549"/>
              <a:gd name="connsiteX3609" fmla="*/ 1033077 w 1998270"/>
              <a:gd name="connsiteY3609" fmla="*/ 700305 h 1996549"/>
              <a:gd name="connsiteX3610" fmla="*/ 1050132 w 1998270"/>
              <a:gd name="connsiteY3610" fmla="*/ 683249 h 1996549"/>
              <a:gd name="connsiteX3611" fmla="*/ 1051002 w 1998270"/>
              <a:gd name="connsiteY3611" fmla="*/ 683229 h 1996549"/>
              <a:gd name="connsiteX3612" fmla="*/ 1110851 w 1998270"/>
              <a:gd name="connsiteY3612" fmla="*/ 682567 h 1996549"/>
              <a:gd name="connsiteX3613" fmla="*/ 1129442 w 1998270"/>
              <a:gd name="connsiteY3613" fmla="*/ 701157 h 1996549"/>
              <a:gd name="connsiteX3614" fmla="*/ 1129442 w 1998270"/>
              <a:gd name="connsiteY3614" fmla="*/ 701329 h 1996549"/>
              <a:gd name="connsiteX3615" fmla="*/ 1110851 w 1998270"/>
              <a:gd name="connsiteY3615" fmla="*/ 719579 h 1996549"/>
              <a:gd name="connsiteX3616" fmla="*/ 1110681 w 1998270"/>
              <a:gd name="connsiteY3616" fmla="*/ 719579 h 1996549"/>
              <a:gd name="connsiteX3617" fmla="*/ 1092261 w 1998270"/>
              <a:gd name="connsiteY3617" fmla="*/ 701157 h 1996549"/>
              <a:gd name="connsiteX3618" fmla="*/ 1110851 w 1998270"/>
              <a:gd name="connsiteY3618" fmla="*/ 682567 h 1996549"/>
              <a:gd name="connsiteX3619" fmla="*/ 1172252 w 1998270"/>
              <a:gd name="connsiteY3619" fmla="*/ 682056 h 1996549"/>
              <a:gd name="connsiteX3620" fmla="*/ 1190673 w 1998270"/>
              <a:gd name="connsiteY3620" fmla="*/ 701157 h 1996549"/>
              <a:gd name="connsiteX3621" fmla="*/ 1171570 w 1998270"/>
              <a:gd name="connsiteY3621" fmla="*/ 720090 h 1996549"/>
              <a:gd name="connsiteX3622" fmla="*/ 1152468 w 1998270"/>
              <a:gd name="connsiteY3622" fmla="*/ 701157 h 1996549"/>
              <a:gd name="connsiteX3623" fmla="*/ 1152485 w 1998270"/>
              <a:gd name="connsiteY3623" fmla="*/ 700464 h 1996549"/>
              <a:gd name="connsiteX3624" fmla="*/ 1172252 w 1998270"/>
              <a:gd name="connsiteY3624" fmla="*/ 682056 h 1996549"/>
              <a:gd name="connsiteX3625" fmla="*/ 1233654 w 1998270"/>
              <a:gd name="connsiteY3625" fmla="*/ 681373 h 1996549"/>
              <a:gd name="connsiteX3626" fmla="*/ 1253439 w 1998270"/>
              <a:gd name="connsiteY3626" fmla="*/ 701157 h 1996549"/>
              <a:gd name="connsiteX3627" fmla="*/ 1253439 w 1998270"/>
              <a:gd name="connsiteY3627" fmla="*/ 701329 h 1996549"/>
              <a:gd name="connsiteX3628" fmla="*/ 1233654 w 1998270"/>
              <a:gd name="connsiteY3628" fmla="*/ 720773 h 1996549"/>
              <a:gd name="connsiteX3629" fmla="*/ 1233313 w 1998270"/>
              <a:gd name="connsiteY3629" fmla="*/ 720773 h 1996549"/>
              <a:gd name="connsiteX3630" fmla="*/ 1214039 w 1998270"/>
              <a:gd name="connsiteY3630" fmla="*/ 701157 h 1996549"/>
              <a:gd name="connsiteX3631" fmla="*/ 1214039 w 1998270"/>
              <a:gd name="connsiteY3631" fmla="*/ 700987 h 1996549"/>
              <a:gd name="connsiteX3632" fmla="*/ 1233654 w 1998270"/>
              <a:gd name="connsiteY3632" fmla="*/ 681373 h 1996549"/>
              <a:gd name="connsiteX3633" fmla="*/ 1971151 w 1998270"/>
              <a:gd name="connsiteY3633" fmla="*/ 680861 h 1996549"/>
              <a:gd name="connsiteX3634" fmla="*/ 1991448 w 1998270"/>
              <a:gd name="connsiteY3634" fmla="*/ 701157 h 1996549"/>
              <a:gd name="connsiteX3635" fmla="*/ 1991448 w 1998270"/>
              <a:gd name="connsiteY3635" fmla="*/ 701328 h 1996549"/>
              <a:gd name="connsiteX3636" fmla="*/ 1971151 w 1998270"/>
              <a:gd name="connsiteY3636" fmla="*/ 721284 h 1996549"/>
              <a:gd name="connsiteX3637" fmla="*/ 1950855 w 1998270"/>
              <a:gd name="connsiteY3637" fmla="*/ 701157 h 1996549"/>
              <a:gd name="connsiteX3638" fmla="*/ 1971151 w 1998270"/>
              <a:gd name="connsiteY3638" fmla="*/ 680861 h 1996549"/>
              <a:gd name="connsiteX3639" fmla="*/ 1295055 w 1998270"/>
              <a:gd name="connsiteY3639" fmla="*/ 680861 h 1996549"/>
              <a:gd name="connsiteX3640" fmla="*/ 1315351 w 1998270"/>
              <a:gd name="connsiteY3640" fmla="*/ 701157 h 1996549"/>
              <a:gd name="connsiteX3641" fmla="*/ 1315351 w 1998270"/>
              <a:gd name="connsiteY3641" fmla="*/ 701328 h 1996549"/>
              <a:gd name="connsiteX3642" fmla="*/ 1295055 w 1998270"/>
              <a:gd name="connsiteY3642" fmla="*/ 721284 h 1996549"/>
              <a:gd name="connsiteX3643" fmla="*/ 1274759 w 1998270"/>
              <a:gd name="connsiteY3643" fmla="*/ 701157 h 1996549"/>
              <a:gd name="connsiteX3644" fmla="*/ 1295055 w 1998270"/>
              <a:gd name="connsiteY3644" fmla="*/ 680861 h 1996549"/>
              <a:gd name="connsiteX3645" fmla="*/ 1357139 w 1998270"/>
              <a:gd name="connsiteY3645" fmla="*/ 680350 h 1996549"/>
              <a:gd name="connsiteX3646" fmla="*/ 1357480 w 1998270"/>
              <a:gd name="connsiteY3646" fmla="*/ 680350 h 1996549"/>
              <a:gd name="connsiteX3647" fmla="*/ 1377947 w 1998270"/>
              <a:gd name="connsiteY3647" fmla="*/ 701157 h 1996549"/>
              <a:gd name="connsiteX3648" fmla="*/ 1377947 w 1998270"/>
              <a:gd name="connsiteY3648" fmla="*/ 701329 h 1996549"/>
              <a:gd name="connsiteX3649" fmla="*/ 1357139 w 1998270"/>
              <a:gd name="connsiteY3649" fmla="*/ 721795 h 1996549"/>
              <a:gd name="connsiteX3650" fmla="*/ 1336331 w 1998270"/>
              <a:gd name="connsiteY3650" fmla="*/ 701157 h 1996549"/>
              <a:gd name="connsiteX3651" fmla="*/ 1357139 w 1998270"/>
              <a:gd name="connsiteY3651" fmla="*/ 680350 h 1996549"/>
              <a:gd name="connsiteX3652" fmla="*/ 1417857 w 1998270"/>
              <a:gd name="connsiteY3652" fmla="*/ 679839 h 1996549"/>
              <a:gd name="connsiteX3653" fmla="*/ 1439177 w 1998270"/>
              <a:gd name="connsiteY3653" fmla="*/ 701157 h 1996549"/>
              <a:gd name="connsiteX3654" fmla="*/ 1439177 w 1998270"/>
              <a:gd name="connsiteY3654" fmla="*/ 701329 h 1996549"/>
              <a:gd name="connsiteX3655" fmla="*/ 1417857 w 1998270"/>
              <a:gd name="connsiteY3655" fmla="*/ 722309 h 1996549"/>
              <a:gd name="connsiteX3656" fmla="*/ 1417687 w 1998270"/>
              <a:gd name="connsiteY3656" fmla="*/ 722309 h 1996549"/>
              <a:gd name="connsiteX3657" fmla="*/ 1396538 w 1998270"/>
              <a:gd name="connsiteY3657" fmla="*/ 701157 h 1996549"/>
              <a:gd name="connsiteX3658" fmla="*/ 1417857 w 1998270"/>
              <a:gd name="connsiteY3658" fmla="*/ 679839 h 1996549"/>
              <a:gd name="connsiteX3659" fmla="*/ 1479259 w 1998270"/>
              <a:gd name="connsiteY3659" fmla="*/ 679327 h 1996549"/>
              <a:gd name="connsiteX3660" fmla="*/ 1501091 w 1998270"/>
              <a:gd name="connsiteY3660" fmla="*/ 701157 h 1996549"/>
              <a:gd name="connsiteX3661" fmla="*/ 1501091 w 1998270"/>
              <a:gd name="connsiteY3661" fmla="*/ 701329 h 1996549"/>
              <a:gd name="connsiteX3662" fmla="*/ 1479259 w 1998270"/>
              <a:gd name="connsiteY3662" fmla="*/ 722819 h 1996549"/>
              <a:gd name="connsiteX3663" fmla="*/ 1457428 w 1998270"/>
              <a:gd name="connsiteY3663" fmla="*/ 701157 h 1996549"/>
              <a:gd name="connsiteX3664" fmla="*/ 1479259 w 1998270"/>
              <a:gd name="connsiteY3664" fmla="*/ 679327 h 1996549"/>
              <a:gd name="connsiteX3665" fmla="*/ 1540661 w 1998270"/>
              <a:gd name="connsiteY3665" fmla="*/ 678986 h 1996549"/>
              <a:gd name="connsiteX3666" fmla="*/ 1562833 w 1998270"/>
              <a:gd name="connsiteY3666" fmla="*/ 701157 h 1996549"/>
              <a:gd name="connsiteX3667" fmla="*/ 1540661 w 1998270"/>
              <a:gd name="connsiteY3667" fmla="*/ 723160 h 1996549"/>
              <a:gd name="connsiteX3668" fmla="*/ 1518488 w 1998270"/>
              <a:gd name="connsiteY3668" fmla="*/ 701157 h 1996549"/>
              <a:gd name="connsiteX3669" fmla="*/ 1540661 w 1998270"/>
              <a:gd name="connsiteY3669" fmla="*/ 678986 h 1996549"/>
              <a:gd name="connsiteX3670" fmla="*/ 1602061 w 1998270"/>
              <a:gd name="connsiteY3670" fmla="*/ 678644 h 1996549"/>
              <a:gd name="connsiteX3671" fmla="*/ 1602403 w 1998270"/>
              <a:gd name="connsiteY3671" fmla="*/ 678647 h 1996549"/>
              <a:gd name="connsiteX3672" fmla="*/ 1624575 w 1998270"/>
              <a:gd name="connsiteY3672" fmla="*/ 701498 h 1996549"/>
              <a:gd name="connsiteX3673" fmla="*/ 1602061 w 1998270"/>
              <a:gd name="connsiteY3673" fmla="*/ 723843 h 1996549"/>
              <a:gd name="connsiteX3674" fmla="*/ 1601191 w 1998270"/>
              <a:gd name="connsiteY3674" fmla="*/ 723852 h 1996549"/>
              <a:gd name="connsiteX3675" fmla="*/ 1578865 w 1998270"/>
              <a:gd name="connsiteY3675" fmla="*/ 701157 h 1996549"/>
              <a:gd name="connsiteX3676" fmla="*/ 1578883 w 1998270"/>
              <a:gd name="connsiteY3676" fmla="*/ 700465 h 1996549"/>
              <a:gd name="connsiteX3677" fmla="*/ 1602061 w 1998270"/>
              <a:gd name="connsiteY3677" fmla="*/ 678644 h 1996549"/>
              <a:gd name="connsiteX3678" fmla="*/ 1664144 w 1998270"/>
              <a:gd name="connsiteY3678" fmla="*/ 678302 h 1996549"/>
              <a:gd name="connsiteX3679" fmla="*/ 1686999 w 1998270"/>
              <a:gd name="connsiteY3679" fmla="*/ 701157 h 1996549"/>
              <a:gd name="connsiteX3680" fmla="*/ 1686999 w 1998270"/>
              <a:gd name="connsiteY3680" fmla="*/ 701329 h 1996549"/>
              <a:gd name="connsiteX3681" fmla="*/ 1664144 w 1998270"/>
              <a:gd name="connsiteY3681" fmla="*/ 723844 h 1996549"/>
              <a:gd name="connsiteX3682" fmla="*/ 1663804 w 1998270"/>
              <a:gd name="connsiteY3682" fmla="*/ 723844 h 1996549"/>
              <a:gd name="connsiteX3683" fmla="*/ 1641460 w 1998270"/>
              <a:gd name="connsiteY3683" fmla="*/ 701157 h 1996549"/>
              <a:gd name="connsiteX3684" fmla="*/ 1641460 w 1998270"/>
              <a:gd name="connsiteY3684" fmla="*/ 700987 h 1996549"/>
              <a:gd name="connsiteX3685" fmla="*/ 1664144 w 1998270"/>
              <a:gd name="connsiteY3685" fmla="*/ 678302 h 1996549"/>
              <a:gd name="connsiteX3686" fmla="*/ 1724864 w 1998270"/>
              <a:gd name="connsiteY3686" fmla="*/ 677962 h 1996549"/>
              <a:gd name="connsiteX3687" fmla="*/ 1748060 w 1998270"/>
              <a:gd name="connsiteY3687" fmla="*/ 700816 h 1996549"/>
              <a:gd name="connsiteX3688" fmla="*/ 1748060 w 1998270"/>
              <a:gd name="connsiteY3688" fmla="*/ 700987 h 1996549"/>
              <a:gd name="connsiteX3689" fmla="*/ 1724864 w 1998270"/>
              <a:gd name="connsiteY3689" fmla="*/ 723844 h 1996549"/>
              <a:gd name="connsiteX3690" fmla="*/ 1701839 w 1998270"/>
              <a:gd name="connsiteY3690" fmla="*/ 701157 h 1996549"/>
              <a:gd name="connsiteX3691" fmla="*/ 1701839 w 1998270"/>
              <a:gd name="connsiteY3691" fmla="*/ 700987 h 1996549"/>
              <a:gd name="connsiteX3692" fmla="*/ 1724864 w 1998270"/>
              <a:gd name="connsiteY3692" fmla="*/ 677962 h 1996549"/>
              <a:gd name="connsiteX3693" fmla="*/ 1909067 w 1998270"/>
              <a:gd name="connsiteY3693" fmla="*/ 677791 h 1996549"/>
              <a:gd name="connsiteX3694" fmla="*/ 1932434 w 1998270"/>
              <a:gd name="connsiteY3694" fmla="*/ 700646 h 1996549"/>
              <a:gd name="connsiteX3695" fmla="*/ 1932434 w 1998270"/>
              <a:gd name="connsiteY3695" fmla="*/ 700816 h 1996549"/>
              <a:gd name="connsiteX3696" fmla="*/ 1909067 w 1998270"/>
              <a:gd name="connsiteY3696" fmla="*/ 723843 h 1996549"/>
              <a:gd name="connsiteX3697" fmla="*/ 1885872 w 1998270"/>
              <a:gd name="connsiteY3697" fmla="*/ 701157 h 1996549"/>
              <a:gd name="connsiteX3698" fmla="*/ 1885872 w 1998270"/>
              <a:gd name="connsiteY3698" fmla="*/ 700987 h 1996549"/>
              <a:gd name="connsiteX3699" fmla="*/ 1909067 w 1998270"/>
              <a:gd name="connsiteY3699" fmla="*/ 677791 h 1996549"/>
              <a:gd name="connsiteX3700" fmla="*/ 1847667 w 1998270"/>
              <a:gd name="connsiteY3700" fmla="*/ 677791 h 1996549"/>
              <a:gd name="connsiteX3701" fmla="*/ 1871033 w 1998270"/>
              <a:gd name="connsiteY3701" fmla="*/ 700646 h 1996549"/>
              <a:gd name="connsiteX3702" fmla="*/ 1871033 w 1998270"/>
              <a:gd name="connsiteY3702" fmla="*/ 700816 h 1996549"/>
              <a:gd name="connsiteX3703" fmla="*/ 1847667 w 1998270"/>
              <a:gd name="connsiteY3703" fmla="*/ 723843 h 1996549"/>
              <a:gd name="connsiteX3704" fmla="*/ 1824471 w 1998270"/>
              <a:gd name="connsiteY3704" fmla="*/ 701157 h 1996549"/>
              <a:gd name="connsiteX3705" fmla="*/ 1824471 w 1998270"/>
              <a:gd name="connsiteY3705" fmla="*/ 700987 h 1996549"/>
              <a:gd name="connsiteX3706" fmla="*/ 1847667 w 1998270"/>
              <a:gd name="connsiteY3706" fmla="*/ 677791 h 1996549"/>
              <a:gd name="connsiteX3707" fmla="*/ 1786265 w 1998270"/>
              <a:gd name="connsiteY3707" fmla="*/ 677791 h 1996549"/>
              <a:gd name="connsiteX3708" fmla="*/ 1809631 w 1998270"/>
              <a:gd name="connsiteY3708" fmla="*/ 700646 h 1996549"/>
              <a:gd name="connsiteX3709" fmla="*/ 1809631 w 1998270"/>
              <a:gd name="connsiteY3709" fmla="*/ 700816 h 1996549"/>
              <a:gd name="connsiteX3710" fmla="*/ 1786265 w 1998270"/>
              <a:gd name="connsiteY3710" fmla="*/ 723843 h 1996549"/>
              <a:gd name="connsiteX3711" fmla="*/ 1763069 w 1998270"/>
              <a:gd name="connsiteY3711" fmla="*/ 701157 h 1996549"/>
              <a:gd name="connsiteX3712" fmla="*/ 1763069 w 1998270"/>
              <a:gd name="connsiteY3712" fmla="*/ 700987 h 1996549"/>
              <a:gd name="connsiteX3713" fmla="*/ 1786265 w 1998270"/>
              <a:gd name="connsiteY3713" fmla="*/ 677791 h 1996549"/>
              <a:gd name="connsiteX3714" fmla="*/ 5629 w 1998270"/>
              <a:gd name="connsiteY3714" fmla="*/ 635151 h 1996549"/>
              <a:gd name="connsiteX3715" fmla="*/ 10234 w 1998270"/>
              <a:gd name="connsiteY3715" fmla="*/ 639757 h 1996549"/>
              <a:gd name="connsiteX3716" fmla="*/ 5629 w 1998270"/>
              <a:gd name="connsiteY3716" fmla="*/ 644362 h 1996549"/>
              <a:gd name="connsiteX3717" fmla="*/ 1024 w 1998270"/>
              <a:gd name="connsiteY3717" fmla="*/ 639757 h 1996549"/>
              <a:gd name="connsiteX3718" fmla="*/ 5629 w 1998270"/>
              <a:gd name="connsiteY3718" fmla="*/ 635151 h 1996549"/>
              <a:gd name="connsiteX3719" fmla="*/ 67029 w 1998270"/>
              <a:gd name="connsiteY3719" fmla="*/ 633446 h 1996549"/>
              <a:gd name="connsiteX3720" fmla="*/ 67371 w 1998270"/>
              <a:gd name="connsiteY3720" fmla="*/ 633446 h 1996549"/>
              <a:gd name="connsiteX3721" fmla="*/ 73340 w 1998270"/>
              <a:gd name="connsiteY3721" fmla="*/ 639757 h 1996549"/>
              <a:gd name="connsiteX3722" fmla="*/ 67029 w 1998270"/>
              <a:gd name="connsiteY3722" fmla="*/ 646067 h 1996549"/>
              <a:gd name="connsiteX3723" fmla="*/ 60719 w 1998270"/>
              <a:gd name="connsiteY3723" fmla="*/ 639757 h 1996549"/>
              <a:gd name="connsiteX3724" fmla="*/ 67029 w 1998270"/>
              <a:gd name="connsiteY3724" fmla="*/ 633446 h 1996549"/>
              <a:gd name="connsiteX3725" fmla="*/ 129113 w 1998270"/>
              <a:gd name="connsiteY3725" fmla="*/ 632593 h 1996549"/>
              <a:gd name="connsiteX3726" fmla="*/ 136277 w 1998270"/>
              <a:gd name="connsiteY3726" fmla="*/ 639757 h 1996549"/>
              <a:gd name="connsiteX3727" fmla="*/ 129113 w 1998270"/>
              <a:gd name="connsiteY3727" fmla="*/ 646920 h 1996549"/>
              <a:gd name="connsiteX3728" fmla="*/ 121950 w 1998270"/>
              <a:gd name="connsiteY3728" fmla="*/ 639757 h 1996549"/>
              <a:gd name="connsiteX3729" fmla="*/ 129113 w 1998270"/>
              <a:gd name="connsiteY3729" fmla="*/ 632593 h 1996549"/>
              <a:gd name="connsiteX3730" fmla="*/ 189832 w 1998270"/>
              <a:gd name="connsiteY3730" fmla="*/ 631740 h 1996549"/>
              <a:gd name="connsiteX3731" fmla="*/ 197848 w 1998270"/>
              <a:gd name="connsiteY3731" fmla="*/ 639757 h 1996549"/>
              <a:gd name="connsiteX3732" fmla="*/ 189832 w 1998270"/>
              <a:gd name="connsiteY3732" fmla="*/ 647773 h 1996549"/>
              <a:gd name="connsiteX3733" fmla="*/ 181816 w 1998270"/>
              <a:gd name="connsiteY3733" fmla="*/ 639757 h 1996549"/>
              <a:gd name="connsiteX3734" fmla="*/ 189832 w 1998270"/>
              <a:gd name="connsiteY3734" fmla="*/ 631740 h 1996549"/>
              <a:gd name="connsiteX3735" fmla="*/ 251233 w 1998270"/>
              <a:gd name="connsiteY3735" fmla="*/ 631058 h 1996549"/>
              <a:gd name="connsiteX3736" fmla="*/ 259932 w 1998270"/>
              <a:gd name="connsiteY3736" fmla="*/ 639757 h 1996549"/>
              <a:gd name="connsiteX3737" fmla="*/ 251233 w 1998270"/>
              <a:gd name="connsiteY3737" fmla="*/ 648456 h 1996549"/>
              <a:gd name="connsiteX3738" fmla="*/ 242535 w 1998270"/>
              <a:gd name="connsiteY3738" fmla="*/ 639757 h 1996549"/>
              <a:gd name="connsiteX3739" fmla="*/ 251233 w 1998270"/>
              <a:gd name="connsiteY3739" fmla="*/ 631058 h 1996549"/>
              <a:gd name="connsiteX3740" fmla="*/ 312635 w 1998270"/>
              <a:gd name="connsiteY3740" fmla="*/ 630205 h 1996549"/>
              <a:gd name="connsiteX3741" fmla="*/ 322186 w 1998270"/>
              <a:gd name="connsiteY3741" fmla="*/ 639757 h 1996549"/>
              <a:gd name="connsiteX3742" fmla="*/ 312635 w 1998270"/>
              <a:gd name="connsiteY3742" fmla="*/ 649308 h 1996549"/>
              <a:gd name="connsiteX3743" fmla="*/ 303084 w 1998270"/>
              <a:gd name="connsiteY3743" fmla="*/ 639757 h 1996549"/>
              <a:gd name="connsiteX3744" fmla="*/ 312635 w 1998270"/>
              <a:gd name="connsiteY3744" fmla="*/ 630205 h 1996549"/>
              <a:gd name="connsiteX3745" fmla="*/ 374036 w 1998270"/>
              <a:gd name="connsiteY3745" fmla="*/ 629522 h 1996549"/>
              <a:gd name="connsiteX3746" fmla="*/ 384269 w 1998270"/>
              <a:gd name="connsiteY3746" fmla="*/ 639757 h 1996549"/>
              <a:gd name="connsiteX3747" fmla="*/ 374036 w 1998270"/>
              <a:gd name="connsiteY3747" fmla="*/ 649990 h 1996549"/>
              <a:gd name="connsiteX3748" fmla="*/ 363803 w 1998270"/>
              <a:gd name="connsiteY3748" fmla="*/ 639757 h 1996549"/>
              <a:gd name="connsiteX3749" fmla="*/ 374036 w 1998270"/>
              <a:gd name="connsiteY3749" fmla="*/ 629522 h 1996549"/>
              <a:gd name="connsiteX3750" fmla="*/ 436120 w 1998270"/>
              <a:gd name="connsiteY3750" fmla="*/ 628670 h 1996549"/>
              <a:gd name="connsiteX3751" fmla="*/ 447206 w 1998270"/>
              <a:gd name="connsiteY3751" fmla="*/ 639757 h 1996549"/>
              <a:gd name="connsiteX3752" fmla="*/ 436120 w 1998270"/>
              <a:gd name="connsiteY3752" fmla="*/ 650843 h 1996549"/>
              <a:gd name="connsiteX3753" fmla="*/ 425034 w 1998270"/>
              <a:gd name="connsiteY3753" fmla="*/ 639757 h 1996549"/>
              <a:gd name="connsiteX3754" fmla="*/ 436120 w 1998270"/>
              <a:gd name="connsiteY3754" fmla="*/ 628670 h 1996549"/>
              <a:gd name="connsiteX3755" fmla="*/ 496838 w 1998270"/>
              <a:gd name="connsiteY3755" fmla="*/ 627988 h 1996549"/>
              <a:gd name="connsiteX3756" fmla="*/ 508607 w 1998270"/>
              <a:gd name="connsiteY3756" fmla="*/ 639757 h 1996549"/>
              <a:gd name="connsiteX3757" fmla="*/ 496838 w 1998270"/>
              <a:gd name="connsiteY3757" fmla="*/ 651526 h 1996549"/>
              <a:gd name="connsiteX3758" fmla="*/ 485070 w 1998270"/>
              <a:gd name="connsiteY3758" fmla="*/ 639757 h 1996549"/>
              <a:gd name="connsiteX3759" fmla="*/ 496838 w 1998270"/>
              <a:gd name="connsiteY3759" fmla="*/ 627988 h 1996549"/>
              <a:gd name="connsiteX3760" fmla="*/ 558240 w 1998270"/>
              <a:gd name="connsiteY3760" fmla="*/ 627135 h 1996549"/>
              <a:gd name="connsiteX3761" fmla="*/ 570861 w 1998270"/>
              <a:gd name="connsiteY3761" fmla="*/ 639757 h 1996549"/>
              <a:gd name="connsiteX3762" fmla="*/ 558240 w 1998270"/>
              <a:gd name="connsiteY3762" fmla="*/ 652379 h 1996549"/>
              <a:gd name="connsiteX3763" fmla="*/ 545619 w 1998270"/>
              <a:gd name="connsiteY3763" fmla="*/ 639757 h 1996549"/>
              <a:gd name="connsiteX3764" fmla="*/ 558240 w 1998270"/>
              <a:gd name="connsiteY3764" fmla="*/ 627135 h 1996549"/>
              <a:gd name="connsiteX3765" fmla="*/ 619641 w 1998270"/>
              <a:gd name="connsiteY3765" fmla="*/ 626453 h 1996549"/>
              <a:gd name="connsiteX3766" fmla="*/ 632945 w 1998270"/>
              <a:gd name="connsiteY3766" fmla="*/ 639757 h 1996549"/>
              <a:gd name="connsiteX3767" fmla="*/ 619641 w 1998270"/>
              <a:gd name="connsiteY3767" fmla="*/ 653062 h 1996549"/>
              <a:gd name="connsiteX3768" fmla="*/ 606338 w 1998270"/>
              <a:gd name="connsiteY3768" fmla="*/ 639757 h 1996549"/>
              <a:gd name="connsiteX3769" fmla="*/ 619641 w 1998270"/>
              <a:gd name="connsiteY3769" fmla="*/ 626453 h 1996549"/>
              <a:gd name="connsiteX3770" fmla="*/ 681042 w 1998270"/>
              <a:gd name="connsiteY3770" fmla="*/ 625599 h 1996549"/>
              <a:gd name="connsiteX3771" fmla="*/ 695198 w 1998270"/>
              <a:gd name="connsiteY3771" fmla="*/ 639757 h 1996549"/>
              <a:gd name="connsiteX3772" fmla="*/ 681042 w 1998270"/>
              <a:gd name="connsiteY3772" fmla="*/ 653913 h 1996549"/>
              <a:gd name="connsiteX3773" fmla="*/ 666886 w 1998270"/>
              <a:gd name="connsiteY3773" fmla="*/ 639757 h 1996549"/>
              <a:gd name="connsiteX3774" fmla="*/ 681042 w 1998270"/>
              <a:gd name="connsiteY3774" fmla="*/ 625599 h 1996549"/>
              <a:gd name="connsiteX3775" fmla="*/ 743126 w 1998270"/>
              <a:gd name="connsiteY3775" fmla="*/ 624918 h 1996549"/>
              <a:gd name="connsiteX3776" fmla="*/ 757965 w 1998270"/>
              <a:gd name="connsiteY3776" fmla="*/ 639757 h 1996549"/>
              <a:gd name="connsiteX3777" fmla="*/ 743126 w 1998270"/>
              <a:gd name="connsiteY3777" fmla="*/ 654595 h 1996549"/>
              <a:gd name="connsiteX3778" fmla="*/ 728288 w 1998270"/>
              <a:gd name="connsiteY3778" fmla="*/ 639757 h 1996549"/>
              <a:gd name="connsiteX3779" fmla="*/ 743126 w 1998270"/>
              <a:gd name="connsiteY3779" fmla="*/ 624918 h 1996549"/>
              <a:gd name="connsiteX3780" fmla="*/ 803845 w 1998270"/>
              <a:gd name="connsiteY3780" fmla="*/ 624236 h 1996549"/>
              <a:gd name="connsiteX3781" fmla="*/ 819365 w 1998270"/>
              <a:gd name="connsiteY3781" fmla="*/ 639757 h 1996549"/>
              <a:gd name="connsiteX3782" fmla="*/ 819365 w 1998270"/>
              <a:gd name="connsiteY3782" fmla="*/ 639930 h 1996549"/>
              <a:gd name="connsiteX3783" fmla="*/ 803845 w 1998270"/>
              <a:gd name="connsiteY3783" fmla="*/ 655108 h 1996549"/>
              <a:gd name="connsiteX3784" fmla="*/ 803674 w 1998270"/>
              <a:gd name="connsiteY3784" fmla="*/ 655109 h 1996549"/>
              <a:gd name="connsiteX3785" fmla="*/ 788324 w 1998270"/>
              <a:gd name="connsiteY3785" fmla="*/ 639757 h 1996549"/>
              <a:gd name="connsiteX3786" fmla="*/ 803845 w 1998270"/>
              <a:gd name="connsiteY3786" fmla="*/ 624236 h 1996549"/>
              <a:gd name="connsiteX3787" fmla="*/ 865246 w 1998270"/>
              <a:gd name="connsiteY3787" fmla="*/ 623383 h 1996549"/>
              <a:gd name="connsiteX3788" fmla="*/ 882302 w 1998270"/>
              <a:gd name="connsiteY3788" fmla="*/ 640439 h 1996549"/>
              <a:gd name="connsiteX3789" fmla="*/ 865246 w 1998270"/>
              <a:gd name="connsiteY3789" fmla="*/ 657495 h 1996549"/>
              <a:gd name="connsiteX3790" fmla="*/ 848191 w 1998270"/>
              <a:gd name="connsiteY3790" fmla="*/ 640439 h 1996549"/>
              <a:gd name="connsiteX3791" fmla="*/ 865246 w 1998270"/>
              <a:gd name="connsiteY3791" fmla="*/ 623383 h 1996549"/>
              <a:gd name="connsiteX3792" fmla="*/ 926647 w 1998270"/>
              <a:gd name="connsiteY3792" fmla="*/ 622701 h 1996549"/>
              <a:gd name="connsiteX3793" fmla="*/ 943703 w 1998270"/>
              <a:gd name="connsiteY3793" fmla="*/ 639757 h 1996549"/>
              <a:gd name="connsiteX3794" fmla="*/ 926647 w 1998270"/>
              <a:gd name="connsiteY3794" fmla="*/ 656812 h 1996549"/>
              <a:gd name="connsiteX3795" fmla="*/ 909592 w 1998270"/>
              <a:gd name="connsiteY3795" fmla="*/ 639757 h 1996549"/>
              <a:gd name="connsiteX3796" fmla="*/ 926647 w 1998270"/>
              <a:gd name="connsiteY3796" fmla="*/ 622701 h 1996549"/>
              <a:gd name="connsiteX3797" fmla="*/ 988415 w 1998270"/>
              <a:gd name="connsiteY3797" fmla="*/ 621884 h 1996549"/>
              <a:gd name="connsiteX3798" fmla="*/ 1006153 w 1998270"/>
              <a:gd name="connsiteY3798" fmla="*/ 639622 h 1996549"/>
              <a:gd name="connsiteX3799" fmla="*/ 988415 w 1998270"/>
              <a:gd name="connsiteY3799" fmla="*/ 657359 h 1996549"/>
              <a:gd name="connsiteX3800" fmla="*/ 970677 w 1998270"/>
              <a:gd name="connsiteY3800" fmla="*/ 639622 h 1996549"/>
              <a:gd name="connsiteX3801" fmla="*/ 988415 w 1998270"/>
              <a:gd name="connsiteY3801" fmla="*/ 621884 h 1996549"/>
              <a:gd name="connsiteX3802" fmla="*/ 1110851 w 1998270"/>
              <a:gd name="connsiteY3802" fmla="*/ 621508 h 1996549"/>
              <a:gd name="connsiteX3803" fmla="*/ 1129954 w 1998270"/>
              <a:gd name="connsiteY3803" fmla="*/ 640610 h 1996549"/>
              <a:gd name="connsiteX3804" fmla="*/ 1110851 w 1998270"/>
              <a:gd name="connsiteY3804" fmla="*/ 659541 h 1996549"/>
              <a:gd name="connsiteX3805" fmla="*/ 1091749 w 1998270"/>
              <a:gd name="connsiteY3805" fmla="*/ 640610 h 1996549"/>
              <a:gd name="connsiteX3806" fmla="*/ 1110851 w 1998270"/>
              <a:gd name="connsiteY3806" fmla="*/ 621508 h 1996549"/>
              <a:gd name="connsiteX3807" fmla="*/ 1050132 w 1998270"/>
              <a:gd name="connsiteY3807" fmla="*/ 621508 h 1996549"/>
              <a:gd name="connsiteX3808" fmla="*/ 1067188 w 1998270"/>
              <a:gd name="connsiteY3808" fmla="*/ 639757 h 1996549"/>
              <a:gd name="connsiteX3809" fmla="*/ 1050132 w 1998270"/>
              <a:gd name="connsiteY3809" fmla="*/ 658007 h 1996549"/>
              <a:gd name="connsiteX3810" fmla="*/ 1031712 w 1998270"/>
              <a:gd name="connsiteY3810" fmla="*/ 639928 h 1996549"/>
              <a:gd name="connsiteX3811" fmla="*/ 1050132 w 1998270"/>
              <a:gd name="connsiteY3811" fmla="*/ 621508 h 1996549"/>
              <a:gd name="connsiteX3812" fmla="*/ 1172619 w 1998270"/>
              <a:gd name="connsiteY3812" fmla="*/ 620008 h 1996549"/>
              <a:gd name="connsiteX3813" fmla="*/ 1192234 w 1998270"/>
              <a:gd name="connsiteY3813" fmla="*/ 639622 h 1996549"/>
              <a:gd name="connsiteX3814" fmla="*/ 1172619 w 1998270"/>
              <a:gd name="connsiteY3814" fmla="*/ 659237 h 1996549"/>
              <a:gd name="connsiteX3815" fmla="*/ 1153005 w 1998270"/>
              <a:gd name="connsiteY3815" fmla="*/ 639622 h 1996549"/>
              <a:gd name="connsiteX3816" fmla="*/ 1172619 w 1998270"/>
              <a:gd name="connsiteY3816" fmla="*/ 620008 h 1996549"/>
              <a:gd name="connsiteX3817" fmla="*/ 1234524 w 1998270"/>
              <a:gd name="connsiteY3817" fmla="*/ 619444 h 1996549"/>
              <a:gd name="connsiteX3818" fmla="*/ 1254803 w 1998270"/>
              <a:gd name="connsiteY3818" fmla="*/ 639757 h 1996549"/>
              <a:gd name="connsiteX3819" fmla="*/ 1254769 w 1998270"/>
              <a:gd name="connsiteY3819" fmla="*/ 640806 h 1996549"/>
              <a:gd name="connsiteX3820" fmla="*/ 1233654 w 1998270"/>
              <a:gd name="connsiteY3820" fmla="*/ 659883 h 1996549"/>
              <a:gd name="connsiteX3821" fmla="*/ 1213358 w 1998270"/>
              <a:gd name="connsiteY3821" fmla="*/ 639757 h 1996549"/>
              <a:gd name="connsiteX3822" fmla="*/ 1233654 w 1998270"/>
              <a:gd name="connsiteY3822" fmla="*/ 619460 h 1996549"/>
              <a:gd name="connsiteX3823" fmla="*/ 1234524 w 1998270"/>
              <a:gd name="connsiteY3823" fmla="*/ 619444 h 1996549"/>
              <a:gd name="connsiteX3824" fmla="*/ 1971152 w 1998270"/>
              <a:gd name="connsiteY3824" fmla="*/ 618778 h 1996549"/>
              <a:gd name="connsiteX3825" fmla="*/ 1992130 w 1998270"/>
              <a:gd name="connsiteY3825" fmla="*/ 639757 h 1996549"/>
              <a:gd name="connsiteX3826" fmla="*/ 1971152 w 1998270"/>
              <a:gd name="connsiteY3826" fmla="*/ 660565 h 1996549"/>
              <a:gd name="connsiteX3827" fmla="*/ 1950173 w 1998270"/>
              <a:gd name="connsiteY3827" fmla="*/ 639757 h 1996549"/>
              <a:gd name="connsiteX3828" fmla="*/ 1971152 w 1998270"/>
              <a:gd name="connsiteY3828" fmla="*/ 618778 h 1996549"/>
              <a:gd name="connsiteX3829" fmla="*/ 1295055 w 1998270"/>
              <a:gd name="connsiteY3829" fmla="*/ 618778 h 1996549"/>
              <a:gd name="connsiteX3830" fmla="*/ 1316034 w 1998270"/>
              <a:gd name="connsiteY3830" fmla="*/ 639757 h 1996549"/>
              <a:gd name="connsiteX3831" fmla="*/ 1295055 w 1998270"/>
              <a:gd name="connsiteY3831" fmla="*/ 660565 h 1996549"/>
              <a:gd name="connsiteX3832" fmla="*/ 1274077 w 1998270"/>
              <a:gd name="connsiteY3832" fmla="*/ 639757 h 1996549"/>
              <a:gd name="connsiteX3833" fmla="*/ 1295055 w 1998270"/>
              <a:gd name="connsiteY3833" fmla="*/ 618778 h 1996549"/>
              <a:gd name="connsiteX3834" fmla="*/ 1357138 w 1998270"/>
              <a:gd name="connsiteY3834" fmla="*/ 618267 h 1996549"/>
              <a:gd name="connsiteX3835" fmla="*/ 1357479 w 1998270"/>
              <a:gd name="connsiteY3835" fmla="*/ 618267 h 1996549"/>
              <a:gd name="connsiteX3836" fmla="*/ 1378629 w 1998270"/>
              <a:gd name="connsiteY3836" fmla="*/ 639757 h 1996549"/>
              <a:gd name="connsiteX3837" fmla="*/ 1378629 w 1998270"/>
              <a:gd name="connsiteY3837" fmla="*/ 639928 h 1996549"/>
              <a:gd name="connsiteX3838" fmla="*/ 1357138 w 1998270"/>
              <a:gd name="connsiteY3838" fmla="*/ 661077 h 1996549"/>
              <a:gd name="connsiteX3839" fmla="*/ 1335819 w 1998270"/>
              <a:gd name="connsiteY3839" fmla="*/ 639757 h 1996549"/>
              <a:gd name="connsiteX3840" fmla="*/ 1335819 w 1998270"/>
              <a:gd name="connsiteY3840" fmla="*/ 639587 h 1996549"/>
              <a:gd name="connsiteX3841" fmla="*/ 1357138 w 1998270"/>
              <a:gd name="connsiteY3841" fmla="*/ 618267 h 1996549"/>
              <a:gd name="connsiteX3842" fmla="*/ 1417858 w 1998270"/>
              <a:gd name="connsiteY3842" fmla="*/ 617754 h 1996549"/>
              <a:gd name="connsiteX3843" fmla="*/ 1439860 w 1998270"/>
              <a:gd name="connsiteY3843" fmla="*/ 639757 h 1996549"/>
              <a:gd name="connsiteX3844" fmla="*/ 1439860 w 1998270"/>
              <a:gd name="connsiteY3844" fmla="*/ 639928 h 1996549"/>
              <a:gd name="connsiteX3845" fmla="*/ 1417858 w 1998270"/>
              <a:gd name="connsiteY3845" fmla="*/ 661588 h 1996549"/>
              <a:gd name="connsiteX3846" fmla="*/ 1417687 w 1998270"/>
              <a:gd name="connsiteY3846" fmla="*/ 661588 h 1996549"/>
              <a:gd name="connsiteX3847" fmla="*/ 1395856 w 1998270"/>
              <a:gd name="connsiteY3847" fmla="*/ 639757 h 1996549"/>
              <a:gd name="connsiteX3848" fmla="*/ 1417858 w 1998270"/>
              <a:gd name="connsiteY3848" fmla="*/ 617754 h 1996549"/>
              <a:gd name="connsiteX3849" fmla="*/ 1479259 w 1998270"/>
              <a:gd name="connsiteY3849" fmla="*/ 617243 h 1996549"/>
              <a:gd name="connsiteX3850" fmla="*/ 1501773 w 1998270"/>
              <a:gd name="connsiteY3850" fmla="*/ 639757 h 1996549"/>
              <a:gd name="connsiteX3851" fmla="*/ 1479259 w 1998270"/>
              <a:gd name="connsiteY3851" fmla="*/ 662100 h 1996549"/>
              <a:gd name="connsiteX3852" fmla="*/ 1456916 w 1998270"/>
              <a:gd name="connsiteY3852" fmla="*/ 639757 h 1996549"/>
              <a:gd name="connsiteX3853" fmla="*/ 1479259 w 1998270"/>
              <a:gd name="connsiteY3853" fmla="*/ 617243 h 1996549"/>
              <a:gd name="connsiteX3854" fmla="*/ 1540660 w 1998270"/>
              <a:gd name="connsiteY3854" fmla="*/ 616731 h 1996549"/>
              <a:gd name="connsiteX3855" fmla="*/ 1541001 w 1998270"/>
              <a:gd name="connsiteY3855" fmla="*/ 616731 h 1996549"/>
              <a:gd name="connsiteX3856" fmla="*/ 1563685 w 1998270"/>
              <a:gd name="connsiteY3856" fmla="*/ 639757 h 1996549"/>
              <a:gd name="connsiteX3857" fmla="*/ 1563685 w 1998270"/>
              <a:gd name="connsiteY3857" fmla="*/ 639928 h 1996549"/>
              <a:gd name="connsiteX3858" fmla="*/ 1540660 w 1998270"/>
              <a:gd name="connsiteY3858" fmla="*/ 662612 h 1996549"/>
              <a:gd name="connsiteX3859" fmla="*/ 1517806 w 1998270"/>
              <a:gd name="connsiteY3859" fmla="*/ 639757 h 1996549"/>
              <a:gd name="connsiteX3860" fmla="*/ 1517806 w 1998270"/>
              <a:gd name="connsiteY3860" fmla="*/ 639587 h 1996549"/>
              <a:gd name="connsiteX3861" fmla="*/ 1540660 w 1998270"/>
              <a:gd name="connsiteY3861" fmla="*/ 616731 h 1996549"/>
              <a:gd name="connsiteX3862" fmla="*/ 1602061 w 1998270"/>
              <a:gd name="connsiteY3862" fmla="*/ 616390 h 1996549"/>
              <a:gd name="connsiteX3863" fmla="*/ 1625428 w 1998270"/>
              <a:gd name="connsiteY3863" fmla="*/ 639757 h 1996549"/>
              <a:gd name="connsiteX3864" fmla="*/ 1625428 w 1998270"/>
              <a:gd name="connsiteY3864" fmla="*/ 639928 h 1996549"/>
              <a:gd name="connsiteX3865" fmla="*/ 1602061 w 1998270"/>
              <a:gd name="connsiteY3865" fmla="*/ 662954 h 1996549"/>
              <a:gd name="connsiteX3866" fmla="*/ 1578866 w 1998270"/>
              <a:gd name="connsiteY3866" fmla="*/ 639757 h 1996549"/>
              <a:gd name="connsiteX3867" fmla="*/ 1578866 w 1998270"/>
              <a:gd name="connsiteY3867" fmla="*/ 639586 h 1996549"/>
              <a:gd name="connsiteX3868" fmla="*/ 1602061 w 1998270"/>
              <a:gd name="connsiteY3868" fmla="*/ 616390 h 1996549"/>
              <a:gd name="connsiteX3869" fmla="*/ 1664145 w 1998270"/>
              <a:gd name="connsiteY3869" fmla="*/ 616049 h 1996549"/>
              <a:gd name="connsiteX3870" fmla="*/ 1687853 w 1998270"/>
              <a:gd name="connsiteY3870" fmla="*/ 639757 h 1996549"/>
              <a:gd name="connsiteX3871" fmla="*/ 1687853 w 1998270"/>
              <a:gd name="connsiteY3871" fmla="*/ 639928 h 1996549"/>
              <a:gd name="connsiteX3872" fmla="*/ 1664145 w 1998270"/>
              <a:gd name="connsiteY3872" fmla="*/ 663294 h 1996549"/>
              <a:gd name="connsiteX3873" fmla="*/ 1640608 w 1998270"/>
              <a:gd name="connsiteY3873" fmla="*/ 639757 h 1996549"/>
              <a:gd name="connsiteX3874" fmla="*/ 1640608 w 1998270"/>
              <a:gd name="connsiteY3874" fmla="*/ 639587 h 1996549"/>
              <a:gd name="connsiteX3875" fmla="*/ 1664145 w 1998270"/>
              <a:gd name="connsiteY3875" fmla="*/ 616049 h 1996549"/>
              <a:gd name="connsiteX3876" fmla="*/ 1724864 w 1998270"/>
              <a:gd name="connsiteY3876" fmla="*/ 615878 h 1996549"/>
              <a:gd name="connsiteX3877" fmla="*/ 1748742 w 1998270"/>
              <a:gd name="connsiteY3877" fmla="*/ 639757 h 1996549"/>
              <a:gd name="connsiteX3878" fmla="*/ 1724864 w 1998270"/>
              <a:gd name="connsiteY3878" fmla="*/ 663464 h 1996549"/>
              <a:gd name="connsiteX3879" fmla="*/ 1701157 w 1998270"/>
              <a:gd name="connsiteY3879" fmla="*/ 639757 h 1996549"/>
              <a:gd name="connsiteX3880" fmla="*/ 1701157 w 1998270"/>
              <a:gd name="connsiteY3880" fmla="*/ 639586 h 1996549"/>
              <a:gd name="connsiteX3881" fmla="*/ 1724864 w 1998270"/>
              <a:gd name="connsiteY3881" fmla="*/ 615878 h 1996549"/>
              <a:gd name="connsiteX3882" fmla="*/ 1786265 w 1998270"/>
              <a:gd name="connsiteY3882" fmla="*/ 615708 h 1996549"/>
              <a:gd name="connsiteX3883" fmla="*/ 1810314 w 1998270"/>
              <a:gd name="connsiteY3883" fmla="*/ 639757 h 1996549"/>
              <a:gd name="connsiteX3884" fmla="*/ 1786265 w 1998270"/>
              <a:gd name="connsiteY3884" fmla="*/ 663635 h 1996549"/>
              <a:gd name="connsiteX3885" fmla="*/ 1762387 w 1998270"/>
              <a:gd name="connsiteY3885" fmla="*/ 639757 h 1996549"/>
              <a:gd name="connsiteX3886" fmla="*/ 1786265 w 1998270"/>
              <a:gd name="connsiteY3886" fmla="*/ 615708 h 1996549"/>
              <a:gd name="connsiteX3887" fmla="*/ 1847666 w 1998270"/>
              <a:gd name="connsiteY3887" fmla="*/ 615538 h 1996549"/>
              <a:gd name="connsiteX3888" fmla="*/ 1848007 w 1998270"/>
              <a:gd name="connsiteY3888" fmla="*/ 615538 h 1996549"/>
              <a:gd name="connsiteX3889" fmla="*/ 1871886 w 1998270"/>
              <a:gd name="connsiteY3889" fmla="*/ 639757 h 1996549"/>
              <a:gd name="connsiteX3890" fmla="*/ 1871886 w 1998270"/>
              <a:gd name="connsiteY3890" fmla="*/ 639928 h 1996549"/>
              <a:gd name="connsiteX3891" fmla="*/ 1847666 w 1998270"/>
              <a:gd name="connsiteY3891" fmla="*/ 663806 h 1996549"/>
              <a:gd name="connsiteX3892" fmla="*/ 1823618 w 1998270"/>
              <a:gd name="connsiteY3892" fmla="*/ 639757 h 1996549"/>
              <a:gd name="connsiteX3893" fmla="*/ 1823618 w 1998270"/>
              <a:gd name="connsiteY3893" fmla="*/ 639586 h 1996549"/>
              <a:gd name="connsiteX3894" fmla="*/ 1847666 w 1998270"/>
              <a:gd name="connsiteY3894" fmla="*/ 615538 h 1996549"/>
              <a:gd name="connsiteX3895" fmla="*/ 1910278 w 1998270"/>
              <a:gd name="connsiteY3895" fmla="*/ 615517 h 1996549"/>
              <a:gd name="connsiteX3896" fmla="*/ 1934139 w 1998270"/>
              <a:gd name="connsiteY3896" fmla="*/ 639757 h 1996549"/>
              <a:gd name="connsiteX3897" fmla="*/ 1934139 w 1998270"/>
              <a:gd name="connsiteY3897" fmla="*/ 639928 h 1996549"/>
              <a:gd name="connsiteX3898" fmla="*/ 1909920 w 1998270"/>
              <a:gd name="connsiteY3898" fmla="*/ 663806 h 1996549"/>
              <a:gd name="connsiteX3899" fmla="*/ 1885871 w 1998270"/>
              <a:gd name="connsiteY3899" fmla="*/ 639757 h 1996549"/>
              <a:gd name="connsiteX3900" fmla="*/ 1909067 w 1998270"/>
              <a:gd name="connsiteY3900" fmla="*/ 615538 h 1996549"/>
              <a:gd name="connsiteX3901" fmla="*/ 1910278 w 1998270"/>
              <a:gd name="connsiteY3901" fmla="*/ 615517 h 1996549"/>
              <a:gd name="connsiteX3902" fmla="*/ 5628 w 1998270"/>
              <a:gd name="connsiteY3902" fmla="*/ 573581 h 1996549"/>
              <a:gd name="connsiteX3903" fmla="*/ 5969 w 1998270"/>
              <a:gd name="connsiteY3903" fmla="*/ 573581 h 1996549"/>
              <a:gd name="connsiteX3904" fmla="*/ 10404 w 1998270"/>
              <a:gd name="connsiteY3904" fmla="*/ 578356 h 1996549"/>
              <a:gd name="connsiteX3905" fmla="*/ 5628 w 1998270"/>
              <a:gd name="connsiteY3905" fmla="*/ 583132 h 1996549"/>
              <a:gd name="connsiteX3906" fmla="*/ 853 w 1998270"/>
              <a:gd name="connsiteY3906" fmla="*/ 578356 h 1996549"/>
              <a:gd name="connsiteX3907" fmla="*/ 5628 w 1998270"/>
              <a:gd name="connsiteY3907" fmla="*/ 573581 h 1996549"/>
              <a:gd name="connsiteX3908" fmla="*/ 67029 w 1998270"/>
              <a:gd name="connsiteY3908" fmla="*/ 571703 h 1996549"/>
              <a:gd name="connsiteX3909" fmla="*/ 67371 w 1998270"/>
              <a:gd name="connsiteY3909" fmla="*/ 571703 h 1996549"/>
              <a:gd name="connsiteX3910" fmla="*/ 73681 w 1998270"/>
              <a:gd name="connsiteY3910" fmla="*/ 578356 h 1996549"/>
              <a:gd name="connsiteX3911" fmla="*/ 67029 w 1998270"/>
              <a:gd name="connsiteY3911" fmla="*/ 585006 h 1996549"/>
              <a:gd name="connsiteX3912" fmla="*/ 60378 w 1998270"/>
              <a:gd name="connsiteY3912" fmla="*/ 578356 h 1996549"/>
              <a:gd name="connsiteX3913" fmla="*/ 67029 w 1998270"/>
              <a:gd name="connsiteY3913" fmla="*/ 571703 h 1996549"/>
              <a:gd name="connsiteX3914" fmla="*/ 189833 w 1998270"/>
              <a:gd name="connsiteY3914" fmla="*/ 570339 h 1996549"/>
              <a:gd name="connsiteX3915" fmla="*/ 190174 w 1998270"/>
              <a:gd name="connsiteY3915" fmla="*/ 570339 h 1996549"/>
              <a:gd name="connsiteX3916" fmla="*/ 198020 w 1998270"/>
              <a:gd name="connsiteY3916" fmla="*/ 578525 h 1996549"/>
              <a:gd name="connsiteX3917" fmla="*/ 189833 w 1998270"/>
              <a:gd name="connsiteY3917" fmla="*/ 586713 h 1996549"/>
              <a:gd name="connsiteX3918" fmla="*/ 181646 w 1998270"/>
              <a:gd name="connsiteY3918" fmla="*/ 578525 h 1996549"/>
              <a:gd name="connsiteX3919" fmla="*/ 189833 w 1998270"/>
              <a:gd name="connsiteY3919" fmla="*/ 570339 h 1996549"/>
              <a:gd name="connsiteX3920" fmla="*/ 129113 w 1998270"/>
              <a:gd name="connsiteY3920" fmla="*/ 570339 h 1996549"/>
              <a:gd name="connsiteX3921" fmla="*/ 129454 w 1998270"/>
              <a:gd name="connsiteY3921" fmla="*/ 570339 h 1996549"/>
              <a:gd name="connsiteX3922" fmla="*/ 136618 w 1998270"/>
              <a:gd name="connsiteY3922" fmla="*/ 577844 h 1996549"/>
              <a:gd name="connsiteX3923" fmla="*/ 129113 w 1998270"/>
              <a:gd name="connsiteY3923" fmla="*/ 585348 h 1996549"/>
              <a:gd name="connsiteX3924" fmla="*/ 121609 w 1998270"/>
              <a:gd name="connsiteY3924" fmla="*/ 577844 h 1996549"/>
              <a:gd name="connsiteX3925" fmla="*/ 129113 w 1998270"/>
              <a:gd name="connsiteY3925" fmla="*/ 570339 h 1996549"/>
              <a:gd name="connsiteX3926" fmla="*/ 251233 w 1998270"/>
              <a:gd name="connsiteY3926" fmla="*/ 569315 h 1996549"/>
              <a:gd name="connsiteX3927" fmla="*/ 251574 w 1998270"/>
              <a:gd name="connsiteY3927" fmla="*/ 569315 h 1996549"/>
              <a:gd name="connsiteX3928" fmla="*/ 260273 w 1998270"/>
              <a:gd name="connsiteY3928" fmla="*/ 578356 h 1996549"/>
              <a:gd name="connsiteX3929" fmla="*/ 251233 w 1998270"/>
              <a:gd name="connsiteY3929" fmla="*/ 587396 h 1996549"/>
              <a:gd name="connsiteX3930" fmla="*/ 242194 w 1998270"/>
              <a:gd name="connsiteY3930" fmla="*/ 578356 h 1996549"/>
              <a:gd name="connsiteX3931" fmla="*/ 251233 w 1998270"/>
              <a:gd name="connsiteY3931" fmla="*/ 569315 h 1996549"/>
              <a:gd name="connsiteX3932" fmla="*/ 312635 w 1998270"/>
              <a:gd name="connsiteY3932" fmla="*/ 568463 h 1996549"/>
              <a:gd name="connsiteX3933" fmla="*/ 322527 w 1998270"/>
              <a:gd name="connsiteY3933" fmla="*/ 578356 h 1996549"/>
              <a:gd name="connsiteX3934" fmla="*/ 312635 w 1998270"/>
              <a:gd name="connsiteY3934" fmla="*/ 588247 h 1996549"/>
              <a:gd name="connsiteX3935" fmla="*/ 302743 w 1998270"/>
              <a:gd name="connsiteY3935" fmla="*/ 578356 h 1996549"/>
              <a:gd name="connsiteX3936" fmla="*/ 312635 w 1998270"/>
              <a:gd name="connsiteY3936" fmla="*/ 568463 h 1996549"/>
              <a:gd name="connsiteX3937" fmla="*/ 374036 w 1998270"/>
              <a:gd name="connsiteY3937" fmla="*/ 567781 h 1996549"/>
              <a:gd name="connsiteX3938" fmla="*/ 384611 w 1998270"/>
              <a:gd name="connsiteY3938" fmla="*/ 578356 h 1996549"/>
              <a:gd name="connsiteX3939" fmla="*/ 374036 w 1998270"/>
              <a:gd name="connsiteY3939" fmla="*/ 588931 h 1996549"/>
              <a:gd name="connsiteX3940" fmla="*/ 363462 w 1998270"/>
              <a:gd name="connsiteY3940" fmla="*/ 578356 h 1996549"/>
              <a:gd name="connsiteX3941" fmla="*/ 374036 w 1998270"/>
              <a:gd name="connsiteY3941" fmla="*/ 567781 h 1996549"/>
              <a:gd name="connsiteX3942" fmla="*/ 436119 w 1998270"/>
              <a:gd name="connsiteY3942" fmla="*/ 566927 h 1996549"/>
              <a:gd name="connsiteX3943" fmla="*/ 447547 w 1998270"/>
              <a:gd name="connsiteY3943" fmla="*/ 578356 h 1996549"/>
              <a:gd name="connsiteX3944" fmla="*/ 436119 w 1998270"/>
              <a:gd name="connsiteY3944" fmla="*/ 589783 h 1996549"/>
              <a:gd name="connsiteX3945" fmla="*/ 424692 w 1998270"/>
              <a:gd name="connsiteY3945" fmla="*/ 578356 h 1996549"/>
              <a:gd name="connsiteX3946" fmla="*/ 436119 w 1998270"/>
              <a:gd name="connsiteY3946" fmla="*/ 566927 h 1996549"/>
              <a:gd name="connsiteX3947" fmla="*/ 496838 w 1998270"/>
              <a:gd name="connsiteY3947" fmla="*/ 566246 h 1996549"/>
              <a:gd name="connsiteX3948" fmla="*/ 508948 w 1998270"/>
              <a:gd name="connsiteY3948" fmla="*/ 578356 h 1996549"/>
              <a:gd name="connsiteX3949" fmla="*/ 496838 w 1998270"/>
              <a:gd name="connsiteY3949" fmla="*/ 590466 h 1996549"/>
              <a:gd name="connsiteX3950" fmla="*/ 484729 w 1998270"/>
              <a:gd name="connsiteY3950" fmla="*/ 578356 h 1996549"/>
              <a:gd name="connsiteX3951" fmla="*/ 496838 w 1998270"/>
              <a:gd name="connsiteY3951" fmla="*/ 566246 h 1996549"/>
              <a:gd name="connsiteX3952" fmla="*/ 558240 w 1998270"/>
              <a:gd name="connsiteY3952" fmla="*/ 565393 h 1996549"/>
              <a:gd name="connsiteX3953" fmla="*/ 571203 w 1998270"/>
              <a:gd name="connsiteY3953" fmla="*/ 578356 h 1996549"/>
              <a:gd name="connsiteX3954" fmla="*/ 558240 w 1998270"/>
              <a:gd name="connsiteY3954" fmla="*/ 591318 h 1996549"/>
              <a:gd name="connsiteX3955" fmla="*/ 545278 w 1998270"/>
              <a:gd name="connsiteY3955" fmla="*/ 578356 h 1996549"/>
              <a:gd name="connsiteX3956" fmla="*/ 558240 w 1998270"/>
              <a:gd name="connsiteY3956" fmla="*/ 565393 h 1996549"/>
              <a:gd name="connsiteX3957" fmla="*/ 619642 w 1998270"/>
              <a:gd name="connsiteY3957" fmla="*/ 564711 h 1996549"/>
              <a:gd name="connsiteX3958" fmla="*/ 633286 w 1998270"/>
              <a:gd name="connsiteY3958" fmla="*/ 578356 h 1996549"/>
              <a:gd name="connsiteX3959" fmla="*/ 619642 w 1998270"/>
              <a:gd name="connsiteY3959" fmla="*/ 592002 h 1996549"/>
              <a:gd name="connsiteX3960" fmla="*/ 605997 w 1998270"/>
              <a:gd name="connsiteY3960" fmla="*/ 578356 h 1996549"/>
              <a:gd name="connsiteX3961" fmla="*/ 619642 w 1998270"/>
              <a:gd name="connsiteY3961" fmla="*/ 564711 h 1996549"/>
              <a:gd name="connsiteX3962" fmla="*/ 681042 w 1998270"/>
              <a:gd name="connsiteY3962" fmla="*/ 563858 h 1996549"/>
              <a:gd name="connsiteX3963" fmla="*/ 695539 w 1998270"/>
              <a:gd name="connsiteY3963" fmla="*/ 578356 h 1996549"/>
              <a:gd name="connsiteX3964" fmla="*/ 681042 w 1998270"/>
              <a:gd name="connsiteY3964" fmla="*/ 592853 h 1996549"/>
              <a:gd name="connsiteX3965" fmla="*/ 666545 w 1998270"/>
              <a:gd name="connsiteY3965" fmla="*/ 578356 h 1996549"/>
              <a:gd name="connsiteX3966" fmla="*/ 681042 w 1998270"/>
              <a:gd name="connsiteY3966" fmla="*/ 563858 h 1996549"/>
              <a:gd name="connsiteX3967" fmla="*/ 743126 w 1998270"/>
              <a:gd name="connsiteY3967" fmla="*/ 563176 h 1996549"/>
              <a:gd name="connsiteX3968" fmla="*/ 758306 w 1998270"/>
              <a:gd name="connsiteY3968" fmla="*/ 578356 h 1996549"/>
              <a:gd name="connsiteX3969" fmla="*/ 758306 w 1998270"/>
              <a:gd name="connsiteY3969" fmla="*/ 578527 h 1996549"/>
              <a:gd name="connsiteX3970" fmla="*/ 743126 w 1998270"/>
              <a:gd name="connsiteY3970" fmla="*/ 593365 h 1996549"/>
              <a:gd name="connsiteX3971" fmla="*/ 742955 w 1998270"/>
              <a:gd name="connsiteY3971" fmla="*/ 593367 h 1996549"/>
              <a:gd name="connsiteX3972" fmla="*/ 727946 w 1998270"/>
              <a:gd name="connsiteY3972" fmla="*/ 578356 h 1996549"/>
              <a:gd name="connsiteX3973" fmla="*/ 743126 w 1998270"/>
              <a:gd name="connsiteY3973" fmla="*/ 563176 h 1996549"/>
              <a:gd name="connsiteX3974" fmla="*/ 803845 w 1998270"/>
              <a:gd name="connsiteY3974" fmla="*/ 562323 h 1996549"/>
              <a:gd name="connsiteX3975" fmla="*/ 819878 w 1998270"/>
              <a:gd name="connsiteY3975" fmla="*/ 578356 h 1996549"/>
              <a:gd name="connsiteX3976" fmla="*/ 803845 w 1998270"/>
              <a:gd name="connsiteY3976" fmla="*/ 594218 h 1996549"/>
              <a:gd name="connsiteX3977" fmla="*/ 787813 w 1998270"/>
              <a:gd name="connsiteY3977" fmla="*/ 578356 h 1996549"/>
              <a:gd name="connsiteX3978" fmla="*/ 803845 w 1998270"/>
              <a:gd name="connsiteY3978" fmla="*/ 562323 h 1996549"/>
              <a:gd name="connsiteX3979" fmla="*/ 865246 w 1998270"/>
              <a:gd name="connsiteY3979" fmla="*/ 561640 h 1996549"/>
              <a:gd name="connsiteX3980" fmla="*/ 882302 w 1998270"/>
              <a:gd name="connsiteY3980" fmla="*/ 578696 h 1996549"/>
              <a:gd name="connsiteX3981" fmla="*/ 865246 w 1998270"/>
              <a:gd name="connsiteY3981" fmla="*/ 595752 h 1996549"/>
              <a:gd name="connsiteX3982" fmla="*/ 848191 w 1998270"/>
              <a:gd name="connsiteY3982" fmla="*/ 578696 h 1996549"/>
              <a:gd name="connsiteX3983" fmla="*/ 865246 w 1998270"/>
              <a:gd name="connsiteY3983" fmla="*/ 561640 h 1996549"/>
              <a:gd name="connsiteX3984" fmla="*/ 926647 w 1998270"/>
              <a:gd name="connsiteY3984" fmla="*/ 560958 h 1996549"/>
              <a:gd name="connsiteX3985" fmla="*/ 943703 w 1998270"/>
              <a:gd name="connsiteY3985" fmla="*/ 578014 h 1996549"/>
              <a:gd name="connsiteX3986" fmla="*/ 926647 w 1998270"/>
              <a:gd name="connsiteY3986" fmla="*/ 595070 h 1996549"/>
              <a:gd name="connsiteX3987" fmla="*/ 909592 w 1998270"/>
              <a:gd name="connsiteY3987" fmla="*/ 578014 h 1996549"/>
              <a:gd name="connsiteX3988" fmla="*/ 926647 w 1998270"/>
              <a:gd name="connsiteY3988" fmla="*/ 560958 h 1996549"/>
              <a:gd name="connsiteX3989" fmla="*/ 988049 w 1998270"/>
              <a:gd name="connsiteY3989" fmla="*/ 560276 h 1996549"/>
              <a:gd name="connsiteX3990" fmla="*/ 988390 w 1998270"/>
              <a:gd name="connsiteY3990" fmla="*/ 560276 h 1996549"/>
              <a:gd name="connsiteX3991" fmla="*/ 1006129 w 1998270"/>
              <a:gd name="connsiteY3991" fmla="*/ 578356 h 1996549"/>
              <a:gd name="connsiteX3992" fmla="*/ 988049 w 1998270"/>
              <a:gd name="connsiteY3992" fmla="*/ 595412 h 1996549"/>
              <a:gd name="connsiteX3993" fmla="*/ 969970 w 1998270"/>
              <a:gd name="connsiteY3993" fmla="*/ 578356 h 1996549"/>
              <a:gd name="connsiteX3994" fmla="*/ 988049 w 1998270"/>
              <a:gd name="connsiteY3994" fmla="*/ 560276 h 1996549"/>
              <a:gd name="connsiteX3995" fmla="*/ 1050132 w 1998270"/>
              <a:gd name="connsiteY3995" fmla="*/ 559594 h 1996549"/>
              <a:gd name="connsiteX3996" fmla="*/ 1068894 w 1998270"/>
              <a:gd name="connsiteY3996" fmla="*/ 578356 h 1996549"/>
              <a:gd name="connsiteX3997" fmla="*/ 1068894 w 1998270"/>
              <a:gd name="connsiteY3997" fmla="*/ 578527 h 1996549"/>
              <a:gd name="connsiteX3998" fmla="*/ 1050132 w 1998270"/>
              <a:gd name="connsiteY3998" fmla="*/ 596948 h 1996549"/>
              <a:gd name="connsiteX3999" fmla="*/ 1031371 w 1998270"/>
              <a:gd name="connsiteY3999" fmla="*/ 578356 h 1996549"/>
              <a:gd name="connsiteX4000" fmla="*/ 1050132 w 1998270"/>
              <a:gd name="connsiteY4000" fmla="*/ 559594 h 1996549"/>
              <a:gd name="connsiteX4001" fmla="*/ 1110851 w 1998270"/>
              <a:gd name="connsiteY4001" fmla="*/ 558741 h 1996549"/>
              <a:gd name="connsiteX4002" fmla="*/ 1111192 w 1998270"/>
              <a:gd name="connsiteY4002" fmla="*/ 558741 h 1996549"/>
              <a:gd name="connsiteX4003" fmla="*/ 1130465 w 1998270"/>
              <a:gd name="connsiteY4003" fmla="*/ 578356 h 1996549"/>
              <a:gd name="connsiteX4004" fmla="*/ 1130465 w 1998270"/>
              <a:gd name="connsiteY4004" fmla="*/ 578525 h 1996549"/>
              <a:gd name="connsiteX4005" fmla="*/ 1110851 w 1998270"/>
              <a:gd name="connsiteY4005" fmla="*/ 597799 h 1996549"/>
              <a:gd name="connsiteX4006" fmla="*/ 1091237 w 1998270"/>
              <a:gd name="connsiteY4006" fmla="*/ 578356 h 1996549"/>
              <a:gd name="connsiteX4007" fmla="*/ 1110851 w 1998270"/>
              <a:gd name="connsiteY4007" fmla="*/ 558741 h 1996549"/>
              <a:gd name="connsiteX4008" fmla="*/ 1172252 w 1998270"/>
              <a:gd name="connsiteY4008" fmla="*/ 558228 h 1996549"/>
              <a:gd name="connsiteX4009" fmla="*/ 1192378 w 1998270"/>
              <a:gd name="connsiteY4009" fmla="*/ 578356 h 1996549"/>
              <a:gd name="connsiteX4010" fmla="*/ 1192378 w 1998270"/>
              <a:gd name="connsiteY4010" fmla="*/ 578525 h 1996549"/>
              <a:gd name="connsiteX4011" fmla="*/ 1172252 w 1998270"/>
              <a:gd name="connsiteY4011" fmla="*/ 598310 h 1996549"/>
              <a:gd name="connsiteX4012" fmla="*/ 1172082 w 1998270"/>
              <a:gd name="connsiteY4012" fmla="*/ 598310 h 1996549"/>
              <a:gd name="connsiteX4013" fmla="*/ 1152127 w 1998270"/>
              <a:gd name="connsiteY4013" fmla="*/ 578356 h 1996549"/>
              <a:gd name="connsiteX4014" fmla="*/ 1172252 w 1998270"/>
              <a:gd name="connsiteY4014" fmla="*/ 558228 h 1996549"/>
              <a:gd name="connsiteX4015" fmla="*/ 1233654 w 1998270"/>
              <a:gd name="connsiteY4015" fmla="*/ 557547 h 1996549"/>
              <a:gd name="connsiteX4016" fmla="*/ 1233995 w 1998270"/>
              <a:gd name="connsiteY4016" fmla="*/ 557547 h 1996549"/>
              <a:gd name="connsiteX4017" fmla="*/ 1254462 w 1998270"/>
              <a:gd name="connsiteY4017" fmla="*/ 578356 h 1996549"/>
              <a:gd name="connsiteX4018" fmla="*/ 1254462 w 1998270"/>
              <a:gd name="connsiteY4018" fmla="*/ 578525 h 1996549"/>
              <a:gd name="connsiteX4019" fmla="*/ 1233654 w 1998270"/>
              <a:gd name="connsiteY4019" fmla="*/ 598993 h 1996549"/>
              <a:gd name="connsiteX4020" fmla="*/ 1212846 w 1998270"/>
              <a:gd name="connsiteY4020" fmla="*/ 578356 h 1996549"/>
              <a:gd name="connsiteX4021" fmla="*/ 1233654 w 1998270"/>
              <a:gd name="connsiteY4021" fmla="*/ 557547 h 1996549"/>
              <a:gd name="connsiteX4022" fmla="*/ 1295054 w 1998270"/>
              <a:gd name="connsiteY4022" fmla="*/ 556864 h 1996549"/>
              <a:gd name="connsiteX4023" fmla="*/ 1295396 w 1998270"/>
              <a:gd name="connsiteY4023" fmla="*/ 556864 h 1996549"/>
              <a:gd name="connsiteX4024" fmla="*/ 1316545 w 1998270"/>
              <a:gd name="connsiteY4024" fmla="*/ 578356 h 1996549"/>
              <a:gd name="connsiteX4025" fmla="*/ 1316545 w 1998270"/>
              <a:gd name="connsiteY4025" fmla="*/ 578527 h 1996549"/>
              <a:gd name="connsiteX4026" fmla="*/ 1295054 w 1998270"/>
              <a:gd name="connsiteY4026" fmla="*/ 599676 h 1996549"/>
              <a:gd name="connsiteX4027" fmla="*/ 1273735 w 1998270"/>
              <a:gd name="connsiteY4027" fmla="*/ 578356 h 1996549"/>
              <a:gd name="connsiteX4028" fmla="*/ 1273735 w 1998270"/>
              <a:gd name="connsiteY4028" fmla="*/ 578185 h 1996549"/>
              <a:gd name="connsiteX4029" fmla="*/ 1295054 w 1998270"/>
              <a:gd name="connsiteY4029" fmla="*/ 556864 h 1996549"/>
              <a:gd name="connsiteX4030" fmla="*/ 1971151 w 1998270"/>
              <a:gd name="connsiteY4030" fmla="*/ 556694 h 1996549"/>
              <a:gd name="connsiteX4031" fmla="*/ 1992812 w 1998270"/>
              <a:gd name="connsiteY4031" fmla="*/ 578356 h 1996549"/>
              <a:gd name="connsiteX4032" fmla="*/ 1992812 w 1998270"/>
              <a:gd name="connsiteY4032" fmla="*/ 578525 h 1996549"/>
              <a:gd name="connsiteX4033" fmla="*/ 1971151 w 1998270"/>
              <a:gd name="connsiteY4033" fmla="*/ 599846 h 1996549"/>
              <a:gd name="connsiteX4034" fmla="*/ 1970981 w 1998270"/>
              <a:gd name="connsiteY4034" fmla="*/ 599846 h 1996549"/>
              <a:gd name="connsiteX4035" fmla="*/ 1949491 w 1998270"/>
              <a:gd name="connsiteY4035" fmla="*/ 578356 h 1996549"/>
              <a:gd name="connsiteX4036" fmla="*/ 1971151 w 1998270"/>
              <a:gd name="connsiteY4036" fmla="*/ 556694 h 1996549"/>
              <a:gd name="connsiteX4037" fmla="*/ 1357139 w 1998270"/>
              <a:gd name="connsiteY4037" fmla="*/ 556353 h 1996549"/>
              <a:gd name="connsiteX4038" fmla="*/ 1379141 w 1998270"/>
              <a:gd name="connsiteY4038" fmla="*/ 578356 h 1996549"/>
              <a:gd name="connsiteX4039" fmla="*/ 1379141 w 1998270"/>
              <a:gd name="connsiteY4039" fmla="*/ 578525 h 1996549"/>
              <a:gd name="connsiteX4040" fmla="*/ 1357139 w 1998270"/>
              <a:gd name="connsiteY4040" fmla="*/ 600186 h 1996549"/>
              <a:gd name="connsiteX4041" fmla="*/ 1356968 w 1998270"/>
              <a:gd name="connsiteY4041" fmla="*/ 600186 h 1996549"/>
              <a:gd name="connsiteX4042" fmla="*/ 1335137 w 1998270"/>
              <a:gd name="connsiteY4042" fmla="*/ 578356 h 1996549"/>
              <a:gd name="connsiteX4043" fmla="*/ 1357139 w 1998270"/>
              <a:gd name="connsiteY4043" fmla="*/ 556353 h 1996549"/>
              <a:gd name="connsiteX4044" fmla="*/ 1417858 w 1998270"/>
              <a:gd name="connsiteY4044" fmla="*/ 555671 h 1996549"/>
              <a:gd name="connsiteX4045" fmla="*/ 1418199 w 1998270"/>
              <a:gd name="connsiteY4045" fmla="*/ 555671 h 1996549"/>
              <a:gd name="connsiteX4046" fmla="*/ 1440542 w 1998270"/>
              <a:gd name="connsiteY4046" fmla="*/ 578356 h 1996549"/>
              <a:gd name="connsiteX4047" fmla="*/ 1440542 w 1998270"/>
              <a:gd name="connsiteY4047" fmla="*/ 578525 h 1996549"/>
              <a:gd name="connsiteX4048" fmla="*/ 1417858 w 1998270"/>
              <a:gd name="connsiteY4048" fmla="*/ 600870 h 1996549"/>
              <a:gd name="connsiteX4049" fmla="*/ 1395174 w 1998270"/>
              <a:gd name="connsiteY4049" fmla="*/ 578356 h 1996549"/>
              <a:gd name="connsiteX4050" fmla="*/ 1417858 w 1998270"/>
              <a:gd name="connsiteY4050" fmla="*/ 555671 h 1996549"/>
              <a:gd name="connsiteX4051" fmla="*/ 1479259 w 1998270"/>
              <a:gd name="connsiteY4051" fmla="*/ 555159 h 1996549"/>
              <a:gd name="connsiteX4052" fmla="*/ 1502455 w 1998270"/>
              <a:gd name="connsiteY4052" fmla="*/ 578356 h 1996549"/>
              <a:gd name="connsiteX4053" fmla="*/ 1502455 w 1998270"/>
              <a:gd name="connsiteY4053" fmla="*/ 578525 h 1996549"/>
              <a:gd name="connsiteX4054" fmla="*/ 1479259 w 1998270"/>
              <a:gd name="connsiteY4054" fmla="*/ 601380 h 1996549"/>
              <a:gd name="connsiteX4055" fmla="*/ 1478918 w 1998270"/>
              <a:gd name="connsiteY4055" fmla="*/ 601380 h 1996549"/>
              <a:gd name="connsiteX4056" fmla="*/ 1456233 w 1998270"/>
              <a:gd name="connsiteY4056" fmla="*/ 578356 h 1996549"/>
              <a:gd name="connsiteX4057" fmla="*/ 1456233 w 1998270"/>
              <a:gd name="connsiteY4057" fmla="*/ 578185 h 1996549"/>
              <a:gd name="connsiteX4058" fmla="*/ 1479259 w 1998270"/>
              <a:gd name="connsiteY4058" fmla="*/ 555159 h 1996549"/>
              <a:gd name="connsiteX4059" fmla="*/ 1540660 w 1998270"/>
              <a:gd name="connsiteY4059" fmla="*/ 554648 h 1996549"/>
              <a:gd name="connsiteX4060" fmla="*/ 1564367 w 1998270"/>
              <a:gd name="connsiteY4060" fmla="*/ 578356 h 1996549"/>
              <a:gd name="connsiteX4061" fmla="*/ 1564367 w 1998270"/>
              <a:gd name="connsiteY4061" fmla="*/ 578527 h 1996549"/>
              <a:gd name="connsiteX4062" fmla="*/ 1540660 w 1998270"/>
              <a:gd name="connsiteY4062" fmla="*/ 601893 h 1996549"/>
              <a:gd name="connsiteX4063" fmla="*/ 1517123 w 1998270"/>
              <a:gd name="connsiteY4063" fmla="*/ 578356 h 1996549"/>
              <a:gd name="connsiteX4064" fmla="*/ 1517123 w 1998270"/>
              <a:gd name="connsiteY4064" fmla="*/ 578186 h 1996549"/>
              <a:gd name="connsiteX4065" fmla="*/ 1540660 w 1998270"/>
              <a:gd name="connsiteY4065" fmla="*/ 554648 h 1996549"/>
              <a:gd name="connsiteX4066" fmla="*/ 1602061 w 1998270"/>
              <a:gd name="connsiteY4066" fmla="*/ 554305 h 1996549"/>
              <a:gd name="connsiteX4067" fmla="*/ 1626110 w 1998270"/>
              <a:gd name="connsiteY4067" fmla="*/ 578356 h 1996549"/>
              <a:gd name="connsiteX4068" fmla="*/ 1602061 w 1998270"/>
              <a:gd name="connsiteY4068" fmla="*/ 602234 h 1996549"/>
              <a:gd name="connsiteX4069" fmla="*/ 1578183 w 1998270"/>
              <a:gd name="connsiteY4069" fmla="*/ 578356 h 1996549"/>
              <a:gd name="connsiteX4070" fmla="*/ 1602061 w 1998270"/>
              <a:gd name="connsiteY4070" fmla="*/ 554305 h 1996549"/>
              <a:gd name="connsiteX4071" fmla="*/ 1909067 w 1998270"/>
              <a:gd name="connsiteY4071" fmla="*/ 553283 h 1996549"/>
              <a:gd name="connsiteX4072" fmla="*/ 1934139 w 1998270"/>
              <a:gd name="connsiteY4072" fmla="*/ 578356 h 1996549"/>
              <a:gd name="connsiteX4073" fmla="*/ 1934139 w 1998270"/>
              <a:gd name="connsiteY4073" fmla="*/ 578525 h 1996549"/>
              <a:gd name="connsiteX4074" fmla="*/ 1909067 w 1998270"/>
              <a:gd name="connsiteY4074" fmla="*/ 603258 h 1996549"/>
              <a:gd name="connsiteX4075" fmla="*/ 1884166 w 1998270"/>
              <a:gd name="connsiteY4075" fmla="*/ 578356 h 1996549"/>
              <a:gd name="connsiteX4076" fmla="*/ 1884166 w 1998270"/>
              <a:gd name="connsiteY4076" fmla="*/ 578185 h 1996549"/>
              <a:gd name="connsiteX4077" fmla="*/ 1909067 w 1998270"/>
              <a:gd name="connsiteY4077" fmla="*/ 553283 h 1996549"/>
              <a:gd name="connsiteX4078" fmla="*/ 1847667 w 1998270"/>
              <a:gd name="connsiteY4078" fmla="*/ 553283 h 1996549"/>
              <a:gd name="connsiteX4079" fmla="*/ 1872739 w 1998270"/>
              <a:gd name="connsiteY4079" fmla="*/ 578356 h 1996549"/>
              <a:gd name="connsiteX4080" fmla="*/ 1872739 w 1998270"/>
              <a:gd name="connsiteY4080" fmla="*/ 578525 h 1996549"/>
              <a:gd name="connsiteX4081" fmla="*/ 1847667 w 1998270"/>
              <a:gd name="connsiteY4081" fmla="*/ 603258 h 1996549"/>
              <a:gd name="connsiteX4082" fmla="*/ 1822765 w 1998270"/>
              <a:gd name="connsiteY4082" fmla="*/ 578356 h 1996549"/>
              <a:gd name="connsiteX4083" fmla="*/ 1822765 w 1998270"/>
              <a:gd name="connsiteY4083" fmla="*/ 578185 h 1996549"/>
              <a:gd name="connsiteX4084" fmla="*/ 1847667 w 1998270"/>
              <a:gd name="connsiteY4084" fmla="*/ 553283 h 1996549"/>
              <a:gd name="connsiteX4085" fmla="*/ 1786265 w 1998270"/>
              <a:gd name="connsiteY4085" fmla="*/ 553283 h 1996549"/>
              <a:gd name="connsiteX4086" fmla="*/ 1811166 w 1998270"/>
              <a:gd name="connsiteY4086" fmla="*/ 578185 h 1996549"/>
              <a:gd name="connsiteX4087" fmla="*/ 1811166 w 1998270"/>
              <a:gd name="connsiteY4087" fmla="*/ 578356 h 1996549"/>
              <a:gd name="connsiteX4088" fmla="*/ 1786265 w 1998270"/>
              <a:gd name="connsiteY4088" fmla="*/ 602916 h 1996549"/>
              <a:gd name="connsiteX4089" fmla="*/ 1761534 w 1998270"/>
              <a:gd name="connsiteY4089" fmla="*/ 578185 h 1996549"/>
              <a:gd name="connsiteX4090" fmla="*/ 1761534 w 1998270"/>
              <a:gd name="connsiteY4090" fmla="*/ 578014 h 1996549"/>
              <a:gd name="connsiteX4091" fmla="*/ 1786265 w 1998270"/>
              <a:gd name="connsiteY4091" fmla="*/ 553283 h 1996549"/>
              <a:gd name="connsiteX4092" fmla="*/ 1724864 w 1998270"/>
              <a:gd name="connsiteY4092" fmla="*/ 553283 h 1996549"/>
              <a:gd name="connsiteX4093" fmla="*/ 1749595 w 1998270"/>
              <a:gd name="connsiteY4093" fmla="*/ 578014 h 1996549"/>
              <a:gd name="connsiteX4094" fmla="*/ 1749595 w 1998270"/>
              <a:gd name="connsiteY4094" fmla="*/ 578185 h 1996549"/>
              <a:gd name="connsiteX4095" fmla="*/ 1724864 w 1998270"/>
              <a:gd name="connsiteY4095" fmla="*/ 602574 h 1996549"/>
              <a:gd name="connsiteX4096" fmla="*/ 1724523 w 1998270"/>
              <a:gd name="connsiteY4096" fmla="*/ 602574 h 1996549"/>
              <a:gd name="connsiteX4097" fmla="*/ 1700303 w 1998270"/>
              <a:gd name="connsiteY4097" fmla="*/ 578014 h 1996549"/>
              <a:gd name="connsiteX4098" fmla="*/ 1700303 w 1998270"/>
              <a:gd name="connsiteY4098" fmla="*/ 577844 h 1996549"/>
              <a:gd name="connsiteX4099" fmla="*/ 1724864 w 1998270"/>
              <a:gd name="connsiteY4099" fmla="*/ 553283 h 1996549"/>
              <a:gd name="connsiteX4100" fmla="*/ 1664145 w 1998270"/>
              <a:gd name="connsiteY4100" fmla="*/ 553283 h 1996549"/>
              <a:gd name="connsiteX4101" fmla="*/ 1664844 w 1998270"/>
              <a:gd name="connsiteY4101" fmla="*/ 553300 h 1996549"/>
              <a:gd name="connsiteX4102" fmla="*/ 1688535 w 1998270"/>
              <a:gd name="connsiteY4102" fmla="*/ 578356 h 1996549"/>
              <a:gd name="connsiteX4103" fmla="*/ 1664145 w 1998270"/>
              <a:gd name="connsiteY4103" fmla="*/ 602574 h 1996549"/>
              <a:gd name="connsiteX4104" fmla="*/ 1663446 w 1998270"/>
              <a:gd name="connsiteY4104" fmla="*/ 602565 h 1996549"/>
              <a:gd name="connsiteX4105" fmla="*/ 1639925 w 1998270"/>
              <a:gd name="connsiteY4105" fmla="*/ 577673 h 1996549"/>
              <a:gd name="connsiteX4106" fmla="*/ 1639925 w 1998270"/>
              <a:gd name="connsiteY4106" fmla="*/ 577503 h 1996549"/>
              <a:gd name="connsiteX4107" fmla="*/ 1664145 w 1998270"/>
              <a:gd name="connsiteY4107" fmla="*/ 553283 h 1996549"/>
              <a:gd name="connsiteX4108" fmla="*/ 5995 w 1998270"/>
              <a:gd name="connsiteY4108" fmla="*/ 511881 h 1996549"/>
              <a:gd name="connsiteX4109" fmla="*/ 10941 w 1998270"/>
              <a:gd name="connsiteY4109" fmla="*/ 516827 h 1996549"/>
              <a:gd name="connsiteX4110" fmla="*/ 5995 w 1998270"/>
              <a:gd name="connsiteY4110" fmla="*/ 521773 h 1996549"/>
              <a:gd name="connsiteX4111" fmla="*/ 1049 w 1998270"/>
              <a:gd name="connsiteY4111" fmla="*/ 516827 h 1996549"/>
              <a:gd name="connsiteX4112" fmla="*/ 5995 w 1998270"/>
              <a:gd name="connsiteY4112" fmla="*/ 511881 h 1996549"/>
              <a:gd name="connsiteX4113" fmla="*/ 67030 w 1998270"/>
              <a:gd name="connsiteY4113" fmla="*/ 510139 h 1996549"/>
              <a:gd name="connsiteX4114" fmla="*/ 73853 w 1998270"/>
              <a:gd name="connsiteY4114" fmla="*/ 516962 h 1996549"/>
              <a:gd name="connsiteX4115" fmla="*/ 67030 w 1998270"/>
              <a:gd name="connsiteY4115" fmla="*/ 523784 h 1996549"/>
              <a:gd name="connsiteX4116" fmla="*/ 60208 w 1998270"/>
              <a:gd name="connsiteY4116" fmla="*/ 516962 h 1996549"/>
              <a:gd name="connsiteX4117" fmla="*/ 67030 w 1998270"/>
              <a:gd name="connsiteY4117" fmla="*/ 510139 h 1996549"/>
              <a:gd name="connsiteX4118" fmla="*/ 129113 w 1998270"/>
              <a:gd name="connsiteY4118" fmla="*/ 509287 h 1996549"/>
              <a:gd name="connsiteX4119" fmla="*/ 136788 w 1998270"/>
              <a:gd name="connsiteY4119" fmla="*/ 516962 h 1996549"/>
              <a:gd name="connsiteX4120" fmla="*/ 129113 w 1998270"/>
              <a:gd name="connsiteY4120" fmla="*/ 524630 h 1996549"/>
              <a:gd name="connsiteX4121" fmla="*/ 121438 w 1998270"/>
              <a:gd name="connsiteY4121" fmla="*/ 516962 h 1996549"/>
              <a:gd name="connsiteX4122" fmla="*/ 129113 w 1998270"/>
              <a:gd name="connsiteY4122" fmla="*/ 509287 h 1996549"/>
              <a:gd name="connsiteX4123" fmla="*/ 189833 w 1998270"/>
              <a:gd name="connsiteY4123" fmla="*/ 508434 h 1996549"/>
              <a:gd name="connsiteX4124" fmla="*/ 198360 w 1998270"/>
              <a:gd name="connsiteY4124" fmla="*/ 516961 h 1996549"/>
              <a:gd name="connsiteX4125" fmla="*/ 189833 w 1998270"/>
              <a:gd name="connsiteY4125" fmla="*/ 525482 h 1996549"/>
              <a:gd name="connsiteX4126" fmla="*/ 181305 w 1998270"/>
              <a:gd name="connsiteY4126" fmla="*/ 516961 h 1996549"/>
              <a:gd name="connsiteX4127" fmla="*/ 189833 w 1998270"/>
              <a:gd name="connsiteY4127" fmla="*/ 508434 h 1996549"/>
              <a:gd name="connsiteX4128" fmla="*/ 251234 w 1998270"/>
              <a:gd name="connsiteY4128" fmla="*/ 507752 h 1996549"/>
              <a:gd name="connsiteX4129" fmla="*/ 260444 w 1998270"/>
              <a:gd name="connsiteY4129" fmla="*/ 516962 h 1996549"/>
              <a:gd name="connsiteX4130" fmla="*/ 251234 w 1998270"/>
              <a:gd name="connsiteY4130" fmla="*/ 526165 h 1996549"/>
              <a:gd name="connsiteX4131" fmla="*/ 242024 w 1998270"/>
              <a:gd name="connsiteY4131" fmla="*/ 516962 h 1996549"/>
              <a:gd name="connsiteX4132" fmla="*/ 251234 w 1998270"/>
              <a:gd name="connsiteY4132" fmla="*/ 507752 h 1996549"/>
              <a:gd name="connsiteX4133" fmla="*/ 312635 w 1998270"/>
              <a:gd name="connsiteY4133" fmla="*/ 506898 h 1996549"/>
              <a:gd name="connsiteX4134" fmla="*/ 312976 w 1998270"/>
              <a:gd name="connsiteY4134" fmla="*/ 506898 h 1996549"/>
              <a:gd name="connsiteX4135" fmla="*/ 322698 w 1998270"/>
              <a:gd name="connsiteY4135" fmla="*/ 516961 h 1996549"/>
              <a:gd name="connsiteX4136" fmla="*/ 312635 w 1998270"/>
              <a:gd name="connsiteY4136" fmla="*/ 527017 h 1996549"/>
              <a:gd name="connsiteX4137" fmla="*/ 302573 w 1998270"/>
              <a:gd name="connsiteY4137" fmla="*/ 516961 h 1996549"/>
              <a:gd name="connsiteX4138" fmla="*/ 312635 w 1998270"/>
              <a:gd name="connsiteY4138" fmla="*/ 506898 h 1996549"/>
              <a:gd name="connsiteX4139" fmla="*/ 374036 w 1998270"/>
              <a:gd name="connsiteY4139" fmla="*/ 506045 h 1996549"/>
              <a:gd name="connsiteX4140" fmla="*/ 374378 w 1998270"/>
              <a:gd name="connsiteY4140" fmla="*/ 506045 h 1996549"/>
              <a:gd name="connsiteX4141" fmla="*/ 384952 w 1998270"/>
              <a:gd name="connsiteY4141" fmla="*/ 516961 h 1996549"/>
              <a:gd name="connsiteX4142" fmla="*/ 374036 w 1998270"/>
              <a:gd name="connsiteY4142" fmla="*/ 527870 h 1996549"/>
              <a:gd name="connsiteX4143" fmla="*/ 363121 w 1998270"/>
              <a:gd name="connsiteY4143" fmla="*/ 516961 h 1996549"/>
              <a:gd name="connsiteX4144" fmla="*/ 374036 w 1998270"/>
              <a:gd name="connsiteY4144" fmla="*/ 506045 h 1996549"/>
              <a:gd name="connsiteX4145" fmla="*/ 436119 w 1998270"/>
              <a:gd name="connsiteY4145" fmla="*/ 505364 h 1996549"/>
              <a:gd name="connsiteX4146" fmla="*/ 436460 w 1998270"/>
              <a:gd name="connsiteY4146" fmla="*/ 505364 h 1996549"/>
              <a:gd name="connsiteX4147" fmla="*/ 447717 w 1998270"/>
              <a:gd name="connsiteY4147" fmla="*/ 516961 h 1996549"/>
              <a:gd name="connsiteX4148" fmla="*/ 436119 w 1998270"/>
              <a:gd name="connsiteY4148" fmla="*/ 528552 h 1996549"/>
              <a:gd name="connsiteX4149" fmla="*/ 424522 w 1998270"/>
              <a:gd name="connsiteY4149" fmla="*/ 516961 h 1996549"/>
              <a:gd name="connsiteX4150" fmla="*/ 436119 w 1998270"/>
              <a:gd name="connsiteY4150" fmla="*/ 505364 h 1996549"/>
              <a:gd name="connsiteX4151" fmla="*/ 496839 w 1998270"/>
              <a:gd name="connsiteY4151" fmla="*/ 504510 h 1996549"/>
              <a:gd name="connsiteX4152" fmla="*/ 497179 w 1998270"/>
              <a:gd name="connsiteY4152" fmla="*/ 504510 h 1996549"/>
              <a:gd name="connsiteX4153" fmla="*/ 509290 w 1998270"/>
              <a:gd name="connsiteY4153" fmla="*/ 516961 h 1996549"/>
              <a:gd name="connsiteX4154" fmla="*/ 496839 w 1998270"/>
              <a:gd name="connsiteY4154" fmla="*/ 529405 h 1996549"/>
              <a:gd name="connsiteX4155" fmla="*/ 484388 w 1998270"/>
              <a:gd name="connsiteY4155" fmla="*/ 516961 h 1996549"/>
              <a:gd name="connsiteX4156" fmla="*/ 496839 w 1998270"/>
              <a:gd name="connsiteY4156" fmla="*/ 504510 h 1996549"/>
              <a:gd name="connsiteX4157" fmla="*/ 558240 w 1998270"/>
              <a:gd name="connsiteY4157" fmla="*/ 503829 h 1996549"/>
              <a:gd name="connsiteX4158" fmla="*/ 558581 w 1998270"/>
              <a:gd name="connsiteY4158" fmla="*/ 503829 h 1996549"/>
              <a:gd name="connsiteX4159" fmla="*/ 571373 w 1998270"/>
              <a:gd name="connsiteY4159" fmla="*/ 516962 h 1996549"/>
              <a:gd name="connsiteX4160" fmla="*/ 558240 w 1998270"/>
              <a:gd name="connsiteY4160" fmla="*/ 530088 h 1996549"/>
              <a:gd name="connsiteX4161" fmla="*/ 545108 w 1998270"/>
              <a:gd name="connsiteY4161" fmla="*/ 516962 h 1996549"/>
              <a:gd name="connsiteX4162" fmla="*/ 558240 w 1998270"/>
              <a:gd name="connsiteY4162" fmla="*/ 503829 h 1996549"/>
              <a:gd name="connsiteX4163" fmla="*/ 619642 w 1998270"/>
              <a:gd name="connsiteY4163" fmla="*/ 502975 h 1996549"/>
              <a:gd name="connsiteX4164" fmla="*/ 633627 w 1998270"/>
              <a:gd name="connsiteY4164" fmla="*/ 516961 h 1996549"/>
              <a:gd name="connsiteX4165" fmla="*/ 619642 w 1998270"/>
              <a:gd name="connsiteY4165" fmla="*/ 530940 h 1996549"/>
              <a:gd name="connsiteX4166" fmla="*/ 605656 w 1998270"/>
              <a:gd name="connsiteY4166" fmla="*/ 516961 h 1996549"/>
              <a:gd name="connsiteX4167" fmla="*/ 619642 w 1998270"/>
              <a:gd name="connsiteY4167" fmla="*/ 502975 h 1996549"/>
              <a:gd name="connsiteX4168" fmla="*/ 743126 w 1998270"/>
              <a:gd name="connsiteY4168" fmla="*/ 502122 h 1996549"/>
              <a:gd name="connsiteX4169" fmla="*/ 758646 w 1998270"/>
              <a:gd name="connsiteY4169" fmla="*/ 517643 h 1996549"/>
              <a:gd name="connsiteX4170" fmla="*/ 758646 w 1998270"/>
              <a:gd name="connsiteY4170" fmla="*/ 517814 h 1996549"/>
              <a:gd name="connsiteX4171" fmla="*/ 743126 w 1998270"/>
              <a:gd name="connsiteY4171" fmla="*/ 532987 h 1996549"/>
              <a:gd name="connsiteX4172" fmla="*/ 742955 w 1998270"/>
              <a:gd name="connsiteY4172" fmla="*/ 532987 h 1996549"/>
              <a:gd name="connsiteX4173" fmla="*/ 727605 w 1998270"/>
              <a:gd name="connsiteY4173" fmla="*/ 517643 h 1996549"/>
              <a:gd name="connsiteX4174" fmla="*/ 743126 w 1998270"/>
              <a:gd name="connsiteY4174" fmla="*/ 502122 h 1996549"/>
              <a:gd name="connsiteX4175" fmla="*/ 681042 w 1998270"/>
              <a:gd name="connsiteY4175" fmla="*/ 502122 h 1996549"/>
              <a:gd name="connsiteX4176" fmla="*/ 695881 w 1998270"/>
              <a:gd name="connsiteY4176" fmla="*/ 516961 h 1996549"/>
              <a:gd name="connsiteX4177" fmla="*/ 681042 w 1998270"/>
              <a:gd name="connsiteY4177" fmla="*/ 531793 h 1996549"/>
              <a:gd name="connsiteX4178" fmla="*/ 666204 w 1998270"/>
              <a:gd name="connsiteY4178" fmla="*/ 516961 h 1996549"/>
              <a:gd name="connsiteX4179" fmla="*/ 681042 w 1998270"/>
              <a:gd name="connsiteY4179" fmla="*/ 502122 h 1996549"/>
              <a:gd name="connsiteX4180" fmla="*/ 803844 w 1998270"/>
              <a:gd name="connsiteY4180" fmla="*/ 500587 h 1996549"/>
              <a:gd name="connsiteX4181" fmla="*/ 820900 w 1998270"/>
              <a:gd name="connsiteY4181" fmla="*/ 517643 h 1996549"/>
              <a:gd name="connsiteX4182" fmla="*/ 803844 w 1998270"/>
              <a:gd name="connsiteY4182" fmla="*/ 533839 h 1996549"/>
              <a:gd name="connsiteX4183" fmla="*/ 786789 w 1998270"/>
              <a:gd name="connsiteY4183" fmla="*/ 517643 h 1996549"/>
              <a:gd name="connsiteX4184" fmla="*/ 803844 w 1998270"/>
              <a:gd name="connsiteY4184" fmla="*/ 500587 h 1996549"/>
              <a:gd name="connsiteX4185" fmla="*/ 865246 w 1998270"/>
              <a:gd name="connsiteY4185" fmla="*/ 499906 h 1996549"/>
              <a:gd name="connsiteX4186" fmla="*/ 882302 w 1998270"/>
              <a:gd name="connsiteY4186" fmla="*/ 516961 h 1996549"/>
              <a:gd name="connsiteX4187" fmla="*/ 865246 w 1998270"/>
              <a:gd name="connsiteY4187" fmla="*/ 534010 h 1996549"/>
              <a:gd name="connsiteX4188" fmla="*/ 848191 w 1998270"/>
              <a:gd name="connsiteY4188" fmla="*/ 516961 h 1996549"/>
              <a:gd name="connsiteX4189" fmla="*/ 865246 w 1998270"/>
              <a:gd name="connsiteY4189" fmla="*/ 499906 h 1996549"/>
              <a:gd name="connsiteX4190" fmla="*/ 927014 w 1998270"/>
              <a:gd name="connsiteY4190" fmla="*/ 499089 h 1996549"/>
              <a:gd name="connsiteX4191" fmla="*/ 944752 w 1998270"/>
              <a:gd name="connsiteY4191" fmla="*/ 516827 h 1996549"/>
              <a:gd name="connsiteX4192" fmla="*/ 927014 w 1998270"/>
              <a:gd name="connsiteY4192" fmla="*/ 534558 h 1996549"/>
              <a:gd name="connsiteX4193" fmla="*/ 909276 w 1998270"/>
              <a:gd name="connsiteY4193" fmla="*/ 516827 h 1996549"/>
              <a:gd name="connsiteX4194" fmla="*/ 927014 w 1998270"/>
              <a:gd name="connsiteY4194" fmla="*/ 499089 h 1996549"/>
              <a:gd name="connsiteX4195" fmla="*/ 988048 w 1998270"/>
              <a:gd name="connsiteY4195" fmla="*/ 498370 h 1996549"/>
              <a:gd name="connsiteX4196" fmla="*/ 1006640 w 1998270"/>
              <a:gd name="connsiteY4196" fmla="*/ 516961 h 1996549"/>
              <a:gd name="connsiteX4197" fmla="*/ 1006640 w 1998270"/>
              <a:gd name="connsiteY4197" fmla="*/ 517132 h 1996549"/>
              <a:gd name="connsiteX4198" fmla="*/ 988048 w 1998270"/>
              <a:gd name="connsiteY4198" fmla="*/ 535374 h 1996549"/>
              <a:gd name="connsiteX4199" fmla="*/ 987878 w 1998270"/>
              <a:gd name="connsiteY4199" fmla="*/ 535374 h 1996549"/>
              <a:gd name="connsiteX4200" fmla="*/ 969458 w 1998270"/>
              <a:gd name="connsiteY4200" fmla="*/ 516961 h 1996549"/>
              <a:gd name="connsiteX4201" fmla="*/ 988048 w 1998270"/>
              <a:gd name="connsiteY4201" fmla="*/ 498370 h 1996549"/>
              <a:gd name="connsiteX4202" fmla="*/ 1050132 w 1998270"/>
              <a:gd name="connsiteY4202" fmla="*/ 497688 h 1996549"/>
              <a:gd name="connsiteX4203" fmla="*/ 1050643 w 1998270"/>
              <a:gd name="connsiteY4203" fmla="*/ 497688 h 1996549"/>
              <a:gd name="connsiteX4204" fmla="*/ 1069405 w 1998270"/>
              <a:gd name="connsiteY4204" fmla="*/ 517132 h 1996549"/>
              <a:gd name="connsiteX4205" fmla="*/ 1069405 w 1998270"/>
              <a:gd name="connsiteY4205" fmla="*/ 517303 h 1996549"/>
              <a:gd name="connsiteX4206" fmla="*/ 1050132 w 1998270"/>
              <a:gd name="connsiteY4206" fmla="*/ 536228 h 1996549"/>
              <a:gd name="connsiteX4207" fmla="*/ 1030859 w 1998270"/>
              <a:gd name="connsiteY4207" fmla="*/ 516962 h 1996549"/>
              <a:gd name="connsiteX4208" fmla="*/ 1050132 w 1998270"/>
              <a:gd name="connsiteY4208" fmla="*/ 497688 h 1996549"/>
              <a:gd name="connsiteX4209" fmla="*/ 1110851 w 1998270"/>
              <a:gd name="connsiteY4209" fmla="*/ 497007 h 1996549"/>
              <a:gd name="connsiteX4210" fmla="*/ 1130807 w 1998270"/>
              <a:gd name="connsiteY4210" fmla="*/ 516962 h 1996549"/>
              <a:gd name="connsiteX4211" fmla="*/ 1130807 w 1998270"/>
              <a:gd name="connsiteY4211" fmla="*/ 517132 h 1996549"/>
              <a:gd name="connsiteX4212" fmla="*/ 1110851 w 1998270"/>
              <a:gd name="connsiteY4212" fmla="*/ 536740 h 1996549"/>
              <a:gd name="connsiteX4213" fmla="*/ 1091067 w 1998270"/>
              <a:gd name="connsiteY4213" fmla="*/ 516962 h 1996549"/>
              <a:gd name="connsiteX4214" fmla="*/ 1091067 w 1998270"/>
              <a:gd name="connsiteY4214" fmla="*/ 516791 h 1996549"/>
              <a:gd name="connsiteX4215" fmla="*/ 1110851 w 1998270"/>
              <a:gd name="connsiteY4215" fmla="*/ 497007 h 1996549"/>
              <a:gd name="connsiteX4216" fmla="*/ 1172619 w 1998270"/>
              <a:gd name="connsiteY4216" fmla="*/ 496190 h 1996549"/>
              <a:gd name="connsiteX4217" fmla="*/ 1193256 w 1998270"/>
              <a:gd name="connsiteY4217" fmla="*/ 516827 h 1996549"/>
              <a:gd name="connsiteX4218" fmla="*/ 1172619 w 1998270"/>
              <a:gd name="connsiteY4218" fmla="*/ 537457 h 1996549"/>
              <a:gd name="connsiteX4219" fmla="*/ 1151981 w 1998270"/>
              <a:gd name="connsiteY4219" fmla="*/ 516827 h 1996549"/>
              <a:gd name="connsiteX4220" fmla="*/ 1172619 w 1998270"/>
              <a:gd name="connsiteY4220" fmla="*/ 496190 h 1996549"/>
              <a:gd name="connsiteX4221" fmla="*/ 1233654 w 1998270"/>
              <a:gd name="connsiteY4221" fmla="*/ 495642 h 1996549"/>
              <a:gd name="connsiteX4222" fmla="*/ 1254974 w 1998270"/>
              <a:gd name="connsiteY4222" fmla="*/ 516961 h 1996549"/>
              <a:gd name="connsiteX4223" fmla="*/ 1254974 w 1998270"/>
              <a:gd name="connsiteY4223" fmla="*/ 517132 h 1996549"/>
              <a:gd name="connsiteX4224" fmla="*/ 1233654 w 1998270"/>
              <a:gd name="connsiteY4224" fmla="*/ 538104 h 1996549"/>
              <a:gd name="connsiteX4225" fmla="*/ 1233313 w 1998270"/>
              <a:gd name="connsiteY4225" fmla="*/ 538104 h 1996549"/>
              <a:gd name="connsiteX4226" fmla="*/ 1212504 w 1998270"/>
              <a:gd name="connsiteY4226" fmla="*/ 516961 h 1996549"/>
              <a:gd name="connsiteX4227" fmla="*/ 1212504 w 1998270"/>
              <a:gd name="connsiteY4227" fmla="*/ 516791 h 1996549"/>
              <a:gd name="connsiteX4228" fmla="*/ 1233654 w 1998270"/>
              <a:gd name="connsiteY4228" fmla="*/ 495642 h 1996549"/>
              <a:gd name="connsiteX4229" fmla="*/ 1295054 w 1998270"/>
              <a:gd name="connsiteY4229" fmla="*/ 494960 h 1996549"/>
              <a:gd name="connsiteX4230" fmla="*/ 1317057 w 1998270"/>
              <a:gd name="connsiteY4230" fmla="*/ 516962 h 1996549"/>
              <a:gd name="connsiteX4231" fmla="*/ 1317057 w 1998270"/>
              <a:gd name="connsiteY4231" fmla="*/ 517132 h 1996549"/>
              <a:gd name="connsiteX4232" fmla="*/ 1295054 w 1998270"/>
              <a:gd name="connsiteY4232" fmla="*/ 538786 h 1996549"/>
              <a:gd name="connsiteX4233" fmla="*/ 1294884 w 1998270"/>
              <a:gd name="connsiteY4233" fmla="*/ 538786 h 1996549"/>
              <a:gd name="connsiteX4234" fmla="*/ 1273053 w 1998270"/>
              <a:gd name="connsiteY4234" fmla="*/ 516962 h 1996549"/>
              <a:gd name="connsiteX4235" fmla="*/ 1295054 w 1998270"/>
              <a:gd name="connsiteY4235" fmla="*/ 494960 h 1996549"/>
              <a:gd name="connsiteX4236" fmla="*/ 1971151 w 1998270"/>
              <a:gd name="connsiteY4236" fmla="*/ 494619 h 1996549"/>
              <a:gd name="connsiteX4237" fmla="*/ 1971492 w 1998270"/>
              <a:gd name="connsiteY4237" fmla="*/ 494619 h 1996549"/>
              <a:gd name="connsiteX4238" fmla="*/ 1993494 w 1998270"/>
              <a:gd name="connsiteY4238" fmla="*/ 516962 h 1996549"/>
              <a:gd name="connsiteX4239" fmla="*/ 1993494 w 1998270"/>
              <a:gd name="connsiteY4239" fmla="*/ 517132 h 1996549"/>
              <a:gd name="connsiteX4240" fmla="*/ 1971151 w 1998270"/>
              <a:gd name="connsiteY4240" fmla="*/ 539127 h 1996549"/>
              <a:gd name="connsiteX4241" fmla="*/ 1948808 w 1998270"/>
              <a:gd name="connsiteY4241" fmla="*/ 516962 h 1996549"/>
              <a:gd name="connsiteX4242" fmla="*/ 1971151 w 1998270"/>
              <a:gd name="connsiteY4242" fmla="*/ 494619 h 1996549"/>
              <a:gd name="connsiteX4243" fmla="*/ 1356822 w 1998270"/>
              <a:gd name="connsiteY4243" fmla="*/ 494143 h 1996549"/>
              <a:gd name="connsiteX4244" fmla="*/ 1379507 w 1998270"/>
              <a:gd name="connsiteY4244" fmla="*/ 516827 h 1996549"/>
              <a:gd name="connsiteX4245" fmla="*/ 1356822 w 1998270"/>
              <a:gd name="connsiteY4245" fmla="*/ 539505 h 1996549"/>
              <a:gd name="connsiteX4246" fmla="*/ 1334138 w 1998270"/>
              <a:gd name="connsiteY4246" fmla="*/ 516827 h 1996549"/>
              <a:gd name="connsiteX4247" fmla="*/ 1356822 w 1998270"/>
              <a:gd name="connsiteY4247" fmla="*/ 494143 h 1996549"/>
              <a:gd name="connsiteX4248" fmla="*/ 1417858 w 1998270"/>
              <a:gd name="connsiteY4248" fmla="*/ 493766 h 1996549"/>
              <a:gd name="connsiteX4249" fmla="*/ 1441054 w 1998270"/>
              <a:gd name="connsiteY4249" fmla="*/ 516961 h 1996549"/>
              <a:gd name="connsiteX4250" fmla="*/ 1441054 w 1998270"/>
              <a:gd name="connsiteY4250" fmla="*/ 517132 h 1996549"/>
              <a:gd name="connsiteX4251" fmla="*/ 1417858 w 1998270"/>
              <a:gd name="connsiteY4251" fmla="*/ 539980 h 1996549"/>
              <a:gd name="connsiteX4252" fmla="*/ 1417517 w 1998270"/>
              <a:gd name="connsiteY4252" fmla="*/ 539980 h 1996549"/>
              <a:gd name="connsiteX4253" fmla="*/ 1394832 w 1998270"/>
              <a:gd name="connsiteY4253" fmla="*/ 516961 h 1996549"/>
              <a:gd name="connsiteX4254" fmla="*/ 1394832 w 1998270"/>
              <a:gd name="connsiteY4254" fmla="*/ 516791 h 1996549"/>
              <a:gd name="connsiteX4255" fmla="*/ 1417858 w 1998270"/>
              <a:gd name="connsiteY4255" fmla="*/ 493766 h 1996549"/>
              <a:gd name="connsiteX4256" fmla="*/ 1479259 w 1998270"/>
              <a:gd name="connsiteY4256" fmla="*/ 493083 h 1996549"/>
              <a:gd name="connsiteX4257" fmla="*/ 1503137 w 1998270"/>
              <a:gd name="connsiteY4257" fmla="*/ 516962 h 1996549"/>
              <a:gd name="connsiteX4258" fmla="*/ 1479259 w 1998270"/>
              <a:gd name="connsiteY4258" fmla="*/ 540662 h 1996549"/>
              <a:gd name="connsiteX4259" fmla="*/ 1455551 w 1998270"/>
              <a:gd name="connsiteY4259" fmla="*/ 516962 h 1996549"/>
              <a:gd name="connsiteX4260" fmla="*/ 1455551 w 1998270"/>
              <a:gd name="connsiteY4260" fmla="*/ 516791 h 1996549"/>
              <a:gd name="connsiteX4261" fmla="*/ 1479259 w 1998270"/>
              <a:gd name="connsiteY4261" fmla="*/ 493083 h 1996549"/>
              <a:gd name="connsiteX4262" fmla="*/ 1540660 w 1998270"/>
              <a:gd name="connsiteY4262" fmla="*/ 492572 h 1996549"/>
              <a:gd name="connsiteX4263" fmla="*/ 1565050 w 1998270"/>
              <a:gd name="connsiteY4263" fmla="*/ 516961 h 1996549"/>
              <a:gd name="connsiteX4264" fmla="*/ 1540660 w 1998270"/>
              <a:gd name="connsiteY4264" fmla="*/ 541173 h 1996549"/>
              <a:gd name="connsiteX4265" fmla="*/ 1516441 w 1998270"/>
              <a:gd name="connsiteY4265" fmla="*/ 516961 h 1996549"/>
              <a:gd name="connsiteX4266" fmla="*/ 1516441 w 1998270"/>
              <a:gd name="connsiteY4266" fmla="*/ 516791 h 1996549"/>
              <a:gd name="connsiteX4267" fmla="*/ 1540660 w 1998270"/>
              <a:gd name="connsiteY4267" fmla="*/ 492572 h 1996549"/>
              <a:gd name="connsiteX4268" fmla="*/ 1602061 w 1998270"/>
              <a:gd name="connsiteY4268" fmla="*/ 492231 h 1996549"/>
              <a:gd name="connsiteX4269" fmla="*/ 1626793 w 1998270"/>
              <a:gd name="connsiteY4269" fmla="*/ 516962 h 1996549"/>
              <a:gd name="connsiteX4270" fmla="*/ 1626793 w 1998270"/>
              <a:gd name="connsiteY4270" fmla="*/ 517132 h 1996549"/>
              <a:gd name="connsiteX4271" fmla="*/ 1602061 w 1998270"/>
              <a:gd name="connsiteY4271" fmla="*/ 541515 h 1996549"/>
              <a:gd name="connsiteX4272" fmla="*/ 1601720 w 1998270"/>
              <a:gd name="connsiteY4272" fmla="*/ 541515 h 1996549"/>
              <a:gd name="connsiteX4273" fmla="*/ 1577501 w 1998270"/>
              <a:gd name="connsiteY4273" fmla="*/ 516962 h 1996549"/>
              <a:gd name="connsiteX4274" fmla="*/ 1577501 w 1998270"/>
              <a:gd name="connsiteY4274" fmla="*/ 516791 h 1996549"/>
              <a:gd name="connsiteX4275" fmla="*/ 1602061 w 1998270"/>
              <a:gd name="connsiteY4275" fmla="*/ 492231 h 1996549"/>
              <a:gd name="connsiteX4276" fmla="*/ 1664145 w 1998270"/>
              <a:gd name="connsiteY4276" fmla="*/ 491718 h 1996549"/>
              <a:gd name="connsiteX4277" fmla="*/ 1689388 w 1998270"/>
              <a:gd name="connsiteY4277" fmla="*/ 516961 h 1996549"/>
              <a:gd name="connsiteX4278" fmla="*/ 1689388 w 1998270"/>
              <a:gd name="connsiteY4278" fmla="*/ 517132 h 1996549"/>
              <a:gd name="connsiteX4279" fmla="*/ 1664145 w 1998270"/>
              <a:gd name="connsiteY4279" fmla="*/ 542026 h 1996549"/>
              <a:gd name="connsiteX4280" fmla="*/ 1639073 w 1998270"/>
              <a:gd name="connsiteY4280" fmla="*/ 516961 h 1996549"/>
              <a:gd name="connsiteX4281" fmla="*/ 1639073 w 1998270"/>
              <a:gd name="connsiteY4281" fmla="*/ 516791 h 1996549"/>
              <a:gd name="connsiteX4282" fmla="*/ 1664145 w 1998270"/>
              <a:gd name="connsiteY4282" fmla="*/ 491718 h 1996549"/>
              <a:gd name="connsiteX4283" fmla="*/ 1724863 w 1998270"/>
              <a:gd name="connsiteY4283" fmla="*/ 491549 h 1996549"/>
              <a:gd name="connsiteX4284" fmla="*/ 1750277 w 1998270"/>
              <a:gd name="connsiteY4284" fmla="*/ 516962 h 1996549"/>
              <a:gd name="connsiteX4285" fmla="*/ 1724863 w 1998270"/>
              <a:gd name="connsiteY4285" fmla="*/ 542197 h 1996549"/>
              <a:gd name="connsiteX4286" fmla="*/ 1699621 w 1998270"/>
              <a:gd name="connsiteY4286" fmla="*/ 516962 h 1996549"/>
              <a:gd name="connsiteX4287" fmla="*/ 1724863 w 1998270"/>
              <a:gd name="connsiteY4287" fmla="*/ 491549 h 1996549"/>
              <a:gd name="connsiteX4288" fmla="*/ 1786265 w 1998270"/>
              <a:gd name="connsiteY4288" fmla="*/ 491207 h 1996549"/>
              <a:gd name="connsiteX4289" fmla="*/ 1786606 w 1998270"/>
              <a:gd name="connsiteY4289" fmla="*/ 491207 h 1996549"/>
              <a:gd name="connsiteX4290" fmla="*/ 1812020 w 1998270"/>
              <a:gd name="connsiteY4290" fmla="*/ 516962 h 1996549"/>
              <a:gd name="connsiteX4291" fmla="*/ 1812020 w 1998270"/>
              <a:gd name="connsiteY4291" fmla="*/ 517132 h 1996549"/>
              <a:gd name="connsiteX4292" fmla="*/ 1786265 w 1998270"/>
              <a:gd name="connsiteY4292" fmla="*/ 542538 h 1996549"/>
              <a:gd name="connsiteX4293" fmla="*/ 1760682 w 1998270"/>
              <a:gd name="connsiteY4293" fmla="*/ 516962 h 1996549"/>
              <a:gd name="connsiteX4294" fmla="*/ 1760682 w 1998270"/>
              <a:gd name="connsiteY4294" fmla="*/ 516791 h 1996549"/>
              <a:gd name="connsiteX4295" fmla="*/ 1786265 w 1998270"/>
              <a:gd name="connsiteY4295" fmla="*/ 491207 h 1996549"/>
              <a:gd name="connsiteX4296" fmla="*/ 1909068 w 1998270"/>
              <a:gd name="connsiteY4296" fmla="*/ 491037 h 1996549"/>
              <a:gd name="connsiteX4297" fmla="*/ 1934993 w 1998270"/>
              <a:gd name="connsiteY4297" fmla="*/ 516961 h 1996549"/>
              <a:gd name="connsiteX4298" fmla="*/ 1909068 w 1998270"/>
              <a:gd name="connsiteY4298" fmla="*/ 542709 h 1996549"/>
              <a:gd name="connsiteX4299" fmla="*/ 1883314 w 1998270"/>
              <a:gd name="connsiteY4299" fmla="*/ 516961 h 1996549"/>
              <a:gd name="connsiteX4300" fmla="*/ 1883314 w 1998270"/>
              <a:gd name="connsiteY4300" fmla="*/ 516791 h 1996549"/>
              <a:gd name="connsiteX4301" fmla="*/ 1909068 w 1998270"/>
              <a:gd name="connsiteY4301" fmla="*/ 491037 h 1996549"/>
              <a:gd name="connsiteX4302" fmla="*/ 1847666 w 1998270"/>
              <a:gd name="connsiteY4302" fmla="*/ 491037 h 1996549"/>
              <a:gd name="connsiteX4303" fmla="*/ 1873591 w 1998270"/>
              <a:gd name="connsiteY4303" fmla="*/ 516961 h 1996549"/>
              <a:gd name="connsiteX4304" fmla="*/ 1847666 w 1998270"/>
              <a:gd name="connsiteY4304" fmla="*/ 542709 h 1996549"/>
              <a:gd name="connsiteX4305" fmla="*/ 1821912 w 1998270"/>
              <a:gd name="connsiteY4305" fmla="*/ 516961 h 1996549"/>
              <a:gd name="connsiteX4306" fmla="*/ 1821912 w 1998270"/>
              <a:gd name="connsiteY4306" fmla="*/ 516791 h 1996549"/>
              <a:gd name="connsiteX4307" fmla="*/ 1847666 w 1998270"/>
              <a:gd name="connsiteY4307" fmla="*/ 491037 h 1996549"/>
              <a:gd name="connsiteX4308" fmla="*/ 5629 w 1998270"/>
              <a:gd name="connsiteY4308" fmla="*/ 450956 h 1996549"/>
              <a:gd name="connsiteX4309" fmla="*/ 5970 w 1998270"/>
              <a:gd name="connsiteY4309" fmla="*/ 450956 h 1996549"/>
              <a:gd name="connsiteX4310" fmla="*/ 10745 w 1998270"/>
              <a:gd name="connsiteY4310" fmla="*/ 456073 h 1996549"/>
              <a:gd name="connsiteX4311" fmla="*/ 5629 w 1998270"/>
              <a:gd name="connsiteY4311" fmla="*/ 461190 h 1996549"/>
              <a:gd name="connsiteX4312" fmla="*/ 512 w 1998270"/>
              <a:gd name="connsiteY4312" fmla="*/ 456073 h 1996549"/>
              <a:gd name="connsiteX4313" fmla="*/ 5629 w 1998270"/>
              <a:gd name="connsiteY4313" fmla="*/ 450956 h 1996549"/>
              <a:gd name="connsiteX4314" fmla="*/ 67029 w 1998270"/>
              <a:gd name="connsiteY4314" fmla="*/ 448568 h 1996549"/>
              <a:gd name="connsiteX4315" fmla="*/ 74022 w 1998270"/>
              <a:gd name="connsiteY4315" fmla="*/ 455561 h 1996549"/>
              <a:gd name="connsiteX4316" fmla="*/ 67029 w 1998270"/>
              <a:gd name="connsiteY4316" fmla="*/ 462554 h 1996549"/>
              <a:gd name="connsiteX4317" fmla="*/ 60037 w 1998270"/>
              <a:gd name="connsiteY4317" fmla="*/ 455561 h 1996549"/>
              <a:gd name="connsiteX4318" fmla="*/ 67029 w 1998270"/>
              <a:gd name="connsiteY4318" fmla="*/ 448568 h 1996549"/>
              <a:gd name="connsiteX4319" fmla="*/ 129113 w 1998270"/>
              <a:gd name="connsiteY4319" fmla="*/ 447715 h 1996549"/>
              <a:gd name="connsiteX4320" fmla="*/ 129454 w 1998270"/>
              <a:gd name="connsiteY4320" fmla="*/ 447715 h 1996549"/>
              <a:gd name="connsiteX4321" fmla="*/ 136959 w 1998270"/>
              <a:gd name="connsiteY4321" fmla="*/ 455561 h 1996549"/>
              <a:gd name="connsiteX4322" fmla="*/ 129113 w 1998270"/>
              <a:gd name="connsiteY4322" fmla="*/ 463407 h 1996549"/>
              <a:gd name="connsiteX4323" fmla="*/ 121268 w 1998270"/>
              <a:gd name="connsiteY4323" fmla="*/ 455561 h 1996549"/>
              <a:gd name="connsiteX4324" fmla="*/ 129113 w 1998270"/>
              <a:gd name="connsiteY4324" fmla="*/ 447715 h 1996549"/>
              <a:gd name="connsiteX4325" fmla="*/ 189832 w 1998270"/>
              <a:gd name="connsiteY4325" fmla="*/ 446862 h 1996549"/>
              <a:gd name="connsiteX4326" fmla="*/ 198531 w 1998270"/>
              <a:gd name="connsiteY4326" fmla="*/ 455561 h 1996549"/>
              <a:gd name="connsiteX4327" fmla="*/ 189832 w 1998270"/>
              <a:gd name="connsiteY4327" fmla="*/ 464259 h 1996549"/>
              <a:gd name="connsiteX4328" fmla="*/ 181134 w 1998270"/>
              <a:gd name="connsiteY4328" fmla="*/ 455561 h 1996549"/>
              <a:gd name="connsiteX4329" fmla="*/ 189832 w 1998270"/>
              <a:gd name="connsiteY4329" fmla="*/ 446862 h 1996549"/>
              <a:gd name="connsiteX4330" fmla="*/ 251234 w 1998270"/>
              <a:gd name="connsiteY4330" fmla="*/ 446010 h 1996549"/>
              <a:gd name="connsiteX4331" fmla="*/ 260785 w 1998270"/>
              <a:gd name="connsiteY4331" fmla="*/ 455561 h 1996549"/>
              <a:gd name="connsiteX4332" fmla="*/ 251234 w 1998270"/>
              <a:gd name="connsiteY4332" fmla="*/ 465112 h 1996549"/>
              <a:gd name="connsiteX4333" fmla="*/ 241683 w 1998270"/>
              <a:gd name="connsiteY4333" fmla="*/ 455561 h 1996549"/>
              <a:gd name="connsiteX4334" fmla="*/ 251234 w 1998270"/>
              <a:gd name="connsiteY4334" fmla="*/ 446010 h 1996549"/>
              <a:gd name="connsiteX4335" fmla="*/ 312635 w 1998270"/>
              <a:gd name="connsiteY4335" fmla="*/ 445327 h 1996549"/>
              <a:gd name="connsiteX4336" fmla="*/ 322868 w 1998270"/>
              <a:gd name="connsiteY4336" fmla="*/ 455561 h 1996549"/>
              <a:gd name="connsiteX4337" fmla="*/ 312635 w 1998270"/>
              <a:gd name="connsiteY4337" fmla="*/ 465795 h 1996549"/>
              <a:gd name="connsiteX4338" fmla="*/ 302402 w 1998270"/>
              <a:gd name="connsiteY4338" fmla="*/ 455561 h 1996549"/>
              <a:gd name="connsiteX4339" fmla="*/ 312635 w 1998270"/>
              <a:gd name="connsiteY4339" fmla="*/ 445327 h 1996549"/>
              <a:gd name="connsiteX4340" fmla="*/ 374036 w 1998270"/>
              <a:gd name="connsiteY4340" fmla="*/ 444474 h 1996549"/>
              <a:gd name="connsiteX4341" fmla="*/ 385123 w 1998270"/>
              <a:gd name="connsiteY4341" fmla="*/ 455561 h 1996549"/>
              <a:gd name="connsiteX4342" fmla="*/ 374036 w 1998270"/>
              <a:gd name="connsiteY4342" fmla="*/ 466647 h 1996549"/>
              <a:gd name="connsiteX4343" fmla="*/ 362950 w 1998270"/>
              <a:gd name="connsiteY4343" fmla="*/ 455561 h 1996549"/>
              <a:gd name="connsiteX4344" fmla="*/ 374036 w 1998270"/>
              <a:gd name="connsiteY4344" fmla="*/ 444474 h 1996549"/>
              <a:gd name="connsiteX4345" fmla="*/ 436120 w 1998270"/>
              <a:gd name="connsiteY4345" fmla="*/ 443623 h 1996549"/>
              <a:gd name="connsiteX4346" fmla="*/ 448059 w 1998270"/>
              <a:gd name="connsiteY4346" fmla="*/ 455562 h 1996549"/>
              <a:gd name="connsiteX4347" fmla="*/ 436120 w 1998270"/>
              <a:gd name="connsiteY4347" fmla="*/ 467501 h 1996549"/>
              <a:gd name="connsiteX4348" fmla="*/ 424181 w 1998270"/>
              <a:gd name="connsiteY4348" fmla="*/ 455562 h 1996549"/>
              <a:gd name="connsiteX4349" fmla="*/ 436120 w 1998270"/>
              <a:gd name="connsiteY4349" fmla="*/ 443623 h 1996549"/>
              <a:gd name="connsiteX4350" fmla="*/ 496839 w 1998270"/>
              <a:gd name="connsiteY4350" fmla="*/ 442939 h 1996549"/>
              <a:gd name="connsiteX4351" fmla="*/ 509460 w 1998270"/>
              <a:gd name="connsiteY4351" fmla="*/ 455561 h 1996549"/>
              <a:gd name="connsiteX4352" fmla="*/ 496839 w 1998270"/>
              <a:gd name="connsiteY4352" fmla="*/ 468182 h 1996549"/>
              <a:gd name="connsiteX4353" fmla="*/ 484218 w 1998270"/>
              <a:gd name="connsiteY4353" fmla="*/ 455561 h 1996549"/>
              <a:gd name="connsiteX4354" fmla="*/ 496839 w 1998270"/>
              <a:gd name="connsiteY4354" fmla="*/ 442939 h 1996549"/>
              <a:gd name="connsiteX4355" fmla="*/ 558240 w 1998270"/>
              <a:gd name="connsiteY4355" fmla="*/ 442087 h 1996549"/>
              <a:gd name="connsiteX4356" fmla="*/ 571714 w 1998270"/>
              <a:gd name="connsiteY4356" fmla="*/ 455561 h 1996549"/>
              <a:gd name="connsiteX4357" fmla="*/ 558240 w 1998270"/>
              <a:gd name="connsiteY4357" fmla="*/ 469036 h 1996549"/>
              <a:gd name="connsiteX4358" fmla="*/ 544766 w 1998270"/>
              <a:gd name="connsiteY4358" fmla="*/ 455561 h 1996549"/>
              <a:gd name="connsiteX4359" fmla="*/ 558240 w 1998270"/>
              <a:gd name="connsiteY4359" fmla="*/ 442087 h 1996549"/>
              <a:gd name="connsiteX4360" fmla="*/ 619641 w 1998270"/>
              <a:gd name="connsiteY4360" fmla="*/ 441234 h 1996549"/>
              <a:gd name="connsiteX4361" fmla="*/ 619982 w 1998270"/>
              <a:gd name="connsiteY4361" fmla="*/ 441234 h 1996549"/>
              <a:gd name="connsiteX4362" fmla="*/ 633968 w 1998270"/>
              <a:gd name="connsiteY4362" fmla="*/ 455561 h 1996549"/>
              <a:gd name="connsiteX4363" fmla="*/ 619641 w 1998270"/>
              <a:gd name="connsiteY4363" fmla="*/ 469888 h 1996549"/>
              <a:gd name="connsiteX4364" fmla="*/ 605315 w 1998270"/>
              <a:gd name="connsiteY4364" fmla="*/ 455561 h 1996549"/>
              <a:gd name="connsiteX4365" fmla="*/ 619641 w 1998270"/>
              <a:gd name="connsiteY4365" fmla="*/ 441234 h 1996549"/>
              <a:gd name="connsiteX4366" fmla="*/ 681042 w 1998270"/>
              <a:gd name="connsiteY4366" fmla="*/ 440552 h 1996549"/>
              <a:gd name="connsiteX4367" fmla="*/ 681384 w 1998270"/>
              <a:gd name="connsiteY4367" fmla="*/ 440552 h 1996549"/>
              <a:gd name="connsiteX4368" fmla="*/ 696052 w 1998270"/>
              <a:gd name="connsiteY4368" fmla="*/ 455562 h 1996549"/>
              <a:gd name="connsiteX4369" fmla="*/ 696052 w 1998270"/>
              <a:gd name="connsiteY4369" fmla="*/ 455732 h 1996549"/>
              <a:gd name="connsiteX4370" fmla="*/ 681042 w 1998270"/>
              <a:gd name="connsiteY4370" fmla="*/ 470401 h 1996549"/>
              <a:gd name="connsiteX4371" fmla="*/ 666034 w 1998270"/>
              <a:gd name="connsiteY4371" fmla="*/ 455562 h 1996549"/>
              <a:gd name="connsiteX4372" fmla="*/ 681042 w 1998270"/>
              <a:gd name="connsiteY4372" fmla="*/ 440552 h 1996549"/>
              <a:gd name="connsiteX4373" fmla="*/ 743125 w 1998270"/>
              <a:gd name="connsiteY4373" fmla="*/ 439699 h 1996549"/>
              <a:gd name="connsiteX4374" fmla="*/ 743466 w 1998270"/>
              <a:gd name="connsiteY4374" fmla="*/ 439699 h 1996549"/>
              <a:gd name="connsiteX4375" fmla="*/ 758987 w 1998270"/>
              <a:gd name="connsiteY4375" fmla="*/ 455561 h 1996549"/>
              <a:gd name="connsiteX4376" fmla="*/ 758987 w 1998270"/>
              <a:gd name="connsiteY4376" fmla="*/ 455732 h 1996549"/>
              <a:gd name="connsiteX4377" fmla="*/ 743125 w 1998270"/>
              <a:gd name="connsiteY4377" fmla="*/ 471253 h 1996549"/>
              <a:gd name="connsiteX4378" fmla="*/ 727264 w 1998270"/>
              <a:gd name="connsiteY4378" fmla="*/ 455561 h 1996549"/>
              <a:gd name="connsiteX4379" fmla="*/ 743125 w 1998270"/>
              <a:gd name="connsiteY4379" fmla="*/ 439699 h 1996549"/>
              <a:gd name="connsiteX4380" fmla="*/ 803844 w 1998270"/>
              <a:gd name="connsiteY4380" fmla="*/ 438846 h 1996549"/>
              <a:gd name="connsiteX4381" fmla="*/ 820900 w 1998270"/>
              <a:gd name="connsiteY4381" fmla="*/ 455902 h 1996549"/>
              <a:gd name="connsiteX4382" fmla="*/ 803844 w 1998270"/>
              <a:gd name="connsiteY4382" fmla="*/ 472959 h 1996549"/>
              <a:gd name="connsiteX4383" fmla="*/ 786789 w 1998270"/>
              <a:gd name="connsiteY4383" fmla="*/ 455902 h 1996549"/>
              <a:gd name="connsiteX4384" fmla="*/ 803844 w 1998270"/>
              <a:gd name="connsiteY4384" fmla="*/ 438846 h 1996549"/>
              <a:gd name="connsiteX4385" fmla="*/ 865246 w 1998270"/>
              <a:gd name="connsiteY4385" fmla="*/ 438164 h 1996549"/>
              <a:gd name="connsiteX4386" fmla="*/ 882302 w 1998270"/>
              <a:gd name="connsiteY4386" fmla="*/ 455220 h 1996549"/>
              <a:gd name="connsiteX4387" fmla="*/ 865246 w 1998270"/>
              <a:gd name="connsiteY4387" fmla="*/ 472277 h 1996549"/>
              <a:gd name="connsiteX4388" fmla="*/ 848191 w 1998270"/>
              <a:gd name="connsiteY4388" fmla="*/ 455220 h 1996549"/>
              <a:gd name="connsiteX4389" fmla="*/ 865246 w 1998270"/>
              <a:gd name="connsiteY4389" fmla="*/ 438164 h 1996549"/>
              <a:gd name="connsiteX4390" fmla="*/ 926648 w 1998270"/>
              <a:gd name="connsiteY4390" fmla="*/ 437481 h 1996549"/>
              <a:gd name="connsiteX4391" fmla="*/ 926989 w 1998270"/>
              <a:gd name="connsiteY4391" fmla="*/ 437481 h 1996549"/>
              <a:gd name="connsiteX4392" fmla="*/ 944727 w 1998270"/>
              <a:gd name="connsiteY4392" fmla="*/ 455561 h 1996549"/>
              <a:gd name="connsiteX4393" fmla="*/ 926648 w 1998270"/>
              <a:gd name="connsiteY4393" fmla="*/ 472617 h 1996549"/>
              <a:gd name="connsiteX4394" fmla="*/ 908569 w 1998270"/>
              <a:gd name="connsiteY4394" fmla="*/ 455561 h 1996549"/>
              <a:gd name="connsiteX4395" fmla="*/ 926648 w 1998270"/>
              <a:gd name="connsiteY4395" fmla="*/ 437481 h 1996549"/>
              <a:gd name="connsiteX4396" fmla="*/ 988048 w 1998270"/>
              <a:gd name="connsiteY4396" fmla="*/ 436630 h 1996549"/>
              <a:gd name="connsiteX4397" fmla="*/ 1006981 w 1998270"/>
              <a:gd name="connsiteY4397" fmla="*/ 455561 h 1996549"/>
              <a:gd name="connsiteX4398" fmla="*/ 988048 w 1998270"/>
              <a:gd name="connsiteY4398" fmla="*/ 474323 h 1996549"/>
              <a:gd name="connsiteX4399" fmla="*/ 969117 w 1998270"/>
              <a:gd name="connsiteY4399" fmla="*/ 455561 h 1996549"/>
              <a:gd name="connsiteX4400" fmla="*/ 988048 w 1998270"/>
              <a:gd name="connsiteY4400" fmla="*/ 436630 h 1996549"/>
              <a:gd name="connsiteX4401" fmla="*/ 1049816 w 1998270"/>
              <a:gd name="connsiteY4401" fmla="*/ 435812 h 1996549"/>
              <a:gd name="connsiteX4402" fmla="*/ 1069431 w 1998270"/>
              <a:gd name="connsiteY4402" fmla="*/ 455426 h 1996549"/>
              <a:gd name="connsiteX4403" fmla="*/ 1049816 w 1998270"/>
              <a:gd name="connsiteY4403" fmla="*/ 475041 h 1996549"/>
              <a:gd name="connsiteX4404" fmla="*/ 1030202 w 1998270"/>
              <a:gd name="connsiteY4404" fmla="*/ 455426 h 1996549"/>
              <a:gd name="connsiteX4405" fmla="*/ 1049816 w 1998270"/>
              <a:gd name="connsiteY4405" fmla="*/ 435812 h 1996549"/>
              <a:gd name="connsiteX4406" fmla="*/ 1110851 w 1998270"/>
              <a:gd name="connsiteY4406" fmla="*/ 435095 h 1996549"/>
              <a:gd name="connsiteX4407" fmla="*/ 1131318 w 1998270"/>
              <a:gd name="connsiteY4407" fmla="*/ 455561 h 1996549"/>
              <a:gd name="connsiteX4408" fmla="*/ 1131318 w 1998270"/>
              <a:gd name="connsiteY4408" fmla="*/ 455732 h 1996549"/>
              <a:gd name="connsiteX4409" fmla="*/ 1110851 w 1998270"/>
              <a:gd name="connsiteY4409" fmla="*/ 475858 h 1996549"/>
              <a:gd name="connsiteX4410" fmla="*/ 1110680 w 1998270"/>
              <a:gd name="connsiteY4410" fmla="*/ 475858 h 1996549"/>
              <a:gd name="connsiteX4411" fmla="*/ 1090384 w 1998270"/>
              <a:gd name="connsiteY4411" fmla="*/ 455561 h 1996549"/>
              <a:gd name="connsiteX4412" fmla="*/ 1110851 w 1998270"/>
              <a:gd name="connsiteY4412" fmla="*/ 435095 h 1996549"/>
              <a:gd name="connsiteX4413" fmla="*/ 1295055 w 1998270"/>
              <a:gd name="connsiteY4413" fmla="*/ 433901 h 1996549"/>
              <a:gd name="connsiteX4414" fmla="*/ 1317569 w 1998270"/>
              <a:gd name="connsiteY4414" fmla="*/ 456414 h 1996549"/>
              <a:gd name="connsiteX4415" fmla="*/ 1295055 w 1998270"/>
              <a:gd name="connsiteY4415" fmla="*/ 478757 h 1996549"/>
              <a:gd name="connsiteX4416" fmla="*/ 1272542 w 1998270"/>
              <a:gd name="connsiteY4416" fmla="*/ 456414 h 1996549"/>
              <a:gd name="connsiteX4417" fmla="*/ 1295055 w 1998270"/>
              <a:gd name="connsiteY4417" fmla="*/ 433901 h 1996549"/>
              <a:gd name="connsiteX4418" fmla="*/ 1233654 w 1998270"/>
              <a:gd name="connsiteY4418" fmla="*/ 433901 h 1996549"/>
              <a:gd name="connsiteX4419" fmla="*/ 1255486 w 1998270"/>
              <a:gd name="connsiteY4419" fmla="*/ 455732 h 1996549"/>
              <a:gd name="connsiteX4420" fmla="*/ 1255486 w 1998270"/>
              <a:gd name="connsiteY4420" fmla="*/ 455903 h 1996549"/>
              <a:gd name="connsiteX4421" fmla="*/ 1233654 w 1998270"/>
              <a:gd name="connsiteY4421" fmla="*/ 477393 h 1996549"/>
              <a:gd name="connsiteX4422" fmla="*/ 1211823 w 1998270"/>
              <a:gd name="connsiteY4422" fmla="*/ 455732 h 1996549"/>
              <a:gd name="connsiteX4423" fmla="*/ 1233654 w 1998270"/>
              <a:gd name="connsiteY4423" fmla="*/ 433901 h 1996549"/>
              <a:gd name="connsiteX4424" fmla="*/ 1172253 w 1998270"/>
              <a:gd name="connsiteY4424" fmla="*/ 433901 h 1996549"/>
              <a:gd name="connsiteX4425" fmla="*/ 1172594 w 1998270"/>
              <a:gd name="connsiteY4425" fmla="*/ 433901 h 1996549"/>
              <a:gd name="connsiteX4426" fmla="*/ 1193402 w 1998270"/>
              <a:gd name="connsiteY4426" fmla="*/ 455050 h 1996549"/>
              <a:gd name="connsiteX4427" fmla="*/ 1193402 w 1998270"/>
              <a:gd name="connsiteY4427" fmla="*/ 455220 h 1996549"/>
              <a:gd name="connsiteX4428" fmla="*/ 1172253 w 1998270"/>
              <a:gd name="connsiteY4428" fmla="*/ 476029 h 1996549"/>
              <a:gd name="connsiteX4429" fmla="*/ 1151104 w 1998270"/>
              <a:gd name="connsiteY4429" fmla="*/ 455050 h 1996549"/>
              <a:gd name="connsiteX4430" fmla="*/ 1172253 w 1998270"/>
              <a:gd name="connsiteY4430" fmla="*/ 433901 h 1996549"/>
              <a:gd name="connsiteX4431" fmla="*/ 1971151 w 1998270"/>
              <a:gd name="connsiteY4431" fmla="*/ 432366 h 1996549"/>
              <a:gd name="connsiteX4432" fmla="*/ 1994347 w 1998270"/>
              <a:gd name="connsiteY4432" fmla="*/ 455561 h 1996549"/>
              <a:gd name="connsiteX4433" fmla="*/ 1994347 w 1998270"/>
              <a:gd name="connsiteY4433" fmla="*/ 455732 h 1996549"/>
              <a:gd name="connsiteX4434" fmla="*/ 1971151 w 1998270"/>
              <a:gd name="connsiteY4434" fmla="*/ 478587 h 1996549"/>
              <a:gd name="connsiteX4435" fmla="*/ 1970810 w 1998270"/>
              <a:gd name="connsiteY4435" fmla="*/ 478587 h 1996549"/>
              <a:gd name="connsiteX4436" fmla="*/ 1948125 w 1998270"/>
              <a:gd name="connsiteY4436" fmla="*/ 455561 h 1996549"/>
              <a:gd name="connsiteX4437" fmla="*/ 1948125 w 1998270"/>
              <a:gd name="connsiteY4437" fmla="*/ 455391 h 1996549"/>
              <a:gd name="connsiteX4438" fmla="*/ 1971151 w 1998270"/>
              <a:gd name="connsiteY4438" fmla="*/ 432366 h 1996549"/>
              <a:gd name="connsiteX4439" fmla="*/ 1357139 w 1998270"/>
              <a:gd name="connsiteY4439" fmla="*/ 432366 h 1996549"/>
              <a:gd name="connsiteX4440" fmla="*/ 1380335 w 1998270"/>
              <a:gd name="connsiteY4440" fmla="*/ 455561 h 1996549"/>
              <a:gd name="connsiteX4441" fmla="*/ 1380335 w 1998270"/>
              <a:gd name="connsiteY4441" fmla="*/ 455732 h 1996549"/>
              <a:gd name="connsiteX4442" fmla="*/ 1357139 w 1998270"/>
              <a:gd name="connsiteY4442" fmla="*/ 478587 h 1996549"/>
              <a:gd name="connsiteX4443" fmla="*/ 1356798 w 1998270"/>
              <a:gd name="connsiteY4443" fmla="*/ 478587 h 1996549"/>
              <a:gd name="connsiteX4444" fmla="*/ 1334113 w 1998270"/>
              <a:gd name="connsiteY4444" fmla="*/ 455561 h 1996549"/>
              <a:gd name="connsiteX4445" fmla="*/ 1334113 w 1998270"/>
              <a:gd name="connsiteY4445" fmla="*/ 455391 h 1996549"/>
              <a:gd name="connsiteX4446" fmla="*/ 1357139 w 1998270"/>
              <a:gd name="connsiteY4446" fmla="*/ 432366 h 1996549"/>
              <a:gd name="connsiteX4447" fmla="*/ 1417858 w 1998270"/>
              <a:gd name="connsiteY4447" fmla="*/ 431854 h 1996549"/>
              <a:gd name="connsiteX4448" fmla="*/ 1441566 w 1998270"/>
              <a:gd name="connsiteY4448" fmla="*/ 455561 h 1996549"/>
              <a:gd name="connsiteX4449" fmla="*/ 1441566 w 1998270"/>
              <a:gd name="connsiteY4449" fmla="*/ 455732 h 1996549"/>
              <a:gd name="connsiteX4450" fmla="*/ 1417858 w 1998270"/>
              <a:gd name="connsiteY4450" fmla="*/ 479098 h 1996549"/>
              <a:gd name="connsiteX4451" fmla="*/ 1394321 w 1998270"/>
              <a:gd name="connsiteY4451" fmla="*/ 455561 h 1996549"/>
              <a:gd name="connsiteX4452" fmla="*/ 1394321 w 1998270"/>
              <a:gd name="connsiteY4452" fmla="*/ 455391 h 1996549"/>
              <a:gd name="connsiteX4453" fmla="*/ 1417858 w 1998270"/>
              <a:gd name="connsiteY4453" fmla="*/ 431854 h 1996549"/>
              <a:gd name="connsiteX4454" fmla="*/ 1479259 w 1998270"/>
              <a:gd name="connsiteY4454" fmla="*/ 431172 h 1996549"/>
              <a:gd name="connsiteX4455" fmla="*/ 1503649 w 1998270"/>
              <a:gd name="connsiteY4455" fmla="*/ 455561 h 1996549"/>
              <a:gd name="connsiteX4456" fmla="*/ 1479259 w 1998270"/>
              <a:gd name="connsiteY4456" fmla="*/ 479782 h 1996549"/>
              <a:gd name="connsiteX4457" fmla="*/ 1455040 w 1998270"/>
              <a:gd name="connsiteY4457" fmla="*/ 455561 h 1996549"/>
              <a:gd name="connsiteX4458" fmla="*/ 1455040 w 1998270"/>
              <a:gd name="connsiteY4458" fmla="*/ 455391 h 1996549"/>
              <a:gd name="connsiteX4459" fmla="*/ 1479259 w 1998270"/>
              <a:gd name="connsiteY4459" fmla="*/ 431172 h 1996549"/>
              <a:gd name="connsiteX4460" fmla="*/ 1540660 w 1998270"/>
              <a:gd name="connsiteY4460" fmla="*/ 430659 h 1996549"/>
              <a:gd name="connsiteX4461" fmla="*/ 1565561 w 1998270"/>
              <a:gd name="connsiteY4461" fmla="*/ 455561 h 1996549"/>
              <a:gd name="connsiteX4462" fmla="*/ 1565561 w 1998270"/>
              <a:gd name="connsiteY4462" fmla="*/ 455732 h 1996549"/>
              <a:gd name="connsiteX4463" fmla="*/ 1540660 w 1998270"/>
              <a:gd name="connsiteY4463" fmla="*/ 480292 h 1996549"/>
              <a:gd name="connsiteX4464" fmla="*/ 1515929 w 1998270"/>
              <a:gd name="connsiteY4464" fmla="*/ 455561 h 1996549"/>
              <a:gd name="connsiteX4465" fmla="*/ 1515929 w 1998270"/>
              <a:gd name="connsiteY4465" fmla="*/ 455391 h 1996549"/>
              <a:gd name="connsiteX4466" fmla="*/ 1540660 w 1998270"/>
              <a:gd name="connsiteY4466" fmla="*/ 430659 h 1996549"/>
              <a:gd name="connsiteX4467" fmla="*/ 1602061 w 1998270"/>
              <a:gd name="connsiteY4467" fmla="*/ 430147 h 1996549"/>
              <a:gd name="connsiteX4468" fmla="*/ 1627475 w 1998270"/>
              <a:gd name="connsiteY4468" fmla="*/ 455561 h 1996549"/>
              <a:gd name="connsiteX4469" fmla="*/ 1602061 w 1998270"/>
              <a:gd name="connsiteY4469" fmla="*/ 480804 h 1996549"/>
              <a:gd name="connsiteX4470" fmla="*/ 1576819 w 1998270"/>
              <a:gd name="connsiteY4470" fmla="*/ 455561 h 1996549"/>
              <a:gd name="connsiteX4471" fmla="*/ 1602061 w 1998270"/>
              <a:gd name="connsiteY4471" fmla="*/ 430147 h 1996549"/>
              <a:gd name="connsiteX4472" fmla="*/ 1664145 w 1998270"/>
              <a:gd name="connsiteY4472" fmla="*/ 429636 h 1996549"/>
              <a:gd name="connsiteX4473" fmla="*/ 1690070 w 1998270"/>
              <a:gd name="connsiteY4473" fmla="*/ 455561 h 1996549"/>
              <a:gd name="connsiteX4474" fmla="*/ 1664145 w 1998270"/>
              <a:gd name="connsiteY4474" fmla="*/ 481316 h 1996549"/>
              <a:gd name="connsiteX4475" fmla="*/ 1638391 w 1998270"/>
              <a:gd name="connsiteY4475" fmla="*/ 455561 h 1996549"/>
              <a:gd name="connsiteX4476" fmla="*/ 1638391 w 1998270"/>
              <a:gd name="connsiteY4476" fmla="*/ 455391 h 1996549"/>
              <a:gd name="connsiteX4477" fmla="*/ 1664145 w 1998270"/>
              <a:gd name="connsiteY4477" fmla="*/ 429636 h 1996549"/>
              <a:gd name="connsiteX4478" fmla="*/ 1724864 w 1998270"/>
              <a:gd name="connsiteY4478" fmla="*/ 429295 h 1996549"/>
              <a:gd name="connsiteX4479" fmla="*/ 1751130 w 1998270"/>
              <a:gd name="connsiteY4479" fmla="*/ 455561 h 1996549"/>
              <a:gd name="connsiteX4480" fmla="*/ 1751130 w 1998270"/>
              <a:gd name="connsiteY4480" fmla="*/ 455732 h 1996549"/>
              <a:gd name="connsiteX4481" fmla="*/ 1724864 w 1998270"/>
              <a:gd name="connsiteY4481" fmla="*/ 481657 h 1996549"/>
              <a:gd name="connsiteX4482" fmla="*/ 1724523 w 1998270"/>
              <a:gd name="connsiteY4482" fmla="*/ 481657 h 1996549"/>
              <a:gd name="connsiteX4483" fmla="*/ 1698768 w 1998270"/>
              <a:gd name="connsiteY4483" fmla="*/ 455561 h 1996549"/>
              <a:gd name="connsiteX4484" fmla="*/ 1698768 w 1998270"/>
              <a:gd name="connsiteY4484" fmla="*/ 455391 h 1996549"/>
              <a:gd name="connsiteX4485" fmla="*/ 1724864 w 1998270"/>
              <a:gd name="connsiteY4485" fmla="*/ 429295 h 1996549"/>
              <a:gd name="connsiteX4486" fmla="*/ 1786265 w 1998270"/>
              <a:gd name="connsiteY4486" fmla="*/ 428954 h 1996549"/>
              <a:gd name="connsiteX4487" fmla="*/ 1812872 w 1998270"/>
              <a:gd name="connsiteY4487" fmla="*/ 455562 h 1996549"/>
              <a:gd name="connsiteX4488" fmla="*/ 1812872 w 1998270"/>
              <a:gd name="connsiteY4488" fmla="*/ 455732 h 1996549"/>
              <a:gd name="connsiteX4489" fmla="*/ 1786265 w 1998270"/>
              <a:gd name="connsiteY4489" fmla="*/ 481998 h 1996549"/>
              <a:gd name="connsiteX4490" fmla="*/ 1785924 w 1998270"/>
              <a:gd name="connsiteY4490" fmla="*/ 481998 h 1996549"/>
              <a:gd name="connsiteX4491" fmla="*/ 1759828 w 1998270"/>
              <a:gd name="connsiteY4491" fmla="*/ 455562 h 1996549"/>
              <a:gd name="connsiteX4492" fmla="*/ 1759828 w 1998270"/>
              <a:gd name="connsiteY4492" fmla="*/ 455391 h 1996549"/>
              <a:gd name="connsiteX4493" fmla="*/ 1786265 w 1998270"/>
              <a:gd name="connsiteY4493" fmla="*/ 428954 h 1996549"/>
              <a:gd name="connsiteX4494" fmla="*/ 1848033 w 1998270"/>
              <a:gd name="connsiteY4494" fmla="*/ 428820 h 1996549"/>
              <a:gd name="connsiteX4495" fmla="*/ 1874640 w 1998270"/>
              <a:gd name="connsiteY4495" fmla="*/ 455427 h 1996549"/>
              <a:gd name="connsiteX4496" fmla="*/ 1848033 w 1998270"/>
              <a:gd name="connsiteY4496" fmla="*/ 482034 h 1996549"/>
              <a:gd name="connsiteX4497" fmla="*/ 1821426 w 1998270"/>
              <a:gd name="connsiteY4497" fmla="*/ 455427 h 1996549"/>
              <a:gd name="connsiteX4498" fmla="*/ 1848033 w 1998270"/>
              <a:gd name="connsiteY4498" fmla="*/ 428820 h 1996549"/>
              <a:gd name="connsiteX4499" fmla="*/ 1909068 w 1998270"/>
              <a:gd name="connsiteY4499" fmla="*/ 428784 h 1996549"/>
              <a:gd name="connsiteX4500" fmla="*/ 1935846 w 1998270"/>
              <a:gd name="connsiteY4500" fmla="*/ 455561 h 1996549"/>
              <a:gd name="connsiteX4501" fmla="*/ 1935846 w 1998270"/>
              <a:gd name="connsiteY4501" fmla="*/ 455732 h 1996549"/>
              <a:gd name="connsiteX4502" fmla="*/ 1909068 w 1998270"/>
              <a:gd name="connsiteY4502" fmla="*/ 482168 h 1996549"/>
              <a:gd name="connsiteX4503" fmla="*/ 1882461 w 1998270"/>
              <a:gd name="connsiteY4503" fmla="*/ 455561 h 1996549"/>
              <a:gd name="connsiteX4504" fmla="*/ 1882461 w 1998270"/>
              <a:gd name="connsiteY4504" fmla="*/ 455391 h 1996549"/>
              <a:gd name="connsiteX4505" fmla="*/ 1909068 w 1998270"/>
              <a:gd name="connsiteY4505" fmla="*/ 428784 h 1996549"/>
              <a:gd name="connsiteX4506" fmla="*/ 5995 w 1998270"/>
              <a:gd name="connsiteY4506" fmla="*/ 388739 h 1996549"/>
              <a:gd name="connsiteX4507" fmla="*/ 11283 w 1998270"/>
              <a:gd name="connsiteY4507" fmla="*/ 394025 h 1996549"/>
              <a:gd name="connsiteX4508" fmla="*/ 5995 w 1998270"/>
              <a:gd name="connsiteY4508" fmla="*/ 399314 h 1996549"/>
              <a:gd name="connsiteX4509" fmla="*/ 708 w 1998270"/>
              <a:gd name="connsiteY4509" fmla="*/ 394025 h 1996549"/>
              <a:gd name="connsiteX4510" fmla="*/ 5995 w 1998270"/>
              <a:gd name="connsiteY4510" fmla="*/ 388739 h 1996549"/>
              <a:gd name="connsiteX4511" fmla="*/ 67030 w 1998270"/>
              <a:gd name="connsiteY4511" fmla="*/ 386997 h 1996549"/>
              <a:gd name="connsiteX4512" fmla="*/ 74193 w 1998270"/>
              <a:gd name="connsiteY4512" fmla="*/ 394161 h 1996549"/>
              <a:gd name="connsiteX4513" fmla="*/ 67030 w 1998270"/>
              <a:gd name="connsiteY4513" fmla="*/ 401324 h 1996549"/>
              <a:gd name="connsiteX4514" fmla="*/ 59867 w 1998270"/>
              <a:gd name="connsiteY4514" fmla="*/ 394161 h 1996549"/>
              <a:gd name="connsiteX4515" fmla="*/ 67030 w 1998270"/>
              <a:gd name="connsiteY4515" fmla="*/ 386997 h 1996549"/>
              <a:gd name="connsiteX4516" fmla="*/ 129113 w 1998270"/>
              <a:gd name="connsiteY4516" fmla="*/ 386144 h 1996549"/>
              <a:gd name="connsiteX4517" fmla="*/ 137129 w 1998270"/>
              <a:gd name="connsiteY4517" fmla="*/ 394161 h 1996549"/>
              <a:gd name="connsiteX4518" fmla="*/ 129113 w 1998270"/>
              <a:gd name="connsiteY4518" fmla="*/ 402177 h 1996549"/>
              <a:gd name="connsiteX4519" fmla="*/ 121097 w 1998270"/>
              <a:gd name="connsiteY4519" fmla="*/ 394161 h 1996549"/>
              <a:gd name="connsiteX4520" fmla="*/ 129113 w 1998270"/>
              <a:gd name="connsiteY4520" fmla="*/ 386144 h 1996549"/>
              <a:gd name="connsiteX4521" fmla="*/ 189832 w 1998270"/>
              <a:gd name="connsiteY4521" fmla="*/ 385291 h 1996549"/>
              <a:gd name="connsiteX4522" fmla="*/ 198701 w 1998270"/>
              <a:gd name="connsiteY4522" fmla="*/ 394160 h 1996549"/>
              <a:gd name="connsiteX4523" fmla="*/ 189832 w 1998270"/>
              <a:gd name="connsiteY4523" fmla="*/ 403030 h 1996549"/>
              <a:gd name="connsiteX4524" fmla="*/ 180964 w 1998270"/>
              <a:gd name="connsiteY4524" fmla="*/ 394160 h 1996549"/>
              <a:gd name="connsiteX4525" fmla="*/ 189832 w 1998270"/>
              <a:gd name="connsiteY4525" fmla="*/ 385291 h 1996549"/>
              <a:gd name="connsiteX4526" fmla="*/ 251234 w 1998270"/>
              <a:gd name="connsiteY4526" fmla="*/ 384439 h 1996549"/>
              <a:gd name="connsiteX4527" fmla="*/ 251574 w 1998270"/>
              <a:gd name="connsiteY4527" fmla="*/ 384439 h 1996549"/>
              <a:gd name="connsiteX4528" fmla="*/ 260956 w 1998270"/>
              <a:gd name="connsiteY4528" fmla="*/ 394161 h 1996549"/>
              <a:gd name="connsiteX4529" fmla="*/ 251234 w 1998270"/>
              <a:gd name="connsiteY4529" fmla="*/ 403883 h 1996549"/>
              <a:gd name="connsiteX4530" fmla="*/ 241512 w 1998270"/>
              <a:gd name="connsiteY4530" fmla="*/ 394161 h 1996549"/>
              <a:gd name="connsiteX4531" fmla="*/ 251234 w 1998270"/>
              <a:gd name="connsiteY4531" fmla="*/ 384439 h 1996549"/>
              <a:gd name="connsiteX4532" fmla="*/ 313002 w 1998270"/>
              <a:gd name="connsiteY4532" fmla="*/ 383452 h 1996549"/>
              <a:gd name="connsiteX4533" fmla="*/ 323576 w 1998270"/>
              <a:gd name="connsiteY4533" fmla="*/ 394027 h 1996549"/>
              <a:gd name="connsiteX4534" fmla="*/ 313002 w 1998270"/>
              <a:gd name="connsiteY4534" fmla="*/ 404601 h 1996549"/>
              <a:gd name="connsiteX4535" fmla="*/ 302427 w 1998270"/>
              <a:gd name="connsiteY4535" fmla="*/ 394027 h 1996549"/>
              <a:gd name="connsiteX4536" fmla="*/ 313002 w 1998270"/>
              <a:gd name="connsiteY4536" fmla="*/ 383452 h 1996549"/>
              <a:gd name="connsiteX4537" fmla="*/ 436119 w 1998270"/>
              <a:gd name="connsiteY4537" fmla="*/ 382732 h 1996549"/>
              <a:gd name="connsiteX4538" fmla="*/ 448229 w 1998270"/>
              <a:gd name="connsiteY4538" fmla="*/ 394843 h 1996549"/>
              <a:gd name="connsiteX4539" fmla="*/ 436119 w 1998270"/>
              <a:gd name="connsiteY4539" fmla="*/ 406953 h 1996549"/>
              <a:gd name="connsiteX4540" fmla="*/ 424010 w 1998270"/>
              <a:gd name="connsiteY4540" fmla="*/ 394843 h 1996549"/>
              <a:gd name="connsiteX4541" fmla="*/ 436119 w 1998270"/>
              <a:gd name="connsiteY4541" fmla="*/ 382732 h 1996549"/>
              <a:gd name="connsiteX4542" fmla="*/ 374036 w 1998270"/>
              <a:gd name="connsiteY4542" fmla="*/ 382732 h 1996549"/>
              <a:gd name="connsiteX4543" fmla="*/ 374377 w 1998270"/>
              <a:gd name="connsiteY4543" fmla="*/ 382732 h 1996549"/>
              <a:gd name="connsiteX4544" fmla="*/ 385293 w 1998270"/>
              <a:gd name="connsiteY4544" fmla="*/ 393989 h 1996549"/>
              <a:gd name="connsiteX4545" fmla="*/ 374036 w 1998270"/>
              <a:gd name="connsiteY4545" fmla="*/ 405246 h 1996549"/>
              <a:gd name="connsiteX4546" fmla="*/ 362780 w 1998270"/>
              <a:gd name="connsiteY4546" fmla="*/ 393989 h 1996549"/>
              <a:gd name="connsiteX4547" fmla="*/ 374036 w 1998270"/>
              <a:gd name="connsiteY4547" fmla="*/ 382732 h 1996549"/>
              <a:gd name="connsiteX4548" fmla="*/ 496838 w 1998270"/>
              <a:gd name="connsiteY4548" fmla="*/ 381197 h 1996549"/>
              <a:gd name="connsiteX4549" fmla="*/ 509801 w 1998270"/>
              <a:gd name="connsiteY4549" fmla="*/ 394161 h 1996549"/>
              <a:gd name="connsiteX4550" fmla="*/ 496838 w 1998270"/>
              <a:gd name="connsiteY4550" fmla="*/ 407123 h 1996549"/>
              <a:gd name="connsiteX4551" fmla="*/ 483876 w 1998270"/>
              <a:gd name="connsiteY4551" fmla="*/ 394161 h 1996549"/>
              <a:gd name="connsiteX4552" fmla="*/ 496838 w 1998270"/>
              <a:gd name="connsiteY4552" fmla="*/ 381197 h 1996549"/>
              <a:gd name="connsiteX4553" fmla="*/ 558240 w 1998270"/>
              <a:gd name="connsiteY4553" fmla="*/ 380516 h 1996549"/>
              <a:gd name="connsiteX4554" fmla="*/ 571884 w 1998270"/>
              <a:gd name="connsiteY4554" fmla="*/ 394161 h 1996549"/>
              <a:gd name="connsiteX4555" fmla="*/ 558240 w 1998270"/>
              <a:gd name="connsiteY4555" fmla="*/ 407806 h 1996549"/>
              <a:gd name="connsiteX4556" fmla="*/ 544595 w 1998270"/>
              <a:gd name="connsiteY4556" fmla="*/ 394161 h 1996549"/>
              <a:gd name="connsiteX4557" fmla="*/ 558240 w 1998270"/>
              <a:gd name="connsiteY4557" fmla="*/ 380516 h 1996549"/>
              <a:gd name="connsiteX4558" fmla="*/ 619641 w 1998270"/>
              <a:gd name="connsiteY4558" fmla="*/ 379662 h 1996549"/>
              <a:gd name="connsiteX4559" fmla="*/ 634138 w 1998270"/>
              <a:gd name="connsiteY4559" fmla="*/ 394161 h 1996549"/>
              <a:gd name="connsiteX4560" fmla="*/ 619641 w 1998270"/>
              <a:gd name="connsiteY4560" fmla="*/ 408657 h 1996549"/>
              <a:gd name="connsiteX4561" fmla="*/ 605144 w 1998270"/>
              <a:gd name="connsiteY4561" fmla="*/ 394161 h 1996549"/>
              <a:gd name="connsiteX4562" fmla="*/ 619641 w 1998270"/>
              <a:gd name="connsiteY4562" fmla="*/ 379662 h 1996549"/>
              <a:gd name="connsiteX4563" fmla="*/ 681042 w 1998270"/>
              <a:gd name="connsiteY4563" fmla="*/ 378810 h 1996549"/>
              <a:gd name="connsiteX4564" fmla="*/ 696393 w 1998270"/>
              <a:gd name="connsiteY4564" fmla="*/ 394161 h 1996549"/>
              <a:gd name="connsiteX4565" fmla="*/ 696393 w 1998270"/>
              <a:gd name="connsiteY4565" fmla="*/ 394331 h 1996549"/>
              <a:gd name="connsiteX4566" fmla="*/ 681042 w 1998270"/>
              <a:gd name="connsiteY4566" fmla="*/ 409340 h 1996549"/>
              <a:gd name="connsiteX4567" fmla="*/ 665692 w 1998270"/>
              <a:gd name="connsiteY4567" fmla="*/ 394161 h 1996549"/>
              <a:gd name="connsiteX4568" fmla="*/ 681042 w 1998270"/>
              <a:gd name="connsiteY4568" fmla="*/ 378810 h 1996549"/>
              <a:gd name="connsiteX4569" fmla="*/ 743126 w 1998270"/>
              <a:gd name="connsiteY4569" fmla="*/ 377958 h 1996549"/>
              <a:gd name="connsiteX4570" fmla="*/ 745241 w 1998270"/>
              <a:gd name="connsiteY4570" fmla="*/ 377958 h 1996549"/>
              <a:gd name="connsiteX4571" fmla="*/ 760182 w 1998270"/>
              <a:gd name="connsiteY4571" fmla="*/ 395013 h 1996549"/>
              <a:gd name="connsiteX4572" fmla="*/ 760147 w 1998270"/>
              <a:gd name="connsiteY4572" fmla="*/ 396071 h 1996549"/>
              <a:gd name="connsiteX4573" fmla="*/ 743126 w 1998270"/>
              <a:gd name="connsiteY4573" fmla="*/ 411046 h 1996549"/>
              <a:gd name="connsiteX4574" fmla="*/ 726923 w 1998270"/>
              <a:gd name="connsiteY4574" fmla="*/ 395013 h 1996549"/>
              <a:gd name="connsiteX4575" fmla="*/ 743126 w 1998270"/>
              <a:gd name="connsiteY4575" fmla="*/ 377958 h 1996549"/>
              <a:gd name="connsiteX4576" fmla="*/ 803844 w 1998270"/>
              <a:gd name="connsiteY4576" fmla="*/ 377275 h 1996549"/>
              <a:gd name="connsiteX4577" fmla="*/ 820900 w 1998270"/>
              <a:gd name="connsiteY4577" fmla="*/ 394331 h 1996549"/>
              <a:gd name="connsiteX4578" fmla="*/ 803844 w 1998270"/>
              <a:gd name="connsiteY4578" fmla="*/ 411387 h 1996549"/>
              <a:gd name="connsiteX4579" fmla="*/ 786789 w 1998270"/>
              <a:gd name="connsiteY4579" fmla="*/ 394331 h 1996549"/>
              <a:gd name="connsiteX4580" fmla="*/ 803844 w 1998270"/>
              <a:gd name="connsiteY4580" fmla="*/ 377275 h 1996549"/>
              <a:gd name="connsiteX4581" fmla="*/ 865246 w 1998270"/>
              <a:gd name="connsiteY4581" fmla="*/ 376422 h 1996549"/>
              <a:gd name="connsiteX4582" fmla="*/ 882302 w 1998270"/>
              <a:gd name="connsiteY4582" fmla="*/ 393477 h 1996549"/>
              <a:gd name="connsiteX4583" fmla="*/ 865246 w 1998270"/>
              <a:gd name="connsiteY4583" fmla="*/ 410534 h 1996549"/>
              <a:gd name="connsiteX4584" fmla="*/ 848191 w 1998270"/>
              <a:gd name="connsiteY4584" fmla="*/ 393477 h 1996549"/>
              <a:gd name="connsiteX4585" fmla="*/ 865246 w 1998270"/>
              <a:gd name="connsiteY4585" fmla="*/ 376422 h 1996549"/>
              <a:gd name="connsiteX4586" fmla="*/ 926647 w 1998270"/>
              <a:gd name="connsiteY4586" fmla="*/ 375740 h 1996549"/>
              <a:gd name="connsiteX4587" fmla="*/ 945067 w 1998270"/>
              <a:gd name="connsiteY4587" fmla="*/ 394161 h 1996549"/>
              <a:gd name="connsiteX4588" fmla="*/ 945067 w 1998270"/>
              <a:gd name="connsiteY4588" fmla="*/ 394331 h 1996549"/>
              <a:gd name="connsiteX4589" fmla="*/ 926647 w 1998270"/>
              <a:gd name="connsiteY4589" fmla="*/ 412411 h 1996549"/>
              <a:gd name="connsiteX4590" fmla="*/ 908227 w 1998270"/>
              <a:gd name="connsiteY4590" fmla="*/ 394161 h 1996549"/>
              <a:gd name="connsiteX4591" fmla="*/ 926647 w 1998270"/>
              <a:gd name="connsiteY4591" fmla="*/ 375740 h 1996549"/>
              <a:gd name="connsiteX4592" fmla="*/ 988415 w 1998270"/>
              <a:gd name="connsiteY4592" fmla="*/ 374753 h 1996549"/>
              <a:gd name="connsiteX4593" fmla="*/ 1007688 w 1998270"/>
              <a:gd name="connsiteY4593" fmla="*/ 394025 h 1996549"/>
              <a:gd name="connsiteX4594" fmla="*/ 988415 w 1998270"/>
              <a:gd name="connsiteY4594" fmla="*/ 413299 h 1996549"/>
              <a:gd name="connsiteX4595" fmla="*/ 969142 w 1998270"/>
              <a:gd name="connsiteY4595" fmla="*/ 394025 h 1996549"/>
              <a:gd name="connsiteX4596" fmla="*/ 988415 w 1998270"/>
              <a:gd name="connsiteY4596" fmla="*/ 374753 h 1996549"/>
              <a:gd name="connsiteX4597" fmla="*/ 1050132 w 1998270"/>
              <a:gd name="connsiteY4597" fmla="*/ 374205 h 1996549"/>
              <a:gd name="connsiteX4598" fmla="*/ 1070088 w 1998270"/>
              <a:gd name="connsiteY4598" fmla="*/ 394161 h 1996549"/>
              <a:gd name="connsiteX4599" fmla="*/ 1070088 w 1998270"/>
              <a:gd name="connsiteY4599" fmla="*/ 394331 h 1996549"/>
              <a:gd name="connsiteX4600" fmla="*/ 1050132 w 1998270"/>
              <a:gd name="connsiteY4600" fmla="*/ 413946 h 1996549"/>
              <a:gd name="connsiteX4601" fmla="*/ 1030177 w 1998270"/>
              <a:gd name="connsiteY4601" fmla="*/ 394161 h 1996549"/>
              <a:gd name="connsiteX4602" fmla="*/ 1050132 w 1998270"/>
              <a:gd name="connsiteY4602" fmla="*/ 374205 h 1996549"/>
              <a:gd name="connsiteX4603" fmla="*/ 1110851 w 1998270"/>
              <a:gd name="connsiteY4603" fmla="*/ 373352 h 1996549"/>
              <a:gd name="connsiteX4604" fmla="*/ 1111192 w 1998270"/>
              <a:gd name="connsiteY4604" fmla="*/ 373352 h 1996549"/>
              <a:gd name="connsiteX4605" fmla="*/ 1131659 w 1998270"/>
              <a:gd name="connsiteY4605" fmla="*/ 394161 h 1996549"/>
              <a:gd name="connsiteX4606" fmla="*/ 1131659 w 1998270"/>
              <a:gd name="connsiteY4606" fmla="*/ 394331 h 1996549"/>
              <a:gd name="connsiteX4607" fmla="*/ 1110851 w 1998270"/>
              <a:gd name="connsiteY4607" fmla="*/ 414798 h 1996549"/>
              <a:gd name="connsiteX4608" fmla="*/ 1090043 w 1998270"/>
              <a:gd name="connsiteY4608" fmla="*/ 394161 h 1996549"/>
              <a:gd name="connsiteX4609" fmla="*/ 1110851 w 1998270"/>
              <a:gd name="connsiteY4609" fmla="*/ 373352 h 1996549"/>
              <a:gd name="connsiteX4610" fmla="*/ 1172252 w 1998270"/>
              <a:gd name="connsiteY4610" fmla="*/ 372670 h 1996549"/>
              <a:gd name="connsiteX4611" fmla="*/ 1172593 w 1998270"/>
              <a:gd name="connsiteY4611" fmla="*/ 372670 h 1996549"/>
              <a:gd name="connsiteX4612" fmla="*/ 1193743 w 1998270"/>
              <a:gd name="connsiteY4612" fmla="*/ 394161 h 1996549"/>
              <a:gd name="connsiteX4613" fmla="*/ 1193743 w 1998270"/>
              <a:gd name="connsiteY4613" fmla="*/ 394331 h 1996549"/>
              <a:gd name="connsiteX4614" fmla="*/ 1172252 w 1998270"/>
              <a:gd name="connsiteY4614" fmla="*/ 415481 h 1996549"/>
              <a:gd name="connsiteX4615" fmla="*/ 1150762 w 1998270"/>
              <a:gd name="connsiteY4615" fmla="*/ 394161 h 1996549"/>
              <a:gd name="connsiteX4616" fmla="*/ 1172252 w 1998270"/>
              <a:gd name="connsiteY4616" fmla="*/ 372670 h 1996549"/>
              <a:gd name="connsiteX4617" fmla="*/ 1233654 w 1998270"/>
              <a:gd name="connsiteY4617" fmla="*/ 371988 h 1996549"/>
              <a:gd name="connsiteX4618" fmla="*/ 1255826 w 1998270"/>
              <a:gd name="connsiteY4618" fmla="*/ 394161 h 1996549"/>
              <a:gd name="connsiteX4619" fmla="*/ 1233654 w 1998270"/>
              <a:gd name="connsiteY4619" fmla="*/ 416163 h 1996549"/>
              <a:gd name="connsiteX4620" fmla="*/ 1211481 w 1998270"/>
              <a:gd name="connsiteY4620" fmla="*/ 394161 h 1996549"/>
              <a:gd name="connsiteX4621" fmla="*/ 1233654 w 1998270"/>
              <a:gd name="connsiteY4621" fmla="*/ 371988 h 1996549"/>
              <a:gd name="connsiteX4622" fmla="*/ 1295422 w 1998270"/>
              <a:gd name="connsiteY4622" fmla="*/ 371172 h 1996549"/>
              <a:gd name="connsiteX4623" fmla="*/ 1318277 w 1998270"/>
              <a:gd name="connsiteY4623" fmla="*/ 394027 h 1996549"/>
              <a:gd name="connsiteX4624" fmla="*/ 1295422 w 1998270"/>
              <a:gd name="connsiteY4624" fmla="*/ 416881 h 1996549"/>
              <a:gd name="connsiteX4625" fmla="*/ 1272567 w 1998270"/>
              <a:gd name="connsiteY4625" fmla="*/ 394027 h 1996549"/>
              <a:gd name="connsiteX4626" fmla="*/ 1295422 w 1998270"/>
              <a:gd name="connsiteY4626" fmla="*/ 371172 h 1996549"/>
              <a:gd name="connsiteX4627" fmla="*/ 1357139 w 1998270"/>
              <a:gd name="connsiteY4627" fmla="*/ 370453 h 1996549"/>
              <a:gd name="connsiteX4628" fmla="*/ 1380847 w 1998270"/>
              <a:gd name="connsiteY4628" fmla="*/ 394161 h 1996549"/>
              <a:gd name="connsiteX4629" fmla="*/ 1380847 w 1998270"/>
              <a:gd name="connsiteY4629" fmla="*/ 394331 h 1996549"/>
              <a:gd name="connsiteX4630" fmla="*/ 1357139 w 1998270"/>
              <a:gd name="connsiteY4630" fmla="*/ 417698 h 1996549"/>
              <a:gd name="connsiteX4631" fmla="*/ 1333602 w 1998270"/>
              <a:gd name="connsiteY4631" fmla="*/ 394161 h 1996549"/>
              <a:gd name="connsiteX4632" fmla="*/ 1333602 w 1998270"/>
              <a:gd name="connsiteY4632" fmla="*/ 393991 h 1996549"/>
              <a:gd name="connsiteX4633" fmla="*/ 1357139 w 1998270"/>
              <a:gd name="connsiteY4633" fmla="*/ 370453 h 1996549"/>
              <a:gd name="connsiteX4634" fmla="*/ 1971151 w 1998270"/>
              <a:gd name="connsiteY4634" fmla="*/ 370282 h 1996549"/>
              <a:gd name="connsiteX4635" fmla="*/ 1995029 w 1998270"/>
              <a:gd name="connsiteY4635" fmla="*/ 394161 h 1996549"/>
              <a:gd name="connsiteX4636" fmla="*/ 1971151 w 1998270"/>
              <a:gd name="connsiteY4636" fmla="*/ 417867 h 1996549"/>
              <a:gd name="connsiteX4637" fmla="*/ 1947273 w 1998270"/>
              <a:gd name="connsiteY4637" fmla="*/ 394161 h 1996549"/>
              <a:gd name="connsiteX4638" fmla="*/ 1971151 w 1998270"/>
              <a:gd name="connsiteY4638" fmla="*/ 370282 h 1996549"/>
              <a:gd name="connsiteX4639" fmla="*/ 1417858 w 1998270"/>
              <a:gd name="connsiteY4639" fmla="*/ 369771 h 1996549"/>
              <a:gd name="connsiteX4640" fmla="*/ 1442247 w 1998270"/>
              <a:gd name="connsiteY4640" fmla="*/ 394161 h 1996549"/>
              <a:gd name="connsiteX4641" fmla="*/ 1417858 w 1998270"/>
              <a:gd name="connsiteY4641" fmla="*/ 418381 h 1996549"/>
              <a:gd name="connsiteX4642" fmla="*/ 1393639 w 1998270"/>
              <a:gd name="connsiteY4642" fmla="*/ 394161 h 1996549"/>
              <a:gd name="connsiteX4643" fmla="*/ 1393639 w 1998270"/>
              <a:gd name="connsiteY4643" fmla="*/ 393991 h 1996549"/>
              <a:gd name="connsiteX4644" fmla="*/ 1417858 w 1998270"/>
              <a:gd name="connsiteY4644" fmla="*/ 369771 h 1996549"/>
              <a:gd name="connsiteX4645" fmla="*/ 1479259 w 1998270"/>
              <a:gd name="connsiteY4645" fmla="*/ 369259 h 1996549"/>
              <a:gd name="connsiteX4646" fmla="*/ 1504160 w 1998270"/>
              <a:gd name="connsiteY4646" fmla="*/ 394161 h 1996549"/>
              <a:gd name="connsiteX4647" fmla="*/ 1504160 w 1998270"/>
              <a:gd name="connsiteY4647" fmla="*/ 394331 h 1996549"/>
              <a:gd name="connsiteX4648" fmla="*/ 1479259 w 1998270"/>
              <a:gd name="connsiteY4648" fmla="*/ 418891 h 1996549"/>
              <a:gd name="connsiteX4649" fmla="*/ 1454528 w 1998270"/>
              <a:gd name="connsiteY4649" fmla="*/ 394161 h 1996549"/>
              <a:gd name="connsiteX4650" fmla="*/ 1454528 w 1998270"/>
              <a:gd name="connsiteY4650" fmla="*/ 393991 h 1996549"/>
              <a:gd name="connsiteX4651" fmla="*/ 1479259 w 1998270"/>
              <a:gd name="connsiteY4651" fmla="*/ 369259 h 1996549"/>
              <a:gd name="connsiteX4652" fmla="*/ 1540660 w 1998270"/>
              <a:gd name="connsiteY4652" fmla="*/ 368577 h 1996549"/>
              <a:gd name="connsiteX4653" fmla="*/ 1566244 w 1998270"/>
              <a:gd name="connsiteY4653" fmla="*/ 394161 h 1996549"/>
              <a:gd name="connsiteX4654" fmla="*/ 1540660 w 1998270"/>
              <a:gd name="connsiteY4654" fmla="*/ 419575 h 1996549"/>
              <a:gd name="connsiteX4655" fmla="*/ 1515247 w 1998270"/>
              <a:gd name="connsiteY4655" fmla="*/ 394161 h 1996549"/>
              <a:gd name="connsiteX4656" fmla="*/ 1540660 w 1998270"/>
              <a:gd name="connsiteY4656" fmla="*/ 368577 h 1996549"/>
              <a:gd name="connsiteX4657" fmla="*/ 1602428 w 1998270"/>
              <a:gd name="connsiteY4657" fmla="*/ 367931 h 1996549"/>
              <a:gd name="connsiteX4658" fmla="*/ 1628523 w 1998270"/>
              <a:gd name="connsiteY4658" fmla="*/ 394027 h 1996549"/>
              <a:gd name="connsiteX4659" fmla="*/ 1602428 w 1998270"/>
              <a:gd name="connsiteY4659" fmla="*/ 420121 h 1996549"/>
              <a:gd name="connsiteX4660" fmla="*/ 1576332 w 1998270"/>
              <a:gd name="connsiteY4660" fmla="*/ 394027 h 1996549"/>
              <a:gd name="connsiteX4661" fmla="*/ 1602428 w 1998270"/>
              <a:gd name="connsiteY4661" fmla="*/ 367931 h 1996549"/>
              <a:gd name="connsiteX4662" fmla="*/ 1664145 w 1998270"/>
              <a:gd name="connsiteY4662" fmla="*/ 367553 h 1996549"/>
              <a:gd name="connsiteX4663" fmla="*/ 1690752 w 1998270"/>
              <a:gd name="connsiteY4663" fmla="*/ 394161 h 1996549"/>
              <a:gd name="connsiteX4664" fmla="*/ 1690752 w 1998270"/>
              <a:gd name="connsiteY4664" fmla="*/ 394331 h 1996549"/>
              <a:gd name="connsiteX4665" fmla="*/ 1664145 w 1998270"/>
              <a:gd name="connsiteY4665" fmla="*/ 420597 h 1996549"/>
              <a:gd name="connsiteX4666" fmla="*/ 1663804 w 1998270"/>
              <a:gd name="connsiteY4666" fmla="*/ 420597 h 1996549"/>
              <a:gd name="connsiteX4667" fmla="*/ 1637708 w 1998270"/>
              <a:gd name="connsiteY4667" fmla="*/ 394161 h 1996549"/>
              <a:gd name="connsiteX4668" fmla="*/ 1637708 w 1998270"/>
              <a:gd name="connsiteY4668" fmla="*/ 393989 h 1996549"/>
              <a:gd name="connsiteX4669" fmla="*/ 1664145 w 1998270"/>
              <a:gd name="connsiteY4669" fmla="*/ 367553 h 1996549"/>
              <a:gd name="connsiteX4670" fmla="*/ 1724863 w 1998270"/>
              <a:gd name="connsiteY4670" fmla="*/ 367212 h 1996549"/>
              <a:gd name="connsiteX4671" fmla="*/ 1751812 w 1998270"/>
              <a:gd name="connsiteY4671" fmla="*/ 394161 h 1996549"/>
              <a:gd name="connsiteX4672" fmla="*/ 1751812 w 1998270"/>
              <a:gd name="connsiteY4672" fmla="*/ 394331 h 1996549"/>
              <a:gd name="connsiteX4673" fmla="*/ 1724863 w 1998270"/>
              <a:gd name="connsiteY4673" fmla="*/ 420939 h 1996549"/>
              <a:gd name="connsiteX4674" fmla="*/ 1698086 w 1998270"/>
              <a:gd name="connsiteY4674" fmla="*/ 394161 h 1996549"/>
              <a:gd name="connsiteX4675" fmla="*/ 1698086 w 1998270"/>
              <a:gd name="connsiteY4675" fmla="*/ 393989 h 1996549"/>
              <a:gd name="connsiteX4676" fmla="*/ 1724863 w 1998270"/>
              <a:gd name="connsiteY4676" fmla="*/ 367212 h 1996549"/>
              <a:gd name="connsiteX4677" fmla="*/ 1786265 w 1998270"/>
              <a:gd name="connsiteY4677" fmla="*/ 366870 h 1996549"/>
              <a:gd name="connsiteX4678" fmla="*/ 1813555 w 1998270"/>
              <a:gd name="connsiteY4678" fmla="*/ 394161 h 1996549"/>
              <a:gd name="connsiteX4679" fmla="*/ 1786265 w 1998270"/>
              <a:gd name="connsiteY4679" fmla="*/ 421279 h 1996549"/>
              <a:gd name="connsiteX4680" fmla="*/ 1759147 w 1998270"/>
              <a:gd name="connsiteY4680" fmla="*/ 394161 h 1996549"/>
              <a:gd name="connsiteX4681" fmla="*/ 1759147 w 1998270"/>
              <a:gd name="connsiteY4681" fmla="*/ 393989 h 1996549"/>
              <a:gd name="connsiteX4682" fmla="*/ 1786265 w 1998270"/>
              <a:gd name="connsiteY4682" fmla="*/ 366870 h 1996549"/>
              <a:gd name="connsiteX4683" fmla="*/ 1847666 w 1998270"/>
              <a:gd name="connsiteY4683" fmla="*/ 366700 h 1996549"/>
              <a:gd name="connsiteX4684" fmla="*/ 1875126 w 1998270"/>
              <a:gd name="connsiteY4684" fmla="*/ 394160 h 1996549"/>
              <a:gd name="connsiteX4685" fmla="*/ 1847666 w 1998270"/>
              <a:gd name="connsiteY4685" fmla="*/ 421449 h 1996549"/>
              <a:gd name="connsiteX4686" fmla="*/ 1820377 w 1998270"/>
              <a:gd name="connsiteY4686" fmla="*/ 394160 h 1996549"/>
              <a:gd name="connsiteX4687" fmla="*/ 1847666 w 1998270"/>
              <a:gd name="connsiteY4687" fmla="*/ 366700 h 1996549"/>
              <a:gd name="connsiteX4688" fmla="*/ 1909067 w 1998270"/>
              <a:gd name="connsiteY4688" fmla="*/ 366529 h 1996549"/>
              <a:gd name="connsiteX4689" fmla="*/ 1909409 w 1998270"/>
              <a:gd name="connsiteY4689" fmla="*/ 366529 h 1996549"/>
              <a:gd name="connsiteX4690" fmla="*/ 1936698 w 1998270"/>
              <a:gd name="connsiteY4690" fmla="*/ 394161 h 1996549"/>
              <a:gd name="connsiteX4691" fmla="*/ 1936698 w 1998270"/>
              <a:gd name="connsiteY4691" fmla="*/ 394331 h 1996549"/>
              <a:gd name="connsiteX4692" fmla="*/ 1909067 w 1998270"/>
              <a:gd name="connsiteY4692" fmla="*/ 421621 h 1996549"/>
              <a:gd name="connsiteX4693" fmla="*/ 1881608 w 1998270"/>
              <a:gd name="connsiteY4693" fmla="*/ 394161 h 1996549"/>
              <a:gd name="connsiteX4694" fmla="*/ 1881608 w 1998270"/>
              <a:gd name="connsiteY4694" fmla="*/ 393989 h 1996549"/>
              <a:gd name="connsiteX4695" fmla="*/ 1909067 w 1998270"/>
              <a:gd name="connsiteY4695" fmla="*/ 366529 h 1996549"/>
              <a:gd name="connsiteX4696" fmla="*/ 5629 w 1998270"/>
              <a:gd name="connsiteY4696" fmla="*/ 327472 h 1996549"/>
              <a:gd name="connsiteX4697" fmla="*/ 10916 w 1998270"/>
              <a:gd name="connsiteY4697" fmla="*/ 332760 h 1996549"/>
              <a:gd name="connsiteX4698" fmla="*/ 5629 w 1998270"/>
              <a:gd name="connsiteY4698" fmla="*/ 338047 h 1996549"/>
              <a:gd name="connsiteX4699" fmla="*/ 342 w 1998270"/>
              <a:gd name="connsiteY4699" fmla="*/ 332760 h 1996549"/>
              <a:gd name="connsiteX4700" fmla="*/ 5629 w 1998270"/>
              <a:gd name="connsiteY4700" fmla="*/ 327472 h 1996549"/>
              <a:gd name="connsiteX4701" fmla="*/ 67029 w 1998270"/>
              <a:gd name="connsiteY4701" fmla="*/ 325425 h 1996549"/>
              <a:gd name="connsiteX4702" fmla="*/ 74364 w 1998270"/>
              <a:gd name="connsiteY4702" fmla="*/ 332759 h 1996549"/>
              <a:gd name="connsiteX4703" fmla="*/ 67029 w 1998270"/>
              <a:gd name="connsiteY4703" fmla="*/ 340093 h 1996549"/>
              <a:gd name="connsiteX4704" fmla="*/ 59696 w 1998270"/>
              <a:gd name="connsiteY4704" fmla="*/ 332759 h 1996549"/>
              <a:gd name="connsiteX4705" fmla="*/ 67029 w 1998270"/>
              <a:gd name="connsiteY4705" fmla="*/ 325425 h 1996549"/>
              <a:gd name="connsiteX4706" fmla="*/ 129114 w 1998270"/>
              <a:gd name="connsiteY4706" fmla="*/ 324572 h 1996549"/>
              <a:gd name="connsiteX4707" fmla="*/ 129455 w 1998270"/>
              <a:gd name="connsiteY4707" fmla="*/ 324572 h 1996549"/>
              <a:gd name="connsiteX4708" fmla="*/ 137301 w 1998270"/>
              <a:gd name="connsiteY4708" fmla="*/ 332759 h 1996549"/>
              <a:gd name="connsiteX4709" fmla="*/ 129114 w 1998270"/>
              <a:gd name="connsiteY4709" fmla="*/ 340946 h 1996549"/>
              <a:gd name="connsiteX4710" fmla="*/ 120927 w 1998270"/>
              <a:gd name="connsiteY4710" fmla="*/ 332759 h 1996549"/>
              <a:gd name="connsiteX4711" fmla="*/ 129114 w 1998270"/>
              <a:gd name="connsiteY4711" fmla="*/ 324572 h 1996549"/>
              <a:gd name="connsiteX4712" fmla="*/ 189832 w 1998270"/>
              <a:gd name="connsiteY4712" fmla="*/ 323720 h 1996549"/>
              <a:gd name="connsiteX4713" fmla="*/ 190173 w 1998270"/>
              <a:gd name="connsiteY4713" fmla="*/ 323720 h 1996549"/>
              <a:gd name="connsiteX4714" fmla="*/ 198872 w 1998270"/>
              <a:gd name="connsiteY4714" fmla="*/ 332760 h 1996549"/>
              <a:gd name="connsiteX4715" fmla="*/ 189832 w 1998270"/>
              <a:gd name="connsiteY4715" fmla="*/ 341800 h 1996549"/>
              <a:gd name="connsiteX4716" fmla="*/ 180793 w 1998270"/>
              <a:gd name="connsiteY4716" fmla="*/ 332760 h 1996549"/>
              <a:gd name="connsiteX4717" fmla="*/ 189832 w 1998270"/>
              <a:gd name="connsiteY4717" fmla="*/ 323720 h 1996549"/>
              <a:gd name="connsiteX4718" fmla="*/ 251233 w 1998270"/>
              <a:gd name="connsiteY4718" fmla="*/ 322868 h 1996549"/>
              <a:gd name="connsiteX4719" fmla="*/ 261125 w 1998270"/>
              <a:gd name="connsiteY4719" fmla="*/ 332760 h 1996549"/>
              <a:gd name="connsiteX4720" fmla="*/ 251233 w 1998270"/>
              <a:gd name="connsiteY4720" fmla="*/ 342652 h 1996549"/>
              <a:gd name="connsiteX4721" fmla="*/ 241341 w 1998270"/>
              <a:gd name="connsiteY4721" fmla="*/ 332760 h 1996549"/>
              <a:gd name="connsiteX4722" fmla="*/ 251233 w 1998270"/>
              <a:gd name="connsiteY4722" fmla="*/ 322868 h 1996549"/>
              <a:gd name="connsiteX4723" fmla="*/ 312635 w 1998270"/>
              <a:gd name="connsiteY4723" fmla="*/ 322185 h 1996549"/>
              <a:gd name="connsiteX4724" fmla="*/ 323210 w 1998270"/>
              <a:gd name="connsiteY4724" fmla="*/ 332760 h 1996549"/>
              <a:gd name="connsiteX4725" fmla="*/ 312635 w 1998270"/>
              <a:gd name="connsiteY4725" fmla="*/ 343335 h 1996549"/>
              <a:gd name="connsiteX4726" fmla="*/ 302061 w 1998270"/>
              <a:gd name="connsiteY4726" fmla="*/ 332760 h 1996549"/>
              <a:gd name="connsiteX4727" fmla="*/ 312635 w 1998270"/>
              <a:gd name="connsiteY4727" fmla="*/ 322185 h 1996549"/>
              <a:gd name="connsiteX4728" fmla="*/ 374036 w 1998270"/>
              <a:gd name="connsiteY4728" fmla="*/ 321331 h 1996549"/>
              <a:gd name="connsiteX4729" fmla="*/ 385463 w 1998270"/>
              <a:gd name="connsiteY4729" fmla="*/ 332760 h 1996549"/>
              <a:gd name="connsiteX4730" fmla="*/ 374036 w 1998270"/>
              <a:gd name="connsiteY4730" fmla="*/ 344188 h 1996549"/>
              <a:gd name="connsiteX4731" fmla="*/ 362609 w 1998270"/>
              <a:gd name="connsiteY4731" fmla="*/ 332760 h 1996549"/>
              <a:gd name="connsiteX4732" fmla="*/ 374036 w 1998270"/>
              <a:gd name="connsiteY4732" fmla="*/ 321331 h 1996549"/>
              <a:gd name="connsiteX4733" fmla="*/ 436120 w 1998270"/>
              <a:gd name="connsiteY4733" fmla="*/ 320479 h 1996549"/>
              <a:gd name="connsiteX4734" fmla="*/ 448400 w 1998270"/>
              <a:gd name="connsiteY4734" fmla="*/ 332760 h 1996549"/>
              <a:gd name="connsiteX4735" fmla="*/ 436120 w 1998270"/>
              <a:gd name="connsiteY4735" fmla="*/ 345040 h 1996549"/>
              <a:gd name="connsiteX4736" fmla="*/ 423840 w 1998270"/>
              <a:gd name="connsiteY4736" fmla="*/ 332760 h 1996549"/>
              <a:gd name="connsiteX4737" fmla="*/ 436120 w 1998270"/>
              <a:gd name="connsiteY4737" fmla="*/ 320479 h 1996549"/>
              <a:gd name="connsiteX4738" fmla="*/ 496838 w 1998270"/>
              <a:gd name="connsiteY4738" fmla="*/ 319626 h 1996549"/>
              <a:gd name="connsiteX4739" fmla="*/ 497179 w 1998270"/>
              <a:gd name="connsiteY4739" fmla="*/ 319626 h 1996549"/>
              <a:gd name="connsiteX4740" fmla="*/ 509971 w 1998270"/>
              <a:gd name="connsiteY4740" fmla="*/ 332759 h 1996549"/>
              <a:gd name="connsiteX4741" fmla="*/ 496838 w 1998270"/>
              <a:gd name="connsiteY4741" fmla="*/ 345892 h 1996549"/>
              <a:gd name="connsiteX4742" fmla="*/ 483706 w 1998270"/>
              <a:gd name="connsiteY4742" fmla="*/ 332759 h 1996549"/>
              <a:gd name="connsiteX4743" fmla="*/ 496838 w 1998270"/>
              <a:gd name="connsiteY4743" fmla="*/ 319626 h 1996549"/>
              <a:gd name="connsiteX4744" fmla="*/ 558240 w 1998270"/>
              <a:gd name="connsiteY4744" fmla="*/ 318772 h 1996549"/>
              <a:gd name="connsiteX4745" fmla="*/ 572226 w 1998270"/>
              <a:gd name="connsiteY4745" fmla="*/ 332759 h 1996549"/>
              <a:gd name="connsiteX4746" fmla="*/ 558240 w 1998270"/>
              <a:gd name="connsiteY4746" fmla="*/ 346745 h 1996549"/>
              <a:gd name="connsiteX4747" fmla="*/ 544254 w 1998270"/>
              <a:gd name="connsiteY4747" fmla="*/ 332759 h 1996549"/>
              <a:gd name="connsiteX4748" fmla="*/ 558240 w 1998270"/>
              <a:gd name="connsiteY4748" fmla="*/ 318772 h 1996549"/>
              <a:gd name="connsiteX4749" fmla="*/ 620007 w 1998270"/>
              <a:gd name="connsiteY4749" fmla="*/ 317957 h 1996549"/>
              <a:gd name="connsiteX4750" fmla="*/ 634675 w 1998270"/>
              <a:gd name="connsiteY4750" fmla="*/ 332625 h 1996549"/>
              <a:gd name="connsiteX4751" fmla="*/ 620007 w 1998270"/>
              <a:gd name="connsiteY4751" fmla="*/ 347293 h 1996549"/>
              <a:gd name="connsiteX4752" fmla="*/ 605339 w 1998270"/>
              <a:gd name="connsiteY4752" fmla="*/ 332625 h 1996549"/>
              <a:gd name="connsiteX4753" fmla="*/ 620007 w 1998270"/>
              <a:gd name="connsiteY4753" fmla="*/ 317957 h 1996549"/>
              <a:gd name="connsiteX4754" fmla="*/ 681042 w 1998270"/>
              <a:gd name="connsiteY4754" fmla="*/ 317238 h 1996549"/>
              <a:gd name="connsiteX4755" fmla="*/ 696563 w 1998270"/>
              <a:gd name="connsiteY4755" fmla="*/ 332759 h 1996549"/>
              <a:gd name="connsiteX4756" fmla="*/ 696563 w 1998270"/>
              <a:gd name="connsiteY4756" fmla="*/ 332930 h 1996549"/>
              <a:gd name="connsiteX4757" fmla="*/ 681042 w 1998270"/>
              <a:gd name="connsiteY4757" fmla="*/ 348110 h 1996549"/>
              <a:gd name="connsiteX4758" fmla="*/ 680872 w 1998270"/>
              <a:gd name="connsiteY4758" fmla="*/ 348110 h 1996549"/>
              <a:gd name="connsiteX4759" fmla="*/ 665522 w 1998270"/>
              <a:gd name="connsiteY4759" fmla="*/ 332759 h 1996549"/>
              <a:gd name="connsiteX4760" fmla="*/ 681042 w 1998270"/>
              <a:gd name="connsiteY4760" fmla="*/ 317238 h 1996549"/>
              <a:gd name="connsiteX4761" fmla="*/ 743125 w 1998270"/>
              <a:gd name="connsiteY4761" fmla="*/ 316386 h 1996549"/>
              <a:gd name="connsiteX4762" fmla="*/ 760181 w 1998270"/>
              <a:gd name="connsiteY4762" fmla="*/ 333442 h 1996549"/>
              <a:gd name="connsiteX4763" fmla="*/ 743125 w 1998270"/>
              <a:gd name="connsiteY4763" fmla="*/ 350498 h 1996549"/>
              <a:gd name="connsiteX4764" fmla="*/ 726070 w 1998270"/>
              <a:gd name="connsiteY4764" fmla="*/ 333442 h 1996549"/>
              <a:gd name="connsiteX4765" fmla="*/ 743125 w 1998270"/>
              <a:gd name="connsiteY4765" fmla="*/ 316386 h 1996549"/>
              <a:gd name="connsiteX4766" fmla="*/ 803844 w 1998270"/>
              <a:gd name="connsiteY4766" fmla="*/ 315533 h 1996549"/>
              <a:gd name="connsiteX4767" fmla="*/ 820900 w 1998270"/>
              <a:gd name="connsiteY4767" fmla="*/ 332589 h 1996549"/>
              <a:gd name="connsiteX4768" fmla="*/ 803844 w 1998270"/>
              <a:gd name="connsiteY4768" fmla="*/ 349645 h 1996549"/>
              <a:gd name="connsiteX4769" fmla="*/ 786789 w 1998270"/>
              <a:gd name="connsiteY4769" fmla="*/ 332589 h 1996549"/>
              <a:gd name="connsiteX4770" fmla="*/ 803844 w 1998270"/>
              <a:gd name="connsiteY4770" fmla="*/ 315533 h 1996549"/>
              <a:gd name="connsiteX4771" fmla="*/ 865247 w 1998270"/>
              <a:gd name="connsiteY4771" fmla="*/ 314510 h 1996549"/>
              <a:gd name="connsiteX4772" fmla="*/ 882303 w 1998270"/>
              <a:gd name="connsiteY4772" fmla="*/ 331566 h 1996549"/>
              <a:gd name="connsiteX4773" fmla="*/ 865247 w 1998270"/>
              <a:gd name="connsiteY4773" fmla="*/ 348622 h 1996549"/>
              <a:gd name="connsiteX4774" fmla="*/ 864377 w 1998270"/>
              <a:gd name="connsiteY4774" fmla="*/ 348639 h 1996549"/>
              <a:gd name="connsiteX4775" fmla="*/ 847338 w 1998270"/>
              <a:gd name="connsiteY4775" fmla="*/ 331566 h 1996549"/>
              <a:gd name="connsiteX4776" fmla="*/ 847355 w 1998270"/>
              <a:gd name="connsiteY4776" fmla="*/ 330696 h 1996549"/>
              <a:gd name="connsiteX4777" fmla="*/ 865247 w 1998270"/>
              <a:gd name="connsiteY4777" fmla="*/ 314510 h 1996549"/>
              <a:gd name="connsiteX4778" fmla="*/ 927014 w 1998270"/>
              <a:gd name="connsiteY4778" fmla="*/ 313864 h 1996549"/>
              <a:gd name="connsiteX4779" fmla="*/ 945775 w 1998270"/>
              <a:gd name="connsiteY4779" fmla="*/ 332626 h 1996549"/>
              <a:gd name="connsiteX4780" fmla="*/ 927014 w 1998270"/>
              <a:gd name="connsiteY4780" fmla="*/ 351387 h 1996549"/>
              <a:gd name="connsiteX4781" fmla="*/ 908252 w 1998270"/>
              <a:gd name="connsiteY4781" fmla="*/ 332626 h 1996549"/>
              <a:gd name="connsiteX4782" fmla="*/ 927014 w 1998270"/>
              <a:gd name="connsiteY4782" fmla="*/ 313864 h 1996549"/>
              <a:gd name="connsiteX4783" fmla="*/ 988048 w 1998270"/>
              <a:gd name="connsiteY4783" fmla="*/ 313315 h 1996549"/>
              <a:gd name="connsiteX4784" fmla="*/ 1007492 w 1998270"/>
              <a:gd name="connsiteY4784" fmla="*/ 332759 h 1996549"/>
              <a:gd name="connsiteX4785" fmla="*/ 1007492 w 1998270"/>
              <a:gd name="connsiteY4785" fmla="*/ 332930 h 1996549"/>
              <a:gd name="connsiteX4786" fmla="*/ 988048 w 1998270"/>
              <a:gd name="connsiteY4786" fmla="*/ 352032 h 1996549"/>
              <a:gd name="connsiteX4787" fmla="*/ 987878 w 1998270"/>
              <a:gd name="connsiteY4787" fmla="*/ 352032 h 1996549"/>
              <a:gd name="connsiteX4788" fmla="*/ 968605 w 1998270"/>
              <a:gd name="connsiteY4788" fmla="*/ 332759 h 1996549"/>
              <a:gd name="connsiteX4789" fmla="*/ 988048 w 1998270"/>
              <a:gd name="connsiteY4789" fmla="*/ 313315 h 1996549"/>
              <a:gd name="connsiteX4790" fmla="*/ 1050132 w 1998270"/>
              <a:gd name="connsiteY4790" fmla="*/ 312462 h 1996549"/>
              <a:gd name="connsiteX4791" fmla="*/ 1070429 w 1998270"/>
              <a:gd name="connsiteY4791" fmla="*/ 332760 h 1996549"/>
              <a:gd name="connsiteX4792" fmla="*/ 1070429 w 1998270"/>
              <a:gd name="connsiteY4792" fmla="*/ 332931 h 1996549"/>
              <a:gd name="connsiteX4793" fmla="*/ 1050132 w 1998270"/>
              <a:gd name="connsiteY4793" fmla="*/ 352886 h 1996549"/>
              <a:gd name="connsiteX4794" fmla="*/ 1029836 w 1998270"/>
              <a:gd name="connsiteY4794" fmla="*/ 332760 h 1996549"/>
              <a:gd name="connsiteX4795" fmla="*/ 1050132 w 1998270"/>
              <a:gd name="connsiteY4795" fmla="*/ 312462 h 1996549"/>
              <a:gd name="connsiteX4796" fmla="*/ 1110851 w 1998270"/>
              <a:gd name="connsiteY4796" fmla="*/ 311610 h 1996549"/>
              <a:gd name="connsiteX4797" fmla="*/ 1111192 w 1998270"/>
              <a:gd name="connsiteY4797" fmla="*/ 311610 h 1996549"/>
              <a:gd name="connsiteX4798" fmla="*/ 1132000 w 1998270"/>
              <a:gd name="connsiteY4798" fmla="*/ 332760 h 1996549"/>
              <a:gd name="connsiteX4799" fmla="*/ 1132000 w 1998270"/>
              <a:gd name="connsiteY4799" fmla="*/ 332930 h 1996549"/>
              <a:gd name="connsiteX4800" fmla="*/ 1110851 w 1998270"/>
              <a:gd name="connsiteY4800" fmla="*/ 353739 h 1996549"/>
              <a:gd name="connsiteX4801" fmla="*/ 1089702 w 1998270"/>
              <a:gd name="connsiteY4801" fmla="*/ 332760 h 1996549"/>
              <a:gd name="connsiteX4802" fmla="*/ 1110851 w 1998270"/>
              <a:gd name="connsiteY4802" fmla="*/ 311610 h 1996549"/>
              <a:gd name="connsiteX4803" fmla="*/ 1172252 w 1998270"/>
              <a:gd name="connsiteY4803" fmla="*/ 310928 h 1996549"/>
              <a:gd name="connsiteX4804" fmla="*/ 1194084 w 1998270"/>
              <a:gd name="connsiteY4804" fmla="*/ 332760 h 1996549"/>
              <a:gd name="connsiteX4805" fmla="*/ 1194084 w 1998270"/>
              <a:gd name="connsiteY4805" fmla="*/ 332931 h 1996549"/>
              <a:gd name="connsiteX4806" fmla="*/ 1172252 w 1998270"/>
              <a:gd name="connsiteY4806" fmla="*/ 354421 h 1996549"/>
              <a:gd name="connsiteX4807" fmla="*/ 1150421 w 1998270"/>
              <a:gd name="connsiteY4807" fmla="*/ 332760 h 1996549"/>
              <a:gd name="connsiteX4808" fmla="*/ 1172252 w 1998270"/>
              <a:gd name="connsiteY4808" fmla="*/ 310928 h 1996549"/>
              <a:gd name="connsiteX4809" fmla="*/ 1233653 w 1998270"/>
              <a:gd name="connsiteY4809" fmla="*/ 310245 h 1996549"/>
              <a:gd name="connsiteX4810" fmla="*/ 1256167 w 1998270"/>
              <a:gd name="connsiteY4810" fmla="*/ 332759 h 1996549"/>
              <a:gd name="connsiteX4811" fmla="*/ 1233653 w 1998270"/>
              <a:gd name="connsiteY4811" fmla="*/ 355102 h 1996549"/>
              <a:gd name="connsiteX4812" fmla="*/ 1211140 w 1998270"/>
              <a:gd name="connsiteY4812" fmla="*/ 332759 h 1996549"/>
              <a:gd name="connsiteX4813" fmla="*/ 1233653 w 1998270"/>
              <a:gd name="connsiteY4813" fmla="*/ 310245 h 1996549"/>
              <a:gd name="connsiteX4814" fmla="*/ 1295054 w 1998270"/>
              <a:gd name="connsiteY4814" fmla="*/ 309393 h 1996549"/>
              <a:gd name="connsiteX4815" fmla="*/ 1318421 w 1998270"/>
              <a:gd name="connsiteY4815" fmla="*/ 332760 h 1996549"/>
              <a:gd name="connsiteX4816" fmla="*/ 1318421 w 1998270"/>
              <a:gd name="connsiteY4816" fmla="*/ 332931 h 1996549"/>
              <a:gd name="connsiteX4817" fmla="*/ 1295054 w 1998270"/>
              <a:gd name="connsiteY4817" fmla="*/ 355956 h 1996549"/>
              <a:gd name="connsiteX4818" fmla="*/ 1271859 w 1998270"/>
              <a:gd name="connsiteY4818" fmla="*/ 332760 h 1996549"/>
              <a:gd name="connsiteX4819" fmla="*/ 1271859 w 1998270"/>
              <a:gd name="connsiteY4819" fmla="*/ 332589 h 1996549"/>
              <a:gd name="connsiteX4820" fmla="*/ 1295054 w 1998270"/>
              <a:gd name="connsiteY4820" fmla="*/ 309393 h 1996549"/>
              <a:gd name="connsiteX4821" fmla="*/ 1357139 w 1998270"/>
              <a:gd name="connsiteY4821" fmla="*/ 308710 h 1996549"/>
              <a:gd name="connsiteX4822" fmla="*/ 1381188 w 1998270"/>
              <a:gd name="connsiteY4822" fmla="*/ 332759 h 1996549"/>
              <a:gd name="connsiteX4823" fmla="*/ 1357139 w 1998270"/>
              <a:gd name="connsiteY4823" fmla="*/ 356637 h 1996549"/>
              <a:gd name="connsiteX4824" fmla="*/ 1333261 w 1998270"/>
              <a:gd name="connsiteY4824" fmla="*/ 332759 h 1996549"/>
              <a:gd name="connsiteX4825" fmla="*/ 1357139 w 1998270"/>
              <a:gd name="connsiteY4825" fmla="*/ 308710 h 1996549"/>
              <a:gd name="connsiteX4826" fmla="*/ 1970835 w 1998270"/>
              <a:gd name="connsiteY4826" fmla="*/ 308064 h 1996549"/>
              <a:gd name="connsiteX4827" fmla="*/ 1995396 w 1998270"/>
              <a:gd name="connsiteY4827" fmla="*/ 332626 h 1996549"/>
              <a:gd name="connsiteX4828" fmla="*/ 1970835 w 1998270"/>
              <a:gd name="connsiteY4828" fmla="*/ 357186 h 1996549"/>
              <a:gd name="connsiteX4829" fmla="*/ 1946275 w 1998270"/>
              <a:gd name="connsiteY4829" fmla="*/ 332626 h 1996549"/>
              <a:gd name="connsiteX4830" fmla="*/ 1970835 w 1998270"/>
              <a:gd name="connsiteY4830" fmla="*/ 308064 h 1996549"/>
              <a:gd name="connsiteX4831" fmla="*/ 1417858 w 1998270"/>
              <a:gd name="connsiteY4831" fmla="*/ 308028 h 1996549"/>
              <a:gd name="connsiteX4832" fmla="*/ 1442589 w 1998270"/>
              <a:gd name="connsiteY4832" fmla="*/ 332759 h 1996549"/>
              <a:gd name="connsiteX4833" fmla="*/ 1442589 w 1998270"/>
              <a:gd name="connsiteY4833" fmla="*/ 332930 h 1996549"/>
              <a:gd name="connsiteX4834" fmla="*/ 1417858 w 1998270"/>
              <a:gd name="connsiteY4834" fmla="*/ 357320 h 1996549"/>
              <a:gd name="connsiteX4835" fmla="*/ 1417517 w 1998270"/>
              <a:gd name="connsiteY4835" fmla="*/ 357320 h 1996549"/>
              <a:gd name="connsiteX4836" fmla="*/ 1393297 w 1998270"/>
              <a:gd name="connsiteY4836" fmla="*/ 332759 h 1996549"/>
              <a:gd name="connsiteX4837" fmla="*/ 1393297 w 1998270"/>
              <a:gd name="connsiteY4837" fmla="*/ 332589 h 1996549"/>
              <a:gd name="connsiteX4838" fmla="*/ 1417858 w 1998270"/>
              <a:gd name="connsiteY4838" fmla="*/ 308028 h 1996549"/>
              <a:gd name="connsiteX4839" fmla="*/ 1479258 w 1998270"/>
              <a:gd name="connsiteY4839" fmla="*/ 307346 h 1996549"/>
              <a:gd name="connsiteX4840" fmla="*/ 1504672 w 1998270"/>
              <a:gd name="connsiteY4840" fmla="*/ 332760 h 1996549"/>
              <a:gd name="connsiteX4841" fmla="*/ 1479258 w 1998270"/>
              <a:gd name="connsiteY4841" fmla="*/ 358004 h 1996549"/>
              <a:gd name="connsiteX4842" fmla="*/ 1454016 w 1998270"/>
              <a:gd name="connsiteY4842" fmla="*/ 332760 h 1996549"/>
              <a:gd name="connsiteX4843" fmla="*/ 1479258 w 1998270"/>
              <a:gd name="connsiteY4843" fmla="*/ 307346 h 1996549"/>
              <a:gd name="connsiteX4844" fmla="*/ 1540660 w 1998270"/>
              <a:gd name="connsiteY4844" fmla="*/ 306664 h 1996549"/>
              <a:gd name="connsiteX4845" fmla="*/ 1541001 w 1998270"/>
              <a:gd name="connsiteY4845" fmla="*/ 306664 h 1996549"/>
              <a:gd name="connsiteX4846" fmla="*/ 1566755 w 1998270"/>
              <a:gd name="connsiteY4846" fmla="*/ 332760 h 1996549"/>
              <a:gd name="connsiteX4847" fmla="*/ 1566755 w 1998270"/>
              <a:gd name="connsiteY4847" fmla="*/ 332931 h 1996549"/>
              <a:gd name="connsiteX4848" fmla="*/ 1540660 w 1998270"/>
              <a:gd name="connsiteY4848" fmla="*/ 358685 h 1996549"/>
              <a:gd name="connsiteX4849" fmla="*/ 1514735 w 1998270"/>
              <a:gd name="connsiteY4849" fmla="*/ 332760 h 1996549"/>
              <a:gd name="connsiteX4850" fmla="*/ 1514735 w 1998270"/>
              <a:gd name="connsiteY4850" fmla="*/ 332589 h 1996549"/>
              <a:gd name="connsiteX4851" fmla="*/ 1540660 w 1998270"/>
              <a:gd name="connsiteY4851" fmla="*/ 306664 h 1996549"/>
              <a:gd name="connsiteX4852" fmla="*/ 1602061 w 1998270"/>
              <a:gd name="connsiteY4852" fmla="*/ 305981 h 1996549"/>
              <a:gd name="connsiteX4853" fmla="*/ 1628839 w 1998270"/>
              <a:gd name="connsiteY4853" fmla="*/ 332759 h 1996549"/>
              <a:gd name="connsiteX4854" fmla="*/ 1628839 w 1998270"/>
              <a:gd name="connsiteY4854" fmla="*/ 332930 h 1996549"/>
              <a:gd name="connsiteX4855" fmla="*/ 1602061 w 1998270"/>
              <a:gd name="connsiteY4855" fmla="*/ 359365 h 1996549"/>
              <a:gd name="connsiteX4856" fmla="*/ 1575454 w 1998270"/>
              <a:gd name="connsiteY4856" fmla="*/ 332759 h 1996549"/>
              <a:gd name="connsiteX4857" fmla="*/ 1575454 w 1998270"/>
              <a:gd name="connsiteY4857" fmla="*/ 332589 h 1996549"/>
              <a:gd name="connsiteX4858" fmla="*/ 1602061 w 1998270"/>
              <a:gd name="connsiteY4858" fmla="*/ 305981 h 1996549"/>
              <a:gd name="connsiteX4859" fmla="*/ 1664144 w 1998270"/>
              <a:gd name="connsiteY4859" fmla="*/ 305470 h 1996549"/>
              <a:gd name="connsiteX4860" fmla="*/ 1691434 w 1998270"/>
              <a:gd name="connsiteY4860" fmla="*/ 332760 h 1996549"/>
              <a:gd name="connsiteX4861" fmla="*/ 1664144 w 1998270"/>
              <a:gd name="connsiteY4861" fmla="*/ 359879 h 1996549"/>
              <a:gd name="connsiteX4862" fmla="*/ 1637026 w 1998270"/>
              <a:gd name="connsiteY4862" fmla="*/ 332760 h 1996549"/>
              <a:gd name="connsiteX4863" fmla="*/ 1637026 w 1998270"/>
              <a:gd name="connsiteY4863" fmla="*/ 332589 h 1996549"/>
              <a:gd name="connsiteX4864" fmla="*/ 1664144 w 1998270"/>
              <a:gd name="connsiteY4864" fmla="*/ 305470 h 1996549"/>
              <a:gd name="connsiteX4865" fmla="*/ 1724864 w 1998270"/>
              <a:gd name="connsiteY4865" fmla="*/ 304958 h 1996549"/>
              <a:gd name="connsiteX4866" fmla="*/ 1752665 w 1998270"/>
              <a:gd name="connsiteY4866" fmla="*/ 332760 h 1996549"/>
              <a:gd name="connsiteX4867" fmla="*/ 1752665 w 1998270"/>
              <a:gd name="connsiteY4867" fmla="*/ 332930 h 1996549"/>
              <a:gd name="connsiteX4868" fmla="*/ 1724864 w 1998270"/>
              <a:gd name="connsiteY4868" fmla="*/ 360390 h 1996549"/>
              <a:gd name="connsiteX4869" fmla="*/ 1724523 w 1998270"/>
              <a:gd name="connsiteY4869" fmla="*/ 360390 h 1996549"/>
              <a:gd name="connsiteX4870" fmla="*/ 1697233 w 1998270"/>
              <a:gd name="connsiteY4870" fmla="*/ 332760 h 1996549"/>
              <a:gd name="connsiteX4871" fmla="*/ 1697233 w 1998270"/>
              <a:gd name="connsiteY4871" fmla="*/ 332589 h 1996549"/>
              <a:gd name="connsiteX4872" fmla="*/ 1724864 w 1998270"/>
              <a:gd name="connsiteY4872" fmla="*/ 304958 h 1996549"/>
              <a:gd name="connsiteX4873" fmla="*/ 1786265 w 1998270"/>
              <a:gd name="connsiteY4873" fmla="*/ 304617 h 1996549"/>
              <a:gd name="connsiteX4874" fmla="*/ 1814407 w 1998270"/>
              <a:gd name="connsiteY4874" fmla="*/ 332760 h 1996549"/>
              <a:gd name="connsiteX4875" fmla="*/ 1814407 w 1998270"/>
              <a:gd name="connsiteY4875" fmla="*/ 332930 h 1996549"/>
              <a:gd name="connsiteX4876" fmla="*/ 1786265 w 1998270"/>
              <a:gd name="connsiteY4876" fmla="*/ 360731 h 1996549"/>
              <a:gd name="connsiteX4877" fmla="*/ 1785924 w 1998270"/>
              <a:gd name="connsiteY4877" fmla="*/ 360731 h 1996549"/>
              <a:gd name="connsiteX4878" fmla="*/ 1758293 w 1998270"/>
              <a:gd name="connsiteY4878" fmla="*/ 332760 h 1996549"/>
              <a:gd name="connsiteX4879" fmla="*/ 1758293 w 1998270"/>
              <a:gd name="connsiteY4879" fmla="*/ 332589 h 1996549"/>
              <a:gd name="connsiteX4880" fmla="*/ 1786265 w 1998270"/>
              <a:gd name="connsiteY4880" fmla="*/ 304617 h 1996549"/>
              <a:gd name="connsiteX4881" fmla="*/ 1909068 w 1998270"/>
              <a:gd name="connsiteY4881" fmla="*/ 304446 h 1996549"/>
              <a:gd name="connsiteX4882" fmla="*/ 1937381 w 1998270"/>
              <a:gd name="connsiteY4882" fmla="*/ 332759 h 1996549"/>
              <a:gd name="connsiteX4883" fmla="*/ 1937381 w 1998270"/>
              <a:gd name="connsiteY4883" fmla="*/ 332930 h 1996549"/>
              <a:gd name="connsiteX4884" fmla="*/ 1909068 w 1998270"/>
              <a:gd name="connsiteY4884" fmla="*/ 360901 h 1996549"/>
              <a:gd name="connsiteX4885" fmla="*/ 1880926 w 1998270"/>
              <a:gd name="connsiteY4885" fmla="*/ 332759 h 1996549"/>
              <a:gd name="connsiteX4886" fmla="*/ 1880926 w 1998270"/>
              <a:gd name="connsiteY4886" fmla="*/ 332589 h 1996549"/>
              <a:gd name="connsiteX4887" fmla="*/ 1909068 w 1998270"/>
              <a:gd name="connsiteY4887" fmla="*/ 304446 h 1996549"/>
              <a:gd name="connsiteX4888" fmla="*/ 1847666 w 1998270"/>
              <a:gd name="connsiteY4888" fmla="*/ 304446 h 1996549"/>
              <a:gd name="connsiteX4889" fmla="*/ 1875979 w 1998270"/>
              <a:gd name="connsiteY4889" fmla="*/ 332759 h 1996549"/>
              <a:gd name="connsiteX4890" fmla="*/ 1875979 w 1998270"/>
              <a:gd name="connsiteY4890" fmla="*/ 332930 h 1996549"/>
              <a:gd name="connsiteX4891" fmla="*/ 1847666 w 1998270"/>
              <a:gd name="connsiteY4891" fmla="*/ 360901 h 1996549"/>
              <a:gd name="connsiteX4892" fmla="*/ 1819524 w 1998270"/>
              <a:gd name="connsiteY4892" fmla="*/ 332759 h 1996549"/>
              <a:gd name="connsiteX4893" fmla="*/ 1819524 w 1998270"/>
              <a:gd name="connsiteY4893" fmla="*/ 332589 h 1996549"/>
              <a:gd name="connsiteX4894" fmla="*/ 1847666 w 1998270"/>
              <a:gd name="connsiteY4894" fmla="*/ 304446 h 1996549"/>
              <a:gd name="connsiteX4895" fmla="*/ 5629 w 1998270"/>
              <a:gd name="connsiteY4895" fmla="*/ 265900 h 1996549"/>
              <a:gd name="connsiteX4896" fmla="*/ 11086 w 1998270"/>
              <a:gd name="connsiteY4896" fmla="*/ 271358 h 1996549"/>
              <a:gd name="connsiteX4897" fmla="*/ 5629 w 1998270"/>
              <a:gd name="connsiteY4897" fmla="*/ 276816 h 1996549"/>
              <a:gd name="connsiteX4898" fmla="*/ 171 w 1998270"/>
              <a:gd name="connsiteY4898" fmla="*/ 271358 h 1996549"/>
              <a:gd name="connsiteX4899" fmla="*/ 5629 w 1998270"/>
              <a:gd name="connsiteY4899" fmla="*/ 265900 h 1996549"/>
              <a:gd name="connsiteX4900" fmla="*/ 129113 w 1998270"/>
              <a:gd name="connsiteY4900" fmla="*/ 263342 h 1996549"/>
              <a:gd name="connsiteX4901" fmla="*/ 137470 w 1998270"/>
              <a:gd name="connsiteY4901" fmla="*/ 271700 h 1996549"/>
              <a:gd name="connsiteX4902" fmla="*/ 129113 w 1998270"/>
              <a:gd name="connsiteY4902" fmla="*/ 280057 h 1996549"/>
              <a:gd name="connsiteX4903" fmla="*/ 120756 w 1998270"/>
              <a:gd name="connsiteY4903" fmla="*/ 271700 h 1996549"/>
              <a:gd name="connsiteX4904" fmla="*/ 129113 w 1998270"/>
              <a:gd name="connsiteY4904" fmla="*/ 263342 h 1996549"/>
              <a:gd name="connsiteX4905" fmla="*/ 67030 w 1998270"/>
              <a:gd name="connsiteY4905" fmla="*/ 263342 h 1996549"/>
              <a:gd name="connsiteX4906" fmla="*/ 67371 w 1998270"/>
              <a:gd name="connsiteY4906" fmla="*/ 263342 h 1996549"/>
              <a:gd name="connsiteX4907" fmla="*/ 74534 w 1998270"/>
              <a:gd name="connsiteY4907" fmla="*/ 270847 h 1996549"/>
              <a:gd name="connsiteX4908" fmla="*/ 67030 w 1998270"/>
              <a:gd name="connsiteY4908" fmla="*/ 278352 h 1996549"/>
              <a:gd name="connsiteX4909" fmla="*/ 59526 w 1998270"/>
              <a:gd name="connsiteY4909" fmla="*/ 270847 h 1996549"/>
              <a:gd name="connsiteX4910" fmla="*/ 67030 w 1998270"/>
              <a:gd name="connsiteY4910" fmla="*/ 263342 h 1996549"/>
              <a:gd name="connsiteX4911" fmla="*/ 189832 w 1998270"/>
              <a:gd name="connsiteY4911" fmla="*/ 262148 h 1996549"/>
              <a:gd name="connsiteX4912" fmla="*/ 199042 w 1998270"/>
              <a:gd name="connsiteY4912" fmla="*/ 271359 h 1996549"/>
              <a:gd name="connsiteX4913" fmla="*/ 189832 w 1998270"/>
              <a:gd name="connsiteY4913" fmla="*/ 280569 h 1996549"/>
              <a:gd name="connsiteX4914" fmla="*/ 180622 w 1998270"/>
              <a:gd name="connsiteY4914" fmla="*/ 271359 h 1996549"/>
              <a:gd name="connsiteX4915" fmla="*/ 189832 w 1998270"/>
              <a:gd name="connsiteY4915" fmla="*/ 262148 h 1996549"/>
              <a:gd name="connsiteX4916" fmla="*/ 251233 w 1998270"/>
              <a:gd name="connsiteY4916" fmla="*/ 261296 h 1996549"/>
              <a:gd name="connsiteX4917" fmla="*/ 251574 w 1998270"/>
              <a:gd name="connsiteY4917" fmla="*/ 261296 h 1996549"/>
              <a:gd name="connsiteX4918" fmla="*/ 261296 w 1998270"/>
              <a:gd name="connsiteY4918" fmla="*/ 271358 h 1996549"/>
              <a:gd name="connsiteX4919" fmla="*/ 251233 w 1998270"/>
              <a:gd name="connsiteY4919" fmla="*/ 281421 h 1996549"/>
              <a:gd name="connsiteX4920" fmla="*/ 241171 w 1998270"/>
              <a:gd name="connsiteY4920" fmla="*/ 271358 h 1996549"/>
              <a:gd name="connsiteX4921" fmla="*/ 251233 w 1998270"/>
              <a:gd name="connsiteY4921" fmla="*/ 261296 h 1996549"/>
              <a:gd name="connsiteX4922" fmla="*/ 313001 w 1998270"/>
              <a:gd name="connsiteY4922" fmla="*/ 260480 h 1996549"/>
              <a:gd name="connsiteX4923" fmla="*/ 323746 w 1998270"/>
              <a:gd name="connsiteY4923" fmla="*/ 271223 h 1996549"/>
              <a:gd name="connsiteX4924" fmla="*/ 313001 w 1998270"/>
              <a:gd name="connsiteY4924" fmla="*/ 281969 h 1996549"/>
              <a:gd name="connsiteX4925" fmla="*/ 302256 w 1998270"/>
              <a:gd name="connsiteY4925" fmla="*/ 271223 h 1996549"/>
              <a:gd name="connsiteX4926" fmla="*/ 313001 w 1998270"/>
              <a:gd name="connsiteY4926" fmla="*/ 260480 h 1996549"/>
              <a:gd name="connsiteX4927" fmla="*/ 374035 w 1998270"/>
              <a:gd name="connsiteY4927" fmla="*/ 259760 h 1996549"/>
              <a:gd name="connsiteX4928" fmla="*/ 374377 w 1998270"/>
              <a:gd name="connsiteY4928" fmla="*/ 259760 h 1996549"/>
              <a:gd name="connsiteX4929" fmla="*/ 385634 w 1998270"/>
              <a:gd name="connsiteY4929" fmla="*/ 271358 h 1996549"/>
              <a:gd name="connsiteX4930" fmla="*/ 374035 w 1998270"/>
              <a:gd name="connsiteY4930" fmla="*/ 282956 h 1996549"/>
              <a:gd name="connsiteX4931" fmla="*/ 362438 w 1998270"/>
              <a:gd name="connsiteY4931" fmla="*/ 271358 h 1996549"/>
              <a:gd name="connsiteX4932" fmla="*/ 374035 w 1998270"/>
              <a:gd name="connsiteY4932" fmla="*/ 259760 h 1996549"/>
              <a:gd name="connsiteX4933" fmla="*/ 436120 w 1998270"/>
              <a:gd name="connsiteY4933" fmla="*/ 258908 h 1996549"/>
              <a:gd name="connsiteX4934" fmla="*/ 436460 w 1998270"/>
              <a:gd name="connsiteY4934" fmla="*/ 258908 h 1996549"/>
              <a:gd name="connsiteX4935" fmla="*/ 448571 w 1998270"/>
              <a:gd name="connsiteY4935" fmla="*/ 271358 h 1996549"/>
              <a:gd name="connsiteX4936" fmla="*/ 436120 w 1998270"/>
              <a:gd name="connsiteY4936" fmla="*/ 283808 h 1996549"/>
              <a:gd name="connsiteX4937" fmla="*/ 423669 w 1998270"/>
              <a:gd name="connsiteY4937" fmla="*/ 271358 h 1996549"/>
              <a:gd name="connsiteX4938" fmla="*/ 436120 w 1998270"/>
              <a:gd name="connsiteY4938" fmla="*/ 258908 h 1996549"/>
              <a:gd name="connsiteX4939" fmla="*/ 496838 w 1998270"/>
              <a:gd name="connsiteY4939" fmla="*/ 258055 h 1996549"/>
              <a:gd name="connsiteX4940" fmla="*/ 510142 w 1998270"/>
              <a:gd name="connsiteY4940" fmla="*/ 271358 h 1996549"/>
              <a:gd name="connsiteX4941" fmla="*/ 496838 w 1998270"/>
              <a:gd name="connsiteY4941" fmla="*/ 284662 h 1996549"/>
              <a:gd name="connsiteX4942" fmla="*/ 483535 w 1998270"/>
              <a:gd name="connsiteY4942" fmla="*/ 271358 h 1996549"/>
              <a:gd name="connsiteX4943" fmla="*/ 496838 w 1998270"/>
              <a:gd name="connsiteY4943" fmla="*/ 258055 h 1996549"/>
              <a:gd name="connsiteX4944" fmla="*/ 558240 w 1998270"/>
              <a:gd name="connsiteY4944" fmla="*/ 257203 h 1996549"/>
              <a:gd name="connsiteX4945" fmla="*/ 572396 w 1998270"/>
              <a:gd name="connsiteY4945" fmla="*/ 271359 h 1996549"/>
              <a:gd name="connsiteX4946" fmla="*/ 558240 w 1998270"/>
              <a:gd name="connsiteY4946" fmla="*/ 285515 h 1996549"/>
              <a:gd name="connsiteX4947" fmla="*/ 544084 w 1998270"/>
              <a:gd name="connsiteY4947" fmla="*/ 271359 h 1996549"/>
              <a:gd name="connsiteX4948" fmla="*/ 558240 w 1998270"/>
              <a:gd name="connsiteY4948" fmla="*/ 257203 h 1996549"/>
              <a:gd name="connsiteX4949" fmla="*/ 619641 w 1998270"/>
              <a:gd name="connsiteY4949" fmla="*/ 256520 h 1996549"/>
              <a:gd name="connsiteX4950" fmla="*/ 634480 w 1998270"/>
              <a:gd name="connsiteY4950" fmla="*/ 271358 h 1996549"/>
              <a:gd name="connsiteX4951" fmla="*/ 619641 w 1998270"/>
              <a:gd name="connsiteY4951" fmla="*/ 286197 h 1996549"/>
              <a:gd name="connsiteX4952" fmla="*/ 604803 w 1998270"/>
              <a:gd name="connsiteY4952" fmla="*/ 271358 h 1996549"/>
              <a:gd name="connsiteX4953" fmla="*/ 619641 w 1998270"/>
              <a:gd name="connsiteY4953" fmla="*/ 256520 h 1996549"/>
              <a:gd name="connsiteX4954" fmla="*/ 681408 w 1998270"/>
              <a:gd name="connsiteY4954" fmla="*/ 255534 h 1996549"/>
              <a:gd name="connsiteX4955" fmla="*/ 697100 w 1998270"/>
              <a:gd name="connsiteY4955" fmla="*/ 271223 h 1996549"/>
              <a:gd name="connsiteX4956" fmla="*/ 681408 w 1998270"/>
              <a:gd name="connsiteY4956" fmla="*/ 286917 h 1996549"/>
              <a:gd name="connsiteX4957" fmla="*/ 665717 w 1998270"/>
              <a:gd name="connsiteY4957" fmla="*/ 271223 h 1996549"/>
              <a:gd name="connsiteX4958" fmla="*/ 681408 w 1998270"/>
              <a:gd name="connsiteY4958" fmla="*/ 255534 h 1996549"/>
              <a:gd name="connsiteX4959" fmla="*/ 743125 w 1998270"/>
              <a:gd name="connsiteY4959" fmla="*/ 254815 h 1996549"/>
              <a:gd name="connsiteX4960" fmla="*/ 760181 w 1998270"/>
              <a:gd name="connsiteY4960" fmla="*/ 271870 h 1996549"/>
              <a:gd name="connsiteX4961" fmla="*/ 743125 w 1998270"/>
              <a:gd name="connsiteY4961" fmla="*/ 288926 h 1996549"/>
              <a:gd name="connsiteX4962" fmla="*/ 726070 w 1998270"/>
              <a:gd name="connsiteY4962" fmla="*/ 271870 h 1996549"/>
              <a:gd name="connsiteX4963" fmla="*/ 743125 w 1998270"/>
              <a:gd name="connsiteY4963" fmla="*/ 254815 h 1996549"/>
              <a:gd name="connsiteX4964" fmla="*/ 803844 w 1998270"/>
              <a:gd name="connsiteY4964" fmla="*/ 253962 h 1996549"/>
              <a:gd name="connsiteX4965" fmla="*/ 820900 w 1998270"/>
              <a:gd name="connsiteY4965" fmla="*/ 271017 h 1996549"/>
              <a:gd name="connsiteX4966" fmla="*/ 803844 w 1998270"/>
              <a:gd name="connsiteY4966" fmla="*/ 288073 h 1996549"/>
              <a:gd name="connsiteX4967" fmla="*/ 786789 w 1998270"/>
              <a:gd name="connsiteY4967" fmla="*/ 271017 h 1996549"/>
              <a:gd name="connsiteX4968" fmla="*/ 803844 w 1998270"/>
              <a:gd name="connsiteY4968" fmla="*/ 253962 h 1996549"/>
              <a:gd name="connsiteX4969" fmla="*/ 865246 w 1998270"/>
              <a:gd name="connsiteY4969" fmla="*/ 253279 h 1996549"/>
              <a:gd name="connsiteX4970" fmla="*/ 865587 w 1998270"/>
              <a:gd name="connsiteY4970" fmla="*/ 253279 h 1996549"/>
              <a:gd name="connsiteX4971" fmla="*/ 883325 w 1998270"/>
              <a:gd name="connsiteY4971" fmla="*/ 271359 h 1996549"/>
              <a:gd name="connsiteX4972" fmla="*/ 865246 w 1998270"/>
              <a:gd name="connsiteY4972" fmla="*/ 288415 h 1996549"/>
              <a:gd name="connsiteX4973" fmla="*/ 847167 w 1998270"/>
              <a:gd name="connsiteY4973" fmla="*/ 271359 h 1996549"/>
              <a:gd name="connsiteX4974" fmla="*/ 865246 w 1998270"/>
              <a:gd name="connsiteY4974" fmla="*/ 253279 h 1996549"/>
              <a:gd name="connsiteX4975" fmla="*/ 926648 w 1998270"/>
              <a:gd name="connsiteY4975" fmla="*/ 252427 h 1996549"/>
              <a:gd name="connsiteX4976" fmla="*/ 945580 w 1998270"/>
              <a:gd name="connsiteY4976" fmla="*/ 271359 h 1996549"/>
              <a:gd name="connsiteX4977" fmla="*/ 926648 w 1998270"/>
              <a:gd name="connsiteY4977" fmla="*/ 290120 h 1996549"/>
              <a:gd name="connsiteX4978" fmla="*/ 907716 w 1998270"/>
              <a:gd name="connsiteY4978" fmla="*/ 271359 h 1996549"/>
              <a:gd name="connsiteX4979" fmla="*/ 926648 w 1998270"/>
              <a:gd name="connsiteY4979" fmla="*/ 252427 h 1996549"/>
              <a:gd name="connsiteX4980" fmla="*/ 988048 w 1998270"/>
              <a:gd name="connsiteY4980" fmla="*/ 251574 h 1996549"/>
              <a:gd name="connsiteX4981" fmla="*/ 1007833 w 1998270"/>
              <a:gd name="connsiteY4981" fmla="*/ 271358 h 1996549"/>
              <a:gd name="connsiteX4982" fmla="*/ 1007833 w 1998270"/>
              <a:gd name="connsiteY4982" fmla="*/ 271529 h 1996549"/>
              <a:gd name="connsiteX4983" fmla="*/ 988048 w 1998270"/>
              <a:gd name="connsiteY4983" fmla="*/ 290973 h 1996549"/>
              <a:gd name="connsiteX4984" fmla="*/ 987878 w 1998270"/>
              <a:gd name="connsiteY4984" fmla="*/ 290973 h 1996549"/>
              <a:gd name="connsiteX4985" fmla="*/ 968264 w 1998270"/>
              <a:gd name="connsiteY4985" fmla="*/ 271358 h 1996549"/>
              <a:gd name="connsiteX4986" fmla="*/ 988048 w 1998270"/>
              <a:gd name="connsiteY4986" fmla="*/ 251574 h 1996549"/>
              <a:gd name="connsiteX4987" fmla="*/ 1050132 w 1998270"/>
              <a:gd name="connsiteY4987" fmla="*/ 250892 h 1996549"/>
              <a:gd name="connsiteX4988" fmla="*/ 1070599 w 1998270"/>
              <a:gd name="connsiteY4988" fmla="*/ 271359 h 1996549"/>
              <a:gd name="connsiteX4989" fmla="*/ 1070599 w 1998270"/>
              <a:gd name="connsiteY4989" fmla="*/ 271529 h 1996549"/>
              <a:gd name="connsiteX4990" fmla="*/ 1050132 w 1998270"/>
              <a:gd name="connsiteY4990" fmla="*/ 291655 h 1996549"/>
              <a:gd name="connsiteX4991" fmla="*/ 1049961 w 1998270"/>
              <a:gd name="connsiteY4991" fmla="*/ 291655 h 1996549"/>
              <a:gd name="connsiteX4992" fmla="*/ 1029665 w 1998270"/>
              <a:gd name="connsiteY4992" fmla="*/ 271359 h 1996549"/>
              <a:gd name="connsiteX4993" fmla="*/ 1050132 w 1998270"/>
              <a:gd name="connsiteY4993" fmla="*/ 250892 h 1996549"/>
              <a:gd name="connsiteX4994" fmla="*/ 1110851 w 1998270"/>
              <a:gd name="connsiteY4994" fmla="*/ 250039 h 1996549"/>
              <a:gd name="connsiteX4995" fmla="*/ 1132171 w 1998270"/>
              <a:gd name="connsiteY4995" fmla="*/ 271358 h 1996549"/>
              <a:gd name="connsiteX4996" fmla="*/ 1132171 w 1998270"/>
              <a:gd name="connsiteY4996" fmla="*/ 271529 h 1996549"/>
              <a:gd name="connsiteX4997" fmla="*/ 1110851 w 1998270"/>
              <a:gd name="connsiteY4997" fmla="*/ 292508 h 1996549"/>
              <a:gd name="connsiteX4998" fmla="*/ 1110681 w 1998270"/>
              <a:gd name="connsiteY4998" fmla="*/ 292508 h 1996549"/>
              <a:gd name="connsiteX4999" fmla="*/ 1089532 w 1998270"/>
              <a:gd name="connsiteY4999" fmla="*/ 271358 h 1996549"/>
              <a:gd name="connsiteX5000" fmla="*/ 1110851 w 1998270"/>
              <a:gd name="connsiteY5000" fmla="*/ 250039 h 1996549"/>
              <a:gd name="connsiteX5001" fmla="*/ 1172252 w 1998270"/>
              <a:gd name="connsiteY5001" fmla="*/ 249357 h 1996549"/>
              <a:gd name="connsiteX5002" fmla="*/ 1194254 w 1998270"/>
              <a:gd name="connsiteY5002" fmla="*/ 271359 h 1996549"/>
              <a:gd name="connsiteX5003" fmla="*/ 1194254 w 1998270"/>
              <a:gd name="connsiteY5003" fmla="*/ 271529 h 1996549"/>
              <a:gd name="connsiteX5004" fmla="*/ 1172252 w 1998270"/>
              <a:gd name="connsiteY5004" fmla="*/ 293190 h 1996549"/>
              <a:gd name="connsiteX5005" fmla="*/ 1150421 w 1998270"/>
              <a:gd name="connsiteY5005" fmla="*/ 271359 h 1996549"/>
              <a:gd name="connsiteX5006" fmla="*/ 1150421 w 1998270"/>
              <a:gd name="connsiteY5006" fmla="*/ 271188 h 1996549"/>
              <a:gd name="connsiteX5007" fmla="*/ 1172252 w 1998270"/>
              <a:gd name="connsiteY5007" fmla="*/ 249357 h 1996549"/>
              <a:gd name="connsiteX5008" fmla="*/ 1233654 w 1998270"/>
              <a:gd name="connsiteY5008" fmla="*/ 248503 h 1996549"/>
              <a:gd name="connsiteX5009" fmla="*/ 1256509 w 1998270"/>
              <a:gd name="connsiteY5009" fmla="*/ 271358 h 1996549"/>
              <a:gd name="connsiteX5010" fmla="*/ 1256509 w 1998270"/>
              <a:gd name="connsiteY5010" fmla="*/ 271529 h 1996549"/>
              <a:gd name="connsiteX5011" fmla="*/ 1233654 w 1998270"/>
              <a:gd name="connsiteY5011" fmla="*/ 294043 h 1996549"/>
              <a:gd name="connsiteX5012" fmla="*/ 1233313 w 1998270"/>
              <a:gd name="connsiteY5012" fmla="*/ 294043 h 1996549"/>
              <a:gd name="connsiteX5013" fmla="*/ 1210969 w 1998270"/>
              <a:gd name="connsiteY5013" fmla="*/ 271358 h 1996549"/>
              <a:gd name="connsiteX5014" fmla="*/ 1210969 w 1998270"/>
              <a:gd name="connsiteY5014" fmla="*/ 271188 h 1996549"/>
              <a:gd name="connsiteX5015" fmla="*/ 1233654 w 1998270"/>
              <a:gd name="connsiteY5015" fmla="*/ 248503 h 1996549"/>
              <a:gd name="connsiteX5016" fmla="*/ 1295054 w 1998270"/>
              <a:gd name="connsiteY5016" fmla="*/ 247650 h 1996549"/>
              <a:gd name="connsiteX5017" fmla="*/ 1318762 w 1998270"/>
              <a:gd name="connsiteY5017" fmla="*/ 271358 h 1996549"/>
              <a:gd name="connsiteX5018" fmla="*/ 1318762 w 1998270"/>
              <a:gd name="connsiteY5018" fmla="*/ 271529 h 1996549"/>
              <a:gd name="connsiteX5019" fmla="*/ 1295054 w 1998270"/>
              <a:gd name="connsiteY5019" fmla="*/ 294895 h 1996549"/>
              <a:gd name="connsiteX5020" fmla="*/ 1271518 w 1998270"/>
              <a:gd name="connsiteY5020" fmla="*/ 271358 h 1996549"/>
              <a:gd name="connsiteX5021" fmla="*/ 1271518 w 1998270"/>
              <a:gd name="connsiteY5021" fmla="*/ 271188 h 1996549"/>
              <a:gd name="connsiteX5022" fmla="*/ 1295054 w 1998270"/>
              <a:gd name="connsiteY5022" fmla="*/ 247650 h 1996549"/>
              <a:gd name="connsiteX5023" fmla="*/ 1971151 w 1998270"/>
              <a:gd name="connsiteY5023" fmla="*/ 246286 h 1996549"/>
              <a:gd name="connsiteX5024" fmla="*/ 1996394 w 1998270"/>
              <a:gd name="connsiteY5024" fmla="*/ 271529 h 1996549"/>
              <a:gd name="connsiteX5025" fmla="*/ 1996394 w 1998270"/>
              <a:gd name="connsiteY5025" fmla="*/ 271700 h 1996549"/>
              <a:gd name="connsiteX5026" fmla="*/ 1971151 w 1998270"/>
              <a:gd name="connsiteY5026" fmla="*/ 296601 h 1996549"/>
              <a:gd name="connsiteX5027" fmla="*/ 1946079 w 1998270"/>
              <a:gd name="connsiteY5027" fmla="*/ 271529 h 1996549"/>
              <a:gd name="connsiteX5028" fmla="*/ 1946079 w 1998270"/>
              <a:gd name="connsiteY5028" fmla="*/ 271359 h 1996549"/>
              <a:gd name="connsiteX5029" fmla="*/ 1971151 w 1998270"/>
              <a:gd name="connsiteY5029" fmla="*/ 246286 h 1996549"/>
              <a:gd name="connsiteX5030" fmla="*/ 1479259 w 1998270"/>
              <a:gd name="connsiteY5030" fmla="*/ 246286 h 1996549"/>
              <a:gd name="connsiteX5031" fmla="*/ 1505184 w 1998270"/>
              <a:gd name="connsiteY5031" fmla="*/ 272211 h 1996549"/>
              <a:gd name="connsiteX5032" fmla="*/ 1479259 w 1998270"/>
              <a:gd name="connsiteY5032" fmla="*/ 297966 h 1996549"/>
              <a:gd name="connsiteX5033" fmla="*/ 1453505 w 1998270"/>
              <a:gd name="connsiteY5033" fmla="*/ 272211 h 1996549"/>
              <a:gd name="connsiteX5034" fmla="*/ 1453505 w 1998270"/>
              <a:gd name="connsiteY5034" fmla="*/ 272041 h 1996549"/>
              <a:gd name="connsiteX5035" fmla="*/ 1479259 w 1998270"/>
              <a:gd name="connsiteY5035" fmla="*/ 246286 h 1996549"/>
              <a:gd name="connsiteX5036" fmla="*/ 1417857 w 1998270"/>
              <a:gd name="connsiteY5036" fmla="*/ 246286 h 1996549"/>
              <a:gd name="connsiteX5037" fmla="*/ 1442929 w 1998270"/>
              <a:gd name="connsiteY5037" fmla="*/ 271359 h 1996549"/>
              <a:gd name="connsiteX5038" fmla="*/ 1442929 w 1998270"/>
              <a:gd name="connsiteY5038" fmla="*/ 271529 h 1996549"/>
              <a:gd name="connsiteX5039" fmla="*/ 1417857 w 1998270"/>
              <a:gd name="connsiteY5039" fmla="*/ 296260 h 1996549"/>
              <a:gd name="connsiteX5040" fmla="*/ 1392956 w 1998270"/>
              <a:gd name="connsiteY5040" fmla="*/ 271359 h 1996549"/>
              <a:gd name="connsiteX5041" fmla="*/ 1392956 w 1998270"/>
              <a:gd name="connsiteY5041" fmla="*/ 271188 h 1996549"/>
              <a:gd name="connsiteX5042" fmla="*/ 1417857 w 1998270"/>
              <a:gd name="connsiteY5042" fmla="*/ 246286 h 1996549"/>
              <a:gd name="connsiteX5043" fmla="*/ 1357138 w 1998270"/>
              <a:gd name="connsiteY5043" fmla="*/ 246286 h 1996549"/>
              <a:gd name="connsiteX5044" fmla="*/ 1381528 w 1998270"/>
              <a:gd name="connsiteY5044" fmla="*/ 270676 h 1996549"/>
              <a:gd name="connsiteX5045" fmla="*/ 1357138 w 1998270"/>
              <a:gd name="connsiteY5045" fmla="*/ 294896 h 1996549"/>
              <a:gd name="connsiteX5046" fmla="*/ 1332919 w 1998270"/>
              <a:gd name="connsiteY5046" fmla="*/ 270676 h 1996549"/>
              <a:gd name="connsiteX5047" fmla="*/ 1332919 w 1998270"/>
              <a:gd name="connsiteY5047" fmla="*/ 270506 h 1996549"/>
              <a:gd name="connsiteX5048" fmla="*/ 1357138 w 1998270"/>
              <a:gd name="connsiteY5048" fmla="*/ 246286 h 1996549"/>
              <a:gd name="connsiteX5049" fmla="*/ 1540660 w 1998270"/>
              <a:gd name="connsiteY5049" fmla="*/ 244752 h 1996549"/>
              <a:gd name="connsiteX5050" fmla="*/ 1567267 w 1998270"/>
              <a:gd name="connsiteY5050" fmla="*/ 271359 h 1996549"/>
              <a:gd name="connsiteX5051" fmla="*/ 1567267 w 1998270"/>
              <a:gd name="connsiteY5051" fmla="*/ 271529 h 1996549"/>
              <a:gd name="connsiteX5052" fmla="*/ 1540660 w 1998270"/>
              <a:gd name="connsiteY5052" fmla="*/ 297795 h 1996549"/>
              <a:gd name="connsiteX5053" fmla="*/ 1540319 w 1998270"/>
              <a:gd name="connsiteY5053" fmla="*/ 297795 h 1996549"/>
              <a:gd name="connsiteX5054" fmla="*/ 1514223 w 1998270"/>
              <a:gd name="connsiteY5054" fmla="*/ 271359 h 1996549"/>
              <a:gd name="connsiteX5055" fmla="*/ 1514223 w 1998270"/>
              <a:gd name="connsiteY5055" fmla="*/ 271188 h 1996549"/>
              <a:gd name="connsiteX5056" fmla="*/ 1540660 w 1998270"/>
              <a:gd name="connsiteY5056" fmla="*/ 244752 h 1996549"/>
              <a:gd name="connsiteX5057" fmla="*/ 1602061 w 1998270"/>
              <a:gd name="connsiteY5057" fmla="*/ 244070 h 1996549"/>
              <a:gd name="connsiteX5058" fmla="*/ 1629351 w 1998270"/>
              <a:gd name="connsiteY5058" fmla="*/ 271359 h 1996549"/>
              <a:gd name="connsiteX5059" fmla="*/ 1602061 w 1998270"/>
              <a:gd name="connsiteY5059" fmla="*/ 298478 h 1996549"/>
              <a:gd name="connsiteX5060" fmla="*/ 1574943 w 1998270"/>
              <a:gd name="connsiteY5060" fmla="*/ 271359 h 1996549"/>
              <a:gd name="connsiteX5061" fmla="*/ 1574943 w 1998270"/>
              <a:gd name="connsiteY5061" fmla="*/ 271188 h 1996549"/>
              <a:gd name="connsiteX5062" fmla="*/ 1602061 w 1998270"/>
              <a:gd name="connsiteY5062" fmla="*/ 244070 h 1996549"/>
              <a:gd name="connsiteX5063" fmla="*/ 1664145 w 1998270"/>
              <a:gd name="connsiteY5063" fmla="*/ 243558 h 1996549"/>
              <a:gd name="connsiteX5064" fmla="*/ 1691946 w 1998270"/>
              <a:gd name="connsiteY5064" fmla="*/ 271359 h 1996549"/>
              <a:gd name="connsiteX5065" fmla="*/ 1691946 w 1998270"/>
              <a:gd name="connsiteY5065" fmla="*/ 271529 h 1996549"/>
              <a:gd name="connsiteX5066" fmla="*/ 1664145 w 1998270"/>
              <a:gd name="connsiteY5066" fmla="*/ 298989 h 1996549"/>
              <a:gd name="connsiteX5067" fmla="*/ 1663804 w 1998270"/>
              <a:gd name="connsiteY5067" fmla="*/ 298989 h 1996549"/>
              <a:gd name="connsiteX5068" fmla="*/ 1636514 w 1998270"/>
              <a:gd name="connsiteY5068" fmla="*/ 271359 h 1996549"/>
              <a:gd name="connsiteX5069" fmla="*/ 1636514 w 1998270"/>
              <a:gd name="connsiteY5069" fmla="*/ 271188 h 1996549"/>
              <a:gd name="connsiteX5070" fmla="*/ 1664145 w 1998270"/>
              <a:gd name="connsiteY5070" fmla="*/ 243558 h 1996549"/>
              <a:gd name="connsiteX5071" fmla="*/ 1724863 w 1998270"/>
              <a:gd name="connsiteY5071" fmla="*/ 242876 h 1996549"/>
              <a:gd name="connsiteX5072" fmla="*/ 1753347 w 1998270"/>
              <a:gd name="connsiteY5072" fmla="*/ 271359 h 1996549"/>
              <a:gd name="connsiteX5073" fmla="*/ 1753347 w 1998270"/>
              <a:gd name="connsiteY5073" fmla="*/ 271529 h 1996549"/>
              <a:gd name="connsiteX5074" fmla="*/ 1724863 w 1998270"/>
              <a:gd name="connsiteY5074" fmla="*/ 299672 h 1996549"/>
              <a:gd name="connsiteX5075" fmla="*/ 1696551 w 1998270"/>
              <a:gd name="connsiteY5075" fmla="*/ 271359 h 1996549"/>
              <a:gd name="connsiteX5076" fmla="*/ 1696551 w 1998270"/>
              <a:gd name="connsiteY5076" fmla="*/ 271188 h 1996549"/>
              <a:gd name="connsiteX5077" fmla="*/ 1724863 w 1998270"/>
              <a:gd name="connsiteY5077" fmla="*/ 242876 h 1996549"/>
              <a:gd name="connsiteX5078" fmla="*/ 1786265 w 1998270"/>
              <a:gd name="connsiteY5078" fmla="*/ 242534 h 1996549"/>
              <a:gd name="connsiteX5079" fmla="*/ 1815090 w 1998270"/>
              <a:gd name="connsiteY5079" fmla="*/ 271358 h 1996549"/>
              <a:gd name="connsiteX5080" fmla="*/ 1786265 w 1998270"/>
              <a:gd name="connsiteY5080" fmla="*/ 300012 h 1996549"/>
              <a:gd name="connsiteX5081" fmla="*/ 1757612 w 1998270"/>
              <a:gd name="connsiteY5081" fmla="*/ 271358 h 1996549"/>
              <a:gd name="connsiteX5082" fmla="*/ 1757612 w 1998270"/>
              <a:gd name="connsiteY5082" fmla="*/ 271187 h 1996549"/>
              <a:gd name="connsiteX5083" fmla="*/ 1786265 w 1998270"/>
              <a:gd name="connsiteY5083" fmla="*/ 242534 h 1996549"/>
              <a:gd name="connsiteX5084" fmla="*/ 1909067 w 1998270"/>
              <a:gd name="connsiteY5084" fmla="*/ 242193 h 1996549"/>
              <a:gd name="connsiteX5085" fmla="*/ 1909409 w 1998270"/>
              <a:gd name="connsiteY5085" fmla="*/ 242193 h 1996549"/>
              <a:gd name="connsiteX5086" fmla="*/ 1938233 w 1998270"/>
              <a:gd name="connsiteY5086" fmla="*/ 271358 h 1996549"/>
              <a:gd name="connsiteX5087" fmla="*/ 1938233 w 1998270"/>
              <a:gd name="connsiteY5087" fmla="*/ 271529 h 1996549"/>
              <a:gd name="connsiteX5088" fmla="*/ 1909067 w 1998270"/>
              <a:gd name="connsiteY5088" fmla="*/ 300353 h 1996549"/>
              <a:gd name="connsiteX5089" fmla="*/ 1880073 w 1998270"/>
              <a:gd name="connsiteY5089" fmla="*/ 271358 h 1996549"/>
              <a:gd name="connsiteX5090" fmla="*/ 1880073 w 1998270"/>
              <a:gd name="connsiteY5090" fmla="*/ 271187 h 1996549"/>
              <a:gd name="connsiteX5091" fmla="*/ 1909067 w 1998270"/>
              <a:gd name="connsiteY5091" fmla="*/ 242193 h 1996549"/>
              <a:gd name="connsiteX5092" fmla="*/ 1847667 w 1998270"/>
              <a:gd name="connsiteY5092" fmla="*/ 242193 h 1996549"/>
              <a:gd name="connsiteX5093" fmla="*/ 1848008 w 1998270"/>
              <a:gd name="connsiteY5093" fmla="*/ 242193 h 1996549"/>
              <a:gd name="connsiteX5094" fmla="*/ 1876832 w 1998270"/>
              <a:gd name="connsiteY5094" fmla="*/ 271358 h 1996549"/>
              <a:gd name="connsiteX5095" fmla="*/ 1876832 w 1998270"/>
              <a:gd name="connsiteY5095" fmla="*/ 271529 h 1996549"/>
              <a:gd name="connsiteX5096" fmla="*/ 1847667 w 1998270"/>
              <a:gd name="connsiteY5096" fmla="*/ 300353 h 1996549"/>
              <a:gd name="connsiteX5097" fmla="*/ 1818672 w 1998270"/>
              <a:gd name="connsiteY5097" fmla="*/ 271358 h 1996549"/>
              <a:gd name="connsiteX5098" fmla="*/ 1818672 w 1998270"/>
              <a:gd name="connsiteY5098" fmla="*/ 271187 h 1996549"/>
              <a:gd name="connsiteX5099" fmla="*/ 1847667 w 1998270"/>
              <a:gd name="connsiteY5099" fmla="*/ 242193 h 1996549"/>
              <a:gd name="connsiteX5100" fmla="*/ 5629 w 1998270"/>
              <a:gd name="connsiteY5100" fmla="*/ 204500 h 1996549"/>
              <a:gd name="connsiteX5101" fmla="*/ 11086 w 1998270"/>
              <a:gd name="connsiteY5101" fmla="*/ 209958 h 1996549"/>
              <a:gd name="connsiteX5102" fmla="*/ 5629 w 1998270"/>
              <a:gd name="connsiteY5102" fmla="*/ 215416 h 1996549"/>
              <a:gd name="connsiteX5103" fmla="*/ 171 w 1998270"/>
              <a:gd name="connsiteY5103" fmla="*/ 209958 h 1996549"/>
              <a:gd name="connsiteX5104" fmla="*/ 5629 w 1998270"/>
              <a:gd name="connsiteY5104" fmla="*/ 204500 h 1996549"/>
              <a:gd name="connsiteX5105" fmla="*/ 67029 w 1998270"/>
              <a:gd name="connsiteY5105" fmla="*/ 202283 h 1996549"/>
              <a:gd name="connsiteX5106" fmla="*/ 74705 w 1998270"/>
              <a:gd name="connsiteY5106" fmla="*/ 209959 h 1996549"/>
              <a:gd name="connsiteX5107" fmla="*/ 67029 w 1998270"/>
              <a:gd name="connsiteY5107" fmla="*/ 217634 h 1996549"/>
              <a:gd name="connsiteX5108" fmla="*/ 59355 w 1998270"/>
              <a:gd name="connsiteY5108" fmla="*/ 209959 h 1996549"/>
              <a:gd name="connsiteX5109" fmla="*/ 67029 w 1998270"/>
              <a:gd name="connsiteY5109" fmla="*/ 202283 h 1996549"/>
              <a:gd name="connsiteX5110" fmla="*/ 129113 w 1998270"/>
              <a:gd name="connsiteY5110" fmla="*/ 201600 h 1996549"/>
              <a:gd name="connsiteX5111" fmla="*/ 137470 w 1998270"/>
              <a:gd name="connsiteY5111" fmla="*/ 209958 h 1996549"/>
              <a:gd name="connsiteX5112" fmla="*/ 129113 w 1998270"/>
              <a:gd name="connsiteY5112" fmla="*/ 218315 h 1996549"/>
              <a:gd name="connsiteX5113" fmla="*/ 120756 w 1998270"/>
              <a:gd name="connsiteY5113" fmla="*/ 209958 h 1996549"/>
              <a:gd name="connsiteX5114" fmla="*/ 129113 w 1998270"/>
              <a:gd name="connsiteY5114" fmla="*/ 201600 h 1996549"/>
              <a:gd name="connsiteX5115" fmla="*/ 189832 w 1998270"/>
              <a:gd name="connsiteY5115" fmla="*/ 200748 h 1996549"/>
              <a:gd name="connsiteX5116" fmla="*/ 199042 w 1998270"/>
              <a:gd name="connsiteY5116" fmla="*/ 209959 h 1996549"/>
              <a:gd name="connsiteX5117" fmla="*/ 189832 w 1998270"/>
              <a:gd name="connsiteY5117" fmla="*/ 219169 h 1996549"/>
              <a:gd name="connsiteX5118" fmla="*/ 180622 w 1998270"/>
              <a:gd name="connsiteY5118" fmla="*/ 209959 h 1996549"/>
              <a:gd name="connsiteX5119" fmla="*/ 189832 w 1998270"/>
              <a:gd name="connsiteY5119" fmla="*/ 200748 h 1996549"/>
              <a:gd name="connsiteX5120" fmla="*/ 251233 w 1998270"/>
              <a:gd name="connsiteY5120" fmla="*/ 199895 h 1996549"/>
              <a:gd name="connsiteX5121" fmla="*/ 251574 w 1998270"/>
              <a:gd name="connsiteY5121" fmla="*/ 199895 h 1996549"/>
              <a:gd name="connsiteX5122" fmla="*/ 261296 w 1998270"/>
              <a:gd name="connsiteY5122" fmla="*/ 209958 h 1996549"/>
              <a:gd name="connsiteX5123" fmla="*/ 251233 w 1998270"/>
              <a:gd name="connsiteY5123" fmla="*/ 220021 h 1996549"/>
              <a:gd name="connsiteX5124" fmla="*/ 241171 w 1998270"/>
              <a:gd name="connsiteY5124" fmla="*/ 209958 h 1996549"/>
              <a:gd name="connsiteX5125" fmla="*/ 251233 w 1998270"/>
              <a:gd name="connsiteY5125" fmla="*/ 199895 h 1996549"/>
              <a:gd name="connsiteX5126" fmla="*/ 312635 w 1998270"/>
              <a:gd name="connsiteY5126" fmla="*/ 199042 h 1996549"/>
              <a:gd name="connsiteX5127" fmla="*/ 312976 w 1998270"/>
              <a:gd name="connsiteY5127" fmla="*/ 199042 h 1996549"/>
              <a:gd name="connsiteX5128" fmla="*/ 323550 w 1998270"/>
              <a:gd name="connsiteY5128" fmla="*/ 209958 h 1996549"/>
              <a:gd name="connsiteX5129" fmla="*/ 312635 w 1998270"/>
              <a:gd name="connsiteY5129" fmla="*/ 220874 h 1996549"/>
              <a:gd name="connsiteX5130" fmla="*/ 301719 w 1998270"/>
              <a:gd name="connsiteY5130" fmla="*/ 209958 h 1996549"/>
              <a:gd name="connsiteX5131" fmla="*/ 312635 w 1998270"/>
              <a:gd name="connsiteY5131" fmla="*/ 199042 h 1996549"/>
              <a:gd name="connsiteX5132" fmla="*/ 374036 w 1998270"/>
              <a:gd name="connsiteY5132" fmla="*/ 198189 h 1996549"/>
              <a:gd name="connsiteX5133" fmla="*/ 385804 w 1998270"/>
              <a:gd name="connsiteY5133" fmla="*/ 209958 h 1996549"/>
              <a:gd name="connsiteX5134" fmla="*/ 374036 w 1998270"/>
              <a:gd name="connsiteY5134" fmla="*/ 221727 h 1996549"/>
              <a:gd name="connsiteX5135" fmla="*/ 362268 w 1998270"/>
              <a:gd name="connsiteY5135" fmla="*/ 209958 h 1996549"/>
              <a:gd name="connsiteX5136" fmla="*/ 374036 w 1998270"/>
              <a:gd name="connsiteY5136" fmla="*/ 198189 h 1996549"/>
              <a:gd name="connsiteX5137" fmla="*/ 436120 w 1998270"/>
              <a:gd name="connsiteY5137" fmla="*/ 197336 h 1996549"/>
              <a:gd name="connsiteX5138" fmla="*/ 448741 w 1998270"/>
              <a:gd name="connsiteY5138" fmla="*/ 209958 h 1996549"/>
              <a:gd name="connsiteX5139" fmla="*/ 436120 w 1998270"/>
              <a:gd name="connsiteY5139" fmla="*/ 222579 h 1996549"/>
              <a:gd name="connsiteX5140" fmla="*/ 423499 w 1998270"/>
              <a:gd name="connsiteY5140" fmla="*/ 209958 h 1996549"/>
              <a:gd name="connsiteX5141" fmla="*/ 436120 w 1998270"/>
              <a:gd name="connsiteY5141" fmla="*/ 197336 h 1996549"/>
              <a:gd name="connsiteX5142" fmla="*/ 496838 w 1998270"/>
              <a:gd name="connsiteY5142" fmla="*/ 196654 h 1996549"/>
              <a:gd name="connsiteX5143" fmla="*/ 510142 w 1998270"/>
              <a:gd name="connsiteY5143" fmla="*/ 209958 h 1996549"/>
              <a:gd name="connsiteX5144" fmla="*/ 496838 w 1998270"/>
              <a:gd name="connsiteY5144" fmla="*/ 223262 h 1996549"/>
              <a:gd name="connsiteX5145" fmla="*/ 483535 w 1998270"/>
              <a:gd name="connsiteY5145" fmla="*/ 209958 h 1996549"/>
              <a:gd name="connsiteX5146" fmla="*/ 496838 w 1998270"/>
              <a:gd name="connsiteY5146" fmla="*/ 196654 h 1996549"/>
              <a:gd name="connsiteX5147" fmla="*/ 619641 w 1998270"/>
              <a:gd name="connsiteY5147" fmla="*/ 195119 h 1996549"/>
              <a:gd name="connsiteX5148" fmla="*/ 619982 w 1998270"/>
              <a:gd name="connsiteY5148" fmla="*/ 195119 h 1996549"/>
              <a:gd name="connsiteX5149" fmla="*/ 634650 w 1998270"/>
              <a:gd name="connsiteY5149" fmla="*/ 210129 h 1996549"/>
              <a:gd name="connsiteX5150" fmla="*/ 634650 w 1998270"/>
              <a:gd name="connsiteY5150" fmla="*/ 210299 h 1996549"/>
              <a:gd name="connsiteX5151" fmla="*/ 619641 w 1998270"/>
              <a:gd name="connsiteY5151" fmla="*/ 224967 h 1996549"/>
              <a:gd name="connsiteX5152" fmla="*/ 604632 w 1998270"/>
              <a:gd name="connsiteY5152" fmla="*/ 210129 h 1996549"/>
              <a:gd name="connsiteX5153" fmla="*/ 619641 w 1998270"/>
              <a:gd name="connsiteY5153" fmla="*/ 195119 h 1996549"/>
              <a:gd name="connsiteX5154" fmla="*/ 558240 w 1998270"/>
              <a:gd name="connsiteY5154" fmla="*/ 195119 h 1996549"/>
              <a:gd name="connsiteX5155" fmla="*/ 572396 w 1998270"/>
              <a:gd name="connsiteY5155" fmla="*/ 209276 h 1996549"/>
              <a:gd name="connsiteX5156" fmla="*/ 558240 w 1998270"/>
              <a:gd name="connsiteY5156" fmla="*/ 223432 h 1996549"/>
              <a:gd name="connsiteX5157" fmla="*/ 544084 w 1998270"/>
              <a:gd name="connsiteY5157" fmla="*/ 209276 h 1996549"/>
              <a:gd name="connsiteX5158" fmla="*/ 558240 w 1998270"/>
              <a:gd name="connsiteY5158" fmla="*/ 195119 h 1996549"/>
              <a:gd name="connsiteX5159" fmla="*/ 681042 w 1998270"/>
              <a:gd name="connsiteY5159" fmla="*/ 194096 h 1996549"/>
              <a:gd name="connsiteX5160" fmla="*/ 681384 w 1998270"/>
              <a:gd name="connsiteY5160" fmla="*/ 194096 h 1996549"/>
              <a:gd name="connsiteX5161" fmla="*/ 696905 w 1998270"/>
              <a:gd name="connsiteY5161" fmla="*/ 209958 h 1996549"/>
              <a:gd name="connsiteX5162" fmla="*/ 696905 w 1998270"/>
              <a:gd name="connsiteY5162" fmla="*/ 210129 h 1996549"/>
              <a:gd name="connsiteX5163" fmla="*/ 681042 w 1998270"/>
              <a:gd name="connsiteY5163" fmla="*/ 225650 h 1996549"/>
              <a:gd name="connsiteX5164" fmla="*/ 665181 w 1998270"/>
              <a:gd name="connsiteY5164" fmla="*/ 209958 h 1996549"/>
              <a:gd name="connsiteX5165" fmla="*/ 681042 w 1998270"/>
              <a:gd name="connsiteY5165" fmla="*/ 194096 h 1996549"/>
              <a:gd name="connsiteX5166" fmla="*/ 743125 w 1998270"/>
              <a:gd name="connsiteY5166" fmla="*/ 193243 h 1996549"/>
              <a:gd name="connsiteX5167" fmla="*/ 760181 w 1998270"/>
              <a:gd name="connsiteY5167" fmla="*/ 210299 h 1996549"/>
              <a:gd name="connsiteX5168" fmla="*/ 743125 w 1998270"/>
              <a:gd name="connsiteY5168" fmla="*/ 227355 h 1996549"/>
              <a:gd name="connsiteX5169" fmla="*/ 726070 w 1998270"/>
              <a:gd name="connsiteY5169" fmla="*/ 210299 h 1996549"/>
              <a:gd name="connsiteX5170" fmla="*/ 743125 w 1998270"/>
              <a:gd name="connsiteY5170" fmla="*/ 193243 h 1996549"/>
              <a:gd name="connsiteX5171" fmla="*/ 803844 w 1998270"/>
              <a:gd name="connsiteY5171" fmla="*/ 192390 h 1996549"/>
              <a:gd name="connsiteX5172" fmla="*/ 820900 w 1998270"/>
              <a:gd name="connsiteY5172" fmla="*/ 209446 h 1996549"/>
              <a:gd name="connsiteX5173" fmla="*/ 803844 w 1998270"/>
              <a:gd name="connsiteY5173" fmla="*/ 226502 h 1996549"/>
              <a:gd name="connsiteX5174" fmla="*/ 786789 w 1998270"/>
              <a:gd name="connsiteY5174" fmla="*/ 209446 h 1996549"/>
              <a:gd name="connsiteX5175" fmla="*/ 803844 w 1998270"/>
              <a:gd name="connsiteY5175" fmla="*/ 192390 h 1996549"/>
              <a:gd name="connsiteX5176" fmla="*/ 865247 w 1998270"/>
              <a:gd name="connsiteY5176" fmla="*/ 191708 h 1996549"/>
              <a:gd name="connsiteX5177" fmla="*/ 883496 w 1998270"/>
              <a:gd name="connsiteY5177" fmla="*/ 209958 h 1996549"/>
              <a:gd name="connsiteX5178" fmla="*/ 883496 w 1998270"/>
              <a:gd name="connsiteY5178" fmla="*/ 210129 h 1996549"/>
              <a:gd name="connsiteX5179" fmla="*/ 865247 w 1998270"/>
              <a:gd name="connsiteY5179" fmla="*/ 228037 h 1996549"/>
              <a:gd name="connsiteX5180" fmla="*/ 865076 w 1998270"/>
              <a:gd name="connsiteY5180" fmla="*/ 228037 h 1996549"/>
              <a:gd name="connsiteX5181" fmla="*/ 846997 w 1998270"/>
              <a:gd name="connsiteY5181" fmla="*/ 209958 h 1996549"/>
              <a:gd name="connsiteX5182" fmla="*/ 865247 w 1998270"/>
              <a:gd name="connsiteY5182" fmla="*/ 191708 h 1996549"/>
              <a:gd name="connsiteX5183" fmla="*/ 926648 w 1998270"/>
              <a:gd name="connsiteY5183" fmla="*/ 190855 h 1996549"/>
              <a:gd name="connsiteX5184" fmla="*/ 945751 w 1998270"/>
              <a:gd name="connsiteY5184" fmla="*/ 209958 h 1996549"/>
              <a:gd name="connsiteX5185" fmla="*/ 926648 w 1998270"/>
              <a:gd name="connsiteY5185" fmla="*/ 228890 h 1996549"/>
              <a:gd name="connsiteX5186" fmla="*/ 907546 w 1998270"/>
              <a:gd name="connsiteY5186" fmla="*/ 209958 h 1996549"/>
              <a:gd name="connsiteX5187" fmla="*/ 926648 w 1998270"/>
              <a:gd name="connsiteY5187" fmla="*/ 190855 h 1996549"/>
              <a:gd name="connsiteX5188" fmla="*/ 988049 w 1998270"/>
              <a:gd name="connsiteY5188" fmla="*/ 190002 h 1996549"/>
              <a:gd name="connsiteX5189" fmla="*/ 1008004 w 1998270"/>
              <a:gd name="connsiteY5189" fmla="*/ 209958 h 1996549"/>
              <a:gd name="connsiteX5190" fmla="*/ 1008004 w 1998270"/>
              <a:gd name="connsiteY5190" fmla="*/ 210127 h 1996549"/>
              <a:gd name="connsiteX5191" fmla="*/ 988049 w 1998270"/>
              <a:gd name="connsiteY5191" fmla="*/ 229743 h 1996549"/>
              <a:gd name="connsiteX5192" fmla="*/ 968094 w 1998270"/>
              <a:gd name="connsiteY5192" fmla="*/ 209958 h 1996549"/>
              <a:gd name="connsiteX5193" fmla="*/ 988049 w 1998270"/>
              <a:gd name="connsiteY5193" fmla="*/ 190002 h 1996549"/>
              <a:gd name="connsiteX5194" fmla="*/ 1050132 w 1998270"/>
              <a:gd name="connsiteY5194" fmla="*/ 189150 h 1996549"/>
              <a:gd name="connsiteX5195" fmla="*/ 1050473 w 1998270"/>
              <a:gd name="connsiteY5195" fmla="*/ 189150 h 1996549"/>
              <a:gd name="connsiteX5196" fmla="*/ 1070940 w 1998270"/>
              <a:gd name="connsiteY5196" fmla="*/ 209959 h 1996549"/>
              <a:gd name="connsiteX5197" fmla="*/ 1070940 w 1998270"/>
              <a:gd name="connsiteY5197" fmla="*/ 210129 h 1996549"/>
              <a:gd name="connsiteX5198" fmla="*/ 1050132 w 1998270"/>
              <a:gd name="connsiteY5198" fmla="*/ 230596 h 1996549"/>
              <a:gd name="connsiteX5199" fmla="*/ 1029324 w 1998270"/>
              <a:gd name="connsiteY5199" fmla="*/ 209959 h 1996549"/>
              <a:gd name="connsiteX5200" fmla="*/ 1050132 w 1998270"/>
              <a:gd name="connsiteY5200" fmla="*/ 189150 h 1996549"/>
              <a:gd name="connsiteX5201" fmla="*/ 1110851 w 1998270"/>
              <a:gd name="connsiteY5201" fmla="*/ 188467 h 1996549"/>
              <a:gd name="connsiteX5202" fmla="*/ 1111192 w 1998270"/>
              <a:gd name="connsiteY5202" fmla="*/ 188467 h 1996549"/>
              <a:gd name="connsiteX5203" fmla="*/ 1132342 w 1998270"/>
              <a:gd name="connsiteY5203" fmla="*/ 209958 h 1996549"/>
              <a:gd name="connsiteX5204" fmla="*/ 1132342 w 1998270"/>
              <a:gd name="connsiteY5204" fmla="*/ 210127 h 1996549"/>
              <a:gd name="connsiteX5205" fmla="*/ 1110851 w 1998270"/>
              <a:gd name="connsiteY5205" fmla="*/ 231278 h 1996549"/>
              <a:gd name="connsiteX5206" fmla="*/ 1089532 w 1998270"/>
              <a:gd name="connsiteY5206" fmla="*/ 209958 h 1996549"/>
              <a:gd name="connsiteX5207" fmla="*/ 1089532 w 1998270"/>
              <a:gd name="connsiteY5207" fmla="*/ 209787 h 1996549"/>
              <a:gd name="connsiteX5208" fmla="*/ 1110851 w 1998270"/>
              <a:gd name="connsiteY5208" fmla="*/ 188467 h 1996549"/>
              <a:gd name="connsiteX5209" fmla="*/ 1172253 w 1998270"/>
              <a:gd name="connsiteY5209" fmla="*/ 187614 h 1996549"/>
              <a:gd name="connsiteX5210" fmla="*/ 1194596 w 1998270"/>
              <a:gd name="connsiteY5210" fmla="*/ 209958 h 1996549"/>
              <a:gd name="connsiteX5211" fmla="*/ 1172253 w 1998270"/>
              <a:gd name="connsiteY5211" fmla="*/ 232130 h 1996549"/>
              <a:gd name="connsiteX5212" fmla="*/ 1150080 w 1998270"/>
              <a:gd name="connsiteY5212" fmla="*/ 209958 h 1996549"/>
              <a:gd name="connsiteX5213" fmla="*/ 1150080 w 1998270"/>
              <a:gd name="connsiteY5213" fmla="*/ 209787 h 1996549"/>
              <a:gd name="connsiteX5214" fmla="*/ 1172253 w 1998270"/>
              <a:gd name="connsiteY5214" fmla="*/ 187614 h 1996549"/>
              <a:gd name="connsiteX5215" fmla="*/ 1233654 w 1998270"/>
              <a:gd name="connsiteY5215" fmla="*/ 186762 h 1996549"/>
              <a:gd name="connsiteX5216" fmla="*/ 1256850 w 1998270"/>
              <a:gd name="connsiteY5216" fmla="*/ 209958 h 1996549"/>
              <a:gd name="connsiteX5217" fmla="*/ 1256850 w 1998270"/>
              <a:gd name="connsiteY5217" fmla="*/ 210129 h 1996549"/>
              <a:gd name="connsiteX5218" fmla="*/ 1233654 w 1998270"/>
              <a:gd name="connsiteY5218" fmla="*/ 232984 h 1996549"/>
              <a:gd name="connsiteX5219" fmla="*/ 1233312 w 1998270"/>
              <a:gd name="connsiteY5219" fmla="*/ 232984 h 1996549"/>
              <a:gd name="connsiteX5220" fmla="*/ 1210628 w 1998270"/>
              <a:gd name="connsiteY5220" fmla="*/ 209958 h 1996549"/>
              <a:gd name="connsiteX5221" fmla="*/ 1210628 w 1998270"/>
              <a:gd name="connsiteY5221" fmla="*/ 209788 h 1996549"/>
              <a:gd name="connsiteX5222" fmla="*/ 1233654 w 1998270"/>
              <a:gd name="connsiteY5222" fmla="*/ 186762 h 1996549"/>
              <a:gd name="connsiteX5223" fmla="*/ 1295055 w 1998270"/>
              <a:gd name="connsiteY5223" fmla="*/ 186079 h 1996549"/>
              <a:gd name="connsiteX5224" fmla="*/ 1318934 w 1998270"/>
              <a:gd name="connsiteY5224" fmla="*/ 209958 h 1996549"/>
              <a:gd name="connsiteX5225" fmla="*/ 1295055 w 1998270"/>
              <a:gd name="connsiteY5225" fmla="*/ 233665 h 1996549"/>
              <a:gd name="connsiteX5226" fmla="*/ 1271348 w 1998270"/>
              <a:gd name="connsiteY5226" fmla="*/ 209958 h 1996549"/>
              <a:gd name="connsiteX5227" fmla="*/ 1271348 w 1998270"/>
              <a:gd name="connsiteY5227" fmla="*/ 209787 h 1996549"/>
              <a:gd name="connsiteX5228" fmla="*/ 1295055 w 1998270"/>
              <a:gd name="connsiteY5228" fmla="*/ 186079 h 1996549"/>
              <a:gd name="connsiteX5229" fmla="*/ 1357139 w 1998270"/>
              <a:gd name="connsiteY5229" fmla="*/ 185227 h 1996549"/>
              <a:gd name="connsiteX5230" fmla="*/ 1381870 w 1998270"/>
              <a:gd name="connsiteY5230" fmla="*/ 209959 h 1996549"/>
              <a:gd name="connsiteX5231" fmla="*/ 1381870 w 1998270"/>
              <a:gd name="connsiteY5231" fmla="*/ 210129 h 1996549"/>
              <a:gd name="connsiteX5232" fmla="*/ 1357139 w 1998270"/>
              <a:gd name="connsiteY5232" fmla="*/ 234519 h 1996549"/>
              <a:gd name="connsiteX5233" fmla="*/ 1356798 w 1998270"/>
              <a:gd name="connsiteY5233" fmla="*/ 234519 h 1996549"/>
              <a:gd name="connsiteX5234" fmla="*/ 1332578 w 1998270"/>
              <a:gd name="connsiteY5234" fmla="*/ 209959 h 1996549"/>
              <a:gd name="connsiteX5235" fmla="*/ 1332578 w 1998270"/>
              <a:gd name="connsiteY5235" fmla="*/ 209788 h 1996549"/>
              <a:gd name="connsiteX5236" fmla="*/ 1357139 w 1998270"/>
              <a:gd name="connsiteY5236" fmla="*/ 185227 h 1996549"/>
              <a:gd name="connsiteX5237" fmla="*/ 1417857 w 1998270"/>
              <a:gd name="connsiteY5237" fmla="*/ 184544 h 1996549"/>
              <a:gd name="connsiteX5238" fmla="*/ 1443271 w 1998270"/>
              <a:gd name="connsiteY5238" fmla="*/ 209958 h 1996549"/>
              <a:gd name="connsiteX5239" fmla="*/ 1417857 w 1998270"/>
              <a:gd name="connsiteY5239" fmla="*/ 235201 h 1996549"/>
              <a:gd name="connsiteX5240" fmla="*/ 1392615 w 1998270"/>
              <a:gd name="connsiteY5240" fmla="*/ 209958 h 1996549"/>
              <a:gd name="connsiteX5241" fmla="*/ 1417857 w 1998270"/>
              <a:gd name="connsiteY5241" fmla="*/ 184544 h 1996549"/>
              <a:gd name="connsiteX5242" fmla="*/ 1971151 w 1998270"/>
              <a:gd name="connsiteY5242" fmla="*/ 184033 h 1996549"/>
              <a:gd name="connsiteX5243" fmla="*/ 1997076 w 1998270"/>
              <a:gd name="connsiteY5243" fmla="*/ 209958 h 1996549"/>
              <a:gd name="connsiteX5244" fmla="*/ 1971151 w 1998270"/>
              <a:gd name="connsiteY5244" fmla="*/ 235713 h 1996549"/>
              <a:gd name="connsiteX5245" fmla="*/ 1945397 w 1998270"/>
              <a:gd name="connsiteY5245" fmla="*/ 209958 h 1996549"/>
              <a:gd name="connsiteX5246" fmla="*/ 1945397 w 1998270"/>
              <a:gd name="connsiteY5246" fmla="*/ 209788 h 1996549"/>
              <a:gd name="connsiteX5247" fmla="*/ 1971151 w 1998270"/>
              <a:gd name="connsiteY5247" fmla="*/ 184033 h 1996549"/>
              <a:gd name="connsiteX5248" fmla="*/ 1479259 w 1998270"/>
              <a:gd name="connsiteY5248" fmla="*/ 183692 h 1996549"/>
              <a:gd name="connsiteX5249" fmla="*/ 1505525 w 1998270"/>
              <a:gd name="connsiteY5249" fmla="*/ 209959 h 1996549"/>
              <a:gd name="connsiteX5250" fmla="*/ 1505525 w 1998270"/>
              <a:gd name="connsiteY5250" fmla="*/ 210129 h 1996549"/>
              <a:gd name="connsiteX5251" fmla="*/ 1479259 w 1998270"/>
              <a:gd name="connsiteY5251" fmla="*/ 236054 h 1996549"/>
              <a:gd name="connsiteX5252" fmla="*/ 1478918 w 1998270"/>
              <a:gd name="connsiteY5252" fmla="*/ 236054 h 1996549"/>
              <a:gd name="connsiteX5253" fmla="*/ 1453163 w 1998270"/>
              <a:gd name="connsiteY5253" fmla="*/ 209959 h 1996549"/>
              <a:gd name="connsiteX5254" fmla="*/ 1453163 w 1998270"/>
              <a:gd name="connsiteY5254" fmla="*/ 209788 h 1996549"/>
              <a:gd name="connsiteX5255" fmla="*/ 1479259 w 1998270"/>
              <a:gd name="connsiteY5255" fmla="*/ 183692 h 1996549"/>
              <a:gd name="connsiteX5256" fmla="*/ 1540660 w 1998270"/>
              <a:gd name="connsiteY5256" fmla="*/ 183009 h 1996549"/>
              <a:gd name="connsiteX5257" fmla="*/ 1567609 w 1998270"/>
              <a:gd name="connsiteY5257" fmla="*/ 209958 h 1996549"/>
              <a:gd name="connsiteX5258" fmla="*/ 1567609 w 1998270"/>
              <a:gd name="connsiteY5258" fmla="*/ 210127 h 1996549"/>
              <a:gd name="connsiteX5259" fmla="*/ 1540660 w 1998270"/>
              <a:gd name="connsiteY5259" fmla="*/ 236736 h 1996549"/>
              <a:gd name="connsiteX5260" fmla="*/ 1513883 w 1998270"/>
              <a:gd name="connsiteY5260" fmla="*/ 209958 h 1996549"/>
              <a:gd name="connsiteX5261" fmla="*/ 1513883 w 1998270"/>
              <a:gd name="connsiteY5261" fmla="*/ 209787 h 1996549"/>
              <a:gd name="connsiteX5262" fmla="*/ 1540660 w 1998270"/>
              <a:gd name="connsiteY5262" fmla="*/ 183009 h 1996549"/>
              <a:gd name="connsiteX5263" fmla="*/ 1602061 w 1998270"/>
              <a:gd name="connsiteY5263" fmla="*/ 182157 h 1996549"/>
              <a:gd name="connsiteX5264" fmla="*/ 1629862 w 1998270"/>
              <a:gd name="connsiteY5264" fmla="*/ 209959 h 1996549"/>
              <a:gd name="connsiteX5265" fmla="*/ 1629862 w 1998270"/>
              <a:gd name="connsiteY5265" fmla="*/ 210129 h 1996549"/>
              <a:gd name="connsiteX5266" fmla="*/ 1602061 w 1998270"/>
              <a:gd name="connsiteY5266" fmla="*/ 237589 h 1996549"/>
              <a:gd name="connsiteX5267" fmla="*/ 1601720 w 1998270"/>
              <a:gd name="connsiteY5267" fmla="*/ 237589 h 1996549"/>
              <a:gd name="connsiteX5268" fmla="*/ 1574430 w 1998270"/>
              <a:gd name="connsiteY5268" fmla="*/ 209959 h 1996549"/>
              <a:gd name="connsiteX5269" fmla="*/ 1574430 w 1998270"/>
              <a:gd name="connsiteY5269" fmla="*/ 209788 h 1996549"/>
              <a:gd name="connsiteX5270" fmla="*/ 1602061 w 1998270"/>
              <a:gd name="connsiteY5270" fmla="*/ 182157 h 1996549"/>
              <a:gd name="connsiteX5271" fmla="*/ 1664144 w 1998270"/>
              <a:gd name="connsiteY5271" fmla="*/ 181474 h 1996549"/>
              <a:gd name="connsiteX5272" fmla="*/ 1692628 w 1998270"/>
              <a:gd name="connsiteY5272" fmla="*/ 209958 h 1996549"/>
              <a:gd name="connsiteX5273" fmla="*/ 1692628 w 1998270"/>
              <a:gd name="connsiteY5273" fmla="*/ 210127 h 1996549"/>
              <a:gd name="connsiteX5274" fmla="*/ 1664144 w 1998270"/>
              <a:gd name="connsiteY5274" fmla="*/ 238271 h 1996549"/>
              <a:gd name="connsiteX5275" fmla="*/ 1635832 w 1998270"/>
              <a:gd name="connsiteY5275" fmla="*/ 209958 h 1996549"/>
              <a:gd name="connsiteX5276" fmla="*/ 1635832 w 1998270"/>
              <a:gd name="connsiteY5276" fmla="*/ 209787 h 1996549"/>
              <a:gd name="connsiteX5277" fmla="*/ 1664144 w 1998270"/>
              <a:gd name="connsiteY5277" fmla="*/ 181474 h 1996549"/>
              <a:gd name="connsiteX5278" fmla="*/ 1724864 w 1998270"/>
              <a:gd name="connsiteY5278" fmla="*/ 180963 h 1996549"/>
              <a:gd name="connsiteX5279" fmla="*/ 1753859 w 1998270"/>
              <a:gd name="connsiteY5279" fmla="*/ 209959 h 1996549"/>
              <a:gd name="connsiteX5280" fmla="*/ 1724864 w 1998270"/>
              <a:gd name="connsiteY5280" fmla="*/ 238783 h 1996549"/>
              <a:gd name="connsiteX5281" fmla="*/ 1696040 w 1998270"/>
              <a:gd name="connsiteY5281" fmla="*/ 209959 h 1996549"/>
              <a:gd name="connsiteX5282" fmla="*/ 1724864 w 1998270"/>
              <a:gd name="connsiteY5282" fmla="*/ 180963 h 1996549"/>
              <a:gd name="connsiteX5283" fmla="*/ 1786632 w 1998270"/>
              <a:gd name="connsiteY5283" fmla="*/ 180317 h 1996549"/>
              <a:gd name="connsiteX5284" fmla="*/ 1816138 w 1998270"/>
              <a:gd name="connsiteY5284" fmla="*/ 209824 h 1996549"/>
              <a:gd name="connsiteX5285" fmla="*/ 1786632 w 1998270"/>
              <a:gd name="connsiteY5285" fmla="*/ 239330 h 1996549"/>
              <a:gd name="connsiteX5286" fmla="*/ 1757125 w 1998270"/>
              <a:gd name="connsiteY5286" fmla="*/ 209824 h 1996549"/>
              <a:gd name="connsiteX5287" fmla="*/ 1786632 w 1998270"/>
              <a:gd name="connsiteY5287" fmla="*/ 180317 h 1996549"/>
              <a:gd name="connsiteX5288" fmla="*/ 1847666 w 1998270"/>
              <a:gd name="connsiteY5288" fmla="*/ 180110 h 1996549"/>
              <a:gd name="connsiteX5289" fmla="*/ 1877514 w 1998270"/>
              <a:gd name="connsiteY5289" fmla="*/ 209958 h 1996549"/>
              <a:gd name="connsiteX5290" fmla="*/ 1877514 w 1998270"/>
              <a:gd name="connsiteY5290" fmla="*/ 210129 h 1996549"/>
              <a:gd name="connsiteX5291" fmla="*/ 1847666 w 1998270"/>
              <a:gd name="connsiteY5291" fmla="*/ 239636 h 1996549"/>
              <a:gd name="connsiteX5292" fmla="*/ 1817989 w 1998270"/>
              <a:gd name="connsiteY5292" fmla="*/ 209958 h 1996549"/>
              <a:gd name="connsiteX5293" fmla="*/ 1817989 w 1998270"/>
              <a:gd name="connsiteY5293" fmla="*/ 209788 h 1996549"/>
              <a:gd name="connsiteX5294" fmla="*/ 1847666 w 1998270"/>
              <a:gd name="connsiteY5294" fmla="*/ 180110 h 1996549"/>
              <a:gd name="connsiteX5295" fmla="*/ 1909067 w 1998270"/>
              <a:gd name="connsiteY5295" fmla="*/ 179939 h 1996549"/>
              <a:gd name="connsiteX5296" fmla="*/ 1939086 w 1998270"/>
              <a:gd name="connsiteY5296" fmla="*/ 209958 h 1996549"/>
              <a:gd name="connsiteX5297" fmla="*/ 1939086 w 1998270"/>
              <a:gd name="connsiteY5297" fmla="*/ 210127 h 1996549"/>
              <a:gd name="connsiteX5298" fmla="*/ 1909067 w 1998270"/>
              <a:gd name="connsiteY5298" fmla="*/ 239806 h 1996549"/>
              <a:gd name="connsiteX5299" fmla="*/ 1879220 w 1998270"/>
              <a:gd name="connsiteY5299" fmla="*/ 209958 h 1996549"/>
              <a:gd name="connsiteX5300" fmla="*/ 1879220 w 1998270"/>
              <a:gd name="connsiteY5300" fmla="*/ 209787 h 1996549"/>
              <a:gd name="connsiteX5301" fmla="*/ 1909067 w 1998270"/>
              <a:gd name="connsiteY5301" fmla="*/ 179939 h 1996549"/>
              <a:gd name="connsiteX5302" fmla="*/ 5629 w 1998270"/>
              <a:gd name="connsiteY5302" fmla="*/ 143951 h 1996549"/>
              <a:gd name="connsiteX5303" fmla="*/ 11086 w 1998270"/>
              <a:gd name="connsiteY5303" fmla="*/ 149409 h 1996549"/>
              <a:gd name="connsiteX5304" fmla="*/ 5629 w 1998270"/>
              <a:gd name="connsiteY5304" fmla="*/ 154867 h 1996549"/>
              <a:gd name="connsiteX5305" fmla="*/ 171 w 1998270"/>
              <a:gd name="connsiteY5305" fmla="*/ 149409 h 1996549"/>
              <a:gd name="connsiteX5306" fmla="*/ 5629 w 1998270"/>
              <a:gd name="connsiteY5306" fmla="*/ 143951 h 1996549"/>
              <a:gd name="connsiteX5307" fmla="*/ 67029 w 1998270"/>
              <a:gd name="connsiteY5307" fmla="*/ 140881 h 1996549"/>
              <a:gd name="connsiteX5308" fmla="*/ 74705 w 1998270"/>
              <a:gd name="connsiteY5308" fmla="*/ 148557 h 1996549"/>
              <a:gd name="connsiteX5309" fmla="*/ 67029 w 1998270"/>
              <a:gd name="connsiteY5309" fmla="*/ 156232 h 1996549"/>
              <a:gd name="connsiteX5310" fmla="*/ 59355 w 1998270"/>
              <a:gd name="connsiteY5310" fmla="*/ 148557 h 1996549"/>
              <a:gd name="connsiteX5311" fmla="*/ 67029 w 1998270"/>
              <a:gd name="connsiteY5311" fmla="*/ 140881 h 1996549"/>
              <a:gd name="connsiteX5312" fmla="*/ 129114 w 1998270"/>
              <a:gd name="connsiteY5312" fmla="*/ 140028 h 1996549"/>
              <a:gd name="connsiteX5313" fmla="*/ 137641 w 1998270"/>
              <a:gd name="connsiteY5313" fmla="*/ 148556 h 1996549"/>
              <a:gd name="connsiteX5314" fmla="*/ 129114 w 1998270"/>
              <a:gd name="connsiteY5314" fmla="*/ 157084 h 1996549"/>
              <a:gd name="connsiteX5315" fmla="*/ 120586 w 1998270"/>
              <a:gd name="connsiteY5315" fmla="*/ 148556 h 1996549"/>
              <a:gd name="connsiteX5316" fmla="*/ 129114 w 1998270"/>
              <a:gd name="connsiteY5316" fmla="*/ 140028 h 1996549"/>
              <a:gd name="connsiteX5317" fmla="*/ 189832 w 1998270"/>
              <a:gd name="connsiteY5317" fmla="*/ 139176 h 1996549"/>
              <a:gd name="connsiteX5318" fmla="*/ 190173 w 1998270"/>
              <a:gd name="connsiteY5318" fmla="*/ 139176 h 1996549"/>
              <a:gd name="connsiteX5319" fmla="*/ 199213 w 1998270"/>
              <a:gd name="connsiteY5319" fmla="*/ 148557 h 1996549"/>
              <a:gd name="connsiteX5320" fmla="*/ 189832 w 1998270"/>
              <a:gd name="connsiteY5320" fmla="*/ 157938 h 1996549"/>
              <a:gd name="connsiteX5321" fmla="*/ 180452 w 1998270"/>
              <a:gd name="connsiteY5321" fmla="*/ 148557 h 1996549"/>
              <a:gd name="connsiteX5322" fmla="*/ 189832 w 1998270"/>
              <a:gd name="connsiteY5322" fmla="*/ 139176 h 1996549"/>
              <a:gd name="connsiteX5323" fmla="*/ 251233 w 1998270"/>
              <a:gd name="connsiteY5323" fmla="*/ 138493 h 1996549"/>
              <a:gd name="connsiteX5324" fmla="*/ 251574 w 1998270"/>
              <a:gd name="connsiteY5324" fmla="*/ 138493 h 1996549"/>
              <a:gd name="connsiteX5325" fmla="*/ 261296 w 1998270"/>
              <a:gd name="connsiteY5325" fmla="*/ 148556 h 1996549"/>
              <a:gd name="connsiteX5326" fmla="*/ 251233 w 1998270"/>
              <a:gd name="connsiteY5326" fmla="*/ 158619 h 1996549"/>
              <a:gd name="connsiteX5327" fmla="*/ 241171 w 1998270"/>
              <a:gd name="connsiteY5327" fmla="*/ 148556 h 1996549"/>
              <a:gd name="connsiteX5328" fmla="*/ 251233 w 1998270"/>
              <a:gd name="connsiteY5328" fmla="*/ 138493 h 1996549"/>
              <a:gd name="connsiteX5329" fmla="*/ 313001 w 1998270"/>
              <a:gd name="connsiteY5329" fmla="*/ 137507 h 1996549"/>
              <a:gd name="connsiteX5330" fmla="*/ 323917 w 1998270"/>
              <a:gd name="connsiteY5330" fmla="*/ 148423 h 1996549"/>
              <a:gd name="connsiteX5331" fmla="*/ 313001 w 1998270"/>
              <a:gd name="connsiteY5331" fmla="*/ 159339 h 1996549"/>
              <a:gd name="connsiteX5332" fmla="*/ 302085 w 1998270"/>
              <a:gd name="connsiteY5332" fmla="*/ 148423 h 1996549"/>
              <a:gd name="connsiteX5333" fmla="*/ 313001 w 1998270"/>
              <a:gd name="connsiteY5333" fmla="*/ 137507 h 1996549"/>
              <a:gd name="connsiteX5334" fmla="*/ 374036 w 1998270"/>
              <a:gd name="connsiteY5334" fmla="*/ 136788 h 1996549"/>
              <a:gd name="connsiteX5335" fmla="*/ 385804 w 1998270"/>
              <a:gd name="connsiteY5335" fmla="*/ 148557 h 1996549"/>
              <a:gd name="connsiteX5336" fmla="*/ 374036 w 1998270"/>
              <a:gd name="connsiteY5336" fmla="*/ 160326 h 1996549"/>
              <a:gd name="connsiteX5337" fmla="*/ 362268 w 1998270"/>
              <a:gd name="connsiteY5337" fmla="*/ 148557 h 1996549"/>
              <a:gd name="connsiteX5338" fmla="*/ 374036 w 1998270"/>
              <a:gd name="connsiteY5338" fmla="*/ 136788 h 1996549"/>
              <a:gd name="connsiteX5339" fmla="*/ 436120 w 1998270"/>
              <a:gd name="connsiteY5339" fmla="*/ 135935 h 1996549"/>
              <a:gd name="connsiteX5340" fmla="*/ 448741 w 1998270"/>
              <a:gd name="connsiteY5340" fmla="*/ 148557 h 1996549"/>
              <a:gd name="connsiteX5341" fmla="*/ 436120 w 1998270"/>
              <a:gd name="connsiteY5341" fmla="*/ 161178 h 1996549"/>
              <a:gd name="connsiteX5342" fmla="*/ 423499 w 1998270"/>
              <a:gd name="connsiteY5342" fmla="*/ 148557 h 1996549"/>
              <a:gd name="connsiteX5343" fmla="*/ 436120 w 1998270"/>
              <a:gd name="connsiteY5343" fmla="*/ 135935 h 1996549"/>
              <a:gd name="connsiteX5344" fmla="*/ 496839 w 1998270"/>
              <a:gd name="connsiteY5344" fmla="*/ 135082 h 1996549"/>
              <a:gd name="connsiteX5345" fmla="*/ 510313 w 1998270"/>
              <a:gd name="connsiteY5345" fmla="*/ 148556 h 1996549"/>
              <a:gd name="connsiteX5346" fmla="*/ 496839 w 1998270"/>
              <a:gd name="connsiteY5346" fmla="*/ 162031 h 1996549"/>
              <a:gd name="connsiteX5347" fmla="*/ 483365 w 1998270"/>
              <a:gd name="connsiteY5347" fmla="*/ 148556 h 1996549"/>
              <a:gd name="connsiteX5348" fmla="*/ 496839 w 1998270"/>
              <a:gd name="connsiteY5348" fmla="*/ 135082 h 1996549"/>
              <a:gd name="connsiteX5349" fmla="*/ 558239 w 1998270"/>
              <a:gd name="connsiteY5349" fmla="*/ 134229 h 1996549"/>
              <a:gd name="connsiteX5350" fmla="*/ 558580 w 1998270"/>
              <a:gd name="connsiteY5350" fmla="*/ 134229 h 1996549"/>
              <a:gd name="connsiteX5351" fmla="*/ 572566 w 1998270"/>
              <a:gd name="connsiteY5351" fmla="*/ 148556 h 1996549"/>
              <a:gd name="connsiteX5352" fmla="*/ 558239 w 1998270"/>
              <a:gd name="connsiteY5352" fmla="*/ 162883 h 1996549"/>
              <a:gd name="connsiteX5353" fmla="*/ 543913 w 1998270"/>
              <a:gd name="connsiteY5353" fmla="*/ 148556 h 1996549"/>
              <a:gd name="connsiteX5354" fmla="*/ 558239 w 1998270"/>
              <a:gd name="connsiteY5354" fmla="*/ 134229 h 1996549"/>
              <a:gd name="connsiteX5355" fmla="*/ 619642 w 1998270"/>
              <a:gd name="connsiteY5355" fmla="*/ 133377 h 1996549"/>
              <a:gd name="connsiteX5356" fmla="*/ 634821 w 1998270"/>
              <a:gd name="connsiteY5356" fmla="*/ 148557 h 1996549"/>
              <a:gd name="connsiteX5357" fmla="*/ 634821 w 1998270"/>
              <a:gd name="connsiteY5357" fmla="*/ 148728 h 1996549"/>
              <a:gd name="connsiteX5358" fmla="*/ 619642 w 1998270"/>
              <a:gd name="connsiteY5358" fmla="*/ 163566 h 1996549"/>
              <a:gd name="connsiteX5359" fmla="*/ 619471 w 1998270"/>
              <a:gd name="connsiteY5359" fmla="*/ 163566 h 1996549"/>
              <a:gd name="connsiteX5360" fmla="*/ 604462 w 1998270"/>
              <a:gd name="connsiteY5360" fmla="*/ 148557 h 1996549"/>
              <a:gd name="connsiteX5361" fmla="*/ 619642 w 1998270"/>
              <a:gd name="connsiteY5361" fmla="*/ 133377 h 1996549"/>
              <a:gd name="connsiteX5362" fmla="*/ 681043 w 1998270"/>
              <a:gd name="connsiteY5362" fmla="*/ 132524 h 1996549"/>
              <a:gd name="connsiteX5363" fmla="*/ 697075 w 1998270"/>
              <a:gd name="connsiteY5363" fmla="*/ 148557 h 1996549"/>
              <a:gd name="connsiteX5364" fmla="*/ 681043 w 1998270"/>
              <a:gd name="connsiteY5364" fmla="*/ 164419 h 1996549"/>
              <a:gd name="connsiteX5365" fmla="*/ 665011 w 1998270"/>
              <a:gd name="connsiteY5365" fmla="*/ 148557 h 1996549"/>
              <a:gd name="connsiteX5366" fmla="*/ 681043 w 1998270"/>
              <a:gd name="connsiteY5366" fmla="*/ 132524 h 1996549"/>
              <a:gd name="connsiteX5367" fmla="*/ 743125 w 1998270"/>
              <a:gd name="connsiteY5367" fmla="*/ 131842 h 1996549"/>
              <a:gd name="connsiteX5368" fmla="*/ 760181 w 1998270"/>
              <a:gd name="connsiteY5368" fmla="*/ 148898 h 1996549"/>
              <a:gd name="connsiteX5369" fmla="*/ 743125 w 1998270"/>
              <a:gd name="connsiteY5369" fmla="*/ 165954 h 1996549"/>
              <a:gd name="connsiteX5370" fmla="*/ 726070 w 1998270"/>
              <a:gd name="connsiteY5370" fmla="*/ 148898 h 1996549"/>
              <a:gd name="connsiteX5371" fmla="*/ 743125 w 1998270"/>
              <a:gd name="connsiteY5371" fmla="*/ 131842 h 1996549"/>
              <a:gd name="connsiteX5372" fmla="*/ 803844 w 1998270"/>
              <a:gd name="connsiteY5372" fmla="*/ 130989 h 1996549"/>
              <a:gd name="connsiteX5373" fmla="*/ 820900 w 1998270"/>
              <a:gd name="connsiteY5373" fmla="*/ 148045 h 1996549"/>
              <a:gd name="connsiteX5374" fmla="*/ 803844 w 1998270"/>
              <a:gd name="connsiteY5374" fmla="*/ 165101 h 1996549"/>
              <a:gd name="connsiteX5375" fmla="*/ 786789 w 1998270"/>
              <a:gd name="connsiteY5375" fmla="*/ 148045 h 1996549"/>
              <a:gd name="connsiteX5376" fmla="*/ 803844 w 1998270"/>
              <a:gd name="connsiteY5376" fmla="*/ 130989 h 1996549"/>
              <a:gd name="connsiteX5377" fmla="*/ 865246 w 1998270"/>
              <a:gd name="connsiteY5377" fmla="*/ 130136 h 1996549"/>
              <a:gd name="connsiteX5378" fmla="*/ 883666 w 1998270"/>
              <a:gd name="connsiteY5378" fmla="*/ 148557 h 1996549"/>
              <a:gd name="connsiteX5379" fmla="*/ 883666 w 1998270"/>
              <a:gd name="connsiteY5379" fmla="*/ 148727 h 1996549"/>
              <a:gd name="connsiteX5380" fmla="*/ 865246 w 1998270"/>
              <a:gd name="connsiteY5380" fmla="*/ 166807 h 1996549"/>
              <a:gd name="connsiteX5381" fmla="*/ 846826 w 1998270"/>
              <a:gd name="connsiteY5381" fmla="*/ 148557 h 1996549"/>
              <a:gd name="connsiteX5382" fmla="*/ 865246 w 1998270"/>
              <a:gd name="connsiteY5382" fmla="*/ 130136 h 1996549"/>
              <a:gd name="connsiteX5383" fmla="*/ 926648 w 1998270"/>
              <a:gd name="connsiteY5383" fmla="*/ 129283 h 1996549"/>
              <a:gd name="connsiteX5384" fmla="*/ 926989 w 1998270"/>
              <a:gd name="connsiteY5384" fmla="*/ 129283 h 1996549"/>
              <a:gd name="connsiteX5385" fmla="*/ 945921 w 1998270"/>
              <a:gd name="connsiteY5385" fmla="*/ 148557 h 1996549"/>
              <a:gd name="connsiteX5386" fmla="*/ 945921 w 1998270"/>
              <a:gd name="connsiteY5386" fmla="*/ 148727 h 1996549"/>
              <a:gd name="connsiteX5387" fmla="*/ 926648 w 1998270"/>
              <a:gd name="connsiteY5387" fmla="*/ 167659 h 1996549"/>
              <a:gd name="connsiteX5388" fmla="*/ 907375 w 1998270"/>
              <a:gd name="connsiteY5388" fmla="*/ 148557 h 1996549"/>
              <a:gd name="connsiteX5389" fmla="*/ 926648 w 1998270"/>
              <a:gd name="connsiteY5389" fmla="*/ 129283 h 1996549"/>
              <a:gd name="connsiteX5390" fmla="*/ 988048 w 1998270"/>
              <a:gd name="connsiteY5390" fmla="*/ 128430 h 1996549"/>
              <a:gd name="connsiteX5391" fmla="*/ 1008175 w 1998270"/>
              <a:gd name="connsiteY5391" fmla="*/ 148556 h 1996549"/>
              <a:gd name="connsiteX5392" fmla="*/ 1008175 w 1998270"/>
              <a:gd name="connsiteY5392" fmla="*/ 148727 h 1996549"/>
              <a:gd name="connsiteX5393" fmla="*/ 988048 w 1998270"/>
              <a:gd name="connsiteY5393" fmla="*/ 168512 h 1996549"/>
              <a:gd name="connsiteX5394" fmla="*/ 987878 w 1998270"/>
              <a:gd name="connsiteY5394" fmla="*/ 168512 h 1996549"/>
              <a:gd name="connsiteX5395" fmla="*/ 967923 w 1998270"/>
              <a:gd name="connsiteY5395" fmla="*/ 148556 h 1996549"/>
              <a:gd name="connsiteX5396" fmla="*/ 988048 w 1998270"/>
              <a:gd name="connsiteY5396" fmla="*/ 128430 h 1996549"/>
              <a:gd name="connsiteX5397" fmla="*/ 1050132 w 1998270"/>
              <a:gd name="connsiteY5397" fmla="*/ 127748 h 1996549"/>
              <a:gd name="connsiteX5398" fmla="*/ 1050473 w 1998270"/>
              <a:gd name="connsiteY5398" fmla="*/ 127748 h 1996549"/>
              <a:gd name="connsiteX5399" fmla="*/ 1070940 w 1998270"/>
              <a:gd name="connsiteY5399" fmla="*/ 148557 h 1996549"/>
              <a:gd name="connsiteX5400" fmla="*/ 1070940 w 1998270"/>
              <a:gd name="connsiteY5400" fmla="*/ 148727 h 1996549"/>
              <a:gd name="connsiteX5401" fmla="*/ 1050132 w 1998270"/>
              <a:gd name="connsiteY5401" fmla="*/ 169194 h 1996549"/>
              <a:gd name="connsiteX5402" fmla="*/ 1029324 w 1998270"/>
              <a:gd name="connsiteY5402" fmla="*/ 148557 h 1996549"/>
              <a:gd name="connsiteX5403" fmla="*/ 1050132 w 1998270"/>
              <a:gd name="connsiteY5403" fmla="*/ 127748 h 1996549"/>
              <a:gd name="connsiteX5404" fmla="*/ 1172253 w 1998270"/>
              <a:gd name="connsiteY5404" fmla="*/ 126895 h 1996549"/>
              <a:gd name="connsiteX5405" fmla="*/ 1194767 w 1998270"/>
              <a:gd name="connsiteY5405" fmla="*/ 149409 h 1996549"/>
              <a:gd name="connsiteX5406" fmla="*/ 1172253 w 1998270"/>
              <a:gd name="connsiteY5406" fmla="*/ 171752 h 1996549"/>
              <a:gd name="connsiteX5407" fmla="*/ 1149910 w 1998270"/>
              <a:gd name="connsiteY5407" fmla="*/ 149409 h 1996549"/>
              <a:gd name="connsiteX5408" fmla="*/ 1172253 w 1998270"/>
              <a:gd name="connsiteY5408" fmla="*/ 126895 h 1996549"/>
              <a:gd name="connsiteX5409" fmla="*/ 1110851 w 1998270"/>
              <a:gd name="connsiteY5409" fmla="*/ 126895 h 1996549"/>
              <a:gd name="connsiteX5410" fmla="*/ 1132512 w 1998270"/>
              <a:gd name="connsiteY5410" fmla="*/ 148556 h 1996549"/>
              <a:gd name="connsiteX5411" fmla="*/ 1132512 w 1998270"/>
              <a:gd name="connsiteY5411" fmla="*/ 148727 h 1996549"/>
              <a:gd name="connsiteX5412" fmla="*/ 1110851 w 1998270"/>
              <a:gd name="connsiteY5412" fmla="*/ 170047 h 1996549"/>
              <a:gd name="connsiteX5413" fmla="*/ 1110681 w 1998270"/>
              <a:gd name="connsiteY5413" fmla="*/ 170047 h 1996549"/>
              <a:gd name="connsiteX5414" fmla="*/ 1089191 w 1998270"/>
              <a:gd name="connsiteY5414" fmla="*/ 148556 h 1996549"/>
              <a:gd name="connsiteX5415" fmla="*/ 1110851 w 1998270"/>
              <a:gd name="connsiteY5415" fmla="*/ 126895 h 1996549"/>
              <a:gd name="connsiteX5416" fmla="*/ 1233654 w 1998270"/>
              <a:gd name="connsiteY5416" fmla="*/ 125190 h 1996549"/>
              <a:gd name="connsiteX5417" fmla="*/ 1257020 w 1998270"/>
              <a:gd name="connsiteY5417" fmla="*/ 148557 h 1996549"/>
              <a:gd name="connsiteX5418" fmla="*/ 1257020 w 1998270"/>
              <a:gd name="connsiteY5418" fmla="*/ 148728 h 1996549"/>
              <a:gd name="connsiteX5419" fmla="*/ 1233654 w 1998270"/>
              <a:gd name="connsiteY5419" fmla="*/ 171753 h 1996549"/>
              <a:gd name="connsiteX5420" fmla="*/ 1210458 w 1998270"/>
              <a:gd name="connsiteY5420" fmla="*/ 148557 h 1996549"/>
              <a:gd name="connsiteX5421" fmla="*/ 1210458 w 1998270"/>
              <a:gd name="connsiteY5421" fmla="*/ 148386 h 1996549"/>
              <a:gd name="connsiteX5422" fmla="*/ 1233654 w 1998270"/>
              <a:gd name="connsiteY5422" fmla="*/ 125190 h 1996549"/>
              <a:gd name="connsiteX5423" fmla="*/ 1295055 w 1998270"/>
              <a:gd name="connsiteY5423" fmla="*/ 124508 h 1996549"/>
              <a:gd name="connsiteX5424" fmla="*/ 1319104 w 1998270"/>
              <a:gd name="connsiteY5424" fmla="*/ 148557 h 1996549"/>
              <a:gd name="connsiteX5425" fmla="*/ 1295055 w 1998270"/>
              <a:gd name="connsiteY5425" fmla="*/ 172435 h 1996549"/>
              <a:gd name="connsiteX5426" fmla="*/ 1271177 w 1998270"/>
              <a:gd name="connsiteY5426" fmla="*/ 148557 h 1996549"/>
              <a:gd name="connsiteX5427" fmla="*/ 1295055 w 1998270"/>
              <a:gd name="connsiteY5427" fmla="*/ 124508 h 1996549"/>
              <a:gd name="connsiteX5428" fmla="*/ 1357139 w 1998270"/>
              <a:gd name="connsiteY5428" fmla="*/ 123655 h 1996549"/>
              <a:gd name="connsiteX5429" fmla="*/ 1382040 w 1998270"/>
              <a:gd name="connsiteY5429" fmla="*/ 148557 h 1996549"/>
              <a:gd name="connsiteX5430" fmla="*/ 1382040 w 1998270"/>
              <a:gd name="connsiteY5430" fmla="*/ 148728 h 1996549"/>
              <a:gd name="connsiteX5431" fmla="*/ 1357139 w 1998270"/>
              <a:gd name="connsiteY5431" fmla="*/ 173288 h 1996549"/>
              <a:gd name="connsiteX5432" fmla="*/ 1332408 w 1998270"/>
              <a:gd name="connsiteY5432" fmla="*/ 148557 h 1996549"/>
              <a:gd name="connsiteX5433" fmla="*/ 1332408 w 1998270"/>
              <a:gd name="connsiteY5433" fmla="*/ 148387 h 1996549"/>
              <a:gd name="connsiteX5434" fmla="*/ 1357139 w 1998270"/>
              <a:gd name="connsiteY5434" fmla="*/ 123655 h 1996549"/>
              <a:gd name="connsiteX5435" fmla="*/ 1417857 w 1998270"/>
              <a:gd name="connsiteY5435" fmla="*/ 122802 h 1996549"/>
              <a:gd name="connsiteX5436" fmla="*/ 1418198 w 1998270"/>
              <a:gd name="connsiteY5436" fmla="*/ 122802 h 1996549"/>
              <a:gd name="connsiteX5437" fmla="*/ 1443612 w 1998270"/>
              <a:gd name="connsiteY5437" fmla="*/ 148557 h 1996549"/>
              <a:gd name="connsiteX5438" fmla="*/ 1443612 w 1998270"/>
              <a:gd name="connsiteY5438" fmla="*/ 148727 h 1996549"/>
              <a:gd name="connsiteX5439" fmla="*/ 1417857 w 1998270"/>
              <a:gd name="connsiteY5439" fmla="*/ 174141 h 1996549"/>
              <a:gd name="connsiteX5440" fmla="*/ 1392274 w 1998270"/>
              <a:gd name="connsiteY5440" fmla="*/ 148557 h 1996549"/>
              <a:gd name="connsiteX5441" fmla="*/ 1392274 w 1998270"/>
              <a:gd name="connsiteY5441" fmla="*/ 148386 h 1996549"/>
              <a:gd name="connsiteX5442" fmla="*/ 1417857 w 1998270"/>
              <a:gd name="connsiteY5442" fmla="*/ 122802 h 1996549"/>
              <a:gd name="connsiteX5443" fmla="*/ 1479259 w 1998270"/>
              <a:gd name="connsiteY5443" fmla="*/ 122120 h 1996549"/>
              <a:gd name="connsiteX5444" fmla="*/ 1479600 w 1998270"/>
              <a:gd name="connsiteY5444" fmla="*/ 122120 h 1996549"/>
              <a:gd name="connsiteX5445" fmla="*/ 1505695 w 1998270"/>
              <a:gd name="connsiteY5445" fmla="*/ 148557 h 1996549"/>
              <a:gd name="connsiteX5446" fmla="*/ 1505695 w 1998270"/>
              <a:gd name="connsiteY5446" fmla="*/ 148728 h 1996549"/>
              <a:gd name="connsiteX5447" fmla="*/ 1479259 w 1998270"/>
              <a:gd name="connsiteY5447" fmla="*/ 174823 h 1996549"/>
              <a:gd name="connsiteX5448" fmla="*/ 1452993 w 1998270"/>
              <a:gd name="connsiteY5448" fmla="*/ 148557 h 1996549"/>
              <a:gd name="connsiteX5449" fmla="*/ 1452993 w 1998270"/>
              <a:gd name="connsiteY5449" fmla="*/ 148387 h 1996549"/>
              <a:gd name="connsiteX5450" fmla="*/ 1479259 w 1998270"/>
              <a:gd name="connsiteY5450" fmla="*/ 122120 h 1996549"/>
              <a:gd name="connsiteX5451" fmla="*/ 1971151 w 1998270"/>
              <a:gd name="connsiteY5451" fmla="*/ 121949 h 1996549"/>
              <a:gd name="connsiteX5452" fmla="*/ 1997758 w 1998270"/>
              <a:gd name="connsiteY5452" fmla="*/ 148557 h 1996549"/>
              <a:gd name="connsiteX5453" fmla="*/ 1997758 w 1998270"/>
              <a:gd name="connsiteY5453" fmla="*/ 148727 h 1996549"/>
              <a:gd name="connsiteX5454" fmla="*/ 1971151 w 1998270"/>
              <a:gd name="connsiteY5454" fmla="*/ 174993 h 1996549"/>
              <a:gd name="connsiteX5455" fmla="*/ 1970810 w 1998270"/>
              <a:gd name="connsiteY5455" fmla="*/ 174993 h 1996549"/>
              <a:gd name="connsiteX5456" fmla="*/ 1944714 w 1998270"/>
              <a:gd name="connsiteY5456" fmla="*/ 148557 h 1996549"/>
              <a:gd name="connsiteX5457" fmla="*/ 1944714 w 1998270"/>
              <a:gd name="connsiteY5457" fmla="*/ 148386 h 1996549"/>
              <a:gd name="connsiteX5458" fmla="*/ 1971151 w 1998270"/>
              <a:gd name="connsiteY5458" fmla="*/ 121949 h 1996549"/>
              <a:gd name="connsiteX5459" fmla="*/ 1540660 w 1998270"/>
              <a:gd name="connsiteY5459" fmla="*/ 121267 h 1996549"/>
              <a:gd name="connsiteX5460" fmla="*/ 1541001 w 1998270"/>
              <a:gd name="connsiteY5460" fmla="*/ 121267 h 1996549"/>
              <a:gd name="connsiteX5461" fmla="*/ 1567949 w 1998270"/>
              <a:gd name="connsiteY5461" fmla="*/ 148557 h 1996549"/>
              <a:gd name="connsiteX5462" fmla="*/ 1567949 w 1998270"/>
              <a:gd name="connsiteY5462" fmla="*/ 148727 h 1996549"/>
              <a:gd name="connsiteX5463" fmla="*/ 1540660 w 1998270"/>
              <a:gd name="connsiteY5463" fmla="*/ 175676 h 1996549"/>
              <a:gd name="connsiteX5464" fmla="*/ 1513542 w 1998270"/>
              <a:gd name="connsiteY5464" fmla="*/ 148557 h 1996549"/>
              <a:gd name="connsiteX5465" fmla="*/ 1513542 w 1998270"/>
              <a:gd name="connsiteY5465" fmla="*/ 148386 h 1996549"/>
              <a:gd name="connsiteX5466" fmla="*/ 1540660 w 1998270"/>
              <a:gd name="connsiteY5466" fmla="*/ 121267 h 1996549"/>
              <a:gd name="connsiteX5467" fmla="*/ 1602061 w 1998270"/>
              <a:gd name="connsiteY5467" fmla="*/ 120414 h 1996549"/>
              <a:gd name="connsiteX5468" fmla="*/ 1630203 w 1998270"/>
              <a:gd name="connsiteY5468" fmla="*/ 148557 h 1996549"/>
              <a:gd name="connsiteX5469" fmla="*/ 1630203 w 1998270"/>
              <a:gd name="connsiteY5469" fmla="*/ 148727 h 1996549"/>
              <a:gd name="connsiteX5470" fmla="*/ 1602061 w 1998270"/>
              <a:gd name="connsiteY5470" fmla="*/ 176528 h 1996549"/>
              <a:gd name="connsiteX5471" fmla="*/ 1601720 w 1998270"/>
              <a:gd name="connsiteY5471" fmla="*/ 176528 h 1996549"/>
              <a:gd name="connsiteX5472" fmla="*/ 1574089 w 1998270"/>
              <a:gd name="connsiteY5472" fmla="*/ 148557 h 1996549"/>
              <a:gd name="connsiteX5473" fmla="*/ 1574089 w 1998270"/>
              <a:gd name="connsiteY5473" fmla="*/ 148386 h 1996549"/>
              <a:gd name="connsiteX5474" fmla="*/ 1602061 w 1998270"/>
              <a:gd name="connsiteY5474" fmla="*/ 120414 h 1996549"/>
              <a:gd name="connsiteX5475" fmla="*/ 1664145 w 1998270"/>
              <a:gd name="connsiteY5475" fmla="*/ 119732 h 1996549"/>
              <a:gd name="connsiteX5476" fmla="*/ 1665014 w 1998270"/>
              <a:gd name="connsiteY5476" fmla="*/ 119750 h 1996549"/>
              <a:gd name="connsiteX5477" fmla="*/ 1692969 w 1998270"/>
              <a:gd name="connsiteY5477" fmla="*/ 149410 h 1996549"/>
              <a:gd name="connsiteX5478" fmla="*/ 1664145 w 1998270"/>
              <a:gd name="connsiteY5478" fmla="*/ 178064 h 1996549"/>
              <a:gd name="connsiteX5479" fmla="*/ 1663275 w 1998270"/>
              <a:gd name="connsiteY5479" fmla="*/ 178047 h 1996549"/>
              <a:gd name="connsiteX5480" fmla="*/ 1635491 w 1998270"/>
              <a:gd name="connsiteY5480" fmla="*/ 148557 h 1996549"/>
              <a:gd name="connsiteX5481" fmla="*/ 1635491 w 1998270"/>
              <a:gd name="connsiteY5481" fmla="*/ 148386 h 1996549"/>
              <a:gd name="connsiteX5482" fmla="*/ 1664145 w 1998270"/>
              <a:gd name="connsiteY5482" fmla="*/ 119732 h 1996549"/>
              <a:gd name="connsiteX5483" fmla="*/ 1724864 w 1998270"/>
              <a:gd name="connsiteY5483" fmla="*/ 119050 h 1996549"/>
              <a:gd name="connsiteX5484" fmla="*/ 1725205 w 1998270"/>
              <a:gd name="connsiteY5484" fmla="*/ 119050 h 1996549"/>
              <a:gd name="connsiteX5485" fmla="*/ 1754371 w 1998270"/>
              <a:gd name="connsiteY5485" fmla="*/ 148557 h 1996549"/>
              <a:gd name="connsiteX5486" fmla="*/ 1754371 w 1998270"/>
              <a:gd name="connsiteY5486" fmla="*/ 148728 h 1996549"/>
              <a:gd name="connsiteX5487" fmla="*/ 1724864 w 1998270"/>
              <a:gd name="connsiteY5487" fmla="*/ 177893 h 1996549"/>
              <a:gd name="connsiteX5488" fmla="*/ 1695528 w 1998270"/>
              <a:gd name="connsiteY5488" fmla="*/ 148557 h 1996549"/>
              <a:gd name="connsiteX5489" fmla="*/ 1695528 w 1998270"/>
              <a:gd name="connsiteY5489" fmla="*/ 148387 h 1996549"/>
              <a:gd name="connsiteX5490" fmla="*/ 1724864 w 1998270"/>
              <a:gd name="connsiteY5490" fmla="*/ 119050 h 1996549"/>
              <a:gd name="connsiteX5491" fmla="*/ 1786265 w 1998270"/>
              <a:gd name="connsiteY5491" fmla="*/ 118367 h 1996549"/>
              <a:gd name="connsiteX5492" fmla="*/ 1816454 w 1998270"/>
              <a:gd name="connsiteY5492" fmla="*/ 148556 h 1996549"/>
              <a:gd name="connsiteX5493" fmla="*/ 1816454 w 1998270"/>
              <a:gd name="connsiteY5493" fmla="*/ 148727 h 1996549"/>
              <a:gd name="connsiteX5494" fmla="*/ 1786265 w 1998270"/>
              <a:gd name="connsiteY5494" fmla="*/ 178575 h 1996549"/>
              <a:gd name="connsiteX5495" fmla="*/ 1756247 w 1998270"/>
              <a:gd name="connsiteY5495" fmla="*/ 148556 h 1996549"/>
              <a:gd name="connsiteX5496" fmla="*/ 1756247 w 1998270"/>
              <a:gd name="connsiteY5496" fmla="*/ 148386 h 1996549"/>
              <a:gd name="connsiteX5497" fmla="*/ 1786265 w 1998270"/>
              <a:gd name="connsiteY5497" fmla="*/ 118367 h 1996549"/>
              <a:gd name="connsiteX5498" fmla="*/ 1878367 w 1998270"/>
              <a:gd name="connsiteY5498" fmla="*/ 93637 h 1996549"/>
              <a:gd name="connsiteX5499" fmla="*/ 1850565 w 1998270"/>
              <a:gd name="connsiteY5499" fmla="*/ 118197 h 1996549"/>
              <a:gd name="connsiteX5500" fmla="*/ 1878367 w 1998270"/>
              <a:gd name="connsiteY5500" fmla="*/ 148216 h 1996549"/>
              <a:gd name="connsiteX5501" fmla="*/ 1904633 w 1998270"/>
              <a:gd name="connsiteY5501" fmla="*/ 118197 h 1996549"/>
              <a:gd name="connsiteX5502" fmla="*/ 1878367 w 1998270"/>
              <a:gd name="connsiteY5502" fmla="*/ 93637 h 1996549"/>
              <a:gd name="connsiteX5503" fmla="*/ 5628 w 1998270"/>
              <a:gd name="connsiteY5503" fmla="*/ 81527 h 1996549"/>
              <a:gd name="connsiteX5504" fmla="*/ 11257 w 1998270"/>
              <a:gd name="connsiteY5504" fmla="*/ 87156 h 1996549"/>
              <a:gd name="connsiteX5505" fmla="*/ 5628 w 1998270"/>
              <a:gd name="connsiteY5505" fmla="*/ 92784 h 1996549"/>
              <a:gd name="connsiteX5506" fmla="*/ 0 w 1998270"/>
              <a:gd name="connsiteY5506" fmla="*/ 87156 h 1996549"/>
              <a:gd name="connsiteX5507" fmla="*/ 5628 w 1998270"/>
              <a:gd name="connsiteY5507" fmla="*/ 81527 h 1996549"/>
              <a:gd name="connsiteX5508" fmla="*/ 67029 w 1998270"/>
              <a:gd name="connsiteY5508" fmla="*/ 79480 h 1996549"/>
              <a:gd name="connsiteX5509" fmla="*/ 74705 w 1998270"/>
              <a:gd name="connsiteY5509" fmla="*/ 87156 h 1996549"/>
              <a:gd name="connsiteX5510" fmla="*/ 67029 w 1998270"/>
              <a:gd name="connsiteY5510" fmla="*/ 94832 h 1996549"/>
              <a:gd name="connsiteX5511" fmla="*/ 59355 w 1998270"/>
              <a:gd name="connsiteY5511" fmla="*/ 87156 h 1996549"/>
              <a:gd name="connsiteX5512" fmla="*/ 67029 w 1998270"/>
              <a:gd name="connsiteY5512" fmla="*/ 79480 h 1996549"/>
              <a:gd name="connsiteX5513" fmla="*/ 129114 w 1998270"/>
              <a:gd name="connsiteY5513" fmla="*/ 78627 h 1996549"/>
              <a:gd name="connsiteX5514" fmla="*/ 137641 w 1998270"/>
              <a:gd name="connsiteY5514" fmla="*/ 87155 h 1996549"/>
              <a:gd name="connsiteX5515" fmla="*/ 129114 w 1998270"/>
              <a:gd name="connsiteY5515" fmla="*/ 95683 h 1996549"/>
              <a:gd name="connsiteX5516" fmla="*/ 120586 w 1998270"/>
              <a:gd name="connsiteY5516" fmla="*/ 87155 h 1996549"/>
              <a:gd name="connsiteX5517" fmla="*/ 129114 w 1998270"/>
              <a:gd name="connsiteY5517" fmla="*/ 78627 h 1996549"/>
              <a:gd name="connsiteX5518" fmla="*/ 189832 w 1998270"/>
              <a:gd name="connsiteY5518" fmla="*/ 77774 h 1996549"/>
              <a:gd name="connsiteX5519" fmla="*/ 190173 w 1998270"/>
              <a:gd name="connsiteY5519" fmla="*/ 77774 h 1996549"/>
              <a:gd name="connsiteX5520" fmla="*/ 199213 w 1998270"/>
              <a:gd name="connsiteY5520" fmla="*/ 87155 h 1996549"/>
              <a:gd name="connsiteX5521" fmla="*/ 189832 w 1998270"/>
              <a:gd name="connsiteY5521" fmla="*/ 96537 h 1996549"/>
              <a:gd name="connsiteX5522" fmla="*/ 180452 w 1998270"/>
              <a:gd name="connsiteY5522" fmla="*/ 87155 h 1996549"/>
              <a:gd name="connsiteX5523" fmla="*/ 189832 w 1998270"/>
              <a:gd name="connsiteY5523" fmla="*/ 77774 h 1996549"/>
              <a:gd name="connsiteX5524" fmla="*/ 251233 w 1998270"/>
              <a:gd name="connsiteY5524" fmla="*/ 76922 h 1996549"/>
              <a:gd name="connsiteX5525" fmla="*/ 261467 w 1998270"/>
              <a:gd name="connsiteY5525" fmla="*/ 87156 h 1996549"/>
              <a:gd name="connsiteX5526" fmla="*/ 251233 w 1998270"/>
              <a:gd name="connsiteY5526" fmla="*/ 97389 h 1996549"/>
              <a:gd name="connsiteX5527" fmla="*/ 241000 w 1998270"/>
              <a:gd name="connsiteY5527" fmla="*/ 87156 h 1996549"/>
              <a:gd name="connsiteX5528" fmla="*/ 251233 w 1998270"/>
              <a:gd name="connsiteY5528" fmla="*/ 76922 h 1996549"/>
              <a:gd name="connsiteX5529" fmla="*/ 374035 w 1998270"/>
              <a:gd name="connsiteY5529" fmla="*/ 75728 h 1996549"/>
              <a:gd name="connsiteX5530" fmla="*/ 385975 w 1998270"/>
              <a:gd name="connsiteY5530" fmla="*/ 87668 h 1996549"/>
              <a:gd name="connsiteX5531" fmla="*/ 374035 w 1998270"/>
              <a:gd name="connsiteY5531" fmla="*/ 99607 h 1996549"/>
              <a:gd name="connsiteX5532" fmla="*/ 362097 w 1998270"/>
              <a:gd name="connsiteY5532" fmla="*/ 87668 h 1996549"/>
              <a:gd name="connsiteX5533" fmla="*/ 374035 w 1998270"/>
              <a:gd name="connsiteY5533" fmla="*/ 75728 h 1996549"/>
              <a:gd name="connsiteX5534" fmla="*/ 312635 w 1998270"/>
              <a:gd name="connsiteY5534" fmla="*/ 75728 h 1996549"/>
              <a:gd name="connsiteX5535" fmla="*/ 323722 w 1998270"/>
              <a:gd name="connsiteY5535" fmla="*/ 86815 h 1996549"/>
              <a:gd name="connsiteX5536" fmla="*/ 312635 w 1998270"/>
              <a:gd name="connsiteY5536" fmla="*/ 97901 h 1996549"/>
              <a:gd name="connsiteX5537" fmla="*/ 301549 w 1998270"/>
              <a:gd name="connsiteY5537" fmla="*/ 86815 h 1996549"/>
              <a:gd name="connsiteX5538" fmla="*/ 312635 w 1998270"/>
              <a:gd name="connsiteY5538" fmla="*/ 75728 h 1996549"/>
              <a:gd name="connsiteX5539" fmla="*/ 436120 w 1998270"/>
              <a:gd name="connsiteY5539" fmla="*/ 74535 h 1996549"/>
              <a:gd name="connsiteX5540" fmla="*/ 448741 w 1998270"/>
              <a:gd name="connsiteY5540" fmla="*/ 87156 h 1996549"/>
              <a:gd name="connsiteX5541" fmla="*/ 436120 w 1998270"/>
              <a:gd name="connsiteY5541" fmla="*/ 99777 h 1996549"/>
              <a:gd name="connsiteX5542" fmla="*/ 423499 w 1998270"/>
              <a:gd name="connsiteY5542" fmla="*/ 87156 h 1996549"/>
              <a:gd name="connsiteX5543" fmla="*/ 436120 w 1998270"/>
              <a:gd name="connsiteY5543" fmla="*/ 74535 h 1996549"/>
              <a:gd name="connsiteX5544" fmla="*/ 496839 w 1998270"/>
              <a:gd name="connsiteY5544" fmla="*/ 73681 h 1996549"/>
              <a:gd name="connsiteX5545" fmla="*/ 510313 w 1998270"/>
              <a:gd name="connsiteY5545" fmla="*/ 87155 h 1996549"/>
              <a:gd name="connsiteX5546" fmla="*/ 496839 w 1998270"/>
              <a:gd name="connsiteY5546" fmla="*/ 100630 h 1996549"/>
              <a:gd name="connsiteX5547" fmla="*/ 483365 w 1998270"/>
              <a:gd name="connsiteY5547" fmla="*/ 87155 h 1996549"/>
              <a:gd name="connsiteX5548" fmla="*/ 496839 w 1998270"/>
              <a:gd name="connsiteY5548" fmla="*/ 73681 h 1996549"/>
              <a:gd name="connsiteX5549" fmla="*/ 558239 w 1998270"/>
              <a:gd name="connsiteY5549" fmla="*/ 72828 h 1996549"/>
              <a:gd name="connsiteX5550" fmla="*/ 558580 w 1998270"/>
              <a:gd name="connsiteY5550" fmla="*/ 72828 h 1996549"/>
              <a:gd name="connsiteX5551" fmla="*/ 572566 w 1998270"/>
              <a:gd name="connsiteY5551" fmla="*/ 87155 h 1996549"/>
              <a:gd name="connsiteX5552" fmla="*/ 558239 w 1998270"/>
              <a:gd name="connsiteY5552" fmla="*/ 101482 h 1996549"/>
              <a:gd name="connsiteX5553" fmla="*/ 543913 w 1998270"/>
              <a:gd name="connsiteY5553" fmla="*/ 87155 h 1996549"/>
              <a:gd name="connsiteX5554" fmla="*/ 558239 w 1998270"/>
              <a:gd name="connsiteY5554" fmla="*/ 72828 h 1996549"/>
              <a:gd name="connsiteX5555" fmla="*/ 619642 w 1998270"/>
              <a:gd name="connsiteY5555" fmla="*/ 71975 h 1996549"/>
              <a:gd name="connsiteX5556" fmla="*/ 634821 w 1998270"/>
              <a:gd name="connsiteY5556" fmla="*/ 87155 h 1996549"/>
              <a:gd name="connsiteX5557" fmla="*/ 634821 w 1998270"/>
              <a:gd name="connsiteY5557" fmla="*/ 87326 h 1996549"/>
              <a:gd name="connsiteX5558" fmla="*/ 619642 w 1998270"/>
              <a:gd name="connsiteY5558" fmla="*/ 102164 h 1996549"/>
              <a:gd name="connsiteX5559" fmla="*/ 619471 w 1998270"/>
              <a:gd name="connsiteY5559" fmla="*/ 102164 h 1996549"/>
              <a:gd name="connsiteX5560" fmla="*/ 604462 w 1998270"/>
              <a:gd name="connsiteY5560" fmla="*/ 87155 h 1996549"/>
              <a:gd name="connsiteX5561" fmla="*/ 619642 w 1998270"/>
              <a:gd name="connsiteY5561" fmla="*/ 71975 h 1996549"/>
              <a:gd name="connsiteX5562" fmla="*/ 681409 w 1998270"/>
              <a:gd name="connsiteY5562" fmla="*/ 70989 h 1996549"/>
              <a:gd name="connsiteX5563" fmla="*/ 697441 w 1998270"/>
              <a:gd name="connsiteY5563" fmla="*/ 87022 h 1996549"/>
              <a:gd name="connsiteX5564" fmla="*/ 681409 w 1998270"/>
              <a:gd name="connsiteY5564" fmla="*/ 103054 h 1996549"/>
              <a:gd name="connsiteX5565" fmla="*/ 665376 w 1998270"/>
              <a:gd name="connsiteY5565" fmla="*/ 87022 h 1996549"/>
              <a:gd name="connsiteX5566" fmla="*/ 681409 w 1998270"/>
              <a:gd name="connsiteY5566" fmla="*/ 70989 h 1996549"/>
              <a:gd name="connsiteX5567" fmla="*/ 743125 w 1998270"/>
              <a:gd name="connsiteY5567" fmla="*/ 70270 h 1996549"/>
              <a:gd name="connsiteX5568" fmla="*/ 760181 w 1998270"/>
              <a:gd name="connsiteY5568" fmla="*/ 87326 h 1996549"/>
              <a:gd name="connsiteX5569" fmla="*/ 743125 w 1998270"/>
              <a:gd name="connsiteY5569" fmla="*/ 104382 h 1996549"/>
              <a:gd name="connsiteX5570" fmla="*/ 726070 w 1998270"/>
              <a:gd name="connsiteY5570" fmla="*/ 87326 h 1996549"/>
              <a:gd name="connsiteX5571" fmla="*/ 743125 w 1998270"/>
              <a:gd name="connsiteY5571" fmla="*/ 70270 h 1996549"/>
              <a:gd name="connsiteX5572" fmla="*/ 803844 w 1998270"/>
              <a:gd name="connsiteY5572" fmla="*/ 69417 h 1996549"/>
              <a:gd name="connsiteX5573" fmla="*/ 820900 w 1998270"/>
              <a:gd name="connsiteY5573" fmla="*/ 86474 h 1996549"/>
              <a:gd name="connsiteX5574" fmla="*/ 803844 w 1998270"/>
              <a:gd name="connsiteY5574" fmla="*/ 103529 h 1996549"/>
              <a:gd name="connsiteX5575" fmla="*/ 786789 w 1998270"/>
              <a:gd name="connsiteY5575" fmla="*/ 86474 h 1996549"/>
              <a:gd name="connsiteX5576" fmla="*/ 803844 w 1998270"/>
              <a:gd name="connsiteY5576" fmla="*/ 69417 h 1996549"/>
              <a:gd name="connsiteX5577" fmla="*/ 865246 w 1998270"/>
              <a:gd name="connsiteY5577" fmla="*/ 68735 h 1996549"/>
              <a:gd name="connsiteX5578" fmla="*/ 883666 w 1998270"/>
              <a:gd name="connsiteY5578" fmla="*/ 87156 h 1996549"/>
              <a:gd name="connsiteX5579" fmla="*/ 883666 w 1998270"/>
              <a:gd name="connsiteY5579" fmla="*/ 87326 h 1996549"/>
              <a:gd name="connsiteX5580" fmla="*/ 865246 w 1998270"/>
              <a:gd name="connsiteY5580" fmla="*/ 105406 h 1996549"/>
              <a:gd name="connsiteX5581" fmla="*/ 846826 w 1998270"/>
              <a:gd name="connsiteY5581" fmla="*/ 87156 h 1996549"/>
              <a:gd name="connsiteX5582" fmla="*/ 865246 w 1998270"/>
              <a:gd name="connsiteY5582" fmla="*/ 68735 h 1996549"/>
              <a:gd name="connsiteX5583" fmla="*/ 927014 w 1998270"/>
              <a:gd name="connsiteY5583" fmla="*/ 67748 h 1996549"/>
              <a:gd name="connsiteX5584" fmla="*/ 946287 w 1998270"/>
              <a:gd name="connsiteY5584" fmla="*/ 87021 h 1996549"/>
              <a:gd name="connsiteX5585" fmla="*/ 927014 w 1998270"/>
              <a:gd name="connsiteY5585" fmla="*/ 106294 h 1996549"/>
              <a:gd name="connsiteX5586" fmla="*/ 907741 w 1998270"/>
              <a:gd name="connsiteY5586" fmla="*/ 87021 h 1996549"/>
              <a:gd name="connsiteX5587" fmla="*/ 927014 w 1998270"/>
              <a:gd name="connsiteY5587" fmla="*/ 67748 h 1996549"/>
              <a:gd name="connsiteX5588" fmla="*/ 988048 w 1998270"/>
              <a:gd name="connsiteY5588" fmla="*/ 67029 h 1996549"/>
              <a:gd name="connsiteX5589" fmla="*/ 1008175 w 1998270"/>
              <a:gd name="connsiteY5589" fmla="*/ 87155 h 1996549"/>
              <a:gd name="connsiteX5590" fmla="*/ 1008175 w 1998270"/>
              <a:gd name="connsiteY5590" fmla="*/ 87326 h 1996549"/>
              <a:gd name="connsiteX5591" fmla="*/ 988048 w 1998270"/>
              <a:gd name="connsiteY5591" fmla="*/ 107111 h 1996549"/>
              <a:gd name="connsiteX5592" fmla="*/ 987878 w 1998270"/>
              <a:gd name="connsiteY5592" fmla="*/ 107111 h 1996549"/>
              <a:gd name="connsiteX5593" fmla="*/ 967923 w 1998270"/>
              <a:gd name="connsiteY5593" fmla="*/ 87155 h 1996549"/>
              <a:gd name="connsiteX5594" fmla="*/ 988048 w 1998270"/>
              <a:gd name="connsiteY5594" fmla="*/ 67029 h 1996549"/>
              <a:gd name="connsiteX5595" fmla="*/ 1049817 w 1998270"/>
              <a:gd name="connsiteY5595" fmla="*/ 66042 h 1996549"/>
              <a:gd name="connsiteX5596" fmla="*/ 1070796 w 1998270"/>
              <a:gd name="connsiteY5596" fmla="*/ 87021 h 1996549"/>
              <a:gd name="connsiteX5597" fmla="*/ 1049817 w 1998270"/>
              <a:gd name="connsiteY5597" fmla="*/ 108000 h 1996549"/>
              <a:gd name="connsiteX5598" fmla="*/ 1028838 w 1998270"/>
              <a:gd name="connsiteY5598" fmla="*/ 87021 h 1996549"/>
              <a:gd name="connsiteX5599" fmla="*/ 1049817 w 1998270"/>
              <a:gd name="connsiteY5599" fmla="*/ 66042 h 1996549"/>
              <a:gd name="connsiteX5600" fmla="*/ 1110851 w 1998270"/>
              <a:gd name="connsiteY5600" fmla="*/ 65324 h 1996549"/>
              <a:gd name="connsiteX5601" fmla="*/ 1132683 w 1998270"/>
              <a:gd name="connsiteY5601" fmla="*/ 87156 h 1996549"/>
              <a:gd name="connsiteX5602" fmla="*/ 1132683 w 1998270"/>
              <a:gd name="connsiteY5602" fmla="*/ 87326 h 1996549"/>
              <a:gd name="connsiteX5603" fmla="*/ 1110851 w 1998270"/>
              <a:gd name="connsiteY5603" fmla="*/ 108817 h 1996549"/>
              <a:gd name="connsiteX5604" fmla="*/ 1089191 w 1998270"/>
              <a:gd name="connsiteY5604" fmla="*/ 87156 h 1996549"/>
              <a:gd name="connsiteX5605" fmla="*/ 1089191 w 1998270"/>
              <a:gd name="connsiteY5605" fmla="*/ 86986 h 1996549"/>
              <a:gd name="connsiteX5606" fmla="*/ 1110851 w 1998270"/>
              <a:gd name="connsiteY5606" fmla="*/ 65324 h 1996549"/>
              <a:gd name="connsiteX5607" fmla="*/ 1172253 w 1998270"/>
              <a:gd name="connsiteY5607" fmla="*/ 64642 h 1996549"/>
              <a:gd name="connsiteX5608" fmla="*/ 1194767 w 1998270"/>
              <a:gd name="connsiteY5608" fmla="*/ 87155 h 1996549"/>
              <a:gd name="connsiteX5609" fmla="*/ 1172253 w 1998270"/>
              <a:gd name="connsiteY5609" fmla="*/ 109498 h 1996549"/>
              <a:gd name="connsiteX5610" fmla="*/ 1149910 w 1998270"/>
              <a:gd name="connsiteY5610" fmla="*/ 87155 h 1996549"/>
              <a:gd name="connsiteX5611" fmla="*/ 1172253 w 1998270"/>
              <a:gd name="connsiteY5611" fmla="*/ 64642 h 1996549"/>
              <a:gd name="connsiteX5612" fmla="*/ 1233654 w 1998270"/>
              <a:gd name="connsiteY5612" fmla="*/ 63789 h 1996549"/>
              <a:gd name="connsiteX5613" fmla="*/ 1257020 w 1998270"/>
              <a:gd name="connsiteY5613" fmla="*/ 87156 h 1996549"/>
              <a:gd name="connsiteX5614" fmla="*/ 1257020 w 1998270"/>
              <a:gd name="connsiteY5614" fmla="*/ 87326 h 1996549"/>
              <a:gd name="connsiteX5615" fmla="*/ 1233654 w 1998270"/>
              <a:gd name="connsiteY5615" fmla="*/ 110352 h 1996549"/>
              <a:gd name="connsiteX5616" fmla="*/ 1210458 w 1998270"/>
              <a:gd name="connsiteY5616" fmla="*/ 87156 h 1996549"/>
              <a:gd name="connsiteX5617" fmla="*/ 1210458 w 1998270"/>
              <a:gd name="connsiteY5617" fmla="*/ 86985 h 1996549"/>
              <a:gd name="connsiteX5618" fmla="*/ 1233654 w 1998270"/>
              <a:gd name="connsiteY5618" fmla="*/ 63789 h 1996549"/>
              <a:gd name="connsiteX5619" fmla="*/ 1295055 w 1998270"/>
              <a:gd name="connsiteY5619" fmla="*/ 62936 h 1996549"/>
              <a:gd name="connsiteX5620" fmla="*/ 1295396 w 1998270"/>
              <a:gd name="connsiteY5620" fmla="*/ 62936 h 1996549"/>
              <a:gd name="connsiteX5621" fmla="*/ 1319275 w 1998270"/>
              <a:gd name="connsiteY5621" fmla="*/ 87156 h 1996549"/>
              <a:gd name="connsiteX5622" fmla="*/ 1319275 w 1998270"/>
              <a:gd name="connsiteY5622" fmla="*/ 87326 h 1996549"/>
              <a:gd name="connsiteX5623" fmla="*/ 1295055 w 1998270"/>
              <a:gd name="connsiteY5623" fmla="*/ 111205 h 1996549"/>
              <a:gd name="connsiteX5624" fmla="*/ 1271007 w 1998270"/>
              <a:gd name="connsiteY5624" fmla="*/ 87156 h 1996549"/>
              <a:gd name="connsiteX5625" fmla="*/ 1271007 w 1998270"/>
              <a:gd name="connsiteY5625" fmla="*/ 86985 h 1996549"/>
              <a:gd name="connsiteX5626" fmla="*/ 1295055 w 1998270"/>
              <a:gd name="connsiteY5626" fmla="*/ 62936 h 1996549"/>
              <a:gd name="connsiteX5627" fmla="*/ 1357138 w 1998270"/>
              <a:gd name="connsiteY5627" fmla="*/ 62083 h 1996549"/>
              <a:gd name="connsiteX5628" fmla="*/ 1382210 w 1998270"/>
              <a:gd name="connsiteY5628" fmla="*/ 87156 h 1996549"/>
              <a:gd name="connsiteX5629" fmla="*/ 1382210 w 1998270"/>
              <a:gd name="connsiteY5629" fmla="*/ 87326 h 1996549"/>
              <a:gd name="connsiteX5630" fmla="*/ 1357138 w 1998270"/>
              <a:gd name="connsiteY5630" fmla="*/ 112057 h 1996549"/>
              <a:gd name="connsiteX5631" fmla="*/ 1332237 w 1998270"/>
              <a:gd name="connsiteY5631" fmla="*/ 87156 h 1996549"/>
              <a:gd name="connsiteX5632" fmla="*/ 1332237 w 1998270"/>
              <a:gd name="connsiteY5632" fmla="*/ 86985 h 1996549"/>
              <a:gd name="connsiteX5633" fmla="*/ 1357138 w 1998270"/>
              <a:gd name="connsiteY5633" fmla="*/ 62083 h 1996549"/>
              <a:gd name="connsiteX5634" fmla="*/ 1417857 w 1998270"/>
              <a:gd name="connsiteY5634" fmla="*/ 61230 h 1996549"/>
              <a:gd name="connsiteX5635" fmla="*/ 1443782 w 1998270"/>
              <a:gd name="connsiteY5635" fmla="*/ 87155 h 1996549"/>
              <a:gd name="connsiteX5636" fmla="*/ 1417857 w 1998270"/>
              <a:gd name="connsiteY5636" fmla="*/ 112910 h 1996549"/>
              <a:gd name="connsiteX5637" fmla="*/ 1392103 w 1998270"/>
              <a:gd name="connsiteY5637" fmla="*/ 87155 h 1996549"/>
              <a:gd name="connsiteX5638" fmla="*/ 1392103 w 1998270"/>
              <a:gd name="connsiteY5638" fmla="*/ 86985 h 1996549"/>
              <a:gd name="connsiteX5639" fmla="*/ 1417857 w 1998270"/>
              <a:gd name="connsiteY5639" fmla="*/ 61230 h 1996549"/>
              <a:gd name="connsiteX5640" fmla="*/ 1479259 w 1998270"/>
              <a:gd name="connsiteY5640" fmla="*/ 60548 h 1996549"/>
              <a:gd name="connsiteX5641" fmla="*/ 1505866 w 1998270"/>
              <a:gd name="connsiteY5641" fmla="*/ 87156 h 1996549"/>
              <a:gd name="connsiteX5642" fmla="*/ 1505866 w 1998270"/>
              <a:gd name="connsiteY5642" fmla="*/ 87326 h 1996549"/>
              <a:gd name="connsiteX5643" fmla="*/ 1479259 w 1998270"/>
              <a:gd name="connsiteY5643" fmla="*/ 113592 h 1996549"/>
              <a:gd name="connsiteX5644" fmla="*/ 1478918 w 1998270"/>
              <a:gd name="connsiteY5644" fmla="*/ 113592 h 1996549"/>
              <a:gd name="connsiteX5645" fmla="*/ 1452822 w 1998270"/>
              <a:gd name="connsiteY5645" fmla="*/ 87156 h 1996549"/>
              <a:gd name="connsiteX5646" fmla="*/ 1452822 w 1998270"/>
              <a:gd name="connsiteY5646" fmla="*/ 86985 h 1996549"/>
              <a:gd name="connsiteX5647" fmla="*/ 1479259 w 1998270"/>
              <a:gd name="connsiteY5647" fmla="*/ 60548 h 1996549"/>
              <a:gd name="connsiteX5648" fmla="*/ 1971151 w 1998270"/>
              <a:gd name="connsiteY5648" fmla="*/ 60037 h 1996549"/>
              <a:gd name="connsiteX5649" fmla="*/ 1998270 w 1998270"/>
              <a:gd name="connsiteY5649" fmla="*/ 87155 h 1996549"/>
              <a:gd name="connsiteX5650" fmla="*/ 1971151 w 1998270"/>
              <a:gd name="connsiteY5650" fmla="*/ 114104 h 1996549"/>
              <a:gd name="connsiteX5651" fmla="*/ 1944203 w 1998270"/>
              <a:gd name="connsiteY5651" fmla="*/ 87155 h 1996549"/>
              <a:gd name="connsiteX5652" fmla="*/ 1971151 w 1998270"/>
              <a:gd name="connsiteY5652" fmla="*/ 60037 h 1996549"/>
              <a:gd name="connsiteX5653" fmla="*/ 1540660 w 1998270"/>
              <a:gd name="connsiteY5653" fmla="*/ 59695 h 1996549"/>
              <a:gd name="connsiteX5654" fmla="*/ 1568120 w 1998270"/>
              <a:gd name="connsiteY5654" fmla="*/ 87155 h 1996549"/>
              <a:gd name="connsiteX5655" fmla="*/ 1540660 w 1998270"/>
              <a:gd name="connsiteY5655" fmla="*/ 114445 h 1996549"/>
              <a:gd name="connsiteX5656" fmla="*/ 1513371 w 1998270"/>
              <a:gd name="connsiteY5656" fmla="*/ 87155 h 1996549"/>
              <a:gd name="connsiteX5657" fmla="*/ 1540660 w 1998270"/>
              <a:gd name="connsiteY5657" fmla="*/ 59695 h 1996549"/>
              <a:gd name="connsiteX5658" fmla="*/ 1664145 w 1998270"/>
              <a:gd name="connsiteY5658" fmla="*/ 58672 h 1996549"/>
              <a:gd name="connsiteX5659" fmla="*/ 1664486 w 1998270"/>
              <a:gd name="connsiteY5659" fmla="*/ 58672 h 1996549"/>
              <a:gd name="connsiteX5660" fmla="*/ 1693310 w 1998270"/>
              <a:gd name="connsiteY5660" fmla="*/ 87838 h 1996549"/>
              <a:gd name="connsiteX5661" fmla="*/ 1693310 w 1998270"/>
              <a:gd name="connsiteY5661" fmla="*/ 88010 h 1996549"/>
              <a:gd name="connsiteX5662" fmla="*/ 1664145 w 1998270"/>
              <a:gd name="connsiteY5662" fmla="*/ 116833 h 1996549"/>
              <a:gd name="connsiteX5663" fmla="*/ 1635150 w 1998270"/>
              <a:gd name="connsiteY5663" fmla="*/ 87838 h 1996549"/>
              <a:gd name="connsiteX5664" fmla="*/ 1635150 w 1998270"/>
              <a:gd name="connsiteY5664" fmla="*/ 87667 h 1996549"/>
              <a:gd name="connsiteX5665" fmla="*/ 1664145 w 1998270"/>
              <a:gd name="connsiteY5665" fmla="*/ 58672 h 1996549"/>
              <a:gd name="connsiteX5666" fmla="*/ 1602061 w 1998270"/>
              <a:gd name="connsiteY5666" fmla="*/ 58672 h 1996549"/>
              <a:gd name="connsiteX5667" fmla="*/ 1630374 w 1998270"/>
              <a:gd name="connsiteY5667" fmla="*/ 86985 h 1996549"/>
              <a:gd name="connsiteX5668" fmla="*/ 1630374 w 1998270"/>
              <a:gd name="connsiteY5668" fmla="*/ 87156 h 1996549"/>
              <a:gd name="connsiteX5669" fmla="*/ 1602061 w 1998270"/>
              <a:gd name="connsiteY5669" fmla="*/ 115127 h 1996549"/>
              <a:gd name="connsiteX5670" fmla="*/ 1573919 w 1998270"/>
              <a:gd name="connsiteY5670" fmla="*/ 86985 h 1996549"/>
              <a:gd name="connsiteX5671" fmla="*/ 1573919 w 1998270"/>
              <a:gd name="connsiteY5671" fmla="*/ 86815 h 1996549"/>
              <a:gd name="connsiteX5672" fmla="*/ 1602061 w 1998270"/>
              <a:gd name="connsiteY5672" fmla="*/ 58672 h 1996549"/>
              <a:gd name="connsiteX5673" fmla="*/ 1724864 w 1998270"/>
              <a:gd name="connsiteY5673" fmla="*/ 57307 h 1996549"/>
              <a:gd name="connsiteX5674" fmla="*/ 1754712 w 1998270"/>
              <a:gd name="connsiteY5674" fmla="*/ 87155 h 1996549"/>
              <a:gd name="connsiteX5675" fmla="*/ 1754712 w 1998270"/>
              <a:gd name="connsiteY5675" fmla="*/ 87326 h 1996549"/>
              <a:gd name="connsiteX5676" fmla="*/ 1724864 w 1998270"/>
              <a:gd name="connsiteY5676" fmla="*/ 116833 h 1996549"/>
              <a:gd name="connsiteX5677" fmla="*/ 1695187 w 1998270"/>
              <a:gd name="connsiteY5677" fmla="*/ 87155 h 1996549"/>
              <a:gd name="connsiteX5678" fmla="*/ 1695187 w 1998270"/>
              <a:gd name="connsiteY5678" fmla="*/ 86985 h 1996549"/>
              <a:gd name="connsiteX5679" fmla="*/ 1724864 w 1998270"/>
              <a:gd name="connsiteY5679" fmla="*/ 57307 h 1996549"/>
              <a:gd name="connsiteX5680" fmla="*/ 1909067 w 1998270"/>
              <a:gd name="connsiteY5680" fmla="*/ 55602 h 1996549"/>
              <a:gd name="connsiteX5681" fmla="*/ 1940621 w 1998270"/>
              <a:gd name="connsiteY5681" fmla="*/ 87156 h 1996549"/>
              <a:gd name="connsiteX5682" fmla="*/ 1913672 w 1998270"/>
              <a:gd name="connsiteY5682" fmla="*/ 118197 h 1996549"/>
              <a:gd name="connsiteX5683" fmla="*/ 1939939 w 1998270"/>
              <a:gd name="connsiteY5683" fmla="*/ 148557 h 1996549"/>
              <a:gd name="connsiteX5684" fmla="*/ 1909067 w 1998270"/>
              <a:gd name="connsiteY5684" fmla="*/ 179258 h 1996549"/>
              <a:gd name="connsiteX5685" fmla="*/ 1878367 w 1998270"/>
              <a:gd name="connsiteY5685" fmla="*/ 148898 h 1996549"/>
              <a:gd name="connsiteX5686" fmla="*/ 1847666 w 1998270"/>
              <a:gd name="connsiteY5686" fmla="*/ 179087 h 1996549"/>
              <a:gd name="connsiteX5687" fmla="*/ 1817136 w 1998270"/>
              <a:gd name="connsiteY5687" fmla="*/ 148557 h 1996549"/>
              <a:gd name="connsiteX5688" fmla="*/ 1844937 w 1998270"/>
              <a:gd name="connsiteY5688" fmla="*/ 118197 h 1996549"/>
              <a:gd name="connsiteX5689" fmla="*/ 1816624 w 1998270"/>
              <a:gd name="connsiteY5689" fmla="*/ 89885 h 1996549"/>
              <a:gd name="connsiteX5690" fmla="*/ 1786265 w 1998270"/>
              <a:gd name="connsiteY5690" fmla="*/ 117686 h 1996549"/>
              <a:gd name="connsiteX5691" fmla="*/ 1755735 w 1998270"/>
              <a:gd name="connsiteY5691" fmla="*/ 87156 h 1996549"/>
              <a:gd name="connsiteX5692" fmla="*/ 1755735 w 1998270"/>
              <a:gd name="connsiteY5692" fmla="*/ 86985 h 1996549"/>
              <a:gd name="connsiteX5693" fmla="*/ 1786265 w 1998270"/>
              <a:gd name="connsiteY5693" fmla="*/ 56456 h 1996549"/>
              <a:gd name="connsiteX5694" fmla="*/ 1816624 w 1998270"/>
              <a:gd name="connsiteY5694" fmla="*/ 84256 h 1996549"/>
              <a:gd name="connsiteX5695" fmla="*/ 1847666 w 1998270"/>
              <a:gd name="connsiteY5695" fmla="*/ 55773 h 1996549"/>
              <a:gd name="connsiteX5696" fmla="*/ 1878367 w 1998270"/>
              <a:gd name="connsiteY5696" fmla="*/ 80504 h 1996549"/>
              <a:gd name="connsiteX5697" fmla="*/ 1909067 w 1998270"/>
              <a:gd name="connsiteY5697" fmla="*/ 55602 h 1996549"/>
              <a:gd name="connsiteX5698" fmla="*/ 5628 w 1998270"/>
              <a:gd name="connsiteY5698" fmla="*/ 21319 h 1996549"/>
              <a:gd name="connsiteX5699" fmla="*/ 5969 w 1998270"/>
              <a:gd name="connsiteY5699" fmla="*/ 21319 h 1996549"/>
              <a:gd name="connsiteX5700" fmla="*/ 10062 w 1998270"/>
              <a:gd name="connsiteY5700" fmla="*/ 25755 h 1996549"/>
              <a:gd name="connsiteX5701" fmla="*/ 5628 w 1998270"/>
              <a:gd name="connsiteY5701" fmla="*/ 30189 h 1996549"/>
              <a:gd name="connsiteX5702" fmla="*/ 1194 w 1998270"/>
              <a:gd name="connsiteY5702" fmla="*/ 25755 h 1996549"/>
              <a:gd name="connsiteX5703" fmla="*/ 5628 w 1998270"/>
              <a:gd name="connsiteY5703" fmla="*/ 21319 h 1996549"/>
              <a:gd name="connsiteX5704" fmla="*/ 67029 w 1998270"/>
              <a:gd name="connsiteY5704" fmla="*/ 19614 h 1996549"/>
              <a:gd name="connsiteX5705" fmla="*/ 73170 w 1998270"/>
              <a:gd name="connsiteY5705" fmla="*/ 25756 h 1996549"/>
              <a:gd name="connsiteX5706" fmla="*/ 67029 w 1998270"/>
              <a:gd name="connsiteY5706" fmla="*/ 31894 h 1996549"/>
              <a:gd name="connsiteX5707" fmla="*/ 60890 w 1998270"/>
              <a:gd name="connsiteY5707" fmla="*/ 25756 h 1996549"/>
              <a:gd name="connsiteX5708" fmla="*/ 67029 w 1998270"/>
              <a:gd name="connsiteY5708" fmla="*/ 19614 h 1996549"/>
              <a:gd name="connsiteX5709" fmla="*/ 129113 w 1998270"/>
              <a:gd name="connsiteY5709" fmla="*/ 18932 h 1996549"/>
              <a:gd name="connsiteX5710" fmla="*/ 135935 w 1998270"/>
              <a:gd name="connsiteY5710" fmla="*/ 25756 h 1996549"/>
              <a:gd name="connsiteX5711" fmla="*/ 129113 w 1998270"/>
              <a:gd name="connsiteY5711" fmla="*/ 32577 h 1996549"/>
              <a:gd name="connsiteX5712" fmla="*/ 122291 w 1998270"/>
              <a:gd name="connsiteY5712" fmla="*/ 25756 h 1996549"/>
              <a:gd name="connsiteX5713" fmla="*/ 129113 w 1998270"/>
              <a:gd name="connsiteY5713" fmla="*/ 18932 h 1996549"/>
              <a:gd name="connsiteX5714" fmla="*/ 189832 w 1998270"/>
              <a:gd name="connsiteY5714" fmla="*/ 18249 h 1996549"/>
              <a:gd name="connsiteX5715" fmla="*/ 190173 w 1998270"/>
              <a:gd name="connsiteY5715" fmla="*/ 18249 h 1996549"/>
              <a:gd name="connsiteX5716" fmla="*/ 197337 w 1998270"/>
              <a:gd name="connsiteY5716" fmla="*/ 25755 h 1996549"/>
              <a:gd name="connsiteX5717" fmla="*/ 189832 w 1998270"/>
              <a:gd name="connsiteY5717" fmla="*/ 33258 h 1996549"/>
              <a:gd name="connsiteX5718" fmla="*/ 182328 w 1998270"/>
              <a:gd name="connsiteY5718" fmla="*/ 25755 h 1996549"/>
              <a:gd name="connsiteX5719" fmla="*/ 189832 w 1998270"/>
              <a:gd name="connsiteY5719" fmla="*/ 18249 h 1996549"/>
              <a:gd name="connsiteX5720" fmla="*/ 251234 w 1998270"/>
              <a:gd name="connsiteY5720" fmla="*/ 17567 h 1996549"/>
              <a:gd name="connsiteX5721" fmla="*/ 251575 w 1998270"/>
              <a:gd name="connsiteY5721" fmla="*/ 17567 h 1996549"/>
              <a:gd name="connsiteX5722" fmla="*/ 259421 w 1998270"/>
              <a:gd name="connsiteY5722" fmla="*/ 25755 h 1996549"/>
              <a:gd name="connsiteX5723" fmla="*/ 251234 w 1998270"/>
              <a:gd name="connsiteY5723" fmla="*/ 33942 h 1996549"/>
              <a:gd name="connsiteX5724" fmla="*/ 243047 w 1998270"/>
              <a:gd name="connsiteY5724" fmla="*/ 25755 h 1996549"/>
              <a:gd name="connsiteX5725" fmla="*/ 251234 w 1998270"/>
              <a:gd name="connsiteY5725" fmla="*/ 17567 h 1996549"/>
              <a:gd name="connsiteX5726" fmla="*/ 313001 w 1998270"/>
              <a:gd name="connsiteY5726" fmla="*/ 16751 h 1996549"/>
              <a:gd name="connsiteX5727" fmla="*/ 321870 w 1998270"/>
              <a:gd name="connsiteY5727" fmla="*/ 25620 h 1996549"/>
              <a:gd name="connsiteX5728" fmla="*/ 313001 w 1998270"/>
              <a:gd name="connsiteY5728" fmla="*/ 34489 h 1996549"/>
              <a:gd name="connsiteX5729" fmla="*/ 304132 w 1998270"/>
              <a:gd name="connsiteY5729" fmla="*/ 25620 h 1996549"/>
              <a:gd name="connsiteX5730" fmla="*/ 313001 w 1998270"/>
              <a:gd name="connsiteY5730" fmla="*/ 16751 h 1996549"/>
              <a:gd name="connsiteX5731" fmla="*/ 374036 w 1998270"/>
              <a:gd name="connsiteY5731" fmla="*/ 16203 h 1996549"/>
              <a:gd name="connsiteX5732" fmla="*/ 383588 w 1998270"/>
              <a:gd name="connsiteY5732" fmla="*/ 25756 h 1996549"/>
              <a:gd name="connsiteX5733" fmla="*/ 374036 w 1998270"/>
              <a:gd name="connsiteY5733" fmla="*/ 35307 h 1996549"/>
              <a:gd name="connsiteX5734" fmla="*/ 364485 w 1998270"/>
              <a:gd name="connsiteY5734" fmla="*/ 25756 h 1996549"/>
              <a:gd name="connsiteX5735" fmla="*/ 374036 w 1998270"/>
              <a:gd name="connsiteY5735" fmla="*/ 16203 h 1996549"/>
              <a:gd name="connsiteX5736" fmla="*/ 436119 w 1998270"/>
              <a:gd name="connsiteY5736" fmla="*/ 15520 h 1996549"/>
              <a:gd name="connsiteX5737" fmla="*/ 446353 w 1998270"/>
              <a:gd name="connsiteY5737" fmla="*/ 25755 h 1996549"/>
              <a:gd name="connsiteX5738" fmla="*/ 436119 w 1998270"/>
              <a:gd name="connsiteY5738" fmla="*/ 35987 h 1996549"/>
              <a:gd name="connsiteX5739" fmla="*/ 425886 w 1998270"/>
              <a:gd name="connsiteY5739" fmla="*/ 25755 h 1996549"/>
              <a:gd name="connsiteX5740" fmla="*/ 436119 w 1998270"/>
              <a:gd name="connsiteY5740" fmla="*/ 15520 h 1996549"/>
              <a:gd name="connsiteX5741" fmla="*/ 497205 w 1998270"/>
              <a:gd name="connsiteY5741" fmla="*/ 14875 h 1996549"/>
              <a:gd name="connsiteX5742" fmla="*/ 507950 w 1998270"/>
              <a:gd name="connsiteY5742" fmla="*/ 25620 h 1996549"/>
              <a:gd name="connsiteX5743" fmla="*/ 497205 w 1998270"/>
              <a:gd name="connsiteY5743" fmla="*/ 36366 h 1996549"/>
              <a:gd name="connsiteX5744" fmla="*/ 486460 w 1998270"/>
              <a:gd name="connsiteY5744" fmla="*/ 25620 h 1996549"/>
              <a:gd name="connsiteX5745" fmla="*/ 497205 w 1998270"/>
              <a:gd name="connsiteY5745" fmla="*/ 14875 h 1996549"/>
              <a:gd name="connsiteX5746" fmla="*/ 558240 w 1998270"/>
              <a:gd name="connsiteY5746" fmla="*/ 14327 h 1996549"/>
              <a:gd name="connsiteX5747" fmla="*/ 569667 w 1998270"/>
              <a:gd name="connsiteY5747" fmla="*/ 25755 h 1996549"/>
              <a:gd name="connsiteX5748" fmla="*/ 558240 w 1998270"/>
              <a:gd name="connsiteY5748" fmla="*/ 37183 h 1996549"/>
              <a:gd name="connsiteX5749" fmla="*/ 546813 w 1998270"/>
              <a:gd name="connsiteY5749" fmla="*/ 25755 h 1996549"/>
              <a:gd name="connsiteX5750" fmla="*/ 558240 w 1998270"/>
              <a:gd name="connsiteY5750" fmla="*/ 14327 h 1996549"/>
              <a:gd name="connsiteX5751" fmla="*/ 619642 w 1998270"/>
              <a:gd name="connsiteY5751" fmla="*/ 13645 h 1996549"/>
              <a:gd name="connsiteX5752" fmla="*/ 631751 w 1998270"/>
              <a:gd name="connsiteY5752" fmla="*/ 25755 h 1996549"/>
              <a:gd name="connsiteX5753" fmla="*/ 619642 w 1998270"/>
              <a:gd name="connsiteY5753" fmla="*/ 37865 h 1996549"/>
              <a:gd name="connsiteX5754" fmla="*/ 607532 w 1998270"/>
              <a:gd name="connsiteY5754" fmla="*/ 25755 h 1996549"/>
              <a:gd name="connsiteX5755" fmla="*/ 619642 w 1998270"/>
              <a:gd name="connsiteY5755" fmla="*/ 13645 h 1996549"/>
              <a:gd name="connsiteX5756" fmla="*/ 681409 w 1998270"/>
              <a:gd name="connsiteY5756" fmla="*/ 12828 h 1996549"/>
              <a:gd name="connsiteX5757" fmla="*/ 694201 w 1998270"/>
              <a:gd name="connsiteY5757" fmla="*/ 25620 h 1996549"/>
              <a:gd name="connsiteX5758" fmla="*/ 681409 w 1998270"/>
              <a:gd name="connsiteY5758" fmla="*/ 38412 h 1996549"/>
              <a:gd name="connsiteX5759" fmla="*/ 668617 w 1998270"/>
              <a:gd name="connsiteY5759" fmla="*/ 25620 h 1996549"/>
              <a:gd name="connsiteX5760" fmla="*/ 681409 w 1998270"/>
              <a:gd name="connsiteY5760" fmla="*/ 12828 h 1996549"/>
              <a:gd name="connsiteX5761" fmla="*/ 743126 w 1998270"/>
              <a:gd name="connsiteY5761" fmla="*/ 12281 h 1996549"/>
              <a:gd name="connsiteX5762" fmla="*/ 756600 w 1998270"/>
              <a:gd name="connsiteY5762" fmla="*/ 25756 h 1996549"/>
              <a:gd name="connsiteX5763" fmla="*/ 743126 w 1998270"/>
              <a:gd name="connsiteY5763" fmla="*/ 39229 h 1996549"/>
              <a:gd name="connsiteX5764" fmla="*/ 729652 w 1998270"/>
              <a:gd name="connsiteY5764" fmla="*/ 25756 h 1996549"/>
              <a:gd name="connsiteX5765" fmla="*/ 743126 w 1998270"/>
              <a:gd name="connsiteY5765" fmla="*/ 12281 h 1996549"/>
              <a:gd name="connsiteX5766" fmla="*/ 803845 w 1998270"/>
              <a:gd name="connsiteY5766" fmla="*/ 11598 h 1996549"/>
              <a:gd name="connsiteX5767" fmla="*/ 818001 w 1998270"/>
              <a:gd name="connsiteY5767" fmla="*/ 25756 h 1996549"/>
              <a:gd name="connsiteX5768" fmla="*/ 803845 w 1998270"/>
              <a:gd name="connsiteY5768" fmla="*/ 39911 h 1996549"/>
              <a:gd name="connsiteX5769" fmla="*/ 789689 w 1998270"/>
              <a:gd name="connsiteY5769" fmla="*/ 25756 h 1996549"/>
              <a:gd name="connsiteX5770" fmla="*/ 803845 w 1998270"/>
              <a:gd name="connsiteY5770" fmla="*/ 11598 h 1996549"/>
              <a:gd name="connsiteX5771" fmla="*/ 865246 w 1998270"/>
              <a:gd name="connsiteY5771" fmla="*/ 10915 h 1996549"/>
              <a:gd name="connsiteX5772" fmla="*/ 880085 w 1998270"/>
              <a:gd name="connsiteY5772" fmla="*/ 25755 h 1996549"/>
              <a:gd name="connsiteX5773" fmla="*/ 865246 w 1998270"/>
              <a:gd name="connsiteY5773" fmla="*/ 40593 h 1996549"/>
              <a:gd name="connsiteX5774" fmla="*/ 850408 w 1998270"/>
              <a:gd name="connsiteY5774" fmla="*/ 25755 h 1996549"/>
              <a:gd name="connsiteX5775" fmla="*/ 865246 w 1998270"/>
              <a:gd name="connsiteY5775" fmla="*/ 10915 h 1996549"/>
              <a:gd name="connsiteX5776" fmla="*/ 926648 w 1998270"/>
              <a:gd name="connsiteY5776" fmla="*/ 10745 h 1996549"/>
              <a:gd name="connsiteX5777" fmla="*/ 942168 w 1998270"/>
              <a:gd name="connsiteY5777" fmla="*/ 26266 h 1996549"/>
              <a:gd name="connsiteX5778" fmla="*/ 942168 w 1998270"/>
              <a:gd name="connsiteY5778" fmla="*/ 26438 h 1996549"/>
              <a:gd name="connsiteX5779" fmla="*/ 926648 w 1998270"/>
              <a:gd name="connsiteY5779" fmla="*/ 41617 h 1996549"/>
              <a:gd name="connsiteX5780" fmla="*/ 926477 w 1998270"/>
              <a:gd name="connsiteY5780" fmla="*/ 41617 h 1996549"/>
              <a:gd name="connsiteX5781" fmla="*/ 911127 w 1998270"/>
              <a:gd name="connsiteY5781" fmla="*/ 26266 h 1996549"/>
              <a:gd name="connsiteX5782" fmla="*/ 926648 w 1998270"/>
              <a:gd name="connsiteY5782" fmla="*/ 10745 h 1996549"/>
              <a:gd name="connsiteX5783" fmla="*/ 988048 w 1998270"/>
              <a:gd name="connsiteY5783" fmla="*/ 9380 h 1996549"/>
              <a:gd name="connsiteX5784" fmla="*/ 988390 w 1998270"/>
              <a:gd name="connsiteY5784" fmla="*/ 9380 h 1996549"/>
              <a:gd name="connsiteX5785" fmla="*/ 1004252 w 1998270"/>
              <a:gd name="connsiteY5785" fmla="*/ 25584 h 1996549"/>
              <a:gd name="connsiteX5786" fmla="*/ 1004252 w 1998270"/>
              <a:gd name="connsiteY5786" fmla="*/ 25755 h 1996549"/>
              <a:gd name="connsiteX5787" fmla="*/ 988048 w 1998270"/>
              <a:gd name="connsiteY5787" fmla="*/ 41617 h 1996549"/>
              <a:gd name="connsiteX5788" fmla="*/ 971846 w 1998270"/>
              <a:gd name="connsiteY5788" fmla="*/ 25584 h 1996549"/>
              <a:gd name="connsiteX5789" fmla="*/ 988048 w 1998270"/>
              <a:gd name="connsiteY5789" fmla="*/ 9380 h 1996549"/>
              <a:gd name="connsiteX5790" fmla="*/ 1110851 w 1998270"/>
              <a:gd name="connsiteY5790" fmla="*/ 8869 h 1996549"/>
              <a:gd name="connsiteX5791" fmla="*/ 1127907 w 1998270"/>
              <a:gd name="connsiteY5791" fmla="*/ 25925 h 1996549"/>
              <a:gd name="connsiteX5792" fmla="*/ 1110851 w 1998270"/>
              <a:gd name="connsiteY5792" fmla="*/ 42981 h 1996549"/>
              <a:gd name="connsiteX5793" fmla="*/ 1093796 w 1998270"/>
              <a:gd name="connsiteY5793" fmla="*/ 25925 h 1996549"/>
              <a:gd name="connsiteX5794" fmla="*/ 1110851 w 1998270"/>
              <a:gd name="connsiteY5794" fmla="*/ 8869 h 1996549"/>
              <a:gd name="connsiteX5795" fmla="*/ 1172253 w 1998270"/>
              <a:gd name="connsiteY5795" fmla="*/ 7676 h 1996549"/>
              <a:gd name="connsiteX5796" fmla="*/ 1172594 w 1998270"/>
              <a:gd name="connsiteY5796" fmla="*/ 7676 h 1996549"/>
              <a:gd name="connsiteX5797" fmla="*/ 1190332 w 1998270"/>
              <a:gd name="connsiteY5797" fmla="*/ 25756 h 1996549"/>
              <a:gd name="connsiteX5798" fmla="*/ 1190332 w 1998270"/>
              <a:gd name="connsiteY5798" fmla="*/ 25925 h 1996549"/>
              <a:gd name="connsiteX5799" fmla="*/ 1172253 w 1998270"/>
              <a:gd name="connsiteY5799" fmla="*/ 43663 h 1996549"/>
              <a:gd name="connsiteX5800" fmla="*/ 1154174 w 1998270"/>
              <a:gd name="connsiteY5800" fmla="*/ 25756 h 1996549"/>
              <a:gd name="connsiteX5801" fmla="*/ 1172253 w 1998270"/>
              <a:gd name="connsiteY5801" fmla="*/ 7676 h 1996549"/>
              <a:gd name="connsiteX5802" fmla="*/ 1050132 w 1998270"/>
              <a:gd name="connsiteY5802" fmla="*/ 7505 h 1996549"/>
              <a:gd name="connsiteX5803" fmla="*/ 1067188 w 1998270"/>
              <a:gd name="connsiteY5803" fmla="*/ 24560 h 1996549"/>
              <a:gd name="connsiteX5804" fmla="*/ 1050132 w 1998270"/>
              <a:gd name="connsiteY5804" fmla="*/ 41617 h 1996549"/>
              <a:gd name="connsiteX5805" fmla="*/ 1033077 w 1998270"/>
              <a:gd name="connsiteY5805" fmla="*/ 24560 h 1996549"/>
              <a:gd name="connsiteX5806" fmla="*/ 1050132 w 1998270"/>
              <a:gd name="connsiteY5806" fmla="*/ 7505 h 1996549"/>
              <a:gd name="connsiteX5807" fmla="*/ 1234021 w 1998270"/>
              <a:gd name="connsiteY5807" fmla="*/ 6859 h 1996549"/>
              <a:gd name="connsiteX5808" fmla="*/ 1252782 w 1998270"/>
              <a:gd name="connsiteY5808" fmla="*/ 25619 h 1996549"/>
              <a:gd name="connsiteX5809" fmla="*/ 1234021 w 1998270"/>
              <a:gd name="connsiteY5809" fmla="*/ 44382 h 1996549"/>
              <a:gd name="connsiteX5810" fmla="*/ 1215259 w 1998270"/>
              <a:gd name="connsiteY5810" fmla="*/ 25619 h 1996549"/>
              <a:gd name="connsiteX5811" fmla="*/ 1234021 w 1998270"/>
              <a:gd name="connsiteY5811" fmla="*/ 6859 h 1996549"/>
              <a:gd name="connsiteX5812" fmla="*/ 1295055 w 1998270"/>
              <a:gd name="connsiteY5812" fmla="*/ 6311 h 1996549"/>
              <a:gd name="connsiteX5813" fmla="*/ 1314499 w 1998270"/>
              <a:gd name="connsiteY5813" fmla="*/ 25755 h 1996549"/>
              <a:gd name="connsiteX5814" fmla="*/ 1314499 w 1998270"/>
              <a:gd name="connsiteY5814" fmla="*/ 25925 h 1996549"/>
              <a:gd name="connsiteX5815" fmla="*/ 1295055 w 1998270"/>
              <a:gd name="connsiteY5815" fmla="*/ 45027 h 1996549"/>
              <a:gd name="connsiteX5816" fmla="*/ 1294885 w 1998270"/>
              <a:gd name="connsiteY5816" fmla="*/ 45027 h 1996549"/>
              <a:gd name="connsiteX5817" fmla="*/ 1275612 w 1998270"/>
              <a:gd name="connsiteY5817" fmla="*/ 25755 h 1996549"/>
              <a:gd name="connsiteX5818" fmla="*/ 1295055 w 1998270"/>
              <a:gd name="connsiteY5818" fmla="*/ 6311 h 1996549"/>
              <a:gd name="connsiteX5819" fmla="*/ 1357138 w 1998270"/>
              <a:gd name="connsiteY5819" fmla="*/ 5628 h 1996549"/>
              <a:gd name="connsiteX5820" fmla="*/ 1377264 w 1998270"/>
              <a:gd name="connsiteY5820" fmla="*/ 25756 h 1996549"/>
              <a:gd name="connsiteX5821" fmla="*/ 1377264 w 1998270"/>
              <a:gd name="connsiteY5821" fmla="*/ 25925 h 1996549"/>
              <a:gd name="connsiteX5822" fmla="*/ 1357138 w 1998270"/>
              <a:gd name="connsiteY5822" fmla="*/ 45710 h 1996549"/>
              <a:gd name="connsiteX5823" fmla="*/ 1356968 w 1998270"/>
              <a:gd name="connsiteY5823" fmla="*/ 45710 h 1996549"/>
              <a:gd name="connsiteX5824" fmla="*/ 1337013 w 1998270"/>
              <a:gd name="connsiteY5824" fmla="*/ 25756 h 1996549"/>
              <a:gd name="connsiteX5825" fmla="*/ 1357138 w 1998270"/>
              <a:gd name="connsiteY5825" fmla="*/ 5628 h 1996549"/>
              <a:gd name="connsiteX5826" fmla="*/ 1417858 w 1998270"/>
              <a:gd name="connsiteY5826" fmla="*/ 4947 h 1996549"/>
              <a:gd name="connsiteX5827" fmla="*/ 1418199 w 1998270"/>
              <a:gd name="connsiteY5827" fmla="*/ 4947 h 1996549"/>
              <a:gd name="connsiteX5828" fmla="*/ 1438666 w 1998270"/>
              <a:gd name="connsiteY5828" fmla="*/ 25756 h 1996549"/>
              <a:gd name="connsiteX5829" fmla="*/ 1438666 w 1998270"/>
              <a:gd name="connsiteY5829" fmla="*/ 25925 h 1996549"/>
              <a:gd name="connsiteX5830" fmla="*/ 1417858 w 1998270"/>
              <a:gd name="connsiteY5830" fmla="*/ 46393 h 1996549"/>
              <a:gd name="connsiteX5831" fmla="*/ 1397050 w 1998270"/>
              <a:gd name="connsiteY5831" fmla="*/ 25756 h 1996549"/>
              <a:gd name="connsiteX5832" fmla="*/ 1417858 w 1998270"/>
              <a:gd name="connsiteY5832" fmla="*/ 4947 h 1996549"/>
              <a:gd name="connsiteX5833" fmla="*/ 1479259 w 1998270"/>
              <a:gd name="connsiteY5833" fmla="*/ 4435 h 1996549"/>
              <a:gd name="connsiteX5834" fmla="*/ 1500578 w 1998270"/>
              <a:gd name="connsiteY5834" fmla="*/ 25755 h 1996549"/>
              <a:gd name="connsiteX5835" fmla="*/ 1500578 w 1998270"/>
              <a:gd name="connsiteY5835" fmla="*/ 25925 h 1996549"/>
              <a:gd name="connsiteX5836" fmla="*/ 1479259 w 1998270"/>
              <a:gd name="connsiteY5836" fmla="*/ 46903 h 1996549"/>
              <a:gd name="connsiteX5837" fmla="*/ 1478918 w 1998270"/>
              <a:gd name="connsiteY5837" fmla="*/ 46903 h 1996549"/>
              <a:gd name="connsiteX5838" fmla="*/ 1458109 w 1998270"/>
              <a:gd name="connsiteY5838" fmla="*/ 25755 h 1996549"/>
              <a:gd name="connsiteX5839" fmla="*/ 1458109 w 1998270"/>
              <a:gd name="connsiteY5839" fmla="*/ 25584 h 1996549"/>
              <a:gd name="connsiteX5840" fmla="*/ 1479259 w 1998270"/>
              <a:gd name="connsiteY5840" fmla="*/ 4435 h 1996549"/>
              <a:gd name="connsiteX5841" fmla="*/ 1971151 w 1998270"/>
              <a:gd name="connsiteY5841" fmla="*/ 3923 h 1996549"/>
              <a:gd name="connsiteX5842" fmla="*/ 1992983 w 1998270"/>
              <a:gd name="connsiteY5842" fmla="*/ 25755 h 1996549"/>
              <a:gd name="connsiteX5843" fmla="*/ 1992983 w 1998270"/>
              <a:gd name="connsiteY5843" fmla="*/ 25925 h 1996549"/>
              <a:gd name="connsiteX5844" fmla="*/ 1971151 w 1998270"/>
              <a:gd name="connsiteY5844" fmla="*/ 47415 h 1996549"/>
              <a:gd name="connsiteX5845" fmla="*/ 1949491 w 1998270"/>
              <a:gd name="connsiteY5845" fmla="*/ 25755 h 1996549"/>
              <a:gd name="connsiteX5846" fmla="*/ 1949491 w 1998270"/>
              <a:gd name="connsiteY5846" fmla="*/ 25584 h 1996549"/>
              <a:gd name="connsiteX5847" fmla="*/ 1971151 w 1998270"/>
              <a:gd name="connsiteY5847" fmla="*/ 3923 h 1996549"/>
              <a:gd name="connsiteX5848" fmla="*/ 1540660 w 1998270"/>
              <a:gd name="connsiteY5848" fmla="*/ 3753 h 1996549"/>
              <a:gd name="connsiteX5849" fmla="*/ 1562662 w 1998270"/>
              <a:gd name="connsiteY5849" fmla="*/ 25756 h 1996549"/>
              <a:gd name="connsiteX5850" fmla="*/ 1562662 w 1998270"/>
              <a:gd name="connsiteY5850" fmla="*/ 25925 h 1996549"/>
              <a:gd name="connsiteX5851" fmla="*/ 1540660 w 1998270"/>
              <a:gd name="connsiteY5851" fmla="*/ 47586 h 1996549"/>
              <a:gd name="connsiteX5852" fmla="*/ 1518829 w 1998270"/>
              <a:gd name="connsiteY5852" fmla="*/ 25756 h 1996549"/>
              <a:gd name="connsiteX5853" fmla="*/ 1518829 w 1998270"/>
              <a:gd name="connsiteY5853" fmla="*/ 25584 h 1996549"/>
              <a:gd name="connsiteX5854" fmla="*/ 1540660 w 1998270"/>
              <a:gd name="connsiteY5854" fmla="*/ 3753 h 1996549"/>
              <a:gd name="connsiteX5855" fmla="*/ 1602427 w 1998270"/>
              <a:gd name="connsiteY5855" fmla="*/ 2937 h 1996549"/>
              <a:gd name="connsiteX5856" fmla="*/ 1625112 w 1998270"/>
              <a:gd name="connsiteY5856" fmla="*/ 25620 h 1996549"/>
              <a:gd name="connsiteX5857" fmla="*/ 1602427 w 1998270"/>
              <a:gd name="connsiteY5857" fmla="*/ 48305 h 1996549"/>
              <a:gd name="connsiteX5858" fmla="*/ 1579743 w 1998270"/>
              <a:gd name="connsiteY5858" fmla="*/ 25620 h 1996549"/>
              <a:gd name="connsiteX5859" fmla="*/ 1602427 w 1998270"/>
              <a:gd name="connsiteY5859" fmla="*/ 2937 h 1996549"/>
              <a:gd name="connsiteX5860" fmla="*/ 1664144 w 1998270"/>
              <a:gd name="connsiteY5860" fmla="*/ 2388 h 1996549"/>
              <a:gd name="connsiteX5861" fmla="*/ 1687511 w 1998270"/>
              <a:gd name="connsiteY5861" fmla="*/ 25755 h 1996549"/>
              <a:gd name="connsiteX5862" fmla="*/ 1687511 w 1998270"/>
              <a:gd name="connsiteY5862" fmla="*/ 25925 h 1996549"/>
              <a:gd name="connsiteX5863" fmla="*/ 1664144 w 1998270"/>
              <a:gd name="connsiteY5863" fmla="*/ 48951 h 1996549"/>
              <a:gd name="connsiteX5864" fmla="*/ 1640949 w 1998270"/>
              <a:gd name="connsiteY5864" fmla="*/ 25755 h 1996549"/>
              <a:gd name="connsiteX5865" fmla="*/ 1640949 w 1998270"/>
              <a:gd name="connsiteY5865" fmla="*/ 25584 h 1996549"/>
              <a:gd name="connsiteX5866" fmla="*/ 1664144 w 1998270"/>
              <a:gd name="connsiteY5866" fmla="*/ 2388 h 1996549"/>
              <a:gd name="connsiteX5867" fmla="*/ 1724864 w 1998270"/>
              <a:gd name="connsiteY5867" fmla="*/ 1706 h 1996549"/>
              <a:gd name="connsiteX5868" fmla="*/ 1748913 w 1998270"/>
              <a:gd name="connsiteY5868" fmla="*/ 25755 h 1996549"/>
              <a:gd name="connsiteX5869" fmla="*/ 1724864 w 1998270"/>
              <a:gd name="connsiteY5869" fmla="*/ 49633 h 1996549"/>
              <a:gd name="connsiteX5870" fmla="*/ 1700986 w 1998270"/>
              <a:gd name="connsiteY5870" fmla="*/ 25755 h 1996549"/>
              <a:gd name="connsiteX5871" fmla="*/ 1724864 w 1998270"/>
              <a:gd name="connsiteY5871" fmla="*/ 1706 h 1996549"/>
              <a:gd name="connsiteX5872" fmla="*/ 1786265 w 1998270"/>
              <a:gd name="connsiteY5872" fmla="*/ 1023 h 1996549"/>
              <a:gd name="connsiteX5873" fmla="*/ 1810996 w 1998270"/>
              <a:gd name="connsiteY5873" fmla="*/ 25756 h 1996549"/>
              <a:gd name="connsiteX5874" fmla="*/ 1810996 w 1998270"/>
              <a:gd name="connsiteY5874" fmla="*/ 25925 h 1996549"/>
              <a:gd name="connsiteX5875" fmla="*/ 1786265 w 1998270"/>
              <a:gd name="connsiteY5875" fmla="*/ 50315 h 1996549"/>
              <a:gd name="connsiteX5876" fmla="*/ 1785924 w 1998270"/>
              <a:gd name="connsiteY5876" fmla="*/ 50315 h 1996549"/>
              <a:gd name="connsiteX5877" fmla="*/ 1761704 w 1998270"/>
              <a:gd name="connsiteY5877" fmla="*/ 25756 h 1996549"/>
              <a:gd name="connsiteX5878" fmla="*/ 1761704 w 1998270"/>
              <a:gd name="connsiteY5878" fmla="*/ 25584 h 1996549"/>
              <a:gd name="connsiteX5879" fmla="*/ 1786265 w 1998270"/>
              <a:gd name="connsiteY5879" fmla="*/ 1023 h 1996549"/>
              <a:gd name="connsiteX5880" fmla="*/ 1847667 w 1998270"/>
              <a:gd name="connsiteY5880" fmla="*/ 511 h 1996549"/>
              <a:gd name="connsiteX5881" fmla="*/ 1872909 w 1998270"/>
              <a:gd name="connsiteY5881" fmla="*/ 25755 h 1996549"/>
              <a:gd name="connsiteX5882" fmla="*/ 1872909 w 1998270"/>
              <a:gd name="connsiteY5882" fmla="*/ 25925 h 1996549"/>
              <a:gd name="connsiteX5883" fmla="*/ 1847667 w 1998270"/>
              <a:gd name="connsiteY5883" fmla="*/ 50826 h 1996549"/>
              <a:gd name="connsiteX5884" fmla="*/ 1822595 w 1998270"/>
              <a:gd name="connsiteY5884" fmla="*/ 25755 h 1996549"/>
              <a:gd name="connsiteX5885" fmla="*/ 1822595 w 1998270"/>
              <a:gd name="connsiteY5885" fmla="*/ 25584 h 1996549"/>
              <a:gd name="connsiteX5886" fmla="*/ 1847667 w 1998270"/>
              <a:gd name="connsiteY5886" fmla="*/ 511 h 1996549"/>
              <a:gd name="connsiteX5887" fmla="*/ 1909067 w 1998270"/>
              <a:gd name="connsiteY5887" fmla="*/ 0 h 1996549"/>
              <a:gd name="connsiteX5888" fmla="*/ 1909409 w 1998270"/>
              <a:gd name="connsiteY5888" fmla="*/ 0 h 1996549"/>
              <a:gd name="connsiteX5889" fmla="*/ 1934822 w 1998270"/>
              <a:gd name="connsiteY5889" fmla="*/ 25756 h 1996549"/>
              <a:gd name="connsiteX5890" fmla="*/ 1934822 w 1998270"/>
              <a:gd name="connsiteY5890" fmla="*/ 25925 h 1996549"/>
              <a:gd name="connsiteX5891" fmla="*/ 1909067 w 1998270"/>
              <a:gd name="connsiteY5891" fmla="*/ 51339 h 1996549"/>
              <a:gd name="connsiteX5892" fmla="*/ 1883484 w 1998270"/>
              <a:gd name="connsiteY5892" fmla="*/ 25756 h 1996549"/>
              <a:gd name="connsiteX5893" fmla="*/ 1883484 w 1998270"/>
              <a:gd name="connsiteY5893" fmla="*/ 25584 h 1996549"/>
              <a:gd name="connsiteX5894" fmla="*/ 1909067 w 1998270"/>
              <a:gd name="connsiteY5894" fmla="*/ 0 h 1996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</a:cxnLst>
            <a:rect l="l" t="t" r="r" b="b"/>
            <a:pathLst>
              <a:path w="1998270" h="1996549">
                <a:moveTo>
                  <a:pt x="619642" y="1989726"/>
                </a:moveTo>
                <a:lnTo>
                  <a:pt x="620494" y="1990579"/>
                </a:lnTo>
                <a:cubicBezTo>
                  <a:pt x="620494" y="1991050"/>
                  <a:pt x="620119" y="1991432"/>
                  <a:pt x="619642" y="1991432"/>
                </a:cubicBezTo>
                <a:cubicBezTo>
                  <a:pt x="619198" y="1991364"/>
                  <a:pt x="618857" y="1991019"/>
                  <a:pt x="618789" y="1990579"/>
                </a:cubicBezTo>
                <a:cubicBezTo>
                  <a:pt x="618789" y="1990108"/>
                  <a:pt x="619164" y="1989726"/>
                  <a:pt x="619642" y="1989726"/>
                </a:cubicBezTo>
                <a:close/>
                <a:moveTo>
                  <a:pt x="681042" y="1989385"/>
                </a:moveTo>
                <a:cubicBezTo>
                  <a:pt x="681707" y="1989385"/>
                  <a:pt x="682236" y="1989919"/>
                  <a:pt x="682236" y="1990579"/>
                </a:cubicBezTo>
                <a:cubicBezTo>
                  <a:pt x="682236" y="1991239"/>
                  <a:pt x="681707" y="1991773"/>
                  <a:pt x="681042" y="1991773"/>
                </a:cubicBezTo>
                <a:cubicBezTo>
                  <a:pt x="680377" y="1991773"/>
                  <a:pt x="679849" y="1991239"/>
                  <a:pt x="679849" y="1990579"/>
                </a:cubicBezTo>
                <a:cubicBezTo>
                  <a:pt x="679849" y="1989919"/>
                  <a:pt x="680377" y="1989385"/>
                  <a:pt x="681042" y="1989385"/>
                </a:cubicBezTo>
                <a:close/>
                <a:moveTo>
                  <a:pt x="743126" y="1989044"/>
                </a:moveTo>
                <a:cubicBezTo>
                  <a:pt x="743978" y="1989044"/>
                  <a:pt x="744661" y="1989732"/>
                  <a:pt x="744661" y="1990579"/>
                </a:cubicBezTo>
                <a:cubicBezTo>
                  <a:pt x="744661" y="1991427"/>
                  <a:pt x="743978" y="1992115"/>
                  <a:pt x="743126" y="1992115"/>
                </a:cubicBezTo>
                <a:cubicBezTo>
                  <a:pt x="742273" y="1992115"/>
                  <a:pt x="741591" y="1991427"/>
                  <a:pt x="741591" y="1990579"/>
                </a:cubicBezTo>
                <a:cubicBezTo>
                  <a:pt x="741591" y="1989732"/>
                  <a:pt x="742273" y="1989044"/>
                  <a:pt x="743126" y="1989044"/>
                </a:cubicBezTo>
                <a:close/>
                <a:moveTo>
                  <a:pt x="803844" y="1988703"/>
                </a:moveTo>
                <a:cubicBezTo>
                  <a:pt x="804885" y="1988703"/>
                  <a:pt x="805721" y="1989543"/>
                  <a:pt x="805721" y="1990580"/>
                </a:cubicBezTo>
                <a:cubicBezTo>
                  <a:pt x="805721" y="1991617"/>
                  <a:pt x="804885" y="1992456"/>
                  <a:pt x="803844" y="1992456"/>
                </a:cubicBezTo>
                <a:cubicBezTo>
                  <a:pt x="802804" y="1992456"/>
                  <a:pt x="801969" y="1991617"/>
                  <a:pt x="801969" y="1990580"/>
                </a:cubicBezTo>
                <a:cubicBezTo>
                  <a:pt x="801969" y="1989543"/>
                  <a:pt x="802804" y="1988703"/>
                  <a:pt x="803844" y="1988703"/>
                </a:cubicBezTo>
                <a:close/>
                <a:moveTo>
                  <a:pt x="865246" y="1988362"/>
                </a:moveTo>
                <a:cubicBezTo>
                  <a:pt x="866474" y="1988362"/>
                  <a:pt x="867463" y="1989355"/>
                  <a:pt x="867463" y="1990580"/>
                </a:cubicBezTo>
                <a:cubicBezTo>
                  <a:pt x="867463" y="1991804"/>
                  <a:pt x="866474" y="1992797"/>
                  <a:pt x="865246" y="1992797"/>
                </a:cubicBezTo>
                <a:cubicBezTo>
                  <a:pt x="864018" y="1992797"/>
                  <a:pt x="863029" y="1991804"/>
                  <a:pt x="863029" y="1990580"/>
                </a:cubicBezTo>
                <a:cubicBezTo>
                  <a:pt x="863029" y="1989355"/>
                  <a:pt x="864018" y="1988362"/>
                  <a:pt x="865246" y="1988362"/>
                </a:cubicBezTo>
                <a:close/>
                <a:moveTo>
                  <a:pt x="926647" y="1988021"/>
                </a:moveTo>
                <a:cubicBezTo>
                  <a:pt x="926767" y="1988012"/>
                  <a:pt x="926886" y="1988012"/>
                  <a:pt x="927005" y="1988021"/>
                </a:cubicBezTo>
                <a:cubicBezTo>
                  <a:pt x="928319" y="1988118"/>
                  <a:pt x="929308" y="1989264"/>
                  <a:pt x="929206" y="1990579"/>
                </a:cubicBezTo>
                <a:cubicBezTo>
                  <a:pt x="929206" y="1991991"/>
                  <a:pt x="928063" y="1993138"/>
                  <a:pt x="926647" y="1993138"/>
                </a:cubicBezTo>
                <a:cubicBezTo>
                  <a:pt x="925232" y="1993138"/>
                  <a:pt x="924089" y="1991991"/>
                  <a:pt x="924089" y="1990579"/>
                </a:cubicBezTo>
                <a:cubicBezTo>
                  <a:pt x="924089" y="1989167"/>
                  <a:pt x="925232" y="1988021"/>
                  <a:pt x="926647" y="1988021"/>
                </a:cubicBezTo>
                <a:close/>
                <a:moveTo>
                  <a:pt x="988049" y="1987681"/>
                </a:moveTo>
                <a:cubicBezTo>
                  <a:pt x="988168" y="1987674"/>
                  <a:pt x="988288" y="1987674"/>
                  <a:pt x="988407" y="1987681"/>
                </a:cubicBezTo>
                <a:cubicBezTo>
                  <a:pt x="989908" y="1987778"/>
                  <a:pt x="991051" y="1989076"/>
                  <a:pt x="990949" y="1990580"/>
                </a:cubicBezTo>
                <a:cubicBezTo>
                  <a:pt x="990949" y="1992182"/>
                  <a:pt x="989652" y="1993480"/>
                  <a:pt x="988049" y="1993480"/>
                </a:cubicBezTo>
                <a:cubicBezTo>
                  <a:pt x="986480" y="1993394"/>
                  <a:pt x="985235" y="1992146"/>
                  <a:pt x="985150" y="1990580"/>
                </a:cubicBezTo>
                <a:cubicBezTo>
                  <a:pt x="985150" y="1988979"/>
                  <a:pt x="986446" y="1987681"/>
                  <a:pt x="988049" y="1987681"/>
                </a:cubicBezTo>
                <a:close/>
                <a:moveTo>
                  <a:pt x="1050132" y="1987340"/>
                </a:moveTo>
                <a:cubicBezTo>
                  <a:pt x="1050251" y="1987333"/>
                  <a:pt x="1050371" y="1987333"/>
                  <a:pt x="1050490" y="1987340"/>
                </a:cubicBezTo>
                <a:cubicBezTo>
                  <a:pt x="1052179" y="1987437"/>
                  <a:pt x="1053475" y="1988888"/>
                  <a:pt x="1053373" y="1990580"/>
                </a:cubicBezTo>
                <a:cubicBezTo>
                  <a:pt x="1053373" y="1992369"/>
                  <a:pt x="1051923" y="1993821"/>
                  <a:pt x="1050132" y="1993821"/>
                </a:cubicBezTo>
                <a:cubicBezTo>
                  <a:pt x="1048376" y="1993736"/>
                  <a:pt x="1046977" y="1992334"/>
                  <a:pt x="1046892" y="1990580"/>
                </a:cubicBezTo>
                <a:cubicBezTo>
                  <a:pt x="1046892" y="1988791"/>
                  <a:pt x="1048341" y="1987340"/>
                  <a:pt x="1050132" y="1987340"/>
                </a:cubicBezTo>
                <a:close/>
                <a:moveTo>
                  <a:pt x="1110851" y="1987168"/>
                </a:moveTo>
                <a:cubicBezTo>
                  <a:pt x="1112727" y="1987168"/>
                  <a:pt x="1114262" y="1988695"/>
                  <a:pt x="1114262" y="1990580"/>
                </a:cubicBezTo>
                <a:cubicBezTo>
                  <a:pt x="1114262" y="1992464"/>
                  <a:pt x="1112727" y="1993991"/>
                  <a:pt x="1110851" y="1993991"/>
                </a:cubicBezTo>
                <a:cubicBezTo>
                  <a:pt x="1108975" y="1993991"/>
                  <a:pt x="1107440" y="1992464"/>
                  <a:pt x="1107440" y="1990580"/>
                </a:cubicBezTo>
                <a:cubicBezTo>
                  <a:pt x="1107440" y="1988695"/>
                  <a:pt x="1108975" y="1987168"/>
                  <a:pt x="1110851" y="1987168"/>
                </a:cubicBezTo>
                <a:close/>
                <a:moveTo>
                  <a:pt x="1172253" y="1986827"/>
                </a:moveTo>
                <a:cubicBezTo>
                  <a:pt x="1174317" y="1986827"/>
                  <a:pt x="1176005" y="1988507"/>
                  <a:pt x="1176005" y="1990580"/>
                </a:cubicBezTo>
                <a:cubicBezTo>
                  <a:pt x="1176005" y="1992652"/>
                  <a:pt x="1174317" y="1994332"/>
                  <a:pt x="1172253" y="1994332"/>
                </a:cubicBezTo>
                <a:cubicBezTo>
                  <a:pt x="1170189" y="1994332"/>
                  <a:pt x="1168501" y="1992652"/>
                  <a:pt x="1168501" y="1990580"/>
                </a:cubicBezTo>
                <a:cubicBezTo>
                  <a:pt x="1168501" y="1988507"/>
                  <a:pt x="1170189" y="1986827"/>
                  <a:pt x="1172253" y="1986827"/>
                </a:cubicBezTo>
                <a:close/>
                <a:moveTo>
                  <a:pt x="1234020" y="1986522"/>
                </a:moveTo>
                <a:cubicBezTo>
                  <a:pt x="1236186" y="1986522"/>
                  <a:pt x="1237943" y="1988278"/>
                  <a:pt x="1237943" y="1990445"/>
                </a:cubicBezTo>
                <a:cubicBezTo>
                  <a:pt x="1237943" y="1992611"/>
                  <a:pt x="1236186" y="1994368"/>
                  <a:pt x="1234020" y="1994368"/>
                </a:cubicBezTo>
                <a:cubicBezTo>
                  <a:pt x="1231853" y="1994368"/>
                  <a:pt x="1230097" y="1992611"/>
                  <a:pt x="1230097" y="1990445"/>
                </a:cubicBezTo>
                <a:cubicBezTo>
                  <a:pt x="1230097" y="1988278"/>
                  <a:pt x="1231853" y="1986522"/>
                  <a:pt x="1234020" y="1986522"/>
                </a:cubicBezTo>
                <a:close/>
                <a:moveTo>
                  <a:pt x="1664145" y="1985975"/>
                </a:moveTo>
                <a:cubicBezTo>
                  <a:pt x="1664264" y="1985972"/>
                  <a:pt x="1664384" y="1985972"/>
                  <a:pt x="1664486" y="1985975"/>
                </a:cubicBezTo>
                <a:cubicBezTo>
                  <a:pt x="1667215" y="1986071"/>
                  <a:pt x="1669364" y="1988361"/>
                  <a:pt x="1669262" y="1991092"/>
                </a:cubicBezTo>
                <a:cubicBezTo>
                  <a:pt x="1669262" y="1993918"/>
                  <a:pt x="1666976" y="1996209"/>
                  <a:pt x="1664145" y="1996209"/>
                </a:cubicBezTo>
                <a:cubicBezTo>
                  <a:pt x="1661365" y="1996120"/>
                  <a:pt x="1659113" y="1993880"/>
                  <a:pt x="1659029" y="1991092"/>
                </a:cubicBezTo>
                <a:cubicBezTo>
                  <a:pt x="1659029" y="1988266"/>
                  <a:pt x="1661314" y="1985975"/>
                  <a:pt x="1664145" y="1985975"/>
                </a:cubicBezTo>
                <a:close/>
                <a:moveTo>
                  <a:pt x="1602061" y="1985975"/>
                </a:moveTo>
                <a:cubicBezTo>
                  <a:pt x="1602181" y="1985972"/>
                  <a:pt x="1602300" y="1985972"/>
                  <a:pt x="1602403" y="1985975"/>
                </a:cubicBezTo>
                <a:cubicBezTo>
                  <a:pt x="1605132" y="1986071"/>
                  <a:pt x="1607280" y="1988361"/>
                  <a:pt x="1607178" y="1991092"/>
                </a:cubicBezTo>
                <a:cubicBezTo>
                  <a:pt x="1607178" y="1993918"/>
                  <a:pt x="1604893" y="1996209"/>
                  <a:pt x="1602061" y="1996209"/>
                </a:cubicBezTo>
                <a:cubicBezTo>
                  <a:pt x="1599281" y="1996120"/>
                  <a:pt x="1597030" y="1993880"/>
                  <a:pt x="1596945" y="1991092"/>
                </a:cubicBezTo>
                <a:cubicBezTo>
                  <a:pt x="1596945" y="1988266"/>
                  <a:pt x="1599230" y="1985975"/>
                  <a:pt x="1602061" y="1985975"/>
                </a:cubicBezTo>
                <a:close/>
                <a:moveTo>
                  <a:pt x="1971151" y="1985974"/>
                </a:moveTo>
                <a:cubicBezTo>
                  <a:pt x="1973693" y="1985974"/>
                  <a:pt x="1975756" y="1988036"/>
                  <a:pt x="1975756" y="1990580"/>
                </a:cubicBezTo>
                <a:cubicBezTo>
                  <a:pt x="1975756" y="1993123"/>
                  <a:pt x="1973693" y="1995185"/>
                  <a:pt x="1971151" y="1995185"/>
                </a:cubicBezTo>
                <a:cubicBezTo>
                  <a:pt x="1968610" y="1995185"/>
                  <a:pt x="1966547" y="1993123"/>
                  <a:pt x="1966547" y="1990580"/>
                </a:cubicBezTo>
                <a:cubicBezTo>
                  <a:pt x="1966547" y="1988036"/>
                  <a:pt x="1968610" y="1985974"/>
                  <a:pt x="1971151" y="1985974"/>
                </a:cubicBezTo>
                <a:close/>
                <a:moveTo>
                  <a:pt x="1909068" y="1985974"/>
                </a:moveTo>
                <a:cubicBezTo>
                  <a:pt x="1911985" y="1985974"/>
                  <a:pt x="1914356" y="1988342"/>
                  <a:pt x="1914356" y="1991262"/>
                </a:cubicBezTo>
                <a:cubicBezTo>
                  <a:pt x="1914356" y="1994182"/>
                  <a:pt x="1911985" y="1996549"/>
                  <a:pt x="1909068" y="1996549"/>
                </a:cubicBezTo>
                <a:cubicBezTo>
                  <a:pt x="1906151" y="1996549"/>
                  <a:pt x="1903781" y="1994182"/>
                  <a:pt x="1903781" y="1991262"/>
                </a:cubicBezTo>
                <a:cubicBezTo>
                  <a:pt x="1903781" y="1988342"/>
                  <a:pt x="1906151" y="1985974"/>
                  <a:pt x="1909068" y="1985974"/>
                </a:cubicBezTo>
                <a:close/>
                <a:moveTo>
                  <a:pt x="1847667" y="1985974"/>
                </a:moveTo>
                <a:cubicBezTo>
                  <a:pt x="1850583" y="1985974"/>
                  <a:pt x="1852954" y="1988342"/>
                  <a:pt x="1852954" y="1991262"/>
                </a:cubicBezTo>
                <a:cubicBezTo>
                  <a:pt x="1852954" y="1994182"/>
                  <a:pt x="1850583" y="1996549"/>
                  <a:pt x="1847667" y="1996549"/>
                </a:cubicBezTo>
                <a:cubicBezTo>
                  <a:pt x="1844750" y="1996549"/>
                  <a:pt x="1842380" y="1994182"/>
                  <a:pt x="1842380" y="1991262"/>
                </a:cubicBezTo>
                <a:cubicBezTo>
                  <a:pt x="1842380" y="1988342"/>
                  <a:pt x="1844750" y="1985974"/>
                  <a:pt x="1847667" y="1985974"/>
                </a:cubicBezTo>
                <a:close/>
                <a:moveTo>
                  <a:pt x="1786265" y="1985974"/>
                </a:moveTo>
                <a:cubicBezTo>
                  <a:pt x="1789181" y="1985974"/>
                  <a:pt x="1791552" y="1988342"/>
                  <a:pt x="1791552" y="1991262"/>
                </a:cubicBezTo>
                <a:cubicBezTo>
                  <a:pt x="1791552" y="1994182"/>
                  <a:pt x="1789181" y="1996549"/>
                  <a:pt x="1786265" y="1996549"/>
                </a:cubicBezTo>
                <a:cubicBezTo>
                  <a:pt x="1783348" y="1996549"/>
                  <a:pt x="1780978" y="1994182"/>
                  <a:pt x="1780978" y="1991262"/>
                </a:cubicBezTo>
                <a:cubicBezTo>
                  <a:pt x="1780978" y="1988342"/>
                  <a:pt x="1783348" y="1985974"/>
                  <a:pt x="1786265" y="1985974"/>
                </a:cubicBezTo>
                <a:close/>
                <a:moveTo>
                  <a:pt x="1724864" y="1985974"/>
                </a:moveTo>
                <a:cubicBezTo>
                  <a:pt x="1727780" y="1985974"/>
                  <a:pt x="1730151" y="1988342"/>
                  <a:pt x="1730151" y="1991262"/>
                </a:cubicBezTo>
                <a:cubicBezTo>
                  <a:pt x="1730151" y="1994182"/>
                  <a:pt x="1727780" y="1996549"/>
                  <a:pt x="1724864" y="1996549"/>
                </a:cubicBezTo>
                <a:cubicBezTo>
                  <a:pt x="1721947" y="1996549"/>
                  <a:pt x="1719577" y="1994182"/>
                  <a:pt x="1719577" y="1991262"/>
                </a:cubicBezTo>
                <a:cubicBezTo>
                  <a:pt x="1719577" y="1988342"/>
                  <a:pt x="1721947" y="1985974"/>
                  <a:pt x="1724864" y="1985974"/>
                </a:cubicBezTo>
                <a:close/>
                <a:moveTo>
                  <a:pt x="1479259" y="1985974"/>
                </a:moveTo>
                <a:cubicBezTo>
                  <a:pt x="1479378" y="1985969"/>
                  <a:pt x="1479498" y="1985969"/>
                  <a:pt x="1479600" y="1985974"/>
                </a:cubicBezTo>
                <a:cubicBezTo>
                  <a:pt x="1482142" y="1986070"/>
                  <a:pt x="1484137" y="1988209"/>
                  <a:pt x="1484035" y="1990750"/>
                </a:cubicBezTo>
                <a:cubicBezTo>
                  <a:pt x="1484035" y="1993387"/>
                  <a:pt x="1481903" y="1995526"/>
                  <a:pt x="1479259" y="1995526"/>
                </a:cubicBezTo>
                <a:cubicBezTo>
                  <a:pt x="1476667" y="1995437"/>
                  <a:pt x="1474569" y="1993349"/>
                  <a:pt x="1474484" y="1990750"/>
                </a:cubicBezTo>
                <a:cubicBezTo>
                  <a:pt x="1474484" y="1988113"/>
                  <a:pt x="1476616" y="1985974"/>
                  <a:pt x="1479259" y="1985974"/>
                </a:cubicBezTo>
                <a:close/>
                <a:moveTo>
                  <a:pt x="1417857" y="1985974"/>
                </a:moveTo>
                <a:cubicBezTo>
                  <a:pt x="1420399" y="1985974"/>
                  <a:pt x="1422462" y="1988036"/>
                  <a:pt x="1422462" y="1990580"/>
                </a:cubicBezTo>
                <a:cubicBezTo>
                  <a:pt x="1422462" y="1993123"/>
                  <a:pt x="1420399" y="1995185"/>
                  <a:pt x="1417857" y="1995185"/>
                </a:cubicBezTo>
                <a:cubicBezTo>
                  <a:pt x="1415316" y="1995185"/>
                  <a:pt x="1413253" y="1993123"/>
                  <a:pt x="1413253" y="1990580"/>
                </a:cubicBezTo>
                <a:cubicBezTo>
                  <a:pt x="1413253" y="1988036"/>
                  <a:pt x="1415316" y="1985974"/>
                  <a:pt x="1417857" y="1985974"/>
                </a:cubicBezTo>
                <a:close/>
                <a:moveTo>
                  <a:pt x="1357138" y="1985974"/>
                </a:moveTo>
                <a:cubicBezTo>
                  <a:pt x="1357257" y="1985969"/>
                  <a:pt x="1357377" y="1985969"/>
                  <a:pt x="1357479" y="1985974"/>
                </a:cubicBezTo>
                <a:cubicBezTo>
                  <a:pt x="1359833" y="1986070"/>
                  <a:pt x="1361675" y="1988055"/>
                  <a:pt x="1361573" y="1990409"/>
                </a:cubicBezTo>
                <a:cubicBezTo>
                  <a:pt x="1361573" y="1992858"/>
                  <a:pt x="1359595" y="1994843"/>
                  <a:pt x="1357138" y="1994843"/>
                </a:cubicBezTo>
                <a:cubicBezTo>
                  <a:pt x="1354682" y="1994843"/>
                  <a:pt x="1352704" y="1992858"/>
                  <a:pt x="1352704" y="1990409"/>
                </a:cubicBezTo>
                <a:cubicBezTo>
                  <a:pt x="1352704" y="1987960"/>
                  <a:pt x="1354682" y="1985974"/>
                  <a:pt x="1357138" y="1985974"/>
                </a:cubicBezTo>
                <a:close/>
                <a:moveTo>
                  <a:pt x="1295055" y="1985974"/>
                </a:moveTo>
                <a:cubicBezTo>
                  <a:pt x="1297408" y="1985974"/>
                  <a:pt x="1299319" y="1987883"/>
                  <a:pt x="1299319" y="1990238"/>
                </a:cubicBezTo>
                <a:cubicBezTo>
                  <a:pt x="1299319" y="1992594"/>
                  <a:pt x="1297408" y="1994502"/>
                  <a:pt x="1295055" y="1994502"/>
                </a:cubicBezTo>
                <a:cubicBezTo>
                  <a:pt x="1292735" y="1994415"/>
                  <a:pt x="1290876" y="1992556"/>
                  <a:pt x="1290791" y="1990238"/>
                </a:cubicBezTo>
                <a:cubicBezTo>
                  <a:pt x="1290791" y="1987883"/>
                  <a:pt x="1292701" y="1985974"/>
                  <a:pt x="1295055" y="1985974"/>
                </a:cubicBezTo>
                <a:close/>
                <a:moveTo>
                  <a:pt x="1541026" y="1985499"/>
                </a:moveTo>
                <a:cubicBezTo>
                  <a:pt x="1543758" y="1985499"/>
                  <a:pt x="1545972" y="1987713"/>
                  <a:pt x="1545972" y="1990445"/>
                </a:cubicBezTo>
                <a:cubicBezTo>
                  <a:pt x="1545972" y="1993177"/>
                  <a:pt x="1543758" y="1995391"/>
                  <a:pt x="1541026" y="1995391"/>
                </a:cubicBezTo>
                <a:cubicBezTo>
                  <a:pt x="1538295" y="1995391"/>
                  <a:pt x="1536080" y="1993177"/>
                  <a:pt x="1536080" y="1990445"/>
                </a:cubicBezTo>
                <a:cubicBezTo>
                  <a:pt x="1536080" y="1987713"/>
                  <a:pt x="1538295" y="1985499"/>
                  <a:pt x="1541026" y="1985499"/>
                </a:cubicBezTo>
                <a:close/>
                <a:moveTo>
                  <a:pt x="558240" y="1928155"/>
                </a:moveTo>
                <a:cubicBezTo>
                  <a:pt x="558359" y="1928126"/>
                  <a:pt x="558495" y="1928126"/>
                  <a:pt x="558632" y="1928155"/>
                </a:cubicBezTo>
                <a:cubicBezTo>
                  <a:pt x="559076" y="1928261"/>
                  <a:pt x="559366" y="1928720"/>
                  <a:pt x="559263" y="1929179"/>
                </a:cubicBezTo>
                <a:cubicBezTo>
                  <a:pt x="559263" y="1929743"/>
                  <a:pt x="558803" y="1930202"/>
                  <a:pt x="558240" y="1930202"/>
                </a:cubicBezTo>
                <a:cubicBezTo>
                  <a:pt x="557677" y="1930202"/>
                  <a:pt x="557217" y="1929743"/>
                  <a:pt x="557217" y="1929179"/>
                </a:cubicBezTo>
                <a:cubicBezTo>
                  <a:pt x="557217" y="1928614"/>
                  <a:pt x="557677" y="1928155"/>
                  <a:pt x="558240" y="1928155"/>
                </a:cubicBezTo>
                <a:close/>
                <a:moveTo>
                  <a:pt x="620008" y="1927509"/>
                </a:moveTo>
                <a:cubicBezTo>
                  <a:pt x="620856" y="1927509"/>
                  <a:pt x="621543" y="1928196"/>
                  <a:pt x="621543" y="1929044"/>
                </a:cubicBezTo>
                <a:cubicBezTo>
                  <a:pt x="621543" y="1929892"/>
                  <a:pt x="620856" y="1930579"/>
                  <a:pt x="620008" y="1930579"/>
                </a:cubicBezTo>
                <a:cubicBezTo>
                  <a:pt x="619160" y="1930579"/>
                  <a:pt x="618473" y="1929892"/>
                  <a:pt x="618473" y="1929044"/>
                </a:cubicBezTo>
                <a:cubicBezTo>
                  <a:pt x="618473" y="1928196"/>
                  <a:pt x="619160" y="1927509"/>
                  <a:pt x="620008" y="1927509"/>
                </a:cubicBezTo>
                <a:close/>
                <a:moveTo>
                  <a:pt x="681042" y="1927131"/>
                </a:moveTo>
                <a:cubicBezTo>
                  <a:pt x="682168" y="1927131"/>
                  <a:pt x="683089" y="1928047"/>
                  <a:pt x="683089" y="1929178"/>
                </a:cubicBezTo>
                <a:cubicBezTo>
                  <a:pt x="683089" y="1930309"/>
                  <a:pt x="682168" y="1931225"/>
                  <a:pt x="681042" y="1931225"/>
                </a:cubicBezTo>
                <a:cubicBezTo>
                  <a:pt x="679951" y="1931143"/>
                  <a:pt x="679081" y="1930273"/>
                  <a:pt x="678996" y="1929178"/>
                </a:cubicBezTo>
                <a:cubicBezTo>
                  <a:pt x="678996" y="1928047"/>
                  <a:pt x="679917" y="1927131"/>
                  <a:pt x="681042" y="1927131"/>
                </a:cubicBezTo>
                <a:close/>
                <a:moveTo>
                  <a:pt x="743126" y="1926790"/>
                </a:moveTo>
                <a:cubicBezTo>
                  <a:pt x="744439" y="1926790"/>
                  <a:pt x="745514" y="1927860"/>
                  <a:pt x="745514" y="1929178"/>
                </a:cubicBezTo>
                <a:cubicBezTo>
                  <a:pt x="745514" y="1930497"/>
                  <a:pt x="744439" y="1931566"/>
                  <a:pt x="743126" y="1931566"/>
                </a:cubicBezTo>
                <a:cubicBezTo>
                  <a:pt x="741846" y="1931482"/>
                  <a:pt x="740823" y="1930461"/>
                  <a:pt x="740738" y="1929178"/>
                </a:cubicBezTo>
                <a:cubicBezTo>
                  <a:pt x="740738" y="1927860"/>
                  <a:pt x="741812" y="1926790"/>
                  <a:pt x="743126" y="1926790"/>
                </a:cubicBezTo>
                <a:close/>
                <a:moveTo>
                  <a:pt x="803845" y="1926279"/>
                </a:moveTo>
                <a:cubicBezTo>
                  <a:pt x="803964" y="1926272"/>
                  <a:pt x="804084" y="1926272"/>
                  <a:pt x="804203" y="1926279"/>
                </a:cubicBezTo>
                <a:cubicBezTo>
                  <a:pt x="805704" y="1926376"/>
                  <a:pt x="806847" y="1927674"/>
                  <a:pt x="806745" y="1929178"/>
                </a:cubicBezTo>
                <a:cubicBezTo>
                  <a:pt x="806745" y="1930780"/>
                  <a:pt x="805448" y="1932078"/>
                  <a:pt x="803845" y="1932078"/>
                </a:cubicBezTo>
                <a:cubicBezTo>
                  <a:pt x="802275" y="1931992"/>
                  <a:pt x="801030" y="1930744"/>
                  <a:pt x="800946" y="1929178"/>
                </a:cubicBezTo>
                <a:cubicBezTo>
                  <a:pt x="800946" y="1927577"/>
                  <a:pt x="802242" y="1926279"/>
                  <a:pt x="803845" y="1926279"/>
                </a:cubicBezTo>
                <a:close/>
                <a:moveTo>
                  <a:pt x="865246" y="1925938"/>
                </a:moveTo>
                <a:cubicBezTo>
                  <a:pt x="865365" y="1925931"/>
                  <a:pt x="865485" y="1925931"/>
                  <a:pt x="865604" y="1925938"/>
                </a:cubicBezTo>
                <a:cubicBezTo>
                  <a:pt x="867293" y="1926035"/>
                  <a:pt x="868589" y="1927486"/>
                  <a:pt x="868487" y="1929178"/>
                </a:cubicBezTo>
                <a:cubicBezTo>
                  <a:pt x="868487" y="1930967"/>
                  <a:pt x="867037" y="1932419"/>
                  <a:pt x="865246" y="1932419"/>
                </a:cubicBezTo>
                <a:cubicBezTo>
                  <a:pt x="863490" y="1932334"/>
                  <a:pt x="862091" y="1930932"/>
                  <a:pt x="862006" y="1929178"/>
                </a:cubicBezTo>
                <a:cubicBezTo>
                  <a:pt x="862006" y="1927389"/>
                  <a:pt x="863455" y="1925938"/>
                  <a:pt x="865246" y="1925938"/>
                </a:cubicBezTo>
                <a:close/>
                <a:moveTo>
                  <a:pt x="926648" y="1925426"/>
                </a:moveTo>
                <a:cubicBezTo>
                  <a:pt x="928728" y="1925426"/>
                  <a:pt x="930400" y="1927106"/>
                  <a:pt x="930400" y="1929179"/>
                </a:cubicBezTo>
                <a:cubicBezTo>
                  <a:pt x="930400" y="1931251"/>
                  <a:pt x="928728" y="1932931"/>
                  <a:pt x="926648" y="1932931"/>
                </a:cubicBezTo>
                <a:cubicBezTo>
                  <a:pt x="924584" y="1932931"/>
                  <a:pt x="922896" y="1931251"/>
                  <a:pt x="922896" y="1929179"/>
                </a:cubicBezTo>
                <a:cubicBezTo>
                  <a:pt x="922896" y="1927106"/>
                  <a:pt x="924584" y="1925426"/>
                  <a:pt x="926648" y="1925426"/>
                </a:cubicBezTo>
                <a:close/>
                <a:moveTo>
                  <a:pt x="988049" y="1925085"/>
                </a:moveTo>
                <a:cubicBezTo>
                  <a:pt x="988169" y="1925080"/>
                  <a:pt x="988288" y="1925080"/>
                  <a:pt x="988390" y="1925085"/>
                </a:cubicBezTo>
                <a:cubicBezTo>
                  <a:pt x="990556" y="1925181"/>
                  <a:pt x="992245" y="1927014"/>
                  <a:pt x="992143" y="1929179"/>
                </a:cubicBezTo>
                <a:cubicBezTo>
                  <a:pt x="992143" y="1931439"/>
                  <a:pt x="990318" y="1933272"/>
                  <a:pt x="988049" y="1933272"/>
                </a:cubicBezTo>
                <a:cubicBezTo>
                  <a:pt x="985780" y="1933272"/>
                  <a:pt x="983956" y="1931439"/>
                  <a:pt x="983956" y="1929179"/>
                </a:cubicBezTo>
                <a:cubicBezTo>
                  <a:pt x="983956" y="1926919"/>
                  <a:pt x="985780" y="1925085"/>
                  <a:pt x="988049" y="1925085"/>
                </a:cubicBezTo>
                <a:close/>
                <a:moveTo>
                  <a:pt x="1050132" y="1924744"/>
                </a:moveTo>
                <a:cubicBezTo>
                  <a:pt x="1050251" y="1924739"/>
                  <a:pt x="1050371" y="1924739"/>
                  <a:pt x="1050473" y="1924744"/>
                </a:cubicBezTo>
                <a:cubicBezTo>
                  <a:pt x="1052827" y="1924840"/>
                  <a:pt x="1054669" y="1926825"/>
                  <a:pt x="1054567" y="1929179"/>
                </a:cubicBezTo>
                <a:cubicBezTo>
                  <a:pt x="1054567" y="1931628"/>
                  <a:pt x="1052589" y="1933613"/>
                  <a:pt x="1050132" y="1933613"/>
                </a:cubicBezTo>
                <a:cubicBezTo>
                  <a:pt x="1047676" y="1933613"/>
                  <a:pt x="1045698" y="1931628"/>
                  <a:pt x="1045698" y="1929179"/>
                </a:cubicBezTo>
                <a:cubicBezTo>
                  <a:pt x="1045698" y="1926730"/>
                  <a:pt x="1047676" y="1924744"/>
                  <a:pt x="1050132" y="1924744"/>
                </a:cubicBezTo>
                <a:close/>
                <a:moveTo>
                  <a:pt x="1110851" y="1924403"/>
                </a:moveTo>
                <a:cubicBezTo>
                  <a:pt x="1110970" y="1924398"/>
                  <a:pt x="1111090" y="1924398"/>
                  <a:pt x="1111192" y="1924403"/>
                </a:cubicBezTo>
                <a:cubicBezTo>
                  <a:pt x="1113734" y="1924499"/>
                  <a:pt x="1115729" y="1926638"/>
                  <a:pt x="1115627" y="1929179"/>
                </a:cubicBezTo>
                <a:cubicBezTo>
                  <a:pt x="1115627" y="1931816"/>
                  <a:pt x="1113495" y="1933955"/>
                  <a:pt x="1110851" y="1933955"/>
                </a:cubicBezTo>
                <a:cubicBezTo>
                  <a:pt x="1108259" y="1933866"/>
                  <a:pt x="1106161" y="1931778"/>
                  <a:pt x="1106076" y="1929179"/>
                </a:cubicBezTo>
                <a:cubicBezTo>
                  <a:pt x="1106076" y="1926542"/>
                  <a:pt x="1108208" y="1924403"/>
                  <a:pt x="1110851" y="1924403"/>
                </a:cubicBezTo>
                <a:close/>
                <a:moveTo>
                  <a:pt x="1172253" y="1924062"/>
                </a:moveTo>
                <a:cubicBezTo>
                  <a:pt x="1172372" y="1924059"/>
                  <a:pt x="1172492" y="1924059"/>
                  <a:pt x="1172594" y="1924062"/>
                </a:cubicBezTo>
                <a:cubicBezTo>
                  <a:pt x="1175323" y="1924158"/>
                  <a:pt x="1177472" y="1926448"/>
                  <a:pt x="1177369" y="1929179"/>
                </a:cubicBezTo>
                <a:cubicBezTo>
                  <a:pt x="1177369" y="1932005"/>
                  <a:pt x="1175084" y="1934296"/>
                  <a:pt x="1172253" y="1934296"/>
                </a:cubicBezTo>
                <a:cubicBezTo>
                  <a:pt x="1169473" y="1934207"/>
                  <a:pt x="1167221" y="1931967"/>
                  <a:pt x="1167136" y="1929179"/>
                </a:cubicBezTo>
                <a:cubicBezTo>
                  <a:pt x="1167136" y="1926353"/>
                  <a:pt x="1169421" y="1924062"/>
                  <a:pt x="1172253" y="1924062"/>
                </a:cubicBezTo>
                <a:close/>
                <a:moveTo>
                  <a:pt x="1234020" y="1923757"/>
                </a:moveTo>
                <a:cubicBezTo>
                  <a:pt x="1236941" y="1923757"/>
                  <a:pt x="1239308" y="1926124"/>
                  <a:pt x="1239308" y="1929044"/>
                </a:cubicBezTo>
                <a:cubicBezTo>
                  <a:pt x="1239308" y="1931965"/>
                  <a:pt x="1236940" y="1934332"/>
                  <a:pt x="1234020" y="1934332"/>
                </a:cubicBezTo>
                <a:cubicBezTo>
                  <a:pt x="1231100" y="1934332"/>
                  <a:pt x="1228733" y="1931964"/>
                  <a:pt x="1228733" y="1929044"/>
                </a:cubicBezTo>
                <a:cubicBezTo>
                  <a:pt x="1228733" y="1926124"/>
                  <a:pt x="1231100" y="1923757"/>
                  <a:pt x="1234020" y="1923757"/>
                </a:cubicBezTo>
                <a:close/>
                <a:moveTo>
                  <a:pt x="1295055" y="1923550"/>
                </a:moveTo>
                <a:cubicBezTo>
                  <a:pt x="1298159" y="1923550"/>
                  <a:pt x="1300684" y="1926070"/>
                  <a:pt x="1300684" y="1929179"/>
                </a:cubicBezTo>
                <a:cubicBezTo>
                  <a:pt x="1300684" y="1932288"/>
                  <a:pt x="1298159" y="1934807"/>
                  <a:pt x="1295055" y="1934807"/>
                </a:cubicBezTo>
                <a:cubicBezTo>
                  <a:pt x="1291951" y="1934807"/>
                  <a:pt x="1289427" y="1932288"/>
                  <a:pt x="1289427" y="1929179"/>
                </a:cubicBezTo>
                <a:cubicBezTo>
                  <a:pt x="1289427" y="1926070"/>
                  <a:pt x="1291951" y="1923550"/>
                  <a:pt x="1295055" y="1923550"/>
                </a:cubicBezTo>
                <a:close/>
                <a:moveTo>
                  <a:pt x="1357139" y="1923379"/>
                </a:moveTo>
                <a:cubicBezTo>
                  <a:pt x="1360277" y="1923378"/>
                  <a:pt x="1362852" y="1925871"/>
                  <a:pt x="1362937" y="1929008"/>
                </a:cubicBezTo>
                <a:cubicBezTo>
                  <a:pt x="1362937" y="1932211"/>
                  <a:pt x="1360345" y="1934807"/>
                  <a:pt x="1357139" y="1934807"/>
                </a:cubicBezTo>
                <a:cubicBezTo>
                  <a:pt x="1354034" y="1934723"/>
                  <a:pt x="1351510" y="1932278"/>
                  <a:pt x="1351340" y="1929178"/>
                </a:cubicBezTo>
                <a:cubicBezTo>
                  <a:pt x="1351340" y="1925975"/>
                  <a:pt x="1353932" y="1923379"/>
                  <a:pt x="1357139" y="1923379"/>
                </a:cubicBezTo>
                <a:close/>
                <a:moveTo>
                  <a:pt x="1971151" y="1923209"/>
                </a:moveTo>
                <a:cubicBezTo>
                  <a:pt x="1974358" y="1923117"/>
                  <a:pt x="1977036" y="1925636"/>
                  <a:pt x="1977121" y="1928837"/>
                </a:cubicBezTo>
                <a:cubicBezTo>
                  <a:pt x="1977121" y="1932134"/>
                  <a:pt x="1974443" y="1934807"/>
                  <a:pt x="1971151" y="1934807"/>
                </a:cubicBezTo>
                <a:cubicBezTo>
                  <a:pt x="1967979" y="1934812"/>
                  <a:pt x="1965369" y="1932341"/>
                  <a:pt x="1965182" y="1929178"/>
                </a:cubicBezTo>
                <a:cubicBezTo>
                  <a:pt x="1965182" y="1925882"/>
                  <a:pt x="1967860" y="1923209"/>
                  <a:pt x="1971151" y="1923209"/>
                </a:cubicBezTo>
                <a:close/>
                <a:moveTo>
                  <a:pt x="1417857" y="1923038"/>
                </a:moveTo>
                <a:cubicBezTo>
                  <a:pt x="1421252" y="1923038"/>
                  <a:pt x="1423998" y="1925788"/>
                  <a:pt x="1423998" y="1929179"/>
                </a:cubicBezTo>
                <a:cubicBezTo>
                  <a:pt x="1423998" y="1932569"/>
                  <a:pt x="1421252" y="1935319"/>
                  <a:pt x="1417857" y="1935319"/>
                </a:cubicBezTo>
                <a:cubicBezTo>
                  <a:pt x="1414463" y="1935319"/>
                  <a:pt x="1411718" y="1932569"/>
                  <a:pt x="1411718" y="1929179"/>
                </a:cubicBezTo>
                <a:cubicBezTo>
                  <a:pt x="1411718" y="1925788"/>
                  <a:pt x="1414463" y="1923038"/>
                  <a:pt x="1417857" y="1923038"/>
                </a:cubicBezTo>
                <a:close/>
                <a:moveTo>
                  <a:pt x="1479259" y="1922868"/>
                </a:moveTo>
                <a:cubicBezTo>
                  <a:pt x="1479378" y="1922865"/>
                  <a:pt x="1479498" y="1922865"/>
                  <a:pt x="1479600" y="1922868"/>
                </a:cubicBezTo>
                <a:cubicBezTo>
                  <a:pt x="1482994" y="1922963"/>
                  <a:pt x="1485672" y="1925790"/>
                  <a:pt x="1485570" y="1929179"/>
                </a:cubicBezTo>
                <a:cubicBezTo>
                  <a:pt x="1485570" y="1932663"/>
                  <a:pt x="1482739" y="1935489"/>
                  <a:pt x="1479259" y="1935489"/>
                </a:cubicBezTo>
                <a:cubicBezTo>
                  <a:pt x="1475814" y="1935399"/>
                  <a:pt x="1473034" y="1932626"/>
                  <a:pt x="1472949" y="1929179"/>
                </a:cubicBezTo>
                <a:cubicBezTo>
                  <a:pt x="1472949" y="1925694"/>
                  <a:pt x="1475780" y="1922868"/>
                  <a:pt x="1479259" y="1922868"/>
                </a:cubicBezTo>
                <a:close/>
                <a:moveTo>
                  <a:pt x="1540660" y="1922697"/>
                </a:moveTo>
                <a:cubicBezTo>
                  <a:pt x="1544241" y="1922697"/>
                  <a:pt x="1547141" y="1925599"/>
                  <a:pt x="1547141" y="1929179"/>
                </a:cubicBezTo>
                <a:cubicBezTo>
                  <a:pt x="1547141" y="1932759"/>
                  <a:pt x="1544241" y="1935660"/>
                  <a:pt x="1540660" y="1935660"/>
                </a:cubicBezTo>
                <a:cubicBezTo>
                  <a:pt x="1537078" y="1935660"/>
                  <a:pt x="1534179" y="1932759"/>
                  <a:pt x="1534179" y="1929179"/>
                </a:cubicBezTo>
                <a:cubicBezTo>
                  <a:pt x="1534179" y="1925599"/>
                  <a:pt x="1537078" y="1922697"/>
                  <a:pt x="1540660" y="1922697"/>
                </a:cubicBezTo>
                <a:close/>
                <a:moveTo>
                  <a:pt x="1664145" y="1922527"/>
                </a:moveTo>
                <a:cubicBezTo>
                  <a:pt x="1664264" y="1922524"/>
                  <a:pt x="1664384" y="1922524"/>
                  <a:pt x="1664486" y="1922527"/>
                </a:cubicBezTo>
                <a:cubicBezTo>
                  <a:pt x="1668068" y="1922623"/>
                  <a:pt x="1670899" y="1925600"/>
                  <a:pt x="1670797" y="1929179"/>
                </a:cubicBezTo>
                <a:cubicBezTo>
                  <a:pt x="1670797" y="1932853"/>
                  <a:pt x="1667812" y="1935831"/>
                  <a:pt x="1664145" y="1935831"/>
                </a:cubicBezTo>
                <a:cubicBezTo>
                  <a:pt x="1660511" y="1935740"/>
                  <a:pt x="1657578" y="1932815"/>
                  <a:pt x="1657493" y="1929179"/>
                </a:cubicBezTo>
                <a:cubicBezTo>
                  <a:pt x="1657493" y="1925505"/>
                  <a:pt x="1660478" y="1922527"/>
                  <a:pt x="1664145" y="1922527"/>
                </a:cubicBezTo>
                <a:close/>
                <a:moveTo>
                  <a:pt x="1602428" y="1922392"/>
                </a:moveTo>
                <a:cubicBezTo>
                  <a:pt x="1606102" y="1922392"/>
                  <a:pt x="1609080" y="1925370"/>
                  <a:pt x="1609080" y="1929044"/>
                </a:cubicBezTo>
                <a:cubicBezTo>
                  <a:pt x="1609080" y="1932718"/>
                  <a:pt x="1606102" y="1935696"/>
                  <a:pt x="1602428" y="1935696"/>
                </a:cubicBezTo>
                <a:cubicBezTo>
                  <a:pt x="1598754" y="1935696"/>
                  <a:pt x="1595776" y="1932718"/>
                  <a:pt x="1595776" y="1929044"/>
                </a:cubicBezTo>
                <a:cubicBezTo>
                  <a:pt x="1595776" y="1925370"/>
                  <a:pt x="1598754" y="1922392"/>
                  <a:pt x="1602428" y="1922392"/>
                </a:cubicBezTo>
                <a:close/>
                <a:moveTo>
                  <a:pt x="1909068" y="1922356"/>
                </a:moveTo>
                <a:cubicBezTo>
                  <a:pt x="1912837" y="1922356"/>
                  <a:pt x="1915891" y="1925411"/>
                  <a:pt x="1915891" y="1929179"/>
                </a:cubicBezTo>
                <a:cubicBezTo>
                  <a:pt x="1915891" y="1932946"/>
                  <a:pt x="1912837" y="1936001"/>
                  <a:pt x="1909068" y="1936001"/>
                </a:cubicBezTo>
                <a:cubicBezTo>
                  <a:pt x="1905299" y="1936001"/>
                  <a:pt x="1902246" y="1932946"/>
                  <a:pt x="1902246" y="1929179"/>
                </a:cubicBezTo>
                <a:cubicBezTo>
                  <a:pt x="1902246" y="1925411"/>
                  <a:pt x="1905299" y="1922356"/>
                  <a:pt x="1909068" y="1922356"/>
                </a:cubicBezTo>
                <a:close/>
                <a:moveTo>
                  <a:pt x="1847666" y="1922356"/>
                </a:moveTo>
                <a:cubicBezTo>
                  <a:pt x="1851435" y="1922356"/>
                  <a:pt x="1854489" y="1925411"/>
                  <a:pt x="1854489" y="1929179"/>
                </a:cubicBezTo>
                <a:cubicBezTo>
                  <a:pt x="1854489" y="1932946"/>
                  <a:pt x="1851435" y="1936001"/>
                  <a:pt x="1847666" y="1936001"/>
                </a:cubicBezTo>
                <a:cubicBezTo>
                  <a:pt x="1843897" y="1936001"/>
                  <a:pt x="1840844" y="1932946"/>
                  <a:pt x="1840844" y="1929179"/>
                </a:cubicBezTo>
                <a:cubicBezTo>
                  <a:pt x="1840844" y="1925411"/>
                  <a:pt x="1843897" y="1922356"/>
                  <a:pt x="1847666" y="1922356"/>
                </a:cubicBezTo>
                <a:close/>
                <a:moveTo>
                  <a:pt x="1786265" y="1922356"/>
                </a:moveTo>
                <a:cubicBezTo>
                  <a:pt x="1790034" y="1922356"/>
                  <a:pt x="1793087" y="1925411"/>
                  <a:pt x="1793087" y="1929179"/>
                </a:cubicBezTo>
                <a:cubicBezTo>
                  <a:pt x="1793087" y="1932946"/>
                  <a:pt x="1790034" y="1936001"/>
                  <a:pt x="1786265" y="1936001"/>
                </a:cubicBezTo>
                <a:cubicBezTo>
                  <a:pt x="1782495" y="1936001"/>
                  <a:pt x="1779443" y="1932946"/>
                  <a:pt x="1779443" y="1929179"/>
                </a:cubicBezTo>
                <a:cubicBezTo>
                  <a:pt x="1779443" y="1925411"/>
                  <a:pt x="1782495" y="1922356"/>
                  <a:pt x="1786265" y="1922356"/>
                </a:cubicBezTo>
                <a:close/>
                <a:moveTo>
                  <a:pt x="1724864" y="1922356"/>
                </a:moveTo>
                <a:cubicBezTo>
                  <a:pt x="1728633" y="1922356"/>
                  <a:pt x="1731686" y="1925411"/>
                  <a:pt x="1731686" y="1929179"/>
                </a:cubicBezTo>
                <a:cubicBezTo>
                  <a:pt x="1731686" y="1932946"/>
                  <a:pt x="1728633" y="1936001"/>
                  <a:pt x="1724864" y="1936001"/>
                </a:cubicBezTo>
                <a:cubicBezTo>
                  <a:pt x="1721094" y="1936001"/>
                  <a:pt x="1718042" y="1932946"/>
                  <a:pt x="1718042" y="1929179"/>
                </a:cubicBezTo>
                <a:cubicBezTo>
                  <a:pt x="1718042" y="1925411"/>
                  <a:pt x="1721094" y="1922356"/>
                  <a:pt x="1724864" y="1922356"/>
                </a:cubicBezTo>
                <a:close/>
                <a:moveTo>
                  <a:pt x="558240" y="1866584"/>
                </a:moveTo>
                <a:cubicBezTo>
                  <a:pt x="558359" y="1866570"/>
                  <a:pt x="558479" y="1866570"/>
                  <a:pt x="558598" y="1866584"/>
                </a:cubicBezTo>
                <a:cubicBezTo>
                  <a:pt x="559451" y="1866684"/>
                  <a:pt x="560048" y="1867447"/>
                  <a:pt x="559946" y="1868289"/>
                </a:cubicBezTo>
                <a:cubicBezTo>
                  <a:pt x="559946" y="1869231"/>
                  <a:pt x="559178" y="1869995"/>
                  <a:pt x="558240" y="1869995"/>
                </a:cubicBezTo>
                <a:cubicBezTo>
                  <a:pt x="557336" y="1869916"/>
                  <a:pt x="556620" y="1869197"/>
                  <a:pt x="556535" y="1868289"/>
                </a:cubicBezTo>
                <a:cubicBezTo>
                  <a:pt x="556535" y="1867348"/>
                  <a:pt x="557302" y="1866584"/>
                  <a:pt x="558240" y="1866584"/>
                </a:cubicBezTo>
                <a:close/>
                <a:moveTo>
                  <a:pt x="496839" y="1866583"/>
                </a:moveTo>
                <a:cubicBezTo>
                  <a:pt x="497504" y="1866583"/>
                  <a:pt x="498033" y="1867117"/>
                  <a:pt x="498033" y="1867777"/>
                </a:cubicBezTo>
                <a:cubicBezTo>
                  <a:pt x="498033" y="1868437"/>
                  <a:pt x="497504" y="1868971"/>
                  <a:pt x="496839" y="1868971"/>
                </a:cubicBezTo>
                <a:cubicBezTo>
                  <a:pt x="496173" y="1868971"/>
                  <a:pt x="495645" y="1868437"/>
                  <a:pt x="495645" y="1867777"/>
                </a:cubicBezTo>
                <a:cubicBezTo>
                  <a:pt x="495645" y="1867117"/>
                  <a:pt x="496173" y="1866583"/>
                  <a:pt x="496839" y="1866583"/>
                </a:cubicBezTo>
                <a:close/>
                <a:moveTo>
                  <a:pt x="619641" y="1865560"/>
                </a:moveTo>
                <a:cubicBezTo>
                  <a:pt x="620869" y="1865560"/>
                  <a:pt x="621858" y="1866553"/>
                  <a:pt x="621858" y="1867778"/>
                </a:cubicBezTo>
                <a:cubicBezTo>
                  <a:pt x="621858" y="1869002"/>
                  <a:pt x="620869" y="1869995"/>
                  <a:pt x="619641" y="1869995"/>
                </a:cubicBezTo>
                <a:cubicBezTo>
                  <a:pt x="618413" y="1869995"/>
                  <a:pt x="617424" y="1869002"/>
                  <a:pt x="617424" y="1867778"/>
                </a:cubicBezTo>
                <a:cubicBezTo>
                  <a:pt x="617424" y="1866553"/>
                  <a:pt x="618413" y="1865560"/>
                  <a:pt x="619641" y="1865560"/>
                </a:cubicBezTo>
                <a:close/>
                <a:moveTo>
                  <a:pt x="681042" y="1865048"/>
                </a:moveTo>
                <a:cubicBezTo>
                  <a:pt x="682543" y="1865048"/>
                  <a:pt x="683771" y="1866270"/>
                  <a:pt x="683771" y="1867777"/>
                </a:cubicBezTo>
                <a:cubicBezTo>
                  <a:pt x="683771" y="1869285"/>
                  <a:pt x="682543" y="1870506"/>
                  <a:pt x="681042" y="1870506"/>
                </a:cubicBezTo>
                <a:cubicBezTo>
                  <a:pt x="679541" y="1870506"/>
                  <a:pt x="678314" y="1869285"/>
                  <a:pt x="678314" y="1867777"/>
                </a:cubicBezTo>
                <a:cubicBezTo>
                  <a:pt x="678314" y="1866270"/>
                  <a:pt x="679541" y="1865048"/>
                  <a:pt x="681042" y="1865048"/>
                </a:cubicBezTo>
                <a:close/>
                <a:moveTo>
                  <a:pt x="743126" y="1864537"/>
                </a:moveTo>
                <a:cubicBezTo>
                  <a:pt x="743245" y="1864530"/>
                  <a:pt x="743365" y="1864530"/>
                  <a:pt x="743484" y="1864537"/>
                </a:cubicBezTo>
                <a:cubicBezTo>
                  <a:pt x="745173" y="1864634"/>
                  <a:pt x="746469" y="1866085"/>
                  <a:pt x="746367" y="1867777"/>
                </a:cubicBezTo>
                <a:cubicBezTo>
                  <a:pt x="746367" y="1869566"/>
                  <a:pt x="744917" y="1871018"/>
                  <a:pt x="743126" y="1871018"/>
                </a:cubicBezTo>
                <a:cubicBezTo>
                  <a:pt x="741370" y="1870933"/>
                  <a:pt x="739971" y="1869531"/>
                  <a:pt x="739886" y="1867777"/>
                </a:cubicBezTo>
                <a:cubicBezTo>
                  <a:pt x="739886" y="1865988"/>
                  <a:pt x="741335" y="1864537"/>
                  <a:pt x="743126" y="1864537"/>
                </a:cubicBezTo>
                <a:close/>
                <a:moveTo>
                  <a:pt x="803845" y="1864195"/>
                </a:moveTo>
                <a:cubicBezTo>
                  <a:pt x="805824" y="1864195"/>
                  <a:pt x="807427" y="1865799"/>
                  <a:pt x="807427" y="1867777"/>
                </a:cubicBezTo>
                <a:cubicBezTo>
                  <a:pt x="807427" y="1869756"/>
                  <a:pt x="805824" y="1871359"/>
                  <a:pt x="803845" y="1871359"/>
                </a:cubicBezTo>
                <a:cubicBezTo>
                  <a:pt x="801901" y="1871272"/>
                  <a:pt x="800349" y="1869718"/>
                  <a:pt x="800264" y="1867777"/>
                </a:cubicBezTo>
                <a:cubicBezTo>
                  <a:pt x="800264" y="1865799"/>
                  <a:pt x="801867" y="1864195"/>
                  <a:pt x="803845" y="1864195"/>
                </a:cubicBezTo>
                <a:close/>
                <a:moveTo>
                  <a:pt x="865246" y="1863683"/>
                </a:moveTo>
                <a:cubicBezTo>
                  <a:pt x="867514" y="1863683"/>
                  <a:pt x="869339" y="1865517"/>
                  <a:pt x="869339" y="1867777"/>
                </a:cubicBezTo>
                <a:cubicBezTo>
                  <a:pt x="869339" y="1870037"/>
                  <a:pt x="867514" y="1871870"/>
                  <a:pt x="865246" y="1871870"/>
                </a:cubicBezTo>
                <a:cubicBezTo>
                  <a:pt x="862977" y="1871870"/>
                  <a:pt x="861153" y="1870037"/>
                  <a:pt x="861153" y="1867777"/>
                </a:cubicBezTo>
                <a:cubicBezTo>
                  <a:pt x="861153" y="1865517"/>
                  <a:pt x="862977" y="1863683"/>
                  <a:pt x="865246" y="1863683"/>
                </a:cubicBezTo>
                <a:close/>
                <a:moveTo>
                  <a:pt x="926647" y="1863342"/>
                </a:moveTo>
                <a:cubicBezTo>
                  <a:pt x="926766" y="1863337"/>
                  <a:pt x="926886" y="1863337"/>
                  <a:pt x="926988" y="1863342"/>
                </a:cubicBezTo>
                <a:cubicBezTo>
                  <a:pt x="929342" y="1863438"/>
                  <a:pt x="931184" y="1865423"/>
                  <a:pt x="931081" y="1867777"/>
                </a:cubicBezTo>
                <a:cubicBezTo>
                  <a:pt x="931081" y="1870226"/>
                  <a:pt x="929103" y="1872211"/>
                  <a:pt x="926647" y="1872211"/>
                </a:cubicBezTo>
                <a:cubicBezTo>
                  <a:pt x="924191" y="1872211"/>
                  <a:pt x="922213" y="1870226"/>
                  <a:pt x="922213" y="1867777"/>
                </a:cubicBezTo>
                <a:cubicBezTo>
                  <a:pt x="922213" y="1865328"/>
                  <a:pt x="924191" y="1863342"/>
                  <a:pt x="926647" y="1863342"/>
                </a:cubicBezTo>
                <a:close/>
                <a:moveTo>
                  <a:pt x="988048" y="1863001"/>
                </a:moveTo>
                <a:cubicBezTo>
                  <a:pt x="988168" y="1862996"/>
                  <a:pt x="988287" y="1862996"/>
                  <a:pt x="988390" y="1863001"/>
                </a:cubicBezTo>
                <a:cubicBezTo>
                  <a:pt x="990931" y="1863097"/>
                  <a:pt x="992926" y="1865236"/>
                  <a:pt x="992824" y="1867777"/>
                </a:cubicBezTo>
                <a:cubicBezTo>
                  <a:pt x="992824" y="1870414"/>
                  <a:pt x="990692" y="1872553"/>
                  <a:pt x="988048" y="1872553"/>
                </a:cubicBezTo>
                <a:cubicBezTo>
                  <a:pt x="985456" y="1872464"/>
                  <a:pt x="983358" y="1870376"/>
                  <a:pt x="983273" y="1867777"/>
                </a:cubicBezTo>
                <a:cubicBezTo>
                  <a:pt x="983273" y="1865140"/>
                  <a:pt x="985405" y="1863001"/>
                  <a:pt x="988048" y="1863001"/>
                </a:cubicBezTo>
                <a:close/>
                <a:moveTo>
                  <a:pt x="1050132" y="1862660"/>
                </a:moveTo>
                <a:cubicBezTo>
                  <a:pt x="1050251" y="1862657"/>
                  <a:pt x="1050371" y="1862657"/>
                  <a:pt x="1050473" y="1862660"/>
                </a:cubicBezTo>
                <a:cubicBezTo>
                  <a:pt x="1053202" y="1862756"/>
                  <a:pt x="1055351" y="1865046"/>
                  <a:pt x="1055249" y="1867777"/>
                </a:cubicBezTo>
                <a:cubicBezTo>
                  <a:pt x="1055249" y="1870603"/>
                  <a:pt x="1052963" y="1872894"/>
                  <a:pt x="1050132" y="1872894"/>
                </a:cubicBezTo>
                <a:cubicBezTo>
                  <a:pt x="1047352" y="1872805"/>
                  <a:pt x="1045100" y="1870565"/>
                  <a:pt x="1045016" y="1867777"/>
                </a:cubicBezTo>
                <a:cubicBezTo>
                  <a:pt x="1045016" y="1864951"/>
                  <a:pt x="1047301" y="1862660"/>
                  <a:pt x="1050132" y="1862660"/>
                </a:cubicBezTo>
                <a:close/>
                <a:moveTo>
                  <a:pt x="1110852" y="1862319"/>
                </a:moveTo>
                <a:cubicBezTo>
                  <a:pt x="1113871" y="1862319"/>
                  <a:pt x="1116310" y="1864764"/>
                  <a:pt x="1116310" y="1867777"/>
                </a:cubicBezTo>
                <a:cubicBezTo>
                  <a:pt x="1116310" y="1870791"/>
                  <a:pt x="1113871" y="1873235"/>
                  <a:pt x="1110852" y="1873235"/>
                </a:cubicBezTo>
                <a:cubicBezTo>
                  <a:pt x="1107867" y="1873147"/>
                  <a:pt x="1105479" y="1870754"/>
                  <a:pt x="1105394" y="1867777"/>
                </a:cubicBezTo>
                <a:cubicBezTo>
                  <a:pt x="1105394" y="1864764"/>
                  <a:pt x="1107833" y="1862319"/>
                  <a:pt x="1110852" y="1862319"/>
                </a:cubicBezTo>
                <a:close/>
                <a:moveTo>
                  <a:pt x="1172619" y="1861844"/>
                </a:moveTo>
                <a:cubicBezTo>
                  <a:pt x="1175822" y="1861844"/>
                  <a:pt x="1178418" y="1864440"/>
                  <a:pt x="1178418" y="1867643"/>
                </a:cubicBezTo>
                <a:cubicBezTo>
                  <a:pt x="1178418" y="1870846"/>
                  <a:pt x="1175822" y="1873442"/>
                  <a:pt x="1172619" y="1873442"/>
                </a:cubicBezTo>
                <a:cubicBezTo>
                  <a:pt x="1169416" y="1873442"/>
                  <a:pt x="1166820" y="1870846"/>
                  <a:pt x="1166820" y="1867643"/>
                </a:cubicBezTo>
                <a:cubicBezTo>
                  <a:pt x="1166820" y="1864440"/>
                  <a:pt x="1169416" y="1861844"/>
                  <a:pt x="1172619" y="1861844"/>
                </a:cubicBezTo>
                <a:close/>
                <a:moveTo>
                  <a:pt x="1233654" y="1861637"/>
                </a:moveTo>
                <a:cubicBezTo>
                  <a:pt x="1237048" y="1861637"/>
                  <a:pt x="1239794" y="1864387"/>
                  <a:pt x="1239794" y="1867778"/>
                </a:cubicBezTo>
                <a:cubicBezTo>
                  <a:pt x="1239794" y="1871168"/>
                  <a:pt x="1237048" y="1873918"/>
                  <a:pt x="1233654" y="1873918"/>
                </a:cubicBezTo>
                <a:cubicBezTo>
                  <a:pt x="1230260" y="1873918"/>
                  <a:pt x="1227514" y="1871168"/>
                  <a:pt x="1227514" y="1867778"/>
                </a:cubicBezTo>
                <a:cubicBezTo>
                  <a:pt x="1227514" y="1864387"/>
                  <a:pt x="1230260" y="1861637"/>
                  <a:pt x="1233654" y="1861637"/>
                </a:cubicBezTo>
                <a:close/>
                <a:moveTo>
                  <a:pt x="1295055" y="1861467"/>
                </a:moveTo>
                <a:cubicBezTo>
                  <a:pt x="1295175" y="1861464"/>
                  <a:pt x="1295294" y="1861464"/>
                  <a:pt x="1295397" y="1861467"/>
                </a:cubicBezTo>
                <a:cubicBezTo>
                  <a:pt x="1298791" y="1861563"/>
                  <a:pt x="1301468" y="1864389"/>
                  <a:pt x="1301366" y="1867778"/>
                </a:cubicBezTo>
                <a:cubicBezTo>
                  <a:pt x="1301366" y="1871262"/>
                  <a:pt x="1298535" y="1874088"/>
                  <a:pt x="1295055" y="1874088"/>
                </a:cubicBezTo>
                <a:cubicBezTo>
                  <a:pt x="1291610" y="1873998"/>
                  <a:pt x="1288830" y="1871225"/>
                  <a:pt x="1288745" y="1867778"/>
                </a:cubicBezTo>
                <a:cubicBezTo>
                  <a:pt x="1288745" y="1864293"/>
                  <a:pt x="1291576" y="1861467"/>
                  <a:pt x="1295055" y="1861467"/>
                </a:cubicBezTo>
                <a:close/>
                <a:moveTo>
                  <a:pt x="1971152" y="1861125"/>
                </a:moveTo>
                <a:cubicBezTo>
                  <a:pt x="1971271" y="1861122"/>
                  <a:pt x="1971391" y="1861122"/>
                  <a:pt x="1971493" y="1861125"/>
                </a:cubicBezTo>
                <a:cubicBezTo>
                  <a:pt x="1975075" y="1861221"/>
                  <a:pt x="1977906" y="1864198"/>
                  <a:pt x="1977804" y="1867777"/>
                </a:cubicBezTo>
                <a:cubicBezTo>
                  <a:pt x="1977804" y="1871451"/>
                  <a:pt x="1974819" y="1874429"/>
                  <a:pt x="1971152" y="1874429"/>
                </a:cubicBezTo>
                <a:cubicBezTo>
                  <a:pt x="1967518" y="1874338"/>
                  <a:pt x="1964585" y="1871413"/>
                  <a:pt x="1964500" y="1867777"/>
                </a:cubicBezTo>
                <a:cubicBezTo>
                  <a:pt x="1964500" y="1864103"/>
                  <a:pt x="1967485" y="1861125"/>
                  <a:pt x="1971152" y="1861125"/>
                </a:cubicBezTo>
                <a:close/>
                <a:moveTo>
                  <a:pt x="1357139" y="1861125"/>
                </a:moveTo>
                <a:cubicBezTo>
                  <a:pt x="1357258" y="1861122"/>
                  <a:pt x="1357378" y="1861122"/>
                  <a:pt x="1357480" y="1861125"/>
                </a:cubicBezTo>
                <a:cubicBezTo>
                  <a:pt x="1361062" y="1861221"/>
                  <a:pt x="1363893" y="1864198"/>
                  <a:pt x="1363791" y="1867777"/>
                </a:cubicBezTo>
                <a:cubicBezTo>
                  <a:pt x="1363791" y="1871451"/>
                  <a:pt x="1360806" y="1874429"/>
                  <a:pt x="1357139" y="1874429"/>
                </a:cubicBezTo>
                <a:cubicBezTo>
                  <a:pt x="1353505" y="1874338"/>
                  <a:pt x="1350572" y="1871413"/>
                  <a:pt x="1350487" y="1867777"/>
                </a:cubicBezTo>
                <a:cubicBezTo>
                  <a:pt x="1350487" y="1864103"/>
                  <a:pt x="1353472" y="1861125"/>
                  <a:pt x="1357139" y="1861125"/>
                </a:cubicBezTo>
                <a:close/>
                <a:moveTo>
                  <a:pt x="1417858" y="1860954"/>
                </a:moveTo>
                <a:cubicBezTo>
                  <a:pt x="1421627" y="1860954"/>
                  <a:pt x="1424680" y="1864009"/>
                  <a:pt x="1424680" y="1867777"/>
                </a:cubicBezTo>
                <a:cubicBezTo>
                  <a:pt x="1424680" y="1871544"/>
                  <a:pt x="1421627" y="1874599"/>
                  <a:pt x="1417858" y="1874599"/>
                </a:cubicBezTo>
                <a:cubicBezTo>
                  <a:pt x="1414088" y="1874599"/>
                  <a:pt x="1411036" y="1871544"/>
                  <a:pt x="1411036" y="1867777"/>
                </a:cubicBezTo>
                <a:cubicBezTo>
                  <a:pt x="1411036" y="1864009"/>
                  <a:pt x="1414088" y="1860954"/>
                  <a:pt x="1417858" y="1860954"/>
                </a:cubicBezTo>
                <a:close/>
                <a:moveTo>
                  <a:pt x="1479625" y="1860650"/>
                </a:moveTo>
                <a:cubicBezTo>
                  <a:pt x="1483487" y="1860650"/>
                  <a:pt x="1486618" y="1863781"/>
                  <a:pt x="1486618" y="1867643"/>
                </a:cubicBezTo>
                <a:cubicBezTo>
                  <a:pt x="1486618" y="1871505"/>
                  <a:pt x="1483487" y="1874636"/>
                  <a:pt x="1479625" y="1874636"/>
                </a:cubicBezTo>
                <a:cubicBezTo>
                  <a:pt x="1475763" y="1874636"/>
                  <a:pt x="1472632" y="1871505"/>
                  <a:pt x="1472632" y="1867643"/>
                </a:cubicBezTo>
                <a:cubicBezTo>
                  <a:pt x="1472632" y="1863781"/>
                  <a:pt x="1475763" y="1860650"/>
                  <a:pt x="1479625" y="1860650"/>
                </a:cubicBezTo>
                <a:close/>
                <a:moveTo>
                  <a:pt x="1540660" y="1860613"/>
                </a:moveTo>
                <a:cubicBezTo>
                  <a:pt x="1544617" y="1860613"/>
                  <a:pt x="1547823" y="1863820"/>
                  <a:pt x="1547823" y="1867777"/>
                </a:cubicBezTo>
                <a:cubicBezTo>
                  <a:pt x="1547823" y="1871734"/>
                  <a:pt x="1544617" y="1874940"/>
                  <a:pt x="1540660" y="1874940"/>
                </a:cubicBezTo>
                <a:cubicBezTo>
                  <a:pt x="1536703" y="1874940"/>
                  <a:pt x="1533497" y="1871734"/>
                  <a:pt x="1533497" y="1867777"/>
                </a:cubicBezTo>
                <a:cubicBezTo>
                  <a:pt x="1533497" y="1863820"/>
                  <a:pt x="1536703" y="1860613"/>
                  <a:pt x="1540660" y="1860613"/>
                </a:cubicBezTo>
                <a:close/>
                <a:moveTo>
                  <a:pt x="1602061" y="1860443"/>
                </a:moveTo>
                <a:cubicBezTo>
                  <a:pt x="1606104" y="1860443"/>
                  <a:pt x="1609396" y="1863727"/>
                  <a:pt x="1609396" y="1867777"/>
                </a:cubicBezTo>
                <a:cubicBezTo>
                  <a:pt x="1609396" y="1871828"/>
                  <a:pt x="1606104" y="1875112"/>
                  <a:pt x="1602061" y="1875112"/>
                </a:cubicBezTo>
                <a:cubicBezTo>
                  <a:pt x="1598054" y="1875021"/>
                  <a:pt x="1594813" y="1871791"/>
                  <a:pt x="1594728" y="1867777"/>
                </a:cubicBezTo>
                <a:cubicBezTo>
                  <a:pt x="1594728" y="1863727"/>
                  <a:pt x="1598003" y="1860443"/>
                  <a:pt x="1602061" y="1860443"/>
                </a:cubicBezTo>
                <a:close/>
                <a:moveTo>
                  <a:pt x="1664145" y="1860273"/>
                </a:moveTo>
                <a:cubicBezTo>
                  <a:pt x="1664264" y="1860270"/>
                  <a:pt x="1664367" y="1860270"/>
                  <a:pt x="1664486" y="1860273"/>
                </a:cubicBezTo>
                <a:cubicBezTo>
                  <a:pt x="1668546" y="1860368"/>
                  <a:pt x="1671752" y="1863729"/>
                  <a:pt x="1671650" y="1867778"/>
                </a:cubicBezTo>
                <a:cubicBezTo>
                  <a:pt x="1671650" y="1871922"/>
                  <a:pt x="1668290" y="1875282"/>
                  <a:pt x="1664145" y="1875282"/>
                </a:cubicBezTo>
                <a:cubicBezTo>
                  <a:pt x="1660000" y="1875282"/>
                  <a:pt x="1656641" y="1871922"/>
                  <a:pt x="1656641" y="1867778"/>
                </a:cubicBezTo>
                <a:cubicBezTo>
                  <a:pt x="1656641" y="1863633"/>
                  <a:pt x="1660000" y="1860273"/>
                  <a:pt x="1664145" y="1860273"/>
                </a:cubicBezTo>
                <a:close/>
                <a:moveTo>
                  <a:pt x="1909067" y="1860102"/>
                </a:moveTo>
                <a:cubicBezTo>
                  <a:pt x="1913315" y="1860102"/>
                  <a:pt x="1916743" y="1863539"/>
                  <a:pt x="1916743" y="1867778"/>
                </a:cubicBezTo>
                <a:cubicBezTo>
                  <a:pt x="1916743" y="1872016"/>
                  <a:pt x="1913315" y="1875453"/>
                  <a:pt x="1909067" y="1875453"/>
                </a:cubicBezTo>
                <a:cubicBezTo>
                  <a:pt x="1904821" y="1875453"/>
                  <a:pt x="1901393" y="1872016"/>
                  <a:pt x="1901393" y="1867778"/>
                </a:cubicBezTo>
                <a:cubicBezTo>
                  <a:pt x="1901393" y="1863539"/>
                  <a:pt x="1904821" y="1860102"/>
                  <a:pt x="1909067" y="1860102"/>
                </a:cubicBezTo>
                <a:close/>
                <a:moveTo>
                  <a:pt x="1847667" y="1860102"/>
                </a:moveTo>
                <a:cubicBezTo>
                  <a:pt x="1851914" y="1860102"/>
                  <a:pt x="1855342" y="1863539"/>
                  <a:pt x="1855342" y="1867778"/>
                </a:cubicBezTo>
                <a:cubicBezTo>
                  <a:pt x="1855342" y="1872016"/>
                  <a:pt x="1851914" y="1875453"/>
                  <a:pt x="1847667" y="1875453"/>
                </a:cubicBezTo>
                <a:cubicBezTo>
                  <a:pt x="1843420" y="1875453"/>
                  <a:pt x="1839992" y="1872016"/>
                  <a:pt x="1839992" y="1867778"/>
                </a:cubicBezTo>
                <a:cubicBezTo>
                  <a:pt x="1839992" y="1863539"/>
                  <a:pt x="1843420" y="1860102"/>
                  <a:pt x="1847667" y="1860102"/>
                </a:cubicBezTo>
                <a:close/>
                <a:moveTo>
                  <a:pt x="1786265" y="1860102"/>
                </a:moveTo>
                <a:cubicBezTo>
                  <a:pt x="1790512" y="1860102"/>
                  <a:pt x="1793940" y="1863539"/>
                  <a:pt x="1793940" y="1867778"/>
                </a:cubicBezTo>
                <a:cubicBezTo>
                  <a:pt x="1793940" y="1872016"/>
                  <a:pt x="1790512" y="1875453"/>
                  <a:pt x="1786265" y="1875453"/>
                </a:cubicBezTo>
                <a:cubicBezTo>
                  <a:pt x="1782018" y="1875453"/>
                  <a:pt x="1778590" y="1872016"/>
                  <a:pt x="1778590" y="1867778"/>
                </a:cubicBezTo>
                <a:cubicBezTo>
                  <a:pt x="1778590" y="1863539"/>
                  <a:pt x="1782018" y="1860102"/>
                  <a:pt x="1786265" y="1860102"/>
                </a:cubicBezTo>
                <a:close/>
                <a:moveTo>
                  <a:pt x="1724864" y="1860102"/>
                </a:moveTo>
                <a:cubicBezTo>
                  <a:pt x="1729111" y="1860102"/>
                  <a:pt x="1732539" y="1863539"/>
                  <a:pt x="1732539" y="1867778"/>
                </a:cubicBezTo>
                <a:cubicBezTo>
                  <a:pt x="1732539" y="1872016"/>
                  <a:pt x="1729111" y="1875453"/>
                  <a:pt x="1724864" y="1875453"/>
                </a:cubicBezTo>
                <a:cubicBezTo>
                  <a:pt x="1720617" y="1875453"/>
                  <a:pt x="1717189" y="1872016"/>
                  <a:pt x="1717189" y="1867778"/>
                </a:cubicBezTo>
                <a:cubicBezTo>
                  <a:pt x="1717189" y="1863539"/>
                  <a:pt x="1720617" y="1860102"/>
                  <a:pt x="1724864" y="1860102"/>
                </a:cubicBezTo>
                <a:close/>
                <a:moveTo>
                  <a:pt x="373184" y="1806376"/>
                </a:moveTo>
                <a:cubicBezTo>
                  <a:pt x="373440" y="1806224"/>
                  <a:pt x="373781" y="1806224"/>
                  <a:pt x="374036" y="1806376"/>
                </a:cubicBezTo>
                <a:lnTo>
                  <a:pt x="374889" y="1806376"/>
                </a:lnTo>
                <a:cubicBezTo>
                  <a:pt x="374889" y="1806847"/>
                  <a:pt x="374514" y="1807229"/>
                  <a:pt x="374036" y="1807229"/>
                </a:cubicBezTo>
                <a:cubicBezTo>
                  <a:pt x="373593" y="1807161"/>
                  <a:pt x="373252" y="1806816"/>
                  <a:pt x="373184" y="1806376"/>
                </a:cubicBezTo>
                <a:close/>
                <a:moveTo>
                  <a:pt x="435437" y="1805011"/>
                </a:moveTo>
                <a:cubicBezTo>
                  <a:pt x="435557" y="1804993"/>
                  <a:pt x="435676" y="1804993"/>
                  <a:pt x="435812" y="1805011"/>
                </a:cubicBezTo>
                <a:cubicBezTo>
                  <a:pt x="436460" y="1805114"/>
                  <a:pt x="436904" y="1805724"/>
                  <a:pt x="436802" y="1806376"/>
                </a:cubicBezTo>
                <a:cubicBezTo>
                  <a:pt x="436802" y="1807130"/>
                  <a:pt x="436187" y="1807740"/>
                  <a:pt x="435437" y="1807740"/>
                </a:cubicBezTo>
                <a:cubicBezTo>
                  <a:pt x="434721" y="1807664"/>
                  <a:pt x="434141" y="1807096"/>
                  <a:pt x="434073" y="1806376"/>
                </a:cubicBezTo>
                <a:cubicBezTo>
                  <a:pt x="434073" y="1805622"/>
                  <a:pt x="434686" y="1805011"/>
                  <a:pt x="435437" y="1805011"/>
                </a:cubicBezTo>
                <a:close/>
                <a:moveTo>
                  <a:pt x="496838" y="1804499"/>
                </a:moveTo>
                <a:cubicBezTo>
                  <a:pt x="497879" y="1804499"/>
                  <a:pt x="498715" y="1805340"/>
                  <a:pt x="498715" y="1806376"/>
                </a:cubicBezTo>
                <a:cubicBezTo>
                  <a:pt x="498715" y="1807413"/>
                  <a:pt x="497879" y="1808252"/>
                  <a:pt x="496838" y="1808252"/>
                </a:cubicBezTo>
                <a:cubicBezTo>
                  <a:pt x="495798" y="1808252"/>
                  <a:pt x="494963" y="1807413"/>
                  <a:pt x="494963" y="1806376"/>
                </a:cubicBezTo>
                <a:cubicBezTo>
                  <a:pt x="494963" y="1805339"/>
                  <a:pt x="495798" y="1804499"/>
                  <a:pt x="496838" y="1804499"/>
                </a:cubicBezTo>
                <a:close/>
                <a:moveTo>
                  <a:pt x="558240" y="1803988"/>
                </a:moveTo>
                <a:cubicBezTo>
                  <a:pt x="559553" y="1803988"/>
                  <a:pt x="560627" y="1805058"/>
                  <a:pt x="560627" y="1806376"/>
                </a:cubicBezTo>
                <a:cubicBezTo>
                  <a:pt x="560627" y="1807695"/>
                  <a:pt x="559553" y="1808764"/>
                  <a:pt x="558240" y="1808764"/>
                </a:cubicBezTo>
                <a:cubicBezTo>
                  <a:pt x="556960" y="1808681"/>
                  <a:pt x="555937" y="1807659"/>
                  <a:pt x="555852" y="1806376"/>
                </a:cubicBezTo>
                <a:cubicBezTo>
                  <a:pt x="555852" y="1805058"/>
                  <a:pt x="556926" y="1803988"/>
                  <a:pt x="558240" y="1803988"/>
                </a:cubicBezTo>
                <a:close/>
                <a:moveTo>
                  <a:pt x="619641" y="1803477"/>
                </a:moveTo>
                <a:cubicBezTo>
                  <a:pt x="619760" y="1803470"/>
                  <a:pt x="619880" y="1803470"/>
                  <a:pt x="619999" y="1803477"/>
                </a:cubicBezTo>
                <a:cubicBezTo>
                  <a:pt x="621500" y="1803574"/>
                  <a:pt x="622643" y="1804872"/>
                  <a:pt x="622541" y="1806376"/>
                </a:cubicBezTo>
                <a:cubicBezTo>
                  <a:pt x="622541" y="1807978"/>
                  <a:pt x="621244" y="1809276"/>
                  <a:pt x="619641" y="1809276"/>
                </a:cubicBezTo>
                <a:cubicBezTo>
                  <a:pt x="618072" y="1809190"/>
                  <a:pt x="616827" y="1807942"/>
                  <a:pt x="616742" y="1806376"/>
                </a:cubicBezTo>
                <a:cubicBezTo>
                  <a:pt x="616742" y="1804775"/>
                  <a:pt x="618038" y="1803477"/>
                  <a:pt x="619641" y="1803477"/>
                </a:cubicBezTo>
                <a:close/>
                <a:moveTo>
                  <a:pt x="681042" y="1802964"/>
                </a:moveTo>
                <a:cubicBezTo>
                  <a:pt x="682919" y="1802964"/>
                  <a:pt x="684454" y="1804491"/>
                  <a:pt x="684454" y="1806376"/>
                </a:cubicBezTo>
                <a:cubicBezTo>
                  <a:pt x="684454" y="1808260"/>
                  <a:pt x="682919" y="1809787"/>
                  <a:pt x="681042" y="1809787"/>
                </a:cubicBezTo>
                <a:cubicBezTo>
                  <a:pt x="679167" y="1809787"/>
                  <a:pt x="677632" y="1808260"/>
                  <a:pt x="677632" y="1806376"/>
                </a:cubicBezTo>
                <a:cubicBezTo>
                  <a:pt x="677632" y="1804491"/>
                  <a:pt x="679167" y="1802964"/>
                  <a:pt x="681042" y="1802964"/>
                </a:cubicBezTo>
                <a:close/>
                <a:moveTo>
                  <a:pt x="743126" y="1802453"/>
                </a:moveTo>
                <a:cubicBezTo>
                  <a:pt x="745292" y="1802453"/>
                  <a:pt x="747049" y="1804210"/>
                  <a:pt x="747049" y="1806376"/>
                </a:cubicBezTo>
                <a:cubicBezTo>
                  <a:pt x="747049" y="1808542"/>
                  <a:pt x="745292" y="1810299"/>
                  <a:pt x="743126" y="1810299"/>
                </a:cubicBezTo>
                <a:cubicBezTo>
                  <a:pt x="740994" y="1810212"/>
                  <a:pt x="739288" y="1808507"/>
                  <a:pt x="739203" y="1806376"/>
                </a:cubicBezTo>
                <a:cubicBezTo>
                  <a:pt x="739203" y="1804210"/>
                  <a:pt x="740959" y="1802453"/>
                  <a:pt x="743126" y="1802453"/>
                </a:cubicBezTo>
                <a:close/>
                <a:moveTo>
                  <a:pt x="803845" y="1802112"/>
                </a:moveTo>
                <a:cubicBezTo>
                  <a:pt x="806198" y="1802112"/>
                  <a:pt x="808109" y="1804021"/>
                  <a:pt x="808109" y="1806376"/>
                </a:cubicBezTo>
                <a:cubicBezTo>
                  <a:pt x="808109" y="1808732"/>
                  <a:pt x="806198" y="1810640"/>
                  <a:pt x="803845" y="1810640"/>
                </a:cubicBezTo>
                <a:cubicBezTo>
                  <a:pt x="801491" y="1810640"/>
                  <a:pt x="799581" y="1808732"/>
                  <a:pt x="799581" y="1806376"/>
                </a:cubicBezTo>
                <a:cubicBezTo>
                  <a:pt x="799581" y="1804021"/>
                  <a:pt x="801491" y="1802112"/>
                  <a:pt x="803845" y="1802112"/>
                </a:cubicBezTo>
                <a:close/>
                <a:moveTo>
                  <a:pt x="865246" y="1801600"/>
                </a:moveTo>
                <a:cubicBezTo>
                  <a:pt x="865365" y="1801595"/>
                  <a:pt x="865485" y="1801595"/>
                  <a:pt x="865587" y="1801600"/>
                </a:cubicBezTo>
                <a:cubicBezTo>
                  <a:pt x="868129" y="1801696"/>
                  <a:pt x="870124" y="1803835"/>
                  <a:pt x="870022" y="1806376"/>
                </a:cubicBezTo>
                <a:cubicBezTo>
                  <a:pt x="870022" y="1809013"/>
                  <a:pt x="867890" y="1811152"/>
                  <a:pt x="865246" y="1811152"/>
                </a:cubicBezTo>
                <a:cubicBezTo>
                  <a:pt x="862654" y="1811063"/>
                  <a:pt x="860556" y="1808975"/>
                  <a:pt x="860471" y="1806376"/>
                </a:cubicBezTo>
                <a:cubicBezTo>
                  <a:pt x="860471" y="1803739"/>
                  <a:pt x="862603" y="1801600"/>
                  <a:pt x="865246" y="1801600"/>
                </a:cubicBezTo>
                <a:close/>
                <a:moveTo>
                  <a:pt x="926648" y="1801259"/>
                </a:moveTo>
                <a:cubicBezTo>
                  <a:pt x="926767" y="1801256"/>
                  <a:pt x="926886" y="1801256"/>
                  <a:pt x="926989" y="1801259"/>
                </a:cubicBezTo>
                <a:cubicBezTo>
                  <a:pt x="929718" y="1801355"/>
                  <a:pt x="931867" y="1803645"/>
                  <a:pt x="931764" y="1806376"/>
                </a:cubicBezTo>
                <a:cubicBezTo>
                  <a:pt x="931764" y="1809202"/>
                  <a:pt x="929479" y="1811493"/>
                  <a:pt x="926648" y="1811493"/>
                </a:cubicBezTo>
                <a:cubicBezTo>
                  <a:pt x="923867" y="1811404"/>
                  <a:pt x="921616" y="1809164"/>
                  <a:pt x="921531" y="1806376"/>
                </a:cubicBezTo>
                <a:cubicBezTo>
                  <a:pt x="921531" y="1803550"/>
                  <a:pt x="923816" y="1801259"/>
                  <a:pt x="926648" y="1801259"/>
                </a:cubicBezTo>
                <a:close/>
                <a:moveTo>
                  <a:pt x="988049" y="1800747"/>
                </a:moveTo>
                <a:cubicBezTo>
                  <a:pt x="991153" y="1800747"/>
                  <a:pt x="993678" y="1803267"/>
                  <a:pt x="993678" y="1806376"/>
                </a:cubicBezTo>
                <a:cubicBezTo>
                  <a:pt x="993678" y="1809485"/>
                  <a:pt x="991153" y="1812004"/>
                  <a:pt x="988049" y="1812004"/>
                </a:cubicBezTo>
                <a:cubicBezTo>
                  <a:pt x="984945" y="1812004"/>
                  <a:pt x="982421" y="1809485"/>
                  <a:pt x="982421" y="1806376"/>
                </a:cubicBezTo>
                <a:cubicBezTo>
                  <a:pt x="982421" y="1803267"/>
                  <a:pt x="984945" y="1800747"/>
                  <a:pt x="988049" y="1800747"/>
                </a:cubicBezTo>
                <a:close/>
                <a:moveTo>
                  <a:pt x="1050132" y="1800406"/>
                </a:moveTo>
                <a:cubicBezTo>
                  <a:pt x="1050251" y="1800403"/>
                  <a:pt x="1050371" y="1800403"/>
                  <a:pt x="1050473" y="1800406"/>
                </a:cubicBezTo>
                <a:cubicBezTo>
                  <a:pt x="1053680" y="1800502"/>
                  <a:pt x="1056204" y="1803174"/>
                  <a:pt x="1056102" y="1806376"/>
                </a:cubicBezTo>
                <a:cubicBezTo>
                  <a:pt x="1056102" y="1809672"/>
                  <a:pt x="1053424" y="1812345"/>
                  <a:pt x="1050132" y="1812345"/>
                </a:cubicBezTo>
                <a:cubicBezTo>
                  <a:pt x="1046841" y="1812345"/>
                  <a:pt x="1044163" y="1809672"/>
                  <a:pt x="1044163" y="1806376"/>
                </a:cubicBezTo>
                <a:cubicBezTo>
                  <a:pt x="1044163" y="1803079"/>
                  <a:pt x="1046841" y="1800406"/>
                  <a:pt x="1050132" y="1800406"/>
                </a:cubicBezTo>
                <a:close/>
                <a:moveTo>
                  <a:pt x="1110851" y="1800065"/>
                </a:moveTo>
                <a:cubicBezTo>
                  <a:pt x="1110970" y="1800062"/>
                  <a:pt x="1111090" y="1800062"/>
                  <a:pt x="1111192" y="1800065"/>
                </a:cubicBezTo>
                <a:cubicBezTo>
                  <a:pt x="1114586" y="1800161"/>
                  <a:pt x="1117264" y="1802987"/>
                  <a:pt x="1117162" y="1806376"/>
                </a:cubicBezTo>
                <a:cubicBezTo>
                  <a:pt x="1117162" y="1809860"/>
                  <a:pt x="1114331" y="1812686"/>
                  <a:pt x="1110851" y="1812686"/>
                </a:cubicBezTo>
                <a:cubicBezTo>
                  <a:pt x="1107406" y="1812596"/>
                  <a:pt x="1104626" y="1809823"/>
                  <a:pt x="1104541" y="1806376"/>
                </a:cubicBezTo>
                <a:cubicBezTo>
                  <a:pt x="1104541" y="1802891"/>
                  <a:pt x="1107372" y="1800065"/>
                  <a:pt x="1110851" y="1800065"/>
                </a:cubicBezTo>
                <a:close/>
                <a:moveTo>
                  <a:pt x="1172253" y="1799724"/>
                </a:moveTo>
                <a:cubicBezTo>
                  <a:pt x="1172372" y="1799721"/>
                  <a:pt x="1172492" y="1799721"/>
                  <a:pt x="1172594" y="1799724"/>
                </a:cubicBezTo>
                <a:cubicBezTo>
                  <a:pt x="1176176" y="1799820"/>
                  <a:pt x="1179007" y="1802797"/>
                  <a:pt x="1178904" y="1806376"/>
                </a:cubicBezTo>
                <a:cubicBezTo>
                  <a:pt x="1178904" y="1810050"/>
                  <a:pt x="1175920" y="1813028"/>
                  <a:pt x="1172253" y="1813028"/>
                </a:cubicBezTo>
                <a:cubicBezTo>
                  <a:pt x="1168619" y="1812937"/>
                  <a:pt x="1165686" y="1810012"/>
                  <a:pt x="1165601" y="1806376"/>
                </a:cubicBezTo>
                <a:cubicBezTo>
                  <a:pt x="1165601" y="1802702"/>
                  <a:pt x="1168586" y="1799724"/>
                  <a:pt x="1172253" y="1799724"/>
                </a:cubicBezTo>
                <a:close/>
                <a:moveTo>
                  <a:pt x="1234020" y="1799419"/>
                </a:moveTo>
                <a:cubicBezTo>
                  <a:pt x="1237788" y="1799419"/>
                  <a:pt x="1240843" y="1802473"/>
                  <a:pt x="1240843" y="1806241"/>
                </a:cubicBezTo>
                <a:cubicBezTo>
                  <a:pt x="1240843" y="1810009"/>
                  <a:pt x="1237788" y="1813064"/>
                  <a:pt x="1234020" y="1813064"/>
                </a:cubicBezTo>
                <a:cubicBezTo>
                  <a:pt x="1230252" y="1813064"/>
                  <a:pt x="1227198" y="1810009"/>
                  <a:pt x="1227198" y="1806241"/>
                </a:cubicBezTo>
                <a:cubicBezTo>
                  <a:pt x="1227198" y="1802473"/>
                  <a:pt x="1230252" y="1799419"/>
                  <a:pt x="1234020" y="1799419"/>
                </a:cubicBezTo>
                <a:close/>
                <a:moveTo>
                  <a:pt x="1295055" y="1799212"/>
                </a:moveTo>
                <a:cubicBezTo>
                  <a:pt x="1299012" y="1799212"/>
                  <a:pt x="1302218" y="1802419"/>
                  <a:pt x="1302218" y="1806376"/>
                </a:cubicBezTo>
                <a:cubicBezTo>
                  <a:pt x="1302218" y="1810333"/>
                  <a:pt x="1299012" y="1813539"/>
                  <a:pt x="1295055" y="1813539"/>
                </a:cubicBezTo>
                <a:cubicBezTo>
                  <a:pt x="1291098" y="1813539"/>
                  <a:pt x="1287892" y="1810333"/>
                  <a:pt x="1287892" y="1806376"/>
                </a:cubicBezTo>
                <a:cubicBezTo>
                  <a:pt x="1287892" y="1802419"/>
                  <a:pt x="1291098" y="1799212"/>
                  <a:pt x="1295055" y="1799212"/>
                </a:cubicBezTo>
                <a:close/>
                <a:moveTo>
                  <a:pt x="1602061" y="1798360"/>
                </a:moveTo>
                <a:cubicBezTo>
                  <a:pt x="1602181" y="1798358"/>
                  <a:pt x="1602283" y="1798358"/>
                  <a:pt x="1602403" y="1798360"/>
                </a:cubicBezTo>
                <a:cubicBezTo>
                  <a:pt x="1606837" y="1798455"/>
                  <a:pt x="1610351" y="1802121"/>
                  <a:pt x="1610248" y="1806547"/>
                </a:cubicBezTo>
                <a:cubicBezTo>
                  <a:pt x="1610248" y="1811068"/>
                  <a:pt x="1606581" y="1814733"/>
                  <a:pt x="1602061" y="1814733"/>
                </a:cubicBezTo>
                <a:cubicBezTo>
                  <a:pt x="1597575" y="1814643"/>
                  <a:pt x="1593960" y="1811031"/>
                  <a:pt x="1593875" y="1806547"/>
                </a:cubicBezTo>
                <a:cubicBezTo>
                  <a:pt x="1593875" y="1802025"/>
                  <a:pt x="1597542" y="1798360"/>
                  <a:pt x="1602061" y="1798360"/>
                </a:cubicBezTo>
                <a:close/>
                <a:moveTo>
                  <a:pt x="1479259" y="1798360"/>
                </a:moveTo>
                <a:cubicBezTo>
                  <a:pt x="1479378" y="1798357"/>
                  <a:pt x="1479481" y="1798357"/>
                  <a:pt x="1479600" y="1798360"/>
                </a:cubicBezTo>
                <a:cubicBezTo>
                  <a:pt x="1483847" y="1798456"/>
                  <a:pt x="1487207" y="1801967"/>
                  <a:pt x="1487105" y="1806206"/>
                </a:cubicBezTo>
                <a:cubicBezTo>
                  <a:pt x="1487105" y="1810538"/>
                  <a:pt x="1483591" y="1814051"/>
                  <a:pt x="1479259" y="1814051"/>
                </a:cubicBezTo>
                <a:cubicBezTo>
                  <a:pt x="1474961" y="1813961"/>
                  <a:pt x="1471498" y="1810500"/>
                  <a:pt x="1471414" y="1806206"/>
                </a:cubicBezTo>
                <a:cubicBezTo>
                  <a:pt x="1471414" y="1801872"/>
                  <a:pt x="1474927" y="1798360"/>
                  <a:pt x="1479259" y="1798360"/>
                </a:cubicBezTo>
                <a:close/>
                <a:moveTo>
                  <a:pt x="1357138" y="1798360"/>
                </a:moveTo>
                <a:cubicBezTo>
                  <a:pt x="1357257" y="1798357"/>
                  <a:pt x="1357360" y="1798357"/>
                  <a:pt x="1357479" y="1798360"/>
                </a:cubicBezTo>
                <a:cubicBezTo>
                  <a:pt x="1361539" y="1798456"/>
                  <a:pt x="1364745" y="1801816"/>
                  <a:pt x="1364643" y="1805865"/>
                </a:cubicBezTo>
                <a:cubicBezTo>
                  <a:pt x="1364643" y="1810009"/>
                  <a:pt x="1361283" y="1813369"/>
                  <a:pt x="1357138" y="1813369"/>
                </a:cubicBezTo>
                <a:cubicBezTo>
                  <a:pt x="1352993" y="1813369"/>
                  <a:pt x="1349634" y="1810009"/>
                  <a:pt x="1349634" y="1805865"/>
                </a:cubicBezTo>
                <a:cubicBezTo>
                  <a:pt x="1349634" y="1801720"/>
                  <a:pt x="1352993" y="1798360"/>
                  <a:pt x="1357138" y="1798360"/>
                </a:cubicBezTo>
                <a:close/>
                <a:moveTo>
                  <a:pt x="1971151" y="1798359"/>
                </a:moveTo>
                <a:cubicBezTo>
                  <a:pt x="1975194" y="1798359"/>
                  <a:pt x="1978485" y="1801643"/>
                  <a:pt x="1978485" y="1805693"/>
                </a:cubicBezTo>
                <a:cubicBezTo>
                  <a:pt x="1978485" y="1809744"/>
                  <a:pt x="1975194" y="1813028"/>
                  <a:pt x="1971151" y="1813028"/>
                </a:cubicBezTo>
                <a:cubicBezTo>
                  <a:pt x="1967144" y="1812937"/>
                  <a:pt x="1963903" y="1809707"/>
                  <a:pt x="1963818" y="1805693"/>
                </a:cubicBezTo>
                <a:cubicBezTo>
                  <a:pt x="1963818" y="1801643"/>
                  <a:pt x="1967109" y="1798359"/>
                  <a:pt x="1971151" y="1798359"/>
                </a:cubicBezTo>
                <a:close/>
                <a:moveTo>
                  <a:pt x="1909068" y="1798359"/>
                </a:moveTo>
                <a:cubicBezTo>
                  <a:pt x="1913775" y="1798359"/>
                  <a:pt x="1917595" y="1802178"/>
                  <a:pt x="1917595" y="1806887"/>
                </a:cubicBezTo>
                <a:cubicBezTo>
                  <a:pt x="1917595" y="1811597"/>
                  <a:pt x="1913775" y="1815415"/>
                  <a:pt x="1909068" y="1815415"/>
                </a:cubicBezTo>
                <a:cubicBezTo>
                  <a:pt x="1904394" y="1815325"/>
                  <a:pt x="1900625" y="1811559"/>
                  <a:pt x="1900540" y="1806887"/>
                </a:cubicBezTo>
                <a:cubicBezTo>
                  <a:pt x="1900540" y="1802178"/>
                  <a:pt x="1904361" y="1798359"/>
                  <a:pt x="1909068" y="1798359"/>
                </a:cubicBezTo>
                <a:close/>
                <a:moveTo>
                  <a:pt x="1847667" y="1798359"/>
                </a:moveTo>
                <a:cubicBezTo>
                  <a:pt x="1852374" y="1798359"/>
                  <a:pt x="1856194" y="1802178"/>
                  <a:pt x="1856194" y="1806887"/>
                </a:cubicBezTo>
                <a:cubicBezTo>
                  <a:pt x="1856194" y="1811597"/>
                  <a:pt x="1852374" y="1815415"/>
                  <a:pt x="1847667" y="1815415"/>
                </a:cubicBezTo>
                <a:cubicBezTo>
                  <a:pt x="1842993" y="1815325"/>
                  <a:pt x="1839224" y="1811559"/>
                  <a:pt x="1839139" y="1806887"/>
                </a:cubicBezTo>
                <a:cubicBezTo>
                  <a:pt x="1839139" y="1802178"/>
                  <a:pt x="1842959" y="1798359"/>
                  <a:pt x="1847667" y="1798359"/>
                </a:cubicBezTo>
                <a:close/>
                <a:moveTo>
                  <a:pt x="1786266" y="1798359"/>
                </a:moveTo>
                <a:cubicBezTo>
                  <a:pt x="1790973" y="1798359"/>
                  <a:pt x="1794793" y="1802178"/>
                  <a:pt x="1794793" y="1806887"/>
                </a:cubicBezTo>
                <a:cubicBezTo>
                  <a:pt x="1794793" y="1811597"/>
                  <a:pt x="1790973" y="1815415"/>
                  <a:pt x="1786266" y="1815415"/>
                </a:cubicBezTo>
                <a:cubicBezTo>
                  <a:pt x="1781592" y="1815325"/>
                  <a:pt x="1777823" y="1811559"/>
                  <a:pt x="1777738" y="1806887"/>
                </a:cubicBezTo>
                <a:cubicBezTo>
                  <a:pt x="1777738" y="1802178"/>
                  <a:pt x="1781558" y="1798359"/>
                  <a:pt x="1786266" y="1798359"/>
                </a:cubicBezTo>
                <a:close/>
                <a:moveTo>
                  <a:pt x="1724864" y="1798359"/>
                </a:moveTo>
                <a:cubicBezTo>
                  <a:pt x="1729486" y="1798359"/>
                  <a:pt x="1733221" y="1802102"/>
                  <a:pt x="1733221" y="1806717"/>
                </a:cubicBezTo>
                <a:cubicBezTo>
                  <a:pt x="1733221" y="1811332"/>
                  <a:pt x="1729486" y="1815074"/>
                  <a:pt x="1724864" y="1815074"/>
                </a:cubicBezTo>
                <a:cubicBezTo>
                  <a:pt x="1720242" y="1815074"/>
                  <a:pt x="1716507" y="1811332"/>
                  <a:pt x="1716507" y="1806717"/>
                </a:cubicBezTo>
                <a:cubicBezTo>
                  <a:pt x="1716507" y="1802102"/>
                  <a:pt x="1720242" y="1798359"/>
                  <a:pt x="1724864" y="1798359"/>
                </a:cubicBezTo>
                <a:close/>
                <a:moveTo>
                  <a:pt x="1664145" y="1798359"/>
                </a:moveTo>
                <a:cubicBezTo>
                  <a:pt x="1664264" y="1798359"/>
                  <a:pt x="1664384" y="1798361"/>
                  <a:pt x="1664486" y="1798366"/>
                </a:cubicBezTo>
                <a:cubicBezTo>
                  <a:pt x="1669108" y="1798556"/>
                  <a:pt x="1672690" y="1802446"/>
                  <a:pt x="1672502" y="1807058"/>
                </a:cubicBezTo>
                <a:cubicBezTo>
                  <a:pt x="1672502" y="1811673"/>
                  <a:pt x="1668767" y="1815415"/>
                  <a:pt x="1664145" y="1815415"/>
                </a:cubicBezTo>
                <a:cubicBezTo>
                  <a:pt x="1664026" y="1815415"/>
                  <a:pt x="1663906" y="1815414"/>
                  <a:pt x="1663804" y="1815409"/>
                </a:cubicBezTo>
                <a:cubicBezTo>
                  <a:pt x="1659182" y="1815219"/>
                  <a:pt x="1655600" y="1811329"/>
                  <a:pt x="1655788" y="1806717"/>
                </a:cubicBezTo>
                <a:cubicBezTo>
                  <a:pt x="1655788" y="1802102"/>
                  <a:pt x="1659523" y="1798359"/>
                  <a:pt x="1664145" y="1798359"/>
                </a:cubicBezTo>
                <a:close/>
                <a:moveTo>
                  <a:pt x="1540660" y="1798359"/>
                </a:moveTo>
                <a:cubicBezTo>
                  <a:pt x="1545094" y="1798359"/>
                  <a:pt x="1548676" y="1801948"/>
                  <a:pt x="1548676" y="1806376"/>
                </a:cubicBezTo>
                <a:cubicBezTo>
                  <a:pt x="1548676" y="1810803"/>
                  <a:pt x="1545094" y="1814392"/>
                  <a:pt x="1540660" y="1814392"/>
                </a:cubicBezTo>
                <a:cubicBezTo>
                  <a:pt x="1536225" y="1814392"/>
                  <a:pt x="1532644" y="1810803"/>
                  <a:pt x="1532644" y="1806376"/>
                </a:cubicBezTo>
                <a:cubicBezTo>
                  <a:pt x="1532644" y="1801948"/>
                  <a:pt x="1536225" y="1798359"/>
                  <a:pt x="1540660" y="1798359"/>
                </a:cubicBezTo>
                <a:close/>
                <a:moveTo>
                  <a:pt x="1417858" y="1798359"/>
                </a:moveTo>
                <a:cubicBezTo>
                  <a:pt x="1422105" y="1798359"/>
                  <a:pt x="1425533" y="1801796"/>
                  <a:pt x="1425533" y="1806035"/>
                </a:cubicBezTo>
                <a:cubicBezTo>
                  <a:pt x="1425533" y="1810273"/>
                  <a:pt x="1422105" y="1813710"/>
                  <a:pt x="1417858" y="1813710"/>
                </a:cubicBezTo>
                <a:cubicBezTo>
                  <a:pt x="1413611" y="1813710"/>
                  <a:pt x="1410183" y="1810273"/>
                  <a:pt x="1410183" y="1806035"/>
                </a:cubicBezTo>
                <a:cubicBezTo>
                  <a:pt x="1410183" y="1801796"/>
                  <a:pt x="1413611" y="1798359"/>
                  <a:pt x="1417858" y="1798359"/>
                </a:cubicBezTo>
                <a:close/>
                <a:moveTo>
                  <a:pt x="311782" y="1744974"/>
                </a:moveTo>
                <a:cubicBezTo>
                  <a:pt x="312038" y="1744822"/>
                  <a:pt x="312379" y="1744822"/>
                  <a:pt x="312635" y="1744974"/>
                </a:cubicBezTo>
                <a:lnTo>
                  <a:pt x="313487" y="1744974"/>
                </a:lnTo>
                <a:cubicBezTo>
                  <a:pt x="313487" y="1745445"/>
                  <a:pt x="313112" y="1745827"/>
                  <a:pt x="312635" y="1745827"/>
                </a:cubicBezTo>
                <a:cubicBezTo>
                  <a:pt x="312191" y="1745759"/>
                  <a:pt x="311850" y="1745414"/>
                  <a:pt x="311782" y="1744974"/>
                </a:cubicBezTo>
                <a:close/>
                <a:moveTo>
                  <a:pt x="374036" y="1743439"/>
                </a:moveTo>
                <a:cubicBezTo>
                  <a:pt x="374889" y="1743439"/>
                  <a:pt x="375571" y="1744127"/>
                  <a:pt x="375571" y="1744974"/>
                </a:cubicBezTo>
                <a:cubicBezTo>
                  <a:pt x="375571" y="1745822"/>
                  <a:pt x="374889" y="1746510"/>
                  <a:pt x="374036" y="1746510"/>
                </a:cubicBezTo>
                <a:cubicBezTo>
                  <a:pt x="373183" y="1746510"/>
                  <a:pt x="372501" y="1745822"/>
                  <a:pt x="372501" y="1744974"/>
                </a:cubicBezTo>
                <a:cubicBezTo>
                  <a:pt x="372501" y="1744127"/>
                  <a:pt x="373183" y="1743439"/>
                  <a:pt x="374036" y="1743439"/>
                </a:cubicBezTo>
                <a:close/>
                <a:moveTo>
                  <a:pt x="436119" y="1742928"/>
                </a:moveTo>
                <a:cubicBezTo>
                  <a:pt x="436170" y="1742928"/>
                  <a:pt x="436238" y="1742930"/>
                  <a:pt x="436290" y="1742935"/>
                </a:cubicBezTo>
                <a:cubicBezTo>
                  <a:pt x="437415" y="1743029"/>
                  <a:pt x="438268" y="1744020"/>
                  <a:pt x="438166" y="1745146"/>
                </a:cubicBezTo>
                <a:cubicBezTo>
                  <a:pt x="438166" y="1746277"/>
                  <a:pt x="437245" y="1747192"/>
                  <a:pt x="436119" y="1747192"/>
                </a:cubicBezTo>
                <a:cubicBezTo>
                  <a:pt x="434960" y="1747104"/>
                  <a:pt x="434073" y="1746137"/>
                  <a:pt x="434073" y="1744975"/>
                </a:cubicBezTo>
                <a:cubicBezTo>
                  <a:pt x="434073" y="1743844"/>
                  <a:pt x="434993" y="1742928"/>
                  <a:pt x="436119" y="1742928"/>
                </a:cubicBezTo>
                <a:close/>
                <a:moveTo>
                  <a:pt x="496839" y="1742416"/>
                </a:moveTo>
                <a:cubicBezTo>
                  <a:pt x="496958" y="1742407"/>
                  <a:pt x="497078" y="1742407"/>
                  <a:pt x="497197" y="1742416"/>
                </a:cubicBezTo>
                <a:cubicBezTo>
                  <a:pt x="498510" y="1742513"/>
                  <a:pt x="499500" y="1743659"/>
                  <a:pt x="499397" y="1744974"/>
                </a:cubicBezTo>
                <a:cubicBezTo>
                  <a:pt x="499397" y="1746386"/>
                  <a:pt x="498255" y="1747533"/>
                  <a:pt x="496839" y="1747533"/>
                </a:cubicBezTo>
                <a:cubicBezTo>
                  <a:pt x="495423" y="1747533"/>
                  <a:pt x="494281" y="1746386"/>
                  <a:pt x="494281" y="1744974"/>
                </a:cubicBezTo>
                <a:cubicBezTo>
                  <a:pt x="494281" y="1743562"/>
                  <a:pt x="495423" y="1742416"/>
                  <a:pt x="496839" y="1742416"/>
                </a:cubicBezTo>
                <a:close/>
                <a:moveTo>
                  <a:pt x="558240" y="1741904"/>
                </a:moveTo>
                <a:cubicBezTo>
                  <a:pt x="559928" y="1741904"/>
                  <a:pt x="561309" y="1743279"/>
                  <a:pt x="561309" y="1744975"/>
                </a:cubicBezTo>
                <a:cubicBezTo>
                  <a:pt x="561309" y="1746670"/>
                  <a:pt x="559928" y="1748045"/>
                  <a:pt x="558240" y="1748045"/>
                </a:cubicBezTo>
                <a:cubicBezTo>
                  <a:pt x="556551" y="1748045"/>
                  <a:pt x="555170" y="1746670"/>
                  <a:pt x="555170" y="1744975"/>
                </a:cubicBezTo>
                <a:cubicBezTo>
                  <a:pt x="555170" y="1743279"/>
                  <a:pt x="556551" y="1741904"/>
                  <a:pt x="558240" y="1741904"/>
                </a:cubicBezTo>
                <a:close/>
                <a:moveTo>
                  <a:pt x="619642" y="1741392"/>
                </a:moveTo>
                <a:cubicBezTo>
                  <a:pt x="621620" y="1741392"/>
                  <a:pt x="623223" y="1742996"/>
                  <a:pt x="623223" y="1744974"/>
                </a:cubicBezTo>
                <a:cubicBezTo>
                  <a:pt x="623223" y="1746953"/>
                  <a:pt x="621620" y="1748556"/>
                  <a:pt x="619642" y="1748556"/>
                </a:cubicBezTo>
                <a:cubicBezTo>
                  <a:pt x="617697" y="1748469"/>
                  <a:pt x="616145" y="1746915"/>
                  <a:pt x="616060" y="1744974"/>
                </a:cubicBezTo>
                <a:cubicBezTo>
                  <a:pt x="616060" y="1742996"/>
                  <a:pt x="617663" y="1741392"/>
                  <a:pt x="619642" y="1741392"/>
                </a:cubicBezTo>
                <a:close/>
                <a:moveTo>
                  <a:pt x="681042" y="1740881"/>
                </a:moveTo>
                <a:cubicBezTo>
                  <a:pt x="681162" y="1740876"/>
                  <a:pt x="681281" y="1740876"/>
                  <a:pt x="681383" y="1740881"/>
                </a:cubicBezTo>
                <a:cubicBezTo>
                  <a:pt x="683549" y="1740978"/>
                  <a:pt x="685238" y="1742810"/>
                  <a:pt x="685136" y="1744975"/>
                </a:cubicBezTo>
                <a:cubicBezTo>
                  <a:pt x="685136" y="1747236"/>
                  <a:pt x="683311" y="1749068"/>
                  <a:pt x="681042" y="1749068"/>
                </a:cubicBezTo>
                <a:cubicBezTo>
                  <a:pt x="678773" y="1749068"/>
                  <a:pt x="676949" y="1747236"/>
                  <a:pt x="676949" y="1744975"/>
                </a:cubicBezTo>
                <a:cubicBezTo>
                  <a:pt x="676949" y="1742715"/>
                  <a:pt x="678773" y="1740881"/>
                  <a:pt x="681042" y="1740881"/>
                </a:cubicBezTo>
                <a:close/>
                <a:moveTo>
                  <a:pt x="743125" y="1740369"/>
                </a:moveTo>
                <a:cubicBezTo>
                  <a:pt x="745667" y="1740369"/>
                  <a:pt x="747730" y="1742432"/>
                  <a:pt x="747730" y="1744975"/>
                </a:cubicBezTo>
                <a:cubicBezTo>
                  <a:pt x="747730" y="1747518"/>
                  <a:pt x="745667" y="1749580"/>
                  <a:pt x="743125" y="1749580"/>
                </a:cubicBezTo>
                <a:cubicBezTo>
                  <a:pt x="740584" y="1749580"/>
                  <a:pt x="738521" y="1747518"/>
                  <a:pt x="738521" y="1744975"/>
                </a:cubicBezTo>
                <a:cubicBezTo>
                  <a:pt x="738521" y="1742432"/>
                  <a:pt x="740584" y="1740369"/>
                  <a:pt x="743125" y="1740369"/>
                </a:cubicBezTo>
                <a:close/>
                <a:moveTo>
                  <a:pt x="803845" y="1740028"/>
                </a:moveTo>
                <a:cubicBezTo>
                  <a:pt x="806574" y="1740028"/>
                  <a:pt x="808791" y="1742242"/>
                  <a:pt x="808791" y="1744975"/>
                </a:cubicBezTo>
                <a:cubicBezTo>
                  <a:pt x="808791" y="1747707"/>
                  <a:pt x="806574" y="1749921"/>
                  <a:pt x="803845" y="1749921"/>
                </a:cubicBezTo>
                <a:cubicBezTo>
                  <a:pt x="801116" y="1749921"/>
                  <a:pt x="798899" y="1747707"/>
                  <a:pt x="798899" y="1744975"/>
                </a:cubicBezTo>
                <a:cubicBezTo>
                  <a:pt x="798899" y="1742242"/>
                  <a:pt x="801116" y="1740028"/>
                  <a:pt x="803845" y="1740028"/>
                </a:cubicBezTo>
                <a:close/>
                <a:moveTo>
                  <a:pt x="865247" y="1739516"/>
                </a:moveTo>
                <a:cubicBezTo>
                  <a:pt x="868266" y="1739516"/>
                  <a:pt x="870705" y="1741961"/>
                  <a:pt x="870705" y="1744974"/>
                </a:cubicBezTo>
                <a:cubicBezTo>
                  <a:pt x="870705" y="1747988"/>
                  <a:pt x="868266" y="1750432"/>
                  <a:pt x="865247" y="1750432"/>
                </a:cubicBezTo>
                <a:cubicBezTo>
                  <a:pt x="862261" y="1750344"/>
                  <a:pt x="859874" y="1747951"/>
                  <a:pt x="859789" y="1744974"/>
                </a:cubicBezTo>
                <a:cubicBezTo>
                  <a:pt x="859789" y="1741961"/>
                  <a:pt x="862228" y="1739516"/>
                  <a:pt x="865247" y="1739516"/>
                </a:cubicBezTo>
                <a:close/>
                <a:moveTo>
                  <a:pt x="926647" y="1739005"/>
                </a:moveTo>
                <a:cubicBezTo>
                  <a:pt x="926766" y="1739002"/>
                  <a:pt x="926886" y="1739002"/>
                  <a:pt x="926988" y="1739005"/>
                </a:cubicBezTo>
                <a:cubicBezTo>
                  <a:pt x="930194" y="1739101"/>
                  <a:pt x="932719" y="1741773"/>
                  <a:pt x="932616" y="1744975"/>
                </a:cubicBezTo>
                <a:cubicBezTo>
                  <a:pt x="932616" y="1748271"/>
                  <a:pt x="929939" y="1750944"/>
                  <a:pt x="926647" y="1750944"/>
                </a:cubicBezTo>
                <a:cubicBezTo>
                  <a:pt x="923355" y="1750944"/>
                  <a:pt x="920678" y="1748271"/>
                  <a:pt x="920678" y="1744975"/>
                </a:cubicBezTo>
                <a:cubicBezTo>
                  <a:pt x="920678" y="1741678"/>
                  <a:pt x="923355" y="1739005"/>
                  <a:pt x="926647" y="1739005"/>
                </a:cubicBezTo>
                <a:close/>
                <a:moveTo>
                  <a:pt x="988048" y="1738664"/>
                </a:moveTo>
                <a:cubicBezTo>
                  <a:pt x="988168" y="1738661"/>
                  <a:pt x="988287" y="1738661"/>
                  <a:pt x="988390" y="1738664"/>
                </a:cubicBezTo>
                <a:cubicBezTo>
                  <a:pt x="991784" y="1738759"/>
                  <a:pt x="994461" y="1741586"/>
                  <a:pt x="994359" y="1744975"/>
                </a:cubicBezTo>
                <a:cubicBezTo>
                  <a:pt x="994359" y="1748459"/>
                  <a:pt x="991528" y="1751285"/>
                  <a:pt x="988048" y="1751285"/>
                </a:cubicBezTo>
                <a:cubicBezTo>
                  <a:pt x="984603" y="1751195"/>
                  <a:pt x="981823" y="1748422"/>
                  <a:pt x="981738" y="1744975"/>
                </a:cubicBezTo>
                <a:cubicBezTo>
                  <a:pt x="981738" y="1741490"/>
                  <a:pt x="984569" y="1738664"/>
                  <a:pt x="988048" y="1738664"/>
                </a:cubicBezTo>
                <a:close/>
                <a:moveTo>
                  <a:pt x="1050133" y="1738323"/>
                </a:moveTo>
                <a:cubicBezTo>
                  <a:pt x="1050252" y="1738320"/>
                  <a:pt x="1050372" y="1738320"/>
                  <a:pt x="1050474" y="1738323"/>
                </a:cubicBezTo>
                <a:cubicBezTo>
                  <a:pt x="1054056" y="1738418"/>
                  <a:pt x="1056887" y="1741396"/>
                  <a:pt x="1056785" y="1744975"/>
                </a:cubicBezTo>
                <a:cubicBezTo>
                  <a:pt x="1056785" y="1748649"/>
                  <a:pt x="1053800" y="1751627"/>
                  <a:pt x="1050133" y="1751627"/>
                </a:cubicBezTo>
                <a:cubicBezTo>
                  <a:pt x="1046499" y="1751536"/>
                  <a:pt x="1043566" y="1748611"/>
                  <a:pt x="1043481" y="1744975"/>
                </a:cubicBezTo>
                <a:cubicBezTo>
                  <a:pt x="1043481" y="1741301"/>
                  <a:pt x="1046466" y="1738323"/>
                  <a:pt x="1050133" y="1738323"/>
                </a:cubicBezTo>
                <a:close/>
                <a:moveTo>
                  <a:pt x="1110852" y="1737981"/>
                </a:moveTo>
                <a:cubicBezTo>
                  <a:pt x="1114706" y="1737981"/>
                  <a:pt x="1117845" y="1741113"/>
                  <a:pt x="1117845" y="1744974"/>
                </a:cubicBezTo>
                <a:cubicBezTo>
                  <a:pt x="1117845" y="1748836"/>
                  <a:pt x="1114706" y="1751967"/>
                  <a:pt x="1110852" y="1751967"/>
                </a:cubicBezTo>
                <a:cubicBezTo>
                  <a:pt x="1107031" y="1751877"/>
                  <a:pt x="1103944" y="1748798"/>
                  <a:pt x="1103859" y="1744974"/>
                </a:cubicBezTo>
                <a:cubicBezTo>
                  <a:pt x="1103859" y="1741113"/>
                  <a:pt x="1106997" y="1737981"/>
                  <a:pt x="1110852" y="1737981"/>
                </a:cubicBezTo>
                <a:close/>
                <a:moveTo>
                  <a:pt x="1172252" y="1737640"/>
                </a:moveTo>
                <a:cubicBezTo>
                  <a:pt x="1176295" y="1737640"/>
                  <a:pt x="1179586" y="1740924"/>
                  <a:pt x="1179586" y="1744974"/>
                </a:cubicBezTo>
                <a:cubicBezTo>
                  <a:pt x="1179586" y="1749025"/>
                  <a:pt x="1176295" y="1752309"/>
                  <a:pt x="1172252" y="1752309"/>
                </a:cubicBezTo>
                <a:cubicBezTo>
                  <a:pt x="1168244" y="1752218"/>
                  <a:pt x="1165003" y="1748988"/>
                  <a:pt x="1164919" y="1744974"/>
                </a:cubicBezTo>
                <a:cubicBezTo>
                  <a:pt x="1164919" y="1740924"/>
                  <a:pt x="1168210" y="1737640"/>
                  <a:pt x="1172252" y="1737640"/>
                </a:cubicBezTo>
                <a:close/>
                <a:moveTo>
                  <a:pt x="1233654" y="1737299"/>
                </a:moveTo>
                <a:cubicBezTo>
                  <a:pt x="1237901" y="1737299"/>
                  <a:pt x="1241329" y="1740736"/>
                  <a:pt x="1241329" y="1744975"/>
                </a:cubicBezTo>
                <a:cubicBezTo>
                  <a:pt x="1241329" y="1749213"/>
                  <a:pt x="1237901" y="1752650"/>
                  <a:pt x="1233654" y="1752650"/>
                </a:cubicBezTo>
                <a:cubicBezTo>
                  <a:pt x="1229407" y="1752650"/>
                  <a:pt x="1225979" y="1749213"/>
                  <a:pt x="1225979" y="1744975"/>
                </a:cubicBezTo>
                <a:cubicBezTo>
                  <a:pt x="1225979" y="1740736"/>
                  <a:pt x="1229407" y="1737299"/>
                  <a:pt x="1233654" y="1737299"/>
                </a:cubicBezTo>
                <a:close/>
                <a:moveTo>
                  <a:pt x="1295054" y="1736958"/>
                </a:moveTo>
                <a:cubicBezTo>
                  <a:pt x="1299489" y="1736958"/>
                  <a:pt x="1303071" y="1740547"/>
                  <a:pt x="1303071" y="1744975"/>
                </a:cubicBezTo>
                <a:cubicBezTo>
                  <a:pt x="1303071" y="1749402"/>
                  <a:pt x="1299489" y="1752991"/>
                  <a:pt x="1295054" y="1752991"/>
                </a:cubicBezTo>
                <a:cubicBezTo>
                  <a:pt x="1290620" y="1752991"/>
                  <a:pt x="1287039" y="1749402"/>
                  <a:pt x="1287039" y="1744975"/>
                </a:cubicBezTo>
                <a:cubicBezTo>
                  <a:pt x="1287039" y="1740547"/>
                  <a:pt x="1290620" y="1736958"/>
                  <a:pt x="1295054" y="1736958"/>
                </a:cubicBezTo>
                <a:close/>
                <a:moveTo>
                  <a:pt x="1971152" y="1736788"/>
                </a:moveTo>
                <a:cubicBezTo>
                  <a:pt x="1971271" y="1736786"/>
                  <a:pt x="1971373" y="1736786"/>
                  <a:pt x="1971493" y="1736788"/>
                </a:cubicBezTo>
                <a:cubicBezTo>
                  <a:pt x="1975927" y="1736883"/>
                  <a:pt x="1979441" y="1740549"/>
                  <a:pt x="1979339" y="1744975"/>
                </a:cubicBezTo>
                <a:cubicBezTo>
                  <a:pt x="1979339" y="1749496"/>
                  <a:pt x="1975672" y="1753161"/>
                  <a:pt x="1971152" y="1753161"/>
                </a:cubicBezTo>
                <a:cubicBezTo>
                  <a:pt x="1966666" y="1753071"/>
                  <a:pt x="1963050" y="1749459"/>
                  <a:pt x="1962965" y="1744975"/>
                </a:cubicBezTo>
                <a:cubicBezTo>
                  <a:pt x="1962965" y="1740453"/>
                  <a:pt x="1966632" y="1736788"/>
                  <a:pt x="1971152" y="1736788"/>
                </a:cubicBezTo>
                <a:close/>
                <a:moveTo>
                  <a:pt x="1357139" y="1736788"/>
                </a:moveTo>
                <a:cubicBezTo>
                  <a:pt x="1357258" y="1736786"/>
                  <a:pt x="1357360" y="1736786"/>
                  <a:pt x="1357480" y="1736788"/>
                </a:cubicBezTo>
                <a:cubicBezTo>
                  <a:pt x="1361914" y="1736883"/>
                  <a:pt x="1365428" y="1740549"/>
                  <a:pt x="1365326" y="1744975"/>
                </a:cubicBezTo>
                <a:cubicBezTo>
                  <a:pt x="1365326" y="1749496"/>
                  <a:pt x="1361659" y="1753161"/>
                  <a:pt x="1357139" y="1753161"/>
                </a:cubicBezTo>
                <a:cubicBezTo>
                  <a:pt x="1352653" y="1753071"/>
                  <a:pt x="1349037" y="1749459"/>
                  <a:pt x="1348952" y="1744975"/>
                </a:cubicBezTo>
                <a:cubicBezTo>
                  <a:pt x="1348952" y="1740453"/>
                  <a:pt x="1352619" y="1736788"/>
                  <a:pt x="1357139" y="1736788"/>
                </a:cubicBezTo>
                <a:close/>
                <a:moveTo>
                  <a:pt x="1417858" y="1736446"/>
                </a:moveTo>
                <a:cubicBezTo>
                  <a:pt x="1422565" y="1736446"/>
                  <a:pt x="1426385" y="1740265"/>
                  <a:pt x="1426385" y="1744974"/>
                </a:cubicBezTo>
                <a:cubicBezTo>
                  <a:pt x="1426385" y="1749684"/>
                  <a:pt x="1422565" y="1753502"/>
                  <a:pt x="1417858" y="1753502"/>
                </a:cubicBezTo>
                <a:cubicBezTo>
                  <a:pt x="1413184" y="1753412"/>
                  <a:pt x="1409415" y="1749646"/>
                  <a:pt x="1409330" y="1744974"/>
                </a:cubicBezTo>
                <a:cubicBezTo>
                  <a:pt x="1409330" y="1740265"/>
                  <a:pt x="1413150" y="1736446"/>
                  <a:pt x="1417858" y="1736446"/>
                </a:cubicBezTo>
                <a:close/>
                <a:moveTo>
                  <a:pt x="1479259" y="1736276"/>
                </a:moveTo>
                <a:cubicBezTo>
                  <a:pt x="1484069" y="1736276"/>
                  <a:pt x="1487958" y="1740170"/>
                  <a:pt x="1487958" y="1744975"/>
                </a:cubicBezTo>
                <a:cubicBezTo>
                  <a:pt x="1487958" y="1749780"/>
                  <a:pt x="1484069" y="1753673"/>
                  <a:pt x="1479259" y="1753673"/>
                </a:cubicBezTo>
                <a:cubicBezTo>
                  <a:pt x="1474449" y="1753673"/>
                  <a:pt x="1470561" y="1749780"/>
                  <a:pt x="1470561" y="1744975"/>
                </a:cubicBezTo>
                <a:cubicBezTo>
                  <a:pt x="1470561" y="1740170"/>
                  <a:pt x="1474449" y="1736276"/>
                  <a:pt x="1479259" y="1736276"/>
                </a:cubicBezTo>
                <a:close/>
                <a:moveTo>
                  <a:pt x="1541026" y="1735971"/>
                </a:moveTo>
                <a:cubicBezTo>
                  <a:pt x="1545924" y="1735971"/>
                  <a:pt x="1549895" y="1739942"/>
                  <a:pt x="1549895" y="1744840"/>
                </a:cubicBezTo>
                <a:cubicBezTo>
                  <a:pt x="1549895" y="1749738"/>
                  <a:pt x="1545924" y="1753709"/>
                  <a:pt x="1541026" y="1753709"/>
                </a:cubicBezTo>
                <a:cubicBezTo>
                  <a:pt x="1536128" y="1753709"/>
                  <a:pt x="1532157" y="1749738"/>
                  <a:pt x="1532157" y="1744840"/>
                </a:cubicBezTo>
                <a:cubicBezTo>
                  <a:pt x="1532157" y="1739942"/>
                  <a:pt x="1536128" y="1735971"/>
                  <a:pt x="1541026" y="1735971"/>
                </a:cubicBezTo>
                <a:close/>
                <a:moveTo>
                  <a:pt x="1602061" y="1735935"/>
                </a:moveTo>
                <a:cubicBezTo>
                  <a:pt x="1607059" y="1735935"/>
                  <a:pt x="1611101" y="1739983"/>
                  <a:pt x="1611101" y="1744975"/>
                </a:cubicBezTo>
                <a:cubicBezTo>
                  <a:pt x="1611101" y="1749967"/>
                  <a:pt x="1607059" y="1754015"/>
                  <a:pt x="1602061" y="1754015"/>
                </a:cubicBezTo>
                <a:cubicBezTo>
                  <a:pt x="1597064" y="1754015"/>
                  <a:pt x="1593022" y="1749967"/>
                  <a:pt x="1593022" y="1744975"/>
                </a:cubicBezTo>
                <a:cubicBezTo>
                  <a:pt x="1593022" y="1739983"/>
                  <a:pt x="1597064" y="1735935"/>
                  <a:pt x="1602061" y="1735935"/>
                </a:cubicBezTo>
                <a:close/>
                <a:moveTo>
                  <a:pt x="1724864" y="1735764"/>
                </a:moveTo>
                <a:cubicBezTo>
                  <a:pt x="1729947" y="1735764"/>
                  <a:pt x="1734074" y="1739889"/>
                  <a:pt x="1734074" y="1744975"/>
                </a:cubicBezTo>
                <a:cubicBezTo>
                  <a:pt x="1734074" y="1750061"/>
                  <a:pt x="1729947" y="1754185"/>
                  <a:pt x="1724864" y="1754185"/>
                </a:cubicBezTo>
                <a:cubicBezTo>
                  <a:pt x="1719816" y="1754094"/>
                  <a:pt x="1715739" y="1750023"/>
                  <a:pt x="1715654" y="1744975"/>
                </a:cubicBezTo>
                <a:cubicBezTo>
                  <a:pt x="1715654" y="1739889"/>
                  <a:pt x="1719781" y="1735764"/>
                  <a:pt x="1724864" y="1735764"/>
                </a:cubicBezTo>
                <a:close/>
                <a:moveTo>
                  <a:pt x="1664145" y="1735764"/>
                </a:moveTo>
                <a:cubicBezTo>
                  <a:pt x="1669228" y="1735764"/>
                  <a:pt x="1673355" y="1739889"/>
                  <a:pt x="1673355" y="1744975"/>
                </a:cubicBezTo>
                <a:cubicBezTo>
                  <a:pt x="1673355" y="1750061"/>
                  <a:pt x="1669228" y="1754185"/>
                  <a:pt x="1664145" y="1754185"/>
                </a:cubicBezTo>
                <a:cubicBezTo>
                  <a:pt x="1659097" y="1754094"/>
                  <a:pt x="1655020" y="1750023"/>
                  <a:pt x="1654935" y="1744975"/>
                </a:cubicBezTo>
                <a:cubicBezTo>
                  <a:pt x="1654935" y="1739889"/>
                  <a:pt x="1659062" y="1735764"/>
                  <a:pt x="1664145" y="1735764"/>
                </a:cubicBezTo>
                <a:close/>
                <a:moveTo>
                  <a:pt x="1909067" y="1735594"/>
                </a:moveTo>
                <a:cubicBezTo>
                  <a:pt x="1909187" y="1735592"/>
                  <a:pt x="1909289" y="1735592"/>
                  <a:pt x="1909409" y="1735594"/>
                </a:cubicBezTo>
                <a:cubicBezTo>
                  <a:pt x="1914491" y="1735689"/>
                  <a:pt x="1918550" y="1739888"/>
                  <a:pt x="1918448" y="1744974"/>
                </a:cubicBezTo>
                <a:cubicBezTo>
                  <a:pt x="1918448" y="1750156"/>
                  <a:pt x="1914252" y="1754355"/>
                  <a:pt x="1909067" y="1754355"/>
                </a:cubicBezTo>
                <a:cubicBezTo>
                  <a:pt x="1903882" y="1754355"/>
                  <a:pt x="1899687" y="1750156"/>
                  <a:pt x="1899687" y="1744974"/>
                </a:cubicBezTo>
                <a:cubicBezTo>
                  <a:pt x="1899687" y="1739793"/>
                  <a:pt x="1903882" y="1735594"/>
                  <a:pt x="1909067" y="1735594"/>
                </a:cubicBezTo>
                <a:close/>
                <a:moveTo>
                  <a:pt x="1847667" y="1735594"/>
                </a:moveTo>
                <a:cubicBezTo>
                  <a:pt x="1847786" y="1735592"/>
                  <a:pt x="1847888" y="1735592"/>
                  <a:pt x="1848008" y="1735594"/>
                </a:cubicBezTo>
                <a:cubicBezTo>
                  <a:pt x="1853090" y="1735689"/>
                  <a:pt x="1857150" y="1739888"/>
                  <a:pt x="1857047" y="1744974"/>
                </a:cubicBezTo>
                <a:cubicBezTo>
                  <a:pt x="1857047" y="1750156"/>
                  <a:pt x="1852851" y="1754355"/>
                  <a:pt x="1847667" y="1754355"/>
                </a:cubicBezTo>
                <a:cubicBezTo>
                  <a:pt x="1842481" y="1754355"/>
                  <a:pt x="1838286" y="1750156"/>
                  <a:pt x="1838286" y="1744974"/>
                </a:cubicBezTo>
                <a:cubicBezTo>
                  <a:pt x="1838286" y="1739793"/>
                  <a:pt x="1842481" y="1735594"/>
                  <a:pt x="1847667" y="1735594"/>
                </a:cubicBezTo>
                <a:close/>
                <a:moveTo>
                  <a:pt x="1786266" y="1735594"/>
                </a:moveTo>
                <a:cubicBezTo>
                  <a:pt x="1786385" y="1735592"/>
                  <a:pt x="1786487" y="1735592"/>
                  <a:pt x="1786607" y="1735594"/>
                </a:cubicBezTo>
                <a:cubicBezTo>
                  <a:pt x="1791689" y="1735689"/>
                  <a:pt x="1795749" y="1739888"/>
                  <a:pt x="1795646" y="1744974"/>
                </a:cubicBezTo>
                <a:cubicBezTo>
                  <a:pt x="1795646" y="1750156"/>
                  <a:pt x="1791450" y="1754355"/>
                  <a:pt x="1786266" y="1754355"/>
                </a:cubicBezTo>
                <a:cubicBezTo>
                  <a:pt x="1781080" y="1754355"/>
                  <a:pt x="1776885" y="1750156"/>
                  <a:pt x="1776885" y="1744974"/>
                </a:cubicBezTo>
                <a:cubicBezTo>
                  <a:pt x="1776885" y="1739793"/>
                  <a:pt x="1781080" y="1735594"/>
                  <a:pt x="1786266" y="1735594"/>
                </a:cubicBezTo>
                <a:close/>
                <a:moveTo>
                  <a:pt x="251234" y="1682550"/>
                </a:moveTo>
                <a:cubicBezTo>
                  <a:pt x="251353" y="1682521"/>
                  <a:pt x="251489" y="1682521"/>
                  <a:pt x="251626" y="1682550"/>
                </a:cubicBezTo>
                <a:cubicBezTo>
                  <a:pt x="252070" y="1682656"/>
                  <a:pt x="252360" y="1683115"/>
                  <a:pt x="252257" y="1683574"/>
                </a:cubicBezTo>
                <a:cubicBezTo>
                  <a:pt x="252257" y="1684138"/>
                  <a:pt x="251797" y="1684597"/>
                  <a:pt x="251234" y="1684597"/>
                </a:cubicBezTo>
                <a:cubicBezTo>
                  <a:pt x="250671" y="1684597"/>
                  <a:pt x="250211" y="1684138"/>
                  <a:pt x="250211" y="1683574"/>
                </a:cubicBezTo>
                <a:cubicBezTo>
                  <a:pt x="250211" y="1683009"/>
                  <a:pt x="250671" y="1682550"/>
                  <a:pt x="251234" y="1682550"/>
                </a:cubicBezTo>
                <a:close/>
                <a:moveTo>
                  <a:pt x="312635" y="1682038"/>
                </a:moveTo>
                <a:cubicBezTo>
                  <a:pt x="313487" y="1682038"/>
                  <a:pt x="314170" y="1682726"/>
                  <a:pt x="314170" y="1683573"/>
                </a:cubicBezTo>
                <a:cubicBezTo>
                  <a:pt x="314170" y="1684421"/>
                  <a:pt x="313487" y="1685109"/>
                  <a:pt x="312635" y="1685109"/>
                </a:cubicBezTo>
                <a:cubicBezTo>
                  <a:pt x="311781" y="1685109"/>
                  <a:pt x="311100" y="1684421"/>
                  <a:pt x="311100" y="1683573"/>
                </a:cubicBezTo>
                <a:cubicBezTo>
                  <a:pt x="311100" y="1682726"/>
                  <a:pt x="311781" y="1682038"/>
                  <a:pt x="312635" y="1682038"/>
                </a:cubicBezTo>
                <a:close/>
                <a:moveTo>
                  <a:pt x="374036" y="1681526"/>
                </a:moveTo>
                <a:cubicBezTo>
                  <a:pt x="375162" y="1681526"/>
                  <a:pt x="376083" y="1682442"/>
                  <a:pt x="376083" y="1683573"/>
                </a:cubicBezTo>
                <a:cubicBezTo>
                  <a:pt x="376083" y="1684704"/>
                  <a:pt x="375162" y="1685620"/>
                  <a:pt x="374036" y="1685620"/>
                </a:cubicBezTo>
                <a:cubicBezTo>
                  <a:pt x="372945" y="1685538"/>
                  <a:pt x="372075" y="1684668"/>
                  <a:pt x="371990" y="1683573"/>
                </a:cubicBezTo>
                <a:cubicBezTo>
                  <a:pt x="371990" y="1682442"/>
                  <a:pt x="372911" y="1681526"/>
                  <a:pt x="374036" y="1681526"/>
                </a:cubicBezTo>
                <a:close/>
                <a:moveTo>
                  <a:pt x="436120" y="1680844"/>
                </a:moveTo>
                <a:cubicBezTo>
                  <a:pt x="437621" y="1680844"/>
                  <a:pt x="438849" y="1682066"/>
                  <a:pt x="438849" y="1683573"/>
                </a:cubicBezTo>
                <a:cubicBezTo>
                  <a:pt x="438849" y="1685081"/>
                  <a:pt x="437621" y="1686302"/>
                  <a:pt x="436120" y="1686302"/>
                </a:cubicBezTo>
                <a:cubicBezTo>
                  <a:pt x="434618" y="1686302"/>
                  <a:pt x="433391" y="1685081"/>
                  <a:pt x="433391" y="1683573"/>
                </a:cubicBezTo>
                <a:cubicBezTo>
                  <a:pt x="433391" y="1682066"/>
                  <a:pt x="434618" y="1680844"/>
                  <a:pt x="436120" y="1680844"/>
                </a:cubicBezTo>
                <a:close/>
                <a:moveTo>
                  <a:pt x="496838" y="1680333"/>
                </a:moveTo>
                <a:cubicBezTo>
                  <a:pt x="496957" y="1680326"/>
                  <a:pt x="497077" y="1680326"/>
                  <a:pt x="497196" y="1680333"/>
                </a:cubicBezTo>
                <a:cubicBezTo>
                  <a:pt x="498885" y="1680430"/>
                  <a:pt x="500181" y="1681881"/>
                  <a:pt x="500079" y="1683573"/>
                </a:cubicBezTo>
                <a:cubicBezTo>
                  <a:pt x="500079" y="1685362"/>
                  <a:pt x="498629" y="1686814"/>
                  <a:pt x="496838" y="1686814"/>
                </a:cubicBezTo>
                <a:cubicBezTo>
                  <a:pt x="495082" y="1686729"/>
                  <a:pt x="493683" y="1685326"/>
                  <a:pt x="493598" y="1683573"/>
                </a:cubicBezTo>
                <a:cubicBezTo>
                  <a:pt x="493598" y="1681784"/>
                  <a:pt x="495047" y="1680333"/>
                  <a:pt x="496838" y="1680333"/>
                </a:cubicBezTo>
                <a:close/>
                <a:moveTo>
                  <a:pt x="558240" y="1679821"/>
                </a:moveTo>
                <a:cubicBezTo>
                  <a:pt x="560304" y="1679821"/>
                  <a:pt x="561992" y="1681501"/>
                  <a:pt x="561992" y="1683574"/>
                </a:cubicBezTo>
                <a:cubicBezTo>
                  <a:pt x="561992" y="1685646"/>
                  <a:pt x="560304" y="1687326"/>
                  <a:pt x="558240" y="1687326"/>
                </a:cubicBezTo>
                <a:cubicBezTo>
                  <a:pt x="556176" y="1687326"/>
                  <a:pt x="554488" y="1685646"/>
                  <a:pt x="554488" y="1683574"/>
                </a:cubicBezTo>
                <a:cubicBezTo>
                  <a:pt x="554488" y="1681501"/>
                  <a:pt x="556176" y="1679821"/>
                  <a:pt x="558240" y="1679821"/>
                </a:cubicBezTo>
                <a:close/>
                <a:moveTo>
                  <a:pt x="743126" y="1678968"/>
                </a:moveTo>
                <a:cubicBezTo>
                  <a:pt x="746042" y="1678968"/>
                  <a:pt x="748413" y="1681336"/>
                  <a:pt x="748413" y="1684256"/>
                </a:cubicBezTo>
                <a:cubicBezTo>
                  <a:pt x="748413" y="1687176"/>
                  <a:pt x="746042" y="1689543"/>
                  <a:pt x="743126" y="1689543"/>
                </a:cubicBezTo>
                <a:cubicBezTo>
                  <a:pt x="740209" y="1689543"/>
                  <a:pt x="737839" y="1687176"/>
                  <a:pt x="737839" y="1684256"/>
                </a:cubicBezTo>
                <a:cubicBezTo>
                  <a:pt x="737839" y="1681336"/>
                  <a:pt x="740209" y="1678968"/>
                  <a:pt x="743126" y="1678968"/>
                </a:cubicBezTo>
                <a:close/>
                <a:moveTo>
                  <a:pt x="681042" y="1678968"/>
                </a:moveTo>
                <a:cubicBezTo>
                  <a:pt x="681162" y="1678963"/>
                  <a:pt x="681281" y="1678963"/>
                  <a:pt x="681384" y="1678968"/>
                </a:cubicBezTo>
                <a:cubicBezTo>
                  <a:pt x="683925" y="1679064"/>
                  <a:pt x="685920" y="1681203"/>
                  <a:pt x="685818" y="1683744"/>
                </a:cubicBezTo>
                <a:cubicBezTo>
                  <a:pt x="685818" y="1686381"/>
                  <a:pt x="683686" y="1688520"/>
                  <a:pt x="681042" y="1688520"/>
                </a:cubicBezTo>
                <a:cubicBezTo>
                  <a:pt x="678450" y="1688431"/>
                  <a:pt x="676352" y="1686343"/>
                  <a:pt x="676267" y="1683744"/>
                </a:cubicBezTo>
                <a:cubicBezTo>
                  <a:pt x="676267" y="1681107"/>
                  <a:pt x="678399" y="1678968"/>
                  <a:pt x="681042" y="1678968"/>
                </a:cubicBezTo>
                <a:close/>
                <a:moveTo>
                  <a:pt x="619642" y="1678968"/>
                </a:moveTo>
                <a:cubicBezTo>
                  <a:pt x="621995" y="1678968"/>
                  <a:pt x="623906" y="1680877"/>
                  <a:pt x="623906" y="1683232"/>
                </a:cubicBezTo>
                <a:cubicBezTo>
                  <a:pt x="623906" y="1685588"/>
                  <a:pt x="621995" y="1687496"/>
                  <a:pt x="619642" y="1687496"/>
                </a:cubicBezTo>
                <a:cubicBezTo>
                  <a:pt x="617322" y="1687409"/>
                  <a:pt x="615463" y="1685550"/>
                  <a:pt x="615378" y="1683232"/>
                </a:cubicBezTo>
                <a:cubicBezTo>
                  <a:pt x="615378" y="1680877"/>
                  <a:pt x="617288" y="1678968"/>
                  <a:pt x="619642" y="1678968"/>
                </a:cubicBezTo>
                <a:close/>
                <a:moveTo>
                  <a:pt x="803845" y="1677945"/>
                </a:moveTo>
                <a:cubicBezTo>
                  <a:pt x="806949" y="1677945"/>
                  <a:pt x="809474" y="1680465"/>
                  <a:pt x="809474" y="1683574"/>
                </a:cubicBezTo>
                <a:cubicBezTo>
                  <a:pt x="809474" y="1686683"/>
                  <a:pt x="806949" y="1689202"/>
                  <a:pt x="803845" y="1689202"/>
                </a:cubicBezTo>
                <a:cubicBezTo>
                  <a:pt x="800740" y="1689202"/>
                  <a:pt x="798217" y="1686683"/>
                  <a:pt x="798217" y="1683574"/>
                </a:cubicBezTo>
                <a:cubicBezTo>
                  <a:pt x="798217" y="1680465"/>
                  <a:pt x="800740" y="1677945"/>
                  <a:pt x="803845" y="1677945"/>
                </a:cubicBezTo>
                <a:close/>
                <a:moveTo>
                  <a:pt x="865246" y="1677433"/>
                </a:moveTo>
                <a:cubicBezTo>
                  <a:pt x="868640" y="1677433"/>
                  <a:pt x="871386" y="1680183"/>
                  <a:pt x="871386" y="1683574"/>
                </a:cubicBezTo>
                <a:cubicBezTo>
                  <a:pt x="871386" y="1686964"/>
                  <a:pt x="868640" y="1689714"/>
                  <a:pt x="865246" y="1689714"/>
                </a:cubicBezTo>
                <a:cubicBezTo>
                  <a:pt x="861852" y="1689714"/>
                  <a:pt x="859106" y="1686964"/>
                  <a:pt x="859106" y="1683574"/>
                </a:cubicBezTo>
                <a:cubicBezTo>
                  <a:pt x="859106" y="1680183"/>
                  <a:pt x="861852" y="1677433"/>
                  <a:pt x="865246" y="1677433"/>
                </a:cubicBezTo>
                <a:close/>
                <a:moveTo>
                  <a:pt x="926648" y="1676922"/>
                </a:moveTo>
                <a:cubicBezTo>
                  <a:pt x="926767" y="1676919"/>
                  <a:pt x="926886" y="1676919"/>
                  <a:pt x="926989" y="1676922"/>
                </a:cubicBezTo>
                <a:cubicBezTo>
                  <a:pt x="930570" y="1677018"/>
                  <a:pt x="933402" y="1679995"/>
                  <a:pt x="933299" y="1683574"/>
                </a:cubicBezTo>
                <a:cubicBezTo>
                  <a:pt x="933299" y="1687248"/>
                  <a:pt x="930315" y="1690226"/>
                  <a:pt x="926648" y="1690226"/>
                </a:cubicBezTo>
                <a:cubicBezTo>
                  <a:pt x="923014" y="1690135"/>
                  <a:pt x="920081" y="1687210"/>
                  <a:pt x="919996" y="1683574"/>
                </a:cubicBezTo>
                <a:cubicBezTo>
                  <a:pt x="919996" y="1679900"/>
                  <a:pt x="922981" y="1676922"/>
                  <a:pt x="926648" y="1676922"/>
                </a:cubicBezTo>
                <a:close/>
                <a:moveTo>
                  <a:pt x="988415" y="1676446"/>
                </a:moveTo>
                <a:cubicBezTo>
                  <a:pt x="992277" y="1676446"/>
                  <a:pt x="995408" y="1679577"/>
                  <a:pt x="995408" y="1683439"/>
                </a:cubicBezTo>
                <a:cubicBezTo>
                  <a:pt x="995408" y="1687301"/>
                  <a:pt x="992277" y="1690432"/>
                  <a:pt x="988415" y="1690432"/>
                </a:cubicBezTo>
                <a:cubicBezTo>
                  <a:pt x="984553" y="1690432"/>
                  <a:pt x="981422" y="1687301"/>
                  <a:pt x="981422" y="1683439"/>
                </a:cubicBezTo>
                <a:cubicBezTo>
                  <a:pt x="981422" y="1679577"/>
                  <a:pt x="984553" y="1676446"/>
                  <a:pt x="988415" y="1676446"/>
                </a:cubicBezTo>
                <a:close/>
                <a:moveTo>
                  <a:pt x="1050132" y="1676239"/>
                </a:moveTo>
                <a:cubicBezTo>
                  <a:pt x="1054175" y="1676239"/>
                  <a:pt x="1057466" y="1679523"/>
                  <a:pt x="1057466" y="1683573"/>
                </a:cubicBezTo>
                <a:cubicBezTo>
                  <a:pt x="1057466" y="1687624"/>
                  <a:pt x="1054175" y="1690908"/>
                  <a:pt x="1050132" y="1690908"/>
                </a:cubicBezTo>
                <a:cubicBezTo>
                  <a:pt x="1046125" y="1690817"/>
                  <a:pt x="1042884" y="1687587"/>
                  <a:pt x="1042799" y="1683573"/>
                </a:cubicBezTo>
                <a:cubicBezTo>
                  <a:pt x="1042799" y="1679523"/>
                  <a:pt x="1046090" y="1676239"/>
                  <a:pt x="1050132" y="1676239"/>
                </a:cubicBezTo>
                <a:close/>
                <a:moveTo>
                  <a:pt x="1110851" y="1675728"/>
                </a:moveTo>
                <a:cubicBezTo>
                  <a:pt x="1110970" y="1675725"/>
                  <a:pt x="1111073" y="1675725"/>
                  <a:pt x="1111192" y="1675728"/>
                </a:cubicBezTo>
                <a:cubicBezTo>
                  <a:pt x="1115439" y="1675824"/>
                  <a:pt x="1118799" y="1679335"/>
                  <a:pt x="1118697" y="1683574"/>
                </a:cubicBezTo>
                <a:cubicBezTo>
                  <a:pt x="1118697" y="1687908"/>
                  <a:pt x="1115183" y="1691419"/>
                  <a:pt x="1110851" y="1691419"/>
                </a:cubicBezTo>
                <a:cubicBezTo>
                  <a:pt x="1106553" y="1691329"/>
                  <a:pt x="1103091" y="1687868"/>
                  <a:pt x="1103006" y="1683574"/>
                </a:cubicBezTo>
                <a:cubicBezTo>
                  <a:pt x="1103006" y="1679240"/>
                  <a:pt x="1106519" y="1675728"/>
                  <a:pt x="1110851" y="1675728"/>
                </a:cubicBezTo>
                <a:close/>
                <a:moveTo>
                  <a:pt x="1172253" y="1675387"/>
                </a:moveTo>
                <a:cubicBezTo>
                  <a:pt x="1172372" y="1675385"/>
                  <a:pt x="1172474" y="1675385"/>
                  <a:pt x="1172594" y="1675387"/>
                </a:cubicBezTo>
                <a:cubicBezTo>
                  <a:pt x="1177028" y="1675482"/>
                  <a:pt x="1180542" y="1679148"/>
                  <a:pt x="1180440" y="1683574"/>
                </a:cubicBezTo>
                <a:cubicBezTo>
                  <a:pt x="1180440" y="1688095"/>
                  <a:pt x="1176772" y="1691760"/>
                  <a:pt x="1172253" y="1691760"/>
                </a:cubicBezTo>
                <a:cubicBezTo>
                  <a:pt x="1167767" y="1691670"/>
                  <a:pt x="1164151" y="1688058"/>
                  <a:pt x="1164066" y="1683574"/>
                </a:cubicBezTo>
                <a:cubicBezTo>
                  <a:pt x="1164066" y="1679052"/>
                  <a:pt x="1167733" y="1675387"/>
                  <a:pt x="1172253" y="1675387"/>
                </a:cubicBezTo>
                <a:close/>
                <a:moveTo>
                  <a:pt x="1233654" y="1675045"/>
                </a:moveTo>
                <a:cubicBezTo>
                  <a:pt x="1238361" y="1675045"/>
                  <a:pt x="1242181" y="1678864"/>
                  <a:pt x="1242181" y="1683573"/>
                </a:cubicBezTo>
                <a:cubicBezTo>
                  <a:pt x="1242181" y="1688283"/>
                  <a:pt x="1238361" y="1692101"/>
                  <a:pt x="1233654" y="1692101"/>
                </a:cubicBezTo>
                <a:cubicBezTo>
                  <a:pt x="1228980" y="1692011"/>
                  <a:pt x="1225211" y="1688245"/>
                  <a:pt x="1225126" y="1683573"/>
                </a:cubicBezTo>
                <a:cubicBezTo>
                  <a:pt x="1225126" y="1678864"/>
                  <a:pt x="1228946" y="1675045"/>
                  <a:pt x="1233654" y="1675045"/>
                </a:cubicBezTo>
                <a:close/>
                <a:moveTo>
                  <a:pt x="1295055" y="1674874"/>
                </a:moveTo>
                <a:cubicBezTo>
                  <a:pt x="1299865" y="1674874"/>
                  <a:pt x="1303753" y="1678768"/>
                  <a:pt x="1303753" y="1683573"/>
                </a:cubicBezTo>
                <a:cubicBezTo>
                  <a:pt x="1303753" y="1688378"/>
                  <a:pt x="1299865" y="1692271"/>
                  <a:pt x="1295055" y="1692271"/>
                </a:cubicBezTo>
                <a:cubicBezTo>
                  <a:pt x="1290245" y="1692271"/>
                  <a:pt x="1286357" y="1688378"/>
                  <a:pt x="1286357" y="1683573"/>
                </a:cubicBezTo>
                <a:cubicBezTo>
                  <a:pt x="1286357" y="1678768"/>
                  <a:pt x="1290245" y="1674874"/>
                  <a:pt x="1295055" y="1674874"/>
                </a:cubicBezTo>
                <a:close/>
                <a:moveTo>
                  <a:pt x="1970835" y="1674570"/>
                </a:moveTo>
                <a:cubicBezTo>
                  <a:pt x="1975733" y="1674570"/>
                  <a:pt x="1979704" y="1678541"/>
                  <a:pt x="1979704" y="1683439"/>
                </a:cubicBezTo>
                <a:cubicBezTo>
                  <a:pt x="1979704" y="1688337"/>
                  <a:pt x="1975733" y="1692308"/>
                  <a:pt x="1970835" y="1692308"/>
                </a:cubicBezTo>
                <a:cubicBezTo>
                  <a:pt x="1965937" y="1692308"/>
                  <a:pt x="1961966" y="1688337"/>
                  <a:pt x="1961966" y="1683439"/>
                </a:cubicBezTo>
                <a:cubicBezTo>
                  <a:pt x="1961966" y="1678541"/>
                  <a:pt x="1965937" y="1674570"/>
                  <a:pt x="1970835" y="1674570"/>
                </a:cubicBezTo>
                <a:close/>
                <a:moveTo>
                  <a:pt x="1357138" y="1674533"/>
                </a:moveTo>
                <a:cubicBezTo>
                  <a:pt x="1362136" y="1674533"/>
                  <a:pt x="1366178" y="1678581"/>
                  <a:pt x="1366178" y="1683573"/>
                </a:cubicBezTo>
                <a:cubicBezTo>
                  <a:pt x="1366178" y="1688565"/>
                  <a:pt x="1362136" y="1692613"/>
                  <a:pt x="1357138" y="1692613"/>
                </a:cubicBezTo>
                <a:cubicBezTo>
                  <a:pt x="1352141" y="1692613"/>
                  <a:pt x="1348099" y="1688565"/>
                  <a:pt x="1348099" y="1683573"/>
                </a:cubicBezTo>
                <a:cubicBezTo>
                  <a:pt x="1348099" y="1678581"/>
                  <a:pt x="1352141" y="1674533"/>
                  <a:pt x="1357138" y="1674533"/>
                </a:cubicBezTo>
                <a:close/>
                <a:moveTo>
                  <a:pt x="1417858" y="1674363"/>
                </a:moveTo>
                <a:cubicBezTo>
                  <a:pt x="1422941" y="1674363"/>
                  <a:pt x="1427068" y="1678488"/>
                  <a:pt x="1427068" y="1683574"/>
                </a:cubicBezTo>
                <a:cubicBezTo>
                  <a:pt x="1427068" y="1688660"/>
                  <a:pt x="1422941" y="1692784"/>
                  <a:pt x="1417858" y="1692784"/>
                </a:cubicBezTo>
                <a:cubicBezTo>
                  <a:pt x="1412810" y="1692693"/>
                  <a:pt x="1408733" y="1688622"/>
                  <a:pt x="1408648" y="1683574"/>
                </a:cubicBezTo>
                <a:cubicBezTo>
                  <a:pt x="1408648" y="1678488"/>
                  <a:pt x="1412775" y="1674363"/>
                  <a:pt x="1417858" y="1674363"/>
                </a:cubicBezTo>
                <a:close/>
                <a:moveTo>
                  <a:pt x="1479259" y="1674022"/>
                </a:moveTo>
                <a:cubicBezTo>
                  <a:pt x="1484529" y="1674022"/>
                  <a:pt x="1488810" y="1678298"/>
                  <a:pt x="1488810" y="1683574"/>
                </a:cubicBezTo>
                <a:cubicBezTo>
                  <a:pt x="1488810" y="1688849"/>
                  <a:pt x="1484529" y="1693125"/>
                  <a:pt x="1479259" y="1693125"/>
                </a:cubicBezTo>
                <a:cubicBezTo>
                  <a:pt x="1473989" y="1693125"/>
                  <a:pt x="1469708" y="1688849"/>
                  <a:pt x="1469708" y="1683574"/>
                </a:cubicBezTo>
                <a:cubicBezTo>
                  <a:pt x="1469708" y="1678298"/>
                  <a:pt x="1473989" y="1674022"/>
                  <a:pt x="1479259" y="1674022"/>
                </a:cubicBezTo>
                <a:close/>
                <a:moveTo>
                  <a:pt x="1540661" y="1673852"/>
                </a:moveTo>
                <a:cubicBezTo>
                  <a:pt x="1540780" y="1673850"/>
                  <a:pt x="1540882" y="1673850"/>
                  <a:pt x="1541001" y="1673852"/>
                </a:cubicBezTo>
                <a:cubicBezTo>
                  <a:pt x="1546272" y="1673947"/>
                  <a:pt x="1550485" y="1678300"/>
                  <a:pt x="1550382" y="1683574"/>
                </a:cubicBezTo>
                <a:cubicBezTo>
                  <a:pt x="1550382" y="1688943"/>
                  <a:pt x="1546033" y="1693295"/>
                  <a:pt x="1540661" y="1693295"/>
                </a:cubicBezTo>
                <a:cubicBezTo>
                  <a:pt x="1535322" y="1693205"/>
                  <a:pt x="1531024" y="1688905"/>
                  <a:pt x="1530939" y="1683574"/>
                </a:cubicBezTo>
                <a:cubicBezTo>
                  <a:pt x="1530939" y="1678204"/>
                  <a:pt x="1535288" y="1673852"/>
                  <a:pt x="1540661" y="1673852"/>
                </a:cubicBezTo>
                <a:close/>
                <a:moveTo>
                  <a:pt x="1602427" y="1673547"/>
                </a:moveTo>
                <a:cubicBezTo>
                  <a:pt x="1607891" y="1673547"/>
                  <a:pt x="1612320" y="1677976"/>
                  <a:pt x="1612320" y="1683439"/>
                </a:cubicBezTo>
                <a:cubicBezTo>
                  <a:pt x="1612320" y="1688903"/>
                  <a:pt x="1607891" y="1693332"/>
                  <a:pt x="1602427" y="1693332"/>
                </a:cubicBezTo>
                <a:cubicBezTo>
                  <a:pt x="1596964" y="1693332"/>
                  <a:pt x="1592535" y="1688903"/>
                  <a:pt x="1592535" y="1683439"/>
                </a:cubicBezTo>
                <a:cubicBezTo>
                  <a:pt x="1592535" y="1677976"/>
                  <a:pt x="1596964" y="1673547"/>
                  <a:pt x="1602427" y="1673547"/>
                </a:cubicBezTo>
                <a:close/>
                <a:moveTo>
                  <a:pt x="1724863" y="1673511"/>
                </a:moveTo>
                <a:cubicBezTo>
                  <a:pt x="1724983" y="1673509"/>
                  <a:pt x="1725085" y="1673509"/>
                  <a:pt x="1725204" y="1673511"/>
                </a:cubicBezTo>
                <a:cubicBezTo>
                  <a:pt x="1730662" y="1673606"/>
                  <a:pt x="1735029" y="1678111"/>
                  <a:pt x="1734926" y="1683574"/>
                </a:cubicBezTo>
                <a:cubicBezTo>
                  <a:pt x="1734926" y="1689130"/>
                  <a:pt x="1730424" y="1693637"/>
                  <a:pt x="1724863" y="1693637"/>
                </a:cubicBezTo>
                <a:cubicBezTo>
                  <a:pt x="1719337" y="1693546"/>
                  <a:pt x="1714886" y="1689093"/>
                  <a:pt x="1714801" y="1683574"/>
                </a:cubicBezTo>
                <a:cubicBezTo>
                  <a:pt x="1714801" y="1678017"/>
                  <a:pt x="1719303" y="1673511"/>
                  <a:pt x="1724863" y="1673511"/>
                </a:cubicBezTo>
                <a:close/>
                <a:moveTo>
                  <a:pt x="1664144" y="1673511"/>
                </a:moveTo>
                <a:cubicBezTo>
                  <a:pt x="1664264" y="1673509"/>
                  <a:pt x="1664366" y="1673509"/>
                  <a:pt x="1664485" y="1673511"/>
                </a:cubicBezTo>
                <a:cubicBezTo>
                  <a:pt x="1669943" y="1673606"/>
                  <a:pt x="1674310" y="1678111"/>
                  <a:pt x="1674207" y="1683574"/>
                </a:cubicBezTo>
                <a:cubicBezTo>
                  <a:pt x="1674207" y="1689130"/>
                  <a:pt x="1669705" y="1693637"/>
                  <a:pt x="1664144" y="1693637"/>
                </a:cubicBezTo>
                <a:cubicBezTo>
                  <a:pt x="1658618" y="1693546"/>
                  <a:pt x="1654167" y="1689093"/>
                  <a:pt x="1654082" y="1683574"/>
                </a:cubicBezTo>
                <a:cubicBezTo>
                  <a:pt x="1654082" y="1678017"/>
                  <a:pt x="1658584" y="1673511"/>
                  <a:pt x="1664144" y="1673511"/>
                </a:cubicBezTo>
                <a:close/>
                <a:moveTo>
                  <a:pt x="1909068" y="1673339"/>
                </a:moveTo>
                <a:cubicBezTo>
                  <a:pt x="1914714" y="1673339"/>
                  <a:pt x="1919301" y="1677921"/>
                  <a:pt x="1919301" y="1683573"/>
                </a:cubicBezTo>
                <a:cubicBezTo>
                  <a:pt x="1919301" y="1689225"/>
                  <a:pt x="1914714" y="1693807"/>
                  <a:pt x="1909068" y="1693807"/>
                </a:cubicBezTo>
                <a:cubicBezTo>
                  <a:pt x="1903422" y="1693807"/>
                  <a:pt x="1898835" y="1689225"/>
                  <a:pt x="1898835" y="1683573"/>
                </a:cubicBezTo>
                <a:cubicBezTo>
                  <a:pt x="1898835" y="1677921"/>
                  <a:pt x="1903422" y="1673339"/>
                  <a:pt x="1909068" y="1673339"/>
                </a:cubicBezTo>
                <a:close/>
                <a:moveTo>
                  <a:pt x="1847666" y="1673339"/>
                </a:moveTo>
                <a:cubicBezTo>
                  <a:pt x="1853312" y="1673339"/>
                  <a:pt x="1857899" y="1677921"/>
                  <a:pt x="1857899" y="1683573"/>
                </a:cubicBezTo>
                <a:cubicBezTo>
                  <a:pt x="1857899" y="1689225"/>
                  <a:pt x="1853312" y="1693807"/>
                  <a:pt x="1847666" y="1693807"/>
                </a:cubicBezTo>
                <a:cubicBezTo>
                  <a:pt x="1842020" y="1693807"/>
                  <a:pt x="1837433" y="1689225"/>
                  <a:pt x="1837433" y="1683573"/>
                </a:cubicBezTo>
                <a:cubicBezTo>
                  <a:pt x="1837433" y="1677921"/>
                  <a:pt x="1842020" y="1673339"/>
                  <a:pt x="1847666" y="1673339"/>
                </a:cubicBezTo>
                <a:close/>
                <a:moveTo>
                  <a:pt x="1786265" y="1673339"/>
                </a:moveTo>
                <a:cubicBezTo>
                  <a:pt x="1791911" y="1673339"/>
                  <a:pt x="1796499" y="1677921"/>
                  <a:pt x="1796499" y="1683573"/>
                </a:cubicBezTo>
                <a:cubicBezTo>
                  <a:pt x="1796499" y="1689225"/>
                  <a:pt x="1791911" y="1693807"/>
                  <a:pt x="1786265" y="1693807"/>
                </a:cubicBezTo>
                <a:cubicBezTo>
                  <a:pt x="1780620" y="1693807"/>
                  <a:pt x="1776032" y="1689225"/>
                  <a:pt x="1776032" y="1683573"/>
                </a:cubicBezTo>
                <a:cubicBezTo>
                  <a:pt x="1776032" y="1677921"/>
                  <a:pt x="1780620" y="1673339"/>
                  <a:pt x="1786265" y="1673339"/>
                </a:cubicBezTo>
                <a:close/>
                <a:moveTo>
                  <a:pt x="189832" y="1621319"/>
                </a:moveTo>
                <a:lnTo>
                  <a:pt x="190685" y="1622172"/>
                </a:lnTo>
                <a:cubicBezTo>
                  <a:pt x="190429" y="1622324"/>
                  <a:pt x="190088" y="1622324"/>
                  <a:pt x="189832" y="1622172"/>
                </a:cubicBezTo>
                <a:cubicBezTo>
                  <a:pt x="189559" y="1622297"/>
                  <a:pt x="189252" y="1622297"/>
                  <a:pt x="188980" y="1622172"/>
                </a:cubicBezTo>
                <a:cubicBezTo>
                  <a:pt x="188980" y="1621701"/>
                  <a:pt x="189355" y="1621319"/>
                  <a:pt x="189832" y="1621319"/>
                </a:cubicBezTo>
                <a:close/>
                <a:moveTo>
                  <a:pt x="251234" y="1620637"/>
                </a:moveTo>
                <a:cubicBezTo>
                  <a:pt x="252086" y="1620637"/>
                  <a:pt x="252769" y="1621325"/>
                  <a:pt x="252769" y="1622172"/>
                </a:cubicBezTo>
                <a:cubicBezTo>
                  <a:pt x="252769" y="1623020"/>
                  <a:pt x="252086" y="1623707"/>
                  <a:pt x="251234" y="1623707"/>
                </a:cubicBezTo>
                <a:cubicBezTo>
                  <a:pt x="250380" y="1623707"/>
                  <a:pt x="249699" y="1623020"/>
                  <a:pt x="249699" y="1622172"/>
                </a:cubicBezTo>
                <a:cubicBezTo>
                  <a:pt x="249699" y="1621325"/>
                  <a:pt x="250380" y="1620637"/>
                  <a:pt x="251234" y="1620637"/>
                </a:cubicBezTo>
                <a:close/>
                <a:moveTo>
                  <a:pt x="312635" y="1620125"/>
                </a:moveTo>
                <a:cubicBezTo>
                  <a:pt x="313761" y="1620125"/>
                  <a:pt x="314682" y="1621041"/>
                  <a:pt x="314682" y="1622172"/>
                </a:cubicBezTo>
                <a:cubicBezTo>
                  <a:pt x="314682" y="1623303"/>
                  <a:pt x="313761" y="1624219"/>
                  <a:pt x="312635" y="1624219"/>
                </a:cubicBezTo>
                <a:cubicBezTo>
                  <a:pt x="311544" y="1624137"/>
                  <a:pt x="310673" y="1623267"/>
                  <a:pt x="310589" y="1622172"/>
                </a:cubicBezTo>
                <a:cubicBezTo>
                  <a:pt x="310589" y="1621041"/>
                  <a:pt x="311509" y="1620125"/>
                  <a:pt x="312635" y="1620125"/>
                </a:cubicBezTo>
                <a:close/>
                <a:moveTo>
                  <a:pt x="374036" y="1619443"/>
                </a:moveTo>
                <a:cubicBezTo>
                  <a:pt x="375537" y="1619443"/>
                  <a:pt x="376765" y="1620665"/>
                  <a:pt x="376765" y="1622172"/>
                </a:cubicBezTo>
                <a:cubicBezTo>
                  <a:pt x="376765" y="1623680"/>
                  <a:pt x="375537" y="1624901"/>
                  <a:pt x="374036" y="1624901"/>
                </a:cubicBezTo>
                <a:cubicBezTo>
                  <a:pt x="372535" y="1624901"/>
                  <a:pt x="371308" y="1623680"/>
                  <a:pt x="371308" y="1622172"/>
                </a:cubicBezTo>
                <a:cubicBezTo>
                  <a:pt x="371308" y="1620665"/>
                  <a:pt x="372535" y="1619443"/>
                  <a:pt x="374036" y="1619443"/>
                </a:cubicBezTo>
                <a:close/>
                <a:moveTo>
                  <a:pt x="436119" y="1618932"/>
                </a:moveTo>
                <a:cubicBezTo>
                  <a:pt x="436238" y="1618925"/>
                  <a:pt x="436358" y="1618925"/>
                  <a:pt x="436477" y="1618932"/>
                </a:cubicBezTo>
                <a:cubicBezTo>
                  <a:pt x="438166" y="1619029"/>
                  <a:pt x="439462" y="1620480"/>
                  <a:pt x="439360" y="1622172"/>
                </a:cubicBezTo>
                <a:cubicBezTo>
                  <a:pt x="439360" y="1623961"/>
                  <a:pt x="437910" y="1625413"/>
                  <a:pt x="436119" y="1625413"/>
                </a:cubicBezTo>
                <a:cubicBezTo>
                  <a:pt x="434363" y="1625328"/>
                  <a:pt x="432964" y="1623926"/>
                  <a:pt x="432879" y="1622172"/>
                </a:cubicBezTo>
                <a:cubicBezTo>
                  <a:pt x="432879" y="1620383"/>
                  <a:pt x="434328" y="1618932"/>
                  <a:pt x="436119" y="1618932"/>
                </a:cubicBezTo>
                <a:close/>
                <a:moveTo>
                  <a:pt x="496839" y="1618419"/>
                </a:moveTo>
                <a:cubicBezTo>
                  <a:pt x="498903" y="1618419"/>
                  <a:pt x="500591" y="1620099"/>
                  <a:pt x="500591" y="1622172"/>
                </a:cubicBezTo>
                <a:cubicBezTo>
                  <a:pt x="500591" y="1624244"/>
                  <a:pt x="498903" y="1625924"/>
                  <a:pt x="496839" y="1625924"/>
                </a:cubicBezTo>
                <a:cubicBezTo>
                  <a:pt x="494775" y="1625924"/>
                  <a:pt x="493087" y="1624244"/>
                  <a:pt x="493087" y="1622172"/>
                </a:cubicBezTo>
                <a:cubicBezTo>
                  <a:pt x="493087" y="1620099"/>
                  <a:pt x="494775" y="1618419"/>
                  <a:pt x="496839" y="1618419"/>
                </a:cubicBezTo>
                <a:close/>
                <a:moveTo>
                  <a:pt x="558240" y="1617737"/>
                </a:moveTo>
                <a:cubicBezTo>
                  <a:pt x="558359" y="1617732"/>
                  <a:pt x="558479" y="1617732"/>
                  <a:pt x="558581" y="1617737"/>
                </a:cubicBezTo>
                <a:cubicBezTo>
                  <a:pt x="560935" y="1617833"/>
                  <a:pt x="562777" y="1619818"/>
                  <a:pt x="562675" y="1622172"/>
                </a:cubicBezTo>
                <a:cubicBezTo>
                  <a:pt x="562675" y="1624621"/>
                  <a:pt x="560696" y="1626606"/>
                  <a:pt x="558240" y="1626606"/>
                </a:cubicBezTo>
                <a:cubicBezTo>
                  <a:pt x="555784" y="1626606"/>
                  <a:pt x="553806" y="1624621"/>
                  <a:pt x="553806" y="1622172"/>
                </a:cubicBezTo>
                <a:cubicBezTo>
                  <a:pt x="553806" y="1619723"/>
                  <a:pt x="555784" y="1617737"/>
                  <a:pt x="558240" y="1617737"/>
                </a:cubicBezTo>
                <a:close/>
                <a:moveTo>
                  <a:pt x="619641" y="1617226"/>
                </a:moveTo>
                <a:cubicBezTo>
                  <a:pt x="622370" y="1617226"/>
                  <a:pt x="624587" y="1619440"/>
                  <a:pt x="624587" y="1622173"/>
                </a:cubicBezTo>
                <a:cubicBezTo>
                  <a:pt x="624587" y="1624905"/>
                  <a:pt x="622370" y="1627119"/>
                  <a:pt x="619641" y="1627119"/>
                </a:cubicBezTo>
                <a:cubicBezTo>
                  <a:pt x="616912" y="1627119"/>
                  <a:pt x="614695" y="1624905"/>
                  <a:pt x="614695" y="1622173"/>
                </a:cubicBezTo>
                <a:cubicBezTo>
                  <a:pt x="614695" y="1619440"/>
                  <a:pt x="616912" y="1617226"/>
                  <a:pt x="619641" y="1617226"/>
                </a:cubicBezTo>
                <a:close/>
                <a:moveTo>
                  <a:pt x="681042" y="1616714"/>
                </a:moveTo>
                <a:cubicBezTo>
                  <a:pt x="684061" y="1616714"/>
                  <a:pt x="686500" y="1619159"/>
                  <a:pt x="686500" y="1622172"/>
                </a:cubicBezTo>
                <a:cubicBezTo>
                  <a:pt x="686500" y="1625186"/>
                  <a:pt x="684061" y="1627630"/>
                  <a:pt x="681042" y="1627630"/>
                </a:cubicBezTo>
                <a:cubicBezTo>
                  <a:pt x="678057" y="1627542"/>
                  <a:pt x="675670" y="1625149"/>
                  <a:pt x="675585" y="1622172"/>
                </a:cubicBezTo>
                <a:cubicBezTo>
                  <a:pt x="675585" y="1619159"/>
                  <a:pt x="678024" y="1616714"/>
                  <a:pt x="681042" y="1616714"/>
                </a:cubicBezTo>
                <a:close/>
                <a:moveTo>
                  <a:pt x="743126" y="1616203"/>
                </a:moveTo>
                <a:cubicBezTo>
                  <a:pt x="746333" y="1616111"/>
                  <a:pt x="749011" y="1618630"/>
                  <a:pt x="749096" y="1621831"/>
                </a:cubicBezTo>
                <a:cubicBezTo>
                  <a:pt x="749096" y="1625128"/>
                  <a:pt x="746418" y="1627801"/>
                  <a:pt x="743126" y="1627801"/>
                </a:cubicBezTo>
                <a:cubicBezTo>
                  <a:pt x="739954" y="1627806"/>
                  <a:pt x="737344" y="1625335"/>
                  <a:pt x="737157" y="1622172"/>
                </a:cubicBezTo>
                <a:cubicBezTo>
                  <a:pt x="737157" y="1618876"/>
                  <a:pt x="739835" y="1616203"/>
                  <a:pt x="743126" y="1616203"/>
                </a:cubicBezTo>
                <a:close/>
                <a:moveTo>
                  <a:pt x="803845" y="1615690"/>
                </a:moveTo>
                <a:cubicBezTo>
                  <a:pt x="807426" y="1615690"/>
                  <a:pt x="810326" y="1618592"/>
                  <a:pt x="810326" y="1622172"/>
                </a:cubicBezTo>
                <a:cubicBezTo>
                  <a:pt x="810326" y="1625752"/>
                  <a:pt x="807426" y="1628653"/>
                  <a:pt x="803845" y="1628653"/>
                </a:cubicBezTo>
                <a:cubicBezTo>
                  <a:pt x="800263" y="1628653"/>
                  <a:pt x="797364" y="1625752"/>
                  <a:pt x="797364" y="1622172"/>
                </a:cubicBezTo>
                <a:cubicBezTo>
                  <a:pt x="797364" y="1618592"/>
                  <a:pt x="800263" y="1615690"/>
                  <a:pt x="803845" y="1615690"/>
                </a:cubicBezTo>
                <a:close/>
                <a:moveTo>
                  <a:pt x="865246" y="1615349"/>
                </a:moveTo>
                <a:cubicBezTo>
                  <a:pt x="869015" y="1615349"/>
                  <a:pt x="872068" y="1618404"/>
                  <a:pt x="872068" y="1622172"/>
                </a:cubicBezTo>
                <a:cubicBezTo>
                  <a:pt x="872068" y="1625939"/>
                  <a:pt x="869015" y="1628994"/>
                  <a:pt x="865246" y="1628994"/>
                </a:cubicBezTo>
                <a:cubicBezTo>
                  <a:pt x="861476" y="1628994"/>
                  <a:pt x="858424" y="1625939"/>
                  <a:pt x="858424" y="1622172"/>
                </a:cubicBezTo>
                <a:cubicBezTo>
                  <a:pt x="858424" y="1618404"/>
                  <a:pt x="861476" y="1615349"/>
                  <a:pt x="865246" y="1615349"/>
                </a:cubicBezTo>
                <a:close/>
                <a:moveTo>
                  <a:pt x="926648" y="1614838"/>
                </a:moveTo>
                <a:cubicBezTo>
                  <a:pt x="930690" y="1614838"/>
                  <a:pt x="933982" y="1618122"/>
                  <a:pt x="933982" y="1622172"/>
                </a:cubicBezTo>
                <a:cubicBezTo>
                  <a:pt x="933982" y="1626223"/>
                  <a:pt x="930690" y="1629506"/>
                  <a:pt x="926648" y="1629506"/>
                </a:cubicBezTo>
                <a:cubicBezTo>
                  <a:pt x="922640" y="1629416"/>
                  <a:pt x="919399" y="1626186"/>
                  <a:pt x="919314" y="1622172"/>
                </a:cubicBezTo>
                <a:cubicBezTo>
                  <a:pt x="919314" y="1618122"/>
                  <a:pt x="922606" y="1614838"/>
                  <a:pt x="926648" y="1614838"/>
                </a:cubicBezTo>
                <a:close/>
                <a:moveTo>
                  <a:pt x="988048" y="1614497"/>
                </a:moveTo>
                <a:cubicBezTo>
                  <a:pt x="992296" y="1614497"/>
                  <a:pt x="995724" y="1617934"/>
                  <a:pt x="995724" y="1622173"/>
                </a:cubicBezTo>
                <a:cubicBezTo>
                  <a:pt x="995724" y="1626411"/>
                  <a:pt x="992296" y="1629848"/>
                  <a:pt x="988048" y="1629848"/>
                </a:cubicBezTo>
                <a:cubicBezTo>
                  <a:pt x="983802" y="1629848"/>
                  <a:pt x="980374" y="1626411"/>
                  <a:pt x="980374" y="1622173"/>
                </a:cubicBezTo>
                <a:cubicBezTo>
                  <a:pt x="980374" y="1617934"/>
                  <a:pt x="983802" y="1614497"/>
                  <a:pt x="988048" y="1614497"/>
                </a:cubicBezTo>
                <a:close/>
                <a:moveTo>
                  <a:pt x="1050133" y="1613986"/>
                </a:moveTo>
                <a:cubicBezTo>
                  <a:pt x="1050252" y="1613984"/>
                  <a:pt x="1050354" y="1613984"/>
                  <a:pt x="1050474" y="1613986"/>
                </a:cubicBezTo>
                <a:cubicBezTo>
                  <a:pt x="1054908" y="1614081"/>
                  <a:pt x="1058422" y="1617747"/>
                  <a:pt x="1058320" y="1622173"/>
                </a:cubicBezTo>
                <a:cubicBezTo>
                  <a:pt x="1058320" y="1626694"/>
                  <a:pt x="1054653" y="1630359"/>
                  <a:pt x="1050133" y="1630359"/>
                </a:cubicBezTo>
                <a:cubicBezTo>
                  <a:pt x="1045647" y="1630269"/>
                  <a:pt x="1042031" y="1626657"/>
                  <a:pt x="1041946" y="1622173"/>
                </a:cubicBezTo>
                <a:cubicBezTo>
                  <a:pt x="1041946" y="1617651"/>
                  <a:pt x="1045613" y="1613986"/>
                  <a:pt x="1050133" y="1613986"/>
                </a:cubicBezTo>
                <a:close/>
                <a:moveTo>
                  <a:pt x="1110852" y="1613644"/>
                </a:moveTo>
                <a:cubicBezTo>
                  <a:pt x="1115559" y="1613644"/>
                  <a:pt x="1119379" y="1617463"/>
                  <a:pt x="1119379" y="1622172"/>
                </a:cubicBezTo>
                <a:cubicBezTo>
                  <a:pt x="1119379" y="1626882"/>
                  <a:pt x="1115559" y="1630700"/>
                  <a:pt x="1110852" y="1630700"/>
                </a:cubicBezTo>
                <a:cubicBezTo>
                  <a:pt x="1106178" y="1630610"/>
                  <a:pt x="1102409" y="1626844"/>
                  <a:pt x="1102324" y="1622172"/>
                </a:cubicBezTo>
                <a:cubicBezTo>
                  <a:pt x="1102324" y="1617463"/>
                  <a:pt x="1106144" y="1613644"/>
                  <a:pt x="1110852" y="1613644"/>
                </a:cubicBezTo>
                <a:close/>
                <a:moveTo>
                  <a:pt x="1172252" y="1613303"/>
                </a:moveTo>
                <a:cubicBezTo>
                  <a:pt x="1177147" y="1613303"/>
                  <a:pt x="1181121" y="1617274"/>
                  <a:pt x="1181121" y="1622172"/>
                </a:cubicBezTo>
                <a:cubicBezTo>
                  <a:pt x="1181121" y="1627071"/>
                  <a:pt x="1177147" y="1631042"/>
                  <a:pt x="1172252" y="1631042"/>
                </a:cubicBezTo>
                <a:cubicBezTo>
                  <a:pt x="1167391" y="1630951"/>
                  <a:pt x="1163468" y="1627033"/>
                  <a:pt x="1163384" y="1622172"/>
                </a:cubicBezTo>
                <a:cubicBezTo>
                  <a:pt x="1163384" y="1617274"/>
                  <a:pt x="1167357" y="1613303"/>
                  <a:pt x="1172252" y="1613303"/>
                </a:cubicBezTo>
                <a:close/>
                <a:moveTo>
                  <a:pt x="1233654" y="1612962"/>
                </a:moveTo>
                <a:cubicBezTo>
                  <a:pt x="1238737" y="1612962"/>
                  <a:pt x="1242864" y="1617087"/>
                  <a:pt x="1242864" y="1622173"/>
                </a:cubicBezTo>
                <a:cubicBezTo>
                  <a:pt x="1242864" y="1627259"/>
                  <a:pt x="1238737" y="1631383"/>
                  <a:pt x="1233654" y="1631383"/>
                </a:cubicBezTo>
                <a:cubicBezTo>
                  <a:pt x="1228571" y="1631383"/>
                  <a:pt x="1224444" y="1627259"/>
                  <a:pt x="1224444" y="1622173"/>
                </a:cubicBezTo>
                <a:cubicBezTo>
                  <a:pt x="1224444" y="1617087"/>
                  <a:pt x="1228571" y="1612962"/>
                  <a:pt x="1233654" y="1612962"/>
                </a:cubicBezTo>
                <a:close/>
                <a:moveTo>
                  <a:pt x="1971151" y="1612620"/>
                </a:moveTo>
                <a:cubicBezTo>
                  <a:pt x="1976421" y="1612620"/>
                  <a:pt x="1980702" y="1616896"/>
                  <a:pt x="1980702" y="1622172"/>
                </a:cubicBezTo>
                <a:cubicBezTo>
                  <a:pt x="1980702" y="1627447"/>
                  <a:pt x="1976421" y="1631723"/>
                  <a:pt x="1971151" y="1631723"/>
                </a:cubicBezTo>
                <a:cubicBezTo>
                  <a:pt x="1965881" y="1631723"/>
                  <a:pt x="1961600" y="1627447"/>
                  <a:pt x="1961600" y="1622172"/>
                </a:cubicBezTo>
                <a:cubicBezTo>
                  <a:pt x="1961600" y="1616896"/>
                  <a:pt x="1965881" y="1612620"/>
                  <a:pt x="1971151" y="1612620"/>
                </a:cubicBezTo>
                <a:close/>
                <a:moveTo>
                  <a:pt x="1295055" y="1612620"/>
                </a:moveTo>
                <a:cubicBezTo>
                  <a:pt x="1300325" y="1612620"/>
                  <a:pt x="1304607" y="1616896"/>
                  <a:pt x="1304607" y="1622172"/>
                </a:cubicBezTo>
                <a:cubicBezTo>
                  <a:pt x="1304607" y="1627447"/>
                  <a:pt x="1300325" y="1631723"/>
                  <a:pt x="1295055" y="1631723"/>
                </a:cubicBezTo>
                <a:cubicBezTo>
                  <a:pt x="1289785" y="1631723"/>
                  <a:pt x="1285504" y="1627447"/>
                  <a:pt x="1285504" y="1622172"/>
                </a:cubicBezTo>
                <a:cubicBezTo>
                  <a:pt x="1285504" y="1616896"/>
                  <a:pt x="1289785" y="1612620"/>
                  <a:pt x="1295055" y="1612620"/>
                </a:cubicBezTo>
                <a:close/>
                <a:moveTo>
                  <a:pt x="1357139" y="1612279"/>
                </a:moveTo>
                <a:cubicBezTo>
                  <a:pt x="1362597" y="1612279"/>
                  <a:pt x="1367031" y="1616709"/>
                  <a:pt x="1367031" y="1622172"/>
                </a:cubicBezTo>
                <a:cubicBezTo>
                  <a:pt x="1367031" y="1627635"/>
                  <a:pt x="1362597" y="1632064"/>
                  <a:pt x="1357139" y="1632064"/>
                </a:cubicBezTo>
                <a:cubicBezTo>
                  <a:pt x="1351681" y="1632064"/>
                  <a:pt x="1347247" y="1627635"/>
                  <a:pt x="1347247" y="1622172"/>
                </a:cubicBezTo>
                <a:cubicBezTo>
                  <a:pt x="1347247" y="1616709"/>
                  <a:pt x="1351681" y="1612279"/>
                  <a:pt x="1357139" y="1612279"/>
                </a:cubicBezTo>
                <a:close/>
                <a:moveTo>
                  <a:pt x="1417857" y="1612109"/>
                </a:moveTo>
                <a:cubicBezTo>
                  <a:pt x="1417977" y="1612107"/>
                  <a:pt x="1418079" y="1612107"/>
                  <a:pt x="1418198" y="1612109"/>
                </a:cubicBezTo>
                <a:cubicBezTo>
                  <a:pt x="1423656" y="1612204"/>
                  <a:pt x="1428023" y="1616709"/>
                  <a:pt x="1427920" y="1622172"/>
                </a:cubicBezTo>
                <a:cubicBezTo>
                  <a:pt x="1427920" y="1627729"/>
                  <a:pt x="1423418" y="1632235"/>
                  <a:pt x="1417857" y="1632235"/>
                </a:cubicBezTo>
                <a:cubicBezTo>
                  <a:pt x="1412331" y="1632144"/>
                  <a:pt x="1407880" y="1627691"/>
                  <a:pt x="1407795" y="1622172"/>
                </a:cubicBezTo>
                <a:cubicBezTo>
                  <a:pt x="1407795" y="1616615"/>
                  <a:pt x="1412297" y="1612109"/>
                  <a:pt x="1417857" y="1612109"/>
                </a:cubicBezTo>
                <a:close/>
                <a:moveTo>
                  <a:pt x="1479259" y="1611938"/>
                </a:moveTo>
                <a:cubicBezTo>
                  <a:pt x="1484905" y="1611938"/>
                  <a:pt x="1489493" y="1616520"/>
                  <a:pt x="1489493" y="1622172"/>
                </a:cubicBezTo>
                <a:cubicBezTo>
                  <a:pt x="1489493" y="1627824"/>
                  <a:pt x="1484905" y="1632406"/>
                  <a:pt x="1479259" y="1632406"/>
                </a:cubicBezTo>
                <a:cubicBezTo>
                  <a:pt x="1473614" y="1632406"/>
                  <a:pt x="1469026" y="1627824"/>
                  <a:pt x="1469026" y="1622172"/>
                </a:cubicBezTo>
                <a:cubicBezTo>
                  <a:pt x="1469026" y="1616520"/>
                  <a:pt x="1473614" y="1611938"/>
                  <a:pt x="1479259" y="1611938"/>
                </a:cubicBezTo>
                <a:close/>
                <a:moveTo>
                  <a:pt x="1540660" y="1611597"/>
                </a:moveTo>
                <a:cubicBezTo>
                  <a:pt x="1546493" y="1611597"/>
                  <a:pt x="1551235" y="1616332"/>
                  <a:pt x="1551235" y="1622172"/>
                </a:cubicBezTo>
                <a:cubicBezTo>
                  <a:pt x="1551235" y="1628012"/>
                  <a:pt x="1546493" y="1632747"/>
                  <a:pt x="1540660" y="1632747"/>
                </a:cubicBezTo>
                <a:cubicBezTo>
                  <a:pt x="1534827" y="1632747"/>
                  <a:pt x="1530086" y="1628012"/>
                  <a:pt x="1530086" y="1622172"/>
                </a:cubicBezTo>
                <a:cubicBezTo>
                  <a:pt x="1530086" y="1616332"/>
                  <a:pt x="1534827" y="1611597"/>
                  <a:pt x="1540660" y="1611597"/>
                </a:cubicBezTo>
                <a:close/>
                <a:moveTo>
                  <a:pt x="1786266" y="1610745"/>
                </a:moveTo>
                <a:cubicBezTo>
                  <a:pt x="1786385" y="1610743"/>
                  <a:pt x="1786487" y="1610743"/>
                  <a:pt x="1786607" y="1610745"/>
                </a:cubicBezTo>
                <a:cubicBezTo>
                  <a:pt x="1792542" y="1610840"/>
                  <a:pt x="1797284" y="1615727"/>
                  <a:pt x="1797181" y="1621660"/>
                </a:cubicBezTo>
                <a:cubicBezTo>
                  <a:pt x="1797181" y="1627690"/>
                  <a:pt x="1792286" y="1632576"/>
                  <a:pt x="1786266" y="1632576"/>
                </a:cubicBezTo>
                <a:cubicBezTo>
                  <a:pt x="1780245" y="1632576"/>
                  <a:pt x="1775350" y="1627690"/>
                  <a:pt x="1775350" y="1621660"/>
                </a:cubicBezTo>
                <a:cubicBezTo>
                  <a:pt x="1775350" y="1615631"/>
                  <a:pt x="1780245" y="1610745"/>
                  <a:pt x="1786266" y="1610745"/>
                </a:cubicBezTo>
                <a:close/>
                <a:moveTo>
                  <a:pt x="1724864" y="1610745"/>
                </a:moveTo>
                <a:cubicBezTo>
                  <a:pt x="1724983" y="1610743"/>
                  <a:pt x="1725086" y="1610743"/>
                  <a:pt x="1725205" y="1610745"/>
                </a:cubicBezTo>
                <a:cubicBezTo>
                  <a:pt x="1731141" y="1610840"/>
                  <a:pt x="1735882" y="1615727"/>
                  <a:pt x="1735780" y="1621660"/>
                </a:cubicBezTo>
                <a:cubicBezTo>
                  <a:pt x="1735780" y="1627690"/>
                  <a:pt x="1730885" y="1632576"/>
                  <a:pt x="1724864" y="1632576"/>
                </a:cubicBezTo>
                <a:cubicBezTo>
                  <a:pt x="1718843" y="1632576"/>
                  <a:pt x="1713949" y="1627690"/>
                  <a:pt x="1713949" y="1621660"/>
                </a:cubicBezTo>
                <a:cubicBezTo>
                  <a:pt x="1713949" y="1615631"/>
                  <a:pt x="1718843" y="1610745"/>
                  <a:pt x="1724864" y="1610745"/>
                </a:cubicBezTo>
                <a:close/>
                <a:moveTo>
                  <a:pt x="1909068" y="1610744"/>
                </a:moveTo>
                <a:cubicBezTo>
                  <a:pt x="1915191" y="1610744"/>
                  <a:pt x="1920155" y="1615708"/>
                  <a:pt x="1920155" y="1621831"/>
                </a:cubicBezTo>
                <a:cubicBezTo>
                  <a:pt x="1920069" y="1627915"/>
                  <a:pt x="1915157" y="1632825"/>
                  <a:pt x="1909068" y="1632917"/>
                </a:cubicBezTo>
                <a:cubicBezTo>
                  <a:pt x="1902979" y="1632825"/>
                  <a:pt x="1898067" y="1627915"/>
                  <a:pt x="1897982" y="1621831"/>
                </a:cubicBezTo>
                <a:cubicBezTo>
                  <a:pt x="1897982" y="1615708"/>
                  <a:pt x="1902945" y="1610744"/>
                  <a:pt x="1909068" y="1610744"/>
                </a:cubicBezTo>
                <a:close/>
                <a:moveTo>
                  <a:pt x="1847666" y="1610744"/>
                </a:moveTo>
                <a:cubicBezTo>
                  <a:pt x="1853789" y="1610744"/>
                  <a:pt x="1858753" y="1615708"/>
                  <a:pt x="1858753" y="1621831"/>
                </a:cubicBezTo>
                <a:cubicBezTo>
                  <a:pt x="1858667" y="1627915"/>
                  <a:pt x="1853755" y="1632825"/>
                  <a:pt x="1847666" y="1632917"/>
                </a:cubicBezTo>
                <a:cubicBezTo>
                  <a:pt x="1841577" y="1632825"/>
                  <a:pt x="1836665" y="1627915"/>
                  <a:pt x="1836580" y="1621831"/>
                </a:cubicBezTo>
                <a:cubicBezTo>
                  <a:pt x="1836580" y="1615708"/>
                  <a:pt x="1841543" y="1610744"/>
                  <a:pt x="1847666" y="1610744"/>
                </a:cubicBezTo>
                <a:close/>
                <a:moveTo>
                  <a:pt x="1664145" y="1610744"/>
                </a:moveTo>
                <a:cubicBezTo>
                  <a:pt x="1670080" y="1610744"/>
                  <a:pt x="1674890" y="1615556"/>
                  <a:pt x="1674890" y="1621490"/>
                </a:cubicBezTo>
                <a:cubicBezTo>
                  <a:pt x="1674890" y="1627423"/>
                  <a:pt x="1670080" y="1632235"/>
                  <a:pt x="1664145" y="1632235"/>
                </a:cubicBezTo>
                <a:cubicBezTo>
                  <a:pt x="1658243" y="1632143"/>
                  <a:pt x="1653485" y="1627386"/>
                  <a:pt x="1653400" y="1621490"/>
                </a:cubicBezTo>
                <a:cubicBezTo>
                  <a:pt x="1653400" y="1615556"/>
                  <a:pt x="1658210" y="1610744"/>
                  <a:pt x="1664145" y="1610744"/>
                </a:cubicBezTo>
                <a:close/>
                <a:moveTo>
                  <a:pt x="1602061" y="1610744"/>
                </a:moveTo>
                <a:cubicBezTo>
                  <a:pt x="1607997" y="1610744"/>
                  <a:pt x="1612807" y="1615556"/>
                  <a:pt x="1612807" y="1621490"/>
                </a:cubicBezTo>
                <a:cubicBezTo>
                  <a:pt x="1612807" y="1627423"/>
                  <a:pt x="1607997" y="1632235"/>
                  <a:pt x="1602061" y="1632235"/>
                </a:cubicBezTo>
                <a:cubicBezTo>
                  <a:pt x="1596160" y="1632143"/>
                  <a:pt x="1591401" y="1627386"/>
                  <a:pt x="1591317" y="1621490"/>
                </a:cubicBezTo>
                <a:cubicBezTo>
                  <a:pt x="1591317" y="1615556"/>
                  <a:pt x="1596126" y="1610744"/>
                  <a:pt x="1602061" y="1610744"/>
                </a:cubicBezTo>
                <a:close/>
                <a:moveTo>
                  <a:pt x="251233" y="1559577"/>
                </a:moveTo>
                <a:cubicBezTo>
                  <a:pt x="252359" y="1559577"/>
                  <a:pt x="253280" y="1560493"/>
                  <a:pt x="253280" y="1561624"/>
                </a:cubicBezTo>
                <a:cubicBezTo>
                  <a:pt x="253280" y="1562755"/>
                  <a:pt x="252359" y="1563671"/>
                  <a:pt x="251233" y="1563671"/>
                </a:cubicBezTo>
                <a:cubicBezTo>
                  <a:pt x="250142" y="1563589"/>
                  <a:pt x="249272" y="1562719"/>
                  <a:pt x="249187" y="1561624"/>
                </a:cubicBezTo>
                <a:cubicBezTo>
                  <a:pt x="249187" y="1560493"/>
                  <a:pt x="250107" y="1559577"/>
                  <a:pt x="251233" y="1559577"/>
                </a:cubicBezTo>
                <a:close/>
                <a:moveTo>
                  <a:pt x="189833" y="1559577"/>
                </a:moveTo>
                <a:cubicBezTo>
                  <a:pt x="190685" y="1559577"/>
                  <a:pt x="191368" y="1560265"/>
                  <a:pt x="191368" y="1561112"/>
                </a:cubicBezTo>
                <a:cubicBezTo>
                  <a:pt x="191368" y="1561960"/>
                  <a:pt x="190685" y="1562648"/>
                  <a:pt x="189833" y="1562648"/>
                </a:cubicBezTo>
                <a:cubicBezTo>
                  <a:pt x="188980" y="1562648"/>
                  <a:pt x="188298" y="1561960"/>
                  <a:pt x="188298" y="1561112"/>
                </a:cubicBezTo>
                <a:cubicBezTo>
                  <a:pt x="188298" y="1560265"/>
                  <a:pt x="188980" y="1559577"/>
                  <a:pt x="189833" y="1559577"/>
                </a:cubicBezTo>
                <a:close/>
                <a:moveTo>
                  <a:pt x="312635" y="1558042"/>
                </a:moveTo>
                <a:cubicBezTo>
                  <a:pt x="314135" y="1558042"/>
                  <a:pt x="315364" y="1559264"/>
                  <a:pt x="315364" y="1560771"/>
                </a:cubicBezTo>
                <a:cubicBezTo>
                  <a:pt x="315364" y="1562279"/>
                  <a:pt x="314135" y="1563500"/>
                  <a:pt x="312635" y="1563500"/>
                </a:cubicBezTo>
                <a:cubicBezTo>
                  <a:pt x="311133" y="1563500"/>
                  <a:pt x="309906" y="1562279"/>
                  <a:pt x="309906" y="1560771"/>
                </a:cubicBezTo>
                <a:cubicBezTo>
                  <a:pt x="309906" y="1559264"/>
                  <a:pt x="311133" y="1558042"/>
                  <a:pt x="312635" y="1558042"/>
                </a:cubicBezTo>
                <a:close/>
                <a:moveTo>
                  <a:pt x="374036" y="1557531"/>
                </a:moveTo>
                <a:cubicBezTo>
                  <a:pt x="374155" y="1557524"/>
                  <a:pt x="374275" y="1557524"/>
                  <a:pt x="374394" y="1557531"/>
                </a:cubicBezTo>
                <a:cubicBezTo>
                  <a:pt x="376083" y="1557628"/>
                  <a:pt x="377379" y="1559079"/>
                  <a:pt x="377276" y="1560771"/>
                </a:cubicBezTo>
                <a:cubicBezTo>
                  <a:pt x="377276" y="1562560"/>
                  <a:pt x="375827" y="1564012"/>
                  <a:pt x="374036" y="1564012"/>
                </a:cubicBezTo>
                <a:cubicBezTo>
                  <a:pt x="372279" y="1563927"/>
                  <a:pt x="370880" y="1562524"/>
                  <a:pt x="370796" y="1560771"/>
                </a:cubicBezTo>
                <a:cubicBezTo>
                  <a:pt x="370796" y="1558982"/>
                  <a:pt x="372245" y="1557531"/>
                  <a:pt x="374036" y="1557531"/>
                </a:cubicBezTo>
                <a:close/>
                <a:moveTo>
                  <a:pt x="436120" y="1556848"/>
                </a:moveTo>
                <a:cubicBezTo>
                  <a:pt x="438286" y="1556848"/>
                  <a:pt x="440043" y="1558605"/>
                  <a:pt x="440043" y="1560771"/>
                </a:cubicBezTo>
                <a:cubicBezTo>
                  <a:pt x="440043" y="1562937"/>
                  <a:pt x="438286" y="1564694"/>
                  <a:pt x="436120" y="1564694"/>
                </a:cubicBezTo>
                <a:cubicBezTo>
                  <a:pt x="433988" y="1564607"/>
                  <a:pt x="432282" y="1562902"/>
                  <a:pt x="432197" y="1560771"/>
                </a:cubicBezTo>
                <a:cubicBezTo>
                  <a:pt x="432197" y="1558605"/>
                  <a:pt x="433953" y="1556848"/>
                  <a:pt x="436120" y="1556848"/>
                </a:cubicBezTo>
                <a:close/>
                <a:moveTo>
                  <a:pt x="496838" y="1556336"/>
                </a:moveTo>
                <a:cubicBezTo>
                  <a:pt x="496957" y="1556331"/>
                  <a:pt x="497077" y="1556331"/>
                  <a:pt x="497179" y="1556336"/>
                </a:cubicBezTo>
                <a:cubicBezTo>
                  <a:pt x="499533" y="1556432"/>
                  <a:pt x="501375" y="1558417"/>
                  <a:pt x="501273" y="1560771"/>
                </a:cubicBezTo>
                <a:cubicBezTo>
                  <a:pt x="501273" y="1563220"/>
                  <a:pt x="499295" y="1565205"/>
                  <a:pt x="496838" y="1565205"/>
                </a:cubicBezTo>
                <a:cubicBezTo>
                  <a:pt x="494382" y="1565205"/>
                  <a:pt x="492404" y="1563220"/>
                  <a:pt x="492404" y="1560771"/>
                </a:cubicBezTo>
                <a:cubicBezTo>
                  <a:pt x="492404" y="1558322"/>
                  <a:pt x="494382" y="1556336"/>
                  <a:pt x="496838" y="1556336"/>
                </a:cubicBezTo>
                <a:close/>
                <a:moveTo>
                  <a:pt x="558606" y="1555690"/>
                </a:moveTo>
                <a:cubicBezTo>
                  <a:pt x="561338" y="1555690"/>
                  <a:pt x="563552" y="1557905"/>
                  <a:pt x="563552" y="1560636"/>
                </a:cubicBezTo>
                <a:cubicBezTo>
                  <a:pt x="563552" y="1563368"/>
                  <a:pt x="561338" y="1565582"/>
                  <a:pt x="558606" y="1565582"/>
                </a:cubicBezTo>
                <a:cubicBezTo>
                  <a:pt x="555874" y="1565582"/>
                  <a:pt x="553660" y="1563368"/>
                  <a:pt x="553660" y="1560636"/>
                </a:cubicBezTo>
                <a:cubicBezTo>
                  <a:pt x="553660" y="1557905"/>
                  <a:pt x="555874" y="1555690"/>
                  <a:pt x="558606" y="1555690"/>
                </a:cubicBezTo>
                <a:close/>
                <a:moveTo>
                  <a:pt x="619641" y="1555142"/>
                </a:moveTo>
                <a:cubicBezTo>
                  <a:pt x="622745" y="1555142"/>
                  <a:pt x="625270" y="1557662"/>
                  <a:pt x="625270" y="1560771"/>
                </a:cubicBezTo>
                <a:cubicBezTo>
                  <a:pt x="625270" y="1563880"/>
                  <a:pt x="622745" y="1566399"/>
                  <a:pt x="619641" y="1566399"/>
                </a:cubicBezTo>
                <a:cubicBezTo>
                  <a:pt x="616537" y="1566399"/>
                  <a:pt x="614013" y="1563880"/>
                  <a:pt x="614013" y="1560771"/>
                </a:cubicBezTo>
                <a:cubicBezTo>
                  <a:pt x="614013" y="1557662"/>
                  <a:pt x="616537" y="1555142"/>
                  <a:pt x="619641" y="1555142"/>
                </a:cubicBezTo>
                <a:close/>
                <a:moveTo>
                  <a:pt x="681042" y="1554630"/>
                </a:moveTo>
                <a:cubicBezTo>
                  <a:pt x="684437" y="1554630"/>
                  <a:pt x="687183" y="1557380"/>
                  <a:pt x="687183" y="1560771"/>
                </a:cubicBezTo>
                <a:cubicBezTo>
                  <a:pt x="687183" y="1564161"/>
                  <a:pt x="684437" y="1566911"/>
                  <a:pt x="681042" y="1566911"/>
                </a:cubicBezTo>
                <a:cubicBezTo>
                  <a:pt x="677649" y="1566911"/>
                  <a:pt x="674903" y="1564161"/>
                  <a:pt x="674903" y="1560771"/>
                </a:cubicBezTo>
                <a:cubicBezTo>
                  <a:pt x="674903" y="1557380"/>
                  <a:pt x="677649" y="1554630"/>
                  <a:pt x="681042" y="1554630"/>
                </a:cubicBezTo>
                <a:close/>
                <a:moveTo>
                  <a:pt x="743126" y="1554119"/>
                </a:moveTo>
                <a:cubicBezTo>
                  <a:pt x="743245" y="1554116"/>
                  <a:pt x="743365" y="1554116"/>
                  <a:pt x="743467" y="1554119"/>
                </a:cubicBezTo>
                <a:cubicBezTo>
                  <a:pt x="747049" y="1554215"/>
                  <a:pt x="749880" y="1557192"/>
                  <a:pt x="749778" y="1560771"/>
                </a:cubicBezTo>
                <a:cubicBezTo>
                  <a:pt x="749778" y="1564445"/>
                  <a:pt x="746793" y="1567423"/>
                  <a:pt x="743126" y="1567423"/>
                </a:cubicBezTo>
                <a:cubicBezTo>
                  <a:pt x="739492" y="1567332"/>
                  <a:pt x="736559" y="1564407"/>
                  <a:pt x="736474" y="1560771"/>
                </a:cubicBezTo>
                <a:cubicBezTo>
                  <a:pt x="736474" y="1557097"/>
                  <a:pt x="739459" y="1554119"/>
                  <a:pt x="743126" y="1554119"/>
                </a:cubicBezTo>
                <a:close/>
                <a:moveTo>
                  <a:pt x="803845" y="1553607"/>
                </a:moveTo>
                <a:cubicBezTo>
                  <a:pt x="807802" y="1553607"/>
                  <a:pt x="811008" y="1556814"/>
                  <a:pt x="811008" y="1560771"/>
                </a:cubicBezTo>
                <a:cubicBezTo>
                  <a:pt x="811008" y="1564728"/>
                  <a:pt x="807802" y="1567934"/>
                  <a:pt x="803845" y="1567934"/>
                </a:cubicBezTo>
                <a:cubicBezTo>
                  <a:pt x="799888" y="1567934"/>
                  <a:pt x="796682" y="1564728"/>
                  <a:pt x="796682" y="1560771"/>
                </a:cubicBezTo>
                <a:cubicBezTo>
                  <a:pt x="796682" y="1556814"/>
                  <a:pt x="799888" y="1553607"/>
                  <a:pt x="803845" y="1553607"/>
                </a:cubicBezTo>
                <a:close/>
                <a:moveTo>
                  <a:pt x="865246" y="1553266"/>
                </a:moveTo>
                <a:cubicBezTo>
                  <a:pt x="865365" y="1553263"/>
                  <a:pt x="865468" y="1553263"/>
                  <a:pt x="865587" y="1553266"/>
                </a:cubicBezTo>
                <a:cubicBezTo>
                  <a:pt x="869647" y="1553362"/>
                  <a:pt x="872853" y="1556722"/>
                  <a:pt x="872751" y="1560771"/>
                </a:cubicBezTo>
                <a:cubicBezTo>
                  <a:pt x="872751" y="1564915"/>
                  <a:pt x="869391" y="1568275"/>
                  <a:pt x="865246" y="1568275"/>
                </a:cubicBezTo>
                <a:cubicBezTo>
                  <a:pt x="861101" y="1568275"/>
                  <a:pt x="857742" y="1564915"/>
                  <a:pt x="857742" y="1560771"/>
                </a:cubicBezTo>
                <a:cubicBezTo>
                  <a:pt x="857742" y="1556626"/>
                  <a:pt x="861101" y="1553266"/>
                  <a:pt x="865246" y="1553266"/>
                </a:cubicBezTo>
                <a:close/>
                <a:moveTo>
                  <a:pt x="926648" y="1552754"/>
                </a:moveTo>
                <a:cubicBezTo>
                  <a:pt x="931082" y="1552754"/>
                  <a:pt x="934664" y="1556343"/>
                  <a:pt x="934664" y="1560771"/>
                </a:cubicBezTo>
                <a:cubicBezTo>
                  <a:pt x="934664" y="1565198"/>
                  <a:pt x="931082" y="1568787"/>
                  <a:pt x="926648" y="1568787"/>
                </a:cubicBezTo>
                <a:cubicBezTo>
                  <a:pt x="922213" y="1568787"/>
                  <a:pt x="918632" y="1565198"/>
                  <a:pt x="918632" y="1560771"/>
                </a:cubicBezTo>
                <a:cubicBezTo>
                  <a:pt x="918632" y="1556343"/>
                  <a:pt x="922213" y="1552754"/>
                  <a:pt x="926648" y="1552754"/>
                </a:cubicBezTo>
                <a:close/>
                <a:moveTo>
                  <a:pt x="988049" y="1552242"/>
                </a:moveTo>
                <a:cubicBezTo>
                  <a:pt x="992756" y="1552242"/>
                  <a:pt x="996576" y="1556061"/>
                  <a:pt x="996576" y="1560770"/>
                </a:cubicBezTo>
                <a:cubicBezTo>
                  <a:pt x="996576" y="1565480"/>
                  <a:pt x="992756" y="1569298"/>
                  <a:pt x="988049" y="1569298"/>
                </a:cubicBezTo>
                <a:cubicBezTo>
                  <a:pt x="983375" y="1569208"/>
                  <a:pt x="979606" y="1565442"/>
                  <a:pt x="979521" y="1560770"/>
                </a:cubicBezTo>
                <a:cubicBezTo>
                  <a:pt x="979521" y="1556061"/>
                  <a:pt x="983342" y="1552242"/>
                  <a:pt x="988049" y="1552242"/>
                </a:cubicBezTo>
                <a:close/>
                <a:moveTo>
                  <a:pt x="1049816" y="1551767"/>
                </a:moveTo>
                <a:cubicBezTo>
                  <a:pt x="1054714" y="1551767"/>
                  <a:pt x="1058685" y="1555738"/>
                  <a:pt x="1058685" y="1560636"/>
                </a:cubicBezTo>
                <a:cubicBezTo>
                  <a:pt x="1058685" y="1565534"/>
                  <a:pt x="1054714" y="1569505"/>
                  <a:pt x="1049816" y="1569505"/>
                </a:cubicBezTo>
                <a:cubicBezTo>
                  <a:pt x="1044918" y="1569505"/>
                  <a:pt x="1040947" y="1565534"/>
                  <a:pt x="1040947" y="1560636"/>
                </a:cubicBezTo>
                <a:cubicBezTo>
                  <a:pt x="1040947" y="1555738"/>
                  <a:pt x="1044918" y="1551767"/>
                  <a:pt x="1049816" y="1551767"/>
                </a:cubicBezTo>
                <a:close/>
                <a:moveTo>
                  <a:pt x="1110851" y="1551560"/>
                </a:moveTo>
                <a:cubicBezTo>
                  <a:pt x="1115934" y="1551560"/>
                  <a:pt x="1120061" y="1555685"/>
                  <a:pt x="1120061" y="1560771"/>
                </a:cubicBezTo>
                <a:cubicBezTo>
                  <a:pt x="1120061" y="1565857"/>
                  <a:pt x="1115934" y="1569981"/>
                  <a:pt x="1110851" y="1569981"/>
                </a:cubicBezTo>
                <a:cubicBezTo>
                  <a:pt x="1105803" y="1569890"/>
                  <a:pt x="1101726" y="1565819"/>
                  <a:pt x="1101641" y="1560771"/>
                </a:cubicBezTo>
                <a:cubicBezTo>
                  <a:pt x="1101641" y="1555685"/>
                  <a:pt x="1105768" y="1551560"/>
                  <a:pt x="1110851" y="1551560"/>
                </a:cubicBezTo>
                <a:close/>
                <a:moveTo>
                  <a:pt x="1172253" y="1551049"/>
                </a:moveTo>
                <a:cubicBezTo>
                  <a:pt x="1172372" y="1551047"/>
                  <a:pt x="1172474" y="1551047"/>
                  <a:pt x="1172593" y="1551049"/>
                </a:cubicBezTo>
                <a:cubicBezTo>
                  <a:pt x="1177864" y="1551144"/>
                  <a:pt x="1182077" y="1555497"/>
                  <a:pt x="1181975" y="1560771"/>
                </a:cubicBezTo>
                <a:cubicBezTo>
                  <a:pt x="1181975" y="1566140"/>
                  <a:pt x="1177625" y="1570492"/>
                  <a:pt x="1172253" y="1570492"/>
                </a:cubicBezTo>
                <a:cubicBezTo>
                  <a:pt x="1166914" y="1570402"/>
                  <a:pt x="1162616" y="1566102"/>
                  <a:pt x="1162531" y="1560771"/>
                </a:cubicBezTo>
                <a:cubicBezTo>
                  <a:pt x="1162531" y="1555401"/>
                  <a:pt x="1166880" y="1551049"/>
                  <a:pt x="1172253" y="1551049"/>
                </a:cubicBezTo>
                <a:close/>
                <a:moveTo>
                  <a:pt x="1233653" y="1550708"/>
                </a:moveTo>
                <a:cubicBezTo>
                  <a:pt x="1233773" y="1550706"/>
                  <a:pt x="1233875" y="1550706"/>
                  <a:pt x="1233994" y="1550708"/>
                </a:cubicBezTo>
                <a:cubicBezTo>
                  <a:pt x="1239452" y="1550803"/>
                  <a:pt x="1243818" y="1555308"/>
                  <a:pt x="1243716" y="1560771"/>
                </a:cubicBezTo>
                <a:cubicBezTo>
                  <a:pt x="1243716" y="1566328"/>
                  <a:pt x="1239214" y="1570834"/>
                  <a:pt x="1233653" y="1570834"/>
                </a:cubicBezTo>
                <a:cubicBezTo>
                  <a:pt x="1228127" y="1570743"/>
                  <a:pt x="1223675" y="1566290"/>
                  <a:pt x="1223591" y="1560771"/>
                </a:cubicBezTo>
                <a:cubicBezTo>
                  <a:pt x="1223591" y="1555214"/>
                  <a:pt x="1228093" y="1550708"/>
                  <a:pt x="1233653" y="1550708"/>
                </a:cubicBezTo>
                <a:close/>
                <a:moveTo>
                  <a:pt x="1971151" y="1550537"/>
                </a:moveTo>
                <a:cubicBezTo>
                  <a:pt x="1976797" y="1550537"/>
                  <a:pt x="1981385" y="1555119"/>
                  <a:pt x="1981385" y="1560771"/>
                </a:cubicBezTo>
                <a:cubicBezTo>
                  <a:pt x="1981385" y="1566423"/>
                  <a:pt x="1976797" y="1571004"/>
                  <a:pt x="1971151" y="1571004"/>
                </a:cubicBezTo>
                <a:cubicBezTo>
                  <a:pt x="1965506" y="1571004"/>
                  <a:pt x="1960918" y="1566423"/>
                  <a:pt x="1960918" y="1560771"/>
                </a:cubicBezTo>
                <a:cubicBezTo>
                  <a:pt x="1960918" y="1555119"/>
                  <a:pt x="1965506" y="1550537"/>
                  <a:pt x="1971151" y="1550537"/>
                </a:cubicBezTo>
                <a:close/>
                <a:moveTo>
                  <a:pt x="1295055" y="1550537"/>
                </a:moveTo>
                <a:cubicBezTo>
                  <a:pt x="1300701" y="1550537"/>
                  <a:pt x="1305288" y="1555119"/>
                  <a:pt x="1305288" y="1560771"/>
                </a:cubicBezTo>
                <a:cubicBezTo>
                  <a:pt x="1305288" y="1566423"/>
                  <a:pt x="1300701" y="1571004"/>
                  <a:pt x="1295055" y="1571004"/>
                </a:cubicBezTo>
                <a:cubicBezTo>
                  <a:pt x="1289409" y="1571004"/>
                  <a:pt x="1284822" y="1566423"/>
                  <a:pt x="1284822" y="1560771"/>
                </a:cubicBezTo>
                <a:cubicBezTo>
                  <a:pt x="1284822" y="1555119"/>
                  <a:pt x="1289409" y="1550537"/>
                  <a:pt x="1295055" y="1550537"/>
                </a:cubicBezTo>
                <a:close/>
                <a:moveTo>
                  <a:pt x="1357138" y="1550196"/>
                </a:moveTo>
                <a:cubicBezTo>
                  <a:pt x="1362971" y="1550196"/>
                  <a:pt x="1367713" y="1554931"/>
                  <a:pt x="1367713" y="1560771"/>
                </a:cubicBezTo>
                <a:cubicBezTo>
                  <a:pt x="1367713" y="1566611"/>
                  <a:pt x="1362971" y="1571346"/>
                  <a:pt x="1357138" y="1571346"/>
                </a:cubicBezTo>
                <a:cubicBezTo>
                  <a:pt x="1351305" y="1571346"/>
                  <a:pt x="1346564" y="1566611"/>
                  <a:pt x="1346564" y="1560771"/>
                </a:cubicBezTo>
                <a:cubicBezTo>
                  <a:pt x="1346564" y="1554931"/>
                  <a:pt x="1351305" y="1550196"/>
                  <a:pt x="1357138" y="1550196"/>
                </a:cubicBezTo>
                <a:close/>
                <a:moveTo>
                  <a:pt x="1417857" y="1549855"/>
                </a:moveTo>
                <a:cubicBezTo>
                  <a:pt x="1417976" y="1549853"/>
                  <a:pt x="1418079" y="1549853"/>
                  <a:pt x="1418198" y="1549855"/>
                </a:cubicBezTo>
                <a:cubicBezTo>
                  <a:pt x="1424134" y="1549950"/>
                  <a:pt x="1428875" y="1554837"/>
                  <a:pt x="1428773" y="1560770"/>
                </a:cubicBezTo>
                <a:cubicBezTo>
                  <a:pt x="1428773" y="1566800"/>
                  <a:pt x="1423878" y="1571686"/>
                  <a:pt x="1417857" y="1571686"/>
                </a:cubicBezTo>
                <a:cubicBezTo>
                  <a:pt x="1411836" y="1571686"/>
                  <a:pt x="1406942" y="1566800"/>
                  <a:pt x="1406942" y="1560770"/>
                </a:cubicBezTo>
                <a:cubicBezTo>
                  <a:pt x="1406942" y="1554741"/>
                  <a:pt x="1411836" y="1549855"/>
                  <a:pt x="1417857" y="1549855"/>
                </a:cubicBezTo>
                <a:close/>
                <a:moveTo>
                  <a:pt x="1479259" y="1549684"/>
                </a:moveTo>
                <a:cubicBezTo>
                  <a:pt x="1485382" y="1549684"/>
                  <a:pt x="1490345" y="1554648"/>
                  <a:pt x="1490345" y="1560771"/>
                </a:cubicBezTo>
                <a:cubicBezTo>
                  <a:pt x="1490260" y="1566855"/>
                  <a:pt x="1485348" y="1571765"/>
                  <a:pt x="1479259" y="1571857"/>
                </a:cubicBezTo>
                <a:cubicBezTo>
                  <a:pt x="1473170" y="1571765"/>
                  <a:pt x="1468258" y="1566855"/>
                  <a:pt x="1468173" y="1560771"/>
                </a:cubicBezTo>
                <a:cubicBezTo>
                  <a:pt x="1468173" y="1554648"/>
                  <a:pt x="1473136" y="1549684"/>
                  <a:pt x="1479259" y="1549684"/>
                </a:cubicBezTo>
                <a:close/>
                <a:moveTo>
                  <a:pt x="1540661" y="1549514"/>
                </a:moveTo>
                <a:cubicBezTo>
                  <a:pt x="1540780" y="1549512"/>
                  <a:pt x="1540882" y="1549512"/>
                  <a:pt x="1541001" y="1549514"/>
                </a:cubicBezTo>
                <a:cubicBezTo>
                  <a:pt x="1547125" y="1549609"/>
                  <a:pt x="1552020" y="1554649"/>
                  <a:pt x="1551917" y="1560771"/>
                </a:cubicBezTo>
                <a:cubicBezTo>
                  <a:pt x="1551917" y="1566988"/>
                  <a:pt x="1546886" y="1572028"/>
                  <a:pt x="1540661" y="1572028"/>
                </a:cubicBezTo>
                <a:cubicBezTo>
                  <a:pt x="1534486" y="1571935"/>
                  <a:pt x="1529489" y="1566950"/>
                  <a:pt x="1529404" y="1560771"/>
                </a:cubicBezTo>
                <a:cubicBezTo>
                  <a:pt x="1529404" y="1554554"/>
                  <a:pt x="1534452" y="1549514"/>
                  <a:pt x="1540661" y="1549514"/>
                </a:cubicBezTo>
                <a:close/>
                <a:moveTo>
                  <a:pt x="1602061" y="1549343"/>
                </a:moveTo>
                <a:cubicBezTo>
                  <a:pt x="1608372" y="1549343"/>
                  <a:pt x="1613488" y="1554460"/>
                  <a:pt x="1613488" y="1560771"/>
                </a:cubicBezTo>
                <a:cubicBezTo>
                  <a:pt x="1613488" y="1567082"/>
                  <a:pt x="1608372" y="1572198"/>
                  <a:pt x="1602061" y="1572198"/>
                </a:cubicBezTo>
                <a:cubicBezTo>
                  <a:pt x="1595750" y="1572198"/>
                  <a:pt x="1590634" y="1567082"/>
                  <a:pt x="1590634" y="1560771"/>
                </a:cubicBezTo>
                <a:cubicBezTo>
                  <a:pt x="1590634" y="1554460"/>
                  <a:pt x="1595750" y="1549343"/>
                  <a:pt x="1602061" y="1549343"/>
                </a:cubicBezTo>
                <a:close/>
                <a:moveTo>
                  <a:pt x="1664144" y="1549173"/>
                </a:moveTo>
                <a:cubicBezTo>
                  <a:pt x="1664264" y="1549171"/>
                  <a:pt x="1664366" y="1549171"/>
                  <a:pt x="1664485" y="1549173"/>
                </a:cubicBezTo>
                <a:cubicBezTo>
                  <a:pt x="1670797" y="1549268"/>
                  <a:pt x="1675845" y="1554460"/>
                  <a:pt x="1675742" y="1560771"/>
                </a:cubicBezTo>
                <a:cubicBezTo>
                  <a:pt x="1675742" y="1567177"/>
                  <a:pt x="1670558" y="1572369"/>
                  <a:pt x="1664144" y="1572369"/>
                </a:cubicBezTo>
                <a:cubicBezTo>
                  <a:pt x="1657783" y="1572277"/>
                  <a:pt x="1652632" y="1567138"/>
                  <a:pt x="1652547" y="1560771"/>
                </a:cubicBezTo>
                <a:cubicBezTo>
                  <a:pt x="1652547" y="1554365"/>
                  <a:pt x="1657731" y="1549173"/>
                  <a:pt x="1664144" y="1549173"/>
                </a:cubicBezTo>
                <a:close/>
                <a:moveTo>
                  <a:pt x="1786265" y="1549002"/>
                </a:moveTo>
                <a:cubicBezTo>
                  <a:pt x="1792763" y="1549002"/>
                  <a:pt x="1798034" y="1554271"/>
                  <a:pt x="1798034" y="1560771"/>
                </a:cubicBezTo>
                <a:cubicBezTo>
                  <a:pt x="1798034" y="1567271"/>
                  <a:pt x="1792763" y="1572540"/>
                  <a:pt x="1786265" y="1572540"/>
                </a:cubicBezTo>
                <a:cubicBezTo>
                  <a:pt x="1779767" y="1572540"/>
                  <a:pt x="1774497" y="1567271"/>
                  <a:pt x="1774497" y="1560771"/>
                </a:cubicBezTo>
                <a:cubicBezTo>
                  <a:pt x="1774497" y="1554271"/>
                  <a:pt x="1779767" y="1549002"/>
                  <a:pt x="1786265" y="1549002"/>
                </a:cubicBezTo>
                <a:close/>
                <a:moveTo>
                  <a:pt x="1724864" y="1549002"/>
                </a:moveTo>
                <a:cubicBezTo>
                  <a:pt x="1731363" y="1549002"/>
                  <a:pt x="1736633" y="1554271"/>
                  <a:pt x="1736633" y="1560771"/>
                </a:cubicBezTo>
                <a:cubicBezTo>
                  <a:pt x="1736633" y="1567271"/>
                  <a:pt x="1731363" y="1572540"/>
                  <a:pt x="1724864" y="1572540"/>
                </a:cubicBezTo>
                <a:cubicBezTo>
                  <a:pt x="1718366" y="1572540"/>
                  <a:pt x="1713096" y="1567271"/>
                  <a:pt x="1713096" y="1560771"/>
                </a:cubicBezTo>
                <a:cubicBezTo>
                  <a:pt x="1713096" y="1554271"/>
                  <a:pt x="1718366" y="1549002"/>
                  <a:pt x="1724864" y="1549002"/>
                </a:cubicBezTo>
                <a:close/>
                <a:moveTo>
                  <a:pt x="1909067" y="1548831"/>
                </a:moveTo>
                <a:cubicBezTo>
                  <a:pt x="1915668" y="1548831"/>
                  <a:pt x="1921007" y="1554177"/>
                  <a:pt x="1921007" y="1560771"/>
                </a:cubicBezTo>
                <a:cubicBezTo>
                  <a:pt x="1921007" y="1567364"/>
                  <a:pt x="1915668" y="1572710"/>
                  <a:pt x="1909067" y="1572710"/>
                </a:cubicBezTo>
                <a:cubicBezTo>
                  <a:pt x="1902518" y="1572618"/>
                  <a:pt x="1897214" y="1567325"/>
                  <a:pt x="1897129" y="1560771"/>
                </a:cubicBezTo>
                <a:cubicBezTo>
                  <a:pt x="1897129" y="1554177"/>
                  <a:pt x="1902467" y="1548831"/>
                  <a:pt x="1909067" y="1548831"/>
                </a:cubicBezTo>
                <a:close/>
                <a:moveTo>
                  <a:pt x="1847667" y="1548831"/>
                </a:moveTo>
                <a:cubicBezTo>
                  <a:pt x="1854267" y="1548831"/>
                  <a:pt x="1859606" y="1554177"/>
                  <a:pt x="1859606" y="1560771"/>
                </a:cubicBezTo>
                <a:cubicBezTo>
                  <a:pt x="1859606" y="1567364"/>
                  <a:pt x="1854267" y="1572710"/>
                  <a:pt x="1847667" y="1572710"/>
                </a:cubicBezTo>
                <a:cubicBezTo>
                  <a:pt x="1841117" y="1572618"/>
                  <a:pt x="1835813" y="1567325"/>
                  <a:pt x="1835728" y="1560771"/>
                </a:cubicBezTo>
                <a:cubicBezTo>
                  <a:pt x="1835728" y="1554177"/>
                  <a:pt x="1841066" y="1548831"/>
                  <a:pt x="1847667" y="1548831"/>
                </a:cubicBezTo>
                <a:close/>
                <a:moveTo>
                  <a:pt x="128431" y="1498005"/>
                </a:moveTo>
                <a:cubicBezTo>
                  <a:pt x="128551" y="1497987"/>
                  <a:pt x="128670" y="1497987"/>
                  <a:pt x="128806" y="1498005"/>
                </a:cubicBezTo>
                <a:cubicBezTo>
                  <a:pt x="129454" y="1498108"/>
                  <a:pt x="129898" y="1498718"/>
                  <a:pt x="129796" y="1499370"/>
                </a:cubicBezTo>
                <a:cubicBezTo>
                  <a:pt x="129796" y="1500124"/>
                  <a:pt x="129181" y="1500734"/>
                  <a:pt x="128431" y="1500734"/>
                </a:cubicBezTo>
                <a:cubicBezTo>
                  <a:pt x="127715" y="1500658"/>
                  <a:pt x="127135" y="1500090"/>
                  <a:pt x="127067" y="1499370"/>
                </a:cubicBezTo>
                <a:cubicBezTo>
                  <a:pt x="127067" y="1498616"/>
                  <a:pt x="127680" y="1498005"/>
                  <a:pt x="128431" y="1498005"/>
                </a:cubicBezTo>
                <a:close/>
                <a:moveTo>
                  <a:pt x="189832" y="1497322"/>
                </a:moveTo>
                <a:cubicBezTo>
                  <a:pt x="190958" y="1497322"/>
                  <a:pt x="191879" y="1498238"/>
                  <a:pt x="191879" y="1499369"/>
                </a:cubicBezTo>
                <a:cubicBezTo>
                  <a:pt x="191879" y="1500500"/>
                  <a:pt x="190958" y="1501416"/>
                  <a:pt x="189832" y="1501416"/>
                </a:cubicBezTo>
                <a:cubicBezTo>
                  <a:pt x="188741" y="1501334"/>
                  <a:pt x="187871" y="1500464"/>
                  <a:pt x="187786" y="1499369"/>
                </a:cubicBezTo>
                <a:cubicBezTo>
                  <a:pt x="187786" y="1498238"/>
                  <a:pt x="188706" y="1497322"/>
                  <a:pt x="189832" y="1497322"/>
                </a:cubicBezTo>
                <a:close/>
                <a:moveTo>
                  <a:pt x="251234" y="1496640"/>
                </a:moveTo>
                <a:cubicBezTo>
                  <a:pt x="252734" y="1496640"/>
                  <a:pt x="253963" y="1497862"/>
                  <a:pt x="253963" y="1499369"/>
                </a:cubicBezTo>
                <a:cubicBezTo>
                  <a:pt x="253963" y="1500877"/>
                  <a:pt x="252734" y="1502098"/>
                  <a:pt x="251234" y="1502098"/>
                </a:cubicBezTo>
                <a:cubicBezTo>
                  <a:pt x="249732" y="1502098"/>
                  <a:pt x="248505" y="1500877"/>
                  <a:pt x="248505" y="1499369"/>
                </a:cubicBezTo>
                <a:cubicBezTo>
                  <a:pt x="248505" y="1497862"/>
                  <a:pt x="249732" y="1496640"/>
                  <a:pt x="251234" y="1496640"/>
                </a:cubicBezTo>
                <a:close/>
                <a:moveTo>
                  <a:pt x="312635" y="1496129"/>
                </a:moveTo>
                <a:cubicBezTo>
                  <a:pt x="312754" y="1496122"/>
                  <a:pt x="312874" y="1496122"/>
                  <a:pt x="312993" y="1496129"/>
                </a:cubicBezTo>
                <a:cubicBezTo>
                  <a:pt x="314682" y="1496226"/>
                  <a:pt x="315978" y="1497677"/>
                  <a:pt x="315876" y="1499369"/>
                </a:cubicBezTo>
                <a:cubicBezTo>
                  <a:pt x="315876" y="1501158"/>
                  <a:pt x="314426" y="1502610"/>
                  <a:pt x="312635" y="1502610"/>
                </a:cubicBezTo>
                <a:cubicBezTo>
                  <a:pt x="310879" y="1502525"/>
                  <a:pt x="309480" y="1501123"/>
                  <a:pt x="309395" y="1499369"/>
                </a:cubicBezTo>
                <a:cubicBezTo>
                  <a:pt x="309395" y="1497580"/>
                  <a:pt x="310844" y="1496129"/>
                  <a:pt x="312635" y="1496129"/>
                </a:cubicBezTo>
                <a:close/>
                <a:moveTo>
                  <a:pt x="374036" y="1495446"/>
                </a:moveTo>
                <a:cubicBezTo>
                  <a:pt x="376202" y="1495446"/>
                  <a:pt x="377959" y="1497203"/>
                  <a:pt x="377959" y="1499369"/>
                </a:cubicBezTo>
                <a:cubicBezTo>
                  <a:pt x="377959" y="1501535"/>
                  <a:pt x="376202" y="1503292"/>
                  <a:pt x="374036" y="1503292"/>
                </a:cubicBezTo>
                <a:cubicBezTo>
                  <a:pt x="371904" y="1503205"/>
                  <a:pt x="370199" y="1501500"/>
                  <a:pt x="370114" y="1499369"/>
                </a:cubicBezTo>
                <a:cubicBezTo>
                  <a:pt x="370114" y="1497203"/>
                  <a:pt x="371870" y="1495446"/>
                  <a:pt x="374036" y="1495446"/>
                </a:cubicBezTo>
                <a:close/>
                <a:moveTo>
                  <a:pt x="436119" y="1494935"/>
                </a:moveTo>
                <a:cubicBezTo>
                  <a:pt x="436238" y="1494930"/>
                  <a:pt x="436358" y="1494930"/>
                  <a:pt x="436460" y="1494935"/>
                </a:cubicBezTo>
                <a:cubicBezTo>
                  <a:pt x="438814" y="1495031"/>
                  <a:pt x="440656" y="1497016"/>
                  <a:pt x="440554" y="1499370"/>
                </a:cubicBezTo>
                <a:cubicBezTo>
                  <a:pt x="440554" y="1501819"/>
                  <a:pt x="438576" y="1503804"/>
                  <a:pt x="436119" y="1503804"/>
                </a:cubicBezTo>
                <a:cubicBezTo>
                  <a:pt x="433663" y="1503804"/>
                  <a:pt x="431685" y="1501819"/>
                  <a:pt x="431685" y="1499370"/>
                </a:cubicBezTo>
                <a:cubicBezTo>
                  <a:pt x="431685" y="1496921"/>
                  <a:pt x="433663" y="1494935"/>
                  <a:pt x="436119" y="1494935"/>
                </a:cubicBezTo>
                <a:close/>
                <a:moveTo>
                  <a:pt x="496838" y="1494253"/>
                </a:moveTo>
                <a:cubicBezTo>
                  <a:pt x="496957" y="1494250"/>
                  <a:pt x="497077" y="1494250"/>
                  <a:pt x="497179" y="1494253"/>
                </a:cubicBezTo>
                <a:cubicBezTo>
                  <a:pt x="499908" y="1494348"/>
                  <a:pt x="502057" y="1496639"/>
                  <a:pt x="501955" y="1499370"/>
                </a:cubicBezTo>
                <a:cubicBezTo>
                  <a:pt x="501955" y="1502196"/>
                  <a:pt x="499670" y="1504487"/>
                  <a:pt x="496838" y="1504487"/>
                </a:cubicBezTo>
                <a:cubicBezTo>
                  <a:pt x="494058" y="1504398"/>
                  <a:pt x="491807" y="1502158"/>
                  <a:pt x="491722" y="1499370"/>
                </a:cubicBezTo>
                <a:cubicBezTo>
                  <a:pt x="491722" y="1496544"/>
                  <a:pt x="494007" y="1494253"/>
                  <a:pt x="496838" y="1494253"/>
                </a:cubicBezTo>
                <a:close/>
                <a:moveTo>
                  <a:pt x="558240" y="1493741"/>
                </a:moveTo>
                <a:cubicBezTo>
                  <a:pt x="561345" y="1493741"/>
                  <a:pt x="563869" y="1496261"/>
                  <a:pt x="563869" y="1499370"/>
                </a:cubicBezTo>
                <a:cubicBezTo>
                  <a:pt x="563869" y="1502479"/>
                  <a:pt x="561345" y="1504998"/>
                  <a:pt x="558240" y="1504998"/>
                </a:cubicBezTo>
                <a:cubicBezTo>
                  <a:pt x="555136" y="1504998"/>
                  <a:pt x="552612" y="1502479"/>
                  <a:pt x="552612" y="1499370"/>
                </a:cubicBezTo>
                <a:cubicBezTo>
                  <a:pt x="552612" y="1496261"/>
                  <a:pt x="555136" y="1493741"/>
                  <a:pt x="558240" y="1493741"/>
                </a:cubicBezTo>
                <a:close/>
                <a:moveTo>
                  <a:pt x="619641" y="1493229"/>
                </a:moveTo>
                <a:cubicBezTo>
                  <a:pt x="623035" y="1493229"/>
                  <a:pt x="625781" y="1495979"/>
                  <a:pt x="625781" y="1499370"/>
                </a:cubicBezTo>
                <a:cubicBezTo>
                  <a:pt x="625781" y="1502760"/>
                  <a:pt x="623035" y="1505510"/>
                  <a:pt x="619641" y="1505510"/>
                </a:cubicBezTo>
                <a:cubicBezTo>
                  <a:pt x="616247" y="1505510"/>
                  <a:pt x="613501" y="1502760"/>
                  <a:pt x="613501" y="1499370"/>
                </a:cubicBezTo>
                <a:cubicBezTo>
                  <a:pt x="613501" y="1495979"/>
                  <a:pt x="616247" y="1493229"/>
                  <a:pt x="619641" y="1493229"/>
                </a:cubicBezTo>
                <a:close/>
                <a:moveTo>
                  <a:pt x="681042" y="1492718"/>
                </a:moveTo>
                <a:cubicBezTo>
                  <a:pt x="681162" y="1492715"/>
                  <a:pt x="681281" y="1492715"/>
                  <a:pt x="681384" y="1492718"/>
                </a:cubicBezTo>
                <a:cubicBezTo>
                  <a:pt x="684965" y="1492814"/>
                  <a:pt x="687797" y="1495791"/>
                  <a:pt x="687694" y="1499370"/>
                </a:cubicBezTo>
                <a:cubicBezTo>
                  <a:pt x="687694" y="1503044"/>
                  <a:pt x="684710" y="1506022"/>
                  <a:pt x="681042" y="1506022"/>
                </a:cubicBezTo>
                <a:cubicBezTo>
                  <a:pt x="677409" y="1505931"/>
                  <a:pt x="674476" y="1503006"/>
                  <a:pt x="674391" y="1499370"/>
                </a:cubicBezTo>
                <a:cubicBezTo>
                  <a:pt x="674391" y="1495696"/>
                  <a:pt x="677375" y="1492718"/>
                  <a:pt x="681042" y="1492718"/>
                </a:cubicBezTo>
                <a:close/>
                <a:moveTo>
                  <a:pt x="743126" y="1492206"/>
                </a:moveTo>
                <a:cubicBezTo>
                  <a:pt x="747083" y="1492206"/>
                  <a:pt x="750290" y="1495413"/>
                  <a:pt x="750290" y="1499370"/>
                </a:cubicBezTo>
                <a:cubicBezTo>
                  <a:pt x="750290" y="1503327"/>
                  <a:pt x="747083" y="1506533"/>
                  <a:pt x="743126" y="1506533"/>
                </a:cubicBezTo>
                <a:cubicBezTo>
                  <a:pt x="739169" y="1506533"/>
                  <a:pt x="735963" y="1503327"/>
                  <a:pt x="735963" y="1499370"/>
                </a:cubicBezTo>
                <a:cubicBezTo>
                  <a:pt x="735963" y="1495413"/>
                  <a:pt x="739169" y="1492206"/>
                  <a:pt x="743126" y="1492206"/>
                </a:cubicBezTo>
                <a:close/>
                <a:moveTo>
                  <a:pt x="865247" y="1491354"/>
                </a:moveTo>
                <a:cubicBezTo>
                  <a:pt x="865366" y="1491352"/>
                  <a:pt x="865468" y="1491352"/>
                  <a:pt x="865588" y="1491354"/>
                </a:cubicBezTo>
                <a:cubicBezTo>
                  <a:pt x="870022" y="1491449"/>
                  <a:pt x="873536" y="1495115"/>
                  <a:pt x="873434" y="1499541"/>
                </a:cubicBezTo>
                <a:cubicBezTo>
                  <a:pt x="873434" y="1504062"/>
                  <a:pt x="869766" y="1507727"/>
                  <a:pt x="865247" y="1507727"/>
                </a:cubicBezTo>
                <a:cubicBezTo>
                  <a:pt x="860761" y="1507637"/>
                  <a:pt x="857145" y="1504025"/>
                  <a:pt x="857060" y="1499541"/>
                </a:cubicBezTo>
                <a:cubicBezTo>
                  <a:pt x="857060" y="1495019"/>
                  <a:pt x="860727" y="1491354"/>
                  <a:pt x="865247" y="1491354"/>
                </a:cubicBezTo>
                <a:close/>
                <a:moveTo>
                  <a:pt x="926647" y="1491353"/>
                </a:moveTo>
                <a:cubicBezTo>
                  <a:pt x="931457" y="1491353"/>
                  <a:pt x="935345" y="1495247"/>
                  <a:pt x="935345" y="1500052"/>
                </a:cubicBezTo>
                <a:cubicBezTo>
                  <a:pt x="935345" y="1504857"/>
                  <a:pt x="931457" y="1508750"/>
                  <a:pt x="926647" y="1508750"/>
                </a:cubicBezTo>
                <a:cubicBezTo>
                  <a:pt x="921837" y="1508750"/>
                  <a:pt x="917949" y="1504857"/>
                  <a:pt x="917949" y="1500052"/>
                </a:cubicBezTo>
                <a:cubicBezTo>
                  <a:pt x="917949" y="1495247"/>
                  <a:pt x="921837" y="1491353"/>
                  <a:pt x="926647" y="1491353"/>
                </a:cubicBezTo>
                <a:close/>
                <a:moveTo>
                  <a:pt x="803845" y="1491353"/>
                </a:moveTo>
                <a:cubicBezTo>
                  <a:pt x="808092" y="1491353"/>
                  <a:pt x="811520" y="1494790"/>
                  <a:pt x="811520" y="1499029"/>
                </a:cubicBezTo>
                <a:cubicBezTo>
                  <a:pt x="811520" y="1503267"/>
                  <a:pt x="808092" y="1506704"/>
                  <a:pt x="803845" y="1506704"/>
                </a:cubicBezTo>
                <a:cubicBezTo>
                  <a:pt x="799598" y="1506704"/>
                  <a:pt x="796170" y="1503267"/>
                  <a:pt x="796170" y="1499029"/>
                </a:cubicBezTo>
                <a:cubicBezTo>
                  <a:pt x="796170" y="1494790"/>
                  <a:pt x="799598" y="1491353"/>
                  <a:pt x="803845" y="1491353"/>
                </a:cubicBezTo>
                <a:close/>
                <a:moveTo>
                  <a:pt x="988048" y="1490159"/>
                </a:moveTo>
                <a:cubicBezTo>
                  <a:pt x="993131" y="1490159"/>
                  <a:pt x="997259" y="1494284"/>
                  <a:pt x="997259" y="1499370"/>
                </a:cubicBezTo>
                <a:cubicBezTo>
                  <a:pt x="997259" y="1504456"/>
                  <a:pt x="993131" y="1508580"/>
                  <a:pt x="988048" y="1508580"/>
                </a:cubicBezTo>
                <a:cubicBezTo>
                  <a:pt x="982966" y="1508580"/>
                  <a:pt x="978839" y="1504456"/>
                  <a:pt x="978839" y="1499370"/>
                </a:cubicBezTo>
                <a:cubicBezTo>
                  <a:pt x="978839" y="1494284"/>
                  <a:pt x="982966" y="1490159"/>
                  <a:pt x="988048" y="1490159"/>
                </a:cubicBezTo>
                <a:close/>
                <a:moveTo>
                  <a:pt x="1050132" y="1489818"/>
                </a:moveTo>
                <a:cubicBezTo>
                  <a:pt x="1055215" y="1489812"/>
                  <a:pt x="1059410" y="1493784"/>
                  <a:pt x="1059683" y="1498858"/>
                </a:cubicBezTo>
                <a:cubicBezTo>
                  <a:pt x="1059683" y="1504133"/>
                  <a:pt x="1055402" y="1508409"/>
                  <a:pt x="1050132" y="1508409"/>
                </a:cubicBezTo>
                <a:cubicBezTo>
                  <a:pt x="1045049" y="1508416"/>
                  <a:pt x="1040853" y="1504444"/>
                  <a:pt x="1040581" y="1499370"/>
                </a:cubicBezTo>
                <a:cubicBezTo>
                  <a:pt x="1040581" y="1494094"/>
                  <a:pt x="1044862" y="1489818"/>
                  <a:pt x="1050132" y="1489818"/>
                </a:cubicBezTo>
                <a:close/>
                <a:moveTo>
                  <a:pt x="1110851" y="1489307"/>
                </a:moveTo>
                <a:cubicBezTo>
                  <a:pt x="1110971" y="1489305"/>
                  <a:pt x="1111073" y="1489305"/>
                  <a:pt x="1111192" y="1489307"/>
                </a:cubicBezTo>
                <a:cubicBezTo>
                  <a:pt x="1116650" y="1489402"/>
                  <a:pt x="1121017" y="1493907"/>
                  <a:pt x="1120914" y="1499370"/>
                </a:cubicBezTo>
                <a:cubicBezTo>
                  <a:pt x="1120914" y="1504926"/>
                  <a:pt x="1116412" y="1509433"/>
                  <a:pt x="1110851" y="1509433"/>
                </a:cubicBezTo>
                <a:cubicBezTo>
                  <a:pt x="1105325" y="1509342"/>
                  <a:pt x="1100874" y="1504889"/>
                  <a:pt x="1100789" y="1499370"/>
                </a:cubicBezTo>
                <a:cubicBezTo>
                  <a:pt x="1100789" y="1493813"/>
                  <a:pt x="1105291" y="1489307"/>
                  <a:pt x="1110851" y="1489307"/>
                </a:cubicBezTo>
                <a:close/>
                <a:moveTo>
                  <a:pt x="1172253" y="1488965"/>
                </a:moveTo>
                <a:cubicBezTo>
                  <a:pt x="1178001" y="1488965"/>
                  <a:pt x="1182657" y="1493623"/>
                  <a:pt x="1182657" y="1499370"/>
                </a:cubicBezTo>
                <a:cubicBezTo>
                  <a:pt x="1182657" y="1505116"/>
                  <a:pt x="1178001" y="1509774"/>
                  <a:pt x="1172253" y="1509774"/>
                </a:cubicBezTo>
                <a:cubicBezTo>
                  <a:pt x="1166539" y="1509682"/>
                  <a:pt x="1161934" y="1505078"/>
                  <a:pt x="1161849" y="1499370"/>
                </a:cubicBezTo>
                <a:cubicBezTo>
                  <a:pt x="1161849" y="1493623"/>
                  <a:pt x="1166505" y="1488965"/>
                  <a:pt x="1172253" y="1488965"/>
                </a:cubicBezTo>
                <a:close/>
                <a:moveTo>
                  <a:pt x="1234020" y="1488490"/>
                </a:moveTo>
                <a:cubicBezTo>
                  <a:pt x="1239955" y="1488490"/>
                  <a:pt x="1244765" y="1493301"/>
                  <a:pt x="1244765" y="1499235"/>
                </a:cubicBezTo>
                <a:cubicBezTo>
                  <a:pt x="1244765" y="1505170"/>
                  <a:pt x="1239955" y="1509980"/>
                  <a:pt x="1234020" y="1509980"/>
                </a:cubicBezTo>
                <a:cubicBezTo>
                  <a:pt x="1228086" y="1509980"/>
                  <a:pt x="1223275" y="1505170"/>
                  <a:pt x="1223275" y="1499235"/>
                </a:cubicBezTo>
                <a:cubicBezTo>
                  <a:pt x="1223275" y="1493301"/>
                  <a:pt x="1228086" y="1488490"/>
                  <a:pt x="1234020" y="1488490"/>
                </a:cubicBezTo>
                <a:close/>
                <a:moveTo>
                  <a:pt x="1971151" y="1488283"/>
                </a:moveTo>
                <a:cubicBezTo>
                  <a:pt x="1977274" y="1488283"/>
                  <a:pt x="1982237" y="1493247"/>
                  <a:pt x="1982237" y="1499370"/>
                </a:cubicBezTo>
                <a:cubicBezTo>
                  <a:pt x="1982152" y="1505454"/>
                  <a:pt x="1977240" y="1510364"/>
                  <a:pt x="1971151" y="1510456"/>
                </a:cubicBezTo>
                <a:cubicBezTo>
                  <a:pt x="1965062" y="1510364"/>
                  <a:pt x="1960150" y="1505454"/>
                  <a:pt x="1960065" y="1499370"/>
                </a:cubicBezTo>
                <a:cubicBezTo>
                  <a:pt x="1960065" y="1493247"/>
                  <a:pt x="1965028" y="1488283"/>
                  <a:pt x="1971151" y="1488283"/>
                </a:cubicBezTo>
                <a:close/>
                <a:moveTo>
                  <a:pt x="1295055" y="1488283"/>
                </a:moveTo>
                <a:cubicBezTo>
                  <a:pt x="1301178" y="1488283"/>
                  <a:pt x="1306142" y="1493247"/>
                  <a:pt x="1306142" y="1499370"/>
                </a:cubicBezTo>
                <a:cubicBezTo>
                  <a:pt x="1306056" y="1505454"/>
                  <a:pt x="1301144" y="1510364"/>
                  <a:pt x="1295055" y="1510456"/>
                </a:cubicBezTo>
                <a:cubicBezTo>
                  <a:pt x="1288966" y="1510364"/>
                  <a:pt x="1284054" y="1505454"/>
                  <a:pt x="1283969" y="1499370"/>
                </a:cubicBezTo>
                <a:cubicBezTo>
                  <a:pt x="1283969" y="1493247"/>
                  <a:pt x="1288932" y="1488283"/>
                  <a:pt x="1295055" y="1488283"/>
                </a:cubicBezTo>
                <a:close/>
                <a:moveTo>
                  <a:pt x="1357138" y="1487942"/>
                </a:moveTo>
                <a:cubicBezTo>
                  <a:pt x="1363449" y="1487942"/>
                  <a:pt x="1368566" y="1493059"/>
                  <a:pt x="1368566" y="1499370"/>
                </a:cubicBezTo>
                <a:cubicBezTo>
                  <a:pt x="1368566" y="1505681"/>
                  <a:pt x="1363449" y="1510797"/>
                  <a:pt x="1357138" y="1510797"/>
                </a:cubicBezTo>
                <a:cubicBezTo>
                  <a:pt x="1350828" y="1510797"/>
                  <a:pt x="1345711" y="1505681"/>
                  <a:pt x="1345711" y="1499370"/>
                </a:cubicBezTo>
                <a:cubicBezTo>
                  <a:pt x="1345711" y="1493059"/>
                  <a:pt x="1350828" y="1487942"/>
                  <a:pt x="1357138" y="1487942"/>
                </a:cubicBezTo>
                <a:close/>
                <a:moveTo>
                  <a:pt x="1417857" y="1487772"/>
                </a:moveTo>
                <a:cubicBezTo>
                  <a:pt x="1417977" y="1487770"/>
                  <a:pt x="1418079" y="1487770"/>
                  <a:pt x="1418198" y="1487772"/>
                </a:cubicBezTo>
                <a:cubicBezTo>
                  <a:pt x="1424510" y="1487867"/>
                  <a:pt x="1429558" y="1493059"/>
                  <a:pt x="1429455" y="1499370"/>
                </a:cubicBezTo>
                <a:cubicBezTo>
                  <a:pt x="1429455" y="1505776"/>
                  <a:pt x="1424271" y="1510968"/>
                  <a:pt x="1417857" y="1510968"/>
                </a:cubicBezTo>
                <a:cubicBezTo>
                  <a:pt x="1411496" y="1510876"/>
                  <a:pt x="1406345" y="1505737"/>
                  <a:pt x="1406260" y="1499370"/>
                </a:cubicBezTo>
                <a:cubicBezTo>
                  <a:pt x="1406260" y="1492963"/>
                  <a:pt x="1411444" y="1487772"/>
                  <a:pt x="1417857" y="1487772"/>
                </a:cubicBezTo>
                <a:close/>
                <a:moveTo>
                  <a:pt x="1479259" y="1487430"/>
                </a:moveTo>
                <a:cubicBezTo>
                  <a:pt x="1485859" y="1487430"/>
                  <a:pt x="1491198" y="1492776"/>
                  <a:pt x="1491198" y="1499370"/>
                </a:cubicBezTo>
                <a:cubicBezTo>
                  <a:pt x="1491198" y="1505963"/>
                  <a:pt x="1485859" y="1511309"/>
                  <a:pt x="1479259" y="1511309"/>
                </a:cubicBezTo>
                <a:cubicBezTo>
                  <a:pt x="1472709" y="1511217"/>
                  <a:pt x="1467405" y="1505926"/>
                  <a:pt x="1467320" y="1499370"/>
                </a:cubicBezTo>
                <a:cubicBezTo>
                  <a:pt x="1467320" y="1492776"/>
                  <a:pt x="1472658" y="1487430"/>
                  <a:pt x="1479259" y="1487430"/>
                </a:cubicBezTo>
                <a:close/>
                <a:moveTo>
                  <a:pt x="1540661" y="1487259"/>
                </a:moveTo>
                <a:cubicBezTo>
                  <a:pt x="1547347" y="1487259"/>
                  <a:pt x="1552770" y="1492682"/>
                  <a:pt x="1552770" y="1499369"/>
                </a:cubicBezTo>
                <a:cubicBezTo>
                  <a:pt x="1552770" y="1506057"/>
                  <a:pt x="1547347" y="1511479"/>
                  <a:pt x="1540661" y="1511479"/>
                </a:cubicBezTo>
                <a:cubicBezTo>
                  <a:pt x="1533975" y="1511479"/>
                  <a:pt x="1528551" y="1506057"/>
                  <a:pt x="1528551" y="1499369"/>
                </a:cubicBezTo>
                <a:cubicBezTo>
                  <a:pt x="1528551" y="1492682"/>
                  <a:pt x="1533975" y="1487259"/>
                  <a:pt x="1540661" y="1487259"/>
                </a:cubicBezTo>
                <a:close/>
                <a:moveTo>
                  <a:pt x="1602061" y="1487089"/>
                </a:moveTo>
                <a:cubicBezTo>
                  <a:pt x="1608850" y="1487089"/>
                  <a:pt x="1614342" y="1492588"/>
                  <a:pt x="1614342" y="1499370"/>
                </a:cubicBezTo>
                <a:cubicBezTo>
                  <a:pt x="1614342" y="1506151"/>
                  <a:pt x="1608850" y="1511650"/>
                  <a:pt x="1602061" y="1511650"/>
                </a:cubicBezTo>
                <a:cubicBezTo>
                  <a:pt x="1595324" y="1511558"/>
                  <a:pt x="1589866" y="1506114"/>
                  <a:pt x="1589782" y="1499370"/>
                </a:cubicBezTo>
                <a:cubicBezTo>
                  <a:pt x="1589782" y="1492588"/>
                  <a:pt x="1595273" y="1487089"/>
                  <a:pt x="1602061" y="1487089"/>
                </a:cubicBezTo>
                <a:close/>
                <a:moveTo>
                  <a:pt x="1664145" y="1486919"/>
                </a:moveTo>
                <a:cubicBezTo>
                  <a:pt x="1664264" y="1486917"/>
                  <a:pt x="1664366" y="1486917"/>
                  <a:pt x="1664485" y="1486919"/>
                </a:cubicBezTo>
                <a:cubicBezTo>
                  <a:pt x="1671274" y="1487014"/>
                  <a:pt x="1676698" y="1492588"/>
                  <a:pt x="1676596" y="1499370"/>
                </a:cubicBezTo>
                <a:cubicBezTo>
                  <a:pt x="1676596" y="1506246"/>
                  <a:pt x="1671018" y="1511820"/>
                  <a:pt x="1664145" y="1511820"/>
                </a:cubicBezTo>
                <a:cubicBezTo>
                  <a:pt x="1657271" y="1511820"/>
                  <a:pt x="1651694" y="1506246"/>
                  <a:pt x="1651694" y="1499370"/>
                </a:cubicBezTo>
                <a:cubicBezTo>
                  <a:pt x="1651694" y="1492493"/>
                  <a:pt x="1657271" y="1486919"/>
                  <a:pt x="1664145" y="1486919"/>
                </a:cubicBezTo>
                <a:close/>
                <a:moveTo>
                  <a:pt x="1786265" y="1486748"/>
                </a:moveTo>
                <a:cubicBezTo>
                  <a:pt x="1793241" y="1486748"/>
                  <a:pt x="1798886" y="1492399"/>
                  <a:pt x="1798886" y="1499370"/>
                </a:cubicBezTo>
                <a:cubicBezTo>
                  <a:pt x="1798886" y="1506341"/>
                  <a:pt x="1793241" y="1511991"/>
                  <a:pt x="1786265" y="1511991"/>
                </a:cubicBezTo>
                <a:cubicBezTo>
                  <a:pt x="1779289" y="1511991"/>
                  <a:pt x="1773644" y="1506341"/>
                  <a:pt x="1773644" y="1499370"/>
                </a:cubicBezTo>
                <a:cubicBezTo>
                  <a:pt x="1773644" y="1492399"/>
                  <a:pt x="1779289" y="1486748"/>
                  <a:pt x="1786265" y="1486748"/>
                </a:cubicBezTo>
                <a:close/>
                <a:moveTo>
                  <a:pt x="1724864" y="1486748"/>
                </a:moveTo>
                <a:cubicBezTo>
                  <a:pt x="1731840" y="1486748"/>
                  <a:pt x="1737485" y="1492399"/>
                  <a:pt x="1737485" y="1499370"/>
                </a:cubicBezTo>
                <a:cubicBezTo>
                  <a:pt x="1737485" y="1506341"/>
                  <a:pt x="1731840" y="1511991"/>
                  <a:pt x="1724864" y="1511991"/>
                </a:cubicBezTo>
                <a:cubicBezTo>
                  <a:pt x="1717888" y="1511991"/>
                  <a:pt x="1712243" y="1506341"/>
                  <a:pt x="1712243" y="1499370"/>
                </a:cubicBezTo>
                <a:cubicBezTo>
                  <a:pt x="1712243" y="1492399"/>
                  <a:pt x="1717888" y="1486748"/>
                  <a:pt x="1724864" y="1486748"/>
                </a:cubicBezTo>
                <a:close/>
                <a:moveTo>
                  <a:pt x="1909067" y="1486578"/>
                </a:moveTo>
                <a:cubicBezTo>
                  <a:pt x="1909187" y="1486576"/>
                  <a:pt x="1909289" y="1486576"/>
                  <a:pt x="1909409" y="1486578"/>
                </a:cubicBezTo>
                <a:cubicBezTo>
                  <a:pt x="1916385" y="1486673"/>
                  <a:pt x="1921962" y="1492399"/>
                  <a:pt x="1921859" y="1499370"/>
                </a:cubicBezTo>
                <a:cubicBezTo>
                  <a:pt x="1921859" y="1506434"/>
                  <a:pt x="1916129" y="1512162"/>
                  <a:pt x="1909067" y="1512162"/>
                </a:cubicBezTo>
                <a:cubicBezTo>
                  <a:pt x="1902041" y="1512069"/>
                  <a:pt x="1896361" y="1506397"/>
                  <a:pt x="1896276" y="1499370"/>
                </a:cubicBezTo>
                <a:cubicBezTo>
                  <a:pt x="1896276" y="1492305"/>
                  <a:pt x="1902007" y="1486578"/>
                  <a:pt x="1909067" y="1486578"/>
                </a:cubicBezTo>
                <a:close/>
                <a:moveTo>
                  <a:pt x="1847666" y="1486578"/>
                </a:moveTo>
                <a:cubicBezTo>
                  <a:pt x="1847786" y="1486576"/>
                  <a:pt x="1847888" y="1486576"/>
                  <a:pt x="1848007" y="1486578"/>
                </a:cubicBezTo>
                <a:cubicBezTo>
                  <a:pt x="1854983" y="1486673"/>
                  <a:pt x="1860560" y="1492399"/>
                  <a:pt x="1860458" y="1499370"/>
                </a:cubicBezTo>
                <a:cubicBezTo>
                  <a:pt x="1860458" y="1506434"/>
                  <a:pt x="1854728" y="1512162"/>
                  <a:pt x="1847666" y="1512162"/>
                </a:cubicBezTo>
                <a:cubicBezTo>
                  <a:pt x="1840639" y="1512069"/>
                  <a:pt x="1834960" y="1506397"/>
                  <a:pt x="1834875" y="1499370"/>
                </a:cubicBezTo>
                <a:cubicBezTo>
                  <a:pt x="1834875" y="1492305"/>
                  <a:pt x="1840605" y="1486578"/>
                  <a:pt x="1847666" y="1486578"/>
                </a:cubicBezTo>
                <a:close/>
                <a:moveTo>
                  <a:pt x="67029" y="1436774"/>
                </a:moveTo>
                <a:cubicBezTo>
                  <a:pt x="67694" y="1436774"/>
                  <a:pt x="68223" y="1437308"/>
                  <a:pt x="68223" y="1437968"/>
                </a:cubicBezTo>
                <a:cubicBezTo>
                  <a:pt x="68223" y="1438628"/>
                  <a:pt x="67694" y="1439162"/>
                  <a:pt x="67029" y="1439162"/>
                </a:cubicBezTo>
                <a:cubicBezTo>
                  <a:pt x="66364" y="1439162"/>
                  <a:pt x="65836" y="1438628"/>
                  <a:pt x="65836" y="1437968"/>
                </a:cubicBezTo>
                <a:cubicBezTo>
                  <a:pt x="65836" y="1437308"/>
                  <a:pt x="66364" y="1436774"/>
                  <a:pt x="67029" y="1436774"/>
                </a:cubicBezTo>
                <a:close/>
                <a:moveTo>
                  <a:pt x="129113" y="1436093"/>
                </a:moveTo>
                <a:cubicBezTo>
                  <a:pt x="129232" y="1436091"/>
                  <a:pt x="129369" y="1436101"/>
                  <a:pt x="129488" y="1436123"/>
                </a:cubicBezTo>
                <a:cubicBezTo>
                  <a:pt x="130512" y="1436313"/>
                  <a:pt x="131177" y="1437292"/>
                  <a:pt x="130989" y="1438310"/>
                </a:cubicBezTo>
                <a:cubicBezTo>
                  <a:pt x="130989" y="1439345"/>
                  <a:pt x="130154" y="1440186"/>
                  <a:pt x="129113" y="1440186"/>
                </a:cubicBezTo>
                <a:cubicBezTo>
                  <a:pt x="128994" y="1440188"/>
                  <a:pt x="128857" y="1440178"/>
                  <a:pt x="128738" y="1440155"/>
                </a:cubicBezTo>
                <a:cubicBezTo>
                  <a:pt x="127715" y="1439966"/>
                  <a:pt x="127049" y="1438987"/>
                  <a:pt x="127237" y="1437969"/>
                </a:cubicBezTo>
                <a:cubicBezTo>
                  <a:pt x="127237" y="1436932"/>
                  <a:pt x="128073" y="1436093"/>
                  <a:pt x="129113" y="1436093"/>
                </a:cubicBezTo>
                <a:close/>
                <a:moveTo>
                  <a:pt x="189832" y="1435410"/>
                </a:moveTo>
                <a:cubicBezTo>
                  <a:pt x="189951" y="1435401"/>
                  <a:pt x="190071" y="1435401"/>
                  <a:pt x="190190" y="1435410"/>
                </a:cubicBezTo>
                <a:cubicBezTo>
                  <a:pt x="191503" y="1435507"/>
                  <a:pt x="192493" y="1436653"/>
                  <a:pt x="192390" y="1437968"/>
                </a:cubicBezTo>
                <a:cubicBezTo>
                  <a:pt x="192390" y="1439380"/>
                  <a:pt x="191248" y="1440527"/>
                  <a:pt x="189832" y="1440527"/>
                </a:cubicBezTo>
                <a:cubicBezTo>
                  <a:pt x="188416" y="1440527"/>
                  <a:pt x="187274" y="1439380"/>
                  <a:pt x="187274" y="1437968"/>
                </a:cubicBezTo>
                <a:cubicBezTo>
                  <a:pt x="187274" y="1436556"/>
                  <a:pt x="188416" y="1435410"/>
                  <a:pt x="189832" y="1435410"/>
                </a:cubicBezTo>
                <a:close/>
                <a:moveTo>
                  <a:pt x="251233" y="1434728"/>
                </a:moveTo>
                <a:cubicBezTo>
                  <a:pt x="251352" y="1434721"/>
                  <a:pt x="251472" y="1434721"/>
                  <a:pt x="251591" y="1434728"/>
                </a:cubicBezTo>
                <a:cubicBezTo>
                  <a:pt x="253280" y="1434825"/>
                  <a:pt x="254576" y="1436276"/>
                  <a:pt x="254474" y="1437968"/>
                </a:cubicBezTo>
                <a:cubicBezTo>
                  <a:pt x="254474" y="1439757"/>
                  <a:pt x="253024" y="1441209"/>
                  <a:pt x="251233" y="1441209"/>
                </a:cubicBezTo>
                <a:cubicBezTo>
                  <a:pt x="249477" y="1441124"/>
                  <a:pt x="248078" y="1439722"/>
                  <a:pt x="247993" y="1437968"/>
                </a:cubicBezTo>
                <a:cubicBezTo>
                  <a:pt x="247993" y="1436179"/>
                  <a:pt x="249442" y="1434728"/>
                  <a:pt x="251233" y="1434728"/>
                </a:cubicBezTo>
                <a:close/>
                <a:moveTo>
                  <a:pt x="312635" y="1434216"/>
                </a:moveTo>
                <a:cubicBezTo>
                  <a:pt x="314715" y="1434216"/>
                  <a:pt x="316387" y="1435896"/>
                  <a:pt x="316387" y="1437969"/>
                </a:cubicBezTo>
                <a:cubicBezTo>
                  <a:pt x="316387" y="1440041"/>
                  <a:pt x="314715" y="1441721"/>
                  <a:pt x="312635" y="1441721"/>
                </a:cubicBezTo>
                <a:cubicBezTo>
                  <a:pt x="310571" y="1441721"/>
                  <a:pt x="308883" y="1440041"/>
                  <a:pt x="308883" y="1437969"/>
                </a:cubicBezTo>
                <a:cubicBezTo>
                  <a:pt x="308883" y="1435896"/>
                  <a:pt x="310571" y="1434216"/>
                  <a:pt x="312635" y="1434216"/>
                </a:cubicBezTo>
                <a:close/>
                <a:moveTo>
                  <a:pt x="374036" y="1433534"/>
                </a:moveTo>
                <a:cubicBezTo>
                  <a:pt x="374155" y="1433529"/>
                  <a:pt x="374275" y="1433529"/>
                  <a:pt x="374377" y="1433534"/>
                </a:cubicBezTo>
                <a:cubicBezTo>
                  <a:pt x="376731" y="1433630"/>
                  <a:pt x="378573" y="1435615"/>
                  <a:pt x="378470" y="1437969"/>
                </a:cubicBezTo>
                <a:cubicBezTo>
                  <a:pt x="378470" y="1440418"/>
                  <a:pt x="376492" y="1442403"/>
                  <a:pt x="374036" y="1442403"/>
                </a:cubicBezTo>
                <a:cubicBezTo>
                  <a:pt x="371580" y="1442403"/>
                  <a:pt x="369602" y="1440418"/>
                  <a:pt x="369602" y="1437969"/>
                </a:cubicBezTo>
                <a:cubicBezTo>
                  <a:pt x="369602" y="1435520"/>
                  <a:pt x="371580" y="1433534"/>
                  <a:pt x="374036" y="1433534"/>
                </a:cubicBezTo>
                <a:close/>
                <a:moveTo>
                  <a:pt x="436119" y="1432852"/>
                </a:moveTo>
                <a:cubicBezTo>
                  <a:pt x="436238" y="1432849"/>
                  <a:pt x="436358" y="1432849"/>
                  <a:pt x="436460" y="1432852"/>
                </a:cubicBezTo>
                <a:cubicBezTo>
                  <a:pt x="439189" y="1432947"/>
                  <a:pt x="441338" y="1435238"/>
                  <a:pt x="441236" y="1437969"/>
                </a:cubicBezTo>
                <a:cubicBezTo>
                  <a:pt x="441236" y="1440795"/>
                  <a:pt x="438950" y="1443085"/>
                  <a:pt x="436119" y="1443085"/>
                </a:cubicBezTo>
                <a:cubicBezTo>
                  <a:pt x="433339" y="1442997"/>
                  <a:pt x="431087" y="1440757"/>
                  <a:pt x="431003" y="1437969"/>
                </a:cubicBezTo>
                <a:cubicBezTo>
                  <a:pt x="431003" y="1435143"/>
                  <a:pt x="433288" y="1432852"/>
                  <a:pt x="436119" y="1432852"/>
                </a:cubicBezTo>
                <a:close/>
                <a:moveTo>
                  <a:pt x="496839" y="1432340"/>
                </a:moveTo>
                <a:cubicBezTo>
                  <a:pt x="499943" y="1432340"/>
                  <a:pt x="502468" y="1434860"/>
                  <a:pt x="502468" y="1437969"/>
                </a:cubicBezTo>
                <a:cubicBezTo>
                  <a:pt x="502468" y="1441078"/>
                  <a:pt x="499943" y="1443597"/>
                  <a:pt x="496839" y="1443597"/>
                </a:cubicBezTo>
                <a:cubicBezTo>
                  <a:pt x="493734" y="1443597"/>
                  <a:pt x="491211" y="1441078"/>
                  <a:pt x="491211" y="1437969"/>
                </a:cubicBezTo>
                <a:cubicBezTo>
                  <a:pt x="491211" y="1434860"/>
                  <a:pt x="493734" y="1432340"/>
                  <a:pt x="496839" y="1432340"/>
                </a:cubicBezTo>
                <a:close/>
                <a:moveTo>
                  <a:pt x="558240" y="1431658"/>
                </a:moveTo>
                <a:cubicBezTo>
                  <a:pt x="558359" y="1431655"/>
                  <a:pt x="558479" y="1431655"/>
                  <a:pt x="558581" y="1431658"/>
                </a:cubicBezTo>
                <a:cubicBezTo>
                  <a:pt x="561975" y="1431753"/>
                  <a:pt x="564653" y="1434580"/>
                  <a:pt x="564551" y="1437969"/>
                </a:cubicBezTo>
                <a:cubicBezTo>
                  <a:pt x="564551" y="1441453"/>
                  <a:pt x="561720" y="1444279"/>
                  <a:pt x="558240" y="1444279"/>
                </a:cubicBezTo>
                <a:cubicBezTo>
                  <a:pt x="554795" y="1444189"/>
                  <a:pt x="552015" y="1441416"/>
                  <a:pt x="551930" y="1437969"/>
                </a:cubicBezTo>
                <a:cubicBezTo>
                  <a:pt x="551930" y="1434484"/>
                  <a:pt x="554761" y="1431658"/>
                  <a:pt x="558240" y="1431658"/>
                </a:cubicBezTo>
                <a:close/>
                <a:moveTo>
                  <a:pt x="620007" y="1431012"/>
                </a:moveTo>
                <a:cubicBezTo>
                  <a:pt x="623775" y="1431012"/>
                  <a:pt x="626830" y="1434066"/>
                  <a:pt x="626830" y="1437834"/>
                </a:cubicBezTo>
                <a:cubicBezTo>
                  <a:pt x="626830" y="1441602"/>
                  <a:pt x="623775" y="1444657"/>
                  <a:pt x="620007" y="1444657"/>
                </a:cubicBezTo>
                <a:cubicBezTo>
                  <a:pt x="616239" y="1444657"/>
                  <a:pt x="613185" y="1441602"/>
                  <a:pt x="613185" y="1437834"/>
                </a:cubicBezTo>
                <a:cubicBezTo>
                  <a:pt x="613185" y="1434066"/>
                  <a:pt x="616239" y="1431012"/>
                  <a:pt x="620007" y="1431012"/>
                </a:cubicBezTo>
                <a:close/>
                <a:moveTo>
                  <a:pt x="681042" y="1430634"/>
                </a:moveTo>
                <a:cubicBezTo>
                  <a:pt x="685085" y="1430634"/>
                  <a:pt x="688377" y="1433918"/>
                  <a:pt x="688377" y="1437968"/>
                </a:cubicBezTo>
                <a:cubicBezTo>
                  <a:pt x="688377" y="1442019"/>
                  <a:pt x="685085" y="1445303"/>
                  <a:pt x="681042" y="1445303"/>
                </a:cubicBezTo>
                <a:cubicBezTo>
                  <a:pt x="677035" y="1445212"/>
                  <a:pt x="673794" y="1441982"/>
                  <a:pt x="673709" y="1437968"/>
                </a:cubicBezTo>
                <a:cubicBezTo>
                  <a:pt x="673709" y="1433918"/>
                  <a:pt x="676984" y="1430634"/>
                  <a:pt x="681042" y="1430634"/>
                </a:cubicBezTo>
                <a:close/>
                <a:moveTo>
                  <a:pt x="743126" y="1430123"/>
                </a:moveTo>
                <a:cubicBezTo>
                  <a:pt x="743245" y="1430120"/>
                  <a:pt x="743348" y="1430120"/>
                  <a:pt x="743467" y="1430123"/>
                </a:cubicBezTo>
                <a:cubicBezTo>
                  <a:pt x="747714" y="1430218"/>
                  <a:pt x="751074" y="1433730"/>
                  <a:pt x="750972" y="1437969"/>
                </a:cubicBezTo>
                <a:cubicBezTo>
                  <a:pt x="750972" y="1442303"/>
                  <a:pt x="747458" y="1445814"/>
                  <a:pt x="743126" y="1445814"/>
                </a:cubicBezTo>
                <a:cubicBezTo>
                  <a:pt x="738828" y="1445724"/>
                  <a:pt x="735366" y="1442263"/>
                  <a:pt x="735281" y="1437969"/>
                </a:cubicBezTo>
                <a:cubicBezTo>
                  <a:pt x="735281" y="1433635"/>
                  <a:pt x="738794" y="1430123"/>
                  <a:pt x="743126" y="1430123"/>
                </a:cubicBezTo>
                <a:close/>
                <a:moveTo>
                  <a:pt x="803845" y="1429611"/>
                </a:moveTo>
                <a:cubicBezTo>
                  <a:pt x="808467" y="1429611"/>
                  <a:pt x="812202" y="1433353"/>
                  <a:pt x="812202" y="1437969"/>
                </a:cubicBezTo>
                <a:cubicBezTo>
                  <a:pt x="812202" y="1442584"/>
                  <a:pt x="808467" y="1446326"/>
                  <a:pt x="803845" y="1446326"/>
                </a:cubicBezTo>
                <a:cubicBezTo>
                  <a:pt x="799223" y="1446326"/>
                  <a:pt x="795488" y="1442584"/>
                  <a:pt x="795488" y="1437969"/>
                </a:cubicBezTo>
                <a:cubicBezTo>
                  <a:pt x="795488" y="1433353"/>
                  <a:pt x="799223" y="1429611"/>
                  <a:pt x="803845" y="1429611"/>
                </a:cubicBezTo>
                <a:close/>
                <a:moveTo>
                  <a:pt x="865613" y="1428965"/>
                </a:moveTo>
                <a:cubicBezTo>
                  <a:pt x="870511" y="1428965"/>
                  <a:pt x="874482" y="1432936"/>
                  <a:pt x="874482" y="1437834"/>
                </a:cubicBezTo>
                <a:cubicBezTo>
                  <a:pt x="874482" y="1442732"/>
                  <a:pt x="870511" y="1446703"/>
                  <a:pt x="865613" y="1446703"/>
                </a:cubicBezTo>
                <a:cubicBezTo>
                  <a:pt x="860715" y="1446703"/>
                  <a:pt x="856744" y="1442732"/>
                  <a:pt x="856744" y="1437834"/>
                </a:cubicBezTo>
                <a:cubicBezTo>
                  <a:pt x="856744" y="1432936"/>
                  <a:pt x="860715" y="1428965"/>
                  <a:pt x="865613" y="1428965"/>
                </a:cubicBezTo>
                <a:close/>
                <a:moveTo>
                  <a:pt x="926648" y="1428588"/>
                </a:moveTo>
                <a:cubicBezTo>
                  <a:pt x="926767" y="1428586"/>
                  <a:pt x="926869" y="1428586"/>
                  <a:pt x="926989" y="1428588"/>
                </a:cubicBezTo>
                <a:cubicBezTo>
                  <a:pt x="932071" y="1428683"/>
                  <a:pt x="936131" y="1432882"/>
                  <a:pt x="936028" y="1437968"/>
                </a:cubicBezTo>
                <a:cubicBezTo>
                  <a:pt x="936028" y="1443150"/>
                  <a:pt x="931832" y="1447349"/>
                  <a:pt x="926648" y="1447349"/>
                </a:cubicBezTo>
                <a:cubicBezTo>
                  <a:pt x="921462" y="1447349"/>
                  <a:pt x="917267" y="1443150"/>
                  <a:pt x="917267" y="1437968"/>
                </a:cubicBezTo>
                <a:cubicBezTo>
                  <a:pt x="917267" y="1432787"/>
                  <a:pt x="921462" y="1428588"/>
                  <a:pt x="926648" y="1428588"/>
                </a:cubicBezTo>
                <a:close/>
                <a:moveTo>
                  <a:pt x="988049" y="1428076"/>
                </a:moveTo>
                <a:cubicBezTo>
                  <a:pt x="993507" y="1428076"/>
                  <a:pt x="997941" y="1432506"/>
                  <a:pt x="997941" y="1437969"/>
                </a:cubicBezTo>
                <a:cubicBezTo>
                  <a:pt x="997941" y="1443432"/>
                  <a:pt x="993507" y="1447861"/>
                  <a:pt x="988049" y="1447861"/>
                </a:cubicBezTo>
                <a:cubicBezTo>
                  <a:pt x="982591" y="1447861"/>
                  <a:pt x="978157" y="1443432"/>
                  <a:pt x="978157" y="1437969"/>
                </a:cubicBezTo>
                <a:cubicBezTo>
                  <a:pt x="978157" y="1432506"/>
                  <a:pt x="982591" y="1428076"/>
                  <a:pt x="988049" y="1428076"/>
                </a:cubicBezTo>
                <a:close/>
                <a:moveTo>
                  <a:pt x="1050132" y="1427734"/>
                </a:moveTo>
                <a:cubicBezTo>
                  <a:pt x="1055778" y="1427734"/>
                  <a:pt x="1060366" y="1432316"/>
                  <a:pt x="1060366" y="1437968"/>
                </a:cubicBezTo>
                <a:cubicBezTo>
                  <a:pt x="1060366" y="1443620"/>
                  <a:pt x="1055778" y="1448202"/>
                  <a:pt x="1050132" y="1448202"/>
                </a:cubicBezTo>
                <a:cubicBezTo>
                  <a:pt x="1044487" y="1448202"/>
                  <a:pt x="1039899" y="1443620"/>
                  <a:pt x="1039899" y="1437968"/>
                </a:cubicBezTo>
                <a:cubicBezTo>
                  <a:pt x="1039899" y="1432316"/>
                  <a:pt x="1044487" y="1427734"/>
                  <a:pt x="1050132" y="1427734"/>
                </a:cubicBezTo>
                <a:close/>
                <a:moveTo>
                  <a:pt x="1111217" y="1427089"/>
                </a:moveTo>
                <a:cubicBezTo>
                  <a:pt x="1117152" y="1427089"/>
                  <a:pt x="1121962" y="1431900"/>
                  <a:pt x="1121962" y="1437834"/>
                </a:cubicBezTo>
                <a:cubicBezTo>
                  <a:pt x="1121962" y="1443769"/>
                  <a:pt x="1117152" y="1448579"/>
                  <a:pt x="1111217" y="1448579"/>
                </a:cubicBezTo>
                <a:cubicBezTo>
                  <a:pt x="1105283" y="1448579"/>
                  <a:pt x="1100472" y="1443769"/>
                  <a:pt x="1100472" y="1437834"/>
                </a:cubicBezTo>
                <a:cubicBezTo>
                  <a:pt x="1100472" y="1431900"/>
                  <a:pt x="1105283" y="1427089"/>
                  <a:pt x="1111217" y="1427089"/>
                </a:cubicBezTo>
                <a:close/>
                <a:moveTo>
                  <a:pt x="1172253" y="1426882"/>
                </a:moveTo>
                <a:cubicBezTo>
                  <a:pt x="1178376" y="1426882"/>
                  <a:pt x="1183339" y="1431846"/>
                  <a:pt x="1183339" y="1437969"/>
                </a:cubicBezTo>
                <a:cubicBezTo>
                  <a:pt x="1183254" y="1444053"/>
                  <a:pt x="1178342" y="1448963"/>
                  <a:pt x="1172253" y="1449055"/>
                </a:cubicBezTo>
                <a:cubicBezTo>
                  <a:pt x="1166164" y="1448963"/>
                  <a:pt x="1161252" y="1444053"/>
                  <a:pt x="1161167" y="1437969"/>
                </a:cubicBezTo>
                <a:cubicBezTo>
                  <a:pt x="1161167" y="1431846"/>
                  <a:pt x="1166130" y="1426882"/>
                  <a:pt x="1172253" y="1426882"/>
                </a:cubicBezTo>
                <a:close/>
                <a:moveTo>
                  <a:pt x="1233654" y="1426540"/>
                </a:moveTo>
                <a:cubicBezTo>
                  <a:pt x="1239965" y="1426540"/>
                  <a:pt x="1245081" y="1431657"/>
                  <a:pt x="1245081" y="1437968"/>
                </a:cubicBezTo>
                <a:cubicBezTo>
                  <a:pt x="1245081" y="1444279"/>
                  <a:pt x="1239965" y="1449395"/>
                  <a:pt x="1233654" y="1449395"/>
                </a:cubicBezTo>
                <a:cubicBezTo>
                  <a:pt x="1227344" y="1449395"/>
                  <a:pt x="1222227" y="1444279"/>
                  <a:pt x="1222227" y="1437968"/>
                </a:cubicBezTo>
                <a:cubicBezTo>
                  <a:pt x="1222227" y="1431657"/>
                  <a:pt x="1227344" y="1426540"/>
                  <a:pt x="1233654" y="1426540"/>
                </a:cubicBezTo>
                <a:close/>
                <a:moveTo>
                  <a:pt x="1971151" y="1426199"/>
                </a:moveTo>
                <a:cubicBezTo>
                  <a:pt x="1977650" y="1426199"/>
                  <a:pt x="1982920" y="1431468"/>
                  <a:pt x="1982920" y="1437968"/>
                </a:cubicBezTo>
                <a:cubicBezTo>
                  <a:pt x="1982920" y="1444468"/>
                  <a:pt x="1977650" y="1449737"/>
                  <a:pt x="1971151" y="1449737"/>
                </a:cubicBezTo>
                <a:cubicBezTo>
                  <a:pt x="1964653" y="1449737"/>
                  <a:pt x="1959383" y="1444468"/>
                  <a:pt x="1959383" y="1437968"/>
                </a:cubicBezTo>
                <a:cubicBezTo>
                  <a:pt x="1959383" y="1431468"/>
                  <a:pt x="1964653" y="1426199"/>
                  <a:pt x="1971151" y="1426199"/>
                </a:cubicBezTo>
                <a:close/>
                <a:moveTo>
                  <a:pt x="1295055" y="1426199"/>
                </a:moveTo>
                <a:cubicBezTo>
                  <a:pt x="1301553" y="1426199"/>
                  <a:pt x="1306823" y="1431468"/>
                  <a:pt x="1306823" y="1437968"/>
                </a:cubicBezTo>
                <a:cubicBezTo>
                  <a:pt x="1306823" y="1444468"/>
                  <a:pt x="1301553" y="1449737"/>
                  <a:pt x="1295055" y="1449737"/>
                </a:cubicBezTo>
                <a:cubicBezTo>
                  <a:pt x="1288557" y="1449737"/>
                  <a:pt x="1283287" y="1444468"/>
                  <a:pt x="1283287" y="1437968"/>
                </a:cubicBezTo>
                <a:cubicBezTo>
                  <a:pt x="1283287" y="1431468"/>
                  <a:pt x="1288557" y="1426199"/>
                  <a:pt x="1295055" y="1426199"/>
                </a:cubicBezTo>
                <a:close/>
                <a:moveTo>
                  <a:pt x="1357138" y="1425858"/>
                </a:moveTo>
                <a:cubicBezTo>
                  <a:pt x="1363824" y="1425858"/>
                  <a:pt x="1369248" y="1431281"/>
                  <a:pt x="1369248" y="1437968"/>
                </a:cubicBezTo>
                <a:cubicBezTo>
                  <a:pt x="1369248" y="1444656"/>
                  <a:pt x="1363824" y="1450078"/>
                  <a:pt x="1357138" y="1450078"/>
                </a:cubicBezTo>
                <a:cubicBezTo>
                  <a:pt x="1350452" y="1450078"/>
                  <a:pt x="1345029" y="1444656"/>
                  <a:pt x="1345029" y="1437968"/>
                </a:cubicBezTo>
                <a:cubicBezTo>
                  <a:pt x="1345029" y="1431281"/>
                  <a:pt x="1350452" y="1425858"/>
                  <a:pt x="1357138" y="1425858"/>
                </a:cubicBezTo>
                <a:close/>
                <a:moveTo>
                  <a:pt x="1417858" y="1425518"/>
                </a:moveTo>
                <a:cubicBezTo>
                  <a:pt x="1417977" y="1425516"/>
                  <a:pt x="1418079" y="1425516"/>
                  <a:pt x="1418198" y="1425518"/>
                </a:cubicBezTo>
                <a:cubicBezTo>
                  <a:pt x="1424987" y="1425613"/>
                  <a:pt x="1430411" y="1431187"/>
                  <a:pt x="1430309" y="1437969"/>
                </a:cubicBezTo>
                <a:cubicBezTo>
                  <a:pt x="1430309" y="1444845"/>
                  <a:pt x="1424731" y="1450419"/>
                  <a:pt x="1417858" y="1450419"/>
                </a:cubicBezTo>
                <a:cubicBezTo>
                  <a:pt x="1410984" y="1450419"/>
                  <a:pt x="1405407" y="1444845"/>
                  <a:pt x="1405407" y="1437969"/>
                </a:cubicBezTo>
                <a:cubicBezTo>
                  <a:pt x="1405407" y="1431092"/>
                  <a:pt x="1410984" y="1425518"/>
                  <a:pt x="1417858" y="1425518"/>
                </a:cubicBezTo>
                <a:close/>
                <a:moveTo>
                  <a:pt x="1479258" y="1425177"/>
                </a:moveTo>
                <a:cubicBezTo>
                  <a:pt x="1479378" y="1425175"/>
                  <a:pt x="1479480" y="1425175"/>
                  <a:pt x="1479599" y="1425177"/>
                </a:cubicBezTo>
                <a:cubicBezTo>
                  <a:pt x="1486575" y="1425272"/>
                  <a:pt x="1492152" y="1430998"/>
                  <a:pt x="1492050" y="1437969"/>
                </a:cubicBezTo>
                <a:cubicBezTo>
                  <a:pt x="1492050" y="1445033"/>
                  <a:pt x="1486320" y="1450761"/>
                  <a:pt x="1479258" y="1450761"/>
                </a:cubicBezTo>
                <a:cubicBezTo>
                  <a:pt x="1472231" y="1450669"/>
                  <a:pt x="1466552" y="1444996"/>
                  <a:pt x="1466467" y="1437969"/>
                </a:cubicBezTo>
                <a:cubicBezTo>
                  <a:pt x="1466467" y="1430904"/>
                  <a:pt x="1472197" y="1425177"/>
                  <a:pt x="1479258" y="1425177"/>
                </a:cubicBezTo>
                <a:close/>
                <a:moveTo>
                  <a:pt x="1540660" y="1425005"/>
                </a:moveTo>
                <a:cubicBezTo>
                  <a:pt x="1547823" y="1425005"/>
                  <a:pt x="1553622" y="1430810"/>
                  <a:pt x="1553622" y="1437968"/>
                </a:cubicBezTo>
                <a:cubicBezTo>
                  <a:pt x="1553622" y="1445126"/>
                  <a:pt x="1547823" y="1450930"/>
                  <a:pt x="1540660" y="1450930"/>
                </a:cubicBezTo>
                <a:cubicBezTo>
                  <a:pt x="1533497" y="1450930"/>
                  <a:pt x="1527698" y="1445126"/>
                  <a:pt x="1527698" y="1437968"/>
                </a:cubicBezTo>
                <a:cubicBezTo>
                  <a:pt x="1527698" y="1430810"/>
                  <a:pt x="1533497" y="1425005"/>
                  <a:pt x="1540660" y="1425005"/>
                </a:cubicBezTo>
                <a:close/>
                <a:moveTo>
                  <a:pt x="1602061" y="1424836"/>
                </a:moveTo>
                <a:cubicBezTo>
                  <a:pt x="1602181" y="1424834"/>
                  <a:pt x="1602283" y="1424834"/>
                  <a:pt x="1602403" y="1424836"/>
                </a:cubicBezTo>
                <a:cubicBezTo>
                  <a:pt x="1609566" y="1424931"/>
                  <a:pt x="1615297" y="1430810"/>
                  <a:pt x="1615195" y="1437969"/>
                </a:cubicBezTo>
                <a:cubicBezTo>
                  <a:pt x="1615195" y="1445223"/>
                  <a:pt x="1609311" y="1451102"/>
                  <a:pt x="1602061" y="1451102"/>
                </a:cubicBezTo>
                <a:cubicBezTo>
                  <a:pt x="1594847" y="1451010"/>
                  <a:pt x="1589014" y="1445183"/>
                  <a:pt x="1588929" y="1437969"/>
                </a:cubicBezTo>
                <a:cubicBezTo>
                  <a:pt x="1588929" y="1430715"/>
                  <a:pt x="1594813" y="1424836"/>
                  <a:pt x="1602061" y="1424836"/>
                </a:cubicBezTo>
                <a:close/>
                <a:moveTo>
                  <a:pt x="1664145" y="1424664"/>
                </a:moveTo>
                <a:cubicBezTo>
                  <a:pt x="1671496" y="1424664"/>
                  <a:pt x="1677449" y="1430620"/>
                  <a:pt x="1677449" y="1437968"/>
                </a:cubicBezTo>
                <a:cubicBezTo>
                  <a:pt x="1677449" y="1445316"/>
                  <a:pt x="1671496" y="1451272"/>
                  <a:pt x="1664145" y="1451272"/>
                </a:cubicBezTo>
                <a:cubicBezTo>
                  <a:pt x="1656794" y="1451272"/>
                  <a:pt x="1650842" y="1445316"/>
                  <a:pt x="1650842" y="1437968"/>
                </a:cubicBezTo>
                <a:cubicBezTo>
                  <a:pt x="1650842" y="1430620"/>
                  <a:pt x="1656794" y="1424664"/>
                  <a:pt x="1664145" y="1424664"/>
                </a:cubicBezTo>
                <a:close/>
                <a:moveTo>
                  <a:pt x="1909067" y="1424494"/>
                </a:moveTo>
                <a:cubicBezTo>
                  <a:pt x="1916504" y="1424494"/>
                  <a:pt x="1922542" y="1430527"/>
                  <a:pt x="1922542" y="1437969"/>
                </a:cubicBezTo>
                <a:cubicBezTo>
                  <a:pt x="1922542" y="1445410"/>
                  <a:pt x="1916504" y="1451443"/>
                  <a:pt x="1909067" y="1451443"/>
                </a:cubicBezTo>
                <a:cubicBezTo>
                  <a:pt x="1901665" y="1451351"/>
                  <a:pt x="1895679" y="1445373"/>
                  <a:pt x="1895594" y="1437969"/>
                </a:cubicBezTo>
                <a:cubicBezTo>
                  <a:pt x="1895594" y="1430527"/>
                  <a:pt x="1901631" y="1424494"/>
                  <a:pt x="1909067" y="1424494"/>
                </a:cubicBezTo>
                <a:close/>
                <a:moveTo>
                  <a:pt x="1847667" y="1424494"/>
                </a:moveTo>
                <a:cubicBezTo>
                  <a:pt x="1855103" y="1424494"/>
                  <a:pt x="1861141" y="1430527"/>
                  <a:pt x="1861141" y="1437969"/>
                </a:cubicBezTo>
                <a:cubicBezTo>
                  <a:pt x="1861141" y="1445410"/>
                  <a:pt x="1855103" y="1451443"/>
                  <a:pt x="1847667" y="1451443"/>
                </a:cubicBezTo>
                <a:cubicBezTo>
                  <a:pt x="1840264" y="1451351"/>
                  <a:pt x="1834278" y="1445373"/>
                  <a:pt x="1834193" y="1437969"/>
                </a:cubicBezTo>
                <a:cubicBezTo>
                  <a:pt x="1834193" y="1430527"/>
                  <a:pt x="1840230" y="1424494"/>
                  <a:pt x="1847667" y="1424494"/>
                </a:cubicBezTo>
                <a:close/>
                <a:moveTo>
                  <a:pt x="1786265" y="1424494"/>
                </a:moveTo>
                <a:cubicBezTo>
                  <a:pt x="1793701" y="1424494"/>
                  <a:pt x="1799739" y="1430527"/>
                  <a:pt x="1799739" y="1437969"/>
                </a:cubicBezTo>
                <a:cubicBezTo>
                  <a:pt x="1799739" y="1445410"/>
                  <a:pt x="1793701" y="1451443"/>
                  <a:pt x="1786265" y="1451443"/>
                </a:cubicBezTo>
                <a:cubicBezTo>
                  <a:pt x="1778863" y="1451351"/>
                  <a:pt x="1772876" y="1445373"/>
                  <a:pt x="1772791" y="1437969"/>
                </a:cubicBezTo>
                <a:cubicBezTo>
                  <a:pt x="1772791" y="1430527"/>
                  <a:pt x="1778828" y="1424494"/>
                  <a:pt x="1786265" y="1424494"/>
                </a:cubicBezTo>
                <a:close/>
                <a:moveTo>
                  <a:pt x="1724864" y="1424494"/>
                </a:moveTo>
                <a:cubicBezTo>
                  <a:pt x="1732300" y="1424494"/>
                  <a:pt x="1738338" y="1430527"/>
                  <a:pt x="1738338" y="1437969"/>
                </a:cubicBezTo>
                <a:cubicBezTo>
                  <a:pt x="1738338" y="1445410"/>
                  <a:pt x="1732300" y="1451443"/>
                  <a:pt x="1724864" y="1451443"/>
                </a:cubicBezTo>
                <a:cubicBezTo>
                  <a:pt x="1717462" y="1451351"/>
                  <a:pt x="1711475" y="1445373"/>
                  <a:pt x="1711390" y="1437969"/>
                </a:cubicBezTo>
                <a:cubicBezTo>
                  <a:pt x="1711390" y="1430527"/>
                  <a:pt x="1717427" y="1424494"/>
                  <a:pt x="1724864" y="1424494"/>
                </a:cubicBezTo>
                <a:close/>
                <a:moveTo>
                  <a:pt x="5629" y="1375714"/>
                </a:moveTo>
                <a:lnTo>
                  <a:pt x="6481" y="1376567"/>
                </a:lnTo>
                <a:cubicBezTo>
                  <a:pt x="6209" y="1376719"/>
                  <a:pt x="5884" y="1376719"/>
                  <a:pt x="5629" y="1376567"/>
                </a:cubicBezTo>
                <a:cubicBezTo>
                  <a:pt x="5355" y="1376692"/>
                  <a:pt x="5049" y="1376692"/>
                  <a:pt x="4776" y="1376567"/>
                </a:cubicBezTo>
                <a:cubicBezTo>
                  <a:pt x="4776" y="1376096"/>
                  <a:pt x="5151" y="1375714"/>
                  <a:pt x="5629" y="1375714"/>
                </a:cubicBezTo>
                <a:close/>
                <a:moveTo>
                  <a:pt x="67030" y="1374862"/>
                </a:moveTo>
                <a:cubicBezTo>
                  <a:pt x="67149" y="1374848"/>
                  <a:pt x="67269" y="1374848"/>
                  <a:pt x="67388" y="1374862"/>
                </a:cubicBezTo>
                <a:cubicBezTo>
                  <a:pt x="68241" y="1374962"/>
                  <a:pt x="68838" y="1375725"/>
                  <a:pt x="68735" y="1376567"/>
                </a:cubicBezTo>
                <a:cubicBezTo>
                  <a:pt x="68735" y="1377509"/>
                  <a:pt x="67968" y="1378273"/>
                  <a:pt x="67030" y="1378273"/>
                </a:cubicBezTo>
                <a:cubicBezTo>
                  <a:pt x="66126" y="1378193"/>
                  <a:pt x="65410" y="1377475"/>
                  <a:pt x="65325" y="1376567"/>
                </a:cubicBezTo>
                <a:cubicBezTo>
                  <a:pt x="65325" y="1375626"/>
                  <a:pt x="66092" y="1374862"/>
                  <a:pt x="67030" y="1374862"/>
                </a:cubicBezTo>
                <a:close/>
                <a:moveTo>
                  <a:pt x="129114" y="1374179"/>
                </a:moveTo>
                <a:cubicBezTo>
                  <a:pt x="130427" y="1374179"/>
                  <a:pt x="131502" y="1375249"/>
                  <a:pt x="131502" y="1376567"/>
                </a:cubicBezTo>
                <a:cubicBezTo>
                  <a:pt x="131502" y="1377886"/>
                  <a:pt x="130427" y="1378955"/>
                  <a:pt x="129114" y="1378955"/>
                </a:cubicBezTo>
                <a:cubicBezTo>
                  <a:pt x="127834" y="1378872"/>
                  <a:pt x="126811" y="1377850"/>
                  <a:pt x="126726" y="1376567"/>
                </a:cubicBezTo>
                <a:cubicBezTo>
                  <a:pt x="126726" y="1375249"/>
                  <a:pt x="127800" y="1374179"/>
                  <a:pt x="129114" y="1374179"/>
                </a:cubicBezTo>
                <a:close/>
                <a:moveTo>
                  <a:pt x="189833" y="1373497"/>
                </a:moveTo>
                <a:cubicBezTo>
                  <a:pt x="191521" y="1373497"/>
                  <a:pt x="192902" y="1374872"/>
                  <a:pt x="192902" y="1376568"/>
                </a:cubicBezTo>
                <a:cubicBezTo>
                  <a:pt x="192902" y="1378263"/>
                  <a:pt x="191521" y="1379638"/>
                  <a:pt x="189833" y="1379638"/>
                </a:cubicBezTo>
                <a:cubicBezTo>
                  <a:pt x="188144" y="1379638"/>
                  <a:pt x="186763" y="1378263"/>
                  <a:pt x="186763" y="1376568"/>
                </a:cubicBezTo>
                <a:cubicBezTo>
                  <a:pt x="186763" y="1374872"/>
                  <a:pt x="188144" y="1373497"/>
                  <a:pt x="189833" y="1373497"/>
                </a:cubicBezTo>
                <a:close/>
                <a:moveTo>
                  <a:pt x="251234" y="1372814"/>
                </a:moveTo>
                <a:cubicBezTo>
                  <a:pt x="253298" y="1372814"/>
                  <a:pt x="254986" y="1374494"/>
                  <a:pt x="254986" y="1376567"/>
                </a:cubicBezTo>
                <a:cubicBezTo>
                  <a:pt x="254986" y="1378639"/>
                  <a:pt x="253298" y="1380319"/>
                  <a:pt x="251234" y="1380319"/>
                </a:cubicBezTo>
                <a:cubicBezTo>
                  <a:pt x="249170" y="1380319"/>
                  <a:pt x="247482" y="1378639"/>
                  <a:pt x="247482" y="1376567"/>
                </a:cubicBezTo>
                <a:cubicBezTo>
                  <a:pt x="247482" y="1374494"/>
                  <a:pt x="249170" y="1372814"/>
                  <a:pt x="251234" y="1372814"/>
                </a:cubicBezTo>
                <a:close/>
                <a:moveTo>
                  <a:pt x="312635" y="1371962"/>
                </a:moveTo>
                <a:cubicBezTo>
                  <a:pt x="312754" y="1371957"/>
                  <a:pt x="312874" y="1371957"/>
                  <a:pt x="312976" y="1371962"/>
                </a:cubicBezTo>
                <a:cubicBezTo>
                  <a:pt x="315330" y="1372058"/>
                  <a:pt x="317172" y="1374043"/>
                  <a:pt x="317069" y="1376397"/>
                </a:cubicBezTo>
                <a:cubicBezTo>
                  <a:pt x="317069" y="1378846"/>
                  <a:pt x="315091" y="1380831"/>
                  <a:pt x="312635" y="1380831"/>
                </a:cubicBezTo>
                <a:cubicBezTo>
                  <a:pt x="310179" y="1380831"/>
                  <a:pt x="308201" y="1378846"/>
                  <a:pt x="308201" y="1376397"/>
                </a:cubicBezTo>
                <a:cubicBezTo>
                  <a:pt x="308201" y="1373948"/>
                  <a:pt x="310179" y="1371962"/>
                  <a:pt x="312635" y="1371962"/>
                </a:cubicBezTo>
                <a:close/>
                <a:moveTo>
                  <a:pt x="374402" y="1371486"/>
                </a:moveTo>
                <a:cubicBezTo>
                  <a:pt x="377134" y="1371486"/>
                  <a:pt x="379348" y="1373700"/>
                  <a:pt x="379348" y="1376432"/>
                </a:cubicBezTo>
                <a:cubicBezTo>
                  <a:pt x="379348" y="1379164"/>
                  <a:pt x="377134" y="1381378"/>
                  <a:pt x="374402" y="1381378"/>
                </a:cubicBezTo>
                <a:cubicBezTo>
                  <a:pt x="371670" y="1381378"/>
                  <a:pt x="369456" y="1379164"/>
                  <a:pt x="369456" y="1376432"/>
                </a:cubicBezTo>
                <a:cubicBezTo>
                  <a:pt x="369456" y="1373700"/>
                  <a:pt x="371670" y="1371486"/>
                  <a:pt x="374402" y="1371486"/>
                </a:cubicBezTo>
                <a:close/>
                <a:moveTo>
                  <a:pt x="436120" y="1370938"/>
                </a:moveTo>
                <a:cubicBezTo>
                  <a:pt x="439224" y="1370938"/>
                  <a:pt x="441748" y="1373458"/>
                  <a:pt x="441748" y="1376567"/>
                </a:cubicBezTo>
                <a:cubicBezTo>
                  <a:pt x="441748" y="1379676"/>
                  <a:pt x="439224" y="1382195"/>
                  <a:pt x="436120" y="1382195"/>
                </a:cubicBezTo>
                <a:cubicBezTo>
                  <a:pt x="433015" y="1382195"/>
                  <a:pt x="430492" y="1379676"/>
                  <a:pt x="430492" y="1376567"/>
                </a:cubicBezTo>
                <a:cubicBezTo>
                  <a:pt x="430492" y="1373458"/>
                  <a:pt x="433015" y="1370938"/>
                  <a:pt x="436120" y="1370938"/>
                </a:cubicBezTo>
                <a:close/>
                <a:moveTo>
                  <a:pt x="496838" y="1370256"/>
                </a:moveTo>
                <a:cubicBezTo>
                  <a:pt x="496957" y="1370253"/>
                  <a:pt x="497077" y="1370253"/>
                  <a:pt x="497179" y="1370256"/>
                </a:cubicBezTo>
                <a:cubicBezTo>
                  <a:pt x="500573" y="1370352"/>
                  <a:pt x="503251" y="1373178"/>
                  <a:pt x="503149" y="1376567"/>
                </a:cubicBezTo>
                <a:cubicBezTo>
                  <a:pt x="503149" y="1380051"/>
                  <a:pt x="500318" y="1382877"/>
                  <a:pt x="496838" y="1382877"/>
                </a:cubicBezTo>
                <a:cubicBezTo>
                  <a:pt x="493393" y="1382787"/>
                  <a:pt x="490613" y="1380014"/>
                  <a:pt x="490528" y="1376567"/>
                </a:cubicBezTo>
                <a:cubicBezTo>
                  <a:pt x="490528" y="1373082"/>
                  <a:pt x="493359" y="1370256"/>
                  <a:pt x="496838" y="1370256"/>
                </a:cubicBezTo>
                <a:close/>
                <a:moveTo>
                  <a:pt x="558606" y="1369610"/>
                </a:moveTo>
                <a:cubicBezTo>
                  <a:pt x="562374" y="1369610"/>
                  <a:pt x="565429" y="1372664"/>
                  <a:pt x="565429" y="1376432"/>
                </a:cubicBezTo>
                <a:cubicBezTo>
                  <a:pt x="565429" y="1380200"/>
                  <a:pt x="562374" y="1383255"/>
                  <a:pt x="558606" y="1383255"/>
                </a:cubicBezTo>
                <a:cubicBezTo>
                  <a:pt x="554838" y="1383255"/>
                  <a:pt x="551784" y="1380200"/>
                  <a:pt x="551784" y="1376432"/>
                </a:cubicBezTo>
                <a:cubicBezTo>
                  <a:pt x="551784" y="1372664"/>
                  <a:pt x="554838" y="1369610"/>
                  <a:pt x="558606" y="1369610"/>
                </a:cubicBezTo>
                <a:close/>
                <a:moveTo>
                  <a:pt x="619641" y="1369233"/>
                </a:moveTo>
                <a:cubicBezTo>
                  <a:pt x="623683" y="1369233"/>
                  <a:pt x="626975" y="1372517"/>
                  <a:pt x="626975" y="1376567"/>
                </a:cubicBezTo>
                <a:cubicBezTo>
                  <a:pt x="626975" y="1380618"/>
                  <a:pt x="623683" y="1383902"/>
                  <a:pt x="619641" y="1383902"/>
                </a:cubicBezTo>
                <a:cubicBezTo>
                  <a:pt x="615633" y="1383811"/>
                  <a:pt x="612392" y="1380581"/>
                  <a:pt x="612307" y="1376567"/>
                </a:cubicBezTo>
                <a:cubicBezTo>
                  <a:pt x="612307" y="1372517"/>
                  <a:pt x="615599" y="1369233"/>
                  <a:pt x="619641" y="1369233"/>
                </a:cubicBezTo>
                <a:close/>
                <a:moveTo>
                  <a:pt x="681042" y="1368550"/>
                </a:moveTo>
                <a:cubicBezTo>
                  <a:pt x="685477" y="1368550"/>
                  <a:pt x="689059" y="1372139"/>
                  <a:pt x="689059" y="1376567"/>
                </a:cubicBezTo>
                <a:cubicBezTo>
                  <a:pt x="689059" y="1380994"/>
                  <a:pt x="685477" y="1384583"/>
                  <a:pt x="681042" y="1384583"/>
                </a:cubicBezTo>
                <a:cubicBezTo>
                  <a:pt x="676608" y="1384583"/>
                  <a:pt x="673027" y="1380994"/>
                  <a:pt x="673027" y="1376567"/>
                </a:cubicBezTo>
                <a:cubicBezTo>
                  <a:pt x="673027" y="1372139"/>
                  <a:pt x="676608" y="1368550"/>
                  <a:pt x="681042" y="1368550"/>
                </a:cubicBezTo>
                <a:close/>
                <a:moveTo>
                  <a:pt x="743126" y="1368039"/>
                </a:moveTo>
                <a:cubicBezTo>
                  <a:pt x="747833" y="1368039"/>
                  <a:pt x="751653" y="1371858"/>
                  <a:pt x="751653" y="1376567"/>
                </a:cubicBezTo>
                <a:cubicBezTo>
                  <a:pt x="751653" y="1381277"/>
                  <a:pt x="747833" y="1385095"/>
                  <a:pt x="743126" y="1385095"/>
                </a:cubicBezTo>
                <a:cubicBezTo>
                  <a:pt x="738452" y="1385005"/>
                  <a:pt x="734683" y="1381239"/>
                  <a:pt x="734598" y="1376567"/>
                </a:cubicBezTo>
                <a:cubicBezTo>
                  <a:pt x="734598" y="1371858"/>
                  <a:pt x="738418" y="1368039"/>
                  <a:pt x="743126" y="1368039"/>
                </a:cubicBezTo>
                <a:close/>
                <a:moveTo>
                  <a:pt x="803845" y="1367528"/>
                </a:moveTo>
                <a:cubicBezTo>
                  <a:pt x="803964" y="1367526"/>
                  <a:pt x="804067" y="1367526"/>
                  <a:pt x="804186" y="1367528"/>
                </a:cubicBezTo>
                <a:cubicBezTo>
                  <a:pt x="809081" y="1367623"/>
                  <a:pt x="812987" y="1371671"/>
                  <a:pt x="812885" y="1376567"/>
                </a:cubicBezTo>
                <a:cubicBezTo>
                  <a:pt x="812885" y="1381560"/>
                  <a:pt x="808843" y="1385607"/>
                  <a:pt x="803845" y="1385607"/>
                </a:cubicBezTo>
                <a:cubicBezTo>
                  <a:pt x="798848" y="1385607"/>
                  <a:pt x="794806" y="1381560"/>
                  <a:pt x="794806" y="1376567"/>
                </a:cubicBezTo>
                <a:cubicBezTo>
                  <a:pt x="794806" y="1371575"/>
                  <a:pt x="798848" y="1367528"/>
                  <a:pt x="803845" y="1367528"/>
                </a:cubicBezTo>
                <a:close/>
                <a:moveTo>
                  <a:pt x="865246" y="1367015"/>
                </a:moveTo>
                <a:cubicBezTo>
                  <a:pt x="870516" y="1367015"/>
                  <a:pt x="874797" y="1371291"/>
                  <a:pt x="874797" y="1376567"/>
                </a:cubicBezTo>
                <a:cubicBezTo>
                  <a:pt x="874797" y="1381842"/>
                  <a:pt x="870516" y="1386118"/>
                  <a:pt x="865246" y="1386118"/>
                </a:cubicBezTo>
                <a:cubicBezTo>
                  <a:pt x="859976" y="1386118"/>
                  <a:pt x="855695" y="1381842"/>
                  <a:pt x="855695" y="1376567"/>
                </a:cubicBezTo>
                <a:cubicBezTo>
                  <a:pt x="855695" y="1371291"/>
                  <a:pt x="859976" y="1367015"/>
                  <a:pt x="865246" y="1367015"/>
                </a:cubicBezTo>
                <a:close/>
                <a:moveTo>
                  <a:pt x="926647" y="1366504"/>
                </a:moveTo>
                <a:cubicBezTo>
                  <a:pt x="926767" y="1366502"/>
                  <a:pt x="926869" y="1366502"/>
                  <a:pt x="926988" y="1366504"/>
                </a:cubicBezTo>
                <a:cubicBezTo>
                  <a:pt x="932446" y="1366599"/>
                  <a:pt x="936812" y="1371104"/>
                  <a:pt x="936710" y="1376567"/>
                </a:cubicBezTo>
                <a:cubicBezTo>
                  <a:pt x="936710" y="1382123"/>
                  <a:pt x="932208" y="1386630"/>
                  <a:pt x="926647" y="1386630"/>
                </a:cubicBezTo>
                <a:cubicBezTo>
                  <a:pt x="921121" y="1386539"/>
                  <a:pt x="916669" y="1382086"/>
                  <a:pt x="916585" y="1376567"/>
                </a:cubicBezTo>
                <a:cubicBezTo>
                  <a:pt x="916585" y="1371010"/>
                  <a:pt x="921087" y="1366504"/>
                  <a:pt x="926647" y="1366504"/>
                </a:cubicBezTo>
                <a:close/>
                <a:moveTo>
                  <a:pt x="988048" y="1365992"/>
                </a:moveTo>
                <a:cubicBezTo>
                  <a:pt x="993881" y="1365992"/>
                  <a:pt x="998623" y="1370727"/>
                  <a:pt x="998623" y="1376567"/>
                </a:cubicBezTo>
                <a:cubicBezTo>
                  <a:pt x="998623" y="1382407"/>
                  <a:pt x="993881" y="1387142"/>
                  <a:pt x="988048" y="1387142"/>
                </a:cubicBezTo>
                <a:cubicBezTo>
                  <a:pt x="982215" y="1387142"/>
                  <a:pt x="977474" y="1382407"/>
                  <a:pt x="977474" y="1376567"/>
                </a:cubicBezTo>
                <a:cubicBezTo>
                  <a:pt x="977474" y="1370727"/>
                  <a:pt x="982215" y="1365992"/>
                  <a:pt x="988048" y="1365992"/>
                </a:cubicBezTo>
                <a:close/>
                <a:moveTo>
                  <a:pt x="1050132" y="1365480"/>
                </a:moveTo>
                <a:cubicBezTo>
                  <a:pt x="1056255" y="1365480"/>
                  <a:pt x="1061218" y="1370444"/>
                  <a:pt x="1061218" y="1376567"/>
                </a:cubicBezTo>
                <a:cubicBezTo>
                  <a:pt x="1061133" y="1382651"/>
                  <a:pt x="1056221" y="1387561"/>
                  <a:pt x="1050132" y="1387653"/>
                </a:cubicBezTo>
                <a:cubicBezTo>
                  <a:pt x="1044043" y="1387561"/>
                  <a:pt x="1039131" y="1382651"/>
                  <a:pt x="1039046" y="1376567"/>
                </a:cubicBezTo>
                <a:cubicBezTo>
                  <a:pt x="1039046" y="1370444"/>
                  <a:pt x="1044009" y="1365480"/>
                  <a:pt x="1050132" y="1365480"/>
                </a:cubicBezTo>
                <a:close/>
                <a:moveTo>
                  <a:pt x="1110851" y="1365139"/>
                </a:moveTo>
                <a:cubicBezTo>
                  <a:pt x="1117161" y="1365139"/>
                  <a:pt x="1122278" y="1370256"/>
                  <a:pt x="1122278" y="1376567"/>
                </a:cubicBezTo>
                <a:cubicBezTo>
                  <a:pt x="1122278" y="1382878"/>
                  <a:pt x="1117161" y="1387994"/>
                  <a:pt x="1110851" y="1387994"/>
                </a:cubicBezTo>
                <a:cubicBezTo>
                  <a:pt x="1104540" y="1387994"/>
                  <a:pt x="1099424" y="1382878"/>
                  <a:pt x="1099424" y="1376567"/>
                </a:cubicBezTo>
                <a:cubicBezTo>
                  <a:pt x="1099424" y="1370256"/>
                  <a:pt x="1104540" y="1365139"/>
                  <a:pt x="1110851" y="1365139"/>
                </a:cubicBezTo>
                <a:close/>
                <a:moveTo>
                  <a:pt x="1172253" y="1364628"/>
                </a:moveTo>
                <a:cubicBezTo>
                  <a:pt x="1178853" y="1364628"/>
                  <a:pt x="1184192" y="1369974"/>
                  <a:pt x="1184192" y="1376568"/>
                </a:cubicBezTo>
                <a:cubicBezTo>
                  <a:pt x="1184192" y="1383161"/>
                  <a:pt x="1178853" y="1388507"/>
                  <a:pt x="1172253" y="1388507"/>
                </a:cubicBezTo>
                <a:cubicBezTo>
                  <a:pt x="1165703" y="1388415"/>
                  <a:pt x="1160399" y="1383124"/>
                  <a:pt x="1160314" y="1376568"/>
                </a:cubicBezTo>
                <a:cubicBezTo>
                  <a:pt x="1160314" y="1369974"/>
                  <a:pt x="1165652" y="1364628"/>
                  <a:pt x="1172253" y="1364628"/>
                </a:cubicBezTo>
                <a:close/>
                <a:moveTo>
                  <a:pt x="1233654" y="1364286"/>
                </a:moveTo>
                <a:cubicBezTo>
                  <a:pt x="1240442" y="1364286"/>
                  <a:pt x="1245934" y="1369785"/>
                  <a:pt x="1245934" y="1376567"/>
                </a:cubicBezTo>
                <a:cubicBezTo>
                  <a:pt x="1245934" y="1383348"/>
                  <a:pt x="1240442" y="1388847"/>
                  <a:pt x="1233654" y="1388847"/>
                </a:cubicBezTo>
                <a:cubicBezTo>
                  <a:pt x="1226916" y="1388755"/>
                  <a:pt x="1221459" y="1383311"/>
                  <a:pt x="1221374" y="1376567"/>
                </a:cubicBezTo>
                <a:cubicBezTo>
                  <a:pt x="1221374" y="1369785"/>
                  <a:pt x="1226865" y="1364286"/>
                  <a:pt x="1233654" y="1364286"/>
                </a:cubicBezTo>
                <a:close/>
                <a:moveTo>
                  <a:pt x="1971152" y="1364117"/>
                </a:moveTo>
                <a:cubicBezTo>
                  <a:pt x="1971271" y="1364115"/>
                  <a:pt x="1971373" y="1364115"/>
                  <a:pt x="1971492" y="1364117"/>
                </a:cubicBezTo>
                <a:cubicBezTo>
                  <a:pt x="1978281" y="1364212"/>
                  <a:pt x="1983705" y="1369786"/>
                  <a:pt x="1983603" y="1376568"/>
                </a:cubicBezTo>
                <a:cubicBezTo>
                  <a:pt x="1983603" y="1383444"/>
                  <a:pt x="1978025" y="1389018"/>
                  <a:pt x="1971152" y="1389018"/>
                </a:cubicBezTo>
                <a:cubicBezTo>
                  <a:pt x="1964278" y="1389018"/>
                  <a:pt x="1958701" y="1383444"/>
                  <a:pt x="1958701" y="1376568"/>
                </a:cubicBezTo>
                <a:cubicBezTo>
                  <a:pt x="1958701" y="1369691"/>
                  <a:pt x="1964278" y="1364117"/>
                  <a:pt x="1971152" y="1364117"/>
                </a:cubicBezTo>
                <a:close/>
                <a:moveTo>
                  <a:pt x="1295055" y="1363945"/>
                </a:moveTo>
                <a:cubicBezTo>
                  <a:pt x="1302031" y="1363945"/>
                  <a:pt x="1307676" y="1369596"/>
                  <a:pt x="1307676" y="1376567"/>
                </a:cubicBezTo>
                <a:cubicBezTo>
                  <a:pt x="1307676" y="1383538"/>
                  <a:pt x="1302031" y="1389188"/>
                  <a:pt x="1295055" y="1389188"/>
                </a:cubicBezTo>
                <a:cubicBezTo>
                  <a:pt x="1288079" y="1389188"/>
                  <a:pt x="1282434" y="1383538"/>
                  <a:pt x="1282434" y="1376567"/>
                </a:cubicBezTo>
                <a:cubicBezTo>
                  <a:pt x="1282434" y="1369596"/>
                  <a:pt x="1288079" y="1363945"/>
                  <a:pt x="1295055" y="1363945"/>
                </a:cubicBezTo>
                <a:close/>
                <a:moveTo>
                  <a:pt x="1357138" y="1363604"/>
                </a:moveTo>
                <a:cubicBezTo>
                  <a:pt x="1364097" y="1363599"/>
                  <a:pt x="1369828" y="1369096"/>
                  <a:pt x="1370101" y="1376055"/>
                </a:cubicBezTo>
                <a:cubicBezTo>
                  <a:pt x="1370101" y="1383214"/>
                  <a:pt x="1364302" y="1389018"/>
                  <a:pt x="1357138" y="1389018"/>
                </a:cubicBezTo>
                <a:cubicBezTo>
                  <a:pt x="1350180" y="1389023"/>
                  <a:pt x="1344449" y="1383526"/>
                  <a:pt x="1344176" y="1376567"/>
                </a:cubicBezTo>
                <a:cubicBezTo>
                  <a:pt x="1344176" y="1369409"/>
                  <a:pt x="1349975" y="1363604"/>
                  <a:pt x="1357138" y="1363604"/>
                </a:cubicBezTo>
                <a:close/>
                <a:moveTo>
                  <a:pt x="1417857" y="1363263"/>
                </a:moveTo>
                <a:cubicBezTo>
                  <a:pt x="1425208" y="1363263"/>
                  <a:pt x="1431161" y="1369219"/>
                  <a:pt x="1431161" y="1376567"/>
                </a:cubicBezTo>
                <a:cubicBezTo>
                  <a:pt x="1431161" y="1383915"/>
                  <a:pt x="1425208" y="1389871"/>
                  <a:pt x="1417857" y="1389871"/>
                </a:cubicBezTo>
                <a:cubicBezTo>
                  <a:pt x="1410506" y="1389871"/>
                  <a:pt x="1404554" y="1383915"/>
                  <a:pt x="1404554" y="1376567"/>
                </a:cubicBezTo>
                <a:cubicBezTo>
                  <a:pt x="1404554" y="1369219"/>
                  <a:pt x="1410506" y="1363263"/>
                  <a:pt x="1417857" y="1363263"/>
                </a:cubicBezTo>
                <a:close/>
                <a:moveTo>
                  <a:pt x="1479259" y="1363092"/>
                </a:moveTo>
                <a:cubicBezTo>
                  <a:pt x="1486695" y="1363092"/>
                  <a:pt x="1492733" y="1369125"/>
                  <a:pt x="1492733" y="1376567"/>
                </a:cubicBezTo>
                <a:cubicBezTo>
                  <a:pt x="1492733" y="1384008"/>
                  <a:pt x="1486695" y="1390041"/>
                  <a:pt x="1479259" y="1390041"/>
                </a:cubicBezTo>
                <a:cubicBezTo>
                  <a:pt x="1471857" y="1389949"/>
                  <a:pt x="1465870" y="1383971"/>
                  <a:pt x="1465785" y="1376567"/>
                </a:cubicBezTo>
                <a:cubicBezTo>
                  <a:pt x="1465785" y="1369125"/>
                  <a:pt x="1471822" y="1363092"/>
                  <a:pt x="1479259" y="1363092"/>
                </a:cubicBezTo>
                <a:close/>
                <a:moveTo>
                  <a:pt x="1541026" y="1362617"/>
                </a:moveTo>
                <a:cubicBezTo>
                  <a:pt x="1548656" y="1362617"/>
                  <a:pt x="1554842" y="1368802"/>
                  <a:pt x="1554842" y="1376432"/>
                </a:cubicBezTo>
                <a:cubicBezTo>
                  <a:pt x="1554842" y="1384062"/>
                  <a:pt x="1548656" y="1390248"/>
                  <a:pt x="1541026" y="1390248"/>
                </a:cubicBezTo>
                <a:cubicBezTo>
                  <a:pt x="1533396" y="1390248"/>
                  <a:pt x="1527211" y="1384062"/>
                  <a:pt x="1527211" y="1376432"/>
                </a:cubicBezTo>
                <a:cubicBezTo>
                  <a:pt x="1527211" y="1368802"/>
                  <a:pt x="1533396" y="1362617"/>
                  <a:pt x="1541026" y="1362617"/>
                </a:cubicBezTo>
                <a:close/>
                <a:moveTo>
                  <a:pt x="1602061" y="1362581"/>
                </a:moveTo>
                <a:cubicBezTo>
                  <a:pt x="1609787" y="1362581"/>
                  <a:pt x="1616047" y="1368843"/>
                  <a:pt x="1616047" y="1376567"/>
                </a:cubicBezTo>
                <a:cubicBezTo>
                  <a:pt x="1616047" y="1384292"/>
                  <a:pt x="1609787" y="1390553"/>
                  <a:pt x="1602061" y="1390553"/>
                </a:cubicBezTo>
                <a:cubicBezTo>
                  <a:pt x="1594335" y="1390553"/>
                  <a:pt x="1588076" y="1384292"/>
                  <a:pt x="1588076" y="1376567"/>
                </a:cubicBezTo>
                <a:cubicBezTo>
                  <a:pt x="1588076" y="1368843"/>
                  <a:pt x="1594335" y="1362581"/>
                  <a:pt x="1602061" y="1362581"/>
                </a:cubicBezTo>
                <a:close/>
                <a:moveTo>
                  <a:pt x="1724864" y="1362410"/>
                </a:moveTo>
                <a:cubicBezTo>
                  <a:pt x="1732675" y="1362410"/>
                  <a:pt x="1739020" y="1368748"/>
                  <a:pt x="1739020" y="1376567"/>
                </a:cubicBezTo>
                <a:cubicBezTo>
                  <a:pt x="1739020" y="1384385"/>
                  <a:pt x="1732675" y="1390723"/>
                  <a:pt x="1724864" y="1390723"/>
                </a:cubicBezTo>
                <a:cubicBezTo>
                  <a:pt x="1717086" y="1390631"/>
                  <a:pt x="1710792" y="1384346"/>
                  <a:pt x="1710708" y="1376567"/>
                </a:cubicBezTo>
                <a:cubicBezTo>
                  <a:pt x="1710708" y="1368748"/>
                  <a:pt x="1717052" y="1362410"/>
                  <a:pt x="1724864" y="1362410"/>
                </a:cubicBezTo>
                <a:close/>
                <a:moveTo>
                  <a:pt x="1664145" y="1362410"/>
                </a:moveTo>
                <a:cubicBezTo>
                  <a:pt x="1671956" y="1362410"/>
                  <a:pt x="1678301" y="1368748"/>
                  <a:pt x="1678301" y="1376567"/>
                </a:cubicBezTo>
                <a:cubicBezTo>
                  <a:pt x="1678301" y="1384385"/>
                  <a:pt x="1671956" y="1390723"/>
                  <a:pt x="1664145" y="1390723"/>
                </a:cubicBezTo>
                <a:cubicBezTo>
                  <a:pt x="1656367" y="1390631"/>
                  <a:pt x="1650073" y="1384346"/>
                  <a:pt x="1649989" y="1376567"/>
                </a:cubicBezTo>
                <a:cubicBezTo>
                  <a:pt x="1649989" y="1368748"/>
                  <a:pt x="1656333" y="1362410"/>
                  <a:pt x="1664145" y="1362410"/>
                </a:cubicBezTo>
                <a:close/>
                <a:moveTo>
                  <a:pt x="1909067" y="1362240"/>
                </a:moveTo>
                <a:cubicBezTo>
                  <a:pt x="1909187" y="1362238"/>
                  <a:pt x="1909289" y="1362238"/>
                  <a:pt x="1909409" y="1362240"/>
                </a:cubicBezTo>
                <a:cubicBezTo>
                  <a:pt x="1917221" y="1362335"/>
                  <a:pt x="1923497" y="1368748"/>
                  <a:pt x="1923395" y="1376567"/>
                </a:cubicBezTo>
                <a:cubicBezTo>
                  <a:pt x="1923395" y="1384479"/>
                  <a:pt x="1916982" y="1390894"/>
                  <a:pt x="1909067" y="1390894"/>
                </a:cubicBezTo>
                <a:cubicBezTo>
                  <a:pt x="1901188" y="1390802"/>
                  <a:pt x="1894826" y="1384441"/>
                  <a:pt x="1894741" y="1376567"/>
                </a:cubicBezTo>
                <a:cubicBezTo>
                  <a:pt x="1894741" y="1368654"/>
                  <a:pt x="1901154" y="1362240"/>
                  <a:pt x="1909067" y="1362240"/>
                </a:cubicBezTo>
                <a:close/>
                <a:moveTo>
                  <a:pt x="1847666" y="1362240"/>
                </a:moveTo>
                <a:cubicBezTo>
                  <a:pt x="1847786" y="1362238"/>
                  <a:pt x="1847888" y="1362238"/>
                  <a:pt x="1848007" y="1362240"/>
                </a:cubicBezTo>
                <a:cubicBezTo>
                  <a:pt x="1855819" y="1362335"/>
                  <a:pt x="1862095" y="1368748"/>
                  <a:pt x="1861993" y="1376567"/>
                </a:cubicBezTo>
                <a:cubicBezTo>
                  <a:pt x="1861993" y="1384479"/>
                  <a:pt x="1855580" y="1390894"/>
                  <a:pt x="1847666" y="1390894"/>
                </a:cubicBezTo>
                <a:cubicBezTo>
                  <a:pt x="1839787" y="1390802"/>
                  <a:pt x="1833424" y="1384441"/>
                  <a:pt x="1833340" y="1376567"/>
                </a:cubicBezTo>
                <a:cubicBezTo>
                  <a:pt x="1833340" y="1368654"/>
                  <a:pt x="1839752" y="1362240"/>
                  <a:pt x="1847666" y="1362240"/>
                </a:cubicBezTo>
                <a:close/>
                <a:moveTo>
                  <a:pt x="1786265" y="1362240"/>
                </a:moveTo>
                <a:cubicBezTo>
                  <a:pt x="1786385" y="1362238"/>
                  <a:pt x="1786487" y="1362238"/>
                  <a:pt x="1786606" y="1362240"/>
                </a:cubicBezTo>
                <a:cubicBezTo>
                  <a:pt x="1794418" y="1362335"/>
                  <a:pt x="1800695" y="1368748"/>
                  <a:pt x="1800592" y="1376567"/>
                </a:cubicBezTo>
                <a:cubicBezTo>
                  <a:pt x="1800592" y="1384479"/>
                  <a:pt x="1794179" y="1390894"/>
                  <a:pt x="1786265" y="1390894"/>
                </a:cubicBezTo>
                <a:cubicBezTo>
                  <a:pt x="1778386" y="1390802"/>
                  <a:pt x="1772024" y="1384441"/>
                  <a:pt x="1771939" y="1376567"/>
                </a:cubicBezTo>
                <a:cubicBezTo>
                  <a:pt x="1771939" y="1368654"/>
                  <a:pt x="1778352" y="1362240"/>
                  <a:pt x="1786265" y="1362240"/>
                </a:cubicBezTo>
                <a:close/>
                <a:moveTo>
                  <a:pt x="5628" y="1313801"/>
                </a:moveTo>
                <a:cubicBezTo>
                  <a:pt x="5748" y="1313783"/>
                  <a:pt x="5867" y="1313783"/>
                  <a:pt x="6004" y="1313801"/>
                </a:cubicBezTo>
                <a:cubicBezTo>
                  <a:pt x="6652" y="1313904"/>
                  <a:pt x="7095" y="1314514"/>
                  <a:pt x="6993" y="1315166"/>
                </a:cubicBezTo>
                <a:cubicBezTo>
                  <a:pt x="6993" y="1315920"/>
                  <a:pt x="6378" y="1316530"/>
                  <a:pt x="5628" y="1316530"/>
                </a:cubicBezTo>
                <a:cubicBezTo>
                  <a:pt x="4912" y="1316454"/>
                  <a:pt x="4332" y="1315886"/>
                  <a:pt x="4264" y="1315166"/>
                </a:cubicBezTo>
                <a:cubicBezTo>
                  <a:pt x="4264" y="1314412"/>
                  <a:pt x="4878" y="1313801"/>
                  <a:pt x="5628" y="1313801"/>
                </a:cubicBezTo>
                <a:close/>
                <a:moveTo>
                  <a:pt x="67029" y="1312948"/>
                </a:moveTo>
                <a:cubicBezTo>
                  <a:pt x="68258" y="1312948"/>
                  <a:pt x="69247" y="1313941"/>
                  <a:pt x="69247" y="1315166"/>
                </a:cubicBezTo>
                <a:cubicBezTo>
                  <a:pt x="69247" y="1316390"/>
                  <a:pt x="68258" y="1317383"/>
                  <a:pt x="67029" y="1317383"/>
                </a:cubicBezTo>
                <a:cubicBezTo>
                  <a:pt x="65802" y="1317383"/>
                  <a:pt x="64813" y="1316390"/>
                  <a:pt x="64813" y="1315166"/>
                </a:cubicBezTo>
                <a:cubicBezTo>
                  <a:pt x="64813" y="1313941"/>
                  <a:pt x="65802" y="1312948"/>
                  <a:pt x="67029" y="1312948"/>
                </a:cubicBezTo>
                <a:close/>
                <a:moveTo>
                  <a:pt x="129113" y="1312267"/>
                </a:moveTo>
                <a:cubicBezTo>
                  <a:pt x="129232" y="1312260"/>
                  <a:pt x="129352" y="1312260"/>
                  <a:pt x="129471" y="1312267"/>
                </a:cubicBezTo>
                <a:cubicBezTo>
                  <a:pt x="130973" y="1312364"/>
                  <a:pt x="132115" y="1313662"/>
                  <a:pt x="132013" y="1315166"/>
                </a:cubicBezTo>
                <a:cubicBezTo>
                  <a:pt x="132013" y="1316768"/>
                  <a:pt x="130716" y="1318066"/>
                  <a:pt x="129113" y="1318066"/>
                </a:cubicBezTo>
                <a:cubicBezTo>
                  <a:pt x="127544" y="1317980"/>
                  <a:pt x="126299" y="1316730"/>
                  <a:pt x="126214" y="1315166"/>
                </a:cubicBezTo>
                <a:cubicBezTo>
                  <a:pt x="126214" y="1313565"/>
                  <a:pt x="127510" y="1312267"/>
                  <a:pt x="129113" y="1312267"/>
                </a:cubicBezTo>
                <a:close/>
                <a:moveTo>
                  <a:pt x="190199" y="1311450"/>
                </a:moveTo>
                <a:cubicBezTo>
                  <a:pt x="192177" y="1311450"/>
                  <a:pt x="193780" y="1313054"/>
                  <a:pt x="193780" y="1315032"/>
                </a:cubicBezTo>
                <a:cubicBezTo>
                  <a:pt x="193780" y="1317010"/>
                  <a:pt x="192177" y="1318613"/>
                  <a:pt x="190199" y="1318613"/>
                </a:cubicBezTo>
                <a:cubicBezTo>
                  <a:pt x="188221" y="1318613"/>
                  <a:pt x="186617" y="1317010"/>
                  <a:pt x="186617" y="1315032"/>
                </a:cubicBezTo>
                <a:cubicBezTo>
                  <a:pt x="186617" y="1313054"/>
                  <a:pt x="188221" y="1311450"/>
                  <a:pt x="190199" y="1311450"/>
                </a:cubicBezTo>
                <a:close/>
                <a:moveTo>
                  <a:pt x="251234" y="1310901"/>
                </a:moveTo>
                <a:cubicBezTo>
                  <a:pt x="253587" y="1310901"/>
                  <a:pt x="255498" y="1312810"/>
                  <a:pt x="255498" y="1315165"/>
                </a:cubicBezTo>
                <a:cubicBezTo>
                  <a:pt x="255498" y="1317521"/>
                  <a:pt x="253587" y="1319429"/>
                  <a:pt x="251234" y="1319429"/>
                </a:cubicBezTo>
                <a:cubicBezTo>
                  <a:pt x="248880" y="1319429"/>
                  <a:pt x="246970" y="1317521"/>
                  <a:pt x="246970" y="1315165"/>
                </a:cubicBezTo>
                <a:cubicBezTo>
                  <a:pt x="246970" y="1312810"/>
                  <a:pt x="248880" y="1310901"/>
                  <a:pt x="251234" y="1310901"/>
                </a:cubicBezTo>
                <a:close/>
                <a:moveTo>
                  <a:pt x="312635" y="1310219"/>
                </a:moveTo>
                <a:cubicBezTo>
                  <a:pt x="315364" y="1310219"/>
                  <a:pt x="317581" y="1312433"/>
                  <a:pt x="317581" y="1315166"/>
                </a:cubicBezTo>
                <a:cubicBezTo>
                  <a:pt x="317581" y="1317898"/>
                  <a:pt x="315364" y="1320112"/>
                  <a:pt x="312635" y="1320112"/>
                </a:cubicBezTo>
                <a:cubicBezTo>
                  <a:pt x="309906" y="1320112"/>
                  <a:pt x="307689" y="1317898"/>
                  <a:pt x="307689" y="1315166"/>
                </a:cubicBezTo>
                <a:cubicBezTo>
                  <a:pt x="307689" y="1312433"/>
                  <a:pt x="309906" y="1310219"/>
                  <a:pt x="312635" y="1310219"/>
                </a:cubicBezTo>
                <a:close/>
                <a:moveTo>
                  <a:pt x="374036" y="1309537"/>
                </a:moveTo>
                <a:cubicBezTo>
                  <a:pt x="377140" y="1309537"/>
                  <a:pt x="379665" y="1312057"/>
                  <a:pt x="379665" y="1315166"/>
                </a:cubicBezTo>
                <a:cubicBezTo>
                  <a:pt x="379665" y="1318275"/>
                  <a:pt x="377140" y="1320794"/>
                  <a:pt x="374036" y="1320794"/>
                </a:cubicBezTo>
                <a:cubicBezTo>
                  <a:pt x="370932" y="1320794"/>
                  <a:pt x="368408" y="1318275"/>
                  <a:pt x="368408" y="1315166"/>
                </a:cubicBezTo>
                <a:cubicBezTo>
                  <a:pt x="368408" y="1312057"/>
                  <a:pt x="370932" y="1309537"/>
                  <a:pt x="374036" y="1309537"/>
                </a:cubicBezTo>
                <a:close/>
                <a:moveTo>
                  <a:pt x="436119" y="1309025"/>
                </a:moveTo>
                <a:cubicBezTo>
                  <a:pt x="439326" y="1309014"/>
                  <a:pt x="441987" y="1311464"/>
                  <a:pt x="442259" y="1314654"/>
                </a:cubicBezTo>
                <a:cubicBezTo>
                  <a:pt x="442259" y="1318045"/>
                  <a:pt x="439514" y="1320794"/>
                  <a:pt x="436119" y="1320794"/>
                </a:cubicBezTo>
                <a:cubicBezTo>
                  <a:pt x="432913" y="1320806"/>
                  <a:pt x="430252" y="1318355"/>
                  <a:pt x="429980" y="1315166"/>
                </a:cubicBezTo>
                <a:cubicBezTo>
                  <a:pt x="429980" y="1311775"/>
                  <a:pt x="432725" y="1309025"/>
                  <a:pt x="436119" y="1309025"/>
                </a:cubicBezTo>
                <a:close/>
                <a:moveTo>
                  <a:pt x="496839" y="1308343"/>
                </a:moveTo>
                <a:cubicBezTo>
                  <a:pt x="500608" y="1308343"/>
                  <a:pt x="503661" y="1311398"/>
                  <a:pt x="503661" y="1315166"/>
                </a:cubicBezTo>
                <a:cubicBezTo>
                  <a:pt x="503661" y="1318933"/>
                  <a:pt x="500608" y="1321988"/>
                  <a:pt x="496839" y="1321988"/>
                </a:cubicBezTo>
                <a:cubicBezTo>
                  <a:pt x="493069" y="1321988"/>
                  <a:pt x="490017" y="1318933"/>
                  <a:pt x="490017" y="1315166"/>
                </a:cubicBezTo>
                <a:cubicBezTo>
                  <a:pt x="490017" y="1311398"/>
                  <a:pt x="493069" y="1308343"/>
                  <a:pt x="496839" y="1308343"/>
                </a:cubicBezTo>
                <a:close/>
                <a:moveTo>
                  <a:pt x="558239" y="1307831"/>
                </a:moveTo>
                <a:cubicBezTo>
                  <a:pt x="562282" y="1307831"/>
                  <a:pt x="565573" y="1311115"/>
                  <a:pt x="565573" y="1315165"/>
                </a:cubicBezTo>
                <a:cubicBezTo>
                  <a:pt x="565573" y="1319216"/>
                  <a:pt x="562282" y="1322499"/>
                  <a:pt x="558239" y="1322499"/>
                </a:cubicBezTo>
                <a:cubicBezTo>
                  <a:pt x="554231" y="1322409"/>
                  <a:pt x="550990" y="1319179"/>
                  <a:pt x="550906" y="1315165"/>
                </a:cubicBezTo>
                <a:cubicBezTo>
                  <a:pt x="550906" y="1311115"/>
                  <a:pt x="554197" y="1307831"/>
                  <a:pt x="558239" y="1307831"/>
                </a:cubicBezTo>
                <a:close/>
                <a:moveTo>
                  <a:pt x="619641" y="1307149"/>
                </a:moveTo>
                <a:cubicBezTo>
                  <a:pt x="624075" y="1307149"/>
                  <a:pt x="627657" y="1310738"/>
                  <a:pt x="627657" y="1315166"/>
                </a:cubicBezTo>
                <a:cubicBezTo>
                  <a:pt x="627657" y="1319593"/>
                  <a:pt x="624075" y="1323182"/>
                  <a:pt x="619641" y="1323182"/>
                </a:cubicBezTo>
                <a:cubicBezTo>
                  <a:pt x="615206" y="1323182"/>
                  <a:pt x="611625" y="1319593"/>
                  <a:pt x="611625" y="1315166"/>
                </a:cubicBezTo>
                <a:cubicBezTo>
                  <a:pt x="611625" y="1310738"/>
                  <a:pt x="615206" y="1307149"/>
                  <a:pt x="619641" y="1307149"/>
                </a:cubicBezTo>
                <a:close/>
                <a:moveTo>
                  <a:pt x="681409" y="1306503"/>
                </a:moveTo>
                <a:cubicBezTo>
                  <a:pt x="686119" y="1306503"/>
                  <a:pt x="689937" y="1310321"/>
                  <a:pt x="689937" y="1315031"/>
                </a:cubicBezTo>
                <a:cubicBezTo>
                  <a:pt x="689937" y="1319741"/>
                  <a:pt x="686119" y="1323559"/>
                  <a:pt x="681409" y="1323559"/>
                </a:cubicBezTo>
                <a:cubicBezTo>
                  <a:pt x="676699" y="1323559"/>
                  <a:pt x="672881" y="1319741"/>
                  <a:pt x="672881" y="1315031"/>
                </a:cubicBezTo>
                <a:cubicBezTo>
                  <a:pt x="672881" y="1310321"/>
                  <a:pt x="676699" y="1306503"/>
                  <a:pt x="681409" y="1306503"/>
                </a:cubicBezTo>
                <a:close/>
                <a:moveTo>
                  <a:pt x="743126" y="1305955"/>
                </a:moveTo>
                <a:cubicBezTo>
                  <a:pt x="748209" y="1305955"/>
                  <a:pt x="752336" y="1310080"/>
                  <a:pt x="752336" y="1315166"/>
                </a:cubicBezTo>
                <a:cubicBezTo>
                  <a:pt x="752336" y="1320252"/>
                  <a:pt x="748209" y="1324376"/>
                  <a:pt x="743126" y="1324376"/>
                </a:cubicBezTo>
                <a:cubicBezTo>
                  <a:pt x="738078" y="1324285"/>
                  <a:pt x="734001" y="1320214"/>
                  <a:pt x="733916" y="1315166"/>
                </a:cubicBezTo>
                <a:cubicBezTo>
                  <a:pt x="733916" y="1310080"/>
                  <a:pt x="738043" y="1305955"/>
                  <a:pt x="743126" y="1305955"/>
                </a:cubicBezTo>
                <a:close/>
                <a:moveTo>
                  <a:pt x="803845" y="1305444"/>
                </a:moveTo>
                <a:cubicBezTo>
                  <a:pt x="803964" y="1305442"/>
                  <a:pt x="804066" y="1305442"/>
                  <a:pt x="804185" y="1305444"/>
                </a:cubicBezTo>
                <a:cubicBezTo>
                  <a:pt x="809456" y="1305539"/>
                  <a:pt x="813669" y="1309892"/>
                  <a:pt x="813567" y="1315166"/>
                </a:cubicBezTo>
                <a:cubicBezTo>
                  <a:pt x="813567" y="1320535"/>
                  <a:pt x="809217" y="1324887"/>
                  <a:pt x="803845" y="1324887"/>
                </a:cubicBezTo>
                <a:cubicBezTo>
                  <a:pt x="798506" y="1324797"/>
                  <a:pt x="794208" y="1320497"/>
                  <a:pt x="794123" y="1315166"/>
                </a:cubicBezTo>
                <a:cubicBezTo>
                  <a:pt x="794123" y="1309796"/>
                  <a:pt x="798472" y="1305444"/>
                  <a:pt x="803845" y="1305444"/>
                </a:cubicBezTo>
                <a:close/>
                <a:moveTo>
                  <a:pt x="865246" y="1304932"/>
                </a:moveTo>
                <a:cubicBezTo>
                  <a:pt x="870892" y="1304932"/>
                  <a:pt x="875480" y="1309514"/>
                  <a:pt x="875480" y="1315166"/>
                </a:cubicBezTo>
                <a:cubicBezTo>
                  <a:pt x="875480" y="1320818"/>
                  <a:pt x="870892" y="1325400"/>
                  <a:pt x="865246" y="1325400"/>
                </a:cubicBezTo>
                <a:cubicBezTo>
                  <a:pt x="859601" y="1325400"/>
                  <a:pt x="855013" y="1320818"/>
                  <a:pt x="855013" y="1315166"/>
                </a:cubicBezTo>
                <a:cubicBezTo>
                  <a:pt x="855013" y="1309514"/>
                  <a:pt x="859601" y="1304932"/>
                  <a:pt x="865246" y="1304932"/>
                </a:cubicBezTo>
                <a:close/>
                <a:moveTo>
                  <a:pt x="988048" y="1303739"/>
                </a:moveTo>
                <a:cubicBezTo>
                  <a:pt x="988168" y="1303737"/>
                  <a:pt x="988270" y="1303737"/>
                  <a:pt x="988389" y="1303739"/>
                </a:cubicBezTo>
                <a:cubicBezTo>
                  <a:pt x="994513" y="1303834"/>
                  <a:pt x="999408" y="1308874"/>
                  <a:pt x="999305" y="1314996"/>
                </a:cubicBezTo>
                <a:cubicBezTo>
                  <a:pt x="999305" y="1321213"/>
                  <a:pt x="994257" y="1326253"/>
                  <a:pt x="988048" y="1326253"/>
                </a:cubicBezTo>
                <a:cubicBezTo>
                  <a:pt x="981874" y="1326160"/>
                  <a:pt x="976876" y="1321175"/>
                  <a:pt x="976792" y="1314996"/>
                </a:cubicBezTo>
                <a:cubicBezTo>
                  <a:pt x="976792" y="1308779"/>
                  <a:pt x="981823" y="1303739"/>
                  <a:pt x="988048" y="1303739"/>
                </a:cubicBezTo>
                <a:close/>
                <a:moveTo>
                  <a:pt x="1110851" y="1303738"/>
                </a:moveTo>
                <a:cubicBezTo>
                  <a:pt x="1117537" y="1303738"/>
                  <a:pt x="1122961" y="1309161"/>
                  <a:pt x="1122961" y="1315848"/>
                </a:cubicBezTo>
                <a:cubicBezTo>
                  <a:pt x="1122961" y="1322536"/>
                  <a:pt x="1117537" y="1327958"/>
                  <a:pt x="1110851" y="1327958"/>
                </a:cubicBezTo>
                <a:cubicBezTo>
                  <a:pt x="1104165" y="1327958"/>
                  <a:pt x="1098742" y="1322536"/>
                  <a:pt x="1098742" y="1315848"/>
                </a:cubicBezTo>
                <a:cubicBezTo>
                  <a:pt x="1098742" y="1309161"/>
                  <a:pt x="1104165" y="1303738"/>
                  <a:pt x="1110851" y="1303738"/>
                </a:cubicBezTo>
                <a:close/>
                <a:moveTo>
                  <a:pt x="1050132" y="1303738"/>
                </a:moveTo>
                <a:cubicBezTo>
                  <a:pt x="1056631" y="1303738"/>
                  <a:pt x="1061901" y="1309007"/>
                  <a:pt x="1061901" y="1315507"/>
                </a:cubicBezTo>
                <a:cubicBezTo>
                  <a:pt x="1061901" y="1322007"/>
                  <a:pt x="1056631" y="1327276"/>
                  <a:pt x="1050132" y="1327276"/>
                </a:cubicBezTo>
                <a:cubicBezTo>
                  <a:pt x="1043634" y="1327276"/>
                  <a:pt x="1038364" y="1322007"/>
                  <a:pt x="1038364" y="1315507"/>
                </a:cubicBezTo>
                <a:cubicBezTo>
                  <a:pt x="1038364" y="1309007"/>
                  <a:pt x="1043634" y="1303738"/>
                  <a:pt x="1050132" y="1303738"/>
                </a:cubicBezTo>
                <a:close/>
                <a:moveTo>
                  <a:pt x="926648" y="1303738"/>
                </a:moveTo>
                <a:cubicBezTo>
                  <a:pt x="932583" y="1303738"/>
                  <a:pt x="937393" y="1308550"/>
                  <a:pt x="937393" y="1314484"/>
                </a:cubicBezTo>
                <a:cubicBezTo>
                  <a:pt x="937393" y="1320417"/>
                  <a:pt x="932583" y="1325229"/>
                  <a:pt x="926648" y="1325229"/>
                </a:cubicBezTo>
                <a:cubicBezTo>
                  <a:pt x="920746" y="1325137"/>
                  <a:pt x="915988" y="1320380"/>
                  <a:pt x="915903" y="1314484"/>
                </a:cubicBezTo>
                <a:cubicBezTo>
                  <a:pt x="915903" y="1308550"/>
                  <a:pt x="920712" y="1303738"/>
                  <a:pt x="926648" y="1303738"/>
                </a:cubicBezTo>
                <a:close/>
                <a:moveTo>
                  <a:pt x="1172253" y="1302544"/>
                </a:moveTo>
                <a:cubicBezTo>
                  <a:pt x="1179229" y="1302544"/>
                  <a:pt x="1184874" y="1308195"/>
                  <a:pt x="1184874" y="1315166"/>
                </a:cubicBezTo>
                <a:cubicBezTo>
                  <a:pt x="1184874" y="1322137"/>
                  <a:pt x="1179229" y="1327787"/>
                  <a:pt x="1172253" y="1327787"/>
                </a:cubicBezTo>
                <a:cubicBezTo>
                  <a:pt x="1165277" y="1327787"/>
                  <a:pt x="1159632" y="1322137"/>
                  <a:pt x="1159632" y="1315166"/>
                </a:cubicBezTo>
                <a:cubicBezTo>
                  <a:pt x="1159632" y="1308195"/>
                  <a:pt x="1165277" y="1302544"/>
                  <a:pt x="1172253" y="1302544"/>
                </a:cubicBezTo>
                <a:close/>
                <a:moveTo>
                  <a:pt x="1233654" y="1302203"/>
                </a:moveTo>
                <a:cubicBezTo>
                  <a:pt x="1240817" y="1302203"/>
                  <a:pt x="1246616" y="1308008"/>
                  <a:pt x="1246616" y="1315166"/>
                </a:cubicBezTo>
                <a:cubicBezTo>
                  <a:pt x="1246616" y="1322324"/>
                  <a:pt x="1240817" y="1328128"/>
                  <a:pt x="1233654" y="1328128"/>
                </a:cubicBezTo>
                <a:cubicBezTo>
                  <a:pt x="1226491" y="1328128"/>
                  <a:pt x="1220692" y="1322324"/>
                  <a:pt x="1220692" y="1315166"/>
                </a:cubicBezTo>
                <a:cubicBezTo>
                  <a:pt x="1220692" y="1308008"/>
                  <a:pt x="1226491" y="1302203"/>
                  <a:pt x="1233654" y="1302203"/>
                </a:cubicBezTo>
                <a:close/>
                <a:moveTo>
                  <a:pt x="1971151" y="1302033"/>
                </a:moveTo>
                <a:cubicBezTo>
                  <a:pt x="1971271" y="1302031"/>
                  <a:pt x="1971373" y="1302031"/>
                  <a:pt x="1971492" y="1302033"/>
                </a:cubicBezTo>
                <a:cubicBezTo>
                  <a:pt x="1978656" y="1302128"/>
                  <a:pt x="1984387" y="1308007"/>
                  <a:pt x="1984284" y="1315166"/>
                </a:cubicBezTo>
                <a:cubicBezTo>
                  <a:pt x="1984284" y="1322420"/>
                  <a:pt x="1978400" y="1328299"/>
                  <a:pt x="1971151" y="1328299"/>
                </a:cubicBezTo>
                <a:cubicBezTo>
                  <a:pt x="1963937" y="1328207"/>
                  <a:pt x="1958103" y="1322380"/>
                  <a:pt x="1958019" y="1315166"/>
                </a:cubicBezTo>
                <a:cubicBezTo>
                  <a:pt x="1958019" y="1307912"/>
                  <a:pt x="1963903" y="1302033"/>
                  <a:pt x="1971151" y="1302033"/>
                </a:cubicBezTo>
                <a:close/>
                <a:moveTo>
                  <a:pt x="1295055" y="1301862"/>
                </a:moveTo>
                <a:cubicBezTo>
                  <a:pt x="1302406" y="1301862"/>
                  <a:pt x="1308359" y="1307818"/>
                  <a:pt x="1308359" y="1315166"/>
                </a:cubicBezTo>
                <a:cubicBezTo>
                  <a:pt x="1308359" y="1322514"/>
                  <a:pt x="1302406" y="1328470"/>
                  <a:pt x="1295055" y="1328470"/>
                </a:cubicBezTo>
                <a:cubicBezTo>
                  <a:pt x="1287704" y="1328470"/>
                  <a:pt x="1281752" y="1322514"/>
                  <a:pt x="1281752" y="1315166"/>
                </a:cubicBezTo>
                <a:cubicBezTo>
                  <a:pt x="1281752" y="1307818"/>
                  <a:pt x="1287704" y="1301862"/>
                  <a:pt x="1295055" y="1301862"/>
                </a:cubicBezTo>
                <a:close/>
                <a:moveTo>
                  <a:pt x="1357138" y="1301521"/>
                </a:moveTo>
                <a:cubicBezTo>
                  <a:pt x="1364677" y="1301521"/>
                  <a:pt x="1370783" y="1307631"/>
                  <a:pt x="1370783" y="1315166"/>
                </a:cubicBezTo>
                <a:cubicBezTo>
                  <a:pt x="1370783" y="1322702"/>
                  <a:pt x="1364677" y="1328811"/>
                  <a:pt x="1357138" y="1328811"/>
                </a:cubicBezTo>
                <a:cubicBezTo>
                  <a:pt x="1349600" y="1328811"/>
                  <a:pt x="1343494" y="1322702"/>
                  <a:pt x="1343494" y="1315166"/>
                </a:cubicBezTo>
                <a:cubicBezTo>
                  <a:pt x="1343494" y="1307631"/>
                  <a:pt x="1349600" y="1301521"/>
                  <a:pt x="1357138" y="1301521"/>
                </a:cubicBezTo>
                <a:close/>
                <a:moveTo>
                  <a:pt x="1417858" y="1301180"/>
                </a:moveTo>
                <a:cubicBezTo>
                  <a:pt x="1425584" y="1301180"/>
                  <a:pt x="1431844" y="1307442"/>
                  <a:pt x="1431844" y="1315166"/>
                </a:cubicBezTo>
                <a:cubicBezTo>
                  <a:pt x="1431844" y="1322891"/>
                  <a:pt x="1425584" y="1329152"/>
                  <a:pt x="1417858" y="1329152"/>
                </a:cubicBezTo>
                <a:cubicBezTo>
                  <a:pt x="1410131" y="1329152"/>
                  <a:pt x="1403872" y="1322891"/>
                  <a:pt x="1403872" y="1315166"/>
                </a:cubicBezTo>
                <a:cubicBezTo>
                  <a:pt x="1403872" y="1307442"/>
                  <a:pt x="1410131" y="1301180"/>
                  <a:pt x="1417858" y="1301180"/>
                </a:cubicBezTo>
                <a:close/>
                <a:moveTo>
                  <a:pt x="1479258" y="1300839"/>
                </a:moveTo>
                <a:cubicBezTo>
                  <a:pt x="1479378" y="1300837"/>
                  <a:pt x="1479480" y="1300837"/>
                  <a:pt x="1479599" y="1300839"/>
                </a:cubicBezTo>
                <a:cubicBezTo>
                  <a:pt x="1487411" y="1300934"/>
                  <a:pt x="1493688" y="1307347"/>
                  <a:pt x="1493585" y="1315166"/>
                </a:cubicBezTo>
                <a:cubicBezTo>
                  <a:pt x="1493585" y="1323078"/>
                  <a:pt x="1487172" y="1329493"/>
                  <a:pt x="1479258" y="1329493"/>
                </a:cubicBezTo>
                <a:cubicBezTo>
                  <a:pt x="1471379" y="1329401"/>
                  <a:pt x="1465017" y="1323040"/>
                  <a:pt x="1464932" y="1315166"/>
                </a:cubicBezTo>
                <a:cubicBezTo>
                  <a:pt x="1464932" y="1307253"/>
                  <a:pt x="1471345" y="1300839"/>
                  <a:pt x="1479258" y="1300839"/>
                </a:cubicBezTo>
                <a:close/>
                <a:moveTo>
                  <a:pt x="1540660" y="1300668"/>
                </a:moveTo>
                <a:cubicBezTo>
                  <a:pt x="1548659" y="1300668"/>
                  <a:pt x="1555157" y="1307160"/>
                  <a:pt x="1555157" y="1315166"/>
                </a:cubicBezTo>
                <a:cubicBezTo>
                  <a:pt x="1555157" y="1323172"/>
                  <a:pt x="1548659" y="1329663"/>
                  <a:pt x="1540660" y="1329663"/>
                </a:cubicBezTo>
                <a:cubicBezTo>
                  <a:pt x="1532661" y="1329663"/>
                  <a:pt x="1526163" y="1323172"/>
                  <a:pt x="1526163" y="1315166"/>
                </a:cubicBezTo>
                <a:cubicBezTo>
                  <a:pt x="1526163" y="1307160"/>
                  <a:pt x="1532661" y="1300668"/>
                  <a:pt x="1540660" y="1300668"/>
                </a:cubicBezTo>
                <a:close/>
                <a:moveTo>
                  <a:pt x="1602061" y="1300498"/>
                </a:moveTo>
                <a:cubicBezTo>
                  <a:pt x="1602181" y="1300496"/>
                  <a:pt x="1602283" y="1300496"/>
                  <a:pt x="1602403" y="1300498"/>
                </a:cubicBezTo>
                <a:cubicBezTo>
                  <a:pt x="1610402" y="1300593"/>
                  <a:pt x="1616832" y="1307160"/>
                  <a:pt x="1616730" y="1315166"/>
                </a:cubicBezTo>
                <a:cubicBezTo>
                  <a:pt x="1616730" y="1323267"/>
                  <a:pt x="1610163" y="1329834"/>
                  <a:pt x="1602061" y="1329834"/>
                </a:cubicBezTo>
                <a:cubicBezTo>
                  <a:pt x="1593994" y="1329742"/>
                  <a:pt x="1587479" y="1323228"/>
                  <a:pt x="1587394" y="1315166"/>
                </a:cubicBezTo>
                <a:cubicBezTo>
                  <a:pt x="1587394" y="1307064"/>
                  <a:pt x="1593960" y="1300498"/>
                  <a:pt x="1602061" y="1300498"/>
                </a:cubicBezTo>
                <a:close/>
                <a:moveTo>
                  <a:pt x="1664145" y="1300327"/>
                </a:moveTo>
                <a:cubicBezTo>
                  <a:pt x="1672332" y="1300327"/>
                  <a:pt x="1678984" y="1306971"/>
                  <a:pt x="1678984" y="1315166"/>
                </a:cubicBezTo>
                <a:cubicBezTo>
                  <a:pt x="1678984" y="1323361"/>
                  <a:pt x="1672332" y="1330005"/>
                  <a:pt x="1664145" y="1330005"/>
                </a:cubicBezTo>
                <a:cubicBezTo>
                  <a:pt x="1655958" y="1330005"/>
                  <a:pt x="1649307" y="1323361"/>
                  <a:pt x="1649307" y="1315166"/>
                </a:cubicBezTo>
                <a:cubicBezTo>
                  <a:pt x="1649307" y="1306971"/>
                  <a:pt x="1655958" y="1300327"/>
                  <a:pt x="1664145" y="1300327"/>
                </a:cubicBezTo>
                <a:close/>
                <a:moveTo>
                  <a:pt x="1724864" y="1300157"/>
                </a:moveTo>
                <a:cubicBezTo>
                  <a:pt x="1724983" y="1300155"/>
                  <a:pt x="1725086" y="1300155"/>
                  <a:pt x="1725205" y="1300157"/>
                </a:cubicBezTo>
                <a:cubicBezTo>
                  <a:pt x="1733409" y="1300252"/>
                  <a:pt x="1739976" y="1306971"/>
                  <a:pt x="1739873" y="1315166"/>
                </a:cubicBezTo>
                <a:cubicBezTo>
                  <a:pt x="1739873" y="1315224"/>
                  <a:pt x="1739873" y="1315280"/>
                  <a:pt x="1739873" y="1315338"/>
                </a:cubicBezTo>
                <a:cubicBezTo>
                  <a:pt x="1739771" y="1323532"/>
                  <a:pt x="1733051" y="1330098"/>
                  <a:pt x="1724864" y="1330005"/>
                </a:cubicBezTo>
                <a:cubicBezTo>
                  <a:pt x="1716643" y="1330005"/>
                  <a:pt x="1709940" y="1323389"/>
                  <a:pt x="1709855" y="1315166"/>
                </a:cubicBezTo>
                <a:cubicBezTo>
                  <a:pt x="1709855" y="1306877"/>
                  <a:pt x="1716575" y="1300157"/>
                  <a:pt x="1724864" y="1300157"/>
                </a:cubicBezTo>
                <a:close/>
                <a:moveTo>
                  <a:pt x="1909067" y="1299986"/>
                </a:moveTo>
                <a:cubicBezTo>
                  <a:pt x="1917459" y="1299986"/>
                  <a:pt x="1924247" y="1306783"/>
                  <a:pt x="1924247" y="1315166"/>
                </a:cubicBezTo>
                <a:cubicBezTo>
                  <a:pt x="1924247" y="1315224"/>
                  <a:pt x="1924247" y="1315281"/>
                  <a:pt x="1924247" y="1315338"/>
                </a:cubicBezTo>
                <a:cubicBezTo>
                  <a:pt x="1924145" y="1323626"/>
                  <a:pt x="1917357" y="1330269"/>
                  <a:pt x="1909067" y="1330175"/>
                </a:cubicBezTo>
                <a:cubicBezTo>
                  <a:pt x="1909016" y="1330175"/>
                  <a:pt x="1908948" y="1330177"/>
                  <a:pt x="1908897" y="1330177"/>
                </a:cubicBezTo>
                <a:cubicBezTo>
                  <a:pt x="1900608" y="1330175"/>
                  <a:pt x="1893888" y="1323455"/>
                  <a:pt x="1893888" y="1315166"/>
                </a:cubicBezTo>
                <a:cubicBezTo>
                  <a:pt x="1893888" y="1306783"/>
                  <a:pt x="1900676" y="1299986"/>
                  <a:pt x="1909067" y="1299986"/>
                </a:cubicBezTo>
                <a:close/>
                <a:moveTo>
                  <a:pt x="1847667" y="1299986"/>
                </a:moveTo>
                <a:cubicBezTo>
                  <a:pt x="1856058" y="1299986"/>
                  <a:pt x="1862846" y="1306783"/>
                  <a:pt x="1862846" y="1315166"/>
                </a:cubicBezTo>
                <a:cubicBezTo>
                  <a:pt x="1862846" y="1315224"/>
                  <a:pt x="1862846" y="1315281"/>
                  <a:pt x="1862846" y="1315338"/>
                </a:cubicBezTo>
                <a:cubicBezTo>
                  <a:pt x="1862744" y="1323626"/>
                  <a:pt x="1855956" y="1330269"/>
                  <a:pt x="1847667" y="1330175"/>
                </a:cubicBezTo>
                <a:cubicBezTo>
                  <a:pt x="1847615" y="1330175"/>
                  <a:pt x="1847547" y="1330177"/>
                  <a:pt x="1847496" y="1330177"/>
                </a:cubicBezTo>
                <a:cubicBezTo>
                  <a:pt x="1839207" y="1330175"/>
                  <a:pt x="1832487" y="1323455"/>
                  <a:pt x="1832487" y="1315166"/>
                </a:cubicBezTo>
                <a:cubicBezTo>
                  <a:pt x="1832487" y="1306783"/>
                  <a:pt x="1839275" y="1299986"/>
                  <a:pt x="1847667" y="1299986"/>
                </a:cubicBezTo>
                <a:close/>
                <a:moveTo>
                  <a:pt x="1786266" y="1299986"/>
                </a:moveTo>
                <a:cubicBezTo>
                  <a:pt x="1794657" y="1299986"/>
                  <a:pt x="1801445" y="1306783"/>
                  <a:pt x="1801445" y="1315166"/>
                </a:cubicBezTo>
                <a:cubicBezTo>
                  <a:pt x="1801445" y="1315224"/>
                  <a:pt x="1801445" y="1315281"/>
                  <a:pt x="1801445" y="1315338"/>
                </a:cubicBezTo>
                <a:cubicBezTo>
                  <a:pt x="1801343" y="1323626"/>
                  <a:pt x="1794555" y="1330269"/>
                  <a:pt x="1786266" y="1330175"/>
                </a:cubicBezTo>
                <a:cubicBezTo>
                  <a:pt x="1786215" y="1330175"/>
                  <a:pt x="1786146" y="1330177"/>
                  <a:pt x="1786095" y="1330177"/>
                </a:cubicBezTo>
                <a:cubicBezTo>
                  <a:pt x="1777806" y="1330175"/>
                  <a:pt x="1771086" y="1323455"/>
                  <a:pt x="1771086" y="1315166"/>
                </a:cubicBezTo>
                <a:cubicBezTo>
                  <a:pt x="1771086" y="1306783"/>
                  <a:pt x="1777874" y="1299986"/>
                  <a:pt x="1786266" y="1299986"/>
                </a:cubicBezTo>
                <a:close/>
                <a:moveTo>
                  <a:pt x="5628" y="1252571"/>
                </a:moveTo>
                <a:cubicBezTo>
                  <a:pt x="5747" y="1252557"/>
                  <a:pt x="5867" y="1252557"/>
                  <a:pt x="5986" y="1252571"/>
                </a:cubicBezTo>
                <a:cubicBezTo>
                  <a:pt x="6839" y="1252671"/>
                  <a:pt x="7436" y="1253434"/>
                  <a:pt x="7333" y="1254276"/>
                </a:cubicBezTo>
                <a:cubicBezTo>
                  <a:pt x="7333" y="1255218"/>
                  <a:pt x="6566" y="1255982"/>
                  <a:pt x="5628" y="1255982"/>
                </a:cubicBezTo>
                <a:cubicBezTo>
                  <a:pt x="4724" y="1255902"/>
                  <a:pt x="4008" y="1255184"/>
                  <a:pt x="3923" y="1254276"/>
                </a:cubicBezTo>
                <a:cubicBezTo>
                  <a:pt x="3923" y="1253335"/>
                  <a:pt x="4690" y="1252571"/>
                  <a:pt x="5628" y="1252571"/>
                </a:cubicBezTo>
                <a:close/>
                <a:moveTo>
                  <a:pt x="67029" y="1251035"/>
                </a:moveTo>
                <a:cubicBezTo>
                  <a:pt x="68530" y="1251035"/>
                  <a:pt x="69758" y="1252257"/>
                  <a:pt x="69758" y="1253764"/>
                </a:cubicBezTo>
                <a:cubicBezTo>
                  <a:pt x="69758" y="1255272"/>
                  <a:pt x="68530" y="1256493"/>
                  <a:pt x="67029" y="1256493"/>
                </a:cubicBezTo>
                <a:cubicBezTo>
                  <a:pt x="65528" y="1256493"/>
                  <a:pt x="64301" y="1255272"/>
                  <a:pt x="64301" y="1253764"/>
                </a:cubicBezTo>
                <a:cubicBezTo>
                  <a:pt x="64301" y="1252257"/>
                  <a:pt x="65528" y="1251035"/>
                  <a:pt x="67029" y="1251035"/>
                </a:cubicBezTo>
                <a:close/>
                <a:moveTo>
                  <a:pt x="129113" y="1250353"/>
                </a:moveTo>
                <a:cubicBezTo>
                  <a:pt x="130989" y="1250353"/>
                  <a:pt x="132524" y="1251880"/>
                  <a:pt x="132524" y="1253765"/>
                </a:cubicBezTo>
                <a:cubicBezTo>
                  <a:pt x="132524" y="1255649"/>
                  <a:pt x="130989" y="1257176"/>
                  <a:pt x="129113" y="1257176"/>
                </a:cubicBezTo>
                <a:cubicBezTo>
                  <a:pt x="127237" y="1257176"/>
                  <a:pt x="125702" y="1255649"/>
                  <a:pt x="125702" y="1253765"/>
                </a:cubicBezTo>
                <a:cubicBezTo>
                  <a:pt x="125702" y="1251880"/>
                  <a:pt x="127237" y="1250353"/>
                  <a:pt x="129113" y="1250353"/>
                </a:cubicBezTo>
                <a:close/>
                <a:moveTo>
                  <a:pt x="189832" y="1249671"/>
                </a:moveTo>
                <a:cubicBezTo>
                  <a:pt x="189951" y="1249666"/>
                  <a:pt x="190071" y="1249666"/>
                  <a:pt x="190173" y="1249671"/>
                </a:cubicBezTo>
                <a:cubicBezTo>
                  <a:pt x="192339" y="1249768"/>
                  <a:pt x="194028" y="1251600"/>
                  <a:pt x="193925" y="1253765"/>
                </a:cubicBezTo>
                <a:cubicBezTo>
                  <a:pt x="193925" y="1256026"/>
                  <a:pt x="192100" y="1257858"/>
                  <a:pt x="189832" y="1257858"/>
                </a:cubicBezTo>
                <a:cubicBezTo>
                  <a:pt x="187563" y="1257858"/>
                  <a:pt x="185739" y="1256026"/>
                  <a:pt x="185739" y="1253765"/>
                </a:cubicBezTo>
                <a:cubicBezTo>
                  <a:pt x="185739" y="1251505"/>
                  <a:pt x="187563" y="1249671"/>
                  <a:pt x="189832" y="1249671"/>
                </a:cubicBezTo>
                <a:close/>
                <a:moveTo>
                  <a:pt x="251233" y="1248989"/>
                </a:moveTo>
                <a:cubicBezTo>
                  <a:pt x="251352" y="1248984"/>
                  <a:pt x="251472" y="1248984"/>
                  <a:pt x="251574" y="1248989"/>
                </a:cubicBezTo>
                <a:cubicBezTo>
                  <a:pt x="254116" y="1249085"/>
                  <a:pt x="256111" y="1251224"/>
                  <a:pt x="256009" y="1253765"/>
                </a:cubicBezTo>
                <a:cubicBezTo>
                  <a:pt x="256009" y="1256402"/>
                  <a:pt x="253877" y="1258541"/>
                  <a:pt x="251233" y="1258541"/>
                </a:cubicBezTo>
                <a:cubicBezTo>
                  <a:pt x="248641" y="1258452"/>
                  <a:pt x="246543" y="1256364"/>
                  <a:pt x="246458" y="1253765"/>
                </a:cubicBezTo>
                <a:cubicBezTo>
                  <a:pt x="246458" y="1251128"/>
                  <a:pt x="248590" y="1248989"/>
                  <a:pt x="251233" y="1248989"/>
                </a:cubicBezTo>
                <a:close/>
                <a:moveTo>
                  <a:pt x="312635" y="1248306"/>
                </a:moveTo>
                <a:cubicBezTo>
                  <a:pt x="315654" y="1248306"/>
                  <a:pt x="318092" y="1250751"/>
                  <a:pt x="318092" y="1253764"/>
                </a:cubicBezTo>
                <a:cubicBezTo>
                  <a:pt x="318092" y="1256778"/>
                  <a:pt x="315654" y="1259222"/>
                  <a:pt x="312635" y="1259222"/>
                </a:cubicBezTo>
                <a:cubicBezTo>
                  <a:pt x="309649" y="1259134"/>
                  <a:pt x="307262" y="1256741"/>
                  <a:pt x="307177" y="1253764"/>
                </a:cubicBezTo>
                <a:cubicBezTo>
                  <a:pt x="307177" y="1250751"/>
                  <a:pt x="309616" y="1248306"/>
                  <a:pt x="312635" y="1248306"/>
                </a:cubicBezTo>
                <a:close/>
                <a:moveTo>
                  <a:pt x="374035" y="1247624"/>
                </a:moveTo>
                <a:cubicBezTo>
                  <a:pt x="377430" y="1247624"/>
                  <a:pt x="380176" y="1250374"/>
                  <a:pt x="380176" y="1253765"/>
                </a:cubicBezTo>
                <a:cubicBezTo>
                  <a:pt x="380176" y="1257155"/>
                  <a:pt x="377430" y="1259905"/>
                  <a:pt x="374035" y="1259905"/>
                </a:cubicBezTo>
                <a:cubicBezTo>
                  <a:pt x="370642" y="1259905"/>
                  <a:pt x="367896" y="1257155"/>
                  <a:pt x="367896" y="1253765"/>
                </a:cubicBezTo>
                <a:cubicBezTo>
                  <a:pt x="367896" y="1250374"/>
                  <a:pt x="370642" y="1247624"/>
                  <a:pt x="374035" y="1247624"/>
                </a:cubicBezTo>
                <a:close/>
                <a:moveTo>
                  <a:pt x="436120" y="1247113"/>
                </a:moveTo>
                <a:cubicBezTo>
                  <a:pt x="436239" y="1247110"/>
                  <a:pt x="436359" y="1247110"/>
                  <a:pt x="436461" y="1247113"/>
                </a:cubicBezTo>
                <a:cubicBezTo>
                  <a:pt x="440043" y="1247209"/>
                  <a:pt x="442874" y="1250186"/>
                  <a:pt x="442772" y="1253765"/>
                </a:cubicBezTo>
                <a:cubicBezTo>
                  <a:pt x="442772" y="1257439"/>
                  <a:pt x="439787" y="1260417"/>
                  <a:pt x="436120" y="1260417"/>
                </a:cubicBezTo>
                <a:cubicBezTo>
                  <a:pt x="432486" y="1260326"/>
                  <a:pt x="429553" y="1257401"/>
                  <a:pt x="429468" y="1253765"/>
                </a:cubicBezTo>
                <a:cubicBezTo>
                  <a:pt x="429468" y="1250091"/>
                  <a:pt x="432453" y="1247113"/>
                  <a:pt x="436120" y="1247113"/>
                </a:cubicBezTo>
                <a:close/>
                <a:moveTo>
                  <a:pt x="496838" y="1246430"/>
                </a:moveTo>
                <a:cubicBezTo>
                  <a:pt x="500881" y="1246430"/>
                  <a:pt x="504172" y="1249714"/>
                  <a:pt x="504172" y="1253764"/>
                </a:cubicBezTo>
                <a:cubicBezTo>
                  <a:pt x="504172" y="1257815"/>
                  <a:pt x="500881" y="1261099"/>
                  <a:pt x="496838" y="1261099"/>
                </a:cubicBezTo>
                <a:cubicBezTo>
                  <a:pt x="492831" y="1261008"/>
                  <a:pt x="489590" y="1257778"/>
                  <a:pt x="489505" y="1253764"/>
                </a:cubicBezTo>
                <a:cubicBezTo>
                  <a:pt x="489505" y="1249714"/>
                  <a:pt x="492796" y="1246430"/>
                  <a:pt x="496838" y="1246430"/>
                </a:cubicBezTo>
                <a:close/>
                <a:moveTo>
                  <a:pt x="558240" y="1245748"/>
                </a:moveTo>
                <a:cubicBezTo>
                  <a:pt x="562675" y="1245748"/>
                  <a:pt x="566256" y="1249337"/>
                  <a:pt x="566256" y="1253765"/>
                </a:cubicBezTo>
                <a:cubicBezTo>
                  <a:pt x="566256" y="1258192"/>
                  <a:pt x="562675" y="1261781"/>
                  <a:pt x="558240" y="1261781"/>
                </a:cubicBezTo>
                <a:cubicBezTo>
                  <a:pt x="553805" y="1261781"/>
                  <a:pt x="550224" y="1258192"/>
                  <a:pt x="550224" y="1253765"/>
                </a:cubicBezTo>
                <a:cubicBezTo>
                  <a:pt x="550224" y="1249337"/>
                  <a:pt x="553805" y="1245748"/>
                  <a:pt x="558240" y="1245748"/>
                </a:cubicBezTo>
                <a:close/>
                <a:moveTo>
                  <a:pt x="619642" y="1245236"/>
                </a:moveTo>
                <a:cubicBezTo>
                  <a:pt x="624349" y="1245236"/>
                  <a:pt x="628169" y="1249055"/>
                  <a:pt x="628169" y="1253764"/>
                </a:cubicBezTo>
                <a:cubicBezTo>
                  <a:pt x="628169" y="1258474"/>
                  <a:pt x="624349" y="1262292"/>
                  <a:pt x="619642" y="1262292"/>
                </a:cubicBezTo>
                <a:cubicBezTo>
                  <a:pt x="614968" y="1262202"/>
                  <a:pt x="611199" y="1258436"/>
                  <a:pt x="611114" y="1253764"/>
                </a:cubicBezTo>
                <a:cubicBezTo>
                  <a:pt x="611114" y="1249055"/>
                  <a:pt x="614934" y="1245236"/>
                  <a:pt x="619642" y="1245236"/>
                </a:cubicBezTo>
                <a:close/>
                <a:moveTo>
                  <a:pt x="681042" y="1244554"/>
                </a:moveTo>
                <a:cubicBezTo>
                  <a:pt x="686125" y="1244554"/>
                  <a:pt x="690253" y="1248679"/>
                  <a:pt x="690253" y="1253765"/>
                </a:cubicBezTo>
                <a:cubicBezTo>
                  <a:pt x="690253" y="1258851"/>
                  <a:pt x="686125" y="1262975"/>
                  <a:pt x="681042" y="1262975"/>
                </a:cubicBezTo>
                <a:cubicBezTo>
                  <a:pt x="675960" y="1262975"/>
                  <a:pt x="671833" y="1258851"/>
                  <a:pt x="671833" y="1253765"/>
                </a:cubicBezTo>
                <a:cubicBezTo>
                  <a:pt x="671833" y="1248679"/>
                  <a:pt x="675960" y="1244554"/>
                  <a:pt x="681042" y="1244554"/>
                </a:cubicBezTo>
                <a:close/>
                <a:moveTo>
                  <a:pt x="743126" y="1244043"/>
                </a:moveTo>
                <a:cubicBezTo>
                  <a:pt x="743245" y="1244041"/>
                  <a:pt x="743347" y="1244041"/>
                  <a:pt x="743466" y="1244043"/>
                </a:cubicBezTo>
                <a:cubicBezTo>
                  <a:pt x="748737" y="1244138"/>
                  <a:pt x="752950" y="1248491"/>
                  <a:pt x="752848" y="1253765"/>
                </a:cubicBezTo>
                <a:cubicBezTo>
                  <a:pt x="752848" y="1259134"/>
                  <a:pt x="748498" y="1263486"/>
                  <a:pt x="743126" y="1263486"/>
                </a:cubicBezTo>
                <a:cubicBezTo>
                  <a:pt x="737787" y="1263396"/>
                  <a:pt x="733489" y="1259096"/>
                  <a:pt x="733404" y="1253765"/>
                </a:cubicBezTo>
                <a:cubicBezTo>
                  <a:pt x="733404" y="1248395"/>
                  <a:pt x="737753" y="1244043"/>
                  <a:pt x="743126" y="1244043"/>
                </a:cubicBezTo>
                <a:close/>
                <a:moveTo>
                  <a:pt x="803844" y="1243360"/>
                </a:moveTo>
                <a:cubicBezTo>
                  <a:pt x="809592" y="1243360"/>
                  <a:pt x="814249" y="1248018"/>
                  <a:pt x="814249" y="1253765"/>
                </a:cubicBezTo>
                <a:cubicBezTo>
                  <a:pt x="814249" y="1259511"/>
                  <a:pt x="809592" y="1264169"/>
                  <a:pt x="803844" y="1264169"/>
                </a:cubicBezTo>
                <a:cubicBezTo>
                  <a:pt x="798131" y="1264077"/>
                  <a:pt x="793525" y="1259473"/>
                  <a:pt x="793441" y="1253765"/>
                </a:cubicBezTo>
                <a:cubicBezTo>
                  <a:pt x="793441" y="1248018"/>
                  <a:pt x="798096" y="1243360"/>
                  <a:pt x="803844" y="1243360"/>
                </a:cubicBezTo>
                <a:close/>
                <a:moveTo>
                  <a:pt x="865247" y="1242849"/>
                </a:moveTo>
                <a:cubicBezTo>
                  <a:pt x="865366" y="1242847"/>
                  <a:pt x="865468" y="1242847"/>
                  <a:pt x="865588" y="1242849"/>
                </a:cubicBezTo>
                <a:cubicBezTo>
                  <a:pt x="871523" y="1242944"/>
                  <a:pt x="876265" y="1247831"/>
                  <a:pt x="876162" y="1253764"/>
                </a:cubicBezTo>
                <a:cubicBezTo>
                  <a:pt x="876162" y="1259794"/>
                  <a:pt x="871267" y="1264680"/>
                  <a:pt x="865247" y="1264680"/>
                </a:cubicBezTo>
                <a:cubicBezTo>
                  <a:pt x="859226" y="1264680"/>
                  <a:pt x="854331" y="1259794"/>
                  <a:pt x="854331" y="1253764"/>
                </a:cubicBezTo>
                <a:cubicBezTo>
                  <a:pt x="854331" y="1247735"/>
                  <a:pt x="859226" y="1242849"/>
                  <a:pt x="865247" y="1242849"/>
                </a:cubicBezTo>
                <a:close/>
                <a:moveTo>
                  <a:pt x="926647" y="1242337"/>
                </a:moveTo>
                <a:cubicBezTo>
                  <a:pt x="932958" y="1242337"/>
                  <a:pt x="938074" y="1247454"/>
                  <a:pt x="938074" y="1253765"/>
                </a:cubicBezTo>
                <a:cubicBezTo>
                  <a:pt x="938074" y="1260076"/>
                  <a:pt x="932958" y="1265192"/>
                  <a:pt x="926647" y="1265192"/>
                </a:cubicBezTo>
                <a:cubicBezTo>
                  <a:pt x="920337" y="1265192"/>
                  <a:pt x="915220" y="1260076"/>
                  <a:pt x="915220" y="1253765"/>
                </a:cubicBezTo>
                <a:cubicBezTo>
                  <a:pt x="915220" y="1247454"/>
                  <a:pt x="920337" y="1242337"/>
                  <a:pt x="926647" y="1242337"/>
                </a:cubicBezTo>
                <a:close/>
                <a:moveTo>
                  <a:pt x="988048" y="1241825"/>
                </a:moveTo>
                <a:cubicBezTo>
                  <a:pt x="994649" y="1241825"/>
                  <a:pt x="999988" y="1247171"/>
                  <a:pt x="999988" y="1253765"/>
                </a:cubicBezTo>
                <a:cubicBezTo>
                  <a:pt x="999988" y="1260358"/>
                  <a:pt x="994649" y="1265704"/>
                  <a:pt x="988048" y="1265704"/>
                </a:cubicBezTo>
                <a:cubicBezTo>
                  <a:pt x="981499" y="1265612"/>
                  <a:pt x="976195" y="1260319"/>
                  <a:pt x="976110" y="1253765"/>
                </a:cubicBezTo>
                <a:cubicBezTo>
                  <a:pt x="976110" y="1247171"/>
                  <a:pt x="981448" y="1241825"/>
                  <a:pt x="988048" y="1241825"/>
                </a:cubicBezTo>
                <a:close/>
                <a:moveTo>
                  <a:pt x="1050133" y="1241314"/>
                </a:moveTo>
                <a:cubicBezTo>
                  <a:pt x="1050252" y="1241312"/>
                  <a:pt x="1050354" y="1241312"/>
                  <a:pt x="1050473" y="1241314"/>
                </a:cubicBezTo>
                <a:cubicBezTo>
                  <a:pt x="1057262" y="1241409"/>
                  <a:pt x="1062686" y="1246983"/>
                  <a:pt x="1062584" y="1253765"/>
                </a:cubicBezTo>
                <a:cubicBezTo>
                  <a:pt x="1062584" y="1260641"/>
                  <a:pt x="1057006" y="1266215"/>
                  <a:pt x="1050133" y="1266215"/>
                </a:cubicBezTo>
                <a:cubicBezTo>
                  <a:pt x="1043259" y="1266215"/>
                  <a:pt x="1037682" y="1260641"/>
                  <a:pt x="1037682" y="1253765"/>
                </a:cubicBezTo>
                <a:cubicBezTo>
                  <a:pt x="1037682" y="1246888"/>
                  <a:pt x="1043259" y="1241314"/>
                  <a:pt x="1050133" y="1241314"/>
                </a:cubicBezTo>
                <a:close/>
                <a:moveTo>
                  <a:pt x="1110851" y="1240973"/>
                </a:moveTo>
                <a:cubicBezTo>
                  <a:pt x="1110971" y="1240971"/>
                  <a:pt x="1111073" y="1240971"/>
                  <a:pt x="1111192" y="1240973"/>
                </a:cubicBezTo>
                <a:cubicBezTo>
                  <a:pt x="1118169" y="1241068"/>
                  <a:pt x="1123746" y="1246794"/>
                  <a:pt x="1123643" y="1253765"/>
                </a:cubicBezTo>
                <a:cubicBezTo>
                  <a:pt x="1123643" y="1260829"/>
                  <a:pt x="1117913" y="1266557"/>
                  <a:pt x="1110851" y="1266557"/>
                </a:cubicBezTo>
                <a:cubicBezTo>
                  <a:pt x="1103825" y="1266465"/>
                  <a:pt x="1098145" y="1260792"/>
                  <a:pt x="1098060" y="1253765"/>
                </a:cubicBezTo>
                <a:cubicBezTo>
                  <a:pt x="1098060" y="1246700"/>
                  <a:pt x="1103790" y="1240973"/>
                  <a:pt x="1110851" y="1240973"/>
                </a:cubicBezTo>
                <a:close/>
                <a:moveTo>
                  <a:pt x="1172252" y="1240461"/>
                </a:moveTo>
                <a:cubicBezTo>
                  <a:pt x="1179603" y="1240461"/>
                  <a:pt x="1185556" y="1246417"/>
                  <a:pt x="1185556" y="1253765"/>
                </a:cubicBezTo>
                <a:cubicBezTo>
                  <a:pt x="1185556" y="1261113"/>
                  <a:pt x="1179603" y="1267069"/>
                  <a:pt x="1172252" y="1267069"/>
                </a:cubicBezTo>
                <a:cubicBezTo>
                  <a:pt x="1164901" y="1267069"/>
                  <a:pt x="1158949" y="1261113"/>
                  <a:pt x="1158949" y="1253765"/>
                </a:cubicBezTo>
                <a:cubicBezTo>
                  <a:pt x="1158949" y="1246417"/>
                  <a:pt x="1164901" y="1240461"/>
                  <a:pt x="1172252" y="1240461"/>
                </a:cubicBezTo>
                <a:close/>
                <a:moveTo>
                  <a:pt x="1970835" y="1239815"/>
                </a:moveTo>
                <a:cubicBezTo>
                  <a:pt x="1978465" y="1239815"/>
                  <a:pt x="1984651" y="1246000"/>
                  <a:pt x="1984651" y="1253630"/>
                </a:cubicBezTo>
                <a:cubicBezTo>
                  <a:pt x="1984651" y="1261260"/>
                  <a:pt x="1978465" y="1267446"/>
                  <a:pt x="1970835" y="1267446"/>
                </a:cubicBezTo>
                <a:cubicBezTo>
                  <a:pt x="1963205" y="1267446"/>
                  <a:pt x="1957020" y="1261260"/>
                  <a:pt x="1957020" y="1253630"/>
                </a:cubicBezTo>
                <a:cubicBezTo>
                  <a:pt x="1957020" y="1246000"/>
                  <a:pt x="1963205" y="1239815"/>
                  <a:pt x="1970835" y="1239815"/>
                </a:cubicBezTo>
                <a:close/>
                <a:moveTo>
                  <a:pt x="1234020" y="1239815"/>
                </a:moveTo>
                <a:cubicBezTo>
                  <a:pt x="1241650" y="1239815"/>
                  <a:pt x="1247836" y="1246000"/>
                  <a:pt x="1247836" y="1253630"/>
                </a:cubicBezTo>
                <a:cubicBezTo>
                  <a:pt x="1247836" y="1261260"/>
                  <a:pt x="1241650" y="1267446"/>
                  <a:pt x="1234020" y="1267446"/>
                </a:cubicBezTo>
                <a:cubicBezTo>
                  <a:pt x="1226390" y="1267446"/>
                  <a:pt x="1220205" y="1261260"/>
                  <a:pt x="1220205" y="1253630"/>
                </a:cubicBezTo>
                <a:cubicBezTo>
                  <a:pt x="1220205" y="1246000"/>
                  <a:pt x="1226390" y="1239815"/>
                  <a:pt x="1234020" y="1239815"/>
                </a:cubicBezTo>
                <a:close/>
                <a:moveTo>
                  <a:pt x="1295055" y="1239608"/>
                </a:moveTo>
                <a:cubicBezTo>
                  <a:pt x="1302866" y="1239608"/>
                  <a:pt x="1309211" y="1245946"/>
                  <a:pt x="1309211" y="1253765"/>
                </a:cubicBezTo>
                <a:cubicBezTo>
                  <a:pt x="1309211" y="1261583"/>
                  <a:pt x="1302866" y="1267921"/>
                  <a:pt x="1295055" y="1267921"/>
                </a:cubicBezTo>
                <a:cubicBezTo>
                  <a:pt x="1287277" y="1267829"/>
                  <a:pt x="1280984" y="1261544"/>
                  <a:pt x="1280899" y="1253765"/>
                </a:cubicBezTo>
                <a:cubicBezTo>
                  <a:pt x="1280899" y="1245946"/>
                  <a:pt x="1287244" y="1239608"/>
                  <a:pt x="1295055" y="1239608"/>
                </a:cubicBezTo>
                <a:close/>
                <a:moveTo>
                  <a:pt x="1357138" y="1239267"/>
                </a:moveTo>
                <a:cubicBezTo>
                  <a:pt x="1365137" y="1239267"/>
                  <a:pt x="1371636" y="1245759"/>
                  <a:pt x="1371636" y="1253765"/>
                </a:cubicBezTo>
                <a:cubicBezTo>
                  <a:pt x="1371636" y="1261771"/>
                  <a:pt x="1365137" y="1268262"/>
                  <a:pt x="1357138" y="1268262"/>
                </a:cubicBezTo>
                <a:cubicBezTo>
                  <a:pt x="1349139" y="1268262"/>
                  <a:pt x="1342641" y="1261771"/>
                  <a:pt x="1342641" y="1253765"/>
                </a:cubicBezTo>
                <a:cubicBezTo>
                  <a:pt x="1342641" y="1245759"/>
                  <a:pt x="1349139" y="1239267"/>
                  <a:pt x="1357138" y="1239267"/>
                </a:cubicBezTo>
                <a:close/>
                <a:moveTo>
                  <a:pt x="1417857" y="1238926"/>
                </a:moveTo>
                <a:cubicBezTo>
                  <a:pt x="1426044" y="1238926"/>
                  <a:pt x="1432696" y="1245570"/>
                  <a:pt x="1432696" y="1253765"/>
                </a:cubicBezTo>
                <a:cubicBezTo>
                  <a:pt x="1432696" y="1261960"/>
                  <a:pt x="1426044" y="1268604"/>
                  <a:pt x="1417857" y="1268604"/>
                </a:cubicBezTo>
                <a:cubicBezTo>
                  <a:pt x="1409670" y="1268604"/>
                  <a:pt x="1403019" y="1261960"/>
                  <a:pt x="1403019" y="1253765"/>
                </a:cubicBezTo>
                <a:cubicBezTo>
                  <a:pt x="1403019" y="1245570"/>
                  <a:pt x="1409653" y="1238926"/>
                  <a:pt x="1417857" y="1238926"/>
                </a:cubicBezTo>
                <a:close/>
                <a:moveTo>
                  <a:pt x="1479259" y="1238756"/>
                </a:moveTo>
                <a:cubicBezTo>
                  <a:pt x="1479378" y="1238754"/>
                  <a:pt x="1479481" y="1238754"/>
                  <a:pt x="1479600" y="1238756"/>
                </a:cubicBezTo>
                <a:cubicBezTo>
                  <a:pt x="1487804" y="1238850"/>
                  <a:pt x="1494370" y="1245570"/>
                  <a:pt x="1494268" y="1253765"/>
                </a:cubicBezTo>
                <a:cubicBezTo>
                  <a:pt x="1494268" y="1253821"/>
                  <a:pt x="1494268" y="1253879"/>
                  <a:pt x="1494268" y="1253937"/>
                </a:cubicBezTo>
                <a:cubicBezTo>
                  <a:pt x="1494166" y="1262131"/>
                  <a:pt x="1487446" y="1268697"/>
                  <a:pt x="1479259" y="1268604"/>
                </a:cubicBezTo>
                <a:cubicBezTo>
                  <a:pt x="1471038" y="1268604"/>
                  <a:pt x="1464335" y="1261988"/>
                  <a:pt x="1464250" y="1253765"/>
                </a:cubicBezTo>
                <a:cubicBezTo>
                  <a:pt x="1464250" y="1245476"/>
                  <a:pt x="1470970" y="1238756"/>
                  <a:pt x="1479259" y="1238756"/>
                </a:cubicBezTo>
                <a:close/>
                <a:moveTo>
                  <a:pt x="1540660" y="1238414"/>
                </a:moveTo>
                <a:cubicBezTo>
                  <a:pt x="1549137" y="1238414"/>
                  <a:pt x="1556011" y="1245286"/>
                  <a:pt x="1556011" y="1253765"/>
                </a:cubicBezTo>
                <a:cubicBezTo>
                  <a:pt x="1556011" y="1253823"/>
                  <a:pt x="1556011" y="1253879"/>
                  <a:pt x="1556011" y="1253937"/>
                </a:cubicBezTo>
                <a:cubicBezTo>
                  <a:pt x="1555908" y="1262320"/>
                  <a:pt x="1549052" y="1269038"/>
                  <a:pt x="1540660" y="1268945"/>
                </a:cubicBezTo>
                <a:cubicBezTo>
                  <a:pt x="1532252" y="1268945"/>
                  <a:pt x="1525412" y="1262175"/>
                  <a:pt x="1525310" y="1253765"/>
                </a:cubicBezTo>
                <a:cubicBezTo>
                  <a:pt x="1525310" y="1245286"/>
                  <a:pt x="1532183" y="1238414"/>
                  <a:pt x="1540660" y="1238414"/>
                </a:cubicBezTo>
                <a:close/>
                <a:moveTo>
                  <a:pt x="1602061" y="1238243"/>
                </a:moveTo>
                <a:cubicBezTo>
                  <a:pt x="1610640" y="1238243"/>
                  <a:pt x="1617582" y="1245192"/>
                  <a:pt x="1617582" y="1253764"/>
                </a:cubicBezTo>
                <a:cubicBezTo>
                  <a:pt x="1617582" y="1253821"/>
                  <a:pt x="1617582" y="1253879"/>
                  <a:pt x="1617582" y="1253937"/>
                </a:cubicBezTo>
                <a:cubicBezTo>
                  <a:pt x="1617480" y="1262413"/>
                  <a:pt x="1610538" y="1269208"/>
                  <a:pt x="1602061" y="1269115"/>
                </a:cubicBezTo>
                <a:cubicBezTo>
                  <a:pt x="1602010" y="1269115"/>
                  <a:pt x="1601942" y="1269116"/>
                  <a:pt x="1601891" y="1269116"/>
                </a:cubicBezTo>
                <a:cubicBezTo>
                  <a:pt x="1593414" y="1269115"/>
                  <a:pt x="1586541" y="1262243"/>
                  <a:pt x="1586541" y="1253764"/>
                </a:cubicBezTo>
                <a:cubicBezTo>
                  <a:pt x="1586541" y="1245192"/>
                  <a:pt x="1593482" y="1238243"/>
                  <a:pt x="1602061" y="1238243"/>
                </a:cubicBezTo>
                <a:close/>
                <a:moveTo>
                  <a:pt x="1663829" y="1237939"/>
                </a:moveTo>
                <a:cubicBezTo>
                  <a:pt x="1672496" y="1237939"/>
                  <a:pt x="1679521" y="1244964"/>
                  <a:pt x="1679521" y="1253630"/>
                </a:cubicBezTo>
                <a:cubicBezTo>
                  <a:pt x="1679521" y="1262297"/>
                  <a:pt x="1672496" y="1269322"/>
                  <a:pt x="1663829" y="1269322"/>
                </a:cubicBezTo>
                <a:cubicBezTo>
                  <a:pt x="1655163" y="1269322"/>
                  <a:pt x="1648138" y="1262297"/>
                  <a:pt x="1648138" y="1253630"/>
                </a:cubicBezTo>
                <a:cubicBezTo>
                  <a:pt x="1648138" y="1244964"/>
                  <a:pt x="1655163" y="1237939"/>
                  <a:pt x="1663829" y="1237939"/>
                </a:cubicBezTo>
                <a:close/>
                <a:moveTo>
                  <a:pt x="1724863" y="1237903"/>
                </a:moveTo>
                <a:cubicBezTo>
                  <a:pt x="1724983" y="1237901"/>
                  <a:pt x="1725085" y="1237901"/>
                  <a:pt x="1725204" y="1237903"/>
                </a:cubicBezTo>
                <a:cubicBezTo>
                  <a:pt x="1733869" y="1237997"/>
                  <a:pt x="1740828" y="1245099"/>
                  <a:pt x="1740725" y="1253765"/>
                </a:cubicBezTo>
                <a:cubicBezTo>
                  <a:pt x="1740725" y="1253821"/>
                  <a:pt x="1740725" y="1253879"/>
                  <a:pt x="1740725" y="1253937"/>
                </a:cubicBezTo>
                <a:cubicBezTo>
                  <a:pt x="1740623" y="1262601"/>
                  <a:pt x="1733528" y="1269550"/>
                  <a:pt x="1724863" y="1269456"/>
                </a:cubicBezTo>
                <a:cubicBezTo>
                  <a:pt x="1716165" y="1269456"/>
                  <a:pt x="1709087" y="1262458"/>
                  <a:pt x="1709002" y="1253765"/>
                </a:cubicBezTo>
                <a:cubicBezTo>
                  <a:pt x="1709002" y="1245005"/>
                  <a:pt x="1716097" y="1237903"/>
                  <a:pt x="1724863" y="1237903"/>
                </a:cubicBezTo>
                <a:close/>
                <a:moveTo>
                  <a:pt x="1909068" y="1237732"/>
                </a:moveTo>
                <a:cubicBezTo>
                  <a:pt x="1917920" y="1237732"/>
                  <a:pt x="1925100" y="1244911"/>
                  <a:pt x="1925100" y="1253765"/>
                </a:cubicBezTo>
                <a:cubicBezTo>
                  <a:pt x="1924998" y="1262552"/>
                  <a:pt x="1917852" y="1269627"/>
                  <a:pt x="1909068" y="1269627"/>
                </a:cubicBezTo>
                <a:cubicBezTo>
                  <a:pt x="1900284" y="1269627"/>
                  <a:pt x="1893120" y="1262552"/>
                  <a:pt x="1893036" y="1253765"/>
                </a:cubicBezTo>
                <a:cubicBezTo>
                  <a:pt x="1893036" y="1244911"/>
                  <a:pt x="1900216" y="1237732"/>
                  <a:pt x="1909068" y="1237732"/>
                </a:cubicBezTo>
                <a:close/>
                <a:moveTo>
                  <a:pt x="1847666" y="1237732"/>
                </a:moveTo>
                <a:cubicBezTo>
                  <a:pt x="1856518" y="1237732"/>
                  <a:pt x="1863699" y="1244911"/>
                  <a:pt x="1863699" y="1253765"/>
                </a:cubicBezTo>
                <a:cubicBezTo>
                  <a:pt x="1863613" y="1262552"/>
                  <a:pt x="1856450" y="1269627"/>
                  <a:pt x="1847666" y="1269627"/>
                </a:cubicBezTo>
                <a:cubicBezTo>
                  <a:pt x="1838882" y="1269627"/>
                  <a:pt x="1831736" y="1262552"/>
                  <a:pt x="1831634" y="1253765"/>
                </a:cubicBezTo>
                <a:cubicBezTo>
                  <a:pt x="1831634" y="1244911"/>
                  <a:pt x="1838814" y="1237732"/>
                  <a:pt x="1847666" y="1237732"/>
                </a:cubicBezTo>
                <a:close/>
                <a:moveTo>
                  <a:pt x="1786265" y="1237732"/>
                </a:moveTo>
                <a:cubicBezTo>
                  <a:pt x="1795117" y="1237732"/>
                  <a:pt x="1802298" y="1244911"/>
                  <a:pt x="1802298" y="1253765"/>
                </a:cubicBezTo>
                <a:cubicBezTo>
                  <a:pt x="1802212" y="1262552"/>
                  <a:pt x="1795049" y="1269627"/>
                  <a:pt x="1786265" y="1269627"/>
                </a:cubicBezTo>
                <a:cubicBezTo>
                  <a:pt x="1777481" y="1269627"/>
                  <a:pt x="1770318" y="1262552"/>
                  <a:pt x="1770233" y="1253765"/>
                </a:cubicBezTo>
                <a:cubicBezTo>
                  <a:pt x="1770233" y="1244911"/>
                  <a:pt x="1777413" y="1237732"/>
                  <a:pt x="1786265" y="1237732"/>
                </a:cubicBezTo>
                <a:close/>
                <a:moveTo>
                  <a:pt x="5628" y="1190316"/>
                </a:moveTo>
                <a:cubicBezTo>
                  <a:pt x="6754" y="1190316"/>
                  <a:pt x="7675" y="1191232"/>
                  <a:pt x="7675" y="1192363"/>
                </a:cubicBezTo>
                <a:cubicBezTo>
                  <a:pt x="7675" y="1193494"/>
                  <a:pt x="6754" y="1194410"/>
                  <a:pt x="5628" y="1194410"/>
                </a:cubicBezTo>
                <a:cubicBezTo>
                  <a:pt x="4537" y="1194328"/>
                  <a:pt x="3666" y="1193458"/>
                  <a:pt x="3582" y="1192363"/>
                </a:cubicBezTo>
                <a:cubicBezTo>
                  <a:pt x="3582" y="1191232"/>
                  <a:pt x="4502" y="1190316"/>
                  <a:pt x="5628" y="1190316"/>
                </a:cubicBezTo>
                <a:close/>
                <a:moveTo>
                  <a:pt x="67030" y="1189123"/>
                </a:moveTo>
                <a:cubicBezTo>
                  <a:pt x="67149" y="1189116"/>
                  <a:pt x="67269" y="1189116"/>
                  <a:pt x="67388" y="1189123"/>
                </a:cubicBezTo>
                <a:cubicBezTo>
                  <a:pt x="69077" y="1189220"/>
                  <a:pt x="70373" y="1190671"/>
                  <a:pt x="70270" y="1192363"/>
                </a:cubicBezTo>
                <a:cubicBezTo>
                  <a:pt x="70270" y="1194152"/>
                  <a:pt x="68821" y="1195604"/>
                  <a:pt x="67030" y="1195604"/>
                </a:cubicBezTo>
                <a:cubicBezTo>
                  <a:pt x="65273" y="1195518"/>
                  <a:pt x="63874" y="1194116"/>
                  <a:pt x="63790" y="1192363"/>
                </a:cubicBezTo>
                <a:cubicBezTo>
                  <a:pt x="63790" y="1190574"/>
                  <a:pt x="65239" y="1189123"/>
                  <a:pt x="67030" y="1189123"/>
                </a:cubicBezTo>
                <a:close/>
                <a:moveTo>
                  <a:pt x="129114" y="1188440"/>
                </a:moveTo>
                <a:cubicBezTo>
                  <a:pt x="131280" y="1188440"/>
                  <a:pt x="133037" y="1190197"/>
                  <a:pt x="133037" y="1192363"/>
                </a:cubicBezTo>
                <a:cubicBezTo>
                  <a:pt x="133037" y="1194529"/>
                  <a:pt x="131280" y="1196286"/>
                  <a:pt x="129114" y="1196286"/>
                </a:cubicBezTo>
                <a:cubicBezTo>
                  <a:pt x="126982" y="1196199"/>
                  <a:pt x="125276" y="1194492"/>
                  <a:pt x="125191" y="1192363"/>
                </a:cubicBezTo>
                <a:cubicBezTo>
                  <a:pt x="125191" y="1190197"/>
                  <a:pt x="126947" y="1188440"/>
                  <a:pt x="129114" y="1188440"/>
                </a:cubicBezTo>
                <a:close/>
                <a:moveTo>
                  <a:pt x="189832" y="1187758"/>
                </a:moveTo>
                <a:cubicBezTo>
                  <a:pt x="192374" y="1187758"/>
                  <a:pt x="194437" y="1189821"/>
                  <a:pt x="194437" y="1192364"/>
                </a:cubicBezTo>
                <a:cubicBezTo>
                  <a:pt x="194437" y="1194907"/>
                  <a:pt x="192374" y="1196969"/>
                  <a:pt x="189832" y="1196969"/>
                </a:cubicBezTo>
                <a:cubicBezTo>
                  <a:pt x="187291" y="1196969"/>
                  <a:pt x="185228" y="1194907"/>
                  <a:pt x="185228" y="1192364"/>
                </a:cubicBezTo>
                <a:cubicBezTo>
                  <a:pt x="185228" y="1189821"/>
                  <a:pt x="187291" y="1187758"/>
                  <a:pt x="189832" y="1187758"/>
                </a:cubicBezTo>
                <a:close/>
                <a:moveTo>
                  <a:pt x="251234" y="1187076"/>
                </a:moveTo>
                <a:cubicBezTo>
                  <a:pt x="254150" y="1187076"/>
                  <a:pt x="256521" y="1189444"/>
                  <a:pt x="256521" y="1192364"/>
                </a:cubicBezTo>
                <a:cubicBezTo>
                  <a:pt x="256521" y="1195284"/>
                  <a:pt x="254150" y="1197651"/>
                  <a:pt x="251234" y="1197651"/>
                </a:cubicBezTo>
                <a:cubicBezTo>
                  <a:pt x="248317" y="1197651"/>
                  <a:pt x="245947" y="1195284"/>
                  <a:pt x="245947" y="1192364"/>
                </a:cubicBezTo>
                <a:cubicBezTo>
                  <a:pt x="245947" y="1189444"/>
                  <a:pt x="248317" y="1187076"/>
                  <a:pt x="251234" y="1187076"/>
                </a:cubicBezTo>
                <a:close/>
                <a:moveTo>
                  <a:pt x="312635" y="1186394"/>
                </a:moveTo>
                <a:cubicBezTo>
                  <a:pt x="312754" y="1186391"/>
                  <a:pt x="312874" y="1186391"/>
                  <a:pt x="312976" y="1186394"/>
                </a:cubicBezTo>
                <a:cubicBezTo>
                  <a:pt x="316182" y="1186490"/>
                  <a:pt x="318707" y="1189162"/>
                  <a:pt x="318604" y="1192364"/>
                </a:cubicBezTo>
                <a:cubicBezTo>
                  <a:pt x="318604" y="1195660"/>
                  <a:pt x="315927" y="1198333"/>
                  <a:pt x="312635" y="1198333"/>
                </a:cubicBezTo>
                <a:cubicBezTo>
                  <a:pt x="309343" y="1198333"/>
                  <a:pt x="306666" y="1195660"/>
                  <a:pt x="306666" y="1192364"/>
                </a:cubicBezTo>
                <a:cubicBezTo>
                  <a:pt x="306666" y="1189067"/>
                  <a:pt x="309343" y="1186394"/>
                  <a:pt x="312635" y="1186394"/>
                </a:cubicBezTo>
                <a:close/>
                <a:moveTo>
                  <a:pt x="374036" y="1185712"/>
                </a:moveTo>
                <a:cubicBezTo>
                  <a:pt x="374156" y="1185709"/>
                  <a:pt x="374275" y="1185709"/>
                  <a:pt x="374378" y="1185712"/>
                </a:cubicBezTo>
                <a:cubicBezTo>
                  <a:pt x="377959" y="1185807"/>
                  <a:pt x="380791" y="1188785"/>
                  <a:pt x="380688" y="1192364"/>
                </a:cubicBezTo>
                <a:cubicBezTo>
                  <a:pt x="380688" y="1196038"/>
                  <a:pt x="377704" y="1199016"/>
                  <a:pt x="374036" y="1199016"/>
                </a:cubicBezTo>
                <a:cubicBezTo>
                  <a:pt x="370403" y="1198925"/>
                  <a:pt x="367470" y="1196000"/>
                  <a:pt x="367385" y="1192364"/>
                </a:cubicBezTo>
                <a:cubicBezTo>
                  <a:pt x="367385" y="1188690"/>
                  <a:pt x="370369" y="1185712"/>
                  <a:pt x="374036" y="1185712"/>
                </a:cubicBezTo>
                <a:close/>
                <a:moveTo>
                  <a:pt x="436119" y="1185199"/>
                </a:moveTo>
                <a:cubicBezTo>
                  <a:pt x="440076" y="1185199"/>
                  <a:pt x="443283" y="1188406"/>
                  <a:pt x="443283" y="1192363"/>
                </a:cubicBezTo>
                <a:cubicBezTo>
                  <a:pt x="443283" y="1196320"/>
                  <a:pt x="440076" y="1199526"/>
                  <a:pt x="436119" y="1199526"/>
                </a:cubicBezTo>
                <a:cubicBezTo>
                  <a:pt x="432162" y="1199526"/>
                  <a:pt x="428956" y="1196320"/>
                  <a:pt x="428956" y="1192363"/>
                </a:cubicBezTo>
                <a:cubicBezTo>
                  <a:pt x="428956" y="1188406"/>
                  <a:pt x="432162" y="1185199"/>
                  <a:pt x="436119" y="1185199"/>
                </a:cubicBezTo>
                <a:close/>
                <a:moveTo>
                  <a:pt x="558240" y="1184347"/>
                </a:moveTo>
                <a:cubicBezTo>
                  <a:pt x="562947" y="1184347"/>
                  <a:pt x="566767" y="1188166"/>
                  <a:pt x="566767" y="1192875"/>
                </a:cubicBezTo>
                <a:cubicBezTo>
                  <a:pt x="566767" y="1197585"/>
                  <a:pt x="562947" y="1201403"/>
                  <a:pt x="558240" y="1201403"/>
                </a:cubicBezTo>
                <a:cubicBezTo>
                  <a:pt x="553566" y="1201313"/>
                  <a:pt x="549797" y="1197547"/>
                  <a:pt x="549712" y="1192875"/>
                </a:cubicBezTo>
                <a:cubicBezTo>
                  <a:pt x="549712" y="1188166"/>
                  <a:pt x="553532" y="1184347"/>
                  <a:pt x="558240" y="1184347"/>
                </a:cubicBezTo>
                <a:close/>
                <a:moveTo>
                  <a:pt x="496838" y="1184347"/>
                </a:moveTo>
                <a:cubicBezTo>
                  <a:pt x="496957" y="1184344"/>
                  <a:pt x="497060" y="1184344"/>
                  <a:pt x="497179" y="1184347"/>
                </a:cubicBezTo>
                <a:cubicBezTo>
                  <a:pt x="501426" y="1184442"/>
                  <a:pt x="504786" y="1187954"/>
                  <a:pt x="504684" y="1192193"/>
                </a:cubicBezTo>
                <a:cubicBezTo>
                  <a:pt x="504684" y="1196527"/>
                  <a:pt x="501170" y="1200038"/>
                  <a:pt x="496838" y="1200038"/>
                </a:cubicBezTo>
                <a:cubicBezTo>
                  <a:pt x="492540" y="1199948"/>
                  <a:pt x="489078" y="1196487"/>
                  <a:pt x="488993" y="1192193"/>
                </a:cubicBezTo>
                <a:cubicBezTo>
                  <a:pt x="488993" y="1187859"/>
                  <a:pt x="492506" y="1184347"/>
                  <a:pt x="496838" y="1184347"/>
                </a:cubicBezTo>
                <a:close/>
                <a:moveTo>
                  <a:pt x="619641" y="1183153"/>
                </a:moveTo>
                <a:cubicBezTo>
                  <a:pt x="624724" y="1183153"/>
                  <a:pt x="628851" y="1187278"/>
                  <a:pt x="628851" y="1192364"/>
                </a:cubicBezTo>
                <a:cubicBezTo>
                  <a:pt x="628851" y="1197450"/>
                  <a:pt x="624724" y="1201574"/>
                  <a:pt x="619641" y="1201574"/>
                </a:cubicBezTo>
                <a:cubicBezTo>
                  <a:pt x="614558" y="1201574"/>
                  <a:pt x="610431" y="1197450"/>
                  <a:pt x="610431" y="1192364"/>
                </a:cubicBezTo>
                <a:cubicBezTo>
                  <a:pt x="610431" y="1187278"/>
                  <a:pt x="614558" y="1183153"/>
                  <a:pt x="619641" y="1183153"/>
                </a:cubicBezTo>
                <a:close/>
                <a:moveTo>
                  <a:pt x="681042" y="1182642"/>
                </a:moveTo>
                <a:cubicBezTo>
                  <a:pt x="681162" y="1182640"/>
                  <a:pt x="681264" y="1182640"/>
                  <a:pt x="681383" y="1182642"/>
                </a:cubicBezTo>
                <a:cubicBezTo>
                  <a:pt x="686654" y="1182737"/>
                  <a:pt x="690867" y="1187090"/>
                  <a:pt x="690764" y="1192364"/>
                </a:cubicBezTo>
                <a:cubicBezTo>
                  <a:pt x="690764" y="1197733"/>
                  <a:pt x="686415" y="1202085"/>
                  <a:pt x="681042" y="1202085"/>
                </a:cubicBezTo>
                <a:cubicBezTo>
                  <a:pt x="675704" y="1201995"/>
                  <a:pt x="671406" y="1197695"/>
                  <a:pt x="671321" y="1192364"/>
                </a:cubicBezTo>
                <a:cubicBezTo>
                  <a:pt x="671321" y="1186994"/>
                  <a:pt x="675670" y="1182642"/>
                  <a:pt x="681042" y="1182642"/>
                </a:cubicBezTo>
                <a:close/>
                <a:moveTo>
                  <a:pt x="743125" y="1181959"/>
                </a:moveTo>
                <a:cubicBezTo>
                  <a:pt x="748873" y="1181959"/>
                  <a:pt x="753529" y="1186617"/>
                  <a:pt x="753529" y="1192364"/>
                </a:cubicBezTo>
                <a:cubicBezTo>
                  <a:pt x="753529" y="1198110"/>
                  <a:pt x="748873" y="1202768"/>
                  <a:pt x="743125" y="1202768"/>
                </a:cubicBezTo>
                <a:cubicBezTo>
                  <a:pt x="737412" y="1202676"/>
                  <a:pt x="732806" y="1198070"/>
                  <a:pt x="732722" y="1192364"/>
                </a:cubicBezTo>
                <a:cubicBezTo>
                  <a:pt x="732722" y="1186617"/>
                  <a:pt x="737377" y="1181959"/>
                  <a:pt x="743125" y="1181959"/>
                </a:cubicBezTo>
                <a:close/>
                <a:moveTo>
                  <a:pt x="803845" y="1181448"/>
                </a:moveTo>
                <a:cubicBezTo>
                  <a:pt x="803964" y="1181446"/>
                  <a:pt x="804067" y="1181446"/>
                  <a:pt x="804186" y="1181448"/>
                </a:cubicBezTo>
                <a:cubicBezTo>
                  <a:pt x="810122" y="1181543"/>
                  <a:pt x="814863" y="1186430"/>
                  <a:pt x="814761" y="1192363"/>
                </a:cubicBezTo>
                <a:cubicBezTo>
                  <a:pt x="814761" y="1198393"/>
                  <a:pt x="809866" y="1203279"/>
                  <a:pt x="803845" y="1203279"/>
                </a:cubicBezTo>
                <a:cubicBezTo>
                  <a:pt x="797824" y="1203279"/>
                  <a:pt x="792930" y="1198393"/>
                  <a:pt x="792930" y="1192363"/>
                </a:cubicBezTo>
                <a:cubicBezTo>
                  <a:pt x="792930" y="1186334"/>
                  <a:pt x="797824" y="1181448"/>
                  <a:pt x="803845" y="1181448"/>
                </a:cubicBezTo>
                <a:close/>
                <a:moveTo>
                  <a:pt x="865246" y="1180935"/>
                </a:moveTo>
                <a:cubicBezTo>
                  <a:pt x="871557" y="1180935"/>
                  <a:pt x="876673" y="1186052"/>
                  <a:pt x="876673" y="1192363"/>
                </a:cubicBezTo>
                <a:cubicBezTo>
                  <a:pt x="876673" y="1198673"/>
                  <a:pt x="871557" y="1203790"/>
                  <a:pt x="865246" y="1203790"/>
                </a:cubicBezTo>
                <a:cubicBezTo>
                  <a:pt x="858936" y="1203790"/>
                  <a:pt x="853819" y="1198673"/>
                  <a:pt x="853819" y="1192363"/>
                </a:cubicBezTo>
                <a:cubicBezTo>
                  <a:pt x="853819" y="1186052"/>
                  <a:pt x="858936" y="1180935"/>
                  <a:pt x="865246" y="1180935"/>
                </a:cubicBezTo>
                <a:close/>
                <a:moveTo>
                  <a:pt x="926648" y="1180253"/>
                </a:moveTo>
                <a:cubicBezTo>
                  <a:pt x="933334" y="1180253"/>
                  <a:pt x="938757" y="1185676"/>
                  <a:pt x="938757" y="1192363"/>
                </a:cubicBezTo>
                <a:cubicBezTo>
                  <a:pt x="938757" y="1199051"/>
                  <a:pt x="933334" y="1204473"/>
                  <a:pt x="926648" y="1204473"/>
                </a:cubicBezTo>
                <a:cubicBezTo>
                  <a:pt x="919962" y="1204473"/>
                  <a:pt x="914538" y="1199051"/>
                  <a:pt x="914538" y="1192363"/>
                </a:cubicBezTo>
                <a:cubicBezTo>
                  <a:pt x="914538" y="1185676"/>
                  <a:pt x="919962" y="1180253"/>
                  <a:pt x="926648" y="1180253"/>
                </a:cubicBezTo>
                <a:close/>
                <a:moveTo>
                  <a:pt x="988049" y="1179742"/>
                </a:moveTo>
                <a:cubicBezTo>
                  <a:pt x="995025" y="1179742"/>
                  <a:pt x="1000670" y="1185393"/>
                  <a:pt x="1000670" y="1192364"/>
                </a:cubicBezTo>
                <a:cubicBezTo>
                  <a:pt x="1000670" y="1199335"/>
                  <a:pt x="995025" y="1204985"/>
                  <a:pt x="988049" y="1204985"/>
                </a:cubicBezTo>
                <a:cubicBezTo>
                  <a:pt x="981073" y="1204985"/>
                  <a:pt x="975428" y="1199335"/>
                  <a:pt x="975428" y="1192364"/>
                </a:cubicBezTo>
                <a:cubicBezTo>
                  <a:pt x="975428" y="1185393"/>
                  <a:pt x="981073" y="1179742"/>
                  <a:pt x="988049" y="1179742"/>
                </a:cubicBezTo>
                <a:close/>
                <a:moveTo>
                  <a:pt x="1050132" y="1179231"/>
                </a:moveTo>
                <a:cubicBezTo>
                  <a:pt x="1050252" y="1179229"/>
                  <a:pt x="1050354" y="1179229"/>
                  <a:pt x="1050473" y="1179231"/>
                </a:cubicBezTo>
                <a:cubicBezTo>
                  <a:pt x="1057637" y="1179326"/>
                  <a:pt x="1063368" y="1185205"/>
                  <a:pt x="1063265" y="1192364"/>
                </a:cubicBezTo>
                <a:cubicBezTo>
                  <a:pt x="1063265" y="1199618"/>
                  <a:pt x="1057381" y="1205497"/>
                  <a:pt x="1050132" y="1205497"/>
                </a:cubicBezTo>
                <a:cubicBezTo>
                  <a:pt x="1042918" y="1205405"/>
                  <a:pt x="1037084" y="1199578"/>
                  <a:pt x="1037000" y="1192364"/>
                </a:cubicBezTo>
                <a:cubicBezTo>
                  <a:pt x="1037000" y="1185110"/>
                  <a:pt x="1042884" y="1179231"/>
                  <a:pt x="1050132" y="1179231"/>
                </a:cubicBezTo>
                <a:close/>
                <a:moveTo>
                  <a:pt x="1110851" y="1178718"/>
                </a:moveTo>
                <a:cubicBezTo>
                  <a:pt x="1118390" y="1178718"/>
                  <a:pt x="1124496" y="1184828"/>
                  <a:pt x="1124496" y="1192363"/>
                </a:cubicBezTo>
                <a:cubicBezTo>
                  <a:pt x="1124496" y="1199898"/>
                  <a:pt x="1118390" y="1206008"/>
                  <a:pt x="1110851" y="1206008"/>
                </a:cubicBezTo>
                <a:cubicBezTo>
                  <a:pt x="1103313" y="1206008"/>
                  <a:pt x="1097207" y="1199898"/>
                  <a:pt x="1097207" y="1192363"/>
                </a:cubicBezTo>
                <a:cubicBezTo>
                  <a:pt x="1097207" y="1184828"/>
                  <a:pt x="1103313" y="1178718"/>
                  <a:pt x="1110851" y="1178718"/>
                </a:cubicBezTo>
                <a:close/>
                <a:moveTo>
                  <a:pt x="1172253" y="1178377"/>
                </a:moveTo>
                <a:cubicBezTo>
                  <a:pt x="1179979" y="1178377"/>
                  <a:pt x="1186239" y="1184639"/>
                  <a:pt x="1186239" y="1192363"/>
                </a:cubicBezTo>
                <a:cubicBezTo>
                  <a:pt x="1186239" y="1200088"/>
                  <a:pt x="1179979" y="1206349"/>
                  <a:pt x="1172253" y="1206349"/>
                </a:cubicBezTo>
                <a:cubicBezTo>
                  <a:pt x="1164526" y="1206349"/>
                  <a:pt x="1158267" y="1200088"/>
                  <a:pt x="1158267" y="1192363"/>
                </a:cubicBezTo>
                <a:cubicBezTo>
                  <a:pt x="1158267" y="1184639"/>
                  <a:pt x="1164526" y="1178377"/>
                  <a:pt x="1172253" y="1178377"/>
                </a:cubicBezTo>
                <a:close/>
                <a:moveTo>
                  <a:pt x="1233654" y="1177865"/>
                </a:moveTo>
                <a:cubicBezTo>
                  <a:pt x="1241653" y="1177865"/>
                  <a:pt x="1248151" y="1184357"/>
                  <a:pt x="1248151" y="1192363"/>
                </a:cubicBezTo>
                <a:cubicBezTo>
                  <a:pt x="1248151" y="1200369"/>
                  <a:pt x="1241653" y="1206860"/>
                  <a:pt x="1233654" y="1206860"/>
                </a:cubicBezTo>
                <a:cubicBezTo>
                  <a:pt x="1225655" y="1206860"/>
                  <a:pt x="1219157" y="1200369"/>
                  <a:pt x="1219157" y="1192363"/>
                </a:cubicBezTo>
                <a:cubicBezTo>
                  <a:pt x="1219157" y="1184357"/>
                  <a:pt x="1225655" y="1177865"/>
                  <a:pt x="1233654" y="1177865"/>
                </a:cubicBezTo>
                <a:close/>
                <a:moveTo>
                  <a:pt x="1971151" y="1177696"/>
                </a:moveTo>
                <a:cubicBezTo>
                  <a:pt x="1971271" y="1177694"/>
                  <a:pt x="1971373" y="1177694"/>
                  <a:pt x="1971492" y="1177696"/>
                </a:cubicBezTo>
                <a:cubicBezTo>
                  <a:pt x="1979509" y="1177791"/>
                  <a:pt x="1985922" y="1184358"/>
                  <a:pt x="1985819" y="1192364"/>
                </a:cubicBezTo>
                <a:cubicBezTo>
                  <a:pt x="1985819" y="1200465"/>
                  <a:pt x="1979253" y="1207032"/>
                  <a:pt x="1971151" y="1207032"/>
                </a:cubicBezTo>
                <a:cubicBezTo>
                  <a:pt x="1963084" y="1206940"/>
                  <a:pt x="1956568" y="1200426"/>
                  <a:pt x="1956484" y="1192364"/>
                </a:cubicBezTo>
                <a:cubicBezTo>
                  <a:pt x="1956484" y="1184262"/>
                  <a:pt x="1963050" y="1177696"/>
                  <a:pt x="1971151" y="1177696"/>
                </a:cubicBezTo>
                <a:close/>
                <a:moveTo>
                  <a:pt x="1295055" y="1177524"/>
                </a:moveTo>
                <a:cubicBezTo>
                  <a:pt x="1303242" y="1177524"/>
                  <a:pt x="1309894" y="1184168"/>
                  <a:pt x="1309894" y="1192363"/>
                </a:cubicBezTo>
                <a:cubicBezTo>
                  <a:pt x="1309894" y="1200558"/>
                  <a:pt x="1303242" y="1207202"/>
                  <a:pt x="1295055" y="1207202"/>
                </a:cubicBezTo>
                <a:cubicBezTo>
                  <a:pt x="1286869" y="1207202"/>
                  <a:pt x="1280217" y="1200558"/>
                  <a:pt x="1280217" y="1192363"/>
                </a:cubicBezTo>
                <a:cubicBezTo>
                  <a:pt x="1280217" y="1184168"/>
                  <a:pt x="1286851" y="1177524"/>
                  <a:pt x="1295055" y="1177524"/>
                </a:cubicBezTo>
                <a:close/>
                <a:moveTo>
                  <a:pt x="1357139" y="1177183"/>
                </a:moveTo>
                <a:cubicBezTo>
                  <a:pt x="1365530" y="1177183"/>
                  <a:pt x="1372319" y="1183980"/>
                  <a:pt x="1372319" y="1192363"/>
                </a:cubicBezTo>
                <a:cubicBezTo>
                  <a:pt x="1372319" y="1192421"/>
                  <a:pt x="1372319" y="1192477"/>
                  <a:pt x="1372319" y="1192535"/>
                </a:cubicBezTo>
                <a:cubicBezTo>
                  <a:pt x="1372216" y="1200823"/>
                  <a:pt x="1365428" y="1207466"/>
                  <a:pt x="1357139" y="1207372"/>
                </a:cubicBezTo>
                <a:cubicBezTo>
                  <a:pt x="1357088" y="1207372"/>
                  <a:pt x="1357019" y="1207374"/>
                  <a:pt x="1356968" y="1207374"/>
                </a:cubicBezTo>
                <a:cubicBezTo>
                  <a:pt x="1348679" y="1207372"/>
                  <a:pt x="1341959" y="1200652"/>
                  <a:pt x="1341959" y="1192363"/>
                </a:cubicBezTo>
                <a:cubicBezTo>
                  <a:pt x="1341959" y="1183980"/>
                  <a:pt x="1348747" y="1177183"/>
                  <a:pt x="1357139" y="1177183"/>
                </a:cubicBezTo>
                <a:close/>
                <a:moveTo>
                  <a:pt x="1417858" y="1176842"/>
                </a:moveTo>
                <a:cubicBezTo>
                  <a:pt x="1426436" y="1176842"/>
                  <a:pt x="1433378" y="1183791"/>
                  <a:pt x="1433378" y="1192363"/>
                </a:cubicBezTo>
                <a:cubicBezTo>
                  <a:pt x="1433378" y="1192421"/>
                  <a:pt x="1433378" y="1192478"/>
                  <a:pt x="1433378" y="1192536"/>
                </a:cubicBezTo>
                <a:cubicBezTo>
                  <a:pt x="1433276" y="1201012"/>
                  <a:pt x="1426334" y="1207807"/>
                  <a:pt x="1417858" y="1207714"/>
                </a:cubicBezTo>
                <a:cubicBezTo>
                  <a:pt x="1417806" y="1207714"/>
                  <a:pt x="1417738" y="1207715"/>
                  <a:pt x="1417687" y="1207715"/>
                </a:cubicBezTo>
                <a:cubicBezTo>
                  <a:pt x="1409210" y="1207714"/>
                  <a:pt x="1402337" y="1200842"/>
                  <a:pt x="1402337" y="1192363"/>
                </a:cubicBezTo>
                <a:cubicBezTo>
                  <a:pt x="1402337" y="1183791"/>
                  <a:pt x="1409279" y="1176842"/>
                  <a:pt x="1417858" y="1176842"/>
                </a:cubicBezTo>
                <a:close/>
                <a:moveTo>
                  <a:pt x="1479258" y="1176502"/>
                </a:moveTo>
                <a:cubicBezTo>
                  <a:pt x="1479378" y="1176500"/>
                  <a:pt x="1479480" y="1176500"/>
                  <a:pt x="1479599" y="1176502"/>
                </a:cubicBezTo>
                <a:cubicBezTo>
                  <a:pt x="1488264" y="1176597"/>
                  <a:pt x="1495223" y="1183698"/>
                  <a:pt x="1495120" y="1192364"/>
                </a:cubicBezTo>
                <a:cubicBezTo>
                  <a:pt x="1495120" y="1192422"/>
                  <a:pt x="1495120" y="1192478"/>
                  <a:pt x="1495120" y="1192536"/>
                </a:cubicBezTo>
                <a:cubicBezTo>
                  <a:pt x="1495018" y="1201200"/>
                  <a:pt x="1487923" y="1208149"/>
                  <a:pt x="1479258" y="1208055"/>
                </a:cubicBezTo>
                <a:cubicBezTo>
                  <a:pt x="1470560" y="1208055"/>
                  <a:pt x="1463499" y="1201057"/>
                  <a:pt x="1463397" y="1192364"/>
                </a:cubicBezTo>
                <a:cubicBezTo>
                  <a:pt x="1463397" y="1183604"/>
                  <a:pt x="1470492" y="1176502"/>
                  <a:pt x="1479258" y="1176502"/>
                </a:cubicBezTo>
                <a:close/>
                <a:moveTo>
                  <a:pt x="1540660" y="1176160"/>
                </a:moveTo>
                <a:cubicBezTo>
                  <a:pt x="1541069" y="1176155"/>
                  <a:pt x="1541479" y="1176165"/>
                  <a:pt x="1541888" y="1176190"/>
                </a:cubicBezTo>
                <a:cubicBezTo>
                  <a:pt x="1550723" y="1176757"/>
                  <a:pt x="1557426" y="1184379"/>
                  <a:pt x="1556863" y="1193216"/>
                </a:cubicBezTo>
                <a:cubicBezTo>
                  <a:pt x="1556863" y="1193274"/>
                  <a:pt x="1556863" y="1193330"/>
                  <a:pt x="1556863" y="1193388"/>
                </a:cubicBezTo>
                <a:cubicBezTo>
                  <a:pt x="1556761" y="1202242"/>
                  <a:pt x="1549512" y="1209342"/>
                  <a:pt x="1540660" y="1209248"/>
                </a:cubicBezTo>
                <a:cubicBezTo>
                  <a:pt x="1531961" y="1208827"/>
                  <a:pt x="1524968" y="1201914"/>
                  <a:pt x="1524457" y="1193216"/>
                </a:cubicBezTo>
                <a:cubicBezTo>
                  <a:pt x="1524439" y="1184120"/>
                  <a:pt x="1531569" y="1176615"/>
                  <a:pt x="1540660" y="1176160"/>
                </a:cubicBezTo>
                <a:close/>
                <a:moveTo>
                  <a:pt x="1602061" y="1175989"/>
                </a:moveTo>
                <a:cubicBezTo>
                  <a:pt x="1611476" y="1175989"/>
                  <a:pt x="1619117" y="1183625"/>
                  <a:pt x="1619117" y="1193045"/>
                </a:cubicBezTo>
                <a:cubicBezTo>
                  <a:pt x="1619117" y="1202465"/>
                  <a:pt x="1611476" y="1210101"/>
                  <a:pt x="1602061" y="1210101"/>
                </a:cubicBezTo>
                <a:cubicBezTo>
                  <a:pt x="1592647" y="1210101"/>
                  <a:pt x="1585006" y="1202465"/>
                  <a:pt x="1585006" y="1193045"/>
                </a:cubicBezTo>
                <a:cubicBezTo>
                  <a:pt x="1585006" y="1183625"/>
                  <a:pt x="1592647" y="1175989"/>
                  <a:pt x="1602061" y="1175989"/>
                </a:cubicBezTo>
                <a:close/>
                <a:moveTo>
                  <a:pt x="1664144" y="1175819"/>
                </a:moveTo>
                <a:cubicBezTo>
                  <a:pt x="1673559" y="1175819"/>
                  <a:pt x="1681200" y="1183455"/>
                  <a:pt x="1681200" y="1192875"/>
                </a:cubicBezTo>
                <a:cubicBezTo>
                  <a:pt x="1681200" y="1202295"/>
                  <a:pt x="1673559" y="1209931"/>
                  <a:pt x="1664144" y="1209931"/>
                </a:cubicBezTo>
                <a:cubicBezTo>
                  <a:pt x="1654730" y="1209931"/>
                  <a:pt x="1647089" y="1202295"/>
                  <a:pt x="1647089" y="1192875"/>
                </a:cubicBezTo>
                <a:cubicBezTo>
                  <a:pt x="1647089" y="1183455"/>
                  <a:pt x="1654730" y="1175819"/>
                  <a:pt x="1664144" y="1175819"/>
                </a:cubicBezTo>
                <a:close/>
                <a:moveTo>
                  <a:pt x="1724863" y="1175648"/>
                </a:moveTo>
                <a:cubicBezTo>
                  <a:pt x="1734278" y="1175648"/>
                  <a:pt x="1741919" y="1183284"/>
                  <a:pt x="1741919" y="1192704"/>
                </a:cubicBezTo>
                <a:cubicBezTo>
                  <a:pt x="1741919" y="1202124"/>
                  <a:pt x="1734278" y="1209760"/>
                  <a:pt x="1724863" y="1209760"/>
                </a:cubicBezTo>
                <a:cubicBezTo>
                  <a:pt x="1715449" y="1209760"/>
                  <a:pt x="1707808" y="1202124"/>
                  <a:pt x="1707808" y="1192704"/>
                </a:cubicBezTo>
                <a:cubicBezTo>
                  <a:pt x="1707808" y="1183284"/>
                  <a:pt x="1715449" y="1175648"/>
                  <a:pt x="1724863" y="1175648"/>
                </a:cubicBezTo>
                <a:close/>
                <a:moveTo>
                  <a:pt x="1909067" y="1175478"/>
                </a:moveTo>
                <a:cubicBezTo>
                  <a:pt x="1918482" y="1175478"/>
                  <a:pt x="1926123" y="1183114"/>
                  <a:pt x="1926123" y="1192534"/>
                </a:cubicBezTo>
                <a:cubicBezTo>
                  <a:pt x="1926123" y="1201954"/>
                  <a:pt x="1918482" y="1209590"/>
                  <a:pt x="1909067" y="1209590"/>
                </a:cubicBezTo>
                <a:cubicBezTo>
                  <a:pt x="1899653" y="1209590"/>
                  <a:pt x="1892012" y="1201954"/>
                  <a:pt x="1892012" y="1192534"/>
                </a:cubicBezTo>
                <a:cubicBezTo>
                  <a:pt x="1892012" y="1183114"/>
                  <a:pt x="1899653" y="1175478"/>
                  <a:pt x="1909067" y="1175478"/>
                </a:cubicBezTo>
                <a:close/>
                <a:moveTo>
                  <a:pt x="1847666" y="1175478"/>
                </a:moveTo>
                <a:cubicBezTo>
                  <a:pt x="1857081" y="1175478"/>
                  <a:pt x="1864722" y="1183114"/>
                  <a:pt x="1864722" y="1192534"/>
                </a:cubicBezTo>
                <a:cubicBezTo>
                  <a:pt x="1864722" y="1201954"/>
                  <a:pt x="1857081" y="1209590"/>
                  <a:pt x="1847666" y="1209590"/>
                </a:cubicBezTo>
                <a:cubicBezTo>
                  <a:pt x="1838252" y="1209590"/>
                  <a:pt x="1830611" y="1201954"/>
                  <a:pt x="1830611" y="1192534"/>
                </a:cubicBezTo>
                <a:cubicBezTo>
                  <a:pt x="1830611" y="1183114"/>
                  <a:pt x="1838252" y="1175478"/>
                  <a:pt x="1847666" y="1175478"/>
                </a:cubicBezTo>
                <a:close/>
                <a:moveTo>
                  <a:pt x="1786265" y="1175478"/>
                </a:moveTo>
                <a:cubicBezTo>
                  <a:pt x="1795680" y="1175478"/>
                  <a:pt x="1803321" y="1183114"/>
                  <a:pt x="1803321" y="1192534"/>
                </a:cubicBezTo>
                <a:cubicBezTo>
                  <a:pt x="1803321" y="1201954"/>
                  <a:pt x="1795680" y="1209590"/>
                  <a:pt x="1786265" y="1209590"/>
                </a:cubicBezTo>
                <a:cubicBezTo>
                  <a:pt x="1776851" y="1209590"/>
                  <a:pt x="1769210" y="1201954"/>
                  <a:pt x="1769210" y="1192534"/>
                </a:cubicBezTo>
                <a:cubicBezTo>
                  <a:pt x="1769210" y="1183114"/>
                  <a:pt x="1776851" y="1175478"/>
                  <a:pt x="1786265" y="1175478"/>
                </a:cubicBezTo>
                <a:close/>
                <a:moveTo>
                  <a:pt x="5629" y="1128574"/>
                </a:moveTo>
                <a:cubicBezTo>
                  <a:pt x="6942" y="1128574"/>
                  <a:pt x="8016" y="1129644"/>
                  <a:pt x="8016" y="1130962"/>
                </a:cubicBezTo>
                <a:cubicBezTo>
                  <a:pt x="8016" y="1132281"/>
                  <a:pt x="6942" y="1133350"/>
                  <a:pt x="5629" y="1133350"/>
                </a:cubicBezTo>
                <a:cubicBezTo>
                  <a:pt x="4349" y="1133266"/>
                  <a:pt x="3326" y="1132245"/>
                  <a:pt x="3241" y="1130962"/>
                </a:cubicBezTo>
                <a:cubicBezTo>
                  <a:pt x="3241" y="1129644"/>
                  <a:pt x="4315" y="1128574"/>
                  <a:pt x="5629" y="1128574"/>
                </a:cubicBezTo>
                <a:close/>
                <a:moveTo>
                  <a:pt x="67029" y="1127380"/>
                </a:moveTo>
                <a:cubicBezTo>
                  <a:pt x="69008" y="1127380"/>
                  <a:pt x="70611" y="1128984"/>
                  <a:pt x="70611" y="1130962"/>
                </a:cubicBezTo>
                <a:cubicBezTo>
                  <a:pt x="70611" y="1132941"/>
                  <a:pt x="69008" y="1134544"/>
                  <a:pt x="67029" y="1134544"/>
                </a:cubicBezTo>
                <a:cubicBezTo>
                  <a:pt x="65085" y="1134457"/>
                  <a:pt x="63533" y="1132903"/>
                  <a:pt x="63448" y="1130962"/>
                </a:cubicBezTo>
                <a:cubicBezTo>
                  <a:pt x="63448" y="1128984"/>
                  <a:pt x="65051" y="1127380"/>
                  <a:pt x="67029" y="1127380"/>
                </a:cubicBezTo>
                <a:close/>
                <a:moveTo>
                  <a:pt x="129114" y="1126698"/>
                </a:moveTo>
                <a:cubicBezTo>
                  <a:pt x="131467" y="1126698"/>
                  <a:pt x="133378" y="1128607"/>
                  <a:pt x="133378" y="1130962"/>
                </a:cubicBezTo>
                <a:cubicBezTo>
                  <a:pt x="133378" y="1133318"/>
                  <a:pt x="131467" y="1135226"/>
                  <a:pt x="129114" y="1135226"/>
                </a:cubicBezTo>
                <a:cubicBezTo>
                  <a:pt x="126760" y="1135226"/>
                  <a:pt x="124850" y="1133318"/>
                  <a:pt x="124850" y="1130962"/>
                </a:cubicBezTo>
                <a:cubicBezTo>
                  <a:pt x="124850" y="1128607"/>
                  <a:pt x="126760" y="1126698"/>
                  <a:pt x="129114" y="1126698"/>
                </a:cubicBezTo>
                <a:close/>
                <a:moveTo>
                  <a:pt x="190199" y="1125881"/>
                </a:moveTo>
                <a:cubicBezTo>
                  <a:pt x="192931" y="1125881"/>
                  <a:pt x="195145" y="1128095"/>
                  <a:pt x="195145" y="1130827"/>
                </a:cubicBezTo>
                <a:cubicBezTo>
                  <a:pt x="195145" y="1133559"/>
                  <a:pt x="192931" y="1135773"/>
                  <a:pt x="190199" y="1135773"/>
                </a:cubicBezTo>
                <a:cubicBezTo>
                  <a:pt x="187467" y="1135773"/>
                  <a:pt x="185253" y="1133559"/>
                  <a:pt x="185253" y="1130827"/>
                </a:cubicBezTo>
                <a:cubicBezTo>
                  <a:pt x="185253" y="1128095"/>
                  <a:pt x="187467" y="1125881"/>
                  <a:pt x="190199" y="1125881"/>
                </a:cubicBezTo>
                <a:close/>
                <a:moveTo>
                  <a:pt x="251234" y="1125163"/>
                </a:moveTo>
                <a:cubicBezTo>
                  <a:pt x="254440" y="1125163"/>
                  <a:pt x="257032" y="1127759"/>
                  <a:pt x="257032" y="1130963"/>
                </a:cubicBezTo>
                <a:cubicBezTo>
                  <a:pt x="257032" y="1134166"/>
                  <a:pt x="254440" y="1136761"/>
                  <a:pt x="251234" y="1136761"/>
                </a:cubicBezTo>
                <a:cubicBezTo>
                  <a:pt x="248061" y="1136673"/>
                  <a:pt x="245520" y="1134128"/>
                  <a:pt x="245435" y="1130963"/>
                </a:cubicBezTo>
                <a:cubicBezTo>
                  <a:pt x="245435" y="1127759"/>
                  <a:pt x="248027" y="1125163"/>
                  <a:pt x="251234" y="1125163"/>
                </a:cubicBezTo>
                <a:close/>
                <a:moveTo>
                  <a:pt x="312635" y="1124480"/>
                </a:moveTo>
                <a:cubicBezTo>
                  <a:pt x="316216" y="1124480"/>
                  <a:pt x="319116" y="1127382"/>
                  <a:pt x="319116" y="1130962"/>
                </a:cubicBezTo>
                <a:cubicBezTo>
                  <a:pt x="319116" y="1134542"/>
                  <a:pt x="316216" y="1137443"/>
                  <a:pt x="312635" y="1137443"/>
                </a:cubicBezTo>
                <a:cubicBezTo>
                  <a:pt x="309053" y="1137443"/>
                  <a:pt x="306154" y="1134542"/>
                  <a:pt x="306154" y="1130962"/>
                </a:cubicBezTo>
                <a:cubicBezTo>
                  <a:pt x="306154" y="1127382"/>
                  <a:pt x="309053" y="1124480"/>
                  <a:pt x="312635" y="1124480"/>
                </a:cubicBezTo>
                <a:close/>
                <a:moveTo>
                  <a:pt x="374036" y="1123798"/>
                </a:moveTo>
                <a:cubicBezTo>
                  <a:pt x="377993" y="1123798"/>
                  <a:pt x="381199" y="1127005"/>
                  <a:pt x="381199" y="1130962"/>
                </a:cubicBezTo>
                <a:cubicBezTo>
                  <a:pt x="381199" y="1134919"/>
                  <a:pt x="377993" y="1138125"/>
                  <a:pt x="374036" y="1138125"/>
                </a:cubicBezTo>
                <a:cubicBezTo>
                  <a:pt x="370079" y="1138125"/>
                  <a:pt x="366873" y="1134919"/>
                  <a:pt x="366873" y="1130962"/>
                </a:cubicBezTo>
                <a:cubicBezTo>
                  <a:pt x="366873" y="1127005"/>
                  <a:pt x="370079" y="1123798"/>
                  <a:pt x="374036" y="1123798"/>
                </a:cubicBezTo>
                <a:close/>
                <a:moveTo>
                  <a:pt x="436120" y="1123286"/>
                </a:moveTo>
                <a:cubicBezTo>
                  <a:pt x="440367" y="1123286"/>
                  <a:pt x="443795" y="1126723"/>
                  <a:pt x="443795" y="1130962"/>
                </a:cubicBezTo>
                <a:cubicBezTo>
                  <a:pt x="443795" y="1135200"/>
                  <a:pt x="440367" y="1138637"/>
                  <a:pt x="436120" y="1138637"/>
                </a:cubicBezTo>
                <a:cubicBezTo>
                  <a:pt x="431873" y="1138637"/>
                  <a:pt x="428445" y="1135200"/>
                  <a:pt x="428445" y="1130962"/>
                </a:cubicBezTo>
                <a:cubicBezTo>
                  <a:pt x="428445" y="1126723"/>
                  <a:pt x="431873" y="1123286"/>
                  <a:pt x="436120" y="1123286"/>
                </a:cubicBezTo>
                <a:close/>
                <a:moveTo>
                  <a:pt x="496839" y="1122604"/>
                </a:moveTo>
                <a:cubicBezTo>
                  <a:pt x="501461" y="1122604"/>
                  <a:pt x="505196" y="1126347"/>
                  <a:pt x="505196" y="1130962"/>
                </a:cubicBezTo>
                <a:cubicBezTo>
                  <a:pt x="505196" y="1135577"/>
                  <a:pt x="501461" y="1139319"/>
                  <a:pt x="496839" y="1139319"/>
                </a:cubicBezTo>
                <a:cubicBezTo>
                  <a:pt x="492217" y="1139319"/>
                  <a:pt x="488482" y="1135577"/>
                  <a:pt x="488482" y="1130962"/>
                </a:cubicBezTo>
                <a:cubicBezTo>
                  <a:pt x="488482" y="1126347"/>
                  <a:pt x="492217" y="1122604"/>
                  <a:pt x="496839" y="1122604"/>
                </a:cubicBezTo>
                <a:close/>
                <a:moveTo>
                  <a:pt x="558240" y="1121923"/>
                </a:moveTo>
                <a:cubicBezTo>
                  <a:pt x="558359" y="1121921"/>
                  <a:pt x="558462" y="1121921"/>
                  <a:pt x="558581" y="1121923"/>
                </a:cubicBezTo>
                <a:cubicBezTo>
                  <a:pt x="563476" y="1122018"/>
                  <a:pt x="567382" y="1126066"/>
                  <a:pt x="567280" y="1130962"/>
                </a:cubicBezTo>
                <a:cubicBezTo>
                  <a:pt x="567280" y="1135955"/>
                  <a:pt x="563238" y="1140002"/>
                  <a:pt x="558240" y="1140002"/>
                </a:cubicBezTo>
                <a:cubicBezTo>
                  <a:pt x="553243" y="1140002"/>
                  <a:pt x="549201" y="1135955"/>
                  <a:pt x="549201" y="1130962"/>
                </a:cubicBezTo>
                <a:cubicBezTo>
                  <a:pt x="549201" y="1125970"/>
                  <a:pt x="553243" y="1121923"/>
                  <a:pt x="558240" y="1121923"/>
                </a:cubicBezTo>
                <a:close/>
                <a:moveTo>
                  <a:pt x="619642" y="1121240"/>
                </a:moveTo>
                <a:cubicBezTo>
                  <a:pt x="619761" y="1121238"/>
                  <a:pt x="619863" y="1121238"/>
                  <a:pt x="619982" y="1121240"/>
                </a:cubicBezTo>
                <a:cubicBezTo>
                  <a:pt x="625253" y="1121335"/>
                  <a:pt x="629466" y="1125688"/>
                  <a:pt x="629363" y="1130962"/>
                </a:cubicBezTo>
                <a:cubicBezTo>
                  <a:pt x="629363" y="1136331"/>
                  <a:pt x="625014" y="1140684"/>
                  <a:pt x="619642" y="1140684"/>
                </a:cubicBezTo>
                <a:cubicBezTo>
                  <a:pt x="614303" y="1140593"/>
                  <a:pt x="610005" y="1136293"/>
                  <a:pt x="609920" y="1130962"/>
                </a:cubicBezTo>
                <a:cubicBezTo>
                  <a:pt x="609920" y="1125592"/>
                  <a:pt x="614269" y="1121240"/>
                  <a:pt x="619642" y="1121240"/>
                </a:cubicBezTo>
                <a:close/>
                <a:moveTo>
                  <a:pt x="681042" y="1120558"/>
                </a:moveTo>
                <a:cubicBezTo>
                  <a:pt x="686790" y="1120558"/>
                  <a:pt x="691447" y="1125216"/>
                  <a:pt x="691447" y="1130963"/>
                </a:cubicBezTo>
                <a:cubicBezTo>
                  <a:pt x="691447" y="1136709"/>
                  <a:pt x="686790" y="1141367"/>
                  <a:pt x="681042" y="1141367"/>
                </a:cubicBezTo>
                <a:cubicBezTo>
                  <a:pt x="675329" y="1141275"/>
                  <a:pt x="670724" y="1136671"/>
                  <a:pt x="670639" y="1130963"/>
                </a:cubicBezTo>
                <a:cubicBezTo>
                  <a:pt x="670639" y="1125216"/>
                  <a:pt x="675295" y="1120558"/>
                  <a:pt x="681042" y="1120558"/>
                </a:cubicBezTo>
                <a:close/>
                <a:moveTo>
                  <a:pt x="743126" y="1120047"/>
                </a:moveTo>
                <a:cubicBezTo>
                  <a:pt x="743245" y="1120045"/>
                  <a:pt x="743347" y="1120045"/>
                  <a:pt x="743467" y="1120047"/>
                </a:cubicBezTo>
                <a:cubicBezTo>
                  <a:pt x="749402" y="1120142"/>
                  <a:pt x="754144" y="1125029"/>
                  <a:pt x="754042" y="1130963"/>
                </a:cubicBezTo>
                <a:cubicBezTo>
                  <a:pt x="754042" y="1136992"/>
                  <a:pt x="749146" y="1141878"/>
                  <a:pt x="743126" y="1141878"/>
                </a:cubicBezTo>
                <a:cubicBezTo>
                  <a:pt x="737105" y="1141878"/>
                  <a:pt x="732210" y="1136992"/>
                  <a:pt x="732210" y="1130963"/>
                </a:cubicBezTo>
                <a:cubicBezTo>
                  <a:pt x="732210" y="1124933"/>
                  <a:pt x="737105" y="1120047"/>
                  <a:pt x="743126" y="1120047"/>
                </a:cubicBezTo>
                <a:close/>
                <a:moveTo>
                  <a:pt x="803844" y="1119364"/>
                </a:moveTo>
                <a:cubicBezTo>
                  <a:pt x="803964" y="1119362"/>
                  <a:pt x="804066" y="1119362"/>
                  <a:pt x="804185" y="1119364"/>
                </a:cubicBezTo>
                <a:cubicBezTo>
                  <a:pt x="810497" y="1119459"/>
                  <a:pt x="815545" y="1124651"/>
                  <a:pt x="815442" y="1130962"/>
                </a:cubicBezTo>
                <a:cubicBezTo>
                  <a:pt x="815442" y="1137368"/>
                  <a:pt x="810258" y="1142560"/>
                  <a:pt x="803844" y="1142560"/>
                </a:cubicBezTo>
                <a:cubicBezTo>
                  <a:pt x="797483" y="1142468"/>
                  <a:pt x="792332" y="1137329"/>
                  <a:pt x="792247" y="1130962"/>
                </a:cubicBezTo>
                <a:cubicBezTo>
                  <a:pt x="792247" y="1124555"/>
                  <a:pt x="797431" y="1119364"/>
                  <a:pt x="803844" y="1119364"/>
                </a:cubicBezTo>
                <a:close/>
                <a:moveTo>
                  <a:pt x="865246" y="1118852"/>
                </a:moveTo>
                <a:cubicBezTo>
                  <a:pt x="871932" y="1118852"/>
                  <a:pt x="877356" y="1124274"/>
                  <a:pt x="877356" y="1130962"/>
                </a:cubicBezTo>
                <a:cubicBezTo>
                  <a:pt x="877356" y="1137650"/>
                  <a:pt x="871932" y="1143072"/>
                  <a:pt x="865246" y="1143072"/>
                </a:cubicBezTo>
                <a:cubicBezTo>
                  <a:pt x="858560" y="1143072"/>
                  <a:pt x="853137" y="1137650"/>
                  <a:pt x="853137" y="1130962"/>
                </a:cubicBezTo>
                <a:cubicBezTo>
                  <a:pt x="853137" y="1124274"/>
                  <a:pt x="858560" y="1118852"/>
                  <a:pt x="865246" y="1118852"/>
                </a:cubicBezTo>
                <a:close/>
                <a:moveTo>
                  <a:pt x="926647" y="1118340"/>
                </a:moveTo>
                <a:cubicBezTo>
                  <a:pt x="933623" y="1118340"/>
                  <a:pt x="939268" y="1123991"/>
                  <a:pt x="939268" y="1130962"/>
                </a:cubicBezTo>
                <a:cubicBezTo>
                  <a:pt x="939268" y="1137933"/>
                  <a:pt x="933623" y="1143583"/>
                  <a:pt x="926647" y="1143583"/>
                </a:cubicBezTo>
                <a:cubicBezTo>
                  <a:pt x="919722" y="1143491"/>
                  <a:pt x="914111" y="1137893"/>
                  <a:pt x="914026" y="1130962"/>
                </a:cubicBezTo>
                <a:cubicBezTo>
                  <a:pt x="914026" y="1123991"/>
                  <a:pt x="919671" y="1118340"/>
                  <a:pt x="926647" y="1118340"/>
                </a:cubicBezTo>
                <a:close/>
                <a:moveTo>
                  <a:pt x="988048" y="1117658"/>
                </a:moveTo>
                <a:cubicBezTo>
                  <a:pt x="995399" y="1117658"/>
                  <a:pt x="1001352" y="1123614"/>
                  <a:pt x="1001352" y="1130962"/>
                </a:cubicBezTo>
                <a:cubicBezTo>
                  <a:pt x="1001352" y="1138310"/>
                  <a:pt x="995399" y="1144266"/>
                  <a:pt x="988048" y="1144266"/>
                </a:cubicBezTo>
                <a:cubicBezTo>
                  <a:pt x="980697" y="1144266"/>
                  <a:pt x="974745" y="1138310"/>
                  <a:pt x="974745" y="1130962"/>
                </a:cubicBezTo>
                <a:cubicBezTo>
                  <a:pt x="974745" y="1123614"/>
                  <a:pt x="980697" y="1117658"/>
                  <a:pt x="988048" y="1117658"/>
                </a:cubicBezTo>
                <a:close/>
                <a:moveTo>
                  <a:pt x="1049816" y="1117012"/>
                </a:moveTo>
                <a:cubicBezTo>
                  <a:pt x="1057446" y="1117012"/>
                  <a:pt x="1063632" y="1123197"/>
                  <a:pt x="1063632" y="1130827"/>
                </a:cubicBezTo>
                <a:cubicBezTo>
                  <a:pt x="1063632" y="1138457"/>
                  <a:pt x="1057446" y="1144642"/>
                  <a:pt x="1049816" y="1144642"/>
                </a:cubicBezTo>
                <a:cubicBezTo>
                  <a:pt x="1042186" y="1144642"/>
                  <a:pt x="1036001" y="1138457"/>
                  <a:pt x="1036001" y="1130827"/>
                </a:cubicBezTo>
                <a:cubicBezTo>
                  <a:pt x="1036001" y="1123197"/>
                  <a:pt x="1042186" y="1117012"/>
                  <a:pt x="1049816" y="1117012"/>
                </a:cubicBezTo>
                <a:close/>
                <a:moveTo>
                  <a:pt x="1172253" y="1116124"/>
                </a:moveTo>
                <a:cubicBezTo>
                  <a:pt x="1172372" y="1116122"/>
                  <a:pt x="1172475" y="1116122"/>
                  <a:pt x="1172594" y="1116124"/>
                </a:cubicBezTo>
                <a:cubicBezTo>
                  <a:pt x="1180610" y="1116219"/>
                  <a:pt x="1187023" y="1122786"/>
                  <a:pt x="1186921" y="1130792"/>
                </a:cubicBezTo>
                <a:cubicBezTo>
                  <a:pt x="1186921" y="1138893"/>
                  <a:pt x="1180355" y="1145460"/>
                  <a:pt x="1172253" y="1145460"/>
                </a:cubicBezTo>
                <a:cubicBezTo>
                  <a:pt x="1164186" y="1145368"/>
                  <a:pt x="1157670" y="1138854"/>
                  <a:pt x="1157585" y="1130792"/>
                </a:cubicBezTo>
                <a:cubicBezTo>
                  <a:pt x="1157585" y="1122690"/>
                  <a:pt x="1164151" y="1116124"/>
                  <a:pt x="1172253" y="1116124"/>
                </a:cubicBezTo>
                <a:close/>
                <a:moveTo>
                  <a:pt x="1971151" y="1116123"/>
                </a:moveTo>
                <a:cubicBezTo>
                  <a:pt x="1979628" y="1116123"/>
                  <a:pt x="1986501" y="1122995"/>
                  <a:pt x="1986501" y="1131474"/>
                </a:cubicBezTo>
                <a:cubicBezTo>
                  <a:pt x="1986501" y="1131532"/>
                  <a:pt x="1986501" y="1131588"/>
                  <a:pt x="1986501" y="1131646"/>
                </a:cubicBezTo>
                <a:cubicBezTo>
                  <a:pt x="1986399" y="1140029"/>
                  <a:pt x="1979542" y="1146747"/>
                  <a:pt x="1971151" y="1146654"/>
                </a:cubicBezTo>
                <a:cubicBezTo>
                  <a:pt x="1962742" y="1146654"/>
                  <a:pt x="1955886" y="1139886"/>
                  <a:pt x="1955801" y="1131474"/>
                </a:cubicBezTo>
                <a:cubicBezTo>
                  <a:pt x="1955801" y="1122995"/>
                  <a:pt x="1962674" y="1116123"/>
                  <a:pt x="1971151" y="1116123"/>
                </a:cubicBezTo>
                <a:close/>
                <a:moveTo>
                  <a:pt x="1295055" y="1116123"/>
                </a:moveTo>
                <a:cubicBezTo>
                  <a:pt x="1303634" y="1116123"/>
                  <a:pt x="1310576" y="1123072"/>
                  <a:pt x="1310576" y="1131644"/>
                </a:cubicBezTo>
                <a:cubicBezTo>
                  <a:pt x="1310576" y="1131702"/>
                  <a:pt x="1310576" y="1131759"/>
                  <a:pt x="1310576" y="1131817"/>
                </a:cubicBezTo>
                <a:cubicBezTo>
                  <a:pt x="1310474" y="1140293"/>
                  <a:pt x="1303532" y="1147088"/>
                  <a:pt x="1295055" y="1146995"/>
                </a:cubicBezTo>
                <a:cubicBezTo>
                  <a:pt x="1295004" y="1146995"/>
                  <a:pt x="1294936" y="1146996"/>
                  <a:pt x="1294885" y="1146996"/>
                </a:cubicBezTo>
                <a:cubicBezTo>
                  <a:pt x="1286408" y="1146995"/>
                  <a:pt x="1279535" y="1140123"/>
                  <a:pt x="1279535" y="1131644"/>
                </a:cubicBezTo>
                <a:cubicBezTo>
                  <a:pt x="1279535" y="1123072"/>
                  <a:pt x="1286476" y="1116123"/>
                  <a:pt x="1295055" y="1116123"/>
                </a:cubicBezTo>
                <a:close/>
                <a:moveTo>
                  <a:pt x="1233654" y="1116123"/>
                </a:moveTo>
                <a:cubicBezTo>
                  <a:pt x="1242045" y="1116123"/>
                  <a:pt x="1248833" y="1122920"/>
                  <a:pt x="1248833" y="1131303"/>
                </a:cubicBezTo>
                <a:cubicBezTo>
                  <a:pt x="1248833" y="1131361"/>
                  <a:pt x="1248833" y="1131417"/>
                  <a:pt x="1248833" y="1131475"/>
                </a:cubicBezTo>
                <a:cubicBezTo>
                  <a:pt x="1248731" y="1139763"/>
                  <a:pt x="1241943" y="1146406"/>
                  <a:pt x="1233654" y="1146312"/>
                </a:cubicBezTo>
                <a:cubicBezTo>
                  <a:pt x="1233602" y="1146312"/>
                  <a:pt x="1233534" y="1146314"/>
                  <a:pt x="1233483" y="1146314"/>
                </a:cubicBezTo>
                <a:cubicBezTo>
                  <a:pt x="1225194" y="1146312"/>
                  <a:pt x="1218474" y="1139592"/>
                  <a:pt x="1218474" y="1131303"/>
                </a:cubicBezTo>
                <a:cubicBezTo>
                  <a:pt x="1218474" y="1122920"/>
                  <a:pt x="1225262" y="1116123"/>
                  <a:pt x="1233654" y="1116123"/>
                </a:cubicBezTo>
                <a:close/>
                <a:moveTo>
                  <a:pt x="1110851" y="1116123"/>
                </a:moveTo>
                <a:cubicBezTo>
                  <a:pt x="1118662" y="1116123"/>
                  <a:pt x="1125007" y="1122461"/>
                  <a:pt x="1125007" y="1130280"/>
                </a:cubicBezTo>
                <a:cubicBezTo>
                  <a:pt x="1125007" y="1138098"/>
                  <a:pt x="1118662" y="1144436"/>
                  <a:pt x="1110851" y="1144436"/>
                </a:cubicBezTo>
                <a:cubicBezTo>
                  <a:pt x="1103073" y="1144344"/>
                  <a:pt x="1096779" y="1138059"/>
                  <a:pt x="1096695" y="1130280"/>
                </a:cubicBezTo>
                <a:cubicBezTo>
                  <a:pt x="1096695" y="1122461"/>
                  <a:pt x="1103039" y="1116123"/>
                  <a:pt x="1110851" y="1116123"/>
                </a:cubicBezTo>
                <a:close/>
                <a:moveTo>
                  <a:pt x="1357138" y="1114929"/>
                </a:moveTo>
                <a:cubicBezTo>
                  <a:pt x="1365990" y="1114929"/>
                  <a:pt x="1373171" y="1122108"/>
                  <a:pt x="1373171" y="1130962"/>
                </a:cubicBezTo>
                <a:cubicBezTo>
                  <a:pt x="1373085" y="1139749"/>
                  <a:pt x="1365922" y="1146824"/>
                  <a:pt x="1357138" y="1146824"/>
                </a:cubicBezTo>
                <a:cubicBezTo>
                  <a:pt x="1348354" y="1146824"/>
                  <a:pt x="1341191" y="1139749"/>
                  <a:pt x="1341106" y="1130962"/>
                </a:cubicBezTo>
                <a:cubicBezTo>
                  <a:pt x="1341106" y="1122108"/>
                  <a:pt x="1348286" y="1114929"/>
                  <a:pt x="1357138" y="1114929"/>
                </a:cubicBezTo>
                <a:close/>
                <a:moveTo>
                  <a:pt x="1417857" y="1114588"/>
                </a:moveTo>
                <a:cubicBezTo>
                  <a:pt x="1427272" y="1114588"/>
                  <a:pt x="1434913" y="1122224"/>
                  <a:pt x="1434913" y="1131644"/>
                </a:cubicBezTo>
                <a:cubicBezTo>
                  <a:pt x="1434453" y="1140730"/>
                  <a:pt x="1426948" y="1147859"/>
                  <a:pt x="1417857" y="1147847"/>
                </a:cubicBezTo>
                <a:cubicBezTo>
                  <a:pt x="1408767" y="1147859"/>
                  <a:pt x="1401262" y="1140730"/>
                  <a:pt x="1400802" y="1131644"/>
                </a:cubicBezTo>
                <a:cubicBezTo>
                  <a:pt x="1400802" y="1122224"/>
                  <a:pt x="1408443" y="1114588"/>
                  <a:pt x="1417857" y="1114588"/>
                </a:cubicBezTo>
                <a:close/>
                <a:moveTo>
                  <a:pt x="1479258" y="1114247"/>
                </a:moveTo>
                <a:cubicBezTo>
                  <a:pt x="1488673" y="1114247"/>
                  <a:pt x="1496314" y="1121883"/>
                  <a:pt x="1496314" y="1131303"/>
                </a:cubicBezTo>
                <a:cubicBezTo>
                  <a:pt x="1496314" y="1140723"/>
                  <a:pt x="1488673" y="1148359"/>
                  <a:pt x="1479258" y="1148359"/>
                </a:cubicBezTo>
                <a:cubicBezTo>
                  <a:pt x="1469844" y="1148359"/>
                  <a:pt x="1462203" y="1140723"/>
                  <a:pt x="1462203" y="1131303"/>
                </a:cubicBezTo>
                <a:cubicBezTo>
                  <a:pt x="1462203" y="1121883"/>
                  <a:pt x="1469844" y="1114247"/>
                  <a:pt x="1479258" y="1114247"/>
                </a:cubicBezTo>
                <a:close/>
                <a:moveTo>
                  <a:pt x="1540660" y="1114076"/>
                </a:moveTo>
                <a:cubicBezTo>
                  <a:pt x="1550075" y="1114076"/>
                  <a:pt x="1557716" y="1121712"/>
                  <a:pt x="1557716" y="1131132"/>
                </a:cubicBezTo>
                <a:cubicBezTo>
                  <a:pt x="1557716" y="1140552"/>
                  <a:pt x="1550075" y="1148188"/>
                  <a:pt x="1540660" y="1148188"/>
                </a:cubicBezTo>
                <a:cubicBezTo>
                  <a:pt x="1531246" y="1148188"/>
                  <a:pt x="1523605" y="1140552"/>
                  <a:pt x="1523605" y="1131132"/>
                </a:cubicBezTo>
                <a:cubicBezTo>
                  <a:pt x="1523605" y="1121712"/>
                  <a:pt x="1531246" y="1114076"/>
                  <a:pt x="1540660" y="1114076"/>
                </a:cubicBezTo>
                <a:close/>
                <a:moveTo>
                  <a:pt x="1602061" y="1113735"/>
                </a:moveTo>
                <a:cubicBezTo>
                  <a:pt x="1611476" y="1113735"/>
                  <a:pt x="1619117" y="1121371"/>
                  <a:pt x="1619117" y="1130791"/>
                </a:cubicBezTo>
                <a:cubicBezTo>
                  <a:pt x="1619117" y="1140211"/>
                  <a:pt x="1611476" y="1147847"/>
                  <a:pt x="1602061" y="1147847"/>
                </a:cubicBezTo>
                <a:cubicBezTo>
                  <a:pt x="1592647" y="1147847"/>
                  <a:pt x="1585006" y="1140211"/>
                  <a:pt x="1585006" y="1130791"/>
                </a:cubicBezTo>
                <a:cubicBezTo>
                  <a:pt x="1585006" y="1121371"/>
                  <a:pt x="1592647" y="1113735"/>
                  <a:pt x="1602061" y="1113735"/>
                </a:cubicBezTo>
                <a:close/>
                <a:moveTo>
                  <a:pt x="1664144" y="1113565"/>
                </a:moveTo>
                <a:cubicBezTo>
                  <a:pt x="1673559" y="1113565"/>
                  <a:pt x="1681200" y="1121201"/>
                  <a:pt x="1681200" y="1130621"/>
                </a:cubicBezTo>
                <a:cubicBezTo>
                  <a:pt x="1681200" y="1140041"/>
                  <a:pt x="1673559" y="1147677"/>
                  <a:pt x="1664144" y="1147677"/>
                </a:cubicBezTo>
                <a:cubicBezTo>
                  <a:pt x="1654730" y="1147677"/>
                  <a:pt x="1647089" y="1140041"/>
                  <a:pt x="1647089" y="1130621"/>
                </a:cubicBezTo>
                <a:cubicBezTo>
                  <a:pt x="1647089" y="1121201"/>
                  <a:pt x="1654730" y="1113565"/>
                  <a:pt x="1664144" y="1113565"/>
                </a:cubicBezTo>
                <a:close/>
                <a:moveTo>
                  <a:pt x="1786265" y="1113394"/>
                </a:moveTo>
                <a:cubicBezTo>
                  <a:pt x="1795680" y="1113394"/>
                  <a:pt x="1803321" y="1121030"/>
                  <a:pt x="1803321" y="1130450"/>
                </a:cubicBezTo>
                <a:cubicBezTo>
                  <a:pt x="1803321" y="1139870"/>
                  <a:pt x="1795680" y="1147506"/>
                  <a:pt x="1786265" y="1147506"/>
                </a:cubicBezTo>
                <a:cubicBezTo>
                  <a:pt x="1776851" y="1147506"/>
                  <a:pt x="1769210" y="1139870"/>
                  <a:pt x="1769210" y="1130450"/>
                </a:cubicBezTo>
                <a:cubicBezTo>
                  <a:pt x="1769210" y="1121030"/>
                  <a:pt x="1776851" y="1113394"/>
                  <a:pt x="1786265" y="1113394"/>
                </a:cubicBezTo>
                <a:close/>
                <a:moveTo>
                  <a:pt x="1724863" y="1113394"/>
                </a:moveTo>
                <a:cubicBezTo>
                  <a:pt x="1734278" y="1113394"/>
                  <a:pt x="1741919" y="1121030"/>
                  <a:pt x="1741919" y="1130450"/>
                </a:cubicBezTo>
                <a:cubicBezTo>
                  <a:pt x="1741919" y="1139870"/>
                  <a:pt x="1734278" y="1147506"/>
                  <a:pt x="1724863" y="1147506"/>
                </a:cubicBezTo>
                <a:cubicBezTo>
                  <a:pt x="1715449" y="1147506"/>
                  <a:pt x="1707808" y="1139870"/>
                  <a:pt x="1707808" y="1130450"/>
                </a:cubicBezTo>
                <a:cubicBezTo>
                  <a:pt x="1707808" y="1121030"/>
                  <a:pt x="1715449" y="1113394"/>
                  <a:pt x="1724863" y="1113394"/>
                </a:cubicBezTo>
                <a:close/>
                <a:moveTo>
                  <a:pt x="1909434" y="1113089"/>
                </a:moveTo>
                <a:cubicBezTo>
                  <a:pt x="1919231" y="1113089"/>
                  <a:pt x="1927172" y="1121031"/>
                  <a:pt x="1927172" y="1130827"/>
                </a:cubicBezTo>
                <a:cubicBezTo>
                  <a:pt x="1927172" y="1140624"/>
                  <a:pt x="1919231" y="1148565"/>
                  <a:pt x="1909434" y="1148565"/>
                </a:cubicBezTo>
                <a:cubicBezTo>
                  <a:pt x="1899638" y="1148565"/>
                  <a:pt x="1891696" y="1140624"/>
                  <a:pt x="1891696" y="1130827"/>
                </a:cubicBezTo>
                <a:cubicBezTo>
                  <a:pt x="1891696" y="1121031"/>
                  <a:pt x="1899638" y="1113089"/>
                  <a:pt x="1909434" y="1113089"/>
                </a:cubicBezTo>
                <a:close/>
                <a:moveTo>
                  <a:pt x="1848033" y="1113089"/>
                </a:moveTo>
                <a:cubicBezTo>
                  <a:pt x="1857830" y="1113089"/>
                  <a:pt x="1865771" y="1121031"/>
                  <a:pt x="1865771" y="1130827"/>
                </a:cubicBezTo>
                <a:cubicBezTo>
                  <a:pt x="1865771" y="1140624"/>
                  <a:pt x="1857830" y="1148565"/>
                  <a:pt x="1848033" y="1148565"/>
                </a:cubicBezTo>
                <a:cubicBezTo>
                  <a:pt x="1838237" y="1148565"/>
                  <a:pt x="1830295" y="1140624"/>
                  <a:pt x="1830295" y="1130827"/>
                </a:cubicBezTo>
                <a:cubicBezTo>
                  <a:pt x="1830295" y="1121031"/>
                  <a:pt x="1838237" y="1113089"/>
                  <a:pt x="1848033" y="1113089"/>
                </a:cubicBezTo>
                <a:close/>
                <a:moveTo>
                  <a:pt x="5629" y="1066831"/>
                </a:moveTo>
                <a:cubicBezTo>
                  <a:pt x="7129" y="1066831"/>
                  <a:pt x="8358" y="1068053"/>
                  <a:pt x="8358" y="1069560"/>
                </a:cubicBezTo>
                <a:cubicBezTo>
                  <a:pt x="8358" y="1071068"/>
                  <a:pt x="7129" y="1072289"/>
                  <a:pt x="5629" y="1072289"/>
                </a:cubicBezTo>
                <a:cubicBezTo>
                  <a:pt x="4127" y="1072289"/>
                  <a:pt x="2900" y="1071068"/>
                  <a:pt x="2900" y="1069560"/>
                </a:cubicBezTo>
                <a:cubicBezTo>
                  <a:pt x="2900" y="1068053"/>
                  <a:pt x="4127" y="1066831"/>
                  <a:pt x="5629" y="1066831"/>
                </a:cubicBezTo>
                <a:close/>
                <a:moveTo>
                  <a:pt x="189833" y="1064955"/>
                </a:moveTo>
                <a:cubicBezTo>
                  <a:pt x="192852" y="1064955"/>
                  <a:pt x="195291" y="1067400"/>
                  <a:pt x="195291" y="1070413"/>
                </a:cubicBezTo>
                <a:cubicBezTo>
                  <a:pt x="195291" y="1073427"/>
                  <a:pt x="192852" y="1075871"/>
                  <a:pt x="189833" y="1075871"/>
                </a:cubicBezTo>
                <a:cubicBezTo>
                  <a:pt x="186848" y="1075783"/>
                  <a:pt x="184460" y="1073390"/>
                  <a:pt x="184375" y="1070413"/>
                </a:cubicBezTo>
                <a:cubicBezTo>
                  <a:pt x="184375" y="1067400"/>
                  <a:pt x="186814" y="1064955"/>
                  <a:pt x="189833" y="1064955"/>
                </a:cubicBezTo>
                <a:close/>
                <a:moveTo>
                  <a:pt x="129113" y="1064955"/>
                </a:moveTo>
                <a:cubicBezTo>
                  <a:pt x="129232" y="1064950"/>
                  <a:pt x="129352" y="1064950"/>
                  <a:pt x="129454" y="1064955"/>
                </a:cubicBezTo>
                <a:cubicBezTo>
                  <a:pt x="131996" y="1065051"/>
                  <a:pt x="133991" y="1067190"/>
                  <a:pt x="133889" y="1069731"/>
                </a:cubicBezTo>
                <a:cubicBezTo>
                  <a:pt x="133889" y="1072368"/>
                  <a:pt x="131757" y="1074507"/>
                  <a:pt x="129113" y="1074507"/>
                </a:cubicBezTo>
                <a:cubicBezTo>
                  <a:pt x="126521" y="1074418"/>
                  <a:pt x="124423" y="1072330"/>
                  <a:pt x="124338" y="1069731"/>
                </a:cubicBezTo>
                <a:cubicBezTo>
                  <a:pt x="124338" y="1067094"/>
                  <a:pt x="126470" y="1064955"/>
                  <a:pt x="129113" y="1064955"/>
                </a:cubicBezTo>
                <a:close/>
                <a:moveTo>
                  <a:pt x="67030" y="1064955"/>
                </a:moveTo>
                <a:cubicBezTo>
                  <a:pt x="67150" y="1064950"/>
                  <a:pt x="67269" y="1064950"/>
                  <a:pt x="67371" y="1064955"/>
                </a:cubicBezTo>
                <a:cubicBezTo>
                  <a:pt x="69537" y="1065051"/>
                  <a:pt x="71226" y="1066884"/>
                  <a:pt x="71124" y="1069049"/>
                </a:cubicBezTo>
                <a:cubicBezTo>
                  <a:pt x="71124" y="1071309"/>
                  <a:pt x="69299" y="1073142"/>
                  <a:pt x="67030" y="1073142"/>
                </a:cubicBezTo>
                <a:cubicBezTo>
                  <a:pt x="64761" y="1073142"/>
                  <a:pt x="62937" y="1071309"/>
                  <a:pt x="62937" y="1069049"/>
                </a:cubicBezTo>
                <a:cubicBezTo>
                  <a:pt x="62937" y="1066789"/>
                  <a:pt x="64761" y="1064955"/>
                  <a:pt x="67030" y="1064955"/>
                </a:cubicBezTo>
                <a:close/>
                <a:moveTo>
                  <a:pt x="251234" y="1063420"/>
                </a:moveTo>
                <a:cubicBezTo>
                  <a:pt x="254628" y="1063420"/>
                  <a:pt x="257374" y="1066170"/>
                  <a:pt x="257374" y="1069560"/>
                </a:cubicBezTo>
                <a:cubicBezTo>
                  <a:pt x="257374" y="1072951"/>
                  <a:pt x="254628" y="1075701"/>
                  <a:pt x="251234" y="1075701"/>
                </a:cubicBezTo>
                <a:cubicBezTo>
                  <a:pt x="247840" y="1075701"/>
                  <a:pt x="245094" y="1072951"/>
                  <a:pt x="245094" y="1069560"/>
                </a:cubicBezTo>
                <a:cubicBezTo>
                  <a:pt x="245094" y="1066170"/>
                  <a:pt x="247840" y="1063420"/>
                  <a:pt x="251234" y="1063420"/>
                </a:cubicBezTo>
                <a:close/>
                <a:moveTo>
                  <a:pt x="312635" y="1062738"/>
                </a:moveTo>
                <a:cubicBezTo>
                  <a:pt x="316404" y="1062738"/>
                  <a:pt x="319458" y="1065793"/>
                  <a:pt x="319458" y="1069561"/>
                </a:cubicBezTo>
                <a:cubicBezTo>
                  <a:pt x="319458" y="1073328"/>
                  <a:pt x="316404" y="1076383"/>
                  <a:pt x="312635" y="1076383"/>
                </a:cubicBezTo>
                <a:cubicBezTo>
                  <a:pt x="308866" y="1076383"/>
                  <a:pt x="305813" y="1073328"/>
                  <a:pt x="305813" y="1069561"/>
                </a:cubicBezTo>
                <a:cubicBezTo>
                  <a:pt x="305813" y="1065793"/>
                  <a:pt x="308866" y="1062738"/>
                  <a:pt x="312635" y="1062738"/>
                </a:cubicBezTo>
                <a:close/>
                <a:moveTo>
                  <a:pt x="374036" y="1062056"/>
                </a:moveTo>
                <a:cubicBezTo>
                  <a:pt x="374155" y="1062053"/>
                  <a:pt x="374257" y="1062053"/>
                  <a:pt x="374377" y="1062056"/>
                </a:cubicBezTo>
                <a:cubicBezTo>
                  <a:pt x="378437" y="1062151"/>
                  <a:pt x="381643" y="1065511"/>
                  <a:pt x="381540" y="1069560"/>
                </a:cubicBezTo>
                <a:cubicBezTo>
                  <a:pt x="381540" y="1073705"/>
                  <a:pt x="378180" y="1077065"/>
                  <a:pt x="374036" y="1077065"/>
                </a:cubicBezTo>
                <a:cubicBezTo>
                  <a:pt x="369891" y="1077065"/>
                  <a:pt x="366532" y="1073705"/>
                  <a:pt x="366532" y="1069560"/>
                </a:cubicBezTo>
                <a:cubicBezTo>
                  <a:pt x="366532" y="1065416"/>
                  <a:pt x="369891" y="1062056"/>
                  <a:pt x="374036" y="1062056"/>
                </a:cubicBezTo>
                <a:close/>
                <a:moveTo>
                  <a:pt x="436120" y="1061374"/>
                </a:moveTo>
                <a:cubicBezTo>
                  <a:pt x="436239" y="1061372"/>
                  <a:pt x="436341" y="1061372"/>
                  <a:pt x="436461" y="1061374"/>
                </a:cubicBezTo>
                <a:cubicBezTo>
                  <a:pt x="440895" y="1061469"/>
                  <a:pt x="444409" y="1065134"/>
                  <a:pt x="444307" y="1069560"/>
                </a:cubicBezTo>
                <a:cubicBezTo>
                  <a:pt x="444307" y="1074082"/>
                  <a:pt x="440640" y="1077747"/>
                  <a:pt x="436120" y="1077747"/>
                </a:cubicBezTo>
                <a:cubicBezTo>
                  <a:pt x="431634" y="1077657"/>
                  <a:pt x="428018" y="1074044"/>
                  <a:pt x="427933" y="1069560"/>
                </a:cubicBezTo>
                <a:cubicBezTo>
                  <a:pt x="427933" y="1065039"/>
                  <a:pt x="431600" y="1061374"/>
                  <a:pt x="436120" y="1061374"/>
                </a:cubicBezTo>
                <a:close/>
                <a:moveTo>
                  <a:pt x="496838" y="1060691"/>
                </a:moveTo>
                <a:cubicBezTo>
                  <a:pt x="501733" y="1060691"/>
                  <a:pt x="505707" y="1064662"/>
                  <a:pt x="505707" y="1069560"/>
                </a:cubicBezTo>
                <a:cubicBezTo>
                  <a:pt x="505707" y="1074459"/>
                  <a:pt x="501733" y="1078430"/>
                  <a:pt x="496838" y="1078430"/>
                </a:cubicBezTo>
                <a:cubicBezTo>
                  <a:pt x="491977" y="1078339"/>
                  <a:pt x="488055" y="1074420"/>
                  <a:pt x="487970" y="1069560"/>
                </a:cubicBezTo>
                <a:cubicBezTo>
                  <a:pt x="487970" y="1064662"/>
                  <a:pt x="491944" y="1060691"/>
                  <a:pt x="496838" y="1060691"/>
                </a:cubicBezTo>
                <a:close/>
                <a:moveTo>
                  <a:pt x="558240" y="1060009"/>
                </a:moveTo>
                <a:cubicBezTo>
                  <a:pt x="563510" y="1060009"/>
                  <a:pt x="567791" y="1064285"/>
                  <a:pt x="567791" y="1069561"/>
                </a:cubicBezTo>
                <a:cubicBezTo>
                  <a:pt x="567791" y="1074836"/>
                  <a:pt x="563510" y="1079112"/>
                  <a:pt x="558240" y="1079112"/>
                </a:cubicBezTo>
                <a:cubicBezTo>
                  <a:pt x="552970" y="1079112"/>
                  <a:pt x="548689" y="1074836"/>
                  <a:pt x="548689" y="1069561"/>
                </a:cubicBezTo>
                <a:cubicBezTo>
                  <a:pt x="548689" y="1064285"/>
                  <a:pt x="552970" y="1060009"/>
                  <a:pt x="558240" y="1060009"/>
                </a:cubicBezTo>
                <a:close/>
                <a:moveTo>
                  <a:pt x="619641" y="1059327"/>
                </a:moveTo>
                <a:cubicBezTo>
                  <a:pt x="625287" y="1059327"/>
                  <a:pt x="629874" y="1063909"/>
                  <a:pt x="629874" y="1069561"/>
                </a:cubicBezTo>
                <a:cubicBezTo>
                  <a:pt x="629874" y="1075213"/>
                  <a:pt x="625287" y="1079795"/>
                  <a:pt x="619641" y="1079795"/>
                </a:cubicBezTo>
                <a:cubicBezTo>
                  <a:pt x="613995" y="1079795"/>
                  <a:pt x="609408" y="1075213"/>
                  <a:pt x="609408" y="1069561"/>
                </a:cubicBezTo>
                <a:cubicBezTo>
                  <a:pt x="609408" y="1063909"/>
                  <a:pt x="613995" y="1059327"/>
                  <a:pt x="619641" y="1059327"/>
                </a:cubicBezTo>
                <a:close/>
                <a:moveTo>
                  <a:pt x="681042" y="1058645"/>
                </a:moveTo>
                <a:cubicBezTo>
                  <a:pt x="681162" y="1058643"/>
                  <a:pt x="681264" y="1058643"/>
                  <a:pt x="681384" y="1058645"/>
                </a:cubicBezTo>
                <a:cubicBezTo>
                  <a:pt x="687319" y="1058740"/>
                  <a:pt x="692061" y="1063627"/>
                  <a:pt x="691958" y="1069560"/>
                </a:cubicBezTo>
                <a:cubicBezTo>
                  <a:pt x="691958" y="1075590"/>
                  <a:pt x="687063" y="1080476"/>
                  <a:pt x="681042" y="1080476"/>
                </a:cubicBezTo>
                <a:cubicBezTo>
                  <a:pt x="675021" y="1080476"/>
                  <a:pt x="670127" y="1075590"/>
                  <a:pt x="670127" y="1069560"/>
                </a:cubicBezTo>
                <a:cubicBezTo>
                  <a:pt x="670127" y="1063531"/>
                  <a:pt x="675021" y="1058645"/>
                  <a:pt x="681042" y="1058645"/>
                </a:cubicBezTo>
                <a:close/>
                <a:moveTo>
                  <a:pt x="743126" y="1058133"/>
                </a:moveTo>
                <a:cubicBezTo>
                  <a:pt x="749437" y="1058133"/>
                  <a:pt x="754554" y="1063250"/>
                  <a:pt x="754554" y="1069561"/>
                </a:cubicBezTo>
                <a:cubicBezTo>
                  <a:pt x="754554" y="1075872"/>
                  <a:pt x="749437" y="1080988"/>
                  <a:pt x="743126" y="1080988"/>
                </a:cubicBezTo>
                <a:cubicBezTo>
                  <a:pt x="736816" y="1080988"/>
                  <a:pt x="731699" y="1075872"/>
                  <a:pt x="731699" y="1069561"/>
                </a:cubicBezTo>
                <a:cubicBezTo>
                  <a:pt x="731699" y="1063250"/>
                  <a:pt x="736816" y="1058133"/>
                  <a:pt x="743126" y="1058133"/>
                </a:cubicBezTo>
                <a:close/>
                <a:moveTo>
                  <a:pt x="803845" y="1057451"/>
                </a:moveTo>
                <a:cubicBezTo>
                  <a:pt x="810531" y="1057451"/>
                  <a:pt x="815955" y="1062874"/>
                  <a:pt x="815955" y="1069561"/>
                </a:cubicBezTo>
                <a:cubicBezTo>
                  <a:pt x="815955" y="1076249"/>
                  <a:pt x="810531" y="1081671"/>
                  <a:pt x="803845" y="1081671"/>
                </a:cubicBezTo>
                <a:cubicBezTo>
                  <a:pt x="797159" y="1081671"/>
                  <a:pt x="791736" y="1076249"/>
                  <a:pt x="791736" y="1069561"/>
                </a:cubicBezTo>
                <a:cubicBezTo>
                  <a:pt x="791736" y="1062874"/>
                  <a:pt x="797159" y="1057451"/>
                  <a:pt x="803845" y="1057451"/>
                </a:cubicBezTo>
                <a:close/>
                <a:moveTo>
                  <a:pt x="865246" y="1056769"/>
                </a:moveTo>
                <a:cubicBezTo>
                  <a:pt x="865366" y="1056767"/>
                  <a:pt x="865468" y="1056767"/>
                  <a:pt x="865587" y="1056769"/>
                </a:cubicBezTo>
                <a:cubicBezTo>
                  <a:pt x="872563" y="1056864"/>
                  <a:pt x="878140" y="1062590"/>
                  <a:pt x="878038" y="1069561"/>
                </a:cubicBezTo>
                <a:cubicBezTo>
                  <a:pt x="878038" y="1076625"/>
                  <a:pt x="872308" y="1082353"/>
                  <a:pt x="865246" y="1082353"/>
                </a:cubicBezTo>
                <a:cubicBezTo>
                  <a:pt x="858219" y="1082261"/>
                  <a:pt x="852540" y="1076588"/>
                  <a:pt x="852455" y="1069561"/>
                </a:cubicBezTo>
                <a:cubicBezTo>
                  <a:pt x="852455" y="1062496"/>
                  <a:pt x="858185" y="1056769"/>
                  <a:pt x="865246" y="1056769"/>
                </a:cubicBezTo>
                <a:close/>
                <a:moveTo>
                  <a:pt x="926647" y="1056257"/>
                </a:moveTo>
                <a:cubicBezTo>
                  <a:pt x="933998" y="1056257"/>
                  <a:pt x="939951" y="1062213"/>
                  <a:pt x="939951" y="1069561"/>
                </a:cubicBezTo>
                <a:cubicBezTo>
                  <a:pt x="939951" y="1076909"/>
                  <a:pt x="933998" y="1082865"/>
                  <a:pt x="926647" y="1082865"/>
                </a:cubicBezTo>
                <a:cubicBezTo>
                  <a:pt x="919296" y="1082865"/>
                  <a:pt x="913344" y="1076909"/>
                  <a:pt x="913344" y="1069561"/>
                </a:cubicBezTo>
                <a:cubicBezTo>
                  <a:pt x="913344" y="1062213"/>
                  <a:pt x="919296" y="1056257"/>
                  <a:pt x="926647" y="1056257"/>
                </a:cubicBezTo>
                <a:close/>
                <a:moveTo>
                  <a:pt x="988415" y="1055611"/>
                </a:moveTo>
                <a:cubicBezTo>
                  <a:pt x="996045" y="1055611"/>
                  <a:pt x="1002231" y="1061796"/>
                  <a:pt x="1002231" y="1069426"/>
                </a:cubicBezTo>
                <a:cubicBezTo>
                  <a:pt x="1002231" y="1077056"/>
                  <a:pt x="996045" y="1083242"/>
                  <a:pt x="988415" y="1083242"/>
                </a:cubicBezTo>
                <a:cubicBezTo>
                  <a:pt x="980785" y="1083242"/>
                  <a:pt x="974600" y="1077056"/>
                  <a:pt x="974600" y="1069426"/>
                </a:cubicBezTo>
                <a:cubicBezTo>
                  <a:pt x="974600" y="1061796"/>
                  <a:pt x="980785" y="1055611"/>
                  <a:pt x="988415" y="1055611"/>
                </a:cubicBezTo>
                <a:close/>
                <a:moveTo>
                  <a:pt x="1050132" y="1055234"/>
                </a:moveTo>
                <a:cubicBezTo>
                  <a:pt x="1050252" y="1055232"/>
                  <a:pt x="1050354" y="1055232"/>
                  <a:pt x="1050473" y="1055234"/>
                </a:cubicBezTo>
                <a:cubicBezTo>
                  <a:pt x="1058285" y="1055329"/>
                  <a:pt x="1064562" y="1061742"/>
                  <a:pt x="1064459" y="1069561"/>
                </a:cubicBezTo>
                <a:cubicBezTo>
                  <a:pt x="1064459" y="1077473"/>
                  <a:pt x="1058046" y="1083888"/>
                  <a:pt x="1050132" y="1083888"/>
                </a:cubicBezTo>
                <a:cubicBezTo>
                  <a:pt x="1042253" y="1083796"/>
                  <a:pt x="1035891" y="1077435"/>
                  <a:pt x="1035806" y="1069561"/>
                </a:cubicBezTo>
                <a:cubicBezTo>
                  <a:pt x="1035806" y="1061648"/>
                  <a:pt x="1042219" y="1055234"/>
                  <a:pt x="1050132" y="1055234"/>
                </a:cubicBezTo>
                <a:close/>
                <a:moveTo>
                  <a:pt x="1110851" y="1054722"/>
                </a:moveTo>
                <a:cubicBezTo>
                  <a:pt x="1119038" y="1054722"/>
                  <a:pt x="1125690" y="1061366"/>
                  <a:pt x="1125690" y="1069561"/>
                </a:cubicBezTo>
                <a:cubicBezTo>
                  <a:pt x="1125690" y="1077756"/>
                  <a:pt x="1119038" y="1084400"/>
                  <a:pt x="1110851" y="1084400"/>
                </a:cubicBezTo>
                <a:cubicBezTo>
                  <a:pt x="1102664" y="1084400"/>
                  <a:pt x="1096013" y="1077756"/>
                  <a:pt x="1096013" y="1069561"/>
                </a:cubicBezTo>
                <a:cubicBezTo>
                  <a:pt x="1096013" y="1061366"/>
                  <a:pt x="1102647" y="1054722"/>
                  <a:pt x="1110851" y="1054722"/>
                </a:cubicBezTo>
                <a:close/>
                <a:moveTo>
                  <a:pt x="1172253" y="1054210"/>
                </a:moveTo>
                <a:cubicBezTo>
                  <a:pt x="1180730" y="1054210"/>
                  <a:pt x="1187603" y="1061082"/>
                  <a:pt x="1187603" y="1069561"/>
                </a:cubicBezTo>
                <a:cubicBezTo>
                  <a:pt x="1187603" y="1069619"/>
                  <a:pt x="1187603" y="1069675"/>
                  <a:pt x="1187603" y="1069733"/>
                </a:cubicBezTo>
                <a:cubicBezTo>
                  <a:pt x="1187500" y="1078116"/>
                  <a:pt x="1180644" y="1084834"/>
                  <a:pt x="1172253" y="1084741"/>
                </a:cubicBezTo>
                <a:cubicBezTo>
                  <a:pt x="1163844" y="1084741"/>
                  <a:pt x="1157005" y="1077973"/>
                  <a:pt x="1156903" y="1069561"/>
                </a:cubicBezTo>
                <a:cubicBezTo>
                  <a:pt x="1156903" y="1061082"/>
                  <a:pt x="1163776" y="1054210"/>
                  <a:pt x="1172253" y="1054210"/>
                </a:cubicBezTo>
                <a:close/>
                <a:moveTo>
                  <a:pt x="1234020" y="1053564"/>
                </a:moveTo>
                <a:cubicBezTo>
                  <a:pt x="1242780" y="1053564"/>
                  <a:pt x="1249882" y="1060666"/>
                  <a:pt x="1249882" y="1069426"/>
                </a:cubicBezTo>
                <a:cubicBezTo>
                  <a:pt x="1249882" y="1078186"/>
                  <a:pt x="1242780" y="1085288"/>
                  <a:pt x="1234020" y="1085288"/>
                </a:cubicBezTo>
                <a:cubicBezTo>
                  <a:pt x="1225260" y="1085288"/>
                  <a:pt x="1218158" y="1078186"/>
                  <a:pt x="1218158" y="1069426"/>
                </a:cubicBezTo>
                <a:cubicBezTo>
                  <a:pt x="1218158" y="1060666"/>
                  <a:pt x="1225260" y="1053564"/>
                  <a:pt x="1234020" y="1053564"/>
                </a:cubicBezTo>
                <a:close/>
                <a:moveTo>
                  <a:pt x="1971151" y="1053528"/>
                </a:moveTo>
                <a:cubicBezTo>
                  <a:pt x="1980003" y="1053528"/>
                  <a:pt x="1987184" y="1060707"/>
                  <a:pt x="1987184" y="1069561"/>
                </a:cubicBezTo>
                <a:cubicBezTo>
                  <a:pt x="1987098" y="1078348"/>
                  <a:pt x="1979935" y="1085423"/>
                  <a:pt x="1971151" y="1085423"/>
                </a:cubicBezTo>
                <a:cubicBezTo>
                  <a:pt x="1962367" y="1085423"/>
                  <a:pt x="1955204" y="1078348"/>
                  <a:pt x="1955119" y="1069561"/>
                </a:cubicBezTo>
                <a:cubicBezTo>
                  <a:pt x="1955119" y="1060707"/>
                  <a:pt x="1962299" y="1053528"/>
                  <a:pt x="1971151" y="1053528"/>
                </a:cubicBezTo>
                <a:close/>
                <a:moveTo>
                  <a:pt x="1295054" y="1053187"/>
                </a:moveTo>
                <a:cubicBezTo>
                  <a:pt x="1304469" y="1053187"/>
                  <a:pt x="1312110" y="1060823"/>
                  <a:pt x="1312110" y="1070243"/>
                </a:cubicBezTo>
                <a:cubicBezTo>
                  <a:pt x="1312110" y="1079663"/>
                  <a:pt x="1304469" y="1087299"/>
                  <a:pt x="1295054" y="1087299"/>
                </a:cubicBezTo>
                <a:cubicBezTo>
                  <a:pt x="1285640" y="1087299"/>
                  <a:pt x="1277999" y="1079663"/>
                  <a:pt x="1277999" y="1070243"/>
                </a:cubicBezTo>
                <a:cubicBezTo>
                  <a:pt x="1277999" y="1060823"/>
                  <a:pt x="1285640" y="1053187"/>
                  <a:pt x="1295054" y="1053187"/>
                </a:cubicBezTo>
                <a:close/>
                <a:moveTo>
                  <a:pt x="1357138" y="1052846"/>
                </a:moveTo>
                <a:cubicBezTo>
                  <a:pt x="1366553" y="1052846"/>
                  <a:pt x="1374194" y="1060482"/>
                  <a:pt x="1374194" y="1069902"/>
                </a:cubicBezTo>
                <a:cubicBezTo>
                  <a:pt x="1374194" y="1079322"/>
                  <a:pt x="1366553" y="1086958"/>
                  <a:pt x="1357138" y="1086958"/>
                </a:cubicBezTo>
                <a:cubicBezTo>
                  <a:pt x="1347724" y="1086958"/>
                  <a:pt x="1340083" y="1079322"/>
                  <a:pt x="1340083" y="1069902"/>
                </a:cubicBezTo>
                <a:cubicBezTo>
                  <a:pt x="1340083" y="1060482"/>
                  <a:pt x="1347724" y="1052846"/>
                  <a:pt x="1357138" y="1052846"/>
                </a:cubicBezTo>
                <a:close/>
                <a:moveTo>
                  <a:pt x="1417857" y="1052504"/>
                </a:moveTo>
                <a:cubicBezTo>
                  <a:pt x="1427272" y="1052504"/>
                  <a:pt x="1434913" y="1060140"/>
                  <a:pt x="1434913" y="1069560"/>
                </a:cubicBezTo>
                <a:cubicBezTo>
                  <a:pt x="1434913" y="1078980"/>
                  <a:pt x="1427272" y="1086616"/>
                  <a:pt x="1417857" y="1086616"/>
                </a:cubicBezTo>
                <a:cubicBezTo>
                  <a:pt x="1408443" y="1086616"/>
                  <a:pt x="1400802" y="1078980"/>
                  <a:pt x="1400802" y="1069560"/>
                </a:cubicBezTo>
                <a:cubicBezTo>
                  <a:pt x="1400802" y="1060140"/>
                  <a:pt x="1408443" y="1052504"/>
                  <a:pt x="1417857" y="1052504"/>
                </a:cubicBezTo>
                <a:close/>
                <a:moveTo>
                  <a:pt x="1479258" y="1052163"/>
                </a:moveTo>
                <a:cubicBezTo>
                  <a:pt x="1488673" y="1052163"/>
                  <a:pt x="1496314" y="1059799"/>
                  <a:pt x="1496314" y="1069219"/>
                </a:cubicBezTo>
                <a:cubicBezTo>
                  <a:pt x="1496314" y="1078639"/>
                  <a:pt x="1488673" y="1086275"/>
                  <a:pt x="1479258" y="1086275"/>
                </a:cubicBezTo>
                <a:cubicBezTo>
                  <a:pt x="1469844" y="1086275"/>
                  <a:pt x="1462203" y="1078639"/>
                  <a:pt x="1462203" y="1069219"/>
                </a:cubicBezTo>
                <a:cubicBezTo>
                  <a:pt x="1462203" y="1059799"/>
                  <a:pt x="1469844" y="1052163"/>
                  <a:pt x="1479258" y="1052163"/>
                </a:cubicBezTo>
                <a:close/>
                <a:moveTo>
                  <a:pt x="1541026" y="1051688"/>
                </a:moveTo>
                <a:cubicBezTo>
                  <a:pt x="1550823" y="1051688"/>
                  <a:pt x="1558764" y="1059630"/>
                  <a:pt x="1558764" y="1069426"/>
                </a:cubicBezTo>
                <a:cubicBezTo>
                  <a:pt x="1558764" y="1079223"/>
                  <a:pt x="1550823" y="1087164"/>
                  <a:pt x="1541026" y="1087164"/>
                </a:cubicBezTo>
                <a:cubicBezTo>
                  <a:pt x="1531230" y="1087164"/>
                  <a:pt x="1523288" y="1079223"/>
                  <a:pt x="1523288" y="1069426"/>
                </a:cubicBezTo>
                <a:cubicBezTo>
                  <a:pt x="1523288" y="1059630"/>
                  <a:pt x="1531230" y="1051688"/>
                  <a:pt x="1541026" y="1051688"/>
                </a:cubicBezTo>
                <a:close/>
                <a:moveTo>
                  <a:pt x="1602931" y="1051632"/>
                </a:moveTo>
                <a:cubicBezTo>
                  <a:pt x="1612363" y="1051642"/>
                  <a:pt x="1619987" y="1059288"/>
                  <a:pt x="1619970" y="1068708"/>
                </a:cubicBezTo>
                <a:cubicBezTo>
                  <a:pt x="1619970" y="1069000"/>
                  <a:pt x="1619970" y="1069291"/>
                  <a:pt x="1619953" y="1069583"/>
                </a:cubicBezTo>
                <a:cubicBezTo>
                  <a:pt x="1619476" y="1078989"/>
                  <a:pt x="1611476" y="1086235"/>
                  <a:pt x="1602061" y="1085764"/>
                </a:cubicBezTo>
                <a:cubicBezTo>
                  <a:pt x="1601771" y="1085779"/>
                  <a:pt x="1601481" y="1085786"/>
                  <a:pt x="1601191" y="1085786"/>
                </a:cubicBezTo>
                <a:cubicBezTo>
                  <a:pt x="1591760" y="1085774"/>
                  <a:pt x="1584135" y="1078128"/>
                  <a:pt x="1584153" y="1068708"/>
                </a:cubicBezTo>
                <a:cubicBezTo>
                  <a:pt x="1584153" y="1068416"/>
                  <a:pt x="1584153" y="1068125"/>
                  <a:pt x="1584170" y="1067833"/>
                </a:cubicBezTo>
                <a:cubicBezTo>
                  <a:pt x="1584647" y="1058427"/>
                  <a:pt x="1592647" y="1051181"/>
                  <a:pt x="1602061" y="1051652"/>
                </a:cubicBezTo>
                <a:cubicBezTo>
                  <a:pt x="1602352" y="1051637"/>
                  <a:pt x="1602641" y="1051630"/>
                  <a:pt x="1602931" y="1051632"/>
                </a:cubicBezTo>
                <a:close/>
                <a:moveTo>
                  <a:pt x="1664145" y="1051482"/>
                </a:moveTo>
                <a:cubicBezTo>
                  <a:pt x="1664264" y="1051480"/>
                  <a:pt x="1664367" y="1051480"/>
                  <a:pt x="1664486" y="1051482"/>
                </a:cubicBezTo>
                <a:cubicBezTo>
                  <a:pt x="1674378" y="1051576"/>
                  <a:pt x="1682327" y="1059670"/>
                  <a:pt x="1682224" y="1069561"/>
                </a:cubicBezTo>
                <a:cubicBezTo>
                  <a:pt x="1681763" y="1079184"/>
                  <a:pt x="1673781" y="1086719"/>
                  <a:pt x="1664145" y="1086617"/>
                </a:cubicBezTo>
                <a:cubicBezTo>
                  <a:pt x="1654543" y="1086632"/>
                  <a:pt x="1646611" y="1079145"/>
                  <a:pt x="1646066" y="1069561"/>
                </a:cubicBezTo>
                <a:cubicBezTo>
                  <a:pt x="1646066" y="1059576"/>
                  <a:pt x="1654167" y="1051482"/>
                  <a:pt x="1664145" y="1051482"/>
                </a:cubicBezTo>
                <a:close/>
                <a:moveTo>
                  <a:pt x="1724864" y="1051310"/>
                </a:moveTo>
                <a:cubicBezTo>
                  <a:pt x="1734944" y="1051310"/>
                  <a:pt x="1743113" y="1059482"/>
                  <a:pt x="1743113" y="1069560"/>
                </a:cubicBezTo>
                <a:cubicBezTo>
                  <a:pt x="1743113" y="1069618"/>
                  <a:pt x="1743113" y="1069675"/>
                  <a:pt x="1743113" y="1069733"/>
                </a:cubicBezTo>
                <a:cubicBezTo>
                  <a:pt x="1743011" y="1079715"/>
                  <a:pt x="1734841" y="1087733"/>
                  <a:pt x="1724864" y="1087640"/>
                </a:cubicBezTo>
                <a:cubicBezTo>
                  <a:pt x="1724813" y="1087640"/>
                  <a:pt x="1724744" y="1087640"/>
                  <a:pt x="1724693" y="1087640"/>
                </a:cubicBezTo>
                <a:cubicBezTo>
                  <a:pt x="1714715" y="1087640"/>
                  <a:pt x="1706614" y="1079545"/>
                  <a:pt x="1706614" y="1069560"/>
                </a:cubicBezTo>
                <a:cubicBezTo>
                  <a:pt x="1706614" y="1059482"/>
                  <a:pt x="1714783" y="1051310"/>
                  <a:pt x="1724864" y="1051310"/>
                </a:cubicBezTo>
                <a:close/>
                <a:moveTo>
                  <a:pt x="1786265" y="1051140"/>
                </a:moveTo>
                <a:cubicBezTo>
                  <a:pt x="1796447" y="1051140"/>
                  <a:pt x="1804685" y="1059387"/>
                  <a:pt x="1804685" y="1069561"/>
                </a:cubicBezTo>
                <a:cubicBezTo>
                  <a:pt x="1804685" y="1069619"/>
                  <a:pt x="1804685" y="1069675"/>
                  <a:pt x="1804685" y="1069733"/>
                </a:cubicBezTo>
                <a:cubicBezTo>
                  <a:pt x="1804583" y="1079811"/>
                  <a:pt x="1796345" y="1087904"/>
                  <a:pt x="1786265" y="1087811"/>
                </a:cubicBezTo>
                <a:cubicBezTo>
                  <a:pt x="1776151" y="1087811"/>
                  <a:pt x="1767947" y="1079668"/>
                  <a:pt x="1767845" y="1069561"/>
                </a:cubicBezTo>
                <a:cubicBezTo>
                  <a:pt x="1767845" y="1059387"/>
                  <a:pt x="1776100" y="1051140"/>
                  <a:pt x="1786265" y="1051140"/>
                </a:cubicBezTo>
                <a:close/>
                <a:moveTo>
                  <a:pt x="1909067" y="1050969"/>
                </a:moveTo>
                <a:cubicBezTo>
                  <a:pt x="1919335" y="1050969"/>
                  <a:pt x="1927659" y="1059293"/>
                  <a:pt x="1927659" y="1069560"/>
                </a:cubicBezTo>
                <a:cubicBezTo>
                  <a:pt x="1927659" y="1069617"/>
                  <a:pt x="1927659" y="1069675"/>
                  <a:pt x="1927659" y="1069731"/>
                </a:cubicBezTo>
                <a:cubicBezTo>
                  <a:pt x="1927556" y="1079905"/>
                  <a:pt x="1919233" y="1088075"/>
                  <a:pt x="1909067" y="1087981"/>
                </a:cubicBezTo>
                <a:cubicBezTo>
                  <a:pt x="1909016" y="1087981"/>
                  <a:pt x="1908948" y="1087981"/>
                  <a:pt x="1908897" y="1087981"/>
                </a:cubicBezTo>
                <a:cubicBezTo>
                  <a:pt x="1898715" y="1087981"/>
                  <a:pt x="1890477" y="1079734"/>
                  <a:pt x="1890477" y="1069560"/>
                </a:cubicBezTo>
                <a:cubicBezTo>
                  <a:pt x="1890477" y="1059293"/>
                  <a:pt x="1898800" y="1050969"/>
                  <a:pt x="1909067" y="1050969"/>
                </a:cubicBezTo>
                <a:close/>
                <a:moveTo>
                  <a:pt x="1847666" y="1050969"/>
                </a:moveTo>
                <a:cubicBezTo>
                  <a:pt x="1857934" y="1050969"/>
                  <a:pt x="1866257" y="1059293"/>
                  <a:pt x="1866257" y="1069560"/>
                </a:cubicBezTo>
                <a:cubicBezTo>
                  <a:pt x="1866257" y="1069617"/>
                  <a:pt x="1866257" y="1069675"/>
                  <a:pt x="1866257" y="1069731"/>
                </a:cubicBezTo>
                <a:cubicBezTo>
                  <a:pt x="1866155" y="1079905"/>
                  <a:pt x="1857831" y="1088075"/>
                  <a:pt x="1847666" y="1087981"/>
                </a:cubicBezTo>
                <a:cubicBezTo>
                  <a:pt x="1847615" y="1087981"/>
                  <a:pt x="1847547" y="1087981"/>
                  <a:pt x="1847496" y="1087981"/>
                </a:cubicBezTo>
                <a:cubicBezTo>
                  <a:pt x="1837330" y="1087981"/>
                  <a:pt x="1829076" y="1079734"/>
                  <a:pt x="1829076" y="1069560"/>
                </a:cubicBezTo>
                <a:cubicBezTo>
                  <a:pt x="1829076" y="1059293"/>
                  <a:pt x="1837398" y="1050969"/>
                  <a:pt x="1847666" y="1050969"/>
                </a:cubicBezTo>
                <a:close/>
                <a:moveTo>
                  <a:pt x="5629" y="1005089"/>
                </a:moveTo>
                <a:cubicBezTo>
                  <a:pt x="7318" y="1005089"/>
                  <a:pt x="8699" y="1006464"/>
                  <a:pt x="8699" y="1008160"/>
                </a:cubicBezTo>
                <a:cubicBezTo>
                  <a:pt x="8699" y="1009855"/>
                  <a:pt x="7318" y="1011230"/>
                  <a:pt x="5629" y="1011230"/>
                </a:cubicBezTo>
                <a:cubicBezTo>
                  <a:pt x="3941" y="1011230"/>
                  <a:pt x="2559" y="1009855"/>
                  <a:pt x="2559" y="1008160"/>
                </a:cubicBezTo>
                <a:cubicBezTo>
                  <a:pt x="2559" y="1006464"/>
                  <a:pt x="3941" y="1005089"/>
                  <a:pt x="5629" y="1005089"/>
                </a:cubicBezTo>
                <a:close/>
                <a:moveTo>
                  <a:pt x="67030" y="1003725"/>
                </a:moveTo>
                <a:cubicBezTo>
                  <a:pt x="67149" y="1003720"/>
                  <a:pt x="67269" y="1003720"/>
                  <a:pt x="67371" y="1003725"/>
                </a:cubicBezTo>
                <a:cubicBezTo>
                  <a:pt x="69725" y="1003821"/>
                  <a:pt x="71567" y="1005808"/>
                  <a:pt x="71464" y="1008160"/>
                </a:cubicBezTo>
                <a:cubicBezTo>
                  <a:pt x="71464" y="1010609"/>
                  <a:pt x="69486" y="1012594"/>
                  <a:pt x="67030" y="1012594"/>
                </a:cubicBezTo>
                <a:cubicBezTo>
                  <a:pt x="64574" y="1012594"/>
                  <a:pt x="62596" y="1010609"/>
                  <a:pt x="62596" y="1008160"/>
                </a:cubicBezTo>
                <a:cubicBezTo>
                  <a:pt x="62596" y="1005711"/>
                  <a:pt x="64574" y="1003725"/>
                  <a:pt x="67030" y="1003725"/>
                </a:cubicBezTo>
                <a:close/>
                <a:moveTo>
                  <a:pt x="129113" y="1003043"/>
                </a:moveTo>
                <a:cubicBezTo>
                  <a:pt x="129232" y="1003040"/>
                  <a:pt x="129352" y="1003040"/>
                  <a:pt x="129454" y="1003043"/>
                </a:cubicBezTo>
                <a:cubicBezTo>
                  <a:pt x="132183" y="1003139"/>
                  <a:pt x="134332" y="1005429"/>
                  <a:pt x="134230" y="1008160"/>
                </a:cubicBezTo>
                <a:cubicBezTo>
                  <a:pt x="134230" y="1010986"/>
                  <a:pt x="131944" y="1013277"/>
                  <a:pt x="129113" y="1013277"/>
                </a:cubicBezTo>
                <a:cubicBezTo>
                  <a:pt x="126333" y="1013188"/>
                  <a:pt x="124081" y="1010949"/>
                  <a:pt x="123997" y="1008160"/>
                </a:cubicBezTo>
                <a:cubicBezTo>
                  <a:pt x="123997" y="1005334"/>
                  <a:pt x="126282" y="1003043"/>
                  <a:pt x="129113" y="1003043"/>
                </a:cubicBezTo>
                <a:close/>
                <a:moveTo>
                  <a:pt x="189833" y="1002360"/>
                </a:moveTo>
                <a:cubicBezTo>
                  <a:pt x="193039" y="1002360"/>
                  <a:pt x="195631" y="1004956"/>
                  <a:pt x="195631" y="1008159"/>
                </a:cubicBezTo>
                <a:cubicBezTo>
                  <a:pt x="195631" y="1011363"/>
                  <a:pt x="193039" y="1013958"/>
                  <a:pt x="189833" y="1013958"/>
                </a:cubicBezTo>
                <a:cubicBezTo>
                  <a:pt x="186660" y="1013870"/>
                  <a:pt x="184119" y="1011325"/>
                  <a:pt x="184034" y="1008159"/>
                </a:cubicBezTo>
                <a:cubicBezTo>
                  <a:pt x="184034" y="1004956"/>
                  <a:pt x="186626" y="1002360"/>
                  <a:pt x="189833" y="1002360"/>
                </a:cubicBezTo>
                <a:close/>
                <a:moveTo>
                  <a:pt x="251234" y="1001508"/>
                </a:moveTo>
                <a:cubicBezTo>
                  <a:pt x="251353" y="1001505"/>
                  <a:pt x="251473" y="1001505"/>
                  <a:pt x="251575" y="1001508"/>
                </a:cubicBezTo>
                <a:cubicBezTo>
                  <a:pt x="255157" y="1001603"/>
                  <a:pt x="257988" y="1004581"/>
                  <a:pt x="257885" y="1008160"/>
                </a:cubicBezTo>
                <a:cubicBezTo>
                  <a:pt x="257885" y="1011834"/>
                  <a:pt x="254901" y="1014812"/>
                  <a:pt x="251234" y="1014812"/>
                </a:cubicBezTo>
                <a:cubicBezTo>
                  <a:pt x="247600" y="1014721"/>
                  <a:pt x="244667" y="1011796"/>
                  <a:pt x="244582" y="1008160"/>
                </a:cubicBezTo>
                <a:cubicBezTo>
                  <a:pt x="244582" y="1004486"/>
                  <a:pt x="247567" y="1001508"/>
                  <a:pt x="251234" y="1001508"/>
                </a:cubicBezTo>
                <a:close/>
                <a:moveTo>
                  <a:pt x="312635" y="1000825"/>
                </a:moveTo>
                <a:cubicBezTo>
                  <a:pt x="316677" y="1000825"/>
                  <a:pt x="319969" y="1004109"/>
                  <a:pt x="319969" y="1008159"/>
                </a:cubicBezTo>
                <a:cubicBezTo>
                  <a:pt x="319969" y="1012210"/>
                  <a:pt x="316677" y="1015494"/>
                  <a:pt x="312635" y="1015494"/>
                </a:cubicBezTo>
                <a:cubicBezTo>
                  <a:pt x="308627" y="1015403"/>
                  <a:pt x="305386" y="1012173"/>
                  <a:pt x="305301" y="1008159"/>
                </a:cubicBezTo>
                <a:cubicBezTo>
                  <a:pt x="305301" y="1004109"/>
                  <a:pt x="308593" y="1000825"/>
                  <a:pt x="312635" y="1000825"/>
                </a:cubicBezTo>
                <a:close/>
                <a:moveTo>
                  <a:pt x="374035" y="1000143"/>
                </a:moveTo>
                <a:cubicBezTo>
                  <a:pt x="378470" y="1000143"/>
                  <a:pt x="382052" y="1003732"/>
                  <a:pt x="382052" y="1008160"/>
                </a:cubicBezTo>
                <a:cubicBezTo>
                  <a:pt x="382052" y="1012588"/>
                  <a:pt x="378470" y="1016176"/>
                  <a:pt x="374035" y="1016176"/>
                </a:cubicBezTo>
                <a:cubicBezTo>
                  <a:pt x="369601" y="1016176"/>
                  <a:pt x="366020" y="1012588"/>
                  <a:pt x="366020" y="1008160"/>
                </a:cubicBezTo>
                <a:cubicBezTo>
                  <a:pt x="366020" y="1003732"/>
                  <a:pt x="369601" y="1000143"/>
                  <a:pt x="374035" y="1000143"/>
                </a:cubicBezTo>
                <a:close/>
                <a:moveTo>
                  <a:pt x="436119" y="999461"/>
                </a:moveTo>
                <a:cubicBezTo>
                  <a:pt x="440929" y="999461"/>
                  <a:pt x="444818" y="1003355"/>
                  <a:pt x="444818" y="1008160"/>
                </a:cubicBezTo>
                <a:cubicBezTo>
                  <a:pt x="444818" y="1012965"/>
                  <a:pt x="440929" y="1016858"/>
                  <a:pt x="436119" y="1016858"/>
                </a:cubicBezTo>
                <a:cubicBezTo>
                  <a:pt x="431309" y="1016858"/>
                  <a:pt x="427421" y="1012965"/>
                  <a:pt x="427421" y="1008160"/>
                </a:cubicBezTo>
                <a:cubicBezTo>
                  <a:pt x="427421" y="1003355"/>
                  <a:pt x="431309" y="999461"/>
                  <a:pt x="436119" y="999461"/>
                </a:cubicBezTo>
                <a:close/>
                <a:moveTo>
                  <a:pt x="496838" y="998779"/>
                </a:moveTo>
                <a:cubicBezTo>
                  <a:pt x="496957" y="998777"/>
                  <a:pt x="497060" y="998777"/>
                  <a:pt x="497179" y="998779"/>
                </a:cubicBezTo>
                <a:cubicBezTo>
                  <a:pt x="502262" y="998874"/>
                  <a:pt x="506321" y="1003073"/>
                  <a:pt x="506219" y="1008159"/>
                </a:cubicBezTo>
                <a:cubicBezTo>
                  <a:pt x="506219" y="1013341"/>
                  <a:pt x="502023" y="1017540"/>
                  <a:pt x="496838" y="1017540"/>
                </a:cubicBezTo>
                <a:cubicBezTo>
                  <a:pt x="491653" y="1017540"/>
                  <a:pt x="487458" y="1013341"/>
                  <a:pt x="487458" y="1008159"/>
                </a:cubicBezTo>
                <a:cubicBezTo>
                  <a:pt x="487458" y="1002978"/>
                  <a:pt x="491653" y="998779"/>
                  <a:pt x="496838" y="998779"/>
                </a:cubicBezTo>
                <a:close/>
                <a:moveTo>
                  <a:pt x="558239" y="998097"/>
                </a:moveTo>
                <a:cubicBezTo>
                  <a:pt x="558359" y="998095"/>
                  <a:pt x="558461" y="998095"/>
                  <a:pt x="558580" y="998097"/>
                </a:cubicBezTo>
                <a:cubicBezTo>
                  <a:pt x="564038" y="998192"/>
                  <a:pt x="568405" y="1002697"/>
                  <a:pt x="568302" y="1008160"/>
                </a:cubicBezTo>
                <a:cubicBezTo>
                  <a:pt x="568302" y="1013716"/>
                  <a:pt x="563800" y="1018223"/>
                  <a:pt x="558239" y="1018223"/>
                </a:cubicBezTo>
                <a:cubicBezTo>
                  <a:pt x="552713" y="1018131"/>
                  <a:pt x="548262" y="1013679"/>
                  <a:pt x="548177" y="1008160"/>
                </a:cubicBezTo>
                <a:cubicBezTo>
                  <a:pt x="548177" y="1002603"/>
                  <a:pt x="552679" y="998097"/>
                  <a:pt x="558239" y="998097"/>
                </a:cubicBezTo>
                <a:close/>
                <a:moveTo>
                  <a:pt x="743126" y="996733"/>
                </a:moveTo>
                <a:cubicBezTo>
                  <a:pt x="749812" y="996733"/>
                  <a:pt x="755236" y="1002155"/>
                  <a:pt x="755236" y="1008842"/>
                </a:cubicBezTo>
                <a:cubicBezTo>
                  <a:pt x="755236" y="1015530"/>
                  <a:pt x="749812" y="1020952"/>
                  <a:pt x="743126" y="1020952"/>
                </a:cubicBezTo>
                <a:cubicBezTo>
                  <a:pt x="736440" y="1020952"/>
                  <a:pt x="731017" y="1015530"/>
                  <a:pt x="731017" y="1008842"/>
                </a:cubicBezTo>
                <a:cubicBezTo>
                  <a:pt x="731017" y="1002155"/>
                  <a:pt x="736440" y="996733"/>
                  <a:pt x="743126" y="996733"/>
                </a:cubicBezTo>
                <a:close/>
                <a:moveTo>
                  <a:pt x="681042" y="996733"/>
                </a:moveTo>
                <a:cubicBezTo>
                  <a:pt x="687353" y="996733"/>
                  <a:pt x="692469" y="1001849"/>
                  <a:pt x="692469" y="1008160"/>
                </a:cubicBezTo>
                <a:cubicBezTo>
                  <a:pt x="692469" y="1014471"/>
                  <a:pt x="687353" y="1019587"/>
                  <a:pt x="681042" y="1019587"/>
                </a:cubicBezTo>
                <a:cubicBezTo>
                  <a:pt x="674731" y="1019587"/>
                  <a:pt x="669615" y="1014471"/>
                  <a:pt x="669615" y="1008160"/>
                </a:cubicBezTo>
                <a:cubicBezTo>
                  <a:pt x="669615" y="1001849"/>
                  <a:pt x="674731" y="996733"/>
                  <a:pt x="681042" y="996733"/>
                </a:cubicBezTo>
                <a:close/>
                <a:moveTo>
                  <a:pt x="619641" y="996733"/>
                </a:moveTo>
                <a:cubicBezTo>
                  <a:pt x="625576" y="996733"/>
                  <a:pt x="630386" y="1001544"/>
                  <a:pt x="630386" y="1007478"/>
                </a:cubicBezTo>
                <a:cubicBezTo>
                  <a:pt x="630386" y="1013411"/>
                  <a:pt x="625576" y="1018223"/>
                  <a:pt x="619641" y="1018223"/>
                </a:cubicBezTo>
                <a:cubicBezTo>
                  <a:pt x="613739" y="1018131"/>
                  <a:pt x="608981" y="1013374"/>
                  <a:pt x="608896" y="1007478"/>
                </a:cubicBezTo>
                <a:cubicBezTo>
                  <a:pt x="608896" y="1001544"/>
                  <a:pt x="613705" y="996733"/>
                  <a:pt x="619641" y="996733"/>
                </a:cubicBezTo>
                <a:close/>
                <a:moveTo>
                  <a:pt x="803845" y="995538"/>
                </a:moveTo>
                <a:cubicBezTo>
                  <a:pt x="810821" y="995538"/>
                  <a:pt x="816466" y="1001189"/>
                  <a:pt x="816466" y="1008160"/>
                </a:cubicBezTo>
                <a:cubicBezTo>
                  <a:pt x="816466" y="1015131"/>
                  <a:pt x="810821" y="1020781"/>
                  <a:pt x="803845" y="1020781"/>
                </a:cubicBezTo>
                <a:cubicBezTo>
                  <a:pt x="796869" y="1020781"/>
                  <a:pt x="791224" y="1015131"/>
                  <a:pt x="791224" y="1008160"/>
                </a:cubicBezTo>
                <a:cubicBezTo>
                  <a:pt x="791224" y="1001189"/>
                  <a:pt x="796869" y="995538"/>
                  <a:pt x="803845" y="995538"/>
                </a:cubicBezTo>
                <a:close/>
                <a:moveTo>
                  <a:pt x="865246" y="994856"/>
                </a:moveTo>
                <a:cubicBezTo>
                  <a:pt x="872597" y="994856"/>
                  <a:pt x="878550" y="1000811"/>
                  <a:pt x="878550" y="1008159"/>
                </a:cubicBezTo>
                <a:cubicBezTo>
                  <a:pt x="878550" y="1015507"/>
                  <a:pt x="872597" y="1021463"/>
                  <a:pt x="865246" y="1021463"/>
                </a:cubicBezTo>
                <a:cubicBezTo>
                  <a:pt x="857895" y="1021463"/>
                  <a:pt x="851943" y="1015507"/>
                  <a:pt x="851943" y="1008159"/>
                </a:cubicBezTo>
                <a:cubicBezTo>
                  <a:pt x="851943" y="1000811"/>
                  <a:pt x="857895" y="994856"/>
                  <a:pt x="865246" y="994856"/>
                </a:cubicBezTo>
                <a:close/>
                <a:moveTo>
                  <a:pt x="926648" y="994345"/>
                </a:moveTo>
                <a:cubicBezTo>
                  <a:pt x="934272" y="994345"/>
                  <a:pt x="940463" y="1000529"/>
                  <a:pt x="940463" y="1008160"/>
                </a:cubicBezTo>
                <a:cubicBezTo>
                  <a:pt x="940463" y="1015789"/>
                  <a:pt x="934272" y="1021975"/>
                  <a:pt x="926648" y="1021975"/>
                </a:cubicBezTo>
                <a:cubicBezTo>
                  <a:pt x="919058" y="1021883"/>
                  <a:pt x="912917" y="1015751"/>
                  <a:pt x="912833" y="1008160"/>
                </a:cubicBezTo>
                <a:cubicBezTo>
                  <a:pt x="912833" y="1000529"/>
                  <a:pt x="919023" y="994345"/>
                  <a:pt x="926648" y="994345"/>
                </a:cubicBezTo>
                <a:close/>
                <a:moveTo>
                  <a:pt x="988049" y="993663"/>
                </a:moveTo>
                <a:cubicBezTo>
                  <a:pt x="996048" y="993663"/>
                  <a:pt x="1002546" y="1000154"/>
                  <a:pt x="1002546" y="1008160"/>
                </a:cubicBezTo>
                <a:cubicBezTo>
                  <a:pt x="1002546" y="1016166"/>
                  <a:pt x="996048" y="1022657"/>
                  <a:pt x="988049" y="1022657"/>
                </a:cubicBezTo>
                <a:cubicBezTo>
                  <a:pt x="980050" y="1022657"/>
                  <a:pt x="973552" y="1016166"/>
                  <a:pt x="973552" y="1008160"/>
                </a:cubicBezTo>
                <a:cubicBezTo>
                  <a:pt x="973552" y="1000154"/>
                  <a:pt x="980050" y="993663"/>
                  <a:pt x="988049" y="993663"/>
                </a:cubicBezTo>
                <a:close/>
                <a:moveTo>
                  <a:pt x="1050132" y="993152"/>
                </a:moveTo>
                <a:cubicBezTo>
                  <a:pt x="1050251" y="993150"/>
                  <a:pt x="1050354" y="993150"/>
                  <a:pt x="1050473" y="993152"/>
                </a:cubicBezTo>
                <a:cubicBezTo>
                  <a:pt x="1058677" y="993247"/>
                  <a:pt x="1065243" y="999966"/>
                  <a:pt x="1065141" y="1008160"/>
                </a:cubicBezTo>
                <a:cubicBezTo>
                  <a:pt x="1065141" y="1008218"/>
                  <a:pt x="1065141" y="1008274"/>
                  <a:pt x="1065141" y="1008332"/>
                </a:cubicBezTo>
                <a:cubicBezTo>
                  <a:pt x="1065039" y="1016526"/>
                  <a:pt x="1058319" y="1023092"/>
                  <a:pt x="1050132" y="1022999"/>
                </a:cubicBezTo>
                <a:cubicBezTo>
                  <a:pt x="1041911" y="1022999"/>
                  <a:pt x="1035208" y="1016383"/>
                  <a:pt x="1035123" y="1008160"/>
                </a:cubicBezTo>
                <a:cubicBezTo>
                  <a:pt x="1035123" y="999871"/>
                  <a:pt x="1041843" y="993152"/>
                  <a:pt x="1050132" y="993152"/>
                </a:cubicBezTo>
                <a:close/>
                <a:moveTo>
                  <a:pt x="1110852" y="992639"/>
                </a:moveTo>
                <a:cubicBezTo>
                  <a:pt x="1119430" y="992639"/>
                  <a:pt x="1126372" y="999587"/>
                  <a:pt x="1126372" y="1008159"/>
                </a:cubicBezTo>
                <a:cubicBezTo>
                  <a:pt x="1126372" y="1008217"/>
                  <a:pt x="1126372" y="1008273"/>
                  <a:pt x="1126372" y="1008332"/>
                </a:cubicBezTo>
                <a:cubicBezTo>
                  <a:pt x="1126270" y="1016808"/>
                  <a:pt x="1119328" y="1023603"/>
                  <a:pt x="1110852" y="1023510"/>
                </a:cubicBezTo>
                <a:cubicBezTo>
                  <a:pt x="1110800" y="1023510"/>
                  <a:pt x="1110732" y="1023511"/>
                  <a:pt x="1110681" y="1023511"/>
                </a:cubicBezTo>
                <a:cubicBezTo>
                  <a:pt x="1102204" y="1023510"/>
                  <a:pt x="1095331" y="1016638"/>
                  <a:pt x="1095331" y="1008159"/>
                </a:cubicBezTo>
                <a:cubicBezTo>
                  <a:pt x="1095331" y="999587"/>
                  <a:pt x="1102273" y="992639"/>
                  <a:pt x="1110852" y="992639"/>
                </a:cubicBezTo>
                <a:close/>
                <a:moveTo>
                  <a:pt x="1172618" y="991994"/>
                </a:moveTo>
                <a:cubicBezTo>
                  <a:pt x="1181473" y="991994"/>
                  <a:pt x="1188651" y="999171"/>
                  <a:pt x="1188651" y="1008026"/>
                </a:cubicBezTo>
                <a:cubicBezTo>
                  <a:pt x="1188651" y="1016880"/>
                  <a:pt x="1181473" y="1024058"/>
                  <a:pt x="1172618" y="1024058"/>
                </a:cubicBezTo>
                <a:cubicBezTo>
                  <a:pt x="1163764" y="1024058"/>
                  <a:pt x="1156586" y="1016880"/>
                  <a:pt x="1156586" y="1008026"/>
                </a:cubicBezTo>
                <a:cubicBezTo>
                  <a:pt x="1156586" y="999171"/>
                  <a:pt x="1163764" y="991994"/>
                  <a:pt x="1172618" y="991994"/>
                </a:cubicBezTo>
                <a:close/>
                <a:moveTo>
                  <a:pt x="1233653" y="991616"/>
                </a:moveTo>
                <a:cubicBezTo>
                  <a:pt x="1243068" y="991616"/>
                  <a:pt x="1250709" y="999251"/>
                  <a:pt x="1250709" y="1008671"/>
                </a:cubicBezTo>
                <a:cubicBezTo>
                  <a:pt x="1250709" y="1018091"/>
                  <a:pt x="1243068" y="1025727"/>
                  <a:pt x="1233653" y="1025727"/>
                </a:cubicBezTo>
                <a:cubicBezTo>
                  <a:pt x="1224239" y="1025727"/>
                  <a:pt x="1216598" y="1018091"/>
                  <a:pt x="1216598" y="1008671"/>
                </a:cubicBezTo>
                <a:cubicBezTo>
                  <a:pt x="1216598" y="999251"/>
                  <a:pt x="1224239" y="991616"/>
                  <a:pt x="1233653" y="991616"/>
                </a:cubicBezTo>
                <a:close/>
                <a:moveTo>
                  <a:pt x="1971151" y="991444"/>
                </a:moveTo>
                <a:cubicBezTo>
                  <a:pt x="1980566" y="991444"/>
                  <a:pt x="1988207" y="999080"/>
                  <a:pt x="1988207" y="1008500"/>
                </a:cubicBezTo>
                <a:cubicBezTo>
                  <a:pt x="1988207" y="1017920"/>
                  <a:pt x="1980566" y="1025556"/>
                  <a:pt x="1971151" y="1025556"/>
                </a:cubicBezTo>
                <a:cubicBezTo>
                  <a:pt x="1961737" y="1025556"/>
                  <a:pt x="1954096" y="1017920"/>
                  <a:pt x="1954096" y="1008500"/>
                </a:cubicBezTo>
                <a:cubicBezTo>
                  <a:pt x="1954096" y="999080"/>
                  <a:pt x="1961737" y="991444"/>
                  <a:pt x="1971151" y="991444"/>
                </a:cubicBezTo>
                <a:close/>
                <a:moveTo>
                  <a:pt x="1295054" y="991104"/>
                </a:moveTo>
                <a:cubicBezTo>
                  <a:pt x="1304469" y="991104"/>
                  <a:pt x="1312110" y="998739"/>
                  <a:pt x="1312110" y="1008159"/>
                </a:cubicBezTo>
                <a:cubicBezTo>
                  <a:pt x="1312110" y="1017579"/>
                  <a:pt x="1304469" y="1025215"/>
                  <a:pt x="1295054" y="1025215"/>
                </a:cubicBezTo>
                <a:cubicBezTo>
                  <a:pt x="1285640" y="1025215"/>
                  <a:pt x="1277999" y="1017579"/>
                  <a:pt x="1277999" y="1008159"/>
                </a:cubicBezTo>
                <a:cubicBezTo>
                  <a:pt x="1277999" y="998739"/>
                  <a:pt x="1285640" y="991104"/>
                  <a:pt x="1295054" y="991104"/>
                </a:cubicBezTo>
                <a:close/>
                <a:moveTo>
                  <a:pt x="1357138" y="990763"/>
                </a:moveTo>
                <a:cubicBezTo>
                  <a:pt x="1366553" y="990763"/>
                  <a:pt x="1374194" y="998398"/>
                  <a:pt x="1374194" y="1007818"/>
                </a:cubicBezTo>
                <a:cubicBezTo>
                  <a:pt x="1374194" y="1017238"/>
                  <a:pt x="1366553" y="1024874"/>
                  <a:pt x="1357138" y="1024874"/>
                </a:cubicBezTo>
                <a:cubicBezTo>
                  <a:pt x="1347724" y="1024874"/>
                  <a:pt x="1340083" y="1017238"/>
                  <a:pt x="1340083" y="1007818"/>
                </a:cubicBezTo>
                <a:cubicBezTo>
                  <a:pt x="1340083" y="998398"/>
                  <a:pt x="1347724" y="990763"/>
                  <a:pt x="1357138" y="990763"/>
                </a:cubicBezTo>
                <a:close/>
                <a:moveTo>
                  <a:pt x="1418727" y="990232"/>
                </a:moveTo>
                <a:cubicBezTo>
                  <a:pt x="1428159" y="990242"/>
                  <a:pt x="1435783" y="997887"/>
                  <a:pt x="1435766" y="1007307"/>
                </a:cubicBezTo>
                <a:cubicBezTo>
                  <a:pt x="1435766" y="1007599"/>
                  <a:pt x="1435766" y="1007890"/>
                  <a:pt x="1435749" y="1008182"/>
                </a:cubicBezTo>
                <a:cubicBezTo>
                  <a:pt x="1435271" y="1017588"/>
                  <a:pt x="1427272" y="1024834"/>
                  <a:pt x="1417857" y="1024363"/>
                </a:cubicBezTo>
                <a:cubicBezTo>
                  <a:pt x="1417567" y="1024378"/>
                  <a:pt x="1417277" y="1024385"/>
                  <a:pt x="1416987" y="1024385"/>
                </a:cubicBezTo>
                <a:cubicBezTo>
                  <a:pt x="1407555" y="1024373"/>
                  <a:pt x="1399931" y="1016727"/>
                  <a:pt x="1399949" y="1007307"/>
                </a:cubicBezTo>
                <a:cubicBezTo>
                  <a:pt x="1399949" y="1007015"/>
                  <a:pt x="1399949" y="1006724"/>
                  <a:pt x="1399965" y="1006432"/>
                </a:cubicBezTo>
                <a:cubicBezTo>
                  <a:pt x="1400443" y="997026"/>
                  <a:pt x="1408442" y="989781"/>
                  <a:pt x="1417857" y="990252"/>
                </a:cubicBezTo>
                <a:cubicBezTo>
                  <a:pt x="1418147" y="990237"/>
                  <a:pt x="1418437" y="990230"/>
                  <a:pt x="1418727" y="990232"/>
                </a:cubicBezTo>
                <a:close/>
                <a:moveTo>
                  <a:pt x="1479259" y="989910"/>
                </a:moveTo>
                <a:cubicBezTo>
                  <a:pt x="1489339" y="989910"/>
                  <a:pt x="1497508" y="998081"/>
                  <a:pt x="1497508" y="1008159"/>
                </a:cubicBezTo>
                <a:cubicBezTo>
                  <a:pt x="1497508" y="1008217"/>
                  <a:pt x="1497508" y="1008274"/>
                  <a:pt x="1497508" y="1008332"/>
                </a:cubicBezTo>
                <a:cubicBezTo>
                  <a:pt x="1497406" y="1018314"/>
                  <a:pt x="1489236" y="1026332"/>
                  <a:pt x="1479259" y="1026239"/>
                </a:cubicBezTo>
                <a:cubicBezTo>
                  <a:pt x="1479208" y="1026239"/>
                  <a:pt x="1479139" y="1026239"/>
                  <a:pt x="1479088" y="1026239"/>
                </a:cubicBezTo>
                <a:cubicBezTo>
                  <a:pt x="1469110" y="1026239"/>
                  <a:pt x="1461009" y="1018144"/>
                  <a:pt x="1461009" y="1008159"/>
                </a:cubicBezTo>
                <a:cubicBezTo>
                  <a:pt x="1461009" y="998081"/>
                  <a:pt x="1469178" y="989910"/>
                  <a:pt x="1479259" y="989910"/>
                </a:cubicBezTo>
                <a:close/>
                <a:moveTo>
                  <a:pt x="1540660" y="989740"/>
                </a:moveTo>
                <a:cubicBezTo>
                  <a:pt x="1550842" y="989740"/>
                  <a:pt x="1559080" y="997986"/>
                  <a:pt x="1559080" y="1008160"/>
                </a:cubicBezTo>
                <a:cubicBezTo>
                  <a:pt x="1559080" y="1008216"/>
                  <a:pt x="1559080" y="1008274"/>
                  <a:pt x="1559080" y="1008330"/>
                </a:cubicBezTo>
                <a:cubicBezTo>
                  <a:pt x="1558978" y="1018411"/>
                  <a:pt x="1550740" y="1026503"/>
                  <a:pt x="1540660" y="1026410"/>
                </a:cubicBezTo>
                <a:cubicBezTo>
                  <a:pt x="1530546" y="1026410"/>
                  <a:pt x="1522342" y="1018267"/>
                  <a:pt x="1522240" y="1008160"/>
                </a:cubicBezTo>
                <a:cubicBezTo>
                  <a:pt x="1522240" y="997986"/>
                  <a:pt x="1530495" y="989740"/>
                  <a:pt x="1540660" y="989740"/>
                </a:cubicBezTo>
                <a:close/>
                <a:moveTo>
                  <a:pt x="1602061" y="989399"/>
                </a:moveTo>
                <a:cubicBezTo>
                  <a:pt x="1612414" y="989399"/>
                  <a:pt x="1620822" y="997798"/>
                  <a:pt x="1620822" y="1008160"/>
                </a:cubicBezTo>
                <a:cubicBezTo>
                  <a:pt x="1620822" y="1008216"/>
                  <a:pt x="1620822" y="1008274"/>
                  <a:pt x="1620822" y="1008331"/>
                </a:cubicBezTo>
                <a:cubicBezTo>
                  <a:pt x="1620720" y="1018598"/>
                  <a:pt x="1612329" y="1026845"/>
                  <a:pt x="1602061" y="1026751"/>
                </a:cubicBezTo>
                <a:cubicBezTo>
                  <a:pt x="1591759" y="1026751"/>
                  <a:pt x="1583385" y="1018455"/>
                  <a:pt x="1583300" y="1008160"/>
                </a:cubicBezTo>
                <a:cubicBezTo>
                  <a:pt x="1583300" y="997798"/>
                  <a:pt x="1591691" y="989399"/>
                  <a:pt x="1602061" y="989399"/>
                </a:cubicBezTo>
                <a:close/>
                <a:moveTo>
                  <a:pt x="1664144" y="989228"/>
                </a:moveTo>
                <a:cubicBezTo>
                  <a:pt x="1674600" y="989228"/>
                  <a:pt x="1683076" y="997704"/>
                  <a:pt x="1683076" y="1008160"/>
                </a:cubicBezTo>
                <a:cubicBezTo>
                  <a:pt x="1682991" y="1018548"/>
                  <a:pt x="1674532" y="1026921"/>
                  <a:pt x="1664144" y="1026921"/>
                </a:cubicBezTo>
                <a:cubicBezTo>
                  <a:pt x="1653757" y="1026921"/>
                  <a:pt x="1645315" y="1018548"/>
                  <a:pt x="1645213" y="1008160"/>
                </a:cubicBezTo>
                <a:cubicBezTo>
                  <a:pt x="1645213" y="997704"/>
                  <a:pt x="1653689" y="989228"/>
                  <a:pt x="1664144" y="989228"/>
                </a:cubicBezTo>
                <a:close/>
                <a:moveTo>
                  <a:pt x="1724864" y="989058"/>
                </a:moveTo>
                <a:cubicBezTo>
                  <a:pt x="1735422" y="989058"/>
                  <a:pt x="1743967" y="997609"/>
                  <a:pt x="1743967" y="1008160"/>
                </a:cubicBezTo>
                <a:cubicBezTo>
                  <a:pt x="1743865" y="1018644"/>
                  <a:pt x="1735353" y="1027092"/>
                  <a:pt x="1724864" y="1027092"/>
                </a:cubicBezTo>
                <a:cubicBezTo>
                  <a:pt x="1714375" y="1027092"/>
                  <a:pt x="1705847" y="1018644"/>
                  <a:pt x="1705762" y="1008160"/>
                </a:cubicBezTo>
                <a:cubicBezTo>
                  <a:pt x="1705762" y="997609"/>
                  <a:pt x="1714307" y="989058"/>
                  <a:pt x="1724864" y="989058"/>
                </a:cubicBezTo>
                <a:close/>
                <a:moveTo>
                  <a:pt x="1909434" y="988753"/>
                </a:moveTo>
                <a:cubicBezTo>
                  <a:pt x="1920079" y="988753"/>
                  <a:pt x="1928707" y="997381"/>
                  <a:pt x="1928707" y="1008025"/>
                </a:cubicBezTo>
                <a:cubicBezTo>
                  <a:pt x="1928707" y="1018669"/>
                  <a:pt x="1920078" y="1027298"/>
                  <a:pt x="1909434" y="1027298"/>
                </a:cubicBezTo>
                <a:cubicBezTo>
                  <a:pt x="1898790" y="1027298"/>
                  <a:pt x="1890161" y="1018670"/>
                  <a:pt x="1890161" y="1008025"/>
                </a:cubicBezTo>
                <a:cubicBezTo>
                  <a:pt x="1890161" y="997381"/>
                  <a:pt x="1898790" y="988753"/>
                  <a:pt x="1909434" y="988753"/>
                </a:cubicBezTo>
                <a:close/>
                <a:moveTo>
                  <a:pt x="1848033" y="988753"/>
                </a:moveTo>
                <a:cubicBezTo>
                  <a:pt x="1858678" y="988753"/>
                  <a:pt x="1867306" y="997381"/>
                  <a:pt x="1867306" y="1008025"/>
                </a:cubicBezTo>
                <a:cubicBezTo>
                  <a:pt x="1867306" y="1018669"/>
                  <a:pt x="1858677" y="1027298"/>
                  <a:pt x="1848033" y="1027298"/>
                </a:cubicBezTo>
                <a:cubicBezTo>
                  <a:pt x="1837389" y="1027298"/>
                  <a:pt x="1828760" y="1018670"/>
                  <a:pt x="1828760" y="1008025"/>
                </a:cubicBezTo>
                <a:cubicBezTo>
                  <a:pt x="1828760" y="997381"/>
                  <a:pt x="1837389" y="988753"/>
                  <a:pt x="1848033" y="988753"/>
                </a:cubicBezTo>
                <a:close/>
                <a:moveTo>
                  <a:pt x="1786631" y="988753"/>
                </a:moveTo>
                <a:cubicBezTo>
                  <a:pt x="1797276" y="988753"/>
                  <a:pt x="1805904" y="997381"/>
                  <a:pt x="1805904" y="1008025"/>
                </a:cubicBezTo>
                <a:cubicBezTo>
                  <a:pt x="1805904" y="1018669"/>
                  <a:pt x="1797275" y="1027298"/>
                  <a:pt x="1786631" y="1027298"/>
                </a:cubicBezTo>
                <a:cubicBezTo>
                  <a:pt x="1775987" y="1027298"/>
                  <a:pt x="1767358" y="1018670"/>
                  <a:pt x="1767358" y="1008025"/>
                </a:cubicBezTo>
                <a:cubicBezTo>
                  <a:pt x="1767358" y="997381"/>
                  <a:pt x="1775987" y="988753"/>
                  <a:pt x="1786631" y="988753"/>
                </a:cubicBezTo>
                <a:close/>
                <a:moveTo>
                  <a:pt x="5628" y="943519"/>
                </a:moveTo>
                <a:cubicBezTo>
                  <a:pt x="5747" y="943512"/>
                  <a:pt x="5867" y="943512"/>
                  <a:pt x="5986" y="943519"/>
                </a:cubicBezTo>
                <a:cubicBezTo>
                  <a:pt x="7675" y="943617"/>
                  <a:pt x="8971" y="945066"/>
                  <a:pt x="8869" y="946760"/>
                </a:cubicBezTo>
                <a:cubicBezTo>
                  <a:pt x="8869" y="948549"/>
                  <a:pt x="7419" y="950000"/>
                  <a:pt x="5628" y="950000"/>
                </a:cubicBezTo>
                <a:cubicBezTo>
                  <a:pt x="3872" y="949914"/>
                  <a:pt x="2473" y="948512"/>
                  <a:pt x="2388" y="946760"/>
                </a:cubicBezTo>
                <a:cubicBezTo>
                  <a:pt x="2388" y="944970"/>
                  <a:pt x="3837" y="943519"/>
                  <a:pt x="5628" y="943519"/>
                </a:cubicBezTo>
                <a:close/>
                <a:moveTo>
                  <a:pt x="67029" y="941983"/>
                </a:moveTo>
                <a:cubicBezTo>
                  <a:pt x="67149" y="941978"/>
                  <a:pt x="67268" y="941978"/>
                  <a:pt x="67371" y="941983"/>
                </a:cubicBezTo>
                <a:cubicBezTo>
                  <a:pt x="69912" y="942079"/>
                  <a:pt x="71907" y="944218"/>
                  <a:pt x="71805" y="946760"/>
                </a:cubicBezTo>
                <a:cubicBezTo>
                  <a:pt x="71805" y="949397"/>
                  <a:pt x="69673" y="951536"/>
                  <a:pt x="67029" y="951536"/>
                </a:cubicBezTo>
                <a:cubicBezTo>
                  <a:pt x="64437" y="951446"/>
                  <a:pt x="62339" y="949358"/>
                  <a:pt x="62254" y="946760"/>
                </a:cubicBezTo>
                <a:cubicBezTo>
                  <a:pt x="62254" y="944123"/>
                  <a:pt x="64386" y="941983"/>
                  <a:pt x="67029" y="941983"/>
                </a:cubicBezTo>
                <a:close/>
                <a:moveTo>
                  <a:pt x="129114" y="941301"/>
                </a:moveTo>
                <a:cubicBezTo>
                  <a:pt x="132133" y="941301"/>
                  <a:pt x="134572" y="943747"/>
                  <a:pt x="134572" y="946760"/>
                </a:cubicBezTo>
                <a:cubicBezTo>
                  <a:pt x="134572" y="949774"/>
                  <a:pt x="132133" y="952217"/>
                  <a:pt x="129114" y="952217"/>
                </a:cubicBezTo>
                <a:cubicBezTo>
                  <a:pt x="126129" y="952129"/>
                  <a:pt x="123741" y="949736"/>
                  <a:pt x="123656" y="946760"/>
                </a:cubicBezTo>
                <a:cubicBezTo>
                  <a:pt x="123656" y="943747"/>
                  <a:pt x="126095" y="941301"/>
                  <a:pt x="129114" y="941301"/>
                </a:cubicBezTo>
                <a:close/>
                <a:moveTo>
                  <a:pt x="189832" y="940449"/>
                </a:moveTo>
                <a:cubicBezTo>
                  <a:pt x="189951" y="940446"/>
                  <a:pt x="190071" y="940446"/>
                  <a:pt x="190173" y="940449"/>
                </a:cubicBezTo>
                <a:cubicBezTo>
                  <a:pt x="193567" y="940544"/>
                  <a:pt x="196245" y="943371"/>
                  <a:pt x="196143" y="946761"/>
                </a:cubicBezTo>
                <a:cubicBezTo>
                  <a:pt x="196143" y="950244"/>
                  <a:pt x="193312" y="953070"/>
                  <a:pt x="189832" y="953070"/>
                </a:cubicBezTo>
                <a:cubicBezTo>
                  <a:pt x="186387" y="952980"/>
                  <a:pt x="183607" y="950207"/>
                  <a:pt x="183522" y="946761"/>
                </a:cubicBezTo>
                <a:cubicBezTo>
                  <a:pt x="183522" y="943275"/>
                  <a:pt x="186353" y="940449"/>
                  <a:pt x="189832" y="940449"/>
                </a:cubicBezTo>
                <a:close/>
                <a:moveTo>
                  <a:pt x="251234" y="939767"/>
                </a:moveTo>
                <a:cubicBezTo>
                  <a:pt x="255088" y="939767"/>
                  <a:pt x="258227" y="942898"/>
                  <a:pt x="258227" y="946760"/>
                </a:cubicBezTo>
                <a:cubicBezTo>
                  <a:pt x="258227" y="950621"/>
                  <a:pt x="255088" y="953753"/>
                  <a:pt x="251234" y="953753"/>
                </a:cubicBezTo>
                <a:cubicBezTo>
                  <a:pt x="247413" y="953662"/>
                  <a:pt x="244326" y="950583"/>
                  <a:pt x="244241" y="946760"/>
                </a:cubicBezTo>
                <a:cubicBezTo>
                  <a:pt x="244241" y="942898"/>
                  <a:pt x="247379" y="939767"/>
                  <a:pt x="251234" y="939767"/>
                </a:cubicBezTo>
                <a:close/>
                <a:moveTo>
                  <a:pt x="312635" y="939085"/>
                </a:moveTo>
                <a:cubicBezTo>
                  <a:pt x="316882" y="939085"/>
                  <a:pt x="320310" y="942522"/>
                  <a:pt x="320310" y="946761"/>
                </a:cubicBezTo>
                <a:cubicBezTo>
                  <a:pt x="320310" y="950998"/>
                  <a:pt x="316882" y="954435"/>
                  <a:pt x="312635" y="954435"/>
                </a:cubicBezTo>
                <a:cubicBezTo>
                  <a:pt x="308388" y="954435"/>
                  <a:pt x="304960" y="950998"/>
                  <a:pt x="304960" y="946761"/>
                </a:cubicBezTo>
                <a:cubicBezTo>
                  <a:pt x="304960" y="942522"/>
                  <a:pt x="308388" y="939085"/>
                  <a:pt x="312635" y="939085"/>
                </a:cubicBezTo>
                <a:close/>
                <a:moveTo>
                  <a:pt x="374036" y="938231"/>
                </a:moveTo>
                <a:cubicBezTo>
                  <a:pt x="378743" y="938231"/>
                  <a:pt x="382563" y="942050"/>
                  <a:pt x="382563" y="946760"/>
                </a:cubicBezTo>
                <a:cubicBezTo>
                  <a:pt x="382563" y="951469"/>
                  <a:pt x="378743" y="955287"/>
                  <a:pt x="374036" y="955287"/>
                </a:cubicBezTo>
                <a:cubicBezTo>
                  <a:pt x="369362" y="955197"/>
                  <a:pt x="365593" y="951431"/>
                  <a:pt x="365508" y="946760"/>
                </a:cubicBezTo>
                <a:cubicBezTo>
                  <a:pt x="365508" y="942050"/>
                  <a:pt x="369329" y="938231"/>
                  <a:pt x="374036" y="938231"/>
                </a:cubicBezTo>
                <a:close/>
                <a:moveTo>
                  <a:pt x="436120" y="937550"/>
                </a:moveTo>
                <a:cubicBezTo>
                  <a:pt x="441203" y="937550"/>
                  <a:pt x="445330" y="941674"/>
                  <a:pt x="445330" y="946761"/>
                </a:cubicBezTo>
                <a:cubicBezTo>
                  <a:pt x="445330" y="951847"/>
                  <a:pt x="441203" y="955970"/>
                  <a:pt x="436120" y="955970"/>
                </a:cubicBezTo>
                <a:cubicBezTo>
                  <a:pt x="431072" y="955880"/>
                  <a:pt x="426995" y="951809"/>
                  <a:pt x="426910" y="946761"/>
                </a:cubicBezTo>
                <a:cubicBezTo>
                  <a:pt x="426910" y="941674"/>
                  <a:pt x="431037" y="937550"/>
                  <a:pt x="436120" y="937550"/>
                </a:cubicBezTo>
                <a:close/>
                <a:moveTo>
                  <a:pt x="496839" y="936867"/>
                </a:moveTo>
                <a:cubicBezTo>
                  <a:pt x="502297" y="936867"/>
                  <a:pt x="506731" y="941297"/>
                  <a:pt x="506731" y="946760"/>
                </a:cubicBezTo>
                <a:cubicBezTo>
                  <a:pt x="506731" y="952223"/>
                  <a:pt x="502297" y="956651"/>
                  <a:pt x="496839" y="956651"/>
                </a:cubicBezTo>
                <a:cubicBezTo>
                  <a:pt x="491381" y="956651"/>
                  <a:pt x="486947" y="952223"/>
                  <a:pt x="486947" y="946760"/>
                </a:cubicBezTo>
                <a:cubicBezTo>
                  <a:pt x="486947" y="941297"/>
                  <a:pt x="491381" y="936867"/>
                  <a:pt x="496839" y="936867"/>
                </a:cubicBezTo>
                <a:close/>
                <a:moveTo>
                  <a:pt x="558240" y="936185"/>
                </a:moveTo>
                <a:cubicBezTo>
                  <a:pt x="564073" y="936185"/>
                  <a:pt x="568815" y="940920"/>
                  <a:pt x="568815" y="946760"/>
                </a:cubicBezTo>
                <a:cubicBezTo>
                  <a:pt x="568815" y="952599"/>
                  <a:pt x="564073" y="957334"/>
                  <a:pt x="558240" y="957334"/>
                </a:cubicBezTo>
                <a:cubicBezTo>
                  <a:pt x="552407" y="957334"/>
                  <a:pt x="547666" y="952599"/>
                  <a:pt x="547666" y="946760"/>
                </a:cubicBezTo>
                <a:cubicBezTo>
                  <a:pt x="547666" y="940920"/>
                  <a:pt x="552407" y="936185"/>
                  <a:pt x="558240" y="936185"/>
                </a:cubicBezTo>
                <a:close/>
                <a:moveTo>
                  <a:pt x="619642" y="935504"/>
                </a:moveTo>
                <a:cubicBezTo>
                  <a:pt x="619761" y="935502"/>
                  <a:pt x="619863" y="935502"/>
                  <a:pt x="619982" y="935504"/>
                </a:cubicBezTo>
                <a:cubicBezTo>
                  <a:pt x="626106" y="935599"/>
                  <a:pt x="631001" y="940638"/>
                  <a:pt x="630898" y="946761"/>
                </a:cubicBezTo>
                <a:cubicBezTo>
                  <a:pt x="630898" y="952978"/>
                  <a:pt x="625867" y="958017"/>
                  <a:pt x="619642" y="958017"/>
                </a:cubicBezTo>
                <a:cubicBezTo>
                  <a:pt x="613467" y="957925"/>
                  <a:pt x="608470" y="952939"/>
                  <a:pt x="608385" y="946761"/>
                </a:cubicBezTo>
                <a:cubicBezTo>
                  <a:pt x="608385" y="940543"/>
                  <a:pt x="613433" y="935504"/>
                  <a:pt x="619642" y="935504"/>
                </a:cubicBezTo>
                <a:close/>
                <a:moveTo>
                  <a:pt x="681042" y="934821"/>
                </a:moveTo>
                <a:cubicBezTo>
                  <a:pt x="687643" y="934821"/>
                  <a:pt x="692982" y="940166"/>
                  <a:pt x="692982" y="946761"/>
                </a:cubicBezTo>
                <a:cubicBezTo>
                  <a:pt x="692982" y="953353"/>
                  <a:pt x="687643" y="958699"/>
                  <a:pt x="681042" y="958699"/>
                </a:cubicBezTo>
                <a:cubicBezTo>
                  <a:pt x="674493" y="958608"/>
                  <a:pt x="669189" y="953317"/>
                  <a:pt x="669104" y="946761"/>
                </a:cubicBezTo>
                <a:cubicBezTo>
                  <a:pt x="669104" y="940166"/>
                  <a:pt x="674442" y="934821"/>
                  <a:pt x="681042" y="934821"/>
                </a:cubicBezTo>
                <a:close/>
                <a:moveTo>
                  <a:pt x="743126" y="934139"/>
                </a:moveTo>
                <a:cubicBezTo>
                  <a:pt x="750102" y="934139"/>
                  <a:pt x="755747" y="939790"/>
                  <a:pt x="755747" y="946761"/>
                </a:cubicBezTo>
                <a:cubicBezTo>
                  <a:pt x="755747" y="953731"/>
                  <a:pt x="750102" y="959381"/>
                  <a:pt x="743126" y="959381"/>
                </a:cubicBezTo>
                <a:cubicBezTo>
                  <a:pt x="736150" y="959381"/>
                  <a:pt x="730505" y="953731"/>
                  <a:pt x="730505" y="946761"/>
                </a:cubicBezTo>
                <a:cubicBezTo>
                  <a:pt x="730505" y="939790"/>
                  <a:pt x="736150" y="934139"/>
                  <a:pt x="743126" y="934139"/>
                </a:cubicBezTo>
                <a:close/>
                <a:moveTo>
                  <a:pt x="803845" y="933456"/>
                </a:moveTo>
                <a:cubicBezTo>
                  <a:pt x="811196" y="933456"/>
                  <a:pt x="817149" y="939412"/>
                  <a:pt x="817149" y="946760"/>
                </a:cubicBezTo>
                <a:cubicBezTo>
                  <a:pt x="817149" y="954107"/>
                  <a:pt x="811196" y="960063"/>
                  <a:pt x="803845" y="960063"/>
                </a:cubicBezTo>
                <a:cubicBezTo>
                  <a:pt x="796494" y="960063"/>
                  <a:pt x="790542" y="954107"/>
                  <a:pt x="790542" y="946760"/>
                </a:cubicBezTo>
                <a:cubicBezTo>
                  <a:pt x="790542" y="939412"/>
                  <a:pt x="796494" y="933456"/>
                  <a:pt x="803845" y="933456"/>
                </a:cubicBezTo>
                <a:close/>
                <a:moveTo>
                  <a:pt x="865612" y="932811"/>
                </a:moveTo>
                <a:cubicBezTo>
                  <a:pt x="873242" y="932811"/>
                  <a:pt x="879428" y="938995"/>
                  <a:pt x="879428" y="946625"/>
                </a:cubicBezTo>
                <a:cubicBezTo>
                  <a:pt x="879428" y="954255"/>
                  <a:pt x="873242" y="960441"/>
                  <a:pt x="865612" y="960441"/>
                </a:cubicBezTo>
                <a:cubicBezTo>
                  <a:pt x="857982" y="960441"/>
                  <a:pt x="851797" y="954255"/>
                  <a:pt x="851797" y="946625"/>
                </a:cubicBezTo>
                <a:cubicBezTo>
                  <a:pt x="851797" y="938995"/>
                  <a:pt x="857982" y="932811"/>
                  <a:pt x="865612" y="932811"/>
                </a:cubicBezTo>
                <a:close/>
                <a:moveTo>
                  <a:pt x="926647" y="932262"/>
                </a:moveTo>
                <a:cubicBezTo>
                  <a:pt x="934646" y="932262"/>
                  <a:pt x="941144" y="938754"/>
                  <a:pt x="941144" y="946760"/>
                </a:cubicBezTo>
                <a:cubicBezTo>
                  <a:pt x="941144" y="954765"/>
                  <a:pt x="934646" y="961257"/>
                  <a:pt x="926647" y="961257"/>
                </a:cubicBezTo>
                <a:cubicBezTo>
                  <a:pt x="918648" y="961257"/>
                  <a:pt x="912150" y="954765"/>
                  <a:pt x="912150" y="946760"/>
                </a:cubicBezTo>
                <a:cubicBezTo>
                  <a:pt x="912150" y="938754"/>
                  <a:pt x="918648" y="932262"/>
                  <a:pt x="926647" y="932262"/>
                </a:cubicBezTo>
                <a:close/>
                <a:moveTo>
                  <a:pt x="988048" y="931751"/>
                </a:moveTo>
                <a:cubicBezTo>
                  <a:pt x="988168" y="931749"/>
                  <a:pt x="988270" y="931749"/>
                  <a:pt x="988390" y="931751"/>
                </a:cubicBezTo>
                <a:cubicBezTo>
                  <a:pt x="996593" y="931846"/>
                  <a:pt x="1003160" y="938565"/>
                  <a:pt x="1003058" y="946760"/>
                </a:cubicBezTo>
                <a:cubicBezTo>
                  <a:pt x="1003058" y="946817"/>
                  <a:pt x="1003058" y="946874"/>
                  <a:pt x="1003058" y="946931"/>
                </a:cubicBezTo>
                <a:cubicBezTo>
                  <a:pt x="1002956" y="955126"/>
                  <a:pt x="996235" y="961691"/>
                  <a:pt x="988048" y="961599"/>
                </a:cubicBezTo>
                <a:cubicBezTo>
                  <a:pt x="979827" y="961599"/>
                  <a:pt x="973124" y="954982"/>
                  <a:pt x="973040" y="946760"/>
                </a:cubicBezTo>
                <a:cubicBezTo>
                  <a:pt x="973040" y="938471"/>
                  <a:pt x="979759" y="931751"/>
                  <a:pt x="988048" y="931751"/>
                </a:cubicBezTo>
                <a:close/>
                <a:moveTo>
                  <a:pt x="1049816" y="930934"/>
                </a:moveTo>
                <a:cubicBezTo>
                  <a:pt x="1058483" y="930934"/>
                  <a:pt x="1065508" y="937959"/>
                  <a:pt x="1065508" y="946625"/>
                </a:cubicBezTo>
                <a:cubicBezTo>
                  <a:pt x="1065508" y="955292"/>
                  <a:pt x="1058483" y="962317"/>
                  <a:pt x="1049816" y="962317"/>
                </a:cubicBezTo>
                <a:cubicBezTo>
                  <a:pt x="1041150" y="962317"/>
                  <a:pt x="1034125" y="955290"/>
                  <a:pt x="1034125" y="946625"/>
                </a:cubicBezTo>
                <a:cubicBezTo>
                  <a:pt x="1034125" y="937959"/>
                  <a:pt x="1041150" y="930934"/>
                  <a:pt x="1049816" y="930934"/>
                </a:cubicBezTo>
                <a:close/>
                <a:moveTo>
                  <a:pt x="1110851" y="930558"/>
                </a:moveTo>
                <a:cubicBezTo>
                  <a:pt x="1110970" y="930556"/>
                  <a:pt x="1111073" y="930556"/>
                  <a:pt x="1111192" y="930558"/>
                </a:cubicBezTo>
                <a:cubicBezTo>
                  <a:pt x="1120044" y="930652"/>
                  <a:pt x="1127156" y="937907"/>
                  <a:pt x="1127054" y="946761"/>
                </a:cubicBezTo>
                <a:cubicBezTo>
                  <a:pt x="1127054" y="946819"/>
                  <a:pt x="1127054" y="946874"/>
                  <a:pt x="1127054" y="946932"/>
                </a:cubicBezTo>
                <a:cubicBezTo>
                  <a:pt x="1126952" y="955786"/>
                  <a:pt x="1119703" y="962886"/>
                  <a:pt x="1110851" y="962792"/>
                </a:cubicBezTo>
                <a:cubicBezTo>
                  <a:pt x="1102152" y="962371"/>
                  <a:pt x="1095160" y="955459"/>
                  <a:pt x="1094648" y="946761"/>
                </a:cubicBezTo>
                <a:cubicBezTo>
                  <a:pt x="1095074" y="937995"/>
                  <a:pt x="1102084" y="930986"/>
                  <a:pt x="1110851" y="930558"/>
                </a:cubicBezTo>
                <a:close/>
                <a:moveTo>
                  <a:pt x="1172252" y="930045"/>
                </a:moveTo>
                <a:cubicBezTo>
                  <a:pt x="1181667" y="930045"/>
                  <a:pt x="1189308" y="937680"/>
                  <a:pt x="1189308" y="947101"/>
                </a:cubicBezTo>
                <a:cubicBezTo>
                  <a:pt x="1189308" y="956521"/>
                  <a:pt x="1181667" y="964156"/>
                  <a:pt x="1172252" y="964156"/>
                </a:cubicBezTo>
                <a:cubicBezTo>
                  <a:pt x="1162838" y="964156"/>
                  <a:pt x="1155197" y="956521"/>
                  <a:pt x="1155197" y="947101"/>
                </a:cubicBezTo>
                <a:cubicBezTo>
                  <a:pt x="1155197" y="937680"/>
                  <a:pt x="1162838" y="930045"/>
                  <a:pt x="1172252" y="930045"/>
                </a:cubicBezTo>
                <a:close/>
                <a:moveTo>
                  <a:pt x="1233653" y="929533"/>
                </a:moveTo>
                <a:cubicBezTo>
                  <a:pt x="1243068" y="929533"/>
                  <a:pt x="1250709" y="937169"/>
                  <a:pt x="1250709" y="946589"/>
                </a:cubicBezTo>
                <a:cubicBezTo>
                  <a:pt x="1250709" y="956008"/>
                  <a:pt x="1243068" y="963644"/>
                  <a:pt x="1233653" y="963644"/>
                </a:cubicBezTo>
                <a:cubicBezTo>
                  <a:pt x="1224239" y="963644"/>
                  <a:pt x="1216598" y="956008"/>
                  <a:pt x="1216598" y="946589"/>
                </a:cubicBezTo>
                <a:cubicBezTo>
                  <a:pt x="1216598" y="937169"/>
                  <a:pt x="1224239" y="929533"/>
                  <a:pt x="1233653" y="929533"/>
                </a:cubicBezTo>
                <a:close/>
                <a:moveTo>
                  <a:pt x="1971151" y="929364"/>
                </a:moveTo>
                <a:cubicBezTo>
                  <a:pt x="1980566" y="929364"/>
                  <a:pt x="1988207" y="936999"/>
                  <a:pt x="1988207" y="946418"/>
                </a:cubicBezTo>
                <a:cubicBezTo>
                  <a:pt x="1988207" y="955838"/>
                  <a:pt x="1980566" y="963474"/>
                  <a:pt x="1971151" y="963474"/>
                </a:cubicBezTo>
                <a:cubicBezTo>
                  <a:pt x="1961737" y="963474"/>
                  <a:pt x="1954096" y="955838"/>
                  <a:pt x="1954096" y="946418"/>
                </a:cubicBezTo>
                <a:cubicBezTo>
                  <a:pt x="1954096" y="936999"/>
                  <a:pt x="1961737" y="929364"/>
                  <a:pt x="1971151" y="929364"/>
                </a:cubicBezTo>
                <a:close/>
                <a:moveTo>
                  <a:pt x="1295421" y="928888"/>
                </a:moveTo>
                <a:cubicBezTo>
                  <a:pt x="1305218" y="928888"/>
                  <a:pt x="1313159" y="936830"/>
                  <a:pt x="1313159" y="946625"/>
                </a:cubicBezTo>
                <a:cubicBezTo>
                  <a:pt x="1313159" y="956422"/>
                  <a:pt x="1305218" y="964363"/>
                  <a:pt x="1295421" y="964363"/>
                </a:cubicBezTo>
                <a:cubicBezTo>
                  <a:pt x="1285625" y="964363"/>
                  <a:pt x="1277683" y="956422"/>
                  <a:pt x="1277683" y="946625"/>
                </a:cubicBezTo>
                <a:cubicBezTo>
                  <a:pt x="1277683" y="936830"/>
                  <a:pt x="1285625" y="928888"/>
                  <a:pt x="1295421" y="928888"/>
                </a:cubicBezTo>
                <a:close/>
                <a:moveTo>
                  <a:pt x="1479259" y="928510"/>
                </a:moveTo>
                <a:cubicBezTo>
                  <a:pt x="1489714" y="928510"/>
                  <a:pt x="1498191" y="936986"/>
                  <a:pt x="1498191" y="947443"/>
                </a:cubicBezTo>
                <a:cubicBezTo>
                  <a:pt x="1498106" y="957831"/>
                  <a:pt x="1489646" y="966203"/>
                  <a:pt x="1479259" y="966203"/>
                </a:cubicBezTo>
                <a:cubicBezTo>
                  <a:pt x="1468872" y="966203"/>
                  <a:pt x="1460429" y="957831"/>
                  <a:pt x="1460327" y="947443"/>
                </a:cubicBezTo>
                <a:cubicBezTo>
                  <a:pt x="1460327" y="936986"/>
                  <a:pt x="1468804" y="928510"/>
                  <a:pt x="1479259" y="928510"/>
                </a:cubicBezTo>
                <a:close/>
                <a:moveTo>
                  <a:pt x="1417857" y="928510"/>
                </a:moveTo>
                <a:cubicBezTo>
                  <a:pt x="1428125" y="928510"/>
                  <a:pt x="1436448" y="936834"/>
                  <a:pt x="1436448" y="947101"/>
                </a:cubicBezTo>
                <a:cubicBezTo>
                  <a:pt x="1436448" y="947158"/>
                  <a:pt x="1436448" y="947216"/>
                  <a:pt x="1436448" y="947271"/>
                </a:cubicBezTo>
                <a:cubicBezTo>
                  <a:pt x="1436346" y="957445"/>
                  <a:pt x="1428023" y="965615"/>
                  <a:pt x="1417857" y="965521"/>
                </a:cubicBezTo>
                <a:cubicBezTo>
                  <a:pt x="1417806" y="965521"/>
                  <a:pt x="1417738" y="965521"/>
                  <a:pt x="1417687" y="965521"/>
                </a:cubicBezTo>
                <a:cubicBezTo>
                  <a:pt x="1407505" y="965521"/>
                  <a:pt x="1399267" y="957274"/>
                  <a:pt x="1399267" y="947101"/>
                </a:cubicBezTo>
                <a:cubicBezTo>
                  <a:pt x="1399267" y="936834"/>
                  <a:pt x="1407590" y="928510"/>
                  <a:pt x="1417857" y="928510"/>
                </a:cubicBezTo>
                <a:close/>
                <a:moveTo>
                  <a:pt x="1357139" y="928510"/>
                </a:moveTo>
                <a:cubicBezTo>
                  <a:pt x="1366826" y="928971"/>
                  <a:pt x="1374382" y="937061"/>
                  <a:pt x="1374195" y="946760"/>
                </a:cubicBezTo>
                <a:cubicBezTo>
                  <a:pt x="1374212" y="956326"/>
                  <a:pt x="1366690" y="964214"/>
                  <a:pt x="1357139" y="964668"/>
                </a:cubicBezTo>
                <a:cubicBezTo>
                  <a:pt x="1347161" y="964668"/>
                  <a:pt x="1339060" y="956574"/>
                  <a:pt x="1339060" y="946590"/>
                </a:cubicBezTo>
                <a:cubicBezTo>
                  <a:pt x="1339060" y="936605"/>
                  <a:pt x="1347161" y="928510"/>
                  <a:pt x="1357139" y="928510"/>
                </a:cubicBezTo>
                <a:close/>
                <a:moveTo>
                  <a:pt x="1540660" y="927487"/>
                </a:moveTo>
                <a:cubicBezTo>
                  <a:pt x="1540779" y="927485"/>
                  <a:pt x="1540882" y="927485"/>
                  <a:pt x="1541001" y="927487"/>
                </a:cubicBezTo>
                <a:cubicBezTo>
                  <a:pt x="1551558" y="927581"/>
                  <a:pt x="1560035" y="936211"/>
                  <a:pt x="1559933" y="946760"/>
                </a:cubicBezTo>
                <a:cubicBezTo>
                  <a:pt x="1559933" y="946816"/>
                  <a:pt x="1559933" y="946874"/>
                  <a:pt x="1559933" y="946929"/>
                </a:cubicBezTo>
                <a:cubicBezTo>
                  <a:pt x="1559831" y="957480"/>
                  <a:pt x="1551217" y="965955"/>
                  <a:pt x="1540660" y="965862"/>
                </a:cubicBezTo>
                <a:cubicBezTo>
                  <a:pt x="1530085" y="965862"/>
                  <a:pt x="1521472" y="957337"/>
                  <a:pt x="1521387" y="946760"/>
                </a:cubicBezTo>
                <a:cubicBezTo>
                  <a:pt x="1521387" y="936115"/>
                  <a:pt x="1530017" y="927487"/>
                  <a:pt x="1540660" y="927487"/>
                </a:cubicBezTo>
                <a:close/>
                <a:moveTo>
                  <a:pt x="1602061" y="927316"/>
                </a:moveTo>
                <a:cubicBezTo>
                  <a:pt x="1612806" y="927316"/>
                  <a:pt x="1621505" y="936022"/>
                  <a:pt x="1621505" y="946760"/>
                </a:cubicBezTo>
                <a:cubicBezTo>
                  <a:pt x="1621505" y="946817"/>
                  <a:pt x="1621505" y="946874"/>
                  <a:pt x="1621505" y="946930"/>
                </a:cubicBezTo>
                <a:cubicBezTo>
                  <a:pt x="1621402" y="957574"/>
                  <a:pt x="1612704" y="966126"/>
                  <a:pt x="1602061" y="966033"/>
                </a:cubicBezTo>
                <a:cubicBezTo>
                  <a:pt x="1602010" y="966033"/>
                  <a:pt x="1601942" y="966033"/>
                  <a:pt x="1601891" y="966033"/>
                </a:cubicBezTo>
                <a:cubicBezTo>
                  <a:pt x="1591248" y="966033"/>
                  <a:pt x="1582618" y="957404"/>
                  <a:pt x="1582618" y="946760"/>
                </a:cubicBezTo>
                <a:cubicBezTo>
                  <a:pt x="1582618" y="936022"/>
                  <a:pt x="1591316" y="927316"/>
                  <a:pt x="1602061" y="927316"/>
                </a:cubicBezTo>
                <a:close/>
                <a:moveTo>
                  <a:pt x="1664144" y="926975"/>
                </a:moveTo>
                <a:cubicBezTo>
                  <a:pt x="1675077" y="926975"/>
                  <a:pt x="1683929" y="935834"/>
                  <a:pt x="1683929" y="946760"/>
                </a:cubicBezTo>
                <a:cubicBezTo>
                  <a:pt x="1683929" y="946817"/>
                  <a:pt x="1683929" y="946874"/>
                  <a:pt x="1683929" y="946930"/>
                </a:cubicBezTo>
                <a:cubicBezTo>
                  <a:pt x="1683827" y="957762"/>
                  <a:pt x="1674975" y="966467"/>
                  <a:pt x="1664144" y="966374"/>
                </a:cubicBezTo>
                <a:cubicBezTo>
                  <a:pt x="1664093" y="966374"/>
                  <a:pt x="1664025" y="966374"/>
                  <a:pt x="1663974" y="966374"/>
                </a:cubicBezTo>
                <a:cubicBezTo>
                  <a:pt x="1653144" y="966374"/>
                  <a:pt x="1644360" y="957592"/>
                  <a:pt x="1644360" y="946760"/>
                </a:cubicBezTo>
                <a:cubicBezTo>
                  <a:pt x="1644360" y="935834"/>
                  <a:pt x="1653212" y="926975"/>
                  <a:pt x="1664144" y="926975"/>
                </a:cubicBezTo>
                <a:close/>
                <a:moveTo>
                  <a:pt x="1724863" y="926804"/>
                </a:moveTo>
                <a:cubicBezTo>
                  <a:pt x="1735882" y="926804"/>
                  <a:pt x="1744819" y="935738"/>
                  <a:pt x="1744819" y="946760"/>
                </a:cubicBezTo>
                <a:cubicBezTo>
                  <a:pt x="1744819" y="946816"/>
                  <a:pt x="1744819" y="946874"/>
                  <a:pt x="1744819" y="946929"/>
                </a:cubicBezTo>
                <a:cubicBezTo>
                  <a:pt x="1744717" y="957857"/>
                  <a:pt x="1735796" y="966637"/>
                  <a:pt x="1724863" y="966544"/>
                </a:cubicBezTo>
                <a:cubicBezTo>
                  <a:pt x="1713931" y="966544"/>
                  <a:pt x="1705079" y="957686"/>
                  <a:pt x="1705079" y="946760"/>
                </a:cubicBezTo>
                <a:cubicBezTo>
                  <a:pt x="1705079" y="946704"/>
                  <a:pt x="1705079" y="946645"/>
                  <a:pt x="1705079" y="946589"/>
                </a:cubicBezTo>
                <a:cubicBezTo>
                  <a:pt x="1705079" y="935661"/>
                  <a:pt x="1713931" y="926804"/>
                  <a:pt x="1724863" y="926804"/>
                </a:cubicBezTo>
                <a:close/>
                <a:moveTo>
                  <a:pt x="1909067" y="926634"/>
                </a:moveTo>
                <a:cubicBezTo>
                  <a:pt x="1920188" y="926634"/>
                  <a:pt x="1929194" y="935645"/>
                  <a:pt x="1929194" y="946760"/>
                </a:cubicBezTo>
                <a:cubicBezTo>
                  <a:pt x="1929194" y="946817"/>
                  <a:pt x="1929194" y="946874"/>
                  <a:pt x="1929194" y="946930"/>
                </a:cubicBezTo>
                <a:cubicBezTo>
                  <a:pt x="1929091" y="957951"/>
                  <a:pt x="1920086" y="966809"/>
                  <a:pt x="1909067" y="966715"/>
                </a:cubicBezTo>
                <a:cubicBezTo>
                  <a:pt x="1909016" y="966715"/>
                  <a:pt x="1908948" y="966715"/>
                  <a:pt x="1908897" y="966715"/>
                </a:cubicBezTo>
                <a:cubicBezTo>
                  <a:pt x="1897879" y="966715"/>
                  <a:pt x="1888942" y="957781"/>
                  <a:pt x="1888942" y="946760"/>
                </a:cubicBezTo>
                <a:cubicBezTo>
                  <a:pt x="1888942" y="935645"/>
                  <a:pt x="1897947" y="926634"/>
                  <a:pt x="1909067" y="926634"/>
                </a:cubicBezTo>
                <a:close/>
                <a:moveTo>
                  <a:pt x="1847667" y="926634"/>
                </a:moveTo>
                <a:cubicBezTo>
                  <a:pt x="1858787" y="926634"/>
                  <a:pt x="1867793" y="935645"/>
                  <a:pt x="1867793" y="946760"/>
                </a:cubicBezTo>
                <a:cubicBezTo>
                  <a:pt x="1867793" y="946817"/>
                  <a:pt x="1867793" y="946874"/>
                  <a:pt x="1867793" y="946930"/>
                </a:cubicBezTo>
                <a:cubicBezTo>
                  <a:pt x="1867690" y="957951"/>
                  <a:pt x="1858685" y="966809"/>
                  <a:pt x="1847667" y="966715"/>
                </a:cubicBezTo>
                <a:cubicBezTo>
                  <a:pt x="1847615" y="966715"/>
                  <a:pt x="1847547" y="966715"/>
                  <a:pt x="1847496" y="966715"/>
                </a:cubicBezTo>
                <a:cubicBezTo>
                  <a:pt x="1836478" y="966715"/>
                  <a:pt x="1827541" y="957781"/>
                  <a:pt x="1827541" y="946760"/>
                </a:cubicBezTo>
                <a:cubicBezTo>
                  <a:pt x="1827541" y="935645"/>
                  <a:pt x="1836546" y="926634"/>
                  <a:pt x="1847667" y="926634"/>
                </a:cubicBezTo>
                <a:close/>
                <a:moveTo>
                  <a:pt x="1786606" y="926630"/>
                </a:moveTo>
                <a:cubicBezTo>
                  <a:pt x="1797727" y="926632"/>
                  <a:pt x="1806732" y="935644"/>
                  <a:pt x="1806732" y="946760"/>
                </a:cubicBezTo>
                <a:cubicBezTo>
                  <a:pt x="1806732" y="946816"/>
                  <a:pt x="1806732" y="946874"/>
                  <a:pt x="1806732" y="946929"/>
                </a:cubicBezTo>
                <a:cubicBezTo>
                  <a:pt x="1806630" y="957951"/>
                  <a:pt x="1797624" y="966808"/>
                  <a:pt x="1786606" y="966714"/>
                </a:cubicBezTo>
                <a:cubicBezTo>
                  <a:pt x="1786555" y="966714"/>
                  <a:pt x="1786487" y="966714"/>
                  <a:pt x="1786436" y="966714"/>
                </a:cubicBezTo>
                <a:cubicBezTo>
                  <a:pt x="1775418" y="966714"/>
                  <a:pt x="1766481" y="957780"/>
                  <a:pt x="1766481" y="946760"/>
                </a:cubicBezTo>
                <a:cubicBezTo>
                  <a:pt x="1766481" y="935776"/>
                  <a:pt x="1775281" y="926820"/>
                  <a:pt x="1786265" y="926634"/>
                </a:cubicBezTo>
                <a:cubicBezTo>
                  <a:pt x="1786385" y="926632"/>
                  <a:pt x="1786487" y="926630"/>
                  <a:pt x="1786606" y="926630"/>
                </a:cubicBezTo>
                <a:close/>
                <a:moveTo>
                  <a:pt x="5629" y="881778"/>
                </a:moveTo>
                <a:cubicBezTo>
                  <a:pt x="7607" y="881778"/>
                  <a:pt x="9210" y="883382"/>
                  <a:pt x="9210" y="885359"/>
                </a:cubicBezTo>
                <a:cubicBezTo>
                  <a:pt x="9210" y="887338"/>
                  <a:pt x="7607" y="888942"/>
                  <a:pt x="5629" y="888942"/>
                </a:cubicBezTo>
                <a:cubicBezTo>
                  <a:pt x="3684" y="888854"/>
                  <a:pt x="2132" y="887301"/>
                  <a:pt x="2047" y="885359"/>
                </a:cubicBezTo>
                <a:cubicBezTo>
                  <a:pt x="2047" y="883382"/>
                  <a:pt x="3650" y="881778"/>
                  <a:pt x="5629" y="881778"/>
                </a:cubicBezTo>
                <a:close/>
                <a:moveTo>
                  <a:pt x="67029" y="880242"/>
                </a:moveTo>
                <a:cubicBezTo>
                  <a:pt x="67149" y="880239"/>
                  <a:pt x="67268" y="880239"/>
                  <a:pt x="67371" y="880242"/>
                </a:cubicBezTo>
                <a:cubicBezTo>
                  <a:pt x="70100" y="880339"/>
                  <a:pt x="72248" y="882629"/>
                  <a:pt x="72146" y="885359"/>
                </a:cubicBezTo>
                <a:cubicBezTo>
                  <a:pt x="72146" y="888185"/>
                  <a:pt x="69861" y="890476"/>
                  <a:pt x="67029" y="890476"/>
                </a:cubicBezTo>
                <a:cubicBezTo>
                  <a:pt x="64249" y="890388"/>
                  <a:pt x="61998" y="888148"/>
                  <a:pt x="61913" y="885359"/>
                </a:cubicBezTo>
                <a:cubicBezTo>
                  <a:pt x="61913" y="882533"/>
                  <a:pt x="64198" y="880242"/>
                  <a:pt x="67029" y="880242"/>
                </a:cubicBezTo>
                <a:close/>
                <a:moveTo>
                  <a:pt x="129113" y="879389"/>
                </a:moveTo>
                <a:cubicBezTo>
                  <a:pt x="129232" y="879387"/>
                  <a:pt x="129352" y="879387"/>
                  <a:pt x="129454" y="879389"/>
                </a:cubicBezTo>
                <a:cubicBezTo>
                  <a:pt x="132661" y="879486"/>
                  <a:pt x="135185" y="882158"/>
                  <a:pt x="135083" y="885359"/>
                </a:cubicBezTo>
                <a:cubicBezTo>
                  <a:pt x="135083" y="888656"/>
                  <a:pt x="132405" y="891328"/>
                  <a:pt x="129113" y="891328"/>
                </a:cubicBezTo>
                <a:cubicBezTo>
                  <a:pt x="125822" y="891328"/>
                  <a:pt x="123144" y="888656"/>
                  <a:pt x="123144" y="885359"/>
                </a:cubicBezTo>
                <a:cubicBezTo>
                  <a:pt x="123144" y="882063"/>
                  <a:pt x="125822" y="879389"/>
                  <a:pt x="129113" y="879389"/>
                </a:cubicBezTo>
                <a:close/>
                <a:moveTo>
                  <a:pt x="189832" y="878708"/>
                </a:moveTo>
                <a:cubicBezTo>
                  <a:pt x="189951" y="878705"/>
                  <a:pt x="190071" y="878705"/>
                  <a:pt x="190173" y="878708"/>
                </a:cubicBezTo>
                <a:cubicBezTo>
                  <a:pt x="193755" y="878803"/>
                  <a:pt x="196586" y="881780"/>
                  <a:pt x="196484" y="885359"/>
                </a:cubicBezTo>
                <a:cubicBezTo>
                  <a:pt x="196484" y="889034"/>
                  <a:pt x="193499" y="892011"/>
                  <a:pt x="189832" y="892011"/>
                </a:cubicBezTo>
                <a:cubicBezTo>
                  <a:pt x="186199" y="891921"/>
                  <a:pt x="183265" y="888996"/>
                  <a:pt x="183181" y="885359"/>
                </a:cubicBezTo>
                <a:cubicBezTo>
                  <a:pt x="183181" y="881686"/>
                  <a:pt x="186165" y="878708"/>
                  <a:pt x="189832" y="878708"/>
                </a:cubicBezTo>
                <a:close/>
                <a:moveTo>
                  <a:pt x="312635" y="877343"/>
                </a:moveTo>
                <a:cubicBezTo>
                  <a:pt x="312754" y="877342"/>
                  <a:pt x="312856" y="877342"/>
                  <a:pt x="312976" y="877343"/>
                </a:cubicBezTo>
                <a:cubicBezTo>
                  <a:pt x="317410" y="877439"/>
                  <a:pt x="320924" y="881103"/>
                  <a:pt x="320821" y="885530"/>
                </a:cubicBezTo>
                <a:cubicBezTo>
                  <a:pt x="320821" y="890052"/>
                  <a:pt x="317154" y="893716"/>
                  <a:pt x="312635" y="893716"/>
                </a:cubicBezTo>
                <a:cubicBezTo>
                  <a:pt x="308149" y="893627"/>
                  <a:pt x="304533" y="890013"/>
                  <a:pt x="304448" y="885530"/>
                </a:cubicBezTo>
                <a:cubicBezTo>
                  <a:pt x="304448" y="881009"/>
                  <a:pt x="308115" y="877343"/>
                  <a:pt x="312635" y="877343"/>
                </a:cubicBezTo>
                <a:close/>
                <a:moveTo>
                  <a:pt x="251233" y="877343"/>
                </a:moveTo>
                <a:cubicBezTo>
                  <a:pt x="255276" y="877343"/>
                  <a:pt x="258567" y="880627"/>
                  <a:pt x="258567" y="884676"/>
                </a:cubicBezTo>
                <a:cubicBezTo>
                  <a:pt x="258567" y="888727"/>
                  <a:pt x="255276" y="892011"/>
                  <a:pt x="251233" y="892011"/>
                </a:cubicBezTo>
                <a:cubicBezTo>
                  <a:pt x="247225" y="891921"/>
                  <a:pt x="243984" y="888691"/>
                  <a:pt x="243900" y="884676"/>
                </a:cubicBezTo>
                <a:cubicBezTo>
                  <a:pt x="243900" y="880627"/>
                  <a:pt x="247191" y="877343"/>
                  <a:pt x="251233" y="877343"/>
                </a:cubicBezTo>
                <a:close/>
                <a:moveTo>
                  <a:pt x="374402" y="876357"/>
                </a:moveTo>
                <a:cubicBezTo>
                  <a:pt x="379300" y="876357"/>
                  <a:pt x="383271" y="880327"/>
                  <a:pt x="383271" y="885226"/>
                </a:cubicBezTo>
                <a:cubicBezTo>
                  <a:pt x="383271" y="890124"/>
                  <a:pt x="379300" y="894095"/>
                  <a:pt x="374402" y="894095"/>
                </a:cubicBezTo>
                <a:cubicBezTo>
                  <a:pt x="369504" y="894095"/>
                  <a:pt x="365533" y="890124"/>
                  <a:pt x="365533" y="885226"/>
                </a:cubicBezTo>
                <a:cubicBezTo>
                  <a:pt x="365533" y="880327"/>
                  <a:pt x="369504" y="876357"/>
                  <a:pt x="374402" y="876357"/>
                </a:cubicBezTo>
                <a:close/>
                <a:moveTo>
                  <a:pt x="436120" y="875808"/>
                </a:moveTo>
                <a:cubicBezTo>
                  <a:pt x="441203" y="875802"/>
                  <a:pt x="445398" y="879774"/>
                  <a:pt x="445671" y="884848"/>
                </a:cubicBezTo>
                <a:cubicBezTo>
                  <a:pt x="445671" y="890123"/>
                  <a:pt x="441390" y="894399"/>
                  <a:pt x="436120" y="894399"/>
                </a:cubicBezTo>
                <a:cubicBezTo>
                  <a:pt x="431037" y="894405"/>
                  <a:pt x="426841" y="890434"/>
                  <a:pt x="426569" y="885359"/>
                </a:cubicBezTo>
                <a:cubicBezTo>
                  <a:pt x="426569" y="880083"/>
                  <a:pt x="430850" y="875808"/>
                  <a:pt x="436120" y="875808"/>
                </a:cubicBezTo>
                <a:close/>
                <a:moveTo>
                  <a:pt x="496838" y="875126"/>
                </a:moveTo>
                <a:cubicBezTo>
                  <a:pt x="502484" y="875126"/>
                  <a:pt x="507072" y="879708"/>
                  <a:pt x="507072" y="885359"/>
                </a:cubicBezTo>
                <a:cubicBezTo>
                  <a:pt x="507072" y="891012"/>
                  <a:pt x="502484" y="895593"/>
                  <a:pt x="496838" y="895593"/>
                </a:cubicBezTo>
                <a:cubicBezTo>
                  <a:pt x="491193" y="895593"/>
                  <a:pt x="486605" y="891012"/>
                  <a:pt x="486605" y="885359"/>
                </a:cubicBezTo>
                <a:cubicBezTo>
                  <a:pt x="486605" y="879708"/>
                  <a:pt x="491193" y="875126"/>
                  <a:pt x="496838" y="875126"/>
                </a:cubicBezTo>
                <a:close/>
                <a:moveTo>
                  <a:pt x="558240" y="874273"/>
                </a:moveTo>
                <a:cubicBezTo>
                  <a:pt x="564363" y="874273"/>
                  <a:pt x="569326" y="879237"/>
                  <a:pt x="569326" y="885359"/>
                </a:cubicBezTo>
                <a:cubicBezTo>
                  <a:pt x="569241" y="891444"/>
                  <a:pt x="564329" y="896354"/>
                  <a:pt x="558240" y="896446"/>
                </a:cubicBezTo>
                <a:cubicBezTo>
                  <a:pt x="552151" y="896354"/>
                  <a:pt x="547239" y="891444"/>
                  <a:pt x="547154" y="885359"/>
                </a:cubicBezTo>
                <a:cubicBezTo>
                  <a:pt x="547154" y="879237"/>
                  <a:pt x="552117" y="874273"/>
                  <a:pt x="558240" y="874273"/>
                </a:cubicBezTo>
                <a:close/>
                <a:moveTo>
                  <a:pt x="619641" y="873591"/>
                </a:moveTo>
                <a:cubicBezTo>
                  <a:pt x="626139" y="873591"/>
                  <a:pt x="631410" y="878859"/>
                  <a:pt x="631410" y="885359"/>
                </a:cubicBezTo>
                <a:cubicBezTo>
                  <a:pt x="631410" y="891859"/>
                  <a:pt x="626139" y="897129"/>
                  <a:pt x="619641" y="897129"/>
                </a:cubicBezTo>
                <a:cubicBezTo>
                  <a:pt x="613143" y="897129"/>
                  <a:pt x="607873" y="891859"/>
                  <a:pt x="607873" y="885359"/>
                </a:cubicBezTo>
                <a:cubicBezTo>
                  <a:pt x="607873" y="878859"/>
                  <a:pt x="613143" y="873591"/>
                  <a:pt x="619641" y="873591"/>
                </a:cubicBezTo>
                <a:close/>
                <a:moveTo>
                  <a:pt x="681042" y="872910"/>
                </a:moveTo>
                <a:cubicBezTo>
                  <a:pt x="681162" y="872907"/>
                  <a:pt x="681264" y="872907"/>
                  <a:pt x="681383" y="872910"/>
                </a:cubicBezTo>
                <a:cubicBezTo>
                  <a:pt x="688172" y="873005"/>
                  <a:pt x="693596" y="878578"/>
                  <a:pt x="693493" y="885359"/>
                </a:cubicBezTo>
                <a:cubicBezTo>
                  <a:pt x="693493" y="892236"/>
                  <a:pt x="687916" y="897810"/>
                  <a:pt x="681042" y="897810"/>
                </a:cubicBezTo>
                <a:cubicBezTo>
                  <a:pt x="674169" y="897810"/>
                  <a:pt x="668592" y="892236"/>
                  <a:pt x="668592" y="885359"/>
                </a:cubicBezTo>
                <a:cubicBezTo>
                  <a:pt x="668592" y="878483"/>
                  <a:pt x="674169" y="872910"/>
                  <a:pt x="681042" y="872910"/>
                </a:cubicBezTo>
                <a:close/>
                <a:moveTo>
                  <a:pt x="743125" y="872227"/>
                </a:moveTo>
                <a:cubicBezTo>
                  <a:pt x="743245" y="872225"/>
                  <a:pt x="743347" y="872225"/>
                  <a:pt x="743466" y="872227"/>
                </a:cubicBezTo>
                <a:cubicBezTo>
                  <a:pt x="750630" y="872322"/>
                  <a:pt x="756361" y="878200"/>
                  <a:pt x="756258" y="885359"/>
                </a:cubicBezTo>
                <a:cubicBezTo>
                  <a:pt x="756258" y="892612"/>
                  <a:pt x="750374" y="898493"/>
                  <a:pt x="743125" y="898493"/>
                </a:cubicBezTo>
                <a:cubicBezTo>
                  <a:pt x="735911" y="898400"/>
                  <a:pt x="730077" y="892573"/>
                  <a:pt x="729993" y="885359"/>
                </a:cubicBezTo>
                <a:cubicBezTo>
                  <a:pt x="729993" y="878106"/>
                  <a:pt x="735877" y="872227"/>
                  <a:pt x="743125" y="872227"/>
                </a:cubicBezTo>
                <a:close/>
                <a:moveTo>
                  <a:pt x="804211" y="871410"/>
                </a:moveTo>
                <a:cubicBezTo>
                  <a:pt x="811841" y="871410"/>
                  <a:pt x="818027" y="877594"/>
                  <a:pt x="818027" y="885225"/>
                </a:cubicBezTo>
                <a:cubicBezTo>
                  <a:pt x="818027" y="892855"/>
                  <a:pt x="811841" y="899041"/>
                  <a:pt x="804211" y="899041"/>
                </a:cubicBezTo>
                <a:cubicBezTo>
                  <a:pt x="796581" y="899041"/>
                  <a:pt x="790396" y="892855"/>
                  <a:pt x="790396" y="885225"/>
                </a:cubicBezTo>
                <a:cubicBezTo>
                  <a:pt x="790396" y="877594"/>
                  <a:pt x="796581" y="871410"/>
                  <a:pt x="804211" y="871410"/>
                </a:cubicBezTo>
                <a:close/>
                <a:moveTo>
                  <a:pt x="865246" y="871033"/>
                </a:moveTo>
                <a:cubicBezTo>
                  <a:pt x="865366" y="871031"/>
                  <a:pt x="865468" y="871031"/>
                  <a:pt x="865587" y="871033"/>
                </a:cubicBezTo>
                <a:cubicBezTo>
                  <a:pt x="873399" y="871128"/>
                  <a:pt x="879676" y="877541"/>
                  <a:pt x="879573" y="885359"/>
                </a:cubicBezTo>
                <a:cubicBezTo>
                  <a:pt x="879573" y="893271"/>
                  <a:pt x="873160" y="899687"/>
                  <a:pt x="865246" y="899687"/>
                </a:cubicBezTo>
                <a:cubicBezTo>
                  <a:pt x="857367" y="899595"/>
                  <a:pt x="851005" y="893234"/>
                  <a:pt x="850920" y="885359"/>
                </a:cubicBezTo>
                <a:cubicBezTo>
                  <a:pt x="850920" y="877448"/>
                  <a:pt x="857333" y="871033"/>
                  <a:pt x="865246" y="871033"/>
                </a:cubicBezTo>
                <a:close/>
                <a:moveTo>
                  <a:pt x="926648" y="870351"/>
                </a:moveTo>
                <a:cubicBezTo>
                  <a:pt x="926767" y="870349"/>
                  <a:pt x="926870" y="870349"/>
                  <a:pt x="926989" y="870351"/>
                </a:cubicBezTo>
                <a:cubicBezTo>
                  <a:pt x="935192" y="870446"/>
                  <a:pt x="941759" y="877164"/>
                  <a:pt x="941657" y="885359"/>
                </a:cubicBezTo>
                <a:cubicBezTo>
                  <a:pt x="941657" y="885418"/>
                  <a:pt x="941657" y="885474"/>
                  <a:pt x="941657" y="885531"/>
                </a:cubicBezTo>
                <a:cubicBezTo>
                  <a:pt x="941555" y="893726"/>
                  <a:pt x="934834" y="900291"/>
                  <a:pt x="926648" y="900199"/>
                </a:cubicBezTo>
                <a:cubicBezTo>
                  <a:pt x="918427" y="900199"/>
                  <a:pt x="911724" y="893583"/>
                  <a:pt x="911639" y="885359"/>
                </a:cubicBezTo>
                <a:cubicBezTo>
                  <a:pt x="911639" y="877071"/>
                  <a:pt x="918358" y="870351"/>
                  <a:pt x="926648" y="870351"/>
                </a:cubicBezTo>
                <a:close/>
                <a:moveTo>
                  <a:pt x="988415" y="869535"/>
                </a:moveTo>
                <a:cubicBezTo>
                  <a:pt x="997082" y="869535"/>
                  <a:pt x="1004107" y="876559"/>
                  <a:pt x="1004107" y="885225"/>
                </a:cubicBezTo>
                <a:cubicBezTo>
                  <a:pt x="1004107" y="893891"/>
                  <a:pt x="997082" y="900917"/>
                  <a:pt x="988415" y="900917"/>
                </a:cubicBezTo>
                <a:cubicBezTo>
                  <a:pt x="979749" y="900917"/>
                  <a:pt x="972724" y="893891"/>
                  <a:pt x="972724" y="885225"/>
                </a:cubicBezTo>
                <a:cubicBezTo>
                  <a:pt x="972724" y="876559"/>
                  <a:pt x="979749" y="869535"/>
                  <a:pt x="988415" y="869535"/>
                </a:cubicBezTo>
                <a:close/>
                <a:moveTo>
                  <a:pt x="1050132" y="869158"/>
                </a:moveTo>
                <a:cubicBezTo>
                  <a:pt x="1050831" y="869111"/>
                  <a:pt x="1051548" y="869111"/>
                  <a:pt x="1052247" y="869158"/>
                </a:cubicBezTo>
                <a:cubicBezTo>
                  <a:pt x="1061082" y="869742"/>
                  <a:pt x="1067768" y="877378"/>
                  <a:pt x="1067188" y="886212"/>
                </a:cubicBezTo>
                <a:cubicBezTo>
                  <a:pt x="1067188" y="886564"/>
                  <a:pt x="1067171" y="886917"/>
                  <a:pt x="1067153" y="887269"/>
                </a:cubicBezTo>
                <a:cubicBezTo>
                  <a:pt x="1066591" y="896104"/>
                  <a:pt x="1058967" y="902810"/>
                  <a:pt x="1050132" y="902245"/>
                </a:cubicBezTo>
                <a:cubicBezTo>
                  <a:pt x="1041433" y="901824"/>
                  <a:pt x="1034440" y="894911"/>
                  <a:pt x="1033929" y="886212"/>
                </a:cubicBezTo>
                <a:cubicBezTo>
                  <a:pt x="1033912" y="877117"/>
                  <a:pt x="1041041" y="869613"/>
                  <a:pt x="1050132" y="869158"/>
                </a:cubicBezTo>
                <a:close/>
                <a:moveTo>
                  <a:pt x="1110851" y="868474"/>
                </a:moveTo>
                <a:cubicBezTo>
                  <a:pt x="1120266" y="868474"/>
                  <a:pt x="1127907" y="876110"/>
                  <a:pt x="1127907" y="885529"/>
                </a:cubicBezTo>
                <a:cubicBezTo>
                  <a:pt x="1127907" y="894950"/>
                  <a:pt x="1120266" y="902585"/>
                  <a:pt x="1110851" y="902585"/>
                </a:cubicBezTo>
                <a:cubicBezTo>
                  <a:pt x="1101437" y="902585"/>
                  <a:pt x="1093796" y="894950"/>
                  <a:pt x="1093796" y="885529"/>
                </a:cubicBezTo>
                <a:cubicBezTo>
                  <a:pt x="1093796" y="876110"/>
                  <a:pt x="1101437" y="868474"/>
                  <a:pt x="1110851" y="868474"/>
                </a:cubicBezTo>
                <a:close/>
                <a:moveTo>
                  <a:pt x="1172252" y="867963"/>
                </a:moveTo>
                <a:cubicBezTo>
                  <a:pt x="1181667" y="867963"/>
                  <a:pt x="1189308" y="875598"/>
                  <a:pt x="1189308" y="885019"/>
                </a:cubicBezTo>
                <a:cubicBezTo>
                  <a:pt x="1189308" y="894439"/>
                  <a:pt x="1181667" y="902075"/>
                  <a:pt x="1172252" y="902075"/>
                </a:cubicBezTo>
                <a:cubicBezTo>
                  <a:pt x="1162838" y="902075"/>
                  <a:pt x="1155197" y="894439"/>
                  <a:pt x="1155197" y="885019"/>
                </a:cubicBezTo>
                <a:cubicBezTo>
                  <a:pt x="1155197" y="875598"/>
                  <a:pt x="1162838" y="867963"/>
                  <a:pt x="1172252" y="867963"/>
                </a:cubicBezTo>
                <a:close/>
                <a:moveTo>
                  <a:pt x="1234523" y="867429"/>
                </a:moveTo>
                <a:cubicBezTo>
                  <a:pt x="1243955" y="867441"/>
                  <a:pt x="1251579" y="875087"/>
                  <a:pt x="1251562" y="884506"/>
                </a:cubicBezTo>
                <a:cubicBezTo>
                  <a:pt x="1251562" y="884799"/>
                  <a:pt x="1251562" y="885091"/>
                  <a:pt x="1251545" y="885382"/>
                </a:cubicBezTo>
                <a:cubicBezTo>
                  <a:pt x="1251068" y="894789"/>
                  <a:pt x="1243069" y="902033"/>
                  <a:pt x="1233654" y="901563"/>
                </a:cubicBezTo>
                <a:cubicBezTo>
                  <a:pt x="1233364" y="901579"/>
                  <a:pt x="1233074" y="901586"/>
                  <a:pt x="1232784" y="901584"/>
                </a:cubicBezTo>
                <a:cubicBezTo>
                  <a:pt x="1223352" y="901574"/>
                  <a:pt x="1215728" y="893927"/>
                  <a:pt x="1215745" y="884506"/>
                </a:cubicBezTo>
                <a:cubicBezTo>
                  <a:pt x="1215745" y="884216"/>
                  <a:pt x="1215745" y="883923"/>
                  <a:pt x="1215762" y="883632"/>
                </a:cubicBezTo>
                <a:cubicBezTo>
                  <a:pt x="1216240" y="874226"/>
                  <a:pt x="1224239" y="866981"/>
                  <a:pt x="1233654" y="867453"/>
                </a:cubicBezTo>
                <a:cubicBezTo>
                  <a:pt x="1233944" y="867437"/>
                  <a:pt x="1234233" y="867429"/>
                  <a:pt x="1234523" y="867429"/>
                </a:cubicBezTo>
                <a:close/>
                <a:moveTo>
                  <a:pt x="1971152" y="867110"/>
                </a:moveTo>
                <a:cubicBezTo>
                  <a:pt x="1980754" y="867741"/>
                  <a:pt x="1988225" y="875731"/>
                  <a:pt x="1988207" y="885359"/>
                </a:cubicBezTo>
                <a:cubicBezTo>
                  <a:pt x="1988225" y="894959"/>
                  <a:pt x="1980737" y="902897"/>
                  <a:pt x="1971152" y="903439"/>
                </a:cubicBezTo>
                <a:cubicBezTo>
                  <a:pt x="1971101" y="903439"/>
                  <a:pt x="1971032" y="903440"/>
                  <a:pt x="1970981" y="903440"/>
                </a:cubicBezTo>
                <a:cubicBezTo>
                  <a:pt x="1961003" y="903439"/>
                  <a:pt x="1952902" y="895344"/>
                  <a:pt x="1952902" y="885359"/>
                </a:cubicBezTo>
                <a:cubicBezTo>
                  <a:pt x="1952902" y="875282"/>
                  <a:pt x="1961071" y="867110"/>
                  <a:pt x="1971152" y="867110"/>
                </a:cubicBezTo>
                <a:close/>
                <a:moveTo>
                  <a:pt x="1295055" y="866939"/>
                </a:moveTo>
                <a:cubicBezTo>
                  <a:pt x="1305220" y="866939"/>
                  <a:pt x="1313475" y="875186"/>
                  <a:pt x="1313475" y="885359"/>
                </a:cubicBezTo>
                <a:cubicBezTo>
                  <a:pt x="1313475" y="885418"/>
                  <a:pt x="1313475" y="885474"/>
                  <a:pt x="1313475" y="885529"/>
                </a:cubicBezTo>
                <a:cubicBezTo>
                  <a:pt x="1313373" y="895610"/>
                  <a:pt x="1305135" y="903703"/>
                  <a:pt x="1295055" y="903609"/>
                </a:cubicBezTo>
                <a:cubicBezTo>
                  <a:pt x="1284941" y="903609"/>
                  <a:pt x="1276720" y="895467"/>
                  <a:pt x="1276635" y="885359"/>
                </a:cubicBezTo>
                <a:cubicBezTo>
                  <a:pt x="1276635" y="875186"/>
                  <a:pt x="1284890" y="866939"/>
                  <a:pt x="1295055" y="866939"/>
                </a:cubicBezTo>
                <a:close/>
                <a:moveTo>
                  <a:pt x="1357138" y="866598"/>
                </a:moveTo>
                <a:cubicBezTo>
                  <a:pt x="1367508" y="866598"/>
                  <a:pt x="1375900" y="874998"/>
                  <a:pt x="1375900" y="885359"/>
                </a:cubicBezTo>
                <a:cubicBezTo>
                  <a:pt x="1375900" y="885416"/>
                  <a:pt x="1375900" y="885474"/>
                  <a:pt x="1375900" y="885530"/>
                </a:cubicBezTo>
                <a:cubicBezTo>
                  <a:pt x="1375797" y="895797"/>
                  <a:pt x="1367406" y="904045"/>
                  <a:pt x="1357138" y="903951"/>
                </a:cubicBezTo>
                <a:cubicBezTo>
                  <a:pt x="1346836" y="903951"/>
                  <a:pt x="1338462" y="895655"/>
                  <a:pt x="1338377" y="885359"/>
                </a:cubicBezTo>
                <a:cubicBezTo>
                  <a:pt x="1338377" y="874998"/>
                  <a:pt x="1346768" y="866598"/>
                  <a:pt x="1357138" y="866598"/>
                </a:cubicBezTo>
                <a:close/>
                <a:moveTo>
                  <a:pt x="1417858" y="866088"/>
                </a:moveTo>
                <a:cubicBezTo>
                  <a:pt x="1417977" y="866085"/>
                  <a:pt x="1418080" y="866085"/>
                  <a:pt x="1418199" y="866088"/>
                </a:cubicBezTo>
                <a:cubicBezTo>
                  <a:pt x="1428757" y="866181"/>
                  <a:pt x="1437234" y="874811"/>
                  <a:pt x="1437131" y="885359"/>
                </a:cubicBezTo>
                <a:cubicBezTo>
                  <a:pt x="1437131" y="885416"/>
                  <a:pt x="1437131" y="885474"/>
                  <a:pt x="1437131" y="885530"/>
                </a:cubicBezTo>
                <a:cubicBezTo>
                  <a:pt x="1437029" y="896080"/>
                  <a:pt x="1428415" y="904555"/>
                  <a:pt x="1417858" y="904461"/>
                </a:cubicBezTo>
                <a:cubicBezTo>
                  <a:pt x="1407283" y="904461"/>
                  <a:pt x="1398670" y="895937"/>
                  <a:pt x="1398585" y="885359"/>
                </a:cubicBezTo>
                <a:cubicBezTo>
                  <a:pt x="1398585" y="874716"/>
                  <a:pt x="1407215" y="866088"/>
                  <a:pt x="1417858" y="866088"/>
                </a:cubicBezTo>
                <a:close/>
                <a:moveTo>
                  <a:pt x="1479258" y="865746"/>
                </a:moveTo>
                <a:cubicBezTo>
                  <a:pt x="1479309" y="865746"/>
                  <a:pt x="1479378" y="865746"/>
                  <a:pt x="1479429" y="865746"/>
                </a:cubicBezTo>
                <a:cubicBezTo>
                  <a:pt x="1490174" y="865842"/>
                  <a:pt x="1498804" y="874623"/>
                  <a:pt x="1498702" y="885360"/>
                </a:cubicBezTo>
                <a:cubicBezTo>
                  <a:pt x="1498702" y="885417"/>
                  <a:pt x="1498702" y="885475"/>
                  <a:pt x="1498702" y="885530"/>
                </a:cubicBezTo>
                <a:cubicBezTo>
                  <a:pt x="1498600" y="896269"/>
                  <a:pt x="1489833" y="904898"/>
                  <a:pt x="1479088" y="904804"/>
                </a:cubicBezTo>
                <a:cubicBezTo>
                  <a:pt x="1468326" y="904804"/>
                  <a:pt x="1459576" y="896126"/>
                  <a:pt x="1459474" y="885360"/>
                </a:cubicBezTo>
                <a:cubicBezTo>
                  <a:pt x="1459474" y="885304"/>
                  <a:pt x="1459474" y="885246"/>
                  <a:pt x="1459474" y="885189"/>
                </a:cubicBezTo>
                <a:cubicBezTo>
                  <a:pt x="1459576" y="874358"/>
                  <a:pt x="1468428" y="865652"/>
                  <a:pt x="1479258" y="865746"/>
                </a:cubicBezTo>
                <a:close/>
                <a:moveTo>
                  <a:pt x="1540660" y="865404"/>
                </a:moveTo>
                <a:cubicBezTo>
                  <a:pt x="1551678" y="865404"/>
                  <a:pt x="1560615" y="874338"/>
                  <a:pt x="1560615" y="885359"/>
                </a:cubicBezTo>
                <a:cubicBezTo>
                  <a:pt x="1560615" y="885418"/>
                  <a:pt x="1560615" y="885474"/>
                  <a:pt x="1560615" y="885529"/>
                </a:cubicBezTo>
                <a:cubicBezTo>
                  <a:pt x="1560513" y="896457"/>
                  <a:pt x="1551593" y="905237"/>
                  <a:pt x="1540660" y="905145"/>
                </a:cubicBezTo>
                <a:cubicBezTo>
                  <a:pt x="1529710" y="905145"/>
                  <a:pt x="1520790" y="896315"/>
                  <a:pt x="1520705" y="885359"/>
                </a:cubicBezTo>
                <a:cubicBezTo>
                  <a:pt x="1520705" y="874338"/>
                  <a:pt x="1529642" y="865404"/>
                  <a:pt x="1540660" y="865404"/>
                </a:cubicBezTo>
                <a:close/>
                <a:moveTo>
                  <a:pt x="1602061" y="865064"/>
                </a:moveTo>
                <a:cubicBezTo>
                  <a:pt x="1613267" y="865064"/>
                  <a:pt x="1622357" y="874151"/>
                  <a:pt x="1622357" y="885359"/>
                </a:cubicBezTo>
                <a:cubicBezTo>
                  <a:pt x="1622357" y="885416"/>
                  <a:pt x="1622357" y="885474"/>
                  <a:pt x="1622357" y="885530"/>
                </a:cubicBezTo>
                <a:cubicBezTo>
                  <a:pt x="1622255" y="896646"/>
                  <a:pt x="1613181" y="905579"/>
                  <a:pt x="1602061" y="905485"/>
                </a:cubicBezTo>
                <a:cubicBezTo>
                  <a:pt x="1590923" y="905485"/>
                  <a:pt x="1581849" y="896503"/>
                  <a:pt x="1581765" y="885359"/>
                </a:cubicBezTo>
                <a:cubicBezTo>
                  <a:pt x="1581765" y="874151"/>
                  <a:pt x="1590855" y="865064"/>
                  <a:pt x="1602061" y="865064"/>
                </a:cubicBezTo>
                <a:close/>
                <a:moveTo>
                  <a:pt x="1664145" y="864722"/>
                </a:moveTo>
                <a:cubicBezTo>
                  <a:pt x="1675538" y="864722"/>
                  <a:pt x="1684783" y="873962"/>
                  <a:pt x="1684783" y="885359"/>
                </a:cubicBezTo>
                <a:cubicBezTo>
                  <a:pt x="1684681" y="896692"/>
                  <a:pt x="1675470" y="905827"/>
                  <a:pt x="1664145" y="905827"/>
                </a:cubicBezTo>
                <a:cubicBezTo>
                  <a:pt x="1652820" y="905827"/>
                  <a:pt x="1643610" y="896692"/>
                  <a:pt x="1643508" y="885359"/>
                </a:cubicBezTo>
                <a:cubicBezTo>
                  <a:pt x="1643508" y="873962"/>
                  <a:pt x="1652752" y="864722"/>
                  <a:pt x="1664145" y="864722"/>
                </a:cubicBezTo>
                <a:close/>
                <a:moveTo>
                  <a:pt x="1786265" y="864553"/>
                </a:moveTo>
                <a:cubicBezTo>
                  <a:pt x="1786384" y="864551"/>
                  <a:pt x="1786487" y="864551"/>
                  <a:pt x="1786606" y="864553"/>
                </a:cubicBezTo>
                <a:cubicBezTo>
                  <a:pt x="1797999" y="864646"/>
                  <a:pt x="1807175" y="873963"/>
                  <a:pt x="1807073" y="885359"/>
                </a:cubicBezTo>
                <a:cubicBezTo>
                  <a:pt x="1807073" y="885418"/>
                  <a:pt x="1807073" y="885474"/>
                  <a:pt x="1807073" y="885530"/>
                </a:cubicBezTo>
                <a:cubicBezTo>
                  <a:pt x="1806970" y="896929"/>
                  <a:pt x="1797658" y="906090"/>
                  <a:pt x="1786265" y="905998"/>
                </a:cubicBezTo>
                <a:cubicBezTo>
                  <a:pt x="1774837" y="905998"/>
                  <a:pt x="1765542" y="896786"/>
                  <a:pt x="1765457" y="885359"/>
                </a:cubicBezTo>
                <a:cubicBezTo>
                  <a:pt x="1765457" y="873868"/>
                  <a:pt x="1774769" y="864553"/>
                  <a:pt x="1786265" y="864553"/>
                </a:cubicBezTo>
                <a:close/>
                <a:moveTo>
                  <a:pt x="1724864" y="864553"/>
                </a:moveTo>
                <a:cubicBezTo>
                  <a:pt x="1724983" y="864551"/>
                  <a:pt x="1725086" y="864551"/>
                  <a:pt x="1725205" y="864553"/>
                </a:cubicBezTo>
                <a:cubicBezTo>
                  <a:pt x="1736598" y="864646"/>
                  <a:pt x="1745775" y="873963"/>
                  <a:pt x="1745672" y="885359"/>
                </a:cubicBezTo>
                <a:cubicBezTo>
                  <a:pt x="1745672" y="885418"/>
                  <a:pt x="1745672" y="885474"/>
                  <a:pt x="1745672" y="885530"/>
                </a:cubicBezTo>
                <a:cubicBezTo>
                  <a:pt x="1745569" y="896929"/>
                  <a:pt x="1736257" y="906090"/>
                  <a:pt x="1724864" y="905998"/>
                </a:cubicBezTo>
                <a:cubicBezTo>
                  <a:pt x="1713437" y="905998"/>
                  <a:pt x="1704141" y="896786"/>
                  <a:pt x="1704056" y="885359"/>
                </a:cubicBezTo>
                <a:cubicBezTo>
                  <a:pt x="1704056" y="873868"/>
                  <a:pt x="1713368" y="864553"/>
                  <a:pt x="1724864" y="864553"/>
                </a:cubicBezTo>
                <a:close/>
                <a:moveTo>
                  <a:pt x="1909067" y="864382"/>
                </a:moveTo>
                <a:cubicBezTo>
                  <a:pt x="1920648" y="864382"/>
                  <a:pt x="1930046" y="873774"/>
                  <a:pt x="1930046" y="885359"/>
                </a:cubicBezTo>
                <a:cubicBezTo>
                  <a:pt x="1929961" y="896879"/>
                  <a:pt x="1920580" y="906168"/>
                  <a:pt x="1909067" y="906168"/>
                </a:cubicBezTo>
                <a:cubicBezTo>
                  <a:pt x="1897554" y="906168"/>
                  <a:pt x="1888174" y="896879"/>
                  <a:pt x="1888089" y="885359"/>
                </a:cubicBezTo>
                <a:cubicBezTo>
                  <a:pt x="1888089" y="873774"/>
                  <a:pt x="1897486" y="864382"/>
                  <a:pt x="1909067" y="864382"/>
                </a:cubicBezTo>
                <a:close/>
                <a:moveTo>
                  <a:pt x="1847667" y="864382"/>
                </a:moveTo>
                <a:cubicBezTo>
                  <a:pt x="1847718" y="864382"/>
                  <a:pt x="1847786" y="864382"/>
                  <a:pt x="1847837" y="864382"/>
                </a:cubicBezTo>
                <a:cubicBezTo>
                  <a:pt x="1859418" y="864382"/>
                  <a:pt x="1868816" y="873774"/>
                  <a:pt x="1868816" y="885359"/>
                </a:cubicBezTo>
                <a:cubicBezTo>
                  <a:pt x="1868816" y="885359"/>
                  <a:pt x="1868816" y="885362"/>
                  <a:pt x="1868816" y="885362"/>
                </a:cubicBezTo>
                <a:cubicBezTo>
                  <a:pt x="1868713" y="896948"/>
                  <a:pt x="1859247" y="906261"/>
                  <a:pt x="1847667" y="906168"/>
                </a:cubicBezTo>
                <a:cubicBezTo>
                  <a:pt x="1836153" y="906168"/>
                  <a:pt x="1826773" y="896879"/>
                  <a:pt x="1826688" y="885359"/>
                </a:cubicBezTo>
                <a:cubicBezTo>
                  <a:pt x="1826688" y="873774"/>
                  <a:pt x="1836085" y="864382"/>
                  <a:pt x="1847667" y="864382"/>
                </a:cubicBezTo>
                <a:close/>
                <a:moveTo>
                  <a:pt x="5629" y="820036"/>
                </a:moveTo>
                <a:cubicBezTo>
                  <a:pt x="7794" y="820036"/>
                  <a:pt x="9551" y="821793"/>
                  <a:pt x="9551" y="823959"/>
                </a:cubicBezTo>
                <a:cubicBezTo>
                  <a:pt x="9551" y="826125"/>
                  <a:pt x="7794" y="827882"/>
                  <a:pt x="5629" y="827882"/>
                </a:cubicBezTo>
                <a:cubicBezTo>
                  <a:pt x="3497" y="827795"/>
                  <a:pt x="1791" y="826090"/>
                  <a:pt x="1706" y="823959"/>
                </a:cubicBezTo>
                <a:cubicBezTo>
                  <a:pt x="1706" y="821793"/>
                  <a:pt x="3462" y="820036"/>
                  <a:pt x="5629" y="820036"/>
                </a:cubicBezTo>
                <a:close/>
                <a:moveTo>
                  <a:pt x="67029" y="818500"/>
                </a:moveTo>
                <a:cubicBezTo>
                  <a:pt x="70048" y="818500"/>
                  <a:pt x="72487" y="820945"/>
                  <a:pt x="72487" y="823959"/>
                </a:cubicBezTo>
                <a:cubicBezTo>
                  <a:pt x="72487" y="826973"/>
                  <a:pt x="70048" y="829417"/>
                  <a:pt x="67029" y="829417"/>
                </a:cubicBezTo>
                <a:cubicBezTo>
                  <a:pt x="64044" y="829328"/>
                  <a:pt x="61657" y="826936"/>
                  <a:pt x="61572" y="823959"/>
                </a:cubicBezTo>
                <a:cubicBezTo>
                  <a:pt x="61572" y="820945"/>
                  <a:pt x="64011" y="818500"/>
                  <a:pt x="67029" y="818500"/>
                </a:cubicBezTo>
                <a:close/>
                <a:moveTo>
                  <a:pt x="129113" y="817648"/>
                </a:moveTo>
                <a:cubicBezTo>
                  <a:pt x="129232" y="817646"/>
                  <a:pt x="129352" y="817646"/>
                  <a:pt x="129454" y="817648"/>
                </a:cubicBezTo>
                <a:cubicBezTo>
                  <a:pt x="132848" y="817744"/>
                  <a:pt x="135526" y="820571"/>
                  <a:pt x="135424" y="823960"/>
                </a:cubicBezTo>
                <a:cubicBezTo>
                  <a:pt x="135424" y="827444"/>
                  <a:pt x="132593" y="830270"/>
                  <a:pt x="129113" y="830270"/>
                </a:cubicBezTo>
                <a:cubicBezTo>
                  <a:pt x="125668" y="830180"/>
                  <a:pt x="122888" y="827407"/>
                  <a:pt x="122803" y="823960"/>
                </a:cubicBezTo>
                <a:cubicBezTo>
                  <a:pt x="122803" y="820474"/>
                  <a:pt x="125634" y="817648"/>
                  <a:pt x="129113" y="817648"/>
                </a:cubicBezTo>
                <a:close/>
                <a:moveTo>
                  <a:pt x="190199" y="816832"/>
                </a:moveTo>
                <a:cubicBezTo>
                  <a:pt x="194061" y="816832"/>
                  <a:pt x="197192" y="819963"/>
                  <a:pt x="197192" y="823825"/>
                </a:cubicBezTo>
                <a:cubicBezTo>
                  <a:pt x="197192" y="827687"/>
                  <a:pt x="194061" y="830818"/>
                  <a:pt x="190199" y="830818"/>
                </a:cubicBezTo>
                <a:cubicBezTo>
                  <a:pt x="186337" y="830818"/>
                  <a:pt x="183206" y="827687"/>
                  <a:pt x="183206" y="823825"/>
                </a:cubicBezTo>
                <a:cubicBezTo>
                  <a:pt x="183206" y="819963"/>
                  <a:pt x="186337" y="816832"/>
                  <a:pt x="190199" y="816832"/>
                </a:cubicBezTo>
                <a:close/>
                <a:moveTo>
                  <a:pt x="251233" y="816114"/>
                </a:moveTo>
                <a:cubicBezTo>
                  <a:pt x="251352" y="816111"/>
                  <a:pt x="251455" y="816111"/>
                  <a:pt x="251574" y="816114"/>
                </a:cubicBezTo>
                <a:cubicBezTo>
                  <a:pt x="255821" y="816209"/>
                  <a:pt x="259181" y="819721"/>
                  <a:pt x="259079" y="823960"/>
                </a:cubicBezTo>
                <a:cubicBezTo>
                  <a:pt x="259079" y="828293"/>
                  <a:pt x="255565" y="831804"/>
                  <a:pt x="251233" y="831804"/>
                </a:cubicBezTo>
                <a:cubicBezTo>
                  <a:pt x="246935" y="831716"/>
                  <a:pt x="243472" y="828253"/>
                  <a:pt x="243388" y="823960"/>
                </a:cubicBezTo>
                <a:cubicBezTo>
                  <a:pt x="243388" y="819627"/>
                  <a:pt x="246901" y="816114"/>
                  <a:pt x="251233" y="816114"/>
                </a:cubicBezTo>
                <a:close/>
                <a:moveTo>
                  <a:pt x="312635" y="815431"/>
                </a:moveTo>
                <a:cubicBezTo>
                  <a:pt x="317342" y="815431"/>
                  <a:pt x="321162" y="819250"/>
                  <a:pt x="321162" y="823959"/>
                </a:cubicBezTo>
                <a:cubicBezTo>
                  <a:pt x="321162" y="828669"/>
                  <a:pt x="317342" y="832486"/>
                  <a:pt x="312635" y="832486"/>
                </a:cubicBezTo>
                <a:cubicBezTo>
                  <a:pt x="307961" y="832397"/>
                  <a:pt x="304192" y="828631"/>
                  <a:pt x="304107" y="823959"/>
                </a:cubicBezTo>
                <a:cubicBezTo>
                  <a:pt x="304107" y="819250"/>
                  <a:pt x="307927" y="815431"/>
                  <a:pt x="312635" y="815431"/>
                </a:cubicBezTo>
                <a:close/>
                <a:moveTo>
                  <a:pt x="374035" y="814749"/>
                </a:moveTo>
                <a:cubicBezTo>
                  <a:pt x="379118" y="814749"/>
                  <a:pt x="383246" y="818874"/>
                  <a:pt x="383246" y="823960"/>
                </a:cubicBezTo>
                <a:cubicBezTo>
                  <a:pt x="383246" y="829046"/>
                  <a:pt x="379118" y="833170"/>
                  <a:pt x="374035" y="833170"/>
                </a:cubicBezTo>
                <a:cubicBezTo>
                  <a:pt x="368953" y="833170"/>
                  <a:pt x="364826" y="829046"/>
                  <a:pt x="364826" y="823960"/>
                </a:cubicBezTo>
                <a:cubicBezTo>
                  <a:pt x="364826" y="818874"/>
                  <a:pt x="368953" y="814749"/>
                  <a:pt x="374035" y="814749"/>
                </a:cubicBezTo>
                <a:close/>
                <a:moveTo>
                  <a:pt x="436119" y="813897"/>
                </a:moveTo>
                <a:cubicBezTo>
                  <a:pt x="436239" y="813894"/>
                  <a:pt x="436341" y="813894"/>
                  <a:pt x="436460" y="813897"/>
                </a:cubicBezTo>
                <a:cubicBezTo>
                  <a:pt x="441918" y="813992"/>
                  <a:pt x="446285" y="818496"/>
                  <a:pt x="446182" y="823960"/>
                </a:cubicBezTo>
                <a:cubicBezTo>
                  <a:pt x="446182" y="829517"/>
                  <a:pt x="441680" y="834022"/>
                  <a:pt x="436119" y="834022"/>
                </a:cubicBezTo>
                <a:cubicBezTo>
                  <a:pt x="430593" y="833931"/>
                  <a:pt x="426142" y="829479"/>
                  <a:pt x="426057" y="823960"/>
                </a:cubicBezTo>
                <a:cubicBezTo>
                  <a:pt x="426057" y="818403"/>
                  <a:pt x="430559" y="813897"/>
                  <a:pt x="436119" y="813897"/>
                </a:cubicBezTo>
                <a:close/>
                <a:moveTo>
                  <a:pt x="497205" y="813080"/>
                </a:moveTo>
                <a:cubicBezTo>
                  <a:pt x="503140" y="813080"/>
                  <a:pt x="507950" y="817891"/>
                  <a:pt x="507950" y="823825"/>
                </a:cubicBezTo>
                <a:cubicBezTo>
                  <a:pt x="507950" y="829760"/>
                  <a:pt x="503140" y="834570"/>
                  <a:pt x="497205" y="834570"/>
                </a:cubicBezTo>
                <a:cubicBezTo>
                  <a:pt x="491271" y="834570"/>
                  <a:pt x="486460" y="829760"/>
                  <a:pt x="486460" y="823825"/>
                </a:cubicBezTo>
                <a:cubicBezTo>
                  <a:pt x="486460" y="817891"/>
                  <a:pt x="491271" y="813080"/>
                  <a:pt x="497205" y="813080"/>
                </a:cubicBezTo>
                <a:close/>
                <a:moveTo>
                  <a:pt x="558240" y="812532"/>
                </a:moveTo>
                <a:cubicBezTo>
                  <a:pt x="564551" y="812532"/>
                  <a:pt x="569667" y="817648"/>
                  <a:pt x="569667" y="823960"/>
                </a:cubicBezTo>
                <a:cubicBezTo>
                  <a:pt x="569667" y="830270"/>
                  <a:pt x="564551" y="835386"/>
                  <a:pt x="558240" y="835386"/>
                </a:cubicBezTo>
                <a:cubicBezTo>
                  <a:pt x="551930" y="835386"/>
                  <a:pt x="546813" y="830270"/>
                  <a:pt x="546813" y="823960"/>
                </a:cubicBezTo>
                <a:cubicBezTo>
                  <a:pt x="546813" y="817648"/>
                  <a:pt x="551930" y="812532"/>
                  <a:pt x="558240" y="812532"/>
                </a:cubicBezTo>
                <a:close/>
                <a:moveTo>
                  <a:pt x="619642" y="811851"/>
                </a:moveTo>
                <a:cubicBezTo>
                  <a:pt x="626328" y="811851"/>
                  <a:pt x="631751" y="817272"/>
                  <a:pt x="631751" y="823960"/>
                </a:cubicBezTo>
                <a:cubicBezTo>
                  <a:pt x="631751" y="830648"/>
                  <a:pt x="626328" y="836070"/>
                  <a:pt x="619642" y="836070"/>
                </a:cubicBezTo>
                <a:cubicBezTo>
                  <a:pt x="612956" y="836070"/>
                  <a:pt x="607532" y="830648"/>
                  <a:pt x="607532" y="823960"/>
                </a:cubicBezTo>
                <a:cubicBezTo>
                  <a:pt x="607532" y="817272"/>
                  <a:pt x="612956" y="811851"/>
                  <a:pt x="619642" y="811851"/>
                </a:cubicBezTo>
                <a:close/>
                <a:moveTo>
                  <a:pt x="681042" y="811168"/>
                </a:moveTo>
                <a:cubicBezTo>
                  <a:pt x="681162" y="811166"/>
                  <a:pt x="681264" y="811166"/>
                  <a:pt x="681384" y="811168"/>
                </a:cubicBezTo>
                <a:cubicBezTo>
                  <a:pt x="688360" y="811263"/>
                  <a:pt x="693937" y="816989"/>
                  <a:pt x="693834" y="823960"/>
                </a:cubicBezTo>
                <a:cubicBezTo>
                  <a:pt x="693834" y="831023"/>
                  <a:pt x="688104" y="836752"/>
                  <a:pt x="681042" y="836752"/>
                </a:cubicBezTo>
                <a:cubicBezTo>
                  <a:pt x="674016" y="836658"/>
                  <a:pt x="668336" y="830987"/>
                  <a:pt x="668251" y="823960"/>
                </a:cubicBezTo>
                <a:cubicBezTo>
                  <a:pt x="668251" y="816894"/>
                  <a:pt x="673982" y="811168"/>
                  <a:pt x="681042" y="811168"/>
                </a:cubicBezTo>
                <a:close/>
                <a:moveTo>
                  <a:pt x="743126" y="810316"/>
                </a:moveTo>
                <a:cubicBezTo>
                  <a:pt x="750665" y="810316"/>
                  <a:pt x="756771" y="816425"/>
                  <a:pt x="756771" y="823960"/>
                </a:cubicBezTo>
                <a:cubicBezTo>
                  <a:pt x="756771" y="831495"/>
                  <a:pt x="750665" y="837605"/>
                  <a:pt x="743126" y="837605"/>
                </a:cubicBezTo>
                <a:cubicBezTo>
                  <a:pt x="735588" y="837605"/>
                  <a:pt x="729482" y="831495"/>
                  <a:pt x="729482" y="823960"/>
                </a:cubicBezTo>
                <a:cubicBezTo>
                  <a:pt x="729482" y="816425"/>
                  <a:pt x="735588" y="810316"/>
                  <a:pt x="743126" y="810316"/>
                </a:cubicBezTo>
                <a:close/>
                <a:moveTo>
                  <a:pt x="926648" y="809122"/>
                </a:moveTo>
                <a:cubicBezTo>
                  <a:pt x="935226" y="809122"/>
                  <a:pt x="942168" y="816071"/>
                  <a:pt x="942168" y="824642"/>
                </a:cubicBezTo>
                <a:cubicBezTo>
                  <a:pt x="942168" y="824699"/>
                  <a:pt x="942168" y="824757"/>
                  <a:pt x="942168" y="824814"/>
                </a:cubicBezTo>
                <a:cubicBezTo>
                  <a:pt x="942066" y="833291"/>
                  <a:pt x="935124" y="840086"/>
                  <a:pt x="926648" y="839992"/>
                </a:cubicBezTo>
                <a:cubicBezTo>
                  <a:pt x="926596" y="839992"/>
                  <a:pt x="926528" y="839994"/>
                  <a:pt x="926477" y="839994"/>
                </a:cubicBezTo>
                <a:cubicBezTo>
                  <a:pt x="918000" y="839992"/>
                  <a:pt x="911127" y="833121"/>
                  <a:pt x="911127" y="824642"/>
                </a:cubicBezTo>
                <a:cubicBezTo>
                  <a:pt x="911127" y="816071"/>
                  <a:pt x="918068" y="809122"/>
                  <a:pt x="926648" y="809122"/>
                </a:cubicBezTo>
                <a:close/>
                <a:moveTo>
                  <a:pt x="865246" y="809122"/>
                </a:moveTo>
                <a:cubicBezTo>
                  <a:pt x="873433" y="809122"/>
                  <a:pt x="880085" y="815765"/>
                  <a:pt x="880085" y="823960"/>
                </a:cubicBezTo>
                <a:cubicBezTo>
                  <a:pt x="880085" y="832154"/>
                  <a:pt x="873450" y="838799"/>
                  <a:pt x="865246" y="838799"/>
                </a:cubicBezTo>
                <a:cubicBezTo>
                  <a:pt x="857059" y="838799"/>
                  <a:pt x="850408" y="832154"/>
                  <a:pt x="850408" y="823960"/>
                </a:cubicBezTo>
                <a:cubicBezTo>
                  <a:pt x="850408" y="815765"/>
                  <a:pt x="857059" y="809122"/>
                  <a:pt x="865246" y="809122"/>
                </a:cubicBezTo>
                <a:close/>
                <a:moveTo>
                  <a:pt x="803844" y="809122"/>
                </a:moveTo>
                <a:cubicBezTo>
                  <a:pt x="803964" y="809119"/>
                  <a:pt x="804066" y="809119"/>
                  <a:pt x="804185" y="809122"/>
                </a:cubicBezTo>
                <a:cubicBezTo>
                  <a:pt x="811997" y="809216"/>
                  <a:pt x="818274" y="815629"/>
                  <a:pt x="818171" y="823448"/>
                </a:cubicBezTo>
                <a:cubicBezTo>
                  <a:pt x="818171" y="831360"/>
                  <a:pt x="811758" y="837775"/>
                  <a:pt x="803844" y="837775"/>
                </a:cubicBezTo>
                <a:cubicBezTo>
                  <a:pt x="795965" y="837683"/>
                  <a:pt x="789603" y="831321"/>
                  <a:pt x="789518" y="823448"/>
                </a:cubicBezTo>
                <a:cubicBezTo>
                  <a:pt x="789518" y="815536"/>
                  <a:pt x="795931" y="809122"/>
                  <a:pt x="803844" y="809122"/>
                </a:cubicBezTo>
                <a:close/>
                <a:moveTo>
                  <a:pt x="988048" y="807758"/>
                </a:moveTo>
                <a:cubicBezTo>
                  <a:pt x="988458" y="807753"/>
                  <a:pt x="988867" y="807762"/>
                  <a:pt x="989277" y="807787"/>
                </a:cubicBezTo>
                <a:cubicBezTo>
                  <a:pt x="998112" y="808355"/>
                  <a:pt x="1004814" y="815976"/>
                  <a:pt x="1004252" y="824813"/>
                </a:cubicBezTo>
                <a:cubicBezTo>
                  <a:pt x="1004252" y="824871"/>
                  <a:pt x="1004252" y="824927"/>
                  <a:pt x="1004252" y="824985"/>
                </a:cubicBezTo>
                <a:cubicBezTo>
                  <a:pt x="1004149" y="833838"/>
                  <a:pt x="996901" y="840939"/>
                  <a:pt x="988048" y="840845"/>
                </a:cubicBezTo>
                <a:cubicBezTo>
                  <a:pt x="979350" y="840424"/>
                  <a:pt x="972357" y="833511"/>
                  <a:pt x="971846" y="824813"/>
                </a:cubicBezTo>
                <a:cubicBezTo>
                  <a:pt x="971828" y="815717"/>
                  <a:pt x="978958" y="808212"/>
                  <a:pt x="988048" y="807758"/>
                </a:cubicBezTo>
                <a:close/>
                <a:moveTo>
                  <a:pt x="1050132" y="807074"/>
                </a:moveTo>
                <a:cubicBezTo>
                  <a:pt x="1059547" y="807074"/>
                  <a:pt x="1067188" y="814710"/>
                  <a:pt x="1067188" y="824130"/>
                </a:cubicBezTo>
                <a:cubicBezTo>
                  <a:pt x="1067188" y="833549"/>
                  <a:pt x="1059547" y="841186"/>
                  <a:pt x="1050132" y="841186"/>
                </a:cubicBezTo>
                <a:cubicBezTo>
                  <a:pt x="1040718" y="841186"/>
                  <a:pt x="1033077" y="833549"/>
                  <a:pt x="1033077" y="824130"/>
                </a:cubicBezTo>
                <a:cubicBezTo>
                  <a:pt x="1033077" y="814710"/>
                  <a:pt x="1040718" y="807074"/>
                  <a:pt x="1050132" y="807074"/>
                </a:cubicBezTo>
                <a:close/>
                <a:moveTo>
                  <a:pt x="1110851" y="806562"/>
                </a:moveTo>
                <a:cubicBezTo>
                  <a:pt x="1120266" y="806562"/>
                  <a:pt x="1127907" y="814198"/>
                  <a:pt x="1127907" y="823618"/>
                </a:cubicBezTo>
                <a:cubicBezTo>
                  <a:pt x="1127907" y="833038"/>
                  <a:pt x="1120266" y="840674"/>
                  <a:pt x="1110851" y="840674"/>
                </a:cubicBezTo>
                <a:cubicBezTo>
                  <a:pt x="1101437" y="840674"/>
                  <a:pt x="1093796" y="833038"/>
                  <a:pt x="1093796" y="823618"/>
                </a:cubicBezTo>
                <a:cubicBezTo>
                  <a:pt x="1093796" y="814198"/>
                  <a:pt x="1101437" y="806562"/>
                  <a:pt x="1110851" y="806562"/>
                </a:cubicBezTo>
                <a:close/>
                <a:moveTo>
                  <a:pt x="1172253" y="805881"/>
                </a:moveTo>
                <a:cubicBezTo>
                  <a:pt x="1172372" y="805880"/>
                  <a:pt x="1172475" y="805880"/>
                  <a:pt x="1172594" y="805881"/>
                </a:cubicBezTo>
                <a:cubicBezTo>
                  <a:pt x="1182486" y="805975"/>
                  <a:pt x="1190435" y="814069"/>
                  <a:pt x="1190332" y="823960"/>
                </a:cubicBezTo>
                <a:cubicBezTo>
                  <a:pt x="1189871" y="833583"/>
                  <a:pt x="1181889" y="841117"/>
                  <a:pt x="1172253" y="841016"/>
                </a:cubicBezTo>
                <a:cubicBezTo>
                  <a:pt x="1162650" y="841031"/>
                  <a:pt x="1154719" y="833544"/>
                  <a:pt x="1154174" y="823960"/>
                </a:cubicBezTo>
                <a:cubicBezTo>
                  <a:pt x="1154174" y="813975"/>
                  <a:pt x="1162275" y="805881"/>
                  <a:pt x="1172253" y="805881"/>
                </a:cubicBezTo>
                <a:close/>
                <a:moveTo>
                  <a:pt x="1233654" y="805539"/>
                </a:moveTo>
                <a:cubicBezTo>
                  <a:pt x="1243836" y="805539"/>
                  <a:pt x="1252074" y="813786"/>
                  <a:pt x="1252074" y="823960"/>
                </a:cubicBezTo>
                <a:cubicBezTo>
                  <a:pt x="1252074" y="824018"/>
                  <a:pt x="1252074" y="824074"/>
                  <a:pt x="1252074" y="824132"/>
                </a:cubicBezTo>
                <a:cubicBezTo>
                  <a:pt x="1251972" y="834211"/>
                  <a:pt x="1243734" y="842303"/>
                  <a:pt x="1233654" y="842209"/>
                </a:cubicBezTo>
                <a:cubicBezTo>
                  <a:pt x="1223540" y="842209"/>
                  <a:pt x="1215336" y="834067"/>
                  <a:pt x="1215234" y="823960"/>
                </a:cubicBezTo>
                <a:cubicBezTo>
                  <a:pt x="1215234" y="813786"/>
                  <a:pt x="1223489" y="805539"/>
                  <a:pt x="1233654" y="805539"/>
                </a:cubicBezTo>
                <a:close/>
                <a:moveTo>
                  <a:pt x="1971151" y="805028"/>
                </a:moveTo>
                <a:cubicBezTo>
                  <a:pt x="1971322" y="805028"/>
                  <a:pt x="1971492" y="805030"/>
                  <a:pt x="1971663" y="805034"/>
                </a:cubicBezTo>
                <a:cubicBezTo>
                  <a:pt x="1982119" y="805318"/>
                  <a:pt x="1990374" y="814020"/>
                  <a:pt x="1990083" y="824470"/>
                </a:cubicBezTo>
                <a:cubicBezTo>
                  <a:pt x="1989998" y="834859"/>
                  <a:pt x="1981539" y="843232"/>
                  <a:pt x="1971151" y="843232"/>
                </a:cubicBezTo>
                <a:cubicBezTo>
                  <a:pt x="1971032" y="843232"/>
                  <a:pt x="1970930" y="843231"/>
                  <a:pt x="1970811" y="843229"/>
                </a:cubicBezTo>
                <a:cubicBezTo>
                  <a:pt x="1960355" y="843042"/>
                  <a:pt x="1952032" y="834413"/>
                  <a:pt x="1952220" y="823960"/>
                </a:cubicBezTo>
                <a:cubicBezTo>
                  <a:pt x="1952220" y="813504"/>
                  <a:pt x="1960696" y="805028"/>
                  <a:pt x="1971151" y="805028"/>
                </a:cubicBezTo>
                <a:close/>
                <a:moveTo>
                  <a:pt x="1295055" y="804857"/>
                </a:moveTo>
                <a:cubicBezTo>
                  <a:pt x="1295175" y="804857"/>
                  <a:pt x="1295277" y="804859"/>
                  <a:pt x="1295396" y="804861"/>
                </a:cubicBezTo>
                <a:cubicBezTo>
                  <a:pt x="1305954" y="805049"/>
                  <a:pt x="1314345" y="813753"/>
                  <a:pt x="1314158" y="824301"/>
                </a:cubicBezTo>
                <a:cubicBezTo>
                  <a:pt x="1314056" y="834785"/>
                  <a:pt x="1305545" y="843232"/>
                  <a:pt x="1295055" y="843232"/>
                </a:cubicBezTo>
                <a:cubicBezTo>
                  <a:pt x="1295004" y="843232"/>
                  <a:pt x="1294936" y="843232"/>
                  <a:pt x="1294885" y="843232"/>
                </a:cubicBezTo>
                <a:cubicBezTo>
                  <a:pt x="1284327" y="843138"/>
                  <a:pt x="1275850" y="834510"/>
                  <a:pt x="1275952" y="823960"/>
                </a:cubicBezTo>
                <a:cubicBezTo>
                  <a:pt x="1275952" y="813410"/>
                  <a:pt x="1284498" y="804857"/>
                  <a:pt x="1295055" y="804857"/>
                </a:cubicBezTo>
                <a:close/>
                <a:moveTo>
                  <a:pt x="1357139" y="804516"/>
                </a:moveTo>
                <a:cubicBezTo>
                  <a:pt x="1367884" y="804516"/>
                  <a:pt x="1376583" y="813222"/>
                  <a:pt x="1376583" y="823960"/>
                </a:cubicBezTo>
                <a:cubicBezTo>
                  <a:pt x="1376583" y="824016"/>
                  <a:pt x="1376583" y="824074"/>
                  <a:pt x="1376583" y="824131"/>
                </a:cubicBezTo>
                <a:cubicBezTo>
                  <a:pt x="1376480" y="834775"/>
                  <a:pt x="1367781" y="843327"/>
                  <a:pt x="1357139" y="843232"/>
                </a:cubicBezTo>
                <a:cubicBezTo>
                  <a:pt x="1357088" y="843232"/>
                  <a:pt x="1357019" y="843232"/>
                  <a:pt x="1356968" y="843232"/>
                </a:cubicBezTo>
                <a:cubicBezTo>
                  <a:pt x="1346325" y="843232"/>
                  <a:pt x="1337695" y="834605"/>
                  <a:pt x="1337695" y="823960"/>
                </a:cubicBezTo>
                <a:cubicBezTo>
                  <a:pt x="1337695" y="813222"/>
                  <a:pt x="1346393" y="804516"/>
                  <a:pt x="1357139" y="804516"/>
                </a:cubicBezTo>
                <a:close/>
                <a:moveTo>
                  <a:pt x="1417857" y="804004"/>
                </a:moveTo>
                <a:cubicBezTo>
                  <a:pt x="1428688" y="804001"/>
                  <a:pt x="1437540" y="812628"/>
                  <a:pt x="1437813" y="823448"/>
                </a:cubicBezTo>
                <a:cubicBezTo>
                  <a:pt x="1437813" y="823505"/>
                  <a:pt x="1437813" y="823563"/>
                  <a:pt x="1437813" y="823619"/>
                </a:cubicBezTo>
                <a:cubicBezTo>
                  <a:pt x="1437711" y="834547"/>
                  <a:pt x="1428790" y="843327"/>
                  <a:pt x="1417857" y="843232"/>
                </a:cubicBezTo>
                <a:cubicBezTo>
                  <a:pt x="1407129" y="843236"/>
                  <a:pt x="1398345" y="834686"/>
                  <a:pt x="1398073" y="823960"/>
                </a:cubicBezTo>
                <a:cubicBezTo>
                  <a:pt x="1398073" y="823904"/>
                  <a:pt x="1398073" y="823846"/>
                  <a:pt x="1398073" y="823788"/>
                </a:cubicBezTo>
                <a:cubicBezTo>
                  <a:pt x="1398073" y="812863"/>
                  <a:pt x="1406925" y="804004"/>
                  <a:pt x="1417857" y="804004"/>
                </a:cubicBezTo>
                <a:close/>
                <a:moveTo>
                  <a:pt x="1479259" y="803493"/>
                </a:moveTo>
                <a:cubicBezTo>
                  <a:pt x="1490567" y="803493"/>
                  <a:pt x="1499726" y="812657"/>
                  <a:pt x="1499726" y="823960"/>
                </a:cubicBezTo>
                <a:cubicBezTo>
                  <a:pt x="1499726" y="824016"/>
                  <a:pt x="1499726" y="824074"/>
                  <a:pt x="1499726" y="824130"/>
                </a:cubicBezTo>
                <a:cubicBezTo>
                  <a:pt x="1499624" y="835339"/>
                  <a:pt x="1490464" y="844350"/>
                  <a:pt x="1479259" y="844255"/>
                </a:cubicBezTo>
                <a:cubicBezTo>
                  <a:pt x="1479208" y="844255"/>
                  <a:pt x="1479140" y="844255"/>
                  <a:pt x="1479088" y="844255"/>
                </a:cubicBezTo>
                <a:cubicBezTo>
                  <a:pt x="1467883" y="844255"/>
                  <a:pt x="1458792" y="835169"/>
                  <a:pt x="1458792" y="823960"/>
                </a:cubicBezTo>
                <a:cubicBezTo>
                  <a:pt x="1458792" y="812657"/>
                  <a:pt x="1467951" y="803493"/>
                  <a:pt x="1479259" y="803493"/>
                </a:cubicBezTo>
                <a:close/>
                <a:moveTo>
                  <a:pt x="1541342" y="803145"/>
                </a:moveTo>
                <a:cubicBezTo>
                  <a:pt x="1552752" y="803243"/>
                  <a:pt x="1561911" y="812562"/>
                  <a:pt x="1561809" y="823960"/>
                </a:cubicBezTo>
                <a:cubicBezTo>
                  <a:pt x="1561809" y="824132"/>
                  <a:pt x="1561809" y="824306"/>
                  <a:pt x="1561809" y="824477"/>
                </a:cubicBezTo>
                <a:cubicBezTo>
                  <a:pt x="1561519" y="835871"/>
                  <a:pt x="1552053" y="844880"/>
                  <a:pt x="1540660" y="844597"/>
                </a:cubicBezTo>
                <a:cubicBezTo>
                  <a:pt x="1529232" y="844597"/>
                  <a:pt x="1519954" y="835385"/>
                  <a:pt x="1519852" y="823960"/>
                </a:cubicBezTo>
                <a:cubicBezTo>
                  <a:pt x="1519852" y="812467"/>
                  <a:pt x="1529164" y="803151"/>
                  <a:pt x="1540660" y="803151"/>
                </a:cubicBezTo>
                <a:cubicBezTo>
                  <a:pt x="1540882" y="803145"/>
                  <a:pt x="1541120" y="803144"/>
                  <a:pt x="1541342" y="803145"/>
                </a:cubicBezTo>
                <a:close/>
                <a:moveTo>
                  <a:pt x="1602061" y="802811"/>
                </a:moveTo>
                <a:cubicBezTo>
                  <a:pt x="1602181" y="802809"/>
                  <a:pt x="1602283" y="802809"/>
                  <a:pt x="1602402" y="802811"/>
                </a:cubicBezTo>
                <a:cubicBezTo>
                  <a:pt x="1613983" y="802905"/>
                  <a:pt x="1623313" y="812374"/>
                  <a:pt x="1623211" y="823960"/>
                </a:cubicBezTo>
                <a:cubicBezTo>
                  <a:pt x="1623211" y="824016"/>
                  <a:pt x="1623211" y="824074"/>
                  <a:pt x="1623211" y="824131"/>
                </a:cubicBezTo>
                <a:cubicBezTo>
                  <a:pt x="1623108" y="835717"/>
                  <a:pt x="1613642" y="845033"/>
                  <a:pt x="1602061" y="844938"/>
                </a:cubicBezTo>
                <a:cubicBezTo>
                  <a:pt x="1590480" y="844938"/>
                  <a:pt x="1581083" y="835546"/>
                  <a:pt x="1581083" y="823960"/>
                </a:cubicBezTo>
                <a:cubicBezTo>
                  <a:pt x="1581083" y="823902"/>
                  <a:pt x="1581083" y="823846"/>
                  <a:pt x="1581083" y="823789"/>
                </a:cubicBezTo>
                <a:cubicBezTo>
                  <a:pt x="1581083" y="812202"/>
                  <a:pt x="1590480" y="802811"/>
                  <a:pt x="1602061" y="802811"/>
                </a:cubicBezTo>
                <a:close/>
                <a:moveTo>
                  <a:pt x="1664144" y="802640"/>
                </a:moveTo>
                <a:cubicBezTo>
                  <a:pt x="1675913" y="802640"/>
                  <a:pt x="1685464" y="812187"/>
                  <a:pt x="1685464" y="823959"/>
                </a:cubicBezTo>
                <a:cubicBezTo>
                  <a:pt x="1685464" y="824017"/>
                  <a:pt x="1685464" y="824074"/>
                  <a:pt x="1685464" y="824131"/>
                </a:cubicBezTo>
                <a:cubicBezTo>
                  <a:pt x="1685362" y="835810"/>
                  <a:pt x="1675828" y="845201"/>
                  <a:pt x="1664144" y="845109"/>
                </a:cubicBezTo>
                <a:cubicBezTo>
                  <a:pt x="1664093" y="845109"/>
                  <a:pt x="1664025" y="845109"/>
                  <a:pt x="1663974" y="845109"/>
                </a:cubicBezTo>
                <a:cubicBezTo>
                  <a:pt x="1652290" y="845109"/>
                  <a:pt x="1642825" y="835639"/>
                  <a:pt x="1642825" y="823959"/>
                </a:cubicBezTo>
                <a:cubicBezTo>
                  <a:pt x="1642825" y="812184"/>
                  <a:pt x="1652376" y="802640"/>
                  <a:pt x="1664144" y="802640"/>
                </a:cubicBezTo>
                <a:close/>
                <a:moveTo>
                  <a:pt x="1724863" y="802470"/>
                </a:moveTo>
                <a:cubicBezTo>
                  <a:pt x="1724983" y="802468"/>
                  <a:pt x="1725085" y="802468"/>
                  <a:pt x="1725204" y="802470"/>
                </a:cubicBezTo>
                <a:cubicBezTo>
                  <a:pt x="1736973" y="802565"/>
                  <a:pt x="1746456" y="812187"/>
                  <a:pt x="1746354" y="823960"/>
                </a:cubicBezTo>
                <a:cubicBezTo>
                  <a:pt x="1746354" y="824018"/>
                  <a:pt x="1746354" y="824074"/>
                  <a:pt x="1746354" y="824131"/>
                </a:cubicBezTo>
                <a:cubicBezTo>
                  <a:pt x="1746252" y="835906"/>
                  <a:pt x="1736632" y="845374"/>
                  <a:pt x="1724863" y="845280"/>
                </a:cubicBezTo>
                <a:cubicBezTo>
                  <a:pt x="1713095" y="845280"/>
                  <a:pt x="1703544" y="835735"/>
                  <a:pt x="1703544" y="823960"/>
                </a:cubicBezTo>
                <a:cubicBezTo>
                  <a:pt x="1703544" y="823904"/>
                  <a:pt x="1703544" y="823846"/>
                  <a:pt x="1703544" y="823789"/>
                </a:cubicBezTo>
                <a:cubicBezTo>
                  <a:pt x="1703544" y="812014"/>
                  <a:pt x="1713095" y="802470"/>
                  <a:pt x="1724863" y="802470"/>
                </a:cubicBezTo>
                <a:close/>
                <a:moveTo>
                  <a:pt x="1786265" y="802298"/>
                </a:moveTo>
                <a:cubicBezTo>
                  <a:pt x="1798221" y="802298"/>
                  <a:pt x="1807926" y="811996"/>
                  <a:pt x="1807926" y="823960"/>
                </a:cubicBezTo>
                <a:cubicBezTo>
                  <a:pt x="1807926" y="824017"/>
                  <a:pt x="1807926" y="824074"/>
                  <a:pt x="1807926" y="824130"/>
                </a:cubicBezTo>
                <a:cubicBezTo>
                  <a:pt x="1807824" y="835999"/>
                  <a:pt x="1798136" y="845544"/>
                  <a:pt x="1786265" y="845450"/>
                </a:cubicBezTo>
                <a:cubicBezTo>
                  <a:pt x="1786146" y="845451"/>
                  <a:pt x="1786043" y="845451"/>
                  <a:pt x="1785924" y="845450"/>
                </a:cubicBezTo>
                <a:cubicBezTo>
                  <a:pt x="1774155" y="845356"/>
                  <a:pt x="1764672" y="835733"/>
                  <a:pt x="1764774" y="823960"/>
                </a:cubicBezTo>
                <a:cubicBezTo>
                  <a:pt x="1764774" y="823902"/>
                  <a:pt x="1764774" y="823845"/>
                  <a:pt x="1764774" y="823788"/>
                </a:cubicBezTo>
                <a:cubicBezTo>
                  <a:pt x="1764774" y="811920"/>
                  <a:pt x="1774394" y="802298"/>
                  <a:pt x="1786265" y="802298"/>
                </a:cubicBezTo>
                <a:close/>
                <a:moveTo>
                  <a:pt x="1909067" y="802129"/>
                </a:moveTo>
                <a:cubicBezTo>
                  <a:pt x="1921126" y="802129"/>
                  <a:pt x="1930899" y="811903"/>
                  <a:pt x="1930899" y="823960"/>
                </a:cubicBezTo>
                <a:cubicBezTo>
                  <a:pt x="1930899" y="824016"/>
                  <a:pt x="1930899" y="824074"/>
                  <a:pt x="1930899" y="824131"/>
                </a:cubicBezTo>
                <a:cubicBezTo>
                  <a:pt x="1930797" y="836093"/>
                  <a:pt x="1921024" y="845714"/>
                  <a:pt x="1909067" y="845621"/>
                </a:cubicBezTo>
                <a:cubicBezTo>
                  <a:pt x="1897077" y="845621"/>
                  <a:pt x="1887321" y="835951"/>
                  <a:pt x="1887236" y="823960"/>
                </a:cubicBezTo>
                <a:cubicBezTo>
                  <a:pt x="1887236" y="811903"/>
                  <a:pt x="1897009" y="802129"/>
                  <a:pt x="1909067" y="802129"/>
                </a:cubicBezTo>
                <a:close/>
                <a:moveTo>
                  <a:pt x="1847666" y="802129"/>
                </a:moveTo>
                <a:cubicBezTo>
                  <a:pt x="1859451" y="802497"/>
                  <a:pt x="1868815" y="812164"/>
                  <a:pt x="1868815" y="823960"/>
                </a:cubicBezTo>
                <a:cubicBezTo>
                  <a:pt x="1868815" y="835726"/>
                  <a:pt x="1859435" y="845342"/>
                  <a:pt x="1847666" y="845621"/>
                </a:cubicBezTo>
                <a:cubicBezTo>
                  <a:pt x="1835676" y="845621"/>
                  <a:pt x="1825937" y="835951"/>
                  <a:pt x="1825835" y="823960"/>
                </a:cubicBezTo>
                <a:cubicBezTo>
                  <a:pt x="1825835" y="811903"/>
                  <a:pt x="1835608" y="802129"/>
                  <a:pt x="1847666" y="802129"/>
                </a:cubicBezTo>
                <a:close/>
                <a:moveTo>
                  <a:pt x="5628" y="757953"/>
                </a:moveTo>
                <a:cubicBezTo>
                  <a:pt x="5748" y="757948"/>
                  <a:pt x="5867" y="757948"/>
                  <a:pt x="5969" y="757953"/>
                </a:cubicBezTo>
                <a:cubicBezTo>
                  <a:pt x="8136" y="758050"/>
                  <a:pt x="9824" y="759883"/>
                  <a:pt x="9722" y="762048"/>
                </a:cubicBezTo>
                <a:cubicBezTo>
                  <a:pt x="9722" y="764308"/>
                  <a:pt x="7897" y="766141"/>
                  <a:pt x="5628" y="766141"/>
                </a:cubicBezTo>
                <a:cubicBezTo>
                  <a:pt x="3360" y="766141"/>
                  <a:pt x="1535" y="764308"/>
                  <a:pt x="1535" y="762048"/>
                </a:cubicBezTo>
                <a:cubicBezTo>
                  <a:pt x="1535" y="759788"/>
                  <a:pt x="3360" y="757953"/>
                  <a:pt x="5628" y="757953"/>
                </a:cubicBezTo>
                <a:close/>
                <a:moveTo>
                  <a:pt x="67396" y="756625"/>
                </a:moveTo>
                <a:cubicBezTo>
                  <a:pt x="70599" y="756625"/>
                  <a:pt x="73195" y="759222"/>
                  <a:pt x="73195" y="762424"/>
                </a:cubicBezTo>
                <a:cubicBezTo>
                  <a:pt x="73195" y="765628"/>
                  <a:pt x="70599" y="768224"/>
                  <a:pt x="67396" y="768224"/>
                </a:cubicBezTo>
                <a:cubicBezTo>
                  <a:pt x="64193" y="768224"/>
                  <a:pt x="61597" y="765628"/>
                  <a:pt x="61597" y="762424"/>
                </a:cubicBezTo>
                <a:cubicBezTo>
                  <a:pt x="61597" y="759222"/>
                  <a:pt x="64193" y="756625"/>
                  <a:pt x="67396" y="756625"/>
                </a:cubicBezTo>
                <a:close/>
                <a:moveTo>
                  <a:pt x="129114" y="755907"/>
                </a:moveTo>
                <a:cubicBezTo>
                  <a:pt x="129233" y="755905"/>
                  <a:pt x="129353" y="755905"/>
                  <a:pt x="129455" y="755907"/>
                </a:cubicBezTo>
                <a:cubicBezTo>
                  <a:pt x="133037" y="756003"/>
                  <a:pt x="135868" y="758982"/>
                  <a:pt x="135766" y="762560"/>
                </a:cubicBezTo>
                <a:cubicBezTo>
                  <a:pt x="135766" y="766233"/>
                  <a:pt x="132781" y="769212"/>
                  <a:pt x="129114" y="769212"/>
                </a:cubicBezTo>
                <a:cubicBezTo>
                  <a:pt x="125480" y="769120"/>
                  <a:pt x="122547" y="766196"/>
                  <a:pt x="122462" y="762560"/>
                </a:cubicBezTo>
                <a:cubicBezTo>
                  <a:pt x="122462" y="758886"/>
                  <a:pt x="125447" y="755907"/>
                  <a:pt x="129114" y="755907"/>
                </a:cubicBezTo>
                <a:close/>
                <a:moveTo>
                  <a:pt x="189832" y="755224"/>
                </a:moveTo>
                <a:cubicBezTo>
                  <a:pt x="193875" y="755224"/>
                  <a:pt x="197166" y="758508"/>
                  <a:pt x="197166" y="762558"/>
                </a:cubicBezTo>
                <a:cubicBezTo>
                  <a:pt x="197166" y="766609"/>
                  <a:pt x="193875" y="769895"/>
                  <a:pt x="189832" y="769895"/>
                </a:cubicBezTo>
                <a:cubicBezTo>
                  <a:pt x="185825" y="769802"/>
                  <a:pt x="182584" y="766572"/>
                  <a:pt x="182499" y="762558"/>
                </a:cubicBezTo>
                <a:cubicBezTo>
                  <a:pt x="182499" y="758508"/>
                  <a:pt x="185790" y="755224"/>
                  <a:pt x="189832" y="755224"/>
                </a:cubicBezTo>
                <a:close/>
                <a:moveTo>
                  <a:pt x="251234" y="754373"/>
                </a:moveTo>
                <a:cubicBezTo>
                  <a:pt x="251353" y="754371"/>
                  <a:pt x="251455" y="754371"/>
                  <a:pt x="251575" y="754373"/>
                </a:cubicBezTo>
                <a:cubicBezTo>
                  <a:pt x="256009" y="754468"/>
                  <a:pt x="259523" y="758132"/>
                  <a:pt x="259421" y="762558"/>
                </a:cubicBezTo>
                <a:cubicBezTo>
                  <a:pt x="259421" y="767081"/>
                  <a:pt x="255753" y="770745"/>
                  <a:pt x="251234" y="770745"/>
                </a:cubicBezTo>
                <a:cubicBezTo>
                  <a:pt x="246748" y="770656"/>
                  <a:pt x="243132" y="767043"/>
                  <a:pt x="243047" y="762558"/>
                </a:cubicBezTo>
                <a:cubicBezTo>
                  <a:pt x="243047" y="758037"/>
                  <a:pt x="246714" y="754373"/>
                  <a:pt x="251234" y="754373"/>
                </a:cubicBezTo>
                <a:close/>
                <a:moveTo>
                  <a:pt x="313001" y="753556"/>
                </a:moveTo>
                <a:cubicBezTo>
                  <a:pt x="317899" y="753556"/>
                  <a:pt x="321870" y="757526"/>
                  <a:pt x="321870" y="762424"/>
                </a:cubicBezTo>
                <a:cubicBezTo>
                  <a:pt x="321870" y="767323"/>
                  <a:pt x="317899" y="771294"/>
                  <a:pt x="313001" y="771294"/>
                </a:cubicBezTo>
                <a:cubicBezTo>
                  <a:pt x="308103" y="771294"/>
                  <a:pt x="304132" y="767323"/>
                  <a:pt x="304132" y="762424"/>
                </a:cubicBezTo>
                <a:cubicBezTo>
                  <a:pt x="304132" y="757526"/>
                  <a:pt x="308103" y="753556"/>
                  <a:pt x="313001" y="753556"/>
                </a:cubicBezTo>
                <a:close/>
                <a:moveTo>
                  <a:pt x="374036" y="753007"/>
                </a:moveTo>
                <a:cubicBezTo>
                  <a:pt x="379306" y="753007"/>
                  <a:pt x="383588" y="757283"/>
                  <a:pt x="383588" y="762560"/>
                </a:cubicBezTo>
                <a:cubicBezTo>
                  <a:pt x="383588" y="767834"/>
                  <a:pt x="379306" y="772111"/>
                  <a:pt x="374036" y="772111"/>
                </a:cubicBezTo>
                <a:cubicBezTo>
                  <a:pt x="368766" y="772111"/>
                  <a:pt x="364485" y="767834"/>
                  <a:pt x="364485" y="762560"/>
                </a:cubicBezTo>
                <a:cubicBezTo>
                  <a:pt x="364485" y="757283"/>
                  <a:pt x="368766" y="753007"/>
                  <a:pt x="374036" y="753007"/>
                </a:cubicBezTo>
                <a:close/>
                <a:moveTo>
                  <a:pt x="436119" y="752154"/>
                </a:moveTo>
                <a:cubicBezTo>
                  <a:pt x="441867" y="752154"/>
                  <a:pt x="446523" y="756813"/>
                  <a:pt x="446523" y="762558"/>
                </a:cubicBezTo>
                <a:cubicBezTo>
                  <a:pt x="446523" y="768306"/>
                  <a:pt x="441867" y="772963"/>
                  <a:pt x="436119" y="772963"/>
                </a:cubicBezTo>
                <a:cubicBezTo>
                  <a:pt x="430406" y="772871"/>
                  <a:pt x="425800" y="768268"/>
                  <a:pt x="425716" y="762558"/>
                </a:cubicBezTo>
                <a:cubicBezTo>
                  <a:pt x="425716" y="756813"/>
                  <a:pt x="430371" y="752154"/>
                  <a:pt x="436119" y="752154"/>
                </a:cubicBezTo>
                <a:close/>
                <a:moveTo>
                  <a:pt x="496839" y="751472"/>
                </a:moveTo>
                <a:cubicBezTo>
                  <a:pt x="502962" y="751472"/>
                  <a:pt x="507925" y="756436"/>
                  <a:pt x="507925" y="762560"/>
                </a:cubicBezTo>
                <a:cubicBezTo>
                  <a:pt x="507840" y="768643"/>
                  <a:pt x="502928" y="773553"/>
                  <a:pt x="496839" y="773646"/>
                </a:cubicBezTo>
                <a:cubicBezTo>
                  <a:pt x="490750" y="773553"/>
                  <a:pt x="485838" y="768643"/>
                  <a:pt x="485753" y="762560"/>
                </a:cubicBezTo>
                <a:cubicBezTo>
                  <a:pt x="485753" y="756436"/>
                  <a:pt x="490716" y="751472"/>
                  <a:pt x="496839" y="751472"/>
                </a:cubicBezTo>
                <a:close/>
                <a:moveTo>
                  <a:pt x="558240" y="750620"/>
                </a:moveTo>
                <a:cubicBezTo>
                  <a:pt x="564840" y="750620"/>
                  <a:pt x="570179" y="755965"/>
                  <a:pt x="570179" y="762560"/>
                </a:cubicBezTo>
                <a:cubicBezTo>
                  <a:pt x="570179" y="769152"/>
                  <a:pt x="564840" y="774499"/>
                  <a:pt x="558240" y="774499"/>
                </a:cubicBezTo>
                <a:cubicBezTo>
                  <a:pt x="551690" y="774406"/>
                  <a:pt x="546386" y="769116"/>
                  <a:pt x="546301" y="762560"/>
                </a:cubicBezTo>
                <a:cubicBezTo>
                  <a:pt x="546301" y="755965"/>
                  <a:pt x="551639" y="750620"/>
                  <a:pt x="558240" y="750620"/>
                </a:cubicBezTo>
                <a:close/>
                <a:moveTo>
                  <a:pt x="619641" y="749938"/>
                </a:moveTo>
                <a:cubicBezTo>
                  <a:pt x="626617" y="749938"/>
                  <a:pt x="632262" y="755589"/>
                  <a:pt x="632262" y="762560"/>
                </a:cubicBezTo>
                <a:cubicBezTo>
                  <a:pt x="632262" y="769530"/>
                  <a:pt x="626617" y="775180"/>
                  <a:pt x="619641" y="775180"/>
                </a:cubicBezTo>
                <a:cubicBezTo>
                  <a:pt x="612716" y="775089"/>
                  <a:pt x="607105" y="769490"/>
                  <a:pt x="607020" y="762560"/>
                </a:cubicBezTo>
                <a:cubicBezTo>
                  <a:pt x="607020" y="755589"/>
                  <a:pt x="612665" y="749938"/>
                  <a:pt x="619641" y="749938"/>
                </a:cubicBezTo>
                <a:close/>
                <a:moveTo>
                  <a:pt x="681042" y="749255"/>
                </a:moveTo>
                <a:cubicBezTo>
                  <a:pt x="688393" y="749255"/>
                  <a:pt x="694346" y="755211"/>
                  <a:pt x="694346" y="762558"/>
                </a:cubicBezTo>
                <a:cubicBezTo>
                  <a:pt x="694346" y="769907"/>
                  <a:pt x="688393" y="775863"/>
                  <a:pt x="681042" y="775863"/>
                </a:cubicBezTo>
                <a:cubicBezTo>
                  <a:pt x="673691" y="775863"/>
                  <a:pt x="667739" y="769907"/>
                  <a:pt x="667739" y="762558"/>
                </a:cubicBezTo>
                <a:cubicBezTo>
                  <a:pt x="667739" y="755211"/>
                  <a:pt x="673691" y="749255"/>
                  <a:pt x="681042" y="749255"/>
                </a:cubicBezTo>
                <a:close/>
                <a:moveTo>
                  <a:pt x="743126" y="748573"/>
                </a:moveTo>
                <a:cubicBezTo>
                  <a:pt x="743245" y="748571"/>
                  <a:pt x="743347" y="748571"/>
                  <a:pt x="743466" y="748573"/>
                </a:cubicBezTo>
                <a:cubicBezTo>
                  <a:pt x="751091" y="748669"/>
                  <a:pt x="757214" y="754930"/>
                  <a:pt x="757112" y="762560"/>
                </a:cubicBezTo>
                <a:cubicBezTo>
                  <a:pt x="757112" y="770284"/>
                  <a:pt x="750852" y="776545"/>
                  <a:pt x="743126" y="776545"/>
                </a:cubicBezTo>
                <a:cubicBezTo>
                  <a:pt x="735399" y="776545"/>
                  <a:pt x="729140" y="770284"/>
                  <a:pt x="729140" y="762560"/>
                </a:cubicBezTo>
                <a:cubicBezTo>
                  <a:pt x="729140" y="754834"/>
                  <a:pt x="735399" y="748573"/>
                  <a:pt x="743126" y="748573"/>
                </a:cubicBezTo>
                <a:close/>
                <a:moveTo>
                  <a:pt x="803844" y="747891"/>
                </a:moveTo>
                <a:cubicBezTo>
                  <a:pt x="803964" y="747890"/>
                  <a:pt x="804066" y="747890"/>
                  <a:pt x="804185" y="747891"/>
                </a:cubicBezTo>
                <a:cubicBezTo>
                  <a:pt x="812185" y="747987"/>
                  <a:pt x="818615" y="754554"/>
                  <a:pt x="818513" y="762560"/>
                </a:cubicBezTo>
                <a:cubicBezTo>
                  <a:pt x="818513" y="770661"/>
                  <a:pt x="811946" y="777228"/>
                  <a:pt x="803844" y="777228"/>
                </a:cubicBezTo>
                <a:cubicBezTo>
                  <a:pt x="795777" y="777136"/>
                  <a:pt x="789261" y="770622"/>
                  <a:pt x="789177" y="762560"/>
                </a:cubicBezTo>
                <a:cubicBezTo>
                  <a:pt x="789177" y="754457"/>
                  <a:pt x="795743" y="747891"/>
                  <a:pt x="803844" y="747891"/>
                </a:cubicBezTo>
                <a:close/>
                <a:moveTo>
                  <a:pt x="865246" y="747209"/>
                </a:moveTo>
                <a:cubicBezTo>
                  <a:pt x="873723" y="747209"/>
                  <a:pt x="880596" y="754082"/>
                  <a:pt x="880596" y="762560"/>
                </a:cubicBezTo>
                <a:cubicBezTo>
                  <a:pt x="880596" y="762618"/>
                  <a:pt x="880596" y="762673"/>
                  <a:pt x="880596" y="762731"/>
                </a:cubicBezTo>
                <a:cubicBezTo>
                  <a:pt x="880493" y="771114"/>
                  <a:pt x="873637" y="777832"/>
                  <a:pt x="865246" y="777739"/>
                </a:cubicBezTo>
                <a:cubicBezTo>
                  <a:pt x="856837" y="777739"/>
                  <a:pt x="849998" y="770972"/>
                  <a:pt x="849896" y="762560"/>
                </a:cubicBezTo>
                <a:cubicBezTo>
                  <a:pt x="849896" y="754082"/>
                  <a:pt x="856769" y="747209"/>
                  <a:pt x="865246" y="747209"/>
                </a:cubicBezTo>
                <a:close/>
                <a:moveTo>
                  <a:pt x="926647" y="746527"/>
                </a:moveTo>
                <a:cubicBezTo>
                  <a:pt x="935499" y="746527"/>
                  <a:pt x="942680" y="753706"/>
                  <a:pt x="942680" y="762560"/>
                </a:cubicBezTo>
                <a:cubicBezTo>
                  <a:pt x="942594" y="771347"/>
                  <a:pt x="935431" y="778421"/>
                  <a:pt x="926647" y="778421"/>
                </a:cubicBezTo>
                <a:cubicBezTo>
                  <a:pt x="917863" y="778421"/>
                  <a:pt x="910717" y="771347"/>
                  <a:pt x="910615" y="762560"/>
                </a:cubicBezTo>
                <a:cubicBezTo>
                  <a:pt x="910615" y="753706"/>
                  <a:pt x="917795" y="746527"/>
                  <a:pt x="926647" y="746527"/>
                </a:cubicBezTo>
                <a:close/>
                <a:moveTo>
                  <a:pt x="988048" y="745844"/>
                </a:moveTo>
                <a:cubicBezTo>
                  <a:pt x="997463" y="745844"/>
                  <a:pt x="1005104" y="753479"/>
                  <a:pt x="1005104" y="762900"/>
                </a:cubicBezTo>
                <a:cubicBezTo>
                  <a:pt x="1005104" y="772320"/>
                  <a:pt x="997463" y="779956"/>
                  <a:pt x="988048" y="779956"/>
                </a:cubicBezTo>
                <a:cubicBezTo>
                  <a:pt x="978634" y="779956"/>
                  <a:pt x="970993" y="772320"/>
                  <a:pt x="970993" y="762900"/>
                </a:cubicBezTo>
                <a:cubicBezTo>
                  <a:pt x="970993" y="753479"/>
                  <a:pt x="978634" y="745844"/>
                  <a:pt x="988048" y="745844"/>
                </a:cubicBezTo>
                <a:close/>
                <a:moveTo>
                  <a:pt x="1050132" y="745161"/>
                </a:moveTo>
                <a:cubicBezTo>
                  <a:pt x="1059547" y="745161"/>
                  <a:pt x="1067188" y="752798"/>
                  <a:pt x="1067188" y="762218"/>
                </a:cubicBezTo>
                <a:cubicBezTo>
                  <a:pt x="1067188" y="771638"/>
                  <a:pt x="1059547" y="779273"/>
                  <a:pt x="1050132" y="779273"/>
                </a:cubicBezTo>
                <a:cubicBezTo>
                  <a:pt x="1040718" y="779273"/>
                  <a:pt x="1033077" y="771638"/>
                  <a:pt x="1033077" y="762218"/>
                </a:cubicBezTo>
                <a:cubicBezTo>
                  <a:pt x="1033077" y="752798"/>
                  <a:pt x="1040718" y="745161"/>
                  <a:pt x="1050132" y="745161"/>
                </a:cubicBezTo>
                <a:close/>
                <a:moveTo>
                  <a:pt x="1110851" y="744481"/>
                </a:moveTo>
                <a:cubicBezTo>
                  <a:pt x="1110970" y="744479"/>
                  <a:pt x="1111073" y="744479"/>
                  <a:pt x="1111192" y="744481"/>
                </a:cubicBezTo>
                <a:cubicBezTo>
                  <a:pt x="1121084" y="744576"/>
                  <a:pt x="1129033" y="752669"/>
                  <a:pt x="1128930" y="762560"/>
                </a:cubicBezTo>
                <a:cubicBezTo>
                  <a:pt x="1128469" y="772183"/>
                  <a:pt x="1120487" y="779717"/>
                  <a:pt x="1110851" y="779615"/>
                </a:cubicBezTo>
                <a:cubicBezTo>
                  <a:pt x="1101249" y="779630"/>
                  <a:pt x="1093318" y="772143"/>
                  <a:pt x="1092772" y="762560"/>
                </a:cubicBezTo>
                <a:cubicBezTo>
                  <a:pt x="1092772" y="752575"/>
                  <a:pt x="1100873" y="744481"/>
                  <a:pt x="1110851" y="744481"/>
                </a:cubicBezTo>
                <a:close/>
                <a:moveTo>
                  <a:pt x="1172252" y="743967"/>
                </a:moveTo>
                <a:cubicBezTo>
                  <a:pt x="1182520" y="743967"/>
                  <a:pt x="1190843" y="752291"/>
                  <a:pt x="1190843" y="762558"/>
                </a:cubicBezTo>
                <a:cubicBezTo>
                  <a:pt x="1190843" y="762616"/>
                  <a:pt x="1190843" y="762673"/>
                  <a:pt x="1190843" y="762729"/>
                </a:cubicBezTo>
                <a:cubicBezTo>
                  <a:pt x="1190741" y="772904"/>
                  <a:pt x="1182418" y="781073"/>
                  <a:pt x="1172252" y="780979"/>
                </a:cubicBezTo>
                <a:cubicBezTo>
                  <a:pt x="1172201" y="780979"/>
                  <a:pt x="1172133" y="780979"/>
                  <a:pt x="1172082" y="780979"/>
                </a:cubicBezTo>
                <a:cubicBezTo>
                  <a:pt x="1161900" y="780979"/>
                  <a:pt x="1153662" y="772732"/>
                  <a:pt x="1153662" y="762558"/>
                </a:cubicBezTo>
                <a:cubicBezTo>
                  <a:pt x="1153662" y="752291"/>
                  <a:pt x="1161985" y="743967"/>
                  <a:pt x="1172252" y="743967"/>
                </a:cubicBezTo>
                <a:close/>
                <a:moveTo>
                  <a:pt x="1233654" y="743455"/>
                </a:moveTo>
                <a:cubicBezTo>
                  <a:pt x="1244212" y="743455"/>
                  <a:pt x="1252757" y="752008"/>
                  <a:pt x="1252757" y="762558"/>
                </a:cubicBezTo>
                <a:cubicBezTo>
                  <a:pt x="1252671" y="773043"/>
                  <a:pt x="1244143" y="781491"/>
                  <a:pt x="1233654" y="781491"/>
                </a:cubicBezTo>
                <a:cubicBezTo>
                  <a:pt x="1223164" y="781491"/>
                  <a:pt x="1214654" y="773043"/>
                  <a:pt x="1214552" y="762558"/>
                </a:cubicBezTo>
                <a:cubicBezTo>
                  <a:pt x="1214552" y="752008"/>
                  <a:pt x="1223096" y="743455"/>
                  <a:pt x="1233654" y="743455"/>
                </a:cubicBezTo>
                <a:close/>
                <a:moveTo>
                  <a:pt x="1970835" y="742811"/>
                </a:moveTo>
                <a:cubicBezTo>
                  <a:pt x="1981668" y="742811"/>
                  <a:pt x="1990450" y="751592"/>
                  <a:pt x="1990450" y="762424"/>
                </a:cubicBezTo>
                <a:cubicBezTo>
                  <a:pt x="1990450" y="773257"/>
                  <a:pt x="1981668" y="782039"/>
                  <a:pt x="1970835" y="782039"/>
                </a:cubicBezTo>
                <a:cubicBezTo>
                  <a:pt x="1960003" y="782039"/>
                  <a:pt x="1951221" y="773257"/>
                  <a:pt x="1951221" y="762424"/>
                </a:cubicBezTo>
                <a:cubicBezTo>
                  <a:pt x="1951221" y="751592"/>
                  <a:pt x="1960003" y="742811"/>
                  <a:pt x="1970835" y="742811"/>
                </a:cubicBezTo>
                <a:close/>
                <a:moveTo>
                  <a:pt x="1295421" y="742811"/>
                </a:moveTo>
                <a:cubicBezTo>
                  <a:pt x="1306254" y="742811"/>
                  <a:pt x="1315036" y="751592"/>
                  <a:pt x="1315036" y="762424"/>
                </a:cubicBezTo>
                <a:cubicBezTo>
                  <a:pt x="1315036" y="773257"/>
                  <a:pt x="1306254" y="782039"/>
                  <a:pt x="1295421" y="782039"/>
                </a:cubicBezTo>
                <a:cubicBezTo>
                  <a:pt x="1284589" y="782039"/>
                  <a:pt x="1275807" y="773257"/>
                  <a:pt x="1275807" y="762424"/>
                </a:cubicBezTo>
                <a:cubicBezTo>
                  <a:pt x="1275807" y="751592"/>
                  <a:pt x="1284589" y="742811"/>
                  <a:pt x="1295421" y="742811"/>
                </a:cubicBezTo>
                <a:close/>
                <a:moveTo>
                  <a:pt x="1357138" y="742433"/>
                </a:moveTo>
                <a:cubicBezTo>
                  <a:pt x="1368259" y="742433"/>
                  <a:pt x="1377264" y="751444"/>
                  <a:pt x="1377264" y="762558"/>
                </a:cubicBezTo>
                <a:cubicBezTo>
                  <a:pt x="1377264" y="762616"/>
                  <a:pt x="1377264" y="762673"/>
                  <a:pt x="1377264" y="762729"/>
                </a:cubicBezTo>
                <a:cubicBezTo>
                  <a:pt x="1377162" y="773751"/>
                  <a:pt x="1368156" y="782608"/>
                  <a:pt x="1357138" y="782515"/>
                </a:cubicBezTo>
                <a:cubicBezTo>
                  <a:pt x="1357087" y="782515"/>
                  <a:pt x="1357019" y="782515"/>
                  <a:pt x="1356968" y="782515"/>
                </a:cubicBezTo>
                <a:cubicBezTo>
                  <a:pt x="1345950" y="782515"/>
                  <a:pt x="1337013" y="773581"/>
                  <a:pt x="1337013" y="762558"/>
                </a:cubicBezTo>
                <a:cubicBezTo>
                  <a:pt x="1337013" y="751444"/>
                  <a:pt x="1346018" y="742433"/>
                  <a:pt x="1357138" y="742433"/>
                </a:cubicBezTo>
                <a:close/>
                <a:moveTo>
                  <a:pt x="1417858" y="741921"/>
                </a:moveTo>
                <a:cubicBezTo>
                  <a:pt x="1429251" y="741921"/>
                  <a:pt x="1438495" y="751160"/>
                  <a:pt x="1438495" y="762558"/>
                </a:cubicBezTo>
                <a:cubicBezTo>
                  <a:pt x="1438393" y="773888"/>
                  <a:pt x="1429183" y="783025"/>
                  <a:pt x="1417858" y="783025"/>
                </a:cubicBezTo>
                <a:cubicBezTo>
                  <a:pt x="1406550" y="783025"/>
                  <a:pt x="1397391" y="773861"/>
                  <a:pt x="1397391" y="762558"/>
                </a:cubicBezTo>
                <a:cubicBezTo>
                  <a:pt x="1397391" y="751227"/>
                  <a:pt x="1406533" y="742015"/>
                  <a:pt x="1417858" y="741921"/>
                </a:cubicBezTo>
                <a:close/>
                <a:moveTo>
                  <a:pt x="1724864" y="740899"/>
                </a:moveTo>
                <a:cubicBezTo>
                  <a:pt x="1724983" y="740896"/>
                  <a:pt x="1725086" y="740896"/>
                  <a:pt x="1725205" y="740899"/>
                </a:cubicBezTo>
                <a:cubicBezTo>
                  <a:pt x="1737451" y="740992"/>
                  <a:pt x="1747310" y="750996"/>
                  <a:pt x="1747207" y="763243"/>
                </a:cubicBezTo>
                <a:cubicBezTo>
                  <a:pt x="1747207" y="763298"/>
                  <a:pt x="1747207" y="763355"/>
                  <a:pt x="1747207" y="763412"/>
                </a:cubicBezTo>
                <a:cubicBezTo>
                  <a:pt x="1747105" y="775659"/>
                  <a:pt x="1737110" y="785508"/>
                  <a:pt x="1724864" y="785415"/>
                </a:cubicBezTo>
                <a:cubicBezTo>
                  <a:pt x="1712583" y="785415"/>
                  <a:pt x="1702606" y="775515"/>
                  <a:pt x="1702521" y="763243"/>
                </a:cubicBezTo>
                <a:cubicBezTo>
                  <a:pt x="1702521" y="750901"/>
                  <a:pt x="1712532" y="740899"/>
                  <a:pt x="1724864" y="740899"/>
                </a:cubicBezTo>
                <a:close/>
                <a:moveTo>
                  <a:pt x="1479259" y="740899"/>
                </a:moveTo>
                <a:cubicBezTo>
                  <a:pt x="1479378" y="740896"/>
                  <a:pt x="1479480" y="740896"/>
                  <a:pt x="1479600" y="740899"/>
                </a:cubicBezTo>
                <a:cubicBezTo>
                  <a:pt x="1491181" y="740992"/>
                  <a:pt x="1500510" y="750462"/>
                  <a:pt x="1500408" y="762048"/>
                </a:cubicBezTo>
                <a:cubicBezTo>
                  <a:pt x="1500408" y="762103"/>
                  <a:pt x="1500408" y="762161"/>
                  <a:pt x="1500408" y="762218"/>
                </a:cubicBezTo>
                <a:cubicBezTo>
                  <a:pt x="1500306" y="773805"/>
                  <a:pt x="1490839" y="783121"/>
                  <a:pt x="1479259" y="783027"/>
                </a:cubicBezTo>
                <a:cubicBezTo>
                  <a:pt x="1467644" y="783027"/>
                  <a:pt x="1458212" y="773661"/>
                  <a:pt x="1458110" y="762048"/>
                </a:cubicBezTo>
                <a:cubicBezTo>
                  <a:pt x="1458110" y="750368"/>
                  <a:pt x="1467575" y="740899"/>
                  <a:pt x="1479259" y="740899"/>
                </a:cubicBezTo>
                <a:close/>
                <a:moveTo>
                  <a:pt x="1786265" y="740899"/>
                </a:moveTo>
                <a:cubicBezTo>
                  <a:pt x="1798699" y="740899"/>
                  <a:pt x="1808779" y="750979"/>
                  <a:pt x="1808779" y="763411"/>
                </a:cubicBezTo>
                <a:cubicBezTo>
                  <a:pt x="1808693" y="775779"/>
                  <a:pt x="1798630" y="785754"/>
                  <a:pt x="1786265" y="785754"/>
                </a:cubicBezTo>
                <a:cubicBezTo>
                  <a:pt x="1773933" y="785754"/>
                  <a:pt x="1763922" y="775752"/>
                  <a:pt x="1763922" y="763411"/>
                </a:cubicBezTo>
                <a:cubicBezTo>
                  <a:pt x="1763922" y="751045"/>
                  <a:pt x="1773899" y="740991"/>
                  <a:pt x="1786265" y="740899"/>
                </a:cubicBezTo>
                <a:close/>
                <a:moveTo>
                  <a:pt x="1664145" y="740899"/>
                </a:moveTo>
                <a:cubicBezTo>
                  <a:pt x="1676186" y="740894"/>
                  <a:pt x="1686045" y="750515"/>
                  <a:pt x="1686317" y="762558"/>
                </a:cubicBezTo>
                <a:cubicBezTo>
                  <a:pt x="1686215" y="774738"/>
                  <a:pt x="1676323" y="784562"/>
                  <a:pt x="1664145" y="784562"/>
                </a:cubicBezTo>
                <a:cubicBezTo>
                  <a:pt x="1652189" y="784564"/>
                  <a:pt x="1642416" y="775022"/>
                  <a:pt x="1642143" y="763070"/>
                </a:cubicBezTo>
                <a:cubicBezTo>
                  <a:pt x="1642143" y="750891"/>
                  <a:pt x="1651967" y="740991"/>
                  <a:pt x="1664145" y="740899"/>
                </a:cubicBezTo>
                <a:close/>
                <a:moveTo>
                  <a:pt x="1602061" y="740899"/>
                </a:moveTo>
                <a:cubicBezTo>
                  <a:pt x="1614120" y="740899"/>
                  <a:pt x="1623893" y="750673"/>
                  <a:pt x="1623893" y="762729"/>
                </a:cubicBezTo>
                <a:cubicBezTo>
                  <a:pt x="1623893" y="762785"/>
                  <a:pt x="1623893" y="762844"/>
                  <a:pt x="1623893" y="762900"/>
                </a:cubicBezTo>
                <a:cubicBezTo>
                  <a:pt x="1623791" y="774864"/>
                  <a:pt x="1614018" y="784484"/>
                  <a:pt x="1602061" y="784390"/>
                </a:cubicBezTo>
                <a:cubicBezTo>
                  <a:pt x="1590071" y="784390"/>
                  <a:pt x="1580315" y="774719"/>
                  <a:pt x="1580230" y="762729"/>
                </a:cubicBezTo>
                <a:cubicBezTo>
                  <a:pt x="1580230" y="750673"/>
                  <a:pt x="1590003" y="740899"/>
                  <a:pt x="1602061" y="740899"/>
                </a:cubicBezTo>
                <a:close/>
                <a:moveTo>
                  <a:pt x="1540660" y="740899"/>
                </a:moveTo>
                <a:cubicBezTo>
                  <a:pt x="1540711" y="740899"/>
                  <a:pt x="1540779" y="740900"/>
                  <a:pt x="1540830" y="740900"/>
                </a:cubicBezTo>
                <a:cubicBezTo>
                  <a:pt x="1552599" y="741089"/>
                  <a:pt x="1561997" y="750786"/>
                  <a:pt x="1561809" y="762558"/>
                </a:cubicBezTo>
                <a:cubicBezTo>
                  <a:pt x="1561724" y="774202"/>
                  <a:pt x="1552309" y="783616"/>
                  <a:pt x="1540660" y="783709"/>
                </a:cubicBezTo>
                <a:cubicBezTo>
                  <a:pt x="1528857" y="783709"/>
                  <a:pt x="1519255" y="774191"/>
                  <a:pt x="1519170" y="762389"/>
                </a:cubicBezTo>
                <a:cubicBezTo>
                  <a:pt x="1519170" y="750519"/>
                  <a:pt x="1528789" y="740899"/>
                  <a:pt x="1540660" y="740899"/>
                </a:cubicBezTo>
                <a:close/>
                <a:moveTo>
                  <a:pt x="1909434" y="739741"/>
                </a:moveTo>
                <a:cubicBezTo>
                  <a:pt x="1921963" y="739741"/>
                  <a:pt x="1932119" y="749896"/>
                  <a:pt x="1932119" y="762424"/>
                </a:cubicBezTo>
                <a:cubicBezTo>
                  <a:pt x="1932119" y="774954"/>
                  <a:pt x="1921963" y="785109"/>
                  <a:pt x="1909434" y="785109"/>
                </a:cubicBezTo>
                <a:cubicBezTo>
                  <a:pt x="1896906" y="785109"/>
                  <a:pt x="1886750" y="774954"/>
                  <a:pt x="1886750" y="762424"/>
                </a:cubicBezTo>
                <a:cubicBezTo>
                  <a:pt x="1886750" y="749896"/>
                  <a:pt x="1896906" y="739741"/>
                  <a:pt x="1909434" y="739741"/>
                </a:cubicBezTo>
                <a:close/>
                <a:moveTo>
                  <a:pt x="1848032" y="739741"/>
                </a:moveTo>
                <a:cubicBezTo>
                  <a:pt x="1860561" y="739741"/>
                  <a:pt x="1870717" y="749896"/>
                  <a:pt x="1870717" y="762424"/>
                </a:cubicBezTo>
                <a:cubicBezTo>
                  <a:pt x="1870717" y="774954"/>
                  <a:pt x="1860561" y="785109"/>
                  <a:pt x="1848032" y="785109"/>
                </a:cubicBezTo>
                <a:cubicBezTo>
                  <a:pt x="1835504" y="785109"/>
                  <a:pt x="1825348" y="774954"/>
                  <a:pt x="1825348" y="762424"/>
                </a:cubicBezTo>
                <a:cubicBezTo>
                  <a:pt x="1825348" y="749896"/>
                  <a:pt x="1835504" y="739741"/>
                  <a:pt x="1848032" y="739741"/>
                </a:cubicBezTo>
                <a:close/>
                <a:moveTo>
                  <a:pt x="5629" y="696893"/>
                </a:moveTo>
                <a:cubicBezTo>
                  <a:pt x="7982" y="696893"/>
                  <a:pt x="9893" y="698803"/>
                  <a:pt x="9893" y="701157"/>
                </a:cubicBezTo>
                <a:cubicBezTo>
                  <a:pt x="9893" y="703514"/>
                  <a:pt x="7982" y="705421"/>
                  <a:pt x="5629" y="705421"/>
                </a:cubicBezTo>
                <a:cubicBezTo>
                  <a:pt x="3309" y="705335"/>
                  <a:pt x="1450" y="703475"/>
                  <a:pt x="1365" y="701157"/>
                </a:cubicBezTo>
                <a:cubicBezTo>
                  <a:pt x="1365" y="698803"/>
                  <a:pt x="3275" y="696893"/>
                  <a:pt x="5629" y="696893"/>
                </a:cubicBezTo>
                <a:close/>
                <a:moveTo>
                  <a:pt x="67029" y="695018"/>
                </a:moveTo>
                <a:cubicBezTo>
                  <a:pt x="70424" y="695018"/>
                  <a:pt x="73170" y="697769"/>
                  <a:pt x="73170" y="701158"/>
                </a:cubicBezTo>
                <a:cubicBezTo>
                  <a:pt x="73170" y="704549"/>
                  <a:pt x="70424" y="707299"/>
                  <a:pt x="67029" y="707299"/>
                </a:cubicBezTo>
                <a:cubicBezTo>
                  <a:pt x="63636" y="707299"/>
                  <a:pt x="60890" y="704549"/>
                  <a:pt x="60890" y="701158"/>
                </a:cubicBezTo>
                <a:cubicBezTo>
                  <a:pt x="60890" y="697769"/>
                  <a:pt x="63636" y="695018"/>
                  <a:pt x="67029" y="695018"/>
                </a:cubicBezTo>
                <a:close/>
                <a:moveTo>
                  <a:pt x="129113" y="694336"/>
                </a:moveTo>
                <a:cubicBezTo>
                  <a:pt x="132882" y="694336"/>
                  <a:pt x="135935" y="697391"/>
                  <a:pt x="135935" y="701157"/>
                </a:cubicBezTo>
                <a:cubicBezTo>
                  <a:pt x="135935" y="704925"/>
                  <a:pt x="132882" y="707980"/>
                  <a:pt x="129113" y="707980"/>
                </a:cubicBezTo>
                <a:cubicBezTo>
                  <a:pt x="125343" y="707980"/>
                  <a:pt x="122291" y="704925"/>
                  <a:pt x="122291" y="701157"/>
                </a:cubicBezTo>
                <a:cubicBezTo>
                  <a:pt x="122291" y="697391"/>
                  <a:pt x="125343" y="694336"/>
                  <a:pt x="129113" y="694336"/>
                </a:cubicBezTo>
                <a:close/>
                <a:moveTo>
                  <a:pt x="189832" y="693482"/>
                </a:moveTo>
                <a:cubicBezTo>
                  <a:pt x="194079" y="693482"/>
                  <a:pt x="197507" y="696920"/>
                  <a:pt x="197507" y="701158"/>
                </a:cubicBezTo>
                <a:cubicBezTo>
                  <a:pt x="197507" y="705398"/>
                  <a:pt x="194079" y="708833"/>
                  <a:pt x="189832" y="708833"/>
                </a:cubicBezTo>
                <a:cubicBezTo>
                  <a:pt x="185585" y="708833"/>
                  <a:pt x="182157" y="705398"/>
                  <a:pt x="182157" y="701158"/>
                </a:cubicBezTo>
                <a:cubicBezTo>
                  <a:pt x="182157" y="696920"/>
                  <a:pt x="185585" y="693482"/>
                  <a:pt x="189832" y="693482"/>
                </a:cubicBezTo>
                <a:close/>
                <a:moveTo>
                  <a:pt x="251234" y="692630"/>
                </a:moveTo>
                <a:cubicBezTo>
                  <a:pt x="255941" y="692630"/>
                  <a:pt x="259761" y="696448"/>
                  <a:pt x="259761" y="701157"/>
                </a:cubicBezTo>
                <a:cubicBezTo>
                  <a:pt x="259761" y="705869"/>
                  <a:pt x="255941" y="709687"/>
                  <a:pt x="251234" y="709687"/>
                </a:cubicBezTo>
                <a:cubicBezTo>
                  <a:pt x="246560" y="709596"/>
                  <a:pt x="242791" y="705830"/>
                  <a:pt x="242706" y="701157"/>
                </a:cubicBezTo>
                <a:cubicBezTo>
                  <a:pt x="242706" y="696448"/>
                  <a:pt x="246526" y="692630"/>
                  <a:pt x="251234" y="692630"/>
                </a:cubicBezTo>
                <a:close/>
                <a:moveTo>
                  <a:pt x="312635" y="691948"/>
                </a:moveTo>
                <a:cubicBezTo>
                  <a:pt x="317718" y="691948"/>
                  <a:pt x="321845" y="696073"/>
                  <a:pt x="321845" y="701158"/>
                </a:cubicBezTo>
                <a:cubicBezTo>
                  <a:pt x="321845" y="706245"/>
                  <a:pt x="317718" y="710368"/>
                  <a:pt x="312635" y="710368"/>
                </a:cubicBezTo>
                <a:cubicBezTo>
                  <a:pt x="307586" y="710278"/>
                  <a:pt x="303510" y="706207"/>
                  <a:pt x="303425" y="701158"/>
                </a:cubicBezTo>
                <a:cubicBezTo>
                  <a:pt x="303425" y="696073"/>
                  <a:pt x="307552" y="691948"/>
                  <a:pt x="312635" y="691948"/>
                </a:cubicBezTo>
                <a:close/>
                <a:moveTo>
                  <a:pt x="374035" y="691096"/>
                </a:moveTo>
                <a:cubicBezTo>
                  <a:pt x="374155" y="691094"/>
                  <a:pt x="374257" y="691094"/>
                  <a:pt x="374377" y="691096"/>
                </a:cubicBezTo>
                <a:cubicBezTo>
                  <a:pt x="379835" y="691192"/>
                  <a:pt x="384201" y="695695"/>
                  <a:pt x="384099" y="701158"/>
                </a:cubicBezTo>
                <a:cubicBezTo>
                  <a:pt x="384099" y="706715"/>
                  <a:pt x="379596" y="711222"/>
                  <a:pt x="374035" y="711222"/>
                </a:cubicBezTo>
                <a:cubicBezTo>
                  <a:pt x="368510" y="711130"/>
                  <a:pt x="364058" y="706678"/>
                  <a:pt x="363973" y="701158"/>
                </a:cubicBezTo>
                <a:cubicBezTo>
                  <a:pt x="363973" y="695601"/>
                  <a:pt x="368475" y="691096"/>
                  <a:pt x="374035" y="691096"/>
                </a:cubicBezTo>
                <a:close/>
                <a:moveTo>
                  <a:pt x="496839" y="689729"/>
                </a:moveTo>
                <a:cubicBezTo>
                  <a:pt x="503149" y="689729"/>
                  <a:pt x="508266" y="694848"/>
                  <a:pt x="508266" y="701157"/>
                </a:cubicBezTo>
                <a:cubicBezTo>
                  <a:pt x="508266" y="707468"/>
                  <a:pt x="503149" y="712585"/>
                  <a:pt x="496839" y="712585"/>
                </a:cubicBezTo>
                <a:cubicBezTo>
                  <a:pt x="490528" y="712585"/>
                  <a:pt x="485412" y="707468"/>
                  <a:pt x="485412" y="701157"/>
                </a:cubicBezTo>
                <a:cubicBezTo>
                  <a:pt x="485412" y="694848"/>
                  <a:pt x="490528" y="689729"/>
                  <a:pt x="496839" y="689729"/>
                </a:cubicBezTo>
                <a:close/>
                <a:moveTo>
                  <a:pt x="436120" y="689729"/>
                </a:moveTo>
                <a:cubicBezTo>
                  <a:pt x="442055" y="689729"/>
                  <a:pt x="446865" y="694543"/>
                  <a:pt x="446865" y="700476"/>
                </a:cubicBezTo>
                <a:cubicBezTo>
                  <a:pt x="446865" y="706409"/>
                  <a:pt x="442055" y="711221"/>
                  <a:pt x="436120" y="711221"/>
                </a:cubicBezTo>
                <a:cubicBezTo>
                  <a:pt x="430218" y="711128"/>
                  <a:pt x="425460" y="706372"/>
                  <a:pt x="425375" y="700476"/>
                </a:cubicBezTo>
                <a:cubicBezTo>
                  <a:pt x="425375" y="694543"/>
                  <a:pt x="430185" y="689729"/>
                  <a:pt x="436120" y="689729"/>
                </a:cubicBezTo>
                <a:close/>
                <a:moveTo>
                  <a:pt x="558606" y="688743"/>
                </a:moveTo>
                <a:cubicBezTo>
                  <a:pt x="565388" y="688743"/>
                  <a:pt x="570887" y="694242"/>
                  <a:pt x="570887" y="701023"/>
                </a:cubicBezTo>
                <a:cubicBezTo>
                  <a:pt x="570887" y="707806"/>
                  <a:pt x="565388" y="713305"/>
                  <a:pt x="558606" y="713305"/>
                </a:cubicBezTo>
                <a:cubicBezTo>
                  <a:pt x="551824" y="713305"/>
                  <a:pt x="546326" y="707807"/>
                  <a:pt x="546326" y="701023"/>
                </a:cubicBezTo>
                <a:cubicBezTo>
                  <a:pt x="546326" y="694242"/>
                  <a:pt x="551824" y="688743"/>
                  <a:pt x="558606" y="688743"/>
                </a:cubicBezTo>
                <a:close/>
                <a:moveTo>
                  <a:pt x="619641" y="688194"/>
                </a:moveTo>
                <a:cubicBezTo>
                  <a:pt x="626804" y="688194"/>
                  <a:pt x="632603" y="693999"/>
                  <a:pt x="632603" y="701157"/>
                </a:cubicBezTo>
                <a:cubicBezTo>
                  <a:pt x="632603" y="708316"/>
                  <a:pt x="626804" y="714120"/>
                  <a:pt x="619641" y="714120"/>
                </a:cubicBezTo>
                <a:cubicBezTo>
                  <a:pt x="612478" y="714120"/>
                  <a:pt x="606679" y="708316"/>
                  <a:pt x="606679" y="701157"/>
                </a:cubicBezTo>
                <a:cubicBezTo>
                  <a:pt x="606679" y="693999"/>
                  <a:pt x="612478" y="688194"/>
                  <a:pt x="619641" y="688194"/>
                </a:cubicBezTo>
                <a:close/>
                <a:moveTo>
                  <a:pt x="681042" y="687513"/>
                </a:moveTo>
                <a:cubicBezTo>
                  <a:pt x="688581" y="687513"/>
                  <a:pt x="694687" y="693624"/>
                  <a:pt x="694687" y="701157"/>
                </a:cubicBezTo>
                <a:cubicBezTo>
                  <a:pt x="694687" y="708693"/>
                  <a:pt x="688581" y="714803"/>
                  <a:pt x="681042" y="714803"/>
                </a:cubicBezTo>
                <a:cubicBezTo>
                  <a:pt x="673504" y="714803"/>
                  <a:pt x="667398" y="708693"/>
                  <a:pt x="667398" y="701157"/>
                </a:cubicBezTo>
                <a:cubicBezTo>
                  <a:pt x="667398" y="693624"/>
                  <a:pt x="673504" y="687513"/>
                  <a:pt x="681042" y="687513"/>
                </a:cubicBezTo>
                <a:close/>
                <a:moveTo>
                  <a:pt x="743126" y="686660"/>
                </a:moveTo>
                <a:cubicBezTo>
                  <a:pt x="751125" y="686660"/>
                  <a:pt x="757624" y="693152"/>
                  <a:pt x="757624" y="701157"/>
                </a:cubicBezTo>
                <a:cubicBezTo>
                  <a:pt x="757624" y="709164"/>
                  <a:pt x="751125" y="715654"/>
                  <a:pt x="743126" y="715654"/>
                </a:cubicBezTo>
                <a:cubicBezTo>
                  <a:pt x="735127" y="715654"/>
                  <a:pt x="728629" y="709164"/>
                  <a:pt x="728629" y="701157"/>
                </a:cubicBezTo>
                <a:cubicBezTo>
                  <a:pt x="728629" y="693152"/>
                  <a:pt x="735127" y="686660"/>
                  <a:pt x="743126" y="686660"/>
                </a:cubicBezTo>
                <a:close/>
                <a:moveTo>
                  <a:pt x="803845" y="685978"/>
                </a:moveTo>
                <a:cubicBezTo>
                  <a:pt x="812237" y="685978"/>
                  <a:pt x="819025" y="692775"/>
                  <a:pt x="819025" y="701157"/>
                </a:cubicBezTo>
                <a:cubicBezTo>
                  <a:pt x="819025" y="701216"/>
                  <a:pt x="819025" y="701271"/>
                  <a:pt x="819025" y="701330"/>
                </a:cubicBezTo>
                <a:cubicBezTo>
                  <a:pt x="818923" y="709618"/>
                  <a:pt x="812134" y="716261"/>
                  <a:pt x="803845" y="716167"/>
                </a:cubicBezTo>
                <a:cubicBezTo>
                  <a:pt x="803794" y="716167"/>
                  <a:pt x="803726" y="716169"/>
                  <a:pt x="803674" y="716169"/>
                </a:cubicBezTo>
                <a:cubicBezTo>
                  <a:pt x="795385" y="716167"/>
                  <a:pt x="788666" y="709447"/>
                  <a:pt x="788666" y="701157"/>
                </a:cubicBezTo>
                <a:cubicBezTo>
                  <a:pt x="788666" y="692775"/>
                  <a:pt x="795453" y="685978"/>
                  <a:pt x="803845" y="685978"/>
                </a:cubicBezTo>
                <a:close/>
                <a:moveTo>
                  <a:pt x="865246" y="685296"/>
                </a:moveTo>
                <a:cubicBezTo>
                  <a:pt x="865366" y="685293"/>
                  <a:pt x="865468" y="685293"/>
                  <a:pt x="865587" y="685296"/>
                </a:cubicBezTo>
                <a:cubicBezTo>
                  <a:pt x="874252" y="685391"/>
                  <a:pt x="881211" y="692492"/>
                  <a:pt x="881108" y="701157"/>
                </a:cubicBezTo>
                <a:cubicBezTo>
                  <a:pt x="881108" y="701215"/>
                  <a:pt x="881108" y="701271"/>
                  <a:pt x="881108" y="701330"/>
                </a:cubicBezTo>
                <a:cubicBezTo>
                  <a:pt x="881006" y="709994"/>
                  <a:pt x="873911" y="716943"/>
                  <a:pt x="865246" y="716849"/>
                </a:cubicBezTo>
                <a:cubicBezTo>
                  <a:pt x="856548" y="716849"/>
                  <a:pt x="849487" y="709851"/>
                  <a:pt x="849385" y="701157"/>
                </a:cubicBezTo>
                <a:cubicBezTo>
                  <a:pt x="849385" y="692398"/>
                  <a:pt x="856480" y="685296"/>
                  <a:pt x="865246" y="685296"/>
                </a:cubicBezTo>
                <a:close/>
                <a:moveTo>
                  <a:pt x="926647" y="684614"/>
                </a:moveTo>
                <a:cubicBezTo>
                  <a:pt x="936062" y="684614"/>
                  <a:pt x="943703" y="692250"/>
                  <a:pt x="943703" y="701670"/>
                </a:cubicBezTo>
                <a:cubicBezTo>
                  <a:pt x="943703" y="711090"/>
                  <a:pt x="936062" y="718726"/>
                  <a:pt x="926647" y="718726"/>
                </a:cubicBezTo>
                <a:cubicBezTo>
                  <a:pt x="917233" y="718726"/>
                  <a:pt x="909592" y="711090"/>
                  <a:pt x="909592" y="701670"/>
                </a:cubicBezTo>
                <a:cubicBezTo>
                  <a:pt x="909592" y="692250"/>
                  <a:pt x="917233" y="684614"/>
                  <a:pt x="926647" y="684614"/>
                </a:cubicBezTo>
                <a:close/>
                <a:moveTo>
                  <a:pt x="988048" y="683931"/>
                </a:moveTo>
                <a:cubicBezTo>
                  <a:pt x="997463" y="683931"/>
                  <a:pt x="1005104" y="691567"/>
                  <a:pt x="1005104" y="700987"/>
                </a:cubicBezTo>
                <a:cubicBezTo>
                  <a:pt x="1005104" y="710407"/>
                  <a:pt x="997463" y="718043"/>
                  <a:pt x="988048" y="718043"/>
                </a:cubicBezTo>
                <a:cubicBezTo>
                  <a:pt x="978634" y="718043"/>
                  <a:pt x="970993" y="710407"/>
                  <a:pt x="970993" y="700987"/>
                </a:cubicBezTo>
                <a:cubicBezTo>
                  <a:pt x="970993" y="691567"/>
                  <a:pt x="978634" y="683931"/>
                  <a:pt x="988048" y="683931"/>
                </a:cubicBezTo>
                <a:close/>
                <a:moveTo>
                  <a:pt x="1051002" y="683229"/>
                </a:moveTo>
                <a:cubicBezTo>
                  <a:pt x="1060434" y="683239"/>
                  <a:pt x="1068058" y="690885"/>
                  <a:pt x="1068041" y="700305"/>
                </a:cubicBezTo>
                <a:cubicBezTo>
                  <a:pt x="1068041" y="700597"/>
                  <a:pt x="1068041" y="700887"/>
                  <a:pt x="1068024" y="701179"/>
                </a:cubicBezTo>
                <a:cubicBezTo>
                  <a:pt x="1067546" y="710586"/>
                  <a:pt x="1059547" y="717832"/>
                  <a:pt x="1050132" y="717361"/>
                </a:cubicBezTo>
                <a:cubicBezTo>
                  <a:pt x="1040718" y="717361"/>
                  <a:pt x="1033077" y="709724"/>
                  <a:pt x="1033077" y="700305"/>
                </a:cubicBezTo>
                <a:cubicBezTo>
                  <a:pt x="1033077" y="690885"/>
                  <a:pt x="1040718" y="683249"/>
                  <a:pt x="1050132" y="683249"/>
                </a:cubicBezTo>
                <a:cubicBezTo>
                  <a:pt x="1050422" y="683235"/>
                  <a:pt x="1050712" y="683227"/>
                  <a:pt x="1051002" y="683229"/>
                </a:cubicBezTo>
                <a:close/>
                <a:moveTo>
                  <a:pt x="1110851" y="682567"/>
                </a:moveTo>
                <a:cubicBezTo>
                  <a:pt x="1121119" y="682567"/>
                  <a:pt x="1129442" y="690891"/>
                  <a:pt x="1129442" y="701157"/>
                </a:cubicBezTo>
                <a:cubicBezTo>
                  <a:pt x="1129442" y="701215"/>
                  <a:pt x="1129442" y="701273"/>
                  <a:pt x="1129442" y="701329"/>
                </a:cubicBezTo>
                <a:cubicBezTo>
                  <a:pt x="1129340" y="711504"/>
                  <a:pt x="1121017" y="719672"/>
                  <a:pt x="1110851" y="719579"/>
                </a:cubicBezTo>
                <a:cubicBezTo>
                  <a:pt x="1110800" y="719579"/>
                  <a:pt x="1110732" y="719579"/>
                  <a:pt x="1110681" y="719579"/>
                </a:cubicBezTo>
                <a:cubicBezTo>
                  <a:pt x="1100499" y="719579"/>
                  <a:pt x="1092261" y="711332"/>
                  <a:pt x="1092261" y="701157"/>
                </a:cubicBezTo>
                <a:cubicBezTo>
                  <a:pt x="1092261" y="690891"/>
                  <a:pt x="1100584" y="682567"/>
                  <a:pt x="1110851" y="682567"/>
                </a:cubicBezTo>
                <a:close/>
                <a:moveTo>
                  <a:pt x="1172252" y="682056"/>
                </a:moveTo>
                <a:cubicBezTo>
                  <a:pt x="1182537" y="682423"/>
                  <a:pt x="1190673" y="690869"/>
                  <a:pt x="1190673" y="701157"/>
                </a:cubicBezTo>
                <a:cubicBezTo>
                  <a:pt x="1190587" y="711643"/>
                  <a:pt x="1182059" y="720090"/>
                  <a:pt x="1171570" y="720090"/>
                </a:cubicBezTo>
                <a:cubicBezTo>
                  <a:pt x="1161081" y="720090"/>
                  <a:pt x="1152570" y="711643"/>
                  <a:pt x="1152468" y="701157"/>
                </a:cubicBezTo>
                <a:cubicBezTo>
                  <a:pt x="1152468" y="700927"/>
                  <a:pt x="1152468" y="700696"/>
                  <a:pt x="1152485" y="700464"/>
                </a:cubicBezTo>
                <a:cubicBezTo>
                  <a:pt x="1152860" y="689920"/>
                  <a:pt x="1161712" y="681678"/>
                  <a:pt x="1172252" y="682056"/>
                </a:cubicBezTo>
                <a:close/>
                <a:moveTo>
                  <a:pt x="1233654" y="681373"/>
                </a:moveTo>
                <a:cubicBezTo>
                  <a:pt x="1244587" y="681373"/>
                  <a:pt x="1253439" y="690232"/>
                  <a:pt x="1253439" y="701157"/>
                </a:cubicBezTo>
                <a:cubicBezTo>
                  <a:pt x="1253439" y="701215"/>
                  <a:pt x="1253439" y="701271"/>
                  <a:pt x="1253439" y="701329"/>
                </a:cubicBezTo>
                <a:cubicBezTo>
                  <a:pt x="1253337" y="712161"/>
                  <a:pt x="1244484" y="720866"/>
                  <a:pt x="1233654" y="720773"/>
                </a:cubicBezTo>
                <a:cubicBezTo>
                  <a:pt x="1233534" y="720774"/>
                  <a:pt x="1233432" y="720774"/>
                  <a:pt x="1233313" y="720773"/>
                </a:cubicBezTo>
                <a:cubicBezTo>
                  <a:pt x="1222567" y="720679"/>
                  <a:pt x="1213937" y="711898"/>
                  <a:pt x="1214039" y="701157"/>
                </a:cubicBezTo>
                <a:cubicBezTo>
                  <a:pt x="1214039" y="701102"/>
                  <a:pt x="1214039" y="701045"/>
                  <a:pt x="1214039" y="700987"/>
                </a:cubicBezTo>
                <a:cubicBezTo>
                  <a:pt x="1214039" y="690154"/>
                  <a:pt x="1222824" y="681373"/>
                  <a:pt x="1233654" y="681373"/>
                </a:cubicBezTo>
                <a:close/>
                <a:moveTo>
                  <a:pt x="1971151" y="680861"/>
                </a:moveTo>
                <a:cubicBezTo>
                  <a:pt x="1982357" y="680861"/>
                  <a:pt x="1991448" y="689949"/>
                  <a:pt x="1991448" y="701157"/>
                </a:cubicBezTo>
                <a:cubicBezTo>
                  <a:pt x="1991448" y="701215"/>
                  <a:pt x="1991448" y="701271"/>
                  <a:pt x="1991448" y="701328"/>
                </a:cubicBezTo>
                <a:cubicBezTo>
                  <a:pt x="1991345" y="712444"/>
                  <a:pt x="1982272" y="721378"/>
                  <a:pt x="1971151" y="721284"/>
                </a:cubicBezTo>
                <a:cubicBezTo>
                  <a:pt x="1960013" y="721284"/>
                  <a:pt x="1950940" y="712301"/>
                  <a:pt x="1950855" y="701157"/>
                </a:cubicBezTo>
                <a:cubicBezTo>
                  <a:pt x="1950855" y="689949"/>
                  <a:pt x="1959945" y="680861"/>
                  <a:pt x="1971151" y="680861"/>
                </a:cubicBezTo>
                <a:close/>
                <a:moveTo>
                  <a:pt x="1295055" y="680861"/>
                </a:moveTo>
                <a:cubicBezTo>
                  <a:pt x="1306261" y="680861"/>
                  <a:pt x="1315351" y="689949"/>
                  <a:pt x="1315351" y="701157"/>
                </a:cubicBezTo>
                <a:cubicBezTo>
                  <a:pt x="1315351" y="701215"/>
                  <a:pt x="1315351" y="701271"/>
                  <a:pt x="1315351" y="701328"/>
                </a:cubicBezTo>
                <a:cubicBezTo>
                  <a:pt x="1315249" y="712444"/>
                  <a:pt x="1306175" y="721378"/>
                  <a:pt x="1295055" y="721284"/>
                </a:cubicBezTo>
                <a:cubicBezTo>
                  <a:pt x="1283917" y="721284"/>
                  <a:pt x="1274843" y="712301"/>
                  <a:pt x="1274759" y="701157"/>
                </a:cubicBezTo>
                <a:cubicBezTo>
                  <a:pt x="1274759" y="689949"/>
                  <a:pt x="1283849" y="680861"/>
                  <a:pt x="1295055" y="680861"/>
                </a:cubicBezTo>
                <a:close/>
                <a:moveTo>
                  <a:pt x="1357139" y="680350"/>
                </a:moveTo>
                <a:cubicBezTo>
                  <a:pt x="1357258" y="680348"/>
                  <a:pt x="1357361" y="680348"/>
                  <a:pt x="1357480" y="680350"/>
                </a:cubicBezTo>
                <a:cubicBezTo>
                  <a:pt x="1368873" y="680444"/>
                  <a:pt x="1378050" y="689761"/>
                  <a:pt x="1377947" y="701157"/>
                </a:cubicBezTo>
                <a:cubicBezTo>
                  <a:pt x="1377947" y="701215"/>
                  <a:pt x="1377947" y="701271"/>
                  <a:pt x="1377947" y="701329"/>
                </a:cubicBezTo>
                <a:cubicBezTo>
                  <a:pt x="1377844" y="712727"/>
                  <a:pt x="1368532" y="721890"/>
                  <a:pt x="1357139" y="721795"/>
                </a:cubicBezTo>
                <a:cubicBezTo>
                  <a:pt x="1345711" y="721795"/>
                  <a:pt x="1336416" y="712584"/>
                  <a:pt x="1336331" y="701157"/>
                </a:cubicBezTo>
                <a:cubicBezTo>
                  <a:pt x="1336331" y="689666"/>
                  <a:pt x="1345643" y="680350"/>
                  <a:pt x="1357139" y="680350"/>
                </a:cubicBezTo>
                <a:close/>
                <a:moveTo>
                  <a:pt x="1417857" y="679839"/>
                </a:moveTo>
                <a:cubicBezTo>
                  <a:pt x="1429626" y="679839"/>
                  <a:pt x="1439177" y="689385"/>
                  <a:pt x="1439177" y="701157"/>
                </a:cubicBezTo>
                <a:cubicBezTo>
                  <a:pt x="1439177" y="701216"/>
                  <a:pt x="1439177" y="701273"/>
                  <a:pt x="1439177" y="701329"/>
                </a:cubicBezTo>
                <a:cubicBezTo>
                  <a:pt x="1439075" y="713010"/>
                  <a:pt x="1429541" y="722401"/>
                  <a:pt x="1417857" y="722309"/>
                </a:cubicBezTo>
                <a:cubicBezTo>
                  <a:pt x="1417806" y="722309"/>
                  <a:pt x="1417738" y="722309"/>
                  <a:pt x="1417687" y="722309"/>
                </a:cubicBezTo>
                <a:cubicBezTo>
                  <a:pt x="1406003" y="722309"/>
                  <a:pt x="1396538" y="712838"/>
                  <a:pt x="1396538" y="701157"/>
                </a:cubicBezTo>
                <a:cubicBezTo>
                  <a:pt x="1396538" y="689383"/>
                  <a:pt x="1406089" y="679839"/>
                  <a:pt x="1417857" y="679839"/>
                </a:cubicBezTo>
                <a:close/>
                <a:moveTo>
                  <a:pt x="1479259" y="679327"/>
                </a:moveTo>
                <a:cubicBezTo>
                  <a:pt x="1491318" y="679327"/>
                  <a:pt x="1501091" y="689101"/>
                  <a:pt x="1501091" y="701157"/>
                </a:cubicBezTo>
                <a:cubicBezTo>
                  <a:pt x="1501091" y="701215"/>
                  <a:pt x="1501091" y="701271"/>
                  <a:pt x="1501091" y="701329"/>
                </a:cubicBezTo>
                <a:cubicBezTo>
                  <a:pt x="1500988" y="713291"/>
                  <a:pt x="1491215" y="722913"/>
                  <a:pt x="1479259" y="722819"/>
                </a:cubicBezTo>
                <a:cubicBezTo>
                  <a:pt x="1467269" y="722819"/>
                  <a:pt x="1457513" y="713147"/>
                  <a:pt x="1457428" y="701157"/>
                </a:cubicBezTo>
                <a:cubicBezTo>
                  <a:pt x="1457428" y="689101"/>
                  <a:pt x="1467201" y="679327"/>
                  <a:pt x="1479259" y="679327"/>
                </a:cubicBezTo>
                <a:close/>
                <a:moveTo>
                  <a:pt x="1540661" y="678986"/>
                </a:moveTo>
                <a:cubicBezTo>
                  <a:pt x="1552906" y="678986"/>
                  <a:pt x="1562833" y="688912"/>
                  <a:pt x="1562833" y="701157"/>
                </a:cubicBezTo>
                <a:cubicBezTo>
                  <a:pt x="1562748" y="713338"/>
                  <a:pt x="1552838" y="723160"/>
                  <a:pt x="1540661" y="723160"/>
                </a:cubicBezTo>
                <a:cubicBezTo>
                  <a:pt x="1528482" y="723160"/>
                  <a:pt x="1518590" y="713338"/>
                  <a:pt x="1518488" y="701157"/>
                </a:cubicBezTo>
                <a:cubicBezTo>
                  <a:pt x="1518488" y="688912"/>
                  <a:pt x="1528414" y="678986"/>
                  <a:pt x="1540661" y="678986"/>
                </a:cubicBezTo>
                <a:close/>
                <a:moveTo>
                  <a:pt x="1602061" y="678644"/>
                </a:moveTo>
                <a:cubicBezTo>
                  <a:pt x="1602181" y="678644"/>
                  <a:pt x="1602283" y="678645"/>
                  <a:pt x="1602403" y="678647"/>
                </a:cubicBezTo>
                <a:cubicBezTo>
                  <a:pt x="1614836" y="678835"/>
                  <a:pt x="1624763" y="689067"/>
                  <a:pt x="1624575" y="701498"/>
                </a:cubicBezTo>
                <a:cubicBezTo>
                  <a:pt x="1624473" y="713866"/>
                  <a:pt x="1614427" y="723843"/>
                  <a:pt x="1602061" y="723843"/>
                </a:cubicBezTo>
                <a:cubicBezTo>
                  <a:pt x="1601771" y="723851"/>
                  <a:pt x="1601481" y="723854"/>
                  <a:pt x="1601191" y="723852"/>
                </a:cubicBezTo>
                <a:cubicBezTo>
                  <a:pt x="1588758" y="723751"/>
                  <a:pt x="1578763" y="713592"/>
                  <a:pt x="1578865" y="701157"/>
                </a:cubicBezTo>
                <a:cubicBezTo>
                  <a:pt x="1578865" y="700928"/>
                  <a:pt x="1578865" y="700696"/>
                  <a:pt x="1578883" y="700465"/>
                </a:cubicBezTo>
                <a:cubicBezTo>
                  <a:pt x="1579258" y="688037"/>
                  <a:pt x="1589628" y="678267"/>
                  <a:pt x="1602061" y="678644"/>
                </a:cubicBezTo>
                <a:close/>
                <a:moveTo>
                  <a:pt x="1664144" y="678302"/>
                </a:moveTo>
                <a:cubicBezTo>
                  <a:pt x="1676766" y="678302"/>
                  <a:pt x="1686999" y="688535"/>
                  <a:pt x="1686999" y="701157"/>
                </a:cubicBezTo>
                <a:cubicBezTo>
                  <a:pt x="1686999" y="701216"/>
                  <a:pt x="1686999" y="701273"/>
                  <a:pt x="1686999" y="701329"/>
                </a:cubicBezTo>
                <a:cubicBezTo>
                  <a:pt x="1686897" y="713858"/>
                  <a:pt x="1676680" y="723937"/>
                  <a:pt x="1664144" y="723844"/>
                </a:cubicBezTo>
                <a:cubicBezTo>
                  <a:pt x="1664025" y="723844"/>
                  <a:pt x="1663923" y="723844"/>
                  <a:pt x="1663804" y="723844"/>
                </a:cubicBezTo>
                <a:cubicBezTo>
                  <a:pt x="1651370" y="723749"/>
                  <a:pt x="1641358" y="713592"/>
                  <a:pt x="1641460" y="701157"/>
                </a:cubicBezTo>
                <a:cubicBezTo>
                  <a:pt x="1641460" y="701102"/>
                  <a:pt x="1641460" y="701045"/>
                  <a:pt x="1641460" y="700987"/>
                </a:cubicBezTo>
                <a:cubicBezTo>
                  <a:pt x="1641460" y="688459"/>
                  <a:pt x="1651609" y="678302"/>
                  <a:pt x="1664144" y="678302"/>
                </a:cubicBezTo>
                <a:close/>
                <a:moveTo>
                  <a:pt x="1724864" y="677962"/>
                </a:moveTo>
                <a:cubicBezTo>
                  <a:pt x="1737537" y="677961"/>
                  <a:pt x="1747873" y="688140"/>
                  <a:pt x="1748060" y="700816"/>
                </a:cubicBezTo>
                <a:cubicBezTo>
                  <a:pt x="1748060" y="700874"/>
                  <a:pt x="1748060" y="700932"/>
                  <a:pt x="1748060" y="700987"/>
                </a:cubicBezTo>
                <a:cubicBezTo>
                  <a:pt x="1747958" y="713705"/>
                  <a:pt x="1737588" y="723937"/>
                  <a:pt x="1724864" y="723844"/>
                </a:cubicBezTo>
                <a:cubicBezTo>
                  <a:pt x="1712243" y="723937"/>
                  <a:pt x="1701924" y="713780"/>
                  <a:pt x="1701839" y="701157"/>
                </a:cubicBezTo>
                <a:cubicBezTo>
                  <a:pt x="1701839" y="701102"/>
                  <a:pt x="1701839" y="701045"/>
                  <a:pt x="1701839" y="700987"/>
                </a:cubicBezTo>
                <a:cubicBezTo>
                  <a:pt x="1701839" y="688271"/>
                  <a:pt x="1712140" y="677962"/>
                  <a:pt x="1724864" y="677962"/>
                </a:cubicBezTo>
                <a:close/>
                <a:moveTo>
                  <a:pt x="1909067" y="677791"/>
                </a:moveTo>
                <a:cubicBezTo>
                  <a:pt x="1921774" y="677789"/>
                  <a:pt x="1932161" y="687941"/>
                  <a:pt x="1932434" y="700646"/>
                </a:cubicBezTo>
                <a:cubicBezTo>
                  <a:pt x="1932434" y="700704"/>
                  <a:pt x="1932434" y="700762"/>
                  <a:pt x="1932434" y="700816"/>
                </a:cubicBezTo>
                <a:cubicBezTo>
                  <a:pt x="1932332" y="713628"/>
                  <a:pt x="1921876" y="723936"/>
                  <a:pt x="1909067" y="723843"/>
                </a:cubicBezTo>
                <a:cubicBezTo>
                  <a:pt x="1896446" y="723846"/>
                  <a:pt x="1886144" y="713768"/>
                  <a:pt x="1885872" y="701157"/>
                </a:cubicBezTo>
                <a:cubicBezTo>
                  <a:pt x="1885872" y="701102"/>
                  <a:pt x="1885872" y="701045"/>
                  <a:pt x="1885872" y="700987"/>
                </a:cubicBezTo>
                <a:cubicBezTo>
                  <a:pt x="1885872" y="688177"/>
                  <a:pt x="1896259" y="677791"/>
                  <a:pt x="1909067" y="677791"/>
                </a:cubicBezTo>
                <a:close/>
                <a:moveTo>
                  <a:pt x="1847667" y="677791"/>
                </a:moveTo>
                <a:cubicBezTo>
                  <a:pt x="1860373" y="677789"/>
                  <a:pt x="1870761" y="687941"/>
                  <a:pt x="1871033" y="700646"/>
                </a:cubicBezTo>
                <a:cubicBezTo>
                  <a:pt x="1871033" y="700704"/>
                  <a:pt x="1871033" y="700762"/>
                  <a:pt x="1871033" y="700816"/>
                </a:cubicBezTo>
                <a:cubicBezTo>
                  <a:pt x="1870931" y="713628"/>
                  <a:pt x="1860475" y="723936"/>
                  <a:pt x="1847667" y="723843"/>
                </a:cubicBezTo>
                <a:cubicBezTo>
                  <a:pt x="1835045" y="723846"/>
                  <a:pt x="1824743" y="713768"/>
                  <a:pt x="1824471" y="701157"/>
                </a:cubicBezTo>
                <a:cubicBezTo>
                  <a:pt x="1824471" y="701102"/>
                  <a:pt x="1824471" y="701045"/>
                  <a:pt x="1824471" y="700987"/>
                </a:cubicBezTo>
                <a:cubicBezTo>
                  <a:pt x="1824471" y="688177"/>
                  <a:pt x="1834858" y="677791"/>
                  <a:pt x="1847667" y="677791"/>
                </a:cubicBezTo>
                <a:close/>
                <a:moveTo>
                  <a:pt x="1786265" y="677791"/>
                </a:moveTo>
                <a:cubicBezTo>
                  <a:pt x="1798971" y="677789"/>
                  <a:pt x="1809359" y="687941"/>
                  <a:pt x="1809631" y="700646"/>
                </a:cubicBezTo>
                <a:cubicBezTo>
                  <a:pt x="1809631" y="700704"/>
                  <a:pt x="1809631" y="700762"/>
                  <a:pt x="1809631" y="700816"/>
                </a:cubicBezTo>
                <a:cubicBezTo>
                  <a:pt x="1809529" y="713628"/>
                  <a:pt x="1799074" y="723936"/>
                  <a:pt x="1786265" y="723843"/>
                </a:cubicBezTo>
                <a:cubicBezTo>
                  <a:pt x="1773644" y="723846"/>
                  <a:pt x="1763342" y="713768"/>
                  <a:pt x="1763069" y="701157"/>
                </a:cubicBezTo>
                <a:cubicBezTo>
                  <a:pt x="1763069" y="701102"/>
                  <a:pt x="1763069" y="701045"/>
                  <a:pt x="1763069" y="700987"/>
                </a:cubicBezTo>
                <a:cubicBezTo>
                  <a:pt x="1763069" y="688177"/>
                  <a:pt x="1773456" y="677791"/>
                  <a:pt x="1786265" y="677791"/>
                </a:cubicBezTo>
                <a:close/>
                <a:moveTo>
                  <a:pt x="5629" y="635151"/>
                </a:moveTo>
                <a:cubicBezTo>
                  <a:pt x="8170" y="635151"/>
                  <a:pt x="10234" y="637213"/>
                  <a:pt x="10234" y="639757"/>
                </a:cubicBezTo>
                <a:cubicBezTo>
                  <a:pt x="10234" y="642300"/>
                  <a:pt x="8170" y="644362"/>
                  <a:pt x="5629" y="644362"/>
                </a:cubicBezTo>
                <a:cubicBezTo>
                  <a:pt x="3087" y="644362"/>
                  <a:pt x="1024" y="642300"/>
                  <a:pt x="1024" y="639757"/>
                </a:cubicBezTo>
                <a:cubicBezTo>
                  <a:pt x="1024" y="637213"/>
                  <a:pt x="3087" y="635151"/>
                  <a:pt x="5629" y="635151"/>
                </a:cubicBezTo>
                <a:close/>
                <a:moveTo>
                  <a:pt x="67029" y="633446"/>
                </a:moveTo>
                <a:cubicBezTo>
                  <a:pt x="67149" y="633443"/>
                  <a:pt x="67268" y="633443"/>
                  <a:pt x="67371" y="633446"/>
                </a:cubicBezTo>
                <a:cubicBezTo>
                  <a:pt x="70765" y="633541"/>
                  <a:pt x="73442" y="636368"/>
                  <a:pt x="73340" y="639757"/>
                </a:cubicBezTo>
                <a:cubicBezTo>
                  <a:pt x="73340" y="643241"/>
                  <a:pt x="70509" y="646067"/>
                  <a:pt x="67029" y="646067"/>
                </a:cubicBezTo>
                <a:cubicBezTo>
                  <a:pt x="63584" y="645977"/>
                  <a:pt x="60804" y="643204"/>
                  <a:pt x="60719" y="639757"/>
                </a:cubicBezTo>
                <a:cubicBezTo>
                  <a:pt x="60719" y="636272"/>
                  <a:pt x="63550" y="633446"/>
                  <a:pt x="67029" y="633446"/>
                </a:cubicBezTo>
                <a:close/>
                <a:moveTo>
                  <a:pt x="129113" y="632593"/>
                </a:moveTo>
                <a:cubicBezTo>
                  <a:pt x="133070" y="632593"/>
                  <a:pt x="136277" y="635800"/>
                  <a:pt x="136277" y="639757"/>
                </a:cubicBezTo>
                <a:cubicBezTo>
                  <a:pt x="136277" y="643715"/>
                  <a:pt x="133070" y="646920"/>
                  <a:pt x="129113" y="646920"/>
                </a:cubicBezTo>
                <a:cubicBezTo>
                  <a:pt x="125156" y="646920"/>
                  <a:pt x="121950" y="643715"/>
                  <a:pt x="121950" y="639757"/>
                </a:cubicBezTo>
                <a:cubicBezTo>
                  <a:pt x="121950" y="635800"/>
                  <a:pt x="125156" y="632593"/>
                  <a:pt x="129113" y="632593"/>
                </a:cubicBezTo>
                <a:close/>
                <a:moveTo>
                  <a:pt x="189832" y="631740"/>
                </a:moveTo>
                <a:cubicBezTo>
                  <a:pt x="194267" y="631740"/>
                  <a:pt x="197848" y="635330"/>
                  <a:pt x="197848" y="639757"/>
                </a:cubicBezTo>
                <a:cubicBezTo>
                  <a:pt x="197848" y="644184"/>
                  <a:pt x="194267" y="647773"/>
                  <a:pt x="189832" y="647773"/>
                </a:cubicBezTo>
                <a:cubicBezTo>
                  <a:pt x="185397" y="647773"/>
                  <a:pt x="181816" y="644184"/>
                  <a:pt x="181816" y="639757"/>
                </a:cubicBezTo>
                <a:cubicBezTo>
                  <a:pt x="181816" y="635330"/>
                  <a:pt x="185397" y="631740"/>
                  <a:pt x="189832" y="631740"/>
                </a:cubicBezTo>
                <a:close/>
                <a:moveTo>
                  <a:pt x="251233" y="631058"/>
                </a:moveTo>
                <a:cubicBezTo>
                  <a:pt x="256043" y="631058"/>
                  <a:pt x="259932" y="634952"/>
                  <a:pt x="259932" y="639757"/>
                </a:cubicBezTo>
                <a:cubicBezTo>
                  <a:pt x="259932" y="644562"/>
                  <a:pt x="256043" y="648456"/>
                  <a:pt x="251233" y="648456"/>
                </a:cubicBezTo>
                <a:cubicBezTo>
                  <a:pt x="246423" y="648456"/>
                  <a:pt x="242535" y="644562"/>
                  <a:pt x="242535" y="639757"/>
                </a:cubicBezTo>
                <a:cubicBezTo>
                  <a:pt x="242535" y="634952"/>
                  <a:pt x="246423" y="631058"/>
                  <a:pt x="251233" y="631058"/>
                </a:cubicBezTo>
                <a:close/>
                <a:moveTo>
                  <a:pt x="312635" y="630205"/>
                </a:moveTo>
                <a:cubicBezTo>
                  <a:pt x="317905" y="630205"/>
                  <a:pt x="322186" y="634481"/>
                  <a:pt x="322186" y="639757"/>
                </a:cubicBezTo>
                <a:cubicBezTo>
                  <a:pt x="322186" y="645031"/>
                  <a:pt x="317905" y="649308"/>
                  <a:pt x="312635" y="649308"/>
                </a:cubicBezTo>
                <a:cubicBezTo>
                  <a:pt x="307364" y="649308"/>
                  <a:pt x="303084" y="645031"/>
                  <a:pt x="303084" y="639757"/>
                </a:cubicBezTo>
                <a:cubicBezTo>
                  <a:pt x="303084" y="634481"/>
                  <a:pt x="307364" y="630205"/>
                  <a:pt x="312635" y="630205"/>
                </a:cubicBezTo>
                <a:close/>
                <a:moveTo>
                  <a:pt x="374036" y="629522"/>
                </a:moveTo>
                <a:cubicBezTo>
                  <a:pt x="379682" y="629522"/>
                  <a:pt x="384269" y="634105"/>
                  <a:pt x="384269" y="639757"/>
                </a:cubicBezTo>
                <a:cubicBezTo>
                  <a:pt x="384269" y="645409"/>
                  <a:pt x="379682" y="649990"/>
                  <a:pt x="374036" y="649990"/>
                </a:cubicBezTo>
                <a:cubicBezTo>
                  <a:pt x="368390" y="649990"/>
                  <a:pt x="363803" y="645409"/>
                  <a:pt x="363803" y="639757"/>
                </a:cubicBezTo>
                <a:cubicBezTo>
                  <a:pt x="363803" y="634105"/>
                  <a:pt x="368390" y="629522"/>
                  <a:pt x="374036" y="629522"/>
                </a:cubicBezTo>
                <a:close/>
                <a:moveTo>
                  <a:pt x="436120" y="628670"/>
                </a:moveTo>
                <a:cubicBezTo>
                  <a:pt x="442243" y="628670"/>
                  <a:pt x="447206" y="633633"/>
                  <a:pt x="447206" y="639757"/>
                </a:cubicBezTo>
                <a:cubicBezTo>
                  <a:pt x="447121" y="645841"/>
                  <a:pt x="442209" y="650751"/>
                  <a:pt x="436120" y="650843"/>
                </a:cubicBezTo>
                <a:cubicBezTo>
                  <a:pt x="430031" y="650751"/>
                  <a:pt x="425119" y="645841"/>
                  <a:pt x="425034" y="639757"/>
                </a:cubicBezTo>
                <a:cubicBezTo>
                  <a:pt x="425034" y="633633"/>
                  <a:pt x="429997" y="628670"/>
                  <a:pt x="436120" y="628670"/>
                </a:cubicBezTo>
                <a:close/>
                <a:moveTo>
                  <a:pt x="496838" y="627988"/>
                </a:moveTo>
                <a:cubicBezTo>
                  <a:pt x="503337" y="627988"/>
                  <a:pt x="508607" y="633257"/>
                  <a:pt x="508607" y="639757"/>
                </a:cubicBezTo>
                <a:cubicBezTo>
                  <a:pt x="508607" y="646257"/>
                  <a:pt x="503337" y="651526"/>
                  <a:pt x="496838" y="651526"/>
                </a:cubicBezTo>
                <a:cubicBezTo>
                  <a:pt x="490340" y="651526"/>
                  <a:pt x="485070" y="646257"/>
                  <a:pt x="485070" y="639757"/>
                </a:cubicBezTo>
                <a:cubicBezTo>
                  <a:pt x="485070" y="633257"/>
                  <a:pt x="490340" y="627988"/>
                  <a:pt x="496838" y="627988"/>
                </a:cubicBezTo>
                <a:close/>
                <a:moveTo>
                  <a:pt x="558240" y="627135"/>
                </a:moveTo>
                <a:cubicBezTo>
                  <a:pt x="565216" y="627135"/>
                  <a:pt x="570861" y="632786"/>
                  <a:pt x="570861" y="639757"/>
                </a:cubicBezTo>
                <a:cubicBezTo>
                  <a:pt x="570861" y="646728"/>
                  <a:pt x="565216" y="652379"/>
                  <a:pt x="558240" y="652379"/>
                </a:cubicBezTo>
                <a:cubicBezTo>
                  <a:pt x="551264" y="652379"/>
                  <a:pt x="545619" y="646728"/>
                  <a:pt x="545619" y="639757"/>
                </a:cubicBezTo>
                <a:cubicBezTo>
                  <a:pt x="545619" y="632786"/>
                  <a:pt x="551264" y="627135"/>
                  <a:pt x="558240" y="627135"/>
                </a:cubicBezTo>
                <a:close/>
                <a:moveTo>
                  <a:pt x="619641" y="626453"/>
                </a:moveTo>
                <a:cubicBezTo>
                  <a:pt x="626992" y="626453"/>
                  <a:pt x="632945" y="632408"/>
                  <a:pt x="632945" y="639757"/>
                </a:cubicBezTo>
                <a:cubicBezTo>
                  <a:pt x="632945" y="647104"/>
                  <a:pt x="626992" y="653062"/>
                  <a:pt x="619641" y="653062"/>
                </a:cubicBezTo>
                <a:cubicBezTo>
                  <a:pt x="612290" y="653062"/>
                  <a:pt x="606338" y="647104"/>
                  <a:pt x="606338" y="639757"/>
                </a:cubicBezTo>
                <a:cubicBezTo>
                  <a:pt x="606338" y="632408"/>
                  <a:pt x="612290" y="626453"/>
                  <a:pt x="619641" y="626453"/>
                </a:cubicBezTo>
                <a:close/>
                <a:moveTo>
                  <a:pt x="681042" y="625599"/>
                </a:moveTo>
                <a:cubicBezTo>
                  <a:pt x="688853" y="625599"/>
                  <a:pt x="695198" y="631939"/>
                  <a:pt x="695198" y="639757"/>
                </a:cubicBezTo>
                <a:cubicBezTo>
                  <a:pt x="695198" y="647575"/>
                  <a:pt x="688853" y="653913"/>
                  <a:pt x="681042" y="653913"/>
                </a:cubicBezTo>
                <a:cubicBezTo>
                  <a:pt x="673264" y="653821"/>
                  <a:pt x="666971" y="647536"/>
                  <a:pt x="666886" y="639757"/>
                </a:cubicBezTo>
                <a:cubicBezTo>
                  <a:pt x="666886" y="631939"/>
                  <a:pt x="673231" y="625599"/>
                  <a:pt x="681042" y="625599"/>
                </a:cubicBezTo>
                <a:close/>
                <a:moveTo>
                  <a:pt x="743126" y="624918"/>
                </a:moveTo>
                <a:cubicBezTo>
                  <a:pt x="751313" y="624918"/>
                  <a:pt x="757965" y="631562"/>
                  <a:pt x="757965" y="639757"/>
                </a:cubicBezTo>
                <a:cubicBezTo>
                  <a:pt x="757965" y="647951"/>
                  <a:pt x="751313" y="654595"/>
                  <a:pt x="743126" y="654595"/>
                </a:cubicBezTo>
                <a:cubicBezTo>
                  <a:pt x="734939" y="654595"/>
                  <a:pt x="728288" y="647951"/>
                  <a:pt x="728288" y="639757"/>
                </a:cubicBezTo>
                <a:cubicBezTo>
                  <a:pt x="728288" y="631562"/>
                  <a:pt x="734939" y="624918"/>
                  <a:pt x="743126" y="624918"/>
                </a:cubicBezTo>
                <a:close/>
                <a:moveTo>
                  <a:pt x="803845" y="624236"/>
                </a:moveTo>
                <a:cubicBezTo>
                  <a:pt x="812423" y="624236"/>
                  <a:pt x="819365" y="631185"/>
                  <a:pt x="819365" y="639757"/>
                </a:cubicBezTo>
                <a:cubicBezTo>
                  <a:pt x="819365" y="639815"/>
                  <a:pt x="819365" y="639871"/>
                  <a:pt x="819365" y="639930"/>
                </a:cubicBezTo>
                <a:cubicBezTo>
                  <a:pt x="819263" y="648406"/>
                  <a:pt x="812321" y="655201"/>
                  <a:pt x="803845" y="655108"/>
                </a:cubicBezTo>
                <a:cubicBezTo>
                  <a:pt x="803793" y="655108"/>
                  <a:pt x="803725" y="655109"/>
                  <a:pt x="803674" y="655109"/>
                </a:cubicBezTo>
                <a:cubicBezTo>
                  <a:pt x="795197" y="655108"/>
                  <a:pt x="788324" y="648236"/>
                  <a:pt x="788324" y="639757"/>
                </a:cubicBezTo>
                <a:cubicBezTo>
                  <a:pt x="788324" y="631185"/>
                  <a:pt x="795266" y="624236"/>
                  <a:pt x="803845" y="624236"/>
                </a:cubicBezTo>
                <a:close/>
                <a:moveTo>
                  <a:pt x="865246" y="623383"/>
                </a:moveTo>
                <a:cubicBezTo>
                  <a:pt x="874661" y="623383"/>
                  <a:pt x="882302" y="631019"/>
                  <a:pt x="882302" y="640439"/>
                </a:cubicBezTo>
                <a:cubicBezTo>
                  <a:pt x="882302" y="649859"/>
                  <a:pt x="874661" y="657495"/>
                  <a:pt x="865246" y="657495"/>
                </a:cubicBezTo>
                <a:cubicBezTo>
                  <a:pt x="855832" y="657495"/>
                  <a:pt x="848191" y="649859"/>
                  <a:pt x="848191" y="640439"/>
                </a:cubicBezTo>
                <a:cubicBezTo>
                  <a:pt x="848191" y="631019"/>
                  <a:pt x="855832" y="623383"/>
                  <a:pt x="865246" y="623383"/>
                </a:cubicBezTo>
                <a:close/>
                <a:moveTo>
                  <a:pt x="926647" y="622701"/>
                </a:moveTo>
                <a:cubicBezTo>
                  <a:pt x="936062" y="622701"/>
                  <a:pt x="943703" y="630338"/>
                  <a:pt x="943703" y="639757"/>
                </a:cubicBezTo>
                <a:cubicBezTo>
                  <a:pt x="943703" y="649177"/>
                  <a:pt x="936062" y="656812"/>
                  <a:pt x="926647" y="656812"/>
                </a:cubicBezTo>
                <a:cubicBezTo>
                  <a:pt x="917233" y="656812"/>
                  <a:pt x="909592" y="649177"/>
                  <a:pt x="909592" y="639757"/>
                </a:cubicBezTo>
                <a:cubicBezTo>
                  <a:pt x="909592" y="630338"/>
                  <a:pt x="917233" y="622701"/>
                  <a:pt x="926647" y="622701"/>
                </a:cubicBezTo>
                <a:close/>
                <a:moveTo>
                  <a:pt x="988415" y="621884"/>
                </a:moveTo>
                <a:cubicBezTo>
                  <a:pt x="998212" y="621884"/>
                  <a:pt x="1006153" y="629826"/>
                  <a:pt x="1006153" y="639622"/>
                </a:cubicBezTo>
                <a:cubicBezTo>
                  <a:pt x="1006153" y="649419"/>
                  <a:pt x="998212" y="657359"/>
                  <a:pt x="988415" y="657359"/>
                </a:cubicBezTo>
                <a:cubicBezTo>
                  <a:pt x="978619" y="657359"/>
                  <a:pt x="970677" y="649419"/>
                  <a:pt x="970677" y="639622"/>
                </a:cubicBezTo>
                <a:cubicBezTo>
                  <a:pt x="970677" y="629826"/>
                  <a:pt x="978619" y="621884"/>
                  <a:pt x="988415" y="621884"/>
                </a:cubicBezTo>
                <a:close/>
                <a:moveTo>
                  <a:pt x="1110851" y="621508"/>
                </a:moveTo>
                <a:cubicBezTo>
                  <a:pt x="1121409" y="621508"/>
                  <a:pt x="1129954" y="630058"/>
                  <a:pt x="1129954" y="640610"/>
                </a:cubicBezTo>
                <a:cubicBezTo>
                  <a:pt x="1129852" y="651094"/>
                  <a:pt x="1121340" y="659541"/>
                  <a:pt x="1110851" y="659541"/>
                </a:cubicBezTo>
                <a:cubicBezTo>
                  <a:pt x="1100362" y="659541"/>
                  <a:pt x="1091834" y="651093"/>
                  <a:pt x="1091749" y="640610"/>
                </a:cubicBezTo>
                <a:cubicBezTo>
                  <a:pt x="1091749" y="630058"/>
                  <a:pt x="1100294" y="621508"/>
                  <a:pt x="1110851" y="621508"/>
                </a:cubicBezTo>
                <a:close/>
                <a:moveTo>
                  <a:pt x="1050132" y="621508"/>
                </a:moveTo>
                <a:cubicBezTo>
                  <a:pt x="1059700" y="622219"/>
                  <a:pt x="1067119" y="630160"/>
                  <a:pt x="1067188" y="639757"/>
                </a:cubicBezTo>
                <a:cubicBezTo>
                  <a:pt x="1067205" y="649389"/>
                  <a:pt x="1059734" y="657377"/>
                  <a:pt x="1050132" y="658007"/>
                </a:cubicBezTo>
                <a:cubicBezTo>
                  <a:pt x="1040086" y="658009"/>
                  <a:pt x="1031899" y="649966"/>
                  <a:pt x="1031712" y="639928"/>
                </a:cubicBezTo>
                <a:cubicBezTo>
                  <a:pt x="1031712" y="629755"/>
                  <a:pt x="1039966" y="621508"/>
                  <a:pt x="1050132" y="621508"/>
                </a:cubicBezTo>
                <a:close/>
                <a:moveTo>
                  <a:pt x="1172619" y="620008"/>
                </a:moveTo>
                <a:cubicBezTo>
                  <a:pt x="1183452" y="620008"/>
                  <a:pt x="1192234" y="628791"/>
                  <a:pt x="1192234" y="639622"/>
                </a:cubicBezTo>
                <a:cubicBezTo>
                  <a:pt x="1192234" y="650456"/>
                  <a:pt x="1183452" y="659237"/>
                  <a:pt x="1172619" y="659237"/>
                </a:cubicBezTo>
                <a:cubicBezTo>
                  <a:pt x="1161787" y="659237"/>
                  <a:pt x="1153005" y="650456"/>
                  <a:pt x="1153005" y="639622"/>
                </a:cubicBezTo>
                <a:cubicBezTo>
                  <a:pt x="1153005" y="628791"/>
                  <a:pt x="1161786" y="620008"/>
                  <a:pt x="1172619" y="620008"/>
                </a:cubicBezTo>
                <a:close/>
                <a:moveTo>
                  <a:pt x="1234524" y="619444"/>
                </a:moveTo>
                <a:cubicBezTo>
                  <a:pt x="1245729" y="619452"/>
                  <a:pt x="1254820" y="628548"/>
                  <a:pt x="1254803" y="639757"/>
                </a:cubicBezTo>
                <a:cubicBezTo>
                  <a:pt x="1254803" y="640107"/>
                  <a:pt x="1254803" y="640458"/>
                  <a:pt x="1254769" y="640806"/>
                </a:cubicBezTo>
                <a:cubicBezTo>
                  <a:pt x="1254206" y="651909"/>
                  <a:pt x="1244758" y="660447"/>
                  <a:pt x="1233654" y="659883"/>
                </a:cubicBezTo>
                <a:cubicBezTo>
                  <a:pt x="1222516" y="659883"/>
                  <a:pt x="1213460" y="650900"/>
                  <a:pt x="1213358" y="639757"/>
                </a:cubicBezTo>
                <a:cubicBezTo>
                  <a:pt x="1213358" y="628548"/>
                  <a:pt x="1222448" y="619460"/>
                  <a:pt x="1233654" y="619460"/>
                </a:cubicBezTo>
                <a:cubicBezTo>
                  <a:pt x="1233944" y="619449"/>
                  <a:pt x="1234234" y="619442"/>
                  <a:pt x="1234524" y="619444"/>
                </a:cubicBezTo>
                <a:close/>
                <a:moveTo>
                  <a:pt x="1971152" y="618778"/>
                </a:moveTo>
                <a:cubicBezTo>
                  <a:pt x="1982732" y="618778"/>
                  <a:pt x="1992130" y="628170"/>
                  <a:pt x="1992130" y="639757"/>
                </a:cubicBezTo>
                <a:cubicBezTo>
                  <a:pt x="1992045" y="651277"/>
                  <a:pt x="1982664" y="660565"/>
                  <a:pt x="1971152" y="660565"/>
                </a:cubicBezTo>
                <a:cubicBezTo>
                  <a:pt x="1959639" y="660565"/>
                  <a:pt x="1950258" y="651277"/>
                  <a:pt x="1950173" y="639757"/>
                </a:cubicBezTo>
                <a:cubicBezTo>
                  <a:pt x="1950173" y="628170"/>
                  <a:pt x="1959571" y="618778"/>
                  <a:pt x="1971152" y="618778"/>
                </a:cubicBezTo>
                <a:close/>
                <a:moveTo>
                  <a:pt x="1295055" y="618778"/>
                </a:moveTo>
                <a:cubicBezTo>
                  <a:pt x="1306636" y="618778"/>
                  <a:pt x="1316034" y="628170"/>
                  <a:pt x="1316034" y="639757"/>
                </a:cubicBezTo>
                <a:cubicBezTo>
                  <a:pt x="1315949" y="651277"/>
                  <a:pt x="1306568" y="660565"/>
                  <a:pt x="1295055" y="660565"/>
                </a:cubicBezTo>
                <a:cubicBezTo>
                  <a:pt x="1283542" y="660565"/>
                  <a:pt x="1274162" y="651277"/>
                  <a:pt x="1274077" y="639757"/>
                </a:cubicBezTo>
                <a:cubicBezTo>
                  <a:pt x="1274077" y="628170"/>
                  <a:pt x="1283474" y="618778"/>
                  <a:pt x="1295055" y="618778"/>
                </a:cubicBezTo>
                <a:close/>
                <a:moveTo>
                  <a:pt x="1357138" y="618267"/>
                </a:moveTo>
                <a:cubicBezTo>
                  <a:pt x="1357258" y="618265"/>
                  <a:pt x="1357360" y="618265"/>
                  <a:pt x="1357479" y="618267"/>
                </a:cubicBezTo>
                <a:cubicBezTo>
                  <a:pt x="1369248" y="618361"/>
                  <a:pt x="1378731" y="627983"/>
                  <a:pt x="1378629" y="639757"/>
                </a:cubicBezTo>
                <a:cubicBezTo>
                  <a:pt x="1378629" y="639814"/>
                  <a:pt x="1378629" y="639871"/>
                  <a:pt x="1378629" y="639928"/>
                </a:cubicBezTo>
                <a:cubicBezTo>
                  <a:pt x="1378527" y="651702"/>
                  <a:pt x="1368907" y="661171"/>
                  <a:pt x="1357138" y="661077"/>
                </a:cubicBezTo>
                <a:cubicBezTo>
                  <a:pt x="1345370" y="661077"/>
                  <a:pt x="1335819" y="651533"/>
                  <a:pt x="1335819" y="639757"/>
                </a:cubicBezTo>
                <a:cubicBezTo>
                  <a:pt x="1335819" y="639701"/>
                  <a:pt x="1335819" y="639643"/>
                  <a:pt x="1335819" y="639587"/>
                </a:cubicBezTo>
                <a:cubicBezTo>
                  <a:pt x="1335819" y="627811"/>
                  <a:pt x="1345370" y="618267"/>
                  <a:pt x="1357138" y="618267"/>
                </a:cubicBezTo>
                <a:close/>
                <a:moveTo>
                  <a:pt x="1417858" y="617754"/>
                </a:moveTo>
                <a:cubicBezTo>
                  <a:pt x="1430002" y="617754"/>
                  <a:pt x="1439860" y="627605"/>
                  <a:pt x="1439860" y="639757"/>
                </a:cubicBezTo>
                <a:cubicBezTo>
                  <a:pt x="1439860" y="639813"/>
                  <a:pt x="1439860" y="639871"/>
                  <a:pt x="1439860" y="639928"/>
                </a:cubicBezTo>
                <a:cubicBezTo>
                  <a:pt x="1439758" y="651983"/>
                  <a:pt x="1429916" y="661681"/>
                  <a:pt x="1417858" y="661588"/>
                </a:cubicBezTo>
                <a:cubicBezTo>
                  <a:pt x="1417807" y="661588"/>
                  <a:pt x="1417739" y="661588"/>
                  <a:pt x="1417687" y="661588"/>
                </a:cubicBezTo>
                <a:cubicBezTo>
                  <a:pt x="1405629" y="661588"/>
                  <a:pt x="1395856" y="651813"/>
                  <a:pt x="1395856" y="639757"/>
                </a:cubicBezTo>
                <a:cubicBezTo>
                  <a:pt x="1395856" y="627605"/>
                  <a:pt x="1405714" y="617754"/>
                  <a:pt x="1417858" y="617754"/>
                </a:cubicBezTo>
                <a:close/>
                <a:moveTo>
                  <a:pt x="1479259" y="617243"/>
                </a:moveTo>
                <a:cubicBezTo>
                  <a:pt x="1491693" y="617243"/>
                  <a:pt x="1501773" y="627324"/>
                  <a:pt x="1501773" y="639757"/>
                </a:cubicBezTo>
                <a:cubicBezTo>
                  <a:pt x="1501687" y="652124"/>
                  <a:pt x="1491624" y="662100"/>
                  <a:pt x="1479259" y="662100"/>
                </a:cubicBezTo>
                <a:cubicBezTo>
                  <a:pt x="1466927" y="662100"/>
                  <a:pt x="1456916" y="652097"/>
                  <a:pt x="1456916" y="639757"/>
                </a:cubicBezTo>
                <a:cubicBezTo>
                  <a:pt x="1456916" y="627390"/>
                  <a:pt x="1466893" y="617336"/>
                  <a:pt x="1479259" y="617243"/>
                </a:cubicBezTo>
                <a:close/>
                <a:moveTo>
                  <a:pt x="1540660" y="616731"/>
                </a:moveTo>
                <a:cubicBezTo>
                  <a:pt x="1540780" y="616730"/>
                  <a:pt x="1540882" y="616730"/>
                  <a:pt x="1541001" y="616731"/>
                </a:cubicBezTo>
                <a:cubicBezTo>
                  <a:pt x="1553623" y="616825"/>
                  <a:pt x="1563788" y="627135"/>
                  <a:pt x="1563685" y="639757"/>
                </a:cubicBezTo>
                <a:cubicBezTo>
                  <a:pt x="1563685" y="639814"/>
                  <a:pt x="1563685" y="639871"/>
                  <a:pt x="1563685" y="639928"/>
                </a:cubicBezTo>
                <a:cubicBezTo>
                  <a:pt x="1563583" y="652551"/>
                  <a:pt x="1553282" y="662706"/>
                  <a:pt x="1540660" y="662612"/>
                </a:cubicBezTo>
                <a:cubicBezTo>
                  <a:pt x="1528039" y="662612"/>
                  <a:pt x="1517806" y="652380"/>
                  <a:pt x="1517806" y="639757"/>
                </a:cubicBezTo>
                <a:cubicBezTo>
                  <a:pt x="1517806" y="639701"/>
                  <a:pt x="1517806" y="639643"/>
                  <a:pt x="1517806" y="639587"/>
                </a:cubicBezTo>
                <a:cubicBezTo>
                  <a:pt x="1517806" y="626964"/>
                  <a:pt x="1528039" y="616731"/>
                  <a:pt x="1540660" y="616731"/>
                </a:cubicBezTo>
                <a:close/>
                <a:moveTo>
                  <a:pt x="1602061" y="616390"/>
                </a:moveTo>
                <a:cubicBezTo>
                  <a:pt x="1614973" y="616390"/>
                  <a:pt x="1625428" y="626853"/>
                  <a:pt x="1625428" y="639757"/>
                </a:cubicBezTo>
                <a:cubicBezTo>
                  <a:pt x="1625428" y="639813"/>
                  <a:pt x="1625428" y="639871"/>
                  <a:pt x="1625428" y="639928"/>
                </a:cubicBezTo>
                <a:cubicBezTo>
                  <a:pt x="1625326" y="652739"/>
                  <a:pt x="1614870" y="663046"/>
                  <a:pt x="1602061" y="662954"/>
                </a:cubicBezTo>
                <a:cubicBezTo>
                  <a:pt x="1589253" y="662954"/>
                  <a:pt x="1578866" y="652568"/>
                  <a:pt x="1578866" y="639757"/>
                </a:cubicBezTo>
                <a:cubicBezTo>
                  <a:pt x="1578866" y="639701"/>
                  <a:pt x="1578866" y="639643"/>
                  <a:pt x="1578866" y="639586"/>
                </a:cubicBezTo>
                <a:cubicBezTo>
                  <a:pt x="1578866" y="626776"/>
                  <a:pt x="1589253" y="616390"/>
                  <a:pt x="1602061" y="616390"/>
                </a:cubicBezTo>
                <a:close/>
                <a:moveTo>
                  <a:pt x="1664145" y="616049"/>
                </a:moveTo>
                <a:cubicBezTo>
                  <a:pt x="1677244" y="616049"/>
                  <a:pt x="1687853" y="626663"/>
                  <a:pt x="1687853" y="639757"/>
                </a:cubicBezTo>
                <a:cubicBezTo>
                  <a:pt x="1687853" y="639813"/>
                  <a:pt x="1687853" y="639871"/>
                  <a:pt x="1687853" y="639928"/>
                </a:cubicBezTo>
                <a:cubicBezTo>
                  <a:pt x="1687750" y="652928"/>
                  <a:pt x="1677141" y="663388"/>
                  <a:pt x="1664145" y="663294"/>
                </a:cubicBezTo>
                <a:cubicBezTo>
                  <a:pt x="1651148" y="663294"/>
                  <a:pt x="1640608" y="652757"/>
                  <a:pt x="1640608" y="639757"/>
                </a:cubicBezTo>
                <a:cubicBezTo>
                  <a:pt x="1640608" y="639701"/>
                  <a:pt x="1640608" y="639643"/>
                  <a:pt x="1640608" y="639587"/>
                </a:cubicBezTo>
                <a:cubicBezTo>
                  <a:pt x="1640608" y="626587"/>
                  <a:pt x="1651148" y="616049"/>
                  <a:pt x="1664145" y="616049"/>
                </a:cubicBezTo>
                <a:close/>
                <a:moveTo>
                  <a:pt x="1724864" y="615878"/>
                </a:moveTo>
                <a:cubicBezTo>
                  <a:pt x="1738048" y="615878"/>
                  <a:pt x="1748742" y="626569"/>
                  <a:pt x="1748742" y="639757"/>
                </a:cubicBezTo>
                <a:cubicBezTo>
                  <a:pt x="1748640" y="652878"/>
                  <a:pt x="1737980" y="663464"/>
                  <a:pt x="1724864" y="663464"/>
                </a:cubicBezTo>
                <a:cubicBezTo>
                  <a:pt x="1711765" y="663464"/>
                  <a:pt x="1701157" y="652851"/>
                  <a:pt x="1701157" y="639757"/>
                </a:cubicBezTo>
                <a:cubicBezTo>
                  <a:pt x="1701157" y="639701"/>
                  <a:pt x="1701157" y="639642"/>
                  <a:pt x="1701157" y="639586"/>
                </a:cubicBezTo>
                <a:cubicBezTo>
                  <a:pt x="1701157" y="626492"/>
                  <a:pt x="1711765" y="615878"/>
                  <a:pt x="1724864" y="615878"/>
                </a:cubicBezTo>
                <a:close/>
                <a:moveTo>
                  <a:pt x="1786265" y="615708"/>
                </a:moveTo>
                <a:cubicBezTo>
                  <a:pt x="1799551" y="615708"/>
                  <a:pt x="1810314" y="626476"/>
                  <a:pt x="1810314" y="639757"/>
                </a:cubicBezTo>
                <a:cubicBezTo>
                  <a:pt x="1810228" y="652973"/>
                  <a:pt x="1799483" y="663635"/>
                  <a:pt x="1786265" y="663635"/>
                </a:cubicBezTo>
                <a:cubicBezTo>
                  <a:pt x="1773080" y="663635"/>
                  <a:pt x="1762387" y="652946"/>
                  <a:pt x="1762387" y="639757"/>
                </a:cubicBezTo>
                <a:cubicBezTo>
                  <a:pt x="1762387" y="626542"/>
                  <a:pt x="1773047" y="615802"/>
                  <a:pt x="1786265" y="615708"/>
                </a:cubicBezTo>
                <a:close/>
                <a:moveTo>
                  <a:pt x="1847666" y="615538"/>
                </a:moveTo>
                <a:cubicBezTo>
                  <a:pt x="1847786" y="615538"/>
                  <a:pt x="1847888" y="615538"/>
                  <a:pt x="1848007" y="615538"/>
                </a:cubicBezTo>
                <a:cubicBezTo>
                  <a:pt x="1861294" y="615630"/>
                  <a:pt x="1871988" y="626474"/>
                  <a:pt x="1871886" y="639757"/>
                </a:cubicBezTo>
                <a:cubicBezTo>
                  <a:pt x="1871886" y="639813"/>
                  <a:pt x="1871886" y="639871"/>
                  <a:pt x="1871886" y="639928"/>
                </a:cubicBezTo>
                <a:cubicBezTo>
                  <a:pt x="1871784" y="653209"/>
                  <a:pt x="1860953" y="663899"/>
                  <a:pt x="1847666" y="663806"/>
                </a:cubicBezTo>
                <a:cubicBezTo>
                  <a:pt x="1834380" y="663806"/>
                  <a:pt x="1823618" y="653037"/>
                  <a:pt x="1823618" y="639757"/>
                </a:cubicBezTo>
                <a:cubicBezTo>
                  <a:pt x="1823618" y="639701"/>
                  <a:pt x="1823618" y="639643"/>
                  <a:pt x="1823618" y="639586"/>
                </a:cubicBezTo>
                <a:cubicBezTo>
                  <a:pt x="1823618" y="626303"/>
                  <a:pt x="1834380" y="615538"/>
                  <a:pt x="1847666" y="615538"/>
                </a:cubicBezTo>
                <a:close/>
                <a:moveTo>
                  <a:pt x="1910278" y="615517"/>
                </a:moveTo>
                <a:cubicBezTo>
                  <a:pt x="1923565" y="615623"/>
                  <a:pt x="1934242" y="626476"/>
                  <a:pt x="1934139" y="639757"/>
                </a:cubicBezTo>
                <a:cubicBezTo>
                  <a:pt x="1934139" y="639813"/>
                  <a:pt x="1934139" y="639871"/>
                  <a:pt x="1934139" y="639928"/>
                </a:cubicBezTo>
                <a:cubicBezTo>
                  <a:pt x="1934037" y="653209"/>
                  <a:pt x="1923207" y="663899"/>
                  <a:pt x="1909920" y="663806"/>
                </a:cubicBezTo>
                <a:cubicBezTo>
                  <a:pt x="1896634" y="663806"/>
                  <a:pt x="1885871" y="653039"/>
                  <a:pt x="1885871" y="639757"/>
                </a:cubicBezTo>
                <a:cubicBezTo>
                  <a:pt x="1885769" y="626735"/>
                  <a:pt x="1896053" y="615999"/>
                  <a:pt x="1909067" y="615538"/>
                </a:cubicBezTo>
                <a:cubicBezTo>
                  <a:pt x="1909477" y="615521"/>
                  <a:pt x="1909886" y="615514"/>
                  <a:pt x="1910278" y="615517"/>
                </a:cubicBezTo>
                <a:close/>
                <a:moveTo>
                  <a:pt x="5628" y="573581"/>
                </a:moveTo>
                <a:cubicBezTo>
                  <a:pt x="5747" y="573581"/>
                  <a:pt x="5867" y="573581"/>
                  <a:pt x="5969" y="573581"/>
                </a:cubicBezTo>
                <a:cubicBezTo>
                  <a:pt x="8510" y="573682"/>
                  <a:pt x="10506" y="575815"/>
                  <a:pt x="10404" y="578356"/>
                </a:cubicBezTo>
                <a:cubicBezTo>
                  <a:pt x="10404" y="581000"/>
                  <a:pt x="8272" y="583132"/>
                  <a:pt x="5628" y="583132"/>
                </a:cubicBezTo>
                <a:cubicBezTo>
                  <a:pt x="3036" y="583046"/>
                  <a:pt x="937" y="580949"/>
                  <a:pt x="853" y="578356"/>
                </a:cubicBezTo>
                <a:cubicBezTo>
                  <a:pt x="853" y="575712"/>
                  <a:pt x="2985" y="573581"/>
                  <a:pt x="5628" y="573581"/>
                </a:cubicBezTo>
                <a:close/>
                <a:moveTo>
                  <a:pt x="67029" y="571703"/>
                </a:moveTo>
                <a:cubicBezTo>
                  <a:pt x="67149" y="571703"/>
                  <a:pt x="67268" y="571703"/>
                  <a:pt x="67371" y="571703"/>
                </a:cubicBezTo>
                <a:cubicBezTo>
                  <a:pt x="70952" y="571805"/>
                  <a:pt x="73784" y="574773"/>
                  <a:pt x="73681" y="578356"/>
                </a:cubicBezTo>
                <a:cubicBezTo>
                  <a:pt x="73681" y="582022"/>
                  <a:pt x="70697" y="585006"/>
                  <a:pt x="67029" y="585006"/>
                </a:cubicBezTo>
                <a:cubicBezTo>
                  <a:pt x="63396" y="584923"/>
                  <a:pt x="60463" y="581988"/>
                  <a:pt x="60378" y="578356"/>
                </a:cubicBezTo>
                <a:cubicBezTo>
                  <a:pt x="60378" y="574688"/>
                  <a:pt x="63362" y="571703"/>
                  <a:pt x="67029" y="571703"/>
                </a:cubicBezTo>
                <a:close/>
                <a:moveTo>
                  <a:pt x="189833" y="570339"/>
                </a:moveTo>
                <a:cubicBezTo>
                  <a:pt x="189952" y="570339"/>
                  <a:pt x="190054" y="570339"/>
                  <a:pt x="190174" y="570339"/>
                </a:cubicBezTo>
                <a:cubicBezTo>
                  <a:pt x="194608" y="570442"/>
                  <a:pt x="198122" y="574092"/>
                  <a:pt x="198020" y="578525"/>
                </a:cubicBezTo>
                <a:cubicBezTo>
                  <a:pt x="198020" y="583046"/>
                  <a:pt x="194353" y="586713"/>
                  <a:pt x="189833" y="586713"/>
                </a:cubicBezTo>
                <a:cubicBezTo>
                  <a:pt x="185347" y="586628"/>
                  <a:pt x="181731" y="583012"/>
                  <a:pt x="181646" y="578525"/>
                </a:cubicBezTo>
                <a:cubicBezTo>
                  <a:pt x="181646" y="574006"/>
                  <a:pt x="185313" y="570339"/>
                  <a:pt x="189833" y="570339"/>
                </a:cubicBezTo>
                <a:close/>
                <a:moveTo>
                  <a:pt x="129113" y="570339"/>
                </a:moveTo>
                <a:cubicBezTo>
                  <a:pt x="129232" y="570339"/>
                  <a:pt x="129335" y="570339"/>
                  <a:pt x="129454" y="570339"/>
                </a:cubicBezTo>
                <a:cubicBezTo>
                  <a:pt x="133514" y="570442"/>
                  <a:pt x="136720" y="573801"/>
                  <a:pt x="136618" y="577844"/>
                </a:cubicBezTo>
                <a:cubicBezTo>
                  <a:pt x="136618" y="581989"/>
                  <a:pt x="133258" y="585348"/>
                  <a:pt x="129113" y="585348"/>
                </a:cubicBezTo>
                <a:cubicBezTo>
                  <a:pt x="124968" y="585348"/>
                  <a:pt x="121609" y="581989"/>
                  <a:pt x="121609" y="577844"/>
                </a:cubicBezTo>
                <a:cubicBezTo>
                  <a:pt x="121609" y="573699"/>
                  <a:pt x="124968" y="570339"/>
                  <a:pt x="129113" y="570339"/>
                </a:cubicBezTo>
                <a:close/>
                <a:moveTo>
                  <a:pt x="251233" y="569315"/>
                </a:moveTo>
                <a:cubicBezTo>
                  <a:pt x="251352" y="569315"/>
                  <a:pt x="251455" y="569315"/>
                  <a:pt x="251574" y="569315"/>
                </a:cubicBezTo>
                <a:cubicBezTo>
                  <a:pt x="256469" y="569418"/>
                  <a:pt x="260375" y="573461"/>
                  <a:pt x="260273" y="578356"/>
                </a:cubicBezTo>
                <a:cubicBezTo>
                  <a:pt x="260273" y="583353"/>
                  <a:pt x="256231" y="587396"/>
                  <a:pt x="251233" y="587396"/>
                </a:cubicBezTo>
                <a:cubicBezTo>
                  <a:pt x="246236" y="587396"/>
                  <a:pt x="242194" y="583353"/>
                  <a:pt x="242194" y="578356"/>
                </a:cubicBezTo>
                <a:cubicBezTo>
                  <a:pt x="242194" y="573359"/>
                  <a:pt x="246236" y="569315"/>
                  <a:pt x="251233" y="569315"/>
                </a:cubicBezTo>
                <a:close/>
                <a:moveTo>
                  <a:pt x="312635" y="568463"/>
                </a:moveTo>
                <a:cubicBezTo>
                  <a:pt x="318093" y="568463"/>
                  <a:pt x="322527" y="572897"/>
                  <a:pt x="322527" y="578356"/>
                </a:cubicBezTo>
                <a:cubicBezTo>
                  <a:pt x="322527" y="583813"/>
                  <a:pt x="318093" y="588247"/>
                  <a:pt x="312635" y="588247"/>
                </a:cubicBezTo>
                <a:cubicBezTo>
                  <a:pt x="307177" y="588247"/>
                  <a:pt x="302743" y="583813"/>
                  <a:pt x="302743" y="578356"/>
                </a:cubicBezTo>
                <a:cubicBezTo>
                  <a:pt x="302743" y="572897"/>
                  <a:pt x="307177" y="568463"/>
                  <a:pt x="312635" y="568463"/>
                </a:cubicBezTo>
                <a:close/>
                <a:moveTo>
                  <a:pt x="374036" y="567781"/>
                </a:moveTo>
                <a:cubicBezTo>
                  <a:pt x="379869" y="567781"/>
                  <a:pt x="384611" y="572523"/>
                  <a:pt x="384611" y="578356"/>
                </a:cubicBezTo>
                <a:cubicBezTo>
                  <a:pt x="384611" y="584189"/>
                  <a:pt x="379869" y="588931"/>
                  <a:pt x="374036" y="588931"/>
                </a:cubicBezTo>
                <a:cubicBezTo>
                  <a:pt x="368203" y="588931"/>
                  <a:pt x="363462" y="584189"/>
                  <a:pt x="363462" y="578356"/>
                </a:cubicBezTo>
                <a:cubicBezTo>
                  <a:pt x="363462" y="572523"/>
                  <a:pt x="368203" y="567781"/>
                  <a:pt x="374036" y="567781"/>
                </a:cubicBezTo>
                <a:close/>
                <a:moveTo>
                  <a:pt x="436119" y="566927"/>
                </a:moveTo>
                <a:cubicBezTo>
                  <a:pt x="442430" y="566927"/>
                  <a:pt x="447547" y="572046"/>
                  <a:pt x="447547" y="578356"/>
                </a:cubicBezTo>
                <a:cubicBezTo>
                  <a:pt x="447547" y="584666"/>
                  <a:pt x="442430" y="589783"/>
                  <a:pt x="436119" y="589783"/>
                </a:cubicBezTo>
                <a:cubicBezTo>
                  <a:pt x="429809" y="589783"/>
                  <a:pt x="424692" y="584666"/>
                  <a:pt x="424692" y="578356"/>
                </a:cubicBezTo>
                <a:cubicBezTo>
                  <a:pt x="424692" y="572046"/>
                  <a:pt x="429809" y="566927"/>
                  <a:pt x="436119" y="566927"/>
                </a:cubicBezTo>
                <a:close/>
                <a:moveTo>
                  <a:pt x="496838" y="566246"/>
                </a:moveTo>
                <a:cubicBezTo>
                  <a:pt x="503524" y="566246"/>
                  <a:pt x="508948" y="571670"/>
                  <a:pt x="508948" y="578356"/>
                </a:cubicBezTo>
                <a:cubicBezTo>
                  <a:pt x="508948" y="585041"/>
                  <a:pt x="503524" y="590466"/>
                  <a:pt x="496838" y="590466"/>
                </a:cubicBezTo>
                <a:cubicBezTo>
                  <a:pt x="490152" y="590466"/>
                  <a:pt x="484729" y="585041"/>
                  <a:pt x="484729" y="578356"/>
                </a:cubicBezTo>
                <a:cubicBezTo>
                  <a:pt x="484729" y="571670"/>
                  <a:pt x="490152" y="566246"/>
                  <a:pt x="496838" y="566246"/>
                </a:cubicBezTo>
                <a:close/>
                <a:moveTo>
                  <a:pt x="558240" y="565393"/>
                </a:moveTo>
                <a:cubicBezTo>
                  <a:pt x="565403" y="565393"/>
                  <a:pt x="571203" y="571193"/>
                  <a:pt x="571203" y="578356"/>
                </a:cubicBezTo>
                <a:cubicBezTo>
                  <a:pt x="571203" y="585519"/>
                  <a:pt x="565403" y="591318"/>
                  <a:pt x="558240" y="591318"/>
                </a:cubicBezTo>
                <a:cubicBezTo>
                  <a:pt x="551077" y="591318"/>
                  <a:pt x="545278" y="585519"/>
                  <a:pt x="545278" y="578356"/>
                </a:cubicBezTo>
                <a:cubicBezTo>
                  <a:pt x="545278" y="571193"/>
                  <a:pt x="551077" y="565393"/>
                  <a:pt x="558240" y="565393"/>
                </a:cubicBezTo>
                <a:close/>
                <a:moveTo>
                  <a:pt x="619642" y="564711"/>
                </a:moveTo>
                <a:cubicBezTo>
                  <a:pt x="627180" y="564711"/>
                  <a:pt x="633286" y="570817"/>
                  <a:pt x="633286" y="578356"/>
                </a:cubicBezTo>
                <a:cubicBezTo>
                  <a:pt x="633286" y="585895"/>
                  <a:pt x="627180" y="592002"/>
                  <a:pt x="619642" y="592002"/>
                </a:cubicBezTo>
                <a:cubicBezTo>
                  <a:pt x="612103" y="592002"/>
                  <a:pt x="605997" y="585895"/>
                  <a:pt x="605997" y="578356"/>
                </a:cubicBezTo>
                <a:cubicBezTo>
                  <a:pt x="605997" y="570817"/>
                  <a:pt x="612103" y="564711"/>
                  <a:pt x="619642" y="564711"/>
                </a:cubicBezTo>
                <a:close/>
                <a:moveTo>
                  <a:pt x="681042" y="563858"/>
                </a:moveTo>
                <a:cubicBezTo>
                  <a:pt x="689041" y="563858"/>
                  <a:pt x="695539" y="570356"/>
                  <a:pt x="695539" y="578356"/>
                </a:cubicBezTo>
                <a:cubicBezTo>
                  <a:pt x="695539" y="586355"/>
                  <a:pt x="689041" y="592853"/>
                  <a:pt x="681042" y="592853"/>
                </a:cubicBezTo>
                <a:cubicBezTo>
                  <a:pt x="673043" y="592853"/>
                  <a:pt x="666545" y="586355"/>
                  <a:pt x="666545" y="578356"/>
                </a:cubicBezTo>
                <a:cubicBezTo>
                  <a:pt x="666545" y="570356"/>
                  <a:pt x="673043" y="563858"/>
                  <a:pt x="681042" y="563858"/>
                </a:cubicBezTo>
                <a:close/>
                <a:moveTo>
                  <a:pt x="743126" y="563176"/>
                </a:moveTo>
                <a:cubicBezTo>
                  <a:pt x="751517" y="563176"/>
                  <a:pt x="758306" y="569964"/>
                  <a:pt x="758306" y="578356"/>
                </a:cubicBezTo>
                <a:cubicBezTo>
                  <a:pt x="758306" y="578407"/>
                  <a:pt x="758306" y="578476"/>
                  <a:pt x="758306" y="578527"/>
                </a:cubicBezTo>
                <a:cubicBezTo>
                  <a:pt x="758203" y="586817"/>
                  <a:pt x="751415" y="593460"/>
                  <a:pt x="743126" y="593365"/>
                </a:cubicBezTo>
                <a:cubicBezTo>
                  <a:pt x="743075" y="593365"/>
                  <a:pt x="743006" y="593367"/>
                  <a:pt x="742955" y="593367"/>
                </a:cubicBezTo>
                <a:cubicBezTo>
                  <a:pt x="734666" y="593365"/>
                  <a:pt x="727946" y="586645"/>
                  <a:pt x="727946" y="578356"/>
                </a:cubicBezTo>
                <a:cubicBezTo>
                  <a:pt x="727946" y="569964"/>
                  <a:pt x="734734" y="563176"/>
                  <a:pt x="743126" y="563176"/>
                </a:cubicBezTo>
                <a:close/>
                <a:moveTo>
                  <a:pt x="803845" y="562323"/>
                </a:moveTo>
                <a:cubicBezTo>
                  <a:pt x="812697" y="562323"/>
                  <a:pt x="819878" y="569503"/>
                  <a:pt x="819878" y="578356"/>
                </a:cubicBezTo>
                <a:cubicBezTo>
                  <a:pt x="819792" y="587140"/>
                  <a:pt x="812629" y="594218"/>
                  <a:pt x="803845" y="594218"/>
                </a:cubicBezTo>
                <a:cubicBezTo>
                  <a:pt x="795062" y="594218"/>
                  <a:pt x="787898" y="587140"/>
                  <a:pt x="787813" y="578356"/>
                </a:cubicBezTo>
                <a:cubicBezTo>
                  <a:pt x="787813" y="569503"/>
                  <a:pt x="794993" y="562323"/>
                  <a:pt x="803845" y="562323"/>
                </a:cubicBezTo>
                <a:close/>
                <a:moveTo>
                  <a:pt x="865246" y="561640"/>
                </a:moveTo>
                <a:cubicBezTo>
                  <a:pt x="874661" y="561640"/>
                  <a:pt x="882302" y="569282"/>
                  <a:pt x="882302" y="578696"/>
                </a:cubicBezTo>
                <a:cubicBezTo>
                  <a:pt x="882302" y="588115"/>
                  <a:pt x="874661" y="595752"/>
                  <a:pt x="865246" y="595752"/>
                </a:cubicBezTo>
                <a:cubicBezTo>
                  <a:pt x="855832" y="595752"/>
                  <a:pt x="848191" y="588115"/>
                  <a:pt x="848191" y="578696"/>
                </a:cubicBezTo>
                <a:cubicBezTo>
                  <a:pt x="848191" y="569282"/>
                  <a:pt x="855832" y="561640"/>
                  <a:pt x="865246" y="561640"/>
                </a:cubicBezTo>
                <a:close/>
                <a:moveTo>
                  <a:pt x="926647" y="560958"/>
                </a:moveTo>
                <a:cubicBezTo>
                  <a:pt x="936062" y="560958"/>
                  <a:pt x="943703" y="568599"/>
                  <a:pt x="943703" y="578014"/>
                </a:cubicBezTo>
                <a:cubicBezTo>
                  <a:pt x="943703" y="587434"/>
                  <a:pt x="936062" y="595070"/>
                  <a:pt x="926647" y="595070"/>
                </a:cubicBezTo>
                <a:cubicBezTo>
                  <a:pt x="917233" y="595070"/>
                  <a:pt x="909592" y="587434"/>
                  <a:pt x="909592" y="578014"/>
                </a:cubicBezTo>
                <a:cubicBezTo>
                  <a:pt x="909592" y="568599"/>
                  <a:pt x="917233" y="560958"/>
                  <a:pt x="926647" y="560958"/>
                </a:cubicBezTo>
                <a:close/>
                <a:moveTo>
                  <a:pt x="988049" y="560276"/>
                </a:moveTo>
                <a:cubicBezTo>
                  <a:pt x="988169" y="560276"/>
                  <a:pt x="988271" y="560276"/>
                  <a:pt x="988390" y="560276"/>
                </a:cubicBezTo>
                <a:cubicBezTo>
                  <a:pt x="998282" y="560379"/>
                  <a:pt x="1006231" y="568463"/>
                  <a:pt x="1006129" y="578356"/>
                </a:cubicBezTo>
                <a:cubicBezTo>
                  <a:pt x="1005668" y="587978"/>
                  <a:pt x="997685" y="595514"/>
                  <a:pt x="988049" y="595412"/>
                </a:cubicBezTo>
                <a:cubicBezTo>
                  <a:pt x="978447" y="595427"/>
                  <a:pt x="970516" y="587939"/>
                  <a:pt x="969970" y="578356"/>
                </a:cubicBezTo>
                <a:cubicBezTo>
                  <a:pt x="969970" y="568379"/>
                  <a:pt x="978071" y="560276"/>
                  <a:pt x="988049" y="560276"/>
                </a:cubicBezTo>
                <a:close/>
                <a:moveTo>
                  <a:pt x="1050132" y="559594"/>
                </a:moveTo>
                <a:cubicBezTo>
                  <a:pt x="1060502" y="559594"/>
                  <a:pt x="1068894" y="567986"/>
                  <a:pt x="1068894" y="578356"/>
                </a:cubicBezTo>
                <a:cubicBezTo>
                  <a:pt x="1068894" y="578407"/>
                  <a:pt x="1068894" y="578474"/>
                  <a:pt x="1068894" y="578527"/>
                </a:cubicBezTo>
                <a:cubicBezTo>
                  <a:pt x="1068791" y="588794"/>
                  <a:pt x="1060400" y="597041"/>
                  <a:pt x="1050132" y="596948"/>
                </a:cubicBezTo>
                <a:cubicBezTo>
                  <a:pt x="1039830" y="596948"/>
                  <a:pt x="1031456" y="588651"/>
                  <a:pt x="1031371" y="578356"/>
                </a:cubicBezTo>
                <a:cubicBezTo>
                  <a:pt x="1031371" y="567986"/>
                  <a:pt x="1039762" y="559594"/>
                  <a:pt x="1050132" y="559594"/>
                </a:cubicBezTo>
                <a:close/>
                <a:moveTo>
                  <a:pt x="1110851" y="558741"/>
                </a:moveTo>
                <a:cubicBezTo>
                  <a:pt x="1110970" y="558741"/>
                  <a:pt x="1111072" y="558741"/>
                  <a:pt x="1111192" y="558741"/>
                </a:cubicBezTo>
                <a:cubicBezTo>
                  <a:pt x="1121937" y="558843"/>
                  <a:pt x="1130567" y="567610"/>
                  <a:pt x="1130465" y="578356"/>
                </a:cubicBezTo>
                <a:cubicBezTo>
                  <a:pt x="1130465" y="578407"/>
                  <a:pt x="1130465" y="578474"/>
                  <a:pt x="1130465" y="578525"/>
                </a:cubicBezTo>
                <a:cubicBezTo>
                  <a:pt x="1130363" y="589265"/>
                  <a:pt x="1121596" y="597893"/>
                  <a:pt x="1110851" y="597799"/>
                </a:cubicBezTo>
                <a:cubicBezTo>
                  <a:pt x="1100088" y="597799"/>
                  <a:pt x="1091322" y="589121"/>
                  <a:pt x="1091237" y="578356"/>
                </a:cubicBezTo>
                <a:cubicBezTo>
                  <a:pt x="1091237" y="567524"/>
                  <a:pt x="1100020" y="558741"/>
                  <a:pt x="1110851" y="558741"/>
                </a:cubicBezTo>
                <a:close/>
                <a:moveTo>
                  <a:pt x="1172252" y="558228"/>
                </a:moveTo>
                <a:cubicBezTo>
                  <a:pt x="1183373" y="558228"/>
                  <a:pt x="1192378" y="567235"/>
                  <a:pt x="1192378" y="578356"/>
                </a:cubicBezTo>
                <a:cubicBezTo>
                  <a:pt x="1192378" y="578407"/>
                  <a:pt x="1192378" y="578474"/>
                  <a:pt x="1192378" y="578525"/>
                </a:cubicBezTo>
                <a:cubicBezTo>
                  <a:pt x="1192276" y="589547"/>
                  <a:pt x="1183270" y="598405"/>
                  <a:pt x="1172252" y="598310"/>
                </a:cubicBezTo>
                <a:cubicBezTo>
                  <a:pt x="1172201" y="598310"/>
                  <a:pt x="1172133" y="598310"/>
                  <a:pt x="1172082" y="598310"/>
                </a:cubicBezTo>
                <a:cubicBezTo>
                  <a:pt x="1161064" y="598310"/>
                  <a:pt x="1152127" y="589377"/>
                  <a:pt x="1152127" y="578356"/>
                </a:cubicBezTo>
                <a:cubicBezTo>
                  <a:pt x="1152127" y="567235"/>
                  <a:pt x="1161132" y="558228"/>
                  <a:pt x="1172252" y="558228"/>
                </a:cubicBezTo>
                <a:close/>
                <a:moveTo>
                  <a:pt x="1233654" y="557547"/>
                </a:moveTo>
                <a:cubicBezTo>
                  <a:pt x="1233773" y="557547"/>
                  <a:pt x="1233876" y="557547"/>
                  <a:pt x="1233995" y="557547"/>
                </a:cubicBezTo>
                <a:cubicBezTo>
                  <a:pt x="1245388" y="557649"/>
                  <a:pt x="1254564" y="566961"/>
                  <a:pt x="1254462" y="578356"/>
                </a:cubicBezTo>
                <a:cubicBezTo>
                  <a:pt x="1254462" y="578407"/>
                  <a:pt x="1254462" y="578474"/>
                  <a:pt x="1254462" y="578525"/>
                </a:cubicBezTo>
                <a:cubicBezTo>
                  <a:pt x="1254359" y="589925"/>
                  <a:pt x="1245047" y="599087"/>
                  <a:pt x="1233654" y="598993"/>
                </a:cubicBezTo>
                <a:cubicBezTo>
                  <a:pt x="1222226" y="598993"/>
                  <a:pt x="1212948" y="589781"/>
                  <a:pt x="1212846" y="578356"/>
                </a:cubicBezTo>
                <a:cubicBezTo>
                  <a:pt x="1212846" y="566860"/>
                  <a:pt x="1222158" y="557547"/>
                  <a:pt x="1233654" y="557547"/>
                </a:cubicBezTo>
                <a:close/>
                <a:moveTo>
                  <a:pt x="1295054" y="556864"/>
                </a:moveTo>
                <a:cubicBezTo>
                  <a:pt x="1295174" y="556864"/>
                  <a:pt x="1295276" y="556864"/>
                  <a:pt x="1295396" y="556864"/>
                </a:cubicBezTo>
                <a:cubicBezTo>
                  <a:pt x="1307165" y="556967"/>
                  <a:pt x="1316648" y="566587"/>
                  <a:pt x="1316545" y="578356"/>
                </a:cubicBezTo>
                <a:cubicBezTo>
                  <a:pt x="1316545" y="578407"/>
                  <a:pt x="1316545" y="578474"/>
                  <a:pt x="1316545" y="578527"/>
                </a:cubicBezTo>
                <a:cubicBezTo>
                  <a:pt x="1316443" y="590302"/>
                  <a:pt x="1306823" y="599770"/>
                  <a:pt x="1295054" y="599676"/>
                </a:cubicBezTo>
                <a:cubicBezTo>
                  <a:pt x="1283286" y="599676"/>
                  <a:pt x="1273735" y="590131"/>
                  <a:pt x="1273735" y="578356"/>
                </a:cubicBezTo>
                <a:cubicBezTo>
                  <a:pt x="1273735" y="578305"/>
                  <a:pt x="1273735" y="578236"/>
                  <a:pt x="1273735" y="578185"/>
                </a:cubicBezTo>
                <a:cubicBezTo>
                  <a:pt x="1273735" y="566417"/>
                  <a:pt x="1283286" y="556864"/>
                  <a:pt x="1295054" y="556864"/>
                </a:cubicBezTo>
                <a:close/>
                <a:moveTo>
                  <a:pt x="1971151" y="556694"/>
                </a:moveTo>
                <a:cubicBezTo>
                  <a:pt x="1983107" y="556694"/>
                  <a:pt x="1992812" y="566398"/>
                  <a:pt x="1992812" y="578356"/>
                </a:cubicBezTo>
                <a:cubicBezTo>
                  <a:pt x="1992812" y="578407"/>
                  <a:pt x="1992812" y="578474"/>
                  <a:pt x="1992812" y="578525"/>
                </a:cubicBezTo>
                <a:cubicBezTo>
                  <a:pt x="1992710" y="590395"/>
                  <a:pt x="1983023" y="599939"/>
                  <a:pt x="1971151" y="599846"/>
                </a:cubicBezTo>
                <a:cubicBezTo>
                  <a:pt x="1971100" y="599846"/>
                  <a:pt x="1971032" y="599846"/>
                  <a:pt x="1970981" y="599846"/>
                </a:cubicBezTo>
                <a:cubicBezTo>
                  <a:pt x="1959110" y="599846"/>
                  <a:pt x="1949491" y="590225"/>
                  <a:pt x="1949491" y="578356"/>
                </a:cubicBezTo>
                <a:cubicBezTo>
                  <a:pt x="1949491" y="566398"/>
                  <a:pt x="1959195" y="556694"/>
                  <a:pt x="1971151" y="556694"/>
                </a:cubicBezTo>
                <a:close/>
                <a:moveTo>
                  <a:pt x="1357139" y="556353"/>
                </a:moveTo>
                <a:cubicBezTo>
                  <a:pt x="1369283" y="556353"/>
                  <a:pt x="1379141" y="566212"/>
                  <a:pt x="1379141" y="578356"/>
                </a:cubicBezTo>
                <a:cubicBezTo>
                  <a:pt x="1379141" y="578407"/>
                  <a:pt x="1379141" y="578474"/>
                  <a:pt x="1379141" y="578525"/>
                </a:cubicBezTo>
                <a:cubicBezTo>
                  <a:pt x="1379039" y="590582"/>
                  <a:pt x="1369197" y="600281"/>
                  <a:pt x="1357139" y="600186"/>
                </a:cubicBezTo>
                <a:cubicBezTo>
                  <a:pt x="1357088" y="600186"/>
                  <a:pt x="1357020" y="600186"/>
                  <a:pt x="1356968" y="600186"/>
                </a:cubicBezTo>
                <a:cubicBezTo>
                  <a:pt x="1344910" y="600186"/>
                  <a:pt x="1335137" y="590412"/>
                  <a:pt x="1335137" y="578356"/>
                </a:cubicBezTo>
                <a:cubicBezTo>
                  <a:pt x="1335137" y="566212"/>
                  <a:pt x="1344995" y="556353"/>
                  <a:pt x="1357139" y="556353"/>
                </a:cubicBezTo>
                <a:close/>
                <a:moveTo>
                  <a:pt x="1417858" y="555671"/>
                </a:moveTo>
                <a:cubicBezTo>
                  <a:pt x="1417977" y="555671"/>
                  <a:pt x="1418079" y="555671"/>
                  <a:pt x="1418199" y="555671"/>
                </a:cubicBezTo>
                <a:cubicBezTo>
                  <a:pt x="1430632" y="555774"/>
                  <a:pt x="1440644" y="565921"/>
                  <a:pt x="1440542" y="578356"/>
                </a:cubicBezTo>
                <a:cubicBezTo>
                  <a:pt x="1440542" y="578407"/>
                  <a:pt x="1440542" y="578474"/>
                  <a:pt x="1440542" y="578525"/>
                </a:cubicBezTo>
                <a:cubicBezTo>
                  <a:pt x="1440440" y="590960"/>
                  <a:pt x="1430292" y="600963"/>
                  <a:pt x="1417858" y="600870"/>
                </a:cubicBezTo>
                <a:cubicBezTo>
                  <a:pt x="1405390" y="600870"/>
                  <a:pt x="1395276" y="590817"/>
                  <a:pt x="1395174" y="578356"/>
                </a:cubicBezTo>
                <a:cubicBezTo>
                  <a:pt x="1395174" y="565820"/>
                  <a:pt x="1405322" y="555671"/>
                  <a:pt x="1417858" y="555671"/>
                </a:cubicBezTo>
                <a:close/>
                <a:moveTo>
                  <a:pt x="1479259" y="555159"/>
                </a:moveTo>
                <a:cubicBezTo>
                  <a:pt x="1492068" y="555159"/>
                  <a:pt x="1502455" y="565547"/>
                  <a:pt x="1502455" y="578356"/>
                </a:cubicBezTo>
                <a:cubicBezTo>
                  <a:pt x="1502455" y="578407"/>
                  <a:pt x="1502455" y="578474"/>
                  <a:pt x="1502455" y="578525"/>
                </a:cubicBezTo>
                <a:cubicBezTo>
                  <a:pt x="1502353" y="591243"/>
                  <a:pt x="1491983" y="601475"/>
                  <a:pt x="1479259" y="601380"/>
                </a:cubicBezTo>
                <a:cubicBezTo>
                  <a:pt x="1479140" y="601383"/>
                  <a:pt x="1479037" y="601383"/>
                  <a:pt x="1478918" y="601380"/>
                </a:cubicBezTo>
                <a:cubicBezTo>
                  <a:pt x="1466296" y="601287"/>
                  <a:pt x="1456131" y="590976"/>
                  <a:pt x="1456233" y="578356"/>
                </a:cubicBezTo>
                <a:cubicBezTo>
                  <a:pt x="1456233" y="578304"/>
                  <a:pt x="1456233" y="578236"/>
                  <a:pt x="1456233" y="578185"/>
                </a:cubicBezTo>
                <a:cubicBezTo>
                  <a:pt x="1456233" y="565461"/>
                  <a:pt x="1466535" y="555159"/>
                  <a:pt x="1479259" y="555159"/>
                </a:cubicBezTo>
                <a:close/>
                <a:moveTo>
                  <a:pt x="1540660" y="554648"/>
                </a:moveTo>
                <a:cubicBezTo>
                  <a:pt x="1553759" y="554648"/>
                  <a:pt x="1564367" y="565257"/>
                  <a:pt x="1564367" y="578356"/>
                </a:cubicBezTo>
                <a:cubicBezTo>
                  <a:pt x="1564367" y="578407"/>
                  <a:pt x="1564367" y="578474"/>
                  <a:pt x="1564367" y="578527"/>
                </a:cubicBezTo>
                <a:cubicBezTo>
                  <a:pt x="1564265" y="591526"/>
                  <a:pt x="1553656" y="601987"/>
                  <a:pt x="1540660" y="601893"/>
                </a:cubicBezTo>
                <a:cubicBezTo>
                  <a:pt x="1527663" y="601893"/>
                  <a:pt x="1517123" y="591356"/>
                  <a:pt x="1517123" y="578356"/>
                </a:cubicBezTo>
                <a:cubicBezTo>
                  <a:pt x="1517123" y="578305"/>
                  <a:pt x="1517123" y="578237"/>
                  <a:pt x="1517123" y="578186"/>
                </a:cubicBezTo>
                <a:cubicBezTo>
                  <a:pt x="1517123" y="565188"/>
                  <a:pt x="1527663" y="554648"/>
                  <a:pt x="1540660" y="554648"/>
                </a:cubicBezTo>
                <a:close/>
                <a:moveTo>
                  <a:pt x="1602061" y="554305"/>
                </a:moveTo>
                <a:cubicBezTo>
                  <a:pt x="1615348" y="554305"/>
                  <a:pt x="1626110" y="565068"/>
                  <a:pt x="1626110" y="578356"/>
                </a:cubicBezTo>
                <a:cubicBezTo>
                  <a:pt x="1626008" y="591570"/>
                  <a:pt x="1615279" y="602234"/>
                  <a:pt x="1602061" y="602234"/>
                </a:cubicBezTo>
                <a:cubicBezTo>
                  <a:pt x="1588877" y="602234"/>
                  <a:pt x="1578183" y="591543"/>
                  <a:pt x="1578183" y="578356"/>
                </a:cubicBezTo>
                <a:cubicBezTo>
                  <a:pt x="1578183" y="565137"/>
                  <a:pt x="1588843" y="554392"/>
                  <a:pt x="1602061" y="554305"/>
                </a:cubicBezTo>
                <a:close/>
                <a:moveTo>
                  <a:pt x="1909067" y="553283"/>
                </a:moveTo>
                <a:cubicBezTo>
                  <a:pt x="1922917" y="553283"/>
                  <a:pt x="1934139" y="564505"/>
                  <a:pt x="1934139" y="578356"/>
                </a:cubicBezTo>
                <a:cubicBezTo>
                  <a:pt x="1934139" y="578407"/>
                  <a:pt x="1934139" y="578474"/>
                  <a:pt x="1934139" y="578525"/>
                </a:cubicBezTo>
                <a:cubicBezTo>
                  <a:pt x="1934037" y="592279"/>
                  <a:pt x="1922814" y="603351"/>
                  <a:pt x="1909067" y="603258"/>
                </a:cubicBezTo>
                <a:cubicBezTo>
                  <a:pt x="1895320" y="603258"/>
                  <a:pt x="1884166" y="592108"/>
                  <a:pt x="1884166" y="578356"/>
                </a:cubicBezTo>
                <a:cubicBezTo>
                  <a:pt x="1884166" y="578305"/>
                  <a:pt x="1884166" y="578236"/>
                  <a:pt x="1884166" y="578185"/>
                </a:cubicBezTo>
                <a:cubicBezTo>
                  <a:pt x="1884166" y="564438"/>
                  <a:pt x="1895320" y="553283"/>
                  <a:pt x="1909067" y="553283"/>
                </a:cubicBezTo>
                <a:close/>
                <a:moveTo>
                  <a:pt x="1847667" y="553283"/>
                </a:moveTo>
                <a:cubicBezTo>
                  <a:pt x="1861516" y="553283"/>
                  <a:pt x="1872739" y="564505"/>
                  <a:pt x="1872739" y="578356"/>
                </a:cubicBezTo>
                <a:cubicBezTo>
                  <a:pt x="1872739" y="578407"/>
                  <a:pt x="1872739" y="578474"/>
                  <a:pt x="1872739" y="578525"/>
                </a:cubicBezTo>
                <a:cubicBezTo>
                  <a:pt x="1872636" y="592279"/>
                  <a:pt x="1861414" y="603351"/>
                  <a:pt x="1847667" y="603258"/>
                </a:cubicBezTo>
                <a:cubicBezTo>
                  <a:pt x="1833920" y="603258"/>
                  <a:pt x="1822765" y="592108"/>
                  <a:pt x="1822765" y="578356"/>
                </a:cubicBezTo>
                <a:cubicBezTo>
                  <a:pt x="1822765" y="578305"/>
                  <a:pt x="1822765" y="578236"/>
                  <a:pt x="1822765" y="578185"/>
                </a:cubicBezTo>
                <a:cubicBezTo>
                  <a:pt x="1822765" y="564438"/>
                  <a:pt x="1833920" y="553283"/>
                  <a:pt x="1847667" y="553283"/>
                </a:cubicBezTo>
                <a:close/>
                <a:moveTo>
                  <a:pt x="1786265" y="553283"/>
                </a:moveTo>
                <a:cubicBezTo>
                  <a:pt x="1800012" y="553283"/>
                  <a:pt x="1811166" y="564438"/>
                  <a:pt x="1811166" y="578185"/>
                </a:cubicBezTo>
                <a:cubicBezTo>
                  <a:pt x="1811166" y="578236"/>
                  <a:pt x="1811166" y="578305"/>
                  <a:pt x="1811166" y="578356"/>
                </a:cubicBezTo>
                <a:cubicBezTo>
                  <a:pt x="1811064" y="592015"/>
                  <a:pt x="1799927" y="603010"/>
                  <a:pt x="1786265" y="602916"/>
                </a:cubicBezTo>
                <a:cubicBezTo>
                  <a:pt x="1772603" y="602916"/>
                  <a:pt x="1761534" y="591842"/>
                  <a:pt x="1761534" y="578185"/>
                </a:cubicBezTo>
                <a:cubicBezTo>
                  <a:pt x="1761534" y="578133"/>
                  <a:pt x="1761534" y="578066"/>
                  <a:pt x="1761534" y="578014"/>
                </a:cubicBezTo>
                <a:cubicBezTo>
                  <a:pt x="1761534" y="564352"/>
                  <a:pt x="1772603" y="553283"/>
                  <a:pt x="1786265" y="553283"/>
                </a:cubicBezTo>
                <a:close/>
                <a:moveTo>
                  <a:pt x="1724864" y="553283"/>
                </a:moveTo>
                <a:cubicBezTo>
                  <a:pt x="1738526" y="553283"/>
                  <a:pt x="1749595" y="564352"/>
                  <a:pt x="1749595" y="578014"/>
                </a:cubicBezTo>
                <a:cubicBezTo>
                  <a:pt x="1749595" y="578066"/>
                  <a:pt x="1749595" y="578133"/>
                  <a:pt x="1749595" y="578185"/>
                </a:cubicBezTo>
                <a:cubicBezTo>
                  <a:pt x="1749493" y="591749"/>
                  <a:pt x="1738424" y="602669"/>
                  <a:pt x="1724864" y="602574"/>
                </a:cubicBezTo>
                <a:cubicBezTo>
                  <a:pt x="1724745" y="602574"/>
                  <a:pt x="1724642" y="602574"/>
                  <a:pt x="1724523" y="602574"/>
                </a:cubicBezTo>
                <a:cubicBezTo>
                  <a:pt x="1711049" y="602481"/>
                  <a:pt x="1700201" y="591484"/>
                  <a:pt x="1700303" y="578014"/>
                </a:cubicBezTo>
                <a:cubicBezTo>
                  <a:pt x="1700303" y="577963"/>
                  <a:pt x="1700303" y="577895"/>
                  <a:pt x="1700303" y="577844"/>
                </a:cubicBezTo>
                <a:cubicBezTo>
                  <a:pt x="1700303" y="564283"/>
                  <a:pt x="1711305" y="553283"/>
                  <a:pt x="1724864" y="553283"/>
                </a:cubicBezTo>
                <a:close/>
                <a:moveTo>
                  <a:pt x="1664145" y="553283"/>
                </a:moveTo>
                <a:cubicBezTo>
                  <a:pt x="1664367" y="553283"/>
                  <a:pt x="1664606" y="553283"/>
                  <a:pt x="1664844" y="553300"/>
                </a:cubicBezTo>
                <a:cubicBezTo>
                  <a:pt x="1678301" y="553676"/>
                  <a:pt x="1688910" y="564899"/>
                  <a:pt x="1688535" y="578356"/>
                </a:cubicBezTo>
                <a:cubicBezTo>
                  <a:pt x="1688433" y="591760"/>
                  <a:pt x="1677551" y="602574"/>
                  <a:pt x="1664145" y="602574"/>
                </a:cubicBezTo>
                <a:cubicBezTo>
                  <a:pt x="1663906" y="602574"/>
                  <a:pt x="1663684" y="602571"/>
                  <a:pt x="1663446" y="602565"/>
                </a:cubicBezTo>
                <a:cubicBezTo>
                  <a:pt x="1650074" y="602188"/>
                  <a:pt x="1639551" y="591043"/>
                  <a:pt x="1639925" y="577673"/>
                </a:cubicBezTo>
                <a:cubicBezTo>
                  <a:pt x="1639925" y="577622"/>
                  <a:pt x="1639925" y="577554"/>
                  <a:pt x="1639925" y="577503"/>
                </a:cubicBezTo>
                <a:cubicBezTo>
                  <a:pt x="1639925" y="564131"/>
                  <a:pt x="1650773" y="553283"/>
                  <a:pt x="1664145" y="553283"/>
                </a:cubicBezTo>
                <a:close/>
                <a:moveTo>
                  <a:pt x="5995" y="511881"/>
                </a:moveTo>
                <a:cubicBezTo>
                  <a:pt x="8727" y="511881"/>
                  <a:pt x="10941" y="514095"/>
                  <a:pt x="10941" y="516827"/>
                </a:cubicBezTo>
                <a:cubicBezTo>
                  <a:pt x="10941" y="519559"/>
                  <a:pt x="8727" y="521773"/>
                  <a:pt x="5995" y="521773"/>
                </a:cubicBezTo>
                <a:cubicBezTo>
                  <a:pt x="3263" y="521773"/>
                  <a:pt x="1049" y="519559"/>
                  <a:pt x="1049" y="516827"/>
                </a:cubicBezTo>
                <a:cubicBezTo>
                  <a:pt x="1049" y="514095"/>
                  <a:pt x="3263" y="511881"/>
                  <a:pt x="5995" y="511881"/>
                </a:cubicBezTo>
                <a:close/>
                <a:moveTo>
                  <a:pt x="67030" y="510139"/>
                </a:moveTo>
                <a:cubicBezTo>
                  <a:pt x="70799" y="510139"/>
                  <a:pt x="73853" y="513192"/>
                  <a:pt x="73853" y="516962"/>
                </a:cubicBezTo>
                <a:cubicBezTo>
                  <a:pt x="73853" y="520731"/>
                  <a:pt x="70799" y="523784"/>
                  <a:pt x="67030" y="523784"/>
                </a:cubicBezTo>
                <a:cubicBezTo>
                  <a:pt x="63261" y="523784"/>
                  <a:pt x="60208" y="520731"/>
                  <a:pt x="60208" y="516962"/>
                </a:cubicBezTo>
                <a:cubicBezTo>
                  <a:pt x="60208" y="513192"/>
                  <a:pt x="63261" y="510139"/>
                  <a:pt x="67030" y="510139"/>
                </a:cubicBezTo>
                <a:close/>
                <a:moveTo>
                  <a:pt x="129113" y="509287"/>
                </a:moveTo>
                <a:cubicBezTo>
                  <a:pt x="133360" y="509287"/>
                  <a:pt x="136788" y="512716"/>
                  <a:pt x="136788" y="516962"/>
                </a:cubicBezTo>
                <a:cubicBezTo>
                  <a:pt x="136788" y="521209"/>
                  <a:pt x="133360" y="524630"/>
                  <a:pt x="129113" y="524630"/>
                </a:cubicBezTo>
                <a:cubicBezTo>
                  <a:pt x="124866" y="524630"/>
                  <a:pt x="121438" y="521209"/>
                  <a:pt x="121438" y="516962"/>
                </a:cubicBezTo>
                <a:cubicBezTo>
                  <a:pt x="121438" y="512716"/>
                  <a:pt x="124866" y="509287"/>
                  <a:pt x="129113" y="509287"/>
                </a:cubicBezTo>
                <a:close/>
                <a:moveTo>
                  <a:pt x="189833" y="508434"/>
                </a:moveTo>
                <a:cubicBezTo>
                  <a:pt x="194540" y="508434"/>
                  <a:pt x="198360" y="512254"/>
                  <a:pt x="198360" y="516961"/>
                </a:cubicBezTo>
                <a:cubicBezTo>
                  <a:pt x="198360" y="521669"/>
                  <a:pt x="194540" y="525482"/>
                  <a:pt x="189833" y="525482"/>
                </a:cubicBezTo>
                <a:cubicBezTo>
                  <a:pt x="185159" y="525397"/>
                  <a:pt x="181390" y="521635"/>
                  <a:pt x="181305" y="516961"/>
                </a:cubicBezTo>
                <a:cubicBezTo>
                  <a:pt x="181305" y="512254"/>
                  <a:pt x="185125" y="508434"/>
                  <a:pt x="189833" y="508434"/>
                </a:cubicBezTo>
                <a:close/>
                <a:moveTo>
                  <a:pt x="251234" y="507752"/>
                </a:moveTo>
                <a:cubicBezTo>
                  <a:pt x="256317" y="507752"/>
                  <a:pt x="260444" y="511879"/>
                  <a:pt x="260444" y="516962"/>
                </a:cubicBezTo>
                <a:cubicBezTo>
                  <a:pt x="260444" y="522044"/>
                  <a:pt x="256317" y="526165"/>
                  <a:pt x="251234" y="526165"/>
                </a:cubicBezTo>
                <a:cubicBezTo>
                  <a:pt x="246186" y="526079"/>
                  <a:pt x="242109" y="522010"/>
                  <a:pt x="242024" y="516962"/>
                </a:cubicBezTo>
                <a:cubicBezTo>
                  <a:pt x="242024" y="511879"/>
                  <a:pt x="246151" y="507752"/>
                  <a:pt x="251234" y="507752"/>
                </a:cubicBezTo>
                <a:close/>
                <a:moveTo>
                  <a:pt x="312635" y="506898"/>
                </a:moveTo>
                <a:cubicBezTo>
                  <a:pt x="312755" y="506898"/>
                  <a:pt x="312857" y="506898"/>
                  <a:pt x="312976" y="506898"/>
                </a:cubicBezTo>
                <a:cubicBezTo>
                  <a:pt x="318434" y="507001"/>
                  <a:pt x="322800" y="511504"/>
                  <a:pt x="322698" y="516961"/>
                </a:cubicBezTo>
                <a:cubicBezTo>
                  <a:pt x="322698" y="522522"/>
                  <a:pt x="318196" y="527017"/>
                  <a:pt x="312635" y="527017"/>
                </a:cubicBezTo>
                <a:cubicBezTo>
                  <a:pt x="307109" y="526932"/>
                  <a:pt x="302657" y="522488"/>
                  <a:pt x="302573" y="516961"/>
                </a:cubicBezTo>
                <a:cubicBezTo>
                  <a:pt x="302573" y="511401"/>
                  <a:pt x="307075" y="506898"/>
                  <a:pt x="312635" y="506898"/>
                </a:cubicBezTo>
                <a:close/>
                <a:moveTo>
                  <a:pt x="374036" y="506045"/>
                </a:moveTo>
                <a:cubicBezTo>
                  <a:pt x="374156" y="506045"/>
                  <a:pt x="374258" y="506045"/>
                  <a:pt x="374378" y="506045"/>
                </a:cubicBezTo>
                <a:cubicBezTo>
                  <a:pt x="380313" y="506148"/>
                  <a:pt x="385055" y="511026"/>
                  <a:pt x="384952" y="516961"/>
                </a:cubicBezTo>
                <a:cubicBezTo>
                  <a:pt x="384952" y="522982"/>
                  <a:pt x="380057" y="527870"/>
                  <a:pt x="374036" y="527870"/>
                </a:cubicBezTo>
                <a:cubicBezTo>
                  <a:pt x="368015" y="527870"/>
                  <a:pt x="363121" y="522982"/>
                  <a:pt x="363121" y="516961"/>
                </a:cubicBezTo>
                <a:cubicBezTo>
                  <a:pt x="363121" y="510940"/>
                  <a:pt x="368015" y="506045"/>
                  <a:pt x="374036" y="506045"/>
                </a:cubicBezTo>
                <a:close/>
                <a:moveTo>
                  <a:pt x="436119" y="505364"/>
                </a:moveTo>
                <a:cubicBezTo>
                  <a:pt x="436239" y="505364"/>
                  <a:pt x="436341" y="505364"/>
                  <a:pt x="436460" y="505364"/>
                </a:cubicBezTo>
                <a:cubicBezTo>
                  <a:pt x="442772" y="505467"/>
                  <a:pt x="447820" y="510651"/>
                  <a:pt x="447717" y="516961"/>
                </a:cubicBezTo>
                <a:cubicBezTo>
                  <a:pt x="447717" y="523374"/>
                  <a:pt x="442533" y="528552"/>
                  <a:pt x="436119" y="528552"/>
                </a:cubicBezTo>
                <a:cubicBezTo>
                  <a:pt x="429758" y="528467"/>
                  <a:pt x="424607" y="523324"/>
                  <a:pt x="424522" y="516961"/>
                </a:cubicBezTo>
                <a:cubicBezTo>
                  <a:pt x="424522" y="510549"/>
                  <a:pt x="429706" y="505364"/>
                  <a:pt x="436119" y="505364"/>
                </a:cubicBezTo>
                <a:close/>
                <a:moveTo>
                  <a:pt x="496839" y="504510"/>
                </a:moveTo>
                <a:cubicBezTo>
                  <a:pt x="496958" y="504510"/>
                  <a:pt x="497060" y="504510"/>
                  <a:pt x="497179" y="504510"/>
                </a:cubicBezTo>
                <a:cubicBezTo>
                  <a:pt x="503968" y="504614"/>
                  <a:pt x="509392" y="510174"/>
                  <a:pt x="509290" y="516961"/>
                </a:cubicBezTo>
                <a:cubicBezTo>
                  <a:pt x="509290" y="523835"/>
                  <a:pt x="503712" y="529405"/>
                  <a:pt x="496839" y="529405"/>
                </a:cubicBezTo>
                <a:cubicBezTo>
                  <a:pt x="489965" y="529405"/>
                  <a:pt x="484388" y="523835"/>
                  <a:pt x="484388" y="516961"/>
                </a:cubicBezTo>
                <a:cubicBezTo>
                  <a:pt x="484388" y="510088"/>
                  <a:pt x="489965" y="504510"/>
                  <a:pt x="496839" y="504510"/>
                </a:cubicBezTo>
                <a:close/>
                <a:moveTo>
                  <a:pt x="558240" y="503829"/>
                </a:moveTo>
                <a:cubicBezTo>
                  <a:pt x="558360" y="503829"/>
                  <a:pt x="558462" y="503829"/>
                  <a:pt x="558581" y="503829"/>
                </a:cubicBezTo>
                <a:cubicBezTo>
                  <a:pt x="565745" y="503931"/>
                  <a:pt x="571476" y="509799"/>
                  <a:pt x="571373" y="516962"/>
                </a:cubicBezTo>
                <a:cubicBezTo>
                  <a:pt x="571373" y="524203"/>
                  <a:pt x="565489" y="530088"/>
                  <a:pt x="558240" y="530088"/>
                </a:cubicBezTo>
                <a:cubicBezTo>
                  <a:pt x="551026" y="530002"/>
                  <a:pt x="545192" y="524169"/>
                  <a:pt x="545108" y="516962"/>
                </a:cubicBezTo>
                <a:cubicBezTo>
                  <a:pt x="545108" y="509713"/>
                  <a:pt x="550991" y="503829"/>
                  <a:pt x="558240" y="503829"/>
                </a:cubicBezTo>
                <a:close/>
                <a:moveTo>
                  <a:pt x="619642" y="502975"/>
                </a:moveTo>
                <a:cubicBezTo>
                  <a:pt x="627368" y="502975"/>
                  <a:pt x="633627" y="509235"/>
                  <a:pt x="633627" y="516961"/>
                </a:cubicBezTo>
                <a:cubicBezTo>
                  <a:pt x="633627" y="524681"/>
                  <a:pt x="627368" y="530940"/>
                  <a:pt x="619642" y="530940"/>
                </a:cubicBezTo>
                <a:cubicBezTo>
                  <a:pt x="611915" y="530940"/>
                  <a:pt x="605656" y="524681"/>
                  <a:pt x="605656" y="516961"/>
                </a:cubicBezTo>
                <a:cubicBezTo>
                  <a:pt x="605656" y="509235"/>
                  <a:pt x="611915" y="502975"/>
                  <a:pt x="619642" y="502975"/>
                </a:cubicBezTo>
                <a:close/>
                <a:moveTo>
                  <a:pt x="743126" y="502122"/>
                </a:moveTo>
                <a:cubicBezTo>
                  <a:pt x="751704" y="502122"/>
                  <a:pt x="758646" y="509064"/>
                  <a:pt x="758646" y="517643"/>
                </a:cubicBezTo>
                <a:cubicBezTo>
                  <a:pt x="758646" y="517695"/>
                  <a:pt x="758646" y="517763"/>
                  <a:pt x="758646" y="517814"/>
                </a:cubicBezTo>
                <a:cubicBezTo>
                  <a:pt x="758544" y="526284"/>
                  <a:pt x="751602" y="533089"/>
                  <a:pt x="743126" y="532987"/>
                </a:cubicBezTo>
                <a:cubicBezTo>
                  <a:pt x="743074" y="532987"/>
                  <a:pt x="743006" y="532987"/>
                  <a:pt x="742955" y="532987"/>
                </a:cubicBezTo>
                <a:cubicBezTo>
                  <a:pt x="734478" y="532987"/>
                  <a:pt x="727605" y="526113"/>
                  <a:pt x="727605" y="517643"/>
                </a:cubicBezTo>
                <a:cubicBezTo>
                  <a:pt x="727605" y="509064"/>
                  <a:pt x="734547" y="502122"/>
                  <a:pt x="743126" y="502122"/>
                </a:cubicBezTo>
                <a:close/>
                <a:moveTo>
                  <a:pt x="681042" y="502122"/>
                </a:moveTo>
                <a:cubicBezTo>
                  <a:pt x="689229" y="502122"/>
                  <a:pt x="695881" y="508775"/>
                  <a:pt x="695881" y="516961"/>
                </a:cubicBezTo>
                <a:cubicBezTo>
                  <a:pt x="695881" y="525140"/>
                  <a:pt x="689229" y="531793"/>
                  <a:pt x="681042" y="531793"/>
                </a:cubicBezTo>
                <a:cubicBezTo>
                  <a:pt x="672856" y="531793"/>
                  <a:pt x="666204" y="525140"/>
                  <a:pt x="666204" y="516961"/>
                </a:cubicBezTo>
                <a:cubicBezTo>
                  <a:pt x="666204" y="508775"/>
                  <a:pt x="672838" y="502122"/>
                  <a:pt x="681042" y="502122"/>
                </a:cubicBezTo>
                <a:close/>
                <a:moveTo>
                  <a:pt x="803844" y="500587"/>
                </a:moveTo>
                <a:cubicBezTo>
                  <a:pt x="813259" y="500587"/>
                  <a:pt x="820900" y="508229"/>
                  <a:pt x="820900" y="517643"/>
                </a:cubicBezTo>
                <a:cubicBezTo>
                  <a:pt x="820440" y="526726"/>
                  <a:pt x="812935" y="533856"/>
                  <a:pt x="803844" y="533839"/>
                </a:cubicBezTo>
                <a:cubicBezTo>
                  <a:pt x="794754" y="533856"/>
                  <a:pt x="787249" y="526726"/>
                  <a:pt x="786789" y="517643"/>
                </a:cubicBezTo>
                <a:cubicBezTo>
                  <a:pt x="786789" y="508229"/>
                  <a:pt x="794430" y="500587"/>
                  <a:pt x="803844" y="500587"/>
                </a:cubicBezTo>
                <a:close/>
                <a:moveTo>
                  <a:pt x="865246" y="499906"/>
                </a:moveTo>
                <a:cubicBezTo>
                  <a:pt x="874661" y="499906"/>
                  <a:pt x="882302" y="507546"/>
                  <a:pt x="882302" y="516961"/>
                </a:cubicBezTo>
                <a:cubicBezTo>
                  <a:pt x="882302" y="526369"/>
                  <a:pt x="874661" y="534010"/>
                  <a:pt x="865246" y="534010"/>
                </a:cubicBezTo>
                <a:cubicBezTo>
                  <a:pt x="855832" y="534010"/>
                  <a:pt x="848191" y="526369"/>
                  <a:pt x="848191" y="516961"/>
                </a:cubicBezTo>
                <a:cubicBezTo>
                  <a:pt x="848191" y="507546"/>
                  <a:pt x="855832" y="499906"/>
                  <a:pt x="865246" y="499906"/>
                </a:cubicBezTo>
                <a:close/>
                <a:moveTo>
                  <a:pt x="927014" y="499089"/>
                </a:moveTo>
                <a:cubicBezTo>
                  <a:pt x="936811" y="499089"/>
                  <a:pt x="944752" y="507032"/>
                  <a:pt x="944752" y="516827"/>
                </a:cubicBezTo>
                <a:cubicBezTo>
                  <a:pt x="944752" y="526617"/>
                  <a:pt x="936811" y="534558"/>
                  <a:pt x="927014" y="534558"/>
                </a:cubicBezTo>
                <a:cubicBezTo>
                  <a:pt x="917218" y="534558"/>
                  <a:pt x="909276" y="526617"/>
                  <a:pt x="909276" y="516827"/>
                </a:cubicBezTo>
                <a:cubicBezTo>
                  <a:pt x="909276" y="507032"/>
                  <a:pt x="917218" y="499089"/>
                  <a:pt x="927014" y="499089"/>
                </a:cubicBezTo>
                <a:close/>
                <a:moveTo>
                  <a:pt x="988048" y="498370"/>
                </a:moveTo>
                <a:cubicBezTo>
                  <a:pt x="998316" y="498370"/>
                  <a:pt x="1006640" y="506695"/>
                  <a:pt x="1006640" y="516961"/>
                </a:cubicBezTo>
                <a:cubicBezTo>
                  <a:pt x="1006640" y="517013"/>
                  <a:pt x="1006640" y="517081"/>
                  <a:pt x="1006640" y="517132"/>
                </a:cubicBezTo>
                <a:cubicBezTo>
                  <a:pt x="1006537" y="527290"/>
                  <a:pt x="998214" y="535476"/>
                  <a:pt x="988048" y="535374"/>
                </a:cubicBezTo>
                <a:cubicBezTo>
                  <a:pt x="987997" y="535374"/>
                  <a:pt x="987929" y="535374"/>
                  <a:pt x="987878" y="535374"/>
                </a:cubicBezTo>
                <a:cubicBezTo>
                  <a:pt x="977696" y="535374"/>
                  <a:pt x="969458" y="527119"/>
                  <a:pt x="969458" y="516961"/>
                </a:cubicBezTo>
                <a:cubicBezTo>
                  <a:pt x="969458" y="506695"/>
                  <a:pt x="977781" y="498370"/>
                  <a:pt x="988048" y="498370"/>
                </a:cubicBezTo>
                <a:close/>
                <a:moveTo>
                  <a:pt x="1050132" y="497688"/>
                </a:moveTo>
                <a:cubicBezTo>
                  <a:pt x="1050303" y="497688"/>
                  <a:pt x="1050473" y="497688"/>
                  <a:pt x="1050643" y="497688"/>
                </a:cubicBezTo>
                <a:cubicBezTo>
                  <a:pt x="1061201" y="497877"/>
                  <a:pt x="1069592" y="506592"/>
                  <a:pt x="1069405" y="517132"/>
                </a:cubicBezTo>
                <a:cubicBezTo>
                  <a:pt x="1069405" y="517183"/>
                  <a:pt x="1069405" y="517252"/>
                  <a:pt x="1069405" y="517303"/>
                </a:cubicBezTo>
                <a:cubicBezTo>
                  <a:pt x="1069303" y="527853"/>
                  <a:pt x="1060689" y="536330"/>
                  <a:pt x="1050132" y="536228"/>
                </a:cubicBezTo>
                <a:cubicBezTo>
                  <a:pt x="1039489" y="536228"/>
                  <a:pt x="1030859" y="527598"/>
                  <a:pt x="1030859" y="516962"/>
                </a:cubicBezTo>
                <a:cubicBezTo>
                  <a:pt x="1030859" y="506320"/>
                  <a:pt x="1039489" y="497688"/>
                  <a:pt x="1050132" y="497688"/>
                </a:cubicBezTo>
                <a:close/>
                <a:moveTo>
                  <a:pt x="1110851" y="497007"/>
                </a:moveTo>
                <a:cubicBezTo>
                  <a:pt x="1121870" y="497007"/>
                  <a:pt x="1130807" y="505945"/>
                  <a:pt x="1130807" y="516962"/>
                </a:cubicBezTo>
                <a:cubicBezTo>
                  <a:pt x="1130807" y="517013"/>
                  <a:pt x="1130807" y="517081"/>
                  <a:pt x="1130807" y="517132"/>
                </a:cubicBezTo>
                <a:cubicBezTo>
                  <a:pt x="1130705" y="528058"/>
                  <a:pt x="1121784" y="536842"/>
                  <a:pt x="1110851" y="536740"/>
                </a:cubicBezTo>
                <a:cubicBezTo>
                  <a:pt x="1099919" y="536740"/>
                  <a:pt x="1091067" y="527888"/>
                  <a:pt x="1091067" y="516962"/>
                </a:cubicBezTo>
                <a:cubicBezTo>
                  <a:pt x="1091067" y="516911"/>
                  <a:pt x="1091067" y="516842"/>
                  <a:pt x="1091067" y="516791"/>
                </a:cubicBezTo>
                <a:cubicBezTo>
                  <a:pt x="1091067" y="505859"/>
                  <a:pt x="1099919" y="497007"/>
                  <a:pt x="1110851" y="497007"/>
                </a:cubicBezTo>
                <a:close/>
                <a:moveTo>
                  <a:pt x="1172619" y="496190"/>
                </a:moveTo>
                <a:cubicBezTo>
                  <a:pt x="1184017" y="496190"/>
                  <a:pt x="1193256" y="505430"/>
                  <a:pt x="1193256" y="516827"/>
                </a:cubicBezTo>
                <a:cubicBezTo>
                  <a:pt x="1193256" y="528216"/>
                  <a:pt x="1184017" y="537457"/>
                  <a:pt x="1172619" y="537457"/>
                </a:cubicBezTo>
                <a:cubicBezTo>
                  <a:pt x="1161221" y="537457"/>
                  <a:pt x="1151981" y="528216"/>
                  <a:pt x="1151981" y="516827"/>
                </a:cubicBezTo>
                <a:cubicBezTo>
                  <a:pt x="1151981" y="505430"/>
                  <a:pt x="1161221" y="496190"/>
                  <a:pt x="1172619" y="496190"/>
                </a:cubicBezTo>
                <a:close/>
                <a:moveTo>
                  <a:pt x="1233654" y="495642"/>
                </a:moveTo>
                <a:cubicBezTo>
                  <a:pt x="1245423" y="495642"/>
                  <a:pt x="1254974" y="505194"/>
                  <a:pt x="1254974" y="516961"/>
                </a:cubicBezTo>
                <a:cubicBezTo>
                  <a:pt x="1254974" y="517012"/>
                  <a:pt x="1254974" y="517081"/>
                  <a:pt x="1254974" y="517132"/>
                </a:cubicBezTo>
                <a:cubicBezTo>
                  <a:pt x="1254871" y="528808"/>
                  <a:pt x="1245337" y="538206"/>
                  <a:pt x="1233654" y="538104"/>
                </a:cubicBezTo>
                <a:cubicBezTo>
                  <a:pt x="1233534" y="538104"/>
                  <a:pt x="1233432" y="538104"/>
                  <a:pt x="1233313" y="538104"/>
                </a:cubicBezTo>
                <a:cubicBezTo>
                  <a:pt x="1221732" y="538001"/>
                  <a:pt x="1212402" y="528536"/>
                  <a:pt x="1212504" y="516961"/>
                </a:cubicBezTo>
                <a:cubicBezTo>
                  <a:pt x="1212504" y="516910"/>
                  <a:pt x="1212504" y="516842"/>
                  <a:pt x="1212504" y="516791"/>
                </a:cubicBezTo>
                <a:cubicBezTo>
                  <a:pt x="1212504" y="505108"/>
                  <a:pt x="1221971" y="495642"/>
                  <a:pt x="1233654" y="495642"/>
                </a:cubicBezTo>
                <a:close/>
                <a:moveTo>
                  <a:pt x="1295054" y="494960"/>
                </a:moveTo>
                <a:cubicBezTo>
                  <a:pt x="1307198" y="494960"/>
                  <a:pt x="1317057" y="504819"/>
                  <a:pt x="1317057" y="516962"/>
                </a:cubicBezTo>
                <a:cubicBezTo>
                  <a:pt x="1317057" y="517013"/>
                  <a:pt x="1317057" y="517081"/>
                  <a:pt x="1317057" y="517132"/>
                </a:cubicBezTo>
                <a:cubicBezTo>
                  <a:pt x="1316955" y="529184"/>
                  <a:pt x="1307113" y="538888"/>
                  <a:pt x="1295054" y="538786"/>
                </a:cubicBezTo>
                <a:cubicBezTo>
                  <a:pt x="1295003" y="538786"/>
                  <a:pt x="1294935" y="538786"/>
                  <a:pt x="1294884" y="538786"/>
                </a:cubicBezTo>
                <a:cubicBezTo>
                  <a:pt x="1282826" y="538786"/>
                  <a:pt x="1273053" y="529013"/>
                  <a:pt x="1273053" y="516962"/>
                </a:cubicBezTo>
                <a:cubicBezTo>
                  <a:pt x="1273053" y="504819"/>
                  <a:pt x="1282911" y="494960"/>
                  <a:pt x="1295054" y="494960"/>
                </a:cubicBezTo>
                <a:close/>
                <a:moveTo>
                  <a:pt x="1971151" y="494619"/>
                </a:moveTo>
                <a:cubicBezTo>
                  <a:pt x="1971270" y="494619"/>
                  <a:pt x="1971373" y="494619"/>
                  <a:pt x="1971492" y="494619"/>
                </a:cubicBezTo>
                <a:cubicBezTo>
                  <a:pt x="1983738" y="494722"/>
                  <a:pt x="1993597" y="504716"/>
                  <a:pt x="1993494" y="516962"/>
                </a:cubicBezTo>
                <a:cubicBezTo>
                  <a:pt x="1993494" y="517013"/>
                  <a:pt x="1993494" y="517081"/>
                  <a:pt x="1993494" y="517132"/>
                </a:cubicBezTo>
                <a:cubicBezTo>
                  <a:pt x="1993391" y="529371"/>
                  <a:pt x="1983397" y="539230"/>
                  <a:pt x="1971151" y="539127"/>
                </a:cubicBezTo>
                <a:cubicBezTo>
                  <a:pt x="1958870" y="539127"/>
                  <a:pt x="1948893" y="529235"/>
                  <a:pt x="1948808" y="516962"/>
                </a:cubicBezTo>
                <a:cubicBezTo>
                  <a:pt x="1948808" y="504631"/>
                  <a:pt x="1958819" y="494619"/>
                  <a:pt x="1971151" y="494619"/>
                </a:cubicBezTo>
                <a:close/>
                <a:moveTo>
                  <a:pt x="1356822" y="494143"/>
                </a:moveTo>
                <a:cubicBezTo>
                  <a:pt x="1369350" y="494143"/>
                  <a:pt x="1379507" y="504299"/>
                  <a:pt x="1379507" y="516827"/>
                </a:cubicBezTo>
                <a:cubicBezTo>
                  <a:pt x="1379507" y="529349"/>
                  <a:pt x="1369351" y="539505"/>
                  <a:pt x="1356822" y="539505"/>
                </a:cubicBezTo>
                <a:cubicBezTo>
                  <a:pt x="1344294" y="539505"/>
                  <a:pt x="1334138" y="529349"/>
                  <a:pt x="1334138" y="516827"/>
                </a:cubicBezTo>
                <a:cubicBezTo>
                  <a:pt x="1334138" y="504299"/>
                  <a:pt x="1344294" y="494143"/>
                  <a:pt x="1356822" y="494143"/>
                </a:cubicBezTo>
                <a:close/>
                <a:moveTo>
                  <a:pt x="1417858" y="493766"/>
                </a:moveTo>
                <a:cubicBezTo>
                  <a:pt x="1430667" y="493766"/>
                  <a:pt x="1441054" y="504154"/>
                  <a:pt x="1441054" y="516961"/>
                </a:cubicBezTo>
                <a:cubicBezTo>
                  <a:pt x="1441054" y="517013"/>
                  <a:pt x="1441054" y="517081"/>
                  <a:pt x="1441054" y="517132"/>
                </a:cubicBezTo>
                <a:cubicBezTo>
                  <a:pt x="1440952" y="529849"/>
                  <a:pt x="1430582" y="540082"/>
                  <a:pt x="1417858" y="539980"/>
                </a:cubicBezTo>
                <a:cubicBezTo>
                  <a:pt x="1417739" y="539980"/>
                  <a:pt x="1417636" y="539980"/>
                  <a:pt x="1417517" y="539980"/>
                </a:cubicBezTo>
                <a:cubicBezTo>
                  <a:pt x="1404895" y="539878"/>
                  <a:pt x="1394730" y="529576"/>
                  <a:pt x="1394832" y="516961"/>
                </a:cubicBezTo>
                <a:cubicBezTo>
                  <a:pt x="1394832" y="516910"/>
                  <a:pt x="1394832" y="516842"/>
                  <a:pt x="1394832" y="516791"/>
                </a:cubicBezTo>
                <a:cubicBezTo>
                  <a:pt x="1394832" y="504068"/>
                  <a:pt x="1405134" y="493766"/>
                  <a:pt x="1417858" y="493766"/>
                </a:cubicBezTo>
                <a:close/>
                <a:moveTo>
                  <a:pt x="1479259" y="493083"/>
                </a:moveTo>
                <a:cubicBezTo>
                  <a:pt x="1492443" y="493083"/>
                  <a:pt x="1503137" y="503777"/>
                  <a:pt x="1503137" y="516962"/>
                </a:cubicBezTo>
                <a:cubicBezTo>
                  <a:pt x="1503051" y="530071"/>
                  <a:pt x="1492374" y="540662"/>
                  <a:pt x="1479259" y="540662"/>
                </a:cubicBezTo>
                <a:cubicBezTo>
                  <a:pt x="1466160" y="540662"/>
                  <a:pt x="1455551" y="530054"/>
                  <a:pt x="1455551" y="516962"/>
                </a:cubicBezTo>
                <a:cubicBezTo>
                  <a:pt x="1455551" y="516910"/>
                  <a:pt x="1455551" y="516842"/>
                  <a:pt x="1455551" y="516791"/>
                </a:cubicBezTo>
                <a:cubicBezTo>
                  <a:pt x="1455551" y="503693"/>
                  <a:pt x="1466160" y="493083"/>
                  <a:pt x="1479259" y="493083"/>
                </a:cubicBezTo>
                <a:close/>
                <a:moveTo>
                  <a:pt x="1540660" y="492572"/>
                </a:moveTo>
                <a:cubicBezTo>
                  <a:pt x="1554134" y="492572"/>
                  <a:pt x="1565050" y="503488"/>
                  <a:pt x="1565050" y="516961"/>
                </a:cubicBezTo>
                <a:cubicBezTo>
                  <a:pt x="1564965" y="530360"/>
                  <a:pt x="1554066" y="541173"/>
                  <a:pt x="1540660" y="541173"/>
                </a:cubicBezTo>
                <a:cubicBezTo>
                  <a:pt x="1527288" y="541173"/>
                  <a:pt x="1516441" y="530326"/>
                  <a:pt x="1516441" y="516961"/>
                </a:cubicBezTo>
                <a:cubicBezTo>
                  <a:pt x="1516441" y="516910"/>
                  <a:pt x="1516441" y="516842"/>
                  <a:pt x="1516441" y="516791"/>
                </a:cubicBezTo>
                <a:cubicBezTo>
                  <a:pt x="1516441" y="503420"/>
                  <a:pt x="1527288" y="492572"/>
                  <a:pt x="1540660" y="492572"/>
                </a:cubicBezTo>
                <a:close/>
                <a:moveTo>
                  <a:pt x="1602061" y="492231"/>
                </a:moveTo>
                <a:cubicBezTo>
                  <a:pt x="1615724" y="492231"/>
                  <a:pt x="1626793" y="503300"/>
                  <a:pt x="1626793" y="516962"/>
                </a:cubicBezTo>
                <a:cubicBezTo>
                  <a:pt x="1626793" y="517013"/>
                  <a:pt x="1626793" y="517081"/>
                  <a:pt x="1626793" y="517132"/>
                </a:cubicBezTo>
                <a:cubicBezTo>
                  <a:pt x="1626690" y="530685"/>
                  <a:pt x="1615621" y="541617"/>
                  <a:pt x="1602061" y="541515"/>
                </a:cubicBezTo>
                <a:cubicBezTo>
                  <a:pt x="1601942" y="541515"/>
                  <a:pt x="1601840" y="541515"/>
                  <a:pt x="1601720" y="541515"/>
                </a:cubicBezTo>
                <a:cubicBezTo>
                  <a:pt x="1588246" y="541413"/>
                  <a:pt x="1577399" y="530429"/>
                  <a:pt x="1577501" y="516962"/>
                </a:cubicBezTo>
                <a:cubicBezTo>
                  <a:pt x="1577501" y="516910"/>
                  <a:pt x="1577501" y="516842"/>
                  <a:pt x="1577501" y="516791"/>
                </a:cubicBezTo>
                <a:cubicBezTo>
                  <a:pt x="1577501" y="503232"/>
                  <a:pt x="1588502" y="492231"/>
                  <a:pt x="1602061" y="492231"/>
                </a:cubicBezTo>
                <a:close/>
                <a:moveTo>
                  <a:pt x="1664145" y="491718"/>
                </a:moveTo>
                <a:cubicBezTo>
                  <a:pt x="1678079" y="491718"/>
                  <a:pt x="1689388" y="503028"/>
                  <a:pt x="1689388" y="516961"/>
                </a:cubicBezTo>
                <a:cubicBezTo>
                  <a:pt x="1689388" y="517012"/>
                  <a:pt x="1689388" y="517081"/>
                  <a:pt x="1689388" y="517132"/>
                </a:cubicBezTo>
                <a:cubicBezTo>
                  <a:pt x="1689285" y="530973"/>
                  <a:pt x="1677994" y="542128"/>
                  <a:pt x="1664145" y="542026"/>
                </a:cubicBezTo>
                <a:cubicBezTo>
                  <a:pt x="1650295" y="542026"/>
                  <a:pt x="1639073" y="530804"/>
                  <a:pt x="1639073" y="516961"/>
                </a:cubicBezTo>
                <a:cubicBezTo>
                  <a:pt x="1639073" y="516910"/>
                  <a:pt x="1639073" y="516842"/>
                  <a:pt x="1639073" y="516791"/>
                </a:cubicBezTo>
                <a:cubicBezTo>
                  <a:pt x="1639073" y="502942"/>
                  <a:pt x="1650295" y="491718"/>
                  <a:pt x="1664145" y="491718"/>
                </a:cubicBezTo>
                <a:close/>
                <a:moveTo>
                  <a:pt x="1724863" y="491549"/>
                </a:moveTo>
                <a:cubicBezTo>
                  <a:pt x="1738900" y="491549"/>
                  <a:pt x="1750277" y="502926"/>
                  <a:pt x="1750277" y="516962"/>
                </a:cubicBezTo>
                <a:cubicBezTo>
                  <a:pt x="1750175" y="530923"/>
                  <a:pt x="1738832" y="542197"/>
                  <a:pt x="1724863" y="542197"/>
                </a:cubicBezTo>
                <a:cubicBezTo>
                  <a:pt x="1710929" y="542197"/>
                  <a:pt x="1699621" y="530889"/>
                  <a:pt x="1699621" y="516962"/>
                </a:cubicBezTo>
                <a:cubicBezTo>
                  <a:pt x="1699621" y="502993"/>
                  <a:pt x="1710895" y="491634"/>
                  <a:pt x="1724863" y="491549"/>
                </a:cubicBezTo>
                <a:close/>
                <a:moveTo>
                  <a:pt x="1786265" y="491207"/>
                </a:moveTo>
                <a:cubicBezTo>
                  <a:pt x="1786385" y="491207"/>
                  <a:pt x="1786487" y="491207"/>
                  <a:pt x="1786606" y="491207"/>
                </a:cubicBezTo>
                <a:cubicBezTo>
                  <a:pt x="1800729" y="491311"/>
                  <a:pt x="1812122" y="502841"/>
                  <a:pt x="1812020" y="516962"/>
                </a:cubicBezTo>
                <a:cubicBezTo>
                  <a:pt x="1812020" y="517013"/>
                  <a:pt x="1812020" y="517081"/>
                  <a:pt x="1812020" y="517132"/>
                </a:cubicBezTo>
                <a:cubicBezTo>
                  <a:pt x="1811917" y="531247"/>
                  <a:pt x="1800388" y="542641"/>
                  <a:pt x="1786265" y="542538"/>
                </a:cubicBezTo>
                <a:cubicBezTo>
                  <a:pt x="1772143" y="542538"/>
                  <a:pt x="1760682" y="531076"/>
                  <a:pt x="1760682" y="516962"/>
                </a:cubicBezTo>
                <a:cubicBezTo>
                  <a:pt x="1760682" y="516911"/>
                  <a:pt x="1760682" y="516842"/>
                  <a:pt x="1760682" y="516791"/>
                </a:cubicBezTo>
                <a:cubicBezTo>
                  <a:pt x="1760682" y="502670"/>
                  <a:pt x="1772143" y="491207"/>
                  <a:pt x="1786265" y="491207"/>
                </a:cubicBezTo>
                <a:close/>
                <a:moveTo>
                  <a:pt x="1909068" y="491037"/>
                </a:moveTo>
                <a:cubicBezTo>
                  <a:pt x="1923378" y="491037"/>
                  <a:pt x="1934993" y="502652"/>
                  <a:pt x="1934993" y="516961"/>
                </a:cubicBezTo>
                <a:cubicBezTo>
                  <a:pt x="1934890" y="531213"/>
                  <a:pt x="1923327" y="542709"/>
                  <a:pt x="1909068" y="542709"/>
                </a:cubicBezTo>
                <a:cubicBezTo>
                  <a:pt x="1894843" y="542709"/>
                  <a:pt x="1883314" y="531179"/>
                  <a:pt x="1883314" y="516961"/>
                </a:cubicBezTo>
                <a:cubicBezTo>
                  <a:pt x="1883314" y="516910"/>
                  <a:pt x="1883314" y="516842"/>
                  <a:pt x="1883314" y="516791"/>
                </a:cubicBezTo>
                <a:cubicBezTo>
                  <a:pt x="1883314" y="502567"/>
                  <a:pt x="1894843" y="491037"/>
                  <a:pt x="1909068" y="491037"/>
                </a:cubicBezTo>
                <a:close/>
                <a:moveTo>
                  <a:pt x="1847666" y="491037"/>
                </a:moveTo>
                <a:cubicBezTo>
                  <a:pt x="1861976" y="491037"/>
                  <a:pt x="1873591" y="502652"/>
                  <a:pt x="1873591" y="516961"/>
                </a:cubicBezTo>
                <a:cubicBezTo>
                  <a:pt x="1873506" y="531213"/>
                  <a:pt x="1861925" y="542709"/>
                  <a:pt x="1847666" y="542709"/>
                </a:cubicBezTo>
                <a:cubicBezTo>
                  <a:pt x="1833441" y="542709"/>
                  <a:pt x="1821912" y="531179"/>
                  <a:pt x="1821912" y="516961"/>
                </a:cubicBezTo>
                <a:cubicBezTo>
                  <a:pt x="1821912" y="516910"/>
                  <a:pt x="1821912" y="516842"/>
                  <a:pt x="1821912" y="516791"/>
                </a:cubicBezTo>
                <a:cubicBezTo>
                  <a:pt x="1821912" y="502567"/>
                  <a:pt x="1833441" y="491037"/>
                  <a:pt x="1847666" y="491037"/>
                </a:cubicBezTo>
                <a:close/>
                <a:moveTo>
                  <a:pt x="5629" y="450956"/>
                </a:moveTo>
                <a:cubicBezTo>
                  <a:pt x="5748" y="450956"/>
                  <a:pt x="5867" y="450956"/>
                  <a:pt x="5970" y="450956"/>
                </a:cubicBezTo>
                <a:cubicBezTo>
                  <a:pt x="8699" y="451060"/>
                  <a:pt x="10848" y="453344"/>
                  <a:pt x="10745" y="456073"/>
                </a:cubicBezTo>
                <a:cubicBezTo>
                  <a:pt x="10745" y="458905"/>
                  <a:pt x="8460" y="461190"/>
                  <a:pt x="5629" y="461190"/>
                </a:cubicBezTo>
                <a:cubicBezTo>
                  <a:pt x="2848" y="461105"/>
                  <a:pt x="597" y="458853"/>
                  <a:pt x="512" y="456073"/>
                </a:cubicBezTo>
                <a:cubicBezTo>
                  <a:pt x="512" y="453242"/>
                  <a:pt x="2797" y="450956"/>
                  <a:pt x="5629" y="450956"/>
                </a:cubicBezTo>
                <a:close/>
                <a:moveTo>
                  <a:pt x="67029" y="448568"/>
                </a:moveTo>
                <a:cubicBezTo>
                  <a:pt x="70884" y="448568"/>
                  <a:pt x="74022" y="451708"/>
                  <a:pt x="74022" y="455561"/>
                </a:cubicBezTo>
                <a:cubicBezTo>
                  <a:pt x="74022" y="459416"/>
                  <a:pt x="70884" y="462554"/>
                  <a:pt x="67029" y="462554"/>
                </a:cubicBezTo>
                <a:cubicBezTo>
                  <a:pt x="63209" y="462469"/>
                  <a:pt x="60121" y="459382"/>
                  <a:pt x="60037" y="455561"/>
                </a:cubicBezTo>
                <a:cubicBezTo>
                  <a:pt x="60037" y="451708"/>
                  <a:pt x="63175" y="448568"/>
                  <a:pt x="67029" y="448568"/>
                </a:cubicBezTo>
                <a:close/>
                <a:moveTo>
                  <a:pt x="129113" y="447715"/>
                </a:moveTo>
                <a:cubicBezTo>
                  <a:pt x="129232" y="447715"/>
                  <a:pt x="129335" y="447715"/>
                  <a:pt x="129454" y="447715"/>
                </a:cubicBezTo>
                <a:cubicBezTo>
                  <a:pt x="133701" y="447818"/>
                  <a:pt x="137061" y="451331"/>
                  <a:pt x="136959" y="455561"/>
                </a:cubicBezTo>
                <a:cubicBezTo>
                  <a:pt x="136959" y="459893"/>
                  <a:pt x="133445" y="463407"/>
                  <a:pt x="129113" y="463407"/>
                </a:cubicBezTo>
                <a:cubicBezTo>
                  <a:pt x="124815" y="463322"/>
                  <a:pt x="121353" y="459859"/>
                  <a:pt x="121268" y="455561"/>
                </a:cubicBezTo>
                <a:cubicBezTo>
                  <a:pt x="121268" y="451230"/>
                  <a:pt x="124781" y="447715"/>
                  <a:pt x="129113" y="447715"/>
                </a:cubicBezTo>
                <a:close/>
                <a:moveTo>
                  <a:pt x="189832" y="446862"/>
                </a:moveTo>
                <a:cubicBezTo>
                  <a:pt x="194642" y="446862"/>
                  <a:pt x="198531" y="450751"/>
                  <a:pt x="198531" y="455561"/>
                </a:cubicBezTo>
                <a:cubicBezTo>
                  <a:pt x="198531" y="460371"/>
                  <a:pt x="194642" y="464259"/>
                  <a:pt x="189832" y="464259"/>
                </a:cubicBezTo>
                <a:cubicBezTo>
                  <a:pt x="185023" y="464259"/>
                  <a:pt x="181134" y="460371"/>
                  <a:pt x="181134" y="455561"/>
                </a:cubicBezTo>
                <a:cubicBezTo>
                  <a:pt x="181134" y="450751"/>
                  <a:pt x="185023" y="446862"/>
                  <a:pt x="189832" y="446862"/>
                </a:cubicBezTo>
                <a:close/>
                <a:moveTo>
                  <a:pt x="251234" y="446010"/>
                </a:moveTo>
                <a:cubicBezTo>
                  <a:pt x="256504" y="446010"/>
                  <a:pt x="260785" y="450289"/>
                  <a:pt x="260785" y="455561"/>
                </a:cubicBezTo>
                <a:cubicBezTo>
                  <a:pt x="260785" y="460831"/>
                  <a:pt x="256504" y="465112"/>
                  <a:pt x="251234" y="465112"/>
                </a:cubicBezTo>
                <a:cubicBezTo>
                  <a:pt x="245964" y="465112"/>
                  <a:pt x="241683" y="460831"/>
                  <a:pt x="241683" y="455561"/>
                </a:cubicBezTo>
                <a:cubicBezTo>
                  <a:pt x="241683" y="450289"/>
                  <a:pt x="245964" y="446010"/>
                  <a:pt x="251234" y="446010"/>
                </a:cubicBezTo>
                <a:close/>
                <a:moveTo>
                  <a:pt x="312635" y="445327"/>
                </a:moveTo>
                <a:cubicBezTo>
                  <a:pt x="318281" y="445327"/>
                  <a:pt x="322868" y="449916"/>
                  <a:pt x="322868" y="455561"/>
                </a:cubicBezTo>
                <a:cubicBezTo>
                  <a:pt x="322868" y="461206"/>
                  <a:pt x="318281" y="465795"/>
                  <a:pt x="312635" y="465795"/>
                </a:cubicBezTo>
                <a:cubicBezTo>
                  <a:pt x="306989" y="465795"/>
                  <a:pt x="302402" y="461206"/>
                  <a:pt x="302402" y="455561"/>
                </a:cubicBezTo>
                <a:cubicBezTo>
                  <a:pt x="302402" y="449916"/>
                  <a:pt x="306989" y="445327"/>
                  <a:pt x="312635" y="445327"/>
                </a:cubicBezTo>
                <a:close/>
                <a:moveTo>
                  <a:pt x="374036" y="444474"/>
                </a:moveTo>
                <a:cubicBezTo>
                  <a:pt x="380159" y="444474"/>
                  <a:pt x="385123" y="449439"/>
                  <a:pt x="385123" y="455561"/>
                </a:cubicBezTo>
                <a:cubicBezTo>
                  <a:pt x="385037" y="461650"/>
                  <a:pt x="380125" y="466562"/>
                  <a:pt x="374036" y="466647"/>
                </a:cubicBezTo>
                <a:cubicBezTo>
                  <a:pt x="367947" y="466562"/>
                  <a:pt x="363035" y="461650"/>
                  <a:pt x="362950" y="455561"/>
                </a:cubicBezTo>
                <a:cubicBezTo>
                  <a:pt x="362950" y="449439"/>
                  <a:pt x="367913" y="444474"/>
                  <a:pt x="374036" y="444474"/>
                </a:cubicBezTo>
                <a:close/>
                <a:moveTo>
                  <a:pt x="436120" y="443623"/>
                </a:moveTo>
                <a:cubicBezTo>
                  <a:pt x="442720" y="443623"/>
                  <a:pt x="448059" y="448961"/>
                  <a:pt x="448059" y="455562"/>
                </a:cubicBezTo>
                <a:cubicBezTo>
                  <a:pt x="448059" y="462162"/>
                  <a:pt x="442720" y="467501"/>
                  <a:pt x="436120" y="467501"/>
                </a:cubicBezTo>
                <a:cubicBezTo>
                  <a:pt x="429570" y="467415"/>
                  <a:pt x="424266" y="462111"/>
                  <a:pt x="424181" y="455562"/>
                </a:cubicBezTo>
                <a:cubicBezTo>
                  <a:pt x="424181" y="448961"/>
                  <a:pt x="429519" y="443623"/>
                  <a:pt x="436120" y="443623"/>
                </a:cubicBezTo>
                <a:close/>
                <a:moveTo>
                  <a:pt x="496839" y="442939"/>
                </a:moveTo>
                <a:cubicBezTo>
                  <a:pt x="503815" y="442939"/>
                  <a:pt x="509460" y="448586"/>
                  <a:pt x="509460" y="455561"/>
                </a:cubicBezTo>
                <a:cubicBezTo>
                  <a:pt x="509460" y="462537"/>
                  <a:pt x="503815" y="468182"/>
                  <a:pt x="496839" y="468182"/>
                </a:cubicBezTo>
                <a:cubicBezTo>
                  <a:pt x="489863" y="468182"/>
                  <a:pt x="484218" y="462537"/>
                  <a:pt x="484218" y="455561"/>
                </a:cubicBezTo>
                <a:cubicBezTo>
                  <a:pt x="484218" y="448586"/>
                  <a:pt x="489863" y="442939"/>
                  <a:pt x="496839" y="442939"/>
                </a:cubicBezTo>
                <a:close/>
                <a:moveTo>
                  <a:pt x="558240" y="442087"/>
                </a:moveTo>
                <a:cubicBezTo>
                  <a:pt x="565676" y="442087"/>
                  <a:pt x="571714" y="448125"/>
                  <a:pt x="571714" y="455561"/>
                </a:cubicBezTo>
                <a:cubicBezTo>
                  <a:pt x="571714" y="462998"/>
                  <a:pt x="565676" y="469036"/>
                  <a:pt x="558240" y="469036"/>
                </a:cubicBezTo>
                <a:cubicBezTo>
                  <a:pt x="550838" y="468951"/>
                  <a:pt x="544851" y="462964"/>
                  <a:pt x="544766" y="455561"/>
                </a:cubicBezTo>
                <a:cubicBezTo>
                  <a:pt x="544766" y="448125"/>
                  <a:pt x="550803" y="442087"/>
                  <a:pt x="558240" y="442087"/>
                </a:cubicBezTo>
                <a:close/>
                <a:moveTo>
                  <a:pt x="619641" y="441234"/>
                </a:moveTo>
                <a:cubicBezTo>
                  <a:pt x="619761" y="441234"/>
                  <a:pt x="619863" y="441234"/>
                  <a:pt x="619982" y="441234"/>
                </a:cubicBezTo>
                <a:cubicBezTo>
                  <a:pt x="627794" y="441338"/>
                  <a:pt x="634070" y="447750"/>
                  <a:pt x="633968" y="455561"/>
                </a:cubicBezTo>
                <a:cubicBezTo>
                  <a:pt x="633968" y="463475"/>
                  <a:pt x="627555" y="469888"/>
                  <a:pt x="619641" y="469888"/>
                </a:cubicBezTo>
                <a:cubicBezTo>
                  <a:pt x="611762" y="469803"/>
                  <a:pt x="605399" y="463440"/>
                  <a:pt x="605315" y="455561"/>
                </a:cubicBezTo>
                <a:cubicBezTo>
                  <a:pt x="605315" y="447647"/>
                  <a:pt x="611727" y="441234"/>
                  <a:pt x="619641" y="441234"/>
                </a:cubicBezTo>
                <a:close/>
                <a:moveTo>
                  <a:pt x="681042" y="440552"/>
                </a:moveTo>
                <a:cubicBezTo>
                  <a:pt x="681162" y="440552"/>
                  <a:pt x="681264" y="440552"/>
                  <a:pt x="681384" y="440552"/>
                </a:cubicBezTo>
                <a:cubicBezTo>
                  <a:pt x="689587" y="440656"/>
                  <a:pt x="696154" y="447375"/>
                  <a:pt x="696052" y="455562"/>
                </a:cubicBezTo>
                <a:cubicBezTo>
                  <a:pt x="696052" y="455614"/>
                  <a:pt x="696052" y="455681"/>
                  <a:pt x="696052" y="455732"/>
                </a:cubicBezTo>
                <a:cubicBezTo>
                  <a:pt x="695950" y="463936"/>
                  <a:pt x="689229" y="470502"/>
                  <a:pt x="681042" y="470401"/>
                </a:cubicBezTo>
                <a:cubicBezTo>
                  <a:pt x="672821" y="470401"/>
                  <a:pt x="666118" y="463783"/>
                  <a:pt x="666034" y="455562"/>
                </a:cubicBezTo>
                <a:cubicBezTo>
                  <a:pt x="666034" y="447272"/>
                  <a:pt x="672753" y="440552"/>
                  <a:pt x="681042" y="440552"/>
                </a:cubicBezTo>
                <a:close/>
                <a:moveTo>
                  <a:pt x="743125" y="439699"/>
                </a:moveTo>
                <a:cubicBezTo>
                  <a:pt x="743245" y="439699"/>
                  <a:pt x="743347" y="439699"/>
                  <a:pt x="743466" y="439699"/>
                </a:cubicBezTo>
                <a:cubicBezTo>
                  <a:pt x="752131" y="439802"/>
                  <a:pt x="759090" y="446897"/>
                  <a:pt x="758987" y="455561"/>
                </a:cubicBezTo>
                <a:cubicBezTo>
                  <a:pt x="758987" y="455614"/>
                  <a:pt x="758987" y="455681"/>
                  <a:pt x="758987" y="455732"/>
                </a:cubicBezTo>
                <a:cubicBezTo>
                  <a:pt x="758885" y="464396"/>
                  <a:pt x="751790" y="471355"/>
                  <a:pt x="743125" y="471253"/>
                </a:cubicBezTo>
                <a:cubicBezTo>
                  <a:pt x="734427" y="471253"/>
                  <a:pt x="727366" y="464260"/>
                  <a:pt x="727264" y="455561"/>
                </a:cubicBezTo>
                <a:cubicBezTo>
                  <a:pt x="727264" y="446796"/>
                  <a:pt x="734359" y="439699"/>
                  <a:pt x="743125" y="439699"/>
                </a:cubicBezTo>
                <a:close/>
                <a:moveTo>
                  <a:pt x="803844" y="438846"/>
                </a:moveTo>
                <a:cubicBezTo>
                  <a:pt x="813259" y="438846"/>
                  <a:pt x="820900" y="446487"/>
                  <a:pt x="820900" y="455902"/>
                </a:cubicBezTo>
                <a:cubicBezTo>
                  <a:pt x="820900" y="465317"/>
                  <a:pt x="813259" y="472959"/>
                  <a:pt x="803844" y="472959"/>
                </a:cubicBezTo>
                <a:cubicBezTo>
                  <a:pt x="794430" y="472959"/>
                  <a:pt x="786789" y="465317"/>
                  <a:pt x="786789" y="455902"/>
                </a:cubicBezTo>
                <a:cubicBezTo>
                  <a:pt x="786789" y="446487"/>
                  <a:pt x="794430" y="438846"/>
                  <a:pt x="803844" y="438846"/>
                </a:cubicBezTo>
                <a:close/>
                <a:moveTo>
                  <a:pt x="865246" y="438164"/>
                </a:moveTo>
                <a:cubicBezTo>
                  <a:pt x="874661" y="438164"/>
                  <a:pt x="882302" y="445806"/>
                  <a:pt x="882302" y="455220"/>
                </a:cubicBezTo>
                <a:cubicBezTo>
                  <a:pt x="882302" y="464635"/>
                  <a:pt x="874661" y="472277"/>
                  <a:pt x="865246" y="472277"/>
                </a:cubicBezTo>
                <a:cubicBezTo>
                  <a:pt x="855832" y="472277"/>
                  <a:pt x="848191" y="464635"/>
                  <a:pt x="848191" y="455220"/>
                </a:cubicBezTo>
                <a:cubicBezTo>
                  <a:pt x="848191" y="445806"/>
                  <a:pt x="855832" y="438164"/>
                  <a:pt x="865246" y="438164"/>
                </a:cubicBezTo>
                <a:close/>
                <a:moveTo>
                  <a:pt x="926648" y="437481"/>
                </a:moveTo>
                <a:cubicBezTo>
                  <a:pt x="926767" y="437481"/>
                  <a:pt x="926870" y="437481"/>
                  <a:pt x="926989" y="437481"/>
                </a:cubicBezTo>
                <a:cubicBezTo>
                  <a:pt x="936881" y="437584"/>
                  <a:pt x="944829" y="445669"/>
                  <a:pt x="944727" y="455561"/>
                </a:cubicBezTo>
                <a:cubicBezTo>
                  <a:pt x="944266" y="465180"/>
                  <a:pt x="936284" y="472719"/>
                  <a:pt x="926648" y="472617"/>
                </a:cubicBezTo>
                <a:cubicBezTo>
                  <a:pt x="917045" y="472634"/>
                  <a:pt x="909114" y="465146"/>
                  <a:pt x="908569" y="455561"/>
                </a:cubicBezTo>
                <a:cubicBezTo>
                  <a:pt x="908569" y="445583"/>
                  <a:pt x="916670" y="437481"/>
                  <a:pt x="926648" y="437481"/>
                </a:cubicBezTo>
                <a:close/>
                <a:moveTo>
                  <a:pt x="988048" y="436630"/>
                </a:moveTo>
                <a:cubicBezTo>
                  <a:pt x="998504" y="436630"/>
                  <a:pt x="1006981" y="445106"/>
                  <a:pt x="1006981" y="455561"/>
                </a:cubicBezTo>
                <a:cubicBezTo>
                  <a:pt x="1006895" y="465948"/>
                  <a:pt x="998436" y="474323"/>
                  <a:pt x="988048" y="474323"/>
                </a:cubicBezTo>
                <a:cubicBezTo>
                  <a:pt x="977662" y="474323"/>
                  <a:pt x="969202" y="465948"/>
                  <a:pt x="969117" y="455561"/>
                </a:cubicBezTo>
                <a:cubicBezTo>
                  <a:pt x="969117" y="445106"/>
                  <a:pt x="977594" y="436630"/>
                  <a:pt x="988048" y="436630"/>
                </a:cubicBezTo>
                <a:close/>
                <a:moveTo>
                  <a:pt x="1049816" y="435812"/>
                </a:moveTo>
                <a:cubicBezTo>
                  <a:pt x="1060649" y="435812"/>
                  <a:pt x="1069431" y="444594"/>
                  <a:pt x="1069431" y="455426"/>
                </a:cubicBezTo>
                <a:cubicBezTo>
                  <a:pt x="1069431" y="466259"/>
                  <a:pt x="1060649" y="475041"/>
                  <a:pt x="1049816" y="475041"/>
                </a:cubicBezTo>
                <a:cubicBezTo>
                  <a:pt x="1038984" y="475041"/>
                  <a:pt x="1030202" y="466259"/>
                  <a:pt x="1030202" y="455426"/>
                </a:cubicBezTo>
                <a:cubicBezTo>
                  <a:pt x="1030202" y="444594"/>
                  <a:pt x="1038984" y="435812"/>
                  <a:pt x="1049816" y="435812"/>
                </a:cubicBezTo>
                <a:close/>
                <a:moveTo>
                  <a:pt x="1110851" y="435095"/>
                </a:moveTo>
                <a:cubicBezTo>
                  <a:pt x="1122159" y="435095"/>
                  <a:pt x="1131318" y="444255"/>
                  <a:pt x="1131318" y="455561"/>
                </a:cubicBezTo>
                <a:cubicBezTo>
                  <a:pt x="1131318" y="455614"/>
                  <a:pt x="1131318" y="455681"/>
                  <a:pt x="1131318" y="455732"/>
                </a:cubicBezTo>
                <a:cubicBezTo>
                  <a:pt x="1131216" y="466938"/>
                  <a:pt x="1122057" y="475960"/>
                  <a:pt x="1110851" y="475858"/>
                </a:cubicBezTo>
                <a:cubicBezTo>
                  <a:pt x="1110800" y="475858"/>
                  <a:pt x="1110732" y="475858"/>
                  <a:pt x="1110680" y="475858"/>
                </a:cubicBezTo>
                <a:cubicBezTo>
                  <a:pt x="1099475" y="475858"/>
                  <a:pt x="1090384" y="466767"/>
                  <a:pt x="1090384" y="455561"/>
                </a:cubicBezTo>
                <a:cubicBezTo>
                  <a:pt x="1090384" y="444255"/>
                  <a:pt x="1099543" y="435095"/>
                  <a:pt x="1110851" y="435095"/>
                </a:cubicBezTo>
                <a:close/>
                <a:moveTo>
                  <a:pt x="1295055" y="433901"/>
                </a:moveTo>
                <a:cubicBezTo>
                  <a:pt x="1307489" y="433901"/>
                  <a:pt x="1317569" y="443981"/>
                  <a:pt x="1317569" y="456414"/>
                </a:cubicBezTo>
                <a:cubicBezTo>
                  <a:pt x="1317467" y="468780"/>
                  <a:pt x="1307421" y="478757"/>
                  <a:pt x="1295055" y="478757"/>
                </a:cubicBezTo>
                <a:cubicBezTo>
                  <a:pt x="1282690" y="478757"/>
                  <a:pt x="1272627" y="468780"/>
                  <a:pt x="1272542" y="456414"/>
                </a:cubicBezTo>
                <a:cubicBezTo>
                  <a:pt x="1272542" y="443981"/>
                  <a:pt x="1282622" y="433901"/>
                  <a:pt x="1295055" y="433901"/>
                </a:cubicBezTo>
                <a:close/>
                <a:moveTo>
                  <a:pt x="1233654" y="433901"/>
                </a:moveTo>
                <a:cubicBezTo>
                  <a:pt x="1245713" y="433901"/>
                  <a:pt x="1255486" y="443673"/>
                  <a:pt x="1255486" y="455732"/>
                </a:cubicBezTo>
                <a:cubicBezTo>
                  <a:pt x="1255486" y="455783"/>
                  <a:pt x="1255486" y="455851"/>
                  <a:pt x="1255486" y="455903"/>
                </a:cubicBezTo>
                <a:cubicBezTo>
                  <a:pt x="1255383" y="467858"/>
                  <a:pt x="1245610" y="477495"/>
                  <a:pt x="1233654" y="477393"/>
                </a:cubicBezTo>
                <a:cubicBezTo>
                  <a:pt x="1221664" y="477393"/>
                  <a:pt x="1211925" y="467723"/>
                  <a:pt x="1211823" y="455732"/>
                </a:cubicBezTo>
                <a:cubicBezTo>
                  <a:pt x="1211823" y="443673"/>
                  <a:pt x="1221596" y="433901"/>
                  <a:pt x="1233654" y="433901"/>
                </a:cubicBezTo>
                <a:close/>
                <a:moveTo>
                  <a:pt x="1172253" y="433901"/>
                </a:moveTo>
                <a:cubicBezTo>
                  <a:pt x="1172372" y="433901"/>
                  <a:pt x="1172474" y="433901"/>
                  <a:pt x="1172594" y="433901"/>
                </a:cubicBezTo>
                <a:cubicBezTo>
                  <a:pt x="1184175" y="434004"/>
                  <a:pt x="1193504" y="443470"/>
                  <a:pt x="1193402" y="455050"/>
                </a:cubicBezTo>
                <a:cubicBezTo>
                  <a:pt x="1193402" y="455101"/>
                  <a:pt x="1193402" y="455169"/>
                  <a:pt x="1193402" y="455220"/>
                </a:cubicBezTo>
                <a:cubicBezTo>
                  <a:pt x="1193300" y="466802"/>
                  <a:pt x="1183833" y="476131"/>
                  <a:pt x="1172253" y="476029"/>
                </a:cubicBezTo>
                <a:cubicBezTo>
                  <a:pt x="1160638" y="476029"/>
                  <a:pt x="1151206" y="466665"/>
                  <a:pt x="1151104" y="455050"/>
                </a:cubicBezTo>
                <a:cubicBezTo>
                  <a:pt x="1151104" y="443366"/>
                  <a:pt x="1160569" y="433901"/>
                  <a:pt x="1172253" y="433901"/>
                </a:cubicBezTo>
                <a:close/>
                <a:moveTo>
                  <a:pt x="1971151" y="432366"/>
                </a:moveTo>
                <a:cubicBezTo>
                  <a:pt x="1983960" y="432366"/>
                  <a:pt x="1994347" y="442752"/>
                  <a:pt x="1994347" y="455561"/>
                </a:cubicBezTo>
                <a:cubicBezTo>
                  <a:pt x="1994347" y="455614"/>
                  <a:pt x="1994347" y="455681"/>
                  <a:pt x="1994347" y="455732"/>
                </a:cubicBezTo>
                <a:cubicBezTo>
                  <a:pt x="1994245" y="468456"/>
                  <a:pt x="1983875" y="478689"/>
                  <a:pt x="1971151" y="478587"/>
                </a:cubicBezTo>
                <a:cubicBezTo>
                  <a:pt x="1971032" y="478587"/>
                  <a:pt x="1970929" y="478587"/>
                  <a:pt x="1970810" y="478587"/>
                </a:cubicBezTo>
                <a:cubicBezTo>
                  <a:pt x="1958188" y="478485"/>
                  <a:pt x="1948023" y="468183"/>
                  <a:pt x="1948125" y="455561"/>
                </a:cubicBezTo>
                <a:cubicBezTo>
                  <a:pt x="1948125" y="455510"/>
                  <a:pt x="1948125" y="455442"/>
                  <a:pt x="1948125" y="455391"/>
                </a:cubicBezTo>
                <a:cubicBezTo>
                  <a:pt x="1948125" y="442668"/>
                  <a:pt x="1958427" y="432366"/>
                  <a:pt x="1971151" y="432366"/>
                </a:cubicBezTo>
                <a:close/>
                <a:moveTo>
                  <a:pt x="1357139" y="432366"/>
                </a:moveTo>
                <a:cubicBezTo>
                  <a:pt x="1369948" y="432366"/>
                  <a:pt x="1380335" y="442752"/>
                  <a:pt x="1380335" y="455561"/>
                </a:cubicBezTo>
                <a:cubicBezTo>
                  <a:pt x="1380335" y="455614"/>
                  <a:pt x="1380335" y="455681"/>
                  <a:pt x="1380335" y="455732"/>
                </a:cubicBezTo>
                <a:cubicBezTo>
                  <a:pt x="1380233" y="468456"/>
                  <a:pt x="1369863" y="478689"/>
                  <a:pt x="1357139" y="478587"/>
                </a:cubicBezTo>
                <a:cubicBezTo>
                  <a:pt x="1357020" y="478587"/>
                  <a:pt x="1356917" y="478587"/>
                  <a:pt x="1356798" y="478587"/>
                </a:cubicBezTo>
                <a:cubicBezTo>
                  <a:pt x="1344176" y="478485"/>
                  <a:pt x="1334011" y="468183"/>
                  <a:pt x="1334113" y="455561"/>
                </a:cubicBezTo>
                <a:cubicBezTo>
                  <a:pt x="1334113" y="455510"/>
                  <a:pt x="1334113" y="455442"/>
                  <a:pt x="1334113" y="455391"/>
                </a:cubicBezTo>
                <a:cubicBezTo>
                  <a:pt x="1334113" y="442668"/>
                  <a:pt x="1344415" y="432366"/>
                  <a:pt x="1357139" y="432366"/>
                </a:cubicBezTo>
                <a:close/>
                <a:moveTo>
                  <a:pt x="1417858" y="431854"/>
                </a:moveTo>
                <a:cubicBezTo>
                  <a:pt x="1430957" y="431854"/>
                  <a:pt x="1441566" y="442463"/>
                  <a:pt x="1441566" y="455561"/>
                </a:cubicBezTo>
                <a:cubicBezTo>
                  <a:pt x="1441566" y="455612"/>
                  <a:pt x="1441566" y="455681"/>
                  <a:pt x="1441566" y="455732"/>
                </a:cubicBezTo>
                <a:cubicBezTo>
                  <a:pt x="1441463" y="468728"/>
                  <a:pt x="1430854" y="479201"/>
                  <a:pt x="1417858" y="479098"/>
                </a:cubicBezTo>
                <a:cubicBezTo>
                  <a:pt x="1404861" y="479098"/>
                  <a:pt x="1394321" y="468559"/>
                  <a:pt x="1394321" y="455561"/>
                </a:cubicBezTo>
                <a:cubicBezTo>
                  <a:pt x="1394321" y="455510"/>
                  <a:pt x="1394321" y="455442"/>
                  <a:pt x="1394321" y="455391"/>
                </a:cubicBezTo>
                <a:cubicBezTo>
                  <a:pt x="1394321" y="442394"/>
                  <a:pt x="1404861" y="431854"/>
                  <a:pt x="1417858" y="431854"/>
                </a:cubicBezTo>
                <a:close/>
                <a:moveTo>
                  <a:pt x="1479259" y="431172"/>
                </a:moveTo>
                <a:cubicBezTo>
                  <a:pt x="1492733" y="431172"/>
                  <a:pt x="1503649" y="442087"/>
                  <a:pt x="1503649" y="455561"/>
                </a:cubicBezTo>
                <a:cubicBezTo>
                  <a:pt x="1503564" y="468967"/>
                  <a:pt x="1492665" y="479782"/>
                  <a:pt x="1479259" y="479782"/>
                </a:cubicBezTo>
                <a:cubicBezTo>
                  <a:pt x="1465887" y="479782"/>
                  <a:pt x="1455040" y="468933"/>
                  <a:pt x="1455040" y="455561"/>
                </a:cubicBezTo>
                <a:cubicBezTo>
                  <a:pt x="1455040" y="455510"/>
                  <a:pt x="1455040" y="455442"/>
                  <a:pt x="1455040" y="455391"/>
                </a:cubicBezTo>
                <a:cubicBezTo>
                  <a:pt x="1455040" y="442019"/>
                  <a:pt x="1465887" y="431172"/>
                  <a:pt x="1479259" y="431172"/>
                </a:cubicBezTo>
                <a:close/>
                <a:moveTo>
                  <a:pt x="1540660" y="430659"/>
                </a:moveTo>
                <a:cubicBezTo>
                  <a:pt x="1554407" y="430659"/>
                  <a:pt x="1565561" y="441814"/>
                  <a:pt x="1565561" y="455561"/>
                </a:cubicBezTo>
                <a:cubicBezTo>
                  <a:pt x="1565561" y="455612"/>
                  <a:pt x="1565561" y="455681"/>
                  <a:pt x="1565561" y="455732"/>
                </a:cubicBezTo>
                <a:cubicBezTo>
                  <a:pt x="1565459" y="469393"/>
                  <a:pt x="1554322" y="480394"/>
                  <a:pt x="1540660" y="480292"/>
                </a:cubicBezTo>
                <a:cubicBezTo>
                  <a:pt x="1526998" y="480292"/>
                  <a:pt x="1515929" y="469224"/>
                  <a:pt x="1515929" y="455561"/>
                </a:cubicBezTo>
                <a:cubicBezTo>
                  <a:pt x="1515929" y="455510"/>
                  <a:pt x="1515929" y="455442"/>
                  <a:pt x="1515929" y="455391"/>
                </a:cubicBezTo>
                <a:cubicBezTo>
                  <a:pt x="1515929" y="441730"/>
                  <a:pt x="1526998" y="430659"/>
                  <a:pt x="1540660" y="430659"/>
                </a:cubicBezTo>
                <a:close/>
                <a:moveTo>
                  <a:pt x="1602061" y="430147"/>
                </a:moveTo>
                <a:cubicBezTo>
                  <a:pt x="1616098" y="430147"/>
                  <a:pt x="1627475" y="441524"/>
                  <a:pt x="1627475" y="455561"/>
                </a:cubicBezTo>
                <a:cubicBezTo>
                  <a:pt x="1627372" y="469529"/>
                  <a:pt x="1616030" y="480804"/>
                  <a:pt x="1602061" y="480804"/>
                </a:cubicBezTo>
                <a:cubicBezTo>
                  <a:pt x="1588127" y="480804"/>
                  <a:pt x="1576819" y="469495"/>
                  <a:pt x="1576819" y="455561"/>
                </a:cubicBezTo>
                <a:cubicBezTo>
                  <a:pt x="1576819" y="441593"/>
                  <a:pt x="1588092" y="430234"/>
                  <a:pt x="1602061" y="430147"/>
                </a:cubicBezTo>
                <a:close/>
                <a:moveTo>
                  <a:pt x="1664145" y="429636"/>
                </a:moveTo>
                <a:cubicBezTo>
                  <a:pt x="1678455" y="429636"/>
                  <a:pt x="1690070" y="441253"/>
                  <a:pt x="1690070" y="455561"/>
                </a:cubicBezTo>
                <a:cubicBezTo>
                  <a:pt x="1689968" y="469820"/>
                  <a:pt x="1678404" y="481316"/>
                  <a:pt x="1664145" y="481316"/>
                </a:cubicBezTo>
                <a:cubicBezTo>
                  <a:pt x="1649920" y="481316"/>
                  <a:pt x="1638391" y="469786"/>
                  <a:pt x="1638391" y="455561"/>
                </a:cubicBezTo>
                <a:cubicBezTo>
                  <a:pt x="1638391" y="455510"/>
                  <a:pt x="1638391" y="455442"/>
                  <a:pt x="1638391" y="455391"/>
                </a:cubicBezTo>
                <a:cubicBezTo>
                  <a:pt x="1638391" y="441167"/>
                  <a:pt x="1649920" y="429636"/>
                  <a:pt x="1664145" y="429636"/>
                </a:cubicBezTo>
                <a:close/>
                <a:moveTo>
                  <a:pt x="1724864" y="429295"/>
                </a:moveTo>
                <a:cubicBezTo>
                  <a:pt x="1739379" y="429295"/>
                  <a:pt x="1751130" y="441047"/>
                  <a:pt x="1751130" y="455561"/>
                </a:cubicBezTo>
                <a:cubicBezTo>
                  <a:pt x="1751130" y="455614"/>
                  <a:pt x="1751130" y="455681"/>
                  <a:pt x="1751130" y="455732"/>
                </a:cubicBezTo>
                <a:cubicBezTo>
                  <a:pt x="1751027" y="470144"/>
                  <a:pt x="1739276" y="481759"/>
                  <a:pt x="1724864" y="481657"/>
                </a:cubicBezTo>
                <a:cubicBezTo>
                  <a:pt x="1724745" y="481657"/>
                  <a:pt x="1724642" y="481657"/>
                  <a:pt x="1724523" y="481657"/>
                </a:cubicBezTo>
                <a:cubicBezTo>
                  <a:pt x="1710196" y="481555"/>
                  <a:pt x="1698666" y="469870"/>
                  <a:pt x="1698768" y="455561"/>
                </a:cubicBezTo>
                <a:cubicBezTo>
                  <a:pt x="1698768" y="455510"/>
                  <a:pt x="1698768" y="455442"/>
                  <a:pt x="1698768" y="455391"/>
                </a:cubicBezTo>
                <a:cubicBezTo>
                  <a:pt x="1698768" y="440979"/>
                  <a:pt x="1710452" y="429295"/>
                  <a:pt x="1724864" y="429295"/>
                </a:cubicBezTo>
                <a:close/>
                <a:moveTo>
                  <a:pt x="1786265" y="428954"/>
                </a:moveTo>
                <a:cubicBezTo>
                  <a:pt x="1800967" y="428954"/>
                  <a:pt x="1812872" y="440859"/>
                  <a:pt x="1812872" y="455562"/>
                </a:cubicBezTo>
                <a:cubicBezTo>
                  <a:pt x="1812872" y="455614"/>
                  <a:pt x="1812872" y="455681"/>
                  <a:pt x="1812872" y="455732"/>
                </a:cubicBezTo>
                <a:cubicBezTo>
                  <a:pt x="1812770" y="470332"/>
                  <a:pt x="1800865" y="482101"/>
                  <a:pt x="1786265" y="481998"/>
                </a:cubicBezTo>
                <a:cubicBezTo>
                  <a:pt x="1786146" y="481998"/>
                  <a:pt x="1786043" y="481998"/>
                  <a:pt x="1785924" y="481998"/>
                </a:cubicBezTo>
                <a:cubicBezTo>
                  <a:pt x="1771409" y="481896"/>
                  <a:pt x="1759726" y="470059"/>
                  <a:pt x="1759828" y="455562"/>
                </a:cubicBezTo>
                <a:cubicBezTo>
                  <a:pt x="1759828" y="455510"/>
                  <a:pt x="1759828" y="455442"/>
                  <a:pt x="1759828" y="455391"/>
                </a:cubicBezTo>
                <a:cubicBezTo>
                  <a:pt x="1759828" y="440792"/>
                  <a:pt x="1771665" y="428954"/>
                  <a:pt x="1786265" y="428954"/>
                </a:cubicBezTo>
                <a:close/>
                <a:moveTo>
                  <a:pt x="1848033" y="428820"/>
                </a:moveTo>
                <a:cubicBezTo>
                  <a:pt x="1862728" y="428820"/>
                  <a:pt x="1874640" y="440732"/>
                  <a:pt x="1874640" y="455427"/>
                </a:cubicBezTo>
                <a:cubicBezTo>
                  <a:pt x="1874640" y="470122"/>
                  <a:pt x="1862728" y="482034"/>
                  <a:pt x="1848033" y="482034"/>
                </a:cubicBezTo>
                <a:cubicBezTo>
                  <a:pt x="1833338" y="482034"/>
                  <a:pt x="1821426" y="470122"/>
                  <a:pt x="1821426" y="455427"/>
                </a:cubicBezTo>
                <a:cubicBezTo>
                  <a:pt x="1821426" y="440732"/>
                  <a:pt x="1833338" y="428820"/>
                  <a:pt x="1848033" y="428820"/>
                </a:cubicBezTo>
                <a:close/>
                <a:moveTo>
                  <a:pt x="1909068" y="428784"/>
                </a:moveTo>
                <a:cubicBezTo>
                  <a:pt x="1923855" y="428784"/>
                  <a:pt x="1935846" y="440774"/>
                  <a:pt x="1935846" y="455561"/>
                </a:cubicBezTo>
                <a:cubicBezTo>
                  <a:pt x="1935846" y="455612"/>
                  <a:pt x="1935846" y="455681"/>
                  <a:pt x="1935846" y="455732"/>
                </a:cubicBezTo>
                <a:cubicBezTo>
                  <a:pt x="1935744" y="470434"/>
                  <a:pt x="1923770" y="482271"/>
                  <a:pt x="1909068" y="482168"/>
                </a:cubicBezTo>
                <a:cubicBezTo>
                  <a:pt x="1894366" y="482168"/>
                  <a:pt x="1882461" y="470265"/>
                  <a:pt x="1882461" y="455561"/>
                </a:cubicBezTo>
                <a:cubicBezTo>
                  <a:pt x="1882461" y="455510"/>
                  <a:pt x="1882461" y="455442"/>
                  <a:pt x="1882461" y="455391"/>
                </a:cubicBezTo>
                <a:cubicBezTo>
                  <a:pt x="1882461" y="440689"/>
                  <a:pt x="1894366" y="428784"/>
                  <a:pt x="1909068" y="428784"/>
                </a:cubicBezTo>
                <a:close/>
                <a:moveTo>
                  <a:pt x="5995" y="388739"/>
                </a:moveTo>
                <a:cubicBezTo>
                  <a:pt x="8915" y="388739"/>
                  <a:pt x="11283" y="391105"/>
                  <a:pt x="11283" y="394025"/>
                </a:cubicBezTo>
                <a:cubicBezTo>
                  <a:pt x="11283" y="396946"/>
                  <a:pt x="8915" y="399314"/>
                  <a:pt x="5995" y="399314"/>
                </a:cubicBezTo>
                <a:cubicBezTo>
                  <a:pt x="3075" y="399314"/>
                  <a:pt x="708" y="396946"/>
                  <a:pt x="708" y="394025"/>
                </a:cubicBezTo>
                <a:cubicBezTo>
                  <a:pt x="708" y="391105"/>
                  <a:pt x="3075" y="388739"/>
                  <a:pt x="5995" y="388739"/>
                </a:cubicBezTo>
                <a:close/>
                <a:moveTo>
                  <a:pt x="67030" y="386997"/>
                </a:moveTo>
                <a:cubicBezTo>
                  <a:pt x="70987" y="386997"/>
                  <a:pt x="74193" y="390204"/>
                  <a:pt x="74193" y="394161"/>
                </a:cubicBezTo>
                <a:cubicBezTo>
                  <a:pt x="74193" y="398118"/>
                  <a:pt x="70987" y="401324"/>
                  <a:pt x="67030" y="401324"/>
                </a:cubicBezTo>
                <a:cubicBezTo>
                  <a:pt x="63073" y="401324"/>
                  <a:pt x="59867" y="398118"/>
                  <a:pt x="59867" y="394161"/>
                </a:cubicBezTo>
                <a:cubicBezTo>
                  <a:pt x="59867" y="390204"/>
                  <a:pt x="63073" y="386997"/>
                  <a:pt x="67030" y="386997"/>
                </a:cubicBezTo>
                <a:close/>
                <a:moveTo>
                  <a:pt x="129113" y="386144"/>
                </a:moveTo>
                <a:cubicBezTo>
                  <a:pt x="133548" y="386144"/>
                  <a:pt x="137129" y="389726"/>
                  <a:pt x="137129" y="394161"/>
                </a:cubicBezTo>
                <a:cubicBezTo>
                  <a:pt x="137129" y="398595"/>
                  <a:pt x="133548" y="402177"/>
                  <a:pt x="129113" y="402177"/>
                </a:cubicBezTo>
                <a:cubicBezTo>
                  <a:pt x="124678" y="402177"/>
                  <a:pt x="121097" y="398595"/>
                  <a:pt x="121097" y="394161"/>
                </a:cubicBezTo>
                <a:cubicBezTo>
                  <a:pt x="121097" y="389726"/>
                  <a:pt x="124678" y="386144"/>
                  <a:pt x="129113" y="386144"/>
                </a:cubicBezTo>
                <a:close/>
                <a:moveTo>
                  <a:pt x="189832" y="385291"/>
                </a:moveTo>
                <a:cubicBezTo>
                  <a:pt x="194727" y="385291"/>
                  <a:pt x="198701" y="389264"/>
                  <a:pt x="198701" y="394160"/>
                </a:cubicBezTo>
                <a:cubicBezTo>
                  <a:pt x="198701" y="399056"/>
                  <a:pt x="194727" y="403030"/>
                  <a:pt x="189832" y="403030"/>
                </a:cubicBezTo>
                <a:cubicBezTo>
                  <a:pt x="184971" y="402944"/>
                  <a:pt x="181049" y="399020"/>
                  <a:pt x="180964" y="394160"/>
                </a:cubicBezTo>
                <a:cubicBezTo>
                  <a:pt x="180964" y="389264"/>
                  <a:pt x="184938" y="385291"/>
                  <a:pt x="189832" y="385291"/>
                </a:cubicBezTo>
                <a:close/>
                <a:moveTo>
                  <a:pt x="251234" y="384439"/>
                </a:moveTo>
                <a:cubicBezTo>
                  <a:pt x="251353" y="384439"/>
                  <a:pt x="251455" y="384439"/>
                  <a:pt x="251574" y="384439"/>
                </a:cubicBezTo>
                <a:cubicBezTo>
                  <a:pt x="256845" y="384542"/>
                  <a:pt x="261058" y="388890"/>
                  <a:pt x="260956" y="394161"/>
                </a:cubicBezTo>
                <a:cubicBezTo>
                  <a:pt x="260956" y="399534"/>
                  <a:pt x="256606" y="403883"/>
                  <a:pt x="251234" y="403883"/>
                </a:cubicBezTo>
                <a:cubicBezTo>
                  <a:pt x="245895" y="403797"/>
                  <a:pt x="241597" y="399500"/>
                  <a:pt x="241512" y="394161"/>
                </a:cubicBezTo>
                <a:cubicBezTo>
                  <a:pt x="241512" y="388789"/>
                  <a:pt x="245861" y="384439"/>
                  <a:pt x="251234" y="384439"/>
                </a:cubicBezTo>
                <a:close/>
                <a:moveTo>
                  <a:pt x="313002" y="383452"/>
                </a:moveTo>
                <a:cubicBezTo>
                  <a:pt x="318842" y="383452"/>
                  <a:pt x="323576" y="388186"/>
                  <a:pt x="323576" y="394027"/>
                </a:cubicBezTo>
                <a:cubicBezTo>
                  <a:pt x="323576" y="399867"/>
                  <a:pt x="318842" y="404601"/>
                  <a:pt x="313002" y="404601"/>
                </a:cubicBezTo>
                <a:cubicBezTo>
                  <a:pt x="307161" y="404601"/>
                  <a:pt x="302427" y="399867"/>
                  <a:pt x="302427" y="394027"/>
                </a:cubicBezTo>
                <a:cubicBezTo>
                  <a:pt x="302427" y="388186"/>
                  <a:pt x="307161" y="383452"/>
                  <a:pt x="313002" y="383452"/>
                </a:cubicBezTo>
                <a:close/>
                <a:moveTo>
                  <a:pt x="436119" y="382732"/>
                </a:moveTo>
                <a:cubicBezTo>
                  <a:pt x="442805" y="382732"/>
                  <a:pt x="448229" y="388157"/>
                  <a:pt x="448229" y="394843"/>
                </a:cubicBezTo>
                <a:cubicBezTo>
                  <a:pt x="448229" y="401529"/>
                  <a:pt x="442805" y="406953"/>
                  <a:pt x="436119" y="406953"/>
                </a:cubicBezTo>
                <a:cubicBezTo>
                  <a:pt x="429433" y="406953"/>
                  <a:pt x="424010" y="401529"/>
                  <a:pt x="424010" y="394843"/>
                </a:cubicBezTo>
                <a:cubicBezTo>
                  <a:pt x="424010" y="388157"/>
                  <a:pt x="429433" y="382732"/>
                  <a:pt x="436119" y="382732"/>
                </a:cubicBezTo>
                <a:close/>
                <a:moveTo>
                  <a:pt x="374036" y="382732"/>
                </a:moveTo>
                <a:cubicBezTo>
                  <a:pt x="374156" y="382732"/>
                  <a:pt x="374258" y="382732"/>
                  <a:pt x="374377" y="382732"/>
                </a:cubicBezTo>
                <a:cubicBezTo>
                  <a:pt x="380501" y="382836"/>
                  <a:pt x="385396" y="387867"/>
                  <a:pt x="385293" y="393989"/>
                </a:cubicBezTo>
                <a:cubicBezTo>
                  <a:pt x="385293" y="400216"/>
                  <a:pt x="380245" y="405246"/>
                  <a:pt x="374036" y="405246"/>
                </a:cubicBezTo>
                <a:cubicBezTo>
                  <a:pt x="367862" y="405162"/>
                  <a:pt x="362864" y="400165"/>
                  <a:pt x="362780" y="393989"/>
                </a:cubicBezTo>
                <a:cubicBezTo>
                  <a:pt x="362780" y="387765"/>
                  <a:pt x="367811" y="382732"/>
                  <a:pt x="374036" y="382732"/>
                </a:cubicBezTo>
                <a:close/>
                <a:moveTo>
                  <a:pt x="496838" y="381197"/>
                </a:moveTo>
                <a:cubicBezTo>
                  <a:pt x="504002" y="381197"/>
                  <a:pt x="509801" y="386997"/>
                  <a:pt x="509801" y="394161"/>
                </a:cubicBezTo>
                <a:cubicBezTo>
                  <a:pt x="509801" y="401324"/>
                  <a:pt x="504002" y="407123"/>
                  <a:pt x="496838" y="407123"/>
                </a:cubicBezTo>
                <a:cubicBezTo>
                  <a:pt x="489675" y="407123"/>
                  <a:pt x="483876" y="401324"/>
                  <a:pt x="483876" y="394161"/>
                </a:cubicBezTo>
                <a:cubicBezTo>
                  <a:pt x="483876" y="386997"/>
                  <a:pt x="489675" y="381197"/>
                  <a:pt x="496838" y="381197"/>
                </a:cubicBezTo>
                <a:close/>
                <a:moveTo>
                  <a:pt x="558240" y="380516"/>
                </a:moveTo>
                <a:cubicBezTo>
                  <a:pt x="565778" y="380516"/>
                  <a:pt x="571884" y="386622"/>
                  <a:pt x="571884" y="394161"/>
                </a:cubicBezTo>
                <a:cubicBezTo>
                  <a:pt x="571884" y="401700"/>
                  <a:pt x="565778" y="407806"/>
                  <a:pt x="558240" y="407806"/>
                </a:cubicBezTo>
                <a:cubicBezTo>
                  <a:pt x="550701" y="407806"/>
                  <a:pt x="544595" y="401700"/>
                  <a:pt x="544595" y="394161"/>
                </a:cubicBezTo>
                <a:cubicBezTo>
                  <a:pt x="544595" y="386622"/>
                  <a:pt x="550701" y="380516"/>
                  <a:pt x="558240" y="380516"/>
                </a:cubicBezTo>
                <a:close/>
                <a:moveTo>
                  <a:pt x="619641" y="379662"/>
                </a:moveTo>
                <a:cubicBezTo>
                  <a:pt x="627640" y="379662"/>
                  <a:pt x="634138" y="386162"/>
                  <a:pt x="634138" y="394161"/>
                </a:cubicBezTo>
                <a:cubicBezTo>
                  <a:pt x="634138" y="402159"/>
                  <a:pt x="627640" y="408657"/>
                  <a:pt x="619641" y="408657"/>
                </a:cubicBezTo>
                <a:cubicBezTo>
                  <a:pt x="611642" y="408657"/>
                  <a:pt x="605144" y="402159"/>
                  <a:pt x="605144" y="394161"/>
                </a:cubicBezTo>
                <a:cubicBezTo>
                  <a:pt x="605144" y="386162"/>
                  <a:pt x="611642" y="379662"/>
                  <a:pt x="619641" y="379662"/>
                </a:cubicBezTo>
                <a:close/>
                <a:moveTo>
                  <a:pt x="681042" y="378810"/>
                </a:moveTo>
                <a:cubicBezTo>
                  <a:pt x="689519" y="378810"/>
                  <a:pt x="696393" y="385683"/>
                  <a:pt x="696393" y="394161"/>
                </a:cubicBezTo>
                <a:cubicBezTo>
                  <a:pt x="696393" y="394212"/>
                  <a:pt x="696393" y="394280"/>
                  <a:pt x="696393" y="394331"/>
                </a:cubicBezTo>
                <a:cubicBezTo>
                  <a:pt x="696290" y="402722"/>
                  <a:pt x="689433" y="409443"/>
                  <a:pt x="681042" y="409340"/>
                </a:cubicBezTo>
                <a:cubicBezTo>
                  <a:pt x="672634" y="409340"/>
                  <a:pt x="665777" y="402569"/>
                  <a:pt x="665692" y="394161"/>
                </a:cubicBezTo>
                <a:cubicBezTo>
                  <a:pt x="665692" y="385683"/>
                  <a:pt x="672565" y="378810"/>
                  <a:pt x="681042" y="378810"/>
                </a:cubicBezTo>
                <a:close/>
                <a:moveTo>
                  <a:pt x="743126" y="377958"/>
                </a:moveTo>
                <a:cubicBezTo>
                  <a:pt x="743825" y="377907"/>
                  <a:pt x="744542" y="377907"/>
                  <a:pt x="745241" y="377958"/>
                </a:cubicBezTo>
                <a:cubicBezTo>
                  <a:pt x="754076" y="378538"/>
                  <a:pt x="760762" y="386179"/>
                  <a:pt x="760182" y="395013"/>
                </a:cubicBezTo>
                <a:cubicBezTo>
                  <a:pt x="760182" y="395372"/>
                  <a:pt x="760165" y="395713"/>
                  <a:pt x="760147" y="396071"/>
                </a:cubicBezTo>
                <a:cubicBezTo>
                  <a:pt x="759585" y="404906"/>
                  <a:pt x="751961" y="411609"/>
                  <a:pt x="743126" y="411046"/>
                </a:cubicBezTo>
                <a:cubicBezTo>
                  <a:pt x="734427" y="410620"/>
                  <a:pt x="727434" y="403711"/>
                  <a:pt x="726923" y="395013"/>
                </a:cubicBezTo>
                <a:cubicBezTo>
                  <a:pt x="726906" y="385923"/>
                  <a:pt x="734035" y="378418"/>
                  <a:pt x="743126" y="377958"/>
                </a:cubicBezTo>
                <a:close/>
                <a:moveTo>
                  <a:pt x="803844" y="377275"/>
                </a:moveTo>
                <a:cubicBezTo>
                  <a:pt x="813259" y="377275"/>
                  <a:pt x="820900" y="384916"/>
                  <a:pt x="820900" y="394331"/>
                </a:cubicBezTo>
                <a:cubicBezTo>
                  <a:pt x="820900" y="403746"/>
                  <a:pt x="813259" y="411387"/>
                  <a:pt x="803844" y="411387"/>
                </a:cubicBezTo>
                <a:cubicBezTo>
                  <a:pt x="794430" y="411387"/>
                  <a:pt x="786789" y="403746"/>
                  <a:pt x="786789" y="394331"/>
                </a:cubicBezTo>
                <a:cubicBezTo>
                  <a:pt x="786789" y="384916"/>
                  <a:pt x="794430" y="377275"/>
                  <a:pt x="803844" y="377275"/>
                </a:cubicBezTo>
                <a:close/>
                <a:moveTo>
                  <a:pt x="865246" y="376422"/>
                </a:moveTo>
                <a:cubicBezTo>
                  <a:pt x="874661" y="376422"/>
                  <a:pt x="882302" y="384063"/>
                  <a:pt x="882302" y="393477"/>
                </a:cubicBezTo>
                <a:cubicBezTo>
                  <a:pt x="882302" y="402893"/>
                  <a:pt x="874661" y="410534"/>
                  <a:pt x="865246" y="410534"/>
                </a:cubicBezTo>
                <a:cubicBezTo>
                  <a:pt x="855832" y="410534"/>
                  <a:pt x="848191" y="402893"/>
                  <a:pt x="848191" y="393477"/>
                </a:cubicBezTo>
                <a:cubicBezTo>
                  <a:pt x="848191" y="384063"/>
                  <a:pt x="855832" y="376422"/>
                  <a:pt x="865246" y="376422"/>
                </a:cubicBezTo>
                <a:close/>
                <a:moveTo>
                  <a:pt x="926647" y="375740"/>
                </a:moveTo>
                <a:cubicBezTo>
                  <a:pt x="936829" y="375740"/>
                  <a:pt x="945067" y="383996"/>
                  <a:pt x="945067" y="394161"/>
                </a:cubicBezTo>
                <a:cubicBezTo>
                  <a:pt x="945067" y="394212"/>
                  <a:pt x="945067" y="394280"/>
                  <a:pt x="945067" y="394331"/>
                </a:cubicBezTo>
                <a:cubicBezTo>
                  <a:pt x="944965" y="404411"/>
                  <a:pt x="936727" y="412513"/>
                  <a:pt x="926647" y="412411"/>
                </a:cubicBezTo>
                <a:cubicBezTo>
                  <a:pt x="916533" y="412411"/>
                  <a:pt x="908329" y="404274"/>
                  <a:pt x="908227" y="394161"/>
                </a:cubicBezTo>
                <a:cubicBezTo>
                  <a:pt x="908227" y="383996"/>
                  <a:pt x="916482" y="375740"/>
                  <a:pt x="926647" y="375740"/>
                </a:cubicBezTo>
                <a:close/>
                <a:moveTo>
                  <a:pt x="988415" y="374753"/>
                </a:moveTo>
                <a:cubicBezTo>
                  <a:pt x="999059" y="374753"/>
                  <a:pt x="1007688" y="383382"/>
                  <a:pt x="1007688" y="394025"/>
                </a:cubicBezTo>
                <a:cubicBezTo>
                  <a:pt x="1007688" y="404670"/>
                  <a:pt x="999060" y="413299"/>
                  <a:pt x="988415" y="413299"/>
                </a:cubicBezTo>
                <a:cubicBezTo>
                  <a:pt x="977771" y="413299"/>
                  <a:pt x="969142" y="404670"/>
                  <a:pt x="969142" y="394025"/>
                </a:cubicBezTo>
                <a:cubicBezTo>
                  <a:pt x="969142" y="383382"/>
                  <a:pt x="977771" y="374753"/>
                  <a:pt x="988415" y="374753"/>
                </a:cubicBezTo>
                <a:close/>
                <a:moveTo>
                  <a:pt x="1050132" y="374205"/>
                </a:moveTo>
                <a:cubicBezTo>
                  <a:pt x="1061150" y="374205"/>
                  <a:pt x="1070088" y="383143"/>
                  <a:pt x="1070088" y="394161"/>
                </a:cubicBezTo>
                <a:cubicBezTo>
                  <a:pt x="1070088" y="394212"/>
                  <a:pt x="1070088" y="394280"/>
                  <a:pt x="1070088" y="394331"/>
                </a:cubicBezTo>
                <a:cubicBezTo>
                  <a:pt x="1069985" y="405264"/>
                  <a:pt x="1061065" y="414048"/>
                  <a:pt x="1050132" y="413946"/>
                </a:cubicBezTo>
                <a:cubicBezTo>
                  <a:pt x="1039182" y="413946"/>
                  <a:pt x="1030262" y="405111"/>
                  <a:pt x="1030177" y="394161"/>
                </a:cubicBezTo>
                <a:cubicBezTo>
                  <a:pt x="1030177" y="383143"/>
                  <a:pt x="1039114" y="374205"/>
                  <a:pt x="1050132" y="374205"/>
                </a:cubicBezTo>
                <a:close/>
                <a:moveTo>
                  <a:pt x="1110851" y="373352"/>
                </a:moveTo>
                <a:cubicBezTo>
                  <a:pt x="1110970" y="373352"/>
                  <a:pt x="1111073" y="373352"/>
                  <a:pt x="1111192" y="373352"/>
                </a:cubicBezTo>
                <a:cubicBezTo>
                  <a:pt x="1122585" y="373455"/>
                  <a:pt x="1131762" y="382767"/>
                  <a:pt x="1131659" y="394161"/>
                </a:cubicBezTo>
                <a:cubicBezTo>
                  <a:pt x="1131659" y="394212"/>
                  <a:pt x="1131659" y="394280"/>
                  <a:pt x="1131659" y="394331"/>
                </a:cubicBezTo>
                <a:cubicBezTo>
                  <a:pt x="1131556" y="405725"/>
                  <a:pt x="1122244" y="414901"/>
                  <a:pt x="1110851" y="414798"/>
                </a:cubicBezTo>
                <a:cubicBezTo>
                  <a:pt x="1099424" y="414798"/>
                  <a:pt x="1090128" y="405587"/>
                  <a:pt x="1090043" y="394161"/>
                </a:cubicBezTo>
                <a:cubicBezTo>
                  <a:pt x="1090043" y="382665"/>
                  <a:pt x="1099355" y="373352"/>
                  <a:pt x="1110851" y="373352"/>
                </a:cubicBezTo>
                <a:close/>
                <a:moveTo>
                  <a:pt x="1172252" y="372670"/>
                </a:moveTo>
                <a:cubicBezTo>
                  <a:pt x="1172371" y="372670"/>
                  <a:pt x="1172474" y="372670"/>
                  <a:pt x="1172593" y="372670"/>
                </a:cubicBezTo>
                <a:cubicBezTo>
                  <a:pt x="1184362" y="372773"/>
                  <a:pt x="1193845" y="382392"/>
                  <a:pt x="1193743" y="394161"/>
                </a:cubicBezTo>
                <a:cubicBezTo>
                  <a:pt x="1193743" y="394212"/>
                  <a:pt x="1193743" y="394280"/>
                  <a:pt x="1193743" y="394331"/>
                </a:cubicBezTo>
                <a:cubicBezTo>
                  <a:pt x="1193640" y="406100"/>
                  <a:pt x="1184021" y="415583"/>
                  <a:pt x="1172252" y="415481"/>
                </a:cubicBezTo>
                <a:cubicBezTo>
                  <a:pt x="1160449" y="415481"/>
                  <a:pt x="1150847" y="405962"/>
                  <a:pt x="1150762" y="394161"/>
                </a:cubicBezTo>
                <a:cubicBezTo>
                  <a:pt x="1150762" y="382290"/>
                  <a:pt x="1160381" y="372670"/>
                  <a:pt x="1172252" y="372670"/>
                </a:cubicBezTo>
                <a:close/>
                <a:moveTo>
                  <a:pt x="1233654" y="371988"/>
                </a:moveTo>
                <a:cubicBezTo>
                  <a:pt x="1245899" y="371988"/>
                  <a:pt x="1255826" y="381915"/>
                  <a:pt x="1255826" y="394161"/>
                </a:cubicBezTo>
                <a:cubicBezTo>
                  <a:pt x="1255741" y="406339"/>
                  <a:pt x="1245831" y="416163"/>
                  <a:pt x="1233654" y="416163"/>
                </a:cubicBezTo>
                <a:cubicBezTo>
                  <a:pt x="1221475" y="416163"/>
                  <a:pt x="1211583" y="406339"/>
                  <a:pt x="1211481" y="394161"/>
                </a:cubicBezTo>
                <a:cubicBezTo>
                  <a:pt x="1211481" y="381915"/>
                  <a:pt x="1221407" y="371988"/>
                  <a:pt x="1233654" y="371988"/>
                </a:cubicBezTo>
                <a:close/>
                <a:moveTo>
                  <a:pt x="1295422" y="371172"/>
                </a:moveTo>
                <a:cubicBezTo>
                  <a:pt x="1308044" y="371172"/>
                  <a:pt x="1318277" y="381406"/>
                  <a:pt x="1318277" y="394027"/>
                </a:cubicBezTo>
                <a:cubicBezTo>
                  <a:pt x="1318277" y="406649"/>
                  <a:pt x="1308044" y="416881"/>
                  <a:pt x="1295422" y="416881"/>
                </a:cubicBezTo>
                <a:cubicBezTo>
                  <a:pt x="1282800" y="416881"/>
                  <a:pt x="1272567" y="406649"/>
                  <a:pt x="1272567" y="394027"/>
                </a:cubicBezTo>
                <a:cubicBezTo>
                  <a:pt x="1272567" y="381406"/>
                  <a:pt x="1282800" y="371172"/>
                  <a:pt x="1295422" y="371172"/>
                </a:cubicBezTo>
                <a:close/>
                <a:moveTo>
                  <a:pt x="1357139" y="370453"/>
                </a:moveTo>
                <a:cubicBezTo>
                  <a:pt x="1370238" y="370453"/>
                  <a:pt x="1380847" y="381062"/>
                  <a:pt x="1380847" y="394161"/>
                </a:cubicBezTo>
                <a:cubicBezTo>
                  <a:pt x="1380847" y="394212"/>
                  <a:pt x="1380847" y="394281"/>
                  <a:pt x="1380847" y="394331"/>
                </a:cubicBezTo>
                <a:cubicBezTo>
                  <a:pt x="1380744" y="407327"/>
                  <a:pt x="1370135" y="417800"/>
                  <a:pt x="1357139" y="417698"/>
                </a:cubicBezTo>
                <a:cubicBezTo>
                  <a:pt x="1344142" y="417698"/>
                  <a:pt x="1333602" y="407158"/>
                  <a:pt x="1333602" y="394161"/>
                </a:cubicBezTo>
                <a:cubicBezTo>
                  <a:pt x="1333602" y="394110"/>
                  <a:pt x="1333602" y="394041"/>
                  <a:pt x="1333602" y="393991"/>
                </a:cubicBezTo>
                <a:cubicBezTo>
                  <a:pt x="1333602" y="380994"/>
                  <a:pt x="1344142" y="370453"/>
                  <a:pt x="1357139" y="370453"/>
                </a:cubicBezTo>
                <a:close/>
                <a:moveTo>
                  <a:pt x="1971151" y="370282"/>
                </a:moveTo>
                <a:cubicBezTo>
                  <a:pt x="1984335" y="370282"/>
                  <a:pt x="1995029" y="380977"/>
                  <a:pt x="1995029" y="394161"/>
                </a:cubicBezTo>
                <a:cubicBezTo>
                  <a:pt x="1994944" y="407276"/>
                  <a:pt x="1984267" y="417867"/>
                  <a:pt x="1971151" y="417867"/>
                </a:cubicBezTo>
                <a:cubicBezTo>
                  <a:pt x="1958035" y="417867"/>
                  <a:pt x="1947358" y="407276"/>
                  <a:pt x="1947273" y="394161"/>
                </a:cubicBezTo>
                <a:cubicBezTo>
                  <a:pt x="1947273" y="380977"/>
                  <a:pt x="1957966" y="370282"/>
                  <a:pt x="1971151" y="370282"/>
                </a:cubicBezTo>
                <a:close/>
                <a:moveTo>
                  <a:pt x="1417858" y="369771"/>
                </a:moveTo>
                <a:cubicBezTo>
                  <a:pt x="1431332" y="369771"/>
                  <a:pt x="1442247" y="380687"/>
                  <a:pt x="1442247" y="394161"/>
                </a:cubicBezTo>
                <a:cubicBezTo>
                  <a:pt x="1442145" y="407567"/>
                  <a:pt x="1431264" y="418381"/>
                  <a:pt x="1417858" y="418381"/>
                </a:cubicBezTo>
                <a:cubicBezTo>
                  <a:pt x="1404486" y="418381"/>
                  <a:pt x="1393639" y="407532"/>
                  <a:pt x="1393639" y="394161"/>
                </a:cubicBezTo>
                <a:cubicBezTo>
                  <a:pt x="1393639" y="394110"/>
                  <a:pt x="1393639" y="394041"/>
                  <a:pt x="1393639" y="393991"/>
                </a:cubicBezTo>
                <a:cubicBezTo>
                  <a:pt x="1393639" y="380619"/>
                  <a:pt x="1404486" y="369771"/>
                  <a:pt x="1417858" y="369771"/>
                </a:cubicBezTo>
                <a:close/>
                <a:moveTo>
                  <a:pt x="1479259" y="369259"/>
                </a:moveTo>
                <a:cubicBezTo>
                  <a:pt x="1493006" y="369259"/>
                  <a:pt x="1504160" y="380414"/>
                  <a:pt x="1504160" y="394161"/>
                </a:cubicBezTo>
                <a:cubicBezTo>
                  <a:pt x="1504160" y="394212"/>
                  <a:pt x="1504160" y="394281"/>
                  <a:pt x="1504160" y="394331"/>
                </a:cubicBezTo>
                <a:cubicBezTo>
                  <a:pt x="1504058" y="407993"/>
                  <a:pt x="1492921" y="418994"/>
                  <a:pt x="1479259" y="418891"/>
                </a:cubicBezTo>
                <a:cubicBezTo>
                  <a:pt x="1465597" y="418891"/>
                  <a:pt x="1454528" y="407823"/>
                  <a:pt x="1454528" y="394161"/>
                </a:cubicBezTo>
                <a:cubicBezTo>
                  <a:pt x="1454528" y="394110"/>
                  <a:pt x="1454528" y="394041"/>
                  <a:pt x="1454528" y="393991"/>
                </a:cubicBezTo>
                <a:cubicBezTo>
                  <a:pt x="1454528" y="380329"/>
                  <a:pt x="1465597" y="369259"/>
                  <a:pt x="1479259" y="369259"/>
                </a:cubicBezTo>
                <a:close/>
                <a:moveTo>
                  <a:pt x="1540660" y="368577"/>
                </a:moveTo>
                <a:cubicBezTo>
                  <a:pt x="1554783" y="368577"/>
                  <a:pt x="1566244" y="380039"/>
                  <a:pt x="1566244" y="394161"/>
                </a:cubicBezTo>
                <a:cubicBezTo>
                  <a:pt x="1566159" y="408233"/>
                  <a:pt x="1554731" y="419575"/>
                  <a:pt x="1540660" y="419575"/>
                </a:cubicBezTo>
                <a:cubicBezTo>
                  <a:pt x="1526623" y="419575"/>
                  <a:pt x="1515247" y="408198"/>
                  <a:pt x="1515247" y="394161"/>
                </a:cubicBezTo>
                <a:cubicBezTo>
                  <a:pt x="1515247" y="380090"/>
                  <a:pt x="1526589" y="368663"/>
                  <a:pt x="1540660" y="368577"/>
                </a:cubicBezTo>
                <a:close/>
                <a:moveTo>
                  <a:pt x="1602428" y="367931"/>
                </a:moveTo>
                <a:cubicBezTo>
                  <a:pt x="1616840" y="367931"/>
                  <a:pt x="1628523" y="379614"/>
                  <a:pt x="1628523" y="394027"/>
                </a:cubicBezTo>
                <a:cubicBezTo>
                  <a:pt x="1628523" y="408439"/>
                  <a:pt x="1616840" y="420121"/>
                  <a:pt x="1602428" y="420121"/>
                </a:cubicBezTo>
                <a:cubicBezTo>
                  <a:pt x="1588015" y="420121"/>
                  <a:pt x="1576332" y="408439"/>
                  <a:pt x="1576332" y="394027"/>
                </a:cubicBezTo>
                <a:cubicBezTo>
                  <a:pt x="1576332" y="379614"/>
                  <a:pt x="1588015" y="367931"/>
                  <a:pt x="1602428" y="367931"/>
                </a:cubicBezTo>
                <a:close/>
                <a:moveTo>
                  <a:pt x="1664145" y="367553"/>
                </a:moveTo>
                <a:cubicBezTo>
                  <a:pt x="1678847" y="367553"/>
                  <a:pt x="1690752" y="379457"/>
                  <a:pt x="1690752" y="394161"/>
                </a:cubicBezTo>
                <a:cubicBezTo>
                  <a:pt x="1690752" y="394212"/>
                  <a:pt x="1690752" y="394280"/>
                  <a:pt x="1690752" y="394331"/>
                </a:cubicBezTo>
                <a:cubicBezTo>
                  <a:pt x="1690649" y="408931"/>
                  <a:pt x="1678744" y="420699"/>
                  <a:pt x="1664145" y="420597"/>
                </a:cubicBezTo>
                <a:cubicBezTo>
                  <a:pt x="1664025" y="420597"/>
                  <a:pt x="1663923" y="420597"/>
                  <a:pt x="1663804" y="420597"/>
                </a:cubicBezTo>
                <a:cubicBezTo>
                  <a:pt x="1649289" y="420494"/>
                  <a:pt x="1637606" y="408675"/>
                  <a:pt x="1637708" y="394161"/>
                </a:cubicBezTo>
                <a:cubicBezTo>
                  <a:pt x="1637708" y="394109"/>
                  <a:pt x="1637708" y="394041"/>
                  <a:pt x="1637708" y="393989"/>
                </a:cubicBezTo>
                <a:cubicBezTo>
                  <a:pt x="1637708" y="379390"/>
                  <a:pt x="1649545" y="367553"/>
                  <a:pt x="1664145" y="367553"/>
                </a:cubicBezTo>
                <a:close/>
                <a:moveTo>
                  <a:pt x="1724863" y="367212"/>
                </a:moveTo>
                <a:cubicBezTo>
                  <a:pt x="1739754" y="367212"/>
                  <a:pt x="1751812" y="379271"/>
                  <a:pt x="1751812" y="394161"/>
                </a:cubicBezTo>
                <a:cubicBezTo>
                  <a:pt x="1751812" y="394212"/>
                  <a:pt x="1751812" y="394280"/>
                  <a:pt x="1751812" y="394331"/>
                </a:cubicBezTo>
                <a:cubicBezTo>
                  <a:pt x="1751710" y="409119"/>
                  <a:pt x="1739651" y="421041"/>
                  <a:pt x="1724863" y="420939"/>
                </a:cubicBezTo>
                <a:cubicBezTo>
                  <a:pt x="1710076" y="420939"/>
                  <a:pt x="1698086" y="408948"/>
                  <a:pt x="1698086" y="394161"/>
                </a:cubicBezTo>
                <a:cubicBezTo>
                  <a:pt x="1698086" y="394110"/>
                  <a:pt x="1698086" y="394041"/>
                  <a:pt x="1698086" y="393989"/>
                </a:cubicBezTo>
                <a:cubicBezTo>
                  <a:pt x="1698086" y="379203"/>
                  <a:pt x="1710076" y="367212"/>
                  <a:pt x="1724863" y="367212"/>
                </a:cubicBezTo>
                <a:close/>
                <a:moveTo>
                  <a:pt x="1786265" y="366870"/>
                </a:moveTo>
                <a:cubicBezTo>
                  <a:pt x="1801343" y="366870"/>
                  <a:pt x="1813555" y="379084"/>
                  <a:pt x="1813555" y="394161"/>
                </a:cubicBezTo>
                <a:cubicBezTo>
                  <a:pt x="1813470" y="409169"/>
                  <a:pt x="1801275" y="421279"/>
                  <a:pt x="1786265" y="421279"/>
                </a:cubicBezTo>
                <a:cubicBezTo>
                  <a:pt x="1771290" y="421279"/>
                  <a:pt x="1759147" y="409136"/>
                  <a:pt x="1759147" y="394161"/>
                </a:cubicBezTo>
                <a:cubicBezTo>
                  <a:pt x="1759147" y="394110"/>
                  <a:pt x="1759147" y="394041"/>
                  <a:pt x="1759147" y="393989"/>
                </a:cubicBezTo>
                <a:cubicBezTo>
                  <a:pt x="1759147" y="379015"/>
                  <a:pt x="1771290" y="366870"/>
                  <a:pt x="1786265" y="366870"/>
                </a:cubicBezTo>
                <a:close/>
                <a:moveTo>
                  <a:pt x="1847666" y="366700"/>
                </a:moveTo>
                <a:cubicBezTo>
                  <a:pt x="1862828" y="366700"/>
                  <a:pt x="1875126" y="378998"/>
                  <a:pt x="1875126" y="394160"/>
                </a:cubicBezTo>
                <a:cubicBezTo>
                  <a:pt x="1875041" y="409255"/>
                  <a:pt x="1862760" y="421449"/>
                  <a:pt x="1847666" y="421449"/>
                </a:cubicBezTo>
                <a:cubicBezTo>
                  <a:pt x="1832589" y="421449"/>
                  <a:pt x="1820377" y="409238"/>
                  <a:pt x="1820377" y="394160"/>
                </a:cubicBezTo>
                <a:cubicBezTo>
                  <a:pt x="1820377" y="379066"/>
                  <a:pt x="1832571" y="366786"/>
                  <a:pt x="1847666" y="366700"/>
                </a:cubicBezTo>
                <a:close/>
                <a:moveTo>
                  <a:pt x="1909067" y="366529"/>
                </a:moveTo>
                <a:cubicBezTo>
                  <a:pt x="1909187" y="366529"/>
                  <a:pt x="1909289" y="366529"/>
                  <a:pt x="1909409" y="366529"/>
                </a:cubicBezTo>
                <a:cubicBezTo>
                  <a:pt x="1924572" y="366633"/>
                  <a:pt x="1936800" y="378998"/>
                  <a:pt x="1936698" y="394161"/>
                </a:cubicBezTo>
                <a:cubicBezTo>
                  <a:pt x="1936698" y="394212"/>
                  <a:pt x="1936698" y="394280"/>
                  <a:pt x="1936698" y="394331"/>
                </a:cubicBezTo>
                <a:cubicBezTo>
                  <a:pt x="1936596" y="409493"/>
                  <a:pt x="1924230" y="421723"/>
                  <a:pt x="1909067" y="421621"/>
                </a:cubicBezTo>
                <a:cubicBezTo>
                  <a:pt x="1893905" y="421621"/>
                  <a:pt x="1881608" y="409324"/>
                  <a:pt x="1881608" y="394161"/>
                </a:cubicBezTo>
                <a:cubicBezTo>
                  <a:pt x="1881608" y="394110"/>
                  <a:pt x="1881608" y="394041"/>
                  <a:pt x="1881608" y="393989"/>
                </a:cubicBezTo>
                <a:cubicBezTo>
                  <a:pt x="1881608" y="378828"/>
                  <a:pt x="1893905" y="366529"/>
                  <a:pt x="1909067" y="366529"/>
                </a:cubicBezTo>
                <a:close/>
                <a:moveTo>
                  <a:pt x="5629" y="327472"/>
                </a:moveTo>
                <a:cubicBezTo>
                  <a:pt x="8545" y="327472"/>
                  <a:pt x="10916" y="329843"/>
                  <a:pt x="10916" y="332760"/>
                </a:cubicBezTo>
                <a:cubicBezTo>
                  <a:pt x="10916" y="335676"/>
                  <a:pt x="8545" y="338047"/>
                  <a:pt x="5629" y="338047"/>
                </a:cubicBezTo>
                <a:cubicBezTo>
                  <a:pt x="2712" y="338047"/>
                  <a:pt x="342" y="335676"/>
                  <a:pt x="342" y="332760"/>
                </a:cubicBezTo>
                <a:cubicBezTo>
                  <a:pt x="342" y="329843"/>
                  <a:pt x="2712" y="327472"/>
                  <a:pt x="5629" y="327472"/>
                </a:cubicBezTo>
                <a:close/>
                <a:moveTo>
                  <a:pt x="67029" y="325425"/>
                </a:moveTo>
                <a:cubicBezTo>
                  <a:pt x="71072" y="325425"/>
                  <a:pt x="74364" y="328717"/>
                  <a:pt x="74364" y="332759"/>
                </a:cubicBezTo>
                <a:cubicBezTo>
                  <a:pt x="74364" y="336802"/>
                  <a:pt x="71072" y="340093"/>
                  <a:pt x="67029" y="340093"/>
                </a:cubicBezTo>
                <a:cubicBezTo>
                  <a:pt x="63022" y="340008"/>
                  <a:pt x="59781" y="336768"/>
                  <a:pt x="59696" y="332759"/>
                </a:cubicBezTo>
                <a:cubicBezTo>
                  <a:pt x="59696" y="328717"/>
                  <a:pt x="62971" y="325425"/>
                  <a:pt x="67029" y="325425"/>
                </a:cubicBezTo>
                <a:close/>
                <a:moveTo>
                  <a:pt x="129114" y="324572"/>
                </a:moveTo>
                <a:cubicBezTo>
                  <a:pt x="129233" y="324572"/>
                  <a:pt x="129335" y="324572"/>
                  <a:pt x="129455" y="324572"/>
                </a:cubicBezTo>
                <a:cubicBezTo>
                  <a:pt x="133889" y="324675"/>
                  <a:pt x="137403" y="328325"/>
                  <a:pt x="137301" y="332759"/>
                </a:cubicBezTo>
                <a:cubicBezTo>
                  <a:pt x="137301" y="337279"/>
                  <a:pt x="133634" y="340946"/>
                  <a:pt x="129114" y="340946"/>
                </a:cubicBezTo>
                <a:cubicBezTo>
                  <a:pt x="124628" y="340861"/>
                  <a:pt x="121012" y="337245"/>
                  <a:pt x="120927" y="332759"/>
                </a:cubicBezTo>
                <a:cubicBezTo>
                  <a:pt x="120927" y="328240"/>
                  <a:pt x="124594" y="324572"/>
                  <a:pt x="129114" y="324572"/>
                </a:cubicBezTo>
                <a:close/>
                <a:moveTo>
                  <a:pt x="189832" y="323720"/>
                </a:moveTo>
                <a:cubicBezTo>
                  <a:pt x="189951" y="323720"/>
                  <a:pt x="190054" y="323720"/>
                  <a:pt x="190173" y="323720"/>
                </a:cubicBezTo>
                <a:cubicBezTo>
                  <a:pt x="195068" y="323823"/>
                  <a:pt x="198974" y="327865"/>
                  <a:pt x="198872" y="332760"/>
                </a:cubicBezTo>
                <a:cubicBezTo>
                  <a:pt x="198872" y="337757"/>
                  <a:pt x="194830" y="341800"/>
                  <a:pt x="189832" y="341800"/>
                </a:cubicBezTo>
                <a:cubicBezTo>
                  <a:pt x="184835" y="341800"/>
                  <a:pt x="180793" y="337757"/>
                  <a:pt x="180793" y="332760"/>
                </a:cubicBezTo>
                <a:cubicBezTo>
                  <a:pt x="180793" y="327763"/>
                  <a:pt x="184835" y="323720"/>
                  <a:pt x="189832" y="323720"/>
                </a:cubicBezTo>
                <a:close/>
                <a:moveTo>
                  <a:pt x="251233" y="322868"/>
                </a:moveTo>
                <a:cubicBezTo>
                  <a:pt x="256691" y="322868"/>
                  <a:pt x="261125" y="327303"/>
                  <a:pt x="261125" y="332760"/>
                </a:cubicBezTo>
                <a:cubicBezTo>
                  <a:pt x="261125" y="338218"/>
                  <a:pt x="256691" y="342652"/>
                  <a:pt x="251233" y="342652"/>
                </a:cubicBezTo>
                <a:cubicBezTo>
                  <a:pt x="245775" y="342652"/>
                  <a:pt x="241341" y="338218"/>
                  <a:pt x="241341" y="332760"/>
                </a:cubicBezTo>
                <a:cubicBezTo>
                  <a:pt x="241341" y="327303"/>
                  <a:pt x="245775" y="322868"/>
                  <a:pt x="251233" y="322868"/>
                </a:cubicBezTo>
                <a:close/>
                <a:moveTo>
                  <a:pt x="312635" y="322185"/>
                </a:moveTo>
                <a:cubicBezTo>
                  <a:pt x="318468" y="322185"/>
                  <a:pt x="323210" y="326927"/>
                  <a:pt x="323210" y="332760"/>
                </a:cubicBezTo>
                <a:cubicBezTo>
                  <a:pt x="323210" y="338593"/>
                  <a:pt x="318468" y="343335"/>
                  <a:pt x="312635" y="343335"/>
                </a:cubicBezTo>
                <a:cubicBezTo>
                  <a:pt x="306802" y="343335"/>
                  <a:pt x="302061" y="338593"/>
                  <a:pt x="302061" y="332760"/>
                </a:cubicBezTo>
                <a:cubicBezTo>
                  <a:pt x="302061" y="326927"/>
                  <a:pt x="306802" y="322185"/>
                  <a:pt x="312635" y="322185"/>
                </a:cubicBezTo>
                <a:close/>
                <a:moveTo>
                  <a:pt x="374036" y="321331"/>
                </a:moveTo>
                <a:cubicBezTo>
                  <a:pt x="380347" y="321331"/>
                  <a:pt x="385463" y="326449"/>
                  <a:pt x="385463" y="332760"/>
                </a:cubicBezTo>
                <a:cubicBezTo>
                  <a:pt x="385463" y="339071"/>
                  <a:pt x="380347" y="344188"/>
                  <a:pt x="374036" y="344188"/>
                </a:cubicBezTo>
                <a:cubicBezTo>
                  <a:pt x="367725" y="344188"/>
                  <a:pt x="362609" y="339071"/>
                  <a:pt x="362609" y="332760"/>
                </a:cubicBezTo>
                <a:cubicBezTo>
                  <a:pt x="362609" y="326449"/>
                  <a:pt x="367725" y="321331"/>
                  <a:pt x="374036" y="321331"/>
                </a:cubicBezTo>
                <a:close/>
                <a:moveTo>
                  <a:pt x="436120" y="320479"/>
                </a:moveTo>
                <a:cubicBezTo>
                  <a:pt x="442908" y="320479"/>
                  <a:pt x="448400" y="325971"/>
                  <a:pt x="448400" y="332760"/>
                </a:cubicBezTo>
                <a:cubicBezTo>
                  <a:pt x="448400" y="339548"/>
                  <a:pt x="442908" y="345040"/>
                  <a:pt x="436120" y="345040"/>
                </a:cubicBezTo>
                <a:cubicBezTo>
                  <a:pt x="429383" y="344955"/>
                  <a:pt x="423925" y="339497"/>
                  <a:pt x="423840" y="332760"/>
                </a:cubicBezTo>
                <a:cubicBezTo>
                  <a:pt x="423840" y="325971"/>
                  <a:pt x="429331" y="320479"/>
                  <a:pt x="436120" y="320479"/>
                </a:cubicBezTo>
                <a:close/>
                <a:moveTo>
                  <a:pt x="496838" y="319626"/>
                </a:moveTo>
                <a:cubicBezTo>
                  <a:pt x="496958" y="319626"/>
                  <a:pt x="497060" y="319626"/>
                  <a:pt x="497179" y="319626"/>
                </a:cubicBezTo>
                <a:cubicBezTo>
                  <a:pt x="504343" y="319730"/>
                  <a:pt x="510074" y="325596"/>
                  <a:pt x="509971" y="332759"/>
                </a:cubicBezTo>
                <a:cubicBezTo>
                  <a:pt x="509971" y="340008"/>
                  <a:pt x="504087" y="345892"/>
                  <a:pt x="496838" y="345892"/>
                </a:cubicBezTo>
                <a:cubicBezTo>
                  <a:pt x="489624" y="345807"/>
                  <a:pt x="483791" y="339974"/>
                  <a:pt x="483706" y="332759"/>
                </a:cubicBezTo>
                <a:cubicBezTo>
                  <a:pt x="483706" y="325511"/>
                  <a:pt x="489590" y="319626"/>
                  <a:pt x="496838" y="319626"/>
                </a:cubicBezTo>
                <a:close/>
                <a:moveTo>
                  <a:pt x="558240" y="318772"/>
                </a:moveTo>
                <a:cubicBezTo>
                  <a:pt x="565966" y="318772"/>
                  <a:pt x="572226" y="325033"/>
                  <a:pt x="572226" y="332759"/>
                </a:cubicBezTo>
                <a:cubicBezTo>
                  <a:pt x="572226" y="340486"/>
                  <a:pt x="565966" y="346745"/>
                  <a:pt x="558240" y="346745"/>
                </a:cubicBezTo>
                <a:cubicBezTo>
                  <a:pt x="550513" y="346745"/>
                  <a:pt x="544254" y="340486"/>
                  <a:pt x="544254" y="332759"/>
                </a:cubicBezTo>
                <a:cubicBezTo>
                  <a:pt x="544254" y="325033"/>
                  <a:pt x="550513" y="318772"/>
                  <a:pt x="558240" y="318772"/>
                </a:cubicBezTo>
                <a:close/>
                <a:moveTo>
                  <a:pt x="620007" y="317957"/>
                </a:moveTo>
                <a:cubicBezTo>
                  <a:pt x="628108" y="317957"/>
                  <a:pt x="634675" y="324524"/>
                  <a:pt x="634675" y="332625"/>
                </a:cubicBezTo>
                <a:cubicBezTo>
                  <a:pt x="634675" y="340726"/>
                  <a:pt x="628108" y="347293"/>
                  <a:pt x="620007" y="347293"/>
                </a:cubicBezTo>
                <a:cubicBezTo>
                  <a:pt x="611906" y="347293"/>
                  <a:pt x="605339" y="340726"/>
                  <a:pt x="605339" y="332625"/>
                </a:cubicBezTo>
                <a:cubicBezTo>
                  <a:pt x="605339" y="324524"/>
                  <a:pt x="611906" y="317957"/>
                  <a:pt x="620007" y="317957"/>
                </a:cubicBezTo>
                <a:close/>
                <a:moveTo>
                  <a:pt x="681042" y="317238"/>
                </a:moveTo>
                <a:cubicBezTo>
                  <a:pt x="689621" y="317238"/>
                  <a:pt x="696563" y="324180"/>
                  <a:pt x="696563" y="332759"/>
                </a:cubicBezTo>
                <a:cubicBezTo>
                  <a:pt x="696563" y="332810"/>
                  <a:pt x="696563" y="332879"/>
                  <a:pt x="696563" y="332930"/>
                </a:cubicBezTo>
                <a:cubicBezTo>
                  <a:pt x="696461" y="341407"/>
                  <a:pt x="689519" y="348212"/>
                  <a:pt x="681042" y="348110"/>
                </a:cubicBezTo>
                <a:cubicBezTo>
                  <a:pt x="680991" y="348110"/>
                  <a:pt x="680923" y="348110"/>
                  <a:pt x="680872" y="348110"/>
                </a:cubicBezTo>
                <a:cubicBezTo>
                  <a:pt x="672395" y="348110"/>
                  <a:pt x="665522" y="341236"/>
                  <a:pt x="665522" y="332759"/>
                </a:cubicBezTo>
                <a:cubicBezTo>
                  <a:pt x="665522" y="324180"/>
                  <a:pt x="672463" y="317238"/>
                  <a:pt x="681042" y="317238"/>
                </a:cubicBezTo>
                <a:close/>
                <a:moveTo>
                  <a:pt x="743125" y="316386"/>
                </a:moveTo>
                <a:cubicBezTo>
                  <a:pt x="752540" y="316386"/>
                  <a:pt x="760181" y="324026"/>
                  <a:pt x="760181" y="333442"/>
                </a:cubicBezTo>
                <a:cubicBezTo>
                  <a:pt x="760181" y="342857"/>
                  <a:pt x="752540" y="350498"/>
                  <a:pt x="743125" y="350498"/>
                </a:cubicBezTo>
                <a:cubicBezTo>
                  <a:pt x="733711" y="350498"/>
                  <a:pt x="726070" y="342857"/>
                  <a:pt x="726070" y="333442"/>
                </a:cubicBezTo>
                <a:cubicBezTo>
                  <a:pt x="726070" y="324026"/>
                  <a:pt x="733711" y="316386"/>
                  <a:pt x="743125" y="316386"/>
                </a:cubicBezTo>
                <a:close/>
                <a:moveTo>
                  <a:pt x="803844" y="315533"/>
                </a:moveTo>
                <a:cubicBezTo>
                  <a:pt x="813259" y="315533"/>
                  <a:pt x="820900" y="323175"/>
                  <a:pt x="820900" y="332589"/>
                </a:cubicBezTo>
                <a:cubicBezTo>
                  <a:pt x="820900" y="342003"/>
                  <a:pt x="813259" y="349645"/>
                  <a:pt x="803844" y="349645"/>
                </a:cubicBezTo>
                <a:cubicBezTo>
                  <a:pt x="794430" y="349645"/>
                  <a:pt x="786789" y="342003"/>
                  <a:pt x="786789" y="332589"/>
                </a:cubicBezTo>
                <a:cubicBezTo>
                  <a:pt x="786789" y="323175"/>
                  <a:pt x="794430" y="315533"/>
                  <a:pt x="803844" y="315533"/>
                </a:cubicBezTo>
                <a:close/>
                <a:moveTo>
                  <a:pt x="865247" y="314510"/>
                </a:moveTo>
                <a:cubicBezTo>
                  <a:pt x="874662" y="314510"/>
                  <a:pt x="882303" y="322151"/>
                  <a:pt x="882303" y="331566"/>
                </a:cubicBezTo>
                <a:cubicBezTo>
                  <a:pt x="882303" y="340981"/>
                  <a:pt x="874662" y="348622"/>
                  <a:pt x="865247" y="348622"/>
                </a:cubicBezTo>
                <a:cubicBezTo>
                  <a:pt x="864957" y="348639"/>
                  <a:pt x="864667" y="348639"/>
                  <a:pt x="864377" y="348639"/>
                </a:cubicBezTo>
                <a:cubicBezTo>
                  <a:pt x="854945" y="348639"/>
                  <a:pt x="847321" y="340981"/>
                  <a:pt x="847338" y="331566"/>
                </a:cubicBezTo>
                <a:cubicBezTo>
                  <a:pt x="847338" y="331276"/>
                  <a:pt x="847338" y="330986"/>
                  <a:pt x="847355" y="330696"/>
                </a:cubicBezTo>
                <a:cubicBezTo>
                  <a:pt x="847833" y="321281"/>
                  <a:pt x="855832" y="314032"/>
                  <a:pt x="865247" y="314510"/>
                </a:cubicBezTo>
                <a:close/>
                <a:moveTo>
                  <a:pt x="927014" y="313864"/>
                </a:moveTo>
                <a:cubicBezTo>
                  <a:pt x="937375" y="313864"/>
                  <a:pt x="945775" y="322265"/>
                  <a:pt x="945775" y="332626"/>
                </a:cubicBezTo>
                <a:cubicBezTo>
                  <a:pt x="945775" y="342987"/>
                  <a:pt x="937375" y="351387"/>
                  <a:pt x="927014" y="351387"/>
                </a:cubicBezTo>
                <a:cubicBezTo>
                  <a:pt x="916652" y="351387"/>
                  <a:pt x="908252" y="342987"/>
                  <a:pt x="908252" y="332626"/>
                </a:cubicBezTo>
                <a:cubicBezTo>
                  <a:pt x="908252" y="322265"/>
                  <a:pt x="916652" y="313864"/>
                  <a:pt x="927014" y="313864"/>
                </a:cubicBezTo>
                <a:close/>
                <a:moveTo>
                  <a:pt x="988048" y="313315"/>
                </a:moveTo>
                <a:cubicBezTo>
                  <a:pt x="998793" y="313315"/>
                  <a:pt x="1007492" y="322014"/>
                  <a:pt x="1007492" y="332759"/>
                </a:cubicBezTo>
                <a:cubicBezTo>
                  <a:pt x="1007492" y="332810"/>
                  <a:pt x="1007492" y="332879"/>
                  <a:pt x="1007492" y="332930"/>
                </a:cubicBezTo>
                <a:cubicBezTo>
                  <a:pt x="1007389" y="343573"/>
                  <a:pt x="998691" y="352135"/>
                  <a:pt x="988048" y="352032"/>
                </a:cubicBezTo>
                <a:cubicBezTo>
                  <a:pt x="987997" y="352032"/>
                  <a:pt x="987929" y="352032"/>
                  <a:pt x="987878" y="352032"/>
                </a:cubicBezTo>
                <a:cubicBezTo>
                  <a:pt x="977235" y="352032"/>
                  <a:pt x="968605" y="343402"/>
                  <a:pt x="968605" y="332759"/>
                </a:cubicBezTo>
                <a:cubicBezTo>
                  <a:pt x="968605" y="322014"/>
                  <a:pt x="977303" y="313315"/>
                  <a:pt x="988048" y="313315"/>
                </a:cubicBezTo>
                <a:close/>
                <a:moveTo>
                  <a:pt x="1050132" y="312462"/>
                </a:moveTo>
                <a:cubicBezTo>
                  <a:pt x="1061338" y="312462"/>
                  <a:pt x="1070429" y="321554"/>
                  <a:pt x="1070429" y="332760"/>
                </a:cubicBezTo>
                <a:cubicBezTo>
                  <a:pt x="1070429" y="332811"/>
                  <a:pt x="1070429" y="332879"/>
                  <a:pt x="1070429" y="332931"/>
                </a:cubicBezTo>
                <a:cubicBezTo>
                  <a:pt x="1070326" y="344051"/>
                  <a:pt x="1061253" y="352988"/>
                  <a:pt x="1050132" y="352886"/>
                </a:cubicBezTo>
                <a:cubicBezTo>
                  <a:pt x="1038994" y="352886"/>
                  <a:pt x="1029921" y="343898"/>
                  <a:pt x="1029836" y="332760"/>
                </a:cubicBezTo>
                <a:cubicBezTo>
                  <a:pt x="1029836" y="321554"/>
                  <a:pt x="1038926" y="312462"/>
                  <a:pt x="1050132" y="312462"/>
                </a:cubicBezTo>
                <a:close/>
                <a:moveTo>
                  <a:pt x="1110851" y="311610"/>
                </a:moveTo>
                <a:cubicBezTo>
                  <a:pt x="1110970" y="311610"/>
                  <a:pt x="1111072" y="311610"/>
                  <a:pt x="1111192" y="311610"/>
                </a:cubicBezTo>
                <a:cubicBezTo>
                  <a:pt x="1122773" y="311713"/>
                  <a:pt x="1132102" y="321178"/>
                  <a:pt x="1132000" y="332760"/>
                </a:cubicBezTo>
                <a:cubicBezTo>
                  <a:pt x="1132000" y="332811"/>
                  <a:pt x="1132000" y="332879"/>
                  <a:pt x="1132000" y="332930"/>
                </a:cubicBezTo>
                <a:cubicBezTo>
                  <a:pt x="1131898" y="344511"/>
                  <a:pt x="1122432" y="353841"/>
                  <a:pt x="1110851" y="353739"/>
                </a:cubicBezTo>
                <a:cubicBezTo>
                  <a:pt x="1099236" y="353739"/>
                  <a:pt x="1089804" y="344376"/>
                  <a:pt x="1089702" y="332760"/>
                </a:cubicBezTo>
                <a:cubicBezTo>
                  <a:pt x="1089702" y="321076"/>
                  <a:pt x="1099167" y="311610"/>
                  <a:pt x="1110851" y="311610"/>
                </a:cubicBezTo>
                <a:close/>
                <a:moveTo>
                  <a:pt x="1172252" y="310928"/>
                </a:moveTo>
                <a:cubicBezTo>
                  <a:pt x="1184311" y="310928"/>
                  <a:pt x="1194084" y="320701"/>
                  <a:pt x="1194084" y="332760"/>
                </a:cubicBezTo>
                <a:cubicBezTo>
                  <a:pt x="1194084" y="332811"/>
                  <a:pt x="1194084" y="332879"/>
                  <a:pt x="1194084" y="332931"/>
                </a:cubicBezTo>
                <a:cubicBezTo>
                  <a:pt x="1193981" y="344887"/>
                  <a:pt x="1184208" y="354523"/>
                  <a:pt x="1172252" y="354421"/>
                </a:cubicBezTo>
                <a:cubicBezTo>
                  <a:pt x="1160262" y="354421"/>
                  <a:pt x="1150506" y="344750"/>
                  <a:pt x="1150421" y="332760"/>
                </a:cubicBezTo>
                <a:cubicBezTo>
                  <a:pt x="1150421" y="320701"/>
                  <a:pt x="1160194" y="310928"/>
                  <a:pt x="1172252" y="310928"/>
                </a:cubicBezTo>
                <a:close/>
                <a:moveTo>
                  <a:pt x="1233653" y="310245"/>
                </a:moveTo>
                <a:cubicBezTo>
                  <a:pt x="1246087" y="310245"/>
                  <a:pt x="1256167" y="320326"/>
                  <a:pt x="1256167" y="332759"/>
                </a:cubicBezTo>
                <a:cubicBezTo>
                  <a:pt x="1256082" y="345125"/>
                  <a:pt x="1246019" y="355102"/>
                  <a:pt x="1233653" y="355102"/>
                </a:cubicBezTo>
                <a:cubicBezTo>
                  <a:pt x="1221288" y="355102"/>
                  <a:pt x="1211225" y="345125"/>
                  <a:pt x="1211140" y="332759"/>
                </a:cubicBezTo>
                <a:cubicBezTo>
                  <a:pt x="1211225" y="320360"/>
                  <a:pt x="1221254" y="310331"/>
                  <a:pt x="1233653" y="310245"/>
                </a:cubicBezTo>
                <a:close/>
                <a:moveTo>
                  <a:pt x="1295054" y="309393"/>
                </a:moveTo>
                <a:cubicBezTo>
                  <a:pt x="1307966" y="309393"/>
                  <a:pt x="1318421" y="319849"/>
                  <a:pt x="1318421" y="332760"/>
                </a:cubicBezTo>
                <a:cubicBezTo>
                  <a:pt x="1318421" y="332811"/>
                  <a:pt x="1318421" y="332880"/>
                  <a:pt x="1318421" y="332931"/>
                </a:cubicBezTo>
                <a:cubicBezTo>
                  <a:pt x="1318319" y="345740"/>
                  <a:pt x="1307863" y="356058"/>
                  <a:pt x="1295054" y="355956"/>
                </a:cubicBezTo>
                <a:cubicBezTo>
                  <a:pt x="1282246" y="355956"/>
                  <a:pt x="1271859" y="345570"/>
                  <a:pt x="1271859" y="332760"/>
                </a:cubicBezTo>
                <a:cubicBezTo>
                  <a:pt x="1271859" y="332709"/>
                  <a:pt x="1271859" y="332641"/>
                  <a:pt x="1271859" y="332589"/>
                </a:cubicBezTo>
                <a:cubicBezTo>
                  <a:pt x="1271859" y="319781"/>
                  <a:pt x="1282246" y="309393"/>
                  <a:pt x="1295054" y="309393"/>
                </a:cubicBezTo>
                <a:close/>
                <a:moveTo>
                  <a:pt x="1357139" y="308710"/>
                </a:moveTo>
                <a:cubicBezTo>
                  <a:pt x="1370425" y="308710"/>
                  <a:pt x="1381188" y="319473"/>
                  <a:pt x="1381188" y="332759"/>
                </a:cubicBezTo>
                <a:cubicBezTo>
                  <a:pt x="1381102" y="345978"/>
                  <a:pt x="1370357" y="356637"/>
                  <a:pt x="1357139" y="356637"/>
                </a:cubicBezTo>
                <a:cubicBezTo>
                  <a:pt x="1343954" y="356637"/>
                  <a:pt x="1333261" y="345944"/>
                  <a:pt x="1333261" y="332759"/>
                </a:cubicBezTo>
                <a:cubicBezTo>
                  <a:pt x="1333261" y="319541"/>
                  <a:pt x="1343921" y="308796"/>
                  <a:pt x="1357139" y="308710"/>
                </a:cubicBezTo>
                <a:close/>
                <a:moveTo>
                  <a:pt x="1970835" y="308064"/>
                </a:moveTo>
                <a:cubicBezTo>
                  <a:pt x="1984400" y="308064"/>
                  <a:pt x="1995396" y="319061"/>
                  <a:pt x="1995396" y="332626"/>
                </a:cubicBezTo>
                <a:cubicBezTo>
                  <a:pt x="1995396" y="346190"/>
                  <a:pt x="1984400" y="357186"/>
                  <a:pt x="1970835" y="357186"/>
                </a:cubicBezTo>
                <a:cubicBezTo>
                  <a:pt x="1957271" y="357186"/>
                  <a:pt x="1946275" y="346190"/>
                  <a:pt x="1946275" y="332626"/>
                </a:cubicBezTo>
                <a:cubicBezTo>
                  <a:pt x="1946275" y="319061"/>
                  <a:pt x="1957271" y="308064"/>
                  <a:pt x="1970835" y="308064"/>
                </a:cubicBezTo>
                <a:close/>
                <a:moveTo>
                  <a:pt x="1417858" y="308028"/>
                </a:moveTo>
                <a:cubicBezTo>
                  <a:pt x="1431520" y="308028"/>
                  <a:pt x="1442589" y="319098"/>
                  <a:pt x="1442589" y="332759"/>
                </a:cubicBezTo>
                <a:cubicBezTo>
                  <a:pt x="1442589" y="332811"/>
                  <a:pt x="1442589" y="332879"/>
                  <a:pt x="1442589" y="332930"/>
                </a:cubicBezTo>
                <a:cubicBezTo>
                  <a:pt x="1442487" y="346489"/>
                  <a:pt x="1431418" y="357422"/>
                  <a:pt x="1417858" y="357320"/>
                </a:cubicBezTo>
                <a:cubicBezTo>
                  <a:pt x="1417739" y="357320"/>
                  <a:pt x="1417636" y="357320"/>
                  <a:pt x="1417517" y="357320"/>
                </a:cubicBezTo>
                <a:cubicBezTo>
                  <a:pt x="1404043" y="357218"/>
                  <a:pt x="1393195" y="346234"/>
                  <a:pt x="1393297" y="332759"/>
                </a:cubicBezTo>
                <a:cubicBezTo>
                  <a:pt x="1393297" y="332708"/>
                  <a:pt x="1393297" y="332640"/>
                  <a:pt x="1393297" y="332589"/>
                </a:cubicBezTo>
                <a:cubicBezTo>
                  <a:pt x="1393297" y="319029"/>
                  <a:pt x="1404299" y="308028"/>
                  <a:pt x="1417858" y="308028"/>
                </a:cubicBezTo>
                <a:close/>
                <a:moveTo>
                  <a:pt x="1479258" y="307346"/>
                </a:moveTo>
                <a:cubicBezTo>
                  <a:pt x="1493295" y="307346"/>
                  <a:pt x="1504672" y="318723"/>
                  <a:pt x="1504672" y="332760"/>
                </a:cubicBezTo>
                <a:cubicBezTo>
                  <a:pt x="1504586" y="346728"/>
                  <a:pt x="1493227" y="358004"/>
                  <a:pt x="1479258" y="358004"/>
                </a:cubicBezTo>
                <a:cubicBezTo>
                  <a:pt x="1465324" y="358004"/>
                  <a:pt x="1454016" y="346694"/>
                  <a:pt x="1454016" y="332760"/>
                </a:cubicBezTo>
                <a:cubicBezTo>
                  <a:pt x="1454016" y="318790"/>
                  <a:pt x="1465290" y="307432"/>
                  <a:pt x="1479258" y="307346"/>
                </a:cubicBezTo>
                <a:close/>
                <a:moveTo>
                  <a:pt x="1540660" y="306664"/>
                </a:moveTo>
                <a:cubicBezTo>
                  <a:pt x="1540779" y="306664"/>
                  <a:pt x="1540882" y="306664"/>
                  <a:pt x="1541001" y="306664"/>
                </a:cubicBezTo>
                <a:cubicBezTo>
                  <a:pt x="1555328" y="306766"/>
                  <a:pt x="1566857" y="318450"/>
                  <a:pt x="1566755" y="332760"/>
                </a:cubicBezTo>
                <a:cubicBezTo>
                  <a:pt x="1566755" y="332811"/>
                  <a:pt x="1566755" y="332879"/>
                  <a:pt x="1566755" y="332931"/>
                </a:cubicBezTo>
                <a:cubicBezTo>
                  <a:pt x="1566653" y="347240"/>
                  <a:pt x="1554970" y="358786"/>
                  <a:pt x="1540660" y="358685"/>
                </a:cubicBezTo>
                <a:cubicBezTo>
                  <a:pt x="1526350" y="358685"/>
                  <a:pt x="1514735" y="347069"/>
                  <a:pt x="1514735" y="332760"/>
                </a:cubicBezTo>
                <a:cubicBezTo>
                  <a:pt x="1514735" y="332709"/>
                  <a:pt x="1514735" y="332641"/>
                  <a:pt x="1514735" y="332589"/>
                </a:cubicBezTo>
                <a:cubicBezTo>
                  <a:pt x="1514735" y="318262"/>
                  <a:pt x="1526350" y="306664"/>
                  <a:pt x="1540660" y="306664"/>
                </a:cubicBezTo>
                <a:close/>
                <a:moveTo>
                  <a:pt x="1602061" y="305981"/>
                </a:moveTo>
                <a:cubicBezTo>
                  <a:pt x="1616848" y="305981"/>
                  <a:pt x="1628839" y="317972"/>
                  <a:pt x="1628839" y="332759"/>
                </a:cubicBezTo>
                <a:cubicBezTo>
                  <a:pt x="1628839" y="332810"/>
                  <a:pt x="1628839" y="332879"/>
                  <a:pt x="1628839" y="332930"/>
                </a:cubicBezTo>
                <a:cubicBezTo>
                  <a:pt x="1628737" y="347632"/>
                  <a:pt x="1616763" y="359469"/>
                  <a:pt x="1602061" y="359365"/>
                </a:cubicBezTo>
                <a:cubicBezTo>
                  <a:pt x="1587359" y="359365"/>
                  <a:pt x="1575454" y="347461"/>
                  <a:pt x="1575454" y="332759"/>
                </a:cubicBezTo>
                <a:cubicBezTo>
                  <a:pt x="1575454" y="332708"/>
                  <a:pt x="1575454" y="332640"/>
                  <a:pt x="1575454" y="332589"/>
                </a:cubicBezTo>
                <a:cubicBezTo>
                  <a:pt x="1575454" y="317886"/>
                  <a:pt x="1587359" y="305981"/>
                  <a:pt x="1602061" y="305981"/>
                </a:cubicBezTo>
                <a:close/>
                <a:moveTo>
                  <a:pt x="1664144" y="305470"/>
                </a:moveTo>
                <a:cubicBezTo>
                  <a:pt x="1679222" y="305470"/>
                  <a:pt x="1691434" y="317682"/>
                  <a:pt x="1691434" y="332760"/>
                </a:cubicBezTo>
                <a:cubicBezTo>
                  <a:pt x="1691349" y="347769"/>
                  <a:pt x="1679154" y="359879"/>
                  <a:pt x="1664144" y="359879"/>
                </a:cubicBezTo>
                <a:cubicBezTo>
                  <a:pt x="1649169" y="359879"/>
                  <a:pt x="1637026" y="347735"/>
                  <a:pt x="1637026" y="332760"/>
                </a:cubicBezTo>
                <a:cubicBezTo>
                  <a:pt x="1637026" y="332709"/>
                  <a:pt x="1637026" y="332641"/>
                  <a:pt x="1637026" y="332589"/>
                </a:cubicBezTo>
                <a:cubicBezTo>
                  <a:pt x="1637026" y="317614"/>
                  <a:pt x="1649169" y="305470"/>
                  <a:pt x="1664144" y="305470"/>
                </a:cubicBezTo>
                <a:close/>
                <a:moveTo>
                  <a:pt x="1724864" y="304958"/>
                </a:moveTo>
                <a:cubicBezTo>
                  <a:pt x="1740214" y="304958"/>
                  <a:pt x="1752665" y="317409"/>
                  <a:pt x="1752665" y="332760"/>
                </a:cubicBezTo>
                <a:cubicBezTo>
                  <a:pt x="1752665" y="332811"/>
                  <a:pt x="1752665" y="332879"/>
                  <a:pt x="1752665" y="332930"/>
                </a:cubicBezTo>
                <a:cubicBezTo>
                  <a:pt x="1752562" y="348195"/>
                  <a:pt x="1740129" y="360492"/>
                  <a:pt x="1724864" y="360390"/>
                </a:cubicBezTo>
                <a:cubicBezTo>
                  <a:pt x="1724744" y="360390"/>
                  <a:pt x="1724642" y="360390"/>
                  <a:pt x="1724523" y="360390"/>
                </a:cubicBezTo>
                <a:cubicBezTo>
                  <a:pt x="1709360" y="360288"/>
                  <a:pt x="1697131" y="347922"/>
                  <a:pt x="1697233" y="332760"/>
                </a:cubicBezTo>
                <a:cubicBezTo>
                  <a:pt x="1697233" y="332708"/>
                  <a:pt x="1697233" y="332640"/>
                  <a:pt x="1697233" y="332589"/>
                </a:cubicBezTo>
                <a:cubicBezTo>
                  <a:pt x="1697233" y="317324"/>
                  <a:pt x="1709599" y="304958"/>
                  <a:pt x="1724864" y="304958"/>
                </a:cubicBezTo>
                <a:close/>
                <a:moveTo>
                  <a:pt x="1786265" y="304617"/>
                </a:moveTo>
                <a:cubicBezTo>
                  <a:pt x="1801803" y="304617"/>
                  <a:pt x="1814407" y="317222"/>
                  <a:pt x="1814407" y="332760"/>
                </a:cubicBezTo>
                <a:cubicBezTo>
                  <a:pt x="1814407" y="332811"/>
                  <a:pt x="1814407" y="332879"/>
                  <a:pt x="1814407" y="332930"/>
                </a:cubicBezTo>
                <a:cubicBezTo>
                  <a:pt x="1814305" y="348383"/>
                  <a:pt x="1801718" y="360834"/>
                  <a:pt x="1786265" y="360731"/>
                </a:cubicBezTo>
                <a:cubicBezTo>
                  <a:pt x="1786146" y="360731"/>
                  <a:pt x="1786043" y="360731"/>
                  <a:pt x="1785924" y="360731"/>
                </a:cubicBezTo>
                <a:cubicBezTo>
                  <a:pt x="1770573" y="360629"/>
                  <a:pt x="1758191" y="348110"/>
                  <a:pt x="1758293" y="332760"/>
                </a:cubicBezTo>
                <a:cubicBezTo>
                  <a:pt x="1758293" y="332709"/>
                  <a:pt x="1758293" y="332640"/>
                  <a:pt x="1758293" y="332589"/>
                </a:cubicBezTo>
                <a:cubicBezTo>
                  <a:pt x="1758293" y="317136"/>
                  <a:pt x="1770812" y="304617"/>
                  <a:pt x="1786265" y="304617"/>
                </a:cubicBezTo>
                <a:close/>
                <a:moveTo>
                  <a:pt x="1909068" y="304446"/>
                </a:moveTo>
                <a:cubicBezTo>
                  <a:pt x="1924708" y="304446"/>
                  <a:pt x="1937381" y="317119"/>
                  <a:pt x="1937381" y="332759"/>
                </a:cubicBezTo>
                <a:cubicBezTo>
                  <a:pt x="1937381" y="332810"/>
                  <a:pt x="1937381" y="332879"/>
                  <a:pt x="1937381" y="332930"/>
                </a:cubicBezTo>
                <a:cubicBezTo>
                  <a:pt x="1937279" y="348468"/>
                  <a:pt x="1924606" y="361004"/>
                  <a:pt x="1909068" y="360901"/>
                </a:cubicBezTo>
                <a:cubicBezTo>
                  <a:pt x="1893530" y="360901"/>
                  <a:pt x="1880926" y="348297"/>
                  <a:pt x="1880926" y="332759"/>
                </a:cubicBezTo>
                <a:cubicBezTo>
                  <a:pt x="1880926" y="332708"/>
                  <a:pt x="1880926" y="332640"/>
                  <a:pt x="1880926" y="332589"/>
                </a:cubicBezTo>
                <a:cubicBezTo>
                  <a:pt x="1880926" y="317051"/>
                  <a:pt x="1893530" y="304446"/>
                  <a:pt x="1909068" y="304446"/>
                </a:cubicBezTo>
                <a:close/>
                <a:moveTo>
                  <a:pt x="1847666" y="304446"/>
                </a:moveTo>
                <a:cubicBezTo>
                  <a:pt x="1863306" y="304446"/>
                  <a:pt x="1875979" y="317119"/>
                  <a:pt x="1875979" y="332759"/>
                </a:cubicBezTo>
                <a:cubicBezTo>
                  <a:pt x="1875979" y="332810"/>
                  <a:pt x="1875979" y="332879"/>
                  <a:pt x="1875979" y="332930"/>
                </a:cubicBezTo>
                <a:cubicBezTo>
                  <a:pt x="1875877" y="348468"/>
                  <a:pt x="1863204" y="361004"/>
                  <a:pt x="1847666" y="360901"/>
                </a:cubicBezTo>
                <a:cubicBezTo>
                  <a:pt x="1832128" y="360901"/>
                  <a:pt x="1819524" y="348297"/>
                  <a:pt x="1819524" y="332759"/>
                </a:cubicBezTo>
                <a:cubicBezTo>
                  <a:pt x="1819524" y="332708"/>
                  <a:pt x="1819524" y="332640"/>
                  <a:pt x="1819524" y="332589"/>
                </a:cubicBezTo>
                <a:cubicBezTo>
                  <a:pt x="1819524" y="317051"/>
                  <a:pt x="1832128" y="304446"/>
                  <a:pt x="1847666" y="304446"/>
                </a:cubicBezTo>
                <a:close/>
                <a:moveTo>
                  <a:pt x="5629" y="265900"/>
                </a:moveTo>
                <a:cubicBezTo>
                  <a:pt x="8648" y="265900"/>
                  <a:pt x="11086" y="268338"/>
                  <a:pt x="11086" y="271358"/>
                </a:cubicBezTo>
                <a:cubicBezTo>
                  <a:pt x="11086" y="274377"/>
                  <a:pt x="8648" y="276816"/>
                  <a:pt x="5629" y="276816"/>
                </a:cubicBezTo>
                <a:cubicBezTo>
                  <a:pt x="2643" y="276731"/>
                  <a:pt x="256" y="274343"/>
                  <a:pt x="171" y="271358"/>
                </a:cubicBezTo>
                <a:cubicBezTo>
                  <a:pt x="171" y="268338"/>
                  <a:pt x="2610" y="265900"/>
                  <a:pt x="5629" y="265900"/>
                </a:cubicBezTo>
                <a:close/>
                <a:moveTo>
                  <a:pt x="129113" y="263342"/>
                </a:moveTo>
                <a:cubicBezTo>
                  <a:pt x="133735" y="263342"/>
                  <a:pt x="137470" y="267078"/>
                  <a:pt x="137470" y="271700"/>
                </a:cubicBezTo>
                <a:cubicBezTo>
                  <a:pt x="137470" y="276322"/>
                  <a:pt x="133735" y="280057"/>
                  <a:pt x="129113" y="280057"/>
                </a:cubicBezTo>
                <a:cubicBezTo>
                  <a:pt x="124491" y="280057"/>
                  <a:pt x="120756" y="276322"/>
                  <a:pt x="120756" y="271700"/>
                </a:cubicBezTo>
                <a:cubicBezTo>
                  <a:pt x="120756" y="267078"/>
                  <a:pt x="124491" y="263342"/>
                  <a:pt x="129113" y="263342"/>
                </a:cubicBezTo>
                <a:close/>
                <a:moveTo>
                  <a:pt x="67030" y="263342"/>
                </a:moveTo>
                <a:cubicBezTo>
                  <a:pt x="67149" y="263342"/>
                  <a:pt x="67251" y="263342"/>
                  <a:pt x="67371" y="263342"/>
                </a:cubicBezTo>
                <a:cubicBezTo>
                  <a:pt x="71431" y="263445"/>
                  <a:pt x="74637" y="266805"/>
                  <a:pt x="74534" y="270847"/>
                </a:cubicBezTo>
                <a:cubicBezTo>
                  <a:pt x="74534" y="274992"/>
                  <a:pt x="71174" y="278352"/>
                  <a:pt x="67030" y="278352"/>
                </a:cubicBezTo>
                <a:cubicBezTo>
                  <a:pt x="62885" y="278352"/>
                  <a:pt x="59526" y="274992"/>
                  <a:pt x="59526" y="270847"/>
                </a:cubicBezTo>
                <a:cubicBezTo>
                  <a:pt x="59526" y="266702"/>
                  <a:pt x="62885" y="263342"/>
                  <a:pt x="67030" y="263342"/>
                </a:cubicBezTo>
                <a:close/>
                <a:moveTo>
                  <a:pt x="189832" y="262148"/>
                </a:moveTo>
                <a:cubicBezTo>
                  <a:pt x="194915" y="262148"/>
                  <a:pt x="199042" y="266276"/>
                  <a:pt x="199042" y="271359"/>
                </a:cubicBezTo>
                <a:cubicBezTo>
                  <a:pt x="199042" y="276441"/>
                  <a:pt x="194915" y="280569"/>
                  <a:pt x="189832" y="280569"/>
                </a:cubicBezTo>
                <a:cubicBezTo>
                  <a:pt x="184784" y="280483"/>
                  <a:pt x="180707" y="276407"/>
                  <a:pt x="180622" y="271359"/>
                </a:cubicBezTo>
                <a:cubicBezTo>
                  <a:pt x="180622" y="266276"/>
                  <a:pt x="184749" y="262148"/>
                  <a:pt x="189832" y="262148"/>
                </a:cubicBezTo>
                <a:close/>
                <a:moveTo>
                  <a:pt x="251233" y="261296"/>
                </a:moveTo>
                <a:cubicBezTo>
                  <a:pt x="251353" y="261296"/>
                  <a:pt x="251455" y="261296"/>
                  <a:pt x="251574" y="261296"/>
                </a:cubicBezTo>
                <a:cubicBezTo>
                  <a:pt x="257032" y="261399"/>
                  <a:pt x="261399" y="265900"/>
                  <a:pt x="261296" y="271358"/>
                </a:cubicBezTo>
                <a:cubicBezTo>
                  <a:pt x="261296" y="276919"/>
                  <a:pt x="256794" y="281421"/>
                  <a:pt x="251233" y="281421"/>
                </a:cubicBezTo>
                <a:cubicBezTo>
                  <a:pt x="245707" y="281335"/>
                  <a:pt x="241256" y="276885"/>
                  <a:pt x="241171" y="271358"/>
                </a:cubicBezTo>
                <a:cubicBezTo>
                  <a:pt x="241171" y="265798"/>
                  <a:pt x="245673" y="261296"/>
                  <a:pt x="251233" y="261296"/>
                </a:cubicBezTo>
                <a:close/>
                <a:moveTo>
                  <a:pt x="313001" y="260480"/>
                </a:moveTo>
                <a:cubicBezTo>
                  <a:pt x="318936" y="260480"/>
                  <a:pt x="323746" y="265290"/>
                  <a:pt x="323746" y="271223"/>
                </a:cubicBezTo>
                <a:cubicBezTo>
                  <a:pt x="323746" y="277159"/>
                  <a:pt x="318936" y="281969"/>
                  <a:pt x="313001" y="281969"/>
                </a:cubicBezTo>
                <a:cubicBezTo>
                  <a:pt x="307067" y="281969"/>
                  <a:pt x="302256" y="277159"/>
                  <a:pt x="302256" y="271223"/>
                </a:cubicBezTo>
                <a:cubicBezTo>
                  <a:pt x="302256" y="265290"/>
                  <a:pt x="307067" y="260480"/>
                  <a:pt x="313001" y="260480"/>
                </a:cubicBezTo>
                <a:close/>
                <a:moveTo>
                  <a:pt x="374035" y="259760"/>
                </a:moveTo>
                <a:cubicBezTo>
                  <a:pt x="374155" y="259760"/>
                  <a:pt x="374257" y="259760"/>
                  <a:pt x="374377" y="259760"/>
                </a:cubicBezTo>
                <a:cubicBezTo>
                  <a:pt x="380688" y="259864"/>
                  <a:pt x="385736" y="265048"/>
                  <a:pt x="385634" y="271358"/>
                </a:cubicBezTo>
                <a:cubicBezTo>
                  <a:pt x="385634" y="277771"/>
                  <a:pt x="380449" y="282956"/>
                  <a:pt x="374035" y="282956"/>
                </a:cubicBezTo>
                <a:cubicBezTo>
                  <a:pt x="367674" y="282871"/>
                  <a:pt x="362523" y="277720"/>
                  <a:pt x="362438" y="271358"/>
                </a:cubicBezTo>
                <a:cubicBezTo>
                  <a:pt x="362438" y="264945"/>
                  <a:pt x="367623" y="259760"/>
                  <a:pt x="374035" y="259760"/>
                </a:cubicBezTo>
                <a:close/>
                <a:moveTo>
                  <a:pt x="436120" y="258908"/>
                </a:moveTo>
                <a:cubicBezTo>
                  <a:pt x="436239" y="258908"/>
                  <a:pt x="436341" y="258908"/>
                  <a:pt x="436460" y="258908"/>
                </a:cubicBezTo>
                <a:cubicBezTo>
                  <a:pt x="443249" y="259011"/>
                  <a:pt x="448673" y="264570"/>
                  <a:pt x="448571" y="271358"/>
                </a:cubicBezTo>
                <a:cubicBezTo>
                  <a:pt x="448571" y="278232"/>
                  <a:pt x="442993" y="283808"/>
                  <a:pt x="436120" y="283808"/>
                </a:cubicBezTo>
                <a:cubicBezTo>
                  <a:pt x="429246" y="283808"/>
                  <a:pt x="423669" y="278232"/>
                  <a:pt x="423669" y="271358"/>
                </a:cubicBezTo>
                <a:cubicBezTo>
                  <a:pt x="423669" y="264485"/>
                  <a:pt x="429246" y="258908"/>
                  <a:pt x="436120" y="258908"/>
                </a:cubicBezTo>
                <a:close/>
                <a:moveTo>
                  <a:pt x="496838" y="258055"/>
                </a:moveTo>
                <a:cubicBezTo>
                  <a:pt x="504189" y="258055"/>
                  <a:pt x="510142" y="264008"/>
                  <a:pt x="510142" y="271358"/>
                </a:cubicBezTo>
                <a:cubicBezTo>
                  <a:pt x="510142" y="278709"/>
                  <a:pt x="504189" y="284662"/>
                  <a:pt x="496838" y="284662"/>
                </a:cubicBezTo>
                <a:cubicBezTo>
                  <a:pt x="489487" y="284662"/>
                  <a:pt x="483535" y="278709"/>
                  <a:pt x="483535" y="271358"/>
                </a:cubicBezTo>
                <a:cubicBezTo>
                  <a:pt x="483535" y="264008"/>
                  <a:pt x="489487" y="258055"/>
                  <a:pt x="496838" y="258055"/>
                </a:cubicBezTo>
                <a:close/>
                <a:moveTo>
                  <a:pt x="558240" y="257203"/>
                </a:moveTo>
                <a:cubicBezTo>
                  <a:pt x="566052" y="257203"/>
                  <a:pt x="572396" y="263547"/>
                  <a:pt x="572396" y="271359"/>
                </a:cubicBezTo>
                <a:cubicBezTo>
                  <a:pt x="572396" y="279170"/>
                  <a:pt x="566052" y="285515"/>
                  <a:pt x="558240" y="285515"/>
                </a:cubicBezTo>
                <a:cubicBezTo>
                  <a:pt x="550463" y="285430"/>
                  <a:pt x="544169" y="279135"/>
                  <a:pt x="544084" y="271359"/>
                </a:cubicBezTo>
                <a:cubicBezTo>
                  <a:pt x="544084" y="263547"/>
                  <a:pt x="550429" y="257203"/>
                  <a:pt x="558240" y="257203"/>
                </a:cubicBezTo>
                <a:close/>
                <a:moveTo>
                  <a:pt x="619641" y="256520"/>
                </a:moveTo>
                <a:cubicBezTo>
                  <a:pt x="627828" y="256520"/>
                  <a:pt x="634480" y="263171"/>
                  <a:pt x="634480" y="271358"/>
                </a:cubicBezTo>
                <a:cubicBezTo>
                  <a:pt x="634480" y="279544"/>
                  <a:pt x="627845" y="286197"/>
                  <a:pt x="619641" y="286197"/>
                </a:cubicBezTo>
                <a:cubicBezTo>
                  <a:pt x="611454" y="286197"/>
                  <a:pt x="604803" y="279544"/>
                  <a:pt x="604803" y="271358"/>
                </a:cubicBezTo>
                <a:cubicBezTo>
                  <a:pt x="604803" y="263171"/>
                  <a:pt x="611454" y="256520"/>
                  <a:pt x="619641" y="256520"/>
                </a:cubicBezTo>
                <a:close/>
                <a:moveTo>
                  <a:pt x="681408" y="255534"/>
                </a:moveTo>
                <a:cubicBezTo>
                  <a:pt x="690075" y="255534"/>
                  <a:pt x="697100" y="262558"/>
                  <a:pt x="697100" y="271223"/>
                </a:cubicBezTo>
                <a:cubicBezTo>
                  <a:pt x="697100" y="279890"/>
                  <a:pt x="690075" y="286917"/>
                  <a:pt x="681408" y="286917"/>
                </a:cubicBezTo>
                <a:cubicBezTo>
                  <a:pt x="672742" y="286917"/>
                  <a:pt x="665717" y="279890"/>
                  <a:pt x="665717" y="271223"/>
                </a:cubicBezTo>
                <a:cubicBezTo>
                  <a:pt x="665717" y="262558"/>
                  <a:pt x="672742" y="255534"/>
                  <a:pt x="681408" y="255534"/>
                </a:cubicBezTo>
                <a:close/>
                <a:moveTo>
                  <a:pt x="743125" y="254815"/>
                </a:moveTo>
                <a:cubicBezTo>
                  <a:pt x="752540" y="254815"/>
                  <a:pt x="760181" y="262455"/>
                  <a:pt x="760181" y="271870"/>
                </a:cubicBezTo>
                <a:cubicBezTo>
                  <a:pt x="760181" y="281285"/>
                  <a:pt x="752540" y="288926"/>
                  <a:pt x="743125" y="288926"/>
                </a:cubicBezTo>
                <a:cubicBezTo>
                  <a:pt x="733711" y="288926"/>
                  <a:pt x="726070" y="281285"/>
                  <a:pt x="726070" y="271870"/>
                </a:cubicBezTo>
                <a:cubicBezTo>
                  <a:pt x="726070" y="262455"/>
                  <a:pt x="733711" y="254815"/>
                  <a:pt x="743125" y="254815"/>
                </a:cubicBezTo>
                <a:close/>
                <a:moveTo>
                  <a:pt x="803844" y="253962"/>
                </a:moveTo>
                <a:cubicBezTo>
                  <a:pt x="813259" y="253962"/>
                  <a:pt x="820900" y="261604"/>
                  <a:pt x="820900" y="271017"/>
                </a:cubicBezTo>
                <a:cubicBezTo>
                  <a:pt x="820900" y="280432"/>
                  <a:pt x="813259" y="288073"/>
                  <a:pt x="803844" y="288073"/>
                </a:cubicBezTo>
                <a:cubicBezTo>
                  <a:pt x="794430" y="288073"/>
                  <a:pt x="786789" y="280432"/>
                  <a:pt x="786789" y="271017"/>
                </a:cubicBezTo>
                <a:cubicBezTo>
                  <a:pt x="786789" y="261604"/>
                  <a:pt x="794430" y="253962"/>
                  <a:pt x="803844" y="253962"/>
                </a:cubicBezTo>
                <a:close/>
                <a:moveTo>
                  <a:pt x="865246" y="253279"/>
                </a:moveTo>
                <a:cubicBezTo>
                  <a:pt x="865365" y="253279"/>
                  <a:pt x="865468" y="253279"/>
                  <a:pt x="865587" y="253279"/>
                </a:cubicBezTo>
                <a:cubicBezTo>
                  <a:pt x="875479" y="253382"/>
                  <a:pt x="883428" y="261467"/>
                  <a:pt x="883325" y="271359"/>
                </a:cubicBezTo>
                <a:cubicBezTo>
                  <a:pt x="882864" y="280978"/>
                  <a:pt x="874882" y="288517"/>
                  <a:pt x="865246" y="288415"/>
                </a:cubicBezTo>
                <a:cubicBezTo>
                  <a:pt x="855643" y="288432"/>
                  <a:pt x="847712" y="280944"/>
                  <a:pt x="847167" y="271359"/>
                </a:cubicBezTo>
                <a:cubicBezTo>
                  <a:pt x="847167" y="261382"/>
                  <a:pt x="855268" y="253279"/>
                  <a:pt x="865246" y="253279"/>
                </a:cubicBezTo>
                <a:close/>
                <a:moveTo>
                  <a:pt x="926648" y="252427"/>
                </a:moveTo>
                <a:cubicBezTo>
                  <a:pt x="937103" y="252427"/>
                  <a:pt x="945580" y="260904"/>
                  <a:pt x="945580" y="271359"/>
                </a:cubicBezTo>
                <a:cubicBezTo>
                  <a:pt x="945494" y="281746"/>
                  <a:pt x="937035" y="290120"/>
                  <a:pt x="926648" y="290120"/>
                </a:cubicBezTo>
                <a:cubicBezTo>
                  <a:pt x="916261" y="290120"/>
                  <a:pt x="907818" y="281746"/>
                  <a:pt x="907716" y="271359"/>
                </a:cubicBezTo>
                <a:cubicBezTo>
                  <a:pt x="907716" y="260904"/>
                  <a:pt x="916193" y="252427"/>
                  <a:pt x="926648" y="252427"/>
                </a:cubicBezTo>
                <a:close/>
                <a:moveTo>
                  <a:pt x="988048" y="251574"/>
                </a:moveTo>
                <a:cubicBezTo>
                  <a:pt x="998981" y="251574"/>
                  <a:pt x="1007833" y="260427"/>
                  <a:pt x="1007833" y="271358"/>
                </a:cubicBezTo>
                <a:cubicBezTo>
                  <a:pt x="1007833" y="271409"/>
                  <a:pt x="1007833" y="271478"/>
                  <a:pt x="1007833" y="271529"/>
                </a:cubicBezTo>
                <a:cubicBezTo>
                  <a:pt x="1007731" y="282359"/>
                  <a:pt x="998879" y="291076"/>
                  <a:pt x="988048" y="290973"/>
                </a:cubicBezTo>
                <a:cubicBezTo>
                  <a:pt x="987997" y="290973"/>
                  <a:pt x="987929" y="290973"/>
                  <a:pt x="987878" y="290973"/>
                </a:cubicBezTo>
                <a:cubicBezTo>
                  <a:pt x="977047" y="290973"/>
                  <a:pt x="968264" y="282189"/>
                  <a:pt x="968264" y="271358"/>
                </a:cubicBezTo>
                <a:cubicBezTo>
                  <a:pt x="968264" y="260427"/>
                  <a:pt x="977115" y="251574"/>
                  <a:pt x="988048" y="251574"/>
                </a:cubicBezTo>
                <a:close/>
                <a:moveTo>
                  <a:pt x="1050132" y="250892"/>
                </a:moveTo>
                <a:cubicBezTo>
                  <a:pt x="1061440" y="250892"/>
                  <a:pt x="1070599" y="260052"/>
                  <a:pt x="1070599" y="271359"/>
                </a:cubicBezTo>
                <a:cubicBezTo>
                  <a:pt x="1070599" y="271410"/>
                  <a:pt x="1070599" y="271478"/>
                  <a:pt x="1070599" y="271529"/>
                </a:cubicBezTo>
                <a:cubicBezTo>
                  <a:pt x="1070497" y="282735"/>
                  <a:pt x="1061338" y="291756"/>
                  <a:pt x="1050132" y="291655"/>
                </a:cubicBezTo>
                <a:cubicBezTo>
                  <a:pt x="1050081" y="291655"/>
                  <a:pt x="1050013" y="291655"/>
                  <a:pt x="1049961" y="291655"/>
                </a:cubicBezTo>
                <a:cubicBezTo>
                  <a:pt x="1038756" y="291655"/>
                  <a:pt x="1029665" y="282563"/>
                  <a:pt x="1029665" y="271359"/>
                </a:cubicBezTo>
                <a:cubicBezTo>
                  <a:pt x="1029665" y="260052"/>
                  <a:pt x="1038824" y="250892"/>
                  <a:pt x="1050132" y="250892"/>
                </a:cubicBezTo>
                <a:close/>
                <a:moveTo>
                  <a:pt x="1110851" y="250039"/>
                </a:moveTo>
                <a:cubicBezTo>
                  <a:pt x="1122620" y="250039"/>
                  <a:pt x="1132171" y="259591"/>
                  <a:pt x="1132171" y="271358"/>
                </a:cubicBezTo>
                <a:cubicBezTo>
                  <a:pt x="1132171" y="271409"/>
                  <a:pt x="1132171" y="271478"/>
                  <a:pt x="1132171" y="271529"/>
                </a:cubicBezTo>
                <a:cubicBezTo>
                  <a:pt x="1132069" y="283212"/>
                  <a:pt x="1122535" y="292610"/>
                  <a:pt x="1110851" y="292508"/>
                </a:cubicBezTo>
                <a:cubicBezTo>
                  <a:pt x="1110800" y="292508"/>
                  <a:pt x="1110732" y="292508"/>
                  <a:pt x="1110681" y="292508"/>
                </a:cubicBezTo>
                <a:cubicBezTo>
                  <a:pt x="1098997" y="292508"/>
                  <a:pt x="1089532" y="283041"/>
                  <a:pt x="1089532" y="271358"/>
                </a:cubicBezTo>
                <a:cubicBezTo>
                  <a:pt x="1089532" y="259591"/>
                  <a:pt x="1099083" y="250039"/>
                  <a:pt x="1110851" y="250039"/>
                </a:cubicBezTo>
                <a:close/>
                <a:moveTo>
                  <a:pt x="1172252" y="249357"/>
                </a:moveTo>
                <a:cubicBezTo>
                  <a:pt x="1184396" y="249357"/>
                  <a:pt x="1194254" y="259216"/>
                  <a:pt x="1194254" y="271359"/>
                </a:cubicBezTo>
                <a:cubicBezTo>
                  <a:pt x="1194254" y="271410"/>
                  <a:pt x="1194254" y="271478"/>
                  <a:pt x="1194254" y="271529"/>
                </a:cubicBezTo>
                <a:cubicBezTo>
                  <a:pt x="1194152" y="283587"/>
                  <a:pt x="1184311" y="293292"/>
                  <a:pt x="1172252" y="293190"/>
                </a:cubicBezTo>
                <a:cubicBezTo>
                  <a:pt x="1160194" y="293190"/>
                  <a:pt x="1150421" y="283417"/>
                  <a:pt x="1150421" y="271359"/>
                </a:cubicBezTo>
                <a:cubicBezTo>
                  <a:pt x="1150421" y="271307"/>
                  <a:pt x="1150421" y="271239"/>
                  <a:pt x="1150421" y="271188"/>
                </a:cubicBezTo>
                <a:cubicBezTo>
                  <a:pt x="1150421" y="259129"/>
                  <a:pt x="1160194" y="249357"/>
                  <a:pt x="1172252" y="249357"/>
                </a:cubicBezTo>
                <a:close/>
                <a:moveTo>
                  <a:pt x="1233654" y="248503"/>
                </a:moveTo>
                <a:cubicBezTo>
                  <a:pt x="1246275" y="248503"/>
                  <a:pt x="1256509" y="258738"/>
                  <a:pt x="1256509" y="271358"/>
                </a:cubicBezTo>
                <a:cubicBezTo>
                  <a:pt x="1256509" y="271410"/>
                  <a:pt x="1256509" y="271478"/>
                  <a:pt x="1256509" y="271529"/>
                </a:cubicBezTo>
                <a:cubicBezTo>
                  <a:pt x="1256406" y="284064"/>
                  <a:pt x="1246190" y="294144"/>
                  <a:pt x="1233654" y="294043"/>
                </a:cubicBezTo>
                <a:cubicBezTo>
                  <a:pt x="1233534" y="294043"/>
                  <a:pt x="1233432" y="294043"/>
                  <a:pt x="1233313" y="294043"/>
                </a:cubicBezTo>
                <a:cubicBezTo>
                  <a:pt x="1220879" y="293939"/>
                  <a:pt x="1210867" y="283792"/>
                  <a:pt x="1210969" y="271358"/>
                </a:cubicBezTo>
                <a:cubicBezTo>
                  <a:pt x="1210969" y="271307"/>
                  <a:pt x="1210969" y="271239"/>
                  <a:pt x="1210969" y="271188"/>
                </a:cubicBezTo>
                <a:cubicBezTo>
                  <a:pt x="1210969" y="258653"/>
                  <a:pt x="1221118" y="248503"/>
                  <a:pt x="1233654" y="248503"/>
                </a:cubicBezTo>
                <a:close/>
                <a:moveTo>
                  <a:pt x="1295054" y="247650"/>
                </a:moveTo>
                <a:cubicBezTo>
                  <a:pt x="1308153" y="247650"/>
                  <a:pt x="1318762" y="258260"/>
                  <a:pt x="1318762" y="271358"/>
                </a:cubicBezTo>
                <a:cubicBezTo>
                  <a:pt x="1318762" y="271409"/>
                  <a:pt x="1318762" y="271477"/>
                  <a:pt x="1318762" y="271529"/>
                </a:cubicBezTo>
                <a:cubicBezTo>
                  <a:pt x="1318660" y="284525"/>
                  <a:pt x="1308051" y="294997"/>
                  <a:pt x="1295054" y="294895"/>
                </a:cubicBezTo>
                <a:cubicBezTo>
                  <a:pt x="1282058" y="294895"/>
                  <a:pt x="1271518" y="284356"/>
                  <a:pt x="1271518" y="271358"/>
                </a:cubicBezTo>
                <a:cubicBezTo>
                  <a:pt x="1271518" y="271307"/>
                  <a:pt x="1271518" y="271239"/>
                  <a:pt x="1271518" y="271188"/>
                </a:cubicBezTo>
                <a:cubicBezTo>
                  <a:pt x="1271518" y="258192"/>
                  <a:pt x="1282058" y="247650"/>
                  <a:pt x="1295054" y="247650"/>
                </a:cubicBezTo>
                <a:close/>
                <a:moveTo>
                  <a:pt x="1971151" y="246286"/>
                </a:moveTo>
                <a:cubicBezTo>
                  <a:pt x="1985085" y="246286"/>
                  <a:pt x="1996394" y="257596"/>
                  <a:pt x="1996394" y="271529"/>
                </a:cubicBezTo>
                <a:cubicBezTo>
                  <a:pt x="1996394" y="271580"/>
                  <a:pt x="1996394" y="271649"/>
                  <a:pt x="1996394" y="271700"/>
                </a:cubicBezTo>
                <a:cubicBezTo>
                  <a:pt x="1996291" y="285549"/>
                  <a:pt x="1985000" y="296704"/>
                  <a:pt x="1971151" y="296601"/>
                </a:cubicBezTo>
                <a:cubicBezTo>
                  <a:pt x="1957301" y="296601"/>
                  <a:pt x="1946079" y="285379"/>
                  <a:pt x="1946079" y="271529"/>
                </a:cubicBezTo>
                <a:cubicBezTo>
                  <a:pt x="1946079" y="271478"/>
                  <a:pt x="1946079" y="271410"/>
                  <a:pt x="1946079" y="271359"/>
                </a:cubicBezTo>
                <a:cubicBezTo>
                  <a:pt x="1946079" y="257510"/>
                  <a:pt x="1957301" y="246286"/>
                  <a:pt x="1971151" y="246286"/>
                </a:cubicBezTo>
                <a:close/>
                <a:moveTo>
                  <a:pt x="1479259" y="246286"/>
                </a:moveTo>
                <a:cubicBezTo>
                  <a:pt x="1493569" y="246286"/>
                  <a:pt x="1505184" y="257903"/>
                  <a:pt x="1505184" y="272211"/>
                </a:cubicBezTo>
                <a:cubicBezTo>
                  <a:pt x="1505082" y="286470"/>
                  <a:pt x="1493518" y="297966"/>
                  <a:pt x="1479259" y="297966"/>
                </a:cubicBezTo>
                <a:cubicBezTo>
                  <a:pt x="1465034" y="297966"/>
                  <a:pt x="1453505" y="286436"/>
                  <a:pt x="1453505" y="272211"/>
                </a:cubicBezTo>
                <a:cubicBezTo>
                  <a:pt x="1453505" y="272160"/>
                  <a:pt x="1453505" y="272091"/>
                  <a:pt x="1453505" y="272041"/>
                </a:cubicBezTo>
                <a:cubicBezTo>
                  <a:pt x="1453505" y="257817"/>
                  <a:pt x="1465034" y="246286"/>
                  <a:pt x="1479259" y="246286"/>
                </a:cubicBezTo>
                <a:close/>
                <a:moveTo>
                  <a:pt x="1417857" y="246286"/>
                </a:moveTo>
                <a:cubicBezTo>
                  <a:pt x="1431707" y="246286"/>
                  <a:pt x="1442929" y="257510"/>
                  <a:pt x="1442929" y="271359"/>
                </a:cubicBezTo>
                <a:cubicBezTo>
                  <a:pt x="1442929" y="271410"/>
                  <a:pt x="1442929" y="271478"/>
                  <a:pt x="1442929" y="271529"/>
                </a:cubicBezTo>
                <a:cubicBezTo>
                  <a:pt x="1442827" y="285276"/>
                  <a:pt x="1431604" y="296363"/>
                  <a:pt x="1417857" y="296260"/>
                </a:cubicBezTo>
                <a:cubicBezTo>
                  <a:pt x="1404110" y="296260"/>
                  <a:pt x="1392956" y="285106"/>
                  <a:pt x="1392956" y="271359"/>
                </a:cubicBezTo>
                <a:cubicBezTo>
                  <a:pt x="1392956" y="271307"/>
                  <a:pt x="1392956" y="271239"/>
                  <a:pt x="1392956" y="271188"/>
                </a:cubicBezTo>
                <a:cubicBezTo>
                  <a:pt x="1392956" y="257442"/>
                  <a:pt x="1404110" y="246286"/>
                  <a:pt x="1417857" y="246286"/>
                </a:cubicBezTo>
                <a:close/>
                <a:moveTo>
                  <a:pt x="1357138" y="246286"/>
                </a:moveTo>
                <a:cubicBezTo>
                  <a:pt x="1370612" y="246286"/>
                  <a:pt x="1381528" y="257203"/>
                  <a:pt x="1381528" y="270676"/>
                </a:cubicBezTo>
                <a:cubicBezTo>
                  <a:pt x="1381426" y="284082"/>
                  <a:pt x="1370544" y="294896"/>
                  <a:pt x="1357138" y="294896"/>
                </a:cubicBezTo>
                <a:cubicBezTo>
                  <a:pt x="1343766" y="294896"/>
                  <a:pt x="1332919" y="284048"/>
                  <a:pt x="1332919" y="270676"/>
                </a:cubicBezTo>
                <a:cubicBezTo>
                  <a:pt x="1332919" y="270625"/>
                  <a:pt x="1332919" y="270557"/>
                  <a:pt x="1332919" y="270506"/>
                </a:cubicBezTo>
                <a:cubicBezTo>
                  <a:pt x="1332919" y="257134"/>
                  <a:pt x="1343766" y="246286"/>
                  <a:pt x="1357138" y="246286"/>
                </a:cubicBezTo>
                <a:close/>
                <a:moveTo>
                  <a:pt x="1540660" y="244752"/>
                </a:moveTo>
                <a:cubicBezTo>
                  <a:pt x="1555362" y="244752"/>
                  <a:pt x="1567267" y="256657"/>
                  <a:pt x="1567267" y="271359"/>
                </a:cubicBezTo>
                <a:cubicBezTo>
                  <a:pt x="1567267" y="271410"/>
                  <a:pt x="1567267" y="271478"/>
                  <a:pt x="1567267" y="271529"/>
                </a:cubicBezTo>
                <a:cubicBezTo>
                  <a:pt x="1567165" y="286128"/>
                  <a:pt x="1555260" y="297899"/>
                  <a:pt x="1540660" y="297795"/>
                </a:cubicBezTo>
                <a:cubicBezTo>
                  <a:pt x="1540540" y="297795"/>
                  <a:pt x="1540438" y="297795"/>
                  <a:pt x="1540319" y="297795"/>
                </a:cubicBezTo>
                <a:cubicBezTo>
                  <a:pt x="1525804" y="297693"/>
                  <a:pt x="1514121" y="285873"/>
                  <a:pt x="1514223" y="271359"/>
                </a:cubicBezTo>
                <a:cubicBezTo>
                  <a:pt x="1514223" y="271307"/>
                  <a:pt x="1514223" y="271239"/>
                  <a:pt x="1514223" y="271188"/>
                </a:cubicBezTo>
                <a:cubicBezTo>
                  <a:pt x="1514223" y="256588"/>
                  <a:pt x="1526060" y="244752"/>
                  <a:pt x="1540660" y="244752"/>
                </a:cubicBezTo>
                <a:close/>
                <a:moveTo>
                  <a:pt x="1602061" y="244070"/>
                </a:moveTo>
                <a:cubicBezTo>
                  <a:pt x="1617139" y="244070"/>
                  <a:pt x="1629351" y="256282"/>
                  <a:pt x="1629351" y="271359"/>
                </a:cubicBezTo>
                <a:cubicBezTo>
                  <a:pt x="1629249" y="286368"/>
                  <a:pt x="1617071" y="298478"/>
                  <a:pt x="1602061" y="298478"/>
                </a:cubicBezTo>
                <a:cubicBezTo>
                  <a:pt x="1587086" y="298478"/>
                  <a:pt x="1574943" y="286333"/>
                  <a:pt x="1574943" y="271359"/>
                </a:cubicBezTo>
                <a:cubicBezTo>
                  <a:pt x="1574943" y="271307"/>
                  <a:pt x="1574943" y="271239"/>
                  <a:pt x="1574943" y="271188"/>
                </a:cubicBezTo>
                <a:cubicBezTo>
                  <a:pt x="1574943" y="256213"/>
                  <a:pt x="1587086" y="244070"/>
                  <a:pt x="1602061" y="244070"/>
                </a:cubicBezTo>
                <a:close/>
                <a:moveTo>
                  <a:pt x="1664145" y="243558"/>
                </a:moveTo>
                <a:cubicBezTo>
                  <a:pt x="1679495" y="243558"/>
                  <a:pt x="1691946" y="256009"/>
                  <a:pt x="1691946" y="271359"/>
                </a:cubicBezTo>
                <a:cubicBezTo>
                  <a:pt x="1691946" y="271410"/>
                  <a:pt x="1691946" y="271478"/>
                  <a:pt x="1691946" y="271529"/>
                </a:cubicBezTo>
                <a:cubicBezTo>
                  <a:pt x="1691843" y="286794"/>
                  <a:pt x="1679410" y="299092"/>
                  <a:pt x="1664145" y="298989"/>
                </a:cubicBezTo>
                <a:cubicBezTo>
                  <a:pt x="1664025" y="298989"/>
                  <a:pt x="1663923" y="298989"/>
                  <a:pt x="1663804" y="298989"/>
                </a:cubicBezTo>
                <a:cubicBezTo>
                  <a:pt x="1648641" y="298887"/>
                  <a:pt x="1636412" y="286520"/>
                  <a:pt x="1636514" y="271359"/>
                </a:cubicBezTo>
                <a:cubicBezTo>
                  <a:pt x="1636514" y="271307"/>
                  <a:pt x="1636514" y="271239"/>
                  <a:pt x="1636514" y="271188"/>
                </a:cubicBezTo>
                <a:cubicBezTo>
                  <a:pt x="1636514" y="255924"/>
                  <a:pt x="1648880" y="243558"/>
                  <a:pt x="1664145" y="243558"/>
                </a:cubicBezTo>
                <a:close/>
                <a:moveTo>
                  <a:pt x="1724863" y="242876"/>
                </a:moveTo>
                <a:cubicBezTo>
                  <a:pt x="1740589" y="242876"/>
                  <a:pt x="1753347" y="255633"/>
                  <a:pt x="1753347" y="271359"/>
                </a:cubicBezTo>
                <a:cubicBezTo>
                  <a:pt x="1753347" y="271410"/>
                  <a:pt x="1753347" y="271478"/>
                  <a:pt x="1753347" y="271529"/>
                </a:cubicBezTo>
                <a:cubicBezTo>
                  <a:pt x="1753244" y="287170"/>
                  <a:pt x="1740504" y="299774"/>
                  <a:pt x="1724863" y="299672"/>
                </a:cubicBezTo>
                <a:cubicBezTo>
                  <a:pt x="1709223" y="299672"/>
                  <a:pt x="1696551" y="286999"/>
                  <a:pt x="1696551" y="271359"/>
                </a:cubicBezTo>
                <a:cubicBezTo>
                  <a:pt x="1696551" y="271307"/>
                  <a:pt x="1696551" y="271239"/>
                  <a:pt x="1696551" y="271188"/>
                </a:cubicBezTo>
                <a:cubicBezTo>
                  <a:pt x="1696551" y="255549"/>
                  <a:pt x="1709223" y="242876"/>
                  <a:pt x="1724863" y="242876"/>
                </a:cubicBezTo>
                <a:close/>
                <a:moveTo>
                  <a:pt x="1786265" y="242534"/>
                </a:moveTo>
                <a:cubicBezTo>
                  <a:pt x="1802178" y="242534"/>
                  <a:pt x="1815090" y="255446"/>
                  <a:pt x="1815090" y="271358"/>
                </a:cubicBezTo>
                <a:cubicBezTo>
                  <a:pt x="1815005" y="287203"/>
                  <a:pt x="1802110" y="300012"/>
                  <a:pt x="1786265" y="300012"/>
                </a:cubicBezTo>
                <a:cubicBezTo>
                  <a:pt x="1770437" y="300012"/>
                  <a:pt x="1757612" y="287186"/>
                  <a:pt x="1757612" y="271358"/>
                </a:cubicBezTo>
                <a:cubicBezTo>
                  <a:pt x="1757612" y="271307"/>
                  <a:pt x="1757612" y="271239"/>
                  <a:pt x="1757612" y="271187"/>
                </a:cubicBezTo>
                <a:cubicBezTo>
                  <a:pt x="1757612" y="255359"/>
                  <a:pt x="1770437" y="242534"/>
                  <a:pt x="1786265" y="242534"/>
                </a:cubicBezTo>
                <a:close/>
                <a:moveTo>
                  <a:pt x="1909067" y="242193"/>
                </a:moveTo>
                <a:cubicBezTo>
                  <a:pt x="1909187" y="242193"/>
                  <a:pt x="1909289" y="242193"/>
                  <a:pt x="1909409" y="242193"/>
                </a:cubicBezTo>
                <a:cubicBezTo>
                  <a:pt x="1925424" y="242296"/>
                  <a:pt x="1938335" y="255343"/>
                  <a:pt x="1938233" y="271358"/>
                </a:cubicBezTo>
                <a:cubicBezTo>
                  <a:pt x="1938233" y="271409"/>
                  <a:pt x="1938233" y="271477"/>
                  <a:pt x="1938233" y="271529"/>
                </a:cubicBezTo>
                <a:cubicBezTo>
                  <a:pt x="1938131" y="287543"/>
                  <a:pt x="1925083" y="300455"/>
                  <a:pt x="1909067" y="300353"/>
                </a:cubicBezTo>
                <a:cubicBezTo>
                  <a:pt x="1893052" y="300353"/>
                  <a:pt x="1880073" y="287372"/>
                  <a:pt x="1880073" y="271358"/>
                </a:cubicBezTo>
                <a:cubicBezTo>
                  <a:pt x="1880073" y="271307"/>
                  <a:pt x="1880073" y="271239"/>
                  <a:pt x="1880073" y="271187"/>
                </a:cubicBezTo>
                <a:cubicBezTo>
                  <a:pt x="1880073" y="255173"/>
                  <a:pt x="1893052" y="242193"/>
                  <a:pt x="1909067" y="242193"/>
                </a:cubicBezTo>
                <a:close/>
                <a:moveTo>
                  <a:pt x="1847667" y="242193"/>
                </a:moveTo>
                <a:cubicBezTo>
                  <a:pt x="1847786" y="242193"/>
                  <a:pt x="1847889" y="242193"/>
                  <a:pt x="1848008" y="242193"/>
                </a:cubicBezTo>
                <a:cubicBezTo>
                  <a:pt x="1864023" y="242296"/>
                  <a:pt x="1876935" y="255343"/>
                  <a:pt x="1876832" y="271358"/>
                </a:cubicBezTo>
                <a:cubicBezTo>
                  <a:pt x="1876832" y="271409"/>
                  <a:pt x="1876832" y="271477"/>
                  <a:pt x="1876832" y="271529"/>
                </a:cubicBezTo>
                <a:cubicBezTo>
                  <a:pt x="1876730" y="287543"/>
                  <a:pt x="1863682" y="300455"/>
                  <a:pt x="1847667" y="300353"/>
                </a:cubicBezTo>
                <a:cubicBezTo>
                  <a:pt x="1831651" y="300353"/>
                  <a:pt x="1818672" y="287372"/>
                  <a:pt x="1818672" y="271358"/>
                </a:cubicBezTo>
                <a:cubicBezTo>
                  <a:pt x="1818672" y="271307"/>
                  <a:pt x="1818672" y="271239"/>
                  <a:pt x="1818672" y="271187"/>
                </a:cubicBezTo>
                <a:cubicBezTo>
                  <a:pt x="1818672" y="255173"/>
                  <a:pt x="1831651" y="242193"/>
                  <a:pt x="1847667" y="242193"/>
                </a:cubicBezTo>
                <a:close/>
                <a:moveTo>
                  <a:pt x="5629" y="204500"/>
                </a:moveTo>
                <a:cubicBezTo>
                  <a:pt x="8648" y="204500"/>
                  <a:pt x="11086" y="206939"/>
                  <a:pt x="11086" y="209958"/>
                </a:cubicBezTo>
                <a:cubicBezTo>
                  <a:pt x="11086" y="212977"/>
                  <a:pt x="8648" y="215416"/>
                  <a:pt x="5629" y="215416"/>
                </a:cubicBezTo>
                <a:cubicBezTo>
                  <a:pt x="2643" y="215331"/>
                  <a:pt x="256" y="212943"/>
                  <a:pt x="171" y="209958"/>
                </a:cubicBezTo>
                <a:cubicBezTo>
                  <a:pt x="171" y="206939"/>
                  <a:pt x="2610" y="204500"/>
                  <a:pt x="5629" y="204500"/>
                </a:cubicBezTo>
                <a:close/>
                <a:moveTo>
                  <a:pt x="67029" y="202283"/>
                </a:moveTo>
                <a:cubicBezTo>
                  <a:pt x="71277" y="202283"/>
                  <a:pt x="74705" y="205712"/>
                  <a:pt x="74705" y="209959"/>
                </a:cubicBezTo>
                <a:cubicBezTo>
                  <a:pt x="74705" y="214206"/>
                  <a:pt x="71277" y="217634"/>
                  <a:pt x="67029" y="217634"/>
                </a:cubicBezTo>
                <a:cubicBezTo>
                  <a:pt x="62783" y="217634"/>
                  <a:pt x="59355" y="214206"/>
                  <a:pt x="59355" y="209959"/>
                </a:cubicBezTo>
                <a:cubicBezTo>
                  <a:pt x="59355" y="205712"/>
                  <a:pt x="62783" y="202283"/>
                  <a:pt x="67029" y="202283"/>
                </a:cubicBezTo>
                <a:close/>
                <a:moveTo>
                  <a:pt x="129113" y="201600"/>
                </a:moveTo>
                <a:cubicBezTo>
                  <a:pt x="133735" y="201600"/>
                  <a:pt x="137470" y="205336"/>
                  <a:pt x="137470" y="209958"/>
                </a:cubicBezTo>
                <a:cubicBezTo>
                  <a:pt x="137470" y="214580"/>
                  <a:pt x="133735" y="218315"/>
                  <a:pt x="129113" y="218315"/>
                </a:cubicBezTo>
                <a:cubicBezTo>
                  <a:pt x="124491" y="218315"/>
                  <a:pt x="120756" y="214580"/>
                  <a:pt x="120756" y="209958"/>
                </a:cubicBezTo>
                <a:cubicBezTo>
                  <a:pt x="120756" y="205336"/>
                  <a:pt x="124491" y="201600"/>
                  <a:pt x="129113" y="201600"/>
                </a:cubicBezTo>
                <a:close/>
                <a:moveTo>
                  <a:pt x="189832" y="200748"/>
                </a:moveTo>
                <a:cubicBezTo>
                  <a:pt x="194915" y="200748"/>
                  <a:pt x="199042" y="204876"/>
                  <a:pt x="199042" y="209959"/>
                </a:cubicBezTo>
                <a:cubicBezTo>
                  <a:pt x="199042" y="215041"/>
                  <a:pt x="194915" y="219169"/>
                  <a:pt x="189832" y="219169"/>
                </a:cubicBezTo>
                <a:cubicBezTo>
                  <a:pt x="184784" y="219083"/>
                  <a:pt x="180707" y="215007"/>
                  <a:pt x="180622" y="209959"/>
                </a:cubicBezTo>
                <a:cubicBezTo>
                  <a:pt x="180622" y="204876"/>
                  <a:pt x="184749" y="200748"/>
                  <a:pt x="189832" y="200748"/>
                </a:cubicBezTo>
                <a:close/>
                <a:moveTo>
                  <a:pt x="251233" y="199895"/>
                </a:moveTo>
                <a:cubicBezTo>
                  <a:pt x="251353" y="199895"/>
                  <a:pt x="251455" y="199895"/>
                  <a:pt x="251574" y="199895"/>
                </a:cubicBezTo>
                <a:cubicBezTo>
                  <a:pt x="257032" y="199998"/>
                  <a:pt x="261399" y="204501"/>
                  <a:pt x="261296" y="209958"/>
                </a:cubicBezTo>
                <a:cubicBezTo>
                  <a:pt x="261296" y="215519"/>
                  <a:pt x="256794" y="220021"/>
                  <a:pt x="251233" y="220021"/>
                </a:cubicBezTo>
                <a:cubicBezTo>
                  <a:pt x="245707" y="219936"/>
                  <a:pt x="241256" y="215485"/>
                  <a:pt x="241171" y="209958"/>
                </a:cubicBezTo>
                <a:cubicBezTo>
                  <a:pt x="241171" y="204398"/>
                  <a:pt x="245673" y="199895"/>
                  <a:pt x="251233" y="199895"/>
                </a:cubicBezTo>
                <a:close/>
                <a:moveTo>
                  <a:pt x="312635" y="199042"/>
                </a:moveTo>
                <a:cubicBezTo>
                  <a:pt x="312754" y="199042"/>
                  <a:pt x="312856" y="199042"/>
                  <a:pt x="312976" y="199042"/>
                </a:cubicBezTo>
                <a:cubicBezTo>
                  <a:pt x="318911" y="199145"/>
                  <a:pt x="323653" y="204023"/>
                  <a:pt x="323550" y="209958"/>
                </a:cubicBezTo>
                <a:cubicBezTo>
                  <a:pt x="323550" y="215979"/>
                  <a:pt x="318655" y="220874"/>
                  <a:pt x="312635" y="220874"/>
                </a:cubicBezTo>
                <a:cubicBezTo>
                  <a:pt x="306614" y="220874"/>
                  <a:pt x="301719" y="215979"/>
                  <a:pt x="301719" y="209958"/>
                </a:cubicBezTo>
                <a:cubicBezTo>
                  <a:pt x="301719" y="203937"/>
                  <a:pt x="306614" y="199042"/>
                  <a:pt x="312635" y="199042"/>
                </a:cubicBezTo>
                <a:close/>
                <a:moveTo>
                  <a:pt x="374036" y="198189"/>
                </a:moveTo>
                <a:cubicBezTo>
                  <a:pt x="380534" y="198189"/>
                  <a:pt x="385804" y="203460"/>
                  <a:pt x="385804" y="209958"/>
                </a:cubicBezTo>
                <a:cubicBezTo>
                  <a:pt x="385804" y="216456"/>
                  <a:pt x="380534" y="221727"/>
                  <a:pt x="374036" y="221727"/>
                </a:cubicBezTo>
                <a:cubicBezTo>
                  <a:pt x="367538" y="221727"/>
                  <a:pt x="362268" y="216456"/>
                  <a:pt x="362268" y="209958"/>
                </a:cubicBezTo>
                <a:cubicBezTo>
                  <a:pt x="362268" y="203460"/>
                  <a:pt x="367538" y="198189"/>
                  <a:pt x="374036" y="198189"/>
                </a:cubicBezTo>
                <a:close/>
                <a:moveTo>
                  <a:pt x="436120" y="197336"/>
                </a:moveTo>
                <a:cubicBezTo>
                  <a:pt x="443096" y="197336"/>
                  <a:pt x="448741" y="202982"/>
                  <a:pt x="448741" y="209958"/>
                </a:cubicBezTo>
                <a:cubicBezTo>
                  <a:pt x="448741" y="216934"/>
                  <a:pt x="443096" y="222579"/>
                  <a:pt x="436120" y="222579"/>
                </a:cubicBezTo>
                <a:cubicBezTo>
                  <a:pt x="429144" y="222579"/>
                  <a:pt x="423499" y="216934"/>
                  <a:pt x="423499" y="209958"/>
                </a:cubicBezTo>
                <a:cubicBezTo>
                  <a:pt x="423499" y="202982"/>
                  <a:pt x="429144" y="197336"/>
                  <a:pt x="436120" y="197336"/>
                </a:cubicBezTo>
                <a:close/>
                <a:moveTo>
                  <a:pt x="496838" y="196654"/>
                </a:moveTo>
                <a:cubicBezTo>
                  <a:pt x="504189" y="196654"/>
                  <a:pt x="510142" y="202607"/>
                  <a:pt x="510142" y="209958"/>
                </a:cubicBezTo>
                <a:cubicBezTo>
                  <a:pt x="510142" y="217309"/>
                  <a:pt x="504189" y="223262"/>
                  <a:pt x="496838" y="223262"/>
                </a:cubicBezTo>
                <a:cubicBezTo>
                  <a:pt x="489487" y="223262"/>
                  <a:pt x="483535" y="217309"/>
                  <a:pt x="483535" y="209958"/>
                </a:cubicBezTo>
                <a:cubicBezTo>
                  <a:pt x="483535" y="202607"/>
                  <a:pt x="489487" y="196654"/>
                  <a:pt x="496838" y="196654"/>
                </a:cubicBezTo>
                <a:close/>
                <a:moveTo>
                  <a:pt x="619641" y="195119"/>
                </a:moveTo>
                <a:cubicBezTo>
                  <a:pt x="619760" y="195119"/>
                  <a:pt x="619863" y="195119"/>
                  <a:pt x="619982" y="195119"/>
                </a:cubicBezTo>
                <a:cubicBezTo>
                  <a:pt x="628185" y="195222"/>
                  <a:pt x="634752" y="201942"/>
                  <a:pt x="634650" y="210129"/>
                </a:cubicBezTo>
                <a:cubicBezTo>
                  <a:pt x="634650" y="210180"/>
                  <a:pt x="634650" y="210248"/>
                  <a:pt x="634650" y="210299"/>
                </a:cubicBezTo>
                <a:cubicBezTo>
                  <a:pt x="634548" y="218503"/>
                  <a:pt x="627827" y="225070"/>
                  <a:pt x="619641" y="224967"/>
                </a:cubicBezTo>
                <a:cubicBezTo>
                  <a:pt x="611420" y="224967"/>
                  <a:pt x="604717" y="218350"/>
                  <a:pt x="604632" y="210129"/>
                </a:cubicBezTo>
                <a:cubicBezTo>
                  <a:pt x="604632" y="201839"/>
                  <a:pt x="611351" y="195119"/>
                  <a:pt x="619641" y="195119"/>
                </a:cubicBezTo>
                <a:close/>
                <a:moveTo>
                  <a:pt x="558240" y="195119"/>
                </a:moveTo>
                <a:cubicBezTo>
                  <a:pt x="566052" y="195119"/>
                  <a:pt x="572396" y="201464"/>
                  <a:pt x="572396" y="209276"/>
                </a:cubicBezTo>
                <a:cubicBezTo>
                  <a:pt x="572396" y="217087"/>
                  <a:pt x="566052" y="223432"/>
                  <a:pt x="558240" y="223432"/>
                </a:cubicBezTo>
                <a:cubicBezTo>
                  <a:pt x="550463" y="223347"/>
                  <a:pt x="544169" y="217053"/>
                  <a:pt x="544084" y="209276"/>
                </a:cubicBezTo>
                <a:cubicBezTo>
                  <a:pt x="544084" y="201464"/>
                  <a:pt x="550429" y="195119"/>
                  <a:pt x="558240" y="195119"/>
                </a:cubicBezTo>
                <a:close/>
                <a:moveTo>
                  <a:pt x="681042" y="194096"/>
                </a:moveTo>
                <a:cubicBezTo>
                  <a:pt x="681162" y="194096"/>
                  <a:pt x="681264" y="194096"/>
                  <a:pt x="681384" y="194096"/>
                </a:cubicBezTo>
                <a:cubicBezTo>
                  <a:pt x="690048" y="194199"/>
                  <a:pt x="697007" y="201294"/>
                  <a:pt x="696905" y="209958"/>
                </a:cubicBezTo>
                <a:cubicBezTo>
                  <a:pt x="696905" y="210010"/>
                  <a:pt x="696905" y="210078"/>
                  <a:pt x="696905" y="210129"/>
                </a:cubicBezTo>
                <a:cubicBezTo>
                  <a:pt x="696802" y="218793"/>
                  <a:pt x="689707" y="225751"/>
                  <a:pt x="681042" y="225650"/>
                </a:cubicBezTo>
                <a:cubicBezTo>
                  <a:pt x="672344" y="225650"/>
                  <a:pt x="665266" y="218657"/>
                  <a:pt x="665181" y="209958"/>
                </a:cubicBezTo>
                <a:cubicBezTo>
                  <a:pt x="665181" y="201192"/>
                  <a:pt x="672276" y="194096"/>
                  <a:pt x="681042" y="194096"/>
                </a:cubicBezTo>
                <a:close/>
                <a:moveTo>
                  <a:pt x="743125" y="193243"/>
                </a:moveTo>
                <a:cubicBezTo>
                  <a:pt x="752540" y="193243"/>
                  <a:pt x="760181" y="200884"/>
                  <a:pt x="760181" y="210299"/>
                </a:cubicBezTo>
                <a:cubicBezTo>
                  <a:pt x="760181" y="219714"/>
                  <a:pt x="752540" y="227355"/>
                  <a:pt x="743125" y="227355"/>
                </a:cubicBezTo>
                <a:cubicBezTo>
                  <a:pt x="733711" y="227355"/>
                  <a:pt x="726070" y="219714"/>
                  <a:pt x="726070" y="210299"/>
                </a:cubicBezTo>
                <a:cubicBezTo>
                  <a:pt x="726070" y="200884"/>
                  <a:pt x="733711" y="193243"/>
                  <a:pt x="743125" y="193243"/>
                </a:cubicBezTo>
                <a:close/>
                <a:moveTo>
                  <a:pt x="803844" y="192390"/>
                </a:moveTo>
                <a:cubicBezTo>
                  <a:pt x="813259" y="192390"/>
                  <a:pt x="820900" y="200032"/>
                  <a:pt x="820900" y="209446"/>
                </a:cubicBezTo>
                <a:cubicBezTo>
                  <a:pt x="820900" y="218861"/>
                  <a:pt x="813259" y="226502"/>
                  <a:pt x="803844" y="226502"/>
                </a:cubicBezTo>
                <a:cubicBezTo>
                  <a:pt x="794430" y="226502"/>
                  <a:pt x="786789" y="218861"/>
                  <a:pt x="786789" y="209446"/>
                </a:cubicBezTo>
                <a:cubicBezTo>
                  <a:pt x="786789" y="200032"/>
                  <a:pt x="794430" y="192390"/>
                  <a:pt x="803844" y="192390"/>
                </a:cubicBezTo>
                <a:close/>
                <a:moveTo>
                  <a:pt x="865247" y="191708"/>
                </a:moveTo>
                <a:cubicBezTo>
                  <a:pt x="875327" y="191708"/>
                  <a:pt x="883496" y="199878"/>
                  <a:pt x="883496" y="209958"/>
                </a:cubicBezTo>
                <a:cubicBezTo>
                  <a:pt x="883496" y="210009"/>
                  <a:pt x="883496" y="210078"/>
                  <a:pt x="883496" y="210129"/>
                </a:cubicBezTo>
                <a:cubicBezTo>
                  <a:pt x="883394" y="220106"/>
                  <a:pt x="875224" y="228140"/>
                  <a:pt x="865247" y="228037"/>
                </a:cubicBezTo>
                <a:cubicBezTo>
                  <a:pt x="865196" y="228037"/>
                  <a:pt x="865127" y="228037"/>
                  <a:pt x="865076" y="228037"/>
                </a:cubicBezTo>
                <a:cubicBezTo>
                  <a:pt x="855098" y="228037"/>
                  <a:pt x="846997" y="219936"/>
                  <a:pt x="846997" y="209958"/>
                </a:cubicBezTo>
                <a:cubicBezTo>
                  <a:pt x="846997" y="199878"/>
                  <a:pt x="855166" y="191708"/>
                  <a:pt x="865247" y="191708"/>
                </a:cubicBezTo>
                <a:close/>
                <a:moveTo>
                  <a:pt x="926648" y="190855"/>
                </a:moveTo>
                <a:cubicBezTo>
                  <a:pt x="937206" y="190855"/>
                  <a:pt x="945751" y="199400"/>
                  <a:pt x="945751" y="209958"/>
                </a:cubicBezTo>
                <a:cubicBezTo>
                  <a:pt x="945665" y="220447"/>
                  <a:pt x="937137" y="228890"/>
                  <a:pt x="926648" y="228890"/>
                </a:cubicBezTo>
                <a:cubicBezTo>
                  <a:pt x="916158" y="228890"/>
                  <a:pt x="907648" y="220447"/>
                  <a:pt x="907546" y="209958"/>
                </a:cubicBezTo>
                <a:cubicBezTo>
                  <a:pt x="907546" y="199400"/>
                  <a:pt x="916090" y="190855"/>
                  <a:pt x="926648" y="190855"/>
                </a:cubicBezTo>
                <a:close/>
                <a:moveTo>
                  <a:pt x="988049" y="190002"/>
                </a:moveTo>
                <a:cubicBezTo>
                  <a:pt x="999067" y="190002"/>
                  <a:pt x="1008004" y="198940"/>
                  <a:pt x="1008004" y="209958"/>
                </a:cubicBezTo>
                <a:cubicBezTo>
                  <a:pt x="1008004" y="210009"/>
                  <a:pt x="1008004" y="210077"/>
                  <a:pt x="1008004" y="210127"/>
                </a:cubicBezTo>
                <a:cubicBezTo>
                  <a:pt x="1007902" y="221061"/>
                  <a:pt x="998982" y="229845"/>
                  <a:pt x="988049" y="229743"/>
                </a:cubicBezTo>
                <a:cubicBezTo>
                  <a:pt x="977099" y="229743"/>
                  <a:pt x="968179" y="220908"/>
                  <a:pt x="968094" y="209958"/>
                </a:cubicBezTo>
                <a:cubicBezTo>
                  <a:pt x="968094" y="198940"/>
                  <a:pt x="977031" y="190002"/>
                  <a:pt x="988049" y="190002"/>
                </a:cubicBezTo>
                <a:close/>
                <a:moveTo>
                  <a:pt x="1050132" y="189150"/>
                </a:moveTo>
                <a:cubicBezTo>
                  <a:pt x="1050251" y="189150"/>
                  <a:pt x="1050354" y="189150"/>
                  <a:pt x="1050473" y="189150"/>
                </a:cubicBezTo>
                <a:cubicBezTo>
                  <a:pt x="1061866" y="189253"/>
                  <a:pt x="1071043" y="198565"/>
                  <a:pt x="1070940" y="209959"/>
                </a:cubicBezTo>
                <a:cubicBezTo>
                  <a:pt x="1070940" y="210010"/>
                  <a:pt x="1070940" y="210078"/>
                  <a:pt x="1070940" y="210129"/>
                </a:cubicBezTo>
                <a:cubicBezTo>
                  <a:pt x="1070837" y="221522"/>
                  <a:pt x="1061525" y="230699"/>
                  <a:pt x="1050132" y="230596"/>
                </a:cubicBezTo>
                <a:cubicBezTo>
                  <a:pt x="1038704" y="230596"/>
                  <a:pt x="1029409" y="221386"/>
                  <a:pt x="1029324" y="209959"/>
                </a:cubicBezTo>
                <a:cubicBezTo>
                  <a:pt x="1029324" y="198463"/>
                  <a:pt x="1038636" y="189150"/>
                  <a:pt x="1050132" y="189150"/>
                </a:cubicBezTo>
                <a:close/>
                <a:moveTo>
                  <a:pt x="1110851" y="188467"/>
                </a:moveTo>
                <a:cubicBezTo>
                  <a:pt x="1110971" y="188467"/>
                  <a:pt x="1111073" y="188467"/>
                  <a:pt x="1111192" y="188467"/>
                </a:cubicBezTo>
                <a:cubicBezTo>
                  <a:pt x="1122961" y="188570"/>
                  <a:pt x="1132444" y="198189"/>
                  <a:pt x="1132342" y="209958"/>
                </a:cubicBezTo>
                <a:cubicBezTo>
                  <a:pt x="1132342" y="210009"/>
                  <a:pt x="1132342" y="210077"/>
                  <a:pt x="1132342" y="210127"/>
                </a:cubicBezTo>
                <a:cubicBezTo>
                  <a:pt x="1132240" y="221897"/>
                  <a:pt x="1122620" y="231380"/>
                  <a:pt x="1110851" y="231278"/>
                </a:cubicBezTo>
                <a:cubicBezTo>
                  <a:pt x="1099083" y="231278"/>
                  <a:pt x="1089532" y="221726"/>
                  <a:pt x="1089532" y="209958"/>
                </a:cubicBezTo>
                <a:cubicBezTo>
                  <a:pt x="1089532" y="209907"/>
                  <a:pt x="1089532" y="209838"/>
                  <a:pt x="1089532" y="209787"/>
                </a:cubicBezTo>
                <a:cubicBezTo>
                  <a:pt x="1089532" y="198019"/>
                  <a:pt x="1099083" y="188467"/>
                  <a:pt x="1110851" y="188467"/>
                </a:cubicBezTo>
                <a:close/>
                <a:moveTo>
                  <a:pt x="1172253" y="187614"/>
                </a:moveTo>
                <a:cubicBezTo>
                  <a:pt x="1184584" y="187614"/>
                  <a:pt x="1194596" y="197626"/>
                  <a:pt x="1194596" y="209958"/>
                </a:cubicBezTo>
                <a:cubicBezTo>
                  <a:pt x="1194493" y="222238"/>
                  <a:pt x="1184533" y="232130"/>
                  <a:pt x="1172253" y="232130"/>
                </a:cubicBezTo>
                <a:cubicBezTo>
                  <a:pt x="1160006" y="232130"/>
                  <a:pt x="1150080" y="222204"/>
                  <a:pt x="1150080" y="209958"/>
                </a:cubicBezTo>
                <a:cubicBezTo>
                  <a:pt x="1150080" y="209906"/>
                  <a:pt x="1150080" y="209838"/>
                  <a:pt x="1150080" y="209787"/>
                </a:cubicBezTo>
                <a:cubicBezTo>
                  <a:pt x="1150080" y="197541"/>
                  <a:pt x="1160006" y="187614"/>
                  <a:pt x="1172253" y="187614"/>
                </a:cubicBezTo>
                <a:close/>
                <a:moveTo>
                  <a:pt x="1233654" y="186762"/>
                </a:moveTo>
                <a:cubicBezTo>
                  <a:pt x="1246463" y="186762"/>
                  <a:pt x="1256850" y="197150"/>
                  <a:pt x="1256850" y="209958"/>
                </a:cubicBezTo>
                <a:cubicBezTo>
                  <a:pt x="1256850" y="210010"/>
                  <a:pt x="1256850" y="210078"/>
                  <a:pt x="1256850" y="210129"/>
                </a:cubicBezTo>
                <a:cubicBezTo>
                  <a:pt x="1256748" y="222853"/>
                  <a:pt x="1246378" y="233086"/>
                  <a:pt x="1233654" y="232984"/>
                </a:cubicBezTo>
                <a:cubicBezTo>
                  <a:pt x="1233534" y="232984"/>
                  <a:pt x="1233432" y="232984"/>
                  <a:pt x="1233312" y="232984"/>
                </a:cubicBezTo>
                <a:cubicBezTo>
                  <a:pt x="1220691" y="232882"/>
                  <a:pt x="1210526" y="222580"/>
                  <a:pt x="1210628" y="209958"/>
                </a:cubicBezTo>
                <a:cubicBezTo>
                  <a:pt x="1210628" y="209907"/>
                  <a:pt x="1210628" y="209839"/>
                  <a:pt x="1210628" y="209788"/>
                </a:cubicBezTo>
                <a:cubicBezTo>
                  <a:pt x="1210628" y="197064"/>
                  <a:pt x="1220930" y="186762"/>
                  <a:pt x="1233654" y="186762"/>
                </a:cubicBezTo>
                <a:close/>
                <a:moveTo>
                  <a:pt x="1295055" y="186079"/>
                </a:moveTo>
                <a:cubicBezTo>
                  <a:pt x="1308239" y="186079"/>
                  <a:pt x="1318934" y="196773"/>
                  <a:pt x="1318934" y="209958"/>
                </a:cubicBezTo>
                <a:cubicBezTo>
                  <a:pt x="1318831" y="223074"/>
                  <a:pt x="1308171" y="233665"/>
                  <a:pt x="1295055" y="233665"/>
                </a:cubicBezTo>
                <a:cubicBezTo>
                  <a:pt x="1281957" y="233665"/>
                  <a:pt x="1271348" y="223057"/>
                  <a:pt x="1271348" y="209958"/>
                </a:cubicBezTo>
                <a:cubicBezTo>
                  <a:pt x="1271348" y="209906"/>
                  <a:pt x="1271348" y="209838"/>
                  <a:pt x="1271348" y="209787"/>
                </a:cubicBezTo>
                <a:cubicBezTo>
                  <a:pt x="1271348" y="196688"/>
                  <a:pt x="1281957" y="186079"/>
                  <a:pt x="1295055" y="186079"/>
                </a:cubicBezTo>
                <a:close/>
                <a:moveTo>
                  <a:pt x="1357139" y="185227"/>
                </a:moveTo>
                <a:cubicBezTo>
                  <a:pt x="1370801" y="185227"/>
                  <a:pt x="1381870" y="196297"/>
                  <a:pt x="1381870" y="209959"/>
                </a:cubicBezTo>
                <a:cubicBezTo>
                  <a:pt x="1381870" y="210010"/>
                  <a:pt x="1381870" y="210078"/>
                  <a:pt x="1381870" y="210129"/>
                </a:cubicBezTo>
                <a:cubicBezTo>
                  <a:pt x="1381768" y="223689"/>
                  <a:pt x="1370699" y="234621"/>
                  <a:pt x="1357139" y="234519"/>
                </a:cubicBezTo>
                <a:cubicBezTo>
                  <a:pt x="1357020" y="234519"/>
                  <a:pt x="1356917" y="234519"/>
                  <a:pt x="1356798" y="234519"/>
                </a:cubicBezTo>
                <a:cubicBezTo>
                  <a:pt x="1343324" y="234417"/>
                  <a:pt x="1332476" y="223433"/>
                  <a:pt x="1332578" y="209959"/>
                </a:cubicBezTo>
                <a:cubicBezTo>
                  <a:pt x="1332578" y="209907"/>
                  <a:pt x="1332578" y="209839"/>
                  <a:pt x="1332578" y="209788"/>
                </a:cubicBezTo>
                <a:cubicBezTo>
                  <a:pt x="1332578" y="196229"/>
                  <a:pt x="1343579" y="185227"/>
                  <a:pt x="1357139" y="185227"/>
                </a:cubicBezTo>
                <a:close/>
                <a:moveTo>
                  <a:pt x="1417857" y="184544"/>
                </a:moveTo>
                <a:cubicBezTo>
                  <a:pt x="1431894" y="184544"/>
                  <a:pt x="1443271" y="195921"/>
                  <a:pt x="1443271" y="209958"/>
                </a:cubicBezTo>
                <a:cubicBezTo>
                  <a:pt x="1443169" y="223927"/>
                  <a:pt x="1431826" y="235201"/>
                  <a:pt x="1417857" y="235201"/>
                </a:cubicBezTo>
                <a:cubicBezTo>
                  <a:pt x="1403923" y="235201"/>
                  <a:pt x="1392615" y="223892"/>
                  <a:pt x="1392615" y="209958"/>
                </a:cubicBezTo>
                <a:cubicBezTo>
                  <a:pt x="1392615" y="195989"/>
                  <a:pt x="1403889" y="184630"/>
                  <a:pt x="1417857" y="184544"/>
                </a:cubicBezTo>
                <a:close/>
                <a:moveTo>
                  <a:pt x="1971151" y="184033"/>
                </a:moveTo>
                <a:cubicBezTo>
                  <a:pt x="1985461" y="184033"/>
                  <a:pt x="1997076" y="195649"/>
                  <a:pt x="1997076" y="209958"/>
                </a:cubicBezTo>
                <a:cubicBezTo>
                  <a:pt x="1996974" y="224217"/>
                  <a:pt x="1985410" y="235713"/>
                  <a:pt x="1971151" y="235713"/>
                </a:cubicBezTo>
                <a:cubicBezTo>
                  <a:pt x="1956926" y="235713"/>
                  <a:pt x="1945397" y="224183"/>
                  <a:pt x="1945397" y="209958"/>
                </a:cubicBezTo>
                <a:cubicBezTo>
                  <a:pt x="1945397" y="209907"/>
                  <a:pt x="1945397" y="209839"/>
                  <a:pt x="1945397" y="209788"/>
                </a:cubicBezTo>
                <a:cubicBezTo>
                  <a:pt x="1945397" y="195563"/>
                  <a:pt x="1956926" y="184033"/>
                  <a:pt x="1971151" y="184033"/>
                </a:cubicBezTo>
                <a:close/>
                <a:moveTo>
                  <a:pt x="1479259" y="183692"/>
                </a:moveTo>
                <a:cubicBezTo>
                  <a:pt x="1493773" y="183692"/>
                  <a:pt x="1505525" y="195444"/>
                  <a:pt x="1505525" y="209959"/>
                </a:cubicBezTo>
                <a:cubicBezTo>
                  <a:pt x="1505525" y="210010"/>
                  <a:pt x="1505525" y="210078"/>
                  <a:pt x="1505525" y="210129"/>
                </a:cubicBezTo>
                <a:cubicBezTo>
                  <a:pt x="1505422" y="224541"/>
                  <a:pt x="1493671" y="236156"/>
                  <a:pt x="1479259" y="236054"/>
                </a:cubicBezTo>
                <a:cubicBezTo>
                  <a:pt x="1479140" y="236054"/>
                  <a:pt x="1479037" y="236054"/>
                  <a:pt x="1478918" y="236054"/>
                </a:cubicBezTo>
                <a:cubicBezTo>
                  <a:pt x="1464590" y="235952"/>
                  <a:pt x="1453061" y="224268"/>
                  <a:pt x="1453163" y="209959"/>
                </a:cubicBezTo>
                <a:cubicBezTo>
                  <a:pt x="1453163" y="209907"/>
                  <a:pt x="1453163" y="209839"/>
                  <a:pt x="1453163" y="209788"/>
                </a:cubicBezTo>
                <a:cubicBezTo>
                  <a:pt x="1453163" y="195376"/>
                  <a:pt x="1464847" y="183692"/>
                  <a:pt x="1479259" y="183692"/>
                </a:cubicBezTo>
                <a:close/>
                <a:moveTo>
                  <a:pt x="1540660" y="183009"/>
                </a:moveTo>
                <a:cubicBezTo>
                  <a:pt x="1555550" y="183009"/>
                  <a:pt x="1567609" y="195068"/>
                  <a:pt x="1567609" y="209958"/>
                </a:cubicBezTo>
                <a:cubicBezTo>
                  <a:pt x="1567609" y="210009"/>
                  <a:pt x="1567609" y="210077"/>
                  <a:pt x="1567609" y="210127"/>
                </a:cubicBezTo>
                <a:cubicBezTo>
                  <a:pt x="1567507" y="224916"/>
                  <a:pt x="1555448" y="236838"/>
                  <a:pt x="1540660" y="236736"/>
                </a:cubicBezTo>
                <a:cubicBezTo>
                  <a:pt x="1525873" y="236736"/>
                  <a:pt x="1513883" y="224745"/>
                  <a:pt x="1513883" y="209958"/>
                </a:cubicBezTo>
                <a:cubicBezTo>
                  <a:pt x="1513883" y="209907"/>
                  <a:pt x="1513883" y="209838"/>
                  <a:pt x="1513883" y="209787"/>
                </a:cubicBezTo>
                <a:cubicBezTo>
                  <a:pt x="1513883" y="195000"/>
                  <a:pt x="1525873" y="183009"/>
                  <a:pt x="1540660" y="183009"/>
                </a:cubicBezTo>
                <a:close/>
                <a:moveTo>
                  <a:pt x="1602061" y="182157"/>
                </a:moveTo>
                <a:cubicBezTo>
                  <a:pt x="1617411" y="182157"/>
                  <a:pt x="1629862" y="194608"/>
                  <a:pt x="1629862" y="209959"/>
                </a:cubicBezTo>
                <a:cubicBezTo>
                  <a:pt x="1629862" y="210010"/>
                  <a:pt x="1629862" y="210078"/>
                  <a:pt x="1629862" y="210129"/>
                </a:cubicBezTo>
                <a:cubicBezTo>
                  <a:pt x="1629760" y="225394"/>
                  <a:pt x="1617326" y="237692"/>
                  <a:pt x="1602061" y="237589"/>
                </a:cubicBezTo>
                <a:cubicBezTo>
                  <a:pt x="1601941" y="237589"/>
                  <a:pt x="1601839" y="237589"/>
                  <a:pt x="1601720" y="237589"/>
                </a:cubicBezTo>
                <a:cubicBezTo>
                  <a:pt x="1586557" y="237487"/>
                  <a:pt x="1574328" y="225121"/>
                  <a:pt x="1574430" y="209959"/>
                </a:cubicBezTo>
                <a:cubicBezTo>
                  <a:pt x="1574430" y="209907"/>
                  <a:pt x="1574430" y="209839"/>
                  <a:pt x="1574430" y="209788"/>
                </a:cubicBezTo>
                <a:cubicBezTo>
                  <a:pt x="1574430" y="194523"/>
                  <a:pt x="1586796" y="182157"/>
                  <a:pt x="1602061" y="182157"/>
                </a:cubicBezTo>
                <a:close/>
                <a:moveTo>
                  <a:pt x="1664144" y="181474"/>
                </a:moveTo>
                <a:cubicBezTo>
                  <a:pt x="1679870" y="181474"/>
                  <a:pt x="1692628" y="194232"/>
                  <a:pt x="1692628" y="209958"/>
                </a:cubicBezTo>
                <a:cubicBezTo>
                  <a:pt x="1692628" y="210009"/>
                  <a:pt x="1692628" y="210077"/>
                  <a:pt x="1692628" y="210127"/>
                </a:cubicBezTo>
                <a:cubicBezTo>
                  <a:pt x="1692525" y="225769"/>
                  <a:pt x="1679785" y="238373"/>
                  <a:pt x="1664144" y="238271"/>
                </a:cubicBezTo>
                <a:cubicBezTo>
                  <a:pt x="1648504" y="238271"/>
                  <a:pt x="1635832" y="225598"/>
                  <a:pt x="1635832" y="209958"/>
                </a:cubicBezTo>
                <a:cubicBezTo>
                  <a:pt x="1635832" y="209907"/>
                  <a:pt x="1635832" y="209838"/>
                  <a:pt x="1635832" y="209787"/>
                </a:cubicBezTo>
                <a:cubicBezTo>
                  <a:pt x="1635832" y="194147"/>
                  <a:pt x="1648504" y="181474"/>
                  <a:pt x="1664144" y="181474"/>
                </a:cubicBezTo>
                <a:close/>
                <a:moveTo>
                  <a:pt x="1724864" y="180963"/>
                </a:moveTo>
                <a:cubicBezTo>
                  <a:pt x="1740880" y="180963"/>
                  <a:pt x="1753859" y="193943"/>
                  <a:pt x="1753859" y="209959"/>
                </a:cubicBezTo>
                <a:cubicBezTo>
                  <a:pt x="1753757" y="225906"/>
                  <a:pt x="1740811" y="238783"/>
                  <a:pt x="1724864" y="238783"/>
                </a:cubicBezTo>
                <a:cubicBezTo>
                  <a:pt x="1708951" y="238783"/>
                  <a:pt x="1696040" y="225872"/>
                  <a:pt x="1696040" y="209959"/>
                </a:cubicBezTo>
                <a:cubicBezTo>
                  <a:pt x="1696040" y="194011"/>
                  <a:pt x="1708917" y="181049"/>
                  <a:pt x="1724864" y="180963"/>
                </a:cubicBezTo>
                <a:close/>
                <a:moveTo>
                  <a:pt x="1786632" y="180317"/>
                </a:moveTo>
                <a:cubicBezTo>
                  <a:pt x="1802928" y="180317"/>
                  <a:pt x="1816138" y="193528"/>
                  <a:pt x="1816138" y="209824"/>
                </a:cubicBezTo>
                <a:cubicBezTo>
                  <a:pt x="1816138" y="226120"/>
                  <a:pt x="1802928" y="239330"/>
                  <a:pt x="1786632" y="239330"/>
                </a:cubicBezTo>
                <a:cubicBezTo>
                  <a:pt x="1770336" y="239330"/>
                  <a:pt x="1757125" y="226120"/>
                  <a:pt x="1757125" y="209824"/>
                </a:cubicBezTo>
                <a:cubicBezTo>
                  <a:pt x="1757125" y="193528"/>
                  <a:pt x="1770335" y="180317"/>
                  <a:pt x="1786632" y="180317"/>
                </a:cubicBezTo>
                <a:close/>
                <a:moveTo>
                  <a:pt x="1847666" y="180110"/>
                </a:moveTo>
                <a:cubicBezTo>
                  <a:pt x="1864159" y="180110"/>
                  <a:pt x="1877514" y="193482"/>
                  <a:pt x="1877514" y="209958"/>
                </a:cubicBezTo>
                <a:cubicBezTo>
                  <a:pt x="1877514" y="210009"/>
                  <a:pt x="1877514" y="210078"/>
                  <a:pt x="1877514" y="210129"/>
                </a:cubicBezTo>
                <a:cubicBezTo>
                  <a:pt x="1877411" y="226520"/>
                  <a:pt x="1864057" y="239738"/>
                  <a:pt x="1847666" y="239636"/>
                </a:cubicBezTo>
                <a:cubicBezTo>
                  <a:pt x="1831276" y="239636"/>
                  <a:pt x="1817989" y="226349"/>
                  <a:pt x="1817989" y="209958"/>
                </a:cubicBezTo>
                <a:cubicBezTo>
                  <a:pt x="1817989" y="209907"/>
                  <a:pt x="1817989" y="209839"/>
                  <a:pt x="1817989" y="209788"/>
                </a:cubicBezTo>
                <a:cubicBezTo>
                  <a:pt x="1817989" y="193397"/>
                  <a:pt x="1831276" y="180110"/>
                  <a:pt x="1847666" y="180110"/>
                </a:cubicBezTo>
                <a:close/>
                <a:moveTo>
                  <a:pt x="1909067" y="179939"/>
                </a:moveTo>
                <a:cubicBezTo>
                  <a:pt x="1925646" y="179939"/>
                  <a:pt x="1939086" y="193380"/>
                  <a:pt x="1939086" y="209958"/>
                </a:cubicBezTo>
                <a:cubicBezTo>
                  <a:pt x="1939086" y="210009"/>
                  <a:pt x="1939086" y="210077"/>
                  <a:pt x="1939086" y="210127"/>
                </a:cubicBezTo>
                <a:cubicBezTo>
                  <a:pt x="1938984" y="226621"/>
                  <a:pt x="1925543" y="239908"/>
                  <a:pt x="1909067" y="239806"/>
                </a:cubicBezTo>
                <a:cubicBezTo>
                  <a:pt x="1892575" y="239806"/>
                  <a:pt x="1879220" y="226434"/>
                  <a:pt x="1879220" y="209958"/>
                </a:cubicBezTo>
                <a:cubicBezTo>
                  <a:pt x="1879220" y="209907"/>
                  <a:pt x="1879220" y="209838"/>
                  <a:pt x="1879220" y="209787"/>
                </a:cubicBezTo>
                <a:cubicBezTo>
                  <a:pt x="1879220" y="193294"/>
                  <a:pt x="1892575" y="179939"/>
                  <a:pt x="1909067" y="179939"/>
                </a:cubicBezTo>
                <a:close/>
                <a:moveTo>
                  <a:pt x="5629" y="143951"/>
                </a:moveTo>
                <a:cubicBezTo>
                  <a:pt x="8648" y="143951"/>
                  <a:pt x="11086" y="146390"/>
                  <a:pt x="11086" y="149409"/>
                </a:cubicBezTo>
                <a:cubicBezTo>
                  <a:pt x="11086" y="152428"/>
                  <a:pt x="8648" y="154867"/>
                  <a:pt x="5629" y="154867"/>
                </a:cubicBezTo>
                <a:cubicBezTo>
                  <a:pt x="2643" y="154782"/>
                  <a:pt x="256" y="152394"/>
                  <a:pt x="171" y="149409"/>
                </a:cubicBezTo>
                <a:cubicBezTo>
                  <a:pt x="171" y="146390"/>
                  <a:pt x="2610" y="143951"/>
                  <a:pt x="5629" y="143951"/>
                </a:cubicBezTo>
                <a:close/>
                <a:moveTo>
                  <a:pt x="67029" y="140881"/>
                </a:moveTo>
                <a:cubicBezTo>
                  <a:pt x="71277" y="140881"/>
                  <a:pt x="74705" y="144311"/>
                  <a:pt x="74705" y="148557"/>
                </a:cubicBezTo>
                <a:cubicBezTo>
                  <a:pt x="74705" y="152803"/>
                  <a:pt x="71277" y="156232"/>
                  <a:pt x="67029" y="156232"/>
                </a:cubicBezTo>
                <a:cubicBezTo>
                  <a:pt x="62783" y="156232"/>
                  <a:pt x="59355" y="152803"/>
                  <a:pt x="59355" y="148557"/>
                </a:cubicBezTo>
                <a:cubicBezTo>
                  <a:pt x="59355" y="144311"/>
                  <a:pt x="62783" y="140881"/>
                  <a:pt x="67029" y="140881"/>
                </a:cubicBezTo>
                <a:close/>
                <a:moveTo>
                  <a:pt x="129114" y="140028"/>
                </a:moveTo>
                <a:cubicBezTo>
                  <a:pt x="133821" y="140028"/>
                  <a:pt x="137641" y="143849"/>
                  <a:pt x="137641" y="148556"/>
                </a:cubicBezTo>
                <a:cubicBezTo>
                  <a:pt x="137641" y="153264"/>
                  <a:pt x="133821" y="157084"/>
                  <a:pt x="129114" y="157084"/>
                </a:cubicBezTo>
                <a:cubicBezTo>
                  <a:pt x="124440" y="156999"/>
                  <a:pt x="120671" y="153230"/>
                  <a:pt x="120586" y="148556"/>
                </a:cubicBezTo>
                <a:cubicBezTo>
                  <a:pt x="120586" y="143849"/>
                  <a:pt x="124406" y="140028"/>
                  <a:pt x="129114" y="140028"/>
                </a:cubicBezTo>
                <a:close/>
                <a:moveTo>
                  <a:pt x="189832" y="139176"/>
                </a:moveTo>
                <a:cubicBezTo>
                  <a:pt x="189951" y="139176"/>
                  <a:pt x="190054" y="139176"/>
                  <a:pt x="190173" y="139176"/>
                </a:cubicBezTo>
                <a:cubicBezTo>
                  <a:pt x="195256" y="139279"/>
                  <a:pt x="199315" y="143475"/>
                  <a:pt x="199213" y="148557"/>
                </a:cubicBezTo>
                <a:cubicBezTo>
                  <a:pt x="199213" y="153742"/>
                  <a:pt x="195017" y="157938"/>
                  <a:pt x="189832" y="157938"/>
                </a:cubicBezTo>
                <a:cubicBezTo>
                  <a:pt x="184647" y="157938"/>
                  <a:pt x="180452" y="153742"/>
                  <a:pt x="180452" y="148557"/>
                </a:cubicBezTo>
                <a:cubicBezTo>
                  <a:pt x="180452" y="143372"/>
                  <a:pt x="184647" y="139176"/>
                  <a:pt x="189832" y="139176"/>
                </a:cubicBezTo>
                <a:close/>
                <a:moveTo>
                  <a:pt x="251233" y="138493"/>
                </a:moveTo>
                <a:cubicBezTo>
                  <a:pt x="251353" y="138493"/>
                  <a:pt x="251455" y="138493"/>
                  <a:pt x="251574" y="138493"/>
                </a:cubicBezTo>
                <a:cubicBezTo>
                  <a:pt x="257032" y="138596"/>
                  <a:pt x="261399" y="143098"/>
                  <a:pt x="261296" y="148556"/>
                </a:cubicBezTo>
                <a:cubicBezTo>
                  <a:pt x="261296" y="154117"/>
                  <a:pt x="256794" y="158619"/>
                  <a:pt x="251233" y="158619"/>
                </a:cubicBezTo>
                <a:cubicBezTo>
                  <a:pt x="245707" y="158534"/>
                  <a:pt x="241256" y="154083"/>
                  <a:pt x="241171" y="148556"/>
                </a:cubicBezTo>
                <a:cubicBezTo>
                  <a:pt x="241171" y="142996"/>
                  <a:pt x="245673" y="138493"/>
                  <a:pt x="251233" y="138493"/>
                </a:cubicBezTo>
                <a:close/>
                <a:moveTo>
                  <a:pt x="313001" y="137507"/>
                </a:moveTo>
                <a:cubicBezTo>
                  <a:pt x="319029" y="137507"/>
                  <a:pt x="323917" y="142394"/>
                  <a:pt x="323917" y="148423"/>
                </a:cubicBezTo>
                <a:cubicBezTo>
                  <a:pt x="323917" y="154451"/>
                  <a:pt x="319029" y="159339"/>
                  <a:pt x="313001" y="159339"/>
                </a:cubicBezTo>
                <a:cubicBezTo>
                  <a:pt x="306972" y="159339"/>
                  <a:pt x="302085" y="154451"/>
                  <a:pt x="302085" y="148423"/>
                </a:cubicBezTo>
                <a:cubicBezTo>
                  <a:pt x="302085" y="142394"/>
                  <a:pt x="306972" y="137507"/>
                  <a:pt x="313001" y="137507"/>
                </a:cubicBezTo>
                <a:close/>
                <a:moveTo>
                  <a:pt x="374036" y="136788"/>
                </a:moveTo>
                <a:cubicBezTo>
                  <a:pt x="380534" y="136788"/>
                  <a:pt x="385804" y="142059"/>
                  <a:pt x="385804" y="148557"/>
                </a:cubicBezTo>
                <a:cubicBezTo>
                  <a:pt x="385804" y="155055"/>
                  <a:pt x="380534" y="160326"/>
                  <a:pt x="374036" y="160326"/>
                </a:cubicBezTo>
                <a:cubicBezTo>
                  <a:pt x="367538" y="160326"/>
                  <a:pt x="362268" y="155055"/>
                  <a:pt x="362268" y="148557"/>
                </a:cubicBezTo>
                <a:cubicBezTo>
                  <a:pt x="362268" y="142059"/>
                  <a:pt x="367538" y="136788"/>
                  <a:pt x="374036" y="136788"/>
                </a:cubicBezTo>
                <a:close/>
                <a:moveTo>
                  <a:pt x="436120" y="135935"/>
                </a:moveTo>
                <a:cubicBezTo>
                  <a:pt x="443096" y="135935"/>
                  <a:pt x="448741" y="141581"/>
                  <a:pt x="448741" y="148557"/>
                </a:cubicBezTo>
                <a:cubicBezTo>
                  <a:pt x="448741" y="155533"/>
                  <a:pt x="443096" y="161178"/>
                  <a:pt x="436120" y="161178"/>
                </a:cubicBezTo>
                <a:cubicBezTo>
                  <a:pt x="429144" y="161178"/>
                  <a:pt x="423499" y="155533"/>
                  <a:pt x="423499" y="148557"/>
                </a:cubicBezTo>
                <a:cubicBezTo>
                  <a:pt x="423499" y="141581"/>
                  <a:pt x="429144" y="135935"/>
                  <a:pt x="436120" y="135935"/>
                </a:cubicBezTo>
                <a:close/>
                <a:moveTo>
                  <a:pt x="496839" y="135082"/>
                </a:moveTo>
                <a:cubicBezTo>
                  <a:pt x="504275" y="135082"/>
                  <a:pt x="510313" y="141120"/>
                  <a:pt x="510313" y="148556"/>
                </a:cubicBezTo>
                <a:cubicBezTo>
                  <a:pt x="510313" y="155993"/>
                  <a:pt x="504275" y="162031"/>
                  <a:pt x="496839" y="162031"/>
                </a:cubicBezTo>
                <a:cubicBezTo>
                  <a:pt x="489437" y="161945"/>
                  <a:pt x="483450" y="155959"/>
                  <a:pt x="483365" y="148556"/>
                </a:cubicBezTo>
                <a:cubicBezTo>
                  <a:pt x="483365" y="141120"/>
                  <a:pt x="489402" y="135082"/>
                  <a:pt x="496839" y="135082"/>
                </a:cubicBezTo>
                <a:close/>
                <a:moveTo>
                  <a:pt x="558239" y="134229"/>
                </a:moveTo>
                <a:cubicBezTo>
                  <a:pt x="558359" y="134229"/>
                  <a:pt x="558461" y="134229"/>
                  <a:pt x="558580" y="134229"/>
                </a:cubicBezTo>
                <a:cubicBezTo>
                  <a:pt x="566392" y="134332"/>
                  <a:pt x="572669" y="140745"/>
                  <a:pt x="572566" y="148556"/>
                </a:cubicBezTo>
                <a:cubicBezTo>
                  <a:pt x="572566" y="156470"/>
                  <a:pt x="566153" y="162883"/>
                  <a:pt x="558239" y="162883"/>
                </a:cubicBezTo>
                <a:cubicBezTo>
                  <a:pt x="550360" y="162798"/>
                  <a:pt x="543998" y="156436"/>
                  <a:pt x="543913" y="148556"/>
                </a:cubicBezTo>
                <a:cubicBezTo>
                  <a:pt x="543913" y="140642"/>
                  <a:pt x="550326" y="134229"/>
                  <a:pt x="558239" y="134229"/>
                </a:cubicBezTo>
                <a:close/>
                <a:moveTo>
                  <a:pt x="619642" y="133377"/>
                </a:moveTo>
                <a:cubicBezTo>
                  <a:pt x="628033" y="133377"/>
                  <a:pt x="634821" y="140166"/>
                  <a:pt x="634821" y="148557"/>
                </a:cubicBezTo>
                <a:cubicBezTo>
                  <a:pt x="634821" y="148608"/>
                  <a:pt x="634821" y="148677"/>
                  <a:pt x="634821" y="148728"/>
                </a:cubicBezTo>
                <a:cubicBezTo>
                  <a:pt x="634719" y="157017"/>
                  <a:pt x="627931" y="163669"/>
                  <a:pt x="619642" y="163566"/>
                </a:cubicBezTo>
                <a:cubicBezTo>
                  <a:pt x="619590" y="163566"/>
                  <a:pt x="619522" y="163566"/>
                  <a:pt x="619471" y="163566"/>
                </a:cubicBezTo>
                <a:cubicBezTo>
                  <a:pt x="611182" y="163566"/>
                  <a:pt x="604462" y="156846"/>
                  <a:pt x="604462" y="148557"/>
                </a:cubicBezTo>
                <a:cubicBezTo>
                  <a:pt x="604462" y="140166"/>
                  <a:pt x="611250" y="133377"/>
                  <a:pt x="619642" y="133377"/>
                </a:cubicBezTo>
                <a:close/>
                <a:moveTo>
                  <a:pt x="681043" y="132524"/>
                </a:moveTo>
                <a:cubicBezTo>
                  <a:pt x="689895" y="132524"/>
                  <a:pt x="697075" y="139705"/>
                  <a:pt x="697075" y="148557"/>
                </a:cubicBezTo>
                <a:cubicBezTo>
                  <a:pt x="696973" y="157341"/>
                  <a:pt x="689827" y="164419"/>
                  <a:pt x="681043" y="164419"/>
                </a:cubicBezTo>
                <a:cubicBezTo>
                  <a:pt x="672259" y="164419"/>
                  <a:pt x="665095" y="157341"/>
                  <a:pt x="665011" y="148557"/>
                </a:cubicBezTo>
                <a:cubicBezTo>
                  <a:pt x="665011" y="139705"/>
                  <a:pt x="672191" y="132524"/>
                  <a:pt x="681043" y="132524"/>
                </a:cubicBezTo>
                <a:close/>
                <a:moveTo>
                  <a:pt x="743125" y="131842"/>
                </a:moveTo>
                <a:cubicBezTo>
                  <a:pt x="752540" y="131842"/>
                  <a:pt x="760181" y="139483"/>
                  <a:pt x="760181" y="148898"/>
                </a:cubicBezTo>
                <a:cubicBezTo>
                  <a:pt x="760181" y="158313"/>
                  <a:pt x="752540" y="165954"/>
                  <a:pt x="743125" y="165954"/>
                </a:cubicBezTo>
                <a:cubicBezTo>
                  <a:pt x="733711" y="165954"/>
                  <a:pt x="726070" y="158313"/>
                  <a:pt x="726070" y="148898"/>
                </a:cubicBezTo>
                <a:cubicBezTo>
                  <a:pt x="726070" y="139483"/>
                  <a:pt x="733711" y="131842"/>
                  <a:pt x="743125" y="131842"/>
                </a:cubicBezTo>
                <a:close/>
                <a:moveTo>
                  <a:pt x="803844" y="130989"/>
                </a:moveTo>
                <a:cubicBezTo>
                  <a:pt x="813259" y="130989"/>
                  <a:pt x="820900" y="138631"/>
                  <a:pt x="820900" y="148045"/>
                </a:cubicBezTo>
                <a:cubicBezTo>
                  <a:pt x="820900" y="157460"/>
                  <a:pt x="813259" y="165101"/>
                  <a:pt x="803844" y="165101"/>
                </a:cubicBezTo>
                <a:cubicBezTo>
                  <a:pt x="794430" y="165101"/>
                  <a:pt x="786789" y="157460"/>
                  <a:pt x="786789" y="148045"/>
                </a:cubicBezTo>
                <a:cubicBezTo>
                  <a:pt x="786789" y="138631"/>
                  <a:pt x="794430" y="130989"/>
                  <a:pt x="803844" y="130989"/>
                </a:cubicBezTo>
                <a:close/>
                <a:moveTo>
                  <a:pt x="865246" y="130136"/>
                </a:moveTo>
                <a:cubicBezTo>
                  <a:pt x="875428" y="130136"/>
                  <a:pt x="883666" y="138392"/>
                  <a:pt x="883666" y="148557"/>
                </a:cubicBezTo>
                <a:cubicBezTo>
                  <a:pt x="883666" y="148608"/>
                  <a:pt x="883666" y="148676"/>
                  <a:pt x="883666" y="148727"/>
                </a:cubicBezTo>
                <a:cubicBezTo>
                  <a:pt x="883564" y="158807"/>
                  <a:pt x="875326" y="166909"/>
                  <a:pt x="865246" y="166807"/>
                </a:cubicBezTo>
                <a:cubicBezTo>
                  <a:pt x="855132" y="166807"/>
                  <a:pt x="846928" y="158671"/>
                  <a:pt x="846826" y="148557"/>
                </a:cubicBezTo>
                <a:cubicBezTo>
                  <a:pt x="846826" y="138392"/>
                  <a:pt x="855081" y="130136"/>
                  <a:pt x="865246" y="130136"/>
                </a:cubicBezTo>
                <a:close/>
                <a:moveTo>
                  <a:pt x="926648" y="129283"/>
                </a:moveTo>
                <a:cubicBezTo>
                  <a:pt x="926767" y="129283"/>
                  <a:pt x="926870" y="129283"/>
                  <a:pt x="926989" y="129283"/>
                </a:cubicBezTo>
                <a:cubicBezTo>
                  <a:pt x="937546" y="129386"/>
                  <a:pt x="946023" y="137999"/>
                  <a:pt x="945921" y="148557"/>
                </a:cubicBezTo>
                <a:cubicBezTo>
                  <a:pt x="945921" y="148608"/>
                  <a:pt x="945921" y="148676"/>
                  <a:pt x="945921" y="148727"/>
                </a:cubicBezTo>
                <a:cubicBezTo>
                  <a:pt x="945819" y="159285"/>
                  <a:pt x="937205" y="167762"/>
                  <a:pt x="926648" y="167659"/>
                </a:cubicBezTo>
                <a:cubicBezTo>
                  <a:pt x="916073" y="167659"/>
                  <a:pt x="907460" y="159131"/>
                  <a:pt x="907375" y="148557"/>
                </a:cubicBezTo>
                <a:cubicBezTo>
                  <a:pt x="907375" y="137914"/>
                  <a:pt x="916005" y="129283"/>
                  <a:pt x="926648" y="129283"/>
                </a:cubicBezTo>
                <a:close/>
                <a:moveTo>
                  <a:pt x="988048" y="128430"/>
                </a:moveTo>
                <a:cubicBezTo>
                  <a:pt x="999169" y="128430"/>
                  <a:pt x="1008175" y="137436"/>
                  <a:pt x="1008175" y="148556"/>
                </a:cubicBezTo>
                <a:cubicBezTo>
                  <a:pt x="1008175" y="148608"/>
                  <a:pt x="1008175" y="148676"/>
                  <a:pt x="1008175" y="148727"/>
                </a:cubicBezTo>
                <a:cubicBezTo>
                  <a:pt x="1008072" y="159745"/>
                  <a:pt x="999067" y="168614"/>
                  <a:pt x="988048" y="168512"/>
                </a:cubicBezTo>
                <a:cubicBezTo>
                  <a:pt x="987997" y="168512"/>
                  <a:pt x="987929" y="168512"/>
                  <a:pt x="987878" y="168512"/>
                </a:cubicBezTo>
                <a:cubicBezTo>
                  <a:pt x="976860" y="168512"/>
                  <a:pt x="967923" y="159575"/>
                  <a:pt x="967923" y="148556"/>
                </a:cubicBezTo>
                <a:cubicBezTo>
                  <a:pt x="967923" y="137436"/>
                  <a:pt x="976928" y="128430"/>
                  <a:pt x="988048" y="128430"/>
                </a:cubicBezTo>
                <a:close/>
                <a:moveTo>
                  <a:pt x="1050132" y="127748"/>
                </a:moveTo>
                <a:cubicBezTo>
                  <a:pt x="1050251" y="127748"/>
                  <a:pt x="1050354" y="127748"/>
                  <a:pt x="1050473" y="127748"/>
                </a:cubicBezTo>
                <a:cubicBezTo>
                  <a:pt x="1061866" y="127851"/>
                  <a:pt x="1071043" y="137163"/>
                  <a:pt x="1070940" y="148557"/>
                </a:cubicBezTo>
                <a:cubicBezTo>
                  <a:pt x="1070940" y="148608"/>
                  <a:pt x="1070940" y="148676"/>
                  <a:pt x="1070940" y="148727"/>
                </a:cubicBezTo>
                <a:cubicBezTo>
                  <a:pt x="1070837" y="160120"/>
                  <a:pt x="1061525" y="169297"/>
                  <a:pt x="1050132" y="169194"/>
                </a:cubicBezTo>
                <a:cubicBezTo>
                  <a:pt x="1038704" y="169194"/>
                  <a:pt x="1029409" y="159984"/>
                  <a:pt x="1029324" y="148557"/>
                </a:cubicBezTo>
                <a:cubicBezTo>
                  <a:pt x="1029324" y="137061"/>
                  <a:pt x="1038636" y="127748"/>
                  <a:pt x="1050132" y="127748"/>
                </a:cubicBezTo>
                <a:close/>
                <a:moveTo>
                  <a:pt x="1172253" y="126895"/>
                </a:moveTo>
                <a:cubicBezTo>
                  <a:pt x="1184687" y="126895"/>
                  <a:pt x="1194767" y="136976"/>
                  <a:pt x="1194767" y="149409"/>
                </a:cubicBezTo>
                <a:cubicBezTo>
                  <a:pt x="1194681" y="161775"/>
                  <a:pt x="1184618" y="171752"/>
                  <a:pt x="1172253" y="171752"/>
                </a:cubicBezTo>
                <a:cubicBezTo>
                  <a:pt x="1159921" y="171752"/>
                  <a:pt x="1149910" y="161741"/>
                  <a:pt x="1149910" y="149409"/>
                </a:cubicBezTo>
                <a:cubicBezTo>
                  <a:pt x="1149910" y="137044"/>
                  <a:pt x="1159887" y="126981"/>
                  <a:pt x="1172253" y="126895"/>
                </a:cubicBezTo>
                <a:close/>
                <a:moveTo>
                  <a:pt x="1110851" y="126895"/>
                </a:moveTo>
                <a:cubicBezTo>
                  <a:pt x="1122807" y="126895"/>
                  <a:pt x="1132512" y="136600"/>
                  <a:pt x="1132512" y="148556"/>
                </a:cubicBezTo>
                <a:cubicBezTo>
                  <a:pt x="1132512" y="148608"/>
                  <a:pt x="1132512" y="148676"/>
                  <a:pt x="1132512" y="148727"/>
                </a:cubicBezTo>
                <a:cubicBezTo>
                  <a:pt x="1132410" y="160598"/>
                  <a:pt x="1122723" y="170149"/>
                  <a:pt x="1110851" y="170047"/>
                </a:cubicBezTo>
                <a:cubicBezTo>
                  <a:pt x="1110800" y="170047"/>
                  <a:pt x="1110732" y="170047"/>
                  <a:pt x="1110681" y="170047"/>
                </a:cubicBezTo>
                <a:cubicBezTo>
                  <a:pt x="1098810" y="170047"/>
                  <a:pt x="1089191" y="160427"/>
                  <a:pt x="1089191" y="148556"/>
                </a:cubicBezTo>
                <a:cubicBezTo>
                  <a:pt x="1089191" y="136600"/>
                  <a:pt x="1098895" y="126895"/>
                  <a:pt x="1110851" y="126895"/>
                </a:cubicBezTo>
                <a:close/>
                <a:moveTo>
                  <a:pt x="1233654" y="125190"/>
                </a:moveTo>
                <a:cubicBezTo>
                  <a:pt x="1246565" y="125190"/>
                  <a:pt x="1257020" y="135646"/>
                  <a:pt x="1257020" y="148557"/>
                </a:cubicBezTo>
                <a:cubicBezTo>
                  <a:pt x="1257020" y="148608"/>
                  <a:pt x="1257020" y="148676"/>
                  <a:pt x="1257020" y="148728"/>
                </a:cubicBezTo>
                <a:cubicBezTo>
                  <a:pt x="1256918" y="161537"/>
                  <a:pt x="1246462" y="171855"/>
                  <a:pt x="1233654" y="171753"/>
                </a:cubicBezTo>
                <a:cubicBezTo>
                  <a:pt x="1220845" y="171753"/>
                  <a:pt x="1210458" y="161366"/>
                  <a:pt x="1210458" y="148557"/>
                </a:cubicBezTo>
                <a:cubicBezTo>
                  <a:pt x="1210458" y="148506"/>
                  <a:pt x="1210458" y="148438"/>
                  <a:pt x="1210458" y="148386"/>
                </a:cubicBezTo>
                <a:cubicBezTo>
                  <a:pt x="1210458" y="135578"/>
                  <a:pt x="1220845" y="125190"/>
                  <a:pt x="1233654" y="125190"/>
                </a:cubicBezTo>
                <a:close/>
                <a:moveTo>
                  <a:pt x="1295055" y="124508"/>
                </a:moveTo>
                <a:cubicBezTo>
                  <a:pt x="1308342" y="124508"/>
                  <a:pt x="1319104" y="135271"/>
                  <a:pt x="1319104" y="148557"/>
                </a:cubicBezTo>
                <a:cubicBezTo>
                  <a:pt x="1319002" y="161776"/>
                  <a:pt x="1308273" y="172435"/>
                  <a:pt x="1295055" y="172435"/>
                </a:cubicBezTo>
                <a:cubicBezTo>
                  <a:pt x="1281871" y="172435"/>
                  <a:pt x="1271177" y="161741"/>
                  <a:pt x="1271177" y="148557"/>
                </a:cubicBezTo>
                <a:cubicBezTo>
                  <a:pt x="1271177" y="135339"/>
                  <a:pt x="1281837" y="124594"/>
                  <a:pt x="1295055" y="124508"/>
                </a:cubicBezTo>
                <a:close/>
                <a:moveTo>
                  <a:pt x="1357139" y="123655"/>
                </a:moveTo>
                <a:cubicBezTo>
                  <a:pt x="1370886" y="123655"/>
                  <a:pt x="1382040" y="134810"/>
                  <a:pt x="1382040" y="148557"/>
                </a:cubicBezTo>
                <a:cubicBezTo>
                  <a:pt x="1382040" y="148608"/>
                  <a:pt x="1382040" y="148677"/>
                  <a:pt x="1382040" y="148728"/>
                </a:cubicBezTo>
                <a:cubicBezTo>
                  <a:pt x="1381938" y="162389"/>
                  <a:pt x="1370801" y="173390"/>
                  <a:pt x="1357139" y="173288"/>
                </a:cubicBezTo>
                <a:cubicBezTo>
                  <a:pt x="1343477" y="173288"/>
                  <a:pt x="1332408" y="162219"/>
                  <a:pt x="1332408" y="148557"/>
                </a:cubicBezTo>
                <a:cubicBezTo>
                  <a:pt x="1332408" y="148506"/>
                  <a:pt x="1332408" y="148438"/>
                  <a:pt x="1332408" y="148387"/>
                </a:cubicBezTo>
                <a:cubicBezTo>
                  <a:pt x="1332408" y="134725"/>
                  <a:pt x="1343477" y="123655"/>
                  <a:pt x="1357139" y="123655"/>
                </a:cubicBezTo>
                <a:close/>
                <a:moveTo>
                  <a:pt x="1417857" y="122802"/>
                </a:moveTo>
                <a:cubicBezTo>
                  <a:pt x="1417977" y="122802"/>
                  <a:pt x="1418079" y="122802"/>
                  <a:pt x="1418198" y="122802"/>
                </a:cubicBezTo>
                <a:cubicBezTo>
                  <a:pt x="1432321" y="122905"/>
                  <a:pt x="1443714" y="134435"/>
                  <a:pt x="1443612" y="148557"/>
                </a:cubicBezTo>
                <a:cubicBezTo>
                  <a:pt x="1443612" y="148608"/>
                  <a:pt x="1443612" y="148676"/>
                  <a:pt x="1443612" y="148727"/>
                </a:cubicBezTo>
                <a:cubicBezTo>
                  <a:pt x="1443509" y="162850"/>
                  <a:pt x="1431980" y="174243"/>
                  <a:pt x="1417857" y="174141"/>
                </a:cubicBezTo>
                <a:cubicBezTo>
                  <a:pt x="1403735" y="174141"/>
                  <a:pt x="1392274" y="162679"/>
                  <a:pt x="1392274" y="148557"/>
                </a:cubicBezTo>
                <a:cubicBezTo>
                  <a:pt x="1392274" y="148506"/>
                  <a:pt x="1392274" y="148437"/>
                  <a:pt x="1392274" y="148386"/>
                </a:cubicBezTo>
                <a:cubicBezTo>
                  <a:pt x="1392274" y="134264"/>
                  <a:pt x="1403735" y="122802"/>
                  <a:pt x="1417857" y="122802"/>
                </a:cubicBezTo>
                <a:close/>
                <a:moveTo>
                  <a:pt x="1479259" y="122120"/>
                </a:moveTo>
                <a:cubicBezTo>
                  <a:pt x="1479378" y="122120"/>
                  <a:pt x="1479481" y="122120"/>
                  <a:pt x="1479600" y="122120"/>
                </a:cubicBezTo>
                <a:cubicBezTo>
                  <a:pt x="1494115" y="122223"/>
                  <a:pt x="1505798" y="134060"/>
                  <a:pt x="1505695" y="148557"/>
                </a:cubicBezTo>
                <a:cubicBezTo>
                  <a:pt x="1505695" y="148608"/>
                  <a:pt x="1505695" y="148676"/>
                  <a:pt x="1505695" y="148728"/>
                </a:cubicBezTo>
                <a:cubicBezTo>
                  <a:pt x="1505593" y="163242"/>
                  <a:pt x="1493756" y="174926"/>
                  <a:pt x="1479259" y="174823"/>
                </a:cubicBezTo>
                <a:cubicBezTo>
                  <a:pt x="1464744" y="174823"/>
                  <a:pt x="1452993" y="163072"/>
                  <a:pt x="1452993" y="148557"/>
                </a:cubicBezTo>
                <a:cubicBezTo>
                  <a:pt x="1452993" y="148506"/>
                  <a:pt x="1452993" y="148438"/>
                  <a:pt x="1452993" y="148387"/>
                </a:cubicBezTo>
                <a:cubicBezTo>
                  <a:pt x="1452993" y="133872"/>
                  <a:pt x="1464744" y="122120"/>
                  <a:pt x="1479259" y="122120"/>
                </a:cubicBezTo>
                <a:close/>
                <a:moveTo>
                  <a:pt x="1971151" y="121949"/>
                </a:moveTo>
                <a:cubicBezTo>
                  <a:pt x="1985853" y="121949"/>
                  <a:pt x="1997758" y="133854"/>
                  <a:pt x="1997758" y="148557"/>
                </a:cubicBezTo>
                <a:cubicBezTo>
                  <a:pt x="1997758" y="148608"/>
                  <a:pt x="1997758" y="148676"/>
                  <a:pt x="1997758" y="148727"/>
                </a:cubicBezTo>
                <a:cubicBezTo>
                  <a:pt x="1997655" y="163327"/>
                  <a:pt x="1985750" y="175096"/>
                  <a:pt x="1971151" y="174993"/>
                </a:cubicBezTo>
                <a:cubicBezTo>
                  <a:pt x="1971031" y="174993"/>
                  <a:pt x="1970929" y="174993"/>
                  <a:pt x="1970810" y="174993"/>
                </a:cubicBezTo>
                <a:cubicBezTo>
                  <a:pt x="1956295" y="174891"/>
                  <a:pt x="1944612" y="163054"/>
                  <a:pt x="1944714" y="148557"/>
                </a:cubicBezTo>
                <a:cubicBezTo>
                  <a:pt x="1944714" y="148505"/>
                  <a:pt x="1944714" y="148437"/>
                  <a:pt x="1944714" y="148386"/>
                </a:cubicBezTo>
                <a:cubicBezTo>
                  <a:pt x="1944714" y="133786"/>
                  <a:pt x="1956551" y="121949"/>
                  <a:pt x="1971151" y="121949"/>
                </a:cubicBezTo>
                <a:close/>
                <a:moveTo>
                  <a:pt x="1540660" y="121267"/>
                </a:moveTo>
                <a:cubicBezTo>
                  <a:pt x="1540780" y="121267"/>
                  <a:pt x="1540882" y="121267"/>
                  <a:pt x="1541001" y="121267"/>
                </a:cubicBezTo>
                <a:cubicBezTo>
                  <a:pt x="1555976" y="121370"/>
                  <a:pt x="1568052" y="133582"/>
                  <a:pt x="1567949" y="148557"/>
                </a:cubicBezTo>
                <a:cubicBezTo>
                  <a:pt x="1567949" y="148608"/>
                  <a:pt x="1567949" y="148676"/>
                  <a:pt x="1567949" y="148727"/>
                </a:cubicBezTo>
                <a:cubicBezTo>
                  <a:pt x="1567847" y="163703"/>
                  <a:pt x="1555635" y="175778"/>
                  <a:pt x="1540660" y="175676"/>
                </a:cubicBezTo>
                <a:cubicBezTo>
                  <a:pt x="1525685" y="175676"/>
                  <a:pt x="1513542" y="163532"/>
                  <a:pt x="1513542" y="148557"/>
                </a:cubicBezTo>
                <a:cubicBezTo>
                  <a:pt x="1513542" y="148506"/>
                  <a:pt x="1513542" y="148438"/>
                  <a:pt x="1513542" y="148386"/>
                </a:cubicBezTo>
                <a:cubicBezTo>
                  <a:pt x="1513542" y="133411"/>
                  <a:pt x="1525685" y="121267"/>
                  <a:pt x="1540660" y="121267"/>
                </a:cubicBezTo>
                <a:close/>
                <a:moveTo>
                  <a:pt x="1602061" y="120414"/>
                </a:moveTo>
                <a:cubicBezTo>
                  <a:pt x="1617599" y="120414"/>
                  <a:pt x="1630203" y="133019"/>
                  <a:pt x="1630203" y="148557"/>
                </a:cubicBezTo>
                <a:cubicBezTo>
                  <a:pt x="1630203" y="148608"/>
                  <a:pt x="1630203" y="148676"/>
                  <a:pt x="1630203" y="148727"/>
                </a:cubicBezTo>
                <a:cubicBezTo>
                  <a:pt x="1630101" y="164180"/>
                  <a:pt x="1617513" y="176631"/>
                  <a:pt x="1602061" y="176528"/>
                </a:cubicBezTo>
                <a:cubicBezTo>
                  <a:pt x="1601941" y="176528"/>
                  <a:pt x="1601839" y="176528"/>
                  <a:pt x="1601720" y="176528"/>
                </a:cubicBezTo>
                <a:cubicBezTo>
                  <a:pt x="1586369" y="176426"/>
                  <a:pt x="1573987" y="163907"/>
                  <a:pt x="1574089" y="148557"/>
                </a:cubicBezTo>
                <a:cubicBezTo>
                  <a:pt x="1574089" y="148505"/>
                  <a:pt x="1574089" y="148437"/>
                  <a:pt x="1574089" y="148386"/>
                </a:cubicBezTo>
                <a:cubicBezTo>
                  <a:pt x="1574089" y="132933"/>
                  <a:pt x="1586608" y="120414"/>
                  <a:pt x="1602061" y="120414"/>
                </a:cubicBezTo>
                <a:close/>
                <a:moveTo>
                  <a:pt x="1664145" y="119732"/>
                </a:moveTo>
                <a:cubicBezTo>
                  <a:pt x="1664435" y="119732"/>
                  <a:pt x="1664725" y="119732"/>
                  <a:pt x="1665014" y="119750"/>
                </a:cubicBezTo>
                <a:cubicBezTo>
                  <a:pt x="1680928" y="120210"/>
                  <a:pt x="1693447" y="133497"/>
                  <a:pt x="1692969" y="149410"/>
                </a:cubicBezTo>
                <a:cubicBezTo>
                  <a:pt x="1692884" y="165255"/>
                  <a:pt x="1679989" y="178064"/>
                  <a:pt x="1664145" y="178064"/>
                </a:cubicBezTo>
                <a:cubicBezTo>
                  <a:pt x="1663855" y="178064"/>
                  <a:pt x="1663565" y="178064"/>
                  <a:pt x="1663275" y="178047"/>
                </a:cubicBezTo>
                <a:cubicBezTo>
                  <a:pt x="1647464" y="177586"/>
                  <a:pt x="1635013" y="164368"/>
                  <a:pt x="1635491" y="148557"/>
                </a:cubicBezTo>
                <a:cubicBezTo>
                  <a:pt x="1635491" y="148506"/>
                  <a:pt x="1635491" y="148438"/>
                  <a:pt x="1635491" y="148386"/>
                </a:cubicBezTo>
                <a:cubicBezTo>
                  <a:pt x="1635491" y="132558"/>
                  <a:pt x="1648317" y="119732"/>
                  <a:pt x="1664145" y="119732"/>
                </a:cubicBezTo>
                <a:close/>
                <a:moveTo>
                  <a:pt x="1724864" y="119050"/>
                </a:moveTo>
                <a:cubicBezTo>
                  <a:pt x="1724983" y="119050"/>
                  <a:pt x="1725085" y="119050"/>
                  <a:pt x="1725205" y="119050"/>
                </a:cubicBezTo>
                <a:cubicBezTo>
                  <a:pt x="1741408" y="119153"/>
                  <a:pt x="1754473" y="132354"/>
                  <a:pt x="1754371" y="148557"/>
                </a:cubicBezTo>
                <a:cubicBezTo>
                  <a:pt x="1754371" y="148608"/>
                  <a:pt x="1754371" y="148677"/>
                  <a:pt x="1754371" y="148728"/>
                </a:cubicBezTo>
                <a:cubicBezTo>
                  <a:pt x="1754268" y="164931"/>
                  <a:pt x="1741067" y="177996"/>
                  <a:pt x="1724864" y="177893"/>
                </a:cubicBezTo>
                <a:cubicBezTo>
                  <a:pt x="1708660" y="177893"/>
                  <a:pt x="1695528" y="164760"/>
                  <a:pt x="1695528" y="148557"/>
                </a:cubicBezTo>
                <a:cubicBezTo>
                  <a:pt x="1695528" y="148506"/>
                  <a:pt x="1695528" y="148438"/>
                  <a:pt x="1695528" y="148387"/>
                </a:cubicBezTo>
                <a:cubicBezTo>
                  <a:pt x="1695528" y="132183"/>
                  <a:pt x="1708660" y="119050"/>
                  <a:pt x="1724864" y="119050"/>
                </a:cubicBezTo>
                <a:close/>
                <a:moveTo>
                  <a:pt x="1786265" y="118367"/>
                </a:moveTo>
                <a:cubicBezTo>
                  <a:pt x="1802946" y="118367"/>
                  <a:pt x="1816454" y="131876"/>
                  <a:pt x="1816454" y="148556"/>
                </a:cubicBezTo>
                <a:cubicBezTo>
                  <a:pt x="1816454" y="148608"/>
                  <a:pt x="1816454" y="148676"/>
                  <a:pt x="1816454" y="148727"/>
                </a:cubicBezTo>
                <a:cubicBezTo>
                  <a:pt x="1816352" y="165305"/>
                  <a:pt x="1802843" y="178677"/>
                  <a:pt x="1786265" y="178575"/>
                </a:cubicBezTo>
                <a:cubicBezTo>
                  <a:pt x="1769687" y="178575"/>
                  <a:pt x="1756247" y="165135"/>
                  <a:pt x="1756247" y="148556"/>
                </a:cubicBezTo>
                <a:cubicBezTo>
                  <a:pt x="1756247" y="148505"/>
                  <a:pt x="1756247" y="148437"/>
                  <a:pt x="1756247" y="148386"/>
                </a:cubicBezTo>
                <a:cubicBezTo>
                  <a:pt x="1756247" y="131808"/>
                  <a:pt x="1769687" y="118367"/>
                  <a:pt x="1786265" y="118367"/>
                </a:cubicBezTo>
                <a:close/>
                <a:moveTo>
                  <a:pt x="1878367" y="93637"/>
                </a:moveTo>
                <a:cubicBezTo>
                  <a:pt x="1875450" y="107009"/>
                  <a:pt x="1864193" y="116952"/>
                  <a:pt x="1850565" y="118197"/>
                </a:cubicBezTo>
                <a:cubicBezTo>
                  <a:pt x="1866189" y="119511"/>
                  <a:pt x="1878247" y="132524"/>
                  <a:pt x="1878367" y="148216"/>
                </a:cubicBezTo>
                <a:cubicBezTo>
                  <a:pt x="1878537" y="133104"/>
                  <a:pt x="1889692" y="120381"/>
                  <a:pt x="1904633" y="118197"/>
                </a:cubicBezTo>
                <a:cubicBezTo>
                  <a:pt x="1891619" y="116287"/>
                  <a:pt x="1881147" y="106497"/>
                  <a:pt x="1878367" y="93637"/>
                </a:cubicBezTo>
                <a:close/>
                <a:moveTo>
                  <a:pt x="5628" y="81527"/>
                </a:moveTo>
                <a:cubicBezTo>
                  <a:pt x="8732" y="81527"/>
                  <a:pt x="11257" y="84053"/>
                  <a:pt x="11257" y="87156"/>
                </a:cubicBezTo>
                <a:cubicBezTo>
                  <a:pt x="11257" y="90260"/>
                  <a:pt x="8732" y="92784"/>
                  <a:pt x="5628" y="92784"/>
                </a:cubicBezTo>
                <a:cubicBezTo>
                  <a:pt x="2524" y="92784"/>
                  <a:pt x="0" y="90260"/>
                  <a:pt x="0" y="87156"/>
                </a:cubicBezTo>
                <a:cubicBezTo>
                  <a:pt x="0" y="84053"/>
                  <a:pt x="2524" y="81527"/>
                  <a:pt x="5628" y="81527"/>
                </a:cubicBezTo>
                <a:close/>
                <a:moveTo>
                  <a:pt x="67029" y="79480"/>
                </a:moveTo>
                <a:cubicBezTo>
                  <a:pt x="71277" y="79480"/>
                  <a:pt x="74705" y="82909"/>
                  <a:pt x="74705" y="87156"/>
                </a:cubicBezTo>
                <a:cubicBezTo>
                  <a:pt x="74705" y="91403"/>
                  <a:pt x="71277" y="94832"/>
                  <a:pt x="67029" y="94832"/>
                </a:cubicBezTo>
                <a:cubicBezTo>
                  <a:pt x="62783" y="94832"/>
                  <a:pt x="59355" y="91403"/>
                  <a:pt x="59355" y="87156"/>
                </a:cubicBezTo>
                <a:cubicBezTo>
                  <a:pt x="59355" y="82909"/>
                  <a:pt x="62783" y="79480"/>
                  <a:pt x="67029" y="79480"/>
                </a:cubicBezTo>
                <a:close/>
                <a:moveTo>
                  <a:pt x="129114" y="78627"/>
                </a:moveTo>
                <a:cubicBezTo>
                  <a:pt x="133821" y="78627"/>
                  <a:pt x="137641" y="82448"/>
                  <a:pt x="137641" y="87155"/>
                </a:cubicBezTo>
                <a:cubicBezTo>
                  <a:pt x="137641" y="91863"/>
                  <a:pt x="133821" y="95683"/>
                  <a:pt x="129114" y="95683"/>
                </a:cubicBezTo>
                <a:cubicBezTo>
                  <a:pt x="124440" y="95598"/>
                  <a:pt x="120671" y="91829"/>
                  <a:pt x="120586" y="87155"/>
                </a:cubicBezTo>
                <a:cubicBezTo>
                  <a:pt x="120586" y="82448"/>
                  <a:pt x="124406" y="78627"/>
                  <a:pt x="129114" y="78627"/>
                </a:cubicBezTo>
                <a:close/>
                <a:moveTo>
                  <a:pt x="189832" y="77774"/>
                </a:moveTo>
                <a:cubicBezTo>
                  <a:pt x="189951" y="77774"/>
                  <a:pt x="190054" y="77774"/>
                  <a:pt x="190173" y="77774"/>
                </a:cubicBezTo>
                <a:cubicBezTo>
                  <a:pt x="195256" y="77877"/>
                  <a:pt x="199315" y="82073"/>
                  <a:pt x="199213" y="87155"/>
                </a:cubicBezTo>
                <a:cubicBezTo>
                  <a:pt x="199213" y="92340"/>
                  <a:pt x="195017" y="96537"/>
                  <a:pt x="189832" y="96537"/>
                </a:cubicBezTo>
                <a:cubicBezTo>
                  <a:pt x="184647" y="96537"/>
                  <a:pt x="180452" y="92340"/>
                  <a:pt x="180452" y="87155"/>
                </a:cubicBezTo>
                <a:cubicBezTo>
                  <a:pt x="180452" y="81970"/>
                  <a:pt x="184647" y="77774"/>
                  <a:pt x="189832" y="77774"/>
                </a:cubicBezTo>
                <a:close/>
                <a:moveTo>
                  <a:pt x="251233" y="76922"/>
                </a:moveTo>
                <a:cubicBezTo>
                  <a:pt x="256879" y="76922"/>
                  <a:pt x="261467" y="81510"/>
                  <a:pt x="261467" y="87156"/>
                </a:cubicBezTo>
                <a:cubicBezTo>
                  <a:pt x="261467" y="92801"/>
                  <a:pt x="256879" y="97389"/>
                  <a:pt x="251233" y="97389"/>
                </a:cubicBezTo>
                <a:cubicBezTo>
                  <a:pt x="245588" y="97389"/>
                  <a:pt x="241000" y="92801"/>
                  <a:pt x="241000" y="87156"/>
                </a:cubicBezTo>
                <a:cubicBezTo>
                  <a:pt x="241000" y="81510"/>
                  <a:pt x="245588" y="76922"/>
                  <a:pt x="251233" y="76922"/>
                </a:cubicBezTo>
                <a:close/>
                <a:moveTo>
                  <a:pt x="374035" y="75728"/>
                </a:moveTo>
                <a:cubicBezTo>
                  <a:pt x="380636" y="75728"/>
                  <a:pt x="385975" y="81067"/>
                  <a:pt x="385975" y="87668"/>
                </a:cubicBezTo>
                <a:cubicBezTo>
                  <a:pt x="385975" y="94268"/>
                  <a:pt x="380636" y="99607"/>
                  <a:pt x="374035" y="99607"/>
                </a:cubicBezTo>
                <a:cubicBezTo>
                  <a:pt x="367486" y="99522"/>
                  <a:pt x="362182" y="94217"/>
                  <a:pt x="362097" y="87668"/>
                </a:cubicBezTo>
                <a:cubicBezTo>
                  <a:pt x="362097" y="81067"/>
                  <a:pt x="367435" y="75728"/>
                  <a:pt x="374035" y="75728"/>
                </a:cubicBezTo>
                <a:close/>
                <a:moveTo>
                  <a:pt x="312635" y="75728"/>
                </a:moveTo>
                <a:cubicBezTo>
                  <a:pt x="318758" y="75728"/>
                  <a:pt x="323722" y="80692"/>
                  <a:pt x="323722" y="86815"/>
                </a:cubicBezTo>
                <a:cubicBezTo>
                  <a:pt x="323636" y="92904"/>
                  <a:pt x="318724" y="97816"/>
                  <a:pt x="312635" y="97901"/>
                </a:cubicBezTo>
                <a:cubicBezTo>
                  <a:pt x="306546" y="97816"/>
                  <a:pt x="301634" y="92904"/>
                  <a:pt x="301549" y="86815"/>
                </a:cubicBezTo>
                <a:cubicBezTo>
                  <a:pt x="301549" y="80692"/>
                  <a:pt x="306512" y="75728"/>
                  <a:pt x="312635" y="75728"/>
                </a:cubicBezTo>
                <a:close/>
                <a:moveTo>
                  <a:pt x="436120" y="74535"/>
                </a:moveTo>
                <a:cubicBezTo>
                  <a:pt x="443096" y="74535"/>
                  <a:pt x="448741" y="80181"/>
                  <a:pt x="448741" y="87156"/>
                </a:cubicBezTo>
                <a:cubicBezTo>
                  <a:pt x="448741" y="94132"/>
                  <a:pt x="443096" y="99777"/>
                  <a:pt x="436120" y="99777"/>
                </a:cubicBezTo>
                <a:cubicBezTo>
                  <a:pt x="429144" y="99777"/>
                  <a:pt x="423499" y="94132"/>
                  <a:pt x="423499" y="87156"/>
                </a:cubicBezTo>
                <a:cubicBezTo>
                  <a:pt x="423499" y="80181"/>
                  <a:pt x="429144" y="74535"/>
                  <a:pt x="436120" y="74535"/>
                </a:cubicBezTo>
                <a:close/>
                <a:moveTo>
                  <a:pt x="496839" y="73681"/>
                </a:moveTo>
                <a:cubicBezTo>
                  <a:pt x="504275" y="73681"/>
                  <a:pt x="510313" y="79719"/>
                  <a:pt x="510313" y="87155"/>
                </a:cubicBezTo>
                <a:cubicBezTo>
                  <a:pt x="510313" y="94592"/>
                  <a:pt x="504275" y="100630"/>
                  <a:pt x="496839" y="100630"/>
                </a:cubicBezTo>
                <a:cubicBezTo>
                  <a:pt x="489437" y="100544"/>
                  <a:pt x="483450" y="94558"/>
                  <a:pt x="483365" y="87155"/>
                </a:cubicBezTo>
                <a:cubicBezTo>
                  <a:pt x="483365" y="79719"/>
                  <a:pt x="489402" y="73681"/>
                  <a:pt x="496839" y="73681"/>
                </a:cubicBezTo>
                <a:close/>
                <a:moveTo>
                  <a:pt x="558239" y="72828"/>
                </a:moveTo>
                <a:cubicBezTo>
                  <a:pt x="558359" y="72828"/>
                  <a:pt x="558461" y="72828"/>
                  <a:pt x="558580" y="72828"/>
                </a:cubicBezTo>
                <a:cubicBezTo>
                  <a:pt x="566392" y="72932"/>
                  <a:pt x="572669" y="79344"/>
                  <a:pt x="572566" y="87155"/>
                </a:cubicBezTo>
                <a:cubicBezTo>
                  <a:pt x="572566" y="95069"/>
                  <a:pt x="566153" y="101482"/>
                  <a:pt x="558239" y="101482"/>
                </a:cubicBezTo>
                <a:cubicBezTo>
                  <a:pt x="550360" y="101397"/>
                  <a:pt x="543998" y="95035"/>
                  <a:pt x="543913" y="87155"/>
                </a:cubicBezTo>
                <a:cubicBezTo>
                  <a:pt x="543913" y="79241"/>
                  <a:pt x="550326" y="72828"/>
                  <a:pt x="558239" y="72828"/>
                </a:cubicBezTo>
                <a:close/>
                <a:moveTo>
                  <a:pt x="619642" y="71975"/>
                </a:moveTo>
                <a:cubicBezTo>
                  <a:pt x="628033" y="71975"/>
                  <a:pt x="634821" y="78765"/>
                  <a:pt x="634821" y="87155"/>
                </a:cubicBezTo>
                <a:cubicBezTo>
                  <a:pt x="634821" y="87206"/>
                  <a:pt x="634821" y="87275"/>
                  <a:pt x="634821" y="87326"/>
                </a:cubicBezTo>
                <a:cubicBezTo>
                  <a:pt x="634719" y="95615"/>
                  <a:pt x="627931" y="102267"/>
                  <a:pt x="619642" y="102164"/>
                </a:cubicBezTo>
                <a:cubicBezTo>
                  <a:pt x="619590" y="102164"/>
                  <a:pt x="619522" y="102164"/>
                  <a:pt x="619471" y="102164"/>
                </a:cubicBezTo>
                <a:cubicBezTo>
                  <a:pt x="611182" y="102164"/>
                  <a:pt x="604462" y="95444"/>
                  <a:pt x="604462" y="87155"/>
                </a:cubicBezTo>
                <a:cubicBezTo>
                  <a:pt x="604462" y="78765"/>
                  <a:pt x="611250" y="71975"/>
                  <a:pt x="619642" y="71975"/>
                </a:cubicBezTo>
                <a:close/>
                <a:moveTo>
                  <a:pt x="681409" y="70989"/>
                </a:moveTo>
                <a:cubicBezTo>
                  <a:pt x="690263" y="70989"/>
                  <a:pt x="697441" y="78167"/>
                  <a:pt x="697441" y="87022"/>
                </a:cubicBezTo>
                <a:cubicBezTo>
                  <a:pt x="697441" y="95876"/>
                  <a:pt x="690263" y="103054"/>
                  <a:pt x="681409" y="103054"/>
                </a:cubicBezTo>
                <a:cubicBezTo>
                  <a:pt x="672554" y="103054"/>
                  <a:pt x="665376" y="95876"/>
                  <a:pt x="665376" y="87022"/>
                </a:cubicBezTo>
                <a:cubicBezTo>
                  <a:pt x="665376" y="78167"/>
                  <a:pt x="672554" y="70989"/>
                  <a:pt x="681409" y="70989"/>
                </a:cubicBezTo>
                <a:close/>
                <a:moveTo>
                  <a:pt x="743125" y="70270"/>
                </a:moveTo>
                <a:cubicBezTo>
                  <a:pt x="752540" y="70270"/>
                  <a:pt x="760181" y="77912"/>
                  <a:pt x="760181" y="87326"/>
                </a:cubicBezTo>
                <a:cubicBezTo>
                  <a:pt x="760181" y="96741"/>
                  <a:pt x="752540" y="104382"/>
                  <a:pt x="743125" y="104382"/>
                </a:cubicBezTo>
                <a:cubicBezTo>
                  <a:pt x="733711" y="104382"/>
                  <a:pt x="726070" y="96741"/>
                  <a:pt x="726070" y="87326"/>
                </a:cubicBezTo>
                <a:cubicBezTo>
                  <a:pt x="726070" y="77912"/>
                  <a:pt x="733711" y="70270"/>
                  <a:pt x="743125" y="70270"/>
                </a:cubicBezTo>
                <a:close/>
                <a:moveTo>
                  <a:pt x="803844" y="69417"/>
                </a:moveTo>
                <a:cubicBezTo>
                  <a:pt x="813259" y="69417"/>
                  <a:pt x="820900" y="77058"/>
                  <a:pt x="820900" y="86474"/>
                </a:cubicBezTo>
                <a:cubicBezTo>
                  <a:pt x="820900" y="95888"/>
                  <a:pt x="813259" y="103529"/>
                  <a:pt x="803844" y="103529"/>
                </a:cubicBezTo>
                <a:cubicBezTo>
                  <a:pt x="794430" y="103529"/>
                  <a:pt x="786789" y="95888"/>
                  <a:pt x="786789" y="86474"/>
                </a:cubicBezTo>
                <a:cubicBezTo>
                  <a:pt x="786789" y="77058"/>
                  <a:pt x="794430" y="69417"/>
                  <a:pt x="803844" y="69417"/>
                </a:cubicBezTo>
                <a:close/>
                <a:moveTo>
                  <a:pt x="865246" y="68735"/>
                </a:moveTo>
                <a:cubicBezTo>
                  <a:pt x="875428" y="68735"/>
                  <a:pt x="883666" y="76991"/>
                  <a:pt x="883666" y="87156"/>
                </a:cubicBezTo>
                <a:cubicBezTo>
                  <a:pt x="883666" y="87207"/>
                  <a:pt x="883666" y="87275"/>
                  <a:pt x="883666" y="87326"/>
                </a:cubicBezTo>
                <a:cubicBezTo>
                  <a:pt x="883564" y="97406"/>
                  <a:pt x="875326" y="105508"/>
                  <a:pt x="865246" y="105406"/>
                </a:cubicBezTo>
                <a:cubicBezTo>
                  <a:pt x="855132" y="105406"/>
                  <a:pt x="846928" y="97270"/>
                  <a:pt x="846826" y="87156"/>
                </a:cubicBezTo>
                <a:cubicBezTo>
                  <a:pt x="846826" y="76991"/>
                  <a:pt x="855081" y="68735"/>
                  <a:pt x="865246" y="68735"/>
                </a:cubicBezTo>
                <a:close/>
                <a:moveTo>
                  <a:pt x="927014" y="67748"/>
                </a:moveTo>
                <a:cubicBezTo>
                  <a:pt x="937658" y="67748"/>
                  <a:pt x="946287" y="76378"/>
                  <a:pt x="946287" y="87021"/>
                </a:cubicBezTo>
                <a:cubicBezTo>
                  <a:pt x="946287" y="97665"/>
                  <a:pt x="937658" y="106294"/>
                  <a:pt x="927014" y="106294"/>
                </a:cubicBezTo>
                <a:cubicBezTo>
                  <a:pt x="916370" y="106294"/>
                  <a:pt x="907741" y="97665"/>
                  <a:pt x="907741" y="87021"/>
                </a:cubicBezTo>
                <a:cubicBezTo>
                  <a:pt x="907741" y="76378"/>
                  <a:pt x="916370" y="67748"/>
                  <a:pt x="927014" y="67748"/>
                </a:cubicBezTo>
                <a:close/>
                <a:moveTo>
                  <a:pt x="988048" y="67029"/>
                </a:moveTo>
                <a:cubicBezTo>
                  <a:pt x="999169" y="67029"/>
                  <a:pt x="1008175" y="76035"/>
                  <a:pt x="1008175" y="87155"/>
                </a:cubicBezTo>
                <a:cubicBezTo>
                  <a:pt x="1008175" y="87207"/>
                  <a:pt x="1008175" y="87275"/>
                  <a:pt x="1008175" y="87326"/>
                </a:cubicBezTo>
                <a:cubicBezTo>
                  <a:pt x="1008072" y="98344"/>
                  <a:pt x="999067" y="107214"/>
                  <a:pt x="988048" y="107111"/>
                </a:cubicBezTo>
                <a:cubicBezTo>
                  <a:pt x="987997" y="107111"/>
                  <a:pt x="987929" y="107111"/>
                  <a:pt x="987878" y="107111"/>
                </a:cubicBezTo>
                <a:cubicBezTo>
                  <a:pt x="976860" y="107111"/>
                  <a:pt x="967923" y="98173"/>
                  <a:pt x="967923" y="87155"/>
                </a:cubicBezTo>
                <a:cubicBezTo>
                  <a:pt x="967923" y="76035"/>
                  <a:pt x="976928" y="67029"/>
                  <a:pt x="988048" y="67029"/>
                </a:cubicBezTo>
                <a:close/>
                <a:moveTo>
                  <a:pt x="1049817" y="66042"/>
                </a:moveTo>
                <a:cubicBezTo>
                  <a:pt x="1061403" y="66042"/>
                  <a:pt x="1070796" y="75435"/>
                  <a:pt x="1070796" y="87021"/>
                </a:cubicBezTo>
                <a:cubicBezTo>
                  <a:pt x="1070796" y="98607"/>
                  <a:pt x="1061403" y="108000"/>
                  <a:pt x="1049817" y="108000"/>
                </a:cubicBezTo>
                <a:cubicBezTo>
                  <a:pt x="1038230" y="108000"/>
                  <a:pt x="1028838" y="98607"/>
                  <a:pt x="1028838" y="87021"/>
                </a:cubicBezTo>
                <a:cubicBezTo>
                  <a:pt x="1028838" y="75435"/>
                  <a:pt x="1038230" y="66042"/>
                  <a:pt x="1049817" y="66042"/>
                </a:cubicBezTo>
                <a:close/>
                <a:moveTo>
                  <a:pt x="1110851" y="65324"/>
                </a:moveTo>
                <a:cubicBezTo>
                  <a:pt x="1122910" y="65324"/>
                  <a:pt x="1132683" y="75097"/>
                  <a:pt x="1132683" y="87156"/>
                </a:cubicBezTo>
                <a:cubicBezTo>
                  <a:pt x="1132683" y="87207"/>
                  <a:pt x="1132683" y="87275"/>
                  <a:pt x="1132683" y="87326"/>
                </a:cubicBezTo>
                <a:cubicBezTo>
                  <a:pt x="1132581" y="99283"/>
                  <a:pt x="1122807" y="108919"/>
                  <a:pt x="1110851" y="108817"/>
                </a:cubicBezTo>
                <a:cubicBezTo>
                  <a:pt x="1098895" y="108817"/>
                  <a:pt x="1089191" y="99112"/>
                  <a:pt x="1089191" y="87156"/>
                </a:cubicBezTo>
                <a:cubicBezTo>
                  <a:pt x="1089191" y="87105"/>
                  <a:pt x="1089191" y="87038"/>
                  <a:pt x="1089191" y="86986"/>
                </a:cubicBezTo>
                <a:cubicBezTo>
                  <a:pt x="1089191" y="75029"/>
                  <a:pt x="1098895" y="65324"/>
                  <a:pt x="1110851" y="65324"/>
                </a:cubicBezTo>
                <a:close/>
                <a:moveTo>
                  <a:pt x="1172253" y="64642"/>
                </a:moveTo>
                <a:cubicBezTo>
                  <a:pt x="1184687" y="64642"/>
                  <a:pt x="1194767" y="74722"/>
                  <a:pt x="1194767" y="87155"/>
                </a:cubicBezTo>
                <a:cubicBezTo>
                  <a:pt x="1194681" y="99521"/>
                  <a:pt x="1184618" y="109498"/>
                  <a:pt x="1172253" y="109498"/>
                </a:cubicBezTo>
                <a:cubicBezTo>
                  <a:pt x="1159921" y="109498"/>
                  <a:pt x="1149910" y="99504"/>
                  <a:pt x="1149910" y="87155"/>
                </a:cubicBezTo>
                <a:cubicBezTo>
                  <a:pt x="1149910" y="74791"/>
                  <a:pt x="1159887" y="64727"/>
                  <a:pt x="1172253" y="64642"/>
                </a:cubicBezTo>
                <a:close/>
                <a:moveTo>
                  <a:pt x="1233654" y="63789"/>
                </a:moveTo>
                <a:cubicBezTo>
                  <a:pt x="1246565" y="63789"/>
                  <a:pt x="1257020" y="74245"/>
                  <a:pt x="1257020" y="87156"/>
                </a:cubicBezTo>
                <a:cubicBezTo>
                  <a:pt x="1257020" y="87207"/>
                  <a:pt x="1257020" y="87275"/>
                  <a:pt x="1257020" y="87326"/>
                </a:cubicBezTo>
                <a:cubicBezTo>
                  <a:pt x="1256918" y="100136"/>
                  <a:pt x="1246462" y="110454"/>
                  <a:pt x="1233654" y="110352"/>
                </a:cubicBezTo>
                <a:cubicBezTo>
                  <a:pt x="1220845" y="110352"/>
                  <a:pt x="1210458" y="99965"/>
                  <a:pt x="1210458" y="87156"/>
                </a:cubicBezTo>
                <a:cubicBezTo>
                  <a:pt x="1210458" y="87105"/>
                  <a:pt x="1210458" y="87037"/>
                  <a:pt x="1210458" y="86985"/>
                </a:cubicBezTo>
                <a:cubicBezTo>
                  <a:pt x="1210458" y="74177"/>
                  <a:pt x="1220845" y="63789"/>
                  <a:pt x="1233654" y="63789"/>
                </a:cubicBezTo>
                <a:close/>
                <a:moveTo>
                  <a:pt x="1295055" y="62936"/>
                </a:moveTo>
                <a:cubicBezTo>
                  <a:pt x="1295175" y="62936"/>
                  <a:pt x="1295277" y="62936"/>
                  <a:pt x="1295396" y="62936"/>
                </a:cubicBezTo>
                <a:cubicBezTo>
                  <a:pt x="1308683" y="63039"/>
                  <a:pt x="1319377" y="73869"/>
                  <a:pt x="1319275" y="87156"/>
                </a:cubicBezTo>
                <a:cubicBezTo>
                  <a:pt x="1319275" y="87207"/>
                  <a:pt x="1319275" y="87275"/>
                  <a:pt x="1319275" y="87326"/>
                </a:cubicBezTo>
                <a:cubicBezTo>
                  <a:pt x="1319172" y="100613"/>
                  <a:pt x="1308342" y="111307"/>
                  <a:pt x="1295055" y="111205"/>
                </a:cubicBezTo>
                <a:cubicBezTo>
                  <a:pt x="1281769" y="111205"/>
                  <a:pt x="1271007" y="100442"/>
                  <a:pt x="1271007" y="87156"/>
                </a:cubicBezTo>
                <a:cubicBezTo>
                  <a:pt x="1271007" y="87105"/>
                  <a:pt x="1271007" y="87037"/>
                  <a:pt x="1271007" y="86985"/>
                </a:cubicBezTo>
                <a:cubicBezTo>
                  <a:pt x="1271007" y="73699"/>
                  <a:pt x="1281769" y="62936"/>
                  <a:pt x="1295055" y="62936"/>
                </a:cubicBezTo>
                <a:close/>
                <a:moveTo>
                  <a:pt x="1357138" y="62083"/>
                </a:moveTo>
                <a:cubicBezTo>
                  <a:pt x="1370988" y="62083"/>
                  <a:pt x="1382210" y="73306"/>
                  <a:pt x="1382210" y="87156"/>
                </a:cubicBezTo>
                <a:cubicBezTo>
                  <a:pt x="1382210" y="87207"/>
                  <a:pt x="1382210" y="87275"/>
                  <a:pt x="1382210" y="87326"/>
                </a:cubicBezTo>
                <a:cubicBezTo>
                  <a:pt x="1382108" y="101073"/>
                  <a:pt x="1370885" y="112160"/>
                  <a:pt x="1357138" y="112057"/>
                </a:cubicBezTo>
                <a:cubicBezTo>
                  <a:pt x="1343391" y="112057"/>
                  <a:pt x="1332237" y="100903"/>
                  <a:pt x="1332237" y="87156"/>
                </a:cubicBezTo>
                <a:cubicBezTo>
                  <a:pt x="1332237" y="87105"/>
                  <a:pt x="1332237" y="87037"/>
                  <a:pt x="1332237" y="86985"/>
                </a:cubicBezTo>
                <a:cubicBezTo>
                  <a:pt x="1332237" y="73238"/>
                  <a:pt x="1343391" y="62083"/>
                  <a:pt x="1357138" y="62083"/>
                </a:cubicBezTo>
                <a:close/>
                <a:moveTo>
                  <a:pt x="1417857" y="61230"/>
                </a:moveTo>
                <a:cubicBezTo>
                  <a:pt x="1432167" y="61230"/>
                  <a:pt x="1443782" y="72846"/>
                  <a:pt x="1443782" y="87155"/>
                </a:cubicBezTo>
                <a:cubicBezTo>
                  <a:pt x="1443680" y="101414"/>
                  <a:pt x="1432116" y="112910"/>
                  <a:pt x="1417857" y="112910"/>
                </a:cubicBezTo>
                <a:cubicBezTo>
                  <a:pt x="1403633" y="112910"/>
                  <a:pt x="1392103" y="101380"/>
                  <a:pt x="1392103" y="87155"/>
                </a:cubicBezTo>
                <a:cubicBezTo>
                  <a:pt x="1392103" y="87105"/>
                  <a:pt x="1392103" y="87037"/>
                  <a:pt x="1392103" y="86985"/>
                </a:cubicBezTo>
                <a:cubicBezTo>
                  <a:pt x="1392103" y="72760"/>
                  <a:pt x="1403633" y="61230"/>
                  <a:pt x="1417857" y="61230"/>
                </a:cubicBezTo>
                <a:close/>
                <a:moveTo>
                  <a:pt x="1479259" y="60548"/>
                </a:moveTo>
                <a:cubicBezTo>
                  <a:pt x="1493961" y="60548"/>
                  <a:pt x="1505866" y="72453"/>
                  <a:pt x="1505866" y="87156"/>
                </a:cubicBezTo>
                <a:cubicBezTo>
                  <a:pt x="1505866" y="87207"/>
                  <a:pt x="1505866" y="87275"/>
                  <a:pt x="1505866" y="87326"/>
                </a:cubicBezTo>
                <a:cubicBezTo>
                  <a:pt x="1505764" y="101926"/>
                  <a:pt x="1493859" y="113695"/>
                  <a:pt x="1479259" y="113592"/>
                </a:cubicBezTo>
                <a:cubicBezTo>
                  <a:pt x="1479140" y="113592"/>
                  <a:pt x="1479037" y="113592"/>
                  <a:pt x="1478918" y="113592"/>
                </a:cubicBezTo>
                <a:cubicBezTo>
                  <a:pt x="1464403" y="113491"/>
                  <a:pt x="1452720" y="101653"/>
                  <a:pt x="1452822" y="87156"/>
                </a:cubicBezTo>
                <a:cubicBezTo>
                  <a:pt x="1452822" y="87105"/>
                  <a:pt x="1452822" y="87037"/>
                  <a:pt x="1452822" y="86985"/>
                </a:cubicBezTo>
                <a:cubicBezTo>
                  <a:pt x="1452822" y="72385"/>
                  <a:pt x="1464659" y="60548"/>
                  <a:pt x="1479259" y="60548"/>
                </a:cubicBezTo>
                <a:close/>
                <a:moveTo>
                  <a:pt x="1971151" y="60037"/>
                </a:moveTo>
                <a:cubicBezTo>
                  <a:pt x="1986126" y="60037"/>
                  <a:pt x="1998270" y="72180"/>
                  <a:pt x="1998270" y="87155"/>
                </a:cubicBezTo>
                <a:cubicBezTo>
                  <a:pt x="1998184" y="102062"/>
                  <a:pt x="1986057" y="114104"/>
                  <a:pt x="1971151" y="114104"/>
                </a:cubicBezTo>
                <a:cubicBezTo>
                  <a:pt x="1956261" y="114104"/>
                  <a:pt x="1944203" y="102045"/>
                  <a:pt x="1944203" y="87155"/>
                </a:cubicBezTo>
                <a:cubicBezTo>
                  <a:pt x="1944203" y="72249"/>
                  <a:pt x="1956244" y="60122"/>
                  <a:pt x="1971151" y="60037"/>
                </a:cubicBezTo>
                <a:close/>
                <a:moveTo>
                  <a:pt x="1540660" y="59695"/>
                </a:moveTo>
                <a:cubicBezTo>
                  <a:pt x="1555822" y="59695"/>
                  <a:pt x="1568120" y="71993"/>
                  <a:pt x="1568120" y="87155"/>
                </a:cubicBezTo>
                <a:cubicBezTo>
                  <a:pt x="1568035" y="102250"/>
                  <a:pt x="1555754" y="114445"/>
                  <a:pt x="1540660" y="114445"/>
                </a:cubicBezTo>
                <a:cubicBezTo>
                  <a:pt x="1525583" y="114445"/>
                  <a:pt x="1513371" y="102233"/>
                  <a:pt x="1513371" y="87155"/>
                </a:cubicBezTo>
                <a:cubicBezTo>
                  <a:pt x="1513371" y="72061"/>
                  <a:pt x="1525565" y="59781"/>
                  <a:pt x="1540660" y="59695"/>
                </a:cubicBezTo>
                <a:close/>
                <a:moveTo>
                  <a:pt x="1664145" y="58672"/>
                </a:moveTo>
                <a:cubicBezTo>
                  <a:pt x="1664264" y="58672"/>
                  <a:pt x="1664367" y="58672"/>
                  <a:pt x="1664486" y="58672"/>
                </a:cubicBezTo>
                <a:cubicBezTo>
                  <a:pt x="1680502" y="58776"/>
                  <a:pt x="1693413" y="71822"/>
                  <a:pt x="1693310" y="87838"/>
                </a:cubicBezTo>
                <a:cubicBezTo>
                  <a:pt x="1693310" y="87889"/>
                  <a:pt x="1693310" y="87957"/>
                  <a:pt x="1693310" y="88010"/>
                </a:cubicBezTo>
                <a:cubicBezTo>
                  <a:pt x="1693208" y="104024"/>
                  <a:pt x="1680160" y="116935"/>
                  <a:pt x="1664145" y="116833"/>
                </a:cubicBezTo>
                <a:cubicBezTo>
                  <a:pt x="1648129" y="116833"/>
                  <a:pt x="1635150" y="103854"/>
                  <a:pt x="1635150" y="87838"/>
                </a:cubicBezTo>
                <a:cubicBezTo>
                  <a:pt x="1635150" y="87787"/>
                  <a:pt x="1635150" y="87719"/>
                  <a:pt x="1635150" y="87667"/>
                </a:cubicBezTo>
                <a:cubicBezTo>
                  <a:pt x="1635150" y="71652"/>
                  <a:pt x="1648129" y="58672"/>
                  <a:pt x="1664145" y="58672"/>
                </a:cubicBezTo>
                <a:close/>
                <a:moveTo>
                  <a:pt x="1602061" y="58672"/>
                </a:moveTo>
                <a:cubicBezTo>
                  <a:pt x="1617701" y="58672"/>
                  <a:pt x="1630374" y="71345"/>
                  <a:pt x="1630374" y="86985"/>
                </a:cubicBezTo>
                <a:cubicBezTo>
                  <a:pt x="1630374" y="87037"/>
                  <a:pt x="1630374" y="87105"/>
                  <a:pt x="1630374" y="87156"/>
                </a:cubicBezTo>
                <a:cubicBezTo>
                  <a:pt x="1630272" y="102694"/>
                  <a:pt x="1617599" y="115230"/>
                  <a:pt x="1602061" y="115127"/>
                </a:cubicBezTo>
                <a:cubicBezTo>
                  <a:pt x="1586523" y="115127"/>
                  <a:pt x="1573919" y="102523"/>
                  <a:pt x="1573919" y="86985"/>
                </a:cubicBezTo>
                <a:cubicBezTo>
                  <a:pt x="1573919" y="86934"/>
                  <a:pt x="1573919" y="86866"/>
                  <a:pt x="1573919" y="86815"/>
                </a:cubicBezTo>
                <a:cubicBezTo>
                  <a:pt x="1573919" y="71277"/>
                  <a:pt x="1586523" y="58672"/>
                  <a:pt x="1602061" y="58672"/>
                </a:cubicBezTo>
                <a:close/>
                <a:moveTo>
                  <a:pt x="1724864" y="57307"/>
                </a:moveTo>
                <a:cubicBezTo>
                  <a:pt x="1741340" y="57307"/>
                  <a:pt x="1754712" y="70679"/>
                  <a:pt x="1754712" y="87155"/>
                </a:cubicBezTo>
                <a:cubicBezTo>
                  <a:pt x="1754712" y="87207"/>
                  <a:pt x="1754712" y="87275"/>
                  <a:pt x="1754712" y="87326"/>
                </a:cubicBezTo>
                <a:cubicBezTo>
                  <a:pt x="1754609" y="103717"/>
                  <a:pt x="1741254" y="116935"/>
                  <a:pt x="1724864" y="116833"/>
                </a:cubicBezTo>
                <a:cubicBezTo>
                  <a:pt x="1708473" y="116833"/>
                  <a:pt x="1695187" y="103546"/>
                  <a:pt x="1695187" y="87155"/>
                </a:cubicBezTo>
                <a:cubicBezTo>
                  <a:pt x="1695187" y="87105"/>
                  <a:pt x="1695187" y="87037"/>
                  <a:pt x="1695187" y="86985"/>
                </a:cubicBezTo>
                <a:cubicBezTo>
                  <a:pt x="1695187" y="70594"/>
                  <a:pt x="1708473" y="57307"/>
                  <a:pt x="1724864" y="57307"/>
                </a:cubicBezTo>
                <a:close/>
                <a:moveTo>
                  <a:pt x="1909067" y="55602"/>
                </a:moveTo>
                <a:cubicBezTo>
                  <a:pt x="1926498" y="55602"/>
                  <a:pt x="1940621" y="69725"/>
                  <a:pt x="1940621" y="87156"/>
                </a:cubicBezTo>
                <a:cubicBezTo>
                  <a:pt x="1940604" y="102762"/>
                  <a:pt x="1929125" y="115997"/>
                  <a:pt x="1913672" y="118197"/>
                </a:cubicBezTo>
                <a:cubicBezTo>
                  <a:pt x="1928750" y="120398"/>
                  <a:pt x="1939921" y="133326"/>
                  <a:pt x="1939939" y="148557"/>
                </a:cubicBezTo>
                <a:cubicBezTo>
                  <a:pt x="1939836" y="165545"/>
                  <a:pt x="1926055" y="179258"/>
                  <a:pt x="1909067" y="179258"/>
                </a:cubicBezTo>
                <a:cubicBezTo>
                  <a:pt x="1892250" y="179258"/>
                  <a:pt x="1878554" y="165715"/>
                  <a:pt x="1878367" y="148898"/>
                </a:cubicBezTo>
                <a:cubicBezTo>
                  <a:pt x="1878179" y="165698"/>
                  <a:pt x="1864466" y="179189"/>
                  <a:pt x="1847666" y="179087"/>
                </a:cubicBezTo>
                <a:cubicBezTo>
                  <a:pt x="1830798" y="179087"/>
                  <a:pt x="1817136" y="165425"/>
                  <a:pt x="1817136" y="148557"/>
                </a:cubicBezTo>
                <a:cubicBezTo>
                  <a:pt x="1817085" y="132746"/>
                  <a:pt x="1829177" y="119528"/>
                  <a:pt x="1844937" y="118197"/>
                </a:cubicBezTo>
                <a:cubicBezTo>
                  <a:pt x="1829928" y="116782"/>
                  <a:pt x="1818040" y="104894"/>
                  <a:pt x="1816624" y="89885"/>
                </a:cubicBezTo>
                <a:cubicBezTo>
                  <a:pt x="1815294" y="105644"/>
                  <a:pt x="1802076" y="117737"/>
                  <a:pt x="1786265" y="117686"/>
                </a:cubicBezTo>
                <a:cubicBezTo>
                  <a:pt x="1769396" y="117686"/>
                  <a:pt x="1755735" y="104024"/>
                  <a:pt x="1755735" y="87156"/>
                </a:cubicBezTo>
                <a:cubicBezTo>
                  <a:pt x="1755735" y="87105"/>
                  <a:pt x="1755735" y="87037"/>
                  <a:pt x="1755735" y="86985"/>
                </a:cubicBezTo>
                <a:cubicBezTo>
                  <a:pt x="1755735" y="70118"/>
                  <a:pt x="1769396" y="56456"/>
                  <a:pt x="1786265" y="56456"/>
                </a:cubicBezTo>
                <a:cubicBezTo>
                  <a:pt x="1802058" y="56472"/>
                  <a:pt x="1815209" y="68531"/>
                  <a:pt x="1816624" y="84256"/>
                </a:cubicBezTo>
                <a:cubicBezTo>
                  <a:pt x="1818108" y="68190"/>
                  <a:pt x="1831531" y="55875"/>
                  <a:pt x="1847666" y="55773"/>
                </a:cubicBezTo>
                <a:cubicBezTo>
                  <a:pt x="1862454" y="55756"/>
                  <a:pt x="1875228" y="66058"/>
                  <a:pt x="1878367" y="80504"/>
                </a:cubicBezTo>
                <a:cubicBezTo>
                  <a:pt x="1881437" y="65989"/>
                  <a:pt x="1894228" y="55602"/>
                  <a:pt x="1909067" y="55602"/>
                </a:cubicBezTo>
                <a:close/>
                <a:moveTo>
                  <a:pt x="5628" y="21319"/>
                </a:moveTo>
                <a:cubicBezTo>
                  <a:pt x="5747" y="21319"/>
                  <a:pt x="5867" y="21319"/>
                  <a:pt x="5969" y="21319"/>
                </a:cubicBezTo>
                <a:cubicBezTo>
                  <a:pt x="8323" y="21423"/>
                  <a:pt x="10165" y="23401"/>
                  <a:pt x="10062" y="25755"/>
                </a:cubicBezTo>
                <a:cubicBezTo>
                  <a:pt x="10062" y="28210"/>
                  <a:pt x="8084" y="30189"/>
                  <a:pt x="5628" y="30189"/>
                </a:cubicBezTo>
                <a:cubicBezTo>
                  <a:pt x="3172" y="30189"/>
                  <a:pt x="1194" y="28210"/>
                  <a:pt x="1194" y="25755"/>
                </a:cubicBezTo>
                <a:cubicBezTo>
                  <a:pt x="1194" y="23299"/>
                  <a:pt x="3172" y="21319"/>
                  <a:pt x="5628" y="21319"/>
                </a:cubicBezTo>
                <a:close/>
                <a:moveTo>
                  <a:pt x="67029" y="19614"/>
                </a:moveTo>
                <a:cubicBezTo>
                  <a:pt x="70424" y="19614"/>
                  <a:pt x="73170" y="22360"/>
                  <a:pt x="73170" y="25756"/>
                </a:cubicBezTo>
                <a:cubicBezTo>
                  <a:pt x="73170" y="29149"/>
                  <a:pt x="70424" y="31894"/>
                  <a:pt x="67029" y="31894"/>
                </a:cubicBezTo>
                <a:cubicBezTo>
                  <a:pt x="63636" y="31894"/>
                  <a:pt x="60890" y="29149"/>
                  <a:pt x="60890" y="25756"/>
                </a:cubicBezTo>
                <a:cubicBezTo>
                  <a:pt x="60890" y="22360"/>
                  <a:pt x="63636" y="19614"/>
                  <a:pt x="67029" y="19614"/>
                </a:cubicBezTo>
                <a:close/>
                <a:moveTo>
                  <a:pt x="129113" y="18932"/>
                </a:moveTo>
                <a:cubicBezTo>
                  <a:pt x="132882" y="18932"/>
                  <a:pt x="135935" y="21985"/>
                  <a:pt x="135935" y="25756"/>
                </a:cubicBezTo>
                <a:cubicBezTo>
                  <a:pt x="135935" y="29524"/>
                  <a:pt x="132882" y="32577"/>
                  <a:pt x="129113" y="32577"/>
                </a:cubicBezTo>
                <a:cubicBezTo>
                  <a:pt x="125343" y="32577"/>
                  <a:pt x="122291" y="29524"/>
                  <a:pt x="122291" y="25756"/>
                </a:cubicBezTo>
                <a:cubicBezTo>
                  <a:pt x="122291" y="21985"/>
                  <a:pt x="125343" y="18932"/>
                  <a:pt x="129113" y="18932"/>
                </a:cubicBezTo>
                <a:close/>
                <a:moveTo>
                  <a:pt x="189832" y="18249"/>
                </a:moveTo>
                <a:cubicBezTo>
                  <a:pt x="189951" y="18249"/>
                  <a:pt x="190054" y="18249"/>
                  <a:pt x="190173" y="18249"/>
                </a:cubicBezTo>
                <a:cubicBezTo>
                  <a:pt x="194233" y="18352"/>
                  <a:pt x="197439" y="21712"/>
                  <a:pt x="197337" y="25755"/>
                </a:cubicBezTo>
                <a:cubicBezTo>
                  <a:pt x="197337" y="29900"/>
                  <a:pt x="193977" y="33258"/>
                  <a:pt x="189832" y="33258"/>
                </a:cubicBezTo>
                <a:cubicBezTo>
                  <a:pt x="185687" y="33258"/>
                  <a:pt x="182328" y="29900"/>
                  <a:pt x="182328" y="25755"/>
                </a:cubicBezTo>
                <a:cubicBezTo>
                  <a:pt x="182328" y="21609"/>
                  <a:pt x="185687" y="18249"/>
                  <a:pt x="189832" y="18249"/>
                </a:cubicBezTo>
                <a:close/>
                <a:moveTo>
                  <a:pt x="251234" y="17567"/>
                </a:moveTo>
                <a:cubicBezTo>
                  <a:pt x="251353" y="17567"/>
                  <a:pt x="251455" y="17567"/>
                  <a:pt x="251575" y="17567"/>
                </a:cubicBezTo>
                <a:cubicBezTo>
                  <a:pt x="256009" y="17670"/>
                  <a:pt x="259523" y="21337"/>
                  <a:pt x="259421" y="25755"/>
                </a:cubicBezTo>
                <a:cubicBezTo>
                  <a:pt x="259421" y="30274"/>
                  <a:pt x="255753" y="33942"/>
                  <a:pt x="251234" y="33942"/>
                </a:cubicBezTo>
                <a:cubicBezTo>
                  <a:pt x="246748" y="33856"/>
                  <a:pt x="243132" y="30240"/>
                  <a:pt x="243047" y="25755"/>
                </a:cubicBezTo>
                <a:cubicBezTo>
                  <a:pt x="243047" y="21234"/>
                  <a:pt x="246714" y="17567"/>
                  <a:pt x="251234" y="17567"/>
                </a:cubicBezTo>
                <a:close/>
                <a:moveTo>
                  <a:pt x="313001" y="16751"/>
                </a:moveTo>
                <a:cubicBezTo>
                  <a:pt x="317899" y="16751"/>
                  <a:pt x="321870" y="20723"/>
                  <a:pt x="321870" y="25620"/>
                </a:cubicBezTo>
                <a:cubicBezTo>
                  <a:pt x="321870" y="30518"/>
                  <a:pt x="317899" y="34489"/>
                  <a:pt x="313001" y="34489"/>
                </a:cubicBezTo>
                <a:cubicBezTo>
                  <a:pt x="308103" y="34489"/>
                  <a:pt x="304132" y="30518"/>
                  <a:pt x="304132" y="25620"/>
                </a:cubicBezTo>
                <a:cubicBezTo>
                  <a:pt x="304132" y="20723"/>
                  <a:pt x="308103" y="16751"/>
                  <a:pt x="313001" y="16751"/>
                </a:cubicBezTo>
                <a:close/>
                <a:moveTo>
                  <a:pt x="374036" y="16203"/>
                </a:moveTo>
                <a:cubicBezTo>
                  <a:pt x="379306" y="16203"/>
                  <a:pt x="383588" y="20485"/>
                  <a:pt x="383588" y="25756"/>
                </a:cubicBezTo>
                <a:cubicBezTo>
                  <a:pt x="383588" y="31025"/>
                  <a:pt x="379306" y="35307"/>
                  <a:pt x="374036" y="35307"/>
                </a:cubicBezTo>
                <a:cubicBezTo>
                  <a:pt x="368766" y="35307"/>
                  <a:pt x="364485" y="31025"/>
                  <a:pt x="364485" y="25756"/>
                </a:cubicBezTo>
                <a:cubicBezTo>
                  <a:pt x="364485" y="20485"/>
                  <a:pt x="368766" y="16203"/>
                  <a:pt x="374036" y="16203"/>
                </a:cubicBezTo>
                <a:close/>
                <a:moveTo>
                  <a:pt x="436119" y="15520"/>
                </a:moveTo>
                <a:cubicBezTo>
                  <a:pt x="441765" y="15520"/>
                  <a:pt x="446353" y="20109"/>
                  <a:pt x="446353" y="25755"/>
                </a:cubicBezTo>
                <a:cubicBezTo>
                  <a:pt x="446353" y="31399"/>
                  <a:pt x="441765" y="35987"/>
                  <a:pt x="436119" y="35987"/>
                </a:cubicBezTo>
                <a:cubicBezTo>
                  <a:pt x="430474" y="35987"/>
                  <a:pt x="425886" y="31399"/>
                  <a:pt x="425886" y="25755"/>
                </a:cubicBezTo>
                <a:cubicBezTo>
                  <a:pt x="425886" y="20109"/>
                  <a:pt x="430474" y="15520"/>
                  <a:pt x="436119" y="15520"/>
                </a:cubicBezTo>
                <a:close/>
                <a:moveTo>
                  <a:pt x="497205" y="14875"/>
                </a:moveTo>
                <a:cubicBezTo>
                  <a:pt x="503140" y="14875"/>
                  <a:pt x="507950" y="19687"/>
                  <a:pt x="507950" y="25620"/>
                </a:cubicBezTo>
                <a:cubicBezTo>
                  <a:pt x="507950" y="31556"/>
                  <a:pt x="503140" y="36366"/>
                  <a:pt x="497205" y="36366"/>
                </a:cubicBezTo>
                <a:cubicBezTo>
                  <a:pt x="491271" y="36366"/>
                  <a:pt x="486460" y="31556"/>
                  <a:pt x="486460" y="25620"/>
                </a:cubicBezTo>
                <a:cubicBezTo>
                  <a:pt x="486460" y="19687"/>
                  <a:pt x="491271" y="14875"/>
                  <a:pt x="497205" y="14875"/>
                </a:cubicBezTo>
                <a:close/>
                <a:moveTo>
                  <a:pt x="558240" y="14327"/>
                </a:moveTo>
                <a:cubicBezTo>
                  <a:pt x="564551" y="14327"/>
                  <a:pt x="569667" y="19443"/>
                  <a:pt x="569667" y="25755"/>
                </a:cubicBezTo>
                <a:cubicBezTo>
                  <a:pt x="569667" y="32066"/>
                  <a:pt x="564551" y="37183"/>
                  <a:pt x="558240" y="37183"/>
                </a:cubicBezTo>
                <a:cubicBezTo>
                  <a:pt x="551930" y="37183"/>
                  <a:pt x="546813" y="32066"/>
                  <a:pt x="546813" y="25755"/>
                </a:cubicBezTo>
                <a:cubicBezTo>
                  <a:pt x="546813" y="19443"/>
                  <a:pt x="551930" y="14327"/>
                  <a:pt x="558240" y="14327"/>
                </a:cubicBezTo>
                <a:close/>
                <a:moveTo>
                  <a:pt x="619642" y="13645"/>
                </a:moveTo>
                <a:cubicBezTo>
                  <a:pt x="626328" y="13645"/>
                  <a:pt x="631751" y="19068"/>
                  <a:pt x="631751" y="25755"/>
                </a:cubicBezTo>
                <a:cubicBezTo>
                  <a:pt x="631751" y="32440"/>
                  <a:pt x="626328" y="37865"/>
                  <a:pt x="619642" y="37865"/>
                </a:cubicBezTo>
                <a:cubicBezTo>
                  <a:pt x="612956" y="37865"/>
                  <a:pt x="607532" y="32440"/>
                  <a:pt x="607532" y="25755"/>
                </a:cubicBezTo>
                <a:cubicBezTo>
                  <a:pt x="607532" y="19068"/>
                  <a:pt x="612956" y="13645"/>
                  <a:pt x="619642" y="13645"/>
                </a:cubicBezTo>
                <a:close/>
                <a:moveTo>
                  <a:pt x="681409" y="12828"/>
                </a:moveTo>
                <a:cubicBezTo>
                  <a:pt x="688474" y="12828"/>
                  <a:pt x="694201" y="18555"/>
                  <a:pt x="694201" y="25620"/>
                </a:cubicBezTo>
                <a:cubicBezTo>
                  <a:pt x="694201" y="32685"/>
                  <a:pt x="688474" y="38412"/>
                  <a:pt x="681409" y="38412"/>
                </a:cubicBezTo>
                <a:cubicBezTo>
                  <a:pt x="674344" y="38412"/>
                  <a:pt x="668617" y="32685"/>
                  <a:pt x="668617" y="25620"/>
                </a:cubicBezTo>
                <a:cubicBezTo>
                  <a:pt x="668617" y="18555"/>
                  <a:pt x="674344" y="12828"/>
                  <a:pt x="681409" y="12828"/>
                </a:cubicBezTo>
                <a:close/>
                <a:moveTo>
                  <a:pt x="743126" y="12281"/>
                </a:moveTo>
                <a:cubicBezTo>
                  <a:pt x="750562" y="12281"/>
                  <a:pt x="756600" y="18319"/>
                  <a:pt x="756600" y="25756"/>
                </a:cubicBezTo>
                <a:cubicBezTo>
                  <a:pt x="756600" y="33191"/>
                  <a:pt x="750562" y="39229"/>
                  <a:pt x="743126" y="39229"/>
                </a:cubicBezTo>
                <a:cubicBezTo>
                  <a:pt x="735724" y="39143"/>
                  <a:pt x="729737" y="33158"/>
                  <a:pt x="729652" y="25756"/>
                </a:cubicBezTo>
                <a:cubicBezTo>
                  <a:pt x="729652" y="18319"/>
                  <a:pt x="735689" y="12281"/>
                  <a:pt x="743126" y="12281"/>
                </a:cubicBezTo>
                <a:close/>
                <a:moveTo>
                  <a:pt x="803845" y="11598"/>
                </a:moveTo>
                <a:cubicBezTo>
                  <a:pt x="811656" y="11598"/>
                  <a:pt x="818001" y="17943"/>
                  <a:pt x="818001" y="25756"/>
                </a:cubicBezTo>
                <a:cubicBezTo>
                  <a:pt x="818001" y="33566"/>
                  <a:pt x="811656" y="39911"/>
                  <a:pt x="803845" y="39911"/>
                </a:cubicBezTo>
                <a:cubicBezTo>
                  <a:pt x="796067" y="39826"/>
                  <a:pt x="789773" y="33533"/>
                  <a:pt x="789689" y="25756"/>
                </a:cubicBezTo>
                <a:cubicBezTo>
                  <a:pt x="789689" y="17943"/>
                  <a:pt x="796033" y="11598"/>
                  <a:pt x="803845" y="11598"/>
                </a:cubicBezTo>
                <a:close/>
                <a:moveTo>
                  <a:pt x="865246" y="10915"/>
                </a:moveTo>
                <a:cubicBezTo>
                  <a:pt x="873433" y="10915"/>
                  <a:pt x="880085" y="17567"/>
                  <a:pt x="880085" y="25755"/>
                </a:cubicBezTo>
                <a:cubicBezTo>
                  <a:pt x="880085" y="33942"/>
                  <a:pt x="873450" y="40593"/>
                  <a:pt x="865246" y="40593"/>
                </a:cubicBezTo>
                <a:cubicBezTo>
                  <a:pt x="857059" y="40593"/>
                  <a:pt x="850408" y="33942"/>
                  <a:pt x="850408" y="25755"/>
                </a:cubicBezTo>
                <a:cubicBezTo>
                  <a:pt x="850408" y="17567"/>
                  <a:pt x="857059" y="10915"/>
                  <a:pt x="865246" y="10915"/>
                </a:cubicBezTo>
                <a:close/>
                <a:moveTo>
                  <a:pt x="926648" y="10745"/>
                </a:moveTo>
                <a:cubicBezTo>
                  <a:pt x="935226" y="10745"/>
                  <a:pt x="942168" y="17688"/>
                  <a:pt x="942168" y="26266"/>
                </a:cubicBezTo>
                <a:cubicBezTo>
                  <a:pt x="942168" y="26317"/>
                  <a:pt x="942168" y="26387"/>
                  <a:pt x="942168" y="26438"/>
                </a:cubicBezTo>
                <a:cubicBezTo>
                  <a:pt x="942066" y="34914"/>
                  <a:pt x="935124" y="41720"/>
                  <a:pt x="926648" y="41617"/>
                </a:cubicBezTo>
                <a:cubicBezTo>
                  <a:pt x="926596" y="41617"/>
                  <a:pt x="926528" y="41617"/>
                  <a:pt x="926477" y="41617"/>
                </a:cubicBezTo>
                <a:cubicBezTo>
                  <a:pt x="918000" y="41617"/>
                  <a:pt x="911127" y="34743"/>
                  <a:pt x="911127" y="26266"/>
                </a:cubicBezTo>
                <a:cubicBezTo>
                  <a:pt x="911127" y="17688"/>
                  <a:pt x="918068" y="10745"/>
                  <a:pt x="926648" y="10745"/>
                </a:cubicBezTo>
                <a:close/>
                <a:moveTo>
                  <a:pt x="988048" y="9380"/>
                </a:moveTo>
                <a:cubicBezTo>
                  <a:pt x="988168" y="9380"/>
                  <a:pt x="988270" y="9380"/>
                  <a:pt x="988390" y="9380"/>
                </a:cubicBezTo>
                <a:cubicBezTo>
                  <a:pt x="997242" y="9483"/>
                  <a:pt x="1004354" y="16732"/>
                  <a:pt x="1004252" y="25584"/>
                </a:cubicBezTo>
                <a:cubicBezTo>
                  <a:pt x="1004252" y="25635"/>
                  <a:pt x="1004252" y="25703"/>
                  <a:pt x="1004252" y="25755"/>
                </a:cubicBezTo>
                <a:cubicBezTo>
                  <a:pt x="1004149" y="34606"/>
                  <a:pt x="996901" y="41718"/>
                  <a:pt x="988048" y="41617"/>
                </a:cubicBezTo>
                <a:cubicBezTo>
                  <a:pt x="979350" y="41190"/>
                  <a:pt x="972357" y="34283"/>
                  <a:pt x="971846" y="25584"/>
                </a:cubicBezTo>
                <a:cubicBezTo>
                  <a:pt x="972272" y="16817"/>
                  <a:pt x="979282" y="9808"/>
                  <a:pt x="988048" y="9380"/>
                </a:cubicBezTo>
                <a:close/>
                <a:moveTo>
                  <a:pt x="1110851" y="8869"/>
                </a:moveTo>
                <a:cubicBezTo>
                  <a:pt x="1120266" y="8869"/>
                  <a:pt x="1127907" y="16510"/>
                  <a:pt x="1127907" y="25925"/>
                </a:cubicBezTo>
                <a:cubicBezTo>
                  <a:pt x="1127907" y="35340"/>
                  <a:pt x="1120266" y="42981"/>
                  <a:pt x="1110851" y="42981"/>
                </a:cubicBezTo>
                <a:cubicBezTo>
                  <a:pt x="1101437" y="42981"/>
                  <a:pt x="1093796" y="35340"/>
                  <a:pt x="1093796" y="25925"/>
                </a:cubicBezTo>
                <a:cubicBezTo>
                  <a:pt x="1093796" y="16510"/>
                  <a:pt x="1101437" y="8869"/>
                  <a:pt x="1110851" y="8869"/>
                </a:cubicBezTo>
                <a:close/>
                <a:moveTo>
                  <a:pt x="1172253" y="7676"/>
                </a:moveTo>
                <a:cubicBezTo>
                  <a:pt x="1172372" y="7676"/>
                  <a:pt x="1172475" y="7676"/>
                  <a:pt x="1172594" y="7676"/>
                </a:cubicBezTo>
                <a:cubicBezTo>
                  <a:pt x="1182486" y="7778"/>
                  <a:pt x="1190435" y="15863"/>
                  <a:pt x="1190332" y="25756"/>
                </a:cubicBezTo>
                <a:cubicBezTo>
                  <a:pt x="1190332" y="25806"/>
                  <a:pt x="1190332" y="25874"/>
                  <a:pt x="1190332" y="25925"/>
                </a:cubicBezTo>
                <a:cubicBezTo>
                  <a:pt x="1190229" y="35819"/>
                  <a:pt x="1182145" y="43766"/>
                  <a:pt x="1172253" y="43663"/>
                </a:cubicBezTo>
                <a:cubicBezTo>
                  <a:pt x="1162326" y="43663"/>
                  <a:pt x="1154259" y="35682"/>
                  <a:pt x="1154174" y="25756"/>
                </a:cubicBezTo>
                <a:cubicBezTo>
                  <a:pt x="1154174" y="15777"/>
                  <a:pt x="1162275" y="7676"/>
                  <a:pt x="1172253" y="7676"/>
                </a:cubicBezTo>
                <a:close/>
                <a:moveTo>
                  <a:pt x="1050132" y="7505"/>
                </a:moveTo>
                <a:cubicBezTo>
                  <a:pt x="1059547" y="7505"/>
                  <a:pt x="1067188" y="15145"/>
                  <a:pt x="1067188" y="24560"/>
                </a:cubicBezTo>
                <a:cubicBezTo>
                  <a:pt x="1067188" y="33975"/>
                  <a:pt x="1059547" y="41617"/>
                  <a:pt x="1050132" y="41617"/>
                </a:cubicBezTo>
                <a:cubicBezTo>
                  <a:pt x="1040718" y="41617"/>
                  <a:pt x="1033077" y="33975"/>
                  <a:pt x="1033077" y="24560"/>
                </a:cubicBezTo>
                <a:cubicBezTo>
                  <a:pt x="1033077" y="15145"/>
                  <a:pt x="1040718" y="7505"/>
                  <a:pt x="1050132" y="7505"/>
                </a:cubicBezTo>
                <a:close/>
                <a:moveTo>
                  <a:pt x="1234021" y="6859"/>
                </a:moveTo>
                <a:cubicBezTo>
                  <a:pt x="1244382" y="6859"/>
                  <a:pt x="1252782" y="15259"/>
                  <a:pt x="1252782" y="25619"/>
                </a:cubicBezTo>
                <a:cubicBezTo>
                  <a:pt x="1252782" y="35981"/>
                  <a:pt x="1244382" y="44382"/>
                  <a:pt x="1234021" y="44382"/>
                </a:cubicBezTo>
                <a:cubicBezTo>
                  <a:pt x="1223659" y="44382"/>
                  <a:pt x="1215259" y="35981"/>
                  <a:pt x="1215259" y="25619"/>
                </a:cubicBezTo>
                <a:cubicBezTo>
                  <a:pt x="1215259" y="15259"/>
                  <a:pt x="1223659" y="6859"/>
                  <a:pt x="1234021" y="6859"/>
                </a:cubicBezTo>
                <a:close/>
                <a:moveTo>
                  <a:pt x="1295055" y="6311"/>
                </a:moveTo>
                <a:cubicBezTo>
                  <a:pt x="1305800" y="6311"/>
                  <a:pt x="1314499" y="15010"/>
                  <a:pt x="1314499" y="25755"/>
                </a:cubicBezTo>
                <a:cubicBezTo>
                  <a:pt x="1314499" y="25806"/>
                  <a:pt x="1314499" y="25874"/>
                  <a:pt x="1314499" y="25925"/>
                </a:cubicBezTo>
                <a:cubicBezTo>
                  <a:pt x="1314396" y="36569"/>
                  <a:pt x="1305698" y="45130"/>
                  <a:pt x="1295055" y="45027"/>
                </a:cubicBezTo>
                <a:cubicBezTo>
                  <a:pt x="1295004" y="45027"/>
                  <a:pt x="1294936" y="45027"/>
                  <a:pt x="1294885" y="45027"/>
                </a:cubicBezTo>
                <a:cubicBezTo>
                  <a:pt x="1284242" y="45027"/>
                  <a:pt x="1275612" y="36397"/>
                  <a:pt x="1275612" y="25755"/>
                </a:cubicBezTo>
                <a:cubicBezTo>
                  <a:pt x="1275612" y="15010"/>
                  <a:pt x="1284310" y="6311"/>
                  <a:pt x="1295055" y="6311"/>
                </a:cubicBezTo>
                <a:close/>
                <a:moveTo>
                  <a:pt x="1357138" y="5628"/>
                </a:moveTo>
                <a:cubicBezTo>
                  <a:pt x="1368259" y="5628"/>
                  <a:pt x="1377264" y="14634"/>
                  <a:pt x="1377264" y="25756"/>
                </a:cubicBezTo>
                <a:cubicBezTo>
                  <a:pt x="1377264" y="25806"/>
                  <a:pt x="1377264" y="25874"/>
                  <a:pt x="1377264" y="25925"/>
                </a:cubicBezTo>
                <a:cubicBezTo>
                  <a:pt x="1377162" y="36943"/>
                  <a:pt x="1368156" y="45813"/>
                  <a:pt x="1357138" y="45710"/>
                </a:cubicBezTo>
                <a:cubicBezTo>
                  <a:pt x="1357087" y="45710"/>
                  <a:pt x="1357019" y="45710"/>
                  <a:pt x="1356968" y="45710"/>
                </a:cubicBezTo>
                <a:cubicBezTo>
                  <a:pt x="1345950" y="45710"/>
                  <a:pt x="1337013" y="36774"/>
                  <a:pt x="1337013" y="25756"/>
                </a:cubicBezTo>
                <a:cubicBezTo>
                  <a:pt x="1337013" y="14634"/>
                  <a:pt x="1346018" y="5628"/>
                  <a:pt x="1357138" y="5628"/>
                </a:cubicBezTo>
                <a:close/>
                <a:moveTo>
                  <a:pt x="1417858" y="4947"/>
                </a:moveTo>
                <a:cubicBezTo>
                  <a:pt x="1417977" y="4947"/>
                  <a:pt x="1418080" y="4947"/>
                  <a:pt x="1418199" y="4947"/>
                </a:cubicBezTo>
                <a:cubicBezTo>
                  <a:pt x="1429592" y="5049"/>
                  <a:pt x="1438769" y="14361"/>
                  <a:pt x="1438666" y="25756"/>
                </a:cubicBezTo>
                <a:cubicBezTo>
                  <a:pt x="1438666" y="25806"/>
                  <a:pt x="1438666" y="25874"/>
                  <a:pt x="1438666" y="25925"/>
                </a:cubicBezTo>
                <a:cubicBezTo>
                  <a:pt x="1438563" y="37319"/>
                  <a:pt x="1429251" y="46494"/>
                  <a:pt x="1417858" y="46393"/>
                </a:cubicBezTo>
                <a:cubicBezTo>
                  <a:pt x="1406431" y="46393"/>
                  <a:pt x="1397135" y="37183"/>
                  <a:pt x="1397050" y="25756"/>
                </a:cubicBezTo>
                <a:cubicBezTo>
                  <a:pt x="1397050" y="14260"/>
                  <a:pt x="1406362" y="4947"/>
                  <a:pt x="1417858" y="4947"/>
                </a:cubicBezTo>
                <a:close/>
                <a:moveTo>
                  <a:pt x="1479259" y="4435"/>
                </a:moveTo>
                <a:cubicBezTo>
                  <a:pt x="1491027" y="4435"/>
                  <a:pt x="1500578" y="13987"/>
                  <a:pt x="1500578" y="25755"/>
                </a:cubicBezTo>
                <a:cubicBezTo>
                  <a:pt x="1500578" y="25806"/>
                  <a:pt x="1500578" y="25874"/>
                  <a:pt x="1500578" y="25925"/>
                </a:cubicBezTo>
                <a:cubicBezTo>
                  <a:pt x="1500476" y="37608"/>
                  <a:pt x="1490942" y="47006"/>
                  <a:pt x="1479259" y="46903"/>
                </a:cubicBezTo>
                <a:cubicBezTo>
                  <a:pt x="1479139" y="46903"/>
                  <a:pt x="1479037" y="46903"/>
                  <a:pt x="1478918" y="46903"/>
                </a:cubicBezTo>
                <a:cubicBezTo>
                  <a:pt x="1467336" y="46801"/>
                  <a:pt x="1458007" y="37336"/>
                  <a:pt x="1458109" y="25755"/>
                </a:cubicBezTo>
                <a:cubicBezTo>
                  <a:pt x="1458109" y="25703"/>
                  <a:pt x="1458109" y="25635"/>
                  <a:pt x="1458109" y="25584"/>
                </a:cubicBezTo>
                <a:cubicBezTo>
                  <a:pt x="1458109" y="13900"/>
                  <a:pt x="1467575" y="4435"/>
                  <a:pt x="1479259" y="4435"/>
                </a:cubicBezTo>
                <a:close/>
                <a:moveTo>
                  <a:pt x="1971151" y="3923"/>
                </a:moveTo>
                <a:cubicBezTo>
                  <a:pt x="1983210" y="3923"/>
                  <a:pt x="1992983" y="13697"/>
                  <a:pt x="1992983" y="25755"/>
                </a:cubicBezTo>
                <a:cubicBezTo>
                  <a:pt x="1992983" y="25806"/>
                  <a:pt x="1992983" y="25873"/>
                  <a:pt x="1992983" y="25925"/>
                </a:cubicBezTo>
                <a:cubicBezTo>
                  <a:pt x="1992880" y="37881"/>
                  <a:pt x="1983107" y="47517"/>
                  <a:pt x="1971151" y="47415"/>
                </a:cubicBezTo>
                <a:cubicBezTo>
                  <a:pt x="1959195" y="47415"/>
                  <a:pt x="1949491" y="37710"/>
                  <a:pt x="1949491" y="25755"/>
                </a:cubicBezTo>
                <a:cubicBezTo>
                  <a:pt x="1949491" y="25703"/>
                  <a:pt x="1949491" y="25635"/>
                  <a:pt x="1949491" y="25584"/>
                </a:cubicBezTo>
                <a:cubicBezTo>
                  <a:pt x="1949491" y="13628"/>
                  <a:pt x="1959195" y="3923"/>
                  <a:pt x="1971151" y="3923"/>
                </a:cubicBezTo>
                <a:close/>
                <a:moveTo>
                  <a:pt x="1540660" y="3753"/>
                </a:moveTo>
                <a:cubicBezTo>
                  <a:pt x="1552803" y="3753"/>
                  <a:pt x="1562662" y="13611"/>
                  <a:pt x="1562662" y="25756"/>
                </a:cubicBezTo>
                <a:cubicBezTo>
                  <a:pt x="1562662" y="25806"/>
                  <a:pt x="1562662" y="25874"/>
                  <a:pt x="1562662" y="25925"/>
                </a:cubicBezTo>
                <a:cubicBezTo>
                  <a:pt x="1562560" y="37984"/>
                  <a:pt x="1552719" y="47689"/>
                  <a:pt x="1540660" y="47586"/>
                </a:cubicBezTo>
                <a:cubicBezTo>
                  <a:pt x="1528602" y="47586"/>
                  <a:pt x="1518829" y="37814"/>
                  <a:pt x="1518829" y="25756"/>
                </a:cubicBezTo>
                <a:cubicBezTo>
                  <a:pt x="1518829" y="25703"/>
                  <a:pt x="1518829" y="25635"/>
                  <a:pt x="1518829" y="25584"/>
                </a:cubicBezTo>
                <a:cubicBezTo>
                  <a:pt x="1518829" y="13525"/>
                  <a:pt x="1528602" y="3753"/>
                  <a:pt x="1540660" y="3753"/>
                </a:cubicBezTo>
                <a:close/>
                <a:moveTo>
                  <a:pt x="1602427" y="2937"/>
                </a:moveTo>
                <a:cubicBezTo>
                  <a:pt x="1614956" y="2937"/>
                  <a:pt x="1625112" y="13093"/>
                  <a:pt x="1625112" y="25620"/>
                </a:cubicBezTo>
                <a:cubicBezTo>
                  <a:pt x="1625112" y="38149"/>
                  <a:pt x="1614956" y="48305"/>
                  <a:pt x="1602427" y="48305"/>
                </a:cubicBezTo>
                <a:cubicBezTo>
                  <a:pt x="1589899" y="48305"/>
                  <a:pt x="1579743" y="38149"/>
                  <a:pt x="1579743" y="25620"/>
                </a:cubicBezTo>
                <a:cubicBezTo>
                  <a:pt x="1579743" y="13093"/>
                  <a:pt x="1589899" y="2937"/>
                  <a:pt x="1602427" y="2937"/>
                </a:cubicBezTo>
                <a:close/>
                <a:moveTo>
                  <a:pt x="1664144" y="2388"/>
                </a:moveTo>
                <a:cubicBezTo>
                  <a:pt x="1677055" y="2388"/>
                  <a:pt x="1687511" y="12843"/>
                  <a:pt x="1687511" y="25755"/>
                </a:cubicBezTo>
                <a:cubicBezTo>
                  <a:pt x="1687511" y="25806"/>
                  <a:pt x="1687511" y="25873"/>
                  <a:pt x="1687511" y="25925"/>
                </a:cubicBezTo>
                <a:cubicBezTo>
                  <a:pt x="1687409" y="38735"/>
                  <a:pt x="1676953" y="49054"/>
                  <a:pt x="1664144" y="48951"/>
                </a:cubicBezTo>
                <a:cubicBezTo>
                  <a:pt x="1651335" y="48951"/>
                  <a:pt x="1640949" y="38563"/>
                  <a:pt x="1640949" y="25755"/>
                </a:cubicBezTo>
                <a:cubicBezTo>
                  <a:pt x="1640949" y="25703"/>
                  <a:pt x="1640949" y="25635"/>
                  <a:pt x="1640949" y="25584"/>
                </a:cubicBezTo>
                <a:cubicBezTo>
                  <a:pt x="1640949" y="12776"/>
                  <a:pt x="1651335" y="2388"/>
                  <a:pt x="1664144" y="2388"/>
                </a:cubicBezTo>
                <a:close/>
                <a:moveTo>
                  <a:pt x="1724864" y="1706"/>
                </a:moveTo>
                <a:cubicBezTo>
                  <a:pt x="1738150" y="1706"/>
                  <a:pt x="1748913" y="12469"/>
                  <a:pt x="1748913" y="25755"/>
                </a:cubicBezTo>
                <a:cubicBezTo>
                  <a:pt x="1748827" y="38973"/>
                  <a:pt x="1738082" y="49633"/>
                  <a:pt x="1724864" y="49633"/>
                </a:cubicBezTo>
                <a:cubicBezTo>
                  <a:pt x="1711679" y="49633"/>
                  <a:pt x="1700986" y="38939"/>
                  <a:pt x="1700986" y="25755"/>
                </a:cubicBezTo>
                <a:cubicBezTo>
                  <a:pt x="1700986" y="12537"/>
                  <a:pt x="1711646" y="1792"/>
                  <a:pt x="1724864" y="1706"/>
                </a:cubicBezTo>
                <a:close/>
                <a:moveTo>
                  <a:pt x="1786265" y="1023"/>
                </a:moveTo>
                <a:cubicBezTo>
                  <a:pt x="1799927" y="1023"/>
                  <a:pt x="1810996" y="12093"/>
                  <a:pt x="1810996" y="25756"/>
                </a:cubicBezTo>
                <a:cubicBezTo>
                  <a:pt x="1810996" y="25806"/>
                  <a:pt x="1810996" y="25874"/>
                  <a:pt x="1810996" y="25925"/>
                </a:cubicBezTo>
                <a:cubicBezTo>
                  <a:pt x="1810894" y="39485"/>
                  <a:pt x="1799824" y="50418"/>
                  <a:pt x="1786265" y="50315"/>
                </a:cubicBezTo>
                <a:cubicBezTo>
                  <a:pt x="1786146" y="50315"/>
                  <a:pt x="1786043" y="50315"/>
                  <a:pt x="1785924" y="50315"/>
                </a:cubicBezTo>
                <a:cubicBezTo>
                  <a:pt x="1772450" y="50213"/>
                  <a:pt x="1761602" y="39229"/>
                  <a:pt x="1761704" y="25756"/>
                </a:cubicBezTo>
                <a:cubicBezTo>
                  <a:pt x="1761704" y="25703"/>
                  <a:pt x="1761704" y="25635"/>
                  <a:pt x="1761704" y="25584"/>
                </a:cubicBezTo>
                <a:cubicBezTo>
                  <a:pt x="1761704" y="12026"/>
                  <a:pt x="1772705" y="1023"/>
                  <a:pt x="1786265" y="1023"/>
                </a:cubicBezTo>
                <a:close/>
                <a:moveTo>
                  <a:pt x="1847667" y="511"/>
                </a:moveTo>
                <a:cubicBezTo>
                  <a:pt x="1861601" y="511"/>
                  <a:pt x="1872909" y="11820"/>
                  <a:pt x="1872909" y="25755"/>
                </a:cubicBezTo>
                <a:cubicBezTo>
                  <a:pt x="1872909" y="25806"/>
                  <a:pt x="1872909" y="25874"/>
                  <a:pt x="1872909" y="25925"/>
                </a:cubicBezTo>
                <a:cubicBezTo>
                  <a:pt x="1872807" y="39775"/>
                  <a:pt x="1861516" y="50930"/>
                  <a:pt x="1847667" y="50826"/>
                </a:cubicBezTo>
                <a:cubicBezTo>
                  <a:pt x="1833817" y="50826"/>
                  <a:pt x="1822595" y="39604"/>
                  <a:pt x="1822595" y="25755"/>
                </a:cubicBezTo>
                <a:cubicBezTo>
                  <a:pt x="1822595" y="25703"/>
                  <a:pt x="1822595" y="25635"/>
                  <a:pt x="1822595" y="25584"/>
                </a:cubicBezTo>
                <a:cubicBezTo>
                  <a:pt x="1822595" y="11734"/>
                  <a:pt x="1833817" y="511"/>
                  <a:pt x="1847667" y="511"/>
                </a:cubicBezTo>
                <a:close/>
                <a:moveTo>
                  <a:pt x="1909067" y="0"/>
                </a:moveTo>
                <a:cubicBezTo>
                  <a:pt x="1909187" y="0"/>
                  <a:pt x="1909289" y="0"/>
                  <a:pt x="1909409" y="0"/>
                </a:cubicBezTo>
                <a:cubicBezTo>
                  <a:pt x="1923531" y="103"/>
                  <a:pt x="1934925" y="11634"/>
                  <a:pt x="1934822" y="25756"/>
                </a:cubicBezTo>
                <a:cubicBezTo>
                  <a:pt x="1934822" y="25806"/>
                  <a:pt x="1934822" y="25874"/>
                  <a:pt x="1934822" y="25925"/>
                </a:cubicBezTo>
                <a:cubicBezTo>
                  <a:pt x="1934720" y="40048"/>
                  <a:pt x="1923190" y="51442"/>
                  <a:pt x="1909067" y="51339"/>
                </a:cubicBezTo>
                <a:cubicBezTo>
                  <a:pt x="1894946" y="51339"/>
                  <a:pt x="1883484" y="39877"/>
                  <a:pt x="1883484" y="25756"/>
                </a:cubicBezTo>
                <a:cubicBezTo>
                  <a:pt x="1883484" y="25704"/>
                  <a:pt x="1883484" y="25636"/>
                  <a:pt x="1883484" y="25584"/>
                </a:cubicBezTo>
                <a:cubicBezTo>
                  <a:pt x="1883484" y="11462"/>
                  <a:pt x="1894946" y="0"/>
                  <a:pt x="1909067" y="0"/>
                </a:cubicBezTo>
                <a:close/>
              </a:path>
            </a:pathLst>
          </a:custGeom>
          <a:solidFill>
            <a:schemeClr val="accent2">
              <a:alpha val="30000"/>
            </a:schemeClr>
          </a:solidFill>
          <a:ln w="1701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2" name="任意多边形: 形状 41">
            <a:extLst>
              <a:ext uri="{FF2B5EF4-FFF2-40B4-BE49-F238E27FC236}">
                <a16:creationId xmlns:a16="http://schemas.microsoft.com/office/drawing/2014/main" id="{BB7D8B92-7DAB-E524-FD95-BAF0DBBB5806}"/>
              </a:ext>
            </a:extLst>
          </p:cNvPr>
          <p:cNvSpPr/>
          <p:nvPr userDrawn="1"/>
        </p:nvSpPr>
        <p:spPr>
          <a:xfrm flipH="1" flipV="1">
            <a:off x="-499790" y="4470474"/>
            <a:ext cx="2737812" cy="2735454"/>
          </a:xfrm>
          <a:custGeom>
            <a:avLst/>
            <a:gdLst>
              <a:gd name="connsiteX0" fmla="*/ 619642 w 1998270"/>
              <a:gd name="connsiteY0" fmla="*/ 1989726 h 1996549"/>
              <a:gd name="connsiteX1" fmla="*/ 620494 w 1998270"/>
              <a:gd name="connsiteY1" fmla="*/ 1990579 h 1996549"/>
              <a:gd name="connsiteX2" fmla="*/ 619642 w 1998270"/>
              <a:gd name="connsiteY2" fmla="*/ 1991432 h 1996549"/>
              <a:gd name="connsiteX3" fmla="*/ 618789 w 1998270"/>
              <a:gd name="connsiteY3" fmla="*/ 1990579 h 1996549"/>
              <a:gd name="connsiteX4" fmla="*/ 619642 w 1998270"/>
              <a:gd name="connsiteY4" fmla="*/ 1989726 h 1996549"/>
              <a:gd name="connsiteX5" fmla="*/ 681042 w 1998270"/>
              <a:gd name="connsiteY5" fmla="*/ 1989385 h 1996549"/>
              <a:gd name="connsiteX6" fmla="*/ 682236 w 1998270"/>
              <a:gd name="connsiteY6" fmla="*/ 1990579 h 1996549"/>
              <a:gd name="connsiteX7" fmla="*/ 681042 w 1998270"/>
              <a:gd name="connsiteY7" fmla="*/ 1991773 h 1996549"/>
              <a:gd name="connsiteX8" fmla="*/ 679849 w 1998270"/>
              <a:gd name="connsiteY8" fmla="*/ 1990579 h 1996549"/>
              <a:gd name="connsiteX9" fmla="*/ 681042 w 1998270"/>
              <a:gd name="connsiteY9" fmla="*/ 1989385 h 1996549"/>
              <a:gd name="connsiteX10" fmla="*/ 743126 w 1998270"/>
              <a:gd name="connsiteY10" fmla="*/ 1989044 h 1996549"/>
              <a:gd name="connsiteX11" fmla="*/ 744661 w 1998270"/>
              <a:gd name="connsiteY11" fmla="*/ 1990579 h 1996549"/>
              <a:gd name="connsiteX12" fmla="*/ 743126 w 1998270"/>
              <a:gd name="connsiteY12" fmla="*/ 1992115 h 1996549"/>
              <a:gd name="connsiteX13" fmla="*/ 741591 w 1998270"/>
              <a:gd name="connsiteY13" fmla="*/ 1990579 h 1996549"/>
              <a:gd name="connsiteX14" fmla="*/ 743126 w 1998270"/>
              <a:gd name="connsiteY14" fmla="*/ 1989044 h 1996549"/>
              <a:gd name="connsiteX15" fmla="*/ 803844 w 1998270"/>
              <a:gd name="connsiteY15" fmla="*/ 1988703 h 1996549"/>
              <a:gd name="connsiteX16" fmla="*/ 805721 w 1998270"/>
              <a:gd name="connsiteY16" fmla="*/ 1990580 h 1996549"/>
              <a:gd name="connsiteX17" fmla="*/ 803844 w 1998270"/>
              <a:gd name="connsiteY17" fmla="*/ 1992456 h 1996549"/>
              <a:gd name="connsiteX18" fmla="*/ 801969 w 1998270"/>
              <a:gd name="connsiteY18" fmla="*/ 1990580 h 1996549"/>
              <a:gd name="connsiteX19" fmla="*/ 803844 w 1998270"/>
              <a:gd name="connsiteY19" fmla="*/ 1988703 h 1996549"/>
              <a:gd name="connsiteX20" fmla="*/ 865246 w 1998270"/>
              <a:gd name="connsiteY20" fmla="*/ 1988362 h 1996549"/>
              <a:gd name="connsiteX21" fmla="*/ 867463 w 1998270"/>
              <a:gd name="connsiteY21" fmla="*/ 1990580 h 1996549"/>
              <a:gd name="connsiteX22" fmla="*/ 865246 w 1998270"/>
              <a:gd name="connsiteY22" fmla="*/ 1992797 h 1996549"/>
              <a:gd name="connsiteX23" fmla="*/ 863029 w 1998270"/>
              <a:gd name="connsiteY23" fmla="*/ 1990580 h 1996549"/>
              <a:gd name="connsiteX24" fmla="*/ 865246 w 1998270"/>
              <a:gd name="connsiteY24" fmla="*/ 1988362 h 1996549"/>
              <a:gd name="connsiteX25" fmla="*/ 926647 w 1998270"/>
              <a:gd name="connsiteY25" fmla="*/ 1988021 h 1996549"/>
              <a:gd name="connsiteX26" fmla="*/ 927005 w 1998270"/>
              <a:gd name="connsiteY26" fmla="*/ 1988021 h 1996549"/>
              <a:gd name="connsiteX27" fmla="*/ 929206 w 1998270"/>
              <a:gd name="connsiteY27" fmla="*/ 1990579 h 1996549"/>
              <a:gd name="connsiteX28" fmla="*/ 926647 w 1998270"/>
              <a:gd name="connsiteY28" fmla="*/ 1993138 h 1996549"/>
              <a:gd name="connsiteX29" fmla="*/ 924089 w 1998270"/>
              <a:gd name="connsiteY29" fmla="*/ 1990579 h 1996549"/>
              <a:gd name="connsiteX30" fmla="*/ 926647 w 1998270"/>
              <a:gd name="connsiteY30" fmla="*/ 1988021 h 1996549"/>
              <a:gd name="connsiteX31" fmla="*/ 988049 w 1998270"/>
              <a:gd name="connsiteY31" fmla="*/ 1987681 h 1996549"/>
              <a:gd name="connsiteX32" fmla="*/ 988407 w 1998270"/>
              <a:gd name="connsiteY32" fmla="*/ 1987681 h 1996549"/>
              <a:gd name="connsiteX33" fmla="*/ 990949 w 1998270"/>
              <a:gd name="connsiteY33" fmla="*/ 1990580 h 1996549"/>
              <a:gd name="connsiteX34" fmla="*/ 988049 w 1998270"/>
              <a:gd name="connsiteY34" fmla="*/ 1993480 h 1996549"/>
              <a:gd name="connsiteX35" fmla="*/ 985150 w 1998270"/>
              <a:gd name="connsiteY35" fmla="*/ 1990580 h 1996549"/>
              <a:gd name="connsiteX36" fmla="*/ 988049 w 1998270"/>
              <a:gd name="connsiteY36" fmla="*/ 1987681 h 1996549"/>
              <a:gd name="connsiteX37" fmla="*/ 1050132 w 1998270"/>
              <a:gd name="connsiteY37" fmla="*/ 1987340 h 1996549"/>
              <a:gd name="connsiteX38" fmla="*/ 1050490 w 1998270"/>
              <a:gd name="connsiteY38" fmla="*/ 1987340 h 1996549"/>
              <a:gd name="connsiteX39" fmla="*/ 1053373 w 1998270"/>
              <a:gd name="connsiteY39" fmla="*/ 1990580 h 1996549"/>
              <a:gd name="connsiteX40" fmla="*/ 1050132 w 1998270"/>
              <a:gd name="connsiteY40" fmla="*/ 1993821 h 1996549"/>
              <a:gd name="connsiteX41" fmla="*/ 1046892 w 1998270"/>
              <a:gd name="connsiteY41" fmla="*/ 1990580 h 1996549"/>
              <a:gd name="connsiteX42" fmla="*/ 1050132 w 1998270"/>
              <a:gd name="connsiteY42" fmla="*/ 1987340 h 1996549"/>
              <a:gd name="connsiteX43" fmla="*/ 1110851 w 1998270"/>
              <a:gd name="connsiteY43" fmla="*/ 1987168 h 1996549"/>
              <a:gd name="connsiteX44" fmla="*/ 1114262 w 1998270"/>
              <a:gd name="connsiteY44" fmla="*/ 1990580 h 1996549"/>
              <a:gd name="connsiteX45" fmla="*/ 1110851 w 1998270"/>
              <a:gd name="connsiteY45" fmla="*/ 1993991 h 1996549"/>
              <a:gd name="connsiteX46" fmla="*/ 1107440 w 1998270"/>
              <a:gd name="connsiteY46" fmla="*/ 1990580 h 1996549"/>
              <a:gd name="connsiteX47" fmla="*/ 1110851 w 1998270"/>
              <a:gd name="connsiteY47" fmla="*/ 1987168 h 1996549"/>
              <a:gd name="connsiteX48" fmla="*/ 1172253 w 1998270"/>
              <a:gd name="connsiteY48" fmla="*/ 1986827 h 1996549"/>
              <a:gd name="connsiteX49" fmla="*/ 1176005 w 1998270"/>
              <a:gd name="connsiteY49" fmla="*/ 1990580 h 1996549"/>
              <a:gd name="connsiteX50" fmla="*/ 1172253 w 1998270"/>
              <a:gd name="connsiteY50" fmla="*/ 1994332 h 1996549"/>
              <a:gd name="connsiteX51" fmla="*/ 1168501 w 1998270"/>
              <a:gd name="connsiteY51" fmla="*/ 1990580 h 1996549"/>
              <a:gd name="connsiteX52" fmla="*/ 1172253 w 1998270"/>
              <a:gd name="connsiteY52" fmla="*/ 1986827 h 1996549"/>
              <a:gd name="connsiteX53" fmla="*/ 1234020 w 1998270"/>
              <a:gd name="connsiteY53" fmla="*/ 1986522 h 1996549"/>
              <a:gd name="connsiteX54" fmla="*/ 1237943 w 1998270"/>
              <a:gd name="connsiteY54" fmla="*/ 1990445 h 1996549"/>
              <a:gd name="connsiteX55" fmla="*/ 1234020 w 1998270"/>
              <a:gd name="connsiteY55" fmla="*/ 1994368 h 1996549"/>
              <a:gd name="connsiteX56" fmla="*/ 1230097 w 1998270"/>
              <a:gd name="connsiteY56" fmla="*/ 1990445 h 1996549"/>
              <a:gd name="connsiteX57" fmla="*/ 1234020 w 1998270"/>
              <a:gd name="connsiteY57" fmla="*/ 1986522 h 1996549"/>
              <a:gd name="connsiteX58" fmla="*/ 1664145 w 1998270"/>
              <a:gd name="connsiteY58" fmla="*/ 1985975 h 1996549"/>
              <a:gd name="connsiteX59" fmla="*/ 1664486 w 1998270"/>
              <a:gd name="connsiteY59" fmla="*/ 1985975 h 1996549"/>
              <a:gd name="connsiteX60" fmla="*/ 1669262 w 1998270"/>
              <a:gd name="connsiteY60" fmla="*/ 1991092 h 1996549"/>
              <a:gd name="connsiteX61" fmla="*/ 1664145 w 1998270"/>
              <a:gd name="connsiteY61" fmla="*/ 1996209 h 1996549"/>
              <a:gd name="connsiteX62" fmla="*/ 1659029 w 1998270"/>
              <a:gd name="connsiteY62" fmla="*/ 1991092 h 1996549"/>
              <a:gd name="connsiteX63" fmla="*/ 1664145 w 1998270"/>
              <a:gd name="connsiteY63" fmla="*/ 1985975 h 1996549"/>
              <a:gd name="connsiteX64" fmla="*/ 1602061 w 1998270"/>
              <a:gd name="connsiteY64" fmla="*/ 1985975 h 1996549"/>
              <a:gd name="connsiteX65" fmla="*/ 1602403 w 1998270"/>
              <a:gd name="connsiteY65" fmla="*/ 1985975 h 1996549"/>
              <a:gd name="connsiteX66" fmla="*/ 1607178 w 1998270"/>
              <a:gd name="connsiteY66" fmla="*/ 1991092 h 1996549"/>
              <a:gd name="connsiteX67" fmla="*/ 1602061 w 1998270"/>
              <a:gd name="connsiteY67" fmla="*/ 1996209 h 1996549"/>
              <a:gd name="connsiteX68" fmla="*/ 1596945 w 1998270"/>
              <a:gd name="connsiteY68" fmla="*/ 1991092 h 1996549"/>
              <a:gd name="connsiteX69" fmla="*/ 1602061 w 1998270"/>
              <a:gd name="connsiteY69" fmla="*/ 1985975 h 1996549"/>
              <a:gd name="connsiteX70" fmla="*/ 1971151 w 1998270"/>
              <a:gd name="connsiteY70" fmla="*/ 1985974 h 1996549"/>
              <a:gd name="connsiteX71" fmla="*/ 1975756 w 1998270"/>
              <a:gd name="connsiteY71" fmla="*/ 1990580 h 1996549"/>
              <a:gd name="connsiteX72" fmla="*/ 1971151 w 1998270"/>
              <a:gd name="connsiteY72" fmla="*/ 1995185 h 1996549"/>
              <a:gd name="connsiteX73" fmla="*/ 1966547 w 1998270"/>
              <a:gd name="connsiteY73" fmla="*/ 1990580 h 1996549"/>
              <a:gd name="connsiteX74" fmla="*/ 1971151 w 1998270"/>
              <a:gd name="connsiteY74" fmla="*/ 1985974 h 1996549"/>
              <a:gd name="connsiteX75" fmla="*/ 1909068 w 1998270"/>
              <a:gd name="connsiteY75" fmla="*/ 1985974 h 1996549"/>
              <a:gd name="connsiteX76" fmla="*/ 1914356 w 1998270"/>
              <a:gd name="connsiteY76" fmla="*/ 1991262 h 1996549"/>
              <a:gd name="connsiteX77" fmla="*/ 1909068 w 1998270"/>
              <a:gd name="connsiteY77" fmla="*/ 1996549 h 1996549"/>
              <a:gd name="connsiteX78" fmla="*/ 1903781 w 1998270"/>
              <a:gd name="connsiteY78" fmla="*/ 1991262 h 1996549"/>
              <a:gd name="connsiteX79" fmla="*/ 1909068 w 1998270"/>
              <a:gd name="connsiteY79" fmla="*/ 1985974 h 1996549"/>
              <a:gd name="connsiteX80" fmla="*/ 1847667 w 1998270"/>
              <a:gd name="connsiteY80" fmla="*/ 1985974 h 1996549"/>
              <a:gd name="connsiteX81" fmla="*/ 1852954 w 1998270"/>
              <a:gd name="connsiteY81" fmla="*/ 1991262 h 1996549"/>
              <a:gd name="connsiteX82" fmla="*/ 1847667 w 1998270"/>
              <a:gd name="connsiteY82" fmla="*/ 1996549 h 1996549"/>
              <a:gd name="connsiteX83" fmla="*/ 1842380 w 1998270"/>
              <a:gd name="connsiteY83" fmla="*/ 1991262 h 1996549"/>
              <a:gd name="connsiteX84" fmla="*/ 1847667 w 1998270"/>
              <a:gd name="connsiteY84" fmla="*/ 1985974 h 1996549"/>
              <a:gd name="connsiteX85" fmla="*/ 1786265 w 1998270"/>
              <a:gd name="connsiteY85" fmla="*/ 1985974 h 1996549"/>
              <a:gd name="connsiteX86" fmla="*/ 1791552 w 1998270"/>
              <a:gd name="connsiteY86" fmla="*/ 1991262 h 1996549"/>
              <a:gd name="connsiteX87" fmla="*/ 1786265 w 1998270"/>
              <a:gd name="connsiteY87" fmla="*/ 1996549 h 1996549"/>
              <a:gd name="connsiteX88" fmla="*/ 1780978 w 1998270"/>
              <a:gd name="connsiteY88" fmla="*/ 1991262 h 1996549"/>
              <a:gd name="connsiteX89" fmla="*/ 1786265 w 1998270"/>
              <a:gd name="connsiteY89" fmla="*/ 1985974 h 1996549"/>
              <a:gd name="connsiteX90" fmla="*/ 1724864 w 1998270"/>
              <a:gd name="connsiteY90" fmla="*/ 1985974 h 1996549"/>
              <a:gd name="connsiteX91" fmla="*/ 1730151 w 1998270"/>
              <a:gd name="connsiteY91" fmla="*/ 1991262 h 1996549"/>
              <a:gd name="connsiteX92" fmla="*/ 1724864 w 1998270"/>
              <a:gd name="connsiteY92" fmla="*/ 1996549 h 1996549"/>
              <a:gd name="connsiteX93" fmla="*/ 1719577 w 1998270"/>
              <a:gd name="connsiteY93" fmla="*/ 1991262 h 1996549"/>
              <a:gd name="connsiteX94" fmla="*/ 1724864 w 1998270"/>
              <a:gd name="connsiteY94" fmla="*/ 1985974 h 1996549"/>
              <a:gd name="connsiteX95" fmla="*/ 1479259 w 1998270"/>
              <a:gd name="connsiteY95" fmla="*/ 1985974 h 1996549"/>
              <a:gd name="connsiteX96" fmla="*/ 1479600 w 1998270"/>
              <a:gd name="connsiteY96" fmla="*/ 1985974 h 1996549"/>
              <a:gd name="connsiteX97" fmla="*/ 1484035 w 1998270"/>
              <a:gd name="connsiteY97" fmla="*/ 1990750 h 1996549"/>
              <a:gd name="connsiteX98" fmla="*/ 1479259 w 1998270"/>
              <a:gd name="connsiteY98" fmla="*/ 1995526 h 1996549"/>
              <a:gd name="connsiteX99" fmla="*/ 1474484 w 1998270"/>
              <a:gd name="connsiteY99" fmla="*/ 1990750 h 1996549"/>
              <a:gd name="connsiteX100" fmla="*/ 1479259 w 1998270"/>
              <a:gd name="connsiteY100" fmla="*/ 1985974 h 1996549"/>
              <a:gd name="connsiteX101" fmla="*/ 1417857 w 1998270"/>
              <a:gd name="connsiteY101" fmla="*/ 1985974 h 1996549"/>
              <a:gd name="connsiteX102" fmla="*/ 1422462 w 1998270"/>
              <a:gd name="connsiteY102" fmla="*/ 1990580 h 1996549"/>
              <a:gd name="connsiteX103" fmla="*/ 1417857 w 1998270"/>
              <a:gd name="connsiteY103" fmla="*/ 1995185 h 1996549"/>
              <a:gd name="connsiteX104" fmla="*/ 1413253 w 1998270"/>
              <a:gd name="connsiteY104" fmla="*/ 1990580 h 1996549"/>
              <a:gd name="connsiteX105" fmla="*/ 1417857 w 1998270"/>
              <a:gd name="connsiteY105" fmla="*/ 1985974 h 1996549"/>
              <a:gd name="connsiteX106" fmla="*/ 1357138 w 1998270"/>
              <a:gd name="connsiteY106" fmla="*/ 1985974 h 1996549"/>
              <a:gd name="connsiteX107" fmla="*/ 1357479 w 1998270"/>
              <a:gd name="connsiteY107" fmla="*/ 1985974 h 1996549"/>
              <a:gd name="connsiteX108" fmla="*/ 1361573 w 1998270"/>
              <a:gd name="connsiteY108" fmla="*/ 1990409 h 1996549"/>
              <a:gd name="connsiteX109" fmla="*/ 1357138 w 1998270"/>
              <a:gd name="connsiteY109" fmla="*/ 1994843 h 1996549"/>
              <a:gd name="connsiteX110" fmla="*/ 1352704 w 1998270"/>
              <a:gd name="connsiteY110" fmla="*/ 1990409 h 1996549"/>
              <a:gd name="connsiteX111" fmla="*/ 1357138 w 1998270"/>
              <a:gd name="connsiteY111" fmla="*/ 1985974 h 1996549"/>
              <a:gd name="connsiteX112" fmla="*/ 1295055 w 1998270"/>
              <a:gd name="connsiteY112" fmla="*/ 1985974 h 1996549"/>
              <a:gd name="connsiteX113" fmla="*/ 1299319 w 1998270"/>
              <a:gd name="connsiteY113" fmla="*/ 1990238 h 1996549"/>
              <a:gd name="connsiteX114" fmla="*/ 1295055 w 1998270"/>
              <a:gd name="connsiteY114" fmla="*/ 1994502 h 1996549"/>
              <a:gd name="connsiteX115" fmla="*/ 1290791 w 1998270"/>
              <a:gd name="connsiteY115" fmla="*/ 1990238 h 1996549"/>
              <a:gd name="connsiteX116" fmla="*/ 1295055 w 1998270"/>
              <a:gd name="connsiteY116" fmla="*/ 1985974 h 1996549"/>
              <a:gd name="connsiteX117" fmla="*/ 1541026 w 1998270"/>
              <a:gd name="connsiteY117" fmla="*/ 1985499 h 1996549"/>
              <a:gd name="connsiteX118" fmla="*/ 1545972 w 1998270"/>
              <a:gd name="connsiteY118" fmla="*/ 1990445 h 1996549"/>
              <a:gd name="connsiteX119" fmla="*/ 1541026 w 1998270"/>
              <a:gd name="connsiteY119" fmla="*/ 1995391 h 1996549"/>
              <a:gd name="connsiteX120" fmla="*/ 1536080 w 1998270"/>
              <a:gd name="connsiteY120" fmla="*/ 1990445 h 1996549"/>
              <a:gd name="connsiteX121" fmla="*/ 1541026 w 1998270"/>
              <a:gd name="connsiteY121" fmla="*/ 1985499 h 1996549"/>
              <a:gd name="connsiteX122" fmla="*/ 558240 w 1998270"/>
              <a:gd name="connsiteY122" fmla="*/ 1928155 h 1996549"/>
              <a:gd name="connsiteX123" fmla="*/ 558632 w 1998270"/>
              <a:gd name="connsiteY123" fmla="*/ 1928155 h 1996549"/>
              <a:gd name="connsiteX124" fmla="*/ 559263 w 1998270"/>
              <a:gd name="connsiteY124" fmla="*/ 1929179 h 1996549"/>
              <a:gd name="connsiteX125" fmla="*/ 558240 w 1998270"/>
              <a:gd name="connsiteY125" fmla="*/ 1930202 h 1996549"/>
              <a:gd name="connsiteX126" fmla="*/ 557217 w 1998270"/>
              <a:gd name="connsiteY126" fmla="*/ 1929179 h 1996549"/>
              <a:gd name="connsiteX127" fmla="*/ 558240 w 1998270"/>
              <a:gd name="connsiteY127" fmla="*/ 1928155 h 1996549"/>
              <a:gd name="connsiteX128" fmla="*/ 620008 w 1998270"/>
              <a:gd name="connsiteY128" fmla="*/ 1927509 h 1996549"/>
              <a:gd name="connsiteX129" fmla="*/ 621543 w 1998270"/>
              <a:gd name="connsiteY129" fmla="*/ 1929044 h 1996549"/>
              <a:gd name="connsiteX130" fmla="*/ 620008 w 1998270"/>
              <a:gd name="connsiteY130" fmla="*/ 1930579 h 1996549"/>
              <a:gd name="connsiteX131" fmla="*/ 618473 w 1998270"/>
              <a:gd name="connsiteY131" fmla="*/ 1929044 h 1996549"/>
              <a:gd name="connsiteX132" fmla="*/ 620008 w 1998270"/>
              <a:gd name="connsiteY132" fmla="*/ 1927509 h 1996549"/>
              <a:gd name="connsiteX133" fmla="*/ 681042 w 1998270"/>
              <a:gd name="connsiteY133" fmla="*/ 1927131 h 1996549"/>
              <a:gd name="connsiteX134" fmla="*/ 683089 w 1998270"/>
              <a:gd name="connsiteY134" fmla="*/ 1929178 h 1996549"/>
              <a:gd name="connsiteX135" fmla="*/ 681042 w 1998270"/>
              <a:gd name="connsiteY135" fmla="*/ 1931225 h 1996549"/>
              <a:gd name="connsiteX136" fmla="*/ 678996 w 1998270"/>
              <a:gd name="connsiteY136" fmla="*/ 1929178 h 1996549"/>
              <a:gd name="connsiteX137" fmla="*/ 681042 w 1998270"/>
              <a:gd name="connsiteY137" fmla="*/ 1927131 h 1996549"/>
              <a:gd name="connsiteX138" fmla="*/ 743126 w 1998270"/>
              <a:gd name="connsiteY138" fmla="*/ 1926790 h 1996549"/>
              <a:gd name="connsiteX139" fmla="*/ 745514 w 1998270"/>
              <a:gd name="connsiteY139" fmla="*/ 1929178 h 1996549"/>
              <a:gd name="connsiteX140" fmla="*/ 743126 w 1998270"/>
              <a:gd name="connsiteY140" fmla="*/ 1931566 h 1996549"/>
              <a:gd name="connsiteX141" fmla="*/ 740738 w 1998270"/>
              <a:gd name="connsiteY141" fmla="*/ 1929178 h 1996549"/>
              <a:gd name="connsiteX142" fmla="*/ 743126 w 1998270"/>
              <a:gd name="connsiteY142" fmla="*/ 1926790 h 1996549"/>
              <a:gd name="connsiteX143" fmla="*/ 803845 w 1998270"/>
              <a:gd name="connsiteY143" fmla="*/ 1926279 h 1996549"/>
              <a:gd name="connsiteX144" fmla="*/ 804203 w 1998270"/>
              <a:gd name="connsiteY144" fmla="*/ 1926279 h 1996549"/>
              <a:gd name="connsiteX145" fmla="*/ 806745 w 1998270"/>
              <a:gd name="connsiteY145" fmla="*/ 1929178 h 1996549"/>
              <a:gd name="connsiteX146" fmla="*/ 803845 w 1998270"/>
              <a:gd name="connsiteY146" fmla="*/ 1932078 h 1996549"/>
              <a:gd name="connsiteX147" fmla="*/ 800946 w 1998270"/>
              <a:gd name="connsiteY147" fmla="*/ 1929178 h 1996549"/>
              <a:gd name="connsiteX148" fmla="*/ 803845 w 1998270"/>
              <a:gd name="connsiteY148" fmla="*/ 1926279 h 1996549"/>
              <a:gd name="connsiteX149" fmla="*/ 865246 w 1998270"/>
              <a:gd name="connsiteY149" fmla="*/ 1925938 h 1996549"/>
              <a:gd name="connsiteX150" fmla="*/ 865604 w 1998270"/>
              <a:gd name="connsiteY150" fmla="*/ 1925938 h 1996549"/>
              <a:gd name="connsiteX151" fmla="*/ 868487 w 1998270"/>
              <a:gd name="connsiteY151" fmla="*/ 1929178 h 1996549"/>
              <a:gd name="connsiteX152" fmla="*/ 865246 w 1998270"/>
              <a:gd name="connsiteY152" fmla="*/ 1932419 h 1996549"/>
              <a:gd name="connsiteX153" fmla="*/ 862006 w 1998270"/>
              <a:gd name="connsiteY153" fmla="*/ 1929178 h 1996549"/>
              <a:gd name="connsiteX154" fmla="*/ 865246 w 1998270"/>
              <a:gd name="connsiteY154" fmla="*/ 1925938 h 1996549"/>
              <a:gd name="connsiteX155" fmla="*/ 926648 w 1998270"/>
              <a:gd name="connsiteY155" fmla="*/ 1925426 h 1996549"/>
              <a:gd name="connsiteX156" fmla="*/ 930400 w 1998270"/>
              <a:gd name="connsiteY156" fmla="*/ 1929179 h 1996549"/>
              <a:gd name="connsiteX157" fmla="*/ 926648 w 1998270"/>
              <a:gd name="connsiteY157" fmla="*/ 1932931 h 1996549"/>
              <a:gd name="connsiteX158" fmla="*/ 922896 w 1998270"/>
              <a:gd name="connsiteY158" fmla="*/ 1929179 h 1996549"/>
              <a:gd name="connsiteX159" fmla="*/ 926648 w 1998270"/>
              <a:gd name="connsiteY159" fmla="*/ 1925426 h 1996549"/>
              <a:gd name="connsiteX160" fmla="*/ 988049 w 1998270"/>
              <a:gd name="connsiteY160" fmla="*/ 1925085 h 1996549"/>
              <a:gd name="connsiteX161" fmla="*/ 988390 w 1998270"/>
              <a:gd name="connsiteY161" fmla="*/ 1925085 h 1996549"/>
              <a:gd name="connsiteX162" fmla="*/ 992143 w 1998270"/>
              <a:gd name="connsiteY162" fmla="*/ 1929179 h 1996549"/>
              <a:gd name="connsiteX163" fmla="*/ 988049 w 1998270"/>
              <a:gd name="connsiteY163" fmla="*/ 1933272 h 1996549"/>
              <a:gd name="connsiteX164" fmla="*/ 983956 w 1998270"/>
              <a:gd name="connsiteY164" fmla="*/ 1929179 h 1996549"/>
              <a:gd name="connsiteX165" fmla="*/ 988049 w 1998270"/>
              <a:gd name="connsiteY165" fmla="*/ 1925085 h 1996549"/>
              <a:gd name="connsiteX166" fmla="*/ 1050132 w 1998270"/>
              <a:gd name="connsiteY166" fmla="*/ 1924744 h 1996549"/>
              <a:gd name="connsiteX167" fmla="*/ 1050473 w 1998270"/>
              <a:gd name="connsiteY167" fmla="*/ 1924744 h 1996549"/>
              <a:gd name="connsiteX168" fmla="*/ 1054567 w 1998270"/>
              <a:gd name="connsiteY168" fmla="*/ 1929179 h 1996549"/>
              <a:gd name="connsiteX169" fmla="*/ 1050132 w 1998270"/>
              <a:gd name="connsiteY169" fmla="*/ 1933613 h 1996549"/>
              <a:gd name="connsiteX170" fmla="*/ 1045698 w 1998270"/>
              <a:gd name="connsiteY170" fmla="*/ 1929179 h 1996549"/>
              <a:gd name="connsiteX171" fmla="*/ 1050132 w 1998270"/>
              <a:gd name="connsiteY171" fmla="*/ 1924744 h 1996549"/>
              <a:gd name="connsiteX172" fmla="*/ 1110851 w 1998270"/>
              <a:gd name="connsiteY172" fmla="*/ 1924403 h 1996549"/>
              <a:gd name="connsiteX173" fmla="*/ 1111192 w 1998270"/>
              <a:gd name="connsiteY173" fmla="*/ 1924403 h 1996549"/>
              <a:gd name="connsiteX174" fmla="*/ 1115627 w 1998270"/>
              <a:gd name="connsiteY174" fmla="*/ 1929179 h 1996549"/>
              <a:gd name="connsiteX175" fmla="*/ 1110851 w 1998270"/>
              <a:gd name="connsiteY175" fmla="*/ 1933955 h 1996549"/>
              <a:gd name="connsiteX176" fmla="*/ 1106076 w 1998270"/>
              <a:gd name="connsiteY176" fmla="*/ 1929179 h 1996549"/>
              <a:gd name="connsiteX177" fmla="*/ 1110851 w 1998270"/>
              <a:gd name="connsiteY177" fmla="*/ 1924403 h 1996549"/>
              <a:gd name="connsiteX178" fmla="*/ 1172253 w 1998270"/>
              <a:gd name="connsiteY178" fmla="*/ 1924062 h 1996549"/>
              <a:gd name="connsiteX179" fmla="*/ 1172594 w 1998270"/>
              <a:gd name="connsiteY179" fmla="*/ 1924062 h 1996549"/>
              <a:gd name="connsiteX180" fmla="*/ 1177369 w 1998270"/>
              <a:gd name="connsiteY180" fmla="*/ 1929179 h 1996549"/>
              <a:gd name="connsiteX181" fmla="*/ 1172253 w 1998270"/>
              <a:gd name="connsiteY181" fmla="*/ 1934296 h 1996549"/>
              <a:gd name="connsiteX182" fmla="*/ 1167136 w 1998270"/>
              <a:gd name="connsiteY182" fmla="*/ 1929179 h 1996549"/>
              <a:gd name="connsiteX183" fmla="*/ 1172253 w 1998270"/>
              <a:gd name="connsiteY183" fmla="*/ 1924062 h 1996549"/>
              <a:gd name="connsiteX184" fmla="*/ 1234020 w 1998270"/>
              <a:gd name="connsiteY184" fmla="*/ 1923757 h 1996549"/>
              <a:gd name="connsiteX185" fmla="*/ 1239308 w 1998270"/>
              <a:gd name="connsiteY185" fmla="*/ 1929044 h 1996549"/>
              <a:gd name="connsiteX186" fmla="*/ 1234020 w 1998270"/>
              <a:gd name="connsiteY186" fmla="*/ 1934332 h 1996549"/>
              <a:gd name="connsiteX187" fmla="*/ 1228733 w 1998270"/>
              <a:gd name="connsiteY187" fmla="*/ 1929044 h 1996549"/>
              <a:gd name="connsiteX188" fmla="*/ 1234020 w 1998270"/>
              <a:gd name="connsiteY188" fmla="*/ 1923757 h 1996549"/>
              <a:gd name="connsiteX189" fmla="*/ 1295055 w 1998270"/>
              <a:gd name="connsiteY189" fmla="*/ 1923550 h 1996549"/>
              <a:gd name="connsiteX190" fmla="*/ 1300684 w 1998270"/>
              <a:gd name="connsiteY190" fmla="*/ 1929179 h 1996549"/>
              <a:gd name="connsiteX191" fmla="*/ 1295055 w 1998270"/>
              <a:gd name="connsiteY191" fmla="*/ 1934807 h 1996549"/>
              <a:gd name="connsiteX192" fmla="*/ 1289427 w 1998270"/>
              <a:gd name="connsiteY192" fmla="*/ 1929179 h 1996549"/>
              <a:gd name="connsiteX193" fmla="*/ 1295055 w 1998270"/>
              <a:gd name="connsiteY193" fmla="*/ 1923550 h 1996549"/>
              <a:gd name="connsiteX194" fmla="*/ 1357139 w 1998270"/>
              <a:gd name="connsiteY194" fmla="*/ 1923379 h 1996549"/>
              <a:gd name="connsiteX195" fmla="*/ 1362937 w 1998270"/>
              <a:gd name="connsiteY195" fmla="*/ 1929008 h 1996549"/>
              <a:gd name="connsiteX196" fmla="*/ 1357139 w 1998270"/>
              <a:gd name="connsiteY196" fmla="*/ 1934807 h 1996549"/>
              <a:gd name="connsiteX197" fmla="*/ 1351340 w 1998270"/>
              <a:gd name="connsiteY197" fmla="*/ 1929178 h 1996549"/>
              <a:gd name="connsiteX198" fmla="*/ 1357139 w 1998270"/>
              <a:gd name="connsiteY198" fmla="*/ 1923379 h 1996549"/>
              <a:gd name="connsiteX199" fmla="*/ 1971151 w 1998270"/>
              <a:gd name="connsiteY199" fmla="*/ 1923209 h 1996549"/>
              <a:gd name="connsiteX200" fmla="*/ 1977121 w 1998270"/>
              <a:gd name="connsiteY200" fmla="*/ 1928837 h 1996549"/>
              <a:gd name="connsiteX201" fmla="*/ 1971151 w 1998270"/>
              <a:gd name="connsiteY201" fmla="*/ 1934807 h 1996549"/>
              <a:gd name="connsiteX202" fmla="*/ 1965182 w 1998270"/>
              <a:gd name="connsiteY202" fmla="*/ 1929178 h 1996549"/>
              <a:gd name="connsiteX203" fmla="*/ 1971151 w 1998270"/>
              <a:gd name="connsiteY203" fmla="*/ 1923209 h 1996549"/>
              <a:gd name="connsiteX204" fmla="*/ 1417857 w 1998270"/>
              <a:gd name="connsiteY204" fmla="*/ 1923038 h 1996549"/>
              <a:gd name="connsiteX205" fmla="*/ 1423998 w 1998270"/>
              <a:gd name="connsiteY205" fmla="*/ 1929179 h 1996549"/>
              <a:gd name="connsiteX206" fmla="*/ 1417857 w 1998270"/>
              <a:gd name="connsiteY206" fmla="*/ 1935319 h 1996549"/>
              <a:gd name="connsiteX207" fmla="*/ 1411718 w 1998270"/>
              <a:gd name="connsiteY207" fmla="*/ 1929179 h 1996549"/>
              <a:gd name="connsiteX208" fmla="*/ 1417857 w 1998270"/>
              <a:gd name="connsiteY208" fmla="*/ 1923038 h 1996549"/>
              <a:gd name="connsiteX209" fmla="*/ 1479259 w 1998270"/>
              <a:gd name="connsiteY209" fmla="*/ 1922868 h 1996549"/>
              <a:gd name="connsiteX210" fmla="*/ 1479600 w 1998270"/>
              <a:gd name="connsiteY210" fmla="*/ 1922868 h 1996549"/>
              <a:gd name="connsiteX211" fmla="*/ 1485570 w 1998270"/>
              <a:gd name="connsiteY211" fmla="*/ 1929179 h 1996549"/>
              <a:gd name="connsiteX212" fmla="*/ 1479259 w 1998270"/>
              <a:gd name="connsiteY212" fmla="*/ 1935489 h 1996549"/>
              <a:gd name="connsiteX213" fmla="*/ 1472949 w 1998270"/>
              <a:gd name="connsiteY213" fmla="*/ 1929179 h 1996549"/>
              <a:gd name="connsiteX214" fmla="*/ 1479259 w 1998270"/>
              <a:gd name="connsiteY214" fmla="*/ 1922868 h 1996549"/>
              <a:gd name="connsiteX215" fmla="*/ 1540660 w 1998270"/>
              <a:gd name="connsiteY215" fmla="*/ 1922697 h 1996549"/>
              <a:gd name="connsiteX216" fmla="*/ 1547141 w 1998270"/>
              <a:gd name="connsiteY216" fmla="*/ 1929179 h 1996549"/>
              <a:gd name="connsiteX217" fmla="*/ 1540660 w 1998270"/>
              <a:gd name="connsiteY217" fmla="*/ 1935660 h 1996549"/>
              <a:gd name="connsiteX218" fmla="*/ 1534179 w 1998270"/>
              <a:gd name="connsiteY218" fmla="*/ 1929179 h 1996549"/>
              <a:gd name="connsiteX219" fmla="*/ 1540660 w 1998270"/>
              <a:gd name="connsiteY219" fmla="*/ 1922697 h 1996549"/>
              <a:gd name="connsiteX220" fmla="*/ 1664145 w 1998270"/>
              <a:gd name="connsiteY220" fmla="*/ 1922527 h 1996549"/>
              <a:gd name="connsiteX221" fmla="*/ 1664486 w 1998270"/>
              <a:gd name="connsiteY221" fmla="*/ 1922527 h 1996549"/>
              <a:gd name="connsiteX222" fmla="*/ 1670797 w 1998270"/>
              <a:gd name="connsiteY222" fmla="*/ 1929179 h 1996549"/>
              <a:gd name="connsiteX223" fmla="*/ 1664145 w 1998270"/>
              <a:gd name="connsiteY223" fmla="*/ 1935831 h 1996549"/>
              <a:gd name="connsiteX224" fmla="*/ 1657493 w 1998270"/>
              <a:gd name="connsiteY224" fmla="*/ 1929179 h 1996549"/>
              <a:gd name="connsiteX225" fmla="*/ 1664145 w 1998270"/>
              <a:gd name="connsiteY225" fmla="*/ 1922527 h 1996549"/>
              <a:gd name="connsiteX226" fmla="*/ 1602428 w 1998270"/>
              <a:gd name="connsiteY226" fmla="*/ 1922392 h 1996549"/>
              <a:gd name="connsiteX227" fmla="*/ 1609080 w 1998270"/>
              <a:gd name="connsiteY227" fmla="*/ 1929044 h 1996549"/>
              <a:gd name="connsiteX228" fmla="*/ 1602428 w 1998270"/>
              <a:gd name="connsiteY228" fmla="*/ 1935696 h 1996549"/>
              <a:gd name="connsiteX229" fmla="*/ 1595776 w 1998270"/>
              <a:gd name="connsiteY229" fmla="*/ 1929044 h 1996549"/>
              <a:gd name="connsiteX230" fmla="*/ 1602428 w 1998270"/>
              <a:gd name="connsiteY230" fmla="*/ 1922392 h 1996549"/>
              <a:gd name="connsiteX231" fmla="*/ 1909068 w 1998270"/>
              <a:gd name="connsiteY231" fmla="*/ 1922356 h 1996549"/>
              <a:gd name="connsiteX232" fmla="*/ 1915891 w 1998270"/>
              <a:gd name="connsiteY232" fmla="*/ 1929179 h 1996549"/>
              <a:gd name="connsiteX233" fmla="*/ 1909068 w 1998270"/>
              <a:gd name="connsiteY233" fmla="*/ 1936001 h 1996549"/>
              <a:gd name="connsiteX234" fmla="*/ 1902246 w 1998270"/>
              <a:gd name="connsiteY234" fmla="*/ 1929179 h 1996549"/>
              <a:gd name="connsiteX235" fmla="*/ 1909068 w 1998270"/>
              <a:gd name="connsiteY235" fmla="*/ 1922356 h 1996549"/>
              <a:gd name="connsiteX236" fmla="*/ 1847666 w 1998270"/>
              <a:gd name="connsiteY236" fmla="*/ 1922356 h 1996549"/>
              <a:gd name="connsiteX237" fmla="*/ 1854489 w 1998270"/>
              <a:gd name="connsiteY237" fmla="*/ 1929179 h 1996549"/>
              <a:gd name="connsiteX238" fmla="*/ 1847666 w 1998270"/>
              <a:gd name="connsiteY238" fmla="*/ 1936001 h 1996549"/>
              <a:gd name="connsiteX239" fmla="*/ 1840844 w 1998270"/>
              <a:gd name="connsiteY239" fmla="*/ 1929179 h 1996549"/>
              <a:gd name="connsiteX240" fmla="*/ 1847666 w 1998270"/>
              <a:gd name="connsiteY240" fmla="*/ 1922356 h 1996549"/>
              <a:gd name="connsiteX241" fmla="*/ 1786265 w 1998270"/>
              <a:gd name="connsiteY241" fmla="*/ 1922356 h 1996549"/>
              <a:gd name="connsiteX242" fmla="*/ 1793087 w 1998270"/>
              <a:gd name="connsiteY242" fmla="*/ 1929179 h 1996549"/>
              <a:gd name="connsiteX243" fmla="*/ 1786265 w 1998270"/>
              <a:gd name="connsiteY243" fmla="*/ 1936001 h 1996549"/>
              <a:gd name="connsiteX244" fmla="*/ 1779443 w 1998270"/>
              <a:gd name="connsiteY244" fmla="*/ 1929179 h 1996549"/>
              <a:gd name="connsiteX245" fmla="*/ 1786265 w 1998270"/>
              <a:gd name="connsiteY245" fmla="*/ 1922356 h 1996549"/>
              <a:gd name="connsiteX246" fmla="*/ 1724864 w 1998270"/>
              <a:gd name="connsiteY246" fmla="*/ 1922356 h 1996549"/>
              <a:gd name="connsiteX247" fmla="*/ 1731686 w 1998270"/>
              <a:gd name="connsiteY247" fmla="*/ 1929179 h 1996549"/>
              <a:gd name="connsiteX248" fmla="*/ 1724864 w 1998270"/>
              <a:gd name="connsiteY248" fmla="*/ 1936001 h 1996549"/>
              <a:gd name="connsiteX249" fmla="*/ 1718042 w 1998270"/>
              <a:gd name="connsiteY249" fmla="*/ 1929179 h 1996549"/>
              <a:gd name="connsiteX250" fmla="*/ 1724864 w 1998270"/>
              <a:gd name="connsiteY250" fmla="*/ 1922356 h 1996549"/>
              <a:gd name="connsiteX251" fmla="*/ 558240 w 1998270"/>
              <a:gd name="connsiteY251" fmla="*/ 1866584 h 1996549"/>
              <a:gd name="connsiteX252" fmla="*/ 558598 w 1998270"/>
              <a:gd name="connsiteY252" fmla="*/ 1866584 h 1996549"/>
              <a:gd name="connsiteX253" fmla="*/ 559946 w 1998270"/>
              <a:gd name="connsiteY253" fmla="*/ 1868289 h 1996549"/>
              <a:gd name="connsiteX254" fmla="*/ 558240 w 1998270"/>
              <a:gd name="connsiteY254" fmla="*/ 1869995 h 1996549"/>
              <a:gd name="connsiteX255" fmla="*/ 556535 w 1998270"/>
              <a:gd name="connsiteY255" fmla="*/ 1868289 h 1996549"/>
              <a:gd name="connsiteX256" fmla="*/ 558240 w 1998270"/>
              <a:gd name="connsiteY256" fmla="*/ 1866584 h 1996549"/>
              <a:gd name="connsiteX257" fmla="*/ 496839 w 1998270"/>
              <a:gd name="connsiteY257" fmla="*/ 1866583 h 1996549"/>
              <a:gd name="connsiteX258" fmla="*/ 498033 w 1998270"/>
              <a:gd name="connsiteY258" fmla="*/ 1867777 h 1996549"/>
              <a:gd name="connsiteX259" fmla="*/ 496839 w 1998270"/>
              <a:gd name="connsiteY259" fmla="*/ 1868971 h 1996549"/>
              <a:gd name="connsiteX260" fmla="*/ 495645 w 1998270"/>
              <a:gd name="connsiteY260" fmla="*/ 1867777 h 1996549"/>
              <a:gd name="connsiteX261" fmla="*/ 496839 w 1998270"/>
              <a:gd name="connsiteY261" fmla="*/ 1866583 h 1996549"/>
              <a:gd name="connsiteX262" fmla="*/ 619641 w 1998270"/>
              <a:gd name="connsiteY262" fmla="*/ 1865560 h 1996549"/>
              <a:gd name="connsiteX263" fmla="*/ 621858 w 1998270"/>
              <a:gd name="connsiteY263" fmla="*/ 1867778 h 1996549"/>
              <a:gd name="connsiteX264" fmla="*/ 619641 w 1998270"/>
              <a:gd name="connsiteY264" fmla="*/ 1869995 h 1996549"/>
              <a:gd name="connsiteX265" fmla="*/ 617424 w 1998270"/>
              <a:gd name="connsiteY265" fmla="*/ 1867778 h 1996549"/>
              <a:gd name="connsiteX266" fmla="*/ 619641 w 1998270"/>
              <a:gd name="connsiteY266" fmla="*/ 1865560 h 1996549"/>
              <a:gd name="connsiteX267" fmla="*/ 681042 w 1998270"/>
              <a:gd name="connsiteY267" fmla="*/ 1865048 h 1996549"/>
              <a:gd name="connsiteX268" fmla="*/ 683771 w 1998270"/>
              <a:gd name="connsiteY268" fmla="*/ 1867777 h 1996549"/>
              <a:gd name="connsiteX269" fmla="*/ 681042 w 1998270"/>
              <a:gd name="connsiteY269" fmla="*/ 1870506 h 1996549"/>
              <a:gd name="connsiteX270" fmla="*/ 678314 w 1998270"/>
              <a:gd name="connsiteY270" fmla="*/ 1867777 h 1996549"/>
              <a:gd name="connsiteX271" fmla="*/ 681042 w 1998270"/>
              <a:gd name="connsiteY271" fmla="*/ 1865048 h 1996549"/>
              <a:gd name="connsiteX272" fmla="*/ 743126 w 1998270"/>
              <a:gd name="connsiteY272" fmla="*/ 1864537 h 1996549"/>
              <a:gd name="connsiteX273" fmla="*/ 743484 w 1998270"/>
              <a:gd name="connsiteY273" fmla="*/ 1864537 h 1996549"/>
              <a:gd name="connsiteX274" fmla="*/ 746367 w 1998270"/>
              <a:gd name="connsiteY274" fmla="*/ 1867777 h 1996549"/>
              <a:gd name="connsiteX275" fmla="*/ 743126 w 1998270"/>
              <a:gd name="connsiteY275" fmla="*/ 1871018 h 1996549"/>
              <a:gd name="connsiteX276" fmla="*/ 739886 w 1998270"/>
              <a:gd name="connsiteY276" fmla="*/ 1867777 h 1996549"/>
              <a:gd name="connsiteX277" fmla="*/ 743126 w 1998270"/>
              <a:gd name="connsiteY277" fmla="*/ 1864537 h 1996549"/>
              <a:gd name="connsiteX278" fmla="*/ 803845 w 1998270"/>
              <a:gd name="connsiteY278" fmla="*/ 1864195 h 1996549"/>
              <a:gd name="connsiteX279" fmla="*/ 807427 w 1998270"/>
              <a:gd name="connsiteY279" fmla="*/ 1867777 h 1996549"/>
              <a:gd name="connsiteX280" fmla="*/ 803845 w 1998270"/>
              <a:gd name="connsiteY280" fmla="*/ 1871359 h 1996549"/>
              <a:gd name="connsiteX281" fmla="*/ 800264 w 1998270"/>
              <a:gd name="connsiteY281" fmla="*/ 1867777 h 1996549"/>
              <a:gd name="connsiteX282" fmla="*/ 803845 w 1998270"/>
              <a:gd name="connsiteY282" fmla="*/ 1864195 h 1996549"/>
              <a:gd name="connsiteX283" fmla="*/ 865246 w 1998270"/>
              <a:gd name="connsiteY283" fmla="*/ 1863683 h 1996549"/>
              <a:gd name="connsiteX284" fmla="*/ 869339 w 1998270"/>
              <a:gd name="connsiteY284" fmla="*/ 1867777 h 1996549"/>
              <a:gd name="connsiteX285" fmla="*/ 865246 w 1998270"/>
              <a:gd name="connsiteY285" fmla="*/ 1871870 h 1996549"/>
              <a:gd name="connsiteX286" fmla="*/ 861153 w 1998270"/>
              <a:gd name="connsiteY286" fmla="*/ 1867777 h 1996549"/>
              <a:gd name="connsiteX287" fmla="*/ 865246 w 1998270"/>
              <a:gd name="connsiteY287" fmla="*/ 1863683 h 1996549"/>
              <a:gd name="connsiteX288" fmla="*/ 926647 w 1998270"/>
              <a:gd name="connsiteY288" fmla="*/ 1863342 h 1996549"/>
              <a:gd name="connsiteX289" fmla="*/ 926988 w 1998270"/>
              <a:gd name="connsiteY289" fmla="*/ 1863342 h 1996549"/>
              <a:gd name="connsiteX290" fmla="*/ 931081 w 1998270"/>
              <a:gd name="connsiteY290" fmla="*/ 1867777 h 1996549"/>
              <a:gd name="connsiteX291" fmla="*/ 926647 w 1998270"/>
              <a:gd name="connsiteY291" fmla="*/ 1872211 h 1996549"/>
              <a:gd name="connsiteX292" fmla="*/ 922213 w 1998270"/>
              <a:gd name="connsiteY292" fmla="*/ 1867777 h 1996549"/>
              <a:gd name="connsiteX293" fmla="*/ 926647 w 1998270"/>
              <a:gd name="connsiteY293" fmla="*/ 1863342 h 1996549"/>
              <a:gd name="connsiteX294" fmla="*/ 988048 w 1998270"/>
              <a:gd name="connsiteY294" fmla="*/ 1863001 h 1996549"/>
              <a:gd name="connsiteX295" fmla="*/ 988390 w 1998270"/>
              <a:gd name="connsiteY295" fmla="*/ 1863001 h 1996549"/>
              <a:gd name="connsiteX296" fmla="*/ 992824 w 1998270"/>
              <a:gd name="connsiteY296" fmla="*/ 1867777 h 1996549"/>
              <a:gd name="connsiteX297" fmla="*/ 988048 w 1998270"/>
              <a:gd name="connsiteY297" fmla="*/ 1872553 h 1996549"/>
              <a:gd name="connsiteX298" fmla="*/ 983273 w 1998270"/>
              <a:gd name="connsiteY298" fmla="*/ 1867777 h 1996549"/>
              <a:gd name="connsiteX299" fmla="*/ 988048 w 1998270"/>
              <a:gd name="connsiteY299" fmla="*/ 1863001 h 1996549"/>
              <a:gd name="connsiteX300" fmla="*/ 1050132 w 1998270"/>
              <a:gd name="connsiteY300" fmla="*/ 1862660 h 1996549"/>
              <a:gd name="connsiteX301" fmla="*/ 1050473 w 1998270"/>
              <a:gd name="connsiteY301" fmla="*/ 1862660 h 1996549"/>
              <a:gd name="connsiteX302" fmla="*/ 1055249 w 1998270"/>
              <a:gd name="connsiteY302" fmla="*/ 1867777 h 1996549"/>
              <a:gd name="connsiteX303" fmla="*/ 1050132 w 1998270"/>
              <a:gd name="connsiteY303" fmla="*/ 1872894 h 1996549"/>
              <a:gd name="connsiteX304" fmla="*/ 1045016 w 1998270"/>
              <a:gd name="connsiteY304" fmla="*/ 1867777 h 1996549"/>
              <a:gd name="connsiteX305" fmla="*/ 1050132 w 1998270"/>
              <a:gd name="connsiteY305" fmla="*/ 1862660 h 1996549"/>
              <a:gd name="connsiteX306" fmla="*/ 1110852 w 1998270"/>
              <a:gd name="connsiteY306" fmla="*/ 1862319 h 1996549"/>
              <a:gd name="connsiteX307" fmla="*/ 1116310 w 1998270"/>
              <a:gd name="connsiteY307" fmla="*/ 1867777 h 1996549"/>
              <a:gd name="connsiteX308" fmla="*/ 1110852 w 1998270"/>
              <a:gd name="connsiteY308" fmla="*/ 1873235 h 1996549"/>
              <a:gd name="connsiteX309" fmla="*/ 1105394 w 1998270"/>
              <a:gd name="connsiteY309" fmla="*/ 1867777 h 1996549"/>
              <a:gd name="connsiteX310" fmla="*/ 1110852 w 1998270"/>
              <a:gd name="connsiteY310" fmla="*/ 1862319 h 1996549"/>
              <a:gd name="connsiteX311" fmla="*/ 1172619 w 1998270"/>
              <a:gd name="connsiteY311" fmla="*/ 1861844 h 1996549"/>
              <a:gd name="connsiteX312" fmla="*/ 1178418 w 1998270"/>
              <a:gd name="connsiteY312" fmla="*/ 1867643 h 1996549"/>
              <a:gd name="connsiteX313" fmla="*/ 1172619 w 1998270"/>
              <a:gd name="connsiteY313" fmla="*/ 1873442 h 1996549"/>
              <a:gd name="connsiteX314" fmla="*/ 1166820 w 1998270"/>
              <a:gd name="connsiteY314" fmla="*/ 1867643 h 1996549"/>
              <a:gd name="connsiteX315" fmla="*/ 1172619 w 1998270"/>
              <a:gd name="connsiteY315" fmla="*/ 1861844 h 1996549"/>
              <a:gd name="connsiteX316" fmla="*/ 1233654 w 1998270"/>
              <a:gd name="connsiteY316" fmla="*/ 1861637 h 1996549"/>
              <a:gd name="connsiteX317" fmla="*/ 1239794 w 1998270"/>
              <a:gd name="connsiteY317" fmla="*/ 1867778 h 1996549"/>
              <a:gd name="connsiteX318" fmla="*/ 1233654 w 1998270"/>
              <a:gd name="connsiteY318" fmla="*/ 1873918 h 1996549"/>
              <a:gd name="connsiteX319" fmla="*/ 1227514 w 1998270"/>
              <a:gd name="connsiteY319" fmla="*/ 1867778 h 1996549"/>
              <a:gd name="connsiteX320" fmla="*/ 1233654 w 1998270"/>
              <a:gd name="connsiteY320" fmla="*/ 1861637 h 1996549"/>
              <a:gd name="connsiteX321" fmla="*/ 1295055 w 1998270"/>
              <a:gd name="connsiteY321" fmla="*/ 1861467 h 1996549"/>
              <a:gd name="connsiteX322" fmla="*/ 1295397 w 1998270"/>
              <a:gd name="connsiteY322" fmla="*/ 1861467 h 1996549"/>
              <a:gd name="connsiteX323" fmla="*/ 1301366 w 1998270"/>
              <a:gd name="connsiteY323" fmla="*/ 1867778 h 1996549"/>
              <a:gd name="connsiteX324" fmla="*/ 1295055 w 1998270"/>
              <a:gd name="connsiteY324" fmla="*/ 1874088 h 1996549"/>
              <a:gd name="connsiteX325" fmla="*/ 1288745 w 1998270"/>
              <a:gd name="connsiteY325" fmla="*/ 1867778 h 1996549"/>
              <a:gd name="connsiteX326" fmla="*/ 1295055 w 1998270"/>
              <a:gd name="connsiteY326" fmla="*/ 1861467 h 1996549"/>
              <a:gd name="connsiteX327" fmla="*/ 1971152 w 1998270"/>
              <a:gd name="connsiteY327" fmla="*/ 1861125 h 1996549"/>
              <a:gd name="connsiteX328" fmla="*/ 1971493 w 1998270"/>
              <a:gd name="connsiteY328" fmla="*/ 1861125 h 1996549"/>
              <a:gd name="connsiteX329" fmla="*/ 1977804 w 1998270"/>
              <a:gd name="connsiteY329" fmla="*/ 1867777 h 1996549"/>
              <a:gd name="connsiteX330" fmla="*/ 1971152 w 1998270"/>
              <a:gd name="connsiteY330" fmla="*/ 1874429 h 1996549"/>
              <a:gd name="connsiteX331" fmla="*/ 1964500 w 1998270"/>
              <a:gd name="connsiteY331" fmla="*/ 1867777 h 1996549"/>
              <a:gd name="connsiteX332" fmla="*/ 1971152 w 1998270"/>
              <a:gd name="connsiteY332" fmla="*/ 1861125 h 1996549"/>
              <a:gd name="connsiteX333" fmla="*/ 1357139 w 1998270"/>
              <a:gd name="connsiteY333" fmla="*/ 1861125 h 1996549"/>
              <a:gd name="connsiteX334" fmla="*/ 1357480 w 1998270"/>
              <a:gd name="connsiteY334" fmla="*/ 1861125 h 1996549"/>
              <a:gd name="connsiteX335" fmla="*/ 1363791 w 1998270"/>
              <a:gd name="connsiteY335" fmla="*/ 1867777 h 1996549"/>
              <a:gd name="connsiteX336" fmla="*/ 1357139 w 1998270"/>
              <a:gd name="connsiteY336" fmla="*/ 1874429 h 1996549"/>
              <a:gd name="connsiteX337" fmla="*/ 1350487 w 1998270"/>
              <a:gd name="connsiteY337" fmla="*/ 1867777 h 1996549"/>
              <a:gd name="connsiteX338" fmla="*/ 1357139 w 1998270"/>
              <a:gd name="connsiteY338" fmla="*/ 1861125 h 1996549"/>
              <a:gd name="connsiteX339" fmla="*/ 1417858 w 1998270"/>
              <a:gd name="connsiteY339" fmla="*/ 1860954 h 1996549"/>
              <a:gd name="connsiteX340" fmla="*/ 1424680 w 1998270"/>
              <a:gd name="connsiteY340" fmla="*/ 1867777 h 1996549"/>
              <a:gd name="connsiteX341" fmla="*/ 1417858 w 1998270"/>
              <a:gd name="connsiteY341" fmla="*/ 1874599 h 1996549"/>
              <a:gd name="connsiteX342" fmla="*/ 1411036 w 1998270"/>
              <a:gd name="connsiteY342" fmla="*/ 1867777 h 1996549"/>
              <a:gd name="connsiteX343" fmla="*/ 1417858 w 1998270"/>
              <a:gd name="connsiteY343" fmla="*/ 1860954 h 1996549"/>
              <a:gd name="connsiteX344" fmla="*/ 1479625 w 1998270"/>
              <a:gd name="connsiteY344" fmla="*/ 1860650 h 1996549"/>
              <a:gd name="connsiteX345" fmla="*/ 1486618 w 1998270"/>
              <a:gd name="connsiteY345" fmla="*/ 1867643 h 1996549"/>
              <a:gd name="connsiteX346" fmla="*/ 1479625 w 1998270"/>
              <a:gd name="connsiteY346" fmla="*/ 1874636 h 1996549"/>
              <a:gd name="connsiteX347" fmla="*/ 1472632 w 1998270"/>
              <a:gd name="connsiteY347" fmla="*/ 1867643 h 1996549"/>
              <a:gd name="connsiteX348" fmla="*/ 1479625 w 1998270"/>
              <a:gd name="connsiteY348" fmla="*/ 1860650 h 1996549"/>
              <a:gd name="connsiteX349" fmla="*/ 1540660 w 1998270"/>
              <a:gd name="connsiteY349" fmla="*/ 1860613 h 1996549"/>
              <a:gd name="connsiteX350" fmla="*/ 1547823 w 1998270"/>
              <a:gd name="connsiteY350" fmla="*/ 1867777 h 1996549"/>
              <a:gd name="connsiteX351" fmla="*/ 1540660 w 1998270"/>
              <a:gd name="connsiteY351" fmla="*/ 1874940 h 1996549"/>
              <a:gd name="connsiteX352" fmla="*/ 1533497 w 1998270"/>
              <a:gd name="connsiteY352" fmla="*/ 1867777 h 1996549"/>
              <a:gd name="connsiteX353" fmla="*/ 1540660 w 1998270"/>
              <a:gd name="connsiteY353" fmla="*/ 1860613 h 1996549"/>
              <a:gd name="connsiteX354" fmla="*/ 1602061 w 1998270"/>
              <a:gd name="connsiteY354" fmla="*/ 1860443 h 1996549"/>
              <a:gd name="connsiteX355" fmla="*/ 1609396 w 1998270"/>
              <a:gd name="connsiteY355" fmla="*/ 1867777 h 1996549"/>
              <a:gd name="connsiteX356" fmla="*/ 1602061 w 1998270"/>
              <a:gd name="connsiteY356" fmla="*/ 1875112 h 1996549"/>
              <a:gd name="connsiteX357" fmla="*/ 1594728 w 1998270"/>
              <a:gd name="connsiteY357" fmla="*/ 1867777 h 1996549"/>
              <a:gd name="connsiteX358" fmla="*/ 1602061 w 1998270"/>
              <a:gd name="connsiteY358" fmla="*/ 1860443 h 1996549"/>
              <a:gd name="connsiteX359" fmla="*/ 1664145 w 1998270"/>
              <a:gd name="connsiteY359" fmla="*/ 1860273 h 1996549"/>
              <a:gd name="connsiteX360" fmla="*/ 1664486 w 1998270"/>
              <a:gd name="connsiteY360" fmla="*/ 1860273 h 1996549"/>
              <a:gd name="connsiteX361" fmla="*/ 1671650 w 1998270"/>
              <a:gd name="connsiteY361" fmla="*/ 1867778 h 1996549"/>
              <a:gd name="connsiteX362" fmla="*/ 1664145 w 1998270"/>
              <a:gd name="connsiteY362" fmla="*/ 1875282 h 1996549"/>
              <a:gd name="connsiteX363" fmla="*/ 1656641 w 1998270"/>
              <a:gd name="connsiteY363" fmla="*/ 1867778 h 1996549"/>
              <a:gd name="connsiteX364" fmla="*/ 1664145 w 1998270"/>
              <a:gd name="connsiteY364" fmla="*/ 1860273 h 1996549"/>
              <a:gd name="connsiteX365" fmla="*/ 1909067 w 1998270"/>
              <a:gd name="connsiteY365" fmla="*/ 1860102 h 1996549"/>
              <a:gd name="connsiteX366" fmla="*/ 1916743 w 1998270"/>
              <a:gd name="connsiteY366" fmla="*/ 1867778 h 1996549"/>
              <a:gd name="connsiteX367" fmla="*/ 1909067 w 1998270"/>
              <a:gd name="connsiteY367" fmla="*/ 1875453 h 1996549"/>
              <a:gd name="connsiteX368" fmla="*/ 1901393 w 1998270"/>
              <a:gd name="connsiteY368" fmla="*/ 1867778 h 1996549"/>
              <a:gd name="connsiteX369" fmla="*/ 1909067 w 1998270"/>
              <a:gd name="connsiteY369" fmla="*/ 1860102 h 1996549"/>
              <a:gd name="connsiteX370" fmla="*/ 1847667 w 1998270"/>
              <a:gd name="connsiteY370" fmla="*/ 1860102 h 1996549"/>
              <a:gd name="connsiteX371" fmla="*/ 1855342 w 1998270"/>
              <a:gd name="connsiteY371" fmla="*/ 1867778 h 1996549"/>
              <a:gd name="connsiteX372" fmla="*/ 1847667 w 1998270"/>
              <a:gd name="connsiteY372" fmla="*/ 1875453 h 1996549"/>
              <a:gd name="connsiteX373" fmla="*/ 1839992 w 1998270"/>
              <a:gd name="connsiteY373" fmla="*/ 1867778 h 1996549"/>
              <a:gd name="connsiteX374" fmla="*/ 1847667 w 1998270"/>
              <a:gd name="connsiteY374" fmla="*/ 1860102 h 1996549"/>
              <a:gd name="connsiteX375" fmla="*/ 1786265 w 1998270"/>
              <a:gd name="connsiteY375" fmla="*/ 1860102 h 1996549"/>
              <a:gd name="connsiteX376" fmla="*/ 1793940 w 1998270"/>
              <a:gd name="connsiteY376" fmla="*/ 1867778 h 1996549"/>
              <a:gd name="connsiteX377" fmla="*/ 1786265 w 1998270"/>
              <a:gd name="connsiteY377" fmla="*/ 1875453 h 1996549"/>
              <a:gd name="connsiteX378" fmla="*/ 1778590 w 1998270"/>
              <a:gd name="connsiteY378" fmla="*/ 1867778 h 1996549"/>
              <a:gd name="connsiteX379" fmla="*/ 1786265 w 1998270"/>
              <a:gd name="connsiteY379" fmla="*/ 1860102 h 1996549"/>
              <a:gd name="connsiteX380" fmla="*/ 1724864 w 1998270"/>
              <a:gd name="connsiteY380" fmla="*/ 1860102 h 1996549"/>
              <a:gd name="connsiteX381" fmla="*/ 1732539 w 1998270"/>
              <a:gd name="connsiteY381" fmla="*/ 1867778 h 1996549"/>
              <a:gd name="connsiteX382" fmla="*/ 1724864 w 1998270"/>
              <a:gd name="connsiteY382" fmla="*/ 1875453 h 1996549"/>
              <a:gd name="connsiteX383" fmla="*/ 1717189 w 1998270"/>
              <a:gd name="connsiteY383" fmla="*/ 1867778 h 1996549"/>
              <a:gd name="connsiteX384" fmla="*/ 1724864 w 1998270"/>
              <a:gd name="connsiteY384" fmla="*/ 1860102 h 1996549"/>
              <a:gd name="connsiteX385" fmla="*/ 373184 w 1998270"/>
              <a:gd name="connsiteY385" fmla="*/ 1806376 h 1996549"/>
              <a:gd name="connsiteX386" fmla="*/ 374036 w 1998270"/>
              <a:gd name="connsiteY386" fmla="*/ 1806376 h 1996549"/>
              <a:gd name="connsiteX387" fmla="*/ 374889 w 1998270"/>
              <a:gd name="connsiteY387" fmla="*/ 1806376 h 1996549"/>
              <a:gd name="connsiteX388" fmla="*/ 374036 w 1998270"/>
              <a:gd name="connsiteY388" fmla="*/ 1807229 h 1996549"/>
              <a:gd name="connsiteX389" fmla="*/ 373184 w 1998270"/>
              <a:gd name="connsiteY389" fmla="*/ 1806376 h 1996549"/>
              <a:gd name="connsiteX390" fmla="*/ 435437 w 1998270"/>
              <a:gd name="connsiteY390" fmla="*/ 1805011 h 1996549"/>
              <a:gd name="connsiteX391" fmla="*/ 435812 w 1998270"/>
              <a:gd name="connsiteY391" fmla="*/ 1805011 h 1996549"/>
              <a:gd name="connsiteX392" fmla="*/ 436802 w 1998270"/>
              <a:gd name="connsiteY392" fmla="*/ 1806376 h 1996549"/>
              <a:gd name="connsiteX393" fmla="*/ 435437 w 1998270"/>
              <a:gd name="connsiteY393" fmla="*/ 1807740 h 1996549"/>
              <a:gd name="connsiteX394" fmla="*/ 434073 w 1998270"/>
              <a:gd name="connsiteY394" fmla="*/ 1806376 h 1996549"/>
              <a:gd name="connsiteX395" fmla="*/ 435437 w 1998270"/>
              <a:gd name="connsiteY395" fmla="*/ 1805011 h 1996549"/>
              <a:gd name="connsiteX396" fmla="*/ 496838 w 1998270"/>
              <a:gd name="connsiteY396" fmla="*/ 1804499 h 1996549"/>
              <a:gd name="connsiteX397" fmla="*/ 498715 w 1998270"/>
              <a:gd name="connsiteY397" fmla="*/ 1806376 h 1996549"/>
              <a:gd name="connsiteX398" fmla="*/ 496838 w 1998270"/>
              <a:gd name="connsiteY398" fmla="*/ 1808252 h 1996549"/>
              <a:gd name="connsiteX399" fmla="*/ 494963 w 1998270"/>
              <a:gd name="connsiteY399" fmla="*/ 1806376 h 1996549"/>
              <a:gd name="connsiteX400" fmla="*/ 496838 w 1998270"/>
              <a:gd name="connsiteY400" fmla="*/ 1804499 h 1996549"/>
              <a:gd name="connsiteX401" fmla="*/ 558240 w 1998270"/>
              <a:gd name="connsiteY401" fmla="*/ 1803988 h 1996549"/>
              <a:gd name="connsiteX402" fmla="*/ 560627 w 1998270"/>
              <a:gd name="connsiteY402" fmla="*/ 1806376 h 1996549"/>
              <a:gd name="connsiteX403" fmla="*/ 558240 w 1998270"/>
              <a:gd name="connsiteY403" fmla="*/ 1808764 h 1996549"/>
              <a:gd name="connsiteX404" fmla="*/ 555852 w 1998270"/>
              <a:gd name="connsiteY404" fmla="*/ 1806376 h 1996549"/>
              <a:gd name="connsiteX405" fmla="*/ 558240 w 1998270"/>
              <a:gd name="connsiteY405" fmla="*/ 1803988 h 1996549"/>
              <a:gd name="connsiteX406" fmla="*/ 619641 w 1998270"/>
              <a:gd name="connsiteY406" fmla="*/ 1803477 h 1996549"/>
              <a:gd name="connsiteX407" fmla="*/ 619999 w 1998270"/>
              <a:gd name="connsiteY407" fmla="*/ 1803477 h 1996549"/>
              <a:gd name="connsiteX408" fmla="*/ 622541 w 1998270"/>
              <a:gd name="connsiteY408" fmla="*/ 1806376 h 1996549"/>
              <a:gd name="connsiteX409" fmla="*/ 619641 w 1998270"/>
              <a:gd name="connsiteY409" fmla="*/ 1809276 h 1996549"/>
              <a:gd name="connsiteX410" fmla="*/ 616742 w 1998270"/>
              <a:gd name="connsiteY410" fmla="*/ 1806376 h 1996549"/>
              <a:gd name="connsiteX411" fmla="*/ 619641 w 1998270"/>
              <a:gd name="connsiteY411" fmla="*/ 1803477 h 1996549"/>
              <a:gd name="connsiteX412" fmla="*/ 681042 w 1998270"/>
              <a:gd name="connsiteY412" fmla="*/ 1802964 h 1996549"/>
              <a:gd name="connsiteX413" fmla="*/ 684454 w 1998270"/>
              <a:gd name="connsiteY413" fmla="*/ 1806376 h 1996549"/>
              <a:gd name="connsiteX414" fmla="*/ 681042 w 1998270"/>
              <a:gd name="connsiteY414" fmla="*/ 1809787 h 1996549"/>
              <a:gd name="connsiteX415" fmla="*/ 677632 w 1998270"/>
              <a:gd name="connsiteY415" fmla="*/ 1806376 h 1996549"/>
              <a:gd name="connsiteX416" fmla="*/ 681042 w 1998270"/>
              <a:gd name="connsiteY416" fmla="*/ 1802964 h 1996549"/>
              <a:gd name="connsiteX417" fmla="*/ 743126 w 1998270"/>
              <a:gd name="connsiteY417" fmla="*/ 1802453 h 1996549"/>
              <a:gd name="connsiteX418" fmla="*/ 747049 w 1998270"/>
              <a:gd name="connsiteY418" fmla="*/ 1806376 h 1996549"/>
              <a:gd name="connsiteX419" fmla="*/ 743126 w 1998270"/>
              <a:gd name="connsiteY419" fmla="*/ 1810299 h 1996549"/>
              <a:gd name="connsiteX420" fmla="*/ 739203 w 1998270"/>
              <a:gd name="connsiteY420" fmla="*/ 1806376 h 1996549"/>
              <a:gd name="connsiteX421" fmla="*/ 743126 w 1998270"/>
              <a:gd name="connsiteY421" fmla="*/ 1802453 h 1996549"/>
              <a:gd name="connsiteX422" fmla="*/ 803845 w 1998270"/>
              <a:gd name="connsiteY422" fmla="*/ 1802112 h 1996549"/>
              <a:gd name="connsiteX423" fmla="*/ 808109 w 1998270"/>
              <a:gd name="connsiteY423" fmla="*/ 1806376 h 1996549"/>
              <a:gd name="connsiteX424" fmla="*/ 803845 w 1998270"/>
              <a:gd name="connsiteY424" fmla="*/ 1810640 h 1996549"/>
              <a:gd name="connsiteX425" fmla="*/ 799581 w 1998270"/>
              <a:gd name="connsiteY425" fmla="*/ 1806376 h 1996549"/>
              <a:gd name="connsiteX426" fmla="*/ 803845 w 1998270"/>
              <a:gd name="connsiteY426" fmla="*/ 1802112 h 1996549"/>
              <a:gd name="connsiteX427" fmla="*/ 865246 w 1998270"/>
              <a:gd name="connsiteY427" fmla="*/ 1801600 h 1996549"/>
              <a:gd name="connsiteX428" fmla="*/ 865587 w 1998270"/>
              <a:gd name="connsiteY428" fmla="*/ 1801600 h 1996549"/>
              <a:gd name="connsiteX429" fmla="*/ 870022 w 1998270"/>
              <a:gd name="connsiteY429" fmla="*/ 1806376 h 1996549"/>
              <a:gd name="connsiteX430" fmla="*/ 865246 w 1998270"/>
              <a:gd name="connsiteY430" fmla="*/ 1811152 h 1996549"/>
              <a:gd name="connsiteX431" fmla="*/ 860471 w 1998270"/>
              <a:gd name="connsiteY431" fmla="*/ 1806376 h 1996549"/>
              <a:gd name="connsiteX432" fmla="*/ 865246 w 1998270"/>
              <a:gd name="connsiteY432" fmla="*/ 1801600 h 1996549"/>
              <a:gd name="connsiteX433" fmla="*/ 926648 w 1998270"/>
              <a:gd name="connsiteY433" fmla="*/ 1801259 h 1996549"/>
              <a:gd name="connsiteX434" fmla="*/ 926989 w 1998270"/>
              <a:gd name="connsiteY434" fmla="*/ 1801259 h 1996549"/>
              <a:gd name="connsiteX435" fmla="*/ 931764 w 1998270"/>
              <a:gd name="connsiteY435" fmla="*/ 1806376 h 1996549"/>
              <a:gd name="connsiteX436" fmla="*/ 926648 w 1998270"/>
              <a:gd name="connsiteY436" fmla="*/ 1811493 h 1996549"/>
              <a:gd name="connsiteX437" fmla="*/ 921531 w 1998270"/>
              <a:gd name="connsiteY437" fmla="*/ 1806376 h 1996549"/>
              <a:gd name="connsiteX438" fmla="*/ 926648 w 1998270"/>
              <a:gd name="connsiteY438" fmla="*/ 1801259 h 1996549"/>
              <a:gd name="connsiteX439" fmla="*/ 988049 w 1998270"/>
              <a:gd name="connsiteY439" fmla="*/ 1800747 h 1996549"/>
              <a:gd name="connsiteX440" fmla="*/ 993678 w 1998270"/>
              <a:gd name="connsiteY440" fmla="*/ 1806376 h 1996549"/>
              <a:gd name="connsiteX441" fmla="*/ 988049 w 1998270"/>
              <a:gd name="connsiteY441" fmla="*/ 1812004 h 1996549"/>
              <a:gd name="connsiteX442" fmla="*/ 982421 w 1998270"/>
              <a:gd name="connsiteY442" fmla="*/ 1806376 h 1996549"/>
              <a:gd name="connsiteX443" fmla="*/ 988049 w 1998270"/>
              <a:gd name="connsiteY443" fmla="*/ 1800747 h 1996549"/>
              <a:gd name="connsiteX444" fmla="*/ 1050132 w 1998270"/>
              <a:gd name="connsiteY444" fmla="*/ 1800406 h 1996549"/>
              <a:gd name="connsiteX445" fmla="*/ 1050473 w 1998270"/>
              <a:gd name="connsiteY445" fmla="*/ 1800406 h 1996549"/>
              <a:gd name="connsiteX446" fmla="*/ 1056102 w 1998270"/>
              <a:gd name="connsiteY446" fmla="*/ 1806376 h 1996549"/>
              <a:gd name="connsiteX447" fmla="*/ 1050132 w 1998270"/>
              <a:gd name="connsiteY447" fmla="*/ 1812345 h 1996549"/>
              <a:gd name="connsiteX448" fmla="*/ 1044163 w 1998270"/>
              <a:gd name="connsiteY448" fmla="*/ 1806376 h 1996549"/>
              <a:gd name="connsiteX449" fmla="*/ 1050132 w 1998270"/>
              <a:gd name="connsiteY449" fmla="*/ 1800406 h 1996549"/>
              <a:gd name="connsiteX450" fmla="*/ 1110851 w 1998270"/>
              <a:gd name="connsiteY450" fmla="*/ 1800065 h 1996549"/>
              <a:gd name="connsiteX451" fmla="*/ 1111192 w 1998270"/>
              <a:gd name="connsiteY451" fmla="*/ 1800065 h 1996549"/>
              <a:gd name="connsiteX452" fmla="*/ 1117162 w 1998270"/>
              <a:gd name="connsiteY452" fmla="*/ 1806376 h 1996549"/>
              <a:gd name="connsiteX453" fmla="*/ 1110851 w 1998270"/>
              <a:gd name="connsiteY453" fmla="*/ 1812686 h 1996549"/>
              <a:gd name="connsiteX454" fmla="*/ 1104541 w 1998270"/>
              <a:gd name="connsiteY454" fmla="*/ 1806376 h 1996549"/>
              <a:gd name="connsiteX455" fmla="*/ 1110851 w 1998270"/>
              <a:gd name="connsiteY455" fmla="*/ 1800065 h 1996549"/>
              <a:gd name="connsiteX456" fmla="*/ 1172253 w 1998270"/>
              <a:gd name="connsiteY456" fmla="*/ 1799724 h 1996549"/>
              <a:gd name="connsiteX457" fmla="*/ 1172594 w 1998270"/>
              <a:gd name="connsiteY457" fmla="*/ 1799724 h 1996549"/>
              <a:gd name="connsiteX458" fmla="*/ 1178904 w 1998270"/>
              <a:gd name="connsiteY458" fmla="*/ 1806376 h 1996549"/>
              <a:gd name="connsiteX459" fmla="*/ 1172253 w 1998270"/>
              <a:gd name="connsiteY459" fmla="*/ 1813028 h 1996549"/>
              <a:gd name="connsiteX460" fmla="*/ 1165601 w 1998270"/>
              <a:gd name="connsiteY460" fmla="*/ 1806376 h 1996549"/>
              <a:gd name="connsiteX461" fmla="*/ 1172253 w 1998270"/>
              <a:gd name="connsiteY461" fmla="*/ 1799724 h 1996549"/>
              <a:gd name="connsiteX462" fmla="*/ 1234020 w 1998270"/>
              <a:gd name="connsiteY462" fmla="*/ 1799419 h 1996549"/>
              <a:gd name="connsiteX463" fmla="*/ 1240843 w 1998270"/>
              <a:gd name="connsiteY463" fmla="*/ 1806241 h 1996549"/>
              <a:gd name="connsiteX464" fmla="*/ 1234020 w 1998270"/>
              <a:gd name="connsiteY464" fmla="*/ 1813064 h 1996549"/>
              <a:gd name="connsiteX465" fmla="*/ 1227198 w 1998270"/>
              <a:gd name="connsiteY465" fmla="*/ 1806241 h 1996549"/>
              <a:gd name="connsiteX466" fmla="*/ 1234020 w 1998270"/>
              <a:gd name="connsiteY466" fmla="*/ 1799419 h 1996549"/>
              <a:gd name="connsiteX467" fmla="*/ 1295055 w 1998270"/>
              <a:gd name="connsiteY467" fmla="*/ 1799212 h 1996549"/>
              <a:gd name="connsiteX468" fmla="*/ 1302218 w 1998270"/>
              <a:gd name="connsiteY468" fmla="*/ 1806376 h 1996549"/>
              <a:gd name="connsiteX469" fmla="*/ 1295055 w 1998270"/>
              <a:gd name="connsiteY469" fmla="*/ 1813539 h 1996549"/>
              <a:gd name="connsiteX470" fmla="*/ 1287892 w 1998270"/>
              <a:gd name="connsiteY470" fmla="*/ 1806376 h 1996549"/>
              <a:gd name="connsiteX471" fmla="*/ 1295055 w 1998270"/>
              <a:gd name="connsiteY471" fmla="*/ 1799212 h 1996549"/>
              <a:gd name="connsiteX472" fmla="*/ 1602061 w 1998270"/>
              <a:gd name="connsiteY472" fmla="*/ 1798360 h 1996549"/>
              <a:gd name="connsiteX473" fmla="*/ 1602403 w 1998270"/>
              <a:gd name="connsiteY473" fmla="*/ 1798360 h 1996549"/>
              <a:gd name="connsiteX474" fmla="*/ 1610248 w 1998270"/>
              <a:gd name="connsiteY474" fmla="*/ 1806547 h 1996549"/>
              <a:gd name="connsiteX475" fmla="*/ 1602061 w 1998270"/>
              <a:gd name="connsiteY475" fmla="*/ 1814733 h 1996549"/>
              <a:gd name="connsiteX476" fmla="*/ 1593875 w 1998270"/>
              <a:gd name="connsiteY476" fmla="*/ 1806547 h 1996549"/>
              <a:gd name="connsiteX477" fmla="*/ 1602061 w 1998270"/>
              <a:gd name="connsiteY477" fmla="*/ 1798360 h 1996549"/>
              <a:gd name="connsiteX478" fmla="*/ 1479259 w 1998270"/>
              <a:gd name="connsiteY478" fmla="*/ 1798360 h 1996549"/>
              <a:gd name="connsiteX479" fmla="*/ 1479600 w 1998270"/>
              <a:gd name="connsiteY479" fmla="*/ 1798360 h 1996549"/>
              <a:gd name="connsiteX480" fmla="*/ 1487105 w 1998270"/>
              <a:gd name="connsiteY480" fmla="*/ 1806206 h 1996549"/>
              <a:gd name="connsiteX481" fmla="*/ 1479259 w 1998270"/>
              <a:gd name="connsiteY481" fmla="*/ 1814051 h 1996549"/>
              <a:gd name="connsiteX482" fmla="*/ 1471414 w 1998270"/>
              <a:gd name="connsiteY482" fmla="*/ 1806206 h 1996549"/>
              <a:gd name="connsiteX483" fmla="*/ 1479259 w 1998270"/>
              <a:gd name="connsiteY483" fmla="*/ 1798360 h 1996549"/>
              <a:gd name="connsiteX484" fmla="*/ 1357138 w 1998270"/>
              <a:gd name="connsiteY484" fmla="*/ 1798360 h 1996549"/>
              <a:gd name="connsiteX485" fmla="*/ 1357479 w 1998270"/>
              <a:gd name="connsiteY485" fmla="*/ 1798360 h 1996549"/>
              <a:gd name="connsiteX486" fmla="*/ 1364643 w 1998270"/>
              <a:gd name="connsiteY486" fmla="*/ 1805865 h 1996549"/>
              <a:gd name="connsiteX487" fmla="*/ 1357138 w 1998270"/>
              <a:gd name="connsiteY487" fmla="*/ 1813369 h 1996549"/>
              <a:gd name="connsiteX488" fmla="*/ 1349634 w 1998270"/>
              <a:gd name="connsiteY488" fmla="*/ 1805865 h 1996549"/>
              <a:gd name="connsiteX489" fmla="*/ 1357138 w 1998270"/>
              <a:gd name="connsiteY489" fmla="*/ 1798360 h 1996549"/>
              <a:gd name="connsiteX490" fmla="*/ 1971151 w 1998270"/>
              <a:gd name="connsiteY490" fmla="*/ 1798359 h 1996549"/>
              <a:gd name="connsiteX491" fmla="*/ 1978485 w 1998270"/>
              <a:gd name="connsiteY491" fmla="*/ 1805693 h 1996549"/>
              <a:gd name="connsiteX492" fmla="*/ 1971151 w 1998270"/>
              <a:gd name="connsiteY492" fmla="*/ 1813028 h 1996549"/>
              <a:gd name="connsiteX493" fmla="*/ 1963818 w 1998270"/>
              <a:gd name="connsiteY493" fmla="*/ 1805693 h 1996549"/>
              <a:gd name="connsiteX494" fmla="*/ 1971151 w 1998270"/>
              <a:gd name="connsiteY494" fmla="*/ 1798359 h 1996549"/>
              <a:gd name="connsiteX495" fmla="*/ 1909068 w 1998270"/>
              <a:gd name="connsiteY495" fmla="*/ 1798359 h 1996549"/>
              <a:gd name="connsiteX496" fmla="*/ 1917595 w 1998270"/>
              <a:gd name="connsiteY496" fmla="*/ 1806887 h 1996549"/>
              <a:gd name="connsiteX497" fmla="*/ 1909068 w 1998270"/>
              <a:gd name="connsiteY497" fmla="*/ 1815415 h 1996549"/>
              <a:gd name="connsiteX498" fmla="*/ 1900540 w 1998270"/>
              <a:gd name="connsiteY498" fmla="*/ 1806887 h 1996549"/>
              <a:gd name="connsiteX499" fmla="*/ 1909068 w 1998270"/>
              <a:gd name="connsiteY499" fmla="*/ 1798359 h 1996549"/>
              <a:gd name="connsiteX500" fmla="*/ 1847667 w 1998270"/>
              <a:gd name="connsiteY500" fmla="*/ 1798359 h 1996549"/>
              <a:gd name="connsiteX501" fmla="*/ 1856194 w 1998270"/>
              <a:gd name="connsiteY501" fmla="*/ 1806887 h 1996549"/>
              <a:gd name="connsiteX502" fmla="*/ 1847667 w 1998270"/>
              <a:gd name="connsiteY502" fmla="*/ 1815415 h 1996549"/>
              <a:gd name="connsiteX503" fmla="*/ 1839139 w 1998270"/>
              <a:gd name="connsiteY503" fmla="*/ 1806887 h 1996549"/>
              <a:gd name="connsiteX504" fmla="*/ 1847667 w 1998270"/>
              <a:gd name="connsiteY504" fmla="*/ 1798359 h 1996549"/>
              <a:gd name="connsiteX505" fmla="*/ 1786266 w 1998270"/>
              <a:gd name="connsiteY505" fmla="*/ 1798359 h 1996549"/>
              <a:gd name="connsiteX506" fmla="*/ 1794793 w 1998270"/>
              <a:gd name="connsiteY506" fmla="*/ 1806887 h 1996549"/>
              <a:gd name="connsiteX507" fmla="*/ 1786266 w 1998270"/>
              <a:gd name="connsiteY507" fmla="*/ 1815415 h 1996549"/>
              <a:gd name="connsiteX508" fmla="*/ 1777738 w 1998270"/>
              <a:gd name="connsiteY508" fmla="*/ 1806887 h 1996549"/>
              <a:gd name="connsiteX509" fmla="*/ 1786266 w 1998270"/>
              <a:gd name="connsiteY509" fmla="*/ 1798359 h 1996549"/>
              <a:gd name="connsiteX510" fmla="*/ 1724864 w 1998270"/>
              <a:gd name="connsiteY510" fmla="*/ 1798359 h 1996549"/>
              <a:gd name="connsiteX511" fmla="*/ 1733221 w 1998270"/>
              <a:gd name="connsiteY511" fmla="*/ 1806717 h 1996549"/>
              <a:gd name="connsiteX512" fmla="*/ 1724864 w 1998270"/>
              <a:gd name="connsiteY512" fmla="*/ 1815074 h 1996549"/>
              <a:gd name="connsiteX513" fmla="*/ 1716507 w 1998270"/>
              <a:gd name="connsiteY513" fmla="*/ 1806717 h 1996549"/>
              <a:gd name="connsiteX514" fmla="*/ 1724864 w 1998270"/>
              <a:gd name="connsiteY514" fmla="*/ 1798359 h 1996549"/>
              <a:gd name="connsiteX515" fmla="*/ 1664145 w 1998270"/>
              <a:gd name="connsiteY515" fmla="*/ 1798359 h 1996549"/>
              <a:gd name="connsiteX516" fmla="*/ 1664486 w 1998270"/>
              <a:gd name="connsiteY516" fmla="*/ 1798366 h 1996549"/>
              <a:gd name="connsiteX517" fmla="*/ 1672502 w 1998270"/>
              <a:gd name="connsiteY517" fmla="*/ 1807058 h 1996549"/>
              <a:gd name="connsiteX518" fmla="*/ 1664145 w 1998270"/>
              <a:gd name="connsiteY518" fmla="*/ 1815415 h 1996549"/>
              <a:gd name="connsiteX519" fmla="*/ 1663804 w 1998270"/>
              <a:gd name="connsiteY519" fmla="*/ 1815409 h 1996549"/>
              <a:gd name="connsiteX520" fmla="*/ 1655788 w 1998270"/>
              <a:gd name="connsiteY520" fmla="*/ 1806717 h 1996549"/>
              <a:gd name="connsiteX521" fmla="*/ 1664145 w 1998270"/>
              <a:gd name="connsiteY521" fmla="*/ 1798359 h 1996549"/>
              <a:gd name="connsiteX522" fmla="*/ 1540660 w 1998270"/>
              <a:gd name="connsiteY522" fmla="*/ 1798359 h 1996549"/>
              <a:gd name="connsiteX523" fmla="*/ 1548676 w 1998270"/>
              <a:gd name="connsiteY523" fmla="*/ 1806376 h 1996549"/>
              <a:gd name="connsiteX524" fmla="*/ 1540660 w 1998270"/>
              <a:gd name="connsiteY524" fmla="*/ 1814392 h 1996549"/>
              <a:gd name="connsiteX525" fmla="*/ 1532644 w 1998270"/>
              <a:gd name="connsiteY525" fmla="*/ 1806376 h 1996549"/>
              <a:gd name="connsiteX526" fmla="*/ 1540660 w 1998270"/>
              <a:gd name="connsiteY526" fmla="*/ 1798359 h 1996549"/>
              <a:gd name="connsiteX527" fmla="*/ 1417858 w 1998270"/>
              <a:gd name="connsiteY527" fmla="*/ 1798359 h 1996549"/>
              <a:gd name="connsiteX528" fmla="*/ 1425533 w 1998270"/>
              <a:gd name="connsiteY528" fmla="*/ 1806035 h 1996549"/>
              <a:gd name="connsiteX529" fmla="*/ 1417858 w 1998270"/>
              <a:gd name="connsiteY529" fmla="*/ 1813710 h 1996549"/>
              <a:gd name="connsiteX530" fmla="*/ 1410183 w 1998270"/>
              <a:gd name="connsiteY530" fmla="*/ 1806035 h 1996549"/>
              <a:gd name="connsiteX531" fmla="*/ 1417858 w 1998270"/>
              <a:gd name="connsiteY531" fmla="*/ 1798359 h 1996549"/>
              <a:gd name="connsiteX532" fmla="*/ 311782 w 1998270"/>
              <a:gd name="connsiteY532" fmla="*/ 1744974 h 1996549"/>
              <a:gd name="connsiteX533" fmla="*/ 312635 w 1998270"/>
              <a:gd name="connsiteY533" fmla="*/ 1744974 h 1996549"/>
              <a:gd name="connsiteX534" fmla="*/ 313487 w 1998270"/>
              <a:gd name="connsiteY534" fmla="*/ 1744974 h 1996549"/>
              <a:gd name="connsiteX535" fmla="*/ 312635 w 1998270"/>
              <a:gd name="connsiteY535" fmla="*/ 1745827 h 1996549"/>
              <a:gd name="connsiteX536" fmla="*/ 311782 w 1998270"/>
              <a:gd name="connsiteY536" fmla="*/ 1744974 h 1996549"/>
              <a:gd name="connsiteX537" fmla="*/ 374036 w 1998270"/>
              <a:gd name="connsiteY537" fmla="*/ 1743439 h 1996549"/>
              <a:gd name="connsiteX538" fmla="*/ 375571 w 1998270"/>
              <a:gd name="connsiteY538" fmla="*/ 1744974 h 1996549"/>
              <a:gd name="connsiteX539" fmla="*/ 374036 w 1998270"/>
              <a:gd name="connsiteY539" fmla="*/ 1746510 h 1996549"/>
              <a:gd name="connsiteX540" fmla="*/ 372501 w 1998270"/>
              <a:gd name="connsiteY540" fmla="*/ 1744974 h 1996549"/>
              <a:gd name="connsiteX541" fmla="*/ 374036 w 1998270"/>
              <a:gd name="connsiteY541" fmla="*/ 1743439 h 1996549"/>
              <a:gd name="connsiteX542" fmla="*/ 436119 w 1998270"/>
              <a:gd name="connsiteY542" fmla="*/ 1742928 h 1996549"/>
              <a:gd name="connsiteX543" fmla="*/ 436290 w 1998270"/>
              <a:gd name="connsiteY543" fmla="*/ 1742935 h 1996549"/>
              <a:gd name="connsiteX544" fmla="*/ 438166 w 1998270"/>
              <a:gd name="connsiteY544" fmla="*/ 1745146 h 1996549"/>
              <a:gd name="connsiteX545" fmla="*/ 436119 w 1998270"/>
              <a:gd name="connsiteY545" fmla="*/ 1747192 h 1996549"/>
              <a:gd name="connsiteX546" fmla="*/ 434073 w 1998270"/>
              <a:gd name="connsiteY546" fmla="*/ 1744975 h 1996549"/>
              <a:gd name="connsiteX547" fmla="*/ 436119 w 1998270"/>
              <a:gd name="connsiteY547" fmla="*/ 1742928 h 1996549"/>
              <a:gd name="connsiteX548" fmla="*/ 496839 w 1998270"/>
              <a:gd name="connsiteY548" fmla="*/ 1742416 h 1996549"/>
              <a:gd name="connsiteX549" fmla="*/ 497197 w 1998270"/>
              <a:gd name="connsiteY549" fmla="*/ 1742416 h 1996549"/>
              <a:gd name="connsiteX550" fmla="*/ 499397 w 1998270"/>
              <a:gd name="connsiteY550" fmla="*/ 1744974 h 1996549"/>
              <a:gd name="connsiteX551" fmla="*/ 496839 w 1998270"/>
              <a:gd name="connsiteY551" fmla="*/ 1747533 h 1996549"/>
              <a:gd name="connsiteX552" fmla="*/ 494281 w 1998270"/>
              <a:gd name="connsiteY552" fmla="*/ 1744974 h 1996549"/>
              <a:gd name="connsiteX553" fmla="*/ 496839 w 1998270"/>
              <a:gd name="connsiteY553" fmla="*/ 1742416 h 1996549"/>
              <a:gd name="connsiteX554" fmla="*/ 558240 w 1998270"/>
              <a:gd name="connsiteY554" fmla="*/ 1741904 h 1996549"/>
              <a:gd name="connsiteX555" fmla="*/ 561309 w 1998270"/>
              <a:gd name="connsiteY555" fmla="*/ 1744975 h 1996549"/>
              <a:gd name="connsiteX556" fmla="*/ 558240 w 1998270"/>
              <a:gd name="connsiteY556" fmla="*/ 1748045 h 1996549"/>
              <a:gd name="connsiteX557" fmla="*/ 555170 w 1998270"/>
              <a:gd name="connsiteY557" fmla="*/ 1744975 h 1996549"/>
              <a:gd name="connsiteX558" fmla="*/ 558240 w 1998270"/>
              <a:gd name="connsiteY558" fmla="*/ 1741904 h 1996549"/>
              <a:gd name="connsiteX559" fmla="*/ 619642 w 1998270"/>
              <a:gd name="connsiteY559" fmla="*/ 1741392 h 1996549"/>
              <a:gd name="connsiteX560" fmla="*/ 623223 w 1998270"/>
              <a:gd name="connsiteY560" fmla="*/ 1744974 h 1996549"/>
              <a:gd name="connsiteX561" fmla="*/ 619642 w 1998270"/>
              <a:gd name="connsiteY561" fmla="*/ 1748556 h 1996549"/>
              <a:gd name="connsiteX562" fmla="*/ 616060 w 1998270"/>
              <a:gd name="connsiteY562" fmla="*/ 1744974 h 1996549"/>
              <a:gd name="connsiteX563" fmla="*/ 619642 w 1998270"/>
              <a:gd name="connsiteY563" fmla="*/ 1741392 h 1996549"/>
              <a:gd name="connsiteX564" fmla="*/ 681042 w 1998270"/>
              <a:gd name="connsiteY564" fmla="*/ 1740881 h 1996549"/>
              <a:gd name="connsiteX565" fmla="*/ 681383 w 1998270"/>
              <a:gd name="connsiteY565" fmla="*/ 1740881 h 1996549"/>
              <a:gd name="connsiteX566" fmla="*/ 685136 w 1998270"/>
              <a:gd name="connsiteY566" fmla="*/ 1744975 h 1996549"/>
              <a:gd name="connsiteX567" fmla="*/ 681042 w 1998270"/>
              <a:gd name="connsiteY567" fmla="*/ 1749068 h 1996549"/>
              <a:gd name="connsiteX568" fmla="*/ 676949 w 1998270"/>
              <a:gd name="connsiteY568" fmla="*/ 1744975 h 1996549"/>
              <a:gd name="connsiteX569" fmla="*/ 681042 w 1998270"/>
              <a:gd name="connsiteY569" fmla="*/ 1740881 h 1996549"/>
              <a:gd name="connsiteX570" fmla="*/ 743125 w 1998270"/>
              <a:gd name="connsiteY570" fmla="*/ 1740369 h 1996549"/>
              <a:gd name="connsiteX571" fmla="*/ 747730 w 1998270"/>
              <a:gd name="connsiteY571" fmla="*/ 1744975 h 1996549"/>
              <a:gd name="connsiteX572" fmla="*/ 743125 w 1998270"/>
              <a:gd name="connsiteY572" fmla="*/ 1749580 h 1996549"/>
              <a:gd name="connsiteX573" fmla="*/ 738521 w 1998270"/>
              <a:gd name="connsiteY573" fmla="*/ 1744975 h 1996549"/>
              <a:gd name="connsiteX574" fmla="*/ 743125 w 1998270"/>
              <a:gd name="connsiteY574" fmla="*/ 1740369 h 1996549"/>
              <a:gd name="connsiteX575" fmla="*/ 803845 w 1998270"/>
              <a:gd name="connsiteY575" fmla="*/ 1740028 h 1996549"/>
              <a:gd name="connsiteX576" fmla="*/ 808791 w 1998270"/>
              <a:gd name="connsiteY576" fmla="*/ 1744975 h 1996549"/>
              <a:gd name="connsiteX577" fmla="*/ 803845 w 1998270"/>
              <a:gd name="connsiteY577" fmla="*/ 1749921 h 1996549"/>
              <a:gd name="connsiteX578" fmla="*/ 798899 w 1998270"/>
              <a:gd name="connsiteY578" fmla="*/ 1744975 h 1996549"/>
              <a:gd name="connsiteX579" fmla="*/ 803845 w 1998270"/>
              <a:gd name="connsiteY579" fmla="*/ 1740028 h 1996549"/>
              <a:gd name="connsiteX580" fmla="*/ 865247 w 1998270"/>
              <a:gd name="connsiteY580" fmla="*/ 1739516 h 1996549"/>
              <a:gd name="connsiteX581" fmla="*/ 870705 w 1998270"/>
              <a:gd name="connsiteY581" fmla="*/ 1744974 h 1996549"/>
              <a:gd name="connsiteX582" fmla="*/ 865247 w 1998270"/>
              <a:gd name="connsiteY582" fmla="*/ 1750432 h 1996549"/>
              <a:gd name="connsiteX583" fmla="*/ 859789 w 1998270"/>
              <a:gd name="connsiteY583" fmla="*/ 1744974 h 1996549"/>
              <a:gd name="connsiteX584" fmla="*/ 865247 w 1998270"/>
              <a:gd name="connsiteY584" fmla="*/ 1739516 h 1996549"/>
              <a:gd name="connsiteX585" fmla="*/ 926647 w 1998270"/>
              <a:gd name="connsiteY585" fmla="*/ 1739005 h 1996549"/>
              <a:gd name="connsiteX586" fmla="*/ 926988 w 1998270"/>
              <a:gd name="connsiteY586" fmla="*/ 1739005 h 1996549"/>
              <a:gd name="connsiteX587" fmla="*/ 932616 w 1998270"/>
              <a:gd name="connsiteY587" fmla="*/ 1744975 h 1996549"/>
              <a:gd name="connsiteX588" fmla="*/ 926647 w 1998270"/>
              <a:gd name="connsiteY588" fmla="*/ 1750944 h 1996549"/>
              <a:gd name="connsiteX589" fmla="*/ 920678 w 1998270"/>
              <a:gd name="connsiteY589" fmla="*/ 1744975 h 1996549"/>
              <a:gd name="connsiteX590" fmla="*/ 926647 w 1998270"/>
              <a:gd name="connsiteY590" fmla="*/ 1739005 h 1996549"/>
              <a:gd name="connsiteX591" fmla="*/ 988048 w 1998270"/>
              <a:gd name="connsiteY591" fmla="*/ 1738664 h 1996549"/>
              <a:gd name="connsiteX592" fmla="*/ 988390 w 1998270"/>
              <a:gd name="connsiteY592" fmla="*/ 1738664 h 1996549"/>
              <a:gd name="connsiteX593" fmla="*/ 994359 w 1998270"/>
              <a:gd name="connsiteY593" fmla="*/ 1744975 h 1996549"/>
              <a:gd name="connsiteX594" fmla="*/ 988048 w 1998270"/>
              <a:gd name="connsiteY594" fmla="*/ 1751285 h 1996549"/>
              <a:gd name="connsiteX595" fmla="*/ 981738 w 1998270"/>
              <a:gd name="connsiteY595" fmla="*/ 1744975 h 1996549"/>
              <a:gd name="connsiteX596" fmla="*/ 988048 w 1998270"/>
              <a:gd name="connsiteY596" fmla="*/ 1738664 h 1996549"/>
              <a:gd name="connsiteX597" fmla="*/ 1050133 w 1998270"/>
              <a:gd name="connsiteY597" fmla="*/ 1738323 h 1996549"/>
              <a:gd name="connsiteX598" fmla="*/ 1050474 w 1998270"/>
              <a:gd name="connsiteY598" fmla="*/ 1738323 h 1996549"/>
              <a:gd name="connsiteX599" fmla="*/ 1056785 w 1998270"/>
              <a:gd name="connsiteY599" fmla="*/ 1744975 h 1996549"/>
              <a:gd name="connsiteX600" fmla="*/ 1050133 w 1998270"/>
              <a:gd name="connsiteY600" fmla="*/ 1751627 h 1996549"/>
              <a:gd name="connsiteX601" fmla="*/ 1043481 w 1998270"/>
              <a:gd name="connsiteY601" fmla="*/ 1744975 h 1996549"/>
              <a:gd name="connsiteX602" fmla="*/ 1050133 w 1998270"/>
              <a:gd name="connsiteY602" fmla="*/ 1738323 h 1996549"/>
              <a:gd name="connsiteX603" fmla="*/ 1110852 w 1998270"/>
              <a:gd name="connsiteY603" fmla="*/ 1737981 h 1996549"/>
              <a:gd name="connsiteX604" fmla="*/ 1117845 w 1998270"/>
              <a:gd name="connsiteY604" fmla="*/ 1744974 h 1996549"/>
              <a:gd name="connsiteX605" fmla="*/ 1110852 w 1998270"/>
              <a:gd name="connsiteY605" fmla="*/ 1751967 h 1996549"/>
              <a:gd name="connsiteX606" fmla="*/ 1103859 w 1998270"/>
              <a:gd name="connsiteY606" fmla="*/ 1744974 h 1996549"/>
              <a:gd name="connsiteX607" fmla="*/ 1110852 w 1998270"/>
              <a:gd name="connsiteY607" fmla="*/ 1737981 h 1996549"/>
              <a:gd name="connsiteX608" fmla="*/ 1172252 w 1998270"/>
              <a:gd name="connsiteY608" fmla="*/ 1737640 h 1996549"/>
              <a:gd name="connsiteX609" fmla="*/ 1179586 w 1998270"/>
              <a:gd name="connsiteY609" fmla="*/ 1744974 h 1996549"/>
              <a:gd name="connsiteX610" fmla="*/ 1172252 w 1998270"/>
              <a:gd name="connsiteY610" fmla="*/ 1752309 h 1996549"/>
              <a:gd name="connsiteX611" fmla="*/ 1164919 w 1998270"/>
              <a:gd name="connsiteY611" fmla="*/ 1744974 h 1996549"/>
              <a:gd name="connsiteX612" fmla="*/ 1172252 w 1998270"/>
              <a:gd name="connsiteY612" fmla="*/ 1737640 h 1996549"/>
              <a:gd name="connsiteX613" fmla="*/ 1233654 w 1998270"/>
              <a:gd name="connsiteY613" fmla="*/ 1737299 h 1996549"/>
              <a:gd name="connsiteX614" fmla="*/ 1241329 w 1998270"/>
              <a:gd name="connsiteY614" fmla="*/ 1744975 h 1996549"/>
              <a:gd name="connsiteX615" fmla="*/ 1233654 w 1998270"/>
              <a:gd name="connsiteY615" fmla="*/ 1752650 h 1996549"/>
              <a:gd name="connsiteX616" fmla="*/ 1225979 w 1998270"/>
              <a:gd name="connsiteY616" fmla="*/ 1744975 h 1996549"/>
              <a:gd name="connsiteX617" fmla="*/ 1233654 w 1998270"/>
              <a:gd name="connsiteY617" fmla="*/ 1737299 h 1996549"/>
              <a:gd name="connsiteX618" fmla="*/ 1295054 w 1998270"/>
              <a:gd name="connsiteY618" fmla="*/ 1736958 h 1996549"/>
              <a:gd name="connsiteX619" fmla="*/ 1303071 w 1998270"/>
              <a:gd name="connsiteY619" fmla="*/ 1744975 h 1996549"/>
              <a:gd name="connsiteX620" fmla="*/ 1295054 w 1998270"/>
              <a:gd name="connsiteY620" fmla="*/ 1752991 h 1996549"/>
              <a:gd name="connsiteX621" fmla="*/ 1287039 w 1998270"/>
              <a:gd name="connsiteY621" fmla="*/ 1744975 h 1996549"/>
              <a:gd name="connsiteX622" fmla="*/ 1295054 w 1998270"/>
              <a:gd name="connsiteY622" fmla="*/ 1736958 h 1996549"/>
              <a:gd name="connsiteX623" fmla="*/ 1971152 w 1998270"/>
              <a:gd name="connsiteY623" fmla="*/ 1736788 h 1996549"/>
              <a:gd name="connsiteX624" fmla="*/ 1971493 w 1998270"/>
              <a:gd name="connsiteY624" fmla="*/ 1736788 h 1996549"/>
              <a:gd name="connsiteX625" fmla="*/ 1979339 w 1998270"/>
              <a:gd name="connsiteY625" fmla="*/ 1744975 h 1996549"/>
              <a:gd name="connsiteX626" fmla="*/ 1971152 w 1998270"/>
              <a:gd name="connsiteY626" fmla="*/ 1753161 h 1996549"/>
              <a:gd name="connsiteX627" fmla="*/ 1962965 w 1998270"/>
              <a:gd name="connsiteY627" fmla="*/ 1744975 h 1996549"/>
              <a:gd name="connsiteX628" fmla="*/ 1971152 w 1998270"/>
              <a:gd name="connsiteY628" fmla="*/ 1736788 h 1996549"/>
              <a:gd name="connsiteX629" fmla="*/ 1357139 w 1998270"/>
              <a:gd name="connsiteY629" fmla="*/ 1736788 h 1996549"/>
              <a:gd name="connsiteX630" fmla="*/ 1357480 w 1998270"/>
              <a:gd name="connsiteY630" fmla="*/ 1736788 h 1996549"/>
              <a:gd name="connsiteX631" fmla="*/ 1365326 w 1998270"/>
              <a:gd name="connsiteY631" fmla="*/ 1744975 h 1996549"/>
              <a:gd name="connsiteX632" fmla="*/ 1357139 w 1998270"/>
              <a:gd name="connsiteY632" fmla="*/ 1753161 h 1996549"/>
              <a:gd name="connsiteX633" fmla="*/ 1348952 w 1998270"/>
              <a:gd name="connsiteY633" fmla="*/ 1744975 h 1996549"/>
              <a:gd name="connsiteX634" fmla="*/ 1357139 w 1998270"/>
              <a:gd name="connsiteY634" fmla="*/ 1736788 h 1996549"/>
              <a:gd name="connsiteX635" fmla="*/ 1417858 w 1998270"/>
              <a:gd name="connsiteY635" fmla="*/ 1736446 h 1996549"/>
              <a:gd name="connsiteX636" fmla="*/ 1426385 w 1998270"/>
              <a:gd name="connsiteY636" fmla="*/ 1744974 h 1996549"/>
              <a:gd name="connsiteX637" fmla="*/ 1417858 w 1998270"/>
              <a:gd name="connsiteY637" fmla="*/ 1753502 h 1996549"/>
              <a:gd name="connsiteX638" fmla="*/ 1409330 w 1998270"/>
              <a:gd name="connsiteY638" fmla="*/ 1744974 h 1996549"/>
              <a:gd name="connsiteX639" fmla="*/ 1417858 w 1998270"/>
              <a:gd name="connsiteY639" fmla="*/ 1736446 h 1996549"/>
              <a:gd name="connsiteX640" fmla="*/ 1479259 w 1998270"/>
              <a:gd name="connsiteY640" fmla="*/ 1736276 h 1996549"/>
              <a:gd name="connsiteX641" fmla="*/ 1487958 w 1998270"/>
              <a:gd name="connsiteY641" fmla="*/ 1744975 h 1996549"/>
              <a:gd name="connsiteX642" fmla="*/ 1479259 w 1998270"/>
              <a:gd name="connsiteY642" fmla="*/ 1753673 h 1996549"/>
              <a:gd name="connsiteX643" fmla="*/ 1470561 w 1998270"/>
              <a:gd name="connsiteY643" fmla="*/ 1744975 h 1996549"/>
              <a:gd name="connsiteX644" fmla="*/ 1479259 w 1998270"/>
              <a:gd name="connsiteY644" fmla="*/ 1736276 h 1996549"/>
              <a:gd name="connsiteX645" fmla="*/ 1541026 w 1998270"/>
              <a:gd name="connsiteY645" fmla="*/ 1735971 h 1996549"/>
              <a:gd name="connsiteX646" fmla="*/ 1549895 w 1998270"/>
              <a:gd name="connsiteY646" fmla="*/ 1744840 h 1996549"/>
              <a:gd name="connsiteX647" fmla="*/ 1541026 w 1998270"/>
              <a:gd name="connsiteY647" fmla="*/ 1753709 h 1996549"/>
              <a:gd name="connsiteX648" fmla="*/ 1532157 w 1998270"/>
              <a:gd name="connsiteY648" fmla="*/ 1744840 h 1996549"/>
              <a:gd name="connsiteX649" fmla="*/ 1541026 w 1998270"/>
              <a:gd name="connsiteY649" fmla="*/ 1735971 h 1996549"/>
              <a:gd name="connsiteX650" fmla="*/ 1602061 w 1998270"/>
              <a:gd name="connsiteY650" fmla="*/ 1735935 h 1996549"/>
              <a:gd name="connsiteX651" fmla="*/ 1611101 w 1998270"/>
              <a:gd name="connsiteY651" fmla="*/ 1744975 h 1996549"/>
              <a:gd name="connsiteX652" fmla="*/ 1602061 w 1998270"/>
              <a:gd name="connsiteY652" fmla="*/ 1754015 h 1996549"/>
              <a:gd name="connsiteX653" fmla="*/ 1593022 w 1998270"/>
              <a:gd name="connsiteY653" fmla="*/ 1744975 h 1996549"/>
              <a:gd name="connsiteX654" fmla="*/ 1602061 w 1998270"/>
              <a:gd name="connsiteY654" fmla="*/ 1735935 h 1996549"/>
              <a:gd name="connsiteX655" fmla="*/ 1724864 w 1998270"/>
              <a:gd name="connsiteY655" fmla="*/ 1735764 h 1996549"/>
              <a:gd name="connsiteX656" fmla="*/ 1734074 w 1998270"/>
              <a:gd name="connsiteY656" fmla="*/ 1744975 h 1996549"/>
              <a:gd name="connsiteX657" fmla="*/ 1724864 w 1998270"/>
              <a:gd name="connsiteY657" fmla="*/ 1754185 h 1996549"/>
              <a:gd name="connsiteX658" fmla="*/ 1715654 w 1998270"/>
              <a:gd name="connsiteY658" fmla="*/ 1744975 h 1996549"/>
              <a:gd name="connsiteX659" fmla="*/ 1724864 w 1998270"/>
              <a:gd name="connsiteY659" fmla="*/ 1735764 h 1996549"/>
              <a:gd name="connsiteX660" fmla="*/ 1664145 w 1998270"/>
              <a:gd name="connsiteY660" fmla="*/ 1735764 h 1996549"/>
              <a:gd name="connsiteX661" fmla="*/ 1673355 w 1998270"/>
              <a:gd name="connsiteY661" fmla="*/ 1744975 h 1996549"/>
              <a:gd name="connsiteX662" fmla="*/ 1664145 w 1998270"/>
              <a:gd name="connsiteY662" fmla="*/ 1754185 h 1996549"/>
              <a:gd name="connsiteX663" fmla="*/ 1654935 w 1998270"/>
              <a:gd name="connsiteY663" fmla="*/ 1744975 h 1996549"/>
              <a:gd name="connsiteX664" fmla="*/ 1664145 w 1998270"/>
              <a:gd name="connsiteY664" fmla="*/ 1735764 h 1996549"/>
              <a:gd name="connsiteX665" fmla="*/ 1909067 w 1998270"/>
              <a:gd name="connsiteY665" fmla="*/ 1735594 h 1996549"/>
              <a:gd name="connsiteX666" fmla="*/ 1909409 w 1998270"/>
              <a:gd name="connsiteY666" fmla="*/ 1735594 h 1996549"/>
              <a:gd name="connsiteX667" fmla="*/ 1918448 w 1998270"/>
              <a:gd name="connsiteY667" fmla="*/ 1744974 h 1996549"/>
              <a:gd name="connsiteX668" fmla="*/ 1909067 w 1998270"/>
              <a:gd name="connsiteY668" fmla="*/ 1754355 h 1996549"/>
              <a:gd name="connsiteX669" fmla="*/ 1899687 w 1998270"/>
              <a:gd name="connsiteY669" fmla="*/ 1744974 h 1996549"/>
              <a:gd name="connsiteX670" fmla="*/ 1909067 w 1998270"/>
              <a:gd name="connsiteY670" fmla="*/ 1735594 h 1996549"/>
              <a:gd name="connsiteX671" fmla="*/ 1847667 w 1998270"/>
              <a:gd name="connsiteY671" fmla="*/ 1735594 h 1996549"/>
              <a:gd name="connsiteX672" fmla="*/ 1848008 w 1998270"/>
              <a:gd name="connsiteY672" fmla="*/ 1735594 h 1996549"/>
              <a:gd name="connsiteX673" fmla="*/ 1857047 w 1998270"/>
              <a:gd name="connsiteY673" fmla="*/ 1744974 h 1996549"/>
              <a:gd name="connsiteX674" fmla="*/ 1847667 w 1998270"/>
              <a:gd name="connsiteY674" fmla="*/ 1754355 h 1996549"/>
              <a:gd name="connsiteX675" fmla="*/ 1838286 w 1998270"/>
              <a:gd name="connsiteY675" fmla="*/ 1744974 h 1996549"/>
              <a:gd name="connsiteX676" fmla="*/ 1847667 w 1998270"/>
              <a:gd name="connsiteY676" fmla="*/ 1735594 h 1996549"/>
              <a:gd name="connsiteX677" fmla="*/ 1786266 w 1998270"/>
              <a:gd name="connsiteY677" fmla="*/ 1735594 h 1996549"/>
              <a:gd name="connsiteX678" fmla="*/ 1786607 w 1998270"/>
              <a:gd name="connsiteY678" fmla="*/ 1735594 h 1996549"/>
              <a:gd name="connsiteX679" fmla="*/ 1795646 w 1998270"/>
              <a:gd name="connsiteY679" fmla="*/ 1744974 h 1996549"/>
              <a:gd name="connsiteX680" fmla="*/ 1786266 w 1998270"/>
              <a:gd name="connsiteY680" fmla="*/ 1754355 h 1996549"/>
              <a:gd name="connsiteX681" fmla="*/ 1776885 w 1998270"/>
              <a:gd name="connsiteY681" fmla="*/ 1744974 h 1996549"/>
              <a:gd name="connsiteX682" fmla="*/ 1786266 w 1998270"/>
              <a:gd name="connsiteY682" fmla="*/ 1735594 h 1996549"/>
              <a:gd name="connsiteX683" fmla="*/ 251234 w 1998270"/>
              <a:gd name="connsiteY683" fmla="*/ 1682550 h 1996549"/>
              <a:gd name="connsiteX684" fmla="*/ 251626 w 1998270"/>
              <a:gd name="connsiteY684" fmla="*/ 1682550 h 1996549"/>
              <a:gd name="connsiteX685" fmla="*/ 252257 w 1998270"/>
              <a:gd name="connsiteY685" fmla="*/ 1683574 h 1996549"/>
              <a:gd name="connsiteX686" fmla="*/ 251234 w 1998270"/>
              <a:gd name="connsiteY686" fmla="*/ 1684597 h 1996549"/>
              <a:gd name="connsiteX687" fmla="*/ 250211 w 1998270"/>
              <a:gd name="connsiteY687" fmla="*/ 1683574 h 1996549"/>
              <a:gd name="connsiteX688" fmla="*/ 251234 w 1998270"/>
              <a:gd name="connsiteY688" fmla="*/ 1682550 h 1996549"/>
              <a:gd name="connsiteX689" fmla="*/ 312635 w 1998270"/>
              <a:gd name="connsiteY689" fmla="*/ 1682038 h 1996549"/>
              <a:gd name="connsiteX690" fmla="*/ 314170 w 1998270"/>
              <a:gd name="connsiteY690" fmla="*/ 1683573 h 1996549"/>
              <a:gd name="connsiteX691" fmla="*/ 312635 w 1998270"/>
              <a:gd name="connsiteY691" fmla="*/ 1685109 h 1996549"/>
              <a:gd name="connsiteX692" fmla="*/ 311100 w 1998270"/>
              <a:gd name="connsiteY692" fmla="*/ 1683573 h 1996549"/>
              <a:gd name="connsiteX693" fmla="*/ 312635 w 1998270"/>
              <a:gd name="connsiteY693" fmla="*/ 1682038 h 1996549"/>
              <a:gd name="connsiteX694" fmla="*/ 374036 w 1998270"/>
              <a:gd name="connsiteY694" fmla="*/ 1681526 h 1996549"/>
              <a:gd name="connsiteX695" fmla="*/ 376083 w 1998270"/>
              <a:gd name="connsiteY695" fmla="*/ 1683573 h 1996549"/>
              <a:gd name="connsiteX696" fmla="*/ 374036 w 1998270"/>
              <a:gd name="connsiteY696" fmla="*/ 1685620 h 1996549"/>
              <a:gd name="connsiteX697" fmla="*/ 371990 w 1998270"/>
              <a:gd name="connsiteY697" fmla="*/ 1683573 h 1996549"/>
              <a:gd name="connsiteX698" fmla="*/ 374036 w 1998270"/>
              <a:gd name="connsiteY698" fmla="*/ 1681526 h 1996549"/>
              <a:gd name="connsiteX699" fmla="*/ 436120 w 1998270"/>
              <a:gd name="connsiteY699" fmla="*/ 1680844 h 1996549"/>
              <a:gd name="connsiteX700" fmla="*/ 438849 w 1998270"/>
              <a:gd name="connsiteY700" fmla="*/ 1683573 h 1996549"/>
              <a:gd name="connsiteX701" fmla="*/ 436120 w 1998270"/>
              <a:gd name="connsiteY701" fmla="*/ 1686302 h 1996549"/>
              <a:gd name="connsiteX702" fmla="*/ 433391 w 1998270"/>
              <a:gd name="connsiteY702" fmla="*/ 1683573 h 1996549"/>
              <a:gd name="connsiteX703" fmla="*/ 436120 w 1998270"/>
              <a:gd name="connsiteY703" fmla="*/ 1680844 h 1996549"/>
              <a:gd name="connsiteX704" fmla="*/ 496838 w 1998270"/>
              <a:gd name="connsiteY704" fmla="*/ 1680333 h 1996549"/>
              <a:gd name="connsiteX705" fmla="*/ 497196 w 1998270"/>
              <a:gd name="connsiteY705" fmla="*/ 1680333 h 1996549"/>
              <a:gd name="connsiteX706" fmla="*/ 500079 w 1998270"/>
              <a:gd name="connsiteY706" fmla="*/ 1683573 h 1996549"/>
              <a:gd name="connsiteX707" fmla="*/ 496838 w 1998270"/>
              <a:gd name="connsiteY707" fmla="*/ 1686814 h 1996549"/>
              <a:gd name="connsiteX708" fmla="*/ 493598 w 1998270"/>
              <a:gd name="connsiteY708" fmla="*/ 1683573 h 1996549"/>
              <a:gd name="connsiteX709" fmla="*/ 496838 w 1998270"/>
              <a:gd name="connsiteY709" fmla="*/ 1680333 h 1996549"/>
              <a:gd name="connsiteX710" fmla="*/ 558240 w 1998270"/>
              <a:gd name="connsiteY710" fmla="*/ 1679821 h 1996549"/>
              <a:gd name="connsiteX711" fmla="*/ 561992 w 1998270"/>
              <a:gd name="connsiteY711" fmla="*/ 1683574 h 1996549"/>
              <a:gd name="connsiteX712" fmla="*/ 558240 w 1998270"/>
              <a:gd name="connsiteY712" fmla="*/ 1687326 h 1996549"/>
              <a:gd name="connsiteX713" fmla="*/ 554488 w 1998270"/>
              <a:gd name="connsiteY713" fmla="*/ 1683574 h 1996549"/>
              <a:gd name="connsiteX714" fmla="*/ 558240 w 1998270"/>
              <a:gd name="connsiteY714" fmla="*/ 1679821 h 1996549"/>
              <a:gd name="connsiteX715" fmla="*/ 743126 w 1998270"/>
              <a:gd name="connsiteY715" fmla="*/ 1678968 h 1996549"/>
              <a:gd name="connsiteX716" fmla="*/ 748413 w 1998270"/>
              <a:gd name="connsiteY716" fmla="*/ 1684256 h 1996549"/>
              <a:gd name="connsiteX717" fmla="*/ 743126 w 1998270"/>
              <a:gd name="connsiteY717" fmla="*/ 1689543 h 1996549"/>
              <a:gd name="connsiteX718" fmla="*/ 737839 w 1998270"/>
              <a:gd name="connsiteY718" fmla="*/ 1684256 h 1996549"/>
              <a:gd name="connsiteX719" fmla="*/ 743126 w 1998270"/>
              <a:gd name="connsiteY719" fmla="*/ 1678968 h 1996549"/>
              <a:gd name="connsiteX720" fmla="*/ 681042 w 1998270"/>
              <a:gd name="connsiteY720" fmla="*/ 1678968 h 1996549"/>
              <a:gd name="connsiteX721" fmla="*/ 681384 w 1998270"/>
              <a:gd name="connsiteY721" fmla="*/ 1678968 h 1996549"/>
              <a:gd name="connsiteX722" fmla="*/ 685818 w 1998270"/>
              <a:gd name="connsiteY722" fmla="*/ 1683744 h 1996549"/>
              <a:gd name="connsiteX723" fmla="*/ 681042 w 1998270"/>
              <a:gd name="connsiteY723" fmla="*/ 1688520 h 1996549"/>
              <a:gd name="connsiteX724" fmla="*/ 676267 w 1998270"/>
              <a:gd name="connsiteY724" fmla="*/ 1683744 h 1996549"/>
              <a:gd name="connsiteX725" fmla="*/ 681042 w 1998270"/>
              <a:gd name="connsiteY725" fmla="*/ 1678968 h 1996549"/>
              <a:gd name="connsiteX726" fmla="*/ 619642 w 1998270"/>
              <a:gd name="connsiteY726" fmla="*/ 1678968 h 1996549"/>
              <a:gd name="connsiteX727" fmla="*/ 623906 w 1998270"/>
              <a:gd name="connsiteY727" fmla="*/ 1683232 h 1996549"/>
              <a:gd name="connsiteX728" fmla="*/ 619642 w 1998270"/>
              <a:gd name="connsiteY728" fmla="*/ 1687496 h 1996549"/>
              <a:gd name="connsiteX729" fmla="*/ 615378 w 1998270"/>
              <a:gd name="connsiteY729" fmla="*/ 1683232 h 1996549"/>
              <a:gd name="connsiteX730" fmla="*/ 619642 w 1998270"/>
              <a:gd name="connsiteY730" fmla="*/ 1678968 h 1996549"/>
              <a:gd name="connsiteX731" fmla="*/ 803845 w 1998270"/>
              <a:gd name="connsiteY731" fmla="*/ 1677945 h 1996549"/>
              <a:gd name="connsiteX732" fmla="*/ 809474 w 1998270"/>
              <a:gd name="connsiteY732" fmla="*/ 1683574 h 1996549"/>
              <a:gd name="connsiteX733" fmla="*/ 803845 w 1998270"/>
              <a:gd name="connsiteY733" fmla="*/ 1689202 h 1996549"/>
              <a:gd name="connsiteX734" fmla="*/ 798217 w 1998270"/>
              <a:gd name="connsiteY734" fmla="*/ 1683574 h 1996549"/>
              <a:gd name="connsiteX735" fmla="*/ 803845 w 1998270"/>
              <a:gd name="connsiteY735" fmla="*/ 1677945 h 1996549"/>
              <a:gd name="connsiteX736" fmla="*/ 865246 w 1998270"/>
              <a:gd name="connsiteY736" fmla="*/ 1677433 h 1996549"/>
              <a:gd name="connsiteX737" fmla="*/ 871386 w 1998270"/>
              <a:gd name="connsiteY737" fmla="*/ 1683574 h 1996549"/>
              <a:gd name="connsiteX738" fmla="*/ 865246 w 1998270"/>
              <a:gd name="connsiteY738" fmla="*/ 1689714 h 1996549"/>
              <a:gd name="connsiteX739" fmla="*/ 859106 w 1998270"/>
              <a:gd name="connsiteY739" fmla="*/ 1683574 h 1996549"/>
              <a:gd name="connsiteX740" fmla="*/ 865246 w 1998270"/>
              <a:gd name="connsiteY740" fmla="*/ 1677433 h 1996549"/>
              <a:gd name="connsiteX741" fmla="*/ 926648 w 1998270"/>
              <a:gd name="connsiteY741" fmla="*/ 1676922 h 1996549"/>
              <a:gd name="connsiteX742" fmla="*/ 926989 w 1998270"/>
              <a:gd name="connsiteY742" fmla="*/ 1676922 h 1996549"/>
              <a:gd name="connsiteX743" fmla="*/ 933299 w 1998270"/>
              <a:gd name="connsiteY743" fmla="*/ 1683574 h 1996549"/>
              <a:gd name="connsiteX744" fmla="*/ 926648 w 1998270"/>
              <a:gd name="connsiteY744" fmla="*/ 1690226 h 1996549"/>
              <a:gd name="connsiteX745" fmla="*/ 919996 w 1998270"/>
              <a:gd name="connsiteY745" fmla="*/ 1683574 h 1996549"/>
              <a:gd name="connsiteX746" fmla="*/ 926648 w 1998270"/>
              <a:gd name="connsiteY746" fmla="*/ 1676922 h 1996549"/>
              <a:gd name="connsiteX747" fmla="*/ 988415 w 1998270"/>
              <a:gd name="connsiteY747" fmla="*/ 1676446 h 1996549"/>
              <a:gd name="connsiteX748" fmla="*/ 995408 w 1998270"/>
              <a:gd name="connsiteY748" fmla="*/ 1683439 h 1996549"/>
              <a:gd name="connsiteX749" fmla="*/ 988415 w 1998270"/>
              <a:gd name="connsiteY749" fmla="*/ 1690432 h 1996549"/>
              <a:gd name="connsiteX750" fmla="*/ 981422 w 1998270"/>
              <a:gd name="connsiteY750" fmla="*/ 1683439 h 1996549"/>
              <a:gd name="connsiteX751" fmla="*/ 988415 w 1998270"/>
              <a:gd name="connsiteY751" fmla="*/ 1676446 h 1996549"/>
              <a:gd name="connsiteX752" fmla="*/ 1050132 w 1998270"/>
              <a:gd name="connsiteY752" fmla="*/ 1676239 h 1996549"/>
              <a:gd name="connsiteX753" fmla="*/ 1057466 w 1998270"/>
              <a:gd name="connsiteY753" fmla="*/ 1683573 h 1996549"/>
              <a:gd name="connsiteX754" fmla="*/ 1050132 w 1998270"/>
              <a:gd name="connsiteY754" fmla="*/ 1690908 h 1996549"/>
              <a:gd name="connsiteX755" fmla="*/ 1042799 w 1998270"/>
              <a:gd name="connsiteY755" fmla="*/ 1683573 h 1996549"/>
              <a:gd name="connsiteX756" fmla="*/ 1050132 w 1998270"/>
              <a:gd name="connsiteY756" fmla="*/ 1676239 h 1996549"/>
              <a:gd name="connsiteX757" fmla="*/ 1110851 w 1998270"/>
              <a:gd name="connsiteY757" fmla="*/ 1675728 h 1996549"/>
              <a:gd name="connsiteX758" fmla="*/ 1111192 w 1998270"/>
              <a:gd name="connsiteY758" fmla="*/ 1675728 h 1996549"/>
              <a:gd name="connsiteX759" fmla="*/ 1118697 w 1998270"/>
              <a:gd name="connsiteY759" fmla="*/ 1683574 h 1996549"/>
              <a:gd name="connsiteX760" fmla="*/ 1110851 w 1998270"/>
              <a:gd name="connsiteY760" fmla="*/ 1691419 h 1996549"/>
              <a:gd name="connsiteX761" fmla="*/ 1103006 w 1998270"/>
              <a:gd name="connsiteY761" fmla="*/ 1683574 h 1996549"/>
              <a:gd name="connsiteX762" fmla="*/ 1110851 w 1998270"/>
              <a:gd name="connsiteY762" fmla="*/ 1675728 h 1996549"/>
              <a:gd name="connsiteX763" fmla="*/ 1172253 w 1998270"/>
              <a:gd name="connsiteY763" fmla="*/ 1675387 h 1996549"/>
              <a:gd name="connsiteX764" fmla="*/ 1172594 w 1998270"/>
              <a:gd name="connsiteY764" fmla="*/ 1675387 h 1996549"/>
              <a:gd name="connsiteX765" fmla="*/ 1180440 w 1998270"/>
              <a:gd name="connsiteY765" fmla="*/ 1683574 h 1996549"/>
              <a:gd name="connsiteX766" fmla="*/ 1172253 w 1998270"/>
              <a:gd name="connsiteY766" fmla="*/ 1691760 h 1996549"/>
              <a:gd name="connsiteX767" fmla="*/ 1164066 w 1998270"/>
              <a:gd name="connsiteY767" fmla="*/ 1683574 h 1996549"/>
              <a:gd name="connsiteX768" fmla="*/ 1172253 w 1998270"/>
              <a:gd name="connsiteY768" fmla="*/ 1675387 h 1996549"/>
              <a:gd name="connsiteX769" fmla="*/ 1233654 w 1998270"/>
              <a:gd name="connsiteY769" fmla="*/ 1675045 h 1996549"/>
              <a:gd name="connsiteX770" fmla="*/ 1242181 w 1998270"/>
              <a:gd name="connsiteY770" fmla="*/ 1683573 h 1996549"/>
              <a:gd name="connsiteX771" fmla="*/ 1233654 w 1998270"/>
              <a:gd name="connsiteY771" fmla="*/ 1692101 h 1996549"/>
              <a:gd name="connsiteX772" fmla="*/ 1225126 w 1998270"/>
              <a:gd name="connsiteY772" fmla="*/ 1683573 h 1996549"/>
              <a:gd name="connsiteX773" fmla="*/ 1233654 w 1998270"/>
              <a:gd name="connsiteY773" fmla="*/ 1675045 h 1996549"/>
              <a:gd name="connsiteX774" fmla="*/ 1295055 w 1998270"/>
              <a:gd name="connsiteY774" fmla="*/ 1674874 h 1996549"/>
              <a:gd name="connsiteX775" fmla="*/ 1303753 w 1998270"/>
              <a:gd name="connsiteY775" fmla="*/ 1683573 h 1996549"/>
              <a:gd name="connsiteX776" fmla="*/ 1295055 w 1998270"/>
              <a:gd name="connsiteY776" fmla="*/ 1692271 h 1996549"/>
              <a:gd name="connsiteX777" fmla="*/ 1286357 w 1998270"/>
              <a:gd name="connsiteY777" fmla="*/ 1683573 h 1996549"/>
              <a:gd name="connsiteX778" fmla="*/ 1295055 w 1998270"/>
              <a:gd name="connsiteY778" fmla="*/ 1674874 h 1996549"/>
              <a:gd name="connsiteX779" fmla="*/ 1970835 w 1998270"/>
              <a:gd name="connsiteY779" fmla="*/ 1674570 h 1996549"/>
              <a:gd name="connsiteX780" fmla="*/ 1979704 w 1998270"/>
              <a:gd name="connsiteY780" fmla="*/ 1683439 h 1996549"/>
              <a:gd name="connsiteX781" fmla="*/ 1970835 w 1998270"/>
              <a:gd name="connsiteY781" fmla="*/ 1692308 h 1996549"/>
              <a:gd name="connsiteX782" fmla="*/ 1961966 w 1998270"/>
              <a:gd name="connsiteY782" fmla="*/ 1683439 h 1996549"/>
              <a:gd name="connsiteX783" fmla="*/ 1970835 w 1998270"/>
              <a:gd name="connsiteY783" fmla="*/ 1674570 h 1996549"/>
              <a:gd name="connsiteX784" fmla="*/ 1357138 w 1998270"/>
              <a:gd name="connsiteY784" fmla="*/ 1674533 h 1996549"/>
              <a:gd name="connsiteX785" fmla="*/ 1366178 w 1998270"/>
              <a:gd name="connsiteY785" fmla="*/ 1683573 h 1996549"/>
              <a:gd name="connsiteX786" fmla="*/ 1357138 w 1998270"/>
              <a:gd name="connsiteY786" fmla="*/ 1692613 h 1996549"/>
              <a:gd name="connsiteX787" fmla="*/ 1348099 w 1998270"/>
              <a:gd name="connsiteY787" fmla="*/ 1683573 h 1996549"/>
              <a:gd name="connsiteX788" fmla="*/ 1357138 w 1998270"/>
              <a:gd name="connsiteY788" fmla="*/ 1674533 h 1996549"/>
              <a:gd name="connsiteX789" fmla="*/ 1417858 w 1998270"/>
              <a:gd name="connsiteY789" fmla="*/ 1674363 h 1996549"/>
              <a:gd name="connsiteX790" fmla="*/ 1427068 w 1998270"/>
              <a:gd name="connsiteY790" fmla="*/ 1683574 h 1996549"/>
              <a:gd name="connsiteX791" fmla="*/ 1417858 w 1998270"/>
              <a:gd name="connsiteY791" fmla="*/ 1692784 h 1996549"/>
              <a:gd name="connsiteX792" fmla="*/ 1408648 w 1998270"/>
              <a:gd name="connsiteY792" fmla="*/ 1683574 h 1996549"/>
              <a:gd name="connsiteX793" fmla="*/ 1417858 w 1998270"/>
              <a:gd name="connsiteY793" fmla="*/ 1674363 h 1996549"/>
              <a:gd name="connsiteX794" fmla="*/ 1479259 w 1998270"/>
              <a:gd name="connsiteY794" fmla="*/ 1674022 h 1996549"/>
              <a:gd name="connsiteX795" fmla="*/ 1488810 w 1998270"/>
              <a:gd name="connsiteY795" fmla="*/ 1683574 h 1996549"/>
              <a:gd name="connsiteX796" fmla="*/ 1479259 w 1998270"/>
              <a:gd name="connsiteY796" fmla="*/ 1693125 h 1996549"/>
              <a:gd name="connsiteX797" fmla="*/ 1469708 w 1998270"/>
              <a:gd name="connsiteY797" fmla="*/ 1683574 h 1996549"/>
              <a:gd name="connsiteX798" fmla="*/ 1479259 w 1998270"/>
              <a:gd name="connsiteY798" fmla="*/ 1674022 h 1996549"/>
              <a:gd name="connsiteX799" fmla="*/ 1540661 w 1998270"/>
              <a:gd name="connsiteY799" fmla="*/ 1673852 h 1996549"/>
              <a:gd name="connsiteX800" fmla="*/ 1541001 w 1998270"/>
              <a:gd name="connsiteY800" fmla="*/ 1673852 h 1996549"/>
              <a:gd name="connsiteX801" fmla="*/ 1550382 w 1998270"/>
              <a:gd name="connsiteY801" fmla="*/ 1683574 h 1996549"/>
              <a:gd name="connsiteX802" fmla="*/ 1540661 w 1998270"/>
              <a:gd name="connsiteY802" fmla="*/ 1693295 h 1996549"/>
              <a:gd name="connsiteX803" fmla="*/ 1530939 w 1998270"/>
              <a:gd name="connsiteY803" fmla="*/ 1683574 h 1996549"/>
              <a:gd name="connsiteX804" fmla="*/ 1540661 w 1998270"/>
              <a:gd name="connsiteY804" fmla="*/ 1673852 h 1996549"/>
              <a:gd name="connsiteX805" fmla="*/ 1602427 w 1998270"/>
              <a:gd name="connsiteY805" fmla="*/ 1673547 h 1996549"/>
              <a:gd name="connsiteX806" fmla="*/ 1612320 w 1998270"/>
              <a:gd name="connsiteY806" fmla="*/ 1683439 h 1996549"/>
              <a:gd name="connsiteX807" fmla="*/ 1602427 w 1998270"/>
              <a:gd name="connsiteY807" fmla="*/ 1693332 h 1996549"/>
              <a:gd name="connsiteX808" fmla="*/ 1592535 w 1998270"/>
              <a:gd name="connsiteY808" fmla="*/ 1683439 h 1996549"/>
              <a:gd name="connsiteX809" fmla="*/ 1602427 w 1998270"/>
              <a:gd name="connsiteY809" fmla="*/ 1673547 h 1996549"/>
              <a:gd name="connsiteX810" fmla="*/ 1724863 w 1998270"/>
              <a:gd name="connsiteY810" fmla="*/ 1673511 h 1996549"/>
              <a:gd name="connsiteX811" fmla="*/ 1725204 w 1998270"/>
              <a:gd name="connsiteY811" fmla="*/ 1673511 h 1996549"/>
              <a:gd name="connsiteX812" fmla="*/ 1734926 w 1998270"/>
              <a:gd name="connsiteY812" fmla="*/ 1683574 h 1996549"/>
              <a:gd name="connsiteX813" fmla="*/ 1724863 w 1998270"/>
              <a:gd name="connsiteY813" fmla="*/ 1693637 h 1996549"/>
              <a:gd name="connsiteX814" fmla="*/ 1714801 w 1998270"/>
              <a:gd name="connsiteY814" fmla="*/ 1683574 h 1996549"/>
              <a:gd name="connsiteX815" fmla="*/ 1724863 w 1998270"/>
              <a:gd name="connsiteY815" fmla="*/ 1673511 h 1996549"/>
              <a:gd name="connsiteX816" fmla="*/ 1664144 w 1998270"/>
              <a:gd name="connsiteY816" fmla="*/ 1673511 h 1996549"/>
              <a:gd name="connsiteX817" fmla="*/ 1664485 w 1998270"/>
              <a:gd name="connsiteY817" fmla="*/ 1673511 h 1996549"/>
              <a:gd name="connsiteX818" fmla="*/ 1674207 w 1998270"/>
              <a:gd name="connsiteY818" fmla="*/ 1683574 h 1996549"/>
              <a:gd name="connsiteX819" fmla="*/ 1664144 w 1998270"/>
              <a:gd name="connsiteY819" fmla="*/ 1693637 h 1996549"/>
              <a:gd name="connsiteX820" fmla="*/ 1654082 w 1998270"/>
              <a:gd name="connsiteY820" fmla="*/ 1683574 h 1996549"/>
              <a:gd name="connsiteX821" fmla="*/ 1664144 w 1998270"/>
              <a:gd name="connsiteY821" fmla="*/ 1673511 h 1996549"/>
              <a:gd name="connsiteX822" fmla="*/ 1909068 w 1998270"/>
              <a:gd name="connsiteY822" fmla="*/ 1673339 h 1996549"/>
              <a:gd name="connsiteX823" fmla="*/ 1919301 w 1998270"/>
              <a:gd name="connsiteY823" fmla="*/ 1683573 h 1996549"/>
              <a:gd name="connsiteX824" fmla="*/ 1909068 w 1998270"/>
              <a:gd name="connsiteY824" fmla="*/ 1693807 h 1996549"/>
              <a:gd name="connsiteX825" fmla="*/ 1898835 w 1998270"/>
              <a:gd name="connsiteY825" fmla="*/ 1683573 h 1996549"/>
              <a:gd name="connsiteX826" fmla="*/ 1909068 w 1998270"/>
              <a:gd name="connsiteY826" fmla="*/ 1673339 h 1996549"/>
              <a:gd name="connsiteX827" fmla="*/ 1847666 w 1998270"/>
              <a:gd name="connsiteY827" fmla="*/ 1673339 h 1996549"/>
              <a:gd name="connsiteX828" fmla="*/ 1857899 w 1998270"/>
              <a:gd name="connsiteY828" fmla="*/ 1683573 h 1996549"/>
              <a:gd name="connsiteX829" fmla="*/ 1847666 w 1998270"/>
              <a:gd name="connsiteY829" fmla="*/ 1693807 h 1996549"/>
              <a:gd name="connsiteX830" fmla="*/ 1837433 w 1998270"/>
              <a:gd name="connsiteY830" fmla="*/ 1683573 h 1996549"/>
              <a:gd name="connsiteX831" fmla="*/ 1847666 w 1998270"/>
              <a:gd name="connsiteY831" fmla="*/ 1673339 h 1996549"/>
              <a:gd name="connsiteX832" fmla="*/ 1786265 w 1998270"/>
              <a:gd name="connsiteY832" fmla="*/ 1673339 h 1996549"/>
              <a:gd name="connsiteX833" fmla="*/ 1796499 w 1998270"/>
              <a:gd name="connsiteY833" fmla="*/ 1683573 h 1996549"/>
              <a:gd name="connsiteX834" fmla="*/ 1786265 w 1998270"/>
              <a:gd name="connsiteY834" fmla="*/ 1693807 h 1996549"/>
              <a:gd name="connsiteX835" fmla="*/ 1776032 w 1998270"/>
              <a:gd name="connsiteY835" fmla="*/ 1683573 h 1996549"/>
              <a:gd name="connsiteX836" fmla="*/ 1786265 w 1998270"/>
              <a:gd name="connsiteY836" fmla="*/ 1673339 h 1996549"/>
              <a:gd name="connsiteX837" fmla="*/ 189832 w 1998270"/>
              <a:gd name="connsiteY837" fmla="*/ 1621319 h 1996549"/>
              <a:gd name="connsiteX838" fmla="*/ 190685 w 1998270"/>
              <a:gd name="connsiteY838" fmla="*/ 1622172 h 1996549"/>
              <a:gd name="connsiteX839" fmla="*/ 189832 w 1998270"/>
              <a:gd name="connsiteY839" fmla="*/ 1622172 h 1996549"/>
              <a:gd name="connsiteX840" fmla="*/ 188980 w 1998270"/>
              <a:gd name="connsiteY840" fmla="*/ 1622172 h 1996549"/>
              <a:gd name="connsiteX841" fmla="*/ 189832 w 1998270"/>
              <a:gd name="connsiteY841" fmla="*/ 1621319 h 1996549"/>
              <a:gd name="connsiteX842" fmla="*/ 251234 w 1998270"/>
              <a:gd name="connsiteY842" fmla="*/ 1620637 h 1996549"/>
              <a:gd name="connsiteX843" fmla="*/ 252769 w 1998270"/>
              <a:gd name="connsiteY843" fmla="*/ 1622172 h 1996549"/>
              <a:gd name="connsiteX844" fmla="*/ 251234 w 1998270"/>
              <a:gd name="connsiteY844" fmla="*/ 1623707 h 1996549"/>
              <a:gd name="connsiteX845" fmla="*/ 249699 w 1998270"/>
              <a:gd name="connsiteY845" fmla="*/ 1622172 h 1996549"/>
              <a:gd name="connsiteX846" fmla="*/ 251234 w 1998270"/>
              <a:gd name="connsiteY846" fmla="*/ 1620637 h 1996549"/>
              <a:gd name="connsiteX847" fmla="*/ 312635 w 1998270"/>
              <a:gd name="connsiteY847" fmla="*/ 1620125 h 1996549"/>
              <a:gd name="connsiteX848" fmla="*/ 314682 w 1998270"/>
              <a:gd name="connsiteY848" fmla="*/ 1622172 h 1996549"/>
              <a:gd name="connsiteX849" fmla="*/ 312635 w 1998270"/>
              <a:gd name="connsiteY849" fmla="*/ 1624219 h 1996549"/>
              <a:gd name="connsiteX850" fmla="*/ 310589 w 1998270"/>
              <a:gd name="connsiteY850" fmla="*/ 1622172 h 1996549"/>
              <a:gd name="connsiteX851" fmla="*/ 312635 w 1998270"/>
              <a:gd name="connsiteY851" fmla="*/ 1620125 h 1996549"/>
              <a:gd name="connsiteX852" fmla="*/ 374036 w 1998270"/>
              <a:gd name="connsiteY852" fmla="*/ 1619443 h 1996549"/>
              <a:gd name="connsiteX853" fmla="*/ 376765 w 1998270"/>
              <a:gd name="connsiteY853" fmla="*/ 1622172 h 1996549"/>
              <a:gd name="connsiteX854" fmla="*/ 374036 w 1998270"/>
              <a:gd name="connsiteY854" fmla="*/ 1624901 h 1996549"/>
              <a:gd name="connsiteX855" fmla="*/ 371308 w 1998270"/>
              <a:gd name="connsiteY855" fmla="*/ 1622172 h 1996549"/>
              <a:gd name="connsiteX856" fmla="*/ 374036 w 1998270"/>
              <a:gd name="connsiteY856" fmla="*/ 1619443 h 1996549"/>
              <a:gd name="connsiteX857" fmla="*/ 436119 w 1998270"/>
              <a:gd name="connsiteY857" fmla="*/ 1618932 h 1996549"/>
              <a:gd name="connsiteX858" fmla="*/ 436477 w 1998270"/>
              <a:gd name="connsiteY858" fmla="*/ 1618932 h 1996549"/>
              <a:gd name="connsiteX859" fmla="*/ 439360 w 1998270"/>
              <a:gd name="connsiteY859" fmla="*/ 1622172 h 1996549"/>
              <a:gd name="connsiteX860" fmla="*/ 436119 w 1998270"/>
              <a:gd name="connsiteY860" fmla="*/ 1625413 h 1996549"/>
              <a:gd name="connsiteX861" fmla="*/ 432879 w 1998270"/>
              <a:gd name="connsiteY861" fmla="*/ 1622172 h 1996549"/>
              <a:gd name="connsiteX862" fmla="*/ 436119 w 1998270"/>
              <a:gd name="connsiteY862" fmla="*/ 1618932 h 1996549"/>
              <a:gd name="connsiteX863" fmla="*/ 496839 w 1998270"/>
              <a:gd name="connsiteY863" fmla="*/ 1618419 h 1996549"/>
              <a:gd name="connsiteX864" fmla="*/ 500591 w 1998270"/>
              <a:gd name="connsiteY864" fmla="*/ 1622172 h 1996549"/>
              <a:gd name="connsiteX865" fmla="*/ 496839 w 1998270"/>
              <a:gd name="connsiteY865" fmla="*/ 1625924 h 1996549"/>
              <a:gd name="connsiteX866" fmla="*/ 493087 w 1998270"/>
              <a:gd name="connsiteY866" fmla="*/ 1622172 h 1996549"/>
              <a:gd name="connsiteX867" fmla="*/ 496839 w 1998270"/>
              <a:gd name="connsiteY867" fmla="*/ 1618419 h 1996549"/>
              <a:gd name="connsiteX868" fmla="*/ 558240 w 1998270"/>
              <a:gd name="connsiteY868" fmla="*/ 1617737 h 1996549"/>
              <a:gd name="connsiteX869" fmla="*/ 558581 w 1998270"/>
              <a:gd name="connsiteY869" fmla="*/ 1617737 h 1996549"/>
              <a:gd name="connsiteX870" fmla="*/ 562675 w 1998270"/>
              <a:gd name="connsiteY870" fmla="*/ 1622172 h 1996549"/>
              <a:gd name="connsiteX871" fmla="*/ 558240 w 1998270"/>
              <a:gd name="connsiteY871" fmla="*/ 1626606 h 1996549"/>
              <a:gd name="connsiteX872" fmla="*/ 553806 w 1998270"/>
              <a:gd name="connsiteY872" fmla="*/ 1622172 h 1996549"/>
              <a:gd name="connsiteX873" fmla="*/ 558240 w 1998270"/>
              <a:gd name="connsiteY873" fmla="*/ 1617737 h 1996549"/>
              <a:gd name="connsiteX874" fmla="*/ 619641 w 1998270"/>
              <a:gd name="connsiteY874" fmla="*/ 1617226 h 1996549"/>
              <a:gd name="connsiteX875" fmla="*/ 624587 w 1998270"/>
              <a:gd name="connsiteY875" fmla="*/ 1622173 h 1996549"/>
              <a:gd name="connsiteX876" fmla="*/ 619641 w 1998270"/>
              <a:gd name="connsiteY876" fmla="*/ 1627119 h 1996549"/>
              <a:gd name="connsiteX877" fmla="*/ 614695 w 1998270"/>
              <a:gd name="connsiteY877" fmla="*/ 1622173 h 1996549"/>
              <a:gd name="connsiteX878" fmla="*/ 619641 w 1998270"/>
              <a:gd name="connsiteY878" fmla="*/ 1617226 h 1996549"/>
              <a:gd name="connsiteX879" fmla="*/ 681042 w 1998270"/>
              <a:gd name="connsiteY879" fmla="*/ 1616714 h 1996549"/>
              <a:gd name="connsiteX880" fmla="*/ 686500 w 1998270"/>
              <a:gd name="connsiteY880" fmla="*/ 1622172 h 1996549"/>
              <a:gd name="connsiteX881" fmla="*/ 681042 w 1998270"/>
              <a:gd name="connsiteY881" fmla="*/ 1627630 h 1996549"/>
              <a:gd name="connsiteX882" fmla="*/ 675585 w 1998270"/>
              <a:gd name="connsiteY882" fmla="*/ 1622172 h 1996549"/>
              <a:gd name="connsiteX883" fmla="*/ 681042 w 1998270"/>
              <a:gd name="connsiteY883" fmla="*/ 1616714 h 1996549"/>
              <a:gd name="connsiteX884" fmla="*/ 743126 w 1998270"/>
              <a:gd name="connsiteY884" fmla="*/ 1616203 h 1996549"/>
              <a:gd name="connsiteX885" fmla="*/ 749096 w 1998270"/>
              <a:gd name="connsiteY885" fmla="*/ 1621831 h 1996549"/>
              <a:gd name="connsiteX886" fmla="*/ 743126 w 1998270"/>
              <a:gd name="connsiteY886" fmla="*/ 1627801 h 1996549"/>
              <a:gd name="connsiteX887" fmla="*/ 737157 w 1998270"/>
              <a:gd name="connsiteY887" fmla="*/ 1622172 h 1996549"/>
              <a:gd name="connsiteX888" fmla="*/ 743126 w 1998270"/>
              <a:gd name="connsiteY888" fmla="*/ 1616203 h 1996549"/>
              <a:gd name="connsiteX889" fmla="*/ 803845 w 1998270"/>
              <a:gd name="connsiteY889" fmla="*/ 1615690 h 1996549"/>
              <a:gd name="connsiteX890" fmla="*/ 810326 w 1998270"/>
              <a:gd name="connsiteY890" fmla="*/ 1622172 h 1996549"/>
              <a:gd name="connsiteX891" fmla="*/ 803845 w 1998270"/>
              <a:gd name="connsiteY891" fmla="*/ 1628653 h 1996549"/>
              <a:gd name="connsiteX892" fmla="*/ 797364 w 1998270"/>
              <a:gd name="connsiteY892" fmla="*/ 1622172 h 1996549"/>
              <a:gd name="connsiteX893" fmla="*/ 803845 w 1998270"/>
              <a:gd name="connsiteY893" fmla="*/ 1615690 h 1996549"/>
              <a:gd name="connsiteX894" fmla="*/ 865246 w 1998270"/>
              <a:gd name="connsiteY894" fmla="*/ 1615349 h 1996549"/>
              <a:gd name="connsiteX895" fmla="*/ 872068 w 1998270"/>
              <a:gd name="connsiteY895" fmla="*/ 1622172 h 1996549"/>
              <a:gd name="connsiteX896" fmla="*/ 865246 w 1998270"/>
              <a:gd name="connsiteY896" fmla="*/ 1628994 h 1996549"/>
              <a:gd name="connsiteX897" fmla="*/ 858424 w 1998270"/>
              <a:gd name="connsiteY897" fmla="*/ 1622172 h 1996549"/>
              <a:gd name="connsiteX898" fmla="*/ 865246 w 1998270"/>
              <a:gd name="connsiteY898" fmla="*/ 1615349 h 1996549"/>
              <a:gd name="connsiteX899" fmla="*/ 926648 w 1998270"/>
              <a:gd name="connsiteY899" fmla="*/ 1614838 h 1996549"/>
              <a:gd name="connsiteX900" fmla="*/ 933982 w 1998270"/>
              <a:gd name="connsiteY900" fmla="*/ 1622172 h 1996549"/>
              <a:gd name="connsiteX901" fmla="*/ 926648 w 1998270"/>
              <a:gd name="connsiteY901" fmla="*/ 1629506 h 1996549"/>
              <a:gd name="connsiteX902" fmla="*/ 919314 w 1998270"/>
              <a:gd name="connsiteY902" fmla="*/ 1622172 h 1996549"/>
              <a:gd name="connsiteX903" fmla="*/ 926648 w 1998270"/>
              <a:gd name="connsiteY903" fmla="*/ 1614838 h 1996549"/>
              <a:gd name="connsiteX904" fmla="*/ 988048 w 1998270"/>
              <a:gd name="connsiteY904" fmla="*/ 1614497 h 1996549"/>
              <a:gd name="connsiteX905" fmla="*/ 995724 w 1998270"/>
              <a:gd name="connsiteY905" fmla="*/ 1622173 h 1996549"/>
              <a:gd name="connsiteX906" fmla="*/ 988048 w 1998270"/>
              <a:gd name="connsiteY906" fmla="*/ 1629848 h 1996549"/>
              <a:gd name="connsiteX907" fmla="*/ 980374 w 1998270"/>
              <a:gd name="connsiteY907" fmla="*/ 1622173 h 1996549"/>
              <a:gd name="connsiteX908" fmla="*/ 988048 w 1998270"/>
              <a:gd name="connsiteY908" fmla="*/ 1614497 h 1996549"/>
              <a:gd name="connsiteX909" fmla="*/ 1050133 w 1998270"/>
              <a:gd name="connsiteY909" fmla="*/ 1613986 h 1996549"/>
              <a:gd name="connsiteX910" fmla="*/ 1050474 w 1998270"/>
              <a:gd name="connsiteY910" fmla="*/ 1613986 h 1996549"/>
              <a:gd name="connsiteX911" fmla="*/ 1058320 w 1998270"/>
              <a:gd name="connsiteY911" fmla="*/ 1622173 h 1996549"/>
              <a:gd name="connsiteX912" fmla="*/ 1050133 w 1998270"/>
              <a:gd name="connsiteY912" fmla="*/ 1630359 h 1996549"/>
              <a:gd name="connsiteX913" fmla="*/ 1041946 w 1998270"/>
              <a:gd name="connsiteY913" fmla="*/ 1622173 h 1996549"/>
              <a:gd name="connsiteX914" fmla="*/ 1050133 w 1998270"/>
              <a:gd name="connsiteY914" fmla="*/ 1613986 h 1996549"/>
              <a:gd name="connsiteX915" fmla="*/ 1110852 w 1998270"/>
              <a:gd name="connsiteY915" fmla="*/ 1613644 h 1996549"/>
              <a:gd name="connsiteX916" fmla="*/ 1119379 w 1998270"/>
              <a:gd name="connsiteY916" fmla="*/ 1622172 h 1996549"/>
              <a:gd name="connsiteX917" fmla="*/ 1110852 w 1998270"/>
              <a:gd name="connsiteY917" fmla="*/ 1630700 h 1996549"/>
              <a:gd name="connsiteX918" fmla="*/ 1102324 w 1998270"/>
              <a:gd name="connsiteY918" fmla="*/ 1622172 h 1996549"/>
              <a:gd name="connsiteX919" fmla="*/ 1110852 w 1998270"/>
              <a:gd name="connsiteY919" fmla="*/ 1613644 h 1996549"/>
              <a:gd name="connsiteX920" fmla="*/ 1172252 w 1998270"/>
              <a:gd name="connsiteY920" fmla="*/ 1613303 h 1996549"/>
              <a:gd name="connsiteX921" fmla="*/ 1181121 w 1998270"/>
              <a:gd name="connsiteY921" fmla="*/ 1622172 h 1996549"/>
              <a:gd name="connsiteX922" fmla="*/ 1172252 w 1998270"/>
              <a:gd name="connsiteY922" fmla="*/ 1631042 h 1996549"/>
              <a:gd name="connsiteX923" fmla="*/ 1163384 w 1998270"/>
              <a:gd name="connsiteY923" fmla="*/ 1622172 h 1996549"/>
              <a:gd name="connsiteX924" fmla="*/ 1172252 w 1998270"/>
              <a:gd name="connsiteY924" fmla="*/ 1613303 h 1996549"/>
              <a:gd name="connsiteX925" fmla="*/ 1233654 w 1998270"/>
              <a:gd name="connsiteY925" fmla="*/ 1612962 h 1996549"/>
              <a:gd name="connsiteX926" fmla="*/ 1242864 w 1998270"/>
              <a:gd name="connsiteY926" fmla="*/ 1622173 h 1996549"/>
              <a:gd name="connsiteX927" fmla="*/ 1233654 w 1998270"/>
              <a:gd name="connsiteY927" fmla="*/ 1631383 h 1996549"/>
              <a:gd name="connsiteX928" fmla="*/ 1224444 w 1998270"/>
              <a:gd name="connsiteY928" fmla="*/ 1622173 h 1996549"/>
              <a:gd name="connsiteX929" fmla="*/ 1233654 w 1998270"/>
              <a:gd name="connsiteY929" fmla="*/ 1612962 h 1996549"/>
              <a:gd name="connsiteX930" fmla="*/ 1971151 w 1998270"/>
              <a:gd name="connsiteY930" fmla="*/ 1612620 h 1996549"/>
              <a:gd name="connsiteX931" fmla="*/ 1980702 w 1998270"/>
              <a:gd name="connsiteY931" fmla="*/ 1622172 h 1996549"/>
              <a:gd name="connsiteX932" fmla="*/ 1971151 w 1998270"/>
              <a:gd name="connsiteY932" fmla="*/ 1631723 h 1996549"/>
              <a:gd name="connsiteX933" fmla="*/ 1961600 w 1998270"/>
              <a:gd name="connsiteY933" fmla="*/ 1622172 h 1996549"/>
              <a:gd name="connsiteX934" fmla="*/ 1971151 w 1998270"/>
              <a:gd name="connsiteY934" fmla="*/ 1612620 h 1996549"/>
              <a:gd name="connsiteX935" fmla="*/ 1295055 w 1998270"/>
              <a:gd name="connsiteY935" fmla="*/ 1612620 h 1996549"/>
              <a:gd name="connsiteX936" fmla="*/ 1304607 w 1998270"/>
              <a:gd name="connsiteY936" fmla="*/ 1622172 h 1996549"/>
              <a:gd name="connsiteX937" fmla="*/ 1295055 w 1998270"/>
              <a:gd name="connsiteY937" fmla="*/ 1631723 h 1996549"/>
              <a:gd name="connsiteX938" fmla="*/ 1285504 w 1998270"/>
              <a:gd name="connsiteY938" fmla="*/ 1622172 h 1996549"/>
              <a:gd name="connsiteX939" fmla="*/ 1295055 w 1998270"/>
              <a:gd name="connsiteY939" fmla="*/ 1612620 h 1996549"/>
              <a:gd name="connsiteX940" fmla="*/ 1357139 w 1998270"/>
              <a:gd name="connsiteY940" fmla="*/ 1612279 h 1996549"/>
              <a:gd name="connsiteX941" fmla="*/ 1367031 w 1998270"/>
              <a:gd name="connsiteY941" fmla="*/ 1622172 h 1996549"/>
              <a:gd name="connsiteX942" fmla="*/ 1357139 w 1998270"/>
              <a:gd name="connsiteY942" fmla="*/ 1632064 h 1996549"/>
              <a:gd name="connsiteX943" fmla="*/ 1347247 w 1998270"/>
              <a:gd name="connsiteY943" fmla="*/ 1622172 h 1996549"/>
              <a:gd name="connsiteX944" fmla="*/ 1357139 w 1998270"/>
              <a:gd name="connsiteY944" fmla="*/ 1612279 h 1996549"/>
              <a:gd name="connsiteX945" fmla="*/ 1417857 w 1998270"/>
              <a:gd name="connsiteY945" fmla="*/ 1612109 h 1996549"/>
              <a:gd name="connsiteX946" fmla="*/ 1418198 w 1998270"/>
              <a:gd name="connsiteY946" fmla="*/ 1612109 h 1996549"/>
              <a:gd name="connsiteX947" fmla="*/ 1427920 w 1998270"/>
              <a:gd name="connsiteY947" fmla="*/ 1622172 h 1996549"/>
              <a:gd name="connsiteX948" fmla="*/ 1417857 w 1998270"/>
              <a:gd name="connsiteY948" fmla="*/ 1632235 h 1996549"/>
              <a:gd name="connsiteX949" fmla="*/ 1407795 w 1998270"/>
              <a:gd name="connsiteY949" fmla="*/ 1622172 h 1996549"/>
              <a:gd name="connsiteX950" fmla="*/ 1417857 w 1998270"/>
              <a:gd name="connsiteY950" fmla="*/ 1612109 h 1996549"/>
              <a:gd name="connsiteX951" fmla="*/ 1479259 w 1998270"/>
              <a:gd name="connsiteY951" fmla="*/ 1611938 h 1996549"/>
              <a:gd name="connsiteX952" fmla="*/ 1489493 w 1998270"/>
              <a:gd name="connsiteY952" fmla="*/ 1622172 h 1996549"/>
              <a:gd name="connsiteX953" fmla="*/ 1479259 w 1998270"/>
              <a:gd name="connsiteY953" fmla="*/ 1632406 h 1996549"/>
              <a:gd name="connsiteX954" fmla="*/ 1469026 w 1998270"/>
              <a:gd name="connsiteY954" fmla="*/ 1622172 h 1996549"/>
              <a:gd name="connsiteX955" fmla="*/ 1479259 w 1998270"/>
              <a:gd name="connsiteY955" fmla="*/ 1611938 h 1996549"/>
              <a:gd name="connsiteX956" fmla="*/ 1540660 w 1998270"/>
              <a:gd name="connsiteY956" fmla="*/ 1611597 h 1996549"/>
              <a:gd name="connsiteX957" fmla="*/ 1551235 w 1998270"/>
              <a:gd name="connsiteY957" fmla="*/ 1622172 h 1996549"/>
              <a:gd name="connsiteX958" fmla="*/ 1540660 w 1998270"/>
              <a:gd name="connsiteY958" fmla="*/ 1632747 h 1996549"/>
              <a:gd name="connsiteX959" fmla="*/ 1530086 w 1998270"/>
              <a:gd name="connsiteY959" fmla="*/ 1622172 h 1996549"/>
              <a:gd name="connsiteX960" fmla="*/ 1540660 w 1998270"/>
              <a:gd name="connsiteY960" fmla="*/ 1611597 h 1996549"/>
              <a:gd name="connsiteX961" fmla="*/ 1786266 w 1998270"/>
              <a:gd name="connsiteY961" fmla="*/ 1610745 h 1996549"/>
              <a:gd name="connsiteX962" fmla="*/ 1786607 w 1998270"/>
              <a:gd name="connsiteY962" fmla="*/ 1610745 h 1996549"/>
              <a:gd name="connsiteX963" fmla="*/ 1797181 w 1998270"/>
              <a:gd name="connsiteY963" fmla="*/ 1621660 h 1996549"/>
              <a:gd name="connsiteX964" fmla="*/ 1786266 w 1998270"/>
              <a:gd name="connsiteY964" fmla="*/ 1632576 h 1996549"/>
              <a:gd name="connsiteX965" fmla="*/ 1775350 w 1998270"/>
              <a:gd name="connsiteY965" fmla="*/ 1621660 h 1996549"/>
              <a:gd name="connsiteX966" fmla="*/ 1786266 w 1998270"/>
              <a:gd name="connsiteY966" fmla="*/ 1610745 h 1996549"/>
              <a:gd name="connsiteX967" fmla="*/ 1724864 w 1998270"/>
              <a:gd name="connsiteY967" fmla="*/ 1610745 h 1996549"/>
              <a:gd name="connsiteX968" fmla="*/ 1725205 w 1998270"/>
              <a:gd name="connsiteY968" fmla="*/ 1610745 h 1996549"/>
              <a:gd name="connsiteX969" fmla="*/ 1735780 w 1998270"/>
              <a:gd name="connsiteY969" fmla="*/ 1621660 h 1996549"/>
              <a:gd name="connsiteX970" fmla="*/ 1724864 w 1998270"/>
              <a:gd name="connsiteY970" fmla="*/ 1632576 h 1996549"/>
              <a:gd name="connsiteX971" fmla="*/ 1713949 w 1998270"/>
              <a:gd name="connsiteY971" fmla="*/ 1621660 h 1996549"/>
              <a:gd name="connsiteX972" fmla="*/ 1724864 w 1998270"/>
              <a:gd name="connsiteY972" fmla="*/ 1610745 h 1996549"/>
              <a:gd name="connsiteX973" fmla="*/ 1909068 w 1998270"/>
              <a:gd name="connsiteY973" fmla="*/ 1610744 h 1996549"/>
              <a:gd name="connsiteX974" fmla="*/ 1920155 w 1998270"/>
              <a:gd name="connsiteY974" fmla="*/ 1621831 h 1996549"/>
              <a:gd name="connsiteX975" fmla="*/ 1909068 w 1998270"/>
              <a:gd name="connsiteY975" fmla="*/ 1632917 h 1996549"/>
              <a:gd name="connsiteX976" fmla="*/ 1897982 w 1998270"/>
              <a:gd name="connsiteY976" fmla="*/ 1621831 h 1996549"/>
              <a:gd name="connsiteX977" fmla="*/ 1909068 w 1998270"/>
              <a:gd name="connsiteY977" fmla="*/ 1610744 h 1996549"/>
              <a:gd name="connsiteX978" fmla="*/ 1847666 w 1998270"/>
              <a:gd name="connsiteY978" fmla="*/ 1610744 h 1996549"/>
              <a:gd name="connsiteX979" fmla="*/ 1858753 w 1998270"/>
              <a:gd name="connsiteY979" fmla="*/ 1621831 h 1996549"/>
              <a:gd name="connsiteX980" fmla="*/ 1847666 w 1998270"/>
              <a:gd name="connsiteY980" fmla="*/ 1632917 h 1996549"/>
              <a:gd name="connsiteX981" fmla="*/ 1836580 w 1998270"/>
              <a:gd name="connsiteY981" fmla="*/ 1621831 h 1996549"/>
              <a:gd name="connsiteX982" fmla="*/ 1847666 w 1998270"/>
              <a:gd name="connsiteY982" fmla="*/ 1610744 h 1996549"/>
              <a:gd name="connsiteX983" fmla="*/ 1664145 w 1998270"/>
              <a:gd name="connsiteY983" fmla="*/ 1610744 h 1996549"/>
              <a:gd name="connsiteX984" fmla="*/ 1674890 w 1998270"/>
              <a:gd name="connsiteY984" fmla="*/ 1621490 h 1996549"/>
              <a:gd name="connsiteX985" fmla="*/ 1664145 w 1998270"/>
              <a:gd name="connsiteY985" fmla="*/ 1632235 h 1996549"/>
              <a:gd name="connsiteX986" fmla="*/ 1653400 w 1998270"/>
              <a:gd name="connsiteY986" fmla="*/ 1621490 h 1996549"/>
              <a:gd name="connsiteX987" fmla="*/ 1664145 w 1998270"/>
              <a:gd name="connsiteY987" fmla="*/ 1610744 h 1996549"/>
              <a:gd name="connsiteX988" fmla="*/ 1602061 w 1998270"/>
              <a:gd name="connsiteY988" fmla="*/ 1610744 h 1996549"/>
              <a:gd name="connsiteX989" fmla="*/ 1612807 w 1998270"/>
              <a:gd name="connsiteY989" fmla="*/ 1621490 h 1996549"/>
              <a:gd name="connsiteX990" fmla="*/ 1602061 w 1998270"/>
              <a:gd name="connsiteY990" fmla="*/ 1632235 h 1996549"/>
              <a:gd name="connsiteX991" fmla="*/ 1591317 w 1998270"/>
              <a:gd name="connsiteY991" fmla="*/ 1621490 h 1996549"/>
              <a:gd name="connsiteX992" fmla="*/ 1602061 w 1998270"/>
              <a:gd name="connsiteY992" fmla="*/ 1610744 h 1996549"/>
              <a:gd name="connsiteX993" fmla="*/ 251233 w 1998270"/>
              <a:gd name="connsiteY993" fmla="*/ 1559577 h 1996549"/>
              <a:gd name="connsiteX994" fmla="*/ 253280 w 1998270"/>
              <a:gd name="connsiteY994" fmla="*/ 1561624 h 1996549"/>
              <a:gd name="connsiteX995" fmla="*/ 251233 w 1998270"/>
              <a:gd name="connsiteY995" fmla="*/ 1563671 h 1996549"/>
              <a:gd name="connsiteX996" fmla="*/ 249187 w 1998270"/>
              <a:gd name="connsiteY996" fmla="*/ 1561624 h 1996549"/>
              <a:gd name="connsiteX997" fmla="*/ 251233 w 1998270"/>
              <a:gd name="connsiteY997" fmla="*/ 1559577 h 1996549"/>
              <a:gd name="connsiteX998" fmla="*/ 189833 w 1998270"/>
              <a:gd name="connsiteY998" fmla="*/ 1559577 h 1996549"/>
              <a:gd name="connsiteX999" fmla="*/ 191368 w 1998270"/>
              <a:gd name="connsiteY999" fmla="*/ 1561112 h 1996549"/>
              <a:gd name="connsiteX1000" fmla="*/ 189833 w 1998270"/>
              <a:gd name="connsiteY1000" fmla="*/ 1562648 h 1996549"/>
              <a:gd name="connsiteX1001" fmla="*/ 188298 w 1998270"/>
              <a:gd name="connsiteY1001" fmla="*/ 1561112 h 1996549"/>
              <a:gd name="connsiteX1002" fmla="*/ 189833 w 1998270"/>
              <a:gd name="connsiteY1002" fmla="*/ 1559577 h 1996549"/>
              <a:gd name="connsiteX1003" fmla="*/ 312635 w 1998270"/>
              <a:gd name="connsiteY1003" fmla="*/ 1558042 h 1996549"/>
              <a:gd name="connsiteX1004" fmla="*/ 315364 w 1998270"/>
              <a:gd name="connsiteY1004" fmla="*/ 1560771 h 1996549"/>
              <a:gd name="connsiteX1005" fmla="*/ 312635 w 1998270"/>
              <a:gd name="connsiteY1005" fmla="*/ 1563500 h 1996549"/>
              <a:gd name="connsiteX1006" fmla="*/ 309906 w 1998270"/>
              <a:gd name="connsiteY1006" fmla="*/ 1560771 h 1996549"/>
              <a:gd name="connsiteX1007" fmla="*/ 312635 w 1998270"/>
              <a:gd name="connsiteY1007" fmla="*/ 1558042 h 1996549"/>
              <a:gd name="connsiteX1008" fmla="*/ 374036 w 1998270"/>
              <a:gd name="connsiteY1008" fmla="*/ 1557531 h 1996549"/>
              <a:gd name="connsiteX1009" fmla="*/ 374394 w 1998270"/>
              <a:gd name="connsiteY1009" fmla="*/ 1557531 h 1996549"/>
              <a:gd name="connsiteX1010" fmla="*/ 377276 w 1998270"/>
              <a:gd name="connsiteY1010" fmla="*/ 1560771 h 1996549"/>
              <a:gd name="connsiteX1011" fmla="*/ 374036 w 1998270"/>
              <a:gd name="connsiteY1011" fmla="*/ 1564012 h 1996549"/>
              <a:gd name="connsiteX1012" fmla="*/ 370796 w 1998270"/>
              <a:gd name="connsiteY1012" fmla="*/ 1560771 h 1996549"/>
              <a:gd name="connsiteX1013" fmla="*/ 374036 w 1998270"/>
              <a:gd name="connsiteY1013" fmla="*/ 1557531 h 1996549"/>
              <a:gd name="connsiteX1014" fmla="*/ 436120 w 1998270"/>
              <a:gd name="connsiteY1014" fmla="*/ 1556848 h 1996549"/>
              <a:gd name="connsiteX1015" fmla="*/ 440043 w 1998270"/>
              <a:gd name="connsiteY1015" fmla="*/ 1560771 h 1996549"/>
              <a:gd name="connsiteX1016" fmla="*/ 436120 w 1998270"/>
              <a:gd name="connsiteY1016" fmla="*/ 1564694 h 1996549"/>
              <a:gd name="connsiteX1017" fmla="*/ 432197 w 1998270"/>
              <a:gd name="connsiteY1017" fmla="*/ 1560771 h 1996549"/>
              <a:gd name="connsiteX1018" fmla="*/ 436120 w 1998270"/>
              <a:gd name="connsiteY1018" fmla="*/ 1556848 h 1996549"/>
              <a:gd name="connsiteX1019" fmla="*/ 496838 w 1998270"/>
              <a:gd name="connsiteY1019" fmla="*/ 1556336 h 1996549"/>
              <a:gd name="connsiteX1020" fmla="*/ 497179 w 1998270"/>
              <a:gd name="connsiteY1020" fmla="*/ 1556336 h 1996549"/>
              <a:gd name="connsiteX1021" fmla="*/ 501273 w 1998270"/>
              <a:gd name="connsiteY1021" fmla="*/ 1560771 h 1996549"/>
              <a:gd name="connsiteX1022" fmla="*/ 496838 w 1998270"/>
              <a:gd name="connsiteY1022" fmla="*/ 1565205 h 1996549"/>
              <a:gd name="connsiteX1023" fmla="*/ 492404 w 1998270"/>
              <a:gd name="connsiteY1023" fmla="*/ 1560771 h 1996549"/>
              <a:gd name="connsiteX1024" fmla="*/ 496838 w 1998270"/>
              <a:gd name="connsiteY1024" fmla="*/ 1556336 h 1996549"/>
              <a:gd name="connsiteX1025" fmla="*/ 558606 w 1998270"/>
              <a:gd name="connsiteY1025" fmla="*/ 1555690 h 1996549"/>
              <a:gd name="connsiteX1026" fmla="*/ 563552 w 1998270"/>
              <a:gd name="connsiteY1026" fmla="*/ 1560636 h 1996549"/>
              <a:gd name="connsiteX1027" fmla="*/ 558606 w 1998270"/>
              <a:gd name="connsiteY1027" fmla="*/ 1565582 h 1996549"/>
              <a:gd name="connsiteX1028" fmla="*/ 553660 w 1998270"/>
              <a:gd name="connsiteY1028" fmla="*/ 1560636 h 1996549"/>
              <a:gd name="connsiteX1029" fmla="*/ 558606 w 1998270"/>
              <a:gd name="connsiteY1029" fmla="*/ 1555690 h 1996549"/>
              <a:gd name="connsiteX1030" fmla="*/ 619641 w 1998270"/>
              <a:gd name="connsiteY1030" fmla="*/ 1555142 h 1996549"/>
              <a:gd name="connsiteX1031" fmla="*/ 625270 w 1998270"/>
              <a:gd name="connsiteY1031" fmla="*/ 1560771 h 1996549"/>
              <a:gd name="connsiteX1032" fmla="*/ 619641 w 1998270"/>
              <a:gd name="connsiteY1032" fmla="*/ 1566399 h 1996549"/>
              <a:gd name="connsiteX1033" fmla="*/ 614013 w 1998270"/>
              <a:gd name="connsiteY1033" fmla="*/ 1560771 h 1996549"/>
              <a:gd name="connsiteX1034" fmla="*/ 619641 w 1998270"/>
              <a:gd name="connsiteY1034" fmla="*/ 1555142 h 1996549"/>
              <a:gd name="connsiteX1035" fmla="*/ 681042 w 1998270"/>
              <a:gd name="connsiteY1035" fmla="*/ 1554630 h 1996549"/>
              <a:gd name="connsiteX1036" fmla="*/ 687183 w 1998270"/>
              <a:gd name="connsiteY1036" fmla="*/ 1560771 h 1996549"/>
              <a:gd name="connsiteX1037" fmla="*/ 681042 w 1998270"/>
              <a:gd name="connsiteY1037" fmla="*/ 1566911 h 1996549"/>
              <a:gd name="connsiteX1038" fmla="*/ 674903 w 1998270"/>
              <a:gd name="connsiteY1038" fmla="*/ 1560771 h 1996549"/>
              <a:gd name="connsiteX1039" fmla="*/ 681042 w 1998270"/>
              <a:gd name="connsiteY1039" fmla="*/ 1554630 h 1996549"/>
              <a:gd name="connsiteX1040" fmla="*/ 743126 w 1998270"/>
              <a:gd name="connsiteY1040" fmla="*/ 1554119 h 1996549"/>
              <a:gd name="connsiteX1041" fmla="*/ 743467 w 1998270"/>
              <a:gd name="connsiteY1041" fmla="*/ 1554119 h 1996549"/>
              <a:gd name="connsiteX1042" fmla="*/ 749778 w 1998270"/>
              <a:gd name="connsiteY1042" fmla="*/ 1560771 h 1996549"/>
              <a:gd name="connsiteX1043" fmla="*/ 743126 w 1998270"/>
              <a:gd name="connsiteY1043" fmla="*/ 1567423 h 1996549"/>
              <a:gd name="connsiteX1044" fmla="*/ 736474 w 1998270"/>
              <a:gd name="connsiteY1044" fmla="*/ 1560771 h 1996549"/>
              <a:gd name="connsiteX1045" fmla="*/ 743126 w 1998270"/>
              <a:gd name="connsiteY1045" fmla="*/ 1554119 h 1996549"/>
              <a:gd name="connsiteX1046" fmla="*/ 803845 w 1998270"/>
              <a:gd name="connsiteY1046" fmla="*/ 1553607 h 1996549"/>
              <a:gd name="connsiteX1047" fmla="*/ 811008 w 1998270"/>
              <a:gd name="connsiteY1047" fmla="*/ 1560771 h 1996549"/>
              <a:gd name="connsiteX1048" fmla="*/ 803845 w 1998270"/>
              <a:gd name="connsiteY1048" fmla="*/ 1567934 h 1996549"/>
              <a:gd name="connsiteX1049" fmla="*/ 796682 w 1998270"/>
              <a:gd name="connsiteY1049" fmla="*/ 1560771 h 1996549"/>
              <a:gd name="connsiteX1050" fmla="*/ 803845 w 1998270"/>
              <a:gd name="connsiteY1050" fmla="*/ 1553607 h 1996549"/>
              <a:gd name="connsiteX1051" fmla="*/ 865246 w 1998270"/>
              <a:gd name="connsiteY1051" fmla="*/ 1553266 h 1996549"/>
              <a:gd name="connsiteX1052" fmla="*/ 865587 w 1998270"/>
              <a:gd name="connsiteY1052" fmla="*/ 1553266 h 1996549"/>
              <a:gd name="connsiteX1053" fmla="*/ 872751 w 1998270"/>
              <a:gd name="connsiteY1053" fmla="*/ 1560771 h 1996549"/>
              <a:gd name="connsiteX1054" fmla="*/ 865246 w 1998270"/>
              <a:gd name="connsiteY1054" fmla="*/ 1568275 h 1996549"/>
              <a:gd name="connsiteX1055" fmla="*/ 857742 w 1998270"/>
              <a:gd name="connsiteY1055" fmla="*/ 1560771 h 1996549"/>
              <a:gd name="connsiteX1056" fmla="*/ 865246 w 1998270"/>
              <a:gd name="connsiteY1056" fmla="*/ 1553266 h 1996549"/>
              <a:gd name="connsiteX1057" fmla="*/ 926648 w 1998270"/>
              <a:gd name="connsiteY1057" fmla="*/ 1552754 h 1996549"/>
              <a:gd name="connsiteX1058" fmla="*/ 934664 w 1998270"/>
              <a:gd name="connsiteY1058" fmla="*/ 1560771 h 1996549"/>
              <a:gd name="connsiteX1059" fmla="*/ 926648 w 1998270"/>
              <a:gd name="connsiteY1059" fmla="*/ 1568787 h 1996549"/>
              <a:gd name="connsiteX1060" fmla="*/ 918632 w 1998270"/>
              <a:gd name="connsiteY1060" fmla="*/ 1560771 h 1996549"/>
              <a:gd name="connsiteX1061" fmla="*/ 926648 w 1998270"/>
              <a:gd name="connsiteY1061" fmla="*/ 1552754 h 1996549"/>
              <a:gd name="connsiteX1062" fmla="*/ 988049 w 1998270"/>
              <a:gd name="connsiteY1062" fmla="*/ 1552242 h 1996549"/>
              <a:gd name="connsiteX1063" fmla="*/ 996576 w 1998270"/>
              <a:gd name="connsiteY1063" fmla="*/ 1560770 h 1996549"/>
              <a:gd name="connsiteX1064" fmla="*/ 988049 w 1998270"/>
              <a:gd name="connsiteY1064" fmla="*/ 1569298 h 1996549"/>
              <a:gd name="connsiteX1065" fmla="*/ 979521 w 1998270"/>
              <a:gd name="connsiteY1065" fmla="*/ 1560770 h 1996549"/>
              <a:gd name="connsiteX1066" fmla="*/ 988049 w 1998270"/>
              <a:gd name="connsiteY1066" fmla="*/ 1552242 h 1996549"/>
              <a:gd name="connsiteX1067" fmla="*/ 1049816 w 1998270"/>
              <a:gd name="connsiteY1067" fmla="*/ 1551767 h 1996549"/>
              <a:gd name="connsiteX1068" fmla="*/ 1058685 w 1998270"/>
              <a:gd name="connsiteY1068" fmla="*/ 1560636 h 1996549"/>
              <a:gd name="connsiteX1069" fmla="*/ 1049816 w 1998270"/>
              <a:gd name="connsiteY1069" fmla="*/ 1569505 h 1996549"/>
              <a:gd name="connsiteX1070" fmla="*/ 1040947 w 1998270"/>
              <a:gd name="connsiteY1070" fmla="*/ 1560636 h 1996549"/>
              <a:gd name="connsiteX1071" fmla="*/ 1049816 w 1998270"/>
              <a:gd name="connsiteY1071" fmla="*/ 1551767 h 1996549"/>
              <a:gd name="connsiteX1072" fmla="*/ 1110851 w 1998270"/>
              <a:gd name="connsiteY1072" fmla="*/ 1551560 h 1996549"/>
              <a:gd name="connsiteX1073" fmla="*/ 1120061 w 1998270"/>
              <a:gd name="connsiteY1073" fmla="*/ 1560771 h 1996549"/>
              <a:gd name="connsiteX1074" fmla="*/ 1110851 w 1998270"/>
              <a:gd name="connsiteY1074" fmla="*/ 1569981 h 1996549"/>
              <a:gd name="connsiteX1075" fmla="*/ 1101641 w 1998270"/>
              <a:gd name="connsiteY1075" fmla="*/ 1560771 h 1996549"/>
              <a:gd name="connsiteX1076" fmla="*/ 1110851 w 1998270"/>
              <a:gd name="connsiteY1076" fmla="*/ 1551560 h 1996549"/>
              <a:gd name="connsiteX1077" fmla="*/ 1172253 w 1998270"/>
              <a:gd name="connsiteY1077" fmla="*/ 1551049 h 1996549"/>
              <a:gd name="connsiteX1078" fmla="*/ 1172593 w 1998270"/>
              <a:gd name="connsiteY1078" fmla="*/ 1551049 h 1996549"/>
              <a:gd name="connsiteX1079" fmla="*/ 1181975 w 1998270"/>
              <a:gd name="connsiteY1079" fmla="*/ 1560771 h 1996549"/>
              <a:gd name="connsiteX1080" fmla="*/ 1172253 w 1998270"/>
              <a:gd name="connsiteY1080" fmla="*/ 1570492 h 1996549"/>
              <a:gd name="connsiteX1081" fmla="*/ 1162531 w 1998270"/>
              <a:gd name="connsiteY1081" fmla="*/ 1560771 h 1996549"/>
              <a:gd name="connsiteX1082" fmla="*/ 1172253 w 1998270"/>
              <a:gd name="connsiteY1082" fmla="*/ 1551049 h 1996549"/>
              <a:gd name="connsiteX1083" fmla="*/ 1233653 w 1998270"/>
              <a:gd name="connsiteY1083" fmla="*/ 1550708 h 1996549"/>
              <a:gd name="connsiteX1084" fmla="*/ 1233994 w 1998270"/>
              <a:gd name="connsiteY1084" fmla="*/ 1550708 h 1996549"/>
              <a:gd name="connsiteX1085" fmla="*/ 1243716 w 1998270"/>
              <a:gd name="connsiteY1085" fmla="*/ 1560771 h 1996549"/>
              <a:gd name="connsiteX1086" fmla="*/ 1233653 w 1998270"/>
              <a:gd name="connsiteY1086" fmla="*/ 1570834 h 1996549"/>
              <a:gd name="connsiteX1087" fmla="*/ 1223591 w 1998270"/>
              <a:gd name="connsiteY1087" fmla="*/ 1560771 h 1996549"/>
              <a:gd name="connsiteX1088" fmla="*/ 1233653 w 1998270"/>
              <a:gd name="connsiteY1088" fmla="*/ 1550708 h 1996549"/>
              <a:gd name="connsiteX1089" fmla="*/ 1971151 w 1998270"/>
              <a:gd name="connsiteY1089" fmla="*/ 1550537 h 1996549"/>
              <a:gd name="connsiteX1090" fmla="*/ 1981385 w 1998270"/>
              <a:gd name="connsiteY1090" fmla="*/ 1560771 h 1996549"/>
              <a:gd name="connsiteX1091" fmla="*/ 1971151 w 1998270"/>
              <a:gd name="connsiteY1091" fmla="*/ 1571004 h 1996549"/>
              <a:gd name="connsiteX1092" fmla="*/ 1960918 w 1998270"/>
              <a:gd name="connsiteY1092" fmla="*/ 1560771 h 1996549"/>
              <a:gd name="connsiteX1093" fmla="*/ 1971151 w 1998270"/>
              <a:gd name="connsiteY1093" fmla="*/ 1550537 h 1996549"/>
              <a:gd name="connsiteX1094" fmla="*/ 1295055 w 1998270"/>
              <a:gd name="connsiteY1094" fmla="*/ 1550537 h 1996549"/>
              <a:gd name="connsiteX1095" fmla="*/ 1305288 w 1998270"/>
              <a:gd name="connsiteY1095" fmla="*/ 1560771 h 1996549"/>
              <a:gd name="connsiteX1096" fmla="*/ 1295055 w 1998270"/>
              <a:gd name="connsiteY1096" fmla="*/ 1571004 h 1996549"/>
              <a:gd name="connsiteX1097" fmla="*/ 1284822 w 1998270"/>
              <a:gd name="connsiteY1097" fmla="*/ 1560771 h 1996549"/>
              <a:gd name="connsiteX1098" fmla="*/ 1295055 w 1998270"/>
              <a:gd name="connsiteY1098" fmla="*/ 1550537 h 1996549"/>
              <a:gd name="connsiteX1099" fmla="*/ 1357138 w 1998270"/>
              <a:gd name="connsiteY1099" fmla="*/ 1550196 h 1996549"/>
              <a:gd name="connsiteX1100" fmla="*/ 1367713 w 1998270"/>
              <a:gd name="connsiteY1100" fmla="*/ 1560771 h 1996549"/>
              <a:gd name="connsiteX1101" fmla="*/ 1357138 w 1998270"/>
              <a:gd name="connsiteY1101" fmla="*/ 1571346 h 1996549"/>
              <a:gd name="connsiteX1102" fmla="*/ 1346564 w 1998270"/>
              <a:gd name="connsiteY1102" fmla="*/ 1560771 h 1996549"/>
              <a:gd name="connsiteX1103" fmla="*/ 1357138 w 1998270"/>
              <a:gd name="connsiteY1103" fmla="*/ 1550196 h 1996549"/>
              <a:gd name="connsiteX1104" fmla="*/ 1417857 w 1998270"/>
              <a:gd name="connsiteY1104" fmla="*/ 1549855 h 1996549"/>
              <a:gd name="connsiteX1105" fmla="*/ 1418198 w 1998270"/>
              <a:gd name="connsiteY1105" fmla="*/ 1549855 h 1996549"/>
              <a:gd name="connsiteX1106" fmla="*/ 1428773 w 1998270"/>
              <a:gd name="connsiteY1106" fmla="*/ 1560770 h 1996549"/>
              <a:gd name="connsiteX1107" fmla="*/ 1417857 w 1998270"/>
              <a:gd name="connsiteY1107" fmla="*/ 1571686 h 1996549"/>
              <a:gd name="connsiteX1108" fmla="*/ 1406942 w 1998270"/>
              <a:gd name="connsiteY1108" fmla="*/ 1560770 h 1996549"/>
              <a:gd name="connsiteX1109" fmla="*/ 1417857 w 1998270"/>
              <a:gd name="connsiteY1109" fmla="*/ 1549855 h 1996549"/>
              <a:gd name="connsiteX1110" fmla="*/ 1479259 w 1998270"/>
              <a:gd name="connsiteY1110" fmla="*/ 1549684 h 1996549"/>
              <a:gd name="connsiteX1111" fmla="*/ 1490345 w 1998270"/>
              <a:gd name="connsiteY1111" fmla="*/ 1560771 h 1996549"/>
              <a:gd name="connsiteX1112" fmla="*/ 1479259 w 1998270"/>
              <a:gd name="connsiteY1112" fmla="*/ 1571857 h 1996549"/>
              <a:gd name="connsiteX1113" fmla="*/ 1468173 w 1998270"/>
              <a:gd name="connsiteY1113" fmla="*/ 1560771 h 1996549"/>
              <a:gd name="connsiteX1114" fmla="*/ 1479259 w 1998270"/>
              <a:gd name="connsiteY1114" fmla="*/ 1549684 h 1996549"/>
              <a:gd name="connsiteX1115" fmla="*/ 1540661 w 1998270"/>
              <a:gd name="connsiteY1115" fmla="*/ 1549514 h 1996549"/>
              <a:gd name="connsiteX1116" fmla="*/ 1541001 w 1998270"/>
              <a:gd name="connsiteY1116" fmla="*/ 1549514 h 1996549"/>
              <a:gd name="connsiteX1117" fmla="*/ 1551917 w 1998270"/>
              <a:gd name="connsiteY1117" fmla="*/ 1560771 h 1996549"/>
              <a:gd name="connsiteX1118" fmla="*/ 1540661 w 1998270"/>
              <a:gd name="connsiteY1118" fmla="*/ 1572028 h 1996549"/>
              <a:gd name="connsiteX1119" fmla="*/ 1529404 w 1998270"/>
              <a:gd name="connsiteY1119" fmla="*/ 1560771 h 1996549"/>
              <a:gd name="connsiteX1120" fmla="*/ 1540661 w 1998270"/>
              <a:gd name="connsiteY1120" fmla="*/ 1549514 h 1996549"/>
              <a:gd name="connsiteX1121" fmla="*/ 1602061 w 1998270"/>
              <a:gd name="connsiteY1121" fmla="*/ 1549343 h 1996549"/>
              <a:gd name="connsiteX1122" fmla="*/ 1613488 w 1998270"/>
              <a:gd name="connsiteY1122" fmla="*/ 1560771 h 1996549"/>
              <a:gd name="connsiteX1123" fmla="*/ 1602061 w 1998270"/>
              <a:gd name="connsiteY1123" fmla="*/ 1572198 h 1996549"/>
              <a:gd name="connsiteX1124" fmla="*/ 1590634 w 1998270"/>
              <a:gd name="connsiteY1124" fmla="*/ 1560771 h 1996549"/>
              <a:gd name="connsiteX1125" fmla="*/ 1602061 w 1998270"/>
              <a:gd name="connsiteY1125" fmla="*/ 1549343 h 1996549"/>
              <a:gd name="connsiteX1126" fmla="*/ 1664144 w 1998270"/>
              <a:gd name="connsiteY1126" fmla="*/ 1549173 h 1996549"/>
              <a:gd name="connsiteX1127" fmla="*/ 1664485 w 1998270"/>
              <a:gd name="connsiteY1127" fmla="*/ 1549173 h 1996549"/>
              <a:gd name="connsiteX1128" fmla="*/ 1675742 w 1998270"/>
              <a:gd name="connsiteY1128" fmla="*/ 1560771 h 1996549"/>
              <a:gd name="connsiteX1129" fmla="*/ 1664144 w 1998270"/>
              <a:gd name="connsiteY1129" fmla="*/ 1572369 h 1996549"/>
              <a:gd name="connsiteX1130" fmla="*/ 1652547 w 1998270"/>
              <a:gd name="connsiteY1130" fmla="*/ 1560771 h 1996549"/>
              <a:gd name="connsiteX1131" fmla="*/ 1664144 w 1998270"/>
              <a:gd name="connsiteY1131" fmla="*/ 1549173 h 1996549"/>
              <a:gd name="connsiteX1132" fmla="*/ 1786265 w 1998270"/>
              <a:gd name="connsiteY1132" fmla="*/ 1549002 h 1996549"/>
              <a:gd name="connsiteX1133" fmla="*/ 1798034 w 1998270"/>
              <a:gd name="connsiteY1133" fmla="*/ 1560771 h 1996549"/>
              <a:gd name="connsiteX1134" fmla="*/ 1786265 w 1998270"/>
              <a:gd name="connsiteY1134" fmla="*/ 1572540 h 1996549"/>
              <a:gd name="connsiteX1135" fmla="*/ 1774497 w 1998270"/>
              <a:gd name="connsiteY1135" fmla="*/ 1560771 h 1996549"/>
              <a:gd name="connsiteX1136" fmla="*/ 1786265 w 1998270"/>
              <a:gd name="connsiteY1136" fmla="*/ 1549002 h 1996549"/>
              <a:gd name="connsiteX1137" fmla="*/ 1724864 w 1998270"/>
              <a:gd name="connsiteY1137" fmla="*/ 1549002 h 1996549"/>
              <a:gd name="connsiteX1138" fmla="*/ 1736633 w 1998270"/>
              <a:gd name="connsiteY1138" fmla="*/ 1560771 h 1996549"/>
              <a:gd name="connsiteX1139" fmla="*/ 1724864 w 1998270"/>
              <a:gd name="connsiteY1139" fmla="*/ 1572540 h 1996549"/>
              <a:gd name="connsiteX1140" fmla="*/ 1713096 w 1998270"/>
              <a:gd name="connsiteY1140" fmla="*/ 1560771 h 1996549"/>
              <a:gd name="connsiteX1141" fmla="*/ 1724864 w 1998270"/>
              <a:gd name="connsiteY1141" fmla="*/ 1549002 h 1996549"/>
              <a:gd name="connsiteX1142" fmla="*/ 1909067 w 1998270"/>
              <a:gd name="connsiteY1142" fmla="*/ 1548831 h 1996549"/>
              <a:gd name="connsiteX1143" fmla="*/ 1921007 w 1998270"/>
              <a:gd name="connsiteY1143" fmla="*/ 1560771 h 1996549"/>
              <a:gd name="connsiteX1144" fmla="*/ 1909067 w 1998270"/>
              <a:gd name="connsiteY1144" fmla="*/ 1572710 h 1996549"/>
              <a:gd name="connsiteX1145" fmla="*/ 1897129 w 1998270"/>
              <a:gd name="connsiteY1145" fmla="*/ 1560771 h 1996549"/>
              <a:gd name="connsiteX1146" fmla="*/ 1909067 w 1998270"/>
              <a:gd name="connsiteY1146" fmla="*/ 1548831 h 1996549"/>
              <a:gd name="connsiteX1147" fmla="*/ 1847667 w 1998270"/>
              <a:gd name="connsiteY1147" fmla="*/ 1548831 h 1996549"/>
              <a:gd name="connsiteX1148" fmla="*/ 1859606 w 1998270"/>
              <a:gd name="connsiteY1148" fmla="*/ 1560771 h 1996549"/>
              <a:gd name="connsiteX1149" fmla="*/ 1847667 w 1998270"/>
              <a:gd name="connsiteY1149" fmla="*/ 1572710 h 1996549"/>
              <a:gd name="connsiteX1150" fmla="*/ 1835728 w 1998270"/>
              <a:gd name="connsiteY1150" fmla="*/ 1560771 h 1996549"/>
              <a:gd name="connsiteX1151" fmla="*/ 1847667 w 1998270"/>
              <a:gd name="connsiteY1151" fmla="*/ 1548831 h 1996549"/>
              <a:gd name="connsiteX1152" fmla="*/ 128431 w 1998270"/>
              <a:gd name="connsiteY1152" fmla="*/ 1498005 h 1996549"/>
              <a:gd name="connsiteX1153" fmla="*/ 128806 w 1998270"/>
              <a:gd name="connsiteY1153" fmla="*/ 1498005 h 1996549"/>
              <a:gd name="connsiteX1154" fmla="*/ 129796 w 1998270"/>
              <a:gd name="connsiteY1154" fmla="*/ 1499370 h 1996549"/>
              <a:gd name="connsiteX1155" fmla="*/ 128431 w 1998270"/>
              <a:gd name="connsiteY1155" fmla="*/ 1500734 h 1996549"/>
              <a:gd name="connsiteX1156" fmla="*/ 127067 w 1998270"/>
              <a:gd name="connsiteY1156" fmla="*/ 1499370 h 1996549"/>
              <a:gd name="connsiteX1157" fmla="*/ 128431 w 1998270"/>
              <a:gd name="connsiteY1157" fmla="*/ 1498005 h 1996549"/>
              <a:gd name="connsiteX1158" fmla="*/ 189832 w 1998270"/>
              <a:gd name="connsiteY1158" fmla="*/ 1497322 h 1996549"/>
              <a:gd name="connsiteX1159" fmla="*/ 191879 w 1998270"/>
              <a:gd name="connsiteY1159" fmla="*/ 1499369 h 1996549"/>
              <a:gd name="connsiteX1160" fmla="*/ 189832 w 1998270"/>
              <a:gd name="connsiteY1160" fmla="*/ 1501416 h 1996549"/>
              <a:gd name="connsiteX1161" fmla="*/ 187786 w 1998270"/>
              <a:gd name="connsiteY1161" fmla="*/ 1499369 h 1996549"/>
              <a:gd name="connsiteX1162" fmla="*/ 189832 w 1998270"/>
              <a:gd name="connsiteY1162" fmla="*/ 1497322 h 1996549"/>
              <a:gd name="connsiteX1163" fmla="*/ 251234 w 1998270"/>
              <a:gd name="connsiteY1163" fmla="*/ 1496640 h 1996549"/>
              <a:gd name="connsiteX1164" fmla="*/ 253963 w 1998270"/>
              <a:gd name="connsiteY1164" fmla="*/ 1499369 h 1996549"/>
              <a:gd name="connsiteX1165" fmla="*/ 251234 w 1998270"/>
              <a:gd name="connsiteY1165" fmla="*/ 1502098 h 1996549"/>
              <a:gd name="connsiteX1166" fmla="*/ 248505 w 1998270"/>
              <a:gd name="connsiteY1166" fmla="*/ 1499369 h 1996549"/>
              <a:gd name="connsiteX1167" fmla="*/ 251234 w 1998270"/>
              <a:gd name="connsiteY1167" fmla="*/ 1496640 h 1996549"/>
              <a:gd name="connsiteX1168" fmla="*/ 312635 w 1998270"/>
              <a:gd name="connsiteY1168" fmla="*/ 1496129 h 1996549"/>
              <a:gd name="connsiteX1169" fmla="*/ 312993 w 1998270"/>
              <a:gd name="connsiteY1169" fmla="*/ 1496129 h 1996549"/>
              <a:gd name="connsiteX1170" fmla="*/ 315876 w 1998270"/>
              <a:gd name="connsiteY1170" fmla="*/ 1499369 h 1996549"/>
              <a:gd name="connsiteX1171" fmla="*/ 312635 w 1998270"/>
              <a:gd name="connsiteY1171" fmla="*/ 1502610 h 1996549"/>
              <a:gd name="connsiteX1172" fmla="*/ 309395 w 1998270"/>
              <a:gd name="connsiteY1172" fmla="*/ 1499369 h 1996549"/>
              <a:gd name="connsiteX1173" fmla="*/ 312635 w 1998270"/>
              <a:gd name="connsiteY1173" fmla="*/ 1496129 h 1996549"/>
              <a:gd name="connsiteX1174" fmla="*/ 374036 w 1998270"/>
              <a:gd name="connsiteY1174" fmla="*/ 1495446 h 1996549"/>
              <a:gd name="connsiteX1175" fmla="*/ 377959 w 1998270"/>
              <a:gd name="connsiteY1175" fmla="*/ 1499369 h 1996549"/>
              <a:gd name="connsiteX1176" fmla="*/ 374036 w 1998270"/>
              <a:gd name="connsiteY1176" fmla="*/ 1503292 h 1996549"/>
              <a:gd name="connsiteX1177" fmla="*/ 370114 w 1998270"/>
              <a:gd name="connsiteY1177" fmla="*/ 1499369 h 1996549"/>
              <a:gd name="connsiteX1178" fmla="*/ 374036 w 1998270"/>
              <a:gd name="connsiteY1178" fmla="*/ 1495446 h 1996549"/>
              <a:gd name="connsiteX1179" fmla="*/ 436119 w 1998270"/>
              <a:gd name="connsiteY1179" fmla="*/ 1494935 h 1996549"/>
              <a:gd name="connsiteX1180" fmla="*/ 436460 w 1998270"/>
              <a:gd name="connsiteY1180" fmla="*/ 1494935 h 1996549"/>
              <a:gd name="connsiteX1181" fmla="*/ 440554 w 1998270"/>
              <a:gd name="connsiteY1181" fmla="*/ 1499370 h 1996549"/>
              <a:gd name="connsiteX1182" fmla="*/ 436119 w 1998270"/>
              <a:gd name="connsiteY1182" fmla="*/ 1503804 h 1996549"/>
              <a:gd name="connsiteX1183" fmla="*/ 431685 w 1998270"/>
              <a:gd name="connsiteY1183" fmla="*/ 1499370 h 1996549"/>
              <a:gd name="connsiteX1184" fmla="*/ 436119 w 1998270"/>
              <a:gd name="connsiteY1184" fmla="*/ 1494935 h 1996549"/>
              <a:gd name="connsiteX1185" fmla="*/ 496838 w 1998270"/>
              <a:gd name="connsiteY1185" fmla="*/ 1494253 h 1996549"/>
              <a:gd name="connsiteX1186" fmla="*/ 497179 w 1998270"/>
              <a:gd name="connsiteY1186" fmla="*/ 1494253 h 1996549"/>
              <a:gd name="connsiteX1187" fmla="*/ 501955 w 1998270"/>
              <a:gd name="connsiteY1187" fmla="*/ 1499370 h 1996549"/>
              <a:gd name="connsiteX1188" fmla="*/ 496838 w 1998270"/>
              <a:gd name="connsiteY1188" fmla="*/ 1504487 h 1996549"/>
              <a:gd name="connsiteX1189" fmla="*/ 491722 w 1998270"/>
              <a:gd name="connsiteY1189" fmla="*/ 1499370 h 1996549"/>
              <a:gd name="connsiteX1190" fmla="*/ 496838 w 1998270"/>
              <a:gd name="connsiteY1190" fmla="*/ 1494253 h 1996549"/>
              <a:gd name="connsiteX1191" fmla="*/ 558240 w 1998270"/>
              <a:gd name="connsiteY1191" fmla="*/ 1493741 h 1996549"/>
              <a:gd name="connsiteX1192" fmla="*/ 563869 w 1998270"/>
              <a:gd name="connsiteY1192" fmla="*/ 1499370 h 1996549"/>
              <a:gd name="connsiteX1193" fmla="*/ 558240 w 1998270"/>
              <a:gd name="connsiteY1193" fmla="*/ 1504998 h 1996549"/>
              <a:gd name="connsiteX1194" fmla="*/ 552612 w 1998270"/>
              <a:gd name="connsiteY1194" fmla="*/ 1499370 h 1996549"/>
              <a:gd name="connsiteX1195" fmla="*/ 558240 w 1998270"/>
              <a:gd name="connsiteY1195" fmla="*/ 1493741 h 1996549"/>
              <a:gd name="connsiteX1196" fmla="*/ 619641 w 1998270"/>
              <a:gd name="connsiteY1196" fmla="*/ 1493229 h 1996549"/>
              <a:gd name="connsiteX1197" fmla="*/ 625781 w 1998270"/>
              <a:gd name="connsiteY1197" fmla="*/ 1499370 h 1996549"/>
              <a:gd name="connsiteX1198" fmla="*/ 619641 w 1998270"/>
              <a:gd name="connsiteY1198" fmla="*/ 1505510 h 1996549"/>
              <a:gd name="connsiteX1199" fmla="*/ 613501 w 1998270"/>
              <a:gd name="connsiteY1199" fmla="*/ 1499370 h 1996549"/>
              <a:gd name="connsiteX1200" fmla="*/ 619641 w 1998270"/>
              <a:gd name="connsiteY1200" fmla="*/ 1493229 h 1996549"/>
              <a:gd name="connsiteX1201" fmla="*/ 681042 w 1998270"/>
              <a:gd name="connsiteY1201" fmla="*/ 1492718 h 1996549"/>
              <a:gd name="connsiteX1202" fmla="*/ 681384 w 1998270"/>
              <a:gd name="connsiteY1202" fmla="*/ 1492718 h 1996549"/>
              <a:gd name="connsiteX1203" fmla="*/ 687694 w 1998270"/>
              <a:gd name="connsiteY1203" fmla="*/ 1499370 h 1996549"/>
              <a:gd name="connsiteX1204" fmla="*/ 681042 w 1998270"/>
              <a:gd name="connsiteY1204" fmla="*/ 1506022 h 1996549"/>
              <a:gd name="connsiteX1205" fmla="*/ 674391 w 1998270"/>
              <a:gd name="connsiteY1205" fmla="*/ 1499370 h 1996549"/>
              <a:gd name="connsiteX1206" fmla="*/ 681042 w 1998270"/>
              <a:gd name="connsiteY1206" fmla="*/ 1492718 h 1996549"/>
              <a:gd name="connsiteX1207" fmla="*/ 743126 w 1998270"/>
              <a:gd name="connsiteY1207" fmla="*/ 1492206 h 1996549"/>
              <a:gd name="connsiteX1208" fmla="*/ 750290 w 1998270"/>
              <a:gd name="connsiteY1208" fmla="*/ 1499370 h 1996549"/>
              <a:gd name="connsiteX1209" fmla="*/ 743126 w 1998270"/>
              <a:gd name="connsiteY1209" fmla="*/ 1506533 h 1996549"/>
              <a:gd name="connsiteX1210" fmla="*/ 735963 w 1998270"/>
              <a:gd name="connsiteY1210" fmla="*/ 1499370 h 1996549"/>
              <a:gd name="connsiteX1211" fmla="*/ 743126 w 1998270"/>
              <a:gd name="connsiteY1211" fmla="*/ 1492206 h 1996549"/>
              <a:gd name="connsiteX1212" fmla="*/ 865247 w 1998270"/>
              <a:gd name="connsiteY1212" fmla="*/ 1491354 h 1996549"/>
              <a:gd name="connsiteX1213" fmla="*/ 865588 w 1998270"/>
              <a:gd name="connsiteY1213" fmla="*/ 1491354 h 1996549"/>
              <a:gd name="connsiteX1214" fmla="*/ 873434 w 1998270"/>
              <a:gd name="connsiteY1214" fmla="*/ 1499541 h 1996549"/>
              <a:gd name="connsiteX1215" fmla="*/ 865247 w 1998270"/>
              <a:gd name="connsiteY1215" fmla="*/ 1507727 h 1996549"/>
              <a:gd name="connsiteX1216" fmla="*/ 857060 w 1998270"/>
              <a:gd name="connsiteY1216" fmla="*/ 1499541 h 1996549"/>
              <a:gd name="connsiteX1217" fmla="*/ 865247 w 1998270"/>
              <a:gd name="connsiteY1217" fmla="*/ 1491354 h 1996549"/>
              <a:gd name="connsiteX1218" fmla="*/ 926647 w 1998270"/>
              <a:gd name="connsiteY1218" fmla="*/ 1491353 h 1996549"/>
              <a:gd name="connsiteX1219" fmla="*/ 935345 w 1998270"/>
              <a:gd name="connsiteY1219" fmla="*/ 1500052 h 1996549"/>
              <a:gd name="connsiteX1220" fmla="*/ 926647 w 1998270"/>
              <a:gd name="connsiteY1220" fmla="*/ 1508750 h 1996549"/>
              <a:gd name="connsiteX1221" fmla="*/ 917949 w 1998270"/>
              <a:gd name="connsiteY1221" fmla="*/ 1500052 h 1996549"/>
              <a:gd name="connsiteX1222" fmla="*/ 926647 w 1998270"/>
              <a:gd name="connsiteY1222" fmla="*/ 1491353 h 1996549"/>
              <a:gd name="connsiteX1223" fmla="*/ 803845 w 1998270"/>
              <a:gd name="connsiteY1223" fmla="*/ 1491353 h 1996549"/>
              <a:gd name="connsiteX1224" fmla="*/ 811520 w 1998270"/>
              <a:gd name="connsiteY1224" fmla="*/ 1499029 h 1996549"/>
              <a:gd name="connsiteX1225" fmla="*/ 803845 w 1998270"/>
              <a:gd name="connsiteY1225" fmla="*/ 1506704 h 1996549"/>
              <a:gd name="connsiteX1226" fmla="*/ 796170 w 1998270"/>
              <a:gd name="connsiteY1226" fmla="*/ 1499029 h 1996549"/>
              <a:gd name="connsiteX1227" fmla="*/ 803845 w 1998270"/>
              <a:gd name="connsiteY1227" fmla="*/ 1491353 h 1996549"/>
              <a:gd name="connsiteX1228" fmla="*/ 988048 w 1998270"/>
              <a:gd name="connsiteY1228" fmla="*/ 1490159 h 1996549"/>
              <a:gd name="connsiteX1229" fmla="*/ 997259 w 1998270"/>
              <a:gd name="connsiteY1229" fmla="*/ 1499370 h 1996549"/>
              <a:gd name="connsiteX1230" fmla="*/ 988048 w 1998270"/>
              <a:gd name="connsiteY1230" fmla="*/ 1508580 h 1996549"/>
              <a:gd name="connsiteX1231" fmla="*/ 978839 w 1998270"/>
              <a:gd name="connsiteY1231" fmla="*/ 1499370 h 1996549"/>
              <a:gd name="connsiteX1232" fmla="*/ 988048 w 1998270"/>
              <a:gd name="connsiteY1232" fmla="*/ 1490159 h 1996549"/>
              <a:gd name="connsiteX1233" fmla="*/ 1050132 w 1998270"/>
              <a:gd name="connsiteY1233" fmla="*/ 1489818 h 1996549"/>
              <a:gd name="connsiteX1234" fmla="*/ 1059683 w 1998270"/>
              <a:gd name="connsiteY1234" fmla="*/ 1498858 h 1996549"/>
              <a:gd name="connsiteX1235" fmla="*/ 1050132 w 1998270"/>
              <a:gd name="connsiteY1235" fmla="*/ 1508409 h 1996549"/>
              <a:gd name="connsiteX1236" fmla="*/ 1040581 w 1998270"/>
              <a:gd name="connsiteY1236" fmla="*/ 1499370 h 1996549"/>
              <a:gd name="connsiteX1237" fmla="*/ 1050132 w 1998270"/>
              <a:gd name="connsiteY1237" fmla="*/ 1489818 h 1996549"/>
              <a:gd name="connsiteX1238" fmla="*/ 1110851 w 1998270"/>
              <a:gd name="connsiteY1238" fmla="*/ 1489307 h 1996549"/>
              <a:gd name="connsiteX1239" fmla="*/ 1111192 w 1998270"/>
              <a:gd name="connsiteY1239" fmla="*/ 1489307 h 1996549"/>
              <a:gd name="connsiteX1240" fmla="*/ 1120914 w 1998270"/>
              <a:gd name="connsiteY1240" fmla="*/ 1499370 h 1996549"/>
              <a:gd name="connsiteX1241" fmla="*/ 1110851 w 1998270"/>
              <a:gd name="connsiteY1241" fmla="*/ 1509433 h 1996549"/>
              <a:gd name="connsiteX1242" fmla="*/ 1100789 w 1998270"/>
              <a:gd name="connsiteY1242" fmla="*/ 1499370 h 1996549"/>
              <a:gd name="connsiteX1243" fmla="*/ 1110851 w 1998270"/>
              <a:gd name="connsiteY1243" fmla="*/ 1489307 h 1996549"/>
              <a:gd name="connsiteX1244" fmla="*/ 1172253 w 1998270"/>
              <a:gd name="connsiteY1244" fmla="*/ 1488965 h 1996549"/>
              <a:gd name="connsiteX1245" fmla="*/ 1182657 w 1998270"/>
              <a:gd name="connsiteY1245" fmla="*/ 1499370 h 1996549"/>
              <a:gd name="connsiteX1246" fmla="*/ 1172253 w 1998270"/>
              <a:gd name="connsiteY1246" fmla="*/ 1509774 h 1996549"/>
              <a:gd name="connsiteX1247" fmla="*/ 1161849 w 1998270"/>
              <a:gd name="connsiteY1247" fmla="*/ 1499370 h 1996549"/>
              <a:gd name="connsiteX1248" fmla="*/ 1172253 w 1998270"/>
              <a:gd name="connsiteY1248" fmla="*/ 1488965 h 1996549"/>
              <a:gd name="connsiteX1249" fmla="*/ 1234020 w 1998270"/>
              <a:gd name="connsiteY1249" fmla="*/ 1488490 h 1996549"/>
              <a:gd name="connsiteX1250" fmla="*/ 1244765 w 1998270"/>
              <a:gd name="connsiteY1250" fmla="*/ 1499235 h 1996549"/>
              <a:gd name="connsiteX1251" fmla="*/ 1234020 w 1998270"/>
              <a:gd name="connsiteY1251" fmla="*/ 1509980 h 1996549"/>
              <a:gd name="connsiteX1252" fmla="*/ 1223275 w 1998270"/>
              <a:gd name="connsiteY1252" fmla="*/ 1499235 h 1996549"/>
              <a:gd name="connsiteX1253" fmla="*/ 1234020 w 1998270"/>
              <a:gd name="connsiteY1253" fmla="*/ 1488490 h 1996549"/>
              <a:gd name="connsiteX1254" fmla="*/ 1971151 w 1998270"/>
              <a:gd name="connsiteY1254" fmla="*/ 1488283 h 1996549"/>
              <a:gd name="connsiteX1255" fmla="*/ 1982237 w 1998270"/>
              <a:gd name="connsiteY1255" fmla="*/ 1499370 h 1996549"/>
              <a:gd name="connsiteX1256" fmla="*/ 1971151 w 1998270"/>
              <a:gd name="connsiteY1256" fmla="*/ 1510456 h 1996549"/>
              <a:gd name="connsiteX1257" fmla="*/ 1960065 w 1998270"/>
              <a:gd name="connsiteY1257" fmla="*/ 1499370 h 1996549"/>
              <a:gd name="connsiteX1258" fmla="*/ 1971151 w 1998270"/>
              <a:gd name="connsiteY1258" fmla="*/ 1488283 h 1996549"/>
              <a:gd name="connsiteX1259" fmla="*/ 1295055 w 1998270"/>
              <a:gd name="connsiteY1259" fmla="*/ 1488283 h 1996549"/>
              <a:gd name="connsiteX1260" fmla="*/ 1306142 w 1998270"/>
              <a:gd name="connsiteY1260" fmla="*/ 1499370 h 1996549"/>
              <a:gd name="connsiteX1261" fmla="*/ 1295055 w 1998270"/>
              <a:gd name="connsiteY1261" fmla="*/ 1510456 h 1996549"/>
              <a:gd name="connsiteX1262" fmla="*/ 1283969 w 1998270"/>
              <a:gd name="connsiteY1262" fmla="*/ 1499370 h 1996549"/>
              <a:gd name="connsiteX1263" fmla="*/ 1295055 w 1998270"/>
              <a:gd name="connsiteY1263" fmla="*/ 1488283 h 1996549"/>
              <a:gd name="connsiteX1264" fmla="*/ 1357138 w 1998270"/>
              <a:gd name="connsiteY1264" fmla="*/ 1487942 h 1996549"/>
              <a:gd name="connsiteX1265" fmla="*/ 1368566 w 1998270"/>
              <a:gd name="connsiteY1265" fmla="*/ 1499370 h 1996549"/>
              <a:gd name="connsiteX1266" fmla="*/ 1357138 w 1998270"/>
              <a:gd name="connsiteY1266" fmla="*/ 1510797 h 1996549"/>
              <a:gd name="connsiteX1267" fmla="*/ 1345711 w 1998270"/>
              <a:gd name="connsiteY1267" fmla="*/ 1499370 h 1996549"/>
              <a:gd name="connsiteX1268" fmla="*/ 1357138 w 1998270"/>
              <a:gd name="connsiteY1268" fmla="*/ 1487942 h 1996549"/>
              <a:gd name="connsiteX1269" fmla="*/ 1417857 w 1998270"/>
              <a:gd name="connsiteY1269" fmla="*/ 1487772 h 1996549"/>
              <a:gd name="connsiteX1270" fmla="*/ 1418198 w 1998270"/>
              <a:gd name="connsiteY1270" fmla="*/ 1487772 h 1996549"/>
              <a:gd name="connsiteX1271" fmla="*/ 1429455 w 1998270"/>
              <a:gd name="connsiteY1271" fmla="*/ 1499370 h 1996549"/>
              <a:gd name="connsiteX1272" fmla="*/ 1417857 w 1998270"/>
              <a:gd name="connsiteY1272" fmla="*/ 1510968 h 1996549"/>
              <a:gd name="connsiteX1273" fmla="*/ 1406260 w 1998270"/>
              <a:gd name="connsiteY1273" fmla="*/ 1499370 h 1996549"/>
              <a:gd name="connsiteX1274" fmla="*/ 1417857 w 1998270"/>
              <a:gd name="connsiteY1274" fmla="*/ 1487772 h 1996549"/>
              <a:gd name="connsiteX1275" fmla="*/ 1479259 w 1998270"/>
              <a:gd name="connsiteY1275" fmla="*/ 1487430 h 1996549"/>
              <a:gd name="connsiteX1276" fmla="*/ 1491198 w 1998270"/>
              <a:gd name="connsiteY1276" fmla="*/ 1499370 h 1996549"/>
              <a:gd name="connsiteX1277" fmla="*/ 1479259 w 1998270"/>
              <a:gd name="connsiteY1277" fmla="*/ 1511309 h 1996549"/>
              <a:gd name="connsiteX1278" fmla="*/ 1467320 w 1998270"/>
              <a:gd name="connsiteY1278" fmla="*/ 1499370 h 1996549"/>
              <a:gd name="connsiteX1279" fmla="*/ 1479259 w 1998270"/>
              <a:gd name="connsiteY1279" fmla="*/ 1487430 h 1996549"/>
              <a:gd name="connsiteX1280" fmla="*/ 1540661 w 1998270"/>
              <a:gd name="connsiteY1280" fmla="*/ 1487259 h 1996549"/>
              <a:gd name="connsiteX1281" fmla="*/ 1552770 w 1998270"/>
              <a:gd name="connsiteY1281" fmla="*/ 1499369 h 1996549"/>
              <a:gd name="connsiteX1282" fmla="*/ 1540661 w 1998270"/>
              <a:gd name="connsiteY1282" fmla="*/ 1511479 h 1996549"/>
              <a:gd name="connsiteX1283" fmla="*/ 1528551 w 1998270"/>
              <a:gd name="connsiteY1283" fmla="*/ 1499369 h 1996549"/>
              <a:gd name="connsiteX1284" fmla="*/ 1540661 w 1998270"/>
              <a:gd name="connsiteY1284" fmla="*/ 1487259 h 1996549"/>
              <a:gd name="connsiteX1285" fmla="*/ 1602061 w 1998270"/>
              <a:gd name="connsiteY1285" fmla="*/ 1487089 h 1996549"/>
              <a:gd name="connsiteX1286" fmla="*/ 1614342 w 1998270"/>
              <a:gd name="connsiteY1286" fmla="*/ 1499370 h 1996549"/>
              <a:gd name="connsiteX1287" fmla="*/ 1602061 w 1998270"/>
              <a:gd name="connsiteY1287" fmla="*/ 1511650 h 1996549"/>
              <a:gd name="connsiteX1288" fmla="*/ 1589782 w 1998270"/>
              <a:gd name="connsiteY1288" fmla="*/ 1499370 h 1996549"/>
              <a:gd name="connsiteX1289" fmla="*/ 1602061 w 1998270"/>
              <a:gd name="connsiteY1289" fmla="*/ 1487089 h 1996549"/>
              <a:gd name="connsiteX1290" fmla="*/ 1664145 w 1998270"/>
              <a:gd name="connsiteY1290" fmla="*/ 1486919 h 1996549"/>
              <a:gd name="connsiteX1291" fmla="*/ 1664485 w 1998270"/>
              <a:gd name="connsiteY1291" fmla="*/ 1486919 h 1996549"/>
              <a:gd name="connsiteX1292" fmla="*/ 1676596 w 1998270"/>
              <a:gd name="connsiteY1292" fmla="*/ 1499370 h 1996549"/>
              <a:gd name="connsiteX1293" fmla="*/ 1664145 w 1998270"/>
              <a:gd name="connsiteY1293" fmla="*/ 1511820 h 1996549"/>
              <a:gd name="connsiteX1294" fmla="*/ 1651694 w 1998270"/>
              <a:gd name="connsiteY1294" fmla="*/ 1499370 h 1996549"/>
              <a:gd name="connsiteX1295" fmla="*/ 1664145 w 1998270"/>
              <a:gd name="connsiteY1295" fmla="*/ 1486919 h 1996549"/>
              <a:gd name="connsiteX1296" fmla="*/ 1786265 w 1998270"/>
              <a:gd name="connsiteY1296" fmla="*/ 1486748 h 1996549"/>
              <a:gd name="connsiteX1297" fmla="*/ 1798886 w 1998270"/>
              <a:gd name="connsiteY1297" fmla="*/ 1499370 h 1996549"/>
              <a:gd name="connsiteX1298" fmla="*/ 1786265 w 1998270"/>
              <a:gd name="connsiteY1298" fmla="*/ 1511991 h 1996549"/>
              <a:gd name="connsiteX1299" fmla="*/ 1773644 w 1998270"/>
              <a:gd name="connsiteY1299" fmla="*/ 1499370 h 1996549"/>
              <a:gd name="connsiteX1300" fmla="*/ 1786265 w 1998270"/>
              <a:gd name="connsiteY1300" fmla="*/ 1486748 h 1996549"/>
              <a:gd name="connsiteX1301" fmla="*/ 1724864 w 1998270"/>
              <a:gd name="connsiteY1301" fmla="*/ 1486748 h 1996549"/>
              <a:gd name="connsiteX1302" fmla="*/ 1737485 w 1998270"/>
              <a:gd name="connsiteY1302" fmla="*/ 1499370 h 1996549"/>
              <a:gd name="connsiteX1303" fmla="*/ 1724864 w 1998270"/>
              <a:gd name="connsiteY1303" fmla="*/ 1511991 h 1996549"/>
              <a:gd name="connsiteX1304" fmla="*/ 1712243 w 1998270"/>
              <a:gd name="connsiteY1304" fmla="*/ 1499370 h 1996549"/>
              <a:gd name="connsiteX1305" fmla="*/ 1724864 w 1998270"/>
              <a:gd name="connsiteY1305" fmla="*/ 1486748 h 1996549"/>
              <a:gd name="connsiteX1306" fmla="*/ 1909067 w 1998270"/>
              <a:gd name="connsiteY1306" fmla="*/ 1486578 h 1996549"/>
              <a:gd name="connsiteX1307" fmla="*/ 1909409 w 1998270"/>
              <a:gd name="connsiteY1307" fmla="*/ 1486578 h 1996549"/>
              <a:gd name="connsiteX1308" fmla="*/ 1921859 w 1998270"/>
              <a:gd name="connsiteY1308" fmla="*/ 1499370 h 1996549"/>
              <a:gd name="connsiteX1309" fmla="*/ 1909067 w 1998270"/>
              <a:gd name="connsiteY1309" fmla="*/ 1512162 h 1996549"/>
              <a:gd name="connsiteX1310" fmla="*/ 1896276 w 1998270"/>
              <a:gd name="connsiteY1310" fmla="*/ 1499370 h 1996549"/>
              <a:gd name="connsiteX1311" fmla="*/ 1909067 w 1998270"/>
              <a:gd name="connsiteY1311" fmla="*/ 1486578 h 1996549"/>
              <a:gd name="connsiteX1312" fmla="*/ 1847666 w 1998270"/>
              <a:gd name="connsiteY1312" fmla="*/ 1486578 h 1996549"/>
              <a:gd name="connsiteX1313" fmla="*/ 1848007 w 1998270"/>
              <a:gd name="connsiteY1313" fmla="*/ 1486578 h 1996549"/>
              <a:gd name="connsiteX1314" fmla="*/ 1860458 w 1998270"/>
              <a:gd name="connsiteY1314" fmla="*/ 1499370 h 1996549"/>
              <a:gd name="connsiteX1315" fmla="*/ 1847666 w 1998270"/>
              <a:gd name="connsiteY1315" fmla="*/ 1512162 h 1996549"/>
              <a:gd name="connsiteX1316" fmla="*/ 1834875 w 1998270"/>
              <a:gd name="connsiteY1316" fmla="*/ 1499370 h 1996549"/>
              <a:gd name="connsiteX1317" fmla="*/ 1847666 w 1998270"/>
              <a:gd name="connsiteY1317" fmla="*/ 1486578 h 1996549"/>
              <a:gd name="connsiteX1318" fmla="*/ 67029 w 1998270"/>
              <a:gd name="connsiteY1318" fmla="*/ 1436774 h 1996549"/>
              <a:gd name="connsiteX1319" fmla="*/ 68223 w 1998270"/>
              <a:gd name="connsiteY1319" fmla="*/ 1437968 h 1996549"/>
              <a:gd name="connsiteX1320" fmla="*/ 67029 w 1998270"/>
              <a:gd name="connsiteY1320" fmla="*/ 1439162 h 1996549"/>
              <a:gd name="connsiteX1321" fmla="*/ 65836 w 1998270"/>
              <a:gd name="connsiteY1321" fmla="*/ 1437968 h 1996549"/>
              <a:gd name="connsiteX1322" fmla="*/ 67029 w 1998270"/>
              <a:gd name="connsiteY1322" fmla="*/ 1436774 h 1996549"/>
              <a:gd name="connsiteX1323" fmla="*/ 129113 w 1998270"/>
              <a:gd name="connsiteY1323" fmla="*/ 1436093 h 1996549"/>
              <a:gd name="connsiteX1324" fmla="*/ 129488 w 1998270"/>
              <a:gd name="connsiteY1324" fmla="*/ 1436123 h 1996549"/>
              <a:gd name="connsiteX1325" fmla="*/ 130989 w 1998270"/>
              <a:gd name="connsiteY1325" fmla="*/ 1438310 h 1996549"/>
              <a:gd name="connsiteX1326" fmla="*/ 129113 w 1998270"/>
              <a:gd name="connsiteY1326" fmla="*/ 1440186 h 1996549"/>
              <a:gd name="connsiteX1327" fmla="*/ 128738 w 1998270"/>
              <a:gd name="connsiteY1327" fmla="*/ 1440155 h 1996549"/>
              <a:gd name="connsiteX1328" fmla="*/ 127237 w 1998270"/>
              <a:gd name="connsiteY1328" fmla="*/ 1437969 h 1996549"/>
              <a:gd name="connsiteX1329" fmla="*/ 129113 w 1998270"/>
              <a:gd name="connsiteY1329" fmla="*/ 1436093 h 1996549"/>
              <a:gd name="connsiteX1330" fmla="*/ 189832 w 1998270"/>
              <a:gd name="connsiteY1330" fmla="*/ 1435410 h 1996549"/>
              <a:gd name="connsiteX1331" fmla="*/ 190190 w 1998270"/>
              <a:gd name="connsiteY1331" fmla="*/ 1435410 h 1996549"/>
              <a:gd name="connsiteX1332" fmla="*/ 192390 w 1998270"/>
              <a:gd name="connsiteY1332" fmla="*/ 1437968 h 1996549"/>
              <a:gd name="connsiteX1333" fmla="*/ 189832 w 1998270"/>
              <a:gd name="connsiteY1333" fmla="*/ 1440527 h 1996549"/>
              <a:gd name="connsiteX1334" fmla="*/ 187274 w 1998270"/>
              <a:gd name="connsiteY1334" fmla="*/ 1437968 h 1996549"/>
              <a:gd name="connsiteX1335" fmla="*/ 189832 w 1998270"/>
              <a:gd name="connsiteY1335" fmla="*/ 1435410 h 1996549"/>
              <a:gd name="connsiteX1336" fmla="*/ 251233 w 1998270"/>
              <a:gd name="connsiteY1336" fmla="*/ 1434728 h 1996549"/>
              <a:gd name="connsiteX1337" fmla="*/ 251591 w 1998270"/>
              <a:gd name="connsiteY1337" fmla="*/ 1434728 h 1996549"/>
              <a:gd name="connsiteX1338" fmla="*/ 254474 w 1998270"/>
              <a:gd name="connsiteY1338" fmla="*/ 1437968 h 1996549"/>
              <a:gd name="connsiteX1339" fmla="*/ 251233 w 1998270"/>
              <a:gd name="connsiteY1339" fmla="*/ 1441209 h 1996549"/>
              <a:gd name="connsiteX1340" fmla="*/ 247993 w 1998270"/>
              <a:gd name="connsiteY1340" fmla="*/ 1437968 h 1996549"/>
              <a:gd name="connsiteX1341" fmla="*/ 251233 w 1998270"/>
              <a:gd name="connsiteY1341" fmla="*/ 1434728 h 1996549"/>
              <a:gd name="connsiteX1342" fmla="*/ 312635 w 1998270"/>
              <a:gd name="connsiteY1342" fmla="*/ 1434216 h 1996549"/>
              <a:gd name="connsiteX1343" fmla="*/ 316387 w 1998270"/>
              <a:gd name="connsiteY1343" fmla="*/ 1437969 h 1996549"/>
              <a:gd name="connsiteX1344" fmla="*/ 312635 w 1998270"/>
              <a:gd name="connsiteY1344" fmla="*/ 1441721 h 1996549"/>
              <a:gd name="connsiteX1345" fmla="*/ 308883 w 1998270"/>
              <a:gd name="connsiteY1345" fmla="*/ 1437969 h 1996549"/>
              <a:gd name="connsiteX1346" fmla="*/ 312635 w 1998270"/>
              <a:gd name="connsiteY1346" fmla="*/ 1434216 h 1996549"/>
              <a:gd name="connsiteX1347" fmla="*/ 374036 w 1998270"/>
              <a:gd name="connsiteY1347" fmla="*/ 1433534 h 1996549"/>
              <a:gd name="connsiteX1348" fmla="*/ 374377 w 1998270"/>
              <a:gd name="connsiteY1348" fmla="*/ 1433534 h 1996549"/>
              <a:gd name="connsiteX1349" fmla="*/ 378470 w 1998270"/>
              <a:gd name="connsiteY1349" fmla="*/ 1437969 h 1996549"/>
              <a:gd name="connsiteX1350" fmla="*/ 374036 w 1998270"/>
              <a:gd name="connsiteY1350" fmla="*/ 1442403 h 1996549"/>
              <a:gd name="connsiteX1351" fmla="*/ 369602 w 1998270"/>
              <a:gd name="connsiteY1351" fmla="*/ 1437969 h 1996549"/>
              <a:gd name="connsiteX1352" fmla="*/ 374036 w 1998270"/>
              <a:gd name="connsiteY1352" fmla="*/ 1433534 h 1996549"/>
              <a:gd name="connsiteX1353" fmla="*/ 436119 w 1998270"/>
              <a:gd name="connsiteY1353" fmla="*/ 1432852 h 1996549"/>
              <a:gd name="connsiteX1354" fmla="*/ 436460 w 1998270"/>
              <a:gd name="connsiteY1354" fmla="*/ 1432852 h 1996549"/>
              <a:gd name="connsiteX1355" fmla="*/ 441236 w 1998270"/>
              <a:gd name="connsiteY1355" fmla="*/ 1437969 h 1996549"/>
              <a:gd name="connsiteX1356" fmla="*/ 436119 w 1998270"/>
              <a:gd name="connsiteY1356" fmla="*/ 1443085 h 1996549"/>
              <a:gd name="connsiteX1357" fmla="*/ 431003 w 1998270"/>
              <a:gd name="connsiteY1357" fmla="*/ 1437969 h 1996549"/>
              <a:gd name="connsiteX1358" fmla="*/ 436119 w 1998270"/>
              <a:gd name="connsiteY1358" fmla="*/ 1432852 h 1996549"/>
              <a:gd name="connsiteX1359" fmla="*/ 496839 w 1998270"/>
              <a:gd name="connsiteY1359" fmla="*/ 1432340 h 1996549"/>
              <a:gd name="connsiteX1360" fmla="*/ 502468 w 1998270"/>
              <a:gd name="connsiteY1360" fmla="*/ 1437969 h 1996549"/>
              <a:gd name="connsiteX1361" fmla="*/ 496839 w 1998270"/>
              <a:gd name="connsiteY1361" fmla="*/ 1443597 h 1996549"/>
              <a:gd name="connsiteX1362" fmla="*/ 491211 w 1998270"/>
              <a:gd name="connsiteY1362" fmla="*/ 1437969 h 1996549"/>
              <a:gd name="connsiteX1363" fmla="*/ 496839 w 1998270"/>
              <a:gd name="connsiteY1363" fmla="*/ 1432340 h 1996549"/>
              <a:gd name="connsiteX1364" fmla="*/ 558240 w 1998270"/>
              <a:gd name="connsiteY1364" fmla="*/ 1431658 h 1996549"/>
              <a:gd name="connsiteX1365" fmla="*/ 558581 w 1998270"/>
              <a:gd name="connsiteY1365" fmla="*/ 1431658 h 1996549"/>
              <a:gd name="connsiteX1366" fmla="*/ 564551 w 1998270"/>
              <a:gd name="connsiteY1366" fmla="*/ 1437969 h 1996549"/>
              <a:gd name="connsiteX1367" fmla="*/ 558240 w 1998270"/>
              <a:gd name="connsiteY1367" fmla="*/ 1444279 h 1996549"/>
              <a:gd name="connsiteX1368" fmla="*/ 551930 w 1998270"/>
              <a:gd name="connsiteY1368" fmla="*/ 1437969 h 1996549"/>
              <a:gd name="connsiteX1369" fmla="*/ 558240 w 1998270"/>
              <a:gd name="connsiteY1369" fmla="*/ 1431658 h 1996549"/>
              <a:gd name="connsiteX1370" fmla="*/ 620007 w 1998270"/>
              <a:gd name="connsiteY1370" fmla="*/ 1431012 h 1996549"/>
              <a:gd name="connsiteX1371" fmla="*/ 626830 w 1998270"/>
              <a:gd name="connsiteY1371" fmla="*/ 1437834 h 1996549"/>
              <a:gd name="connsiteX1372" fmla="*/ 620007 w 1998270"/>
              <a:gd name="connsiteY1372" fmla="*/ 1444657 h 1996549"/>
              <a:gd name="connsiteX1373" fmla="*/ 613185 w 1998270"/>
              <a:gd name="connsiteY1373" fmla="*/ 1437834 h 1996549"/>
              <a:gd name="connsiteX1374" fmla="*/ 620007 w 1998270"/>
              <a:gd name="connsiteY1374" fmla="*/ 1431012 h 1996549"/>
              <a:gd name="connsiteX1375" fmla="*/ 681042 w 1998270"/>
              <a:gd name="connsiteY1375" fmla="*/ 1430634 h 1996549"/>
              <a:gd name="connsiteX1376" fmla="*/ 688377 w 1998270"/>
              <a:gd name="connsiteY1376" fmla="*/ 1437968 h 1996549"/>
              <a:gd name="connsiteX1377" fmla="*/ 681042 w 1998270"/>
              <a:gd name="connsiteY1377" fmla="*/ 1445303 h 1996549"/>
              <a:gd name="connsiteX1378" fmla="*/ 673709 w 1998270"/>
              <a:gd name="connsiteY1378" fmla="*/ 1437968 h 1996549"/>
              <a:gd name="connsiteX1379" fmla="*/ 681042 w 1998270"/>
              <a:gd name="connsiteY1379" fmla="*/ 1430634 h 1996549"/>
              <a:gd name="connsiteX1380" fmla="*/ 743126 w 1998270"/>
              <a:gd name="connsiteY1380" fmla="*/ 1430123 h 1996549"/>
              <a:gd name="connsiteX1381" fmla="*/ 743467 w 1998270"/>
              <a:gd name="connsiteY1381" fmla="*/ 1430123 h 1996549"/>
              <a:gd name="connsiteX1382" fmla="*/ 750972 w 1998270"/>
              <a:gd name="connsiteY1382" fmla="*/ 1437969 h 1996549"/>
              <a:gd name="connsiteX1383" fmla="*/ 743126 w 1998270"/>
              <a:gd name="connsiteY1383" fmla="*/ 1445814 h 1996549"/>
              <a:gd name="connsiteX1384" fmla="*/ 735281 w 1998270"/>
              <a:gd name="connsiteY1384" fmla="*/ 1437969 h 1996549"/>
              <a:gd name="connsiteX1385" fmla="*/ 743126 w 1998270"/>
              <a:gd name="connsiteY1385" fmla="*/ 1430123 h 1996549"/>
              <a:gd name="connsiteX1386" fmla="*/ 803845 w 1998270"/>
              <a:gd name="connsiteY1386" fmla="*/ 1429611 h 1996549"/>
              <a:gd name="connsiteX1387" fmla="*/ 812202 w 1998270"/>
              <a:gd name="connsiteY1387" fmla="*/ 1437969 h 1996549"/>
              <a:gd name="connsiteX1388" fmla="*/ 803845 w 1998270"/>
              <a:gd name="connsiteY1388" fmla="*/ 1446326 h 1996549"/>
              <a:gd name="connsiteX1389" fmla="*/ 795488 w 1998270"/>
              <a:gd name="connsiteY1389" fmla="*/ 1437969 h 1996549"/>
              <a:gd name="connsiteX1390" fmla="*/ 803845 w 1998270"/>
              <a:gd name="connsiteY1390" fmla="*/ 1429611 h 1996549"/>
              <a:gd name="connsiteX1391" fmla="*/ 865613 w 1998270"/>
              <a:gd name="connsiteY1391" fmla="*/ 1428965 h 1996549"/>
              <a:gd name="connsiteX1392" fmla="*/ 874482 w 1998270"/>
              <a:gd name="connsiteY1392" fmla="*/ 1437834 h 1996549"/>
              <a:gd name="connsiteX1393" fmla="*/ 865613 w 1998270"/>
              <a:gd name="connsiteY1393" fmla="*/ 1446703 h 1996549"/>
              <a:gd name="connsiteX1394" fmla="*/ 856744 w 1998270"/>
              <a:gd name="connsiteY1394" fmla="*/ 1437834 h 1996549"/>
              <a:gd name="connsiteX1395" fmla="*/ 865613 w 1998270"/>
              <a:gd name="connsiteY1395" fmla="*/ 1428965 h 1996549"/>
              <a:gd name="connsiteX1396" fmla="*/ 926648 w 1998270"/>
              <a:gd name="connsiteY1396" fmla="*/ 1428588 h 1996549"/>
              <a:gd name="connsiteX1397" fmla="*/ 926989 w 1998270"/>
              <a:gd name="connsiteY1397" fmla="*/ 1428588 h 1996549"/>
              <a:gd name="connsiteX1398" fmla="*/ 936028 w 1998270"/>
              <a:gd name="connsiteY1398" fmla="*/ 1437968 h 1996549"/>
              <a:gd name="connsiteX1399" fmla="*/ 926648 w 1998270"/>
              <a:gd name="connsiteY1399" fmla="*/ 1447349 h 1996549"/>
              <a:gd name="connsiteX1400" fmla="*/ 917267 w 1998270"/>
              <a:gd name="connsiteY1400" fmla="*/ 1437968 h 1996549"/>
              <a:gd name="connsiteX1401" fmla="*/ 926648 w 1998270"/>
              <a:gd name="connsiteY1401" fmla="*/ 1428588 h 1996549"/>
              <a:gd name="connsiteX1402" fmla="*/ 988049 w 1998270"/>
              <a:gd name="connsiteY1402" fmla="*/ 1428076 h 1996549"/>
              <a:gd name="connsiteX1403" fmla="*/ 997941 w 1998270"/>
              <a:gd name="connsiteY1403" fmla="*/ 1437969 h 1996549"/>
              <a:gd name="connsiteX1404" fmla="*/ 988049 w 1998270"/>
              <a:gd name="connsiteY1404" fmla="*/ 1447861 h 1996549"/>
              <a:gd name="connsiteX1405" fmla="*/ 978157 w 1998270"/>
              <a:gd name="connsiteY1405" fmla="*/ 1437969 h 1996549"/>
              <a:gd name="connsiteX1406" fmla="*/ 988049 w 1998270"/>
              <a:gd name="connsiteY1406" fmla="*/ 1428076 h 1996549"/>
              <a:gd name="connsiteX1407" fmla="*/ 1050132 w 1998270"/>
              <a:gd name="connsiteY1407" fmla="*/ 1427734 h 1996549"/>
              <a:gd name="connsiteX1408" fmla="*/ 1060366 w 1998270"/>
              <a:gd name="connsiteY1408" fmla="*/ 1437968 h 1996549"/>
              <a:gd name="connsiteX1409" fmla="*/ 1050132 w 1998270"/>
              <a:gd name="connsiteY1409" fmla="*/ 1448202 h 1996549"/>
              <a:gd name="connsiteX1410" fmla="*/ 1039899 w 1998270"/>
              <a:gd name="connsiteY1410" fmla="*/ 1437968 h 1996549"/>
              <a:gd name="connsiteX1411" fmla="*/ 1050132 w 1998270"/>
              <a:gd name="connsiteY1411" fmla="*/ 1427734 h 1996549"/>
              <a:gd name="connsiteX1412" fmla="*/ 1111217 w 1998270"/>
              <a:gd name="connsiteY1412" fmla="*/ 1427089 h 1996549"/>
              <a:gd name="connsiteX1413" fmla="*/ 1121962 w 1998270"/>
              <a:gd name="connsiteY1413" fmla="*/ 1437834 h 1996549"/>
              <a:gd name="connsiteX1414" fmla="*/ 1111217 w 1998270"/>
              <a:gd name="connsiteY1414" fmla="*/ 1448579 h 1996549"/>
              <a:gd name="connsiteX1415" fmla="*/ 1100472 w 1998270"/>
              <a:gd name="connsiteY1415" fmla="*/ 1437834 h 1996549"/>
              <a:gd name="connsiteX1416" fmla="*/ 1111217 w 1998270"/>
              <a:gd name="connsiteY1416" fmla="*/ 1427089 h 1996549"/>
              <a:gd name="connsiteX1417" fmla="*/ 1172253 w 1998270"/>
              <a:gd name="connsiteY1417" fmla="*/ 1426882 h 1996549"/>
              <a:gd name="connsiteX1418" fmla="*/ 1183339 w 1998270"/>
              <a:gd name="connsiteY1418" fmla="*/ 1437969 h 1996549"/>
              <a:gd name="connsiteX1419" fmla="*/ 1172253 w 1998270"/>
              <a:gd name="connsiteY1419" fmla="*/ 1449055 h 1996549"/>
              <a:gd name="connsiteX1420" fmla="*/ 1161167 w 1998270"/>
              <a:gd name="connsiteY1420" fmla="*/ 1437969 h 1996549"/>
              <a:gd name="connsiteX1421" fmla="*/ 1172253 w 1998270"/>
              <a:gd name="connsiteY1421" fmla="*/ 1426882 h 1996549"/>
              <a:gd name="connsiteX1422" fmla="*/ 1233654 w 1998270"/>
              <a:gd name="connsiteY1422" fmla="*/ 1426540 h 1996549"/>
              <a:gd name="connsiteX1423" fmla="*/ 1245081 w 1998270"/>
              <a:gd name="connsiteY1423" fmla="*/ 1437968 h 1996549"/>
              <a:gd name="connsiteX1424" fmla="*/ 1233654 w 1998270"/>
              <a:gd name="connsiteY1424" fmla="*/ 1449395 h 1996549"/>
              <a:gd name="connsiteX1425" fmla="*/ 1222227 w 1998270"/>
              <a:gd name="connsiteY1425" fmla="*/ 1437968 h 1996549"/>
              <a:gd name="connsiteX1426" fmla="*/ 1233654 w 1998270"/>
              <a:gd name="connsiteY1426" fmla="*/ 1426540 h 1996549"/>
              <a:gd name="connsiteX1427" fmla="*/ 1971151 w 1998270"/>
              <a:gd name="connsiteY1427" fmla="*/ 1426199 h 1996549"/>
              <a:gd name="connsiteX1428" fmla="*/ 1982920 w 1998270"/>
              <a:gd name="connsiteY1428" fmla="*/ 1437968 h 1996549"/>
              <a:gd name="connsiteX1429" fmla="*/ 1971151 w 1998270"/>
              <a:gd name="connsiteY1429" fmla="*/ 1449737 h 1996549"/>
              <a:gd name="connsiteX1430" fmla="*/ 1959383 w 1998270"/>
              <a:gd name="connsiteY1430" fmla="*/ 1437968 h 1996549"/>
              <a:gd name="connsiteX1431" fmla="*/ 1971151 w 1998270"/>
              <a:gd name="connsiteY1431" fmla="*/ 1426199 h 1996549"/>
              <a:gd name="connsiteX1432" fmla="*/ 1295055 w 1998270"/>
              <a:gd name="connsiteY1432" fmla="*/ 1426199 h 1996549"/>
              <a:gd name="connsiteX1433" fmla="*/ 1306823 w 1998270"/>
              <a:gd name="connsiteY1433" fmla="*/ 1437968 h 1996549"/>
              <a:gd name="connsiteX1434" fmla="*/ 1295055 w 1998270"/>
              <a:gd name="connsiteY1434" fmla="*/ 1449737 h 1996549"/>
              <a:gd name="connsiteX1435" fmla="*/ 1283287 w 1998270"/>
              <a:gd name="connsiteY1435" fmla="*/ 1437968 h 1996549"/>
              <a:gd name="connsiteX1436" fmla="*/ 1295055 w 1998270"/>
              <a:gd name="connsiteY1436" fmla="*/ 1426199 h 1996549"/>
              <a:gd name="connsiteX1437" fmla="*/ 1357138 w 1998270"/>
              <a:gd name="connsiteY1437" fmla="*/ 1425858 h 1996549"/>
              <a:gd name="connsiteX1438" fmla="*/ 1369248 w 1998270"/>
              <a:gd name="connsiteY1438" fmla="*/ 1437968 h 1996549"/>
              <a:gd name="connsiteX1439" fmla="*/ 1357138 w 1998270"/>
              <a:gd name="connsiteY1439" fmla="*/ 1450078 h 1996549"/>
              <a:gd name="connsiteX1440" fmla="*/ 1345029 w 1998270"/>
              <a:gd name="connsiteY1440" fmla="*/ 1437968 h 1996549"/>
              <a:gd name="connsiteX1441" fmla="*/ 1357138 w 1998270"/>
              <a:gd name="connsiteY1441" fmla="*/ 1425858 h 1996549"/>
              <a:gd name="connsiteX1442" fmla="*/ 1417858 w 1998270"/>
              <a:gd name="connsiteY1442" fmla="*/ 1425518 h 1996549"/>
              <a:gd name="connsiteX1443" fmla="*/ 1418198 w 1998270"/>
              <a:gd name="connsiteY1443" fmla="*/ 1425518 h 1996549"/>
              <a:gd name="connsiteX1444" fmla="*/ 1430309 w 1998270"/>
              <a:gd name="connsiteY1444" fmla="*/ 1437969 h 1996549"/>
              <a:gd name="connsiteX1445" fmla="*/ 1417858 w 1998270"/>
              <a:gd name="connsiteY1445" fmla="*/ 1450419 h 1996549"/>
              <a:gd name="connsiteX1446" fmla="*/ 1405407 w 1998270"/>
              <a:gd name="connsiteY1446" fmla="*/ 1437969 h 1996549"/>
              <a:gd name="connsiteX1447" fmla="*/ 1417858 w 1998270"/>
              <a:gd name="connsiteY1447" fmla="*/ 1425518 h 1996549"/>
              <a:gd name="connsiteX1448" fmla="*/ 1479258 w 1998270"/>
              <a:gd name="connsiteY1448" fmla="*/ 1425177 h 1996549"/>
              <a:gd name="connsiteX1449" fmla="*/ 1479599 w 1998270"/>
              <a:gd name="connsiteY1449" fmla="*/ 1425177 h 1996549"/>
              <a:gd name="connsiteX1450" fmla="*/ 1492050 w 1998270"/>
              <a:gd name="connsiteY1450" fmla="*/ 1437969 h 1996549"/>
              <a:gd name="connsiteX1451" fmla="*/ 1479258 w 1998270"/>
              <a:gd name="connsiteY1451" fmla="*/ 1450761 h 1996549"/>
              <a:gd name="connsiteX1452" fmla="*/ 1466467 w 1998270"/>
              <a:gd name="connsiteY1452" fmla="*/ 1437969 h 1996549"/>
              <a:gd name="connsiteX1453" fmla="*/ 1479258 w 1998270"/>
              <a:gd name="connsiteY1453" fmla="*/ 1425177 h 1996549"/>
              <a:gd name="connsiteX1454" fmla="*/ 1540660 w 1998270"/>
              <a:gd name="connsiteY1454" fmla="*/ 1425005 h 1996549"/>
              <a:gd name="connsiteX1455" fmla="*/ 1553622 w 1998270"/>
              <a:gd name="connsiteY1455" fmla="*/ 1437968 h 1996549"/>
              <a:gd name="connsiteX1456" fmla="*/ 1540660 w 1998270"/>
              <a:gd name="connsiteY1456" fmla="*/ 1450930 h 1996549"/>
              <a:gd name="connsiteX1457" fmla="*/ 1527698 w 1998270"/>
              <a:gd name="connsiteY1457" fmla="*/ 1437968 h 1996549"/>
              <a:gd name="connsiteX1458" fmla="*/ 1540660 w 1998270"/>
              <a:gd name="connsiteY1458" fmla="*/ 1425005 h 1996549"/>
              <a:gd name="connsiteX1459" fmla="*/ 1602061 w 1998270"/>
              <a:gd name="connsiteY1459" fmla="*/ 1424836 h 1996549"/>
              <a:gd name="connsiteX1460" fmla="*/ 1602403 w 1998270"/>
              <a:gd name="connsiteY1460" fmla="*/ 1424836 h 1996549"/>
              <a:gd name="connsiteX1461" fmla="*/ 1615195 w 1998270"/>
              <a:gd name="connsiteY1461" fmla="*/ 1437969 h 1996549"/>
              <a:gd name="connsiteX1462" fmla="*/ 1602061 w 1998270"/>
              <a:gd name="connsiteY1462" fmla="*/ 1451102 h 1996549"/>
              <a:gd name="connsiteX1463" fmla="*/ 1588929 w 1998270"/>
              <a:gd name="connsiteY1463" fmla="*/ 1437969 h 1996549"/>
              <a:gd name="connsiteX1464" fmla="*/ 1602061 w 1998270"/>
              <a:gd name="connsiteY1464" fmla="*/ 1424836 h 1996549"/>
              <a:gd name="connsiteX1465" fmla="*/ 1664145 w 1998270"/>
              <a:gd name="connsiteY1465" fmla="*/ 1424664 h 1996549"/>
              <a:gd name="connsiteX1466" fmla="*/ 1677449 w 1998270"/>
              <a:gd name="connsiteY1466" fmla="*/ 1437968 h 1996549"/>
              <a:gd name="connsiteX1467" fmla="*/ 1664145 w 1998270"/>
              <a:gd name="connsiteY1467" fmla="*/ 1451272 h 1996549"/>
              <a:gd name="connsiteX1468" fmla="*/ 1650842 w 1998270"/>
              <a:gd name="connsiteY1468" fmla="*/ 1437968 h 1996549"/>
              <a:gd name="connsiteX1469" fmla="*/ 1664145 w 1998270"/>
              <a:gd name="connsiteY1469" fmla="*/ 1424664 h 1996549"/>
              <a:gd name="connsiteX1470" fmla="*/ 1909067 w 1998270"/>
              <a:gd name="connsiteY1470" fmla="*/ 1424494 h 1996549"/>
              <a:gd name="connsiteX1471" fmla="*/ 1922542 w 1998270"/>
              <a:gd name="connsiteY1471" fmla="*/ 1437969 h 1996549"/>
              <a:gd name="connsiteX1472" fmla="*/ 1909067 w 1998270"/>
              <a:gd name="connsiteY1472" fmla="*/ 1451443 h 1996549"/>
              <a:gd name="connsiteX1473" fmla="*/ 1895594 w 1998270"/>
              <a:gd name="connsiteY1473" fmla="*/ 1437969 h 1996549"/>
              <a:gd name="connsiteX1474" fmla="*/ 1909067 w 1998270"/>
              <a:gd name="connsiteY1474" fmla="*/ 1424494 h 1996549"/>
              <a:gd name="connsiteX1475" fmla="*/ 1847667 w 1998270"/>
              <a:gd name="connsiteY1475" fmla="*/ 1424494 h 1996549"/>
              <a:gd name="connsiteX1476" fmla="*/ 1861141 w 1998270"/>
              <a:gd name="connsiteY1476" fmla="*/ 1437969 h 1996549"/>
              <a:gd name="connsiteX1477" fmla="*/ 1847667 w 1998270"/>
              <a:gd name="connsiteY1477" fmla="*/ 1451443 h 1996549"/>
              <a:gd name="connsiteX1478" fmla="*/ 1834193 w 1998270"/>
              <a:gd name="connsiteY1478" fmla="*/ 1437969 h 1996549"/>
              <a:gd name="connsiteX1479" fmla="*/ 1847667 w 1998270"/>
              <a:gd name="connsiteY1479" fmla="*/ 1424494 h 1996549"/>
              <a:gd name="connsiteX1480" fmla="*/ 1786265 w 1998270"/>
              <a:gd name="connsiteY1480" fmla="*/ 1424494 h 1996549"/>
              <a:gd name="connsiteX1481" fmla="*/ 1799739 w 1998270"/>
              <a:gd name="connsiteY1481" fmla="*/ 1437969 h 1996549"/>
              <a:gd name="connsiteX1482" fmla="*/ 1786265 w 1998270"/>
              <a:gd name="connsiteY1482" fmla="*/ 1451443 h 1996549"/>
              <a:gd name="connsiteX1483" fmla="*/ 1772791 w 1998270"/>
              <a:gd name="connsiteY1483" fmla="*/ 1437969 h 1996549"/>
              <a:gd name="connsiteX1484" fmla="*/ 1786265 w 1998270"/>
              <a:gd name="connsiteY1484" fmla="*/ 1424494 h 1996549"/>
              <a:gd name="connsiteX1485" fmla="*/ 1724864 w 1998270"/>
              <a:gd name="connsiteY1485" fmla="*/ 1424494 h 1996549"/>
              <a:gd name="connsiteX1486" fmla="*/ 1738338 w 1998270"/>
              <a:gd name="connsiteY1486" fmla="*/ 1437969 h 1996549"/>
              <a:gd name="connsiteX1487" fmla="*/ 1724864 w 1998270"/>
              <a:gd name="connsiteY1487" fmla="*/ 1451443 h 1996549"/>
              <a:gd name="connsiteX1488" fmla="*/ 1711390 w 1998270"/>
              <a:gd name="connsiteY1488" fmla="*/ 1437969 h 1996549"/>
              <a:gd name="connsiteX1489" fmla="*/ 1724864 w 1998270"/>
              <a:gd name="connsiteY1489" fmla="*/ 1424494 h 1996549"/>
              <a:gd name="connsiteX1490" fmla="*/ 5629 w 1998270"/>
              <a:gd name="connsiteY1490" fmla="*/ 1375714 h 1996549"/>
              <a:gd name="connsiteX1491" fmla="*/ 6481 w 1998270"/>
              <a:gd name="connsiteY1491" fmla="*/ 1376567 h 1996549"/>
              <a:gd name="connsiteX1492" fmla="*/ 5629 w 1998270"/>
              <a:gd name="connsiteY1492" fmla="*/ 1376567 h 1996549"/>
              <a:gd name="connsiteX1493" fmla="*/ 4776 w 1998270"/>
              <a:gd name="connsiteY1493" fmla="*/ 1376567 h 1996549"/>
              <a:gd name="connsiteX1494" fmla="*/ 5629 w 1998270"/>
              <a:gd name="connsiteY1494" fmla="*/ 1375714 h 1996549"/>
              <a:gd name="connsiteX1495" fmla="*/ 67030 w 1998270"/>
              <a:gd name="connsiteY1495" fmla="*/ 1374862 h 1996549"/>
              <a:gd name="connsiteX1496" fmla="*/ 67388 w 1998270"/>
              <a:gd name="connsiteY1496" fmla="*/ 1374862 h 1996549"/>
              <a:gd name="connsiteX1497" fmla="*/ 68735 w 1998270"/>
              <a:gd name="connsiteY1497" fmla="*/ 1376567 h 1996549"/>
              <a:gd name="connsiteX1498" fmla="*/ 67030 w 1998270"/>
              <a:gd name="connsiteY1498" fmla="*/ 1378273 h 1996549"/>
              <a:gd name="connsiteX1499" fmla="*/ 65325 w 1998270"/>
              <a:gd name="connsiteY1499" fmla="*/ 1376567 h 1996549"/>
              <a:gd name="connsiteX1500" fmla="*/ 67030 w 1998270"/>
              <a:gd name="connsiteY1500" fmla="*/ 1374862 h 1996549"/>
              <a:gd name="connsiteX1501" fmla="*/ 129114 w 1998270"/>
              <a:gd name="connsiteY1501" fmla="*/ 1374179 h 1996549"/>
              <a:gd name="connsiteX1502" fmla="*/ 131502 w 1998270"/>
              <a:gd name="connsiteY1502" fmla="*/ 1376567 h 1996549"/>
              <a:gd name="connsiteX1503" fmla="*/ 129114 w 1998270"/>
              <a:gd name="connsiteY1503" fmla="*/ 1378955 h 1996549"/>
              <a:gd name="connsiteX1504" fmla="*/ 126726 w 1998270"/>
              <a:gd name="connsiteY1504" fmla="*/ 1376567 h 1996549"/>
              <a:gd name="connsiteX1505" fmla="*/ 129114 w 1998270"/>
              <a:gd name="connsiteY1505" fmla="*/ 1374179 h 1996549"/>
              <a:gd name="connsiteX1506" fmla="*/ 189833 w 1998270"/>
              <a:gd name="connsiteY1506" fmla="*/ 1373497 h 1996549"/>
              <a:gd name="connsiteX1507" fmla="*/ 192902 w 1998270"/>
              <a:gd name="connsiteY1507" fmla="*/ 1376568 h 1996549"/>
              <a:gd name="connsiteX1508" fmla="*/ 189833 w 1998270"/>
              <a:gd name="connsiteY1508" fmla="*/ 1379638 h 1996549"/>
              <a:gd name="connsiteX1509" fmla="*/ 186763 w 1998270"/>
              <a:gd name="connsiteY1509" fmla="*/ 1376568 h 1996549"/>
              <a:gd name="connsiteX1510" fmla="*/ 189833 w 1998270"/>
              <a:gd name="connsiteY1510" fmla="*/ 1373497 h 1996549"/>
              <a:gd name="connsiteX1511" fmla="*/ 251234 w 1998270"/>
              <a:gd name="connsiteY1511" fmla="*/ 1372814 h 1996549"/>
              <a:gd name="connsiteX1512" fmla="*/ 254986 w 1998270"/>
              <a:gd name="connsiteY1512" fmla="*/ 1376567 h 1996549"/>
              <a:gd name="connsiteX1513" fmla="*/ 251234 w 1998270"/>
              <a:gd name="connsiteY1513" fmla="*/ 1380319 h 1996549"/>
              <a:gd name="connsiteX1514" fmla="*/ 247482 w 1998270"/>
              <a:gd name="connsiteY1514" fmla="*/ 1376567 h 1996549"/>
              <a:gd name="connsiteX1515" fmla="*/ 251234 w 1998270"/>
              <a:gd name="connsiteY1515" fmla="*/ 1372814 h 1996549"/>
              <a:gd name="connsiteX1516" fmla="*/ 312635 w 1998270"/>
              <a:gd name="connsiteY1516" fmla="*/ 1371962 h 1996549"/>
              <a:gd name="connsiteX1517" fmla="*/ 312976 w 1998270"/>
              <a:gd name="connsiteY1517" fmla="*/ 1371962 h 1996549"/>
              <a:gd name="connsiteX1518" fmla="*/ 317069 w 1998270"/>
              <a:gd name="connsiteY1518" fmla="*/ 1376397 h 1996549"/>
              <a:gd name="connsiteX1519" fmla="*/ 312635 w 1998270"/>
              <a:gd name="connsiteY1519" fmla="*/ 1380831 h 1996549"/>
              <a:gd name="connsiteX1520" fmla="*/ 308201 w 1998270"/>
              <a:gd name="connsiteY1520" fmla="*/ 1376397 h 1996549"/>
              <a:gd name="connsiteX1521" fmla="*/ 312635 w 1998270"/>
              <a:gd name="connsiteY1521" fmla="*/ 1371962 h 1996549"/>
              <a:gd name="connsiteX1522" fmla="*/ 374402 w 1998270"/>
              <a:gd name="connsiteY1522" fmla="*/ 1371486 h 1996549"/>
              <a:gd name="connsiteX1523" fmla="*/ 379348 w 1998270"/>
              <a:gd name="connsiteY1523" fmla="*/ 1376432 h 1996549"/>
              <a:gd name="connsiteX1524" fmla="*/ 374402 w 1998270"/>
              <a:gd name="connsiteY1524" fmla="*/ 1381378 h 1996549"/>
              <a:gd name="connsiteX1525" fmla="*/ 369456 w 1998270"/>
              <a:gd name="connsiteY1525" fmla="*/ 1376432 h 1996549"/>
              <a:gd name="connsiteX1526" fmla="*/ 374402 w 1998270"/>
              <a:gd name="connsiteY1526" fmla="*/ 1371486 h 1996549"/>
              <a:gd name="connsiteX1527" fmla="*/ 436120 w 1998270"/>
              <a:gd name="connsiteY1527" fmla="*/ 1370938 h 1996549"/>
              <a:gd name="connsiteX1528" fmla="*/ 441748 w 1998270"/>
              <a:gd name="connsiteY1528" fmla="*/ 1376567 h 1996549"/>
              <a:gd name="connsiteX1529" fmla="*/ 436120 w 1998270"/>
              <a:gd name="connsiteY1529" fmla="*/ 1382195 h 1996549"/>
              <a:gd name="connsiteX1530" fmla="*/ 430492 w 1998270"/>
              <a:gd name="connsiteY1530" fmla="*/ 1376567 h 1996549"/>
              <a:gd name="connsiteX1531" fmla="*/ 436120 w 1998270"/>
              <a:gd name="connsiteY1531" fmla="*/ 1370938 h 1996549"/>
              <a:gd name="connsiteX1532" fmla="*/ 496838 w 1998270"/>
              <a:gd name="connsiteY1532" fmla="*/ 1370256 h 1996549"/>
              <a:gd name="connsiteX1533" fmla="*/ 497179 w 1998270"/>
              <a:gd name="connsiteY1533" fmla="*/ 1370256 h 1996549"/>
              <a:gd name="connsiteX1534" fmla="*/ 503149 w 1998270"/>
              <a:gd name="connsiteY1534" fmla="*/ 1376567 h 1996549"/>
              <a:gd name="connsiteX1535" fmla="*/ 496838 w 1998270"/>
              <a:gd name="connsiteY1535" fmla="*/ 1382877 h 1996549"/>
              <a:gd name="connsiteX1536" fmla="*/ 490528 w 1998270"/>
              <a:gd name="connsiteY1536" fmla="*/ 1376567 h 1996549"/>
              <a:gd name="connsiteX1537" fmla="*/ 496838 w 1998270"/>
              <a:gd name="connsiteY1537" fmla="*/ 1370256 h 1996549"/>
              <a:gd name="connsiteX1538" fmla="*/ 558606 w 1998270"/>
              <a:gd name="connsiteY1538" fmla="*/ 1369610 h 1996549"/>
              <a:gd name="connsiteX1539" fmla="*/ 565429 w 1998270"/>
              <a:gd name="connsiteY1539" fmla="*/ 1376432 h 1996549"/>
              <a:gd name="connsiteX1540" fmla="*/ 558606 w 1998270"/>
              <a:gd name="connsiteY1540" fmla="*/ 1383255 h 1996549"/>
              <a:gd name="connsiteX1541" fmla="*/ 551784 w 1998270"/>
              <a:gd name="connsiteY1541" fmla="*/ 1376432 h 1996549"/>
              <a:gd name="connsiteX1542" fmla="*/ 558606 w 1998270"/>
              <a:gd name="connsiteY1542" fmla="*/ 1369610 h 1996549"/>
              <a:gd name="connsiteX1543" fmla="*/ 619641 w 1998270"/>
              <a:gd name="connsiteY1543" fmla="*/ 1369233 h 1996549"/>
              <a:gd name="connsiteX1544" fmla="*/ 626975 w 1998270"/>
              <a:gd name="connsiteY1544" fmla="*/ 1376567 h 1996549"/>
              <a:gd name="connsiteX1545" fmla="*/ 619641 w 1998270"/>
              <a:gd name="connsiteY1545" fmla="*/ 1383902 h 1996549"/>
              <a:gd name="connsiteX1546" fmla="*/ 612307 w 1998270"/>
              <a:gd name="connsiteY1546" fmla="*/ 1376567 h 1996549"/>
              <a:gd name="connsiteX1547" fmla="*/ 619641 w 1998270"/>
              <a:gd name="connsiteY1547" fmla="*/ 1369233 h 1996549"/>
              <a:gd name="connsiteX1548" fmla="*/ 681042 w 1998270"/>
              <a:gd name="connsiteY1548" fmla="*/ 1368550 h 1996549"/>
              <a:gd name="connsiteX1549" fmla="*/ 689059 w 1998270"/>
              <a:gd name="connsiteY1549" fmla="*/ 1376567 h 1996549"/>
              <a:gd name="connsiteX1550" fmla="*/ 681042 w 1998270"/>
              <a:gd name="connsiteY1550" fmla="*/ 1384583 h 1996549"/>
              <a:gd name="connsiteX1551" fmla="*/ 673027 w 1998270"/>
              <a:gd name="connsiteY1551" fmla="*/ 1376567 h 1996549"/>
              <a:gd name="connsiteX1552" fmla="*/ 681042 w 1998270"/>
              <a:gd name="connsiteY1552" fmla="*/ 1368550 h 1996549"/>
              <a:gd name="connsiteX1553" fmla="*/ 743126 w 1998270"/>
              <a:gd name="connsiteY1553" fmla="*/ 1368039 h 1996549"/>
              <a:gd name="connsiteX1554" fmla="*/ 751653 w 1998270"/>
              <a:gd name="connsiteY1554" fmla="*/ 1376567 h 1996549"/>
              <a:gd name="connsiteX1555" fmla="*/ 743126 w 1998270"/>
              <a:gd name="connsiteY1555" fmla="*/ 1385095 h 1996549"/>
              <a:gd name="connsiteX1556" fmla="*/ 734598 w 1998270"/>
              <a:gd name="connsiteY1556" fmla="*/ 1376567 h 1996549"/>
              <a:gd name="connsiteX1557" fmla="*/ 743126 w 1998270"/>
              <a:gd name="connsiteY1557" fmla="*/ 1368039 h 1996549"/>
              <a:gd name="connsiteX1558" fmla="*/ 803845 w 1998270"/>
              <a:gd name="connsiteY1558" fmla="*/ 1367528 h 1996549"/>
              <a:gd name="connsiteX1559" fmla="*/ 804186 w 1998270"/>
              <a:gd name="connsiteY1559" fmla="*/ 1367528 h 1996549"/>
              <a:gd name="connsiteX1560" fmla="*/ 812885 w 1998270"/>
              <a:gd name="connsiteY1560" fmla="*/ 1376567 h 1996549"/>
              <a:gd name="connsiteX1561" fmla="*/ 803845 w 1998270"/>
              <a:gd name="connsiteY1561" fmla="*/ 1385607 h 1996549"/>
              <a:gd name="connsiteX1562" fmla="*/ 794806 w 1998270"/>
              <a:gd name="connsiteY1562" fmla="*/ 1376567 h 1996549"/>
              <a:gd name="connsiteX1563" fmla="*/ 803845 w 1998270"/>
              <a:gd name="connsiteY1563" fmla="*/ 1367528 h 1996549"/>
              <a:gd name="connsiteX1564" fmla="*/ 865246 w 1998270"/>
              <a:gd name="connsiteY1564" fmla="*/ 1367015 h 1996549"/>
              <a:gd name="connsiteX1565" fmla="*/ 874797 w 1998270"/>
              <a:gd name="connsiteY1565" fmla="*/ 1376567 h 1996549"/>
              <a:gd name="connsiteX1566" fmla="*/ 865246 w 1998270"/>
              <a:gd name="connsiteY1566" fmla="*/ 1386118 h 1996549"/>
              <a:gd name="connsiteX1567" fmla="*/ 855695 w 1998270"/>
              <a:gd name="connsiteY1567" fmla="*/ 1376567 h 1996549"/>
              <a:gd name="connsiteX1568" fmla="*/ 865246 w 1998270"/>
              <a:gd name="connsiteY1568" fmla="*/ 1367015 h 1996549"/>
              <a:gd name="connsiteX1569" fmla="*/ 926647 w 1998270"/>
              <a:gd name="connsiteY1569" fmla="*/ 1366504 h 1996549"/>
              <a:gd name="connsiteX1570" fmla="*/ 926988 w 1998270"/>
              <a:gd name="connsiteY1570" fmla="*/ 1366504 h 1996549"/>
              <a:gd name="connsiteX1571" fmla="*/ 936710 w 1998270"/>
              <a:gd name="connsiteY1571" fmla="*/ 1376567 h 1996549"/>
              <a:gd name="connsiteX1572" fmla="*/ 926647 w 1998270"/>
              <a:gd name="connsiteY1572" fmla="*/ 1386630 h 1996549"/>
              <a:gd name="connsiteX1573" fmla="*/ 916585 w 1998270"/>
              <a:gd name="connsiteY1573" fmla="*/ 1376567 h 1996549"/>
              <a:gd name="connsiteX1574" fmla="*/ 926647 w 1998270"/>
              <a:gd name="connsiteY1574" fmla="*/ 1366504 h 1996549"/>
              <a:gd name="connsiteX1575" fmla="*/ 988048 w 1998270"/>
              <a:gd name="connsiteY1575" fmla="*/ 1365992 h 1996549"/>
              <a:gd name="connsiteX1576" fmla="*/ 998623 w 1998270"/>
              <a:gd name="connsiteY1576" fmla="*/ 1376567 h 1996549"/>
              <a:gd name="connsiteX1577" fmla="*/ 988048 w 1998270"/>
              <a:gd name="connsiteY1577" fmla="*/ 1387142 h 1996549"/>
              <a:gd name="connsiteX1578" fmla="*/ 977474 w 1998270"/>
              <a:gd name="connsiteY1578" fmla="*/ 1376567 h 1996549"/>
              <a:gd name="connsiteX1579" fmla="*/ 988048 w 1998270"/>
              <a:gd name="connsiteY1579" fmla="*/ 1365992 h 1996549"/>
              <a:gd name="connsiteX1580" fmla="*/ 1050132 w 1998270"/>
              <a:gd name="connsiteY1580" fmla="*/ 1365480 h 1996549"/>
              <a:gd name="connsiteX1581" fmla="*/ 1061218 w 1998270"/>
              <a:gd name="connsiteY1581" fmla="*/ 1376567 h 1996549"/>
              <a:gd name="connsiteX1582" fmla="*/ 1050132 w 1998270"/>
              <a:gd name="connsiteY1582" fmla="*/ 1387653 h 1996549"/>
              <a:gd name="connsiteX1583" fmla="*/ 1039046 w 1998270"/>
              <a:gd name="connsiteY1583" fmla="*/ 1376567 h 1996549"/>
              <a:gd name="connsiteX1584" fmla="*/ 1050132 w 1998270"/>
              <a:gd name="connsiteY1584" fmla="*/ 1365480 h 1996549"/>
              <a:gd name="connsiteX1585" fmla="*/ 1110851 w 1998270"/>
              <a:gd name="connsiteY1585" fmla="*/ 1365139 h 1996549"/>
              <a:gd name="connsiteX1586" fmla="*/ 1122278 w 1998270"/>
              <a:gd name="connsiteY1586" fmla="*/ 1376567 h 1996549"/>
              <a:gd name="connsiteX1587" fmla="*/ 1110851 w 1998270"/>
              <a:gd name="connsiteY1587" fmla="*/ 1387994 h 1996549"/>
              <a:gd name="connsiteX1588" fmla="*/ 1099424 w 1998270"/>
              <a:gd name="connsiteY1588" fmla="*/ 1376567 h 1996549"/>
              <a:gd name="connsiteX1589" fmla="*/ 1110851 w 1998270"/>
              <a:gd name="connsiteY1589" fmla="*/ 1365139 h 1996549"/>
              <a:gd name="connsiteX1590" fmla="*/ 1172253 w 1998270"/>
              <a:gd name="connsiteY1590" fmla="*/ 1364628 h 1996549"/>
              <a:gd name="connsiteX1591" fmla="*/ 1184192 w 1998270"/>
              <a:gd name="connsiteY1591" fmla="*/ 1376568 h 1996549"/>
              <a:gd name="connsiteX1592" fmla="*/ 1172253 w 1998270"/>
              <a:gd name="connsiteY1592" fmla="*/ 1388507 h 1996549"/>
              <a:gd name="connsiteX1593" fmla="*/ 1160314 w 1998270"/>
              <a:gd name="connsiteY1593" fmla="*/ 1376568 h 1996549"/>
              <a:gd name="connsiteX1594" fmla="*/ 1172253 w 1998270"/>
              <a:gd name="connsiteY1594" fmla="*/ 1364628 h 1996549"/>
              <a:gd name="connsiteX1595" fmla="*/ 1233654 w 1998270"/>
              <a:gd name="connsiteY1595" fmla="*/ 1364286 h 1996549"/>
              <a:gd name="connsiteX1596" fmla="*/ 1245934 w 1998270"/>
              <a:gd name="connsiteY1596" fmla="*/ 1376567 h 1996549"/>
              <a:gd name="connsiteX1597" fmla="*/ 1233654 w 1998270"/>
              <a:gd name="connsiteY1597" fmla="*/ 1388847 h 1996549"/>
              <a:gd name="connsiteX1598" fmla="*/ 1221374 w 1998270"/>
              <a:gd name="connsiteY1598" fmla="*/ 1376567 h 1996549"/>
              <a:gd name="connsiteX1599" fmla="*/ 1233654 w 1998270"/>
              <a:gd name="connsiteY1599" fmla="*/ 1364286 h 1996549"/>
              <a:gd name="connsiteX1600" fmla="*/ 1971152 w 1998270"/>
              <a:gd name="connsiteY1600" fmla="*/ 1364117 h 1996549"/>
              <a:gd name="connsiteX1601" fmla="*/ 1971492 w 1998270"/>
              <a:gd name="connsiteY1601" fmla="*/ 1364117 h 1996549"/>
              <a:gd name="connsiteX1602" fmla="*/ 1983603 w 1998270"/>
              <a:gd name="connsiteY1602" fmla="*/ 1376568 h 1996549"/>
              <a:gd name="connsiteX1603" fmla="*/ 1971152 w 1998270"/>
              <a:gd name="connsiteY1603" fmla="*/ 1389018 h 1996549"/>
              <a:gd name="connsiteX1604" fmla="*/ 1958701 w 1998270"/>
              <a:gd name="connsiteY1604" fmla="*/ 1376568 h 1996549"/>
              <a:gd name="connsiteX1605" fmla="*/ 1971152 w 1998270"/>
              <a:gd name="connsiteY1605" fmla="*/ 1364117 h 1996549"/>
              <a:gd name="connsiteX1606" fmla="*/ 1295055 w 1998270"/>
              <a:gd name="connsiteY1606" fmla="*/ 1363945 h 1996549"/>
              <a:gd name="connsiteX1607" fmla="*/ 1307676 w 1998270"/>
              <a:gd name="connsiteY1607" fmla="*/ 1376567 h 1996549"/>
              <a:gd name="connsiteX1608" fmla="*/ 1295055 w 1998270"/>
              <a:gd name="connsiteY1608" fmla="*/ 1389188 h 1996549"/>
              <a:gd name="connsiteX1609" fmla="*/ 1282434 w 1998270"/>
              <a:gd name="connsiteY1609" fmla="*/ 1376567 h 1996549"/>
              <a:gd name="connsiteX1610" fmla="*/ 1295055 w 1998270"/>
              <a:gd name="connsiteY1610" fmla="*/ 1363945 h 1996549"/>
              <a:gd name="connsiteX1611" fmla="*/ 1357138 w 1998270"/>
              <a:gd name="connsiteY1611" fmla="*/ 1363604 h 1996549"/>
              <a:gd name="connsiteX1612" fmla="*/ 1370101 w 1998270"/>
              <a:gd name="connsiteY1612" fmla="*/ 1376055 h 1996549"/>
              <a:gd name="connsiteX1613" fmla="*/ 1357138 w 1998270"/>
              <a:gd name="connsiteY1613" fmla="*/ 1389018 h 1996549"/>
              <a:gd name="connsiteX1614" fmla="*/ 1344176 w 1998270"/>
              <a:gd name="connsiteY1614" fmla="*/ 1376567 h 1996549"/>
              <a:gd name="connsiteX1615" fmla="*/ 1357138 w 1998270"/>
              <a:gd name="connsiteY1615" fmla="*/ 1363604 h 1996549"/>
              <a:gd name="connsiteX1616" fmla="*/ 1417857 w 1998270"/>
              <a:gd name="connsiteY1616" fmla="*/ 1363263 h 1996549"/>
              <a:gd name="connsiteX1617" fmla="*/ 1431161 w 1998270"/>
              <a:gd name="connsiteY1617" fmla="*/ 1376567 h 1996549"/>
              <a:gd name="connsiteX1618" fmla="*/ 1417857 w 1998270"/>
              <a:gd name="connsiteY1618" fmla="*/ 1389871 h 1996549"/>
              <a:gd name="connsiteX1619" fmla="*/ 1404554 w 1998270"/>
              <a:gd name="connsiteY1619" fmla="*/ 1376567 h 1996549"/>
              <a:gd name="connsiteX1620" fmla="*/ 1417857 w 1998270"/>
              <a:gd name="connsiteY1620" fmla="*/ 1363263 h 1996549"/>
              <a:gd name="connsiteX1621" fmla="*/ 1479259 w 1998270"/>
              <a:gd name="connsiteY1621" fmla="*/ 1363092 h 1996549"/>
              <a:gd name="connsiteX1622" fmla="*/ 1492733 w 1998270"/>
              <a:gd name="connsiteY1622" fmla="*/ 1376567 h 1996549"/>
              <a:gd name="connsiteX1623" fmla="*/ 1479259 w 1998270"/>
              <a:gd name="connsiteY1623" fmla="*/ 1390041 h 1996549"/>
              <a:gd name="connsiteX1624" fmla="*/ 1465785 w 1998270"/>
              <a:gd name="connsiteY1624" fmla="*/ 1376567 h 1996549"/>
              <a:gd name="connsiteX1625" fmla="*/ 1479259 w 1998270"/>
              <a:gd name="connsiteY1625" fmla="*/ 1363092 h 1996549"/>
              <a:gd name="connsiteX1626" fmla="*/ 1541026 w 1998270"/>
              <a:gd name="connsiteY1626" fmla="*/ 1362617 h 1996549"/>
              <a:gd name="connsiteX1627" fmla="*/ 1554842 w 1998270"/>
              <a:gd name="connsiteY1627" fmla="*/ 1376432 h 1996549"/>
              <a:gd name="connsiteX1628" fmla="*/ 1541026 w 1998270"/>
              <a:gd name="connsiteY1628" fmla="*/ 1390248 h 1996549"/>
              <a:gd name="connsiteX1629" fmla="*/ 1527211 w 1998270"/>
              <a:gd name="connsiteY1629" fmla="*/ 1376432 h 1996549"/>
              <a:gd name="connsiteX1630" fmla="*/ 1541026 w 1998270"/>
              <a:gd name="connsiteY1630" fmla="*/ 1362617 h 1996549"/>
              <a:gd name="connsiteX1631" fmla="*/ 1602061 w 1998270"/>
              <a:gd name="connsiteY1631" fmla="*/ 1362581 h 1996549"/>
              <a:gd name="connsiteX1632" fmla="*/ 1616047 w 1998270"/>
              <a:gd name="connsiteY1632" fmla="*/ 1376567 h 1996549"/>
              <a:gd name="connsiteX1633" fmla="*/ 1602061 w 1998270"/>
              <a:gd name="connsiteY1633" fmla="*/ 1390553 h 1996549"/>
              <a:gd name="connsiteX1634" fmla="*/ 1588076 w 1998270"/>
              <a:gd name="connsiteY1634" fmla="*/ 1376567 h 1996549"/>
              <a:gd name="connsiteX1635" fmla="*/ 1602061 w 1998270"/>
              <a:gd name="connsiteY1635" fmla="*/ 1362581 h 1996549"/>
              <a:gd name="connsiteX1636" fmla="*/ 1724864 w 1998270"/>
              <a:gd name="connsiteY1636" fmla="*/ 1362410 h 1996549"/>
              <a:gd name="connsiteX1637" fmla="*/ 1739020 w 1998270"/>
              <a:gd name="connsiteY1637" fmla="*/ 1376567 h 1996549"/>
              <a:gd name="connsiteX1638" fmla="*/ 1724864 w 1998270"/>
              <a:gd name="connsiteY1638" fmla="*/ 1390723 h 1996549"/>
              <a:gd name="connsiteX1639" fmla="*/ 1710708 w 1998270"/>
              <a:gd name="connsiteY1639" fmla="*/ 1376567 h 1996549"/>
              <a:gd name="connsiteX1640" fmla="*/ 1724864 w 1998270"/>
              <a:gd name="connsiteY1640" fmla="*/ 1362410 h 1996549"/>
              <a:gd name="connsiteX1641" fmla="*/ 1664145 w 1998270"/>
              <a:gd name="connsiteY1641" fmla="*/ 1362410 h 1996549"/>
              <a:gd name="connsiteX1642" fmla="*/ 1678301 w 1998270"/>
              <a:gd name="connsiteY1642" fmla="*/ 1376567 h 1996549"/>
              <a:gd name="connsiteX1643" fmla="*/ 1664145 w 1998270"/>
              <a:gd name="connsiteY1643" fmla="*/ 1390723 h 1996549"/>
              <a:gd name="connsiteX1644" fmla="*/ 1649989 w 1998270"/>
              <a:gd name="connsiteY1644" fmla="*/ 1376567 h 1996549"/>
              <a:gd name="connsiteX1645" fmla="*/ 1664145 w 1998270"/>
              <a:gd name="connsiteY1645" fmla="*/ 1362410 h 1996549"/>
              <a:gd name="connsiteX1646" fmla="*/ 1909067 w 1998270"/>
              <a:gd name="connsiteY1646" fmla="*/ 1362240 h 1996549"/>
              <a:gd name="connsiteX1647" fmla="*/ 1909409 w 1998270"/>
              <a:gd name="connsiteY1647" fmla="*/ 1362240 h 1996549"/>
              <a:gd name="connsiteX1648" fmla="*/ 1923395 w 1998270"/>
              <a:gd name="connsiteY1648" fmla="*/ 1376567 h 1996549"/>
              <a:gd name="connsiteX1649" fmla="*/ 1909067 w 1998270"/>
              <a:gd name="connsiteY1649" fmla="*/ 1390894 h 1996549"/>
              <a:gd name="connsiteX1650" fmla="*/ 1894741 w 1998270"/>
              <a:gd name="connsiteY1650" fmla="*/ 1376567 h 1996549"/>
              <a:gd name="connsiteX1651" fmla="*/ 1909067 w 1998270"/>
              <a:gd name="connsiteY1651" fmla="*/ 1362240 h 1996549"/>
              <a:gd name="connsiteX1652" fmla="*/ 1847666 w 1998270"/>
              <a:gd name="connsiteY1652" fmla="*/ 1362240 h 1996549"/>
              <a:gd name="connsiteX1653" fmla="*/ 1848007 w 1998270"/>
              <a:gd name="connsiteY1653" fmla="*/ 1362240 h 1996549"/>
              <a:gd name="connsiteX1654" fmla="*/ 1861993 w 1998270"/>
              <a:gd name="connsiteY1654" fmla="*/ 1376567 h 1996549"/>
              <a:gd name="connsiteX1655" fmla="*/ 1847666 w 1998270"/>
              <a:gd name="connsiteY1655" fmla="*/ 1390894 h 1996549"/>
              <a:gd name="connsiteX1656" fmla="*/ 1833340 w 1998270"/>
              <a:gd name="connsiteY1656" fmla="*/ 1376567 h 1996549"/>
              <a:gd name="connsiteX1657" fmla="*/ 1847666 w 1998270"/>
              <a:gd name="connsiteY1657" fmla="*/ 1362240 h 1996549"/>
              <a:gd name="connsiteX1658" fmla="*/ 1786265 w 1998270"/>
              <a:gd name="connsiteY1658" fmla="*/ 1362240 h 1996549"/>
              <a:gd name="connsiteX1659" fmla="*/ 1786606 w 1998270"/>
              <a:gd name="connsiteY1659" fmla="*/ 1362240 h 1996549"/>
              <a:gd name="connsiteX1660" fmla="*/ 1800592 w 1998270"/>
              <a:gd name="connsiteY1660" fmla="*/ 1376567 h 1996549"/>
              <a:gd name="connsiteX1661" fmla="*/ 1786265 w 1998270"/>
              <a:gd name="connsiteY1661" fmla="*/ 1390894 h 1996549"/>
              <a:gd name="connsiteX1662" fmla="*/ 1771939 w 1998270"/>
              <a:gd name="connsiteY1662" fmla="*/ 1376567 h 1996549"/>
              <a:gd name="connsiteX1663" fmla="*/ 1786265 w 1998270"/>
              <a:gd name="connsiteY1663" fmla="*/ 1362240 h 1996549"/>
              <a:gd name="connsiteX1664" fmla="*/ 5628 w 1998270"/>
              <a:gd name="connsiteY1664" fmla="*/ 1313801 h 1996549"/>
              <a:gd name="connsiteX1665" fmla="*/ 6004 w 1998270"/>
              <a:gd name="connsiteY1665" fmla="*/ 1313801 h 1996549"/>
              <a:gd name="connsiteX1666" fmla="*/ 6993 w 1998270"/>
              <a:gd name="connsiteY1666" fmla="*/ 1315166 h 1996549"/>
              <a:gd name="connsiteX1667" fmla="*/ 5628 w 1998270"/>
              <a:gd name="connsiteY1667" fmla="*/ 1316530 h 1996549"/>
              <a:gd name="connsiteX1668" fmla="*/ 4264 w 1998270"/>
              <a:gd name="connsiteY1668" fmla="*/ 1315166 h 1996549"/>
              <a:gd name="connsiteX1669" fmla="*/ 5628 w 1998270"/>
              <a:gd name="connsiteY1669" fmla="*/ 1313801 h 1996549"/>
              <a:gd name="connsiteX1670" fmla="*/ 67029 w 1998270"/>
              <a:gd name="connsiteY1670" fmla="*/ 1312948 h 1996549"/>
              <a:gd name="connsiteX1671" fmla="*/ 69247 w 1998270"/>
              <a:gd name="connsiteY1671" fmla="*/ 1315166 h 1996549"/>
              <a:gd name="connsiteX1672" fmla="*/ 67029 w 1998270"/>
              <a:gd name="connsiteY1672" fmla="*/ 1317383 h 1996549"/>
              <a:gd name="connsiteX1673" fmla="*/ 64813 w 1998270"/>
              <a:gd name="connsiteY1673" fmla="*/ 1315166 h 1996549"/>
              <a:gd name="connsiteX1674" fmla="*/ 67029 w 1998270"/>
              <a:gd name="connsiteY1674" fmla="*/ 1312948 h 1996549"/>
              <a:gd name="connsiteX1675" fmla="*/ 129113 w 1998270"/>
              <a:gd name="connsiteY1675" fmla="*/ 1312267 h 1996549"/>
              <a:gd name="connsiteX1676" fmla="*/ 129471 w 1998270"/>
              <a:gd name="connsiteY1676" fmla="*/ 1312267 h 1996549"/>
              <a:gd name="connsiteX1677" fmla="*/ 132013 w 1998270"/>
              <a:gd name="connsiteY1677" fmla="*/ 1315166 h 1996549"/>
              <a:gd name="connsiteX1678" fmla="*/ 129113 w 1998270"/>
              <a:gd name="connsiteY1678" fmla="*/ 1318066 h 1996549"/>
              <a:gd name="connsiteX1679" fmla="*/ 126214 w 1998270"/>
              <a:gd name="connsiteY1679" fmla="*/ 1315166 h 1996549"/>
              <a:gd name="connsiteX1680" fmla="*/ 129113 w 1998270"/>
              <a:gd name="connsiteY1680" fmla="*/ 1312267 h 1996549"/>
              <a:gd name="connsiteX1681" fmla="*/ 190199 w 1998270"/>
              <a:gd name="connsiteY1681" fmla="*/ 1311450 h 1996549"/>
              <a:gd name="connsiteX1682" fmla="*/ 193780 w 1998270"/>
              <a:gd name="connsiteY1682" fmla="*/ 1315032 h 1996549"/>
              <a:gd name="connsiteX1683" fmla="*/ 190199 w 1998270"/>
              <a:gd name="connsiteY1683" fmla="*/ 1318613 h 1996549"/>
              <a:gd name="connsiteX1684" fmla="*/ 186617 w 1998270"/>
              <a:gd name="connsiteY1684" fmla="*/ 1315032 h 1996549"/>
              <a:gd name="connsiteX1685" fmla="*/ 190199 w 1998270"/>
              <a:gd name="connsiteY1685" fmla="*/ 1311450 h 1996549"/>
              <a:gd name="connsiteX1686" fmla="*/ 251234 w 1998270"/>
              <a:gd name="connsiteY1686" fmla="*/ 1310901 h 1996549"/>
              <a:gd name="connsiteX1687" fmla="*/ 255498 w 1998270"/>
              <a:gd name="connsiteY1687" fmla="*/ 1315165 h 1996549"/>
              <a:gd name="connsiteX1688" fmla="*/ 251234 w 1998270"/>
              <a:gd name="connsiteY1688" fmla="*/ 1319429 h 1996549"/>
              <a:gd name="connsiteX1689" fmla="*/ 246970 w 1998270"/>
              <a:gd name="connsiteY1689" fmla="*/ 1315165 h 1996549"/>
              <a:gd name="connsiteX1690" fmla="*/ 251234 w 1998270"/>
              <a:gd name="connsiteY1690" fmla="*/ 1310901 h 1996549"/>
              <a:gd name="connsiteX1691" fmla="*/ 312635 w 1998270"/>
              <a:gd name="connsiteY1691" fmla="*/ 1310219 h 1996549"/>
              <a:gd name="connsiteX1692" fmla="*/ 317581 w 1998270"/>
              <a:gd name="connsiteY1692" fmla="*/ 1315166 h 1996549"/>
              <a:gd name="connsiteX1693" fmla="*/ 312635 w 1998270"/>
              <a:gd name="connsiteY1693" fmla="*/ 1320112 h 1996549"/>
              <a:gd name="connsiteX1694" fmla="*/ 307689 w 1998270"/>
              <a:gd name="connsiteY1694" fmla="*/ 1315166 h 1996549"/>
              <a:gd name="connsiteX1695" fmla="*/ 312635 w 1998270"/>
              <a:gd name="connsiteY1695" fmla="*/ 1310219 h 1996549"/>
              <a:gd name="connsiteX1696" fmla="*/ 374036 w 1998270"/>
              <a:gd name="connsiteY1696" fmla="*/ 1309537 h 1996549"/>
              <a:gd name="connsiteX1697" fmla="*/ 379665 w 1998270"/>
              <a:gd name="connsiteY1697" fmla="*/ 1315166 h 1996549"/>
              <a:gd name="connsiteX1698" fmla="*/ 374036 w 1998270"/>
              <a:gd name="connsiteY1698" fmla="*/ 1320794 h 1996549"/>
              <a:gd name="connsiteX1699" fmla="*/ 368408 w 1998270"/>
              <a:gd name="connsiteY1699" fmla="*/ 1315166 h 1996549"/>
              <a:gd name="connsiteX1700" fmla="*/ 374036 w 1998270"/>
              <a:gd name="connsiteY1700" fmla="*/ 1309537 h 1996549"/>
              <a:gd name="connsiteX1701" fmla="*/ 436119 w 1998270"/>
              <a:gd name="connsiteY1701" fmla="*/ 1309025 h 1996549"/>
              <a:gd name="connsiteX1702" fmla="*/ 442259 w 1998270"/>
              <a:gd name="connsiteY1702" fmla="*/ 1314654 h 1996549"/>
              <a:gd name="connsiteX1703" fmla="*/ 436119 w 1998270"/>
              <a:gd name="connsiteY1703" fmla="*/ 1320794 h 1996549"/>
              <a:gd name="connsiteX1704" fmla="*/ 429980 w 1998270"/>
              <a:gd name="connsiteY1704" fmla="*/ 1315166 h 1996549"/>
              <a:gd name="connsiteX1705" fmla="*/ 436119 w 1998270"/>
              <a:gd name="connsiteY1705" fmla="*/ 1309025 h 1996549"/>
              <a:gd name="connsiteX1706" fmla="*/ 496839 w 1998270"/>
              <a:gd name="connsiteY1706" fmla="*/ 1308343 h 1996549"/>
              <a:gd name="connsiteX1707" fmla="*/ 503661 w 1998270"/>
              <a:gd name="connsiteY1707" fmla="*/ 1315166 h 1996549"/>
              <a:gd name="connsiteX1708" fmla="*/ 496839 w 1998270"/>
              <a:gd name="connsiteY1708" fmla="*/ 1321988 h 1996549"/>
              <a:gd name="connsiteX1709" fmla="*/ 490017 w 1998270"/>
              <a:gd name="connsiteY1709" fmla="*/ 1315166 h 1996549"/>
              <a:gd name="connsiteX1710" fmla="*/ 496839 w 1998270"/>
              <a:gd name="connsiteY1710" fmla="*/ 1308343 h 1996549"/>
              <a:gd name="connsiteX1711" fmla="*/ 558239 w 1998270"/>
              <a:gd name="connsiteY1711" fmla="*/ 1307831 h 1996549"/>
              <a:gd name="connsiteX1712" fmla="*/ 565573 w 1998270"/>
              <a:gd name="connsiteY1712" fmla="*/ 1315165 h 1996549"/>
              <a:gd name="connsiteX1713" fmla="*/ 558239 w 1998270"/>
              <a:gd name="connsiteY1713" fmla="*/ 1322499 h 1996549"/>
              <a:gd name="connsiteX1714" fmla="*/ 550906 w 1998270"/>
              <a:gd name="connsiteY1714" fmla="*/ 1315165 h 1996549"/>
              <a:gd name="connsiteX1715" fmla="*/ 558239 w 1998270"/>
              <a:gd name="connsiteY1715" fmla="*/ 1307831 h 1996549"/>
              <a:gd name="connsiteX1716" fmla="*/ 619641 w 1998270"/>
              <a:gd name="connsiteY1716" fmla="*/ 1307149 h 1996549"/>
              <a:gd name="connsiteX1717" fmla="*/ 627657 w 1998270"/>
              <a:gd name="connsiteY1717" fmla="*/ 1315166 h 1996549"/>
              <a:gd name="connsiteX1718" fmla="*/ 619641 w 1998270"/>
              <a:gd name="connsiteY1718" fmla="*/ 1323182 h 1996549"/>
              <a:gd name="connsiteX1719" fmla="*/ 611625 w 1998270"/>
              <a:gd name="connsiteY1719" fmla="*/ 1315166 h 1996549"/>
              <a:gd name="connsiteX1720" fmla="*/ 619641 w 1998270"/>
              <a:gd name="connsiteY1720" fmla="*/ 1307149 h 1996549"/>
              <a:gd name="connsiteX1721" fmla="*/ 681409 w 1998270"/>
              <a:gd name="connsiteY1721" fmla="*/ 1306503 h 1996549"/>
              <a:gd name="connsiteX1722" fmla="*/ 689937 w 1998270"/>
              <a:gd name="connsiteY1722" fmla="*/ 1315031 h 1996549"/>
              <a:gd name="connsiteX1723" fmla="*/ 681409 w 1998270"/>
              <a:gd name="connsiteY1723" fmla="*/ 1323559 h 1996549"/>
              <a:gd name="connsiteX1724" fmla="*/ 672881 w 1998270"/>
              <a:gd name="connsiteY1724" fmla="*/ 1315031 h 1996549"/>
              <a:gd name="connsiteX1725" fmla="*/ 681409 w 1998270"/>
              <a:gd name="connsiteY1725" fmla="*/ 1306503 h 1996549"/>
              <a:gd name="connsiteX1726" fmla="*/ 743126 w 1998270"/>
              <a:gd name="connsiteY1726" fmla="*/ 1305955 h 1996549"/>
              <a:gd name="connsiteX1727" fmla="*/ 752336 w 1998270"/>
              <a:gd name="connsiteY1727" fmla="*/ 1315166 h 1996549"/>
              <a:gd name="connsiteX1728" fmla="*/ 743126 w 1998270"/>
              <a:gd name="connsiteY1728" fmla="*/ 1324376 h 1996549"/>
              <a:gd name="connsiteX1729" fmla="*/ 733916 w 1998270"/>
              <a:gd name="connsiteY1729" fmla="*/ 1315166 h 1996549"/>
              <a:gd name="connsiteX1730" fmla="*/ 743126 w 1998270"/>
              <a:gd name="connsiteY1730" fmla="*/ 1305955 h 1996549"/>
              <a:gd name="connsiteX1731" fmla="*/ 803845 w 1998270"/>
              <a:gd name="connsiteY1731" fmla="*/ 1305444 h 1996549"/>
              <a:gd name="connsiteX1732" fmla="*/ 804185 w 1998270"/>
              <a:gd name="connsiteY1732" fmla="*/ 1305444 h 1996549"/>
              <a:gd name="connsiteX1733" fmla="*/ 813567 w 1998270"/>
              <a:gd name="connsiteY1733" fmla="*/ 1315166 h 1996549"/>
              <a:gd name="connsiteX1734" fmla="*/ 803845 w 1998270"/>
              <a:gd name="connsiteY1734" fmla="*/ 1324887 h 1996549"/>
              <a:gd name="connsiteX1735" fmla="*/ 794123 w 1998270"/>
              <a:gd name="connsiteY1735" fmla="*/ 1315166 h 1996549"/>
              <a:gd name="connsiteX1736" fmla="*/ 803845 w 1998270"/>
              <a:gd name="connsiteY1736" fmla="*/ 1305444 h 1996549"/>
              <a:gd name="connsiteX1737" fmla="*/ 865246 w 1998270"/>
              <a:gd name="connsiteY1737" fmla="*/ 1304932 h 1996549"/>
              <a:gd name="connsiteX1738" fmla="*/ 875480 w 1998270"/>
              <a:gd name="connsiteY1738" fmla="*/ 1315166 h 1996549"/>
              <a:gd name="connsiteX1739" fmla="*/ 865246 w 1998270"/>
              <a:gd name="connsiteY1739" fmla="*/ 1325400 h 1996549"/>
              <a:gd name="connsiteX1740" fmla="*/ 855013 w 1998270"/>
              <a:gd name="connsiteY1740" fmla="*/ 1315166 h 1996549"/>
              <a:gd name="connsiteX1741" fmla="*/ 865246 w 1998270"/>
              <a:gd name="connsiteY1741" fmla="*/ 1304932 h 1996549"/>
              <a:gd name="connsiteX1742" fmla="*/ 988048 w 1998270"/>
              <a:gd name="connsiteY1742" fmla="*/ 1303739 h 1996549"/>
              <a:gd name="connsiteX1743" fmla="*/ 988389 w 1998270"/>
              <a:gd name="connsiteY1743" fmla="*/ 1303739 h 1996549"/>
              <a:gd name="connsiteX1744" fmla="*/ 999305 w 1998270"/>
              <a:gd name="connsiteY1744" fmla="*/ 1314996 h 1996549"/>
              <a:gd name="connsiteX1745" fmla="*/ 988048 w 1998270"/>
              <a:gd name="connsiteY1745" fmla="*/ 1326253 h 1996549"/>
              <a:gd name="connsiteX1746" fmla="*/ 976792 w 1998270"/>
              <a:gd name="connsiteY1746" fmla="*/ 1314996 h 1996549"/>
              <a:gd name="connsiteX1747" fmla="*/ 988048 w 1998270"/>
              <a:gd name="connsiteY1747" fmla="*/ 1303739 h 1996549"/>
              <a:gd name="connsiteX1748" fmla="*/ 1110851 w 1998270"/>
              <a:gd name="connsiteY1748" fmla="*/ 1303738 h 1996549"/>
              <a:gd name="connsiteX1749" fmla="*/ 1122961 w 1998270"/>
              <a:gd name="connsiteY1749" fmla="*/ 1315848 h 1996549"/>
              <a:gd name="connsiteX1750" fmla="*/ 1110851 w 1998270"/>
              <a:gd name="connsiteY1750" fmla="*/ 1327958 h 1996549"/>
              <a:gd name="connsiteX1751" fmla="*/ 1098742 w 1998270"/>
              <a:gd name="connsiteY1751" fmla="*/ 1315848 h 1996549"/>
              <a:gd name="connsiteX1752" fmla="*/ 1110851 w 1998270"/>
              <a:gd name="connsiteY1752" fmla="*/ 1303738 h 1996549"/>
              <a:gd name="connsiteX1753" fmla="*/ 1050132 w 1998270"/>
              <a:gd name="connsiteY1753" fmla="*/ 1303738 h 1996549"/>
              <a:gd name="connsiteX1754" fmla="*/ 1061901 w 1998270"/>
              <a:gd name="connsiteY1754" fmla="*/ 1315507 h 1996549"/>
              <a:gd name="connsiteX1755" fmla="*/ 1050132 w 1998270"/>
              <a:gd name="connsiteY1755" fmla="*/ 1327276 h 1996549"/>
              <a:gd name="connsiteX1756" fmla="*/ 1038364 w 1998270"/>
              <a:gd name="connsiteY1756" fmla="*/ 1315507 h 1996549"/>
              <a:gd name="connsiteX1757" fmla="*/ 1050132 w 1998270"/>
              <a:gd name="connsiteY1757" fmla="*/ 1303738 h 1996549"/>
              <a:gd name="connsiteX1758" fmla="*/ 926648 w 1998270"/>
              <a:gd name="connsiteY1758" fmla="*/ 1303738 h 1996549"/>
              <a:gd name="connsiteX1759" fmla="*/ 937393 w 1998270"/>
              <a:gd name="connsiteY1759" fmla="*/ 1314484 h 1996549"/>
              <a:gd name="connsiteX1760" fmla="*/ 926648 w 1998270"/>
              <a:gd name="connsiteY1760" fmla="*/ 1325229 h 1996549"/>
              <a:gd name="connsiteX1761" fmla="*/ 915903 w 1998270"/>
              <a:gd name="connsiteY1761" fmla="*/ 1314484 h 1996549"/>
              <a:gd name="connsiteX1762" fmla="*/ 926648 w 1998270"/>
              <a:gd name="connsiteY1762" fmla="*/ 1303738 h 1996549"/>
              <a:gd name="connsiteX1763" fmla="*/ 1172253 w 1998270"/>
              <a:gd name="connsiteY1763" fmla="*/ 1302544 h 1996549"/>
              <a:gd name="connsiteX1764" fmla="*/ 1184874 w 1998270"/>
              <a:gd name="connsiteY1764" fmla="*/ 1315166 h 1996549"/>
              <a:gd name="connsiteX1765" fmla="*/ 1172253 w 1998270"/>
              <a:gd name="connsiteY1765" fmla="*/ 1327787 h 1996549"/>
              <a:gd name="connsiteX1766" fmla="*/ 1159632 w 1998270"/>
              <a:gd name="connsiteY1766" fmla="*/ 1315166 h 1996549"/>
              <a:gd name="connsiteX1767" fmla="*/ 1172253 w 1998270"/>
              <a:gd name="connsiteY1767" fmla="*/ 1302544 h 1996549"/>
              <a:gd name="connsiteX1768" fmla="*/ 1233654 w 1998270"/>
              <a:gd name="connsiteY1768" fmla="*/ 1302203 h 1996549"/>
              <a:gd name="connsiteX1769" fmla="*/ 1246616 w 1998270"/>
              <a:gd name="connsiteY1769" fmla="*/ 1315166 h 1996549"/>
              <a:gd name="connsiteX1770" fmla="*/ 1233654 w 1998270"/>
              <a:gd name="connsiteY1770" fmla="*/ 1328128 h 1996549"/>
              <a:gd name="connsiteX1771" fmla="*/ 1220692 w 1998270"/>
              <a:gd name="connsiteY1771" fmla="*/ 1315166 h 1996549"/>
              <a:gd name="connsiteX1772" fmla="*/ 1233654 w 1998270"/>
              <a:gd name="connsiteY1772" fmla="*/ 1302203 h 1996549"/>
              <a:gd name="connsiteX1773" fmla="*/ 1971151 w 1998270"/>
              <a:gd name="connsiteY1773" fmla="*/ 1302033 h 1996549"/>
              <a:gd name="connsiteX1774" fmla="*/ 1971492 w 1998270"/>
              <a:gd name="connsiteY1774" fmla="*/ 1302033 h 1996549"/>
              <a:gd name="connsiteX1775" fmla="*/ 1984284 w 1998270"/>
              <a:gd name="connsiteY1775" fmla="*/ 1315166 h 1996549"/>
              <a:gd name="connsiteX1776" fmla="*/ 1971151 w 1998270"/>
              <a:gd name="connsiteY1776" fmla="*/ 1328299 h 1996549"/>
              <a:gd name="connsiteX1777" fmla="*/ 1958019 w 1998270"/>
              <a:gd name="connsiteY1777" fmla="*/ 1315166 h 1996549"/>
              <a:gd name="connsiteX1778" fmla="*/ 1971151 w 1998270"/>
              <a:gd name="connsiteY1778" fmla="*/ 1302033 h 1996549"/>
              <a:gd name="connsiteX1779" fmla="*/ 1295055 w 1998270"/>
              <a:gd name="connsiteY1779" fmla="*/ 1301862 h 1996549"/>
              <a:gd name="connsiteX1780" fmla="*/ 1308359 w 1998270"/>
              <a:gd name="connsiteY1780" fmla="*/ 1315166 h 1996549"/>
              <a:gd name="connsiteX1781" fmla="*/ 1295055 w 1998270"/>
              <a:gd name="connsiteY1781" fmla="*/ 1328470 h 1996549"/>
              <a:gd name="connsiteX1782" fmla="*/ 1281752 w 1998270"/>
              <a:gd name="connsiteY1782" fmla="*/ 1315166 h 1996549"/>
              <a:gd name="connsiteX1783" fmla="*/ 1295055 w 1998270"/>
              <a:gd name="connsiteY1783" fmla="*/ 1301862 h 1996549"/>
              <a:gd name="connsiteX1784" fmla="*/ 1357138 w 1998270"/>
              <a:gd name="connsiteY1784" fmla="*/ 1301521 h 1996549"/>
              <a:gd name="connsiteX1785" fmla="*/ 1370783 w 1998270"/>
              <a:gd name="connsiteY1785" fmla="*/ 1315166 h 1996549"/>
              <a:gd name="connsiteX1786" fmla="*/ 1357138 w 1998270"/>
              <a:gd name="connsiteY1786" fmla="*/ 1328811 h 1996549"/>
              <a:gd name="connsiteX1787" fmla="*/ 1343494 w 1998270"/>
              <a:gd name="connsiteY1787" fmla="*/ 1315166 h 1996549"/>
              <a:gd name="connsiteX1788" fmla="*/ 1357138 w 1998270"/>
              <a:gd name="connsiteY1788" fmla="*/ 1301521 h 1996549"/>
              <a:gd name="connsiteX1789" fmla="*/ 1417858 w 1998270"/>
              <a:gd name="connsiteY1789" fmla="*/ 1301180 h 1996549"/>
              <a:gd name="connsiteX1790" fmla="*/ 1431844 w 1998270"/>
              <a:gd name="connsiteY1790" fmla="*/ 1315166 h 1996549"/>
              <a:gd name="connsiteX1791" fmla="*/ 1417858 w 1998270"/>
              <a:gd name="connsiteY1791" fmla="*/ 1329152 h 1996549"/>
              <a:gd name="connsiteX1792" fmla="*/ 1403872 w 1998270"/>
              <a:gd name="connsiteY1792" fmla="*/ 1315166 h 1996549"/>
              <a:gd name="connsiteX1793" fmla="*/ 1417858 w 1998270"/>
              <a:gd name="connsiteY1793" fmla="*/ 1301180 h 1996549"/>
              <a:gd name="connsiteX1794" fmla="*/ 1479258 w 1998270"/>
              <a:gd name="connsiteY1794" fmla="*/ 1300839 h 1996549"/>
              <a:gd name="connsiteX1795" fmla="*/ 1479599 w 1998270"/>
              <a:gd name="connsiteY1795" fmla="*/ 1300839 h 1996549"/>
              <a:gd name="connsiteX1796" fmla="*/ 1493585 w 1998270"/>
              <a:gd name="connsiteY1796" fmla="*/ 1315166 h 1996549"/>
              <a:gd name="connsiteX1797" fmla="*/ 1479258 w 1998270"/>
              <a:gd name="connsiteY1797" fmla="*/ 1329493 h 1996549"/>
              <a:gd name="connsiteX1798" fmla="*/ 1464932 w 1998270"/>
              <a:gd name="connsiteY1798" fmla="*/ 1315166 h 1996549"/>
              <a:gd name="connsiteX1799" fmla="*/ 1479258 w 1998270"/>
              <a:gd name="connsiteY1799" fmla="*/ 1300839 h 1996549"/>
              <a:gd name="connsiteX1800" fmla="*/ 1540660 w 1998270"/>
              <a:gd name="connsiteY1800" fmla="*/ 1300668 h 1996549"/>
              <a:gd name="connsiteX1801" fmla="*/ 1555157 w 1998270"/>
              <a:gd name="connsiteY1801" fmla="*/ 1315166 h 1996549"/>
              <a:gd name="connsiteX1802" fmla="*/ 1540660 w 1998270"/>
              <a:gd name="connsiteY1802" fmla="*/ 1329663 h 1996549"/>
              <a:gd name="connsiteX1803" fmla="*/ 1526163 w 1998270"/>
              <a:gd name="connsiteY1803" fmla="*/ 1315166 h 1996549"/>
              <a:gd name="connsiteX1804" fmla="*/ 1540660 w 1998270"/>
              <a:gd name="connsiteY1804" fmla="*/ 1300668 h 1996549"/>
              <a:gd name="connsiteX1805" fmla="*/ 1602061 w 1998270"/>
              <a:gd name="connsiteY1805" fmla="*/ 1300498 h 1996549"/>
              <a:gd name="connsiteX1806" fmla="*/ 1602403 w 1998270"/>
              <a:gd name="connsiteY1806" fmla="*/ 1300498 h 1996549"/>
              <a:gd name="connsiteX1807" fmla="*/ 1616730 w 1998270"/>
              <a:gd name="connsiteY1807" fmla="*/ 1315166 h 1996549"/>
              <a:gd name="connsiteX1808" fmla="*/ 1602061 w 1998270"/>
              <a:gd name="connsiteY1808" fmla="*/ 1329834 h 1996549"/>
              <a:gd name="connsiteX1809" fmla="*/ 1587394 w 1998270"/>
              <a:gd name="connsiteY1809" fmla="*/ 1315166 h 1996549"/>
              <a:gd name="connsiteX1810" fmla="*/ 1602061 w 1998270"/>
              <a:gd name="connsiteY1810" fmla="*/ 1300498 h 1996549"/>
              <a:gd name="connsiteX1811" fmla="*/ 1664145 w 1998270"/>
              <a:gd name="connsiteY1811" fmla="*/ 1300327 h 1996549"/>
              <a:gd name="connsiteX1812" fmla="*/ 1678984 w 1998270"/>
              <a:gd name="connsiteY1812" fmla="*/ 1315166 h 1996549"/>
              <a:gd name="connsiteX1813" fmla="*/ 1664145 w 1998270"/>
              <a:gd name="connsiteY1813" fmla="*/ 1330005 h 1996549"/>
              <a:gd name="connsiteX1814" fmla="*/ 1649307 w 1998270"/>
              <a:gd name="connsiteY1814" fmla="*/ 1315166 h 1996549"/>
              <a:gd name="connsiteX1815" fmla="*/ 1664145 w 1998270"/>
              <a:gd name="connsiteY1815" fmla="*/ 1300327 h 1996549"/>
              <a:gd name="connsiteX1816" fmla="*/ 1724864 w 1998270"/>
              <a:gd name="connsiteY1816" fmla="*/ 1300157 h 1996549"/>
              <a:gd name="connsiteX1817" fmla="*/ 1725205 w 1998270"/>
              <a:gd name="connsiteY1817" fmla="*/ 1300157 h 1996549"/>
              <a:gd name="connsiteX1818" fmla="*/ 1739873 w 1998270"/>
              <a:gd name="connsiteY1818" fmla="*/ 1315166 h 1996549"/>
              <a:gd name="connsiteX1819" fmla="*/ 1739873 w 1998270"/>
              <a:gd name="connsiteY1819" fmla="*/ 1315338 h 1996549"/>
              <a:gd name="connsiteX1820" fmla="*/ 1724864 w 1998270"/>
              <a:gd name="connsiteY1820" fmla="*/ 1330005 h 1996549"/>
              <a:gd name="connsiteX1821" fmla="*/ 1709855 w 1998270"/>
              <a:gd name="connsiteY1821" fmla="*/ 1315166 h 1996549"/>
              <a:gd name="connsiteX1822" fmla="*/ 1724864 w 1998270"/>
              <a:gd name="connsiteY1822" fmla="*/ 1300157 h 1996549"/>
              <a:gd name="connsiteX1823" fmla="*/ 1909067 w 1998270"/>
              <a:gd name="connsiteY1823" fmla="*/ 1299986 h 1996549"/>
              <a:gd name="connsiteX1824" fmla="*/ 1924247 w 1998270"/>
              <a:gd name="connsiteY1824" fmla="*/ 1315166 h 1996549"/>
              <a:gd name="connsiteX1825" fmla="*/ 1924247 w 1998270"/>
              <a:gd name="connsiteY1825" fmla="*/ 1315338 h 1996549"/>
              <a:gd name="connsiteX1826" fmla="*/ 1909067 w 1998270"/>
              <a:gd name="connsiteY1826" fmla="*/ 1330175 h 1996549"/>
              <a:gd name="connsiteX1827" fmla="*/ 1908897 w 1998270"/>
              <a:gd name="connsiteY1827" fmla="*/ 1330177 h 1996549"/>
              <a:gd name="connsiteX1828" fmla="*/ 1893888 w 1998270"/>
              <a:gd name="connsiteY1828" fmla="*/ 1315166 h 1996549"/>
              <a:gd name="connsiteX1829" fmla="*/ 1909067 w 1998270"/>
              <a:gd name="connsiteY1829" fmla="*/ 1299986 h 1996549"/>
              <a:gd name="connsiteX1830" fmla="*/ 1847667 w 1998270"/>
              <a:gd name="connsiteY1830" fmla="*/ 1299986 h 1996549"/>
              <a:gd name="connsiteX1831" fmla="*/ 1862846 w 1998270"/>
              <a:gd name="connsiteY1831" fmla="*/ 1315166 h 1996549"/>
              <a:gd name="connsiteX1832" fmla="*/ 1862846 w 1998270"/>
              <a:gd name="connsiteY1832" fmla="*/ 1315338 h 1996549"/>
              <a:gd name="connsiteX1833" fmla="*/ 1847667 w 1998270"/>
              <a:gd name="connsiteY1833" fmla="*/ 1330175 h 1996549"/>
              <a:gd name="connsiteX1834" fmla="*/ 1847496 w 1998270"/>
              <a:gd name="connsiteY1834" fmla="*/ 1330177 h 1996549"/>
              <a:gd name="connsiteX1835" fmla="*/ 1832487 w 1998270"/>
              <a:gd name="connsiteY1835" fmla="*/ 1315166 h 1996549"/>
              <a:gd name="connsiteX1836" fmla="*/ 1847667 w 1998270"/>
              <a:gd name="connsiteY1836" fmla="*/ 1299986 h 1996549"/>
              <a:gd name="connsiteX1837" fmla="*/ 1786266 w 1998270"/>
              <a:gd name="connsiteY1837" fmla="*/ 1299986 h 1996549"/>
              <a:gd name="connsiteX1838" fmla="*/ 1801445 w 1998270"/>
              <a:gd name="connsiteY1838" fmla="*/ 1315166 h 1996549"/>
              <a:gd name="connsiteX1839" fmla="*/ 1801445 w 1998270"/>
              <a:gd name="connsiteY1839" fmla="*/ 1315338 h 1996549"/>
              <a:gd name="connsiteX1840" fmla="*/ 1786266 w 1998270"/>
              <a:gd name="connsiteY1840" fmla="*/ 1330175 h 1996549"/>
              <a:gd name="connsiteX1841" fmla="*/ 1786095 w 1998270"/>
              <a:gd name="connsiteY1841" fmla="*/ 1330177 h 1996549"/>
              <a:gd name="connsiteX1842" fmla="*/ 1771086 w 1998270"/>
              <a:gd name="connsiteY1842" fmla="*/ 1315166 h 1996549"/>
              <a:gd name="connsiteX1843" fmla="*/ 1786266 w 1998270"/>
              <a:gd name="connsiteY1843" fmla="*/ 1299986 h 1996549"/>
              <a:gd name="connsiteX1844" fmla="*/ 5628 w 1998270"/>
              <a:gd name="connsiteY1844" fmla="*/ 1252571 h 1996549"/>
              <a:gd name="connsiteX1845" fmla="*/ 5986 w 1998270"/>
              <a:gd name="connsiteY1845" fmla="*/ 1252571 h 1996549"/>
              <a:gd name="connsiteX1846" fmla="*/ 7333 w 1998270"/>
              <a:gd name="connsiteY1846" fmla="*/ 1254276 h 1996549"/>
              <a:gd name="connsiteX1847" fmla="*/ 5628 w 1998270"/>
              <a:gd name="connsiteY1847" fmla="*/ 1255982 h 1996549"/>
              <a:gd name="connsiteX1848" fmla="*/ 3923 w 1998270"/>
              <a:gd name="connsiteY1848" fmla="*/ 1254276 h 1996549"/>
              <a:gd name="connsiteX1849" fmla="*/ 5628 w 1998270"/>
              <a:gd name="connsiteY1849" fmla="*/ 1252571 h 1996549"/>
              <a:gd name="connsiteX1850" fmla="*/ 67029 w 1998270"/>
              <a:gd name="connsiteY1850" fmla="*/ 1251035 h 1996549"/>
              <a:gd name="connsiteX1851" fmla="*/ 69758 w 1998270"/>
              <a:gd name="connsiteY1851" fmla="*/ 1253764 h 1996549"/>
              <a:gd name="connsiteX1852" fmla="*/ 67029 w 1998270"/>
              <a:gd name="connsiteY1852" fmla="*/ 1256493 h 1996549"/>
              <a:gd name="connsiteX1853" fmla="*/ 64301 w 1998270"/>
              <a:gd name="connsiteY1853" fmla="*/ 1253764 h 1996549"/>
              <a:gd name="connsiteX1854" fmla="*/ 67029 w 1998270"/>
              <a:gd name="connsiteY1854" fmla="*/ 1251035 h 1996549"/>
              <a:gd name="connsiteX1855" fmla="*/ 129113 w 1998270"/>
              <a:gd name="connsiteY1855" fmla="*/ 1250353 h 1996549"/>
              <a:gd name="connsiteX1856" fmla="*/ 132524 w 1998270"/>
              <a:gd name="connsiteY1856" fmla="*/ 1253765 h 1996549"/>
              <a:gd name="connsiteX1857" fmla="*/ 129113 w 1998270"/>
              <a:gd name="connsiteY1857" fmla="*/ 1257176 h 1996549"/>
              <a:gd name="connsiteX1858" fmla="*/ 125702 w 1998270"/>
              <a:gd name="connsiteY1858" fmla="*/ 1253765 h 1996549"/>
              <a:gd name="connsiteX1859" fmla="*/ 129113 w 1998270"/>
              <a:gd name="connsiteY1859" fmla="*/ 1250353 h 1996549"/>
              <a:gd name="connsiteX1860" fmla="*/ 189832 w 1998270"/>
              <a:gd name="connsiteY1860" fmla="*/ 1249671 h 1996549"/>
              <a:gd name="connsiteX1861" fmla="*/ 190173 w 1998270"/>
              <a:gd name="connsiteY1861" fmla="*/ 1249671 h 1996549"/>
              <a:gd name="connsiteX1862" fmla="*/ 193925 w 1998270"/>
              <a:gd name="connsiteY1862" fmla="*/ 1253765 h 1996549"/>
              <a:gd name="connsiteX1863" fmla="*/ 189832 w 1998270"/>
              <a:gd name="connsiteY1863" fmla="*/ 1257858 h 1996549"/>
              <a:gd name="connsiteX1864" fmla="*/ 185739 w 1998270"/>
              <a:gd name="connsiteY1864" fmla="*/ 1253765 h 1996549"/>
              <a:gd name="connsiteX1865" fmla="*/ 189832 w 1998270"/>
              <a:gd name="connsiteY1865" fmla="*/ 1249671 h 1996549"/>
              <a:gd name="connsiteX1866" fmla="*/ 251233 w 1998270"/>
              <a:gd name="connsiteY1866" fmla="*/ 1248989 h 1996549"/>
              <a:gd name="connsiteX1867" fmla="*/ 251574 w 1998270"/>
              <a:gd name="connsiteY1867" fmla="*/ 1248989 h 1996549"/>
              <a:gd name="connsiteX1868" fmla="*/ 256009 w 1998270"/>
              <a:gd name="connsiteY1868" fmla="*/ 1253765 h 1996549"/>
              <a:gd name="connsiteX1869" fmla="*/ 251233 w 1998270"/>
              <a:gd name="connsiteY1869" fmla="*/ 1258541 h 1996549"/>
              <a:gd name="connsiteX1870" fmla="*/ 246458 w 1998270"/>
              <a:gd name="connsiteY1870" fmla="*/ 1253765 h 1996549"/>
              <a:gd name="connsiteX1871" fmla="*/ 251233 w 1998270"/>
              <a:gd name="connsiteY1871" fmla="*/ 1248989 h 1996549"/>
              <a:gd name="connsiteX1872" fmla="*/ 312635 w 1998270"/>
              <a:gd name="connsiteY1872" fmla="*/ 1248306 h 1996549"/>
              <a:gd name="connsiteX1873" fmla="*/ 318092 w 1998270"/>
              <a:gd name="connsiteY1873" fmla="*/ 1253764 h 1996549"/>
              <a:gd name="connsiteX1874" fmla="*/ 312635 w 1998270"/>
              <a:gd name="connsiteY1874" fmla="*/ 1259222 h 1996549"/>
              <a:gd name="connsiteX1875" fmla="*/ 307177 w 1998270"/>
              <a:gd name="connsiteY1875" fmla="*/ 1253764 h 1996549"/>
              <a:gd name="connsiteX1876" fmla="*/ 312635 w 1998270"/>
              <a:gd name="connsiteY1876" fmla="*/ 1248306 h 1996549"/>
              <a:gd name="connsiteX1877" fmla="*/ 374035 w 1998270"/>
              <a:gd name="connsiteY1877" fmla="*/ 1247624 h 1996549"/>
              <a:gd name="connsiteX1878" fmla="*/ 380176 w 1998270"/>
              <a:gd name="connsiteY1878" fmla="*/ 1253765 h 1996549"/>
              <a:gd name="connsiteX1879" fmla="*/ 374035 w 1998270"/>
              <a:gd name="connsiteY1879" fmla="*/ 1259905 h 1996549"/>
              <a:gd name="connsiteX1880" fmla="*/ 367896 w 1998270"/>
              <a:gd name="connsiteY1880" fmla="*/ 1253765 h 1996549"/>
              <a:gd name="connsiteX1881" fmla="*/ 374035 w 1998270"/>
              <a:gd name="connsiteY1881" fmla="*/ 1247624 h 1996549"/>
              <a:gd name="connsiteX1882" fmla="*/ 436120 w 1998270"/>
              <a:gd name="connsiteY1882" fmla="*/ 1247113 h 1996549"/>
              <a:gd name="connsiteX1883" fmla="*/ 436461 w 1998270"/>
              <a:gd name="connsiteY1883" fmla="*/ 1247113 h 1996549"/>
              <a:gd name="connsiteX1884" fmla="*/ 442772 w 1998270"/>
              <a:gd name="connsiteY1884" fmla="*/ 1253765 h 1996549"/>
              <a:gd name="connsiteX1885" fmla="*/ 436120 w 1998270"/>
              <a:gd name="connsiteY1885" fmla="*/ 1260417 h 1996549"/>
              <a:gd name="connsiteX1886" fmla="*/ 429468 w 1998270"/>
              <a:gd name="connsiteY1886" fmla="*/ 1253765 h 1996549"/>
              <a:gd name="connsiteX1887" fmla="*/ 436120 w 1998270"/>
              <a:gd name="connsiteY1887" fmla="*/ 1247113 h 1996549"/>
              <a:gd name="connsiteX1888" fmla="*/ 496838 w 1998270"/>
              <a:gd name="connsiteY1888" fmla="*/ 1246430 h 1996549"/>
              <a:gd name="connsiteX1889" fmla="*/ 504172 w 1998270"/>
              <a:gd name="connsiteY1889" fmla="*/ 1253764 h 1996549"/>
              <a:gd name="connsiteX1890" fmla="*/ 496838 w 1998270"/>
              <a:gd name="connsiteY1890" fmla="*/ 1261099 h 1996549"/>
              <a:gd name="connsiteX1891" fmla="*/ 489505 w 1998270"/>
              <a:gd name="connsiteY1891" fmla="*/ 1253764 h 1996549"/>
              <a:gd name="connsiteX1892" fmla="*/ 496838 w 1998270"/>
              <a:gd name="connsiteY1892" fmla="*/ 1246430 h 1996549"/>
              <a:gd name="connsiteX1893" fmla="*/ 558240 w 1998270"/>
              <a:gd name="connsiteY1893" fmla="*/ 1245748 h 1996549"/>
              <a:gd name="connsiteX1894" fmla="*/ 566256 w 1998270"/>
              <a:gd name="connsiteY1894" fmla="*/ 1253765 h 1996549"/>
              <a:gd name="connsiteX1895" fmla="*/ 558240 w 1998270"/>
              <a:gd name="connsiteY1895" fmla="*/ 1261781 h 1996549"/>
              <a:gd name="connsiteX1896" fmla="*/ 550224 w 1998270"/>
              <a:gd name="connsiteY1896" fmla="*/ 1253765 h 1996549"/>
              <a:gd name="connsiteX1897" fmla="*/ 558240 w 1998270"/>
              <a:gd name="connsiteY1897" fmla="*/ 1245748 h 1996549"/>
              <a:gd name="connsiteX1898" fmla="*/ 619642 w 1998270"/>
              <a:gd name="connsiteY1898" fmla="*/ 1245236 h 1996549"/>
              <a:gd name="connsiteX1899" fmla="*/ 628169 w 1998270"/>
              <a:gd name="connsiteY1899" fmla="*/ 1253764 h 1996549"/>
              <a:gd name="connsiteX1900" fmla="*/ 619642 w 1998270"/>
              <a:gd name="connsiteY1900" fmla="*/ 1262292 h 1996549"/>
              <a:gd name="connsiteX1901" fmla="*/ 611114 w 1998270"/>
              <a:gd name="connsiteY1901" fmla="*/ 1253764 h 1996549"/>
              <a:gd name="connsiteX1902" fmla="*/ 619642 w 1998270"/>
              <a:gd name="connsiteY1902" fmla="*/ 1245236 h 1996549"/>
              <a:gd name="connsiteX1903" fmla="*/ 681042 w 1998270"/>
              <a:gd name="connsiteY1903" fmla="*/ 1244554 h 1996549"/>
              <a:gd name="connsiteX1904" fmla="*/ 690253 w 1998270"/>
              <a:gd name="connsiteY1904" fmla="*/ 1253765 h 1996549"/>
              <a:gd name="connsiteX1905" fmla="*/ 681042 w 1998270"/>
              <a:gd name="connsiteY1905" fmla="*/ 1262975 h 1996549"/>
              <a:gd name="connsiteX1906" fmla="*/ 671833 w 1998270"/>
              <a:gd name="connsiteY1906" fmla="*/ 1253765 h 1996549"/>
              <a:gd name="connsiteX1907" fmla="*/ 681042 w 1998270"/>
              <a:gd name="connsiteY1907" fmla="*/ 1244554 h 1996549"/>
              <a:gd name="connsiteX1908" fmla="*/ 743126 w 1998270"/>
              <a:gd name="connsiteY1908" fmla="*/ 1244043 h 1996549"/>
              <a:gd name="connsiteX1909" fmla="*/ 743466 w 1998270"/>
              <a:gd name="connsiteY1909" fmla="*/ 1244043 h 1996549"/>
              <a:gd name="connsiteX1910" fmla="*/ 752848 w 1998270"/>
              <a:gd name="connsiteY1910" fmla="*/ 1253765 h 1996549"/>
              <a:gd name="connsiteX1911" fmla="*/ 743126 w 1998270"/>
              <a:gd name="connsiteY1911" fmla="*/ 1263486 h 1996549"/>
              <a:gd name="connsiteX1912" fmla="*/ 733404 w 1998270"/>
              <a:gd name="connsiteY1912" fmla="*/ 1253765 h 1996549"/>
              <a:gd name="connsiteX1913" fmla="*/ 743126 w 1998270"/>
              <a:gd name="connsiteY1913" fmla="*/ 1244043 h 1996549"/>
              <a:gd name="connsiteX1914" fmla="*/ 803844 w 1998270"/>
              <a:gd name="connsiteY1914" fmla="*/ 1243360 h 1996549"/>
              <a:gd name="connsiteX1915" fmla="*/ 814249 w 1998270"/>
              <a:gd name="connsiteY1915" fmla="*/ 1253765 h 1996549"/>
              <a:gd name="connsiteX1916" fmla="*/ 803844 w 1998270"/>
              <a:gd name="connsiteY1916" fmla="*/ 1264169 h 1996549"/>
              <a:gd name="connsiteX1917" fmla="*/ 793441 w 1998270"/>
              <a:gd name="connsiteY1917" fmla="*/ 1253765 h 1996549"/>
              <a:gd name="connsiteX1918" fmla="*/ 803844 w 1998270"/>
              <a:gd name="connsiteY1918" fmla="*/ 1243360 h 1996549"/>
              <a:gd name="connsiteX1919" fmla="*/ 865247 w 1998270"/>
              <a:gd name="connsiteY1919" fmla="*/ 1242849 h 1996549"/>
              <a:gd name="connsiteX1920" fmla="*/ 865588 w 1998270"/>
              <a:gd name="connsiteY1920" fmla="*/ 1242849 h 1996549"/>
              <a:gd name="connsiteX1921" fmla="*/ 876162 w 1998270"/>
              <a:gd name="connsiteY1921" fmla="*/ 1253764 h 1996549"/>
              <a:gd name="connsiteX1922" fmla="*/ 865247 w 1998270"/>
              <a:gd name="connsiteY1922" fmla="*/ 1264680 h 1996549"/>
              <a:gd name="connsiteX1923" fmla="*/ 854331 w 1998270"/>
              <a:gd name="connsiteY1923" fmla="*/ 1253764 h 1996549"/>
              <a:gd name="connsiteX1924" fmla="*/ 865247 w 1998270"/>
              <a:gd name="connsiteY1924" fmla="*/ 1242849 h 1996549"/>
              <a:gd name="connsiteX1925" fmla="*/ 926647 w 1998270"/>
              <a:gd name="connsiteY1925" fmla="*/ 1242337 h 1996549"/>
              <a:gd name="connsiteX1926" fmla="*/ 938074 w 1998270"/>
              <a:gd name="connsiteY1926" fmla="*/ 1253765 h 1996549"/>
              <a:gd name="connsiteX1927" fmla="*/ 926647 w 1998270"/>
              <a:gd name="connsiteY1927" fmla="*/ 1265192 h 1996549"/>
              <a:gd name="connsiteX1928" fmla="*/ 915220 w 1998270"/>
              <a:gd name="connsiteY1928" fmla="*/ 1253765 h 1996549"/>
              <a:gd name="connsiteX1929" fmla="*/ 926647 w 1998270"/>
              <a:gd name="connsiteY1929" fmla="*/ 1242337 h 1996549"/>
              <a:gd name="connsiteX1930" fmla="*/ 988048 w 1998270"/>
              <a:gd name="connsiteY1930" fmla="*/ 1241825 h 1996549"/>
              <a:gd name="connsiteX1931" fmla="*/ 999988 w 1998270"/>
              <a:gd name="connsiteY1931" fmla="*/ 1253765 h 1996549"/>
              <a:gd name="connsiteX1932" fmla="*/ 988048 w 1998270"/>
              <a:gd name="connsiteY1932" fmla="*/ 1265704 h 1996549"/>
              <a:gd name="connsiteX1933" fmla="*/ 976110 w 1998270"/>
              <a:gd name="connsiteY1933" fmla="*/ 1253765 h 1996549"/>
              <a:gd name="connsiteX1934" fmla="*/ 988048 w 1998270"/>
              <a:gd name="connsiteY1934" fmla="*/ 1241825 h 1996549"/>
              <a:gd name="connsiteX1935" fmla="*/ 1050133 w 1998270"/>
              <a:gd name="connsiteY1935" fmla="*/ 1241314 h 1996549"/>
              <a:gd name="connsiteX1936" fmla="*/ 1050473 w 1998270"/>
              <a:gd name="connsiteY1936" fmla="*/ 1241314 h 1996549"/>
              <a:gd name="connsiteX1937" fmla="*/ 1062584 w 1998270"/>
              <a:gd name="connsiteY1937" fmla="*/ 1253765 h 1996549"/>
              <a:gd name="connsiteX1938" fmla="*/ 1050133 w 1998270"/>
              <a:gd name="connsiteY1938" fmla="*/ 1266215 h 1996549"/>
              <a:gd name="connsiteX1939" fmla="*/ 1037682 w 1998270"/>
              <a:gd name="connsiteY1939" fmla="*/ 1253765 h 1996549"/>
              <a:gd name="connsiteX1940" fmla="*/ 1050133 w 1998270"/>
              <a:gd name="connsiteY1940" fmla="*/ 1241314 h 1996549"/>
              <a:gd name="connsiteX1941" fmla="*/ 1110851 w 1998270"/>
              <a:gd name="connsiteY1941" fmla="*/ 1240973 h 1996549"/>
              <a:gd name="connsiteX1942" fmla="*/ 1111192 w 1998270"/>
              <a:gd name="connsiteY1942" fmla="*/ 1240973 h 1996549"/>
              <a:gd name="connsiteX1943" fmla="*/ 1123643 w 1998270"/>
              <a:gd name="connsiteY1943" fmla="*/ 1253765 h 1996549"/>
              <a:gd name="connsiteX1944" fmla="*/ 1110851 w 1998270"/>
              <a:gd name="connsiteY1944" fmla="*/ 1266557 h 1996549"/>
              <a:gd name="connsiteX1945" fmla="*/ 1098060 w 1998270"/>
              <a:gd name="connsiteY1945" fmla="*/ 1253765 h 1996549"/>
              <a:gd name="connsiteX1946" fmla="*/ 1110851 w 1998270"/>
              <a:gd name="connsiteY1946" fmla="*/ 1240973 h 1996549"/>
              <a:gd name="connsiteX1947" fmla="*/ 1172252 w 1998270"/>
              <a:gd name="connsiteY1947" fmla="*/ 1240461 h 1996549"/>
              <a:gd name="connsiteX1948" fmla="*/ 1185556 w 1998270"/>
              <a:gd name="connsiteY1948" fmla="*/ 1253765 h 1996549"/>
              <a:gd name="connsiteX1949" fmla="*/ 1172252 w 1998270"/>
              <a:gd name="connsiteY1949" fmla="*/ 1267069 h 1996549"/>
              <a:gd name="connsiteX1950" fmla="*/ 1158949 w 1998270"/>
              <a:gd name="connsiteY1950" fmla="*/ 1253765 h 1996549"/>
              <a:gd name="connsiteX1951" fmla="*/ 1172252 w 1998270"/>
              <a:gd name="connsiteY1951" fmla="*/ 1240461 h 1996549"/>
              <a:gd name="connsiteX1952" fmla="*/ 1970835 w 1998270"/>
              <a:gd name="connsiteY1952" fmla="*/ 1239815 h 1996549"/>
              <a:gd name="connsiteX1953" fmla="*/ 1984651 w 1998270"/>
              <a:gd name="connsiteY1953" fmla="*/ 1253630 h 1996549"/>
              <a:gd name="connsiteX1954" fmla="*/ 1970835 w 1998270"/>
              <a:gd name="connsiteY1954" fmla="*/ 1267446 h 1996549"/>
              <a:gd name="connsiteX1955" fmla="*/ 1957020 w 1998270"/>
              <a:gd name="connsiteY1955" fmla="*/ 1253630 h 1996549"/>
              <a:gd name="connsiteX1956" fmla="*/ 1970835 w 1998270"/>
              <a:gd name="connsiteY1956" fmla="*/ 1239815 h 1996549"/>
              <a:gd name="connsiteX1957" fmla="*/ 1234020 w 1998270"/>
              <a:gd name="connsiteY1957" fmla="*/ 1239815 h 1996549"/>
              <a:gd name="connsiteX1958" fmla="*/ 1247836 w 1998270"/>
              <a:gd name="connsiteY1958" fmla="*/ 1253630 h 1996549"/>
              <a:gd name="connsiteX1959" fmla="*/ 1234020 w 1998270"/>
              <a:gd name="connsiteY1959" fmla="*/ 1267446 h 1996549"/>
              <a:gd name="connsiteX1960" fmla="*/ 1220205 w 1998270"/>
              <a:gd name="connsiteY1960" fmla="*/ 1253630 h 1996549"/>
              <a:gd name="connsiteX1961" fmla="*/ 1234020 w 1998270"/>
              <a:gd name="connsiteY1961" fmla="*/ 1239815 h 1996549"/>
              <a:gd name="connsiteX1962" fmla="*/ 1295055 w 1998270"/>
              <a:gd name="connsiteY1962" fmla="*/ 1239608 h 1996549"/>
              <a:gd name="connsiteX1963" fmla="*/ 1309211 w 1998270"/>
              <a:gd name="connsiteY1963" fmla="*/ 1253765 h 1996549"/>
              <a:gd name="connsiteX1964" fmla="*/ 1295055 w 1998270"/>
              <a:gd name="connsiteY1964" fmla="*/ 1267921 h 1996549"/>
              <a:gd name="connsiteX1965" fmla="*/ 1280899 w 1998270"/>
              <a:gd name="connsiteY1965" fmla="*/ 1253765 h 1996549"/>
              <a:gd name="connsiteX1966" fmla="*/ 1295055 w 1998270"/>
              <a:gd name="connsiteY1966" fmla="*/ 1239608 h 1996549"/>
              <a:gd name="connsiteX1967" fmla="*/ 1357138 w 1998270"/>
              <a:gd name="connsiteY1967" fmla="*/ 1239267 h 1996549"/>
              <a:gd name="connsiteX1968" fmla="*/ 1371636 w 1998270"/>
              <a:gd name="connsiteY1968" fmla="*/ 1253765 h 1996549"/>
              <a:gd name="connsiteX1969" fmla="*/ 1357138 w 1998270"/>
              <a:gd name="connsiteY1969" fmla="*/ 1268262 h 1996549"/>
              <a:gd name="connsiteX1970" fmla="*/ 1342641 w 1998270"/>
              <a:gd name="connsiteY1970" fmla="*/ 1253765 h 1996549"/>
              <a:gd name="connsiteX1971" fmla="*/ 1357138 w 1998270"/>
              <a:gd name="connsiteY1971" fmla="*/ 1239267 h 1996549"/>
              <a:gd name="connsiteX1972" fmla="*/ 1417857 w 1998270"/>
              <a:gd name="connsiteY1972" fmla="*/ 1238926 h 1996549"/>
              <a:gd name="connsiteX1973" fmla="*/ 1432696 w 1998270"/>
              <a:gd name="connsiteY1973" fmla="*/ 1253765 h 1996549"/>
              <a:gd name="connsiteX1974" fmla="*/ 1417857 w 1998270"/>
              <a:gd name="connsiteY1974" fmla="*/ 1268604 h 1996549"/>
              <a:gd name="connsiteX1975" fmla="*/ 1403019 w 1998270"/>
              <a:gd name="connsiteY1975" fmla="*/ 1253765 h 1996549"/>
              <a:gd name="connsiteX1976" fmla="*/ 1417857 w 1998270"/>
              <a:gd name="connsiteY1976" fmla="*/ 1238926 h 1996549"/>
              <a:gd name="connsiteX1977" fmla="*/ 1479259 w 1998270"/>
              <a:gd name="connsiteY1977" fmla="*/ 1238756 h 1996549"/>
              <a:gd name="connsiteX1978" fmla="*/ 1479600 w 1998270"/>
              <a:gd name="connsiteY1978" fmla="*/ 1238756 h 1996549"/>
              <a:gd name="connsiteX1979" fmla="*/ 1494268 w 1998270"/>
              <a:gd name="connsiteY1979" fmla="*/ 1253765 h 1996549"/>
              <a:gd name="connsiteX1980" fmla="*/ 1494268 w 1998270"/>
              <a:gd name="connsiteY1980" fmla="*/ 1253937 h 1996549"/>
              <a:gd name="connsiteX1981" fmla="*/ 1479259 w 1998270"/>
              <a:gd name="connsiteY1981" fmla="*/ 1268604 h 1996549"/>
              <a:gd name="connsiteX1982" fmla="*/ 1464250 w 1998270"/>
              <a:gd name="connsiteY1982" fmla="*/ 1253765 h 1996549"/>
              <a:gd name="connsiteX1983" fmla="*/ 1479259 w 1998270"/>
              <a:gd name="connsiteY1983" fmla="*/ 1238756 h 1996549"/>
              <a:gd name="connsiteX1984" fmla="*/ 1540660 w 1998270"/>
              <a:gd name="connsiteY1984" fmla="*/ 1238414 h 1996549"/>
              <a:gd name="connsiteX1985" fmla="*/ 1556011 w 1998270"/>
              <a:gd name="connsiteY1985" fmla="*/ 1253765 h 1996549"/>
              <a:gd name="connsiteX1986" fmla="*/ 1556011 w 1998270"/>
              <a:gd name="connsiteY1986" fmla="*/ 1253937 h 1996549"/>
              <a:gd name="connsiteX1987" fmla="*/ 1540660 w 1998270"/>
              <a:gd name="connsiteY1987" fmla="*/ 1268945 h 1996549"/>
              <a:gd name="connsiteX1988" fmla="*/ 1525310 w 1998270"/>
              <a:gd name="connsiteY1988" fmla="*/ 1253765 h 1996549"/>
              <a:gd name="connsiteX1989" fmla="*/ 1540660 w 1998270"/>
              <a:gd name="connsiteY1989" fmla="*/ 1238414 h 1996549"/>
              <a:gd name="connsiteX1990" fmla="*/ 1602061 w 1998270"/>
              <a:gd name="connsiteY1990" fmla="*/ 1238243 h 1996549"/>
              <a:gd name="connsiteX1991" fmla="*/ 1617582 w 1998270"/>
              <a:gd name="connsiteY1991" fmla="*/ 1253764 h 1996549"/>
              <a:gd name="connsiteX1992" fmla="*/ 1617582 w 1998270"/>
              <a:gd name="connsiteY1992" fmla="*/ 1253937 h 1996549"/>
              <a:gd name="connsiteX1993" fmla="*/ 1602061 w 1998270"/>
              <a:gd name="connsiteY1993" fmla="*/ 1269115 h 1996549"/>
              <a:gd name="connsiteX1994" fmla="*/ 1601891 w 1998270"/>
              <a:gd name="connsiteY1994" fmla="*/ 1269116 h 1996549"/>
              <a:gd name="connsiteX1995" fmla="*/ 1586541 w 1998270"/>
              <a:gd name="connsiteY1995" fmla="*/ 1253764 h 1996549"/>
              <a:gd name="connsiteX1996" fmla="*/ 1602061 w 1998270"/>
              <a:gd name="connsiteY1996" fmla="*/ 1238243 h 1996549"/>
              <a:gd name="connsiteX1997" fmla="*/ 1663829 w 1998270"/>
              <a:gd name="connsiteY1997" fmla="*/ 1237939 h 1996549"/>
              <a:gd name="connsiteX1998" fmla="*/ 1679521 w 1998270"/>
              <a:gd name="connsiteY1998" fmla="*/ 1253630 h 1996549"/>
              <a:gd name="connsiteX1999" fmla="*/ 1663829 w 1998270"/>
              <a:gd name="connsiteY1999" fmla="*/ 1269322 h 1996549"/>
              <a:gd name="connsiteX2000" fmla="*/ 1648138 w 1998270"/>
              <a:gd name="connsiteY2000" fmla="*/ 1253630 h 1996549"/>
              <a:gd name="connsiteX2001" fmla="*/ 1663829 w 1998270"/>
              <a:gd name="connsiteY2001" fmla="*/ 1237939 h 1996549"/>
              <a:gd name="connsiteX2002" fmla="*/ 1724863 w 1998270"/>
              <a:gd name="connsiteY2002" fmla="*/ 1237903 h 1996549"/>
              <a:gd name="connsiteX2003" fmla="*/ 1725204 w 1998270"/>
              <a:gd name="connsiteY2003" fmla="*/ 1237903 h 1996549"/>
              <a:gd name="connsiteX2004" fmla="*/ 1740725 w 1998270"/>
              <a:gd name="connsiteY2004" fmla="*/ 1253765 h 1996549"/>
              <a:gd name="connsiteX2005" fmla="*/ 1740725 w 1998270"/>
              <a:gd name="connsiteY2005" fmla="*/ 1253937 h 1996549"/>
              <a:gd name="connsiteX2006" fmla="*/ 1724863 w 1998270"/>
              <a:gd name="connsiteY2006" fmla="*/ 1269456 h 1996549"/>
              <a:gd name="connsiteX2007" fmla="*/ 1709002 w 1998270"/>
              <a:gd name="connsiteY2007" fmla="*/ 1253765 h 1996549"/>
              <a:gd name="connsiteX2008" fmla="*/ 1724863 w 1998270"/>
              <a:gd name="connsiteY2008" fmla="*/ 1237903 h 1996549"/>
              <a:gd name="connsiteX2009" fmla="*/ 1909068 w 1998270"/>
              <a:gd name="connsiteY2009" fmla="*/ 1237732 h 1996549"/>
              <a:gd name="connsiteX2010" fmla="*/ 1925100 w 1998270"/>
              <a:gd name="connsiteY2010" fmla="*/ 1253765 h 1996549"/>
              <a:gd name="connsiteX2011" fmla="*/ 1909068 w 1998270"/>
              <a:gd name="connsiteY2011" fmla="*/ 1269627 h 1996549"/>
              <a:gd name="connsiteX2012" fmla="*/ 1893036 w 1998270"/>
              <a:gd name="connsiteY2012" fmla="*/ 1253765 h 1996549"/>
              <a:gd name="connsiteX2013" fmla="*/ 1909068 w 1998270"/>
              <a:gd name="connsiteY2013" fmla="*/ 1237732 h 1996549"/>
              <a:gd name="connsiteX2014" fmla="*/ 1847666 w 1998270"/>
              <a:gd name="connsiteY2014" fmla="*/ 1237732 h 1996549"/>
              <a:gd name="connsiteX2015" fmla="*/ 1863699 w 1998270"/>
              <a:gd name="connsiteY2015" fmla="*/ 1253765 h 1996549"/>
              <a:gd name="connsiteX2016" fmla="*/ 1847666 w 1998270"/>
              <a:gd name="connsiteY2016" fmla="*/ 1269627 h 1996549"/>
              <a:gd name="connsiteX2017" fmla="*/ 1831634 w 1998270"/>
              <a:gd name="connsiteY2017" fmla="*/ 1253765 h 1996549"/>
              <a:gd name="connsiteX2018" fmla="*/ 1847666 w 1998270"/>
              <a:gd name="connsiteY2018" fmla="*/ 1237732 h 1996549"/>
              <a:gd name="connsiteX2019" fmla="*/ 1786265 w 1998270"/>
              <a:gd name="connsiteY2019" fmla="*/ 1237732 h 1996549"/>
              <a:gd name="connsiteX2020" fmla="*/ 1802298 w 1998270"/>
              <a:gd name="connsiteY2020" fmla="*/ 1253765 h 1996549"/>
              <a:gd name="connsiteX2021" fmla="*/ 1786265 w 1998270"/>
              <a:gd name="connsiteY2021" fmla="*/ 1269627 h 1996549"/>
              <a:gd name="connsiteX2022" fmla="*/ 1770233 w 1998270"/>
              <a:gd name="connsiteY2022" fmla="*/ 1253765 h 1996549"/>
              <a:gd name="connsiteX2023" fmla="*/ 1786265 w 1998270"/>
              <a:gd name="connsiteY2023" fmla="*/ 1237732 h 1996549"/>
              <a:gd name="connsiteX2024" fmla="*/ 5628 w 1998270"/>
              <a:gd name="connsiteY2024" fmla="*/ 1190316 h 1996549"/>
              <a:gd name="connsiteX2025" fmla="*/ 7675 w 1998270"/>
              <a:gd name="connsiteY2025" fmla="*/ 1192363 h 1996549"/>
              <a:gd name="connsiteX2026" fmla="*/ 5628 w 1998270"/>
              <a:gd name="connsiteY2026" fmla="*/ 1194410 h 1996549"/>
              <a:gd name="connsiteX2027" fmla="*/ 3582 w 1998270"/>
              <a:gd name="connsiteY2027" fmla="*/ 1192363 h 1996549"/>
              <a:gd name="connsiteX2028" fmla="*/ 5628 w 1998270"/>
              <a:gd name="connsiteY2028" fmla="*/ 1190316 h 1996549"/>
              <a:gd name="connsiteX2029" fmla="*/ 67030 w 1998270"/>
              <a:gd name="connsiteY2029" fmla="*/ 1189123 h 1996549"/>
              <a:gd name="connsiteX2030" fmla="*/ 67388 w 1998270"/>
              <a:gd name="connsiteY2030" fmla="*/ 1189123 h 1996549"/>
              <a:gd name="connsiteX2031" fmla="*/ 70270 w 1998270"/>
              <a:gd name="connsiteY2031" fmla="*/ 1192363 h 1996549"/>
              <a:gd name="connsiteX2032" fmla="*/ 67030 w 1998270"/>
              <a:gd name="connsiteY2032" fmla="*/ 1195604 h 1996549"/>
              <a:gd name="connsiteX2033" fmla="*/ 63790 w 1998270"/>
              <a:gd name="connsiteY2033" fmla="*/ 1192363 h 1996549"/>
              <a:gd name="connsiteX2034" fmla="*/ 67030 w 1998270"/>
              <a:gd name="connsiteY2034" fmla="*/ 1189123 h 1996549"/>
              <a:gd name="connsiteX2035" fmla="*/ 129114 w 1998270"/>
              <a:gd name="connsiteY2035" fmla="*/ 1188440 h 1996549"/>
              <a:gd name="connsiteX2036" fmla="*/ 133037 w 1998270"/>
              <a:gd name="connsiteY2036" fmla="*/ 1192363 h 1996549"/>
              <a:gd name="connsiteX2037" fmla="*/ 129114 w 1998270"/>
              <a:gd name="connsiteY2037" fmla="*/ 1196286 h 1996549"/>
              <a:gd name="connsiteX2038" fmla="*/ 125191 w 1998270"/>
              <a:gd name="connsiteY2038" fmla="*/ 1192363 h 1996549"/>
              <a:gd name="connsiteX2039" fmla="*/ 129114 w 1998270"/>
              <a:gd name="connsiteY2039" fmla="*/ 1188440 h 1996549"/>
              <a:gd name="connsiteX2040" fmla="*/ 189832 w 1998270"/>
              <a:gd name="connsiteY2040" fmla="*/ 1187758 h 1996549"/>
              <a:gd name="connsiteX2041" fmla="*/ 194437 w 1998270"/>
              <a:gd name="connsiteY2041" fmla="*/ 1192364 h 1996549"/>
              <a:gd name="connsiteX2042" fmla="*/ 189832 w 1998270"/>
              <a:gd name="connsiteY2042" fmla="*/ 1196969 h 1996549"/>
              <a:gd name="connsiteX2043" fmla="*/ 185228 w 1998270"/>
              <a:gd name="connsiteY2043" fmla="*/ 1192364 h 1996549"/>
              <a:gd name="connsiteX2044" fmla="*/ 189832 w 1998270"/>
              <a:gd name="connsiteY2044" fmla="*/ 1187758 h 1996549"/>
              <a:gd name="connsiteX2045" fmla="*/ 251234 w 1998270"/>
              <a:gd name="connsiteY2045" fmla="*/ 1187076 h 1996549"/>
              <a:gd name="connsiteX2046" fmla="*/ 256521 w 1998270"/>
              <a:gd name="connsiteY2046" fmla="*/ 1192364 h 1996549"/>
              <a:gd name="connsiteX2047" fmla="*/ 251234 w 1998270"/>
              <a:gd name="connsiteY2047" fmla="*/ 1197651 h 1996549"/>
              <a:gd name="connsiteX2048" fmla="*/ 245947 w 1998270"/>
              <a:gd name="connsiteY2048" fmla="*/ 1192364 h 1996549"/>
              <a:gd name="connsiteX2049" fmla="*/ 251234 w 1998270"/>
              <a:gd name="connsiteY2049" fmla="*/ 1187076 h 1996549"/>
              <a:gd name="connsiteX2050" fmla="*/ 312635 w 1998270"/>
              <a:gd name="connsiteY2050" fmla="*/ 1186394 h 1996549"/>
              <a:gd name="connsiteX2051" fmla="*/ 312976 w 1998270"/>
              <a:gd name="connsiteY2051" fmla="*/ 1186394 h 1996549"/>
              <a:gd name="connsiteX2052" fmla="*/ 318604 w 1998270"/>
              <a:gd name="connsiteY2052" fmla="*/ 1192364 h 1996549"/>
              <a:gd name="connsiteX2053" fmla="*/ 312635 w 1998270"/>
              <a:gd name="connsiteY2053" fmla="*/ 1198333 h 1996549"/>
              <a:gd name="connsiteX2054" fmla="*/ 306666 w 1998270"/>
              <a:gd name="connsiteY2054" fmla="*/ 1192364 h 1996549"/>
              <a:gd name="connsiteX2055" fmla="*/ 312635 w 1998270"/>
              <a:gd name="connsiteY2055" fmla="*/ 1186394 h 1996549"/>
              <a:gd name="connsiteX2056" fmla="*/ 374036 w 1998270"/>
              <a:gd name="connsiteY2056" fmla="*/ 1185712 h 1996549"/>
              <a:gd name="connsiteX2057" fmla="*/ 374378 w 1998270"/>
              <a:gd name="connsiteY2057" fmla="*/ 1185712 h 1996549"/>
              <a:gd name="connsiteX2058" fmla="*/ 380688 w 1998270"/>
              <a:gd name="connsiteY2058" fmla="*/ 1192364 h 1996549"/>
              <a:gd name="connsiteX2059" fmla="*/ 374036 w 1998270"/>
              <a:gd name="connsiteY2059" fmla="*/ 1199016 h 1996549"/>
              <a:gd name="connsiteX2060" fmla="*/ 367385 w 1998270"/>
              <a:gd name="connsiteY2060" fmla="*/ 1192364 h 1996549"/>
              <a:gd name="connsiteX2061" fmla="*/ 374036 w 1998270"/>
              <a:gd name="connsiteY2061" fmla="*/ 1185712 h 1996549"/>
              <a:gd name="connsiteX2062" fmla="*/ 436119 w 1998270"/>
              <a:gd name="connsiteY2062" fmla="*/ 1185199 h 1996549"/>
              <a:gd name="connsiteX2063" fmla="*/ 443283 w 1998270"/>
              <a:gd name="connsiteY2063" fmla="*/ 1192363 h 1996549"/>
              <a:gd name="connsiteX2064" fmla="*/ 436119 w 1998270"/>
              <a:gd name="connsiteY2064" fmla="*/ 1199526 h 1996549"/>
              <a:gd name="connsiteX2065" fmla="*/ 428956 w 1998270"/>
              <a:gd name="connsiteY2065" fmla="*/ 1192363 h 1996549"/>
              <a:gd name="connsiteX2066" fmla="*/ 436119 w 1998270"/>
              <a:gd name="connsiteY2066" fmla="*/ 1185199 h 1996549"/>
              <a:gd name="connsiteX2067" fmla="*/ 558240 w 1998270"/>
              <a:gd name="connsiteY2067" fmla="*/ 1184347 h 1996549"/>
              <a:gd name="connsiteX2068" fmla="*/ 566767 w 1998270"/>
              <a:gd name="connsiteY2068" fmla="*/ 1192875 h 1996549"/>
              <a:gd name="connsiteX2069" fmla="*/ 558240 w 1998270"/>
              <a:gd name="connsiteY2069" fmla="*/ 1201403 h 1996549"/>
              <a:gd name="connsiteX2070" fmla="*/ 549712 w 1998270"/>
              <a:gd name="connsiteY2070" fmla="*/ 1192875 h 1996549"/>
              <a:gd name="connsiteX2071" fmla="*/ 558240 w 1998270"/>
              <a:gd name="connsiteY2071" fmla="*/ 1184347 h 1996549"/>
              <a:gd name="connsiteX2072" fmla="*/ 496838 w 1998270"/>
              <a:gd name="connsiteY2072" fmla="*/ 1184347 h 1996549"/>
              <a:gd name="connsiteX2073" fmla="*/ 497179 w 1998270"/>
              <a:gd name="connsiteY2073" fmla="*/ 1184347 h 1996549"/>
              <a:gd name="connsiteX2074" fmla="*/ 504684 w 1998270"/>
              <a:gd name="connsiteY2074" fmla="*/ 1192193 h 1996549"/>
              <a:gd name="connsiteX2075" fmla="*/ 496838 w 1998270"/>
              <a:gd name="connsiteY2075" fmla="*/ 1200038 h 1996549"/>
              <a:gd name="connsiteX2076" fmla="*/ 488993 w 1998270"/>
              <a:gd name="connsiteY2076" fmla="*/ 1192193 h 1996549"/>
              <a:gd name="connsiteX2077" fmla="*/ 496838 w 1998270"/>
              <a:gd name="connsiteY2077" fmla="*/ 1184347 h 1996549"/>
              <a:gd name="connsiteX2078" fmla="*/ 619641 w 1998270"/>
              <a:gd name="connsiteY2078" fmla="*/ 1183153 h 1996549"/>
              <a:gd name="connsiteX2079" fmla="*/ 628851 w 1998270"/>
              <a:gd name="connsiteY2079" fmla="*/ 1192364 h 1996549"/>
              <a:gd name="connsiteX2080" fmla="*/ 619641 w 1998270"/>
              <a:gd name="connsiteY2080" fmla="*/ 1201574 h 1996549"/>
              <a:gd name="connsiteX2081" fmla="*/ 610431 w 1998270"/>
              <a:gd name="connsiteY2081" fmla="*/ 1192364 h 1996549"/>
              <a:gd name="connsiteX2082" fmla="*/ 619641 w 1998270"/>
              <a:gd name="connsiteY2082" fmla="*/ 1183153 h 1996549"/>
              <a:gd name="connsiteX2083" fmla="*/ 681042 w 1998270"/>
              <a:gd name="connsiteY2083" fmla="*/ 1182642 h 1996549"/>
              <a:gd name="connsiteX2084" fmla="*/ 681383 w 1998270"/>
              <a:gd name="connsiteY2084" fmla="*/ 1182642 h 1996549"/>
              <a:gd name="connsiteX2085" fmla="*/ 690764 w 1998270"/>
              <a:gd name="connsiteY2085" fmla="*/ 1192364 h 1996549"/>
              <a:gd name="connsiteX2086" fmla="*/ 681042 w 1998270"/>
              <a:gd name="connsiteY2086" fmla="*/ 1202085 h 1996549"/>
              <a:gd name="connsiteX2087" fmla="*/ 671321 w 1998270"/>
              <a:gd name="connsiteY2087" fmla="*/ 1192364 h 1996549"/>
              <a:gd name="connsiteX2088" fmla="*/ 681042 w 1998270"/>
              <a:gd name="connsiteY2088" fmla="*/ 1182642 h 1996549"/>
              <a:gd name="connsiteX2089" fmla="*/ 743125 w 1998270"/>
              <a:gd name="connsiteY2089" fmla="*/ 1181959 h 1996549"/>
              <a:gd name="connsiteX2090" fmla="*/ 753529 w 1998270"/>
              <a:gd name="connsiteY2090" fmla="*/ 1192364 h 1996549"/>
              <a:gd name="connsiteX2091" fmla="*/ 743125 w 1998270"/>
              <a:gd name="connsiteY2091" fmla="*/ 1202768 h 1996549"/>
              <a:gd name="connsiteX2092" fmla="*/ 732722 w 1998270"/>
              <a:gd name="connsiteY2092" fmla="*/ 1192364 h 1996549"/>
              <a:gd name="connsiteX2093" fmla="*/ 743125 w 1998270"/>
              <a:gd name="connsiteY2093" fmla="*/ 1181959 h 1996549"/>
              <a:gd name="connsiteX2094" fmla="*/ 803845 w 1998270"/>
              <a:gd name="connsiteY2094" fmla="*/ 1181448 h 1996549"/>
              <a:gd name="connsiteX2095" fmla="*/ 804186 w 1998270"/>
              <a:gd name="connsiteY2095" fmla="*/ 1181448 h 1996549"/>
              <a:gd name="connsiteX2096" fmla="*/ 814761 w 1998270"/>
              <a:gd name="connsiteY2096" fmla="*/ 1192363 h 1996549"/>
              <a:gd name="connsiteX2097" fmla="*/ 803845 w 1998270"/>
              <a:gd name="connsiteY2097" fmla="*/ 1203279 h 1996549"/>
              <a:gd name="connsiteX2098" fmla="*/ 792930 w 1998270"/>
              <a:gd name="connsiteY2098" fmla="*/ 1192363 h 1996549"/>
              <a:gd name="connsiteX2099" fmla="*/ 803845 w 1998270"/>
              <a:gd name="connsiteY2099" fmla="*/ 1181448 h 1996549"/>
              <a:gd name="connsiteX2100" fmla="*/ 865246 w 1998270"/>
              <a:gd name="connsiteY2100" fmla="*/ 1180935 h 1996549"/>
              <a:gd name="connsiteX2101" fmla="*/ 876673 w 1998270"/>
              <a:gd name="connsiteY2101" fmla="*/ 1192363 h 1996549"/>
              <a:gd name="connsiteX2102" fmla="*/ 865246 w 1998270"/>
              <a:gd name="connsiteY2102" fmla="*/ 1203790 h 1996549"/>
              <a:gd name="connsiteX2103" fmla="*/ 853819 w 1998270"/>
              <a:gd name="connsiteY2103" fmla="*/ 1192363 h 1996549"/>
              <a:gd name="connsiteX2104" fmla="*/ 865246 w 1998270"/>
              <a:gd name="connsiteY2104" fmla="*/ 1180935 h 1996549"/>
              <a:gd name="connsiteX2105" fmla="*/ 926648 w 1998270"/>
              <a:gd name="connsiteY2105" fmla="*/ 1180253 h 1996549"/>
              <a:gd name="connsiteX2106" fmla="*/ 938757 w 1998270"/>
              <a:gd name="connsiteY2106" fmla="*/ 1192363 h 1996549"/>
              <a:gd name="connsiteX2107" fmla="*/ 926648 w 1998270"/>
              <a:gd name="connsiteY2107" fmla="*/ 1204473 h 1996549"/>
              <a:gd name="connsiteX2108" fmla="*/ 914538 w 1998270"/>
              <a:gd name="connsiteY2108" fmla="*/ 1192363 h 1996549"/>
              <a:gd name="connsiteX2109" fmla="*/ 926648 w 1998270"/>
              <a:gd name="connsiteY2109" fmla="*/ 1180253 h 1996549"/>
              <a:gd name="connsiteX2110" fmla="*/ 988049 w 1998270"/>
              <a:gd name="connsiteY2110" fmla="*/ 1179742 h 1996549"/>
              <a:gd name="connsiteX2111" fmla="*/ 1000670 w 1998270"/>
              <a:gd name="connsiteY2111" fmla="*/ 1192364 h 1996549"/>
              <a:gd name="connsiteX2112" fmla="*/ 988049 w 1998270"/>
              <a:gd name="connsiteY2112" fmla="*/ 1204985 h 1996549"/>
              <a:gd name="connsiteX2113" fmla="*/ 975428 w 1998270"/>
              <a:gd name="connsiteY2113" fmla="*/ 1192364 h 1996549"/>
              <a:gd name="connsiteX2114" fmla="*/ 988049 w 1998270"/>
              <a:gd name="connsiteY2114" fmla="*/ 1179742 h 1996549"/>
              <a:gd name="connsiteX2115" fmla="*/ 1050132 w 1998270"/>
              <a:gd name="connsiteY2115" fmla="*/ 1179231 h 1996549"/>
              <a:gd name="connsiteX2116" fmla="*/ 1050473 w 1998270"/>
              <a:gd name="connsiteY2116" fmla="*/ 1179231 h 1996549"/>
              <a:gd name="connsiteX2117" fmla="*/ 1063265 w 1998270"/>
              <a:gd name="connsiteY2117" fmla="*/ 1192364 h 1996549"/>
              <a:gd name="connsiteX2118" fmla="*/ 1050132 w 1998270"/>
              <a:gd name="connsiteY2118" fmla="*/ 1205497 h 1996549"/>
              <a:gd name="connsiteX2119" fmla="*/ 1037000 w 1998270"/>
              <a:gd name="connsiteY2119" fmla="*/ 1192364 h 1996549"/>
              <a:gd name="connsiteX2120" fmla="*/ 1050132 w 1998270"/>
              <a:gd name="connsiteY2120" fmla="*/ 1179231 h 1996549"/>
              <a:gd name="connsiteX2121" fmla="*/ 1110851 w 1998270"/>
              <a:gd name="connsiteY2121" fmla="*/ 1178718 h 1996549"/>
              <a:gd name="connsiteX2122" fmla="*/ 1124496 w 1998270"/>
              <a:gd name="connsiteY2122" fmla="*/ 1192363 h 1996549"/>
              <a:gd name="connsiteX2123" fmla="*/ 1110851 w 1998270"/>
              <a:gd name="connsiteY2123" fmla="*/ 1206008 h 1996549"/>
              <a:gd name="connsiteX2124" fmla="*/ 1097207 w 1998270"/>
              <a:gd name="connsiteY2124" fmla="*/ 1192363 h 1996549"/>
              <a:gd name="connsiteX2125" fmla="*/ 1110851 w 1998270"/>
              <a:gd name="connsiteY2125" fmla="*/ 1178718 h 1996549"/>
              <a:gd name="connsiteX2126" fmla="*/ 1172253 w 1998270"/>
              <a:gd name="connsiteY2126" fmla="*/ 1178377 h 1996549"/>
              <a:gd name="connsiteX2127" fmla="*/ 1186239 w 1998270"/>
              <a:gd name="connsiteY2127" fmla="*/ 1192363 h 1996549"/>
              <a:gd name="connsiteX2128" fmla="*/ 1172253 w 1998270"/>
              <a:gd name="connsiteY2128" fmla="*/ 1206349 h 1996549"/>
              <a:gd name="connsiteX2129" fmla="*/ 1158267 w 1998270"/>
              <a:gd name="connsiteY2129" fmla="*/ 1192363 h 1996549"/>
              <a:gd name="connsiteX2130" fmla="*/ 1172253 w 1998270"/>
              <a:gd name="connsiteY2130" fmla="*/ 1178377 h 1996549"/>
              <a:gd name="connsiteX2131" fmla="*/ 1233654 w 1998270"/>
              <a:gd name="connsiteY2131" fmla="*/ 1177865 h 1996549"/>
              <a:gd name="connsiteX2132" fmla="*/ 1248151 w 1998270"/>
              <a:gd name="connsiteY2132" fmla="*/ 1192363 h 1996549"/>
              <a:gd name="connsiteX2133" fmla="*/ 1233654 w 1998270"/>
              <a:gd name="connsiteY2133" fmla="*/ 1206860 h 1996549"/>
              <a:gd name="connsiteX2134" fmla="*/ 1219157 w 1998270"/>
              <a:gd name="connsiteY2134" fmla="*/ 1192363 h 1996549"/>
              <a:gd name="connsiteX2135" fmla="*/ 1233654 w 1998270"/>
              <a:gd name="connsiteY2135" fmla="*/ 1177865 h 1996549"/>
              <a:gd name="connsiteX2136" fmla="*/ 1971151 w 1998270"/>
              <a:gd name="connsiteY2136" fmla="*/ 1177696 h 1996549"/>
              <a:gd name="connsiteX2137" fmla="*/ 1971492 w 1998270"/>
              <a:gd name="connsiteY2137" fmla="*/ 1177696 h 1996549"/>
              <a:gd name="connsiteX2138" fmla="*/ 1985819 w 1998270"/>
              <a:gd name="connsiteY2138" fmla="*/ 1192364 h 1996549"/>
              <a:gd name="connsiteX2139" fmla="*/ 1971151 w 1998270"/>
              <a:gd name="connsiteY2139" fmla="*/ 1207032 h 1996549"/>
              <a:gd name="connsiteX2140" fmla="*/ 1956484 w 1998270"/>
              <a:gd name="connsiteY2140" fmla="*/ 1192364 h 1996549"/>
              <a:gd name="connsiteX2141" fmla="*/ 1971151 w 1998270"/>
              <a:gd name="connsiteY2141" fmla="*/ 1177696 h 1996549"/>
              <a:gd name="connsiteX2142" fmla="*/ 1295055 w 1998270"/>
              <a:gd name="connsiteY2142" fmla="*/ 1177524 h 1996549"/>
              <a:gd name="connsiteX2143" fmla="*/ 1309894 w 1998270"/>
              <a:gd name="connsiteY2143" fmla="*/ 1192363 h 1996549"/>
              <a:gd name="connsiteX2144" fmla="*/ 1295055 w 1998270"/>
              <a:gd name="connsiteY2144" fmla="*/ 1207202 h 1996549"/>
              <a:gd name="connsiteX2145" fmla="*/ 1280217 w 1998270"/>
              <a:gd name="connsiteY2145" fmla="*/ 1192363 h 1996549"/>
              <a:gd name="connsiteX2146" fmla="*/ 1295055 w 1998270"/>
              <a:gd name="connsiteY2146" fmla="*/ 1177524 h 1996549"/>
              <a:gd name="connsiteX2147" fmla="*/ 1357139 w 1998270"/>
              <a:gd name="connsiteY2147" fmla="*/ 1177183 h 1996549"/>
              <a:gd name="connsiteX2148" fmla="*/ 1372319 w 1998270"/>
              <a:gd name="connsiteY2148" fmla="*/ 1192363 h 1996549"/>
              <a:gd name="connsiteX2149" fmla="*/ 1372319 w 1998270"/>
              <a:gd name="connsiteY2149" fmla="*/ 1192535 h 1996549"/>
              <a:gd name="connsiteX2150" fmla="*/ 1357139 w 1998270"/>
              <a:gd name="connsiteY2150" fmla="*/ 1207372 h 1996549"/>
              <a:gd name="connsiteX2151" fmla="*/ 1356968 w 1998270"/>
              <a:gd name="connsiteY2151" fmla="*/ 1207374 h 1996549"/>
              <a:gd name="connsiteX2152" fmla="*/ 1341959 w 1998270"/>
              <a:gd name="connsiteY2152" fmla="*/ 1192363 h 1996549"/>
              <a:gd name="connsiteX2153" fmla="*/ 1357139 w 1998270"/>
              <a:gd name="connsiteY2153" fmla="*/ 1177183 h 1996549"/>
              <a:gd name="connsiteX2154" fmla="*/ 1417858 w 1998270"/>
              <a:gd name="connsiteY2154" fmla="*/ 1176842 h 1996549"/>
              <a:gd name="connsiteX2155" fmla="*/ 1433378 w 1998270"/>
              <a:gd name="connsiteY2155" fmla="*/ 1192363 h 1996549"/>
              <a:gd name="connsiteX2156" fmla="*/ 1433378 w 1998270"/>
              <a:gd name="connsiteY2156" fmla="*/ 1192536 h 1996549"/>
              <a:gd name="connsiteX2157" fmla="*/ 1417858 w 1998270"/>
              <a:gd name="connsiteY2157" fmla="*/ 1207714 h 1996549"/>
              <a:gd name="connsiteX2158" fmla="*/ 1417687 w 1998270"/>
              <a:gd name="connsiteY2158" fmla="*/ 1207715 h 1996549"/>
              <a:gd name="connsiteX2159" fmla="*/ 1402337 w 1998270"/>
              <a:gd name="connsiteY2159" fmla="*/ 1192363 h 1996549"/>
              <a:gd name="connsiteX2160" fmla="*/ 1417858 w 1998270"/>
              <a:gd name="connsiteY2160" fmla="*/ 1176842 h 1996549"/>
              <a:gd name="connsiteX2161" fmla="*/ 1479258 w 1998270"/>
              <a:gd name="connsiteY2161" fmla="*/ 1176502 h 1996549"/>
              <a:gd name="connsiteX2162" fmla="*/ 1479599 w 1998270"/>
              <a:gd name="connsiteY2162" fmla="*/ 1176502 h 1996549"/>
              <a:gd name="connsiteX2163" fmla="*/ 1495120 w 1998270"/>
              <a:gd name="connsiteY2163" fmla="*/ 1192364 h 1996549"/>
              <a:gd name="connsiteX2164" fmla="*/ 1495120 w 1998270"/>
              <a:gd name="connsiteY2164" fmla="*/ 1192536 h 1996549"/>
              <a:gd name="connsiteX2165" fmla="*/ 1479258 w 1998270"/>
              <a:gd name="connsiteY2165" fmla="*/ 1208055 h 1996549"/>
              <a:gd name="connsiteX2166" fmla="*/ 1463397 w 1998270"/>
              <a:gd name="connsiteY2166" fmla="*/ 1192364 h 1996549"/>
              <a:gd name="connsiteX2167" fmla="*/ 1479258 w 1998270"/>
              <a:gd name="connsiteY2167" fmla="*/ 1176502 h 1996549"/>
              <a:gd name="connsiteX2168" fmla="*/ 1540660 w 1998270"/>
              <a:gd name="connsiteY2168" fmla="*/ 1176160 h 1996549"/>
              <a:gd name="connsiteX2169" fmla="*/ 1541888 w 1998270"/>
              <a:gd name="connsiteY2169" fmla="*/ 1176190 h 1996549"/>
              <a:gd name="connsiteX2170" fmla="*/ 1556863 w 1998270"/>
              <a:gd name="connsiteY2170" fmla="*/ 1193216 h 1996549"/>
              <a:gd name="connsiteX2171" fmla="*/ 1556863 w 1998270"/>
              <a:gd name="connsiteY2171" fmla="*/ 1193388 h 1996549"/>
              <a:gd name="connsiteX2172" fmla="*/ 1540660 w 1998270"/>
              <a:gd name="connsiteY2172" fmla="*/ 1209248 h 1996549"/>
              <a:gd name="connsiteX2173" fmla="*/ 1524457 w 1998270"/>
              <a:gd name="connsiteY2173" fmla="*/ 1193216 h 1996549"/>
              <a:gd name="connsiteX2174" fmla="*/ 1540660 w 1998270"/>
              <a:gd name="connsiteY2174" fmla="*/ 1176160 h 1996549"/>
              <a:gd name="connsiteX2175" fmla="*/ 1602061 w 1998270"/>
              <a:gd name="connsiteY2175" fmla="*/ 1175989 h 1996549"/>
              <a:gd name="connsiteX2176" fmla="*/ 1619117 w 1998270"/>
              <a:gd name="connsiteY2176" fmla="*/ 1193045 h 1996549"/>
              <a:gd name="connsiteX2177" fmla="*/ 1602061 w 1998270"/>
              <a:gd name="connsiteY2177" fmla="*/ 1210101 h 1996549"/>
              <a:gd name="connsiteX2178" fmla="*/ 1585006 w 1998270"/>
              <a:gd name="connsiteY2178" fmla="*/ 1193045 h 1996549"/>
              <a:gd name="connsiteX2179" fmla="*/ 1602061 w 1998270"/>
              <a:gd name="connsiteY2179" fmla="*/ 1175989 h 1996549"/>
              <a:gd name="connsiteX2180" fmla="*/ 1664144 w 1998270"/>
              <a:gd name="connsiteY2180" fmla="*/ 1175819 h 1996549"/>
              <a:gd name="connsiteX2181" fmla="*/ 1681200 w 1998270"/>
              <a:gd name="connsiteY2181" fmla="*/ 1192875 h 1996549"/>
              <a:gd name="connsiteX2182" fmla="*/ 1664144 w 1998270"/>
              <a:gd name="connsiteY2182" fmla="*/ 1209931 h 1996549"/>
              <a:gd name="connsiteX2183" fmla="*/ 1647089 w 1998270"/>
              <a:gd name="connsiteY2183" fmla="*/ 1192875 h 1996549"/>
              <a:gd name="connsiteX2184" fmla="*/ 1664144 w 1998270"/>
              <a:gd name="connsiteY2184" fmla="*/ 1175819 h 1996549"/>
              <a:gd name="connsiteX2185" fmla="*/ 1724863 w 1998270"/>
              <a:gd name="connsiteY2185" fmla="*/ 1175648 h 1996549"/>
              <a:gd name="connsiteX2186" fmla="*/ 1741919 w 1998270"/>
              <a:gd name="connsiteY2186" fmla="*/ 1192704 h 1996549"/>
              <a:gd name="connsiteX2187" fmla="*/ 1724863 w 1998270"/>
              <a:gd name="connsiteY2187" fmla="*/ 1209760 h 1996549"/>
              <a:gd name="connsiteX2188" fmla="*/ 1707808 w 1998270"/>
              <a:gd name="connsiteY2188" fmla="*/ 1192704 h 1996549"/>
              <a:gd name="connsiteX2189" fmla="*/ 1724863 w 1998270"/>
              <a:gd name="connsiteY2189" fmla="*/ 1175648 h 1996549"/>
              <a:gd name="connsiteX2190" fmla="*/ 1909067 w 1998270"/>
              <a:gd name="connsiteY2190" fmla="*/ 1175478 h 1996549"/>
              <a:gd name="connsiteX2191" fmla="*/ 1926123 w 1998270"/>
              <a:gd name="connsiteY2191" fmla="*/ 1192534 h 1996549"/>
              <a:gd name="connsiteX2192" fmla="*/ 1909067 w 1998270"/>
              <a:gd name="connsiteY2192" fmla="*/ 1209590 h 1996549"/>
              <a:gd name="connsiteX2193" fmla="*/ 1892012 w 1998270"/>
              <a:gd name="connsiteY2193" fmla="*/ 1192534 h 1996549"/>
              <a:gd name="connsiteX2194" fmla="*/ 1909067 w 1998270"/>
              <a:gd name="connsiteY2194" fmla="*/ 1175478 h 1996549"/>
              <a:gd name="connsiteX2195" fmla="*/ 1847666 w 1998270"/>
              <a:gd name="connsiteY2195" fmla="*/ 1175478 h 1996549"/>
              <a:gd name="connsiteX2196" fmla="*/ 1864722 w 1998270"/>
              <a:gd name="connsiteY2196" fmla="*/ 1192534 h 1996549"/>
              <a:gd name="connsiteX2197" fmla="*/ 1847666 w 1998270"/>
              <a:gd name="connsiteY2197" fmla="*/ 1209590 h 1996549"/>
              <a:gd name="connsiteX2198" fmla="*/ 1830611 w 1998270"/>
              <a:gd name="connsiteY2198" fmla="*/ 1192534 h 1996549"/>
              <a:gd name="connsiteX2199" fmla="*/ 1847666 w 1998270"/>
              <a:gd name="connsiteY2199" fmla="*/ 1175478 h 1996549"/>
              <a:gd name="connsiteX2200" fmla="*/ 1786265 w 1998270"/>
              <a:gd name="connsiteY2200" fmla="*/ 1175478 h 1996549"/>
              <a:gd name="connsiteX2201" fmla="*/ 1803321 w 1998270"/>
              <a:gd name="connsiteY2201" fmla="*/ 1192534 h 1996549"/>
              <a:gd name="connsiteX2202" fmla="*/ 1786265 w 1998270"/>
              <a:gd name="connsiteY2202" fmla="*/ 1209590 h 1996549"/>
              <a:gd name="connsiteX2203" fmla="*/ 1769210 w 1998270"/>
              <a:gd name="connsiteY2203" fmla="*/ 1192534 h 1996549"/>
              <a:gd name="connsiteX2204" fmla="*/ 1786265 w 1998270"/>
              <a:gd name="connsiteY2204" fmla="*/ 1175478 h 1996549"/>
              <a:gd name="connsiteX2205" fmla="*/ 5629 w 1998270"/>
              <a:gd name="connsiteY2205" fmla="*/ 1128574 h 1996549"/>
              <a:gd name="connsiteX2206" fmla="*/ 8016 w 1998270"/>
              <a:gd name="connsiteY2206" fmla="*/ 1130962 h 1996549"/>
              <a:gd name="connsiteX2207" fmla="*/ 5629 w 1998270"/>
              <a:gd name="connsiteY2207" fmla="*/ 1133350 h 1996549"/>
              <a:gd name="connsiteX2208" fmla="*/ 3241 w 1998270"/>
              <a:gd name="connsiteY2208" fmla="*/ 1130962 h 1996549"/>
              <a:gd name="connsiteX2209" fmla="*/ 5629 w 1998270"/>
              <a:gd name="connsiteY2209" fmla="*/ 1128574 h 1996549"/>
              <a:gd name="connsiteX2210" fmla="*/ 67029 w 1998270"/>
              <a:gd name="connsiteY2210" fmla="*/ 1127380 h 1996549"/>
              <a:gd name="connsiteX2211" fmla="*/ 70611 w 1998270"/>
              <a:gd name="connsiteY2211" fmla="*/ 1130962 h 1996549"/>
              <a:gd name="connsiteX2212" fmla="*/ 67029 w 1998270"/>
              <a:gd name="connsiteY2212" fmla="*/ 1134544 h 1996549"/>
              <a:gd name="connsiteX2213" fmla="*/ 63448 w 1998270"/>
              <a:gd name="connsiteY2213" fmla="*/ 1130962 h 1996549"/>
              <a:gd name="connsiteX2214" fmla="*/ 67029 w 1998270"/>
              <a:gd name="connsiteY2214" fmla="*/ 1127380 h 1996549"/>
              <a:gd name="connsiteX2215" fmla="*/ 129114 w 1998270"/>
              <a:gd name="connsiteY2215" fmla="*/ 1126698 h 1996549"/>
              <a:gd name="connsiteX2216" fmla="*/ 133378 w 1998270"/>
              <a:gd name="connsiteY2216" fmla="*/ 1130962 h 1996549"/>
              <a:gd name="connsiteX2217" fmla="*/ 129114 w 1998270"/>
              <a:gd name="connsiteY2217" fmla="*/ 1135226 h 1996549"/>
              <a:gd name="connsiteX2218" fmla="*/ 124850 w 1998270"/>
              <a:gd name="connsiteY2218" fmla="*/ 1130962 h 1996549"/>
              <a:gd name="connsiteX2219" fmla="*/ 129114 w 1998270"/>
              <a:gd name="connsiteY2219" fmla="*/ 1126698 h 1996549"/>
              <a:gd name="connsiteX2220" fmla="*/ 190199 w 1998270"/>
              <a:gd name="connsiteY2220" fmla="*/ 1125881 h 1996549"/>
              <a:gd name="connsiteX2221" fmla="*/ 195145 w 1998270"/>
              <a:gd name="connsiteY2221" fmla="*/ 1130827 h 1996549"/>
              <a:gd name="connsiteX2222" fmla="*/ 190199 w 1998270"/>
              <a:gd name="connsiteY2222" fmla="*/ 1135773 h 1996549"/>
              <a:gd name="connsiteX2223" fmla="*/ 185253 w 1998270"/>
              <a:gd name="connsiteY2223" fmla="*/ 1130827 h 1996549"/>
              <a:gd name="connsiteX2224" fmla="*/ 190199 w 1998270"/>
              <a:gd name="connsiteY2224" fmla="*/ 1125881 h 1996549"/>
              <a:gd name="connsiteX2225" fmla="*/ 251234 w 1998270"/>
              <a:gd name="connsiteY2225" fmla="*/ 1125163 h 1996549"/>
              <a:gd name="connsiteX2226" fmla="*/ 257032 w 1998270"/>
              <a:gd name="connsiteY2226" fmla="*/ 1130963 h 1996549"/>
              <a:gd name="connsiteX2227" fmla="*/ 251234 w 1998270"/>
              <a:gd name="connsiteY2227" fmla="*/ 1136761 h 1996549"/>
              <a:gd name="connsiteX2228" fmla="*/ 245435 w 1998270"/>
              <a:gd name="connsiteY2228" fmla="*/ 1130963 h 1996549"/>
              <a:gd name="connsiteX2229" fmla="*/ 251234 w 1998270"/>
              <a:gd name="connsiteY2229" fmla="*/ 1125163 h 1996549"/>
              <a:gd name="connsiteX2230" fmla="*/ 312635 w 1998270"/>
              <a:gd name="connsiteY2230" fmla="*/ 1124480 h 1996549"/>
              <a:gd name="connsiteX2231" fmla="*/ 319116 w 1998270"/>
              <a:gd name="connsiteY2231" fmla="*/ 1130962 h 1996549"/>
              <a:gd name="connsiteX2232" fmla="*/ 312635 w 1998270"/>
              <a:gd name="connsiteY2232" fmla="*/ 1137443 h 1996549"/>
              <a:gd name="connsiteX2233" fmla="*/ 306154 w 1998270"/>
              <a:gd name="connsiteY2233" fmla="*/ 1130962 h 1996549"/>
              <a:gd name="connsiteX2234" fmla="*/ 312635 w 1998270"/>
              <a:gd name="connsiteY2234" fmla="*/ 1124480 h 1996549"/>
              <a:gd name="connsiteX2235" fmla="*/ 374036 w 1998270"/>
              <a:gd name="connsiteY2235" fmla="*/ 1123798 h 1996549"/>
              <a:gd name="connsiteX2236" fmla="*/ 381199 w 1998270"/>
              <a:gd name="connsiteY2236" fmla="*/ 1130962 h 1996549"/>
              <a:gd name="connsiteX2237" fmla="*/ 374036 w 1998270"/>
              <a:gd name="connsiteY2237" fmla="*/ 1138125 h 1996549"/>
              <a:gd name="connsiteX2238" fmla="*/ 366873 w 1998270"/>
              <a:gd name="connsiteY2238" fmla="*/ 1130962 h 1996549"/>
              <a:gd name="connsiteX2239" fmla="*/ 374036 w 1998270"/>
              <a:gd name="connsiteY2239" fmla="*/ 1123798 h 1996549"/>
              <a:gd name="connsiteX2240" fmla="*/ 436120 w 1998270"/>
              <a:gd name="connsiteY2240" fmla="*/ 1123286 h 1996549"/>
              <a:gd name="connsiteX2241" fmla="*/ 443795 w 1998270"/>
              <a:gd name="connsiteY2241" fmla="*/ 1130962 h 1996549"/>
              <a:gd name="connsiteX2242" fmla="*/ 436120 w 1998270"/>
              <a:gd name="connsiteY2242" fmla="*/ 1138637 h 1996549"/>
              <a:gd name="connsiteX2243" fmla="*/ 428445 w 1998270"/>
              <a:gd name="connsiteY2243" fmla="*/ 1130962 h 1996549"/>
              <a:gd name="connsiteX2244" fmla="*/ 436120 w 1998270"/>
              <a:gd name="connsiteY2244" fmla="*/ 1123286 h 1996549"/>
              <a:gd name="connsiteX2245" fmla="*/ 496839 w 1998270"/>
              <a:gd name="connsiteY2245" fmla="*/ 1122604 h 1996549"/>
              <a:gd name="connsiteX2246" fmla="*/ 505196 w 1998270"/>
              <a:gd name="connsiteY2246" fmla="*/ 1130962 h 1996549"/>
              <a:gd name="connsiteX2247" fmla="*/ 496839 w 1998270"/>
              <a:gd name="connsiteY2247" fmla="*/ 1139319 h 1996549"/>
              <a:gd name="connsiteX2248" fmla="*/ 488482 w 1998270"/>
              <a:gd name="connsiteY2248" fmla="*/ 1130962 h 1996549"/>
              <a:gd name="connsiteX2249" fmla="*/ 496839 w 1998270"/>
              <a:gd name="connsiteY2249" fmla="*/ 1122604 h 1996549"/>
              <a:gd name="connsiteX2250" fmla="*/ 558240 w 1998270"/>
              <a:gd name="connsiteY2250" fmla="*/ 1121923 h 1996549"/>
              <a:gd name="connsiteX2251" fmla="*/ 558581 w 1998270"/>
              <a:gd name="connsiteY2251" fmla="*/ 1121923 h 1996549"/>
              <a:gd name="connsiteX2252" fmla="*/ 567280 w 1998270"/>
              <a:gd name="connsiteY2252" fmla="*/ 1130962 h 1996549"/>
              <a:gd name="connsiteX2253" fmla="*/ 558240 w 1998270"/>
              <a:gd name="connsiteY2253" fmla="*/ 1140002 h 1996549"/>
              <a:gd name="connsiteX2254" fmla="*/ 549201 w 1998270"/>
              <a:gd name="connsiteY2254" fmla="*/ 1130962 h 1996549"/>
              <a:gd name="connsiteX2255" fmla="*/ 558240 w 1998270"/>
              <a:gd name="connsiteY2255" fmla="*/ 1121923 h 1996549"/>
              <a:gd name="connsiteX2256" fmla="*/ 619642 w 1998270"/>
              <a:gd name="connsiteY2256" fmla="*/ 1121240 h 1996549"/>
              <a:gd name="connsiteX2257" fmla="*/ 619982 w 1998270"/>
              <a:gd name="connsiteY2257" fmla="*/ 1121240 h 1996549"/>
              <a:gd name="connsiteX2258" fmla="*/ 629363 w 1998270"/>
              <a:gd name="connsiteY2258" fmla="*/ 1130962 h 1996549"/>
              <a:gd name="connsiteX2259" fmla="*/ 619642 w 1998270"/>
              <a:gd name="connsiteY2259" fmla="*/ 1140684 h 1996549"/>
              <a:gd name="connsiteX2260" fmla="*/ 609920 w 1998270"/>
              <a:gd name="connsiteY2260" fmla="*/ 1130962 h 1996549"/>
              <a:gd name="connsiteX2261" fmla="*/ 619642 w 1998270"/>
              <a:gd name="connsiteY2261" fmla="*/ 1121240 h 1996549"/>
              <a:gd name="connsiteX2262" fmla="*/ 681042 w 1998270"/>
              <a:gd name="connsiteY2262" fmla="*/ 1120558 h 1996549"/>
              <a:gd name="connsiteX2263" fmla="*/ 691447 w 1998270"/>
              <a:gd name="connsiteY2263" fmla="*/ 1130963 h 1996549"/>
              <a:gd name="connsiteX2264" fmla="*/ 681042 w 1998270"/>
              <a:gd name="connsiteY2264" fmla="*/ 1141367 h 1996549"/>
              <a:gd name="connsiteX2265" fmla="*/ 670639 w 1998270"/>
              <a:gd name="connsiteY2265" fmla="*/ 1130963 h 1996549"/>
              <a:gd name="connsiteX2266" fmla="*/ 681042 w 1998270"/>
              <a:gd name="connsiteY2266" fmla="*/ 1120558 h 1996549"/>
              <a:gd name="connsiteX2267" fmla="*/ 743126 w 1998270"/>
              <a:gd name="connsiteY2267" fmla="*/ 1120047 h 1996549"/>
              <a:gd name="connsiteX2268" fmla="*/ 743467 w 1998270"/>
              <a:gd name="connsiteY2268" fmla="*/ 1120047 h 1996549"/>
              <a:gd name="connsiteX2269" fmla="*/ 754042 w 1998270"/>
              <a:gd name="connsiteY2269" fmla="*/ 1130963 h 1996549"/>
              <a:gd name="connsiteX2270" fmla="*/ 743126 w 1998270"/>
              <a:gd name="connsiteY2270" fmla="*/ 1141878 h 1996549"/>
              <a:gd name="connsiteX2271" fmla="*/ 732210 w 1998270"/>
              <a:gd name="connsiteY2271" fmla="*/ 1130963 h 1996549"/>
              <a:gd name="connsiteX2272" fmla="*/ 743126 w 1998270"/>
              <a:gd name="connsiteY2272" fmla="*/ 1120047 h 1996549"/>
              <a:gd name="connsiteX2273" fmla="*/ 803844 w 1998270"/>
              <a:gd name="connsiteY2273" fmla="*/ 1119364 h 1996549"/>
              <a:gd name="connsiteX2274" fmla="*/ 804185 w 1998270"/>
              <a:gd name="connsiteY2274" fmla="*/ 1119364 h 1996549"/>
              <a:gd name="connsiteX2275" fmla="*/ 815442 w 1998270"/>
              <a:gd name="connsiteY2275" fmla="*/ 1130962 h 1996549"/>
              <a:gd name="connsiteX2276" fmla="*/ 803844 w 1998270"/>
              <a:gd name="connsiteY2276" fmla="*/ 1142560 h 1996549"/>
              <a:gd name="connsiteX2277" fmla="*/ 792247 w 1998270"/>
              <a:gd name="connsiteY2277" fmla="*/ 1130962 h 1996549"/>
              <a:gd name="connsiteX2278" fmla="*/ 803844 w 1998270"/>
              <a:gd name="connsiteY2278" fmla="*/ 1119364 h 1996549"/>
              <a:gd name="connsiteX2279" fmla="*/ 865246 w 1998270"/>
              <a:gd name="connsiteY2279" fmla="*/ 1118852 h 1996549"/>
              <a:gd name="connsiteX2280" fmla="*/ 877356 w 1998270"/>
              <a:gd name="connsiteY2280" fmla="*/ 1130962 h 1996549"/>
              <a:gd name="connsiteX2281" fmla="*/ 865246 w 1998270"/>
              <a:gd name="connsiteY2281" fmla="*/ 1143072 h 1996549"/>
              <a:gd name="connsiteX2282" fmla="*/ 853137 w 1998270"/>
              <a:gd name="connsiteY2282" fmla="*/ 1130962 h 1996549"/>
              <a:gd name="connsiteX2283" fmla="*/ 865246 w 1998270"/>
              <a:gd name="connsiteY2283" fmla="*/ 1118852 h 1996549"/>
              <a:gd name="connsiteX2284" fmla="*/ 926647 w 1998270"/>
              <a:gd name="connsiteY2284" fmla="*/ 1118340 h 1996549"/>
              <a:gd name="connsiteX2285" fmla="*/ 939268 w 1998270"/>
              <a:gd name="connsiteY2285" fmla="*/ 1130962 h 1996549"/>
              <a:gd name="connsiteX2286" fmla="*/ 926647 w 1998270"/>
              <a:gd name="connsiteY2286" fmla="*/ 1143583 h 1996549"/>
              <a:gd name="connsiteX2287" fmla="*/ 914026 w 1998270"/>
              <a:gd name="connsiteY2287" fmla="*/ 1130962 h 1996549"/>
              <a:gd name="connsiteX2288" fmla="*/ 926647 w 1998270"/>
              <a:gd name="connsiteY2288" fmla="*/ 1118340 h 1996549"/>
              <a:gd name="connsiteX2289" fmla="*/ 988048 w 1998270"/>
              <a:gd name="connsiteY2289" fmla="*/ 1117658 h 1996549"/>
              <a:gd name="connsiteX2290" fmla="*/ 1001352 w 1998270"/>
              <a:gd name="connsiteY2290" fmla="*/ 1130962 h 1996549"/>
              <a:gd name="connsiteX2291" fmla="*/ 988048 w 1998270"/>
              <a:gd name="connsiteY2291" fmla="*/ 1144266 h 1996549"/>
              <a:gd name="connsiteX2292" fmla="*/ 974745 w 1998270"/>
              <a:gd name="connsiteY2292" fmla="*/ 1130962 h 1996549"/>
              <a:gd name="connsiteX2293" fmla="*/ 988048 w 1998270"/>
              <a:gd name="connsiteY2293" fmla="*/ 1117658 h 1996549"/>
              <a:gd name="connsiteX2294" fmla="*/ 1049816 w 1998270"/>
              <a:gd name="connsiteY2294" fmla="*/ 1117012 h 1996549"/>
              <a:gd name="connsiteX2295" fmla="*/ 1063632 w 1998270"/>
              <a:gd name="connsiteY2295" fmla="*/ 1130827 h 1996549"/>
              <a:gd name="connsiteX2296" fmla="*/ 1049816 w 1998270"/>
              <a:gd name="connsiteY2296" fmla="*/ 1144642 h 1996549"/>
              <a:gd name="connsiteX2297" fmla="*/ 1036001 w 1998270"/>
              <a:gd name="connsiteY2297" fmla="*/ 1130827 h 1996549"/>
              <a:gd name="connsiteX2298" fmla="*/ 1049816 w 1998270"/>
              <a:gd name="connsiteY2298" fmla="*/ 1117012 h 1996549"/>
              <a:gd name="connsiteX2299" fmla="*/ 1172253 w 1998270"/>
              <a:gd name="connsiteY2299" fmla="*/ 1116124 h 1996549"/>
              <a:gd name="connsiteX2300" fmla="*/ 1172594 w 1998270"/>
              <a:gd name="connsiteY2300" fmla="*/ 1116124 h 1996549"/>
              <a:gd name="connsiteX2301" fmla="*/ 1186921 w 1998270"/>
              <a:gd name="connsiteY2301" fmla="*/ 1130792 h 1996549"/>
              <a:gd name="connsiteX2302" fmla="*/ 1172253 w 1998270"/>
              <a:gd name="connsiteY2302" fmla="*/ 1145460 h 1996549"/>
              <a:gd name="connsiteX2303" fmla="*/ 1157585 w 1998270"/>
              <a:gd name="connsiteY2303" fmla="*/ 1130792 h 1996549"/>
              <a:gd name="connsiteX2304" fmla="*/ 1172253 w 1998270"/>
              <a:gd name="connsiteY2304" fmla="*/ 1116124 h 1996549"/>
              <a:gd name="connsiteX2305" fmla="*/ 1971151 w 1998270"/>
              <a:gd name="connsiteY2305" fmla="*/ 1116123 h 1996549"/>
              <a:gd name="connsiteX2306" fmla="*/ 1986501 w 1998270"/>
              <a:gd name="connsiteY2306" fmla="*/ 1131474 h 1996549"/>
              <a:gd name="connsiteX2307" fmla="*/ 1986501 w 1998270"/>
              <a:gd name="connsiteY2307" fmla="*/ 1131646 h 1996549"/>
              <a:gd name="connsiteX2308" fmla="*/ 1971151 w 1998270"/>
              <a:gd name="connsiteY2308" fmla="*/ 1146654 h 1996549"/>
              <a:gd name="connsiteX2309" fmla="*/ 1955801 w 1998270"/>
              <a:gd name="connsiteY2309" fmla="*/ 1131474 h 1996549"/>
              <a:gd name="connsiteX2310" fmla="*/ 1971151 w 1998270"/>
              <a:gd name="connsiteY2310" fmla="*/ 1116123 h 1996549"/>
              <a:gd name="connsiteX2311" fmla="*/ 1295055 w 1998270"/>
              <a:gd name="connsiteY2311" fmla="*/ 1116123 h 1996549"/>
              <a:gd name="connsiteX2312" fmla="*/ 1310576 w 1998270"/>
              <a:gd name="connsiteY2312" fmla="*/ 1131644 h 1996549"/>
              <a:gd name="connsiteX2313" fmla="*/ 1310576 w 1998270"/>
              <a:gd name="connsiteY2313" fmla="*/ 1131817 h 1996549"/>
              <a:gd name="connsiteX2314" fmla="*/ 1295055 w 1998270"/>
              <a:gd name="connsiteY2314" fmla="*/ 1146995 h 1996549"/>
              <a:gd name="connsiteX2315" fmla="*/ 1294885 w 1998270"/>
              <a:gd name="connsiteY2315" fmla="*/ 1146996 h 1996549"/>
              <a:gd name="connsiteX2316" fmla="*/ 1279535 w 1998270"/>
              <a:gd name="connsiteY2316" fmla="*/ 1131644 h 1996549"/>
              <a:gd name="connsiteX2317" fmla="*/ 1295055 w 1998270"/>
              <a:gd name="connsiteY2317" fmla="*/ 1116123 h 1996549"/>
              <a:gd name="connsiteX2318" fmla="*/ 1233654 w 1998270"/>
              <a:gd name="connsiteY2318" fmla="*/ 1116123 h 1996549"/>
              <a:gd name="connsiteX2319" fmla="*/ 1248833 w 1998270"/>
              <a:gd name="connsiteY2319" fmla="*/ 1131303 h 1996549"/>
              <a:gd name="connsiteX2320" fmla="*/ 1248833 w 1998270"/>
              <a:gd name="connsiteY2320" fmla="*/ 1131475 h 1996549"/>
              <a:gd name="connsiteX2321" fmla="*/ 1233654 w 1998270"/>
              <a:gd name="connsiteY2321" fmla="*/ 1146312 h 1996549"/>
              <a:gd name="connsiteX2322" fmla="*/ 1233483 w 1998270"/>
              <a:gd name="connsiteY2322" fmla="*/ 1146314 h 1996549"/>
              <a:gd name="connsiteX2323" fmla="*/ 1218474 w 1998270"/>
              <a:gd name="connsiteY2323" fmla="*/ 1131303 h 1996549"/>
              <a:gd name="connsiteX2324" fmla="*/ 1233654 w 1998270"/>
              <a:gd name="connsiteY2324" fmla="*/ 1116123 h 1996549"/>
              <a:gd name="connsiteX2325" fmla="*/ 1110851 w 1998270"/>
              <a:gd name="connsiteY2325" fmla="*/ 1116123 h 1996549"/>
              <a:gd name="connsiteX2326" fmla="*/ 1125007 w 1998270"/>
              <a:gd name="connsiteY2326" fmla="*/ 1130280 h 1996549"/>
              <a:gd name="connsiteX2327" fmla="*/ 1110851 w 1998270"/>
              <a:gd name="connsiteY2327" fmla="*/ 1144436 h 1996549"/>
              <a:gd name="connsiteX2328" fmla="*/ 1096695 w 1998270"/>
              <a:gd name="connsiteY2328" fmla="*/ 1130280 h 1996549"/>
              <a:gd name="connsiteX2329" fmla="*/ 1110851 w 1998270"/>
              <a:gd name="connsiteY2329" fmla="*/ 1116123 h 1996549"/>
              <a:gd name="connsiteX2330" fmla="*/ 1357138 w 1998270"/>
              <a:gd name="connsiteY2330" fmla="*/ 1114929 h 1996549"/>
              <a:gd name="connsiteX2331" fmla="*/ 1373171 w 1998270"/>
              <a:gd name="connsiteY2331" fmla="*/ 1130962 h 1996549"/>
              <a:gd name="connsiteX2332" fmla="*/ 1357138 w 1998270"/>
              <a:gd name="connsiteY2332" fmla="*/ 1146824 h 1996549"/>
              <a:gd name="connsiteX2333" fmla="*/ 1341106 w 1998270"/>
              <a:gd name="connsiteY2333" fmla="*/ 1130962 h 1996549"/>
              <a:gd name="connsiteX2334" fmla="*/ 1357138 w 1998270"/>
              <a:gd name="connsiteY2334" fmla="*/ 1114929 h 1996549"/>
              <a:gd name="connsiteX2335" fmla="*/ 1417857 w 1998270"/>
              <a:gd name="connsiteY2335" fmla="*/ 1114588 h 1996549"/>
              <a:gd name="connsiteX2336" fmla="*/ 1434913 w 1998270"/>
              <a:gd name="connsiteY2336" fmla="*/ 1131644 h 1996549"/>
              <a:gd name="connsiteX2337" fmla="*/ 1417857 w 1998270"/>
              <a:gd name="connsiteY2337" fmla="*/ 1147847 h 1996549"/>
              <a:gd name="connsiteX2338" fmla="*/ 1400802 w 1998270"/>
              <a:gd name="connsiteY2338" fmla="*/ 1131644 h 1996549"/>
              <a:gd name="connsiteX2339" fmla="*/ 1417857 w 1998270"/>
              <a:gd name="connsiteY2339" fmla="*/ 1114588 h 1996549"/>
              <a:gd name="connsiteX2340" fmla="*/ 1479258 w 1998270"/>
              <a:gd name="connsiteY2340" fmla="*/ 1114247 h 1996549"/>
              <a:gd name="connsiteX2341" fmla="*/ 1496314 w 1998270"/>
              <a:gd name="connsiteY2341" fmla="*/ 1131303 h 1996549"/>
              <a:gd name="connsiteX2342" fmla="*/ 1479258 w 1998270"/>
              <a:gd name="connsiteY2342" fmla="*/ 1148359 h 1996549"/>
              <a:gd name="connsiteX2343" fmla="*/ 1462203 w 1998270"/>
              <a:gd name="connsiteY2343" fmla="*/ 1131303 h 1996549"/>
              <a:gd name="connsiteX2344" fmla="*/ 1479258 w 1998270"/>
              <a:gd name="connsiteY2344" fmla="*/ 1114247 h 1996549"/>
              <a:gd name="connsiteX2345" fmla="*/ 1540660 w 1998270"/>
              <a:gd name="connsiteY2345" fmla="*/ 1114076 h 1996549"/>
              <a:gd name="connsiteX2346" fmla="*/ 1557716 w 1998270"/>
              <a:gd name="connsiteY2346" fmla="*/ 1131132 h 1996549"/>
              <a:gd name="connsiteX2347" fmla="*/ 1540660 w 1998270"/>
              <a:gd name="connsiteY2347" fmla="*/ 1148188 h 1996549"/>
              <a:gd name="connsiteX2348" fmla="*/ 1523605 w 1998270"/>
              <a:gd name="connsiteY2348" fmla="*/ 1131132 h 1996549"/>
              <a:gd name="connsiteX2349" fmla="*/ 1540660 w 1998270"/>
              <a:gd name="connsiteY2349" fmla="*/ 1114076 h 1996549"/>
              <a:gd name="connsiteX2350" fmla="*/ 1602061 w 1998270"/>
              <a:gd name="connsiteY2350" fmla="*/ 1113735 h 1996549"/>
              <a:gd name="connsiteX2351" fmla="*/ 1619117 w 1998270"/>
              <a:gd name="connsiteY2351" fmla="*/ 1130791 h 1996549"/>
              <a:gd name="connsiteX2352" fmla="*/ 1602061 w 1998270"/>
              <a:gd name="connsiteY2352" fmla="*/ 1147847 h 1996549"/>
              <a:gd name="connsiteX2353" fmla="*/ 1585006 w 1998270"/>
              <a:gd name="connsiteY2353" fmla="*/ 1130791 h 1996549"/>
              <a:gd name="connsiteX2354" fmla="*/ 1602061 w 1998270"/>
              <a:gd name="connsiteY2354" fmla="*/ 1113735 h 1996549"/>
              <a:gd name="connsiteX2355" fmla="*/ 1664144 w 1998270"/>
              <a:gd name="connsiteY2355" fmla="*/ 1113565 h 1996549"/>
              <a:gd name="connsiteX2356" fmla="*/ 1681200 w 1998270"/>
              <a:gd name="connsiteY2356" fmla="*/ 1130621 h 1996549"/>
              <a:gd name="connsiteX2357" fmla="*/ 1664144 w 1998270"/>
              <a:gd name="connsiteY2357" fmla="*/ 1147677 h 1996549"/>
              <a:gd name="connsiteX2358" fmla="*/ 1647089 w 1998270"/>
              <a:gd name="connsiteY2358" fmla="*/ 1130621 h 1996549"/>
              <a:gd name="connsiteX2359" fmla="*/ 1664144 w 1998270"/>
              <a:gd name="connsiteY2359" fmla="*/ 1113565 h 1996549"/>
              <a:gd name="connsiteX2360" fmla="*/ 1786265 w 1998270"/>
              <a:gd name="connsiteY2360" fmla="*/ 1113394 h 1996549"/>
              <a:gd name="connsiteX2361" fmla="*/ 1803321 w 1998270"/>
              <a:gd name="connsiteY2361" fmla="*/ 1130450 h 1996549"/>
              <a:gd name="connsiteX2362" fmla="*/ 1786265 w 1998270"/>
              <a:gd name="connsiteY2362" fmla="*/ 1147506 h 1996549"/>
              <a:gd name="connsiteX2363" fmla="*/ 1769210 w 1998270"/>
              <a:gd name="connsiteY2363" fmla="*/ 1130450 h 1996549"/>
              <a:gd name="connsiteX2364" fmla="*/ 1786265 w 1998270"/>
              <a:gd name="connsiteY2364" fmla="*/ 1113394 h 1996549"/>
              <a:gd name="connsiteX2365" fmla="*/ 1724863 w 1998270"/>
              <a:gd name="connsiteY2365" fmla="*/ 1113394 h 1996549"/>
              <a:gd name="connsiteX2366" fmla="*/ 1741919 w 1998270"/>
              <a:gd name="connsiteY2366" fmla="*/ 1130450 h 1996549"/>
              <a:gd name="connsiteX2367" fmla="*/ 1724863 w 1998270"/>
              <a:gd name="connsiteY2367" fmla="*/ 1147506 h 1996549"/>
              <a:gd name="connsiteX2368" fmla="*/ 1707808 w 1998270"/>
              <a:gd name="connsiteY2368" fmla="*/ 1130450 h 1996549"/>
              <a:gd name="connsiteX2369" fmla="*/ 1724863 w 1998270"/>
              <a:gd name="connsiteY2369" fmla="*/ 1113394 h 1996549"/>
              <a:gd name="connsiteX2370" fmla="*/ 1909434 w 1998270"/>
              <a:gd name="connsiteY2370" fmla="*/ 1113089 h 1996549"/>
              <a:gd name="connsiteX2371" fmla="*/ 1927172 w 1998270"/>
              <a:gd name="connsiteY2371" fmla="*/ 1130827 h 1996549"/>
              <a:gd name="connsiteX2372" fmla="*/ 1909434 w 1998270"/>
              <a:gd name="connsiteY2372" fmla="*/ 1148565 h 1996549"/>
              <a:gd name="connsiteX2373" fmla="*/ 1891696 w 1998270"/>
              <a:gd name="connsiteY2373" fmla="*/ 1130827 h 1996549"/>
              <a:gd name="connsiteX2374" fmla="*/ 1909434 w 1998270"/>
              <a:gd name="connsiteY2374" fmla="*/ 1113089 h 1996549"/>
              <a:gd name="connsiteX2375" fmla="*/ 1848033 w 1998270"/>
              <a:gd name="connsiteY2375" fmla="*/ 1113089 h 1996549"/>
              <a:gd name="connsiteX2376" fmla="*/ 1865771 w 1998270"/>
              <a:gd name="connsiteY2376" fmla="*/ 1130827 h 1996549"/>
              <a:gd name="connsiteX2377" fmla="*/ 1848033 w 1998270"/>
              <a:gd name="connsiteY2377" fmla="*/ 1148565 h 1996549"/>
              <a:gd name="connsiteX2378" fmla="*/ 1830295 w 1998270"/>
              <a:gd name="connsiteY2378" fmla="*/ 1130827 h 1996549"/>
              <a:gd name="connsiteX2379" fmla="*/ 1848033 w 1998270"/>
              <a:gd name="connsiteY2379" fmla="*/ 1113089 h 1996549"/>
              <a:gd name="connsiteX2380" fmla="*/ 5629 w 1998270"/>
              <a:gd name="connsiteY2380" fmla="*/ 1066831 h 1996549"/>
              <a:gd name="connsiteX2381" fmla="*/ 8358 w 1998270"/>
              <a:gd name="connsiteY2381" fmla="*/ 1069560 h 1996549"/>
              <a:gd name="connsiteX2382" fmla="*/ 5629 w 1998270"/>
              <a:gd name="connsiteY2382" fmla="*/ 1072289 h 1996549"/>
              <a:gd name="connsiteX2383" fmla="*/ 2900 w 1998270"/>
              <a:gd name="connsiteY2383" fmla="*/ 1069560 h 1996549"/>
              <a:gd name="connsiteX2384" fmla="*/ 5629 w 1998270"/>
              <a:gd name="connsiteY2384" fmla="*/ 1066831 h 1996549"/>
              <a:gd name="connsiteX2385" fmla="*/ 189833 w 1998270"/>
              <a:gd name="connsiteY2385" fmla="*/ 1064955 h 1996549"/>
              <a:gd name="connsiteX2386" fmla="*/ 195291 w 1998270"/>
              <a:gd name="connsiteY2386" fmla="*/ 1070413 h 1996549"/>
              <a:gd name="connsiteX2387" fmla="*/ 189833 w 1998270"/>
              <a:gd name="connsiteY2387" fmla="*/ 1075871 h 1996549"/>
              <a:gd name="connsiteX2388" fmla="*/ 184375 w 1998270"/>
              <a:gd name="connsiteY2388" fmla="*/ 1070413 h 1996549"/>
              <a:gd name="connsiteX2389" fmla="*/ 189833 w 1998270"/>
              <a:gd name="connsiteY2389" fmla="*/ 1064955 h 1996549"/>
              <a:gd name="connsiteX2390" fmla="*/ 129113 w 1998270"/>
              <a:gd name="connsiteY2390" fmla="*/ 1064955 h 1996549"/>
              <a:gd name="connsiteX2391" fmla="*/ 129454 w 1998270"/>
              <a:gd name="connsiteY2391" fmla="*/ 1064955 h 1996549"/>
              <a:gd name="connsiteX2392" fmla="*/ 133889 w 1998270"/>
              <a:gd name="connsiteY2392" fmla="*/ 1069731 h 1996549"/>
              <a:gd name="connsiteX2393" fmla="*/ 129113 w 1998270"/>
              <a:gd name="connsiteY2393" fmla="*/ 1074507 h 1996549"/>
              <a:gd name="connsiteX2394" fmla="*/ 124338 w 1998270"/>
              <a:gd name="connsiteY2394" fmla="*/ 1069731 h 1996549"/>
              <a:gd name="connsiteX2395" fmla="*/ 129113 w 1998270"/>
              <a:gd name="connsiteY2395" fmla="*/ 1064955 h 1996549"/>
              <a:gd name="connsiteX2396" fmla="*/ 67030 w 1998270"/>
              <a:gd name="connsiteY2396" fmla="*/ 1064955 h 1996549"/>
              <a:gd name="connsiteX2397" fmla="*/ 67371 w 1998270"/>
              <a:gd name="connsiteY2397" fmla="*/ 1064955 h 1996549"/>
              <a:gd name="connsiteX2398" fmla="*/ 71124 w 1998270"/>
              <a:gd name="connsiteY2398" fmla="*/ 1069049 h 1996549"/>
              <a:gd name="connsiteX2399" fmla="*/ 67030 w 1998270"/>
              <a:gd name="connsiteY2399" fmla="*/ 1073142 h 1996549"/>
              <a:gd name="connsiteX2400" fmla="*/ 62937 w 1998270"/>
              <a:gd name="connsiteY2400" fmla="*/ 1069049 h 1996549"/>
              <a:gd name="connsiteX2401" fmla="*/ 67030 w 1998270"/>
              <a:gd name="connsiteY2401" fmla="*/ 1064955 h 1996549"/>
              <a:gd name="connsiteX2402" fmla="*/ 251234 w 1998270"/>
              <a:gd name="connsiteY2402" fmla="*/ 1063420 h 1996549"/>
              <a:gd name="connsiteX2403" fmla="*/ 257374 w 1998270"/>
              <a:gd name="connsiteY2403" fmla="*/ 1069560 h 1996549"/>
              <a:gd name="connsiteX2404" fmla="*/ 251234 w 1998270"/>
              <a:gd name="connsiteY2404" fmla="*/ 1075701 h 1996549"/>
              <a:gd name="connsiteX2405" fmla="*/ 245094 w 1998270"/>
              <a:gd name="connsiteY2405" fmla="*/ 1069560 h 1996549"/>
              <a:gd name="connsiteX2406" fmla="*/ 251234 w 1998270"/>
              <a:gd name="connsiteY2406" fmla="*/ 1063420 h 1996549"/>
              <a:gd name="connsiteX2407" fmla="*/ 312635 w 1998270"/>
              <a:gd name="connsiteY2407" fmla="*/ 1062738 h 1996549"/>
              <a:gd name="connsiteX2408" fmla="*/ 319458 w 1998270"/>
              <a:gd name="connsiteY2408" fmla="*/ 1069561 h 1996549"/>
              <a:gd name="connsiteX2409" fmla="*/ 312635 w 1998270"/>
              <a:gd name="connsiteY2409" fmla="*/ 1076383 h 1996549"/>
              <a:gd name="connsiteX2410" fmla="*/ 305813 w 1998270"/>
              <a:gd name="connsiteY2410" fmla="*/ 1069561 h 1996549"/>
              <a:gd name="connsiteX2411" fmla="*/ 312635 w 1998270"/>
              <a:gd name="connsiteY2411" fmla="*/ 1062738 h 1996549"/>
              <a:gd name="connsiteX2412" fmla="*/ 374036 w 1998270"/>
              <a:gd name="connsiteY2412" fmla="*/ 1062056 h 1996549"/>
              <a:gd name="connsiteX2413" fmla="*/ 374377 w 1998270"/>
              <a:gd name="connsiteY2413" fmla="*/ 1062056 h 1996549"/>
              <a:gd name="connsiteX2414" fmla="*/ 381540 w 1998270"/>
              <a:gd name="connsiteY2414" fmla="*/ 1069560 h 1996549"/>
              <a:gd name="connsiteX2415" fmla="*/ 374036 w 1998270"/>
              <a:gd name="connsiteY2415" fmla="*/ 1077065 h 1996549"/>
              <a:gd name="connsiteX2416" fmla="*/ 366532 w 1998270"/>
              <a:gd name="connsiteY2416" fmla="*/ 1069560 h 1996549"/>
              <a:gd name="connsiteX2417" fmla="*/ 374036 w 1998270"/>
              <a:gd name="connsiteY2417" fmla="*/ 1062056 h 1996549"/>
              <a:gd name="connsiteX2418" fmla="*/ 436120 w 1998270"/>
              <a:gd name="connsiteY2418" fmla="*/ 1061374 h 1996549"/>
              <a:gd name="connsiteX2419" fmla="*/ 436461 w 1998270"/>
              <a:gd name="connsiteY2419" fmla="*/ 1061374 h 1996549"/>
              <a:gd name="connsiteX2420" fmla="*/ 444307 w 1998270"/>
              <a:gd name="connsiteY2420" fmla="*/ 1069560 h 1996549"/>
              <a:gd name="connsiteX2421" fmla="*/ 436120 w 1998270"/>
              <a:gd name="connsiteY2421" fmla="*/ 1077747 h 1996549"/>
              <a:gd name="connsiteX2422" fmla="*/ 427933 w 1998270"/>
              <a:gd name="connsiteY2422" fmla="*/ 1069560 h 1996549"/>
              <a:gd name="connsiteX2423" fmla="*/ 436120 w 1998270"/>
              <a:gd name="connsiteY2423" fmla="*/ 1061374 h 1996549"/>
              <a:gd name="connsiteX2424" fmla="*/ 496838 w 1998270"/>
              <a:gd name="connsiteY2424" fmla="*/ 1060691 h 1996549"/>
              <a:gd name="connsiteX2425" fmla="*/ 505707 w 1998270"/>
              <a:gd name="connsiteY2425" fmla="*/ 1069560 h 1996549"/>
              <a:gd name="connsiteX2426" fmla="*/ 496838 w 1998270"/>
              <a:gd name="connsiteY2426" fmla="*/ 1078430 h 1996549"/>
              <a:gd name="connsiteX2427" fmla="*/ 487970 w 1998270"/>
              <a:gd name="connsiteY2427" fmla="*/ 1069560 h 1996549"/>
              <a:gd name="connsiteX2428" fmla="*/ 496838 w 1998270"/>
              <a:gd name="connsiteY2428" fmla="*/ 1060691 h 1996549"/>
              <a:gd name="connsiteX2429" fmla="*/ 558240 w 1998270"/>
              <a:gd name="connsiteY2429" fmla="*/ 1060009 h 1996549"/>
              <a:gd name="connsiteX2430" fmla="*/ 567791 w 1998270"/>
              <a:gd name="connsiteY2430" fmla="*/ 1069561 h 1996549"/>
              <a:gd name="connsiteX2431" fmla="*/ 558240 w 1998270"/>
              <a:gd name="connsiteY2431" fmla="*/ 1079112 h 1996549"/>
              <a:gd name="connsiteX2432" fmla="*/ 548689 w 1998270"/>
              <a:gd name="connsiteY2432" fmla="*/ 1069561 h 1996549"/>
              <a:gd name="connsiteX2433" fmla="*/ 558240 w 1998270"/>
              <a:gd name="connsiteY2433" fmla="*/ 1060009 h 1996549"/>
              <a:gd name="connsiteX2434" fmla="*/ 619641 w 1998270"/>
              <a:gd name="connsiteY2434" fmla="*/ 1059327 h 1996549"/>
              <a:gd name="connsiteX2435" fmla="*/ 629874 w 1998270"/>
              <a:gd name="connsiteY2435" fmla="*/ 1069561 h 1996549"/>
              <a:gd name="connsiteX2436" fmla="*/ 619641 w 1998270"/>
              <a:gd name="connsiteY2436" fmla="*/ 1079795 h 1996549"/>
              <a:gd name="connsiteX2437" fmla="*/ 609408 w 1998270"/>
              <a:gd name="connsiteY2437" fmla="*/ 1069561 h 1996549"/>
              <a:gd name="connsiteX2438" fmla="*/ 619641 w 1998270"/>
              <a:gd name="connsiteY2438" fmla="*/ 1059327 h 1996549"/>
              <a:gd name="connsiteX2439" fmla="*/ 681042 w 1998270"/>
              <a:gd name="connsiteY2439" fmla="*/ 1058645 h 1996549"/>
              <a:gd name="connsiteX2440" fmla="*/ 681384 w 1998270"/>
              <a:gd name="connsiteY2440" fmla="*/ 1058645 h 1996549"/>
              <a:gd name="connsiteX2441" fmla="*/ 691958 w 1998270"/>
              <a:gd name="connsiteY2441" fmla="*/ 1069560 h 1996549"/>
              <a:gd name="connsiteX2442" fmla="*/ 681042 w 1998270"/>
              <a:gd name="connsiteY2442" fmla="*/ 1080476 h 1996549"/>
              <a:gd name="connsiteX2443" fmla="*/ 670127 w 1998270"/>
              <a:gd name="connsiteY2443" fmla="*/ 1069560 h 1996549"/>
              <a:gd name="connsiteX2444" fmla="*/ 681042 w 1998270"/>
              <a:gd name="connsiteY2444" fmla="*/ 1058645 h 1996549"/>
              <a:gd name="connsiteX2445" fmla="*/ 743126 w 1998270"/>
              <a:gd name="connsiteY2445" fmla="*/ 1058133 h 1996549"/>
              <a:gd name="connsiteX2446" fmla="*/ 754554 w 1998270"/>
              <a:gd name="connsiteY2446" fmla="*/ 1069561 h 1996549"/>
              <a:gd name="connsiteX2447" fmla="*/ 743126 w 1998270"/>
              <a:gd name="connsiteY2447" fmla="*/ 1080988 h 1996549"/>
              <a:gd name="connsiteX2448" fmla="*/ 731699 w 1998270"/>
              <a:gd name="connsiteY2448" fmla="*/ 1069561 h 1996549"/>
              <a:gd name="connsiteX2449" fmla="*/ 743126 w 1998270"/>
              <a:gd name="connsiteY2449" fmla="*/ 1058133 h 1996549"/>
              <a:gd name="connsiteX2450" fmla="*/ 803845 w 1998270"/>
              <a:gd name="connsiteY2450" fmla="*/ 1057451 h 1996549"/>
              <a:gd name="connsiteX2451" fmla="*/ 815955 w 1998270"/>
              <a:gd name="connsiteY2451" fmla="*/ 1069561 h 1996549"/>
              <a:gd name="connsiteX2452" fmla="*/ 803845 w 1998270"/>
              <a:gd name="connsiteY2452" fmla="*/ 1081671 h 1996549"/>
              <a:gd name="connsiteX2453" fmla="*/ 791736 w 1998270"/>
              <a:gd name="connsiteY2453" fmla="*/ 1069561 h 1996549"/>
              <a:gd name="connsiteX2454" fmla="*/ 803845 w 1998270"/>
              <a:gd name="connsiteY2454" fmla="*/ 1057451 h 1996549"/>
              <a:gd name="connsiteX2455" fmla="*/ 865246 w 1998270"/>
              <a:gd name="connsiteY2455" fmla="*/ 1056769 h 1996549"/>
              <a:gd name="connsiteX2456" fmla="*/ 865587 w 1998270"/>
              <a:gd name="connsiteY2456" fmla="*/ 1056769 h 1996549"/>
              <a:gd name="connsiteX2457" fmla="*/ 878038 w 1998270"/>
              <a:gd name="connsiteY2457" fmla="*/ 1069561 h 1996549"/>
              <a:gd name="connsiteX2458" fmla="*/ 865246 w 1998270"/>
              <a:gd name="connsiteY2458" fmla="*/ 1082353 h 1996549"/>
              <a:gd name="connsiteX2459" fmla="*/ 852455 w 1998270"/>
              <a:gd name="connsiteY2459" fmla="*/ 1069561 h 1996549"/>
              <a:gd name="connsiteX2460" fmla="*/ 865246 w 1998270"/>
              <a:gd name="connsiteY2460" fmla="*/ 1056769 h 1996549"/>
              <a:gd name="connsiteX2461" fmla="*/ 926647 w 1998270"/>
              <a:gd name="connsiteY2461" fmla="*/ 1056257 h 1996549"/>
              <a:gd name="connsiteX2462" fmla="*/ 939951 w 1998270"/>
              <a:gd name="connsiteY2462" fmla="*/ 1069561 h 1996549"/>
              <a:gd name="connsiteX2463" fmla="*/ 926647 w 1998270"/>
              <a:gd name="connsiteY2463" fmla="*/ 1082865 h 1996549"/>
              <a:gd name="connsiteX2464" fmla="*/ 913344 w 1998270"/>
              <a:gd name="connsiteY2464" fmla="*/ 1069561 h 1996549"/>
              <a:gd name="connsiteX2465" fmla="*/ 926647 w 1998270"/>
              <a:gd name="connsiteY2465" fmla="*/ 1056257 h 1996549"/>
              <a:gd name="connsiteX2466" fmla="*/ 988415 w 1998270"/>
              <a:gd name="connsiteY2466" fmla="*/ 1055611 h 1996549"/>
              <a:gd name="connsiteX2467" fmla="*/ 1002231 w 1998270"/>
              <a:gd name="connsiteY2467" fmla="*/ 1069426 h 1996549"/>
              <a:gd name="connsiteX2468" fmla="*/ 988415 w 1998270"/>
              <a:gd name="connsiteY2468" fmla="*/ 1083242 h 1996549"/>
              <a:gd name="connsiteX2469" fmla="*/ 974600 w 1998270"/>
              <a:gd name="connsiteY2469" fmla="*/ 1069426 h 1996549"/>
              <a:gd name="connsiteX2470" fmla="*/ 988415 w 1998270"/>
              <a:gd name="connsiteY2470" fmla="*/ 1055611 h 1996549"/>
              <a:gd name="connsiteX2471" fmla="*/ 1050132 w 1998270"/>
              <a:gd name="connsiteY2471" fmla="*/ 1055234 h 1996549"/>
              <a:gd name="connsiteX2472" fmla="*/ 1050473 w 1998270"/>
              <a:gd name="connsiteY2472" fmla="*/ 1055234 h 1996549"/>
              <a:gd name="connsiteX2473" fmla="*/ 1064459 w 1998270"/>
              <a:gd name="connsiteY2473" fmla="*/ 1069561 h 1996549"/>
              <a:gd name="connsiteX2474" fmla="*/ 1050132 w 1998270"/>
              <a:gd name="connsiteY2474" fmla="*/ 1083888 h 1996549"/>
              <a:gd name="connsiteX2475" fmla="*/ 1035806 w 1998270"/>
              <a:gd name="connsiteY2475" fmla="*/ 1069561 h 1996549"/>
              <a:gd name="connsiteX2476" fmla="*/ 1050132 w 1998270"/>
              <a:gd name="connsiteY2476" fmla="*/ 1055234 h 1996549"/>
              <a:gd name="connsiteX2477" fmla="*/ 1110851 w 1998270"/>
              <a:gd name="connsiteY2477" fmla="*/ 1054722 h 1996549"/>
              <a:gd name="connsiteX2478" fmla="*/ 1125690 w 1998270"/>
              <a:gd name="connsiteY2478" fmla="*/ 1069561 h 1996549"/>
              <a:gd name="connsiteX2479" fmla="*/ 1110851 w 1998270"/>
              <a:gd name="connsiteY2479" fmla="*/ 1084400 h 1996549"/>
              <a:gd name="connsiteX2480" fmla="*/ 1096013 w 1998270"/>
              <a:gd name="connsiteY2480" fmla="*/ 1069561 h 1996549"/>
              <a:gd name="connsiteX2481" fmla="*/ 1110851 w 1998270"/>
              <a:gd name="connsiteY2481" fmla="*/ 1054722 h 1996549"/>
              <a:gd name="connsiteX2482" fmla="*/ 1172253 w 1998270"/>
              <a:gd name="connsiteY2482" fmla="*/ 1054210 h 1996549"/>
              <a:gd name="connsiteX2483" fmla="*/ 1187603 w 1998270"/>
              <a:gd name="connsiteY2483" fmla="*/ 1069561 h 1996549"/>
              <a:gd name="connsiteX2484" fmla="*/ 1187603 w 1998270"/>
              <a:gd name="connsiteY2484" fmla="*/ 1069733 h 1996549"/>
              <a:gd name="connsiteX2485" fmla="*/ 1172253 w 1998270"/>
              <a:gd name="connsiteY2485" fmla="*/ 1084741 h 1996549"/>
              <a:gd name="connsiteX2486" fmla="*/ 1156903 w 1998270"/>
              <a:gd name="connsiteY2486" fmla="*/ 1069561 h 1996549"/>
              <a:gd name="connsiteX2487" fmla="*/ 1172253 w 1998270"/>
              <a:gd name="connsiteY2487" fmla="*/ 1054210 h 1996549"/>
              <a:gd name="connsiteX2488" fmla="*/ 1234020 w 1998270"/>
              <a:gd name="connsiteY2488" fmla="*/ 1053564 h 1996549"/>
              <a:gd name="connsiteX2489" fmla="*/ 1249882 w 1998270"/>
              <a:gd name="connsiteY2489" fmla="*/ 1069426 h 1996549"/>
              <a:gd name="connsiteX2490" fmla="*/ 1234020 w 1998270"/>
              <a:gd name="connsiteY2490" fmla="*/ 1085288 h 1996549"/>
              <a:gd name="connsiteX2491" fmla="*/ 1218158 w 1998270"/>
              <a:gd name="connsiteY2491" fmla="*/ 1069426 h 1996549"/>
              <a:gd name="connsiteX2492" fmla="*/ 1234020 w 1998270"/>
              <a:gd name="connsiteY2492" fmla="*/ 1053564 h 1996549"/>
              <a:gd name="connsiteX2493" fmla="*/ 1971151 w 1998270"/>
              <a:gd name="connsiteY2493" fmla="*/ 1053528 h 1996549"/>
              <a:gd name="connsiteX2494" fmla="*/ 1987184 w 1998270"/>
              <a:gd name="connsiteY2494" fmla="*/ 1069561 h 1996549"/>
              <a:gd name="connsiteX2495" fmla="*/ 1971151 w 1998270"/>
              <a:gd name="connsiteY2495" fmla="*/ 1085423 h 1996549"/>
              <a:gd name="connsiteX2496" fmla="*/ 1955119 w 1998270"/>
              <a:gd name="connsiteY2496" fmla="*/ 1069561 h 1996549"/>
              <a:gd name="connsiteX2497" fmla="*/ 1971151 w 1998270"/>
              <a:gd name="connsiteY2497" fmla="*/ 1053528 h 1996549"/>
              <a:gd name="connsiteX2498" fmla="*/ 1295054 w 1998270"/>
              <a:gd name="connsiteY2498" fmla="*/ 1053187 h 1996549"/>
              <a:gd name="connsiteX2499" fmla="*/ 1312110 w 1998270"/>
              <a:gd name="connsiteY2499" fmla="*/ 1070243 h 1996549"/>
              <a:gd name="connsiteX2500" fmla="*/ 1295054 w 1998270"/>
              <a:gd name="connsiteY2500" fmla="*/ 1087299 h 1996549"/>
              <a:gd name="connsiteX2501" fmla="*/ 1277999 w 1998270"/>
              <a:gd name="connsiteY2501" fmla="*/ 1070243 h 1996549"/>
              <a:gd name="connsiteX2502" fmla="*/ 1295054 w 1998270"/>
              <a:gd name="connsiteY2502" fmla="*/ 1053187 h 1996549"/>
              <a:gd name="connsiteX2503" fmla="*/ 1357138 w 1998270"/>
              <a:gd name="connsiteY2503" fmla="*/ 1052846 h 1996549"/>
              <a:gd name="connsiteX2504" fmla="*/ 1374194 w 1998270"/>
              <a:gd name="connsiteY2504" fmla="*/ 1069902 h 1996549"/>
              <a:gd name="connsiteX2505" fmla="*/ 1357138 w 1998270"/>
              <a:gd name="connsiteY2505" fmla="*/ 1086958 h 1996549"/>
              <a:gd name="connsiteX2506" fmla="*/ 1340083 w 1998270"/>
              <a:gd name="connsiteY2506" fmla="*/ 1069902 h 1996549"/>
              <a:gd name="connsiteX2507" fmla="*/ 1357138 w 1998270"/>
              <a:gd name="connsiteY2507" fmla="*/ 1052846 h 1996549"/>
              <a:gd name="connsiteX2508" fmla="*/ 1417857 w 1998270"/>
              <a:gd name="connsiteY2508" fmla="*/ 1052504 h 1996549"/>
              <a:gd name="connsiteX2509" fmla="*/ 1434913 w 1998270"/>
              <a:gd name="connsiteY2509" fmla="*/ 1069560 h 1996549"/>
              <a:gd name="connsiteX2510" fmla="*/ 1417857 w 1998270"/>
              <a:gd name="connsiteY2510" fmla="*/ 1086616 h 1996549"/>
              <a:gd name="connsiteX2511" fmla="*/ 1400802 w 1998270"/>
              <a:gd name="connsiteY2511" fmla="*/ 1069560 h 1996549"/>
              <a:gd name="connsiteX2512" fmla="*/ 1417857 w 1998270"/>
              <a:gd name="connsiteY2512" fmla="*/ 1052504 h 1996549"/>
              <a:gd name="connsiteX2513" fmla="*/ 1479258 w 1998270"/>
              <a:gd name="connsiteY2513" fmla="*/ 1052163 h 1996549"/>
              <a:gd name="connsiteX2514" fmla="*/ 1496314 w 1998270"/>
              <a:gd name="connsiteY2514" fmla="*/ 1069219 h 1996549"/>
              <a:gd name="connsiteX2515" fmla="*/ 1479258 w 1998270"/>
              <a:gd name="connsiteY2515" fmla="*/ 1086275 h 1996549"/>
              <a:gd name="connsiteX2516" fmla="*/ 1462203 w 1998270"/>
              <a:gd name="connsiteY2516" fmla="*/ 1069219 h 1996549"/>
              <a:gd name="connsiteX2517" fmla="*/ 1479258 w 1998270"/>
              <a:gd name="connsiteY2517" fmla="*/ 1052163 h 1996549"/>
              <a:gd name="connsiteX2518" fmla="*/ 1541026 w 1998270"/>
              <a:gd name="connsiteY2518" fmla="*/ 1051688 h 1996549"/>
              <a:gd name="connsiteX2519" fmla="*/ 1558764 w 1998270"/>
              <a:gd name="connsiteY2519" fmla="*/ 1069426 h 1996549"/>
              <a:gd name="connsiteX2520" fmla="*/ 1541026 w 1998270"/>
              <a:gd name="connsiteY2520" fmla="*/ 1087164 h 1996549"/>
              <a:gd name="connsiteX2521" fmla="*/ 1523288 w 1998270"/>
              <a:gd name="connsiteY2521" fmla="*/ 1069426 h 1996549"/>
              <a:gd name="connsiteX2522" fmla="*/ 1541026 w 1998270"/>
              <a:gd name="connsiteY2522" fmla="*/ 1051688 h 1996549"/>
              <a:gd name="connsiteX2523" fmla="*/ 1602931 w 1998270"/>
              <a:gd name="connsiteY2523" fmla="*/ 1051632 h 1996549"/>
              <a:gd name="connsiteX2524" fmla="*/ 1619970 w 1998270"/>
              <a:gd name="connsiteY2524" fmla="*/ 1068708 h 1996549"/>
              <a:gd name="connsiteX2525" fmla="*/ 1619953 w 1998270"/>
              <a:gd name="connsiteY2525" fmla="*/ 1069583 h 1996549"/>
              <a:gd name="connsiteX2526" fmla="*/ 1602061 w 1998270"/>
              <a:gd name="connsiteY2526" fmla="*/ 1085764 h 1996549"/>
              <a:gd name="connsiteX2527" fmla="*/ 1601191 w 1998270"/>
              <a:gd name="connsiteY2527" fmla="*/ 1085786 h 1996549"/>
              <a:gd name="connsiteX2528" fmla="*/ 1584153 w 1998270"/>
              <a:gd name="connsiteY2528" fmla="*/ 1068708 h 1996549"/>
              <a:gd name="connsiteX2529" fmla="*/ 1584170 w 1998270"/>
              <a:gd name="connsiteY2529" fmla="*/ 1067833 h 1996549"/>
              <a:gd name="connsiteX2530" fmla="*/ 1602061 w 1998270"/>
              <a:gd name="connsiteY2530" fmla="*/ 1051652 h 1996549"/>
              <a:gd name="connsiteX2531" fmla="*/ 1602931 w 1998270"/>
              <a:gd name="connsiteY2531" fmla="*/ 1051632 h 1996549"/>
              <a:gd name="connsiteX2532" fmla="*/ 1664145 w 1998270"/>
              <a:gd name="connsiteY2532" fmla="*/ 1051482 h 1996549"/>
              <a:gd name="connsiteX2533" fmla="*/ 1664486 w 1998270"/>
              <a:gd name="connsiteY2533" fmla="*/ 1051482 h 1996549"/>
              <a:gd name="connsiteX2534" fmla="*/ 1682224 w 1998270"/>
              <a:gd name="connsiteY2534" fmla="*/ 1069561 h 1996549"/>
              <a:gd name="connsiteX2535" fmla="*/ 1664145 w 1998270"/>
              <a:gd name="connsiteY2535" fmla="*/ 1086617 h 1996549"/>
              <a:gd name="connsiteX2536" fmla="*/ 1646066 w 1998270"/>
              <a:gd name="connsiteY2536" fmla="*/ 1069561 h 1996549"/>
              <a:gd name="connsiteX2537" fmla="*/ 1664145 w 1998270"/>
              <a:gd name="connsiteY2537" fmla="*/ 1051482 h 1996549"/>
              <a:gd name="connsiteX2538" fmla="*/ 1724864 w 1998270"/>
              <a:gd name="connsiteY2538" fmla="*/ 1051310 h 1996549"/>
              <a:gd name="connsiteX2539" fmla="*/ 1743113 w 1998270"/>
              <a:gd name="connsiteY2539" fmla="*/ 1069560 h 1996549"/>
              <a:gd name="connsiteX2540" fmla="*/ 1743113 w 1998270"/>
              <a:gd name="connsiteY2540" fmla="*/ 1069733 h 1996549"/>
              <a:gd name="connsiteX2541" fmla="*/ 1724864 w 1998270"/>
              <a:gd name="connsiteY2541" fmla="*/ 1087640 h 1996549"/>
              <a:gd name="connsiteX2542" fmla="*/ 1724693 w 1998270"/>
              <a:gd name="connsiteY2542" fmla="*/ 1087640 h 1996549"/>
              <a:gd name="connsiteX2543" fmla="*/ 1706614 w 1998270"/>
              <a:gd name="connsiteY2543" fmla="*/ 1069560 h 1996549"/>
              <a:gd name="connsiteX2544" fmla="*/ 1724864 w 1998270"/>
              <a:gd name="connsiteY2544" fmla="*/ 1051310 h 1996549"/>
              <a:gd name="connsiteX2545" fmla="*/ 1786265 w 1998270"/>
              <a:gd name="connsiteY2545" fmla="*/ 1051140 h 1996549"/>
              <a:gd name="connsiteX2546" fmla="*/ 1804685 w 1998270"/>
              <a:gd name="connsiteY2546" fmla="*/ 1069561 h 1996549"/>
              <a:gd name="connsiteX2547" fmla="*/ 1804685 w 1998270"/>
              <a:gd name="connsiteY2547" fmla="*/ 1069733 h 1996549"/>
              <a:gd name="connsiteX2548" fmla="*/ 1786265 w 1998270"/>
              <a:gd name="connsiteY2548" fmla="*/ 1087811 h 1996549"/>
              <a:gd name="connsiteX2549" fmla="*/ 1767845 w 1998270"/>
              <a:gd name="connsiteY2549" fmla="*/ 1069561 h 1996549"/>
              <a:gd name="connsiteX2550" fmla="*/ 1786265 w 1998270"/>
              <a:gd name="connsiteY2550" fmla="*/ 1051140 h 1996549"/>
              <a:gd name="connsiteX2551" fmla="*/ 1909067 w 1998270"/>
              <a:gd name="connsiteY2551" fmla="*/ 1050969 h 1996549"/>
              <a:gd name="connsiteX2552" fmla="*/ 1927659 w 1998270"/>
              <a:gd name="connsiteY2552" fmla="*/ 1069560 h 1996549"/>
              <a:gd name="connsiteX2553" fmla="*/ 1927659 w 1998270"/>
              <a:gd name="connsiteY2553" fmla="*/ 1069731 h 1996549"/>
              <a:gd name="connsiteX2554" fmla="*/ 1909067 w 1998270"/>
              <a:gd name="connsiteY2554" fmla="*/ 1087981 h 1996549"/>
              <a:gd name="connsiteX2555" fmla="*/ 1908897 w 1998270"/>
              <a:gd name="connsiteY2555" fmla="*/ 1087981 h 1996549"/>
              <a:gd name="connsiteX2556" fmla="*/ 1890477 w 1998270"/>
              <a:gd name="connsiteY2556" fmla="*/ 1069560 h 1996549"/>
              <a:gd name="connsiteX2557" fmla="*/ 1909067 w 1998270"/>
              <a:gd name="connsiteY2557" fmla="*/ 1050969 h 1996549"/>
              <a:gd name="connsiteX2558" fmla="*/ 1847666 w 1998270"/>
              <a:gd name="connsiteY2558" fmla="*/ 1050969 h 1996549"/>
              <a:gd name="connsiteX2559" fmla="*/ 1866257 w 1998270"/>
              <a:gd name="connsiteY2559" fmla="*/ 1069560 h 1996549"/>
              <a:gd name="connsiteX2560" fmla="*/ 1866257 w 1998270"/>
              <a:gd name="connsiteY2560" fmla="*/ 1069731 h 1996549"/>
              <a:gd name="connsiteX2561" fmla="*/ 1847666 w 1998270"/>
              <a:gd name="connsiteY2561" fmla="*/ 1087981 h 1996549"/>
              <a:gd name="connsiteX2562" fmla="*/ 1847496 w 1998270"/>
              <a:gd name="connsiteY2562" fmla="*/ 1087981 h 1996549"/>
              <a:gd name="connsiteX2563" fmla="*/ 1829076 w 1998270"/>
              <a:gd name="connsiteY2563" fmla="*/ 1069560 h 1996549"/>
              <a:gd name="connsiteX2564" fmla="*/ 1847666 w 1998270"/>
              <a:gd name="connsiteY2564" fmla="*/ 1050969 h 1996549"/>
              <a:gd name="connsiteX2565" fmla="*/ 5629 w 1998270"/>
              <a:gd name="connsiteY2565" fmla="*/ 1005089 h 1996549"/>
              <a:gd name="connsiteX2566" fmla="*/ 8699 w 1998270"/>
              <a:gd name="connsiteY2566" fmla="*/ 1008160 h 1996549"/>
              <a:gd name="connsiteX2567" fmla="*/ 5629 w 1998270"/>
              <a:gd name="connsiteY2567" fmla="*/ 1011230 h 1996549"/>
              <a:gd name="connsiteX2568" fmla="*/ 2559 w 1998270"/>
              <a:gd name="connsiteY2568" fmla="*/ 1008160 h 1996549"/>
              <a:gd name="connsiteX2569" fmla="*/ 5629 w 1998270"/>
              <a:gd name="connsiteY2569" fmla="*/ 1005089 h 1996549"/>
              <a:gd name="connsiteX2570" fmla="*/ 67030 w 1998270"/>
              <a:gd name="connsiteY2570" fmla="*/ 1003725 h 1996549"/>
              <a:gd name="connsiteX2571" fmla="*/ 67371 w 1998270"/>
              <a:gd name="connsiteY2571" fmla="*/ 1003725 h 1996549"/>
              <a:gd name="connsiteX2572" fmla="*/ 71464 w 1998270"/>
              <a:gd name="connsiteY2572" fmla="*/ 1008160 h 1996549"/>
              <a:gd name="connsiteX2573" fmla="*/ 67030 w 1998270"/>
              <a:gd name="connsiteY2573" fmla="*/ 1012594 h 1996549"/>
              <a:gd name="connsiteX2574" fmla="*/ 62596 w 1998270"/>
              <a:gd name="connsiteY2574" fmla="*/ 1008160 h 1996549"/>
              <a:gd name="connsiteX2575" fmla="*/ 67030 w 1998270"/>
              <a:gd name="connsiteY2575" fmla="*/ 1003725 h 1996549"/>
              <a:gd name="connsiteX2576" fmla="*/ 129113 w 1998270"/>
              <a:gd name="connsiteY2576" fmla="*/ 1003043 h 1996549"/>
              <a:gd name="connsiteX2577" fmla="*/ 129454 w 1998270"/>
              <a:gd name="connsiteY2577" fmla="*/ 1003043 h 1996549"/>
              <a:gd name="connsiteX2578" fmla="*/ 134230 w 1998270"/>
              <a:gd name="connsiteY2578" fmla="*/ 1008160 h 1996549"/>
              <a:gd name="connsiteX2579" fmla="*/ 129113 w 1998270"/>
              <a:gd name="connsiteY2579" fmla="*/ 1013277 h 1996549"/>
              <a:gd name="connsiteX2580" fmla="*/ 123997 w 1998270"/>
              <a:gd name="connsiteY2580" fmla="*/ 1008160 h 1996549"/>
              <a:gd name="connsiteX2581" fmla="*/ 129113 w 1998270"/>
              <a:gd name="connsiteY2581" fmla="*/ 1003043 h 1996549"/>
              <a:gd name="connsiteX2582" fmla="*/ 189833 w 1998270"/>
              <a:gd name="connsiteY2582" fmla="*/ 1002360 h 1996549"/>
              <a:gd name="connsiteX2583" fmla="*/ 195631 w 1998270"/>
              <a:gd name="connsiteY2583" fmla="*/ 1008159 h 1996549"/>
              <a:gd name="connsiteX2584" fmla="*/ 189833 w 1998270"/>
              <a:gd name="connsiteY2584" fmla="*/ 1013958 h 1996549"/>
              <a:gd name="connsiteX2585" fmla="*/ 184034 w 1998270"/>
              <a:gd name="connsiteY2585" fmla="*/ 1008159 h 1996549"/>
              <a:gd name="connsiteX2586" fmla="*/ 189833 w 1998270"/>
              <a:gd name="connsiteY2586" fmla="*/ 1002360 h 1996549"/>
              <a:gd name="connsiteX2587" fmla="*/ 251234 w 1998270"/>
              <a:gd name="connsiteY2587" fmla="*/ 1001508 h 1996549"/>
              <a:gd name="connsiteX2588" fmla="*/ 251575 w 1998270"/>
              <a:gd name="connsiteY2588" fmla="*/ 1001508 h 1996549"/>
              <a:gd name="connsiteX2589" fmla="*/ 257885 w 1998270"/>
              <a:gd name="connsiteY2589" fmla="*/ 1008160 h 1996549"/>
              <a:gd name="connsiteX2590" fmla="*/ 251234 w 1998270"/>
              <a:gd name="connsiteY2590" fmla="*/ 1014812 h 1996549"/>
              <a:gd name="connsiteX2591" fmla="*/ 244582 w 1998270"/>
              <a:gd name="connsiteY2591" fmla="*/ 1008160 h 1996549"/>
              <a:gd name="connsiteX2592" fmla="*/ 251234 w 1998270"/>
              <a:gd name="connsiteY2592" fmla="*/ 1001508 h 1996549"/>
              <a:gd name="connsiteX2593" fmla="*/ 312635 w 1998270"/>
              <a:gd name="connsiteY2593" fmla="*/ 1000825 h 1996549"/>
              <a:gd name="connsiteX2594" fmla="*/ 319969 w 1998270"/>
              <a:gd name="connsiteY2594" fmla="*/ 1008159 h 1996549"/>
              <a:gd name="connsiteX2595" fmla="*/ 312635 w 1998270"/>
              <a:gd name="connsiteY2595" fmla="*/ 1015494 h 1996549"/>
              <a:gd name="connsiteX2596" fmla="*/ 305301 w 1998270"/>
              <a:gd name="connsiteY2596" fmla="*/ 1008159 h 1996549"/>
              <a:gd name="connsiteX2597" fmla="*/ 312635 w 1998270"/>
              <a:gd name="connsiteY2597" fmla="*/ 1000825 h 1996549"/>
              <a:gd name="connsiteX2598" fmla="*/ 374035 w 1998270"/>
              <a:gd name="connsiteY2598" fmla="*/ 1000143 h 1996549"/>
              <a:gd name="connsiteX2599" fmla="*/ 382052 w 1998270"/>
              <a:gd name="connsiteY2599" fmla="*/ 1008160 h 1996549"/>
              <a:gd name="connsiteX2600" fmla="*/ 374035 w 1998270"/>
              <a:gd name="connsiteY2600" fmla="*/ 1016176 h 1996549"/>
              <a:gd name="connsiteX2601" fmla="*/ 366020 w 1998270"/>
              <a:gd name="connsiteY2601" fmla="*/ 1008160 h 1996549"/>
              <a:gd name="connsiteX2602" fmla="*/ 374035 w 1998270"/>
              <a:gd name="connsiteY2602" fmla="*/ 1000143 h 1996549"/>
              <a:gd name="connsiteX2603" fmla="*/ 436119 w 1998270"/>
              <a:gd name="connsiteY2603" fmla="*/ 999461 h 1996549"/>
              <a:gd name="connsiteX2604" fmla="*/ 444818 w 1998270"/>
              <a:gd name="connsiteY2604" fmla="*/ 1008160 h 1996549"/>
              <a:gd name="connsiteX2605" fmla="*/ 436119 w 1998270"/>
              <a:gd name="connsiteY2605" fmla="*/ 1016858 h 1996549"/>
              <a:gd name="connsiteX2606" fmla="*/ 427421 w 1998270"/>
              <a:gd name="connsiteY2606" fmla="*/ 1008160 h 1996549"/>
              <a:gd name="connsiteX2607" fmla="*/ 436119 w 1998270"/>
              <a:gd name="connsiteY2607" fmla="*/ 999461 h 1996549"/>
              <a:gd name="connsiteX2608" fmla="*/ 496838 w 1998270"/>
              <a:gd name="connsiteY2608" fmla="*/ 998779 h 1996549"/>
              <a:gd name="connsiteX2609" fmla="*/ 497179 w 1998270"/>
              <a:gd name="connsiteY2609" fmla="*/ 998779 h 1996549"/>
              <a:gd name="connsiteX2610" fmla="*/ 506219 w 1998270"/>
              <a:gd name="connsiteY2610" fmla="*/ 1008159 h 1996549"/>
              <a:gd name="connsiteX2611" fmla="*/ 496838 w 1998270"/>
              <a:gd name="connsiteY2611" fmla="*/ 1017540 h 1996549"/>
              <a:gd name="connsiteX2612" fmla="*/ 487458 w 1998270"/>
              <a:gd name="connsiteY2612" fmla="*/ 1008159 h 1996549"/>
              <a:gd name="connsiteX2613" fmla="*/ 496838 w 1998270"/>
              <a:gd name="connsiteY2613" fmla="*/ 998779 h 1996549"/>
              <a:gd name="connsiteX2614" fmla="*/ 558239 w 1998270"/>
              <a:gd name="connsiteY2614" fmla="*/ 998097 h 1996549"/>
              <a:gd name="connsiteX2615" fmla="*/ 558580 w 1998270"/>
              <a:gd name="connsiteY2615" fmla="*/ 998097 h 1996549"/>
              <a:gd name="connsiteX2616" fmla="*/ 568302 w 1998270"/>
              <a:gd name="connsiteY2616" fmla="*/ 1008160 h 1996549"/>
              <a:gd name="connsiteX2617" fmla="*/ 558239 w 1998270"/>
              <a:gd name="connsiteY2617" fmla="*/ 1018223 h 1996549"/>
              <a:gd name="connsiteX2618" fmla="*/ 548177 w 1998270"/>
              <a:gd name="connsiteY2618" fmla="*/ 1008160 h 1996549"/>
              <a:gd name="connsiteX2619" fmla="*/ 558239 w 1998270"/>
              <a:gd name="connsiteY2619" fmla="*/ 998097 h 1996549"/>
              <a:gd name="connsiteX2620" fmla="*/ 743126 w 1998270"/>
              <a:gd name="connsiteY2620" fmla="*/ 996733 h 1996549"/>
              <a:gd name="connsiteX2621" fmla="*/ 755236 w 1998270"/>
              <a:gd name="connsiteY2621" fmla="*/ 1008842 h 1996549"/>
              <a:gd name="connsiteX2622" fmla="*/ 743126 w 1998270"/>
              <a:gd name="connsiteY2622" fmla="*/ 1020952 h 1996549"/>
              <a:gd name="connsiteX2623" fmla="*/ 731017 w 1998270"/>
              <a:gd name="connsiteY2623" fmla="*/ 1008842 h 1996549"/>
              <a:gd name="connsiteX2624" fmla="*/ 743126 w 1998270"/>
              <a:gd name="connsiteY2624" fmla="*/ 996733 h 1996549"/>
              <a:gd name="connsiteX2625" fmla="*/ 681042 w 1998270"/>
              <a:gd name="connsiteY2625" fmla="*/ 996733 h 1996549"/>
              <a:gd name="connsiteX2626" fmla="*/ 692469 w 1998270"/>
              <a:gd name="connsiteY2626" fmla="*/ 1008160 h 1996549"/>
              <a:gd name="connsiteX2627" fmla="*/ 681042 w 1998270"/>
              <a:gd name="connsiteY2627" fmla="*/ 1019587 h 1996549"/>
              <a:gd name="connsiteX2628" fmla="*/ 669615 w 1998270"/>
              <a:gd name="connsiteY2628" fmla="*/ 1008160 h 1996549"/>
              <a:gd name="connsiteX2629" fmla="*/ 681042 w 1998270"/>
              <a:gd name="connsiteY2629" fmla="*/ 996733 h 1996549"/>
              <a:gd name="connsiteX2630" fmla="*/ 619641 w 1998270"/>
              <a:gd name="connsiteY2630" fmla="*/ 996733 h 1996549"/>
              <a:gd name="connsiteX2631" fmla="*/ 630386 w 1998270"/>
              <a:gd name="connsiteY2631" fmla="*/ 1007478 h 1996549"/>
              <a:gd name="connsiteX2632" fmla="*/ 619641 w 1998270"/>
              <a:gd name="connsiteY2632" fmla="*/ 1018223 h 1996549"/>
              <a:gd name="connsiteX2633" fmla="*/ 608896 w 1998270"/>
              <a:gd name="connsiteY2633" fmla="*/ 1007478 h 1996549"/>
              <a:gd name="connsiteX2634" fmla="*/ 619641 w 1998270"/>
              <a:gd name="connsiteY2634" fmla="*/ 996733 h 1996549"/>
              <a:gd name="connsiteX2635" fmla="*/ 803845 w 1998270"/>
              <a:gd name="connsiteY2635" fmla="*/ 995538 h 1996549"/>
              <a:gd name="connsiteX2636" fmla="*/ 816466 w 1998270"/>
              <a:gd name="connsiteY2636" fmla="*/ 1008160 h 1996549"/>
              <a:gd name="connsiteX2637" fmla="*/ 803845 w 1998270"/>
              <a:gd name="connsiteY2637" fmla="*/ 1020781 h 1996549"/>
              <a:gd name="connsiteX2638" fmla="*/ 791224 w 1998270"/>
              <a:gd name="connsiteY2638" fmla="*/ 1008160 h 1996549"/>
              <a:gd name="connsiteX2639" fmla="*/ 803845 w 1998270"/>
              <a:gd name="connsiteY2639" fmla="*/ 995538 h 1996549"/>
              <a:gd name="connsiteX2640" fmla="*/ 865246 w 1998270"/>
              <a:gd name="connsiteY2640" fmla="*/ 994856 h 1996549"/>
              <a:gd name="connsiteX2641" fmla="*/ 878550 w 1998270"/>
              <a:gd name="connsiteY2641" fmla="*/ 1008159 h 1996549"/>
              <a:gd name="connsiteX2642" fmla="*/ 865246 w 1998270"/>
              <a:gd name="connsiteY2642" fmla="*/ 1021463 h 1996549"/>
              <a:gd name="connsiteX2643" fmla="*/ 851943 w 1998270"/>
              <a:gd name="connsiteY2643" fmla="*/ 1008159 h 1996549"/>
              <a:gd name="connsiteX2644" fmla="*/ 865246 w 1998270"/>
              <a:gd name="connsiteY2644" fmla="*/ 994856 h 1996549"/>
              <a:gd name="connsiteX2645" fmla="*/ 926648 w 1998270"/>
              <a:gd name="connsiteY2645" fmla="*/ 994345 h 1996549"/>
              <a:gd name="connsiteX2646" fmla="*/ 940463 w 1998270"/>
              <a:gd name="connsiteY2646" fmla="*/ 1008160 h 1996549"/>
              <a:gd name="connsiteX2647" fmla="*/ 926648 w 1998270"/>
              <a:gd name="connsiteY2647" fmla="*/ 1021975 h 1996549"/>
              <a:gd name="connsiteX2648" fmla="*/ 912833 w 1998270"/>
              <a:gd name="connsiteY2648" fmla="*/ 1008160 h 1996549"/>
              <a:gd name="connsiteX2649" fmla="*/ 926648 w 1998270"/>
              <a:gd name="connsiteY2649" fmla="*/ 994345 h 1996549"/>
              <a:gd name="connsiteX2650" fmla="*/ 988049 w 1998270"/>
              <a:gd name="connsiteY2650" fmla="*/ 993663 h 1996549"/>
              <a:gd name="connsiteX2651" fmla="*/ 1002546 w 1998270"/>
              <a:gd name="connsiteY2651" fmla="*/ 1008160 h 1996549"/>
              <a:gd name="connsiteX2652" fmla="*/ 988049 w 1998270"/>
              <a:gd name="connsiteY2652" fmla="*/ 1022657 h 1996549"/>
              <a:gd name="connsiteX2653" fmla="*/ 973552 w 1998270"/>
              <a:gd name="connsiteY2653" fmla="*/ 1008160 h 1996549"/>
              <a:gd name="connsiteX2654" fmla="*/ 988049 w 1998270"/>
              <a:gd name="connsiteY2654" fmla="*/ 993663 h 1996549"/>
              <a:gd name="connsiteX2655" fmla="*/ 1050132 w 1998270"/>
              <a:gd name="connsiteY2655" fmla="*/ 993152 h 1996549"/>
              <a:gd name="connsiteX2656" fmla="*/ 1050473 w 1998270"/>
              <a:gd name="connsiteY2656" fmla="*/ 993152 h 1996549"/>
              <a:gd name="connsiteX2657" fmla="*/ 1065141 w 1998270"/>
              <a:gd name="connsiteY2657" fmla="*/ 1008160 h 1996549"/>
              <a:gd name="connsiteX2658" fmla="*/ 1065141 w 1998270"/>
              <a:gd name="connsiteY2658" fmla="*/ 1008332 h 1996549"/>
              <a:gd name="connsiteX2659" fmla="*/ 1050132 w 1998270"/>
              <a:gd name="connsiteY2659" fmla="*/ 1022999 h 1996549"/>
              <a:gd name="connsiteX2660" fmla="*/ 1035123 w 1998270"/>
              <a:gd name="connsiteY2660" fmla="*/ 1008160 h 1996549"/>
              <a:gd name="connsiteX2661" fmla="*/ 1050132 w 1998270"/>
              <a:gd name="connsiteY2661" fmla="*/ 993152 h 1996549"/>
              <a:gd name="connsiteX2662" fmla="*/ 1110852 w 1998270"/>
              <a:gd name="connsiteY2662" fmla="*/ 992639 h 1996549"/>
              <a:gd name="connsiteX2663" fmla="*/ 1126372 w 1998270"/>
              <a:gd name="connsiteY2663" fmla="*/ 1008159 h 1996549"/>
              <a:gd name="connsiteX2664" fmla="*/ 1126372 w 1998270"/>
              <a:gd name="connsiteY2664" fmla="*/ 1008332 h 1996549"/>
              <a:gd name="connsiteX2665" fmla="*/ 1110852 w 1998270"/>
              <a:gd name="connsiteY2665" fmla="*/ 1023510 h 1996549"/>
              <a:gd name="connsiteX2666" fmla="*/ 1110681 w 1998270"/>
              <a:gd name="connsiteY2666" fmla="*/ 1023511 h 1996549"/>
              <a:gd name="connsiteX2667" fmla="*/ 1095331 w 1998270"/>
              <a:gd name="connsiteY2667" fmla="*/ 1008159 h 1996549"/>
              <a:gd name="connsiteX2668" fmla="*/ 1110852 w 1998270"/>
              <a:gd name="connsiteY2668" fmla="*/ 992639 h 1996549"/>
              <a:gd name="connsiteX2669" fmla="*/ 1172618 w 1998270"/>
              <a:gd name="connsiteY2669" fmla="*/ 991994 h 1996549"/>
              <a:gd name="connsiteX2670" fmla="*/ 1188651 w 1998270"/>
              <a:gd name="connsiteY2670" fmla="*/ 1008026 h 1996549"/>
              <a:gd name="connsiteX2671" fmla="*/ 1172618 w 1998270"/>
              <a:gd name="connsiteY2671" fmla="*/ 1024058 h 1996549"/>
              <a:gd name="connsiteX2672" fmla="*/ 1156586 w 1998270"/>
              <a:gd name="connsiteY2672" fmla="*/ 1008026 h 1996549"/>
              <a:gd name="connsiteX2673" fmla="*/ 1172618 w 1998270"/>
              <a:gd name="connsiteY2673" fmla="*/ 991994 h 1996549"/>
              <a:gd name="connsiteX2674" fmla="*/ 1233653 w 1998270"/>
              <a:gd name="connsiteY2674" fmla="*/ 991616 h 1996549"/>
              <a:gd name="connsiteX2675" fmla="*/ 1250709 w 1998270"/>
              <a:gd name="connsiteY2675" fmla="*/ 1008671 h 1996549"/>
              <a:gd name="connsiteX2676" fmla="*/ 1233653 w 1998270"/>
              <a:gd name="connsiteY2676" fmla="*/ 1025727 h 1996549"/>
              <a:gd name="connsiteX2677" fmla="*/ 1216598 w 1998270"/>
              <a:gd name="connsiteY2677" fmla="*/ 1008671 h 1996549"/>
              <a:gd name="connsiteX2678" fmla="*/ 1233653 w 1998270"/>
              <a:gd name="connsiteY2678" fmla="*/ 991616 h 1996549"/>
              <a:gd name="connsiteX2679" fmla="*/ 1971151 w 1998270"/>
              <a:gd name="connsiteY2679" fmla="*/ 991444 h 1996549"/>
              <a:gd name="connsiteX2680" fmla="*/ 1988207 w 1998270"/>
              <a:gd name="connsiteY2680" fmla="*/ 1008500 h 1996549"/>
              <a:gd name="connsiteX2681" fmla="*/ 1971151 w 1998270"/>
              <a:gd name="connsiteY2681" fmla="*/ 1025556 h 1996549"/>
              <a:gd name="connsiteX2682" fmla="*/ 1954096 w 1998270"/>
              <a:gd name="connsiteY2682" fmla="*/ 1008500 h 1996549"/>
              <a:gd name="connsiteX2683" fmla="*/ 1971151 w 1998270"/>
              <a:gd name="connsiteY2683" fmla="*/ 991444 h 1996549"/>
              <a:gd name="connsiteX2684" fmla="*/ 1295054 w 1998270"/>
              <a:gd name="connsiteY2684" fmla="*/ 991104 h 1996549"/>
              <a:gd name="connsiteX2685" fmla="*/ 1312110 w 1998270"/>
              <a:gd name="connsiteY2685" fmla="*/ 1008159 h 1996549"/>
              <a:gd name="connsiteX2686" fmla="*/ 1295054 w 1998270"/>
              <a:gd name="connsiteY2686" fmla="*/ 1025215 h 1996549"/>
              <a:gd name="connsiteX2687" fmla="*/ 1277999 w 1998270"/>
              <a:gd name="connsiteY2687" fmla="*/ 1008159 h 1996549"/>
              <a:gd name="connsiteX2688" fmla="*/ 1295054 w 1998270"/>
              <a:gd name="connsiteY2688" fmla="*/ 991104 h 1996549"/>
              <a:gd name="connsiteX2689" fmla="*/ 1357138 w 1998270"/>
              <a:gd name="connsiteY2689" fmla="*/ 990763 h 1996549"/>
              <a:gd name="connsiteX2690" fmla="*/ 1374194 w 1998270"/>
              <a:gd name="connsiteY2690" fmla="*/ 1007818 h 1996549"/>
              <a:gd name="connsiteX2691" fmla="*/ 1357138 w 1998270"/>
              <a:gd name="connsiteY2691" fmla="*/ 1024874 h 1996549"/>
              <a:gd name="connsiteX2692" fmla="*/ 1340083 w 1998270"/>
              <a:gd name="connsiteY2692" fmla="*/ 1007818 h 1996549"/>
              <a:gd name="connsiteX2693" fmla="*/ 1357138 w 1998270"/>
              <a:gd name="connsiteY2693" fmla="*/ 990763 h 1996549"/>
              <a:gd name="connsiteX2694" fmla="*/ 1418727 w 1998270"/>
              <a:gd name="connsiteY2694" fmla="*/ 990232 h 1996549"/>
              <a:gd name="connsiteX2695" fmla="*/ 1435766 w 1998270"/>
              <a:gd name="connsiteY2695" fmla="*/ 1007307 h 1996549"/>
              <a:gd name="connsiteX2696" fmla="*/ 1435749 w 1998270"/>
              <a:gd name="connsiteY2696" fmla="*/ 1008182 h 1996549"/>
              <a:gd name="connsiteX2697" fmla="*/ 1417857 w 1998270"/>
              <a:gd name="connsiteY2697" fmla="*/ 1024363 h 1996549"/>
              <a:gd name="connsiteX2698" fmla="*/ 1416987 w 1998270"/>
              <a:gd name="connsiteY2698" fmla="*/ 1024385 h 1996549"/>
              <a:gd name="connsiteX2699" fmla="*/ 1399949 w 1998270"/>
              <a:gd name="connsiteY2699" fmla="*/ 1007307 h 1996549"/>
              <a:gd name="connsiteX2700" fmla="*/ 1399965 w 1998270"/>
              <a:gd name="connsiteY2700" fmla="*/ 1006432 h 1996549"/>
              <a:gd name="connsiteX2701" fmla="*/ 1417857 w 1998270"/>
              <a:gd name="connsiteY2701" fmla="*/ 990252 h 1996549"/>
              <a:gd name="connsiteX2702" fmla="*/ 1418727 w 1998270"/>
              <a:gd name="connsiteY2702" fmla="*/ 990232 h 1996549"/>
              <a:gd name="connsiteX2703" fmla="*/ 1479259 w 1998270"/>
              <a:gd name="connsiteY2703" fmla="*/ 989910 h 1996549"/>
              <a:gd name="connsiteX2704" fmla="*/ 1497508 w 1998270"/>
              <a:gd name="connsiteY2704" fmla="*/ 1008159 h 1996549"/>
              <a:gd name="connsiteX2705" fmla="*/ 1497508 w 1998270"/>
              <a:gd name="connsiteY2705" fmla="*/ 1008332 h 1996549"/>
              <a:gd name="connsiteX2706" fmla="*/ 1479259 w 1998270"/>
              <a:gd name="connsiteY2706" fmla="*/ 1026239 h 1996549"/>
              <a:gd name="connsiteX2707" fmla="*/ 1479088 w 1998270"/>
              <a:gd name="connsiteY2707" fmla="*/ 1026239 h 1996549"/>
              <a:gd name="connsiteX2708" fmla="*/ 1461009 w 1998270"/>
              <a:gd name="connsiteY2708" fmla="*/ 1008159 h 1996549"/>
              <a:gd name="connsiteX2709" fmla="*/ 1479259 w 1998270"/>
              <a:gd name="connsiteY2709" fmla="*/ 989910 h 1996549"/>
              <a:gd name="connsiteX2710" fmla="*/ 1540660 w 1998270"/>
              <a:gd name="connsiteY2710" fmla="*/ 989740 h 1996549"/>
              <a:gd name="connsiteX2711" fmla="*/ 1559080 w 1998270"/>
              <a:gd name="connsiteY2711" fmla="*/ 1008160 h 1996549"/>
              <a:gd name="connsiteX2712" fmla="*/ 1559080 w 1998270"/>
              <a:gd name="connsiteY2712" fmla="*/ 1008330 h 1996549"/>
              <a:gd name="connsiteX2713" fmla="*/ 1540660 w 1998270"/>
              <a:gd name="connsiteY2713" fmla="*/ 1026410 h 1996549"/>
              <a:gd name="connsiteX2714" fmla="*/ 1522240 w 1998270"/>
              <a:gd name="connsiteY2714" fmla="*/ 1008160 h 1996549"/>
              <a:gd name="connsiteX2715" fmla="*/ 1540660 w 1998270"/>
              <a:gd name="connsiteY2715" fmla="*/ 989740 h 1996549"/>
              <a:gd name="connsiteX2716" fmla="*/ 1602061 w 1998270"/>
              <a:gd name="connsiteY2716" fmla="*/ 989399 h 1996549"/>
              <a:gd name="connsiteX2717" fmla="*/ 1620822 w 1998270"/>
              <a:gd name="connsiteY2717" fmla="*/ 1008160 h 1996549"/>
              <a:gd name="connsiteX2718" fmla="*/ 1620822 w 1998270"/>
              <a:gd name="connsiteY2718" fmla="*/ 1008331 h 1996549"/>
              <a:gd name="connsiteX2719" fmla="*/ 1602061 w 1998270"/>
              <a:gd name="connsiteY2719" fmla="*/ 1026751 h 1996549"/>
              <a:gd name="connsiteX2720" fmla="*/ 1583300 w 1998270"/>
              <a:gd name="connsiteY2720" fmla="*/ 1008160 h 1996549"/>
              <a:gd name="connsiteX2721" fmla="*/ 1602061 w 1998270"/>
              <a:gd name="connsiteY2721" fmla="*/ 989399 h 1996549"/>
              <a:gd name="connsiteX2722" fmla="*/ 1664144 w 1998270"/>
              <a:gd name="connsiteY2722" fmla="*/ 989228 h 1996549"/>
              <a:gd name="connsiteX2723" fmla="*/ 1683076 w 1998270"/>
              <a:gd name="connsiteY2723" fmla="*/ 1008160 h 1996549"/>
              <a:gd name="connsiteX2724" fmla="*/ 1664144 w 1998270"/>
              <a:gd name="connsiteY2724" fmla="*/ 1026921 h 1996549"/>
              <a:gd name="connsiteX2725" fmla="*/ 1645213 w 1998270"/>
              <a:gd name="connsiteY2725" fmla="*/ 1008160 h 1996549"/>
              <a:gd name="connsiteX2726" fmla="*/ 1664144 w 1998270"/>
              <a:gd name="connsiteY2726" fmla="*/ 989228 h 1996549"/>
              <a:gd name="connsiteX2727" fmla="*/ 1724864 w 1998270"/>
              <a:gd name="connsiteY2727" fmla="*/ 989058 h 1996549"/>
              <a:gd name="connsiteX2728" fmla="*/ 1743967 w 1998270"/>
              <a:gd name="connsiteY2728" fmla="*/ 1008160 h 1996549"/>
              <a:gd name="connsiteX2729" fmla="*/ 1724864 w 1998270"/>
              <a:gd name="connsiteY2729" fmla="*/ 1027092 h 1996549"/>
              <a:gd name="connsiteX2730" fmla="*/ 1705762 w 1998270"/>
              <a:gd name="connsiteY2730" fmla="*/ 1008160 h 1996549"/>
              <a:gd name="connsiteX2731" fmla="*/ 1724864 w 1998270"/>
              <a:gd name="connsiteY2731" fmla="*/ 989058 h 1996549"/>
              <a:gd name="connsiteX2732" fmla="*/ 1909434 w 1998270"/>
              <a:gd name="connsiteY2732" fmla="*/ 988753 h 1996549"/>
              <a:gd name="connsiteX2733" fmla="*/ 1928707 w 1998270"/>
              <a:gd name="connsiteY2733" fmla="*/ 1008025 h 1996549"/>
              <a:gd name="connsiteX2734" fmla="*/ 1909434 w 1998270"/>
              <a:gd name="connsiteY2734" fmla="*/ 1027298 h 1996549"/>
              <a:gd name="connsiteX2735" fmla="*/ 1890161 w 1998270"/>
              <a:gd name="connsiteY2735" fmla="*/ 1008025 h 1996549"/>
              <a:gd name="connsiteX2736" fmla="*/ 1909434 w 1998270"/>
              <a:gd name="connsiteY2736" fmla="*/ 988753 h 1996549"/>
              <a:gd name="connsiteX2737" fmla="*/ 1848033 w 1998270"/>
              <a:gd name="connsiteY2737" fmla="*/ 988753 h 1996549"/>
              <a:gd name="connsiteX2738" fmla="*/ 1867306 w 1998270"/>
              <a:gd name="connsiteY2738" fmla="*/ 1008025 h 1996549"/>
              <a:gd name="connsiteX2739" fmla="*/ 1848033 w 1998270"/>
              <a:gd name="connsiteY2739" fmla="*/ 1027298 h 1996549"/>
              <a:gd name="connsiteX2740" fmla="*/ 1828760 w 1998270"/>
              <a:gd name="connsiteY2740" fmla="*/ 1008025 h 1996549"/>
              <a:gd name="connsiteX2741" fmla="*/ 1848033 w 1998270"/>
              <a:gd name="connsiteY2741" fmla="*/ 988753 h 1996549"/>
              <a:gd name="connsiteX2742" fmla="*/ 1786631 w 1998270"/>
              <a:gd name="connsiteY2742" fmla="*/ 988753 h 1996549"/>
              <a:gd name="connsiteX2743" fmla="*/ 1805904 w 1998270"/>
              <a:gd name="connsiteY2743" fmla="*/ 1008025 h 1996549"/>
              <a:gd name="connsiteX2744" fmla="*/ 1786631 w 1998270"/>
              <a:gd name="connsiteY2744" fmla="*/ 1027298 h 1996549"/>
              <a:gd name="connsiteX2745" fmla="*/ 1767358 w 1998270"/>
              <a:gd name="connsiteY2745" fmla="*/ 1008025 h 1996549"/>
              <a:gd name="connsiteX2746" fmla="*/ 1786631 w 1998270"/>
              <a:gd name="connsiteY2746" fmla="*/ 988753 h 1996549"/>
              <a:gd name="connsiteX2747" fmla="*/ 5628 w 1998270"/>
              <a:gd name="connsiteY2747" fmla="*/ 943519 h 1996549"/>
              <a:gd name="connsiteX2748" fmla="*/ 5986 w 1998270"/>
              <a:gd name="connsiteY2748" fmla="*/ 943519 h 1996549"/>
              <a:gd name="connsiteX2749" fmla="*/ 8869 w 1998270"/>
              <a:gd name="connsiteY2749" fmla="*/ 946760 h 1996549"/>
              <a:gd name="connsiteX2750" fmla="*/ 5628 w 1998270"/>
              <a:gd name="connsiteY2750" fmla="*/ 950000 h 1996549"/>
              <a:gd name="connsiteX2751" fmla="*/ 2388 w 1998270"/>
              <a:gd name="connsiteY2751" fmla="*/ 946760 h 1996549"/>
              <a:gd name="connsiteX2752" fmla="*/ 5628 w 1998270"/>
              <a:gd name="connsiteY2752" fmla="*/ 943519 h 1996549"/>
              <a:gd name="connsiteX2753" fmla="*/ 67029 w 1998270"/>
              <a:gd name="connsiteY2753" fmla="*/ 941983 h 1996549"/>
              <a:gd name="connsiteX2754" fmla="*/ 67371 w 1998270"/>
              <a:gd name="connsiteY2754" fmla="*/ 941983 h 1996549"/>
              <a:gd name="connsiteX2755" fmla="*/ 71805 w 1998270"/>
              <a:gd name="connsiteY2755" fmla="*/ 946760 h 1996549"/>
              <a:gd name="connsiteX2756" fmla="*/ 67029 w 1998270"/>
              <a:gd name="connsiteY2756" fmla="*/ 951536 h 1996549"/>
              <a:gd name="connsiteX2757" fmla="*/ 62254 w 1998270"/>
              <a:gd name="connsiteY2757" fmla="*/ 946760 h 1996549"/>
              <a:gd name="connsiteX2758" fmla="*/ 67029 w 1998270"/>
              <a:gd name="connsiteY2758" fmla="*/ 941983 h 1996549"/>
              <a:gd name="connsiteX2759" fmla="*/ 129114 w 1998270"/>
              <a:gd name="connsiteY2759" fmla="*/ 941301 h 1996549"/>
              <a:gd name="connsiteX2760" fmla="*/ 134572 w 1998270"/>
              <a:gd name="connsiteY2760" fmla="*/ 946760 h 1996549"/>
              <a:gd name="connsiteX2761" fmla="*/ 129114 w 1998270"/>
              <a:gd name="connsiteY2761" fmla="*/ 952217 h 1996549"/>
              <a:gd name="connsiteX2762" fmla="*/ 123656 w 1998270"/>
              <a:gd name="connsiteY2762" fmla="*/ 946760 h 1996549"/>
              <a:gd name="connsiteX2763" fmla="*/ 129114 w 1998270"/>
              <a:gd name="connsiteY2763" fmla="*/ 941301 h 1996549"/>
              <a:gd name="connsiteX2764" fmla="*/ 189832 w 1998270"/>
              <a:gd name="connsiteY2764" fmla="*/ 940449 h 1996549"/>
              <a:gd name="connsiteX2765" fmla="*/ 190173 w 1998270"/>
              <a:gd name="connsiteY2765" fmla="*/ 940449 h 1996549"/>
              <a:gd name="connsiteX2766" fmla="*/ 196143 w 1998270"/>
              <a:gd name="connsiteY2766" fmla="*/ 946761 h 1996549"/>
              <a:gd name="connsiteX2767" fmla="*/ 189832 w 1998270"/>
              <a:gd name="connsiteY2767" fmla="*/ 953070 h 1996549"/>
              <a:gd name="connsiteX2768" fmla="*/ 183522 w 1998270"/>
              <a:gd name="connsiteY2768" fmla="*/ 946761 h 1996549"/>
              <a:gd name="connsiteX2769" fmla="*/ 189832 w 1998270"/>
              <a:gd name="connsiteY2769" fmla="*/ 940449 h 1996549"/>
              <a:gd name="connsiteX2770" fmla="*/ 251234 w 1998270"/>
              <a:gd name="connsiteY2770" fmla="*/ 939767 h 1996549"/>
              <a:gd name="connsiteX2771" fmla="*/ 258227 w 1998270"/>
              <a:gd name="connsiteY2771" fmla="*/ 946760 h 1996549"/>
              <a:gd name="connsiteX2772" fmla="*/ 251234 w 1998270"/>
              <a:gd name="connsiteY2772" fmla="*/ 953753 h 1996549"/>
              <a:gd name="connsiteX2773" fmla="*/ 244241 w 1998270"/>
              <a:gd name="connsiteY2773" fmla="*/ 946760 h 1996549"/>
              <a:gd name="connsiteX2774" fmla="*/ 251234 w 1998270"/>
              <a:gd name="connsiteY2774" fmla="*/ 939767 h 1996549"/>
              <a:gd name="connsiteX2775" fmla="*/ 312635 w 1998270"/>
              <a:gd name="connsiteY2775" fmla="*/ 939085 h 1996549"/>
              <a:gd name="connsiteX2776" fmla="*/ 320310 w 1998270"/>
              <a:gd name="connsiteY2776" fmla="*/ 946761 h 1996549"/>
              <a:gd name="connsiteX2777" fmla="*/ 312635 w 1998270"/>
              <a:gd name="connsiteY2777" fmla="*/ 954435 h 1996549"/>
              <a:gd name="connsiteX2778" fmla="*/ 304960 w 1998270"/>
              <a:gd name="connsiteY2778" fmla="*/ 946761 h 1996549"/>
              <a:gd name="connsiteX2779" fmla="*/ 312635 w 1998270"/>
              <a:gd name="connsiteY2779" fmla="*/ 939085 h 1996549"/>
              <a:gd name="connsiteX2780" fmla="*/ 374036 w 1998270"/>
              <a:gd name="connsiteY2780" fmla="*/ 938231 h 1996549"/>
              <a:gd name="connsiteX2781" fmla="*/ 382563 w 1998270"/>
              <a:gd name="connsiteY2781" fmla="*/ 946760 h 1996549"/>
              <a:gd name="connsiteX2782" fmla="*/ 374036 w 1998270"/>
              <a:gd name="connsiteY2782" fmla="*/ 955287 h 1996549"/>
              <a:gd name="connsiteX2783" fmla="*/ 365508 w 1998270"/>
              <a:gd name="connsiteY2783" fmla="*/ 946760 h 1996549"/>
              <a:gd name="connsiteX2784" fmla="*/ 374036 w 1998270"/>
              <a:gd name="connsiteY2784" fmla="*/ 938231 h 1996549"/>
              <a:gd name="connsiteX2785" fmla="*/ 436120 w 1998270"/>
              <a:gd name="connsiteY2785" fmla="*/ 937550 h 1996549"/>
              <a:gd name="connsiteX2786" fmla="*/ 445330 w 1998270"/>
              <a:gd name="connsiteY2786" fmla="*/ 946761 h 1996549"/>
              <a:gd name="connsiteX2787" fmla="*/ 436120 w 1998270"/>
              <a:gd name="connsiteY2787" fmla="*/ 955970 h 1996549"/>
              <a:gd name="connsiteX2788" fmla="*/ 426910 w 1998270"/>
              <a:gd name="connsiteY2788" fmla="*/ 946761 h 1996549"/>
              <a:gd name="connsiteX2789" fmla="*/ 436120 w 1998270"/>
              <a:gd name="connsiteY2789" fmla="*/ 937550 h 1996549"/>
              <a:gd name="connsiteX2790" fmla="*/ 496839 w 1998270"/>
              <a:gd name="connsiteY2790" fmla="*/ 936867 h 1996549"/>
              <a:gd name="connsiteX2791" fmla="*/ 506731 w 1998270"/>
              <a:gd name="connsiteY2791" fmla="*/ 946760 h 1996549"/>
              <a:gd name="connsiteX2792" fmla="*/ 496839 w 1998270"/>
              <a:gd name="connsiteY2792" fmla="*/ 956651 h 1996549"/>
              <a:gd name="connsiteX2793" fmla="*/ 486947 w 1998270"/>
              <a:gd name="connsiteY2793" fmla="*/ 946760 h 1996549"/>
              <a:gd name="connsiteX2794" fmla="*/ 496839 w 1998270"/>
              <a:gd name="connsiteY2794" fmla="*/ 936867 h 1996549"/>
              <a:gd name="connsiteX2795" fmla="*/ 558240 w 1998270"/>
              <a:gd name="connsiteY2795" fmla="*/ 936185 h 1996549"/>
              <a:gd name="connsiteX2796" fmla="*/ 568815 w 1998270"/>
              <a:gd name="connsiteY2796" fmla="*/ 946760 h 1996549"/>
              <a:gd name="connsiteX2797" fmla="*/ 558240 w 1998270"/>
              <a:gd name="connsiteY2797" fmla="*/ 957334 h 1996549"/>
              <a:gd name="connsiteX2798" fmla="*/ 547666 w 1998270"/>
              <a:gd name="connsiteY2798" fmla="*/ 946760 h 1996549"/>
              <a:gd name="connsiteX2799" fmla="*/ 558240 w 1998270"/>
              <a:gd name="connsiteY2799" fmla="*/ 936185 h 1996549"/>
              <a:gd name="connsiteX2800" fmla="*/ 619642 w 1998270"/>
              <a:gd name="connsiteY2800" fmla="*/ 935504 h 1996549"/>
              <a:gd name="connsiteX2801" fmla="*/ 619982 w 1998270"/>
              <a:gd name="connsiteY2801" fmla="*/ 935504 h 1996549"/>
              <a:gd name="connsiteX2802" fmla="*/ 630898 w 1998270"/>
              <a:gd name="connsiteY2802" fmla="*/ 946761 h 1996549"/>
              <a:gd name="connsiteX2803" fmla="*/ 619642 w 1998270"/>
              <a:gd name="connsiteY2803" fmla="*/ 958017 h 1996549"/>
              <a:gd name="connsiteX2804" fmla="*/ 608385 w 1998270"/>
              <a:gd name="connsiteY2804" fmla="*/ 946761 h 1996549"/>
              <a:gd name="connsiteX2805" fmla="*/ 619642 w 1998270"/>
              <a:gd name="connsiteY2805" fmla="*/ 935504 h 1996549"/>
              <a:gd name="connsiteX2806" fmla="*/ 681042 w 1998270"/>
              <a:gd name="connsiteY2806" fmla="*/ 934821 h 1996549"/>
              <a:gd name="connsiteX2807" fmla="*/ 692982 w 1998270"/>
              <a:gd name="connsiteY2807" fmla="*/ 946761 h 1996549"/>
              <a:gd name="connsiteX2808" fmla="*/ 681042 w 1998270"/>
              <a:gd name="connsiteY2808" fmla="*/ 958699 h 1996549"/>
              <a:gd name="connsiteX2809" fmla="*/ 669104 w 1998270"/>
              <a:gd name="connsiteY2809" fmla="*/ 946761 h 1996549"/>
              <a:gd name="connsiteX2810" fmla="*/ 681042 w 1998270"/>
              <a:gd name="connsiteY2810" fmla="*/ 934821 h 1996549"/>
              <a:gd name="connsiteX2811" fmla="*/ 743126 w 1998270"/>
              <a:gd name="connsiteY2811" fmla="*/ 934139 h 1996549"/>
              <a:gd name="connsiteX2812" fmla="*/ 755747 w 1998270"/>
              <a:gd name="connsiteY2812" fmla="*/ 946761 h 1996549"/>
              <a:gd name="connsiteX2813" fmla="*/ 743126 w 1998270"/>
              <a:gd name="connsiteY2813" fmla="*/ 959381 h 1996549"/>
              <a:gd name="connsiteX2814" fmla="*/ 730505 w 1998270"/>
              <a:gd name="connsiteY2814" fmla="*/ 946761 h 1996549"/>
              <a:gd name="connsiteX2815" fmla="*/ 743126 w 1998270"/>
              <a:gd name="connsiteY2815" fmla="*/ 934139 h 1996549"/>
              <a:gd name="connsiteX2816" fmla="*/ 803845 w 1998270"/>
              <a:gd name="connsiteY2816" fmla="*/ 933456 h 1996549"/>
              <a:gd name="connsiteX2817" fmla="*/ 817149 w 1998270"/>
              <a:gd name="connsiteY2817" fmla="*/ 946760 h 1996549"/>
              <a:gd name="connsiteX2818" fmla="*/ 803845 w 1998270"/>
              <a:gd name="connsiteY2818" fmla="*/ 960063 h 1996549"/>
              <a:gd name="connsiteX2819" fmla="*/ 790542 w 1998270"/>
              <a:gd name="connsiteY2819" fmla="*/ 946760 h 1996549"/>
              <a:gd name="connsiteX2820" fmla="*/ 803845 w 1998270"/>
              <a:gd name="connsiteY2820" fmla="*/ 933456 h 1996549"/>
              <a:gd name="connsiteX2821" fmla="*/ 865612 w 1998270"/>
              <a:gd name="connsiteY2821" fmla="*/ 932811 h 1996549"/>
              <a:gd name="connsiteX2822" fmla="*/ 879428 w 1998270"/>
              <a:gd name="connsiteY2822" fmla="*/ 946625 h 1996549"/>
              <a:gd name="connsiteX2823" fmla="*/ 865612 w 1998270"/>
              <a:gd name="connsiteY2823" fmla="*/ 960441 h 1996549"/>
              <a:gd name="connsiteX2824" fmla="*/ 851797 w 1998270"/>
              <a:gd name="connsiteY2824" fmla="*/ 946625 h 1996549"/>
              <a:gd name="connsiteX2825" fmla="*/ 865612 w 1998270"/>
              <a:gd name="connsiteY2825" fmla="*/ 932811 h 1996549"/>
              <a:gd name="connsiteX2826" fmla="*/ 926647 w 1998270"/>
              <a:gd name="connsiteY2826" fmla="*/ 932262 h 1996549"/>
              <a:gd name="connsiteX2827" fmla="*/ 941144 w 1998270"/>
              <a:gd name="connsiteY2827" fmla="*/ 946760 h 1996549"/>
              <a:gd name="connsiteX2828" fmla="*/ 926647 w 1998270"/>
              <a:gd name="connsiteY2828" fmla="*/ 961257 h 1996549"/>
              <a:gd name="connsiteX2829" fmla="*/ 912150 w 1998270"/>
              <a:gd name="connsiteY2829" fmla="*/ 946760 h 1996549"/>
              <a:gd name="connsiteX2830" fmla="*/ 926647 w 1998270"/>
              <a:gd name="connsiteY2830" fmla="*/ 932262 h 1996549"/>
              <a:gd name="connsiteX2831" fmla="*/ 988048 w 1998270"/>
              <a:gd name="connsiteY2831" fmla="*/ 931751 h 1996549"/>
              <a:gd name="connsiteX2832" fmla="*/ 988390 w 1998270"/>
              <a:gd name="connsiteY2832" fmla="*/ 931751 h 1996549"/>
              <a:gd name="connsiteX2833" fmla="*/ 1003058 w 1998270"/>
              <a:gd name="connsiteY2833" fmla="*/ 946760 h 1996549"/>
              <a:gd name="connsiteX2834" fmla="*/ 1003058 w 1998270"/>
              <a:gd name="connsiteY2834" fmla="*/ 946931 h 1996549"/>
              <a:gd name="connsiteX2835" fmla="*/ 988048 w 1998270"/>
              <a:gd name="connsiteY2835" fmla="*/ 961599 h 1996549"/>
              <a:gd name="connsiteX2836" fmla="*/ 973040 w 1998270"/>
              <a:gd name="connsiteY2836" fmla="*/ 946760 h 1996549"/>
              <a:gd name="connsiteX2837" fmla="*/ 988048 w 1998270"/>
              <a:gd name="connsiteY2837" fmla="*/ 931751 h 1996549"/>
              <a:gd name="connsiteX2838" fmla="*/ 1049816 w 1998270"/>
              <a:gd name="connsiteY2838" fmla="*/ 930934 h 1996549"/>
              <a:gd name="connsiteX2839" fmla="*/ 1065508 w 1998270"/>
              <a:gd name="connsiteY2839" fmla="*/ 946625 h 1996549"/>
              <a:gd name="connsiteX2840" fmla="*/ 1049816 w 1998270"/>
              <a:gd name="connsiteY2840" fmla="*/ 962317 h 1996549"/>
              <a:gd name="connsiteX2841" fmla="*/ 1034125 w 1998270"/>
              <a:gd name="connsiteY2841" fmla="*/ 946625 h 1996549"/>
              <a:gd name="connsiteX2842" fmla="*/ 1049816 w 1998270"/>
              <a:gd name="connsiteY2842" fmla="*/ 930934 h 1996549"/>
              <a:gd name="connsiteX2843" fmla="*/ 1110851 w 1998270"/>
              <a:gd name="connsiteY2843" fmla="*/ 930558 h 1996549"/>
              <a:gd name="connsiteX2844" fmla="*/ 1111192 w 1998270"/>
              <a:gd name="connsiteY2844" fmla="*/ 930558 h 1996549"/>
              <a:gd name="connsiteX2845" fmla="*/ 1127054 w 1998270"/>
              <a:gd name="connsiteY2845" fmla="*/ 946761 h 1996549"/>
              <a:gd name="connsiteX2846" fmla="*/ 1127054 w 1998270"/>
              <a:gd name="connsiteY2846" fmla="*/ 946932 h 1996549"/>
              <a:gd name="connsiteX2847" fmla="*/ 1110851 w 1998270"/>
              <a:gd name="connsiteY2847" fmla="*/ 962792 h 1996549"/>
              <a:gd name="connsiteX2848" fmla="*/ 1094648 w 1998270"/>
              <a:gd name="connsiteY2848" fmla="*/ 946761 h 1996549"/>
              <a:gd name="connsiteX2849" fmla="*/ 1110851 w 1998270"/>
              <a:gd name="connsiteY2849" fmla="*/ 930558 h 1996549"/>
              <a:gd name="connsiteX2850" fmla="*/ 1172252 w 1998270"/>
              <a:gd name="connsiteY2850" fmla="*/ 930045 h 1996549"/>
              <a:gd name="connsiteX2851" fmla="*/ 1189308 w 1998270"/>
              <a:gd name="connsiteY2851" fmla="*/ 947101 h 1996549"/>
              <a:gd name="connsiteX2852" fmla="*/ 1172252 w 1998270"/>
              <a:gd name="connsiteY2852" fmla="*/ 964156 h 1996549"/>
              <a:gd name="connsiteX2853" fmla="*/ 1155197 w 1998270"/>
              <a:gd name="connsiteY2853" fmla="*/ 947101 h 1996549"/>
              <a:gd name="connsiteX2854" fmla="*/ 1172252 w 1998270"/>
              <a:gd name="connsiteY2854" fmla="*/ 930045 h 1996549"/>
              <a:gd name="connsiteX2855" fmla="*/ 1233653 w 1998270"/>
              <a:gd name="connsiteY2855" fmla="*/ 929533 h 1996549"/>
              <a:gd name="connsiteX2856" fmla="*/ 1250709 w 1998270"/>
              <a:gd name="connsiteY2856" fmla="*/ 946589 h 1996549"/>
              <a:gd name="connsiteX2857" fmla="*/ 1233653 w 1998270"/>
              <a:gd name="connsiteY2857" fmla="*/ 963644 h 1996549"/>
              <a:gd name="connsiteX2858" fmla="*/ 1216598 w 1998270"/>
              <a:gd name="connsiteY2858" fmla="*/ 946589 h 1996549"/>
              <a:gd name="connsiteX2859" fmla="*/ 1233653 w 1998270"/>
              <a:gd name="connsiteY2859" fmla="*/ 929533 h 1996549"/>
              <a:gd name="connsiteX2860" fmla="*/ 1971151 w 1998270"/>
              <a:gd name="connsiteY2860" fmla="*/ 929364 h 1996549"/>
              <a:gd name="connsiteX2861" fmla="*/ 1988207 w 1998270"/>
              <a:gd name="connsiteY2861" fmla="*/ 946418 h 1996549"/>
              <a:gd name="connsiteX2862" fmla="*/ 1971151 w 1998270"/>
              <a:gd name="connsiteY2862" fmla="*/ 963474 h 1996549"/>
              <a:gd name="connsiteX2863" fmla="*/ 1954096 w 1998270"/>
              <a:gd name="connsiteY2863" fmla="*/ 946418 h 1996549"/>
              <a:gd name="connsiteX2864" fmla="*/ 1971151 w 1998270"/>
              <a:gd name="connsiteY2864" fmla="*/ 929364 h 1996549"/>
              <a:gd name="connsiteX2865" fmla="*/ 1295421 w 1998270"/>
              <a:gd name="connsiteY2865" fmla="*/ 928888 h 1996549"/>
              <a:gd name="connsiteX2866" fmla="*/ 1313159 w 1998270"/>
              <a:gd name="connsiteY2866" fmla="*/ 946625 h 1996549"/>
              <a:gd name="connsiteX2867" fmla="*/ 1295421 w 1998270"/>
              <a:gd name="connsiteY2867" fmla="*/ 964363 h 1996549"/>
              <a:gd name="connsiteX2868" fmla="*/ 1277683 w 1998270"/>
              <a:gd name="connsiteY2868" fmla="*/ 946625 h 1996549"/>
              <a:gd name="connsiteX2869" fmla="*/ 1295421 w 1998270"/>
              <a:gd name="connsiteY2869" fmla="*/ 928888 h 1996549"/>
              <a:gd name="connsiteX2870" fmla="*/ 1479259 w 1998270"/>
              <a:gd name="connsiteY2870" fmla="*/ 928510 h 1996549"/>
              <a:gd name="connsiteX2871" fmla="*/ 1498191 w 1998270"/>
              <a:gd name="connsiteY2871" fmla="*/ 947443 h 1996549"/>
              <a:gd name="connsiteX2872" fmla="*/ 1479259 w 1998270"/>
              <a:gd name="connsiteY2872" fmla="*/ 966203 h 1996549"/>
              <a:gd name="connsiteX2873" fmla="*/ 1460327 w 1998270"/>
              <a:gd name="connsiteY2873" fmla="*/ 947443 h 1996549"/>
              <a:gd name="connsiteX2874" fmla="*/ 1479259 w 1998270"/>
              <a:gd name="connsiteY2874" fmla="*/ 928510 h 1996549"/>
              <a:gd name="connsiteX2875" fmla="*/ 1417857 w 1998270"/>
              <a:gd name="connsiteY2875" fmla="*/ 928510 h 1996549"/>
              <a:gd name="connsiteX2876" fmla="*/ 1436448 w 1998270"/>
              <a:gd name="connsiteY2876" fmla="*/ 947101 h 1996549"/>
              <a:gd name="connsiteX2877" fmla="*/ 1436448 w 1998270"/>
              <a:gd name="connsiteY2877" fmla="*/ 947271 h 1996549"/>
              <a:gd name="connsiteX2878" fmla="*/ 1417857 w 1998270"/>
              <a:gd name="connsiteY2878" fmla="*/ 965521 h 1996549"/>
              <a:gd name="connsiteX2879" fmla="*/ 1417687 w 1998270"/>
              <a:gd name="connsiteY2879" fmla="*/ 965521 h 1996549"/>
              <a:gd name="connsiteX2880" fmla="*/ 1399267 w 1998270"/>
              <a:gd name="connsiteY2880" fmla="*/ 947101 h 1996549"/>
              <a:gd name="connsiteX2881" fmla="*/ 1417857 w 1998270"/>
              <a:gd name="connsiteY2881" fmla="*/ 928510 h 1996549"/>
              <a:gd name="connsiteX2882" fmla="*/ 1357139 w 1998270"/>
              <a:gd name="connsiteY2882" fmla="*/ 928510 h 1996549"/>
              <a:gd name="connsiteX2883" fmla="*/ 1374195 w 1998270"/>
              <a:gd name="connsiteY2883" fmla="*/ 946760 h 1996549"/>
              <a:gd name="connsiteX2884" fmla="*/ 1357139 w 1998270"/>
              <a:gd name="connsiteY2884" fmla="*/ 964668 h 1996549"/>
              <a:gd name="connsiteX2885" fmla="*/ 1339060 w 1998270"/>
              <a:gd name="connsiteY2885" fmla="*/ 946590 h 1996549"/>
              <a:gd name="connsiteX2886" fmla="*/ 1357139 w 1998270"/>
              <a:gd name="connsiteY2886" fmla="*/ 928510 h 1996549"/>
              <a:gd name="connsiteX2887" fmla="*/ 1540660 w 1998270"/>
              <a:gd name="connsiteY2887" fmla="*/ 927487 h 1996549"/>
              <a:gd name="connsiteX2888" fmla="*/ 1541001 w 1998270"/>
              <a:gd name="connsiteY2888" fmla="*/ 927487 h 1996549"/>
              <a:gd name="connsiteX2889" fmla="*/ 1559933 w 1998270"/>
              <a:gd name="connsiteY2889" fmla="*/ 946760 h 1996549"/>
              <a:gd name="connsiteX2890" fmla="*/ 1559933 w 1998270"/>
              <a:gd name="connsiteY2890" fmla="*/ 946929 h 1996549"/>
              <a:gd name="connsiteX2891" fmla="*/ 1540660 w 1998270"/>
              <a:gd name="connsiteY2891" fmla="*/ 965862 h 1996549"/>
              <a:gd name="connsiteX2892" fmla="*/ 1521387 w 1998270"/>
              <a:gd name="connsiteY2892" fmla="*/ 946760 h 1996549"/>
              <a:gd name="connsiteX2893" fmla="*/ 1540660 w 1998270"/>
              <a:gd name="connsiteY2893" fmla="*/ 927487 h 1996549"/>
              <a:gd name="connsiteX2894" fmla="*/ 1602061 w 1998270"/>
              <a:gd name="connsiteY2894" fmla="*/ 927316 h 1996549"/>
              <a:gd name="connsiteX2895" fmla="*/ 1621505 w 1998270"/>
              <a:gd name="connsiteY2895" fmla="*/ 946760 h 1996549"/>
              <a:gd name="connsiteX2896" fmla="*/ 1621505 w 1998270"/>
              <a:gd name="connsiteY2896" fmla="*/ 946930 h 1996549"/>
              <a:gd name="connsiteX2897" fmla="*/ 1602061 w 1998270"/>
              <a:gd name="connsiteY2897" fmla="*/ 966033 h 1996549"/>
              <a:gd name="connsiteX2898" fmla="*/ 1601891 w 1998270"/>
              <a:gd name="connsiteY2898" fmla="*/ 966033 h 1996549"/>
              <a:gd name="connsiteX2899" fmla="*/ 1582618 w 1998270"/>
              <a:gd name="connsiteY2899" fmla="*/ 946760 h 1996549"/>
              <a:gd name="connsiteX2900" fmla="*/ 1602061 w 1998270"/>
              <a:gd name="connsiteY2900" fmla="*/ 927316 h 1996549"/>
              <a:gd name="connsiteX2901" fmla="*/ 1664144 w 1998270"/>
              <a:gd name="connsiteY2901" fmla="*/ 926975 h 1996549"/>
              <a:gd name="connsiteX2902" fmla="*/ 1683929 w 1998270"/>
              <a:gd name="connsiteY2902" fmla="*/ 946760 h 1996549"/>
              <a:gd name="connsiteX2903" fmla="*/ 1683929 w 1998270"/>
              <a:gd name="connsiteY2903" fmla="*/ 946930 h 1996549"/>
              <a:gd name="connsiteX2904" fmla="*/ 1664144 w 1998270"/>
              <a:gd name="connsiteY2904" fmla="*/ 966374 h 1996549"/>
              <a:gd name="connsiteX2905" fmla="*/ 1663974 w 1998270"/>
              <a:gd name="connsiteY2905" fmla="*/ 966374 h 1996549"/>
              <a:gd name="connsiteX2906" fmla="*/ 1644360 w 1998270"/>
              <a:gd name="connsiteY2906" fmla="*/ 946760 h 1996549"/>
              <a:gd name="connsiteX2907" fmla="*/ 1664144 w 1998270"/>
              <a:gd name="connsiteY2907" fmla="*/ 926975 h 1996549"/>
              <a:gd name="connsiteX2908" fmla="*/ 1724863 w 1998270"/>
              <a:gd name="connsiteY2908" fmla="*/ 926804 h 1996549"/>
              <a:gd name="connsiteX2909" fmla="*/ 1744819 w 1998270"/>
              <a:gd name="connsiteY2909" fmla="*/ 946760 h 1996549"/>
              <a:gd name="connsiteX2910" fmla="*/ 1744819 w 1998270"/>
              <a:gd name="connsiteY2910" fmla="*/ 946929 h 1996549"/>
              <a:gd name="connsiteX2911" fmla="*/ 1724863 w 1998270"/>
              <a:gd name="connsiteY2911" fmla="*/ 966544 h 1996549"/>
              <a:gd name="connsiteX2912" fmla="*/ 1705079 w 1998270"/>
              <a:gd name="connsiteY2912" fmla="*/ 946760 h 1996549"/>
              <a:gd name="connsiteX2913" fmla="*/ 1705079 w 1998270"/>
              <a:gd name="connsiteY2913" fmla="*/ 946589 h 1996549"/>
              <a:gd name="connsiteX2914" fmla="*/ 1724863 w 1998270"/>
              <a:gd name="connsiteY2914" fmla="*/ 926804 h 1996549"/>
              <a:gd name="connsiteX2915" fmla="*/ 1909067 w 1998270"/>
              <a:gd name="connsiteY2915" fmla="*/ 926634 h 1996549"/>
              <a:gd name="connsiteX2916" fmla="*/ 1929194 w 1998270"/>
              <a:gd name="connsiteY2916" fmla="*/ 946760 h 1996549"/>
              <a:gd name="connsiteX2917" fmla="*/ 1929194 w 1998270"/>
              <a:gd name="connsiteY2917" fmla="*/ 946930 h 1996549"/>
              <a:gd name="connsiteX2918" fmla="*/ 1909067 w 1998270"/>
              <a:gd name="connsiteY2918" fmla="*/ 966715 h 1996549"/>
              <a:gd name="connsiteX2919" fmla="*/ 1908897 w 1998270"/>
              <a:gd name="connsiteY2919" fmla="*/ 966715 h 1996549"/>
              <a:gd name="connsiteX2920" fmla="*/ 1888942 w 1998270"/>
              <a:gd name="connsiteY2920" fmla="*/ 946760 h 1996549"/>
              <a:gd name="connsiteX2921" fmla="*/ 1909067 w 1998270"/>
              <a:gd name="connsiteY2921" fmla="*/ 926634 h 1996549"/>
              <a:gd name="connsiteX2922" fmla="*/ 1847667 w 1998270"/>
              <a:gd name="connsiteY2922" fmla="*/ 926634 h 1996549"/>
              <a:gd name="connsiteX2923" fmla="*/ 1867793 w 1998270"/>
              <a:gd name="connsiteY2923" fmla="*/ 946760 h 1996549"/>
              <a:gd name="connsiteX2924" fmla="*/ 1867793 w 1998270"/>
              <a:gd name="connsiteY2924" fmla="*/ 946930 h 1996549"/>
              <a:gd name="connsiteX2925" fmla="*/ 1847667 w 1998270"/>
              <a:gd name="connsiteY2925" fmla="*/ 966715 h 1996549"/>
              <a:gd name="connsiteX2926" fmla="*/ 1847496 w 1998270"/>
              <a:gd name="connsiteY2926" fmla="*/ 966715 h 1996549"/>
              <a:gd name="connsiteX2927" fmla="*/ 1827541 w 1998270"/>
              <a:gd name="connsiteY2927" fmla="*/ 946760 h 1996549"/>
              <a:gd name="connsiteX2928" fmla="*/ 1847667 w 1998270"/>
              <a:gd name="connsiteY2928" fmla="*/ 926634 h 1996549"/>
              <a:gd name="connsiteX2929" fmla="*/ 1786606 w 1998270"/>
              <a:gd name="connsiteY2929" fmla="*/ 926630 h 1996549"/>
              <a:gd name="connsiteX2930" fmla="*/ 1806732 w 1998270"/>
              <a:gd name="connsiteY2930" fmla="*/ 946760 h 1996549"/>
              <a:gd name="connsiteX2931" fmla="*/ 1806732 w 1998270"/>
              <a:gd name="connsiteY2931" fmla="*/ 946929 h 1996549"/>
              <a:gd name="connsiteX2932" fmla="*/ 1786606 w 1998270"/>
              <a:gd name="connsiteY2932" fmla="*/ 966714 h 1996549"/>
              <a:gd name="connsiteX2933" fmla="*/ 1786436 w 1998270"/>
              <a:gd name="connsiteY2933" fmla="*/ 966714 h 1996549"/>
              <a:gd name="connsiteX2934" fmla="*/ 1766481 w 1998270"/>
              <a:gd name="connsiteY2934" fmla="*/ 946760 h 1996549"/>
              <a:gd name="connsiteX2935" fmla="*/ 1786265 w 1998270"/>
              <a:gd name="connsiteY2935" fmla="*/ 926634 h 1996549"/>
              <a:gd name="connsiteX2936" fmla="*/ 1786606 w 1998270"/>
              <a:gd name="connsiteY2936" fmla="*/ 926630 h 1996549"/>
              <a:gd name="connsiteX2937" fmla="*/ 5629 w 1998270"/>
              <a:gd name="connsiteY2937" fmla="*/ 881778 h 1996549"/>
              <a:gd name="connsiteX2938" fmla="*/ 9210 w 1998270"/>
              <a:gd name="connsiteY2938" fmla="*/ 885359 h 1996549"/>
              <a:gd name="connsiteX2939" fmla="*/ 5629 w 1998270"/>
              <a:gd name="connsiteY2939" fmla="*/ 888942 h 1996549"/>
              <a:gd name="connsiteX2940" fmla="*/ 2047 w 1998270"/>
              <a:gd name="connsiteY2940" fmla="*/ 885359 h 1996549"/>
              <a:gd name="connsiteX2941" fmla="*/ 5629 w 1998270"/>
              <a:gd name="connsiteY2941" fmla="*/ 881778 h 1996549"/>
              <a:gd name="connsiteX2942" fmla="*/ 67029 w 1998270"/>
              <a:gd name="connsiteY2942" fmla="*/ 880242 h 1996549"/>
              <a:gd name="connsiteX2943" fmla="*/ 67371 w 1998270"/>
              <a:gd name="connsiteY2943" fmla="*/ 880242 h 1996549"/>
              <a:gd name="connsiteX2944" fmla="*/ 72146 w 1998270"/>
              <a:gd name="connsiteY2944" fmla="*/ 885359 h 1996549"/>
              <a:gd name="connsiteX2945" fmla="*/ 67029 w 1998270"/>
              <a:gd name="connsiteY2945" fmla="*/ 890476 h 1996549"/>
              <a:gd name="connsiteX2946" fmla="*/ 61913 w 1998270"/>
              <a:gd name="connsiteY2946" fmla="*/ 885359 h 1996549"/>
              <a:gd name="connsiteX2947" fmla="*/ 67029 w 1998270"/>
              <a:gd name="connsiteY2947" fmla="*/ 880242 h 1996549"/>
              <a:gd name="connsiteX2948" fmla="*/ 129113 w 1998270"/>
              <a:gd name="connsiteY2948" fmla="*/ 879389 h 1996549"/>
              <a:gd name="connsiteX2949" fmla="*/ 129454 w 1998270"/>
              <a:gd name="connsiteY2949" fmla="*/ 879389 h 1996549"/>
              <a:gd name="connsiteX2950" fmla="*/ 135083 w 1998270"/>
              <a:gd name="connsiteY2950" fmla="*/ 885359 h 1996549"/>
              <a:gd name="connsiteX2951" fmla="*/ 129113 w 1998270"/>
              <a:gd name="connsiteY2951" fmla="*/ 891328 h 1996549"/>
              <a:gd name="connsiteX2952" fmla="*/ 123144 w 1998270"/>
              <a:gd name="connsiteY2952" fmla="*/ 885359 h 1996549"/>
              <a:gd name="connsiteX2953" fmla="*/ 129113 w 1998270"/>
              <a:gd name="connsiteY2953" fmla="*/ 879389 h 1996549"/>
              <a:gd name="connsiteX2954" fmla="*/ 189832 w 1998270"/>
              <a:gd name="connsiteY2954" fmla="*/ 878708 h 1996549"/>
              <a:gd name="connsiteX2955" fmla="*/ 190173 w 1998270"/>
              <a:gd name="connsiteY2955" fmla="*/ 878708 h 1996549"/>
              <a:gd name="connsiteX2956" fmla="*/ 196484 w 1998270"/>
              <a:gd name="connsiteY2956" fmla="*/ 885359 h 1996549"/>
              <a:gd name="connsiteX2957" fmla="*/ 189832 w 1998270"/>
              <a:gd name="connsiteY2957" fmla="*/ 892011 h 1996549"/>
              <a:gd name="connsiteX2958" fmla="*/ 183181 w 1998270"/>
              <a:gd name="connsiteY2958" fmla="*/ 885359 h 1996549"/>
              <a:gd name="connsiteX2959" fmla="*/ 189832 w 1998270"/>
              <a:gd name="connsiteY2959" fmla="*/ 878708 h 1996549"/>
              <a:gd name="connsiteX2960" fmla="*/ 312635 w 1998270"/>
              <a:gd name="connsiteY2960" fmla="*/ 877343 h 1996549"/>
              <a:gd name="connsiteX2961" fmla="*/ 312976 w 1998270"/>
              <a:gd name="connsiteY2961" fmla="*/ 877343 h 1996549"/>
              <a:gd name="connsiteX2962" fmla="*/ 320821 w 1998270"/>
              <a:gd name="connsiteY2962" fmla="*/ 885530 h 1996549"/>
              <a:gd name="connsiteX2963" fmla="*/ 312635 w 1998270"/>
              <a:gd name="connsiteY2963" fmla="*/ 893716 h 1996549"/>
              <a:gd name="connsiteX2964" fmla="*/ 304448 w 1998270"/>
              <a:gd name="connsiteY2964" fmla="*/ 885530 h 1996549"/>
              <a:gd name="connsiteX2965" fmla="*/ 312635 w 1998270"/>
              <a:gd name="connsiteY2965" fmla="*/ 877343 h 1996549"/>
              <a:gd name="connsiteX2966" fmla="*/ 251233 w 1998270"/>
              <a:gd name="connsiteY2966" fmla="*/ 877343 h 1996549"/>
              <a:gd name="connsiteX2967" fmla="*/ 258567 w 1998270"/>
              <a:gd name="connsiteY2967" fmla="*/ 884676 h 1996549"/>
              <a:gd name="connsiteX2968" fmla="*/ 251233 w 1998270"/>
              <a:gd name="connsiteY2968" fmla="*/ 892011 h 1996549"/>
              <a:gd name="connsiteX2969" fmla="*/ 243900 w 1998270"/>
              <a:gd name="connsiteY2969" fmla="*/ 884676 h 1996549"/>
              <a:gd name="connsiteX2970" fmla="*/ 251233 w 1998270"/>
              <a:gd name="connsiteY2970" fmla="*/ 877343 h 1996549"/>
              <a:gd name="connsiteX2971" fmla="*/ 374402 w 1998270"/>
              <a:gd name="connsiteY2971" fmla="*/ 876357 h 1996549"/>
              <a:gd name="connsiteX2972" fmla="*/ 383271 w 1998270"/>
              <a:gd name="connsiteY2972" fmla="*/ 885226 h 1996549"/>
              <a:gd name="connsiteX2973" fmla="*/ 374402 w 1998270"/>
              <a:gd name="connsiteY2973" fmla="*/ 894095 h 1996549"/>
              <a:gd name="connsiteX2974" fmla="*/ 365533 w 1998270"/>
              <a:gd name="connsiteY2974" fmla="*/ 885226 h 1996549"/>
              <a:gd name="connsiteX2975" fmla="*/ 374402 w 1998270"/>
              <a:gd name="connsiteY2975" fmla="*/ 876357 h 1996549"/>
              <a:gd name="connsiteX2976" fmla="*/ 436120 w 1998270"/>
              <a:gd name="connsiteY2976" fmla="*/ 875808 h 1996549"/>
              <a:gd name="connsiteX2977" fmla="*/ 445671 w 1998270"/>
              <a:gd name="connsiteY2977" fmla="*/ 884848 h 1996549"/>
              <a:gd name="connsiteX2978" fmla="*/ 436120 w 1998270"/>
              <a:gd name="connsiteY2978" fmla="*/ 894399 h 1996549"/>
              <a:gd name="connsiteX2979" fmla="*/ 426569 w 1998270"/>
              <a:gd name="connsiteY2979" fmla="*/ 885359 h 1996549"/>
              <a:gd name="connsiteX2980" fmla="*/ 436120 w 1998270"/>
              <a:gd name="connsiteY2980" fmla="*/ 875808 h 1996549"/>
              <a:gd name="connsiteX2981" fmla="*/ 496838 w 1998270"/>
              <a:gd name="connsiteY2981" fmla="*/ 875126 h 1996549"/>
              <a:gd name="connsiteX2982" fmla="*/ 507072 w 1998270"/>
              <a:gd name="connsiteY2982" fmla="*/ 885359 h 1996549"/>
              <a:gd name="connsiteX2983" fmla="*/ 496838 w 1998270"/>
              <a:gd name="connsiteY2983" fmla="*/ 895593 h 1996549"/>
              <a:gd name="connsiteX2984" fmla="*/ 486605 w 1998270"/>
              <a:gd name="connsiteY2984" fmla="*/ 885359 h 1996549"/>
              <a:gd name="connsiteX2985" fmla="*/ 496838 w 1998270"/>
              <a:gd name="connsiteY2985" fmla="*/ 875126 h 1996549"/>
              <a:gd name="connsiteX2986" fmla="*/ 558240 w 1998270"/>
              <a:gd name="connsiteY2986" fmla="*/ 874273 h 1996549"/>
              <a:gd name="connsiteX2987" fmla="*/ 569326 w 1998270"/>
              <a:gd name="connsiteY2987" fmla="*/ 885359 h 1996549"/>
              <a:gd name="connsiteX2988" fmla="*/ 558240 w 1998270"/>
              <a:gd name="connsiteY2988" fmla="*/ 896446 h 1996549"/>
              <a:gd name="connsiteX2989" fmla="*/ 547154 w 1998270"/>
              <a:gd name="connsiteY2989" fmla="*/ 885359 h 1996549"/>
              <a:gd name="connsiteX2990" fmla="*/ 558240 w 1998270"/>
              <a:gd name="connsiteY2990" fmla="*/ 874273 h 1996549"/>
              <a:gd name="connsiteX2991" fmla="*/ 619641 w 1998270"/>
              <a:gd name="connsiteY2991" fmla="*/ 873591 h 1996549"/>
              <a:gd name="connsiteX2992" fmla="*/ 631410 w 1998270"/>
              <a:gd name="connsiteY2992" fmla="*/ 885359 h 1996549"/>
              <a:gd name="connsiteX2993" fmla="*/ 619641 w 1998270"/>
              <a:gd name="connsiteY2993" fmla="*/ 897129 h 1996549"/>
              <a:gd name="connsiteX2994" fmla="*/ 607873 w 1998270"/>
              <a:gd name="connsiteY2994" fmla="*/ 885359 h 1996549"/>
              <a:gd name="connsiteX2995" fmla="*/ 619641 w 1998270"/>
              <a:gd name="connsiteY2995" fmla="*/ 873591 h 1996549"/>
              <a:gd name="connsiteX2996" fmla="*/ 681042 w 1998270"/>
              <a:gd name="connsiteY2996" fmla="*/ 872910 h 1996549"/>
              <a:gd name="connsiteX2997" fmla="*/ 681383 w 1998270"/>
              <a:gd name="connsiteY2997" fmla="*/ 872910 h 1996549"/>
              <a:gd name="connsiteX2998" fmla="*/ 693493 w 1998270"/>
              <a:gd name="connsiteY2998" fmla="*/ 885359 h 1996549"/>
              <a:gd name="connsiteX2999" fmla="*/ 681042 w 1998270"/>
              <a:gd name="connsiteY2999" fmla="*/ 897810 h 1996549"/>
              <a:gd name="connsiteX3000" fmla="*/ 668592 w 1998270"/>
              <a:gd name="connsiteY3000" fmla="*/ 885359 h 1996549"/>
              <a:gd name="connsiteX3001" fmla="*/ 681042 w 1998270"/>
              <a:gd name="connsiteY3001" fmla="*/ 872910 h 1996549"/>
              <a:gd name="connsiteX3002" fmla="*/ 743125 w 1998270"/>
              <a:gd name="connsiteY3002" fmla="*/ 872227 h 1996549"/>
              <a:gd name="connsiteX3003" fmla="*/ 743466 w 1998270"/>
              <a:gd name="connsiteY3003" fmla="*/ 872227 h 1996549"/>
              <a:gd name="connsiteX3004" fmla="*/ 756258 w 1998270"/>
              <a:gd name="connsiteY3004" fmla="*/ 885359 h 1996549"/>
              <a:gd name="connsiteX3005" fmla="*/ 743125 w 1998270"/>
              <a:gd name="connsiteY3005" fmla="*/ 898493 h 1996549"/>
              <a:gd name="connsiteX3006" fmla="*/ 729993 w 1998270"/>
              <a:gd name="connsiteY3006" fmla="*/ 885359 h 1996549"/>
              <a:gd name="connsiteX3007" fmla="*/ 743125 w 1998270"/>
              <a:gd name="connsiteY3007" fmla="*/ 872227 h 1996549"/>
              <a:gd name="connsiteX3008" fmla="*/ 804211 w 1998270"/>
              <a:gd name="connsiteY3008" fmla="*/ 871410 h 1996549"/>
              <a:gd name="connsiteX3009" fmla="*/ 818027 w 1998270"/>
              <a:gd name="connsiteY3009" fmla="*/ 885225 h 1996549"/>
              <a:gd name="connsiteX3010" fmla="*/ 804211 w 1998270"/>
              <a:gd name="connsiteY3010" fmla="*/ 899041 h 1996549"/>
              <a:gd name="connsiteX3011" fmla="*/ 790396 w 1998270"/>
              <a:gd name="connsiteY3011" fmla="*/ 885225 h 1996549"/>
              <a:gd name="connsiteX3012" fmla="*/ 804211 w 1998270"/>
              <a:gd name="connsiteY3012" fmla="*/ 871410 h 1996549"/>
              <a:gd name="connsiteX3013" fmla="*/ 865246 w 1998270"/>
              <a:gd name="connsiteY3013" fmla="*/ 871033 h 1996549"/>
              <a:gd name="connsiteX3014" fmla="*/ 865587 w 1998270"/>
              <a:gd name="connsiteY3014" fmla="*/ 871033 h 1996549"/>
              <a:gd name="connsiteX3015" fmla="*/ 879573 w 1998270"/>
              <a:gd name="connsiteY3015" fmla="*/ 885359 h 1996549"/>
              <a:gd name="connsiteX3016" fmla="*/ 865246 w 1998270"/>
              <a:gd name="connsiteY3016" fmla="*/ 899687 h 1996549"/>
              <a:gd name="connsiteX3017" fmla="*/ 850920 w 1998270"/>
              <a:gd name="connsiteY3017" fmla="*/ 885359 h 1996549"/>
              <a:gd name="connsiteX3018" fmla="*/ 865246 w 1998270"/>
              <a:gd name="connsiteY3018" fmla="*/ 871033 h 1996549"/>
              <a:gd name="connsiteX3019" fmla="*/ 926648 w 1998270"/>
              <a:gd name="connsiteY3019" fmla="*/ 870351 h 1996549"/>
              <a:gd name="connsiteX3020" fmla="*/ 926989 w 1998270"/>
              <a:gd name="connsiteY3020" fmla="*/ 870351 h 1996549"/>
              <a:gd name="connsiteX3021" fmla="*/ 941657 w 1998270"/>
              <a:gd name="connsiteY3021" fmla="*/ 885359 h 1996549"/>
              <a:gd name="connsiteX3022" fmla="*/ 941657 w 1998270"/>
              <a:gd name="connsiteY3022" fmla="*/ 885531 h 1996549"/>
              <a:gd name="connsiteX3023" fmla="*/ 926648 w 1998270"/>
              <a:gd name="connsiteY3023" fmla="*/ 900199 h 1996549"/>
              <a:gd name="connsiteX3024" fmla="*/ 911639 w 1998270"/>
              <a:gd name="connsiteY3024" fmla="*/ 885359 h 1996549"/>
              <a:gd name="connsiteX3025" fmla="*/ 926648 w 1998270"/>
              <a:gd name="connsiteY3025" fmla="*/ 870351 h 1996549"/>
              <a:gd name="connsiteX3026" fmla="*/ 988415 w 1998270"/>
              <a:gd name="connsiteY3026" fmla="*/ 869535 h 1996549"/>
              <a:gd name="connsiteX3027" fmla="*/ 1004107 w 1998270"/>
              <a:gd name="connsiteY3027" fmla="*/ 885225 h 1996549"/>
              <a:gd name="connsiteX3028" fmla="*/ 988415 w 1998270"/>
              <a:gd name="connsiteY3028" fmla="*/ 900917 h 1996549"/>
              <a:gd name="connsiteX3029" fmla="*/ 972724 w 1998270"/>
              <a:gd name="connsiteY3029" fmla="*/ 885225 h 1996549"/>
              <a:gd name="connsiteX3030" fmla="*/ 988415 w 1998270"/>
              <a:gd name="connsiteY3030" fmla="*/ 869535 h 1996549"/>
              <a:gd name="connsiteX3031" fmla="*/ 1050132 w 1998270"/>
              <a:gd name="connsiteY3031" fmla="*/ 869158 h 1996549"/>
              <a:gd name="connsiteX3032" fmla="*/ 1052247 w 1998270"/>
              <a:gd name="connsiteY3032" fmla="*/ 869158 h 1996549"/>
              <a:gd name="connsiteX3033" fmla="*/ 1067188 w 1998270"/>
              <a:gd name="connsiteY3033" fmla="*/ 886212 h 1996549"/>
              <a:gd name="connsiteX3034" fmla="*/ 1067153 w 1998270"/>
              <a:gd name="connsiteY3034" fmla="*/ 887269 h 1996549"/>
              <a:gd name="connsiteX3035" fmla="*/ 1050132 w 1998270"/>
              <a:gd name="connsiteY3035" fmla="*/ 902245 h 1996549"/>
              <a:gd name="connsiteX3036" fmla="*/ 1033929 w 1998270"/>
              <a:gd name="connsiteY3036" fmla="*/ 886212 h 1996549"/>
              <a:gd name="connsiteX3037" fmla="*/ 1050132 w 1998270"/>
              <a:gd name="connsiteY3037" fmla="*/ 869158 h 1996549"/>
              <a:gd name="connsiteX3038" fmla="*/ 1110851 w 1998270"/>
              <a:gd name="connsiteY3038" fmla="*/ 868474 h 1996549"/>
              <a:gd name="connsiteX3039" fmla="*/ 1127907 w 1998270"/>
              <a:gd name="connsiteY3039" fmla="*/ 885529 h 1996549"/>
              <a:gd name="connsiteX3040" fmla="*/ 1110851 w 1998270"/>
              <a:gd name="connsiteY3040" fmla="*/ 902585 h 1996549"/>
              <a:gd name="connsiteX3041" fmla="*/ 1093796 w 1998270"/>
              <a:gd name="connsiteY3041" fmla="*/ 885529 h 1996549"/>
              <a:gd name="connsiteX3042" fmla="*/ 1110851 w 1998270"/>
              <a:gd name="connsiteY3042" fmla="*/ 868474 h 1996549"/>
              <a:gd name="connsiteX3043" fmla="*/ 1172252 w 1998270"/>
              <a:gd name="connsiteY3043" fmla="*/ 867963 h 1996549"/>
              <a:gd name="connsiteX3044" fmla="*/ 1189308 w 1998270"/>
              <a:gd name="connsiteY3044" fmla="*/ 885019 h 1996549"/>
              <a:gd name="connsiteX3045" fmla="*/ 1172252 w 1998270"/>
              <a:gd name="connsiteY3045" fmla="*/ 902075 h 1996549"/>
              <a:gd name="connsiteX3046" fmla="*/ 1155197 w 1998270"/>
              <a:gd name="connsiteY3046" fmla="*/ 885019 h 1996549"/>
              <a:gd name="connsiteX3047" fmla="*/ 1172252 w 1998270"/>
              <a:gd name="connsiteY3047" fmla="*/ 867963 h 1996549"/>
              <a:gd name="connsiteX3048" fmla="*/ 1234523 w 1998270"/>
              <a:gd name="connsiteY3048" fmla="*/ 867429 h 1996549"/>
              <a:gd name="connsiteX3049" fmla="*/ 1251562 w 1998270"/>
              <a:gd name="connsiteY3049" fmla="*/ 884506 h 1996549"/>
              <a:gd name="connsiteX3050" fmla="*/ 1251545 w 1998270"/>
              <a:gd name="connsiteY3050" fmla="*/ 885382 h 1996549"/>
              <a:gd name="connsiteX3051" fmla="*/ 1233654 w 1998270"/>
              <a:gd name="connsiteY3051" fmla="*/ 901563 h 1996549"/>
              <a:gd name="connsiteX3052" fmla="*/ 1232784 w 1998270"/>
              <a:gd name="connsiteY3052" fmla="*/ 901584 h 1996549"/>
              <a:gd name="connsiteX3053" fmla="*/ 1215745 w 1998270"/>
              <a:gd name="connsiteY3053" fmla="*/ 884506 h 1996549"/>
              <a:gd name="connsiteX3054" fmla="*/ 1215762 w 1998270"/>
              <a:gd name="connsiteY3054" fmla="*/ 883632 h 1996549"/>
              <a:gd name="connsiteX3055" fmla="*/ 1233654 w 1998270"/>
              <a:gd name="connsiteY3055" fmla="*/ 867453 h 1996549"/>
              <a:gd name="connsiteX3056" fmla="*/ 1234523 w 1998270"/>
              <a:gd name="connsiteY3056" fmla="*/ 867429 h 1996549"/>
              <a:gd name="connsiteX3057" fmla="*/ 1971152 w 1998270"/>
              <a:gd name="connsiteY3057" fmla="*/ 867110 h 1996549"/>
              <a:gd name="connsiteX3058" fmla="*/ 1988207 w 1998270"/>
              <a:gd name="connsiteY3058" fmla="*/ 885359 h 1996549"/>
              <a:gd name="connsiteX3059" fmla="*/ 1971152 w 1998270"/>
              <a:gd name="connsiteY3059" fmla="*/ 903439 h 1996549"/>
              <a:gd name="connsiteX3060" fmla="*/ 1970981 w 1998270"/>
              <a:gd name="connsiteY3060" fmla="*/ 903440 h 1996549"/>
              <a:gd name="connsiteX3061" fmla="*/ 1952902 w 1998270"/>
              <a:gd name="connsiteY3061" fmla="*/ 885359 h 1996549"/>
              <a:gd name="connsiteX3062" fmla="*/ 1971152 w 1998270"/>
              <a:gd name="connsiteY3062" fmla="*/ 867110 h 1996549"/>
              <a:gd name="connsiteX3063" fmla="*/ 1295055 w 1998270"/>
              <a:gd name="connsiteY3063" fmla="*/ 866939 h 1996549"/>
              <a:gd name="connsiteX3064" fmla="*/ 1313475 w 1998270"/>
              <a:gd name="connsiteY3064" fmla="*/ 885359 h 1996549"/>
              <a:gd name="connsiteX3065" fmla="*/ 1313475 w 1998270"/>
              <a:gd name="connsiteY3065" fmla="*/ 885529 h 1996549"/>
              <a:gd name="connsiteX3066" fmla="*/ 1295055 w 1998270"/>
              <a:gd name="connsiteY3066" fmla="*/ 903609 h 1996549"/>
              <a:gd name="connsiteX3067" fmla="*/ 1276635 w 1998270"/>
              <a:gd name="connsiteY3067" fmla="*/ 885359 h 1996549"/>
              <a:gd name="connsiteX3068" fmla="*/ 1295055 w 1998270"/>
              <a:gd name="connsiteY3068" fmla="*/ 866939 h 1996549"/>
              <a:gd name="connsiteX3069" fmla="*/ 1357138 w 1998270"/>
              <a:gd name="connsiteY3069" fmla="*/ 866598 h 1996549"/>
              <a:gd name="connsiteX3070" fmla="*/ 1375900 w 1998270"/>
              <a:gd name="connsiteY3070" fmla="*/ 885359 h 1996549"/>
              <a:gd name="connsiteX3071" fmla="*/ 1375900 w 1998270"/>
              <a:gd name="connsiteY3071" fmla="*/ 885530 h 1996549"/>
              <a:gd name="connsiteX3072" fmla="*/ 1357138 w 1998270"/>
              <a:gd name="connsiteY3072" fmla="*/ 903951 h 1996549"/>
              <a:gd name="connsiteX3073" fmla="*/ 1338377 w 1998270"/>
              <a:gd name="connsiteY3073" fmla="*/ 885359 h 1996549"/>
              <a:gd name="connsiteX3074" fmla="*/ 1357138 w 1998270"/>
              <a:gd name="connsiteY3074" fmla="*/ 866598 h 1996549"/>
              <a:gd name="connsiteX3075" fmla="*/ 1417858 w 1998270"/>
              <a:gd name="connsiteY3075" fmla="*/ 866088 h 1996549"/>
              <a:gd name="connsiteX3076" fmla="*/ 1418199 w 1998270"/>
              <a:gd name="connsiteY3076" fmla="*/ 866088 h 1996549"/>
              <a:gd name="connsiteX3077" fmla="*/ 1437131 w 1998270"/>
              <a:gd name="connsiteY3077" fmla="*/ 885359 h 1996549"/>
              <a:gd name="connsiteX3078" fmla="*/ 1437131 w 1998270"/>
              <a:gd name="connsiteY3078" fmla="*/ 885530 h 1996549"/>
              <a:gd name="connsiteX3079" fmla="*/ 1417858 w 1998270"/>
              <a:gd name="connsiteY3079" fmla="*/ 904461 h 1996549"/>
              <a:gd name="connsiteX3080" fmla="*/ 1398585 w 1998270"/>
              <a:gd name="connsiteY3080" fmla="*/ 885359 h 1996549"/>
              <a:gd name="connsiteX3081" fmla="*/ 1417858 w 1998270"/>
              <a:gd name="connsiteY3081" fmla="*/ 866088 h 1996549"/>
              <a:gd name="connsiteX3082" fmla="*/ 1479258 w 1998270"/>
              <a:gd name="connsiteY3082" fmla="*/ 865746 h 1996549"/>
              <a:gd name="connsiteX3083" fmla="*/ 1479429 w 1998270"/>
              <a:gd name="connsiteY3083" fmla="*/ 865746 h 1996549"/>
              <a:gd name="connsiteX3084" fmla="*/ 1498702 w 1998270"/>
              <a:gd name="connsiteY3084" fmla="*/ 885360 h 1996549"/>
              <a:gd name="connsiteX3085" fmla="*/ 1498702 w 1998270"/>
              <a:gd name="connsiteY3085" fmla="*/ 885530 h 1996549"/>
              <a:gd name="connsiteX3086" fmla="*/ 1479088 w 1998270"/>
              <a:gd name="connsiteY3086" fmla="*/ 904804 h 1996549"/>
              <a:gd name="connsiteX3087" fmla="*/ 1459474 w 1998270"/>
              <a:gd name="connsiteY3087" fmla="*/ 885360 h 1996549"/>
              <a:gd name="connsiteX3088" fmla="*/ 1459474 w 1998270"/>
              <a:gd name="connsiteY3088" fmla="*/ 885189 h 1996549"/>
              <a:gd name="connsiteX3089" fmla="*/ 1479258 w 1998270"/>
              <a:gd name="connsiteY3089" fmla="*/ 865746 h 1996549"/>
              <a:gd name="connsiteX3090" fmla="*/ 1540660 w 1998270"/>
              <a:gd name="connsiteY3090" fmla="*/ 865404 h 1996549"/>
              <a:gd name="connsiteX3091" fmla="*/ 1560615 w 1998270"/>
              <a:gd name="connsiteY3091" fmla="*/ 885359 h 1996549"/>
              <a:gd name="connsiteX3092" fmla="*/ 1560615 w 1998270"/>
              <a:gd name="connsiteY3092" fmla="*/ 885529 h 1996549"/>
              <a:gd name="connsiteX3093" fmla="*/ 1540660 w 1998270"/>
              <a:gd name="connsiteY3093" fmla="*/ 905145 h 1996549"/>
              <a:gd name="connsiteX3094" fmla="*/ 1520705 w 1998270"/>
              <a:gd name="connsiteY3094" fmla="*/ 885359 h 1996549"/>
              <a:gd name="connsiteX3095" fmla="*/ 1540660 w 1998270"/>
              <a:gd name="connsiteY3095" fmla="*/ 865404 h 1996549"/>
              <a:gd name="connsiteX3096" fmla="*/ 1602061 w 1998270"/>
              <a:gd name="connsiteY3096" fmla="*/ 865064 h 1996549"/>
              <a:gd name="connsiteX3097" fmla="*/ 1622357 w 1998270"/>
              <a:gd name="connsiteY3097" fmla="*/ 885359 h 1996549"/>
              <a:gd name="connsiteX3098" fmla="*/ 1622357 w 1998270"/>
              <a:gd name="connsiteY3098" fmla="*/ 885530 h 1996549"/>
              <a:gd name="connsiteX3099" fmla="*/ 1602061 w 1998270"/>
              <a:gd name="connsiteY3099" fmla="*/ 905485 h 1996549"/>
              <a:gd name="connsiteX3100" fmla="*/ 1581765 w 1998270"/>
              <a:gd name="connsiteY3100" fmla="*/ 885359 h 1996549"/>
              <a:gd name="connsiteX3101" fmla="*/ 1602061 w 1998270"/>
              <a:gd name="connsiteY3101" fmla="*/ 865064 h 1996549"/>
              <a:gd name="connsiteX3102" fmla="*/ 1664145 w 1998270"/>
              <a:gd name="connsiteY3102" fmla="*/ 864722 h 1996549"/>
              <a:gd name="connsiteX3103" fmla="*/ 1684783 w 1998270"/>
              <a:gd name="connsiteY3103" fmla="*/ 885359 h 1996549"/>
              <a:gd name="connsiteX3104" fmla="*/ 1664145 w 1998270"/>
              <a:gd name="connsiteY3104" fmla="*/ 905827 h 1996549"/>
              <a:gd name="connsiteX3105" fmla="*/ 1643508 w 1998270"/>
              <a:gd name="connsiteY3105" fmla="*/ 885359 h 1996549"/>
              <a:gd name="connsiteX3106" fmla="*/ 1664145 w 1998270"/>
              <a:gd name="connsiteY3106" fmla="*/ 864722 h 1996549"/>
              <a:gd name="connsiteX3107" fmla="*/ 1786265 w 1998270"/>
              <a:gd name="connsiteY3107" fmla="*/ 864553 h 1996549"/>
              <a:gd name="connsiteX3108" fmla="*/ 1786606 w 1998270"/>
              <a:gd name="connsiteY3108" fmla="*/ 864553 h 1996549"/>
              <a:gd name="connsiteX3109" fmla="*/ 1807073 w 1998270"/>
              <a:gd name="connsiteY3109" fmla="*/ 885359 h 1996549"/>
              <a:gd name="connsiteX3110" fmla="*/ 1807073 w 1998270"/>
              <a:gd name="connsiteY3110" fmla="*/ 885530 h 1996549"/>
              <a:gd name="connsiteX3111" fmla="*/ 1786265 w 1998270"/>
              <a:gd name="connsiteY3111" fmla="*/ 905998 h 1996549"/>
              <a:gd name="connsiteX3112" fmla="*/ 1765457 w 1998270"/>
              <a:gd name="connsiteY3112" fmla="*/ 885359 h 1996549"/>
              <a:gd name="connsiteX3113" fmla="*/ 1786265 w 1998270"/>
              <a:gd name="connsiteY3113" fmla="*/ 864553 h 1996549"/>
              <a:gd name="connsiteX3114" fmla="*/ 1724864 w 1998270"/>
              <a:gd name="connsiteY3114" fmla="*/ 864553 h 1996549"/>
              <a:gd name="connsiteX3115" fmla="*/ 1725205 w 1998270"/>
              <a:gd name="connsiteY3115" fmla="*/ 864553 h 1996549"/>
              <a:gd name="connsiteX3116" fmla="*/ 1745672 w 1998270"/>
              <a:gd name="connsiteY3116" fmla="*/ 885359 h 1996549"/>
              <a:gd name="connsiteX3117" fmla="*/ 1745672 w 1998270"/>
              <a:gd name="connsiteY3117" fmla="*/ 885530 h 1996549"/>
              <a:gd name="connsiteX3118" fmla="*/ 1724864 w 1998270"/>
              <a:gd name="connsiteY3118" fmla="*/ 905998 h 1996549"/>
              <a:gd name="connsiteX3119" fmla="*/ 1704056 w 1998270"/>
              <a:gd name="connsiteY3119" fmla="*/ 885359 h 1996549"/>
              <a:gd name="connsiteX3120" fmla="*/ 1724864 w 1998270"/>
              <a:gd name="connsiteY3120" fmla="*/ 864553 h 1996549"/>
              <a:gd name="connsiteX3121" fmla="*/ 1909067 w 1998270"/>
              <a:gd name="connsiteY3121" fmla="*/ 864382 h 1996549"/>
              <a:gd name="connsiteX3122" fmla="*/ 1930046 w 1998270"/>
              <a:gd name="connsiteY3122" fmla="*/ 885359 h 1996549"/>
              <a:gd name="connsiteX3123" fmla="*/ 1909067 w 1998270"/>
              <a:gd name="connsiteY3123" fmla="*/ 906168 h 1996549"/>
              <a:gd name="connsiteX3124" fmla="*/ 1888089 w 1998270"/>
              <a:gd name="connsiteY3124" fmla="*/ 885359 h 1996549"/>
              <a:gd name="connsiteX3125" fmla="*/ 1909067 w 1998270"/>
              <a:gd name="connsiteY3125" fmla="*/ 864382 h 1996549"/>
              <a:gd name="connsiteX3126" fmla="*/ 1847667 w 1998270"/>
              <a:gd name="connsiteY3126" fmla="*/ 864382 h 1996549"/>
              <a:gd name="connsiteX3127" fmla="*/ 1847837 w 1998270"/>
              <a:gd name="connsiteY3127" fmla="*/ 864382 h 1996549"/>
              <a:gd name="connsiteX3128" fmla="*/ 1868816 w 1998270"/>
              <a:gd name="connsiteY3128" fmla="*/ 885359 h 1996549"/>
              <a:gd name="connsiteX3129" fmla="*/ 1868816 w 1998270"/>
              <a:gd name="connsiteY3129" fmla="*/ 885362 h 1996549"/>
              <a:gd name="connsiteX3130" fmla="*/ 1847667 w 1998270"/>
              <a:gd name="connsiteY3130" fmla="*/ 906168 h 1996549"/>
              <a:gd name="connsiteX3131" fmla="*/ 1826688 w 1998270"/>
              <a:gd name="connsiteY3131" fmla="*/ 885359 h 1996549"/>
              <a:gd name="connsiteX3132" fmla="*/ 1847667 w 1998270"/>
              <a:gd name="connsiteY3132" fmla="*/ 864382 h 1996549"/>
              <a:gd name="connsiteX3133" fmla="*/ 5629 w 1998270"/>
              <a:gd name="connsiteY3133" fmla="*/ 820036 h 1996549"/>
              <a:gd name="connsiteX3134" fmla="*/ 9551 w 1998270"/>
              <a:gd name="connsiteY3134" fmla="*/ 823959 h 1996549"/>
              <a:gd name="connsiteX3135" fmla="*/ 5629 w 1998270"/>
              <a:gd name="connsiteY3135" fmla="*/ 827882 h 1996549"/>
              <a:gd name="connsiteX3136" fmla="*/ 1706 w 1998270"/>
              <a:gd name="connsiteY3136" fmla="*/ 823959 h 1996549"/>
              <a:gd name="connsiteX3137" fmla="*/ 5629 w 1998270"/>
              <a:gd name="connsiteY3137" fmla="*/ 820036 h 1996549"/>
              <a:gd name="connsiteX3138" fmla="*/ 67029 w 1998270"/>
              <a:gd name="connsiteY3138" fmla="*/ 818500 h 1996549"/>
              <a:gd name="connsiteX3139" fmla="*/ 72487 w 1998270"/>
              <a:gd name="connsiteY3139" fmla="*/ 823959 h 1996549"/>
              <a:gd name="connsiteX3140" fmla="*/ 67029 w 1998270"/>
              <a:gd name="connsiteY3140" fmla="*/ 829417 h 1996549"/>
              <a:gd name="connsiteX3141" fmla="*/ 61572 w 1998270"/>
              <a:gd name="connsiteY3141" fmla="*/ 823959 h 1996549"/>
              <a:gd name="connsiteX3142" fmla="*/ 67029 w 1998270"/>
              <a:gd name="connsiteY3142" fmla="*/ 818500 h 1996549"/>
              <a:gd name="connsiteX3143" fmla="*/ 129113 w 1998270"/>
              <a:gd name="connsiteY3143" fmla="*/ 817648 h 1996549"/>
              <a:gd name="connsiteX3144" fmla="*/ 129454 w 1998270"/>
              <a:gd name="connsiteY3144" fmla="*/ 817648 h 1996549"/>
              <a:gd name="connsiteX3145" fmla="*/ 135424 w 1998270"/>
              <a:gd name="connsiteY3145" fmla="*/ 823960 h 1996549"/>
              <a:gd name="connsiteX3146" fmla="*/ 129113 w 1998270"/>
              <a:gd name="connsiteY3146" fmla="*/ 830270 h 1996549"/>
              <a:gd name="connsiteX3147" fmla="*/ 122803 w 1998270"/>
              <a:gd name="connsiteY3147" fmla="*/ 823960 h 1996549"/>
              <a:gd name="connsiteX3148" fmla="*/ 129113 w 1998270"/>
              <a:gd name="connsiteY3148" fmla="*/ 817648 h 1996549"/>
              <a:gd name="connsiteX3149" fmla="*/ 190199 w 1998270"/>
              <a:gd name="connsiteY3149" fmla="*/ 816832 h 1996549"/>
              <a:gd name="connsiteX3150" fmla="*/ 197192 w 1998270"/>
              <a:gd name="connsiteY3150" fmla="*/ 823825 h 1996549"/>
              <a:gd name="connsiteX3151" fmla="*/ 190199 w 1998270"/>
              <a:gd name="connsiteY3151" fmla="*/ 830818 h 1996549"/>
              <a:gd name="connsiteX3152" fmla="*/ 183206 w 1998270"/>
              <a:gd name="connsiteY3152" fmla="*/ 823825 h 1996549"/>
              <a:gd name="connsiteX3153" fmla="*/ 190199 w 1998270"/>
              <a:gd name="connsiteY3153" fmla="*/ 816832 h 1996549"/>
              <a:gd name="connsiteX3154" fmla="*/ 251233 w 1998270"/>
              <a:gd name="connsiteY3154" fmla="*/ 816114 h 1996549"/>
              <a:gd name="connsiteX3155" fmla="*/ 251574 w 1998270"/>
              <a:gd name="connsiteY3155" fmla="*/ 816114 h 1996549"/>
              <a:gd name="connsiteX3156" fmla="*/ 259079 w 1998270"/>
              <a:gd name="connsiteY3156" fmla="*/ 823960 h 1996549"/>
              <a:gd name="connsiteX3157" fmla="*/ 251233 w 1998270"/>
              <a:gd name="connsiteY3157" fmla="*/ 831804 h 1996549"/>
              <a:gd name="connsiteX3158" fmla="*/ 243388 w 1998270"/>
              <a:gd name="connsiteY3158" fmla="*/ 823960 h 1996549"/>
              <a:gd name="connsiteX3159" fmla="*/ 251233 w 1998270"/>
              <a:gd name="connsiteY3159" fmla="*/ 816114 h 1996549"/>
              <a:gd name="connsiteX3160" fmla="*/ 312635 w 1998270"/>
              <a:gd name="connsiteY3160" fmla="*/ 815431 h 1996549"/>
              <a:gd name="connsiteX3161" fmla="*/ 321162 w 1998270"/>
              <a:gd name="connsiteY3161" fmla="*/ 823959 h 1996549"/>
              <a:gd name="connsiteX3162" fmla="*/ 312635 w 1998270"/>
              <a:gd name="connsiteY3162" fmla="*/ 832486 h 1996549"/>
              <a:gd name="connsiteX3163" fmla="*/ 304107 w 1998270"/>
              <a:gd name="connsiteY3163" fmla="*/ 823959 h 1996549"/>
              <a:gd name="connsiteX3164" fmla="*/ 312635 w 1998270"/>
              <a:gd name="connsiteY3164" fmla="*/ 815431 h 1996549"/>
              <a:gd name="connsiteX3165" fmla="*/ 374035 w 1998270"/>
              <a:gd name="connsiteY3165" fmla="*/ 814749 h 1996549"/>
              <a:gd name="connsiteX3166" fmla="*/ 383246 w 1998270"/>
              <a:gd name="connsiteY3166" fmla="*/ 823960 h 1996549"/>
              <a:gd name="connsiteX3167" fmla="*/ 374035 w 1998270"/>
              <a:gd name="connsiteY3167" fmla="*/ 833170 h 1996549"/>
              <a:gd name="connsiteX3168" fmla="*/ 364826 w 1998270"/>
              <a:gd name="connsiteY3168" fmla="*/ 823960 h 1996549"/>
              <a:gd name="connsiteX3169" fmla="*/ 374035 w 1998270"/>
              <a:gd name="connsiteY3169" fmla="*/ 814749 h 1996549"/>
              <a:gd name="connsiteX3170" fmla="*/ 436119 w 1998270"/>
              <a:gd name="connsiteY3170" fmla="*/ 813897 h 1996549"/>
              <a:gd name="connsiteX3171" fmla="*/ 436460 w 1998270"/>
              <a:gd name="connsiteY3171" fmla="*/ 813897 h 1996549"/>
              <a:gd name="connsiteX3172" fmla="*/ 446182 w 1998270"/>
              <a:gd name="connsiteY3172" fmla="*/ 823960 h 1996549"/>
              <a:gd name="connsiteX3173" fmla="*/ 436119 w 1998270"/>
              <a:gd name="connsiteY3173" fmla="*/ 834022 h 1996549"/>
              <a:gd name="connsiteX3174" fmla="*/ 426057 w 1998270"/>
              <a:gd name="connsiteY3174" fmla="*/ 823960 h 1996549"/>
              <a:gd name="connsiteX3175" fmla="*/ 436119 w 1998270"/>
              <a:gd name="connsiteY3175" fmla="*/ 813897 h 1996549"/>
              <a:gd name="connsiteX3176" fmla="*/ 497205 w 1998270"/>
              <a:gd name="connsiteY3176" fmla="*/ 813080 h 1996549"/>
              <a:gd name="connsiteX3177" fmla="*/ 507950 w 1998270"/>
              <a:gd name="connsiteY3177" fmla="*/ 823825 h 1996549"/>
              <a:gd name="connsiteX3178" fmla="*/ 497205 w 1998270"/>
              <a:gd name="connsiteY3178" fmla="*/ 834570 h 1996549"/>
              <a:gd name="connsiteX3179" fmla="*/ 486460 w 1998270"/>
              <a:gd name="connsiteY3179" fmla="*/ 823825 h 1996549"/>
              <a:gd name="connsiteX3180" fmla="*/ 497205 w 1998270"/>
              <a:gd name="connsiteY3180" fmla="*/ 813080 h 1996549"/>
              <a:gd name="connsiteX3181" fmla="*/ 558240 w 1998270"/>
              <a:gd name="connsiteY3181" fmla="*/ 812532 h 1996549"/>
              <a:gd name="connsiteX3182" fmla="*/ 569667 w 1998270"/>
              <a:gd name="connsiteY3182" fmla="*/ 823960 h 1996549"/>
              <a:gd name="connsiteX3183" fmla="*/ 558240 w 1998270"/>
              <a:gd name="connsiteY3183" fmla="*/ 835386 h 1996549"/>
              <a:gd name="connsiteX3184" fmla="*/ 546813 w 1998270"/>
              <a:gd name="connsiteY3184" fmla="*/ 823960 h 1996549"/>
              <a:gd name="connsiteX3185" fmla="*/ 558240 w 1998270"/>
              <a:gd name="connsiteY3185" fmla="*/ 812532 h 1996549"/>
              <a:gd name="connsiteX3186" fmla="*/ 619642 w 1998270"/>
              <a:gd name="connsiteY3186" fmla="*/ 811851 h 1996549"/>
              <a:gd name="connsiteX3187" fmla="*/ 631751 w 1998270"/>
              <a:gd name="connsiteY3187" fmla="*/ 823960 h 1996549"/>
              <a:gd name="connsiteX3188" fmla="*/ 619642 w 1998270"/>
              <a:gd name="connsiteY3188" fmla="*/ 836070 h 1996549"/>
              <a:gd name="connsiteX3189" fmla="*/ 607532 w 1998270"/>
              <a:gd name="connsiteY3189" fmla="*/ 823960 h 1996549"/>
              <a:gd name="connsiteX3190" fmla="*/ 619642 w 1998270"/>
              <a:gd name="connsiteY3190" fmla="*/ 811851 h 1996549"/>
              <a:gd name="connsiteX3191" fmla="*/ 681042 w 1998270"/>
              <a:gd name="connsiteY3191" fmla="*/ 811168 h 1996549"/>
              <a:gd name="connsiteX3192" fmla="*/ 681384 w 1998270"/>
              <a:gd name="connsiteY3192" fmla="*/ 811168 h 1996549"/>
              <a:gd name="connsiteX3193" fmla="*/ 693834 w 1998270"/>
              <a:gd name="connsiteY3193" fmla="*/ 823960 h 1996549"/>
              <a:gd name="connsiteX3194" fmla="*/ 681042 w 1998270"/>
              <a:gd name="connsiteY3194" fmla="*/ 836752 h 1996549"/>
              <a:gd name="connsiteX3195" fmla="*/ 668251 w 1998270"/>
              <a:gd name="connsiteY3195" fmla="*/ 823960 h 1996549"/>
              <a:gd name="connsiteX3196" fmla="*/ 681042 w 1998270"/>
              <a:gd name="connsiteY3196" fmla="*/ 811168 h 1996549"/>
              <a:gd name="connsiteX3197" fmla="*/ 743126 w 1998270"/>
              <a:gd name="connsiteY3197" fmla="*/ 810316 h 1996549"/>
              <a:gd name="connsiteX3198" fmla="*/ 756771 w 1998270"/>
              <a:gd name="connsiteY3198" fmla="*/ 823960 h 1996549"/>
              <a:gd name="connsiteX3199" fmla="*/ 743126 w 1998270"/>
              <a:gd name="connsiteY3199" fmla="*/ 837605 h 1996549"/>
              <a:gd name="connsiteX3200" fmla="*/ 729482 w 1998270"/>
              <a:gd name="connsiteY3200" fmla="*/ 823960 h 1996549"/>
              <a:gd name="connsiteX3201" fmla="*/ 743126 w 1998270"/>
              <a:gd name="connsiteY3201" fmla="*/ 810316 h 1996549"/>
              <a:gd name="connsiteX3202" fmla="*/ 926648 w 1998270"/>
              <a:gd name="connsiteY3202" fmla="*/ 809122 h 1996549"/>
              <a:gd name="connsiteX3203" fmla="*/ 942168 w 1998270"/>
              <a:gd name="connsiteY3203" fmla="*/ 824642 h 1996549"/>
              <a:gd name="connsiteX3204" fmla="*/ 942168 w 1998270"/>
              <a:gd name="connsiteY3204" fmla="*/ 824814 h 1996549"/>
              <a:gd name="connsiteX3205" fmla="*/ 926648 w 1998270"/>
              <a:gd name="connsiteY3205" fmla="*/ 839992 h 1996549"/>
              <a:gd name="connsiteX3206" fmla="*/ 926477 w 1998270"/>
              <a:gd name="connsiteY3206" fmla="*/ 839994 h 1996549"/>
              <a:gd name="connsiteX3207" fmla="*/ 911127 w 1998270"/>
              <a:gd name="connsiteY3207" fmla="*/ 824642 h 1996549"/>
              <a:gd name="connsiteX3208" fmla="*/ 926648 w 1998270"/>
              <a:gd name="connsiteY3208" fmla="*/ 809122 h 1996549"/>
              <a:gd name="connsiteX3209" fmla="*/ 865246 w 1998270"/>
              <a:gd name="connsiteY3209" fmla="*/ 809122 h 1996549"/>
              <a:gd name="connsiteX3210" fmla="*/ 880085 w 1998270"/>
              <a:gd name="connsiteY3210" fmla="*/ 823960 h 1996549"/>
              <a:gd name="connsiteX3211" fmla="*/ 865246 w 1998270"/>
              <a:gd name="connsiteY3211" fmla="*/ 838799 h 1996549"/>
              <a:gd name="connsiteX3212" fmla="*/ 850408 w 1998270"/>
              <a:gd name="connsiteY3212" fmla="*/ 823960 h 1996549"/>
              <a:gd name="connsiteX3213" fmla="*/ 865246 w 1998270"/>
              <a:gd name="connsiteY3213" fmla="*/ 809122 h 1996549"/>
              <a:gd name="connsiteX3214" fmla="*/ 803844 w 1998270"/>
              <a:gd name="connsiteY3214" fmla="*/ 809122 h 1996549"/>
              <a:gd name="connsiteX3215" fmla="*/ 804185 w 1998270"/>
              <a:gd name="connsiteY3215" fmla="*/ 809122 h 1996549"/>
              <a:gd name="connsiteX3216" fmla="*/ 818171 w 1998270"/>
              <a:gd name="connsiteY3216" fmla="*/ 823448 h 1996549"/>
              <a:gd name="connsiteX3217" fmla="*/ 803844 w 1998270"/>
              <a:gd name="connsiteY3217" fmla="*/ 837775 h 1996549"/>
              <a:gd name="connsiteX3218" fmla="*/ 789518 w 1998270"/>
              <a:gd name="connsiteY3218" fmla="*/ 823448 h 1996549"/>
              <a:gd name="connsiteX3219" fmla="*/ 803844 w 1998270"/>
              <a:gd name="connsiteY3219" fmla="*/ 809122 h 1996549"/>
              <a:gd name="connsiteX3220" fmla="*/ 988048 w 1998270"/>
              <a:gd name="connsiteY3220" fmla="*/ 807758 h 1996549"/>
              <a:gd name="connsiteX3221" fmla="*/ 989277 w 1998270"/>
              <a:gd name="connsiteY3221" fmla="*/ 807787 h 1996549"/>
              <a:gd name="connsiteX3222" fmla="*/ 1004252 w 1998270"/>
              <a:gd name="connsiteY3222" fmla="*/ 824813 h 1996549"/>
              <a:gd name="connsiteX3223" fmla="*/ 1004252 w 1998270"/>
              <a:gd name="connsiteY3223" fmla="*/ 824985 h 1996549"/>
              <a:gd name="connsiteX3224" fmla="*/ 988048 w 1998270"/>
              <a:gd name="connsiteY3224" fmla="*/ 840845 h 1996549"/>
              <a:gd name="connsiteX3225" fmla="*/ 971846 w 1998270"/>
              <a:gd name="connsiteY3225" fmla="*/ 824813 h 1996549"/>
              <a:gd name="connsiteX3226" fmla="*/ 988048 w 1998270"/>
              <a:gd name="connsiteY3226" fmla="*/ 807758 h 1996549"/>
              <a:gd name="connsiteX3227" fmla="*/ 1050132 w 1998270"/>
              <a:gd name="connsiteY3227" fmla="*/ 807074 h 1996549"/>
              <a:gd name="connsiteX3228" fmla="*/ 1067188 w 1998270"/>
              <a:gd name="connsiteY3228" fmla="*/ 824130 h 1996549"/>
              <a:gd name="connsiteX3229" fmla="*/ 1050132 w 1998270"/>
              <a:gd name="connsiteY3229" fmla="*/ 841186 h 1996549"/>
              <a:gd name="connsiteX3230" fmla="*/ 1033077 w 1998270"/>
              <a:gd name="connsiteY3230" fmla="*/ 824130 h 1996549"/>
              <a:gd name="connsiteX3231" fmla="*/ 1050132 w 1998270"/>
              <a:gd name="connsiteY3231" fmla="*/ 807074 h 1996549"/>
              <a:gd name="connsiteX3232" fmla="*/ 1110851 w 1998270"/>
              <a:gd name="connsiteY3232" fmla="*/ 806562 h 1996549"/>
              <a:gd name="connsiteX3233" fmla="*/ 1127907 w 1998270"/>
              <a:gd name="connsiteY3233" fmla="*/ 823618 h 1996549"/>
              <a:gd name="connsiteX3234" fmla="*/ 1110851 w 1998270"/>
              <a:gd name="connsiteY3234" fmla="*/ 840674 h 1996549"/>
              <a:gd name="connsiteX3235" fmla="*/ 1093796 w 1998270"/>
              <a:gd name="connsiteY3235" fmla="*/ 823618 h 1996549"/>
              <a:gd name="connsiteX3236" fmla="*/ 1110851 w 1998270"/>
              <a:gd name="connsiteY3236" fmla="*/ 806562 h 1996549"/>
              <a:gd name="connsiteX3237" fmla="*/ 1172253 w 1998270"/>
              <a:gd name="connsiteY3237" fmla="*/ 805881 h 1996549"/>
              <a:gd name="connsiteX3238" fmla="*/ 1172594 w 1998270"/>
              <a:gd name="connsiteY3238" fmla="*/ 805881 h 1996549"/>
              <a:gd name="connsiteX3239" fmla="*/ 1190332 w 1998270"/>
              <a:gd name="connsiteY3239" fmla="*/ 823960 h 1996549"/>
              <a:gd name="connsiteX3240" fmla="*/ 1172253 w 1998270"/>
              <a:gd name="connsiteY3240" fmla="*/ 841016 h 1996549"/>
              <a:gd name="connsiteX3241" fmla="*/ 1154174 w 1998270"/>
              <a:gd name="connsiteY3241" fmla="*/ 823960 h 1996549"/>
              <a:gd name="connsiteX3242" fmla="*/ 1172253 w 1998270"/>
              <a:gd name="connsiteY3242" fmla="*/ 805881 h 1996549"/>
              <a:gd name="connsiteX3243" fmla="*/ 1233654 w 1998270"/>
              <a:gd name="connsiteY3243" fmla="*/ 805539 h 1996549"/>
              <a:gd name="connsiteX3244" fmla="*/ 1252074 w 1998270"/>
              <a:gd name="connsiteY3244" fmla="*/ 823960 h 1996549"/>
              <a:gd name="connsiteX3245" fmla="*/ 1252074 w 1998270"/>
              <a:gd name="connsiteY3245" fmla="*/ 824132 h 1996549"/>
              <a:gd name="connsiteX3246" fmla="*/ 1233654 w 1998270"/>
              <a:gd name="connsiteY3246" fmla="*/ 842209 h 1996549"/>
              <a:gd name="connsiteX3247" fmla="*/ 1215234 w 1998270"/>
              <a:gd name="connsiteY3247" fmla="*/ 823960 h 1996549"/>
              <a:gd name="connsiteX3248" fmla="*/ 1233654 w 1998270"/>
              <a:gd name="connsiteY3248" fmla="*/ 805539 h 1996549"/>
              <a:gd name="connsiteX3249" fmla="*/ 1971151 w 1998270"/>
              <a:gd name="connsiteY3249" fmla="*/ 805028 h 1996549"/>
              <a:gd name="connsiteX3250" fmla="*/ 1971663 w 1998270"/>
              <a:gd name="connsiteY3250" fmla="*/ 805034 h 1996549"/>
              <a:gd name="connsiteX3251" fmla="*/ 1990083 w 1998270"/>
              <a:gd name="connsiteY3251" fmla="*/ 824470 h 1996549"/>
              <a:gd name="connsiteX3252" fmla="*/ 1971151 w 1998270"/>
              <a:gd name="connsiteY3252" fmla="*/ 843232 h 1996549"/>
              <a:gd name="connsiteX3253" fmla="*/ 1970811 w 1998270"/>
              <a:gd name="connsiteY3253" fmla="*/ 843229 h 1996549"/>
              <a:gd name="connsiteX3254" fmla="*/ 1952220 w 1998270"/>
              <a:gd name="connsiteY3254" fmla="*/ 823960 h 1996549"/>
              <a:gd name="connsiteX3255" fmla="*/ 1971151 w 1998270"/>
              <a:gd name="connsiteY3255" fmla="*/ 805028 h 1996549"/>
              <a:gd name="connsiteX3256" fmla="*/ 1295055 w 1998270"/>
              <a:gd name="connsiteY3256" fmla="*/ 804857 h 1996549"/>
              <a:gd name="connsiteX3257" fmla="*/ 1295396 w 1998270"/>
              <a:gd name="connsiteY3257" fmla="*/ 804861 h 1996549"/>
              <a:gd name="connsiteX3258" fmla="*/ 1314158 w 1998270"/>
              <a:gd name="connsiteY3258" fmla="*/ 824301 h 1996549"/>
              <a:gd name="connsiteX3259" fmla="*/ 1295055 w 1998270"/>
              <a:gd name="connsiteY3259" fmla="*/ 843232 h 1996549"/>
              <a:gd name="connsiteX3260" fmla="*/ 1294885 w 1998270"/>
              <a:gd name="connsiteY3260" fmla="*/ 843232 h 1996549"/>
              <a:gd name="connsiteX3261" fmla="*/ 1275952 w 1998270"/>
              <a:gd name="connsiteY3261" fmla="*/ 823960 h 1996549"/>
              <a:gd name="connsiteX3262" fmla="*/ 1295055 w 1998270"/>
              <a:gd name="connsiteY3262" fmla="*/ 804857 h 1996549"/>
              <a:gd name="connsiteX3263" fmla="*/ 1357139 w 1998270"/>
              <a:gd name="connsiteY3263" fmla="*/ 804516 h 1996549"/>
              <a:gd name="connsiteX3264" fmla="*/ 1376583 w 1998270"/>
              <a:gd name="connsiteY3264" fmla="*/ 823960 h 1996549"/>
              <a:gd name="connsiteX3265" fmla="*/ 1376583 w 1998270"/>
              <a:gd name="connsiteY3265" fmla="*/ 824131 h 1996549"/>
              <a:gd name="connsiteX3266" fmla="*/ 1357139 w 1998270"/>
              <a:gd name="connsiteY3266" fmla="*/ 843232 h 1996549"/>
              <a:gd name="connsiteX3267" fmla="*/ 1356968 w 1998270"/>
              <a:gd name="connsiteY3267" fmla="*/ 843232 h 1996549"/>
              <a:gd name="connsiteX3268" fmla="*/ 1337695 w 1998270"/>
              <a:gd name="connsiteY3268" fmla="*/ 823960 h 1996549"/>
              <a:gd name="connsiteX3269" fmla="*/ 1357139 w 1998270"/>
              <a:gd name="connsiteY3269" fmla="*/ 804516 h 1996549"/>
              <a:gd name="connsiteX3270" fmla="*/ 1417857 w 1998270"/>
              <a:gd name="connsiteY3270" fmla="*/ 804004 h 1996549"/>
              <a:gd name="connsiteX3271" fmla="*/ 1437813 w 1998270"/>
              <a:gd name="connsiteY3271" fmla="*/ 823448 h 1996549"/>
              <a:gd name="connsiteX3272" fmla="*/ 1437813 w 1998270"/>
              <a:gd name="connsiteY3272" fmla="*/ 823619 h 1996549"/>
              <a:gd name="connsiteX3273" fmla="*/ 1417857 w 1998270"/>
              <a:gd name="connsiteY3273" fmla="*/ 843232 h 1996549"/>
              <a:gd name="connsiteX3274" fmla="*/ 1398073 w 1998270"/>
              <a:gd name="connsiteY3274" fmla="*/ 823960 h 1996549"/>
              <a:gd name="connsiteX3275" fmla="*/ 1398073 w 1998270"/>
              <a:gd name="connsiteY3275" fmla="*/ 823788 h 1996549"/>
              <a:gd name="connsiteX3276" fmla="*/ 1417857 w 1998270"/>
              <a:gd name="connsiteY3276" fmla="*/ 804004 h 1996549"/>
              <a:gd name="connsiteX3277" fmla="*/ 1479259 w 1998270"/>
              <a:gd name="connsiteY3277" fmla="*/ 803493 h 1996549"/>
              <a:gd name="connsiteX3278" fmla="*/ 1499726 w 1998270"/>
              <a:gd name="connsiteY3278" fmla="*/ 823960 h 1996549"/>
              <a:gd name="connsiteX3279" fmla="*/ 1499726 w 1998270"/>
              <a:gd name="connsiteY3279" fmla="*/ 824130 h 1996549"/>
              <a:gd name="connsiteX3280" fmla="*/ 1479259 w 1998270"/>
              <a:gd name="connsiteY3280" fmla="*/ 844255 h 1996549"/>
              <a:gd name="connsiteX3281" fmla="*/ 1479088 w 1998270"/>
              <a:gd name="connsiteY3281" fmla="*/ 844255 h 1996549"/>
              <a:gd name="connsiteX3282" fmla="*/ 1458792 w 1998270"/>
              <a:gd name="connsiteY3282" fmla="*/ 823960 h 1996549"/>
              <a:gd name="connsiteX3283" fmla="*/ 1479259 w 1998270"/>
              <a:gd name="connsiteY3283" fmla="*/ 803493 h 1996549"/>
              <a:gd name="connsiteX3284" fmla="*/ 1541342 w 1998270"/>
              <a:gd name="connsiteY3284" fmla="*/ 803145 h 1996549"/>
              <a:gd name="connsiteX3285" fmla="*/ 1561809 w 1998270"/>
              <a:gd name="connsiteY3285" fmla="*/ 823960 h 1996549"/>
              <a:gd name="connsiteX3286" fmla="*/ 1561809 w 1998270"/>
              <a:gd name="connsiteY3286" fmla="*/ 824477 h 1996549"/>
              <a:gd name="connsiteX3287" fmla="*/ 1540660 w 1998270"/>
              <a:gd name="connsiteY3287" fmla="*/ 844597 h 1996549"/>
              <a:gd name="connsiteX3288" fmla="*/ 1519852 w 1998270"/>
              <a:gd name="connsiteY3288" fmla="*/ 823960 h 1996549"/>
              <a:gd name="connsiteX3289" fmla="*/ 1540660 w 1998270"/>
              <a:gd name="connsiteY3289" fmla="*/ 803151 h 1996549"/>
              <a:gd name="connsiteX3290" fmla="*/ 1541342 w 1998270"/>
              <a:gd name="connsiteY3290" fmla="*/ 803145 h 1996549"/>
              <a:gd name="connsiteX3291" fmla="*/ 1602061 w 1998270"/>
              <a:gd name="connsiteY3291" fmla="*/ 802811 h 1996549"/>
              <a:gd name="connsiteX3292" fmla="*/ 1602402 w 1998270"/>
              <a:gd name="connsiteY3292" fmla="*/ 802811 h 1996549"/>
              <a:gd name="connsiteX3293" fmla="*/ 1623211 w 1998270"/>
              <a:gd name="connsiteY3293" fmla="*/ 823960 h 1996549"/>
              <a:gd name="connsiteX3294" fmla="*/ 1623211 w 1998270"/>
              <a:gd name="connsiteY3294" fmla="*/ 824131 h 1996549"/>
              <a:gd name="connsiteX3295" fmla="*/ 1602061 w 1998270"/>
              <a:gd name="connsiteY3295" fmla="*/ 844938 h 1996549"/>
              <a:gd name="connsiteX3296" fmla="*/ 1581083 w 1998270"/>
              <a:gd name="connsiteY3296" fmla="*/ 823960 h 1996549"/>
              <a:gd name="connsiteX3297" fmla="*/ 1581083 w 1998270"/>
              <a:gd name="connsiteY3297" fmla="*/ 823789 h 1996549"/>
              <a:gd name="connsiteX3298" fmla="*/ 1602061 w 1998270"/>
              <a:gd name="connsiteY3298" fmla="*/ 802811 h 1996549"/>
              <a:gd name="connsiteX3299" fmla="*/ 1664144 w 1998270"/>
              <a:gd name="connsiteY3299" fmla="*/ 802640 h 1996549"/>
              <a:gd name="connsiteX3300" fmla="*/ 1685464 w 1998270"/>
              <a:gd name="connsiteY3300" fmla="*/ 823959 h 1996549"/>
              <a:gd name="connsiteX3301" fmla="*/ 1685464 w 1998270"/>
              <a:gd name="connsiteY3301" fmla="*/ 824131 h 1996549"/>
              <a:gd name="connsiteX3302" fmla="*/ 1664144 w 1998270"/>
              <a:gd name="connsiteY3302" fmla="*/ 845109 h 1996549"/>
              <a:gd name="connsiteX3303" fmla="*/ 1663974 w 1998270"/>
              <a:gd name="connsiteY3303" fmla="*/ 845109 h 1996549"/>
              <a:gd name="connsiteX3304" fmla="*/ 1642825 w 1998270"/>
              <a:gd name="connsiteY3304" fmla="*/ 823959 h 1996549"/>
              <a:gd name="connsiteX3305" fmla="*/ 1664144 w 1998270"/>
              <a:gd name="connsiteY3305" fmla="*/ 802640 h 1996549"/>
              <a:gd name="connsiteX3306" fmla="*/ 1724863 w 1998270"/>
              <a:gd name="connsiteY3306" fmla="*/ 802470 h 1996549"/>
              <a:gd name="connsiteX3307" fmla="*/ 1725204 w 1998270"/>
              <a:gd name="connsiteY3307" fmla="*/ 802470 h 1996549"/>
              <a:gd name="connsiteX3308" fmla="*/ 1746354 w 1998270"/>
              <a:gd name="connsiteY3308" fmla="*/ 823960 h 1996549"/>
              <a:gd name="connsiteX3309" fmla="*/ 1746354 w 1998270"/>
              <a:gd name="connsiteY3309" fmla="*/ 824131 h 1996549"/>
              <a:gd name="connsiteX3310" fmla="*/ 1724863 w 1998270"/>
              <a:gd name="connsiteY3310" fmla="*/ 845280 h 1996549"/>
              <a:gd name="connsiteX3311" fmla="*/ 1703544 w 1998270"/>
              <a:gd name="connsiteY3311" fmla="*/ 823960 h 1996549"/>
              <a:gd name="connsiteX3312" fmla="*/ 1703544 w 1998270"/>
              <a:gd name="connsiteY3312" fmla="*/ 823789 h 1996549"/>
              <a:gd name="connsiteX3313" fmla="*/ 1724863 w 1998270"/>
              <a:gd name="connsiteY3313" fmla="*/ 802470 h 1996549"/>
              <a:gd name="connsiteX3314" fmla="*/ 1786265 w 1998270"/>
              <a:gd name="connsiteY3314" fmla="*/ 802298 h 1996549"/>
              <a:gd name="connsiteX3315" fmla="*/ 1807926 w 1998270"/>
              <a:gd name="connsiteY3315" fmla="*/ 823960 h 1996549"/>
              <a:gd name="connsiteX3316" fmla="*/ 1807926 w 1998270"/>
              <a:gd name="connsiteY3316" fmla="*/ 824130 h 1996549"/>
              <a:gd name="connsiteX3317" fmla="*/ 1786265 w 1998270"/>
              <a:gd name="connsiteY3317" fmla="*/ 845450 h 1996549"/>
              <a:gd name="connsiteX3318" fmla="*/ 1785924 w 1998270"/>
              <a:gd name="connsiteY3318" fmla="*/ 845450 h 1996549"/>
              <a:gd name="connsiteX3319" fmla="*/ 1764774 w 1998270"/>
              <a:gd name="connsiteY3319" fmla="*/ 823960 h 1996549"/>
              <a:gd name="connsiteX3320" fmla="*/ 1764774 w 1998270"/>
              <a:gd name="connsiteY3320" fmla="*/ 823788 h 1996549"/>
              <a:gd name="connsiteX3321" fmla="*/ 1786265 w 1998270"/>
              <a:gd name="connsiteY3321" fmla="*/ 802298 h 1996549"/>
              <a:gd name="connsiteX3322" fmla="*/ 1909067 w 1998270"/>
              <a:gd name="connsiteY3322" fmla="*/ 802129 h 1996549"/>
              <a:gd name="connsiteX3323" fmla="*/ 1930899 w 1998270"/>
              <a:gd name="connsiteY3323" fmla="*/ 823960 h 1996549"/>
              <a:gd name="connsiteX3324" fmla="*/ 1930899 w 1998270"/>
              <a:gd name="connsiteY3324" fmla="*/ 824131 h 1996549"/>
              <a:gd name="connsiteX3325" fmla="*/ 1909067 w 1998270"/>
              <a:gd name="connsiteY3325" fmla="*/ 845621 h 1996549"/>
              <a:gd name="connsiteX3326" fmla="*/ 1887236 w 1998270"/>
              <a:gd name="connsiteY3326" fmla="*/ 823960 h 1996549"/>
              <a:gd name="connsiteX3327" fmla="*/ 1909067 w 1998270"/>
              <a:gd name="connsiteY3327" fmla="*/ 802129 h 1996549"/>
              <a:gd name="connsiteX3328" fmla="*/ 1847666 w 1998270"/>
              <a:gd name="connsiteY3328" fmla="*/ 802129 h 1996549"/>
              <a:gd name="connsiteX3329" fmla="*/ 1868815 w 1998270"/>
              <a:gd name="connsiteY3329" fmla="*/ 823960 h 1996549"/>
              <a:gd name="connsiteX3330" fmla="*/ 1847666 w 1998270"/>
              <a:gd name="connsiteY3330" fmla="*/ 845621 h 1996549"/>
              <a:gd name="connsiteX3331" fmla="*/ 1825835 w 1998270"/>
              <a:gd name="connsiteY3331" fmla="*/ 823960 h 1996549"/>
              <a:gd name="connsiteX3332" fmla="*/ 1847666 w 1998270"/>
              <a:gd name="connsiteY3332" fmla="*/ 802129 h 1996549"/>
              <a:gd name="connsiteX3333" fmla="*/ 5628 w 1998270"/>
              <a:gd name="connsiteY3333" fmla="*/ 757953 h 1996549"/>
              <a:gd name="connsiteX3334" fmla="*/ 5969 w 1998270"/>
              <a:gd name="connsiteY3334" fmla="*/ 757953 h 1996549"/>
              <a:gd name="connsiteX3335" fmla="*/ 9722 w 1998270"/>
              <a:gd name="connsiteY3335" fmla="*/ 762048 h 1996549"/>
              <a:gd name="connsiteX3336" fmla="*/ 5628 w 1998270"/>
              <a:gd name="connsiteY3336" fmla="*/ 766141 h 1996549"/>
              <a:gd name="connsiteX3337" fmla="*/ 1535 w 1998270"/>
              <a:gd name="connsiteY3337" fmla="*/ 762048 h 1996549"/>
              <a:gd name="connsiteX3338" fmla="*/ 5628 w 1998270"/>
              <a:gd name="connsiteY3338" fmla="*/ 757953 h 1996549"/>
              <a:gd name="connsiteX3339" fmla="*/ 67396 w 1998270"/>
              <a:gd name="connsiteY3339" fmla="*/ 756625 h 1996549"/>
              <a:gd name="connsiteX3340" fmla="*/ 73195 w 1998270"/>
              <a:gd name="connsiteY3340" fmla="*/ 762424 h 1996549"/>
              <a:gd name="connsiteX3341" fmla="*/ 67396 w 1998270"/>
              <a:gd name="connsiteY3341" fmla="*/ 768224 h 1996549"/>
              <a:gd name="connsiteX3342" fmla="*/ 61597 w 1998270"/>
              <a:gd name="connsiteY3342" fmla="*/ 762424 h 1996549"/>
              <a:gd name="connsiteX3343" fmla="*/ 67396 w 1998270"/>
              <a:gd name="connsiteY3343" fmla="*/ 756625 h 1996549"/>
              <a:gd name="connsiteX3344" fmla="*/ 129114 w 1998270"/>
              <a:gd name="connsiteY3344" fmla="*/ 755907 h 1996549"/>
              <a:gd name="connsiteX3345" fmla="*/ 129455 w 1998270"/>
              <a:gd name="connsiteY3345" fmla="*/ 755907 h 1996549"/>
              <a:gd name="connsiteX3346" fmla="*/ 135766 w 1998270"/>
              <a:gd name="connsiteY3346" fmla="*/ 762560 h 1996549"/>
              <a:gd name="connsiteX3347" fmla="*/ 129114 w 1998270"/>
              <a:gd name="connsiteY3347" fmla="*/ 769212 h 1996549"/>
              <a:gd name="connsiteX3348" fmla="*/ 122462 w 1998270"/>
              <a:gd name="connsiteY3348" fmla="*/ 762560 h 1996549"/>
              <a:gd name="connsiteX3349" fmla="*/ 129114 w 1998270"/>
              <a:gd name="connsiteY3349" fmla="*/ 755907 h 1996549"/>
              <a:gd name="connsiteX3350" fmla="*/ 189832 w 1998270"/>
              <a:gd name="connsiteY3350" fmla="*/ 755224 h 1996549"/>
              <a:gd name="connsiteX3351" fmla="*/ 197166 w 1998270"/>
              <a:gd name="connsiteY3351" fmla="*/ 762558 h 1996549"/>
              <a:gd name="connsiteX3352" fmla="*/ 189832 w 1998270"/>
              <a:gd name="connsiteY3352" fmla="*/ 769895 h 1996549"/>
              <a:gd name="connsiteX3353" fmla="*/ 182499 w 1998270"/>
              <a:gd name="connsiteY3353" fmla="*/ 762558 h 1996549"/>
              <a:gd name="connsiteX3354" fmla="*/ 189832 w 1998270"/>
              <a:gd name="connsiteY3354" fmla="*/ 755224 h 1996549"/>
              <a:gd name="connsiteX3355" fmla="*/ 251234 w 1998270"/>
              <a:gd name="connsiteY3355" fmla="*/ 754373 h 1996549"/>
              <a:gd name="connsiteX3356" fmla="*/ 251575 w 1998270"/>
              <a:gd name="connsiteY3356" fmla="*/ 754373 h 1996549"/>
              <a:gd name="connsiteX3357" fmla="*/ 259421 w 1998270"/>
              <a:gd name="connsiteY3357" fmla="*/ 762558 h 1996549"/>
              <a:gd name="connsiteX3358" fmla="*/ 251234 w 1998270"/>
              <a:gd name="connsiteY3358" fmla="*/ 770745 h 1996549"/>
              <a:gd name="connsiteX3359" fmla="*/ 243047 w 1998270"/>
              <a:gd name="connsiteY3359" fmla="*/ 762558 h 1996549"/>
              <a:gd name="connsiteX3360" fmla="*/ 251234 w 1998270"/>
              <a:gd name="connsiteY3360" fmla="*/ 754373 h 1996549"/>
              <a:gd name="connsiteX3361" fmla="*/ 313001 w 1998270"/>
              <a:gd name="connsiteY3361" fmla="*/ 753556 h 1996549"/>
              <a:gd name="connsiteX3362" fmla="*/ 321870 w 1998270"/>
              <a:gd name="connsiteY3362" fmla="*/ 762424 h 1996549"/>
              <a:gd name="connsiteX3363" fmla="*/ 313001 w 1998270"/>
              <a:gd name="connsiteY3363" fmla="*/ 771294 h 1996549"/>
              <a:gd name="connsiteX3364" fmla="*/ 304132 w 1998270"/>
              <a:gd name="connsiteY3364" fmla="*/ 762424 h 1996549"/>
              <a:gd name="connsiteX3365" fmla="*/ 313001 w 1998270"/>
              <a:gd name="connsiteY3365" fmla="*/ 753556 h 1996549"/>
              <a:gd name="connsiteX3366" fmla="*/ 374036 w 1998270"/>
              <a:gd name="connsiteY3366" fmla="*/ 753007 h 1996549"/>
              <a:gd name="connsiteX3367" fmla="*/ 383588 w 1998270"/>
              <a:gd name="connsiteY3367" fmla="*/ 762560 h 1996549"/>
              <a:gd name="connsiteX3368" fmla="*/ 374036 w 1998270"/>
              <a:gd name="connsiteY3368" fmla="*/ 772111 h 1996549"/>
              <a:gd name="connsiteX3369" fmla="*/ 364485 w 1998270"/>
              <a:gd name="connsiteY3369" fmla="*/ 762560 h 1996549"/>
              <a:gd name="connsiteX3370" fmla="*/ 374036 w 1998270"/>
              <a:gd name="connsiteY3370" fmla="*/ 753007 h 1996549"/>
              <a:gd name="connsiteX3371" fmla="*/ 436119 w 1998270"/>
              <a:gd name="connsiteY3371" fmla="*/ 752154 h 1996549"/>
              <a:gd name="connsiteX3372" fmla="*/ 446523 w 1998270"/>
              <a:gd name="connsiteY3372" fmla="*/ 762558 h 1996549"/>
              <a:gd name="connsiteX3373" fmla="*/ 436119 w 1998270"/>
              <a:gd name="connsiteY3373" fmla="*/ 772963 h 1996549"/>
              <a:gd name="connsiteX3374" fmla="*/ 425716 w 1998270"/>
              <a:gd name="connsiteY3374" fmla="*/ 762558 h 1996549"/>
              <a:gd name="connsiteX3375" fmla="*/ 436119 w 1998270"/>
              <a:gd name="connsiteY3375" fmla="*/ 752154 h 1996549"/>
              <a:gd name="connsiteX3376" fmla="*/ 496839 w 1998270"/>
              <a:gd name="connsiteY3376" fmla="*/ 751472 h 1996549"/>
              <a:gd name="connsiteX3377" fmla="*/ 507925 w 1998270"/>
              <a:gd name="connsiteY3377" fmla="*/ 762560 h 1996549"/>
              <a:gd name="connsiteX3378" fmla="*/ 496839 w 1998270"/>
              <a:gd name="connsiteY3378" fmla="*/ 773646 h 1996549"/>
              <a:gd name="connsiteX3379" fmla="*/ 485753 w 1998270"/>
              <a:gd name="connsiteY3379" fmla="*/ 762560 h 1996549"/>
              <a:gd name="connsiteX3380" fmla="*/ 496839 w 1998270"/>
              <a:gd name="connsiteY3380" fmla="*/ 751472 h 1996549"/>
              <a:gd name="connsiteX3381" fmla="*/ 558240 w 1998270"/>
              <a:gd name="connsiteY3381" fmla="*/ 750620 h 1996549"/>
              <a:gd name="connsiteX3382" fmla="*/ 570179 w 1998270"/>
              <a:gd name="connsiteY3382" fmla="*/ 762560 h 1996549"/>
              <a:gd name="connsiteX3383" fmla="*/ 558240 w 1998270"/>
              <a:gd name="connsiteY3383" fmla="*/ 774499 h 1996549"/>
              <a:gd name="connsiteX3384" fmla="*/ 546301 w 1998270"/>
              <a:gd name="connsiteY3384" fmla="*/ 762560 h 1996549"/>
              <a:gd name="connsiteX3385" fmla="*/ 558240 w 1998270"/>
              <a:gd name="connsiteY3385" fmla="*/ 750620 h 1996549"/>
              <a:gd name="connsiteX3386" fmla="*/ 619641 w 1998270"/>
              <a:gd name="connsiteY3386" fmla="*/ 749938 h 1996549"/>
              <a:gd name="connsiteX3387" fmla="*/ 632262 w 1998270"/>
              <a:gd name="connsiteY3387" fmla="*/ 762560 h 1996549"/>
              <a:gd name="connsiteX3388" fmla="*/ 619641 w 1998270"/>
              <a:gd name="connsiteY3388" fmla="*/ 775180 h 1996549"/>
              <a:gd name="connsiteX3389" fmla="*/ 607020 w 1998270"/>
              <a:gd name="connsiteY3389" fmla="*/ 762560 h 1996549"/>
              <a:gd name="connsiteX3390" fmla="*/ 619641 w 1998270"/>
              <a:gd name="connsiteY3390" fmla="*/ 749938 h 1996549"/>
              <a:gd name="connsiteX3391" fmla="*/ 681042 w 1998270"/>
              <a:gd name="connsiteY3391" fmla="*/ 749255 h 1996549"/>
              <a:gd name="connsiteX3392" fmla="*/ 694346 w 1998270"/>
              <a:gd name="connsiteY3392" fmla="*/ 762558 h 1996549"/>
              <a:gd name="connsiteX3393" fmla="*/ 681042 w 1998270"/>
              <a:gd name="connsiteY3393" fmla="*/ 775863 h 1996549"/>
              <a:gd name="connsiteX3394" fmla="*/ 667739 w 1998270"/>
              <a:gd name="connsiteY3394" fmla="*/ 762558 h 1996549"/>
              <a:gd name="connsiteX3395" fmla="*/ 681042 w 1998270"/>
              <a:gd name="connsiteY3395" fmla="*/ 749255 h 1996549"/>
              <a:gd name="connsiteX3396" fmla="*/ 743126 w 1998270"/>
              <a:gd name="connsiteY3396" fmla="*/ 748573 h 1996549"/>
              <a:gd name="connsiteX3397" fmla="*/ 743466 w 1998270"/>
              <a:gd name="connsiteY3397" fmla="*/ 748573 h 1996549"/>
              <a:gd name="connsiteX3398" fmla="*/ 757112 w 1998270"/>
              <a:gd name="connsiteY3398" fmla="*/ 762560 h 1996549"/>
              <a:gd name="connsiteX3399" fmla="*/ 743126 w 1998270"/>
              <a:gd name="connsiteY3399" fmla="*/ 776545 h 1996549"/>
              <a:gd name="connsiteX3400" fmla="*/ 729140 w 1998270"/>
              <a:gd name="connsiteY3400" fmla="*/ 762560 h 1996549"/>
              <a:gd name="connsiteX3401" fmla="*/ 743126 w 1998270"/>
              <a:gd name="connsiteY3401" fmla="*/ 748573 h 1996549"/>
              <a:gd name="connsiteX3402" fmla="*/ 803844 w 1998270"/>
              <a:gd name="connsiteY3402" fmla="*/ 747891 h 1996549"/>
              <a:gd name="connsiteX3403" fmla="*/ 804185 w 1998270"/>
              <a:gd name="connsiteY3403" fmla="*/ 747891 h 1996549"/>
              <a:gd name="connsiteX3404" fmla="*/ 818513 w 1998270"/>
              <a:gd name="connsiteY3404" fmla="*/ 762560 h 1996549"/>
              <a:gd name="connsiteX3405" fmla="*/ 803844 w 1998270"/>
              <a:gd name="connsiteY3405" fmla="*/ 777228 h 1996549"/>
              <a:gd name="connsiteX3406" fmla="*/ 789177 w 1998270"/>
              <a:gd name="connsiteY3406" fmla="*/ 762560 h 1996549"/>
              <a:gd name="connsiteX3407" fmla="*/ 803844 w 1998270"/>
              <a:gd name="connsiteY3407" fmla="*/ 747891 h 1996549"/>
              <a:gd name="connsiteX3408" fmla="*/ 865246 w 1998270"/>
              <a:gd name="connsiteY3408" fmla="*/ 747209 h 1996549"/>
              <a:gd name="connsiteX3409" fmla="*/ 880596 w 1998270"/>
              <a:gd name="connsiteY3409" fmla="*/ 762560 h 1996549"/>
              <a:gd name="connsiteX3410" fmla="*/ 880596 w 1998270"/>
              <a:gd name="connsiteY3410" fmla="*/ 762731 h 1996549"/>
              <a:gd name="connsiteX3411" fmla="*/ 865246 w 1998270"/>
              <a:gd name="connsiteY3411" fmla="*/ 777739 h 1996549"/>
              <a:gd name="connsiteX3412" fmla="*/ 849896 w 1998270"/>
              <a:gd name="connsiteY3412" fmla="*/ 762560 h 1996549"/>
              <a:gd name="connsiteX3413" fmla="*/ 865246 w 1998270"/>
              <a:gd name="connsiteY3413" fmla="*/ 747209 h 1996549"/>
              <a:gd name="connsiteX3414" fmla="*/ 926647 w 1998270"/>
              <a:gd name="connsiteY3414" fmla="*/ 746527 h 1996549"/>
              <a:gd name="connsiteX3415" fmla="*/ 942680 w 1998270"/>
              <a:gd name="connsiteY3415" fmla="*/ 762560 h 1996549"/>
              <a:gd name="connsiteX3416" fmla="*/ 926647 w 1998270"/>
              <a:gd name="connsiteY3416" fmla="*/ 778421 h 1996549"/>
              <a:gd name="connsiteX3417" fmla="*/ 910615 w 1998270"/>
              <a:gd name="connsiteY3417" fmla="*/ 762560 h 1996549"/>
              <a:gd name="connsiteX3418" fmla="*/ 926647 w 1998270"/>
              <a:gd name="connsiteY3418" fmla="*/ 746527 h 1996549"/>
              <a:gd name="connsiteX3419" fmla="*/ 988048 w 1998270"/>
              <a:gd name="connsiteY3419" fmla="*/ 745844 h 1996549"/>
              <a:gd name="connsiteX3420" fmla="*/ 1005104 w 1998270"/>
              <a:gd name="connsiteY3420" fmla="*/ 762900 h 1996549"/>
              <a:gd name="connsiteX3421" fmla="*/ 988048 w 1998270"/>
              <a:gd name="connsiteY3421" fmla="*/ 779956 h 1996549"/>
              <a:gd name="connsiteX3422" fmla="*/ 970993 w 1998270"/>
              <a:gd name="connsiteY3422" fmla="*/ 762900 h 1996549"/>
              <a:gd name="connsiteX3423" fmla="*/ 988048 w 1998270"/>
              <a:gd name="connsiteY3423" fmla="*/ 745844 h 1996549"/>
              <a:gd name="connsiteX3424" fmla="*/ 1050132 w 1998270"/>
              <a:gd name="connsiteY3424" fmla="*/ 745161 h 1996549"/>
              <a:gd name="connsiteX3425" fmla="*/ 1067188 w 1998270"/>
              <a:gd name="connsiteY3425" fmla="*/ 762218 h 1996549"/>
              <a:gd name="connsiteX3426" fmla="*/ 1050132 w 1998270"/>
              <a:gd name="connsiteY3426" fmla="*/ 779273 h 1996549"/>
              <a:gd name="connsiteX3427" fmla="*/ 1033077 w 1998270"/>
              <a:gd name="connsiteY3427" fmla="*/ 762218 h 1996549"/>
              <a:gd name="connsiteX3428" fmla="*/ 1050132 w 1998270"/>
              <a:gd name="connsiteY3428" fmla="*/ 745161 h 1996549"/>
              <a:gd name="connsiteX3429" fmla="*/ 1110851 w 1998270"/>
              <a:gd name="connsiteY3429" fmla="*/ 744481 h 1996549"/>
              <a:gd name="connsiteX3430" fmla="*/ 1111192 w 1998270"/>
              <a:gd name="connsiteY3430" fmla="*/ 744481 h 1996549"/>
              <a:gd name="connsiteX3431" fmla="*/ 1128930 w 1998270"/>
              <a:gd name="connsiteY3431" fmla="*/ 762560 h 1996549"/>
              <a:gd name="connsiteX3432" fmla="*/ 1110851 w 1998270"/>
              <a:gd name="connsiteY3432" fmla="*/ 779615 h 1996549"/>
              <a:gd name="connsiteX3433" fmla="*/ 1092772 w 1998270"/>
              <a:gd name="connsiteY3433" fmla="*/ 762560 h 1996549"/>
              <a:gd name="connsiteX3434" fmla="*/ 1110851 w 1998270"/>
              <a:gd name="connsiteY3434" fmla="*/ 744481 h 1996549"/>
              <a:gd name="connsiteX3435" fmla="*/ 1172252 w 1998270"/>
              <a:gd name="connsiteY3435" fmla="*/ 743967 h 1996549"/>
              <a:gd name="connsiteX3436" fmla="*/ 1190843 w 1998270"/>
              <a:gd name="connsiteY3436" fmla="*/ 762558 h 1996549"/>
              <a:gd name="connsiteX3437" fmla="*/ 1190843 w 1998270"/>
              <a:gd name="connsiteY3437" fmla="*/ 762729 h 1996549"/>
              <a:gd name="connsiteX3438" fmla="*/ 1172252 w 1998270"/>
              <a:gd name="connsiteY3438" fmla="*/ 780979 h 1996549"/>
              <a:gd name="connsiteX3439" fmla="*/ 1172082 w 1998270"/>
              <a:gd name="connsiteY3439" fmla="*/ 780979 h 1996549"/>
              <a:gd name="connsiteX3440" fmla="*/ 1153662 w 1998270"/>
              <a:gd name="connsiteY3440" fmla="*/ 762558 h 1996549"/>
              <a:gd name="connsiteX3441" fmla="*/ 1172252 w 1998270"/>
              <a:gd name="connsiteY3441" fmla="*/ 743967 h 1996549"/>
              <a:gd name="connsiteX3442" fmla="*/ 1233654 w 1998270"/>
              <a:gd name="connsiteY3442" fmla="*/ 743455 h 1996549"/>
              <a:gd name="connsiteX3443" fmla="*/ 1252757 w 1998270"/>
              <a:gd name="connsiteY3443" fmla="*/ 762558 h 1996549"/>
              <a:gd name="connsiteX3444" fmla="*/ 1233654 w 1998270"/>
              <a:gd name="connsiteY3444" fmla="*/ 781491 h 1996549"/>
              <a:gd name="connsiteX3445" fmla="*/ 1214552 w 1998270"/>
              <a:gd name="connsiteY3445" fmla="*/ 762558 h 1996549"/>
              <a:gd name="connsiteX3446" fmla="*/ 1233654 w 1998270"/>
              <a:gd name="connsiteY3446" fmla="*/ 743455 h 1996549"/>
              <a:gd name="connsiteX3447" fmla="*/ 1970835 w 1998270"/>
              <a:gd name="connsiteY3447" fmla="*/ 742811 h 1996549"/>
              <a:gd name="connsiteX3448" fmla="*/ 1990450 w 1998270"/>
              <a:gd name="connsiteY3448" fmla="*/ 762424 h 1996549"/>
              <a:gd name="connsiteX3449" fmla="*/ 1970835 w 1998270"/>
              <a:gd name="connsiteY3449" fmla="*/ 782039 h 1996549"/>
              <a:gd name="connsiteX3450" fmla="*/ 1951221 w 1998270"/>
              <a:gd name="connsiteY3450" fmla="*/ 762424 h 1996549"/>
              <a:gd name="connsiteX3451" fmla="*/ 1970835 w 1998270"/>
              <a:gd name="connsiteY3451" fmla="*/ 742811 h 1996549"/>
              <a:gd name="connsiteX3452" fmla="*/ 1295421 w 1998270"/>
              <a:gd name="connsiteY3452" fmla="*/ 742811 h 1996549"/>
              <a:gd name="connsiteX3453" fmla="*/ 1315036 w 1998270"/>
              <a:gd name="connsiteY3453" fmla="*/ 762424 h 1996549"/>
              <a:gd name="connsiteX3454" fmla="*/ 1295421 w 1998270"/>
              <a:gd name="connsiteY3454" fmla="*/ 782039 h 1996549"/>
              <a:gd name="connsiteX3455" fmla="*/ 1275807 w 1998270"/>
              <a:gd name="connsiteY3455" fmla="*/ 762424 h 1996549"/>
              <a:gd name="connsiteX3456" fmla="*/ 1295421 w 1998270"/>
              <a:gd name="connsiteY3456" fmla="*/ 742811 h 1996549"/>
              <a:gd name="connsiteX3457" fmla="*/ 1357138 w 1998270"/>
              <a:gd name="connsiteY3457" fmla="*/ 742433 h 1996549"/>
              <a:gd name="connsiteX3458" fmla="*/ 1377264 w 1998270"/>
              <a:gd name="connsiteY3458" fmla="*/ 762558 h 1996549"/>
              <a:gd name="connsiteX3459" fmla="*/ 1377264 w 1998270"/>
              <a:gd name="connsiteY3459" fmla="*/ 762729 h 1996549"/>
              <a:gd name="connsiteX3460" fmla="*/ 1357138 w 1998270"/>
              <a:gd name="connsiteY3460" fmla="*/ 782515 h 1996549"/>
              <a:gd name="connsiteX3461" fmla="*/ 1356968 w 1998270"/>
              <a:gd name="connsiteY3461" fmla="*/ 782515 h 1996549"/>
              <a:gd name="connsiteX3462" fmla="*/ 1337013 w 1998270"/>
              <a:gd name="connsiteY3462" fmla="*/ 762558 h 1996549"/>
              <a:gd name="connsiteX3463" fmla="*/ 1357138 w 1998270"/>
              <a:gd name="connsiteY3463" fmla="*/ 742433 h 1996549"/>
              <a:gd name="connsiteX3464" fmla="*/ 1417858 w 1998270"/>
              <a:gd name="connsiteY3464" fmla="*/ 741921 h 1996549"/>
              <a:gd name="connsiteX3465" fmla="*/ 1438495 w 1998270"/>
              <a:gd name="connsiteY3465" fmla="*/ 762558 h 1996549"/>
              <a:gd name="connsiteX3466" fmla="*/ 1417858 w 1998270"/>
              <a:gd name="connsiteY3466" fmla="*/ 783025 h 1996549"/>
              <a:gd name="connsiteX3467" fmla="*/ 1397391 w 1998270"/>
              <a:gd name="connsiteY3467" fmla="*/ 762558 h 1996549"/>
              <a:gd name="connsiteX3468" fmla="*/ 1417858 w 1998270"/>
              <a:gd name="connsiteY3468" fmla="*/ 741921 h 1996549"/>
              <a:gd name="connsiteX3469" fmla="*/ 1724864 w 1998270"/>
              <a:gd name="connsiteY3469" fmla="*/ 740899 h 1996549"/>
              <a:gd name="connsiteX3470" fmla="*/ 1725205 w 1998270"/>
              <a:gd name="connsiteY3470" fmla="*/ 740899 h 1996549"/>
              <a:gd name="connsiteX3471" fmla="*/ 1747207 w 1998270"/>
              <a:gd name="connsiteY3471" fmla="*/ 763243 h 1996549"/>
              <a:gd name="connsiteX3472" fmla="*/ 1747207 w 1998270"/>
              <a:gd name="connsiteY3472" fmla="*/ 763412 h 1996549"/>
              <a:gd name="connsiteX3473" fmla="*/ 1724864 w 1998270"/>
              <a:gd name="connsiteY3473" fmla="*/ 785415 h 1996549"/>
              <a:gd name="connsiteX3474" fmla="*/ 1702521 w 1998270"/>
              <a:gd name="connsiteY3474" fmla="*/ 763243 h 1996549"/>
              <a:gd name="connsiteX3475" fmla="*/ 1724864 w 1998270"/>
              <a:gd name="connsiteY3475" fmla="*/ 740899 h 1996549"/>
              <a:gd name="connsiteX3476" fmla="*/ 1479259 w 1998270"/>
              <a:gd name="connsiteY3476" fmla="*/ 740899 h 1996549"/>
              <a:gd name="connsiteX3477" fmla="*/ 1479600 w 1998270"/>
              <a:gd name="connsiteY3477" fmla="*/ 740899 h 1996549"/>
              <a:gd name="connsiteX3478" fmla="*/ 1500408 w 1998270"/>
              <a:gd name="connsiteY3478" fmla="*/ 762048 h 1996549"/>
              <a:gd name="connsiteX3479" fmla="*/ 1500408 w 1998270"/>
              <a:gd name="connsiteY3479" fmla="*/ 762218 h 1996549"/>
              <a:gd name="connsiteX3480" fmla="*/ 1479259 w 1998270"/>
              <a:gd name="connsiteY3480" fmla="*/ 783027 h 1996549"/>
              <a:gd name="connsiteX3481" fmla="*/ 1458110 w 1998270"/>
              <a:gd name="connsiteY3481" fmla="*/ 762048 h 1996549"/>
              <a:gd name="connsiteX3482" fmla="*/ 1479259 w 1998270"/>
              <a:gd name="connsiteY3482" fmla="*/ 740899 h 1996549"/>
              <a:gd name="connsiteX3483" fmla="*/ 1786265 w 1998270"/>
              <a:gd name="connsiteY3483" fmla="*/ 740899 h 1996549"/>
              <a:gd name="connsiteX3484" fmla="*/ 1808779 w 1998270"/>
              <a:gd name="connsiteY3484" fmla="*/ 763411 h 1996549"/>
              <a:gd name="connsiteX3485" fmla="*/ 1786265 w 1998270"/>
              <a:gd name="connsiteY3485" fmla="*/ 785754 h 1996549"/>
              <a:gd name="connsiteX3486" fmla="*/ 1763922 w 1998270"/>
              <a:gd name="connsiteY3486" fmla="*/ 763411 h 1996549"/>
              <a:gd name="connsiteX3487" fmla="*/ 1786265 w 1998270"/>
              <a:gd name="connsiteY3487" fmla="*/ 740899 h 1996549"/>
              <a:gd name="connsiteX3488" fmla="*/ 1664145 w 1998270"/>
              <a:gd name="connsiteY3488" fmla="*/ 740899 h 1996549"/>
              <a:gd name="connsiteX3489" fmla="*/ 1686317 w 1998270"/>
              <a:gd name="connsiteY3489" fmla="*/ 762558 h 1996549"/>
              <a:gd name="connsiteX3490" fmla="*/ 1664145 w 1998270"/>
              <a:gd name="connsiteY3490" fmla="*/ 784562 h 1996549"/>
              <a:gd name="connsiteX3491" fmla="*/ 1642143 w 1998270"/>
              <a:gd name="connsiteY3491" fmla="*/ 763070 h 1996549"/>
              <a:gd name="connsiteX3492" fmla="*/ 1664145 w 1998270"/>
              <a:gd name="connsiteY3492" fmla="*/ 740899 h 1996549"/>
              <a:gd name="connsiteX3493" fmla="*/ 1602061 w 1998270"/>
              <a:gd name="connsiteY3493" fmla="*/ 740899 h 1996549"/>
              <a:gd name="connsiteX3494" fmla="*/ 1623893 w 1998270"/>
              <a:gd name="connsiteY3494" fmla="*/ 762729 h 1996549"/>
              <a:gd name="connsiteX3495" fmla="*/ 1623893 w 1998270"/>
              <a:gd name="connsiteY3495" fmla="*/ 762900 h 1996549"/>
              <a:gd name="connsiteX3496" fmla="*/ 1602061 w 1998270"/>
              <a:gd name="connsiteY3496" fmla="*/ 784390 h 1996549"/>
              <a:gd name="connsiteX3497" fmla="*/ 1580230 w 1998270"/>
              <a:gd name="connsiteY3497" fmla="*/ 762729 h 1996549"/>
              <a:gd name="connsiteX3498" fmla="*/ 1602061 w 1998270"/>
              <a:gd name="connsiteY3498" fmla="*/ 740899 h 1996549"/>
              <a:gd name="connsiteX3499" fmla="*/ 1540660 w 1998270"/>
              <a:gd name="connsiteY3499" fmla="*/ 740899 h 1996549"/>
              <a:gd name="connsiteX3500" fmla="*/ 1540830 w 1998270"/>
              <a:gd name="connsiteY3500" fmla="*/ 740900 h 1996549"/>
              <a:gd name="connsiteX3501" fmla="*/ 1561809 w 1998270"/>
              <a:gd name="connsiteY3501" fmla="*/ 762558 h 1996549"/>
              <a:gd name="connsiteX3502" fmla="*/ 1540660 w 1998270"/>
              <a:gd name="connsiteY3502" fmla="*/ 783709 h 1996549"/>
              <a:gd name="connsiteX3503" fmla="*/ 1519170 w 1998270"/>
              <a:gd name="connsiteY3503" fmla="*/ 762389 h 1996549"/>
              <a:gd name="connsiteX3504" fmla="*/ 1540660 w 1998270"/>
              <a:gd name="connsiteY3504" fmla="*/ 740899 h 1996549"/>
              <a:gd name="connsiteX3505" fmla="*/ 1909434 w 1998270"/>
              <a:gd name="connsiteY3505" fmla="*/ 739741 h 1996549"/>
              <a:gd name="connsiteX3506" fmla="*/ 1932119 w 1998270"/>
              <a:gd name="connsiteY3506" fmla="*/ 762424 h 1996549"/>
              <a:gd name="connsiteX3507" fmla="*/ 1909434 w 1998270"/>
              <a:gd name="connsiteY3507" fmla="*/ 785109 h 1996549"/>
              <a:gd name="connsiteX3508" fmla="*/ 1886750 w 1998270"/>
              <a:gd name="connsiteY3508" fmla="*/ 762424 h 1996549"/>
              <a:gd name="connsiteX3509" fmla="*/ 1909434 w 1998270"/>
              <a:gd name="connsiteY3509" fmla="*/ 739741 h 1996549"/>
              <a:gd name="connsiteX3510" fmla="*/ 1848032 w 1998270"/>
              <a:gd name="connsiteY3510" fmla="*/ 739741 h 1996549"/>
              <a:gd name="connsiteX3511" fmla="*/ 1870717 w 1998270"/>
              <a:gd name="connsiteY3511" fmla="*/ 762424 h 1996549"/>
              <a:gd name="connsiteX3512" fmla="*/ 1848032 w 1998270"/>
              <a:gd name="connsiteY3512" fmla="*/ 785109 h 1996549"/>
              <a:gd name="connsiteX3513" fmla="*/ 1825348 w 1998270"/>
              <a:gd name="connsiteY3513" fmla="*/ 762424 h 1996549"/>
              <a:gd name="connsiteX3514" fmla="*/ 1848032 w 1998270"/>
              <a:gd name="connsiteY3514" fmla="*/ 739741 h 1996549"/>
              <a:gd name="connsiteX3515" fmla="*/ 5629 w 1998270"/>
              <a:gd name="connsiteY3515" fmla="*/ 696893 h 1996549"/>
              <a:gd name="connsiteX3516" fmla="*/ 9893 w 1998270"/>
              <a:gd name="connsiteY3516" fmla="*/ 701157 h 1996549"/>
              <a:gd name="connsiteX3517" fmla="*/ 5629 w 1998270"/>
              <a:gd name="connsiteY3517" fmla="*/ 705421 h 1996549"/>
              <a:gd name="connsiteX3518" fmla="*/ 1365 w 1998270"/>
              <a:gd name="connsiteY3518" fmla="*/ 701157 h 1996549"/>
              <a:gd name="connsiteX3519" fmla="*/ 5629 w 1998270"/>
              <a:gd name="connsiteY3519" fmla="*/ 696893 h 1996549"/>
              <a:gd name="connsiteX3520" fmla="*/ 67029 w 1998270"/>
              <a:gd name="connsiteY3520" fmla="*/ 695018 h 1996549"/>
              <a:gd name="connsiteX3521" fmla="*/ 73170 w 1998270"/>
              <a:gd name="connsiteY3521" fmla="*/ 701158 h 1996549"/>
              <a:gd name="connsiteX3522" fmla="*/ 67029 w 1998270"/>
              <a:gd name="connsiteY3522" fmla="*/ 707299 h 1996549"/>
              <a:gd name="connsiteX3523" fmla="*/ 60890 w 1998270"/>
              <a:gd name="connsiteY3523" fmla="*/ 701158 h 1996549"/>
              <a:gd name="connsiteX3524" fmla="*/ 67029 w 1998270"/>
              <a:gd name="connsiteY3524" fmla="*/ 695018 h 1996549"/>
              <a:gd name="connsiteX3525" fmla="*/ 129113 w 1998270"/>
              <a:gd name="connsiteY3525" fmla="*/ 694336 h 1996549"/>
              <a:gd name="connsiteX3526" fmla="*/ 135935 w 1998270"/>
              <a:gd name="connsiteY3526" fmla="*/ 701157 h 1996549"/>
              <a:gd name="connsiteX3527" fmla="*/ 129113 w 1998270"/>
              <a:gd name="connsiteY3527" fmla="*/ 707980 h 1996549"/>
              <a:gd name="connsiteX3528" fmla="*/ 122291 w 1998270"/>
              <a:gd name="connsiteY3528" fmla="*/ 701157 h 1996549"/>
              <a:gd name="connsiteX3529" fmla="*/ 129113 w 1998270"/>
              <a:gd name="connsiteY3529" fmla="*/ 694336 h 1996549"/>
              <a:gd name="connsiteX3530" fmla="*/ 189832 w 1998270"/>
              <a:gd name="connsiteY3530" fmla="*/ 693482 h 1996549"/>
              <a:gd name="connsiteX3531" fmla="*/ 197507 w 1998270"/>
              <a:gd name="connsiteY3531" fmla="*/ 701158 h 1996549"/>
              <a:gd name="connsiteX3532" fmla="*/ 189832 w 1998270"/>
              <a:gd name="connsiteY3532" fmla="*/ 708833 h 1996549"/>
              <a:gd name="connsiteX3533" fmla="*/ 182157 w 1998270"/>
              <a:gd name="connsiteY3533" fmla="*/ 701158 h 1996549"/>
              <a:gd name="connsiteX3534" fmla="*/ 189832 w 1998270"/>
              <a:gd name="connsiteY3534" fmla="*/ 693482 h 1996549"/>
              <a:gd name="connsiteX3535" fmla="*/ 251234 w 1998270"/>
              <a:gd name="connsiteY3535" fmla="*/ 692630 h 1996549"/>
              <a:gd name="connsiteX3536" fmla="*/ 259761 w 1998270"/>
              <a:gd name="connsiteY3536" fmla="*/ 701157 h 1996549"/>
              <a:gd name="connsiteX3537" fmla="*/ 251234 w 1998270"/>
              <a:gd name="connsiteY3537" fmla="*/ 709687 h 1996549"/>
              <a:gd name="connsiteX3538" fmla="*/ 242706 w 1998270"/>
              <a:gd name="connsiteY3538" fmla="*/ 701157 h 1996549"/>
              <a:gd name="connsiteX3539" fmla="*/ 251234 w 1998270"/>
              <a:gd name="connsiteY3539" fmla="*/ 692630 h 1996549"/>
              <a:gd name="connsiteX3540" fmla="*/ 312635 w 1998270"/>
              <a:gd name="connsiteY3540" fmla="*/ 691948 h 1996549"/>
              <a:gd name="connsiteX3541" fmla="*/ 321845 w 1998270"/>
              <a:gd name="connsiteY3541" fmla="*/ 701158 h 1996549"/>
              <a:gd name="connsiteX3542" fmla="*/ 312635 w 1998270"/>
              <a:gd name="connsiteY3542" fmla="*/ 710368 h 1996549"/>
              <a:gd name="connsiteX3543" fmla="*/ 303425 w 1998270"/>
              <a:gd name="connsiteY3543" fmla="*/ 701158 h 1996549"/>
              <a:gd name="connsiteX3544" fmla="*/ 312635 w 1998270"/>
              <a:gd name="connsiteY3544" fmla="*/ 691948 h 1996549"/>
              <a:gd name="connsiteX3545" fmla="*/ 374035 w 1998270"/>
              <a:gd name="connsiteY3545" fmla="*/ 691096 h 1996549"/>
              <a:gd name="connsiteX3546" fmla="*/ 374377 w 1998270"/>
              <a:gd name="connsiteY3546" fmla="*/ 691096 h 1996549"/>
              <a:gd name="connsiteX3547" fmla="*/ 384099 w 1998270"/>
              <a:gd name="connsiteY3547" fmla="*/ 701158 h 1996549"/>
              <a:gd name="connsiteX3548" fmla="*/ 374035 w 1998270"/>
              <a:gd name="connsiteY3548" fmla="*/ 711222 h 1996549"/>
              <a:gd name="connsiteX3549" fmla="*/ 363973 w 1998270"/>
              <a:gd name="connsiteY3549" fmla="*/ 701158 h 1996549"/>
              <a:gd name="connsiteX3550" fmla="*/ 374035 w 1998270"/>
              <a:gd name="connsiteY3550" fmla="*/ 691096 h 1996549"/>
              <a:gd name="connsiteX3551" fmla="*/ 496839 w 1998270"/>
              <a:gd name="connsiteY3551" fmla="*/ 689729 h 1996549"/>
              <a:gd name="connsiteX3552" fmla="*/ 508266 w 1998270"/>
              <a:gd name="connsiteY3552" fmla="*/ 701157 h 1996549"/>
              <a:gd name="connsiteX3553" fmla="*/ 496839 w 1998270"/>
              <a:gd name="connsiteY3553" fmla="*/ 712585 h 1996549"/>
              <a:gd name="connsiteX3554" fmla="*/ 485412 w 1998270"/>
              <a:gd name="connsiteY3554" fmla="*/ 701157 h 1996549"/>
              <a:gd name="connsiteX3555" fmla="*/ 496839 w 1998270"/>
              <a:gd name="connsiteY3555" fmla="*/ 689729 h 1996549"/>
              <a:gd name="connsiteX3556" fmla="*/ 436120 w 1998270"/>
              <a:gd name="connsiteY3556" fmla="*/ 689729 h 1996549"/>
              <a:gd name="connsiteX3557" fmla="*/ 446865 w 1998270"/>
              <a:gd name="connsiteY3557" fmla="*/ 700476 h 1996549"/>
              <a:gd name="connsiteX3558" fmla="*/ 436120 w 1998270"/>
              <a:gd name="connsiteY3558" fmla="*/ 711221 h 1996549"/>
              <a:gd name="connsiteX3559" fmla="*/ 425375 w 1998270"/>
              <a:gd name="connsiteY3559" fmla="*/ 700476 h 1996549"/>
              <a:gd name="connsiteX3560" fmla="*/ 436120 w 1998270"/>
              <a:gd name="connsiteY3560" fmla="*/ 689729 h 1996549"/>
              <a:gd name="connsiteX3561" fmla="*/ 558606 w 1998270"/>
              <a:gd name="connsiteY3561" fmla="*/ 688743 h 1996549"/>
              <a:gd name="connsiteX3562" fmla="*/ 570887 w 1998270"/>
              <a:gd name="connsiteY3562" fmla="*/ 701023 h 1996549"/>
              <a:gd name="connsiteX3563" fmla="*/ 558606 w 1998270"/>
              <a:gd name="connsiteY3563" fmla="*/ 713305 h 1996549"/>
              <a:gd name="connsiteX3564" fmla="*/ 546326 w 1998270"/>
              <a:gd name="connsiteY3564" fmla="*/ 701023 h 1996549"/>
              <a:gd name="connsiteX3565" fmla="*/ 558606 w 1998270"/>
              <a:gd name="connsiteY3565" fmla="*/ 688743 h 1996549"/>
              <a:gd name="connsiteX3566" fmla="*/ 619641 w 1998270"/>
              <a:gd name="connsiteY3566" fmla="*/ 688194 h 1996549"/>
              <a:gd name="connsiteX3567" fmla="*/ 632603 w 1998270"/>
              <a:gd name="connsiteY3567" fmla="*/ 701157 h 1996549"/>
              <a:gd name="connsiteX3568" fmla="*/ 619641 w 1998270"/>
              <a:gd name="connsiteY3568" fmla="*/ 714120 h 1996549"/>
              <a:gd name="connsiteX3569" fmla="*/ 606679 w 1998270"/>
              <a:gd name="connsiteY3569" fmla="*/ 701157 h 1996549"/>
              <a:gd name="connsiteX3570" fmla="*/ 619641 w 1998270"/>
              <a:gd name="connsiteY3570" fmla="*/ 688194 h 1996549"/>
              <a:gd name="connsiteX3571" fmla="*/ 681042 w 1998270"/>
              <a:gd name="connsiteY3571" fmla="*/ 687513 h 1996549"/>
              <a:gd name="connsiteX3572" fmla="*/ 694687 w 1998270"/>
              <a:gd name="connsiteY3572" fmla="*/ 701157 h 1996549"/>
              <a:gd name="connsiteX3573" fmla="*/ 681042 w 1998270"/>
              <a:gd name="connsiteY3573" fmla="*/ 714803 h 1996549"/>
              <a:gd name="connsiteX3574" fmla="*/ 667398 w 1998270"/>
              <a:gd name="connsiteY3574" fmla="*/ 701157 h 1996549"/>
              <a:gd name="connsiteX3575" fmla="*/ 681042 w 1998270"/>
              <a:gd name="connsiteY3575" fmla="*/ 687513 h 1996549"/>
              <a:gd name="connsiteX3576" fmla="*/ 743126 w 1998270"/>
              <a:gd name="connsiteY3576" fmla="*/ 686660 h 1996549"/>
              <a:gd name="connsiteX3577" fmla="*/ 757624 w 1998270"/>
              <a:gd name="connsiteY3577" fmla="*/ 701157 h 1996549"/>
              <a:gd name="connsiteX3578" fmla="*/ 743126 w 1998270"/>
              <a:gd name="connsiteY3578" fmla="*/ 715654 h 1996549"/>
              <a:gd name="connsiteX3579" fmla="*/ 728629 w 1998270"/>
              <a:gd name="connsiteY3579" fmla="*/ 701157 h 1996549"/>
              <a:gd name="connsiteX3580" fmla="*/ 743126 w 1998270"/>
              <a:gd name="connsiteY3580" fmla="*/ 686660 h 1996549"/>
              <a:gd name="connsiteX3581" fmla="*/ 803845 w 1998270"/>
              <a:gd name="connsiteY3581" fmla="*/ 685978 h 1996549"/>
              <a:gd name="connsiteX3582" fmla="*/ 819025 w 1998270"/>
              <a:gd name="connsiteY3582" fmla="*/ 701157 h 1996549"/>
              <a:gd name="connsiteX3583" fmla="*/ 819025 w 1998270"/>
              <a:gd name="connsiteY3583" fmla="*/ 701330 h 1996549"/>
              <a:gd name="connsiteX3584" fmla="*/ 803845 w 1998270"/>
              <a:gd name="connsiteY3584" fmla="*/ 716167 h 1996549"/>
              <a:gd name="connsiteX3585" fmla="*/ 803674 w 1998270"/>
              <a:gd name="connsiteY3585" fmla="*/ 716169 h 1996549"/>
              <a:gd name="connsiteX3586" fmla="*/ 788666 w 1998270"/>
              <a:gd name="connsiteY3586" fmla="*/ 701157 h 1996549"/>
              <a:gd name="connsiteX3587" fmla="*/ 803845 w 1998270"/>
              <a:gd name="connsiteY3587" fmla="*/ 685978 h 1996549"/>
              <a:gd name="connsiteX3588" fmla="*/ 865246 w 1998270"/>
              <a:gd name="connsiteY3588" fmla="*/ 685296 h 1996549"/>
              <a:gd name="connsiteX3589" fmla="*/ 865587 w 1998270"/>
              <a:gd name="connsiteY3589" fmla="*/ 685296 h 1996549"/>
              <a:gd name="connsiteX3590" fmla="*/ 881108 w 1998270"/>
              <a:gd name="connsiteY3590" fmla="*/ 701157 h 1996549"/>
              <a:gd name="connsiteX3591" fmla="*/ 881108 w 1998270"/>
              <a:gd name="connsiteY3591" fmla="*/ 701330 h 1996549"/>
              <a:gd name="connsiteX3592" fmla="*/ 865246 w 1998270"/>
              <a:gd name="connsiteY3592" fmla="*/ 716849 h 1996549"/>
              <a:gd name="connsiteX3593" fmla="*/ 849385 w 1998270"/>
              <a:gd name="connsiteY3593" fmla="*/ 701157 h 1996549"/>
              <a:gd name="connsiteX3594" fmla="*/ 865246 w 1998270"/>
              <a:gd name="connsiteY3594" fmla="*/ 685296 h 1996549"/>
              <a:gd name="connsiteX3595" fmla="*/ 926647 w 1998270"/>
              <a:gd name="connsiteY3595" fmla="*/ 684614 h 1996549"/>
              <a:gd name="connsiteX3596" fmla="*/ 943703 w 1998270"/>
              <a:gd name="connsiteY3596" fmla="*/ 701670 h 1996549"/>
              <a:gd name="connsiteX3597" fmla="*/ 926647 w 1998270"/>
              <a:gd name="connsiteY3597" fmla="*/ 718726 h 1996549"/>
              <a:gd name="connsiteX3598" fmla="*/ 909592 w 1998270"/>
              <a:gd name="connsiteY3598" fmla="*/ 701670 h 1996549"/>
              <a:gd name="connsiteX3599" fmla="*/ 926647 w 1998270"/>
              <a:gd name="connsiteY3599" fmla="*/ 684614 h 1996549"/>
              <a:gd name="connsiteX3600" fmla="*/ 988048 w 1998270"/>
              <a:gd name="connsiteY3600" fmla="*/ 683931 h 1996549"/>
              <a:gd name="connsiteX3601" fmla="*/ 1005104 w 1998270"/>
              <a:gd name="connsiteY3601" fmla="*/ 700987 h 1996549"/>
              <a:gd name="connsiteX3602" fmla="*/ 988048 w 1998270"/>
              <a:gd name="connsiteY3602" fmla="*/ 718043 h 1996549"/>
              <a:gd name="connsiteX3603" fmla="*/ 970993 w 1998270"/>
              <a:gd name="connsiteY3603" fmla="*/ 700987 h 1996549"/>
              <a:gd name="connsiteX3604" fmla="*/ 988048 w 1998270"/>
              <a:gd name="connsiteY3604" fmla="*/ 683931 h 1996549"/>
              <a:gd name="connsiteX3605" fmla="*/ 1051002 w 1998270"/>
              <a:gd name="connsiteY3605" fmla="*/ 683229 h 1996549"/>
              <a:gd name="connsiteX3606" fmla="*/ 1068041 w 1998270"/>
              <a:gd name="connsiteY3606" fmla="*/ 700305 h 1996549"/>
              <a:gd name="connsiteX3607" fmla="*/ 1068024 w 1998270"/>
              <a:gd name="connsiteY3607" fmla="*/ 701179 h 1996549"/>
              <a:gd name="connsiteX3608" fmla="*/ 1050132 w 1998270"/>
              <a:gd name="connsiteY3608" fmla="*/ 717361 h 1996549"/>
              <a:gd name="connsiteX3609" fmla="*/ 1033077 w 1998270"/>
              <a:gd name="connsiteY3609" fmla="*/ 700305 h 1996549"/>
              <a:gd name="connsiteX3610" fmla="*/ 1050132 w 1998270"/>
              <a:gd name="connsiteY3610" fmla="*/ 683249 h 1996549"/>
              <a:gd name="connsiteX3611" fmla="*/ 1051002 w 1998270"/>
              <a:gd name="connsiteY3611" fmla="*/ 683229 h 1996549"/>
              <a:gd name="connsiteX3612" fmla="*/ 1110851 w 1998270"/>
              <a:gd name="connsiteY3612" fmla="*/ 682567 h 1996549"/>
              <a:gd name="connsiteX3613" fmla="*/ 1129442 w 1998270"/>
              <a:gd name="connsiteY3613" fmla="*/ 701157 h 1996549"/>
              <a:gd name="connsiteX3614" fmla="*/ 1129442 w 1998270"/>
              <a:gd name="connsiteY3614" fmla="*/ 701329 h 1996549"/>
              <a:gd name="connsiteX3615" fmla="*/ 1110851 w 1998270"/>
              <a:gd name="connsiteY3615" fmla="*/ 719579 h 1996549"/>
              <a:gd name="connsiteX3616" fmla="*/ 1110681 w 1998270"/>
              <a:gd name="connsiteY3616" fmla="*/ 719579 h 1996549"/>
              <a:gd name="connsiteX3617" fmla="*/ 1092261 w 1998270"/>
              <a:gd name="connsiteY3617" fmla="*/ 701157 h 1996549"/>
              <a:gd name="connsiteX3618" fmla="*/ 1110851 w 1998270"/>
              <a:gd name="connsiteY3618" fmla="*/ 682567 h 1996549"/>
              <a:gd name="connsiteX3619" fmla="*/ 1172252 w 1998270"/>
              <a:gd name="connsiteY3619" fmla="*/ 682056 h 1996549"/>
              <a:gd name="connsiteX3620" fmla="*/ 1190673 w 1998270"/>
              <a:gd name="connsiteY3620" fmla="*/ 701157 h 1996549"/>
              <a:gd name="connsiteX3621" fmla="*/ 1171570 w 1998270"/>
              <a:gd name="connsiteY3621" fmla="*/ 720090 h 1996549"/>
              <a:gd name="connsiteX3622" fmla="*/ 1152468 w 1998270"/>
              <a:gd name="connsiteY3622" fmla="*/ 701157 h 1996549"/>
              <a:gd name="connsiteX3623" fmla="*/ 1152485 w 1998270"/>
              <a:gd name="connsiteY3623" fmla="*/ 700464 h 1996549"/>
              <a:gd name="connsiteX3624" fmla="*/ 1172252 w 1998270"/>
              <a:gd name="connsiteY3624" fmla="*/ 682056 h 1996549"/>
              <a:gd name="connsiteX3625" fmla="*/ 1233654 w 1998270"/>
              <a:gd name="connsiteY3625" fmla="*/ 681373 h 1996549"/>
              <a:gd name="connsiteX3626" fmla="*/ 1253439 w 1998270"/>
              <a:gd name="connsiteY3626" fmla="*/ 701157 h 1996549"/>
              <a:gd name="connsiteX3627" fmla="*/ 1253439 w 1998270"/>
              <a:gd name="connsiteY3627" fmla="*/ 701329 h 1996549"/>
              <a:gd name="connsiteX3628" fmla="*/ 1233654 w 1998270"/>
              <a:gd name="connsiteY3628" fmla="*/ 720773 h 1996549"/>
              <a:gd name="connsiteX3629" fmla="*/ 1233313 w 1998270"/>
              <a:gd name="connsiteY3629" fmla="*/ 720773 h 1996549"/>
              <a:gd name="connsiteX3630" fmla="*/ 1214039 w 1998270"/>
              <a:gd name="connsiteY3630" fmla="*/ 701157 h 1996549"/>
              <a:gd name="connsiteX3631" fmla="*/ 1214039 w 1998270"/>
              <a:gd name="connsiteY3631" fmla="*/ 700987 h 1996549"/>
              <a:gd name="connsiteX3632" fmla="*/ 1233654 w 1998270"/>
              <a:gd name="connsiteY3632" fmla="*/ 681373 h 1996549"/>
              <a:gd name="connsiteX3633" fmla="*/ 1971151 w 1998270"/>
              <a:gd name="connsiteY3633" fmla="*/ 680861 h 1996549"/>
              <a:gd name="connsiteX3634" fmla="*/ 1991448 w 1998270"/>
              <a:gd name="connsiteY3634" fmla="*/ 701157 h 1996549"/>
              <a:gd name="connsiteX3635" fmla="*/ 1991448 w 1998270"/>
              <a:gd name="connsiteY3635" fmla="*/ 701328 h 1996549"/>
              <a:gd name="connsiteX3636" fmla="*/ 1971151 w 1998270"/>
              <a:gd name="connsiteY3636" fmla="*/ 721284 h 1996549"/>
              <a:gd name="connsiteX3637" fmla="*/ 1950855 w 1998270"/>
              <a:gd name="connsiteY3637" fmla="*/ 701157 h 1996549"/>
              <a:gd name="connsiteX3638" fmla="*/ 1971151 w 1998270"/>
              <a:gd name="connsiteY3638" fmla="*/ 680861 h 1996549"/>
              <a:gd name="connsiteX3639" fmla="*/ 1295055 w 1998270"/>
              <a:gd name="connsiteY3639" fmla="*/ 680861 h 1996549"/>
              <a:gd name="connsiteX3640" fmla="*/ 1315351 w 1998270"/>
              <a:gd name="connsiteY3640" fmla="*/ 701157 h 1996549"/>
              <a:gd name="connsiteX3641" fmla="*/ 1315351 w 1998270"/>
              <a:gd name="connsiteY3641" fmla="*/ 701328 h 1996549"/>
              <a:gd name="connsiteX3642" fmla="*/ 1295055 w 1998270"/>
              <a:gd name="connsiteY3642" fmla="*/ 721284 h 1996549"/>
              <a:gd name="connsiteX3643" fmla="*/ 1274759 w 1998270"/>
              <a:gd name="connsiteY3643" fmla="*/ 701157 h 1996549"/>
              <a:gd name="connsiteX3644" fmla="*/ 1295055 w 1998270"/>
              <a:gd name="connsiteY3644" fmla="*/ 680861 h 1996549"/>
              <a:gd name="connsiteX3645" fmla="*/ 1357139 w 1998270"/>
              <a:gd name="connsiteY3645" fmla="*/ 680350 h 1996549"/>
              <a:gd name="connsiteX3646" fmla="*/ 1357480 w 1998270"/>
              <a:gd name="connsiteY3646" fmla="*/ 680350 h 1996549"/>
              <a:gd name="connsiteX3647" fmla="*/ 1377947 w 1998270"/>
              <a:gd name="connsiteY3647" fmla="*/ 701157 h 1996549"/>
              <a:gd name="connsiteX3648" fmla="*/ 1377947 w 1998270"/>
              <a:gd name="connsiteY3648" fmla="*/ 701329 h 1996549"/>
              <a:gd name="connsiteX3649" fmla="*/ 1357139 w 1998270"/>
              <a:gd name="connsiteY3649" fmla="*/ 721795 h 1996549"/>
              <a:gd name="connsiteX3650" fmla="*/ 1336331 w 1998270"/>
              <a:gd name="connsiteY3650" fmla="*/ 701157 h 1996549"/>
              <a:gd name="connsiteX3651" fmla="*/ 1357139 w 1998270"/>
              <a:gd name="connsiteY3651" fmla="*/ 680350 h 1996549"/>
              <a:gd name="connsiteX3652" fmla="*/ 1417857 w 1998270"/>
              <a:gd name="connsiteY3652" fmla="*/ 679839 h 1996549"/>
              <a:gd name="connsiteX3653" fmla="*/ 1439177 w 1998270"/>
              <a:gd name="connsiteY3653" fmla="*/ 701157 h 1996549"/>
              <a:gd name="connsiteX3654" fmla="*/ 1439177 w 1998270"/>
              <a:gd name="connsiteY3654" fmla="*/ 701329 h 1996549"/>
              <a:gd name="connsiteX3655" fmla="*/ 1417857 w 1998270"/>
              <a:gd name="connsiteY3655" fmla="*/ 722309 h 1996549"/>
              <a:gd name="connsiteX3656" fmla="*/ 1417687 w 1998270"/>
              <a:gd name="connsiteY3656" fmla="*/ 722309 h 1996549"/>
              <a:gd name="connsiteX3657" fmla="*/ 1396538 w 1998270"/>
              <a:gd name="connsiteY3657" fmla="*/ 701157 h 1996549"/>
              <a:gd name="connsiteX3658" fmla="*/ 1417857 w 1998270"/>
              <a:gd name="connsiteY3658" fmla="*/ 679839 h 1996549"/>
              <a:gd name="connsiteX3659" fmla="*/ 1479259 w 1998270"/>
              <a:gd name="connsiteY3659" fmla="*/ 679327 h 1996549"/>
              <a:gd name="connsiteX3660" fmla="*/ 1501091 w 1998270"/>
              <a:gd name="connsiteY3660" fmla="*/ 701157 h 1996549"/>
              <a:gd name="connsiteX3661" fmla="*/ 1501091 w 1998270"/>
              <a:gd name="connsiteY3661" fmla="*/ 701329 h 1996549"/>
              <a:gd name="connsiteX3662" fmla="*/ 1479259 w 1998270"/>
              <a:gd name="connsiteY3662" fmla="*/ 722819 h 1996549"/>
              <a:gd name="connsiteX3663" fmla="*/ 1457428 w 1998270"/>
              <a:gd name="connsiteY3663" fmla="*/ 701157 h 1996549"/>
              <a:gd name="connsiteX3664" fmla="*/ 1479259 w 1998270"/>
              <a:gd name="connsiteY3664" fmla="*/ 679327 h 1996549"/>
              <a:gd name="connsiteX3665" fmla="*/ 1540661 w 1998270"/>
              <a:gd name="connsiteY3665" fmla="*/ 678986 h 1996549"/>
              <a:gd name="connsiteX3666" fmla="*/ 1562833 w 1998270"/>
              <a:gd name="connsiteY3666" fmla="*/ 701157 h 1996549"/>
              <a:gd name="connsiteX3667" fmla="*/ 1540661 w 1998270"/>
              <a:gd name="connsiteY3667" fmla="*/ 723160 h 1996549"/>
              <a:gd name="connsiteX3668" fmla="*/ 1518488 w 1998270"/>
              <a:gd name="connsiteY3668" fmla="*/ 701157 h 1996549"/>
              <a:gd name="connsiteX3669" fmla="*/ 1540661 w 1998270"/>
              <a:gd name="connsiteY3669" fmla="*/ 678986 h 1996549"/>
              <a:gd name="connsiteX3670" fmla="*/ 1602061 w 1998270"/>
              <a:gd name="connsiteY3670" fmla="*/ 678644 h 1996549"/>
              <a:gd name="connsiteX3671" fmla="*/ 1602403 w 1998270"/>
              <a:gd name="connsiteY3671" fmla="*/ 678647 h 1996549"/>
              <a:gd name="connsiteX3672" fmla="*/ 1624575 w 1998270"/>
              <a:gd name="connsiteY3672" fmla="*/ 701498 h 1996549"/>
              <a:gd name="connsiteX3673" fmla="*/ 1602061 w 1998270"/>
              <a:gd name="connsiteY3673" fmla="*/ 723843 h 1996549"/>
              <a:gd name="connsiteX3674" fmla="*/ 1601191 w 1998270"/>
              <a:gd name="connsiteY3674" fmla="*/ 723852 h 1996549"/>
              <a:gd name="connsiteX3675" fmla="*/ 1578865 w 1998270"/>
              <a:gd name="connsiteY3675" fmla="*/ 701157 h 1996549"/>
              <a:gd name="connsiteX3676" fmla="*/ 1578883 w 1998270"/>
              <a:gd name="connsiteY3676" fmla="*/ 700465 h 1996549"/>
              <a:gd name="connsiteX3677" fmla="*/ 1602061 w 1998270"/>
              <a:gd name="connsiteY3677" fmla="*/ 678644 h 1996549"/>
              <a:gd name="connsiteX3678" fmla="*/ 1664144 w 1998270"/>
              <a:gd name="connsiteY3678" fmla="*/ 678302 h 1996549"/>
              <a:gd name="connsiteX3679" fmla="*/ 1686999 w 1998270"/>
              <a:gd name="connsiteY3679" fmla="*/ 701157 h 1996549"/>
              <a:gd name="connsiteX3680" fmla="*/ 1686999 w 1998270"/>
              <a:gd name="connsiteY3680" fmla="*/ 701329 h 1996549"/>
              <a:gd name="connsiteX3681" fmla="*/ 1664144 w 1998270"/>
              <a:gd name="connsiteY3681" fmla="*/ 723844 h 1996549"/>
              <a:gd name="connsiteX3682" fmla="*/ 1663804 w 1998270"/>
              <a:gd name="connsiteY3682" fmla="*/ 723844 h 1996549"/>
              <a:gd name="connsiteX3683" fmla="*/ 1641460 w 1998270"/>
              <a:gd name="connsiteY3683" fmla="*/ 701157 h 1996549"/>
              <a:gd name="connsiteX3684" fmla="*/ 1641460 w 1998270"/>
              <a:gd name="connsiteY3684" fmla="*/ 700987 h 1996549"/>
              <a:gd name="connsiteX3685" fmla="*/ 1664144 w 1998270"/>
              <a:gd name="connsiteY3685" fmla="*/ 678302 h 1996549"/>
              <a:gd name="connsiteX3686" fmla="*/ 1724864 w 1998270"/>
              <a:gd name="connsiteY3686" fmla="*/ 677962 h 1996549"/>
              <a:gd name="connsiteX3687" fmla="*/ 1748060 w 1998270"/>
              <a:gd name="connsiteY3687" fmla="*/ 700816 h 1996549"/>
              <a:gd name="connsiteX3688" fmla="*/ 1748060 w 1998270"/>
              <a:gd name="connsiteY3688" fmla="*/ 700987 h 1996549"/>
              <a:gd name="connsiteX3689" fmla="*/ 1724864 w 1998270"/>
              <a:gd name="connsiteY3689" fmla="*/ 723844 h 1996549"/>
              <a:gd name="connsiteX3690" fmla="*/ 1701839 w 1998270"/>
              <a:gd name="connsiteY3690" fmla="*/ 701157 h 1996549"/>
              <a:gd name="connsiteX3691" fmla="*/ 1701839 w 1998270"/>
              <a:gd name="connsiteY3691" fmla="*/ 700987 h 1996549"/>
              <a:gd name="connsiteX3692" fmla="*/ 1724864 w 1998270"/>
              <a:gd name="connsiteY3692" fmla="*/ 677962 h 1996549"/>
              <a:gd name="connsiteX3693" fmla="*/ 1909067 w 1998270"/>
              <a:gd name="connsiteY3693" fmla="*/ 677791 h 1996549"/>
              <a:gd name="connsiteX3694" fmla="*/ 1932434 w 1998270"/>
              <a:gd name="connsiteY3694" fmla="*/ 700646 h 1996549"/>
              <a:gd name="connsiteX3695" fmla="*/ 1932434 w 1998270"/>
              <a:gd name="connsiteY3695" fmla="*/ 700816 h 1996549"/>
              <a:gd name="connsiteX3696" fmla="*/ 1909067 w 1998270"/>
              <a:gd name="connsiteY3696" fmla="*/ 723843 h 1996549"/>
              <a:gd name="connsiteX3697" fmla="*/ 1885872 w 1998270"/>
              <a:gd name="connsiteY3697" fmla="*/ 701157 h 1996549"/>
              <a:gd name="connsiteX3698" fmla="*/ 1885872 w 1998270"/>
              <a:gd name="connsiteY3698" fmla="*/ 700987 h 1996549"/>
              <a:gd name="connsiteX3699" fmla="*/ 1909067 w 1998270"/>
              <a:gd name="connsiteY3699" fmla="*/ 677791 h 1996549"/>
              <a:gd name="connsiteX3700" fmla="*/ 1847667 w 1998270"/>
              <a:gd name="connsiteY3700" fmla="*/ 677791 h 1996549"/>
              <a:gd name="connsiteX3701" fmla="*/ 1871033 w 1998270"/>
              <a:gd name="connsiteY3701" fmla="*/ 700646 h 1996549"/>
              <a:gd name="connsiteX3702" fmla="*/ 1871033 w 1998270"/>
              <a:gd name="connsiteY3702" fmla="*/ 700816 h 1996549"/>
              <a:gd name="connsiteX3703" fmla="*/ 1847667 w 1998270"/>
              <a:gd name="connsiteY3703" fmla="*/ 723843 h 1996549"/>
              <a:gd name="connsiteX3704" fmla="*/ 1824471 w 1998270"/>
              <a:gd name="connsiteY3704" fmla="*/ 701157 h 1996549"/>
              <a:gd name="connsiteX3705" fmla="*/ 1824471 w 1998270"/>
              <a:gd name="connsiteY3705" fmla="*/ 700987 h 1996549"/>
              <a:gd name="connsiteX3706" fmla="*/ 1847667 w 1998270"/>
              <a:gd name="connsiteY3706" fmla="*/ 677791 h 1996549"/>
              <a:gd name="connsiteX3707" fmla="*/ 1786265 w 1998270"/>
              <a:gd name="connsiteY3707" fmla="*/ 677791 h 1996549"/>
              <a:gd name="connsiteX3708" fmla="*/ 1809631 w 1998270"/>
              <a:gd name="connsiteY3708" fmla="*/ 700646 h 1996549"/>
              <a:gd name="connsiteX3709" fmla="*/ 1809631 w 1998270"/>
              <a:gd name="connsiteY3709" fmla="*/ 700816 h 1996549"/>
              <a:gd name="connsiteX3710" fmla="*/ 1786265 w 1998270"/>
              <a:gd name="connsiteY3710" fmla="*/ 723843 h 1996549"/>
              <a:gd name="connsiteX3711" fmla="*/ 1763069 w 1998270"/>
              <a:gd name="connsiteY3711" fmla="*/ 701157 h 1996549"/>
              <a:gd name="connsiteX3712" fmla="*/ 1763069 w 1998270"/>
              <a:gd name="connsiteY3712" fmla="*/ 700987 h 1996549"/>
              <a:gd name="connsiteX3713" fmla="*/ 1786265 w 1998270"/>
              <a:gd name="connsiteY3713" fmla="*/ 677791 h 1996549"/>
              <a:gd name="connsiteX3714" fmla="*/ 5629 w 1998270"/>
              <a:gd name="connsiteY3714" fmla="*/ 635151 h 1996549"/>
              <a:gd name="connsiteX3715" fmla="*/ 10234 w 1998270"/>
              <a:gd name="connsiteY3715" fmla="*/ 639757 h 1996549"/>
              <a:gd name="connsiteX3716" fmla="*/ 5629 w 1998270"/>
              <a:gd name="connsiteY3716" fmla="*/ 644362 h 1996549"/>
              <a:gd name="connsiteX3717" fmla="*/ 1024 w 1998270"/>
              <a:gd name="connsiteY3717" fmla="*/ 639757 h 1996549"/>
              <a:gd name="connsiteX3718" fmla="*/ 5629 w 1998270"/>
              <a:gd name="connsiteY3718" fmla="*/ 635151 h 1996549"/>
              <a:gd name="connsiteX3719" fmla="*/ 67029 w 1998270"/>
              <a:gd name="connsiteY3719" fmla="*/ 633446 h 1996549"/>
              <a:gd name="connsiteX3720" fmla="*/ 67371 w 1998270"/>
              <a:gd name="connsiteY3720" fmla="*/ 633446 h 1996549"/>
              <a:gd name="connsiteX3721" fmla="*/ 73340 w 1998270"/>
              <a:gd name="connsiteY3721" fmla="*/ 639757 h 1996549"/>
              <a:gd name="connsiteX3722" fmla="*/ 67029 w 1998270"/>
              <a:gd name="connsiteY3722" fmla="*/ 646067 h 1996549"/>
              <a:gd name="connsiteX3723" fmla="*/ 60719 w 1998270"/>
              <a:gd name="connsiteY3723" fmla="*/ 639757 h 1996549"/>
              <a:gd name="connsiteX3724" fmla="*/ 67029 w 1998270"/>
              <a:gd name="connsiteY3724" fmla="*/ 633446 h 1996549"/>
              <a:gd name="connsiteX3725" fmla="*/ 129113 w 1998270"/>
              <a:gd name="connsiteY3725" fmla="*/ 632593 h 1996549"/>
              <a:gd name="connsiteX3726" fmla="*/ 136277 w 1998270"/>
              <a:gd name="connsiteY3726" fmla="*/ 639757 h 1996549"/>
              <a:gd name="connsiteX3727" fmla="*/ 129113 w 1998270"/>
              <a:gd name="connsiteY3727" fmla="*/ 646920 h 1996549"/>
              <a:gd name="connsiteX3728" fmla="*/ 121950 w 1998270"/>
              <a:gd name="connsiteY3728" fmla="*/ 639757 h 1996549"/>
              <a:gd name="connsiteX3729" fmla="*/ 129113 w 1998270"/>
              <a:gd name="connsiteY3729" fmla="*/ 632593 h 1996549"/>
              <a:gd name="connsiteX3730" fmla="*/ 189832 w 1998270"/>
              <a:gd name="connsiteY3730" fmla="*/ 631740 h 1996549"/>
              <a:gd name="connsiteX3731" fmla="*/ 197848 w 1998270"/>
              <a:gd name="connsiteY3731" fmla="*/ 639757 h 1996549"/>
              <a:gd name="connsiteX3732" fmla="*/ 189832 w 1998270"/>
              <a:gd name="connsiteY3732" fmla="*/ 647773 h 1996549"/>
              <a:gd name="connsiteX3733" fmla="*/ 181816 w 1998270"/>
              <a:gd name="connsiteY3733" fmla="*/ 639757 h 1996549"/>
              <a:gd name="connsiteX3734" fmla="*/ 189832 w 1998270"/>
              <a:gd name="connsiteY3734" fmla="*/ 631740 h 1996549"/>
              <a:gd name="connsiteX3735" fmla="*/ 251233 w 1998270"/>
              <a:gd name="connsiteY3735" fmla="*/ 631058 h 1996549"/>
              <a:gd name="connsiteX3736" fmla="*/ 259932 w 1998270"/>
              <a:gd name="connsiteY3736" fmla="*/ 639757 h 1996549"/>
              <a:gd name="connsiteX3737" fmla="*/ 251233 w 1998270"/>
              <a:gd name="connsiteY3737" fmla="*/ 648456 h 1996549"/>
              <a:gd name="connsiteX3738" fmla="*/ 242535 w 1998270"/>
              <a:gd name="connsiteY3738" fmla="*/ 639757 h 1996549"/>
              <a:gd name="connsiteX3739" fmla="*/ 251233 w 1998270"/>
              <a:gd name="connsiteY3739" fmla="*/ 631058 h 1996549"/>
              <a:gd name="connsiteX3740" fmla="*/ 312635 w 1998270"/>
              <a:gd name="connsiteY3740" fmla="*/ 630205 h 1996549"/>
              <a:gd name="connsiteX3741" fmla="*/ 322186 w 1998270"/>
              <a:gd name="connsiteY3741" fmla="*/ 639757 h 1996549"/>
              <a:gd name="connsiteX3742" fmla="*/ 312635 w 1998270"/>
              <a:gd name="connsiteY3742" fmla="*/ 649308 h 1996549"/>
              <a:gd name="connsiteX3743" fmla="*/ 303084 w 1998270"/>
              <a:gd name="connsiteY3743" fmla="*/ 639757 h 1996549"/>
              <a:gd name="connsiteX3744" fmla="*/ 312635 w 1998270"/>
              <a:gd name="connsiteY3744" fmla="*/ 630205 h 1996549"/>
              <a:gd name="connsiteX3745" fmla="*/ 374036 w 1998270"/>
              <a:gd name="connsiteY3745" fmla="*/ 629522 h 1996549"/>
              <a:gd name="connsiteX3746" fmla="*/ 384269 w 1998270"/>
              <a:gd name="connsiteY3746" fmla="*/ 639757 h 1996549"/>
              <a:gd name="connsiteX3747" fmla="*/ 374036 w 1998270"/>
              <a:gd name="connsiteY3747" fmla="*/ 649990 h 1996549"/>
              <a:gd name="connsiteX3748" fmla="*/ 363803 w 1998270"/>
              <a:gd name="connsiteY3748" fmla="*/ 639757 h 1996549"/>
              <a:gd name="connsiteX3749" fmla="*/ 374036 w 1998270"/>
              <a:gd name="connsiteY3749" fmla="*/ 629522 h 1996549"/>
              <a:gd name="connsiteX3750" fmla="*/ 436120 w 1998270"/>
              <a:gd name="connsiteY3750" fmla="*/ 628670 h 1996549"/>
              <a:gd name="connsiteX3751" fmla="*/ 447206 w 1998270"/>
              <a:gd name="connsiteY3751" fmla="*/ 639757 h 1996549"/>
              <a:gd name="connsiteX3752" fmla="*/ 436120 w 1998270"/>
              <a:gd name="connsiteY3752" fmla="*/ 650843 h 1996549"/>
              <a:gd name="connsiteX3753" fmla="*/ 425034 w 1998270"/>
              <a:gd name="connsiteY3753" fmla="*/ 639757 h 1996549"/>
              <a:gd name="connsiteX3754" fmla="*/ 436120 w 1998270"/>
              <a:gd name="connsiteY3754" fmla="*/ 628670 h 1996549"/>
              <a:gd name="connsiteX3755" fmla="*/ 496838 w 1998270"/>
              <a:gd name="connsiteY3755" fmla="*/ 627988 h 1996549"/>
              <a:gd name="connsiteX3756" fmla="*/ 508607 w 1998270"/>
              <a:gd name="connsiteY3756" fmla="*/ 639757 h 1996549"/>
              <a:gd name="connsiteX3757" fmla="*/ 496838 w 1998270"/>
              <a:gd name="connsiteY3757" fmla="*/ 651526 h 1996549"/>
              <a:gd name="connsiteX3758" fmla="*/ 485070 w 1998270"/>
              <a:gd name="connsiteY3758" fmla="*/ 639757 h 1996549"/>
              <a:gd name="connsiteX3759" fmla="*/ 496838 w 1998270"/>
              <a:gd name="connsiteY3759" fmla="*/ 627988 h 1996549"/>
              <a:gd name="connsiteX3760" fmla="*/ 558240 w 1998270"/>
              <a:gd name="connsiteY3760" fmla="*/ 627135 h 1996549"/>
              <a:gd name="connsiteX3761" fmla="*/ 570861 w 1998270"/>
              <a:gd name="connsiteY3761" fmla="*/ 639757 h 1996549"/>
              <a:gd name="connsiteX3762" fmla="*/ 558240 w 1998270"/>
              <a:gd name="connsiteY3762" fmla="*/ 652379 h 1996549"/>
              <a:gd name="connsiteX3763" fmla="*/ 545619 w 1998270"/>
              <a:gd name="connsiteY3763" fmla="*/ 639757 h 1996549"/>
              <a:gd name="connsiteX3764" fmla="*/ 558240 w 1998270"/>
              <a:gd name="connsiteY3764" fmla="*/ 627135 h 1996549"/>
              <a:gd name="connsiteX3765" fmla="*/ 619641 w 1998270"/>
              <a:gd name="connsiteY3765" fmla="*/ 626453 h 1996549"/>
              <a:gd name="connsiteX3766" fmla="*/ 632945 w 1998270"/>
              <a:gd name="connsiteY3766" fmla="*/ 639757 h 1996549"/>
              <a:gd name="connsiteX3767" fmla="*/ 619641 w 1998270"/>
              <a:gd name="connsiteY3767" fmla="*/ 653062 h 1996549"/>
              <a:gd name="connsiteX3768" fmla="*/ 606338 w 1998270"/>
              <a:gd name="connsiteY3768" fmla="*/ 639757 h 1996549"/>
              <a:gd name="connsiteX3769" fmla="*/ 619641 w 1998270"/>
              <a:gd name="connsiteY3769" fmla="*/ 626453 h 1996549"/>
              <a:gd name="connsiteX3770" fmla="*/ 681042 w 1998270"/>
              <a:gd name="connsiteY3770" fmla="*/ 625599 h 1996549"/>
              <a:gd name="connsiteX3771" fmla="*/ 695198 w 1998270"/>
              <a:gd name="connsiteY3771" fmla="*/ 639757 h 1996549"/>
              <a:gd name="connsiteX3772" fmla="*/ 681042 w 1998270"/>
              <a:gd name="connsiteY3772" fmla="*/ 653913 h 1996549"/>
              <a:gd name="connsiteX3773" fmla="*/ 666886 w 1998270"/>
              <a:gd name="connsiteY3773" fmla="*/ 639757 h 1996549"/>
              <a:gd name="connsiteX3774" fmla="*/ 681042 w 1998270"/>
              <a:gd name="connsiteY3774" fmla="*/ 625599 h 1996549"/>
              <a:gd name="connsiteX3775" fmla="*/ 743126 w 1998270"/>
              <a:gd name="connsiteY3775" fmla="*/ 624918 h 1996549"/>
              <a:gd name="connsiteX3776" fmla="*/ 757965 w 1998270"/>
              <a:gd name="connsiteY3776" fmla="*/ 639757 h 1996549"/>
              <a:gd name="connsiteX3777" fmla="*/ 743126 w 1998270"/>
              <a:gd name="connsiteY3777" fmla="*/ 654595 h 1996549"/>
              <a:gd name="connsiteX3778" fmla="*/ 728288 w 1998270"/>
              <a:gd name="connsiteY3778" fmla="*/ 639757 h 1996549"/>
              <a:gd name="connsiteX3779" fmla="*/ 743126 w 1998270"/>
              <a:gd name="connsiteY3779" fmla="*/ 624918 h 1996549"/>
              <a:gd name="connsiteX3780" fmla="*/ 803845 w 1998270"/>
              <a:gd name="connsiteY3780" fmla="*/ 624236 h 1996549"/>
              <a:gd name="connsiteX3781" fmla="*/ 819365 w 1998270"/>
              <a:gd name="connsiteY3781" fmla="*/ 639757 h 1996549"/>
              <a:gd name="connsiteX3782" fmla="*/ 819365 w 1998270"/>
              <a:gd name="connsiteY3782" fmla="*/ 639930 h 1996549"/>
              <a:gd name="connsiteX3783" fmla="*/ 803845 w 1998270"/>
              <a:gd name="connsiteY3783" fmla="*/ 655108 h 1996549"/>
              <a:gd name="connsiteX3784" fmla="*/ 803674 w 1998270"/>
              <a:gd name="connsiteY3784" fmla="*/ 655109 h 1996549"/>
              <a:gd name="connsiteX3785" fmla="*/ 788324 w 1998270"/>
              <a:gd name="connsiteY3785" fmla="*/ 639757 h 1996549"/>
              <a:gd name="connsiteX3786" fmla="*/ 803845 w 1998270"/>
              <a:gd name="connsiteY3786" fmla="*/ 624236 h 1996549"/>
              <a:gd name="connsiteX3787" fmla="*/ 865246 w 1998270"/>
              <a:gd name="connsiteY3787" fmla="*/ 623383 h 1996549"/>
              <a:gd name="connsiteX3788" fmla="*/ 882302 w 1998270"/>
              <a:gd name="connsiteY3788" fmla="*/ 640439 h 1996549"/>
              <a:gd name="connsiteX3789" fmla="*/ 865246 w 1998270"/>
              <a:gd name="connsiteY3789" fmla="*/ 657495 h 1996549"/>
              <a:gd name="connsiteX3790" fmla="*/ 848191 w 1998270"/>
              <a:gd name="connsiteY3790" fmla="*/ 640439 h 1996549"/>
              <a:gd name="connsiteX3791" fmla="*/ 865246 w 1998270"/>
              <a:gd name="connsiteY3791" fmla="*/ 623383 h 1996549"/>
              <a:gd name="connsiteX3792" fmla="*/ 926647 w 1998270"/>
              <a:gd name="connsiteY3792" fmla="*/ 622701 h 1996549"/>
              <a:gd name="connsiteX3793" fmla="*/ 943703 w 1998270"/>
              <a:gd name="connsiteY3793" fmla="*/ 639757 h 1996549"/>
              <a:gd name="connsiteX3794" fmla="*/ 926647 w 1998270"/>
              <a:gd name="connsiteY3794" fmla="*/ 656812 h 1996549"/>
              <a:gd name="connsiteX3795" fmla="*/ 909592 w 1998270"/>
              <a:gd name="connsiteY3795" fmla="*/ 639757 h 1996549"/>
              <a:gd name="connsiteX3796" fmla="*/ 926647 w 1998270"/>
              <a:gd name="connsiteY3796" fmla="*/ 622701 h 1996549"/>
              <a:gd name="connsiteX3797" fmla="*/ 988415 w 1998270"/>
              <a:gd name="connsiteY3797" fmla="*/ 621884 h 1996549"/>
              <a:gd name="connsiteX3798" fmla="*/ 1006153 w 1998270"/>
              <a:gd name="connsiteY3798" fmla="*/ 639622 h 1996549"/>
              <a:gd name="connsiteX3799" fmla="*/ 988415 w 1998270"/>
              <a:gd name="connsiteY3799" fmla="*/ 657359 h 1996549"/>
              <a:gd name="connsiteX3800" fmla="*/ 970677 w 1998270"/>
              <a:gd name="connsiteY3800" fmla="*/ 639622 h 1996549"/>
              <a:gd name="connsiteX3801" fmla="*/ 988415 w 1998270"/>
              <a:gd name="connsiteY3801" fmla="*/ 621884 h 1996549"/>
              <a:gd name="connsiteX3802" fmla="*/ 1110851 w 1998270"/>
              <a:gd name="connsiteY3802" fmla="*/ 621508 h 1996549"/>
              <a:gd name="connsiteX3803" fmla="*/ 1129954 w 1998270"/>
              <a:gd name="connsiteY3803" fmla="*/ 640610 h 1996549"/>
              <a:gd name="connsiteX3804" fmla="*/ 1110851 w 1998270"/>
              <a:gd name="connsiteY3804" fmla="*/ 659541 h 1996549"/>
              <a:gd name="connsiteX3805" fmla="*/ 1091749 w 1998270"/>
              <a:gd name="connsiteY3805" fmla="*/ 640610 h 1996549"/>
              <a:gd name="connsiteX3806" fmla="*/ 1110851 w 1998270"/>
              <a:gd name="connsiteY3806" fmla="*/ 621508 h 1996549"/>
              <a:gd name="connsiteX3807" fmla="*/ 1050132 w 1998270"/>
              <a:gd name="connsiteY3807" fmla="*/ 621508 h 1996549"/>
              <a:gd name="connsiteX3808" fmla="*/ 1067188 w 1998270"/>
              <a:gd name="connsiteY3808" fmla="*/ 639757 h 1996549"/>
              <a:gd name="connsiteX3809" fmla="*/ 1050132 w 1998270"/>
              <a:gd name="connsiteY3809" fmla="*/ 658007 h 1996549"/>
              <a:gd name="connsiteX3810" fmla="*/ 1031712 w 1998270"/>
              <a:gd name="connsiteY3810" fmla="*/ 639928 h 1996549"/>
              <a:gd name="connsiteX3811" fmla="*/ 1050132 w 1998270"/>
              <a:gd name="connsiteY3811" fmla="*/ 621508 h 1996549"/>
              <a:gd name="connsiteX3812" fmla="*/ 1172619 w 1998270"/>
              <a:gd name="connsiteY3812" fmla="*/ 620008 h 1996549"/>
              <a:gd name="connsiteX3813" fmla="*/ 1192234 w 1998270"/>
              <a:gd name="connsiteY3813" fmla="*/ 639622 h 1996549"/>
              <a:gd name="connsiteX3814" fmla="*/ 1172619 w 1998270"/>
              <a:gd name="connsiteY3814" fmla="*/ 659237 h 1996549"/>
              <a:gd name="connsiteX3815" fmla="*/ 1153005 w 1998270"/>
              <a:gd name="connsiteY3815" fmla="*/ 639622 h 1996549"/>
              <a:gd name="connsiteX3816" fmla="*/ 1172619 w 1998270"/>
              <a:gd name="connsiteY3816" fmla="*/ 620008 h 1996549"/>
              <a:gd name="connsiteX3817" fmla="*/ 1234524 w 1998270"/>
              <a:gd name="connsiteY3817" fmla="*/ 619444 h 1996549"/>
              <a:gd name="connsiteX3818" fmla="*/ 1254803 w 1998270"/>
              <a:gd name="connsiteY3818" fmla="*/ 639757 h 1996549"/>
              <a:gd name="connsiteX3819" fmla="*/ 1254769 w 1998270"/>
              <a:gd name="connsiteY3819" fmla="*/ 640806 h 1996549"/>
              <a:gd name="connsiteX3820" fmla="*/ 1233654 w 1998270"/>
              <a:gd name="connsiteY3820" fmla="*/ 659883 h 1996549"/>
              <a:gd name="connsiteX3821" fmla="*/ 1213358 w 1998270"/>
              <a:gd name="connsiteY3821" fmla="*/ 639757 h 1996549"/>
              <a:gd name="connsiteX3822" fmla="*/ 1233654 w 1998270"/>
              <a:gd name="connsiteY3822" fmla="*/ 619460 h 1996549"/>
              <a:gd name="connsiteX3823" fmla="*/ 1234524 w 1998270"/>
              <a:gd name="connsiteY3823" fmla="*/ 619444 h 1996549"/>
              <a:gd name="connsiteX3824" fmla="*/ 1971152 w 1998270"/>
              <a:gd name="connsiteY3824" fmla="*/ 618778 h 1996549"/>
              <a:gd name="connsiteX3825" fmla="*/ 1992130 w 1998270"/>
              <a:gd name="connsiteY3825" fmla="*/ 639757 h 1996549"/>
              <a:gd name="connsiteX3826" fmla="*/ 1971152 w 1998270"/>
              <a:gd name="connsiteY3826" fmla="*/ 660565 h 1996549"/>
              <a:gd name="connsiteX3827" fmla="*/ 1950173 w 1998270"/>
              <a:gd name="connsiteY3827" fmla="*/ 639757 h 1996549"/>
              <a:gd name="connsiteX3828" fmla="*/ 1971152 w 1998270"/>
              <a:gd name="connsiteY3828" fmla="*/ 618778 h 1996549"/>
              <a:gd name="connsiteX3829" fmla="*/ 1295055 w 1998270"/>
              <a:gd name="connsiteY3829" fmla="*/ 618778 h 1996549"/>
              <a:gd name="connsiteX3830" fmla="*/ 1316034 w 1998270"/>
              <a:gd name="connsiteY3830" fmla="*/ 639757 h 1996549"/>
              <a:gd name="connsiteX3831" fmla="*/ 1295055 w 1998270"/>
              <a:gd name="connsiteY3831" fmla="*/ 660565 h 1996549"/>
              <a:gd name="connsiteX3832" fmla="*/ 1274077 w 1998270"/>
              <a:gd name="connsiteY3832" fmla="*/ 639757 h 1996549"/>
              <a:gd name="connsiteX3833" fmla="*/ 1295055 w 1998270"/>
              <a:gd name="connsiteY3833" fmla="*/ 618778 h 1996549"/>
              <a:gd name="connsiteX3834" fmla="*/ 1357138 w 1998270"/>
              <a:gd name="connsiteY3834" fmla="*/ 618267 h 1996549"/>
              <a:gd name="connsiteX3835" fmla="*/ 1357479 w 1998270"/>
              <a:gd name="connsiteY3835" fmla="*/ 618267 h 1996549"/>
              <a:gd name="connsiteX3836" fmla="*/ 1378629 w 1998270"/>
              <a:gd name="connsiteY3836" fmla="*/ 639757 h 1996549"/>
              <a:gd name="connsiteX3837" fmla="*/ 1378629 w 1998270"/>
              <a:gd name="connsiteY3837" fmla="*/ 639928 h 1996549"/>
              <a:gd name="connsiteX3838" fmla="*/ 1357138 w 1998270"/>
              <a:gd name="connsiteY3838" fmla="*/ 661077 h 1996549"/>
              <a:gd name="connsiteX3839" fmla="*/ 1335819 w 1998270"/>
              <a:gd name="connsiteY3839" fmla="*/ 639757 h 1996549"/>
              <a:gd name="connsiteX3840" fmla="*/ 1335819 w 1998270"/>
              <a:gd name="connsiteY3840" fmla="*/ 639587 h 1996549"/>
              <a:gd name="connsiteX3841" fmla="*/ 1357138 w 1998270"/>
              <a:gd name="connsiteY3841" fmla="*/ 618267 h 1996549"/>
              <a:gd name="connsiteX3842" fmla="*/ 1417858 w 1998270"/>
              <a:gd name="connsiteY3842" fmla="*/ 617754 h 1996549"/>
              <a:gd name="connsiteX3843" fmla="*/ 1439860 w 1998270"/>
              <a:gd name="connsiteY3843" fmla="*/ 639757 h 1996549"/>
              <a:gd name="connsiteX3844" fmla="*/ 1439860 w 1998270"/>
              <a:gd name="connsiteY3844" fmla="*/ 639928 h 1996549"/>
              <a:gd name="connsiteX3845" fmla="*/ 1417858 w 1998270"/>
              <a:gd name="connsiteY3845" fmla="*/ 661588 h 1996549"/>
              <a:gd name="connsiteX3846" fmla="*/ 1417687 w 1998270"/>
              <a:gd name="connsiteY3846" fmla="*/ 661588 h 1996549"/>
              <a:gd name="connsiteX3847" fmla="*/ 1395856 w 1998270"/>
              <a:gd name="connsiteY3847" fmla="*/ 639757 h 1996549"/>
              <a:gd name="connsiteX3848" fmla="*/ 1417858 w 1998270"/>
              <a:gd name="connsiteY3848" fmla="*/ 617754 h 1996549"/>
              <a:gd name="connsiteX3849" fmla="*/ 1479259 w 1998270"/>
              <a:gd name="connsiteY3849" fmla="*/ 617243 h 1996549"/>
              <a:gd name="connsiteX3850" fmla="*/ 1501773 w 1998270"/>
              <a:gd name="connsiteY3850" fmla="*/ 639757 h 1996549"/>
              <a:gd name="connsiteX3851" fmla="*/ 1479259 w 1998270"/>
              <a:gd name="connsiteY3851" fmla="*/ 662100 h 1996549"/>
              <a:gd name="connsiteX3852" fmla="*/ 1456916 w 1998270"/>
              <a:gd name="connsiteY3852" fmla="*/ 639757 h 1996549"/>
              <a:gd name="connsiteX3853" fmla="*/ 1479259 w 1998270"/>
              <a:gd name="connsiteY3853" fmla="*/ 617243 h 1996549"/>
              <a:gd name="connsiteX3854" fmla="*/ 1540660 w 1998270"/>
              <a:gd name="connsiteY3854" fmla="*/ 616731 h 1996549"/>
              <a:gd name="connsiteX3855" fmla="*/ 1541001 w 1998270"/>
              <a:gd name="connsiteY3855" fmla="*/ 616731 h 1996549"/>
              <a:gd name="connsiteX3856" fmla="*/ 1563685 w 1998270"/>
              <a:gd name="connsiteY3856" fmla="*/ 639757 h 1996549"/>
              <a:gd name="connsiteX3857" fmla="*/ 1563685 w 1998270"/>
              <a:gd name="connsiteY3857" fmla="*/ 639928 h 1996549"/>
              <a:gd name="connsiteX3858" fmla="*/ 1540660 w 1998270"/>
              <a:gd name="connsiteY3858" fmla="*/ 662612 h 1996549"/>
              <a:gd name="connsiteX3859" fmla="*/ 1517806 w 1998270"/>
              <a:gd name="connsiteY3859" fmla="*/ 639757 h 1996549"/>
              <a:gd name="connsiteX3860" fmla="*/ 1517806 w 1998270"/>
              <a:gd name="connsiteY3860" fmla="*/ 639587 h 1996549"/>
              <a:gd name="connsiteX3861" fmla="*/ 1540660 w 1998270"/>
              <a:gd name="connsiteY3861" fmla="*/ 616731 h 1996549"/>
              <a:gd name="connsiteX3862" fmla="*/ 1602061 w 1998270"/>
              <a:gd name="connsiteY3862" fmla="*/ 616390 h 1996549"/>
              <a:gd name="connsiteX3863" fmla="*/ 1625428 w 1998270"/>
              <a:gd name="connsiteY3863" fmla="*/ 639757 h 1996549"/>
              <a:gd name="connsiteX3864" fmla="*/ 1625428 w 1998270"/>
              <a:gd name="connsiteY3864" fmla="*/ 639928 h 1996549"/>
              <a:gd name="connsiteX3865" fmla="*/ 1602061 w 1998270"/>
              <a:gd name="connsiteY3865" fmla="*/ 662954 h 1996549"/>
              <a:gd name="connsiteX3866" fmla="*/ 1578866 w 1998270"/>
              <a:gd name="connsiteY3866" fmla="*/ 639757 h 1996549"/>
              <a:gd name="connsiteX3867" fmla="*/ 1578866 w 1998270"/>
              <a:gd name="connsiteY3867" fmla="*/ 639586 h 1996549"/>
              <a:gd name="connsiteX3868" fmla="*/ 1602061 w 1998270"/>
              <a:gd name="connsiteY3868" fmla="*/ 616390 h 1996549"/>
              <a:gd name="connsiteX3869" fmla="*/ 1664145 w 1998270"/>
              <a:gd name="connsiteY3869" fmla="*/ 616049 h 1996549"/>
              <a:gd name="connsiteX3870" fmla="*/ 1687853 w 1998270"/>
              <a:gd name="connsiteY3870" fmla="*/ 639757 h 1996549"/>
              <a:gd name="connsiteX3871" fmla="*/ 1687853 w 1998270"/>
              <a:gd name="connsiteY3871" fmla="*/ 639928 h 1996549"/>
              <a:gd name="connsiteX3872" fmla="*/ 1664145 w 1998270"/>
              <a:gd name="connsiteY3872" fmla="*/ 663294 h 1996549"/>
              <a:gd name="connsiteX3873" fmla="*/ 1640608 w 1998270"/>
              <a:gd name="connsiteY3873" fmla="*/ 639757 h 1996549"/>
              <a:gd name="connsiteX3874" fmla="*/ 1640608 w 1998270"/>
              <a:gd name="connsiteY3874" fmla="*/ 639587 h 1996549"/>
              <a:gd name="connsiteX3875" fmla="*/ 1664145 w 1998270"/>
              <a:gd name="connsiteY3875" fmla="*/ 616049 h 1996549"/>
              <a:gd name="connsiteX3876" fmla="*/ 1724864 w 1998270"/>
              <a:gd name="connsiteY3876" fmla="*/ 615878 h 1996549"/>
              <a:gd name="connsiteX3877" fmla="*/ 1748742 w 1998270"/>
              <a:gd name="connsiteY3877" fmla="*/ 639757 h 1996549"/>
              <a:gd name="connsiteX3878" fmla="*/ 1724864 w 1998270"/>
              <a:gd name="connsiteY3878" fmla="*/ 663464 h 1996549"/>
              <a:gd name="connsiteX3879" fmla="*/ 1701157 w 1998270"/>
              <a:gd name="connsiteY3879" fmla="*/ 639757 h 1996549"/>
              <a:gd name="connsiteX3880" fmla="*/ 1701157 w 1998270"/>
              <a:gd name="connsiteY3880" fmla="*/ 639586 h 1996549"/>
              <a:gd name="connsiteX3881" fmla="*/ 1724864 w 1998270"/>
              <a:gd name="connsiteY3881" fmla="*/ 615878 h 1996549"/>
              <a:gd name="connsiteX3882" fmla="*/ 1786265 w 1998270"/>
              <a:gd name="connsiteY3882" fmla="*/ 615708 h 1996549"/>
              <a:gd name="connsiteX3883" fmla="*/ 1810314 w 1998270"/>
              <a:gd name="connsiteY3883" fmla="*/ 639757 h 1996549"/>
              <a:gd name="connsiteX3884" fmla="*/ 1786265 w 1998270"/>
              <a:gd name="connsiteY3884" fmla="*/ 663635 h 1996549"/>
              <a:gd name="connsiteX3885" fmla="*/ 1762387 w 1998270"/>
              <a:gd name="connsiteY3885" fmla="*/ 639757 h 1996549"/>
              <a:gd name="connsiteX3886" fmla="*/ 1786265 w 1998270"/>
              <a:gd name="connsiteY3886" fmla="*/ 615708 h 1996549"/>
              <a:gd name="connsiteX3887" fmla="*/ 1847666 w 1998270"/>
              <a:gd name="connsiteY3887" fmla="*/ 615538 h 1996549"/>
              <a:gd name="connsiteX3888" fmla="*/ 1848007 w 1998270"/>
              <a:gd name="connsiteY3888" fmla="*/ 615538 h 1996549"/>
              <a:gd name="connsiteX3889" fmla="*/ 1871886 w 1998270"/>
              <a:gd name="connsiteY3889" fmla="*/ 639757 h 1996549"/>
              <a:gd name="connsiteX3890" fmla="*/ 1871886 w 1998270"/>
              <a:gd name="connsiteY3890" fmla="*/ 639928 h 1996549"/>
              <a:gd name="connsiteX3891" fmla="*/ 1847666 w 1998270"/>
              <a:gd name="connsiteY3891" fmla="*/ 663806 h 1996549"/>
              <a:gd name="connsiteX3892" fmla="*/ 1823618 w 1998270"/>
              <a:gd name="connsiteY3892" fmla="*/ 639757 h 1996549"/>
              <a:gd name="connsiteX3893" fmla="*/ 1823618 w 1998270"/>
              <a:gd name="connsiteY3893" fmla="*/ 639586 h 1996549"/>
              <a:gd name="connsiteX3894" fmla="*/ 1847666 w 1998270"/>
              <a:gd name="connsiteY3894" fmla="*/ 615538 h 1996549"/>
              <a:gd name="connsiteX3895" fmla="*/ 1910278 w 1998270"/>
              <a:gd name="connsiteY3895" fmla="*/ 615517 h 1996549"/>
              <a:gd name="connsiteX3896" fmla="*/ 1934139 w 1998270"/>
              <a:gd name="connsiteY3896" fmla="*/ 639757 h 1996549"/>
              <a:gd name="connsiteX3897" fmla="*/ 1934139 w 1998270"/>
              <a:gd name="connsiteY3897" fmla="*/ 639928 h 1996549"/>
              <a:gd name="connsiteX3898" fmla="*/ 1909920 w 1998270"/>
              <a:gd name="connsiteY3898" fmla="*/ 663806 h 1996549"/>
              <a:gd name="connsiteX3899" fmla="*/ 1885871 w 1998270"/>
              <a:gd name="connsiteY3899" fmla="*/ 639757 h 1996549"/>
              <a:gd name="connsiteX3900" fmla="*/ 1909067 w 1998270"/>
              <a:gd name="connsiteY3900" fmla="*/ 615538 h 1996549"/>
              <a:gd name="connsiteX3901" fmla="*/ 1910278 w 1998270"/>
              <a:gd name="connsiteY3901" fmla="*/ 615517 h 1996549"/>
              <a:gd name="connsiteX3902" fmla="*/ 5628 w 1998270"/>
              <a:gd name="connsiteY3902" fmla="*/ 573581 h 1996549"/>
              <a:gd name="connsiteX3903" fmla="*/ 5969 w 1998270"/>
              <a:gd name="connsiteY3903" fmla="*/ 573581 h 1996549"/>
              <a:gd name="connsiteX3904" fmla="*/ 10404 w 1998270"/>
              <a:gd name="connsiteY3904" fmla="*/ 578356 h 1996549"/>
              <a:gd name="connsiteX3905" fmla="*/ 5628 w 1998270"/>
              <a:gd name="connsiteY3905" fmla="*/ 583132 h 1996549"/>
              <a:gd name="connsiteX3906" fmla="*/ 853 w 1998270"/>
              <a:gd name="connsiteY3906" fmla="*/ 578356 h 1996549"/>
              <a:gd name="connsiteX3907" fmla="*/ 5628 w 1998270"/>
              <a:gd name="connsiteY3907" fmla="*/ 573581 h 1996549"/>
              <a:gd name="connsiteX3908" fmla="*/ 67029 w 1998270"/>
              <a:gd name="connsiteY3908" fmla="*/ 571703 h 1996549"/>
              <a:gd name="connsiteX3909" fmla="*/ 67371 w 1998270"/>
              <a:gd name="connsiteY3909" fmla="*/ 571703 h 1996549"/>
              <a:gd name="connsiteX3910" fmla="*/ 73681 w 1998270"/>
              <a:gd name="connsiteY3910" fmla="*/ 578356 h 1996549"/>
              <a:gd name="connsiteX3911" fmla="*/ 67029 w 1998270"/>
              <a:gd name="connsiteY3911" fmla="*/ 585006 h 1996549"/>
              <a:gd name="connsiteX3912" fmla="*/ 60378 w 1998270"/>
              <a:gd name="connsiteY3912" fmla="*/ 578356 h 1996549"/>
              <a:gd name="connsiteX3913" fmla="*/ 67029 w 1998270"/>
              <a:gd name="connsiteY3913" fmla="*/ 571703 h 1996549"/>
              <a:gd name="connsiteX3914" fmla="*/ 189833 w 1998270"/>
              <a:gd name="connsiteY3914" fmla="*/ 570339 h 1996549"/>
              <a:gd name="connsiteX3915" fmla="*/ 190174 w 1998270"/>
              <a:gd name="connsiteY3915" fmla="*/ 570339 h 1996549"/>
              <a:gd name="connsiteX3916" fmla="*/ 198020 w 1998270"/>
              <a:gd name="connsiteY3916" fmla="*/ 578525 h 1996549"/>
              <a:gd name="connsiteX3917" fmla="*/ 189833 w 1998270"/>
              <a:gd name="connsiteY3917" fmla="*/ 586713 h 1996549"/>
              <a:gd name="connsiteX3918" fmla="*/ 181646 w 1998270"/>
              <a:gd name="connsiteY3918" fmla="*/ 578525 h 1996549"/>
              <a:gd name="connsiteX3919" fmla="*/ 189833 w 1998270"/>
              <a:gd name="connsiteY3919" fmla="*/ 570339 h 1996549"/>
              <a:gd name="connsiteX3920" fmla="*/ 129113 w 1998270"/>
              <a:gd name="connsiteY3920" fmla="*/ 570339 h 1996549"/>
              <a:gd name="connsiteX3921" fmla="*/ 129454 w 1998270"/>
              <a:gd name="connsiteY3921" fmla="*/ 570339 h 1996549"/>
              <a:gd name="connsiteX3922" fmla="*/ 136618 w 1998270"/>
              <a:gd name="connsiteY3922" fmla="*/ 577844 h 1996549"/>
              <a:gd name="connsiteX3923" fmla="*/ 129113 w 1998270"/>
              <a:gd name="connsiteY3923" fmla="*/ 585348 h 1996549"/>
              <a:gd name="connsiteX3924" fmla="*/ 121609 w 1998270"/>
              <a:gd name="connsiteY3924" fmla="*/ 577844 h 1996549"/>
              <a:gd name="connsiteX3925" fmla="*/ 129113 w 1998270"/>
              <a:gd name="connsiteY3925" fmla="*/ 570339 h 1996549"/>
              <a:gd name="connsiteX3926" fmla="*/ 251233 w 1998270"/>
              <a:gd name="connsiteY3926" fmla="*/ 569315 h 1996549"/>
              <a:gd name="connsiteX3927" fmla="*/ 251574 w 1998270"/>
              <a:gd name="connsiteY3927" fmla="*/ 569315 h 1996549"/>
              <a:gd name="connsiteX3928" fmla="*/ 260273 w 1998270"/>
              <a:gd name="connsiteY3928" fmla="*/ 578356 h 1996549"/>
              <a:gd name="connsiteX3929" fmla="*/ 251233 w 1998270"/>
              <a:gd name="connsiteY3929" fmla="*/ 587396 h 1996549"/>
              <a:gd name="connsiteX3930" fmla="*/ 242194 w 1998270"/>
              <a:gd name="connsiteY3930" fmla="*/ 578356 h 1996549"/>
              <a:gd name="connsiteX3931" fmla="*/ 251233 w 1998270"/>
              <a:gd name="connsiteY3931" fmla="*/ 569315 h 1996549"/>
              <a:gd name="connsiteX3932" fmla="*/ 312635 w 1998270"/>
              <a:gd name="connsiteY3932" fmla="*/ 568463 h 1996549"/>
              <a:gd name="connsiteX3933" fmla="*/ 322527 w 1998270"/>
              <a:gd name="connsiteY3933" fmla="*/ 578356 h 1996549"/>
              <a:gd name="connsiteX3934" fmla="*/ 312635 w 1998270"/>
              <a:gd name="connsiteY3934" fmla="*/ 588247 h 1996549"/>
              <a:gd name="connsiteX3935" fmla="*/ 302743 w 1998270"/>
              <a:gd name="connsiteY3935" fmla="*/ 578356 h 1996549"/>
              <a:gd name="connsiteX3936" fmla="*/ 312635 w 1998270"/>
              <a:gd name="connsiteY3936" fmla="*/ 568463 h 1996549"/>
              <a:gd name="connsiteX3937" fmla="*/ 374036 w 1998270"/>
              <a:gd name="connsiteY3937" fmla="*/ 567781 h 1996549"/>
              <a:gd name="connsiteX3938" fmla="*/ 384611 w 1998270"/>
              <a:gd name="connsiteY3938" fmla="*/ 578356 h 1996549"/>
              <a:gd name="connsiteX3939" fmla="*/ 374036 w 1998270"/>
              <a:gd name="connsiteY3939" fmla="*/ 588931 h 1996549"/>
              <a:gd name="connsiteX3940" fmla="*/ 363462 w 1998270"/>
              <a:gd name="connsiteY3940" fmla="*/ 578356 h 1996549"/>
              <a:gd name="connsiteX3941" fmla="*/ 374036 w 1998270"/>
              <a:gd name="connsiteY3941" fmla="*/ 567781 h 1996549"/>
              <a:gd name="connsiteX3942" fmla="*/ 436119 w 1998270"/>
              <a:gd name="connsiteY3942" fmla="*/ 566927 h 1996549"/>
              <a:gd name="connsiteX3943" fmla="*/ 447547 w 1998270"/>
              <a:gd name="connsiteY3943" fmla="*/ 578356 h 1996549"/>
              <a:gd name="connsiteX3944" fmla="*/ 436119 w 1998270"/>
              <a:gd name="connsiteY3944" fmla="*/ 589783 h 1996549"/>
              <a:gd name="connsiteX3945" fmla="*/ 424692 w 1998270"/>
              <a:gd name="connsiteY3945" fmla="*/ 578356 h 1996549"/>
              <a:gd name="connsiteX3946" fmla="*/ 436119 w 1998270"/>
              <a:gd name="connsiteY3946" fmla="*/ 566927 h 1996549"/>
              <a:gd name="connsiteX3947" fmla="*/ 496838 w 1998270"/>
              <a:gd name="connsiteY3947" fmla="*/ 566246 h 1996549"/>
              <a:gd name="connsiteX3948" fmla="*/ 508948 w 1998270"/>
              <a:gd name="connsiteY3948" fmla="*/ 578356 h 1996549"/>
              <a:gd name="connsiteX3949" fmla="*/ 496838 w 1998270"/>
              <a:gd name="connsiteY3949" fmla="*/ 590466 h 1996549"/>
              <a:gd name="connsiteX3950" fmla="*/ 484729 w 1998270"/>
              <a:gd name="connsiteY3950" fmla="*/ 578356 h 1996549"/>
              <a:gd name="connsiteX3951" fmla="*/ 496838 w 1998270"/>
              <a:gd name="connsiteY3951" fmla="*/ 566246 h 1996549"/>
              <a:gd name="connsiteX3952" fmla="*/ 558240 w 1998270"/>
              <a:gd name="connsiteY3952" fmla="*/ 565393 h 1996549"/>
              <a:gd name="connsiteX3953" fmla="*/ 571203 w 1998270"/>
              <a:gd name="connsiteY3953" fmla="*/ 578356 h 1996549"/>
              <a:gd name="connsiteX3954" fmla="*/ 558240 w 1998270"/>
              <a:gd name="connsiteY3954" fmla="*/ 591318 h 1996549"/>
              <a:gd name="connsiteX3955" fmla="*/ 545278 w 1998270"/>
              <a:gd name="connsiteY3955" fmla="*/ 578356 h 1996549"/>
              <a:gd name="connsiteX3956" fmla="*/ 558240 w 1998270"/>
              <a:gd name="connsiteY3956" fmla="*/ 565393 h 1996549"/>
              <a:gd name="connsiteX3957" fmla="*/ 619642 w 1998270"/>
              <a:gd name="connsiteY3957" fmla="*/ 564711 h 1996549"/>
              <a:gd name="connsiteX3958" fmla="*/ 633286 w 1998270"/>
              <a:gd name="connsiteY3958" fmla="*/ 578356 h 1996549"/>
              <a:gd name="connsiteX3959" fmla="*/ 619642 w 1998270"/>
              <a:gd name="connsiteY3959" fmla="*/ 592002 h 1996549"/>
              <a:gd name="connsiteX3960" fmla="*/ 605997 w 1998270"/>
              <a:gd name="connsiteY3960" fmla="*/ 578356 h 1996549"/>
              <a:gd name="connsiteX3961" fmla="*/ 619642 w 1998270"/>
              <a:gd name="connsiteY3961" fmla="*/ 564711 h 1996549"/>
              <a:gd name="connsiteX3962" fmla="*/ 681042 w 1998270"/>
              <a:gd name="connsiteY3962" fmla="*/ 563858 h 1996549"/>
              <a:gd name="connsiteX3963" fmla="*/ 695539 w 1998270"/>
              <a:gd name="connsiteY3963" fmla="*/ 578356 h 1996549"/>
              <a:gd name="connsiteX3964" fmla="*/ 681042 w 1998270"/>
              <a:gd name="connsiteY3964" fmla="*/ 592853 h 1996549"/>
              <a:gd name="connsiteX3965" fmla="*/ 666545 w 1998270"/>
              <a:gd name="connsiteY3965" fmla="*/ 578356 h 1996549"/>
              <a:gd name="connsiteX3966" fmla="*/ 681042 w 1998270"/>
              <a:gd name="connsiteY3966" fmla="*/ 563858 h 1996549"/>
              <a:gd name="connsiteX3967" fmla="*/ 743126 w 1998270"/>
              <a:gd name="connsiteY3967" fmla="*/ 563176 h 1996549"/>
              <a:gd name="connsiteX3968" fmla="*/ 758306 w 1998270"/>
              <a:gd name="connsiteY3968" fmla="*/ 578356 h 1996549"/>
              <a:gd name="connsiteX3969" fmla="*/ 758306 w 1998270"/>
              <a:gd name="connsiteY3969" fmla="*/ 578527 h 1996549"/>
              <a:gd name="connsiteX3970" fmla="*/ 743126 w 1998270"/>
              <a:gd name="connsiteY3970" fmla="*/ 593365 h 1996549"/>
              <a:gd name="connsiteX3971" fmla="*/ 742955 w 1998270"/>
              <a:gd name="connsiteY3971" fmla="*/ 593367 h 1996549"/>
              <a:gd name="connsiteX3972" fmla="*/ 727946 w 1998270"/>
              <a:gd name="connsiteY3972" fmla="*/ 578356 h 1996549"/>
              <a:gd name="connsiteX3973" fmla="*/ 743126 w 1998270"/>
              <a:gd name="connsiteY3973" fmla="*/ 563176 h 1996549"/>
              <a:gd name="connsiteX3974" fmla="*/ 803845 w 1998270"/>
              <a:gd name="connsiteY3974" fmla="*/ 562323 h 1996549"/>
              <a:gd name="connsiteX3975" fmla="*/ 819878 w 1998270"/>
              <a:gd name="connsiteY3975" fmla="*/ 578356 h 1996549"/>
              <a:gd name="connsiteX3976" fmla="*/ 803845 w 1998270"/>
              <a:gd name="connsiteY3976" fmla="*/ 594218 h 1996549"/>
              <a:gd name="connsiteX3977" fmla="*/ 787813 w 1998270"/>
              <a:gd name="connsiteY3977" fmla="*/ 578356 h 1996549"/>
              <a:gd name="connsiteX3978" fmla="*/ 803845 w 1998270"/>
              <a:gd name="connsiteY3978" fmla="*/ 562323 h 1996549"/>
              <a:gd name="connsiteX3979" fmla="*/ 865246 w 1998270"/>
              <a:gd name="connsiteY3979" fmla="*/ 561640 h 1996549"/>
              <a:gd name="connsiteX3980" fmla="*/ 882302 w 1998270"/>
              <a:gd name="connsiteY3980" fmla="*/ 578696 h 1996549"/>
              <a:gd name="connsiteX3981" fmla="*/ 865246 w 1998270"/>
              <a:gd name="connsiteY3981" fmla="*/ 595752 h 1996549"/>
              <a:gd name="connsiteX3982" fmla="*/ 848191 w 1998270"/>
              <a:gd name="connsiteY3982" fmla="*/ 578696 h 1996549"/>
              <a:gd name="connsiteX3983" fmla="*/ 865246 w 1998270"/>
              <a:gd name="connsiteY3983" fmla="*/ 561640 h 1996549"/>
              <a:gd name="connsiteX3984" fmla="*/ 926647 w 1998270"/>
              <a:gd name="connsiteY3984" fmla="*/ 560958 h 1996549"/>
              <a:gd name="connsiteX3985" fmla="*/ 943703 w 1998270"/>
              <a:gd name="connsiteY3985" fmla="*/ 578014 h 1996549"/>
              <a:gd name="connsiteX3986" fmla="*/ 926647 w 1998270"/>
              <a:gd name="connsiteY3986" fmla="*/ 595070 h 1996549"/>
              <a:gd name="connsiteX3987" fmla="*/ 909592 w 1998270"/>
              <a:gd name="connsiteY3987" fmla="*/ 578014 h 1996549"/>
              <a:gd name="connsiteX3988" fmla="*/ 926647 w 1998270"/>
              <a:gd name="connsiteY3988" fmla="*/ 560958 h 1996549"/>
              <a:gd name="connsiteX3989" fmla="*/ 988049 w 1998270"/>
              <a:gd name="connsiteY3989" fmla="*/ 560276 h 1996549"/>
              <a:gd name="connsiteX3990" fmla="*/ 988390 w 1998270"/>
              <a:gd name="connsiteY3990" fmla="*/ 560276 h 1996549"/>
              <a:gd name="connsiteX3991" fmla="*/ 1006129 w 1998270"/>
              <a:gd name="connsiteY3991" fmla="*/ 578356 h 1996549"/>
              <a:gd name="connsiteX3992" fmla="*/ 988049 w 1998270"/>
              <a:gd name="connsiteY3992" fmla="*/ 595412 h 1996549"/>
              <a:gd name="connsiteX3993" fmla="*/ 969970 w 1998270"/>
              <a:gd name="connsiteY3993" fmla="*/ 578356 h 1996549"/>
              <a:gd name="connsiteX3994" fmla="*/ 988049 w 1998270"/>
              <a:gd name="connsiteY3994" fmla="*/ 560276 h 1996549"/>
              <a:gd name="connsiteX3995" fmla="*/ 1050132 w 1998270"/>
              <a:gd name="connsiteY3995" fmla="*/ 559594 h 1996549"/>
              <a:gd name="connsiteX3996" fmla="*/ 1068894 w 1998270"/>
              <a:gd name="connsiteY3996" fmla="*/ 578356 h 1996549"/>
              <a:gd name="connsiteX3997" fmla="*/ 1068894 w 1998270"/>
              <a:gd name="connsiteY3997" fmla="*/ 578527 h 1996549"/>
              <a:gd name="connsiteX3998" fmla="*/ 1050132 w 1998270"/>
              <a:gd name="connsiteY3998" fmla="*/ 596948 h 1996549"/>
              <a:gd name="connsiteX3999" fmla="*/ 1031371 w 1998270"/>
              <a:gd name="connsiteY3999" fmla="*/ 578356 h 1996549"/>
              <a:gd name="connsiteX4000" fmla="*/ 1050132 w 1998270"/>
              <a:gd name="connsiteY4000" fmla="*/ 559594 h 1996549"/>
              <a:gd name="connsiteX4001" fmla="*/ 1110851 w 1998270"/>
              <a:gd name="connsiteY4001" fmla="*/ 558741 h 1996549"/>
              <a:gd name="connsiteX4002" fmla="*/ 1111192 w 1998270"/>
              <a:gd name="connsiteY4002" fmla="*/ 558741 h 1996549"/>
              <a:gd name="connsiteX4003" fmla="*/ 1130465 w 1998270"/>
              <a:gd name="connsiteY4003" fmla="*/ 578356 h 1996549"/>
              <a:gd name="connsiteX4004" fmla="*/ 1130465 w 1998270"/>
              <a:gd name="connsiteY4004" fmla="*/ 578525 h 1996549"/>
              <a:gd name="connsiteX4005" fmla="*/ 1110851 w 1998270"/>
              <a:gd name="connsiteY4005" fmla="*/ 597799 h 1996549"/>
              <a:gd name="connsiteX4006" fmla="*/ 1091237 w 1998270"/>
              <a:gd name="connsiteY4006" fmla="*/ 578356 h 1996549"/>
              <a:gd name="connsiteX4007" fmla="*/ 1110851 w 1998270"/>
              <a:gd name="connsiteY4007" fmla="*/ 558741 h 1996549"/>
              <a:gd name="connsiteX4008" fmla="*/ 1172252 w 1998270"/>
              <a:gd name="connsiteY4008" fmla="*/ 558228 h 1996549"/>
              <a:gd name="connsiteX4009" fmla="*/ 1192378 w 1998270"/>
              <a:gd name="connsiteY4009" fmla="*/ 578356 h 1996549"/>
              <a:gd name="connsiteX4010" fmla="*/ 1192378 w 1998270"/>
              <a:gd name="connsiteY4010" fmla="*/ 578525 h 1996549"/>
              <a:gd name="connsiteX4011" fmla="*/ 1172252 w 1998270"/>
              <a:gd name="connsiteY4011" fmla="*/ 598310 h 1996549"/>
              <a:gd name="connsiteX4012" fmla="*/ 1172082 w 1998270"/>
              <a:gd name="connsiteY4012" fmla="*/ 598310 h 1996549"/>
              <a:gd name="connsiteX4013" fmla="*/ 1152127 w 1998270"/>
              <a:gd name="connsiteY4013" fmla="*/ 578356 h 1996549"/>
              <a:gd name="connsiteX4014" fmla="*/ 1172252 w 1998270"/>
              <a:gd name="connsiteY4014" fmla="*/ 558228 h 1996549"/>
              <a:gd name="connsiteX4015" fmla="*/ 1233654 w 1998270"/>
              <a:gd name="connsiteY4015" fmla="*/ 557547 h 1996549"/>
              <a:gd name="connsiteX4016" fmla="*/ 1233995 w 1998270"/>
              <a:gd name="connsiteY4016" fmla="*/ 557547 h 1996549"/>
              <a:gd name="connsiteX4017" fmla="*/ 1254462 w 1998270"/>
              <a:gd name="connsiteY4017" fmla="*/ 578356 h 1996549"/>
              <a:gd name="connsiteX4018" fmla="*/ 1254462 w 1998270"/>
              <a:gd name="connsiteY4018" fmla="*/ 578525 h 1996549"/>
              <a:gd name="connsiteX4019" fmla="*/ 1233654 w 1998270"/>
              <a:gd name="connsiteY4019" fmla="*/ 598993 h 1996549"/>
              <a:gd name="connsiteX4020" fmla="*/ 1212846 w 1998270"/>
              <a:gd name="connsiteY4020" fmla="*/ 578356 h 1996549"/>
              <a:gd name="connsiteX4021" fmla="*/ 1233654 w 1998270"/>
              <a:gd name="connsiteY4021" fmla="*/ 557547 h 1996549"/>
              <a:gd name="connsiteX4022" fmla="*/ 1295054 w 1998270"/>
              <a:gd name="connsiteY4022" fmla="*/ 556864 h 1996549"/>
              <a:gd name="connsiteX4023" fmla="*/ 1295396 w 1998270"/>
              <a:gd name="connsiteY4023" fmla="*/ 556864 h 1996549"/>
              <a:gd name="connsiteX4024" fmla="*/ 1316545 w 1998270"/>
              <a:gd name="connsiteY4024" fmla="*/ 578356 h 1996549"/>
              <a:gd name="connsiteX4025" fmla="*/ 1316545 w 1998270"/>
              <a:gd name="connsiteY4025" fmla="*/ 578527 h 1996549"/>
              <a:gd name="connsiteX4026" fmla="*/ 1295054 w 1998270"/>
              <a:gd name="connsiteY4026" fmla="*/ 599676 h 1996549"/>
              <a:gd name="connsiteX4027" fmla="*/ 1273735 w 1998270"/>
              <a:gd name="connsiteY4027" fmla="*/ 578356 h 1996549"/>
              <a:gd name="connsiteX4028" fmla="*/ 1273735 w 1998270"/>
              <a:gd name="connsiteY4028" fmla="*/ 578185 h 1996549"/>
              <a:gd name="connsiteX4029" fmla="*/ 1295054 w 1998270"/>
              <a:gd name="connsiteY4029" fmla="*/ 556864 h 1996549"/>
              <a:gd name="connsiteX4030" fmla="*/ 1971151 w 1998270"/>
              <a:gd name="connsiteY4030" fmla="*/ 556694 h 1996549"/>
              <a:gd name="connsiteX4031" fmla="*/ 1992812 w 1998270"/>
              <a:gd name="connsiteY4031" fmla="*/ 578356 h 1996549"/>
              <a:gd name="connsiteX4032" fmla="*/ 1992812 w 1998270"/>
              <a:gd name="connsiteY4032" fmla="*/ 578525 h 1996549"/>
              <a:gd name="connsiteX4033" fmla="*/ 1971151 w 1998270"/>
              <a:gd name="connsiteY4033" fmla="*/ 599846 h 1996549"/>
              <a:gd name="connsiteX4034" fmla="*/ 1970981 w 1998270"/>
              <a:gd name="connsiteY4034" fmla="*/ 599846 h 1996549"/>
              <a:gd name="connsiteX4035" fmla="*/ 1949491 w 1998270"/>
              <a:gd name="connsiteY4035" fmla="*/ 578356 h 1996549"/>
              <a:gd name="connsiteX4036" fmla="*/ 1971151 w 1998270"/>
              <a:gd name="connsiteY4036" fmla="*/ 556694 h 1996549"/>
              <a:gd name="connsiteX4037" fmla="*/ 1357139 w 1998270"/>
              <a:gd name="connsiteY4037" fmla="*/ 556353 h 1996549"/>
              <a:gd name="connsiteX4038" fmla="*/ 1379141 w 1998270"/>
              <a:gd name="connsiteY4038" fmla="*/ 578356 h 1996549"/>
              <a:gd name="connsiteX4039" fmla="*/ 1379141 w 1998270"/>
              <a:gd name="connsiteY4039" fmla="*/ 578525 h 1996549"/>
              <a:gd name="connsiteX4040" fmla="*/ 1357139 w 1998270"/>
              <a:gd name="connsiteY4040" fmla="*/ 600186 h 1996549"/>
              <a:gd name="connsiteX4041" fmla="*/ 1356968 w 1998270"/>
              <a:gd name="connsiteY4041" fmla="*/ 600186 h 1996549"/>
              <a:gd name="connsiteX4042" fmla="*/ 1335137 w 1998270"/>
              <a:gd name="connsiteY4042" fmla="*/ 578356 h 1996549"/>
              <a:gd name="connsiteX4043" fmla="*/ 1357139 w 1998270"/>
              <a:gd name="connsiteY4043" fmla="*/ 556353 h 1996549"/>
              <a:gd name="connsiteX4044" fmla="*/ 1417858 w 1998270"/>
              <a:gd name="connsiteY4044" fmla="*/ 555671 h 1996549"/>
              <a:gd name="connsiteX4045" fmla="*/ 1418199 w 1998270"/>
              <a:gd name="connsiteY4045" fmla="*/ 555671 h 1996549"/>
              <a:gd name="connsiteX4046" fmla="*/ 1440542 w 1998270"/>
              <a:gd name="connsiteY4046" fmla="*/ 578356 h 1996549"/>
              <a:gd name="connsiteX4047" fmla="*/ 1440542 w 1998270"/>
              <a:gd name="connsiteY4047" fmla="*/ 578525 h 1996549"/>
              <a:gd name="connsiteX4048" fmla="*/ 1417858 w 1998270"/>
              <a:gd name="connsiteY4048" fmla="*/ 600870 h 1996549"/>
              <a:gd name="connsiteX4049" fmla="*/ 1395174 w 1998270"/>
              <a:gd name="connsiteY4049" fmla="*/ 578356 h 1996549"/>
              <a:gd name="connsiteX4050" fmla="*/ 1417858 w 1998270"/>
              <a:gd name="connsiteY4050" fmla="*/ 555671 h 1996549"/>
              <a:gd name="connsiteX4051" fmla="*/ 1479259 w 1998270"/>
              <a:gd name="connsiteY4051" fmla="*/ 555159 h 1996549"/>
              <a:gd name="connsiteX4052" fmla="*/ 1502455 w 1998270"/>
              <a:gd name="connsiteY4052" fmla="*/ 578356 h 1996549"/>
              <a:gd name="connsiteX4053" fmla="*/ 1502455 w 1998270"/>
              <a:gd name="connsiteY4053" fmla="*/ 578525 h 1996549"/>
              <a:gd name="connsiteX4054" fmla="*/ 1479259 w 1998270"/>
              <a:gd name="connsiteY4054" fmla="*/ 601380 h 1996549"/>
              <a:gd name="connsiteX4055" fmla="*/ 1478918 w 1998270"/>
              <a:gd name="connsiteY4055" fmla="*/ 601380 h 1996549"/>
              <a:gd name="connsiteX4056" fmla="*/ 1456233 w 1998270"/>
              <a:gd name="connsiteY4056" fmla="*/ 578356 h 1996549"/>
              <a:gd name="connsiteX4057" fmla="*/ 1456233 w 1998270"/>
              <a:gd name="connsiteY4057" fmla="*/ 578185 h 1996549"/>
              <a:gd name="connsiteX4058" fmla="*/ 1479259 w 1998270"/>
              <a:gd name="connsiteY4058" fmla="*/ 555159 h 1996549"/>
              <a:gd name="connsiteX4059" fmla="*/ 1540660 w 1998270"/>
              <a:gd name="connsiteY4059" fmla="*/ 554648 h 1996549"/>
              <a:gd name="connsiteX4060" fmla="*/ 1564367 w 1998270"/>
              <a:gd name="connsiteY4060" fmla="*/ 578356 h 1996549"/>
              <a:gd name="connsiteX4061" fmla="*/ 1564367 w 1998270"/>
              <a:gd name="connsiteY4061" fmla="*/ 578527 h 1996549"/>
              <a:gd name="connsiteX4062" fmla="*/ 1540660 w 1998270"/>
              <a:gd name="connsiteY4062" fmla="*/ 601893 h 1996549"/>
              <a:gd name="connsiteX4063" fmla="*/ 1517123 w 1998270"/>
              <a:gd name="connsiteY4063" fmla="*/ 578356 h 1996549"/>
              <a:gd name="connsiteX4064" fmla="*/ 1517123 w 1998270"/>
              <a:gd name="connsiteY4064" fmla="*/ 578186 h 1996549"/>
              <a:gd name="connsiteX4065" fmla="*/ 1540660 w 1998270"/>
              <a:gd name="connsiteY4065" fmla="*/ 554648 h 1996549"/>
              <a:gd name="connsiteX4066" fmla="*/ 1602061 w 1998270"/>
              <a:gd name="connsiteY4066" fmla="*/ 554305 h 1996549"/>
              <a:gd name="connsiteX4067" fmla="*/ 1626110 w 1998270"/>
              <a:gd name="connsiteY4067" fmla="*/ 578356 h 1996549"/>
              <a:gd name="connsiteX4068" fmla="*/ 1602061 w 1998270"/>
              <a:gd name="connsiteY4068" fmla="*/ 602234 h 1996549"/>
              <a:gd name="connsiteX4069" fmla="*/ 1578183 w 1998270"/>
              <a:gd name="connsiteY4069" fmla="*/ 578356 h 1996549"/>
              <a:gd name="connsiteX4070" fmla="*/ 1602061 w 1998270"/>
              <a:gd name="connsiteY4070" fmla="*/ 554305 h 1996549"/>
              <a:gd name="connsiteX4071" fmla="*/ 1909067 w 1998270"/>
              <a:gd name="connsiteY4071" fmla="*/ 553283 h 1996549"/>
              <a:gd name="connsiteX4072" fmla="*/ 1934139 w 1998270"/>
              <a:gd name="connsiteY4072" fmla="*/ 578356 h 1996549"/>
              <a:gd name="connsiteX4073" fmla="*/ 1934139 w 1998270"/>
              <a:gd name="connsiteY4073" fmla="*/ 578525 h 1996549"/>
              <a:gd name="connsiteX4074" fmla="*/ 1909067 w 1998270"/>
              <a:gd name="connsiteY4074" fmla="*/ 603258 h 1996549"/>
              <a:gd name="connsiteX4075" fmla="*/ 1884166 w 1998270"/>
              <a:gd name="connsiteY4075" fmla="*/ 578356 h 1996549"/>
              <a:gd name="connsiteX4076" fmla="*/ 1884166 w 1998270"/>
              <a:gd name="connsiteY4076" fmla="*/ 578185 h 1996549"/>
              <a:gd name="connsiteX4077" fmla="*/ 1909067 w 1998270"/>
              <a:gd name="connsiteY4077" fmla="*/ 553283 h 1996549"/>
              <a:gd name="connsiteX4078" fmla="*/ 1847667 w 1998270"/>
              <a:gd name="connsiteY4078" fmla="*/ 553283 h 1996549"/>
              <a:gd name="connsiteX4079" fmla="*/ 1872739 w 1998270"/>
              <a:gd name="connsiteY4079" fmla="*/ 578356 h 1996549"/>
              <a:gd name="connsiteX4080" fmla="*/ 1872739 w 1998270"/>
              <a:gd name="connsiteY4080" fmla="*/ 578525 h 1996549"/>
              <a:gd name="connsiteX4081" fmla="*/ 1847667 w 1998270"/>
              <a:gd name="connsiteY4081" fmla="*/ 603258 h 1996549"/>
              <a:gd name="connsiteX4082" fmla="*/ 1822765 w 1998270"/>
              <a:gd name="connsiteY4082" fmla="*/ 578356 h 1996549"/>
              <a:gd name="connsiteX4083" fmla="*/ 1822765 w 1998270"/>
              <a:gd name="connsiteY4083" fmla="*/ 578185 h 1996549"/>
              <a:gd name="connsiteX4084" fmla="*/ 1847667 w 1998270"/>
              <a:gd name="connsiteY4084" fmla="*/ 553283 h 1996549"/>
              <a:gd name="connsiteX4085" fmla="*/ 1786265 w 1998270"/>
              <a:gd name="connsiteY4085" fmla="*/ 553283 h 1996549"/>
              <a:gd name="connsiteX4086" fmla="*/ 1811166 w 1998270"/>
              <a:gd name="connsiteY4086" fmla="*/ 578185 h 1996549"/>
              <a:gd name="connsiteX4087" fmla="*/ 1811166 w 1998270"/>
              <a:gd name="connsiteY4087" fmla="*/ 578356 h 1996549"/>
              <a:gd name="connsiteX4088" fmla="*/ 1786265 w 1998270"/>
              <a:gd name="connsiteY4088" fmla="*/ 602916 h 1996549"/>
              <a:gd name="connsiteX4089" fmla="*/ 1761534 w 1998270"/>
              <a:gd name="connsiteY4089" fmla="*/ 578185 h 1996549"/>
              <a:gd name="connsiteX4090" fmla="*/ 1761534 w 1998270"/>
              <a:gd name="connsiteY4090" fmla="*/ 578014 h 1996549"/>
              <a:gd name="connsiteX4091" fmla="*/ 1786265 w 1998270"/>
              <a:gd name="connsiteY4091" fmla="*/ 553283 h 1996549"/>
              <a:gd name="connsiteX4092" fmla="*/ 1724864 w 1998270"/>
              <a:gd name="connsiteY4092" fmla="*/ 553283 h 1996549"/>
              <a:gd name="connsiteX4093" fmla="*/ 1749595 w 1998270"/>
              <a:gd name="connsiteY4093" fmla="*/ 578014 h 1996549"/>
              <a:gd name="connsiteX4094" fmla="*/ 1749595 w 1998270"/>
              <a:gd name="connsiteY4094" fmla="*/ 578185 h 1996549"/>
              <a:gd name="connsiteX4095" fmla="*/ 1724864 w 1998270"/>
              <a:gd name="connsiteY4095" fmla="*/ 602574 h 1996549"/>
              <a:gd name="connsiteX4096" fmla="*/ 1724523 w 1998270"/>
              <a:gd name="connsiteY4096" fmla="*/ 602574 h 1996549"/>
              <a:gd name="connsiteX4097" fmla="*/ 1700303 w 1998270"/>
              <a:gd name="connsiteY4097" fmla="*/ 578014 h 1996549"/>
              <a:gd name="connsiteX4098" fmla="*/ 1700303 w 1998270"/>
              <a:gd name="connsiteY4098" fmla="*/ 577844 h 1996549"/>
              <a:gd name="connsiteX4099" fmla="*/ 1724864 w 1998270"/>
              <a:gd name="connsiteY4099" fmla="*/ 553283 h 1996549"/>
              <a:gd name="connsiteX4100" fmla="*/ 1664145 w 1998270"/>
              <a:gd name="connsiteY4100" fmla="*/ 553283 h 1996549"/>
              <a:gd name="connsiteX4101" fmla="*/ 1664844 w 1998270"/>
              <a:gd name="connsiteY4101" fmla="*/ 553300 h 1996549"/>
              <a:gd name="connsiteX4102" fmla="*/ 1688535 w 1998270"/>
              <a:gd name="connsiteY4102" fmla="*/ 578356 h 1996549"/>
              <a:gd name="connsiteX4103" fmla="*/ 1664145 w 1998270"/>
              <a:gd name="connsiteY4103" fmla="*/ 602574 h 1996549"/>
              <a:gd name="connsiteX4104" fmla="*/ 1663446 w 1998270"/>
              <a:gd name="connsiteY4104" fmla="*/ 602565 h 1996549"/>
              <a:gd name="connsiteX4105" fmla="*/ 1639925 w 1998270"/>
              <a:gd name="connsiteY4105" fmla="*/ 577673 h 1996549"/>
              <a:gd name="connsiteX4106" fmla="*/ 1639925 w 1998270"/>
              <a:gd name="connsiteY4106" fmla="*/ 577503 h 1996549"/>
              <a:gd name="connsiteX4107" fmla="*/ 1664145 w 1998270"/>
              <a:gd name="connsiteY4107" fmla="*/ 553283 h 1996549"/>
              <a:gd name="connsiteX4108" fmla="*/ 5995 w 1998270"/>
              <a:gd name="connsiteY4108" fmla="*/ 511881 h 1996549"/>
              <a:gd name="connsiteX4109" fmla="*/ 10941 w 1998270"/>
              <a:gd name="connsiteY4109" fmla="*/ 516827 h 1996549"/>
              <a:gd name="connsiteX4110" fmla="*/ 5995 w 1998270"/>
              <a:gd name="connsiteY4110" fmla="*/ 521773 h 1996549"/>
              <a:gd name="connsiteX4111" fmla="*/ 1049 w 1998270"/>
              <a:gd name="connsiteY4111" fmla="*/ 516827 h 1996549"/>
              <a:gd name="connsiteX4112" fmla="*/ 5995 w 1998270"/>
              <a:gd name="connsiteY4112" fmla="*/ 511881 h 1996549"/>
              <a:gd name="connsiteX4113" fmla="*/ 67030 w 1998270"/>
              <a:gd name="connsiteY4113" fmla="*/ 510139 h 1996549"/>
              <a:gd name="connsiteX4114" fmla="*/ 73853 w 1998270"/>
              <a:gd name="connsiteY4114" fmla="*/ 516962 h 1996549"/>
              <a:gd name="connsiteX4115" fmla="*/ 67030 w 1998270"/>
              <a:gd name="connsiteY4115" fmla="*/ 523784 h 1996549"/>
              <a:gd name="connsiteX4116" fmla="*/ 60208 w 1998270"/>
              <a:gd name="connsiteY4116" fmla="*/ 516962 h 1996549"/>
              <a:gd name="connsiteX4117" fmla="*/ 67030 w 1998270"/>
              <a:gd name="connsiteY4117" fmla="*/ 510139 h 1996549"/>
              <a:gd name="connsiteX4118" fmla="*/ 129113 w 1998270"/>
              <a:gd name="connsiteY4118" fmla="*/ 509287 h 1996549"/>
              <a:gd name="connsiteX4119" fmla="*/ 136788 w 1998270"/>
              <a:gd name="connsiteY4119" fmla="*/ 516962 h 1996549"/>
              <a:gd name="connsiteX4120" fmla="*/ 129113 w 1998270"/>
              <a:gd name="connsiteY4120" fmla="*/ 524630 h 1996549"/>
              <a:gd name="connsiteX4121" fmla="*/ 121438 w 1998270"/>
              <a:gd name="connsiteY4121" fmla="*/ 516962 h 1996549"/>
              <a:gd name="connsiteX4122" fmla="*/ 129113 w 1998270"/>
              <a:gd name="connsiteY4122" fmla="*/ 509287 h 1996549"/>
              <a:gd name="connsiteX4123" fmla="*/ 189833 w 1998270"/>
              <a:gd name="connsiteY4123" fmla="*/ 508434 h 1996549"/>
              <a:gd name="connsiteX4124" fmla="*/ 198360 w 1998270"/>
              <a:gd name="connsiteY4124" fmla="*/ 516961 h 1996549"/>
              <a:gd name="connsiteX4125" fmla="*/ 189833 w 1998270"/>
              <a:gd name="connsiteY4125" fmla="*/ 525482 h 1996549"/>
              <a:gd name="connsiteX4126" fmla="*/ 181305 w 1998270"/>
              <a:gd name="connsiteY4126" fmla="*/ 516961 h 1996549"/>
              <a:gd name="connsiteX4127" fmla="*/ 189833 w 1998270"/>
              <a:gd name="connsiteY4127" fmla="*/ 508434 h 1996549"/>
              <a:gd name="connsiteX4128" fmla="*/ 251234 w 1998270"/>
              <a:gd name="connsiteY4128" fmla="*/ 507752 h 1996549"/>
              <a:gd name="connsiteX4129" fmla="*/ 260444 w 1998270"/>
              <a:gd name="connsiteY4129" fmla="*/ 516962 h 1996549"/>
              <a:gd name="connsiteX4130" fmla="*/ 251234 w 1998270"/>
              <a:gd name="connsiteY4130" fmla="*/ 526165 h 1996549"/>
              <a:gd name="connsiteX4131" fmla="*/ 242024 w 1998270"/>
              <a:gd name="connsiteY4131" fmla="*/ 516962 h 1996549"/>
              <a:gd name="connsiteX4132" fmla="*/ 251234 w 1998270"/>
              <a:gd name="connsiteY4132" fmla="*/ 507752 h 1996549"/>
              <a:gd name="connsiteX4133" fmla="*/ 312635 w 1998270"/>
              <a:gd name="connsiteY4133" fmla="*/ 506898 h 1996549"/>
              <a:gd name="connsiteX4134" fmla="*/ 312976 w 1998270"/>
              <a:gd name="connsiteY4134" fmla="*/ 506898 h 1996549"/>
              <a:gd name="connsiteX4135" fmla="*/ 322698 w 1998270"/>
              <a:gd name="connsiteY4135" fmla="*/ 516961 h 1996549"/>
              <a:gd name="connsiteX4136" fmla="*/ 312635 w 1998270"/>
              <a:gd name="connsiteY4136" fmla="*/ 527017 h 1996549"/>
              <a:gd name="connsiteX4137" fmla="*/ 302573 w 1998270"/>
              <a:gd name="connsiteY4137" fmla="*/ 516961 h 1996549"/>
              <a:gd name="connsiteX4138" fmla="*/ 312635 w 1998270"/>
              <a:gd name="connsiteY4138" fmla="*/ 506898 h 1996549"/>
              <a:gd name="connsiteX4139" fmla="*/ 374036 w 1998270"/>
              <a:gd name="connsiteY4139" fmla="*/ 506045 h 1996549"/>
              <a:gd name="connsiteX4140" fmla="*/ 374378 w 1998270"/>
              <a:gd name="connsiteY4140" fmla="*/ 506045 h 1996549"/>
              <a:gd name="connsiteX4141" fmla="*/ 384952 w 1998270"/>
              <a:gd name="connsiteY4141" fmla="*/ 516961 h 1996549"/>
              <a:gd name="connsiteX4142" fmla="*/ 374036 w 1998270"/>
              <a:gd name="connsiteY4142" fmla="*/ 527870 h 1996549"/>
              <a:gd name="connsiteX4143" fmla="*/ 363121 w 1998270"/>
              <a:gd name="connsiteY4143" fmla="*/ 516961 h 1996549"/>
              <a:gd name="connsiteX4144" fmla="*/ 374036 w 1998270"/>
              <a:gd name="connsiteY4144" fmla="*/ 506045 h 1996549"/>
              <a:gd name="connsiteX4145" fmla="*/ 436119 w 1998270"/>
              <a:gd name="connsiteY4145" fmla="*/ 505364 h 1996549"/>
              <a:gd name="connsiteX4146" fmla="*/ 436460 w 1998270"/>
              <a:gd name="connsiteY4146" fmla="*/ 505364 h 1996549"/>
              <a:gd name="connsiteX4147" fmla="*/ 447717 w 1998270"/>
              <a:gd name="connsiteY4147" fmla="*/ 516961 h 1996549"/>
              <a:gd name="connsiteX4148" fmla="*/ 436119 w 1998270"/>
              <a:gd name="connsiteY4148" fmla="*/ 528552 h 1996549"/>
              <a:gd name="connsiteX4149" fmla="*/ 424522 w 1998270"/>
              <a:gd name="connsiteY4149" fmla="*/ 516961 h 1996549"/>
              <a:gd name="connsiteX4150" fmla="*/ 436119 w 1998270"/>
              <a:gd name="connsiteY4150" fmla="*/ 505364 h 1996549"/>
              <a:gd name="connsiteX4151" fmla="*/ 496839 w 1998270"/>
              <a:gd name="connsiteY4151" fmla="*/ 504510 h 1996549"/>
              <a:gd name="connsiteX4152" fmla="*/ 497179 w 1998270"/>
              <a:gd name="connsiteY4152" fmla="*/ 504510 h 1996549"/>
              <a:gd name="connsiteX4153" fmla="*/ 509290 w 1998270"/>
              <a:gd name="connsiteY4153" fmla="*/ 516961 h 1996549"/>
              <a:gd name="connsiteX4154" fmla="*/ 496839 w 1998270"/>
              <a:gd name="connsiteY4154" fmla="*/ 529405 h 1996549"/>
              <a:gd name="connsiteX4155" fmla="*/ 484388 w 1998270"/>
              <a:gd name="connsiteY4155" fmla="*/ 516961 h 1996549"/>
              <a:gd name="connsiteX4156" fmla="*/ 496839 w 1998270"/>
              <a:gd name="connsiteY4156" fmla="*/ 504510 h 1996549"/>
              <a:gd name="connsiteX4157" fmla="*/ 558240 w 1998270"/>
              <a:gd name="connsiteY4157" fmla="*/ 503829 h 1996549"/>
              <a:gd name="connsiteX4158" fmla="*/ 558581 w 1998270"/>
              <a:gd name="connsiteY4158" fmla="*/ 503829 h 1996549"/>
              <a:gd name="connsiteX4159" fmla="*/ 571373 w 1998270"/>
              <a:gd name="connsiteY4159" fmla="*/ 516962 h 1996549"/>
              <a:gd name="connsiteX4160" fmla="*/ 558240 w 1998270"/>
              <a:gd name="connsiteY4160" fmla="*/ 530088 h 1996549"/>
              <a:gd name="connsiteX4161" fmla="*/ 545108 w 1998270"/>
              <a:gd name="connsiteY4161" fmla="*/ 516962 h 1996549"/>
              <a:gd name="connsiteX4162" fmla="*/ 558240 w 1998270"/>
              <a:gd name="connsiteY4162" fmla="*/ 503829 h 1996549"/>
              <a:gd name="connsiteX4163" fmla="*/ 619642 w 1998270"/>
              <a:gd name="connsiteY4163" fmla="*/ 502975 h 1996549"/>
              <a:gd name="connsiteX4164" fmla="*/ 633627 w 1998270"/>
              <a:gd name="connsiteY4164" fmla="*/ 516961 h 1996549"/>
              <a:gd name="connsiteX4165" fmla="*/ 619642 w 1998270"/>
              <a:gd name="connsiteY4165" fmla="*/ 530940 h 1996549"/>
              <a:gd name="connsiteX4166" fmla="*/ 605656 w 1998270"/>
              <a:gd name="connsiteY4166" fmla="*/ 516961 h 1996549"/>
              <a:gd name="connsiteX4167" fmla="*/ 619642 w 1998270"/>
              <a:gd name="connsiteY4167" fmla="*/ 502975 h 1996549"/>
              <a:gd name="connsiteX4168" fmla="*/ 743126 w 1998270"/>
              <a:gd name="connsiteY4168" fmla="*/ 502122 h 1996549"/>
              <a:gd name="connsiteX4169" fmla="*/ 758646 w 1998270"/>
              <a:gd name="connsiteY4169" fmla="*/ 517643 h 1996549"/>
              <a:gd name="connsiteX4170" fmla="*/ 758646 w 1998270"/>
              <a:gd name="connsiteY4170" fmla="*/ 517814 h 1996549"/>
              <a:gd name="connsiteX4171" fmla="*/ 743126 w 1998270"/>
              <a:gd name="connsiteY4171" fmla="*/ 532987 h 1996549"/>
              <a:gd name="connsiteX4172" fmla="*/ 742955 w 1998270"/>
              <a:gd name="connsiteY4172" fmla="*/ 532987 h 1996549"/>
              <a:gd name="connsiteX4173" fmla="*/ 727605 w 1998270"/>
              <a:gd name="connsiteY4173" fmla="*/ 517643 h 1996549"/>
              <a:gd name="connsiteX4174" fmla="*/ 743126 w 1998270"/>
              <a:gd name="connsiteY4174" fmla="*/ 502122 h 1996549"/>
              <a:gd name="connsiteX4175" fmla="*/ 681042 w 1998270"/>
              <a:gd name="connsiteY4175" fmla="*/ 502122 h 1996549"/>
              <a:gd name="connsiteX4176" fmla="*/ 695881 w 1998270"/>
              <a:gd name="connsiteY4176" fmla="*/ 516961 h 1996549"/>
              <a:gd name="connsiteX4177" fmla="*/ 681042 w 1998270"/>
              <a:gd name="connsiteY4177" fmla="*/ 531793 h 1996549"/>
              <a:gd name="connsiteX4178" fmla="*/ 666204 w 1998270"/>
              <a:gd name="connsiteY4178" fmla="*/ 516961 h 1996549"/>
              <a:gd name="connsiteX4179" fmla="*/ 681042 w 1998270"/>
              <a:gd name="connsiteY4179" fmla="*/ 502122 h 1996549"/>
              <a:gd name="connsiteX4180" fmla="*/ 803844 w 1998270"/>
              <a:gd name="connsiteY4180" fmla="*/ 500587 h 1996549"/>
              <a:gd name="connsiteX4181" fmla="*/ 820900 w 1998270"/>
              <a:gd name="connsiteY4181" fmla="*/ 517643 h 1996549"/>
              <a:gd name="connsiteX4182" fmla="*/ 803844 w 1998270"/>
              <a:gd name="connsiteY4182" fmla="*/ 533839 h 1996549"/>
              <a:gd name="connsiteX4183" fmla="*/ 786789 w 1998270"/>
              <a:gd name="connsiteY4183" fmla="*/ 517643 h 1996549"/>
              <a:gd name="connsiteX4184" fmla="*/ 803844 w 1998270"/>
              <a:gd name="connsiteY4184" fmla="*/ 500587 h 1996549"/>
              <a:gd name="connsiteX4185" fmla="*/ 865246 w 1998270"/>
              <a:gd name="connsiteY4185" fmla="*/ 499906 h 1996549"/>
              <a:gd name="connsiteX4186" fmla="*/ 882302 w 1998270"/>
              <a:gd name="connsiteY4186" fmla="*/ 516961 h 1996549"/>
              <a:gd name="connsiteX4187" fmla="*/ 865246 w 1998270"/>
              <a:gd name="connsiteY4187" fmla="*/ 534010 h 1996549"/>
              <a:gd name="connsiteX4188" fmla="*/ 848191 w 1998270"/>
              <a:gd name="connsiteY4188" fmla="*/ 516961 h 1996549"/>
              <a:gd name="connsiteX4189" fmla="*/ 865246 w 1998270"/>
              <a:gd name="connsiteY4189" fmla="*/ 499906 h 1996549"/>
              <a:gd name="connsiteX4190" fmla="*/ 927014 w 1998270"/>
              <a:gd name="connsiteY4190" fmla="*/ 499089 h 1996549"/>
              <a:gd name="connsiteX4191" fmla="*/ 944752 w 1998270"/>
              <a:gd name="connsiteY4191" fmla="*/ 516827 h 1996549"/>
              <a:gd name="connsiteX4192" fmla="*/ 927014 w 1998270"/>
              <a:gd name="connsiteY4192" fmla="*/ 534558 h 1996549"/>
              <a:gd name="connsiteX4193" fmla="*/ 909276 w 1998270"/>
              <a:gd name="connsiteY4193" fmla="*/ 516827 h 1996549"/>
              <a:gd name="connsiteX4194" fmla="*/ 927014 w 1998270"/>
              <a:gd name="connsiteY4194" fmla="*/ 499089 h 1996549"/>
              <a:gd name="connsiteX4195" fmla="*/ 988048 w 1998270"/>
              <a:gd name="connsiteY4195" fmla="*/ 498370 h 1996549"/>
              <a:gd name="connsiteX4196" fmla="*/ 1006640 w 1998270"/>
              <a:gd name="connsiteY4196" fmla="*/ 516961 h 1996549"/>
              <a:gd name="connsiteX4197" fmla="*/ 1006640 w 1998270"/>
              <a:gd name="connsiteY4197" fmla="*/ 517132 h 1996549"/>
              <a:gd name="connsiteX4198" fmla="*/ 988048 w 1998270"/>
              <a:gd name="connsiteY4198" fmla="*/ 535374 h 1996549"/>
              <a:gd name="connsiteX4199" fmla="*/ 987878 w 1998270"/>
              <a:gd name="connsiteY4199" fmla="*/ 535374 h 1996549"/>
              <a:gd name="connsiteX4200" fmla="*/ 969458 w 1998270"/>
              <a:gd name="connsiteY4200" fmla="*/ 516961 h 1996549"/>
              <a:gd name="connsiteX4201" fmla="*/ 988048 w 1998270"/>
              <a:gd name="connsiteY4201" fmla="*/ 498370 h 1996549"/>
              <a:gd name="connsiteX4202" fmla="*/ 1050132 w 1998270"/>
              <a:gd name="connsiteY4202" fmla="*/ 497688 h 1996549"/>
              <a:gd name="connsiteX4203" fmla="*/ 1050643 w 1998270"/>
              <a:gd name="connsiteY4203" fmla="*/ 497688 h 1996549"/>
              <a:gd name="connsiteX4204" fmla="*/ 1069405 w 1998270"/>
              <a:gd name="connsiteY4204" fmla="*/ 517132 h 1996549"/>
              <a:gd name="connsiteX4205" fmla="*/ 1069405 w 1998270"/>
              <a:gd name="connsiteY4205" fmla="*/ 517303 h 1996549"/>
              <a:gd name="connsiteX4206" fmla="*/ 1050132 w 1998270"/>
              <a:gd name="connsiteY4206" fmla="*/ 536228 h 1996549"/>
              <a:gd name="connsiteX4207" fmla="*/ 1030859 w 1998270"/>
              <a:gd name="connsiteY4207" fmla="*/ 516962 h 1996549"/>
              <a:gd name="connsiteX4208" fmla="*/ 1050132 w 1998270"/>
              <a:gd name="connsiteY4208" fmla="*/ 497688 h 1996549"/>
              <a:gd name="connsiteX4209" fmla="*/ 1110851 w 1998270"/>
              <a:gd name="connsiteY4209" fmla="*/ 497007 h 1996549"/>
              <a:gd name="connsiteX4210" fmla="*/ 1130807 w 1998270"/>
              <a:gd name="connsiteY4210" fmla="*/ 516962 h 1996549"/>
              <a:gd name="connsiteX4211" fmla="*/ 1130807 w 1998270"/>
              <a:gd name="connsiteY4211" fmla="*/ 517132 h 1996549"/>
              <a:gd name="connsiteX4212" fmla="*/ 1110851 w 1998270"/>
              <a:gd name="connsiteY4212" fmla="*/ 536740 h 1996549"/>
              <a:gd name="connsiteX4213" fmla="*/ 1091067 w 1998270"/>
              <a:gd name="connsiteY4213" fmla="*/ 516962 h 1996549"/>
              <a:gd name="connsiteX4214" fmla="*/ 1091067 w 1998270"/>
              <a:gd name="connsiteY4214" fmla="*/ 516791 h 1996549"/>
              <a:gd name="connsiteX4215" fmla="*/ 1110851 w 1998270"/>
              <a:gd name="connsiteY4215" fmla="*/ 497007 h 1996549"/>
              <a:gd name="connsiteX4216" fmla="*/ 1172619 w 1998270"/>
              <a:gd name="connsiteY4216" fmla="*/ 496190 h 1996549"/>
              <a:gd name="connsiteX4217" fmla="*/ 1193256 w 1998270"/>
              <a:gd name="connsiteY4217" fmla="*/ 516827 h 1996549"/>
              <a:gd name="connsiteX4218" fmla="*/ 1172619 w 1998270"/>
              <a:gd name="connsiteY4218" fmla="*/ 537457 h 1996549"/>
              <a:gd name="connsiteX4219" fmla="*/ 1151981 w 1998270"/>
              <a:gd name="connsiteY4219" fmla="*/ 516827 h 1996549"/>
              <a:gd name="connsiteX4220" fmla="*/ 1172619 w 1998270"/>
              <a:gd name="connsiteY4220" fmla="*/ 496190 h 1996549"/>
              <a:gd name="connsiteX4221" fmla="*/ 1233654 w 1998270"/>
              <a:gd name="connsiteY4221" fmla="*/ 495642 h 1996549"/>
              <a:gd name="connsiteX4222" fmla="*/ 1254974 w 1998270"/>
              <a:gd name="connsiteY4222" fmla="*/ 516961 h 1996549"/>
              <a:gd name="connsiteX4223" fmla="*/ 1254974 w 1998270"/>
              <a:gd name="connsiteY4223" fmla="*/ 517132 h 1996549"/>
              <a:gd name="connsiteX4224" fmla="*/ 1233654 w 1998270"/>
              <a:gd name="connsiteY4224" fmla="*/ 538104 h 1996549"/>
              <a:gd name="connsiteX4225" fmla="*/ 1233313 w 1998270"/>
              <a:gd name="connsiteY4225" fmla="*/ 538104 h 1996549"/>
              <a:gd name="connsiteX4226" fmla="*/ 1212504 w 1998270"/>
              <a:gd name="connsiteY4226" fmla="*/ 516961 h 1996549"/>
              <a:gd name="connsiteX4227" fmla="*/ 1212504 w 1998270"/>
              <a:gd name="connsiteY4227" fmla="*/ 516791 h 1996549"/>
              <a:gd name="connsiteX4228" fmla="*/ 1233654 w 1998270"/>
              <a:gd name="connsiteY4228" fmla="*/ 495642 h 1996549"/>
              <a:gd name="connsiteX4229" fmla="*/ 1295054 w 1998270"/>
              <a:gd name="connsiteY4229" fmla="*/ 494960 h 1996549"/>
              <a:gd name="connsiteX4230" fmla="*/ 1317057 w 1998270"/>
              <a:gd name="connsiteY4230" fmla="*/ 516962 h 1996549"/>
              <a:gd name="connsiteX4231" fmla="*/ 1317057 w 1998270"/>
              <a:gd name="connsiteY4231" fmla="*/ 517132 h 1996549"/>
              <a:gd name="connsiteX4232" fmla="*/ 1295054 w 1998270"/>
              <a:gd name="connsiteY4232" fmla="*/ 538786 h 1996549"/>
              <a:gd name="connsiteX4233" fmla="*/ 1294884 w 1998270"/>
              <a:gd name="connsiteY4233" fmla="*/ 538786 h 1996549"/>
              <a:gd name="connsiteX4234" fmla="*/ 1273053 w 1998270"/>
              <a:gd name="connsiteY4234" fmla="*/ 516962 h 1996549"/>
              <a:gd name="connsiteX4235" fmla="*/ 1295054 w 1998270"/>
              <a:gd name="connsiteY4235" fmla="*/ 494960 h 1996549"/>
              <a:gd name="connsiteX4236" fmla="*/ 1971151 w 1998270"/>
              <a:gd name="connsiteY4236" fmla="*/ 494619 h 1996549"/>
              <a:gd name="connsiteX4237" fmla="*/ 1971492 w 1998270"/>
              <a:gd name="connsiteY4237" fmla="*/ 494619 h 1996549"/>
              <a:gd name="connsiteX4238" fmla="*/ 1993494 w 1998270"/>
              <a:gd name="connsiteY4238" fmla="*/ 516962 h 1996549"/>
              <a:gd name="connsiteX4239" fmla="*/ 1993494 w 1998270"/>
              <a:gd name="connsiteY4239" fmla="*/ 517132 h 1996549"/>
              <a:gd name="connsiteX4240" fmla="*/ 1971151 w 1998270"/>
              <a:gd name="connsiteY4240" fmla="*/ 539127 h 1996549"/>
              <a:gd name="connsiteX4241" fmla="*/ 1948808 w 1998270"/>
              <a:gd name="connsiteY4241" fmla="*/ 516962 h 1996549"/>
              <a:gd name="connsiteX4242" fmla="*/ 1971151 w 1998270"/>
              <a:gd name="connsiteY4242" fmla="*/ 494619 h 1996549"/>
              <a:gd name="connsiteX4243" fmla="*/ 1356822 w 1998270"/>
              <a:gd name="connsiteY4243" fmla="*/ 494143 h 1996549"/>
              <a:gd name="connsiteX4244" fmla="*/ 1379507 w 1998270"/>
              <a:gd name="connsiteY4244" fmla="*/ 516827 h 1996549"/>
              <a:gd name="connsiteX4245" fmla="*/ 1356822 w 1998270"/>
              <a:gd name="connsiteY4245" fmla="*/ 539505 h 1996549"/>
              <a:gd name="connsiteX4246" fmla="*/ 1334138 w 1998270"/>
              <a:gd name="connsiteY4246" fmla="*/ 516827 h 1996549"/>
              <a:gd name="connsiteX4247" fmla="*/ 1356822 w 1998270"/>
              <a:gd name="connsiteY4247" fmla="*/ 494143 h 1996549"/>
              <a:gd name="connsiteX4248" fmla="*/ 1417858 w 1998270"/>
              <a:gd name="connsiteY4248" fmla="*/ 493766 h 1996549"/>
              <a:gd name="connsiteX4249" fmla="*/ 1441054 w 1998270"/>
              <a:gd name="connsiteY4249" fmla="*/ 516961 h 1996549"/>
              <a:gd name="connsiteX4250" fmla="*/ 1441054 w 1998270"/>
              <a:gd name="connsiteY4250" fmla="*/ 517132 h 1996549"/>
              <a:gd name="connsiteX4251" fmla="*/ 1417858 w 1998270"/>
              <a:gd name="connsiteY4251" fmla="*/ 539980 h 1996549"/>
              <a:gd name="connsiteX4252" fmla="*/ 1417517 w 1998270"/>
              <a:gd name="connsiteY4252" fmla="*/ 539980 h 1996549"/>
              <a:gd name="connsiteX4253" fmla="*/ 1394832 w 1998270"/>
              <a:gd name="connsiteY4253" fmla="*/ 516961 h 1996549"/>
              <a:gd name="connsiteX4254" fmla="*/ 1394832 w 1998270"/>
              <a:gd name="connsiteY4254" fmla="*/ 516791 h 1996549"/>
              <a:gd name="connsiteX4255" fmla="*/ 1417858 w 1998270"/>
              <a:gd name="connsiteY4255" fmla="*/ 493766 h 1996549"/>
              <a:gd name="connsiteX4256" fmla="*/ 1479259 w 1998270"/>
              <a:gd name="connsiteY4256" fmla="*/ 493083 h 1996549"/>
              <a:gd name="connsiteX4257" fmla="*/ 1503137 w 1998270"/>
              <a:gd name="connsiteY4257" fmla="*/ 516962 h 1996549"/>
              <a:gd name="connsiteX4258" fmla="*/ 1479259 w 1998270"/>
              <a:gd name="connsiteY4258" fmla="*/ 540662 h 1996549"/>
              <a:gd name="connsiteX4259" fmla="*/ 1455551 w 1998270"/>
              <a:gd name="connsiteY4259" fmla="*/ 516962 h 1996549"/>
              <a:gd name="connsiteX4260" fmla="*/ 1455551 w 1998270"/>
              <a:gd name="connsiteY4260" fmla="*/ 516791 h 1996549"/>
              <a:gd name="connsiteX4261" fmla="*/ 1479259 w 1998270"/>
              <a:gd name="connsiteY4261" fmla="*/ 493083 h 1996549"/>
              <a:gd name="connsiteX4262" fmla="*/ 1540660 w 1998270"/>
              <a:gd name="connsiteY4262" fmla="*/ 492572 h 1996549"/>
              <a:gd name="connsiteX4263" fmla="*/ 1565050 w 1998270"/>
              <a:gd name="connsiteY4263" fmla="*/ 516961 h 1996549"/>
              <a:gd name="connsiteX4264" fmla="*/ 1540660 w 1998270"/>
              <a:gd name="connsiteY4264" fmla="*/ 541173 h 1996549"/>
              <a:gd name="connsiteX4265" fmla="*/ 1516441 w 1998270"/>
              <a:gd name="connsiteY4265" fmla="*/ 516961 h 1996549"/>
              <a:gd name="connsiteX4266" fmla="*/ 1516441 w 1998270"/>
              <a:gd name="connsiteY4266" fmla="*/ 516791 h 1996549"/>
              <a:gd name="connsiteX4267" fmla="*/ 1540660 w 1998270"/>
              <a:gd name="connsiteY4267" fmla="*/ 492572 h 1996549"/>
              <a:gd name="connsiteX4268" fmla="*/ 1602061 w 1998270"/>
              <a:gd name="connsiteY4268" fmla="*/ 492231 h 1996549"/>
              <a:gd name="connsiteX4269" fmla="*/ 1626793 w 1998270"/>
              <a:gd name="connsiteY4269" fmla="*/ 516962 h 1996549"/>
              <a:gd name="connsiteX4270" fmla="*/ 1626793 w 1998270"/>
              <a:gd name="connsiteY4270" fmla="*/ 517132 h 1996549"/>
              <a:gd name="connsiteX4271" fmla="*/ 1602061 w 1998270"/>
              <a:gd name="connsiteY4271" fmla="*/ 541515 h 1996549"/>
              <a:gd name="connsiteX4272" fmla="*/ 1601720 w 1998270"/>
              <a:gd name="connsiteY4272" fmla="*/ 541515 h 1996549"/>
              <a:gd name="connsiteX4273" fmla="*/ 1577501 w 1998270"/>
              <a:gd name="connsiteY4273" fmla="*/ 516962 h 1996549"/>
              <a:gd name="connsiteX4274" fmla="*/ 1577501 w 1998270"/>
              <a:gd name="connsiteY4274" fmla="*/ 516791 h 1996549"/>
              <a:gd name="connsiteX4275" fmla="*/ 1602061 w 1998270"/>
              <a:gd name="connsiteY4275" fmla="*/ 492231 h 1996549"/>
              <a:gd name="connsiteX4276" fmla="*/ 1664145 w 1998270"/>
              <a:gd name="connsiteY4276" fmla="*/ 491718 h 1996549"/>
              <a:gd name="connsiteX4277" fmla="*/ 1689388 w 1998270"/>
              <a:gd name="connsiteY4277" fmla="*/ 516961 h 1996549"/>
              <a:gd name="connsiteX4278" fmla="*/ 1689388 w 1998270"/>
              <a:gd name="connsiteY4278" fmla="*/ 517132 h 1996549"/>
              <a:gd name="connsiteX4279" fmla="*/ 1664145 w 1998270"/>
              <a:gd name="connsiteY4279" fmla="*/ 542026 h 1996549"/>
              <a:gd name="connsiteX4280" fmla="*/ 1639073 w 1998270"/>
              <a:gd name="connsiteY4280" fmla="*/ 516961 h 1996549"/>
              <a:gd name="connsiteX4281" fmla="*/ 1639073 w 1998270"/>
              <a:gd name="connsiteY4281" fmla="*/ 516791 h 1996549"/>
              <a:gd name="connsiteX4282" fmla="*/ 1664145 w 1998270"/>
              <a:gd name="connsiteY4282" fmla="*/ 491718 h 1996549"/>
              <a:gd name="connsiteX4283" fmla="*/ 1724863 w 1998270"/>
              <a:gd name="connsiteY4283" fmla="*/ 491549 h 1996549"/>
              <a:gd name="connsiteX4284" fmla="*/ 1750277 w 1998270"/>
              <a:gd name="connsiteY4284" fmla="*/ 516962 h 1996549"/>
              <a:gd name="connsiteX4285" fmla="*/ 1724863 w 1998270"/>
              <a:gd name="connsiteY4285" fmla="*/ 542197 h 1996549"/>
              <a:gd name="connsiteX4286" fmla="*/ 1699621 w 1998270"/>
              <a:gd name="connsiteY4286" fmla="*/ 516962 h 1996549"/>
              <a:gd name="connsiteX4287" fmla="*/ 1724863 w 1998270"/>
              <a:gd name="connsiteY4287" fmla="*/ 491549 h 1996549"/>
              <a:gd name="connsiteX4288" fmla="*/ 1786265 w 1998270"/>
              <a:gd name="connsiteY4288" fmla="*/ 491207 h 1996549"/>
              <a:gd name="connsiteX4289" fmla="*/ 1786606 w 1998270"/>
              <a:gd name="connsiteY4289" fmla="*/ 491207 h 1996549"/>
              <a:gd name="connsiteX4290" fmla="*/ 1812020 w 1998270"/>
              <a:gd name="connsiteY4290" fmla="*/ 516962 h 1996549"/>
              <a:gd name="connsiteX4291" fmla="*/ 1812020 w 1998270"/>
              <a:gd name="connsiteY4291" fmla="*/ 517132 h 1996549"/>
              <a:gd name="connsiteX4292" fmla="*/ 1786265 w 1998270"/>
              <a:gd name="connsiteY4292" fmla="*/ 542538 h 1996549"/>
              <a:gd name="connsiteX4293" fmla="*/ 1760682 w 1998270"/>
              <a:gd name="connsiteY4293" fmla="*/ 516962 h 1996549"/>
              <a:gd name="connsiteX4294" fmla="*/ 1760682 w 1998270"/>
              <a:gd name="connsiteY4294" fmla="*/ 516791 h 1996549"/>
              <a:gd name="connsiteX4295" fmla="*/ 1786265 w 1998270"/>
              <a:gd name="connsiteY4295" fmla="*/ 491207 h 1996549"/>
              <a:gd name="connsiteX4296" fmla="*/ 1909068 w 1998270"/>
              <a:gd name="connsiteY4296" fmla="*/ 491037 h 1996549"/>
              <a:gd name="connsiteX4297" fmla="*/ 1934993 w 1998270"/>
              <a:gd name="connsiteY4297" fmla="*/ 516961 h 1996549"/>
              <a:gd name="connsiteX4298" fmla="*/ 1909068 w 1998270"/>
              <a:gd name="connsiteY4298" fmla="*/ 542709 h 1996549"/>
              <a:gd name="connsiteX4299" fmla="*/ 1883314 w 1998270"/>
              <a:gd name="connsiteY4299" fmla="*/ 516961 h 1996549"/>
              <a:gd name="connsiteX4300" fmla="*/ 1883314 w 1998270"/>
              <a:gd name="connsiteY4300" fmla="*/ 516791 h 1996549"/>
              <a:gd name="connsiteX4301" fmla="*/ 1909068 w 1998270"/>
              <a:gd name="connsiteY4301" fmla="*/ 491037 h 1996549"/>
              <a:gd name="connsiteX4302" fmla="*/ 1847666 w 1998270"/>
              <a:gd name="connsiteY4302" fmla="*/ 491037 h 1996549"/>
              <a:gd name="connsiteX4303" fmla="*/ 1873591 w 1998270"/>
              <a:gd name="connsiteY4303" fmla="*/ 516961 h 1996549"/>
              <a:gd name="connsiteX4304" fmla="*/ 1847666 w 1998270"/>
              <a:gd name="connsiteY4304" fmla="*/ 542709 h 1996549"/>
              <a:gd name="connsiteX4305" fmla="*/ 1821912 w 1998270"/>
              <a:gd name="connsiteY4305" fmla="*/ 516961 h 1996549"/>
              <a:gd name="connsiteX4306" fmla="*/ 1821912 w 1998270"/>
              <a:gd name="connsiteY4306" fmla="*/ 516791 h 1996549"/>
              <a:gd name="connsiteX4307" fmla="*/ 1847666 w 1998270"/>
              <a:gd name="connsiteY4307" fmla="*/ 491037 h 1996549"/>
              <a:gd name="connsiteX4308" fmla="*/ 5629 w 1998270"/>
              <a:gd name="connsiteY4308" fmla="*/ 450956 h 1996549"/>
              <a:gd name="connsiteX4309" fmla="*/ 5970 w 1998270"/>
              <a:gd name="connsiteY4309" fmla="*/ 450956 h 1996549"/>
              <a:gd name="connsiteX4310" fmla="*/ 10745 w 1998270"/>
              <a:gd name="connsiteY4310" fmla="*/ 456073 h 1996549"/>
              <a:gd name="connsiteX4311" fmla="*/ 5629 w 1998270"/>
              <a:gd name="connsiteY4311" fmla="*/ 461190 h 1996549"/>
              <a:gd name="connsiteX4312" fmla="*/ 512 w 1998270"/>
              <a:gd name="connsiteY4312" fmla="*/ 456073 h 1996549"/>
              <a:gd name="connsiteX4313" fmla="*/ 5629 w 1998270"/>
              <a:gd name="connsiteY4313" fmla="*/ 450956 h 1996549"/>
              <a:gd name="connsiteX4314" fmla="*/ 67029 w 1998270"/>
              <a:gd name="connsiteY4314" fmla="*/ 448568 h 1996549"/>
              <a:gd name="connsiteX4315" fmla="*/ 74022 w 1998270"/>
              <a:gd name="connsiteY4315" fmla="*/ 455561 h 1996549"/>
              <a:gd name="connsiteX4316" fmla="*/ 67029 w 1998270"/>
              <a:gd name="connsiteY4316" fmla="*/ 462554 h 1996549"/>
              <a:gd name="connsiteX4317" fmla="*/ 60037 w 1998270"/>
              <a:gd name="connsiteY4317" fmla="*/ 455561 h 1996549"/>
              <a:gd name="connsiteX4318" fmla="*/ 67029 w 1998270"/>
              <a:gd name="connsiteY4318" fmla="*/ 448568 h 1996549"/>
              <a:gd name="connsiteX4319" fmla="*/ 129113 w 1998270"/>
              <a:gd name="connsiteY4319" fmla="*/ 447715 h 1996549"/>
              <a:gd name="connsiteX4320" fmla="*/ 129454 w 1998270"/>
              <a:gd name="connsiteY4320" fmla="*/ 447715 h 1996549"/>
              <a:gd name="connsiteX4321" fmla="*/ 136959 w 1998270"/>
              <a:gd name="connsiteY4321" fmla="*/ 455561 h 1996549"/>
              <a:gd name="connsiteX4322" fmla="*/ 129113 w 1998270"/>
              <a:gd name="connsiteY4322" fmla="*/ 463407 h 1996549"/>
              <a:gd name="connsiteX4323" fmla="*/ 121268 w 1998270"/>
              <a:gd name="connsiteY4323" fmla="*/ 455561 h 1996549"/>
              <a:gd name="connsiteX4324" fmla="*/ 129113 w 1998270"/>
              <a:gd name="connsiteY4324" fmla="*/ 447715 h 1996549"/>
              <a:gd name="connsiteX4325" fmla="*/ 189832 w 1998270"/>
              <a:gd name="connsiteY4325" fmla="*/ 446862 h 1996549"/>
              <a:gd name="connsiteX4326" fmla="*/ 198531 w 1998270"/>
              <a:gd name="connsiteY4326" fmla="*/ 455561 h 1996549"/>
              <a:gd name="connsiteX4327" fmla="*/ 189832 w 1998270"/>
              <a:gd name="connsiteY4327" fmla="*/ 464259 h 1996549"/>
              <a:gd name="connsiteX4328" fmla="*/ 181134 w 1998270"/>
              <a:gd name="connsiteY4328" fmla="*/ 455561 h 1996549"/>
              <a:gd name="connsiteX4329" fmla="*/ 189832 w 1998270"/>
              <a:gd name="connsiteY4329" fmla="*/ 446862 h 1996549"/>
              <a:gd name="connsiteX4330" fmla="*/ 251234 w 1998270"/>
              <a:gd name="connsiteY4330" fmla="*/ 446010 h 1996549"/>
              <a:gd name="connsiteX4331" fmla="*/ 260785 w 1998270"/>
              <a:gd name="connsiteY4331" fmla="*/ 455561 h 1996549"/>
              <a:gd name="connsiteX4332" fmla="*/ 251234 w 1998270"/>
              <a:gd name="connsiteY4332" fmla="*/ 465112 h 1996549"/>
              <a:gd name="connsiteX4333" fmla="*/ 241683 w 1998270"/>
              <a:gd name="connsiteY4333" fmla="*/ 455561 h 1996549"/>
              <a:gd name="connsiteX4334" fmla="*/ 251234 w 1998270"/>
              <a:gd name="connsiteY4334" fmla="*/ 446010 h 1996549"/>
              <a:gd name="connsiteX4335" fmla="*/ 312635 w 1998270"/>
              <a:gd name="connsiteY4335" fmla="*/ 445327 h 1996549"/>
              <a:gd name="connsiteX4336" fmla="*/ 322868 w 1998270"/>
              <a:gd name="connsiteY4336" fmla="*/ 455561 h 1996549"/>
              <a:gd name="connsiteX4337" fmla="*/ 312635 w 1998270"/>
              <a:gd name="connsiteY4337" fmla="*/ 465795 h 1996549"/>
              <a:gd name="connsiteX4338" fmla="*/ 302402 w 1998270"/>
              <a:gd name="connsiteY4338" fmla="*/ 455561 h 1996549"/>
              <a:gd name="connsiteX4339" fmla="*/ 312635 w 1998270"/>
              <a:gd name="connsiteY4339" fmla="*/ 445327 h 1996549"/>
              <a:gd name="connsiteX4340" fmla="*/ 374036 w 1998270"/>
              <a:gd name="connsiteY4340" fmla="*/ 444474 h 1996549"/>
              <a:gd name="connsiteX4341" fmla="*/ 385123 w 1998270"/>
              <a:gd name="connsiteY4341" fmla="*/ 455561 h 1996549"/>
              <a:gd name="connsiteX4342" fmla="*/ 374036 w 1998270"/>
              <a:gd name="connsiteY4342" fmla="*/ 466647 h 1996549"/>
              <a:gd name="connsiteX4343" fmla="*/ 362950 w 1998270"/>
              <a:gd name="connsiteY4343" fmla="*/ 455561 h 1996549"/>
              <a:gd name="connsiteX4344" fmla="*/ 374036 w 1998270"/>
              <a:gd name="connsiteY4344" fmla="*/ 444474 h 1996549"/>
              <a:gd name="connsiteX4345" fmla="*/ 436120 w 1998270"/>
              <a:gd name="connsiteY4345" fmla="*/ 443623 h 1996549"/>
              <a:gd name="connsiteX4346" fmla="*/ 448059 w 1998270"/>
              <a:gd name="connsiteY4346" fmla="*/ 455562 h 1996549"/>
              <a:gd name="connsiteX4347" fmla="*/ 436120 w 1998270"/>
              <a:gd name="connsiteY4347" fmla="*/ 467501 h 1996549"/>
              <a:gd name="connsiteX4348" fmla="*/ 424181 w 1998270"/>
              <a:gd name="connsiteY4348" fmla="*/ 455562 h 1996549"/>
              <a:gd name="connsiteX4349" fmla="*/ 436120 w 1998270"/>
              <a:gd name="connsiteY4349" fmla="*/ 443623 h 1996549"/>
              <a:gd name="connsiteX4350" fmla="*/ 496839 w 1998270"/>
              <a:gd name="connsiteY4350" fmla="*/ 442939 h 1996549"/>
              <a:gd name="connsiteX4351" fmla="*/ 509460 w 1998270"/>
              <a:gd name="connsiteY4351" fmla="*/ 455561 h 1996549"/>
              <a:gd name="connsiteX4352" fmla="*/ 496839 w 1998270"/>
              <a:gd name="connsiteY4352" fmla="*/ 468182 h 1996549"/>
              <a:gd name="connsiteX4353" fmla="*/ 484218 w 1998270"/>
              <a:gd name="connsiteY4353" fmla="*/ 455561 h 1996549"/>
              <a:gd name="connsiteX4354" fmla="*/ 496839 w 1998270"/>
              <a:gd name="connsiteY4354" fmla="*/ 442939 h 1996549"/>
              <a:gd name="connsiteX4355" fmla="*/ 558240 w 1998270"/>
              <a:gd name="connsiteY4355" fmla="*/ 442087 h 1996549"/>
              <a:gd name="connsiteX4356" fmla="*/ 571714 w 1998270"/>
              <a:gd name="connsiteY4356" fmla="*/ 455561 h 1996549"/>
              <a:gd name="connsiteX4357" fmla="*/ 558240 w 1998270"/>
              <a:gd name="connsiteY4357" fmla="*/ 469036 h 1996549"/>
              <a:gd name="connsiteX4358" fmla="*/ 544766 w 1998270"/>
              <a:gd name="connsiteY4358" fmla="*/ 455561 h 1996549"/>
              <a:gd name="connsiteX4359" fmla="*/ 558240 w 1998270"/>
              <a:gd name="connsiteY4359" fmla="*/ 442087 h 1996549"/>
              <a:gd name="connsiteX4360" fmla="*/ 619641 w 1998270"/>
              <a:gd name="connsiteY4360" fmla="*/ 441234 h 1996549"/>
              <a:gd name="connsiteX4361" fmla="*/ 619982 w 1998270"/>
              <a:gd name="connsiteY4361" fmla="*/ 441234 h 1996549"/>
              <a:gd name="connsiteX4362" fmla="*/ 633968 w 1998270"/>
              <a:gd name="connsiteY4362" fmla="*/ 455561 h 1996549"/>
              <a:gd name="connsiteX4363" fmla="*/ 619641 w 1998270"/>
              <a:gd name="connsiteY4363" fmla="*/ 469888 h 1996549"/>
              <a:gd name="connsiteX4364" fmla="*/ 605315 w 1998270"/>
              <a:gd name="connsiteY4364" fmla="*/ 455561 h 1996549"/>
              <a:gd name="connsiteX4365" fmla="*/ 619641 w 1998270"/>
              <a:gd name="connsiteY4365" fmla="*/ 441234 h 1996549"/>
              <a:gd name="connsiteX4366" fmla="*/ 681042 w 1998270"/>
              <a:gd name="connsiteY4366" fmla="*/ 440552 h 1996549"/>
              <a:gd name="connsiteX4367" fmla="*/ 681384 w 1998270"/>
              <a:gd name="connsiteY4367" fmla="*/ 440552 h 1996549"/>
              <a:gd name="connsiteX4368" fmla="*/ 696052 w 1998270"/>
              <a:gd name="connsiteY4368" fmla="*/ 455562 h 1996549"/>
              <a:gd name="connsiteX4369" fmla="*/ 696052 w 1998270"/>
              <a:gd name="connsiteY4369" fmla="*/ 455732 h 1996549"/>
              <a:gd name="connsiteX4370" fmla="*/ 681042 w 1998270"/>
              <a:gd name="connsiteY4370" fmla="*/ 470401 h 1996549"/>
              <a:gd name="connsiteX4371" fmla="*/ 666034 w 1998270"/>
              <a:gd name="connsiteY4371" fmla="*/ 455562 h 1996549"/>
              <a:gd name="connsiteX4372" fmla="*/ 681042 w 1998270"/>
              <a:gd name="connsiteY4372" fmla="*/ 440552 h 1996549"/>
              <a:gd name="connsiteX4373" fmla="*/ 743125 w 1998270"/>
              <a:gd name="connsiteY4373" fmla="*/ 439699 h 1996549"/>
              <a:gd name="connsiteX4374" fmla="*/ 743466 w 1998270"/>
              <a:gd name="connsiteY4374" fmla="*/ 439699 h 1996549"/>
              <a:gd name="connsiteX4375" fmla="*/ 758987 w 1998270"/>
              <a:gd name="connsiteY4375" fmla="*/ 455561 h 1996549"/>
              <a:gd name="connsiteX4376" fmla="*/ 758987 w 1998270"/>
              <a:gd name="connsiteY4376" fmla="*/ 455732 h 1996549"/>
              <a:gd name="connsiteX4377" fmla="*/ 743125 w 1998270"/>
              <a:gd name="connsiteY4377" fmla="*/ 471253 h 1996549"/>
              <a:gd name="connsiteX4378" fmla="*/ 727264 w 1998270"/>
              <a:gd name="connsiteY4378" fmla="*/ 455561 h 1996549"/>
              <a:gd name="connsiteX4379" fmla="*/ 743125 w 1998270"/>
              <a:gd name="connsiteY4379" fmla="*/ 439699 h 1996549"/>
              <a:gd name="connsiteX4380" fmla="*/ 803844 w 1998270"/>
              <a:gd name="connsiteY4380" fmla="*/ 438846 h 1996549"/>
              <a:gd name="connsiteX4381" fmla="*/ 820900 w 1998270"/>
              <a:gd name="connsiteY4381" fmla="*/ 455902 h 1996549"/>
              <a:gd name="connsiteX4382" fmla="*/ 803844 w 1998270"/>
              <a:gd name="connsiteY4382" fmla="*/ 472959 h 1996549"/>
              <a:gd name="connsiteX4383" fmla="*/ 786789 w 1998270"/>
              <a:gd name="connsiteY4383" fmla="*/ 455902 h 1996549"/>
              <a:gd name="connsiteX4384" fmla="*/ 803844 w 1998270"/>
              <a:gd name="connsiteY4384" fmla="*/ 438846 h 1996549"/>
              <a:gd name="connsiteX4385" fmla="*/ 865246 w 1998270"/>
              <a:gd name="connsiteY4385" fmla="*/ 438164 h 1996549"/>
              <a:gd name="connsiteX4386" fmla="*/ 882302 w 1998270"/>
              <a:gd name="connsiteY4386" fmla="*/ 455220 h 1996549"/>
              <a:gd name="connsiteX4387" fmla="*/ 865246 w 1998270"/>
              <a:gd name="connsiteY4387" fmla="*/ 472277 h 1996549"/>
              <a:gd name="connsiteX4388" fmla="*/ 848191 w 1998270"/>
              <a:gd name="connsiteY4388" fmla="*/ 455220 h 1996549"/>
              <a:gd name="connsiteX4389" fmla="*/ 865246 w 1998270"/>
              <a:gd name="connsiteY4389" fmla="*/ 438164 h 1996549"/>
              <a:gd name="connsiteX4390" fmla="*/ 926648 w 1998270"/>
              <a:gd name="connsiteY4390" fmla="*/ 437481 h 1996549"/>
              <a:gd name="connsiteX4391" fmla="*/ 926989 w 1998270"/>
              <a:gd name="connsiteY4391" fmla="*/ 437481 h 1996549"/>
              <a:gd name="connsiteX4392" fmla="*/ 944727 w 1998270"/>
              <a:gd name="connsiteY4392" fmla="*/ 455561 h 1996549"/>
              <a:gd name="connsiteX4393" fmla="*/ 926648 w 1998270"/>
              <a:gd name="connsiteY4393" fmla="*/ 472617 h 1996549"/>
              <a:gd name="connsiteX4394" fmla="*/ 908569 w 1998270"/>
              <a:gd name="connsiteY4394" fmla="*/ 455561 h 1996549"/>
              <a:gd name="connsiteX4395" fmla="*/ 926648 w 1998270"/>
              <a:gd name="connsiteY4395" fmla="*/ 437481 h 1996549"/>
              <a:gd name="connsiteX4396" fmla="*/ 988048 w 1998270"/>
              <a:gd name="connsiteY4396" fmla="*/ 436630 h 1996549"/>
              <a:gd name="connsiteX4397" fmla="*/ 1006981 w 1998270"/>
              <a:gd name="connsiteY4397" fmla="*/ 455561 h 1996549"/>
              <a:gd name="connsiteX4398" fmla="*/ 988048 w 1998270"/>
              <a:gd name="connsiteY4398" fmla="*/ 474323 h 1996549"/>
              <a:gd name="connsiteX4399" fmla="*/ 969117 w 1998270"/>
              <a:gd name="connsiteY4399" fmla="*/ 455561 h 1996549"/>
              <a:gd name="connsiteX4400" fmla="*/ 988048 w 1998270"/>
              <a:gd name="connsiteY4400" fmla="*/ 436630 h 1996549"/>
              <a:gd name="connsiteX4401" fmla="*/ 1049816 w 1998270"/>
              <a:gd name="connsiteY4401" fmla="*/ 435812 h 1996549"/>
              <a:gd name="connsiteX4402" fmla="*/ 1069431 w 1998270"/>
              <a:gd name="connsiteY4402" fmla="*/ 455426 h 1996549"/>
              <a:gd name="connsiteX4403" fmla="*/ 1049816 w 1998270"/>
              <a:gd name="connsiteY4403" fmla="*/ 475041 h 1996549"/>
              <a:gd name="connsiteX4404" fmla="*/ 1030202 w 1998270"/>
              <a:gd name="connsiteY4404" fmla="*/ 455426 h 1996549"/>
              <a:gd name="connsiteX4405" fmla="*/ 1049816 w 1998270"/>
              <a:gd name="connsiteY4405" fmla="*/ 435812 h 1996549"/>
              <a:gd name="connsiteX4406" fmla="*/ 1110851 w 1998270"/>
              <a:gd name="connsiteY4406" fmla="*/ 435095 h 1996549"/>
              <a:gd name="connsiteX4407" fmla="*/ 1131318 w 1998270"/>
              <a:gd name="connsiteY4407" fmla="*/ 455561 h 1996549"/>
              <a:gd name="connsiteX4408" fmla="*/ 1131318 w 1998270"/>
              <a:gd name="connsiteY4408" fmla="*/ 455732 h 1996549"/>
              <a:gd name="connsiteX4409" fmla="*/ 1110851 w 1998270"/>
              <a:gd name="connsiteY4409" fmla="*/ 475858 h 1996549"/>
              <a:gd name="connsiteX4410" fmla="*/ 1110680 w 1998270"/>
              <a:gd name="connsiteY4410" fmla="*/ 475858 h 1996549"/>
              <a:gd name="connsiteX4411" fmla="*/ 1090384 w 1998270"/>
              <a:gd name="connsiteY4411" fmla="*/ 455561 h 1996549"/>
              <a:gd name="connsiteX4412" fmla="*/ 1110851 w 1998270"/>
              <a:gd name="connsiteY4412" fmla="*/ 435095 h 1996549"/>
              <a:gd name="connsiteX4413" fmla="*/ 1295055 w 1998270"/>
              <a:gd name="connsiteY4413" fmla="*/ 433901 h 1996549"/>
              <a:gd name="connsiteX4414" fmla="*/ 1317569 w 1998270"/>
              <a:gd name="connsiteY4414" fmla="*/ 456414 h 1996549"/>
              <a:gd name="connsiteX4415" fmla="*/ 1295055 w 1998270"/>
              <a:gd name="connsiteY4415" fmla="*/ 478757 h 1996549"/>
              <a:gd name="connsiteX4416" fmla="*/ 1272542 w 1998270"/>
              <a:gd name="connsiteY4416" fmla="*/ 456414 h 1996549"/>
              <a:gd name="connsiteX4417" fmla="*/ 1295055 w 1998270"/>
              <a:gd name="connsiteY4417" fmla="*/ 433901 h 1996549"/>
              <a:gd name="connsiteX4418" fmla="*/ 1233654 w 1998270"/>
              <a:gd name="connsiteY4418" fmla="*/ 433901 h 1996549"/>
              <a:gd name="connsiteX4419" fmla="*/ 1255486 w 1998270"/>
              <a:gd name="connsiteY4419" fmla="*/ 455732 h 1996549"/>
              <a:gd name="connsiteX4420" fmla="*/ 1255486 w 1998270"/>
              <a:gd name="connsiteY4420" fmla="*/ 455903 h 1996549"/>
              <a:gd name="connsiteX4421" fmla="*/ 1233654 w 1998270"/>
              <a:gd name="connsiteY4421" fmla="*/ 477393 h 1996549"/>
              <a:gd name="connsiteX4422" fmla="*/ 1211823 w 1998270"/>
              <a:gd name="connsiteY4422" fmla="*/ 455732 h 1996549"/>
              <a:gd name="connsiteX4423" fmla="*/ 1233654 w 1998270"/>
              <a:gd name="connsiteY4423" fmla="*/ 433901 h 1996549"/>
              <a:gd name="connsiteX4424" fmla="*/ 1172253 w 1998270"/>
              <a:gd name="connsiteY4424" fmla="*/ 433901 h 1996549"/>
              <a:gd name="connsiteX4425" fmla="*/ 1172594 w 1998270"/>
              <a:gd name="connsiteY4425" fmla="*/ 433901 h 1996549"/>
              <a:gd name="connsiteX4426" fmla="*/ 1193402 w 1998270"/>
              <a:gd name="connsiteY4426" fmla="*/ 455050 h 1996549"/>
              <a:gd name="connsiteX4427" fmla="*/ 1193402 w 1998270"/>
              <a:gd name="connsiteY4427" fmla="*/ 455220 h 1996549"/>
              <a:gd name="connsiteX4428" fmla="*/ 1172253 w 1998270"/>
              <a:gd name="connsiteY4428" fmla="*/ 476029 h 1996549"/>
              <a:gd name="connsiteX4429" fmla="*/ 1151104 w 1998270"/>
              <a:gd name="connsiteY4429" fmla="*/ 455050 h 1996549"/>
              <a:gd name="connsiteX4430" fmla="*/ 1172253 w 1998270"/>
              <a:gd name="connsiteY4430" fmla="*/ 433901 h 1996549"/>
              <a:gd name="connsiteX4431" fmla="*/ 1971151 w 1998270"/>
              <a:gd name="connsiteY4431" fmla="*/ 432366 h 1996549"/>
              <a:gd name="connsiteX4432" fmla="*/ 1994347 w 1998270"/>
              <a:gd name="connsiteY4432" fmla="*/ 455561 h 1996549"/>
              <a:gd name="connsiteX4433" fmla="*/ 1994347 w 1998270"/>
              <a:gd name="connsiteY4433" fmla="*/ 455732 h 1996549"/>
              <a:gd name="connsiteX4434" fmla="*/ 1971151 w 1998270"/>
              <a:gd name="connsiteY4434" fmla="*/ 478587 h 1996549"/>
              <a:gd name="connsiteX4435" fmla="*/ 1970810 w 1998270"/>
              <a:gd name="connsiteY4435" fmla="*/ 478587 h 1996549"/>
              <a:gd name="connsiteX4436" fmla="*/ 1948125 w 1998270"/>
              <a:gd name="connsiteY4436" fmla="*/ 455561 h 1996549"/>
              <a:gd name="connsiteX4437" fmla="*/ 1948125 w 1998270"/>
              <a:gd name="connsiteY4437" fmla="*/ 455391 h 1996549"/>
              <a:gd name="connsiteX4438" fmla="*/ 1971151 w 1998270"/>
              <a:gd name="connsiteY4438" fmla="*/ 432366 h 1996549"/>
              <a:gd name="connsiteX4439" fmla="*/ 1357139 w 1998270"/>
              <a:gd name="connsiteY4439" fmla="*/ 432366 h 1996549"/>
              <a:gd name="connsiteX4440" fmla="*/ 1380335 w 1998270"/>
              <a:gd name="connsiteY4440" fmla="*/ 455561 h 1996549"/>
              <a:gd name="connsiteX4441" fmla="*/ 1380335 w 1998270"/>
              <a:gd name="connsiteY4441" fmla="*/ 455732 h 1996549"/>
              <a:gd name="connsiteX4442" fmla="*/ 1357139 w 1998270"/>
              <a:gd name="connsiteY4442" fmla="*/ 478587 h 1996549"/>
              <a:gd name="connsiteX4443" fmla="*/ 1356798 w 1998270"/>
              <a:gd name="connsiteY4443" fmla="*/ 478587 h 1996549"/>
              <a:gd name="connsiteX4444" fmla="*/ 1334113 w 1998270"/>
              <a:gd name="connsiteY4444" fmla="*/ 455561 h 1996549"/>
              <a:gd name="connsiteX4445" fmla="*/ 1334113 w 1998270"/>
              <a:gd name="connsiteY4445" fmla="*/ 455391 h 1996549"/>
              <a:gd name="connsiteX4446" fmla="*/ 1357139 w 1998270"/>
              <a:gd name="connsiteY4446" fmla="*/ 432366 h 1996549"/>
              <a:gd name="connsiteX4447" fmla="*/ 1417858 w 1998270"/>
              <a:gd name="connsiteY4447" fmla="*/ 431854 h 1996549"/>
              <a:gd name="connsiteX4448" fmla="*/ 1441566 w 1998270"/>
              <a:gd name="connsiteY4448" fmla="*/ 455561 h 1996549"/>
              <a:gd name="connsiteX4449" fmla="*/ 1441566 w 1998270"/>
              <a:gd name="connsiteY4449" fmla="*/ 455732 h 1996549"/>
              <a:gd name="connsiteX4450" fmla="*/ 1417858 w 1998270"/>
              <a:gd name="connsiteY4450" fmla="*/ 479098 h 1996549"/>
              <a:gd name="connsiteX4451" fmla="*/ 1394321 w 1998270"/>
              <a:gd name="connsiteY4451" fmla="*/ 455561 h 1996549"/>
              <a:gd name="connsiteX4452" fmla="*/ 1394321 w 1998270"/>
              <a:gd name="connsiteY4452" fmla="*/ 455391 h 1996549"/>
              <a:gd name="connsiteX4453" fmla="*/ 1417858 w 1998270"/>
              <a:gd name="connsiteY4453" fmla="*/ 431854 h 1996549"/>
              <a:gd name="connsiteX4454" fmla="*/ 1479259 w 1998270"/>
              <a:gd name="connsiteY4454" fmla="*/ 431172 h 1996549"/>
              <a:gd name="connsiteX4455" fmla="*/ 1503649 w 1998270"/>
              <a:gd name="connsiteY4455" fmla="*/ 455561 h 1996549"/>
              <a:gd name="connsiteX4456" fmla="*/ 1479259 w 1998270"/>
              <a:gd name="connsiteY4456" fmla="*/ 479782 h 1996549"/>
              <a:gd name="connsiteX4457" fmla="*/ 1455040 w 1998270"/>
              <a:gd name="connsiteY4457" fmla="*/ 455561 h 1996549"/>
              <a:gd name="connsiteX4458" fmla="*/ 1455040 w 1998270"/>
              <a:gd name="connsiteY4458" fmla="*/ 455391 h 1996549"/>
              <a:gd name="connsiteX4459" fmla="*/ 1479259 w 1998270"/>
              <a:gd name="connsiteY4459" fmla="*/ 431172 h 1996549"/>
              <a:gd name="connsiteX4460" fmla="*/ 1540660 w 1998270"/>
              <a:gd name="connsiteY4460" fmla="*/ 430659 h 1996549"/>
              <a:gd name="connsiteX4461" fmla="*/ 1565561 w 1998270"/>
              <a:gd name="connsiteY4461" fmla="*/ 455561 h 1996549"/>
              <a:gd name="connsiteX4462" fmla="*/ 1565561 w 1998270"/>
              <a:gd name="connsiteY4462" fmla="*/ 455732 h 1996549"/>
              <a:gd name="connsiteX4463" fmla="*/ 1540660 w 1998270"/>
              <a:gd name="connsiteY4463" fmla="*/ 480292 h 1996549"/>
              <a:gd name="connsiteX4464" fmla="*/ 1515929 w 1998270"/>
              <a:gd name="connsiteY4464" fmla="*/ 455561 h 1996549"/>
              <a:gd name="connsiteX4465" fmla="*/ 1515929 w 1998270"/>
              <a:gd name="connsiteY4465" fmla="*/ 455391 h 1996549"/>
              <a:gd name="connsiteX4466" fmla="*/ 1540660 w 1998270"/>
              <a:gd name="connsiteY4466" fmla="*/ 430659 h 1996549"/>
              <a:gd name="connsiteX4467" fmla="*/ 1602061 w 1998270"/>
              <a:gd name="connsiteY4467" fmla="*/ 430147 h 1996549"/>
              <a:gd name="connsiteX4468" fmla="*/ 1627475 w 1998270"/>
              <a:gd name="connsiteY4468" fmla="*/ 455561 h 1996549"/>
              <a:gd name="connsiteX4469" fmla="*/ 1602061 w 1998270"/>
              <a:gd name="connsiteY4469" fmla="*/ 480804 h 1996549"/>
              <a:gd name="connsiteX4470" fmla="*/ 1576819 w 1998270"/>
              <a:gd name="connsiteY4470" fmla="*/ 455561 h 1996549"/>
              <a:gd name="connsiteX4471" fmla="*/ 1602061 w 1998270"/>
              <a:gd name="connsiteY4471" fmla="*/ 430147 h 1996549"/>
              <a:gd name="connsiteX4472" fmla="*/ 1664145 w 1998270"/>
              <a:gd name="connsiteY4472" fmla="*/ 429636 h 1996549"/>
              <a:gd name="connsiteX4473" fmla="*/ 1690070 w 1998270"/>
              <a:gd name="connsiteY4473" fmla="*/ 455561 h 1996549"/>
              <a:gd name="connsiteX4474" fmla="*/ 1664145 w 1998270"/>
              <a:gd name="connsiteY4474" fmla="*/ 481316 h 1996549"/>
              <a:gd name="connsiteX4475" fmla="*/ 1638391 w 1998270"/>
              <a:gd name="connsiteY4475" fmla="*/ 455561 h 1996549"/>
              <a:gd name="connsiteX4476" fmla="*/ 1638391 w 1998270"/>
              <a:gd name="connsiteY4476" fmla="*/ 455391 h 1996549"/>
              <a:gd name="connsiteX4477" fmla="*/ 1664145 w 1998270"/>
              <a:gd name="connsiteY4477" fmla="*/ 429636 h 1996549"/>
              <a:gd name="connsiteX4478" fmla="*/ 1724864 w 1998270"/>
              <a:gd name="connsiteY4478" fmla="*/ 429295 h 1996549"/>
              <a:gd name="connsiteX4479" fmla="*/ 1751130 w 1998270"/>
              <a:gd name="connsiteY4479" fmla="*/ 455561 h 1996549"/>
              <a:gd name="connsiteX4480" fmla="*/ 1751130 w 1998270"/>
              <a:gd name="connsiteY4480" fmla="*/ 455732 h 1996549"/>
              <a:gd name="connsiteX4481" fmla="*/ 1724864 w 1998270"/>
              <a:gd name="connsiteY4481" fmla="*/ 481657 h 1996549"/>
              <a:gd name="connsiteX4482" fmla="*/ 1724523 w 1998270"/>
              <a:gd name="connsiteY4482" fmla="*/ 481657 h 1996549"/>
              <a:gd name="connsiteX4483" fmla="*/ 1698768 w 1998270"/>
              <a:gd name="connsiteY4483" fmla="*/ 455561 h 1996549"/>
              <a:gd name="connsiteX4484" fmla="*/ 1698768 w 1998270"/>
              <a:gd name="connsiteY4484" fmla="*/ 455391 h 1996549"/>
              <a:gd name="connsiteX4485" fmla="*/ 1724864 w 1998270"/>
              <a:gd name="connsiteY4485" fmla="*/ 429295 h 1996549"/>
              <a:gd name="connsiteX4486" fmla="*/ 1786265 w 1998270"/>
              <a:gd name="connsiteY4486" fmla="*/ 428954 h 1996549"/>
              <a:gd name="connsiteX4487" fmla="*/ 1812872 w 1998270"/>
              <a:gd name="connsiteY4487" fmla="*/ 455562 h 1996549"/>
              <a:gd name="connsiteX4488" fmla="*/ 1812872 w 1998270"/>
              <a:gd name="connsiteY4488" fmla="*/ 455732 h 1996549"/>
              <a:gd name="connsiteX4489" fmla="*/ 1786265 w 1998270"/>
              <a:gd name="connsiteY4489" fmla="*/ 481998 h 1996549"/>
              <a:gd name="connsiteX4490" fmla="*/ 1785924 w 1998270"/>
              <a:gd name="connsiteY4490" fmla="*/ 481998 h 1996549"/>
              <a:gd name="connsiteX4491" fmla="*/ 1759828 w 1998270"/>
              <a:gd name="connsiteY4491" fmla="*/ 455562 h 1996549"/>
              <a:gd name="connsiteX4492" fmla="*/ 1759828 w 1998270"/>
              <a:gd name="connsiteY4492" fmla="*/ 455391 h 1996549"/>
              <a:gd name="connsiteX4493" fmla="*/ 1786265 w 1998270"/>
              <a:gd name="connsiteY4493" fmla="*/ 428954 h 1996549"/>
              <a:gd name="connsiteX4494" fmla="*/ 1848033 w 1998270"/>
              <a:gd name="connsiteY4494" fmla="*/ 428820 h 1996549"/>
              <a:gd name="connsiteX4495" fmla="*/ 1874640 w 1998270"/>
              <a:gd name="connsiteY4495" fmla="*/ 455427 h 1996549"/>
              <a:gd name="connsiteX4496" fmla="*/ 1848033 w 1998270"/>
              <a:gd name="connsiteY4496" fmla="*/ 482034 h 1996549"/>
              <a:gd name="connsiteX4497" fmla="*/ 1821426 w 1998270"/>
              <a:gd name="connsiteY4497" fmla="*/ 455427 h 1996549"/>
              <a:gd name="connsiteX4498" fmla="*/ 1848033 w 1998270"/>
              <a:gd name="connsiteY4498" fmla="*/ 428820 h 1996549"/>
              <a:gd name="connsiteX4499" fmla="*/ 1909068 w 1998270"/>
              <a:gd name="connsiteY4499" fmla="*/ 428784 h 1996549"/>
              <a:gd name="connsiteX4500" fmla="*/ 1935846 w 1998270"/>
              <a:gd name="connsiteY4500" fmla="*/ 455561 h 1996549"/>
              <a:gd name="connsiteX4501" fmla="*/ 1935846 w 1998270"/>
              <a:gd name="connsiteY4501" fmla="*/ 455732 h 1996549"/>
              <a:gd name="connsiteX4502" fmla="*/ 1909068 w 1998270"/>
              <a:gd name="connsiteY4502" fmla="*/ 482168 h 1996549"/>
              <a:gd name="connsiteX4503" fmla="*/ 1882461 w 1998270"/>
              <a:gd name="connsiteY4503" fmla="*/ 455561 h 1996549"/>
              <a:gd name="connsiteX4504" fmla="*/ 1882461 w 1998270"/>
              <a:gd name="connsiteY4504" fmla="*/ 455391 h 1996549"/>
              <a:gd name="connsiteX4505" fmla="*/ 1909068 w 1998270"/>
              <a:gd name="connsiteY4505" fmla="*/ 428784 h 1996549"/>
              <a:gd name="connsiteX4506" fmla="*/ 5995 w 1998270"/>
              <a:gd name="connsiteY4506" fmla="*/ 388739 h 1996549"/>
              <a:gd name="connsiteX4507" fmla="*/ 11283 w 1998270"/>
              <a:gd name="connsiteY4507" fmla="*/ 394025 h 1996549"/>
              <a:gd name="connsiteX4508" fmla="*/ 5995 w 1998270"/>
              <a:gd name="connsiteY4508" fmla="*/ 399314 h 1996549"/>
              <a:gd name="connsiteX4509" fmla="*/ 708 w 1998270"/>
              <a:gd name="connsiteY4509" fmla="*/ 394025 h 1996549"/>
              <a:gd name="connsiteX4510" fmla="*/ 5995 w 1998270"/>
              <a:gd name="connsiteY4510" fmla="*/ 388739 h 1996549"/>
              <a:gd name="connsiteX4511" fmla="*/ 67030 w 1998270"/>
              <a:gd name="connsiteY4511" fmla="*/ 386997 h 1996549"/>
              <a:gd name="connsiteX4512" fmla="*/ 74193 w 1998270"/>
              <a:gd name="connsiteY4512" fmla="*/ 394161 h 1996549"/>
              <a:gd name="connsiteX4513" fmla="*/ 67030 w 1998270"/>
              <a:gd name="connsiteY4513" fmla="*/ 401324 h 1996549"/>
              <a:gd name="connsiteX4514" fmla="*/ 59867 w 1998270"/>
              <a:gd name="connsiteY4514" fmla="*/ 394161 h 1996549"/>
              <a:gd name="connsiteX4515" fmla="*/ 67030 w 1998270"/>
              <a:gd name="connsiteY4515" fmla="*/ 386997 h 1996549"/>
              <a:gd name="connsiteX4516" fmla="*/ 129113 w 1998270"/>
              <a:gd name="connsiteY4516" fmla="*/ 386144 h 1996549"/>
              <a:gd name="connsiteX4517" fmla="*/ 137129 w 1998270"/>
              <a:gd name="connsiteY4517" fmla="*/ 394161 h 1996549"/>
              <a:gd name="connsiteX4518" fmla="*/ 129113 w 1998270"/>
              <a:gd name="connsiteY4518" fmla="*/ 402177 h 1996549"/>
              <a:gd name="connsiteX4519" fmla="*/ 121097 w 1998270"/>
              <a:gd name="connsiteY4519" fmla="*/ 394161 h 1996549"/>
              <a:gd name="connsiteX4520" fmla="*/ 129113 w 1998270"/>
              <a:gd name="connsiteY4520" fmla="*/ 386144 h 1996549"/>
              <a:gd name="connsiteX4521" fmla="*/ 189832 w 1998270"/>
              <a:gd name="connsiteY4521" fmla="*/ 385291 h 1996549"/>
              <a:gd name="connsiteX4522" fmla="*/ 198701 w 1998270"/>
              <a:gd name="connsiteY4522" fmla="*/ 394160 h 1996549"/>
              <a:gd name="connsiteX4523" fmla="*/ 189832 w 1998270"/>
              <a:gd name="connsiteY4523" fmla="*/ 403030 h 1996549"/>
              <a:gd name="connsiteX4524" fmla="*/ 180964 w 1998270"/>
              <a:gd name="connsiteY4524" fmla="*/ 394160 h 1996549"/>
              <a:gd name="connsiteX4525" fmla="*/ 189832 w 1998270"/>
              <a:gd name="connsiteY4525" fmla="*/ 385291 h 1996549"/>
              <a:gd name="connsiteX4526" fmla="*/ 251234 w 1998270"/>
              <a:gd name="connsiteY4526" fmla="*/ 384439 h 1996549"/>
              <a:gd name="connsiteX4527" fmla="*/ 251574 w 1998270"/>
              <a:gd name="connsiteY4527" fmla="*/ 384439 h 1996549"/>
              <a:gd name="connsiteX4528" fmla="*/ 260956 w 1998270"/>
              <a:gd name="connsiteY4528" fmla="*/ 394161 h 1996549"/>
              <a:gd name="connsiteX4529" fmla="*/ 251234 w 1998270"/>
              <a:gd name="connsiteY4529" fmla="*/ 403883 h 1996549"/>
              <a:gd name="connsiteX4530" fmla="*/ 241512 w 1998270"/>
              <a:gd name="connsiteY4530" fmla="*/ 394161 h 1996549"/>
              <a:gd name="connsiteX4531" fmla="*/ 251234 w 1998270"/>
              <a:gd name="connsiteY4531" fmla="*/ 384439 h 1996549"/>
              <a:gd name="connsiteX4532" fmla="*/ 313002 w 1998270"/>
              <a:gd name="connsiteY4532" fmla="*/ 383452 h 1996549"/>
              <a:gd name="connsiteX4533" fmla="*/ 323576 w 1998270"/>
              <a:gd name="connsiteY4533" fmla="*/ 394027 h 1996549"/>
              <a:gd name="connsiteX4534" fmla="*/ 313002 w 1998270"/>
              <a:gd name="connsiteY4534" fmla="*/ 404601 h 1996549"/>
              <a:gd name="connsiteX4535" fmla="*/ 302427 w 1998270"/>
              <a:gd name="connsiteY4535" fmla="*/ 394027 h 1996549"/>
              <a:gd name="connsiteX4536" fmla="*/ 313002 w 1998270"/>
              <a:gd name="connsiteY4536" fmla="*/ 383452 h 1996549"/>
              <a:gd name="connsiteX4537" fmla="*/ 436119 w 1998270"/>
              <a:gd name="connsiteY4537" fmla="*/ 382732 h 1996549"/>
              <a:gd name="connsiteX4538" fmla="*/ 448229 w 1998270"/>
              <a:gd name="connsiteY4538" fmla="*/ 394843 h 1996549"/>
              <a:gd name="connsiteX4539" fmla="*/ 436119 w 1998270"/>
              <a:gd name="connsiteY4539" fmla="*/ 406953 h 1996549"/>
              <a:gd name="connsiteX4540" fmla="*/ 424010 w 1998270"/>
              <a:gd name="connsiteY4540" fmla="*/ 394843 h 1996549"/>
              <a:gd name="connsiteX4541" fmla="*/ 436119 w 1998270"/>
              <a:gd name="connsiteY4541" fmla="*/ 382732 h 1996549"/>
              <a:gd name="connsiteX4542" fmla="*/ 374036 w 1998270"/>
              <a:gd name="connsiteY4542" fmla="*/ 382732 h 1996549"/>
              <a:gd name="connsiteX4543" fmla="*/ 374377 w 1998270"/>
              <a:gd name="connsiteY4543" fmla="*/ 382732 h 1996549"/>
              <a:gd name="connsiteX4544" fmla="*/ 385293 w 1998270"/>
              <a:gd name="connsiteY4544" fmla="*/ 393989 h 1996549"/>
              <a:gd name="connsiteX4545" fmla="*/ 374036 w 1998270"/>
              <a:gd name="connsiteY4545" fmla="*/ 405246 h 1996549"/>
              <a:gd name="connsiteX4546" fmla="*/ 362780 w 1998270"/>
              <a:gd name="connsiteY4546" fmla="*/ 393989 h 1996549"/>
              <a:gd name="connsiteX4547" fmla="*/ 374036 w 1998270"/>
              <a:gd name="connsiteY4547" fmla="*/ 382732 h 1996549"/>
              <a:gd name="connsiteX4548" fmla="*/ 496838 w 1998270"/>
              <a:gd name="connsiteY4548" fmla="*/ 381197 h 1996549"/>
              <a:gd name="connsiteX4549" fmla="*/ 509801 w 1998270"/>
              <a:gd name="connsiteY4549" fmla="*/ 394161 h 1996549"/>
              <a:gd name="connsiteX4550" fmla="*/ 496838 w 1998270"/>
              <a:gd name="connsiteY4550" fmla="*/ 407123 h 1996549"/>
              <a:gd name="connsiteX4551" fmla="*/ 483876 w 1998270"/>
              <a:gd name="connsiteY4551" fmla="*/ 394161 h 1996549"/>
              <a:gd name="connsiteX4552" fmla="*/ 496838 w 1998270"/>
              <a:gd name="connsiteY4552" fmla="*/ 381197 h 1996549"/>
              <a:gd name="connsiteX4553" fmla="*/ 558240 w 1998270"/>
              <a:gd name="connsiteY4553" fmla="*/ 380516 h 1996549"/>
              <a:gd name="connsiteX4554" fmla="*/ 571884 w 1998270"/>
              <a:gd name="connsiteY4554" fmla="*/ 394161 h 1996549"/>
              <a:gd name="connsiteX4555" fmla="*/ 558240 w 1998270"/>
              <a:gd name="connsiteY4555" fmla="*/ 407806 h 1996549"/>
              <a:gd name="connsiteX4556" fmla="*/ 544595 w 1998270"/>
              <a:gd name="connsiteY4556" fmla="*/ 394161 h 1996549"/>
              <a:gd name="connsiteX4557" fmla="*/ 558240 w 1998270"/>
              <a:gd name="connsiteY4557" fmla="*/ 380516 h 1996549"/>
              <a:gd name="connsiteX4558" fmla="*/ 619641 w 1998270"/>
              <a:gd name="connsiteY4558" fmla="*/ 379662 h 1996549"/>
              <a:gd name="connsiteX4559" fmla="*/ 634138 w 1998270"/>
              <a:gd name="connsiteY4559" fmla="*/ 394161 h 1996549"/>
              <a:gd name="connsiteX4560" fmla="*/ 619641 w 1998270"/>
              <a:gd name="connsiteY4560" fmla="*/ 408657 h 1996549"/>
              <a:gd name="connsiteX4561" fmla="*/ 605144 w 1998270"/>
              <a:gd name="connsiteY4561" fmla="*/ 394161 h 1996549"/>
              <a:gd name="connsiteX4562" fmla="*/ 619641 w 1998270"/>
              <a:gd name="connsiteY4562" fmla="*/ 379662 h 1996549"/>
              <a:gd name="connsiteX4563" fmla="*/ 681042 w 1998270"/>
              <a:gd name="connsiteY4563" fmla="*/ 378810 h 1996549"/>
              <a:gd name="connsiteX4564" fmla="*/ 696393 w 1998270"/>
              <a:gd name="connsiteY4564" fmla="*/ 394161 h 1996549"/>
              <a:gd name="connsiteX4565" fmla="*/ 696393 w 1998270"/>
              <a:gd name="connsiteY4565" fmla="*/ 394331 h 1996549"/>
              <a:gd name="connsiteX4566" fmla="*/ 681042 w 1998270"/>
              <a:gd name="connsiteY4566" fmla="*/ 409340 h 1996549"/>
              <a:gd name="connsiteX4567" fmla="*/ 665692 w 1998270"/>
              <a:gd name="connsiteY4567" fmla="*/ 394161 h 1996549"/>
              <a:gd name="connsiteX4568" fmla="*/ 681042 w 1998270"/>
              <a:gd name="connsiteY4568" fmla="*/ 378810 h 1996549"/>
              <a:gd name="connsiteX4569" fmla="*/ 743126 w 1998270"/>
              <a:gd name="connsiteY4569" fmla="*/ 377958 h 1996549"/>
              <a:gd name="connsiteX4570" fmla="*/ 745241 w 1998270"/>
              <a:gd name="connsiteY4570" fmla="*/ 377958 h 1996549"/>
              <a:gd name="connsiteX4571" fmla="*/ 760182 w 1998270"/>
              <a:gd name="connsiteY4571" fmla="*/ 395013 h 1996549"/>
              <a:gd name="connsiteX4572" fmla="*/ 760147 w 1998270"/>
              <a:gd name="connsiteY4572" fmla="*/ 396071 h 1996549"/>
              <a:gd name="connsiteX4573" fmla="*/ 743126 w 1998270"/>
              <a:gd name="connsiteY4573" fmla="*/ 411046 h 1996549"/>
              <a:gd name="connsiteX4574" fmla="*/ 726923 w 1998270"/>
              <a:gd name="connsiteY4574" fmla="*/ 395013 h 1996549"/>
              <a:gd name="connsiteX4575" fmla="*/ 743126 w 1998270"/>
              <a:gd name="connsiteY4575" fmla="*/ 377958 h 1996549"/>
              <a:gd name="connsiteX4576" fmla="*/ 803844 w 1998270"/>
              <a:gd name="connsiteY4576" fmla="*/ 377275 h 1996549"/>
              <a:gd name="connsiteX4577" fmla="*/ 820900 w 1998270"/>
              <a:gd name="connsiteY4577" fmla="*/ 394331 h 1996549"/>
              <a:gd name="connsiteX4578" fmla="*/ 803844 w 1998270"/>
              <a:gd name="connsiteY4578" fmla="*/ 411387 h 1996549"/>
              <a:gd name="connsiteX4579" fmla="*/ 786789 w 1998270"/>
              <a:gd name="connsiteY4579" fmla="*/ 394331 h 1996549"/>
              <a:gd name="connsiteX4580" fmla="*/ 803844 w 1998270"/>
              <a:gd name="connsiteY4580" fmla="*/ 377275 h 1996549"/>
              <a:gd name="connsiteX4581" fmla="*/ 865246 w 1998270"/>
              <a:gd name="connsiteY4581" fmla="*/ 376422 h 1996549"/>
              <a:gd name="connsiteX4582" fmla="*/ 882302 w 1998270"/>
              <a:gd name="connsiteY4582" fmla="*/ 393477 h 1996549"/>
              <a:gd name="connsiteX4583" fmla="*/ 865246 w 1998270"/>
              <a:gd name="connsiteY4583" fmla="*/ 410534 h 1996549"/>
              <a:gd name="connsiteX4584" fmla="*/ 848191 w 1998270"/>
              <a:gd name="connsiteY4584" fmla="*/ 393477 h 1996549"/>
              <a:gd name="connsiteX4585" fmla="*/ 865246 w 1998270"/>
              <a:gd name="connsiteY4585" fmla="*/ 376422 h 1996549"/>
              <a:gd name="connsiteX4586" fmla="*/ 926647 w 1998270"/>
              <a:gd name="connsiteY4586" fmla="*/ 375740 h 1996549"/>
              <a:gd name="connsiteX4587" fmla="*/ 945067 w 1998270"/>
              <a:gd name="connsiteY4587" fmla="*/ 394161 h 1996549"/>
              <a:gd name="connsiteX4588" fmla="*/ 945067 w 1998270"/>
              <a:gd name="connsiteY4588" fmla="*/ 394331 h 1996549"/>
              <a:gd name="connsiteX4589" fmla="*/ 926647 w 1998270"/>
              <a:gd name="connsiteY4589" fmla="*/ 412411 h 1996549"/>
              <a:gd name="connsiteX4590" fmla="*/ 908227 w 1998270"/>
              <a:gd name="connsiteY4590" fmla="*/ 394161 h 1996549"/>
              <a:gd name="connsiteX4591" fmla="*/ 926647 w 1998270"/>
              <a:gd name="connsiteY4591" fmla="*/ 375740 h 1996549"/>
              <a:gd name="connsiteX4592" fmla="*/ 988415 w 1998270"/>
              <a:gd name="connsiteY4592" fmla="*/ 374753 h 1996549"/>
              <a:gd name="connsiteX4593" fmla="*/ 1007688 w 1998270"/>
              <a:gd name="connsiteY4593" fmla="*/ 394025 h 1996549"/>
              <a:gd name="connsiteX4594" fmla="*/ 988415 w 1998270"/>
              <a:gd name="connsiteY4594" fmla="*/ 413299 h 1996549"/>
              <a:gd name="connsiteX4595" fmla="*/ 969142 w 1998270"/>
              <a:gd name="connsiteY4595" fmla="*/ 394025 h 1996549"/>
              <a:gd name="connsiteX4596" fmla="*/ 988415 w 1998270"/>
              <a:gd name="connsiteY4596" fmla="*/ 374753 h 1996549"/>
              <a:gd name="connsiteX4597" fmla="*/ 1050132 w 1998270"/>
              <a:gd name="connsiteY4597" fmla="*/ 374205 h 1996549"/>
              <a:gd name="connsiteX4598" fmla="*/ 1070088 w 1998270"/>
              <a:gd name="connsiteY4598" fmla="*/ 394161 h 1996549"/>
              <a:gd name="connsiteX4599" fmla="*/ 1070088 w 1998270"/>
              <a:gd name="connsiteY4599" fmla="*/ 394331 h 1996549"/>
              <a:gd name="connsiteX4600" fmla="*/ 1050132 w 1998270"/>
              <a:gd name="connsiteY4600" fmla="*/ 413946 h 1996549"/>
              <a:gd name="connsiteX4601" fmla="*/ 1030177 w 1998270"/>
              <a:gd name="connsiteY4601" fmla="*/ 394161 h 1996549"/>
              <a:gd name="connsiteX4602" fmla="*/ 1050132 w 1998270"/>
              <a:gd name="connsiteY4602" fmla="*/ 374205 h 1996549"/>
              <a:gd name="connsiteX4603" fmla="*/ 1110851 w 1998270"/>
              <a:gd name="connsiteY4603" fmla="*/ 373352 h 1996549"/>
              <a:gd name="connsiteX4604" fmla="*/ 1111192 w 1998270"/>
              <a:gd name="connsiteY4604" fmla="*/ 373352 h 1996549"/>
              <a:gd name="connsiteX4605" fmla="*/ 1131659 w 1998270"/>
              <a:gd name="connsiteY4605" fmla="*/ 394161 h 1996549"/>
              <a:gd name="connsiteX4606" fmla="*/ 1131659 w 1998270"/>
              <a:gd name="connsiteY4606" fmla="*/ 394331 h 1996549"/>
              <a:gd name="connsiteX4607" fmla="*/ 1110851 w 1998270"/>
              <a:gd name="connsiteY4607" fmla="*/ 414798 h 1996549"/>
              <a:gd name="connsiteX4608" fmla="*/ 1090043 w 1998270"/>
              <a:gd name="connsiteY4608" fmla="*/ 394161 h 1996549"/>
              <a:gd name="connsiteX4609" fmla="*/ 1110851 w 1998270"/>
              <a:gd name="connsiteY4609" fmla="*/ 373352 h 1996549"/>
              <a:gd name="connsiteX4610" fmla="*/ 1172252 w 1998270"/>
              <a:gd name="connsiteY4610" fmla="*/ 372670 h 1996549"/>
              <a:gd name="connsiteX4611" fmla="*/ 1172593 w 1998270"/>
              <a:gd name="connsiteY4611" fmla="*/ 372670 h 1996549"/>
              <a:gd name="connsiteX4612" fmla="*/ 1193743 w 1998270"/>
              <a:gd name="connsiteY4612" fmla="*/ 394161 h 1996549"/>
              <a:gd name="connsiteX4613" fmla="*/ 1193743 w 1998270"/>
              <a:gd name="connsiteY4613" fmla="*/ 394331 h 1996549"/>
              <a:gd name="connsiteX4614" fmla="*/ 1172252 w 1998270"/>
              <a:gd name="connsiteY4614" fmla="*/ 415481 h 1996549"/>
              <a:gd name="connsiteX4615" fmla="*/ 1150762 w 1998270"/>
              <a:gd name="connsiteY4615" fmla="*/ 394161 h 1996549"/>
              <a:gd name="connsiteX4616" fmla="*/ 1172252 w 1998270"/>
              <a:gd name="connsiteY4616" fmla="*/ 372670 h 1996549"/>
              <a:gd name="connsiteX4617" fmla="*/ 1233654 w 1998270"/>
              <a:gd name="connsiteY4617" fmla="*/ 371988 h 1996549"/>
              <a:gd name="connsiteX4618" fmla="*/ 1255826 w 1998270"/>
              <a:gd name="connsiteY4618" fmla="*/ 394161 h 1996549"/>
              <a:gd name="connsiteX4619" fmla="*/ 1233654 w 1998270"/>
              <a:gd name="connsiteY4619" fmla="*/ 416163 h 1996549"/>
              <a:gd name="connsiteX4620" fmla="*/ 1211481 w 1998270"/>
              <a:gd name="connsiteY4620" fmla="*/ 394161 h 1996549"/>
              <a:gd name="connsiteX4621" fmla="*/ 1233654 w 1998270"/>
              <a:gd name="connsiteY4621" fmla="*/ 371988 h 1996549"/>
              <a:gd name="connsiteX4622" fmla="*/ 1295422 w 1998270"/>
              <a:gd name="connsiteY4622" fmla="*/ 371172 h 1996549"/>
              <a:gd name="connsiteX4623" fmla="*/ 1318277 w 1998270"/>
              <a:gd name="connsiteY4623" fmla="*/ 394027 h 1996549"/>
              <a:gd name="connsiteX4624" fmla="*/ 1295422 w 1998270"/>
              <a:gd name="connsiteY4624" fmla="*/ 416881 h 1996549"/>
              <a:gd name="connsiteX4625" fmla="*/ 1272567 w 1998270"/>
              <a:gd name="connsiteY4625" fmla="*/ 394027 h 1996549"/>
              <a:gd name="connsiteX4626" fmla="*/ 1295422 w 1998270"/>
              <a:gd name="connsiteY4626" fmla="*/ 371172 h 1996549"/>
              <a:gd name="connsiteX4627" fmla="*/ 1357139 w 1998270"/>
              <a:gd name="connsiteY4627" fmla="*/ 370453 h 1996549"/>
              <a:gd name="connsiteX4628" fmla="*/ 1380847 w 1998270"/>
              <a:gd name="connsiteY4628" fmla="*/ 394161 h 1996549"/>
              <a:gd name="connsiteX4629" fmla="*/ 1380847 w 1998270"/>
              <a:gd name="connsiteY4629" fmla="*/ 394331 h 1996549"/>
              <a:gd name="connsiteX4630" fmla="*/ 1357139 w 1998270"/>
              <a:gd name="connsiteY4630" fmla="*/ 417698 h 1996549"/>
              <a:gd name="connsiteX4631" fmla="*/ 1333602 w 1998270"/>
              <a:gd name="connsiteY4631" fmla="*/ 394161 h 1996549"/>
              <a:gd name="connsiteX4632" fmla="*/ 1333602 w 1998270"/>
              <a:gd name="connsiteY4632" fmla="*/ 393991 h 1996549"/>
              <a:gd name="connsiteX4633" fmla="*/ 1357139 w 1998270"/>
              <a:gd name="connsiteY4633" fmla="*/ 370453 h 1996549"/>
              <a:gd name="connsiteX4634" fmla="*/ 1971151 w 1998270"/>
              <a:gd name="connsiteY4634" fmla="*/ 370282 h 1996549"/>
              <a:gd name="connsiteX4635" fmla="*/ 1995029 w 1998270"/>
              <a:gd name="connsiteY4635" fmla="*/ 394161 h 1996549"/>
              <a:gd name="connsiteX4636" fmla="*/ 1971151 w 1998270"/>
              <a:gd name="connsiteY4636" fmla="*/ 417867 h 1996549"/>
              <a:gd name="connsiteX4637" fmla="*/ 1947273 w 1998270"/>
              <a:gd name="connsiteY4637" fmla="*/ 394161 h 1996549"/>
              <a:gd name="connsiteX4638" fmla="*/ 1971151 w 1998270"/>
              <a:gd name="connsiteY4638" fmla="*/ 370282 h 1996549"/>
              <a:gd name="connsiteX4639" fmla="*/ 1417858 w 1998270"/>
              <a:gd name="connsiteY4639" fmla="*/ 369771 h 1996549"/>
              <a:gd name="connsiteX4640" fmla="*/ 1442247 w 1998270"/>
              <a:gd name="connsiteY4640" fmla="*/ 394161 h 1996549"/>
              <a:gd name="connsiteX4641" fmla="*/ 1417858 w 1998270"/>
              <a:gd name="connsiteY4641" fmla="*/ 418381 h 1996549"/>
              <a:gd name="connsiteX4642" fmla="*/ 1393639 w 1998270"/>
              <a:gd name="connsiteY4642" fmla="*/ 394161 h 1996549"/>
              <a:gd name="connsiteX4643" fmla="*/ 1393639 w 1998270"/>
              <a:gd name="connsiteY4643" fmla="*/ 393991 h 1996549"/>
              <a:gd name="connsiteX4644" fmla="*/ 1417858 w 1998270"/>
              <a:gd name="connsiteY4644" fmla="*/ 369771 h 1996549"/>
              <a:gd name="connsiteX4645" fmla="*/ 1479259 w 1998270"/>
              <a:gd name="connsiteY4645" fmla="*/ 369259 h 1996549"/>
              <a:gd name="connsiteX4646" fmla="*/ 1504160 w 1998270"/>
              <a:gd name="connsiteY4646" fmla="*/ 394161 h 1996549"/>
              <a:gd name="connsiteX4647" fmla="*/ 1504160 w 1998270"/>
              <a:gd name="connsiteY4647" fmla="*/ 394331 h 1996549"/>
              <a:gd name="connsiteX4648" fmla="*/ 1479259 w 1998270"/>
              <a:gd name="connsiteY4648" fmla="*/ 418891 h 1996549"/>
              <a:gd name="connsiteX4649" fmla="*/ 1454528 w 1998270"/>
              <a:gd name="connsiteY4649" fmla="*/ 394161 h 1996549"/>
              <a:gd name="connsiteX4650" fmla="*/ 1454528 w 1998270"/>
              <a:gd name="connsiteY4650" fmla="*/ 393991 h 1996549"/>
              <a:gd name="connsiteX4651" fmla="*/ 1479259 w 1998270"/>
              <a:gd name="connsiteY4651" fmla="*/ 369259 h 1996549"/>
              <a:gd name="connsiteX4652" fmla="*/ 1540660 w 1998270"/>
              <a:gd name="connsiteY4652" fmla="*/ 368577 h 1996549"/>
              <a:gd name="connsiteX4653" fmla="*/ 1566244 w 1998270"/>
              <a:gd name="connsiteY4653" fmla="*/ 394161 h 1996549"/>
              <a:gd name="connsiteX4654" fmla="*/ 1540660 w 1998270"/>
              <a:gd name="connsiteY4654" fmla="*/ 419575 h 1996549"/>
              <a:gd name="connsiteX4655" fmla="*/ 1515247 w 1998270"/>
              <a:gd name="connsiteY4655" fmla="*/ 394161 h 1996549"/>
              <a:gd name="connsiteX4656" fmla="*/ 1540660 w 1998270"/>
              <a:gd name="connsiteY4656" fmla="*/ 368577 h 1996549"/>
              <a:gd name="connsiteX4657" fmla="*/ 1602428 w 1998270"/>
              <a:gd name="connsiteY4657" fmla="*/ 367931 h 1996549"/>
              <a:gd name="connsiteX4658" fmla="*/ 1628523 w 1998270"/>
              <a:gd name="connsiteY4658" fmla="*/ 394027 h 1996549"/>
              <a:gd name="connsiteX4659" fmla="*/ 1602428 w 1998270"/>
              <a:gd name="connsiteY4659" fmla="*/ 420121 h 1996549"/>
              <a:gd name="connsiteX4660" fmla="*/ 1576332 w 1998270"/>
              <a:gd name="connsiteY4660" fmla="*/ 394027 h 1996549"/>
              <a:gd name="connsiteX4661" fmla="*/ 1602428 w 1998270"/>
              <a:gd name="connsiteY4661" fmla="*/ 367931 h 1996549"/>
              <a:gd name="connsiteX4662" fmla="*/ 1664145 w 1998270"/>
              <a:gd name="connsiteY4662" fmla="*/ 367553 h 1996549"/>
              <a:gd name="connsiteX4663" fmla="*/ 1690752 w 1998270"/>
              <a:gd name="connsiteY4663" fmla="*/ 394161 h 1996549"/>
              <a:gd name="connsiteX4664" fmla="*/ 1690752 w 1998270"/>
              <a:gd name="connsiteY4664" fmla="*/ 394331 h 1996549"/>
              <a:gd name="connsiteX4665" fmla="*/ 1664145 w 1998270"/>
              <a:gd name="connsiteY4665" fmla="*/ 420597 h 1996549"/>
              <a:gd name="connsiteX4666" fmla="*/ 1663804 w 1998270"/>
              <a:gd name="connsiteY4666" fmla="*/ 420597 h 1996549"/>
              <a:gd name="connsiteX4667" fmla="*/ 1637708 w 1998270"/>
              <a:gd name="connsiteY4667" fmla="*/ 394161 h 1996549"/>
              <a:gd name="connsiteX4668" fmla="*/ 1637708 w 1998270"/>
              <a:gd name="connsiteY4668" fmla="*/ 393989 h 1996549"/>
              <a:gd name="connsiteX4669" fmla="*/ 1664145 w 1998270"/>
              <a:gd name="connsiteY4669" fmla="*/ 367553 h 1996549"/>
              <a:gd name="connsiteX4670" fmla="*/ 1724863 w 1998270"/>
              <a:gd name="connsiteY4670" fmla="*/ 367212 h 1996549"/>
              <a:gd name="connsiteX4671" fmla="*/ 1751812 w 1998270"/>
              <a:gd name="connsiteY4671" fmla="*/ 394161 h 1996549"/>
              <a:gd name="connsiteX4672" fmla="*/ 1751812 w 1998270"/>
              <a:gd name="connsiteY4672" fmla="*/ 394331 h 1996549"/>
              <a:gd name="connsiteX4673" fmla="*/ 1724863 w 1998270"/>
              <a:gd name="connsiteY4673" fmla="*/ 420939 h 1996549"/>
              <a:gd name="connsiteX4674" fmla="*/ 1698086 w 1998270"/>
              <a:gd name="connsiteY4674" fmla="*/ 394161 h 1996549"/>
              <a:gd name="connsiteX4675" fmla="*/ 1698086 w 1998270"/>
              <a:gd name="connsiteY4675" fmla="*/ 393989 h 1996549"/>
              <a:gd name="connsiteX4676" fmla="*/ 1724863 w 1998270"/>
              <a:gd name="connsiteY4676" fmla="*/ 367212 h 1996549"/>
              <a:gd name="connsiteX4677" fmla="*/ 1786265 w 1998270"/>
              <a:gd name="connsiteY4677" fmla="*/ 366870 h 1996549"/>
              <a:gd name="connsiteX4678" fmla="*/ 1813555 w 1998270"/>
              <a:gd name="connsiteY4678" fmla="*/ 394161 h 1996549"/>
              <a:gd name="connsiteX4679" fmla="*/ 1786265 w 1998270"/>
              <a:gd name="connsiteY4679" fmla="*/ 421279 h 1996549"/>
              <a:gd name="connsiteX4680" fmla="*/ 1759147 w 1998270"/>
              <a:gd name="connsiteY4680" fmla="*/ 394161 h 1996549"/>
              <a:gd name="connsiteX4681" fmla="*/ 1759147 w 1998270"/>
              <a:gd name="connsiteY4681" fmla="*/ 393989 h 1996549"/>
              <a:gd name="connsiteX4682" fmla="*/ 1786265 w 1998270"/>
              <a:gd name="connsiteY4682" fmla="*/ 366870 h 1996549"/>
              <a:gd name="connsiteX4683" fmla="*/ 1847666 w 1998270"/>
              <a:gd name="connsiteY4683" fmla="*/ 366700 h 1996549"/>
              <a:gd name="connsiteX4684" fmla="*/ 1875126 w 1998270"/>
              <a:gd name="connsiteY4684" fmla="*/ 394160 h 1996549"/>
              <a:gd name="connsiteX4685" fmla="*/ 1847666 w 1998270"/>
              <a:gd name="connsiteY4685" fmla="*/ 421449 h 1996549"/>
              <a:gd name="connsiteX4686" fmla="*/ 1820377 w 1998270"/>
              <a:gd name="connsiteY4686" fmla="*/ 394160 h 1996549"/>
              <a:gd name="connsiteX4687" fmla="*/ 1847666 w 1998270"/>
              <a:gd name="connsiteY4687" fmla="*/ 366700 h 1996549"/>
              <a:gd name="connsiteX4688" fmla="*/ 1909067 w 1998270"/>
              <a:gd name="connsiteY4688" fmla="*/ 366529 h 1996549"/>
              <a:gd name="connsiteX4689" fmla="*/ 1909409 w 1998270"/>
              <a:gd name="connsiteY4689" fmla="*/ 366529 h 1996549"/>
              <a:gd name="connsiteX4690" fmla="*/ 1936698 w 1998270"/>
              <a:gd name="connsiteY4690" fmla="*/ 394161 h 1996549"/>
              <a:gd name="connsiteX4691" fmla="*/ 1936698 w 1998270"/>
              <a:gd name="connsiteY4691" fmla="*/ 394331 h 1996549"/>
              <a:gd name="connsiteX4692" fmla="*/ 1909067 w 1998270"/>
              <a:gd name="connsiteY4692" fmla="*/ 421621 h 1996549"/>
              <a:gd name="connsiteX4693" fmla="*/ 1881608 w 1998270"/>
              <a:gd name="connsiteY4693" fmla="*/ 394161 h 1996549"/>
              <a:gd name="connsiteX4694" fmla="*/ 1881608 w 1998270"/>
              <a:gd name="connsiteY4694" fmla="*/ 393989 h 1996549"/>
              <a:gd name="connsiteX4695" fmla="*/ 1909067 w 1998270"/>
              <a:gd name="connsiteY4695" fmla="*/ 366529 h 1996549"/>
              <a:gd name="connsiteX4696" fmla="*/ 5629 w 1998270"/>
              <a:gd name="connsiteY4696" fmla="*/ 327472 h 1996549"/>
              <a:gd name="connsiteX4697" fmla="*/ 10916 w 1998270"/>
              <a:gd name="connsiteY4697" fmla="*/ 332760 h 1996549"/>
              <a:gd name="connsiteX4698" fmla="*/ 5629 w 1998270"/>
              <a:gd name="connsiteY4698" fmla="*/ 338047 h 1996549"/>
              <a:gd name="connsiteX4699" fmla="*/ 342 w 1998270"/>
              <a:gd name="connsiteY4699" fmla="*/ 332760 h 1996549"/>
              <a:gd name="connsiteX4700" fmla="*/ 5629 w 1998270"/>
              <a:gd name="connsiteY4700" fmla="*/ 327472 h 1996549"/>
              <a:gd name="connsiteX4701" fmla="*/ 67029 w 1998270"/>
              <a:gd name="connsiteY4701" fmla="*/ 325425 h 1996549"/>
              <a:gd name="connsiteX4702" fmla="*/ 74364 w 1998270"/>
              <a:gd name="connsiteY4702" fmla="*/ 332759 h 1996549"/>
              <a:gd name="connsiteX4703" fmla="*/ 67029 w 1998270"/>
              <a:gd name="connsiteY4703" fmla="*/ 340093 h 1996549"/>
              <a:gd name="connsiteX4704" fmla="*/ 59696 w 1998270"/>
              <a:gd name="connsiteY4704" fmla="*/ 332759 h 1996549"/>
              <a:gd name="connsiteX4705" fmla="*/ 67029 w 1998270"/>
              <a:gd name="connsiteY4705" fmla="*/ 325425 h 1996549"/>
              <a:gd name="connsiteX4706" fmla="*/ 129114 w 1998270"/>
              <a:gd name="connsiteY4706" fmla="*/ 324572 h 1996549"/>
              <a:gd name="connsiteX4707" fmla="*/ 129455 w 1998270"/>
              <a:gd name="connsiteY4707" fmla="*/ 324572 h 1996549"/>
              <a:gd name="connsiteX4708" fmla="*/ 137301 w 1998270"/>
              <a:gd name="connsiteY4708" fmla="*/ 332759 h 1996549"/>
              <a:gd name="connsiteX4709" fmla="*/ 129114 w 1998270"/>
              <a:gd name="connsiteY4709" fmla="*/ 340946 h 1996549"/>
              <a:gd name="connsiteX4710" fmla="*/ 120927 w 1998270"/>
              <a:gd name="connsiteY4710" fmla="*/ 332759 h 1996549"/>
              <a:gd name="connsiteX4711" fmla="*/ 129114 w 1998270"/>
              <a:gd name="connsiteY4711" fmla="*/ 324572 h 1996549"/>
              <a:gd name="connsiteX4712" fmla="*/ 189832 w 1998270"/>
              <a:gd name="connsiteY4712" fmla="*/ 323720 h 1996549"/>
              <a:gd name="connsiteX4713" fmla="*/ 190173 w 1998270"/>
              <a:gd name="connsiteY4713" fmla="*/ 323720 h 1996549"/>
              <a:gd name="connsiteX4714" fmla="*/ 198872 w 1998270"/>
              <a:gd name="connsiteY4714" fmla="*/ 332760 h 1996549"/>
              <a:gd name="connsiteX4715" fmla="*/ 189832 w 1998270"/>
              <a:gd name="connsiteY4715" fmla="*/ 341800 h 1996549"/>
              <a:gd name="connsiteX4716" fmla="*/ 180793 w 1998270"/>
              <a:gd name="connsiteY4716" fmla="*/ 332760 h 1996549"/>
              <a:gd name="connsiteX4717" fmla="*/ 189832 w 1998270"/>
              <a:gd name="connsiteY4717" fmla="*/ 323720 h 1996549"/>
              <a:gd name="connsiteX4718" fmla="*/ 251233 w 1998270"/>
              <a:gd name="connsiteY4718" fmla="*/ 322868 h 1996549"/>
              <a:gd name="connsiteX4719" fmla="*/ 261125 w 1998270"/>
              <a:gd name="connsiteY4719" fmla="*/ 332760 h 1996549"/>
              <a:gd name="connsiteX4720" fmla="*/ 251233 w 1998270"/>
              <a:gd name="connsiteY4720" fmla="*/ 342652 h 1996549"/>
              <a:gd name="connsiteX4721" fmla="*/ 241341 w 1998270"/>
              <a:gd name="connsiteY4721" fmla="*/ 332760 h 1996549"/>
              <a:gd name="connsiteX4722" fmla="*/ 251233 w 1998270"/>
              <a:gd name="connsiteY4722" fmla="*/ 322868 h 1996549"/>
              <a:gd name="connsiteX4723" fmla="*/ 312635 w 1998270"/>
              <a:gd name="connsiteY4723" fmla="*/ 322185 h 1996549"/>
              <a:gd name="connsiteX4724" fmla="*/ 323210 w 1998270"/>
              <a:gd name="connsiteY4724" fmla="*/ 332760 h 1996549"/>
              <a:gd name="connsiteX4725" fmla="*/ 312635 w 1998270"/>
              <a:gd name="connsiteY4725" fmla="*/ 343335 h 1996549"/>
              <a:gd name="connsiteX4726" fmla="*/ 302061 w 1998270"/>
              <a:gd name="connsiteY4726" fmla="*/ 332760 h 1996549"/>
              <a:gd name="connsiteX4727" fmla="*/ 312635 w 1998270"/>
              <a:gd name="connsiteY4727" fmla="*/ 322185 h 1996549"/>
              <a:gd name="connsiteX4728" fmla="*/ 374036 w 1998270"/>
              <a:gd name="connsiteY4728" fmla="*/ 321331 h 1996549"/>
              <a:gd name="connsiteX4729" fmla="*/ 385463 w 1998270"/>
              <a:gd name="connsiteY4729" fmla="*/ 332760 h 1996549"/>
              <a:gd name="connsiteX4730" fmla="*/ 374036 w 1998270"/>
              <a:gd name="connsiteY4730" fmla="*/ 344188 h 1996549"/>
              <a:gd name="connsiteX4731" fmla="*/ 362609 w 1998270"/>
              <a:gd name="connsiteY4731" fmla="*/ 332760 h 1996549"/>
              <a:gd name="connsiteX4732" fmla="*/ 374036 w 1998270"/>
              <a:gd name="connsiteY4732" fmla="*/ 321331 h 1996549"/>
              <a:gd name="connsiteX4733" fmla="*/ 436120 w 1998270"/>
              <a:gd name="connsiteY4733" fmla="*/ 320479 h 1996549"/>
              <a:gd name="connsiteX4734" fmla="*/ 448400 w 1998270"/>
              <a:gd name="connsiteY4734" fmla="*/ 332760 h 1996549"/>
              <a:gd name="connsiteX4735" fmla="*/ 436120 w 1998270"/>
              <a:gd name="connsiteY4735" fmla="*/ 345040 h 1996549"/>
              <a:gd name="connsiteX4736" fmla="*/ 423840 w 1998270"/>
              <a:gd name="connsiteY4736" fmla="*/ 332760 h 1996549"/>
              <a:gd name="connsiteX4737" fmla="*/ 436120 w 1998270"/>
              <a:gd name="connsiteY4737" fmla="*/ 320479 h 1996549"/>
              <a:gd name="connsiteX4738" fmla="*/ 496838 w 1998270"/>
              <a:gd name="connsiteY4738" fmla="*/ 319626 h 1996549"/>
              <a:gd name="connsiteX4739" fmla="*/ 497179 w 1998270"/>
              <a:gd name="connsiteY4739" fmla="*/ 319626 h 1996549"/>
              <a:gd name="connsiteX4740" fmla="*/ 509971 w 1998270"/>
              <a:gd name="connsiteY4740" fmla="*/ 332759 h 1996549"/>
              <a:gd name="connsiteX4741" fmla="*/ 496838 w 1998270"/>
              <a:gd name="connsiteY4741" fmla="*/ 345892 h 1996549"/>
              <a:gd name="connsiteX4742" fmla="*/ 483706 w 1998270"/>
              <a:gd name="connsiteY4742" fmla="*/ 332759 h 1996549"/>
              <a:gd name="connsiteX4743" fmla="*/ 496838 w 1998270"/>
              <a:gd name="connsiteY4743" fmla="*/ 319626 h 1996549"/>
              <a:gd name="connsiteX4744" fmla="*/ 558240 w 1998270"/>
              <a:gd name="connsiteY4744" fmla="*/ 318772 h 1996549"/>
              <a:gd name="connsiteX4745" fmla="*/ 572226 w 1998270"/>
              <a:gd name="connsiteY4745" fmla="*/ 332759 h 1996549"/>
              <a:gd name="connsiteX4746" fmla="*/ 558240 w 1998270"/>
              <a:gd name="connsiteY4746" fmla="*/ 346745 h 1996549"/>
              <a:gd name="connsiteX4747" fmla="*/ 544254 w 1998270"/>
              <a:gd name="connsiteY4747" fmla="*/ 332759 h 1996549"/>
              <a:gd name="connsiteX4748" fmla="*/ 558240 w 1998270"/>
              <a:gd name="connsiteY4748" fmla="*/ 318772 h 1996549"/>
              <a:gd name="connsiteX4749" fmla="*/ 620007 w 1998270"/>
              <a:gd name="connsiteY4749" fmla="*/ 317957 h 1996549"/>
              <a:gd name="connsiteX4750" fmla="*/ 634675 w 1998270"/>
              <a:gd name="connsiteY4750" fmla="*/ 332625 h 1996549"/>
              <a:gd name="connsiteX4751" fmla="*/ 620007 w 1998270"/>
              <a:gd name="connsiteY4751" fmla="*/ 347293 h 1996549"/>
              <a:gd name="connsiteX4752" fmla="*/ 605339 w 1998270"/>
              <a:gd name="connsiteY4752" fmla="*/ 332625 h 1996549"/>
              <a:gd name="connsiteX4753" fmla="*/ 620007 w 1998270"/>
              <a:gd name="connsiteY4753" fmla="*/ 317957 h 1996549"/>
              <a:gd name="connsiteX4754" fmla="*/ 681042 w 1998270"/>
              <a:gd name="connsiteY4754" fmla="*/ 317238 h 1996549"/>
              <a:gd name="connsiteX4755" fmla="*/ 696563 w 1998270"/>
              <a:gd name="connsiteY4755" fmla="*/ 332759 h 1996549"/>
              <a:gd name="connsiteX4756" fmla="*/ 696563 w 1998270"/>
              <a:gd name="connsiteY4756" fmla="*/ 332930 h 1996549"/>
              <a:gd name="connsiteX4757" fmla="*/ 681042 w 1998270"/>
              <a:gd name="connsiteY4757" fmla="*/ 348110 h 1996549"/>
              <a:gd name="connsiteX4758" fmla="*/ 680872 w 1998270"/>
              <a:gd name="connsiteY4758" fmla="*/ 348110 h 1996549"/>
              <a:gd name="connsiteX4759" fmla="*/ 665522 w 1998270"/>
              <a:gd name="connsiteY4759" fmla="*/ 332759 h 1996549"/>
              <a:gd name="connsiteX4760" fmla="*/ 681042 w 1998270"/>
              <a:gd name="connsiteY4760" fmla="*/ 317238 h 1996549"/>
              <a:gd name="connsiteX4761" fmla="*/ 743125 w 1998270"/>
              <a:gd name="connsiteY4761" fmla="*/ 316386 h 1996549"/>
              <a:gd name="connsiteX4762" fmla="*/ 760181 w 1998270"/>
              <a:gd name="connsiteY4762" fmla="*/ 333442 h 1996549"/>
              <a:gd name="connsiteX4763" fmla="*/ 743125 w 1998270"/>
              <a:gd name="connsiteY4763" fmla="*/ 350498 h 1996549"/>
              <a:gd name="connsiteX4764" fmla="*/ 726070 w 1998270"/>
              <a:gd name="connsiteY4764" fmla="*/ 333442 h 1996549"/>
              <a:gd name="connsiteX4765" fmla="*/ 743125 w 1998270"/>
              <a:gd name="connsiteY4765" fmla="*/ 316386 h 1996549"/>
              <a:gd name="connsiteX4766" fmla="*/ 803844 w 1998270"/>
              <a:gd name="connsiteY4766" fmla="*/ 315533 h 1996549"/>
              <a:gd name="connsiteX4767" fmla="*/ 820900 w 1998270"/>
              <a:gd name="connsiteY4767" fmla="*/ 332589 h 1996549"/>
              <a:gd name="connsiteX4768" fmla="*/ 803844 w 1998270"/>
              <a:gd name="connsiteY4768" fmla="*/ 349645 h 1996549"/>
              <a:gd name="connsiteX4769" fmla="*/ 786789 w 1998270"/>
              <a:gd name="connsiteY4769" fmla="*/ 332589 h 1996549"/>
              <a:gd name="connsiteX4770" fmla="*/ 803844 w 1998270"/>
              <a:gd name="connsiteY4770" fmla="*/ 315533 h 1996549"/>
              <a:gd name="connsiteX4771" fmla="*/ 865247 w 1998270"/>
              <a:gd name="connsiteY4771" fmla="*/ 314510 h 1996549"/>
              <a:gd name="connsiteX4772" fmla="*/ 882303 w 1998270"/>
              <a:gd name="connsiteY4772" fmla="*/ 331566 h 1996549"/>
              <a:gd name="connsiteX4773" fmla="*/ 865247 w 1998270"/>
              <a:gd name="connsiteY4773" fmla="*/ 348622 h 1996549"/>
              <a:gd name="connsiteX4774" fmla="*/ 864377 w 1998270"/>
              <a:gd name="connsiteY4774" fmla="*/ 348639 h 1996549"/>
              <a:gd name="connsiteX4775" fmla="*/ 847338 w 1998270"/>
              <a:gd name="connsiteY4775" fmla="*/ 331566 h 1996549"/>
              <a:gd name="connsiteX4776" fmla="*/ 847355 w 1998270"/>
              <a:gd name="connsiteY4776" fmla="*/ 330696 h 1996549"/>
              <a:gd name="connsiteX4777" fmla="*/ 865247 w 1998270"/>
              <a:gd name="connsiteY4777" fmla="*/ 314510 h 1996549"/>
              <a:gd name="connsiteX4778" fmla="*/ 927014 w 1998270"/>
              <a:gd name="connsiteY4778" fmla="*/ 313864 h 1996549"/>
              <a:gd name="connsiteX4779" fmla="*/ 945775 w 1998270"/>
              <a:gd name="connsiteY4779" fmla="*/ 332626 h 1996549"/>
              <a:gd name="connsiteX4780" fmla="*/ 927014 w 1998270"/>
              <a:gd name="connsiteY4780" fmla="*/ 351387 h 1996549"/>
              <a:gd name="connsiteX4781" fmla="*/ 908252 w 1998270"/>
              <a:gd name="connsiteY4781" fmla="*/ 332626 h 1996549"/>
              <a:gd name="connsiteX4782" fmla="*/ 927014 w 1998270"/>
              <a:gd name="connsiteY4782" fmla="*/ 313864 h 1996549"/>
              <a:gd name="connsiteX4783" fmla="*/ 988048 w 1998270"/>
              <a:gd name="connsiteY4783" fmla="*/ 313315 h 1996549"/>
              <a:gd name="connsiteX4784" fmla="*/ 1007492 w 1998270"/>
              <a:gd name="connsiteY4784" fmla="*/ 332759 h 1996549"/>
              <a:gd name="connsiteX4785" fmla="*/ 1007492 w 1998270"/>
              <a:gd name="connsiteY4785" fmla="*/ 332930 h 1996549"/>
              <a:gd name="connsiteX4786" fmla="*/ 988048 w 1998270"/>
              <a:gd name="connsiteY4786" fmla="*/ 352032 h 1996549"/>
              <a:gd name="connsiteX4787" fmla="*/ 987878 w 1998270"/>
              <a:gd name="connsiteY4787" fmla="*/ 352032 h 1996549"/>
              <a:gd name="connsiteX4788" fmla="*/ 968605 w 1998270"/>
              <a:gd name="connsiteY4788" fmla="*/ 332759 h 1996549"/>
              <a:gd name="connsiteX4789" fmla="*/ 988048 w 1998270"/>
              <a:gd name="connsiteY4789" fmla="*/ 313315 h 1996549"/>
              <a:gd name="connsiteX4790" fmla="*/ 1050132 w 1998270"/>
              <a:gd name="connsiteY4790" fmla="*/ 312462 h 1996549"/>
              <a:gd name="connsiteX4791" fmla="*/ 1070429 w 1998270"/>
              <a:gd name="connsiteY4791" fmla="*/ 332760 h 1996549"/>
              <a:gd name="connsiteX4792" fmla="*/ 1070429 w 1998270"/>
              <a:gd name="connsiteY4792" fmla="*/ 332931 h 1996549"/>
              <a:gd name="connsiteX4793" fmla="*/ 1050132 w 1998270"/>
              <a:gd name="connsiteY4793" fmla="*/ 352886 h 1996549"/>
              <a:gd name="connsiteX4794" fmla="*/ 1029836 w 1998270"/>
              <a:gd name="connsiteY4794" fmla="*/ 332760 h 1996549"/>
              <a:gd name="connsiteX4795" fmla="*/ 1050132 w 1998270"/>
              <a:gd name="connsiteY4795" fmla="*/ 312462 h 1996549"/>
              <a:gd name="connsiteX4796" fmla="*/ 1110851 w 1998270"/>
              <a:gd name="connsiteY4796" fmla="*/ 311610 h 1996549"/>
              <a:gd name="connsiteX4797" fmla="*/ 1111192 w 1998270"/>
              <a:gd name="connsiteY4797" fmla="*/ 311610 h 1996549"/>
              <a:gd name="connsiteX4798" fmla="*/ 1132000 w 1998270"/>
              <a:gd name="connsiteY4798" fmla="*/ 332760 h 1996549"/>
              <a:gd name="connsiteX4799" fmla="*/ 1132000 w 1998270"/>
              <a:gd name="connsiteY4799" fmla="*/ 332930 h 1996549"/>
              <a:gd name="connsiteX4800" fmla="*/ 1110851 w 1998270"/>
              <a:gd name="connsiteY4800" fmla="*/ 353739 h 1996549"/>
              <a:gd name="connsiteX4801" fmla="*/ 1089702 w 1998270"/>
              <a:gd name="connsiteY4801" fmla="*/ 332760 h 1996549"/>
              <a:gd name="connsiteX4802" fmla="*/ 1110851 w 1998270"/>
              <a:gd name="connsiteY4802" fmla="*/ 311610 h 1996549"/>
              <a:gd name="connsiteX4803" fmla="*/ 1172252 w 1998270"/>
              <a:gd name="connsiteY4803" fmla="*/ 310928 h 1996549"/>
              <a:gd name="connsiteX4804" fmla="*/ 1194084 w 1998270"/>
              <a:gd name="connsiteY4804" fmla="*/ 332760 h 1996549"/>
              <a:gd name="connsiteX4805" fmla="*/ 1194084 w 1998270"/>
              <a:gd name="connsiteY4805" fmla="*/ 332931 h 1996549"/>
              <a:gd name="connsiteX4806" fmla="*/ 1172252 w 1998270"/>
              <a:gd name="connsiteY4806" fmla="*/ 354421 h 1996549"/>
              <a:gd name="connsiteX4807" fmla="*/ 1150421 w 1998270"/>
              <a:gd name="connsiteY4807" fmla="*/ 332760 h 1996549"/>
              <a:gd name="connsiteX4808" fmla="*/ 1172252 w 1998270"/>
              <a:gd name="connsiteY4808" fmla="*/ 310928 h 1996549"/>
              <a:gd name="connsiteX4809" fmla="*/ 1233653 w 1998270"/>
              <a:gd name="connsiteY4809" fmla="*/ 310245 h 1996549"/>
              <a:gd name="connsiteX4810" fmla="*/ 1256167 w 1998270"/>
              <a:gd name="connsiteY4810" fmla="*/ 332759 h 1996549"/>
              <a:gd name="connsiteX4811" fmla="*/ 1233653 w 1998270"/>
              <a:gd name="connsiteY4811" fmla="*/ 355102 h 1996549"/>
              <a:gd name="connsiteX4812" fmla="*/ 1211140 w 1998270"/>
              <a:gd name="connsiteY4812" fmla="*/ 332759 h 1996549"/>
              <a:gd name="connsiteX4813" fmla="*/ 1233653 w 1998270"/>
              <a:gd name="connsiteY4813" fmla="*/ 310245 h 1996549"/>
              <a:gd name="connsiteX4814" fmla="*/ 1295054 w 1998270"/>
              <a:gd name="connsiteY4814" fmla="*/ 309393 h 1996549"/>
              <a:gd name="connsiteX4815" fmla="*/ 1318421 w 1998270"/>
              <a:gd name="connsiteY4815" fmla="*/ 332760 h 1996549"/>
              <a:gd name="connsiteX4816" fmla="*/ 1318421 w 1998270"/>
              <a:gd name="connsiteY4816" fmla="*/ 332931 h 1996549"/>
              <a:gd name="connsiteX4817" fmla="*/ 1295054 w 1998270"/>
              <a:gd name="connsiteY4817" fmla="*/ 355956 h 1996549"/>
              <a:gd name="connsiteX4818" fmla="*/ 1271859 w 1998270"/>
              <a:gd name="connsiteY4818" fmla="*/ 332760 h 1996549"/>
              <a:gd name="connsiteX4819" fmla="*/ 1271859 w 1998270"/>
              <a:gd name="connsiteY4819" fmla="*/ 332589 h 1996549"/>
              <a:gd name="connsiteX4820" fmla="*/ 1295054 w 1998270"/>
              <a:gd name="connsiteY4820" fmla="*/ 309393 h 1996549"/>
              <a:gd name="connsiteX4821" fmla="*/ 1357139 w 1998270"/>
              <a:gd name="connsiteY4821" fmla="*/ 308710 h 1996549"/>
              <a:gd name="connsiteX4822" fmla="*/ 1381188 w 1998270"/>
              <a:gd name="connsiteY4822" fmla="*/ 332759 h 1996549"/>
              <a:gd name="connsiteX4823" fmla="*/ 1357139 w 1998270"/>
              <a:gd name="connsiteY4823" fmla="*/ 356637 h 1996549"/>
              <a:gd name="connsiteX4824" fmla="*/ 1333261 w 1998270"/>
              <a:gd name="connsiteY4824" fmla="*/ 332759 h 1996549"/>
              <a:gd name="connsiteX4825" fmla="*/ 1357139 w 1998270"/>
              <a:gd name="connsiteY4825" fmla="*/ 308710 h 1996549"/>
              <a:gd name="connsiteX4826" fmla="*/ 1970835 w 1998270"/>
              <a:gd name="connsiteY4826" fmla="*/ 308064 h 1996549"/>
              <a:gd name="connsiteX4827" fmla="*/ 1995396 w 1998270"/>
              <a:gd name="connsiteY4827" fmla="*/ 332626 h 1996549"/>
              <a:gd name="connsiteX4828" fmla="*/ 1970835 w 1998270"/>
              <a:gd name="connsiteY4828" fmla="*/ 357186 h 1996549"/>
              <a:gd name="connsiteX4829" fmla="*/ 1946275 w 1998270"/>
              <a:gd name="connsiteY4829" fmla="*/ 332626 h 1996549"/>
              <a:gd name="connsiteX4830" fmla="*/ 1970835 w 1998270"/>
              <a:gd name="connsiteY4830" fmla="*/ 308064 h 1996549"/>
              <a:gd name="connsiteX4831" fmla="*/ 1417858 w 1998270"/>
              <a:gd name="connsiteY4831" fmla="*/ 308028 h 1996549"/>
              <a:gd name="connsiteX4832" fmla="*/ 1442589 w 1998270"/>
              <a:gd name="connsiteY4832" fmla="*/ 332759 h 1996549"/>
              <a:gd name="connsiteX4833" fmla="*/ 1442589 w 1998270"/>
              <a:gd name="connsiteY4833" fmla="*/ 332930 h 1996549"/>
              <a:gd name="connsiteX4834" fmla="*/ 1417858 w 1998270"/>
              <a:gd name="connsiteY4834" fmla="*/ 357320 h 1996549"/>
              <a:gd name="connsiteX4835" fmla="*/ 1417517 w 1998270"/>
              <a:gd name="connsiteY4835" fmla="*/ 357320 h 1996549"/>
              <a:gd name="connsiteX4836" fmla="*/ 1393297 w 1998270"/>
              <a:gd name="connsiteY4836" fmla="*/ 332759 h 1996549"/>
              <a:gd name="connsiteX4837" fmla="*/ 1393297 w 1998270"/>
              <a:gd name="connsiteY4837" fmla="*/ 332589 h 1996549"/>
              <a:gd name="connsiteX4838" fmla="*/ 1417858 w 1998270"/>
              <a:gd name="connsiteY4838" fmla="*/ 308028 h 1996549"/>
              <a:gd name="connsiteX4839" fmla="*/ 1479258 w 1998270"/>
              <a:gd name="connsiteY4839" fmla="*/ 307346 h 1996549"/>
              <a:gd name="connsiteX4840" fmla="*/ 1504672 w 1998270"/>
              <a:gd name="connsiteY4840" fmla="*/ 332760 h 1996549"/>
              <a:gd name="connsiteX4841" fmla="*/ 1479258 w 1998270"/>
              <a:gd name="connsiteY4841" fmla="*/ 358004 h 1996549"/>
              <a:gd name="connsiteX4842" fmla="*/ 1454016 w 1998270"/>
              <a:gd name="connsiteY4842" fmla="*/ 332760 h 1996549"/>
              <a:gd name="connsiteX4843" fmla="*/ 1479258 w 1998270"/>
              <a:gd name="connsiteY4843" fmla="*/ 307346 h 1996549"/>
              <a:gd name="connsiteX4844" fmla="*/ 1540660 w 1998270"/>
              <a:gd name="connsiteY4844" fmla="*/ 306664 h 1996549"/>
              <a:gd name="connsiteX4845" fmla="*/ 1541001 w 1998270"/>
              <a:gd name="connsiteY4845" fmla="*/ 306664 h 1996549"/>
              <a:gd name="connsiteX4846" fmla="*/ 1566755 w 1998270"/>
              <a:gd name="connsiteY4846" fmla="*/ 332760 h 1996549"/>
              <a:gd name="connsiteX4847" fmla="*/ 1566755 w 1998270"/>
              <a:gd name="connsiteY4847" fmla="*/ 332931 h 1996549"/>
              <a:gd name="connsiteX4848" fmla="*/ 1540660 w 1998270"/>
              <a:gd name="connsiteY4848" fmla="*/ 358685 h 1996549"/>
              <a:gd name="connsiteX4849" fmla="*/ 1514735 w 1998270"/>
              <a:gd name="connsiteY4849" fmla="*/ 332760 h 1996549"/>
              <a:gd name="connsiteX4850" fmla="*/ 1514735 w 1998270"/>
              <a:gd name="connsiteY4850" fmla="*/ 332589 h 1996549"/>
              <a:gd name="connsiteX4851" fmla="*/ 1540660 w 1998270"/>
              <a:gd name="connsiteY4851" fmla="*/ 306664 h 1996549"/>
              <a:gd name="connsiteX4852" fmla="*/ 1602061 w 1998270"/>
              <a:gd name="connsiteY4852" fmla="*/ 305981 h 1996549"/>
              <a:gd name="connsiteX4853" fmla="*/ 1628839 w 1998270"/>
              <a:gd name="connsiteY4853" fmla="*/ 332759 h 1996549"/>
              <a:gd name="connsiteX4854" fmla="*/ 1628839 w 1998270"/>
              <a:gd name="connsiteY4854" fmla="*/ 332930 h 1996549"/>
              <a:gd name="connsiteX4855" fmla="*/ 1602061 w 1998270"/>
              <a:gd name="connsiteY4855" fmla="*/ 359365 h 1996549"/>
              <a:gd name="connsiteX4856" fmla="*/ 1575454 w 1998270"/>
              <a:gd name="connsiteY4856" fmla="*/ 332759 h 1996549"/>
              <a:gd name="connsiteX4857" fmla="*/ 1575454 w 1998270"/>
              <a:gd name="connsiteY4857" fmla="*/ 332589 h 1996549"/>
              <a:gd name="connsiteX4858" fmla="*/ 1602061 w 1998270"/>
              <a:gd name="connsiteY4858" fmla="*/ 305981 h 1996549"/>
              <a:gd name="connsiteX4859" fmla="*/ 1664144 w 1998270"/>
              <a:gd name="connsiteY4859" fmla="*/ 305470 h 1996549"/>
              <a:gd name="connsiteX4860" fmla="*/ 1691434 w 1998270"/>
              <a:gd name="connsiteY4860" fmla="*/ 332760 h 1996549"/>
              <a:gd name="connsiteX4861" fmla="*/ 1664144 w 1998270"/>
              <a:gd name="connsiteY4861" fmla="*/ 359879 h 1996549"/>
              <a:gd name="connsiteX4862" fmla="*/ 1637026 w 1998270"/>
              <a:gd name="connsiteY4862" fmla="*/ 332760 h 1996549"/>
              <a:gd name="connsiteX4863" fmla="*/ 1637026 w 1998270"/>
              <a:gd name="connsiteY4863" fmla="*/ 332589 h 1996549"/>
              <a:gd name="connsiteX4864" fmla="*/ 1664144 w 1998270"/>
              <a:gd name="connsiteY4864" fmla="*/ 305470 h 1996549"/>
              <a:gd name="connsiteX4865" fmla="*/ 1724864 w 1998270"/>
              <a:gd name="connsiteY4865" fmla="*/ 304958 h 1996549"/>
              <a:gd name="connsiteX4866" fmla="*/ 1752665 w 1998270"/>
              <a:gd name="connsiteY4866" fmla="*/ 332760 h 1996549"/>
              <a:gd name="connsiteX4867" fmla="*/ 1752665 w 1998270"/>
              <a:gd name="connsiteY4867" fmla="*/ 332930 h 1996549"/>
              <a:gd name="connsiteX4868" fmla="*/ 1724864 w 1998270"/>
              <a:gd name="connsiteY4868" fmla="*/ 360390 h 1996549"/>
              <a:gd name="connsiteX4869" fmla="*/ 1724523 w 1998270"/>
              <a:gd name="connsiteY4869" fmla="*/ 360390 h 1996549"/>
              <a:gd name="connsiteX4870" fmla="*/ 1697233 w 1998270"/>
              <a:gd name="connsiteY4870" fmla="*/ 332760 h 1996549"/>
              <a:gd name="connsiteX4871" fmla="*/ 1697233 w 1998270"/>
              <a:gd name="connsiteY4871" fmla="*/ 332589 h 1996549"/>
              <a:gd name="connsiteX4872" fmla="*/ 1724864 w 1998270"/>
              <a:gd name="connsiteY4872" fmla="*/ 304958 h 1996549"/>
              <a:gd name="connsiteX4873" fmla="*/ 1786265 w 1998270"/>
              <a:gd name="connsiteY4873" fmla="*/ 304617 h 1996549"/>
              <a:gd name="connsiteX4874" fmla="*/ 1814407 w 1998270"/>
              <a:gd name="connsiteY4874" fmla="*/ 332760 h 1996549"/>
              <a:gd name="connsiteX4875" fmla="*/ 1814407 w 1998270"/>
              <a:gd name="connsiteY4875" fmla="*/ 332930 h 1996549"/>
              <a:gd name="connsiteX4876" fmla="*/ 1786265 w 1998270"/>
              <a:gd name="connsiteY4876" fmla="*/ 360731 h 1996549"/>
              <a:gd name="connsiteX4877" fmla="*/ 1785924 w 1998270"/>
              <a:gd name="connsiteY4877" fmla="*/ 360731 h 1996549"/>
              <a:gd name="connsiteX4878" fmla="*/ 1758293 w 1998270"/>
              <a:gd name="connsiteY4878" fmla="*/ 332760 h 1996549"/>
              <a:gd name="connsiteX4879" fmla="*/ 1758293 w 1998270"/>
              <a:gd name="connsiteY4879" fmla="*/ 332589 h 1996549"/>
              <a:gd name="connsiteX4880" fmla="*/ 1786265 w 1998270"/>
              <a:gd name="connsiteY4880" fmla="*/ 304617 h 1996549"/>
              <a:gd name="connsiteX4881" fmla="*/ 1909068 w 1998270"/>
              <a:gd name="connsiteY4881" fmla="*/ 304446 h 1996549"/>
              <a:gd name="connsiteX4882" fmla="*/ 1937381 w 1998270"/>
              <a:gd name="connsiteY4882" fmla="*/ 332759 h 1996549"/>
              <a:gd name="connsiteX4883" fmla="*/ 1937381 w 1998270"/>
              <a:gd name="connsiteY4883" fmla="*/ 332930 h 1996549"/>
              <a:gd name="connsiteX4884" fmla="*/ 1909068 w 1998270"/>
              <a:gd name="connsiteY4884" fmla="*/ 360901 h 1996549"/>
              <a:gd name="connsiteX4885" fmla="*/ 1880926 w 1998270"/>
              <a:gd name="connsiteY4885" fmla="*/ 332759 h 1996549"/>
              <a:gd name="connsiteX4886" fmla="*/ 1880926 w 1998270"/>
              <a:gd name="connsiteY4886" fmla="*/ 332589 h 1996549"/>
              <a:gd name="connsiteX4887" fmla="*/ 1909068 w 1998270"/>
              <a:gd name="connsiteY4887" fmla="*/ 304446 h 1996549"/>
              <a:gd name="connsiteX4888" fmla="*/ 1847666 w 1998270"/>
              <a:gd name="connsiteY4888" fmla="*/ 304446 h 1996549"/>
              <a:gd name="connsiteX4889" fmla="*/ 1875979 w 1998270"/>
              <a:gd name="connsiteY4889" fmla="*/ 332759 h 1996549"/>
              <a:gd name="connsiteX4890" fmla="*/ 1875979 w 1998270"/>
              <a:gd name="connsiteY4890" fmla="*/ 332930 h 1996549"/>
              <a:gd name="connsiteX4891" fmla="*/ 1847666 w 1998270"/>
              <a:gd name="connsiteY4891" fmla="*/ 360901 h 1996549"/>
              <a:gd name="connsiteX4892" fmla="*/ 1819524 w 1998270"/>
              <a:gd name="connsiteY4892" fmla="*/ 332759 h 1996549"/>
              <a:gd name="connsiteX4893" fmla="*/ 1819524 w 1998270"/>
              <a:gd name="connsiteY4893" fmla="*/ 332589 h 1996549"/>
              <a:gd name="connsiteX4894" fmla="*/ 1847666 w 1998270"/>
              <a:gd name="connsiteY4894" fmla="*/ 304446 h 1996549"/>
              <a:gd name="connsiteX4895" fmla="*/ 5629 w 1998270"/>
              <a:gd name="connsiteY4895" fmla="*/ 265900 h 1996549"/>
              <a:gd name="connsiteX4896" fmla="*/ 11086 w 1998270"/>
              <a:gd name="connsiteY4896" fmla="*/ 271358 h 1996549"/>
              <a:gd name="connsiteX4897" fmla="*/ 5629 w 1998270"/>
              <a:gd name="connsiteY4897" fmla="*/ 276816 h 1996549"/>
              <a:gd name="connsiteX4898" fmla="*/ 171 w 1998270"/>
              <a:gd name="connsiteY4898" fmla="*/ 271358 h 1996549"/>
              <a:gd name="connsiteX4899" fmla="*/ 5629 w 1998270"/>
              <a:gd name="connsiteY4899" fmla="*/ 265900 h 1996549"/>
              <a:gd name="connsiteX4900" fmla="*/ 129113 w 1998270"/>
              <a:gd name="connsiteY4900" fmla="*/ 263342 h 1996549"/>
              <a:gd name="connsiteX4901" fmla="*/ 137470 w 1998270"/>
              <a:gd name="connsiteY4901" fmla="*/ 271700 h 1996549"/>
              <a:gd name="connsiteX4902" fmla="*/ 129113 w 1998270"/>
              <a:gd name="connsiteY4902" fmla="*/ 280057 h 1996549"/>
              <a:gd name="connsiteX4903" fmla="*/ 120756 w 1998270"/>
              <a:gd name="connsiteY4903" fmla="*/ 271700 h 1996549"/>
              <a:gd name="connsiteX4904" fmla="*/ 129113 w 1998270"/>
              <a:gd name="connsiteY4904" fmla="*/ 263342 h 1996549"/>
              <a:gd name="connsiteX4905" fmla="*/ 67030 w 1998270"/>
              <a:gd name="connsiteY4905" fmla="*/ 263342 h 1996549"/>
              <a:gd name="connsiteX4906" fmla="*/ 67371 w 1998270"/>
              <a:gd name="connsiteY4906" fmla="*/ 263342 h 1996549"/>
              <a:gd name="connsiteX4907" fmla="*/ 74534 w 1998270"/>
              <a:gd name="connsiteY4907" fmla="*/ 270847 h 1996549"/>
              <a:gd name="connsiteX4908" fmla="*/ 67030 w 1998270"/>
              <a:gd name="connsiteY4908" fmla="*/ 278352 h 1996549"/>
              <a:gd name="connsiteX4909" fmla="*/ 59526 w 1998270"/>
              <a:gd name="connsiteY4909" fmla="*/ 270847 h 1996549"/>
              <a:gd name="connsiteX4910" fmla="*/ 67030 w 1998270"/>
              <a:gd name="connsiteY4910" fmla="*/ 263342 h 1996549"/>
              <a:gd name="connsiteX4911" fmla="*/ 189832 w 1998270"/>
              <a:gd name="connsiteY4911" fmla="*/ 262148 h 1996549"/>
              <a:gd name="connsiteX4912" fmla="*/ 199042 w 1998270"/>
              <a:gd name="connsiteY4912" fmla="*/ 271359 h 1996549"/>
              <a:gd name="connsiteX4913" fmla="*/ 189832 w 1998270"/>
              <a:gd name="connsiteY4913" fmla="*/ 280569 h 1996549"/>
              <a:gd name="connsiteX4914" fmla="*/ 180622 w 1998270"/>
              <a:gd name="connsiteY4914" fmla="*/ 271359 h 1996549"/>
              <a:gd name="connsiteX4915" fmla="*/ 189832 w 1998270"/>
              <a:gd name="connsiteY4915" fmla="*/ 262148 h 1996549"/>
              <a:gd name="connsiteX4916" fmla="*/ 251233 w 1998270"/>
              <a:gd name="connsiteY4916" fmla="*/ 261296 h 1996549"/>
              <a:gd name="connsiteX4917" fmla="*/ 251574 w 1998270"/>
              <a:gd name="connsiteY4917" fmla="*/ 261296 h 1996549"/>
              <a:gd name="connsiteX4918" fmla="*/ 261296 w 1998270"/>
              <a:gd name="connsiteY4918" fmla="*/ 271358 h 1996549"/>
              <a:gd name="connsiteX4919" fmla="*/ 251233 w 1998270"/>
              <a:gd name="connsiteY4919" fmla="*/ 281421 h 1996549"/>
              <a:gd name="connsiteX4920" fmla="*/ 241171 w 1998270"/>
              <a:gd name="connsiteY4920" fmla="*/ 271358 h 1996549"/>
              <a:gd name="connsiteX4921" fmla="*/ 251233 w 1998270"/>
              <a:gd name="connsiteY4921" fmla="*/ 261296 h 1996549"/>
              <a:gd name="connsiteX4922" fmla="*/ 313001 w 1998270"/>
              <a:gd name="connsiteY4922" fmla="*/ 260480 h 1996549"/>
              <a:gd name="connsiteX4923" fmla="*/ 323746 w 1998270"/>
              <a:gd name="connsiteY4923" fmla="*/ 271223 h 1996549"/>
              <a:gd name="connsiteX4924" fmla="*/ 313001 w 1998270"/>
              <a:gd name="connsiteY4924" fmla="*/ 281969 h 1996549"/>
              <a:gd name="connsiteX4925" fmla="*/ 302256 w 1998270"/>
              <a:gd name="connsiteY4925" fmla="*/ 271223 h 1996549"/>
              <a:gd name="connsiteX4926" fmla="*/ 313001 w 1998270"/>
              <a:gd name="connsiteY4926" fmla="*/ 260480 h 1996549"/>
              <a:gd name="connsiteX4927" fmla="*/ 374035 w 1998270"/>
              <a:gd name="connsiteY4927" fmla="*/ 259760 h 1996549"/>
              <a:gd name="connsiteX4928" fmla="*/ 374377 w 1998270"/>
              <a:gd name="connsiteY4928" fmla="*/ 259760 h 1996549"/>
              <a:gd name="connsiteX4929" fmla="*/ 385634 w 1998270"/>
              <a:gd name="connsiteY4929" fmla="*/ 271358 h 1996549"/>
              <a:gd name="connsiteX4930" fmla="*/ 374035 w 1998270"/>
              <a:gd name="connsiteY4930" fmla="*/ 282956 h 1996549"/>
              <a:gd name="connsiteX4931" fmla="*/ 362438 w 1998270"/>
              <a:gd name="connsiteY4931" fmla="*/ 271358 h 1996549"/>
              <a:gd name="connsiteX4932" fmla="*/ 374035 w 1998270"/>
              <a:gd name="connsiteY4932" fmla="*/ 259760 h 1996549"/>
              <a:gd name="connsiteX4933" fmla="*/ 436120 w 1998270"/>
              <a:gd name="connsiteY4933" fmla="*/ 258908 h 1996549"/>
              <a:gd name="connsiteX4934" fmla="*/ 436460 w 1998270"/>
              <a:gd name="connsiteY4934" fmla="*/ 258908 h 1996549"/>
              <a:gd name="connsiteX4935" fmla="*/ 448571 w 1998270"/>
              <a:gd name="connsiteY4935" fmla="*/ 271358 h 1996549"/>
              <a:gd name="connsiteX4936" fmla="*/ 436120 w 1998270"/>
              <a:gd name="connsiteY4936" fmla="*/ 283808 h 1996549"/>
              <a:gd name="connsiteX4937" fmla="*/ 423669 w 1998270"/>
              <a:gd name="connsiteY4937" fmla="*/ 271358 h 1996549"/>
              <a:gd name="connsiteX4938" fmla="*/ 436120 w 1998270"/>
              <a:gd name="connsiteY4938" fmla="*/ 258908 h 1996549"/>
              <a:gd name="connsiteX4939" fmla="*/ 496838 w 1998270"/>
              <a:gd name="connsiteY4939" fmla="*/ 258055 h 1996549"/>
              <a:gd name="connsiteX4940" fmla="*/ 510142 w 1998270"/>
              <a:gd name="connsiteY4940" fmla="*/ 271358 h 1996549"/>
              <a:gd name="connsiteX4941" fmla="*/ 496838 w 1998270"/>
              <a:gd name="connsiteY4941" fmla="*/ 284662 h 1996549"/>
              <a:gd name="connsiteX4942" fmla="*/ 483535 w 1998270"/>
              <a:gd name="connsiteY4942" fmla="*/ 271358 h 1996549"/>
              <a:gd name="connsiteX4943" fmla="*/ 496838 w 1998270"/>
              <a:gd name="connsiteY4943" fmla="*/ 258055 h 1996549"/>
              <a:gd name="connsiteX4944" fmla="*/ 558240 w 1998270"/>
              <a:gd name="connsiteY4944" fmla="*/ 257203 h 1996549"/>
              <a:gd name="connsiteX4945" fmla="*/ 572396 w 1998270"/>
              <a:gd name="connsiteY4945" fmla="*/ 271359 h 1996549"/>
              <a:gd name="connsiteX4946" fmla="*/ 558240 w 1998270"/>
              <a:gd name="connsiteY4946" fmla="*/ 285515 h 1996549"/>
              <a:gd name="connsiteX4947" fmla="*/ 544084 w 1998270"/>
              <a:gd name="connsiteY4947" fmla="*/ 271359 h 1996549"/>
              <a:gd name="connsiteX4948" fmla="*/ 558240 w 1998270"/>
              <a:gd name="connsiteY4948" fmla="*/ 257203 h 1996549"/>
              <a:gd name="connsiteX4949" fmla="*/ 619641 w 1998270"/>
              <a:gd name="connsiteY4949" fmla="*/ 256520 h 1996549"/>
              <a:gd name="connsiteX4950" fmla="*/ 634480 w 1998270"/>
              <a:gd name="connsiteY4950" fmla="*/ 271358 h 1996549"/>
              <a:gd name="connsiteX4951" fmla="*/ 619641 w 1998270"/>
              <a:gd name="connsiteY4951" fmla="*/ 286197 h 1996549"/>
              <a:gd name="connsiteX4952" fmla="*/ 604803 w 1998270"/>
              <a:gd name="connsiteY4952" fmla="*/ 271358 h 1996549"/>
              <a:gd name="connsiteX4953" fmla="*/ 619641 w 1998270"/>
              <a:gd name="connsiteY4953" fmla="*/ 256520 h 1996549"/>
              <a:gd name="connsiteX4954" fmla="*/ 681408 w 1998270"/>
              <a:gd name="connsiteY4954" fmla="*/ 255534 h 1996549"/>
              <a:gd name="connsiteX4955" fmla="*/ 697100 w 1998270"/>
              <a:gd name="connsiteY4955" fmla="*/ 271223 h 1996549"/>
              <a:gd name="connsiteX4956" fmla="*/ 681408 w 1998270"/>
              <a:gd name="connsiteY4956" fmla="*/ 286917 h 1996549"/>
              <a:gd name="connsiteX4957" fmla="*/ 665717 w 1998270"/>
              <a:gd name="connsiteY4957" fmla="*/ 271223 h 1996549"/>
              <a:gd name="connsiteX4958" fmla="*/ 681408 w 1998270"/>
              <a:gd name="connsiteY4958" fmla="*/ 255534 h 1996549"/>
              <a:gd name="connsiteX4959" fmla="*/ 743125 w 1998270"/>
              <a:gd name="connsiteY4959" fmla="*/ 254815 h 1996549"/>
              <a:gd name="connsiteX4960" fmla="*/ 760181 w 1998270"/>
              <a:gd name="connsiteY4960" fmla="*/ 271870 h 1996549"/>
              <a:gd name="connsiteX4961" fmla="*/ 743125 w 1998270"/>
              <a:gd name="connsiteY4961" fmla="*/ 288926 h 1996549"/>
              <a:gd name="connsiteX4962" fmla="*/ 726070 w 1998270"/>
              <a:gd name="connsiteY4962" fmla="*/ 271870 h 1996549"/>
              <a:gd name="connsiteX4963" fmla="*/ 743125 w 1998270"/>
              <a:gd name="connsiteY4963" fmla="*/ 254815 h 1996549"/>
              <a:gd name="connsiteX4964" fmla="*/ 803844 w 1998270"/>
              <a:gd name="connsiteY4964" fmla="*/ 253962 h 1996549"/>
              <a:gd name="connsiteX4965" fmla="*/ 820900 w 1998270"/>
              <a:gd name="connsiteY4965" fmla="*/ 271017 h 1996549"/>
              <a:gd name="connsiteX4966" fmla="*/ 803844 w 1998270"/>
              <a:gd name="connsiteY4966" fmla="*/ 288073 h 1996549"/>
              <a:gd name="connsiteX4967" fmla="*/ 786789 w 1998270"/>
              <a:gd name="connsiteY4967" fmla="*/ 271017 h 1996549"/>
              <a:gd name="connsiteX4968" fmla="*/ 803844 w 1998270"/>
              <a:gd name="connsiteY4968" fmla="*/ 253962 h 1996549"/>
              <a:gd name="connsiteX4969" fmla="*/ 865246 w 1998270"/>
              <a:gd name="connsiteY4969" fmla="*/ 253279 h 1996549"/>
              <a:gd name="connsiteX4970" fmla="*/ 865587 w 1998270"/>
              <a:gd name="connsiteY4970" fmla="*/ 253279 h 1996549"/>
              <a:gd name="connsiteX4971" fmla="*/ 883325 w 1998270"/>
              <a:gd name="connsiteY4971" fmla="*/ 271359 h 1996549"/>
              <a:gd name="connsiteX4972" fmla="*/ 865246 w 1998270"/>
              <a:gd name="connsiteY4972" fmla="*/ 288415 h 1996549"/>
              <a:gd name="connsiteX4973" fmla="*/ 847167 w 1998270"/>
              <a:gd name="connsiteY4973" fmla="*/ 271359 h 1996549"/>
              <a:gd name="connsiteX4974" fmla="*/ 865246 w 1998270"/>
              <a:gd name="connsiteY4974" fmla="*/ 253279 h 1996549"/>
              <a:gd name="connsiteX4975" fmla="*/ 926648 w 1998270"/>
              <a:gd name="connsiteY4975" fmla="*/ 252427 h 1996549"/>
              <a:gd name="connsiteX4976" fmla="*/ 945580 w 1998270"/>
              <a:gd name="connsiteY4976" fmla="*/ 271359 h 1996549"/>
              <a:gd name="connsiteX4977" fmla="*/ 926648 w 1998270"/>
              <a:gd name="connsiteY4977" fmla="*/ 290120 h 1996549"/>
              <a:gd name="connsiteX4978" fmla="*/ 907716 w 1998270"/>
              <a:gd name="connsiteY4978" fmla="*/ 271359 h 1996549"/>
              <a:gd name="connsiteX4979" fmla="*/ 926648 w 1998270"/>
              <a:gd name="connsiteY4979" fmla="*/ 252427 h 1996549"/>
              <a:gd name="connsiteX4980" fmla="*/ 988048 w 1998270"/>
              <a:gd name="connsiteY4980" fmla="*/ 251574 h 1996549"/>
              <a:gd name="connsiteX4981" fmla="*/ 1007833 w 1998270"/>
              <a:gd name="connsiteY4981" fmla="*/ 271358 h 1996549"/>
              <a:gd name="connsiteX4982" fmla="*/ 1007833 w 1998270"/>
              <a:gd name="connsiteY4982" fmla="*/ 271529 h 1996549"/>
              <a:gd name="connsiteX4983" fmla="*/ 988048 w 1998270"/>
              <a:gd name="connsiteY4983" fmla="*/ 290973 h 1996549"/>
              <a:gd name="connsiteX4984" fmla="*/ 987878 w 1998270"/>
              <a:gd name="connsiteY4984" fmla="*/ 290973 h 1996549"/>
              <a:gd name="connsiteX4985" fmla="*/ 968264 w 1998270"/>
              <a:gd name="connsiteY4985" fmla="*/ 271358 h 1996549"/>
              <a:gd name="connsiteX4986" fmla="*/ 988048 w 1998270"/>
              <a:gd name="connsiteY4986" fmla="*/ 251574 h 1996549"/>
              <a:gd name="connsiteX4987" fmla="*/ 1050132 w 1998270"/>
              <a:gd name="connsiteY4987" fmla="*/ 250892 h 1996549"/>
              <a:gd name="connsiteX4988" fmla="*/ 1070599 w 1998270"/>
              <a:gd name="connsiteY4988" fmla="*/ 271359 h 1996549"/>
              <a:gd name="connsiteX4989" fmla="*/ 1070599 w 1998270"/>
              <a:gd name="connsiteY4989" fmla="*/ 271529 h 1996549"/>
              <a:gd name="connsiteX4990" fmla="*/ 1050132 w 1998270"/>
              <a:gd name="connsiteY4990" fmla="*/ 291655 h 1996549"/>
              <a:gd name="connsiteX4991" fmla="*/ 1049961 w 1998270"/>
              <a:gd name="connsiteY4991" fmla="*/ 291655 h 1996549"/>
              <a:gd name="connsiteX4992" fmla="*/ 1029665 w 1998270"/>
              <a:gd name="connsiteY4992" fmla="*/ 271359 h 1996549"/>
              <a:gd name="connsiteX4993" fmla="*/ 1050132 w 1998270"/>
              <a:gd name="connsiteY4993" fmla="*/ 250892 h 1996549"/>
              <a:gd name="connsiteX4994" fmla="*/ 1110851 w 1998270"/>
              <a:gd name="connsiteY4994" fmla="*/ 250039 h 1996549"/>
              <a:gd name="connsiteX4995" fmla="*/ 1132171 w 1998270"/>
              <a:gd name="connsiteY4995" fmla="*/ 271358 h 1996549"/>
              <a:gd name="connsiteX4996" fmla="*/ 1132171 w 1998270"/>
              <a:gd name="connsiteY4996" fmla="*/ 271529 h 1996549"/>
              <a:gd name="connsiteX4997" fmla="*/ 1110851 w 1998270"/>
              <a:gd name="connsiteY4997" fmla="*/ 292508 h 1996549"/>
              <a:gd name="connsiteX4998" fmla="*/ 1110681 w 1998270"/>
              <a:gd name="connsiteY4998" fmla="*/ 292508 h 1996549"/>
              <a:gd name="connsiteX4999" fmla="*/ 1089532 w 1998270"/>
              <a:gd name="connsiteY4999" fmla="*/ 271358 h 1996549"/>
              <a:gd name="connsiteX5000" fmla="*/ 1110851 w 1998270"/>
              <a:gd name="connsiteY5000" fmla="*/ 250039 h 1996549"/>
              <a:gd name="connsiteX5001" fmla="*/ 1172252 w 1998270"/>
              <a:gd name="connsiteY5001" fmla="*/ 249357 h 1996549"/>
              <a:gd name="connsiteX5002" fmla="*/ 1194254 w 1998270"/>
              <a:gd name="connsiteY5002" fmla="*/ 271359 h 1996549"/>
              <a:gd name="connsiteX5003" fmla="*/ 1194254 w 1998270"/>
              <a:gd name="connsiteY5003" fmla="*/ 271529 h 1996549"/>
              <a:gd name="connsiteX5004" fmla="*/ 1172252 w 1998270"/>
              <a:gd name="connsiteY5004" fmla="*/ 293190 h 1996549"/>
              <a:gd name="connsiteX5005" fmla="*/ 1150421 w 1998270"/>
              <a:gd name="connsiteY5005" fmla="*/ 271359 h 1996549"/>
              <a:gd name="connsiteX5006" fmla="*/ 1150421 w 1998270"/>
              <a:gd name="connsiteY5006" fmla="*/ 271188 h 1996549"/>
              <a:gd name="connsiteX5007" fmla="*/ 1172252 w 1998270"/>
              <a:gd name="connsiteY5007" fmla="*/ 249357 h 1996549"/>
              <a:gd name="connsiteX5008" fmla="*/ 1233654 w 1998270"/>
              <a:gd name="connsiteY5008" fmla="*/ 248503 h 1996549"/>
              <a:gd name="connsiteX5009" fmla="*/ 1256509 w 1998270"/>
              <a:gd name="connsiteY5009" fmla="*/ 271358 h 1996549"/>
              <a:gd name="connsiteX5010" fmla="*/ 1256509 w 1998270"/>
              <a:gd name="connsiteY5010" fmla="*/ 271529 h 1996549"/>
              <a:gd name="connsiteX5011" fmla="*/ 1233654 w 1998270"/>
              <a:gd name="connsiteY5011" fmla="*/ 294043 h 1996549"/>
              <a:gd name="connsiteX5012" fmla="*/ 1233313 w 1998270"/>
              <a:gd name="connsiteY5012" fmla="*/ 294043 h 1996549"/>
              <a:gd name="connsiteX5013" fmla="*/ 1210969 w 1998270"/>
              <a:gd name="connsiteY5013" fmla="*/ 271358 h 1996549"/>
              <a:gd name="connsiteX5014" fmla="*/ 1210969 w 1998270"/>
              <a:gd name="connsiteY5014" fmla="*/ 271188 h 1996549"/>
              <a:gd name="connsiteX5015" fmla="*/ 1233654 w 1998270"/>
              <a:gd name="connsiteY5015" fmla="*/ 248503 h 1996549"/>
              <a:gd name="connsiteX5016" fmla="*/ 1295054 w 1998270"/>
              <a:gd name="connsiteY5016" fmla="*/ 247650 h 1996549"/>
              <a:gd name="connsiteX5017" fmla="*/ 1318762 w 1998270"/>
              <a:gd name="connsiteY5017" fmla="*/ 271358 h 1996549"/>
              <a:gd name="connsiteX5018" fmla="*/ 1318762 w 1998270"/>
              <a:gd name="connsiteY5018" fmla="*/ 271529 h 1996549"/>
              <a:gd name="connsiteX5019" fmla="*/ 1295054 w 1998270"/>
              <a:gd name="connsiteY5019" fmla="*/ 294895 h 1996549"/>
              <a:gd name="connsiteX5020" fmla="*/ 1271518 w 1998270"/>
              <a:gd name="connsiteY5020" fmla="*/ 271358 h 1996549"/>
              <a:gd name="connsiteX5021" fmla="*/ 1271518 w 1998270"/>
              <a:gd name="connsiteY5021" fmla="*/ 271188 h 1996549"/>
              <a:gd name="connsiteX5022" fmla="*/ 1295054 w 1998270"/>
              <a:gd name="connsiteY5022" fmla="*/ 247650 h 1996549"/>
              <a:gd name="connsiteX5023" fmla="*/ 1971151 w 1998270"/>
              <a:gd name="connsiteY5023" fmla="*/ 246286 h 1996549"/>
              <a:gd name="connsiteX5024" fmla="*/ 1996394 w 1998270"/>
              <a:gd name="connsiteY5024" fmla="*/ 271529 h 1996549"/>
              <a:gd name="connsiteX5025" fmla="*/ 1996394 w 1998270"/>
              <a:gd name="connsiteY5025" fmla="*/ 271700 h 1996549"/>
              <a:gd name="connsiteX5026" fmla="*/ 1971151 w 1998270"/>
              <a:gd name="connsiteY5026" fmla="*/ 296601 h 1996549"/>
              <a:gd name="connsiteX5027" fmla="*/ 1946079 w 1998270"/>
              <a:gd name="connsiteY5027" fmla="*/ 271529 h 1996549"/>
              <a:gd name="connsiteX5028" fmla="*/ 1946079 w 1998270"/>
              <a:gd name="connsiteY5028" fmla="*/ 271359 h 1996549"/>
              <a:gd name="connsiteX5029" fmla="*/ 1971151 w 1998270"/>
              <a:gd name="connsiteY5029" fmla="*/ 246286 h 1996549"/>
              <a:gd name="connsiteX5030" fmla="*/ 1479259 w 1998270"/>
              <a:gd name="connsiteY5030" fmla="*/ 246286 h 1996549"/>
              <a:gd name="connsiteX5031" fmla="*/ 1505184 w 1998270"/>
              <a:gd name="connsiteY5031" fmla="*/ 272211 h 1996549"/>
              <a:gd name="connsiteX5032" fmla="*/ 1479259 w 1998270"/>
              <a:gd name="connsiteY5032" fmla="*/ 297966 h 1996549"/>
              <a:gd name="connsiteX5033" fmla="*/ 1453505 w 1998270"/>
              <a:gd name="connsiteY5033" fmla="*/ 272211 h 1996549"/>
              <a:gd name="connsiteX5034" fmla="*/ 1453505 w 1998270"/>
              <a:gd name="connsiteY5034" fmla="*/ 272041 h 1996549"/>
              <a:gd name="connsiteX5035" fmla="*/ 1479259 w 1998270"/>
              <a:gd name="connsiteY5035" fmla="*/ 246286 h 1996549"/>
              <a:gd name="connsiteX5036" fmla="*/ 1417857 w 1998270"/>
              <a:gd name="connsiteY5036" fmla="*/ 246286 h 1996549"/>
              <a:gd name="connsiteX5037" fmla="*/ 1442929 w 1998270"/>
              <a:gd name="connsiteY5037" fmla="*/ 271359 h 1996549"/>
              <a:gd name="connsiteX5038" fmla="*/ 1442929 w 1998270"/>
              <a:gd name="connsiteY5038" fmla="*/ 271529 h 1996549"/>
              <a:gd name="connsiteX5039" fmla="*/ 1417857 w 1998270"/>
              <a:gd name="connsiteY5039" fmla="*/ 296260 h 1996549"/>
              <a:gd name="connsiteX5040" fmla="*/ 1392956 w 1998270"/>
              <a:gd name="connsiteY5040" fmla="*/ 271359 h 1996549"/>
              <a:gd name="connsiteX5041" fmla="*/ 1392956 w 1998270"/>
              <a:gd name="connsiteY5041" fmla="*/ 271188 h 1996549"/>
              <a:gd name="connsiteX5042" fmla="*/ 1417857 w 1998270"/>
              <a:gd name="connsiteY5042" fmla="*/ 246286 h 1996549"/>
              <a:gd name="connsiteX5043" fmla="*/ 1357138 w 1998270"/>
              <a:gd name="connsiteY5043" fmla="*/ 246286 h 1996549"/>
              <a:gd name="connsiteX5044" fmla="*/ 1381528 w 1998270"/>
              <a:gd name="connsiteY5044" fmla="*/ 270676 h 1996549"/>
              <a:gd name="connsiteX5045" fmla="*/ 1357138 w 1998270"/>
              <a:gd name="connsiteY5045" fmla="*/ 294896 h 1996549"/>
              <a:gd name="connsiteX5046" fmla="*/ 1332919 w 1998270"/>
              <a:gd name="connsiteY5046" fmla="*/ 270676 h 1996549"/>
              <a:gd name="connsiteX5047" fmla="*/ 1332919 w 1998270"/>
              <a:gd name="connsiteY5047" fmla="*/ 270506 h 1996549"/>
              <a:gd name="connsiteX5048" fmla="*/ 1357138 w 1998270"/>
              <a:gd name="connsiteY5048" fmla="*/ 246286 h 1996549"/>
              <a:gd name="connsiteX5049" fmla="*/ 1540660 w 1998270"/>
              <a:gd name="connsiteY5049" fmla="*/ 244752 h 1996549"/>
              <a:gd name="connsiteX5050" fmla="*/ 1567267 w 1998270"/>
              <a:gd name="connsiteY5050" fmla="*/ 271359 h 1996549"/>
              <a:gd name="connsiteX5051" fmla="*/ 1567267 w 1998270"/>
              <a:gd name="connsiteY5051" fmla="*/ 271529 h 1996549"/>
              <a:gd name="connsiteX5052" fmla="*/ 1540660 w 1998270"/>
              <a:gd name="connsiteY5052" fmla="*/ 297795 h 1996549"/>
              <a:gd name="connsiteX5053" fmla="*/ 1540319 w 1998270"/>
              <a:gd name="connsiteY5053" fmla="*/ 297795 h 1996549"/>
              <a:gd name="connsiteX5054" fmla="*/ 1514223 w 1998270"/>
              <a:gd name="connsiteY5054" fmla="*/ 271359 h 1996549"/>
              <a:gd name="connsiteX5055" fmla="*/ 1514223 w 1998270"/>
              <a:gd name="connsiteY5055" fmla="*/ 271188 h 1996549"/>
              <a:gd name="connsiteX5056" fmla="*/ 1540660 w 1998270"/>
              <a:gd name="connsiteY5056" fmla="*/ 244752 h 1996549"/>
              <a:gd name="connsiteX5057" fmla="*/ 1602061 w 1998270"/>
              <a:gd name="connsiteY5057" fmla="*/ 244070 h 1996549"/>
              <a:gd name="connsiteX5058" fmla="*/ 1629351 w 1998270"/>
              <a:gd name="connsiteY5058" fmla="*/ 271359 h 1996549"/>
              <a:gd name="connsiteX5059" fmla="*/ 1602061 w 1998270"/>
              <a:gd name="connsiteY5059" fmla="*/ 298478 h 1996549"/>
              <a:gd name="connsiteX5060" fmla="*/ 1574943 w 1998270"/>
              <a:gd name="connsiteY5060" fmla="*/ 271359 h 1996549"/>
              <a:gd name="connsiteX5061" fmla="*/ 1574943 w 1998270"/>
              <a:gd name="connsiteY5061" fmla="*/ 271188 h 1996549"/>
              <a:gd name="connsiteX5062" fmla="*/ 1602061 w 1998270"/>
              <a:gd name="connsiteY5062" fmla="*/ 244070 h 1996549"/>
              <a:gd name="connsiteX5063" fmla="*/ 1664145 w 1998270"/>
              <a:gd name="connsiteY5063" fmla="*/ 243558 h 1996549"/>
              <a:gd name="connsiteX5064" fmla="*/ 1691946 w 1998270"/>
              <a:gd name="connsiteY5064" fmla="*/ 271359 h 1996549"/>
              <a:gd name="connsiteX5065" fmla="*/ 1691946 w 1998270"/>
              <a:gd name="connsiteY5065" fmla="*/ 271529 h 1996549"/>
              <a:gd name="connsiteX5066" fmla="*/ 1664145 w 1998270"/>
              <a:gd name="connsiteY5066" fmla="*/ 298989 h 1996549"/>
              <a:gd name="connsiteX5067" fmla="*/ 1663804 w 1998270"/>
              <a:gd name="connsiteY5067" fmla="*/ 298989 h 1996549"/>
              <a:gd name="connsiteX5068" fmla="*/ 1636514 w 1998270"/>
              <a:gd name="connsiteY5068" fmla="*/ 271359 h 1996549"/>
              <a:gd name="connsiteX5069" fmla="*/ 1636514 w 1998270"/>
              <a:gd name="connsiteY5069" fmla="*/ 271188 h 1996549"/>
              <a:gd name="connsiteX5070" fmla="*/ 1664145 w 1998270"/>
              <a:gd name="connsiteY5070" fmla="*/ 243558 h 1996549"/>
              <a:gd name="connsiteX5071" fmla="*/ 1724863 w 1998270"/>
              <a:gd name="connsiteY5071" fmla="*/ 242876 h 1996549"/>
              <a:gd name="connsiteX5072" fmla="*/ 1753347 w 1998270"/>
              <a:gd name="connsiteY5072" fmla="*/ 271359 h 1996549"/>
              <a:gd name="connsiteX5073" fmla="*/ 1753347 w 1998270"/>
              <a:gd name="connsiteY5073" fmla="*/ 271529 h 1996549"/>
              <a:gd name="connsiteX5074" fmla="*/ 1724863 w 1998270"/>
              <a:gd name="connsiteY5074" fmla="*/ 299672 h 1996549"/>
              <a:gd name="connsiteX5075" fmla="*/ 1696551 w 1998270"/>
              <a:gd name="connsiteY5075" fmla="*/ 271359 h 1996549"/>
              <a:gd name="connsiteX5076" fmla="*/ 1696551 w 1998270"/>
              <a:gd name="connsiteY5076" fmla="*/ 271188 h 1996549"/>
              <a:gd name="connsiteX5077" fmla="*/ 1724863 w 1998270"/>
              <a:gd name="connsiteY5077" fmla="*/ 242876 h 1996549"/>
              <a:gd name="connsiteX5078" fmla="*/ 1786265 w 1998270"/>
              <a:gd name="connsiteY5078" fmla="*/ 242534 h 1996549"/>
              <a:gd name="connsiteX5079" fmla="*/ 1815090 w 1998270"/>
              <a:gd name="connsiteY5079" fmla="*/ 271358 h 1996549"/>
              <a:gd name="connsiteX5080" fmla="*/ 1786265 w 1998270"/>
              <a:gd name="connsiteY5080" fmla="*/ 300012 h 1996549"/>
              <a:gd name="connsiteX5081" fmla="*/ 1757612 w 1998270"/>
              <a:gd name="connsiteY5081" fmla="*/ 271358 h 1996549"/>
              <a:gd name="connsiteX5082" fmla="*/ 1757612 w 1998270"/>
              <a:gd name="connsiteY5082" fmla="*/ 271187 h 1996549"/>
              <a:gd name="connsiteX5083" fmla="*/ 1786265 w 1998270"/>
              <a:gd name="connsiteY5083" fmla="*/ 242534 h 1996549"/>
              <a:gd name="connsiteX5084" fmla="*/ 1909067 w 1998270"/>
              <a:gd name="connsiteY5084" fmla="*/ 242193 h 1996549"/>
              <a:gd name="connsiteX5085" fmla="*/ 1909409 w 1998270"/>
              <a:gd name="connsiteY5085" fmla="*/ 242193 h 1996549"/>
              <a:gd name="connsiteX5086" fmla="*/ 1938233 w 1998270"/>
              <a:gd name="connsiteY5086" fmla="*/ 271358 h 1996549"/>
              <a:gd name="connsiteX5087" fmla="*/ 1938233 w 1998270"/>
              <a:gd name="connsiteY5087" fmla="*/ 271529 h 1996549"/>
              <a:gd name="connsiteX5088" fmla="*/ 1909067 w 1998270"/>
              <a:gd name="connsiteY5088" fmla="*/ 300353 h 1996549"/>
              <a:gd name="connsiteX5089" fmla="*/ 1880073 w 1998270"/>
              <a:gd name="connsiteY5089" fmla="*/ 271358 h 1996549"/>
              <a:gd name="connsiteX5090" fmla="*/ 1880073 w 1998270"/>
              <a:gd name="connsiteY5090" fmla="*/ 271187 h 1996549"/>
              <a:gd name="connsiteX5091" fmla="*/ 1909067 w 1998270"/>
              <a:gd name="connsiteY5091" fmla="*/ 242193 h 1996549"/>
              <a:gd name="connsiteX5092" fmla="*/ 1847667 w 1998270"/>
              <a:gd name="connsiteY5092" fmla="*/ 242193 h 1996549"/>
              <a:gd name="connsiteX5093" fmla="*/ 1848008 w 1998270"/>
              <a:gd name="connsiteY5093" fmla="*/ 242193 h 1996549"/>
              <a:gd name="connsiteX5094" fmla="*/ 1876832 w 1998270"/>
              <a:gd name="connsiteY5094" fmla="*/ 271358 h 1996549"/>
              <a:gd name="connsiteX5095" fmla="*/ 1876832 w 1998270"/>
              <a:gd name="connsiteY5095" fmla="*/ 271529 h 1996549"/>
              <a:gd name="connsiteX5096" fmla="*/ 1847667 w 1998270"/>
              <a:gd name="connsiteY5096" fmla="*/ 300353 h 1996549"/>
              <a:gd name="connsiteX5097" fmla="*/ 1818672 w 1998270"/>
              <a:gd name="connsiteY5097" fmla="*/ 271358 h 1996549"/>
              <a:gd name="connsiteX5098" fmla="*/ 1818672 w 1998270"/>
              <a:gd name="connsiteY5098" fmla="*/ 271187 h 1996549"/>
              <a:gd name="connsiteX5099" fmla="*/ 1847667 w 1998270"/>
              <a:gd name="connsiteY5099" fmla="*/ 242193 h 1996549"/>
              <a:gd name="connsiteX5100" fmla="*/ 5629 w 1998270"/>
              <a:gd name="connsiteY5100" fmla="*/ 204500 h 1996549"/>
              <a:gd name="connsiteX5101" fmla="*/ 11086 w 1998270"/>
              <a:gd name="connsiteY5101" fmla="*/ 209958 h 1996549"/>
              <a:gd name="connsiteX5102" fmla="*/ 5629 w 1998270"/>
              <a:gd name="connsiteY5102" fmla="*/ 215416 h 1996549"/>
              <a:gd name="connsiteX5103" fmla="*/ 171 w 1998270"/>
              <a:gd name="connsiteY5103" fmla="*/ 209958 h 1996549"/>
              <a:gd name="connsiteX5104" fmla="*/ 5629 w 1998270"/>
              <a:gd name="connsiteY5104" fmla="*/ 204500 h 1996549"/>
              <a:gd name="connsiteX5105" fmla="*/ 67029 w 1998270"/>
              <a:gd name="connsiteY5105" fmla="*/ 202283 h 1996549"/>
              <a:gd name="connsiteX5106" fmla="*/ 74705 w 1998270"/>
              <a:gd name="connsiteY5106" fmla="*/ 209959 h 1996549"/>
              <a:gd name="connsiteX5107" fmla="*/ 67029 w 1998270"/>
              <a:gd name="connsiteY5107" fmla="*/ 217634 h 1996549"/>
              <a:gd name="connsiteX5108" fmla="*/ 59355 w 1998270"/>
              <a:gd name="connsiteY5108" fmla="*/ 209959 h 1996549"/>
              <a:gd name="connsiteX5109" fmla="*/ 67029 w 1998270"/>
              <a:gd name="connsiteY5109" fmla="*/ 202283 h 1996549"/>
              <a:gd name="connsiteX5110" fmla="*/ 129113 w 1998270"/>
              <a:gd name="connsiteY5110" fmla="*/ 201600 h 1996549"/>
              <a:gd name="connsiteX5111" fmla="*/ 137470 w 1998270"/>
              <a:gd name="connsiteY5111" fmla="*/ 209958 h 1996549"/>
              <a:gd name="connsiteX5112" fmla="*/ 129113 w 1998270"/>
              <a:gd name="connsiteY5112" fmla="*/ 218315 h 1996549"/>
              <a:gd name="connsiteX5113" fmla="*/ 120756 w 1998270"/>
              <a:gd name="connsiteY5113" fmla="*/ 209958 h 1996549"/>
              <a:gd name="connsiteX5114" fmla="*/ 129113 w 1998270"/>
              <a:gd name="connsiteY5114" fmla="*/ 201600 h 1996549"/>
              <a:gd name="connsiteX5115" fmla="*/ 189832 w 1998270"/>
              <a:gd name="connsiteY5115" fmla="*/ 200748 h 1996549"/>
              <a:gd name="connsiteX5116" fmla="*/ 199042 w 1998270"/>
              <a:gd name="connsiteY5116" fmla="*/ 209959 h 1996549"/>
              <a:gd name="connsiteX5117" fmla="*/ 189832 w 1998270"/>
              <a:gd name="connsiteY5117" fmla="*/ 219169 h 1996549"/>
              <a:gd name="connsiteX5118" fmla="*/ 180622 w 1998270"/>
              <a:gd name="connsiteY5118" fmla="*/ 209959 h 1996549"/>
              <a:gd name="connsiteX5119" fmla="*/ 189832 w 1998270"/>
              <a:gd name="connsiteY5119" fmla="*/ 200748 h 1996549"/>
              <a:gd name="connsiteX5120" fmla="*/ 251233 w 1998270"/>
              <a:gd name="connsiteY5120" fmla="*/ 199895 h 1996549"/>
              <a:gd name="connsiteX5121" fmla="*/ 251574 w 1998270"/>
              <a:gd name="connsiteY5121" fmla="*/ 199895 h 1996549"/>
              <a:gd name="connsiteX5122" fmla="*/ 261296 w 1998270"/>
              <a:gd name="connsiteY5122" fmla="*/ 209958 h 1996549"/>
              <a:gd name="connsiteX5123" fmla="*/ 251233 w 1998270"/>
              <a:gd name="connsiteY5123" fmla="*/ 220021 h 1996549"/>
              <a:gd name="connsiteX5124" fmla="*/ 241171 w 1998270"/>
              <a:gd name="connsiteY5124" fmla="*/ 209958 h 1996549"/>
              <a:gd name="connsiteX5125" fmla="*/ 251233 w 1998270"/>
              <a:gd name="connsiteY5125" fmla="*/ 199895 h 1996549"/>
              <a:gd name="connsiteX5126" fmla="*/ 312635 w 1998270"/>
              <a:gd name="connsiteY5126" fmla="*/ 199042 h 1996549"/>
              <a:gd name="connsiteX5127" fmla="*/ 312976 w 1998270"/>
              <a:gd name="connsiteY5127" fmla="*/ 199042 h 1996549"/>
              <a:gd name="connsiteX5128" fmla="*/ 323550 w 1998270"/>
              <a:gd name="connsiteY5128" fmla="*/ 209958 h 1996549"/>
              <a:gd name="connsiteX5129" fmla="*/ 312635 w 1998270"/>
              <a:gd name="connsiteY5129" fmla="*/ 220874 h 1996549"/>
              <a:gd name="connsiteX5130" fmla="*/ 301719 w 1998270"/>
              <a:gd name="connsiteY5130" fmla="*/ 209958 h 1996549"/>
              <a:gd name="connsiteX5131" fmla="*/ 312635 w 1998270"/>
              <a:gd name="connsiteY5131" fmla="*/ 199042 h 1996549"/>
              <a:gd name="connsiteX5132" fmla="*/ 374036 w 1998270"/>
              <a:gd name="connsiteY5132" fmla="*/ 198189 h 1996549"/>
              <a:gd name="connsiteX5133" fmla="*/ 385804 w 1998270"/>
              <a:gd name="connsiteY5133" fmla="*/ 209958 h 1996549"/>
              <a:gd name="connsiteX5134" fmla="*/ 374036 w 1998270"/>
              <a:gd name="connsiteY5134" fmla="*/ 221727 h 1996549"/>
              <a:gd name="connsiteX5135" fmla="*/ 362268 w 1998270"/>
              <a:gd name="connsiteY5135" fmla="*/ 209958 h 1996549"/>
              <a:gd name="connsiteX5136" fmla="*/ 374036 w 1998270"/>
              <a:gd name="connsiteY5136" fmla="*/ 198189 h 1996549"/>
              <a:gd name="connsiteX5137" fmla="*/ 436120 w 1998270"/>
              <a:gd name="connsiteY5137" fmla="*/ 197336 h 1996549"/>
              <a:gd name="connsiteX5138" fmla="*/ 448741 w 1998270"/>
              <a:gd name="connsiteY5138" fmla="*/ 209958 h 1996549"/>
              <a:gd name="connsiteX5139" fmla="*/ 436120 w 1998270"/>
              <a:gd name="connsiteY5139" fmla="*/ 222579 h 1996549"/>
              <a:gd name="connsiteX5140" fmla="*/ 423499 w 1998270"/>
              <a:gd name="connsiteY5140" fmla="*/ 209958 h 1996549"/>
              <a:gd name="connsiteX5141" fmla="*/ 436120 w 1998270"/>
              <a:gd name="connsiteY5141" fmla="*/ 197336 h 1996549"/>
              <a:gd name="connsiteX5142" fmla="*/ 496838 w 1998270"/>
              <a:gd name="connsiteY5142" fmla="*/ 196654 h 1996549"/>
              <a:gd name="connsiteX5143" fmla="*/ 510142 w 1998270"/>
              <a:gd name="connsiteY5143" fmla="*/ 209958 h 1996549"/>
              <a:gd name="connsiteX5144" fmla="*/ 496838 w 1998270"/>
              <a:gd name="connsiteY5144" fmla="*/ 223262 h 1996549"/>
              <a:gd name="connsiteX5145" fmla="*/ 483535 w 1998270"/>
              <a:gd name="connsiteY5145" fmla="*/ 209958 h 1996549"/>
              <a:gd name="connsiteX5146" fmla="*/ 496838 w 1998270"/>
              <a:gd name="connsiteY5146" fmla="*/ 196654 h 1996549"/>
              <a:gd name="connsiteX5147" fmla="*/ 619641 w 1998270"/>
              <a:gd name="connsiteY5147" fmla="*/ 195119 h 1996549"/>
              <a:gd name="connsiteX5148" fmla="*/ 619982 w 1998270"/>
              <a:gd name="connsiteY5148" fmla="*/ 195119 h 1996549"/>
              <a:gd name="connsiteX5149" fmla="*/ 634650 w 1998270"/>
              <a:gd name="connsiteY5149" fmla="*/ 210129 h 1996549"/>
              <a:gd name="connsiteX5150" fmla="*/ 634650 w 1998270"/>
              <a:gd name="connsiteY5150" fmla="*/ 210299 h 1996549"/>
              <a:gd name="connsiteX5151" fmla="*/ 619641 w 1998270"/>
              <a:gd name="connsiteY5151" fmla="*/ 224967 h 1996549"/>
              <a:gd name="connsiteX5152" fmla="*/ 604632 w 1998270"/>
              <a:gd name="connsiteY5152" fmla="*/ 210129 h 1996549"/>
              <a:gd name="connsiteX5153" fmla="*/ 619641 w 1998270"/>
              <a:gd name="connsiteY5153" fmla="*/ 195119 h 1996549"/>
              <a:gd name="connsiteX5154" fmla="*/ 558240 w 1998270"/>
              <a:gd name="connsiteY5154" fmla="*/ 195119 h 1996549"/>
              <a:gd name="connsiteX5155" fmla="*/ 572396 w 1998270"/>
              <a:gd name="connsiteY5155" fmla="*/ 209276 h 1996549"/>
              <a:gd name="connsiteX5156" fmla="*/ 558240 w 1998270"/>
              <a:gd name="connsiteY5156" fmla="*/ 223432 h 1996549"/>
              <a:gd name="connsiteX5157" fmla="*/ 544084 w 1998270"/>
              <a:gd name="connsiteY5157" fmla="*/ 209276 h 1996549"/>
              <a:gd name="connsiteX5158" fmla="*/ 558240 w 1998270"/>
              <a:gd name="connsiteY5158" fmla="*/ 195119 h 1996549"/>
              <a:gd name="connsiteX5159" fmla="*/ 681042 w 1998270"/>
              <a:gd name="connsiteY5159" fmla="*/ 194096 h 1996549"/>
              <a:gd name="connsiteX5160" fmla="*/ 681384 w 1998270"/>
              <a:gd name="connsiteY5160" fmla="*/ 194096 h 1996549"/>
              <a:gd name="connsiteX5161" fmla="*/ 696905 w 1998270"/>
              <a:gd name="connsiteY5161" fmla="*/ 209958 h 1996549"/>
              <a:gd name="connsiteX5162" fmla="*/ 696905 w 1998270"/>
              <a:gd name="connsiteY5162" fmla="*/ 210129 h 1996549"/>
              <a:gd name="connsiteX5163" fmla="*/ 681042 w 1998270"/>
              <a:gd name="connsiteY5163" fmla="*/ 225650 h 1996549"/>
              <a:gd name="connsiteX5164" fmla="*/ 665181 w 1998270"/>
              <a:gd name="connsiteY5164" fmla="*/ 209958 h 1996549"/>
              <a:gd name="connsiteX5165" fmla="*/ 681042 w 1998270"/>
              <a:gd name="connsiteY5165" fmla="*/ 194096 h 1996549"/>
              <a:gd name="connsiteX5166" fmla="*/ 743125 w 1998270"/>
              <a:gd name="connsiteY5166" fmla="*/ 193243 h 1996549"/>
              <a:gd name="connsiteX5167" fmla="*/ 760181 w 1998270"/>
              <a:gd name="connsiteY5167" fmla="*/ 210299 h 1996549"/>
              <a:gd name="connsiteX5168" fmla="*/ 743125 w 1998270"/>
              <a:gd name="connsiteY5168" fmla="*/ 227355 h 1996549"/>
              <a:gd name="connsiteX5169" fmla="*/ 726070 w 1998270"/>
              <a:gd name="connsiteY5169" fmla="*/ 210299 h 1996549"/>
              <a:gd name="connsiteX5170" fmla="*/ 743125 w 1998270"/>
              <a:gd name="connsiteY5170" fmla="*/ 193243 h 1996549"/>
              <a:gd name="connsiteX5171" fmla="*/ 803844 w 1998270"/>
              <a:gd name="connsiteY5171" fmla="*/ 192390 h 1996549"/>
              <a:gd name="connsiteX5172" fmla="*/ 820900 w 1998270"/>
              <a:gd name="connsiteY5172" fmla="*/ 209446 h 1996549"/>
              <a:gd name="connsiteX5173" fmla="*/ 803844 w 1998270"/>
              <a:gd name="connsiteY5173" fmla="*/ 226502 h 1996549"/>
              <a:gd name="connsiteX5174" fmla="*/ 786789 w 1998270"/>
              <a:gd name="connsiteY5174" fmla="*/ 209446 h 1996549"/>
              <a:gd name="connsiteX5175" fmla="*/ 803844 w 1998270"/>
              <a:gd name="connsiteY5175" fmla="*/ 192390 h 1996549"/>
              <a:gd name="connsiteX5176" fmla="*/ 865247 w 1998270"/>
              <a:gd name="connsiteY5176" fmla="*/ 191708 h 1996549"/>
              <a:gd name="connsiteX5177" fmla="*/ 883496 w 1998270"/>
              <a:gd name="connsiteY5177" fmla="*/ 209958 h 1996549"/>
              <a:gd name="connsiteX5178" fmla="*/ 883496 w 1998270"/>
              <a:gd name="connsiteY5178" fmla="*/ 210129 h 1996549"/>
              <a:gd name="connsiteX5179" fmla="*/ 865247 w 1998270"/>
              <a:gd name="connsiteY5179" fmla="*/ 228037 h 1996549"/>
              <a:gd name="connsiteX5180" fmla="*/ 865076 w 1998270"/>
              <a:gd name="connsiteY5180" fmla="*/ 228037 h 1996549"/>
              <a:gd name="connsiteX5181" fmla="*/ 846997 w 1998270"/>
              <a:gd name="connsiteY5181" fmla="*/ 209958 h 1996549"/>
              <a:gd name="connsiteX5182" fmla="*/ 865247 w 1998270"/>
              <a:gd name="connsiteY5182" fmla="*/ 191708 h 1996549"/>
              <a:gd name="connsiteX5183" fmla="*/ 926648 w 1998270"/>
              <a:gd name="connsiteY5183" fmla="*/ 190855 h 1996549"/>
              <a:gd name="connsiteX5184" fmla="*/ 945751 w 1998270"/>
              <a:gd name="connsiteY5184" fmla="*/ 209958 h 1996549"/>
              <a:gd name="connsiteX5185" fmla="*/ 926648 w 1998270"/>
              <a:gd name="connsiteY5185" fmla="*/ 228890 h 1996549"/>
              <a:gd name="connsiteX5186" fmla="*/ 907546 w 1998270"/>
              <a:gd name="connsiteY5186" fmla="*/ 209958 h 1996549"/>
              <a:gd name="connsiteX5187" fmla="*/ 926648 w 1998270"/>
              <a:gd name="connsiteY5187" fmla="*/ 190855 h 1996549"/>
              <a:gd name="connsiteX5188" fmla="*/ 988049 w 1998270"/>
              <a:gd name="connsiteY5188" fmla="*/ 190002 h 1996549"/>
              <a:gd name="connsiteX5189" fmla="*/ 1008004 w 1998270"/>
              <a:gd name="connsiteY5189" fmla="*/ 209958 h 1996549"/>
              <a:gd name="connsiteX5190" fmla="*/ 1008004 w 1998270"/>
              <a:gd name="connsiteY5190" fmla="*/ 210127 h 1996549"/>
              <a:gd name="connsiteX5191" fmla="*/ 988049 w 1998270"/>
              <a:gd name="connsiteY5191" fmla="*/ 229743 h 1996549"/>
              <a:gd name="connsiteX5192" fmla="*/ 968094 w 1998270"/>
              <a:gd name="connsiteY5192" fmla="*/ 209958 h 1996549"/>
              <a:gd name="connsiteX5193" fmla="*/ 988049 w 1998270"/>
              <a:gd name="connsiteY5193" fmla="*/ 190002 h 1996549"/>
              <a:gd name="connsiteX5194" fmla="*/ 1050132 w 1998270"/>
              <a:gd name="connsiteY5194" fmla="*/ 189150 h 1996549"/>
              <a:gd name="connsiteX5195" fmla="*/ 1050473 w 1998270"/>
              <a:gd name="connsiteY5195" fmla="*/ 189150 h 1996549"/>
              <a:gd name="connsiteX5196" fmla="*/ 1070940 w 1998270"/>
              <a:gd name="connsiteY5196" fmla="*/ 209959 h 1996549"/>
              <a:gd name="connsiteX5197" fmla="*/ 1070940 w 1998270"/>
              <a:gd name="connsiteY5197" fmla="*/ 210129 h 1996549"/>
              <a:gd name="connsiteX5198" fmla="*/ 1050132 w 1998270"/>
              <a:gd name="connsiteY5198" fmla="*/ 230596 h 1996549"/>
              <a:gd name="connsiteX5199" fmla="*/ 1029324 w 1998270"/>
              <a:gd name="connsiteY5199" fmla="*/ 209959 h 1996549"/>
              <a:gd name="connsiteX5200" fmla="*/ 1050132 w 1998270"/>
              <a:gd name="connsiteY5200" fmla="*/ 189150 h 1996549"/>
              <a:gd name="connsiteX5201" fmla="*/ 1110851 w 1998270"/>
              <a:gd name="connsiteY5201" fmla="*/ 188467 h 1996549"/>
              <a:gd name="connsiteX5202" fmla="*/ 1111192 w 1998270"/>
              <a:gd name="connsiteY5202" fmla="*/ 188467 h 1996549"/>
              <a:gd name="connsiteX5203" fmla="*/ 1132342 w 1998270"/>
              <a:gd name="connsiteY5203" fmla="*/ 209958 h 1996549"/>
              <a:gd name="connsiteX5204" fmla="*/ 1132342 w 1998270"/>
              <a:gd name="connsiteY5204" fmla="*/ 210127 h 1996549"/>
              <a:gd name="connsiteX5205" fmla="*/ 1110851 w 1998270"/>
              <a:gd name="connsiteY5205" fmla="*/ 231278 h 1996549"/>
              <a:gd name="connsiteX5206" fmla="*/ 1089532 w 1998270"/>
              <a:gd name="connsiteY5206" fmla="*/ 209958 h 1996549"/>
              <a:gd name="connsiteX5207" fmla="*/ 1089532 w 1998270"/>
              <a:gd name="connsiteY5207" fmla="*/ 209787 h 1996549"/>
              <a:gd name="connsiteX5208" fmla="*/ 1110851 w 1998270"/>
              <a:gd name="connsiteY5208" fmla="*/ 188467 h 1996549"/>
              <a:gd name="connsiteX5209" fmla="*/ 1172253 w 1998270"/>
              <a:gd name="connsiteY5209" fmla="*/ 187614 h 1996549"/>
              <a:gd name="connsiteX5210" fmla="*/ 1194596 w 1998270"/>
              <a:gd name="connsiteY5210" fmla="*/ 209958 h 1996549"/>
              <a:gd name="connsiteX5211" fmla="*/ 1172253 w 1998270"/>
              <a:gd name="connsiteY5211" fmla="*/ 232130 h 1996549"/>
              <a:gd name="connsiteX5212" fmla="*/ 1150080 w 1998270"/>
              <a:gd name="connsiteY5212" fmla="*/ 209958 h 1996549"/>
              <a:gd name="connsiteX5213" fmla="*/ 1150080 w 1998270"/>
              <a:gd name="connsiteY5213" fmla="*/ 209787 h 1996549"/>
              <a:gd name="connsiteX5214" fmla="*/ 1172253 w 1998270"/>
              <a:gd name="connsiteY5214" fmla="*/ 187614 h 1996549"/>
              <a:gd name="connsiteX5215" fmla="*/ 1233654 w 1998270"/>
              <a:gd name="connsiteY5215" fmla="*/ 186762 h 1996549"/>
              <a:gd name="connsiteX5216" fmla="*/ 1256850 w 1998270"/>
              <a:gd name="connsiteY5216" fmla="*/ 209958 h 1996549"/>
              <a:gd name="connsiteX5217" fmla="*/ 1256850 w 1998270"/>
              <a:gd name="connsiteY5217" fmla="*/ 210129 h 1996549"/>
              <a:gd name="connsiteX5218" fmla="*/ 1233654 w 1998270"/>
              <a:gd name="connsiteY5218" fmla="*/ 232984 h 1996549"/>
              <a:gd name="connsiteX5219" fmla="*/ 1233312 w 1998270"/>
              <a:gd name="connsiteY5219" fmla="*/ 232984 h 1996549"/>
              <a:gd name="connsiteX5220" fmla="*/ 1210628 w 1998270"/>
              <a:gd name="connsiteY5220" fmla="*/ 209958 h 1996549"/>
              <a:gd name="connsiteX5221" fmla="*/ 1210628 w 1998270"/>
              <a:gd name="connsiteY5221" fmla="*/ 209788 h 1996549"/>
              <a:gd name="connsiteX5222" fmla="*/ 1233654 w 1998270"/>
              <a:gd name="connsiteY5222" fmla="*/ 186762 h 1996549"/>
              <a:gd name="connsiteX5223" fmla="*/ 1295055 w 1998270"/>
              <a:gd name="connsiteY5223" fmla="*/ 186079 h 1996549"/>
              <a:gd name="connsiteX5224" fmla="*/ 1318934 w 1998270"/>
              <a:gd name="connsiteY5224" fmla="*/ 209958 h 1996549"/>
              <a:gd name="connsiteX5225" fmla="*/ 1295055 w 1998270"/>
              <a:gd name="connsiteY5225" fmla="*/ 233665 h 1996549"/>
              <a:gd name="connsiteX5226" fmla="*/ 1271348 w 1998270"/>
              <a:gd name="connsiteY5226" fmla="*/ 209958 h 1996549"/>
              <a:gd name="connsiteX5227" fmla="*/ 1271348 w 1998270"/>
              <a:gd name="connsiteY5227" fmla="*/ 209787 h 1996549"/>
              <a:gd name="connsiteX5228" fmla="*/ 1295055 w 1998270"/>
              <a:gd name="connsiteY5228" fmla="*/ 186079 h 1996549"/>
              <a:gd name="connsiteX5229" fmla="*/ 1357139 w 1998270"/>
              <a:gd name="connsiteY5229" fmla="*/ 185227 h 1996549"/>
              <a:gd name="connsiteX5230" fmla="*/ 1381870 w 1998270"/>
              <a:gd name="connsiteY5230" fmla="*/ 209959 h 1996549"/>
              <a:gd name="connsiteX5231" fmla="*/ 1381870 w 1998270"/>
              <a:gd name="connsiteY5231" fmla="*/ 210129 h 1996549"/>
              <a:gd name="connsiteX5232" fmla="*/ 1357139 w 1998270"/>
              <a:gd name="connsiteY5232" fmla="*/ 234519 h 1996549"/>
              <a:gd name="connsiteX5233" fmla="*/ 1356798 w 1998270"/>
              <a:gd name="connsiteY5233" fmla="*/ 234519 h 1996549"/>
              <a:gd name="connsiteX5234" fmla="*/ 1332578 w 1998270"/>
              <a:gd name="connsiteY5234" fmla="*/ 209959 h 1996549"/>
              <a:gd name="connsiteX5235" fmla="*/ 1332578 w 1998270"/>
              <a:gd name="connsiteY5235" fmla="*/ 209788 h 1996549"/>
              <a:gd name="connsiteX5236" fmla="*/ 1357139 w 1998270"/>
              <a:gd name="connsiteY5236" fmla="*/ 185227 h 1996549"/>
              <a:gd name="connsiteX5237" fmla="*/ 1417857 w 1998270"/>
              <a:gd name="connsiteY5237" fmla="*/ 184544 h 1996549"/>
              <a:gd name="connsiteX5238" fmla="*/ 1443271 w 1998270"/>
              <a:gd name="connsiteY5238" fmla="*/ 209958 h 1996549"/>
              <a:gd name="connsiteX5239" fmla="*/ 1417857 w 1998270"/>
              <a:gd name="connsiteY5239" fmla="*/ 235201 h 1996549"/>
              <a:gd name="connsiteX5240" fmla="*/ 1392615 w 1998270"/>
              <a:gd name="connsiteY5240" fmla="*/ 209958 h 1996549"/>
              <a:gd name="connsiteX5241" fmla="*/ 1417857 w 1998270"/>
              <a:gd name="connsiteY5241" fmla="*/ 184544 h 1996549"/>
              <a:gd name="connsiteX5242" fmla="*/ 1971151 w 1998270"/>
              <a:gd name="connsiteY5242" fmla="*/ 184033 h 1996549"/>
              <a:gd name="connsiteX5243" fmla="*/ 1997076 w 1998270"/>
              <a:gd name="connsiteY5243" fmla="*/ 209958 h 1996549"/>
              <a:gd name="connsiteX5244" fmla="*/ 1971151 w 1998270"/>
              <a:gd name="connsiteY5244" fmla="*/ 235713 h 1996549"/>
              <a:gd name="connsiteX5245" fmla="*/ 1945397 w 1998270"/>
              <a:gd name="connsiteY5245" fmla="*/ 209958 h 1996549"/>
              <a:gd name="connsiteX5246" fmla="*/ 1945397 w 1998270"/>
              <a:gd name="connsiteY5246" fmla="*/ 209788 h 1996549"/>
              <a:gd name="connsiteX5247" fmla="*/ 1971151 w 1998270"/>
              <a:gd name="connsiteY5247" fmla="*/ 184033 h 1996549"/>
              <a:gd name="connsiteX5248" fmla="*/ 1479259 w 1998270"/>
              <a:gd name="connsiteY5248" fmla="*/ 183692 h 1996549"/>
              <a:gd name="connsiteX5249" fmla="*/ 1505525 w 1998270"/>
              <a:gd name="connsiteY5249" fmla="*/ 209959 h 1996549"/>
              <a:gd name="connsiteX5250" fmla="*/ 1505525 w 1998270"/>
              <a:gd name="connsiteY5250" fmla="*/ 210129 h 1996549"/>
              <a:gd name="connsiteX5251" fmla="*/ 1479259 w 1998270"/>
              <a:gd name="connsiteY5251" fmla="*/ 236054 h 1996549"/>
              <a:gd name="connsiteX5252" fmla="*/ 1478918 w 1998270"/>
              <a:gd name="connsiteY5252" fmla="*/ 236054 h 1996549"/>
              <a:gd name="connsiteX5253" fmla="*/ 1453163 w 1998270"/>
              <a:gd name="connsiteY5253" fmla="*/ 209959 h 1996549"/>
              <a:gd name="connsiteX5254" fmla="*/ 1453163 w 1998270"/>
              <a:gd name="connsiteY5254" fmla="*/ 209788 h 1996549"/>
              <a:gd name="connsiteX5255" fmla="*/ 1479259 w 1998270"/>
              <a:gd name="connsiteY5255" fmla="*/ 183692 h 1996549"/>
              <a:gd name="connsiteX5256" fmla="*/ 1540660 w 1998270"/>
              <a:gd name="connsiteY5256" fmla="*/ 183009 h 1996549"/>
              <a:gd name="connsiteX5257" fmla="*/ 1567609 w 1998270"/>
              <a:gd name="connsiteY5257" fmla="*/ 209958 h 1996549"/>
              <a:gd name="connsiteX5258" fmla="*/ 1567609 w 1998270"/>
              <a:gd name="connsiteY5258" fmla="*/ 210127 h 1996549"/>
              <a:gd name="connsiteX5259" fmla="*/ 1540660 w 1998270"/>
              <a:gd name="connsiteY5259" fmla="*/ 236736 h 1996549"/>
              <a:gd name="connsiteX5260" fmla="*/ 1513883 w 1998270"/>
              <a:gd name="connsiteY5260" fmla="*/ 209958 h 1996549"/>
              <a:gd name="connsiteX5261" fmla="*/ 1513883 w 1998270"/>
              <a:gd name="connsiteY5261" fmla="*/ 209787 h 1996549"/>
              <a:gd name="connsiteX5262" fmla="*/ 1540660 w 1998270"/>
              <a:gd name="connsiteY5262" fmla="*/ 183009 h 1996549"/>
              <a:gd name="connsiteX5263" fmla="*/ 1602061 w 1998270"/>
              <a:gd name="connsiteY5263" fmla="*/ 182157 h 1996549"/>
              <a:gd name="connsiteX5264" fmla="*/ 1629862 w 1998270"/>
              <a:gd name="connsiteY5264" fmla="*/ 209959 h 1996549"/>
              <a:gd name="connsiteX5265" fmla="*/ 1629862 w 1998270"/>
              <a:gd name="connsiteY5265" fmla="*/ 210129 h 1996549"/>
              <a:gd name="connsiteX5266" fmla="*/ 1602061 w 1998270"/>
              <a:gd name="connsiteY5266" fmla="*/ 237589 h 1996549"/>
              <a:gd name="connsiteX5267" fmla="*/ 1601720 w 1998270"/>
              <a:gd name="connsiteY5267" fmla="*/ 237589 h 1996549"/>
              <a:gd name="connsiteX5268" fmla="*/ 1574430 w 1998270"/>
              <a:gd name="connsiteY5268" fmla="*/ 209959 h 1996549"/>
              <a:gd name="connsiteX5269" fmla="*/ 1574430 w 1998270"/>
              <a:gd name="connsiteY5269" fmla="*/ 209788 h 1996549"/>
              <a:gd name="connsiteX5270" fmla="*/ 1602061 w 1998270"/>
              <a:gd name="connsiteY5270" fmla="*/ 182157 h 1996549"/>
              <a:gd name="connsiteX5271" fmla="*/ 1664144 w 1998270"/>
              <a:gd name="connsiteY5271" fmla="*/ 181474 h 1996549"/>
              <a:gd name="connsiteX5272" fmla="*/ 1692628 w 1998270"/>
              <a:gd name="connsiteY5272" fmla="*/ 209958 h 1996549"/>
              <a:gd name="connsiteX5273" fmla="*/ 1692628 w 1998270"/>
              <a:gd name="connsiteY5273" fmla="*/ 210127 h 1996549"/>
              <a:gd name="connsiteX5274" fmla="*/ 1664144 w 1998270"/>
              <a:gd name="connsiteY5274" fmla="*/ 238271 h 1996549"/>
              <a:gd name="connsiteX5275" fmla="*/ 1635832 w 1998270"/>
              <a:gd name="connsiteY5275" fmla="*/ 209958 h 1996549"/>
              <a:gd name="connsiteX5276" fmla="*/ 1635832 w 1998270"/>
              <a:gd name="connsiteY5276" fmla="*/ 209787 h 1996549"/>
              <a:gd name="connsiteX5277" fmla="*/ 1664144 w 1998270"/>
              <a:gd name="connsiteY5277" fmla="*/ 181474 h 1996549"/>
              <a:gd name="connsiteX5278" fmla="*/ 1724864 w 1998270"/>
              <a:gd name="connsiteY5278" fmla="*/ 180963 h 1996549"/>
              <a:gd name="connsiteX5279" fmla="*/ 1753859 w 1998270"/>
              <a:gd name="connsiteY5279" fmla="*/ 209959 h 1996549"/>
              <a:gd name="connsiteX5280" fmla="*/ 1724864 w 1998270"/>
              <a:gd name="connsiteY5280" fmla="*/ 238783 h 1996549"/>
              <a:gd name="connsiteX5281" fmla="*/ 1696040 w 1998270"/>
              <a:gd name="connsiteY5281" fmla="*/ 209959 h 1996549"/>
              <a:gd name="connsiteX5282" fmla="*/ 1724864 w 1998270"/>
              <a:gd name="connsiteY5282" fmla="*/ 180963 h 1996549"/>
              <a:gd name="connsiteX5283" fmla="*/ 1786632 w 1998270"/>
              <a:gd name="connsiteY5283" fmla="*/ 180317 h 1996549"/>
              <a:gd name="connsiteX5284" fmla="*/ 1816138 w 1998270"/>
              <a:gd name="connsiteY5284" fmla="*/ 209824 h 1996549"/>
              <a:gd name="connsiteX5285" fmla="*/ 1786632 w 1998270"/>
              <a:gd name="connsiteY5285" fmla="*/ 239330 h 1996549"/>
              <a:gd name="connsiteX5286" fmla="*/ 1757125 w 1998270"/>
              <a:gd name="connsiteY5286" fmla="*/ 209824 h 1996549"/>
              <a:gd name="connsiteX5287" fmla="*/ 1786632 w 1998270"/>
              <a:gd name="connsiteY5287" fmla="*/ 180317 h 1996549"/>
              <a:gd name="connsiteX5288" fmla="*/ 1847666 w 1998270"/>
              <a:gd name="connsiteY5288" fmla="*/ 180110 h 1996549"/>
              <a:gd name="connsiteX5289" fmla="*/ 1877514 w 1998270"/>
              <a:gd name="connsiteY5289" fmla="*/ 209958 h 1996549"/>
              <a:gd name="connsiteX5290" fmla="*/ 1877514 w 1998270"/>
              <a:gd name="connsiteY5290" fmla="*/ 210129 h 1996549"/>
              <a:gd name="connsiteX5291" fmla="*/ 1847666 w 1998270"/>
              <a:gd name="connsiteY5291" fmla="*/ 239636 h 1996549"/>
              <a:gd name="connsiteX5292" fmla="*/ 1817989 w 1998270"/>
              <a:gd name="connsiteY5292" fmla="*/ 209958 h 1996549"/>
              <a:gd name="connsiteX5293" fmla="*/ 1817989 w 1998270"/>
              <a:gd name="connsiteY5293" fmla="*/ 209788 h 1996549"/>
              <a:gd name="connsiteX5294" fmla="*/ 1847666 w 1998270"/>
              <a:gd name="connsiteY5294" fmla="*/ 180110 h 1996549"/>
              <a:gd name="connsiteX5295" fmla="*/ 1909067 w 1998270"/>
              <a:gd name="connsiteY5295" fmla="*/ 179939 h 1996549"/>
              <a:gd name="connsiteX5296" fmla="*/ 1939086 w 1998270"/>
              <a:gd name="connsiteY5296" fmla="*/ 209958 h 1996549"/>
              <a:gd name="connsiteX5297" fmla="*/ 1939086 w 1998270"/>
              <a:gd name="connsiteY5297" fmla="*/ 210127 h 1996549"/>
              <a:gd name="connsiteX5298" fmla="*/ 1909067 w 1998270"/>
              <a:gd name="connsiteY5298" fmla="*/ 239806 h 1996549"/>
              <a:gd name="connsiteX5299" fmla="*/ 1879220 w 1998270"/>
              <a:gd name="connsiteY5299" fmla="*/ 209958 h 1996549"/>
              <a:gd name="connsiteX5300" fmla="*/ 1879220 w 1998270"/>
              <a:gd name="connsiteY5300" fmla="*/ 209787 h 1996549"/>
              <a:gd name="connsiteX5301" fmla="*/ 1909067 w 1998270"/>
              <a:gd name="connsiteY5301" fmla="*/ 179939 h 1996549"/>
              <a:gd name="connsiteX5302" fmla="*/ 5629 w 1998270"/>
              <a:gd name="connsiteY5302" fmla="*/ 143951 h 1996549"/>
              <a:gd name="connsiteX5303" fmla="*/ 11086 w 1998270"/>
              <a:gd name="connsiteY5303" fmla="*/ 149409 h 1996549"/>
              <a:gd name="connsiteX5304" fmla="*/ 5629 w 1998270"/>
              <a:gd name="connsiteY5304" fmla="*/ 154867 h 1996549"/>
              <a:gd name="connsiteX5305" fmla="*/ 171 w 1998270"/>
              <a:gd name="connsiteY5305" fmla="*/ 149409 h 1996549"/>
              <a:gd name="connsiteX5306" fmla="*/ 5629 w 1998270"/>
              <a:gd name="connsiteY5306" fmla="*/ 143951 h 1996549"/>
              <a:gd name="connsiteX5307" fmla="*/ 67029 w 1998270"/>
              <a:gd name="connsiteY5307" fmla="*/ 140881 h 1996549"/>
              <a:gd name="connsiteX5308" fmla="*/ 74705 w 1998270"/>
              <a:gd name="connsiteY5308" fmla="*/ 148557 h 1996549"/>
              <a:gd name="connsiteX5309" fmla="*/ 67029 w 1998270"/>
              <a:gd name="connsiteY5309" fmla="*/ 156232 h 1996549"/>
              <a:gd name="connsiteX5310" fmla="*/ 59355 w 1998270"/>
              <a:gd name="connsiteY5310" fmla="*/ 148557 h 1996549"/>
              <a:gd name="connsiteX5311" fmla="*/ 67029 w 1998270"/>
              <a:gd name="connsiteY5311" fmla="*/ 140881 h 1996549"/>
              <a:gd name="connsiteX5312" fmla="*/ 129114 w 1998270"/>
              <a:gd name="connsiteY5312" fmla="*/ 140028 h 1996549"/>
              <a:gd name="connsiteX5313" fmla="*/ 137641 w 1998270"/>
              <a:gd name="connsiteY5313" fmla="*/ 148556 h 1996549"/>
              <a:gd name="connsiteX5314" fmla="*/ 129114 w 1998270"/>
              <a:gd name="connsiteY5314" fmla="*/ 157084 h 1996549"/>
              <a:gd name="connsiteX5315" fmla="*/ 120586 w 1998270"/>
              <a:gd name="connsiteY5315" fmla="*/ 148556 h 1996549"/>
              <a:gd name="connsiteX5316" fmla="*/ 129114 w 1998270"/>
              <a:gd name="connsiteY5316" fmla="*/ 140028 h 1996549"/>
              <a:gd name="connsiteX5317" fmla="*/ 189832 w 1998270"/>
              <a:gd name="connsiteY5317" fmla="*/ 139176 h 1996549"/>
              <a:gd name="connsiteX5318" fmla="*/ 190173 w 1998270"/>
              <a:gd name="connsiteY5318" fmla="*/ 139176 h 1996549"/>
              <a:gd name="connsiteX5319" fmla="*/ 199213 w 1998270"/>
              <a:gd name="connsiteY5319" fmla="*/ 148557 h 1996549"/>
              <a:gd name="connsiteX5320" fmla="*/ 189832 w 1998270"/>
              <a:gd name="connsiteY5320" fmla="*/ 157938 h 1996549"/>
              <a:gd name="connsiteX5321" fmla="*/ 180452 w 1998270"/>
              <a:gd name="connsiteY5321" fmla="*/ 148557 h 1996549"/>
              <a:gd name="connsiteX5322" fmla="*/ 189832 w 1998270"/>
              <a:gd name="connsiteY5322" fmla="*/ 139176 h 1996549"/>
              <a:gd name="connsiteX5323" fmla="*/ 251233 w 1998270"/>
              <a:gd name="connsiteY5323" fmla="*/ 138493 h 1996549"/>
              <a:gd name="connsiteX5324" fmla="*/ 251574 w 1998270"/>
              <a:gd name="connsiteY5324" fmla="*/ 138493 h 1996549"/>
              <a:gd name="connsiteX5325" fmla="*/ 261296 w 1998270"/>
              <a:gd name="connsiteY5325" fmla="*/ 148556 h 1996549"/>
              <a:gd name="connsiteX5326" fmla="*/ 251233 w 1998270"/>
              <a:gd name="connsiteY5326" fmla="*/ 158619 h 1996549"/>
              <a:gd name="connsiteX5327" fmla="*/ 241171 w 1998270"/>
              <a:gd name="connsiteY5327" fmla="*/ 148556 h 1996549"/>
              <a:gd name="connsiteX5328" fmla="*/ 251233 w 1998270"/>
              <a:gd name="connsiteY5328" fmla="*/ 138493 h 1996549"/>
              <a:gd name="connsiteX5329" fmla="*/ 313001 w 1998270"/>
              <a:gd name="connsiteY5329" fmla="*/ 137507 h 1996549"/>
              <a:gd name="connsiteX5330" fmla="*/ 323917 w 1998270"/>
              <a:gd name="connsiteY5330" fmla="*/ 148423 h 1996549"/>
              <a:gd name="connsiteX5331" fmla="*/ 313001 w 1998270"/>
              <a:gd name="connsiteY5331" fmla="*/ 159339 h 1996549"/>
              <a:gd name="connsiteX5332" fmla="*/ 302085 w 1998270"/>
              <a:gd name="connsiteY5332" fmla="*/ 148423 h 1996549"/>
              <a:gd name="connsiteX5333" fmla="*/ 313001 w 1998270"/>
              <a:gd name="connsiteY5333" fmla="*/ 137507 h 1996549"/>
              <a:gd name="connsiteX5334" fmla="*/ 374036 w 1998270"/>
              <a:gd name="connsiteY5334" fmla="*/ 136788 h 1996549"/>
              <a:gd name="connsiteX5335" fmla="*/ 385804 w 1998270"/>
              <a:gd name="connsiteY5335" fmla="*/ 148557 h 1996549"/>
              <a:gd name="connsiteX5336" fmla="*/ 374036 w 1998270"/>
              <a:gd name="connsiteY5336" fmla="*/ 160326 h 1996549"/>
              <a:gd name="connsiteX5337" fmla="*/ 362268 w 1998270"/>
              <a:gd name="connsiteY5337" fmla="*/ 148557 h 1996549"/>
              <a:gd name="connsiteX5338" fmla="*/ 374036 w 1998270"/>
              <a:gd name="connsiteY5338" fmla="*/ 136788 h 1996549"/>
              <a:gd name="connsiteX5339" fmla="*/ 436120 w 1998270"/>
              <a:gd name="connsiteY5339" fmla="*/ 135935 h 1996549"/>
              <a:gd name="connsiteX5340" fmla="*/ 448741 w 1998270"/>
              <a:gd name="connsiteY5340" fmla="*/ 148557 h 1996549"/>
              <a:gd name="connsiteX5341" fmla="*/ 436120 w 1998270"/>
              <a:gd name="connsiteY5341" fmla="*/ 161178 h 1996549"/>
              <a:gd name="connsiteX5342" fmla="*/ 423499 w 1998270"/>
              <a:gd name="connsiteY5342" fmla="*/ 148557 h 1996549"/>
              <a:gd name="connsiteX5343" fmla="*/ 436120 w 1998270"/>
              <a:gd name="connsiteY5343" fmla="*/ 135935 h 1996549"/>
              <a:gd name="connsiteX5344" fmla="*/ 496839 w 1998270"/>
              <a:gd name="connsiteY5344" fmla="*/ 135082 h 1996549"/>
              <a:gd name="connsiteX5345" fmla="*/ 510313 w 1998270"/>
              <a:gd name="connsiteY5345" fmla="*/ 148556 h 1996549"/>
              <a:gd name="connsiteX5346" fmla="*/ 496839 w 1998270"/>
              <a:gd name="connsiteY5346" fmla="*/ 162031 h 1996549"/>
              <a:gd name="connsiteX5347" fmla="*/ 483365 w 1998270"/>
              <a:gd name="connsiteY5347" fmla="*/ 148556 h 1996549"/>
              <a:gd name="connsiteX5348" fmla="*/ 496839 w 1998270"/>
              <a:gd name="connsiteY5348" fmla="*/ 135082 h 1996549"/>
              <a:gd name="connsiteX5349" fmla="*/ 558239 w 1998270"/>
              <a:gd name="connsiteY5349" fmla="*/ 134229 h 1996549"/>
              <a:gd name="connsiteX5350" fmla="*/ 558580 w 1998270"/>
              <a:gd name="connsiteY5350" fmla="*/ 134229 h 1996549"/>
              <a:gd name="connsiteX5351" fmla="*/ 572566 w 1998270"/>
              <a:gd name="connsiteY5351" fmla="*/ 148556 h 1996549"/>
              <a:gd name="connsiteX5352" fmla="*/ 558239 w 1998270"/>
              <a:gd name="connsiteY5352" fmla="*/ 162883 h 1996549"/>
              <a:gd name="connsiteX5353" fmla="*/ 543913 w 1998270"/>
              <a:gd name="connsiteY5353" fmla="*/ 148556 h 1996549"/>
              <a:gd name="connsiteX5354" fmla="*/ 558239 w 1998270"/>
              <a:gd name="connsiteY5354" fmla="*/ 134229 h 1996549"/>
              <a:gd name="connsiteX5355" fmla="*/ 619642 w 1998270"/>
              <a:gd name="connsiteY5355" fmla="*/ 133377 h 1996549"/>
              <a:gd name="connsiteX5356" fmla="*/ 634821 w 1998270"/>
              <a:gd name="connsiteY5356" fmla="*/ 148557 h 1996549"/>
              <a:gd name="connsiteX5357" fmla="*/ 634821 w 1998270"/>
              <a:gd name="connsiteY5357" fmla="*/ 148728 h 1996549"/>
              <a:gd name="connsiteX5358" fmla="*/ 619642 w 1998270"/>
              <a:gd name="connsiteY5358" fmla="*/ 163566 h 1996549"/>
              <a:gd name="connsiteX5359" fmla="*/ 619471 w 1998270"/>
              <a:gd name="connsiteY5359" fmla="*/ 163566 h 1996549"/>
              <a:gd name="connsiteX5360" fmla="*/ 604462 w 1998270"/>
              <a:gd name="connsiteY5360" fmla="*/ 148557 h 1996549"/>
              <a:gd name="connsiteX5361" fmla="*/ 619642 w 1998270"/>
              <a:gd name="connsiteY5361" fmla="*/ 133377 h 1996549"/>
              <a:gd name="connsiteX5362" fmla="*/ 681043 w 1998270"/>
              <a:gd name="connsiteY5362" fmla="*/ 132524 h 1996549"/>
              <a:gd name="connsiteX5363" fmla="*/ 697075 w 1998270"/>
              <a:gd name="connsiteY5363" fmla="*/ 148557 h 1996549"/>
              <a:gd name="connsiteX5364" fmla="*/ 681043 w 1998270"/>
              <a:gd name="connsiteY5364" fmla="*/ 164419 h 1996549"/>
              <a:gd name="connsiteX5365" fmla="*/ 665011 w 1998270"/>
              <a:gd name="connsiteY5365" fmla="*/ 148557 h 1996549"/>
              <a:gd name="connsiteX5366" fmla="*/ 681043 w 1998270"/>
              <a:gd name="connsiteY5366" fmla="*/ 132524 h 1996549"/>
              <a:gd name="connsiteX5367" fmla="*/ 743125 w 1998270"/>
              <a:gd name="connsiteY5367" fmla="*/ 131842 h 1996549"/>
              <a:gd name="connsiteX5368" fmla="*/ 760181 w 1998270"/>
              <a:gd name="connsiteY5368" fmla="*/ 148898 h 1996549"/>
              <a:gd name="connsiteX5369" fmla="*/ 743125 w 1998270"/>
              <a:gd name="connsiteY5369" fmla="*/ 165954 h 1996549"/>
              <a:gd name="connsiteX5370" fmla="*/ 726070 w 1998270"/>
              <a:gd name="connsiteY5370" fmla="*/ 148898 h 1996549"/>
              <a:gd name="connsiteX5371" fmla="*/ 743125 w 1998270"/>
              <a:gd name="connsiteY5371" fmla="*/ 131842 h 1996549"/>
              <a:gd name="connsiteX5372" fmla="*/ 803844 w 1998270"/>
              <a:gd name="connsiteY5372" fmla="*/ 130989 h 1996549"/>
              <a:gd name="connsiteX5373" fmla="*/ 820900 w 1998270"/>
              <a:gd name="connsiteY5373" fmla="*/ 148045 h 1996549"/>
              <a:gd name="connsiteX5374" fmla="*/ 803844 w 1998270"/>
              <a:gd name="connsiteY5374" fmla="*/ 165101 h 1996549"/>
              <a:gd name="connsiteX5375" fmla="*/ 786789 w 1998270"/>
              <a:gd name="connsiteY5375" fmla="*/ 148045 h 1996549"/>
              <a:gd name="connsiteX5376" fmla="*/ 803844 w 1998270"/>
              <a:gd name="connsiteY5376" fmla="*/ 130989 h 1996549"/>
              <a:gd name="connsiteX5377" fmla="*/ 865246 w 1998270"/>
              <a:gd name="connsiteY5377" fmla="*/ 130136 h 1996549"/>
              <a:gd name="connsiteX5378" fmla="*/ 883666 w 1998270"/>
              <a:gd name="connsiteY5378" fmla="*/ 148557 h 1996549"/>
              <a:gd name="connsiteX5379" fmla="*/ 883666 w 1998270"/>
              <a:gd name="connsiteY5379" fmla="*/ 148727 h 1996549"/>
              <a:gd name="connsiteX5380" fmla="*/ 865246 w 1998270"/>
              <a:gd name="connsiteY5380" fmla="*/ 166807 h 1996549"/>
              <a:gd name="connsiteX5381" fmla="*/ 846826 w 1998270"/>
              <a:gd name="connsiteY5381" fmla="*/ 148557 h 1996549"/>
              <a:gd name="connsiteX5382" fmla="*/ 865246 w 1998270"/>
              <a:gd name="connsiteY5382" fmla="*/ 130136 h 1996549"/>
              <a:gd name="connsiteX5383" fmla="*/ 926648 w 1998270"/>
              <a:gd name="connsiteY5383" fmla="*/ 129283 h 1996549"/>
              <a:gd name="connsiteX5384" fmla="*/ 926989 w 1998270"/>
              <a:gd name="connsiteY5384" fmla="*/ 129283 h 1996549"/>
              <a:gd name="connsiteX5385" fmla="*/ 945921 w 1998270"/>
              <a:gd name="connsiteY5385" fmla="*/ 148557 h 1996549"/>
              <a:gd name="connsiteX5386" fmla="*/ 945921 w 1998270"/>
              <a:gd name="connsiteY5386" fmla="*/ 148727 h 1996549"/>
              <a:gd name="connsiteX5387" fmla="*/ 926648 w 1998270"/>
              <a:gd name="connsiteY5387" fmla="*/ 167659 h 1996549"/>
              <a:gd name="connsiteX5388" fmla="*/ 907375 w 1998270"/>
              <a:gd name="connsiteY5388" fmla="*/ 148557 h 1996549"/>
              <a:gd name="connsiteX5389" fmla="*/ 926648 w 1998270"/>
              <a:gd name="connsiteY5389" fmla="*/ 129283 h 1996549"/>
              <a:gd name="connsiteX5390" fmla="*/ 988048 w 1998270"/>
              <a:gd name="connsiteY5390" fmla="*/ 128430 h 1996549"/>
              <a:gd name="connsiteX5391" fmla="*/ 1008175 w 1998270"/>
              <a:gd name="connsiteY5391" fmla="*/ 148556 h 1996549"/>
              <a:gd name="connsiteX5392" fmla="*/ 1008175 w 1998270"/>
              <a:gd name="connsiteY5392" fmla="*/ 148727 h 1996549"/>
              <a:gd name="connsiteX5393" fmla="*/ 988048 w 1998270"/>
              <a:gd name="connsiteY5393" fmla="*/ 168512 h 1996549"/>
              <a:gd name="connsiteX5394" fmla="*/ 987878 w 1998270"/>
              <a:gd name="connsiteY5394" fmla="*/ 168512 h 1996549"/>
              <a:gd name="connsiteX5395" fmla="*/ 967923 w 1998270"/>
              <a:gd name="connsiteY5395" fmla="*/ 148556 h 1996549"/>
              <a:gd name="connsiteX5396" fmla="*/ 988048 w 1998270"/>
              <a:gd name="connsiteY5396" fmla="*/ 128430 h 1996549"/>
              <a:gd name="connsiteX5397" fmla="*/ 1050132 w 1998270"/>
              <a:gd name="connsiteY5397" fmla="*/ 127748 h 1996549"/>
              <a:gd name="connsiteX5398" fmla="*/ 1050473 w 1998270"/>
              <a:gd name="connsiteY5398" fmla="*/ 127748 h 1996549"/>
              <a:gd name="connsiteX5399" fmla="*/ 1070940 w 1998270"/>
              <a:gd name="connsiteY5399" fmla="*/ 148557 h 1996549"/>
              <a:gd name="connsiteX5400" fmla="*/ 1070940 w 1998270"/>
              <a:gd name="connsiteY5400" fmla="*/ 148727 h 1996549"/>
              <a:gd name="connsiteX5401" fmla="*/ 1050132 w 1998270"/>
              <a:gd name="connsiteY5401" fmla="*/ 169194 h 1996549"/>
              <a:gd name="connsiteX5402" fmla="*/ 1029324 w 1998270"/>
              <a:gd name="connsiteY5402" fmla="*/ 148557 h 1996549"/>
              <a:gd name="connsiteX5403" fmla="*/ 1050132 w 1998270"/>
              <a:gd name="connsiteY5403" fmla="*/ 127748 h 1996549"/>
              <a:gd name="connsiteX5404" fmla="*/ 1172253 w 1998270"/>
              <a:gd name="connsiteY5404" fmla="*/ 126895 h 1996549"/>
              <a:gd name="connsiteX5405" fmla="*/ 1194767 w 1998270"/>
              <a:gd name="connsiteY5405" fmla="*/ 149409 h 1996549"/>
              <a:gd name="connsiteX5406" fmla="*/ 1172253 w 1998270"/>
              <a:gd name="connsiteY5406" fmla="*/ 171752 h 1996549"/>
              <a:gd name="connsiteX5407" fmla="*/ 1149910 w 1998270"/>
              <a:gd name="connsiteY5407" fmla="*/ 149409 h 1996549"/>
              <a:gd name="connsiteX5408" fmla="*/ 1172253 w 1998270"/>
              <a:gd name="connsiteY5408" fmla="*/ 126895 h 1996549"/>
              <a:gd name="connsiteX5409" fmla="*/ 1110851 w 1998270"/>
              <a:gd name="connsiteY5409" fmla="*/ 126895 h 1996549"/>
              <a:gd name="connsiteX5410" fmla="*/ 1132512 w 1998270"/>
              <a:gd name="connsiteY5410" fmla="*/ 148556 h 1996549"/>
              <a:gd name="connsiteX5411" fmla="*/ 1132512 w 1998270"/>
              <a:gd name="connsiteY5411" fmla="*/ 148727 h 1996549"/>
              <a:gd name="connsiteX5412" fmla="*/ 1110851 w 1998270"/>
              <a:gd name="connsiteY5412" fmla="*/ 170047 h 1996549"/>
              <a:gd name="connsiteX5413" fmla="*/ 1110681 w 1998270"/>
              <a:gd name="connsiteY5413" fmla="*/ 170047 h 1996549"/>
              <a:gd name="connsiteX5414" fmla="*/ 1089191 w 1998270"/>
              <a:gd name="connsiteY5414" fmla="*/ 148556 h 1996549"/>
              <a:gd name="connsiteX5415" fmla="*/ 1110851 w 1998270"/>
              <a:gd name="connsiteY5415" fmla="*/ 126895 h 1996549"/>
              <a:gd name="connsiteX5416" fmla="*/ 1233654 w 1998270"/>
              <a:gd name="connsiteY5416" fmla="*/ 125190 h 1996549"/>
              <a:gd name="connsiteX5417" fmla="*/ 1257020 w 1998270"/>
              <a:gd name="connsiteY5417" fmla="*/ 148557 h 1996549"/>
              <a:gd name="connsiteX5418" fmla="*/ 1257020 w 1998270"/>
              <a:gd name="connsiteY5418" fmla="*/ 148728 h 1996549"/>
              <a:gd name="connsiteX5419" fmla="*/ 1233654 w 1998270"/>
              <a:gd name="connsiteY5419" fmla="*/ 171753 h 1996549"/>
              <a:gd name="connsiteX5420" fmla="*/ 1210458 w 1998270"/>
              <a:gd name="connsiteY5420" fmla="*/ 148557 h 1996549"/>
              <a:gd name="connsiteX5421" fmla="*/ 1210458 w 1998270"/>
              <a:gd name="connsiteY5421" fmla="*/ 148386 h 1996549"/>
              <a:gd name="connsiteX5422" fmla="*/ 1233654 w 1998270"/>
              <a:gd name="connsiteY5422" fmla="*/ 125190 h 1996549"/>
              <a:gd name="connsiteX5423" fmla="*/ 1295055 w 1998270"/>
              <a:gd name="connsiteY5423" fmla="*/ 124508 h 1996549"/>
              <a:gd name="connsiteX5424" fmla="*/ 1319104 w 1998270"/>
              <a:gd name="connsiteY5424" fmla="*/ 148557 h 1996549"/>
              <a:gd name="connsiteX5425" fmla="*/ 1295055 w 1998270"/>
              <a:gd name="connsiteY5425" fmla="*/ 172435 h 1996549"/>
              <a:gd name="connsiteX5426" fmla="*/ 1271177 w 1998270"/>
              <a:gd name="connsiteY5426" fmla="*/ 148557 h 1996549"/>
              <a:gd name="connsiteX5427" fmla="*/ 1295055 w 1998270"/>
              <a:gd name="connsiteY5427" fmla="*/ 124508 h 1996549"/>
              <a:gd name="connsiteX5428" fmla="*/ 1357139 w 1998270"/>
              <a:gd name="connsiteY5428" fmla="*/ 123655 h 1996549"/>
              <a:gd name="connsiteX5429" fmla="*/ 1382040 w 1998270"/>
              <a:gd name="connsiteY5429" fmla="*/ 148557 h 1996549"/>
              <a:gd name="connsiteX5430" fmla="*/ 1382040 w 1998270"/>
              <a:gd name="connsiteY5430" fmla="*/ 148728 h 1996549"/>
              <a:gd name="connsiteX5431" fmla="*/ 1357139 w 1998270"/>
              <a:gd name="connsiteY5431" fmla="*/ 173288 h 1996549"/>
              <a:gd name="connsiteX5432" fmla="*/ 1332408 w 1998270"/>
              <a:gd name="connsiteY5432" fmla="*/ 148557 h 1996549"/>
              <a:gd name="connsiteX5433" fmla="*/ 1332408 w 1998270"/>
              <a:gd name="connsiteY5433" fmla="*/ 148387 h 1996549"/>
              <a:gd name="connsiteX5434" fmla="*/ 1357139 w 1998270"/>
              <a:gd name="connsiteY5434" fmla="*/ 123655 h 1996549"/>
              <a:gd name="connsiteX5435" fmla="*/ 1417857 w 1998270"/>
              <a:gd name="connsiteY5435" fmla="*/ 122802 h 1996549"/>
              <a:gd name="connsiteX5436" fmla="*/ 1418198 w 1998270"/>
              <a:gd name="connsiteY5436" fmla="*/ 122802 h 1996549"/>
              <a:gd name="connsiteX5437" fmla="*/ 1443612 w 1998270"/>
              <a:gd name="connsiteY5437" fmla="*/ 148557 h 1996549"/>
              <a:gd name="connsiteX5438" fmla="*/ 1443612 w 1998270"/>
              <a:gd name="connsiteY5438" fmla="*/ 148727 h 1996549"/>
              <a:gd name="connsiteX5439" fmla="*/ 1417857 w 1998270"/>
              <a:gd name="connsiteY5439" fmla="*/ 174141 h 1996549"/>
              <a:gd name="connsiteX5440" fmla="*/ 1392274 w 1998270"/>
              <a:gd name="connsiteY5440" fmla="*/ 148557 h 1996549"/>
              <a:gd name="connsiteX5441" fmla="*/ 1392274 w 1998270"/>
              <a:gd name="connsiteY5441" fmla="*/ 148386 h 1996549"/>
              <a:gd name="connsiteX5442" fmla="*/ 1417857 w 1998270"/>
              <a:gd name="connsiteY5442" fmla="*/ 122802 h 1996549"/>
              <a:gd name="connsiteX5443" fmla="*/ 1479259 w 1998270"/>
              <a:gd name="connsiteY5443" fmla="*/ 122120 h 1996549"/>
              <a:gd name="connsiteX5444" fmla="*/ 1479600 w 1998270"/>
              <a:gd name="connsiteY5444" fmla="*/ 122120 h 1996549"/>
              <a:gd name="connsiteX5445" fmla="*/ 1505695 w 1998270"/>
              <a:gd name="connsiteY5445" fmla="*/ 148557 h 1996549"/>
              <a:gd name="connsiteX5446" fmla="*/ 1505695 w 1998270"/>
              <a:gd name="connsiteY5446" fmla="*/ 148728 h 1996549"/>
              <a:gd name="connsiteX5447" fmla="*/ 1479259 w 1998270"/>
              <a:gd name="connsiteY5447" fmla="*/ 174823 h 1996549"/>
              <a:gd name="connsiteX5448" fmla="*/ 1452993 w 1998270"/>
              <a:gd name="connsiteY5448" fmla="*/ 148557 h 1996549"/>
              <a:gd name="connsiteX5449" fmla="*/ 1452993 w 1998270"/>
              <a:gd name="connsiteY5449" fmla="*/ 148387 h 1996549"/>
              <a:gd name="connsiteX5450" fmla="*/ 1479259 w 1998270"/>
              <a:gd name="connsiteY5450" fmla="*/ 122120 h 1996549"/>
              <a:gd name="connsiteX5451" fmla="*/ 1971151 w 1998270"/>
              <a:gd name="connsiteY5451" fmla="*/ 121949 h 1996549"/>
              <a:gd name="connsiteX5452" fmla="*/ 1997758 w 1998270"/>
              <a:gd name="connsiteY5452" fmla="*/ 148557 h 1996549"/>
              <a:gd name="connsiteX5453" fmla="*/ 1997758 w 1998270"/>
              <a:gd name="connsiteY5453" fmla="*/ 148727 h 1996549"/>
              <a:gd name="connsiteX5454" fmla="*/ 1971151 w 1998270"/>
              <a:gd name="connsiteY5454" fmla="*/ 174993 h 1996549"/>
              <a:gd name="connsiteX5455" fmla="*/ 1970810 w 1998270"/>
              <a:gd name="connsiteY5455" fmla="*/ 174993 h 1996549"/>
              <a:gd name="connsiteX5456" fmla="*/ 1944714 w 1998270"/>
              <a:gd name="connsiteY5456" fmla="*/ 148557 h 1996549"/>
              <a:gd name="connsiteX5457" fmla="*/ 1944714 w 1998270"/>
              <a:gd name="connsiteY5457" fmla="*/ 148386 h 1996549"/>
              <a:gd name="connsiteX5458" fmla="*/ 1971151 w 1998270"/>
              <a:gd name="connsiteY5458" fmla="*/ 121949 h 1996549"/>
              <a:gd name="connsiteX5459" fmla="*/ 1540660 w 1998270"/>
              <a:gd name="connsiteY5459" fmla="*/ 121267 h 1996549"/>
              <a:gd name="connsiteX5460" fmla="*/ 1541001 w 1998270"/>
              <a:gd name="connsiteY5460" fmla="*/ 121267 h 1996549"/>
              <a:gd name="connsiteX5461" fmla="*/ 1567949 w 1998270"/>
              <a:gd name="connsiteY5461" fmla="*/ 148557 h 1996549"/>
              <a:gd name="connsiteX5462" fmla="*/ 1567949 w 1998270"/>
              <a:gd name="connsiteY5462" fmla="*/ 148727 h 1996549"/>
              <a:gd name="connsiteX5463" fmla="*/ 1540660 w 1998270"/>
              <a:gd name="connsiteY5463" fmla="*/ 175676 h 1996549"/>
              <a:gd name="connsiteX5464" fmla="*/ 1513542 w 1998270"/>
              <a:gd name="connsiteY5464" fmla="*/ 148557 h 1996549"/>
              <a:gd name="connsiteX5465" fmla="*/ 1513542 w 1998270"/>
              <a:gd name="connsiteY5465" fmla="*/ 148386 h 1996549"/>
              <a:gd name="connsiteX5466" fmla="*/ 1540660 w 1998270"/>
              <a:gd name="connsiteY5466" fmla="*/ 121267 h 1996549"/>
              <a:gd name="connsiteX5467" fmla="*/ 1602061 w 1998270"/>
              <a:gd name="connsiteY5467" fmla="*/ 120414 h 1996549"/>
              <a:gd name="connsiteX5468" fmla="*/ 1630203 w 1998270"/>
              <a:gd name="connsiteY5468" fmla="*/ 148557 h 1996549"/>
              <a:gd name="connsiteX5469" fmla="*/ 1630203 w 1998270"/>
              <a:gd name="connsiteY5469" fmla="*/ 148727 h 1996549"/>
              <a:gd name="connsiteX5470" fmla="*/ 1602061 w 1998270"/>
              <a:gd name="connsiteY5470" fmla="*/ 176528 h 1996549"/>
              <a:gd name="connsiteX5471" fmla="*/ 1601720 w 1998270"/>
              <a:gd name="connsiteY5471" fmla="*/ 176528 h 1996549"/>
              <a:gd name="connsiteX5472" fmla="*/ 1574089 w 1998270"/>
              <a:gd name="connsiteY5472" fmla="*/ 148557 h 1996549"/>
              <a:gd name="connsiteX5473" fmla="*/ 1574089 w 1998270"/>
              <a:gd name="connsiteY5473" fmla="*/ 148386 h 1996549"/>
              <a:gd name="connsiteX5474" fmla="*/ 1602061 w 1998270"/>
              <a:gd name="connsiteY5474" fmla="*/ 120414 h 1996549"/>
              <a:gd name="connsiteX5475" fmla="*/ 1664145 w 1998270"/>
              <a:gd name="connsiteY5475" fmla="*/ 119732 h 1996549"/>
              <a:gd name="connsiteX5476" fmla="*/ 1665014 w 1998270"/>
              <a:gd name="connsiteY5476" fmla="*/ 119750 h 1996549"/>
              <a:gd name="connsiteX5477" fmla="*/ 1692969 w 1998270"/>
              <a:gd name="connsiteY5477" fmla="*/ 149410 h 1996549"/>
              <a:gd name="connsiteX5478" fmla="*/ 1664145 w 1998270"/>
              <a:gd name="connsiteY5478" fmla="*/ 178064 h 1996549"/>
              <a:gd name="connsiteX5479" fmla="*/ 1663275 w 1998270"/>
              <a:gd name="connsiteY5479" fmla="*/ 178047 h 1996549"/>
              <a:gd name="connsiteX5480" fmla="*/ 1635491 w 1998270"/>
              <a:gd name="connsiteY5480" fmla="*/ 148557 h 1996549"/>
              <a:gd name="connsiteX5481" fmla="*/ 1635491 w 1998270"/>
              <a:gd name="connsiteY5481" fmla="*/ 148386 h 1996549"/>
              <a:gd name="connsiteX5482" fmla="*/ 1664145 w 1998270"/>
              <a:gd name="connsiteY5482" fmla="*/ 119732 h 1996549"/>
              <a:gd name="connsiteX5483" fmla="*/ 1724864 w 1998270"/>
              <a:gd name="connsiteY5483" fmla="*/ 119050 h 1996549"/>
              <a:gd name="connsiteX5484" fmla="*/ 1725205 w 1998270"/>
              <a:gd name="connsiteY5484" fmla="*/ 119050 h 1996549"/>
              <a:gd name="connsiteX5485" fmla="*/ 1754371 w 1998270"/>
              <a:gd name="connsiteY5485" fmla="*/ 148557 h 1996549"/>
              <a:gd name="connsiteX5486" fmla="*/ 1754371 w 1998270"/>
              <a:gd name="connsiteY5486" fmla="*/ 148728 h 1996549"/>
              <a:gd name="connsiteX5487" fmla="*/ 1724864 w 1998270"/>
              <a:gd name="connsiteY5487" fmla="*/ 177893 h 1996549"/>
              <a:gd name="connsiteX5488" fmla="*/ 1695528 w 1998270"/>
              <a:gd name="connsiteY5488" fmla="*/ 148557 h 1996549"/>
              <a:gd name="connsiteX5489" fmla="*/ 1695528 w 1998270"/>
              <a:gd name="connsiteY5489" fmla="*/ 148387 h 1996549"/>
              <a:gd name="connsiteX5490" fmla="*/ 1724864 w 1998270"/>
              <a:gd name="connsiteY5490" fmla="*/ 119050 h 1996549"/>
              <a:gd name="connsiteX5491" fmla="*/ 1786265 w 1998270"/>
              <a:gd name="connsiteY5491" fmla="*/ 118367 h 1996549"/>
              <a:gd name="connsiteX5492" fmla="*/ 1816454 w 1998270"/>
              <a:gd name="connsiteY5492" fmla="*/ 148556 h 1996549"/>
              <a:gd name="connsiteX5493" fmla="*/ 1816454 w 1998270"/>
              <a:gd name="connsiteY5493" fmla="*/ 148727 h 1996549"/>
              <a:gd name="connsiteX5494" fmla="*/ 1786265 w 1998270"/>
              <a:gd name="connsiteY5494" fmla="*/ 178575 h 1996549"/>
              <a:gd name="connsiteX5495" fmla="*/ 1756247 w 1998270"/>
              <a:gd name="connsiteY5495" fmla="*/ 148556 h 1996549"/>
              <a:gd name="connsiteX5496" fmla="*/ 1756247 w 1998270"/>
              <a:gd name="connsiteY5496" fmla="*/ 148386 h 1996549"/>
              <a:gd name="connsiteX5497" fmla="*/ 1786265 w 1998270"/>
              <a:gd name="connsiteY5497" fmla="*/ 118367 h 1996549"/>
              <a:gd name="connsiteX5498" fmla="*/ 1878367 w 1998270"/>
              <a:gd name="connsiteY5498" fmla="*/ 93637 h 1996549"/>
              <a:gd name="connsiteX5499" fmla="*/ 1850565 w 1998270"/>
              <a:gd name="connsiteY5499" fmla="*/ 118197 h 1996549"/>
              <a:gd name="connsiteX5500" fmla="*/ 1878367 w 1998270"/>
              <a:gd name="connsiteY5500" fmla="*/ 148216 h 1996549"/>
              <a:gd name="connsiteX5501" fmla="*/ 1904633 w 1998270"/>
              <a:gd name="connsiteY5501" fmla="*/ 118197 h 1996549"/>
              <a:gd name="connsiteX5502" fmla="*/ 1878367 w 1998270"/>
              <a:gd name="connsiteY5502" fmla="*/ 93637 h 1996549"/>
              <a:gd name="connsiteX5503" fmla="*/ 5628 w 1998270"/>
              <a:gd name="connsiteY5503" fmla="*/ 81527 h 1996549"/>
              <a:gd name="connsiteX5504" fmla="*/ 11257 w 1998270"/>
              <a:gd name="connsiteY5504" fmla="*/ 87156 h 1996549"/>
              <a:gd name="connsiteX5505" fmla="*/ 5628 w 1998270"/>
              <a:gd name="connsiteY5505" fmla="*/ 92784 h 1996549"/>
              <a:gd name="connsiteX5506" fmla="*/ 0 w 1998270"/>
              <a:gd name="connsiteY5506" fmla="*/ 87156 h 1996549"/>
              <a:gd name="connsiteX5507" fmla="*/ 5628 w 1998270"/>
              <a:gd name="connsiteY5507" fmla="*/ 81527 h 1996549"/>
              <a:gd name="connsiteX5508" fmla="*/ 67029 w 1998270"/>
              <a:gd name="connsiteY5508" fmla="*/ 79480 h 1996549"/>
              <a:gd name="connsiteX5509" fmla="*/ 74705 w 1998270"/>
              <a:gd name="connsiteY5509" fmla="*/ 87156 h 1996549"/>
              <a:gd name="connsiteX5510" fmla="*/ 67029 w 1998270"/>
              <a:gd name="connsiteY5510" fmla="*/ 94832 h 1996549"/>
              <a:gd name="connsiteX5511" fmla="*/ 59355 w 1998270"/>
              <a:gd name="connsiteY5511" fmla="*/ 87156 h 1996549"/>
              <a:gd name="connsiteX5512" fmla="*/ 67029 w 1998270"/>
              <a:gd name="connsiteY5512" fmla="*/ 79480 h 1996549"/>
              <a:gd name="connsiteX5513" fmla="*/ 129114 w 1998270"/>
              <a:gd name="connsiteY5513" fmla="*/ 78627 h 1996549"/>
              <a:gd name="connsiteX5514" fmla="*/ 137641 w 1998270"/>
              <a:gd name="connsiteY5514" fmla="*/ 87155 h 1996549"/>
              <a:gd name="connsiteX5515" fmla="*/ 129114 w 1998270"/>
              <a:gd name="connsiteY5515" fmla="*/ 95683 h 1996549"/>
              <a:gd name="connsiteX5516" fmla="*/ 120586 w 1998270"/>
              <a:gd name="connsiteY5516" fmla="*/ 87155 h 1996549"/>
              <a:gd name="connsiteX5517" fmla="*/ 129114 w 1998270"/>
              <a:gd name="connsiteY5517" fmla="*/ 78627 h 1996549"/>
              <a:gd name="connsiteX5518" fmla="*/ 189832 w 1998270"/>
              <a:gd name="connsiteY5518" fmla="*/ 77774 h 1996549"/>
              <a:gd name="connsiteX5519" fmla="*/ 190173 w 1998270"/>
              <a:gd name="connsiteY5519" fmla="*/ 77774 h 1996549"/>
              <a:gd name="connsiteX5520" fmla="*/ 199213 w 1998270"/>
              <a:gd name="connsiteY5520" fmla="*/ 87155 h 1996549"/>
              <a:gd name="connsiteX5521" fmla="*/ 189832 w 1998270"/>
              <a:gd name="connsiteY5521" fmla="*/ 96537 h 1996549"/>
              <a:gd name="connsiteX5522" fmla="*/ 180452 w 1998270"/>
              <a:gd name="connsiteY5522" fmla="*/ 87155 h 1996549"/>
              <a:gd name="connsiteX5523" fmla="*/ 189832 w 1998270"/>
              <a:gd name="connsiteY5523" fmla="*/ 77774 h 1996549"/>
              <a:gd name="connsiteX5524" fmla="*/ 251233 w 1998270"/>
              <a:gd name="connsiteY5524" fmla="*/ 76922 h 1996549"/>
              <a:gd name="connsiteX5525" fmla="*/ 261467 w 1998270"/>
              <a:gd name="connsiteY5525" fmla="*/ 87156 h 1996549"/>
              <a:gd name="connsiteX5526" fmla="*/ 251233 w 1998270"/>
              <a:gd name="connsiteY5526" fmla="*/ 97389 h 1996549"/>
              <a:gd name="connsiteX5527" fmla="*/ 241000 w 1998270"/>
              <a:gd name="connsiteY5527" fmla="*/ 87156 h 1996549"/>
              <a:gd name="connsiteX5528" fmla="*/ 251233 w 1998270"/>
              <a:gd name="connsiteY5528" fmla="*/ 76922 h 1996549"/>
              <a:gd name="connsiteX5529" fmla="*/ 374035 w 1998270"/>
              <a:gd name="connsiteY5529" fmla="*/ 75728 h 1996549"/>
              <a:gd name="connsiteX5530" fmla="*/ 385975 w 1998270"/>
              <a:gd name="connsiteY5530" fmla="*/ 87668 h 1996549"/>
              <a:gd name="connsiteX5531" fmla="*/ 374035 w 1998270"/>
              <a:gd name="connsiteY5531" fmla="*/ 99607 h 1996549"/>
              <a:gd name="connsiteX5532" fmla="*/ 362097 w 1998270"/>
              <a:gd name="connsiteY5532" fmla="*/ 87668 h 1996549"/>
              <a:gd name="connsiteX5533" fmla="*/ 374035 w 1998270"/>
              <a:gd name="connsiteY5533" fmla="*/ 75728 h 1996549"/>
              <a:gd name="connsiteX5534" fmla="*/ 312635 w 1998270"/>
              <a:gd name="connsiteY5534" fmla="*/ 75728 h 1996549"/>
              <a:gd name="connsiteX5535" fmla="*/ 323722 w 1998270"/>
              <a:gd name="connsiteY5535" fmla="*/ 86815 h 1996549"/>
              <a:gd name="connsiteX5536" fmla="*/ 312635 w 1998270"/>
              <a:gd name="connsiteY5536" fmla="*/ 97901 h 1996549"/>
              <a:gd name="connsiteX5537" fmla="*/ 301549 w 1998270"/>
              <a:gd name="connsiteY5537" fmla="*/ 86815 h 1996549"/>
              <a:gd name="connsiteX5538" fmla="*/ 312635 w 1998270"/>
              <a:gd name="connsiteY5538" fmla="*/ 75728 h 1996549"/>
              <a:gd name="connsiteX5539" fmla="*/ 436120 w 1998270"/>
              <a:gd name="connsiteY5539" fmla="*/ 74535 h 1996549"/>
              <a:gd name="connsiteX5540" fmla="*/ 448741 w 1998270"/>
              <a:gd name="connsiteY5540" fmla="*/ 87156 h 1996549"/>
              <a:gd name="connsiteX5541" fmla="*/ 436120 w 1998270"/>
              <a:gd name="connsiteY5541" fmla="*/ 99777 h 1996549"/>
              <a:gd name="connsiteX5542" fmla="*/ 423499 w 1998270"/>
              <a:gd name="connsiteY5542" fmla="*/ 87156 h 1996549"/>
              <a:gd name="connsiteX5543" fmla="*/ 436120 w 1998270"/>
              <a:gd name="connsiteY5543" fmla="*/ 74535 h 1996549"/>
              <a:gd name="connsiteX5544" fmla="*/ 496839 w 1998270"/>
              <a:gd name="connsiteY5544" fmla="*/ 73681 h 1996549"/>
              <a:gd name="connsiteX5545" fmla="*/ 510313 w 1998270"/>
              <a:gd name="connsiteY5545" fmla="*/ 87155 h 1996549"/>
              <a:gd name="connsiteX5546" fmla="*/ 496839 w 1998270"/>
              <a:gd name="connsiteY5546" fmla="*/ 100630 h 1996549"/>
              <a:gd name="connsiteX5547" fmla="*/ 483365 w 1998270"/>
              <a:gd name="connsiteY5547" fmla="*/ 87155 h 1996549"/>
              <a:gd name="connsiteX5548" fmla="*/ 496839 w 1998270"/>
              <a:gd name="connsiteY5548" fmla="*/ 73681 h 1996549"/>
              <a:gd name="connsiteX5549" fmla="*/ 558239 w 1998270"/>
              <a:gd name="connsiteY5549" fmla="*/ 72828 h 1996549"/>
              <a:gd name="connsiteX5550" fmla="*/ 558580 w 1998270"/>
              <a:gd name="connsiteY5550" fmla="*/ 72828 h 1996549"/>
              <a:gd name="connsiteX5551" fmla="*/ 572566 w 1998270"/>
              <a:gd name="connsiteY5551" fmla="*/ 87155 h 1996549"/>
              <a:gd name="connsiteX5552" fmla="*/ 558239 w 1998270"/>
              <a:gd name="connsiteY5552" fmla="*/ 101482 h 1996549"/>
              <a:gd name="connsiteX5553" fmla="*/ 543913 w 1998270"/>
              <a:gd name="connsiteY5553" fmla="*/ 87155 h 1996549"/>
              <a:gd name="connsiteX5554" fmla="*/ 558239 w 1998270"/>
              <a:gd name="connsiteY5554" fmla="*/ 72828 h 1996549"/>
              <a:gd name="connsiteX5555" fmla="*/ 619642 w 1998270"/>
              <a:gd name="connsiteY5555" fmla="*/ 71975 h 1996549"/>
              <a:gd name="connsiteX5556" fmla="*/ 634821 w 1998270"/>
              <a:gd name="connsiteY5556" fmla="*/ 87155 h 1996549"/>
              <a:gd name="connsiteX5557" fmla="*/ 634821 w 1998270"/>
              <a:gd name="connsiteY5557" fmla="*/ 87326 h 1996549"/>
              <a:gd name="connsiteX5558" fmla="*/ 619642 w 1998270"/>
              <a:gd name="connsiteY5558" fmla="*/ 102164 h 1996549"/>
              <a:gd name="connsiteX5559" fmla="*/ 619471 w 1998270"/>
              <a:gd name="connsiteY5559" fmla="*/ 102164 h 1996549"/>
              <a:gd name="connsiteX5560" fmla="*/ 604462 w 1998270"/>
              <a:gd name="connsiteY5560" fmla="*/ 87155 h 1996549"/>
              <a:gd name="connsiteX5561" fmla="*/ 619642 w 1998270"/>
              <a:gd name="connsiteY5561" fmla="*/ 71975 h 1996549"/>
              <a:gd name="connsiteX5562" fmla="*/ 681409 w 1998270"/>
              <a:gd name="connsiteY5562" fmla="*/ 70989 h 1996549"/>
              <a:gd name="connsiteX5563" fmla="*/ 697441 w 1998270"/>
              <a:gd name="connsiteY5563" fmla="*/ 87022 h 1996549"/>
              <a:gd name="connsiteX5564" fmla="*/ 681409 w 1998270"/>
              <a:gd name="connsiteY5564" fmla="*/ 103054 h 1996549"/>
              <a:gd name="connsiteX5565" fmla="*/ 665376 w 1998270"/>
              <a:gd name="connsiteY5565" fmla="*/ 87022 h 1996549"/>
              <a:gd name="connsiteX5566" fmla="*/ 681409 w 1998270"/>
              <a:gd name="connsiteY5566" fmla="*/ 70989 h 1996549"/>
              <a:gd name="connsiteX5567" fmla="*/ 743125 w 1998270"/>
              <a:gd name="connsiteY5567" fmla="*/ 70270 h 1996549"/>
              <a:gd name="connsiteX5568" fmla="*/ 760181 w 1998270"/>
              <a:gd name="connsiteY5568" fmla="*/ 87326 h 1996549"/>
              <a:gd name="connsiteX5569" fmla="*/ 743125 w 1998270"/>
              <a:gd name="connsiteY5569" fmla="*/ 104382 h 1996549"/>
              <a:gd name="connsiteX5570" fmla="*/ 726070 w 1998270"/>
              <a:gd name="connsiteY5570" fmla="*/ 87326 h 1996549"/>
              <a:gd name="connsiteX5571" fmla="*/ 743125 w 1998270"/>
              <a:gd name="connsiteY5571" fmla="*/ 70270 h 1996549"/>
              <a:gd name="connsiteX5572" fmla="*/ 803844 w 1998270"/>
              <a:gd name="connsiteY5572" fmla="*/ 69417 h 1996549"/>
              <a:gd name="connsiteX5573" fmla="*/ 820900 w 1998270"/>
              <a:gd name="connsiteY5573" fmla="*/ 86474 h 1996549"/>
              <a:gd name="connsiteX5574" fmla="*/ 803844 w 1998270"/>
              <a:gd name="connsiteY5574" fmla="*/ 103529 h 1996549"/>
              <a:gd name="connsiteX5575" fmla="*/ 786789 w 1998270"/>
              <a:gd name="connsiteY5575" fmla="*/ 86474 h 1996549"/>
              <a:gd name="connsiteX5576" fmla="*/ 803844 w 1998270"/>
              <a:gd name="connsiteY5576" fmla="*/ 69417 h 1996549"/>
              <a:gd name="connsiteX5577" fmla="*/ 865246 w 1998270"/>
              <a:gd name="connsiteY5577" fmla="*/ 68735 h 1996549"/>
              <a:gd name="connsiteX5578" fmla="*/ 883666 w 1998270"/>
              <a:gd name="connsiteY5578" fmla="*/ 87156 h 1996549"/>
              <a:gd name="connsiteX5579" fmla="*/ 883666 w 1998270"/>
              <a:gd name="connsiteY5579" fmla="*/ 87326 h 1996549"/>
              <a:gd name="connsiteX5580" fmla="*/ 865246 w 1998270"/>
              <a:gd name="connsiteY5580" fmla="*/ 105406 h 1996549"/>
              <a:gd name="connsiteX5581" fmla="*/ 846826 w 1998270"/>
              <a:gd name="connsiteY5581" fmla="*/ 87156 h 1996549"/>
              <a:gd name="connsiteX5582" fmla="*/ 865246 w 1998270"/>
              <a:gd name="connsiteY5582" fmla="*/ 68735 h 1996549"/>
              <a:gd name="connsiteX5583" fmla="*/ 927014 w 1998270"/>
              <a:gd name="connsiteY5583" fmla="*/ 67748 h 1996549"/>
              <a:gd name="connsiteX5584" fmla="*/ 946287 w 1998270"/>
              <a:gd name="connsiteY5584" fmla="*/ 87021 h 1996549"/>
              <a:gd name="connsiteX5585" fmla="*/ 927014 w 1998270"/>
              <a:gd name="connsiteY5585" fmla="*/ 106294 h 1996549"/>
              <a:gd name="connsiteX5586" fmla="*/ 907741 w 1998270"/>
              <a:gd name="connsiteY5586" fmla="*/ 87021 h 1996549"/>
              <a:gd name="connsiteX5587" fmla="*/ 927014 w 1998270"/>
              <a:gd name="connsiteY5587" fmla="*/ 67748 h 1996549"/>
              <a:gd name="connsiteX5588" fmla="*/ 988048 w 1998270"/>
              <a:gd name="connsiteY5588" fmla="*/ 67029 h 1996549"/>
              <a:gd name="connsiteX5589" fmla="*/ 1008175 w 1998270"/>
              <a:gd name="connsiteY5589" fmla="*/ 87155 h 1996549"/>
              <a:gd name="connsiteX5590" fmla="*/ 1008175 w 1998270"/>
              <a:gd name="connsiteY5590" fmla="*/ 87326 h 1996549"/>
              <a:gd name="connsiteX5591" fmla="*/ 988048 w 1998270"/>
              <a:gd name="connsiteY5591" fmla="*/ 107111 h 1996549"/>
              <a:gd name="connsiteX5592" fmla="*/ 987878 w 1998270"/>
              <a:gd name="connsiteY5592" fmla="*/ 107111 h 1996549"/>
              <a:gd name="connsiteX5593" fmla="*/ 967923 w 1998270"/>
              <a:gd name="connsiteY5593" fmla="*/ 87155 h 1996549"/>
              <a:gd name="connsiteX5594" fmla="*/ 988048 w 1998270"/>
              <a:gd name="connsiteY5594" fmla="*/ 67029 h 1996549"/>
              <a:gd name="connsiteX5595" fmla="*/ 1049817 w 1998270"/>
              <a:gd name="connsiteY5595" fmla="*/ 66042 h 1996549"/>
              <a:gd name="connsiteX5596" fmla="*/ 1070796 w 1998270"/>
              <a:gd name="connsiteY5596" fmla="*/ 87021 h 1996549"/>
              <a:gd name="connsiteX5597" fmla="*/ 1049817 w 1998270"/>
              <a:gd name="connsiteY5597" fmla="*/ 108000 h 1996549"/>
              <a:gd name="connsiteX5598" fmla="*/ 1028838 w 1998270"/>
              <a:gd name="connsiteY5598" fmla="*/ 87021 h 1996549"/>
              <a:gd name="connsiteX5599" fmla="*/ 1049817 w 1998270"/>
              <a:gd name="connsiteY5599" fmla="*/ 66042 h 1996549"/>
              <a:gd name="connsiteX5600" fmla="*/ 1110851 w 1998270"/>
              <a:gd name="connsiteY5600" fmla="*/ 65324 h 1996549"/>
              <a:gd name="connsiteX5601" fmla="*/ 1132683 w 1998270"/>
              <a:gd name="connsiteY5601" fmla="*/ 87156 h 1996549"/>
              <a:gd name="connsiteX5602" fmla="*/ 1132683 w 1998270"/>
              <a:gd name="connsiteY5602" fmla="*/ 87326 h 1996549"/>
              <a:gd name="connsiteX5603" fmla="*/ 1110851 w 1998270"/>
              <a:gd name="connsiteY5603" fmla="*/ 108817 h 1996549"/>
              <a:gd name="connsiteX5604" fmla="*/ 1089191 w 1998270"/>
              <a:gd name="connsiteY5604" fmla="*/ 87156 h 1996549"/>
              <a:gd name="connsiteX5605" fmla="*/ 1089191 w 1998270"/>
              <a:gd name="connsiteY5605" fmla="*/ 86986 h 1996549"/>
              <a:gd name="connsiteX5606" fmla="*/ 1110851 w 1998270"/>
              <a:gd name="connsiteY5606" fmla="*/ 65324 h 1996549"/>
              <a:gd name="connsiteX5607" fmla="*/ 1172253 w 1998270"/>
              <a:gd name="connsiteY5607" fmla="*/ 64642 h 1996549"/>
              <a:gd name="connsiteX5608" fmla="*/ 1194767 w 1998270"/>
              <a:gd name="connsiteY5608" fmla="*/ 87155 h 1996549"/>
              <a:gd name="connsiteX5609" fmla="*/ 1172253 w 1998270"/>
              <a:gd name="connsiteY5609" fmla="*/ 109498 h 1996549"/>
              <a:gd name="connsiteX5610" fmla="*/ 1149910 w 1998270"/>
              <a:gd name="connsiteY5610" fmla="*/ 87155 h 1996549"/>
              <a:gd name="connsiteX5611" fmla="*/ 1172253 w 1998270"/>
              <a:gd name="connsiteY5611" fmla="*/ 64642 h 1996549"/>
              <a:gd name="connsiteX5612" fmla="*/ 1233654 w 1998270"/>
              <a:gd name="connsiteY5612" fmla="*/ 63789 h 1996549"/>
              <a:gd name="connsiteX5613" fmla="*/ 1257020 w 1998270"/>
              <a:gd name="connsiteY5613" fmla="*/ 87156 h 1996549"/>
              <a:gd name="connsiteX5614" fmla="*/ 1257020 w 1998270"/>
              <a:gd name="connsiteY5614" fmla="*/ 87326 h 1996549"/>
              <a:gd name="connsiteX5615" fmla="*/ 1233654 w 1998270"/>
              <a:gd name="connsiteY5615" fmla="*/ 110352 h 1996549"/>
              <a:gd name="connsiteX5616" fmla="*/ 1210458 w 1998270"/>
              <a:gd name="connsiteY5616" fmla="*/ 87156 h 1996549"/>
              <a:gd name="connsiteX5617" fmla="*/ 1210458 w 1998270"/>
              <a:gd name="connsiteY5617" fmla="*/ 86985 h 1996549"/>
              <a:gd name="connsiteX5618" fmla="*/ 1233654 w 1998270"/>
              <a:gd name="connsiteY5618" fmla="*/ 63789 h 1996549"/>
              <a:gd name="connsiteX5619" fmla="*/ 1295055 w 1998270"/>
              <a:gd name="connsiteY5619" fmla="*/ 62936 h 1996549"/>
              <a:gd name="connsiteX5620" fmla="*/ 1295396 w 1998270"/>
              <a:gd name="connsiteY5620" fmla="*/ 62936 h 1996549"/>
              <a:gd name="connsiteX5621" fmla="*/ 1319275 w 1998270"/>
              <a:gd name="connsiteY5621" fmla="*/ 87156 h 1996549"/>
              <a:gd name="connsiteX5622" fmla="*/ 1319275 w 1998270"/>
              <a:gd name="connsiteY5622" fmla="*/ 87326 h 1996549"/>
              <a:gd name="connsiteX5623" fmla="*/ 1295055 w 1998270"/>
              <a:gd name="connsiteY5623" fmla="*/ 111205 h 1996549"/>
              <a:gd name="connsiteX5624" fmla="*/ 1271007 w 1998270"/>
              <a:gd name="connsiteY5624" fmla="*/ 87156 h 1996549"/>
              <a:gd name="connsiteX5625" fmla="*/ 1271007 w 1998270"/>
              <a:gd name="connsiteY5625" fmla="*/ 86985 h 1996549"/>
              <a:gd name="connsiteX5626" fmla="*/ 1295055 w 1998270"/>
              <a:gd name="connsiteY5626" fmla="*/ 62936 h 1996549"/>
              <a:gd name="connsiteX5627" fmla="*/ 1357138 w 1998270"/>
              <a:gd name="connsiteY5627" fmla="*/ 62083 h 1996549"/>
              <a:gd name="connsiteX5628" fmla="*/ 1382210 w 1998270"/>
              <a:gd name="connsiteY5628" fmla="*/ 87156 h 1996549"/>
              <a:gd name="connsiteX5629" fmla="*/ 1382210 w 1998270"/>
              <a:gd name="connsiteY5629" fmla="*/ 87326 h 1996549"/>
              <a:gd name="connsiteX5630" fmla="*/ 1357138 w 1998270"/>
              <a:gd name="connsiteY5630" fmla="*/ 112057 h 1996549"/>
              <a:gd name="connsiteX5631" fmla="*/ 1332237 w 1998270"/>
              <a:gd name="connsiteY5631" fmla="*/ 87156 h 1996549"/>
              <a:gd name="connsiteX5632" fmla="*/ 1332237 w 1998270"/>
              <a:gd name="connsiteY5632" fmla="*/ 86985 h 1996549"/>
              <a:gd name="connsiteX5633" fmla="*/ 1357138 w 1998270"/>
              <a:gd name="connsiteY5633" fmla="*/ 62083 h 1996549"/>
              <a:gd name="connsiteX5634" fmla="*/ 1417857 w 1998270"/>
              <a:gd name="connsiteY5634" fmla="*/ 61230 h 1996549"/>
              <a:gd name="connsiteX5635" fmla="*/ 1443782 w 1998270"/>
              <a:gd name="connsiteY5635" fmla="*/ 87155 h 1996549"/>
              <a:gd name="connsiteX5636" fmla="*/ 1417857 w 1998270"/>
              <a:gd name="connsiteY5636" fmla="*/ 112910 h 1996549"/>
              <a:gd name="connsiteX5637" fmla="*/ 1392103 w 1998270"/>
              <a:gd name="connsiteY5637" fmla="*/ 87155 h 1996549"/>
              <a:gd name="connsiteX5638" fmla="*/ 1392103 w 1998270"/>
              <a:gd name="connsiteY5638" fmla="*/ 86985 h 1996549"/>
              <a:gd name="connsiteX5639" fmla="*/ 1417857 w 1998270"/>
              <a:gd name="connsiteY5639" fmla="*/ 61230 h 1996549"/>
              <a:gd name="connsiteX5640" fmla="*/ 1479259 w 1998270"/>
              <a:gd name="connsiteY5640" fmla="*/ 60548 h 1996549"/>
              <a:gd name="connsiteX5641" fmla="*/ 1505866 w 1998270"/>
              <a:gd name="connsiteY5641" fmla="*/ 87156 h 1996549"/>
              <a:gd name="connsiteX5642" fmla="*/ 1505866 w 1998270"/>
              <a:gd name="connsiteY5642" fmla="*/ 87326 h 1996549"/>
              <a:gd name="connsiteX5643" fmla="*/ 1479259 w 1998270"/>
              <a:gd name="connsiteY5643" fmla="*/ 113592 h 1996549"/>
              <a:gd name="connsiteX5644" fmla="*/ 1478918 w 1998270"/>
              <a:gd name="connsiteY5644" fmla="*/ 113592 h 1996549"/>
              <a:gd name="connsiteX5645" fmla="*/ 1452822 w 1998270"/>
              <a:gd name="connsiteY5645" fmla="*/ 87156 h 1996549"/>
              <a:gd name="connsiteX5646" fmla="*/ 1452822 w 1998270"/>
              <a:gd name="connsiteY5646" fmla="*/ 86985 h 1996549"/>
              <a:gd name="connsiteX5647" fmla="*/ 1479259 w 1998270"/>
              <a:gd name="connsiteY5647" fmla="*/ 60548 h 1996549"/>
              <a:gd name="connsiteX5648" fmla="*/ 1971151 w 1998270"/>
              <a:gd name="connsiteY5648" fmla="*/ 60037 h 1996549"/>
              <a:gd name="connsiteX5649" fmla="*/ 1998270 w 1998270"/>
              <a:gd name="connsiteY5649" fmla="*/ 87155 h 1996549"/>
              <a:gd name="connsiteX5650" fmla="*/ 1971151 w 1998270"/>
              <a:gd name="connsiteY5650" fmla="*/ 114104 h 1996549"/>
              <a:gd name="connsiteX5651" fmla="*/ 1944203 w 1998270"/>
              <a:gd name="connsiteY5651" fmla="*/ 87155 h 1996549"/>
              <a:gd name="connsiteX5652" fmla="*/ 1971151 w 1998270"/>
              <a:gd name="connsiteY5652" fmla="*/ 60037 h 1996549"/>
              <a:gd name="connsiteX5653" fmla="*/ 1540660 w 1998270"/>
              <a:gd name="connsiteY5653" fmla="*/ 59695 h 1996549"/>
              <a:gd name="connsiteX5654" fmla="*/ 1568120 w 1998270"/>
              <a:gd name="connsiteY5654" fmla="*/ 87155 h 1996549"/>
              <a:gd name="connsiteX5655" fmla="*/ 1540660 w 1998270"/>
              <a:gd name="connsiteY5655" fmla="*/ 114445 h 1996549"/>
              <a:gd name="connsiteX5656" fmla="*/ 1513371 w 1998270"/>
              <a:gd name="connsiteY5656" fmla="*/ 87155 h 1996549"/>
              <a:gd name="connsiteX5657" fmla="*/ 1540660 w 1998270"/>
              <a:gd name="connsiteY5657" fmla="*/ 59695 h 1996549"/>
              <a:gd name="connsiteX5658" fmla="*/ 1664145 w 1998270"/>
              <a:gd name="connsiteY5658" fmla="*/ 58672 h 1996549"/>
              <a:gd name="connsiteX5659" fmla="*/ 1664486 w 1998270"/>
              <a:gd name="connsiteY5659" fmla="*/ 58672 h 1996549"/>
              <a:gd name="connsiteX5660" fmla="*/ 1693310 w 1998270"/>
              <a:gd name="connsiteY5660" fmla="*/ 87838 h 1996549"/>
              <a:gd name="connsiteX5661" fmla="*/ 1693310 w 1998270"/>
              <a:gd name="connsiteY5661" fmla="*/ 88010 h 1996549"/>
              <a:gd name="connsiteX5662" fmla="*/ 1664145 w 1998270"/>
              <a:gd name="connsiteY5662" fmla="*/ 116833 h 1996549"/>
              <a:gd name="connsiteX5663" fmla="*/ 1635150 w 1998270"/>
              <a:gd name="connsiteY5663" fmla="*/ 87838 h 1996549"/>
              <a:gd name="connsiteX5664" fmla="*/ 1635150 w 1998270"/>
              <a:gd name="connsiteY5664" fmla="*/ 87667 h 1996549"/>
              <a:gd name="connsiteX5665" fmla="*/ 1664145 w 1998270"/>
              <a:gd name="connsiteY5665" fmla="*/ 58672 h 1996549"/>
              <a:gd name="connsiteX5666" fmla="*/ 1602061 w 1998270"/>
              <a:gd name="connsiteY5666" fmla="*/ 58672 h 1996549"/>
              <a:gd name="connsiteX5667" fmla="*/ 1630374 w 1998270"/>
              <a:gd name="connsiteY5667" fmla="*/ 86985 h 1996549"/>
              <a:gd name="connsiteX5668" fmla="*/ 1630374 w 1998270"/>
              <a:gd name="connsiteY5668" fmla="*/ 87156 h 1996549"/>
              <a:gd name="connsiteX5669" fmla="*/ 1602061 w 1998270"/>
              <a:gd name="connsiteY5669" fmla="*/ 115127 h 1996549"/>
              <a:gd name="connsiteX5670" fmla="*/ 1573919 w 1998270"/>
              <a:gd name="connsiteY5670" fmla="*/ 86985 h 1996549"/>
              <a:gd name="connsiteX5671" fmla="*/ 1573919 w 1998270"/>
              <a:gd name="connsiteY5671" fmla="*/ 86815 h 1996549"/>
              <a:gd name="connsiteX5672" fmla="*/ 1602061 w 1998270"/>
              <a:gd name="connsiteY5672" fmla="*/ 58672 h 1996549"/>
              <a:gd name="connsiteX5673" fmla="*/ 1724864 w 1998270"/>
              <a:gd name="connsiteY5673" fmla="*/ 57307 h 1996549"/>
              <a:gd name="connsiteX5674" fmla="*/ 1754712 w 1998270"/>
              <a:gd name="connsiteY5674" fmla="*/ 87155 h 1996549"/>
              <a:gd name="connsiteX5675" fmla="*/ 1754712 w 1998270"/>
              <a:gd name="connsiteY5675" fmla="*/ 87326 h 1996549"/>
              <a:gd name="connsiteX5676" fmla="*/ 1724864 w 1998270"/>
              <a:gd name="connsiteY5676" fmla="*/ 116833 h 1996549"/>
              <a:gd name="connsiteX5677" fmla="*/ 1695187 w 1998270"/>
              <a:gd name="connsiteY5677" fmla="*/ 87155 h 1996549"/>
              <a:gd name="connsiteX5678" fmla="*/ 1695187 w 1998270"/>
              <a:gd name="connsiteY5678" fmla="*/ 86985 h 1996549"/>
              <a:gd name="connsiteX5679" fmla="*/ 1724864 w 1998270"/>
              <a:gd name="connsiteY5679" fmla="*/ 57307 h 1996549"/>
              <a:gd name="connsiteX5680" fmla="*/ 1909067 w 1998270"/>
              <a:gd name="connsiteY5680" fmla="*/ 55602 h 1996549"/>
              <a:gd name="connsiteX5681" fmla="*/ 1940621 w 1998270"/>
              <a:gd name="connsiteY5681" fmla="*/ 87156 h 1996549"/>
              <a:gd name="connsiteX5682" fmla="*/ 1913672 w 1998270"/>
              <a:gd name="connsiteY5682" fmla="*/ 118197 h 1996549"/>
              <a:gd name="connsiteX5683" fmla="*/ 1939939 w 1998270"/>
              <a:gd name="connsiteY5683" fmla="*/ 148557 h 1996549"/>
              <a:gd name="connsiteX5684" fmla="*/ 1909067 w 1998270"/>
              <a:gd name="connsiteY5684" fmla="*/ 179258 h 1996549"/>
              <a:gd name="connsiteX5685" fmla="*/ 1878367 w 1998270"/>
              <a:gd name="connsiteY5685" fmla="*/ 148898 h 1996549"/>
              <a:gd name="connsiteX5686" fmla="*/ 1847666 w 1998270"/>
              <a:gd name="connsiteY5686" fmla="*/ 179087 h 1996549"/>
              <a:gd name="connsiteX5687" fmla="*/ 1817136 w 1998270"/>
              <a:gd name="connsiteY5687" fmla="*/ 148557 h 1996549"/>
              <a:gd name="connsiteX5688" fmla="*/ 1844937 w 1998270"/>
              <a:gd name="connsiteY5688" fmla="*/ 118197 h 1996549"/>
              <a:gd name="connsiteX5689" fmla="*/ 1816624 w 1998270"/>
              <a:gd name="connsiteY5689" fmla="*/ 89885 h 1996549"/>
              <a:gd name="connsiteX5690" fmla="*/ 1786265 w 1998270"/>
              <a:gd name="connsiteY5690" fmla="*/ 117686 h 1996549"/>
              <a:gd name="connsiteX5691" fmla="*/ 1755735 w 1998270"/>
              <a:gd name="connsiteY5691" fmla="*/ 87156 h 1996549"/>
              <a:gd name="connsiteX5692" fmla="*/ 1755735 w 1998270"/>
              <a:gd name="connsiteY5692" fmla="*/ 86985 h 1996549"/>
              <a:gd name="connsiteX5693" fmla="*/ 1786265 w 1998270"/>
              <a:gd name="connsiteY5693" fmla="*/ 56456 h 1996549"/>
              <a:gd name="connsiteX5694" fmla="*/ 1816624 w 1998270"/>
              <a:gd name="connsiteY5694" fmla="*/ 84256 h 1996549"/>
              <a:gd name="connsiteX5695" fmla="*/ 1847666 w 1998270"/>
              <a:gd name="connsiteY5695" fmla="*/ 55773 h 1996549"/>
              <a:gd name="connsiteX5696" fmla="*/ 1878367 w 1998270"/>
              <a:gd name="connsiteY5696" fmla="*/ 80504 h 1996549"/>
              <a:gd name="connsiteX5697" fmla="*/ 1909067 w 1998270"/>
              <a:gd name="connsiteY5697" fmla="*/ 55602 h 1996549"/>
              <a:gd name="connsiteX5698" fmla="*/ 5628 w 1998270"/>
              <a:gd name="connsiteY5698" fmla="*/ 21319 h 1996549"/>
              <a:gd name="connsiteX5699" fmla="*/ 5969 w 1998270"/>
              <a:gd name="connsiteY5699" fmla="*/ 21319 h 1996549"/>
              <a:gd name="connsiteX5700" fmla="*/ 10062 w 1998270"/>
              <a:gd name="connsiteY5700" fmla="*/ 25755 h 1996549"/>
              <a:gd name="connsiteX5701" fmla="*/ 5628 w 1998270"/>
              <a:gd name="connsiteY5701" fmla="*/ 30189 h 1996549"/>
              <a:gd name="connsiteX5702" fmla="*/ 1194 w 1998270"/>
              <a:gd name="connsiteY5702" fmla="*/ 25755 h 1996549"/>
              <a:gd name="connsiteX5703" fmla="*/ 5628 w 1998270"/>
              <a:gd name="connsiteY5703" fmla="*/ 21319 h 1996549"/>
              <a:gd name="connsiteX5704" fmla="*/ 67029 w 1998270"/>
              <a:gd name="connsiteY5704" fmla="*/ 19614 h 1996549"/>
              <a:gd name="connsiteX5705" fmla="*/ 73170 w 1998270"/>
              <a:gd name="connsiteY5705" fmla="*/ 25756 h 1996549"/>
              <a:gd name="connsiteX5706" fmla="*/ 67029 w 1998270"/>
              <a:gd name="connsiteY5706" fmla="*/ 31894 h 1996549"/>
              <a:gd name="connsiteX5707" fmla="*/ 60890 w 1998270"/>
              <a:gd name="connsiteY5707" fmla="*/ 25756 h 1996549"/>
              <a:gd name="connsiteX5708" fmla="*/ 67029 w 1998270"/>
              <a:gd name="connsiteY5708" fmla="*/ 19614 h 1996549"/>
              <a:gd name="connsiteX5709" fmla="*/ 129113 w 1998270"/>
              <a:gd name="connsiteY5709" fmla="*/ 18932 h 1996549"/>
              <a:gd name="connsiteX5710" fmla="*/ 135935 w 1998270"/>
              <a:gd name="connsiteY5710" fmla="*/ 25756 h 1996549"/>
              <a:gd name="connsiteX5711" fmla="*/ 129113 w 1998270"/>
              <a:gd name="connsiteY5711" fmla="*/ 32577 h 1996549"/>
              <a:gd name="connsiteX5712" fmla="*/ 122291 w 1998270"/>
              <a:gd name="connsiteY5712" fmla="*/ 25756 h 1996549"/>
              <a:gd name="connsiteX5713" fmla="*/ 129113 w 1998270"/>
              <a:gd name="connsiteY5713" fmla="*/ 18932 h 1996549"/>
              <a:gd name="connsiteX5714" fmla="*/ 189832 w 1998270"/>
              <a:gd name="connsiteY5714" fmla="*/ 18249 h 1996549"/>
              <a:gd name="connsiteX5715" fmla="*/ 190173 w 1998270"/>
              <a:gd name="connsiteY5715" fmla="*/ 18249 h 1996549"/>
              <a:gd name="connsiteX5716" fmla="*/ 197337 w 1998270"/>
              <a:gd name="connsiteY5716" fmla="*/ 25755 h 1996549"/>
              <a:gd name="connsiteX5717" fmla="*/ 189832 w 1998270"/>
              <a:gd name="connsiteY5717" fmla="*/ 33258 h 1996549"/>
              <a:gd name="connsiteX5718" fmla="*/ 182328 w 1998270"/>
              <a:gd name="connsiteY5718" fmla="*/ 25755 h 1996549"/>
              <a:gd name="connsiteX5719" fmla="*/ 189832 w 1998270"/>
              <a:gd name="connsiteY5719" fmla="*/ 18249 h 1996549"/>
              <a:gd name="connsiteX5720" fmla="*/ 251234 w 1998270"/>
              <a:gd name="connsiteY5720" fmla="*/ 17567 h 1996549"/>
              <a:gd name="connsiteX5721" fmla="*/ 251575 w 1998270"/>
              <a:gd name="connsiteY5721" fmla="*/ 17567 h 1996549"/>
              <a:gd name="connsiteX5722" fmla="*/ 259421 w 1998270"/>
              <a:gd name="connsiteY5722" fmla="*/ 25755 h 1996549"/>
              <a:gd name="connsiteX5723" fmla="*/ 251234 w 1998270"/>
              <a:gd name="connsiteY5723" fmla="*/ 33942 h 1996549"/>
              <a:gd name="connsiteX5724" fmla="*/ 243047 w 1998270"/>
              <a:gd name="connsiteY5724" fmla="*/ 25755 h 1996549"/>
              <a:gd name="connsiteX5725" fmla="*/ 251234 w 1998270"/>
              <a:gd name="connsiteY5725" fmla="*/ 17567 h 1996549"/>
              <a:gd name="connsiteX5726" fmla="*/ 313001 w 1998270"/>
              <a:gd name="connsiteY5726" fmla="*/ 16751 h 1996549"/>
              <a:gd name="connsiteX5727" fmla="*/ 321870 w 1998270"/>
              <a:gd name="connsiteY5727" fmla="*/ 25620 h 1996549"/>
              <a:gd name="connsiteX5728" fmla="*/ 313001 w 1998270"/>
              <a:gd name="connsiteY5728" fmla="*/ 34489 h 1996549"/>
              <a:gd name="connsiteX5729" fmla="*/ 304132 w 1998270"/>
              <a:gd name="connsiteY5729" fmla="*/ 25620 h 1996549"/>
              <a:gd name="connsiteX5730" fmla="*/ 313001 w 1998270"/>
              <a:gd name="connsiteY5730" fmla="*/ 16751 h 1996549"/>
              <a:gd name="connsiteX5731" fmla="*/ 374036 w 1998270"/>
              <a:gd name="connsiteY5731" fmla="*/ 16203 h 1996549"/>
              <a:gd name="connsiteX5732" fmla="*/ 383588 w 1998270"/>
              <a:gd name="connsiteY5732" fmla="*/ 25756 h 1996549"/>
              <a:gd name="connsiteX5733" fmla="*/ 374036 w 1998270"/>
              <a:gd name="connsiteY5733" fmla="*/ 35307 h 1996549"/>
              <a:gd name="connsiteX5734" fmla="*/ 364485 w 1998270"/>
              <a:gd name="connsiteY5734" fmla="*/ 25756 h 1996549"/>
              <a:gd name="connsiteX5735" fmla="*/ 374036 w 1998270"/>
              <a:gd name="connsiteY5735" fmla="*/ 16203 h 1996549"/>
              <a:gd name="connsiteX5736" fmla="*/ 436119 w 1998270"/>
              <a:gd name="connsiteY5736" fmla="*/ 15520 h 1996549"/>
              <a:gd name="connsiteX5737" fmla="*/ 446353 w 1998270"/>
              <a:gd name="connsiteY5737" fmla="*/ 25755 h 1996549"/>
              <a:gd name="connsiteX5738" fmla="*/ 436119 w 1998270"/>
              <a:gd name="connsiteY5738" fmla="*/ 35987 h 1996549"/>
              <a:gd name="connsiteX5739" fmla="*/ 425886 w 1998270"/>
              <a:gd name="connsiteY5739" fmla="*/ 25755 h 1996549"/>
              <a:gd name="connsiteX5740" fmla="*/ 436119 w 1998270"/>
              <a:gd name="connsiteY5740" fmla="*/ 15520 h 1996549"/>
              <a:gd name="connsiteX5741" fmla="*/ 497205 w 1998270"/>
              <a:gd name="connsiteY5741" fmla="*/ 14875 h 1996549"/>
              <a:gd name="connsiteX5742" fmla="*/ 507950 w 1998270"/>
              <a:gd name="connsiteY5742" fmla="*/ 25620 h 1996549"/>
              <a:gd name="connsiteX5743" fmla="*/ 497205 w 1998270"/>
              <a:gd name="connsiteY5743" fmla="*/ 36366 h 1996549"/>
              <a:gd name="connsiteX5744" fmla="*/ 486460 w 1998270"/>
              <a:gd name="connsiteY5744" fmla="*/ 25620 h 1996549"/>
              <a:gd name="connsiteX5745" fmla="*/ 497205 w 1998270"/>
              <a:gd name="connsiteY5745" fmla="*/ 14875 h 1996549"/>
              <a:gd name="connsiteX5746" fmla="*/ 558240 w 1998270"/>
              <a:gd name="connsiteY5746" fmla="*/ 14327 h 1996549"/>
              <a:gd name="connsiteX5747" fmla="*/ 569667 w 1998270"/>
              <a:gd name="connsiteY5747" fmla="*/ 25755 h 1996549"/>
              <a:gd name="connsiteX5748" fmla="*/ 558240 w 1998270"/>
              <a:gd name="connsiteY5748" fmla="*/ 37183 h 1996549"/>
              <a:gd name="connsiteX5749" fmla="*/ 546813 w 1998270"/>
              <a:gd name="connsiteY5749" fmla="*/ 25755 h 1996549"/>
              <a:gd name="connsiteX5750" fmla="*/ 558240 w 1998270"/>
              <a:gd name="connsiteY5750" fmla="*/ 14327 h 1996549"/>
              <a:gd name="connsiteX5751" fmla="*/ 619642 w 1998270"/>
              <a:gd name="connsiteY5751" fmla="*/ 13645 h 1996549"/>
              <a:gd name="connsiteX5752" fmla="*/ 631751 w 1998270"/>
              <a:gd name="connsiteY5752" fmla="*/ 25755 h 1996549"/>
              <a:gd name="connsiteX5753" fmla="*/ 619642 w 1998270"/>
              <a:gd name="connsiteY5753" fmla="*/ 37865 h 1996549"/>
              <a:gd name="connsiteX5754" fmla="*/ 607532 w 1998270"/>
              <a:gd name="connsiteY5754" fmla="*/ 25755 h 1996549"/>
              <a:gd name="connsiteX5755" fmla="*/ 619642 w 1998270"/>
              <a:gd name="connsiteY5755" fmla="*/ 13645 h 1996549"/>
              <a:gd name="connsiteX5756" fmla="*/ 681409 w 1998270"/>
              <a:gd name="connsiteY5756" fmla="*/ 12828 h 1996549"/>
              <a:gd name="connsiteX5757" fmla="*/ 694201 w 1998270"/>
              <a:gd name="connsiteY5757" fmla="*/ 25620 h 1996549"/>
              <a:gd name="connsiteX5758" fmla="*/ 681409 w 1998270"/>
              <a:gd name="connsiteY5758" fmla="*/ 38412 h 1996549"/>
              <a:gd name="connsiteX5759" fmla="*/ 668617 w 1998270"/>
              <a:gd name="connsiteY5759" fmla="*/ 25620 h 1996549"/>
              <a:gd name="connsiteX5760" fmla="*/ 681409 w 1998270"/>
              <a:gd name="connsiteY5760" fmla="*/ 12828 h 1996549"/>
              <a:gd name="connsiteX5761" fmla="*/ 743126 w 1998270"/>
              <a:gd name="connsiteY5761" fmla="*/ 12281 h 1996549"/>
              <a:gd name="connsiteX5762" fmla="*/ 756600 w 1998270"/>
              <a:gd name="connsiteY5762" fmla="*/ 25756 h 1996549"/>
              <a:gd name="connsiteX5763" fmla="*/ 743126 w 1998270"/>
              <a:gd name="connsiteY5763" fmla="*/ 39229 h 1996549"/>
              <a:gd name="connsiteX5764" fmla="*/ 729652 w 1998270"/>
              <a:gd name="connsiteY5764" fmla="*/ 25756 h 1996549"/>
              <a:gd name="connsiteX5765" fmla="*/ 743126 w 1998270"/>
              <a:gd name="connsiteY5765" fmla="*/ 12281 h 1996549"/>
              <a:gd name="connsiteX5766" fmla="*/ 803845 w 1998270"/>
              <a:gd name="connsiteY5766" fmla="*/ 11598 h 1996549"/>
              <a:gd name="connsiteX5767" fmla="*/ 818001 w 1998270"/>
              <a:gd name="connsiteY5767" fmla="*/ 25756 h 1996549"/>
              <a:gd name="connsiteX5768" fmla="*/ 803845 w 1998270"/>
              <a:gd name="connsiteY5768" fmla="*/ 39911 h 1996549"/>
              <a:gd name="connsiteX5769" fmla="*/ 789689 w 1998270"/>
              <a:gd name="connsiteY5769" fmla="*/ 25756 h 1996549"/>
              <a:gd name="connsiteX5770" fmla="*/ 803845 w 1998270"/>
              <a:gd name="connsiteY5770" fmla="*/ 11598 h 1996549"/>
              <a:gd name="connsiteX5771" fmla="*/ 865246 w 1998270"/>
              <a:gd name="connsiteY5771" fmla="*/ 10915 h 1996549"/>
              <a:gd name="connsiteX5772" fmla="*/ 880085 w 1998270"/>
              <a:gd name="connsiteY5772" fmla="*/ 25755 h 1996549"/>
              <a:gd name="connsiteX5773" fmla="*/ 865246 w 1998270"/>
              <a:gd name="connsiteY5773" fmla="*/ 40593 h 1996549"/>
              <a:gd name="connsiteX5774" fmla="*/ 850408 w 1998270"/>
              <a:gd name="connsiteY5774" fmla="*/ 25755 h 1996549"/>
              <a:gd name="connsiteX5775" fmla="*/ 865246 w 1998270"/>
              <a:gd name="connsiteY5775" fmla="*/ 10915 h 1996549"/>
              <a:gd name="connsiteX5776" fmla="*/ 926648 w 1998270"/>
              <a:gd name="connsiteY5776" fmla="*/ 10745 h 1996549"/>
              <a:gd name="connsiteX5777" fmla="*/ 942168 w 1998270"/>
              <a:gd name="connsiteY5777" fmla="*/ 26266 h 1996549"/>
              <a:gd name="connsiteX5778" fmla="*/ 942168 w 1998270"/>
              <a:gd name="connsiteY5778" fmla="*/ 26438 h 1996549"/>
              <a:gd name="connsiteX5779" fmla="*/ 926648 w 1998270"/>
              <a:gd name="connsiteY5779" fmla="*/ 41617 h 1996549"/>
              <a:gd name="connsiteX5780" fmla="*/ 926477 w 1998270"/>
              <a:gd name="connsiteY5780" fmla="*/ 41617 h 1996549"/>
              <a:gd name="connsiteX5781" fmla="*/ 911127 w 1998270"/>
              <a:gd name="connsiteY5781" fmla="*/ 26266 h 1996549"/>
              <a:gd name="connsiteX5782" fmla="*/ 926648 w 1998270"/>
              <a:gd name="connsiteY5782" fmla="*/ 10745 h 1996549"/>
              <a:gd name="connsiteX5783" fmla="*/ 988048 w 1998270"/>
              <a:gd name="connsiteY5783" fmla="*/ 9380 h 1996549"/>
              <a:gd name="connsiteX5784" fmla="*/ 988390 w 1998270"/>
              <a:gd name="connsiteY5784" fmla="*/ 9380 h 1996549"/>
              <a:gd name="connsiteX5785" fmla="*/ 1004252 w 1998270"/>
              <a:gd name="connsiteY5785" fmla="*/ 25584 h 1996549"/>
              <a:gd name="connsiteX5786" fmla="*/ 1004252 w 1998270"/>
              <a:gd name="connsiteY5786" fmla="*/ 25755 h 1996549"/>
              <a:gd name="connsiteX5787" fmla="*/ 988048 w 1998270"/>
              <a:gd name="connsiteY5787" fmla="*/ 41617 h 1996549"/>
              <a:gd name="connsiteX5788" fmla="*/ 971846 w 1998270"/>
              <a:gd name="connsiteY5788" fmla="*/ 25584 h 1996549"/>
              <a:gd name="connsiteX5789" fmla="*/ 988048 w 1998270"/>
              <a:gd name="connsiteY5789" fmla="*/ 9380 h 1996549"/>
              <a:gd name="connsiteX5790" fmla="*/ 1110851 w 1998270"/>
              <a:gd name="connsiteY5790" fmla="*/ 8869 h 1996549"/>
              <a:gd name="connsiteX5791" fmla="*/ 1127907 w 1998270"/>
              <a:gd name="connsiteY5791" fmla="*/ 25925 h 1996549"/>
              <a:gd name="connsiteX5792" fmla="*/ 1110851 w 1998270"/>
              <a:gd name="connsiteY5792" fmla="*/ 42981 h 1996549"/>
              <a:gd name="connsiteX5793" fmla="*/ 1093796 w 1998270"/>
              <a:gd name="connsiteY5793" fmla="*/ 25925 h 1996549"/>
              <a:gd name="connsiteX5794" fmla="*/ 1110851 w 1998270"/>
              <a:gd name="connsiteY5794" fmla="*/ 8869 h 1996549"/>
              <a:gd name="connsiteX5795" fmla="*/ 1172253 w 1998270"/>
              <a:gd name="connsiteY5795" fmla="*/ 7676 h 1996549"/>
              <a:gd name="connsiteX5796" fmla="*/ 1172594 w 1998270"/>
              <a:gd name="connsiteY5796" fmla="*/ 7676 h 1996549"/>
              <a:gd name="connsiteX5797" fmla="*/ 1190332 w 1998270"/>
              <a:gd name="connsiteY5797" fmla="*/ 25756 h 1996549"/>
              <a:gd name="connsiteX5798" fmla="*/ 1190332 w 1998270"/>
              <a:gd name="connsiteY5798" fmla="*/ 25925 h 1996549"/>
              <a:gd name="connsiteX5799" fmla="*/ 1172253 w 1998270"/>
              <a:gd name="connsiteY5799" fmla="*/ 43663 h 1996549"/>
              <a:gd name="connsiteX5800" fmla="*/ 1154174 w 1998270"/>
              <a:gd name="connsiteY5800" fmla="*/ 25756 h 1996549"/>
              <a:gd name="connsiteX5801" fmla="*/ 1172253 w 1998270"/>
              <a:gd name="connsiteY5801" fmla="*/ 7676 h 1996549"/>
              <a:gd name="connsiteX5802" fmla="*/ 1050132 w 1998270"/>
              <a:gd name="connsiteY5802" fmla="*/ 7505 h 1996549"/>
              <a:gd name="connsiteX5803" fmla="*/ 1067188 w 1998270"/>
              <a:gd name="connsiteY5803" fmla="*/ 24560 h 1996549"/>
              <a:gd name="connsiteX5804" fmla="*/ 1050132 w 1998270"/>
              <a:gd name="connsiteY5804" fmla="*/ 41617 h 1996549"/>
              <a:gd name="connsiteX5805" fmla="*/ 1033077 w 1998270"/>
              <a:gd name="connsiteY5805" fmla="*/ 24560 h 1996549"/>
              <a:gd name="connsiteX5806" fmla="*/ 1050132 w 1998270"/>
              <a:gd name="connsiteY5806" fmla="*/ 7505 h 1996549"/>
              <a:gd name="connsiteX5807" fmla="*/ 1234021 w 1998270"/>
              <a:gd name="connsiteY5807" fmla="*/ 6859 h 1996549"/>
              <a:gd name="connsiteX5808" fmla="*/ 1252782 w 1998270"/>
              <a:gd name="connsiteY5808" fmla="*/ 25619 h 1996549"/>
              <a:gd name="connsiteX5809" fmla="*/ 1234021 w 1998270"/>
              <a:gd name="connsiteY5809" fmla="*/ 44382 h 1996549"/>
              <a:gd name="connsiteX5810" fmla="*/ 1215259 w 1998270"/>
              <a:gd name="connsiteY5810" fmla="*/ 25619 h 1996549"/>
              <a:gd name="connsiteX5811" fmla="*/ 1234021 w 1998270"/>
              <a:gd name="connsiteY5811" fmla="*/ 6859 h 1996549"/>
              <a:gd name="connsiteX5812" fmla="*/ 1295055 w 1998270"/>
              <a:gd name="connsiteY5812" fmla="*/ 6311 h 1996549"/>
              <a:gd name="connsiteX5813" fmla="*/ 1314499 w 1998270"/>
              <a:gd name="connsiteY5813" fmla="*/ 25755 h 1996549"/>
              <a:gd name="connsiteX5814" fmla="*/ 1314499 w 1998270"/>
              <a:gd name="connsiteY5814" fmla="*/ 25925 h 1996549"/>
              <a:gd name="connsiteX5815" fmla="*/ 1295055 w 1998270"/>
              <a:gd name="connsiteY5815" fmla="*/ 45027 h 1996549"/>
              <a:gd name="connsiteX5816" fmla="*/ 1294885 w 1998270"/>
              <a:gd name="connsiteY5816" fmla="*/ 45027 h 1996549"/>
              <a:gd name="connsiteX5817" fmla="*/ 1275612 w 1998270"/>
              <a:gd name="connsiteY5817" fmla="*/ 25755 h 1996549"/>
              <a:gd name="connsiteX5818" fmla="*/ 1295055 w 1998270"/>
              <a:gd name="connsiteY5818" fmla="*/ 6311 h 1996549"/>
              <a:gd name="connsiteX5819" fmla="*/ 1357138 w 1998270"/>
              <a:gd name="connsiteY5819" fmla="*/ 5628 h 1996549"/>
              <a:gd name="connsiteX5820" fmla="*/ 1377264 w 1998270"/>
              <a:gd name="connsiteY5820" fmla="*/ 25756 h 1996549"/>
              <a:gd name="connsiteX5821" fmla="*/ 1377264 w 1998270"/>
              <a:gd name="connsiteY5821" fmla="*/ 25925 h 1996549"/>
              <a:gd name="connsiteX5822" fmla="*/ 1357138 w 1998270"/>
              <a:gd name="connsiteY5822" fmla="*/ 45710 h 1996549"/>
              <a:gd name="connsiteX5823" fmla="*/ 1356968 w 1998270"/>
              <a:gd name="connsiteY5823" fmla="*/ 45710 h 1996549"/>
              <a:gd name="connsiteX5824" fmla="*/ 1337013 w 1998270"/>
              <a:gd name="connsiteY5824" fmla="*/ 25756 h 1996549"/>
              <a:gd name="connsiteX5825" fmla="*/ 1357138 w 1998270"/>
              <a:gd name="connsiteY5825" fmla="*/ 5628 h 1996549"/>
              <a:gd name="connsiteX5826" fmla="*/ 1417858 w 1998270"/>
              <a:gd name="connsiteY5826" fmla="*/ 4947 h 1996549"/>
              <a:gd name="connsiteX5827" fmla="*/ 1418199 w 1998270"/>
              <a:gd name="connsiteY5827" fmla="*/ 4947 h 1996549"/>
              <a:gd name="connsiteX5828" fmla="*/ 1438666 w 1998270"/>
              <a:gd name="connsiteY5828" fmla="*/ 25756 h 1996549"/>
              <a:gd name="connsiteX5829" fmla="*/ 1438666 w 1998270"/>
              <a:gd name="connsiteY5829" fmla="*/ 25925 h 1996549"/>
              <a:gd name="connsiteX5830" fmla="*/ 1417858 w 1998270"/>
              <a:gd name="connsiteY5830" fmla="*/ 46393 h 1996549"/>
              <a:gd name="connsiteX5831" fmla="*/ 1397050 w 1998270"/>
              <a:gd name="connsiteY5831" fmla="*/ 25756 h 1996549"/>
              <a:gd name="connsiteX5832" fmla="*/ 1417858 w 1998270"/>
              <a:gd name="connsiteY5832" fmla="*/ 4947 h 1996549"/>
              <a:gd name="connsiteX5833" fmla="*/ 1479259 w 1998270"/>
              <a:gd name="connsiteY5833" fmla="*/ 4435 h 1996549"/>
              <a:gd name="connsiteX5834" fmla="*/ 1500578 w 1998270"/>
              <a:gd name="connsiteY5834" fmla="*/ 25755 h 1996549"/>
              <a:gd name="connsiteX5835" fmla="*/ 1500578 w 1998270"/>
              <a:gd name="connsiteY5835" fmla="*/ 25925 h 1996549"/>
              <a:gd name="connsiteX5836" fmla="*/ 1479259 w 1998270"/>
              <a:gd name="connsiteY5836" fmla="*/ 46903 h 1996549"/>
              <a:gd name="connsiteX5837" fmla="*/ 1478918 w 1998270"/>
              <a:gd name="connsiteY5837" fmla="*/ 46903 h 1996549"/>
              <a:gd name="connsiteX5838" fmla="*/ 1458109 w 1998270"/>
              <a:gd name="connsiteY5838" fmla="*/ 25755 h 1996549"/>
              <a:gd name="connsiteX5839" fmla="*/ 1458109 w 1998270"/>
              <a:gd name="connsiteY5839" fmla="*/ 25584 h 1996549"/>
              <a:gd name="connsiteX5840" fmla="*/ 1479259 w 1998270"/>
              <a:gd name="connsiteY5840" fmla="*/ 4435 h 1996549"/>
              <a:gd name="connsiteX5841" fmla="*/ 1971151 w 1998270"/>
              <a:gd name="connsiteY5841" fmla="*/ 3923 h 1996549"/>
              <a:gd name="connsiteX5842" fmla="*/ 1992983 w 1998270"/>
              <a:gd name="connsiteY5842" fmla="*/ 25755 h 1996549"/>
              <a:gd name="connsiteX5843" fmla="*/ 1992983 w 1998270"/>
              <a:gd name="connsiteY5843" fmla="*/ 25925 h 1996549"/>
              <a:gd name="connsiteX5844" fmla="*/ 1971151 w 1998270"/>
              <a:gd name="connsiteY5844" fmla="*/ 47415 h 1996549"/>
              <a:gd name="connsiteX5845" fmla="*/ 1949491 w 1998270"/>
              <a:gd name="connsiteY5845" fmla="*/ 25755 h 1996549"/>
              <a:gd name="connsiteX5846" fmla="*/ 1949491 w 1998270"/>
              <a:gd name="connsiteY5846" fmla="*/ 25584 h 1996549"/>
              <a:gd name="connsiteX5847" fmla="*/ 1971151 w 1998270"/>
              <a:gd name="connsiteY5847" fmla="*/ 3923 h 1996549"/>
              <a:gd name="connsiteX5848" fmla="*/ 1540660 w 1998270"/>
              <a:gd name="connsiteY5848" fmla="*/ 3753 h 1996549"/>
              <a:gd name="connsiteX5849" fmla="*/ 1562662 w 1998270"/>
              <a:gd name="connsiteY5849" fmla="*/ 25756 h 1996549"/>
              <a:gd name="connsiteX5850" fmla="*/ 1562662 w 1998270"/>
              <a:gd name="connsiteY5850" fmla="*/ 25925 h 1996549"/>
              <a:gd name="connsiteX5851" fmla="*/ 1540660 w 1998270"/>
              <a:gd name="connsiteY5851" fmla="*/ 47586 h 1996549"/>
              <a:gd name="connsiteX5852" fmla="*/ 1518829 w 1998270"/>
              <a:gd name="connsiteY5852" fmla="*/ 25756 h 1996549"/>
              <a:gd name="connsiteX5853" fmla="*/ 1518829 w 1998270"/>
              <a:gd name="connsiteY5853" fmla="*/ 25584 h 1996549"/>
              <a:gd name="connsiteX5854" fmla="*/ 1540660 w 1998270"/>
              <a:gd name="connsiteY5854" fmla="*/ 3753 h 1996549"/>
              <a:gd name="connsiteX5855" fmla="*/ 1602427 w 1998270"/>
              <a:gd name="connsiteY5855" fmla="*/ 2937 h 1996549"/>
              <a:gd name="connsiteX5856" fmla="*/ 1625112 w 1998270"/>
              <a:gd name="connsiteY5856" fmla="*/ 25620 h 1996549"/>
              <a:gd name="connsiteX5857" fmla="*/ 1602427 w 1998270"/>
              <a:gd name="connsiteY5857" fmla="*/ 48305 h 1996549"/>
              <a:gd name="connsiteX5858" fmla="*/ 1579743 w 1998270"/>
              <a:gd name="connsiteY5858" fmla="*/ 25620 h 1996549"/>
              <a:gd name="connsiteX5859" fmla="*/ 1602427 w 1998270"/>
              <a:gd name="connsiteY5859" fmla="*/ 2937 h 1996549"/>
              <a:gd name="connsiteX5860" fmla="*/ 1664144 w 1998270"/>
              <a:gd name="connsiteY5860" fmla="*/ 2388 h 1996549"/>
              <a:gd name="connsiteX5861" fmla="*/ 1687511 w 1998270"/>
              <a:gd name="connsiteY5861" fmla="*/ 25755 h 1996549"/>
              <a:gd name="connsiteX5862" fmla="*/ 1687511 w 1998270"/>
              <a:gd name="connsiteY5862" fmla="*/ 25925 h 1996549"/>
              <a:gd name="connsiteX5863" fmla="*/ 1664144 w 1998270"/>
              <a:gd name="connsiteY5863" fmla="*/ 48951 h 1996549"/>
              <a:gd name="connsiteX5864" fmla="*/ 1640949 w 1998270"/>
              <a:gd name="connsiteY5864" fmla="*/ 25755 h 1996549"/>
              <a:gd name="connsiteX5865" fmla="*/ 1640949 w 1998270"/>
              <a:gd name="connsiteY5865" fmla="*/ 25584 h 1996549"/>
              <a:gd name="connsiteX5866" fmla="*/ 1664144 w 1998270"/>
              <a:gd name="connsiteY5866" fmla="*/ 2388 h 1996549"/>
              <a:gd name="connsiteX5867" fmla="*/ 1724864 w 1998270"/>
              <a:gd name="connsiteY5867" fmla="*/ 1706 h 1996549"/>
              <a:gd name="connsiteX5868" fmla="*/ 1748913 w 1998270"/>
              <a:gd name="connsiteY5868" fmla="*/ 25755 h 1996549"/>
              <a:gd name="connsiteX5869" fmla="*/ 1724864 w 1998270"/>
              <a:gd name="connsiteY5869" fmla="*/ 49633 h 1996549"/>
              <a:gd name="connsiteX5870" fmla="*/ 1700986 w 1998270"/>
              <a:gd name="connsiteY5870" fmla="*/ 25755 h 1996549"/>
              <a:gd name="connsiteX5871" fmla="*/ 1724864 w 1998270"/>
              <a:gd name="connsiteY5871" fmla="*/ 1706 h 1996549"/>
              <a:gd name="connsiteX5872" fmla="*/ 1786265 w 1998270"/>
              <a:gd name="connsiteY5872" fmla="*/ 1023 h 1996549"/>
              <a:gd name="connsiteX5873" fmla="*/ 1810996 w 1998270"/>
              <a:gd name="connsiteY5873" fmla="*/ 25756 h 1996549"/>
              <a:gd name="connsiteX5874" fmla="*/ 1810996 w 1998270"/>
              <a:gd name="connsiteY5874" fmla="*/ 25925 h 1996549"/>
              <a:gd name="connsiteX5875" fmla="*/ 1786265 w 1998270"/>
              <a:gd name="connsiteY5875" fmla="*/ 50315 h 1996549"/>
              <a:gd name="connsiteX5876" fmla="*/ 1785924 w 1998270"/>
              <a:gd name="connsiteY5876" fmla="*/ 50315 h 1996549"/>
              <a:gd name="connsiteX5877" fmla="*/ 1761704 w 1998270"/>
              <a:gd name="connsiteY5877" fmla="*/ 25756 h 1996549"/>
              <a:gd name="connsiteX5878" fmla="*/ 1761704 w 1998270"/>
              <a:gd name="connsiteY5878" fmla="*/ 25584 h 1996549"/>
              <a:gd name="connsiteX5879" fmla="*/ 1786265 w 1998270"/>
              <a:gd name="connsiteY5879" fmla="*/ 1023 h 1996549"/>
              <a:gd name="connsiteX5880" fmla="*/ 1847667 w 1998270"/>
              <a:gd name="connsiteY5880" fmla="*/ 511 h 1996549"/>
              <a:gd name="connsiteX5881" fmla="*/ 1872909 w 1998270"/>
              <a:gd name="connsiteY5881" fmla="*/ 25755 h 1996549"/>
              <a:gd name="connsiteX5882" fmla="*/ 1872909 w 1998270"/>
              <a:gd name="connsiteY5882" fmla="*/ 25925 h 1996549"/>
              <a:gd name="connsiteX5883" fmla="*/ 1847667 w 1998270"/>
              <a:gd name="connsiteY5883" fmla="*/ 50826 h 1996549"/>
              <a:gd name="connsiteX5884" fmla="*/ 1822595 w 1998270"/>
              <a:gd name="connsiteY5884" fmla="*/ 25755 h 1996549"/>
              <a:gd name="connsiteX5885" fmla="*/ 1822595 w 1998270"/>
              <a:gd name="connsiteY5885" fmla="*/ 25584 h 1996549"/>
              <a:gd name="connsiteX5886" fmla="*/ 1847667 w 1998270"/>
              <a:gd name="connsiteY5886" fmla="*/ 511 h 1996549"/>
              <a:gd name="connsiteX5887" fmla="*/ 1909067 w 1998270"/>
              <a:gd name="connsiteY5887" fmla="*/ 0 h 1996549"/>
              <a:gd name="connsiteX5888" fmla="*/ 1909409 w 1998270"/>
              <a:gd name="connsiteY5888" fmla="*/ 0 h 1996549"/>
              <a:gd name="connsiteX5889" fmla="*/ 1934822 w 1998270"/>
              <a:gd name="connsiteY5889" fmla="*/ 25756 h 1996549"/>
              <a:gd name="connsiteX5890" fmla="*/ 1934822 w 1998270"/>
              <a:gd name="connsiteY5890" fmla="*/ 25925 h 1996549"/>
              <a:gd name="connsiteX5891" fmla="*/ 1909067 w 1998270"/>
              <a:gd name="connsiteY5891" fmla="*/ 51339 h 1996549"/>
              <a:gd name="connsiteX5892" fmla="*/ 1883484 w 1998270"/>
              <a:gd name="connsiteY5892" fmla="*/ 25756 h 1996549"/>
              <a:gd name="connsiteX5893" fmla="*/ 1883484 w 1998270"/>
              <a:gd name="connsiteY5893" fmla="*/ 25584 h 1996549"/>
              <a:gd name="connsiteX5894" fmla="*/ 1909067 w 1998270"/>
              <a:gd name="connsiteY5894" fmla="*/ 0 h 1996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</a:cxnLst>
            <a:rect l="l" t="t" r="r" b="b"/>
            <a:pathLst>
              <a:path w="1998270" h="1996549">
                <a:moveTo>
                  <a:pt x="619642" y="1989726"/>
                </a:moveTo>
                <a:lnTo>
                  <a:pt x="620494" y="1990579"/>
                </a:lnTo>
                <a:cubicBezTo>
                  <a:pt x="620494" y="1991050"/>
                  <a:pt x="620119" y="1991432"/>
                  <a:pt x="619642" y="1991432"/>
                </a:cubicBezTo>
                <a:cubicBezTo>
                  <a:pt x="619198" y="1991364"/>
                  <a:pt x="618857" y="1991019"/>
                  <a:pt x="618789" y="1990579"/>
                </a:cubicBezTo>
                <a:cubicBezTo>
                  <a:pt x="618789" y="1990108"/>
                  <a:pt x="619164" y="1989726"/>
                  <a:pt x="619642" y="1989726"/>
                </a:cubicBezTo>
                <a:close/>
                <a:moveTo>
                  <a:pt x="681042" y="1989385"/>
                </a:moveTo>
                <a:cubicBezTo>
                  <a:pt x="681707" y="1989385"/>
                  <a:pt x="682236" y="1989919"/>
                  <a:pt x="682236" y="1990579"/>
                </a:cubicBezTo>
                <a:cubicBezTo>
                  <a:pt x="682236" y="1991239"/>
                  <a:pt x="681707" y="1991773"/>
                  <a:pt x="681042" y="1991773"/>
                </a:cubicBezTo>
                <a:cubicBezTo>
                  <a:pt x="680377" y="1991773"/>
                  <a:pt x="679849" y="1991239"/>
                  <a:pt x="679849" y="1990579"/>
                </a:cubicBezTo>
                <a:cubicBezTo>
                  <a:pt x="679849" y="1989919"/>
                  <a:pt x="680377" y="1989385"/>
                  <a:pt x="681042" y="1989385"/>
                </a:cubicBezTo>
                <a:close/>
                <a:moveTo>
                  <a:pt x="743126" y="1989044"/>
                </a:moveTo>
                <a:cubicBezTo>
                  <a:pt x="743978" y="1989044"/>
                  <a:pt x="744661" y="1989732"/>
                  <a:pt x="744661" y="1990579"/>
                </a:cubicBezTo>
                <a:cubicBezTo>
                  <a:pt x="744661" y="1991427"/>
                  <a:pt x="743978" y="1992115"/>
                  <a:pt x="743126" y="1992115"/>
                </a:cubicBezTo>
                <a:cubicBezTo>
                  <a:pt x="742273" y="1992115"/>
                  <a:pt x="741591" y="1991427"/>
                  <a:pt x="741591" y="1990579"/>
                </a:cubicBezTo>
                <a:cubicBezTo>
                  <a:pt x="741591" y="1989732"/>
                  <a:pt x="742273" y="1989044"/>
                  <a:pt x="743126" y="1989044"/>
                </a:cubicBezTo>
                <a:close/>
                <a:moveTo>
                  <a:pt x="803844" y="1988703"/>
                </a:moveTo>
                <a:cubicBezTo>
                  <a:pt x="804885" y="1988703"/>
                  <a:pt x="805721" y="1989543"/>
                  <a:pt x="805721" y="1990580"/>
                </a:cubicBezTo>
                <a:cubicBezTo>
                  <a:pt x="805721" y="1991617"/>
                  <a:pt x="804885" y="1992456"/>
                  <a:pt x="803844" y="1992456"/>
                </a:cubicBezTo>
                <a:cubicBezTo>
                  <a:pt x="802804" y="1992456"/>
                  <a:pt x="801969" y="1991617"/>
                  <a:pt x="801969" y="1990580"/>
                </a:cubicBezTo>
                <a:cubicBezTo>
                  <a:pt x="801969" y="1989543"/>
                  <a:pt x="802804" y="1988703"/>
                  <a:pt x="803844" y="1988703"/>
                </a:cubicBezTo>
                <a:close/>
                <a:moveTo>
                  <a:pt x="865246" y="1988362"/>
                </a:moveTo>
                <a:cubicBezTo>
                  <a:pt x="866474" y="1988362"/>
                  <a:pt x="867463" y="1989355"/>
                  <a:pt x="867463" y="1990580"/>
                </a:cubicBezTo>
                <a:cubicBezTo>
                  <a:pt x="867463" y="1991804"/>
                  <a:pt x="866474" y="1992797"/>
                  <a:pt x="865246" y="1992797"/>
                </a:cubicBezTo>
                <a:cubicBezTo>
                  <a:pt x="864018" y="1992797"/>
                  <a:pt x="863029" y="1991804"/>
                  <a:pt x="863029" y="1990580"/>
                </a:cubicBezTo>
                <a:cubicBezTo>
                  <a:pt x="863029" y="1989355"/>
                  <a:pt x="864018" y="1988362"/>
                  <a:pt x="865246" y="1988362"/>
                </a:cubicBezTo>
                <a:close/>
                <a:moveTo>
                  <a:pt x="926647" y="1988021"/>
                </a:moveTo>
                <a:cubicBezTo>
                  <a:pt x="926767" y="1988012"/>
                  <a:pt x="926886" y="1988012"/>
                  <a:pt x="927005" y="1988021"/>
                </a:cubicBezTo>
                <a:cubicBezTo>
                  <a:pt x="928319" y="1988118"/>
                  <a:pt x="929308" y="1989264"/>
                  <a:pt x="929206" y="1990579"/>
                </a:cubicBezTo>
                <a:cubicBezTo>
                  <a:pt x="929206" y="1991991"/>
                  <a:pt x="928063" y="1993138"/>
                  <a:pt x="926647" y="1993138"/>
                </a:cubicBezTo>
                <a:cubicBezTo>
                  <a:pt x="925232" y="1993138"/>
                  <a:pt x="924089" y="1991991"/>
                  <a:pt x="924089" y="1990579"/>
                </a:cubicBezTo>
                <a:cubicBezTo>
                  <a:pt x="924089" y="1989167"/>
                  <a:pt x="925232" y="1988021"/>
                  <a:pt x="926647" y="1988021"/>
                </a:cubicBezTo>
                <a:close/>
                <a:moveTo>
                  <a:pt x="988049" y="1987681"/>
                </a:moveTo>
                <a:cubicBezTo>
                  <a:pt x="988168" y="1987674"/>
                  <a:pt x="988288" y="1987674"/>
                  <a:pt x="988407" y="1987681"/>
                </a:cubicBezTo>
                <a:cubicBezTo>
                  <a:pt x="989908" y="1987778"/>
                  <a:pt x="991051" y="1989076"/>
                  <a:pt x="990949" y="1990580"/>
                </a:cubicBezTo>
                <a:cubicBezTo>
                  <a:pt x="990949" y="1992182"/>
                  <a:pt x="989652" y="1993480"/>
                  <a:pt x="988049" y="1993480"/>
                </a:cubicBezTo>
                <a:cubicBezTo>
                  <a:pt x="986480" y="1993394"/>
                  <a:pt x="985235" y="1992146"/>
                  <a:pt x="985150" y="1990580"/>
                </a:cubicBezTo>
                <a:cubicBezTo>
                  <a:pt x="985150" y="1988979"/>
                  <a:pt x="986446" y="1987681"/>
                  <a:pt x="988049" y="1987681"/>
                </a:cubicBezTo>
                <a:close/>
                <a:moveTo>
                  <a:pt x="1050132" y="1987340"/>
                </a:moveTo>
                <a:cubicBezTo>
                  <a:pt x="1050251" y="1987333"/>
                  <a:pt x="1050371" y="1987333"/>
                  <a:pt x="1050490" y="1987340"/>
                </a:cubicBezTo>
                <a:cubicBezTo>
                  <a:pt x="1052179" y="1987437"/>
                  <a:pt x="1053475" y="1988888"/>
                  <a:pt x="1053373" y="1990580"/>
                </a:cubicBezTo>
                <a:cubicBezTo>
                  <a:pt x="1053373" y="1992369"/>
                  <a:pt x="1051923" y="1993821"/>
                  <a:pt x="1050132" y="1993821"/>
                </a:cubicBezTo>
                <a:cubicBezTo>
                  <a:pt x="1048376" y="1993736"/>
                  <a:pt x="1046977" y="1992334"/>
                  <a:pt x="1046892" y="1990580"/>
                </a:cubicBezTo>
                <a:cubicBezTo>
                  <a:pt x="1046892" y="1988791"/>
                  <a:pt x="1048341" y="1987340"/>
                  <a:pt x="1050132" y="1987340"/>
                </a:cubicBezTo>
                <a:close/>
                <a:moveTo>
                  <a:pt x="1110851" y="1987168"/>
                </a:moveTo>
                <a:cubicBezTo>
                  <a:pt x="1112727" y="1987168"/>
                  <a:pt x="1114262" y="1988695"/>
                  <a:pt x="1114262" y="1990580"/>
                </a:cubicBezTo>
                <a:cubicBezTo>
                  <a:pt x="1114262" y="1992464"/>
                  <a:pt x="1112727" y="1993991"/>
                  <a:pt x="1110851" y="1993991"/>
                </a:cubicBezTo>
                <a:cubicBezTo>
                  <a:pt x="1108975" y="1993991"/>
                  <a:pt x="1107440" y="1992464"/>
                  <a:pt x="1107440" y="1990580"/>
                </a:cubicBezTo>
                <a:cubicBezTo>
                  <a:pt x="1107440" y="1988695"/>
                  <a:pt x="1108975" y="1987168"/>
                  <a:pt x="1110851" y="1987168"/>
                </a:cubicBezTo>
                <a:close/>
                <a:moveTo>
                  <a:pt x="1172253" y="1986827"/>
                </a:moveTo>
                <a:cubicBezTo>
                  <a:pt x="1174317" y="1986827"/>
                  <a:pt x="1176005" y="1988507"/>
                  <a:pt x="1176005" y="1990580"/>
                </a:cubicBezTo>
                <a:cubicBezTo>
                  <a:pt x="1176005" y="1992652"/>
                  <a:pt x="1174317" y="1994332"/>
                  <a:pt x="1172253" y="1994332"/>
                </a:cubicBezTo>
                <a:cubicBezTo>
                  <a:pt x="1170189" y="1994332"/>
                  <a:pt x="1168501" y="1992652"/>
                  <a:pt x="1168501" y="1990580"/>
                </a:cubicBezTo>
                <a:cubicBezTo>
                  <a:pt x="1168501" y="1988507"/>
                  <a:pt x="1170189" y="1986827"/>
                  <a:pt x="1172253" y="1986827"/>
                </a:cubicBezTo>
                <a:close/>
                <a:moveTo>
                  <a:pt x="1234020" y="1986522"/>
                </a:moveTo>
                <a:cubicBezTo>
                  <a:pt x="1236186" y="1986522"/>
                  <a:pt x="1237943" y="1988278"/>
                  <a:pt x="1237943" y="1990445"/>
                </a:cubicBezTo>
                <a:cubicBezTo>
                  <a:pt x="1237943" y="1992611"/>
                  <a:pt x="1236186" y="1994368"/>
                  <a:pt x="1234020" y="1994368"/>
                </a:cubicBezTo>
                <a:cubicBezTo>
                  <a:pt x="1231853" y="1994368"/>
                  <a:pt x="1230097" y="1992611"/>
                  <a:pt x="1230097" y="1990445"/>
                </a:cubicBezTo>
                <a:cubicBezTo>
                  <a:pt x="1230097" y="1988278"/>
                  <a:pt x="1231853" y="1986522"/>
                  <a:pt x="1234020" y="1986522"/>
                </a:cubicBezTo>
                <a:close/>
                <a:moveTo>
                  <a:pt x="1664145" y="1985975"/>
                </a:moveTo>
                <a:cubicBezTo>
                  <a:pt x="1664264" y="1985972"/>
                  <a:pt x="1664384" y="1985972"/>
                  <a:pt x="1664486" y="1985975"/>
                </a:cubicBezTo>
                <a:cubicBezTo>
                  <a:pt x="1667215" y="1986071"/>
                  <a:pt x="1669364" y="1988361"/>
                  <a:pt x="1669262" y="1991092"/>
                </a:cubicBezTo>
                <a:cubicBezTo>
                  <a:pt x="1669262" y="1993918"/>
                  <a:pt x="1666976" y="1996209"/>
                  <a:pt x="1664145" y="1996209"/>
                </a:cubicBezTo>
                <a:cubicBezTo>
                  <a:pt x="1661365" y="1996120"/>
                  <a:pt x="1659113" y="1993880"/>
                  <a:pt x="1659029" y="1991092"/>
                </a:cubicBezTo>
                <a:cubicBezTo>
                  <a:pt x="1659029" y="1988266"/>
                  <a:pt x="1661314" y="1985975"/>
                  <a:pt x="1664145" y="1985975"/>
                </a:cubicBezTo>
                <a:close/>
                <a:moveTo>
                  <a:pt x="1602061" y="1985975"/>
                </a:moveTo>
                <a:cubicBezTo>
                  <a:pt x="1602181" y="1985972"/>
                  <a:pt x="1602300" y="1985972"/>
                  <a:pt x="1602403" y="1985975"/>
                </a:cubicBezTo>
                <a:cubicBezTo>
                  <a:pt x="1605132" y="1986071"/>
                  <a:pt x="1607280" y="1988361"/>
                  <a:pt x="1607178" y="1991092"/>
                </a:cubicBezTo>
                <a:cubicBezTo>
                  <a:pt x="1607178" y="1993918"/>
                  <a:pt x="1604893" y="1996209"/>
                  <a:pt x="1602061" y="1996209"/>
                </a:cubicBezTo>
                <a:cubicBezTo>
                  <a:pt x="1599281" y="1996120"/>
                  <a:pt x="1597030" y="1993880"/>
                  <a:pt x="1596945" y="1991092"/>
                </a:cubicBezTo>
                <a:cubicBezTo>
                  <a:pt x="1596945" y="1988266"/>
                  <a:pt x="1599230" y="1985975"/>
                  <a:pt x="1602061" y="1985975"/>
                </a:cubicBezTo>
                <a:close/>
                <a:moveTo>
                  <a:pt x="1971151" y="1985974"/>
                </a:moveTo>
                <a:cubicBezTo>
                  <a:pt x="1973693" y="1985974"/>
                  <a:pt x="1975756" y="1988036"/>
                  <a:pt x="1975756" y="1990580"/>
                </a:cubicBezTo>
                <a:cubicBezTo>
                  <a:pt x="1975756" y="1993123"/>
                  <a:pt x="1973693" y="1995185"/>
                  <a:pt x="1971151" y="1995185"/>
                </a:cubicBezTo>
                <a:cubicBezTo>
                  <a:pt x="1968610" y="1995185"/>
                  <a:pt x="1966547" y="1993123"/>
                  <a:pt x="1966547" y="1990580"/>
                </a:cubicBezTo>
                <a:cubicBezTo>
                  <a:pt x="1966547" y="1988036"/>
                  <a:pt x="1968610" y="1985974"/>
                  <a:pt x="1971151" y="1985974"/>
                </a:cubicBezTo>
                <a:close/>
                <a:moveTo>
                  <a:pt x="1909068" y="1985974"/>
                </a:moveTo>
                <a:cubicBezTo>
                  <a:pt x="1911985" y="1985974"/>
                  <a:pt x="1914356" y="1988342"/>
                  <a:pt x="1914356" y="1991262"/>
                </a:cubicBezTo>
                <a:cubicBezTo>
                  <a:pt x="1914356" y="1994182"/>
                  <a:pt x="1911985" y="1996549"/>
                  <a:pt x="1909068" y="1996549"/>
                </a:cubicBezTo>
                <a:cubicBezTo>
                  <a:pt x="1906151" y="1996549"/>
                  <a:pt x="1903781" y="1994182"/>
                  <a:pt x="1903781" y="1991262"/>
                </a:cubicBezTo>
                <a:cubicBezTo>
                  <a:pt x="1903781" y="1988342"/>
                  <a:pt x="1906151" y="1985974"/>
                  <a:pt x="1909068" y="1985974"/>
                </a:cubicBezTo>
                <a:close/>
                <a:moveTo>
                  <a:pt x="1847667" y="1985974"/>
                </a:moveTo>
                <a:cubicBezTo>
                  <a:pt x="1850583" y="1985974"/>
                  <a:pt x="1852954" y="1988342"/>
                  <a:pt x="1852954" y="1991262"/>
                </a:cubicBezTo>
                <a:cubicBezTo>
                  <a:pt x="1852954" y="1994182"/>
                  <a:pt x="1850583" y="1996549"/>
                  <a:pt x="1847667" y="1996549"/>
                </a:cubicBezTo>
                <a:cubicBezTo>
                  <a:pt x="1844750" y="1996549"/>
                  <a:pt x="1842380" y="1994182"/>
                  <a:pt x="1842380" y="1991262"/>
                </a:cubicBezTo>
                <a:cubicBezTo>
                  <a:pt x="1842380" y="1988342"/>
                  <a:pt x="1844750" y="1985974"/>
                  <a:pt x="1847667" y="1985974"/>
                </a:cubicBezTo>
                <a:close/>
                <a:moveTo>
                  <a:pt x="1786265" y="1985974"/>
                </a:moveTo>
                <a:cubicBezTo>
                  <a:pt x="1789181" y="1985974"/>
                  <a:pt x="1791552" y="1988342"/>
                  <a:pt x="1791552" y="1991262"/>
                </a:cubicBezTo>
                <a:cubicBezTo>
                  <a:pt x="1791552" y="1994182"/>
                  <a:pt x="1789181" y="1996549"/>
                  <a:pt x="1786265" y="1996549"/>
                </a:cubicBezTo>
                <a:cubicBezTo>
                  <a:pt x="1783348" y="1996549"/>
                  <a:pt x="1780978" y="1994182"/>
                  <a:pt x="1780978" y="1991262"/>
                </a:cubicBezTo>
                <a:cubicBezTo>
                  <a:pt x="1780978" y="1988342"/>
                  <a:pt x="1783348" y="1985974"/>
                  <a:pt x="1786265" y="1985974"/>
                </a:cubicBezTo>
                <a:close/>
                <a:moveTo>
                  <a:pt x="1724864" y="1985974"/>
                </a:moveTo>
                <a:cubicBezTo>
                  <a:pt x="1727780" y="1985974"/>
                  <a:pt x="1730151" y="1988342"/>
                  <a:pt x="1730151" y="1991262"/>
                </a:cubicBezTo>
                <a:cubicBezTo>
                  <a:pt x="1730151" y="1994182"/>
                  <a:pt x="1727780" y="1996549"/>
                  <a:pt x="1724864" y="1996549"/>
                </a:cubicBezTo>
                <a:cubicBezTo>
                  <a:pt x="1721947" y="1996549"/>
                  <a:pt x="1719577" y="1994182"/>
                  <a:pt x="1719577" y="1991262"/>
                </a:cubicBezTo>
                <a:cubicBezTo>
                  <a:pt x="1719577" y="1988342"/>
                  <a:pt x="1721947" y="1985974"/>
                  <a:pt x="1724864" y="1985974"/>
                </a:cubicBezTo>
                <a:close/>
                <a:moveTo>
                  <a:pt x="1479259" y="1985974"/>
                </a:moveTo>
                <a:cubicBezTo>
                  <a:pt x="1479378" y="1985969"/>
                  <a:pt x="1479498" y="1985969"/>
                  <a:pt x="1479600" y="1985974"/>
                </a:cubicBezTo>
                <a:cubicBezTo>
                  <a:pt x="1482142" y="1986070"/>
                  <a:pt x="1484137" y="1988209"/>
                  <a:pt x="1484035" y="1990750"/>
                </a:cubicBezTo>
                <a:cubicBezTo>
                  <a:pt x="1484035" y="1993387"/>
                  <a:pt x="1481903" y="1995526"/>
                  <a:pt x="1479259" y="1995526"/>
                </a:cubicBezTo>
                <a:cubicBezTo>
                  <a:pt x="1476667" y="1995437"/>
                  <a:pt x="1474569" y="1993349"/>
                  <a:pt x="1474484" y="1990750"/>
                </a:cubicBezTo>
                <a:cubicBezTo>
                  <a:pt x="1474484" y="1988113"/>
                  <a:pt x="1476616" y="1985974"/>
                  <a:pt x="1479259" y="1985974"/>
                </a:cubicBezTo>
                <a:close/>
                <a:moveTo>
                  <a:pt x="1417857" y="1985974"/>
                </a:moveTo>
                <a:cubicBezTo>
                  <a:pt x="1420399" y="1985974"/>
                  <a:pt x="1422462" y="1988036"/>
                  <a:pt x="1422462" y="1990580"/>
                </a:cubicBezTo>
                <a:cubicBezTo>
                  <a:pt x="1422462" y="1993123"/>
                  <a:pt x="1420399" y="1995185"/>
                  <a:pt x="1417857" y="1995185"/>
                </a:cubicBezTo>
                <a:cubicBezTo>
                  <a:pt x="1415316" y="1995185"/>
                  <a:pt x="1413253" y="1993123"/>
                  <a:pt x="1413253" y="1990580"/>
                </a:cubicBezTo>
                <a:cubicBezTo>
                  <a:pt x="1413253" y="1988036"/>
                  <a:pt x="1415316" y="1985974"/>
                  <a:pt x="1417857" y="1985974"/>
                </a:cubicBezTo>
                <a:close/>
                <a:moveTo>
                  <a:pt x="1357138" y="1985974"/>
                </a:moveTo>
                <a:cubicBezTo>
                  <a:pt x="1357257" y="1985969"/>
                  <a:pt x="1357377" y="1985969"/>
                  <a:pt x="1357479" y="1985974"/>
                </a:cubicBezTo>
                <a:cubicBezTo>
                  <a:pt x="1359833" y="1986070"/>
                  <a:pt x="1361675" y="1988055"/>
                  <a:pt x="1361573" y="1990409"/>
                </a:cubicBezTo>
                <a:cubicBezTo>
                  <a:pt x="1361573" y="1992858"/>
                  <a:pt x="1359595" y="1994843"/>
                  <a:pt x="1357138" y="1994843"/>
                </a:cubicBezTo>
                <a:cubicBezTo>
                  <a:pt x="1354682" y="1994843"/>
                  <a:pt x="1352704" y="1992858"/>
                  <a:pt x="1352704" y="1990409"/>
                </a:cubicBezTo>
                <a:cubicBezTo>
                  <a:pt x="1352704" y="1987960"/>
                  <a:pt x="1354682" y="1985974"/>
                  <a:pt x="1357138" y="1985974"/>
                </a:cubicBezTo>
                <a:close/>
                <a:moveTo>
                  <a:pt x="1295055" y="1985974"/>
                </a:moveTo>
                <a:cubicBezTo>
                  <a:pt x="1297408" y="1985974"/>
                  <a:pt x="1299319" y="1987883"/>
                  <a:pt x="1299319" y="1990238"/>
                </a:cubicBezTo>
                <a:cubicBezTo>
                  <a:pt x="1299319" y="1992594"/>
                  <a:pt x="1297408" y="1994502"/>
                  <a:pt x="1295055" y="1994502"/>
                </a:cubicBezTo>
                <a:cubicBezTo>
                  <a:pt x="1292735" y="1994415"/>
                  <a:pt x="1290876" y="1992556"/>
                  <a:pt x="1290791" y="1990238"/>
                </a:cubicBezTo>
                <a:cubicBezTo>
                  <a:pt x="1290791" y="1987883"/>
                  <a:pt x="1292701" y="1985974"/>
                  <a:pt x="1295055" y="1985974"/>
                </a:cubicBezTo>
                <a:close/>
                <a:moveTo>
                  <a:pt x="1541026" y="1985499"/>
                </a:moveTo>
                <a:cubicBezTo>
                  <a:pt x="1543758" y="1985499"/>
                  <a:pt x="1545972" y="1987713"/>
                  <a:pt x="1545972" y="1990445"/>
                </a:cubicBezTo>
                <a:cubicBezTo>
                  <a:pt x="1545972" y="1993177"/>
                  <a:pt x="1543758" y="1995391"/>
                  <a:pt x="1541026" y="1995391"/>
                </a:cubicBezTo>
                <a:cubicBezTo>
                  <a:pt x="1538295" y="1995391"/>
                  <a:pt x="1536080" y="1993177"/>
                  <a:pt x="1536080" y="1990445"/>
                </a:cubicBezTo>
                <a:cubicBezTo>
                  <a:pt x="1536080" y="1987713"/>
                  <a:pt x="1538295" y="1985499"/>
                  <a:pt x="1541026" y="1985499"/>
                </a:cubicBezTo>
                <a:close/>
                <a:moveTo>
                  <a:pt x="558240" y="1928155"/>
                </a:moveTo>
                <a:cubicBezTo>
                  <a:pt x="558359" y="1928126"/>
                  <a:pt x="558495" y="1928126"/>
                  <a:pt x="558632" y="1928155"/>
                </a:cubicBezTo>
                <a:cubicBezTo>
                  <a:pt x="559076" y="1928261"/>
                  <a:pt x="559366" y="1928720"/>
                  <a:pt x="559263" y="1929179"/>
                </a:cubicBezTo>
                <a:cubicBezTo>
                  <a:pt x="559263" y="1929743"/>
                  <a:pt x="558803" y="1930202"/>
                  <a:pt x="558240" y="1930202"/>
                </a:cubicBezTo>
                <a:cubicBezTo>
                  <a:pt x="557677" y="1930202"/>
                  <a:pt x="557217" y="1929743"/>
                  <a:pt x="557217" y="1929179"/>
                </a:cubicBezTo>
                <a:cubicBezTo>
                  <a:pt x="557217" y="1928614"/>
                  <a:pt x="557677" y="1928155"/>
                  <a:pt x="558240" y="1928155"/>
                </a:cubicBezTo>
                <a:close/>
                <a:moveTo>
                  <a:pt x="620008" y="1927509"/>
                </a:moveTo>
                <a:cubicBezTo>
                  <a:pt x="620856" y="1927509"/>
                  <a:pt x="621543" y="1928196"/>
                  <a:pt x="621543" y="1929044"/>
                </a:cubicBezTo>
                <a:cubicBezTo>
                  <a:pt x="621543" y="1929892"/>
                  <a:pt x="620856" y="1930579"/>
                  <a:pt x="620008" y="1930579"/>
                </a:cubicBezTo>
                <a:cubicBezTo>
                  <a:pt x="619160" y="1930579"/>
                  <a:pt x="618473" y="1929892"/>
                  <a:pt x="618473" y="1929044"/>
                </a:cubicBezTo>
                <a:cubicBezTo>
                  <a:pt x="618473" y="1928196"/>
                  <a:pt x="619160" y="1927509"/>
                  <a:pt x="620008" y="1927509"/>
                </a:cubicBezTo>
                <a:close/>
                <a:moveTo>
                  <a:pt x="681042" y="1927131"/>
                </a:moveTo>
                <a:cubicBezTo>
                  <a:pt x="682168" y="1927131"/>
                  <a:pt x="683089" y="1928047"/>
                  <a:pt x="683089" y="1929178"/>
                </a:cubicBezTo>
                <a:cubicBezTo>
                  <a:pt x="683089" y="1930309"/>
                  <a:pt x="682168" y="1931225"/>
                  <a:pt x="681042" y="1931225"/>
                </a:cubicBezTo>
                <a:cubicBezTo>
                  <a:pt x="679951" y="1931143"/>
                  <a:pt x="679081" y="1930273"/>
                  <a:pt x="678996" y="1929178"/>
                </a:cubicBezTo>
                <a:cubicBezTo>
                  <a:pt x="678996" y="1928047"/>
                  <a:pt x="679917" y="1927131"/>
                  <a:pt x="681042" y="1927131"/>
                </a:cubicBezTo>
                <a:close/>
                <a:moveTo>
                  <a:pt x="743126" y="1926790"/>
                </a:moveTo>
                <a:cubicBezTo>
                  <a:pt x="744439" y="1926790"/>
                  <a:pt x="745514" y="1927860"/>
                  <a:pt x="745514" y="1929178"/>
                </a:cubicBezTo>
                <a:cubicBezTo>
                  <a:pt x="745514" y="1930497"/>
                  <a:pt x="744439" y="1931566"/>
                  <a:pt x="743126" y="1931566"/>
                </a:cubicBezTo>
                <a:cubicBezTo>
                  <a:pt x="741846" y="1931482"/>
                  <a:pt x="740823" y="1930461"/>
                  <a:pt x="740738" y="1929178"/>
                </a:cubicBezTo>
                <a:cubicBezTo>
                  <a:pt x="740738" y="1927860"/>
                  <a:pt x="741812" y="1926790"/>
                  <a:pt x="743126" y="1926790"/>
                </a:cubicBezTo>
                <a:close/>
                <a:moveTo>
                  <a:pt x="803845" y="1926279"/>
                </a:moveTo>
                <a:cubicBezTo>
                  <a:pt x="803964" y="1926272"/>
                  <a:pt x="804084" y="1926272"/>
                  <a:pt x="804203" y="1926279"/>
                </a:cubicBezTo>
                <a:cubicBezTo>
                  <a:pt x="805704" y="1926376"/>
                  <a:pt x="806847" y="1927674"/>
                  <a:pt x="806745" y="1929178"/>
                </a:cubicBezTo>
                <a:cubicBezTo>
                  <a:pt x="806745" y="1930780"/>
                  <a:pt x="805448" y="1932078"/>
                  <a:pt x="803845" y="1932078"/>
                </a:cubicBezTo>
                <a:cubicBezTo>
                  <a:pt x="802275" y="1931992"/>
                  <a:pt x="801030" y="1930744"/>
                  <a:pt x="800946" y="1929178"/>
                </a:cubicBezTo>
                <a:cubicBezTo>
                  <a:pt x="800946" y="1927577"/>
                  <a:pt x="802242" y="1926279"/>
                  <a:pt x="803845" y="1926279"/>
                </a:cubicBezTo>
                <a:close/>
                <a:moveTo>
                  <a:pt x="865246" y="1925938"/>
                </a:moveTo>
                <a:cubicBezTo>
                  <a:pt x="865365" y="1925931"/>
                  <a:pt x="865485" y="1925931"/>
                  <a:pt x="865604" y="1925938"/>
                </a:cubicBezTo>
                <a:cubicBezTo>
                  <a:pt x="867293" y="1926035"/>
                  <a:pt x="868589" y="1927486"/>
                  <a:pt x="868487" y="1929178"/>
                </a:cubicBezTo>
                <a:cubicBezTo>
                  <a:pt x="868487" y="1930967"/>
                  <a:pt x="867037" y="1932419"/>
                  <a:pt x="865246" y="1932419"/>
                </a:cubicBezTo>
                <a:cubicBezTo>
                  <a:pt x="863490" y="1932334"/>
                  <a:pt x="862091" y="1930932"/>
                  <a:pt x="862006" y="1929178"/>
                </a:cubicBezTo>
                <a:cubicBezTo>
                  <a:pt x="862006" y="1927389"/>
                  <a:pt x="863455" y="1925938"/>
                  <a:pt x="865246" y="1925938"/>
                </a:cubicBezTo>
                <a:close/>
                <a:moveTo>
                  <a:pt x="926648" y="1925426"/>
                </a:moveTo>
                <a:cubicBezTo>
                  <a:pt x="928728" y="1925426"/>
                  <a:pt x="930400" y="1927106"/>
                  <a:pt x="930400" y="1929179"/>
                </a:cubicBezTo>
                <a:cubicBezTo>
                  <a:pt x="930400" y="1931251"/>
                  <a:pt x="928728" y="1932931"/>
                  <a:pt x="926648" y="1932931"/>
                </a:cubicBezTo>
                <a:cubicBezTo>
                  <a:pt x="924584" y="1932931"/>
                  <a:pt x="922896" y="1931251"/>
                  <a:pt x="922896" y="1929179"/>
                </a:cubicBezTo>
                <a:cubicBezTo>
                  <a:pt x="922896" y="1927106"/>
                  <a:pt x="924584" y="1925426"/>
                  <a:pt x="926648" y="1925426"/>
                </a:cubicBezTo>
                <a:close/>
                <a:moveTo>
                  <a:pt x="988049" y="1925085"/>
                </a:moveTo>
                <a:cubicBezTo>
                  <a:pt x="988169" y="1925080"/>
                  <a:pt x="988288" y="1925080"/>
                  <a:pt x="988390" y="1925085"/>
                </a:cubicBezTo>
                <a:cubicBezTo>
                  <a:pt x="990556" y="1925181"/>
                  <a:pt x="992245" y="1927014"/>
                  <a:pt x="992143" y="1929179"/>
                </a:cubicBezTo>
                <a:cubicBezTo>
                  <a:pt x="992143" y="1931439"/>
                  <a:pt x="990318" y="1933272"/>
                  <a:pt x="988049" y="1933272"/>
                </a:cubicBezTo>
                <a:cubicBezTo>
                  <a:pt x="985780" y="1933272"/>
                  <a:pt x="983956" y="1931439"/>
                  <a:pt x="983956" y="1929179"/>
                </a:cubicBezTo>
                <a:cubicBezTo>
                  <a:pt x="983956" y="1926919"/>
                  <a:pt x="985780" y="1925085"/>
                  <a:pt x="988049" y="1925085"/>
                </a:cubicBezTo>
                <a:close/>
                <a:moveTo>
                  <a:pt x="1050132" y="1924744"/>
                </a:moveTo>
                <a:cubicBezTo>
                  <a:pt x="1050251" y="1924739"/>
                  <a:pt x="1050371" y="1924739"/>
                  <a:pt x="1050473" y="1924744"/>
                </a:cubicBezTo>
                <a:cubicBezTo>
                  <a:pt x="1052827" y="1924840"/>
                  <a:pt x="1054669" y="1926825"/>
                  <a:pt x="1054567" y="1929179"/>
                </a:cubicBezTo>
                <a:cubicBezTo>
                  <a:pt x="1054567" y="1931628"/>
                  <a:pt x="1052589" y="1933613"/>
                  <a:pt x="1050132" y="1933613"/>
                </a:cubicBezTo>
                <a:cubicBezTo>
                  <a:pt x="1047676" y="1933613"/>
                  <a:pt x="1045698" y="1931628"/>
                  <a:pt x="1045698" y="1929179"/>
                </a:cubicBezTo>
                <a:cubicBezTo>
                  <a:pt x="1045698" y="1926730"/>
                  <a:pt x="1047676" y="1924744"/>
                  <a:pt x="1050132" y="1924744"/>
                </a:cubicBezTo>
                <a:close/>
                <a:moveTo>
                  <a:pt x="1110851" y="1924403"/>
                </a:moveTo>
                <a:cubicBezTo>
                  <a:pt x="1110970" y="1924398"/>
                  <a:pt x="1111090" y="1924398"/>
                  <a:pt x="1111192" y="1924403"/>
                </a:cubicBezTo>
                <a:cubicBezTo>
                  <a:pt x="1113734" y="1924499"/>
                  <a:pt x="1115729" y="1926638"/>
                  <a:pt x="1115627" y="1929179"/>
                </a:cubicBezTo>
                <a:cubicBezTo>
                  <a:pt x="1115627" y="1931816"/>
                  <a:pt x="1113495" y="1933955"/>
                  <a:pt x="1110851" y="1933955"/>
                </a:cubicBezTo>
                <a:cubicBezTo>
                  <a:pt x="1108259" y="1933866"/>
                  <a:pt x="1106161" y="1931778"/>
                  <a:pt x="1106076" y="1929179"/>
                </a:cubicBezTo>
                <a:cubicBezTo>
                  <a:pt x="1106076" y="1926542"/>
                  <a:pt x="1108208" y="1924403"/>
                  <a:pt x="1110851" y="1924403"/>
                </a:cubicBezTo>
                <a:close/>
                <a:moveTo>
                  <a:pt x="1172253" y="1924062"/>
                </a:moveTo>
                <a:cubicBezTo>
                  <a:pt x="1172372" y="1924059"/>
                  <a:pt x="1172492" y="1924059"/>
                  <a:pt x="1172594" y="1924062"/>
                </a:cubicBezTo>
                <a:cubicBezTo>
                  <a:pt x="1175323" y="1924158"/>
                  <a:pt x="1177472" y="1926448"/>
                  <a:pt x="1177369" y="1929179"/>
                </a:cubicBezTo>
                <a:cubicBezTo>
                  <a:pt x="1177369" y="1932005"/>
                  <a:pt x="1175084" y="1934296"/>
                  <a:pt x="1172253" y="1934296"/>
                </a:cubicBezTo>
                <a:cubicBezTo>
                  <a:pt x="1169473" y="1934207"/>
                  <a:pt x="1167221" y="1931967"/>
                  <a:pt x="1167136" y="1929179"/>
                </a:cubicBezTo>
                <a:cubicBezTo>
                  <a:pt x="1167136" y="1926353"/>
                  <a:pt x="1169421" y="1924062"/>
                  <a:pt x="1172253" y="1924062"/>
                </a:cubicBezTo>
                <a:close/>
                <a:moveTo>
                  <a:pt x="1234020" y="1923757"/>
                </a:moveTo>
                <a:cubicBezTo>
                  <a:pt x="1236941" y="1923757"/>
                  <a:pt x="1239308" y="1926124"/>
                  <a:pt x="1239308" y="1929044"/>
                </a:cubicBezTo>
                <a:cubicBezTo>
                  <a:pt x="1239308" y="1931965"/>
                  <a:pt x="1236940" y="1934332"/>
                  <a:pt x="1234020" y="1934332"/>
                </a:cubicBezTo>
                <a:cubicBezTo>
                  <a:pt x="1231100" y="1934332"/>
                  <a:pt x="1228733" y="1931964"/>
                  <a:pt x="1228733" y="1929044"/>
                </a:cubicBezTo>
                <a:cubicBezTo>
                  <a:pt x="1228733" y="1926124"/>
                  <a:pt x="1231100" y="1923757"/>
                  <a:pt x="1234020" y="1923757"/>
                </a:cubicBezTo>
                <a:close/>
                <a:moveTo>
                  <a:pt x="1295055" y="1923550"/>
                </a:moveTo>
                <a:cubicBezTo>
                  <a:pt x="1298159" y="1923550"/>
                  <a:pt x="1300684" y="1926070"/>
                  <a:pt x="1300684" y="1929179"/>
                </a:cubicBezTo>
                <a:cubicBezTo>
                  <a:pt x="1300684" y="1932288"/>
                  <a:pt x="1298159" y="1934807"/>
                  <a:pt x="1295055" y="1934807"/>
                </a:cubicBezTo>
                <a:cubicBezTo>
                  <a:pt x="1291951" y="1934807"/>
                  <a:pt x="1289427" y="1932288"/>
                  <a:pt x="1289427" y="1929179"/>
                </a:cubicBezTo>
                <a:cubicBezTo>
                  <a:pt x="1289427" y="1926070"/>
                  <a:pt x="1291951" y="1923550"/>
                  <a:pt x="1295055" y="1923550"/>
                </a:cubicBezTo>
                <a:close/>
                <a:moveTo>
                  <a:pt x="1357139" y="1923379"/>
                </a:moveTo>
                <a:cubicBezTo>
                  <a:pt x="1360277" y="1923378"/>
                  <a:pt x="1362852" y="1925871"/>
                  <a:pt x="1362937" y="1929008"/>
                </a:cubicBezTo>
                <a:cubicBezTo>
                  <a:pt x="1362937" y="1932211"/>
                  <a:pt x="1360345" y="1934807"/>
                  <a:pt x="1357139" y="1934807"/>
                </a:cubicBezTo>
                <a:cubicBezTo>
                  <a:pt x="1354034" y="1934723"/>
                  <a:pt x="1351510" y="1932278"/>
                  <a:pt x="1351340" y="1929178"/>
                </a:cubicBezTo>
                <a:cubicBezTo>
                  <a:pt x="1351340" y="1925975"/>
                  <a:pt x="1353932" y="1923379"/>
                  <a:pt x="1357139" y="1923379"/>
                </a:cubicBezTo>
                <a:close/>
                <a:moveTo>
                  <a:pt x="1971151" y="1923209"/>
                </a:moveTo>
                <a:cubicBezTo>
                  <a:pt x="1974358" y="1923117"/>
                  <a:pt x="1977036" y="1925636"/>
                  <a:pt x="1977121" y="1928837"/>
                </a:cubicBezTo>
                <a:cubicBezTo>
                  <a:pt x="1977121" y="1932134"/>
                  <a:pt x="1974443" y="1934807"/>
                  <a:pt x="1971151" y="1934807"/>
                </a:cubicBezTo>
                <a:cubicBezTo>
                  <a:pt x="1967979" y="1934812"/>
                  <a:pt x="1965369" y="1932341"/>
                  <a:pt x="1965182" y="1929178"/>
                </a:cubicBezTo>
                <a:cubicBezTo>
                  <a:pt x="1965182" y="1925882"/>
                  <a:pt x="1967860" y="1923209"/>
                  <a:pt x="1971151" y="1923209"/>
                </a:cubicBezTo>
                <a:close/>
                <a:moveTo>
                  <a:pt x="1417857" y="1923038"/>
                </a:moveTo>
                <a:cubicBezTo>
                  <a:pt x="1421252" y="1923038"/>
                  <a:pt x="1423998" y="1925788"/>
                  <a:pt x="1423998" y="1929179"/>
                </a:cubicBezTo>
                <a:cubicBezTo>
                  <a:pt x="1423998" y="1932569"/>
                  <a:pt x="1421252" y="1935319"/>
                  <a:pt x="1417857" y="1935319"/>
                </a:cubicBezTo>
                <a:cubicBezTo>
                  <a:pt x="1414463" y="1935319"/>
                  <a:pt x="1411718" y="1932569"/>
                  <a:pt x="1411718" y="1929179"/>
                </a:cubicBezTo>
                <a:cubicBezTo>
                  <a:pt x="1411718" y="1925788"/>
                  <a:pt x="1414463" y="1923038"/>
                  <a:pt x="1417857" y="1923038"/>
                </a:cubicBezTo>
                <a:close/>
                <a:moveTo>
                  <a:pt x="1479259" y="1922868"/>
                </a:moveTo>
                <a:cubicBezTo>
                  <a:pt x="1479378" y="1922865"/>
                  <a:pt x="1479498" y="1922865"/>
                  <a:pt x="1479600" y="1922868"/>
                </a:cubicBezTo>
                <a:cubicBezTo>
                  <a:pt x="1482994" y="1922963"/>
                  <a:pt x="1485672" y="1925790"/>
                  <a:pt x="1485570" y="1929179"/>
                </a:cubicBezTo>
                <a:cubicBezTo>
                  <a:pt x="1485570" y="1932663"/>
                  <a:pt x="1482739" y="1935489"/>
                  <a:pt x="1479259" y="1935489"/>
                </a:cubicBezTo>
                <a:cubicBezTo>
                  <a:pt x="1475814" y="1935399"/>
                  <a:pt x="1473034" y="1932626"/>
                  <a:pt x="1472949" y="1929179"/>
                </a:cubicBezTo>
                <a:cubicBezTo>
                  <a:pt x="1472949" y="1925694"/>
                  <a:pt x="1475780" y="1922868"/>
                  <a:pt x="1479259" y="1922868"/>
                </a:cubicBezTo>
                <a:close/>
                <a:moveTo>
                  <a:pt x="1540660" y="1922697"/>
                </a:moveTo>
                <a:cubicBezTo>
                  <a:pt x="1544241" y="1922697"/>
                  <a:pt x="1547141" y="1925599"/>
                  <a:pt x="1547141" y="1929179"/>
                </a:cubicBezTo>
                <a:cubicBezTo>
                  <a:pt x="1547141" y="1932759"/>
                  <a:pt x="1544241" y="1935660"/>
                  <a:pt x="1540660" y="1935660"/>
                </a:cubicBezTo>
                <a:cubicBezTo>
                  <a:pt x="1537078" y="1935660"/>
                  <a:pt x="1534179" y="1932759"/>
                  <a:pt x="1534179" y="1929179"/>
                </a:cubicBezTo>
                <a:cubicBezTo>
                  <a:pt x="1534179" y="1925599"/>
                  <a:pt x="1537078" y="1922697"/>
                  <a:pt x="1540660" y="1922697"/>
                </a:cubicBezTo>
                <a:close/>
                <a:moveTo>
                  <a:pt x="1664145" y="1922527"/>
                </a:moveTo>
                <a:cubicBezTo>
                  <a:pt x="1664264" y="1922524"/>
                  <a:pt x="1664384" y="1922524"/>
                  <a:pt x="1664486" y="1922527"/>
                </a:cubicBezTo>
                <a:cubicBezTo>
                  <a:pt x="1668068" y="1922623"/>
                  <a:pt x="1670899" y="1925600"/>
                  <a:pt x="1670797" y="1929179"/>
                </a:cubicBezTo>
                <a:cubicBezTo>
                  <a:pt x="1670797" y="1932853"/>
                  <a:pt x="1667812" y="1935831"/>
                  <a:pt x="1664145" y="1935831"/>
                </a:cubicBezTo>
                <a:cubicBezTo>
                  <a:pt x="1660511" y="1935740"/>
                  <a:pt x="1657578" y="1932815"/>
                  <a:pt x="1657493" y="1929179"/>
                </a:cubicBezTo>
                <a:cubicBezTo>
                  <a:pt x="1657493" y="1925505"/>
                  <a:pt x="1660478" y="1922527"/>
                  <a:pt x="1664145" y="1922527"/>
                </a:cubicBezTo>
                <a:close/>
                <a:moveTo>
                  <a:pt x="1602428" y="1922392"/>
                </a:moveTo>
                <a:cubicBezTo>
                  <a:pt x="1606102" y="1922392"/>
                  <a:pt x="1609080" y="1925370"/>
                  <a:pt x="1609080" y="1929044"/>
                </a:cubicBezTo>
                <a:cubicBezTo>
                  <a:pt x="1609080" y="1932718"/>
                  <a:pt x="1606102" y="1935696"/>
                  <a:pt x="1602428" y="1935696"/>
                </a:cubicBezTo>
                <a:cubicBezTo>
                  <a:pt x="1598754" y="1935696"/>
                  <a:pt x="1595776" y="1932718"/>
                  <a:pt x="1595776" y="1929044"/>
                </a:cubicBezTo>
                <a:cubicBezTo>
                  <a:pt x="1595776" y="1925370"/>
                  <a:pt x="1598754" y="1922392"/>
                  <a:pt x="1602428" y="1922392"/>
                </a:cubicBezTo>
                <a:close/>
                <a:moveTo>
                  <a:pt x="1909068" y="1922356"/>
                </a:moveTo>
                <a:cubicBezTo>
                  <a:pt x="1912837" y="1922356"/>
                  <a:pt x="1915891" y="1925411"/>
                  <a:pt x="1915891" y="1929179"/>
                </a:cubicBezTo>
                <a:cubicBezTo>
                  <a:pt x="1915891" y="1932946"/>
                  <a:pt x="1912837" y="1936001"/>
                  <a:pt x="1909068" y="1936001"/>
                </a:cubicBezTo>
                <a:cubicBezTo>
                  <a:pt x="1905299" y="1936001"/>
                  <a:pt x="1902246" y="1932946"/>
                  <a:pt x="1902246" y="1929179"/>
                </a:cubicBezTo>
                <a:cubicBezTo>
                  <a:pt x="1902246" y="1925411"/>
                  <a:pt x="1905299" y="1922356"/>
                  <a:pt x="1909068" y="1922356"/>
                </a:cubicBezTo>
                <a:close/>
                <a:moveTo>
                  <a:pt x="1847666" y="1922356"/>
                </a:moveTo>
                <a:cubicBezTo>
                  <a:pt x="1851435" y="1922356"/>
                  <a:pt x="1854489" y="1925411"/>
                  <a:pt x="1854489" y="1929179"/>
                </a:cubicBezTo>
                <a:cubicBezTo>
                  <a:pt x="1854489" y="1932946"/>
                  <a:pt x="1851435" y="1936001"/>
                  <a:pt x="1847666" y="1936001"/>
                </a:cubicBezTo>
                <a:cubicBezTo>
                  <a:pt x="1843897" y="1936001"/>
                  <a:pt x="1840844" y="1932946"/>
                  <a:pt x="1840844" y="1929179"/>
                </a:cubicBezTo>
                <a:cubicBezTo>
                  <a:pt x="1840844" y="1925411"/>
                  <a:pt x="1843897" y="1922356"/>
                  <a:pt x="1847666" y="1922356"/>
                </a:cubicBezTo>
                <a:close/>
                <a:moveTo>
                  <a:pt x="1786265" y="1922356"/>
                </a:moveTo>
                <a:cubicBezTo>
                  <a:pt x="1790034" y="1922356"/>
                  <a:pt x="1793087" y="1925411"/>
                  <a:pt x="1793087" y="1929179"/>
                </a:cubicBezTo>
                <a:cubicBezTo>
                  <a:pt x="1793087" y="1932946"/>
                  <a:pt x="1790034" y="1936001"/>
                  <a:pt x="1786265" y="1936001"/>
                </a:cubicBezTo>
                <a:cubicBezTo>
                  <a:pt x="1782495" y="1936001"/>
                  <a:pt x="1779443" y="1932946"/>
                  <a:pt x="1779443" y="1929179"/>
                </a:cubicBezTo>
                <a:cubicBezTo>
                  <a:pt x="1779443" y="1925411"/>
                  <a:pt x="1782495" y="1922356"/>
                  <a:pt x="1786265" y="1922356"/>
                </a:cubicBezTo>
                <a:close/>
                <a:moveTo>
                  <a:pt x="1724864" y="1922356"/>
                </a:moveTo>
                <a:cubicBezTo>
                  <a:pt x="1728633" y="1922356"/>
                  <a:pt x="1731686" y="1925411"/>
                  <a:pt x="1731686" y="1929179"/>
                </a:cubicBezTo>
                <a:cubicBezTo>
                  <a:pt x="1731686" y="1932946"/>
                  <a:pt x="1728633" y="1936001"/>
                  <a:pt x="1724864" y="1936001"/>
                </a:cubicBezTo>
                <a:cubicBezTo>
                  <a:pt x="1721094" y="1936001"/>
                  <a:pt x="1718042" y="1932946"/>
                  <a:pt x="1718042" y="1929179"/>
                </a:cubicBezTo>
                <a:cubicBezTo>
                  <a:pt x="1718042" y="1925411"/>
                  <a:pt x="1721094" y="1922356"/>
                  <a:pt x="1724864" y="1922356"/>
                </a:cubicBezTo>
                <a:close/>
                <a:moveTo>
                  <a:pt x="558240" y="1866584"/>
                </a:moveTo>
                <a:cubicBezTo>
                  <a:pt x="558359" y="1866570"/>
                  <a:pt x="558479" y="1866570"/>
                  <a:pt x="558598" y="1866584"/>
                </a:cubicBezTo>
                <a:cubicBezTo>
                  <a:pt x="559451" y="1866684"/>
                  <a:pt x="560048" y="1867447"/>
                  <a:pt x="559946" y="1868289"/>
                </a:cubicBezTo>
                <a:cubicBezTo>
                  <a:pt x="559946" y="1869231"/>
                  <a:pt x="559178" y="1869995"/>
                  <a:pt x="558240" y="1869995"/>
                </a:cubicBezTo>
                <a:cubicBezTo>
                  <a:pt x="557336" y="1869916"/>
                  <a:pt x="556620" y="1869197"/>
                  <a:pt x="556535" y="1868289"/>
                </a:cubicBezTo>
                <a:cubicBezTo>
                  <a:pt x="556535" y="1867348"/>
                  <a:pt x="557302" y="1866584"/>
                  <a:pt x="558240" y="1866584"/>
                </a:cubicBezTo>
                <a:close/>
                <a:moveTo>
                  <a:pt x="496839" y="1866583"/>
                </a:moveTo>
                <a:cubicBezTo>
                  <a:pt x="497504" y="1866583"/>
                  <a:pt x="498033" y="1867117"/>
                  <a:pt x="498033" y="1867777"/>
                </a:cubicBezTo>
                <a:cubicBezTo>
                  <a:pt x="498033" y="1868437"/>
                  <a:pt x="497504" y="1868971"/>
                  <a:pt x="496839" y="1868971"/>
                </a:cubicBezTo>
                <a:cubicBezTo>
                  <a:pt x="496173" y="1868971"/>
                  <a:pt x="495645" y="1868437"/>
                  <a:pt x="495645" y="1867777"/>
                </a:cubicBezTo>
                <a:cubicBezTo>
                  <a:pt x="495645" y="1867117"/>
                  <a:pt x="496173" y="1866583"/>
                  <a:pt x="496839" y="1866583"/>
                </a:cubicBezTo>
                <a:close/>
                <a:moveTo>
                  <a:pt x="619641" y="1865560"/>
                </a:moveTo>
                <a:cubicBezTo>
                  <a:pt x="620869" y="1865560"/>
                  <a:pt x="621858" y="1866553"/>
                  <a:pt x="621858" y="1867778"/>
                </a:cubicBezTo>
                <a:cubicBezTo>
                  <a:pt x="621858" y="1869002"/>
                  <a:pt x="620869" y="1869995"/>
                  <a:pt x="619641" y="1869995"/>
                </a:cubicBezTo>
                <a:cubicBezTo>
                  <a:pt x="618413" y="1869995"/>
                  <a:pt x="617424" y="1869002"/>
                  <a:pt x="617424" y="1867778"/>
                </a:cubicBezTo>
                <a:cubicBezTo>
                  <a:pt x="617424" y="1866553"/>
                  <a:pt x="618413" y="1865560"/>
                  <a:pt x="619641" y="1865560"/>
                </a:cubicBezTo>
                <a:close/>
                <a:moveTo>
                  <a:pt x="681042" y="1865048"/>
                </a:moveTo>
                <a:cubicBezTo>
                  <a:pt x="682543" y="1865048"/>
                  <a:pt x="683771" y="1866270"/>
                  <a:pt x="683771" y="1867777"/>
                </a:cubicBezTo>
                <a:cubicBezTo>
                  <a:pt x="683771" y="1869285"/>
                  <a:pt x="682543" y="1870506"/>
                  <a:pt x="681042" y="1870506"/>
                </a:cubicBezTo>
                <a:cubicBezTo>
                  <a:pt x="679541" y="1870506"/>
                  <a:pt x="678314" y="1869285"/>
                  <a:pt x="678314" y="1867777"/>
                </a:cubicBezTo>
                <a:cubicBezTo>
                  <a:pt x="678314" y="1866270"/>
                  <a:pt x="679541" y="1865048"/>
                  <a:pt x="681042" y="1865048"/>
                </a:cubicBezTo>
                <a:close/>
                <a:moveTo>
                  <a:pt x="743126" y="1864537"/>
                </a:moveTo>
                <a:cubicBezTo>
                  <a:pt x="743245" y="1864530"/>
                  <a:pt x="743365" y="1864530"/>
                  <a:pt x="743484" y="1864537"/>
                </a:cubicBezTo>
                <a:cubicBezTo>
                  <a:pt x="745173" y="1864634"/>
                  <a:pt x="746469" y="1866085"/>
                  <a:pt x="746367" y="1867777"/>
                </a:cubicBezTo>
                <a:cubicBezTo>
                  <a:pt x="746367" y="1869566"/>
                  <a:pt x="744917" y="1871018"/>
                  <a:pt x="743126" y="1871018"/>
                </a:cubicBezTo>
                <a:cubicBezTo>
                  <a:pt x="741370" y="1870933"/>
                  <a:pt x="739971" y="1869531"/>
                  <a:pt x="739886" y="1867777"/>
                </a:cubicBezTo>
                <a:cubicBezTo>
                  <a:pt x="739886" y="1865988"/>
                  <a:pt x="741335" y="1864537"/>
                  <a:pt x="743126" y="1864537"/>
                </a:cubicBezTo>
                <a:close/>
                <a:moveTo>
                  <a:pt x="803845" y="1864195"/>
                </a:moveTo>
                <a:cubicBezTo>
                  <a:pt x="805824" y="1864195"/>
                  <a:pt x="807427" y="1865799"/>
                  <a:pt x="807427" y="1867777"/>
                </a:cubicBezTo>
                <a:cubicBezTo>
                  <a:pt x="807427" y="1869756"/>
                  <a:pt x="805824" y="1871359"/>
                  <a:pt x="803845" y="1871359"/>
                </a:cubicBezTo>
                <a:cubicBezTo>
                  <a:pt x="801901" y="1871272"/>
                  <a:pt x="800349" y="1869718"/>
                  <a:pt x="800264" y="1867777"/>
                </a:cubicBezTo>
                <a:cubicBezTo>
                  <a:pt x="800264" y="1865799"/>
                  <a:pt x="801867" y="1864195"/>
                  <a:pt x="803845" y="1864195"/>
                </a:cubicBezTo>
                <a:close/>
                <a:moveTo>
                  <a:pt x="865246" y="1863683"/>
                </a:moveTo>
                <a:cubicBezTo>
                  <a:pt x="867514" y="1863683"/>
                  <a:pt x="869339" y="1865517"/>
                  <a:pt x="869339" y="1867777"/>
                </a:cubicBezTo>
                <a:cubicBezTo>
                  <a:pt x="869339" y="1870037"/>
                  <a:pt x="867514" y="1871870"/>
                  <a:pt x="865246" y="1871870"/>
                </a:cubicBezTo>
                <a:cubicBezTo>
                  <a:pt x="862977" y="1871870"/>
                  <a:pt x="861153" y="1870037"/>
                  <a:pt x="861153" y="1867777"/>
                </a:cubicBezTo>
                <a:cubicBezTo>
                  <a:pt x="861153" y="1865517"/>
                  <a:pt x="862977" y="1863683"/>
                  <a:pt x="865246" y="1863683"/>
                </a:cubicBezTo>
                <a:close/>
                <a:moveTo>
                  <a:pt x="926647" y="1863342"/>
                </a:moveTo>
                <a:cubicBezTo>
                  <a:pt x="926766" y="1863337"/>
                  <a:pt x="926886" y="1863337"/>
                  <a:pt x="926988" y="1863342"/>
                </a:cubicBezTo>
                <a:cubicBezTo>
                  <a:pt x="929342" y="1863438"/>
                  <a:pt x="931184" y="1865423"/>
                  <a:pt x="931081" y="1867777"/>
                </a:cubicBezTo>
                <a:cubicBezTo>
                  <a:pt x="931081" y="1870226"/>
                  <a:pt x="929103" y="1872211"/>
                  <a:pt x="926647" y="1872211"/>
                </a:cubicBezTo>
                <a:cubicBezTo>
                  <a:pt x="924191" y="1872211"/>
                  <a:pt x="922213" y="1870226"/>
                  <a:pt x="922213" y="1867777"/>
                </a:cubicBezTo>
                <a:cubicBezTo>
                  <a:pt x="922213" y="1865328"/>
                  <a:pt x="924191" y="1863342"/>
                  <a:pt x="926647" y="1863342"/>
                </a:cubicBezTo>
                <a:close/>
                <a:moveTo>
                  <a:pt x="988048" y="1863001"/>
                </a:moveTo>
                <a:cubicBezTo>
                  <a:pt x="988168" y="1862996"/>
                  <a:pt x="988287" y="1862996"/>
                  <a:pt x="988390" y="1863001"/>
                </a:cubicBezTo>
                <a:cubicBezTo>
                  <a:pt x="990931" y="1863097"/>
                  <a:pt x="992926" y="1865236"/>
                  <a:pt x="992824" y="1867777"/>
                </a:cubicBezTo>
                <a:cubicBezTo>
                  <a:pt x="992824" y="1870414"/>
                  <a:pt x="990692" y="1872553"/>
                  <a:pt x="988048" y="1872553"/>
                </a:cubicBezTo>
                <a:cubicBezTo>
                  <a:pt x="985456" y="1872464"/>
                  <a:pt x="983358" y="1870376"/>
                  <a:pt x="983273" y="1867777"/>
                </a:cubicBezTo>
                <a:cubicBezTo>
                  <a:pt x="983273" y="1865140"/>
                  <a:pt x="985405" y="1863001"/>
                  <a:pt x="988048" y="1863001"/>
                </a:cubicBezTo>
                <a:close/>
                <a:moveTo>
                  <a:pt x="1050132" y="1862660"/>
                </a:moveTo>
                <a:cubicBezTo>
                  <a:pt x="1050251" y="1862657"/>
                  <a:pt x="1050371" y="1862657"/>
                  <a:pt x="1050473" y="1862660"/>
                </a:cubicBezTo>
                <a:cubicBezTo>
                  <a:pt x="1053202" y="1862756"/>
                  <a:pt x="1055351" y="1865046"/>
                  <a:pt x="1055249" y="1867777"/>
                </a:cubicBezTo>
                <a:cubicBezTo>
                  <a:pt x="1055249" y="1870603"/>
                  <a:pt x="1052963" y="1872894"/>
                  <a:pt x="1050132" y="1872894"/>
                </a:cubicBezTo>
                <a:cubicBezTo>
                  <a:pt x="1047352" y="1872805"/>
                  <a:pt x="1045100" y="1870565"/>
                  <a:pt x="1045016" y="1867777"/>
                </a:cubicBezTo>
                <a:cubicBezTo>
                  <a:pt x="1045016" y="1864951"/>
                  <a:pt x="1047301" y="1862660"/>
                  <a:pt x="1050132" y="1862660"/>
                </a:cubicBezTo>
                <a:close/>
                <a:moveTo>
                  <a:pt x="1110852" y="1862319"/>
                </a:moveTo>
                <a:cubicBezTo>
                  <a:pt x="1113871" y="1862319"/>
                  <a:pt x="1116310" y="1864764"/>
                  <a:pt x="1116310" y="1867777"/>
                </a:cubicBezTo>
                <a:cubicBezTo>
                  <a:pt x="1116310" y="1870791"/>
                  <a:pt x="1113871" y="1873235"/>
                  <a:pt x="1110852" y="1873235"/>
                </a:cubicBezTo>
                <a:cubicBezTo>
                  <a:pt x="1107867" y="1873147"/>
                  <a:pt x="1105479" y="1870754"/>
                  <a:pt x="1105394" y="1867777"/>
                </a:cubicBezTo>
                <a:cubicBezTo>
                  <a:pt x="1105394" y="1864764"/>
                  <a:pt x="1107833" y="1862319"/>
                  <a:pt x="1110852" y="1862319"/>
                </a:cubicBezTo>
                <a:close/>
                <a:moveTo>
                  <a:pt x="1172619" y="1861844"/>
                </a:moveTo>
                <a:cubicBezTo>
                  <a:pt x="1175822" y="1861844"/>
                  <a:pt x="1178418" y="1864440"/>
                  <a:pt x="1178418" y="1867643"/>
                </a:cubicBezTo>
                <a:cubicBezTo>
                  <a:pt x="1178418" y="1870846"/>
                  <a:pt x="1175822" y="1873442"/>
                  <a:pt x="1172619" y="1873442"/>
                </a:cubicBezTo>
                <a:cubicBezTo>
                  <a:pt x="1169416" y="1873442"/>
                  <a:pt x="1166820" y="1870846"/>
                  <a:pt x="1166820" y="1867643"/>
                </a:cubicBezTo>
                <a:cubicBezTo>
                  <a:pt x="1166820" y="1864440"/>
                  <a:pt x="1169416" y="1861844"/>
                  <a:pt x="1172619" y="1861844"/>
                </a:cubicBezTo>
                <a:close/>
                <a:moveTo>
                  <a:pt x="1233654" y="1861637"/>
                </a:moveTo>
                <a:cubicBezTo>
                  <a:pt x="1237048" y="1861637"/>
                  <a:pt x="1239794" y="1864387"/>
                  <a:pt x="1239794" y="1867778"/>
                </a:cubicBezTo>
                <a:cubicBezTo>
                  <a:pt x="1239794" y="1871168"/>
                  <a:pt x="1237048" y="1873918"/>
                  <a:pt x="1233654" y="1873918"/>
                </a:cubicBezTo>
                <a:cubicBezTo>
                  <a:pt x="1230260" y="1873918"/>
                  <a:pt x="1227514" y="1871168"/>
                  <a:pt x="1227514" y="1867778"/>
                </a:cubicBezTo>
                <a:cubicBezTo>
                  <a:pt x="1227514" y="1864387"/>
                  <a:pt x="1230260" y="1861637"/>
                  <a:pt x="1233654" y="1861637"/>
                </a:cubicBezTo>
                <a:close/>
                <a:moveTo>
                  <a:pt x="1295055" y="1861467"/>
                </a:moveTo>
                <a:cubicBezTo>
                  <a:pt x="1295175" y="1861464"/>
                  <a:pt x="1295294" y="1861464"/>
                  <a:pt x="1295397" y="1861467"/>
                </a:cubicBezTo>
                <a:cubicBezTo>
                  <a:pt x="1298791" y="1861563"/>
                  <a:pt x="1301468" y="1864389"/>
                  <a:pt x="1301366" y="1867778"/>
                </a:cubicBezTo>
                <a:cubicBezTo>
                  <a:pt x="1301366" y="1871262"/>
                  <a:pt x="1298535" y="1874088"/>
                  <a:pt x="1295055" y="1874088"/>
                </a:cubicBezTo>
                <a:cubicBezTo>
                  <a:pt x="1291610" y="1873998"/>
                  <a:pt x="1288830" y="1871225"/>
                  <a:pt x="1288745" y="1867778"/>
                </a:cubicBezTo>
                <a:cubicBezTo>
                  <a:pt x="1288745" y="1864293"/>
                  <a:pt x="1291576" y="1861467"/>
                  <a:pt x="1295055" y="1861467"/>
                </a:cubicBezTo>
                <a:close/>
                <a:moveTo>
                  <a:pt x="1971152" y="1861125"/>
                </a:moveTo>
                <a:cubicBezTo>
                  <a:pt x="1971271" y="1861122"/>
                  <a:pt x="1971391" y="1861122"/>
                  <a:pt x="1971493" y="1861125"/>
                </a:cubicBezTo>
                <a:cubicBezTo>
                  <a:pt x="1975075" y="1861221"/>
                  <a:pt x="1977906" y="1864198"/>
                  <a:pt x="1977804" y="1867777"/>
                </a:cubicBezTo>
                <a:cubicBezTo>
                  <a:pt x="1977804" y="1871451"/>
                  <a:pt x="1974819" y="1874429"/>
                  <a:pt x="1971152" y="1874429"/>
                </a:cubicBezTo>
                <a:cubicBezTo>
                  <a:pt x="1967518" y="1874338"/>
                  <a:pt x="1964585" y="1871413"/>
                  <a:pt x="1964500" y="1867777"/>
                </a:cubicBezTo>
                <a:cubicBezTo>
                  <a:pt x="1964500" y="1864103"/>
                  <a:pt x="1967485" y="1861125"/>
                  <a:pt x="1971152" y="1861125"/>
                </a:cubicBezTo>
                <a:close/>
                <a:moveTo>
                  <a:pt x="1357139" y="1861125"/>
                </a:moveTo>
                <a:cubicBezTo>
                  <a:pt x="1357258" y="1861122"/>
                  <a:pt x="1357378" y="1861122"/>
                  <a:pt x="1357480" y="1861125"/>
                </a:cubicBezTo>
                <a:cubicBezTo>
                  <a:pt x="1361062" y="1861221"/>
                  <a:pt x="1363893" y="1864198"/>
                  <a:pt x="1363791" y="1867777"/>
                </a:cubicBezTo>
                <a:cubicBezTo>
                  <a:pt x="1363791" y="1871451"/>
                  <a:pt x="1360806" y="1874429"/>
                  <a:pt x="1357139" y="1874429"/>
                </a:cubicBezTo>
                <a:cubicBezTo>
                  <a:pt x="1353505" y="1874338"/>
                  <a:pt x="1350572" y="1871413"/>
                  <a:pt x="1350487" y="1867777"/>
                </a:cubicBezTo>
                <a:cubicBezTo>
                  <a:pt x="1350487" y="1864103"/>
                  <a:pt x="1353472" y="1861125"/>
                  <a:pt x="1357139" y="1861125"/>
                </a:cubicBezTo>
                <a:close/>
                <a:moveTo>
                  <a:pt x="1417858" y="1860954"/>
                </a:moveTo>
                <a:cubicBezTo>
                  <a:pt x="1421627" y="1860954"/>
                  <a:pt x="1424680" y="1864009"/>
                  <a:pt x="1424680" y="1867777"/>
                </a:cubicBezTo>
                <a:cubicBezTo>
                  <a:pt x="1424680" y="1871544"/>
                  <a:pt x="1421627" y="1874599"/>
                  <a:pt x="1417858" y="1874599"/>
                </a:cubicBezTo>
                <a:cubicBezTo>
                  <a:pt x="1414088" y="1874599"/>
                  <a:pt x="1411036" y="1871544"/>
                  <a:pt x="1411036" y="1867777"/>
                </a:cubicBezTo>
                <a:cubicBezTo>
                  <a:pt x="1411036" y="1864009"/>
                  <a:pt x="1414088" y="1860954"/>
                  <a:pt x="1417858" y="1860954"/>
                </a:cubicBezTo>
                <a:close/>
                <a:moveTo>
                  <a:pt x="1479625" y="1860650"/>
                </a:moveTo>
                <a:cubicBezTo>
                  <a:pt x="1483487" y="1860650"/>
                  <a:pt x="1486618" y="1863781"/>
                  <a:pt x="1486618" y="1867643"/>
                </a:cubicBezTo>
                <a:cubicBezTo>
                  <a:pt x="1486618" y="1871505"/>
                  <a:pt x="1483487" y="1874636"/>
                  <a:pt x="1479625" y="1874636"/>
                </a:cubicBezTo>
                <a:cubicBezTo>
                  <a:pt x="1475763" y="1874636"/>
                  <a:pt x="1472632" y="1871505"/>
                  <a:pt x="1472632" y="1867643"/>
                </a:cubicBezTo>
                <a:cubicBezTo>
                  <a:pt x="1472632" y="1863781"/>
                  <a:pt x="1475763" y="1860650"/>
                  <a:pt x="1479625" y="1860650"/>
                </a:cubicBezTo>
                <a:close/>
                <a:moveTo>
                  <a:pt x="1540660" y="1860613"/>
                </a:moveTo>
                <a:cubicBezTo>
                  <a:pt x="1544617" y="1860613"/>
                  <a:pt x="1547823" y="1863820"/>
                  <a:pt x="1547823" y="1867777"/>
                </a:cubicBezTo>
                <a:cubicBezTo>
                  <a:pt x="1547823" y="1871734"/>
                  <a:pt x="1544617" y="1874940"/>
                  <a:pt x="1540660" y="1874940"/>
                </a:cubicBezTo>
                <a:cubicBezTo>
                  <a:pt x="1536703" y="1874940"/>
                  <a:pt x="1533497" y="1871734"/>
                  <a:pt x="1533497" y="1867777"/>
                </a:cubicBezTo>
                <a:cubicBezTo>
                  <a:pt x="1533497" y="1863820"/>
                  <a:pt x="1536703" y="1860613"/>
                  <a:pt x="1540660" y="1860613"/>
                </a:cubicBezTo>
                <a:close/>
                <a:moveTo>
                  <a:pt x="1602061" y="1860443"/>
                </a:moveTo>
                <a:cubicBezTo>
                  <a:pt x="1606104" y="1860443"/>
                  <a:pt x="1609396" y="1863727"/>
                  <a:pt x="1609396" y="1867777"/>
                </a:cubicBezTo>
                <a:cubicBezTo>
                  <a:pt x="1609396" y="1871828"/>
                  <a:pt x="1606104" y="1875112"/>
                  <a:pt x="1602061" y="1875112"/>
                </a:cubicBezTo>
                <a:cubicBezTo>
                  <a:pt x="1598054" y="1875021"/>
                  <a:pt x="1594813" y="1871791"/>
                  <a:pt x="1594728" y="1867777"/>
                </a:cubicBezTo>
                <a:cubicBezTo>
                  <a:pt x="1594728" y="1863727"/>
                  <a:pt x="1598003" y="1860443"/>
                  <a:pt x="1602061" y="1860443"/>
                </a:cubicBezTo>
                <a:close/>
                <a:moveTo>
                  <a:pt x="1664145" y="1860273"/>
                </a:moveTo>
                <a:cubicBezTo>
                  <a:pt x="1664264" y="1860270"/>
                  <a:pt x="1664367" y="1860270"/>
                  <a:pt x="1664486" y="1860273"/>
                </a:cubicBezTo>
                <a:cubicBezTo>
                  <a:pt x="1668546" y="1860368"/>
                  <a:pt x="1671752" y="1863729"/>
                  <a:pt x="1671650" y="1867778"/>
                </a:cubicBezTo>
                <a:cubicBezTo>
                  <a:pt x="1671650" y="1871922"/>
                  <a:pt x="1668290" y="1875282"/>
                  <a:pt x="1664145" y="1875282"/>
                </a:cubicBezTo>
                <a:cubicBezTo>
                  <a:pt x="1660000" y="1875282"/>
                  <a:pt x="1656641" y="1871922"/>
                  <a:pt x="1656641" y="1867778"/>
                </a:cubicBezTo>
                <a:cubicBezTo>
                  <a:pt x="1656641" y="1863633"/>
                  <a:pt x="1660000" y="1860273"/>
                  <a:pt x="1664145" y="1860273"/>
                </a:cubicBezTo>
                <a:close/>
                <a:moveTo>
                  <a:pt x="1909067" y="1860102"/>
                </a:moveTo>
                <a:cubicBezTo>
                  <a:pt x="1913315" y="1860102"/>
                  <a:pt x="1916743" y="1863539"/>
                  <a:pt x="1916743" y="1867778"/>
                </a:cubicBezTo>
                <a:cubicBezTo>
                  <a:pt x="1916743" y="1872016"/>
                  <a:pt x="1913315" y="1875453"/>
                  <a:pt x="1909067" y="1875453"/>
                </a:cubicBezTo>
                <a:cubicBezTo>
                  <a:pt x="1904821" y="1875453"/>
                  <a:pt x="1901393" y="1872016"/>
                  <a:pt x="1901393" y="1867778"/>
                </a:cubicBezTo>
                <a:cubicBezTo>
                  <a:pt x="1901393" y="1863539"/>
                  <a:pt x="1904821" y="1860102"/>
                  <a:pt x="1909067" y="1860102"/>
                </a:cubicBezTo>
                <a:close/>
                <a:moveTo>
                  <a:pt x="1847667" y="1860102"/>
                </a:moveTo>
                <a:cubicBezTo>
                  <a:pt x="1851914" y="1860102"/>
                  <a:pt x="1855342" y="1863539"/>
                  <a:pt x="1855342" y="1867778"/>
                </a:cubicBezTo>
                <a:cubicBezTo>
                  <a:pt x="1855342" y="1872016"/>
                  <a:pt x="1851914" y="1875453"/>
                  <a:pt x="1847667" y="1875453"/>
                </a:cubicBezTo>
                <a:cubicBezTo>
                  <a:pt x="1843420" y="1875453"/>
                  <a:pt x="1839992" y="1872016"/>
                  <a:pt x="1839992" y="1867778"/>
                </a:cubicBezTo>
                <a:cubicBezTo>
                  <a:pt x="1839992" y="1863539"/>
                  <a:pt x="1843420" y="1860102"/>
                  <a:pt x="1847667" y="1860102"/>
                </a:cubicBezTo>
                <a:close/>
                <a:moveTo>
                  <a:pt x="1786265" y="1860102"/>
                </a:moveTo>
                <a:cubicBezTo>
                  <a:pt x="1790512" y="1860102"/>
                  <a:pt x="1793940" y="1863539"/>
                  <a:pt x="1793940" y="1867778"/>
                </a:cubicBezTo>
                <a:cubicBezTo>
                  <a:pt x="1793940" y="1872016"/>
                  <a:pt x="1790512" y="1875453"/>
                  <a:pt x="1786265" y="1875453"/>
                </a:cubicBezTo>
                <a:cubicBezTo>
                  <a:pt x="1782018" y="1875453"/>
                  <a:pt x="1778590" y="1872016"/>
                  <a:pt x="1778590" y="1867778"/>
                </a:cubicBezTo>
                <a:cubicBezTo>
                  <a:pt x="1778590" y="1863539"/>
                  <a:pt x="1782018" y="1860102"/>
                  <a:pt x="1786265" y="1860102"/>
                </a:cubicBezTo>
                <a:close/>
                <a:moveTo>
                  <a:pt x="1724864" y="1860102"/>
                </a:moveTo>
                <a:cubicBezTo>
                  <a:pt x="1729111" y="1860102"/>
                  <a:pt x="1732539" y="1863539"/>
                  <a:pt x="1732539" y="1867778"/>
                </a:cubicBezTo>
                <a:cubicBezTo>
                  <a:pt x="1732539" y="1872016"/>
                  <a:pt x="1729111" y="1875453"/>
                  <a:pt x="1724864" y="1875453"/>
                </a:cubicBezTo>
                <a:cubicBezTo>
                  <a:pt x="1720617" y="1875453"/>
                  <a:pt x="1717189" y="1872016"/>
                  <a:pt x="1717189" y="1867778"/>
                </a:cubicBezTo>
                <a:cubicBezTo>
                  <a:pt x="1717189" y="1863539"/>
                  <a:pt x="1720617" y="1860102"/>
                  <a:pt x="1724864" y="1860102"/>
                </a:cubicBezTo>
                <a:close/>
                <a:moveTo>
                  <a:pt x="373184" y="1806376"/>
                </a:moveTo>
                <a:cubicBezTo>
                  <a:pt x="373440" y="1806224"/>
                  <a:pt x="373781" y="1806224"/>
                  <a:pt x="374036" y="1806376"/>
                </a:cubicBezTo>
                <a:lnTo>
                  <a:pt x="374889" y="1806376"/>
                </a:lnTo>
                <a:cubicBezTo>
                  <a:pt x="374889" y="1806847"/>
                  <a:pt x="374514" y="1807229"/>
                  <a:pt x="374036" y="1807229"/>
                </a:cubicBezTo>
                <a:cubicBezTo>
                  <a:pt x="373593" y="1807161"/>
                  <a:pt x="373252" y="1806816"/>
                  <a:pt x="373184" y="1806376"/>
                </a:cubicBezTo>
                <a:close/>
                <a:moveTo>
                  <a:pt x="435437" y="1805011"/>
                </a:moveTo>
                <a:cubicBezTo>
                  <a:pt x="435557" y="1804993"/>
                  <a:pt x="435676" y="1804993"/>
                  <a:pt x="435812" y="1805011"/>
                </a:cubicBezTo>
                <a:cubicBezTo>
                  <a:pt x="436460" y="1805114"/>
                  <a:pt x="436904" y="1805724"/>
                  <a:pt x="436802" y="1806376"/>
                </a:cubicBezTo>
                <a:cubicBezTo>
                  <a:pt x="436802" y="1807130"/>
                  <a:pt x="436187" y="1807740"/>
                  <a:pt x="435437" y="1807740"/>
                </a:cubicBezTo>
                <a:cubicBezTo>
                  <a:pt x="434721" y="1807664"/>
                  <a:pt x="434141" y="1807096"/>
                  <a:pt x="434073" y="1806376"/>
                </a:cubicBezTo>
                <a:cubicBezTo>
                  <a:pt x="434073" y="1805622"/>
                  <a:pt x="434686" y="1805011"/>
                  <a:pt x="435437" y="1805011"/>
                </a:cubicBezTo>
                <a:close/>
                <a:moveTo>
                  <a:pt x="496838" y="1804499"/>
                </a:moveTo>
                <a:cubicBezTo>
                  <a:pt x="497879" y="1804499"/>
                  <a:pt x="498715" y="1805340"/>
                  <a:pt x="498715" y="1806376"/>
                </a:cubicBezTo>
                <a:cubicBezTo>
                  <a:pt x="498715" y="1807413"/>
                  <a:pt x="497879" y="1808252"/>
                  <a:pt x="496838" y="1808252"/>
                </a:cubicBezTo>
                <a:cubicBezTo>
                  <a:pt x="495798" y="1808252"/>
                  <a:pt x="494963" y="1807413"/>
                  <a:pt x="494963" y="1806376"/>
                </a:cubicBezTo>
                <a:cubicBezTo>
                  <a:pt x="494963" y="1805339"/>
                  <a:pt x="495798" y="1804499"/>
                  <a:pt x="496838" y="1804499"/>
                </a:cubicBezTo>
                <a:close/>
                <a:moveTo>
                  <a:pt x="558240" y="1803988"/>
                </a:moveTo>
                <a:cubicBezTo>
                  <a:pt x="559553" y="1803988"/>
                  <a:pt x="560627" y="1805058"/>
                  <a:pt x="560627" y="1806376"/>
                </a:cubicBezTo>
                <a:cubicBezTo>
                  <a:pt x="560627" y="1807695"/>
                  <a:pt x="559553" y="1808764"/>
                  <a:pt x="558240" y="1808764"/>
                </a:cubicBezTo>
                <a:cubicBezTo>
                  <a:pt x="556960" y="1808681"/>
                  <a:pt x="555937" y="1807659"/>
                  <a:pt x="555852" y="1806376"/>
                </a:cubicBezTo>
                <a:cubicBezTo>
                  <a:pt x="555852" y="1805058"/>
                  <a:pt x="556926" y="1803988"/>
                  <a:pt x="558240" y="1803988"/>
                </a:cubicBezTo>
                <a:close/>
                <a:moveTo>
                  <a:pt x="619641" y="1803477"/>
                </a:moveTo>
                <a:cubicBezTo>
                  <a:pt x="619760" y="1803470"/>
                  <a:pt x="619880" y="1803470"/>
                  <a:pt x="619999" y="1803477"/>
                </a:cubicBezTo>
                <a:cubicBezTo>
                  <a:pt x="621500" y="1803574"/>
                  <a:pt x="622643" y="1804872"/>
                  <a:pt x="622541" y="1806376"/>
                </a:cubicBezTo>
                <a:cubicBezTo>
                  <a:pt x="622541" y="1807978"/>
                  <a:pt x="621244" y="1809276"/>
                  <a:pt x="619641" y="1809276"/>
                </a:cubicBezTo>
                <a:cubicBezTo>
                  <a:pt x="618072" y="1809190"/>
                  <a:pt x="616827" y="1807942"/>
                  <a:pt x="616742" y="1806376"/>
                </a:cubicBezTo>
                <a:cubicBezTo>
                  <a:pt x="616742" y="1804775"/>
                  <a:pt x="618038" y="1803477"/>
                  <a:pt x="619641" y="1803477"/>
                </a:cubicBezTo>
                <a:close/>
                <a:moveTo>
                  <a:pt x="681042" y="1802964"/>
                </a:moveTo>
                <a:cubicBezTo>
                  <a:pt x="682919" y="1802964"/>
                  <a:pt x="684454" y="1804491"/>
                  <a:pt x="684454" y="1806376"/>
                </a:cubicBezTo>
                <a:cubicBezTo>
                  <a:pt x="684454" y="1808260"/>
                  <a:pt x="682919" y="1809787"/>
                  <a:pt x="681042" y="1809787"/>
                </a:cubicBezTo>
                <a:cubicBezTo>
                  <a:pt x="679167" y="1809787"/>
                  <a:pt x="677632" y="1808260"/>
                  <a:pt x="677632" y="1806376"/>
                </a:cubicBezTo>
                <a:cubicBezTo>
                  <a:pt x="677632" y="1804491"/>
                  <a:pt x="679167" y="1802964"/>
                  <a:pt x="681042" y="1802964"/>
                </a:cubicBezTo>
                <a:close/>
                <a:moveTo>
                  <a:pt x="743126" y="1802453"/>
                </a:moveTo>
                <a:cubicBezTo>
                  <a:pt x="745292" y="1802453"/>
                  <a:pt x="747049" y="1804210"/>
                  <a:pt x="747049" y="1806376"/>
                </a:cubicBezTo>
                <a:cubicBezTo>
                  <a:pt x="747049" y="1808542"/>
                  <a:pt x="745292" y="1810299"/>
                  <a:pt x="743126" y="1810299"/>
                </a:cubicBezTo>
                <a:cubicBezTo>
                  <a:pt x="740994" y="1810212"/>
                  <a:pt x="739288" y="1808507"/>
                  <a:pt x="739203" y="1806376"/>
                </a:cubicBezTo>
                <a:cubicBezTo>
                  <a:pt x="739203" y="1804210"/>
                  <a:pt x="740959" y="1802453"/>
                  <a:pt x="743126" y="1802453"/>
                </a:cubicBezTo>
                <a:close/>
                <a:moveTo>
                  <a:pt x="803845" y="1802112"/>
                </a:moveTo>
                <a:cubicBezTo>
                  <a:pt x="806198" y="1802112"/>
                  <a:pt x="808109" y="1804021"/>
                  <a:pt x="808109" y="1806376"/>
                </a:cubicBezTo>
                <a:cubicBezTo>
                  <a:pt x="808109" y="1808732"/>
                  <a:pt x="806198" y="1810640"/>
                  <a:pt x="803845" y="1810640"/>
                </a:cubicBezTo>
                <a:cubicBezTo>
                  <a:pt x="801491" y="1810640"/>
                  <a:pt x="799581" y="1808732"/>
                  <a:pt x="799581" y="1806376"/>
                </a:cubicBezTo>
                <a:cubicBezTo>
                  <a:pt x="799581" y="1804021"/>
                  <a:pt x="801491" y="1802112"/>
                  <a:pt x="803845" y="1802112"/>
                </a:cubicBezTo>
                <a:close/>
                <a:moveTo>
                  <a:pt x="865246" y="1801600"/>
                </a:moveTo>
                <a:cubicBezTo>
                  <a:pt x="865365" y="1801595"/>
                  <a:pt x="865485" y="1801595"/>
                  <a:pt x="865587" y="1801600"/>
                </a:cubicBezTo>
                <a:cubicBezTo>
                  <a:pt x="868129" y="1801696"/>
                  <a:pt x="870124" y="1803835"/>
                  <a:pt x="870022" y="1806376"/>
                </a:cubicBezTo>
                <a:cubicBezTo>
                  <a:pt x="870022" y="1809013"/>
                  <a:pt x="867890" y="1811152"/>
                  <a:pt x="865246" y="1811152"/>
                </a:cubicBezTo>
                <a:cubicBezTo>
                  <a:pt x="862654" y="1811063"/>
                  <a:pt x="860556" y="1808975"/>
                  <a:pt x="860471" y="1806376"/>
                </a:cubicBezTo>
                <a:cubicBezTo>
                  <a:pt x="860471" y="1803739"/>
                  <a:pt x="862603" y="1801600"/>
                  <a:pt x="865246" y="1801600"/>
                </a:cubicBezTo>
                <a:close/>
                <a:moveTo>
                  <a:pt x="926648" y="1801259"/>
                </a:moveTo>
                <a:cubicBezTo>
                  <a:pt x="926767" y="1801256"/>
                  <a:pt x="926886" y="1801256"/>
                  <a:pt x="926989" y="1801259"/>
                </a:cubicBezTo>
                <a:cubicBezTo>
                  <a:pt x="929718" y="1801355"/>
                  <a:pt x="931867" y="1803645"/>
                  <a:pt x="931764" y="1806376"/>
                </a:cubicBezTo>
                <a:cubicBezTo>
                  <a:pt x="931764" y="1809202"/>
                  <a:pt x="929479" y="1811493"/>
                  <a:pt x="926648" y="1811493"/>
                </a:cubicBezTo>
                <a:cubicBezTo>
                  <a:pt x="923867" y="1811404"/>
                  <a:pt x="921616" y="1809164"/>
                  <a:pt x="921531" y="1806376"/>
                </a:cubicBezTo>
                <a:cubicBezTo>
                  <a:pt x="921531" y="1803550"/>
                  <a:pt x="923816" y="1801259"/>
                  <a:pt x="926648" y="1801259"/>
                </a:cubicBezTo>
                <a:close/>
                <a:moveTo>
                  <a:pt x="988049" y="1800747"/>
                </a:moveTo>
                <a:cubicBezTo>
                  <a:pt x="991153" y="1800747"/>
                  <a:pt x="993678" y="1803267"/>
                  <a:pt x="993678" y="1806376"/>
                </a:cubicBezTo>
                <a:cubicBezTo>
                  <a:pt x="993678" y="1809485"/>
                  <a:pt x="991153" y="1812004"/>
                  <a:pt x="988049" y="1812004"/>
                </a:cubicBezTo>
                <a:cubicBezTo>
                  <a:pt x="984945" y="1812004"/>
                  <a:pt x="982421" y="1809485"/>
                  <a:pt x="982421" y="1806376"/>
                </a:cubicBezTo>
                <a:cubicBezTo>
                  <a:pt x="982421" y="1803267"/>
                  <a:pt x="984945" y="1800747"/>
                  <a:pt x="988049" y="1800747"/>
                </a:cubicBezTo>
                <a:close/>
                <a:moveTo>
                  <a:pt x="1050132" y="1800406"/>
                </a:moveTo>
                <a:cubicBezTo>
                  <a:pt x="1050251" y="1800403"/>
                  <a:pt x="1050371" y="1800403"/>
                  <a:pt x="1050473" y="1800406"/>
                </a:cubicBezTo>
                <a:cubicBezTo>
                  <a:pt x="1053680" y="1800502"/>
                  <a:pt x="1056204" y="1803174"/>
                  <a:pt x="1056102" y="1806376"/>
                </a:cubicBezTo>
                <a:cubicBezTo>
                  <a:pt x="1056102" y="1809672"/>
                  <a:pt x="1053424" y="1812345"/>
                  <a:pt x="1050132" y="1812345"/>
                </a:cubicBezTo>
                <a:cubicBezTo>
                  <a:pt x="1046841" y="1812345"/>
                  <a:pt x="1044163" y="1809672"/>
                  <a:pt x="1044163" y="1806376"/>
                </a:cubicBezTo>
                <a:cubicBezTo>
                  <a:pt x="1044163" y="1803079"/>
                  <a:pt x="1046841" y="1800406"/>
                  <a:pt x="1050132" y="1800406"/>
                </a:cubicBezTo>
                <a:close/>
                <a:moveTo>
                  <a:pt x="1110851" y="1800065"/>
                </a:moveTo>
                <a:cubicBezTo>
                  <a:pt x="1110970" y="1800062"/>
                  <a:pt x="1111090" y="1800062"/>
                  <a:pt x="1111192" y="1800065"/>
                </a:cubicBezTo>
                <a:cubicBezTo>
                  <a:pt x="1114586" y="1800161"/>
                  <a:pt x="1117264" y="1802987"/>
                  <a:pt x="1117162" y="1806376"/>
                </a:cubicBezTo>
                <a:cubicBezTo>
                  <a:pt x="1117162" y="1809860"/>
                  <a:pt x="1114331" y="1812686"/>
                  <a:pt x="1110851" y="1812686"/>
                </a:cubicBezTo>
                <a:cubicBezTo>
                  <a:pt x="1107406" y="1812596"/>
                  <a:pt x="1104626" y="1809823"/>
                  <a:pt x="1104541" y="1806376"/>
                </a:cubicBezTo>
                <a:cubicBezTo>
                  <a:pt x="1104541" y="1802891"/>
                  <a:pt x="1107372" y="1800065"/>
                  <a:pt x="1110851" y="1800065"/>
                </a:cubicBezTo>
                <a:close/>
                <a:moveTo>
                  <a:pt x="1172253" y="1799724"/>
                </a:moveTo>
                <a:cubicBezTo>
                  <a:pt x="1172372" y="1799721"/>
                  <a:pt x="1172492" y="1799721"/>
                  <a:pt x="1172594" y="1799724"/>
                </a:cubicBezTo>
                <a:cubicBezTo>
                  <a:pt x="1176176" y="1799820"/>
                  <a:pt x="1179007" y="1802797"/>
                  <a:pt x="1178904" y="1806376"/>
                </a:cubicBezTo>
                <a:cubicBezTo>
                  <a:pt x="1178904" y="1810050"/>
                  <a:pt x="1175920" y="1813028"/>
                  <a:pt x="1172253" y="1813028"/>
                </a:cubicBezTo>
                <a:cubicBezTo>
                  <a:pt x="1168619" y="1812937"/>
                  <a:pt x="1165686" y="1810012"/>
                  <a:pt x="1165601" y="1806376"/>
                </a:cubicBezTo>
                <a:cubicBezTo>
                  <a:pt x="1165601" y="1802702"/>
                  <a:pt x="1168586" y="1799724"/>
                  <a:pt x="1172253" y="1799724"/>
                </a:cubicBezTo>
                <a:close/>
                <a:moveTo>
                  <a:pt x="1234020" y="1799419"/>
                </a:moveTo>
                <a:cubicBezTo>
                  <a:pt x="1237788" y="1799419"/>
                  <a:pt x="1240843" y="1802473"/>
                  <a:pt x="1240843" y="1806241"/>
                </a:cubicBezTo>
                <a:cubicBezTo>
                  <a:pt x="1240843" y="1810009"/>
                  <a:pt x="1237788" y="1813064"/>
                  <a:pt x="1234020" y="1813064"/>
                </a:cubicBezTo>
                <a:cubicBezTo>
                  <a:pt x="1230252" y="1813064"/>
                  <a:pt x="1227198" y="1810009"/>
                  <a:pt x="1227198" y="1806241"/>
                </a:cubicBezTo>
                <a:cubicBezTo>
                  <a:pt x="1227198" y="1802473"/>
                  <a:pt x="1230252" y="1799419"/>
                  <a:pt x="1234020" y="1799419"/>
                </a:cubicBezTo>
                <a:close/>
                <a:moveTo>
                  <a:pt x="1295055" y="1799212"/>
                </a:moveTo>
                <a:cubicBezTo>
                  <a:pt x="1299012" y="1799212"/>
                  <a:pt x="1302218" y="1802419"/>
                  <a:pt x="1302218" y="1806376"/>
                </a:cubicBezTo>
                <a:cubicBezTo>
                  <a:pt x="1302218" y="1810333"/>
                  <a:pt x="1299012" y="1813539"/>
                  <a:pt x="1295055" y="1813539"/>
                </a:cubicBezTo>
                <a:cubicBezTo>
                  <a:pt x="1291098" y="1813539"/>
                  <a:pt x="1287892" y="1810333"/>
                  <a:pt x="1287892" y="1806376"/>
                </a:cubicBezTo>
                <a:cubicBezTo>
                  <a:pt x="1287892" y="1802419"/>
                  <a:pt x="1291098" y="1799212"/>
                  <a:pt x="1295055" y="1799212"/>
                </a:cubicBezTo>
                <a:close/>
                <a:moveTo>
                  <a:pt x="1602061" y="1798360"/>
                </a:moveTo>
                <a:cubicBezTo>
                  <a:pt x="1602181" y="1798358"/>
                  <a:pt x="1602283" y="1798358"/>
                  <a:pt x="1602403" y="1798360"/>
                </a:cubicBezTo>
                <a:cubicBezTo>
                  <a:pt x="1606837" y="1798455"/>
                  <a:pt x="1610351" y="1802121"/>
                  <a:pt x="1610248" y="1806547"/>
                </a:cubicBezTo>
                <a:cubicBezTo>
                  <a:pt x="1610248" y="1811068"/>
                  <a:pt x="1606581" y="1814733"/>
                  <a:pt x="1602061" y="1814733"/>
                </a:cubicBezTo>
                <a:cubicBezTo>
                  <a:pt x="1597575" y="1814643"/>
                  <a:pt x="1593960" y="1811031"/>
                  <a:pt x="1593875" y="1806547"/>
                </a:cubicBezTo>
                <a:cubicBezTo>
                  <a:pt x="1593875" y="1802025"/>
                  <a:pt x="1597542" y="1798360"/>
                  <a:pt x="1602061" y="1798360"/>
                </a:cubicBezTo>
                <a:close/>
                <a:moveTo>
                  <a:pt x="1479259" y="1798360"/>
                </a:moveTo>
                <a:cubicBezTo>
                  <a:pt x="1479378" y="1798357"/>
                  <a:pt x="1479481" y="1798357"/>
                  <a:pt x="1479600" y="1798360"/>
                </a:cubicBezTo>
                <a:cubicBezTo>
                  <a:pt x="1483847" y="1798456"/>
                  <a:pt x="1487207" y="1801967"/>
                  <a:pt x="1487105" y="1806206"/>
                </a:cubicBezTo>
                <a:cubicBezTo>
                  <a:pt x="1487105" y="1810538"/>
                  <a:pt x="1483591" y="1814051"/>
                  <a:pt x="1479259" y="1814051"/>
                </a:cubicBezTo>
                <a:cubicBezTo>
                  <a:pt x="1474961" y="1813961"/>
                  <a:pt x="1471498" y="1810500"/>
                  <a:pt x="1471414" y="1806206"/>
                </a:cubicBezTo>
                <a:cubicBezTo>
                  <a:pt x="1471414" y="1801872"/>
                  <a:pt x="1474927" y="1798360"/>
                  <a:pt x="1479259" y="1798360"/>
                </a:cubicBezTo>
                <a:close/>
                <a:moveTo>
                  <a:pt x="1357138" y="1798360"/>
                </a:moveTo>
                <a:cubicBezTo>
                  <a:pt x="1357257" y="1798357"/>
                  <a:pt x="1357360" y="1798357"/>
                  <a:pt x="1357479" y="1798360"/>
                </a:cubicBezTo>
                <a:cubicBezTo>
                  <a:pt x="1361539" y="1798456"/>
                  <a:pt x="1364745" y="1801816"/>
                  <a:pt x="1364643" y="1805865"/>
                </a:cubicBezTo>
                <a:cubicBezTo>
                  <a:pt x="1364643" y="1810009"/>
                  <a:pt x="1361283" y="1813369"/>
                  <a:pt x="1357138" y="1813369"/>
                </a:cubicBezTo>
                <a:cubicBezTo>
                  <a:pt x="1352993" y="1813369"/>
                  <a:pt x="1349634" y="1810009"/>
                  <a:pt x="1349634" y="1805865"/>
                </a:cubicBezTo>
                <a:cubicBezTo>
                  <a:pt x="1349634" y="1801720"/>
                  <a:pt x="1352993" y="1798360"/>
                  <a:pt x="1357138" y="1798360"/>
                </a:cubicBezTo>
                <a:close/>
                <a:moveTo>
                  <a:pt x="1971151" y="1798359"/>
                </a:moveTo>
                <a:cubicBezTo>
                  <a:pt x="1975194" y="1798359"/>
                  <a:pt x="1978485" y="1801643"/>
                  <a:pt x="1978485" y="1805693"/>
                </a:cubicBezTo>
                <a:cubicBezTo>
                  <a:pt x="1978485" y="1809744"/>
                  <a:pt x="1975194" y="1813028"/>
                  <a:pt x="1971151" y="1813028"/>
                </a:cubicBezTo>
                <a:cubicBezTo>
                  <a:pt x="1967144" y="1812937"/>
                  <a:pt x="1963903" y="1809707"/>
                  <a:pt x="1963818" y="1805693"/>
                </a:cubicBezTo>
                <a:cubicBezTo>
                  <a:pt x="1963818" y="1801643"/>
                  <a:pt x="1967109" y="1798359"/>
                  <a:pt x="1971151" y="1798359"/>
                </a:cubicBezTo>
                <a:close/>
                <a:moveTo>
                  <a:pt x="1909068" y="1798359"/>
                </a:moveTo>
                <a:cubicBezTo>
                  <a:pt x="1913775" y="1798359"/>
                  <a:pt x="1917595" y="1802178"/>
                  <a:pt x="1917595" y="1806887"/>
                </a:cubicBezTo>
                <a:cubicBezTo>
                  <a:pt x="1917595" y="1811597"/>
                  <a:pt x="1913775" y="1815415"/>
                  <a:pt x="1909068" y="1815415"/>
                </a:cubicBezTo>
                <a:cubicBezTo>
                  <a:pt x="1904394" y="1815325"/>
                  <a:pt x="1900625" y="1811559"/>
                  <a:pt x="1900540" y="1806887"/>
                </a:cubicBezTo>
                <a:cubicBezTo>
                  <a:pt x="1900540" y="1802178"/>
                  <a:pt x="1904361" y="1798359"/>
                  <a:pt x="1909068" y="1798359"/>
                </a:cubicBezTo>
                <a:close/>
                <a:moveTo>
                  <a:pt x="1847667" y="1798359"/>
                </a:moveTo>
                <a:cubicBezTo>
                  <a:pt x="1852374" y="1798359"/>
                  <a:pt x="1856194" y="1802178"/>
                  <a:pt x="1856194" y="1806887"/>
                </a:cubicBezTo>
                <a:cubicBezTo>
                  <a:pt x="1856194" y="1811597"/>
                  <a:pt x="1852374" y="1815415"/>
                  <a:pt x="1847667" y="1815415"/>
                </a:cubicBezTo>
                <a:cubicBezTo>
                  <a:pt x="1842993" y="1815325"/>
                  <a:pt x="1839224" y="1811559"/>
                  <a:pt x="1839139" y="1806887"/>
                </a:cubicBezTo>
                <a:cubicBezTo>
                  <a:pt x="1839139" y="1802178"/>
                  <a:pt x="1842959" y="1798359"/>
                  <a:pt x="1847667" y="1798359"/>
                </a:cubicBezTo>
                <a:close/>
                <a:moveTo>
                  <a:pt x="1786266" y="1798359"/>
                </a:moveTo>
                <a:cubicBezTo>
                  <a:pt x="1790973" y="1798359"/>
                  <a:pt x="1794793" y="1802178"/>
                  <a:pt x="1794793" y="1806887"/>
                </a:cubicBezTo>
                <a:cubicBezTo>
                  <a:pt x="1794793" y="1811597"/>
                  <a:pt x="1790973" y="1815415"/>
                  <a:pt x="1786266" y="1815415"/>
                </a:cubicBezTo>
                <a:cubicBezTo>
                  <a:pt x="1781592" y="1815325"/>
                  <a:pt x="1777823" y="1811559"/>
                  <a:pt x="1777738" y="1806887"/>
                </a:cubicBezTo>
                <a:cubicBezTo>
                  <a:pt x="1777738" y="1802178"/>
                  <a:pt x="1781558" y="1798359"/>
                  <a:pt x="1786266" y="1798359"/>
                </a:cubicBezTo>
                <a:close/>
                <a:moveTo>
                  <a:pt x="1724864" y="1798359"/>
                </a:moveTo>
                <a:cubicBezTo>
                  <a:pt x="1729486" y="1798359"/>
                  <a:pt x="1733221" y="1802102"/>
                  <a:pt x="1733221" y="1806717"/>
                </a:cubicBezTo>
                <a:cubicBezTo>
                  <a:pt x="1733221" y="1811332"/>
                  <a:pt x="1729486" y="1815074"/>
                  <a:pt x="1724864" y="1815074"/>
                </a:cubicBezTo>
                <a:cubicBezTo>
                  <a:pt x="1720242" y="1815074"/>
                  <a:pt x="1716507" y="1811332"/>
                  <a:pt x="1716507" y="1806717"/>
                </a:cubicBezTo>
                <a:cubicBezTo>
                  <a:pt x="1716507" y="1802102"/>
                  <a:pt x="1720242" y="1798359"/>
                  <a:pt x="1724864" y="1798359"/>
                </a:cubicBezTo>
                <a:close/>
                <a:moveTo>
                  <a:pt x="1664145" y="1798359"/>
                </a:moveTo>
                <a:cubicBezTo>
                  <a:pt x="1664264" y="1798359"/>
                  <a:pt x="1664384" y="1798361"/>
                  <a:pt x="1664486" y="1798366"/>
                </a:cubicBezTo>
                <a:cubicBezTo>
                  <a:pt x="1669108" y="1798556"/>
                  <a:pt x="1672690" y="1802446"/>
                  <a:pt x="1672502" y="1807058"/>
                </a:cubicBezTo>
                <a:cubicBezTo>
                  <a:pt x="1672502" y="1811673"/>
                  <a:pt x="1668767" y="1815415"/>
                  <a:pt x="1664145" y="1815415"/>
                </a:cubicBezTo>
                <a:cubicBezTo>
                  <a:pt x="1664026" y="1815415"/>
                  <a:pt x="1663906" y="1815414"/>
                  <a:pt x="1663804" y="1815409"/>
                </a:cubicBezTo>
                <a:cubicBezTo>
                  <a:pt x="1659182" y="1815219"/>
                  <a:pt x="1655600" y="1811329"/>
                  <a:pt x="1655788" y="1806717"/>
                </a:cubicBezTo>
                <a:cubicBezTo>
                  <a:pt x="1655788" y="1802102"/>
                  <a:pt x="1659523" y="1798359"/>
                  <a:pt x="1664145" y="1798359"/>
                </a:cubicBezTo>
                <a:close/>
                <a:moveTo>
                  <a:pt x="1540660" y="1798359"/>
                </a:moveTo>
                <a:cubicBezTo>
                  <a:pt x="1545094" y="1798359"/>
                  <a:pt x="1548676" y="1801948"/>
                  <a:pt x="1548676" y="1806376"/>
                </a:cubicBezTo>
                <a:cubicBezTo>
                  <a:pt x="1548676" y="1810803"/>
                  <a:pt x="1545094" y="1814392"/>
                  <a:pt x="1540660" y="1814392"/>
                </a:cubicBezTo>
                <a:cubicBezTo>
                  <a:pt x="1536225" y="1814392"/>
                  <a:pt x="1532644" y="1810803"/>
                  <a:pt x="1532644" y="1806376"/>
                </a:cubicBezTo>
                <a:cubicBezTo>
                  <a:pt x="1532644" y="1801948"/>
                  <a:pt x="1536225" y="1798359"/>
                  <a:pt x="1540660" y="1798359"/>
                </a:cubicBezTo>
                <a:close/>
                <a:moveTo>
                  <a:pt x="1417858" y="1798359"/>
                </a:moveTo>
                <a:cubicBezTo>
                  <a:pt x="1422105" y="1798359"/>
                  <a:pt x="1425533" y="1801796"/>
                  <a:pt x="1425533" y="1806035"/>
                </a:cubicBezTo>
                <a:cubicBezTo>
                  <a:pt x="1425533" y="1810273"/>
                  <a:pt x="1422105" y="1813710"/>
                  <a:pt x="1417858" y="1813710"/>
                </a:cubicBezTo>
                <a:cubicBezTo>
                  <a:pt x="1413611" y="1813710"/>
                  <a:pt x="1410183" y="1810273"/>
                  <a:pt x="1410183" y="1806035"/>
                </a:cubicBezTo>
                <a:cubicBezTo>
                  <a:pt x="1410183" y="1801796"/>
                  <a:pt x="1413611" y="1798359"/>
                  <a:pt x="1417858" y="1798359"/>
                </a:cubicBezTo>
                <a:close/>
                <a:moveTo>
                  <a:pt x="311782" y="1744974"/>
                </a:moveTo>
                <a:cubicBezTo>
                  <a:pt x="312038" y="1744822"/>
                  <a:pt x="312379" y="1744822"/>
                  <a:pt x="312635" y="1744974"/>
                </a:cubicBezTo>
                <a:lnTo>
                  <a:pt x="313487" y="1744974"/>
                </a:lnTo>
                <a:cubicBezTo>
                  <a:pt x="313487" y="1745445"/>
                  <a:pt x="313112" y="1745827"/>
                  <a:pt x="312635" y="1745827"/>
                </a:cubicBezTo>
                <a:cubicBezTo>
                  <a:pt x="312191" y="1745759"/>
                  <a:pt x="311850" y="1745414"/>
                  <a:pt x="311782" y="1744974"/>
                </a:cubicBezTo>
                <a:close/>
                <a:moveTo>
                  <a:pt x="374036" y="1743439"/>
                </a:moveTo>
                <a:cubicBezTo>
                  <a:pt x="374889" y="1743439"/>
                  <a:pt x="375571" y="1744127"/>
                  <a:pt x="375571" y="1744974"/>
                </a:cubicBezTo>
                <a:cubicBezTo>
                  <a:pt x="375571" y="1745822"/>
                  <a:pt x="374889" y="1746510"/>
                  <a:pt x="374036" y="1746510"/>
                </a:cubicBezTo>
                <a:cubicBezTo>
                  <a:pt x="373183" y="1746510"/>
                  <a:pt x="372501" y="1745822"/>
                  <a:pt x="372501" y="1744974"/>
                </a:cubicBezTo>
                <a:cubicBezTo>
                  <a:pt x="372501" y="1744127"/>
                  <a:pt x="373183" y="1743439"/>
                  <a:pt x="374036" y="1743439"/>
                </a:cubicBezTo>
                <a:close/>
                <a:moveTo>
                  <a:pt x="436119" y="1742928"/>
                </a:moveTo>
                <a:cubicBezTo>
                  <a:pt x="436170" y="1742928"/>
                  <a:pt x="436238" y="1742930"/>
                  <a:pt x="436290" y="1742935"/>
                </a:cubicBezTo>
                <a:cubicBezTo>
                  <a:pt x="437415" y="1743029"/>
                  <a:pt x="438268" y="1744020"/>
                  <a:pt x="438166" y="1745146"/>
                </a:cubicBezTo>
                <a:cubicBezTo>
                  <a:pt x="438166" y="1746277"/>
                  <a:pt x="437245" y="1747192"/>
                  <a:pt x="436119" y="1747192"/>
                </a:cubicBezTo>
                <a:cubicBezTo>
                  <a:pt x="434960" y="1747104"/>
                  <a:pt x="434073" y="1746137"/>
                  <a:pt x="434073" y="1744975"/>
                </a:cubicBezTo>
                <a:cubicBezTo>
                  <a:pt x="434073" y="1743844"/>
                  <a:pt x="434993" y="1742928"/>
                  <a:pt x="436119" y="1742928"/>
                </a:cubicBezTo>
                <a:close/>
                <a:moveTo>
                  <a:pt x="496839" y="1742416"/>
                </a:moveTo>
                <a:cubicBezTo>
                  <a:pt x="496958" y="1742407"/>
                  <a:pt x="497078" y="1742407"/>
                  <a:pt x="497197" y="1742416"/>
                </a:cubicBezTo>
                <a:cubicBezTo>
                  <a:pt x="498510" y="1742513"/>
                  <a:pt x="499500" y="1743659"/>
                  <a:pt x="499397" y="1744974"/>
                </a:cubicBezTo>
                <a:cubicBezTo>
                  <a:pt x="499397" y="1746386"/>
                  <a:pt x="498255" y="1747533"/>
                  <a:pt x="496839" y="1747533"/>
                </a:cubicBezTo>
                <a:cubicBezTo>
                  <a:pt x="495423" y="1747533"/>
                  <a:pt x="494281" y="1746386"/>
                  <a:pt x="494281" y="1744974"/>
                </a:cubicBezTo>
                <a:cubicBezTo>
                  <a:pt x="494281" y="1743562"/>
                  <a:pt x="495423" y="1742416"/>
                  <a:pt x="496839" y="1742416"/>
                </a:cubicBezTo>
                <a:close/>
                <a:moveTo>
                  <a:pt x="558240" y="1741904"/>
                </a:moveTo>
                <a:cubicBezTo>
                  <a:pt x="559928" y="1741904"/>
                  <a:pt x="561309" y="1743279"/>
                  <a:pt x="561309" y="1744975"/>
                </a:cubicBezTo>
                <a:cubicBezTo>
                  <a:pt x="561309" y="1746670"/>
                  <a:pt x="559928" y="1748045"/>
                  <a:pt x="558240" y="1748045"/>
                </a:cubicBezTo>
                <a:cubicBezTo>
                  <a:pt x="556551" y="1748045"/>
                  <a:pt x="555170" y="1746670"/>
                  <a:pt x="555170" y="1744975"/>
                </a:cubicBezTo>
                <a:cubicBezTo>
                  <a:pt x="555170" y="1743279"/>
                  <a:pt x="556551" y="1741904"/>
                  <a:pt x="558240" y="1741904"/>
                </a:cubicBezTo>
                <a:close/>
                <a:moveTo>
                  <a:pt x="619642" y="1741392"/>
                </a:moveTo>
                <a:cubicBezTo>
                  <a:pt x="621620" y="1741392"/>
                  <a:pt x="623223" y="1742996"/>
                  <a:pt x="623223" y="1744974"/>
                </a:cubicBezTo>
                <a:cubicBezTo>
                  <a:pt x="623223" y="1746953"/>
                  <a:pt x="621620" y="1748556"/>
                  <a:pt x="619642" y="1748556"/>
                </a:cubicBezTo>
                <a:cubicBezTo>
                  <a:pt x="617697" y="1748469"/>
                  <a:pt x="616145" y="1746915"/>
                  <a:pt x="616060" y="1744974"/>
                </a:cubicBezTo>
                <a:cubicBezTo>
                  <a:pt x="616060" y="1742996"/>
                  <a:pt x="617663" y="1741392"/>
                  <a:pt x="619642" y="1741392"/>
                </a:cubicBezTo>
                <a:close/>
                <a:moveTo>
                  <a:pt x="681042" y="1740881"/>
                </a:moveTo>
                <a:cubicBezTo>
                  <a:pt x="681162" y="1740876"/>
                  <a:pt x="681281" y="1740876"/>
                  <a:pt x="681383" y="1740881"/>
                </a:cubicBezTo>
                <a:cubicBezTo>
                  <a:pt x="683549" y="1740978"/>
                  <a:pt x="685238" y="1742810"/>
                  <a:pt x="685136" y="1744975"/>
                </a:cubicBezTo>
                <a:cubicBezTo>
                  <a:pt x="685136" y="1747236"/>
                  <a:pt x="683311" y="1749068"/>
                  <a:pt x="681042" y="1749068"/>
                </a:cubicBezTo>
                <a:cubicBezTo>
                  <a:pt x="678773" y="1749068"/>
                  <a:pt x="676949" y="1747236"/>
                  <a:pt x="676949" y="1744975"/>
                </a:cubicBezTo>
                <a:cubicBezTo>
                  <a:pt x="676949" y="1742715"/>
                  <a:pt x="678773" y="1740881"/>
                  <a:pt x="681042" y="1740881"/>
                </a:cubicBezTo>
                <a:close/>
                <a:moveTo>
                  <a:pt x="743125" y="1740369"/>
                </a:moveTo>
                <a:cubicBezTo>
                  <a:pt x="745667" y="1740369"/>
                  <a:pt x="747730" y="1742432"/>
                  <a:pt x="747730" y="1744975"/>
                </a:cubicBezTo>
                <a:cubicBezTo>
                  <a:pt x="747730" y="1747518"/>
                  <a:pt x="745667" y="1749580"/>
                  <a:pt x="743125" y="1749580"/>
                </a:cubicBezTo>
                <a:cubicBezTo>
                  <a:pt x="740584" y="1749580"/>
                  <a:pt x="738521" y="1747518"/>
                  <a:pt x="738521" y="1744975"/>
                </a:cubicBezTo>
                <a:cubicBezTo>
                  <a:pt x="738521" y="1742432"/>
                  <a:pt x="740584" y="1740369"/>
                  <a:pt x="743125" y="1740369"/>
                </a:cubicBezTo>
                <a:close/>
                <a:moveTo>
                  <a:pt x="803845" y="1740028"/>
                </a:moveTo>
                <a:cubicBezTo>
                  <a:pt x="806574" y="1740028"/>
                  <a:pt x="808791" y="1742242"/>
                  <a:pt x="808791" y="1744975"/>
                </a:cubicBezTo>
                <a:cubicBezTo>
                  <a:pt x="808791" y="1747707"/>
                  <a:pt x="806574" y="1749921"/>
                  <a:pt x="803845" y="1749921"/>
                </a:cubicBezTo>
                <a:cubicBezTo>
                  <a:pt x="801116" y="1749921"/>
                  <a:pt x="798899" y="1747707"/>
                  <a:pt x="798899" y="1744975"/>
                </a:cubicBezTo>
                <a:cubicBezTo>
                  <a:pt x="798899" y="1742242"/>
                  <a:pt x="801116" y="1740028"/>
                  <a:pt x="803845" y="1740028"/>
                </a:cubicBezTo>
                <a:close/>
                <a:moveTo>
                  <a:pt x="865247" y="1739516"/>
                </a:moveTo>
                <a:cubicBezTo>
                  <a:pt x="868266" y="1739516"/>
                  <a:pt x="870705" y="1741961"/>
                  <a:pt x="870705" y="1744974"/>
                </a:cubicBezTo>
                <a:cubicBezTo>
                  <a:pt x="870705" y="1747988"/>
                  <a:pt x="868266" y="1750432"/>
                  <a:pt x="865247" y="1750432"/>
                </a:cubicBezTo>
                <a:cubicBezTo>
                  <a:pt x="862261" y="1750344"/>
                  <a:pt x="859874" y="1747951"/>
                  <a:pt x="859789" y="1744974"/>
                </a:cubicBezTo>
                <a:cubicBezTo>
                  <a:pt x="859789" y="1741961"/>
                  <a:pt x="862228" y="1739516"/>
                  <a:pt x="865247" y="1739516"/>
                </a:cubicBezTo>
                <a:close/>
                <a:moveTo>
                  <a:pt x="926647" y="1739005"/>
                </a:moveTo>
                <a:cubicBezTo>
                  <a:pt x="926766" y="1739002"/>
                  <a:pt x="926886" y="1739002"/>
                  <a:pt x="926988" y="1739005"/>
                </a:cubicBezTo>
                <a:cubicBezTo>
                  <a:pt x="930194" y="1739101"/>
                  <a:pt x="932719" y="1741773"/>
                  <a:pt x="932616" y="1744975"/>
                </a:cubicBezTo>
                <a:cubicBezTo>
                  <a:pt x="932616" y="1748271"/>
                  <a:pt x="929939" y="1750944"/>
                  <a:pt x="926647" y="1750944"/>
                </a:cubicBezTo>
                <a:cubicBezTo>
                  <a:pt x="923355" y="1750944"/>
                  <a:pt x="920678" y="1748271"/>
                  <a:pt x="920678" y="1744975"/>
                </a:cubicBezTo>
                <a:cubicBezTo>
                  <a:pt x="920678" y="1741678"/>
                  <a:pt x="923355" y="1739005"/>
                  <a:pt x="926647" y="1739005"/>
                </a:cubicBezTo>
                <a:close/>
                <a:moveTo>
                  <a:pt x="988048" y="1738664"/>
                </a:moveTo>
                <a:cubicBezTo>
                  <a:pt x="988168" y="1738661"/>
                  <a:pt x="988287" y="1738661"/>
                  <a:pt x="988390" y="1738664"/>
                </a:cubicBezTo>
                <a:cubicBezTo>
                  <a:pt x="991784" y="1738759"/>
                  <a:pt x="994461" y="1741586"/>
                  <a:pt x="994359" y="1744975"/>
                </a:cubicBezTo>
                <a:cubicBezTo>
                  <a:pt x="994359" y="1748459"/>
                  <a:pt x="991528" y="1751285"/>
                  <a:pt x="988048" y="1751285"/>
                </a:cubicBezTo>
                <a:cubicBezTo>
                  <a:pt x="984603" y="1751195"/>
                  <a:pt x="981823" y="1748422"/>
                  <a:pt x="981738" y="1744975"/>
                </a:cubicBezTo>
                <a:cubicBezTo>
                  <a:pt x="981738" y="1741490"/>
                  <a:pt x="984569" y="1738664"/>
                  <a:pt x="988048" y="1738664"/>
                </a:cubicBezTo>
                <a:close/>
                <a:moveTo>
                  <a:pt x="1050133" y="1738323"/>
                </a:moveTo>
                <a:cubicBezTo>
                  <a:pt x="1050252" y="1738320"/>
                  <a:pt x="1050372" y="1738320"/>
                  <a:pt x="1050474" y="1738323"/>
                </a:cubicBezTo>
                <a:cubicBezTo>
                  <a:pt x="1054056" y="1738418"/>
                  <a:pt x="1056887" y="1741396"/>
                  <a:pt x="1056785" y="1744975"/>
                </a:cubicBezTo>
                <a:cubicBezTo>
                  <a:pt x="1056785" y="1748649"/>
                  <a:pt x="1053800" y="1751627"/>
                  <a:pt x="1050133" y="1751627"/>
                </a:cubicBezTo>
                <a:cubicBezTo>
                  <a:pt x="1046499" y="1751536"/>
                  <a:pt x="1043566" y="1748611"/>
                  <a:pt x="1043481" y="1744975"/>
                </a:cubicBezTo>
                <a:cubicBezTo>
                  <a:pt x="1043481" y="1741301"/>
                  <a:pt x="1046466" y="1738323"/>
                  <a:pt x="1050133" y="1738323"/>
                </a:cubicBezTo>
                <a:close/>
                <a:moveTo>
                  <a:pt x="1110852" y="1737981"/>
                </a:moveTo>
                <a:cubicBezTo>
                  <a:pt x="1114706" y="1737981"/>
                  <a:pt x="1117845" y="1741113"/>
                  <a:pt x="1117845" y="1744974"/>
                </a:cubicBezTo>
                <a:cubicBezTo>
                  <a:pt x="1117845" y="1748836"/>
                  <a:pt x="1114706" y="1751967"/>
                  <a:pt x="1110852" y="1751967"/>
                </a:cubicBezTo>
                <a:cubicBezTo>
                  <a:pt x="1107031" y="1751877"/>
                  <a:pt x="1103944" y="1748798"/>
                  <a:pt x="1103859" y="1744974"/>
                </a:cubicBezTo>
                <a:cubicBezTo>
                  <a:pt x="1103859" y="1741113"/>
                  <a:pt x="1106997" y="1737981"/>
                  <a:pt x="1110852" y="1737981"/>
                </a:cubicBezTo>
                <a:close/>
                <a:moveTo>
                  <a:pt x="1172252" y="1737640"/>
                </a:moveTo>
                <a:cubicBezTo>
                  <a:pt x="1176295" y="1737640"/>
                  <a:pt x="1179586" y="1740924"/>
                  <a:pt x="1179586" y="1744974"/>
                </a:cubicBezTo>
                <a:cubicBezTo>
                  <a:pt x="1179586" y="1749025"/>
                  <a:pt x="1176295" y="1752309"/>
                  <a:pt x="1172252" y="1752309"/>
                </a:cubicBezTo>
                <a:cubicBezTo>
                  <a:pt x="1168244" y="1752218"/>
                  <a:pt x="1165003" y="1748988"/>
                  <a:pt x="1164919" y="1744974"/>
                </a:cubicBezTo>
                <a:cubicBezTo>
                  <a:pt x="1164919" y="1740924"/>
                  <a:pt x="1168210" y="1737640"/>
                  <a:pt x="1172252" y="1737640"/>
                </a:cubicBezTo>
                <a:close/>
                <a:moveTo>
                  <a:pt x="1233654" y="1737299"/>
                </a:moveTo>
                <a:cubicBezTo>
                  <a:pt x="1237901" y="1737299"/>
                  <a:pt x="1241329" y="1740736"/>
                  <a:pt x="1241329" y="1744975"/>
                </a:cubicBezTo>
                <a:cubicBezTo>
                  <a:pt x="1241329" y="1749213"/>
                  <a:pt x="1237901" y="1752650"/>
                  <a:pt x="1233654" y="1752650"/>
                </a:cubicBezTo>
                <a:cubicBezTo>
                  <a:pt x="1229407" y="1752650"/>
                  <a:pt x="1225979" y="1749213"/>
                  <a:pt x="1225979" y="1744975"/>
                </a:cubicBezTo>
                <a:cubicBezTo>
                  <a:pt x="1225979" y="1740736"/>
                  <a:pt x="1229407" y="1737299"/>
                  <a:pt x="1233654" y="1737299"/>
                </a:cubicBezTo>
                <a:close/>
                <a:moveTo>
                  <a:pt x="1295054" y="1736958"/>
                </a:moveTo>
                <a:cubicBezTo>
                  <a:pt x="1299489" y="1736958"/>
                  <a:pt x="1303071" y="1740547"/>
                  <a:pt x="1303071" y="1744975"/>
                </a:cubicBezTo>
                <a:cubicBezTo>
                  <a:pt x="1303071" y="1749402"/>
                  <a:pt x="1299489" y="1752991"/>
                  <a:pt x="1295054" y="1752991"/>
                </a:cubicBezTo>
                <a:cubicBezTo>
                  <a:pt x="1290620" y="1752991"/>
                  <a:pt x="1287039" y="1749402"/>
                  <a:pt x="1287039" y="1744975"/>
                </a:cubicBezTo>
                <a:cubicBezTo>
                  <a:pt x="1287039" y="1740547"/>
                  <a:pt x="1290620" y="1736958"/>
                  <a:pt x="1295054" y="1736958"/>
                </a:cubicBezTo>
                <a:close/>
                <a:moveTo>
                  <a:pt x="1971152" y="1736788"/>
                </a:moveTo>
                <a:cubicBezTo>
                  <a:pt x="1971271" y="1736786"/>
                  <a:pt x="1971373" y="1736786"/>
                  <a:pt x="1971493" y="1736788"/>
                </a:cubicBezTo>
                <a:cubicBezTo>
                  <a:pt x="1975927" y="1736883"/>
                  <a:pt x="1979441" y="1740549"/>
                  <a:pt x="1979339" y="1744975"/>
                </a:cubicBezTo>
                <a:cubicBezTo>
                  <a:pt x="1979339" y="1749496"/>
                  <a:pt x="1975672" y="1753161"/>
                  <a:pt x="1971152" y="1753161"/>
                </a:cubicBezTo>
                <a:cubicBezTo>
                  <a:pt x="1966666" y="1753071"/>
                  <a:pt x="1963050" y="1749459"/>
                  <a:pt x="1962965" y="1744975"/>
                </a:cubicBezTo>
                <a:cubicBezTo>
                  <a:pt x="1962965" y="1740453"/>
                  <a:pt x="1966632" y="1736788"/>
                  <a:pt x="1971152" y="1736788"/>
                </a:cubicBezTo>
                <a:close/>
                <a:moveTo>
                  <a:pt x="1357139" y="1736788"/>
                </a:moveTo>
                <a:cubicBezTo>
                  <a:pt x="1357258" y="1736786"/>
                  <a:pt x="1357360" y="1736786"/>
                  <a:pt x="1357480" y="1736788"/>
                </a:cubicBezTo>
                <a:cubicBezTo>
                  <a:pt x="1361914" y="1736883"/>
                  <a:pt x="1365428" y="1740549"/>
                  <a:pt x="1365326" y="1744975"/>
                </a:cubicBezTo>
                <a:cubicBezTo>
                  <a:pt x="1365326" y="1749496"/>
                  <a:pt x="1361659" y="1753161"/>
                  <a:pt x="1357139" y="1753161"/>
                </a:cubicBezTo>
                <a:cubicBezTo>
                  <a:pt x="1352653" y="1753071"/>
                  <a:pt x="1349037" y="1749459"/>
                  <a:pt x="1348952" y="1744975"/>
                </a:cubicBezTo>
                <a:cubicBezTo>
                  <a:pt x="1348952" y="1740453"/>
                  <a:pt x="1352619" y="1736788"/>
                  <a:pt x="1357139" y="1736788"/>
                </a:cubicBezTo>
                <a:close/>
                <a:moveTo>
                  <a:pt x="1417858" y="1736446"/>
                </a:moveTo>
                <a:cubicBezTo>
                  <a:pt x="1422565" y="1736446"/>
                  <a:pt x="1426385" y="1740265"/>
                  <a:pt x="1426385" y="1744974"/>
                </a:cubicBezTo>
                <a:cubicBezTo>
                  <a:pt x="1426385" y="1749684"/>
                  <a:pt x="1422565" y="1753502"/>
                  <a:pt x="1417858" y="1753502"/>
                </a:cubicBezTo>
                <a:cubicBezTo>
                  <a:pt x="1413184" y="1753412"/>
                  <a:pt x="1409415" y="1749646"/>
                  <a:pt x="1409330" y="1744974"/>
                </a:cubicBezTo>
                <a:cubicBezTo>
                  <a:pt x="1409330" y="1740265"/>
                  <a:pt x="1413150" y="1736446"/>
                  <a:pt x="1417858" y="1736446"/>
                </a:cubicBezTo>
                <a:close/>
                <a:moveTo>
                  <a:pt x="1479259" y="1736276"/>
                </a:moveTo>
                <a:cubicBezTo>
                  <a:pt x="1484069" y="1736276"/>
                  <a:pt x="1487958" y="1740170"/>
                  <a:pt x="1487958" y="1744975"/>
                </a:cubicBezTo>
                <a:cubicBezTo>
                  <a:pt x="1487958" y="1749780"/>
                  <a:pt x="1484069" y="1753673"/>
                  <a:pt x="1479259" y="1753673"/>
                </a:cubicBezTo>
                <a:cubicBezTo>
                  <a:pt x="1474449" y="1753673"/>
                  <a:pt x="1470561" y="1749780"/>
                  <a:pt x="1470561" y="1744975"/>
                </a:cubicBezTo>
                <a:cubicBezTo>
                  <a:pt x="1470561" y="1740170"/>
                  <a:pt x="1474449" y="1736276"/>
                  <a:pt x="1479259" y="1736276"/>
                </a:cubicBezTo>
                <a:close/>
                <a:moveTo>
                  <a:pt x="1541026" y="1735971"/>
                </a:moveTo>
                <a:cubicBezTo>
                  <a:pt x="1545924" y="1735971"/>
                  <a:pt x="1549895" y="1739942"/>
                  <a:pt x="1549895" y="1744840"/>
                </a:cubicBezTo>
                <a:cubicBezTo>
                  <a:pt x="1549895" y="1749738"/>
                  <a:pt x="1545924" y="1753709"/>
                  <a:pt x="1541026" y="1753709"/>
                </a:cubicBezTo>
                <a:cubicBezTo>
                  <a:pt x="1536128" y="1753709"/>
                  <a:pt x="1532157" y="1749738"/>
                  <a:pt x="1532157" y="1744840"/>
                </a:cubicBezTo>
                <a:cubicBezTo>
                  <a:pt x="1532157" y="1739942"/>
                  <a:pt x="1536128" y="1735971"/>
                  <a:pt x="1541026" y="1735971"/>
                </a:cubicBezTo>
                <a:close/>
                <a:moveTo>
                  <a:pt x="1602061" y="1735935"/>
                </a:moveTo>
                <a:cubicBezTo>
                  <a:pt x="1607059" y="1735935"/>
                  <a:pt x="1611101" y="1739983"/>
                  <a:pt x="1611101" y="1744975"/>
                </a:cubicBezTo>
                <a:cubicBezTo>
                  <a:pt x="1611101" y="1749967"/>
                  <a:pt x="1607059" y="1754015"/>
                  <a:pt x="1602061" y="1754015"/>
                </a:cubicBezTo>
                <a:cubicBezTo>
                  <a:pt x="1597064" y="1754015"/>
                  <a:pt x="1593022" y="1749967"/>
                  <a:pt x="1593022" y="1744975"/>
                </a:cubicBezTo>
                <a:cubicBezTo>
                  <a:pt x="1593022" y="1739983"/>
                  <a:pt x="1597064" y="1735935"/>
                  <a:pt x="1602061" y="1735935"/>
                </a:cubicBezTo>
                <a:close/>
                <a:moveTo>
                  <a:pt x="1724864" y="1735764"/>
                </a:moveTo>
                <a:cubicBezTo>
                  <a:pt x="1729947" y="1735764"/>
                  <a:pt x="1734074" y="1739889"/>
                  <a:pt x="1734074" y="1744975"/>
                </a:cubicBezTo>
                <a:cubicBezTo>
                  <a:pt x="1734074" y="1750061"/>
                  <a:pt x="1729947" y="1754185"/>
                  <a:pt x="1724864" y="1754185"/>
                </a:cubicBezTo>
                <a:cubicBezTo>
                  <a:pt x="1719816" y="1754094"/>
                  <a:pt x="1715739" y="1750023"/>
                  <a:pt x="1715654" y="1744975"/>
                </a:cubicBezTo>
                <a:cubicBezTo>
                  <a:pt x="1715654" y="1739889"/>
                  <a:pt x="1719781" y="1735764"/>
                  <a:pt x="1724864" y="1735764"/>
                </a:cubicBezTo>
                <a:close/>
                <a:moveTo>
                  <a:pt x="1664145" y="1735764"/>
                </a:moveTo>
                <a:cubicBezTo>
                  <a:pt x="1669228" y="1735764"/>
                  <a:pt x="1673355" y="1739889"/>
                  <a:pt x="1673355" y="1744975"/>
                </a:cubicBezTo>
                <a:cubicBezTo>
                  <a:pt x="1673355" y="1750061"/>
                  <a:pt x="1669228" y="1754185"/>
                  <a:pt x="1664145" y="1754185"/>
                </a:cubicBezTo>
                <a:cubicBezTo>
                  <a:pt x="1659097" y="1754094"/>
                  <a:pt x="1655020" y="1750023"/>
                  <a:pt x="1654935" y="1744975"/>
                </a:cubicBezTo>
                <a:cubicBezTo>
                  <a:pt x="1654935" y="1739889"/>
                  <a:pt x="1659062" y="1735764"/>
                  <a:pt x="1664145" y="1735764"/>
                </a:cubicBezTo>
                <a:close/>
                <a:moveTo>
                  <a:pt x="1909067" y="1735594"/>
                </a:moveTo>
                <a:cubicBezTo>
                  <a:pt x="1909187" y="1735592"/>
                  <a:pt x="1909289" y="1735592"/>
                  <a:pt x="1909409" y="1735594"/>
                </a:cubicBezTo>
                <a:cubicBezTo>
                  <a:pt x="1914491" y="1735689"/>
                  <a:pt x="1918550" y="1739888"/>
                  <a:pt x="1918448" y="1744974"/>
                </a:cubicBezTo>
                <a:cubicBezTo>
                  <a:pt x="1918448" y="1750156"/>
                  <a:pt x="1914252" y="1754355"/>
                  <a:pt x="1909067" y="1754355"/>
                </a:cubicBezTo>
                <a:cubicBezTo>
                  <a:pt x="1903882" y="1754355"/>
                  <a:pt x="1899687" y="1750156"/>
                  <a:pt x="1899687" y="1744974"/>
                </a:cubicBezTo>
                <a:cubicBezTo>
                  <a:pt x="1899687" y="1739793"/>
                  <a:pt x="1903882" y="1735594"/>
                  <a:pt x="1909067" y="1735594"/>
                </a:cubicBezTo>
                <a:close/>
                <a:moveTo>
                  <a:pt x="1847667" y="1735594"/>
                </a:moveTo>
                <a:cubicBezTo>
                  <a:pt x="1847786" y="1735592"/>
                  <a:pt x="1847888" y="1735592"/>
                  <a:pt x="1848008" y="1735594"/>
                </a:cubicBezTo>
                <a:cubicBezTo>
                  <a:pt x="1853090" y="1735689"/>
                  <a:pt x="1857150" y="1739888"/>
                  <a:pt x="1857047" y="1744974"/>
                </a:cubicBezTo>
                <a:cubicBezTo>
                  <a:pt x="1857047" y="1750156"/>
                  <a:pt x="1852851" y="1754355"/>
                  <a:pt x="1847667" y="1754355"/>
                </a:cubicBezTo>
                <a:cubicBezTo>
                  <a:pt x="1842481" y="1754355"/>
                  <a:pt x="1838286" y="1750156"/>
                  <a:pt x="1838286" y="1744974"/>
                </a:cubicBezTo>
                <a:cubicBezTo>
                  <a:pt x="1838286" y="1739793"/>
                  <a:pt x="1842481" y="1735594"/>
                  <a:pt x="1847667" y="1735594"/>
                </a:cubicBezTo>
                <a:close/>
                <a:moveTo>
                  <a:pt x="1786266" y="1735594"/>
                </a:moveTo>
                <a:cubicBezTo>
                  <a:pt x="1786385" y="1735592"/>
                  <a:pt x="1786487" y="1735592"/>
                  <a:pt x="1786607" y="1735594"/>
                </a:cubicBezTo>
                <a:cubicBezTo>
                  <a:pt x="1791689" y="1735689"/>
                  <a:pt x="1795749" y="1739888"/>
                  <a:pt x="1795646" y="1744974"/>
                </a:cubicBezTo>
                <a:cubicBezTo>
                  <a:pt x="1795646" y="1750156"/>
                  <a:pt x="1791450" y="1754355"/>
                  <a:pt x="1786266" y="1754355"/>
                </a:cubicBezTo>
                <a:cubicBezTo>
                  <a:pt x="1781080" y="1754355"/>
                  <a:pt x="1776885" y="1750156"/>
                  <a:pt x="1776885" y="1744974"/>
                </a:cubicBezTo>
                <a:cubicBezTo>
                  <a:pt x="1776885" y="1739793"/>
                  <a:pt x="1781080" y="1735594"/>
                  <a:pt x="1786266" y="1735594"/>
                </a:cubicBezTo>
                <a:close/>
                <a:moveTo>
                  <a:pt x="251234" y="1682550"/>
                </a:moveTo>
                <a:cubicBezTo>
                  <a:pt x="251353" y="1682521"/>
                  <a:pt x="251489" y="1682521"/>
                  <a:pt x="251626" y="1682550"/>
                </a:cubicBezTo>
                <a:cubicBezTo>
                  <a:pt x="252070" y="1682656"/>
                  <a:pt x="252360" y="1683115"/>
                  <a:pt x="252257" y="1683574"/>
                </a:cubicBezTo>
                <a:cubicBezTo>
                  <a:pt x="252257" y="1684138"/>
                  <a:pt x="251797" y="1684597"/>
                  <a:pt x="251234" y="1684597"/>
                </a:cubicBezTo>
                <a:cubicBezTo>
                  <a:pt x="250671" y="1684597"/>
                  <a:pt x="250211" y="1684138"/>
                  <a:pt x="250211" y="1683574"/>
                </a:cubicBezTo>
                <a:cubicBezTo>
                  <a:pt x="250211" y="1683009"/>
                  <a:pt x="250671" y="1682550"/>
                  <a:pt x="251234" y="1682550"/>
                </a:cubicBezTo>
                <a:close/>
                <a:moveTo>
                  <a:pt x="312635" y="1682038"/>
                </a:moveTo>
                <a:cubicBezTo>
                  <a:pt x="313487" y="1682038"/>
                  <a:pt x="314170" y="1682726"/>
                  <a:pt x="314170" y="1683573"/>
                </a:cubicBezTo>
                <a:cubicBezTo>
                  <a:pt x="314170" y="1684421"/>
                  <a:pt x="313487" y="1685109"/>
                  <a:pt x="312635" y="1685109"/>
                </a:cubicBezTo>
                <a:cubicBezTo>
                  <a:pt x="311781" y="1685109"/>
                  <a:pt x="311100" y="1684421"/>
                  <a:pt x="311100" y="1683573"/>
                </a:cubicBezTo>
                <a:cubicBezTo>
                  <a:pt x="311100" y="1682726"/>
                  <a:pt x="311781" y="1682038"/>
                  <a:pt x="312635" y="1682038"/>
                </a:cubicBezTo>
                <a:close/>
                <a:moveTo>
                  <a:pt x="374036" y="1681526"/>
                </a:moveTo>
                <a:cubicBezTo>
                  <a:pt x="375162" y="1681526"/>
                  <a:pt x="376083" y="1682442"/>
                  <a:pt x="376083" y="1683573"/>
                </a:cubicBezTo>
                <a:cubicBezTo>
                  <a:pt x="376083" y="1684704"/>
                  <a:pt x="375162" y="1685620"/>
                  <a:pt x="374036" y="1685620"/>
                </a:cubicBezTo>
                <a:cubicBezTo>
                  <a:pt x="372945" y="1685538"/>
                  <a:pt x="372075" y="1684668"/>
                  <a:pt x="371990" y="1683573"/>
                </a:cubicBezTo>
                <a:cubicBezTo>
                  <a:pt x="371990" y="1682442"/>
                  <a:pt x="372911" y="1681526"/>
                  <a:pt x="374036" y="1681526"/>
                </a:cubicBezTo>
                <a:close/>
                <a:moveTo>
                  <a:pt x="436120" y="1680844"/>
                </a:moveTo>
                <a:cubicBezTo>
                  <a:pt x="437621" y="1680844"/>
                  <a:pt x="438849" y="1682066"/>
                  <a:pt x="438849" y="1683573"/>
                </a:cubicBezTo>
                <a:cubicBezTo>
                  <a:pt x="438849" y="1685081"/>
                  <a:pt x="437621" y="1686302"/>
                  <a:pt x="436120" y="1686302"/>
                </a:cubicBezTo>
                <a:cubicBezTo>
                  <a:pt x="434618" y="1686302"/>
                  <a:pt x="433391" y="1685081"/>
                  <a:pt x="433391" y="1683573"/>
                </a:cubicBezTo>
                <a:cubicBezTo>
                  <a:pt x="433391" y="1682066"/>
                  <a:pt x="434618" y="1680844"/>
                  <a:pt x="436120" y="1680844"/>
                </a:cubicBezTo>
                <a:close/>
                <a:moveTo>
                  <a:pt x="496838" y="1680333"/>
                </a:moveTo>
                <a:cubicBezTo>
                  <a:pt x="496957" y="1680326"/>
                  <a:pt x="497077" y="1680326"/>
                  <a:pt x="497196" y="1680333"/>
                </a:cubicBezTo>
                <a:cubicBezTo>
                  <a:pt x="498885" y="1680430"/>
                  <a:pt x="500181" y="1681881"/>
                  <a:pt x="500079" y="1683573"/>
                </a:cubicBezTo>
                <a:cubicBezTo>
                  <a:pt x="500079" y="1685362"/>
                  <a:pt x="498629" y="1686814"/>
                  <a:pt x="496838" y="1686814"/>
                </a:cubicBezTo>
                <a:cubicBezTo>
                  <a:pt x="495082" y="1686729"/>
                  <a:pt x="493683" y="1685326"/>
                  <a:pt x="493598" y="1683573"/>
                </a:cubicBezTo>
                <a:cubicBezTo>
                  <a:pt x="493598" y="1681784"/>
                  <a:pt x="495047" y="1680333"/>
                  <a:pt x="496838" y="1680333"/>
                </a:cubicBezTo>
                <a:close/>
                <a:moveTo>
                  <a:pt x="558240" y="1679821"/>
                </a:moveTo>
                <a:cubicBezTo>
                  <a:pt x="560304" y="1679821"/>
                  <a:pt x="561992" y="1681501"/>
                  <a:pt x="561992" y="1683574"/>
                </a:cubicBezTo>
                <a:cubicBezTo>
                  <a:pt x="561992" y="1685646"/>
                  <a:pt x="560304" y="1687326"/>
                  <a:pt x="558240" y="1687326"/>
                </a:cubicBezTo>
                <a:cubicBezTo>
                  <a:pt x="556176" y="1687326"/>
                  <a:pt x="554488" y="1685646"/>
                  <a:pt x="554488" y="1683574"/>
                </a:cubicBezTo>
                <a:cubicBezTo>
                  <a:pt x="554488" y="1681501"/>
                  <a:pt x="556176" y="1679821"/>
                  <a:pt x="558240" y="1679821"/>
                </a:cubicBezTo>
                <a:close/>
                <a:moveTo>
                  <a:pt x="743126" y="1678968"/>
                </a:moveTo>
                <a:cubicBezTo>
                  <a:pt x="746042" y="1678968"/>
                  <a:pt x="748413" y="1681336"/>
                  <a:pt x="748413" y="1684256"/>
                </a:cubicBezTo>
                <a:cubicBezTo>
                  <a:pt x="748413" y="1687176"/>
                  <a:pt x="746042" y="1689543"/>
                  <a:pt x="743126" y="1689543"/>
                </a:cubicBezTo>
                <a:cubicBezTo>
                  <a:pt x="740209" y="1689543"/>
                  <a:pt x="737839" y="1687176"/>
                  <a:pt x="737839" y="1684256"/>
                </a:cubicBezTo>
                <a:cubicBezTo>
                  <a:pt x="737839" y="1681336"/>
                  <a:pt x="740209" y="1678968"/>
                  <a:pt x="743126" y="1678968"/>
                </a:cubicBezTo>
                <a:close/>
                <a:moveTo>
                  <a:pt x="681042" y="1678968"/>
                </a:moveTo>
                <a:cubicBezTo>
                  <a:pt x="681162" y="1678963"/>
                  <a:pt x="681281" y="1678963"/>
                  <a:pt x="681384" y="1678968"/>
                </a:cubicBezTo>
                <a:cubicBezTo>
                  <a:pt x="683925" y="1679064"/>
                  <a:pt x="685920" y="1681203"/>
                  <a:pt x="685818" y="1683744"/>
                </a:cubicBezTo>
                <a:cubicBezTo>
                  <a:pt x="685818" y="1686381"/>
                  <a:pt x="683686" y="1688520"/>
                  <a:pt x="681042" y="1688520"/>
                </a:cubicBezTo>
                <a:cubicBezTo>
                  <a:pt x="678450" y="1688431"/>
                  <a:pt x="676352" y="1686343"/>
                  <a:pt x="676267" y="1683744"/>
                </a:cubicBezTo>
                <a:cubicBezTo>
                  <a:pt x="676267" y="1681107"/>
                  <a:pt x="678399" y="1678968"/>
                  <a:pt x="681042" y="1678968"/>
                </a:cubicBezTo>
                <a:close/>
                <a:moveTo>
                  <a:pt x="619642" y="1678968"/>
                </a:moveTo>
                <a:cubicBezTo>
                  <a:pt x="621995" y="1678968"/>
                  <a:pt x="623906" y="1680877"/>
                  <a:pt x="623906" y="1683232"/>
                </a:cubicBezTo>
                <a:cubicBezTo>
                  <a:pt x="623906" y="1685588"/>
                  <a:pt x="621995" y="1687496"/>
                  <a:pt x="619642" y="1687496"/>
                </a:cubicBezTo>
                <a:cubicBezTo>
                  <a:pt x="617322" y="1687409"/>
                  <a:pt x="615463" y="1685550"/>
                  <a:pt x="615378" y="1683232"/>
                </a:cubicBezTo>
                <a:cubicBezTo>
                  <a:pt x="615378" y="1680877"/>
                  <a:pt x="617288" y="1678968"/>
                  <a:pt x="619642" y="1678968"/>
                </a:cubicBezTo>
                <a:close/>
                <a:moveTo>
                  <a:pt x="803845" y="1677945"/>
                </a:moveTo>
                <a:cubicBezTo>
                  <a:pt x="806949" y="1677945"/>
                  <a:pt x="809474" y="1680465"/>
                  <a:pt x="809474" y="1683574"/>
                </a:cubicBezTo>
                <a:cubicBezTo>
                  <a:pt x="809474" y="1686683"/>
                  <a:pt x="806949" y="1689202"/>
                  <a:pt x="803845" y="1689202"/>
                </a:cubicBezTo>
                <a:cubicBezTo>
                  <a:pt x="800740" y="1689202"/>
                  <a:pt x="798217" y="1686683"/>
                  <a:pt x="798217" y="1683574"/>
                </a:cubicBezTo>
                <a:cubicBezTo>
                  <a:pt x="798217" y="1680465"/>
                  <a:pt x="800740" y="1677945"/>
                  <a:pt x="803845" y="1677945"/>
                </a:cubicBezTo>
                <a:close/>
                <a:moveTo>
                  <a:pt x="865246" y="1677433"/>
                </a:moveTo>
                <a:cubicBezTo>
                  <a:pt x="868640" y="1677433"/>
                  <a:pt x="871386" y="1680183"/>
                  <a:pt x="871386" y="1683574"/>
                </a:cubicBezTo>
                <a:cubicBezTo>
                  <a:pt x="871386" y="1686964"/>
                  <a:pt x="868640" y="1689714"/>
                  <a:pt x="865246" y="1689714"/>
                </a:cubicBezTo>
                <a:cubicBezTo>
                  <a:pt x="861852" y="1689714"/>
                  <a:pt x="859106" y="1686964"/>
                  <a:pt x="859106" y="1683574"/>
                </a:cubicBezTo>
                <a:cubicBezTo>
                  <a:pt x="859106" y="1680183"/>
                  <a:pt x="861852" y="1677433"/>
                  <a:pt x="865246" y="1677433"/>
                </a:cubicBezTo>
                <a:close/>
                <a:moveTo>
                  <a:pt x="926648" y="1676922"/>
                </a:moveTo>
                <a:cubicBezTo>
                  <a:pt x="926767" y="1676919"/>
                  <a:pt x="926886" y="1676919"/>
                  <a:pt x="926989" y="1676922"/>
                </a:cubicBezTo>
                <a:cubicBezTo>
                  <a:pt x="930570" y="1677018"/>
                  <a:pt x="933402" y="1679995"/>
                  <a:pt x="933299" y="1683574"/>
                </a:cubicBezTo>
                <a:cubicBezTo>
                  <a:pt x="933299" y="1687248"/>
                  <a:pt x="930315" y="1690226"/>
                  <a:pt x="926648" y="1690226"/>
                </a:cubicBezTo>
                <a:cubicBezTo>
                  <a:pt x="923014" y="1690135"/>
                  <a:pt x="920081" y="1687210"/>
                  <a:pt x="919996" y="1683574"/>
                </a:cubicBezTo>
                <a:cubicBezTo>
                  <a:pt x="919996" y="1679900"/>
                  <a:pt x="922981" y="1676922"/>
                  <a:pt x="926648" y="1676922"/>
                </a:cubicBezTo>
                <a:close/>
                <a:moveTo>
                  <a:pt x="988415" y="1676446"/>
                </a:moveTo>
                <a:cubicBezTo>
                  <a:pt x="992277" y="1676446"/>
                  <a:pt x="995408" y="1679577"/>
                  <a:pt x="995408" y="1683439"/>
                </a:cubicBezTo>
                <a:cubicBezTo>
                  <a:pt x="995408" y="1687301"/>
                  <a:pt x="992277" y="1690432"/>
                  <a:pt x="988415" y="1690432"/>
                </a:cubicBezTo>
                <a:cubicBezTo>
                  <a:pt x="984553" y="1690432"/>
                  <a:pt x="981422" y="1687301"/>
                  <a:pt x="981422" y="1683439"/>
                </a:cubicBezTo>
                <a:cubicBezTo>
                  <a:pt x="981422" y="1679577"/>
                  <a:pt x="984553" y="1676446"/>
                  <a:pt x="988415" y="1676446"/>
                </a:cubicBezTo>
                <a:close/>
                <a:moveTo>
                  <a:pt x="1050132" y="1676239"/>
                </a:moveTo>
                <a:cubicBezTo>
                  <a:pt x="1054175" y="1676239"/>
                  <a:pt x="1057466" y="1679523"/>
                  <a:pt x="1057466" y="1683573"/>
                </a:cubicBezTo>
                <a:cubicBezTo>
                  <a:pt x="1057466" y="1687624"/>
                  <a:pt x="1054175" y="1690908"/>
                  <a:pt x="1050132" y="1690908"/>
                </a:cubicBezTo>
                <a:cubicBezTo>
                  <a:pt x="1046125" y="1690817"/>
                  <a:pt x="1042884" y="1687587"/>
                  <a:pt x="1042799" y="1683573"/>
                </a:cubicBezTo>
                <a:cubicBezTo>
                  <a:pt x="1042799" y="1679523"/>
                  <a:pt x="1046090" y="1676239"/>
                  <a:pt x="1050132" y="1676239"/>
                </a:cubicBezTo>
                <a:close/>
                <a:moveTo>
                  <a:pt x="1110851" y="1675728"/>
                </a:moveTo>
                <a:cubicBezTo>
                  <a:pt x="1110970" y="1675725"/>
                  <a:pt x="1111073" y="1675725"/>
                  <a:pt x="1111192" y="1675728"/>
                </a:cubicBezTo>
                <a:cubicBezTo>
                  <a:pt x="1115439" y="1675824"/>
                  <a:pt x="1118799" y="1679335"/>
                  <a:pt x="1118697" y="1683574"/>
                </a:cubicBezTo>
                <a:cubicBezTo>
                  <a:pt x="1118697" y="1687908"/>
                  <a:pt x="1115183" y="1691419"/>
                  <a:pt x="1110851" y="1691419"/>
                </a:cubicBezTo>
                <a:cubicBezTo>
                  <a:pt x="1106553" y="1691329"/>
                  <a:pt x="1103091" y="1687868"/>
                  <a:pt x="1103006" y="1683574"/>
                </a:cubicBezTo>
                <a:cubicBezTo>
                  <a:pt x="1103006" y="1679240"/>
                  <a:pt x="1106519" y="1675728"/>
                  <a:pt x="1110851" y="1675728"/>
                </a:cubicBezTo>
                <a:close/>
                <a:moveTo>
                  <a:pt x="1172253" y="1675387"/>
                </a:moveTo>
                <a:cubicBezTo>
                  <a:pt x="1172372" y="1675385"/>
                  <a:pt x="1172474" y="1675385"/>
                  <a:pt x="1172594" y="1675387"/>
                </a:cubicBezTo>
                <a:cubicBezTo>
                  <a:pt x="1177028" y="1675482"/>
                  <a:pt x="1180542" y="1679148"/>
                  <a:pt x="1180440" y="1683574"/>
                </a:cubicBezTo>
                <a:cubicBezTo>
                  <a:pt x="1180440" y="1688095"/>
                  <a:pt x="1176772" y="1691760"/>
                  <a:pt x="1172253" y="1691760"/>
                </a:cubicBezTo>
                <a:cubicBezTo>
                  <a:pt x="1167767" y="1691670"/>
                  <a:pt x="1164151" y="1688058"/>
                  <a:pt x="1164066" y="1683574"/>
                </a:cubicBezTo>
                <a:cubicBezTo>
                  <a:pt x="1164066" y="1679052"/>
                  <a:pt x="1167733" y="1675387"/>
                  <a:pt x="1172253" y="1675387"/>
                </a:cubicBezTo>
                <a:close/>
                <a:moveTo>
                  <a:pt x="1233654" y="1675045"/>
                </a:moveTo>
                <a:cubicBezTo>
                  <a:pt x="1238361" y="1675045"/>
                  <a:pt x="1242181" y="1678864"/>
                  <a:pt x="1242181" y="1683573"/>
                </a:cubicBezTo>
                <a:cubicBezTo>
                  <a:pt x="1242181" y="1688283"/>
                  <a:pt x="1238361" y="1692101"/>
                  <a:pt x="1233654" y="1692101"/>
                </a:cubicBezTo>
                <a:cubicBezTo>
                  <a:pt x="1228980" y="1692011"/>
                  <a:pt x="1225211" y="1688245"/>
                  <a:pt x="1225126" y="1683573"/>
                </a:cubicBezTo>
                <a:cubicBezTo>
                  <a:pt x="1225126" y="1678864"/>
                  <a:pt x="1228946" y="1675045"/>
                  <a:pt x="1233654" y="1675045"/>
                </a:cubicBezTo>
                <a:close/>
                <a:moveTo>
                  <a:pt x="1295055" y="1674874"/>
                </a:moveTo>
                <a:cubicBezTo>
                  <a:pt x="1299865" y="1674874"/>
                  <a:pt x="1303753" y="1678768"/>
                  <a:pt x="1303753" y="1683573"/>
                </a:cubicBezTo>
                <a:cubicBezTo>
                  <a:pt x="1303753" y="1688378"/>
                  <a:pt x="1299865" y="1692271"/>
                  <a:pt x="1295055" y="1692271"/>
                </a:cubicBezTo>
                <a:cubicBezTo>
                  <a:pt x="1290245" y="1692271"/>
                  <a:pt x="1286357" y="1688378"/>
                  <a:pt x="1286357" y="1683573"/>
                </a:cubicBezTo>
                <a:cubicBezTo>
                  <a:pt x="1286357" y="1678768"/>
                  <a:pt x="1290245" y="1674874"/>
                  <a:pt x="1295055" y="1674874"/>
                </a:cubicBezTo>
                <a:close/>
                <a:moveTo>
                  <a:pt x="1970835" y="1674570"/>
                </a:moveTo>
                <a:cubicBezTo>
                  <a:pt x="1975733" y="1674570"/>
                  <a:pt x="1979704" y="1678541"/>
                  <a:pt x="1979704" y="1683439"/>
                </a:cubicBezTo>
                <a:cubicBezTo>
                  <a:pt x="1979704" y="1688337"/>
                  <a:pt x="1975733" y="1692308"/>
                  <a:pt x="1970835" y="1692308"/>
                </a:cubicBezTo>
                <a:cubicBezTo>
                  <a:pt x="1965937" y="1692308"/>
                  <a:pt x="1961966" y="1688337"/>
                  <a:pt x="1961966" y="1683439"/>
                </a:cubicBezTo>
                <a:cubicBezTo>
                  <a:pt x="1961966" y="1678541"/>
                  <a:pt x="1965937" y="1674570"/>
                  <a:pt x="1970835" y="1674570"/>
                </a:cubicBezTo>
                <a:close/>
                <a:moveTo>
                  <a:pt x="1357138" y="1674533"/>
                </a:moveTo>
                <a:cubicBezTo>
                  <a:pt x="1362136" y="1674533"/>
                  <a:pt x="1366178" y="1678581"/>
                  <a:pt x="1366178" y="1683573"/>
                </a:cubicBezTo>
                <a:cubicBezTo>
                  <a:pt x="1366178" y="1688565"/>
                  <a:pt x="1362136" y="1692613"/>
                  <a:pt x="1357138" y="1692613"/>
                </a:cubicBezTo>
                <a:cubicBezTo>
                  <a:pt x="1352141" y="1692613"/>
                  <a:pt x="1348099" y="1688565"/>
                  <a:pt x="1348099" y="1683573"/>
                </a:cubicBezTo>
                <a:cubicBezTo>
                  <a:pt x="1348099" y="1678581"/>
                  <a:pt x="1352141" y="1674533"/>
                  <a:pt x="1357138" y="1674533"/>
                </a:cubicBezTo>
                <a:close/>
                <a:moveTo>
                  <a:pt x="1417858" y="1674363"/>
                </a:moveTo>
                <a:cubicBezTo>
                  <a:pt x="1422941" y="1674363"/>
                  <a:pt x="1427068" y="1678488"/>
                  <a:pt x="1427068" y="1683574"/>
                </a:cubicBezTo>
                <a:cubicBezTo>
                  <a:pt x="1427068" y="1688660"/>
                  <a:pt x="1422941" y="1692784"/>
                  <a:pt x="1417858" y="1692784"/>
                </a:cubicBezTo>
                <a:cubicBezTo>
                  <a:pt x="1412810" y="1692693"/>
                  <a:pt x="1408733" y="1688622"/>
                  <a:pt x="1408648" y="1683574"/>
                </a:cubicBezTo>
                <a:cubicBezTo>
                  <a:pt x="1408648" y="1678488"/>
                  <a:pt x="1412775" y="1674363"/>
                  <a:pt x="1417858" y="1674363"/>
                </a:cubicBezTo>
                <a:close/>
                <a:moveTo>
                  <a:pt x="1479259" y="1674022"/>
                </a:moveTo>
                <a:cubicBezTo>
                  <a:pt x="1484529" y="1674022"/>
                  <a:pt x="1488810" y="1678298"/>
                  <a:pt x="1488810" y="1683574"/>
                </a:cubicBezTo>
                <a:cubicBezTo>
                  <a:pt x="1488810" y="1688849"/>
                  <a:pt x="1484529" y="1693125"/>
                  <a:pt x="1479259" y="1693125"/>
                </a:cubicBezTo>
                <a:cubicBezTo>
                  <a:pt x="1473989" y="1693125"/>
                  <a:pt x="1469708" y="1688849"/>
                  <a:pt x="1469708" y="1683574"/>
                </a:cubicBezTo>
                <a:cubicBezTo>
                  <a:pt x="1469708" y="1678298"/>
                  <a:pt x="1473989" y="1674022"/>
                  <a:pt x="1479259" y="1674022"/>
                </a:cubicBezTo>
                <a:close/>
                <a:moveTo>
                  <a:pt x="1540661" y="1673852"/>
                </a:moveTo>
                <a:cubicBezTo>
                  <a:pt x="1540780" y="1673850"/>
                  <a:pt x="1540882" y="1673850"/>
                  <a:pt x="1541001" y="1673852"/>
                </a:cubicBezTo>
                <a:cubicBezTo>
                  <a:pt x="1546272" y="1673947"/>
                  <a:pt x="1550485" y="1678300"/>
                  <a:pt x="1550382" y="1683574"/>
                </a:cubicBezTo>
                <a:cubicBezTo>
                  <a:pt x="1550382" y="1688943"/>
                  <a:pt x="1546033" y="1693295"/>
                  <a:pt x="1540661" y="1693295"/>
                </a:cubicBezTo>
                <a:cubicBezTo>
                  <a:pt x="1535322" y="1693205"/>
                  <a:pt x="1531024" y="1688905"/>
                  <a:pt x="1530939" y="1683574"/>
                </a:cubicBezTo>
                <a:cubicBezTo>
                  <a:pt x="1530939" y="1678204"/>
                  <a:pt x="1535288" y="1673852"/>
                  <a:pt x="1540661" y="1673852"/>
                </a:cubicBezTo>
                <a:close/>
                <a:moveTo>
                  <a:pt x="1602427" y="1673547"/>
                </a:moveTo>
                <a:cubicBezTo>
                  <a:pt x="1607891" y="1673547"/>
                  <a:pt x="1612320" y="1677976"/>
                  <a:pt x="1612320" y="1683439"/>
                </a:cubicBezTo>
                <a:cubicBezTo>
                  <a:pt x="1612320" y="1688903"/>
                  <a:pt x="1607891" y="1693332"/>
                  <a:pt x="1602427" y="1693332"/>
                </a:cubicBezTo>
                <a:cubicBezTo>
                  <a:pt x="1596964" y="1693332"/>
                  <a:pt x="1592535" y="1688903"/>
                  <a:pt x="1592535" y="1683439"/>
                </a:cubicBezTo>
                <a:cubicBezTo>
                  <a:pt x="1592535" y="1677976"/>
                  <a:pt x="1596964" y="1673547"/>
                  <a:pt x="1602427" y="1673547"/>
                </a:cubicBezTo>
                <a:close/>
                <a:moveTo>
                  <a:pt x="1724863" y="1673511"/>
                </a:moveTo>
                <a:cubicBezTo>
                  <a:pt x="1724983" y="1673509"/>
                  <a:pt x="1725085" y="1673509"/>
                  <a:pt x="1725204" y="1673511"/>
                </a:cubicBezTo>
                <a:cubicBezTo>
                  <a:pt x="1730662" y="1673606"/>
                  <a:pt x="1735029" y="1678111"/>
                  <a:pt x="1734926" y="1683574"/>
                </a:cubicBezTo>
                <a:cubicBezTo>
                  <a:pt x="1734926" y="1689130"/>
                  <a:pt x="1730424" y="1693637"/>
                  <a:pt x="1724863" y="1693637"/>
                </a:cubicBezTo>
                <a:cubicBezTo>
                  <a:pt x="1719337" y="1693546"/>
                  <a:pt x="1714886" y="1689093"/>
                  <a:pt x="1714801" y="1683574"/>
                </a:cubicBezTo>
                <a:cubicBezTo>
                  <a:pt x="1714801" y="1678017"/>
                  <a:pt x="1719303" y="1673511"/>
                  <a:pt x="1724863" y="1673511"/>
                </a:cubicBezTo>
                <a:close/>
                <a:moveTo>
                  <a:pt x="1664144" y="1673511"/>
                </a:moveTo>
                <a:cubicBezTo>
                  <a:pt x="1664264" y="1673509"/>
                  <a:pt x="1664366" y="1673509"/>
                  <a:pt x="1664485" y="1673511"/>
                </a:cubicBezTo>
                <a:cubicBezTo>
                  <a:pt x="1669943" y="1673606"/>
                  <a:pt x="1674310" y="1678111"/>
                  <a:pt x="1674207" y="1683574"/>
                </a:cubicBezTo>
                <a:cubicBezTo>
                  <a:pt x="1674207" y="1689130"/>
                  <a:pt x="1669705" y="1693637"/>
                  <a:pt x="1664144" y="1693637"/>
                </a:cubicBezTo>
                <a:cubicBezTo>
                  <a:pt x="1658618" y="1693546"/>
                  <a:pt x="1654167" y="1689093"/>
                  <a:pt x="1654082" y="1683574"/>
                </a:cubicBezTo>
                <a:cubicBezTo>
                  <a:pt x="1654082" y="1678017"/>
                  <a:pt x="1658584" y="1673511"/>
                  <a:pt x="1664144" y="1673511"/>
                </a:cubicBezTo>
                <a:close/>
                <a:moveTo>
                  <a:pt x="1909068" y="1673339"/>
                </a:moveTo>
                <a:cubicBezTo>
                  <a:pt x="1914714" y="1673339"/>
                  <a:pt x="1919301" y="1677921"/>
                  <a:pt x="1919301" y="1683573"/>
                </a:cubicBezTo>
                <a:cubicBezTo>
                  <a:pt x="1919301" y="1689225"/>
                  <a:pt x="1914714" y="1693807"/>
                  <a:pt x="1909068" y="1693807"/>
                </a:cubicBezTo>
                <a:cubicBezTo>
                  <a:pt x="1903422" y="1693807"/>
                  <a:pt x="1898835" y="1689225"/>
                  <a:pt x="1898835" y="1683573"/>
                </a:cubicBezTo>
                <a:cubicBezTo>
                  <a:pt x="1898835" y="1677921"/>
                  <a:pt x="1903422" y="1673339"/>
                  <a:pt x="1909068" y="1673339"/>
                </a:cubicBezTo>
                <a:close/>
                <a:moveTo>
                  <a:pt x="1847666" y="1673339"/>
                </a:moveTo>
                <a:cubicBezTo>
                  <a:pt x="1853312" y="1673339"/>
                  <a:pt x="1857899" y="1677921"/>
                  <a:pt x="1857899" y="1683573"/>
                </a:cubicBezTo>
                <a:cubicBezTo>
                  <a:pt x="1857899" y="1689225"/>
                  <a:pt x="1853312" y="1693807"/>
                  <a:pt x="1847666" y="1693807"/>
                </a:cubicBezTo>
                <a:cubicBezTo>
                  <a:pt x="1842020" y="1693807"/>
                  <a:pt x="1837433" y="1689225"/>
                  <a:pt x="1837433" y="1683573"/>
                </a:cubicBezTo>
                <a:cubicBezTo>
                  <a:pt x="1837433" y="1677921"/>
                  <a:pt x="1842020" y="1673339"/>
                  <a:pt x="1847666" y="1673339"/>
                </a:cubicBezTo>
                <a:close/>
                <a:moveTo>
                  <a:pt x="1786265" y="1673339"/>
                </a:moveTo>
                <a:cubicBezTo>
                  <a:pt x="1791911" y="1673339"/>
                  <a:pt x="1796499" y="1677921"/>
                  <a:pt x="1796499" y="1683573"/>
                </a:cubicBezTo>
                <a:cubicBezTo>
                  <a:pt x="1796499" y="1689225"/>
                  <a:pt x="1791911" y="1693807"/>
                  <a:pt x="1786265" y="1693807"/>
                </a:cubicBezTo>
                <a:cubicBezTo>
                  <a:pt x="1780620" y="1693807"/>
                  <a:pt x="1776032" y="1689225"/>
                  <a:pt x="1776032" y="1683573"/>
                </a:cubicBezTo>
                <a:cubicBezTo>
                  <a:pt x="1776032" y="1677921"/>
                  <a:pt x="1780620" y="1673339"/>
                  <a:pt x="1786265" y="1673339"/>
                </a:cubicBezTo>
                <a:close/>
                <a:moveTo>
                  <a:pt x="189832" y="1621319"/>
                </a:moveTo>
                <a:lnTo>
                  <a:pt x="190685" y="1622172"/>
                </a:lnTo>
                <a:cubicBezTo>
                  <a:pt x="190429" y="1622324"/>
                  <a:pt x="190088" y="1622324"/>
                  <a:pt x="189832" y="1622172"/>
                </a:cubicBezTo>
                <a:cubicBezTo>
                  <a:pt x="189559" y="1622297"/>
                  <a:pt x="189252" y="1622297"/>
                  <a:pt x="188980" y="1622172"/>
                </a:cubicBezTo>
                <a:cubicBezTo>
                  <a:pt x="188980" y="1621701"/>
                  <a:pt x="189355" y="1621319"/>
                  <a:pt x="189832" y="1621319"/>
                </a:cubicBezTo>
                <a:close/>
                <a:moveTo>
                  <a:pt x="251234" y="1620637"/>
                </a:moveTo>
                <a:cubicBezTo>
                  <a:pt x="252086" y="1620637"/>
                  <a:pt x="252769" y="1621325"/>
                  <a:pt x="252769" y="1622172"/>
                </a:cubicBezTo>
                <a:cubicBezTo>
                  <a:pt x="252769" y="1623020"/>
                  <a:pt x="252086" y="1623707"/>
                  <a:pt x="251234" y="1623707"/>
                </a:cubicBezTo>
                <a:cubicBezTo>
                  <a:pt x="250380" y="1623707"/>
                  <a:pt x="249699" y="1623020"/>
                  <a:pt x="249699" y="1622172"/>
                </a:cubicBezTo>
                <a:cubicBezTo>
                  <a:pt x="249699" y="1621325"/>
                  <a:pt x="250380" y="1620637"/>
                  <a:pt x="251234" y="1620637"/>
                </a:cubicBezTo>
                <a:close/>
                <a:moveTo>
                  <a:pt x="312635" y="1620125"/>
                </a:moveTo>
                <a:cubicBezTo>
                  <a:pt x="313761" y="1620125"/>
                  <a:pt x="314682" y="1621041"/>
                  <a:pt x="314682" y="1622172"/>
                </a:cubicBezTo>
                <a:cubicBezTo>
                  <a:pt x="314682" y="1623303"/>
                  <a:pt x="313761" y="1624219"/>
                  <a:pt x="312635" y="1624219"/>
                </a:cubicBezTo>
                <a:cubicBezTo>
                  <a:pt x="311544" y="1624137"/>
                  <a:pt x="310673" y="1623267"/>
                  <a:pt x="310589" y="1622172"/>
                </a:cubicBezTo>
                <a:cubicBezTo>
                  <a:pt x="310589" y="1621041"/>
                  <a:pt x="311509" y="1620125"/>
                  <a:pt x="312635" y="1620125"/>
                </a:cubicBezTo>
                <a:close/>
                <a:moveTo>
                  <a:pt x="374036" y="1619443"/>
                </a:moveTo>
                <a:cubicBezTo>
                  <a:pt x="375537" y="1619443"/>
                  <a:pt x="376765" y="1620665"/>
                  <a:pt x="376765" y="1622172"/>
                </a:cubicBezTo>
                <a:cubicBezTo>
                  <a:pt x="376765" y="1623680"/>
                  <a:pt x="375537" y="1624901"/>
                  <a:pt x="374036" y="1624901"/>
                </a:cubicBezTo>
                <a:cubicBezTo>
                  <a:pt x="372535" y="1624901"/>
                  <a:pt x="371308" y="1623680"/>
                  <a:pt x="371308" y="1622172"/>
                </a:cubicBezTo>
                <a:cubicBezTo>
                  <a:pt x="371308" y="1620665"/>
                  <a:pt x="372535" y="1619443"/>
                  <a:pt x="374036" y="1619443"/>
                </a:cubicBezTo>
                <a:close/>
                <a:moveTo>
                  <a:pt x="436119" y="1618932"/>
                </a:moveTo>
                <a:cubicBezTo>
                  <a:pt x="436238" y="1618925"/>
                  <a:pt x="436358" y="1618925"/>
                  <a:pt x="436477" y="1618932"/>
                </a:cubicBezTo>
                <a:cubicBezTo>
                  <a:pt x="438166" y="1619029"/>
                  <a:pt x="439462" y="1620480"/>
                  <a:pt x="439360" y="1622172"/>
                </a:cubicBezTo>
                <a:cubicBezTo>
                  <a:pt x="439360" y="1623961"/>
                  <a:pt x="437910" y="1625413"/>
                  <a:pt x="436119" y="1625413"/>
                </a:cubicBezTo>
                <a:cubicBezTo>
                  <a:pt x="434363" y="1625328"/>
                  <a:pt x="432964" y="1623926"/>
                  <a:pt x="432879" y="1622172"/>
                </a:cubicBezTo>
                <a:cubicBezTo>
                  <a:pt x="432879" y="1620383"/>
                  <a:pt x="434328" y="1618932"/>
                  <a:pt x="436119" y="1618932"/>
                </a:cubicBezTo>
                <a:close/>
                <a:moveTo>
                  <a:pt x="496839" y="1618419"/>
                </a:moveTo>
                <a:cubicBezTo>
                  <a:pt x="498903" y="1618419"/>
                  <a:pt x="500591" y="1620099"/>
                  <a:pt x="500591" y="1622172"/>
                </a:cubicBezTo>
                <a:cubicBezTo>
                  <a:pt x="500591" y="1624244"/>
                  <a:pt x="498903" y="1625924"/>
                  <a:pt x="496839" y="1625924"/>
                </a:cubicBezTo>
                <a:cubicBezTo>
                  <a:pt x="494775" y="1625924"/>
                  <a:pt x="493087" y="1624244"/>
                  <a:pt x="493087" y="1622172"/>
                </a:cubicBezTo>
                <a:cubicBezTo>
                  <a:pt x="493087" y="1620099"/>
                  <a:pt x="494775" y="1618419"/>
                  <a:pt x="496839" y="1618419"/>
                </a:cubicBezTo>
                <a:close/>
                <a:moveTo>
                  <a:pt x="558240" y="1617737"/>
                </a:moveTo>
                <a:cubicBezTo>
                  <a:pt x="558359" y="1617732"/>
                  <a:pt x="558479" y="1617732"/>
                  <a:pt x="558581" y="1617737"/>
                </a:cubicBezTo>
                <a:cubicBezTo>
                  <a:pt x="560935" y="1617833"/>
                  <a:pt x="562777" y="1619818"/>
                  <a:pt x="562675" y="1622172"/>
                </a:cubicBezTo>
                <a:cubicBezTo>
                  <a:pt x="562675" y="1624621"/>
                  <a:pt x="560696" y="1626606"/>
                  <a:pt x="558240" y="1626606"/>
                </a:cubicBezTo>
                <a:cubicBezTo>
                  <a:pt x="555784" y="1626606"/>
                  <a:pt x="553806" y="1624621"/>
                  <a:pt x="553806" y="1622172"/>
                </a:cubicBezTo>
                <a:cubicBezTo>
                  <a:pt x="553806" y="1619723"/>
                  <a:pt x="555784" y="1617737"/>
                  <a:pt x="558240" y="1617737"/>
                </a:cubicBezTo>
                <a:close/>
                <a:moveTo>
                  <a:pt x="619641" y="1617226"/>
                </a:moveTo>
                <a:cubicBezTo>
                  <a:pt x="622370" y="1617226"/>
                  <a:pt x="624587" y="1619440"/>
                  <a:pt x="624587" y="1622173"/>
                </a:cubicBezTo>
                <a:cubicBezTo>
                  <a:pt x="624587" y="1624905"/>
                  <a:pt x="622370" y="1627119"/>
                  <a:pt x="619641" y="1627119"/>
                </a:cubicBezTo>
                <a:cubicBezTo>
                  <a:pt x="616912" y="1627119"/>
                  <a:pt x="614695" y="1624905"/>
                  <a:pt x="614695" y="1622173"/>
                </a:cubicBezTo>
                <a:cubicBezTo>
                  <a:pt x="614695" y="1619440"/>
                  <a:pt x="616912" y="1617226"/>
                  <a:pt x="619641" y="1617226"/>
                </a:cubicBezTo>
                <a:close/>
                <a:moveTo>
                  <a:pt x="681042" y="1616714"/>
                </a:moveTo>
                <a:cubicBezTo>
                  <a:pt x="684061" y="1616714"/>
                  <a:pt x="686500" y="1619159"/>
                  <a:pt x="686500" y="1622172"/>
                </a:cubicBezTo>
                <a:cubicBezTo>
                  <a:pt x="686500" y="1625186"/>
                  <a:pt x="684061" y="1627630"/>
                  <a:pt x="681042" y="1627630"/>
                </a:cubicBezTo>
                <a:cubicBezTo>
                  <a:pt x="678057" y="1627542"/>
                  <a:pt x="675670" y="1625149"/>
                  <a:pt x="675585" y="1622172"/>
                </a:cubicBezTo>
                <a:cubicBezTo>
                  <a:pt x="675585" y="1619159"/>
                  <a:pt x="678024" y="1616714"/>
                  <a:pt x="681042" y="1616714"/>
                </a:cubicBezTo>
                <a:close/>
                <a:moveTo>
                  <a:pt x="743126" y="1616203"/>
                </a:moveTo>
                <a:cubicBezTo>
                  <a:pt x="746333" y="1616111"/>
                  <a:pt x="749011" y="1618630"/>
                  <a:pt x="749096" y="1621831"/>
                </a:cubicBezTo>
                <a:cubicBezTo>
                  <a:pt x="749096" y="1625128"/>
                  <a:pt x="746418" y="1627801"/>
                  <a:pt x="743126" y="1627801"/>
                </a:cubicBezTo>
                <a:cubicBezTo>
                  <a:pt x="739954" y="1627806"/>
                  <a:pt x="737344" y="1625335"/>
                  <a:pt x="737157" y="1622172"/>
                </a:cubicBezTo>
                <a:cubicBezTo>
                  <a:pt x="737157" y="1618876"/>
                  <a:pt x="739835" y="1616203"/>
                  <a:pt x="743126" y="1616203"/>
                </a:cubicBezTo>
                <a:close/>
                <a:moveTo>
                  <a:pt x="803845" y="1615690"/>
                </a:moveTo>
                <a:cubicBezTo>
                  <a:pt x="807426" y="1615690"/>
                  <a:pt x="810326" y="1618592"/>
                  <a:pt x="810326" y="1622172"/>
                </a:cubicBezTo>
                <a:cubicBezTo>
                  <a:pt x="810326" y="1625752"/>
                  <a:pt x="807426" y="1628653"/>
                  <a:pt x="803845" y="1628653"/>
                </a:cubicBezTo>
                <a:cubicBezTo>
                  <a:pt x="800263" y="1628653"/>
                  <a:pt x="797364" y="1625752"/>
                  <a:pt x="797364" y="1622172"/>
                </a:cubicBezTo>
                <a:cubicBezTo>
                  <a:pt x="797364" y="1618592"/>
                  <a:pt x="800263" y="1615690"/>
                  <a:pt x="803845" y="1615690"/>
                </a:cubicBezTo>
                <a:close/>
                <a:moveTo>
                  <a:pt x="865246" y="1615349"/>
                </a:moveTo>
                <a:cubicBezTo>
                  <a:pt x="869015" y="1615349"/>
                  <a:pt x="872068" y="1618404"/>
                  <a:pt x="872068" y="1622172"/>
                </a:cubicBezTo>
                <a:cubicBezTo>
                  <a:pt x="872068" y="1625939"/>
                  <a:pt x="869015" y="1628994"/>
                  <a:pt x="865246" y="1628994"/>
                </a:cubicBezTo>
                <a:cubicBezTo>
                  <a:pt x="861476" y="1628994"/>
                  <a:pt x="858424" y="1625939"/>
                  <a:pt x="858424" y="1622172"/>
                </a:cubicBezTo>
                <a:cubicBezTo>
                  <a:pt x="858424" y="1618404"/>
                  <a:pt x="861476" y="1615349"/>
                  <a:pt x="865246" y="1615349"/>
                </a:cubicBezTo>
                <a:close/>
                <a:moveTo>
                  <a:pt x="926648" y="1614838"/>
                </a:moveTo>
                <a:cubicBezTo>
                  <a:pt x="930690" y="1614838"/>
                  <a:pt x="933982" y="1618122"/>
                  <a:pt x="933982" y="1622172"/>
                </a:cubicBezTo>
                <a:cubicBezTo>
                  <a:pt x="933982" y="1626223"/>
                  <a:pt x="930690" y="1629506"/>
                  <a:pt x="926648" y="1629506"/>
                </a:cubicBezTo>
                <a:cubicBezTo>
                  <a:pt x="922640" y="1629416"/>
                  <a:pt x="919399" y="1626186"/>
                  <a:pt x="919314" y="1622172"/>
                </a:cubicBezTo>
                <a:cubicBezTo>
                  <a:pt x="919314" y="1618122"/>
                  <a:pt x="922606" y="1614838"/>
                  <a:pt x="926648" y="1614838"/>
                </a:cubicBezTo>
                <a:close/>
                <a:moveTo>
                  <a:pt x="988048" y="1614497"/>
                </a:moveTo>
                <a:cubicBezTo>
                  <a:pt x="992296" y="1614497"/>
                  <a:pt x="995724" y="1617934"/>
                  <a:pt x="995724" y="1622173"/>
                </a:cubicBezTo>
                <a:cubicBezTo>
                  <a:pt x="995724" y="1626411"/>
                  <a:pt x="992296" y="1629848"/>
                  <a:pt x="988048" y="1629848"/>
                </a:cubicBezTo>
                <a:cubicBezTo>
                  <a:pt x="983802" y="1629848"/>
                  <a:pt x="980374" y="1626411"/>
                  <a:pt x="980374" y="1622173"/>
                </a:cubicBezTo>
                <a:cubicBezTo>
                  <a:pt x="980374" y="1617934"/>
                  <a:pt x="983802" y="1614497"/>
                  <a:pt x="988048" y="1614497"/>
                </a:cubicBezTo>
                <a:close/>
                <a:moveTo>
                  <a:pt x="1050133" y="1613986"/>
                </a:moveTo>
                <a:cubicBezTo>
                  <a:pt x="1050252" y="1613984"/>
                  <a:pt x="1050354" y="1613984"/>
                  <a:pt x="1050474" y="1613986"/>
                </a:cubicBezTo>
                <a:cubicBezTo>
                  <a:pt x="1054908" y="1614081"/>
                  <a:pt x="1058422" y="1617747"/>
                  <a:pt x="1058320" y="1622173"/>
                </a:cubicBezTo>
                <a:cubicBezTo>
                  <a:pt x="1058320" y="1626694"/>
                  <a:pt x="1054653" y="1630359"/>
                  <a:pt x="1050133" y="1630359"/>
                </a:cubicBezTo>
                <a:cubicBezTo>
                  <a:pt x="1045647" y="1630269"/>
                  <a:pt x="1042031" y="1626657"/>
                  <a:pt x="1041946" y="1622173"/>
                </a:cubicBezTo>
                <a:cubicBezTo>
                  <a:pt x="1041946" y="1617651"/>
                  <a:pt x="1045613" y="1613986"/>
                  <a:pt x="1050133" y="1613986"/>
                </a:cubicBezTo>
                <a:close/>
                <a:moveTo>
                  <a:pt x="1110852" y="1613644"/>
                </a:moveTo>
                <a:cubicBezTo>
                  <a:pt x="1115559" y="1613644"/>
                  <a:pt x="1119379" y="1617463"/>
                  <a:pt x="1119379" y="1622172"/>
                </a:cubicBezTo>
                <a:cubicBezTo>
                  <a:pt x="1119379" y="1626882"/>
                  <a:pt x="1115559" y="1630700"/>
                  <a:pt x="1110852" y="1630700"/>
                </a:cubicBezTo>
                <a:cubicBezTo>
                  <a:pt x="1106178" y="1630610"/>
                  <a:pt x="1102409" y="1626844"/>
                  <a:pt x="1102324" y="1622172"/>
                </a:cubicBezTo>
                <a:cubicBezTo>
                  <a:pt x="1102324" y="1617463"/>
                  <a:pt x="1106144" y="1613644"/>
                  <a:pt x="1110852" y="1613644"/>
                </a:cubicBezTo>
                <a:close/>
                <a:moveTo>
                  <a:pt x="1172252" y="1613303"/>
                </a:moveTo>
                <a:cubicBezTo>
                  <a:pt x="1177147" y="1613303"/>
                  <a:pt x="1181121" y="1617274"/>
                  <a:pt x="1181121" y="1622172"/>
                </a:cubicBezTo>
                <a:cubicBezTo>
                  <a:pt x="1181121" y="1627071"/>
                  <a:pt x="1177147" y="1631042"/>
                  <a:pt x="1172252" y="1631042"/>
                </a:cubicBezTo>
                <a:cubicBezTo>
                  <a:pt x="1167391" y="1630951"/>
                  <a:pt x="1163468" y="1627033"/>
                  <a:pt x="1163384" y="1622172"/>
                </a:cubicBezTo>
                <a:cubicBezTo>
                  <a:pt x="1163384" y="1617274"/>
                  <a:pt x="1167357" y="1613303"/>
                  <a:pt x="1172252" y="1613303"/>
                </a:cubicBezTo>
                <a:close/>
                <a:moveTo>
                  <a:pt x="1233654" y="1612962"/>
                </a:moveTo>
                <a:cubicBezTo>
                  <a:pt x="1238737" y="1612962"/>
                  <a:pt x="1242864" y="1617087"/>
                  <a:pt x="1242864" y="1622173"/>
                </a:cubicBezTo>
                <a:cubicBezTo>
                  <a:pt x="1242864" y="1627259"/>
                  <a:pt x="1238737" y="1631383"/>
                  <a:pt x="1233654" y="1631383"/>
                </a:cubicBezTo>
                <a:cubicBezTo>
                  <a:pt x="1228571" y="1631383"/>
                  <a:pt x="1224444" y="1627259"/>
                  <a:pt x="1224444" y="1622173"/>
                </a:cubicBezTo>
                <a:cubicBezTo>
                  <a:pt x="1224444" y="1617087"/>
                  <a:pt x="1228571" y="1612962"/>
                  <a:pt x="1233654" y="1612962"/>
                </a:cubicBezTo>
                <a:close/>
                <a:moveTo>
                  <a:pt x="1971151" y="1612620"/>
                </a:moveTo>
                <a:cubicBezTo>
                  <a:pt x="1976421" y="1612620"/>
                  <a:pt x="1980702" y="1616896"/>
                  <a:pt x="1980702" y="1622172"/>
                </a:cubicBezTo>
                <a:cubicBezTo>
                  <a:pt x="1980702" y="1627447"/>
                  <a:pt x="1976421" y="1631723"/>
                  <a:pt x="1971151" y="1631723"/>
                </a:cubicBezTo>
                <a:cubicBezTo>
                  <a:pt x="1965881" y="1631723"/>
                  <a:pt x="1961600" y="1627447"/>
                  <a:pt x="1961600" y="1622172"/>
                </a:cubicBezTo>
                <a:cubicBezTo>
                  <a:pt x="1961600" y="1616896"/>
                  <a:pt x="1965881" y="1612620"/>
                  <a:pt x="1971151" y="1612620"/>
                </a:cubicBezTo>
                <a:close/>
                <a:moveTo>
                  <a:pt x="1295055" y="1612620"/>
                </a:moveTo>
                <a:cubicBezTo>
                  <a:pt x="1300325" y="1612620"/>
                  <a:pt x="1304607" y="1616896"/>
                  <a:pt x="1304607" y="1622172"/>
                </a:cubicBezTo>
                <a:cubicBezTo>
                  <a:pt x="1304607" y="1627447"/>
                  <a:pt x="1300325" y="1631723"/>
                  <a:pt x="1295055" y="1631723"/>
                </a:cubicBezTo>
                <a:cubicBezTo>
                  <a:pt x="1289785" y="1631723"/>
                  <a:pt x="1285504" y="1627447"/>
                  <a:pt x="1285504" y="1622172"/>
                </a:cubicBezTo>
                <a:cubicBezTo>
                  <a:pt x="1285504" y="1616896"/>
                  <a:pt x="1289785" y="1612620"/>
                  <a:pt x="1295055" y="1612620"/>
                </a:cubicBezTo>
                <a:close/>
                <a:moveTo>
                  <a:pt x="1357139" y="1612279"/>
                </a:moveTo>
                <a:cubicBezTo>
                  <a:pt x="1362597" y="1612279"/>
                  <a:pt x="1367031" y="1616709"/>
                  <a:pt x="1367031" y="1622172"/>
                </a:cubicBezTo>
                <a:cubicBezTo>
                  <a:pt x="1367031" y="1627635"/>
                  <a:pt x="1362597" y="1632064"/>
                  <a:pt x="1357139" y="1632064"/>
                </a:cubicBezTo>
                <a:cubicBezTo>
                  <a:pt x="1351681" y="1632064"/>
                  <a:pt x="1347247" y="1627635"/>
                  <a:pt x="1347247" y="1622172"/>
                </a:cubicBezTo>
                <a:cubicBezTo>
                  <a:pt x="1347247" y="1616709"/>
                  <a:pt x="1351681" y="1612279"/>
                  <a:pt x="1357139" y="1612279"/>
                </a:cubicBezTo>
                <a:close/>
                <a:moveTo>
                  <a:pt x="1417857" y="1612109"/>
                </a:moveTo>
                <a:cubicBezTo>
                  <a:pt x="1417977" y="1612107"/>
                  <a:pt x="1418079" y="1612107"/>
                  <a:pt x="1418198" y="1612109"/>
                </a:cubicBezTo>
                <a:cubicBezTo>
                  <a:pt x="1423656" y="1612204"/>
                  <a:pt x="1428023" y="1616709"/>
                  <a:pt x="1427920" y="1622172"/>
                </a:cubicBezTo>
                <a:cubicBezTo>
                  <a:pt x="1427920" y="1627729"/>
                  <a:pt x="1423418" y="1632235"/>
                  <a:pt x="1417857" y="1632235"/>
                </a:cubicBezTo>
                <a:cubicBezTo>
                  <a:pt x="1412331" y="1632144"/>
                  <a:pt x="1407880" y="1627691"/>
                  <a:pt x="1407795" y="1622172"/>
                </a:cubicBezTo>
                <a:cubicBezTo>
                  <a:pt x="1407795" y="1616615"/>
                  <a:pt x="1412297" y="1612109"/>
                  <a:pt x="1417857" y="1612109"/>
                </a:cubicBezTo>
                <a:close/>
                <a:moveTo>
                  <a:pt x="1479259" y="1611938"/>
                </a:moveTo>
                <a:cubicBezTo>
                  <a:pt x="1484905" y="1611938"/>
                  <a:pt x="1489493" y="1616520"/>
                  <a:pt x="1489493" y="1622172"/>
                </a:cubicBezTo>
                <a:cubicBezTo>
                  <a:pt x="1489493" y="1627824"/>
                  <a:pt x="1484905" y="1632406"/>
                  <a:pt x="1479259" y="1632406"/>
                </a:cubicBezTo>
                <a:cubicBezTo>
                  <a:pt x="1473614" y="1632406"/>
                  <a:pt x="1469026" y="1627824"/>
                  <a:pt x="1469026" y="1622172"/>
                </a:cubicBezTo>
                <a:cubicBezTo>
                  <a:pt x="1469026" y="1616520"/>
                  <a:pt x="1473614" y="1611938"/>
                  <a:pt x="1479259" y="1611938"/>
                </a:cubicBezTo>
                <a:close/>
                <a:moveTo>
                  <a:pt x="1540660" y="1611597"/>
                </a:moveTo>
                <a:cubicBezTo>
                  <a:pt x="1546493" y="1611597"/>
                  <a:pt x="1551235" y="1616332"/>
                  <a:pt x="1551235" y="1622172"/>
                </a:cubicBezTo>
                <a:cubicBezTo>
                  <a:pt x="1551235" y="1628012"/>
                  <a:pt x="1546493" y="1632747"/>
                  <a:pt x="1540660" y="1632747"/>
                </a:cubicBezTo>
                <a:cubicBezTo>
                  <a:pt x="1534827" y="1632747"/>
                  <a:pt x="1530086" y="1628012"/>
                  <a:pt x="1530086" y="1622172"/>
                </a:cubicBezTo>
                <a:cubicBezTo>
                  <a:pt x="1530086" y="1616332"/>
                  <a:pt x="1534827" y="1611597"/>
                  <a:pt x="1540660" y="1611597"/>
                </a:cubicBezTo>
                <a:close/>
                <a:moveTo>
                  <a:pt x="1786266" y="1610745"/>
                </a:moveTo>
                <a:cubicBezTo>
                  <a:pt x="1786385" y="1610743"/>
                  <a:pt x="1786487" y="1610743"/>
                  <a:pt x="1786607" y="1610745"/>
                </a:cubicBezTo>
                <a:cubicBezTo>
                  <a:pt x="1792542" y="1610840"/>
                  <a:pt x="1797284" y="1615727"/>
                  <a:pt x="1797181" y="1621660"/>
                </a:cubicBezTo>
                <a:cubicBezTo>
                  <a:pt x="1797181" y="1627690"/>
                  <a:pt x="1792286" y="1632576"/>
                  <a:pt x="1786266" y="1632576"/>
                </a:cubicBezTo>
                <a:cubicBezTo>
                  <a:pt x="1780245" y="1632576"/>
                  <a:pt x="1775350" y="1627690"/>
                  <a:pt x="1775350" y="1621660"/>
                </a:cubicBezTo>
                <a:cubicBezTo>
                  <a:pt x="1775350" y="1615631"/>
                  <a:pt x="1780245" y="1610745"/>
                  <a:pt x="1786266" y="1610745"/>
                </a:cubicBezTo>
                <a:close/>
                <a:moveTo>
                  <a:pt x="1724864" y="1610745"/>
                </a:moveTo>
                <a:cubicBezTo>
                  <a:pt x="1724983" y="1610743"/>
                  <a:pt x="1725086" y="1610743"/>
                  <a:pt x="1725205" y="1610745"/>
                </a:cubicBezTo>
                <a:cubicBezTo>
                  <a:pt x="1731141" y="1610840"/>
                  <a:pt x="1735882" y="1615727"/>
                  <a:pt x="1735780" y="1621660"/>
                </a:cubicBezTo>
                <a:cubicBezTo>
                  <a:pt x="1735780" y="1627690"/>
                  <a:pt x="1730885" y="1632576"/>
                  <a:pt x="1724864" y="1632576"/>
                </a:cubicBezTo>
                <a:cubicBezTo>
                  <a:pt x="1718843" y="1632576"/>
                  <a:pt x="1713949" y="1627690"/>
                  <a:pt x="1713949" y="1621660"/>
                </a:cubicBezTo>
                <a:cubicBezTo>
                  <a:pt x="1713949" y="1615631"/>
                  <a:pt x="1718843" y="1610745"/>
                  <a:pt x="1724864" y="1610745"/>
                </a:cubicBezTo>
                <a:close/>
                <a:moveTo>
                  <a:pt x="1909068" y="1610744"/>
                </a:moveTo>
                <a:cubicBezTo>
                  <a:pt x="1915191" y="1610744"/>
                  <a:pt x="1920155" y="1615708"/>
                  <a:pt x="1920155" y="1621831"/>
                </a:cubicBezTo>
                <a:cubicBezTo>
                  <a:pt x="1920069" y="1627915"/>
                  <a:pt x="1915157" y="1632825"/>
                  <a:pt x="1909068" y="1632917"/>
                </a:cubicBezTo>
                <a:cubicBezTo>
                  <a:pt x="1902979" y="1632825"/>
                  <a:pt x="1898067" y="1627915"/>
                  <a:pt x="1897982" y="1621831"/>
                </a:cubicBezTo>
                <a:cubicBezTo>
                  <a:pt x="1897982" y="1615708"/>
                  <a:pt x="1902945" y="1610744"/>
                  <a:pt x="1909068" y="1610744"/>
                </a:cubicBezTo>
                <a:close/>
                <a:moveTo>
                  <a:pt x="1847666" y="1610744"/>
                </a:moveTo>
                <a:cubicBezTo>
                  <a:pt x="1853789" y="1610744"/>
                  <a:pt x="1858753" y="1615708"/>
                  <a:pt x="1858753" y="1621831"/>
                </a:cubicBezTo>
                <a:cubicBezTo>
                  <a:pt x="1858667" y="1627915"/>
                  <a:pt x="1853755" y="1632825"/>
                  <a:pt x="1847666" y="1632917"/>
                </a:cubicBezTo>
                <a:cubicBezTo>
                  <a:pt x="1841577" y="1632825"/>
                  <a:pt x="1836665" y="1627915"/>
                  <a:pt x="1836580" y="1621831"/>
                </a:cubicBezTo>
                <a:cubicBezTo>
                  <a:pt x="1836580" y="1615708"/>
                  <a:pt x="1841543" y="1610744"/>
                  <a:pt x="1847666" y="1610744"/>
                </a:cubicBezTo>
                <a:close/>
                <a:moveTo>
                  <a:pt x="1664145" y="1610744"/>
                </a:moveTo>
                <a:cubicBezTo>
                  <a:pt x="1670080" y="1610744"/>
                  <a:pt x="1674890" y="1615556"/>
                  <a:pt x="1674890" y="1621490"/>
                </a:cubicBezTo>
                <a:cubicBezTo>
                  <a:pt x="1674890" y="1627423"/>
                  <a:pt x="1670080" y="1632235"/>
                  <a:pt x="1664145" y="1632235"/>
                </a:cubicBezTo>
                <a:cubicBezTo>
                  <a:pt x="1658243" y="1632143"/>
                  <a:pt x="1653485" y="1627386"/>
                  <a:pt x="1653400" y="1621490"/>
                </a:cubicBezTo>
                <a:cubicBezTo>
                  <a:pt x="1653400" y="1615556"/>
                  <a:pt x="1658210" y="1610744"/>
                  <a:pt x="1664145" y="1610744"/>
                </a:cubicBezTo>
                <a:close/>
                <a:moveTo>
                  <a:pt x="1602061" y="1610744"/>
                </a:moveTo>
                <a:cubicBezTo>
                  <a:pt x="1607997" y="1610744"/>
                  <a:pt x="1612807" y="1615556"/>
                  <a:pt x="1612807" y="1621490"/>
                </a:cubicBezTo>
                <a:cubicBezTo>
                  <a:pt x="1612807" y="1627423"/>
                  <a:pt x="1607997" y="1632235"/>
                  <a:pt x="1602061" y="1632235"/>
                </a:cubicBezTo>
                <a:cubicBezTo>
                  <a:pt x="1596160" y="1632143"/>
                  <a:pt x="1591401" y="1627386"/>
                  <a:pt x="1591317" y="1621490"/>
                </a:cubicBezTo>
                <a:cubicBezTo>
                  <a:pt x="1591317" y="1615556"/>
                  <a:pt x="1596126" y="1610744"/>
                  <a:pt x="1602061" y="1610744"/>
                </a:cubicBezTo>
                <a:close/>
                <a:moveTo>
                  <a:pt x="251233" y="1559577"/>
                </a:moveTo>
                <a:cubicBezTo>
                  <a:pt x="252359" y="1559577"/>
                  <a:pt x="253280" y="1560493"/>
                  <a:pt x="253280" y="1561624"/>
                </a:cubicBezTo>
                <a:cubicBezTo>
                  <a:pt x="253280" y="1562755"/>
                  <a:pt x="252359" y="1563671"/>
                  <a:pt x="251233" y="1563671"/>
                </a:cubicBezTo>
                <a:cubicBezTo>
                  <a:pt x="250142" y="1563589"/>
                  <a:pt x="249272" y="1562719"/>
                  <a:pt x="249187" y="1561624"/>
                </a:cubicBezTo>
                <a:cubicBezTo>
                  <a:pt x="249187" y="1560493"/>
                  <a:pt x="250107" y="1559577"/>
                  <a:pt x="251233" y="1559577"/>
                </a:cubicBezTo>
                <a:close/>
                <a:moveTo>
                  <a:pt x="189833" y="1559577"/>
                </a:moveTo>
                <a:cubicBezTo>
                  <a:pt x="190685" y="1559577"/>
                  <a:pt x="191368" y="1560265"/>
                  <a:pt x="191368" y="1561112"/>
                </a:cubicBezTo>
                <a:cubicBezTo>
                  <a:pt x="191368" y="1561960"/>
                  <a:pt x="190685" y="1562648"/>
                  <a:pt x="189833" y="1562648"/>
                </a:cubicBezTo>
                <a:cubicBezTo>
                  <a:pt x="188980" y="1562648"/>
                  <a:pt x="188298" y="1561960"/>
                  <a:pt x="188298" y="1561112"/>
                </a:cubicBezTo>
                <a:cubicBezTo>
                  <a:pt x="188298" y="1560265"/>
                  <a:pt x="188980" y="1559577"/>
                  <a:pt x="189833" y="1559577"/>
                </a:cubicBezTo>
                <a:close/>
                <a:moveTo>
                  <a:pt x="312635" y="1558042"/>
                </a:moveTo>
                <a:cubicBezTo>
                  <a:pt x="314135" y="1558042"/>
                  <a:pt x="315364" y="1559264"/>
                  <a:pt x="315364" y="1560771"/>
                </a:cubicBezTo>
                <a:cubicBezTo>
                  <a:pt x="315364" y="1562279"/>
                  <a:pt x="314135" y="1563500"/>
                  <a:pt x="312635" y="1563500"/>
                </a:cubicBezTo>
                <a:cubicBezTo>
                  <a:pt x="311133" y="1563500"/>
                  <a:pt x="309906" y="1562279"/>
                  <a:pt x="309906" y="1560771"/>
                </a:cubicBezTo>
                <a:cubicBezTo>
                  <a:pt x="309906" y="1559264"/>
                  <a:pt x="311133" y="1558042"/>
                  <a:pt x="312635" y="1558042"/>
                </a:cubicBezTo>
                <a:close/>
                <a:moveTo>
                  <a:pt x="374036" y="1557531"/>
                </a:moveTo>
                <a:cubicBezTo>
                  <a:pt x="374155" y="1557524"/>
                  <a:pt x="374275" y="1557524"/>
                  <a:pt x="374394" y="1557531"/>
                </a:cubicBezTo>
                <a:cubicBezTo>
                  <a:pt x="376083" y="1557628"/>
                  <a:pt x="377379" y="1559079"/>
                  <a:pt x="377276" y="1560771"/>
                </a:cubicBezTo>
                <a:cubicBezTo>
                  <a:pt x="377276" y="1562560"/>
                  <a:pt x="375827" y="1564012"/>
                  <a:pt x="374036" y="1564012"/>
                </a:cubicBezTo>
                <a:cubicBezTo>
                  <a:pt x="372279" y="1563927"/>
                  <a:pt x="370880" y="1562524"/>
                  <a:pt x="370796" y="1560771"/>
                </a:cubicBezTo>
                <a:cubicBezTo>
                  <a:pt x="370796" y="1558982"/>
                  <a:pt x="372245" y="1557531"/>
                  <a:pt x="374036" y="1557531"/>
                </a:cubicBezTo>
                <a:close/>
                <a:moveTo>
                  <a:pt x="436120" y="1556848"/>
                </a:moveTo>
                <a:cubicBezTo>
                  <a:pt x="438286" y="1556848"/>
                  <a:pt x="440043" y="1558605"/>
                  <a:pt x="440043" y="1560771"/>
                </a:cubicBezTo>
                <a:cubicBezTo>
                  <a:pt x="440043" y="1562937"/>
                  <a:pt x="438286" y="1564694"/>
                  <a:pt x="436120" y="1564694"/>
                </a:cubicBezTo>
                <a:cubicBezTo>
                  <a:pt x="433988" y="1564607"/>
                  <a:pt x="432282" y="1562902"/>
                  <a:pt x="432197" y="1560771"/>
                </a:cubicBezTo>
                <a:cubicBezTo>
                  <a:pt x="432197" y="1558605"/>
                  <a:pt x="433953" y="1556848"/>
                  <a:pt x="436120" y="1556848"/>
                </a:cubicBezTo>
                <a:close/>
                <a:moveTo>
                  <a:pt x="496838" y="1556336"/>
                </a:moveTo>
                <a:cubicBezTo>
                  <a:pt x="496957" y="1556331"/>
                  <a:pt x="497077" y="1556331"/>
                  <a:pt x="497179" y="1556336"/>
                </a:cubicBezTo>
                <a:cubicBezTo>
                  <a:pt x="499533" y="1556432"/>
                  <a:pt x="501375" y="1558417"/>
                  <a:pt x="501273" y="1560771"/>
                </a:cubicBezTo>
                <a:cubicBezTo>
                  <a:pt x="501273" y="1563220"/>
                  <a:pt x="499295" y="1565205"/>
                  <a:pt x="496838" y="1565205"/>
                </a:cubicBezTo>
                <a:cubicBezTo>
                  <a:pt x="494382" y="1565205"/>
                  <a:pt x="492404" y="1563220"/>
                  <a:pt x="492404" y="1560771"/>
                </a:cubicBezTo>
                <a:cubicBezTo>
                  <a:pt x="492404" y="1558322"/>
                  <a:pt x="494382" y="1556336"/>
                  <a:pt x="496838" y="1556336"/>
                </a:cubicBezTo>
                <a:close/>
                <a:moveTo>
                  <a:pt x="558606" y="1555690"/>
                </a:moveTo>
                <a:cubicBezTo>
                  <a:pt x="561338" y="1555690"/>
                  <a:pt x="563552" y="1557905"/>
                  <a:pt x="563552" y="1560636"/>
                </a:cubicBezTo>
                <a:cubicBezTo>
                  <a:pt x="563552" y="1563368"/>
                  <a:pt x="561338" y="1565582"/>
                  <a:pt x="558606" y="1565582"/>
                </a:cubicBezTo>
                <a:cubicBezTo>
                  <a:pt x="555874" y="1565582"/>
                  <a:pt x="553660" y="1563368"/>
                  <a:pt x="553660" y="1560636"/>
                </a:cubicBezTo>
                <a:cubicBezTo>
                  <a:pt x="553660" y="1557905"/>
                  <a:pt x="555874" y="1555690"/>
                  <a:pt x="558606" y="1555690"/>
                </a:cubicBezTo>
                <a:close/>
                <a:moveTo>
                  <a:pt x="619641" y="1555142"/>
                </a:moveTo>
                <a:cubicBezTo>
                  <a:pt x="622745" y="1555142"/>
                  <a:pt x="625270" y="1557662"/>
                  <a:pt x="625270" y="1560771"/>
                </a:cubicBezTo>
                <a:cubicBezTo>
                  <a:pt x="625270" y="1563880"/>
                  <a:pt x="622745" y="1566399"/>
                  <a:pt x="619641" y="1566399"/>
                </a:cubicBezTo>
                <a:cubicBezTo>
                  <a:pt x="616537" y="1566399"/>
                  <a:pt x="614013" y="1563880"/>
                  <a:pt x="614013" y="1560771"/>
                </a:cubicBezTo>
                <a:cubicBezTo>
                  <a:pt x="614013" y="1557662"/>
                  <a:pt x="616537" y="1555142"/>
                  <a:pt x="619641" y="1555142"/>
                </a:cubicBezTo>
                <a:close/>
                <a:moveTo>
                  <a:pt x="681042" y="1554630"/>
                </a:moveTo>
                <a:cubicBezTo>
                  <a:pt x="684437" y="1554630"/>
                  <a:pt x="687183" y="1557380"/>
                  <a:pt x="687183" y="1560771"/>
                </a:cubicBezTo>
                <a:cubicBezTo>
                  <a:pt x="687183" y="1564161"/>
                  <a:pt x="684437" y="1566911"/>
                  <a:pt x="681042" y="1566911"/>
                </a:cubicBezTo>
                <a:cubicBezTo>
                  <a:pt x="677649" y="1566911"/>
                  <a:pt x="674903" y="1564161"/>
                  <a:pt x="674903" y="1560771"/>
                </a:cubicBezTo>
                <a:cubicBezTo>
                  <a:pt x="674903" y="1557380"/>
                  <a:pt x="677649" y="1554630"/>
                  <a:pt x="681042" y="1554630"/>
                </a:cubicBezTo>
                <a:close/>
                <a:moveTo>
                  <a:pt x="743126" y="1554119"/>
                </a:moveTo>
                <a:cubicBezTo>
                  <a:pt x="743245" y="1554116"/>
                  <a:pt x="743365" y="1554116"/>
                  <a:pt x="743467" y="1554119"/>
                </a:cubicBezTo>
                <a:cubicBezTo>
                  <a:pt x="747049" y="1554215"/>
                  <a:pt x="749880" y="1557192"/>
                  <a:pt x="749778" y="1560771"/>
                </a:cubicBezTo>
                <a:cubicBezTo>
                  <a:pt x="749778" y="1564445"/>
                  <a:pt x="746793" y="1567423"/>
                  <a:pt x="743126" y="1567423"/>
                </a:cubicBezTo>
                <a:cubicBezTo>
                  <a:pt x="739492" y="1567332"/>
                  <a:pt x="736559" y="1564407"/>
                  <a:pt x="736474" y="1560771"/>
                </a:cubicBezTo>
                <a:cubicBezTo>
                  <a:pt x="736474" y="1557097"/>
                  <a:pt x="739459" y="1554119"/>
                  <a:pt x="743126" y="1554119"/>
                </a:cubicBezTo>
                <a:close/>
                <a:moveTo>
                  <a:pt x="803845" y="1553607"/>
                </a:moveTo>
                <a:cubicBezTo>
                  <a:pt x="807802" y="1553607"/>
                  <a:pt x="811008" y="1556814"/>
                  <a:pt x="811008" y="1560771"/>
                </a:cubicBezTo>
                <a:cubicBezTo>
                  <a:pt x="811008" y="1564728"/>
                  <a:pt x="807802" y="1567934"/>
                  <a:pt x="803845" y="1567934"/>
                </a:cubicBezTo>
                <a:cubicBezTo>
                  <a:pt x="799888" y="1567934"/>
                  <a:pt x="796682" y="1564728"/>
                  <a:pt x="796682" y="1560771"/>
                </a:cubicBezTo>
                <a:cubicBezTo>
                  <a:pt x="796682" y="1556814"/>
                  <a:pt x="799888" y="1553607"/>
                  <a:pt x="803845" y="1553607"/>
                </a:cubicBezTo>
                <a:close/>
                <a:moveTo>
                  <a:pt x="865246" y="1553266"/>
                </a:moveTo>
                <a:cubicBezTo>
                  <a:pt x="865365" y="1553263"/>
                  <a:pt x="865468" y="1553263"/>
                  <a:pt x="865587" y="1553266"/>
                </a:cubicBezTo>
                <a:cubicBezTo>
                  <a:pt x="869647" y="1553362"/>
                  <a:pt x="872853" y="1556722"/>
                  <a:pt x="872751" y="1560771"/>
                </a:cubicBezTo>
                <a:cubicBezTo>
                  <a:pt x="872751" y="1564915"/>
                  <a:pt x="869391" y="1568275"/>
                  <a:pt x="865246" y="1568275"/>
                </a:cubicBezTo>
                <a:cubicBezTo>
                  <a:pt x="861101" y="1568275"/>
                  <a:pt x="857742" y="1564915"/>
                  <a:pt x="857742" y="1560771"/>
                </a:cubicBezTo>
                <a:cubicBezTo>
                  <a:pt x="857742" y="1556626"/>
                  <a:pt x="861101" y="1553266"/>
                  <a:pt x="865246" y="1553266"/>
                </a:cubicBezTo>
                <a:close/>
                <a:moveTo>
                  <a:pt x="926648" y="1552754"/>
                </a:moveTo>
                <a:cubicBezTo>
                  <a:pt x="931082" y="1552754"/>
                  <a:pt x="934664" y="1556343"/>
                  <a:pt x="934664" y="1560771"/>
                </a:cubicBezTo>
                <a:cubicBezTo>
                  <a:pt x="934664" y="1565198"/>
                  <a:pt x="931082" y="1568787"/>
                  <a:pt x="926648" y="1568787"/>
                </a:cubicBezTo>
                <a:cubicBezTo>
                  <a:pt x="922213" y="1568787"/>
                  <a:pt x="918632" y="1565198"/>
                  <a:pt x="918632" y="1560771"/>
                </a:cubicBezTo>
                <a:cubicBezTo>
                  <a:pt x="918632" y="1556343"/>
                  <a:pt x="922213" y="1552754"/>
                  <a:pt x="926648" y="1552754"/>
                </a:cubicBezTo>
                <a:close/>
                <a:moveTo>
                  <a:pt x="988049" y="1552242"/>
                </a:moveTo>
                <a:cubicBezTo>
                  <a:pt x="992756" y="1552242"/>
                  <a:pt x="996576" y="1556061"/>
                  <a:pt x="996576" y="1560770"/>
                </a:cubicBezTo>
                <a:cubicBezTo>
                  <a:pt x="996576" y="1565480"/>
                  <a:pt x="992756" y="1569298"/>
                  <a:pt x="988049" y="1569298"/>
                </a:cubicBezTo>
                <a:cubicBezTo>
                  <a:pt x="983375" y="1569208"/>
                  <a:pt x="979606" y="1565442"/>
                  <a:pt x="979521" y="1560770"/>
                </a:cubicBezTo>
                <a:cubicBezTo>
                  <a:pt x="979521" y="1556061"/>
                  <a:pt x="983342" y="1552242"/>
                  <a:pt x="988049" y="1552242"/>
                </a:cubicBezTo>
                <a:close/>
                <a:moveTo>
                  <a:pt x="1049816" y="1551767"/>
                </a:moveTo>
                <a:cubicBezTo>
                  <a:pt x="1054714" y="1551767"/>
                  <a:pt x="1058685" y="1555738"/>
                  <a:pt x="1058685" y="1560636"/>
                </a:cubicBezTo>
                <a:cubicBezTo>
                  <a:pt x="1058685" y="1565534"/>
                  <a:pt x="1054714" y="1569505"/>
                  <a:pt x="1049816" y="1569505"/>
                </a:cubicBezTo>
                <a:cubicBezTo>
                  <a:pt x="1044918" y="1569505"/>
                  <a:pt x="1040947" y="1565534"/>
                  <a:pt x="1040947" y="1560636"/>
                </a:cubicBezTo>
                <a:cubicBezTo>
                  <a:pt x="1040947" y="1555738"/>
                  <a:pt x="1044918" y="1551767"/>
                  <a:pt x="1049816" y="1551767"/>
                </a:cubicBezTo>
                <a:close/>
                <a:moveTo>
                  <a:pt x="1110851" y="1551560"/>
                </a:moveTo>
                <a:cubicBezTo>
                  <a:pt x="1115934" y="1551560"/>
                  <a:pt x="1120061" y="1555685"/>
                  <a:pt x="1120061" y="1560771"/>
                </a:cubicBezTo>
                <a:cubicBezTo>
                  <a:pt x="1120061" y="1565857"/>
                  <a:pt x="1115934" y="1569981"/>
                  <a:pt x="1110851" y="1569981"/>
                </a:cubicBezTo>
                <a:cubicBezTo>
                  <a:pt x="1105803" y="1569890"/>
                  <a:pt x="1101726" y="1565819"/>
                  <a:pt x="1101641" y="1560771"/>
                </a:cubicBezTo>
                <a:cubicBezTo>
                  <a:pt x="1101641" y="1555685"/>
                  <a:pt x="1105768" y="1551560"/>
                  <a:pt x="1110851" y="1551560"/>
                </a:cubicBezTo>
                <a:close/>
                <a:moveTo>
                  <a:pt x="1172253" y="1551049"/>
                </a:moveTo>
                <a:cubicBezTo>
                  <a:pt x="1172372" y="1551047"/>
                  <a:pt x="1172474" y="1551047"/>
                  <a:pt x="1172593" y="1551049"/>
                </a:cubicBezTo>
                <a:cubicBezTo>
                  <a:pt x="1177864" y="1551144"/>
                  <a:pt x="1182077" y="1555497"/>
                  <a:pt x="1181975" y="1560771"/>
                </a:cubicBezTo>
                <a:cubicBezTo>
                  <a:pt x="1181975" y="1566140"/>
                  <a:pt x="1177625" y="1570492"/>
                  <a:pt x="1172253" y="1570492"/>
                </a:cubicBezTo>
                <a:cubicBezTo>
                  <a:pt x="1166914" y="1570402"/>
                  <a:pt x="1162616" y="1566102"/>
                  <a:pt x="1162531" y="1560771"/>
                </a:cubicBezTo>
                <a:cubicBezTo>
                  <a:pt x="1162531" y="1555401"/>
                  <a:pt x="1166880" y="1551049"/>
                  <a:pt x="1172253" y="1551049"/>
                </a:cubicBezTo>
                <a:close/>
                <a:moveTo>
                  <a:pt x="1233653" y="1550708"/>
                </a:moveTo>
                <a:cubicBezTo>
                  <a:pt x="1233773" y="1550706"/>
                  <a:pt x="1233875" y="1550706"/>
                  <a:pt x="1233994" y="1550708"/>
                </a:cubicBezTo>
                <a:cubicBezTo>
                  <a:pt x="1239452" y="1550803"/>
                  <a:pt x="1243818" y="1555308"/>
                  <a:pt x="1243716" y="1560771"/>
                </a:cubicBezTo>
                <a:cubicBezTo>
                  <a:pt x="1243716" y="1566328"/>
                  <a:pt x="1239214" y="1570834"/>
                  <a:pt x="1233653" y="1570834"/>
                </a:cubicBezTo>
                <a:cubicBezTo>
                  <a:pt x="1228127" y="1570743"/>
                  <a:pt x="1223675" y="1566290"/>
                  <a:pt x="1223591" y="1560771"/>
                </a:cubicBezTo>
                <a:cubicBezTo>
                  <a:pt x="1223591" y="1555214"/>
                  <a:pt x="1228093" y="1550708"/>
                  <a:pt x="1233653" y="1550708"/>
                </a:cubicBezTo>
                <a:close/>
                <a:moveTo>
                  <a:pt x="1971151" y="1550537"/>
                </a:moveTo>
                <a:cubicBezTo>
                  <a:pt x="1976797" y="1550537"/>
                  <a:pt x="1981385" y="1555119"/>
                  <a:pt x="1981385" y="1560771"/>
                </a:cubicBezTo>
                <a:cubicBezTo>
                  <a:pt x="1981385" y="1566423"/>
                  <a:pt x="1976797" y="1571004"/>
                  <a:pt x="1971151" y="1571004"/>
                </a:cubicBezTo>
                <a:cubicBezTo>
                  <a:pt x="1965506" y="1571004"/>
                  <a:pt x="1960918" y="1566423"/>
                  <a:pt x="1960918" y="1560771"/>
                </a:cubicBezTo>
                <a:cubicBezTo>
                  <a:pt x="1960918" y="1555119"/>
                  <a:pt x="1965506" y="1550537"/>
                  <a:pt x="1971151" y="1550537"/>
                </a:cubicBezTo>
                <a:close/>
                <a:moveTo>
                  <a:pt x="1295055" y="1550537"/>
                </a:moveTo>
                <a:cubicBezTo>
                  <a:pt x="1300701" y="1550537"/>
                  <a:pt x="1305288" y="1555119"/>
                  <a:pt x="1305288" y="1560771"/>
                </a:cubicBezTo>
                <a:cubicBezTo>
                  <a:pt x="1305288" y="1566423"/>
                  <a:pt x="1300701" y="1571004"/>
                  <a:pt x="1295055" y="1571004"/>
                </a:cubicBezTo>
                <a:cubicBezTo>
                  <a:pt x="1289409" y="1571004"/>
                  <a:pt x="1284822" y="1566423"/>
                  <a:pt x="1284822" y="1560771"/>
                </a:cubicBezTo>
                <a:cubicBezTo>
                  <a:pt x="1284822" y="1555119"/>
                  <a:pt x="1289409" y="1550537"/>
                  <a:pt x="1295055" y="1550537"/>
                </a:cubicBezTo>
                <a:close/>
                <a:moveTo>
                  <a:pt x="1357138" y="1550196"/>
                </a:moveTo>
                <a:cubicBezTo>
                  <a:pt x="1362971" y="1550196"/>
                  <a:pt x="1367713" y="1554931"/>
                  <a:pt x="1367713" y="1560771"/>
                </a:cubicBezTo>
                <a:cubicBezTo>
                  <a:pt x="1367713" y="1566611"/>
                  <a:pt x="1362971" y="1571346"/>
                  <a:pt x="1357138" y="1571346"/>
                </a:cubicBezTo>
                <a:cubicBezTo>
                  <a:pt x="1351305" y="1571346"/>
                  <a:pt x="1346564" y="1566611"/>
                  <a:pt x="1346564" y="1560771"/>
                </a:cubicBezTo>
                <a:cubicBezTo>
                  <a:pt x="1346564" y="1554931"/>
                  <a:pt x="1351305" y="1550196"/>
                  <a:pt x="1357138" y="1550196"/>
                </a:cubicBezTo>
                <a:close/>
                <a:moveTo>
                  <a:pt x="1417857" y="1549855"/>
                </a:moveTo>
                <a:cubicBezTo>
                  <a:pt x="1417976" y="1549853"/>
                  <a:pt x="1418079" y="1549853"/>
                  <a:pt x="1418198" y="1549855"/>
                </a:cubicBezTo>
                <a:cubicBezTo>
                  <a:pt x="1424134" y="1549950"/>
                  <a:pt x="1428875" y="1554837"/>
                  <a:pt x="1428773" y="1560770"/>
                </a:cubicBezTo>
                <a:cubicBezTo>
                  <a:pt x="1428773" y="1566800"/>
                  <a:pt x="1423878" y="1571686"/>
                  <a:pt x="1417857" y="1571686"/>
                </a:cubicBezTo>
                <a:cubicBezTo>
                  <a:pt x="1411836" y="1571686"/>
                  <a:pt x="1406942" y="1566800"/>
                  <a:pt x="1406942" y="1560770"/>
                </a:cubicBezTo>
                <a:cubicBezTo>
                  <a:pt x="1406942" y="1554741"/>
                  <a:pt x="1411836" y="1549855"/>
                  <a:pt x="1417857" y="1549855"/>
                </a:cubicBezTo>
                <a:close/>
                <a:moveTo>
                  <a:pt x="1479259" y="1549684"/>
                </a:moveTo>
                <a:cubicBezTo>
                  <a:pt x="1485382" y="1549684"/>
                  <a:pt x="1490345" y="1554648"/>
                  <a:pt x="1490345" y="1560771"/>
                </a:cubicBezTo>
                <a:cubicBezTo>
                  <a:pt x="1490260" y="1566855"/>
                  <a:pt x="1485348" y="1571765"/>
                  <a:pt x="1479259" y="1571857"/>
                </a:cubicBezTo>
                <a:cubicBezTo>
                  <a:pt x="1473170" y="1571765"/>
                  <a:pt x="1468258" y="1566855"/>
                  <a:pt x="1468173" y="1560771"/>
                </a:cubicBezTo>
                <a:cubicBezTo>
                  <a:pt x="1468173" y="1554648"/>
                  <a:pt x="1473136" y="1549684"/>
                  <a:pt x="1479259" y="1549684"/>
                </a:cubicBezTo>
                <a:close/>
                <a:moveTo>
                  <a:pt x="1540661" y="1549514"/>
                </a:moveTo>
                <a:cubicBezTo>
                  <a:pt x="1540780" y="1549512"/>
                  <a:pt x="1540882" y="1549512"/>
                  <a:pt x="1541001" y="1549514"/>
                </a:cubicBezTo>
                <a:cubicBezTo>
                  <a:pt x="1547125" y="1549609"/>
                  <a:pt x="1552020" y="1554649"/>
                  <a:pt x="1551917" y="1560771"/>
                </a:cubicBezTo>
                <a:cubicBezTo>
                  <a:pt x="1551917" y="1566988"/>
                  <a:pt x="1546886" y="1572028"/>
                  <a:pt x="1540661" y="1572028"/>
                </a:cubicBezTo>
                <a:cubicBezTo>
                  <a:pt x="1534486" y="1571935"/>
                  <a:pt x="1529489" y="1566950"/>
                  <a:pt x="1529404" y="1560771"/>
                </a:cubicBezTo>
                <a:cubicBezTo>
                  <a:pt x="1529404" y="1554554"/>
                  <a:pt x="1534452" y="1549514"/>
                  <a:pt x="1540661" y="1549514"/>
                </a:cubicBezTo>
                <a:close/>
                <a:moveTo>
                  <a:pt x="1602061" y="1549343"/>
                </a:moveTo>
                <a:cubicBezTo>
                  <a:pt x="1608372" y="1549343"/>
                  <a:pt x="1613488" y="1554460"/>
                  <a:pt x="1613488" y="1560771"/>
                </a:cubicBezTo>
                <a:cubicBezTo>
                  <a:pt x="1613488" y="1567082"/>
                  <a:pt x="1608372" y="1572198"/>
                  <a:pt x="1602061" y="1572198"/>
                </a:cubicBezTo>
                <a:cubicBezTo>
                  <a:pt x="1595750" y="1572198"/>
                  <a:pt x="1590634" y="1567082"/>
                  <a:pt x="1590634" y="1560771"/>
                </a:cubicBezTo>
                <a:cubicBezTo>
                  <a:pt x="1590634" y="1554460"/>
                  <a:pt x="1595750" y="1549343"/>
                  <a:pt x="1602061" y="1549343"/>
                </a:cubicBezTo>
                <a:close/>
                <a:moveTo>
                  <a:pt x="1664144" y="1549173"/>
                </a:moveTo>
                <a:cubicBezTo>
                  <a:pt x="1664264" y="1549171"/>
                  <a:pt x="1664366" y="1549171"/>
                  <a:pt x="1664485" y="1549173"/>
                </a:cubicBezTo>
                <a:cubicBezTo>
                  <a:pt x="1670797" y="1549268"/>
                  <a:pt x="1675845" y="1554460"/>
                  <a:pt x="1675742" y="1560771"/>
                </a:cubicBezTo>
                <a:cubicBezTo>
                  <a:pt x="1675742" y="1567177"/>
                  <a:pt x="1670558" y="1572369"/>
                  <a:pt x="1664144" y="1572369"/>
                </a:cubicBezTo>
                <a:cubicBezTo>
                  <a:pt x="1657783" y="1572277"/>
                  <a:pt x="1652632" y="1567138"/>
                  <a:pt x="1652547" y="1560771"/>
                </a:cubicBezTo>
                <a:cubicBezTo>
                  <a:pt x="1652547" y="1554365"/>
                  <a:pt x="1657731" y="1549173"/>
                  <a:pt x="1664144" y="1549173"/>
                </a:cubicBezTo>
                <a:close/>
                <a:moveTo>
                  <a:pt x="1786265" y="1549002"/>
                </a:moveTo>
                <a:cubicBezTo>
                  <a:pt x="1792763" y="1549002"/>
                  <a:pt x="1798034" y="1554271"/>
                  <a:pt x="1798034" y="1560771"/>
                </a:cubicBezTo>
                <a:cubicBezTo>
                  <a:pt x="1798034" y="1567271"/>
                  <a:pt x="1792763" y="1572540"/>
                  <a:pt x="1786265" y="1572540"/>
                </a:cubicBezTo>
                <a:cubicBezTo>
                  <a:pt x="1779767" y="1572540"/>
                  <a:pt x="1774497" y="1567271"/>
                  <a:pt x="1774497" y="1560771"/>
                </a:cubicBezTo>
                <a:cubicBezTo>
                  <a:pt x="1774497" y="1554271"/>
                  <a:pt x="1779767" y="1549002"/>
                  <a:pt x="1786265" y="1549002"/>
                </a:cubicBezTo>
                <a:close/>
                <a:moveTo>
                  <a:pt x="1724864" y="1549002"/>
                </a:moveTo>
                <a:cubicBezTo>
                  <a:pt x="1731363" y="1549002"/>
                  <a:pt x="1736633" y="1554271"/>
                  <a:pt x="1736633" y="1560771"/>
                </a:cubicBezTo>
                <a:cubicBezTo>
                  <a:pt x="1736633" y="1567271"/>
                  <a:pt x="1731363" y="1572540"/>
                  <a:pt x="1724864" y="1572540"/>
                </a:cubicBezTo>
                <a:cubicBezTo>
                  <a:pt x="1718366" y="1572540"/>
                  <a:pt x="1713096" y="1567271"/>
                  <a:pt x="1713096" y="1560771"/>
                </a:cubicBezTo>
                <a:cubicBezTo>
                  <a:pt x="1713096" y="1554271"/>
                  <a:pt x="1718366" y="1549002"/>
                  <a:pt x="1724864" y="1549002"/>
                </a:cubicBezTo>
                <a:close/>
                <a:moveTo>
                  <a:pt x="1909067" y="1548831"/>
                </a:moveTo>
                <a:cubicBezTo>
                  <a:pt x="1915668" y="1548831"/>
                  <a:pt x="1921007" y="1554177"/>
                  <a:pt x="1921007" y="1560771"/>
                </a:cubicBezTo>
                <a:cubicBezTo>
                  <a:pt x="1921007" y="1567364"/>
                  <a:pt x="1915668" y="1572710"/>
                  <a:pt x="1909067" y="1572710"/>
                </a:cubicBezTo>
                <a:cubicBezTo>
                  <a:pt x="1902518" y="1572618"/>
                  <a:pt x="1897214" y="1567325"/>
                  <a:pt x="1897129" y="1560771"/>
                </a:cubicBezTo>
                <a:cubicBezTo>
                  <a:pt x="1897129" y="1554177"/>
                  <a:pt x="1902467" y="1548831"/>
                  <a:pt x="1909067" y="1548831"/>
                </a:cubicBezTo>
                <a:close/>
                <a:moveTo>
                  <a:pt x="1847667" y="1548831"/>
                </a:moveTo>
                <a:cubicBezTo>
                  <a:pt x="1854267" y="1548831"/>
                  <a:pt x="1859606" y="1554177"/>
                  <a:pt x="1859606" y="1560771"/>
                </a:cubicBezTo>
                <a:cubicBezTo>
                  <a:pt x="1859606" y="1567364"/>
                  <a:pt x="1854267" y="1572710"/>
                  <a:pt x="1847667" y="1572710"/>
                </a:cubicBezTo>
                <a:cubicBezTo>
                  <a:pt x="1841117" y="1572618"/>
                  <a:pt x="1835813" y="1567325"/>
                  <a:pt x="1835728" y="1560771"/>
                </a:cubicBezTo>
                <a:cubicBezTo>
                  <a:pt x="1835728" y="1554177"/>
                  <a:pt x="1841066" y="1548831"/>
                  <a:pt x="1847667" y="1548831"/>
                </a:cubicBezTo>
                <a:close/>
                <a:moveTo>
                  <a:pt x="128431" y="1498005"/>
                </a:moveTo>
                <a:cubicBezTo>
                  <a:pt x="128551" y="1497987"/>
                  <a:pt x="128670" y="1497987"/>
                  <a:pt x="128806" y="1498005"/>
                </a:cubicBezTo>
                <a:cubicBezTo>
                  <a:pt x="129454" y="1498108"/>
                  <a:pt x="129898" y="1498718"/>
                  <a:pt x="129796" y="1499370"/>
                </a:cubicBezTo>
                <a:cubicBezTo>
                  <a:pt x="129796" y="1500124"/>
                  <a:pt x="129181" y="1500734"/>
                  <a:pt x="128431" y="1500734"/>
                </a:cubicBezTo>
                <a:cubicBezTo>
                  <a:pt x="127715" y="1500658"/>
                  <a:pt x="127135" y="1500090"/>
                  <a:pt x="127067" y="1499370"/>
                </a:cubicBezTo>
                <a:cubicBezTo>
                  <a:pt x="127067" y="1498616"/>
                  <a:pt x="127680" y="1498005"/>
                  <a:pt x="128431" y="1498005"/>
                </a:cubicBezTo>
                <a:close/>
                <a:moveTo>
                  <a:pt x="189832" y="1497322"/>
                </a:moveTo>
                <a:cubicBezTo>
                  <a:pt x="190958" y="1497322"/>
                  <a:pt x="191879" y="1498238"/>
                  <a:pt x="191879" y="1499369"/>
                </a:cubicBezTo>
                <a:cubicBezTo>
                  <a:pt x="191879" y="1500500"/>
                  <a:pt x="190958" y="1501416"/>
                  <a:pt x="189832" y="1501416"/>
                </a:cubicBezTo>
                <a:cubicBezTo>
                  <a:pt x="188741" y="1501334"/>
                  <a:pt x="187871" y="1500464"/>
                  <a:pt x="187786" y="1499369"/>
                </a:cubicBezTo>
                <a:cubicBezTo>
                  <a:pt x="187786" y="1498238"/>
                  <a:pt x="188706" y="1497322"/>
                  <a:pt x="189832" y="1497322"/>
                </a:cubicBezTo>
                <a:close/>
                <a:moveTo>
                  <a:pt x="251234" y="1496640"/>
                </a:moveTo>
                <a:cubicBezTo>
                  <a:pt x="252734" y="1496640"/>
                  <a:pt x="253963" y="1497862"/>
                  <a:pt x="253963" y="1499369"/>
                </a:cubicBezTo>
                <a:cubicBezTo>
                  <a:pt x="253963" y="1500877"/>
                  <a:pt x="252734" y="1502098"/>
                  <a:pt x="251234" y="1502098"/>
                </a:cubicBezTo>
                <a:cubicBezTo>
                  <a:pt x="249732" y="1502098"/>
                  <a:pt x="248505" y="1500877"/>
                  <a:pt x="248505" y="1499369"/>
                </a:cubicBezTo>
                <a:cubicBezTo>
                  <a:pt x="248505" y="1497862"/>
                  <a:pt x="249732" y="1496640"/>
                  <a:pt x="251234" y="1496640"/>
                </a:cubicBezTo>
                <a:close/>
                <a:moveTo>
                  <a:pt x="312635" y="1496129"/>
                </a:moveTo>
                <a:cubicBezTo>
                  <a:pt x="312754" y="1496122"/>
                  <a:pt x="312874" y="1496122"/>
                  <a:pt x="312993" y="1496129"/>
                </a:cubicBezTo>
                <a:cubicBezTo>
                  <a:pt x="314682" y="1496226"/>
                  <a:pt x="315978" y="1497677"/>
                  <a:pt x="315876" y="1499369"/>
                </a:cubicBezTo>
                <a:cubicBezTo>
                  <a:pt x="315876" y="1501158"/>
                  <a:pt x="314426" y="1502610"/>
                  <a:pt x="312635" y="1502610"/>
                </a:cubicBezTo>
                <a:cubicBezTo>
                  <a:pt x="310879" y="1502525"/>
                  <a:pt x="309480" y="1501123"/>
                  <a:pt x="309395" y="1499369"/>
                </a:cubicBezTo>
                <a:cubicBezTo>
                  <a:pt x="309395" y="1497580"/>
                  <a:pt x="310844" y="1496129"/>
                  <a:pt x="312635" y="1496129"/>
                </a:cubicBezTo>
                <a:close/>
                <a:moveTo>
                  <a:pt x="374036" y="1495446"/>
                </a:moveTo>
                <a:cubicBezTo>
                  <a:pt x="376202" y="1495446"/>
                  <a:pt x="377959" y="1497203"/>
                  <a:pt x="377959" y="1499369"/>
                </a:cubicBezTo>
                <a:cubicBezTo>
                  <a:pt x="377959" y="1501535"/>
                  <a:pt x="376202" y="1503292"/>
                  <a:pt x="374036" y="1503292"/>
                </a:cubicBezTo>
                <a:cubicBezTo>
                  <a:pt x="371904" y="1503205"/>
                  <a:pt x="370199" y="1501500"/>
                  <a:pt x="370114" y="1499369"/>
                </a:cubicBezTo>
                <a:cubicBezTo>
                  <a:pt x="370114" y="1497203"/>
                  <a:pt x="371870" y="1495446"/>
                  <a:pt x="374036" y="1495446"/>
                </a:cubicBezTo>
                <a:close/>
                <a:moveTo>
                  <a:pt x="436119" y="1494935"/>
                </a:moveTo>
                <a:cubicBezTo>
                  <a:pt x="436238" y="1494930"/>
                  <a:pt x="436358" y="1494930"/>
                  <a:pt x="436460" y="1494935"/>
                </a:cubicBezTo>
                <a:cubicBezTo>
                  <a:pt x="438814" y="1495031"/>
                  <a:pt x="440656" y="1497016"/>
                  <a:pt x="440554" y="1499370"/>
                </a:cubicBezTo>
                <a:cubicBezTo>
                  <a:pt x="440554" y="1501819"/>
                  <a:pt x="438576" y="1503804"/>
                  <a:pt x="436119" y="1503804"/>
                </a:cubicBezTo>
                <a:cubicBezTo>
                  <a:pt x="433663" y="1503804"/>
                  <a:pt x="431685" y="1501819"/>
                  <a:pt x="431685" y="1499370"/>
                </a:cubicBezTo>
                <a:cubicBezTo>
                  <a:pt x="431685" y="1496921"/>
                  <a:pt x="433663" y="1494935"/>
                  <a:pt x="436119" y="1494935"/>
                </a:cubicBezTo>
                <a:close/>
                <a:moveTo>
                  <a:pt x="496838" y="1494253"/>
                </a:moveTo>
                <a:cubicBezTo>
                  <a:pt x="496957" y="1494250"/>
                  <a:pt x="497077" y="1494250"/>
                  <a:pt x="497179" y="1494253"/>
                </a:cubicBezTo>
                <a:cubicBezTo>
                  <a:pt x="499908" y="1494348"/>
                  <a:pt x="502057" y="1496639"/>
                  <a:pt x="501955" y="1499370"/>
                </a:cubicBezTo>
                <a:cubicBezTo>
                  <a:pt x="501955" y="1502196"/>
                  <a:pt x="499670" y="1504487"/>
                  <a:pt x="496838" y="1504487"/>
                </a:cubicBezTo>
                <a:cubicBezTo>
                  <a:pt x="494058" y="1504398"/>
                  <a:pt x="491807" y="1502158"/>
                  <a:pt x="491722" y="1499370"/>
                </a:cubicBezTo>
                <a:cubicBezTo>
                  <a:pt x="491722" y="1496544"/>
                  <a:pt x="494007" y="1494253"/>
                  <a:pt x="496838" y="1494253"/>
                </a:cubicBezTo>
                <a:close/>
                <a:moveTo>
                  <a:pt x="558240" y="1493741"/>
                </a:moveTo>
                <a:cubicBezTo>
                  <a:pt x="561345" y="1493741"/>
                  <a:pt x="563869" y="1496261"/>
                  <a:pt x="563869" y="1499370"/>
                </a:cubicBezTo>
                <a:cubicBezTo>
                  <a:pt x="563869" y="1502479"/>
                  <a:pt x="561345" y="1504998"/>
                  <a:pt x="558240" y="1504998"/>
                </a:cubicBezTo>
                <a:cubicBezTo>
                  <a:pt x="555136" y="1504998"/>
                  <a:pt x="552612" y="1502479"/>
                  <a:pt x="552612" y="1499370"/>
                </a:cubicBezTo>
                <a:cubicBezTo>
                  <a:pt x="552612" y="1496261"/>
                  <a:pt x="555136" y="1493741"/>
                  <a:pt x="558240" y="1493741"/>
                </a:cubicBezTo>
                <a:close/>
                <a:moveTo>
                  <a:pt x="619641" y="1493229"/>
                </a:moveTo>
                <a:cubicBezTo>
                  <a:pt x="623035" y="1493229"/>
                  <a:pt x="625781" y="1495979"/>
                  <a:pt x="625781" y="1499370"/>
                </a:cubicBezTo>
                <a:cubicBezTo>
                  <a:pt x="625781" y="1502760"/>
                  <a:pt x="623035" y="1505510"/>
                  <a:pt x="619641" y="1505510"/>
                </a:cubicBezTo>
                <a:cubicBezTo>
                  <a:pt x="616247" y="1505510"/>
                  <a:pt x="613501" y="1502760"/>
                  <a:pt x="613501" y="1499370"/>
                </a:cubicBezTo>
                <a:cubicBezTo>
                  <a:pt x="613501" y="1495979"/>
                  <a:pt x="616247" y="1493229"/>
                  <a:pt x="619641" y="1493229"/>
                </a:cubicBezTo>
                <a:close/>
                <a:moveTo>
                  <a:pt x="681042" y="1492718"/>
                </a:moveTo>
                <a:cubicBezTo>
                  <a:pt x="681162" y="1492715"/>
                  <a:pt x="681281" y="1492715"/>
                  <a:pt x="681384" y="1492718"/>
                </a:cubicBezTo>
                <a:cubicBezTo>
                  <a:pt x="684965" y="1492814"/>
                  <a:pt x="687797" y="1495791"/>
                  <a:pt x="687694" y="1499370"/>
                </a:cubicBezTo>
                <a:cubicBezTo>
                  <a:pt x="687694" y="1503044"/>
                  <a:pt x="684710" y="1506022"/>
                  <a:pt x="681042" y="1506022"/>
                </a:cubicBezTo>
                <a:cubicBezTo>
                  <a:pt x="677409" y="1505931"/>
                  <a:pt x="674476" y="1503006"/>
                  <a:pt x="674391" y="1499370"/>
                </a:cubicBezTo>
                <a:cubicBezTo>
                  <a:pt x="674391" y="1495696"/>
                  <a:pt x="677375" y="1492718"/>
                  <a:pt x="681042" y="1492718"/>
                </a:cubicBezTo>
                <a:close/>
                <a:moveTo>
                  <a:pt x="743126" y="1492206"/>
                </a:moveTo>
                <a:cubicBezTo>
                  <a:pt x="747083" y="1492206"/>
                  <a:pt x="750290" y="1495413"/>
                  <a:pt x="750290" y="1499370"/>
                </a:cubicBezTo>
                <a:cubicBezTo>
                  <a:pt x="750290" y="1503327"/>
                  <a:pt x="747083" y="1506533"/>
                  <a:pt x="743126" y="1506533"/>
                </a:cubicBezTo>
                <a:cubicBezTo>
                  <a:pt x="739169" y="1506533"/>
                  <a:pt x="735963" y="1503327"/>
                  <a:pt x="735963" y="1499370"/>
                </a:cubicBezTo>
                <a:cubicBezTo>
                  <a:pt x="735963" y="1495413"/>
                  <a:pt x="739169" y="1492206"/>
                  <a:pt x="743126" y="1492206"/>
                </a:cubicBezTo>
                <a:close/>
                <a:moveTo>
                  <a:pt x="865247" y="1491354"/>
                </a:moveTo>
                <a:cubicBezTo>
                  <a:pt x="865366" y="1491352"/>
                  <a:pt x="865468" y="1491352"/>
                  <a:pt x="865588" y="1491354"/>
                </a:cubicBezTo>
                <a:cubicBezTo>
                  <a:pt x="870022" y="1491449"/>
                  <a:pt x="873536" y="1495115"/>
                  <a:pt x="873434" y="1499541"/>
                </a:cubicBezTo>
                <a:cubicBezTo>
                  <a:pt x="873434" y="1504062"/>
                  <a:pt x="869766" y="1507727"/>
                  <a:pt x="865247" y="1507727"/>
                </a:cubicBezTo>
                <a:cubicBezTo>
                  <a:pt x="860761" y="1507637"/>
                  <a:pt x="857145" y="1504025"/>
                  <a:pt x="857060" y="1499541"/>
                </a:cubicBezTo>
                <a:cubicBezTo>
                  <a:pt x="857060" y="1495019"/>
                  <a:pt x="860727" y="1491354"/>
                  <a:pt x="865247" y="1491354"/>
                </a:cubicBezTo>
                <a:close/>
                <a:moveTo>
                  <a:pt x="926647" y="1491353"/>
                </a:moveTo>
                <a:cubicBezTo>
                  <a:pt x="931457" y="1491353"/>
                  <a:pt x="935345" y="1495247"/>
                  <a:pt x="935345" y="1500052"/>
                </a:cubicBezTo>
                <a:cubicBezTo>
                  <a:pt x="935345" y="1504857"/>
                  <a:pt x="931457" y="1508750"/>
                  <a:pt x="926647" y="1508750"/>
                </a:cubicBezTo>
                <a:cubicBezTo>
                  <a:pt x="921837" y="1508750"/>
                  <a:pt x="917949" y="1504857"/>
                  <a:pt x="917949" y="1500052"/>
                </a:cubicBezTo>
                <a:cubicBezTo>
                  <a:pt x="917949" y="1495247"/>
                  <a:pt x="921837" y="1491353"/>
                  <a:pt x="926647" y="1491353"/>
                </a:cubicBezTo>
                <a:close/>
                <a:moveTo>
                  <a:pt x="803845" y="1491353"/>
                </a:moveTo>
                <a:cubicBezTo>
                  <a:pt x="808092" y="1491353"/>
                  <a:pt x="811520" y="1494790"/>
                  <a:pt x="811520" y="1499029"/>
                </a:cubicBezTo>
                <a:cubicBezTo>
                  <a:pt x="811520" y="1503267"/>
                  <a:pt x="808092" y="1506704"/>
                  <a:pt x="803845" y="1506704"/>
                </a:cubicBezTo>
                <a:cubicBezTo>
                  <a:pt x="799598" y="1506704"/>
                  <a:pt x="796170" y="1503267"/>
                  <a:pt x="796170" y="1499029"/>
                </a:cubicBezTo>
                <a:cubicBezTo>
                  <a:pt x="796170" y="1494790"/>
                  <a:pt x="799598" y="1491353"/>
                  <a:pt x="803845" y="1491353"/>
                </a:cubicBezTo>
                <a:close/>
                <a:moveTo>
                  <a:pt x="988048" y="1490159"/>
                </a:moveTo>
                <a:cubicBezTo>
                  <a:pt x="993131" y="1490159"/>
                  <a:pt x="997259" y="1494284"/>
                  <a:pt x="997259" y="1499370"/>
                </a:cubicBezTo>
                <a:cubicBezTo>
                  <a:pt x="997259" y="1504456"/>
                  <a:pt x="993131" y="1508580"/>
                  <a:pt x="988048" y="1508580"/>
                </a:cubicBezTo>
                <a:cubicBezTo>
                  <a:pt x="982966" y="1508580"/>
                  <a:pt x="978839" y="1504456"/>
                  <a:pt x="978839" y="1499370"/>
                </a:cubicBezTo>
                <a:cubicBezTo>
                  <a:pt x="978839" y="1494284"/>
                  <a:pt x="982966" y="1490159"/>
                  <a:pt x="988048" y="1490159"/>
                </a:cubicBezTo>
                <a:close/>
                <a:moveTo>
                  <a:pt x="1050132" y="1489818"/>
                </a:moveTo>
                <a:cubicBezTo>
                  <a:pt x="1055215" y="1489812"/>
                  <a:pt x="1059410" y="1493784"/>
                  <a:pt x="1059683" y="1498858"/>
                </a:cubicBezTo>
                <a:cubicBezTo>
                  <a:pt x="1059683" y="1504133"/>
                  <a:pt x="1055402" y="1508409"/>
                  <a:pt x="1050132" y="1508409"/>
                </a:cubicBezTo>
                <a:cubicBezTo>
                  <a:pt x="1045049" y="1508416"/>
                  <a:pt x="1040853" y="1504444"/>
                  <a:pt x="1040581" y="1499370"/>
                </a:cubicBezTo>
                <a:cubicBezTo>
                  <a:pt x="1040581" y="1494094"/>
                  <a:pt x="1044862" y="1489818"/>
                  <a:pt x="1050132" y="1489818"/>
                </a:cubicBezTo>
                <a:close/>
                <a:moveTo>
                  <a:pt x="1110851" y="1489307"/>
                </a:moveTo>
                <a:cubicBezTo>
                  <a:pt x="1110971" y="1489305"/>
                  <a:pt x="1111073" y="1489305"/>
                  <a:pt x="1111192" y="1489307"/>
                </a:cubicBezTo>
                <a:cubicBezTo>
                  <a:pt x="1116650" y="1489402"/>
                  <a:pt x="1121017" y="1493907"/>
                  <a:pt x="1120914" y="1499370"/>
                </a:cubicBezTo>
                <a:cubicBezTo>
                  <a:pt x="1120914" y="1504926"/>
                  <a:pt x="1116412" y="1509433"/>
                  <a:pt x="1110851" y="1509433"/>
                </a:cubicBezTo>
                <a:cubicBezTo>
                  <a:pt x="1105325" y="1509342"/>
                  <a:pt x="1100874" y="1504889"/>
                  <a:pt x="1100789" y="1499370"/>
                </a:cubicBezTo>
                <a:cubicBezTo>
                  <a:pt x="1100789" y="1493813"/>
                  <a:pt x="1105291" y="1489307"/>
                  <a:pt x="1110851" y="1489307"/>
                </a:cubicBezTo>
                <a:close/>
                <a:moveTo>
                  <a:pt x="1172253" y="1488965"/>
                </a:moveTo>
                <a:cubicBezTo>
                  <a:pt x="1178001" y="1488965"/>
                  <a:pt x="1182657" y="1493623"/>
                  <a:pt x="1182657" y="1499370"/>
                </a:cubicBezTo>
                <a:cubicBezTo>
                  <a:pt x="1182657" y="1505116"/>
                  <a:pt x="1178001" y="1509774"/>
                  <a:pt x="1172253" y="1509774"/>
                </a:cubicBezTo>
                <a:cubicBezTo>
                  <a:pt x="1166539" y="1509682"/>
                  <a:pt x="1161934" y="1505078"/>
                  <a:pt x="1161849" y="1499370"/>
                </a:cubicBezTo>
                <a:cubicBezTo>
                  <a:pt x="1161849" y="1493623"/>
                  <a:pt x="1166505" y="1488965"/>
                  <a:pt x="1172253" y="1488965"/>
                </a:cubicBezTo>
                <a:close/>
                <a:moveTo>
                  <a:pt x="1234020" y="1488490"/>
                </a:moveTo>
                <a:cubicBezTo>
                  <a:pt x="1239955" y="1488490"/>
                  <a:pt x="1244765" y="1493301"/>
                  <a:pt x="1244765" y="1499235"/>
                </a:cubicBezTo>
                <a:cubicBezTo>
                  <a:pt x="1244765" y="1505170"/>
                  <a:pt x="1239955" y="1509980"/>
                  <a:pt x="1234020" y="1509980"/>
                </a:cubicBezTo>
                <a:cubicBezTo>
                  <a:pt x="1228086" y="1509980"/>
                  <a:pt x="1223275" y="1505170"/>
                  <a:pt x="1223275" y="1499235"/>
                </a:cubicBezTo>
                <a:cubicBezTo>
                  <a:pt x="1223275" y="1493301"/>
                  <a:pt x="1228086" y="1488490"/>
                  <a:pt x="1234020" y="1488490"/>
                </a:cubicBezTo>
                <a:close/>
                <a:moveTo>
                  <a:pt x="1971151" y="1488283"/>
                </a:moveTo>
                <a:cubicBezTo>
                  <a:pt x="1977274" y="1488283"/>
                  <a:pt x="1982237" y="1493247"/>
                  <a:pt x="1982237" y="1499370"/>
                </a:cubicBezTo>
                <a:cubicBezTo>
                  <a:pt x="1982152" y="1505454"/>
                  <a:pt x="1977240" y="1510364"/>
                  <a:pt x="1971151" y="1510456"/>
                </a:cubicBezTo>
                <a:cubicBezTo>
                  <a:pt x="1965062" y="1510364"/>
                  <a:pt x="1960150" y="1505454"/>
                  <a:pt x="1960065" y="1499370"/>
                </a:cubicBezTo>
                <a:cubicBezTo>
                  <a:pt x="1960065" y="1493247"/>
                  <a:pt x="1965028" y="1488283"/>
                  <a:pt x="1971151" y="1488283"/>
                </a:cubicBezTo>
                <a:close/>
                <a:moveTo>
                  <a:pt x="1295055" y="1488283"/>
                </a:moveTo>
                <a:cubicBezTo>
                  <a:pt x="1301178" y="1488283"/>
                  <a:pt x="1306142" y="1493247"/>
                  <a:pt x="1306142" y="1499370"/>
                </a:cubicBezTo>
                <a:cubicBezTo>
                  <a:pt x="1306056" y="1505454"/>
                  <a:pt x="1301144" y="1510364"/>
                  <a:pt x="1295055" y="1510456"/>
                </a:cubicBezTo>
                <a:cubicBezTo>
                  <a:pt x="1288966" y="1510364"/>
                  <a:pt x="1284054" y="1505454"/>
                  <a:pt x="1283969" y="1499370"/>
                </a:cubicBezTo>
                <a:cubicBezTo>
                  <a:pt x="1283969" y="1493247"/>
                  <a:pt x="1288932" y="1488283"/>
                  <a:pt x="1295055" y="1488283"/>
                </a:cubicBezTo>
                <a:close/>
                <a:moveTo>
                  <a:pt x="1357138" y="1487942"/>
                </a:moveTo>
                <a:cubicBezTo>
                  <a:pt x="1363449" y="1487942"/>
                  <a:pt x="1368566" y="1493059"/>
                  <a:pt x="1368566" y="1499370"/>
                </a:cubicBezTo>
                <a:cubicBezTo>
                  <a:pt x="1368566" y="1505681"/>
                  <a:pt x="1363449" y="1510797"/>
                  <a:pt x="1357138" y="1510797"/>
                </a:cubicBezTo>
                <a:cubicBezTo>
                  <a:pt x="1350828" y="1510797"/>
                  <a:pt x="1345711" y="1505681"/>
                  <a:pt x="1345711" y="1499370"/>
                </a:cubicBezTo>
                <a:cubicBezTo>
                  <a:pt x="1345711" y="1493059"/>
                  <a:pt x="1350828" y="1487942"/>
                  <a:pt x="1357138" y="1487942"/>
                </a:cubicBezTo>
                <a:close/>
                <a:moveTo>
                  <a:pt x="1417857" y="1487772"/>
                </a:moveTo>
                <a:cubicBezTo>
                  <a:pt x="1417977" y="1487770"/>
                  <a:pt x="1418079" y="1487770"/>
                  <a:pt x="1418198" y="1487772"/>
                </a:cubicBezTo>
                <a:cubicBezTo>
                  <a:pt x="1424510" y="1487867"/>
                  <a:pt x="1429558" y="1493059"/>
                  <a:pt x="1429455" y="1499370"/>
                </a:cubicBezTo>
                <a:cubicBezTo>
                  <a:pt x="1429455" y="1505776"/>
                  <a:pt x="1424271" y="1510968"/>
                  <a:pt x="1417857" y="1510968"/>
                </a:cubicBezTo>
                <a:cubicBezTo>
                  <a:pt x="1411496" y="1510876"/>
                  <a:pt x="1406345" y="1505737"/>
                  <a:pt x="1406260" y="1499370"/>
                </a:cubicBezTo>
                <a:cubicBezTo>
                  <a:pt x="1406260" y="1492963"/>
                  <a:pt x="1411444" y="1487772"/>
                  <a:pt x="1417857" y="1487772"/>
                </a:cubicBezTo>
                <a:close/>
                <a:moveTo>
                  <a:pt x="1479259" y="1487430"/>
                </a:moveTo>
                <a:cubicBezTo>
                  <a:pt x="1485859" y="1487430"/>
                  <a:pt x="1491198" y="1492776"/>
                  <a:pt x="1491198" y="1499370"/>
                </a:cubicBezTo>
                <a:cubicBezTo>
                  <a:pt x="1491198" y="1505963"/>
                  <a:pt x="1485859" y="1511309"/>
                  <a:pt x="1479259" y="1511309"/>
                </a:cubicBezTo>
                <a:cubicBezTo>
                  <a:pt x="1472709" y="1511217"/>
                  <a:pt x="1467405" y="1505926"/>
                  <a:pt x="1467320" y="1499370"/>
                </a:cubicBezTo>
                <a:cubicBezTo>
                  <a:pt x="1467320" y="1492776"/>
                  <a:pt x="1472658" y="1487430"/>
                  <a:pt x="1479259" y="1487430"/>
                </a:cubicBezTo>
                <a:close/>
                <a:moveTo>
                  <a:pt x="1540661" y="1487259"/>
                </a:moveTo>
                <a:cubicBezTo>
                  <a:pt x="1547347" y="1487259"/>
                  <a:pt x="1552770" y="1492682"/>
                  <a:pt x="1552770" y="1499369"/>
                </a:cubicBezTo>
                <a:cubicBezTo>
                  <a:pt x="1552770" y="1506057"/>
                  <a:pt x="1547347" y="1511479"/>
                  <a:pt x="1540661" y="1511479"/>
                </a:cubicBezTo>
                <a:cubicBezTo>
                  <a:pt x="1533975" y="1511479"/>
                  <a:pt x="1528551" y="1506057"/>
                  <a:pt x="1528551" y="1499369"/>
                </a:cubicBezTo>
                <a:cubicBezTo>
                  <a:pt x="1528551" y="1492682"/>
                  <a:pt x="1533975" y="1487259"/>
                  <a:pt x="1540661" y="1487259"/>
                </a:cubicBezTo>
                <a:close/>
                <a:moveTo>
                  <a:pt x="1602061" y="1487089"/>
                </a:moveTo>
                <a:cubicBezTo>
                  <a:pt x="1608850" y="1487089"/>
                  <a:pt x="1614342" y="1492588"/>
                  <a:pt x="1614342" y="1499370"/>
                </a:cubicBezTo>
                <a:cubicBezTo>
                  <a:pt x="1614342" y="1506151"/>
                  <a:pt x="1608850" y="1511650"/>
                  <a:pt x="1602061" y="1511650"/>
                </a:cubicBezTo>
                <a:cubicBezTo>
                  <a:pt x="1595324" y="1511558"/>
                  <a:pt x="1589866" y="1506114"/>
                  <a:pt x="1589782" y="1499370"/>
                </a:cubicBezTo>
                <a:cubicBezTo>
                  <a:pt x="1589782" y="1492588"/>
                  <a:pt x="1595273" y="1487089"/>
                  <a:pt x="1602061" y="1487089"/>
                </a:cubicBezTo>
                <a:close/>
                <a:moveTo>
                  <a:pt x="1664145" y="1486919"/>
                </a:moveTo>
                <a:cubicBezTo>
                  <a:pt x="1664264" y="1486917"/>
                  <a:pt x="1664366" y="1486917"/>
                  <a:pt x="1664485" y="1486919"/>
                </a:cubicBezTo>
                <a:cubicBezTo>
                  <a:pt x="1671274" y="1487014"/>
                  <a:pt x="1676698" y="1492588"/>
                  <a:pt x="1676596" y="1499370"/>
                </a:cubicBezTo>
                <a:cubicBezTo>
                  <a:pt x="1676596" y="1506246"/>
                  <a:pt x="1671018" y="1511820"/>
                  <a:pt x="1664145" y="1511820"/>
                </a:cubicBezTo>
                <a:cubicBezTo>
                  <a:pt x="1657271" y="1511820"/>
                  <a:pt x="1651694" y="1506246"/>
                  <a:pt x="1651694" y="1499370"/>
                </a:cubicBezTo>
                <a:cubicBezTo>
                  <a:pt x="1651694" y="1492493"/>
                  <a:pt x="1657271" y="1486919"/>
                  <a:pt x="1664145" y="1486919"/>
                </a:cubicBezTo>
                <a:close/>
                <a:moveTo>
                  <a:pt x="1786265" y="1486748"/>
                </a:moveTo>
                <a:cubicBezTo>
                  <a:pt x="1793241" y="1486748"/>
                  <a:pt x="1798886" y="1492399"/>
                  <a:pt x="1798886" y="1499370"/>
                </a:cubicBezTo>
                <a:cubicBezTo>
                  <a:pt x="1798886" y="1506341"/>
                  <a:pt x="1793241" y="1511991"/>
                  <a:pt x="1786265" y="1511991"/>
                </a:cubicBezTo>
                <a:cubicBezTo>
                  <a:pt x="1779289" y="1511991"/>
                  <a:pt x="1773644" y="1506341"/>
                  <a:pt x="1773644" y="1499370"/>
                </a:cubicBezTo>
                <a:cubicBezTo>
                  <a:pt x="1773644" y="1492399"/>
                  <a:pt x="1779289" y="1486748"/>
                  <a:pt x="1786265" y="1486748"/>
                </a:cubicBezTo>
                <a:close/>
                <a:moveTo>
                  <a:pt x="1724864" y="1486748"/>
                </a:moveTo>
                <a:cubicBezTo>
                  <a:pt x="1731840" y="1486748"/>
                  <a:pt x="1737485" y="1492399"/>
                  <a:pt x="1737485" y="1499370"/>
                </a:cubicBezTo>
                <a:cubicBezTo>
                  <a:pt x="1737485" y="1506341"/>
                  <a:pt x="1731840" y="1511991"/>
                  <a:pt x="1724864" y="1511991"/>
                </a:cubicBezTo>
                <a:cubicBezTo>
                  <a:pt x="1717888" y="1511991"/>
                  <a:pt x="1712243" y="1506341"/>
                  <a:pt x="1712243" y="1499370"/>
                </a:cubicBezTo>
                <a:cubicBezTo>
                  <a:pt x="1712243" y="1492399"/>
                  <a:pt x="1717888" y="1486748"/>
                  <a:pt x="1724864" y="1486748"/>
                </a:cubicBezTo>
                <a:close/>
                <a:moveTo>
                  <a:pt x="1909067" y="1486578"/>
                </a:moveTo>
                <a:cubicBezTo>
                  <a:pt x="1909187" y="1486576"/>
                  <a:pt x="1909289" y="1486576"/>
                  <a:pt x="1909409" y="1486578"/>
                </a:cubicBezTo>
                <a:cubicBezTo>
                  <a:pt x="1916385" y="1486673"/>
                  <a:pt x="1921962" y="1492399"/>
                  <a:pt x="1921859" y="1499370"/>
                </a:cubicBezTo>
                <a:cubicBezTo>
                  <a:pt x="1921859" y="1506434"/>
                  <a:pt x="1916129" y="1512162"/>
                  <a:pt x="1909067" y="1512162"/>
                </a:cubicBezTo>
                <a:cubicBezTo>
                  <a:pt x="1902041" y="1512069"/>
                  <a:pt x="1896361" y="1506397"/>
                  <a:pt x="1896276" y="1499370"/>
                </a:cubicBezTo>
                <a:cubicBezTo>
                  <a:pt x="1896276" y="1492305"/>
                  <a:pt x="1902007" y="1486578"/>
                  <a:pt x="1909067" y="1486578"/>
                </a:cubicBezTo>
                <a:close/>
                <a:moveTo>
                  <a:pt x="1847666" y="1486578"/>
                </a:moveTo>
                <a:cubicBezTo>
                  <a:pt x="1847786" y="1486576"/>
                  <a:pt x="1847888" y="1486576"/>
                  <a:pt x="1848007" y="1486578"/>
                </a:cubicBezTo>
                <a:cubicBezTo>
                  <a:pt x="1854983" y="1486673"/>
                  <a:pt x="1860560" y="1492399"/>
                  <a:pt x="1860458" y="1499370"/>
                </a:cubicBezTo>
                <a:cubicBezTo>
                  <a:pt x="1860458" y="1506434"/>
                  <a:pt x="1854728" y="1512162"/>
                  <a:pt x="1847666" y="1512162"/>
                </a:cubicBezTo>
                <a:cubicBezTo>
                  <a:pt x="1840639" y="1512069"/>
                  <a:pt x="1834960" y="1506397"/>
                  <a:pt x="1834875" y="1499370"/>
                </a:cubicBezTo>
                <a:cubicBezTo>
                  <a:pt x="1834875" y="1492305"/>
                  <a:pt x="1840605" y="1486578"/>
                  <a:pt x="1847666" y="1486578"/>
                </a:cubicBezTo>
                <a:close/>
                <a:moveTo>
                  <a:pt x="67029" y="1436774"/>
                </a:moveTo>
                <a:cubicBezTo>
                  <a:pt x="67694" y="1436774"/>
                  <a:pt x="68223" y="1437308"/>
                  <a:pt x="68223" y="1437968"/>
                </a:cubicBezTo>
                <a:cubicBezTo>
                  <a:pt x="68223" y="1438628"/>
                  <a:pt x="67694" y="1439162"/>
                  <a:pt x="67029" y="1439162"/>
                </a:cubicBezTo>
                <a:cubicBezTo>
                  <a:pt x="66364" y="1439162"/>
                  <a:pt x="65836" y="1438628"/>
                  <a:pt x="65836" y="1437968"/>
                </a:cubicBezTo>
                <a:cubicBezTo>
                  <a:pt x="65836" y="1437308"/>
                  <a:pt x="66364" y="1436774"/>
                  <a:pt x="67029" y="1436774"/>
                </a:cubicBezTo>
                <a:close/>
                <a:moveTo>
                  <a:pt x="129113" y="1436093"/>
                </a:moveTo>
                <a:cubicBezTo>
                  <a:pt x="129232" y="1436091"/>
                  <a:pt x="129369" y="1436101"/>
                  <a:pt x="129488" y="1436123"/>
                </a:cubicBezTo>
                <a:cubicBezTo>
                  <a:pt x="130512" y="1436313"/>
                  <a:pt x="131177" y="1437292"/>
                  <a:pt x="130989" y="1438310"/>
                </a:cubicBezTo>
                <a:cubicBezTo>
                  <a:pt x="130989" y="1439345"/>
                  <a:pt x="130154" y="1440186"/>
                  <a:pt x="129113" y="1440186"/>
                </a:cubicBezTo>
                <a:cubicBezTo>
                  <a:pt x="128994" y="1440188"/>
                  <a:pt x="128857" y="1440178"/>
                  <a:pt x="128738" y="1440155"/>
                </a:cubicBezTo>
                <a:cubicBezTo>
                  <a:pt x="127715" y="1439966"/>
                  <a:pt x="127049" y="1438987"/>
                  <a:pt x="127237" y="1437969"/>
                </a:cubicBezTo>
                <a:cubicBezTo>
                  <a:pt x="127237" y="1436932"/>
                  <a:pt x="128073" y="1436093"/>
                  <a:pt x="129113" y="1436093"/>
                </a:cubicBezTo>
                <a:close/>
                <a:moveTo>
                  <a:pt x="189832" y="1435410"/>
                </a:moveTo>
                <a:cubicBezTo>
                  <a:pt x="189951" y="1435401"/>
                  <a:pt x="190071" y="1435401"/>
                  <a:pt x="190190" y="1435410"/>
                </a:cubicBezTo>
                <a:cubicBezTo>
                  <a:pt x="191503" y="1435507"/>
                  <a:pt x="192493" y="1436653"/>
                  <a:pt x="192390" y="1437968"/>
                </a:cubicBezTo>
                <a:cubicBezTo>
                  <a:pt x="192390" y="1439380"/>
                  <a:pt x="191248" y="1440527"/>
                  <a:pt x="189832" y="1440527"/>
                </a:cubicBezTo>
                <a:cubicBezTo>
                  <a:pt x="188416" y="1440527"/>
                  <a:pt x="187274" y="1439380"/>
                  <a:pt x="187274" y="1437968"/>
                </a:cubicBezTo>
                <a:cubicBezTo>
                  <a:pt x="187274" y="1436556"/>
                  <a:pt x="188416" y="1435410"/>
                  <a:pt x="189832" y="1435410"/>
                </a:cubicBezTo>
                <a:close/>
                <a:moveTo>
                  <a:pt x="251233" y="1434728"/>
                </a:moveTo>
                <a:cubicBezTo>
                  <a:pt x="251352" y="1434721"/>
                  <a:pt x="251472" y="1434721"/>
                  <a:pt x="251591" y="1434728"/>
                </a:cubicBezTo>
                <a:cubicBezTo>
                  <a:pt x="253280" y="1434825"/>
                  <a:pt x="254576" y="1436276"/>
                  <a:pt x="254474" y="1437968"/>
                </a:cubicBezTo>
                <a:cubicBezTo>
                  <a:pt x="254474" y="1439757"/>
                  <a:pt x="253024" y="1441209"/>
                  <a:pt x="251233" y="1441209"/>
                </a:cubicBezTo>
                <a:cubicBezTo>
                  <a:pt x="249477" y="1441124"/>
                  <a:pt x="248078" y="1439722"/>
                  <a:pt x="247993" y="1437968"/>
                </a:cubicBezTo>
                <a:cubicBezTo>
                  <a:pt x="247993" y="1436179"/>
                  <a:pt x="249442" y="1434728"/>
                  <a:pt x="251233" y="1434728"/>
                </a:cubicBezTo>
                <a:close/>
                <a:moveTo>
                  <a:pt x="312635" y="1434216"/>
                </a:moveTo>
                <a:cubicBezTo>
                  <a:pt x="314715" y="1434216"/>
                  <a:pt x="316387" y="1435896"/>
                  <a:pt x="316387" y="1437969"/>
                </a:cubicBezTo>
                <a:cubicBezTo>
                  <a:pt x="316387" y="1440041"/>
                  <a:pt x="314715" y="1441721"/>
                  <a:pt x="312635" y="1441721"/>
                </a:cubicBezTo>
                <a:cubicBezTo>
                  <a:pt x="310571" y="1441721"/>
                  <a:pt x="308883" y="1440041"/>
                  <a:pt x="308883" y="1437969"/>
                </a:cubicBezTo>
                <a:cubicBezTo>
                  <a:pt x="308883" y="1435896"/>
                  <a:pt x="310571" y="1434216"/>
                  <a:pt x="312635" y="1434216"/>
                </a:cubicBezTo>
                <a:close/>
                <a:moveTo>
                  <a:pt x="374036" y="1433534"/>
                </a:moveTo>
                <a:cubicBezTo>
                  <a:pt x="374155" y="1433529"/>
                  <a:pt x="374275" y="1433529"/>
                  <a:pt x="374377" y="1433534"/>
                </a:cubicBezTo>
                <a:cubicBezTo>
                  <a:pt x="376731" y="1433630"/>
                  <a:pt x="378573" y="1435615"/>
                  <a:pt x="378470" y="1437969"/>
                </a:cubicBezTo>
                <a:cubicBezTo>
                  <a:pt x="378470" y="1440418"/>
                  <a:pt x="376492" y="1442403"/>
                  <a:pt x="374036" y="1442403"/>
                </a:cubicBezTo>
                <a:cubicBezTo>
                  <a:pt x="371580" y="1442403"/>
                  <a:pt x="369602" y="1440418"/>
                  <a:pt x="369602" y="1437969"/>
                </a:cubicBezTo>
                <a:cubicBezTo>
                  <a:pt x="369602" y="1435520"/>
                  <a:pt x="371580" y="1433534"/>
                  <a:pt x="374036" y="1433534"/>
                </a:cubicBezTo>
                <a:close/>
                <a:moveTo>
                  <a:pt x="436119" y="1432852"/>
                </a:moveTo>
                <a:cubicBezTo>
                  <a:pt x="436238" y="1432849"/>
                  <a:pt x="436358" y="1432849"/>
                  <a:pt x="436460" y="1432852"/>
                </a:cubicBezTo>
                <a:cubicBezTo>
                  <a:pt x="439189" y="1432947"/>
                  <a:pt x="441338" y="1435238"/>
                  <a:pt x="441236" y="1437969"/>
                </a:cubicBezTo>
                <a:cubicBezTo>
                  <a:pt x="441236" y="1440795"/>
                  <a:pt x="438950" y="1443085"/>
                  <a:pt x="436119" y="1443085"/>
                </a:cubicBezTo>
                <a:cubicBezTo>
                  <a:pt x="433339" y="1442997"/>
                  <a:pt x="431087" y="1440757"/>
                  <a:pt x="431003" y="1437969"/>
                </a:cubicBezTo>
                <a:cubicBezTo>
                  <a:pt x="431003" y="1435143"/>
                  <a:pt x="433288" y="1432852"/>
                  <a:pt x="436119" y="1432852"/>
                </a:cubicBezTo>
                <a:close/>
                <a:moveTo>
                  <a:pt x="496839" y="1432340"/>
                </a:moveTo>
                <a:cubicBezTo>
                  <a:pt x="499943" y="1432340"/>
                  <a:pt x="502468" y="1434860"/>
                  <a:pt x="502468" y="1437969"/>
                </a:cubicBezTo>
                <a:cubicBezTo>
                  <a:pt x="502468" y="1441078"/>
                  <a:pt x="499943" y="1443597"/>
                  <a:pt x="496839" y="1443597"/>
                </a:cubicBezTo>
                <a:cubicBezTo>
                  <a:pt x="493734" y="1443597"/>
                  <a:pt x="491211" y="1441078"/>
                  <a:pt x="491211" y="1437969"/>
                </a:cubicBezTo>
                <a:cubicBezTo>
                  <a:pt x="491211" y="1434860"/>
                  <a:pt x="493734" y="1432340"/>
                  <a:pt x="496839" y="1432340"/>
                </a:cubicBezTo>
                <a:close/>
                <a:moveTo>
                  <a:pt x="558240" y="1431658"/>
                </a:moveTo>
                <a:cubicBezTo>
                  <a:pt x="558359" y="1431655"/>
                  <a:pt x="558479" y="1431655"/>
                  <a:pt x="558581" y="1431658"/>
                </a:cubicBezTo>
                <a:cubicBezTo>
                  <a:pt x="561975" y="1431753"/>
                  <a:pt x="564653" y="1434580"/>
                  <a:pt x="564551" y="1437969"/>
                </a:cubicBezTo>
                <a:cubicBezTo>
                  <a:pt x="564551" y="1441453"/>
                  <a:pt x="561720" y="1444279"/>
                  <a:pt x="558240" y="1444279"/>
                </a:cubicBezTo>
                <a:cubicBezTo>
                  <a:pt x="554795" y="1444189"/>
                  <a:pt x="552015" y="1441416"/>
                  <a:pt x="551930" y="1437969"/>
                </a:cubicBezTo>
                <a:cubicBezTo>
                  <a:pt x="551930" y="1434484"/>
                  <a:pt x="554761" y="1431658"/>
                  <a:pt x="558240" y="1431658"/>
                </a:cubicBezTo>
                <a:close/>
                <a:moveTo>
                  <a:pt x="620007" y="1431012"/>
                </a:moveTo>
                <a:cubicBezTo>
                  <a:pt x="623775" y="1431012"/>
                  <a:pt x="626830" y="1434066"/>
                  <a:pt x="626830" y="1437834"/>
                </a:cubicBezTo>
                <a:cubicBezTo>
                  <a:pt x="626830" y="1441602"/>
                  <a:pt x="623775" y="1444657"/>
                  <a:pt x="620007" y="1444657"/>
                </a:cubicBezTo>
                <a:cubicBezTo>
                  <a:pt x="616239" y="1444657"/>
                  <a:pt x="613185" y="1441602"/>
                  <a:pt x="613185" y="1437834"/>
                </a:cubicBezTo>
                <a:cubicBezTo>
                  <a:pt x="613185" y="1434066"/>
                  <a:pt x="616239" y="1431012"/>
                  <a:pt x="620007" y="1431012"/>
                </a:cubicBezTo>
                <a:close/>
                <a:moveTo>
                  <a:pt x="681042" y="1430634"/>
                </a:moveTo>
                <a:cubicBezTo>
                  <a:pt x="685085" y="1430634"/>
                  <a:pt x="688377" y="1433918"/>
                  <a:pt x="688377" y="1437968"/>
                </a:cubicBezTo>
                <a:cubicBezTo>
                  <a:pt x="688377" y="1442019"/>
                  <a:pt x="685085" y="1445303"/>
                  <a:pt x="681042" y="1445303"/>
                </a:cubicBezTo>
                <a:cubicBezTo>
                  <a:pt x="677035" y="1445212"/>
                  <a:pt x="673794" y="1441982"/>
                  <a:pt x="673709" y="1437968"/>
                </a:cubicBezTo>
                <a:cubicBezTo>
                  <a:pt x="673709" y="1433918"/>
                  <a:pt x="676984" y="1430634"/>
                  <a:pt x="681042" y="1430634"/>
                </a:cubicBezTo>
                <a:close/>
                <a:moveTo>
                  <a:pt x="743126" y="1430123"/>
                </a:moveTo>
                <a:cubicBezTo>
                  <a:pt x="743245" y="1430120"/>
                  <a:pt x="743348" y="1430120"/>
                  <a:pt x="743467" y="1430123"/>
                </a:cubicBezTo>
                <a:cubicBezTo>
                  <a:pt x="747714" y="1430218"/>
                  <a:pt x="751074" y="1433730"/>
                  <a:pt x="750972" y="1437969"/>
                </a:cubicBezTo>
                <a:cubicBezTo>
                  <a:pt x="750972" y="1442303"/>
                  <a:pt x="747458" y="1445814"/>
                  <a:pt x="743126" y="1445814"/>
                </a:cubicBezTo>
                <a:cubicBezTo>
                  <a:pt x="738828" y="1445724"/>
                  <a:pt x="735366" y="1442263"/>
                  <a:pt x="735281" y="1437969"/>
                </a:cubicBezTo>
                <a:cubicBezTo>
                  <a:pt x="735281" y="1433635"/>
                  <a:pt x="738794" y="1430123"/>
                  <a:pt x="743126" y="1430123"/>
                </a:cubicBezTo>
                <a:close/>
                <a:moveTo>
                  <a:pt x="803845" y="1429611"/>
                </a:moveTo>
                <a:cubicBezTo>
                  <a:pt x="808467" y="1429611"/>
                  <a:pt x="812202" y="1433353"/>
                  <a:pt x="812202" y="1437969"/>
                </a:cubicBezTo>
                <a:cubicBezTo>
                  <a:pt x="812202" y="1442584"/>
                  <a:pt x="808467" y="1446326"/>
                  <a:pt x="803845" y="1446326"/>
                </a:cubicBezTo>
                <a:cubicBezTo>
                  <a:pt x="799223" y="1446326"/>
                  <a:pt x="795488" y="1442584"/>
                  <a:pt x="795488" y="1437969"/>
                </a:cubicBezTo>
                <a:cubicBezTo>
                  <a:pt x="795488" y="1433353"/>
                  <a:pt x="799223" y="1429611"/>
                  <a:pt x="803845" y="1429611"/>
                </a:cubicBezTo>
                <a:close/>
                <a:moveTo>
                  <a:pt x="865613" y="1428965"/>
                </a:moveTo>
                <a:cubicBezTo>
                  <a:pt x="870511" y="1428965"/>
                  <a:pt x="874482" y="1432936"/>
                  <a:pt x="874482" y="1437834"/>
                </a:cubicBezTo>
                <a:cubicBezTo>
                  <a:pt x="874482" y="1442732"/>
                  <a:pt x="870511" y="1446703"/>
                  <a:pt x="865613" y="1446703"/>
                </a:cubicBezTo>
                <a:cubicBezTo>
                  <a:pt x="860715" y="1446703"/>
                  <a:pt x="856744" y="1442732"/>
                  <a:pt x="856744" y="1437834"/>
                </a:cubicBezTo>
                <a:cubicBezTo>
                  <a:pt x="856744" y="1432936"/>
                  <a:pt x="860715" y="1428965"/>
                  <a:pt x="865613" y="1428965"/>
                </a:cubicBezTo>
                <a:close/>
                <a:moveTo>
                  <a:pt x="926648" y="1428588"/>
                </a:moveTo>
                <a:cubicBezTo>
                  <a:pt x="926767" y="1428586"/>
                  <a:pt x="926869" y="1428586"/>
                  <a:pt x="926989" y="1428588"/>
                </a:cubicBezTo>
                <a:cubicBezTo>
                  <a:pt x="932071" y="1428683"/>
                  <a:pt x="936131" y="1432882"/>
                  <a:pt x="936028" y="1437968"/>
                </a:cubicBezTo>
                <a:cubicBezTo>
                  <a:pt x="936028" y="1443150"/>
                  <a:pt x="931832" y="1447349"/>
                  <a:pt x="926648" y="1447349"/>
                </a:cubicBezTo>
                <a:cubicBezTo>
                  <a:pt x="921462" y="1447349"/>
                  <a:pt x="917267" y="1443150"/>
                  <a:pt x="917267" y="1437968"/>
                </a:cubicBezTo>
                <a:cubicBezTo>
                  <a:pt x="917267" y="1432787"/>
                  <a:pt x="921462" y="1428588"/>
                  <a:pt x="926648" y="1428588"/>
                </a:cubicBezTo>
                <a:close/>
                <a:moveTo>
                  <a:pt x="988049" y="1428076"/>
                </a:moveTo>
                <a:cubicBezTo>
                  <a:pt x="993507" y="1428076"/>
                  <a:pt x="997941" y="1432506"/>
                  <a:pt x="997941" y="1437969"/>
                </a:cubicBezTo>
                <a:cubicBezTo>
                  <a:pt x="997941" y="1443432"/>
                  <a:pt x="993507" y="1447861"/>
                  <a:pt x="988049" y="1447861"/>
                </a:cubicBezTo>
                <a:cubicBezTo>
                  <a:pt x="982591" y="1447861"/>
                  <a:pt x="978157" y="1443432"/>
                  <a:pt x="978157" y="1437969"/>
                </a:cubicBezTo>
                <a:cubicBezTo>
                  <a:pt x="978157" y="1432506"/>
                  <a:pt x="982591" y="1428076"/>
                  <a:pt x="988049" y="1428076"/>
                </a:cubicBezTo>
                <a:close/>
                <a:moveTo>
                  <a:pt x="1050132" y="1427734"/>
                </a:moveTo>
                <a:cubicBezTo>
                  <a:pt x="1055778" y="1427734"/>
                  <a:pt x="1060366" y="1432316"/>
                  <a:pt x="1060366" y="1437968"/>
                </a:cubicBezTo>
                <a:cubicBezTo>
                  <a:pt x="1060366" y="1443620"/>
                  <a:pt x="1055778" y="1448202"/>
                  <a:pt x="1050132" y="1448202"/>
                </a:cubicBezTo>
                <a:cubicBezTo>
                  <a:pt x="1044487" y="1448202"/>
                  <a:pt x="1039899" y="1443620"/>
                  <a:pt x="1039899" y="1437968"/>
                </a:cubicBezTo>
                <a:cubicBezTo>
                  <a:pt x="1039899" y="1432316"/>
                  <a:pt x="1044487" y="1427734"/>
                  <a:pt x="1050132" y="1427734"/>
                </a:cubicBezTo>
                <a:close/>
                <a:moveTo>
                  <a:pt x="1111217" y="1427089"/>
                </a:moveTo>
                <a:cubicBezTo>
                  <a:pt x="1117152" y="1427089"/>
                  <a:pt x="1121962" y="1431900"/>
                  <a:pt x="1121962" y="1437834"/>
                </a:cubicBezTo>
                <a:cubicBezTo>
                  <a:pt x="1121962" y="1443769"/>
                  <a:pt x="1117152" y="1448579"/>
                  <a:pt x="1111217" y="1448579"/>
                </a:cubicBezTo>
                <a:cubicBezTo>
                  <a:pt x="1105283" y="1448579"/>
                  <a:pt x="1100472" y="1443769"/>
                  <a:pt x="1100472" y="1437834"/>
                </a:cubicBezTo>
                <a:cubicBezTo>
                  <a:pt x="1100472" y="1431900"/>
                  <a:pt x="1105283" y="1427089"/>
                  <a:pt x="1111217" y="1427089"/>
                </a:cubicBezTo>
                <a:close/>
                <a:moveTo>
                  <a:pt x="1172253" y="1426882"/>
                </a:moveTo>
                <a:cubicBezTo>
                  <a:pt x="1178376" y="1426882"/>
                  <a:pt x="1183339" y="1431846"/>
                  <a:pt x="1183339" y="1437969"/>
                </a:cubicBezTo>
                <a:cubicBezTo>
                  <a:pt x="1183254" y="1444053"/>
                  <a:pt x="1178342" y="1448963"/>
                  <a:pt x="1172253" y="1449055"/>
                </a:cubicBezTo>
                <a:cubicBezTo>
                  <a:pt x="1166164" y="1448963"/>
                  <a:pt x="1161252" y="1444053"/>
                  <a:pt x="1161167" y="1437969"/>
                </a:cubicBezTo>
                <a:cubicBezTo>
                  <a:pt x="1161167" y="1431846"/>
                  <a:pt x="1166130" y="1426882"/>
                  <a:pt x="1172253" y="1426882"/>
                </a:cubicBezTo>
                <a:close/>
                <a:moveTo>
                  <a:pt x="1233654" y="1426540"/>
                </a:moveTo>
                <a:cubicBezTo>
                  <a:pt x="1239965" y="1426540"/>
                  <a:pt x="1245081" y="1431657"/>
                  <a:pt x="1245081" y="1437968"/>
                </a:cubicBezTo>
                <a:cubicBezTo>
                  <a:pt x="1245081" y="1444279"/>
                  <a:pt x="1239965" y="1449395"/>
                  <a:pt x="1233654" y="1449395"/>
                </a:cubicBezTo>
                <a:cubicBezTo>
                  <a:pt x="1227344" y="1449395"/>
                  <a:pt x="1222227" y="1444279"/>
                  <a:pt x="1222227" y="1437968"/>
                </a:cubicBezTo>
                <a:cubicBezTo>
                  <a:pt x="1222227" y="1431657"/>
                  <a:pt x="1227344" y="1426540"/>
                  <a:pt x="1233654" y="1426540"/>
                </a:cubicBezTo>
                <a:close/>
                <a:moveTo>
                  <a:pt x="1971151" y="1426199"/>
                </a:moveTo>
                <a:cubicBezTo>
                  <a:pt x="1977650" y="1426199"/>
                  <a:pt x="1982920" y="1431468"/>
                  <a:pt x="1982920" y="1437968"/>
                </a:cubicBezTo>
                <a:cubicBezTo>
                  <a:pt x="1982920" y="1444468"/>
                  <a:pt x="1977650" y="1449737"/>
                  <a:pt x="1971151" y="1449737"/>
                </a:cubicBezTo>
                <a:cubicBezTo>
                  <a:pt x="1964653" y="1449737"/>
                  <a:pt x="1959383" y="1444468"/>
                  <a:pt x="1959383" y="1437968"/>
                </a:cubicBezTo>
                <a:cubicBezTo>
                  <a:pt x="1959383" y="1431468"/>
                  <a:pt x="1964653" y="1426199"/>
                  <a:pt x="1971151" y="1426199"/>
                </a:cubicBezTo>
                <a:close/>
                <a:moveTo>
                  <a:pt x="1295055" y="1426199"/>
                </a:moveTo>
                <a:cubicBezTo>
                  <a:pt x="1301553" y="1426199"/>
                  <a:pt x="1306823" y="1431468"/>
                  <a:pt x="1306823" y="1437968"/>
                </a:cubicBezTo>
                <a:cubicBezTo>
                  <a:pt x="1306823" y="1444468"/>
                  <a:pt x="1301553" y="1449737"/>
                  <a:pt x="1295055" y="1449737"/>
                </a:cubicBezTo>
                <a:cubicBezTo>
                  <a:pt x="1288557" y="1449737"/>
                  <a:pt x="1283287" y="1444468"/>
                  <a:pt x="1283287" y="1437968"/>
                </a:cubicBezTo>
                <a:cubicBezTo>
                  <a:pt x="1283287" y="1431468"/>
                  <a:pt x="1288557" y="1426199"/>
                  <a:pt x="1295055" y="1426199"/>
                </a:cubicBezTo>
                <a:close/>
                <a:moveTo>
                  <a:pt x="1357138" y="1425858"/>
                </a:moveTo>
                <a:cubicBezTo>
                  <a:pt x="1363824" y="1425858"/>
                  <a:pt x="1369248" y="1431281"/>
                  <a:pt x="1369248" y="1437968"/>
                </a:cubicBezTo>
                <a:cubicBezTo>
                  <a:pt x="1369248" y="1444656"/>
                  <a:pt x="1363824" y="1450078"/>
                  <a:pt x="1357138" y="1450078"/>
                </a:cubicBezTo>
                <a:cubicBezTo>
                  <a:pt x="1350452" y="1450078"/>
                  <a:pt x="1345029" y="1444656"/>
                  <a:pt x="1345029" y="1437968"/>
                </a:cubicBezTo>
                <a:cubicBezTo>
                  <a:pt x="1345029" y="1431281"/>
                  <a:pt x="1350452" y="1425858"/>
                  <a:pt x="1357138" y="1425858"/>
                </a:cubicBezTo>
                <a:close/>
                <a:moveTo>
                  <a:pt x="1417858" y="1425518"/>
                </a:moveTo>
                <a:cubicBezTo>
                  <a:pt x="1417977" y="1425516"/>
                  <a:pt x="1418079" y="1425516"/>
                  <a:pt x="1418198" y="1425518"/>
                </a:cubicBezTo>
                <a:cubicBezTo>
                  <a:pt x="1424987" y="1425613"/>
                  <a:pt x="1430411" y="1431187"/>
                  <a:pt x="1430309" y="1437969"/>
                </a:cubicBezTo>
                <a:cubicBezTo>
                  <a:pt x="1430309" y="1444845"/>
                  <a:pt x="1424731" y="1450419"/>
                  <a:pt x="1417858" y="1450419"/>
                </a:cubicBezTo>
                <a:cubicBezTo>
                  <a:pt x="1410984" y="1450419"/>
                  <a:pt x="1405407" y="1444845"/>
                  <a:pt x="1405407" y="1437969"/>
                </a:cubicBezTo>
                <a:cubicBezTo>
                  <a:pt x="1405407" y="1431092"/>
                  <a:pt x="1410984" y="1425518"/>
                  <a:pt x="1417858" y="1425518"/>
                </a:cubicBezTo>
                <a:close/>
                <a:moveTo>
                  <a:pt x="1479258" y="1425177"/>
                </a:moveTo>
                <a:cubicBezTo>
                  <a:pt x="1479378" y="1425175"/>
                  <a:pt x="1479480" y="1425175"/>
                  <a:pt x="1479599" y="1425177"/>
                </a:cubicBezTo>
                <a:cubicBezTo>
                  <a:pt x="1486575" y="1425272"/>
                  <a:pt x="1492152" y="1430998"/>
                  <a:pt x="1492050" y="1437969"/>
                </a:cubicBezTo>
                <a:cubicBezTo>
                  <a:pt x="1492050" y="1445033"/>
                  <a:pt x="1486320" y="1450761"/>
                  <a:pt x="1479258" y="1450761"/>
                </a:cubicBezTo>
                <a:cubicBezTo>
                  <a:pt x="1472231" y="1450669"/>
                  <a:pt x="1466552" y="1444996"/>
                  <a:pt x="1466467" y="1437969"/>
                </a:cubicBezTo>
                <a:cubicBezTo>
                  <a:pt x="1466467" y="1430904"/>
                  <a:pt x="1472197" y="1425177"/>
                  <a:pt x="1479258" y="1425177"/>
                </a:cubicBezTo>
                <a:close/>
                <a:moveTo>
                  <a:pt x="1540660" y="1425005"/>
                </a:moveTo>
                <a:cubicBezTo>
                  <a:pt x="1547823" y="1425005"/>
                  <a:pt x="1553622" y="1430810"/>
                  <a:pt x="1553622" y="1437968"/>
                </a:cubicBezTo>
                <a:cubicBezTo>
                  <a:pt x="1553622" y="1445126"/>
                  <a:pt x="1547823" y="1450930"/>
                  <a:pt x="1540660" y="1450930"/>
                </a:cubicBezTo>
                <a:cubicBezTo>
                  <a:pt x="1533497" y="1450930"/>
                  <a:pt x="1527698" y="1445126"/>
                  <a:pt x="1527698" y="1437968"/>
                </a:cubicBezTo>
                <a:cubicBezTo>
                  <a:pt x="1527698" y="1430810"/>
                  <a:pt x="1533497" y="1425005"/>
                  <a:pt x="1540660" y="1425005"/>
                </a:cubicBezTo>
                <a:close/>
                <a:moveTo>
                  <a:pt x="1602061" y="1424836"/>
                </a:moveTo>
                <a:cubicBezTo>
                  <a:pt x="1602181" y="1424834"/>
                  <a:pt x="1602283" y="1424834"/>
                  <a:pt x="1602403" y="1424836"/>
                </a:cubicBezTo>
                <a:cubicBezTo>
                  <a:pt x="1609566" y="1424931"/>
                  <a:pt x="1615297" y="1430810"/>
                  <a:pt x="1615195" y="1437969"/>
                </a:cubicBezTo>
                <a:cubicBezTo>
                  <a:pt x="1615195" y="1445223"/>
                  <a:pt x="1609311" y="1451102"/>
                  <a:pt x="1602061" y="1451102"/>
                </a:cubicBezTo>
                <a:cubicBezTo>
                  <a:pt x="1594847" y="1451010"/>
                  <a:pt x="1589014" y="1445183"/>
                  <a:pt x="1588929" y="1437969"/>
                </a:cubicBezTo>
                <a:cubicBezTo>
                  <a:pt x="1588929" y="1430715"/>
                  <a:pt x="1594813" y="1424836"/>
                  <a:pt x="1602061" y="1424836"/>
                </a:cubicBezTo>
                <a:close/>
                <a:moveTo>
                  <a:pt x="1664145" y="1424664"/>
                </a:moveTo>
                <a:cubicBezTo>
                  <a:pt x="1671496" y="1424664"/>
                  <a:pt x="1677449" y="1430620"/>
                  <a:pt x="1677449" y="1437968"/>
                </a:cubicBezTo>
                <a:cubicBezTo>
                  <a:pt x="1677449" y="1445316"/>
                  <a:pt x="1671496" y="1451272"/>
                  <a:pt x="1664145" y="1451272"/>
                </a:cubicBezTo>
                <a:cubicBezTo>
                  <a:pt x="1656794" y="1451272"/>
                  <a:pt x="1650842" y="1445316"/>
                  <a:pt x="1650842" y="1437968"/>
                </a:cubicBezTo>
                <a:cubicBezTo>
                  <a:pt x="1650842" y="1430620"/>
                  <a:pt x="1656794" y="1424664"/>
                  <a:pt x="1664145" y="1424664"/>
                </a:cubicBezTo>
                <a:close/>
                <a:moveTo>
                  <a:pt x="1909067" y="1424494"/>
                </a:moveTo>
                <a:cubicBezTo>
                  <a:pt x="1916504" y="1424494"/>
                  <a:pt x="1922542" y="1430527"/>
                  <a:pt x="1922542" y="1437969"/>
                </a:cubicBezTo>
                <a:cubicBezTo>
                  <a:pt x="1922542" y="1445410"/>
                  <a:pt x="1916504" y="1451443"/>
                  <a:pt x="1909067" y="1451443"/>
                </a:cubicBezTo>
                <a:cubicBezTo>
                  <a:pt x="1901665" y="1451351"/>
                  <a:pt x="1895679" y="1445373"/>
                  <a:pt x="1895594" y="1437969"/>
                </a:cubicBezTo>
                <a:cubicBezTo>
                  <a:pt x="1895594" y="1430527"/>
                  <a:pt x="1901631" y="1424494"/>
                  <a:pt x="1909067" y="1424494"/>
                </a:cubicBezTo>
                <a:close/>
                <a:moveTo>
                  <a:pt x="1847667" y="1424494"/>
                </a:moveTo>
                <a:cubicBezTo>
                  <a:pt x="1855103" y="1424494"/>
                  <a:pt x="1861141" y="1430527"/>
                  <a:pt x="1861141" y="1437969"/>
                </a:cubicBezTo>
                <a:cubicBezTo>
                  <a:pt x="1861141" y="1445410"/>
                  <a:pt x="1855103" y="1451443"/>
                  <a:pt x="1847667" y="1451443"/>
                </a:cubicBezTo>
                <a:cubicBezTo>
                  <a:pt x="1840264" y="1451351"/>
                  <a:pt x="1834278" y="1445373"/>
                  <a:pt x="1834193" y="1437969"/>
                </a:cubicBezTo>
                <a:cubicBezTo>
                  <a:pt x="1834193" y="1430527"/>
                  <a:pt x="1840230" y="1424494"/>
                  <a:pt x="1847667" y="1424494"/>
                </a:cubicBezTo>
                <a:close/>
                <a:moveTo>
                  <a:pt x="1786265" y="1424494"/>
                </a:moveTo>
                <a:cubicBezTo>
                  <a:pt x="1793701" y="1424494"/>
                  <a:pt x="1799739" y="1430527"/>
                  <a:pt x="1799739" y="1437969"/>
                </a:cubicBezTo>
                <a:cubicBezTo>
                  <a:pt x="1799739" y="1445410"/>
                  <a:pt x="1793701" y="1451443"/>
                  <a:pt x="1786265" y="1451443"/>
                </a:cubicBezTo>
                <a:cubicBezTo>
                  <a:pt x="1778863" y="1451351"/>
                  <a:pt x="1772876" y="1445373"/>
                  <a:pt x="1772791" y="1437969"/>
                </a:cubicBezTo>
                <a:cubicBezTo>
                  <a:pt x="1772791" y="1430527"/>
                  <a:pt x="1778828" y="1424494"/>
                  <a:pt x="1786265" y="1424494"/>
                </a:cubicBezTo>
                <a:close/>
                <a:moveTo>
                  <a:pt x="1724864" y="1424494"/>
                </a:moveTo>
                <a:cubicBezTo>
                  <a:pt x="1732300" y="1424494"/>
                  <a:pt x="1738338" y="1430527"/>
                  <a:pt x="1738338" y="1437969"/>
                </a:cubicBezTo>
                <a:cubicBezTo>
                  <a:pt x="1738338" y="1445410"/>
                  <a:pt x="1732300" y="1451443"/>
                  <a:pt x="1724864" y="1451443"/>
                </a:cubicBezTo>
                <a:cubicBezTo>
                  <a:pt x="1717462" y="1451351"/>
                  <a:pt x="1711475" y="1445373"/>
                  <a:pt x="1711390" y="1437969"/>
                </a:cubicBezTo>
                <a:cubicBezTo>
                  <a:pt x="1711390" y="1430527"/>
                  <a:pt x="1717427" y="1424494"/>
                  <a:pt x="1724864" y="1424494"/>
                </a:cubicBezTo>
                <a:close/>
                <a:moveTo>
                  <a:pt x="5629" y="1375714"/>
                </a:moveTo>
                <a:lnTo>
                  <a:pt x="6481" y="1376567"/>
                </a:lnTo>
                <a:cubicBezTo>
                  <a:pt x="6209" y="1376719"/>
                  <a:pt x="5884" y="1376719"/>
                  <a:pt x="5629" y="1376567"/>
                </a:cubicBezTo>
                <a:cubicBezTo>
                  <a:pt x="5355" y="1376692"/>
                  <a:pt x="5049" y="1376692"/>
                  <a:pt x="4776" y="1376567"/>
                </a:cubicBezTo>
                <a:cubicBezTo>
                  <a:pt x="4776" y="1376096"/>
                  <a:pt x="5151" y="1375714"/>
                  <a:pt x="5629" y="1375714"/>
                </a:cubicBezTo>
                <a:close/>
                <a:moveTo>
                  <a:pt x="67030" y="1374862"/>
                </a:moveTo>
                <a:cubicBezTo>
                  <a:pt x="67149" y="1374848"/>
                  <a:pt x="67269" y="1374848"/>
                  <a:pt x="67388" y="1374862"/>
                </a:cubicBezTo>
                <a:cubicBezTo>
                  <a:pt x="68241" y="1374962"/>
                  <a:pt x="68838" y="1375725"/>
                  <a:pt x="68735" y="1376567"/>
                </a:cubicBezTo>
                <a:cubicBezTo>
                  <a:pt x="68735" y="1377509"/>
                  <a:pt x="67968" y="1378273"/>
                  <a:pt x="67030" y="1378273"/>
                </a:cubicBezTo>
                <a:cubicBezTo>
                  <a:pt x="66126" y="1378193"/>
                  <a:pt x="65410" y="1377475"/>
                  <a:pt x="65325" y="1376567"/>
                </a:cubicBezTo>
                <a:cubicBezTo>
                  <a:pt x="65325" y="1375626"/>
                  <a:pt x="66092" y="1374862"/>
                  <a:pt x="67030" y="1374862"/>
                </a:cubicBezTo>
                <a:close/>
                <a:moveTo>
                  <a:pt x="129114" y="1374179"/>
                </a:moveTo>
                <a:cubicBezTo>
                  <a:pt x="130427" y="1374179"/>
                  <a:pt x="131502" y="1375249"/>
                  <a:pt x="131502" y="1376567"/>
                </a:cubicBezTo>
                <a:cubicBezTo>
                  <a:pt x="131502" y="1377886"/>
                  <a:pt x="130427" y="1378955"/>
                  <a:pt x="129114" y="1378955"/>
                </a:cubicBezTo>
                <a:cubicBezTo>
                  <a:pt x="127834" y="1378872"/>
                  <a:pt x="126811" y="1377850"/>
                  <a:pt x="126726" y="1376567"/>
                </a:cubicBezTo>
                <a:cubicBezTo>
                  <a:pt x="126726" y="1375249"/>
                  <a:pt x="127800" y="1374179"/>
                  <a:pt x="129114" y="1374179"/>
                </a:cubicBezTo>
                <a:close/>
                <a:moveTo>
                  <a:pt x="189833" y="1373497"/>
                </a:moveTo>
                <a:cubicBezTo>
                  <a:pt x="191521" y="1373497"/>
                  <a:pt x="192902" y="1374872"/>
                  <a:pt x="192902" y="1376568"/>
                </a:cubicBezTo>
                <a:cubicBezTo>
                  <a:pt x="192902" y="1378263"/>
                  <a:pt x="191521" y="1379638"/>
                  <a:pt x="189833" y="1379638"/>
                </a:cubicBezTo>
                <a:cubicBezTo>
                  <a:pt x="188144" y="1379638"/>
                  <a:pt x="186763" y="1378263"/>
                  <a:pt x="186763" y="1376568"/>
                </a:cubicBezTo>
                <a:cubicBezTo>
                  <a:pt x="186763" y="1374872"/>
                  <a:pt x="188144" y="1373497"/>
                  <a:pt x="189833" y="1373497"/>
                </a:cubicBezTo>
                <a:close/>
                <a:moveTo>
                  <a:pt x="251234" y="1372814"/>
                </a:moveTo>
                <a:cubicBezTo>
                  <a:pt x="253298" y="1372814"/>
                  <a:pt x="254986" y="1374494"/>
                  <a:pt x="254986" y="1376567"/>
                </a:cubicBezTo>
                <a:cubicBezTo>
                  <a:pt x="254986" y="1378639"/>
                  <a:pt x="253298" y="1380319"/>
                  <a:pt x="251234" y="1380319"/>
                </a:cubicBezTo>
                <a:cubicBezTo>
                  <a:pt x="249170" y="1380319"/>
                  <a:pt x="247482" y="1378639"/>
                  <a:pt x="247482" y="1376567"/>
                </a:cubicBezTo>
                <a:cubicBezTo>
                  <a:pt x="247482" y="1374494"/>
                  <a:pt x="249170" y="1372814"/>
                  <a:pt x="251234" y="1372814"/>
                </a:cubicBezTo>
                <a:close/>
                <a:moveTo>
                  <a:pt x="312635" y="1371962"/>
                </a:moveTo>
                <a:cubicBezTo>
                  <a:pt x="312754" y="1371957"/>
                  <a:pt x="312874" y="1371957"/>
                  <a:pt x="312976" y="1371962"/>
                </a:cubicBezTo>
                <a:cubicBezTo>
                  <a:pt x="315330" y="1372058"/>
                  <a:pt x="317172" y="1374043"/>
                  <a:pt x="317069" y="1376397"/>
                </a:cubicBezTo>
                <a:cubicBezTo>
                  <a:pt x="317069" y="1378846"/>
                  <a:pt x="315091" y="1380831"/>
                  <a:pt x="312635" y="1380831"/>
                </a:cubicBezTo>
                <a:cubicBezTo>
                  <a:pt x="310179" y="1380831"/>
                  <a:pt x="308201" y="1378846"/>
                  <a:pt x="308201" y="1376397"/>
                </a:cubicBezTo>
                <a:cubicBezTo>
                  <a:pt x="308201" y="1373948"/>
                  <a:pt x="310179" y="1371962"/>
                  <a:pt x="312635" y="1371962"/>
                </a:cubicBezTo>
                <a:close/>
                <a:moveTo>
                  <a:pt x="374402" y="1371486"/>
                </a:moveTo>
                <a:cubicBezTo>
                  <a:pt x="377134" y="1371486"/>
                  <a:pt x="379348" y="1373700"/>
                  <a:pt x="379348" y="1376432"/>
                </a:cubicBezTo>
                <a:cubicBezTo>
                  <a:pt x="379348" y="1379164"/>
                  <a:pt x="377134" y="1381378"/>
                  <a:pt x="374402" y="1381378"/>
                </a:cubicBezTo>
                <a:cubicBezTo>
                  <a:pt x="371670" y="1381378"/>
                  <a:pt x="369456" y="1379164"/>
                  <a:pt x="369456" y="1376432"/>
                </a:cubicBezTo>
                <a:cubicBezTo>
                  <a:pt x="369456" y="1373700"/>
                  <a:pt x="371670" y="1371486"/>
                  <a:pt x="374402" y="1371486"/>
                </a:cubicBezTo>
                <a:close/>
                <a:moveTo>
                  <a:pt x="436120" y="1370938"/>
                </a:moveTo>
                <a:cubicBezTo>
                  <a:pt x="439224" y="1370938"/>
                  <a:pt x="441748" y="1373458"/>
                  <a:pt x="441748" y="1376567"/>
                </a:cubicBezTo>
                <a:cubicBezTo>
                  <a:pt x="441748" y="1379676"/>
                  <a:pt x="439224" y="1382195"/>
                  <a:pt x="436120" y="1382195"/>
                </a:cubicBezTo>
                <a:cubicBezTo>
                  <a:pt x="433015" y="1382195"/>
                  <a:pt x="430492" y="1379676"/>
                  <a:pt x="430492" y="1376567"/>
                </a:cubicBezTo>
                <a:cubicBezTo>
                  <a:pt x="430492" y="1373458"/>
                  <a:pt x="433015" y="1370938"/>
                  <a:pt x="436120" y="1370938"/>
                </a:cubicBezTo>
                <a:close/>
                <a:moveTo>
                  <a:pt x="496838" y="1370256"/>
                </a:moveTo>
                <a:cubicBezTo>
                  <a:pt x="496957" y="1370253"/>
                  <a:pt x="497077" y="1370253"/>
                  <a:pt x="497179" y="1370256"/>
                </a:cubicBezTo>
                <a:cubicBezTo>
                  <a:pt x="500573" y="1370352"/>
                  <a:pt x="503251" y="1373178"/>
                  <a:pt x="503149" y="1376567"/>
                </a:cubicBezTo>
                <a:cubicBezTo>
                  <a:pt x="503149" y="1380051"/>
                  <a:pt x="500318" y="1382877"/>
                  <a:pt x="496838" y="1382877"/>
                </a:cubicBezTo>
                <a:cubicBezTo>
                  <a:pt x="493393" y="1382787"/>
                  <a:pt x="490613" y="1380014"/>
                  <a:pt x="490528" y="1376567"/>
                </a:cubicBezTo>
                <a:cubicBezTo>
                  <a:pt x="490528" y="1373082"/>
                  <a:pt x="493359" y="1370256"/>
                  <a:pt x="496838" y="1370256"/>
                </a:cubicBezTo>
                <a:close/>
                <a:moveTo>
                  <a:pt x="558606" y="1369610"/>
                </a:moveTo>
                <a:cubicBezTo>
                  <a:pt x="562374" y="1369610"/>
                  <a:pt x="565429" y="1372664"/>
                  <a:pt x="565429" y="1376432"/>
                </a:cubicBezTo>
                <a:cubicBezTo>
                  <a:pt x="565429" y="1380200"/>
                  <a:pt x="562374" y="1383255"/>
                  <a:pt x="558606" y="1383255"/>
                </a:cubicBezTo>
                <a:cubicBezTo>
                  <a:pt x="554838" y="1383255"/>
                  <a:pt x="551784" y="1380200"/>
                  <a:pt x="551784" y="1376432"/>
                </a:cubicBezTo>
                <a:cubicBezTo>
                  <a:pt x="551784" y="1372664"/>
                  <a:pt x="554838" y="1369610"/>
                  <a:pt x="558606" y="1369610"/>
                </a:cubicBezTo>
                <a:close/>
                <a:moveTo>
                  <a:pt x="619641" y="1369233"/>
                </a:moveTo>
                <a:cubicBezTo>
                  <a:pt x="623683" y="1369233"/>
                  <a:pt x="626975" y="1372517"/>
                  <a:pt x="626975" y="1376567"/>
                </a:cubicBezTo>
                <a:cubicBezTo>
                  <a:pt x="626975" y="1380618"/>
                  <a:pt x="623683" y="1383902"/>
                  <a:pt x="619641" y="1383902"/>
                </a:cubicBezTo>
                <a:cubicBezTo>
                  <a:pt x="615633" y="1383811"/>
                  <a:pt x="612392" y="1380581"/>
                  <a:pt x="612307" y="1376567"/>
                </a:cubicBezTo>
                <a:cubicBezTo>
                  <a:pt x="612307" y="1372517"/>
                  <a:pt x="615599" y="1369233"/>
                  <a:pt x="619641" y="1369233"/>
                </a:cubicBezTo>
                <a:close/>
                <a:moveTo>
                  <a:pt x="681042" y="1368550"/>
                </a:moveTo>
                <a:cubicBezTo>
                  <a:pt x="685477" y="1368550"/>
                  <a:pt x="689059" y="1372139"/>
                  <a:pt x="689059" y="1376567"/>
                </a:cubicBezTo>
                <a:cubicBezTo>
                  <a:pt x="689059" y="1380994"/>
                  <a:pt x="685477" y="1384583"/>
                  <a:pt x="681042" y="1384583"/>
                </a:cubicBezTo>
                <a:cubicBezTo>
                  <a:pt x="676608" y="1384583"/>
                  <a:pt x="673027" y="1380994"/>
                  <a:pt x="673027" y="1376567"/>
                </a:cubicBezTo>
                <a:cubicBezTo>
                  <a:pt x="673027" y="1372139"/>
                  <a:pt x="676608" y="1368550"/>
                  <a:pt x="681042" y="1368550"/>
                </a:cubicBezTo>
                <a:close/>
                <a:moveTo>
                  <a:pt x="743126" y="1368039"/>
                </a:moveTo>
                <a:cubicBezTo>
                  <a:pt x="747833" y="1368039"/>
                  <a:pt x="751653" y="1371858"/>
                  <a:pt x="751653" y="1376567"/>
                </a:cubicBezTo>
                <a:cubicBezTo>
                  <a:pt x="751653" y="1381277"/>
                  <a:pt x="747833" y="1385095"/>
                  <a:pt x="743126" y="1385095"/>
                </a:cubicBezTo>
                <a:cubicBezTo>
                  <a:pt x="738452" y="1385005"/>
                  <a:pt x="734683" y="1381239"/>
                  <a:pt x="734598" y="1376567"/>
                </a:cubicBezTo>
                <a:cubicBezTo>
                  <a:pt x="734598" y="1371858"/>
                  <a:pt x="738418" y="1368039"/>
                  <a:pt x="743126" y="1368039"/>
                </a:cubicBezTo>
                <a:close/>
                <a:moveTo>
                  <a:pt x="803845" y="1367528"/>
                </a:moveTo>
                <a:cubicBezTo>
                  <a:pt x="803964" y="1367526"/>
                  <a:pt x="804067" y="1367526"/>
                  <a:pt x="804186" y="1367528"/>
                </a:cubicBezTo>
                <a:cubicBezTo>
                  <a:pt x="809081" y="1367623"/>
                  <a:pt x="812987" y="1371671"/>
                  <a:pt x="812885" y="1376567"/>
                </a:cubicBezTo>
                <a:cubicBezTo>
                  <a:pt x="812885" y="1381560"/>
                  <a:pt x="808843" y="1385607"/>
                  <a:pt x="803845" y="1385607"/>
                </a:cubicBezTo>
                <a:cubicBezTo>
                  <a:pt x="798848" y="1385607"/>
                  <a:pt x="794806" y="1381560"/>
                  <a:pt x="794806" y="1376567"/>
                </a:cubicBezTo>
                <a:cubicBezTo>
                  <a:pt x="794806" y="1371575"/>
                  <a:pt x="798848" y="1367528"/>
                  <a:pt x="803845" y="1367528"/>
                </a:cubicBezTo>
                <a:close/>
                <a:moveTo>
                  <a:pt x="865246" y="1367015"/>
                </a:moveTo>
                <a:cubicBezTo>
                  <a:pt x="870516" y="1367015"/>
                  <a:pt x="874797" y="1371291"/>
                  <a:pt x="874797" y="1376567"/>
                </a:cubicBezTo>
                <a:cubicBezTo>
                  <a:pt x="874797" y="1381842"/>
                  <a:pt x="870516" y="1386118"/>
                  <a:pt x="865246" y="1386118"/>
                </a:cubicBezTo>
                <a:cubicBezTo>
                  <a:pt x="859976" y="1386118"/>
                  <a:pt x="855695" y="1381842"/>
                  <a:pt x="855695" y="1376567"/>
                </a:cubicBezTo>
                <a:cubicBezTo>
                  <a:pt x="855695" y="1371291"/>
                  <a:pt x="859976" y="1367015"/>
                  <a:pt x="865246" y="1367015"/>
                </a:cubicBezTo>
                <a:close/>
                <a:moveTo>
                  <a:pt x="926647" y="1366504"/>
                </a:moveTo>
                <a:cubicBezTo>
                  <a:pt x="926767" y="1366502"/>
                  <a:pt x="926869" y="1366502"/>
                  <a:pt x="926988" y="1366504"/>
                </a:cubicBezTo>
                <a:cubicBezTo>
                  <a:pt x="932446" y="1366599"/>
                  <a:pt x="936812" y="1371104"/>
                  <a:pt x="936710" y="1376567"/>
                </a:cubicBezTo>
                <a:cubicBezTo>
                  <a:pt x="936710" y="1382123"/>
                  <a:pt x="932208" y="1386630"/>
                  <a:pt x="926647" y="1386630"/>
                </a:cubicBezTo>
                <a:cubicBezTo>
                  <a:pt x="921121" y="1386539"/>
                  <a:pt x="916669" y="1382086"/>
                  <a:pt x="916585" y="1376567"/>
                </a:cubicBezTo>
                <a:cubicBezTo>
                  <a:pt x="916585" y="1371010"/>
                  <a:pt x="921087" y="1366504"/>
                  <a:pt x="926647" y="1366504"/>
                </a:cubicBezTo>
                <a:close/>
                <a:moveTo>
                  <a:pt x="988048" y="1365992"/>
                </a:moveTo>
                <a:cubicBezTo>
                  <a:pt x="993881" y="1365992"/>
                  <a:pt x="998623" y="1370727"/>
                  <a:pt x="998623" y="1376567"/>
                </a:cubicBezTo>
                <a:cubicBezTo>
                  <a:pt x="998623" y="1382407"/>
                  <a:pt x="993881" y="1387142"/>
                  <a:pt x="988048" y="1387142"/>
                </a:cubicBezTo>
                <a:cubicBezTo>
                  <a:pt x="982215" y="1387142"/>
                  <a:pt x="977474" y="1382407"/>
                  <a:pt x="977474" y="1376567"/>
                </a:cubicBezTo>
                <a:cubicBezTo>
                  <a:pt x="977474" y="1370727"/>
                  <a:pt x="982215" y="1365992"/>
                  <a:pt x="988048" y="1365992"/>
                </a:cubicBezTo>
                <a:close/>
                <a:moveTo>
                  <a:pt x="1050132" y="1365480"/>
                </a:moveTo>
                <a:cubicBezTo>
                  <a:pt x="1056255" y="1365480"/>
                  <a:pt x="1061218" y="1370444"/>
                  <a:pt x="1061218" y="1376567"/>
                </a:cubicBezTo>
                <a:cubicBezTo>
                  <a:pt x="1061133" y="1382651"/>
                  <a:pt x="1056221" y="1387561"/>
                  <a:pt x="1050132" y="1387653"/>
                </a:cubicBezTo>
                <a:cubicBezTo>
                  <a:pt x="1044043" y="1387561"/>
                  <a:pt x="1039131" y="1382651"/>
                  <a:pt x="1039046" y="1376567"/>
                </a:cubicBezTo>
                <a:cubicBezTo>
                  <a:pt x="1039046" y="1370444"/>
                  <a:pt x="1044009" y="1365480"/>
                  <a:pt x="1050132" y="1365480"/>
                </a:cubicBezTo>
                <a:close/>
                <a:moveTo>
                  <a:pt x="1110851" y="1365139"/>
                </a:moveTo>
                <a:cubicBezTo>
                  <a:pt x="1117161" y="1365139"/>
                  <a:pt x="1122278" y="1370256"/>
                  <a:pt x="1122278" y="1376567"/>
                </a:cubicBezTo>
                <a:cubicBezTo>
                  <a:pt x="1122278" y="1382878"/>
                  <a:pt x="1117161" y="1387994"/>
                  <a:pt x="1110851" y="1387994"/>
                </a:cubicBezTo>
                <a:cubicBezTo>
                  <a:pt x="1104540" y="1387994"/>
                  <a:pt x="1099424" y="1382878"/>
                  <a:pt x="1099424" y="1376567"/>
                </a:cubicBezTo>
                <a:cubicBezTo>
                  <a:pt x="1099424" y="1370256"/>
                  <a:pt x="1104540" y="1365139"/>
                  <a:pt x="1110851" y="1365139"/>
                </a:cubicBezTo>
                <a:close/>
                <a:moveTo>
                  <a:pt x="1172253" y="1364628"/>
                </a:moveTo>
                <a:cubicBezTo>
                  <a:pt x="1178853" y="1364628"/>
                  <a:pt x="1184192" y="1369974"/>
                  <a:pt x="1184192" y="1376568"/>
                </a:cubicBezTo>
                <a:cubicBezTo>
                  <a:pt x="1184192" y="1383161"/>
                  <a:pt x="1178853" y="1388507"/>
                  <a:pt x="1172253" y="1388507"/>
                </a:cubicBezTo>
                <a:cubicBezTo>
                  <a:pt x="1165703" y="1388415"/>
                  <a:pt x="1160399" y="1383124"/>
                  <a:pt x="1160314" y="1376568"/>
                </a:cubicBezTo>
                <a:cubicBezTo>
                  <a:pt x="1160314" y="1369974"/>
                  <a:pt x="1165652" y="1364628"/>
                  <a:pt x="1172253" y="1364628"/>
                </a:cubicBezTo>
                <a:close/>
                <a:moveTo>
                  <a:pt x="1233654" y="1364286"/>
                </a:moveTo>
                <a:cubicBezTo>
                  <a:pt x="1240442" y="1364286"/>
                  <a:pt x="1245934" y="1369785"/>
                  <a:pt x="1245934" y="1376567"/>
                </a:cubicBezTo>
                <a:cubicBezTo>
                  <a:pt x="1245934" y="1383348"/>
                  <a:pt x="1240442" y="1388847"/>
                  <a:pt x="1233654" y="1388847"/>
                </a:cubicBezTo>
                <a:cubicBezTo>
                  <a:pt x="1226916" y="1388755"/>
                  <a:pt x="1221459" y="1383311"/>
                  <a:pt x="1221374" y="1376567"/>
                </a:cubicBezTo>
                <a:cubicBezTo>
                  <a:pt x="1221374" y="1369785"/>
                  <a:pt x="1226865" y="1364286"/>
                  <a:pt x="1233654" y="1364286"/>
                </a:cubicBezTo>
                <a:close/>
                <a:moveTo>
                  <a:pt x="1971152" y="1364117"/>
                </a:moveTo>
                <a:cubicBezTo>
                  <a:pt x="1971271" y="1364115"/>
                  <a:pt x="1971373" y="1364115"/>
                  <a:pt x="1971492" y="1364117"/>
                </a:cubicBezTo>
                <a:cubicBezTo>
                  <a:pt x="1978281" y="1364212"/>
                  <a:pt x="1983705" y="1369786"/>
                  <a:pt x="1983603" y="1376568"/>
                </a:cubicBezTo>
                <a:cubicBezTo>
                  <a:pt x="1983603" y="1383444"/>
                  <a:pt x="1978025" y="1389018"/>
                  <a:pt x="1971152" y="1389018"/>
                </a:cubicBezTo>
                <a:cubicBezTo>
                  <a:pt x="1964278" y="1389018"/>
                  <a:pt x="1958701" y="1383444"/>
                  <a:pt x="1958701" y="1376568"/>
                </a:cubicBezTo>
                <a:cubicBezTo>
                  <a:pt x="1958701" y="1369691"/>
                  <a:pt x="1964278" y="1364117"/>
                  <a:pt x="1971152" y="1364117"/>
                </a:cubicBezTo>
                <a:close/>
                <a:moveTo>
                  <a:pt x="1295055" y="1363945"/>
                </a:moveTo>
                <a:cubicBezTo>
                  <a:pt x="1302031" y="1363945"/>
                  <a:pt x="1307676" y="1369596"/>
                  <a:pt x="1307676" y="1376567"/>
                </a:cubicBezTo>
                <a:cubicBezTo>
                  <a:pt x="1307676" y="1383538"/>
                  <a:pt x="1302031" y="1389188"/>
                  <a:pt x="1295055" y="1389188"/>
                </a:cubicBezTo>
                <a:cubicBezTo>
                  <a:pt x="1288079" y="1389188"/>
                  <a:pt x="1282434" y="1383538"/>
                  <a:pt x="1282434" y="1376567"/>
                </a:cubicBezTo>
                <a:cubicBezTo>
                  <a:pt x="1282434" y="1369596"/>
                  <a:pt x="1288079" y="1363945"/>
                  <a:pt x="1295055" y="1363945"/>
                </a:cubicBezTo>
                <a:close/>
                <a:moveTo>
                  <a:pt x="1357138" y="1363604"/>
                </a:moveTo>
                <a:cubicBezTo>
                  <a:pt x="1364097" y="1363599"/>
                  <a:pt x="1369828" y="1369096"/>
                  <a:pt x="1370101" y="1376055"/>
                </a:cubicBezTo>
                <a:cubicBezTo>
                  <a:pt x="1370101" y="1383214"/>
                  <a:pt x="1364302" y="1389018"/>
                  <a:pt x="1357138" y="1389018"/>
                </a:cubicBezTo>
                <a:cubicBezTo>
                  <a:pt x="1350180" y="1389023"/>
                  <a:pt x="1344449" y="1383526"/>
                  <a:pt x="1344176" y="1376567"/>
                </a:cubicBezTo>
                <a:cubicBezTo>
                  <a:pt x="1344176" y="1369409"/>
                  <a:pt x="1349975" y="1363604"/>
                  <a:pt x="1357138" y="1363604"/>
                </a:cubicBezTo>
                <a:close/>
                <a:moveTo>
                  <a:pt x="1417857" y="1363263"/>
                </a:moveTo>
                <a:cubicBezTo>
                  <a:pt x="1425208" y="1363263"/>
                  <a:pt x="1431161" y="1369219"/>
                  <a:pt x="1431161" y="1376567"/>
                </a:cubicBezTo>
                <a:cubicBezTo>
                  <a:pt x="1431161" y="1383915"/>
                  <a:pt x="1425208" y="1389871"/>
                  <a:pt x="1417857" y="1389871"/>
                </a:cubicBezTo>
                <a:cubicBezTo>
                  <a:pt x="1410506" y="1389871"/>
                  <a:pt x="1404554" y="1383915"/>
                  <a:pt x="1404554" y="1376567"/>
                </a:cubicBezTo>
                <a:cubicBezTo>
                  <a:pt x="1404554" y="1369219"/>
                  <a:pt x="1410506" y="1363263"/>
                  <a:pt x="1417857" y="1363263"/>
                </a:cubicBezTo>
                <a:close/>
                <a:moveTo>
                  <a:pt x="1479259" y="1363092"/>
                </a:moveTo>
                <a:cubicBezTo>
                  <a:pt x="1486695" y="1363092"/>
                  <a:pt x="1492733" y="1369125"/>
                  <a:pt x="1492733" y="1376567"/>
                </a:cubicBezTo>
                <a:cubicBezTo>
                  <a:pt x="1492733" y="1384008"/>
                  <a:pt x="1486695" y="1390041"/>
                  <a:pt x="1479259" y="1390041"/>
                </a:cubicBezTo>
                <a:cubicBezTo>
                  <a:pt x="1471857" y="1389949"/>
                  <a:pt x="1465870" y="1383971"/>
                  <a:pt x="1465785" y="1376567"/>
                </a:cubicBezTo>
                <a:cubicBezTo>
                  <a:pt x="1465785" y="1369125"/>
                  <a:pt x="1471822" y="1363092"/>
                  <a:pt x="1479259" y="1363092"/>
                </a:cubicBezTo>
                <a:close/>
                <a:moveTo>
                  <a:pt x="1541026" y="1362617"/>
                </a:moveTo>
                <a:cubicBezTo>
                  <a:pt x="1548656" y="1362617"/>
                  <a:pt x="1554842" y="1368802"/>
                  <a:pt x="1554842" y="1376432"/>
                </a:cubicBezTo>
                <a:cubicBezTo>
                  <a:pt x="1554842" y="1384062"/>
                  <a:pt x="1548656" y="1390248"/>
                  <a:pt x="1541026" y="1390248"/>
                </a:cubicBezTo>
                <a:cubicBezTo>
                  <a:pt x="1533396" y="1390248"/>
                  <a:pt x="1527211" y="1384062"/>
                  <a:pt x="1527211" y="1376432"/>
                </a:cubicBezTo>
                <a:cubicBezTo>
                  <a:pt x="1527211" y="1368802"/>
                  <a:pt x="1533396" y="1362617"/>
                  <a:pt x="1541026" y="1362617"/>
                </a:cubicBezTo>
                <a:close/>
                <a:moveTo>
                  <a:pt x="1602061" y="1362581"/>
                </a:moveTo>
                <a:cubicBezTo>
                  <a:pt x="1609787" y="1362581"/>
                  <a:pt x="1616047" y="1368843"/>
                  <a:pt x="1616047" y="1376567"/>
                </a:cubicBezTo>
                <a:cubicBezTo>
                  <a:pt x="1616047" y="1384292"/>
                  <a:pt x="1609787" y="1390553"/>
                  <a:pt x="1602061" y="1390553"/>
                </a:cubicBezTo>
                <a:cubicBezTo>
                  <a:pt x="1594335" y="1390553"/>
                  <a:pt x="1588076" y="1384292"/>
                  <a:pt x="1588076" y="1376567"/>
                </a:cubicBezTo>
                <a:cubicBezTo>
                  <a:pt x="1588076" y="1368843"/>
                  <a:pt x="1594335" y="1362581"/>
                  <a:pt x="1602061" y="1362581"/>
                </a:cubicBezTo>
                <a:close/>
                <a:moveTo>
                  <a:pt x="1724864" y="1362410"/>
                </a:moveTo>
                <a:cubicBezTo>
                  <a:pt x="1732675" y="1362410"/>
                  <a:pt x="1739020" y="1368748"/>
                  <a:pt x="1739020" y="1376567"/>
                </a:cubicBezTo>
                <a:cubicBezTo>
                  <a:pt x="1739020" y="1384385"/>
                  <a:pt x="1732675" y="1390723"/>
                  <a:pt x="1724864" y="1390723"/>
                </a:cubicBezTo>
                <a:cubicBezTo>
                  <a:pt x="1717086" y="1390631"/>
                  <a:pt x="1710792" y="1384346"/>
                  <a:pt x="1710708" y="1376567"/>
                </a:cubicBezTo>
                <a:cubicBezTo>
                  <a:pt x="1710708" y="1368748"/>
                  <a:pt x="1717052" y="1362410"/>
                  <a:pt x="1724864" y="1362410"/>
                </a:cubicBezTo>
                <a:close/>
                <a:moveTo>
                  <a:pt x="1664145" y="1362410"/>
                </a:moveTo>
                <a:cubicBezTo>
                  <a:pt x="1671956" y="1362410"/>
                  <a:pt x="1678301" y="1368748"/>
                  <a:pt x="1678301" y="1376567"/>
                </a:cubicBezTo>
                <a:cubicBezTo>
                  <a:pt x="1678301" y="1384385"/>
                  <a:pt x="1671956" y="1390723"/>
                  <a:pt x="1664145" y="1390723"/>
                </a:cubicBezTo>
                <a:cubicBezTo>
                  <a:pt x="1656367" y="1390631"/>
                  <a:pt x="1650073" y="1384346"/>
                  <a:pt x="1649989" y="1376567"/>
                </a:cubicBezTo>
                <a:cubicBezTo>
                  <a:pt x="1649989" y="1368748"/>
                  <a:pt x="1656333" y="1362410"/>
                  <a:pt x="1664145" y="1362410"/>
                </a:cubicBezTo>
                <a:close/>
                <a:moveTo>
                  <a:pt x="1909067" y="1362240"/>
                </a:moveTo>
                <a:cubicBezTo>
                  <a:pt x="1909187" y="1362238"/>
                  <a:pt x="1909289" y="1362238"/>
                  <a:pt x="1909409" y="1362240"/>
                </a:cubicBezTo>
                <a:cubicBezTo>
                  <a:pt x="1917221" y="1362335"/>
                  <a:pt x="1923497" y="1368748"/>
                  <a:pt x="1923395" y="1376567"/>
                </a:cubicBezTo>
                <a:cubicBezTo>
                  <a:pt x="1923395" y="1384479"/>
                  <a:pt x="1916982" y="1390894"/>
                  <a:pt x="1909067" y="1390894"/>
                </a:cubicBezTo>
                <a:cubicBezTo>
                  <a:pt x="1901188" y="1390802"/>
                  <a:pt x="1894826" y="1384441"/>
                  <a:pt x="1894741" y="1376567"/>
                </a:cubicBezTo>
                <a:cubicBezTo>
                  <a:pt x="1894741" y="1368654"/>
                  <a:pt x="1901154" y="1362240"/>
                  <a:pt x="1909067" y="1362240"/>
                </a:cubicBezTo>
                <a:close/>
                <a:moveTo>
                  <a:pt x="1847666" y="1362240"/>
                </a:moveTo>
                <a:cubicBezTo>
                  <a:pt x="1847786" y="1362238"/>
                  <a:pt x="1847888" y="1362238"/>
                  <a:pt x="1848007" y="1362240"/>
                </a:cubicBezTo>
                <a:cubicBezTo>
                  <a:pt x="1855819" y="1362335"/>
                  <a:pt x="1862095" y="1368748"/>
                  <a:pt x="1861993" y="1376567"/>
                </a:cubicBezTo>
                <a:cubicBezTo>
                  <a:pt x="1861993" y="1384479"/>
                  <a:pt x="1855580" y="1390894"/>
                  <a:pt x="1847666" y="1390894"/>
                </a:cubicBezTo>
                <a:cubicBezTo>
                  <a:pt x="1839787" y="1390802"/>
                  <a:pt x="1833424" y="1384441"/>
                  <a:pt x="1833340" y="1376567"/>
                </a:cubicBezTo>
                <a:cubicBezTo>
                  <a:pt x="1833340" y="1368654"/>
                  <a:pt x="1839752" y="1362240"/>
                  <a:pt x="1847666" y="1362240"/>
                </a:cubicBezTo>
                <a:close/>
                <a:moveTo>
                  <a:pt x="1786265" y="1362240"/>
                </a:moveTo>
                <a:cubicBezTo>
                  <a:pt x="1786385" y="1362238"/>
                  <a:pt x="1786487" y="1362238"/>
                  <a:pt x="1786606" y="1362240"/>
                </a:cubicBezTo>
                <a:cubicBezTo>
                  <a:pt x="1794418" y="1362335"/>
                  <a:pt x="1800695" y="1368748"/>
                  <a:pt x="1800592" y="1376567"/>
                </a:cubicBezTo>
                <a:cubicBezTo>
                  <a:pt x="1800592" y="1384479"/>
                  <a:pt x="1794179" y="1390894"/>
                  <a:pt x="1786265" y="1390894"/>
                </a:cubicBezTo>
                <a:cubicBezTo>
                  <a:pt x="1778386" y="1390802"/>
                  <a:pt x="1772024" y="1384441"/>
                  <a:pt x="1771939" y="1376567"/>
                </a:cubicBezTo>
                <a:cubicBezTo>
                  <a:pt x="1771939" y="1368654"/>
                  <a:pt x="1778352" y="1362240"/>
                  <a:pt x="1786265" y="1362240"/>
                </a:cubicBezTo>
                <a:close/>
                <a:moveTo>
                  <a:pt x="5628" y="1313801"/>
                </a:moveTo>
                <a:cubicBezTo>
                  <a:pt x="5748" y="1313783"/>
                  <a:pt x="5867" y="1313783"/>
                  <a:pt x="6004" y="1313801"/>
                </a:cubicBezTo>
                <a:cubicBezTo>
                  <a:pt x="6652" y="1313904"/>
                  <a:pt x="7095" y="1314514"/>
                  <a:pt x="6993" y="1315166"/>
                </a:cubicBezTo>
                <a:cubicBezTo>
                  <a:pt x="6993" y="1315920"/>
                  <a:pt x="6378" y="1316530"/>
                  <a:pt x="5628" y="1316530"/>
                </a:cubicBezTo>
                <a:cubicBezTo>
                  <a:pt x="4912" y="1316454"/>
                  <a:pt x="4332" y="1315886"/>
                  <a:pt x="4264" y="1315166"/>
                </a:cubicBezTo>
                <a:cubicBezTo>
                  <a:pt x="4264" y="1314412"/>
                  <a:pt x="4878" y="1313801"/>
                  <a:pt x="5628" y="1313801"/>
                </a:cubicBezTo>
                <a:close/>
                <a:moveTo>
                  <a:pt x="67029" y="1312948"/>
                </a:moveTo>
                <a:cubicBezTo>
                  <a:pt x="68258" y="1312948"/>
                  <a:pt x="69247" y="1313941"/>
                  <a:pt x="69247" y="1315166"/>
                </a:cubicBezTo>
                <a:cubicBezTo>
                  <a:pt x="69247" y="1316390"/>
                  <a:pt x="68258" y="1317383"/>
                  <a:pt x="67029" y="1317383"/>
                </a:cubicBezTo>
                <a:cubicBezTo>
                  <a:pt x="65802" y="1317383"/>
                  <a:pt x="64813" y="1316390"/>
                  <a:pt x="64813" y="1315166"/>
                </a:cubicBezTo>
                <a:cubicBezTo>
                  <a:pt x="64813" y="1313941"/>
                  <a:pt x="65802" y="1312948"/>
                  <a:pt x="67029" y="1312948"/>
                </a:cubicBezTo>
                <a:close/>
                <a:moveTo>
                  <a:pt x="129113" y="1312267"/>
                </a:moveTo>
                <a:cubicBezTo>
                  <a:pt x="129232" y="1312260"/>
                  <a:pt x="129352" y="1312260"/>
                  <a:pt x="129471" y="1312267"/>
                </a:cubicBezTo>
                <a:cubicBezTo>
                  <a:pt x="130973" y="1312364"/>
                  <a:pt x="132115" y="1313662"/>
                  <a:pt x="132013" y="1315166"/>
                </a:cubicBezTo>
                <a:cubicBezTo>
                  <a:pt x="132013" y="1316768"/>
                  <a:pt x="130716" y="1318066"/>
                  <a:pt x="129113" y="1318066"/>
                </a:cubicBezTo>
                <a:cubicBezTo>
                  <a:pt x="127544" y="1317980"/>
                  <a:pt x="126299" y="1316730"/>
                  <a:pt x="126214" y="1315166"/>
                </a:cubicBezTo>
                <a:cubicBezTo>
                  <a:pt x="126214" y="1313565"/>
                  <a:pt x="127510" y="1312267"/>
                  <a:pt x="129113" y="1312267"/>
                </a:cubicBezTo>
                <a:close/>
                <a:moveTo>
                  <a:pt x="190199" y="1311450"/>
                </a:moveTo>
                <a:cubicBezTo>
                  <a:pt x="192177" y="1311450"/>
                  <a:pt x="193780" y="1313054"/>
                  <a:pt x="193780" y="1315032"/>
                </a:cubicBezTo>
                <a:cubicBezTo>
                  <a:pt x="193780" y="1317010"/>
                  <a:pt x="192177" y="1318613"/>
                  <a:pt x="190199" y="1318613"/>
                </a:cubicBezTo>
                <a:cubicBezTo>
                  <a:pt x="188221" y="1318613"/>
                  <a:pt x="186617" y="1317010"/>
                  <a:pt x="186617" y="1315032"/>
                </a:cubicBezTo>
                <a:cubicBezTo>
                  <a:pt x="186617" y="1313054"/>
                  <a:pt x="188221" y="1311450"/>
                  <a:pt x="190199" y="1311450"/>
                </a:cubicBezTo>
                <a:close/>
                <a:moveTo>
                  <a:pt x="251234" y="1310901"/>
                </a:moveTo>
                <a:cubicBezTo>
                  <a:pt x="253587" y="1310901"/>
                  <a:pt x="255498" y="1312810"/>
                  <a:pt x="255498" y="1315165"/>
                </a:cubicBezTo>
                <a:cubicBezTo>
                  <a:pt x="255498" y="1317521"/>
                  <a:pt x="253587" y="1319429"/>
                  <a:pt x="251234" y="1319429"/>
                </a:cubicBezTo>
                <a:cubicBezTo>
                  <a:pt x="248880" y="1319429"/>
                  <a:pt x="246970" y="1317521"/>
                  <a:pt x="246970" y="1315165"/>
                </a:cubicBezTo>
                <a:cubicBezTo>
                  <a:pt x="246970" y="1312810"/>
                  <a:pt x="248880" y="1310901"/>
                  <a:pt x="251234" y="1310901"/>
                </a:cubicBezTo>
                <a:close/>
                <a:moveTo>
                  <a:pt x="312635" y="1310219"/>
                </a:moveTo>
                <a:cubicBezTo>
                  <a:pt x="315364" y="1310219"/>
                  <a:pt x="317581" y="1312433"/>
                  <a:pt x="317581" y="1315166"/>
                </a:cubicBezTo>
                <a:cubicBezTo>
                  <a:pt x="317581" y="1317898"/>
                  <a:pt x="315364" y="1320112"/>
                  <a:pt x="312635" y="1320112"/>
                </a:cubicBezTo>
                <a:cubicBezTo>
                  <a:pt x="309906" y="1320112"/>
                  <a:pt x="307689" y="1317898"/>
                  <a:pt x="307689" y="1315166"/>
                </a:cubicBezTo>
                <a:cubicBezTo>
                  <a:pt x="307689" y="1312433"/>
                  <a:pt x="309906" y="1310219"/>
                  <a:pt x="312635" y="1310219"/>
                </a:cubicBezTo>
                <a:close/>
                <a:moveTo>
                  <a:pt x="374036" y="1309537"/>
                </a:moveTo>
                <a:cubicBezTo>
                  <a:pt x="377140" y="1309537"/>
                  <a:pt x="379665" y="1312057"/>
                  <a:pt x="379665" y="1315166"/>
                </a:cubicBezTo>
                <a:cubicBezTo>
                  <a:pt x="379665" y="1318275"/>
                  <a:pt x="377140" y="1320794"/>
                  <a:pt x="374036" y="1320794"/>
                </a:cubicBezTo>
                <a:cubicBezTo>
                  <a:pt x="370932" y="1320794"/>
                  <a:pt x="368408" y="1318275"/>
                  <a:pt x="368408" y="1315166"/>
                </a:cubicBezTo>
                <a:cubicBezTo>
                  <a:pt x="368408" y="1312057"/>
                  <a:pt x="370932" y="1309537"/>
                  <a:pt x="374036" y="1309537"/>
                </a:cubicBezTo>
                <a:close/>
                <a:moveTo>
                  <a:pt x="436119" y="1309025"/>
                </a:moveTo>
                <a:cubicBezTo>
                  <a:pt x="439326" y="1309014"/>
                  <a:pt x="441987" y="1311464"/>
                  <a:pt x="442259" y="1314654"/>
                </a:cubicBezTo>
                <a:cubicBezTo>
                  <a:pt x="442259" y="1318045"/>
                  <a:pt x="439514" y="1320794"/>
                  <a:pt x="436119" y="1320794"/>
                </a:cubicBezTo>
                <a:cubicBezTo>
                  <a:pt x="432913" y="1320806"/>
                  <a:pt x="430252" y="1318355"/>
                  <a:pt x="429980" y="1315166"/>
                </a:cubicBezTo>
                <a:cubicBezTo>
                  <a:pt x="429980" y="1311775"/>
                  <a:pt x="432725" y="1309025"/>
                  <a:pt x="436119" y="1309025"/>
                </a:cubicBezTo>
                <a:close/>
                <a:moveTo>
                  <a:pt x="496839" y="1308343"/>
                </a:moveTo>
                <a:cubicBezTo>
                  <a:pt x="500608" y="1308343"/>
                  <a:pt x="503661" y="1311398"/>
                  <a:pt x="503661" y="1315166"/>
                </a:cubicBezTo>
                <a:cubicBezTo>
                  <a:pt x="503661" y="1318933"/>
                  <a:pt x="500608" y="1321988"/>
                  <a:pt x="496839" y="1321988"/>
                </a:cubicBezTo>
                <a:cubicBezTo>
                  <a:pt x="493069" y="1321988"/>
                  <a:pt x="490017" y="1318933"/>
                  <a:pt x="490017" y="1315166"/>
                </a:cubicBezTo>
                <a:cubicBezTo>
                  <a:pt x="490017" y="1311398"/>
                  <a:pt x="493069" y="1308343"/>
                  <a:pt x="496839" y="1308343"/>
                </a:cubicBezTo>
                <a:close/>
                <a:moveTo>
                  <a:pt x="558239" y="1307831"/>
                </a:moveTo>
                <a:cubicBezTo>
                  <a:pt x="562282" y="1307831"/>
                  <a:pt x="565573" y="1311115"/>
                  <a:pt x="565573" y="1315165"/>
                </a:cubicBezTo>
                <a:cubicBezTo>
                  <a:pt x="565573" y="1319216"/>
                  <a:pt x="562282" y="1322499"/>
                  <a:pt x="558239" y="1322499"/>
                </a:cubicBezTo>
                <a:cubicBezTo>
                  <a:pt x="554231" y="1322409"/>
                  <a:pt x="550990" y="1319179"/>
                  <a:pt x="550906" y="1315165"/>
                </a:cubicBezTo>
                <a:cubicBezTo>
                  <a:pt x="550906" y="1311115"/>
                  <a:pt x="554197" y="1307831"/>
                  <a:pt x="558239" y="1307831"/>
                </a:cubicBezTo>
                <a:close/>
                <a:moveTo>
                  <a:pt x="619641" y="1307149"/>
                </a:moveTo>
                <a:cubicBezTo>
                  <a:pt x="624075" y="1307149"/>
                  <a:pt x="627657" y="1310738"/>
                  <a:pt x="627657" y="1315166"/>
                </a:cubicBezTo>
                <a:cubicBezTo>
                  <a:pt x="627657" y="1319593"/>
                  <a:pt x="624075" y="1323182"/>
                  <a:pt x="619641" y="1323182"/>
                </a:cubicBezTo>
                <a:cubicBezTo>
                  <a:pt x="615206" y="1323182"/>
                  <a:pt x="611625" y="1319593"/>
                  <a:pt x="611625" y="1315166"/>
                </a:cubicBezTo>
                <a:cubicBezTo>
                  <a:pt x="611625" y="1310738"/>
                  <a:pt x="615206" y="1307149"/>
                  <a:pt x="619641" y="1307149"/>
                </a:cubicBezTo>
                <a:close/>
                <a:moveTo>
                  <a:pt x="681409" y="1306503"/>
                </a:moveTo>
                <a:cubicBezTo>
                  <a:pt x="686119" y="1306503"/>
                  <a:pt x="689937" y="1310321"/>
                  <a:pt x="689937" y="1315031"/>
                </a:cubicBezTo>
                <a:cubicBezTo>
                  <a:pt x="689937" y="1319741"/>
                  <a:pt x="686119" y="1323559"/>
                  <a:pt x="681409" y="1323559"/>
                </a:cubicBezTo>
                <a:cubicBezTo>
                  <a:pt x="676699" y="1323559"/>
                  <a:pt x="672881" y="1319741"/>
                  <a:pt x="672881" y="1315031"/>
                </a:cubicBezTo>
                <a:cubicBezTo>
                  <a:pt x="672881" y="1310321"/>
                  <a:pt x="676699" y="1306503"/>
                  <a:pt x="681409" y="1306503"/>
                </a:cubicBezTo>
                <a:close/>
                <a:moveTo>
                  <a:pt x="743126" y="1305955"/>
                </a:moveTo>
                <a:cubicBezTo>
                  <a:pt x="748209" y="1305955"/>
                  <a:pt x="752336" y="1310080"/>
                  <a:pt x="752336" y="1315166"/>
                </a:cubicBezTo>
                <a:cubicBezTo>
                  <a:pt x="752336" y="1320252"/>
                  <a:pt x="748209" y="1324376"/>
                  <a:pt x="743126" y="1324376"/>
                </a:cubicBezTo>
                <a:cubicBezTo>
                  <a:pt x="738078" y="1324285"/>
                  <a:pt x="734001" y="1320214"/>
                  <a:pt x="733916" y="1315166"/>
                </a:cubicBezTo>
                <a:cubicBezTo>
                  <a:pt x="733916" y="1310080"/>
                  <a:pt x="738043" y="1305955"/>
                  <a:pt x="743126" y="1305955"/>
                </a:cubicBezTo>
                <a:close/>
                <a:moveTo>
                  <a:pt x="803845" y="1305444"/>
                </a:moveTo>
                <a:cubicBezTo>
                  <a:pt x="803964" y="1305442"/>
                  <a:pt x="804066" y="1305442"/>
                  <a:pt x="804185" y="1305444"/>
                </a:cubicBezTo>
                <a:cubicBezTo>
                  <a:pt x="809456" y="1305539"/>
                  <a:pt x="813669" y="1309892"/>
                  <a:pt x="813567" y="1315166"/>
                </a:cubicBezTo>
                <a:cubicBezTo>
                  <a:pt x="813567" y="1320535"/>
                  <a:pt x="809217" y="1324887"/>
                  <a:pt x="803845" y="1324887"/>
                </a:cubicBezTo>
                <a:cubicBezTo>
                  <a:pt x="798506" y="1324797"/>
                  <a:pt x="794208" y="1320497"/>
                  <a:pt x="794123" y="1315166"/>
                </a:cubicBezTo>
                <a:cubicBezTo>
                  <a:pt x="794123" y="1309796"/>
                  <a:pt x="798472" y="1305444"/>
                  <a:pt x="803845" y="1305444"/>
                </a:cubicBezTo>
                <a:close/>
                <a:moveTo>
                  <a:pt x="865246" y="1304932"/>
                </a:moveTo>
                <a:cubicBezTo>
                  <a:pt x="870892" y="1304932"/>
                  <a:pt x="875480" y="1309514"/>
                  <a:pt x="875480" y="1315166"/>
                </a:cubicBezTo>
                <a:cubicBezTo>
                  <a:pt x="875480" y="1320818"/>
                  <a:pt x="870892" y="1325400"/>
                  <a:pt x="865246" y="1325400"/>
                </a:cubicBezTo>
                <a:cubicBezTo>
                  <a:pt x="859601" y="1325400"/>
                  <a:pt x="855013" y="1320818"/>
                  <a:pt x="855013" y="1315166"/>
                </a:cubicBezTo>
                <a:cubicBezTo>
                  <a:pt x="855013" y="1309514"/>
                  <a:pt x="859601" y="1304932"/>
                  <a:pt x="865246" y="1304932"/>
                </a:cubicBezTo>
                <a:close/>
                <a:moveTo>
                  <a:pt x="988048" y="1303739"/>
                </a:moveTo>
                <a:cubicBezTo>
                  <a:pt x="988168" y="1303737"/>
                  <a:pt x="988270" y="1303737"/>
                  <a:pt x="988389" y="1303739"/>
                </a:cubicBezTo>
                <a:cubicBezTo>
                  <a:pt x="994513" y="1303834"/>
                  <a:pt x="999408" y="1308874"/>
                  <a:pt x="999305" y="1314996"/>
                </a:cubicBezTo>
                <a:cubicBezTo>
                  <a:pt x="999305" y="1321213"/>
                  <a:pt x="994257" y="1326253"/>
                  <a:pt x="988048" y="1326253"/>
                </a:cubicBezTo>
                <a:cubicBezTo>
                  <a:pt x="981874" y="1326160"/>
                  <a:pt x="976876" y="1321175"/>
                  <a:pt x="976792" y="1314996"/>
                </a:cubicBezTo>
                <a:cubicBezTo>
                  <a:pt x="976792" y="1308779"/>
                  <a:pt x="981823" y="1303739"/>
                  <a:pt x="988048" y="1303739"/>
                </a:cubicBezTo>
                <a:close/>
                <a:moveTo>
                  <a:pt x="1110851" y="1303738"/>
                </a:moveTo>
                <a:cubicBezTo>
                  <a:pt x="1117537" y="1303738"/>
                  <a:pt x="1122961" y="1309161"/>
                  <a:pt x="1122961" y="1315848"/>
                </a:cubicBezTo>
                <a:cubicBezTo>
                  <a:pt x="1122961" y="1322536"/>
                  <a:pt x="1117537" y="1327958"/>
                  <a:pt x="1110851" y="1327958"/>
                </a:cubicBezTo>
                <a:cubicBezTo>
                  <a:pt x="1104165" y="1327958"/>
                  <a:pt x="1098742" y="1322536"/>
                  <a:pt x="1098742" y="1315848"/>
                </a:cubicBezTo>
                <a:cubicBezTo>
                  <a:pt x="1098742" y="1309161"/>
                  <a:pt x="1104165" y="1303738"/>
                  <a:pt x="1110851" y="1303738"/>
                </a:cubicBezTo>
                <a:close/>
                <a:moveTo>
                  <a:pt x="1050132" y="1303738"/>
                </a:moveTo>
                <a:cubicBezTo>
                  <a:pt x="1056631" y="1303738"/>
                  <a:pt x="1061901" y="1309007"/>
                  <a:pt x="1061901" y="1315507"/>
                </a:cubicBezTo>
                <a:cubicBezTo>
                  <a:pt x="1061901" y="1322007"/>
                  <a:pt x="1056631" y="1327276"/>
                  <a:pt x="1050132" y="1327276"/>
                </a:cubicBezTo>
                <a:cubicBezTo>
                  <a:pt x="1043634" y="1327276"/>
                  <a:pt x="1038364" y="1322007"/>
                  <a:pt x="1038364" y="1315507"/>
                </a:cubicBezTo>
                <a:cubicBezTo>
                  <a:pt x="1038364" y="1309007"/>
                  <a:pt x="1043634" y="1303738"/>
                  <a:pt x="1050132" y="1303738"/>
                </a:cubicBezTo>
                <a:close/>
                <a:moveTo>
                  <a:pt x="926648" y="1303738"/>
                </a:moveTo>
                <a:cubicBezTo>
                  <a:pt x="932583" y="1303738"/>
                  <a:pt x="937393" y="1308550"/>
                  <a:pt x="937393" y="1314484"/>
                </a:cubicBezTo>
                <a:cubicBezTo>
                  <a:pt x="937393" y="1320417"/>
                  <a:pt x="932583" y="1325229"/>
                  <a:pt x="926648" y="1325229"/>
                </a:cubicBezTo>
                <a:cubicBezTo>
                  <a:pt x="920746" y="1325137"/>
                  <a:pt x="915988" y="1320380"/>
                  <a:pt x="915903" y="1314484"/>
                </a:cubicBezTo>
                <a:cubicBezTo>
                  <a:pt x="915903" y="1308550"/>
                  <a:pt x="920712" y="1303738"/>
                  <a:pt x="926648" y="1303738"/>
                </a:cubicBezTo>
                <a:close/>
                <a:moveTo>
                  <a:pt x="1172253" y="1302544"/>
                </a:moveTo>
                <a:cubicBezTo>
                  <a:pt x="1179229" y="1302544"/>
                  <a:pt x="1184874" y="1308195"/>
                  <a:pt x="1184874" y="1315166"/>
                </a:cubicBezTo>
                <a:cubicBezTo>
                  <a:pt x="1184874" y="1322137"/>
                  <a:pt x="1179229" y="1327787"/>
                  <a:pt x="1172253" y="1327787"/>
                </a:cubicBezTo>
                <a:cubicBezTo>
                  <a:pt x="1165277" y="1327787"/>
                  <a:pt x="1159632" y="1322137"/>
                  <a:pt x="1159632" y="1315166"/>
                </a:cubicBezTo>
                <a:cubicBezTo>
                  <a:pt x="1159632" y="1308195"/>
                  <a:pt x="1165277" y="1302544"/>
                  <a:pt x="1172253" y="1302544"/>
                </a:cubicBezTo>
                <a:close/>
                <a:moveTo>
                  <a:pt x="1233654" y="1302203"/>
                </a:moveTo>
                <a:cubicBezTo>
                  <a:pt x="1240817" y="1302203"/>
                  <a:pt x="1246616" y="1308008"/>
                  <a:pt x="1246616" y="1315166"/>
                </a:cubicBezTo>
                <a:cubicBezTo>
                  <a:pt x="1246616" y="1322324"/>
                  <a:pt x="1240817" y="1328128"/>
                  <a:pt x="1233654" y="1328128"/>
                </a:cubicBezTo>
                <a:cubicBezTo>
                  <a:pt x="1226491" y="1328128"/>
                  <a:pt x="1220692" y="1322324"/>
                  <a:pt x="1220692" y="1315166"/>
                </a:cubicBezTo>
                <a:cubicBezTo>
                  <a:pt x="1220692" y="1308008"/>
                  <a:pt x="1226491" y="1302203"/>
                  <a:pt x="1233654" y="1302203"/>
                </a:cubicBezTo>
                <a:close/>
                <a:moveTo>
                  <a:pt x="1971151" y="1302033"/>
                </a:moveTo>
                <a:cubicBezTo>
                  <a:pt x="1971271" y="1302031"/>
                  <a:pt x="1971373" y="1302031"/>
                  <a:pt x="1971492" y="1302033"/>
                </a:cubicBezTo>
                <a:cubicBezTo>
                  <a:pt x="1978656" y="1302128"/>
                  <a:pt x="1984387" y="1308007"/>
                  <a:pt x="1984284" y="1315166"/>
                </a:cubicBezTo>
                <a:cubicBezTo>
                  <a:pt x="1984284" y="1322420"/>
                  <a:pt x="1978400" y="1328299"/>
                  <a:pt x="1971151" y="1328299"/>
                </a:cubicBezTo>
                <a:cubicBezTo>
                  <a:pt x="1963937" y="1328207"/>
                  <a:pt x="1958103" y="1322380"/>
                  <a:pt x="1958019" y="1315166"/>
                </a:cubicBezTo>
                <a:cubicBezTo>
                  <a:pt x="1958019" y="1307912"/>
                  <a:pt x="1963903" y="1302033"/>
                  <a:pt x="1971151" y="1302033"/>
                </a:cubicBezTo>
                <a:close/>
                <a:moveTo>
                  <a:pt x="1295055" y="1301862"/>
                </a:moveTo>
                <a:cubicBezTo>
                  <a:pt x="1302406" y="1301862"/>
                  <a:pt x="1308359" y="1307818"/>
                  <a:pt x="1308359" y="1315166"/>
                </a:cubicBezTo>
                <a:cubicBezTo>
                  <a:pt x="1308359" y="1322514"/>
                  <a:pt x="1302406" y="1328470"/>
                  <a:pt x="1295055" y="1328470"/>
                </a:cubicBezTo>
                <a:cubicBezTo>
                  <a:pt x="1287704" y="1328470"/>
                  <a:pt x="1281752" y="1322514"/>
                  <a:pt x="1281752" y="1315166"/>
                </a:cubicBezTo>
                <a:cubicBezTo>
                  <a:pt x="1281752" y="1307818"/>
                  <a:pt x="1287704" y="1301862"/>
                  <a:pt x="1295055" y="1301862"/>
                </a:cubicBezTo>
                <a:close/>
                <a:moveTo>
                  <a:pt x="1357138" y="1301521"/>
                </a:moveTo>
                <a:cubicBezTo>
                  <a:pt x="1364677" y="1301521"/>
                  <a:pt x="1370783" y="1307631"/>
                  <a:pt x="1370783" y="1315166"/>
                </a:cubicBezTo>
                <a:cubicBezTo>
                  <a:pt x="1370783" y="1322702"/>
                  <a:pt x="1364677" y="1328811"/>
                  <a:pt x="1357138" y="1328811"/>
                </a:cubicBezTo>
                <a:cubicBezTo>
                  <a:pt x="1349600" y="1328811"/>
                  <a:pt x="1343494" y="1322702"/>
                  <a:pt x="1343494" y="1315166"/>
                </a:cubicBezTo>
                <a:cubicBezTo>
                  <a:pt x="1343494" y="1307631"/>
                  <a:pt x="1349600" y="1301521"/>
                  <a:pt x="1357138" y="1301521"/>
                </a:cubicBezTo>
                <a:close/>
                <a:moveTo>
                  <a:pt x="1417858" y="1301180"/>
                </a:moveTo>
                <a:cubicBezTo>
                  <a:pt x="1425584" y="1301180"/>
                  <a:pt x="1431844" y="1307442"/>
                  <a:pt x="1431844" y="1315166"/>
                </a:cubicBezTo>
                <a:cubicBezTo>
                  <a:pt x="1431844" y="1322891"/>
                  <a:pt x="1425584" y="1329152"/>
                  <a:pt x="1417858" y="1329152"/>
                </a:cubicBezTo>
                <a:cubicBezTo>
                  <a:pt x="1410131" y="1329152"/>
                  <a:pt x="1403872" y="1322891"/>
                  <a:pt x="1403872" y="1315166"/>
                </a:cubicBezTo>
                <a:cubicBezTo>
                  <a:pt x="1403872" y="1307442"/>
                  <a:pt x="1410131" y="1301180"/>
                  <a:pt x="1417858" y="1301180"/>
                </a:cubicBezTo>
                <a:close/>
                <a:moveTo>
                  <a:pt x="1479258" y="1300839"/>
                </a:moveTo>
                <a:cubicBezTo>
                  <a:pt x="1479378" y="1300837"/>
                  <a:pt x="1479480" y="1300837"/>
                  <a:pt x="1479599" y="1300839"/>
                </a:cubicBezTo>
                <a:cubicBezTo>
                  <a:pt x="1487411" y="1300934"/>
                  <a:pt x="1493688" y="1307347"/>
                  <a:pt x="1493585" y="1315166"/>
                </a:cubicBezTo>
                <a:cubicBezTo>
                  <a:pt x="1493585" y="1323078"/>
                  <a:pt x="1487172" y="1329493"/>
                  <a:pt x="1479258" y="1329493"/>
                </a:cubicBezTo>
                <a:cubicBezTo>
                  <a:pt x="1471379" y="1329401"/>
                  <a:pt x="1465017" y="1323040"/>
                  <a:pt x="1464932" y="1315166"/>
                </a:cubicBezTo>
                <a:cubicBezTo>
                  <a:pt x="1464932" y="1307253"/>
                  <a:pt x="1471345" y="1300839"/>
                  <a:pt x="1479258" y="1300839"/>
                </a:cubicBezTo>
                <a:close/>
                <a:moveTo>
                  <a:pt x="1540660" y="1300668"/>
                </a:moveTo>
                <a:cubicBezTo>
                  <a:pt x="1548659" y="1300668"/>
                  <a:pt x="1555157" y="1307160"/>
                  <a:pt x="1555157" y="1315166"/>
                </a:cubicBezTo>
                <a:cubicBezTo>
                  <a:pt x="1555157" y="1323172"/>
                  <a:pt x="1548659" y="1329663"/>
                  <a:pt x="1540660" y="1329663"/>
                </a:cubicBezTo>
                <a:cubicBezTo>
                  <a:pt x="1532661" y="1329663"/>
                  <a:pt x="1526163" y="1323172"/>
                  <a:pt x="1526163" y="1315166"/>
                </a:cubicBezTo>
                <a:cubicBezTo>
                  <a:pt x="1526163" y="1307160"/>
                  <a:pt x="1532661" y="1300668"/>
                  <a:pt x="1540660" y="1300668"/>
                </a:cubicBezTo>
                <a:close/>
                <a:moveTo>
                  <a:pt x="1602061" y="1300498"/>
                </a:moveTo>
                <a:cubicBezTo>
                  <a:pt x="1602181" y="1300496"/>
                  <a:pt x="1602283" y="1300496"/>
                  <a:pt x="1602403" y="1300498"/>
                </a:cubicBezTo>
                <a:cubicBezTo>
                  <a:pt x="1610402" y="1300593"/>
                  <a:pt x="1616832" y="1307160"/>
                  <a:pt x="1616730" y="1315166"/>
                </a:cubicBezTo>
                <a:cubicBezTo>
                  <a:pt x="1616730" y="1323267"/>
                  <a:pt x="1610163" y="1329834"/>
                  <a:pt x="1602061" y="1329834"/>
                </a:cubicBezTo>
                <a:cubicBezTo>
                  <a:pt x="1593994" y="1329742"/>
                  <a:pt x="1587479" y="1323228"/>
                  <a:pt x="1587394" y="1315166"/>
                </a:cubicBezTo>
                <a:cubicBezTo>
                  <a:pt x="1587394" y="1307064"/>
                  <a:pt x="1593960" y="1300498"/>
                  <a:pt x="1602061" y="1300498"/>
                </a:cubicBezTo>
                <a:close/>
                <a:moveTo>
                  <a:pt x="1664145" y="1300327"/>
                </a:moveTo>
                <a:cubicBezTo>
                  <a:pt x="1672332" y="1300327"/>
                  <a:pt x="1678984" y="1306971"/>
                  <a:pt x="1678984" y="1315166"/>
                </a:cubicBezTo>
                <a:cubicBezTo>
                  <a:pt x="1678984" y="1323361"/>
                  <a:pt x="1672332" y="1330005"/>
                  <a:pt x="1664145" y="1330005"/>
                </a:cubicBezTo>
                <a:cubicBezTo>
                  <a:pt x="1655958" y="1330005"/>
                  <a:pt x="1649307" y="1323361"/>
                  <a:pt x="1649307" y="1315166"/>
                </a:cubicBezTo>
                <a:cubicBezTo>
                  <a:pt x="1649307" y="1306971"/>
                  <a:pt x="1655958" y="1300327"/>
                  <a:pt x="1664145" y="1300327"/>
                </a:cubicBezTo>
                <a:close/>
                <a:moveTo>
                  <a:pt x="1724864" y="1300157"/>
                </a:moveTo>
                <a:cubicBezTo>
                  <a:pt x="1724983" y="1300155"/>
                  <a:pt x="1725086" y="1300155"/>
                  <a:pt x="1725205" y="1300157"/>
                </a:cubicBezTo>
                <a:cubicBezTo>
                  <a:pt x="1733409" y="1300252"/>
                  <a:pt x="1739976" y="1306971"/>
                  <a:pt x="1739873" y="1315166"/>
                </a:cubicBezTo>
                <a:cubicBezTo>
                  <a:pt x="1739873" y="1315224"/>
                  <a:pt x="1739873" y="1315280"/>
                  <a:pt x="1739873" y="1315338"/>
                </a:cubicBezTo>
                <a:cubicBezTo>
                  <a:pt x="1739771" y="1323532"/>
                  <a:pt x="1733051" y="1330098"/>
                  <a:pt x="1724864" y="1330005"/>
                </a:cubicBezTo>
                <a:cubicBezTo>
                  <a:pt x="1716643" y="1330005"/>
                  <a:pt x="1709940" y="1323389"/>
                  <a:pt x="1709855" y="1315166"/>
                </a:cubicBezTo>
                <a:cubicBezTo>
                  <a:pt x="1709855" y="1306877"/>
                  <a:pt x="1716575" y="1300157"/>
                  <a:pt x="1724864" y="1300157"/>
                </a:cubicBezTo>
                <a:close/>
                <a:moveTo>
                  <a:pt x="1909067" y="1299986"/>
                </a:moveTo>
                <a:cubicBezTo>
                  <a:pt x="1917459" y="1299986"/>
                  <a:pt x="1924247" y="1306783"/>
                  <a:pt x="1924247" y="1315166"/>
                </a:cubicBezTo>
                <a:cubicBezTo>
                  <a:pt x="1924247" y="1315224"/>
                  <a:pt x="1924247" y="1315281"/>
                  <a:pt x="1924247" y="1315338"/>
                </a:cubicBezTo>
                <a:cubicBezTo>
                  <a:pt x="1924145" y="1323626"/>
                  <a:pt x="1917357" y="1330269"/>
                  <a:pt x="1909067" y="1330175"/>
                </a:cubicBezTo>
                <a:cubicBezTo>
                  <a:pt x="1909016" y="1330175"/>
                  <a:pt x="1908948" y="1330177"/>
                  <a:pt x="1908897" y="1330177"/>
                </a:cubicBezTo>
                <a:cubicBezTo>
                  <a:pt x="1900608" y="1330175"/>
                  <a:pt x="1893888" y="1323455"/>
                  <a:pt x="1893888" y="1315166"/>
                </a:cubicBezTo>
                <a:cubicBezTo>
                  <a:pt x="1893888" y="1306783"/>
                  <a:pt x="1900676" y="1299986"/>
                  <a:pt x="1909067" y="1299986"/>
                </a:cubicBezTo>
                <a:close/>
                <a:moveTo>
                  <a:pt x="1847667" y="1299986"/>
                </a:moveTo>
                <a:cubicBezTo>
                  <a:pt x="1856058" y="1299986"/>
                  <a:pt x="1862846" y="1306783"/>
                  <a:pt x="1862846" y="1315166"/>
                </a:cubicBezTo>
                <a:cubicBezTo>
                  <a:pt x="1862846" y="1315224"/>
                  <a:pt x="1862846" y="1315281"/>
                  <a:pt x="1862846" y="1315338"/>
                </a:cubicBezTo>
                <a:cubicBezTo>
                  <a:pt x="1862744" y="1323626"/>
                  <a:pt x="1855956" y="1330269"/>
                  <a:pt x="1847667" y="1330175"/>
                </a:cubicBezTo>
                <a:cubicBezTo>
                  <a:pt x="1847615" y="1330175"/>
                  <a:pt x="1847547" y="1330177"/>
                  <a:pt x="1847496" y="1330177"/>
                </a:cubicBezTo>
                <a:cubicBezTo>
                  <a:pt x="1839207" y="1330175"/>
                  <a:pt x="1832487" y="1323455"/>
                  <a:pt x="1832487" y="1315166"/>
                </a:cubicBezTo>
                <a:cubicBezTo>
                  <a:pt x="1832487" y="1306783"/>
                  <a:pt x="1839275" y="1299986"/>
                  <a:pt x="1847667" y="1299986"/>
                </a:cubicBezTo>
                <a:close/>
                <a:moveTo>
                  <a:pt x="1786266" y="1299986"/>
                </a:moveTo>
                <a:cubicBezTo>
                  <a:pt x="1794657" y="1299986"/>
                  <a:pt x="1801445" y="1306783"/>
                  <a:pt x="1801445" y="1315166"/>
                </a:cubicBezTo>
                <a:cubicBezTo>
                  <a:pt x="1801445" y="1315224"/>
                  <a:pt x="1801445" y="1315281"/>
                  <a:pt x="1801445" y="1315338"/>
                </a:cubicBezTo>
                <a:cubicBezTo>
                  <a:pt x="1801343" y="1323626"/>
                  <a:pt x="1794555" y="1330269"/>
                  <a:pt x="1786266" y="1330175"/>
                </a:cubicBezTo>
                <a:cubicBezTo>
                  <a:pt x="1786215" y="1330175"/>
                  <a:pt x="1786146" y="1330177"/>
                  <a:pt x="1786095" y="1330177"/>
                </a:cubicBezTo>
                <a:cubicBezTo>
                  <a:pt x="1777806" y="1330175"/>
                  <a:pt x="1771086" y="1323455"/>
                  <a:pt x="1771086" y="1315166"/>
                </a:cubicBezTo>
                <a:cubicBezTo>
                  <a:pt x="1771086" y="1306783"/>
                  <a:pt x="1777874" y="1299986"/>
                  <a:pt x="1786266" y="1299986"/>
                </a:cubicBezTo>
                <a:close/>
                <a:moveTo>
                  <a:pt x="5628" y="1252571"/>
                </a:moveTo>
                <a:cubicBezTo>
                  <a:pt x="5747" y="1252557"/>
                  <a:pt x="5867" y="1252557"/>
                  <a:pt x="5986" y="1252571"/>
                </a:cubicBezTo>
                <a:cubicBezTo>
                  <a:pt x="6839" y="1252671"/>
                  <a:pt x="7436" y="1253434"/>
                  <a:pt x="7333" y="1254276"/>
                </a:cubicBezTo>
                <a:cubicBezTo>
                  <a:pt x="7333" y="1255218"/>
                  <a:pt x="6566" y="1255982"/>
                  <a:pt x="5628" y="1255982"/>
                </a:cubicBezTo>
                <a:cubicBezTo>
                  <a:pt x="4724" y="1255902"/>
                  <a:pt x="4008" y="1255184"/>
                  <a:pt x="3923" y="1254276"/>
                </a:cubicBezTo>
                <a:cubicBezTo>
                  <a:pt x="3923" y="1253335"/>
                  <a:pt x="4690" y="1252571"/>
                  <a:pt x="5628" y="1252571"/>
                </a:cubicBezTo>
                <a:close/>
                <a:moveTo>
                  <a:pt x="67029" y="1251035"/>
                </a:moveTo>
                <a:cubicBezTo>
                  <a:pt x="68530" y="1251035"/>
                  <a:pt x="69758" y="1252257"/>
                  <a:pt x="69758" y="1253764"/>
                </a:cubicBezTo>
                <a:cubicBezTo>
                  <a:pt x="69758" y="1255272"/>
                  <a:pt x="68530" y="1256493"/>
                  <a:pt x="67029" y="1256493"/>
                </a:cubicBezTo>
                <a:cubicBezTo>
                  <a:pt x="65528" y="1256493"/>
                  <a:pt x="64301" y="1255272"/>
                  <a:pt x="64301" y="1253764"/>
                </a:cubicBezTo>
                <a:cubicBezTo>
                  <a:pt x="64301" y="1252257"/>
                  <a:pt x="65528" y="1251035"/>
                  <a:pt x="67029" y="1251035"/>
                </a:cubicBezTo>
                <a:close/>
                <a:moveTo>
                  <a:pt x="129113" y="1250353"/>
                </a:moveTo>
                <a:cubicBezTo>
                  <a:pt x="130989" y="1250353"/>
                  <a:pt x="132524" y="1251880"/>
                  <a:pt x="132524" y="1253765"/>
                </a:cubicBezTo>
                <a:cubicBezTo>
                  <a:pt x="132524" y="1255649"/>
                  <a:pt x="130989" y="1257176"/>
                  <a:pt x="129113" y="1257176"/>
                </a:cubicBezTo>
                <a:cubicBezTo>
                  <a:pt x="127237" y="1257176"/>
                  <a:pt x="125702" y="1255649"/>
                  <a:pt x="125702" y="1253765"/>
                </a:cubicBezTo>
                <a:cubicBezTo>
                  <a:pt x="125702" y="1251880"/>
                  <a:pt x="127237" y="1250353"/>
                  <a:pt x="129113" y="1250353"/>
                </a:cubicBezTo>
                <a:close/>
                <a:moveTo>
                  <a:pt x="189832" y="1249671"/>
                </a:moveTo>
                <a:cubicBezTo>
                  <a:pt x="189951" y="1249666"/>
                  <a:pt x="190071" y="1249666"/>
                  <a:pt x="190173" y="1249671"/>
                </a:cubicBezTo>
                <a:cubicBezTo>
                  <a:pt x="192339" y="1249768"/>
                  <a:pt x="194028" y="1251600"/>
                  <a:pt x="193925" y="1253765"/>
                </a:cubicBezTo>
                <a:cubicBezTo>
                  <a:pt x="193925" y="1256026"/>
                  <a:pt x="192100" y="1257858"/>
                  <a:pt x="189832" y="1257858"/>
                </a:cubicBezTo>
                <a:cubicBezTo>
                  <a:pt x="187563" y="1257858"/>
                  <a:pt x="185739" y="1256026"/>
                  <a:pt x="185739" y="1253765"/>
                </a:cubicBezTo>
                <a:cubicBezTo>
                  <a:pt x="185739" y="1251505"/>
                  <a:pt x="187563" y="1249671"/>
                  <a:pt x="189832" y="1249671"/>
                </a:cubicBezTo>
                <a:close/>
                <a:moveTo>
                  <a:pt x="251233" y="1248989"/>
                </a:moveTo>
                <a:cubicBezTo>
                  <a:pt x="251352" y="1248984"/>
                  <a:pt x="251472" y="1248984"/>
                  <a:pt x="251574" y="1248989"/>
                </a:cubicBezTo>
                <a:cubicBezTo>
                  <a:pt x="254116" y="1249085"/>
                  <a:pt x="256111" y="1251224"/>
                  <a:pt x="256009" y="1253765"/>
                </a:cubicBezTo>
                <a:cubicBezTo>
                  <a:pt x="256009" y="1256402"/>
                  <a:pt x="253877" y="1258541"/>
                  <a:pt x="251233" y="1258541"/>
                </a:cubicBezTo>
                <a:cubicBezTo>
                  <a:pt x="248641" y="1258452"/>
                  <a:pt x="246543" y="1256364"/>
                  <a:pt x="246458" y="1253765"/>
                </a:cubicBezTo>
                <a:cubicBezTo>
                  <a:pt x="246458" y="1251128"/>
                  <a:pt x="248590" y="1248989"/>
                  <a:pt x="251233" y="1248989"/>
                </a:cubicBezTo>
                <a:close/>
                <a:moveTo>
                  <a:pt x="312635" y="1248306"/>
                </a:moveTo>
                <a:cubicBezTo>
                  <a:pt x="315654" y="1248306"/>
                  <a:pt x="318092" y="1250751"/>
                  <a:pt x="318092" y="1253764"/>
                </a:cubicBezTo>
                <a:cubicBezTo>
                  <a:pt x="318092" y="1256778"/>
                  <a:pt x="315654" y="1259222"/>
                  <a:pt x="312635" y="1259222"/>
                </a:cubicBezTo>
                <a:cubicBezTo>
                  <a:pt x="309649" y="1259134"/>
                  <a:pt x="307262" y="1256741"/>
                  <a:pt x="307177" y="1253764"/>
                </a:cubicBezTo>
                <a:cubicBezTo>
                  <a:pt x="307177" y="1250751"/>
                  <a:pt x="309616" y="1248306"/>
                  <a:pt x="312635" y="1248306"/>
                </a:cubicBezTo>
                <a:close/>
                <a:moveTo>
                  <a:pt x="374035" y="1247624"/>
                </a:moveTo>
                <a:cubicBezTo>
                  <a:pt x="377430" y="1247624"/>
                  <a:pt x="380176" y="1250374"/>
                  <a:pt x="380176" y="1253765"/>
                </a:cubicBezTo>
                <a:cubicBezTo>
                  <a:pt x="380176" y="1257155"/>
                  <a:pt x="377430" y="1259905"/>
                  <a:pt x="374035" y="1259905"/>
                </a:cubicBezTo>
                <a:cubicBezTo>
                  <a:pt x="370642" y="1259905"/>
                  <a:pt x="367896" y="1257155"/>
                  <a:pt x="367896" y="1253765"/>
                </a:cubicBezTo>
                <a:cubicBezTo>
                  <a:pt x="367896" y="1250374"/>
                  <a:pt x="370642" y="1247624"/>
                  <a:pt x="374035" y="1247624"/>
                </a:cubicBezTo>
                <a:close/>
                <a:moveTo>
                  <a:pt x="436120" y="1247113"/>
                </a:moveTo>
                <a:cubicBezTo>
                  <a:pt x="436239" y="1247110"/>
                  <a:pt x="436359" y="1247110"/>
                  <a:pt x="436461" y="1247113"/>
                </a:cubicBezTo>
                <a:cubicBezTo>
                  <a:pt x="440043" y="1247209"/>
                  <a:pt x="442874" y="1250186"/>
                  <a:pt x="442772" y="1253765"/>
                </a:cubicBezTo>
                <a:cubicBezTo>
                  <a:pt x="442772" y="1257439"/>
                  <a:pt x="439787" y="1260417"/>
                  <a:pt x="436120" y="1260417"/>
                </a:cubicBezTo>
                <a:cubicBezTo>
                  <a:pt x="432486" y="1260326"/>
                  <a:pt x="429553" y="1257401"/>
                  <a:pt x="429468" y="1253765"/>
                </a:cubicBezTo>
                <a:cubicBezTo>
                  <a:pt x="429468" y="1250091"/>
                  <a:pt x="432453" y="1247113"/>
                  <a:pt x="436120" y="1247113"/>
                </a:cubicBezTo>
                <a:close/>
                <a:moveTo>
                  <a:pt x="496838" y="1246430"/>
                </a:moveTo>
                <a:cubicBezTo>
                  <a:pt x="500881" y="1246430"/>
                  <a:pt x="504172" y="1249714"/>
                  <a:pt x="504172" y="1253764"/>
                </a:cubicBezTo>
                <a:cubicBezTo>
                  <a:pt x="504172" y="1257815"/>
                  <a:pt x="500881" y="1261099"/>
                  <a:pt x="496838" y="1261099"/>
                </a:cubicBezTo>
                <a:cubicBezTo>
                  <a:pt x="492831" y="1261008"/>
                  <a:pt x="489590" y="1257778"/>
                  <a:pt x="489505" y="1253764"/>
                </a:cubicBezTo>
                <a:cubicBezTo>
                  <a:pt x="489505" y="1249714"/>
                  <a:pt x="492796" y="1246430"/>
                  <a:pt x="496838" y="1246430"/>
                </a:cubicBezTo>
                <a:close/>
                <a:moveTo>
                  <a:pt x="558240" y="1245748"/>
                </a:moveTo>
                <a:cubicBezTo>
                  <a:pt x="562675" y="1245748"/>
                  <a:pt x="566256" y="1249337"/>
                  <a:pt x="566256" y="1253765"/>
                </a:cubicBezTo>
                <a:cubicBezTo>
                  <a:pt x="566256" y="1258192"/>
                  <a:pt x="562675" y="1261781"/>
                  <a:pt x="558240" y="1261781"/>
                </a:cubicBezTo>
                <a:cubicBezTo>
                  <a:pt x="553805" y="1261781"/>
                  <a:pt x="550224" y="1258192"/>
                  <a:pt x="550224" y="1253765"/>
                </a:cubicBezTo>
                <a:cubicBezTo>
                  <a:pt x="550224" y="1249337"/>
                  <a:pt x="553805" y="1245748"/>
                  <a:pt x="558240" y="1245748"/>
                </a:cubicBezTo>
                <a:close/>
                <a:moveTo>
                  <a:pt x="619642" y="1245236"/>
                </a:moveTo>
                <a:cubicBezTo>
                  <a:pt x="624349" y="1245236"/>
                  <a:pt x="628169" y="1249055"/>
                  <a:pt x="628169" y="1253764"/>
                </a:cubicBezTo>
                <a:cubicBezTo>
                  <a:pt x="628169" y="1258474"/>
                  <a:pt x="624349" y="1262292"/>
                  <a:pt x="619642" y="1262292"/>
                </a:cubicBezTo>
                <a:cubicBezTo>
                  <a:pt x="614968" y="1262202"/>
                  <a:pt x="611199" y="1258436"/>
                  <a:pt x="611114" y="1253764"/>
                </a:cubicBezTo>
                <a:cubicBezTo>
                  <a:pt x="611114" y="1249055"/>
                  <a:pt x="614934" y="1245236"/>
                  <a:pt x="619642" y="1245236"/>
                </a:cubicBezTo>
                <a:close/>
                <a:moveTo>
                  <a:pt x="681042" y="1244554"/>
                </a:moveTo>
                <a:cubicBezTo>
                  <a:pt x="686125" y="1244554"/>
                  <a:pt x="690253" y="1248679"/>
                  <a:pt x="690253" y="1253765"/>
                </a:cubicBezTo>
                <a:cubicBezTo>
                  <a:pt x="690253" y="1258851"/>
                  <a:pt x="686125" y="1262975"/>
                  <a:pt x="681042" y="1262975"/>
                </a:cubicBezTo>
                <a:cubicBezTo>
                  <a:pt x="675960" y="1262975"/>
                  <a:pt x="671833" y="1258851"/>
                  <a:pt x="671833" y="1253765"/>
                </a:cubicBezTo>
                <a:cubicBezTo>
                  <a:pt x="671833" y="1248679"/>
                  <a:pt x="675960" y="1244554"/>
                  <a:pt x="681042" y="1244554"/>
                </a:cubicBezTo>
                <a:close/>
                <a:moveTo>
                  <a:pt x="743126" y="1244043"/>
                </a:moveTo>
                <a:cubicBezTo>
                  <a:pt x="743245" y="1244041"/>
                  <a:pt x="743347" y="1244041"/>
                  <a:pt x="743466" y="1244043"/>
                </a:cubicBezTo>
                <a:cubicBezTo>
                  <a:pt x="748737" y="1244138"/>
                  <a:pt x="752950" y="1248491"/>
                  <a:pt x="752848" y="1253765"/>
                </a:cubicBezTo>
                <a:cubicBezTo>
                  <a:pt x="752848" y="1259134"/>
                  <a:pt x="748498" y="1263486"/>
                  <a:pt x="743126" y="1263486"/>
                </a:cubicBezTo>
                <a:cubicBezTo>
                  <a:pt x="737787" y="1263396"/>
                  <a:pt x="733489" y="1259096"/>
                  <a:pt x="733404" y="1253765"/>
                </a:cubicBezTo>
                <a:cubicBezTo>
                  <a:pt x="733404" y="1248395"/>
                  <a:pt x="737753" y="1244043"/>
                  <a:pt x="743126" y="1244043"/>
                </a:cubicBezTo>
                <a:close/>
                <a:moveTo>
                  <a:pt x="803844" y="1243360"/>
                </a:moveTo>
                <a:cubicBezTo>
                  <a:pt x="809592" y="1243360"/>
                  <a:pt x="814249" y="1248018"/>
                  <a:pt x="814249" y="1253765"/>
                </a:cubicBezTo>
                <a:cubicBezTo>
                  <a:pt x="814249" y="1259511"/>
                  <a:pt x="809592" y="1264169"/>
                  <a:pt x="803844" y="1264169"/>
                </a:cubicBezTo>
                <a:cubicBezTo>
                  <a:pt x="798131" y="1264077"/>
                  <a:pt x="793525" y="1259473"/>
                  <a:pt x="793441" y="1253765"/>
                </a:cubicBezTo>
                <a:cubicBezTo>
                  <a:pt x="793441" y="1248018"/>
                  <a:pt x="798096" y="1243360"/>
                  <a:pt x="803844" y="1243360"/>
                </a:cubicBezTo>
                <a:close/>
                <a:moveTo>
                  <a:pt x="865247" y="1242849"/>
                </a:moveTo>
                <a:cubicBezTo>
                  <a:pt x="865366" y="1242847"/>
                  <a:pt x="865468" y="1242847"/>
                  <a:pt x="865588" y="1242849"/>
                </a:cubicBezTo>
                <a:cubicBezTo>
                  <a:pt x="871523" y="1242944"/>
                  <a:pt x="876265" y="1247831"/>
                  <a:pt x="876162" y="1253764"/>
                </a:cubicBezTo>
                <a:cubicBezTo>
                  <a:pt x="876162" y="1259794"/>
                  <a:pt x="871267" y="1264680"/>
                  <a:pt x="865247" y="1264680"/>
                </a:cubicBezTo>
                <a:cubicBezTo>
                  <a:pt x="859226" y="1264680"/>
                  <a:pt x="854331" y="1259794"/>
                  <a:pt x="854331" y="1253764"/>
                </a:cubicBezTo>
                <a:cubicBezTo>
                  <a:pt x="854331" y="1247735"/>
                  <a:pt x="859226" y="1242849"/>
                  <a:pt x="865247" y="1242849"/>
                </a:cubicBezTo>
                <a:close/>
                <a:moveTo>
                  <a:pt x="926647" y="1242337"/>
                </a:moveTo>
                <a:cubicBezTo>
                  <a:pt x="932958" y="1242337"/>
                  <a:pt x="938074" y="1247454"/>
                  <a:pt x="938074" y="1253765"/>
                </a:cubicBezTo>
                <a:cubicBezTo>
                  <a:pt x="938074" y="1260076"/>
                  <a:pt x="932958" y="1265192"/>
                  <a:pt x="926647" y="1265192"/>
                </a:cubicBezTo>
                <a:cubicBezTo>
                  <a:pt x="920337" y="1265192"/>
                  <a:pt x="915220" y="1260076"/>
                  <a:pt x="915220" y="1253765"/>
                </a:cubicBezTo>
                <a:cubicBezTo>
                  <a:pt x="915220" y="1247454"/>
                  <a:pt x="920337" y="1242337"/>
                  <a:pt x="926647" y="1242337"/>
                </a:cubicBezTo>
                <a:close/>
                <a:moveTo>
                  <a:pt x="988048" y="1241825"/>
                </a:moveTo>
                <a:cubicBezTo>
                  <a:pt x="994649" y="1241825"/>
                  <a:pt x="999988" y="1247171"/>
                  <a:pt x="999988" y="1253765"/>
                </a:cubicBezTo>
                <a:cubicBezTo>
                  <a:pt x="999988" y="1260358"/>
                  <a:pt x="994649" y="1265704"/>
                  <a:pt x="988048" y="1265704"/>
                </a:cubicBezTo>
                <a:cubicBezTo>
                  <a:pt x="981499" y="1265612"/>
                  <a:pt x="976195" y="1260319"/>
                  <a:pt x="976110" y="1253765"/>
                </a:cubicBezTo>
                <a:cubicBezTo>
                  <a:pt x="976110" y="1247171"/>
                  <a:pt x="981448" y="1241825"/>
                  <a:pt x="988048" y="1241825"/>
                </a:cubicBezTo>
                <a:close/>
                <a:moveTo>
                  <a:pt x="1050133" y="1241314"/>
                </a:moveTo>
                <a:cubicBezTo>
                  <a:pt x="1050252" y="1241312"/>
                  <a:pt x="1050354" y="1241312"/>
                  <a:pt x="1050473" y="1241314"/>
                </a:cubicBezTo>
                <a:cubicBezTo>
                  <a:pt x="1057262" y="1241409"/>
                  <a:pt x="1062686" y="1246983"/>
                  <a:pt x="1062584" y="1253765"/>
                </a:cubicBezTo>
                <a:cubicBezTo>
                  <a:pt x="1062584" y="1260641"/>
                  <a:pt x="1057006" y="1266215"/>
                  <a:pt x="1050133" y="1266215"/>
                </a:cubicBezTo>
                <a:cubicBezTo>
                  <a:pt x="1043259" y="1266215"/>
                  <a:pt x="1037682" y="1260641"/>
                  <a:pt x="1037682" y="1253765"/>
                </a:cubicBezTo>
                <a:cubicBezTo>
                  <a:pt x="1037682" y="1246888"/>
                  <a:pt x="1043259" y="1241314"/>
                  <a:pt x="1050133" y="1241314"/>
                </a:cubicBezTo>
                <a:close/>
                <a:moveTo>
                  <a:pt x="1110851" y="1240973"/>
                </a:moveTo>
                <a:cubicBezTo>
                  <a:pt x="1110971" y="1240971"/>
                  <a:pt x="1111073" y="1240971"/>
                  <a:pt x="1111192" y="1240973"/>
                </a:cubicBezTo>
                <a:cubicBezTo>
                  <a:pt x="1118169" y="1241068"/>
                  <a:pt x="1123746" y="1246794"/>
                  <a:pt x="1123643" y="1253765"/>
                </a:cubicBezTo>
                <a:cubicBezTo>
                  <a:pt x="1123643" y="1260829"/>
                  <a:pt x="1117913" y="1266557"/>
                  <a:pt x="1110851" y="1266557"/>
                </a:cubicBezTo>
                <a:cubicBezTo>
                  <a:pt x="1103825" y="1266465"/>
                  <a:pt x="1098145" y="1260792"/>
                  <a:pt x="1098060" y="1253765"/>
                </a:cubicBezTo>
                <a:cubicBezTo>
                  <a:pt x="1098060" y="1246700"/>
                  <a:pt x="1103790" y="1240973"/>
                  <a:pt x="1110851" y="1240973"/>
                </a:cubicBezTo>
                <a:close/>
                <a:moveTo>
                  <a:pt x="1172252" y="1240461"/>
                </a:moveTo>
                <a:cubicBezTo>
                  <a:pt x="1179603" y="1240461"/>
                  <a:pt x="1185556" y="1246417"/>
                  <a:pt x="1185556" y="1253765"/>
                </a:cubicBezTo>
                <a:cubicBezTo>
                  <a:pt x="1185556" y="1261113"/>
                  <a:pt x="1179603" y="1267069"/>
                  <a:pt x="1172252" y="1267069"/>
                </a:cubicBezTo>
                <a:cubicBezTo>
                  <a:pt x="1164901" y="1267069"/>
                  <a:pt x="1158949" y="1261113"/>
                  <a:pt x="1158949" y="1253765"/>
                </a:cubicBezTo>
                <a:cubicBezTo>
                  <a:pt x="1158949" y="1246417"/>
                  <a:pt x="1164901" y="1240461"/>
                  <a:pt x="1172252" y="1240461"/>
                </a:cubicBezTo>
                <a:close/>
                <a:moveTo>
                  <a:pt x="1970835" y="1239815"/>
                </a:moveTo>
                <a:cubicBezTo>
                  <a:pt x="1978465" y="1239815"/>
                  <a:pt x="1984651" y="1246000"/>
                  <a:pt x="1984651" y="1253630"/>
                </a:cubicBezTo>
                <a:cubicBezTo>
                  <a:pt x="1984651" y="1261260"/>
                  <a:pt x="1978465" y="1267446"/>
                  <a:pt x="1970835" y="1267446"/>
                </a:cubicBezTo>
                <a:cubicBezTo>
                  <a:pt x="1963205" y="1267446"/>
                  <a:pt x="1957020" y="1261260"/>
                  <a:pt x="1957020" y="1253630"/>
                </a:cubicBezTo>
                <a:cubicBezTo>
                  <a:pt x="1957020" y="1246000"/>
                  <a:pt x="1963205" y="1239815"/>
                  <a:pt x="1970835" y="1239815"/>
                </a:cubicBezTo>
                <a:close/>
                <a:moveTo>
                  <a:pt x="1234020" y="1239815"/>
                </a:moveTo>
                <a:cubicBezTo>
                  <a:pt x="1241650" y="1239815"/>
                  <a:pt x="1247836" y="1246000"/>
                  <a:pt x="1247836" y="1253630"/>
                </a:cubicBezTo>
                <a:cubicBezTo>
                  <a:pt x="1247836" y="1261260"/>
                  <a:pt x="1241650" y="1267446"/>
                  <a:pt x="1234020" y="1267446"/>
                </a:cubicBezTo>
                <a:cubicBezTo>
                  <a:pt x="1226390" y="1267446"/>
                  <a:pt x="1220205" y="1261260"/>
                  <a:pt x="1220205" y="1253630"/>
                </a:cubicBezTo>
                <a:cubicBezTo>
                  <a:pt x="1220205" y="1246000"/>
                  <a:pt x="1226390" y="1239815"/>
                  <a:pt x="1234020" y="1239815"/>
                </a:cubicBezTo>
                <a:close/>
                <a:moveTo>
                  <a:pt x="1295055" y="1239608"/>
                </a:moveTo>
                <a:cubicBezTo>
                  <a:pt x="1302866" y="1239608"/>
                  <a:pt x="1309211" y="1245946"/>
                  <a:pt x="1309211" y="1253765"/>
                </a:cubicBezTo>
                <a:cubicBezTo>
                  <a:pt x="1309211" y="1261583"/>
                  <a:pt x="1302866" y="1267921"/>
                  <a:pt x="1295055" y="1267921"/>
                </a:cubicBezTo>
                <a:cubicBezTo>
                  <a:pt x="1287277" y="1267829"/>
                  <a:pt x="1280984" y="1261544"/>
                  <a:pt x="1280899" y="1253765"/>
                </a:cubicBezTo>
                <a:cubicBezTo>
                  <a:pt x="1280899" y="1245946"/>
                  <a:pt x="1287244" y="1239608"/>
                  <a:pt x="1295055" y="1239608"/>
                </a:cubicBezTo>
                <a:close/>
                <a:moveTo>
                  <a:pt x="1357138" y="1239267"/>
                </a:moveTo>
                <a:cubicBezTo>
                  <a:pt x="1365137" y="1239267"/>
                  <a:pt x="1371636" y="1245759"/>
                  <a:pt x="1371636" y="1253765"/>
                </a:cubicBezTo>
                <a:cubicBezTo>
                  <a:pt x="1371636" y="1261771"/>
                  <a:pt x="1365137" y="1268262"/>
                  <a:pt x="1357138" y="1268262"/>
                </a:cubicBezTo>
                <a:cubicBezTo>
                  <a:pt x="1349139" y="1268262"/>
                  <a:pt x="1342641" y="1261771"/>
                  <a:pt x="1342641" y="1253765"/>
                </a:cubicBezTo>
                <a:cubicBezTo>
                  <a:pt x="1342641" y="1245759"/>
                  <a:pt x="1349139" y="1239267"/>
                  <a:pt x="1357138" y="1239267"/>
                </a:cubicBezTo>
                <a:close/>
                <a:moveTo>
                  <a:pt x="1417857" y="1238926"/>
                </a:moveTo>
                <a:cubicBezTo>
                  <a:pt x="1426044" y="1238926"/>
                  <a:pt x="1432696" y="1245570"/>
                  <a:pt x="1432696" y="1253765"/>
                </a:cubicBezTo>
                <a:cubicBezTo>
                  <a:pt x="1432696" y="1261960"/>
                  <a:pt x="1426044" y="1268604"/>
                  <a:pt x="1417857" y="1268604"/>
                </a:cubicBezTo>
                <a:cubicBezTo>
                  <a:pt x="1409670" y="1268604"/>
                  <a:pt x="1403019" y="1261960"/>
                  <a:pt x="1403019" y="1253765"/>
                </a:cubicBezTo>
                <a:cubicBezTo>
                  <a:pt x="1403019" y="1245570"/>
                  <a:pt x="1409653" y="1238926"/>
                  <a:pt x="1417857" y="1238926"/>
                </a:cubicBezTo>
                <a:close/>
                <a:moveTo>
                  <a:pt x="1479259" y="1238756"/>
                </a:moveTo>
                <a:cubicBezTo>
                  <a:pt x="1479378" y="1238754"/>
                  <a:pt x="1479481" y="1238754"/>
                  <a:pt x="1479600" y="1238756"/>
                </a:cubicBezTo>
                <a:cubicBezTo>
                  <a:pt x="1487804" y="1238850"/>
                  <a:pt x="1494370" y="1245570"/>
                  <a:pt x="1494268" y="1253765"/>
                </a:cubicBezTo>
                <a:cubicBezTo>
                  <a:pt x="1494268" y="1253821"/>
                  <a:pt x="1494268" y="1253879"/>
                  <a:pt x="1494268" y="1253937"/>
                </a:cubicBezTo>
                <a:cubicBezTo>
                  <a:pt x="1494166" y="1262131"/>
                  <a:pt x="1487446" y="1268697"/>
                  <a:pt x="1479259" y="1268604"/>
                </a:cubicBezTo>
                <a:cubicBezTo>
                  <a:pt x="1471038" y="1268604"/>
                  <a:pt x="1464335" y="1261988"/>
                  <a:pt x="1464250" y="1253765"/>
                </a:cubicBezTo>
                <a:cubicBezTo>
                  <a:pt x="1464250" y="1245476"/>
                  <a:pt x="1470970" y="1238756"/>
                  <a:pt x="1479259" y="1238756"/>
                </a:cubicBezTo>
                <a:close/>
                <a:moveTo>
                  <a:pt x="1540660" y="1238414"/>
                </a:moveTo>
                <a:cubicBezTo>
                  <a:pt x="1549137" y="1238414"/>
                  <a:pt x="1556011" y="1245286"/>
                  <a:pt x="1556011" y="1253765"/>
                </a:cubicBezTo>
                <a:cubicBezTo>
                  <a:pt x="1556011" y="1253823"/>
                  <a:pt x="1556011" y="1253879"/>
                  <a:pt x="1556011" y="1253937"/>
                </a:cubicBezTo>
                <a:cubicBezTo>
                  <a:pt x="1555908" y="1262320"/>
                  <a:pt x="1549052" y="1269038"/>
                  <a:pt x="1540660" y="1268945"/>
                </a:cubicBezTo>
                <a:cubicBezTo>
                  <a:pt x="1532252" y="1268945"/>
                  <a:pt x="1525412" y="1262175"/>
                  <a:pt x="1525310" y="1253765"/>
                </a:cubicBezTo>
                <a:cubicBezTo>
                  <a:pt x="1525310" y="1245286"/>
                  <a:pt x="1532183" y="1238414"/>
                  <a:pt x="1540660" y="1238414"/>
                </a:cubicBezTo>
                <a:close/>
                <a:moveTo>
                  <a:pt x="1602061" y="1238243"/>
                </a:moveTo>
                <a:cubicBezTo>
                  <a:pt x="1610640" y="1238243"/>
                  <a:pt x="1617582" y="1245192"/>
                  <a:pt x="1617582" y="1253764"/>
                </a:cubicBezTo>
                <a:cubicBezTo>
                  <a:pt x="1617582" y="1253821"/>
                  <a:pt x="1617582" y="1253879"/>
                  <a:pt x="1617582" y="1253937"/>
                </a:cubicBezTo>
                <a:cubicBezTo>
                  <a:pt x="1617480" y="1262413"/>
                  <a:pt x="1610538" y="1269208"/>
                  <a:pt x="1602061" y="1269115"/>
                </a:cubicBezTo>
                <a:cubicBezTo>
                  <a:pt x="1602010" y="1269115"/>
                  <a:pt x="1601942" y="1269116"/>
                  <a:pt x="1601891" y="1269116"/>
                </a:cubicBezTo>
                <a:cubicBezTo>
                  <a:pt x="1593414" y="1269115"/>
                  <a:pt x="1586541" y="1262243"/>
                  <a:pt x="1586541" y="1253764"/>
                </a:cubicBezTo>
                <a:cubicBezTo>
                  <a:pt x="1586541" y="1245192"/>
                  <a:pt x="1593482" y="1238243"/>
                  <a:pt x="1602061" y="1238243"/>
                </a:cubicBezTo>
                <a:close/>
                <a:moveTo>
                  <a:pt x="1663829" y="1237939"/>
                </a:moveTo>
                <a:cubicBezTo>
                  <a:pt x="1672496" y="1237939"/>
                  <a:pt x="1679521" y="1244964"/>
                  <a:pt x="1679521" y="1253630"/>
                </a:cubicBezTo>
                <a:cubicBezTo>
                  <a:pt x="1679521" y="1262297"/>
                  <a:pt x="1672496" y="1269322"/>
                  <a:pt x="1663829" y="1269322"/>
                </a:cubicBezTo>
                <a:cubicBezTo>
                  <a:pt x="1655163" y="1269322"/>
                  <a:pt x="1648138" y="1262297"/>
                  <a:pt x="1648138" y="1253630"/>
                </a:cubicBezTo>
                <a:cubicBezTo>
                  <a:pt x="1648138" y="1244964"/>
                  <a:pt x="1655163" y="1237939"/>
                  <a:pt x="1663829" y="1237939"/>
                </a:cubicBezTo>
                <a:close/>
                <a:moveTo>
                  <a:pt x="1724863" y="1237903"/>
                </a:moveTo>
                <a:cubicBezTo>
                  <a:pt x="1724983" y="1237901"/>
                  <a:pt x="1725085" y="1237901"/>
                  <a:pt x="1725204" y="1237903"/>
                </a:cubicBezTo>
                <a:cubicBezTo>
                  <a:pt x="1733869" y="1237997"/>
                  <a:pt x="1740828" y="1245099"/>
                  <a:pt x="1740725" y="1253765"/>
                </a:cubicBezTo>
                <a:cubicBezTo>
                  <a:pt x="1740725" y="1253821"/>
                  <a:pt x="1740725" y="1253879"/>
                  <a:pt x="1740725" y="1253937"/>
                </a:cubicBezTo>
                <a:cubicBezTo>
                  <a:pt x="1740623" y="1262601"/>
                  <a:pt x="1733528" y="1269550"/>
                  <a:pt x="1724863" y="1269456"/>
                </a:cubicBezTo>
                <a:cubicBezTo>
                  <a:pt x="1716165" y="1269456"/>
                  <a:pt x="1709087" y="1262458"/>
                  <a:pt x="1709002" y="1253765"/>
                </a:cubicBezTo>
                <a:cubicBezTo>
                  <a:pt x="1709002" y="1245005"/>
                  <a:pt x="1716097" y="1237903"/>
                  <a:pt x="1724863" y="1237903"/>
                </a:cubicBezTo>
                <a:close/>
                <a:moveTo>
                  <a:pt x="1909068" y="1237732"/>
                </a:moveTo>
                <a:cubicBezTo>
                  <a:pt x="1917920" y="1237732"/>
                  <a:pt x="1925100" y="1244911"/>
                  <a:pt x="1925100" y="1253765"/>
                </a:cubicBezTo>
                <a:cubicBezTo>
                  <a:pt x="1924998" y="1262552"/>
                  <a:pt x="1917852" y="1269627"/>
                  <a:pt x="1909068" y="1269627"/>
                </a:cubicBezTo>
                <a:cubicBezTo>
                  <a:pt x="1900284" y="1269627"/>
                  <a:pt x="1893120" y="1262552"/>
                  <a:pt x="1893036" y="1253765"/>
                </a:cubicBezTo>
                <a:cubicBezTo>
                  <a:pt x="1893036" y="1244911"/>
                  <a:pt x="1900216" y="1237732"/>
                  <a:pt x="1909068" y="1237732"/>
                </a:cubicBezTo>
                <a:close/>
                <a:moveTo>
                  <a:pt x="1847666" y="1237732"/>
                </a:moveTo>
                <a:cubicBezTo>
                  <a:pt x="1856518" y="1237732"/>
                  <a:pt x="1863699" y="1244911"/>
                  <a:pt x="1863699" y="1253765"/>
                </a:cubicBezTo>
                <a:cubicBezTo>
                  <a:pt x="1863613" y="1262552"/>
                  <a:pt x="1856450" y="1269627"/>
                  <a:pt x="1847666" y="1269627"/>
                </a:cubicBezTo>
                <a:cubicBezTo>
                  <a:pt x="1838882" y="1269627"/>
                  <a:pt x="1831736" y="1262552"/>
                  <a:pt x="1831634" y="1253765"/>
                </a:cubicBezTo>
                <a:cubicBezTo>
                  <a:pt x="1831634" y="1244911"/>
                  <a:pt x="1838814" y="1237732"/>
                  <a:pt x="1847666" y="1237732"/>
                </a:cubicBezTo>
                <a:close/>
                <a:moveTo>
                  <a:pt x="1786265" y="1237732"/>
                </a:moveTo>
                <a:cubicBezTo>
                  <a:pt x="1795117" y="1237732"/>
                  <a:pt x="1802298" y="1244911"/>
                  <a:pt x="1802298" y="1253765"/>
                </a:cubicBezTo>
                <a:cubicBezTo>
                  <a:pt x="1802212" y="1262552"/>
                  <a:pt x="1795049" y="1269627"/>
                  <a:pt x="1786265" y="1269627"/>
                </a:cubicBezTo>
                <a:cubicBezTo>
                  <a:pt x="1777481" y="1269627"/>
                  <a:pt x="1770318" y="1262552"/>
                  <a:pt x="1770233" y="1253765"/>
                </a:cubicBezTo>
                <a:cubicBezTo>
                  <a:pt x="1770233" y="1244911"/>
                  <a:pt x="1777413" y="1237732"/>
                  <a:pt x="1786265" y="1237732"/>
                </a:cubicBezTo>
                <a:close/>
                <a:moveTo>
                  <a:pt x="5628" y="1190316"/>
                </a:moveTo>
                <a:cubicBezTo>
                  <a:pt x="6754" y="1190316"/>
                  <a:pt x="7675" y="1191232"/>
                  <a:pt x="7675" y="1192363"/>
                </a:cubicBezTo>
                <a:cubicBezTo>
                  <a:pt x="7675" y="1193494"/>
                  <a:pt x="6754" y="1194410"/>
                  <a:pt x="5628" y="1194410"/>
                </a:cubicBezTo>
                <a:cubicBezTo>
                  <a:pt x="4537" y="1194328"/>
                  <a:pt x="3666" y="1193458"/>
                  <a:pt x="3582" y="1192363"/>
                </a:cubicBezTo>
                <a:cubicBezTo>
                  <a:pt x="3582" y="1191232"/>
                  <a:pt x="4502" y="1190316"/>
                  <a:pt x="5628" y="1190316"/>
                </a:cubicBezTo>
                <a:close/>
                <a:moveTo>
                  <a:pt x="67030" y="1189123"/>
                </a:moveTo>
                <a:cubicBezTo>
                  <a:pt x="67149" y="1189116"/>
                  <a:pt x="67269" y="1189116"/>
                  <a:pt x="67388" y="1189123"/>
                </a:cubicBezTo>
                <a:cubicBezTo>
                  <a:pt x="69077" y="1189220"/>
                  <a:pt x="70373" y="1190671"/>
                  <a:pt x="70270" y="1192363"/>
                </a:cubicBezTo>
                <a:cubicBezTo>
                  <a:pt x="70270" y="1194152"/>
                  <a:pt x="68821" y="1195604"/>
                  <a:pt x="67030" y="1195604"/>
                </a:cubicBezTo>
                <a:cubicBezTo>
                  <a:pt x="65273" y="1195518"/>
                  <a:pt x="63874" y="1194116"/>
                  <a:pt x="63790" y="1192363"/>
                </a:cubicBezTo>
                <a:cubicBezTo>
                  <a:pt x="63790" y="1190574"/>
                  <a:pt x="65239" y="1189123"/>
                  <a:pt x="67030" y="1189123"/>
                </a:cubicBezTo>
                <a:close/>
                <a:moveTo>
                  <a:pt x="129114" y="1188440"/>
                </a:moveTo>
                <a:cubicBezTo>
                  <a:pt x="131280" y="1188440"/>
                  <a:pt x="133037" y="1190197"/>
                  <a:pt x="133037" y="1192363"/>
                </a:cubicBezTo>
                <a:cubicBezTo>
                  <a:pt x="133037" y="1194529"/>
                  <a:pt x="131280" y="1196286"/>
                  <a:pt x="129114" y="1196286"/>
                </a:cubicBezTo>
                <a:cubicBezTo>
                  <a:pt x="126982" y="1196199"/>
                  <a:pt x="125276" y="1194492"/>
                  <a:pt x="125191" y="1192363"/>
                </a:cubicBezTo>
                <a:cubicBezTo>
                  <a:pt x="125191" y="1190197"/>
                  <a:pt x="126947" y="1188440"/>
                  <a:pt x="129114" y="1188440"/>
                </a:cubicBezTo>
                <a:close/>
                <a:moveTo>
                  <a:pt x="189832" y="1187758"/>
                </a:moveTo>
                <a:cubicBezTo>
                  <a:pt x="192374" y="1187758"/>
                  <a:pt x="194437" y="1189821"/>
                  <a:pt x="194437" y="1192364"/>
                </a:cubicBezTo>
                <a:cubicBezTo>
                  <a:pt x="194437" y="1194907"/>
                  <a:pt x="192374" y="1196969"/>
                  <a:pt x="189832" y="1196969"/>
                </a:cubicBezTo>
                <a:cubicBezTo>
                  <a:pt x="187291" y="1196969"/>
                  <a:pt x="185228" y="1194907"/>
                  <a:pt x="185228" y="1192364"/>
                </a:cubicBezTo>
                <a:cubicBezTo>
                  <a:pt x="185228" y="1189821"/>
                  <a:pt x="187291" y="1187758"/>
                  <a:pt x="189832" y="1187758"/>
                </a:cubicBezTo>
                <a:close/>
                <a:moveTo>
                  <a:pt x="251234" y="1187076"/>
                </a:moveTo>
                <a:cubicBezTo>
                  <a:pt x="254150" y="1187076"/>
                  <a:pt x="256521" y="1189444"/>
                  <a:pt x="256521" y="1192364"/>
                </a:cubicBezTo>
                <a:cubicBezTo>
                  <a:pt x="256521" y="1195284"/>
                  <a:pt x="254150" y="1197651"/>
                  <a:pt x="251234" y="1197651"/>
                </a:cubicBezTo>
                <a:cubicBezTo>
                  <a:pt x="248317" y="1197651"/>
                  <a:pt x="245947" y="1195284"/>
                  <a:pt x="245947" y="1192364"/>
                </a:cubicBezTo>
                <a:cubicBezTo>
                  <a:pt x="245947" y="1189444"/>
                  <a:pt x="248317" y="1187076"/>
                  <a:pt x="251234" y="1187076"/>
                </a:cubicBezTo>
                <a:close/>
                <a:moveTo>
                  <a:pt x="312635" y="1186394"/>
                </a:moveTo>
                <a:cubicBezTo>
                  <a:pt x="312754" y="1186391"/>
                  <a:pt x="312874" y="1186391"/>
                  <a:pt x="312976" y="1186394"/>
                </a:cubicBezTo>
                <a:cubicBezTo>
                  <a:pt x="316182" y="1186490"/>
                  <a:pt x="318707" y="1189162"/>
                  <a:pt x="318604" y="1192364"/>
                </a:cubicBezTo>
                <a:cubicBezTo>
                  <a:pt x="318604" y="1195660"/>
                  <a:pt x="315927" y="1198333"/>
                  <a:pt x="312635" y="1198333"/>
                </a:cubicBezTo>
                <a:cubicBezTo>
                  <a:pt x="309343" y="1198333"/>
                  <a:pt x="306666" y="1195660"/>
                  <a:pt x="306666" y="1192364"/>
                </a:cubicBezTo>
                <a:cubicBezTo>
                  <a:pt x="306666" y="1189067"/>
                  <a:pt x="309343" y="1186394"/>
                  <a:pt x="312635" y="1186394"/>
                </a:cubicBezTo>
                <a:close/>
                <a:moveTo>
                  <a:pt x="374036" y="1185712"/>
                </a:moveTo>
                <a:cubicBezTo>
                  <a:pt x="374156" y="1185709"/>
                  <a:pt x="374275" y="1185709"/>
                  <a:pt x="374378" y="1185712"/>
                </a:cubicBezTo>
                <a:cubicBezTo>
                  <a:pt x="377959" y="1185807"/>
                  <a:pt x="380791" y="1188785"/>
                  <a:pt x="380688" y="1192364"/>
                </a:cubicBezTo>
                <a:cubicBezTo>
                  <a:pt x="380688" y="1196038"/>
                  <a:pt x="377704" y="1199016"/>
                  <a:pt x="374036" y="1199016"/>
                </a:cubicBezTo>
                <a:cubicBezTo>
                  <a:pt x="370403" y="1198925"/>
                  <a:pt x="367470" y="1196000"/>
                  <a:pt x="367385" y="1192364"/>
                </a:cubicBezTo>
                <a:cubicBezTo>
                  <a:pt x="367385" y="1188690"/>
                  <a:pt x="370369" y="1185712"/>
                  <a:pt x="374036" y="1185712"/>
                </a:cubicBezTo>
                <a:close/>
                <a:moveTo>
                  <a:pt x="436119" y="1185199"/>
                </a:moveTo>
                <a:cubicBezTo>
                  <a:pt x="440076" y="1185199"/>
                  <a:pt x="443283" y="1188406"/>
                  <a:pt x="443283" y="1192363"/>
                </a:cubicBezTo>
                <a:cubicBezTo>
                  <a:pt x="443283" y="1196320"/>
                  <a:pt x="440076" y="1199526"/>
                  <a:pt x="436119" y="1199526"/>
                </a:cubicBezTo>
                <a:cubicBezTo>
                  <a:pt x="432162" y="1199526"/>
                  <a:pt x="428956" y="1196320"/>
                  <a:pt x="428956" y="1192363"/>
                </a:cubicBezTo>
                <a:cubicBezTo>
                  <a:pt x="428956" y="1188406"/>
                  <a:pt x="432162" y="1185199"/>
                  <a:pt x="436119" y="1185199"/>
                </a:cubicBezTo>
                <a:close/>
                <a:moveTo>
                  <a:pt x="558240" y="1184347"/>
                </a:moveTo>
                <a:cubicBezTo>
                  <a:pt x="562947" y="1184347"/>
                  <a:pt x="566767" y="1188166"/>
                  <a:pt x="566767" y="1192875"/>
                </a:cubicBezTo>
                <a:cubicBezTo>
                  <a:pt x="566767" y="1197585"/>
                  <a:pt x="562947" y="1201403"/>
                  <a:pt x="558240" y="1201403"/>
                </a:cubicBezTo>
                <a:cubicBezTo>
                  <a:pt x="553566" y="1201313"/>
                  <a:pt x="549797" y="1197547"/>
                  <a:pt x="549712" y="1192875"/>
                </a:cubicBezTo>
                <a:cubicBezTo>
                  <a:pt x="549712" y="1188166"/>
                  <a:pt x="553532" y="1184347"/>
                  <a:pt x="558240" y="1184347"/>
                </a:cubicBezTo>
                <a:close/>
                <a:moveTo>
                  <a:pt x="496838" y="1184347"/>
                </a:moveTo>
                <a:cubicBezTo>
                  <a:pt x="496957" y="1184344"/>
                  <a:pt x="497060" y="1184344"/>
                  <a:pt x="497179" y="1184347"/>
                </a:cubicBezTo>
                <a:cubicBezTo>
                  <a:pt x="501426" y="1184442"/>
                  <a:pt x="504786" y="1187954"/>
                  <a:pt x="504684" y="1192193"/>
                </a:cubicBezTo>
                <a:cubicBezTo>
                  <a:pt x="504684" y="1196527"/>
                  <a:pt x="501170" y="1200038"/>
                  <a:pt x="496838" y="1200038"/>
                </a:cubicBezTo>
                <a:cubicBezTo>
                  <a:pt x="492540" y="1199948"/>
                  <a:pt x="489078" y="1196487"/>
                  <a:pt x="488993" y="1192193"/>
                </a:cubicBezTo>
                <a:cubicBezTo>
                  <a:pt x="488993" y="1187859"/>
                  <a:pt x="492506" y="1184347"/>
                  <a:pt x="496838" y="1184347"/>
                </a:cubicBezTo>
                <a:close/>
                <a:moveTo>
                  <a:pt x="619641" y="1183153"/>
                </a:moveTo>
                <a:cubicBezTo>
                  <a:pt x="624724" y="1183153"/>
                  <a:pt x="628851" y="1187278"/>
                  <a:pt x="628851" y="1192364"/>
                </a:cubicBezTo>
                <a:cubicBezTo>
                  <a:pt x="628851" y="1197450"/>
                  <a:pt x="624724" y="1201574"/>
                  <a:pt x="619641" y="1201574"/>
                </a:cubicBezTo>
                <a:cubicBezTo>
                  <a:pt x="614558" y="1201574"/>
                  <a:pt x="610431" y="1197450"/>
                  <a:pt x="610431" y="1192364"/>
                </a:cubicBezTo>
                <a:cubicBezTo>
                  <a:pt x="610431" y="1187278"/>
                  <a:pt x="614558" y="1183153"/>
                  <a:pt x="619641" y="1183153"/>
                </a:cubicBezTo>
                <a:close/>
                <a:moveTo>
                  <a:pt x="681042" y="1182642"/>
                </a:moveTo>
                <a:cubicBezTo>
                  <a:pt x="681162" y="1182640"/>
                  <a:pt x="681264" y="1182640"/>
                  <a:pt x="681383" y="1182642"/>
                </a:cubicBezTo>
                <a:cubicBezTo>
                  <a:pt x="686654" y="1182737"/>
                  <a:pt x="690867" y="1187090"/>
                  <a:pt x="690764" y="1192364"/>
                </a:cubicBezTo>
                <a:cubicBezTo>
                  <a:pt x="690764" y="1197733"/>
                  <a:pt x="686415" y="1202085"/>
                  <a:pt x="681042" y="1202085"/>
                </a:cubicBezTo>
                <a:cubicBezTo>
                  <a:pt x="675704" y="1201995"/>
                  <a:pt x="671406" y="1197695"/>
                  <a:pt x="671321" y="1192364"/>
                </a:cubicBezTo>
                <a:cubicBezTo>
                  <a:pt x="671321" y="1186994"/>
                  <a:pt x="675670" y="1182642"/>
                  <a:pt x="681042" y="1182642"/>
                </a:cubicBezTo>
                <a:close/>
                <a:moveTo>
                  <a:pt x="743125" y="1181959"/>
                </a:moveTo>
                <a:cubicBezTo>
                  <a:pt x="748873" y="1181959"/>
                  <a:pt x="753529" y="1186617"/>
                  <a:pt x="753529" y="1192364"/>
                </a:cubicBezTo>
                <a:cubicBezTo>
                  <a:pt x="753529" y="1198110"/>
                  <a:pt x="748873" y="1202768"/>
                  <a:pt x="743125" y="1202768"/>
                </a:cubicBezTo>
                <a:cubicBezTo>
                  <a:pt x="737412" y="1202676"/>
                  <a:pt x="732806" y="1198070"/>
                  <a:pt x="732722" y="1192364"/>
                </a:cubicBezTo>
                <a:cubicBezTo>
                  <a:pt x="732722" y="1186617"/>
                  <a:pt x="737377" y="1181959"/>
                  <a:pt x="743125" y="1181959"/>
                </a:cubicBezTo>
                <a:close/>
                <a:moveTo>
                  <a:pt x="803845" y="1181448"/>
                </a:moveTo>
                <a:cubicBezTo>
                  <a:pt x="803964" y="1181446"/>
                  <a:pt x="804067" y="1181446"/>
                  <a:pt x="804186" y="1181448"/>
                </a:cubicBezTo>
                <a:cubicBezTo>
                  <a:pt x="810122" y="1181543"/>
                  <a:pt x="814863" y="1186430"/>
                  <a:pt x="814761" y="1192363"/>
                </a:cubicBezTo>
                <a:cubicBezTo>
                  <a:pt x="814761" y="1198393"/>
                  <a:pt x="809866" y="1203279"/>
                  <a:pt x="803845" y="1203279"/>
                </a:cubicBezTo>
                <a:cubicBezTo>
                  <a:pt x="797824" y="1203279"/>
                  <a:pt x="792930" y="1198393"/>
                  <a:pt x="792930" y="1192363"/>
                </a:cubicBezTo>
                <a:cubicBezTo>
                  <a:pt x="792930" y="1186334"/>
                  <a:pt x="797824" y="1181448"/>
                  <a:pt x="803845" y="1181448"/>
                </a:cubicBezTo>
                <a:close/>
                <a:moveTo>
                  <a:pt x="865246" y="1180935"/>
                </a:moveTo>
                <a:cubicBezTo>
                  <a:pt x="871557" y="1180935"/>
                  <a:pt x="876673" y="1186052"/>
                  <a:pt x="876673" y="1192363"/>
                </a:cubicBezTo>
                <a:cubicBezTo>
                  <a:pt x="876673" y="1198673"/>
                  <a:pt x="871557" y="1203790"/>
                  <a:pt x="865246" y="1203790"/>
                </a:cubicBezTo>
                <a:cubicBezTo>
                  <a:pt x="858936" y="1203790"/>
                  <a:pt x="853819" y="1198673"/>
                  <a:pt x="853819" y="1192363"/>
                </a:cubicBezTo>
                <a:cubicBezTo>
                  <a:pt x="853819" y="1186052"/>
                  <a:pt x="858936" y="1180935"/>
                  <a:pt x="865246" y="1180935"/>
                </a:cubicBezTo>
                <a:close/>
                <a:moveTo>
                  <a:pt x="926648" y="1180253"/>
                </a:moveTo>
                <a:cubicBezTo>
                  <a:pt x="933334" y="1180253"/>
                  <a:pt x="938757" y="1185676"/>
                  <a:pt x="938757" y="1192363"/>
                </a:cubicBezTo>
                <a:cubicBezTo>
                  <a:pt x="938757" y="1199051"/>
                  <a:pt x="933334" y="1204473"/>
                  <a:pt x="926648" y="1204473"/>
                </a:cubicBezTo>
                <a:cubicBezTo>
                  <a:pt x="919962" y="1204473"/>
                  <a:pt x="914538" y="1199051"/>
                  <a:pt x="914538" y="1192363"/>
                </a:cubicBezTo>
                <a:cubicBezTo>
                  <a:pt x="914538" y="1185676"/>
                  <a:pt x="919962" y="1180253"/>
                  <a:pt x="926648" y="1180253"/>
                </a:cubicBezTo>
                <a:close/>
                <a:moveTo>
                  <a:pt x="988049" y="1179742"/>
                </a:moveTo>
                <a:cubicBezTo>
                  <a:pt x="995025" y="1179742"/>
                  <a:pt x="1000670" y="1185393"/>
                  <a:pt x="1000670" y="1192364"/>
                </a:cubicBezTo>
                <a:cubicBezTo>
                  <a:pt x="1000670" y="1199335"/>
                  <a:pt x="995025" y="1204985"/>
                  <a:pt x="988049" y="1204985"/>
                </a:cubicBezTo>
                <a:cubicBezTo>
                  <a:pt x="981073" y="1204985"/>
                  <a:pt x="975428" y="1199335"/>
                  <a:pt x="975428" y="1192364"/>
                </a:cubicBezTo>
                <a:cubicBezTo>
                  <a:pt x="975428" y="1185393"/>
                  <a:pt x="981073" y="1179742"/>
                  <a:pt x="988049" y="1179742"/>
                </a:cubicBezTo>
                <a:close/>
                <a:moveTo>
                  <a:pt x="1050132" y="1179231"/>
                </a:moveTo>
                <a:cubicBezTo>
                  <a:pt x="1050252" y="1179229"/>
                  <a:pt x="1050354" y="1179229"/>
                  <a:pt x="1050473" y="1179231"/>
                </a:cubicBezTo>
                <a:cubicBezTo>
                  <a:pt x="1057637" y="1179326"/>
                  <a:pt x="1063368" y="1185205"/>
                  <a:pt x="1063265" y="1192364"/>
                </a:cubicBezTo>
                <a:cubicBezTo>
                  <a:pt x="1063265" y="1199618"/>
                  <a:pt x="1057381" y="1205497"/>
                  <a:pt x="1050132" y="1205497"/>
                </a:cubicBezTo>
                <a:cubicBezTo>
                  <a:pt x="1042918" y="1205405"/>
                  <a:pt x="1037084" y="1199578"/>
                  <a:pt x="1037000" y="1192364"/>
                </a:cubicBezTo>
                <a:cubicBezTo>
                  <a:pt x="1037000" y="1185110"/>
                  <a:pt x="1042884" y="1179231"/>
                  <a:pt x="1050132" y="1179231"/>
                </a:cubicBezTo>
                <a:close/>
                <a:moveTo>
                  <a:pt x="1110851" y="1178718"/>
                </a:moveTo>
                <a:cubicBezTo>
                  <a:pt x="1118390" y="1178718"/>
                  <a:pt x="1124496" y="1184828"/>
                  <a:pt x="1124496" y="1192363"/>
                </a:cubicBezTo>
                <a:cubicBezTo>
                  <a:pt x="1124496" y="1199898"/>
                  <a:pt x="1118390" y="1206008"/>
                  <a:pt x="1110851" y="1206008"/>
                </a:cubicBezTo>
                <a:cubicBezTo>
                  <a:pt x="1103313" y="1206008"/>
                  <a:pt x="1097207" y="1199898"/>
                  <a:pt x="1097207" y="1192363"/>
                </a:cubicBezTo>
                <a:cubicBezTo>
                  <a:pt x="1097207" y="1184828"/>
                  <a:pt x="1103313" y="1178718"/>
                  <a:pt x="1110851" y="1178718"/>
                </a:cubicBezTo>
                <a:close/>
                <a:moveTo>
                  <a:pt x="1172253" y="1178377"/>
                </a:moveTo>
                <a:cubicBezTo>
                  <a:pt x="1179979" y="1178377"/>
                  <a:pt x="1186239" y="1184639"/>
                  <a:pt x="1186239" y="1192363"/>
                </a:cubicBezTo>
                <a:cubicBezTo>
                  <a:pt x="1186239" y="1200088"/>
                  <a:pt x="1179979" y="1206349"/>
                  <a:pt x="1172253" y="1206349"/>
                </a:cubicBezTo>
                <a:cubicBezTo>
                  <a:pt x="1164526" y="1206349"/>
                  <a:pt x="1158267" y="1200088"/>
                  <a:pt x="1158267" y="1192363"/>
                </a:cubicBezTo>
                <a:cubicBezTo>
                  <a:pt x="1158267" y="1184639"/>
                  <a:pt x="1164526" y="1178377"/>
                  <a:pt x="1172253" y="1178377"/>
                </a:cubicBezTo>
                <a:close/>
                <a:moveTo>
                  <a:pt x="1233654" y="1177865"/>
                </a:moveTo>
                <a:cubicBezTo>
                  <a:pt x="1241653" y="1177865"/>
                  <a:pt x="1248151" y="1184357"/>
                  <a:pt x="1248151" y="1192363"/>
                </a:cubicBezTo>
                <a:cubicBezTo>
                  <a:pt x="1248151" y="1200369"/>
                  <a:pt x="1241653" y="1206860"/>
                  <a:pt x="1233654" y="1206860"/>
                </a:cubicBezTo>
                <a:cubicBezTo>
                  <a:pt x="1225655" y="1206860"/>
                  <a:pt x="1219157" y="1200369"/>
                  <a:pt x="1219157" y="1192363"/>
                </a:cubicBezTo>
                <a:cubicBezTo>
                  <a:pt x="1219157" y="1184357"/>
                  <a:pt x="1225655" y="1177865"/>
                  <a:pt x="1233654" y="1177865"/>
                </a:cubicBezTo>
                <a:close/>
                <a:moveTo>
                  <a:pt x="1971151" y="1177696"/>
                </a:moveTo>
                <a:cubicBezTo>
                  <a:pt x="1971271" y="1177694"/>
                  <a:pt x="1971373" y="1177694"/>
                  <a:pt x="1971492" y="1177696"/>
                </a:cubicBezTo>
                <a:cubicBezTo>
                  <a:pt x="1979509" y="1177791"/>
                  <a:pt x="1985922" y="1184358"/>
                  <a:pt x="1985819" y="1192364"/>
                </a:cubicBezTo>
                <a:cubicBezTo>
                  <a:pt x="1985819" y="1200465"/>
                  <a:pt x="1979253" y="1207032"/>
                  <a:pt x="1971151" y="1207032"/>
                </a:cubicBezTo>
                <a:cubicBezTo>
                  <a:pt x="1963084" y="1206940"/>
                  <a:pt x="1956568" y="1200426"/>
                  <a:pt x="1956484" y="1192364"/>
                </a:cubicBezTo>
                <a:cubicBezTo>
                  <a:pt x="1956484" y="1184262"/>
                  <a:pt x="1963050" y="1177696"/>
                  <a:pt x="1971151" y="1177696"/>
                </a:cubicBezTo>
                <a:close/>
                <a:moveTo>
                  <a:pt x="1295055" y="1177524"/>
                </a:moveTo>
                <a:cubicBezTo>
                  <a:pt x="1303242" y="1177524"/>
                  <a:pt x="1309894" y="1184168"/>
                  <a:pt x="1309894" y="1192363"/>
                </a:cubicBezTo>
                <a:cubicBezTo>
                  <a:pt x="1309894" y="1200558"/>
                  <a:pt x="1303242" y="1207202"/>
                  <a:pt x="1295055" y="1207202"/>
                </a:cubicBezTo>
                <a:cubicBezTo>
                  <a:pt x="1286869" y="1207202"/>
                  <a:pt x="1280217" y="1200558"/>
                  <a:pt x="1280217" y="1192363"/>
                </a:cubicBezTo>
                <a:cubicBezTo>
                  <a:pt x="1280217" y="1184168"/>
                  <a:pt x="1286851" y="1177524"/>
                  <a:pt x="1295055" y="1177524"/>
                </a:cubicBezTo>
                <a:close/>
                <a:moveTo>
                  <a:pt x="1357139" y="1177183"/>
                </a:moveTo>
                <a:cubicBezTo>
                  <a:pt x="1365530" y="1177183"/>
                  <a:pt x="1372319" y="1183980"/>
                  <a:pt x="1372319" y="1192363"/>
                </a:cubicBezTo>
                <a:cubicBezTo>
                  <a:pt x="1372319" y="1192421"/>
                  <a:pt x="1372319" y="1192477"/>
                  <a:pt x="1372319" y="1192535"/>
                </a:cubicBezTo>
                <a:cubicBezTo>
                  <a:pt x="1372216" y="1200823"/>
                  <a:pt x="1365428" y="1207466"/>
                  <a:pt x="1357139" y="1207372"/>
                </a:cubicBezTo>
                <a:cubicBezTo>
                  <a:pt x="1357088" y="1207372"/>
                  <a:pt x="1357019" y="1207374"/>
                  <a:pt x="1356968" y="1207374"/>
                </a:cubicBezTo>
                <a:cubicBezTo>
                  <a:pt x="1348679" y="1207372"/>
                  <a:pt x="1341959" y="1200652"/>
                  <a:pt x="1341959" y="1192363"/>
                </a:cubicBezTo>
                <a:cubicBezTo>
                  <a:pt x="1341959" y="1183980"/>
                  <a:pt x="1348747" y="1177183"/>
                  <a:pt x="1357139" y="1177183"/>
                </a:cubicBezTo>
                <a:close/>
                <a:moveTo>
                  <a:pt x="1417858" y="1176842"/>
                </a:moveTo>
                <a:cubicBezTo>
                  <a:pt x="1426436" y="1176842"/>
                  <a:pt x="1433378" y="1183791"/>
                  <a:pt x="1433378" y="1192363"/>
                </a:cubicBezTo>
                <a:cubicBezTo>
                  <a:pt x="1433378" y="1192421"/>
                  <a:pt x="1433378" y="1192478"/>
                  <a:pt x="1433378" y="1192536"/>
                </a:cubicBezTo>
                <a:cubicBezTo>
                  <a:pt x="1433276" y="1201012"/>
                  <a:pt x="1426334" y="1207807"/>
                  <a:pt x="1417858" y="1207714"/>
                </a:cubicBezTo>
                <a:cubicBezTo>
                  <a:pt x="1417806" y="1207714"/>
                  <a:pt x="1417738" y="1207715"/>
                  <a:pt x="1417687" y="1207715"/>
                </a:cubicBezTo>
                <a:cubicBezTo>
                  <a:pt x="1409210" y="1207714"/>
                  <a:pt x="1402337" y="1200842"/>
                  <a:pt x="1402337" y="1192363"/>
                </a:cubicBezTo>
                <a:cubicBezTo>
                  <a:pt x="1402337" y="1183791"/>
                  <a:pt x="1409279" y="1176842"/>
                  <a:pt x="1417858" y="1176842"/>
                </a:cubicBezTo>
                <a:close/>
                <a:moveTo>
                  <a:pt x="1479258" y="1176502"/>
                </a:moveTo>
                <a:cubicBezTo>
                  <a:pt x="1479378" y="1176500"/>
                  <a:pt x="1479480" y="1176500"/>
                  <a:pt x="1479599" y="1176502"/>
                </a:cubicBezTo>
                <a:cubicBezTo>
                  <a:pt x="1488264" y="1176597"/>
                  <a:pt x="1495223" y="1183698"/>
                  <a:pt x="1495120" y="1192364"/>
                </a:cubicBezTo>
                <a:cubicBezTo>
                  <a:pt x="1495120" y="1192422"/>
                  <a:pt x="1495120" y="1192478"/>
                  <a:pt x="1495120" y="1192536"/>
                </a:cubicBezTo>
                <a:cubicBezTo>
                  <a:pt x="1495018" y="1201200"/>
                  <a:pt x="1487923" y="1208149"/>
                  <a:pt x="1479258" y="1208055"/>
                </a:cubicBezTo>
                <a:cubicBezTo>
                  <a:pt x="1470560" y="1208055"/>
                  <a:pt x="1463499" y="1201057"/>
                  <a:pt x="1463397" y="1192364"/>
                </a:cubicBezTo>
                <a:cubicBezTo>
                  <a:pt x="1463397" y="1183604"/>
                  <a:pt x="1470492" y="1176502"/>
                  <a:pt x="1479258" y="1176502"/>
                </a:cubicBezTo>
                <a:close/>
                <a:moveTo>
                  <a:pt x="1540660" y="1176160"/>
                </a:moveTo>
                <a:cubicBezTo>
                  <a:pt x="1541069" y="1176155"/>
                  <a:pt x="1541479" y="1176165"/>
                  <a:pt x="1541888" y="1176190"/>
                </a:cubicBezTo>
                <a:cubicBezTo>
                  <a:pt x="1550723" y="1176757"/>
                  <a:pt x="1557426" y="1184379"/>
                  <a:pt x="1556863" y="1193216"/>
                </a:cubicBezTo>
                <a:cubicBezTo>
                  <a:pt x="1556863" y="1193274"/>
                  <a:pt x="1556863" y="1193330"/>
                  <a:pt x="1556863" y="1193388"/>
                </a:cubicBezTo>
                <a:cubicBezTo>
                  <a:pt x="1556761" y="1202242"/>
                  <a:pt x="1549512" y="1209342"/>
                  <a:pt x="1540660" y="1209248"/>
                </a:cubicBezTo>
                <a:cubicBezTo>
                  <a:pt x="1531961" y="1208827"/>
                  <a:pt x="1524968" y="1201914"/>
                  <a:pt x="1524457" y="1193216"/>
                </a:cubicBezTo>
                <a:cubicBezTo>
                  <a:pt x="1524439" y="1184120"/>
                  <a:pt x="1531569" y="1176615"/>
                  <a:pt x="1540660" y="1176160"/>
                </a:cubicBezTo>
                <a:close/>
                <a:moveTo>
                  <a:pt x="1602061" y="1175989"/>
                </a:moveTo>
                <a:cubicBezTo>
                  <a:pt x="1611476" y="1175989"/>
                  <a:pt x="1619117" y="1183625"/>
                  <a:pt x="1619117" y="1193045"/>
                </a:cubicBezTo>
                <a:cubicBezTo>
                  <a:pt x="1619117" y="1202465"/>
                  <a:pt x="1611476" y="1210101"/>
                  <a:pt x="1602061" y="1210101"/>
                </a:cubicBezTo>
                <a:cubicBezTo>
                  <a:pt x="1592647" y="1210101"/>
                  <a:pt x="1585006" y="1202465"/>
                  <a:pt x="1585006" y="1193045"/>
                </a:cubicBezTo>
                <a:cubicBezTo>
                  <a:pt x="1585006" y="1183625"/>
                  <a:pt x="1592647" y="1175989"/>
                  <a:pt x="1602061" y="1175989"/>
                </a:cubicBezTo>
                <a:close/>
                <a:moveTo>
                  <a:pt x="1664144" y="1175819"/>
                </a:moveTo>
                <a:cubicBezTo>
                  <a:pt x="1673559" y="1175819"/>
                  <a:pt x="1681200" y="1183455"/>
                  <a:pt x="1681200" y="1192875"/>
                </a:cubicBezTo>
                <a:cubicBezTo>
                  <a:pt x="1681200" y="1202295"/>
                  <a:pt x="1673559" y="1209931"/>
                  <a:pt x="1664144" y="1209931"/>
                </a:cubicBezTo>
                <a:cubicBezTo>
                  <a:pt x="1654730" y="1209931"/>
                  <a:pt x="1647089" y="1202295"/>
                  <a:pt x="1647089" y="1192875"/>
                </a:cubicBezTo>
                <a:cubicBezTo>
                  <a:pt x="1647089" y="1183455"/>
                  <a:pt x="1654730" y="1175819"/>
                  <a:pt x="1664144" y="1175819"/>
                </a:cubicBezTo>
                <a:close/>
                <a:moveTo>
                  <a:pt x="1724863" y="1175648"/>
                </a:moveTo>
                <a:cubicBezTo>
                  <a:pt x="1734278" y="1175648"/>
                  <a:pt x="1741919" y="1183284"/>
                  <a:pt x="1741919" y="1192704"/>
                </a:cubicBezTo>
                <a:cubicBezTo>
                  <a:pt x="1741919" y="1202124"/>
                  <a:pt x="1734278" y="1209760"/>
                  <a:pt x="1724863" y="1209760"/>
                </a:cubicBezTo>
                <a:cubicBezTo>
                  <a:pt x="1715449" y="1209760"/>
                  <a:pt x="1707808" y="1202124"/>
                  <a:pt x="1707808" y="1192704"/>
                </a:cubicBezTo>
                <a:cubicBezTo>
                  <a:pt x="1707808" y="1183284"/>
                  <a:pt x="1715449" y="1175648"/>
                  <a:pt x="1724863" y="1175648"/>
                </a:cubicBezTo>
                <a:close/>
                <a:moveTo>
                  <a:pt x="1909067" y="1175478"/>
                </a:moveTo>
                <a:cubicBezTo>
                  <a:pt x="1918482" y="1175478"/>
                  <a:pt x="1926123" y="1183114"/>
                  <a:pt x="1926123" y="1192534"/>
                </a:cubicBezTo>
                <a:cubicBezTo>
                  <a:pt x="1926123" y="1201954"/>
                  <a:pt x="1918482" y="1209590"/>
                  <a:pt x="1909067" y="1209590"/>
                </a:cubicBezTo>
                <a:cubicBezTo>
                  <a:pt x="1899653" y="1209590"/>
                  <a:pt x="1892012" y="1201954"/>
                  <a:pt x="1892012" y="1192534"/>
                </a:cubicBezTo>
                <a:cubicBezTo>
                  <a:pt x="1892012" y="1183114"/>
                  <a:pt x="1899653" y="1175478"/>
                  <a:pt x="1909067" y="1175478"/>
                </a:cubicBezTo>
                <a:close/>
                <a:moveTo>
                  <a:pt x="1847666" y="1175478"/>
                </a:moveTo>
                <a:cubicBezTo>
                  <a:pt x="1857081" y="1175478"/>
                  <a:pt x="1864722" y="1183114"/>
                  <a:pt x="1864722" y="1192534"/>
                </a:cubicBezTo>
                <a:cubicBezTo>
                  <a:pt x="1864722" y="1201954"/>
                  <a:pt x="1857081" y="1209590"/>
                  <a:pt x="1847666" y="1209590"/>
                </a:cubicBezTo>
                <a:cubicBezTo>
                  <a:pt x="1838252" y="1209590"/>
                  <a:pt x="1830611" y="1201954"/>
                  <a:pt x="1830611" y="1192534"/>
                </a:cubicBezTo>
                <a:cubicBezTo>
                  <a:pt x="1830611" y="1183114"/>
                  <a:pt x="1838252" y="1175478"/>
                  <a:pt x="1847666" y="1175478"/>
                </a:cubicBezTo>
                <a:close/>
                <a:moveTo>
                  <a:pt x="1786265" y="1175478"/>
                </a:moveTo>
                <a:cubicBezTo>
                  <a:pt x="1795680" y="1175478"/>
                  <a:pt x="1803321" y="1183114"/>
                  <a:pt x="1803321" y="1192534"/>
                </a:cubicBezTo>
                <a:cubicBezTo>
                  <a:pt x="1803321" y="1201954"/>
                  <a:pt x="1795680" y="1209590"/>
                  <a:pt x="1786265" y="1209590"/>
                </a:cubicBezTo>
                <a:cubicBezTo>
                  <a:pt x="1776851" y="1209590"/>
                  <a:pt x="1769210" y="1201954"/>
                  <a:pt x="1769210" y="1192534"/>
                </a:cubicBezTo>
                <a:cubicBezTo>
                  <a:pt x="1769210" y="1183114"/>
                  <a:pt x="1776851" y="1175478"/>
                  <a:pt x="1786265" y="1175478"/>
                </a:cubicBezTo>
                <a:close/>
                <a:moveTo>
                  <a:pt x="5629" y="1128574"/>
                </a:moveTo>
                <a:cubicBezTo>
                  <a:pt x="6942" y="1128574"/>
                  <a:pt x="8016" y="1129644"/>
                  <a:pt x="8016" y="1130962"/>
                </a:cubicBezTo>
                <a:cubicBezTo>
                  <a:pt x="8016" y="1132281"/>
                  <a:pt x="6942" y="1133350"/>
                  <a:pt x="5629" y="1133350"/>
                </a:cubicBezTo>
                <a:cubicBezTo>
                  <a:pt x="4349" y="1133266"/>
                  <a:pt x="3326" y="1132245"/>
                  <a:pt x="3241" y="1130962"/>
                </a:cubicBezTo>
                <a:cubicBezTo>
                  <a:pt x="3241" y="1129644"/>
                  <a:pt x="4315" y="1128574"/>
                  <a:pt x="5629" y="1128574"/>
                </a:cubicBezTo>
                <a:close/>
                <a:moveTo>
                  <a:pt x="67029" y="1127380"/>
                </a:moveTo>
                <a:cubicBezTo>
                  <a:pt x="69008" y="1127380"/>
                  <a:pt x="70611" y="1128984"/>
                  <a:pt x="70611" y="1130962"/>
                </a:cubicBezTo>
                <a:cubicBezTo>
                  <a:pt x="70611" y="1132941"/>
                  <a:pt x="69008" y="1134544"/>
                  <a:pt x="67029" y="1134544"/>
                </a:cubicBezTo>
                <a:cubicBezTo>
                  <a:pt x="65085" y="1134457"/>
                  <a:pt x="63533" y="1132903"/>
                  <a:pt x="63448" y="1130962"/>
                </a:cubicBezTo>
                <a:cubicBezTo>
                  <a:pt x="63448" y="1128984"/>
                  <a:pt x="65051" y="1127380"/>
                  <a:pt x="67029" y="1127380"/>
                </a:cubicBezTo>
                <a:close/>
                <a:moveTo>
                  <a:pt x="129114" y="1126698"/>
                </a:moveTo>
                <a:cubicBezTo>
                  <a:pt x="131467" y="1126698"/>
                  <a:pt x="133378" y="1128607"/>
                  <a:pt x="133378" y="1130962"/>
                </a:cubicBezTo>
                <a:cubicBezTo>
                  <a:pt x="133378" y="1133318"/>
                  <a:pt x="131467" y="1135226"/>
                  <a:pt x="129114" y="1135226"/>
                </a:cubicBezTo>
                <a:cubicBezTo>
                  <a:pt x="126760" y="1135226"/>
                  <a:pt x="124850" y="1133318"/>
                  <a:pt x="124850" y="1130962"/>
                </a:cubicBezTo>
                <a:cubicBezTo>
                  <a:pt x="124850" y="1128607"/>
                  <a:pt x="126760" y="1126698"/>
                  <a:pt x="129114" y="1126698"/>
                </a:cubicBezTo>
                <a:close/>
                <a:moveTo>
                  <a:pt x="190199" y="1125881"/>
                </a:moveTo>
                <a:cubicBezTo>
                  <a:pt x="192931" y="1125881"/>
                  <a:pt x="195145" y="1128095"/>
                  <a:pt x="195145" y="1130827"/>
                </a:cubicBezTo>
                <a:cubicBezTo>
                  <a:pt x="195145" y="1133559"/>
                  <a:pt x="192931" y="1135773"/>
                  <a:pt x="190199" y="1135773"/>
                </a:cubicBezTo>
                <a:cubicBezTo>
                  <a:pt x="187467" y="1135773"/>
                  <a:pt x="185253" y="1133559"/>
                  <a:pt x="185253" y="1130827"/>
                </a:cubicBezTo>
                <a:cubicBezTo>
                  <a:pt x="185253" y="1128095"/>
                  <a:pt x="187467" y="1125881"/>
                  <a:pt x="190199" y="1125881"/>
                </a:cubicBezTo>
                <a:close/>
                <a:moveTo>
                  <a:pt x="251234" y="1125163"/>
                </a:moveTo>
                <a:cubicBezTo>
                  <a:pt x="254440" y="1125163"/>
                  <a:pt x="257032" y="1127759"/>
                  <a:pt x="257032" y="1130963"/>
                </a:cubicBezTo>
                <a:cubicBezTo>
                  <a:pt x="257032" y="1134166"/>
                  <a:pt x="254440" y="1136761"/>
                  <a:pt x="251234" y="1136761"/>
                </a:cubicBezTo>
                <a:cubicBezTo>
                  <a:pt x="248061" y="1136673"/>
                  <a:pt x="245520" y="1134128"/>
                  <a:pt x="245435" y="1130963"/>
                </a:cubicBezTo>
                <a:cubicBezTo>
                  <a:pt x="245435" y="1127759"/>
                  <a:pt x="248027" y="1125163"/>
                  <a:pt x="251234" y="1125163"/>
                </a:cubicBezTo>
                <a:close/>
                <a:moveTo>
                  <a:pt x="312635" y="1124480"/>
                </a:moveTo>
                <a:cubicBezTo>
                  <a:pt x="316216" y="1124480"/>
                  <a:pt x="319116" y="1127382"/>
                  <a:pt x="319116" y="1130962"/>
                </a:cubicBezTo>
                <a:cubicBezTo>
                  <a:pt x="319116" y="1134542"/>
                  <a:pt x="316216" y="1137443"/>
                  <a:pt x="312635" y="1137443"/>
                </a:cubicBezTo>
                <a:cubicBezTo>
                  <a:pt x="309053" y="1137443"/>
                  <a:pt x="306154" y="1134542"/>
                  <a:pt x="306154" y="1130962"/>
                </a:cubicBezTo>
                <a:cubicBezTo>
                  <a:pt x="306154" y="1127382"/>
                  <a:pt x="309053" y="1124480"/>
                  <a:pt x="312635" y="1124480"/>
                </a:cubicBezTo>
                <a:close/>
                <a:moveTo>
                  <a:pt x="374036" y="1123798"/>
                </a:moveTo>
                <a:cubicBezTo>
                  <a:pt x="377993" y="1123798"/>
                  <a:pt x="381199" y="1127005"/>
                  <a:pt x="381199" y="1130962"/>
                </a:cubicBezTo>
                <a:cubicBezTo>
                  <a:pt x="381199" y="1134919"/>
                  <a:pt x="377993" y="1138125"/>
                  <a:pt x="374036" y="1138125"/>
                </a:cubicBezTo>
                <a:cubicBezTo>
                  <a:pt x="370079" y="1138125"/>
                  <a:pt x="366873" y="1134919"/>
                  <a:pt x="366873" y="1130962"/>
                </a:cubicBezTo>
                <a:cubicBezTo>
                  <a:pt x="366873" y="1127005"/>
                  <a:pt x="370079" y="1123798"/>
                  <a:pt x="374036" y="1123798"/>
                </a:cubicBezTo>
                <a:close/>
                <a:moveTo>
                  <a:pt x="436120" y="1123286"/>
                </a:moveTo>
                <a:cubicBezTo>
                  <a:pt x="440367" y="1123286"/>
                  <a:pt x="443795" y="1126723"/>
                  <a:pt x="443795" y="1130962"/>
                </a:cubicBezTo>
                <a:cubicBezTo>
                  <a:pt x="443795" y="1135200"/>
                  <a:pt x="440367" y="1138637"/>
                  <a:pt x="436120" y="1138637"/>
                </a:cubicBezTo>
                <a:cubicBezTo>
                  <a:pt x="431873" y="1138637"/>
                  <a:pt x="428445" y="1135200"/>
                  <a:pt x="428445" y="1130962"/>
                </a:cubicBezTo>
                <a:cubicBezTo>
                  <a:pt x="428445" y="1126723"/>
                  <a:pt x="431873" y="1123286"/>
                  <a:pt x="436120" y="1123286"/>
                </a:cubicBezTo>
                <a:close/>
                <a:moveTo>
                  <a:pt x="496839" y="1122604"/>
                </a:moveTo>
                <a:cubicBezTo>
                  <a:pt x="501461" y="1122604"/>
                  <a:pt x="505196" y="1126347"/>
                  <a:pt x="505196" y="1130962"/>
                </a:cubicBezTo>
                <a:cubicBezTo>
                  <a:pt x="505196" y="1135577"/>
                  <a:pt x="501461" y="1139319"/>
                  <a:pt x="496839" y="1139319"/>
                </a:cubicBezTo>
                <a:cubicBezTo>
                  <a:pt x="492217" y="1139319"/>
                  <a:pt x="488482" y="1135577"/>
                  <a:pt x="488482" y="1130962"/>
                </a:cubicBezTo>
                <a:cubicBezTo>
                  <a:pt x="488482" y="1126347"/>
                  <a:pt x="492217" y="1122604"/>
                  <a:pt x="496839" y="1122604"/>
                </a:cubicBezTo>
                <a:close/>
                <a:moveTo>
                  <a:pt x="558240" y="1121923"/>
                </a:moveTo>
                <a:cubicBezTo>
                  <a:pt x="558359" y="1121921"/>
                  <a:pt x="558462" y="1121921"/>
                  <a:pt x="558581" y="1121923"/>
                </a:cubicBezTo>
                <a:cubicBezTo>
                  <a:pt x="563476" y="1122018"/>
                  <a:pt x="567382" y="1126066"/>
                  <a:pt x="567280" y="1130962"/>
                </a:cubicBezTo>
                <a:cubicBezTo>
                  <a:pt x="567280" y="1135955"/>
                  <a:pt x="563238" y="1140002"/>
                  <a:pt x="558240" y="1140002"/>
                </a:cubicBezTo>
                <a:cubicBezTo>
                  <a:pt x="553243" y="1140002"/>
                  <a:pt x="549201" y="1135955"/>
                  <a:pt x="549201" y="1130962"/>
                </a:cubicBezTo>
                <a:cubicBezTo>
                  <a:pt x="549201" y="1125970"/>
                  <a:pt x="553243" y="1121923"/>
                  <a:pt x="558240" y="1121923"/>
                </a:cubicBezTo>
                <a:close/>
                <a:moveTo>
                  <a:pt x="619642" y="1121240"/>
                </a:moveTo>
                <a:cubicBezTo>
                  <a:pt x="619761" y="1121238"/>
                  <a:pt x="619863" y="1121238"/>
                  <a:pt x="619982" y="1121240"/>
                </a:cubicBezTo>
                <a:cubicBezTo>
                  <a:pt x="625253" y="1121335"/>
                  <a:pt x="629466" y="1125688"/>
                  <a:pt x="629363" y="1130962"/>
                </a:cubicBezTo>
                <a:cubicBezTo>
                  <a:pt x="629363" y="1136331"/>
                  <a:pt x="625014" y="1140684"/>
                  <a:pt x="619642" y="1140684"/>
                </a:cubicBezTo>
                <a:cubicBezTo>
                  <a:pt x="614303" y="1140593"/>
                  <a:pt x="610005" y="1136293"/>
                  <a:pt x="609920" y="1130962"/>
                </a:cubicBezTo>
                <a:cubicBezTo>
                  <a:pt x="609920" y="1125592"/>
                  <a:pt x="614269" y="1121240"/>
                  <a:pt x="619642" y="1121240"/>
                </a:cubicBezTo>
                <a:close/>
                <a:moveTo>
                  <a:pt x="681042" y="1120558"/>
                </a:moveTo>
                <a:cubicBezTo>
                  <a:pt x="686790" y="1120558"/>
                  <a:pt x="691447" y="1125216"/>
                  <a:pt x="691447" y="1130963"/>
                </a:cubicBezTo>
                <a:cubicBezTo>
                  <a:pt x="691447" y="1136709"/>
                  <a:pt x="686790" y="1141367"/>
                  <a:pt x="681042" y="1141367"/>
                </a:cubicBezTo>
                <a:cubicBezTo>
                  <a:pt x="675329" y="1141275"/>
                  <a:pt x="670724" y="1136671"/>
                  <a:pt x="670639" y="1130963"/>
                </a:cubicBezTo>
                <a:cubicBezTo>
                  <a:pt x="670639" y="1125216"/>
                  <a:pt x="675295" y="1120558"/>
                  <a:pt x="681042" y="1120558"/>
                </a:cubicBezTo>
                <a:close/>
                <a:moveTo>
                  <a:pt x="743126" y="1120047"/>
                </a:moveTo>
                <a:cubicBezTo>
                  <a:pt x="743245" y="1120045"/>
                  <a:pt x="743347" y="1120045"/>
                  <a:pt x="743467" y="1120047"/>
                </a:cubicBezTo>
                <a:cubicBezTo>
                  <a:pt x="749402" y="1120142"/>
                  <a:pt x="754144" y="1125029"/>
                  <a:pt x="754042" y="1130963"/>
                </a:cubicBezTo>
                <a:cubicBezTo>
                  <a:pt x="754042" y="1136992"/>
                  <a:pt x="749146" y="1141878"/>
                  <a:pt x="743126" y="1141878"/>
                </a:cubicBezTo>
                <a:cubicBezTo>
                  <a:pt x="737105" y="1141878"/>
                  <a:pt x="732210" y="1136992"/>
                  <a:pt x="732210" y="1130963"/>
                </a:cubicBezTo>
                <a:cubicBezTo>
                  <a:pt x="732210" y="1124933"/>
                  <a:pt x="737105" y="1120047"/>
                  <a:pt x="743126" y="1120047"/>
                </a:cubicBezTo>
                <a:close/>
                <a:moveTo>
                  <a:pt x="803844" y="1119364"/>
                </a:moveTo>
                <a:cubicBezTo>
                  <a:pt x="803964" y="1119362"/>
                  <a:pt x="804066" y="1119362"/>
                  <a:pt x="804185" y="1119364"/>
                </a:cubicBezTo>
                <a:cubicBezTo>
                  <a:pt x="810497" y="1119459"/>
                  <a:pt x="815545" y="1124651"/>
                  <a:pt x="815442" y="1130962"/>
                </a:cubicBezTo>
                <a:cubicBezTo>
                  <a:pt x="815442" y="1137368"/>
                  <a:pt x="810258" y="1142560"/>
                  <a:pt x="803844" y="1142560"/>
                </a:cubicBezTo>
                <a:cubicBezTo>
                  <a:pt x="797483" y="1142468"/>
                  <a:pt x="792332" y="1137329"/>
                  <a:pt x="792247" y="1130962"/>
                </a:cubicBezTo>
                <a:cubicBezTo>
                  <a:pt x="792247" y="1124555"/>
                  <a:pt x="797431" y="1119364"/>
                  <a:pt x="803844" y="1119364"/>
                </a:cubicBezTo>
                <a:close/>
                <a:moveTo>
                  <a:pt x="865246" y="1118852"/>
                </a:moveTo>
                <a:cubicBezTo>
                  <a:pt x="871932" y="1118852"/>
                  <a:pt x="877356" y="1124274"/>
                  <a:pt x="877356" y="1130962"/>
                </a:cubicBezTo>
                <a:cubicBezTo>
                  <a:pt x="877356" y="1137650"/>
                  <a:pt x="871932" y="1143072"/>
                  <a:pt x="865246" y="1143072"/>
                </a:cubicBezTo>
                <a:cubicBezTo>
                  <a:pt x="858560" y="1143072"/>
                  <a:pt x="853137" y="1137650"/>
                  <a:pt x="853137" y="1130962"/>
                </a:cubicBezTo>
                <a:cubicBezTo>
                  <a:pt x="853137" y="1124274"/>
                  <a:pt x="858560" y="1118852"/>
                  <a:pt x="865246" y="1118852"/>
                </a:cubicBezTo>
                <a:close/>
                <a:moveTo>
                  <a:pt x="926647" y="1118340"/>
                </a:moveTo>
                <a:cubicBezTo>
                  <a:pt x="933623" y="1118340"/>
                  <a:pt x="939268" y="1123991"/>
                  <a:pt x="939268" y="1130962"/>
                </a:cubicBezTo>
                <a:cubicBezTo>
                  <a:pt x="939268" y="1137933"/>
                  <a:pt x="933623" y="1143583"/>
                  <a:pt x="926647" y="1143583"/>
                </a:cubicBezTo>
                <a:cubicBezTo>
                  <a:pt x="919722" y="1143491"/>
                  <a:pt x="914111" y="1137893"/>
                  <a:pt x="914026" y="1130962"/>
                </a:cubicBezTo>
                <a:cubicBezTo>
                  <a:pt x="914026" y="1123991"/>
                  <a:pt x="919671" y="1118340"/>
                  <a:pt x="926647" y="1118340"/>
                </a:cubicBezTo>
                <a:close/>
                <a:moveTo>
                  <a:pt x="988048" y="1117658"/>
                </a:moveTo>
                <a:cubicBezTo>
                  <a:pt x="995399" y="1117658"/>
                  <a:pt x="1001352" y="1123614"/>
                  <a:pt x="1001352" y="1130962"/>
                </a:cubicBezTo>
                <a:cubicBezTo>
                  <a:pt x="1001352" y="1138310"/>
                  <a:pt x="995399" y="1144266"/>
                  <a:pt x="988048" y="1144266"/>
                </a:cubicBezTo>
                <a:cubicBezTo>
                  <a:pt x="980697" y="1144266"/>
                  <a:pt x="974745" y="1138310"/>
                  <a:pt x="974745" y="1130962"/>
                </a:cubicBezTo>
                <a:cubicBezTo>
                  <a:pt x="974745" y="1123614"/>
                  <a:pt x="980697" y="1117658"/>
                  <a:pt x="988048" y="1117658"/>
                </a:cubicBezTo>
                <a:close/>
                <a:moveTo>
                  <a:pt x="1049816" y="1117012"/>
                </a:moveTo>
                <a:cubicBezTo>
                  <a:pt x="1057446" y="1117012"/>
                  <a:pt x="1063632" y="1123197"/>
                  <a:pt x="1063632" y="1130827"/>
                </a:cubicBezTo>
                <a:cubicBezTo>
                  <a:pt x="1063632" y="1138457"/>
                  <a:pt x="1057446" y="1144642"/>
                  <a:pt x="1049816" y="1144642"/>
                </a:cubicBezTo>
                <a:cubicBezTo>
                  <a:pt x="1042186" y="1144642"/>
                  <a:pt x="1036001" y="1138457"/>
                  <a:pt x="1036001" y="1130827"/>
                </a:cubicBezTo>
                <a:cubicBezTo>
                  <a:pt x="1036001" y="1123197"/>
                  <a:pt x="1042186" y="1117012"/>
                  <a:pt x="1049816" y="1117012"/>
                </a:cubicBezTo>
                <a:close/>
                <a:moveTo>
                  <a:pt x="1172253" y="1116124"/>
                </a:moveTo>
                <a:cubicBezTo>
                  <a:pt x="1172372" y="1116122"/>
                  <a:pt x="1172475" y="1116122"/>
                  <a:pt x="1172594" y="1116124"/>
                </a:cubicBezTo>
                <a:cubicBezTo>
                  <a:pt x="1180610" y="1116219"/>
                  <a:pt x="1187023" y="1122786"/>
                  <a:pt x="1186921" y="1130792"/>
                </a:cubicBezTo>
                <a:cubicBezTo>
                  <a:pt x="1186921" y="1138893"/>
                  <a:pt x="1180355" y="1145460"/>
                  <a:pt x="1172253" y="1145460"/>
                </a:cubicBezTo>
                <a:cubicBezTo>
                  <a:pt x="1164186" y="1145368"/>
                  <a:pt x="1157670" y="1138854"/>
                  <a:pt x="1157585" y="1130792"/>
                </a:cubicBezTo>
                <a:cubicBezTo>
                  <a:pt x="1157585" y="1122690"/>
                  <a:pt x="1164151" y="1116124"/>
                  <a:pt x="1172253" y="1116124"/>
                </a:cubicBezTo>
                <a:close/>
                <a:moveTo>
                  <a:pt x="1971151" y="1116123"/>
                </a:moveTo>
                <a:cubicBezTo>
                  <a:pt x="1979628" y="1116123"/>
                  <a:pt x="1986501" y="1122995"/>
                  <a:pt x="1986501" y="1131474"/>
                </a:cubicBezTo>
                <a:cubicBezTo>
                  <a:pt x="1986501" y="1131532"/>
                  <a:pt x="1986501" y="1131588"/>
                  <a:pt x="1986501" y="1131646"/>
                </a:cubicBezTo>
                <a:cubicBezTo>
                  <a:pt x="1986399" y="1140029"/>
                  <a:pt x="1979542" y="1146747"/>
                  <a:pt x="1971151" y="1146654"/>
                </a:cubicBezTo>
                <a:cubicBezTo>
                  <a:pt x="1962742" y="1146654"/>
                  <a:pt x="1955886" y="1139886"/>
                  <a:pt x="1955801" y="1131474"/>
                </a:cubicBezTo>
                <a:cubicBezTo>
                  <a:pt x="1955801" y="1122995"/>
                  <a:pt x="1962674" y="1116123"/>
                  <a:pt x="1971151" y="1116123"/>
                </a:cubicBezTo>
                <a:close/>
                <a:moveTo>
                  <a:pt x="1295055" y="1116123"/>
                </a:moveTo>
                <a:cubicBezTo>
                  <a:pt x="1303634" y="1116123"/>
                  <a:pt x="1310576" y="1123072"/>
                  <a:pt x="1310576" y="1131644"/>
                </a:cubicBezTo>
                <a:cubicBezTo>
                  <a:pt x="1310576" y="1131702"/>
                  <a:pt x="1310576" y="1131759"/>
                  <a:pt x="1310576" y="1131817"/>
                </a:cubicBezTo>
                <a:cubicBezTo>
                  <a:pt x="1310474" y="1140293"/>
                  <a:pt x="1303532" y="1147088"/>
                  <a:pt x="1295055" y="1146995"/>
                </a:cubicBezTo>
                <a:cubicBezTo>
                  <a:pt x="1295004" y="1146995"/>
                  <a:pt x="1294936" y="1146996"/>
                  <a:pt x="1294885" y="1146996"/>
                </a:cubicBezTo>
                <a:cubicBezTo>
                  <a:pt x="1286408" y="1146995"/>
                  <a:pt x="1279535" y="1140123"/>
                  <a:pt x="1279535" y="1131644"/>
                </a:cubicBezTo>
                <a:cubicBezTo>
                  <a:pt x="1279535" y="1123072"/>
                  <a:pt x="1286476" y="1116123"/>
                  <a:pt x="1295055" y="1116123"/>
                </a:cubicBezTo>
                <a:close/>
                <a:moveTo>
                  <a:pt x="1233654" y="1116123"/>
                </a:moveTo>
                <a:cubicBezTo>
                  <a:pt x="1242045" y="1116123"/>
                  <a:pt x="1248833" y="1122920"/>
                  <a:pt x="1248833" y="1131303"/>
                </a:cubicBezTo>
                <a:cubicBezTo>
                  <a:pt x="1248833" y="1131361"/>
                  <a:pt x="1248833" y="1131417"/>
                  <a:pt x="1248833" y="1131475"/>
                </a:cubicBezTo>
                <a:cubicBezTo>
                  <a:pt x="1248731" y="1139763"/>
                  <a:pt x="1241943" y="1146406"/>
                  <a:pt x="1233654" y="1146312"/>
                </a:cubicBezTo>
                <a:cubicBezTo>
                  <a:pt x="1233602" y="1146312"/>
                  <a:pt x="1233534" y="1146314"/>
                  <a:pt x="1233483" y="1146314"/>
                </a:cubicBezTo>
                <a:cubicBezTo>
                  <a:pt x="1225194" y="1146312"/>
                  <a:pt x="1218474" y="1139592"/>
                  <a:pt x="1218474" y="1131303"/>
                </a:cubicBezTo>
                <a:cubicBezTo>
                  <a:pt x="1218474" y="1122920"/>
                  <a:pt x="1225262" y="1116123"/>
                  <a:pt x="1233654" y="1116123"/>
                </a:cubicBezTo>
                <a:close/>
                <a:moveTo>
                  <a:pt x="1110851" y="1116123"/>
                </a:moveTo>
                <a:cubicBezTo>
                  <a:pt x="1118662" y="1116123"/>
                  <a:pt x="1125007" y="1122461"/>
                  <a:pt x="1125007" y="1130280"/>
                </a:cubicBezTo>
                <a:cubicBezTo>
                  <a:pt x="1125007" y="1138098"/>
                  <a:pt x="1118662" y="1144436"/>
                  <a:pt x="1110851" y="1144436"/>
                </a:cubicBezTo>
                <a:cubicBezTo>
                  <a:pt x="1103073" y="1144344"/>
                  <a:pt x="1096779" y="1138059"/>
                  <a:pt x="1096695" y="1130280"/>
                </a:cubicBezTo>
                <a:cubicBezTo>
                  <a:pt x="1096695" y="1122461"/>
                  <a:pt x="1103039" y="1116123"/>
                  <a:pt x="1110851" y="1116123"/>
                </a:cubicBezTo>
                <a:close/>
                <a:moveTo>
                  <a:pt x="1357138" y="1114929"/>
                </a:moveTo>
                <a:cubicBezTo>
                  <a:pt x="1365990" y="1114929"/>
                  <a:pt x="1373171" y="1122108"/>
                  <a:pt x="1373171" y="1130962"/>
                </a:cubicBezTo>
                <a:cubicBezTo>
                  <a:pt x="1373085" y="1139749"/>
                  <a:pt x="1365922" y="1146824"/>
                  <a:pt x="1357138" y="1146824"/>
                </a:cubicBezTo>
                <a:cubicBezTo>
                  <a:pt x="1348354" y="1146824"/>
                  <a:pt x="1341191" y="1139749"/>
                  <a:pt x="1341106" y="1130962"/>
                </a:cubicBezTo>
                <a:cubicBezTo>
                  <a:pt x="1341106" y="1122108"/>
                  <a:pt x="1348286" y="1114929"/>
                  <a:pt x="1357138" y="1114929"/>
                </a:cubicBezTo>
                <a:close/>
                <a:moveTo>
                  <a:pt x="1417857" y="1114588"/>
                </a:moveTo>
                <a:cubicBezTo>
                  <a:pt x="1427272" y="1114588"/>
                  <a:pt x="1434913" y="1122224"/>
                  <a:pt x="1434913" y="1131644"/>
                </a:cubicBezTo>
                <a:cubicBezTo>
                  <a:pt x="1434453" y="1140730"/>
                  <a:pt x="1426948" y="1147859"/>
                  <a:pt x="1417857" y="1147847"/>
                </a:cubicBezTo>
                <a:cubicBezTo>
                  <a:pt x="1408767" y="1147859"/>
                  <a:pt x="1401262" y="1140730"/>
                  <a:pt x="1400802" y="1131644"/>
                </a:cubicBezTo>
                <a:cubicBezTo>
                  <a:pt x="1400802" y="1122224"/>
                  <a:pt x="1408443" y="1114588"/>
                  <a:pt x="1417857" y="1114588"/>
                </a:cubicBezTo>
                <a:close/>
                <a:moveTo>
                  <a:pt x="1479258" y="1114247"/>
                </a:moveTo>
                <a:cubicBezTo>
                  <a:pt x="1488673" y="1114247"/>
                  <a:pt x="1496314" y="1121883"/>
                  <a:pt x="1496314" y="1131303"/>
                </a:cubicBezTo>
                <a:cubicBezTo>
                  <a:pt x="1496314" y="1140723"/>
                  <a:pt x="1488673" y="1148359"/>
                  <a:pt x="1479258" y="1148359"/>
                </a:cubicBezTo>
                <a:cubicBezTo>
                  <a:pt x="1469844" y="1148359"/>
                  <a:pt x="1462203" y="1140723"/>
                  <a:pt x="1462203" y="1131303"/>
                </a:cubicBezTo>
                <a:cubicBezTo>
                  <a:pt x="1462203" y="1121883"/>
                  <a:pt x="1469844" y="1114247"/>
                  <a:pt x="1479258" y="1114247"/>
                </a:cubicBezTo>
                <a:close/>
                <a:moveTo>
                  <a:pt x="1540660" y="1114076"/>
                </a:moveTo>
                <a:cubicBezTo>
                  <a:pt x="1550075" y="1114076"/>
                  <a:pt x="1557716" y="1121712"/>
                  <a:pt x="1557716" y="1131132"/>
                </a:cubicBezTo>
                <a:cubicBezTo>
                  <a:pt x="1557716" y="1140552"/>
                  <a:pt x="1550075" y="1148188"/>
                  <a:pt x="1540660" y="1148188"/>
                </a:cubicBezTo>
                <a:cubicBezTo>
                  <a:pt x="1531246" y="1148188"/>
                  <a:pt x="1523605" y="1140552"/>
                  <a:pt x="1523605" y="1131132"/>
                </a:cubicBezTo>
                <a:cubicBezTo>
                  <a:pt x="1523605" y="1121712"/>
                  <a:pt x="1531246" y="1114076"/>
                  <a:pt x="1540660" y="1114076"/>
                </a:cubicBezTo>
                <a:close/>
                <a:moveTo>
                  <a:pt x="1602061" y="1113735"/>
                </a:moveTo>
                <a:cubicBezTo>
                  <a:pt x="1611476" y="1113735"/>
                  <a:pt x="1619117" y="1121371"/>
                  <a:pt x="1619117" y="1130791"/>
                </a:cubicBezTo>
                <a:cubicBezTo>
                  <a:pt x="1619117" y="1140211"/>
                  <a:pt x="1611476" y="1147847"/>
                  <a:pt x="1602061" y="1147847"/>
                </a:cubicBezTo>
                <a:cubicBezTo>
                  <a:pt x="1592647" y="1147847"/>
                  <a:pt x="1585006" y="1140211"/>
                  <a:pt x="1585006" y="1130791"/>
                </a:cubicBezTo>
                <a:cubicBezTo>
                  <a:pt x="1585006" y="1121371"/>
                  <a:pt x="1592647" y="1113735"/>
                  <a:pt x="1602061" y="1113735"/>
                </a:cubicBezTo>
                <a:close/>
                <a:moveTo>
                  <a:pt x="1664144" y="1113565"/>
                </a:moveTo>
                <a:cubicBezTo>
                  <a:pt x="1673559" y="1113565"/>
                  <a:pt x="1681200" y="1121201"/>
                  <a:pt x="1681200" y="1130621"/>
                </a:cubicBezTo>
                <a:cubicBezTo>
                  <a:pt x="1681200" y="1140041"/>
                  <a:pt x="1673559" y="1147677"/>
                  <a:pt x="1664144" y="1147677"/>
                </a:cubicBezTo>
                <a:cubicBezTo>
                  <a:pt x="1654730" y="1147677"/>
                  <a:pt x="1647089" y="1140041"/>
                  <a:pt x="1647089" y="1130621"/>
                </a:cubicBezTo>
                <a:cubicBezTo>
                  <a:pt x="1647089" y="1121201"/>
                  <a:pt x="1654730" y="1113565"/>
                  <a:pt x="1664144" y="1113565"/>
                </a:cubicBezTo>
                <a:close/>
                <a:moveTo>
                  <a:pt x="1786265" y="1113394"/>
                </a:moveTo>
                <a:cubicBezTo>
                  <a:pt x="1795680" y="1113394"/>
                  <a:pt x="1803321" y="1121030"/>
                  <a:pt x="1803321" y="1130450"/>
                </a:cubicBezTo>
                <a:cubicBezTo>
                  <a:pt x="1803321" y="1139870"/>
                  <a:pt x="1795680" y="1147506"/>
                  <a:pt x="1786265" y="1147506"/>
                </a:cubicBezTo>
                <a:cubicBezTo>
                  <a:pt x="1776851" y="1147506"/>
                  <a:pt x="1769210" y="1139870"/>
                  <a:pt x="1769210" y="1130450"/>
                </a:cubicBezTo>
                <a:cubicBezTo>
                  <a:pt x="1769210" y="1121030"/>
                  <a:pt x="1776851" y="1113394"/>
                  <a:pt x="1786265" y="1113394"/>
                </a:cubicBezTo>
                <a:close/>
                <a:moveTo>
                  <a:pt x="1724863" y="1113394"/>
                </a:moveTo>
                <a:cubicBezTo>
                  <a:pt x="1734278" y="1113394"/>
                  <a:pt x="1741919" y="1121030"/>
                  <a:pt x="1741919" y="1130450"/>
                </a:cubicBezTo>
                <a:cubicBezTo>
                  <a:pt x="1741919" y="1139870"/>
                  <a:pt x="1734278" y="1147506"/>
                  <a:pt x="1724863" y="1147506"/>
                </a:cubicBezTo>
                <a:cubicBezTo>
                  <a:pt x="1715449" y="1147506"/>
                  <a:pt x="1707808" y="1139870"/>
                  <a:pt x="1707808" y="1130450"/>
                </a:cubicBezTo>
                <a:cubicBezTo>
                  <a:pt x="1707808" y="1121030"/>
                  <a:pt x="1715449" y="1113394"/>
                  <a:pt x="1724863" y="1113394"/>
                </a:cubicBezTo>
                <a:close/>
                <a:moveTo>
                  <a:pt x="1909434" y="1113089"/>
                </a:moveTo>
                <a:cubicBezTo>
                  <a:pt x="1919231" y="1113089"/>
                  <a:pt x="1927172" y="1121031"/>
                  <a:pt x="1927172" y="1130827"/>
                </a:cubicBezTo>
                <a:cubicBezTo>
                  <a:pt x="1927172" y="1140624"/>
                  <a:pt x="1919231" y="1148565"/>
                  <a:pt x="1909434" y="1148565"/>
                </a:cubicBezTo>
                <a:cubicBezTo>
                  <a:pt x="1899638" y="1148565"/>
                  <a:pt x="1891696" y="1140624"/>
                  <a:pt x="1891696" y="1130827"/>
                </a:cubicBezTo>
                <a:cubicBezTo>
                  <a:pt x="1891696" y="1121031"/>
                  <a:pt x="1899638" y="1113089"/>
                  <a:pt x="1909434" y="1113089"/>
                </a:cubicBezTo>
                <a:close/>
                <a:moveTo>
                  <a:pt x="1848033" y="1113089"/>
                </a:moveTo>
                <a:cubicBezTo>
                  <a:pt x="1857830" y="1113089"/>
                  <a:pt x="1865771" y="1121031"/>
                  <a:pt x="1865771" y="1130827"/>
                </a:cubicBezTo>
                <a:cubicBezTo>
                  <a:pt x="1865771" y="1140624"/>
                  <a:pt x="1857830" y="1148565"/>
                  <a:pt x="1848033" y="1148565"/>
                </a:cubicBezTo>
                <a:cubicBezTo>
                  <a:pt x="1838237" y="1148565"/>
                  <a:pt x="1830295" y="1140624"/>
                  <a:pt x="1830295" y="1130827"/>
                </a:cubicBezTo>
                <a:cubicBezTo>
                  <a:pt x="1830295" y="1121031"/>
                  <a:pt x="1838237" y="1113089"/>
                  <a:pt x="1848033" y="1113089"/>
                </a:cubicBezTo>
                <a:close/>
                <a:moveTo>
                  <a:pt x="5629" y="1066831"/>
                </a:moveTo>
                <a:cubicBezTo>
                  <a:pt x="7129" y="1066831"/>
                  <a:pt x="8358" y="1068053"/>
                  <a:pt x="8358" y="1069560"/>
                </a:cubicBezTo>
                <a:cubicBezTo>
                  <a:pt x="8358" y="1071068"/>
                  <a:pt x="7129" y="1072289"/>
                  <a:pt x="5629" y="1072289"/>
                </a:cubicBezTo>
                <a:cubicBezTo>
                  <a:pt x="4127" y="1072289"/>
                  <a:pt x="2900" y="1071068"/>
                  <a:pt x="2900" y="1069560"/>
                </a:cubicBezTo>
                <a:cubicBezTo>
                  <a:pt x="2900" y="1068053"/>
                  <a:pt x="4127" y="1066831"/>
                  <a:pt x="5629" y="1066831"/>
                </a:cubicBezTo>
                <a:close/>
                <a:moveTo>
                  <a:pt x="189833" y="1064955"/>
                </a:moveTo>
                <a:cubicBezTo>
                  <a:pt x="192852" y="1064955"/>
                  <a:pt x="195291" y="1067400"/>
                  <a:pt x="195291" y="1070413"/>
                </a:cubicBezTo>
                <a:cubicBezTo>
                  <a:pt x="195291" y="1073427"/>
                  <a:pt x="192852" y="1075871"/>
                  <a:pt x="189833" y="1075871"/>
                </a:cubicBezTo>
                <a:cubicBezTo>
                  <a:pt x="186848" y="1075783"/>
                  <a:pt x="184460" y="1073390"/>
                  <a:pt x="184375" y="1070413"/>
                </a:cubicBezTo>
                <a:cubicBezTo>
                  <a:pt x="184375" y="1067400"/>
                  <a:pt x="186814" y="1064955"/>
                  <a:pt x="189833" y="1064955"/>
                </a:cubicBezTo>
                <a:close/>
                <a:moveTo>
                  <a:pt x="129113" y="1064955"/>
                </a:moveTo>
                <a:cubicBezTo>
                  <a:pt x="129232" y="1064950"/>
                  <a:pt x="129352" y="1064950"/>
                  <a:pt x="129454" y="1064955"/>
                </a:cubicBezTo>
                <a:cubicBezTo>
                  <a:pt x="131996" y="1065051"/>
                  <a:pt x="133991" y="1067190"/>
                  <a:pt x="133889" y="1069731"/>
                </a:cubicBezTo>
                <a:cubicBezTo>
                  <a:pt x="133889" y="1072368"/>
                  <a:pt x="131757" y="1074507"/>
                  <a:pt x="129113" y="1074507"/>
                </a:cubicBezTo>
                <a:cubicBezTo>
                  <a:pt x="126521" y="1074418"/>
                  <a:pt x="124423" y="1072330"/>
                  <a:pt x="124338" y="1069731"/>
                </a:cubicBezTo>
                <a:cubicBezTo>
                  <a:pt x="124338" y="1067094"/>
                  <a:pt x="126470" y="1064955"/>
                  <a:pt x="129113" y="1064955"/>
                </a:cubicBezTo>
                <a:close/>
                <a:moveTo>
                  <a:pt x="67030" y="1064955"/>
                </a:moveTo>
                <a:cubicBezTo>
                  <a:pt x="67150" y="1064950"/>
                  <a:pt x="67269" y="1064950"/>
                  <a:pt x="67371" y="1064955"/>
                </a:cubicBezTo>
                <a:cubicBezTo>
                  <a:pt x="69537" y="1065051"/>
                  <a:pt x="71226" y="1066884"/>
                  <a:pt x="71124" y="1069049"/>
                </a:cubicBezTo>
                <a:cubicBezTo>
                  <a:pt x="71124" y="1071309"/>
                  <a:pt x="69299" y="1073142"/>
                  <a:pt x="67030" y="1073142"/>
                </a:cubicBezTo>
                <a:cubicBezTo>
                  <a:pt x="64761" y="1073142"/>
                  <a:pt x="62937" y="1071309"/>
                  <a:pt x="62937" y="1069049"/>
                </a:cubicBezTo>
                <a:cubicBezTo>
                  <a:pt x="62937" y="1066789"/>
                  <a:pt x="64761" y="1064955"/>
                  <a:pt x="67030" y="1064955"/>
                </a:cubicBezTo>
                <a:close/>
                <a:moveTo>
                  <a:pt x="251234" y="1063420"/>
                </a:moveTo>
                <a:cubicBezTo>
                  <a:pt x="254628" y="1063420"/>
                  <a:pt x="257374" y="1066170"/>
                  <a:pt x="257374" y="1069560"/>
                </a:cubicBezTo>
                <a:cubicBezTo>
                  <a:pt x="257374" y="1072951"/>
                  <a:pt x="254628" y="1075701"/>
                  <a:pt x="251234" y="1075701"/>
                </a:cubicBezTo>
                <a:cubicBezTo>
                  <a:pt x="247840" y="1075701"/>
                  <a:pt x="245094" y="1072951"/>
                  <a:pt x="245094" y="1069560"/>
                </a:cubicBezTo>
                <a:cubicBezTo>
                  <a:pt x="245094" y="1066170"/>
                  <a:pt x="247840" y="1063420"/>
                  <a:pt x="251234" y="1063420"/>
                </a:cubicBezTo>
                <a:close/>
                <a:moveTo>
                  <a:pt x="312635" y="1062738"/>
                </a:moveTo>
                <a:cubicBezTo>
                  <a:pt x="316404" y="1062738"/>
                  <a:pt x="319458" y="1065793"/>
                  <a:pt x="319458" y="1069561"/>
                </a:cubicBezTo>
                <a:cubicBezTo>
                  <a:pt x="319458" y="1073328"/>
                  <a:pt x="316404" y="1076383"/>
                  <a:pt x="312635" y="1076383"/>
                </a:cubicBezTo>
                <a:cubicBezTo>
                  <a:pt x="308866" y="1076383"/>
                  <a:pt x="305813" y="1073328"/>
                  <a:pt x="305813" y="1069561"/>
                </a:cubicBezTo>
                <a:cubicBezTo>
                  <a:pt x="305813" y="1065793"/>
                  <a:pt x="308866" y="1062738"/>
                  <a:pt x="312635" y="1062738"/>
                </a:cubicBezTo>
                <a:close/>
                <a:moveTo>
                  <a:pt x="374036" y="1062056"/>
                </a:moveTo>
                <a:cubicBezTo>
                  <a:pt x="374155" y="1062053"/>
                  <a:pt x="374257" y="1062053"/>
                  <a:pt x="374377" y="1062056"/>
                </a:cubicBezTo>
                <a:cubicBezTo>
                  <a:pt x="378437" y="1062151"/>
                  <a:pt x="381643" y="1065511"/>
                  <a:pt x="381540" y="1069560"/>
                </a:cubicBezTo>
                <a:cubicBezTo>
                  <a:pt x="381540" y="1073705"/>
                  <a:pt x="378180" y="1077065"/>
                  <a:pt x="374036" y="1077065"/>
                </a:cubicBezTo>
                <a:cubicBezTo>
                  <a:pt x="369891" y="1077065"/>
                  <a:pt x="366532" y="1073705"/>
                  <a:pt x="366532" y="1069560"/>
                </a:cubicBezTo>
                <a:cubicBezTo>
                  <a:pt x="366532" y="1065416"/>
                  <a:pt x="369891" y="1062056"/>
                  <a:pt x="374036" y="1062056"/>
                </a:cubicBezTo>
                <a:close/>
                <a:moveTo>
                  <a:pt x="436120" y="1061374"/>
                </a:moveTo>
                <a:cubicBezTo>
                  <a:pt x="436239" y="1061372"/>
                  <a:pt x="436341" y="1061372"/>
                  <a:pt x="436461" y="1061374"/>
                </a:cubicBezTo>
                <a:cubicBezTo>
                  <a:pt x="440895" y="1061469"/>
                  <a:pt x="444409" y="1065134"/>
                  <a:pt x="444307" y="1069560"/>
                </a:cubicBezTo>
                <a:cubicBezTo>
                  <a:pt x="444307" y="1074082"/>
                  <a:pt x="440640" y="1077747"/>
                  <a:pt x="436120" y="1077747"/>
                </a:cubicBezTo>
                <a:cubicBezTo>
                  <a:pt x="431634" y="1077657"/>
                  <a:pt x="428018" y="1074044"/>
                  <a:pt x="427933" y="1069560"/>
                </a:cubicBezTo>
                <a:cubicBezTo>
                  <a:pt x="427933" y="1065039"/>
                  <a:pt x="431600" y="1061374"/>
                  <a:pt x="436120" y="1061374"/>
                </a:cubicBezTo>
                <a:close/>
                <a:moveTo>
                  <a:pt x="496838" y="1060691"/>
                </a:moveTo>
                <a:cubicBezTo>
                  <a:pt x="501733" y="1060691"/>
                  <a:pt x="505707" y="1064662"/>
                  <a:pt x="505707" y="1069560"/>
                </a:cubicBezTo>
                <a:cubicBezTo>
                  <a:pt x="505707" y="1074459"/>
                  <a:pt x="501733" y="1078430"/>
                  <a:pt x="496838" y="1078430"/>
                </a:cubicBezTo>
                <a:cubicBezTo>
                  <a:pt x="491977" y="1078339"/>
                  <a:pt x="488055" y="1074420"/>
                  <a:pt x="487970" y="1069560"/>
                </a:cubicBezTo>
                <a:cubicBezTo>
                  <a:pt x="487970" y="1064662"/>
                  <a:pt x="491944" y="1060691"/>
                  <a:pt x="496838" y="1060691"/>
                </a:cubicBezTo>
                <a:close/>
                <a:moveTo>
                  <a:pt x="558240" y="1060009"/>
                </a:moveTo>
                <a:cubicBezTo>
                  <a:pt x="563510" y="1060009"/>
                  <a:pt x="567791" y="1064285"/>
                  <a:pt x="567791" y="1069561"/>
                </a:cubicBezTo>
                <a:cubicBezTo>
                  <a:pt x="567791" y="1074836"/>
                  <a:pt x="563510" y="1079112"/>
                  <a:pt x="558240" y="1079112"/>
                </a:cubicBezTo>
                <a:cubicBezTo>
                  <a:pt x="552970" y="1079112"/>
                  <a:pt x="548689" y="1074836"/>
                  <a:pt x="548689" y="1069561"/>
                </a:cubicBezTo>
                <a:cubicBezTo>
                  <a:pt x="548689" y="1064285"/>
                  <a:pt x="552970" y="1060009"/>
                  <a:pt x="558240" y="1060009"/>
                </a:cubicBezTo>
                <a:close/>
                <a:moveTo>
                  <a:pt x="619641" y="1059327"/>
                </a:moveTo>
                <a:cubicBezTo>
                  <a:pt x="625287" y="1059327"/>
                  <a:pt x="629874" y="1063909"/>
                  <a:pt x="629874" y="1069561"/>
                </a:cubicBezTo>
                <a:cubicBezTo>
                  <a:pt x="629874" y="1075213"/>
                  <a:pt x="625287" y="1079795"/>
                  <a:pt x="619641" y="1079795"/>
                </a:cubicBezTo>
                <a:cubicBezTo>
                  <a:pt x="613995" y="1079795"/>
                  <a:pt x="609408" y="1075213"/>
                  <a:pt x="609408" y="1069561"/>
                </a:cubicBezTo>
                <a:cubicBezTo>
                  <a:pt x="609408" y="1063909"/>
                  <a:pt x="613995" y="1059327"/>
                  <a:pt x="619641" y="1059327"/>
                </a:cubicBezTo>
                <a:close/>
                <a:moveTo>
                  <a:pt x="681042" y="1058645"/>
                </a:moveTo>
                <a:cubicBezTo>
                  <a:pt x="681162" y="1058643"/>
                  <a:pt x="681264" y="1058643"/>
                  <a:pt x="681384" y="1058645"/>
                </a:cubicBezTo>
                <a:cubicBezTo>
                  <a:pt x="687319" y="1058740"/>
                  <a:pt x="692061" y="1063627"/>
                  <a:pt x="691958" y="1069560"/>
                </a:cubicBezTo>
                <a:cubicBezTo>
                  <a:pt x="691958" y="1075590"/>
                  <a:pt x="687063" y="1080476"/>
                  <a:pt x="681042" y="1080476"/>
                </a:cubicBezTo>
                <a:cubicBezTo>
                  <a:pt x="675021" y="1080476"/>
                  <a:pt x="670127" y="1075590"/>
                  <a:pt x="670127" y="1069560"/>
                </a:cubicBezTo>
                <a:cubicBezTo>
                  <a:pt x="670127" y="1063531"/>
                  <a:pt x="675021" y="1058645"/>
                  <a:pt x="681042" y="1058645"/>
                </a:cubicBezTo>
                <a:close/>
                <a:moveTo>
                  <a:pt x="743126" y="1058133"/>
                </a:moveTo>
                <a:cubicBezTo>
                  <a:pt x="749437" y="1058133"/>
                  <a:pt x="754554" y="1063250"/>
                  <a:pt x="754554" y="1069561"/>
                </a:cubicBezTo>
                <a:cubicBezTo>
                  <a:pt x="754554" y="1075872"/>
                  <a:pt x="749437" y="1080988"/>
                  <a:pt x="743126" y="1080988"/>
                </a:cubicBezTo>
                <a:cubicBezTo>
                  <a:pt x="736816" y="1080988"/>
                  <a:pt x="731699" y="1075872"/>
                  <a:pt x="731699" y="1069561"/>
                </a:cubicBezTo>
                <a:cubicBezTo>
                  <a:pt x="731699" y="1063250"/>
                  <a:pt x="736816" y="1058133"/>
                  <a:pt x="743126" y="1058133"/>
                </a:cubicBezTo>
                <a:close/>
                <a:moveTo>
                  <a:pt x="803845" y="1057451"/>
                </a:moveTo>
                <a:cubicBezTo>
                  <a:pt x="810531" y="1057451"/>
                  <a:pt x="815955" y="1062874"/>
                  <a:pt x="815955" y="1069561"/>
                </a:cubicBezTo>
                <a:cubicBezTo>
                  <a:pt x="815955" y="1076249"/>
                  <a:pt x="810531" y="1081671"/>
                  <a:pt x="803845" y="1081671"/>
                </a:cubicBezTo>
                <a:cubicBezTo>
                  <a:pt x="797159" y="1081671"/>
                  <a:pt x="791736" y="1076249"/>
                  <a:pt x="791736" y="1069561"/>
                </a:cubicBezTo>
                <a:cubicBezTo>
                  <a:pt x="791736" y="1062874"/>
                  <a:pt x="797159" y="1057451"/>
                  <a:pt x="803845" y="1057451"/>
                </a:cubicBezTo>
                <a:close/>
                <a:moveTo>
                  <a:pt x="865246" y="1056769"/>
                </a:moveTo>
                <a:cubicBezTo>
                  <a:pt x="865366" y="1056767"/>
                  <a:pt x="865468" y="1056767"/>
                  <a:pt x="865587" y="1056769"/>
                </a:cubicBezTo>
                <a:cubicBezTo>
                  <a:pt x="872563" y="1056864"/>
                  <a:pt x="878140" y="1062590"/>
                  <a:pt x="878038" y="1069561"/>
                </a:cubicBezTo>
                <a:cubicBezTo>
                  <a:pt x="878038" y="1076625"/>
                  <a:pt x="872308" y="1082353"/>
                  <a:pt x="865246" y="1082353"/>
                </a:cubicBezTo>
                <a:cubicBezTo>
                  <a:pt x="858219" y="1082261"/>
                  <a:pt x="852540" y="1076588"/>
                  <a:pt x="852455" y="1069561"/>
                </a:cubicBezTo>
                <a:cubicBezTo>
                  <a:pt x="852455" y="1062496"/>
                  <a:pt x="858185" y="1056769"/>
                  <a:pt x="865246" y="1056769"/>
                </a:cubicBezTo>
                <a:close/>
                <a:moveTo>
                  <a:pt x="926647" y="1056257"/>
                </a:moveTo>
                <a:cubicBezTo>
                  <a:pt x="933998" y="1056257"/>
                  <a:pt x="939951" y="1062213"/>
                  <a:pt x="939951" y="1069561"/>
                </a:cubicBezTo>
                <a:cubicBezTo>
                  <a:pt x="939951" y="1076909"/>
                  <a:pt x="933998" y="1082865"/>
                  <a:pt x="926647" y="1082865"/>
                </a:cubicBezTo>
                <a:cubicBezTo>
                  <a:pt x="919296" y="1082865"/>
                  <a:pt x="913344" y="1076909"/>
                  <a:pt x="913344" y="1069561"/>
                </a:cubicBezTo>
                <a:cubicBezTo>
                  <a:pt x="913344" y="1062213"/>
                  <a:pt x="919296" y="1056257"/>
                  <a:pt x="926647" y="1056257"/>
                </a:cubicBezTo>
                <a:close/>
                <a:moveTo>
                  <a:pt x="988415" y="1055611"/>
                </a:moveTo>
                <a:cubicBezTo>
                  <a:pt x="996045" y="1055611"/>
                  <a:pt x="1002231" y="1061796"/>
                  <a:pt x="1002231" y="1069426"/>
                </a:cubicBezTo>
                <a:cubicBezTo>
                  <a:pt x="1002231" y="1077056"/>
                  <a:pt x="996045" y="1083242"/>
                  <a:pt x="988415" y="1083242"/>
                </a:cubicBezTo>
                <a:cubicBezTo>
                  <a:pt x="980785" y="1083242"/>
                  <a:pt x="974600" y="1077056"/>
                  <a:pt x="974600" y="1069426"/>
                </a:cubicBezTo>
                <a:cubicBezTo>
                  <a:pt x="974600" y="1061796"/>
                  <a:pt x="980785" y="1055611"/>
                  <a:pt x="988415" y="1055611"/>
                </a:cubicBezTo>
                <a:close/>
                <a:moveTo>
                  <a:pt x="1050132" y="1055234"/>
                </a:moveTo>
                <a:cubicBezTo>
                  <a:pt x="1050252" y="1055232"/>
                  <a:pt x="1050354" y="1055232"/>
                  <a:pt x="1050473" y="1055234"/>
                </a:cubicBezTo>
                <a:cubicBezTo>
                  <a:pt x="1058285" y="1055329"/>
                  <a:pt x="1064562" y="1061742"/>
                  <a:pt x="1064459" y="1069561"/>
                </a:cubicBezTo>
                <a:cubicBezTo>
                  <a:pt x="1064459" y="1077473"/>
                  <a:pt x="1058046" y="1083888"/>
                  <a:pt x="1050132" y="1083888"/>
                </a:cubicBezTo>
                <a:cubicBezTo>
                  <a:pt x="1042253" y="1083796"/>
                  <a:pt x="1035891" y="1077435"/>
                  <a:pt x="1035806" y="1069561"/>
                </a:cubicBezTo>
                <a:cubicBezTo>
                  <a:pt x="1035806" y="1061648"/>
                  <a:pt x="1042219" y="1055234"/>
                  <a:pt x="1050132" y="1055234"/>
                </a:cubicBezTo>
                <a:close/>
                <a:moveTo>
                  <a:pt x="1110851" y="1054722"/>
                </a:moveTo>
                <a:cubicBezTo>
                  <a:pt x="1119038" y="1054722"/>
                  <a:pt x="1125690" y="1061366"/>
                  <a:pt x="1125690" y="1069561"/>
                </a:cubicBezTo>
                <a:cubicBezTo>
                  <a:pt x="1125690" y="1077756"/>
                  <a:pt x="1119038" y="1084400"/>
                  <a:pt x="1110851" y="1084400"/>
                </a:cubicBezTo>
                <a:cubicBezTo>
                  <a:pt x="1102664" y="1084400"/>
                  <a:pt x="1096013" y="1077756"/>
                  <a:pt x="1096013" y="1069561"/>
                </a:cubicBezTo>
                <a:cubicBezTo>
                  <a:pt x="1096013" y="1061366"/>
                  <a:pt x="1102647" y="1054722"/>
                  <a:pt x="1110851" y="1054722"/>
                </a:cubicBezTo>
                <a:close/>
                <a:moveTo>
                  <a:pt x="1172253" y="1054210"/>
                </a:moveTo>
                <a:cubicBezTo>
                  <a:pt x="1180730" y="1054210"/>
                  <a:pt x="1187603" y="1061082"/>
                  <a:pt x="1187603" y="1069561"/>
                </a:cubicBezTo>
                <a:cubicBezTo>
                  <a:pt x="1187603" y="1069619"/>
                  <a:pt x="1187603" y="1069675"/>
                  <a:pt x="1187603" y="1069733"/>
                </a:cubicBezTo>
                <a:cubicBezTo>
                  <a:pt x="1187500" y="1078116"/>
                  <a:pt x="1180644" y="1084834"/>
                  <a:pt x="1172253" y="1084741"/>
                </a:cubicBezTo>
                <a:cubicBezTo>
                  <a:pt x="1163844" y="1084741"/>
                  <a:pt x="1157005" y="1077973"/>
                  <a:pt x="1156903" y="1069561"/>
                </a:cubicBezTo>
                <a:cubicBezTo>
                  <a:pt x="1156903" y="1061082"/>
                  <a:pt x="1163776" y="1054210"/>
                  <a:pt x="1172253" y="1054210"/>
                </a:cubicBezTo>
                <a:close/>
                <a:moveTo>
                  <a:pt x="1234020" y="1053564"/>
                </a:moveTo>
                <a:cubicBezTo>
                  <a:pt x="1242780" y="1053564"/>
                  <a:pt x="1249882" y="1060666"/>
                  <a:pt x="1249882" y="1069426"/>
                </a:cubicBezTo>
                <a:cubicBezTo>
                  <a:pt x="1249882" y="1078186"/>
                  <a:pt x="1242780" y="1085288"/>
                  <a:pt x="1234020" y="1085288"/>
                </a:cubicBezTo>
                <a:cubicBezTo>
                  <a:pt x="1225260" y="1085288"/>
                  <a:pt x="1218158" y="1078186"/>
                  <a:pt x="1218158" y="1069426"/>
                </a:cubicBezTo>
                <a:cubicBezTo>
                  <a:pt x="1218158" y="1060666"/>
                  <a:pt x="1225260" y="1053564"/>
                  <a:pt x="1234020" y="1053564"/>
                </a:cubicBezTo>
                <a:close/>
                <a:moveTo>
                  <a:pt x="1971151" y="1053528"/>
                </a:moveTo>
                <a:cubicBezTo>
                  <a:pt x="1980003" y="1053528"/>
                  <a:pt x="1987184" y="1060707"/>
                  <a:pt x="1987184" y="1069561"/>
                </a:cubicBezTo>
                <a:cubicBezTo>
                  <a:pt x="1987098" y="1078348"/>
                  <a:pt x="1979935" y="1085423"/>
                  <a:pt x="1971151" y="1085423"/>
                </a:cubicBezTo>
                <a:cubicBezTo>
                  <a:pt x="1962367" y="1085423"/>
                  <a:pt x="1955204" y="1078348"/>
                  <a:pt x="1955119" y="1069561"/>
                </a:cubicBezTo>
                <a:cubicBezTo>
                  <a:pt x="1955119" y="1060707"/>
                  <a:pt x="1962299" y="1053528"/>
                  <a:pt x="1971151" y="1053528"/>
                </a:cubicBezTo>
                <a:close/>
                <a:moveTo>
                  <a:pt x="1295054" y="1053187"/>
                </a:moveTo>
                <a:cubicBezTo>
                  <a:pt x="1304469" y="1053187"/>
                  <a:pt x="1312110" y="1060823"/>
                  <a:pt x="1312110" y="1070243"/>
                </a:cubicBezTo>
                <a:cubicBezTo>
                  <a:pt x="1312110" y="1079663"/>
                  <a:pt x="1304469" y="1087299"/>
                  <a:pt x="1295054" y="1087299"/>
                </a:cubicBezTo>
                <a:cubicBezTo>
                  <a:pt x="1285640" y="1087299"/>
                  <a:pt x="1277999" y="1079663"/>
                  <a:pt x="1277999" y="1070243"/>
                </a:cubicBezTo>
                <a:cubicBezTo>
                  <a:pt x="1277999" y="1060823"/>
                  <a:pt x="1285640" y="1053187"/>
                  <a:pt x="1295054" y="1053187"/>
                </a:cubicBezTo>
                <a:close/>
                <a:moveTo>
                  <a:pt x="1357138" y="1052846"/>
                </a:moveTo>
                <a:cubicBezTo>
                  <a:pt x="1366553" y="1052846"/>
                  <a:pt x="1374194" y="1060482"/>
                  <a:pt x="1374194" y="1069902"/>
                </a:cubicBezTo>
                <a:cubicBezTo>
                  <a:pt x="1374194" y="1079322"/>
                  <a:pt x="1366553" y="1086958"/>
                  <a:pt x="1357138" y="1086958"/>
                </a:cubicBezTo>
                <a:cubicBezTo>
                  <a:pt x="1347724" y="1086958"/>
                  <a:pt x="1340083" y="1079322"/>
                  <a:pt x="1340083" y="1069902"/>
                </a:cubicBezTo>
                <a:cubicBezTo>
                  <a:pt x="1340083" y="1060482"/>
                  <a:pt x="1347724" y="1052846"/>
                  <a:pt x="1357138" y="1052846"/>
                </a:cubicBezTo>
                <a:close/>
                <a:moveTo>
                  <a:pt x="1417857" y="1052504"/>
                </a:moveTo>
                <a:cubicBezTo>
                  <a:pt x="1427272" y="1052504"/>
                  <a:pt x="1434913" y="1060140"/>
                  <a:pt x="1434913" y="1069560"/>
                </a:cubicBezTo>
                <a:cubicBezTo>
                  <a:pt x="1434913" y="1078980"/>
                  <a:pt x="1427272" y="1086616"/>
                  <a:pt x="1417857" y="1086616"/>
                </a:cubicBezTo>
                <a:cubicBezTo>
                  <a:pt x="1408443" y="1086616"/>
                  <a:pt x="1400802" y="1078980"/>
                  <a:pt x="1400802" y="1069560"/>
                </a:cubicBezTo>
                <a:cubicBezTo>
                  <a:pt x="1400802" y="1060140"/>
                  <a:pt x="1408443" y="1052504"/>
                  <a:pt x="1417857" y="1052504"/>
                </a:cubicBezTo>
                <a:close/>
                <a:moveTo>
                  <a:pt x="1479258" y="1052163"/>
                </a:moveTo>
                <a:cubicBezTo>
                  <a:pt x="1488673" y="1052163"/>
                  <a:pt x="1496314" y="1059799"/>
                  <a:pt x="1496314" y="1069219"/>
                </a:cubicBezTo>
                <a:cubicBezTo>
                  <a:pt x="1496314" y="1078639"/>
                  <a:pt x="1488673" y="1086275"/>
                  <a:pt x="1479258" y="1086275"/>
                </a:cubicBezTo>
                <a:cubicBezTo>
                  <a:pt x="1469844" y="1086275"/>
                  <a:pt x="1462203" y="1078639"/>
                  <a:pt x="1462203" y="1069219"/>
                </a:cubicBezTo>
                <a:cubicBezTo>
                  <a:pt x="1462203" y="1059799"/>
                  <a:pt x="1469844" y="1052163"/>
                  <a:pt x="1479258" y="1052163"/>
                </a:cubicBezTo>
                <a:close/>
                <a:moveTo>
                  <a:pt x="1541026" y="1051688"/>
                </a:moveTo>
                <a:cubicBezTo>
                  <a:pt x="1550823" y="1051688"/>
                  <a:pt x="1558764" y="1059630"/>
                  <a:pt x="1558764" y="1069426"/>
                </a:cubicBezTo>
                <a:cubicBezTo>
                  <a:pt x="1558764" y="1079223"/>
                  <a:pt x="1550823" y="1087164"/>
                  <a:pt x="1541026" y="1087164"/>
                </a:cubicBezTo>
                <a:cubicBezTo>
                  <a:pt x="1531230" y="1087164"/>
                  <a:pt x="1523288" y="1079223"/>
                  <a:pt x="1523288" y="1069426"/>
                </a:cubicBezTo>
                <a:cubicBezTo>
                  <a:pt x="1523288" y="1059630"/>
                  <a:pt x="1531230" y="1051688"/>
                  <a:pt x="1541026" y="1051688"/>
                </a:cubicBezTo>
                <a:close/>
                <a:moveTo>
                  <a:pt x="1602931" y="1051632"/>
                </a:moveTo>
                <a:cubicBezTo>
                  <a:pt x="1612363" y="1051642"/>
                  <a:pt x="1619987" y="1059288"/>
                  <a:pt x="1619970" y="1068708"/>
                </a:cubicBezTo>
                <a:cubicBezTo>
                  <a:pt x="1619970" y="1069000"/>
                  <a:pt x="1619970" y="1069291"/>
                  <a:pt x="1619953" y="1069583"/>
                </a:cubicBezTo>
                <a:cubicBezTo>
                  <a:pt x="1619476" y="1078989"/>
                  <a:pt x="1611476" y="1086235"/>
                  <a:pt x="1602061" y="1085764"/>
                </a:cubicBezTo>
                <a:cubicBezTo>
                  <a:pt x="1601771" y="1085779"/>
                  <a:pt x="1601481" y="1085786"/>
                  <a:pt x="1601191" y="1085786"/>
                </a:cubicBezTo>
                <a:cubicBezTo>
                  <a:pt x="1591760" y="1085774"/>
                  <a:pt x="1584135" y="1078128"/>
                  <a:pt x="1584153" y="1068708"/>
                </a:cubicBezTo>
                <a:cubicBezTo>
                  <a:pt x="1584153" y="1068416"/>
                  <a:pt x="1584153" y="1068125"/>
                  <a:pt x="1584170" y="1067833"/>
                </a:cubicBezTo>
                <a:cubicBezTo>
                  <a:pt x="1584647" y="1058427"/>
                  <a:pt x="1592647" y="1051181"/>
                  <a:pt x="1602061" y="1051652"/>
                </a:cubicBezTo>
                <a:cubicBezTo>
                  <a:pt x="1602352" y="1051637"/>
                  <a:pt x="1602641" y="1051630"/>
                  <a:pt x="1602931" y="1051632"/>
                </a:cubicBezTo>
                <a:close/>
                <a:moveTo>
                  <a:pt x="1664145" y="1051482"/>
                </a:moveTo>
                <a:cubicBezTo>
                  <a:pt x="1664264" y="1051480"/>
                  <a:pt x="1664367" y="1051480"/>
                  <a:pt x="1664486" y="1051482"/>
                </a:cubicBezTo>
                <a:cubicBezTo>
                  <a:pt x="1674378" y="1051576"/>
                  <a:pt x="1682327" y="1059670"/>
                  <a:pt x="1682224" y="1069561"/>
                </a:cubicBezTo>
                <a:cubicBezTo>
                  <a:pt x="1681763" y="1079184"/>
                  <a:pt x="1673781" y="1086719"/>
                  <a:pt x="1664145" y="1086617"/>
                </a:cubicBezTo>
                <a:cubicBezTo>
                  <a:pt x="1654543" y="1086632"/>
                  <a:pt x="1646611" y="1079145"/>
                  <a:pt x="1646066" y="1069561"/>
                </a:cubicBezTo>
                <a:cubicBezTo>
                  <a:pt x="1646066" y="1059576"/>
                  <a:pt x="1654167" y="1051482"/>
                  <a:pt x="1664145" y="1051482"/>
                </a:cubicBezTo>
                <a:close/>
                <a:moveTo>
                  <a:pt x="1724864" y="1051310"/>
                </a:moveTo>
                <a:cubicBezTo>
                  <a:pt x="1734944" y="1051310"/>
                  <a:pt x="1743113" y="1059482"/>
                  <a:pt x="1743113" y="1069560"/>
                </a:cubicBezTo>
                <a:cubicBezTo>
                  <a:pt x="1743113" y="1069618"/>
                  <a:pt x="1743113" y="1069675"/>
                  <a:pt x="1743113" y="1069733"/>
                </a:cubicBezTo>
                <a:cubicBezTo>
                  <a:pt x="1743011" y="1079715"/>
                  <a:pt x="1734841" y="1087733"/>
                  <a:pt x="1724864" y="1087640"/>
                </a:cubicBezTo>
                <a:cubicBezTo>
                  <a:pt x="1724813" y="1087640"/>
                  <a:pt x="1724744" y="1087640"/>
                  <a:pt x="1724693" y="1087640"/>
                </a:cubicBezTo>
                <a:cubicBezTo>
                  <a:pt x="1714715" y="1087640"/>
                  <a:pt x="1706614" y="1079545"/>
                  <a:pt x="1706614" y="1069560"/>
                </a:cubicBezTo>
                <a:cubicBezTo>
                  <a:pt x="1706614" y="1059482"/>
                  <a:pt x="1714783" y="1051310"/>
                  <a:pt x="1724864" y="1051310"/>
                </a:cubicBezTo>
                <a:close/>
                <a:moveTo>
                  <a:pt x="1786265" y="1051140"/>
                </a:moveTo>
                <a:cubicBezTo>
                  <a:pt x="1796447" y="1051140"/>
                  <a:pt x="1804685" y="1059387"/>
                  <a:pt x="1804685" y="1069561"/>
                </a:cubicBezTo>
                <a:cubicBezTo>
                  <a:pt x="1804685" y="1069619"/>
                  <a:pt x="1804685" y="1069675"/>
                  <a:pt x="1804685" y="1069733"/>
                </a:cubicBezTo>
                <a:cubicBezTo>
                  <a:pt x="1804583" y="1079811"/>
                  <a:pt x="1796345" y="1087904"/>
                  <a:pt x="1786265" y="1087811"/>
                </a:cubicBezTo>
                <a:cubicBezTo>
                  <a:pt x="1776151" y="1087811"/>
                  <a:pt x="1767947" y="1079668"/>
                  <a:pt x="1767845" y="1069561"/>
                </a:cubicBezTo>
                <a:cubicBezTo>
                  <a:pt x="1767845" y="1059387"/>
                  <a:pt x="1776100" y="1051140"/>
                  <a:pt x="1786265" y="1051140"/>
                </a:cubicBezTo>
                <a:close/>
                <a:moveTo>
                  <a:pt x="1909067" y="1050969"/>
                </a:moveTo>
                <a:cubicBezTo>
                  <a:pt x="1919335" y="1050969"/>
                  <a:pt x="1927659" y="1059293"/>
                  <a:pt x="1927659" y="1069560"/>
                </a:cubicBezTo>
                <a:cubicBezTo>
                  <a:pt x="1927659" y="1069617"/>
                  <a:pt x="1927659" y="1069675"/>
                  <a:pt x="1927659" y="1069731"/>
                </a:cubicBezTo>
                <a:cubicBezTo>
                  <a:pt x="1927556" y="1079905"/>
                  <a:pt x="1919233" y="1088075"/>
                  <a:pt x="1909067" y="1087981"/>
                </a:cubicBezTo>
                <a:cubicBezTo>
                  <a:pt x="1909016" y="1087981"/>
                  <a:pt x="1908948" y="1087981"/>
                  <a:pt x="1908897" y="1087981"/>
                </a:cubicBezTo>
                <a:cubicBezTo>
                  <a:pt x="1898715" y="1087981"/>
                  <a:pt x="1890477" y="1079734"/>
                  <a:pt x="1890477" y="1069560"/>
                </a:cubicBezTo>
                <a:cubicBezTo>
                  <a:pt x="1890477" y="1059293"/>
                  <a:pt x="1898800" y="1050969"/>
                  <a:pt x="1909067" y="1050969"/>
                </a:cubicBezTo>
                <a:close/>
                <a:moveTo>
                  <a:pt x="1847666" y="1050969"/>
                </a:moveTo>
                <a:cubicBezTo>
                  <a:pt x="1857934" y="1050969"/>
                  <a:pt x="1866257" y="1059293"/>
                  <a:pt x="1866257" y="1069560"/>
                </a:cubicBezTo>
                <a:cubicBezTo>
                  <a:pt x="1866257" y="1069617"/>
                  <a:pt x="1866257" y="1069675"/>
                  <a:pt x="1866257" y="1069731"/>
                </a:cubicBezTo>
                <a:cubicBezTo>
                  <a:pt x="1866155" y="1079905"/>
                  <a:pt x="1857831" y="1088075"/>
                  <a:pt x="1847666" y="1087981"/>
                </a:cubicBezTo>
                <a:cubicBezTo>
                  <a:pt x="1847615" y="1087981"/>
                  <a:pt x="1847547" y="1087981"/>
                  <a:pt x="1847496" y="1087981"/>
                </a:cubicBezTo>
                <a:cubicBezTo>
                  <a:pt x="1837330" y="1087981"/>
                  <a:pt x="1829076" y="1079734"/>
                  <a:pt x="1829076" y="1069560"/>
                </a:cubicBezTo>
                <a:cubicBezTo>
                  <a:pt x="1829076" y="1059293"/>
                  <a:pt x="1837398" y="1050969"/>
                  <a:pt x="1847666" y="1050969"/>
                </a:cubicBezTo>
                <a:close/>
                <a:moveTo>
                  <a:pt x="5629" y="1005089"/>
                </a:moveTo>
                <a:cubicBezTo>
                  <a:pt x="7318" y="1005089"/>
                  <a:pt x="8699" y="1006464"/>
                  <a:pt x="8699" y="1008160"/>
                </a:cubicBezTo>
                <a:cubicBezTo>
                  <a:pt x="8699" y="1009855"/>
                  <a:pt x="7318" y="1011230"/>
                  <a:pt x="5629" y="1011230"/>
                </a:cubicBezTo>
                <a:cubicBezTo>
                  <a:pt x="3941" y="1011230"/>
                  <a:pt x="2559" y="1009855"/>
                  <a:pt x="2559" y="1008160"/>
                </a:cubicBezTo>
                <a:cubicBezTo>
                  <a:pt x="2559" y="1006464"/>
                  <a:pt x="3941" y="1005089"/>
                  <a:pt x="5629" y="1005089"/>
                </a:cubicBezTo>
                <a:close/>
                <a:moveTo>
                  <a:pt x="67030" y="1003725"/>
                </a:moveTo>
                <a:cubicBezTo>
                  <a:pt x="67149" y="1003720"/>
                  <a:pt x="67269" y="1003720"/>
                  <a:pt x="67371" y="1003725"/>
                </a:cubicBezTo>
                <a:cubicBezTo>
                  <a:pt x="69725" y="1003821"/>
                  <a:pt x="71567" y="1005808"/>
                  <a:pt x="71464" y="1008160"/>
                </a:cubicBezTo>
                <a:cubicBezTo>
                  <a:pt x="71464" y="1010609"/>
                  <a:pt x="69486" y="1012594"/>
                  <a:pt x="67030" y="1012594"/>
                </a:cubicBezTo>
                <a:cubicBezTo>
                  <a:pt x="64574" y="1012594"/>
                  <a:pt x="62596" y="1010609"/>
                  <a:pt x="62596" y="1008160"/>
                </a:cubicBezTo>
                <a:cubicBezTo>
                  <a:pt x="62596" y="1005711"/>
                  <a:pt x="64574" y="1003725"/>
                  <a:pt x="67030" y="1003725"/>
                </a:cubicBezTo>
                <a:close/>
                <a:moveTo>
                  <a:pt x="129113" y="1003043"/>
                </a:moveTo>
                <a:cubicBezTo>
                  <a:pt x="129232" y="1003040"/>
                  <a:pt x="129352" y="1003040"/>
                  <a:pt x="129454" y="1003043"/>
                </a:cubicBezTo>
                <a:cubicBezTo>
                  <a:pt x="132183" y="1003139"/>
                  <a:pt x="134332" y="1005429"/>
                  <a:pt x="134230" y="1008160"/>
                </a:cubicBezTo>
                <a:cubicBezTo>
                  <a:pt x="134230" y="1010986"/>
                  <a:pt x="131944" y="1013277"/>
                  <a:pt x="129113" y="1013277"/>
                </a:cubicBezTo>
                <a:cubicBezTo>
                  <a:pt x="126333" y="1013188"/>
                  <a:pt x="124081" y="1010949"/>
                  <a:pt x="123997" y="1008160"/>
                </a:cubicBezTo>
                <a:cubicBezTo>
                  <a:pt x="123997" y="1005334"/>
                  <a:pt x="126282" y="1003043"/>
                  <a:pt x="129113" y="1003043"/>
                </a:cubicBezTo>
                <a:close/>
                <a:moveTo>
                  <a:pt x="189833" y="1002360"/>
                </a:moveTo>
                <a:cubicBezTo>
                  <a:pt x="193039" y="1002360"/>
                  <a:pt x="195631" y="1004956"/>
                  <a:pt x="195631" y="1008159"/>
                </a:cubicBezTo>
                <a:cubicBezTo>
                  <a:pt x="195631" y="1011363"/>
                  <a:pt x="193039" y="1013958"/>
                  <a:pt x="189833" y="1013958"/>
                </a:cubicBezTo>
                <a:cubicBezTo>
                  <a:pt x="186660" y="1013870"/>
                  <a:pt x="184119" y="1011325"/>
                  <a:pt x="184034" y="1008159"/>
                </a:cubicBezTo>
                <a:cubicBezTo>
                  <a:pt x="184034" y="1004956"/>
                  <a:pt x="186626" y="1002360"/>
                  <a:pt x="189833" y="1002360"/>
                </a:cubicBezTo>
                <a:close/>
                <a:moveTo>
                  <a:pt x="251234" y="1001508"/>
                </a:moveTo>
                <a:cubicBezTo>
                  <a:pt x="251353" y="1001505"/>
                  <a:pt x="251473" y="1001505"/>
                  <a:pt x="251575" y="1001508"/>
                </a:cubicBezTo>
                <a:cubicBezTo>
                  <a:pt x="255157" y="1001603"/>
                  <a:pt x="257988" y="1004581"/>
                  <a:pt x="257885" y="1008160"/>
                </a:cubicBezTo>
                <a:cubicBezTo>
                  <a:pt x="257885" y="1011834"/>
                  <a:pt x="254901" y="1014812"/>
                  <a:pt x="251234" y="1014812"/>
                </a:cubicBezTo>
                <a:cubicBezTo>
                  <a:pt x="247600" y="1014721"/>
                  <a:pt x="244667" y="1011796"/>
                  <a:pt x="244582" y="1008160"/>
                </a:cubicBezTo>
                <a:cubicBezTo>
                  <a:pt x="244582" y="1004486"/>
                  <a:pt x="247567" y="1001508"/>
                  <a:pt x="251234" y="1001508"/>
                </a:cubicBezTo>
                <a:close/>
                <a:moveTo>
                  <a:pt x="312635" y="1000825"/>
                </a:moveTo>
                <a:cubicBezTo>
                  <a:pt x="316677" y="1000825"/>
                  <a:pt x="319969" y="1004109"/>
                  <a:pt x="319969" y="1008159"/>
                </a:cubicBezTo>
                <a:cubicBezTo>
                  <a:pt x="319969" y="1012210"/>
                  <a:pt x="316677" y="1015494"/>
                  <a:pt x="312635" y="1015494"/>
                </a:cubicBezTo>
                <a:cubicBezTo>
                  <a:pt x="308627" y="1015403"/>
                  <a:pt x="305386" y="1012173"/>
                  <a:pt x="305301" y="1008159"/>
                </a:cubicBezTo>
                <a:cubicBezTo>
                  <a:pt x="305301" y="1004109"/>
                  <a:pt x="308593" y="1000825"/>
                  <a:pt x="312635" y="1000825"/>
                </a:cubicBezTo>
                <a:close/>
                <a:moveTo>
                  <a:pt x="374035" y="1000143"/>
                </a:moveTo>
                <a:cubicBezTo>
                  <a:pt x="378470" y="1000143"/>
                  <a:pt x="382052" y="1003732"/>
                  <a:pt x="382052" y="1008160"/>
                </a:cubicBezTo>
                <a:cubicBezTo>
                  <a:pt x="382052" y="1012588"/>
                  <a:pt x="378470" y="1016176"/>
                  <a:pt x="374035" y="1016176"/>
                </a:cubicBezTo>
                <a:cubicBezTo>
                  <a:pt x="369601" y="1016176"/>
                  <a:pt x="366020" y="1012588"/>
                  <a:pt x="366020" y="1008160"/>
                </a:cubicBezTo>
                <a:cubicBezTo>
                  <a:pt x="366020" y="1003732"/>
                  <a:pt x="369601" y="1000143"/>
                  <a:pt x="374035" y="1000143"/>
                </a:cubicBezTo>
                <a:close/>
                <a:moveTo>
                  <a:pt x="436119" y="999461"/>
                </a:moveTo>
                <a:cubicBezTo>
                  <a:pt x="440929" y="999461"/>
                  <a:pt x="444818" y="1003355"/>
                  <a:pt x="444818" y="1008160"/>
                </a:cubicBezTo>
                <a:cubicBezTo>
                  <a:pt x="444818" y="1012965"/>
                  <a:pt x="440929" y="1016858"/>
                  <a:pt x="436119" y="1016858"/>
                </a:cubicBezTo>
                <a:cubicBezTo>
                  <a:pt x="431309" y="1016858"/>
                  <a:pt x="427421" y="1012965"/>
                  <a:pt x="427421" y="1008160"/>
                </a:cubicBezTo>
                <a:cubicBezTo>
                  <a:pt x="427421" y="1003355"/>
                  <a:pt x="431309" y="999461"/>
                  <a:pt x="436119" y="999461"/>
                </a:cubicBezTo>
                <a:close/>
                <a:moveTo>
                  <a:pt x="496838" y="998779"/>
                </a:moveTo>
                <a:cubicBezTo>
                  <a:pt x="496957" y="998777"/>
                  <a:pt x="497060" y="998777"/>
                  <a:pt x="497179" y="998779"/>
                </a:cubicBezTo>
                <a:cubicBezTo>
                  <a:pt x="502262" y="998874"/>
                  <a:pt x="506321" y="1003073"/>
                  <a:pt x="506219" y="1008159"/>
                </a:cubicBezTo>
                <a:cubicBezTo>
                  <a:pt x="506219" y="1013341"/>
                  <a:pt x="502023" y="1017540"/>
                  <a:pt x="496838" y="1017540"/>
                </a:cubicBezTo>
                <a:cubicBezTo>
                  <a:pt x="491653" y="1017540"/>
                  <a:pt x="487458" y="1013341"/>
                  <a:pt x="487458" y="1008159"/>
                </a:cubicBezTo>
                <a:cubicBezTo>
                  <a:pt x="487458" y="1002978"/>
                  <a:pt x="491653" y="998779"/>
                  <a:pt x="496838" y="998779"/>
                </a:cubicBezTo>
                <a:close/>
                <a:moveTo>
                  <a:pt x="558239" y="998097"/>
                </a:moveTo>
                <a:cubicBezTo>
                  <a:pt x="558359" y="998095"/>
                  <a:pt x="558461" y="998095"/>
                  <a:pt x="558580" y="998097"/>
                </a:cubicBezTo>
                <a:cubicBezTo>
                  <a:pt x="564038" y="998192"/>
                  <a:pt x="568405" y="1002697"/>
                  <a:pt x="568302" y="1008160"/>
                </a:cubicBezTo>
                <a:cubicBezTo>
                  <a:pt x="568302" y="1013716"/>
                  <a:pt x="563800" y="1018223"/>
                  <a:pt x="558239" y="1018223"/>
                </a:cubicBezTo>
                <a:cubicBezTo>
                  <a:pt x="552713" y="1018131"/>
                  <a:pt x="548262" y="1013679"/>
                  <a:pt x="548177" y="1008160"/>
                </a:cubicBezTo>
                <a:cubicBezTo>
                  <a:pt x="548177" y="1002603"/>
                  <a:pt x="552679" y="998097"/>
                  <a:pt x="558239" y="998097"/>
                </a:cubicBezTo>
                <a:close/>
                <a:moveTo>
                  <a:pt x="743126" y="996733"/>
                </a:moveTo>
                <a:cubicBezTo>
                  <a:pt x="749812" y="996733"/>
                  <a:pt x="755236" y="1002155"/>
                  <a:pt x="755236" y="1008842"/>
                </a:cubicBezTo>
                <a:cubicBezTo>
                  <a:pt x="755236" y="1015530"/>
                  <a:pt x="749812" y="1020952"/>
                  <a:pt x="743126" y="1020952"/>
                </a:cubicBezTo>
                <a:cubicBezTo>
                  <a:pt x="736440" y="1020952"/>
                  <a:pt x="731017" y="1015530"/>
                  <a:pt x="731017" y="1008842"/>
                </a:cubicBezTo>
                <a:cubicBezTo>
                  <a:pt x="731017" y="1002155"/>
                  <a:pt x="736440" y="996733"/>
                  <a:pt x="743126" y="996733"/>
                </a:cubicBezTo>
                <a:close/>
                <a:moveTo>
                  <a:pt x="681042" y="996733"/>
                </a:moveTo>
                <a:cubicBezTo>
                  <a:pt x="687353" y="996733"/>
                  <a:pt x="692469" y="1001849"/>
                  <a:pt x="692469" y="1008160"/>
                </a:cubicBezTo>
                <a:cubicBezTo>
                  <a:pt x="692469" y="1014471"/>
                  <a:pt x="687353" y="1019587"/>
                  <a:pt x="681042" y="1019587"/>
                </a:cubicBezTo>
                <a:cubicBezTo>
                  <a:pt x="674731" y="1019587"/>
                  <a:pt x="669615" y="1014471"/>
                  <a:pt x="669615" y="1008160"/>
                </a:cubicBezTo>
                <a:cubicBezTo>
                  <a:pt x="669615" y="1001849"/>
                  <a:pt x="674731" y="996733"/>
                  <a:pt x="681042" y="996733"/>
                </a:cubicBezTo>
                <a:close/>
                <a:moveTo>
                  <a:pt x="619641" y="996733"/>
                </a:moveTo>
                <a:cubicBezTo>
                  <a:pt x="625576" y="996733"/>
                  <a:pt x="630386" y="1001544"/>
                  <a:pt x="630386" y="1007478"/>
                </a:cubicBezTo>
                <a:cubicBezTo>
                  <a:pt x="630386" y="1013411"/>
                  <a:pt x="625576" y="1018223"/>
                  <a:pt x="619641" y="1018223"/>
                </a:cubicBezTo>
                <a:cubicBezTo>
                  <a:pt x="613739" y="1018131"/>
                  <a:pt x="608981" y="1013374"/>
                  <a:pt x="608896" y="1007478"/>
                </a:cubicBezTo>
                <a:cubicBezTo>
                  <a:pt x="608896" y="1001544"/>
                  <a:pt x="613705" y="996733"/>
                  <a:pt x="619641" y="996733"/>
                </a:cubicBezTo>
                <a:close/>
                <a:moveTo>
                  <a:pt x="803845" y="995538"/>
                </a:moveTo>
                <a:cubicBezTo>
                  <a:pt x="810821" y="995538"/>
                  <a:pt x="816466" y="1001189"/>
                  <a:pt x="816466" y="1008160"/>
                </a:cubicBezTo>
                <a:cubicBezTo>
                  <a:pt x="816466" y="1015131"/>
                  <a:pt x="810821" y="1020781"/>
                  <a:pt x="803845" y="1020781"/>
                </a:cubicBezTo>
                <a:cubicBezTo>
                  <a:pt x="796869" y="1020781"/>
                  <a:pt x="791224" y="1015131"/>
                  <a:pt x="791224" y="1008160"/>
                </a:cubicBezTo>
                <a:cubicBezTo>
                  <a:pt x="791224" y="1001189"/>
                  <a:pt x="796869" y="995538"/>
                  <a:pt x="803845" y="995538"/>
                </a:cubicBezTo>
                <a:close/>
                <a:moveTo>
                  <a:pt x="865246" y="994856"/>
                </a:moveTo>
                <a:cubicBezTo>
                  <a:pt x="872597" y="994856"/>
                  <a:pt x="878550" y="1000811"/>
                  <a:pt x="878550" y="1008159"/>
                </a:cubicBezTo>
                <a:cubicBezTo>
                  <a:pt x="878550" y="1015507"/>
                  <a:pt x="872597" y="1021463"/>
                  <a:pt x="865246" y="1021463"/>
                </a:cubicBezTo>
                <a:cubicBezTo>
                  <a:pt x="857895" y="1021463"/>
                  <a:pt x="851943" y="1015507"/>
                  <a:pt x="851943" y="1008159"/>
                </a:cubicBezTo>
                <a:cubicBezTo>
                  <a:pt x="851943" y="1000811"/>
                  <a:pt x="857895" y="994856"/>
                  <a:pt x="865246" y="994856"/>
                </a:cubicBezTo>
                <a:close/>
                <a:moveTo>
                  <a:pt x="926648" y="994345"/>
                </a:moveTo>
                <a:cubicBezTo>
                  <a:pt x="934272" y="994345"/>
                  <a:pt x="940463" y="1000529"/>
                  <a:pt x="940463" y="1008160"/>
                </a:cubicBezTo>
                <a:cubicBezTo>
                  <a:pt x="940463" y="1015789"/>
                  <a:pt x="934272" y="1021975"/>
                  <a:pt x="926648" y="1021975"/>
                </a:cubicBezTo>
                <a:cubicBezTo>
                  <a:pt x="919058" y="1021883"/>
                  <a:pt x="912917" y="1015751"/>
                  <a:pt x="912833" y="1008160"/>
                </a:cubicBezTo>
                <a:cubicBezTo>
                  <a:pt x="912833" y="1000529"/>
                  <a:pt x="919023" y="994345"/>
                  <a:pt x="926648" y="994345"/>
                </a:cubicBezTo>
                <a:close/>
                <a:moveTo>
                  <a:pt x="988049" y="993663"/>
                </a:moveTo>
                <a:cubicBezTo>
                  <a:pt x="996048" y="993663"/>
                  <a:pt x="1002546" y="1000154"/>
                  <a:pt x="1002546" y="1008160"/>
                </a:cubicBezTo>
                <a:cubicBezTo>
                  <a:pt x="1002546" y="1016166"/>
                  <a:pt x="996048" y="1022657"/>
                  <a:pt x="988049" y="1022657"/>
                </a:cubicBezTo>
                <a:cubicBezTo>
                  <a:pt x="980050" y="1022657"/>
                  <a:pt x="973552" y="1016166"/>
                  <a:pt x="973552" y="1008160"/>
                </a:cubicBezTo>
                <a:cubicBezTo>
                  <a:pt x="973552" y="1000154"/>
                  <a:pt x="980050" y="993663"/>
                  <a:pt x="988049" y="993663"/>
                </a:cubicBezTo>
                <a:close/>
                <a:moveTo>
                  <a:pt x="1050132" y="993152"/>
                </a:moveTo>
                <a:cubicBezTo>
                  <a:pt x="1050251" y="993150"/>
                  <a:pt x="1050354" y="993150"/>
                  <a:pt x="1050473" y="993152"/>
                </a:cubicBezTo>
                <a:cubicBezTo>
                  <a:pt x="1058677" y="993247"/>
                  <a:pt x="1065243" y="999966"/>
                  <a:pt x="1065141" y="1008160"/>
                </a:cubicBezTo>
                <a:cubicBezTo>
                  <a:pt x="1065141" y="1008218"/>
                  <a:pt x="1065141" y="1008274"/>
                  <a:pt x="1065141" y="1008332"/>
                </a:cubicBezTo>
                <a:cubicBezTo>
                  <a:pt x="1065039" y="1016526"/>
                  <a:pt x="1058319" y="1023092"/>
                  <a:pt x="1050132" y="1022999"/>
                </a:cubicBezTo>
                <a:cubicBezTo>
                  <a:pt x="1041911" y="1022999"/>
                  <a:pt x="1035208" y="1016383"/>
                  <a:pt x="1035123" y="1008160"/>
                </a:cubicBezTo>
                <a:cubicBezTo>
                  <a:pt x="1035123" y="999871"/>
                  <a:pt x="1041843" y="993152"/>
                  <a:pt x="1050132" y="993152"/>
                </a:cubicBezTo>
                <a:close/>
                <a:moveTo>
                  <a:pt x="1110852" y="992639"/>
                </a:moveTo>
                <a:cubicBezTo>
                  <a:pt x="1119430" y="992639"/>
                  <a:pt x="1126372" y="999587"/>
                  <a:pt x="1126372" y="1008159"/>
                </a:cubicBezTo>
                <a:cubicBezTo>
                  <a:pt x="1126372" y="1008217"/>
                  <a:pt x="1126372" y="1008273"/>
                  <a:pt x="1126372" y="1008332"/>
                </a:cubicBezTo>
                <a:cubicBezTo>
                  <a:pt x="1126270" y="1016808"/>
                  <a:pt x="1119328" y="1023603"/>
                  <a:pt x="1110852" y="1023510"/>
                </a:cubicBezTo>
                <a:cubicBezTo>
                  <a:pt x="1110800" y="1023510"/>
                  <a:pt x="1110732" y="1023511"/>
                  <a:pt x="1110681" y="1023511"/>
                </a:cubicBezTo>
                <a:cubicBezTo>
                  <a:pt x="1102204" y="1023510"/>
                  <a:pt x="1095331" y="1016638"/>
                  <a:pt x="1095331" y="1008159"/>
                </a:cubicBezTo>
                <a:cubicBezTo>
                  <a:pt x="1095331" y="999587"/>
                  <a:pt x="1102273" y="992639"/>
                  <a:pt x="1110852" y="992639"/>
                </a:cubicBezTo>
                <a:close/>
                <a:moveTo>
                  <a:pt x="1172618" y="991994"/>
                </a:moveTo>
                <a:cubicBezTo>
                  <a:pt x="1181473" y="991994"/>
                  <a:pt x="1188651" y="999171"/>
                  <a:pt x="1188651" y="1008026"/>
                </a:cubicBezTo>
                <a:cubicBezTo>
                  <a:pt x="1188651" y="1016880"/>
                  <a:pt x="1181473" y="1024058"/>
                  <a:pt x="1172618" y="1024058"/>
                </a:cubicBezTo>
                <a:cubicBezTo>
                  <a:pt x="1163764" y="1024058"/>
                  <a:pt x="1156586" y="1016880"/>
                  <a:pt x="1156586" y="1008026"/>
                </a:cubicBezTo>
                <a:cubicBezTo>
                  <a:pt x="1156586" y="999171"/>
                  <a:pt x="1163764" y="991994"/>
                  <a:pt x="1172618" y="991994"/>
                </a:cubicBezTo>
                <a:close/>
                <a:moveTo>
                  <a:pt x="1233653" y="991616"/>
                </a:moveTo>
                <a:cubicBezTo>
                  <a:pt x="1243068" y="991616"/>
                  <a:pt x="1250709" y="999251"/>
                  <a:pt x="1250709" y="1008671"/>
                </a:cubicBezTo>
                <a:cubicBezTo>
                  <a:pt x="1250709" y="1018091"/>
                  <a:pt x="1243068" y="1025727"/>
                  <a:pt x="1233653" y="1025727"/>
                </a:cubicBezTo>
                <a:cubicBezTo>
                  <a:pt x="1224239" y="1025727"/>
                  <a:pt x="1216598" y="1018091"/>
                  <a:pt x="1216598" y="1008671"/>
                </a:cubicBezTo>
                <a:cubicBezTo>
                  <a:pt x="1216598" y="999251"/>
                  <a:pt x="1224239" y="991616"/>
                  <a:pt x="1233653" y="991616"/>
                </a:cubicBezTo>
                <a:close/>
                <a:moveTo>
                  <a:pt x="1971151" y="991444"/>
                </a:moveTo>
                <a:cubicBezTo>
                  <a:pt x="1980566" y="991444"/>
                  <a:pt x="1988207" y="999080"/>
                  <a:pt x="1988207" y="1008500"/>
                </a:cubicBezTo>
                <a:cubicBezTo>
                  <a:pt x="1988207" y="1017920"/>
                  <a:pt x="1980566" y="1025556"/>
                  <a:pt x="1971151" y="1025556"/>
                </a:cubicBezTo>
                <a:cubicBezTo>
                  <a:pt x="1961737" y="1025556"/>
                  <a:pt x="1954096" y="1017920"/>
                  <a:pt x="1954096" y="1008500"/>
                </a:cubicBezTo>
                <a:cubicBezTo>
                  <a:pt x="1954096" y="999080"/>
                  <a:pt x="1961737" y="991444"/>
                  <a:pt x="1971151" y="991444"/>
                </a:cubicBezTo>
                <a:close/>
                <a:moveTo>
                  <a:pt x="1295054" y="991104"/>
                </a:moveTo>
                <a:cubicBezTo>
                  <a:pt x="1304469" y="991104"/>
                  <a:pt x="1312110" y="998739"/>
                  <a:pt x="1312110" y="1008159"/>
                </a:cubicBezTo>
                <a:cubicBezTo>
                  <a:pt x="1312110" y="1017579"/>
                  <a:pt x="1304469" y="1025215"/>
                  <a:pt x="1295054" y="1025215"/>
                </a:cubicBezTo>
                <a:cubicBezTo>
                  <a:pt x="1285640" y="1025215"/>
                  <a:pt x="1277999" y="1017579"/>
                  <a:pt x="1277999" y="1008159"/>
                </a:cubicBezTo>
                <a:cubicBezTo>
                  <a:pt x="1277999" y="998739"/>
                  <a:pt x="1285640" y="991104"/>
                  <a:pt x="1295054" y="991104"/>
                </a:cubicBezTo>
                <a:close/>
                <a:moveTo>
                  <a:pt x="1357138" y="990763"/>
                </a:moveTo>
                <a:cubicBezTo>
                  <a:pt x="1366553" y="990763"/>
                  <a:pt x="1374194" y="998398"/>
                  <a:pt x="1374194" y="1007818"/>
                </a:cubicBezTo>
                <a:cubicBezTo>
                  <a:pt x="1374194" y="1017238"/>
                  <a:pt x="1366553" y="1024874"/>
                  <a:pt x="1357138" y="1024874"/>
                </a:cubicBezTo>
                <a:cubicBezTo>
                  <a:pt x="1347724" y="1024874"/>
                  <a:pt x="1340083" y="1017238"/>
                  <a:pt x="1340083" y="1007818"/>
                </a:cubicBezTo>
                <a:cubicBezTo>
                  <a:pt x="1340083" y="998398"/>
                  <a:pt x="1347724" y="990763"/>
                  <a:pt x="1357138" y="990763"/>
                </a:cubicBezTo>
                <a:close/>
                <a:moveTo>
                  <a:pt x="1418727" y="990232"/>
                </a:moveTo>
                <a:cubicBezTo>
                  <a:pt x="1428159" y="990242"/>
                  <a:pt x="1435783" y="997887"/>
                  <a:pt x="1435766" y="1007307"/>
                </a:cubicBezTo>
                <a:cubicBezTo>
                  <a:pt x="1435766" y="1007599"/>
                  <a:pt x="1435766" y="1007890"/>
                  <a:pt x="1435749" y="1008182"/>
                </a:cubicBezTo>
                <a:cubicBezTo>
                  <a:pt x="1435271" y="1017588"/>
                  <a:pt x="1427272" y="1024834"/>
                  <a:pt x="1417857" y="1024363"/>
                </a:cubicBezTo>
                <a:cubicBezTo>
                  <a:pt x="1417567" y="1024378"/>
                  <a:pt x="1417277" y="1024385"/>
                  <a:pt x="1416987" y="1024385"/>
                </a:cubicBezTo>
                <a:cubicBezTo>
                  <a:pt x="1407555" y="1024373"/>
                  <a:pt x="1399931" y="1016727"/>
                  <a:pt x="1399949" y="1007307"/>
                </a:cubicBezTo>
                <a:cubicBezTo>
                  <a:pt x="1399949" y="1007015"/>
                  <a:pt x="1399949" y="1006724"/>
                  <a:pt x="1399965" y="1006432"/>
                </a:cubicBezTo>
                <a:cubicBezTo>
                  <a:pt x="1400443" y="997026"/>
                  <a:pt x="1408442" y="989781"/>
                  <a:pt x="1417857" y="990252"/>
                </a:cubicBezTo>
                <a:cubicBezTo>
                  <a:pt x="1418147" y="990237"/>
                  <a:pt x="1418437" y="990230"/>
                  <a:pt x="1418727" y="990232"/>
                </a:cubicBezTo>
                <a:close/>
                <a:moveTo>
                  <a:pt x="1479259" y="989910"/>
                </a:moveTo>
                <a:cubicBezTo>
                  <a:pt x="1489339" y="989910"/>
                  <a:pt x="1497508" y="998081"/>
                  <a:pt x="1497508" y="1008159"/>
                </a:cubicBezTo>
                <a:cubicBezTo>
                  <a:pt x="1497508" y="1008217"/>
                  <a:pt x="1497508" y="1008274"/>
                  <a:pt x="1497508" y="1008332"/>
                </a:cubicBezTo>
                <a:cubicBezTo>
                  <a:pt x="1497406" y="1018314"/>
                  <a:pt x="1489236" y="1026332"/>
                  <a:pt x="1479259" y="1026239"/>
                </a:cubicBezTo>
                <a:cubicBezTo>
                  <a:pt x="1479208" y="1026239"/>
                  <a:pt x="1479139" y="1026239"/>
                  <a:pt x="1479088" y="1026239"/>
                </a:cubicBezTo>
                <a:cubicBezTo>
                  <a:pt x="1469110" y="1026239"/>
                  <a:pt x="1461009" y="1018144"/>
                  <a:pt x="1461009" y="1008159"/>
                </a:cubicBezTo>
                <a:cubicBezTo>
                  <a:pt x="1461009" y="998081"/>
                  <a:pt x="1469178" y="989910"/>
                  <a:pt x="1479259" y="989910"/>
                </a:cubicBezTo>
                <a:close/>
                <a:moveTo>
                  <a:pt x="1540660" y="989740"/>
                </a:moveTo>
                <a:cubicBezTo>
                  <a:pt x="1550842" y="989740"/>
                  <a:pt x="1559080" y="997986"/>
                  <a:pt x="1559080" y="1008160"/>
                </a:cubicBezTo>
                <a:cubicBezTo>
                  <a:pt x="1559080" y="1008216"/>
                  <a:pt x="1559080" y="1008274"/>
                  <a:pt x="1559080" y="1008330"/>
                </a:cubicBezTo>
                <a:cubicBezTo>
                  <a:pt x="1558978" y="1018411"/>
                  <a:pt x="1550740" y="1026503"/>
                  <a:pt x="1540660" y="1026410"/>
                </a:cubicBezTo>
                <a:cubicBezTo>
                  <a:pt x="1530546" y="1026410"/>
                  <a:pt x="1522342" y="1018267"/>
                  <a:pt x="1522240" y="1008160"/>
                </a:cubicBezTo>
                <a:cubicBezTo>
                  <a:pt x="1522240" y="997986"/>
                  <a:pt x="1530495" y="989740"/>
                  <a:pt x="1540660" y="989740"/>
                </a:cubicBezTo>
                <a:close/>
                <a:moveTo>
                  <a:pt x="1602061" y="989399"/>
                </a:moveTo>
                <a:cubicBezTo>
                  <a:pt x="1612414" y="989399"/>
                  <a:pt x="1620822" y="997798"/>
                  <a:pt x="1620822" y="1008160"/>
                </a:cubicBezTo>
                <a:cubicBezTo>
                  <a:pt x="1620822" y="1008216"/>
                  <a:pt x="1620822" y="1008274"/>
                  <a:pt x="1620822" y="1008331"/>
                </a:cubicBezTo>
                <a:cubicBezTo>
                  <a:pt x="1620720" y="1018598"/>
                  <a:pt x="1612329" y="1026845"/>
                  <a:pt x="1602061" y="1026751"/>
                </a:cubicBezTo>
                <a:cubicBezTo>
                  <a:pt x="1591759" y="1026751"/>
                  <a:pt x="1583385" y="1018455"/>
                  <a:pt x="1583300" y="1008160"/>
                </a:cubicBezTo>
                <a:cubicBezTo>
                  <a:pt x="1583300" y="997798"/>
                  <a:pt x="1591691" y="989399"/>
                  <a:pt x="1602061" y="989399"/>
                </a:cubicBezTo>
                <a:close/>
                <a:moveTo>
                  <a:pt x="1664144" y="989228"/>
                </a:moveTo>
                <a:cubicBezTo>
                  <a:pt x="1674600" y="989228"/>
                  <a:pt x="1683076" y="997704"/>
                  <a:pt x="1683076" y="1008160"/>
                </a:cubicBezTo>
                <a:cubicBezTo>
                  <a:pt x="1682991" y="1018548"/>
                  <a:pt x="1674532" y="1026921"/>
                  <a:pt x="1664144" y="1026921"/>
                </a:cubicBezTo>
                <a:cubicBezTo>
                  <a:pt x="1653757" y="1026921"/>
                  <a:pt x="1645315" y="1018548"/>
                  <a:pt x="1645213" y="1008160"/>
                </a:cubicBezTo>
                <a:cubicBezTo>
                  <a:pt x="1645213" y="997704"/>
                  <a:pt x="1653689" y="989228"/>
                  <a:pt x="1664144" y="989228"/>
                </a:cubicBezTo>
                <a:close/>
                <a:moveTo>
                  <a:pt x="1724864" y="989058"/>
                </a:moveTo>
                <a:cubicBezTo>
                  <a:pt x="1735422" y="989058"/>
                  <a:pt x="1743967" y="997609"/>
                  <a:pt x="1743967" y="1008160"/>
                </a:cubicBezTo>
                <a:cubicBezTo>
                  <a:pt x="1743865" y="1018644"/>
                  <a:pt x="1735353" y="1027092"/>
                  <a:pt x="1724864" y="1027092"/>
                </a:cubicBezTo>
                <a:cubicBezTo>
                  <a:pt x="1714375" y="1027092"/>
                  <a:pt x="1705847" y="1018644"/>
                  <a:pt x="1705762" y="1008160"/>
                </a:cubicBezTo>
                <a:cubicBezTo>
                  <a:pt x="1705762" y="997609"/>
                  <a:pt x="1714307" y="989058"/>
                  <a:pt x="1724864" y="989058"/>
                </a:cubicBezTo>
                <a:close/>
                <a:moveTo>
                  <a:pt x="1909434" y="988753"/>
                </a:moveTo>
                <a:cubicBezTo>
                  <a:pt x="1920079" y="988753"/>
                  <a:pt x="1928707" y="997381"/>
                  <a:pt x="1928707" y="1008025"/>
                </a:cubicBezTo>
                <a:cubicBezTo>
                  <a:pt x="1928707" y="1018669"/>
                  <a:pt x="1920078" y="1027298"/>
                  <a:pt x="1909434" y="1027298"/>
                </a:cubicBezTo>
                <a:cubicBezTo>
                  <a:pt x="1898790" y="1027298"/>
                  <a:pt x="1890161" y="1018670"/>
                  <a:pt x="1890161" y="1008025"/>
                </a:cubicBezTo>
                <a:cubicBezTo>
                  <a:pt x="1890161" y="997381"/>
                  <a:pt x="1898790" y="988753"/>
                  <a:pt x="1909434" y="988753"/>
                </a:cubicBezTo>
                <a:close/>
                <a:moveTo>
                  <a:pt x="1848033" y="988753"/>
                </a:moveTo>
                <a:cubicBezTo>
                  <a:pt x="1858678" y="988753"/>
                  <a:pt x="1867306" y="997381"/>
                  <a:pt x="1867306" y="1008025"/>
                </a:cubicBezTo>
                <a:cubicBezTo>
                  <a:pt x="1867306" y="1018669"/>
                  <a:pt x="1858677" y="1027298"/>
                  <a:pt x="1848033" y="1027298"/>
                </a:cubicBezTo>
                <a:cubicBezTo>
                  <a:pt x="1837389" y="1027298"/>
                  <a:pt x="1828760" y="1018670"/>
                  <a:pt x="1828760" y="1008025"/>
                </a:cubicBezTo>
                <a:cubicBezTo>
                  <a:pt x="1828760" y="997381"/>
                  <a:pt x="1837389" y="988753"/>
                  <a:pt x="1848033" y="988753"/>
                </a:cubicBezTo>
                <a:close/>
                <a:moveTo>
                  <a:pt x="1786631" y="988753"/>
                </a:moveTo>
                <a:cubicBezTo>
                  <a:pt x="1797276" y="988753"/>
                  <a:pt x="1805904" y="997381"/>
                  <a:pt x="1805904" y="1008025"/>
                </a:cubicBezTo>
                <a:cubicBezTo>
                  <a:pt x="1805904" y="1018669"/>
                  <a:pt x="1797275" y="1027298"/>
                  <a:pt x="1786631" y="1027298"/>
                </a:cubicBezTo>
                <a:cubicBezTo>
                  <a:pt x="1775987" y="1027298"/>
                  <a:pt x="1767358" y="1018670"/>
                  <a:pt x="1767358" y="1008025"/>
                </a:cubicBezTo>
                <a:cubicBezTo>
                  <a:pt x="1767358" y="997381"/>
                  <a:pt x="1775987" y="988753"/>
                  <a:pt x="1786631" y="988753"/>
                </a:cubicBezTo>
                <a:close/>
                <a:moveTo>
                  <a:pt x="5628" y="943519"/>
                </a:moveTo>
                <a:cubicBezTo>
                  <a:pt x="5747" y="943512"/>
                  <a:pt x="5867" y="943512"/>
                  <a:pt x="5986" y="943519"/>
                </a:cubicBezTo>
                <a:cubicBezTo>
                  <a:pt x="7675" y="943617"/>
                  <a:pt x="8971" y="945066"/>
                  <a:pt x="8869" y="946760"/>
                </a:cubicBezTo>
                <a:cubicBezTo>
                  <a:pt x="8869" y="948549"/>
                  <a:pt x="7419" y="950000"/>
                  <a:pt x="5628" y="950000"/>
                </a:cubicBezTo>
                <a:cubicBezTo>
                  <a:pt x="3872" y="949914"/>
                  <a:pt x="2473" y="948512"/>
                  <a:pt x="2388" y="946760"/>
                </a:cubicBezTo>
                <a:cubicBezTo>
                  <a:pt x="2388" y="944970"/>
                  <a:pt x="3837" y="943519"/>
                  <a:pt x="5628" y="943519"/>
                </a:cubicBezTo>
                <a:close/>
                <a:moveTo>
                  <a:pt x="67029" y="941983"/>
                </a:moveTo>
                <a:cubicBezTo>
                  <a:pt x="67149" y="941978"/>
                  <a:pt x="67268" y="941978"/>
                  <a:pt x="67371" y="941983"/>
                </a:cubicBezTo>
                <a:cubicBezTo>
                  <a:pt x="69912" y="942079"/>
                  <a:pt x="71907" y="944218"/>
                  <a:pt x="71805" y="946760"/>
                </a:cubicBezTo>
                <a:cubicBezTo>
                  <a:pt x="71805" y="949397"/>
                  <a:pt x="69673" y="951536"/>
                  <a:pt x="67029" y="951536"/>
                </a:cubicBezTo>
                <a:cubicBezTo>
                  <a:pt x="64437" y="951446"/>
                  <a:pt x="62339" y="949358"/>
                  <a:pt x="62254" y="946760"/>
                </a:cubicBezTo>
                <a:cubicBezTo>
                  <a:pt x="62254" y="944123"/>
                  <a:pt x="64386" y="941983"/>
                  <a:pt x="67029" y="941983"/>
                </a:cubicBezTo>
                <a:close/>
                <a:moveTo>
                  <a:pt x="129114" y="941301"/>
                </a:moveTo>
                <a:cubicBezTo>
                  <a:pt x="132133" y="941301"/>
                  <a:pt x="134572" y="943747"/>
                  <a:pt x="134572" y="946760"/>
                </a:cubicBezTo>
                <a:cubicBezTo>
                  <a:pt x="134572" y="949774"/>
                  <a:pt x="132133" y="952217"/>
                  <a:pt x="129114" y="952217"/>
                </a:cubicBezTo>
                <a:cubicBezTo>
                  <a:pt x="126129" y="952129"/>
                  <a:pt x="123741" y="949736"/>
                  <a:pt x="123656" y="946760"/>
                </a:cubicBezTo>
                <a:cubicBezTo>
                  <a:pt x="123656" y="943747"/>
                  <a:pt x="126095" y="941301"/>
                  <a:pt x="129114" y="941301"/>
                </a:cubicBezTo>
                <a:close/>
                <a:moveTo>
                  <a:pt x="189832" y="940449"/>
                </a:moveTo>
                <a:cubicBezTo>
                  <a:pt x="189951" y="940446"/>
                  <a:pt x="190071" y="940446"/>
                  <a:pt x="190173" y="940449"/>
                </a:cubicBezTo>
                <a:cubicBezTo>
                  <a:pt x="193567" y="940544"/>
                  <a:pt x="196245" y="943371"/>
                  <a:pt x="196143" y="946761"/>
                </a:cubicBezTo>
                <a:cubicBezTo>
                  <a:pt x="196143" y="950244"/>
                  <a:pt x="193312" y="953070"/>
                  <a:pt x="189832" y="953070"/>
                </a:cubicBezTo>
                <a:cubicBezTo>
                  <a:pt x="186387" y="952980"/>
                  <a:pt x="183607" y="950207"/>
                  <a:pt x="183522" y="946761"/>
                </a:cubicBezTo>
                <a:cubicBezTo>
                  <a:pt x="183522" y="943275"/>
                  <a:pt x="186353" y="940449"/>
                  <a:pt x="189832" y="940449"/>
                </a:cubicBezTo>
                <a:close/>
                <a:moveTo>
                  <a:pt x="251234" y="939767"/>
                </a:moveTo>
                <a:cubicBezTo>
                  <a:pt x="255088" y="939767"/>
                  <a:pt x="258227" y="942898"/>
                  <a:pt x="258227" y="946760"/>
                </a:cubicBezTo>
                <a:cubicBezTo>
                  <a:pt x="258227" y="950621"/>
                  <a:pt x="255088" y="953753"/>
                  <a:pt x="251234" y="953753"/>
                </a:cubicBezTo>
                <a:cubicBezTo>
                  <a:pt x="247413" y="953662"/>
                  <a:pt x="244326" y="950583"/>
                  <a:pt x="244241" y="946760"/>
                </a:cubicBezTo>
                <a:cubicBezTo>
                  <a:pt x="244241" y="942898"/>
                  <a:pt x="247379" y="939767"/>
                  <a:pt x="251234" y="939767"/>
                </a:cubicBezTo>
                <a:close/>
                <a:moveTo>
                  <a:pt x="312635" y="939085"/>
                </a:moveTo>
                <a:cubicBezTo>
                  <a:pt x="316882" y="939085"/>
                  <a:pt x="320310" y="942522"/>
                  <a:pt x="320310" y="946761"/>
                </a:cubicBezTo>
                <a:cubicBezTo>
                  <a:pt x="320310" y="950998"/>
                  <a:pt x="316882" y="954435"/>
                  <a:pt x="312635" y="954435"/>
                </a:cubicBezTo>
                <a:cubicBezTo>
                  <a:pt x="308388" y="954435"/>
                  <a:pt x="304960" y="950998"/>
                  <a:pt x="304960" y="946761"/>
                </a:cubicBezTo>
                <a:cubicBezTo>
                  <a:pt x="304960" y="942522"/>
                  <a:pt x="308388" y="939085"/>
                  <a:pt x="312635" y="939085"/>
                </a:cubicBezTo>
                <a:close/>
                <a:moveTo>
                  <a:pt x="374036" y="938231"/>
                </a:moveTo>
                <a:cubicBezTo>
                  <a:pt x="378743" y="938231"/>
                  <a:pt x="382563" y="942050"/>
                  <a:pt x="382563" y="946760"/>
                </a:cubicBezTo>
                <a:cubicBezTo>
                  <a:pt x="382563" y="951469"/>
                  <a:pt x="378743" y="955287"/>
                  <a:pt x="374036" y="955287"/>
                </a:cubicBezTo>
                <a:cubicBezTo>
                  <a:pt x="369362" y="955197"/>
                  <a:pt x="365593" y="951431"/>
                  <a:pt x="365508" y="946760"/>
                </a:cubicBezTo>
                <a:cubicBezTo>
                  <a:pt x="365508" y="942050"/>
                  <a:pt x="369329" y="938231"/>
                  <a:pt x="374036" y="938231"/>
                </a:cubicBezTo>
                <a:close/>
                <a:moveTo>
                  <a:pt x="436120" y="937550"/>
                </a:moveTo>
                <a:cubicBezTo>
                  <a:pt x="441203" y="937550"/>
                  <a:pt x="445330" y="941674"/>
                  <a:pt x="445330" y="946761"/>
                </a:cubicBezTo>
                <a:cubicBezTo>
                  <a:pt x="445330" y="951847"/>
                  <a:pt x="441203" y="955970"/>
                  <a:pt x="436120" y="955970"/>
                </a:cubicBezTo>
                <a:cubicBezTo>
                  <a:pt x="431072" y="955880"/>
                  <a:pt x="426995" y="951809"/>
                  <a:pt x="426910" y="946761"/>
                </a:cubicBezTo>
                <a:cubicBezTo>
                  <a:pt x="426910" y="941674"/>
                  <a:pt x="431037" y="937550"/>
                  <a:pt x="436120" y="937550"/>
                </a:cubicBezTo>
                <a:close/>
                <a:moveTo>
                  <a:pt x="496839" y="936867"/>
                </a:moveTo>
                <a:cubicBezTo>
                  <a:pt x="502297" y="936867"/>
                  <a:pt x="506731" y="941297"/>
                  <a:pt x="506731" y="946760"/>
                </a:cubicBezTo>
                <a:cubicBezTo>
                  <a:pt x="506731" y="952223"/>
                  <a:pt x="502297" y="956651"/>
                  <a:pt x="496839" y="956651"/>
                </a:cubicBezTo>
                <a:cubicBezTo>
                  <a:pt x="491381" y="956651"/>
                  <a:pt x="486947" y="952223"/>
                  <a:pt x="486947" y="946760"/>
                </a:cubicBezTo>
                <a:cubicBezTo>
                  <a:pt x="486947" y="941297"/>
                  <a:pt x="491381" y="936867"/>
                  <a:pt x="496839" y="936867"/>
                </a:cubicBezTo>
                <a:close/>
                <a:moveTo>
                  <a:pt x="558240" y="936185"/>
                </a:moveTo>
                <a:cubicBezTo>
                  <a:pt x="564073" y="936185"/>
                  <a:pt x="568815" y="940920"/>
                  <a:pt x="568815" y="946760"/>
                </a:cubicBezTo>
                <a:cubicBezTo>
                  <a:pt x="568815" y="952599"/>
                  <a:pt x="564073" y="957334"/>
                  <a:pt x="558240" y="957334"/>
                </a:cubicBezTo>
                <a:cubicBezTo>
                  <a:pt x="552407" y="957334"/>
                  <a:pt x="547666" y="952599"/>
                  <a:pt x="547666" y="946760"/>
                </a:cubicBezTo>
                <a:cubicBezTo>
                  <a:pt x="547666" y="940920"/>
                  <a:pt x="552407" y="936185"/>
                  <a:pt x="558240" y="936185"/>
                </a:cubicBezTo>
                <a:close/>
                <a:moveTo>
                  <a:pt x="619642" y="935504"/>
                </a:moveTo>
                <a:cubicBezTo>
                  <a:pt x="619761" y="935502"/>
                  <a:pt x="619863" y="935502"/>
                  <a:pt x="619982" y="935504"/>
                </a:cubicBezTo>
                <a:cubicBezTo>
                  <a:pt x="626106" y="935599"/>
                  <a:pt x="631001" y="940638"/>
                  <a:pt x="630898" y="946761"/>
                </a:cubicBezTo>
                <a:cubicBezTo>
                  <a:pt x="630898" y="952978"/>
                  <a:pt x="625867" y="958017"/>
                  <a:pt x="619642" y="958017"/>
                </a:cubicBezTo>
                <a:cubicBezTo>
                  <a:pt x="613467" y="957925"/>
                  <a:pt x="608470" y="952939"/>
                  <a:pt x="608385" y="946761"/>
                </a:cubicBezTo>
                <a:cubicBezTo>
                  <a:pt x="608385" y="940543"/>
                  <a:pt x="613433" y="935504"/>
                  <a:pt x="619642" y="935504"/>
                </a:cubicBezTo>
                <a:close/>
                <a:moveTo>
                  <a:pt x="681042" y="934821"/>
                </a:moveTo>
                <a:cubicBezTo>
                  <a:pt x="687643" y="934821"/>
                  <a:pt x="692982" y="940166"/>
                  <a:pt x="692982" y="946761"/>
                </a:cubicBezTo>
                <a:cubicBezTo>
                  <a:pt x="692982" y="953353"/>
                  <a:pt x="687643" y="958699"/>
                  <a:pt x="681042" y="958699"/>
                </a:cubicBezTo>
                <a:cubicBezTo>
                  <a:pt x="674493" y="958608"/>
                  <a:pt x="669189" y="953317"/>
                  <a:pt x="669104" y="946761"/>
                </a:cubicBezTo>
                <a:cubicBezTo>
                  <a:pt x="669104" y="940166"/>
                  <a:pt x="674442" y="934821"/>
                  <a:pt x="681042" y="934821"/>
                </a:cubicBezTo>
                <a:close/>
                <a:moveTo>
                  <a:pt x="743126" y="934139"/>
                </a:moveTo>
                <a:cubicBezTo>
                  <a:pt x="750102" y="934139"/>
                  <a:pt x="755747" y="939790"/>
                  <a:pt x="755747" y="946761"/>
                </a:cubicBezTo>
                <a:cubicBezTo>
                  <a:pt x="755747" y="953731"/>
                  <a:pt x="750102" y="959381"/>
                  <a:pt x="743126" y="959381"/>
                </a:cubicBezTo>
                <a:cubicBezTo>
                  <a:pt x="736150" y="959381"/>
                  <a:pt x="730505" y="953731"/>
                  <a:pt x="730505" y="946761"/>
                </a:cubicBezTo>
                <a:cubicBezTo>
                  <a:pt x="730505" y="939790"/>
                  <a:pt x="736150" y="934139"/>
                  <a:pt x="743126" y="934139"/>
                </a:cubicBezTo>
                <a:close/>
                <a:moveTo>
                  <a:pt x="803845" y="933456"/>
                </a:moveTo>
                <a:cubicBezTo>
                  <a:pt x="811196" y="933456"/>
                  <a:pt x="817149" y="939412"/>
                  <a:pt x="817149" y="946760"/>
                </a:cubicBezTo>
                <a:cubicBezTo>
                  <a:pt x="817149" y="954107"/>
                  <a:pt x="811196" y="960063"/>
                  <a:pt x="803845" y="960063"/>
                </a:cubicBezTo>
                <a:cubicBezTo>
                  <a:pt x="796494" y="960063"/>
                  <a:pt x="790542" y="954107"/>
                  <a:pt x="790542" y="946760"/>
                </a:cubicBezTo>
                <a:cubicBezTo>
                  <a:pt x="790542" y="939412"/>
                  <a:pt x="796494" y="933456"/>
                  <a:pt x="803845" y="933456"/>
                </a:cubicBezTo>
                <a:close/>
                <a:moveTo>
                  <a:pt x="865612" y="932811"/>
                </a:moveTo>
                <a:cubicBezTo>
                  <a:pt x="873242" y="932811"/>
                  <a:pt x="879428" y="938995"/>
                  <a:pt x="879428" y="946625"/>
                </a:cubicBezTo>
                <a:cubicBezTo>
                  <a:pt x="879428" y="954255"/>
                  <a:pt x="873242" y="960441"/>
                  <a:pt x="865612" y="960441"/>
                </a:cubicBezTo>
                <a:cubicBezTo>
                  <a:pt x="857982" y="960441"/>
                  <a:pt x="851797" y="954255"/>
                  <a:pt x="851797" y="946625"/>
                </a:cubicBezTo>
                <a:cubicBezTo>
                  <a:pt x="851797" y="938995"/>
                  <a:pt x="857982" y="932811"/>
                  <a:pt x="865612" y="932811"/>
                </a:cubicBezTo>
                <a:close/>
                <a:moveTo>
                  <a:pt x="926647" y="932262"/>
                </a:moveTo>
                <a:cubicBezTo>
                  <a:pt x="934646" y="932262"/>
                  <a:pt x="941144" y="938754"/>
                  <a:pt x="941144" y="946760"/>
                </a:cubicBezTo>
                <a:cubicBezTo>
                  <a:pt x="941144" y="954765"/>
                  <a:pt x="934646" y="961257"/>
                  <a:pt x="926647" y="961257"/>
                </a:cubicBezTo>
                <a:cubicBezTo>
                  <a:pt x="918648" y="961257"/>
                  <a:pt x="912150" y="954765"/>
                  <a:pt x="912150" y="946760"/>
                </a:cubicBezTo>
                <a:cubicBezTo>
                  <a:pt x="912150" y="938754"/>
                  <a:pt x="918648" y="932262"/>
                  <a:pt x="926647" y="932262"/>
                </a:cubicBezTo>
                <a:close/>
                <a:moveTo>
                  <a:pt x="988048" y="931751"/>
                </a:moveTo>
                <a:cubicBezTo>
                  <a:pt x="988168" y="931749"/>
                  <a:pt x="988270" y="931749"/>
                  <a:pt x="988390" y="931751"/>
                </a:cubicBezTo>
                <a:cubicBezTo>
                  <a:pt x="996593" y="931846"/>
                  <a:pt x="1003160" y="938565"/>
                  <a:pt x="1003058" y="946760"/>
                </a:cubicBezTo>
                <a:cubicBezTo>
                  <a:pt x="1003058" y="946817"/>
                  <a:pt x="1003058" y="946874"/>
                  <a:pt x="1003058" y="946931"/>
                </a:cubicBezTo>
                <a:cubicBezTo>
                  <a:pt x="1002956" y="955126"/>
                  <a:pt x="996235" y="961691"/>
                  <a:pt x="988048" y="961599"/>
                </a:cubicBezTo>
                <a:cubicBezTo>
                  <a:pt x="979827" y="961599"/>
                  <a:pt x="973124" y="954982"/>
                  <a:pt x="973040" y="946760"/>
                </a:cubicBezTo>
                <a:cubicBezTo>
                  <a:pt x="973040" y="938471"/>
                  <a:pt x="979759" y="931751"/>
                  <a:pt x="988048" y="931751"/>
                </a:cubicBezTo>
                <a:close/>
                <a:moveTo>
                  <a:pt x="1049816" y="930934"/>
                </a:moveTo>
                <a:cubicBezTo>
                  <a:pt x="1058483" y="930934"/>
                  <a:pt x="1065508" y="937959"/>
                  <a:pt x="1065508" y="946625"/>
                </a:cubicBezTo>
                <a:cubicBezTo>
                  <a:pt x="1065508" y="955292"/>
                  <a:pt x="1058483" y="962317"/>
                  <a:pt x="1049816" y="962317"/>
                </a:cubicBezTo>
                <a:cubicBezTo>
                  <a:pt x="1041150" y="962317"/>
                  <a:pt x="1034125" y="955290"/>
                  <a:pt x="1034125" y="946625"/>
                </a:cubicBezTo>
                <a:cubicBezTo>
                  <a:pt x="1034125" y="937959"/>
                  <a:pt x="1041150" y="930934"/>
                  <a:pt x="1049816" y="930934"/>
                </a:cubicBezTo>
                <a:close/>
                <a:moveTo>
                  <a:pt x="1110851" y="930558"/>
                </a:moveTo>
                <a:cubicBezTo>
                  <a:pt x="1110970" y="930556"/>
                  <a:pt x="1111073" y="930556"/>
                  <a:pt x="1111192" y="930558"/>
                </a:cubicBezTo>
                <a:cubicBezTo>
                  <a:pt x="1120044" y="930652"/>
                  <a:pt x="1127156" y="937907"/>
                  <a:pt x="1127054" y="946761"/>
                </a:cubicBezTo>
                <a:cubicBezTo>
                  <a:pt x="1127054" y="946819"/>
                  <a:pt x="1127054" y="946874"/>
                  <a:pt x="1127054" y="946932"/>
                </a:cubicBezTo>
                <a:cubicBezTo>
                  <a:pt x="1126952" y="955786"/>
                  <a:pt x="1119703" y="962886"/>
                  <a:pt x="1110851" y="962792"/>
                </a:cubicBezTo>
                <a:cubicBezTo>
                  <a:pt x="1102152" y="962371"/>
                  <a:pt x="1095160" y="955459"/>
                  <a:pt x="1094648" y="946761"/>
                </a:cubicBezTo>
                <a:cubicBezTo>
                  <a:pt x="1095074" y="937995"/>
                  <a:pt x="1102084" y="930986"/>
                  <a:pt x="1110851" y="930558"/>
                </a:cubicBezTo>
                <a:close/>
                <a:moveTo>
                  <a:pt x="1172252" y="930045"/>
                </a:moveTo>
                <a:cubicBezTo>
                  <a:pt x="1181667" y="930045"/>
                  <a:pt x="1189308" y="937680"/>
                  <a:pt x="1189308" y="947101"/>
                </a:cubicBezTo>
                <a:cubicBezTo>
                  <a:pt x="1189308" y="956521"/>
                  <a:pt x="1181667" y="964156"/>
                  <a:pt x="1172252" y="964156"/>
                </a:cubicBezTo>
                <a:cubicBezTo>
                  <a:pt x="1162838" y="964156"/>
                  <a:pt x="1155197" y="956521"/>
                  <a:pt x="1155197" y="947101"/>
                </a:cubicBezTo>
                <a:cubicBezTo>
                  <a:pt x="1155197" y="937680"/>
                  <a:pt x="1162838" y="930045"/>
                  <a:pt x="1172252" y="930045"/>
                </a:cubicBezTo>
                <a:close/>
                <a:moveTo>
                  <a:pt x="1233653" y="929533"/>
                </a:moveTo>
                <a:cubicBezTo>
                  <a:pt x="1243068" y="929533"/>
                  <a:pt x="1250709" y="937169"/>
                  <a:pt x="1250709" y="946589"/>
                </a:cubicBezTo>
                <a:cubicBezTo>
                  <a:pt x="1250709" y="956008"/>
                  <a:pt x="1243068" y="963644"/>
                  <a:pt x="1233653" y="963644"/>
                </a:cubicBezTo>
                <a:cubicBezTo>
                  <a:pt x="1224239" y="963644"/>
                  <a:pt x="1216598" y="956008"/>
                  <a:pt x="1216598" y="946589"/>
                </a:cubicBezTo>
                <a:cubicBezTo>
                  <a:pt x="1216598" y="937169"/>
                  <a:pt x="1224239" y="929533"/>
                  <a:pt x="1233653" y="929533"/>
                </a:cubicBezTo>
                <a:close/>
                <a:moveTo>
                  <a:pt x="1971151" y="929364"/>
                </a:moveTo>
                <a:cubicBezTo>
                  <a:pt x="1980566" y="929364"/>
                  <a:pt x="1988207" y="936999"/>
                  <a:pt x="1988207" y="946418"/>
                </a:cubicBezTo>
                <a:cubicBezTo>
                  <a:pt x="1988207" y="955838"/>
                  <a:pt x="1980566" y="963474"/>
                  <a:pt x="1971151" y="963474"/>
                </a:cubicBezTo>
                <a:cubicBezTo>
                  <a:pt x="1961737" y="963474"/>
                  <a:pt x="1954096" y="955838"/>
                  <a:pt x="1954096" y="946418"/>
                </a:cubicBezTo>
                <a:cubicBezTo>
                  <a:pt x="1954096" y="936999"/>
                  <a:pt x="1961737" y="929364"/>
                  <a:pt x="1971151" y="929364"/>
                </a:cubicBezTo>
                <a:close/>
                <a:moveTo>
                  <a:pt x="1295421" y="928888"/>
                </a:moveTo>
                <a:cubicBezTo>
                  <a:pt x="1305218" y="928888"/>
                  <a:pt x="1313159" y="936830"/>
                  <a:pt x="1313159" y="946625"/>
                </a:cubicBezTo>
                <a:cubicBezTo>
                  <a:pt x="1313159" y="956422"/>
                  <a:pt x="1305218" y="964363"/>
                  <a:pt x="1295421" y="964363"/>
                </a:cubicBezTo>
                <a:cubicBezTo>
                  <a:pt x="1285625" y="964363"/>
                  <a:pt x="1277683" y="956422"/>
                  <a:pt x="1277683" y="946625"/>
                </a:cubicBezTo>
                <a:cubicBezTo>
                  <a:pt x="1277683" y="936830"/>
                  <a:pt x="1285625" y="928888"/>
                  <a:pt x="1295421" y="928888"/>
                </a:cubicBezTo>
                <a:close/>
                <a:moveTo>
                  <a:pt x="1479259" y="928510"/>
                </a:moveTo>
                <a:cubicBezTo>
                  <a:pt x="1489714" y="928510"/>
                  <a:pt x="1498191" y="936986"/>
                  <a:pt x="1498191" y="947443"/>
                </a:cubicBezTo>
                <a:cubicBezTo>
                  <a:pt x="1498106" y="957831"/>
                  <a:pt x="1489646" y="966203"/>
                  <a:pt x="1479259" y="966203"/>
                </a:cubicBezTo>
                <a:cubicBezTo>
                  <a:pt x="1468872" y="966203"/>
                  <a:pt x="1460429" y="957831"/>
                  <a:pt x="1460327" y="947443"/>
                </a:cubicBezTo>
                <a:cubicBezTo>
                  <a:pt x="1460327" y="936986"/>
                  <a:pt x="1468804" y="928510"/>
                  <a:pt x="1479259" y="928510"/>
                </a:cubicBezTo>
                <a:close/>
                <a:moveTo>
                  <a:pt x="1417857" y="928510"/>
                </a:moveTo>
                <a:cubicBezTo>
                  <a:pt x="1428125" y="928510"/>
                  <a:pt x="1436448" y="936834"/>
                  <a:pt x="1436448" y="947101"/>
                </a:cubicBezTo>
                <a:cubicBezTo>
                  <a:pt x="1436448" y="947158"/>
                  <a:pt x="1436448" y="947216"/>
                  <a:pt x="1436448" y="947271"/>
                </a:cubicBezTo>
                <a:cubicBezTo>
                  <a:pt x="1436346" y="957445"/>
                  <a:pt x="1428023" y="965615"/>
                  <a:pt x="1417857" y="965521"/>
                </a:cubicBezTo>
                <a:cubicBezTo>
                  <a:pt x="1417806" y="965521"/>
                  <a:pt x="1417738" y="965521"/>
                  <a:pt x="1417687" y="965521"/>
                </a:cubicBezTo>
                <a:cubicBezTo>
                  <a:pt x="1407505" y="965521"/>
                  <a:pt x="1399267" y="957274"/>
                  <a:pt x="1399267" y="947101"/>
                </a:cubicBezTo>
                <a:cubicBezTo>
                  <a:pt x="1399267" y="936834"/>
                  <a:pt x="1407590" y="928510"/>
                  <a:pt x="1417857" y="928510"/>
                </a:cubicBezTo>
                <a:close/>
                <a:moveTo>
                  <a:pt x="1357139" y="928510"/>
                </a:moveTo>
                <a:cubicBezTo>
                  <a:pt x="1366826" y="928971"/>
                  <a:pt x="1374382" y="937061"/>
                  <a:pt x="1374195" y="946760"/>
                </a:cubicBezTo>
                <a:cubicBezTo>
                  <a:pt x="1374212" y="956326"/>
                  <a:pt x="1366690" y="964214"/>
                  <a:pt x="1357139" y="964668"/>
                </a:cubicBezTo>
                <a:cubicBezTo>
                  <a:pt x="1347161" y="964668"/>
                  <a:pt x="1339060" y="956574"/>
                  <a:pt x="1339060" y="946590"/>
                </a:cubicBezTo>
                <a:cubicBezTo>
                  <a:pt x="1339060" y="936605"/>
                  <a:pt x="1347161" y="928510"/>
                  <a:pt x="1357139" y="928510"/>
                </a:cubicBezTo>
                <a:close/>
                <a:moveTo>
                  <a:pt x="1540660" y="927487"/>
                </a:moveTo>
                <a:cubicBezTo>
                  <a:pt x="1540779" y="927485"/>
                  <a:pt x="1540882" y="927485"/>
                  <a:pt x="1541001" y="927487"/>
                </a:cubicBezTo>
                <a:cubicBezTo>
                  <a:pt x="1551558" y="927581"/>
                  <a:pt x="1560035" y="936211"/>
                  <a:pt x="1559933" y="946760"/>
                </a:cubicBezTo>
                <a:cubicBezTo>
                  <a:pt x="1559933" y="946816"/>
                  <a:pt x="1559933" y="946874"/>
                  <a:pt x="1559933" y="946929"/>
                </a:cubicBezTo>
                <a:cubicBezTo>
                  <a:pt x="1559831" y="957480"/>
                  <a:pt x="1551217" y="965955"/>
                  <a:pt x="1540660" y="965862"/>
                </a:cubicBezTo>
                <a:cubicBezTo>
                  <a:pt x="1530085" y="965862"/>
                  <a:pt x="1521472" y="957337"/>
                  <a:pt x="1521387" y="946760"/>
                </a:cubicBezTo>
                <a:cubicBezTo>
                  <a:pt x="1521387" y="936115"/>
                  <a:pt x="1530017" y="927487"/>
                  <a:pt x="1540660" y="927487"/>
                </a:cubicBezTo>
                <a:close/>
                <a:moveTo>
                  <a:pt x="1602061" y="927316"/>
                </a:moveTo>
                <a:cubicBezTo>
                  <a:pt x="1612806" y="927316"/>
                  <a:pt x="1621505" y="936022"/>
                  <a:pt x="1621505" y="946760"/>
                </a:cubicBezTo>
                <a:cubicBezTo>
                  <a:pt x="1621505" y="946817"/>
                  <a:pt x="1621505" y="946874"/>
                  <a:pt x="1621505" y="946930"/>
                </a:cubicBezTo>
                <a:cubicBezTo>
                  <a:pt x="1621402" y="957574"/>
                  <a:pt x="1612704" y="966126"/>
                  <a:pt x="1602061" y="966033"/>
                </a:cubicBezTo>
                <a:cubicBezTo>
                  <a:pt x="1602010" y="966033"/>
                  <a:pt x="1601942" y="966033"/>
                  <a:pt x="1601891" y="966033"/>
                </a:cubicBezTo>
                <a:cubicBezTo>
                  <a:pt x="1591248" y="966033"/>
                  <a:pt x="1582618" y="957404"/>
                  <a:pt x="1582618" y="946760"/>
                </a:cubicBezTo>
                <a:cubicBezTo>
                  <a:pt x="1582618" y="936022"/>
                  <a:pt x="1591316" y="927316"/>
                  <a:pt x="1602061" y="927316"/>
                </a:cubicBezTo>
                <a:close/>
                <a:moveTo>
                  <a:pt x="1664144" y="926975"/>
                </a:moveTo>
                <a:cubicBezTo>
                  <a:pt x="1675077" y="926975"/>
                  <a:pt x="1683929" y="935834"/>
                  <a:pt x="1683929" y="946760"/>
                </a:cubicBezTo>
                <a:cubicBezTo>
                  <a:pt x="1683929" y="946817"/>
                  <a:pt x="1683929" y="946874"/>
                  <a:pt x="1683929" y="946930"/>
                </a:cubicBezTo>
                <a:cubicBezTo>
                  <a:pt x="1683827" y="957762"/>
                  <a:pt x="1674975" y="966467"/>
                  <a:pt x="1664144" y="966374"/>
                </a:cubicBezTo>
                <a:cubicBezTo>
                  <a:pt x="1664093" y="966374"/>
                  <a:pt x="1664025" y="966374"/>
                  <a:pt x="1663974" y="966374"/>
                </a:cubicBezTo>
                <a:cubicBezTo>
                  <a:pt x="1653144" y="966374"/>
                  <a:pt x="1644360" y="957592"/>
                  <a:pt x="1644360" y="946760"/>
                </a:cubicBezTo>
                <a:cubicBezTo>
                  <a:pt x="1644360" y="935834"/>
                  <a:pt x="1653212" y="926975"/>
                  <a:pt x="1664144" y="926975"/>
                </a:cubicBezTo>
                <a:close/>
                <a:moveTo>
                  <a:pt x="1724863" y="926804"/>
                </a:moveTo>
                <a:cubicBezTo>
                  <a:pt x="1735882" y="926804"/>
                  <a:pt x="1744819" y="935738"/>
                  <a:pt x="1744819" y="946760"/>
                </a:cubicBezTo>
                <a:cubicBezTo>
                  <a:pt x="1744819" y="946816"/>
                  <a:pt x="1744819" y="946874"/>
                  <a:pt x="1744819" y="946929"/>
                </a:cubicBezTo>
                <a:cubicBezTo>
                  <a:pt x="1744717" y="957857"/>
                  <a:pt x="1735796" y="966637"/>
                  <a:pt x="1724863" y="966544"/>
                </a:cubicBezTo>
                <a:cubicBezTo>
                  <a:pt x="1713931" y="966544"/>
                  <a:pt x="1705079" y="957686"/>
                  <a:pt x="1705079" y="946760"/>
                </a:cubicBezTo>
                <a:cubicBezTo>
                  <a:pt x="1705079" y="946704"/>
                  <a:pt x="1705079" y="946645"/>
                  <a:pt x="1705079" y="946589"/>
                </a:cubicBezTo>
                <a:cubicBezTo>
                  <a:pt x="1705079" y="935661"/>
                  <a:pt x="1713931" y="926804"/>
                  <a:pt x="1724863" y="926804"/>
                </a:cubicBezTo>
                <a:close/>
                <a:moveTo>
                  <a:pt x="1909067" y="926634"/>
                </a:moveTo>
                <a:cubicBezTo>
                  <a:pt x="1920188" y="926634"/>
                  <a:pt x="1929194" y="935645"/>
                  <a:pt x="1929194" y="946760"/>
                </a:cubicBezTo>
                <a:cubicBezTo>
                  <a:pt x="1929194" y="946817"/>
                  <a:pt x="1929194" y="946874"/>
                  <a:pt x="1929194" y="946930"/>
                </a:cubicBezTo>
                <a:cubicBezTo>
                  <a:pt x="1929091" y="957951"/>
                  <a:pt x="1920086" y="966809"/>
                  <a:pt x="1909067" y="966715"/>
                </a:cubicBezTo>
                <a:cubicBezTo>
                  <a:pt x="1909016" y="966715"/>
                  <a:pt x="1908948" y="966715"/>
                  <a:pt x="1908897" y="966715"/>
                </a:cubicBezTo>
                <a:cubicBezTo>
                  <a:pt x="1897879" y="966715"/>
                  <a:pt x="1888942" y="957781"/>
                  <a:pt x="1888942" y="946760"/>
                </a:cubicBezTo>
                <a:cubicBezTo>
                  <a:pt x="1888942" y="935645"/>
                  <a:pt x="1897947" y="926634"/>
                  <a:pt x="1909067" y="926634"/>
                </a:cubicBezTo>
                <a:close/>
                <a:moveTo>
                  <a:pt x="1847667" y="926634"/>
                </a:moveTo>
                <a:cubicBezTo>
                  <a:pt x="1858787" y="926634"/>
                  <a:pt x="1867793" y="935645"/>
                  <a:pt x="1867793" y="946760"/>
                </a:cubicBezTo>
                <a:cubicBezTo>
                  <a:pt x="1867793" y="946817"/>
                  <a:pt x="1867793" y="946874"/>
                  <a:pt x="1867793" y="946930"/>
                </a:cubicBezTo>
                <a:cubicBezTo>
                  <a:pt x="1867690" y="957951"/>
                  <a:pt x="1858685" y="966809"/>
                  <a:pt x="1847667" y="966715"/>
                </a:cubicBezTo>
                <a:cubicBezTo>
                  <a:pt x="1847615" y="966715"/>
                  <a:pt x="1847547" y="966715"/>
                  <a:pt x="1847496" y="966715"/>
                </a:cubicBezTo>
                <a:cubicBezTo>
                  <a:pt x="1836478" y="966715"/>
                  <a:pt x="1827541" y="957781"/>
                  <a:pt x="1827541" y="946760"/>
                </a:cubicBezTo>
                <a:cubicBezTo>
                  <a:pt x="1827541" y="935645"/>
                  <a:pt x="1836546" y="926634"/>
                  <a:pt x="1847667" y="926634"/>
                </a:cubicBezTo>
                <a:close/>
                <a:moveTo>
                  <a:pt x="1786606" y="926630"/>
                </a:moveTo>
                <a:cubicBezTo>
                  <a:pt x="1797727" y="926632"/>
                  <a:pt x="1806732" y="935644"/>
                  <a:pt x="1806732" y="946760"/>
                </a:cubicBezTo>
                <a:cubicBezTo>
                  <a:pt x="1806732" y="946816"/>
                  <a:pt x="1806732" y="946874"/>
                  <a:pt x="1806732" y="946929"/>
                </a:cubicBezTo>
                <a:cubicBezTo>
                  <a:pt x="1806630" y="957951"/>
                  <a:pt x="1797624" y="966808"/>
                  <a:pt x="1786606" y="966714"/>
                </a:cubicBezTo>
                <a:cubicBezTo>
                  <a:pt x="1786555" y="966714"/>
                  <a:pt x="1786487" y="966714"/>
                  <a:pt x="1786436" y="966714"/>
                </a:cubicBezTo>
                <a:cubicBezTo>
                  <a:pt x="1775418" y="966714"/>
                  <a:pt x="1766481" y="957780"/>
                  <a:pt x="1766481" y="946760"/>
                </a:cubicBezTo>
                <a:cubicBezTo>
                  <a:pt x="1766481" y="935776"/>
                  <a:pt x="1775281" y="926820"/>
                  <a:pt x="1786265" y="926634"/>
                </a:cubicBezTo>
                <a:cubicBezTo>
                  <a:pt x="1786385" y="926632"/>
                  <a:pt x="1786487" y="926630"/>
                  <a:pt x="1786606" y="926630"/>
                </a:cubicBezTo>
                <a:close/>
                <a:moveTo>
                  <a:pt x="5629" y="881778"/>
                </a:moveTo>
                <a:cubicBezTo>
                  <a:pt x="7607" y="881778"/>
                  <a:pt x="9210" y="883382"/>
                  <a:pt x="9210" y="885359"/>
                </a:cubicBezTo>
                <a:cubicBezTo>
                  <a:pt x="9210" y="887338"/>
                  <a:pt x="7607" y="888942"/>
                  <a:pt x="5629" y="888942"/>
                </a:cubicBezTo>
                <a:cubicBezTo>
                  <a:pt x="3684" y="888854"/>
                  <a:pt x="2132" y="887301"/>
                  <a:pt x="2047" y="885359"/>
                </a:cubicBezTo>
                <a:cubicBezTo>
                  <a:pt x="2047" y="883382"/>
                  <a:pt x="3650" y="881778"/>
                  <a:pt x="5629" y="881778"/>
                </a:cubicBezTo>
                <a:close/>
                <a:moveTo>
                  <a:pt x="67029" y="880242"/>
                </a:moveTo>
                <a:cubicBezTo>
                  <a:pt x="67149" y="880239"/>
                  <a:pt x="67268" y="880239"/>
                  <a:pt x="67371" y="880242"/>
                </a:cubicBezTo>
                <a:cubicBezTo>
                  <a:pt x="70100" y="880339"/>
                  <a:pt x="72248" y="882629"/>
                  <a:pt x="72146" y="885359"/>
                </a:cubicBezTo>
                <a:cubicBezTo>
                  <a:pt x="72146" y="888185"/>
                  <a:pt x="69861" y="890476"/>
                  <a:pt x="67029" y="890476"/>
                </a:cubicBezTo>
                <a:cubicBezTo>
                  <a:pt x="64249" y="890388"/>
                  <a:pt x="61998" y="888148"/>
                  <a:pt x="61913" y="885359"/>
                </a:cubicBezTo>
                <a:cubicBezTo>
                  <a:pt x="61913" y="882533"/>
                  <a:pt x="64198" y="880242"/>
                  <a:pt x="67029" y="880242"/>
                </a:cubicBezTo>
                <a:close/>
                <a:moveTo>
                  <a:pt x="129113" y="879389"/>
                </a:moveTo>
                <a:cubicBezTo>
                  <a:pt x="129232" y="879387"/>
                  <a:pt x="129352" y="879387"/>
                  <a:pt x="129454" y="879389"/>
                </a:cubicBezTo>
                <a:cubicBezTo>
                  <a:pt x="132661" y="879486"/>
                  <a:pt x="135185" y="882158"/>
                  <a:pt x="135083" y="885359"/>
                </a:cubicBezTo>
                <a:cubicBezTo>
                  <a:pt x="135083" y="888656"/>
                  <a:pt x="132405" y="891328"/>
                  <a:pt x="129113" y="891328"/>
                </a:cubicBezTo>
                <a:cubicBezTo>
                  <a:pt x="125822" y="891328"/>
                  <a:pt x="123144" y="888656"/>
                  <a:pt x="123144" y="885359"/>
                </a:cubicBezTo>
                <a:cubicBezTo>
                  <a:pt x="123144" y="882063"/>
                  <a:pt x="125822" y="879389"/>
                  <a:pt x="129113" y="879389"/>
                </a:cubicBezTo>
                <a:close/>
                <a:moveTo>
                  <a:pt x="189832" y="878708"/>
                </a:moveTo>
                <a:cubicBezTo>
                  <a:pt x="189951" y="878705"/>
                  <a:pt x="190071" y="878705"/>
                  <a:pt x="190173" y="878708"/>
                </a:cubicBezTo>
                <a:cubicBezTo>
                  <a:pt x="193755" y="878803"/>
                  <a:pt x="196586" y="881780"/>
                  <a:pt x="196484" y="885359"/>
                </a:cubicBezTo>
                <a:cubicBezTo>
                  <a:pt x="196484" y="889034"/>
                  <a:pt x="193499" y="892011"/>
                  <a:pt x="189832" y="892011"/>
                </a:cubicBezTo>
                <a:cubicBezTo>
                  <a:pt x="186199" y="891921"/>
                  <a:pt x="183265" y="888996"/>
                  <a:pt x="183181" y="885359"/>
                </a:cubicBezTo>
                <a:cubicBezTo>
                  <a:pt x="183181" y="881686"/>
                  <a:pt x="186165" y="878708"/>
                  <a:pt x="189832" y="878708"/>
                </a:cubicBezTo>
                <a:close/>
                <a:moveTo>
                  <a:pt x="312635" y="877343"/>
                </a:moveTo>
                <a:cubicBezTo>
                  <a:pt x="312754" y="877342"/>
                  <a:pt x="312856" y="877342"/>
                  <a:pt x="312976" y="877343"/>
                </a:cubicBezTo>
                <a:cubicBezTo>
                  <a:pt x="317410" y="877439"/>
                  <a:pt x="320924" y="881103"/>
                  <a:pt x="320821" y="885530"/>
                </a:cubicBezTo>
                <a:cubicBezTo>
                  <a:pt x="320821" y="890052"/>
                  <a:pt x="317154" y="893716"/>
                  <a:pt x="312635" y="893716"/>
                </a:cubicBezTo>
                <a:cubicBezTo>
                  <a:pt x="308149" y="893627"/>
                  <a:pt x="304533" y="890013"/>
                  <a:pt x="304448" y="885530"/>
                </a:cubicBezTo>
                <a:cubicBezTo>
                  <a:pt x="304448" y="881009"/>
                  <a:pt x="308115" y="877343"/>
                  <a:pt x="312635" y="877343"/>
                </a:cubicBezTo>
                <a:close/>
                <a:moveTo>
                  <a:pt x="251233" y="877343"/>
                </a:moveTo>
                <a:cubicBezTo>
                  <a:pt x="255276" y="877343"/>
                  <a:pt x="258567" y="880627"/>
                  <a:pt x="258567" y="884676"/>
                </a:cubicBezTo>
                <a:cubicBezTo>
                  <a:pt x="258567" y="888727"/>
                  <a:pt x="255276" y="892011"/>
                  <a:pt x="251233" y="892011"/>
                </a:cubicBezTo>
                <a:cubicBezTo>
                  <a:pt x="247225" y="891921"/>
                  <a:pt x="243984" y="888691"/>
                  <a:pt x="243900" y="884676"/>
                </a:cubicBezTo>
                <a:cubicBezTo>
                  <a:pt x="243900" y="880627"/>
                  <a:pt x="247191" y="877343"/>
                  <a:pt x="251233" y="877343"/>
                </a:cubicBezTo>
                <a:close/>
                <a:moveTo>
                  <a:pt x="374402" y="876357"/>
                </a:moveTo>
                <a:cubicBezTo>
                  <a:pt x="379300" y="876357"/>
                  <a:pt x="383271" y="880327"/>
                  <a:pt x="383271" y="885226"/>
                </a:cubicBezTo>
                <a:cubicBezTo>
                  <a:pt x="383271" y="890124"/>
                  <a:pt x="379300" y="894095"/>
                  <a:pt x="374402" y="894095"/>
                </a:cubicBezTo>
                <a:cubicBezTo>
                  <a:pt x="369504" y="894095"/>
                  <a:pt x="365533" y="890124"/>
                  <a:pt x="365533" y="885226"/>
                </a:cubicBezTo>
                <a:cubicBezTo>
                  <a:pt x="365533" y="880327"/>
                  <a:pt x="369504" y="876357"/>
                  <a:pt x="374402" y="876357"/>
                </a:cubicBezTo>
                <a:close/>
                <a:moveTo>
                  <a:pt x="436120" y="875808"/>
                </a:moveTo>
                <a:cubicBezTo>
                  <a:pt x="441203" y="875802"/>
                  <a:pt x="445398" y="879774"/>
                  <a:pt x="445671" y="884848"/>
                </a:cubicBezTo>
                <a:cubicBezTo>
                  <a:pt x="445671" y="890123"/>
                  <a:pt x="441390" y="894399"/>
                  <a:pt x="436120" y="894399"/>
                </a:cubicBezTo>
                <a:cubicBezTo>
                  <a:pt x="431037" y="894405"/>
                  <a:pt x="426841" y="890434"/>
                  <a:pt x="426569" y="885359"/>
                </a:cubicBezTo>
                <a:cubicBezTo>
                  <a:pt x="426569" y="880083"/>
                  <a:pt x="430850" y="875808"/>
                  <a:pt x="436120" y="875808"/>
                </a:cubicBezTo>
                <a:close/>
                <a:moveTo>
                  <a:pt x="496838" y="875126"/>
                </a:moveTo>
                <a:cubicBezTo>
                  <a:pt x="502484" y="875126"/>
                  <a:pt x="507072" y="879708"/>
                  <a:pt x="507072" y="885359"/>
                </a:cubicBezTo>
                <a:cubicBezTo>
                  <a:pt x="507072" y="891012"/>
                  <a:pt x="502484" y="895593"/>
                  <a:pt x="496838" y="895593"/>
                </a:cubicBezTo>
                <a:cubicBezTo>
                  <a:pt x="491193" y="895593"/>
                  <a:pt x="486605" y="891012"/>
                  <a:pt x="486605" y="885359"/>
                </a:cubicBezTo>
                <a:cubicBezTo>
                  <a:pt x="486605" y="879708"/>
                  <a:pt x="491193" y="875126"/>
                  <a:pt x="496838" y="875126"/>
                </a:cubicBezTo>
                <a:close/>
                <a:moveTo>
                  <a:pt x="558240" y="874273"/>
                </a:moveTo>
                <a:cubicBezTo>
                  <a:pt x="564363" y="874273"/>
                  <a:pt x="569326" y="879237"/>
                  <a:pt x="569326" y="885359"/>
                </a:cubicBezTo>
                <a:cubicBezTo>
                  <a:pt x="569241" y="891444"/>
                  <a:pt x="564329" y="896354"/>
                  <a:pt x="558240" y="896446"/>
                </a:cubicBezTo>
                <a:cubicBezTo>
                  <a:pt x="552151" y="896354"/>
                  <a:pt x="547239" y="891444"/>
                  <a:pt x="547154" y="885359"/>
                </a:cubicBezTo>
                <a:cubicBezTo>
                  <a:pt x="547154" y="879237"/>
                  <a:pt x="552117" y="874273"/>
                  <a:pt x="558240" y="874273"/>
                </a:cubicBezTo>
                <a:close/>
                <a:moveTo>
                  <a:pt x="619641" y="873591"/>
                </a:moveTo>
                <a:cubicBezTo>
                  <a:pt x="626139" y="873591"/>
                  <a:pt x="631410" y="878859"/>
                  <a:pt x="631410" y="885359"/>
                </a:cubicBezTo>
                <a:cubicBezTo>
                  <a:pt x="631410" y="891859"/>
                  <a:pt x="626139" y="897129"/>
                  <a:pt x="619641" y="897129"/>
                </a:cubicBezTo>
                <a:cubicBezTo>
                  <a:pt x="613143" y="897129"/>
                  <a:pt x="607873" y="891859"/>
                  <a:pt x="607873" y="885359"/>
                </a:cubicBezTo>
                <a:cubicBezTo>
                  <a:pt x="607873" y="878859"/>
                  <a:pt x="613143" y="873591"/>
                  <a:pt x="619641" y="873591"/>
                </a:cubicBezTo>
                <a:close/>
                <a:moveTo>
                  <a:pt x="681042" y="872910"/>
                </a:moveTo>
                <a:cubicBezTo>
                  <a:pt x="681162" y="872907"/>
                  <a:pt x="681264" y="872907"/>
                  <a:pt x="681383" y="872910"/>
                </a:cubicBezTo>
                <a:cubicBezTo>
                  <a:pt x="688172" y="873005"/>
                  <a:pt x="693596" y="878578"/>
                  <a:pt x="693493" y="885359"/>
                </a:cubicBezTo>
                <a:cubicBezTo>
                  <a:pt x="693493" y="892236"/>
                  <a:pt x="687916" y="897810"/>
                  <a:pt x="681042" y="897810"/>
                </a:cubicBezTo>
                <a:cubicBezTo>
                  <a:pt x="674169" y="897810"/>
                  <a:pt x="668592" y="892236"/>
                  <a:pt x="668592" y="885359"/>
                </a:cubicBezTo>
                <a:cubicBezTo>
                  <a:pt x="668592" y="878483"/>
                  <a:pt x="674169" y="872910"/>
                  <a:pt x="681042" y="872910"/>
                </a:cubicBezTo>
                <a:close/>
                <a:moveTo>
                  <a:pt x="743125" y="872227"/>
                </a:moveTo>
                <a:cubicBezTo>
                  <a:pt x="743245" y="872225"/>
                  <a:pt x="743347" y="872225"/>
                  <a:pt x="743466" y="872227"/>
                </a:cubicBezTo>
                <a:cubicBezTo>
                  <a:pt x="750630" y="872322"/>
                  <a:pt x="756361" y="878200"/>
                  <a:pt x="756258" y="885359"/>
                </a:cubicBezTo>
                <a:cubicBezTo>
                  <a:pt x="756258" y="892612"/>
                  <a:pt x="750374" y="898493"/>
                  <a:pt x="743125" y="898493"/>
                </a:cubicBezTo>
                <a:cubicBezTo>
                  <a:pt x="735911" y="898400"/>
                  <a:pt x="730077" y="892573"/>
                  <a:pt x="729993" y="885359"/>
                </a:cubicBezTo>
                <a:cubicBezTo>
                  <a:pt x="729993" y="878106"/>
                  <a:pt x="735877" y="872227"/>
                  <a:pt x="743125" y="872227"/>
                </a:cubicBezTo>
                <a:close/>
                <a:moveTo>
                  <a:pt x="804211" y="871410"/>
                </a:moveTo>
                <a:cubicBezTo>
                  <a:pt x="811841" y="871410"/>
                  <a:pt x="818027" y="877594"/>
                  <a:pt x="818027" y="885225"/>
                </a:cubicBezTo>
                <a:cubicBezTo>
                  <a:pt x="818027" y="892855"/>
                  <a:pt x="811841" y="899041"/>
                  <a:pt x="804211" y="899041"/>
                </a:cubicBezTo>
                <a:cubicBezTo>
                  <a:pt x="796581" y="899041"/>
                  <a:pt x="790396" y="892855"/>
                  <a:pt x="790396" y="885225"/>
                </a:cubicBezTo>
                <a:cubicBezTo>
                  <a:pt x="790396" y="877594"/>
                  <a:pt x="796581" y="871410"/>
                  <a:pt x="804211" y="871410"/>
                </a:cubicBezTo>
                <a:close/>
                <a:moveTo>
                  <a:pt x="865246" y="871033"/>
                </a:moveTo>
                <a:cubicBezTo>
                  <a:pt x="865366" y="871031"/>
                  <a:pt x="865468" y="871031"/>
                  <a:pt x="865587" y="871033"/>
                </a:cubicBezTo>
                <a:cubicBezTo>
                  <a:pt x="873399" y="871128"/>
                  <a:pt x="879676" y="877541"/>
                  <a:pt x="879573" y="885359"/>
                </a:cubicBezTo>
                <a:cubicBezTo>
                  <a:pt x="879573" y="893271"/>
                  <a:pt x="873160" y="899687"/>
                  <a:pt x="865246" y="899687"/>
                </a:cubicBezTo>
                <a:cubicBezTo>
                  <a:pt x="857367" y="899595"/>
                  <a:pt x="851005" y="893234"/>
                  <a:pt x="850920" y="885359"/>
                </a:cubicBezTo>
                <a:cubicBezTo>
                  <a:pt x="850920" y="877448"/>
                  <a:pt x="857333" y="871033"/>
                  <a:pt x="865246" y="871033"/>
                </a:cubicBezTo>
                <a:close/>
                <a:moveTo>
                  <a:pt x="926648" y="870351"/>
                </a:moveTo>
                <a:cubicBezTo>
                  <a:pt x="926767" y="870349"/>
                  <a:pt x="926870" y="870349"/>
                  <a:pt x="926989" y="870351"/>
                </a:cubicBezTo>
                <a:cubicBezTo>
                  <a:pt x="935192" y="870446"/>
                  <a:pt x="941759" y="877164"/>
                  <a:pt x="941657" y="885359"/>
                </a:cubicBezTo>
                <a:cubicBezTo>
                  <a:pt x="941657" y="885418"/>
                  <a:pt x="941657" y="885474"/>
                  <a:pt x="941657" y="885531"/>
                </a:cubicBezTo>
                <a:cubicBezTo>
                  <a:pt x="941555" y="893726"/>
                  <a:pt x="934834" y="900291"/>
                  <a:pt x="926648" y="900199"/>
                </a:cubicBezTo>
                <a:cubicBezTo>
                  <a:pt x="918427" y="900199"/>
                  <a:pt x="911724" y="893583"/>
                  <a:pt x="911639" y="885359"/>
                </a:cubicBezTo>
                <a:cubicBezTo>
                  <a:pt x="911639" y="877071"/>
                  <a:pt x="918358" y="870351"/>
                  <a:pt x="926648" y="870351"/>
                </a:cubicBezTo>
                <a:close/>
                <a:moveTo>
                  <a:pt x="988415" y="869535"/>
                </a:moveTo>
                <a:cubicBezTo>
                  <a:pt x="997082" y="869535"/>
                  <a:pt x="1004107" y="876559"/>
                  <a:pt x="1004107" y="885225"/>
                </a:cubicBezTo>
                <a:cubicBezTo>
                  <a:pt x="1004107" y="893891"/>
                  <a:pt x="997082" y="900917"/>
                  <a:pt x="988415" y="900917"/>
                </a:cubicBezTo>
                <a:cubicBezTo>
                  <a:pt x="979749" y="900917"/>
                  <a:pt x="972724" y="893891"/>
                  <a:pt x="972724" y="885225"/>
                </a:cubicBezTo>
                <a:cubicBezTo>
                  <a:pt x="972724" y="876559"/>
                  <a:pt x="979749" y="869535"/>
                  <a:pt x="988415" y="869535"/>
                </a:cubicBezTo>
                <a:close/>
                <a:moveTo>
                  <a:pt x="1050132" y="869158"/>
                </a:moveTo>
                <a:cubicBezTo>
                  <a:pt x="1050831" y="869111"/>
                  <a:pt x="1051548" y="869111"/>
                  <a:pt x="1052247" y="869158"/>
                </a:cubicBezTo>
                <a:cubicBezTo>
                  <a:pt x="1061082" y="869742"/>
                  <a:pt x="1067768" y="877378"/>
                  <a:pt x="1067188" y="886212"/>
                </a:cubicBezTo>
                <a:cubicBezTo>
                  <a:pt x="1067188" y="886564"/>
                  <a:pt x="1067171" y="886917"/>
                  <a:pt x="1067153" y="887269"/>
                </a:cubicBezTo>
                <a:cubicBezTo>
                  <a:pt x="1066591" y="896104"/>
                  <a:pt x="1058967" y="902810"/>
                  <a:pt x="1050132" y="902245"/>
                </a:cubicBezTo>
                <a:cubicBezTo>
                  <a:pt x="1041433" y="901824"/>
                  <a:pt x="1034440" y="894911"/>
                  <a:pt x="1033929" y="886212"/>
                </a:cubicBezTo>
                <a:cubicBezTo>
                  <a:pt x="1033912" y="877117"/>
                  <a:pt x="1041041" y="869613"/>
                  <a:pt x="1050132" y="869158"/>
                </a:cubicBezTo>
                <a:close/>
                <a:moveTo>
                  <a:pt x="1110851" y="868474"/>
                </a:moveTo>
                <a:cubicBezTo>
                  <a:pt x="1120266" y="868474"/>
                  <a:pt x="1127907" y="876110"/>
                  <a:pt x="1127907" y="885529"/>
                </a:cubicBezTo>
                <a:cubicBezTo>
                  <a:pt x="1127907" y="894950"/>
                  <a:pt x="1120266" y="902585"/>
                  <a:pt x="1110851" y="902585"/>
                </a:cubicBezTo>
                <a:cubicBezTo>
                  <a:pt x="1101437" y="902585"/>
                  <a:pt x="1093796" y="894950"/>
                  <a:pt x="1093796" y="885529"/>
                </a:cubicBezTo>
                <a:cubicBezTo>
                  <a:pt x="1093796" y="876110"/>
                  <a:pt x="1101437" y="868474"/>
                  <a:pt x="1110851" y="868474"/>
                </a:cubicBezTo>
                <a:close/>
                <a:moveTo>
                  <a:pt x="1172252" y="867963"/>
                </a:moveTo>
                <a:cubicBezTo>
                  <a:pt x="1181667" y="867963"/>
                  <a:pt x="1189308" y="875598"/>
                  <a:pt x="1189308" y="885019"/>
                </a:cubicBezTo>
                <a:cubicBezTo>
                  <a:pt x="1189308" y="894439"/>
                  <a:pt x="1181667" y="902075"/>
                  <a:pt x="1172252" y="902075"/>
                </a:cubicBezTo>
                <a:cubicBezTo>
                  <a:pt x="1162838" y="902075"/>
                  <a:pt x="1155197" y="894439"/>
                  <a:pt x="1155197" y="885019"/>
                </a:cubicBezTo>
                <a:cubicBezTo>
                  <a:pt x="1155197" y="875598"/>
                  <a:pt x="1162838" y="867963"/>
                  <a:pt x="1172252" y="867963"/>
                </a:cubicBezTo>
                <a:close/>
                <a:moveTo>
                  <a:pt x="1234523" y="867429"/>
                </a:moveTo>
                <a:cubicBezTo>
                  <a:pt x="1243955" y="867441"/>
                  <a:pt x="1251579" y="875087"/>
                  <a:pt x="1251562" y="884506"/>
                </a:cubicBezTo>
                <a:cubicBezTo>
                  <a:pt x="1251562" y="884799"/>
                  <a:pt x="1251562" y="885091"/>
                  <a:pt x="1251545" y="885382"/>
                </a:cubicBezTo>
                <a:cubicBezTo>
                  <a:pt x="1251068" y="894789"/>
                  <a:pt x="1243069" y="902033"/>
                  <a:pt x="1233654" y="901563"/>
                </a:cubicBezTo>
                <a:cubicBezTo>
                  <a:pt x="1233364" y="901579"/>
                  <a:pt x="1233074" y="901586"/>
                  <a:pt x="1232784" y="901584"/>
                </a:cubicBezTo>
                <a:cubicBezTo>
                  <a:pt x="1223352" y="901574"/>
                  <a:pt x="1215728" y="893927"/>
                  <a:pt x="1215745" y="884506"/>
                </a:cubicBezTo>
                <a:cubicBezTo>
                  <a:pt x="1215745" y="884216"/>
                  <a:pt x="1215745" y="883923"/>
                  <a:pt x="1215762" y="883632"/>
                </a:cubicBezTo>
                <a:cubicBezTo>
                  <a:pt x="1216240" y="874226"/>
                  <a:pt x="1224239" y="866981"/>
                  <a:pt x="1233654" y="867453"/>
                </a:cubicBezTo>
                <a:cubicBezTo>
                  <a:pt x="1233944" y="867437"/>
                  <a:pt x="1234233" y="867429"/>
                  <a:pt x="1234523" y="867429"/>
                </a:cubicBezTo>
                <a:close/>
                <a:moveTo>
                  <a:pt x="1971152" y="867110"/>
                </a:moveTo>
                <a:cubicBezTo>
                  <a:pt x="1980754" y="867741"/>
                  <a:pt x="1988225" y="875731"/>
                  <a:pt x="1988207" y="885359"/>
                </a:cubicBezTo>
                <a:cubicBezTo>
                  <a:pt x="1988225" y="894959"/>
                  <a:pt x="1980737" y="902897"/>
                  <a:pt x="1971152" y="903439"/>
                </a:cubicBezTo>
                <a:cubicBezTo>
                  <a:pt x="1971101" y="903439"/>
                  <a:pt x="1971032" y="903440"/>
                  <a:pt x="1970981" y="903440"/>
                </a:cubicBezTo>
                <a:cubicBezTo>
                  <a:pt x="1961003" y="903439"/>
                  <a:pt x="1952902" y="895344"/>
                  <a:pt x="1952902" y="885359"/>
                </a:cubicBezTo>
                <a:cubicBezTo>
                  <a:pt x="1952902" y="875282"/>
                  <a:pt x="1961071" y="867110"/>
                  <a:pt x="1971152" y="867110"/>
                </a:cubicBezTo>
                <a:close/>
                <a:moveTo>
                  <a:pt x="1295055" y="866939"/>
                </a:moveTo>
                <a:cubicBezTo>
                  <a:pt x="1305220" y="866939"/>
                  <a:pt x="1313475" y="875186"/>
                  <a:pt x="1313475" y="885359"/>
                </a:cubicBezTo>
                <a:cubicBezTo>
                  <a:pt x="1313475" y="885418"/>
                  <a:pt x="1313475" y="885474"/>
                  <a:pt x="1313475" y="885529"/>
                </a:cubicBezTo>
                <a:cubicBezTo>
                  <a:pt x="1313373" y="895610"/>
                  <a:pt x="1305135" y="903703"/>
                  <a:pt x="1295055" y="903609"/>
                </a:cubicBezTo>
                <a:cubicBezTo>
                  <a:pt x="1284941" y="903609"/>
                  <a:pt x="1276720" y="895467"/>
                  <a:pt x="1276635" y="885359"/>
                </a:cubicBezTo>
                <a:cubicBezTo>
                  <a:pt x="1276635" y="875186"/>
                  <a:pt x="1284890" y="866939"/>
                  <a:pt x="1295055" y="866939"/>
                </a:cubicBezTo>
                <a:close/>
                <a:moveTo>
                  <a:pt x="1357138" y="866598"/>
                </a:moveTo>
                <a:cubicBezTo>
                  <a:pt x="1367508" y="866598"/>
                  <a:pt x="1375900" y="874998"/>
                  <a:pt x="1375900" y="885359"/>
                </a:cubicBezTo>
                <a:cubicBezTo>
                  <a:pt x="1375900" y="885416"/>
                  <a:pt x="1375900" y="885474"/>
                  <a:pt x="1375900" y="885530"/>
                </a:cubicBezTo>
                <a:cubicBezTo>
                  <a:pt x="1375797" y="895797"/>
                  <a:pt x="1367406" y="904045"/>
                  <a:pt x="1357138" y="903951"/>
                </a:cubicBezTo>
                <a:cubicBezTo>
                  <a:pt x="1346836" y="903951"/>
                  <a:pt x="1338462" y="895655"/>
                  <a:pt x="1338377" y="885359"/>
                </a:cubicBezTo>
                <a:cubicBezTo>
                  <a:pt x="1338377" y="874998"/>
                  <a:pt x="1346768" y="866598"/>
                  <a:pt x="1357138" y="866598"/>
                </a:cubicBezTo>
                <a:close/>
                <a:moveTo>
                  <a:pt x="1417858" y="866088"/>
                </a:moveTo>
                <a:cubicBezTo>
                  <a:pt x="1417977" y="866085"/>
                  <a:pt x="1418080" y="866085"/>
                  <a:pt x="1418199" y="866088"/>
                </a:cubicBezTo>
                <a:cubicBezTo>
                  <a:pt x="1428757" y="866181"/>
                  <a:pt x="1437234" y="874811"/>
                  <a:pt x="1437131" y="885359"/>
                </a:cubicBezTo>
                <a:cubicBezTo>
                  <a:pt x="1437131" y="885416"/>
                  <a:pt x="1437131" y="885474"/>
                  <a:pt x="1437131" y="885530"/>
                </a:cubicBezTo>
                <a:cubicBezTo>
                  <a:pt x="1437029" y="896080"/>
                  <a:pt x="1428415" y="904555"/>
                  <a:pt x="1417858" y="904461"/>
                </a:cubicBezTo>
                <a:cubicBezTo>
                  <a:pt x="1407283" y="904461"/>
                  <a:pt x="1398670" y="895937"/>
                  <a:pt x="1398585" y="885359"/>
                </a:cubicBezTo>
                <a:cubicBezTo>
                  <a:pt x="1398585" y="874716"/>
                  <a:pt x="1407215" y="866088"/>
                  <a:pt x="1417858" y="866088"/>
                </a:cubicBezTo>
                <a:close/>
                <a:moveTo>
                  <a:pt x="1479258" y="865746"/>
                </a:moveTo>
                <a:cubicBezTo>
                  <a:pt x="1479309" y="865746"/>
                  <a:pt x="1479378" y="865746"/>
                  <a:pt x="1479429" y="865746"/>
                </a:cubicBezTo>
                <a:cubicBezTo>
                  <a:pt x="1490174" y="865842"/>
                  <a:pt x="1498804" y="874623"/>
                  <a:pt x="1498702" y="885360"/>
                </a:cubicBezTo>
                <a:cubicBezTo>
                  <a:pt x="1498702" y="885417"/>
                  <a:pt x="1498702" y="885475"/>
                  <a:pt x="1498702" y="885530"/>
                </a:cubicBezTo>
                <a:cubicBezTo>
                  <a:pt x="1498600" y="896269"/>
                  <a:pt x="1489833" y="904898"/>
                  <a:pt x="1479088" y="904804"/>
                </a:cubicBezTo>
                <a:cubicBezTo>
                  <a:pt x="1468326" y="904804"/>
                  <a:pt x="1459576" y="896126"/>
                  <a:pt x="1459474" y="885360"/>
                </a:cubicBezTo>
                <a:cubicBezTo>
                  <a:pt x="1459474" y="885304"/>
                  <a:pt x="1459474" y="885246"/>
                  <a:pt x="1459474" y="885189"/>
                </a:cubicBezTo>
                <a:cubicBezTo>
                  <a:pt x="1459576" y="874358"/>
                  <a:pt x="1468428" y="865652"/>
                  <a:pt x="1479258" y="865746"/>
                </a:cubicBezTo>
                <a:close/>
                <a:moveTo>
                  <a:pt x="1540660" y="865404"/>
                </a:moveTo>
                <a:cubicBezTo>
                  <a:pt x="1551678" y="865404"/>
                  <a:pt x="1560615" y="874338"/>
                  <a:pt x="1560615" y="885359"/>
                </a:cubicBezTo>
                <a:cubicBezTo>
                  <a:pt x="1560615" y="885418"/>
                  <a:pt x="1560615" y="885474"/>
                  <a:pt x="1560615" y="885529"/>
                </a:cubicBezTo>
                <a:cubicBezTo>
                  <a:pt x="1560513" y="896457"/>
                  <a:pt x="1551593" y="905237"/>
                  <a:pt x="1540660" y="905145"/>
                </a:cubicBezTo>
                <a:cubicBezTo>
                  <a:pt x="1529710" y="905145"/>
                  <a:pt x="1520790" y="896315"/>
                  <a:pt x="1520705" y="885359"/>
                </a:cubicBezTo>
                <a:cubicBezTo>
                  <a:pt x="1520705" y="874338"/>
                  <a:pt x="1529642" y="865404"/>
                  <a:pt x="1540660" y="865404"/>
                </a:cubicBezTo>
                <a:close/>
                <a:moveTo>
                  <a:pt x="1602061" y="865064"/>
                </a:moveTo>
                <a:cubicBezTo>
                  <a:pt x="1613267" y="865064"/>
                  <a:pt x="1622357" y="874151"/>
                  <a:pt x="1622357" y="885359"/>
                </a:cubicBezTo>
                <a:cubicBezTo>
                  <a:pt x="1622357" y="885416"/>
                  <a:pt x="1622357" y="885474"/>
                  <a:pt x="1622357" y="885530"/>
                </a:cubicBezTo>
                <a:cubicBezTo>
                  <a:pt x="1622255" y="896646"/>
                  <a:pt x="1613181" y="905579"/>
                  <a:pt x="1602061" y="905485"/>
                </a:cubicBezTo>
                <a:cubicBezTo>
                  <a:pt x="1590923" y="905485"/>
                  <a:pt x="1581849" y="896503"/>
                  <a:pt x="1581765" y="885359"/>
                </a:cubicBezTo>
                <a:cubicBezTo>
                  <a:pt x="1581765" y="874151"/>
                  <a:pt x="1590855" y="865064"/>
                  <a:pt x="1602061" y="865064"/>
                </a:cubicBezTo>
                <a:close/>
                <a:moveTo>
                  <a:pt x="1664145" y="864722"/>
                </a:moveTo>
                <a:cubicBezTo>
                  <a:pt x="1675538" y="864722"/>
                  <a:pt x="1684783" y="873962"/>
                  <a:pt x="1684783" y="885359"/>
                </a:cubicBezTo>
                <a:cubicBezTo>
                  <a:pt x="1684681" y="896692"/>
                  <a:pt x="1675470" y="905827"/>
                  <a:pt x="1664145" y="905827"/>
                </a:cubicBezTo>
                <a:cubicBezTo>
                  <a:pt x="1652820" y="905827"/>
                  <a:pt x="1643610" y="896692"/>
                  <a:pt x="1643508" y="885359"/>
                </a:cubicBezTo>
                <a:cubicBezTo>
                  <a:pt x="1643508" y="873962"/>
                  <a:pt x="1652752" y="864722"/>
                  <a:pt x="1664145" y="864722"/>
                </a:cubicBezTo>
                <a:close/>
                <a:moveTo>
                  <a:pt x="1786265" y="864553"/>
                </a:moveTo>
                <a:cubicBezTo>
                  <a:pt x="1786384" y="864551"/>
                  <a:pt x="1786487" y="864551"/>
                  <a:pt x="1786606" y="864553"/>
                </a:cubicBezTo>
                <a:cubicBezTo>
                  <a:pt x="1797999" y="864646"/>
                  <a:pt x="1807175" y="873963"/>
                  <a:pt x="1807073" y="885359"/>
                </a:cubicBezTo>
                <a:cubicBezTo>
                  <a:pt x="1807073" y="885418"/>
                  <a:pt x="1807073" y="885474"/>
                  <a:pt x="1807073" y="885530"/>
                </a:cubicBezTo>
                <a:cubicBezTo>
                  <a:pt x="1806970" y="896929"/>
                  <a:pt x="1797658" y="906090"/>
                  <a:pt x="1786265" y="905998"/>
                </a:cubicBezTo>
                <a:cubicBezTo>
                  <a:pt x="1774837" y="905998"/>
                  <a:pt x="1765542" y="896786"/>
                  <a:pt x="1765457" y="885359"/>
                </a:cubicBezTo>
                <a:cubicBezTo>
                  <a:pt x="1765457" y="873868"/>
                  <a:pt x="1774769" y="864553"/>
                  <a:pt x="1786265" y="864553"/>
                </a:cubicBezTo>
                <a:close/>
                <a:moveTo>
                  <a:pt x="1724864" y="864553"/>
                </a:moveTo>
                <a:cubicBezTo>
                  <a:pt x="1724983" y="864551"/>
                  <a:pt x="1725086" y="864551"/>
                  <a:pt x="1725205" y="864553"/>
                </a:cubicBezTo>
                <a:cubicBezTo>
                  <a:pt x="1736598" y="864646"/>
                  <a:pt x="1745775" y="873963"/>
                  <a:pt x="1745672" y="885359"/>
                </a:cubicBezTo>
                <a:cubicBezTo>
                  <a:pt x="1745672" y="885418"/>
                  <a:pt x="1745672" y="885474"/>
                  <a:pt x="1745672" y="885530"/>
                </a:cubicBezTo>
                <a:cubicBezTo>
                  <a:pt x="1745569" y="896929"/>
                  <a:pt x="1736257" y="906090"/>
                  <a:pt x="1724864" y="905998"/>
                </a:cubicBezTo>
                <a:cubicBezTo>
                  <a:pt x="1713437" y="905998"/>
                  <a:pt x="1704141" y="896786"/>
                  <a:pt x="1704056" y="885359"/>
                </a:cubicBezTo>
                <a:cubicBezTo>
                  <a:pt x="1704056" y="873868"/>
                  <a:pt x="1713368" y="864553"/>
                  <a:pt x="1724864" y="864553"/>
                </a:cubicBezTo>
                <a:close/>
                <a:moveTo>
                  <a:pt x="1909067" y="864382"/>
                </a:moveTo>
                <a:cubicBezTo>
                  <a:pt x="1920648" y="864382"/>
                  <a:pt x="1930046" y="873774"/>
                  <a:pt x="1930046" y="885359"/>
                </a:cubicBezTo>
                <a:cubicBezTo>
                  <a:pt x="1929961" y="896879"/>
                  <a:pt x="1920580" y="906168"/>
                  <a:pt x="1909067" y="906168"/>
                </a:cubicBezTo>
                <a:cubicBezTo>
                  <a:pt x="1897554" y="906168"/>
                  <a:pt x="1888174" y="896879"/>
                  <a:pt x="1888089" y="885359"/>
                </a:cubicBezTo>
                <a:cubicBezTo>
                  <a:pt x="1888089" y="873774"/>
                  <a:pt x="1897486" y="864382"/>
                  <a:pt x="1909067" y="864382"/>
                </a:cubicBezTo>
                <a:close/>
                <a:moveTo>
                  <a:pt x="1847667" y="864382"/>
                </a:moveTo>
                <a:cubicBezTo>
                  <a:pt x="1847718" y="864382"/>
                  <a:pt x="1847786" y="864382"/>
                  <a:pt x="1847837" y="864382"/>
                </a:cubicBezTo>
                <a:cubicBezTo>
                  <a:pt x="1859418" y="864382"/>
                  <a:pt x="1868816" y="873774"/>
                  <a:pt x="1868816" y="885359"/>
                </a:cubicBezTo>
                <a:cubicBezTo>
                  <a:pt x="1868816" y="885359"/>
                  <a:pt x="1868816" y="885362"/>
                  <a:pt x="1868816" y="885362"/>
                </a:cubicBezTo>
                <a:cubicBezTo>
                  <a:pt x="1868713" y="896948"/>
                  <a:pt x="1859247" y="906261"/>
                  <a:pt x="1847667" y="906168"/>
                </a:cubicBezTo>
                <a:cubicBezTo>
                  <a:pt x="1836153" y="906168"/>
                  <a:pt x="1826773" y="896879"/>
                  <a:pt x="1826688" y="885359"/>
                </a:cubicBezTo>
                <a:cubicBezTo>
                  <a:pt x="1826688" y="873774"/>
                  <a:pt x="1836085" y="864382"/>
                  <a:pt x="1847667" y="864382"/>
                </a:cubicBezTo>
                <a:close/>
                <a:moveTo>
                  <a:pt x="5629" y="820036"/>
                </a:moveTo>
                <a:cubicBezTo>
                  <a:pt x="7794" y="820036"/>
                  <a:pt x="9551" y="821793"/>
                  <a:pt x="9551" y="823959"/>
                </a:cubicBezTo>
                <a:cubicBezTo>
                  <a:pt x="9551" y="826125"/>
                  <a:pt x="7794" y="827882"/>
                  <a:pt x="5629" y="827882"/>
                </a:cubicBezTo>
                <a:cubicBezTo>
                  <a:pt x="3497" y="827795"/>
                  <a:pt x="1791" y="826090"/>
                  <a:pt x="1706" y="823959"/>
                </a:cubicBezTo>
                <a:cubicBezTo>
                  <a:pt x="1706" y="821793"/>
                  <a:pt x="3462" y="820036"/>
                  <a:pt x="5629" y="820036"/>
                </a:cubicBezTo>
                <a:close/>
                <a:moveTo>
                  <a:pt x="67029" y="818500"/>
                </a:moveTo>
                <a:cubicBezTo>
                  <a:pt x="70048" y="818500"/>
                  <a:pt x="72487" y="820945"/>
                  <a:pt x="72487" y="823959"/>
                </a:cubicBezTo>
                <a:cubicBezTo>
                  <a:pt x="72487" y="826973"/>
                  <a:pt x="70048" y="829417"/>
                  <a:pt x="67029" y="829417"/>
                </a:cubicBezTo>
                <a:cubicBezTo>
                  <a:pt x="64044" y="829328"/>
                  <a:pt x="61657" y="826936"/>
                  <a:pt x="61572" y="823959"/>
                </a:cubicBezTo>
                <a:cubicBezTo>
                  <a:pt x="61572" y="820945"/>
                  <a:pt x="64011" y="818500"/>
                  <a:pt x="67029" y="818500"/>
                </a:cubicBezTo>
                <a:close/>
                <a:moveTo>
                  <a:pt x="129113" y="817648"/>
                </a:moveTo>
                <a:cubicBezTo>
                  <a:pt x="129232" y="817646"/>
                  <a:pt x="129352" y="817646"/>
                  <a:pt x="129454" y="817648"/>
                </a:cubicBezTo>
                <a:cubicBezTo>
                  <a:pt x="132848" y="817744"/>
                  <a:pt x="135526" y="820571"/>
                  <a:pt x="135424" y="823960"/>
                </a:cubicBezTo>
                <a:cubicBezTo>
                  <a:pt x="135424" y="827444"/>
                  <a:pt x="132593" y="830270"/>
                  <a:pt x="129113" y="830270"/>
                </a:cubicBezTo>
                <a:cubicBezTo>
                  <a:pt x="125668" y="830180"/>
                  <a:pt x="122888" y="827407"/>
                  <a:pt x="122803" y="823960"/>
                </a:cubicBezTo>
                <a:cubicBezTo>
                  <a:pt x="122803" y="820474"/>
                  <a:pt x="125634" y="817648"/>
                  <a:pt x="129113" y="817648"/>
                </a:cubicBezTo>
                <a:close/>
                <a:moveTo>
                  <a:pt x="190199" y="816832"/>
                </a:moveTo>
                <a:cubicBezTo>
                  <a:pt x="194061" y="816832"/>
                  <a:pt x="197192" y="819963"/>
                  <a:pt x="197192" y="823825"/>
                </a:cubicBezTo>
                <a:cubicBezTo>
                  <a:pt x="197192" y="827687"/>
                  <a:pt x="194061" y="830818"/>
                  <a:pt x="190199" y="830818"/>
                </a:cubicBezTo>
                <a:cubicBezTo>
                  <a:pt x="186337" y="830818"/>
                  <a:pt x="183206" y="827687"/>
                  <a:pt x="183206" y="823825"/>
                </a:cubicBezTo>
                <a:cubicBezTo>
                  <a:pt x="183206" y="819963"/>
                  <a:pt x="186337" y="816832"/>
                  <a:pt x="190199" y="816832"/>
                </a:cubicBezTo>
                <a:close/>
                <a:moveTo>
                  <a:pt x="251233" y="816114"/>
                </a:moveTo>
                <a:cubicBezTo>
                  <a:pt x="251352" y="816111"/>
                  <a:pt x="251455" y="816111"/>
                  <a:pt x="251574" y="816114"/>
                </a:cubicBezTo>
                <a:cubicBezTo>
                  <a:pt x="255821" y="816209"/>
                  <a:pt x="259181" y="819721"/>
                  <a:pt x="259079" y="823960"/>
                </a:cubicBezTo>
                <a:cubicBezTo>
                  <a:pt x="259079" y="828293"/>
                  <a:pt x="255565" y="831804"/>
                  <a:pt x="251233" y="831804"/>
                </a:cubicBezTo>
                <a:cubicBezTo>
                  <a:pt x="246935" y="831716"/>
                  <a:pt x="243472" y="828253"/>
                  <a:pt x="243388" y="823960"/>
                </a:cubicBezTo>
                <a:cubicBezTo>
                  <a:pt x="243388" y="819627"/>
                  <a:pt x="246901" y="816114"/>
                  <a:pt x="251233" y="816114"/>
                </a:cubicBezTo>
                <a:close/>
                <a:moveTo>
                  <a:pt x="312635" y="815431"/>
                </a:moveTo>
                <a:cubicBezTo>
                  <a:pt x="317342" y="815431"/>
                  <a:pt x="321162" y="819250"/>
                  <a:pt x="321162" y="823959"/>
                </a:cubicBezTo>
                <a:cubicBezTo>
                  <a:pt x="321162" y="828669"/>
                  <a:pt x="317342" y="832486"/>
                  <a:pt x="312635" y="832486"/>
                </a:cubicBezTo>
                <a:cubicBezTo>
                  <a:pt x="307961" y="832397"/>
                  <a:pt x="304192" y="828631"/>
                  <a:pt x="304107" y="823959"/>
                </a:cubicBezTo>
                <a:cubicBezTo>
                  <a:pt x="304107" y="819250"/>
                  <a:pt x="307927" y="815431"/>
                  <a:pt x="312635" y="815431"/>
                </a:cubicBezTo>
                <a:close/>
                <a:moveTo>
                  <a:pt x="374035" y="814749"/>
                </a:moveTo>
                <a:cubicBezTo>
                  <a:pt x="379118" y="814749"/>
                  <a:pt x="383246" y="818874"/>
                  <a:pt x="383246" y="823960"/>
                </a:cubicBezTo>
                <a:cubicBezTo>
                  <a:pt x="383246" y="829046"/>
                  <a:pt x="379118" y="833170"/>
                  <a:pt x="374035" y="833170"/>
                </a:cubicBezTo>
                <a:cubicBezTo>
                  <a:pt x="368953" y="833170"/>
                  <a:pt x="364826" y="829046"/>
                  <a:pt x="364826" y="823960"/>
                </a:cubicBezTo>
                <a:cubicBezTo>
                  <a:pt x="364826" y="818874"/>
                  <a:pt x="368953" y="814749"/>
                  <a:pt x="374035" y="814749"/>
                </a:cubicBezTo>
                <a:close/>
                <a:moveTo>
                  <a:pt x="436119" y="813897"/>
                </a:moveTo>
                <a:cubicBezTo>
                  <a:pt x="436239" y="813894"/>
                  <a:pt x="436341" y="813894"/>
                  <a:pt x="436460" y="813897"/>
                </a:cubicBezTo>
                <a:cubicBezTo>
                  <a:pt x="441918" y="813992"/>
                  <a:pt x="446285" y="818496"/>
                  <a:pt x="446182" y="823960"/>
                </a:cubicBezTo>
                <a:cubicBezTo>
                  <a:pt x="446182" y="829517"/>
                  <a:pt x="441680" y="834022"/>
                  <a:pt x="436119" y="834022"/>
                </a:cubicBezTo>
                <a:cubicBezTo>
                  <a:pt x="430593" y="833931"/>
                  <a:pt x="426142" y="829479"/>
                  <a:pt x="426057" y="823960"/>
                </a:cubicBezTo>
                <a:cubicBezTo>
                  <a:pt x="426057" y="818403"/>
                  <a:pt x="430559" y="813897"/>
                  <a:pt x="436119" y="813897"/>
                </a:cubicBezTo>
                <a:close/>
                <a:moveTo>
                  <a:pt x="497205" y="813080"/>
                </a:moveTo>
                <a:cubicBezTo>
                  <a:pt x="503140" y="813080"/>
                  <a:pt x="507950" y="817891"/>
                  <a:pt x="507950" y="823825"/>
                </a:cubicBezTo>
                <a:cubicBezTo>
                  <a:pt x="507950" y="829760"/>
                  <a:pt x="503140" y="834570"/>
                  <a:pt x="497205" y="834570"/>
                </a:cubicBezTo>
                <a:cubicBezTo>
                  <a:pt x="491271" y="834570"/>
                  <a:pt x="486460" y="829760"/>
                  <a:pt x="486460" y="823825"/>
                </a:cubicBezTo>
                <a:cubicBezTo>
                  <a:pt x="486460" y="817891"/>
                  <a:pt x="491271" y="813080"/>
                  <a:pt x="497205" y="813080"/>
                </a:cubicBezTo>
                <a:close/>
                <a:moveTo>
                  <a:pt x="558240" y="812532"/>
                </a:moveTo>
                <a:cubicBezTo>
                  <a:pt x="564551" y="812532"/>
                  <a:pt x="569667" y="817648"/>
                  <a:pt x="569667" y="823960"/>
                </a:cubicBezTo>
                <a:cubicBezTo>
                  <a:pt x="569667" y="830270"/>
                  <a:pt x="564551" y="835386"/>
                  <a:pt x="558240" y="835386"/>
                </a:cubicBezTo>
                <a:cubicBezTo>
                  <a:pt x="551930" y="835386"/>
                  <a:pt x="546813" y="830270"/>
                  <a:pt x="546813" y="823960"/>
                </a:cubicBezTo>
                <a:cubicBezTo>
                  <a:pt x="546813" y="817648"/>
                  <a:pt x="551930" y="812532"/>
                  <a:pt x="558240" y="812532"/>
                </a:cubicBezTo>
                <a:close/>
                <a:moveTo>
                  <a:pt x="619642" y="811851"/>
                </a:moveTo>
                <a:cubicBezTo>
                  <a:pt x="626328" y="811851"/>
                  <a:pt x="631751" y="817272"/>
                  <a:pt x="631751" y="823960"/>
                </a:cubicBezTo>
                <a:cubicBezTo>
                  <a:pt x="631751" y="830648"/>
                  <a:pt x="626328" y="836070"/>
                  <a:pt x="619642" y="836070"/>
                </a:cubicBezTo>
                <a:cubicBezTo>
                  <a:pt x="612956" y="836070"/>
                  <a:pt x="607532" y="830648"/>
                  <a:pt x="607532" y="823960"/>
                </a:cubicBezTo>
                <a:cubicBezTo>
                  <a:pt x="607532" y="817272"/>
                  <a:pt x="612956" y="811851"/>
                  <a:pt x="619642" y="811851"/>
                </a:cubicBezTo>
                <a:close/>
                <a:moveTo>
                  <a:pt x="681042" y="811168"/>
                </a:moveTo>
                <a:cubicBezTo>
                  <a:pt x="681162" y="811166"/>
                  <a:pt x="681264" y="811166"/>
                  <a:pt x="681384" y="811168"/>
                </a:cubicBezTo>
                <a:cubicBezTo>
                  <a:pt x="688360" y="811263"/>
                  <a:pt x="693937" y="816989"/>
                  <a:pt x="693834" y="823960"/>
                </a:cubicBezTo>
                <a:cubicBezTo>
                  <a:pt x="693834" y="831023"/>
                  <a:pt x="688104" y="836752"/>
                  <a:pt x="681042" y="836752"/>
                </a:cubicBezTo>
                <a:cubicBezTo>
                  <a:pt x="674016" y="836658"/>
                  <a:pt x="668336" y="830987"/>
                  <a:pt x="668251" y="823960"/>
                </a:cubicBezTo>
                <a:cubicBezTo>
                  <a:pt x="668251" y="816894"/>
                  <a:pt x="673982" y="811168"/>
                  <a:pt x="681042" y="811168"/>
                </a:cubicBezTo>
                <a:close/>
                <a:moveTo>
                  <a:pt x="743126" y="810316"/>
                </a:moveTo>
                <a:cubicBezTo>
                  <a:pt x="750665" y="810316"/>
                  <a:pt x="756771" y="816425"/>
                  <a:pt x="756771" y="823960"/>
                </a:cubicBezTo>
                <a:cubicBezTo>
                  <a:pt x="756771" y="831495"/>
                  <a:pt x="750665" y="837605"/>
                  <a:pt x="743126" y="837605"/>
                </a:cubicBezTo>
                <a:cubicBezTo>
                  <a:pt x="735588" y="837605"/>
                  <a:pt x="729482" y="831495"/>
                  <a:pt x="729482" y="823960"/>
                </a:cubicBezTo>
                <a:cubicBezTo>
                  <a:pt x="729482" y="816425"/>
                  <a:pt x="735588" y="810316"/>
                  <a:pt x="743126" y="810316"/>
                </a:cubicBezTo>
                <a:close/>
                <a:moveTo>
                  <a:pt x="926648" y="809122"/>
                </a:moveTo>
                <a:cubicBezTo>
                  <a:pt x="935226" y="809122"/>
                  <a:pt x="942168" y="816071"/>
                  <a:pt x="942168" y="824642"/>
                </a:cubicBezTo>
                <a:cubicBezTo>
                  <a:pt x="942168" y="824699"/>
                  <a:pt x="942168" y="824757"/>
                  <a:pt x="942168" y="824814"/>
                </a:cubicBezTo>
                <a:cubicBezTo>
                  <a:pt x="942066" y="833291"/>
                  <a:pt x="935124" y="840086"/>
                  <a:pt x="926648" y="839992"/>
                </a:cubicBezTo>
                <a:cubicBezTo>
                  <a:pt x="926596" y="839992"/>
                  <a:pt x="926528" y="839994"/>
                  <a:pt x="926477" y="839994"/>
                </a:cubicBezTo>
                <a:cubicBezTo>
                  <a:pt x="918000" y="839992"/>
                  <a:pt x="911127" y="833121"/>
                  <a:pt x="911127" y="824642"/>
                </a:cubicBezTo>
                <a:cubicBezTo>
                  <a:pt x="911127" y="816071"/>
                  <a:pt x="918068" y="809122"/>
                  <a:pt x="926648" y="809122"/>
                </a:cubicBezTo>
                <a:close/>
                <a:moveTo>
                  <a:pt x="865246" y="809122"/>
                </a:moveTo>
                <a:cubicBezTo>
                  <a:pt x="873433" y="809122"/>
                  <a:pt x="880085" y="815765"/>
                  <a:pt x="880085" y="823960"/>
                </a:cubicBezTo>
                <a:cubicBezTo>
                  <a:pt x="880085" y="832154"/>
                  <a:pt x="873450" y="838799"/>
                  <a:pt x="865246" y="838799"/>
                </a:cubicBezTo>
                <a:cubicBezTo>
                  <a:pt x="857059" y="838799"/>
                  <a:pt x="850408" y="832154"/>
                  <a:pt x="850408" y="823960"/>
                </a:cubicBezTo>
                <a:cubicBezTo>
                  <a:pt x="850408" y="815765"/>
                  <a:pt x="857059" y="809122"/>
                  <a:pt x="865246" y="809122"/>
                </a:cubicBezTo>
                <a:close/>
                <a:moveTo>
                  <a:pt x="803844" y="809122"/>
                </a:moveTo>
                <a:cubicBezTo>
                  <a:pt x="803964" y="809119"/>
                  <a:pt x="804066" y="809119"/>
                  <a:pt x="804185" y="809122"/>
                </a:cubicBezTo>
                <a:cubicBezTo>
                  <a:pt x="811997" y="809216"/>
                  <a:pt x="818274" y="815629"/>
                  <a:pt x="818171" y="823448"/>
                </a:cubicBezTo>
                <a:cubicBezTo>
                  <a:pt x="818171" y="831360"/>
                  <a:pt x="811758" y="837775"/>
                  <a:pt x="803844" y="837775"/>
                </a:cubicBezTo>
                <a:cubicBezTo>
                  <a:pt x="795965" y="837683"/>
                  <a:pt x="789603" y="831321"/>
                  <a:pt x="789518" y="823448"/>
                </a:cubicBezTo>
                <a:cubicBezTo>
                  <a:pt x="789518" y="815536"/>
                  <a:pt x="795931" y="809122"/>
                  <a:pt x="803844" y="809122"/>
                </a:cubicBezTo>
                <a:close/>
                <a:moveTo>
                  <a:pt x="988048" y="807758"/>
                </a:moveTo>
                <a:cubicBezTo>
                  <a:pt x="988458" y="807753"/>
                  <a:pt x="988867" y="807762"/>
                  <a:pt x="989277" y="807787"/>
                </a:cubicBezTo>
                <a:cubicBezTo>
                  <a:pt x="998112" y="808355"/>
                  <a:pt x="1004814" y="815976"/>
                  <a:pt x="1004252" y="824813"/>
                </a:cubicBezTo>
                <a:cubicBezTo>
                  <a:pt x="1004252" y="824871"/>
                  <a:pt x="1004252" y="824927"/>
                  <a:pt x="1004252" y="824985"/>
                </a:cubicBezTo>
                <a:cubicBezTo>
                  <a:pt x="1004149" y="833838"/>
                  <a:pt x="996901" y="840939"/>
                  <a:pt x="988048" y="840845"/>
                </a:cubicBezTo>
                <a:cubicBezTo>
                  <a:pt x="979350" y="840424"/>
                  <a:pt x="972357" y="833511"/>
                  <a:pt x="971846" y="824813"/>
                </a:cubicBezTo>
                <a:cubicBezTo>
                  <a:pt x="971828" y="815717"/>
                  <a:pt x="978958" y="808212"/>
                  <a:pt x="988048" y="807758"/>
                </a:cubicBezTo>
                <a:close/>
                <a:moveTo>
                  <a:pt x="1050132" y="807074"/>
                </a:moveTo>
                <a:cubicBezTo>
                  <a:pt x="1059547" y="807074"/>
                  <a:pt x="1067188" y="814710"/>
                  <a:pt x="1067188" y="824130"/>
                </a:cubicBezTo>
                <a:cubicBezTo>
                  <a:pt x="1067188" y="833549"/>
                  <a:pt x="1059547" y="841186"/>
                  <a:pt x="1050132" y="841186"/>
                </a:cubicBezTo>
                <a:cubicBezTo>
                  <a:pt x="1040718" y="841186"/>
                  <a:pt x="1033077" y="833549"/>
                  <a:pt x="1033077" y="824130"/>
                </a:cubicBezTo>
                <a:cubicBezTo>
                  <a:pt x="1033077" y="814710"/>
                  <a:pt x="1040718" y="807074"/>
                  <a:pt x="1050132" y="807074"/>
                </a:cubicBezTo>
                <a:close/>
                <a:moveTo>
                  <a:pt x="1110851" y="806562"/>
                </a:moveTo>
                <a:cubicBezTo>
                  <a:pt x="1120266" y="806562"/>
                  <a:pt x="1127907" y="814198"/>
                  <a:pt x="1127907" y="823618"/>
                </a:cubicBezTo>
                <a:cubicBezTo>
                  <a:pt x="1127907" y="833038"/>
                  <a:pt x="1120266" y="840674"/>
                  <a:pt x="1110851" y="840674"/>
                </a:cubicBezTo>
                <a:cubicBezTo>
                  <a:pt x="1101437" y="840674"/>
                  <a:pt x="1093796" y="833038"/>
                  <a:pt x="1093796" y="823618"/>
                </a:cubicBezTo>
                <a:cubicBezTo>
                  <a:pt x="1093796" y="814198"/>
                  <a:pt x="1101437" y="806562"/>
                  <a:pt x="1110851" y="806562"/>
                </a:cubicBezTo>
                <a:close/>
                <a:moveTo>
                  <a:pt x="1172253" y="805881"/>
                </a:moveTo>
                <a:cubicBezTo>
                  <a:pt x="1172372" y="805880"/>
                  <a:pt x="1172475" y="805880"/>
                  <a:pt x="1172594" y="805881"/>
                </a:cubicBezTo>
                <a:cubicBezTo>
                  <a:pt x="1182486" y="805975"/>
                  <a:pt x="1190435" y="814069"/>
                  <a:pt x="1190332" y="823960"/>
                </a:cubicBezTo>
                <a:cubicBezTo>
                  <a:pt x="1189871" y="833583"/>
                  <a:pt x="1181889" y="841117"/>
                  <a:pt x="1172253" y="841016"/>
                </a:cubicBezTo>
                <a:cubicBezTo>
                  <a:pt x="1162650" y="841031"/>
                  <a:pt x="1154719" y="833544"/>
                  <a:pt x="1154174" y="823960"/>
                </a:cubicBezTo>
                <a:cubicBezTo>
                  <a:pt x="1154174" y="813975"/>
                  <a:pt x="1162275" y="805881"/>
                  <a:pt x="1172253" y="805881"/>
                </a:cubicBezTo>
                <a:close/>
                <a:moveTo>
                  <a:pt x="1233654" y="805539"/>
                </a:moveTo>
                <a:cubicBezTo>
                  <a:pt x="1243836" y="805539"/>
                  <a:pt x="1252074" y="813786"/>
                  <a:pt x="1252074" y="823960"/>
                </a:cubicBezTo>
                <a:cubicBezTo>
                  <a:pt x="1252074" y="824018"/>
                  <a:pt x="1252074" y="824074"/>
                  <a:pt x="1252074" y="824132"/>
                </a:cubicBezTo>
                <a:cubicBezTo>
                  <a:pt x="1251972" y="834211"/>
                  <a:pt x="1243734" y="842303"/>
                  <a:pt x="1233654" y="842209"/>
                </a:cubicBezTo>
                <a:cubicBezTo>
                  <a:pt x="1223540" y="842209"/>
                  <a:pt x="1215336" y="834067"/>
                  <a:pt x="1215234" y="823960"/>
                </a:cubicBezTo>
                <a:cubicBezTo>
                  <a:pt x="1215234" y="813786"/>
                  <a:pt x="1223489" y="805539"/>
                  <a:pt x="1233654" y="805539"/>
                </a:cubicBezTo>
                <a:close/>
                <a:moveTo>
                  <a:pt x="1971151" y="805028"/>
                </a:moveTo>
                <a:cubicBezTo>
                  <a:pt x="1971322" y="805028"/>
                  <a:pt x="1971492" y="805030"/>
                  <a:pt x="1971663" y="805034"/>
                </a:cubicBezTo>
                <a:cubicBezTo>
                  <a:pt x="1982119" y="805318"/>
                  <a:pt x="1990374" y="814020"/>
                  <a:pt x="1990083" y="824470"/>
                </a:cubicBezTo>
                <a:cubicBezTo>
                  <a:pt x="1989998" y="834859"/>
                  <a:pt x="1981539" y="843232"/>
                  <a:pt x="1971151" y="843232"/>
                </a:cubicBezTo>
                <a:cubicBezTo>
                  <a:pt x="1971032" y="843232"/>
                  <a:pt x="1970930" y="843231"/>
                  <a:pt x="1970811" y="843229"/>
                </a:cubicBezTo>
                <a:cubicBezTo>
                  <a:pt x="1960355" y="843042"/>
                  <a:pt x="1952032" y="834413"/>
                  <a:pt x="1952220" y="823960"/>
                </a:cubicBezTo>
                <a:cubicBezTo>
                  <a:pt x="1952220" y="813504"/>
                  <a:pt x="1960696" y="805028"/>
                  <a:pt x="1971151" y="805028"/>
                </a:cubicBezTo>
                <a:close/>
                <a:moveTo>
                  <a:pt x="1295055" y="804857"/>
                </a:moveTo>
                <a:cubicBezTo>
                  <a:pt x="1295175" y="804857"/>
                  <a:pt x="1295277" y="804859"/>
                  <a:pt x="1295396" y="804861"/>
                </a:cubicBezTo>
                <a:cubicBezTo>
                  <a:pt x="1305954" y="805049"/>
                  <a:pt x="1314345" y="813753"/>
                  <a:pt x="1314158" y="824301"/>
                </a:cubicBezTo>
                <a:cubicBezTo>
                  <a:pt x="1314056" y="834785"/>
                  <a:pt x="1305545" y="843232"/>
                  <a:pt x="1295055" y="843232"/>
                </a:cubicBezTo>
                <a:cubicBezTo>
                  <a:pt x="1295004" y="843232"/>
                  <a:pt x="1294936" y="843232"/>
                  <a:pt x="1294885" y="843232"/>
                </a:cubicBezTo>
                <a:cubicBezTo>
                  <a:pt x="1284327" y="843138"/>
                  <a:pt x="1275850" y="834510"/>
                  <a:pt x="1275952" y="823960"/>
                </a:cubicBezTo>
                <a:cubicBezTo>
                  <a:pt x="1275952" y="813410"/>
                  <a:pt x="1284498" y="804857"/>
                  <a:pt x="1295055" y="804857"/>
                </a:cubicBezTo>
                <a:close/>
                <a:moveTo>
                  <a:pt x="1357139" y="804516"/>
                </a:moveTo>
                <a:cubicBezTo>
                  <a:pt x="1367884" y="804516"/>
                  <a:pt x="1376583" y="813222"/>
                  <a:pt x="1376583" y="823960"/>
                </a:cubicBezTo>
                <a:cubicBezTo>
                  <a:pt x="1376583" y="824016"/>
                  <a:pt x="1376583" y="824074"/>
                  <a:pt x="1376583" y="824131"/>
                </a:cubicBezTo>
                <a:cubicBezTo>
                  <a:pt x="1376480" y="834775"/>
                  <a:pt x="1367781" y="843327"/>
                  <a:pt x="1357139" y="843232"/>
                </a:cubicBezTo>
                <a:cubicBezTo>
                  <a:pt x="1357088" y="843232"/>
                  <a:pt x="1357019" y="843232"/>
                  <a:pt x="1356968" y="843232"/>
                </a:cubicBezTo>
                <a:cubicBezTo>
                  <a:pt x="1346325" y="843232"/>
                  <a:pt x="1337695" y="834605"/>
                  <a:pt x="1337695" y="823960"/>
                </a:cubicBezTo>
                <a:cubicBezTo>
                  <a:pt x="1337695" y="813222"/>
                  <a:pt x="1346393" y="804516"/>
                  <a:pt x="1357139" y="804516"/>
                </a:cubicBezTo>
                <a:close/>
                <a:moveTo>
                  <a:pt x="1417857" y="804004"/>
                </a:moveTo>
                <a:cubicBezTo>
                  <a:pt x="1428688" y="804001"/>
                  <a:pt x="1437540" y="812628"/>
                  <a:pt x="1437813" y="823448"/>
                </a:cubicBezTo>
                <a:cubicBezTo>
                  <a:pt x="1437813" y="823505"/>
                  <a:pt x="1437813" y="823563"/>
                  <a:pt x="1437813" y="823619"/>
                </a:cubicBezTo>
                <a:cubicBezTo>
                  <a:pt x="1437711" y="834547"/>
                  <a:pt x="1428790" y="843327"/>
                  <a:pt x="1417857" y="843232"/>
                </a:cubicBezTo>
                <a:cubicBezTo>
                  <a:pt x="1407129" y="843236"/>
                  <a:pt x="1398345" y="834686"/>
                  <a:pt x="1398073" y="823960"/>
                </a:cubicBezTo>
                <a:cubicBezTo>
                  <a:pt x="1398073" y="823904"/>
                  <a:pt x="1398073" y="823846"/>
                  <a:pt x="1398073" y="823788"/>
                </a:cubicBezTo>
                <a:cubicBezTo>
                  <a:pt x="1398073" y="812863"/>
                  <a:pt x="1406925" y="804004"/>
                  <a:pt x="1417857" y="804004"/>
                </a:cubicBezTo>
                <a:close/>
                <a:moveTo>
                  <a:pt x="1479259" y="803493"/>
                </a:moveTo>
                <a:cubicBezTo>
                  <a:pt x="1490567" y="803493"/>
                  <a:pt x="1499726" y="812657"/>
                  <a:pt x="1499726" y="823960"/>
                </a:cubicBezTo>
                <a:cubicBezTo>
                  <a:pt x="1499726" y="824016"/>
                  <a:pt x="1499726" y="824074"/>
                  <a:pt x="1499726" y="824130"/>
                </a:cubicBezTo>
                <a:cubicBezTo>
                  <a:pt x="1499624" y="835339"/>
                  <a:pt x="1490464" y="844350"/>
                  <a:pt x="1479259" y="844255"/>
                </a:cubicBezTo>
                <a:cubicBezTo>
                  <a:pt x="1479208" y="844255"/>
                  <a:pt x="1479140" y="844255"/>
                  <a:pt x="1479088" y="844255"/>
                </a:cubicBezTo>
                <a:cubicBezTo>
                  <a:pt x="1467883" y="844255"/>
                  <a:pt x="1458792" y="835169"/>
                  <a:pt x="1458792" y="823960"/>
                </a:cubicBezTo>
                <a:cubicBezTo>
                  <a:pt x="1458792" y="812657"/>
                  <a:pt x="1467951" y="803493"/>
                  <a:pt x="1479259" y="803493"/>
                </a:cubicBezTo>
                <a:close/>
                <a:moveTo>
                  <a:pt x="1541342" y="803145"/>
                </a:moveTo>
                <a:cubicBezTo>
                  <a:pt x="1552752" y="803243"/>
                  <a:pt x="1561911" y="812562"/>
                  <a:pt x="1561809" y="823960"/>
                </a:cubicBezTo>
                <a:cubicBezTo>
                  <a:pt x="1561809" y="824132"/>
                  <a:pt x="1561809" y="824306"/>
                  <a:pt x="1561809" y="824477"/>
                </a:cubicBezTo>
                <a:cubicBezTo>
                  <a:pt x="1561519" y="835871"/>
                  <a:pt x="1552053" y="844880"/>
                  <a:pt x="1540660" y="844597"/>
                </a:cubicBezTo>
                <a:cubicBezTo>
                  <a:pt x="1529232" y="844597"/>
                  <a:pt x="1519954" y="835385"/>
                  <a:pt x="1519852" y="823960"/>
                </a:cubicBezTo>
                <a:cubicBezTo>
                  <a:pt x="1519852" y="812467"/>
                  <a:pt x="1529164" y="803151"/>
                  <a:pt x="1540660" y="803151"/>
                </a:cubicBezTo>
                <a:cubicBezTo>
                  <a:pt x="1540882" y="803145"/>
                  <a:pt x="1541120" y="803144"/>
                  <a:pt x="1541342" y="803145"/>
                </a:cubicBezTo>
                <a:close/>
                <a:moveTo>
                  <a:pt x="1602061" y="802811"/>
                </a:moveTo>
                <a:cubicBezTo>
                  <a:pt x="1602181" y="802809"/>
                  <a:pt x="1602283" y="802809"/>
                  <a:pt x="1602402" y="802811"/>
                </a:cubicBezTo>
                <a:cubicBezTo>
                  <a:pt x="1613983" y="802905"/>
                  <a:pt x="1623313" y="812374"/>
                  <a:pt x="1623211" y="823960"/>
                </a:cubicBezTo>
                <a:cubicBezTo>
                  <a:pt x="1623211" y="824016"/>
                  <a:pt x="1623211" y="824074"/>
                  <a:pt x="1623211" y="824131"/>
                </a:cubicBezTo>
                <a:cubicBezTo>
                  <a:pt x="1623108" y="835717"/>
                  <a:pt x="1613642" y="845033"/>
                  <a:pt x="1602061" y="844938"/>
                </a:cubicBezTo>
                <a:cubicBezTo>
                  <a:pt x="1590480" y="844938"/>
                  <a:pt x="1581083" y="835546"/>
                  <a:pt x="1581083" y="823960"/>
                </a:cubicBezTo>
                <a:cubicBezTo>
                  <a:pt x="1581083" y="823902"/>
                  <a:pt x="1581083" y="823846"/>
                  <a:pt x="1581083" y="823789"/>
                </a:cubicBezTo>
                <a:cubicBezTo>
                  <a:pt x="1581083" y="812202"/>
                  <a:pt x="1590480" y="802811"/>
                  <a:pt x="1602061" y="802811"/>
                </a:cubicBezTo>
                <a:close/>
                <a:moveTo>
                  <a:pt x="1664144" y="802640"/>
                </a:moveTo>
                <a:cubicBezTo>
                  <a:pt x="1675913" y="802640"/>
                  <a:pt x="1685464" y="812187"/>
                  <a:pt x="1685464" y="823959"/>
                </a:cubicBezTo>
                <a:cubicBezTo>
                  <a:pt x="1685464" y="824017"/>
                  <a:pt x="1685464" y="824074"/>
                  <a:pt x="1685464" y="824131"/>
                </a:cubicBezTo>
                <a:cubicBezTo>
                  <a:pt x="1685362" y="835810"/>
                  <a:pt x="1675828" y="845201"/>
                  <a:pt x="1664144" y="845109"/>
                </a:cubicBezTo>
                <a:cubicBezTo>
                  <a:pt x="1664093" y="845109"/>
                  <a:pt x="1664025" y="845109"/>
                  <a:pt x="1663974" y="845109"/>
                </a:cubicBezTo>
                <a:cubicBezTo>
                  <a:pt x="1652290" y="845109"/>
                  <a:pt x="1642825" y="835639"/>
                  <a:pt x="1642825" y="823959"/>
                </a:cubicBezTo>
                <a:cubicBezTo>
                  <a:pt x="1642825" y="812184"/>
                  <a:pt x="1652376" y="802640"/>
                  <a:pt x="1664144" y="802640"/>
                </a:cubicBezTo>
                <a:close/>
                <a:moveTo>
                  <a:pt x="1724863" y="802470"/>
                </a:moveTo>
                <a:cubicBezTo>
                  <a:pt x="1724983" y="802468"/>
                  <a:pt x="1725085" y="802468"/>
                  <a:pt x="1725204" y="802470"/>
                </a:cubicBezTo>
                <a:cubicBezTo>
                  <a:pt x="1736973" y="802565"/>
                  <a:pt x="1746456" y="812187"/>
                  <a:pt x="1746354" y="823960"/>
                </a:cubicBezTo>
                <a:cubicBezTo>
                  <a:pt x="1746354" y="824018"/>
                  <a:pt x="1746354" y="824074"/>
                  <a:pt x="1746354" y="824131"/>
                </a:cubicBezTo>
                <a:cubicBezTo>
                  <a:pt x="1746252" y="835906"/>
                  <a:pt x="1736632" y="845374"/>
                  <a:pt x="1724863" y="845280"/>
                </a:cubicBezTo>
                <a:cubicBezTo>
                  <a:pt x="1713095" y="845280"/>
                  <a:pt x="1703544" y="835735"/>
                  <a:pt x="1703544" y="823960"/>
                </a:cubicBezTo>
                <a:cubicBezTo>
                  <a:pt x="1703544" y="823904"/>
                  <a:pt x="1703544" y="823846"/>
                  <a:pt x="1703544" y="823789"/>
                </a:cubicBezTo>
                <a:cubicBezTo>
                  <a:pt x="1703544" y="812014"/>
                  <a:pt x="1713095" y="802470"/>
                  <a:pt x="1724863" y="802470"/>
                </a:cubicBezTo>
                <a:close/>
                <a:moveTo>
                  <a:pt x="1786265" y="802298"/>
                </a:moveTo>
                <a:cubicBezTo>
                  <a:pt x="1798221" y="802298"/>
                  <a:pt x="1807926" y="811996"/>
                  <a:pt x="1807926" y="823960"/>
                </a:cubicBezTo>
                <a:cubicBezTo>
                  <a:pt x="1807926" y="824017"/>
                  <a:pt x="1807926" y="824074"/>
                  <a:pt x="1807926" y="824130"/>
                </a:cubicBezTo>
                <a:cubicBezTo>
                  <a:pt x="1807824" y="835999"/>
                  <a:pt x="1798136" y="845544"/>
                  <a:pt x="1786265" y="845450"/>
                </a:cubicBezTo>
                <a:cubicBezTo>
                  <a:pt x="1786146" y="845451"/>
                  <a:pt x="1786043" y="845451"/>
                  <a:pt x="1785924" y="845450"/>
                </a:cubicBezTo>
                <a:cubicBezTo>
                  <a:pt x="1774155" y="845356"/>
                  <a:pt x="1764672" y="835733"/>
                  <a:pt x="1764774" y="823960"/>
                </a:cubicBezTo>
                <a:cubicBezTo>
                  <a:pt x="1764774" y="823902"/>
                  <a:pt x="1764774" y="823845"/>
                  <a:pt x="1764774" y="823788"/>
                </a:cubicBezTo>
                <a:cubicBezTo>
                  <a:pt x="1764774" y="811920"/>
                  <a:pt x="1774394" y="802298"/>
                  <a:pt x="1786265" y="802298"/>
                </a:cubicBezTo>
                <a:close/>
                <a:moveTo>
                  <a:pt x="1909067" y="802129"/>
                </a:moveTo>
                <a:cubicBezTo>
                  <a:pt x="1921126" y="802129"/>
                  <a:pt x="1930899" y="811903"/>
                  <a:pt x="1930899" y="823960"/>
                </a:cubicBezTo>
                <a:cubicBezTo>
                  <a:pt x="1930899" y="824016"/>
                  <a:pt x="1930899" y="824074"/>
                  <a:pt x="1930899" y="824131"/>
                </a:cubicBezTo>
                <a:cubicBezTo>
                  <a:pt x="1930797" y="836093"/>
                  <a:pt x="1921024" y="845714"/>
                  <a:pt x="1909067" y="845621"/>
                </a:cubicBezTo>
                <a:cubicBezTo>
                  <a:pt x="1897077" y="845621"/>
                  <a:pt x="1887321" y="835951"/>
                  <a:pt x="1887236" y="823960"/>
                </a:cubicBezTo>
                <a:cubicBezTo>
                  <a:pt x="1887236" y="811903"/>
                  <a:pt x="1897009" y="802129"/>
                  <a:pt x="1909067" y="802129"/>
                </a:cubicBezTo>
                <a:close/>
                <a:moveTo>
                  <a:pt x="1847666" y="802129"/>
                </a:moveTo>
                <a:cubicBezTo>
                  <a:pt x="1859451" y="802497"/>
                  <a:pt x="1868815" y="812164"/>
                  <a:pt x="1868815" y="823960"/>
                </a:cubicBezTo>
                <a:cubicBezTo>
                  <a:pt x="1868815" y="835726"/>
                  <a:pt x="1859435" y="845342"/>
                  <a:pt x="1847666" y="845621"/>
                </a:cubicBezTo>
                <a:cubicBezTo>
                  <a:pt x="1835676" y="845621"/>
                  <a:pt x="1825937" y="835951"/>
                  <a:pt x="1825835" y="823960"/>
                </a:cubicBezTo>
                <a:cubicBezTo>
                  <a:pt x="1825835" y="811903"/>
                  <a:pt x="1835608" y="802129"/>
                  <a:pt x="1847666" y="802129"/>
                </a:cubicBezTo>
                <a:close/>
                <a:moveTo>
                  <a:pt x="5628" y="757953"/>
                </a:moveTo>
                <a:cubicBezTo>
                  <a:pt x="5748" y="757948"/>
                  <a:pt x="5867" y="757948"/>
                  <a:pt x="5969" y="757953"/>
                </a:cubicBezTo>
                <a:cubicBezTo>
                  <a:pt x="8136" y="758050"/>
                  <a:pt x="9824" y="759883"/>
                  <a:pt x="9722" y="762048"/>
                </a:cubicBezTo>
                <a:cubicBezTo>
                  <a:pt x="9722" y="764308"/>
                  <a:pt x="7897" y="766141"/>
                  <a:pt x="5628" y="766141"/>
                </a:cubicBezTo>
                <a:cubicBezTo>
                  <a:pt x="3360" y="766141"/>
                  <a:pt x="1535" y="764308"/>
                  <a:pt x="1535" y="762048"/>
                </a:cubicBezTo>
                <a:cubicBezTo>
                  <a:pt x="1535" y="759788"/>
                  <a:pt x="3360" y="757953"/>
                  <a:pt x="5628" y="757953"/>
                </a:cubicBezTo>
                <a:close/>
                <a:moveTo>
                  <a:pt x="67396" y="756625"/>
                </a:moveTo>
                <a:cubicBezTo>
                  <a:pt x="70599" y="756625"/>
                  <a:pt x="73195" y="759222"/>
                  <a:pt x="73195" y="762424"/>
                </a:cubicBezTo>
                <a:cubicBezTo>
                  <a:pt x="73195" y="765628"/>
                  <a:pt x="70599" y="768224"/>
                  <a:pt x="67396" y="768224"/>
                </a:cubicBezTo>
                <a:cubicBezTo>
                  <a:pt x="64193" y="768224"/>
                  <a:pt x="61597" y="765628"/>
                  <a:pt x="61597" y="762424"/>
                </a:cubicBezTo>
                <a:cubicBezTo>
                  <a:pt x="61597" y="759222"/>
                  <a:pt x="64193" y="756625"/>
                  <a:pt x="67396" y="756625"/>
                </a:cubicBezTo>
                <a:close/>
                <a:moveTo>
                  <a:pt x="129114" y="755907"/>
                </a:moveTo>
                <a:cubicBezTo>
                  <a:pt x="129233" y="755905"/>
                  <a:pt x="129353" y="755905"/>
                  <a:pt x="129455" y="755907"/>
                </a:cubicBezTo>
                <a:cubicBezTo>
                  <a:pt x="133037" y="756003"/>
                  <a:pt x="135868" y="758982"/>
                  <a:pt x="135766" y="762560"/>
                </a:cubicBezTo>
                <a:cubicBezTo>
                  <a:pt x="135766" y="766233"/>
                  <a:pt x="132781" y="769212"/>
                  <a:pt x="129114" y="769212"/>
                </a:cubicBezTo>
                <a:cubicBezTo>
                  <a:pt x="125480" y="769120"/>
                  <a:pt x="122547" y="766196"/>
                  <a:pt x="122462" y="762560"/>
                </a:cubicBezTo>
                <a:cubicBezTo>
                  <a:pt x="122462" y="758886"/>
                  <a:pt x="125447" y="755907"/>
                  <a:pt x="129114" y="755907"/>
                </a:cubicBezTo>
                <a:close/>
                <a:moveTo>
                  <a:pt x="189832" y="755224"/>
                </a:moveTo>
                <a:cubicBezTo>
                  <a:pt x="193875" y="755224"/>
                  <a:pt x="197166" y="758508"/>
                  <a:pt x="197166" y="762558"/>
                </a:cubicBezTo>
                <a:cubicBezTo>
                  <a:pt x="197166" y="766609"/>
                  <a:pt x="193875" y="769895"/>
                  <a:pt x="189832" y="769895"/>
                </a:cubicBezTo>
                <a:cubicBezTo>
                  <a:pt x="185825" y="769802"/>
                  <a:pt x="182584" y="766572"/>
                  <a:pt x="182499" y="762558"/>
                </a:cubicBezTo>
                <a:cubicBezTo>
                  <a:pt x="182499" y="758508"/>
                  <a:pt x="185790" y="755224"/>
                  <a:pt x="189832" y="755224"/>
                </a:cubicBezTo>
                <a:close/>
                <a:moveTo>
                  <a:pt x="251234" y="754373"/>
                </a:moveTo>
                <a:cubicBezTo>
                  <a:pt x="251353" y="754371"/>
                  <a:pt x="251455" y="754371"/>
                  <a:pt x="251575" y="754373"/>
                </a:cubicBezTo>
                <a:cubicBezTo>
                  <a:pt x="256009" y="754468"/>
                  <a:pt x="259523" y="758132"/>
                  <a:pt x="259421" y="762558"/>
                </a:cubicBezTo>
                <a:cubicBezTo>
                  <a:pt x="259421" y="767081"/>
                  <a:pt x="255753" y="770745"/>
                  <a:pt x="251234" y="770745"/>
                </a:cubicBezTo>
                <a:cubicBezTo>
                  <a:pt x="246748" y="770656"/>
                  <a:pt x="243132" y="767043"/>
                  <a:pt x="243047" y="762558"/>
                </a:cubicBezTo>
                <a:cubicBezTo>
                  <a:pt x="243047" y="758037"/>
                  <a:pt x="246714" y="754373"/>
                  <a:pt x="251234" y="754373"/>
                </a:cubicBezTo>
                <a:close/>
                <a:moveTo>
                  <a:pt x="313001" y="753556"/>
                </a:moveTo>
                <a:cubicBezTo>
                  <a:pt x="317899" y="753556"/>
                  <a:pt x="321870" y="757526"/>
                  <a:pt x="321870" y="762424"/>
                </a:cubicBezTo>
                <a:cubicBezTo>
                  <a:pt x="321870" y="767323"/>
                  <a:pt x="317899" y="771294"/>
                  <a:pt x="313001" y="771294"/>
                </a:cubicBezTo>
                <a:cubicBezTo>
                  <a:pt x="308103" y="771294"/>
                  <a:pt x="304132" y="767323"/>
                  <a:pt x="304132" y="762424"/>
                </a:cubicBezTo>
                <a:cubicBezTo>
                  <a:pt x="304132" y="757526"/>
                  <a:pt x="308103" y="753556"/>
                  <a:pt x="313001" y="753556"/>
                </a:cubicBezTo>
                <a:close/>
                <a:moveTo>
                  <a:pt x="374036" y="753007"/>
                </a:moveTo>
                <a:cubicBezTo>
                  <a:pt x="379306" y="753007"/>
                  <a:pt x="383588" y="757283"/>
                  <a:pt x="383588" y="762560"/>
                </a:cubicBezTo>
                <a:cubicBezTo>
                  <a:pt x="383588" y="767834"/>
                  <a:pt x="379306" y="772111"/>
                  <a:pt x="374036" y="772111"/>
                </a:cubicBezTo>
                <a:cubicBezTo>
                  <a:pt x="368766" y="772111"/>
                  <a:pt x="364485" y="767834"/>
                  <a:pt x="364485" y="762560"/>
                </a:cubicBezTo>
                <a:cubicBezTo>
                  <a:pt x="364485" y="757283"/>
                  <a:pt x="368766" y="753007"/>
                  <a:pt x="374036" y="753007"/>
                </a:cubicBezTo>
                <a:close/>
                <a:moveTo>
                  <a:pt x="436119" y="752154"/>
                </a:moveTo>
                <a:cubicBezTo>
                  <a:pt x="441867" y="752154"/>
                  <a:pt x="446523" y="756813"/>
                  <a:pt x="446523" y="762558"/>
                </a:cubicBezTo>
                <a:cubicBezTo>
                  <a:pt x="446523" y="768306"/>
                  <a:pt x="441867" y="772963"/>
                  <a:pt x="436119" y="772963"/>
                </a:cubicBezTo>
                <a:cubicBezTo>
                  <a:pt x="430406" y="772871"/>
                  <a:pt x="425800" y="768268"/>
                  <a:pt x="425716" y="762558"/>
                </a:cubicBezTo>
                <a:cubicBezTo>
                  <a:pt x="425716" y="756813"/>
                  <a:pt x="430371" y="752154"/>
                  <a:pt x="436119" y="752154"/>
                </a:cubicBezTo>
                <a:close/>
                <a:moveTo>
                  <a:pt x="496839" y="751472"/>
                </a:moveTo>
                <a:cubicBezTo>
                  <a:pt x="502962" y="751472"/>
                  <a:pt x="507925" y="756436"/>
                  <a:pt x="507925" y="762560"/>
                </a:cubicBezTo>
                <a:cubicBezTo>
                  <a:pt x="507840" y="768643"/>
                  <a:pt x="502928" y="773553"/>
                  <a:pt x="496839" y="773646"/>
                </a:cubicBezTo>
                <a:cubicBezTo>
                  <a:pt x="490750" y="773553"/>
                  <a:pt x="485838" y="768643"/>
                  <a:pt x="485753" y="762560"/>
                </a:cubicBezTo>
                <a:cubicBezTo>
                  <a:pt x="485753" y="756436"/>
                  <a:pt x="490716" y="751472"/>
                  <a:pt x="496839" y="751472"/>
                </a:cubicBezTo>
                <a:close/>
                <a:moveTo>
                  <a:pt x="558240" y="750620"/>
                </a:moveTo>
                <a:cubicBezTo>
                  <a:pt x="564840" y="750620"/>
                  <a:pt x="570179" y="755965"/>
                  <a:pt x="570179" y="762560"/>
                </a:cubicBezTo>
                <a:cubicBezTo>
                  <a:pt x="570179" y="769152"/>
                  <a:pt x="564840" y="774499"/>
                  <a:pt x="558240" y="774499"/>
                </a:cubicBezTo>
                <a:cubicBezTo>
                  <a:pt x="551690" y="774406"/>
                  <a:pt x="546386" y="769116"/>
                  <a:pt x="546301" y="762560"/>
                </a:cubicBezTo>
                <a:cubicBezTo>
                  <a:pt x="546301" y="755965"/>
                  <a:pt x="551639" y="750620"/>
                  <a:pt x="558240" y="750620"/>
                </a:cubicBezTo>
                <a:close/>
                <a:moveTo>
                  <a:pt x="619641" y="749938"/>
                </a:moveTo>
                <a:cubicBezTo>
                  <a:pt x="626617" y="749938"/>
                  <a:pt x="632262" y="755589"/>
                  <a:pt x="632262" y="762560"/>
                </a:cubicBezTo>
                <a:cubicBezTo>
                  <a:pt x="632262" y="769530"/>
                  <a:pt x="626617" y="775180"/>
                  <a:pt x="619641" y="775180"/>
                </a:cubicBezTo>
                <a:cubicBezTo>
                  <a:pt x="612716" y="775089"/>
                  <a:pt x="607105" y="769490"/>
                  <a:pt x="607020" y="762560"/>
                </a:cubicBezTo>
                <a:cubicBezTo>
                  <a:pt x="607020" y="755589"/>
                  <a:pt x="612665" y="749938"/>
                  <a:pt x="619641" y="749938"/>
                </a:cubicBezTo>
                <a:close/>
                <a:moveTo>
                  <a:pt x="681042" y="749255"/>
                </a:moveTo>
                <a:cubicBezTo>
                  <a:pt x="688393" y="749255"/>
                  <a:pt x="694346" y="755211"/>
                  <a:pt x="694346" y="762558"/>
                </a:cubicBezTo>
                <a:cubicBezTo>
                  <a:pt x="694346" y="769907"/>
                  <a:pt x="688393" y="775863"/>
                  <a:pt x="681042" y="775863"/>
                </a:cubicBezTo>
                <a:cubicBezTo>
                  <a:pt x="673691" y="775863"/>
                  <a:pt x="667739" y="769907"/>
                  <a:pt x="667739" y="762558"/>
                </a:cubicBezTo>
                <a:cubicBezTo>
                  <a:pt x="667739" y="755211"/>
                  <a:pt x="673691" y="749255"/>
                  <a:pt x="681042" y="749255"/>
                </a:cubicBezTo>
                <a:close/>
                <a:moveTo>
                  <a:pt x="743126" y="748573"/>
                </a:moveTo>
                <a:cubicBezTo>
                  <a:pt x="743245" y="748571"/>
                  <a:pt x="743347" y="748571"/>
                  <a:pt x="743466" y="748573"/>
                </a:cubicBezTo>
                <a:cubicBezTo>
                  <a:pt x="751091" y="748669"/>
                  <a:pt x="757214" y="754930"/>
                  <a:pt x="757112" y="762560"/>
                </a:cubicBezTo>
                <a:cubicBezTo>
                  <a:pt x="757112" y="770284"/>
                  <a:pt x="750852" y="776545"/>
                  <a:pt x="743126" y="776545"/>
                </a:cubicBezTo>
                <a:cubicBezTo>
                  <a:pt x="735399" y="776545"/>
                  <a:pt x="729140" y="770284"/>
                  <a:pt x="729140" y="762560"/>
                </a:cubicBezTo>
                <a:cubicBezTo>
                  <a:pt x="729140" y="754834"/>
                  <a:pt x="735399" y="748573"/>
                  <a:pt x="743126" y="748573"/>
                </a:cubicBezTo>
                <a:close/>
                <a:moveTo>
                  <a:pt x="803844" y="747891"/>
                </a:moveTo>
                <a:cubicBezTo>
                  <a:pt x="803964" y="747890"/>
                  <a:pt x="804066" y="747890"/>
                  <a:pt x="804185" y="747891"/>
                </a:cubicBezTo>
                <a:cubicBezTo>
                  <a:pt x="812185" y="747987"/>
                  <a:pt x="818615" y="754554"/>
                  <a:pt x="818513" y="762560"/>
                </a:cubicBezTo>
                <a:cubicBezTo>
                  <a:pt x="818513" y="770661"/>
                  <a:pt x="811946" y="777228"/>
                  <a:pt x="803844" y="777228"/>
                </a:cubicBezTo>
                <a:cubicBezTo>
                  <a:pt x="795777" y="777136"/>
                  <a:pt x="789261" y="770622"/>
                  <a:pt x="789177" y="762560"/>
                </a:cubicBezTo>
                <a:cubicBezTo>
                  <a:pt x="789177" y="754457"/>
                  <a:pt x="795743" y="747891"/>
                  <a:pt x="803844" y="747891"/>
                </a:cubicBezTo>
                <a:close/>
                <a:moveTo>
                  <a:pt x="865246" y="747209"/>
                </a:moveTo>
                <a:cubicBezTo>
                  <a:pt x="873723" y="747209"/>
                  <a:pt x="880596" y="754082"/>
                  <a:pt x="880596" y="762560"/>
                </a:cubicBezTo>
                <a:cubicBezTo>
                  <a:pt x="880596" y="762618"/>
                  <a:pt x="880596" y="762673"/>
                  <a:pt x="880596" y="762731"/>
                </a:cubicBezTo>
                <a:cubicBezTo>
                  <a:pt x="880493" y="771114"/>
                  <a:pt x="873637" y="777832"/>
                  <a:pt x="865246" y="777739"/>
                </a:cubicBezTo>
                <a:cubicBezTo>
                  <a:pt x="856837" y="777739"/>
                  <a:pt x="849998" y="770972"/>
                  <a:pt x="849896" y="762560"/>
                </a:cubicBezTo>
                <a:cubicBezTo>
                  <a:pt x="849896" y="754082"/>
                  <a:pt x="856769" y="747209"/>
                  <a:pt x="865246" y="747209"/>
                </a:cubicBezTo>
                <a:close/>
                <a:moveTo>
                  <a:pt x="926647" y="746527"/>
                </a:moveTo>
                <a:cubicBezTo>
                  <a:pt x="935499" y="746527"/>
                  <a:pt x="942680" y="753706"/>
                  <a:pt x="942680" y="762560"/>
                </a:cubicBezTo>
                <a:cubicBezTo>
                  <a:pt x="942594" y="771347"/>
                  <a:pt x="935431" y="778421"/>
                  <a:pt x="926647" y="778421"/>
                </a:cubicBezTo>
                <a:cubicBezTo>
                  <a:pt x="917863" y="778421"/>
                  <a:pt x="910717" y="771347"/>
                  <a:pt x="910615" y="762560"/>
                </a:cubicBezTo>
                <a:cubicBezTo>
                  <a:pt x="910615" y="753706"/>
                  <a:pt x="917795" y="746527"/>
                  <a:pt x="926647" y="746527"/>
                </a:cubicBezTo>
                <a:close/>
                <a:moveTo>
                  <a:pt x="988048" y="745844"/>
                </a:moveTo>
                <a:cubicBezTo>
                  <a:pt x="997463" y="745844"/>
                  <a:pt x="1005104" y="753479"/>
                  <a:pt x="1005104" y="762900"/>
                </a:cubicBezTo>
                <a:cubicBezTo>
                  <a:pt x="1005104" y="772320"/>
                  <a:pt x="997463" y="779956"/>
                  <a:pt x="988048" y="779956"/>
                </a:cubicBezTo>
                <a:cubicBezTo>
                  <a:pt x="978634" y="779956"/>
                  <a:pt x="970993" y="772320"/>
                  <a:pt x="970993" y="762900"/>
                </a:cubicBezTo>
                <a:cubicBezTo>
                  <a:pt x="970993" y="753479"/>
                  <a:pt x="978634" y="745844"/>
                  <a:pt x="988048" y="745844"/>
                </a:cubicBezTo>
                <a:close/>
                <a:moveTo>
                  <a:pt x="1050132" y="745161"/>
                </a:moveTo>
                <a:cubicBezTo>
                  <a:pt x="1059547" y="745161"/>
                  <a:pt x="1067188" y="752798"/>
                  <a:pt x="1067188" y="762218"/>
                </a:cubicBezTo>
                <a:cubicBezTo>
                  <a:pt x="1067188" y="771638"/>
                  <a:pt x="1059547" y="779273"/>
                  <a:pt x="1050132" y="779273"/>
                </a:cubicBezTo>
                <a:cubicBezTo>
                  <a:pt x="1040718" y="779273"/>
                  <a:pt x="1033077" y="771638"/>
                  <a:pt x="1033077" y="762218"/>
                </a:cubicBezTo>
                <a:cubicBezTo>
                  <a:pt x="1033077" y="752798"/>
                  <a:pt x="1040718" y="745161"/>
                  <a:pt x="1050132" y="745161"/>
                </a:cubicBezTo>
                <a:close/>
                <a:moveTo>
                  <a:pt x="1110851" y="744481"/>
                </a:moveTo>
                <a:cubicBezTo>
                  <a:pt x="1110970" y="744479"/>
                  <a:pt x="1111073" y="744479"/>
                  <a:pt x="1111192" y="744481"/>
                </a:cubicBezTo>
                <a:cubicBezTo>
                  <a:pt x="1121084" y="744576"/>
                  <a:pt x="1129033" y="752669"/>
                  <a:pt x="1128930" y="762560"/>
                </a:cubicBezTo>
                <a:cubicBezTo>
                  <a:pt x="1128469" y="772183"/>
                  <a:pt x="1120487" y="779717"/>
                  <a:pt x="1110851" y="779615"/>
                </a:cubicBezTo>
                <a:cubicBezTo>
                  <a:pt x="1101249" y="779630"/>
                  <a:pt x="1093318" y="772143"/>
                  <a:pt x="1092772" y="762560"/>
                </a:cubicBezTo>
                <a:cubicBezTo>
                  <a:pt x="1092772" y="752575"/>
                  <a:pt x="1100873" y="744481"/>
                  <a:pt x="1110851" y="744481"/>
                </a:cubicBezTo>
                <a:close/>
                <a:moveTo>
                  <a:pt x="1172252" y="743967"/>
                </a:moveTo>
                <a:cubicBezTo>
                  <a:pt x="1182520" y="743967"/>
                  <a:pt x="1190843" y="752291"/>
                  <a:pt x="1190843" y="762558"/>
                </a:cubicBezTo>
                <a:cubicBezTo>
                  <a:pt x="1190843" y="762616"/>
                  <a:pt x="1190843" y="762673"/>
                  <a:pt x="1190843" y="762729"/>
                </a:cubicBezTo>
                <a:cubicBezTo>
                  <a:pt x="1190741" y="772904"/>
                  <a:pt x="1182418" y="781073"/>
                  <a:pt x="1172252" y="780979"/>
                </a:cubicBezTo>
                <a:cubicBezTo>
                  <a:pt x="1172201" y="780979"/>
                  <a:pt x="1172133" y="780979"/>
                  <a:pt x="1172082" y="780979"/>
                </a:cubicBezTo>
                <a:cubicBezTo>
                  <a:pt x="1161900" y="780979"/>
                  <a:pt x="1153662" y="772732"/>
                  <a:pt x="1153662" y="762558"/>
                </a:cubicBezTo>
                <a:cubicBezTo>
                  <a:pt x="1153662" y="752291"/>
                  <a:pt x="1161985" y="743967"/>
                  <a:pt x="1172252" y="743967"/>
                </a:cubicBezTo>
                <a:close/>
                <a:moveTo>
                  <a:pt x="1233654" y="743455"/>
                </a:moveTo>
                <a:cubicBezTo>
                  <a:pt x="1244212" y="743455"/>
                  <a:pt x="1252757" y="752008"/>
                  <a:pt x="1252757" y="762558"/>
                </a:cubicBezTo>
                <a:cubicBezTo>
                  <a:pt x="1252671" y="773043"/>
                  <a:pt x="1244143" y="781491"/>
                  <a:pt x="1233654" y="781491"/>
                </a:cubicBezTo>
                <a:cubicBezTo>
                  <a:pt x="1223164" y="781491"/>
                  <a:pt x="1214654" y="773043"/>
                  <a:pt x="1214552" y="762558"/>
                </a:cubicBezTo>
                <a:cubicBezTo>
                  <a:pt x="1214552" y="752008"/>
                  <a:pt x="1223096" y="743455"/>
                  <a:pt x="1233654" y="743455"/>
                </a:cubicBezTo>
                <a:close/>
                <a:moveTo>
                  <a:pt x="1970835" y="742811"/>
                </a:moveTo>
                <a:cubicBezTo>
                  <a:pt x="1981668" y="742811"/>
                  <a:pt x="1990450" y="751592"/>
                  <a:pt x="1990450" y="762424"/>
                </a:cubicBezTo>
                <a:cubicBezTo>
                  <a:pt x="1990450" y="773257"/>
                  <a:pt x="1981668" y="782039"/>
                  <a:pt x="1970835" y="782039"/>
                </a:cubicBezTo>
                <a:cubicBezTo>
                  <a:pt x="1960003" y="782039"/>
                  <a:pt x="1951221" y="773257"/>
                  <a:pt x="1951221" y="762424"/>
                </a:cubicBezTo>
                <a:cubicBezTo>
                  <a:pt x="1951221" y="751592"/>
                  <a:pt x="1960003" y="742811"/>
                  <a:pt x="1970835" y="742811"/>
                </a:cubicBezTo>
                <a:close/>
                <a:moveTo>
                  <a:pt x="1295421" y="742811"/>
                </a:moveTo>
                <a:cubicBezTo>
                  <a:pt x="1306254" y="742811"/>
                  <a:pt x="1315036" y="751592"/>
                  <a:pt x="1315036" y="762424"/>
                </a:cubicBezTo>
                <a:cubicBezTo>
                  <a:pt x="1315036" y="773257"/>
                  <a:pt x="1306254" y="782039"/>
                  <a:pt x="1295421" y="782039"/>
                </a:cubicBezTo>
                <a:cubicBezTo>
                  <a:pt x="1284589" y="782039"/>
                  <a:pt x="1275807" y="773257"/>
                  <a:pt x="1275807" y="762424"/>
                </a:cubicBezTo>
                <a:cubicBezTo>
                  <a:pt x="1275807" y="751592"/>
                  <a:pt x="1284589" y="742811"/>
                  <a:pt x="1295421" y="742811"/>
                </a:cubicBezTo>
                <a:close/>
                <a:moveTo>
                  <a:pt x="1357138" y="742433"/>
                </a:moveTo>
                <a:cubicBezTo>
                  <a:pt x="1368259" y="742433"/>
                  <a:pt x="1377264" y="751444"/>
                  <a:pt x="1377264" y="762558"/>
                </a:cubicBezTo>
                <a:cubicBezTo>
                  <a:pt x="1377264" y="762616"/>
                  <a:pt x="1377264" y="762673"/>
                  <a:pt x="1377264" y="762729"/>
                </a:cubicBezTo>
                <a:cubicBezTo>
                  <a:pt x="1377162" y="773751"/>
                  <a:pt x="1368156" y="782608"/>
                  <a:pt x="1357138" y="782515"/>
                </a:cubicBezTo>
                <a:cubicBezTo>
                  <a:pt x="1357087" y="782515"/>
                  <a:pt x="1357019" y="782515"/>
                  <a:pt x="1356968" y="782515"/>
                </a:cubicBezTo>
                <a:cubicBezTo>
                  <a:pt x="1345950" y="782515"/>
                  <a:pt x="1337013" y="773581"/>
                  <a:pt x="1337013" y="762558"/>
                </a:cubicBezTo>
                <a:cubicBezTo>
                  <a:pt x="1337013" y="751444"/>
                  <a:pt x="1346018" y="742433"/>
                  <a:pt x="1357138" y="742433"/>
                </a:cubicBezTo>
                <a:close/>
                <a:moveTo>
                  <a:pt x="1417858" y="741921"/>
                </a:moveTo>
                <a:cubicBezTo>
                  <a:pt x="1429251" y="741921"/>
                  <a:pt x="1438495" y="751160"/>
                  <a:pt x="1438495" y="762558"/>
                </a:cubicBezTo>
                <a:cubicBezTo>
                  <a:pt x="1438393" y="773888"/>
                  <a:pt x="1429183" y="783025"/>
                  <a:pt x="1417858" y="783025"/>
                </a:cubicBezTo>
                <a:cubicBezTo>
                  <a:pt x="1406550" y="783025"/>
                  <a:pt x="1397391" y="773861"/>
                  <a:pt x="1397391" y="762558"/>
                </a:cubicBezTo>
                <a:cubicBezTo>
                  <a:pt x="1397391" y="751227"/>
                  <a:pt x="1406533" y="742015"/>
                  <a:pt x="1417858" y="741921"/>
                </a:cubicBezTo>
                <a:close/>
                <a:moveTo>
                  <a:pt x="1724864" y="740899"/>
                </a:moveTo>
                <a:cubicBezTo>
                  <a:pt x="1724983" y="740896"/>
                  <a:pt x="1725086" y="740896"/>
                  <a:pt x="1725205" y="740899"/>
                </a:cubicBezTo>
                <a:cubicBezTo>
                  <a:pt x="1737451" y="740992"/>
                  <a:pt x="1747310" y="750996"/>
                  <a:pt x="1747207" y="763243"/>
                </a:cubicBezTo>
                <a:cubicBezTo>
                  <a:pt x="1747207" y="763298"/>
                  <a:pt x="1747207" y="763355"/>
                  <a:pt x="1747207" y="763412"/>
                </a:cubicBezTo>
                <a:cubicBezTo>
                  <a:pt x="1747105" y="775659"/>
                  <a:pt x="1737110" y="785508"/>
                  <a:pt x="1724864" y="785415"/>
                </a:cubicBezTo>
                <a:cubicBezTo>
                  <a:pt x="1712583" y="785415"/>
                  <a:pt x="1702606" y="775515"/>
                  <a:pt x="1702521" y="763243"/>
                </a:cubicBezTo>
                <a:cubicBezTo>
                  <a:pt x="1702521" y="750901"/>
                  <a:pt x="1712532" y="740899"/>
                  <a:pt x="1724864" y="740899"/>
                </a:cubicBezTo>
                <a:close/>
                <a:moveTo>
                  <a:pt x="1479259" y="740899"/>
                </a:moveTo>
                <a:cubicBezTo>
                  <a:pt x="1479378" y="740896"/>
                  <a:pt x="1479480" y="740896"/>
                  <a:pt x="1479600" y="740899"/>
                </a:cubicBezTo>
                <a:cubicBezTo>
                  <a:pt x="1491181" y="740992"/>
                  <a:pt x="1500510" y="750462"/>
                  <a:pt x="1500408" y="762048"/>
                </a:cubicBezTo>
                <a:cubicBezTo>
                  <a:pt x="1500408" y="762103"/>
                  <a:pt x="1500408" y="762161"/>
                  <a:pt x="1500408" y="762218"/>
                </a:cubicBezTo>
                <a:cubicBezTo>
                  <a:pt x="1500306" y="773805"/>
                  <a:pt x="1490839" y="783121"/>
                  <a:pt x="1479259" y="783027"/>
                </a:cubicBezTo>
                <a:cubicBezTo>
                  <a:pt x="1467644" y="783027"/>
                  <a:pt x="1458212" y="773661"/>
                  <a:pt x="1458110" y="762048"/>
                </a:cubicBezTo>
                <a:cubicBezTo>
                  <a:pt x="1458110" y="750368"/>
                  <a:pt x="1467575" y="740899"/>
                  <a:pt x="1479259" y="740899"/>
                </a:cubicBezTo>
                <a:close/>
                <a:moveTo>
                  <a:pt x="1786265" y="740899"/>
                </a:moveTo>
                <a:cubicBezTo>
                  <a:pt x="1798699" y="740899"/>
                  <a:pt x="1808779" y="750979"/>
                  <a:pt x="1808779" y="763411"/>
                </a:cubicBezTo>
                <a:cubicBezTo>
                  <a:pt x="1808693" y="775779"/>
                  <a:pt x="1798630" y="785754"/>
                  <a:pt x="1786265" y="785754"/>
                </a:cubicBezTo>
                <a:cubicBezTo>
                  <a:pt x="1773933" y="785754"/>
                  <a:pt x="1763922" y="775752"/>
                  <a:pt x="1763922" y="763411"/>
                </a:cubicBezTo>
                <a:cubicBezTo>
                  <a:pt x="1763922" y="751045"/>
                  <a:pt x="1773899" y="740991"/>
                  <a:pt x="1786265" y="740899"/>
                </a:cubicBezTo>
                <a:close/>
                <a:moveTo>
                  <a:pt x="1664145" y="740899"/>
                </a:moveTo>
                <a:cubicBezTo>
                  <a:pt x="1676186" y="740894"/>
                  <a:pt x="1686045" y="750515"/>
                  <a:pt x="1686317" y="762558"/>
                </a:cubicBezTo>
                <a:cubicBezTo>
                  <a:pt x="1686215" y="774738"/>
                  <a:pt x="1676323" y="784562"/>
                  <a:pt x="1664145" y="784562"/>
                </a:cubicBezTo>
                <a:cubicBezTo>
                  <a:pt x="1652189" y="784564"/>
                  <a:pt x="1642416" y="775022"/>
                  <a:pt x="1642143" y="763070"/>
                </a:cubicBezTo>
                <a:cubicBezTo>
                  <a:pt x="1642143" y="750891"/>
                  <a:pt x="1651967" y="740991"/>
                  <a:pt x="1664145" y="740899"/>
                </a:cubicBezTo>
                <a:close/>
                <a:moveTo>
                  <a:pt x="1602061" y="740899"/>
                </a:moveTo>
                <a:cubicBezTo>
                  <a:pt x="1614120" y="740899"/>
                  <a:pt x="1623893" y="750673"/>
                  <a:pt x="1623893" y="762729"/>
                </a:cubicBezTo>
                <a:cubicBezTo>
                  <a:pt x="1623893" y="762785"/>
                  <a:pt x="1623893" y="762844"/>
                  <a:pt x="1623893" y="762900"/>
                </a:cubicBezTo>
                <a:cubicBezTo>
                  <a:pt x="1623791" y="774864"/>
                  <a:pt x="1614018" y="784484"/>
                  <a:pt x="1602061" y="784390"/>
                </a:cubicBezTo>
                <a:cubicBezTo>
                  <a:pt x="1590071" y="784390"/>
                  <a:pt x="1580315" y="774719"/>
                  <a:pt x="1580230" y="762729"/>
                </a:cubicBezTo>
                <a:cubicBezTo>
                  <a:pt x="1580230" y="750673"/>
                  <a:pt x="1590003" y="740899"/>
                  <a:pt x="1602061" y="740899"/>
                </a:cubicBezTo>
                <a:close/>
                <a:moveTo>
                  <a:pt x="1540660" y="740899"/>
                </a:moveTo>
                <a:cubicBezTo>
                  <a:pt x="1540711" y="740899"/>
                  <a:pt x="1540779" y="740900"/>
                  <a:pt x="1540830" y="740900"/>
                </a:cubicBezTo>
                <a:cubicBezTo>
                  <a:pt x="1552599" y="741089"/>
                  <a:pt x="1561997" y="750786"/>
                  <a:pt x="1561809" y="762558"/>
                </a:cubicBezTo>
                <a:cubicBezTo>
                  <a:pt x="1561724" y="774202"/>
                  <a:pt x="1552309" y="783616"/>
                  <a:pt x="1540660" y="783709"/>
                </a:cubicBezTo>
                <a:cubicBezTo>
                  <a:pt x="1528857" y="783709"/>
                  <a:pt x="1519255" y="774191"/>
                  <a:pt x="1519170" y="762389"/>
                </a:cubicBezTo>
                <a:cubicBezTo>
                  <a:pt x="1519170" y="750519"/>
                  <a:pt x="1528789" y="740899"/>
                  <a:pt x="1540660" y="740899"/>
                </a:cubicBezTo>
                <a:close/>
                <a:moveTo>
                  <a:pt x="1909434" y="739741"/>
                </a:moveTo>
                <a:cubicBezTo>
                  <a:pt x="1921963" y="739741"/>
                  <a:pt x="1932119" y="749896"/>
                  <a:pt x="1932119" y="762424"/>
                </a:cubicBezTo>
                <a:cubicBezTo>
                  <a:pt x="1932119" y="774954"/>
                  <a:pt x="1921963" y="785109"/>
                  <a:pt x="1909434" y="785109"/>
                </a:cubicBezTo>
                <a:cubicBezTo>
                  <a:pt x="1896906" y="785109"/>
                  <a:pt x="1886750" y="774954"/>
                  <a:pt x="1886750" y="762424"/>
                </a:cubicBezTo>
                <a:cubicBezTo>
                  <a:pt x="1886750" y="749896"/>
                  <a:pt x="1896906" y="739741"/>
                  <a:pt x="1909434" y="739741"/>
                </a:cubicBezTo>
                <a:close/>
                <a:moveTo>
                  <a:pt x="1848032" y="739741"/>
                </a:moveTo>
                <a:cubicBezTo>
                  <a:pt x="1860561" y="739741"/>
                  <a:pt x="1870717" y="749896"/>
                  <a:pt x="1870717" y="762424"/>
                </a:cubicBezTo>
                <a:cubicBezTo>
                  <a:pt x="1870717" y="774954"/>
                  <a:pt x="1860561" y="785109"/>
                  <a:pt x="1848032" y="785109"/>
                </a:cubicBezTo>
                <a:cubicBezTo>
                  <a:pt x="1835504" y="785109"/>
                  <a:pt x="1825348" y="774954"/>
                  <a:pt x="1825348" y="762424"/>
                </a:cubicBezTo>
                <a:cubicBezTo>
                  <a:pt x="1825348" y="749896"/>
                  <a:pt x="1835504" y="739741"/>
                  <a:pt x="1848032" y="739741"/>
                </a:cubicBezTo>
                <a:close/>
                <a:moveTo>
                  <a:pt x="5629" y="696893"/>
                </a:moveTo>
                <a:cubicBezTo>
                  <a:pt x="7982" y="696893"/>
                  <a:pt x="9893" y="698803"/>
                  <a:pt x="9893" y="701157"/>
                </a:cubicBezTo>
                <a:cubicBezTo>
                  <a:pt x="9893" y="703514"/>
                  <a:pt x="7982" y="705421"/>
                  <a:pt x="5629" y="705421"/>
                </a:cubicBezTo>
                <a:cubicBezTo>
                  <a:pt x="3309" y="705335"/>
                  <a:pt x="1450" y="703475"/>
                  <a:pt x="1365" y="701157"/>
                </a:cubicBezTo>
                <a:cubicBezTo>
                  <a:pt x="1365" y="698803"/>
                  <a:pt x="3275" y="696893"/>
                  <a:pt x="5629" y="696893"/>
                </a:cubicBezTo>
                <a:close/>
                <a:moveTo>
                  <a:pt x="67029" y="695018"/>
                </a:moveTo>
                <a:cubicBezTo>
                  <a:pt x="70424" y="695018"/>
                  <a:pt x="73170" y="697769"/>
                  <a:pt x="73170" y="701158"/>
                </a:cubicBezTo>
                <a:cubicBezTo>
                  <a:pt x="73170" y="704549"/>
                  <a:pt x="70424" y="707299"/>
                  <a:pt x="67029" y="707299"/>
                </a:cubicBezTo>
                <a:cubicBezTo>
                  <a:pt x="63636" y="707299"/>
                  <a:pt x="60890" y="704549"/>
                  <a:pt x="60890" y="701158"/>
                </a:cubicBezTo>
                <a:cubicBezTo>
                  <a:pt x="60890" y="697769"/>
                  <a:pt x="63636" y="695018"/>
                  <a:pt x="67029" y="695018"/>
                </a:cubicBezTo>
                <a:close/>
                <a:moveTo>
                  <a:pt x="129113" y="694336"/>
                </a:moveTo>
                <a:cubicBezTo>
                  <a:pt x="132882" y="694336"/>
                  <a:pt x="135935" y="697391"/>
                  <a:pt x="135935" y="701157"/>
                </a:cubicBezTo>
                <a:cubicBezTo>
                  <a:pt x="135935" y="704925"/>
                  <a:pt x="132882" y="707980"/>
                  <a:pt x="129113" y="707980"/>
                </a:cubicBezTo>
                <a:cubicBezTo>
                  <a:pt x="125343" y="707980"/>
                  <a:pt x="122291" y="704925"/>
                  <a:pt x="122291" y="701157"/>
                </a:cubicBezTo>
                <a:cubicBezTo>
                  <a:pt x="122291" y="697391"/>
                  <a:pt x="125343" y="694336"/>
                  <a:pt x="129113" y="694336"/>
                </a:cubicBezTo>
                <a:close/>
                <a:moveTo>
                  <a:pt x="189832" y="693482"/>
                </a:moveTo>
                <a:cubicBezTo>
                  <a:pt x="194079" y="693482"/>
                  <a:pt x="197507" y="696920"/>
                  <a:pt x="197507" y="701158"/>
                </a:cubicBezTo>
                <a:cubicBezTo>
                  <a:pt x="197507" y="705398"/>
                  <a:pt x="194079" y="708833"/>
                  <a:pt x="189832" y="708833"/>
                </a:cubicBezTo>
                <a:cubicBezTo>
                  <a:pt x="185585" y="708833"/>
                  <a:pt x="182157" y="705398"/>
                  <a:pt x="182157" y="701158"/>
                </a:cubicBezTo>
                <a:cubicBezTo>
                  <a:pt x="182157" y="696920"/>
                  <a:pt x="185585" y="693482"/>
                  <a:pt x="189832" y="693482"/>
                </a:cubicBezTo>
                <a:close/>
                <a:moveTo>
                  <a:pt x="251234" y="692630"/>
                </a:moveTo>
                <a:cubicBezTo>
                  <a:pt x="255941" y="692630"/>
                  <a:pt x="259761" y="696448"/>
                  <a:pt x="259761" y="701157"/>
                </a:cubicBezTo>
                <a:cubicBezTo>
                  <a:pt x="259761" y="705869"/>
                  <a:pt x="255941" y="709687"/>
                  <a:pt x="251234" y="709687"/>
                </a:cubicBezTo>
                <a:cubicBezTo>
                  <a:pt x="246560" y="709596"/>
                  <a:pt x="242791" y="705830"/>
                  <a:pt x="242706" y="701157"/>
                </a:cubicBezTo>
                <a:cubicBezTo>
                  <a:pt x="242706" y="696448"/>
                  <a:pt x="246526" y="692630"/>
                  <a:pt x="251234" y="692630"/>
                </a:cubicBezTo>
                <a:close/>
                <a:moveTo>
                  <a:pt x="312635" y="691948"/>
                </a:moveTo>
                <a:cubicBezTo>
                  <a:pt x="317718" y="691948"/>
                  <a:pt x="321845" y="696073"/>
                  <a:pt x="321845" y="701158"/>
                </a:cubicBezTo>
                <a:cubicBezTo>
                  <a:pt x="321845" y="706245"/>
                  <a:pt x="317718" y="710368"/>
                  <a:pt x="312635" y="710368"/>
                </a:cubicBezTo>
                <a:cubicBezTo>
                  <a:pt x="307586" y="710278"/>
                  <a:pt x="303510" y="706207"/>
                  <a:pt x="303425" y="701158"/>
                </a:cubicBezTo>
                <a:cubicBezTo>
                  <a:pt x="303425" y="696073"/>
                  <a:pt x="307552" y="691948"/>
                  <a:pt x="312635" y="691948"/>
                </a:cubicBezTo>
                <a:close/>
                <a:moveTo>
                  <a:pt x="374035" y="691096"/>
                </a:moveTo>
                <a:cubicBezTo>
                  <a:pt x="374155" y="691094"/>
                  <a:pt x="374257" y="691094"/>
                  <a:pt x="374377" y="691096"/>
                </a:cubicBezTo>
                <a:cubicBezTo>
                  <a:pt x="379835" y="691192"/>
                  <a:pt x="384201" y="695695"/>
                  <a:pt x="384099" y="701158"/>
                </a:cubicBezTo>
                <a:cubicBezTo>
                  <a:pt x="384099" y="706715"/>
                  <a:pt x="379596" y="711222"/>
                  <a:pt x="374035" y="711222"/>
                </a:cubicBezTo>
                <a:cubicBezTo>
                  <a:pt x="368510" y="711130"/>
                  <a:pt x="364058" y="706678"/>
                  <a:pt x="363973" y="701158"/>
                </a:cubicBezTo>
                <a:cubicBezTo>
                  <a:pt x="363973" y="695601"/>
                  <a:pt x="368475" y="691096"/>
                  <a:pt x="374035" y="691096"/>
                </a:cubicBezTo>
                <a:close/>
                <a:moveTo>
                  <a:pt x="496839" y="689729"/>
                </a:moveTo>
                <a:cubicBezTo>
                  <a:pt x="503149" y="689729"/>
                  <a:pt x="508266" y="694848"/>
                  <a:pt x="508266" y="701157"/>
                </a:cubicBezTo>
                <a:cubicBezTo>
                  <a:pt x="508266" y="707468"/>
                  <a:pt x="503149" y="712585"/>
                  <a:pt x="496839" y="712585"/>
                </a:cubicBezTo>
                <a:cubicBezTo>
                  <a:pt x="490528" y="712585"/>
                  <a:pt x="485412" y="707468"/>
                  <a:pt x="485412" y="701157"/>
                </a:cubicBezTo>
                <a:cubicBezTo>
                  <a:pt x="485412" y="694848"/>
                  <a:pt x="490528" y="689729"/>
                  <a:pt x="496839" y="689729"/>
                </a:cubicBezTo>
                <a:close/>
                <a:moveTo>
                  <a:pt x="436120" y="689729"/>
                </a:moveTo>
                <a:cubicBezTo>
                  <a:pt x="442055" y="689729"/>
                  <a:pt x="446865" y="694543"/>
                  <a:pt x="446865" y="700476"/>
                </a:cubicBezTo>
                <a:cubicBezTo>
                  <a:pt x="446865" y="706409"/>
                  <a:pt x="442055" y="711221"/>
                  <a:pt x="436120" y="711221"/>
                </a:cubicBezTo>
                <a:cubicBezTo>
                  <a:pt x="430218" y="711128"/>
                  <a:pt x="425460" y="706372"/>
                  <a:pt x="425375" y="700476"/>
                </a:cubicBezTo>
                <a:cubicBezTo>
                  <a:pt x="425375" y="694543"/>
                  <a:pt x="430185" y="689729"/>
                  <a:pt x="436120" y="689729"/>
                </a:cubicBezTo>
                <a:close/>
                <a:moveTo>
                  <a:pt x="558606" y="688743"/>
                </a:moveTo>
                <a:cubicBezTo>
                  <a:pt x="565388" y="688743"/>
                  <a:pt x="570887" y="694242"/>
                  <a:pt x="570887" y="701023"/>
                </a:cubicBezTo>
                <a:cubicBezTo>
                  <a:pt x="570887" y="707806"/>
                  <a:pt x="565388" y="713305"/>
                  <a:pt x="558606" y="713305"/>
                </a:cubicBezTo>
                <a:cubicBezTo>
                  <a:pt x="551824" y="713305"/>
                  <a:pt x="546326" y="707807"/>
                  <a:pt x="546326" y="701023"/>
                </a:cubicBezTo>
                <a:cubicBezTo>
                  <a:pt x="546326" y="694242"/>
                  <a:pt x="551824" y="688743"/>
                  <a:pt x="558606" y="688743"/>
                </a:cubicBezTo>
                <a:close/>
                <a:moveTo>
                  <a:pt x="619641" y="688194"/>
                </a:moveTo>
                <a:cubicBezTo>
                  <a:pt x="626804" y="688194"/>
                  <a:pt x="632603" y="693999"/>
                  <a:pt x="632603" y="701157"/>
                </a:cubicBezTo>
                <a:cubicBezTo>
                  <a:pt x="632603" y="708316"/>
                  <a:pt x="626804" y="714120"/>
                  <a:pt x="619641" y="714120"/>
                </a:cubicBezTo>
                <a:cubicBezTo>
                  <a:pt x="612478" y="714120"/>
                  <a:pt x="606679" y="708316"/>
                  <a:pt x="606679" y="701157"/>
                </a:cubicBezTo>
                <a:cubicBezTo>
                  <a:pt x="606679" y="693999"/>
                  <a:pt x="612478" y="688194"/>
                  <a:pt x="619641" y="688194"/>
                </a:cubicBezTo>
                <a:close/>
                <a:moveTo>
                  <a:pt x="681042" y="687513"/>
                </a:moveTo>
                <a:cubicBezTo>
                  <a:pt x="688581" y="687513"/>
                  <a:pt x="694687" y="693624"/>
                  <a:pt x="694687" y="701157"/>
                </a:cubicBezTo>
                <a:cubicBezTo>
                  <a:pt x="694687" y="708693"/>
                  <a:pt x="688581" y="714803"/>
                  <a:pt x="681042" y="714803"/>
                </a:cubicBezTo>
                <a:cubicBezTo>
                  <a:pt x="673504" y="714803"/>
                  <a:pt x="667398" y="708693"/>
                  <a:pt x="667398" y="701157"/>
                </a:cubicBezTo>
                <a:cubicBezTo>
                  <a:pt x="667398" y="693624"/>
                  <a:pt x="673504" y="687513"/>
                  <a:pt x="681042" y="687513"/>
                </a:cubicBezTo>
                <a:close/>
                <a:moveTo>
                  <a:pt x="743126" y="686660"/>
                </a:moveTo>
                <a:cubicBezTo>
                  <a:pt x="751125" y="686660"/>
                  <a:pt x="757624" y="693152"/>
                  <a:pt x="757624" y="701157"/>
                </a:cubicBezTo>
                <a:cubicBezTo>
                  <a:pt x="757624" y="709164"/>
                  <a:pt x="751125" y="715654"/>
                  <a:pt x="743126" y="715654"/>
                </a:cubicBezTo>
                <a:cubicBezTo>
                  <a:pt x="735127" y="715654"/>
                  <a:pt x="728629" y="709164"/>
                  <a:pt x="728629" y="701157"/>
                </a:cubicBezTo>
                <a:cubicBezTo>
                  <a:pt x="728629" y="693152"/>
                  <a:pt x="735127" y="686660"/>
                  <a:pt x="743126" y="686660"/>
                </a:cubicBezTo>
                <a:close/>
                <a:moveTo>
                  <a:pt x="803845" y="685978"/>
                </a:moveTo>
                <a:cubicBezTo>
                  <a:pt x="812237" y="685978"/>
                  <a:pt x="819025" y="692775"/>
                  <a:pt x="819025" y="701157"/>
                </a:cubicBezTo>
                <a:cubicBezTo>
                  <a:pt x="819025" y="701216"/>
                  <a:pt x="819025" y="701271"/>
                  <a:pt x="819025" y="701330"/>
                </a:cubicBezTo>
                <a:cubicBezTo>
                  <a:pt x="818923" y="709618"/>
                  <a:pt x="812134" y="716261"/>
                  <a:pt x="803845" y="716167"/>
                </a:cubicBezTo>
                <a:cubicBezTo>
                  <a:pt x="803794" y="716167"/>
                  <a:pt x="803726" y="716169"/>
                  <a:pt x="803674" y="716169"/>
                </a:cubicBezTo>
                <a:cubicBezTo>
                  <a:pt x="795385" y="716167"/>
                  <a:pt x="788666" y="709447"/>
                  <a:pt x="788666" y="701157"/>
                </a:cubicBezTo>
                <a:cubicBezTo>
                  <a:pt x="788666" y="692775"/>
                  <a:pt x="795453" y="685978"/>
                  <a:pt x="803845" y="685978"/>
                </a:cubicBezTo>
                <a:close/>
                <a:moveTo>
                  <a:pt x="865246" y="685296"/>
                </a:moveTo>
                <a:cubicBezTo>
                  <a:pt x="865366" y="685293"/>
                  <a:pt x="865468" y="685293"/>
                  <a:pt x="865587" y="685296"/>
                </a:cubicBezTo>
                <a:cubicBezTo>
                  <a:pt x="874252" y="685391"/>
                  <a:pt x="881211" y="692492"/>
                  <a:pt x="881108" y="701157"/>
                </a:cubicBezTo>
                <a:cubicBezTo>
                  <a:pt x="881108" y="701215"/>
                  <a:pt x="881108" y="701271"/>
                  <a:pt x="881108" y="701330"/>
                </a:cubicBezTo>
                <a:cubicBezTo>
                  <a:pt x="881006" y="709994"/>
                  <a:pt x="873911" y="716943"/>
                  <a:pt x="865246" y="716849"/>
                </a:cubicBezTo>
                <a:cubicBezTo>
                  <a:pt x="856548" y="716849"/>
                  <a:pt x="849487" y="709851"/>
                  <a:pt x="849385" y="701157"/>
                </a:cubicBezTo>
                <a:cubicBezTo>
                  <a:pt x="849385" y="692398"/>
                  <a:pt x="856480" y="685296"/>
                  <a:pt x="865246" y="685296"/>
                </a:cubicBezTo>
                <a:close/>
                <a:moveTo>
                  <a:pt x="926647" y="684614"/>
                </a:moveTo>
                <a:cubicBezTo>
                  <a:pt x="936062" y="684614"/>
                  <a:pt x="943703" y="692250"/>
                  <a:pt x="943703" y="701670"/>
                </a:cubicBezTo>
                <a:cubicBezTo>
                  <a:pt x="943703" y="711090"/>
                  <a:pt x="936062" y="718726"/>
                  <a:pt x="926647" y="718726"/>
                </a:cubicBezTo>
                <a:cubicBezTo>
                  <a:pt x="917233" y="718726"/>
                  <a:pt x="909592" y="711090"/>
                  <a:pt x="909592" y="701670"/>
                </a:cubicBezTo>
                <a:cubicBezTo>
                  <a:pt x="909592" y="692250"/>
                  <a:pt x="917233" y="684614"/>
                  <a:pt x="926647" y="684614"/>
                </a:cubicBezTo>
                <a:close/>
                <a:moveTo>
                  <a:pt x="988048" y="683931"/>
                </a:moveTo>
                <a:cubicBezTo>
                  <a:pt x="997463" y="683931"/>
                  <a:pt x="1005104" y="691567"/>
                  <a:pt x="1005104" y="700987"/>
                </a:cubicBezTo>
                <a:cubicBezTo>
                  <a:pt x="1005104" y="710407"/>
                  <a:pt x="997463" y="718043"/>
                  <a:pt x="988048" y="718043"/>
                </a:cubicBezTo>
                <a:cubicBezTo>
                  <a:pt x="978634" y="718043"/>
                  <a:pt x="970993" y="710407"/>
                  <a:pt x="970993" y="700987"/>
                </a:cubicBezTo>
                <a:cubicBezTo>
                  <a:pt x="970993" y="691567"/>
                  <a:pt x="978634" y="683931"/>
                  <a:pt x="988048" y="683931"/>
                </a:cubicBezTo>
                <a:close/>
                <a:moveTo>
                  <a:pt x="1051002" y="683229"/>
                </a:moveTo>
                <a:cubicBezTo>
                  <a:pt x="1060434" y="683239"/>
                  <a:pt x="1068058" y="690885"/>
                  <a:pt x="1068041" y="700305"/>
                </a:cubicBezTo>
                <a:cubicBezTo>
                  <a:pt x="1068041" y="700597"/>
                  <a:pt x="1068041" y="700887"/>
                  <a:pt x="1068024" y="701179"/>
                </a:cubicBezTo>
                <a:cubicBezTo>
                  <a:pt x="1067546" y="710586"/>
                  <a:pt x="1059547" y="717832"/>
                  <a:pt x="1050132" y="717361"/>
                </a:cubicBezTo>
                <a:cubicBezTo>
                  <a:pt x="1040718" y="717361"/>
                  <a:pt x="1033077" y="709724"/>
                  <a:pt x="1033077" y="700305"/>
                </a:cubicBezTo>
                <a:cubicBezTo>
                  <a:pt x="1033077" y="690885"/>
                  <a:pt x="1040718" y="683249"/>
                  <a:pt x="1050132" y="683249"/>
                </a:cubicBezTo>
                <a:cubicBezTo>
                  <a:pt x="1050422" y="683235"/>
                  <a:pt x="1050712" y="683227"/>
                  <a:pt x="1051002" y="683229"/>
                </a:cubicBezTo>
                <a:close/>
                <a:moveTo>
                  <a:pt x="1110851" y="682567"/>
                </a:moveTo>
                <a:cubicBezTo>
                  <a:pt x="1121119" y="682567"/>
                  <a:pt x="1129442" y="690891"/>
                  <a:pt x="1129442" y="701157"/>
                </a:cubicBezTo>
                <a:cubicBezTo>
                  <a:pt x="1129442" y="701215"/>
                  <a:pt x="1129442" y="701273"/>
                  <a:pt x="1129442" y="701329"/>
                </a:cubicBezTo>
                <a:cubicBezTo>
                  <a:pt x="1129340" y="711504"/>
                  <a:pt x="1121017" y="719672"/>
                  <a:pt x="1110851" y="719579"/>
                </a:cubicBezTo>
                <a:cubicBezTo>
                  <a:pt x="1110800" y="719579"/>
                  <a:pt x="1110732" y="719579"/>
                  <a:pt x="1110681" y="719579"/>
                </a:cubicBezTo>
                <a:cubicBezTo>
                  <a:pt x="1100499" y="719579"/>
                  <a:pt x="1092261" y="711332"/>
                  <a:pt x="1092261" y="701157"/>
                </a:cubicBezTo>
                <a:cubicBezTo>
                  <a:pt x="1092261" y="690891"/>
                  <a:pt x="1100584" y="682567"/>
                  <a:pt x="1110851" y="682567"/>
                </a:cubicBezTo>
                <a:close/>
                <a:moveTo>
                  <a:pt x="1172252" y="682056"/>
                </a:moveTo>
                <a:cubicBezTo>
                  <a:pt x="1182537" y="682423"/>
                  <a:pt x="1190673" y="690869"/>
                  <a:pt x="1190673" y="701157"/>
                </a:cubicBezTo>
                <a:cubicBezTo>
                  <a:pt x="1190587" y="711643"/>
                  <a:pt x="1182059" y="720090"/>
                  <a:pt x="1171570" y="720090"/>
                </a:cubicBezTo>
                <a:cubicBezTo>
                  <a:pt x="1161081" y="720090"/>
                  <a:pt x="1152570" y="711643"/>
                  <a:pt x="1152468" y="701157"/>
                </a:cubicBezTo>
                <a:cubicBezTo>
                  <a:pt x="1152468" y="700927"/>
                  <a:pt x="1152468" y="700696"/>
                  <a:pt x="1152485" y="700464"/>
                </a:cubicBezTo>
                <a:cubicBezTo>
                  <a:pt x="1152860" y="689920"/>
                  <a:pt x="1161712" y="681678"/>
                  <a:pt x="1172252" y="682056"/>
                </a:cubicBezTo>
                <a:close/>
                <a:moveTo>
                  <a:pt x="1233654" y="681373"/>
                </a:moveTo>
                <a:cubicBezTo>
                  <a:pt x="1244587" y="681373"/>
                  <a:pt x="1253439" y="690232"/>
                  <a:pt x="1253439" y="701157"/>
                </a:cubicBezTo>
                <a:cubicBezTo>
                  <a:pt x="1253439" y="701215"/>
                  <a:pt x="1253439" y="701271"/>
                  <a:pt x="1253439" y="701329"/>
                </a:cubicBezTo>
                <a:cubicBezTo>
                  <a:pt x="1253337" y="712161"/>
                  <a:pt x="1244484" y="720866"/>
                  <a:pt x="1233654" y="720773"/>
                </a:cubicBezTo>
                <a:cubicBezTo>
                  <a:pt x="1233534" y="720774"/>
                  <a:pt x="1233432" y="720774"/>
                  <a:pt x="1233313" y="720773"/>
                </a:cubicBezTo>
                <a:cubicBezTo>
                  <a:pt x="1222567" y="720679"/>
                  <a:pt x="1213937" y="711898"/>
                  <a:pt x="1214039" y="701157"/>
                </a:cubicBezTo>
                <a:cubicBezTo>
                  <a:pt x="1214039" y="701102"/>
                  <a:pt x="1214039" y="701045"/>
                  <a:pt x="1214039" y="700987"/>
                </a:cubicBezTo>
                <a:cubicBezTo>
                  <a:pt x="1214039" y="690154"/>
                  <a:pt x="1222824" y="681373"/>
                  <a:pt x="1233654" y="681373"/>
                </a:cubicBezTo>
                <a:close/>
                <a:moveTo>
                  <a:pt x="1971151" y="680861"/>
                </a:moveTo>
                <a:cubicBezTo>
                  <a:pt x="1982357" y="680861"/>
                  <a:pt x="1991448" y="689949"/>
                  <a:pt x="1991448" y="701157"/>
                </a:cubicBezTo>
                <a:cubicBezTo>
                  <a:pt x="1991448" y="701215"/>
                  <a:pt x="1991448" y="701271"/>
                  <a:pt x="1991448" y="701328"/>
                </a:cubicBezTo>
                <a:cubicBezTo>
                  <a:pt x="1991345" y="712444"/>
                  <a:pt x="1982272" y="721378"/>
                  <a:pt x="1971151" y="721284"/>
                </a:cubicBezTo>
                <a:cubicBezTo>
                  <a:pt x="1960013" y="721284"/>
                  <a:pt x="1950940" y="712301"/>
                  <a:pt x="1950855" y="701157"/>
                </a:cubicBezTo>
                <a:cubicBezTo>
                  <a:pt x="1950855" y="689949"/>
                  <a:pt x="1959945" y="680861"/>
                  <a:pt x="1971151" y="680861"/>
                </a:cubicBezTo>
                <a:close/>
                <a:moveTo>
                  <a:pt x="1295055" y="680861"/>
                </a:moveTo>
                <a:cubicBezTo>
                  <a:pt x="1306261" y="680861"/>
                  <a:pt x="1315351" y="689949"/>
                  <a:pt x="1315351" y="701157"/>
                </a:cubicBezTo>
                <a:cubicBezTo>
                  <a:pt x="1315351" y="701215"/>
                  <a:pt x="1315351" y="701271"/>
                  <a:pt x="1315351" y="701328"/>
                </a:cubicBezTo>
                <a:cubicBezTo>
                  <a:pt x="1315249" y="712444"/>
                  <a:pt x="1306175" y="721378"/>
                  <a:pt x="1295055" y="721284"/>
                </a:cubicBezTo>
                <a:cubicBezTo>
                  <a:pt x="1283917" y="721284"/>
                  <a:pt x="1274843" y="712301"/>
                  <a:pt x="1274759" y="701157"/>
                </a:cubicBezTo>
                <a:cubicBezTo>
                  <a:pt x="1274759" y="689949"/>
                  <a:pt x="1283849" y="680861"/>
                  <a:pt x="1295055" y="680861"/>
                </a:cubicBezTo>
                <a:close/>
                <a:moveTo>
                  <a:pt x="1357139" y="680350"/>
                </a:moveTo>
                <a:cubicBezTo>
                  <a:pt x="1357258" y="680348"/>
                  <a:pt x="1357361" y="680348"/>
                  <a:pt x="1357480" y="680350"/>
                </a:cubicBezTo>
                <a:cubicBezTo>
                  <a:pt x="1368873" y="680444"/>
                  <a:pt x="1378050" y="689761"/>
                  <a:pt x="1377947" y="701157"/>
                </a:cubicBezTo>
                <a:cubicBezTo>
                  <a:pt x="1377947" y="701215"/>
                  <a:pt x="1377947" y="701271"/>
                  <a:pt x="1377947" y="701329"/>
                </a:cubicBezTo>
                <a:cubicBezTo>
                  <a:pt x="1377844" y="712727"/>
                  <a:pt x="1368532" y="721890"/>
                  <a:pt x="1357139" y="721795"/>
                </a:cubicBezTo>
                <a:cubicBezTo>
                  <a:pt x="1345711" y="721795"/>
                  <a:pt x="1336416" y="712584"/>
                  <a:pt x="1336331" y="701157"/>
                </a:cubicBezTo>
                <a:cubicBezTo>
                  <a:pt x="1336331" y="689666"/>
                  <a:pt x="1345643" y="680350"/>
                  <a:pt x="1357139" y="680350"/>
                </a:cubicBezTo>
                <a:close/>
                <a:moveTo>
                  <a:pt x="1417857" y="679839"/>
                </a:moveTo>
                <a:cubicBezTo>
                  <a:pt x="1429626" y="679839"/>
                  <a:pt x="1439177" y="689385"/>
                  <a:pt x="1439177" y="701157"/>
                </a:cubicBezTo>
                <a:cubicBezTo>
                  <a:pt x="1439177" y="701216"/>
                  <a:pt x="1439177" y="701273"/>
                  <a:pt x="1439177" y="701329"/>
                </a:cubicBezTo>
                <a:cubicBezTo>
                  <a:pt x="1439075" y="713010"/>
                  <a:pt x="1429541" y="722401"/>
                  <a:pt x="1417857" y="722309"/>
                </a:cubicBezTo>
                <a:cubicBezTo>
                  <a:pt x="1417806" y="722309"/>
                  <a:pt x="1417738" y="722309"/>
                  <a:pt x="1417687" y="722309"/>
                </a:cubicBezTo>
                <a:cubicBezTo>
                  <a:pt x="1406003" y="722309"/>
                  <a:pt x="1396538" y="712838"/>
                  <a:pt x="1396538" y="701157"/>
                </a:cubicBezTo>
                <a:cubicBezTo>
                  <a:pt x="1396538" y="689383"/>
                  <a:pt x="1406089" y="679839"/>
                  <a:pt x="1417857" y="679839"/>
                </a:cubicBezTo>
                <a:close/>
                <a:moveTo>
                  <a:pt x="1479259" y="679327"/>
                </a:moveTo>
                <a:cubicBezTo>
                  <a:pt x="1491318" y="679327"/>
                  <a:pt x="1501091" y="689101"/>
                  <a:pt x="1501091" y="701157"/>
                </a:cubicBezTo>
                <a:cubicBezTo>
                  <a:pt x="1501091" y="701215"/>
                  <a:pt x="1501091" y="701271"/>
                  <a:pt x="1501091" y="701329"/>
                </a:cubicBezTo>
                <a:cubicBezTo>
                  <a:pt x="1500988" y="713291"/>
                  <a:pt x="1491215" y="722913"/>
                  <a:pt x="1479259" y="722819"/>
                </a:cubicBezTo>
                <a:cubicBezTo>
                  <a:pt x="1467269" y="722819"/>
                  <a:pt x="1457513" y="713147"/>
                  <a:pt x="1457428" y="701157"/>
                </a:cubicBezTo>
                <a:cubicBezTo>
                  <a:pt x="1457428" y="689101"/>
                  <a:pt x="1467201" y="679327"/>
                  <a:pt x="1479259" y="679327"/>
                </a:cubicBezTo>
                <a:close/>
                <a:moveTo>
                  <a:pt x="1540661" y="678986"/>
                </a:moveTo>
                <a:cubicBezTo>
                  <a:pt x="1552906" y="678986"/>
                  <a:pt x="1562833" y="688912"/>
                  <a:pt x="1562833" y="701157"/>
                </a:cubicBezTo>
                <a:cubicBezTo>
                  <a:pt x="1562748" y="713338"/>
                  <a:pt x="1552838" y="723160"/>
                  <a:pt x="1540661" y="723160"/>
                </a:cubicBezTo>
                <a:cubicBezTo>
                  <a:pt x="1528482" y="723160"/>
                  <a:pt x="1518590" y="713338"/>
                  <a:pt x="1518488" y="701157"/>
                </a:cubicBezTo>
                <a:cubicBezTo>
                  <a:pt x="1518488" y="688912"/>
                  <a:pt x="1528414" y="678986"/>
                  <a:pt x="1540661" y="678986"/>
                </a:cubicBezTo>
                <a:close/>
                <a:moveTo>
                  <a:pt x="1602061" y="678644"/>
                </a:moveTo>
                <a:cubicBezTo>
                  <a:pt x="1602181" y="678644"/>
                  <a:pt x="1602283" y="678645"/>
                  <a:pt x="1602403" y="678647"/>
                </a:cubicBezTo>
                <a:cubicBezTo>
                  <a:pt x="1614836" y="678835"/>
                  <a:pt x="1624763" y="689067"/>
                  <a:pt x="1624575" y="701498"/>
                </a:cubicBezTo>
                <a:cubicBezTo>
                  <a:pt x="1624473" y="713866"/>
                  <a:pt x="1614427" y="723843"/>
                  <a:pt x="1602061" y="723843"/>
                </a:cubicBezTo>
                <a:cubicBezTo>
                  <a:pt x="1601771" y="723851"/>
                  <a:pt x="1601481" y="723854"/>
                  <a:pt x="1601191" y="723852"/>
                </a:cubicBezTo>
                <a:cubicBezTo>
                  <a:pt x="1588758" y="723751"/>
                  <a:pt x="1578763" y="713592"/>
                  <a:pt x="1578865" y="701157"/>
                </a:cubicBezTo>
                <a:cubicBezTo>
                  <a:pt x="1578865" y="700928"/>
                  <a:pt x="1578865" y="700696"/>
                  <a:pt x="1578883" y="700465"/>
                </a:cubicBezTo>
                <a:cubicBezTo>
                  <a:pt x="1579258" y="688037"/>
                  <a:pt x="1589628" y="678267"/>
                  <a:pt x="1602061" y="678644"/>
                </a:cubicBezTo>
                <a:close/>
                <a:moveTo>
                  <a:pt x="1664144" y="678302"/>
                </a:moveTo>
                <a:cubicBezTo>
                  <a:pt x="1676766" y="678302"/>
                  <a:pt x="1686999" y="688535"/>
                  <a:pt x="1686999" y="701157"/>
                </a:cubicBezTo>
                <a:cubicBezTo>
                  <a:pt x="1686999" y="701216"/>
                  <a:pt x="1686999" y="701273"/>
                  <a:pt x="1686999" y="701329"/>
                </a:cubicBezTo>
                <a:cubicBezTo>
                  <a:pt x="1686897" y="713858"/>
                  <a:pt x="1676680" y="723937"/>
                  <a:pt x="1664144" y="723844"/>
                </a:cubicBezTo>
                <a:cubicBezTo>
                  <a:pt x="1664025" y="723844"/>
                  <a:pt x="1663923" y="723844"/>
                  <a:pt x="1663804" y="723844"/>
                </a:cubicBezTo>
                <a:cubicBezTo>
                  <a:pt x="1651370" y="723749"/>
                  <a:pt x="1641358" y="713592"/>
                  <a:pt x="1641460" y="701157"/>
                </a:cubicBezTo>
                <a:cubicBezTo>
                  <a:pt x="1641460" y="701102"/>
                  <a:pt x="1641460" y="701045"/>
                  <a:pt x="1641460" y="700987"/>
                </a:cubicBezTo>
                <a:cubicBezTo>
                  <a:pt x="1641460" y="688459"/>
                  <a:pt x="1651609" y="678302"/>
                  <a:pt x="1664144" y="678302"/>
                </a:cubicBezTo>
                <a:close/>
                <a:moveTo>
                  <a:pt x="1724864" y="677962"/>
                </a:moveTo>
                <a:cubicBezTo>
                  <a:pt x="1737537" y="677961"/>
                  <a:pt x="1747873" y="688140"/>
                  <a:pt x="1748060" y="700816"/>
                </a:cubicBezTo>
                <a:cubicBezTo>
                  <a:pt x="1748060" y="700874"/>
                  <a:pt x="1748060" y="700932"/>
                  <a:pt x="1748060" y="700987"/>
                </a:cubicBezTo>
                <a:cubicBezTo>
                  <a:pt x="1747958" y="713705"/>
                  <a:pt x="1737588" y="723937"/>
                  <a:pt x="1724864" y="723844"/>
                </a:cubicBezTo>
                <a:cubicBezTo>
                  <a:pt x="1712243" y="723937"/>
                  <a:pt x="1701924" y="713780"/>
                  <a:pt x="1701839" y="701157"/>
                </a:cubicBezTo>
                <a:cubicBezTo>
                  <a:pt x="1701839" y="701102"/>
                  <a:pt x="1701839" y="701045"/>
                  <a:pt x="1701839" y="700987"/>
                </a:cubicBezTo>
                <a:cubicBezTo>
                  <a:pt x="1701839" y="688271"/>
                  <a:pt x="1712140" y="677962"/>
                  <a:pt x="1724864" y="677962"/>
                </a:cubicBezTo>
                <a:close/>
                <a:moveTo>
                  <a:pt x="1909067" y="677791"/>
                </a:moveTo>
                <a:cubicBezTo>
                  <a:pt x="1921774" y="677789"/>
                  <a:pt x="1932161" y="687941"/>
                  <a:pt x="1932434" y="700646"/>
                </a:cubicBezTo>
                <a:cubicBezTo>
                  <a:pt x="1932434" y="700704"/>
                  <a:pt x="1932434" y="700762"/>
                  <a:pt x="1932434" y="700816"/>
                </a:cubicBezTo>
                <a:cubicBezTo>
                  <a:pt x="1932332" y="713628"/>
                  <a:pt x="1921876" y="723936"/>
                  <a:pt x="1909067" y="723843"/>
                </a:cubicBezTo>
                <a:cubicBezTo>
                  <a:pt x="1896446" y="723846"/>
                  <a:pt x="1886144" y="713768"/>
                  <a:pt x="1885872" y="701157"/>
                </a:cubicBezTo>
                <a:cubicBezTo>
                  <a:pt x="1885872" y="701102"/>
                  <a:pt x="1885872" y="701045"/>
                  <a:pt x="1885872" y="700987"/>
                </a:cubicBezTo>
                <a:cubicBezTo>
                  <a:pt x="1885872" y="688177"/>
                  <a:pt x="1896259" y="677791"/>
                  <a:pt x="1909067" y="677791"/>
                </a:cubicBezTo>
                <a:close/>
                <a:moveTo>
                  <a:pt x="1847667" y="677791"/>
                </a:moveTo>
                <a:cubicBezTo>
                  <a:pt x="1860373" y="677789"/>
                  <a:pt x="1870761" y="687941"/>
                  <a:pt x="1871033" y="700646"/>
                </a:cubicBezTo>
                <a:cubicBezTo>
                  <a:pt x="1871033" y="700704"/>
                  <a:pt x="1871033" y="700762"/>
                  <a:pt x="1871033" y="700816"/>
                </a:cubicBezTo>
                <a:cubicBezTo>
                  <a:pt x="1870931" y="713628"/>
                  <a:pt x="1860475" y="723936"/>
                  <a:pt x="1847667" y="723843"/>
                </a:cubicBezTo>
                <a:cubicBezTo>
                  <a:pt x="1835045" y="723846"/>
                  <a:pt x="1824743" y="713768"/>
                  <a:pt x="1824471" y="701157"/>
                </a:cubicBezTo>
                <a:cubicBezTo>
                  <a:pt x="1824471" y="701102"/>
                  <a:pt x="1824471" y="701045"/>
                  <a:pt x="1824471" y="700987"/>
                </a:cubicBezTo>
                <a:cubicBezTo>
                  <a:pt x="1824471" y="688177"/>
                  <a:pt x="1834858" y="677791"/>
                  <a:pt x="1847667" y="677791"/>
                </a:cubicBezTo>
                <a:close/>
                <a:moveTo>
                  <a:pt x="1786265" y="677791"/>
                </a:moveTo>
                <a:cubicBezTo>
                  <a:pt x="1798971" y="677789"/>
                  <a:pt x="1809359" y="687941"/>
                  <a:pt x="1809631" y="700646"/>
                </a:cubicBezTo>
                <a:cubicBezTo>
                  <a:pt x="1809631" y="700704"/>
                  <a:pt x="1809631" y="700762"/>
                  <a:pt x="1809631" y="700816"/>
                </a:cubicBezTo>
                <a:cubicBezTo>
                  <a:pt x="1809529" y="713628"/>
                  <a:pt x="1799074" y="723936"/>
                  <a:pt x="1786265" y="723843"/>
                </a:cubicBezTo>
                <a:cubicBezTo>
                  <a:pt x="1773644" y="723846"/>
                  <a:pt x="1763342" y="713768"/>
                  <a:pt x="1763069" y="701157"/>
                </a:cubicBezTo>
                <a:cubicBezTo>
                  <a:pt x="1763069" y="701102"/>
                  <a:pt x="1763069" y="701045"/>
                  <a:pt x="1763069" y="700987"/>
                </a:cubicBezTo>
                <a:cubicBezTo>
                  <a:pt x="1763069" y="688177"/>
                  <a:pt x="1773456" y="677791"/>
                  <a:pt x="1786265" y="677791"/>
                </a:cubicBezTo>
                <a:close/>
                <a:moveTo>
                  <a:pt x="5629" y="635151"/>
                </a:moveTo>
                <a:cubicBezTo>
                  <a:pt x="8170" y="635151"/>
                  <a:pt x="10234" y="637213"/>
                  <a:pt x="10234" y="639757"/>
                </a:cubicBezTo>
                <a:cubicBezTo>
                  <a:pt x="10234" y="642300"/>
                  <a:pt x="8170" y="644362"/>
                  <a:pt x="5629" y="644362"/>
                </a:cubicBezTo>
                <a:cubicBezTo>
                  <a:pt x="3087" y="644362"/>
                  <a:pt x="1024" y="642300"/>
                  <a:pt x="1024" y="639757"/>
                </a:cubicBezTo>
                <a:cubicBezTo>
                  <a:pt x="1024" y="637213"/>
                  <a:pt x="3087" y="635151"/>
                  <a:pt x="5629" y="635151"/>
                </a:cubicBezTo>
                <a:close/>
                <a:moveTo>
                  <a:pt x="67029" y="633446"/>
                </a:moveTo>
                <a:cubicBezTo>
                  <a:pt x="67149" y="633443"/>
                  <a:pt x="67268" y="633443"/>
                  <a:pt x="67371" y="633446"/>
                </a:cubicBezTo>
                <a:cubicBezTo>
                  <a:pt x="70765" y="633541"/>
                  <a:pt x="73442" y="636368"/>
                  <a:pt x="73340" y="639757"/>
                </a:cubicBezTo>
                <a:cubicBezTo>
                  <a:pt x="73340" y="643241"/>
                  <a:pt x="70509" y="646067"/>
                  <a:pt x="67029" y="646067"/>
                </a:cubicBezTo>
                <a:cubicBezTo>
                  <a:pt x="63584" y="645977"/>
                  <a:pt x="60804" y="643204"/>
                  <a:pt x="60719" y="639757"/>
                </a:cubicBezTo>
                <a:cubicBezTo>
                  <a:pt x="60719" y="636272"/>
                  <a:pt x="63550" y="633446"/>
                  <a:pt x="67029" y="633446"/>
                </a:cubicBezTo>
                <a:close/>
                <a:moveTo>
                  <a:pt x="129113" y="632593"/>
                </a:moveTo>
                <a:cubicBezTo>
                  <a:pt x="133070" y="632593"/>
                  <a:pt x="136277" y="635800"/>
                  <a:pt x="136277" y="639757"/>
                </a:cubicBezTo>
                <a:cubicBezTo>
                  <a:pt x="136277" y="643715"/>
                  <a:pt x="133070" y="646920"/>
                  <a:pt x="129113" y="646920"/>
                </a:cubicBezTo>
                <a:cubicBezTo>
                  <a:pt x="125156" y="646920"/>
                  <a:pt x="121950" y="643715"/>
                  <a:pt x="121950" y="639757"/>
                </a:cubicBezTo>
                <a:cubicBezTo>
                  <a:pt x="121950" y="635800"/>
                  <a:pt x="125156" y="632593"/>
                  <a:pt x="129113" y="632593"/>
                </a:cubicBezTo>
                <a:close/>
                <a:moveTo>
                  <a:pt x="189832" y="631740"/>
                </a:moveTo>
                <a:cubicBezTo>
                  <a:pt x="194267" y="631740"/>
                  <a:pt x="197848" y="635330"/>
                  <a:pt x="197848" y="639757"/>
                </a:cubicBezTo>
                <a:cubicBezTo>
                  <a:pt x="197848" y="644184"/>
                  <a:pt x="194267" y="647773"/>
                  <a:pt x="189832" y="647773"/>
                </a:cubicBezTo>
                <a:cubicBezTo>
                  <a:pt x="185397" y="647773"/>
                  <a:pt x="181816" y="644184"/>
                  <a:pt x="181816" y="639757"/>
                </a:cubicBezTo>
                <a:cubicBezTo>
                  <a:pt x="181816" y="635330"/>
                  <a:pt x="185397" y="631740"/>
                  <a:pt x="189832" y="631740"/>
                </a:cubicBezTo>
                <a:close/>
                <a:moveTo>
                  <a:pt x="251233" y="631058"/>
                </a:moveTo>
                <a:cubicBezTo>
                  <a:pt x="256043" y="631058"/>
                  <a:pt x="259932" y="634952"/>
                  <a:pt x="259932" y="639757"/>
                </a:cubicBezTo>
                <a:cubicBezTo>
                  <a:pt x="259932" y="644562"/>
                  <a:pt x="256043" y="648456"/>
                  <a:pt x="251233" y="648456"/>
                </a:cubicBezTo>
                <a:cubicBezTo>
                  <a:pt x="246423" y="648456"/>
                  <a:pt x="242535" y="644562"/>
                  <a:pt x="242535" y="639757"/>
                </a:cubicBezTo>
                <a:cubicBezTo>
                  <a:pt x="242535" y="634952"/>
                  <a:pt x="246423" y="631058"/>
                  <a:pt x="251233" y="631058"/>
                </a:cubicBezTo>
                <a:close/>
                <a:moveTo>
                  <a:pt x="312635" y="630205"/>
                </a:moveTo>
                <a:cubicBezTo>
                  <a:pt x="317905" y="630205"/>
                  <a:pt x="322186" y="634481"/>
                  <a:pt x="322186" y="639757"/>
                </a:cubicBezTo>
                <a:cubicBezTo>
                  <a:pt x="322186" y="645031"/>
                  <a:pt x="317905" y="649308"/>
                  <a:pt x="312635" y="649308"/>
                </a:cubicBezTo>
                <a:cubicBezTo>
                  <a:pt x="307364" y="649308"/>
                  <a:pt x="303084" y="645031"/>
                  <a:pt x="303084" y="639757"/>
                </a:cubicBezTo>
                <a:cubicBezTo>
                  <a:pt x="303084" y="634481"/>
                  <a:pt x="307364" y="630205"/>
                  <a:pt x="312635" y="630205"/>
                </a:cubicBezTo>
                <a:close/>
                <a:moveTo>
                  <a:pt x="374036" y="629522"/>
                </a:moveTo>
                <a:cubicBezTo>
                  <a:pt x="379682" y="629522"/>
                  <a:pt x="384269" y="634105"/>
                  <a:pt x="384269" y="639757"/>
                </a:cubicBezTo>
                <a:cubicBezTo>
                  <a:pt x="384269" y="645409"/>
                  <a:pt x="379682" y="649990"/>
                  <a:pt x="374036" y="649990"/>
                </a:cubicBezTo>
                <a:cubicBezTo>
                  <a:pt x="368390" y="649990"/>
                  <a:pt x="363803" y="645409"/>
                  <a:pt x="363803" y="639757"/>
                </a:cubicBezTo>
                <a:cubicBezTo>
                  <a:pt x="363803" y="634105"/>
                  <a:pt x="368390" y="629522"/>
                  <a:pt x="374036" y="629522"/>
                </a:cubicBezTo>
                <a:close/>
                <a:moveTo>
                  <a:pt x="436120" y="628670"/>
                </a:moveTo>
                <a:cubicBezTo>
                  <a:pt x="442243" y="628670"/>
                  <a:pt x="447206" y="633633"/>
                  <a:pt x="447206" y="639757"/>
                </a:cubicBezTo>
                <a:cubicBezTo>
                  <a:pt x="447121" y="645841"/>
                  <a:pt x="442209" y="650751"/>
                  <a:pt x="436120" y="650843"/>
                </a:cubicBezTo>
                <a:cubicBezTo>
                  <a:pt x="430031" y="650751"/>
                  <a:pt x="425119" y="645841"/>
                  <a:pt x="425034" y="639757"/>
                </a:cubicBezTo>
                <a:cubicBezTo>
                  <a:pt x="425034" y="633633"/>
                  <a:pt x="429997" y="628670"/>
                  <a:pt x="436120" y="628670"/>
                </a:cubicBezTo>
                <a:close/>
                <a:moveTo>
                  <a:pt x="496838" y="627988"/>
                </a:moveTo>
                <a:cubicBezTo>
                  <a:pt x="503337" y="627988"/>
                  <a:pt x="508607" y="633257"/>
                  <a:pt x="508607" y="639757"/>
                </a:cubicBezTo>
                <a:cubicBezTo>
                  <a:pt x="508607" y="646257"/>
                  <a:pt x="503337" y="651526"/>
                  <a:pt x="496838" y="651526"/>
                </a:cubicBezTo>
                <a:cubicBezTo>
                  <a:pt x="490340" y="651526"/>
                  <a:pt x="485070" y="646257"/>
                  <a:pt x="485070" y="639757"/>
                </a:cubicBezTo>
                <a:cubicBezTo>
                  <a:pt x="485070" y="633257"/>
                  <a:pt x="490340" y="627988"/>
                  <a:pt x="496838" y="627988"/>
                </a:cubicBezTo>
                <a:close/>
                <a:moveTo>
                  <a:pt x="558240" y="627135"/>
                </a:moveTo>
                <a:cubicBezTo>
                  <a:pt x="565216" y="627135"/>
                  <a:pt x="570861" y="632786"/>
                  <a:pt x="570861" y="639757"/>
                </a:cubicBezTo>
                <a:cubicBezTo>
                  <a:pt x="570861" y="646728"/>
                  <a:pt x="565216" y="652379"/>
                  <a:pt x="558240" y="652379"/>
                </a:cubicBezTo>
                <a:cubicBezTo>
                  <a:pt x="551264" y="652379"/>
                  <a:pt x="545619" y="646728"/>
                  <a:pt x="545619" y="639757"/>
                </a:cubicBezTo>
                <a:cubicBezTo>
                  <a:pt x="545619" y="632786"/>
                  <a:pt x="551264" y="627135"/>
                  <a:pt x="558240" y="627135"/>
                </a:cubicBezTo>
                <a:close/>
                <a:moveTo>
                  <a:pt x="619641" y="626453"/>
                </a:moveTo>
                <a:cubicBezTo>
                  <a:pt x="626992" y="626453"/>
                  <a:pt x="632945" y="632408"/>
                  <a:pt x="632945" y="639757"/>
                </a:cubicBezTo>
                <a:cubicBezTo>
                  <a:pt x="632945" y="647104"/>
                  <a:pt x="626992" y="653062"/>
                  <a:pt x="619641" y="653062"/>
                </a:cubicBezTo>
                <a:cubicBezTo>
                  <a:pt x="612290" y="653062"/>
                  <a:pt x="606338" y="647104"/>
                  <a:pt x="606338" y="639757"/>
                </a:cubicBezTo>
                <a:cubicBezTo>
                  <a:pt x="606338" y="632408"/>
                  <a:pt x="612290" y="626453"/>
                  <a:pt x="619641" y="626453"/>
                </a:cubicBezTo>
                <a:close/>
                <a:moveTo>
                  <a:pt x="681042" y="625599"/>
                </a:moveTo>
                <a:cubicBezTo>
                  <a:pt x="688853" y="625599"/>
                  <a:pt x="695198" y="631939"/>
                  <a:pt x="695198" y="639757"/>
                </a:cubicBezTo>
                <a:cubicBezTo>
                  <a:pt x="695198" y="647575"/>
                  <a:pt x="688853" y="653913"/>
                  <a:pt x="681042" y="653913"/>
                </a:cubicBezTo>
                <a:cubicBezTo>
                  <a:pt x="673264" y="653821"/>
                  <a:pt x="666971" y="647536"/>
                  <a:pt x="666886" y="639757"/>
                </a:cubicBezTo>
                <a:cubicBezTo>
                  <a:pt x="666886" y="631939"/>
                  <a:pt x="673231" y="625599"/>
                  <a:pt x="681042" y="625599"/>
                </a:cubicBezTo>
                <a:close/>
                <a:moveTo>
                  <a:pt x="743126" y="624918"/>
                </a:moveTo>
                <a:cubicBezTo>
                  <a:pt x="751313" y="624918"/>
                  <a:pt x="757965" y="631562"/>
                  <a:pt x="757965" y="639757"/>
                </a:cubicBezTo>
                <a:cubicBezTo>
                  <a:pt x="757965" y="647951"/>
                  <a:pt x="751313" y="654595"/>
                  <a:pt x="743126" y="654595"/>
                </a:cubicBezTo>
                <a:cubicBezTo>
                  <a:pt x="734939" y="654595"/>
                  <a:pt x="728288" y="647951"/>
                  <a:pt x="728288" y="639757"/>
                </a:cubicBezTo>
                <a:cubicBezTo>
                  <a:pt x="728288" y="631562"/>
                  <a:pt x="734939" y="624918"/>
                  <a:pt x="743126" y="624918"/>
                </a:cubicBezTo>
                <a:close/>
                <a:moveTo>
                  <a:pt x="803845" y="624236"/>
                </a:moveTo>
                <a:cubicBezTo>
                  <a:pt x="812423" y="624236"/>
                  <a:pt x="819365" y="631185"/>
                  <a:pt x="819365" y="639757"/>
                </a:cubicBezTo>
                <a:cubicBezTo>
                  <a:pt x="819365" y="639815"/>
                  <a:pt x="819365" y="639871"/>
                  <a:pt x="819365" y="639930"/>
                </a:cubicBezTo>
                <a:cubicBezTo>
                  <a:pt x="819263" y="648406"/>
                  <a:pt x="812321" y="655201"/>
                  <a:pt x="803845" y="655108"/>
                </a:cubicBezTo>
                <a:cubicBezTo>
                  <a:pt x="803793" y="655108"/>
                  <a:pt x="803725" y="655109"/>
                  <a:pt x="803674" y="655109"/>
                </a:cubicBezTo>
                <a:cubicBezTo>
                  <a:pt x="795197" y="655108"/>
                  <a:pt x="788324" y="648236"/>
                  <a:pt x="788324" y="639757"/>
                </a:cubicBezTo>
                <a:cubicBezTo>
                  <a:pt x="788324" y="631185"/>
                  <a:pt x="795266" y="624236"/>
                  <a:pt x="803845" y="624236"/>
                </a:cubicBezTo>
                <a:close/>
                <a:moveTo>
                  <a:pt x="865246" y="623383"/>
                </a:moveTo>
                <a:cubicBezTo>
                  <a:pt x="874661" y="623383"/>
                  <a:pt x="882302" y="631019"/>
                  <a:pt x="882302" y="640439"/>
                </a:cubicBezTo>
                <a:cubicBezTo>
                  <a:pt x="882302" y="649859"/>
                  <a:pt x="874661" y="657495"/>
                  <a:pt x="865246" y="657495"/>
                </a:cubicBezTo>
                <a:cubicBezTo>
                  <a:pt x="855832" y="657495"/>
                  <a:pt x="848191" y="649859"/>
                  <a:pt x="848191" y="640439"/>
                </a:cubicBezTo>
                <a:cubicBezTo>
                  <a:pt x="848191" y="631019"/>
                  <a:pt x="855832" y="623383"/>
                  <a:pt x="865246" y="623383"/>
                </a:cubicBezTo>
                <a:close/>
                <a:moveTo>
                  <a:pt x="926647" y="622701"/>
                </a:moveTo>
                <a:cubicBezTo>
                  <a:pt x="936062" y="622701"/>
                  <a:pt x="943703" y="630338"/>
                  <a:pt x="943703" y="639757"/>
                </a:cubicBezTo>
                <a:cubicBezTo>
                  <a:pt x="943703" y="649177"/>
                  <a:pt x="936062" y="656812"/>
                  <a:pt x="926647" y="656812"/>
                </a:cubicBezTo>
                <a:cubicBezTo>
                  <a:pt x="917233" y="656812"/>
                  <a:pt x="909592" y="649177"/>
                  <a:pt x="909592" y="639757"/>
                </a:cubicBezTo>
                <a:cubicBezTo>
                  <a:pt x="909592" y="630338"/>
                  <a:pt x="917233" y="622701"/>
                  <a:pt x="926647" y="622701"/>
                </a:cubicBezTo>
                <a:close/>
                <a:moveTo>
                  <a:pt x="988415" y="621884"/>
                </a:moveTo>
                <a:cubicBezTo>
                  <a:pt x="998212" y="621884"/>
                  <a:pt x="1006153" y="629826"/>
                  <a:pt x="1006153" y="639622"/>
                </a:cubicBezTo>
                <a:cubicBezTo>
                  <a:pt x="1006153" y="649419"/>
                  <a:pt x="998212" y="657359"/>
                  <a:pt x="988415" y="657359"/>
                </a:cubicBezTo>
                <a:cubicBezTo>
                  <a:pt x="978619" y="657359"/>
                  <a:pt x="970677" y="649419"/>
                  <a:pt x="970677" y="639622"/>
                </a:cubicBezTo>
                <a:cubicBezTo>
                  <a:pt x="970677" y="629826"/>
                  <a:pt x="978619" y="621884"/>
                  <a:pt x="988415" y="621884"/>
                </a:cubicBezTo>
                <a:close/>
                <a:moveTo>
                  <a:pt x="1110851" y="621508"/>
                </a:moveTo>
                <a:cubicBezTo>
                  <a:pt x="1121409" y="621508"/>
                  <a:pt x="1129954" y="630058"/>
                  <a:pt x="1129954" y="640610"/>
                </a:cubicBezTo>
                <a:cubicBezTo>
                  <a:pt x="1129852" y="651094"/>
                  <a:pt x="1121340" y="659541"/>
                  <a:pt x="1110851" y="659541"/>
                </a:cubicBezTo>
                <a:cubicBezTo>
                  <a:pt x="1100362" y="659541"/>
                  <a:pt x="1091834" y="651093"/>
                  <a:pt x="1091749" y="640610"/>
                </a:cubicBezTo>
                <a:cubicBezTo>
                  <a:pt x="1091749" y="630058"/>
                  <a:pt x="1100294" y="621508"/>
                  <a:pt x="1110851" y="621508"/>
                </a:cubicBezTo>
                <a:close/>
                <a:moveTo>
                  <a:pt x="1050132" y="621508"/>
                </a:moveTo>
                <a:cubicBezTo>
                  <a:pt x="1059700" y="622219"/>
                  <a:pt x="1067119" y="630160"/>
                  <a:pt x="1067188" y="639757"/>
                </a:cubicBezTo>
                <a:cubicBezTo>
                  <a:pt x="1067205" y="649389"/>
                  <a:pt x="1059734" y="657377"/>
                  <a:pt x="1050132" y="658007"/>
                </a:cubicBezTo>
                <a:cubicBezTo>
                  <a:pt x="1040086" y="658009"/>
                  <a:pt x="1031899" y="649966"/>
                  <a:pt x="1031712" y="639928"/>
                </a:cubicBezTo>
                <a:cubicBezTo>
                  <a:pt x="1031712" y="629755"/>
                  <a:pt x="1039966" y="621508"/>
                  <a:pt x="1050132" y="621508"/>
                </a:cubicBezTo>
                <a:close/>
                <a:moveTo>
                  <a:pt x="1172619" y="620008"/>
                </a:moveTo>
                <a:cubicBezTo>
                  <a:pt x="1183452" y="620008"/>
                  <a:pt x="1192234" y="628791"/>
                  <a:pt x="1192234" y="639622"/>
                </a:cubicBezTo>
                <a:cubicBezTo>
                  <a:pt x="1192234" y="650456"/>
                  <a:pt x="1183452" y="659237"/>
                  <a:pt x="1172619" y="659237"/>
                </a:cubicBezTo>
                <a:cubicBezTo>
                  <a:pt x="1161787" y="659237"/>
                  <a:pt x="1153005" y="650456"/>
                  <a:pt x="1153005" y="639622"/>
                </a:cubicBezTo>
                <a:cubicBezTo>
                  <a:pt x="1153005" y="628791"/>
                  <a:pt x="1161786" y="620008"/>
                  <a:pt x="1172619" y="620008"/>
                </a:cubicBezTo>
                <a:close/>
                <a:moveTo>
                  <a:pt x="1234524" y="619444"/>
                </a:moveTo>
                <a:cubicBezTo>
                  <a:pt x="1245729" y="619452"/>
                  <a:pt x="1254820" y="628548"/>
                  <a:pt x="1254803" y="639757"/>
                </a:cubicBezTo>
                <a:cubicBezTo>
                  <a:pt x="1254803" y="640107"/>
                  <a:pt x="1254803" y="640458"/>
                  <a:pt x="1254769" y="640806"/>
                </a:cubicBezTo>
                <a:cubicBezTo>
                  <a:pt x="1254206" y="651909"/>
                  <a:pt x="1244758" y="660447"/>
                  <a:pt x="1233654" y="659883"/>
                </a:cubicBezTo>
                <a:cubicBezTo>
                  <a:pt x="1222516" y="659883"/>
                  <a:pt x="1213460" y="650900"/>
                  <a:pt x="1213358" y="639757"/>
                </a:cubicBezTo>
                <a:cubicBezTo>
                  <a:pt x="1213358" y="628548"/>
                  <a:pt x="1222448" y="619460"/>
                  <a:pt x="1233654" y="619460"/>
                </a:cubicBezTo>
                <a:cubicBezTo>
                  <a:pt x="1233944" y="619449"/>
                  <a:pt x="1234234" y="619442"/>
                  <a:pt x="1234524" y="619444"/>
                </a:cubicBezTo>
                <a:close/>
                <a:moveTo>
                  <a:pt x="1971152" y="618778"/>
                </a:moveTo>
                <a:cubicBezTo>
                  <a:pt x="1982732" y="618778"/>
                  <a:pt x="1992130" y="628170"/>
                  <a:pt x="1992130" y="639757"/>
                </a:cubicBezTo>
                <a:cubicBezTo>
                  <a:pt x="1992045" y="651277"/>
                  <a:pt x="1982664" y="660565"/>
                  <a:pt x="1971152" y="660565"/>
                </a:cubicBezTo>
                <a:cubicBezTo>
                  <a:pt x="1959639" y="660565"/>
                  <a:pt x="1950258" y="651277"/>
                  <a:pt x="1950173" y="639757"/>
                </a:cubicBezTo>
                <a:cubicBezTo>
                  <a:pt x="1950173" y="628170"/>
                  <a:pt x="1959571" y="618778"/>
                  <a:pt x="1971152" y="618778"/>
                </a:cubicBezTo>
                <a:close/>
                <a:moveTo>
                  <a:pt x="1295055" y="618778"/>
                </a:moveTo>
                <a:cubicBezTo>
                  <a:pt x="1306636" y="618778"/>
                  <a:pt x="1316034" y="628170"/>
                  <a:pt x="1316034" y="639757"/>
                </a:cubicBezTo>
                <a:cubicBezTo>
                  <a:pt x="1315949" y="651277"/>
                  <a:pt x="1306568" y="660565"/>
                  <a:pt x="1295055" y="660565"/>
                </a:cubicBezTo>
                <a:cubicBezTo>
                  <a:pt x="1283542" y="660565"/>
                  <a:pt x="1274162" y="651277"/>
                  <a:pt x="1274077" y="639757"/>
                </a:cubicBezTo>
                <a:cubicBezTo>
                  <a:pt x="1274077" y="628170"/>
                  <a:pt x="1283474" y="618778"/>
                  <a:pt x="1295055" y="618778"/>
                </a:cubicBezTo>
                <a:close/>
                <a:moveTo>
                  <a:pt x="1357138" y="618267"/>
                </a:moveTo>
                <a:cubicBezTo>
                  <a:pt x="1357258" y="618265"/>
                  <a:pt x="1357360" y="618265"/>
                  <a:pt x="1357479" y="618267"/>
                </a:cubicBezTo>
                <a:cubicBezTo>
                  <a:pt x="1369248" y="618361"/>
                  <a:pt x="1378731" y="627983"/>
                  <a:pt x="1378629" y="639757"/>
                </a:cubicBezTo>
                <a:cubicBezTo>
                  <a:pt x="1378629" y="639814"/>
                  <a:pt x="1378629" y="639871"/>
                  <a:pt x="1378629" y="639928"/>
                </a:cubicBezTo>
                <a:cubicBezTo>
                  <a:pt x="1378527" y="651702"/>
                  <a:pt x="1368907" y="661171"/>
                  <a:pt x="1357138" y="661077"/>
                </a:cubicBezTo>
                <a:cubicBezTo>
                  <a:pt x="1345370" y="661077"/>
                  <a:pt x="1335819" y="651533"/>
                  <a:pt x="1335819" y="639757"/>
                </a:cubicBezTo>
                <a:cubicBezTo>
                  <a:pt x="1335819" y="639701"/>
                  <a:pt x="1335819" y="639643"/>
                  <a:pt x="1335819" y="639587"/>
                </a:cubicBezTo>
                <a:cubicBezTo>
                  <a:pt x="1335819" y="627811"/>
                  <a:pt x="1345370" y="618267"/>
                  <a:pt x="1357138" y="618267"/>
                </a:cubicBezTo>
                <a:close/>
                <a:moveTo>
                  <a:pt x="1417858" y="617754"/>
                </a:moveTo>
                <a:cubicBezTo>
                  <a:pt x="1430002" y="617754"/>
                  <a:pt x="1439860" y="627605"/>
                  <a:pt x="1439860" y="639757"/>
                </a:cubicBezTo>
                <a:cubicBezTo>
                  <a:pt x="1439860" y="639813"/>
                  <a:pt x="1439860" y="639871"/>
                  <a:pt x="1439860" y="639928"/>
                </a:cubicBezTo>
                <a:cubicBezTo>
                  <a:pt x="1439758" y="651983"/>
                  <a:pt x="1429916" y="661681"/>
                  <a:pt x="1417858" y="661588"/>
                </a:cubicBezTo>
                <a:cubicBezTo>
                  <a:pt x="1417807" y="661588"/>
                  <a:pt x="1417739" y="661588"/>
                  <a:pt x="1417687" y="661588"/>
                </a:cubicBezTo>
                <a:cubicBezTo>
                  <a:pt x="1405629" y="661588"/>
                  <a:pt x="1395856" y="651813"/>
                  <a:pt x="1395856" y="639757"/>
                </a:cubicBezTo>
                <a:cubicBezTo>
                  <a:pt x="1395856" y="627605"/>
                  <a:pt x="1405714" y="617754"/>
                  <a:pt x="1417858" y="617754"/>
                </a:cubicBezTo>
                <a:close/>
                <a:moveTo>
                  <a:pt x="1479259" y="617243"/>
                </a:moveTo>
                <a:cubicBezTo>
                  <a:pt x="1491693" y="617243"/>
                  <a:pt x="1501773" y="627324"/>
                  <a:pt x="1501773" y="639757"/>
                </a:cubicBezTo>
                <a:cubicBezTo>
                  <a:pt x="1501687" y="652124"/>
                  <a:pt x="1491624" y="662100"/>
                  <a:pt x="1479259" y="662100"/>
                </a:cubicBezTo>
                <a:cubicBezTo>
                  <a:pt x="1466927" y="662100"/>
                  <a:pt x="1456916" y="652097"/>
                  <a:pt x="1456916" y="639757"/>
                </a:cubicBezTo>
                <a:cubicBezTo>
                  <a:pt x="1456916" y="627390"/>
                  <a:pt x="1466893" y="617336"/>
                  <a:pt x="1479259" y="617243"/>
                </a:cubicBezTo>
                <a:close/>
                <a:moveTo>
                  <a:pt x="1540660" y="616731"/>
                </a:moveTo>
                <a:cubicBezTo>
                  <a:pt x="1540780" y="616730"/>
                  <a:pt x="1540882" y="616730"/>
                  <a:pt x="1541001" y="616731"/>
                </a:cubicBezTo>
                <a:cubicBezTo>
                  <a:pt x="1553623" y="616825"/>
                  <a:pt x="1563788" y="627135"/>
                  <a:pt x="1563685" y="639757"/>
                </a:cubicBezTo>
                <a:cubicBezTo>
                  <a:pt x="1563685" y="639814"/>
                  <a:pt x="1563685" y="639871"/>
                  <a:pt x="1563685" y="639928"/>
                </a:cubicBezTo>
                <a:cubicBezTo>
                  <a:pt x="1563583" y="652551"/>
                  <a:pt x="1553282" y="662706"/>
                  <a:pt x="1540660" y="662612"/>
                </a:cubicBezTo>
                <a:cubicBezTo>
                  <a:pt x="1528039" y="662612"/>
                  <a:pt x="1517806" y="652380"/>
                  <a:pt x="1517806" y="639757"/>
                </a:cubicBezTo>
                <a:cubicBezTo>
                  <a:pt x="1517806" y="639701"/>
                  <a:pt x="1517806" y="639643"/>
                  <a:pt x="1517806" y="639587"/>
                </a:cubicBezTo>
                <a:cubicBezTo>
                  <a:pt x="1517806" y="626964"/>
                  <a:pt x="1528039" y="616731"/>
                  <a:pt x="1540660" y="616731"/>
                </a:cubicBezTo>
                <a:close/>
                <a:moveTo>
                  <a:pt x="1602061" y="616390"/>
                </a:moveTo>
                <a:cubicBezTo>
                  <a:pt x="1614973" y="616390"/>
                  <a:pt x="1625428" y="626853"/>
                  <a:pt x="1625428" y="639757"/>
                </a:cubicBezTo>
                <a:cubicBezTo>
                  <a:pt x="1625428" y="639813"/>
                  <a:pt x="1625428" y="639871"/>
                  <a:pt x="1625428" y="639928"/>
                </a:cubicBezTo>
                <a:cubicBezTo>
                  <a:pt x="1625326" y="652739"/>
                  <a:pt x="1614870" y="663046"/>
                  <a:pt x="1602061" y="662954"/>
                </a:cubicBezTo>
                <a:cubicBezTo>
                  <a:pt x="1589253" y="662954"/>
                  <a:pt x="1578866" y="652568"/>
                  <a:pt x="1578866" y="639757"/>
                </a:cubicBezTo>
                <a:cubicBezTo>
                  <a:pt x="1578866" y="639701"/>
                  <a:pt x="1578866" y="639643"/>
                  <a:pt x="1578866" y="639586"/>
                </a:cubicBezTo>
                <a:cubicBezTo>
                  <a:pt x="1578866" y="626776"/>
                  <a:pt x="1589253" y="616390"/>
                  <a:pt x="1602061" y="616390"/>
                </a:cubicBezTo>
                <a:close/>
                <a:moveTo>
                  <a:pt x="1664145" y="616049"/>
                </a:moveTo>
                <a:cubicBezTo>
                  <a:pt x="1677244" y="616049"/>
                  <a:pt x="1687853" y="626663"/>
                  <a:pt x="1687853" y="639757"/>
                </a:cubicBezTo>
                <a:cubicBezTo>
                  <a:pt x="1687853" y="639813"/>
                  <a:pt x="1687853" y="639871"/>
                  <a:pt x="1687853" y="639928"/>
                </a:cubicBezTo>
                <a:cubicBezTo>
                  <a:pt x="1687750" y="652928"/>
                  <a:pt x="1677141" y="663388"/>
                  <a:pt x="1664145" y="663294"/>
                </a:cubicBezTo>
                <a:cubicBezTo>
                  <a:pt x="1651148" y="663294"/>
                  <a:pt x="1640608" y="652757"/>
                  <a:pt x="1640608" y="639757"/>
                </a:cubicBezTo>
                <a:cubicBezTo>
                  <a:pt x="1640608" y="639701"/>
                  <a:pt x="1640608" y="639643"/>
                  <a:pt x="1640608" y="639587"/>
                </a:cubicBezTo>
                <a:cubicBezTo>
                  <a:pt x="1640608" y="626587"/>
                  <a:pt x="1651148" y="616049"/>
                  <a:pt x="1664145" y="616049"/>
                </a:cubicBezTo>
                <a:close/>
                <a:moveTo>
                  <a:pt x="1724864" y="615878"/>
                </a:moveTo>
                <a:cubicBezTo>
                  <a:pt x="1738048" y="615878"/>
                  <a:pt x="1748742" y="626569"/>
                  <a:pt x="1748742" y="639757"/>
                </a:cubicBezTo>
                <a:cubicBezTo>
                  <a:pt x="1748640" y="652878"/>
                  <a:pt x="1737980" y="663464"/>
                  <a:pt x="1724864" y="663464"/>
                </a:cubicBezTo>
                <a:cubicBezTo>
                  <a:pt x="1711765" y="663464"/>
                  <a:pt x="1701157" y="652851"/>
                  <a:pt x="1701157" y="639757"/>
                </a:cubicBezTo>
                <a:cubicBezTo>
                  <a:pt x="1701157" y="639701"/>
                  <a:pt x="1701157" y="639642"/>
                  <a:pt x="1701157" y="639586"/>
                </a:cubicBezTo>
                <a:cubicBezTo>
                  <a:pt x="1701157" y="626492"/>
                  <a:pt x="1711765" y="615878"/>
                  <a:pt x="1724864" y="615878"/>
                </a:cubicBezTo>
                <a:close/>
                <a:moveTo>
                  <a:pt x="1786265" y="615708"/>
                </a:moveTo>
                <a:cubicBezTo>
                  <a:pt x="1799551" y="615708"/>
                  <a:pt x="1810314" y="626476"/>
                  <a:pt x="1810314" y="639757"/>
                </a:cubicBezTo>
                <a:cubicBezTo>
                  <a:pt x="1810228" y="652973"/>
                  <a:pt x="1799483" y="663635"/>
                  <a:pt x="1786265" y="663635"/>
                </a:cubicBezTo>
                <a:cubicBezTo>
                  <a:pt x="1773080" y="663635"/>
                  <a:pt x="1762387" y="652946"/>
                  <a:pt x="1762387" y="639757"/>
                </a:cubicBezTo>
                <a:cubicBezTo>
                  <a:pt x="1762387" y="626542"/>
                  <a:pt x="1773047" y="615802"/>
                  <a:pt x="1786265" y="615708"/>
                </a:cubicBezTo>
                <a:close/>
                <a:moveTo>
                  <a:pt x="1847666" y="615538"/>
                </a:moveTo>
                <a:cubicBezTo>
                  <a:pt x="1847786" y="615538"/>
                  <a:pt x="1847888" y="615538"/>
                  <a:pt x="1848007" y="615538"/>
                </a:cubicBezTo>
                <a:cubicBezTo>
                  <a:pt x="1861294" y="615630"/>
                  <a:pt x="1871988" y="626474"/>
                  <a:pt x="1871886" y="639757"/>
                </a:cubicBezTo>
                <a:cubicBezTo>
                  <a:pt x="1871886" y="639813"/>
                  <a:pt x="1871886" y="639871"/>
                  <a:pt x="1871886" y="639928"/>
                </a:cubicBezTo>
                <a:cubicBezTo>
                  <a:pt x="1871784" y="653209"/>
                  <a:pt x="1860953" y="663899"/>
                  <a:pt x="1847666" y="663806"/>
                </a:cubicBezTo>
                <a:cubicBezTo>
                  <a:pt x="1834380" y="663806"/>
                  <a:pt x="1823618" y="653037"/>
                  <a:pt x="1823618" y="639757"/>
                </a:cubicBezTo>
                <a:cubicBezTo>
                  <a:pt x="1823618" y="639701"/>
                  <a:pt x="1823618" y="639643"/>
                  <a:pt x="1823618" y="639586"/>
                </a:cubicBezTo>
                <a:cubicBezTo>
                  <a:pt x="1823618" y="626303"/>
                  <a:pt x="1834380" y="615538"/>
                  <a:pt x="1847666" y="615538"/>
                </a:cubicBezTo>
                <a:close/>
                <a:moveTo>
                  <a:pt x="1910278" y="615517"/>
                </a:moveTo>
                <a:cubicBezTo>
                  <a:pt x="1923565" y="615623"/>
                  <a:pt x="1934242" y="626476"/>
                  <a:pt x="1934139" y="639757"/>
                </a:cubicBezTo>
                <a:cubicBezTo>
                  <a:pt x="1934139" y="639813"/>
                  <a:pt x="1934139" y="639871"/>
                  <a:pt x="1934139" y="639928"/>
                </a:cubicBezTo>
                <a:cubicBezTo>
                  <a:pt x="1934037" y="653209"/>
                  <a:pt x="1923207" y="663899"/>
                  <a:pt x="1909920" y="663806"/>
                </a:cubicBezTo>
                <a:cubicBezTo>
                  <a:pt x="1896634" y="663806"/>
                  <a:pt x="1885871" y="653039"/>
                  <a:pt x="1885871" y="639757"/>
                </a:cubicBezTo>
                <a:cubicBezTo>
                  <a:pt x="1885769" y="626735"/>
                  <a:pt x="1896053" y="615999"/>
                  <a:pt x="1909067" y="615538"/>
                </a:cubicBezTo>
                <a:cubicBezTo>
                  <a:pt x="1909477" y="615521"/>
                  <a:pt x="1909886" y="615514"/>
                  <a:pt x="1910278" y="615517"/>
                </a:cubicBezTo>
                <a:close/>
                <a:moveTo>
                  <a:pt x="5628" y="573581"/>
                </a:moveTo>
                <a:cubicBezTo>
                  <a:pt x="5747" y="573581"/>
                  <a:pt x="5867" y="573581"/>
                  <a:pt x="5969" y="573581"/>
                </a:cubicBezTo>
                <a:cubicBezTo>
                  <a:pt x="8510" y="573682"/>
                  <a:pt x="10506" y="575815"/>
                  <a:pt x="10404" y="578356"/>
                </a:cubicBezTo>
                <a:cubicBezTo>
                  <a:pt x="10404" y="581000"/>
                  <a:pt x="8272" y="583132"/>
                  <a:pt x="5628" y="583132"/>
                </a:cubicBezTo>
                <a:cubicBezTo>
                  <a:pt x="3036" y="583046"/>
                  <a:pt x="937" y="580949"/>
                  <a:pt x="853" y="578356"/>
                </a:cubicBezTo>
                <a:cubicBezTo>
                  <a:pt x="853" y="575712"/>
                  <a:pt x="2985" y="573581"/>
                  <a:pt x="5628" y="573581"/>
                </a:cubicBezTo>
                <a:close/>
                <a:moveTo>
                  <a:pt x="67029" y="571703"/>
                </a:moveTo>
                <a:cubicBezTo>
                  <a:pt x="67149" y="571703"/>
                  <a:pt x="67268" y="571703"/>
                  <a:pt x="67371" y="571703"/>
                </a:cubicBezTo>
                <a:cubicBezTo>
                  <a:pt x="70952" y="571805"/>
                  <a:pt x="73784" y="574773"/>
                  <a:pt x="73681" y="578356"/>
                </a:cubicBezTo>
                <a:cubicBezTo>
                  <a:pt x="73681" y="582022"/>
                  <a:pt x="70697" y="585006"/>
                  <a:pt x="67029" y="585006"/>
                </a:cubicBezTo>
                <a:cubicBezTo>
                  <a:pt x="63396" y="584923"/>
                  <a:pt x="60463" y="581988"/>
                  <a:pt x="60378" y="578356"/>
                </a:cubicBezTo>
                <a:cubicBezTo>
                  <a:pt x="60378" y="574688"/>
                  <a:pt x="63362" y="571703"/>
                  <a:pt x="67029" y="571703"/>
                </a:cubicBezTo>
                <a:close/>
                <a:moveTo>
                  <a:pt x="189833" y="570339"/>
                </a:moveTo>
                <a:cubicBezTo>
                  <a:pt x="189952" y="570339"/>
                  <a:pt x="190054" y="570339"/>
                  <a:pt x="190174" y="570339"/>
                </a:cubicBezTo>
                <a:cubicBezTo>
                  <a:pt x="194608" y="570442"/>
                  <a:pt x="198122" y="574092"/>
                  <a:pt x="198020" y="578525"/>
                </a:cubicBezTo>
                <a:cubicBezTo>
                  <a:pt x="198020" y="583046"/>
                  <a:pt x="194353" y="586713"/>
                  <a:pt x="189833" y="586713"/>
                </a:cubicBezTo>
                <a:cubicBezTo>
                  <a:pt x="185347" y="586628"/>
                  <a:pt x="181731" y="583012"/>
                  <a:pt x="181646" y="578525"/>
                </a:cubicBezTo>
                <a:cubicBezTo>
                  <a:pt x="181646" y="574006"/>
                  <a:pt x="185313" y="570339"/>
                  <a:pt x="189833" y="570339"/>
                </a:cubicBezTo>
                <a:close/>
                <a:moveTo>
                  <a:pt x="129113" y="570339"/>
                </a:moveTo>
                <a:cubicBezTo>
                  <a:pt x="129232" y="570339"/>
                  <a:pt x="129335" y="570339"/>
                  <a:pt x="129454" y="570339"/>
                </a:cubicBezTo>
                <a:cubicBezTo>
                  <a:pt x="133514" y="570442"/>
                  <a:pt x="136720" y="573801"/>
                  <a:pt x="136618" y="577844"/>
                </a:cubicBezTo>
                <a:cubicBezTo>
                  <a:pt x="136618" y="581989"/>
                  <a:pt x="133258" y="585348"/>
                  <a:pt x="129113" y="585348"/>
                </a:cubicBezTo>
                <a:cubicBezTo>
                  <a:pt x="124968" y="585348"/>
                  <a:pt x="121609" y="581989"/>
                  <a:pt x="121609" y="577844"/>
                </a:cubicBezTo>
                <a:cubicBezTo>
                  <a:pt x="121609" y="573699"/>
                  <a:pt x="124968" y="570339"/>
                  <a:pt x="129113" y="570339"/>
                </a:cubicBezTo>
                <a:close/>
                <a:moveTo>
                  <a:pt x="251233" y="569315"/>
                </a:moveTo>
                <a:cubicBezTo>
                  <a:pt x="251352" y="569315"/>
                  <a:pt x="251455" y="569315"/>
                  <a:pt x="251574" y="569315"/>
                </a:cubicBezTo>
                <a:cubicBezTo>
                  <a:pt x="256469" y="569418"/>
                  <a:pt x="260375" y="573461"/>
                  <a:pt x="260273" y="578356"/>
                </a:cubicBezTo>
                <a:cubicBezTo>
                  <a:pt x="260273" y="583353"/>
                  <a:pt x="256231" y="587396"/>
                  <a:pt x="251233" y="587396"/>
                </a:cubicBezTo>
                <a:cubicBezTo>
                  <a:pt x="246236" y="587396"/>
                  <a:pt x="242194" y="583353"/>
                  <a:pt x="242194" y="578356"/>
                </a:cubicBezTo>
                <a:cubicBezTo>
                  <a:pt x="242194" y="573359"/>
                  <a:pt x="246236" y="569315"/>
                  <a:pt x="251233" y="569315"/>
                </a:cubicBezTo>
                <a:close/>
                <a:moveTo>
                  <a:pt x="312635" y="568463"/>
                </a:moveTo>
                <a:cubicBezTo>
                  <a:pt x="318093" y="568463"/>
                  <a:pt x="322527" y="572897"/>
                  <a:pt x="322527" y="578356"/>
                </a:cubicBezTo>
                <a:cubicBezTo>
                  <a:pt x="322527" y="583813"/>
                  <a:pt x="318093" y="588247"/>
                  <a:pt x="312635" y="588247"/>
                </a:cubicBezTo>
                <a:cubicBezTo>
                  <a:pt x="307177" y="588247"/>
                  <a:pt x="302743" y="583813"/>
                  <a:pt x="302743" y="578356"/>
                </a:cubicBezTo>
                <a:cubicBezTo>
                  <a:pt x="302743" y="572897"/>
                  <a:pt x="307177" y="568463"/>
                  <a:pt x="312635" y="568463"/>
                </a:cubicBezTo>
                <a:close/>
                <a:moveTo>
                  <a:pt x="374036" y="567781"/>
                </a:moveTo>
                <a:cubicBezTo>
                  <a:pt x="379869" y="567781"/>
                  <a:pt x="384611" y="572523"/>
                  <a:pt x="384611" y="578356"/>
                </a:cubicBezTo>
                <a:cubicBezTo>
                  <a:pt x="384611" y="584189"/>
                  <a:pt x="379869" y="588931"/>
                  <a:pt x="374036" y="588931"/>
                </a:cubicBezTo>
                <a:cubicBezTo>
                  <a:pt x="368203" y="588931"/>
                  <a:pt x="363462" y="584189"/>
                  <a:pt x="363462" y="578356"/>
                </a:cubicBezTo>
                <a:cubicBezTo>
                  <a:pt x="363462" y="572523"/>
                  <a:pt x="368203" y="567781"/>
                  <a:pt x="374036" y="567781"/>
                </a:cubicBezTo>
                <a:close/>
                <a:moveTo>
                  <a:pt x="436119" y="566927"/>
                </a:moveTo>
                <a:cubicBezTo>
                  <a:pt x="442430" y="566927"/>
                  <a:pt x="447547" y="572046"/>
                  <a:pt x="447547" y="578356"/>
                </a:cubicBezTo>
                <a:cubicBezTo>
                  <a:pt x="447547" y="584666"/>
                  <a:pt x="442430" y="589783"/>
                  <a:pt x="436119" y="589783"/>
                </a:cubicBezTo>
                <a:cubicBezTo>
                  <a:pt x="429809" y="589783"/>
                  <a:pt x="424692" y="584666"/>
                  <a:pt x="424692" y="578356"/>
                </a:cubicBezTo>
                <a:cubicBezTo>
                  <a:pt x="424692" y="572046"/>
                  <a:pt x="429809" y="566927"/>
                  <a:pt x="436119" y="566927"/>
                </a:cubicBezTo>
                <a:close/>
                <a:moveTo>
                  <a:pt x="496838" y="566246"/>
                </a:moveTo>
                <a:cubicBezTo>
                  <a:pt x="503524" y="566246"/>
                  <a:pt x="508948" y="571670"/>
                  <a:pt x="508948" y="578356"/>
                </a:cubicBezTo>
                <a:cubicBezTo>
                  <a:pt x="508948" y="585041"/>
                  <a:pt x="503524" y="590466"/>
                  <a:pt x="496838" y="590466"/>
                </a:cubicBezTo>
                <a:cubicBezTo>
                  <a:pt x="490152" y="590466"/>
                  <a:pt x="484729" y="585041"/>
                  <a:pt x="484729" y="578356"/>
                </a:cubicBezTo>
                <a:cubicBezTo>
                  <a:pt x="484729" y="571670"/>
                  <a:pt x="490152" y="566246"/>
                  <a:pt x="496838" y="566246"/>
                </a:cubicBezTo>
                <a:close/>
                <a:moveTo>
                  <a:pt x="558240" y="565393"/>
                </a:moveTo>
                <a:cubicBezTo>
                  <a:pt x="565403" y="565393"/>
                  <a:pt x="571203" y="571193"/>
                  <a:pt x="571203" y="578356"/>
                </a:cubicBezTo>
                <a:cubicBezTo>
                  <a:pt x="571203" y="585519"/>
                  <a:pt x="565403" y="591318"/>
                  <a:pt x="558240" y="591318"/>
                </a:cubicBezTo>
                <a:cubicBezTo>
                  <a:pt x="551077" y="591318"/>
                  <a:pt x="545278" y="585519"/>
                  <a:pt x="545278" y="578356"/>
                </a:cubicBezTo>
                <a:cubicBezTo>
                  <a:pt x="545278" y="571193"/>
                  <a:pt x="551077" y="565393"/>
                  <a:pt x="558240" y="565393"/>
                </a:cubicBezTo>
                <a:close/>
                <a:moveTo>
                  <a:pt x="619642" y="564711"/>
                </a:moveTo>
                <a:cubicBezTo>
                  <a:pt x="627180" y="564711"/>
                  <a:pt x="633286" y="570817"/>
                  <a:pt x="633286" y="578356"/>
                </a:cubicBezTo>
                <a:cubicBezTo>
                  <a:pt x="633286" y="585895"/>
                  <a:pt x="627180" y="592002"/>
                  <a:pt x="619642" y="592002"/>
                </a:cubicBezTo>
                <a:cubicBezTo>
                  <a:pt x="612103" y="592002"/>
                  <a:pt x="605997" y="585895"/>
                  <a:pt x="605997" y="578356"/>
                </a:cubicBezTo>
                <a:cubicBezTo>
                  <a:pt x="605997" y="570817"/>
                  <a:pt x="612103" y="564711"/>
                  <a:pt x="619642" y="564711"/>
                </a:cubicBezTo>
                <a:close/>
                <a:moveTo>
                  <a:pt x="681042" y="563858"/>
                </a:moveTo>
                <a:cubicBezTo>
                  <a:pt x="689041" y="563858"/>
                  <a:pt x="695539" y="570356"/>
                  <a:pt x="695539" y="578356"/>
                </a:cubicBezTo>
                <a:cubicBezTo>
                  <a:pt x="695539" y="586355"/>
                  <a:pt x="689041" y="592853"/>
                  <a:pt x="681042" y="592853"/>
                </a:cubicBezTo>
                <a:cubicBezTo>
                  <a:pt x="673043" y="592853"/>
                  <a:pt x="666545" y="586355"/>
                  <a:pt x="666545" y="578356"/>
                </a:cubicBezTo>
                <a:cubicBezTo>
                  <a:pt x="666545" y="570356"/>
                  <a:pt x="673043" y="563858"/>
                  <a:pt x="681042" y="563858"/>
                </a:cubicBezTo>
                <a:close/>
                <a:moveTo>
                  <a:pt x="743126" y="563176"/>
                </a:moveTo>
                <a:cubicBezTo>
                  <a:pt x="751517" y="563176"/>
                  <a:pt x="758306" y="569964"/>
                  <a:pt x="758306" y="578356"/>
                </a:cubicBezTo>
                <a:cubicBezTo>
                  <a:pt x="758306" y="578407"/>
                  <a:pt x="758306" y="578476"/>
                  <a:pt x="758306" y="578527"/>
                </a:cubicBezTo>
                <a:cubicBezTo>
                  <a:pt x="758203" y="586817"/>
                  <a:pt x="751415" y="593460"/>
                  <a:pt x="743126" y="593365"/>
                </a:cubicBezTo>
                <a:cubicBezTo>
                  <a:pt x="743075" y="593365"/>
                  <a:pt x="743006" y="593367"/>
                  <a:pt x="742955" y="593367"/>
                </a:cubicBezTo>
                <a:cubicBezTo>
                  <a:pt x="734666" y="593365"/>
                  <a:pt x="727946" y="586645"/>
                  <a:pt x="727946" y="578356"/>
                </a:cubicBezTo>
                <a:cubicBezTo>
                  <a:pt x="727946" y="569964"/>
                  <a:pt x="734734" y="563176"/>
                  <a:pt x="743126" y="563176"/>
                </a:cubicBezTo>
                <a:close/>
                <a:moveTo>
                  <a:pt x="803845" y="562323"/>
                </a:moveTo>
                <a:cubicBezTo>
                  <a:pt x="812697" y="562323"/>
                  <a:pt x="819878" y="569503"/>
                  <a:pt x="819878" y="578356"/>
                </a:cubicBezTo>
                <a:cubicBezTo>
                  <a:pt x="819792" y="587140"/>
                  <a:pt x="812629" y="594218"/>
                  <a:pt x="803845" y="594218"/>
                </a:cubicBezTo>
                <a:cubicBezTo>
                  <a:pt x="795062" y="594218"/>
                  <a:pt x="787898" y="587140"/>
                  <a:pt x="787813" y="578356"/>
                </a:cubicBezTo>
                <a:cubicBezTo>
                  <a:pt x="787813" y="569503"/>
                  <a:pt x="794993" y="562323"/>
                  <a:pt x="803845" y="562323"/>
                </a:cubicBezTo>
                <a:close/>
                <a:moveTo>
                  <a:pt x="865246" y="561640"/>
                </a:moveTo>
                <a:cubicBezTo>
                  <a:pt x="874661" y="561640"/>
                  <a:pt x="882302" y="569282"/>
                  <a:pt x="882302" y="578696"/>
                </a:cubicBezTo>
                <a:cubicBezTo>
                  <a:pt x="882302" y="588115"/>
                  <a:pt x="874661" y="595752"/>
                  <a:pt x="865246" y="595752"/>
                </a:cubicBezTo>
                <a:cubicBezTo>
                  <a:pt x="855832" y="595752"/>
                  <a:pt x="848191" y="588115"/>
                  <a:pt x="848191" y="578696"/>
                </a:cubicBezTo>
                <a:cubicBezTo>
                  <a:pt x="848191" y="569282"/>
                  <a:pt x="855832" y="561640"/>
                  <a:pt x="865246" y="561640"/>
                </a:cubicBezTo>
                <a:close/>
                <a:moveTo>
                  <a:pt x="926647" y="560958"/>
                </a:moveTo>
                <a:cubicBezTo>
                  <a:pt x="936062" y="560958"/>
                  <a:pt x="943703" y="568599"/>
                  <a:pt x="943703" y="578014"/>
                </a:cubicBezTo>
                <a:cubicBezTo>
                  <a:pt x="943703" y="587434"/>
                  <a:pt x="936062" y="595070"/>
                  <a:pt x="926647" y="595070"/>
                </a:cubicBezTo>
                <a:cubicBezTo>
                  <a:pt x="917233" y="595070"/>
                  <a:pt x="909592" y="587434"/>
                  <a:pt x="909592" y="578014"/>
                </a:cubicBezTo>
                <a:cubicBezTo>
                  <a:pt x="909592" y="568599"/>
                  <a:pt x="917233" y="560958"/>
                  <a:pt x="926647" y="560958"/>
                </a:cubicBezTo>
                <a:close/>
                <a:moveTo>
                  <a:pt x="988049" y="560276"/>
                </a:moveTo>
                <a:cubicBezTo>
                  <a:pt x="988169" y="560276"/>
                  <a:pt x="988271" y="560276"/>
                  <a:pt x="988390" y="560276"/>
                </a:cubicBezTo>
                <a:cubicBezTo>
                  <a:pt x="998282" y="560379"/>
                  <a:pt x="1006231" y="568463"/>
                  <a:pt x="1006129" y="578356"/>
                </a:cubicBezTo>
                <a:cubicBezTo>
                  <a:pt x="1005668" y="587978"/>
                  <a:pt x="997685" y="595514"/>
                  <a:pt x="988049" y="595412"/>
                </a:cubicBezTo>
                <a:cubicBezTo>
                  <a:pt x="978447" y="595427"/>
                  <a:pt x="970516" y="587939"/>
                  <a:pt x="969970" y="578356"/>
                </a:cubicBezTo>
                <a:cubicBezTo>
                  <a:pt x="969970" y="568379"/>
                  <a:pt x="978071" y="560276"/>
                  <a:pt x="988049" y="560276"/>
                </a:cubicBezTo>
                <a:close/>
                <a:moveTo>
                  <a:pt x="1050132" y="559594"/>
                </a:moveTo>
                <a:cubicBezTo>
                  <a:pt x="1060502" y="559594"/>
                  <a:pt x="1068894" y="567986"/>
                  <a:pt x="1068894" y="578356"/>
                </a:cubicBezTo>
                <a:cubicBezTo>
                  <a:pt x="1068894" y="578407"/>
                  <a:pt x="1068894" y="578474"/>
                  <a:pt x="1068894" y="578527"/>
                </a:cubicBezTo>
                <a:cubicBezTo>
                  <a:pt x="1068791" y="588794"/>
                  <a:pt x="1060400" y="597041"/>
                  <a:pt x="1050132" y="596948"/>
                </a:cubicBezTo>
                <a:cubicBezTo>
                  <a:pt x="1039830" y="596948"/>
                  <a:pt x="1031456" y="588651"/>
                  <a:pt x="1031371" y="578356"/>
                </a:cubicBezTo>
                <a:cubicBezTo>
                  <a:pt x="1031371" y="567986"/>
                  <a:pt x="1039762" y="559594"/>
                  <a:pt x="1050132" y="559594"/>
                </a:cubicBezTo>
                <a:close/>
                <a:moveTo>
                  <a:pt x="1110851" y="558741"/>
                </a:moveTo>
                <a:cubicBezTo>
                  <a:pt x="1110970" y="558741"/>
                  <a:pt x="1111072" y="558741"/>
                  <a:pt x="1111192" y="558741"/>
                </a:cubicBezTo>
                <a:cubicBezTo>
                  <a:pt x="1121937" y="558843"/>
                  <a:pt x="1130567" y="567610"/>
                  <a:pt x="1130465" y="578356"/>
                </a:cubicBezTo>
                <a:cubicBezTo>
                  <a:pt x="1130465" y="578407"/>
                  <a:pt x="1130465" y="578474"/>
                  <a:pt x="1130465" y="578525"/>
                </a:cubicBezTo>
                <a:cubicBezTo>
                  <a:pt x="1130363" y="589265"/>
                  <a:pt x="1121596" y="597893"/>
                  <a:pt x="1110851" y="597799"/>
                </a:cubicBezTo>
                <a:cubicBezTo>
                  <a:pt x="1100088" y="597799"/>
                  <a:pt x="1091322" y="589121"/>
                  <a:pt x="1091237" y="578356"/>
                </a:cubicBezTo>
                <a:cubicBezTo>
                  <a:pt x="1091237" y="567524"/>
                  <a:pt x="1100020" y="558741"/>
                  <a:pt x="1110851" y="558741"/>
                </a:cubicBezTo>
                <a:close/>
                <a:moveTo>
                  <a:pt x="1172252" y="558228"/>
                </a:moveTo>
                <a:cubicBezTo>
                  <a:pt x="1183373" y="558228"/>
                  <a:pt x="1192378" y="567235"/>
                  <a:pt x="1192378" y="578356"/>
                </a:cubicBezTo>
                <a:cubicBezTo>
                  <a:pt x="1192378" y="578407"/>
                  <a:pt x="1192378" y="578474"/>
                  <a:pt x="1192378" y="578525"/>
                </a:cubicBezTo>
                <a:cubicBezTo>
                  <a:pt x="1192276" y="589547"/>
                  <a:pt x="1183270" y="598405"/>
                  <a:pt x="1172252" y="598310"/>
                </a:cubicBezTo>
                <a:cubicBezTo>
                  <a:pt x="1172201" y="598310"/>
                  <a:pt x="1172133" y="598310"/>
                  <a:pt x="1172082" y="598310"/>
                </a:cubicBezTo>
                <a:cubicBezTo>
                  <a:pt x="1161064" y="598310"/>
                  <a:pt x="1152127" y="589377"/>
                  <a:pt x="1152127" y="578356"/>
                </a:cubicBezTo>
                <a:cubicBezTo>
                  <a:pt x="1152127" y="567235"/>
                  <a:pt x="1161132" y="558228"/>
                  <a:pt x="1172252" y="558228"/>
                </a:cubicBezTo>
                <a:close/>
                <a:moveTo>
                  <a:pt x="1233654" y="557547"/>
                </a:moveTo>
                <a:cubicBezTo>
                  <a:pt x="1233773" y="557547"/>
                  <a:pt x="1233876" y="557547"/>
                  <a:pt x="1233995" y="557547"/>
                </a:cubicBezTo>
                <a:cubicBezTo>
                  <a:pt x="1245388" y="557649"/>
                  <a:pt x="1254564" y="566961"/>
                  <a:pt x="1254462" y="578356"/>
                </a:cubicBezTo>
                <a:cubicBezTo>
                  <a:pt x="1254462" y="578407"/>
                  <a:pt x="1254462" y="578474"/>
                  <a:pt x="1254462" y="578525"/>
                </a:cubicBezTo>
                <a:cubicBezTo>
                  <a:pt x="1254359" y="589925"/>
                  <a:pt x="1245047" y="599087"/>
                  <a:pt x="1233654" y="598993"/>
                </a:cubicBezTo>
                <a:cubicBezTo>
                  <a:pt x="1222226" y="598993"/>
                  <a:pt x="1212948" y="589781"/>
                  <a:pt x="1212846" y="578356"/>
                </a:cubicBezTo>
                <a:cubicBezTo>
                  <a:pt x="1212846" y="566860"/>
                  <a:pt x="1222158" y="557547"/>
                  <a:pt x="1233654" y="557547"/>
                </a:cubicBezTo>
                <a:close/>
                <a:moveTo>
                  <a:pt x="1295054" y="556864"/>
                </a:moveTo>
                <a:cubicBezTo>
                  <a:pt x="1295174" y="556864"/>
                  <a:pt x="1295276" y="556864"/>
                  <a:pt x="1295396" y="556864"/>
                </a:cubicBezTo>
                <a:cubicBezTo>
                  <a:pt x="1307165" y="556967"/>
                  <a:pt x="1316648" y="566587"/>
                  <a:pt x="1316545" y="578356"/>
                </a:cubicBezTo>
                <a:cubicBezTo>
                  <a:pt x="1316545" y="578407"/>
                  <a:pt x="1316545" y="578474"/>
                  <a:pt x="1316545" y="578527"/>
                </a:cubicBezTo>
                <a:cubicBezTo>
                  <a:pt x="1316443" y="590302"/>
                  <a:pt x="1306823" y="599770"/>
                  <a:pt x="1295054" y="599676"/>
                </a:cubicBezTo>
                <a:cubicBezTo>
                  <a:pt x="1283286" y="599676"/>
                  <a:pt x="1273735" y="590131"/>
                  <a:pt x="1273735" y="578356"/>
                </a:cubicBezTo>
                <a:cubicBezTo>
                  <a:pt x="1273735" y="578305"/>
                  <a:pt x="1273735" y="578236"/>
                  <a:pt x="1273735" y="578185"/>
                </a:cubicBezTo>
                <a:cubicBezTo>
                  <a:pt x="1273735" y="566417"/>
                  <a:pt x="1283286" y="556864"/>
                  <a:pt x="1295054" y="556864"/>
                </a:cubicBezTo>
                <a:close/>
                <a:moveTo>
                  <a:pt x="1971151" y="556694"/>
                </a:moveTo>
                <a:cubicBezTo>
                  <a:pt x="1983107" y="556694"/>
                  <a:pt x="1992812" y="566398"/>
                  <a:pt x="1992812" y="578356"/>
                </a:cubicBezTo>
                <a:cubicBezTo>
                  <a:pt x="1992812" y="578407"/>
                  <a:pt x="1992812" y="578474"/>
                  <a:pt x="1992812" y="578525"/>
                </a:cubicBezTo>
                <a:cubicBezTo>
                  <a:pt x="1992710" y="590395"/>
                  <a:pt x="1983023" y="599939"/>
                  <a:pt x="1971151" y="599846"/>
                </a:cubicBezTo>
                <a:cubicBezTo>
                  <a:pt x="1971100" y="599846"/>
                  <a:pt x="1971032" y="599846"/>
                  <a:pt x="1970981" y="599846"/>
                </a:cubicBezTo>
                <a:cubicBezTo>
                  <a:pt x="1959110" y="599846"/>
                  <a:pt x="1949491" y="590225"/>
                  <a:pt x="1949491" y="578356"/>
                </a:cubicBezTo>
                <a:cubicBezTo>
                  <a:pt x="1949491" y="566398"/>
                  <a:pt x="1959195" y="556694"/>
                  <a:pt x="1971151" y="556694"/>
                </a:cubicBezTo>
                <a:close/>
                <a:moveTo>
                  <a:pt x="1357139" y="556353"/>
                </a:moveTo>
                <a:cubicBezTo>
                  <a:pt x="1369283" y="556353"/>
                  <a:pt x="1379141" y="566212"/>
                  <a:pt x="1379141" y="578356"/>
                </a:cubicBezTo>
                <a:cubicBezTo>
                  <a:pt x="1379141" y="578407"/>
                  <a:pt x="1379141" y="578474"/>
                  <a:pt x="1379141" y="578525"/>
                </a:cubicBezTo>
                <a:cubicBezTo>
                  <a:pt x="1379039" y="590582"/>
                  <a:pt x="1369197" y="600281"/>
                  <a:pt x="1357139" y="600186"/>
                </a:cubicBezTo>
                <a:cubicBezTo>
                  <a:pt x="1357088" y="600186"/>
                  <a:pt x="1357020" y="600186"/>
                  <a:pt x="1356968" y="600186"/>
                </a:cubicBezTo>
                <a:cubicBezTo>
                  <a:pt x="1344910" y="600186"/>
                  <a:pt x="1335137" y="590412"/>
                  <a:pt x="1335137" y="578356"/>
                </a:cubicBezTo>
                <a:cubicBezTo>
                  <a:pt x="1335137" y="566212"/>
                  <a:pt x="1344995" y="556353"/>
                  <a:pt x="1357139" y="556353"/>
                </a:cubicBezTo>
                <a:close/>
                <a:moveTo>
                  <a:pt x="1417858" y="555671"/>
                </a:moveTo>
                <a:cubicBezTo>
                  <a:pt x="1417977" y="555671"/>
                  <a:pt x="1418079" y="555671"/>
                  <a:pt x="1418199" y="555671"/>
                </a:cubicBezTo>
                <a:cubicBezTo>
                  <a:pt x="1430632" y="555774"/>
                  <a:pt x="1440644" y="565921"/>
                  <a:pt x="1440542" y="578356"/>
                </a:cubicBezTo>
                <a:cubicBezTo>
                  <a:pt x="1440542" y="578407"/>
                  <a:pt x="1440542" y="578474"/>
                  <a:pt x="1440542" y="578525"/>
                </a:cubicBezTo>
                <a:cubicBezTo>
                  <a:pt x="1440440" y="590960"/>
                  <a:pt x="1430292" y="600963"/>
                  <a:pt x="1417858" y="600870"/>
                </a:cubicBezTo>
                <a:cubicBezTo>
                  <a:pt x="1405390" y="600870"/>
                  <a:pt x="1395276" y="590817"/>
                  <a:pt x="1395174" y="578356"/>
                </a:cubicBezTo>
                <a:cubicBezTo>
                  <a:pt x="1395174" y="565820"/>
                  <a:pt x="1405322" y="555671"/>
                  <a:pt x="1417858" y="555671"/>
                </a:cubicBezTo>
                <a:close/>
                <a:moveTo>
                  <a:pt x="1479259" y="555159"/>
                </a:moveTo>
                <a:cubicBezTo>
                  <a:pt x="1492068" y="555159"/>
                  <a:pt x="1502455" y="565547"/>
                  <a:pt x="1502455" y="578356"/>
                </a:cubicBezTo>
                <a:cubicBezTo>
                  <a:pt x="1502455" y="578407"/>
                  <a:pt x="1502455" y="578474"/>
                  <a:pt x="1502455" y="578525"/>
                </a:cubicBezTo>
                <a:cubicBezTo>
                  <a:pt x="1502353" y="591243"/>
                  <a:pt x="1491983" y="601475"/>
                  <a:pt x="1479259" y="601380"/>
                </a:cubicBezTo>
                <a:cubicBezTo>
                  <a:pt x="1479140" y="601383"/>
                  <a:pt x="1479037" y="601383"/>
                  <a:pt x="1478918" y="601380"/>
                </a:cubicBezTo>
                <a:cubicBezTo>
                  <a:pt x="1466296" y="601287"/>
                  <a:pt x="1456131" y="590976"/>
                  <a:pt x="1456233" y="578356"/>
                </a:cubicBezTo>
                <a:cubicBezTo>
                  <a:pt x="1456233" y="578304"/>
                  <a:pt x="1456233" y="578236"/>
                  <a:pt x="1456233" y="578185"/>
                </a:cubicBezTo>
                <a:cubicBezTo>
                  <a:pt x="1456233" y="565461"/>
                  <a:pt x="1466535" y="555159"/>
                  <a:pt x="1479259" y="555159"/>
                </a:cubicBezTo>
                <a:close/>
                <a:moveTo>
                  <a:pt x="1540660" y="554648"/>
                </a:moveTo>
                <a:cubicBezTo>
                  <a:pt x="1553759" y="554648"/>
                  <a:pt x="1564367" y="565257"/>
                  <a:pt x="1564367" y="578356"/>
                </a:cubicBezTo>
                <a:cubicBezTo>
                  <a:pt x="1564367" y="578407"/>
                  <a:pt x="1564367" y="578474"/>
                  <a:pt x="1564367" y="578527"/>
                </a:cubicBezTo>
                <a:cubicBezTo>
                  <a:pt x="1564265" y="591526"/>
                  <a:pt x="1553656" y="601987"/>
                  <a:pt x="1540660" y="601893"/>
                </a:cubicBezTo>
                <a:cubicBezTo>
                  <a:pt x="1527663" y="601893"/>
                  <a:pt x="1517123" y="591356"/>
                  <a:pt x="1517123" y="578356"/>
                </a:cubicBezTo>
                <a:cubicBezTo>
                  <a:pt x="1517123" y="578305"/>
                  <a:pt x="1517123" y="578237"/>
                  <a:pt x="1517123" y="578186"/>
                </a:cubicBezTo>
                <a:cubicBezTo>
                  <a:pt x="1517123" y="565188"/>
                  <a:pt x="1527663" y="554648"/>
                  <a:pt x="1540660" y="554648"/>
                </a:cubicBezTo>
                <a:close/>
                <a:moveTo>
                  <a:pt x="1602061" y="554305"/>
                </a:moveTo>
                <a:cubicBezTo>
                  <a:pt x="1615348" y="554305"/>
                  <a:pt x="1626110" y="565068"/>
                  <a:pt x="1626110" y="578356"/>
                </a:cubicBezTo>
                <a:cubicBezTo>
                  <a:pt x="1626008" y="591570"/>
                  <a:pt x="1615279" y="602234"/>
                  <a:pt x="1602061" y="602234"/>
                </a:cubicBezTo>
                <a:cubicBezTo>
                  <a:pt x="1588877" y="602234"/>
                  <a:pt x="1578183" y="591543"/>
                  <a:pt x="1578183" y="578356"/>
                </a:cubicBezTo>
                <a:cubicBezTo>
                  <a:pt x="1578183" y="565137"/>
                  <a:pt x="1588843" y="554392"/>
                  <a:pt x="1602061" y="554305"/>
                </a:cubicBezTo>
                <a:close/>
                <a:moveTo>
                  <a:pt x="1909067" y="553283"/>
                </a:moveTo>
                <a:cubicBezTo>
                  <a:pt x="1922917" y="553283"/>
                  <a:pt x="1934139" y="564505"/>
                  <a:pt x="1934139" y="578356"/>
                </a:cubicBezTo>
                <a:cubicBezTo>
                  <a:pt x="1934139" y="578407"/>
                  <a:pt x="1934139" y="578474"/>
                  <a:pt x="1934139" y="578525"/>
                </a:cubicBezTo>
                <a:cubicBezTo>
                  <a:pt x="1934037" y="592279"/>
                  <a:pt x="1922814" y="603351"/>
                  <a:pt x="1909067" y="603258"/>
                </a:cubicBezTo>
                <a:cubicBezTo>
                  <a:pt x="1895320" y="603258"/>
                  <a:pt x="1884166" y="592108"/>
                  <a:pt x="1884166" y="578356"/>
                </a:cubicBezTo>
                <a:cubicBezTo>
                  <a:pt x="1884166" y="578305"/>
                  <a:pt x="1884166" y="578236"/>
                  <a:pt x="1884166" y="578185"/>
                </a:cubicBezTo>
                <a:cubicBezTo>
                  <a:pt x="1884166" y="564438"/>
                  <a:pt x="1895320" y="553283"/>
                  <a:pt x="1909067" y="553283"/>
                </a:cubicBezTo>
                <a:close/>
                <a:moveTo>
                  <a:pt x="1847667" y="553283"/>
                </a:moveTo>
                <a:cubicBezTo>
                  <a:pt x="1861516" y="553283"/>
                  <a:pt x="1872739" y="564505"/>
                  <a:pt x="1872739" y="578356"/>
                </a:cubicBezTo>
                <a:cubicBezTo>
                  <a:pt x="1872739" y="578407"/>
                  <a:pt x="1872739" y="578474"/>
                  <a:pt x="1872739" y="578525"/>
                </a:cubicBezTo>
                <a:cubicBezTo>
                  <a:pt x="1872636" y="592279"/>
                  <a:pt x="1861414" y="603351"/>
                  <a:pt x="1847667" y="603258"/>
                </a:cubicBezTo>
                <a:cubicBezTo>
                  <a:pt x="1833920" y="603258"/>
                  <a:pt x="1822765" y="592108"/>
                  <a:pt x="1822765" y="578356"/>
                </a:cubicBezTo>
                <a:cubicBezTo>
                  <a:pt x="1822765" y="578305"/>
                  <a:pt x="1822765" y="578236"/>
                  <a:pt x="1822765" y="578185"/>
                </a:cubicBezTo>
                <a:cubicBezTo>
                  <a:pt x="1822765" y="564438"/>
                  <a:pt x="1833920" y="553283"/>
                  <a:pt x="1847667" y="553283"/>
                </a:cubicBezTo>
                <a:close/>
                <a:moveTo>
                  <a:pt x="1786265" y="553283"/>
                </a:moveTo>
                <a:cubicBezTo>
                  <a:pt x="1800012" y="553283"/>
                  <a:pt x="1811166" y="564438"/>
                  <a:pt x="1811166" y="578185"/>
                </a:cubicBezTo>
                <a:cubicBezTo>
                  <a:pt x="1811166" y="578236"/>
                  <a:pt x="1811166" y="578305"/>
                  <a:pt x="1811166" y="578356"/>
                </a:cubicBezTo>
                <a:cubicBezTo>
                  <a:pt x="1811064" y="592015"/>
                  <a:pt x="1799927" y="603010"/>
                  <a:pt x="1786265" y="602916"/>
                </a:cubicBezTo>
                <a:cubicBezTo>
                  <a:pt x="1772603" y="602916"/>
                  <a:pt x="1761534" y="591842"/>
                  <a:pt x="1761534" y="578185"/>
                </a:cubicBezTo>
                <a:cubicBezTo>
                  <a:pt x="1761534" y="578133"/>
                  <a:pt x="1761534" y="578066"/>
                  <a:pt x="1761534" y="578014"/>
                </a:cubicBezTo>
                <a:cubicBezTo>
                  <a:pt x="1761534" y="564352"/>
                  <a:pt x="1772603" y="553283"/>
                  <a:pt x="1786265" y="553283"/>
                </a:cubicBezTo>
                <a:close/>
                <a:moveTo>
                  <a:pt x="1724864" y="553283"/>
                </a:moveTo>
                <a:cubicBezTo>
                  <a:pt x="1738526" y="553283"/>
                  <a:pt x="1749595" y="564352"/>
                  <a:pt x="1749595" y="578014"/>
                </a:cubicBezTo>
                <a:cubicBezTo>
                  <a:pt x="1749595" y="578066"/>
                  <a:pt x="1749595" y="578133"/>
                  <a:pt x="1749595" y="578185"/>
                </a:cubicBezTo>
                <a:cubicBezTo>
                  <a:pt x="1749493" y="591749"/>
                  <a:pt x="1738424" y="602669"/>
                  <a:pt x="1724864" y="602574"/>
                </a:cubicBezTo>
                <a:cubicBezTo>
                  <a:pt x="1724745" y="602574"/>
                  <a:pt x="1724642" y="602574"/>
                  <a:pt x="1724523" y="602574"/>
                </a:cubicBezTo>
                <a:cubicBezTo>
                  <a:pt x="1711049" y="602481"/>
                  <a:pt x="1700201" y="591484"/>
                  <a:pt x="1700303" y="578014"/>
                </a:cubicBezTo>
                <a:cubicBezTo>
                  <a:pt x="1700303" y="577963"/>
                  <a:pt x="1700303" y="577895"/>
                  <a:pt x="1700303" y="577844"/>
                </a:cubicBezTo>
                <a:cubicBezTo>
                  <a:pt x="1700303" y="564283"/>
                  <a:pt x="1711305" y="553283"/>
                  <a:pt x="1724864" y="553283"/>
                </a:cubicBezTo>
                <a:close/>
                <a:moveTo>
                  <a:pt x="1664145" y="553283"/>
                </a:moveTo>
                <a:cubicBezTo>
                  <a:pt x="1664367" y="553283"/>
                  <a:pt x="1664606" y="553283"/>
                  <a:pt x="1664844" y="553300"/>
                </a:cubicBezTo>
                <a:cubicBezTo>
                  <a:pt x="1678301" y="553676"/>
                  <a:pt x="1688910" y="564899"/>
                  <a:pt x="1688535" y="578356"/>
                </a:cubicBezTo>
                <a:cubicBezTo>
                  <a:pt x="1688433" y="591760"/>
                  <a:pt x="1677551" y="602574"/>
                  <a:pt x="1664145" y="602574"/>
                </a:cubicBezTo>
                <a:cubicBezTo>
                  <a:pt x="1663906" y="602574"/>
                  <a:pt x="1663684" y="602571"/>
                  <a:pt x="1663446" y="602565"/>
                </a:cubicBezTo>
                <a:cubicBezTo>
                  <a:pt x="1650074" y="602188"/>
                  <a:pt x="1639551" y="591043"/>
                  <a:pt x="1639925" y="577673"/>
                </a:cubicBezTo>
                <a:cubicBezTo>
                  <a:pt x="1639925" y="577622"/>
                  <a:pt x="1639925" y="577554"/>
                  <a:pt x="1639925" y="577503"/>
                </a:cubicBezTo>
                <a:cubicBezTo>
                  <a:pt x="1639925" y="564131"/>
                  <a:pt x="1650773" y="553283"/>
                  <a:pt x="1664145" y="553283"/>
                </a:cubicBezTo>
                <a:close/>
                <a:moveTo>
                  <a:pt x="5995" y="511881"/>
                </a:moveTo>
                <a:cubicBezTo>
                  <a:pt x="8727" y="511881"/>
                  <a:pt x="10941" y="514095"/>
                  <a:pt x="10941" y="516827"/>
                </a:cubicBezTo>
                <a:cubicBezTo>
                  <a:pt x="10941" y="519559"/>
                  <a:pt x="8727" y="521773"/>
                  <a:pt x="5995" y="521773"/>
                </a:cubicBezTo>
                <a:cubicBezTo>
                  <a:pt x="3263" y="521773"/>
                  <a:pt x="1049" y="519559"/>
                  <a:pt x="1049" y="516827"/>
                </a:cubicBezTo>
                <a:cubicBezTo>
                  <a:pt x="1049" y="514095"/>
                  <a:pt x="3263" y="511881"/>
                  <a:pt x="5995" y="511881"/>
                </a:cubicBezTo>
                <a:close/>
                <a:moveTo>
                  <a:pt x="67030" y="510139"/>
                </a:moveTo>
                <a:cubicBezTo>
                  <a:pt x="70799" y="510139"/>
                  <a:pt x="73853" y="513192"/>
                  <a:pt x="73853" y="516962"/>
                </a:cubicBezTo>
                <a:cubicBezTo>
                  <a:pt x="73853" y="520731"/>
                  <a:pt x="70799" y="523784"/>
                  <a:pt x="67030" y="523784"/>
                </a:cubicBezTo>
                <a:cubicBezTo>
                  <a:pt x="63261" y="523784"/>
                  <a:pt x="60208" y="520731"/>
                  <a:pt x="60208" y="516962"/>
                </a:cubicBezTo>
                <a:cubicBezTo>
                  <a:pt x="60208" y="513192"/>
                  <a:pt x="63261" y="510139"/>
                  <a:pt x="67030" y="510139"/>
                </a:cubicBezTo>
                <a:close/>
                <a:moveTo>
                  <a:pt x="129113" y="509287"/>
                </a:moveTo>
                <a:cubicBezTo>
                  <a:pt x="133360" y="509287"/>
                  <a:pt x="136788" y="512716"/>
                  <a:pt x="136788" y="516962"/>
                </a:cubicBezTo>
                <a:cubicBezTo>
                  <a:pt x="136788" y="521209"/>
                  <a:pt x="133360" y="524630"/>
                  <a:pt x="129113" y="524630"/>
                </a:cubicBezTo>
                <a:cubicBezTo>
                  <a:pt x="124866" y="524630"/>
                  <a:pt x="121438" y="521209"/>
                  <a:pt x="121438" y="516962"/>
                </a:cubicBezTo>
                <a:cubicBezTo>
                  <a:pt x="121438" y="512716"/>
                  <a:pt x="124866" y="509287"/>
                  <a:pt x="129113" y="509287"/>
                </a:cubicBezTo>
                <a:close/>
                <a:moveTo>
                  <a:pt x="189833" y="508434"/>
                </a:moveTo>
                <a:cubicBezTo>
                  <a:pt x="194540" y="508434"/>
                  <a:pt x="198360" y="512254"/>
                  <a:pt x="198360" y="516961"/>
                </a:cubicBezTo>
                <a:cubicBezTo>
                  <a:pt x="198360" y="521669"/>
                  <a:pt x="194540" y="525482"/>
                  <a:pt x="189833" y="525482"/>
                </a:cubicBezTo>
                <a:cubicBezTo>
                  <a:pt x="185159" y="525397"/>
                  <a:pt x="181390" y="521635"/>
                  <a:pt x="181305" y="516961"/>
                </a:cubicBezTo>
                <a:cubicBezTo>
                  <a:pt x="181305" y="512254"/>
                  <a:pt x="185125" y="508434"/>
                  <a:pt x="189833" y="508434"/>
                </a:cubicBezTo>
                <a:close/>
                <a:moveTo>
                  <a:pt x="251234" y="507752"/>
                </a:moveTo>
                <a:cubicBezTo>
                  <a:pt x="256317" y="507752"/>
                  <a:pt x="260444" y="511879"/>
                  <a:pt x="260444" y="516962"/>
                </a:cubicBezTo>
                <a:cubicBezTo>
                  <a:pt x="260444" y="522044"/>
                  <a:pt x="256317" y="526165"/>
                  <a:pt x="251234" y="526165"/>
                </a:cubicBezTo>
                <a:cubicBezTo>
                  <a:pt x="246186" y="526079"/>
                  <a:pt x="242109" y="522010"/>
                  <a:pt x="242024" y="516962"/>
                </a:cubicBezTo>
                <a:cubicBezTo>
                  <a:pt x="242024" y="511879"/>
                  <a:pt x="246151" y="507752"/>
                  <a:pt x="251234" y="507752"/>
                </a:cubicBezTo>
                <a:close/>
                <a:moveTo>
                  <a:pt x="312635" y="506898"/>
                </a:moveTo>
                <a:cubicBezTo>
                  <a:pt x="312755" y="506898"/>
                  <a:pt x="312857" y="506898"/>
                  <a:pt x="312976" y="506898"/>
                </a:cubicBezTo>
                <a:cubicBezTo>
                  <a:pt x="318434" y="507001"/>
                  <a:pt x="322800" y="511504"/>
                  <a:pt x="322698" y="516961"/>
                </a:cubicBezTo>
                <a:cubicBezTo>
                  <a:pt x="322698" y="522522"/>
                  <a:pt x="318196" y="527017"/>
                  <a:pt x="312635" y="527017"/>
                </a:cubicBezTo>
                <a:cubicBezTo>
                  <a:pt x="307109" y="526932"/>
                  <a:pt x="302657" y="522488"/>
                  <a:pt x="302573" y="516961"/>
                </a:cubicBezTo>
                <a:cubicBezTo>
                  <a:pt x="302573" y="511401"/>
                  <a:pt x="307075" y="506898"/>
                  <a:pt x="312635" y="506898"/>
                </a:cubicBezTo>
                <a:close/>
                <a:moveTo>
                  <a:pt x="374036" y="506045"/>
                </a:moveTo>
                <a:cubicBezTo>
                  <a:pt x="374156" y="506045"/>
                  <a:pt x="374258" y="506045"/>
                  <a:pt x="374378" y="506045"/>
                </a:cubicBezTo>
                <a:cubicBezTo>
                  <a:pt x="380313" y="506148"/>
                  <a:pt x="385055" y="511026"/>
                  <a:pt x="384952" y="516961"/>
                </a:cubicBezTo>
                <a:cubicBezTo>
                  <a:pt x="384952" y="522982"/>
                  <a:pt x="380057" y="527870"/>
                  <a:pt x="374036" y="527870"/>
                </a:cubicBezTo>
                <a:cubicBezTo>
                  <a:pt x="368015" y="527870"/>
                  <a:pt x="363121" y="522982"/>
                  <a:pt x="363121" y="516961"/>
                </a:cubicBezTo>
                <a:cubicBezTo>
                  <a:pt x="363121" y="510940"/>
                  <a:pt x="368015" y="506045"/>
                  <a:pt x="374036" y="506045"/>
                </a:cubicBezTo>
                <a:close/>
                <a:moveTo>
                  <a:pt x="436119" y="505364"/>
                </a:moveTo>
                <a:cubicBezTo>
                  <a:pt x="436239" y="505364"/>
                  <a:pt x="436341" y="505364"/>
                  <a:pt x="436460" y="505364"/>
                </a:cubicBezTo>
                <a:cubicBezTo>
                  <a:pt x="442772" y="505467"/>
                  <a:pt x="447820" y="510651"/>
                  <a:pt x="447717" y="516961"/>
                </a:cubicBezTo>
                <a:cubicBezTo>
                  <a:pt x="447717" y="523374"/>
                  <a:pt x="442533" y="528552"/>
                  <a:pt x="436119" y="528552"/>
                </a:cubicBezTo>
                <a:cubicBezTo>
                  <a:pt x="429758" y="528467"/>
                  <a:pt x="424607" y="523324"/>
                  <a:pt x="424522" y="516961"/>
                </a:cubicBezTo>
                <a:cubicBezTo>
                  <a:pt x="424522" y="510549"/>
                  <a:pt x="429706" y="505364"/>
                  <a:pt x="436119" y="505364"/>
                </a:cubicBezTo>
                <a:close/>
                <a:moveTo>
                  <a:pt x="496839" y="504510"/>
                </a:moveTo>
                <a:cubicBezTo>
                  <a:pt x="496958" y="504510"/>
                  <a:pt x="497060" y="504510"/>
                  <a:pt x="497179" y="504510"/>
                </a:cubicBezTo>
                <a:cubicBezTo>
                  <a:pt x="503968" y="504614"/>
                  <a:pt x="509392" y="510174"/>
                  <a:pt x="509290" y="516961"/>
                </a:cubicBezTo>
                <a:cubicBezTo>
                  <a:pt x="509290" y="523835"/>
                  <a:pt x="503712" y="529405"/>
                  <a:pt x="496839" y="529405"/>
                </a:cubicBezTo>
                <a:cubicBezTo>
                  <a:pt x="489965" y="529405"/>
                  <a:pt x="484388" y="523835"/>
                  <a:pt x="484388" y="516961"/>
                </a:cubicBezTo>
                <a:cubicBezTo>
                  <a:pt x="484388" y="510088"/>
                  <a:pt x="489965" y="504510"/>
                  <a:pt x="496839" y="504510"/>
                </a:cubicBezTo>
                <a:close/>
                <a:moveTo>
                  <a:pt x="558240" y="503829"/>
                </a:moveTo>
                <a:cubicBezTo>
                  <a:pt x="558360" y="503829"/>
                  <a:pt x="558462" y="503829"/>
                  <a:pt x="558581" y="503829"/>
                </a:cubicBezTo>
                <a:cubicBezTo>
                  <a:pt x="565745" y="503931"/>
                  <a:pt x="571476" y="509799"/>
                  <a:pt x="571373" y="516962"/>
                </a:cubicBezTo>
                <a:cubicBezTo>
                  <a:pt x="571373" y="524203"/>
                  <a:pt x="565489" y="530088"/>
                  <a:pt x="558240" y="530088"/>
                </a:cubicBezTo>
                <a:cubicBezTo>
                  <a:pt x="551026" y="530002"/>
                  <a:pt x="545192" y="524169"/>
                  <a:pt x="545108" y="516962"/>
                </a:cubicBezTo>
                <a:cubicBezTo>
                  <a:pt x="545108" y="509713"/>
                  <a:pt x="550991" y="503829"/>
                  <a:pt x="558240" y="503829"/>
                </a:cubicBezTo>
                <a:close/>
                <a:moveTo>
                  <a:pt x="619642" y="502975"/>
                </a:moveTo>
                <a:cubicBezTo>
                  <a:pt x="627368" y="502975"/>
                  <a:pt x="633627" y="509235"/>
                  <a:pt x="633627" y="516961"/>
                </a:cubicBezTo>
                <a:cubicBezTo>
                  <a:pt x="633627" y="524681"/>
                  <a:pt x="627368" y="530940"/>
                  <a:pt x="619642" y="530940"/>
                </a:cubicBezTo>
                <a:cubicBezTo>
                  <a:pt x="611915" y="530940"/>
                  <a:pt x="605656" y="524681"/>
                  <a:pt x="605656" y="516961"/>
                </a:cubicBezTo>
                <a:cubicBezTo>
                  <a:pt x="605656" y="509235"/>
                  <a:pt x="611915" y="502975"/>
                  <a:pt x="619642" y="502975"/>
                </a:cubicBezTo>
                <a:close/>
                <a:moveTo>
                  <a:pt x="743126" y="502122"/>
                </a:moveTo>
                <a:cubicBezTo>
                  <a:pt x="751704" y="502122"/>
                  <a:pt x="758646" y="509064"/>
                  <a:pt x="758646" y="517643"/>
                </a:cubicBezTo>
                <a:cubicBezTo>
                  <a:pt x="758646" y="517695"/>
                  <a:pt x="758646" y="517763"/>
                  <a:pt x="758646" y="517814"/>
                </a:cubicBezTo>
                <a:cubicBezTo>
                  <a:pt x="758544" y="526284"/>
                  <a:pt x="751602" y="533089"/>
                  <a:pt x="743126" y="532987"/>
                </a:cubicBezTo>
                <a:cubicBezTo>
                  <a:pt x="743074" y="532987"/>
                  <a:pt x="743006" y="532987"/>
                  <a:pt x="742955" y="532987"/>
                </a:cubicBezTo>
                <a:cubicBezTo>
                  <a:pt x="734478" y="532987"/>
                  <a:pt x="727605" y="526113"/>
                  <a:pt x="727605" y="517643"/>
                </a:cubicBezTo>
                <a:cubicBezTo>
                  <a:pt x="727605" y="509064"/>
                  <a:pt x="734547" y="502122"/>
                  <a:pt x="743126" y="502122"/>
                </a:cubicBezTo>
                <a:close/>
                <a:moveTo>
                  <a:pt x="681042" y="502122"/>
                </a:moveTo>
                <a:cubicBezTo>
                  <a:pt x="689229" y="502122"/>
                  <a:pt x="695881" y="508775"/>
                  <a:pt x="695881" y="516961"/>
                </a:cubicBezTo>
                <a:cubicBezTo>
                  <a:pt x="695881" y="525140"/>
                  <a:pt x="689229" y="531793"/>
                  <a:pt x="681042" y="531793"/>
                </a:cubicBezTo>
                <a:cubicBezTo>
                  <a:pt x="672856" y="531793"/>
                  <a:pt x="666204" y="525140"/>
                  <a:pt x="666204" y="516961"/>
                </a:cubicBezTo>
                <a:cubicBezTo>
                  <a:pt x="666204" y="508775"/>
                  <a:pt x="672838" y="502122"/>
                  <a:pt x="681042" y="502122"/>
                </a:cubicBezTo>
                <a:close/>
                <a:moveTo>
                  <a:pt x="803844" y="500587"/>
                </a:moveTo>
                <a:cubicBezTo>
                  <a:pt x="813259" y="500587"/>
                  <a:pt x="820900" y="508229"/>
                  <a:pt x="820900" y="517643"/>
                </a:cubicBezTo>
                <a:cubicBezTo>
                  <a:pt x="820440" y="526726"/>
                  <a:pt x="812935" y="533856"/>
                  <a:pt x="803844" y="533839"/>
                </a:cubicBezTo>
                <a:cubicBezTo>
                  <a:pt x="794754" y="533856"/>
                  <a:pt x="787249" y="526726"/>
                  <a:pt x="786789" y="517643"/>
                </a:cubicBezTo>
                <a:cubicBezTo>
                  <a:pt x="786789" y="508229"/>
                  <a:pt x="794430" y="500587"/>
                  <a:pt x="803844" y="500587"/>
                </a:cubicBezTo>
                <a:close/>
                <a:moveTo>
                  <a:pt x="865246" y="499906"/>
                </a:moveTo>
                <a:cubicBezTo>
                  <a:pt x="874661" y="499906"/>
                  <a:pt x="882302" y="507546"/>
                  <a:pt x="882302" y="516961"/>
                </a:cubicBezTo>
                <a:cubicBezTo>
                  <a:pt x="882302" y="526369"/>
                  <a:pt x="874661" y="534010"/>
                  <a:pt x="865246" y="534010"/>
                </a:cubicBezTo>
                <a:cubicBezTo>
                  <a:pt x="855832" y="534010"/>
                  <a:pt x="848191" y="526369"/>
                  <a:pt x="848191" y="516961"/>
                </a:cubicBezTo>
                <a:cubicBezTo>
                  <a:pt x="848191" y="507546"/>
                  <a:pt x="855832" y="499906"/>
                  <a:pt x="865246" y="499906"/>
                </a:cubicBezTo>
                <a:close/>
                <a:moveTo>
                  <a:pt x="927014" y="499089"/>
                </a:moveTo>
                <a:cubicBezTo>
                  <a:pt x="936811" y="499089"/>
                  <a:pt x="944752" y="507032"/>
                  <a:pt x="944752" y="516827"/>
                </a:cubicBezTo>
                <a:cubicBezTo>
                  <a:pt x="944752" y="526617"/>
                  <a:pt x="936811" y="534558"/>
                  <a:pt x="927014" y="534558"/>
                </a:cubicBezTo>
                <a:cubicBezTo>
                  <a:pt x="917218" y="534558"/>
                  <a:pt x="909276" y="526617"/>
                  <a:pt x="909276" y="516827"/>
                </a:cubicBezTo>
                <a:cubicBezTo>
                  <a:pt x="909276" y="507032"/>
                  <a:pt x="917218" y="499089"/>
                  <a:pt x="927014" y="499089"/>
                </a:cubicBezTo>
                <a:close/>
                <a:moveTo>
                  <a:pt x="988048" y="498370"/>
                </a:moveTo>
                <a:cubicBezTo>
                  <a:pt x="998316" y="498370"/>
                  <a:pt x="1006640" y="506695"/>
                  <a:pt x="1006640" y="516961"/>
                </a:cubicBezTo>
                <a:cubicBezTo>
                  <a:pt x="1006640" y="517013"/>
                  <a:pt x="1006640" y="517081"/>
                  <a:pt x="1006640" y="517132"/>
                </a:cubicBezTo>
                <a:cubicBezTo>
                  <a:pt x="1006537" y="527290"/>
                  <a:pt x="998214" y="535476"/>
                  <a:pt x="988048" y="535374"/>
                </a:cubicBezTo>
                <a:cubicBezTo>
                  <a:pt x="987997" y="535374"/>
                  <a:pt x="987929" y="535374"/>
                  <a:pt x="987878" y="535374"/>
                </a:cubicBezTo>
                <a:cubicBezTo>
                  <a:pt x="977696" y="535374"/>
                  <a:pt x="969458" y="527119"/>
                  <a:pt x="969458" y="516961"/>
                </a:cubicBezTo>
                <a:cubicBezTo>
                  <a:pt x="969458" y="506695"/>
                  <a:pt x="977781" y="498370"/>
                  <a:pt x="988048" y="498370"/>
                </a:cubicBezTo>
                <a:close/>
                <a:moveTo>
                  <a:pt x="1050132" y="497688"/>
                </a:moveTo>
                <a:cubicBezTo>
                  <a:pt x="1050303" y="497688"/>
                  <a:pt x="1050473" y="497688"/>
                  <a:pt x="1050643" y="497688"/>
                </a:cubicBezTo>
                <a:cubicBezTo>
                  <a:pt x="1061201" y="497877"/>
                  <a:pt x="1069592" y="506592"/>
                  <a:pt x="1069405" y="517132"/>
                </a:cubicBezTo>
                <a:cubicBezTo>
                  <a:pt x="1069405" y="517183"/>
                  <a:pt x="1069405" y="517252"/>
                  <a:pt x="1069405" y="517303"/>
                </a:cubicBezTo>
                <a:cubicBezTo>
                  <a:pt x="1069303" y="527853"/>
                  <a:pt x="1060689" y="536330"/>
                  <a:pt x="1050132" y="536228"/>
                </a:cubicBezTo>
                <a:cubicBezTo>
                  <a:pt x="1039489" y="536228"/>
                  <a:pt x="1030859" y="527598"/>
                  <a:pt x="1030859" y="516962"/>
                </a:cubicBezTo>
                <a:cubicBezTo>
                  <a:pt x="1030859" y="506320"/>
                  <a:pt x="1039489" y="497688"/>
                  <a:pt x="1050132" y="497688"/>
                </a:cubicBezTo>
                <a:close/>
                <a:moveTo>
                  <a:pt x="1110851" y="497007"/>
                </a:moveTo>
                <a:cubicBezTo>
                  <a:pt x="1121870" y="497007"/>
                  <a:pt x="1130807" y="505945"/>
                  <a:pt x="1130807" y="516962"/>
                </a:cubicBezTo>
                <a:cubicBezTo>
                  <a:pt x="1130807" y="517013"/>
                  <a:pt x="1130807" y="517081"/>
                  <a:pt x="1130807" y="517132"/>
                </a:cubicBezTo>
                <a:cubicBezTo>
                  <a:pt x="1130705" y="528058"/>
                  <a:pt x="1121784" y="536842"/>
                  <a:pt x="1110851" y="536740"/>
                </a:cubicBezTo>
                <a:cubicBezTo>
                  <a:pt x="1099919" y="536740"/>
                  <a:pt x="1091067" y="527888"/>
                  <a:pt x="1091067" y="516962"/>
                </a:cubicBezTo>
                <a:cubicBezTo>
                  <a:pt x="1091067" y="516911"/>
                  <a:pt x="1091067" y="516842"/>
                  <a:pt x="1091067" y="516791"/>
                </a:cubicBezTo>
                <a:cubicBezTo>
                  <a:pt x="1091067" y="505859"/>
                  <a:pt x="1099919" y="497007"/>
                  <a:pt x="1110851" y="497007"/>
                </a:cubicBezTo>
                <a:close/>
                <a:moveTo>
                  <a:pt x="1172619" y="496190"/>
                </a:moveTo>
                <a:cubicBezTo>
                  <a:pt x="1184017" y="496190"/>
                  <a:pt x="1193256" y="505430"/>
                  <a:pt x="1193256" y="516827"/>
                </a:cubicBezTo>
                <a:cubicBezTo>
                  <a:pt x="1193256" y="528216"/>
                  <a:pt x="1184017" y="537457"/>
                  <a:pt x="1172619" y="537457"/>
                </a:cubicBezTo>
                <a:cubicBezTo>
                  <a:pt x="1161221" y="537457"/>
                  <a:pt x="1151981" y="528216"/>
                  <a:pt x="1151981" y="516827"/>
                </a:cubicBezTo>
                <a:cubicBezTo>
                  <a:pt x="1151981" y="505430"/>
                  <a:pt x="1161221" y="496190"/>
                  <a:pt x="1172619" y="496190"/>
                </a:cubicBezTo>
                <a:close/>
                <a:moveTo>
                  <a:pt x="1233654" y="495642"/>
                </a:moveTo>
                <a:cubicBezTo>
                  <a:pt x="1245423" y="495642"/>
                  <a:pt x="1254974" y="505194"/>
                  <a:pt x="1254974" y="516961"/>
                </a:cubicBezTo>
                <a:cubicBezTo>
                  <a:pt x="1254974" y="517012"/>
                  <a:pt x="1254974" y="517081"/>
                  <a:pt x="1254974" y="517132"/>
                </a:cubicBezTo>
                <a:cubicBezTo>
                  <a:pt x="1254871" y="528808"/>
                  <a:pt x="1245337" y="538206"/>
                  <a:pt x="1233654" y="538104"/>
                </a:cubicBezTo>
                <a:cubicBezTo>
                  <a:pt x="1233534" y="538104"/>
                  <a:pt x="1233432" y="538104"/>
                  <a:pt x="1233313" y="538104"/>
                </a:cubicBezTo>
                <a:cubicBezTo>
                  <a:pt x="1221732" y="538001"/>
                  <a:pt x="1212402" y="528536"/>
                  <a:pt x="1212504" y="516961"/>
                </a:cubicBezTo>
                <a:cubicBezTo>
                  <a:pt x="1212504" y="516910"/>
                  <a:pt x="1212504" y="516842"/>
                  <a:pt x="1212504" y="516791"/>
                </a:cubicBezTo>
                <a:cubicBezTo>
                  <a:pt x="1212504" y="505108"/>
                  <a:pt x="1221971" y="495642"/>
                  <a:pt x="1233654" y="495642"/>
                </a:cubicBezTo>
                <a:close/>
                <a:moveTo>
                  <a:pt x="1295054" y="494960"/>
                </a:moveTo>
                <a:cubicBezTo>
                  <a:pt x="1307198" y="494960"/>
                  <a:pt x="1317057" y="504819"/>
                  <a:pt x="1317057" y="516962"/>
                </a:cubicBezTo>
                <a:cubicBezTo>
                  <a:pt x="1317057" y="517013"/>
                  <a:pt x="1317057" y="517081"/>
                  <a:pt x="1317057" y="517132"/>
                </a:cubicBezTo>
                <a:cubicBezTo>
                  <a:pt x="1316955" y="529184"/>
                  <a:pt x="1307113" y="538888"/>
                  <a:pt x="1295054" y="538786"/>
                </a:cubicBezTo>
                <a:cubicBezTo>
                  <a:pt x="1295003" y="538786"/>
                  <a:pt x="1294935" y="538786"/>
                  <a:pt x="1294884" y="538786"/>
                </a:cubicBezTo>
                <a:cubicBezTo>
                  <a:pt x="1282826" y="538786"/>
                  <a:pt x="1273053" y="529013"/>
                  <a:pt x="1273053" y="516962"/>
                </a:cubicBezTo>
                <a:cubicBezTo>
                  <a:pt x="1273053" y="504819"/>
                  <a:pt x="1282911" y="494960"/>
                  <a:pt x="1295054" y="494960"/>
                </a:cubicBezTo>
                <a:close/>
                <a:moveTo>
                  <a:pt x="1971151" y="494619"/>
                </a:moveTo>
                <a:cubicBezTo>
                  <a:pt x="1971270" y="494619"/>
                  <a:pt x="1971373" y="494619"/>
                  <a:pt x="1971492" y="494619"/>
                </a:cubicBezTo>
                <a:cubicBezTo>
                  <a:pt x="1983738" y="494722"/>
                  <a:pt x="1993597" y="504716"/>
                  <a:pt x="1993494" y="516962"/>
                </a:cubicBezTo>
                <a:cubicBezTo>
                  <a:pt x="1993494" y="517013"/>
                  <a:pt x="1993494" y="517081"/>
                  <a:pt x="1993494" y="517132"/>
                </a:cubicBezTo>
                <a:cubicBezTo>
                  <a:pt x="1993391" y="529371"/>
                  <a:pt x="1983397" y="539230"/>
                  <a:pt x="1971151" y="539127"/>
                </a:cubicBezTo>
                <a:cubicBezTo>
                  <a:pt x="1958870" y="539127"/>
                  <a:pt x="1948893" y="529235"/>
                  <a:pt x="1948808" y="516962"/>
                </a:cubicBezTo>
                <a:cubicBezTo>
                  <a:pt x="1948808" y="504631"/>
                  <a:pt x="1958819" y="494619"/>
                  <a:pt x="1971151" y="494619"/>
                </a:cubicBezTo>
                <a:close/>
                <a:moveTo>
                  <a:pt x="1356822" y="494143"/>
                </a:moveTo>
                <a:cubicBezTo>
                  <a:pt x="1369350" y="494143"/>
                  <a:pt x="1379507" y="504299"/>
                  <a:pt x="1379507" y="516827"/>
                </a:cubicBezTo>
                <a:cubicBezTo>
                  <a:pt x="1379507" y="529349"/>
                  <a:pt x="1369351" y="539505"/>
                  <a:pt x="1356822" y="539505"/>
                </a:cubicBezTo>
                <a:cubicBezTo>
                  <a:pt x="1344294" y="539505"/>
                  <a:pt x="1334138" y="529349"/>
                  <a:pt x="1334138" y="516827"/>
                </a:cubicBezTo>
                <a:cubicBezTo>
                  <a:pt x="1334138" y="504299"/>
                  <a:pt x="1344294" y="494143"/>
                  <a:pt x="1356822" y="494143"/>
                </a:cubicBezTo>
                <a:close/>
                <a:moveTo>
                  <a:pt x="1417858" y="493766"/>
                </a:moveTo>
                <a:cubicBezTo>
                  <a:pt x="1430667" y="493766"/>
                  <a:pt x="1441054" y="504154"/>
                  <a:pt x="1441054" y="516961"/>
                </a:cubicBezTo>
                <a:cubicBezTo>
                  <a:pt x="1441054" y="517013"/>
                  <a:pt x="1441054" y="517081"/>
                  <a:pt x="1441054" y="517132"/>
                </a:cubicBezTo>
                <a:cubicBezTo>
                  <a:pt x="1440952" y="529849"/>
                  <a:pt x="1430582" y="540082"/>
                  <a:pt x="1417858" y="539980"/>
                </a:cubicBezTo>
                <a:cubicBezTo>
                  <a:pt x="1417739" y="539980"/>
                  <a:pt x="1417636" y="539980"/>
                  <a:pt x="1417517" y="539980"/>
                </a:cubicBezTo>
                <a:cubicBezTo>
                  <a:pt x="1404895" y="539878"/>
                  <a:pt x="1394730" y="529576"/>
                  <a:pt x="1394832" y="516961"/>
                </a:cubicBezTo>
                <a:cubicBezTo>
                  <a:pt x="1394832" y="516910"/>
                  <a:pt x="1394832" y="516842"/>
                  <a:pt x="1394832" y="516791"/>
                </a:cubicBezTo>
                <a:cubicBezTo>
                  <a:pt x="1394832" y="504068"/>
                  <a:pt x="1405134" y="493766"/>
                  <a:pt x="1417858" y="493766"/>
                </a:cubicBezTo>
                <a:close/>
                <a:moveTo>
                  <a:pt x="1479259" y="493083"/>
                </a:moveTo>
                <a:cubicBezTo>
                  <a:pt x="1492443" y="493083"/>
                  <a:pt x="1503137" y="503777"/>
                  <a:pt x="1503137" y="516962"/>
                </a:cubicBezTo>
                <a:cubicBezTo>
                  <a:pt x="1503051" y="530071"/>
                  <a:pt x="1492374" y="540662"/>
                  <a:pt x="1479259" y="540662"/>
                </a:cubicBezTo>
                <a:cubicBezTo>
                  <a:pt x="1466160" y="540662"/>
                  <a:pt x="1455551" y="530054"/>
                  <a:pt x="1455551" y="516962"/>
                </a:cubicBezTo>
                <a:cubicBezTo>
                  <a:pt x="1455551" y="516910"/>
                  <a:pt x="1455551" y="516842"/>
                  <a:pt x="1455551" y="516791"/>
                </a:cubicBezTo>
                <a:cubicBezTo>
                  <a:pt x="1455551" y="503693"/>
                  <a:pt x="1466160" y="493083"/>
                  <a:pt x="1479259" y="493083"/>
                </a:cubicBezTo>
                <a:close/>
                <a:moveTo>
                  <a:pt x="1540660" y="492572"/>
                </a:moveTo>
                <a:cubicBezTo>
                  <a:pt x="1554134" y="492572"/>
                  <a:pt x="1565050" y="503488"/>
                  <a:pt x="1565050" y="516961"/>
                </a:cubicBezTo>
                <a:cubicBezTo>
                  <a:pt x="1564965" y="530360"/>
                  <a:pt x="1554066" y="541173"/>
                  <a:pt x="1540660" y="541173"/>
                </a:cubicBezTo>
                <a:cubicBezTo>
                  <a:pt x="1527288" y="541173"/>
                  <a:pt x="1516441" y="530326"/>
                  <a:pt x="1516441" y="516961"/>
                </a:cubicBezTo>
                <a:cubicBezTo>
                  <a:pt x="1516441" y="516910"/>
                  <a:pt x="1516441" y="516842"/>
                  <a:pt x="1516441" y="516791"/>
                </a:cubicBezTo>
                <a:cubicBezTo>
                  <a:pt x="1516441" y="503420"/>
                  <a:pt x="1527288" y="492572"/>
                  <a:pt x="1540660" y="492572"/>
                </a:cubicBezTo>
                <a:close/>
                <a:moveTo>
                  <a:pt x="1602061" y="492231"/>
                </a:moveTo>
                <a:cubicBezTo>
                  <a:pt x="1615724" y="492231"/>
                  <a:pt x="1626793" y="503300"/>
                  <a:pt x="1626793" y="516962"/>
                </a:cubicBezTo>
                <a:cubicBezTo>
                  <a:pt x="1626793" y="517013"/>
                  <a:pt x="1626793" y="517081"/>
                  <a:pt x="1626793" y="517132"/>
                </a:cubicBezTo>
                <a:cubicBezTo>
                  <a:pt x="1626690" y="530685"/>
                  <a:pt x="1615621" y="541617"/>
                  <a:pt x="1602061" y="541515"/>
                </a:cubicBezTo>
                <a:cubicBezTo>
                  <a:pt x="1601942" y="541515"/>
                  <a:pt x="1601840" y="541515"/>
                  <a:pt x="1601720" y="541515"/>
                </a:cubicBezTo>
                <a:cubicBezTo>
                  <a:pt x="1588246" y="541413"/>
                  <a:pt x="1577399" y="530429"/>
                  <a:pt x="1577501" y="516962"/>
                </a:cubicBezTo>
                <a:cubicBezTo>
                  <a:pt x="1577501" y="516910"/>
                  <a:pt x="1577501" y="516842"/>
                  <a:pt x="1577501" y="516791"/>
                </a:cubicBezTo>
                <a:cubicBezTo>
                  <a:pt x="1577501" y="503232"/>
                  <a:pt x="1588502" y="492231"/>
                  <a:pt x="1602061" y="492231"/>
                </a:cubicBezTo>
                <a:close/>
                <a:moveTo>
                  <a:pt x="1664145" y="491718"/>
                </a:moveTo>
                <a:cubicBezTo>
                  <a:pt x="1678079" y="491718"/>
                  <a:pt x="1689388" y="503028"/>
                  <a:pt x="1689388" y="516961"/>
                </a:cubicBezTo>
                <a:cubicBezTo>
                  <a:pt x="1689388" y="517012"/>
                  <a:pt x="1689388" y="517081"/>
                  <a:pt x="1689388" y="517132"/>
                </a:cubicBezTo>
                <a:cubicBezTo>
                  <a:pt x="1689285" y="530973"/>
                  <a:pt x="1677994" y="542128"/>
                  <a:pt x="1664145" y="542026"/>
                </a:cubicBezTo>
                <a:cubicBezTo>
                  <a:pt x="1650295" y="542026"/>
                  <a:pt x="1639073" y="530804"/>
                  <a:pt x="1639073" y="516961"/>
                </a:cubicBezTo>
                <a:cubicBezTo>
                  <a:pt x="1639073" y="516910"/>
                  <a:pt x="1639073" y="516842"/>
                  <a:pt x="1639073" y="516791"/>
                </a:cubicBezTo>
                <a:cubicBezTo>
                  <a:pt x="1639073" y="502942"/>
                  <a:pt x="1650295" y="491718"/>
                  <a:pt x="1664145" y="491718"/>
                </a:cubicBezTo>
                <a:close/>
                <a:moveTo>
                  <a:pt x="1724863" y="491549"/>
                </a:moveTo>
                <a:cubicBezTo>
                  <a:pt x="1738900" y="491549"/>
                  <a:pt x="1750277" y="502926"/>
                  <a:pt x="1750277" y="516962"/>
                </a:cubicBezTo>
                <a:cubicBezTo>
                  <a:pt x="1750175" y="530923"/>
                  <a:pt x="1738832" y="542197"/>
                  <a:pt x="1724863" y="542197"/>
                </a:cubicBezTo>
                <a:cubicBezTo>
                  <a:pt x="1710929" y="542197"/>
                  <a:pt x="1699621" y="530889"/>
                  <a:pt x="1699621" y="516962"/>
                </a:cubicBezTo>
                <a:cubicBezTo>
                  <a:pt x="1699621" y="502993"/>
                  <a:pt x="1710895" y="491634"/>
                  <a:pt x="1724863" y="491549"/>
                </a:cubicBezTo>
                <a:close/>
                <a:moveTo>
                  <a:pt x="1786265" y="491207"/>
                </a:moveTo>
                <a:cubicBezTo>
                  <a:pt x="1786385" y="491207"/>
                  <a:pt x="1786487" y="491207"/>
                  <a:pt x="1786606" y="491207"/>
                </a:cubicBezTo>
                <a:cubicBezTo>
                  <a:pt x="1800729" y="491311"/>
                  <a:pt x="1812122" y="502841"/>
                  <a:pt x="1812020" y="516962"/>
                </a:cubicBezTo>
                <a:cubicBezTo>
                  <a:pt x="1812020" y="517013"/>
                  <a:pt x="1812020" y="517081"/>
                  <a:pt x="1812020" y="517132"/>
                </a:cubicBezTo>
                <a:cubicBezTo>
                  <a:pt x="1811917" y="531247"/>
                  <a:pt x="1800388" y="542641"/>
                  <a:pt x="1786265" y="542538"/>
                </a:cubicBezTo>
                <a:cubicBezTo>
                  <a:pt x="1772143" y="542538"/>
                  <a:pt x="1760682" y="531076"/>
                  <a:pt x="1760682" y="516962"/>
                </a:cubicBezTo>
                <a:cubicBezTo>
                  <a:pt x="1760682" y="516911"/>
                  <a:pt x="1760682" y="516842"/>
                  <a:pt x="1760682" y="516791"/>
                </a:cubicBezTo>
                <a:cubicBezTo>
                  <a:pt x="1760682" y="502670"/>
                  <a:pt x="1772143" y="491207"/>
                  <a:pt x="1786265" y="491207"/>
                </a:cubicBezTo>
                <a:close/>
                <a:moveTo>
                  <a:pt x="1909068" y="491037"/>
                </a:moveTo>
                <a:cubicBezTo>
                  <a:pt x="1923378" y="491037"/>
                  <a:pt x="1934993" y="502652"/>
                  <a:pt x="1934993" y="516961"/>
                </a:cubicBezTo>
                <a:cubicBezTo>
                  <a:pt x="1934890" y="531213"/>
                  <a:pt x="1923327" y="542709"/>
                  <a:pt x="1909068" y="542709"/>
                </a:cubicBezTo>
                <a:cubicBezTo>
                  <a:pt x="1894843" y="542709"/>
                  <a:pt x="1883314" y="531179"/>
                  <a:pt x="1883314" y="516961"/>
                </a:cubicBezTo>
                <a:cubicBezTo>
                  <a:pt x="1883314" y="516910"/>
                  <a:pt x="1883314" y="516842"/>
                  <a:pt x="1883314" y="516791"/>
                </a:cubicBezTo>
                <a:cubicBezTo>
                  <a:pt x="1883314" y="502567"/>
                  <a:pt x="1894843" y="491037"/>
                  <a:pt x="1909068" y="491037"/>
                </a:cubicBezTo>
                <a:close/>
                <a:moveTo>
                  <a:pt x="1847666" y="491037"/>
                </a:moveTo>
                <a:cubicBezTo>
                  <a:pt x="1861976" y="491037"/>
                  <a:pt x="1873591" y="502652"/>
                  <a:pt x="1873591" y="516961"/>
                </a:cubicBezTo>
                <a:cubicBezTo>
                  <a:pt x="1873506" y="531213"/>
                  <a:pt x="1861925" y="542709"/>
                  <a:pt x="1847666" y="542709"/>
                </a:cubicBezTo>
                <a:cubicBezTo>
                  <a:pt x="1833441" y="542709"/>
                  <a:pt x="1821912" y="531179"/>
                  <a:pt x="1821912" y="516961"/>
                </a:cubicBezTo>
                <a:cubicBezTo>
                  <a:pt x="1821912" y="516910"/>
                  <a:pt x="1821912" y="516842"/>
                  <a:pt x="1821912" y="516791"/>
                </a:cubicBezTo>
                <a:cubicBezTo>
                  <a:pt x="1821912" y="502567"/>
                  <a:pt x="1833441" y="491037"/>
                  <a:pt x="1847666" y="491037"/>
                </a:cubicBezTo>
                <a:close/>
                <a:moveTo>
                  <a:pt x="5629" y="450956"/>
                </a:moveTo>
                <a:cubicBezTo>
                  <a:pt x="5748" y="450956"/>
                  <a:pt x="5867" y="450956"/>
                  <a:pt x="5970" y="450956"/>
                </a:cubicBezTo>
                <a:cubicBezTo>
                  <a:pt x="8699" y="451060"/>
                  <a:pt x="10848" y="453344"/>
                  <a:pt x="10745" y="456073"/>
                </a:cubicBezTo>
                <a:cubicBezTo>
                  <a:pt x="10745" y="458905"/>
                  <a:pt x="8460" y="461190"/>
                  <a:pt x="5629" y="461190"/>
                </a:cubicBezTo>
                <a:cubicBezTo>
                  <a:pt x="2848" y="461105"/>
                  <a:pt x="597" y="458853"/>
                  <a:pt x="512" y="456073"/>
                </a:cubicBezTo>
                <a:cubicBezTo>
                  <a:pt x="512" y="453242"/>
                  <a:pt x="2797" y="450956"/>
                  <a:pt x="5629" y="450956"/>
                </a:cubicBezTo>
                <a:close/>
                <a:moveTo>
                  <a:pt x="67029" y="448568"/>
                </a:moveTo>
                <a:cubicBezTo>
                  <a:pt x="70884" y="448568"/>
                  <a:pt x="74022" y="451708"/>
                  <a:pt x="74022" y="455561"/>
                </a:cubicBezTo>
                <a:cubicBezTo>
                  <a:pt x="74022" y="459416"/>
                  <a:pt x="70884" y="462554"/>
                  <a:pt x="67029" y="462554"/>
                </a:cubicBezTo>
                <a:cubicBezTo>
                  <a:pt x="63209" y="462469"/>
                  <a:pt x="60121" y="459382"/>
                  <a:pt x="60037" y="455561"/>
                </a:cubicBezTo>
                <a:cubicBezTo>
                  <a:pt x="60037" y="451708"/>
                  <a:pt x="63175" y="448568"/>
                  <a:pt x="67029" y="448568"/>
                </a:cubicBezTo>
                <a:close/>
                <a:moveTo>
                  <a:pt x="129113" y="447715"/>
                </a:moveTo>
                <a:cubicBezTo>
                  <a:pt x="129232" y="447715"/>
                  <a:pt x="129335" y="447715"/>
                  <a:pt x="129454" y="447715"/>
                </a:cubicBezTo>
                <a:cubicBezTo>
                  <a:pt x="133701" y="447818"/>
                  <a:pt x="137061" y="451331"/>
                  <a:pt x="136959" y="455561"/>
                </a:cubicBezTo>
                <a:cubicBezTo>
                  <a:pt x="136959" y="459893"/>
                  <a:pt x="133445" y="463407"/>
                  <a:pt x="129113" y="463407"/>
                </a:cubicBezTo>
                <a:cubicBezTo>
                  <a:pt x="124815" y="463322"/>
                  <a:pt x="121353" y="459859"/>
                  <a:pt x="121268" y="455561"/>
                </a:cubicBezTo>
                <a:cubicBezTo>
                  <a:pt x="121268" y="451230"/>
                  <a:pt x="124781" y="447715"/>
                  <a:pt x="129113" y="447715"/>
                </a:cubicBezTo>
                <a:close/>
                <a:moveTo>
                  <a:pt x="189832" y="446862"/>
                </a:moveTo>
                <a:cubicBezTo>
                  <a:pt x="194642" y="446862"/>
                  <a:pt x="198531" y="450751"/>
                  <a:pt x="198531" y="455561"/>
                </a:cubicBezTo>
                <a:cubicBezTo>
                  <a:pt x="198531" y="460371"/>
                  <a:pt x="194642" y="464259"/>
                  <a:pt x="189832" y="464259"/>
                </a:cubicBezTo>
                <a:cubicBezTo>
                  <a:pt x="185023" y="464259"/>
                  <a:pt x="181134" y="460371"/>
                  <a:pt x="181134" y="455561"/>
                </a:cubicBezTo>
                <a:cubicBezTo>
                  <a:pt x="181134" y="450751"/>
                  <a:pt x="185023" y="446862"/>
                  <a:pt x="189832" y="446862"/>
                </a:cubicBezTo>
                <a:close/>
                <a:moveTo>
                  <a:pt x="251234" y="446010"/>
                </a:moveTo>
                <a:cubicBezTo>
                  <a:pt x="256504" y="446010"/>
                  <a:pt x="260785" y="450289"/>
                  <a:pt x="260785" y="455561"/>
                </a:cubicBezTo>
                <a:cubicBezTo>
                  <a:pt x="260785" y="460831"/>
                  <a:pt x="256504" y="465112"/>
                  <a:pt x="251234" y="465112"/>
                </a:cubicBezTo>
                <a:cubicBezTo>
                  <a:pt x="245964" y="465112"/>
                  <a:pt x="241683" y="460831"/>
                  <a:pt x="241683" y="455561"/>
                </a:cubicBezTo>
                <a:cubicBezTo>
                  <a:pt x="241683" y="450289"/>
                  <a:pt x="245964" y="446010"/>
                  <a:pt x="251234" y="446010"/>
                </a:cubicBezTo>
                <a:close/>
                <a:moveTo>
                  <a:pt x="312635" y="445327"/>
                </a:moveTo>
                <a:cubicBezTo>
                  <a:pt x="318281" y="445327"/>
                  <a:pt x="322868" y="449916"/>
                  <a:pt x="322868" y="455561"/>
                </a:cubicBezTo>
                <a:cubicBezTo>
                  <a:pt x="322868" y="461206"/>
                  <a:pt x="318281" y="465795"/>
                  <a:pt x="312635" y="465795"/>
                </a:cubicBezTo>
                <a:cubicBezTo>
                  <a:pt x="306989" y="465795"/>
                  <a:pt x="302402" y="461206"/>
                  <a:pt x="302402" y="455561"/>
                </a:cubicBezTo>
                <a:cubicBezTo>
                  <a:pt x="302402" y="449916"/>
                  <a:pt x="306989" y="445327"/>
                  <a:pt x="312635" y="445327"/>
                </a:cubicBezTo>
                <a:close/>
                <a:moveTo>
                  <a:pt x="374036" y="444474"/>
                </a:moveTo>
                <a:cubicBezTo>
                  <a:pt x="380159" y="444474"/>
                  <a:pt x="385123" y="449439"/>
                  <a:pt x="385123" y="455561"/>
                </a:cubicBezTo>
                <a:cubicBezTo>
                  <a:pt x="385037" y="461650"/>
                  <a:pt x="380125" y="466562"/>
                  <a:pt x="374036" y="466647"/>
                </a:cubicBezTo>
                <a:cubicBezTo>
                  <a:pt x="367947" y="466562"/>
                  <a:pt x="363035" y="461650"/>
                  <a:pt x="362950" y="455561"/>
                </a:cubicBezTo>
                <a:cubicBezTo>
                  <a:pt x="362950" y="449439"/>
                  <a:pt x="367913" y="444474"/>
                  <a:pt x="374036" y="444474"/>
                </a:cubicBezTo>
                <a:close/>
                <a:moveTo>
                  <a:pt x="436120" y="443623"/>
                </a:moveTo>
                <a:cubicBezTo>
                  <a:pt x="442720" y="443623"/>
                  <a:pt x="448059" y="448961"/>
                  <a:pt x="448059" y="455562"/>
                </a:cubicBezTo>
                <a:cubicBezTo>
                  <a:pt x="448059" y="462162"/>
                  <a:pt x="442720" y="467501"/>
                  <a:pt x="436120" y="467501"/>
                </a:cubicBezTo>
                <a:cubicBezTo>
                  <a:pt x="429570" y="467415"/>
                  <a:pt x="424266" y="462111"/>
                  <a:pt x="424181" y="455562"/>
                </a:cubicBezTo>
                <a:cubicBezTo>
                  <a:pt x="424181" y="448961"/>
                  <a:pt x="429519" y="443623"/>
                  <a:pt x="436120" y="443623"/>
                </a:cubicBezTo>
                <a:close/>
                <a:moveTo>
                  <a:pt x="496839" y="442939"/>
                </a:moveTo>
                <a:cubicBezTo>
                  <a:pt x="503815" y="442939"/>
                  <a:pt x="509460" y="448586"/>
                  <a:pt x="509460" y="455561"/>
                </a:cubicBezTo>
                <a:cubicBezTo>
                  <a:pt x="509460" y="462537"/>
                  <a:pt x="503815" y="468182"/>
                  <a:pt x="496839" y="468182"/>
                </a:cubicBezTo>
                <a:cubicBezTo>
                  <a:pt x="489863" y="468182"/>
                  <a:pt x="484218" y="462537"/>
                  <a:pt x="484218" y="455561"/>
                </a:cubicBezTo>
                <a:cubicBezTo>
                  <a:pt x="484218" y="448586"/>
                  <a:pt x="489863" y="442939"/>
                  <a:pt x="496839" y="442939"/>
                </a:cubicBezTo>
                <a:close/>
                <a:moveTo>
                  <a:pt x="558240" y="442087"/>
                </a:moveTo>
                <a:cubicBezTo>
                  <a:pt x="565676" y="442087"/>
                  <a:pt x="571714" y="448125"/>
                  <a:pt x="571714" y="455561"/>
                </a:cubicBezTo>
                <a:cubicBezTo>
                  <a:pt x="571714" y="462998"/>
                  <a:pt x="565676" y="469036"/>
                  <a:pt x="558240" y="469036"/>
                </a:cubicBezTo>
                <a:cubicBezTo>
                  <a:pt x="550838" y="468951"/>
                  <a:pt x="544851" y="462964"/>
                  <a:pt x="544766" y="455561"/>
                </a:cubicBezTo>
                <a:cubicBezTo>
                  <a:pt x="544766" y="448125"/>
                  <a:pt x="550803" y="442087"/>
                  <a:pt x="558240" y="442087"/>
                </a:cubicBezTo>
                <a:close/>
                <a:moveTo>
                  <a:pt x="619641" y="441234"/>
                </a:moveTo>
                <a:cubicBezTo>
                  <a:pt x="619761" y="441234"/>
                  <a:pt x="619863" y="441234"/>
                  <a:pt x="619982" y="441234"/>
                </a:cubicBezTo>
                <a:cubicBezTo>
                  <a:pt x="627794" y="441338"/>
                  <a:pt x="634070" y="447750"/>
                  <a:pt x="633968" y="455561"/>
                </a:cubicBezTo>
                <a:cubicBezTo>
                  <a:pt x="633968" y="463475"/>
                  <a:pt x="627555" y="469888"/>
                  <a:pt x="619641" y="469888"/>
                </a:cubicBezTo>
                <a:cubicBezTo>
                  <a:pt x="611762" y="469803"/>
                  <a:pt x="605399" y="463440"/>
                  <a:pt x="605315" y="455561"/>
                </a:cubicBezTo>
                <a:cubicBezTo>
                  <a:pt x="605315" y="447647"/>
                  <a:pt x="611727" y="441234"/>
                  <a:pt x="619641" y="441234"/>
                </a:cubicBezTo>
                <a:close/>
                <a:moveTo>
                  <a:pt x="681042" y="440552"/>
                </a:moveTo>
                <a:cubicBezTo>
                  <a:pt x="681162" y="440552"/>
                  <a:pt x="681264" y="440552"/>
                  <a:pt x="681384" y="440552"/>
                </a:cubicBezTo>
                <a:cubicBezTo>
                  <a:pt x="689587" y="440656"/>
                  <a:pt x="696154" y="447375"/>
                  <a:pt x="696052" y="455562"/>
                </a:cubicBezTo>
                <a:cubicBezTo>
                  <a:pt x="696052" y="455614"/>
                  <a:pt x="696052" y="455681"/>
                  <a:pt x="696052" y="455732"/>
                </a:cubicBezTo>
                <a:cubicBezTo>
                  <a:pt x="695950" y="463936"/>
                  <a:pt x="689229" y="470502"/>
                  <a:pt x="681042" y="470401"/>
                </a:cubicBezTo>
                <a:cubicBezTo>
                  <a:pt x="672821" y="470401"/>
                  <a:pt x="666118" y="463783"/>
                  <a:pt x="666034" y="455562"/>
                </a:cubicBezTo>
                <a:cubicBezTo>
                  <a:pt x="666034" y="447272"/>
                  <a:pt x="672753" y="440552"/>
                  <a:pt x="681042" y="440552"/>
                </a:cubicBezTo>
                <a:close/>
                <a:moveTo>
                  <a:pt x="743125" y="439699"/>
                </a:moveTo>
                <a:cubicBezTo>
                  <a:pt x="743245" y="439699"/>
                  <a:pt x="743347" y="439699"/>
                  <a:pt x="743466" y="439699"/>
                </a:cubicBezTo>
                <a:cubicBezTo>
                  <a:pt x="752131" y="439802"/>
                  <a:pt x="759090" y="446897"/>
                  <a:pt x="758987" y="455561"/>
                </a:cubicBezTo>
                <a:cubicBezTo>
                  <a:pt x="758987" y="455614"/>
                  <a:pt x="758987" y="455681"/>
                  <a:pt x="758987" y="455732"/>
                </a:cubicBezTo>
                <a:cubicBezTo>
                  <a:pt x="758885" y="464396"/>
                  <a:pt x="751790" y="471355"/>
                  <a:pt x="743125" y="471253"/>
                </a:cubicBezTo>
                <a:cubicBezTo>
                  <a:pt x="734427" y="471253"/>
                  <a:pt x="727366" y="464260"/>
                  <a:pt x="727264" y="455561"/>
                </a:cubicBezTo>
                <a:cubicBezTo>
                  <a:pt x="727264" y="446796"/>
                  <a:pt x="734359" y="439699"/>
                  <a:pt x="743125" y="439699"/>
                </a:cubicBezTo>
                <a:close/>
                <a:moveTo>
                  <a:pt x="803844" y="438846"/>
                </a:moveTo>
                <a:cubicBezTo>
                  <a:pt x="813259" y="438846"/>
                  <a:pt x="820900" y="446487"/>
                  <a:pt x="820900" y="455902"/>
                </a:cubicBezTo>
                <a:cubicBezTo>
                  <a:pt x="820900" y="465317"/>
                  <a:pt x="813259" y="472959"/>
                  <a:pt x="803844" y="472959"/>
                </a:cubicBezTo>
                <a:cubicBezTo>
                  <a:pt x="794430" y="472959"/>
                  <a:pt x="786789" y="465317"/>
                  <a:pt x="786789" y="455902"/>
                </a:cubicBezTo>
                <a:cubicBezTo>
                  <a:pt x="786789" y="446487"/>
                  <a:pt x="794430" y="438846"/>
                  <a:pt x="803844" y="438846"/>
                </a:cubicBezTo>
                <a:close/>
                <a:moveTo>
                  <a:pt x="865246" y="438164"/>
                </a:moveTo>
                <a:cubicBezTo>
                  <a:pt x="874661" y="438164"/>
                  <a:pt x="882302" y="445806"/>
                  <a:pt x="882302" y="455220"/>
                </a:cubicBezTo>
                <a:cubicBezTo>
                  <a:pt x="882302" y="464635"/>
                  <a:pt x="874661" y="472277"/>
                  <a:pt x="865246" y="472277"/>
                </a:cubicBezTo>
                <a:cubicBezTo>
                  <a:pt x="855832" y="472277"/>
                  <a:pt x="848191" y="464635"/>
                  <a:pt x="848191" y="455220"/>
                </a:cubicBezTo>
                <a:cubicBezTo>
                  <a:pt x="848191" y="445806"/>
                  <a:pt x="855832" y="438164"/>
                  <a:pt x="865246" y="438164"/>
                </a:cubicBezTo>
                <a:close/>
                <a:moveTo>
                  <a:pt x="926648" y="437481"/>
                </a:moveTo>
                <a:cubicBezTo>
                  <a:pt x="926767" y="437481"/>
                  <a:pt x="926870" y="437481"/>
                  <a:pt x="926989" y="437481"/>
                </a:cubicBezTo>
                <a:cubicBezTo>
                  <a:pt x="936881" y="437584"/>
                  <a:pt x="944829" y="445669"/>
                  <a:pt x="944727" y="455561"/>
                </a:cubicBezTo>
                <a:cubicBezTo>
                  <a:pt x="944266" y="465180"/>
                  <a:pt x="936284" y="472719"/>
                  <a:pt x="926648" y="472617"/>
                </a:cubicBezTo>
                <a:cubicBezTo>
                  <a:pt x="917045" y="472634"/>
                  <a:pt x="909114" y="465146"/>
                  <a:pt x="908569" y="455561"/>
                </a:cubicBezTo>
                <a:cubicBezTo>
                  <a:pt x="908569" y="445583"/>
                  <a:pt x="916670" y="437481"/>
                  <a:pt x="926648" y="437481"/>
                </a:cubicBezTo>
                <a:close/>
                <a:moveTo>
                  <a:pt x="988048" y="436630"/>
                </a:moveTo>
                <a:cubicBezTo>
                  <a:pt x="998504" y="436630"/>
                  <a:pt x="1006981" y="445106"/>
                  <a:pt x="1006981" y="455561"/>
                </a:cubicBezTo>
                <a:cubicBezTo>
                  <a:pt x="1006895" y="465948"/>
                  <a:pt x="998436" y="474323"/>
                  <a:pt x="988048" y="474323"/>
                </a:cubicBezTo>
                <a:cubicBezTo>
                  <a:pt x="977662" y="474323"/>
                  <a:pt x="969202" y="465948"/>
                  <a:pt x="969117" y="455561"/>
                </a:cubicBezTo>
                <a:cubicBezTo>
                  <a:pt x="969117" y="445106"/>
                  <a:pt x="977594" y="436630"/>
                  <a:pt x="988048" y="436630"/>
                </a:cubicBezTo>
                <a:close/>
                <a:moveTo>
                  <a:pt x="1049816" y="435812"/>
                </a:moveTo>
                <a:cubicBezTo>
                  <a:pt x="1060649" y="435812"/>
                  <a:pt x="1069431" y="444594"/>
                  <a:pt x="1069431" y="455426"/>
                </a:cubicBezTo>
                <a:cubicBezTo>
                  <a:pt x="1069431" y="466259"/>
                  <a:pt x="1060649" y="475041"/>
                  <a:pt x="1049816" y="475041"/>
                </a:cubicBezTo>
                <a:cubicBezTo>
                  <a:pt x="1038984" y="475041"/>
                  <a:pt x="1030202" y="466259"/>
                  <a:pt x="1030202" y="455426"/>
                </a:cubicBezTo>
                <a:cubicBezTo>
                  <a:pt x="1030202" y="444594"/>
                  <a:pt x="1038984" y="435812"/>
                  <a:pt x="1049816" y="435812"/>
                </a:cubicBezTo>
                <a:close/>
                <a:moveTo>
                  <a:pt x="1110851" y="435095"/>
                </a:moveTo>
                <a:cubicBezTo>
                  <a:pt x="1122159" y="435095"/>
                  <a:pt x="1131318" y="444255"/>
                  <a:pt x="1131318" y="455561"/>
                </a:cubicBezTo>
                <a:cubicBezTo>
                  <a:pt x="1131318" y="455614"/>
                  <a:pt x="1131318" y="455681"/>
                  <a:pt x="1131318" y="455732"/>
                </a:cubicBezTo>
                <a:cubicBezTo>
                  <a:pt x="1131216" y="466938"/>
                  <a:pt x="1122057" y="475960"/>
                  <a:pt x="1110851" y="475858"/>
                </a:cubicBezTo>
                <a:cubicBezTo>
                  <a:pt x="1110800" y="475858"/>
                  <a:pt x="1110732" y="475858"/>
                  <a:pt x="1110680" y="475858"/>
                </a:cubicBezTo>
                <a:cubicBezTo>
                  <a:pt x="1099475" y="475858"/>
                  <a:pt x="1090384" y="466767"/>
                  <a:pt x="1090384" y="455561"/>
                </a:cubicBezTo>
                <a:cubicBezTo>
                  <a:pt x="1090384" y="444255"/>
                  <a:pt x="1099543" y="435095"/>
                  <a:pt x="1110851" y="435095"/>
                </a:cubicBezTo>
                <a:close/>
                <a:moveTo>
                  <a:pt x="1295055" y="433901"/>
                </a:moveTo>
                <a:cubicBezTo>
                  <a:pt x="1307489" y="433901"/>
                  <a:pt x="1317569" y="443981"/>
                  <a:pt x="1317569" y="456414"/>
                </a:cubicBezTo>
                <a:cubicBezTo>
                  <a:pt x="1317467" y="468780"/>
                  <a:pt x="1307421" y="478757"/>
                  <a:pt x="1295055" y="478757"/>
                </a:cubicBezTo>
                <a:cubicBezTo>
                  <a:pt x="1282690" y="478757"/>
                  <a:pt x="1272627" y="468780"/>
                  <a:pt x="1272542" y="456414"/>
                </a:cubicBezTo>
                <a:cubicBezTo>
                  <a:pt x="1272542" y="443981"/>
                  <a:pt x="1282622" y="433901"/>
                  <a:pt x="1295055" y="433901"/>
                </a:cubicBezTo>
                <a:close/>
                <a:moveTo>
                  <a:pt x="1233654" y="433901"/>
                </a:moveTo>
                <a:cubicBezTo>
                  <a:pt x="1245713" y="433901"/>
                  <a:pt x="1255486" y="443673"/>
                  <a:pt x="1255486" y="455732"/>
                </a:cubicBezTo>
                <a:cubicBezTo>
                  <a:pt x="1255486" y="455783"/>
                  <a:pt x="1255486" y="455851"/>
                  <a:pt x="1255486" y="455903"/>
                </a:cubicBezTo>
                <a:cubicBezTo>
                  <a:pt x="1255383" y="467858"/>
                  <a:pt x="1245610" y="477495"/>
                  <a:pt x="1233654" y="477393"/>
                </a:cubicBezTo>
                <a:cubicBezTo>
                  <a:pt x="1221664" y="477393"/>
                  <a:pt x="1211925" y="467723"/>
                  <a:pt x="1211823" y="455732"/>
                </a:cubicBezTo>
                <a:cubicBezTo>
                  <a:pt x="1211823" y="443673"/>
                  <a:pt x="1221596" y="433901"/>
                  <a:pt x="1233654" y="433901"/>
                </a:cubicBezTo>
                <a:close/>
                <a:moveTo>
                  <a:pt x="1172253" y="433901"/>
                </a:moveTo>
                <a:cubicBezTo>
                  <a:pt x="1172372" y="433901"/>
                  <a:pt x="1172474" y="433901"/>
                  <a:pt x="1172594" y="433901"/>
                </a:cubicBezTo>
                <a:cubicBezTo>
                  <a:pt x="1184175" y="434004"/>
                  <a:pt x="1193504" y="443470"/>
                  <a:pt x="1193402" y="455050"/>
                </a:cubicBezTo>
                <a:cubicBezTo>
                  <a:pt x="1193402" y="455101"/>
                  <a:pt x="1193402" y="455169"/>
                  <a:pt x="1193402" y="455220"/>
                </a:cubicBezTo>
                <a:cubicBezTo>
                  <a:pt x="1193300" y="466802"/>
                  <a:pt x="1183833" y="476131"/>
                  <a:pt x="1172253" y="476029"/>
                </a:cubicBezTo>
                <a:cubicBezTo>
                  <a:pt x="1160638" y="476029"/>
                  <a:pt x="1151206" y="466665"/>
                  <a:pt x="1151104" y="455050"/>
                </a:cubicBezTo>
                <a:cubicBezTo>
                  <a:pt x="1151104" y="443366"/>
                  <a:pt x="1160569" y="433901"/>
                  <a:pt x="1172253" y="433901"/>
                </a:cubicBezTo>
                <a:close/>
                <a:moveTo>
                  <a:pt x="1971151" y="432366"/>
                </a:moveTo>
                <a:cubicBezTo>
                  <a:pt x="1983960" y="432366"/>
                  <a:pt x="1994347" y="442752"/>
                  <a:pt x="1994347" y="455561"/>
                </a:cubicBezTo>
                <a:cubicBezTo>
                  <a:pt x="1994347" y="455614"/>
                  <a:pt x="1994347" y="455681"/>
                  <a:pt x="1994347" y="455732"/>
                </a:cubicBezTo>
                <a:cubicBezTo>
                  <a:pt x="1994245" y="468456"/>
                  <a:pt x="1983875" y="478689"/>
                  <a:pt x="1971151" y="478587"/>
                </a:cubicBezTo>
                <a:cubicBezTo>
                  <a:pt x="1971032" y="478587"/>
                  <a:pt x="1970929" y="478587"/>
                  <a:pt x="1970810" y="478587"/>
                </a:cubicBezTo>
                <a:cubicBezTo>
                  <a:pt x="1958188" y="478485"/>
                  <a:pt x="1948023" y="468183"/>
                  <a:pt x="1948125" y="455561"/>
                </a:cubicBezTo>
                <a:cubicBezTo>
                  <a:pt x="1948125" y="455510"/>
                  <a:pt x="1948125" y="455442"/>
                  <a:pt x="1948125" y="455391"/>
                </a:cubicBezTo>
                <a:cubicBezTo>
                  <a:pt x="1948125" y="442668"/>
                  <a:pt x="1958427" y="432366"/>
                  <a:pt x="1971151" y="432366"/>
                </a:cubicBezTo>
                <a:close/>
                <a:moveTo>
                  <a:pt x="1357139" y="432366"/>
                </a:moveTo>
                <a:cubicBezTo>
                  <a:pt x="1369948" y="432366"/>
                  <a:pt x="1380335" y="442752"/>
                  <a:pt x="1380335" y="455561"/>
                </a:cubicBezTo>
                <a:cubicBezTo>
                  <a:pt x="1380335" y="455614"/>
                  <a:pt x="1380335" y="455681"/>
                  <a:pt x="1380335" y="455732"/>
                </a:cubicBezTo>
                <a:cubicBezTo>
                  <a:pt x="1380233" y="468456"/>
                  <a:pt x="1369863" y="478689"/>
                  <a:pt x="1357139" y="478587"/>
                </a:cubicBezTo>
                <a:cubicBezTo>
                  <a:pt x="1357020" y="478587"/>
                  <a:pt x="1356917" y="478587"/>
                  <a:pt x="1356798" y="478587"/>
                </a:cubicBezTo>
                <a:cubicBezTo>
                  <a:pt x="1344176" y="478485"/>
                  <a:pt x="1334011" y="468183"/>
                  <a:pt x="1334113" y="455561"/>
                </a:cubicBezTo>
                <a:cubicBezTo>
                  <a:pt x="1334113" y="455510"/>
                  <a:pt x="1334113" y="455442"/>
                  <a:pt x="1334113" y="455391"/>
                </a:cubicBezTo>
                <a:cubicBezTo>
                  <a:pt x="1334113" y="442668"/>
                  <a:pt x="1344415" y="432366"/>
                  <a:pt x="1357139" y="432366"/>
                </a:cubicBezTo>
                <a:close/>
                <a:moveTo>
                  <a:pt x="1417858" y="431854"/>
                </a:moveTo>
                <a:cubicBezTo>
                  <a:pt x="1430957" y="431854"/>
                  <a:pt x="1441566" y="442463"/>
                  <a:pt x="1441566" y="455561"/>
                </a:cubicBezTo>
                <a:cubicBezTo>
                  <a:pt x="1441566" y="455612"/>
                  <a:pt x="1441566" y="455681"/>
                  <a:pt x="1441566" y="455732"/>
                </a:cubicBezTo>
                <a:cubicBezTo>
                  <a:pt x="1441463" y="468728"/>
                  <a:pt x="1430854" y="479201"/>
                  <a:pt x="1417858" y="479098"/>
                </a:cubicBezTo>
                <a:cubicBezTo>
                  <a:pt x="1404861" y="479098"/>
                  <a:pt x="1394321" y="468559"/>
                  <a:pt x="1394321" y="455561"/>
                </a:cubicBezTo>
                <a:cubicBezTo>
                  <a:pt x="1394321" y="455510"/>
                  <a:pt x="1394321" y="455442"/>
                  <a:pt x="1394321" y="455391"/>
                </a:cubicBezTo>
                <a:cubicBezTo>
                  <a:pt x="1394321" y="442394"/>
                  <a:pt x="1404861" y="431854"/>
                  <a:pt x="1417858" y="431854"/>
                </a:cubicBezTo>
                <a:close/>
                <a:moveTo>
                  <a:pt x="1479259" y="431172"/>
                </a:moveTo>
                <a:cubicBezTo>
                  <a:pt x="1492733" y="431172"/>
                  <a:pt x="1503649" y="442087"/>
                  <a:pt x="1503649" y="455561"/>
                </a:cubicBezTo>
                <a:cubicBezTo>
                  <a:pt x="1503564" y="468967"/>
                  <a:pt x="1492665" y="479782"/>
                  <a:pt x="1479259" y="479782"/>
                </a:cubicBezTo>
                <a:cubicBezTo>
                  <a:pt x="1465887" y="479782"/>
                  <a:pt x="1455040" y="468933"/>
                  <a:pt x="1455040" y="455561"/>
                </a:cubicBezTo>
                <a:cubicBezTo>
                  <a:pt x="1455040" y="455510"/>
                  <a:pt x="1455040" y="455442"/>
                  <a:pt x="1455040" y="455391"/>
                </a:cubicBezTo>
                <a:cubicBezTo>
                  <a:pt x="1455040" y="442019"/>
                  <a:pt x="1465887" y="431172"/>
                  <a:pt x="1479259" y="431172"/>
                </a:cubicBezTo>
                <a:close/>
                <a:moveTo>
                  <a:pt x="1540660" y="430659"/>
                </a:moveTo>
                <a:cubicBezTo>
                  <a:pt x="1554407" y="430659"/>
                  <a:pt x="1565561" y="441814"/>
                  <a:pt x="1565561" y="455561"/>
                </a:cubicBezTo>
                <a:cubicBezTo>
                  <a:pt x="1565561" y="455612"/>
                  <a:pt x="1565561" y="455681"/>
                  <a:pt x="1565561" y="455732"/>
                </a:cubicBezTo>
                <a:cubicBezTo>
                  <a:pt x="1565459" y="469393"/>
                  <a:pt x="1554322" y="480394"/>
                  <a:pt x="1540660" y="480292"/>
                </a:cubicBezTo>
                <a:cubicBezTo>
                  <a:pt x="1526998" y="480292"/>
                  <a:pt x="1515929" y="469224"/>
                  <a:pt x="1515929" y="455561"/>
                </a:cubicBezTo>
                <a:cubicBezTo>
                  <a:pt x="1515929" y="455510"/>
                  <a:pt x="1515929" y="455442"/>
                  <a:pt x="1515929" y="455391"/>
                </a:cubicBezTo>
                <a:cubicBezTo>
                  <a:pt x="1515929" y="441730"/>
                  <a:pt x="1526998" y="430659"/>
                  <a:pt x="1540660" y="430659"/>
                </a:cubicBezTo>
                <a:close/>
                <a:moveTo>
                  <a:pt x="1602061" y="430147"/>
                </a:moveTo>
                <a:cubicBezTo>
                  <a:pt x="1616098" y="430147"/>
                  <a:pt x="1627475" y="441524"/>
                  <a:pt x="1627475" y="455561"/>
                </a:cubicBezTo>
                <a:cubicBezTo>
                  <a:pt x="1627372" y="469529"/>
                  <a:pt x="1616030" y="480804"/>
                  <a:pt x="1602061" y="480804"/>
                </a:cubicBezTo>
                <a:cubicBezTo>
                  <a:pt x="1588127" y="480804"/>
                  <a:pt x="1576819" y="469495"/>
                  <a:pt x="1576819" y="455561"/>
                </a:cubicBezTo>
                <a:cubicBezTo>
                  <a:pt x="1576819" y="441593"/>
                  <a:pt x="1588092" y="430234"/>
                  <a:pt x="1602061" y="430147"/>
                </a:cubicBezTo>
                <a:close/>
                <a:moveTo>
                  <a:pt x="1664145" y="429636"/>
                </a:moveTo>
                <a:cubicBezTo>
                  <a:pt x="1678455" y="429636"/>
                  <a:pt x="1690070" y="441253"/>
                  <a:pt x="1690070" y="455561"/>
                </a:cubicBezTo>
                <a:cubicBezTo>
                  <a:pt x="1689968" y="469820"/>
                  <a:pt x="1678404" y="481316"/>
                  <a:pt x="1664145" y="481316"/>
                </a:cubicBezTo>
                <a:cubicBezTo>
                  <a:pt x="1649920" y="481316"/>
                  <a:pt x="1638391" y="469786"/>
                  <a:pt x="1638391" y="455561"/>
                </a:cubicBezTo>
                <a:cubicBezTo>
                  <a:pt x="1638391" y="455510"/>
                  <a:pt x="1638391" y="455442"/>
                  <a:pt x="1638391" y="455391"/>
                </a:cubicBezTo>
                <a:cubicBezTo>
                  <a:pt x="1638391" y="441167"/>
                  <a:pt x="1649920" y="429636"/>
                  <a:pt x="1664145" y="429636"/>
                </a:cubicBezTo>
                <a:close/>
                <a:moveTo>
                  <a:pt x="1724864" y="429295"/>
                </a:moveTo>
                <a:cubicBezTo>
                  <a:pt x="1739379" y="429295"/>
                  <a:pt x="1751130" y="441047"/>
                  <a:pt x="1751130" y="455561"/>
                </a:cubicBezTo>
                <a:cubicBezTo>
                  <a:pt x="1751130" y="455614"/>
                  <a:pt x="1751130" y="455681"/>
                  <a:pt x="1751130" y="455732"/>
                </a:cubicBezTo>
                <a:cubicBezTo>
                  <a:pt x="1751027" y="470144"/>
                  <a:pt x="1739276" y="481759"/>
                  <a:pt x="1724864" y="481657"/>
                </a:cubicBezTo>
                <a:cubicBezTo>
                  <a:pt x="1724745" y="481657"/>
                  <a:pt x="1724642" y="481657"/>
                  <a:pt x="1724523" y="481657"/>
                </a:cubicBezTo>
                <a:cubicBezTo>
                  <a:pt x="1710196" y="481555"/>
                  <a:pt x="1698666" y="469870"/>
                  <a:pt x="1698768" y="455561"/>
                </a:cubicBezTo>
                <a:cubicBezTo>
                  <a:pt x="1698768" y="455510"/>
                  <a:pt x="1698768" y="455442"/>
                  <a:pt x="1698768" y="455391"/>
                </a:cubicBezTo>
                <a:cubicBezTo>
                  <a:pt x="1698768" y="440979"/>
                  <a:pt x="1710452" y="429295"/>
                  <a:pt x="1724864" y="429295"/>
                </a:cubicBezTo>
                <a:close/>
                <a:moveTo>
                  <a:pt x="1786265" y="428954"/>
                </a:moveTo>
                <a:cubicBezTo>
                  <a:pt x="1800967" y="428954"/>
                  <a:pt x="1812872" y="440859"/>
                  <a:pt x="1812872" y="455562"/>
                </a:cubicBezTo>
                <a:cubicBezTo>
                  <a:pt x="1812872" y="455614"/>
                  <a:pt x="1812872" y="455681"/>
                  <a:pt x="1812872" y="455732"/>
                </a:cubicBezTo>
                <a:cubicBezTo>
                  <a:pt x="1812770" y="470332"/>
                  <a:pt x="1800865" y="482101"/>
                  <a:pt x="1786265" y="481998"/>
                </a:cubicBezTo>
                <a:cubicBezTo>
                  <a:pt x="1786146" y="481998"/>
                  <a:pt x="1786043" y="481998"/>
                  <a:pt x="1785924" y="481998"/>
                </a:cubicBezTo>
                <a:cubicBezTo>
                  <a:pt x="1771409" y="481896"/>
                  <a:pt x="1759726" y="470059"/>
                  <a:pt x="1759828" y="455562"/>
                </a:cubicBezTo>
                <a:cubicBezTo>
                  <a:pt x="1759828" y="455510"/>
                  <a:pt x="1759828" y="455442"/>
                  <a:pt x="1759828" y="455391"/>
                </a:cubicBezTo>
                <a:cubicBezTo>
                  <a:pt x="1759828" y="440792"/>
                  <a:pt x="1771665" y="428954"/>
                  <a:pt x="1786265" y="428954"/>
                </a:cubicBezTo>
                <a:close/>
                <a:moveTo>
                  <a:pt x="1848033" y="428820"/>
                </a:moveTo>
                <a:cubicBezTo>
                  <a:pt x="1862728" y="428820"/>
                  <a:pt x="1874640" y="440732"/>
                  <a:pt x="1874640" y="455427"/>
                </a:cubicBezTo>
                <a:cubicBezTo>
                  <a:pt x="1874640" y="470122"/>
                  <a:pt x="1862728" y="482034"/>
                  <a:pt x="1848033" y="482034"/>
                </a:cubicBezTo>
                <a:cubicBezTo>
                  <a:pt x="1833338" y="482034"/>
                  <a:pt x="1821426" y="470122"/>
                  <a:pt x="1821426" y="455427"/>
                </a:cubicBezTo>
                <a:cubicBezTo>
                  <a:pt x="1821426" y="440732"/>
                  <a:pt x="1833338" y="428820"/>
                  <a:pt x="1848033" y="428820"/>
                </a:cubicBezTo>
                <a:close/>
                <a:moveTo>
                  <a:pt x="1909068" y="428784"/>
                </a:moveTo>
                <a:cubicBezTo>
                  <a:pt x="1923855" y="428784"/>
                  <a:pt x="1935846" y="440774"/>
                  <a:pt x="1935846" y="455561"/>
                </a:cubicBezTo>
                <a:cubicBezTo>
                  <a:pt x="1935846" y="455612"/>
                  <a:pt x="1935846" y="455681"/>
                  <a:pt x="1935846" y="455732"/>
                </a:cubicBezTo>
                <a:cubicBezTo>
                  <a:pt x="1935744" y="470434"/>
                  <a:pt x="1923770" y="482271"/>
                  <a:pt x="1909068" y="482168"/>
                </a:cubicBezTo>
                <a:cubicBezTo>
                  <a:pt x="1894366" y="482168"/>
                  <a:pt x="1882461" y="470265"/>
                  <a:pt x="1882461" y="455561"/>
                </a:cubicBezTo>
                <a:cubicBezTo>
                  <a:pt x="1882461" y="455510"/>
                  <a:pt x="1882461" y="455442"/>
                  <a:pt x="1882461" y="455391"/>
                </a:cubicBezTo>
                <a:cubicBezTo>
                  <a:pt x="1882461" y="440689"/>
                  <a:pt x="1894366" y="428784"/>
                  <a:pt x="1909068" y="428784"/>
                </a:cubicBezTo>
                <a:close/>
                <a:moveTo>
                  <a:pt x="5995" y="388739"/>
                </a:moveTo>
                <a:cubicBezTo>
                  <a:pt x="8915" y="388739"/>
                  <a:pt x="11283" y="391105"/>
                  <a:pt x="11283" y="394025"/>
                </a:cubicBezTo>
                <a:cubicBezTo>
                  <a:pt x="11283" y="396946"/>
                  <a:pt x="8915" y="399314"/>
                  <a:pt x="5995" y="399314"/>
                </a:cubicBezTo>
                <a:cubicBezTo>
                  <a:pt x="3075" y="399314"/>
                  <a:pt x="708" y="396946"/>
                  <a:pt x="708" y="394025"/>
                </a:cubicBezTo>
                <a:cubicBezTo>
                  <a:pt x="708" y="391105"/>
                  <a:pt x="3075" y="388739"/>
                  <a:pt x="5995" y="388739"/>
                </a:cubicBezTo>
                <a:close/>
                <a:moveTo>
                  <a:pt x="67030" y="386997"/>
                </a:moveTo>
                <a:cubicBezTo>
                  <a:pt x="70987" y="386997"/>
                  <a:pt x="74193" y="390204"/>
                  <a:pt x="74193" y="394161"/>
                </a:cubicBezTo>
                <a:cubicBezTo>
                  <a:pt x="74193" y="398118"/>
                  <a:pt x="70987" y="401324"/>
                  <a:pt x="67030" y="401324"/>
                </a:cubicBezTo>
                <a:cubicBezTo>
                  <a:pt x="63073" y="401324"/>
                  <a:pt x="59867" y="398118"/>
                  <a:pt x="59867" y="394161"/>
                </a:cubicBezTo>
                <a:cubicBezTo>
                  <a:pt x="59867" y="390204"/>
                  <a:pt x="63073" y="386997"/>
                  <a:pt x="67030" y="386997"/>
                </a:cubicBezTo>
                <a:close/>
                <a:moveTo>
                  <a:pt x="129113" y="386144"/>
                </a:moveTo>
                <a:cubicBezTo>
                  <a:pt x="133548" y="386144"/>
                  <a:pt x="137129" y="389726"/>
                  <a:pt x="137129" y="394161"/>
                </a:cubicBezTo>
                <a:cubicBezTo>
                  <a:pt x="137129" y="398595"/>
                  <a:pt x="133548" y="402177"/>
                  <a:pt x="129113" y="402177"/>
                </a:cubicBezTo>
                <a:cubicBezTo>
                  <a:pt x="124678" y="402177"/>
                  <a:pt x="121097" y="398595"/>
                  <a:pt x="121097" y="394161"/>
                </a:cubicBezTo>
                <a:cubicBezTo>
                  <a:pt x="121097" y="389726"/>
                  <a:pt x="124678" y="386144"/>
                  <a:pt x="129113" y="386144"/>
                </a:cubicBezTo>
                <a:close/>
                <a:moveTo>
                  <a:pt x="189832" y="385291"/>
                </a:moveTo>
                <a:cubicBezTo>
                  <a:pt x="194727" y="385291"/>
                  <a:pt x="198701" y="389264"/>
                  <a:pt x="198701" y="394160"/>
                </a:cubicBezTo>
                <a:cubicBezTo>
                  <a:pt x="198701" y="399056"/>
                  <a:pt x="194727" y="403030"/>
                  <a:pt x="189832" y="403030"/>
                </a:cubicBezTo>
                <a:cubicBezTo>
                  <a:pt x="184971" y="402944"/>
                  <a:pt x="181049" y="399020"/>
                  <a:pt x="180964" y="394160"/>
                </a:cubicBezTo>
                <a:cubicBezTo>
                  <a:pt x="180964" y="389264"/>
                  <a:pt x="184938" y="385291"/>
                  <a:pt x="189832" y="385291"/>
                </a:cubicBezTo>
                <a:close/>
                <a:moveTo>
                  <a:pt x="251234" y="384439"/>
                </a:moveTo>
                <a:cubicBezTo>
                  <a:pt x="251353" y="384439"/>
                  <a:pt x="251455" y="384439"/>
                  <a:pt x="251574" y="384439"/>
                </a:cubicBezTo>
                <a:cubicBezTo>
                  <a:pt x="256845" y="384542"/>
                  <a:pt x="261058" y="388890"/>
                  <a:pt x="260956" y="394161"/>
                </a:cubicBezTo>
                <a:cubicBezTo>
                  <a:pt x="260956" y="399534"/>
                  <a:pt x="256606" y="403883"/>
                  <a:pt x="251234" y="403883"/>
                </a:cubicBezTo>
                <a:cubicBezTo>
                  <a:pt x="245895" y="403797"/>
                  <a:pt x="241597" y="399500"/>
                  <a:pt x="241512" y="394161"/>
                </a:cubicBezTo>
                <a:cubicBezTo>
                  <a:pt x="241512" y="388789"/>
                  <a:pt x="245861" y="384439"/>
                  <a:pt x="251234" y="384439"/>
                </a:cubicBezTo>
                <a:close/>
                <a:moveTo>
                  <a:pt x="313002" y="383452"/>
                </a:moveTo>
                <a:cubicBezTo>
                  <a:pt x="318842" y="383452"/>
                  <a:pt x="323576" y="388186"/>
                  <a:pt x="323576" y="394027"/>
                </a:cubicBezTo>
                <a:cubicBezTo>
                  <a:pt x="323576" y="399867"/>
                  <a:pt x="318842" y="404601"/>
                  <a:pt x="313002" y="404601"/>
                </a:cubicBezTo>
                <a:cubicBezTo>
                  <a:pt x="307161" y="404601"/>
                  <a:pt x="302427" y="399867"/>
                  <a:pt x="302427" y="394027"/>
                </a:cubicBezTo>
                <a:cubicBezTo>
                  <a:pt x="302427" y="388186"/>
                  <a:pt x="307161" y="383452"/>
                  <a:pt x="313002" y="383452"/>
                </a:cubicBezTo>
                <a:close/>
                <a:moveTo>
                  <a:pt x="436119" y="382732"/>
                </a:moveTo>
                <a:cubicBezTo>
                  <a:pt x="442805" y="382732"/>
                  <a:pt x="448229" y="388157"/>
                  <a:pt x="448229" y="394843"/>
                </a:cubicBezTo>
                <a:cubicBezTo>
                  <a:pt x="448229" y="401529"/>
                  <a:pt x="442805" y="406953"/>
                  <a:pt x="436119" y="406953"/>
                </a:cubicBezTo>
                <a:cubicBezTo>
                  <a:pt x="429433" y="406953"/>
                  <a:pt x="424010" y="401529"/>
                  <a:pt x="424010" y="394843"/>
                </a:cubicBezTo>
                <a:cubicBezTo>
                  <a:pt x="424010" y="388157"/>
                  <a:pt x="429433" y="382732"/>
                  <a:pt x="436119" y="382732"/>
                </a:cubicBezTo>
                <a:close/>
                <a:moveTo>
                  <a:pt x="374036" y="382732"/>
                </a:moveTo>
                <a:cubicBezTo>
                  <a:pt x="374156" y="382732"/>
                  <a:pt x="374258" y="382732"/>
                  <a:pt x="374377" y="382732"/>
                </a:cubicBezTo>
                <a:cubicBezTo>
                  <a:pt x="380501" y="382836"/>
                  <a:pt x="385396" y="387867"/>
                  <a:pt x="385293" y="393989"/>
                </a:cubicBezTo>
                <a:cubicBezTo>
                  <a:pt x="385293" y="400216"/>
                  <a:pt x="380245" y="405246"/>
                  <a:pt x="374036" y="405246"/>
                </a:cubicBezTo>
                <a:cubicBezTo>
                  <a:pt x="367862" y="405162"/>
                  <a:pt x="362864" y="400165"/>
                  <a:pt x="362780" y="393989"/>
                </a:cubicBezTo>
                <a:cubicBezTo>
                  <a:pt x="362780" y="387765"/>
                  <a:pt x="367811" y="382732"/>
                  <a:pt x="374036" y="382732"/>
                </a:cubicBezTo>
                <a:close/>
                <a:moveTo>
                  <a:pt x="496838" y="381197"/>
                </a:moveTo>
                <a:cubicBezTo>
                  <a:pt x="504002" y="381197"/>
                  <a:pt x="509801" y="386997"/>
                  <a:pt x="509801" y="394161"/>
                </a:cubicBezTo>
                <a:cubicBezTo>
                  <a:pt x="509801" y="401324"/>
                  <a:pt x="504002" y="407123"/>
                  <a:pt x="496838" y="407123"/>
                </a:cubicBezTo>
                <a:cubicBezTo>
                  <a:pt x="489675" y="407123"/>
                  <a:pt x="483876" y="401324"/>
                  <a:pt x="483876" y="394161"/>
                </a:cubicBezTo>
                <a:cubicBezTo>
                  <a:pt x="483876" y="386997"/>
                  <a:pt x="489675" y="381197"/>
                  <a:pt x="496838" y="381197"/>
                </a:cubicBezTo>
                <a:close/>
                <a:moveTo>
                  <a:pt x="558240" y="380516"/>
                </a:moveTo>
                <a:cubicBezTo>
                  <a:pt x="565778" y="380516"/>
                  <a:pt x="571884" y="386622"/>
                  <a:pt x="571884" y="394161"/>
                </a:cubicBezTo>
                <a:cubicBezTo>
                  <a:pt x="571884" y="401700"/>
                  <a:pt x="565778" y="407806"/>
                  <a:pt x="558240" y="407806"/>
                </a:cubicBezTo>
                <a:cubicBezTo>
                  <a:pt x="550701" y="407806"/>
                  <a:pt x="544595" y="401700"/>
                  <a:pt x="544595" y="394161"/>
                </a:cubicBezTo>
                <a:cubicBezTo>
                  <a:pt x="544595" y="386622"/>
                  <a:pt x="550701" y="380516"/>
                  <a:pt x="558240" y="380516"/>
                </a:cubicBezTo>
                <a:close/>
                <a:moveTo>
                  <a:pt x="619641" y="379662"/>
                </a:moveTo>
                <a:cubicBezTo>
                  <a:pt x="627640" y="379662"/>
                  <a:pt x="634138" y="386162"/>
                  <a:pt x="634138" y="394161"/>
                </a:cubicBezTo>
                <a:cubicBezTo>
                  <a:pt x="634138" y="402159"/>
                  <a:pt x="627640" y="408657"/>
                  <a:pt x="619641" y="408657"/>
                </a:cubicBezTo>
                <a:cubicBezTo>
                  <a:pt x="611642" y="408657"/>
                  <a:pt x="605144" y="402159"/>
                  <a:pt x="605144" y="394161"/>
                </a:cubicBezTo>
                <a:cubicBezTo>
                  <a:pt x="605144" y="386162"/>
                  <a:pt x="611642" y="379662"/>
                  <a:pt x="619641" y="379662"/>
                </a:cubicBezTo>
                <a:close/>
                <a:moveTo>
                  <a:pt x="681042" y="378810"/>
                </a:moveTo>
                <a:cubicBezTo>
                  <a:pt x="689519" y="378810"/>
                  <a:pt x="696393" y="385683"/>
                  <a:pt x="696393" y="394161"/>
                </a:cubicBezTo>
                <a:cubicBezTo>
                  <a:pt x="696393" y="394212"/>
                  <a:pt x="696393" y="394280"/>
                  <a:pt x="696393" y="394331"/>
                </a:cubicBezTo>
                <a:cubicBezTo>
                  <a:pt x="696290" y="402722"/>
                  <a:pt x="689433" y="409443"/>
                  <a:pt x="681042" y="409340"/>
                </a:cubicBezTo>
                <a:cubicBezTo>
                  <a:pt x="672634" y="409340"/>
                  <a:pt x="665777" y="402569"/>
                  <a:pt x="665692" y="394161"/>
                </a:cubicBezTo>
                <a:cubicBezTo>
                  <a:pt x="665692" y="385683"/>
                  <a:pt x="672565" y="378810"/>
                  <a:pt x="681042" y="378810"/>
                </a:cubicBezTo>
                <a:close/>
                <a:moveTo>
                  <a:pt x="743126" y="377958"/>
                </a:moveTo>
                <a:cubicBezTo>
                  <a:pt x="743825" y="377907"/>
                  <a:pt x="744542" y="377907"/>
                  <a:pt x="745241" y="377958"/>
                </a:cubicBezTo>
                <a:cubicBezTo>
                  <a:pt x="754076" y="378538"/>
                  <a:pt x="760762" y="386179"/>
                  <a:pt x="760182" y="395013"/>
                </a:cubicBezTo>
                <a:cubicBezTo>
                  <a:pt x="760182" y="395372"/>
                  <a:pt x="760165" y="395713"/>
                  <a:pt x="760147" y="396071"/>
                </a:cubicBezTo>
                <a:cubicBezTo>
                  <a:pt x="759585" y="404906"/>
                  <a:pt x="751961" y="411609"/>
                  <a:pt x="743126" y="411046"/>
                </a:cubicBezTo>
                <a:cubicBezTo>
                  <a:pt x="734427" y="410620"/>
                  <a:pt x="727434" y="403711"/>
                  <a:pt x="726923" y="395013"/>
                </a:cubicBezTo>
                <a:cubicBezTo>
                  <a:pt x="726906" y="385923"/>
                  <a:pt x="734035" y="378418"/>
                  <a:pt x="743126" y="377958"/>
                </a:cubicBezTo>
                <a:close/>
                <a:moveTo>
                  <a:pt x="803844" y="377275"/>
                </a:moveTo>
                <a:cubicBezTo>
                  <a:pt x="813259" y="377275"/>
                  <a:pt x="820900" y="384916"/>
                  <a:pt x="820900" y="394331"/>
                </a:cubicBezTo>
                <a:cubicBezTo>
                  <a:pt x="820900" y="403746"/>
                  <a:pt x="813259" y="411387"/>
                  <a:pt x="803844" y="411387"/>
                </a:cubicBezTo>
                <a:cubicBezTo>
                  <a:pt x="794430" y="411387"/>
                  <a:pt x="786789" y="403746"/>
                  <a:pt x="786789" y="394331"/>
                </a:cubicBezTo>
                <a:cubicBezTo>
                  <a:pt x="786789" y="384916"/>
                  <a:pt x="794430" y="377275"/>
                  <a:pt x="803844" y="377275"/>
                </a:cubicBezTo>
                <a:close/>
                <a:moveTo>
                  <a:pt x="865246" y="376422"/>
                </a:moveTo>
                <a:cubicBezTo>
                  <a:pt x="874661" y="376422"/>
                  <a:pt x="882302" y="384063"/>
                  <a:pt x="882302" y="393477"/>
                </a:cubicBezTo>
                <a:cubicBezTo>
                  <a:pt x="882302" y="402893"/>
                  <a:pt x="874661" y="410534"/>
                  <a:pt x="865246" y="410534"/>
                </a:cubicBezTo>
                <a:cubicBezTo>
                  <a:pt x="855832" y="410534"/>
                  <a:pt x="848191" y="402893"/>
                  <a:pt x="848191" y="393477"/>
                </a:cubicBezTo>
                <a:cubicBezTo>
                  <a:pt x="848191" y="384063"/>
                  <a:pt x="855832" y="376422"/>
                  <a:pt x="865246" y="376422"/>
                </a:cubicBezTo>
                <a:close/>
                <a:moveTo>
                  <a:pt x="926647" y="375740"/>
                </a:moveTo>
                <a:cubicBezTo>
                  <a:pt x="936829" y="375740"/>
                  <a:pt x="945067" y="383996"/>
                  <a:pt x="945067" y="394161"/>
                </a:cubicBezTo>
                <a:cubicBezTo>
                  <a:pt x="945067" y="394212"/>
                  <a:pt x="945067" y="394280"/>
                  <a:pt x="945067" y="394331"/>
                </a:cubicBezTo>
                <a:cubicBezTo>
                  <a:pt x="944965" y="404411"/>
                  <a:pt x="936727" y="412513"/>
                  <a:pt x="926647" y="412411"/>
                </a:cubicBezTo>
                <a:cubicBezTo>
                  <a:pt x="916533" y="412411"/>
                  <a:pt x="908329" y="404274"/>
                  <a:pt x="908227" y="394161"/>
                </a:cubicBezTo>
                <a:cubicBezTo>
                  <a:pt x="908227" y="383996"/>
                  <a:pt x="916482" y="375740"/>
                  <a:pt x="926647" y="375740"/>
                </a:cubicBezTo>
                <a:close/>
                <a:moveTo>
                  <a:pt x="988415" y="374753"/>
                </a:moveTo>
                <a:cubicBezTo>
                  <a:pt x="999059" y="374753"/>
                  <a:pt x="1007688" y="383382"/>
                  <a:pt x="1007688" y="394025"/>
                </a:cubicBezTo>
                <a:cubicBezTo>
                  <a:pt x="1007688" y="404670"/>
                  <a:pt x="999060" y="413299"/>
                  <a:pt x="988415" y="413299"/>
                </a:cubicBezTo>
                <a:cubicBezTo>
                  <a:pt x="977771" y="413299"/>
                  <a:pt x="969142" y="404670"/>
                  <a:pt x="969142" y="394025"/>
                </a:cubicBezTo>
                <a:cubicBezTo>
                  <a:pt x="969142" y="383382"/>
                  <a:pt x="977771" y="374753"/>
                  <a:pt x="988415" y="374753"/>
                </a:cubicBezTo>
                <a:close/>
                <a:moveTo>
                  <a:pt x="1050132" y="374205"/>
                </a:moveTo>
                <a:cubicBezTo>
                  <a:pt x="1061150" y="374205"/>
                  <a:pt x="1070088" y="383143"/>
                  <a:pt x="1070088" y="394161"/>
                </a:cubicBezTo>
                <a:cubicBezTo>
                  <a:pt x="1070088" y="394212"/>
                  <a:pt x="1070088" y="394280"/>
                  <a:pt x="1070088" y="394331"/>
                </a:cubicBezTo>
                <a:cubicBezTo>
                  <a:pt x="1069985" y="405264"/>
                  <a:pt x="1061065" y="414048"/>
                  <a:pt x="1050132" y="413946"/>
                </a:cubicBezTo>
                <a:cubicBezTo>
                  <a:pt x="1039182" y="413946"/>
                  <a:pt x="1030262" y="405111"/>
                  <a:pt x="1030177" y="394161"/>
                </a:cubicBezTo>
                <a:cubicBezTo>
                  <a:pt x="1030177" y="383143"/>
                  <a:pt x="1039114" y="374205"/>
                  <a:pt x="1050132" y="374205"/>
                </a:cubicBezTo>
                <a:close/>
                <a:moveTo>
                  <a:pt x="1110851" y="373352"/>
                </a:moveTo>
                <a:cubicBezTo>
                  <a:pt x="1110970" y="373352"/>
                  <a:pt x="1111073" y="373352"/>
                  <a:pt x="1111192" y="373352"/>
                </a:cubicBezTo>
                <a:cubicBezTo>
                  <a:pt x="1122585" y="373455"/>
                  <a:pt x="1131762" y="382767"/>
                  <a:pt x="1131659" y="394161"/>
                </a:cubicBezTo>
                <a:cubicBezTo>
                  <a:pt x="1131659" y="394212"/>
                  <a:pt x="1131659" y="394280"/>
                  <a:pt x="1131659" y="394331"/>
                </a:cubicBezTo>
                <a:cubicBezTo>
                  <a:pt x="1131556" y="405725"/>
                  <a:pt x="1122244" y="414901"/>
                  <a:pt x="1110851" y="414798"/>
                </a:cubicBezTo>
                <a:cubicBezTo>
                  <a:pt x="1099424" y="414798"/>
                  <a:pt x="1090128" y="405587"/>
                  <a:pt x="1090043" y="394161"/>
                </a:cubicBezTo>
                <a:cubicBezTo>
                  <a:pt x="1090043" y="382665"/>
                  <a:pt x="1099355" y="373352"/>
                  <a:pt x="1110851" y="373352"/>
                </a:cubicBezTo>
                <a:close/>
                <a:moveTo>
                  <a:pt x="1172252" y="372670"/>
                </a:moveTo>
                <a:cubicBezTo>
                  <a:pt x="1172371" y="372670"/>
                  <a:pt x="1172474" y="372670"/>
                  <a:pt x="1172593" y="372670"/>
                </a:cubicBezTo>
                <a:cubicBezTo>
                  <a:pt x="1184362" y="372773"/>
                  <a:pt x="1193845" y="382392"/>
                  <a:pt x="1193743" y="394161"/>
                </a:cubicBezTo>
                <a:cubicBezTo>
                  <a:pt x="1193743" y="394212"/>
                  <a:pt x="1193743" y="394280"/>
                  <a:pt x="1193743" y="394331"/>
                </a:cubicBezTo>
                <a:cubicBezTo>
                  <a:pt x="1193640" y="406100"/>
                  <a:pt x="1184021" y="415583"/>
                  <a:pt x="1172252" y="415481"/>
                </a:cubicBezTo>
                <a:cubicBezTo>
                  <a:pt x="1160449" y="415481"/>
                  <a:pt x="1150847" y="405962"/>
                  <a:pt x="1150762" y="394161"/>
                </a:cubicBezTo>
                <a:cubicBezTo>
                  <a:pt x="1150762" y="382290"/>
                  <a:pt x="1160381" y="372670"/>
                  <a:pt x="1172252" y="372670"/>
                </a:cubicBezTo>
                <a:close/>
                <a:moveTo>
                  <a:pt x="1233654" y="371988"/>
                </a:moveTo>
                <a:cubicBezTo>
                  <a:pt x="1245899" y="371988"/>
                  <a:pt x="1255826" y="381915"/>
                  <a:pt x="1255826" y="394161"/>
                </a:cubicBezTo>
                <a:cubicBezTo>
                  <a:pt x="1255741" y="406339"/>
                  <a:pt x="1245831" y="416163"/>
                  <a:pt x="1233654" y="416163"/>
                </a:cubicBezTo>
                <a:cubicBezTo>
                  <a:pt x="1221475" y="416163"/>
                  <a:pt x="1211583" y="406339"/>
                  <a:pt x="1211481" y="394161"/>
                </a:cubicBezTo>
                <a:cubicBezTo>
                  <a:pt x="1211481" y="381915"/>
                  <a:pt x="1221407" y="371988"/>
                  <a:pt x="1233654" y="371988"/>
                </a:cubicBezTo>
                <a:close/>
                <a:moveTo>
                  <a:pt x="1295422" y="371172"/>
                </a:moveTo>
                <a:cubicBezTo>
                  <a:pt x="1308044" y="371172"/>
                  <a:pt x="1318277" y="381406"/>
                  <a:pt x="1318277" y="394027"/>
                </a:cubicBezTo>
                <a:cubicBezTo>
                  <a:pt x="1318277" y="406649"/>
                  <a:pt x="1308044" y="416881"/>
                  <a:pt x="1295422" y="416881"/>
                </a:cubicBezTo>
                <a:cubicBezTo>
                  <a:pt x="1282800" y="416881"/>
                  <a:pt x="1272567" y="406649"/>
                  <a:pt x="1272567" y="394027"/>
                </a:cubicBezTo>
                <a:cubicBezTo>
                  <a:pt x="1272567" y="381406"/>
                  <a:pt x="1282800" y="371172"/>
                  <a:pt x="1295422" y="371172"/>
                </a:cubicBezTo>
                <a:close/>
                <a:moveTo>
                  <a:pt x="1357139" y="370453"/>
                </a:moveTo>
                <a:cubicBezTo>
                  <a:pt x="1370238" y="370453"/>
                  <a:pt x="1380847" y="381062"/>
                  <a:pt x="1380847" y="394161"/>
                </a:cubicBezTo>
                <a:cubicBezTo>
                  <a:pt x="1380847" y="394212"/>
                  <a:pt x="1380847" y="394281"/>
                  <a:pt x="1380847" y="394331"/>
                </a:cubicBezTo>
                <a:cubicBezTo>
                  <a:pt x="1380744" y="407327"/>
                  <a:pt x="1370135" y="417800"/>
                  <a:pt x="1357139" y="417698"/>
                </a:cubicBezTo>
                <a:cubicBezTo>
                  <a:pt x="1344142" y="417698"/>
                  <a:pt x="1333602" y="407158"/>
                  <a:pt x="1333602" y="394161"/>
                </a:cubicBezTo>
                <a:cubicBezTo>
                  <a:pt x="1333602" y="394110"/>
                  <a:pt x="1333602" y="394041"/>
                  <a:pt x="1333602" y="393991"/>
                </a:cubicBezTo>
                <a:cubicBezTo>
                  <a:pt x="1333602" y="380994"/>
                  <a:pt x="1344142" y="370453"/>
                  <a:pt x="1357139" y="370453"/>
                </a:cubicBezTo>
                <a:close/>
                <a:moveTo>
                  <a:pt x="1971151" y="370282"/>
                </a:moveTo>
                <a:cubicBezTo>
                  <a:pt x="1984335" y="370282"/>
                  <a:pt x="1995029" y="380977"/>
                  <a:pt x="1995029" y="394161"/>
                </a:cubicBezTo>
                <a:cubicBezTo>
                  <a:pt x="1994944" y="407276"/>
                  <a:pt x="1984267" y="417867"/>
                  <a:pt x="1971151" y="417867"/>
                </a:cubicBezTo>
                <a:cubicBezTo>
                  <a:pt x="1958035" y="417867"/>
                  <a:pt x="1947358" y="407276"/>
                  <a:pt x="1947273" y="394161"/>
                </a:cubicBezTo>
                <a:cubicBezTo>
                  <a:pt x="1947273" y="380977"/>
                  <a:pt x="1957966" y="370282"/>
                  <a:pt x="1971151" y="370282"/>
                </a:cubicBezTo>
                <a:close/>
                <a:moveTo>
                  <a:pt x="1417858" y="369771"/>
                </a:moveTo>
                <a:cubicBezTo>
                  <a:pt x="1431332" y="369771"/>
                  <a:pt x="1442247" y="380687"/>
                  <a:pt x="1442247" y="394161"/>
                </a:cubicBezTo>
                <a:cubicBezTo>
                  <a:pt x="1442145" y="407567"/>
                  <a:pt x="1431264" y="418381"/>
                  <a:pt x="1417858" y="418381"/>
                </a:cubicBezTo>
                <a:cubicBezTo>
                  <a:pt x="1404486" y="418381"/>
                  <a:pt x="1393639" y="407532"/>
                  <a:pt x="1393639" y="394161"/>
                </a:cubicBezTo>
                <a:cubicBezTo>
                  <a:pt x="1393639" y="394110"/>
                  <a:pt x="1393639" y="394041"/>
                  <a:pt x="1393639" y="393991"/>
                </a:cubicBezTo>
                <a:cubicBezTo>
                  <a:pt x="1393639" y="380619"/>
                  <a:pt x="1404486" y="369771"/>
                  <a:pt x="1417858" y="369771"/>
                </a:cubicBezTo>
                <a:close/>
                <a:moveTo>
                  <a:pt x="1479259" y="369259"/>
                </a:moveTo>
                <a:cubicBezTo>
                  <a:pt x="1493006" y="369259"/>
                  <a:pt x="1504160" y="380414"/>
                  <a:pt x="1504160" y="394161"/>
                </a:cubicBezTo>
                <a:cubicBezTo>
                  <a:pt x="1504160" y="394212"/>
                  <a:pt x="1504160" y="394281"/>
                  <a:pt x="1504160" y="394331"/>
                </a:cubicBezTo>
                <a:cubicBezTo>
                  <a:pt x="1504058" y="407993"/>
                  <a:pt x="1492921" y="418994"/>
                  <a:pt x="1479259" y="418891"/>
                </a:cubicBezTo>
                <a:cubicBezTo>
                  <a:pt x="1465597" y="418891"/>
                  <a:pt x="1454528" y="407823"/>
                  <a:pt x="1454528" y="394161"/>
                </a:cubicBezTo>
                <a:cubicBezTo>
                  <a:pt x="1454528" y="394110"/>
                  <a:pt x="1454528" y="394041"/>
                  <a:pt x="1454528" y="393991"/>
                </a:cubicBezTo>
                <a:cubicBezTo>
                  <a:pt x="1454528" y="380329"/>
                  <a:pt x="1465597" y="369259"/>
                  <a:pt x="1479259" y="369259"/>
                </a:cubicBezTo>
                <a:close/>
                <a:moveTo>
                  <a:pt x="1540660" y="368577"/>
                </a:moveTo>
                <a:cubicBezTo>
                  <a:pt x="1554783" y="368577"/>
                  <a:pt x="1566244" y="380039"/>
                  <a:pt x="1566244" y="394161"/>
                </a:cubicBezTo>
                <a:cubicBezTo>
                  <a:pt x="1566159" y="408233"/>
                  <a:pt x="1554731" y="419575"/>
                  <a:pt x="1540660" y="419575"/>
                </a:cubicBezTo>
                <a:cubicBezTo>
                  <a:pt x="1526623" y="419575"/>
                  <a:pt x="1515247" y="408198"/>
                  <a:pt x="1515247" y="394161"/>
                </a:cubicBezTo>
                <a:cubicBezTo>
                  <a:pt x="1515247" y="380090"/>
                  <a:pt x="1526589" y="368663"/>
                  <a:pt x="1540660" y="368577"/>
                </a:cubicBezTo>
                <a:close/>
                <a:moveTo>
                  <a:pt x="1602428" y="367931"/>
                </a:moveTo>
                <a:cubicBezTo>
                  <a:pt x="1616840" y="367931"/>
                  <a:pt x="1628523" y="379614"/>
                  <a:pt x="1628523" y="394027"/>
                </a:cubicBezTo>
                <a:cubicBezTo>
                  <a:pt x="1628523" y="408439"/>
                  <a:pt x="1616840" y="420121"/>
                  <a:pt x="1602428" y="420121"/>
                </a:cubicBezTo>
                <a:cubicBezTo>
                  <a:pt x="1588015" y="420121"/>
                  <a:pt x="1576332" y="408439"/>
                  <a:pt x="1576332" y="394027"/>
                </a:cubicBezTo>
                <a:cubicBezTo>
                  <a:pt x="1576332" y="379614"/>
                  <a:pt x="1588015" y="367931"/>
                  <a:pt x="1602428" y="367931"/>
                </a:cubicBezTo>
                <a:close/>
                <a:moveTo>
                  <a:pt x="1664145" y="367553"/>
                </a:moveTo>
                <a:cubicBezTo>
                  <a:pt x="1678847" y="367553"/>
                  <a:pt x="1690752" y="379457"/>
                  <a:pt x="1690752" y="394161"/>
                </a:cubicBezTo>
                <a:cubicBezTo>
                  <a:pt x="1690752" y="394212"/>
                  <a:pt x="1690752" y="394280"/>
                  <a:pt x="1690752" y="394331"/>
                </a:cubicBezTo>
                <a:cubicBezTo>
                  <a:pt x="1690649" y="408931"/>
                  <a:pt x="1678744" y="420699"/>
                  <a:pt x="1664145" y="420597"/>
                </a:cubicBezTo>
                <a:cubicBezTo>
                  <a:pt x="1664025" y="420597"/>
                  <a:pt x="1663923" y="420597"/>
                  <a:pt x="1663804" y="420597"/>
                </a:cubicBezTo>
                <a:cubicBezTo>
                  <a:pt x="1649289" y="420494"/>
                  <a:pt x="1637606" y="408675"/>
                  <a:pt x="1637708" y="394161"/>
                </a:cubicBezTo>
                <a:cubicBezTo>
                  <a:pt x="1637708" y="394109"/>
                  <a:pt x="1637708" y="394041"/>
                  <a:pt x="1637708" y="393989"/>
                </a:cubicBezTo>
                <a:cubicBezTo>
                  <a:pt x="1637708" y="379390"/>
                  <a:pt x="1649545" y="367553"/>
                  <a:pt x="1664145" y="367553"/>
                </a:cubicBezTo>
                <a:close/>
                <a:moveTo>
                  <a:pt x="1724863" y="367212"/>
                </a:moveTo>
                <a:cubicBezTo>
                  <a:pt x="1739754" y="367212"/>
                  <a:pt x="1751812" y="379271"/>
                  <a:pt x="1751812" y="394161"/>
                </a:cubicBezTo>
                <a:cubicBezTo>
                  <a:pt x="1751812" y="394212"/>
                  <a:pt x="1751812" y="394280"/>
                  <a:pt x="1751812" y="394331"/>
                </a:cubicBezTo>
                <a:cubicBezTo>
                  <a:pt x="1751710" y="409119"/>
                  <a:pt x="1739651" y="421041"/>
                  <a:pt x="1724863" y="420939"/>
                </a:cubicBezTo>
                <a:cubicBezTo>
                  <a:pt x="1710076" y="420939"/>
                  <a:pt x="1698086" y="408948"/>
                  <a:pt x="1698086" y="394161"/>
                </a:cubicBezTo>
                <a:cubicBezTo>
                  <a:pt x="1698086" y="394110"/>
                  <a:pt x="1698086" y="394041"/>
                  <a:pt x="1698086" y="393989"/>
                </a:cubicBezTo>
                <a:cubicBezTo>
                  <a:pt x="1698086" y="379203"/>
                  <a:pt x="1710076" y="367212"/>
                  <a:pt x="1724863" y="367212"/>
                </a:cubicBezTo>
                <a:close/>
                <a:moveTo>
                  <a:pt x="1786265" y="366870"/>
                </a:moveTo>
                <a:cubicBezTo>
                  <a:pt x="1801343" y="366870"/>
                  <a:pt x="1813555" y="379084"/>
                  <a:pt x="1813555" y="394161"/>
                </a:cubicBezTo>
                <a:cubicBezTo>
                  <a:pt x="1813470" y="409169"/>
                  <a:pt x="1801275" y="421279"/>
                  <a:pt x="1786265" y="421279"/>
                </a:cubicBezTo>
                <a:cubicBezTo>
                  <a:pt x="1771290" y="421279"/>
                  <a:pt x="1759147" y="409136"/>
                  <a:pt x="1759147" y="394161"/>
                </a:cubicBezTo>
                <a:cubicBezTo>
                  <a:pt x="1759147" y="394110"/>
                  <a:pt x="1759147" y="394041"/>
                  <a:pt x="1759147" y="393989"/>
                </a:cubicBezTo>
                <a:cubicBezTo>
                  <a:pt x="1759147" y="379015"/>
                  <a:pt x="1771290" y="366870"/>
                  <a:pt x="1786265" y="366870"/>
                </a:cubicBezTo>
                <a:close/>
                <a:moveTo>
                  <a:pt x="1847666" y="366700"/>
                </a:moveTo>
                <a:cubicBezTo>
                  <a:pt x="1862828" y="366700"/>
                  <a:pt x="1875126" y="378998"/>
                  <a:pt x="1875126" y="394160"/>
                </a:cubicBezTo>
                <a:cubicBezTo>
                  <a:pt x="1875041" y="409255"/>
                  <a:pt x="1862760" y="421449"/>
                  <a:pt x="1847666" y="421449"/>
                </a:cubicBezTo>
                <a:cubicBezTo>
                  <a:pt x="1832589" y="421449"/>
                  <a:pt x="1820377" y="409238"/>
                  <a:pt x="1820377" y="394160"/>
                </a:cubicBezTo>
                <a:cubicBezTo>
                  <a:pt x="1820377" y="379066"/>
                  <a:pt x="1832571" y="366786"/>
                  <a:pt x="1847666" y="366700"/>
                </a:cubicBezTo>
                <a:close/>
                <a:moveTo>
                  <a:pt x="1909067" y="366529"/>
                </a:moveTo>
                <a:cubicBezTo>
                  <a:pt x="1909187" y="366529"/>
                  <a:pt x="1909289" y="366529"/>
                  <a:pt x="1909409" y="366529"/>
                </a:cubicBezTo>
                <a:cubicBezTo>
                  <a:pt x="1924572" y="366633"/>
                  <a:pt x="1936800" y="378998"/>
                  <a:pt x="1936698" y="394161"/>
                </a:cubicBezTo>
                <a:cubicBezTo>
                  <a:pt x="1936698" y="394212"/>
                  <a:pt x="1936698" y="394280"/>
                  <a:pt x="1936698" y="394331"/>
                </a:cubicBezTo>
                <a:cubicBezTo>
                  <a:pt x="1936596" y="409493"/>
                  <a:pt x="1924230" y="421723"/>
                  <a:pt x="1909067" y="421621"/>
                </a:cubicBezTo>
                <a:cubicBezTo>
                  <a:pt x="1893905" y="421621"/>
                  <a:pt x="1881608" y="409324"/>
                  <a:pt x="1881608" y="394161"/>
                </a:cubicBezTo>
                <a:cubicBezTo>
                  <a:pt x="1881608" y="394110"/>
                  <a:pt x="1881608" y="394041"/>
                  <a:pt x="1881608" y="393989"/>
                </a:cubicBezTo>
                <a:cubicBezTo>
                  <a:pt x="1881608" y="378828"/>
                  <a:pt x="1893905" y="366529"/>
                  <a:pt x="1909067" y="366529"/>
                </a:cubicBezTo>
                <a:close/>
                <a:moveTo>
                  <a:pt x="5629" y="327472"/>
                </a:moveTo>
                <a:cubicBezTo>
                  <a:pt x="8545" y="327472"/>
                  <a:pt x="10916" y="329843"/>
                  <a:pt x="10916" y="332760"/>
                </a:cubicBezTo>
                <a:cubicBezTo>
                  <a:pt x="10916" y="335676"/>
                  <a:pt x="8545" y="338047"/>
                  <a:pt x="5629" y="338047"/>
                </a:cubicBezTo>
                <a:cubicBezTo>
                  <a:pt x="2712" y="338047"/>
                  <a:pt x="342" y="335676"/>
                  <a:pt x="342" y="332760"/>
                </a:cubicBezTo>
                <a:cubicBezTo>
                  <a:pt x="342" y="329843"/>
                  <a:pt x="2712" y="327472"/>
                  <a:pt x="5629" y="327472"/>
                </a:cubicBezTo>
                <a:close/>
                <a:moveTo>
                  <a:pt x="67029" y="325425"/>
                </a:moveTo>
                <a:cubicBezTo>
                  <a:pt x="71072" y="325425"/>
                  <a:pt x="74364" y="328717"/>
                  <a:pt x="74364" y="332759"/>
                </a:cubicBezTo>
                <a:cubicBezTo>
                  <a:pt x="74364" y="336802"/>
                  <a:pt x="71072" y="340093"/>
                  <a:pt x="67029" y="340093"/>
                </a:cubicBezTo>
                <a:cubicBezTo>
                  <a:pt x="63022" y="340008"/>
                  <a:pt x="59781" y="336768"/>
                  <a:pt x="59696" y="332759"/>
                </a:cubicBezTo>
                <a:cubicBezTo>
                  <a:pt x="59696" y="328717"/>
                  <a:pt x="62971" y="325425"/>
                  <a:pt x="67029" y="325425"/>
                </a:cubicBezTo>
                <a:close/>
                <a:moveTo>
                  <a:pt x="129114" y="324572"/>
                </a:moveTo>
                <a:cubicBezTo>
                  <a:pt x="129233" y="324572"/>
                  <a:pt x="129335" y="324572"/>
                  <a:pt x="129455" y="324572"/>
                </a:cubicBezTo>
                <a:cubicBezTo>
                  <a:pt x="133889" y="324675"/>
                  <a:pt x="137403" y="328325"/>
                  <a:pt x="137301" y="332759"/>
                </a:cubicBezTo>
                <a:cubicBezTo>
                  <a:pt x="137301" y="337279"/>
                  <a:pt x="133634" y="340946"/>
                  <a:pt x="129114" y="340946"/>
                </a:cubicBezTo>
                <a:cubicBezTo>
                  <a:pt x="124628" y="340861"/>
                  <a:pt x="121012" y="337245"/>
                  <a:pt x="120927" y="332759"/>
                </a:cubicBezTo>
                <a:cubicBezTo>
                  <a:pt x="120927" y="328240"/>
                  <a:pt x="124594" y="324572"/>
                  <a:pt x="129114" y="324572"/>
                </a:cubicBezTo>
                <a:close/>
                <a:moveTo>
                  <a:pt x="189832" y="323720"/>
                </a:moveTo>
                <a:cubicBezTo>
                  <a:pt x="189951" y="323720"/>
                  <a:pt x="190054" y="323720"/>
                  <a:pt x="190173" y="323720"/>
                </a:cubicBezTo>
                <a:cubicBezTo>
                  <a:pt x="195068" y="323823"/>
                  <a:pt x="198974" y="327865"/>
                  <a:pt x="198872" y="332760"/>
                </a:cubicBezTo>
                <a:cubicBezTo>
                  <a:pt x="198872" y="337757"/>
                  <a:pt x="194830" y="341800"/>
                  <a:pt x="189832" y="341800"/>
                </a:cubicBezTo>
                <a:cubicBezTo>
                  <a:pt x="184835" y="341800"/>
                  <a:pt x="180793" y="337757"/>
                  <a:pt x="180793" y="332760"/>
                </a:cubicBezTo>
                <a:cubicBezTo>
                  <a:pt x="180793" y="327763"/>
                  <a:pt x="184835" y="323720"/>
                  <a:pt x="189832" y="323720"/>
                </a:cubicBezTo>
                <a:close/>
                <a:moveTo>
                  <a:pt x="251233" y="322868"/>
                </a:moveTo>
                <a:cubicBezTo>
                  <a:pt x="256691" y="322868"/>
                  <a:pt x="261125" y="327303"/>
                  <a:pt x="261125" y="332760"/>
                </a:cubicBezTo>
                <a:cubicBezTo>
                  <a:pt x="261125" y="338218"/>
                  <a:pt x="256691" y="342652"/>
                  <a:pt x="251233" y="342652"/>
                </a:cubicBezTo>
                <a:cubicBezTo>
                  <a:pt x="245775" y="342652"/>
                  <a:pt x="241341" y="338218"/>
                  <a:pt x="241341" y="332760"/>
                </a:cubicBezTo>
                <a:cubicBezTo>
                  <a:pt x="241341" y="327303"/>
                  <a:pt x="245775" y="322868"/>
                  <a:pt x="251233" y="322868"/>
                </a:cubicBezTo>
                <a:close/>
                <a:moveTo>
                  <a:pt x="312635" y="322185"/>
                </a:moveTo>
                <a:cubicBezTo>
                  <a:pt x="318468" y="322185"/>
                  <a:pt x="323210" y="326927"/>
                  <a:pt x="323210" y="332760"/>
                </a:cubicBezTo>
                <a:cubicBezTo>
                  <a:pt x="323210" y="338593"/>
                  <a:pt x="318468" y="343335"/>
                  <a:pt x="312635" y="343335"/>
                </a:cubicBezTo>
                <a:cubicBezTo>
                  <a:pt x="306802" y="343335"/>
                  <a:pt x="302061" y="338593"/>
                  <a:pt x="302061" y="332760"/>
                </a:cubicBezTo>
                <a:cubicBezTo>
                  <a:pt x="302061" y="326927"/>
                  <a:pt x="306802" y="322185"/>
                  <a:pt x="312635" y="322185"/>
                </a:cubicBezTo>
                <a:close/>
                <a:moveTo>
                  <a:pt x="374036" y="321331"/>
                </a:moveTo>
                <a:cubicBezTo>
                  <a:pt x="380347" y="321331"/>
                  <a:pt x="385463" y="326449"/>
                  <a:pt x="385463" y="332760"/>
                </a:cubicBezTo>
                <a:cubicBezTo>
                  <a:pt x="385463" y="339071"/>
                  <a:pt x="380347" y="344188"/>
                  <a:pt x="374036" y="344188"/>
                </a:cubicBezTo>
                <a:cubicBezTo>
                  <a:pt x="367725" y="344188"/>
                  <a:pt x="362609" y="339071"/>
                  <a:pt x="362609" y="332760"/>
                </a:cubicBezTo>
                <a:cubicBezTo>
                  <a:pt x="362609" y="326449"/>
                  <a:pt x="367725" y="321331"/>
                  <a:pt x="374036" y="321331"/>
                </a:cubicBezTo>
                <a:close/>
                <a:moveTo>
                  <a:pt x="436120" y="320479"/>
                </a:moveTo>
                <a:cubicBezTo>
                  <a:pt x="442908" y="320479"/>
                  <a:pt x="448400" y="325971"/>
                  <a:pt x="448400" y="332760"/>
                </a:cubicBezTo>
                <a:cubicBezTo>
                  <a:pt x="448400" y="339548"/>
                  <a:pt x="442908" y="345040"/>
                  <a:pt x="436120" y="345040"/>
                </a:cubicBezTo>
                <a:cubicBezTo>
                  <a:pt x="429383" y="344955"/>
                  <a:pt x="423925" y="339497"/>
                  <a:pt x="423840" y="332760"/>
                </a:cubicBezTo>
                <a:cubicBezTo>
                  <a:pt x="423840" y="325971"/>
                  <a:pt x="429331" y="320479"/>
                  <a:pt x="436120" y="320479"/>
                </a:cubicBezTo>
                <a:close/>
                <a:moveTo>
                  <a:pt x="496838" y="319626"/>
                </a:moveTo>
                <a:cubicBezTo>
                  <a:pt x="496958" y="319626"/>
                  <a:pt x="497060" y="319626"/>
                  <a:pt x="497179" y="319626"/>
                </a:cubicBezTo>
                <a:cubicBezTo>
                  <a:pt x="504343" y="319730"/>
                  <a:pt x="510074" y="325596"/>
                  <a:pt x="509971" y="332759"/>
                </a:cubicBezTo>
                <a:cubicBezTo>
                  <a:pt x="509971" y="340008"/>
                  <a:pt x="504087" y="345892"/>
                  <a:pt x="496838" y="345892"/>
                </a:cubicBezTo>
                <a:cubicBezTo>
                  <a:pt x="489624" y="345807"/>
                  <a:pt x="483791" y="339974"/>
                  <a:pt x="483706" y="332759"/>
                </a:cubicBezTo>
                <a:cubicBezTo>
                  <a:pt x="483706" y="325511"/>
                  <a:pt x="489590" y="319626"/>
                  <a:pt x="496838" y="319626"/>
                </a:cubicBezTo>
                <a:close/>
                <a:moveTo>
                  <a:pt x="558240" y="318772"/>
                </a:moveTo>
                <a:cubicBezTo>
                  <a:pt x="565966" y="318772"/>
                  <a:pt x="572226" y="325033"/>
                  <a:pt x="572226" y="332759"/>
                </a:cubicBezTo>
                <a:cubicBezTo>
                  <a:pt x="572226" y="340486"/>
                  <a:pt x="565966" y="346745"/>
                  <a:pt x="558240" y="346745"/>
                </a:cubicBezTo>
                <a:cubicBezTo>
                  <a:pt x="550513" y="346745"/>
                  <a:pt x="544254" y="340486"/>
                  <a:pt x="544254" y="332759"/>
                </a:cubicBezTo>
                <a:cubicBezTo>
                  <a:pt x="544254" y="325033"/>
                  <a:pt x="550513" y="318772"/>
                  <a:pt x="558240" y="318772"/>
                </a:cubicBezTo>
                <a:close/>
                <a:moveTo>
                  <a:pt x="620007" y="317957"/>
                </a:moveTo>
                <a:cubicBezTo>
                  <a:pt x="628108" y="317957"/>
                  <a:pt x="634675" y="324524"/>
                  <a:pt x="634675" y="332625"/>
                </a:cubicBezTo>
                <a:cubicBezTo>
                  <a:pt x="634675" y="340726"/>
                  <a:pt x="628108" y="347293"/>
                  <a:pt x="620007" y="347293"/>
                </a:cubicBezTo>
                <a:cubicBezTo>
                  <a:pt x="611906" y="347293"/>
                  <a:pt x="605339" y="340726"/>
                  <a:pt x="605339" y="332625"/>
                </a:cubicBezTo>
                <a:cubicBezTo>
                  <a:pt x="605339" y="324524"/>
                  <a:pt x="611906" y="317957"/>
                  <a:pt x="620007" y="317957"/>
                </a:cubicBezTo>
                <a:close/>
                <a:moveTo>
                  <a:pt x="681042" y="317238"/>
                </a:moveTo>
                <a:cubicBezTo>
                  <a:pt x="689621" y="317238"/>
                  <a:pt x="696563" y="324180"/>
                  <a:pt x="696563" y="332759"/>
                </a:cubicBezTo>
                <a:cubicBezTo>
                  <a:pt x="696563" y="332810"/>
                  <a:pt x="696563" y="332879"/>
                  <a:pt x="696563" y="332930"/>
                </a:cubicBezTo>
                <a:cubicBezTo>
                  <a:pt x="696461" y="341407"/>
                  <a:pt x="689519" y="348212"/>
                  <a:pt x="681042" y="348110"/>
                </a:cubicBezTo>
                <a:cubicBezTo>
                  <a:pt x="680991" y="348110"/>
                  <a:pt x="680923" y="348110"/>
                  <a:pt x="680872" y="348110"/>
                </a:cubicBezTo>
                <a:cubicBezTo>
                  <a:pt x="672395" y="348110"/>
                  <a:pt x="665522" y="341236"/>
                  <a:pt x="665522" y="332759"/>
                </a:cubicBezTo>
                <a:cubicBezTo>
                  <a:pt x="665522" y="324180"/>
                  <a:pt x="672463" y="317238"/>
                  <a:pt x="681042" y="317238"/>
                </a:cubicBezTo>
                <a:close/>
                <a:moveTo>
                  <a:pt x="743125" y="316386"/>
                </a:moveTo>
                <a:cubicBezTo>
                  <a:pt x="752540" y="316386"/>
                  <a:pt x="760181" y="324026"/>
                  <a:pt x="760181" y="333442"/>
                </a:cubicBezTo>
                <a:cubicBezTo>
                  <a:pt x="760181" y="342857"/>
                  <a:pt x="752540" y="350498"/>
                  <a:pt x="743125" y="350498"/>
                </a:cubicBezTo>
                <a:cubicBezTo>
                  <a:pt x="733711" y="350498"/>
                  <a:pt x="726070" y="342857"/>
                  <a:pt x="726070" y="333442"/>
                </a:cubicBezTo>
                <a:cubicBezTo>
                  <a:pt x="726070" y="324026"/>
                  <a:pt x="733711" y="316386"/>
                  <a:pt x="743125" y="316386"/>
                </a:cubicBezTo>
                <a:close/>
                <a:moveTo>
                  <a:pt x="803844" y="315533"/>
                </a:moveTo>
                <a:cubicBezTo>
                  <a:pt x="813259" y="315533"/>
                  <a:pt x="820900" y="323175"/>
                  <a:pt x="820900" y="332589"/>
                </a:cubicBezTo>
                <a:cubicBezTo>
                  <a:pt x="820900" y="342003"/>
                  <a:pt x="813259" y="349645"/>
                  <a:pt x="803844" y="349645"/>
                </a:cubicBezTo>
                <a:cubicBezTo>
                  <a:pt x="794430" y="349645"/>
                  <a:pt x="786789" y="342003"/>
                  <a:pt x="786789" y="332589"/>
                </a:cubicBezTo>
                <a:cubicBezTo>
                  <a:pt x="786789" y="323175"/>
                  <a:pt x="794430" y="315533"/>
                  <a:pt x="803844" y="315533"/>
                </a:cubicBezTo>
                <a:close/>
                <a:moveTo>
                  <a:pt x="865247" y="314510"/>
                </a:moveTo>
                <a:cubicBezTo>
                  <a:pt x="874662" y="314510"/>
                  <a:pt x="882303" y="322151"/>
                  <a:pt x="882303" y="331566"/>
                </a:cubicBezTo>
                <a:cubicBezTo>
                  <a:pt x="882303" y="340981"/>
                  <a:pt x="874662" y="348622"/>
                  <a:pt x="865247" y="348622"/>
                </a:cubicBezTo>
                <a:cubicBezTo>
                  <a:pt x="864957" y="348639"/>
                  <a:pt x="864667" y="348639"/>
                  <a:pt x="864377" y="348639"/>
                </a:cubicBezTo>
                <a:cubicBezTo>
                  <a:pt x="854945" y="348639"/>
                  <a:pt x="847321" y="340981"/>
                  <a:pt x="847338" y="331566"/>
                </a:cubicBezTo>
                <a:cubicBezTo>
                  <a:pt x="847338" y="331276"/>
                  <a:pt x="847338" y="330986"/>
                  <a:pt x="847355" y="330696"/>
                </a:cubicBezTo>
                <a:cubicBezTo>
                  <a:pt x="847833" y="321281"/>
                  <a:pt x="855832" y="314032"/>
                  <a:pt x="865247" y="314510"/>
                </a:cubicBezTo>
                <a:close/>
                <a:moveTo>
                  <a:pt x="927014" y="313864"/>
                </a:moveTo>
                <a:cubicBezTo>
                  <a:pt x="937375" y="313864"/>
                  <a:pt x="945775" y="322265"/>
                  <a:pt x="945775" y="332626"/>
                </a:cubicBezTo>
                <a:cubicBezTo>
                  <a:pt x="945775" y="342987"/>
                  <a:pt x="937375" y="351387"/>
                  <a:pt x="927014" y="351387"/>
                </a:cubicBezTo>
                <a:cubicBezTo>
                  <a:pt x="916652" y="351387"/>
                  <a:pt x="908252" y="342987"/>
                  <a:pt x="908252" y="332626"/>
                </a:cubicBezTo>
                <a:cubicBezTo>
                  <a:pt x="908252" y="322265"/>
                  <a:pt x="916652" y="313864"/>
                  <a:pt x="927014" y="313864"/>
                </a:cubicBezTo>
                <a:close/>
                <a:moveTo>
                  <a:pt x="988048" y="313315"/>
                </a:moveTo>
                <a:cubicBezTo>
                  <a:pt x="998793" y="313315"/>
                  <a:pt x="1007492" y="322014"/>
                  <a:pt x="1007492" y="332759"/>
                </a:cubicBezTo>
                <a:cubicBezTo>
                  <a:pt x="1007492" y="332810"/>
                  <a:pt x="1007492" y="332879"/>
                  <a:pt x="1007492" y="332930"/>
                </a:cubicBezTo>
                <a:cubicBezTo>
                  <a:pt x="1007389" y="343573"/>
                  <a:pt x="998691" y="352135"/>
                  <a:pt x="988048" y="352032"/>
                </a:cubicBezTo>
                <a:cubicBezTo>
                  <a:pt x="987997" y="352032"/>
                  <a:pt x="987929" y="352032"/>
                  <a:pt x="987878" y="352032"/>
                </a:cubicBezTo>
                <a:cubicBezTo>
                  <a:pt x="977235" y="352032"/>
                  <a:pt x="968605" y="343402"/>
                  <a:pt x="968605" y="332759"/>
                </a:cubicBezTo>
                <a:cubicBezTo>
                  <a:pt x="968605" y="322014"/>
                  <a:pt x="977303" y="313315"/>
                  <a:pt x="988048" y="313315"/>
                </a:cubicBezTo>
                <a:close/>
                <a:moveTo>
                  <a:pt x="1050132" y="312462"/>
                </a:moveTo>
                <a:cubicBezTo>
                  <a:pt x="1061338" y="312462"/>
                  <a:pt x="1070429" y="321554"/>
                  <a:pt x="1070429" y="332760"/>
                </a:cubicBezTo>
                <a:cubicBezTo>
                  <a:pt x="1070429" y="332811"/>
                  <a:pt x="1070429" y="332879"/>
                  <a:pt x="1070429" y="332931"/>
                </a:cubicBezTo>
                <a:cubicBezTo>
                  <a:pt x="1070326" y="344051"/>
                  <a:pt x="1061253" y="352988"/>
                  <a:pt x="1050132" y="352886"/>
                </a:cubicBezTo>
                <a:cubicBezTo>
                  <a:pt x="1038994" y="352886"/>
                  <a:pt x="1029921" y="343898"/>
                  <a:pt x="1029836" y="332760"/>
                </a:cubicBezTo>
                <a:cubicBezTo>
                  <a:pt x="1029836" y="321554"/>
                  <a:pt x="1038926" y="312462"/>
                  <a:pt x="1050132" y="312462"/>
                </a:cubicBezTo>
                <a:close/>
                <a:moveTo>
                  <a:pt x="1110851" y="311610"/>
                </a:moveTo>
                <a:cubicBezTo>
                  <a:pt x="1110970" y="311610"/>
                  <a:pt x="1111072" y="311610"/>
                  <a:pt x="1111192" y="311610"/>
                </a:cubicBezTo>
                <a:cubicBezTo>
                  <a:pt x="1122773" y="311713"/>
                  <a:pt x="1132102" y="321178"/>
                  <a:pt x="1132000" y="332760"/>
                </a:cubicBezTo>
                <a:cubicBezTo>
                  <a:pt x="1132000" y="332811"/>
                  <a:pt x="1132000" y="332879"/>
                  <a:pt x="1132000" y="332930"/>
                </a:cubicBezTo>
                <a:cubicBezTo>
                  <a:pt x="1131898" y="344511"/>
                  <a:pt x="1122432" y="353841"/>
                  <a:pt x="1110851" y="353739"/>
                </a:cubicBezTo>
                <a:cubicBezTo>
                  <a:pt x="1099236" y="353739"/>
                  <a:pt x="1089804" y="344376"/>
                  <a:pt x="1089702" y="332760"/>
                </a:cubicBezTo>
                <a:cubicBezTo>
                  <a:pt x="1089702" y="321076"/>
                  <a:pt x="1099167" y="311610"/>
                  <a:pt x="1110851" y="311610"/>
                </a:cubicBezTo>
                <a:close/>
                <a:moveTo>
                  <a:pt x="1172252" y="310928"/>
                </a:moveTo>
                <a:cubicBezTo>
                  <a:pt x="1184311" y="310928"/>
                  <a:pt x="1194084" y="320701"/>
                  <a:pt x="1194084" y="332760"/>
                </a:cubicBezTo>
                <a:cubicBezTo>
                  <a:pt x="1194084" y="332811"/>
                  <a:pt x="1194084" y="332879"/>
                  <a:pt x="1194084" y="332931"/>
                </a:cubicBezTo>
                <a:cubicBezTo>
                  <a:pt x="1193981" y="344887"/>
                  <a:pt x="1184208" y="354523"/>
                  <a:pt x="1172252" y="354421"/>
                </a:cubicBezTo>
                <a:cubicBezTo>
                  <a:pt x="1160262" y="354421"/>
                  <a:pt x="1150506" y="344750"/>
                  <a:pt x="1150421" y="332760"/>
                </a:cubicBezTo>
                <a:cubicBezTo>
                  <a:pt x="1150421" y="320701"/>
                  <a:pt x="1160194" y="310928"/>
                  <a:pt x="1172252" y="310928"/>
                </a:cubicBezTo>
                <a:close/>
                <a:moveTo>
                  <a:pt x="1233653" y="310245"/>
                </a:moveTo>
                <a:cubicBezTo>
                  <a:pt x="1246087" y="310245"/>
                  <a:pt x="1256167" y="320326"/>
                  <a:pt x="1256167" y="332759"/>
                </a:cubicBezTo>
                <a:cubicBezTo>
                  <a:pt x="1256082" y="345125"/>
                  <a:pt x="1246019" y="355102"/>
                  <a:pt x="1233653" y="355102"/>
                </a:cubicBezTo>
                <a:cubicBezTo>
                  <a:pt x="1221288" y="355102"/>
                  <a:pt x="1211225" y="345125"/>
                  <a:pt x="1211140" y="332759"/>
                </a:cubicBezTo>
                <a:cubicBezTo>
                  <a:pt x="1211225" y="320360"/>
                  <a:pt x="1221254" y="310331"/>
                  <a:pt x="1233653" y="310245"/>
                </a:cubicBezTo>
                <a:close/>
                <a:moveTo>
                  <a:pt x="1295054" y="309393"/>
                </a:moveTo>
                <a:cubicBezTo>
                  <a:pt x="1307966" y="309393"/>
                  <a:pt x="1318421" y="319849"/>
                  <a:pt x="1318421" y="332760"/>
                </a:cubicBezTo>
                <a:cubicBezTo>
                  <a:pt x="1318421" y="332811"/>
                  <a:pt x="1318421" y="332880"/>
                  <a:pt x="1318421" y="332931"/>
                </a:cubicBezTo>
                <a:cubicBezTo>
                  <a:pt x="1318319" y="345740"/>
                  <a:pt x="1307863" y="356058"/>
                  <a:pt x="1295054" y="355956"/>
                </a:cubicBezTo>
                <a:cubicBezTo>
                  <a:pt x="1282246" y="355956"/>
                  <a:pt x="1271859" y="345570"/>
                  <a:pt x="1271859" y="332760"/>
                </a:cubicBezTo>
                <a:cubicBezTo>
                  <a:pt x="1271859" y="332709"/>
                  <a:pt x="1271859" y="332641"/>
                  <a:pt x="1271859" y="332589"/>
                </a:cubicBezTo>
                <a:cubicBezTo>
                  <a:pt x="1271859" y="319781"/>
                  <a:pt x="1282246" y="309393"/>
                  <a:pt x="1295054" y="309393"/>
                </a:cubicBezTo>
                <a:close/>
                <a:moveTo>
                  <a:pt x="1357139" y="308710"/>
                </a:moveTo>
                <a:cubicBezTo>
                  <a:pt x="1370425" y="308710"/>
                  <a:pt x="1381188" y="319473"/>
                  <a:pt x="1381188" y="332759"/>
                </a:cubicBezTo>
                <a:cubicBezTo>
                  <a:pt x="1381102" y="345978"/>
                  <a:pt x="1370357" y="356637"/>
                  <a:pt x="1357139" y="356637"/>
                </a:cubicBezTo>
                <a:cubicBezTo>
                  <a:pt x="1343954" y="356637"/>
                  <a:pt x="1333261" y="345944"/>
                  <a:pt x="1333261" y="332759"/>
                </a:cubicBezTo>
                <a:cubicBezTo>
                  <a:pt x="1333261" y="319541"/>
                  <a:pt x="1343921" y="308796"/>
                  <a:pt x="1357139" y="308710"/>
                </a:cubicBezTo>
                <a:close/>
                <a:moveTo>
                  <a:pt x="1970835" y="308064"/>
                </a:moveTo>
                <a:cubicBezTo>
                  <a:pt x="1984400" y="308064"/>
                  <a:pt x="1995396" y="319061"/>
                  <a:pt x="1995396" y="332626"/>
                </a:cubicBezTo>
                <a:cubicBezTo>
                  <a:pt x="1995396" y="346190"/>
                  <a:pt x="1984400" y="357186"/>
                  <a:pt x="1970835" y="357186"/>
                </a:cubicBezTo>
                <a:cubicBezTo>
                  <a:pt x="1957271" y="357186"/>
                  <a:pt x="1946275" y="346190"/>
                  <a:pt x="1946275" y="332626"/>
                </a:cubicBezTo>
                <a:cubicBezTo>
                  <a:pt x="1946275" y="319061"/>
                  <a:pt x="1957271" y="308064"/>
                  <a:pt x="1970835" y="308064"/>
                </a:cubicBezTo>
                <a:close/>
                <a:moveTo>
                  <a:pt x="1417858" y="308028"/>
                </a:moveTo>
                <a:cubicBezTo>
                  <a:pt x="1431520" y="308028"/>
                  <a:pt x="1442589" y="319098"/>
                  <a:pt x="1442589" y="332759"/>
                </a:cubicBezTo>
                <a:cubicBezTo>
                  <a:pt x="1442589" y="332811"/>
                  <a:pt x="1442589" y="332879"/>
                  <a:pt x="1442589" y="332930"/>
                </a:cubicBezTo>
                <a:cubicBezTo>
                  <a:pt x="1442487" y="346489"/>
                  <a:pt x="1431418" y="357422"/>
                  <a:pt x="1417858" y="357320"/>
                </a:cubicBezTo>
                <a:cubicBezTo>
                  <a:pt x="1417739" y="357320"/>
                  <a:pt x="1417636" y="357320"/>
                  <a:pt x="1417517" y="357320"/>
                </a:cubicBezTo>
                <a:cubicBezTo>
                  <a:pt x="1404043" y="357218"/>
                  <a:pt x="1393195" y="346234"/>
                  <a:pt x="1393297" y="332759"/>
                </a:cubicBezTo>
                <a:cubicBezTo>
                  <a:pt x="1393297" y="332708"/>
                  <a:pt x="1393297" y="332640"/>
                  <a:pt x="1393297" y="332589"/>
                </a:cubicBezTo>
                <a:cubicBezTo>
                  <a:pt x="1393297" y="319029"/>
                  <a:pt x="1404299" y="308028"/>
                  <a:pt x="1417858" y="308028"/>
                </a:cubicBezTo>
                <a:close/>
                <a:moveTo>
                  <a:pt x="1479258" y="307346"/>
                </a:moveTo>
                <a:cubicBezTo>
                  <a:pt x="1493295" y="307346"/>
                  <a:pt x="1504672" y="318723"/>
                  <a:pt x="1504672" y="332760"/>
                </a:cubicBezTo>
                <a:cubicBezTo>
                  <a:pt x="1504586" y="346728"/>
                  <a:pt x="1493227" y="358004"/>
                  <a:pt x="1479258" y="358004"/>
                </a:cubicBezTo>
                <a:cubicBezTo>
                  <a:pt x="1465324" y="358004"/>
                  <a:pt x="1454016" y="346694"/>
                  <a:pt x="1454016" y="332760"/>
                </a:cubicBezTo>
                <a:cubicBezTo>
                  <a:pt x="1454016" y="318790"/>
                  <a:pt x="1465290" y="307432"/>
                  <a:pt x="1479258" y="307346"/>
                </a:cubicBezTo>
                <a:close/>
                <a:moveTo>
                  <a:pt x="1540660" y="306664"/>
                </a:moveTo>
                <a:cubicBezTo>
                  <a:pt x="1540779" y="306664"/>
                  <a:pt x="1540882" y="306664"/>
                  <a:pt x="1541001" y="306664"/>
                </a:cubicBezTo>
                <a:cubicBezTo>
                  <a:pt x="1555328" y="306766"/>
                  <a:pt x="1566857" y="318450"/>
                  <a:pt x="1566755" y="332760"/>
                </a:cubicBezTo>
                <a:cubicBezTo>
                  <a:pt x="1566755" y="332811"/>
                  <a:pt x="1566755" y="332879"/>
                  <a:pt x="1566755" y="332931"/>
                </a:cubicBezTo>
                <a:cubicBezTo>
                  <a:pt x="1566653" y="347240"/>
                  <a:pt x="1554970" y="358786"/>
                  <a:pt x="1540660" y="358685"/>
                </a:cubicBezTo>
                <a:cubicBezTo>
                  <a:pt x="1526350" y="358685"/>
                  <a:pt x="1514735" y="347069"/>
                  <a:pt x="1514735" y="332760"/>
                </a:cubicBezTo>
                <a:cubicBezTo>
                  <a:pt x="1514735" y="332709"/>
                  <a:pt x="1514735" y="332641"/>
                  <a:pt x="1514735" y="332589"/>
                </a:cubicBezTo>
                <a:cubicBezTo>
                  <a:pt x="1514735" y="318262"/>
                  <a:pt x="1526350" y="306664"/>
                  <a:pt x="1540660" y="306664"/>
                </a:cubicBezTo>
                <a:close/>
                <a:moveTo>
                  <a:pt x="1602061" y="305981"/>
                </a:moveTo>
                <a:cubicBezTo>
                  <a:pt x="1616848" y="305981"/>
                  <a:pt x="1628839" y="317972"/>
                  <a:pt x="1628839" y="332759"/>
                </a:cubicBezTo>
                <a:cubicBezTo>
                  <a:pt x="1628839" y="332810"/>
                  <a:pt x="1628839" y="332879"/>
                  <a:pt x="1628839" y="332930"/>
                </a:cubicBezTo>
                <a:cubicBezTo>
                  <a:pt x="1628737" y="347632"/>
                  <a:pt x="1616763" y="359469"/>
                  <a:pt x="1602061" y="359365"/>
                </a:cubicBezTo>
                <a:cubicBezTo>
                  <a:pt x="1587359" y="359365"/>
                  <a:pt x="1575454" y="347461"/>
                  <a:pt x="1575454" y="332759"/>
                </a:cubicBezTo>
                <a:cubicBezTo>
                  <a:pt x="1575454" y="332708"/>
                  <a:pt x="1575454" y="332640"/>
                  <a:pt x="1575454" y="332589"/>
                </a:cubicBezTo>
                <a:cubicBezTo>
                  <a:pt x="1575454" y="317886"/>
                  <a:pt x="1587359" y="305981"/>
                  <a:pt x="1602061" y="305981"/>
                </a:cubicBezTo>
                <a:close/>
                <a:moveTo>
                  <a:pt x="1664144" y="305470"/>
                </a:moveTo>
                <a:cubicBezTo>
                  <a:pt x="1679222" y="305470"/>
                  <a:pt x="1691434" y="317682"/>
                  <a:pt x="1691434" y="332760"/>
                </a:cubicBezTo>
                <a:cubicBezTo>
                  <a:pt x="1691349" y="347769"/>
                  <a:pt x="1679154" y="359879"/>
                  <a:pt x="1664144" y="359879"/>
                </a:cubicBezTo>
                <a:cubicBezTo>
                  <a:pt x="1649169" y="359879"/>
                  <a:pt x="1637026" y="347735"/>
                  <a:pt x="1637026" y="332760"/>
                </a:cubicBezTo>
                <a:cubicBezTo>
                  <a:pt x="1637026" y="332709"/>
                  <a:pt x="1637026" y="332641"/>
                  <a:pt x="1637026" y="332589"/>
                </a:cubicBezTo>
                <a:cubicBezTo>
                  <a:pt x="1637026" y="317614"/>
                  <a:pt x="1649169" y="305470"/>
                  <a:pt x="1664144" y="305470"/>
                </a:cubicBezTo>
                <a:close/>
                <a:moveTo>
                  <a:pt x="1724864" y="304958"/>
                </a:moveTo>
                <a:cubicBezTo>
                  <a:pt x="1740214" y="304958"/>
                  <a:pt x="1752665" y="317409"/>
                  <a:pt x="1752665" y="332760"/>
                </a:cubicBezTo>
                <a:cubicBezTo>
                  <a:pt x="1752665" y="332811"/>
                  <a:pt x="1752665" y="332879"/>
                  <a:pt x="1752665" y="332930"/>
                </a:cubicBezTo>
                <a:cubicBezTo>
                  <a:pt x="1752562" y="348195"/>
                  <a:pt x="1740129" y="360492"/>
                  <a:pt x="1724864" y="360390"/>
                </a:cubicBezTo>
                <a:cubicBezTo>
                  <a:pt x="1724744" y="360390"/>
                  <a:pt x="1724642" y="360390"/>
                  <a:pt x="1724523" y="360390"/>
                </a:cubicBezTo>
                <a:cubicBezTo>
                  <a:pt x="1709360" y="360288"/>
                  <a:pt x="1697131" y="347922"/>
                  <a:pt x="1697233" y="332760"/>
                </a:cubicBezTo>
                <a:cubicBezTo>
                  <a:pt x="1697233" y="332708"/>
                  <a:pt x="1697233" y="332640"/>
                  <a:pt x="1697233" y="332589"/>
                </a:cubicBezTo>
                <a:cubicBezTo>
                  <a:pt x="1697233" y="317324"/>
                  <a:pt x="1709599" y="304958"/>
                  <a:pt x="1724864" y="304958"/>
                </a:cubicBezTo>
                <a:close/>
                <a:moveTo>
                  <a:pt x="1786265" y="304617"/>
                </a:moveTo>
                <a:cubicBezTo>
                  <a:pt x="1801803" y="304617"/>
                  <a:pt x="1814407" y="317222"/>
                  <a:pt x="1814407" y="332760"/>
                </a:cubicBezTo>
                <a:cubicBezTo>
                  <a:pt x="1814407" y="332811"/>
                  <a:pt x="1814407" y="332879"/>
                  <a:pt x="1814407" y="332930"/>
                </a:cubicBezTo>
                <a:cubicBezTo>
                  <a:pt x="1814305" y="348383"/>
                  <a:pt x="1801718" y="360834"/>
                  <a:pt x="1786265" y="360731"/>
                </a:cubicBezTo>
                <a:cubicBezTo>
                  <a:pt x="1786146" y="360731"/>
                  <a:pt x="1786043" y="360731"/>
                  <a:pt x="1785924" y="360731"/>
                </a:cubicBezTo>
                <a:cubicBezTo>
                  <a:pt x="1770573" y="360629"/>
                  <a:pt x="1758191" y="348110"/>
                  <a:pt x="1758293" y="332760"/>
                </a:cubicBezTo>
                <a:cubicBezTo>
                  <a:pt x="1758293" y="332709"/>
                  <a:pt x="1758293" y="332640"/>
                  <a:pt x="1758293" y="332589"/>
                </a:cubicBezTo>
                <a:cubicBezTo>
                  <a:pt x="1758293" y="317136"/>
                  <a:pt x="1770812" y="304617"/>
                  <a:pt x="1786265" y="304617"/>
                </a:cubicBezTo>
                <a:close/>
                <a:moveTo>
                  <a:pt x="1909068" y="304446"/>
                </a:moveTo>
                <a:cubicBezTo>
                  <a:pt x="1924708" y="304446"/>
                  <a:pt x="1937381" y="317119"/>
                  <a:pt x="1937381" y="332759"/>
                </a:cubicBezTo>
                <a:cubicBezTo>
                  <a:pt x="1937381" y="332810"/>
                  <a:pt x="1937381" y="332879"/>
                  <a:pt x="1937381" y="332930"/>
                </a:cubicBezTo>
                <a:cubicBezTo>
                  <a:pt x="1937279" y="348468"/>
                  <a:pt x="1924606" y="361004"/>
                  <a:pt x="1909068" y="360901"/>
                </a:cubicBezTo>
                <a:cubicBezTo>
                  <a:pt x="1893530" y="360901"/>
                  <a:pt x="1880926" y="348297"/>
                  <a:pt x="1880926" y="332759"/>
                </a:cubicBezTo>
                <a:cubicBezTo>
                  <a:pt x="1880926" y="332708"/>
                  <a:pt x="1880926" y="332640"/>
                  <a:pt x="1880926" y="332589"/>
                </a:cubicBezTo>
                <a:cubicBezTo>
                  <a:pt x="1880926" y="317051"/>
                  <a:pt x="1893530" y="304446"/>
                  <a:pt x="1909068" y="304446"/>
                </a:cubicBezTo>
                <a:close/>
                <a:moveTo>
                  <a:pt x="1847666" y="304446"/>
                </a:moveTo>
                <a:cubicBezTo>
                  <a:pt x="1863306" y="304446"/>
                  <a:pt x="1875979" y="317119"/>
                  <a:pt x="1875979" y="332759"/>
                </a:cubicBezTo>
                <a:cubicBezTo>
                  <a:pt x="1875979" y="332810"/>
                  <a:pt x="1875979" y="332879"/>
                  <a:pt x="1875979" y="332930"/>
                </a:cubicBezTo>
                <a:cubicBezTo>
                  <a:pt x="1875877" y="348468"/>
                  <a:pt x="1863204" y="361004"/>
                  <a:pt x="1847666" y="360901"/>
                </a:cubicBezTo>
                <a:cubicBezTo>
                  <a:pt x="1832128" y="360901"/>
                  <a:pt x="1819524" y="348297"/>
                  <a:pt x="1819524" y="332759"/>
                </a:cubicBezTo>
                <a:cubicBezTo>
                  <a:pt x="1819524" y="332708"/>
                  <a:pt x="1819524" y="332640"/>
                  <a:pt x="1819524" y="332589"/>
                </a:cubicBezTo>
                <a:cubicBezTo>
                  <a:pt x="1819524" y="317051"/>
                  <a:pt x="1832128" y="304446"/>
                  <a:pt x="1847666" y="304446"/>
                </a:cubicBezTo>
                <a:close/>
                <a:moveTo>
                  <a:pt x="5629" y="265900"/>
                </a:moveTo>
                <a:cubicBezTo>
                  <a:pt x="8648" y="265900"/>
                  <a:pt x="11086" y="268338"/>
                  <a:pt x="11086" y="271358"/>
                </a:cubicBezTo>
                <a:cubicBezTo>
                  <a:pt x="11086" y="274377"/>
                  <a:pt x="8648" y="276816"/>
                  <a:pt x="5629" y="276816"/>
                </a:cubicBezTo>
                <a:cubicBezTo>
                  <a:pt x="2643" y="276731"/>
                  <a:pt x="256" y="274343"/>
                  <a:pt x="171" y="271358"/>
                </a:cubicBezTo>
                <a:cubicBezTo>
                  <a:pt x="171" y="268338"/>
                  <a:pt x="2610" y="265900"/>
                  <a:pt x="5629" y="265900"/>
                </a:cubicBezTo>
                <a:close/>
                <a:moveTo>
                  <a:pt x="129113" y="263342"/>
                </a:moveTo>
                <a:cubicBezTo>
                  <a:pt x="133735" y="263342"/>
                  <a:pt x="137470" y="267078"/>
                  <a:pt x="137470" y="271700"/>
                </a:cubicBezTo>
                <a:cubicBezTo>
                  <a:pt x="137470" y="276322"/>
                  <a:pt x="133735" y="280057"/>
                  <a:pt x="129113" y="280057"/>
                </a:cubicBezTo>
                <a:cubicBezTo>
                  <a:pt x="124491" y="280057"/>
                  <a:pt x="120756" y="276322"/>
                  <a:pt x="120756" y="271700"/>
                </a:cubicBezTo>
                <a:cubicBezTo>
                  <a:pt x="120756" y="267078"/>
                  <a:pt x="124491" y="263342"/>
                  <a:pt x="129113" y="263342"/>
                </a:cubicBezTo>
                <a:close/>
                <a:moveTo>
                  <a:pt x="67030" y="263342"/>
                </a:moveTo>
                <a:cubicBezTo>
                  <a:pt x="67149" y="263342"/>
                  <a:pt x="67251" y="263342"/>
                  <a:pt x="67371" y="263342"/>
                </a:cubicBezTo>
                <a:cubicBezTo>
                  <a:pt x="71431" y="263445"/>
                  <a:pt x="74637" y="266805"/>
                  <a:pt x="74534" y="270847"/>
                </a:cubicBezTo>
                <a:cubicBezTo>
                  <a:pt x="74534" y="274992"/>
                  <a:pt x="71174" y="278352"/>
                  <a:pt x="67030" y="278352"/>
                </a:cubicBezTo>
                <a:cubicBezTo>
                  <a:pt x="62885" y="278352"/>
                  <a:pt x="59526" y="274992"/>
                  <a:pt x="59526" y="270847"/>
                </a:cubicBezTo>
                <a:cubicBezTo>
                  <a:pt x="59526" y="266702"/>
                  <a:pt x="62885" y="263342"/>
                  <a:pt x="67030" y="263342"/>
                </a:cubicBezTo>
                <a:close/>
                <a:moveTo>
                  <a:pt x="189832" y="262148"/>
                </a:moveTo>
                <a:cubicBezTo>
                  <a:pt x="194915" y="262148"/>
                  <a:pt x="199042" y="266276"/>
                  <a:pt x="199042" y="271359"/>
                </a:cubicBezTo>
                <a:cubicBezTo>
                  <a:pt x="199042" y="276441"/>
                  <a:pt x="194915" y="280569"/>
                  <a:pt x="189832" y="280569"/>
                </a:cubicBezTo>
                <a:cubicBezTo>
                  <a:pt x="184784" y="280483"/>
                  <a:pt x="180707" y="276407"/>
                  <a:pt x="180622" y="271359"/>
                </a:cubicBezTo>
                <a:cubicBezTo>
                  <a:pt x="180622" y="266276"/>
                  <a:pt x="184749" y="262148"/>
                  <a:pt x="189832" y="262148"/>
                </a:cubicBezTo>
                <a:close/>
                <a:moveTo>
                  <a:pt x="251233" y="261296"/>
                </a:moveTo>
                <a:cubicBezTo>
                  <a:pt x="251353" y="261296"/>
                  <a:pt x="251455" y="261296"/>
                  <a:pt x="251574" y="261296"/>
                </a:cubicBezTo>
                <a:cubicBezTo>
                  <a:pt x="257032" y="261399"/>
                  <a:pt x="261399" y="265900"/>
                  <a:pt x="261296" y="271358"/>
                </a:cubicBezTo>
                <a:cubicBezTo>
                  <a:pt x="261296" y="276919"/>
                  <a:pt x="256794" y="281421"/>
                  <a:pt x="251233" y="281421"/>
                </a:cubicBezTo>
                <a:cubicBezTo>
                  <a:pt x="245707" y="281335"/>
                  <a:pt x="241256" y="276885"/>
                  <a:pt x="241171" y="271358"/>
                </a:cubicBezTo>
                <a:cubicBezTo>
                  <a:pt x="241171" y="265798"/>
                  <a:pt x="245673" y="261296"/>
                  <a:pt x="251233" y="261296"/>
                </a:cubicBezTo>
                <a:close/>
                <a:moveTo>
                  <a:pt x="313001" y="260480"/>
                </a:moveTo>
                <a:cubicBezTo>
                  <a:pt x="318936" y="260480"/>
                  <a:pt x="323746" y="265290"/>
                  <a:pt x="323746" y="271223"/>
                </a:cubicBezTo>
                <a:cubicBezTo>
                  <a:pt x="323746" y="277159"/>
                  <a:pt x="318936" y="281969"/>
                  <a:pt x="313001" y="281969"/>
                </a:cubicBezTo>
                <a:cubicBezTo>
                  <a:pt x="307067" y="281969"/>
                  <a:pt x="302256" y="277159"/>
                  <a:pt x="302256" y="271223"/>
                </a:cubicBezTo>
                <a:cubicBezTo>
                  <a:pt x="302256" y="265290"/>
                  <a:pt x="307067" y="260480"/>
                  <a:pt x="313001" y="260480"/>
                </a:cubicBezTo>
                <a:close/>
                <a:moveTo>
                  <a:pt x="374035" y="259760"/>
                </a:moveTo>
                <a:cubicBezTo>
                  <a:pt x="374155" y="259760"/>
                  <a:pt x="374257" y="259760"/>
                  <a:pt x="374377" y="259760"/>
                </a:cubicBezTo>
                <a:cubicBezTo>
                  <a:pt x="380688" y="259864"/>
                  <a:pt x="385736" y="265048"/>
                  <a:pt x="385634" y="271358"/>
                </a:cubicBezTo>
                <a:cubicBezTo>
                  <a:pt x="385634" y="277771"/>
                  <a:pt x="380449" y="282956"/>
                  <a:pt x="374035" y="282956"/>
                </a:cubicBezTo>
                <a:cubicBezTo>
                  <a:pt x="367674" y="282871"/>
                  <a:pt x="362523" y="277720"/>
                  <a:pt x="362438" y="271358"/>
                </a:cubicBezTo>
                <a:cubicBezTo>
                  <a:pt x="362438" y="264945"/>
                  <a:pt x="367623" y="259760"/>
                  <a:pt x="374035" y="259760"/>
                </a:cubicBezTo>
                <a:close/>
                <a:moveTo>
                  <a:pt x="436120" y="258908"/>
                </a:moveTo>
                <a:cubicBezTo>
                  <a:pt x="436239" y="258908"/>
                  <a:pt x="436341" y="258908"/>
                  <a:pt x="436460" y="258908"/>
                </a:cubicBezTo>
                <a:cubicBezTo>
                  <a:pt x="443249" y="259011"/>
                  <a:pt x="448673" y="264570"/>
                  <a:pt x="448571" y="271358"/>
                </a:cubicBezTo>
                <a:cubicBezTo>
                  <a:pt x="448571" y="278232"/>
                  <a:pt x="442993" y="283808"/>
                  <a:pt x="436120" y="283808"/>
                </a:cubicBezTo>
                <a:cubicBezTo>
                  <a:pt x="429246" y="283808"/>
                  <a:pt x="423669" y="278232"/>
                  <a:pt x="423669" y="271358"/>
                </a:cubicBezTo>
                <a:cubicBezTo>
                  <a:pt x="423669" y="264485"/>
                  <a:pt x="429246" y="258908"/>
                  <a:pt x="436120" y="258908"/>
                </a:cubicBezTo>
                <a:close/>
                <a:moveTo>
                  <a:pt x="496838" y="258055"/>
                </a:moveTo>
                <a:cubicBezTo>
                  <a:pt x="504189" y="258055"/>
                  <a:pt x="510142" y="264008"/>
                  <a:pt x="510142" y="271358"/>
                </a:cubicBezTo>
                <a:cubicBezTo>
                  <a:pt x="510142" y="278709"/>
                  <a:pt x="504189" y="284662"/>
                  <a:pt x="496838" y="284662"/>
                </a:cubicBezTo>
                <a:cubicBezTo>
                  <a:pt x="489487" y="284662"/>
                  <a:pt x="483535" y="278709"/>
                  <a:pt x="483535" y="271358"/>
                </a:cubicBezTo>
                <a:cubicBezTo>
                  <a:pt x="483535" y="264008"/>
                  <a:pt x="489487" y="258055"/>
                  <a:pt x="496838" y="258055"/>
                </a:cubicBezTo>
                <a:close/>
                <a:moveTo>
                  <a:pt x="558240" y="257203"/>
                </a:moveTo>
                <a:cubicBezTo>
                  <a:pt x="566052" y="257203"/>
                  <a:pt x="572396" y="263547"/>
                  <a:pt x="572396" y="271359"/>
                </a:cubicBezTo>
                <a:cubicBezTo>
                  <a:pt x="572396" y="279170"/>
                  <a:pt x="566052" y="285515"/>
                  <a:pt x="558240" y="285515"/>
                </a:cubicBezTo>
                <a:cubicBezTo>
                  <a:pt x="550463" y="285430"/>
                  <a:pt x="544169" y="279135"/>
                  <a:pt x="544084" y="271359"/>
                </a:cubicBezTo>
                <a:cubicBezTo>
                  <a:pt x="544084" y="263547"/>
                  <a:pt x="550429" y="257203"/>
                  <a:pt x="558240" y="257203"/>
                </a:cubicBezTo>
                <a:close/>
                <a:moveTo>
                  <a:pt x="619641" y="256520"/>
                </a:moveTo>
                <a:cubicBezTo>
                  <a:pt x="627828" y="256520"/>
                  <a:pt x="634480" y="263171"/>
                  <a:pt x="634480" y="271358"/>
                </a:cubicBezTo>
                <a:cubicBezTo>
                  <a:pt x="634480" y="279544"/>
                  <a:pt x="627845" y="286197"/>
                  <a:pt x="619641" y="286197"/>
                </a:cubicBezTo>
                <a:cubicBezTo>
                  <a:pt x="611454" y="286197"/>
                  <a:pt x="604803" y="279544"/>
                  <a:pt x="604803" y="271358"/>
                </a:cubicBezTo>
                <a:cubicBezTo>
                  <a:pt x="604803" y="263171"/>
                  <a:pt x="611454" y="256520"/>
                  <a:pt x="619641" y="256520"/>
                </a:cubicBezTo>
                <a:close/>
                <a:moveTo>
                  <a:pt x="681408" y="255534"/>
                </a:moveTo>
                <a:cubicBezTo>
                  <a:pt x="690075" y="255534"/>
                  <a:pt x="697100" y="262558"/>
                  <a:pt x="697100" y="271223"/>
                </a:cubicBezTo>
                <a:cubicBezTo>
                  <a:pt x="697100" y="279890"/>
                  <a:pt x="690075" y="286917"/>
                  <a:pt x="681408" y="286917"/>
                </a:cubicBezTo>
                <a:cubicBezTo>
                  <a:pt x="672742" y="286917"/>
                  <a:pt x="665717" y="279890"/>
                  <a:pt x="665717" y="271223"/>
                </a:cubicBezTo>
                <a:cubicBezTo>
                  <a:pt x="665717" y="262558"/>
                  <a:pt x="672742" y="255534"/>
                  <a:pt x="681408" y="255534"/>
                </a:cubicBezTo>
                <a:close/>
                <a:moveTo>
                  <a:pt x="743125" y="254815"/>
                </a:moveTo>
                <a:cubicBezTo>
                  <a:pt x="752540" y="254815"/>
                  <a:pt x="760181" y="262455"/>
                  <a:pt x="760181" y="271870"/>
                </a:cubicBezTo>
                <a:cubicBezTo>
                  <a:pt x="760181" y="281285"/>
                  <a:pt x="752540" y="288926"/>
                  <a:pt x="743125" y="288926"/>
                </a:cubicBezTo>
                <a:cubicBezTo>
                  <a:pt x="733711" y="288926"/>
                  <a:pt x="726070" y="281285"/>
                  <a:pt x="726070" y="271870"/>
                </a:cubicBezTo>
                <a:cubicBezTo>
                  <a:pt x="726070" y="262455"/>
                  <a:pt x="733711" y="254815"/>
                  <a:pt x="743125" y="254815"/>
                </a:cubicBezTo>
                <a:close/>
                <a:moveTo>
                  <a:pt x="803844" y="253962"/>
                </a:moveTo>
                <a:cubicBezTo>
                  <a:pt x="813259" y="253962"/>
                  <a:pt x="820900" y="261604"/>
                  <a:pt x="820900" y="271017"/>
                </a:cubicBezTo>
                <a:cubicBezTo>
                  <a:pt x="820900" y="280432"/>
                  <a:pt x="813259" y="288073"/>
                  <a:pt x="803844" y="288073"/>
                </a:cubicBezTo>
                <a:cubicBezTo>
                  <a:pt x="794430" y="288073"/>
                  <a:pt x="786789" y="280432"/>
                  <a:pt x="786789" y="271017"/>
                </a:cubicBezTo>
                <a:cubicBezTo>
                  <a:pt x="786789" y="261604"/>
                  <a:pt x="794430" y="253962"/>
                  <a:pt x="803844" y="253962"/>
                </a:cubicBezTo>
                <a:close/>
                <a:moveTo>
                  <a:pt x="865246" y="253279"/>
                </a:moveTo>
                <a:cubicBezTo>
                  <a:pt x="865365" y="253279"/>
                  <a:pt x="865468" y="253279"/>
                  <a:pt x="865587" y="253279"/>
                </a:cubicBezTo>
                <a:cubicBezTo>
                  <a:pt x="875479" y="253382"/>
                  <a:pt x="883428" y="261467"/>
                  <a:pt x="883325" y="271359"/>
                </a:cubicBezTo>
                <a:cubicBezTo>
                  <a:pt x="882864" y="280978"/>
                  <a:pt x="874882" y="288517"/>
                  <a:pt x="865246" y="288415"/>
                </a:cubicBezTo>
                <a:cubicBezTo>
                  <a:pt x="855643" y="288432"/>
                  <a:pt x="847712" y="280944"/>
                  <a:pt x="847167" y="271359"/>
                </a:cubicBezTo>
                <a:cubicBezTo>
                  <a:pt x="847167" y="261382"/>
                  <a:pt x="855268" y="253279"/>
                  <a:pt x="865246" y="253279"/>
                </a:cubicBezTo>
                <a:close/>
                <a:moveTo>
                  <a:pt x="926648" y="252427"/>
                </a:moveTo>
                <a:cubicBezTo>
                  <a:pt x="937103" y="252427"/>
                  <a:pt x="945580" y="260904"/>
                  <a:pt x="945580" y="271359"/>
                </a:cubicBezTo>
                <a:cubicBezTo>
                  <a:pt x="945494" y="281746"/>
                  <a:pt x="937035" y="290120"/>
                  <a:pt x="926648" y="290120"/>
                </a:cubicBezTo>
                <a:cubicBezTo>
                  <a:pt x="916261" y="290120"/>
                  <a:pt x="907818" y="281746"/>
                  <a:pt x="907716" y="271359"/>
                </a:cubicBezTo>
                <a:cubicBezTo>
                  <a:pt x="907716" y="260904"/>
                  <a:pt x="916193" y="252427"/>
                  <a:pt x="926648" y="252427"/>
                </a:cubicBezTo>
                <a:close/>
                <a:moveTo>
                  <a:pt x="988048" y="251574"/>
                </a:moveTo>
                <a:cubicBezTo>
                  <a:pt x="998981" y="251574"/>
                  <a:pt x="1007833" y="260427"/>
                  <a:pt x="1007833" y="271358"/>
                </a:cubicBezTo>
                <a:cubicBezTo>
                  <a:pt x="1007833" y="271409"/>
                  <a:pt x="1007833" y="271478"/>
                  <a:pt x="1007833" y="271529"/>
                </a:cubicBezTo>
                <a:cubicBezTo>
                  <a:pt x="1007731" y="282359"/>
                  <a:pt x="998879" y="291076"/>
                  <a:pt x="988048" y="290973"/>
                </a:cubicBezTo>
                <a:cubicBezTo>
                  <a:pt x="987997" y="290973"/>
                  <a:pt x="987929" y="290973"/>
                  <a:pt x="987878" y="290973"/>
                </a:cubicBezTo>
                <a:cubicBezTo>
                  <a:pt x="977047" y="290973"/>
                  <a:pt x="968264" y="282189"/>
                  <a:pt x="968264" y="271358"/>
                </a:cubicBezTo>
                <a:cubicBezTo>
                  <a:pt x="968264" y="260427"/>
                  <a:pt x="977115" y="251574"/>
                  <a:pt x="988048" y="251574"/>
                </a:cubicBezTo>
                <a:close/>
                <a:moveTo>
                  <a:pt x="1050132" y="250892"/>
                </a:moveTo>
                <a:cubicBezTo>
                  <a:pt x="1061440" y="250892"/>
                  <a:pt x="1070599" y="260052"/>
                  <a:pt x="1070599" y="271359"/>
                </a:cubicBezTo>
                <a:cubicBezTo>
                  <a:pt x="1070599" y="271410"/>
                  <a:pt x="1070599" y="271478"/>
                  <a:pt x="1070599" y="271529"/>
                </a:cubicBezTo>
                <a:cubicBezTo>
                  <a:pt x="1070497" y="282735"/>
                  <a:pt x="1061338" y="291756"/>
                  <a:pt x="1050132" y="291655"/>
                </a:cubicBezTo>
                <a:cubicBezTo>
                  <a:pt x="1050081" y="291655"/>
                  <a:pt x="1050013" y="291655"/>
                  <a:pt x="1049961" y="291655"/>
                </a:cubicBezTo>
                <a:cubicBezTo>
                  <a:pt x="1038756" y="291655"/>
                  <a:pt x="1029665" y="282563"/>
                  <a:pt x="1029665" y="271359"/>
                </a:cubicBezTo>
                <a:cubicBezTo>
                  <a:pt x="1029665" y="260052"/>
                  <a:pt x="1038824" y="250892"/>
                  <a:pt x="1050132" y="250892"/>
                </a:cubicBezTo>
                <a:close/>
                <a:moveTo>
                  <a:pt x="1110851" y="250039"/>
                </a:moveTo>
                <a:cubicBezTo>
                  <a:pt x="1122620" y="250039"/>
                  <a:pt x="1132171" y="259591"/>
                  <a:pt x="1132171" y="271358"/>
                </a:cubicBezTo>
                <a:cubicBezTo>
                  <a:pt x="1132171" y="271409"/>
                  <a:pt x="1132171" y="271478"/>
                  <a:pt x="1132171" y="271529"/>
                </a:cubicBezTo>
                <a:cubicBezTo>
                  <a:pt x="1132069" y="283212"/>
                  <a:pt x="1122535" y="292610"/>
                  <a:pt x="1110851" y="292508"/>
                </a:cubicBezTo>
                <a:cubicBezTo>
                  <a:pt x="1110800" y="292508"/>
                  <a:pt x="1110732" y="292508"/>
                  <a:pt x="1110681" y="292508"/>
                </a:cubicBezTo>
                <a:cubicBezTo>
                  <a:pt x="1098997" y="292508"/>
                  <a:pt x="1089532" y="283041"/>
                  <a:pt x="1089532" y="271358"/>
                </a:cubicBezTo>
                <a:cubicBezTo>
                  <a:pt x="1089532" y="259591"/>
                  <a:pt x="1099083" y="250039"/>
                  <a:pt x="1110851" y="250039"/>
                </a:cubicBezTo>
                <a:close/>
                <a:moveTo>
                  <a:pt x="1172252" y="249357"/>
                </a:moveTo>
                <a:cubicBezTo>
                  <a:pt x="1184396" y="249357"/>
                  <a:pt x="1194254" y="259216"/>
                  <a:pt x="1194254" y="271359"/>
                </a:cubicBezTo>
                <a:cubicBezTo>
                  <a:pt x="1194254" y="271410"/>
                  <a:pt x="1194254" y="271478"/>
                  <a:pt x="1194254" y="271529"/>
                </a:cubicBezTo>
                <a:cubicBezTo>
                  <a:pt x="1194152" y="283587"/>
                  <a:pt x="1184311" y="293292"/>
                  <a:pt x="1172252" y="293190"/>
                </a:cubicBezTo>
                <a:cubicBezTo>
                  <a:pt x="1160194" y="293190"/>
                  <a:pt x="1150421" y="283417"/>
                  <a:pt x="1150421" y="271359"/>
                </a:cubicBezTo>
                <a:cubicBezTo>
                  <a:pt x="1150421" y="271307"/>
                  <a:pt x="1150421" y="271239"/>
                  <a:pt x="1150421" y="271188"/>
                </a:cubicBezTo>
                <a:cubicBezTo>
                  <a:pt x="1150421" y="259129"/>
                  <a:pt x="1160194" y="249357"/>
                  <a:pt x="1172252" y="249357"/>
                </a:cubicBezTo>
                <a:close/>
                <a:moveTo>
                  <a:pt x="1233654" y="248503"/>
                </a:moveTo>
                <a:cubicBezTo>
                  <a:pt x="1246275" y="248503"/>
                  <a:pt x="1256509" y="258738"/>
                  <a:pt x="1256509" y="271358"/>
                </a:cubicBezTo>
                <a:cubicBezTo>
                  <a:pt x="1256509" y="271410"/>
                  <a:pt x="1256509" y="271478"/>
                  <a:pt x="1256509" y="271529"/>
                </a:cubicBezTo>
                <a:cubicBezTo>
                  <a:pt x="1256406" y="284064"/>
                  <a:pt x="1246190" y="294144"/>
                  <a:pt x="1233654" y="294043"/>
                </a:cubicBezTo>
                <a:cubicBezTo>
                  <a:pt x="1233534" y="294043"/>
                  <a:pt x="1233432" y="294043"/>
                  <a:pt x="1233313" y="294043"/>
                </a:cubicBezTo>
                <a:cubicBezTo>
                  <a:pt x="1220879" y="293939"/>
                  <a:pt x="1210867" y="283792"/>
                  <a:pt x="1210969" y="271358"/>
                </a:cubicBezTo>
                <a:cubicBezTo>
                  <a:pt x="1210969" y="271307"/>
                  <a:pt x="1210969" y="271239"/>
                  <a:pt x="1210969" y="271188"/>
                </a:cubicBezTo>
                <a:cubicBezTo>
                  <a:pt x="1210969" y="258653"/>
                  <a:pt x="1221118" y="248503"/>
                  <a:pt x="1233654" y="248503"/>
                </a:cubicBezTo>
                <a:close/>
                <a:moveTo>
                  <a:pt x="1295054" y="247650"/>
                </a:moveTo>
                <a:cubicBezTo>
                  <a:pt x="1308153" y="247650"/>
                  <a:pt x="1318762" y="258260"/>
                  <a:pt x="1318762" y="271358"/>
                </a:cubicBezTo>
                <a:cubicBezTo>
                  <a:pt x="1318762" y="271409"/>
                  <a:pt x="1318762" y="271477"/>
                  <a:pt x="1318762" y="271529"/>
                </a:cubicBezTo>
                <a:cubicBezTo>
                  <a:pt x="1318660" y="284525"/>
                  <a:pt x="1308051" y="294997"/>
                  <a:pt x="1295054" y="294895"/>
                </a:cubicBezTo>
                <a:cubicBezTo>
                  <a:pt x="1282058" y="294895"/>
                  <a:pt x="1271518" y="284356"/>
                  <a:pt x="1271518" y="271358"/>
                </a:cubicBezTo>
                <a:cubicBezTo>
                  <a:pt x="1271518" y="271307"/>
                  <a:pt x="1271518" y="271239"/>
                  <a:pt x="1271518" y="271188"/>
                </a:cubicBezTo>
                <a:cubicBezTo>
                  <a:pt x="1271518" y="258192"/>
                  <a:pt x="1282058" y="247650"/>
                  <a:pt x="1295054" y="247650"/>
                </a:cubicBezTo>
                <a:close/>
                <a:moveTo>
                  <a:pt x="1971151" y="246286"/>
                </a:moveTo>
                <a:cubicBezTo>
                  <a:pt x="1985085" y="246286"/>
                  <a:pt x="1996394" y="257596"/>
                  <a:pt x="1996394" y="271529"/>
                </a:cubicBezTo>
                <a:cubicBezTo>
                  <a:pt x="1996394" y="271580"/>
                  <a:pt x="1996394" y="271649"/>
                  <a:pt x="1996394" y="271700"/>
                </a:cubicBezTo>
                <a:cubicBezTo>
                  <a:pt x="1996291" y="285549"/>
                  <a:pt x="1985000" y="296704"/>
                  <a:pt x="1971151" y="296601"/>
                </a:cubicBezTo>
                <a:cubicBezTo>
                  <a:pt x="1957301" y="296601"/>
                  <a:pt x="1946079" y="285379"/>
                  <a:pt x="1946079" y="271529"/>
                </a:cubicBezTo>
                <a:cubicBezTo>
                  <a:pt x="1946079" y="271478"/>
                  <a:pt x="1946079" y="271410"/>
                  <a:pt x="1946079" y="271359"/>
                </a:cubicBezTo>
                <a:cubicBezTo>
                  <a:pt x="1946079" y="257510"/>
                  <a:pt x="1957301" y="246286"/>
                  <a:pt x="1971151" y="246286"/>
                </a:cubicBezTo>
                <a:close/>
                <a:moveTo>
                  <a:pt x="1479259" y="246286"/>
                </a:moveTo>
                <a:cubicBezTo>
                  <a:pt x="1493569" y="246286"/>
                  <a:pt x="1505184" y="257903"/>
                  <a:pt x="1505184" y="272211"/>
                </a:cubicBezTo>
                <a:cubicBezTo>
                  <a:pt x="1505082" y="286470"/>
                  <a:pt x="1493518" y="297966"/>
                  <a:pt x="1479259" y="297966"/>
                </a:cubicBezTo>
                <a:cubicBezTo>
                  <a:pt x="1465034" y="297966"/>
                  <a:pt x="1453505" y="286436"/>
                  <a:pt x="1453505" y="272211"/>
                </a:cubicBezTo>
                <a:cubicBezTo>
                  <a:pt x="1453505" y="272160"/>
                  <a:pt x="1453505" y="272091"/>
                  <a:pt x="1453505" y="272041"/>
                </a:cubicBezTo>
                <a:cubicBezTo>
                  <a:pt x="1453505" y="257817"/>
                  <a:pt x="1465034" y="246286"/>
                  <a:pt x="1479259" y="246286"/>
                </a:cubicBezTo>
                <a:close/>
                <a:moveTo>
                  <a:pt x="1417857" y="246286"/>
                </a:moveTo>
                <a:cubicBezTo>
                  <a:pt x="1431707" y="246286"/>
                  <a:pt x="1442929" y="257510"/>
                  <a:pt x="1442929" y="271359"/>
                </a:cubicBezTo>
                <a:cubicBezTo>
                  <a:pt x="1442929" y="271410"/>
                  <a:pt x="1442929" y="271478"/>
                  <a:pt x="1442929" y="271529"/>
                </a:cubicBezTo>
                <a:cubicBezTo>
                  <a:pt x="1442827" y="285276"/>
                  <a:pt x="1431604" y="296363"/>
                  <a:pt x="1417857" y="296260"/>
                </a:cubicBezTo>
                <a:cubicBezTo>
                  <a:pt x="1404110" y="296260"/>
                  <a:pt x="1392956" y="285106"/>
                  <a:pt x="1392956" y="271359"/>
                </a:cubicBezTo>
                <a:cubicBezTo>
                  <a:pt x="1392956" y="271307"/>
                  <a:pt x="1392956" y="271239"/>
                  <a:pt x="1392956" y="271188"/>
                </a:cubicBezTo>
                <a:cubicBezTo>
                  <a:pt x="1392956" y="257442"/>
                  <a:pt x="1404110" y="246286"/>
                  <a:pt x="1417857" y="246286"/>
                </a:cubicBezTo>
                <a:close/>
                <a:moveTo>
                  <a:pt x="1357138" y="246286"/>
                </a:moveTo>
                <a:cubicBezTo>
                  <a:pt x="1370612" y="246286"/>
                  <a:pt x="1381528" y="257203"/>
                  <a:pt x="1381528" y="270676"/>
                </a:cubicBezTo>
                <a:cubicBezTo>
                  <a:pt x="1381426" y="284082"/>
                  <a:pt x="1370544" y="294896"/>
                  <a:pt x="1357138" y="294896"/>
                </a:cubicBezTo>
                <a:cubicBezTo>
                  <a:pt x="1343766" y="294896"/>
                  <a:pt x="1332919" y="284048"/>
                  <a:pt x="1332919" y="270676"/>
                </a:cubicBezTo>
                <a:cubicBezTo>
                  <a:pt x="1332919" y="270625"/>
                  <a:pt x="1332919" y="270557"/>
                  <a:pt x="1332919" y="270506"/>
                </a:cubicBezTo>
                <a:cubicBezTo>
                  <a:pt x="1332919" y="257134"/>
                  <a:pt x="1343766" y="246286"/>
                  <a:pt x="1357138" y="246286"/>
                </a:cubicBezTo>
                <a:close/>
                <a:moveTo>
                  <a:pt x="1540660" y="244752"/>
                </a:moveTo>
                <a:cubicBezTo>
                  <a:pt x="1555362" y="244752"/>
                  <a:pt x="1567267" y="256657"/>
                  <a:pt x="1567267" y="271359"/>
                </a:cubicBezTo>
                <a:cubicBezTo>
                  <a:pt x="1567267" y="271410"/>
                  <a:pt x="1567267" y="271478"/>
                  <a:pt x="1567267" y="271529"/>
                </a:cubicBezTo>
                <a:cubicBezTo>
                  <a:pt x="1567165" y="286128"/>
                  <a:pt x="1555260" y="297899"/>
                  <a:pt x="1540660" y="297795"/>
                </a:cubicBezTo>
                <a:cubicBezTo>
                  <a:pt x="1540540" y="297795"/>
                  <a:pt x="1540438" y="297795"/>
                  <a:pt x="1540319" y="297795"/>
                </a:cubicBezTo>
                <a:cubicBezTo>
                  <a:pt x="1525804" y="297693"/>
                  <a:pt x="1514121" y="285873"/>
                  <a:pt x="1514223" y="271359"/>
                </a:cubicBezTo>
                <a:cubicBezTo>
                  <a:pt x="1514223" y="271307"/>
                  <a:pt x="1514223" y="271239"/>
                  <a:pt x="1514223" y="271188"/>
                </a:cubicBezTo>
                <a:cubicBezTo>
                  <a:pt x="1514223" y="256588"/>
                  <a:pt x="1526060" y="244752"/>
                  <a:pt x="1540660" y="244752"/>
                </a:cubicBezTo>
                <a:close/>
                <a:moveTo>
                  <a:pt x="1602061" y="244070"/>
                </a:moveTo>
                <a:cubicBezTo>
                  <a:pt x="1617139" y="244070"/>
                  <a:pt x="1629351" y="256282"/>
                  <a:pt x="1629351" y="271359"/>
                </a:cubicBezTo>
                <a:cubicBezTo>
                  <a:pt x="1629249" y="286368"/>
                  <a:pt x="1617071" y="298478"/>
                  <a:pt x="1602061" y="298478"/>
                </a:cubicBezTo>
                <a:cubicBezTo>
                  <a:pt x="1587086" y="298478"/>
                  <a:pt x="1574943" y="286333"/>
                  <a:pt x="1574943" y="271359"/>
                </a:cubicBezTo>
                <a:cubicBezTo>
                  <a:pt x="1574943" y="271307"/>
                  <a:pt x="1574943" y="271239"/>
                  <a:pt x="1574943" y="271188"/>
                </a:cubicBezTo>
                <a:cubicBezTo>
                  <a:pt x="1574943" y="256213"/>
                  <a:pt x="1587086" y="244070"/>
                  <a:pt x="1602061" y="244070"/>
                </a:cubicBezTo>
                <a:close/>
                <a:moveTo>
                  <a:pt x="1664145" y="243558"/>
                </a:moveTo>
                <a:cubicBezTo>
                  <a:pt x="1679495" y="243558"/>
                  <a:pt x="1691946" y="256009"/>
                  <a:pt x="1691946" y="271359"/>
                </a:cubicBezTo>
                <a:cubicBezTo>
                  <a:pt x="1691946" y="271410"/>
                  <a:pt x="1691946" y="271478"/>
                  <a:pt x="1691946" y="271529"/>
                </a:cubicBezTo>
                <a:cubicBezTo>
                  <a:pt x="1691843" y="286794"/>
                  <a:pt x="1679410" y="299092"/>
                  <a:pt x="1664145" y="298989"/>
                </a:cubicBezTo>
                <a:cubicBezTo>
                  <a:pt x="1664025" y="298989"/>
                  <a:pt x="1663923" y="298989"/>
                  <a:pt x="1663804" y="298989"/>
                </a:cubicBezTo>
                <a:cubicBezTo>
                  <a:pt x="1648641" y="298887"/>
                  <a:pt x="1636412" y="286520"/>
                  <a:pt x="1636514" y="271359"/>
                </a:cubicBezTo>
                <a:cubicBezTo>
                  <a:pt x="1636514" y="271307"/>
                  <a:pt x="1636514" y="271239"/>
                  <a:pt x="1636514" y="271188"/>
                </a:cubicBezTo>
                <a:cubicBezTo>
                  <a:pt x="1636514" y="255924"/>
                  <a:pt x="1648880" y="243558"/>
                  <a:pt x="1664145" y="243558"/>
                </a:cubicBezTo>
                <a:close/>
                <a:moveTo>
                  <a:pt x="1724863" y="242876"/>
                </a:moveTo>
                <a:cubicBezTo>
                  <a:pt x="1740589" y="242876"/>
                  <a:pt x="1753347" y="255633"/>
                  <a:pt x="1753347" y="271359"/>
                </a:cubicBezTo>
                <a:cubicBezTo>
                  <a:pt x="1753347" y="271410"/>
                  <a:pt x="1753347" y="271478"/>
                  <a:pt x="1753347" y="271529"/>
                </a:cubicBezTo>
                <a:cubicBezTo>
                  <a:pt x="1753244" y="287170"/>
                  <a:pt x="1740504" y="299774"/>
                  <a:pt x="1724863" y="299672"/>
                </a:cubicBezTo>
                <a:cubicBezTo>
                  <a:pt x="1709223" y="299672"/>
                  <a:pt x="1696551" y="286999"/>
                  <a:pt x="1696551" y="271359"/>
                </a:cubicBezTo>
                <a:cubicBezTo>
                  <a:pt x="1696551" y="271307"/>
                  <a:pt x="1696551" y="271239"/>
                  <a:pt x="1696551" y="271188"/>
                </a:cubicBezTo>
                <a:cubicBezTo>
                  <a:pt x="1696551" y="255549"/>
                  <a:pt x="1709223" y="242876"/>
                  <a:pt x="1724863" y="242876"/>
                </a:cubicBezTo>
                <a:close/>
                <a:moveTo>
                  <a:pt x="1786265" y="242534"/>
                </a:moveTo>
                <a:cubicBezTo>
                  <a:pt x="1802178" y="242534"/>
                  <a:pt x="1815090" y="255446"/>
                  <a:pt x="1815090" y="271358"/>
                </a:cubicBezTo>
                <a:cubicBezTo>
                  <a:pt x="1815005" y="287203"/>
                  <a:pt x="1802110" y="300012"/>
                  <a:pt x="1786265" y="300012"/>
                </a:cubicBezTo>
                <a:cubicBezTo>
                  <a:pt x="1770437" y="300012"/>
                  <a:pt x="1757612" y="287186"/>
                  <a:pt x="1757612" y="271358"/>
                </a:cubicBezTo>
                <a:cubicBezTo>
                  <a:pt x="1757612" y="271307"/>
                  <a:pt x="1757612" y="271239"/>
                  <a:pt x="1757612" y="271187"/>
                </a:cubicBezTo>
                <a:cubicBezTo>
                  <a:pt x="1757612" y="255359"/>
                  <a:pt x="1770437" y="242534"/>
                  <a:pt x="1786265" y="242534"/>
                </a:cubicBezTo>
                <a:close/>
                <a:moveTo>
                  <a:pt x="1909067" y="242193"/>
                </a:moveTo>
                <a:cubicBezTo>
                  <a:pt x="1909187" y="242193"/>
                  <a:pt x="1909289" y="242193"/>
                  <a:pt x="1909409" y="242193"/>
                </a:cubicBezTo>
                <a:cubicBezTo>
                  <a:pt x="1925424" y="242296"/>
                  <a:pt x="1938335" y="255343"/>
                  <a:pt x="1938233" y="271358"/>
                </a:cubicBezTo>
                <a:cubicBezTo>
                  <a:pt x="1938233" y="271409"/>
                  <a:pt x="1938233" y="271477"/>
                  <a:pt x="1938233" y="271529"/>
                </a:cubicBezTo>
                <a:cubicBezTo>
                  <a:pt x="1938131" y="287543"/>
                  <a:pt x="1925083" y="300455"/>
                  <a:pt x="1909067" y="300353"/>
                </a:cubicBezTo>
                <a:cubicBezTo>
                  <a:pt x="1893052" y="300353"/>
                  <a:pt x="1880073" y="287372"/>
                  <a:pt x="1880073" y="271358"/>
                </a:cubicBezTo>
                <a:cubicBezTo>
                  <a:pt x="1880073" y="271307"/>
                  <a:pt x="1880073" y="271239"/>
                  <a:pt x="1880073" y="271187"/>
                </a:cubicBezTo>
                <a:cubicBezTo>
                  <a:pt x="1880073" y="255173"/>
                  <a:pt x="1893052" y="242193"/>
                  <a:pt x="1909067" y="242193"/>
                </a:cubicBezTo>
                <a:close/>
                <a:moveTo>
                  <a:pt x="1847667" y="242193"/>
                </a:moveTo>
                <a:cubicBezTo>
                  <a:pt x="1847786" y="242193"/>
                  <a:pt x="1847889" y="242193"/>
                  <a:pt x="1848008" y="242193"/>
                </a:cubicBezTo>
                <a:cubicBezTo>
                  <a:pt x="1864023" y="242296"/>
                  <a:pt x="1876935" y="255343"/>
                  <a:pt x="1876832" y="271358"/>
                </a:cubicBezTo>
                <a:cubicBezTo>
                  <a:pt x="1876832" y="271409"/>
                  <a:pt x="1876832" y="271477"/>
                  <a:pt x="1876832" y="271529"/>
                </a:cubicBezTo>
                <a:cubicBezTo>
                  <a:pt x="1876730" y="287543"/>
                  <a:pt x="1863682" y="300455"/>
                  <a:pt x="1847667" y="300353"/>
                </a:cubicBezTo>
                <a:cubicBezTo>
                  <a:pt x="1831651" y="300353"/>
                  <a:pt x="1818672" y="287372"/>
                  <a:pt x="1818672" y="271358"/>
                </a:cubicBezTo>
                <a:cubicBezTo>
                  <a:pt x="1818672" y="271307"/>
                  <a:pt x="1818672" y="271239"/>
                  <a:pt x="1818672" y="271187"/>
                </a:cubicBezTo>
                <a:cubicBezTo>
                  <a:pt x="1818672" y="255173"/>
                  <a:pt x="1831651" y="242193"/>
                  <a:pt x="1847667" y="242193"/>
                </a:cubicBezTo>
                <a:close/>
                <a:moveTo>
                  <a:pt x="5629" y="204500"/>
                </a:moveTo>
                <a:cubicBezTo>
                  <a:pt x="8648" y="204500"/>
                  <a:pt x="11086" y="206939"/>
                  <a:pt x="11086" y="209958"/>
                </a:cubicBezTo>
                <a:cubicBezTo>
                  <a:pt x="11086" y="212977"/>
                  <a:pt x="8648" y="215416"/>
                  <a:pt x="5629" y="215416"/>
                </a:cubicBezTo>
                <a:cubicBezTo>
                  <a:pt x="2643" y="215331"/>
                  <a:pt x="256" y="212943"/>
                  <a:pt x="171" y="209958"/>
                </a:cubicBezTo>
                <a:cubicBezTo>
                  <a:pt x="171" y="206939"/>
                  <a:pt x="2610" y="204500"/>
                  <a:pt x="5629" y="204500"/>
                </a:cubicBezTo>
                <a:close/>
                <a:moveTo>
                  <a:pt x="67029" y="202283"/>
                </a:moveTo>
                <a:cubicBezTo>
                  <a:pt x="71277" y="202283"/>
                  <a:pt x="74705" y="205712"/>
                  <a:pt x="74705" y="209959"/>
                </a:cubicBezTo>
                <a:cubicBezTo>
                  <a:pt x="74705" y="214206"/>
                  <a:pt x="71277" y="217634"/>
                  <a:pt x="67029" y="217634"/>
                </a:cubicBezTo>
                <a:cubicBezTo>
                  <a:pt x="62783" y="217634"/>
                  <a:pt x="59355" y="214206"/>
                  <a:pt x="59355" y="209959"/>
                </a:cubicBezTo>
                <a:cubicBezTo>
                  <a:pt x="59355" y="205712"/>
                  <a:pt x="62783" y="202283"/>
                  <a:pt x="67029" y="202283"/>
                </a:cubicBezTo>
                <a:close/>
                <a:moveTo>
                  <a:pt x="129113" y="201600"/>
                </a:moveTo>
                <a:cubicBezTo>
                  <a:pt x="133735" y="201600"/>
                  <a:pt x="137470" y="205336"/>
                  <a:pt x="137470" y="209958"/>
                </a:cubicBezTo>
                <a:cubicBezTo>
                  <a:pt x="137470" y="214580"/>
                  <a:pt x="133735" y="218315"/>
                  <a:pt x="129113" y="218315"/>
                </a:cubicBezTo>
                <a:cubicBezTo>
                  <a:pt x="124491" y="218315"/>
                  <a:pt x="120756" y="214580"/>
                  <a:pt x="120756" y="209958"/>
                </a:cubicBezTo>
                <a:cubicBezTo>
                  <a:pt x="120756" y="205336"/>
                  <a:pt x="124491" y="201600"/>
                  <a:pt x="129113" y="201600"/>
                </a:cubicBezTo>
                <a:close/>
                <a:moveTo>
                  <a:pt x="189832" y="200748"/>
                </a:moveTo>
                <a:cubicBezTo>
                  <a:pt x="194915" y="200748"/>
                  <a:pt x="199042" y="204876"/>
                  <a:pt x="199042" y="209959"/>
                </a:cubicBezTo>
                <a:cubicBezTo>
                  <a:pt x="199042" y="215041"/>
                  <a:pt x="194915" y="219169"/>
                  <a:pt x="189832" y="219169"/>
                </a:cubicBezTo>
                <a:cubicBezTo>
                  <a:pt x="184784" y="219083"/>
                  <a:pt x="180707" y="215007"/>
                  <a:pt x="180622" y="209959"/>
                </a:cubicBezTo>
                <a:cubicBezTo>
                  <a:pt x="180622" y="204876"/>
                  <a:pt x="184749" y="200748"/>
                  <a:pt x="189832" y="200748"/>
                </a:cubicBezTo>
                <a:close/>
                <a:moveTo>
                  <a:pt x="251233" y="199895"/>
                </a:moveTo>
                <a:cubicBezTo>
                  <a:pt x="251353" y="199895"/>
                  <a:pt x="251455" y="199895"/>
                  <a:pt x="251574" y="199895"/>
                </a:cubicBezTo>
                <a:cubicBezTo>
                  <a:pt x="257032" y="199998"/>
                  <a:pt x="261399" y="204501"/>
                  <a:pt x="261296" y="209958"/>
                </a:cubicBezTo>
                <a:cubicBezTo>
                  <a:pt x="261296" y="215519"/>
                  <a:pt x="256794" y="220021"/>
                  <a:pt x="251233" y="220021"/>
                </a:cubicBezTo>
                <a:cubicBezTo>
                  <a:pt x="245707" y="219936"/>
                  <a:pt x="241256" y="215485"/>
                  <a:pt x="241171" y="209958"/>
                </a:cubicBezTo>
                <a:cubicBezTo>
                  <a:pt x="241171" y="204398"/>
                  <a:pt x="245673" y="199895"/>
                  <a:pt x="251233" y="199895"/>
                </a:cubicBezTo>
                <a:close/>
                <a:moveTo>
                  <a:pt x="312635" y="199042"/>
                </a:moveTo>
                <a:cubicBezTo>
                  <a:pt x="312754" y="199042"/>
                  <a:pt x="312856" y="199042"/>
                  <a:pt x="312976" y="199042"/>
                </a:cubicBezTo>
                <a:cubicBezTo>
                  <a:pt x="318911" y="199145"/>
                  <a:pt x="323653" y="204023"/>
                  <a:pt x="323550" y="209958"/>
                </a:cubicBezTo>
                <a:cubicBezTo>
                  <a:pt x="323550" y="215979"/>
                  <a:pt x="318655" y="220874"/>
                  <a:pt x="312635" y="220874"/>
                </a:cubicBezTo>
                <a:cubicBezTo>
                  <a:pt x="306614" y="220874"/>
                  <a:pt x="301719" y="215979"/>
                  <a:pt x="301719" y="209958"/>
                </a:cubicBezTo>
                <a:cubicBezTo>
                  <a:pt x="301719" y="203937"/>
                  <a:pt x="306614" y="199042"/>
                  <a:pt x="312635" y="199042"/>
                </a:cubicBezTo>
                <a:close/>
                <a:moveTo>
                  <a:pt x="374036" y="198189"/>
                </a:moveTo>
                <a:cubicBezTo>
                  <a:pt x="380534" y="198189"/>
                  <a:pt x="385804" y="203460"/>
                  <a:pt x="385804" y="209958"/>
                </a:cubicBezTo>
                <a:cubicBezTo>
                  <a:pt x="385804" y="216456"/>
                  <a:pt x="380534" y="221727"/>
                  <a:pt x="374036" y="221727"/>
                </a:cubicBezTo>
                <a:cubicBezTo>
                  <a:pt x="367538" y="221727"/>
                  <a:pt x="362268" y="216456"/>
                  <a:pt x="362268" y="209958"/>
                </a:cubicBezTo>
                <a:cubicBezTo>
                  <a:pt x="362268" y="203460"/>
                  <a:pt x="367538" y="198189"/>
                  <a:pt x="374036" y="198189"/>
                </a:cubicBezTo>
                <a:close/>
                <a:moveTo>
                  <a:pt x="436120" y="197336"/>
                </a:moveTo>
                <a:cubicBezTo>
                  <a:pt x="443096" y="197336"/>
                  <a:pt x="448741" y="202982"/>
                  <a:pt x="448741" y="209958"/>
                </a:cubicBezTo>
                <a:cubicBezTo>
                  <a:pt x="448741" y="216934"/>
                  <a:pt x="443096" y="222579"/>
                  <a:pt x="436120" y="222579"/>
                </a:cubicBezTo>
                <a:cubicBezTo>
                  <a:pt x="429144" y="222579"/>
                  <a:pt x="423499" y="216934"/>
                  <a:pt x="423499" y="209958"/>
                </a:cubicBezTo>
                <a:cubicBezTo>
                  <a:pt x="423499" y="202982"/>
                  <a:pt x="429144" y="197336"/>
                  <a:pt x="436120" y="197336"/>
                </a:cubicBezTo>
                <a:close/>
                <a:moveTo>
                  <a:pt x="496838" y="196654"/>
                </a:moveTo>
                <a:cubicBezTo>
                  <a:pt x="504189" y="196654"/>
                  <a:pt x="510142" y="202607"/>
                  <a:pt x="510142" y="209958"/>
                </a:cubicBezTo>
                <a:cubicBezTo>
                  <a:pt x="510142" y="217309"/>
                  <a:pt x="504189" y="223262"/>
                  <a:pt x="496838" y="223262"/>
                </a:cubicBezTo>
                <a:cubicBezTo>
                  <a:pt x="489487" y="223262"/>
                  <a:pt x="483535" y="217309"/>
                  <a:pt x="483535" y="209958"/>
                </a:cubicBezTo>
                <a:cubicBezTo>
                  <a:pt x="483535" y="202607"/>
                  <a:pt x="489487" y="196654"/>
                  <a:pt x="496838" y="196654"/>
                </a:cubicBezTo>
                <a:close/>
                <a:moveTo>
                  <a:pt x="619641" y="195119"/>
                </a:moveTo>
                <a:cubicBezTo>
                  <a:pt x="619760" y="195119"/>
                  <a:pt x="619863" y="195119"/>
                  <a:pt x="619982" y="195119"/>
                </a:cubicBezTo>
                <a:cubicBezTo>
                  <a:pt x="628185" y="195222"/>
                  <a:pt x="634752" y="201942"/>
                  <a:pt x="634650" y="210129"/>
                </a:cubicBezTo>
                <a:cubicBezTo>
                  <a:pt x="634650" y="210180"/>
                  <a:pt x="634650" y="210248"/>
                  <a:pt x="634650" y="210299"/>
                </a:cubicBezTo>
                <a:cubicBezTo>
                  <a:pt x="634548" y="218503"/>
                  <a:pt x="627827" y="225070"/>
                  <a:pt x="619641" y="224967"/>
                </a:cubicBezTo>
                <a:cubicBezTo>
                  <a:pt x="611420" y="224967"/>
                  <a:pt x="604717" y="218350"/>
                  <a:pt x="604632" y="210129"/>
                </a:cubicBezTo>
                <a:cubicBezTo>
                  <a:pt x="604632" y="201839"/>
                  <a:pt x="611351" y="195119"/>
                  <a:pt x="619641" y="195119"/>
                </a:cubicBezTo>
                <a:close/>
                <a:moveTo>
                  <a:pt x="558240" y="195119"/>
                </a:moveTo>
                <a:cubicBezTo>
                  <a:pt x="566052" y="195119"/>
                  <a:pt x="572396" y="201464"/>
                  <a:pt x="572396" y="209276"/>
                </a:cubicBezTo>
                <a:cubicBezTo>
                  <a:pt x="572396" y="217087"/>
                  <a:pt x="566052" y="223432"/>
                  <a:pt x="558240" y="223432"/>
                </a:cubicBezTo>
                <a:cubicBezTo>
                  <a:pt x="550463" y="223347"/>
                  <a:pt x="544169" y="217053"/>
                  <a:pt x="544084" y="209276"/>
                </a:cubicBezTo>
                <a:cubicBezTo>
                  <a:pt x="544084" y="201464"/>
                  <a:pt x="550429" y="195119"/>
                  <a:pt x="558240" y="195119"/>
                </a:cubicBezTo>
                <a:close/>
                <a:moveTo>
                  <a:pt x="681042" y="194096"/>
                </a:moveTo>
                <a:cubicBezTo>
                  <a:pt x="681162" y="194096"/>
                  <a:pt x="681264" y="194096"/>
                  <a:pt x="681384" y="194096"/>
                </a:cubicBezTo>
                <a:cubicBezTo>
                  <a:pt x="690048" y="194199"/>
                  <a:pt x="697007" y="201294"/>
                  <a:pt x="696905" y="209958"/>
                </a:cubicBezTo>
                <a:cubicBezTo>
                  <a:pt x="696905" y="210010"/>
                  <a:pt x="696905" y="210078"/>
                  <a:pt x="696905" y="210129"/>
                </a:cubicBezTo>
                <a:cubicBezTo>
                  <a:pt x="696802" y="218793"/>
                  <a:pt x="689707" y="225751"/>
                  <a:pt x="681042" y="225650"/>
                </a:cubicBezTo>
                <a:cubicBezTo>
                  <a:pt x="672344" y="225650"/>
                  <a:pt x="665266" y="218657"/>
                  <a:pt x="665181" y="209958"/>
                </a:cubicBezTo>
                <a:cubicBezTo>
                  <a:pt x="665181" y="201192"/>
                  <a:pt x="672276" y="194096"/>
                  <a:pt x="681042" y="194096"/>
                </a:cubicBezTo>
                <a:close/>
                <a:moveTo>
                  <a:pt x="743125" y="193243"/>
                </a:moveTo>
                <a:cubicBezTo>
                  <a:pt x="752540" y="193243"/>
                  <a:pt x="760181" y="200884"/>
                  <a:pt x="760181" y="210299"/>
                </a:cubicBezTo>
                <a:cubicBezTo>
                  <a:pt x="760181" y="219714"/>
                  <a:pt x="752540" y="227355"/>
                  <a:pt x="743125" y="227355"/>
                </a:cubicBezTo>
                <a:cubicBezTo>
                  <a:pt x="733711" y="227355"/>
                  <a:pt x="726070" y="219714"/>
                  <a:pt x="726070" y="210299"/>
                </a:cubicBezTo>
                <a:cubicBezTo>
                  <a:pt x="726070" y="200884"/>
                  <a:pt x="733711" y="193243"/>
                  <a:pt x="743125" y="193243"/>
                </a:cubicBezTo>
                <a:close/>
                <a:moveTo>
                  <a:pt x="803844" y="192390"/>
                </a:moveTo>
                <a:cubicBezTo>
                  <a:pt x="813259" y="192390"/>
                  <a:pt x="820900" y="200032"/>
                  <a:pt x="820900" y="209446"/>
                </a:cubicBezTo>
                <a:cubicBezTo>
                  <a:pt x="820900" y="218861"/>
                  <a:pt x="813259" y="226502"/>
                  <a:pt x="803844" y="226502"/>
                </a:cubicBezTo>
                <a:cubicBezTo>
                  <a:pt x="794430" y="226502"/>
                  <a:pt x="786789" y="218861"/>
                  <a:pt x="786789" y="209446"/>
                </a:cubicBezTo>
                <a:cubicBezTo>
                  <a:pt x="786789" y="200032"/>
                  <a:pt x="794430" y="192390"/>
                  <a:pt x="803844" y="192390"/>
                </a:cubicBezTo>
                <a:close/>
                <a:moveTo>
                  <a:pt x="865247" y="191708"/>
                </a:moveTo>
                <a:cubicBezTo>
                  <a:pt x="875327" y="191708"/>
                  <a:pt x="883496" y="199878"/>
                  <a:pt x="883496" y="209958"/>
                </a:cubicBezTo>
                <a:cubicBezTo>
                  <a:pt x="883496" y="210009"/>
                  <a:pt x="883496" y="210078"/>
                  <a:pt x="883496" y="210129"/>
                </a:cubicBezTo>
                <a:cubicBezTo>
                  <a:pt x="883394" y="220106"/>
                  <a:pt x="875224" y="228140"/>
                  <a:pt x="865247" y="228037"/>
                </a:cubicBezTo>
                <a:cubicBezTo>
                  <a:pt x="865196" y="228037"/>
                  <a:pt x="865127" y="228037"/>
                  <a:pt x="865076" y="228037"/>
                </a:cubicBezTo>
                <a:cubicBezTo>
                  <a:pt x="855098" y="228037"/>
                  <a:pt x="846997" y="219936"/>
                  <a:pt x="846997" y="209958"/>
                </a:cubicBezTo>
                <a:cubicBezTo>
                  <a:pt x="846997" y="199878"/>
                  <a:pt x="855166" y="191708"/>
                  <a:pt x="865247" y="191708"/>
                </a:cubicBezTo>
                <a:close/>
                <a:moveTo>
                  <a:pt x="926648" y="190855"/>
                </a:moveTo>
                <a:cubicBezTo>
                  <a:pt x="937206" y="190855"/>
                  <a:pt x="945751" y="199400"/>
                  <a:pt x="945751" y="209958"/>
                </a:cubicBezTo>
                <a:cubicBezTo>
                  <a:pt x="945665" y="220447"/>
                  <a:pt x="937137" y="228890"/>
                  <a:pt x="926648" y="228890"/>
                </a:cubicBezTo>
                <a:cubicBezTo>
                  <a:pt x="916158" y="228890"/>
                  <a:pt x="907648" y="220447"/>
                  <a:pt x="907546" y="209958"/>
                </a:cubicBezTo>
                <a:cubicBezTo>
                  <a:pt x="907546" y="199400"/>
                  <a:pt x="916090" y="190855"/>
                  <a:pt x="926648" y="190855"/>
                </a:cubicBezTo>
                <a:close/>
                <a:moveTo>
                  <a:pt x="988049" y="190002"/>
                </a:moveTo>
                <a:cubicBezTo>
                  <a:pt x="999067" y="190002"/>
                  <a:pt x="1008004" y="198940"/>
                  <a:pt x="1008004" y="209958"/>
                </a:cubicBezTo>
                <a:cubicBezTo>
                  <a:pt x="1008004" y="210009"/>
                  <a:pt x="1008004" y="210077"/>
                  <a:pt x="1008004" y="210127"/>
                </a:cubicBezTo>
                <a:cubicBezTo>
                  <a:pt x="1007902" y="221061"/>
                  <a:pt x="998982" y="229845"/>
                  <a:pt x="988049" y="229743"/>
                </a:cubicBezTo>
                <a:cubicBezTo>
                  <a:pt x="977099" y="229743"/>
                  <a:pt x="968179" y="220908"/>
                  <a:pt x="968094" y="209958"/>
                </a:cubicBezTo>
                <a:cubicBezTo>
                  <a:pt x="968094" y="198940"/>
                  <a:pt x="977031" y="190002"/>
                  <a:pt x="988049" y="190002"/>
                </a:cubicBezTo>
                <a:close/>
                <a:moveTo>
                  <a:pt x="1050132" y="189150"/>
                </a:moveTo>
                <a:cubicBezTo>
                  <a:pt x="1050251" y="189150"/>
                  <a:pt x="1050354" y="189150"/>
                  <a:pt x="1050473" y="189150"/>
                </a:cubicBezTo>
                <a:cubicBezTo>
                  <a:pt x="1061866" y="189253"/>
                  <a:pt x="1071043" y="198565"/>
                  <a:pt x="1070940" y="209959"/>
                </a:cubicBezTo>
                <a:cubicBezTo>
                  <a:pt x="1070940" y="210010"/>
                  <a:pt x="1070940" y="210078"/>
                  <a:pt x="1070940" y="210129"/>
                </a:cubicBezTo>
                <a:cubicBezTo>
                  <a:pt x="1070837" y="221522"/>
                  <a:pt x="1061525" y="230699"/>
                  <a:pt x="1050132" y="230596"/>
                </a:cubicBezTo>
                <a:cubicBezTo>
                  <a:pt x="1038704" y="230596"/>
                  <a:pt x="1029409" y="221386"/>
                  <a:pt x="1029324" y="209959"/>
                </a:cubicBezTo>
                <a:cubicBezTo>
                  <a:pt x="1029324" y="198463"/>
                  <a:pt x="1038636" y="189150"/>
                  <a:pt x="1050132" y="189150"/>
                </a:cubicBezTo>
                <a:close/>
                <a:moveTo>
                  <a:pt x="1110851" y="188467"/>
                </a:moveTo>
                <a:cubicBezTo>
                  <a:pt x="1110971" y="188467"/>
                  <a:pt x="1111073" y="188467"/>
                  <a:pt x="1111192" y="188467"/>
                </a:cubicBezTo>
                <a:cubicBezTo>
                  <a:pt x="1122961" y="188570"/>
                  <a:pt x="1132444" y="198189"/>
                  <a:pt x="1132342" y="209958"/>
                </a:cubicBezTo>
                <a:cubicBezTo>
                  <a:pt x="1132342" y="210009"/>
                  <a:pt x="1132342" y="210077"/>
                  <a:pt x="1132342" y="210127"/>
                </a:cubicBezTo>
                <a:cubicBezTo>
                  <a:pt x="1132240" y="221897"/>
                  <a:pt x="1122620" y="231380"/>
                  <a:pt x="1110851" y="231278"/>
                </a:cubicBezTo>
                <a:cubicBezTo>
                  <a:pt x="1099083" y="231278"/>
                  <a:pt x="1089532" y="221726"/>
                  <a:pt x="1089532" y="209958"/>
                </a:cubicBezTo>
                <a:cubicBezTo>
                  <a:pt x="1089532" y="209907"/>
                  <a:pt x="1089532" y="209838"/>
                  <a:pt x="1089532" y="209787"/>
                </a:cubicBezTo>
                <a:cubicBezTo>
                  <a:pt x="1089532" y="198019"/>
                  <a:pt x="1099083" y="188467"/>
                  <a:pt x="1110851" y="188467"/>
                </a:cubicBezTo>
                <a:close/>
                <a:moveTo>
                  <a:pt x="1172253" y="187614"/>
                </a:moveTo>
                <a:cubicBezTo>
                  <a:pt x="1184584" y="187614"/>
                  <a:pt x="1194596" y="197626"/>
                  <a:pt x="1194596" y="209958"/>
                </a:cubicBezTo>
                <a:cubicBezTo>
                  <a:pt x="1194493" y="222238"/>
                  <a:pt x="1184533" y="232130"/>
                  <a:pt x="1172253" y="232130"/>
                </a:cubicBezTo>
                <a:cubicBezTo>
                  <a:pt x="1160006" y="232130"/>
                  <a:pt x="1150080" y="222204"/>
                  <a:pt x="1150080" y="209958"/>
                </a:cubicBezTo>
                <a:cubicBezTo>
                  <a:pt x="1150080" y="209906"/>
                  <a:pt x="1150080" y="209838"/>
                  <a:pt x="1150080" y="209787"/>
                </a:cubicBezTo>
                <a:cubicBezTo>
                  <a:pt x="1150080" y="197541"/>
                  <a:pt x="1160006" y="187614"/>
                  <a:pt x="1172253" y="187614"/>
                </a:cubicBezTo>
                <a:close/>
                <a:moveTo>
                  <a:pt x="1233654" y="186762"/>
                </a:moveTo>
                <a:cubicBezTo>
                  <a:pt x="1246463" y="186762"/>
                  <a:pt x="1256850" y="197150"/>
                  <a:pt x="1256850" y="209958"/>
                </a:cubicBezTo>
                <a:cubicBezTo>
                  <a:pt x="1256850" y="210010"/>
                  <a:pt x="1256850" y="210078"/>
                  <a:pt x="1256850" y="210129"/>
                </a:cubicBezTo>
                <a:cubicBezTo>
                  <a:pt x="1256748" y="222853"/>
                  <a:pt x="1246378" y="233086"/>
                  <a:pt x="1233654" y="232984"/>
                </a:cubicBezTo>
                <a:cubicBezTo>
                  <a:pt x="1233534" y="232984"/>
                  <a:pt x="1233432" y="232984"/>
                  <a:pt x="1233312" y="232984"/>
                </a:cubicBezTo>
                <a:cubicBezTo>
                  <a:pt x="1220691" y="232882"/>
                  <a:pt x="1210526" y="222580"/>
                  <a:pt x="1210628" y="209958"/>
                </a:cubicBezTo>
                <a:cubicBezTo>
                  <a:pt x="1210628" y="209907"/>
                  <a:pt x="1210628" y="209839"/>
                  <a:pt x="1210628" y="209788"/>
                </a:cubicBezTo>
                <a:cubicBezTo>
                  <a:pt x="1210628" y="197064"/>
                  <a:pt x="1220930" y="186762"/>
                  <a:pt x="1233654" y="186762"/>
                </a:cubicBezTo>
                <a:close/>
                <a:moveTo>
                  <a:pt x="1295055" y="186079"/>
                </a:moveTo>
                <a:cubicBezTo>
                  <a:pt x="1308239" y="186079"/>
                  <a:pt x="1318934" y="196773"/>
                  <a:pt x="1318934" y="209958"/>
                </a:cubicBezTo>
                <a:cubicBezTo>
                  <a:pt x="1318831" y="223074"/>
                  <a:pt x="1308171" y="233665"/>
                  <a:pt x="1295055" y="233665"/>
                </a:cubicBezTo>
                <a:cubicBezTo>
                  <a:pt x="1281957" y="233665"/>
                  <a:pt x="1271348" y="223057"/>
                  <a:pt x="1271348" y="209958"/>
                </a:cubicBezTo>
                <a:cubicBezTo>
                  <a:pt x="1271348" y="209906"/>
                  <a:pt x="1271348" y="209838"/>
                  <a:pt x="1271348" y="209787"/>
                </a:cubicBezTo>
                <a:cubicBezTo>
                  <a:pt x="1271348" y="196688"/>
                  <a:pt x="1281957" y="186079"/>
                  <a:pt x="1295055" y="186079"/>
                </a:cubicBezTo>
                <a:close/>
                <a:moveTo>
                  <a:pt x="1357139" y="185227"/>
                </a:moveTo>
                <a:cubicBezTo>
                  <a:pt x="1370801" y="185227"/>
                  <a:pt x="1381870" y="196297"/>
                  <a:pt x="1381870" y="209959"/>
                </a:cubicBezTo>
                <a:cubicBezTo>
                  <a:pt x="1381870" y="210010"/>
                  <a:pt x="1381870" y="210078"/>
                  <a:pt x="1381870" y="210129"/>
                </a:cubicBezTo>
                <a:cubicBezTo>
                  <a:pt x="1381768" y="223689"/>
                  <a:pt x="1370699" y="234621"/>
                  <a:pt x="1357139" y="234519"/>
                </a:cubicBezTo>
                <a:cubicBezTo>
                  <a:pt x="1357020" y="234519"/>
                  <a:pt x="1356917" y="234519"/>
                  <a:pt x="1356798" y="234519"/>
                </a:cubicBezTo>
                <a:cubicBezTo>
                  <a:pt x="1343324" y="234417"/>
                  <a:pt x="1332476" y="223433"/>
                  <a:pt x="1332578" y="209959"/>
                </a:cubicBezTo>
                <a:cubicBezTo>
                  <a:pt x="1332578" y="209907"/>
                  <a:pt x="1332578" y="209839"/>
                  <a:pt x="1332578" y="209788"/>
                </a:cubicBezTo>
                <a:cubicBezTo>
                  <a:pt x="1332578" y="196229"/>
                  <a:pt x="1343579" y="185227"/>
                  <a:pt x="1357139" y="185227"/>
                </a:cubicBezTo>
                <a:close/>
                <a:moveTo>
                  <a:pt x="1417857" y="184544"/>
                </a:moveTo>
                <a:cubicBezTo>
                  <a:pt x="1431894" y="184544"/>
                  <a:pt x="1443271" y="195921"/>
                  <a:pt x="1443271" y="209958"/>
                </a:cubicBezTo>
                <a:cubicBezTo>
                  <a:pt x="1443169" y="223927"/>
                  <a:pt x="1431826" y="235201"/>
                  <a:pt x="1417857" y="235201"/>
                </a:cubicBezTo>
                <a:cubicBezTo>
                  <a:pt x="1403923" y="235201"/>
                  <a:pt x="1392615" y="223892"/>
                  <a:pt x="1392615" y="209958"/>
                </a:cubicBezTo>
                <a:cubicBezTo>
                  <a:pt x="1392615" y="195989"/>
                  <a:pt x="1403889" y="184630"/>
                  <a:pt x="1417857" y="184544"/>
                </a:cubicBezTo>
                <a:close/>
                <a:moveTo>
                  <a:pt x="1971151" y="184033"/>
                </a:moveTo>
                <a:cubicBezTo>
                  <a:pt x="1985461" y="184033"/>
                  <a:pt x="1997076" y="195649"/>
                  <a:pt x="1997076" y="209958"/>
                </a:cubicBezTo>
                <a:cubicBezTo>
                  <a:pt x="1996974" y="224217"/>
                  <a:pt x="1985410" y="235713"/>
                  <a:pt x="1971151" y="235713"/>
                </a:cubicBezTo>
                <a:cubicBezTo>
                  <a:pt x="1956926" y="235713"/>
                  <a:pt x="1945397" y="224183"/>
                  <a:pt x="1945397" y="209958"/>
                </a:cubicBezTo>
                <a:cubicBezTo>
                  <a:pt x="1945397" y="209907"/>
                  <a:pt x="1945397" y="209839"/>
                  <a:pt x="1945397" y="209788"/>
                </a:cubicBezTo>
                <a:cubicBezTo>
                  <a:pt x="1945397" y="195563"/>
                  <a:pt x="1956926" y="184033"/>
                  <a:pt x="1971151" y="184033"/>
                </a:cubicBezTo>
                <a:close/>
                <a:moveTo>
                  <a:pt x="1479259" y="183692"/>
                </a:moveTo>
                <a:cubicBezTo>
                  <a:pt x="1493773" y="183692"/>
                  <a:pt x="1505525" y="195444"/>
                  <a:pt x="1505525" y="209959"/>
                </a:cubicBezTo>
                <a:cubicBezTo>
                  <a:pt x="1505525" y="210010"/>
                  <a:pt x="1505525" y="210078"/>
                  <a:pt x="1505525" y="210129"/>
                </a:cubicBezTo>
                <a:cubicBezTo>
                  <a:pt x="1505422" y="224541"/>
                  <a:pt x="1493671" y="236156"/>
                  <a:pt x="1479259" y="236054"/>
                </a:cubicBezTo>
                <a:cubicBezTo>
                  <a:pt x="1479140" y="236054"/>
                  <a:pt x="1479037" y="236054"/>
                  <a:pt x="1478918" y="236054"/>
                </a:cubicBezTo>
                <a:cubicBezTo>
                  <a:pt x="1464590" y="235952"/>
                  <a:pt x="1453061" y="224268"/>
                  <a:pt x="1453163" y="209959"/>
                </a:cubicBezTo>
                <a:cubicBezTo>
                  <a:pt x="1453163" y="209907"/>
                  <a:pt x="1453163" y="209839"/>
                  <a:pt x="1453163" y="209788"/>
                </a:cubicBezTo>
                <a:cubicBezTo>
                  <a:pt x="1453163" y="195376"/>
                  <a:pt x="1464847" y="183692"/>
                  <a:pt x="1479259" y="183692"/>
                </a:cubicBezTo>
                <a:close/>
                <a:moveTo>
                  <a:pt x="1540660" y="183009"/>
                </a:moveTo>
                <a:cubicBezTo>
                  <a:pt x="1555550" y="183009"/>
                  <a:pt x="1567609" y="195068"/>
                  <a:pt x="1567609" y="209958"/>
                </a:cubicBezTo>
                <a:cubicBezTo>
                  <a:pt x="1567609" y="210009"/>
                  <a:pt x="1567609" y="210077"/>
                  <a:pt x="1567609" y="210127"/>
                </a:cubicBezTo>
                <a:cubicBezTo>
                  <a:pt x="1567507" y="224916"/>
                  <a:pt x="1555448" y="236838"/>
                  <a:pt x="1540660" y="236736"/>
                </a:cubicBezTo>
                <a:cubicBezTo>
                  <a:pt x="1525873" y="236736"/>
                  <a:pt x="1513883" y="224745"/>
                  <a:pt x="1513883" y="209958"/>
                </a:cubicBezTo>
                <a:cubicBezTo>
                  <a:pt x="1513883" y="209907"/>
                  <a:pt x="1513883" y="209838"/>
                  <a:pt x="1513883" y="209787"/>
                </a:cubicBezTo>
                <a:cubicBezTo>
                  <a:pt x="1513883" y="195000"/>
                  <a:pt x="1525873" y="183009"/>
                  <a:pt x="1540660" y="183009"/>
                </a:cubicBezTo>
                <a:close/>
                <a:moveTo>
                  <a:pt x="1602061" y="182157"/>
                </a:moveTo>
                <a:cubicBezTo>
                  <a:pt x="1617411" y="182157"/>
                  <a:pt x="1629862" y="194608"/>
                  <a:pt x="1629862" y="209959"/>
                </a:cubicBezTo>
                <a:cubicBezTo>
                  <a:pt x="1629862" y="210010"/>
                  <a:pt x="1629862" y="210078"/>
                  <a:pt x="1629862" y="210129"/>
                </a:cubicBezTo>
                <a:cubicBezTo>
                  <a:pt x="1629760" y="225394"/>
                  <a:pt x="1617326" y="237692"/>
                  <a:pt x="1602061" y="237589"/>
                </a:cubicBezTo>
                <a:cubicBezTo>
                  <a:pt x="1601941" y="237589"/>
                  <a:pt x="1601839" y="237589"/>
                  <a:pt x="1601720" y="237589"/>
                </a:cubicBezTo>
                <a:cubicBezTo>
                  <a:pt x="1586557" y="237487"/>
                  <a:pt x="1574328" y="225121"/>
                  <a:pt x="1574430" y="209959"/>
                </a:cubicBezTo>
                <a:cubicBezTo>
                  <a:pt x="1574430" y="209907"/>
                  <a:pt x="1574430" y="209839"/>
                  <a:pt x="1574430" y="209788"/>
                </a:cubicBezTo>
                <a:cubicBezTo>
                  <a:pt x="1574430" y="194523"/>
                  <a:pt x="1586796" y="182157"/>
                  <a:pt x="1602061" y="182157"/>
                </a:cubicBezTo>
                <a:close/>
                <a:moveTo>
                  <a:pt x="1664144" y="181474"/>
                </a:moveTo>
                <a:cubicBezTo>
                  <a:pt x="1679870" y="181474"/>
                  <a:pt x="1692628" y="194232"/>
                  <a:pt x="1692628" y="209958"/>
                </a:cubicBezTo>
                <a:cubicBezTo>
                  <a:pt x="1692628" y="210009"/>
                  <a:pt x="1692628" y="210077"/>
                  <a:pt x="1692628" y="210127"/>
                </a:cubicBezTo>
                <a:cubicBezTo>
                  <a:pt x="1692525" y="225769"/>
                  <a:pt x="1679785" y="238373"/>
                  <a:pt x="1664144" y="238271"/>
                </a:cubicBezTo>
                <a:cubicBezTo>
                  <a:pt x="1648504" y="238271"/>
                  <a:pt x="1635832" y="225598"/>
                  <a:pt x="1635832" y="209958"/>
                </a:cubicBezTo>
                <a:cubicBezTo>
                  <a:pt x="1635832" y="209907"/>
                  <a:pt x="1635832" y="209838"/>
                  <a:pt x="1635832" y="209787"/>
                </a:cubicBezTo>
                <a:cubicBezTo>
                  <a:pt x="1635832" y="194147"/>
                  <a:pt x="1648504" y="181474"/>
                  <a:pt x="1664144" y="181474"/>
                </a:cubicBezTo>
                <a:close/>
                <a:moveTo>
                  <a:pt x="1724864" y="180963"/>
                </a:moveTo>
                <a:cubicBezTo>
                  <a:pt x="1740880" y="180963"/>
                  <a:pt x="1753859" y="193943"/>
                  <a:pt x="1753859" y="209959"/>
                </a:cubicBezTo>
                <a:cubicBezTo>
                  <a:pt x="1753757" y="225906"/>
                  <a:pt x="1740811" y="238783"/>
                  <a:pt x="1724864" y="238783"/>
                </a:cubicBezTo>
                <a:cubicBezTo>
                  <a:pt x="1708951" y="238783"/>
                  <a:pt x="1696040" y="225872"/>
                  <a:pt x="1696040" y="209959"/>
                </a:cubicBezTo>
                <a:cubicBezTo>
                  <a:pt x="1696040" y="194011"/>
                  <a:pt x="1708917" y="181049"/>
                  <a:pt x="1724864" y="180963"/>
                </a:cubicBezTo>
                <a:close/>
                <a:moveTo>
                  <a:pt x="1786632" y="180317"/>
                </a:moveTo>
                <a:cubicBezTo>
                  <a:pt x="1802928" y="180317"/>
                  <a:pt x="1816138" y="193528"/>
                  <a:pt x="1816138" y="209824"/>
                </a:cubicBezTo>
                <a:cubicBezTo>
                  <a:pt x="1816138" y="226120"/>
                  <a:pt x="1802928" y="239330"/>
                  <a:pt x="1786632" y="239330"/>
                </a:cubicBezTo>
                <a:cubicBezTo>
                  <a:pt x="1770336" y="239330"/>
                  <a:pt x="1757125" y="226120"/>
                  <a:pt x="1757125" y="209824"/>
                </a:cubicBezTo>
                <a:cubicBezTo>
                  <a:pt x="1757125" y="193528"/>
                  <a:pt x="1770335" y="180317"/>
                  <a:pt x="1786632" y="180317"/>
                </a:cubicBezTo>
                <a:close/>
                <a:moveTo>
                  <a:pt x="1847666" y="180110"/>
                </a:moveTo>
                <a:cubicBezTo>
                  <a:pt x="1864159" y="180110"/>
                  <a:pt x="1877514" y="193482"/>
                  <a:pt x="1877514" y="209958"/>
                </a:cubicBezTo>
                <a:cubicBezTo>
                  <a:pt x="1877514" y="210009"/>
                  <a:pt x="1877514" y="210078"/>
                  <a:pt x="1877514" y="210129"/>
                </a:cubicBezTo>
                <a:cubicBezTo>
                  <a:pt x="1877411" y="226520"/>
                  <a:pt x="1864057" y="239738"/>
                  <a:pt x="1847666" y="239636"/>
                </a:cubicBezTo>
                <a:cubicBezTo>
                  <a:pt x="1831276" y="239636"/>
                  <a:pt x="1817989" y="226349"/>
                  <a:pt x="1817989" y="209958"/>
                </a:cubicBezTo>
                <a:cubicBezTo>
                  <a:pt x="1817989" y="209907"/>
                  <a:pt x="1817989" y="209839"/>
                  <a:pt x="1817989" y="209788"/>
                </a:cubicBezTo>
                <a:cubicBezTo>
                  <a:pt x="1817989" y="193397"/>
                  <a:pt x="1831276" y="180110"/>
                  <a:pt x="1847666" y="180110"/>
                </a:cubicBezTo>
                <a:close/>
                <a:moveTo>
                  <a:pt x="1909067" y="179939"/>
                </a:moveTo>
                <a:cubicBezTo>
                  <a:pt x="1925646" y="179939"/>
                  <a:pt x="1939086" y="193380"/>
                  <a:pt x="1939086" y="209958"/>
                </a:cubicBezTo>
                <a:cubicBezTo>
                  <a:pt x="1939086" y="210009"/>
                  <a:pt x="1939086" y="210077"/>
                  <a:pt x="1939086" y="210127"/>
                </a:cubicBezTo>
                <a:cubicBezTo>
                  <a:pt x="1938984" y="226621"/>
                  <a:pt x="1925543" y="239908"/>
                  <a:pt x="1909067" y="239806"/>
                </a:cubicBezTo>
                <a:cubicBezTo>
                  <a:pt x="1892575" y="239806"/>
                  <a:pt x="1879220" y="226434"/>
                  <a:pt x="1879220" y="209958"/>
                </a:cubicBezTo>
                <a:cubicBezTo>
                  <a:pt x="1879220" y="209907"/>
                  <a:pt x="1879220" y="209838"/>
                  <a:pt x="1879220" y="209787"/>
                </a:cubicBezTo>
                <a:cubicBezTo>
                  <a:pt x="1879220" y="193294"/>
                  <a:pt x="1892575" y="179939"/>
                  <a:pt x="1909067" y="179939"/>
                </a:cubicBezTo>
                <a:close/>
                <a:moveTo>
                  <a:pt x="5629" y="143951"/>
                </a:moveTo>
                <a:cubicBezTo>
                  <a:pt x="8648" y="143951"/>
                  <a:pt x="11086" y="146390"/>
                  <a:pt x="11086" y="149409"/>
                </a:cubicBezTo>
                <a:cubicBezTo>
                  <a:pt x="11086" y="152428"/>
                  <a:pt x="8648" y="154867"/>
                  <a:pt x="5629" y="154867"/>
                </a:cubicBezTo>
                <a:cubicBezTo>
                  <a:pt x="2643" y="154782"/>
                  <a:pt x="256" y="152394"/>
                  <a:pt x="171" y="149409"/>
                </a:cubicBezTo>
                <a:cubicBezTo>
                  <a:pt x="171" y="146390"/>
                  <a:pt x="2610" y="143951"/>
                  <a:pt x="5629" y="143951"/>
                </a:cubicBezTo>
                <a:close/>
                <a:moveTo>
                  <a:pt x="67029" y="140881"/>
                </a:moveTo>
                <a:cubicBezTo>
                  <a:pt x="71277" y="140881"/>
                  <a:pt x="74705" y="144311"/>
                  <a:pt x="74705" y="148557"/>
                </a:cubicBezTo>
                <a:cubicBezTo>
                  <a:pt x="74705" y="152803"/>
                  <a:pt x="71277" y="156232"/>
                  <a:pt x="67029" y="156232"/>
                </a:cubicBezTo>
                <a:cubicBezTo>
                  <a:pt x="62783" y="156232"/>
                  <a:pt x="59355" y="152803"/>
                  <a:pt x="59355" y="148557"/>
                </a:cubicBezTo>
                <a:cubicBezTo>
                  <a:pt x="59355" y="144311"/>
                  <a:pt x="62783" y="140881"/>
                  <a:pt x="67029" y="140881"/>
                </a:cubicBezTo>
                <a:close/>
                <a:moveTo>
                  <a:pt x="129114" y="140028"/>
                </a:moveTo>
                <a:cubicBezTo>
                  <a:pt x="133821" y="140028"/>
                  <a:pt x="137641" y="143849"/>
                  <a:pt x="137641" y="148556"/>
                </a:cubicBezTo>
                <a:cubicBezTo>
                  <a:pt x="137641" y="153264"/>
                  <a:pt x="133821" y="157084"/>
                  <a:pt x="129114" y="157084"/>
                </a:cubicBezTo>
                <a:cubicBezTo>
                  <a:pt x="124440" y="156999"/>
                  <a:pt x="120671" y="153230"/>
                  <a:pt x="120586" y="148556"/>
                </a:cubicBezTo>
                <a:cubicBezTo>
                  <a:pt x="120586" y="143849"/>
                  <a:pt x="124406" y="140028"/>
                  <a:pt x="129114" y="140028"/>
                </a:cubicBezTo>
                <a:close/>
                <a:moveTo>
                  <a:pt x="189832" y="139176"/>
                </a:moveTo>
                <a:cubicBezTo>
                  <a:pt x="189951" y="139176"/>
                  <a:pt x="190054" y="139176"/>
                  <a:pt x="190173" y="139176"/>
                </a:cubicBezTo>
                <a:cubicBezTo>
                  <a:pt x="195256" y="139279"/>
                  <a:pt x="199315" y="143475"/>
                  <a:pt x="199213" y="148557"/>
                </a:cubicBezTo>
                <a:cubicBezTo>
                  <a:pt x="199213" y="153742"/>
                  <a:pt x="195017" y="157938"/>
                  <a:pt x="189832" y="157938"/>
                </a:cubicBezTo>
                <a:cubicBezTo>
                  <a:pt x="184647" y="157938"/>
                  <a:pt x="180452" y="153742"/>
                  <a:pt x="180452" y="148557"/>
                </a:cubicBezTo>
                <a:cubicBezTo>
                  <a:pt x="180452" y="143372"/>
                  <a:pt x="184647" y="139176"/>
                  <a:pt x="189832" y="139176"/>
                </a:cubicBezTo>
                <a:close/>
                <a:moveTo>
                  <a:pt x="251233" y="138493"/>
                </a:moveTo>
                <a:cubicBezTo>
                  <a:pt x="251353" y="138493"/>
                  <a:pt x="251455" y="138493"/>
                  <a:pt x="251574" y="138493"/>
                </a:cubicBezTo>
                <a:cubicBezTo>
                  <a:pt x="257032" y="138596"/>
                  <a:pt x="261399" y="143098"/>
                  <a:pt x="261296" y="148556"/>
                </a:cubicBezTo>
                <a:cubicBezTo>
                  <a:pt x="261296" y="154117"/>
                  <a:pt x="256794" y="158619"/>
                  <a:pt x="251233" y="158619"/>
                </a:cubicBezTo>
                <a:cubicBezTo>
                  <a:pt x="245707" y="158534"/>
                  <a:pt x="241256" y="154083"/>
                  <a:pt x="241171" y="148556"/>
                </a:cubicBezTo>
                <a:cubicBezTo>
                  <a:pt x="241171" y="142996"/>
                  <a:pt x="245673" y="138493"/>
                  <a:pt x="251233" y="138493"/>
                </a:cubicBezTo>
                <a:close/>
                <a:moveTo>
                  <a:pt x="313001" y="137507"/>
                </a:moveTo>
                <a:cubicBezTo>
                  <a:pt x="319029" y="137507"/>
                  <a:pt x="323917" y="142394"/>
                  <a:pt x="323917" y="148423"/>
                </a:cubicBezTo>
                <a:cubicBezTo>
                  <a:pt x="323917" y="154451"/>
                  <a:pt x="319029" y="159339"/>
                  <a:pt x="313001" y="159339"/>
                </a:cubicBezTo>
                <a:cubicBezTo>
                  <a:pt x="306972" y="159339"/>
                  <a:pt x="302085" y="154451"/>
                  <a:pt x="302085" y="148423"/>
                </a:cubicBezTo>
                <a:cubicBezTo>
                  <a:pt x="302085" y="142394"/>
                  <a:pt x="306972" y="137507"/>
                  <a:pt x="313001" y="137507"/>
                </a:cubicBezTo>
                <a:close/>
                <a:moveTo>
                  <a:pt x="374036" y="136788"/>
                </a:moveTo>
                <a:cubicBezTo>
                  <a:pt x="380534" y="136788"/>
                  <a:pt x="385804" y="142059"/>
                  <a:pt x="385804" y="148557"/>
                </a:cubicBezTo>
                <a:cubicBezTo>
                  <a:pt x="385804" y="155055"/>
                  <a:pt x="380534" y="160326"/>
                  <a:pt x="374036" y="160326"/>
                </a:cubicBezTo>
                <a:cubicBezTo>
                  <a:pt x="367538" y="160326"/>
                  <a:pt x="362268" y="155055"/>
                  <a:pt x="362268" y="148557"/>
                </a:cubicBezTo>
                <a:cubicBezTo>
                  <a:pt x="362268" y="142059"/>
                  <a:pt x="367538" y="136788"/>
                  <a:pt x="374036" y="136788"/>
                </a:cubicBezTo>
                <a:close/>
                <a:moveTo>
                  <a:pt x="436120" y="135935"/>
                </a:moveTo>
                <a:cubicBezTo>
                  <a:pt x="443096" y="135935"/>
                  <a:pt x="448741" y="141581"/>
                  <a:pt x="448741" y="148557"/>
                </a:cubicBezTo>
                <a:cubicBezTo>
                  <a:pt x="448741" y="155533"/>
                  <a:pt x="443096" y="161178"/>
                  <a:pt x="436120" y="161178"/>
                </a:cubicBezTo>
                <a:cubicBezTo>
                  <a:pt x="429144" y="161178"/>
                  <a:pt x="423499" y="155533"/>
                  <a:pt x="423499" y="148557"/>
                </a:cubicBezTo>
                <a:cubicBezTo>
                  <a:pt x="423499" y="141581"/>
                  <a:pt x="429144" y="135935"/>
                  <a:pt x="436120" y="135935"/>
                </a:cubicBezTo>
                <a:close/>
                <a:moveTo>
                  <a:pt x="496839" y="135082"/>
                </a:moveTo>
                <a:cubicBezTo>
                  <a:pt x="504275" y="135082"/>
                  <a:pt x="510313" y="141120"/>
                  <a:pt x="510313" y="148556"/>
                </a:cubicBezTo>
                <a:cubicBezTo>
                  <a:pt x="510313" y="155993"/>
                  <a:pt x="504275" y="162031"/>
                  <a:pt x="496839" y="162031"/>
                </a:cubicBezTo>
                <a:cubicBezTo>
                  <a:pt x="489437" y="161945"/>
                  <a:pt x="483450" y="155959"/>
                  <a:pt x="483365" y="148556"/>
                </a:cubicBezTo>
                <a:cubicBezTo>
                  <a:pt x="483365" y="141120"/>
                  <a:pt x="489402" y="135082"/>
                  <a:pt x="496839" y="135082"/>
                </a:cubicBezTo>
                <a:close/>
                <a:moveTo>
                  <a:pt x="558239" y="134229"/>
                </a:moveTo>
                <a:cubicBezTo>
                  <a:pt x="558359" y="134229"/>
                  <a:pt x="558461" y="134229"/>
                  <a:pt x="558580" y="134229"/>
                </a:cubicBezTo>
                <a:cubicBezTo>
                  <a:pt x="566392" y="134332"/>
                  <a:pt x="572669" y="140745"/>
                  <a:pt x="572566" y="148556"/>
                </a:cubicBezTo>
                <a:cubicBezTo>
                  <a:pt x="572566" y="156470"/>
                  <a:pt x="566153" y="162883"/>
                  <a:pt x="558239" y="162883"/>
                </a:cubicBezTo>
                <a:cubicBezTo>
                  <a:pt x="550360" y="162798"/>
                  <a:pt x="543998" y="156436"/>
                  <a:pt x="543913" y="148556"/>
                </a:cubicBezTo>
                <a:cubicBezTo>
                  <a:pt x="543913" y="140642"/>
                  <a:pt x="550326" y="134229"/>
                  <a:pt x="558239" y="134229"/>
                </a:cubicBezTo>
                <a:close/>
                <a:moveTo>
                  <a:pt x="619642" y="133377"/>
                </a:moveTo>
                <a:cubicBezTo>
                  <a:pt x="628033" y="133377"/>
                  <a:pt x="634821" y="140166"/>
                  <a:pt x="634821" y="148557"/>
                </a:cubicBezTo>
                <a:cubicBezTo>
                  <a:pt x="634821" y="148608"/>
                  <a:pt x="634821" y="148677"/>
                  <a:pt x="634821" y="148728"/>
                </a:cubicBezTo>
                <a:cubicBezTo>
                  <a:pt x="634719" y="157017"/>
                  <a:pt x="627931" y="163669"/>
                  <a:pt x="619642" y="163566"/>
                </a:cubicBezTo>
                <a:cubicBezTo>
                  <a:pt x="619590" y="163566"/>
                  <a:pt x="619522" y="163566"/>
                  <a:pt x="619471" y="163566"/>
                </a:cubicBezTo>
                <a:cubicBezTo>
                  <a:pt x="611182" y="163566"/>
                  <a:pt x="604462" y="156846"/>
                  <a:pt x="604462" y="148557"/>
                </a:cubicBezTo>
                <a:cubicBezTo>
                  <a:pt x="604462" y="140166"/>
                  <a:pt x="611250" y="133377"/>
                  <a:pt x="619642" y="133377"/>
                </a:cubicBezTo>
                <a:close/>
                <a:moveTo>
                  <a:pt x="681043" y="132524"/>
                </a:moveTo>
                <a:cubicBezTo>
                  <a:pt x="689895" y="132524"/>
                  <a:pt x="697075" y="139705"/>
                  <a:pt x="697075" y="148557"/>
                </a:cubicBezTo>
                <a:cubicBezTo>
                  <a:pt x="696973" y="157341"/>
                  <a:pt x="689827" y="164419"/>
                  <a:pt x="681043" y="164419"/>
                </a:cubicBezTo>
                <a:cubicBezTo>
                  <a:pt x="672259" y="164419"/>
                  <a:pt x="665095" y="157341"/>
                  <a:pt x="665011" y="148557"/>
                </a:cubicBezTo>
                <a:cubicBezTo>
                  <a:pt x="665011" y="139705"/>
                  <a:pt x="672191" y="132524"/>
                  <a:pt x="681043" y="132524"/>
                </a:cubicBezTo>
                <a:close/>
                <a:moveTo>
                  <a:pt x="743125" y="131842"/>
                </a:moveTo>
                <a:cubicBezTo>
                  <a:pt x="752540" y="131842"/>
                  <a:pt x="760181" y="139483"/>
                  <a:pt x="760181" y="148898"/>
                </a:cubicBezTo>
                <a:cubicBezTo>
                  <a:pt x="760181" y="158313"/>
                  <a:pt x="752540" y="165954"/>
                  <a:pt x="743125" y="165954"/>
                </a:cubicBezTo>
                <a:cubicBezTo>
                  <a:pt x="733711" y="165954"/>
                  <a:pt x="726070" y="158313"/>
                  <a:pt x="726070" y="148898"/>
                </a:cubicBezTo>
                <a:cubicBezTo>
                  <a:pt x="726070" y="139483"/>
                  <a:pt x="733711" y="131842"/>
                  <a:pt x="743125" y="131842"/>
                </a:cubicBezTo>
                <a:close/>
                <a:moveTo>
                  <a:pt x="803844" y="130989"/>
                </a:moveTo>
                <a:cubicBezTo>
                  <a:pt x="813259" y="130989"/>
                  <a:pt x="820900" y="138631"/>
                  <a:pt x="820900" y="148045"/>
                </a:cubicBezTo>
                <a:cubicBezTo>
                  <a:pt x="820900" y="157460"/>
                  <a:pt x="813259" y="165101"/>
                  <a:pt x="803844" y="165101"/>
                </a:cubicBezTo>
                <a:cubicBezTo>
                  <a:pt x="794430" y="165101"/>
                  <a:pt x="786789" y="157460"/>
                  <a:pt x="786789" y="148045"/>
                </a:cubicBezTo>
                <a:cubicBezTo>
                  <a:pt x="786789" y="138631"/>
                  <a:pt x="794430" y="130989"/>
                  <a:pt x="803844" y="130989"/>
                </a:cubicBezTo>
                <a:close/>
                <a:moveTo>
                  <a:pt x="865246" y="130136"/>
                </a:moveTo>
                <a:cubicBezTo>
                  <a:pt x="875428" y="130136"/>
                  <a:pt x="883666" y="138392"/>
                  <a:pt x="883666" y="148557"/>
                </a:cubicBezTo>
                <a:cubicBezTo>
                  <a:pt x="883666" y="148608"/>
                  <a:pt x="883666" y="148676"/>
                  <a:pt x="883666" y="148727"/>
                </a:cubicBezTo>
                <a:cubicBezTo>
                  <a:pt x="883564" y="158807"/>
                  <a:pt x="875326" y="166909"/>
                  <a:pt x="865246" y="166807"/>
                </a:cubicBezTo>
                <a:cubicBezTo>
                  <a:pt x="855132" y="166807"/>
                  <a:pt x="846928" y="158671"/>
                  <a:pt x="846826" y="148557"/>
                </a:cubicBezTo>
                <a:cubicBezTo>
                  <a:pt x="846826" y="138392"/>
                  <a:pt x="855081" y="130136"/>
                  <a:pt x="865246" y="130136"/>
                </a:cubicBezTo>
                <a:close/>
                <a:moveTo>
                  <a:pt x="926648" y="129283"/>
                </a:moveTo>
                <a:cubicBezTo>
                  <a:pt x="926767" y="129283"/>
                  <a:pt x="926870" y="129283"/>
                  <a:pt x="926989" y="129283"/>
                </a:cubicBezTo>
                <a:cubicBezTo>
                  <a:pt x="937546" y="129386"/>
                  <a:pt x="946023" y="137999"/>
                  <a:pt x="945921" y="148557"/>
                </a:cubicBezTo>
                <a:cubicBezTo>
                  <a:pt x="945921" y="148608"/>
                  <a:pt x="945921" y="148676"/>
                  <a:pt x="945921" y="148727"/>
                </a:cubicBezTo>
                <a:cubicBezTo>
                  <a:pt x="945819" y="159285"/>
                  <a:pt x="937205" y="167762"/>
                  <a:pt x="926648" y="167659"/>
                </a:cubicBezTo>
                <a:cubicBezTo>
                  <a:pt x="916073" y="167659"/>
                  <a:pt x="907460" y="159131"/>
                  <a:pt x="907375" y="148557"/>
                </a:cubicBezTo>
                <a:cubicBezTo>
                  <a:pt x="907375" y="137914"/>
                  <a:pt x="916005" y="129283"/>
                  <a:pt x="926648" y="129283"/>
                </a:cubicBezTo>
                <a:close/>
                <a:moveTo>
                  <a:pt x="988048" y="128430"/>
                </a:moveTo>
                <a:cubicBezTo>
                  <a:pt x="999169" y="128430"/>
                  <a:pt x="1008175" y="137436"/>
                  <a:pt x="1008175" y="148556"/>
                </a:cubicBezTo>
                <a:cubicBezTo>
                  <a:pt x="1008175" y="148608"/>
                  <a:pt x="1008175" y="148676"/>
                  <a:pt x="1008175" y="148727"/>
                </a:cubicBezTo>
                <a:cubicBezTo>
                  <a:pt x="1008072" y="159745"/>
                  <a:pt x="999067" y="168614"/>
                  <a:pt x="988048" y="168512"/>
                </a:cubicBezTo>
                <a:cubicBezTo>
                  <a:pt x="987997" y="168512"/>
                  <a:pt x="987929" y="168512"/>
                  <a:pt x="987878" y="168512"/>
                </a:cubicBezTo>
                <a:cubicBezTo>
                  <a:pt x="976860" y="168512"/>
                  <a:pt x="967923" y="159575"/>
                  <a:pt x="967923" y="148556"/>
                </a:cubicBezTo>
                <a:cubicBezTo>
                  <a:pt x="967923" y="137436"/>
                  <a:pt x="976928" y="128430"/>
                  <a:pt x="988048" y="128430"/>
                </a:cubicBezTo>
                <a:close/>
                <a:moveTo>
                  <a:pt x="1050132" y="127748"/>
                </a:moveTo>
                <a:cubicBezTo>
                  <a:pt x="1050251" y="127748"/>
                  <a:pt x="1050354" y="127748"/>
                  <a:pt x="1050473" y="127748"/>
                </a:cubicBezTo>
                <a:cubicBezTo>
                  <a:pt x="1061866" y="127851"/>
                  <a:pt x="1071043" y="137163"/>
                  <a:pt x="1070940" y="148557"/>
                </a:cubicBezTo>
                <a:cubicBezTo>
                  <a:pt x="1070940" y="148608"/>
                  <a:pt x="1070940" y="148676"/>
                  <a:pt x="1070940" y="148727"/>
                </a:cubicBezTo>
                <a:cubicBezTo>
                  <a:pt x="1070837" y="160120"/>
                  <a:pt x="1061525" y="169297"/>
                  <a:pt x="1050132" y="169194"/>
                </a:cubicBezTo>
                <a:cubicBezTo>
                  <a:pt x="1038704" y="169194"/>
                  <a:pt x="1029409" y="159984"/>
                  <a:pt x="1029324" y="148557"/>
                </a:cubicBezTo>
                <a:cubicBezTo>
                  <a:pt x="1029324" y="137061"/>
                  <a:pt x="1038636" y="127748"/>
                  <a:pt x="1050132" y="127748"/>
                </a:cubicBezTo>
                <a:close/>
                <a:moveTo>
                  <a:pt x="1172253" y="126895"/>
                </a:moveTo>
                <a:cubicBezTo>
                  <a:pt x="1184687" y="126895"/>
                  <a:pt x="1194767" y="136976"/>
                  <a:pt x="1194767" y="149409"/>
                </a:cubicBezTo>
                <a:cubicBezTo>
                  <a:pt x="1194681" y="161775"/>
                  <a:pt x="1184618" y="171752"/>
                  <a:pt x="1172253" y="171752"/>
                </a:cubicBezTo>
                <a:cubicBezTo>
                  <a:pt x="1159921" y="171752"/>
                  <a:pt x="1149910" y="161741"/>
                  <a:pt x="1149910" y="149409"/>
                </a:cubicBezTo>
                <a:cubicBezTo>
                  <a:pt x="1149910" y="137044"/>
                  <a:pt x="1159887" y="126981"/>
                  <a:pt x="1172253" y="126895"/>
                </a:cubicBezTo>
                <a:close/>
                <a:moveTo>
                  <a:pt x="1110851" y="126895"/>
                </a:moveTo>
                <a:cubicBezTo>
                  <a:pt x="1122807" y="126895"/>
                  <a:pt x="1132512" y="136600"/>
                  <a:pt x="1132512" y="148556"/>
                </a:cubicBezTo>
                <a:cubicBezTo>
                  <a:pt x="1132512" y="148608"/>
                  <a:pt x="1132512" y="148676"/>
                  <a:pt x="1132512" y="148727"/>
                </a:cubicBezTo>
                <a:cubicBezTo>
                  <a:pt x="1132410" y="160598"/>
                  <a:pt x="1122723" y="170149"/>
                  <a:pt x="1110851" y="170047"/>
                </a:cubicBezTo>
                <a:cubicBezTo>
                  <a:pt x="1110800" y="170047"/>
                  <a:pt x="1110732" y="170047"/>
                  <a:pt x="1110681" y="170047"/>
                </a:cubicBezTo>
                <a:cubicBezTo>
                  <a:pt x="1098810" y="170047"/>
                  <a:pt x="1089191" y="160427"/>
                  <a:pt x="1089191" y="148556"/>
                </a:cubicBezTo>
                <a:cubicBezTo>
                  <a:pt x="1089191" y="136600"/>
                  <a:pt x="1098895" y="126895"/>
                  <a:pt x="1110851" y="126895"/>
                </a:cubicBezTo>
                <a:close/>
                <a:moveTo>
                  <a:pt x="1233654" y="125190"/>
                </a:moveTo>
                <a:cubicBezTo>
                  <a:pt x="1246565" y="125190"/>
                  <a:pt x="1257020" y="135646"/>
                  <a:pt x="1257020" y="148557"/>
                </a:cubicBezTo>
                <a:cubicBezTo>
                  <a:pt x="1257020" y="148608"/>
                  <a:pt x="1257020" y="148676"/>
                  <a:pt x="1257020" y="148728"/>
                </a:cubicBezTo>
                <a:cubicBezTo>
                  <a:pt x="1256918" y="161537"/>
                  <a:pt x="1246462" y="171855"/>
                  <a:pt x="1233654" y="171753"/>
                </a:cubicBezTo>
                <a:cubicBezTo>
                  <a:pt x="1220845" y="171753"/>
                  <a:pt x="1210458" y="161366"/>
                  <a:pt x="1210458" y="148557"/>
                </a:cubicBezTo>
                <a:cubicBezTo>
                  <a:pt x="1210458" y="148506"/>
                  <a:pt x="1210458" y="148438"/>
                  <a:pt x="1210458" y="148386"/>
                </a:cubicBezTo>
                <a:cubicBezTo>
                  <a:pt x="1210458" y="135578"/>
                  <a:pt x="1220845" y="125190"/>
                  <a:pt x="1233654" y="125190"/>
                </a:cubicBezTo>
                <a:close/>
                <a:moveTo>
                  <a:pt x="1295055" y="124508"/>
                </a:moveTo>
                <a:cubicBezTo>
                  <a:pt x="1308342" y="124508"/>
                  <a:pt x="1319104" y="135271"/>
                  <a:pt x="1319104" y="148557"/>
                </a:cubicBezTo>
                <a:cubicBezTo>
                  <a:pt x="1319002" y="161776"/>
                  <a:pt x="1308273" y="172435"/>
                  <a:pt x="1295055" y="172435"/>
                </a:cubicBezTo>
                <a:cubicBezTo>
                  <a:pt x="1281871" y="172435"/>
                  <a:pt x="1271177" y="161741"/>
                  <a:pt x="1271177" y="148557"/>
                </a:cubicBezTo>
                <a:cubicBezTo>
                  <a:pt x="1271177" y="135339"/>
                  <a:pt x="1281837" y="124594"/>
                  <a:pt x="1295055" y="124508"/>
                </a:cubicBezTo>
                <a:close/>
                <a:moveTo>
                  <a:pt x="1357139" y="123655"/>
                </a:moveTo>
                <a:cubicBezTo>
                  <a:pt x="1370886" y="123655"/>
                  <a:pt x="1382040" y="134810"/>
                  <a:pt x="1382040" y="148557"/>
                </a:cubicBezTo>
                <a:cubicBezTo>
                  <a:pt x="1382040" y="148608"/>
                  <a:pt x="1382040" y="148677"/>
                  <a:pt x="1382040" y="148728"/>
                </a:cubicBezTo>
                <a:cubicBezTo>
                  <a:pt x="1381938" y="162389"/>
                  <a:pt x="1370801" y="173390"/>
                  <a:pt x="1357139" y="173288"/>
                </a:cubicBezTo>
                <a:cubicBezTo>
                  <a:pt x="1343477" y="173288"/>
                  <a:pt x="1332408" y="162219"/>
                  <a:pt x="1332408" y="148557"/>
                </a:cubicBezTo>
                <a:cubicBezTo>
                  <a:pt x="1332408" y="148506"/>
                  <a:pt x="1332408" y="148438"/>
                  <a:pt x="1332408" y="148387"/>
                </a:cubicBezTo>
                <a:cubicBezTo>
                  <a:pt x="1332408" y="134725"/>
                  <a:pt x="1343477" y="123655"/>
                  <a:pt x="1357139" y="123655"/>
                </a:cubicBezTo>
                <a:close/>
                <a:moveTo>
                  <a:pt x="1417857" y="122802"/>
                </a:moveTo>
                <a:cubicBezTo>
                  <a:pt x="1417977" y="122802"/>
                  <a:pt x="1418079" y="122802"/>
                  <a:pt x="1418198" y="122802"/>
                </a:cubicBezTo>
                <a:cubicBezTo>
                  <a:pt x="1432321" y="122905"/>
                  <a:pt x="1443714" y="134435"/>
                  <a:pt x="1443612" y="148557"/>
                </a:cubicBezTo>
                <a:cubicBezTo>
                  <a:pt x="1443612" y="148608"/>
                  <a:pt x="1443612" y="148676"/>
                  <a:pt x="1443612" y="148727"/>
                </a:cubicBezTo>
                <a:cubicBezTo>
                  <a:pt x="1443509" y="162850"/>
                  <a:pt x="1431980" y="174243"/>
                  <a:pt x="1417857" y="174141"/>
                </a:cubicBezTo>
                <a:cubicBezTo>
                  <a:pt x="1403735" y="174141"/>
                  <a:pt x="1392274" y="162679"/>
                  <a:pt x="1392274" y="148557"/>
                </a:cubicBezTo>
                <a:cubicBezTo>
                  <a:pt x="1392274" y="148506"/>
                  <a:pt x="1392274" y="148437"/>
                  <a:pt x="1392274" y="148386"/>
                </a:cubicBezTo>
                <a:cubicBezTo>
                  <a:pt x="1392274" y="134264"/>
                  <a:pt x="1403735" y="122802"/>
                  <a:pt x="1417857" y="122802"/>
                </a:cubicBezTo>
                <a:close/>
                <a:moveTo>
                  <a:pt x="1479259" y="122120"/>
                </a:moveTo>
                <a:cubicBezTo>
                  <a:pt x="1479378" y="122120"/>
                  <a:pt x="1479481" y="122120"/>
                  <a:pt x="1479600" y="122120"/>
                </a:cubicBezTo>
                <a:cubicBezTo>
                  <a:pt x="1494115" y="122223"/>
                  <a:pt x="1505798" y="134060"/>
                  <a:pt x="1505695" y="148557"/>
                </a:cubicBezTo>
                <a:cubicBezTo>
                  <a:pt x="1505695" y="148608"/>
                  <a:pt x="1505695" y="148676"/>
                  <a:pt x="1505695" y="148728"/>
                </a:cubicBezTo>
                <a:cubicBezTo>
                  <a:pt x="1505593" y="163242"/>
                  <a:pt x="1493756" y="174926"/>
                  <a:pt x="1479259" y="174823"/>
                </a:cubicBezTo>
                <a:cubicBezTo>
                  <a:pt x="1464744" y="174823"/>
                  <a:pt x="1452993" y="163072"/>
                  <a:pt x="1452993" y="148557"/>
                </a:cubicBezTo>
                <a:cubicBezTo>
                  <a:pt x="1452993" y="148506"/>
                  <a:pt x="1452993" y="148438"/>
                  <a:pt x="1452993" y="148387"/>
                </a:cubicBezTo>
                <a:cubicBezTo>
                  <a:pt x="1452993" y="133872"/>
                  <a:pt x="1464744" y="122120"/>
                  <a:pt x="1479259" y="122120"/>
                </a:cubicBezTo>
                <a:close/>
                <a:moveTo>
                  <a:pt x="1971151" y="121949"/>
                </a:moveTo>
                <a:cubicBezTo>
                  <a:pt x="1985853" y="121949"/>
                  <a:pt x="1997758" y="133854"/>
                  <a:pt x="1997758" y="148557"/>
                </a:cubicBezTo>
                <a:cubicBezTo>
                  <a:pt x="1997758" y="148608"/>
                  <a:pt x="1997758" y="148676"/>
                  <a:pt x="1997758" y="148727"/>
                </a:cubicBezTo>
                <a:cubicBezTo>
                  <a:pt x="1997655" y="163327"/>
                  <a:pt x="1985750" y="175096"/>
                  <a:pt x="1971151" y="174993"/>
                </a:cubicBezTo>
                <a:cubicBezTo>
                  <a:pt x="1971031" y="174993"/>
                  <a:pt x="1970929" y="174993"/>
                  <a:pt x="1970810" y="174993"/>
                </a:cubicBezTo>
                <a:cubicBezTo>
                  <a:pt x="1956295" y="174891"/>
                  <a:pt x="1944612" y="163054"/>
                  <a:pt x="1944714" y="148557"/>
                </a:cubicBezTo>
                <a:cubicBezTo>
                  <a:pt x="1944714" y="148505"/>
                  <a:pt x="1944714" y="148437"/>
                  <a:pt x="1944714" y="148386"/>
                </a:cubicBezTo>
                <a:cubicBezTo>
                  <a:pt x="1944714" y="133786"/>
                  <a:pt x="1956551" y="121949"/>
                  <a:pt x="1971151" y="121949"/>
                </a:cubicBezTo>
                <a:close/>
                <a:moveTo>
                  <a:pt x="1540660" y="121267"/>
                </a:moveTo>
                <a:cubicBezTo>
                  <a:pt x="1540780" y="121267"/>
                  <a:pt x="1540882" y="121267"/>
                  <a:pt x="1541001" y="121267"/>
                </a:cubicBezTo>
                <a:cubicBezTo>
                  <a:pt x="1555976" y="121370"/>
                  <a:pt x="1568052" y="133582"/>
                  <a:pt x="1567949" y="148557"/>
                </a:cubicBezTo>
                <a:cubicBezTo>
                  <a:pt x="1567949" y="148608"/>
                  <a:pt x="1567949" y="148676"/>
                  <a:pt x="1567949" y="148727"/>
                </a:cubicBezTo>
                <a:cubicBezTo>
                  <a:pt x="1567847" y="163703"/>
                  <a:pt x="1555635" y="175778"/>
                  <a:pt x="1540660" y="175676"/>
                </a:cubicBezTo>
                <a:cubicBezTo>
                  <a:pt x="1525685" y="175676"/>
                  <a:pt x="1513542" y="163532"/>
                  <a:pt x="1513542" y="148557"/>
                </a:cubicBezTo>
                <a:cubicBezTo>
                  <a:pt x="1513542" y="148506"/>
                  <a:pt x="1513542" y="148438"/>
                  <a:pt x="1513542" y="148386"/>
                </a:cubicBezTo>
                <a:cubicBezTo>
                  <a:pt x="1513542" y="133411"/>
                  <a:pt x="1525685" y="121267"/>
                  <a:pt x="1540660" y="121267"/>
                </a:cubicBezTo>
                <a:close/>
                <a:moveTo>
                  <a:pt x="1602061" y="120414"/>
                </a:moveTo>
                <a:cubicBezTo>
                  <a:pt x="1617599" y="120414"/>
                  <a:pt x="1630203" y="133019"/>
                  <a:pt x="1630203" y="148557"/>
                </a:cubicBezTo>
                <a:cubicBezTo>
                  <a:pt x="1630203" y="148608"/>
                  <a:pt x="1630203" y="148676"/>
                  <a:pt x="1630203" y="148727"/>
                </a:cubicBezTo>
                <a:cubicBezTo>
                  <a:pt x="1630101" y="164180"/>
                  <a:pt x="1617513" y="176631"/>
                  <a:pt x="1602061" y="176528"/>
                </a:cubicBezTo>
                <a:cubicBezTo>
                  <a:pt x="1601941" y="176528"/>
                  <a:pt x="1601839" y="176528"/>
                  <a:pt x="1601720" y="176528"/>
                </a:cubicBezTo>
                <a:cubicBezTo>
                  <a:pt x="1586369" y="176426"/>
                  <a:pt x="1573987" y="163907"/>
                  <a:pt x="1574089" y="148557"/>
                </a:cubicBezTo>
                <a:cubicBezTo>
                  <a:pt x="1574089" y="148505"/>
                  <a:pt x="1574089" y="148437"/>
                  <a:pt x="1574089" y="148386"/>
                </a:cubicBezTo>
                <a:cubicBezTo>
                  <a:pt x="1574089" y="132933"/>
                  <a:pt x="1586608" y="120414"/>
                  <a:pt x="1602061" y="120414"/>
                </a:cubicBezTo>
                <a:close/>
                <a:moveTo>
                  <a:pt x="1664145" y="119732"/>
                </a:moveTo>
                <a:cubicBezTo>
                  <a:pt x="1664435" y="119732"/>
                  <a:pt x="1664725" y="119732"/>
                  <a:pt x="1665014" y="119750"/>
                </a:cubicBezTo>
                <a:cubicBezTo>
                  <a:pt x="1680928" y="120210"/>
                  <a:pt x="1693447" y="133497"/>
                  <a:pt x="1692969" y="149410"/>
                </a:cubicBezTo>
                <a:cubicBezTo>
                  <a:pt x="1692884" y="165255"/>
                  <a:pt x="1679989" y="178064"/>
                  <a:pt x="1664145" y="178064"/>
                </a:cubicBezTo>
                <a:cubicBezTo>
                  <a:pt x="1663855" y="178064"/>
                  <a:pt x="1663565" y="178064"/>
                  <a:pt x="1663275" y="178047"/>
                </a:cubicBezTo>
                <a:cubicBezTo>
                  <a:pt x="1647464" y="177586"/>
                  <a:pt x="1635013" y="164368"/>
                  <a:pt x="1635491" y="148557"/>
                </a:cubicBezTo>
                <a:cubicBezTo>
                  <a:pt x="1635491" y="148506"/>
                  <a:pt x="1635491" y="148438"/>
                  <a:pt x="1635491" y="148386"/>
                </a:cubicBezTo>
                <a:cubicBezTo>
                  <a:pt x="1635491" y="132558"/>
                  <a:pt x="1648317" y="119732"/>
                  <a:pt x="1664145" y="119732"/>
                </a:cubicBezTo>
                <a:close/>
                <a:moveTo>
                  <a:pt x="1724864" y="119050"/>
                </a:moveTo>
                <a:cubicBezTo>
                  <a:pt x="1724983" y="119050"/>
                  <a:pt x="1725085" y="119050"/>
                  <a:pt x="1725205" y="119050"/>
                </a:cubicBezTo>
                <a:cubicBezTo>
                  <a:pt x="1741408" y="119153"/>
                  <a:pt x="1754473" y="132354"/>
                  <a:pt x="1754371" y="148557"/>
                </a:cubicBezTo>
                <a:cubicBezTo>
                  <a:pt x="1754371" y="148608"/>
                  <a:pt x="1754371" y="148677"/>
                  <a:pt x="1754371" y="148728"/>
                </a:cubicBezTo>
                <a:cubicBezTo>
                  <a:pt x="1754268" y="164931"/>
                  <a:pt x="1741067" y="177996"/>
                  <a:pt x="1724864" y="177893"/>
                </a:cubicBezTo>
                <a:cubicBezTo>
                  <a:pt x="1708660" y="177893"/>
                  <a:pt x="1695528" y="164760"/>
                  <a:pt x="1695528" y="148557"/>
                </a:cubicBezTo>
                <a:cubicBezTo>
                  <a:pt x="1695528" y="148506"/>
                  <a:pt x="1695528" y="148438"/>
                  <a:pt x="1695528" y="148387"/>
                </a:cubicBezTo>
                <a:cubicBezTo>
                  <a:pt x="1695528" y="132183"/>
                  <a:pt x="1708660" y="119050"/>
                  <a:pt x="1724864" y="119050"/>
                </a:cubicBezTo>
                <a:close/>
                <a:moveTo>
                  <a:pt x="1786265" y="118367"/>
                </a:moveTo>
                <a:cubicBezTo>
                  <a:pt x="1802946" y="118367"/>
                  <a:pt x="1816454" y="131876"/>
                  <a:pt x="1816454" y="148556"/>
                </a:cubicBezTo>
                <a:cubicBezTo>
                  <a:pt x="1816454" y="148608"/>
                  <a:pt x="1816454" y="148676"/>
                  <a:pt x="1816454" y="148727"/>
                </a:cubicBezTo>
                <a:cubicBezTo>
                  <a:pt x="1816352" y="165305"/>
                  <a:pt x="1802843" y="178677"/>
                  <a:pt x="1786265" y="178575"/>
                </a:cubicBezTo>
                <a:cubicBezTo>
                  <a:pt x="1769687" y="178575"/>
                  <a:pt x="1756247" y="165135"/>
                  <a:pt x="1756247" y="148556"/>
                </a:cubicBezTo>
                <a:cubicBezTo>
                  <a:pt x="1756247" y="148505"/>
                  <a:pt x="1756247" y="148437"/>
                  <a:pt x="1756247" y="148386"/>
                </a:cubicBezTo>
                <a:cubicBezTo>
                  <a:pt x="1756247" y="131808"/>
                  <a:pt x="1769687" y="118367"/>
                  <a:pt x="1786265" y="118367"/>
                </a:cubicBezTo>
                <a:close/>
                <a:moveTo>
                  <a:pt x="1878367" y="93637"/>
                </a:moveTo>
                <a:cubicBezTo>
                  <a:pt x="1875450" y="107009"/>
                  <a:pt x="1864193" y="116952"/>
                  <a:pt x="1850565" y="118197"/>
                </a:cubicBezTo>
                <a:cubicBezTo>
                  <a:pt x="1866189" y="119511"/>
                  <a:pt x="1878247" y="132524"/>
                  <a:pt x="1878367" y="148216"/>
                </a:cubicBezTo>
                <a:cubicBezTo>
                  <a:pt x="1878537" y="133104"/>
                  <a:pt x="1889692" y="120381"/>
                  <a:pt x="1904633" y="118197"/>
                </a:cubicBezTo>
                <a:cubicBezTo>
                  <a:pt x="1891619" y="116287"/>
                  <a:pt x="1881147" y="106497"/>
                  <a:pt x="1878367" y="93637"/>
                </a:cubicBezTo>
                <a:close/>
                <a:moveTo>
                  <a:pt x="5628" y="81527"/>
                </a:moveTo>
                <a:cubicBezTo>
                  <a:pt x="8732" y="81527"/>
                  <a:pt x="11257" y="84053"/>
                  <a:pt x="11257" y="87156"/>
                </a:cubicBezTo>
                <a:cubicBezTo>
                  <a:pt x="11257" y="90260"/>
                  <a:pt x="8732" y="92784"/>
                  <a:pt x="5628" y="92784"/>
                </a:cubicBezTo>
                <a:cubicBezTo>
                  <a:pt x="2524" y="92784"/>
                  <a:pt x="0" y="90260"/>
                  <a:pt x="0" y="87156"/>
                </a:cubicBezTo>
                <a:cubicBezTo>
                  <a:pt x="0" y="84053"/>
                  <a:pt x="2524" y="81527"/>
                  <a:pt x="5628" y="81527"/>
                </a:cubicBezTo>
                <a:close/>
                <a:moveTo>
                  <a:pt x="67029" y="79480"/>
                </a:moveTo>
                <a:cubicBezTo>
                  <a:pt x="71277" y="79480"/>
                  <a:pt x="74705" y="82909"/>
                  <a:pt x="74705" y="87156"/>
                </a:cubicBezTo>
                <a:cubicBezTo>
                  <a:pt x="74705" y="91403"/>
                  <a:pt x="71277" y="94832"/>
                  <a:pt x="67029" y="94832"/>
                </a:cubicBezTo>
                <a:cubicBezTo>
                  <a:pt x="62783" y="94832"/>
                  <a:pt x="59355" y="91403"/>
                  <a:pt x="59355" y="87156"/>
                </a:cubicBezTo>
                <a:cubicBezTo>
                  <a:pt x="59355" y="82909"/>
                  <a:pt x="62783" y="79480"/>
                  <a:pt x="67029" y="79480"/>
                </a:cubicBezTo>
                <a:close/>
                <a:moveTo>
                  <a:pt x="129114" y="78627"/>
                </a:moveTo>
                <a:cubicBezTo>
                  <a:pt x="133821" y="78627"/>
                  <a:pt x="137641" y="82448"/>
                  <a:pt x="137641" y="87155"/>
                </a:cubicBezTo>
                <a:cubicBezTo>
                  <a:pt x="137641" y="91863"/>
                  <a:pt x="133821" y="95683"/>
                  <a:pt x="129114" y="95683"/>
                </a:cubicBezTo>
                <a:cubicBezTo>
                  <a:pt x="124440" y="95598"/>
                  <a:pt x="120671" y="91829"/>
                  <a:pt x="120586" y="87155"/>
                </a:cubicBezTo>
                <a:cubicBezTo>
                  <a:pt x="120586" y="82448"/>
                  <a:pt x="124406" y="78627"/>
                  <a:pt x="129114" y="78627"/>
                </a:cubicBezTo>
                <a:close/>
                <a:moveTo>
                  <a:pt x="189832" y="77774"/>
                </a:moveTo>
                <a:cubicBezTo>
                  <a:pt x="189951" y="77774"/>
                  <a:pt x="190054" y="77774"/>
                  <a:pt x="190173" y="77774"/>
                </a:cubicBezTo>
                <a:cubicBezTo>
                  <a:pt x="195256" y="77877"/>
                  <a:pt x="199315" y="82073"/>
                  <a:pt x="199213" y="87155"/>
                </a:cubicBezTo>
                <a:cubicBezTo>
                  <a:pt x="199213" y="92340"/>
                  <a:pt x="195017" y="96537"/>
                  <a:pt x="189832" y="96537"/>
                </a:cubicBezTo>
                <a:cubicBezTo>
                  <a:pt x="184647" y="96537"/>
                  <a:pt x="180452" y="92340"/>
                  <a:pt x="180452" y="87155"/>
                </a:cubicBezTo>
                <a:cubicBezTo>
                  <a:pt x="180452" y="81970"/>
                  <a:pt x="184647" y="77774"/>
                  <a:pt x="189832" y="77774"/>
                </a:cubicBezTo>
                <a:close/>
                <a:moveTo>
                  <a:pt x="251233" y="76922"/>
                </a:moveTo>
                <a:cubicBezTo>
                  <a:pt x="256879" y="76922"/>
                  <a:pt x="261467" y="81510"/>
                  <a:pt x="261467" y="87156"/>
                </a:cubicBezTo>
                <a:cubicBezTo>
                  <a:pt x="261467" y="92801"/>
                  <a:pt x="256879" y="97389"/>
                  <a:pt x="251233" y="97389"/>
                </a:cubicBezTo>
                <a:cubicBezTo>
                  <a:pt x="245588" y="97389"/>
                  <a:pt x="241000" y="92801"/>
                  <a:pt x="241000" y="87156"/>
                </a:cubicBezTo>
                <a:cubicBezTo>
                  <a:pt x="241000" y="81510"/>
                  <a:pt x="245588" y="76922"/>
                  <a:pt x="251233" y="76922"/>
                </a:cubicBezTo>
                <a:close/>
                <a:moveTo>
                  <a:pt x="374035" y="75728"/>
                </a:moveTo>
                <a:cubicBezTo>
                  <a:pt x="380636" y="75728"/>
                  <a:pt x="385975" y="81067"/>
                  <a:pt x="385975" y="87668"/>
                </a:cubicBezTo>
                <a:cubicBezTo>
                  <a:pt x="385975" y="94268"/>
                  <a:pt x="380636" y="99607"/>
                  <a:pt x="374035" y="99607"/>
                </a:cubicBezTo>
                <a:cubicBezTo>
                  <a:pt x="367486" y="99522"/>
                  <a:pt x="362182" y="94217"/>
                  <a:pt x="362097" y="87668"/>
                </a:cubicBezTo>
                <a:cubicBezTo>
                  <a:pt x="362097" y="81067"/>
                  <a:pt x="367435" y="75728"/>
                  <a:pt x="374035" y="75728"/>
                </a:cubicBezTo>
                <a:close/>
                <a:moveTo>
                  <a:pt x="312635" y="75728"/>
                </a:moveTo>
                <a:cubicBezTo>
                  <a:pt x="318758" y="75728"/>
                  <a:pt x="323722" y="80692"/>
                  <a:pt x="323722" y="86815"/>
                </a:cubicBezTo>
                <a:cubicBezTo>
                  <a:pt x="323636" y="92904"/>
                  <a:pt x="318724" y="97816"/>
                  <a:pt x="312635" y="97901"/>
                </a:cubicBezTo>
                <a:cubicBezTo>
                  <a:pt x="306546" y="97816"/>
                  <a:pt x="301634" y="92904"/>
                  <a:pt x="301549" y="86815"/>
                </a:cubicBezTo>
                <a:cubicBezTo>
                  <a:pt x="301549" y="80692"/>
                  <a:pt x="306512" y="75728"/>
                  <a:pt x="312635" y="75728"/>
                </a:cubicBezTo>
                <a:close/>
                <a:moveTo>
                  <a:pt x="436120" y="74535"/>
                </a:moveTo>
                <a:cubicBezTo>
                  <a:pt x="443096" y="74535"/>
                  <a:pt x="448741" y="80181"/>
                  <a:pt x="448741" y="87156"/>
                </a:cubicBezTo>
                <a:cubicBezTo>
                  <a:pt x="448741" y="94132"/>
                  <a:pt x="443096" y="99777"/>
                  <a:pt x="436120" y="99777"/>
                </a:cubicBezTo>
                <a:cubicBezTo>
                  <a:pt x="429144" y="99777"/>
                  <a:pt x="423499" y="94132"/>
                  <a:pt x="423499" y="87156"/>
                </a:cubicBezTo>
                <a:cubicBezTo>
                  <a:pt x="423499" y="80181"/>
                  <a:pt x="429144" y="74535"/>
                  <a:pt x="436120" y="74535"/>
                </a:cubicBezTo>
                <a:close/>
                <a:moveTo>
                  <a:pt x="496839" y="73681"/>
                </a:moveTo>
                <a:cubicBezTo>
                  <a:pt x="504275" y="73681"/>
                  <a:pt x="510313" y="79719"/>
                  <a:pt x="510313" y="87155"/>
                </a:cubicBezTo>
                <a:cubicBezTo>
                  <a:pt x="510313" y="94592"/>
                  <a:pt x="504275" y="100630"/>
                  <a:pt x="496839" y="100630"/>
                </a:cubicBezTo>
                <a:cubicBezTo>
                  <a:pt x="489437" y="100544"/>
                  <a:pt x="483450" y="94558"/>
                  <a:pt x="483365" y="87155"/>
                </a:cubicBezTo>
                <a:cubicBezTo>
                  <a:pt x="483365" y="79719"/>
                  <a:pt x="489402" y="73681"/>
                  <a:pt x="496839" y="73681"/>
                </a:cubicBezTo>
                <a:close/>
                <a:moveTo>
                  <a:pt x="558239" y="72828"/>
                </a:moveTo>
                <a:cubicBezTo>
                  <a:pt x="558359" y="72828"/>
                  <a:pt x="558461" y="72828"/>
                  <a:pt x="558580" y="72828"/>
                </a:cubicBezTo>
                <a:cubicBezTo>
                  <a:pt x="566392" y="72932"/>
                  <a:pt x="572669" y="79344"/>
                  <a:pt x="572566" y="87155"/>
                </a:cubicBezTo>
                <a:cubicBezTo>
                  <a:pt x="572566" y="95069"/>
                  <a:pt x="566153" y="101482"/>
                  <a:pt x="558239" y="101482"/>
                </a:cubicBezTo>
                <a:cubicBezTo>
                  <a:pt x="550360" y="101397"/>
                  <a:pt x="543998" y="95035"/>
                  <a:pt x="543913" y="87155"/>
                </a:cubicBezTo>
                <a:cubicBezTo>
                  <a:pt x="543913" y="79241"/>
                  <a:pt x="550326" y="72828"/>
                  <a:pt x="558239" y="72828"/>
                </a:cubicBezTo>
                <a:close/>
                <a:moveTo>
                  <a:pt x="619642" y="71975"/>
                </a:moveTo>
                <a:cubicBezTo>
                  <a:pt x="628033" y="71975"/>
                  <a:pt x="634821" y="78765"/>
                  <a:pt x="634821" y="87155"/>
                </a:cubicBezTo>
                <a:cubicBezTo>
                  <a:pt x="634821" y="87206"/>
                  <a:pt x="634821" y="87275"/>
                  <a:pt x="634821" y="87326"/>
                </a:cubicBezTo>
                <a:cubicBezTo>
                  <a:pt x="634719" y="95615"/>
                  <a:pt x="627931" y="102267"/>
                  <a:pt x="619642" y="102164"/>
                </a:cubicBezTo>
                <a:cubicBezTo>
                  <a:pt x="619590" y="102164"/>
                  <a:pt x="619522" y="102164"/>
                  <a:pt x="619471" y="102164"/>
                </a:cubicBezTo>
                <a:cubicBezTo>
                  <a:pt x="611182" y="102164"/>
                  <a:pt x="604462" y="95444"/>
                  <a:pt x="604462" y="87155"/>
                </a:cubicBezTo>
                <a:cubicBezTo>
                  <a:pt x="604462" y="78765"/>
                  <a:pt x="611250" y="71975"/>
                  <a:pt x="619642" y="71975"/>
                </a:cubicBezTo>
                <a:close/>
                <a:moveTo>
                  <a:pt x="681409" y="70989"/>
                </a:moveTo>
                <a:cubicBezTo>
                  <a:pt x="690263" y="70989"/>
                  <a:pt x="697441" y="78167"/>
                  <a:pt x="697441" y="87022"/>
                </a:cubicBezTo>
                <a:cubicBezTo>
                  <a:pt x="697441" y="95876"/>
                  <a:pt x="690263" y="103054"/>
                  <a:pt x="681409" y="103054"/>
                </a:cubicBezTo>
                <a:cubicBezTo>
                  <a:pt x="672554" y="103054"/>
                  <a:pt x="665376" y="95876"/>
                  <a:pt x="665376" y="87022"/>
                </a:cubicBezTo>
                <a:cubicBezTo>
                  <a:pt x="665376" y="78167"/>
                  <a:pt x="672554" y="70989"/>
                  <a:pt x="681409" y="70989"/>
                </a:cubicBezTo>
                <a:close/>
                <a:moveTo>
                  <a:pt x="743125" y="70270"/>
                </a:moveTo>
                <a:cubicBezTo>
                  <a:pt x="752540" y="70270"/>
                  <a:pt x="760181" y="77912"/>
                  <a:pt x="760181" y="87326"/>
                </a:cubicBezTo>
                <a:cubicBezTo>
                  <a:pt x="760181" y="96741"/>
                  <a:pt x="752540" y="104382"/>
                  <a:pt x="743125" y="104382"/>
                </a:cubicBezTo>
                <a:cubicBezTo>
                  <a:pt x="733711" y="104382"/>
                  <a:pt x="726070" y="96741"/>
                  <a:pt x="726070" y="87326"/>
                </a:cubicBezTo>
                <a:cubicBezTo>
                  <a:pt x="726070" y="77912"/>
                  <a:pt x="733711" y="70270"/>
                  <a:pt x="743125" y="70270"/>
                </a:cubicBezTo>
                <a:close/>
                <a:moveTo>
                  <a:pt x="803844" y="69417"/>
                </a:moveTo>
                <a:cubicBezTo>
                  <a:pt x="813259" y="69417"/>
                  <a:pt x="820900" y="77058"/>
                  <a:pt x="820900" y="86474"/>
                </a:cubicBezTo>
                <a:cubicBezTo>
                  <a:pt x="820900" y="95888"/>
                  <a:pt x="813259" y="103529"/>
                  <a:pt x="803844" y="103529"/>
                </a:cubicBezTo>
                <a:cubicBezTo>
                  <a:pt x="794430" y="103529"/>
                  <a:pt x="786789" y="95888"/>
                  <a:pt x="786789" y="86474"/>
                </a:cubicBezTo>
                <a:cubicBezTo>
                  <a:pt x="786789" y="77058"/>
                  <a:pt x="794430" y="69417"/>
                  <a:pt x="803844" y="69417"/>
                </a:cubicBezTo>
                <a:close/>
                <a:moveTo>
                  <a:pt x="865246" y="68735"/>
                </a:moveTo>
                <a:cubicBezTo>
                  <a:pt x="875428" y="68735"/>
                  <a:pt x="883666" y="76991"/>
                  <a:pt x="883666" y="87156"/>
                </a:cubicBezTo>
                <a:cubicBezTo>
                  <a:pt x="883666" y="87207"/>
                  <a:pt x="883666" y="87275"/>
                  <a:pt x="883666" y="87326"/>
                </a:cubicBezTo>
                <a:cubicBezTo>
                  <a:pt x="883564" y="97406"/>
                  <a:pt x="875326" y="105508"/>
                  <a:pt x="865246" y="105406"/>
                </a:cubicBezTo>
                <a:cubicBezTo>
                  <a:pt x="855132" y="105406"/>
                  <a:pt x="846928" y="97270"/>
                  <a:pt x="846826" y="87156"/>
                </a:cubicBezTo>
                <a:cubicBezTo>
                  <a:pt x="846826" y="76991"/>
                  <a:pt x="855081" y="68735"/>
                  <a:pt x="865246" y="68735"/>
                </a:cubicBezTo>
                <a:close/>
                <a:moveTo>
                  <a:pt x="927014" y="67748"/>
                </a:moveTo>
                <a:cubicBezTo>
                  <a:pt x="937658" y="67748"/>
                  <a:pt x="946287" y="76378"/>
                  <a:pt x="946287" y="87021"/>
                </a:cubicBezTo>
                <a:cubicBezTo>
                  <a:pt x="946287" y="97665"/>
                  <a:pt x="937658" y="106294"/>
                  <a:pt x="927014" y="106294"/>
                </a:cubicBezTo>
                <a:cubicBezTo>
                  <a:pt x="916370" y="106294"/>
                  <a:pt x="907741" y="97665"/>
                  <a:pt x="907741" y="87021"/>
                </a:cubicBezTo>
                <a:cubicBezTo>
                  <a:pt x="907741" y="76378"/>
                  <a:pt x="916370" y="67748"/>
                  <a:pt x="927014" y="67748"/>
                </a:cubicBezTo>
                <a:close/>
                <a:moveTo>
                  <a:pt x="988048" y="67029"/>
                </a:moveTo>
                <a:cubicBezTo>
                  <a:pt x="999169" y="67029"/>
                  <a:pt x="1008175" y="76035"/>
                  <a:pt x="1008175" y="87155"/>
                </a:cubicBezTo>
                <a:cubicBezTo>
                  <a:pt x="1008175" y="87207"/>
                  <a:pt x="1008175" y="87275"/>
                  <a:pt x="1008175" y="87326"/>
                </a:cubicBezTo>
                <a:cubicBezTo>
                  <a:pt x="1008072" y="98344"/>
                  <a:pt x="999067" y="107214"/>
                  <a:pt x="988048" y="107111"/>
                </a:cubicBezTo>
                <a:cubicBezTo>
                  <a:pt x="987997" y="107111"/>
                  <a:pt x="987929" y="107111"/>
                  <a:pt x="987878" y="107111"/>
                </a:cubicBezTo>
                <a:cubicBezTo>
                  <a:pt x="976860" y="107111"/>
                  <a:pt x="967923" y="98173"/>
                  <a:pt x="967923" y="87155"/>
                </a:cubicBezTo>
                <a:cubicBezTo>
                  <a:pt x="967923" y="76035"/>
                  <a:pt x="976928" y="67029"/>
                  <a:pt x="988048" y="67029"/>
                </a:cubicBezTo>
                <a:close/>
                <a:moveTo>
                  <a:pt x="1049817" y="66042"/>
                </a:moveTo>
                <a:cubicBezTo>
                  <a:pt x="1061403" y="66042"/>
                  <a:pt x="1070796" y="75435"/>
                  <a:pt x="1070796" y="87021"/>
                </a:cubicBezTo>
                <a:cubicBezTo>
                  <a:pt x="1070796" y="98607"/>
                  <a:pt x="1061403" y="108000"/>
                  <a:pt x="1049817" y="108000"/>
                </a:cubicBezTo>
                <a:cubicBezTo>
                  <a:pt x="1038230" y="108000"/>
                  <a:pt x="1028838" y="98607"/>
                  <a:pt x="1028838" y="87021"/>
                </a:cubicBezTo>
                <a:cubicBezTo>
                  <a:pt x="1028838" y="75435"/>
                  <a:pt x="1038230" y="66042"/>
                  <a:pt x="1049817" y="66042"/>
                </a:cubicBezTo>
                <a:close/>
                <a:moveTo>
                  <a:pt x="1110851" y="65324"/>
                </a:moveTo>
                <a:cubicBezTo>
                  <a:pt x="1122910" y="65324"/>
                  <a:pt x="1132683" y="75097"/>
                  <a:pt x="1132683" y="87156"/>
                </a:cubicBezTo>
                <a:cubicBezTo>
                  <a:pt x="1132683" y="87207"/>
                  <a:pt x="1132683" y="87275"/>
                  <a:pt x="1132683" y="87326"/>
                </a:cubicBezTo>
                <a:cubicBezTo>
                  <a:pt x="1132581" y="99283"/>
                  <a:pt x="1122807" y="108919"/>
                  <a:pt x="1110851" y="108817"/>
                </a:cubicBezTo>
                <a:cubicBezTo>
                  <a:pt x="1098895" y="108817"/>
                  <a:pt x="1089191" y="99112"/>
                  <a:pt x="1089191" y="87156"/>
                </a:cubicBezTo>
                <a:cubicBezTo>
                  <a:pt x="1089191" y="87105"/>
                  <a:pt x="1089191" y="87038"/>
                  <a:pt x="1089191" y="86986"/>
                </a:cubicBezTo>
                <a:cubicBezTo>
                  <a:pt x="1089191" y="75029"/>
                  <a:pt x="1098895" y="65324"/>
                  <a:pt x="1110851" y="65324"/>
                </a:cubicBezTo>
                <a:close/>
                <a:moveTo>
                  <a:pt x="1172253" y="64642"/>
                </a:moveTo>
                <a:cubicBezTo>
                  <a:pt x="1184687" y="64642"/>
                  <a:pt x="1194767" y="74722"/>
                  <a:pt x="1194767" y="87155"/>
                </a:cubicBezTo>
                <a:cubicBezTo>
                  <a:pt x="1194681" y="99521"/>
                  <a:pt x="1184618" y="109498"/>
                  <a:pt x="1172253" y="109498"/>
                </a:cubicBezTo>
                <a:cubicBezTo>
                  <a:pt x="1159921" y="109498"/>
                  <a:pt x="1149910" y="99504"/>
                  <a:pt x="1149910" y="87155"/>
                </a:cubicBezTo>
                <a:cubicBezTo>
                  <a:pt x="1149910" y="74791"/>
                  <a:pt x="1159887" y="64727"/>
                  <a:pt x="1172253" y="64642"/>
                </a:cubicBezTo>
                <a:close/>
                <a:moveTo>
                  <a:pt x="1233654" y="63789"/>
                </a:moveTo>
                <a:cubicBezTo>
                  <a:pt x="1246565" y="63789"/>
                  <a:pt x="1257020" y="74245"/>
                  <a:pt x="1257020" y="87156"/>
                </a:cubicBezTo>
                <a:cubicBezTo>
                  <a:pt x="1257020" y="87207"/>
                  <a:pt x="1257020" y="87275"/>
                  <a:pt x="1257020" y="87326"/>
                </a:cubicBezTo>
                <a:cubicBezTo>
                  <a:pt x="1256918" y="100136"/>
                  <a:pt x="1246462" y="110454"/>
                  <a:pt x="1233654" y="110352"/>
                </a:cubicBezTo>
                <a:cubicBezTo>
                  <a:pt x="1220845" y="110352"/>
                  <a:pt x="1210458" y="99965"/>
                  <a:pt x="1210458" y="87156"/>
                </a:cubicBezTo>
                <a:cubicBezTo>
                  <a:pt x="1210458" y="87105"/>
                  <a:pt x="1210458" y="87037"/>
                  <a:pt x="1210458" y="86985"/>
                </a:cubicBezTo>
                <a:cubicBezTo>
                  <a:pt x="1210458" y="74177"/>
                  <a:pt x="1220845" y="63789"/>
                  <a:pt x="1233654" y="63789"/>
                </a:cubicBezTo>
                <a:close/>
                <a:moveTo>
                  <a:pt x="1295055" y="62936"/>
                </a:moveTo>
                <a:cubicBezTo>
                  <a:pt x="1295175" y="62936"/>
                  <a:pt x="1295277" y="62936"/>
                  <a:pt x="1295396" y="62936"/>
                </a:cubicBezTo>
                <a:cubicBezTo>
                  <a:pt x="1308683" y="63039"/>
                  <a:pt x="1319377" y="73869"/>
                  <a:pt x="1319275" y="87156"/>
                </a:cubicBezTo>
                <a:cubicBezTo>
                  <a:pt x="1319275" y="87207"/>
                  <a:pt x="1319275" y="87275"/>
                  <a:pt x="1319275" y="87326"/>
                </a:cubicBezTo>
                <a:cubicBezTo>
                  <a:pt x="1319172" y="100613"/>
                  <a:pt x="1308342" y="111307"/>
                  <a:pt x="1295055" y="111205"/>
                </a:cubicBezTo>
                <a:cubicBezTo>
                  <a:pt x="1281769" y="111205"/>
                  <a:pt x="1271007" y="100442"/>
                  <a:pt x="1271007" y="87156"/>
                </a:cubicBezTo>
                <a:cubicBezTo>
                  <a:pt x="1271007" y="87105"/>
                  <a:pt x="1271007" y="87037"/>
                  <a:pt x="1271007" y="86985"/>
                </a:cubicBezTo>
                <a:cubicBezTo>
                  <a:pt x="1271007" y="73699"/>
                  <a:pt x="1281769" y="62936"/>
                  <a:pt x="1295055" y="62936"/>
                </a:cubicBezTo>
                <a:close/>
                <a:moveTo>
                  <a:pt x="1357138" y="62083"/>
                </a:moveTo>
                <a:cubicBezTo>
                  <a:pt x="1370988" y="62083"/>
                  <a:pt x="1382210" y="73306"/>
                  <a:pt x="1382210" y="87156"/>
                </a:cubicBezTo>
                <a:cubicBezTo>
                  <a:pt x="1382210" y="87207"/>
                  <a:pt x="1382210" y="87275"/>
                  <a:pt x="1382210" y="87326"/>
                </a:cubicBezTo>
                <a:cubicBezTo>
                  <a:pt x="1382108" y="101073"/>
                  <a:pt x="1370885" y="112160"/>
                  <a:pt x="1357138" y="112057"/>
                </a:cubicBezTo>
                <a:cubicBezTo>
                  <a:pt x="1343391" y="112057"/>
                  <a:pt x="1332237" y="100903"/>
                  <a:pt x="1332237" y="87156"/>
                </a:cubicBezTo>
                <a:cubicBezTo>
                  <a:pt x="1332237" y="87105"/>
                  <a:pt x="1332237" y="87037"/>
                  <a:pt x="1332237" y="86985"/>
                </a:cubicBezTo>
                <a:cubicBezTo>
                  <a:pt x="1332237" y="73238"/>
                  <a:pt x="1343391" y="62083"/>
                  <a:pt x="1357138" y="62083"/>
                </a:cubicBezTo>
                <a:close/>
                <a:moveTo>
                  <a:pt x="1417857" y="61230"/>
                </a:moveTo>
                <a:cubicBezTo>
                  <a:pt x="1432167" y="61230"/>
                  <a:pt x="1443782" y="72846"/>
                  <a:pt x="1443782" y="87155"/>
                </a:cubicBezTo>
                <a:cubicBezTo>
                  <a:pt x="1443680" y="101414"/>
                  <a:pt x="1432116" y="112910"/>
                  <a:pt x="1417857" y="112910"/>
                </a:cubicBezTo>
                <a:cubicBezTo>
                  <a:pt x="1403633" y="112910"/>
                  <a:pt x="1392103" y="101380"/>
                  <a:pt x="1392103" y="87155"/>
                </a:cubicBezTo>
                <a:cubicBezTo>
                  <a:pt x="1392103" y="87105"/>
                  <a:pt x="1392103" y="87037"/>
                  <a:pt x="1392103" y="86985"/>
                </a:cubicBezTo>
                <a:cubicBezTo>
                  <a:pt x="1392103" y="72760"/>
                  <a:pt x="1403633" y="61230"/>
                  <a:pt x="1417857" y="61230"/>
                </a:cubicBezTo>
                <a:close/>
                <a:moveTo>
                  <a:pt x="1479259" y="60548"/>
                </a:moveTo>
                <a:cubicBezTo>
                  <a:pt x="1493961" y="60548"/>
                  <a:pt x="1505866" y="72453"/>
                  <a:pt x="1505866" y="87156"/>
                </a:cubicBezTo>
                <a:cubicBezTo>
                  <a:pt x="1505866" y="87207"/>
                  <a:pt x="1505866" y="87275"/>
                  <a:pt x="1505866" y="87326"/>
                </a:cubicBezTo>
                <a:cubicBezTo>
                  <a:pt x="1505764" y="101926"/>
                  <a:pt x="1493859" y="113695"/>
                  <a:pt x="1479259" y="113592"/>
                </a:cubicBezTo>
                <a:cubicBezTo>
                  <a:pt x="1479140" y="113592"/>
                  <a:pt x="1479037" y="113592"/>
                  <a:pt x="1478918" y="113592"/>
                </a:cubicBezTo>
                <a:cubicBezTo>
                  <a:pt x="1464403" y="113491"/>
                  <a:pt x="1452720" y="101653"/>
                  <a:pt x="1452822" y="87156"/>
                </a:cubicBezTo>
                <a:cubicBezTo>
                  <a:pt x="1452822" y="87105"/>
                  <a:pt x="1452822" y="87037"/>
                  <a:pt x="1452822" y="86985"/>
                </a:cubicBezTo>
                <a:cubicBezTo>
                  <a:pt x="1452822" y="72385"/>
                  <a:pt x="1464659" y="60548"/>
                  <a:pt x="1479259" y="60548"/>
                </a:cubicBezTo>
                <a:close/>
                <a:moveTo>
                  <a:pt x="1971151" y="60037"/>
                </a:moveTo>
                <a:cubicBezTo>
                  <a:pt x="1986126" y="60037"/>
                  <a:pt x="1998270" y="72180"/>
                  <a:pt x="1998270" y="87155"/>
                </a:cubicBezTo>
                <a:cubicBezTo>
                  <a:pt x="1998184" y="102062"/>
                  <a:pt x="1986057" y="114104"/>
                  <a:pt x="1971151" y="114104"/>
                </a:cubicBezTo>
                <a:cubicBezTo>
                  <a:pt x="1956261" y="114104"/>
                  <a:pt x="1944203" y="102045"/>
                  <a:pt x="1944203" y="87155"/>
                </a:cubicBezTo>
                <a:cubicBezTo>
                  <a:pt x="1944203" y="72249"/>
                  <a:pt x="1956244" y="60122"/>
                  <a:pt x="1971151" y="60037"/>
                </a:cubicBezTo>
                <a:close/>
                <a:moveTo>
                  <a:pt x="1540660" y="59695"/>
                </a:moveTo>
                <a:cubicBezTo>
                  <a:pt x="1555822" y="59695"/>
                  <a:pt x="1568120" y="71993"/>
                  <a:pt x="1568120" y="87155"/>
                </a:cubicBezTo>
                <a:cubicBezTo>
                  <a:pt x="1568035" y="102250"/>
                  <a:pt x="1555754" y="114445"/>
                  <a:pt x="1540660" y="114445"/>
                </a:cubicBezTo>
                <a:cubicBezTo>
                  <a:pt x="1525583" y="114445"/>
                  <a:pt x="1513371" y="102233"/>
                  <a:pt x="1513371" y="87155"/>
                </a:cubicBezTo>
                <a:cubicBezTo>
                  <a:pt x="1513371" y="72061"/>
                  <a:pt x="1525565" y="59781"/>
                  <a:pt x="1540660" y="59695"/>
                </a:cubicBezTo>
                <a:close/>
                <a:moveTo>
                  <a:pt x="1664145" y="58672"/>
                </a:moveTo>
                <a:cubicBezTo>
                  <a:pt x="1664264" y="58672"/>
                  <a:pt x="1664367" y="58672"/>
                  <a:pt x="1664486" y="58672"/>
                </a:cubicBezTo>
                <a:cubicBezTo>
                  <a:pt x="1680502" y="58776"/>
                  <a:pt x="1693413" y="71822"/>
                  <a:pt x="1693310" y="87838"/>
                </a:cubicBezTo>
                <a:cubicBezTo>
                  <a:pt x="1693310" y="87889"/>
                  <a:pt x="1693310" y="87957"/>
                  <a:pt x="1693310" y="88010"/>
                </a:cubicBezTo>
                <a:cubicBezTo>
                  <a:pt x="1693208" y="104024"/>
                  <a:pt x="1680160" y="116935"/>
                  <a:pt x="1664145" y="116833"/>
                </a:cubicBezTo>
                <a:cubicBezTo>
                  <a:pt x="1648129" y="116833"/>
                  <a:pt x="1635150" y="103854"/>
                  <a:pt x="1635150" y="87838"/>
                </a:cubicBezTo>
                <a:cubicBezTo>
                  <a:pt x="1635150" y="87787"/>
                  <a:pt x="1635150" y="87719"/>
                  <a:pt x="1635150" y="87667"/>
                </a:cubicBezTo>
                <a:cubicBezTo>
                  <a:pt x="1635150" y="71652"/>
                  <a:pt x="1648129" y="58672"/>
                  <a:pt x="1664145" y="58672"/>
                </a:cubicBezTo>
                <a:close/>
                <a:moveTo>
                  <a:pt x="1602061" y="58672"/>
                </a:moveTo>
                <a:cubicBezTo>
                  <a:pt x="1617701" y="58672"/>
                  <a:pt x="1630374" y="71345"/>
                  <a:pt x="1630374" y="86985"/>
                </a:cubicBezTo>
                <a:cubicBezTo>
                  <a:pt x="1630374" y="87037"/>
                  <a:pt x="1630374" y="87105"/>
                  <a:pt x="1630374" y="87156"/>
                </a:cubicBezTo>
                <a:cubicBezTo>
                  <a:pt x="1630272" y="102694"/>
                  <a:pt x="1617599" y="115230"/>
                  <a:pt x="1602061" y="115127"/>
                </a:cubicBezTo>
                <a:cubicBezTo>
                  <a:pt x="1586523" y="115127"/>
                  <a:pt x="1573919" y="102523"/>
                  <a:pt x="1573919" y="86985"/>
                </a:cubicBezTo>
                <a:cubicBezTo>
                  <a:pt x="1573919" y="86934"/>
                  <a:pt x="1573919" y="86866"/>
                  <a:pt x="1573919" y="86815"/>
                </a:cubicBezTo>
                <a:cubicBezTo>
                  <a:pt x="1573919" y="71277"/>
                  <a:pt x="1586523" y="58672"/>
                  <a:pt x="1602061" y="58672"/>
                </a:cubicBezTo>
                <a:close/>
                <a:moveTo>
                  <a:pt x="1724864" y="57307"/>
                </a:moveTo>
                <a:cubicBezTo>
                  <a:pt x="1741340" y="57307"/>
                  <a:pt x="1754712" y="70679"/>
                  <a:pt x="1754712" y="87155"/>
                </a:cubicBezTo>
                <a:cubicBezTo>
                  <a:pt x="1754712" y="87207"/>
                  <a:pt x="1754712" y="87275"/>
                  <a:pt x="1754712" y="87326"/>
                </a:cubicBezTo>
                <a:cubicBezTo>
                  <a:pt x="1754609" y="103717"/>
                  <a:pt x="1741254" y="116935"/>
                  <a:pt x="1724864" y="116833"/>
                </a:cubicBezTo>
                <a:cubicBezTo>
                  <a:pt x="1708473" y="116833"/>
                  <a:pt x="1695187" y="103546"/>
                  <a:pt x="1695187" y="87155"/>
                </a:cubicBezTo>
                <a:cubicBezTo>
                  <a:pt x="1695187" y="87105"/>
                  <a:pt x="1695187" y="87037"/>
                  <a:pt x="1695187" y="86985"/>
                </a:cubicBezTo>
                <a:cubicBezTo>
                  <a:pt x="1695187" y="70594"/>
                  <a:pt x="1708473" y="57307"/>
                  <a:pt x="1724864" y="57307"/>
                </a:cubicBezTo>
                <a:close/>
                <a:moveTo>
                  <a:pt x="1909067" y="55602"/>
                </a:moveTo>
                <a:cubicBezTo>
                  <a:pt x="1926498" y="55602"/>
                  <a:pt x="1940621" y="69725"/>
                  <a:pt x="1940621" y="87156"/>
                </a:cubicBezTo>
                <a:cubicBezTo>
                  <a:pt x="1940604" y="102762"/>
                  <a:pt x="1929125" y="115997"/>
                  <a:pt x="1913672" y="118197"/>
                </a:cubicBezTo>
                <a:cubicBezTo>
                  <a:pt x="1928750" y="120398"/>
                  <a:pt x="1939921" y="133326"/>
                  <a:pt x="1939939" y="148557"/>
                </a:cubicBezTo>
                <a:cubicBezTo>
                  <a:pt x="1939836" y="165545"/>
                  <a:pt x="1926055" y="179258"/>
                  <a:pt x="1909067" y="179258"/>
                </a:cubicBezTo>
                <a:cubicBezTo>
                  <a:pt x="1892250" y="179258"/>
                  <a:pt x="1878554" y="165715"/>
                  <a:pt x="1878367" y="148898"/>
                </a:cubicBezTo>
                <a:cubicBezTo>
                  <a:pt x="1878179" y="165698"/>
                  <a:pt x="1864466" y="179189"/>
                  <a:pt x="1847666" y="179087"/>
                </a:cubicBezTo>
                <a:cubicBezTo>
                  <a:pt x="1830798" y="179087"/>
                  <a:pt x="1817136" y="165425"/>
                  <a:pt x="1817136" y="148557"/>
                </a:cubicBezTo>
                <a:cubicBezTo>
                  <a:pt x="1817085" y="132746"/>
                  <a:pt x="1829177" y="119528"/>
                  <a:pt x="1844937" y="118197"/>
                </a:cubicBezTo>
                <a:cubicBezTo>
                  <a:pt x="1829928" y="116782"/>
                  <a:pt x="1818040" y="104894"/>
                  <a:pt x="1816624" y="89885"/>
                </a:cubicBezTo>
                <a:cubicBezTo>
                  <a:pt x="1815294" y="105644"/>
                  <a:pt x="1802076" y="117737"/>
                  <a:pt x="1786265" y="117686"/>
                </a:cubicBezTo>
                <a:cubicBezTo>
                  <a:pt x="1769396" y="117686"/>
                  <a:pt x="1755735" y="104024"/>
                  <a:pt x="1755735" y="87156"/>
                </a:cubicBezTo>
                <a:cubicBezTo>
                  <a:pt x="1755735" y="87105"/>
                  <a:pt x="1755735" y="87037"/>
                  <a:pt x="1755735" y="86985"/>
                </a:cubicBezTo>
                <a:cubicBezTo>
                  <a:pt x="1755735" y="70118"/>
                  <a:pt x="1769396" y="56456"/>
                  <a:pt x="1786265" y="56456"/>
                </a:cubicBezTo>
                <a:cubicBezTo>
                  <a:pt x="1802058" y="56472"/>
                  <a:pt x="1815209" y="68531"/>
                  <a:pt x="1816624" y="84256"/>
                </a:cubicBezTo>
                <a:cubicBezTo>
                  <a:pt x="1818108" y="68190"/>
                  <a:pt x="1831531" y="55875"/>
                  <a:pt x="1847666" y="55773"/>
                </a:cubicBezTo>
                <a:cubicBezTo>
                  <a:pt x="1862454" y="55756"/>
                  <a:pt x="1875228" y="66058"/>
                  <a:pt x="1878367" y="80504"/>
                </a:cubicBezTo>
                <a:cubicBezTo>
                  <a:pt x="1881437" y="65989"/>
                  <a:pt x="1894228" y="55602"/>
                  <a:pt x="1909067" y="55602"/>
                </a:cubicBezTo>
                <a:close/>
                <a:moveTo>
                  <a:pt x="5628" y="21319"/>
                </a:moveTo>
                <a:cubicBezTo>
                  <a:pt x="5747" y="21319"/>
                  <a:pt x="5867" y="21319"/>
                  <a:pt x="5969" y="21319"/>
                </a:cubicBezTo>
                <a:cubicBezTo>
                  <a:pt x="8323" y="21423"/>
                  <a:pt x="10165" y="23401"/>
                  <a:pt x="10062" y="25755"/>
                </a:cubicBezTo>
                <a:cubicBezTo>
                  <a:pt x="10062" y="28210"/>
                  <a:pt x="8084" y="30189"/>
                  <a:pt x="5628" y="30189"/>
                </a:cubicBezTo>
                <a:cubicBezTo>
                  <a:pt x="3172" y="30189"/>
                  <a:pt x="1194" y="28210"/>
                  <a:pt x="1194" y="25755"/>
                </a:cubicBezTo>
                <a:cubicBezTo>
                  <a:pt x="1194" y="23299"/>
                  <a:pt x="3172" y="21319"/>
                  <a:pt x="5628" y="21319"/>
                </a:cubicBezTo>
                <a:close/>
                <a:moveTo>
                  <a:pt x="67029" y="19614"/>
                </a:moveTo>
                <a:cubicBezTo>
                  <a:pt x="70424" y="19614"/>
                  <a:pt x="73170" y="22360"/>
                  <a:pt x="73170" y="25756"/>
                </a:cubicBezTo>
                <a:cubicBezTo>
                  <a:pt x="73170" y="29149"/>
                  <a:pt x="70424" y="31894"/>
                  <a:pt x="67029" y="31894"/>
                </a:cubicBezTo>
                <a:cubicBezTo>
                  <a:pt x="63636" y="31894"/>
                  <a:pt x="60890" y="29149"/>
                  <a:pt x="60890" y="25756"/>
                </a:cubicBezTo>
                <a:cubicBezTo>
                  <a:pt x="60890" y="22360"/>
                  <a:pt x="63636" y="19614"/>
                  <a:pt x="67029" y="19614"/>
                </a:cubicBezTo>
                <a:close/>
                <a:moveTo>
                  <a:pt x="129113" y="18932"/>
                </a:moveTo>
                <a:cubicBezTo>
                  <a:pt x="132882" y="18932"/>
                  <a:pt x="135935" y="21985"/>
                  <a:pt x="135935" y="25756"/>
                </a:cubicBezTo>
                <a:cubicBezTo>
                  <a:pt x="135935" y="29524"/>
                  <a:pt x="132882" y="32577"/>
                  <a:pt x="129113" y="32577"/>
                </a:cubicBezTo>
                <a:cubicBezTo>
                  <a:pt x="125343" y="32577"/>
                  <a:pt x="122291" y="29524"/>
                  <a:pt x="122291" y="25756"/>
                </a:cubicBezTo>
                <a:cubicBezTo>
                  <a:pt x="122291" y="21985"/>
                  <a:pt x="125343" y="18932"/>
                  <a:pt x="129113" y="18932"/>
                </a:cubicBezTo>
                <a:close/>
                <a:moveTo>
                  <a:pt x="189832" y="18249"/>
                </a:moveTo>
                <a:cubicBezTo>
                  <a:pt x="189951" y="18249"/>
                  <a:pt x="190054" y="18249"/>
                  <a:pt x="190173" y="18249"/>
                </a:cubicBezTo>
                <a:cubicBezTo>
                  <a:pt x="194233" y="18352"/>
                  <a:pt x="197439" y="21712"/>
                  <a:pt x="197337" y="25755"/>
                </a:cubicBezTo>
                <a:cubicBezTo>
                  <a:pt x="197337" y="29900"/>
                  <a:pt x="193977" y="33258"/>
                  <a:pt x="189832" y="33258"/>
                </a:cubicBezTo>
                <a:cubicBezTo>
                  <a:pt x="185687" y="33258"/>
                  <a:pt x="182328" y="29900"/>
                  <a:pt x="182328" y="25755"/>
                </a:cubicBezTo>
                <a:cubicBezTo>
                  <a:pt x="182328" y="21609"/>
                  <a:pt x="185687" y="18249"/>
                  <a:pt x="189832" y="18249"/>
                </a:cubicBezTo>
                <a:close/>
                <a:moveTo>
                  <a:pt x="251234" y="17567"/>
                </a:moveTo>
                <a:cubicBezTo>
                  <a:pt x="251353" y="17567"/>
                  <a:pt x="251455" y="17567"/>
                  <a:pt x="251575" y="17567"/>
                </a:cubicBezTo>
                <a:cubicBezTo>
                  <a:pt x="256009" y="17670"/>
                  <a:pt x="259523" y="21337"/>
                  <a:pt x="259421" y="25755"/>
                </a:cubicBezTo>
                <a:cubicBezTo>
                  <a:pt x="259421" y="30274"/>
                  <a:pt x="255753" y="33942"/>
                  <a:pt x="251234" y="33942"/>
                </a:cubicBezTo>
                <a:cubicBezTo>
                  <a:pt x="246748" y="33856"/>
                  <a:pt x="243132" y="30240"/>
                  <a:pt x="243047" y="25755"/>
                </a:cubicBezTo>
                <a:cubicBezTo>
                  <a:pt x="243047" y="21234"/>
                  <a:pt x="246714" y="17567"/>
                  <a:pt x="251234" y="17567"/>
                </a:cubicBezTo>
                <a:close/>
                <a:moveTo>
                  <a:pt x="313001" y="16751"/>
                </a:moveTo>
                <a:cubicBezTo>
                  <a:pt x="317899" y="16751"/>
                  <a:pt x="321870" y="20723"/>
                  <a:pt x="321870" y="25620"/>
                </a:cubicBezTo>
                <a:cubicBezTo>
                  <a:pt x="321870" y="30518"/>
                  <a:pt x="317899" y="34489"/>
                  <a:pt x="313001" y="34489"/>
                </a:cubicBezTo>
                <a:cubicBezTo>
                  <a:pt x="308103" y="34489"/>
                  <a:pt x="304132" y="30518"/>
                  <a:pt x="304132" y="25620"/>
                </a:cubicBezTo>
                <a:cubicBezTo>
                  <a:pt x="304132" y="20723"/>
                  <a:pt x="308103" y="16751"/>
                  <a:pt x="313001" y="16751"/>
                </a:cubicBezTo>
                <a:close/>
                <a:moveTo>
                  <a:pt x="374036" y="16203"/>
                </a:moveTo>
                <a:cubicBezTo>
                  <a:pt x="379306" y="16203"/>
                  <a:pt x="383588" y="20485"/>
                  <a:pt x="383588" y="25756"/>
                </a:cubicBezTo>
                <a:cubicBezTo>
                  <a:pt x="383588" y="31025"/>
                  <a:pt x="379306" y="35307"/>
                  <a:pt x="374036" y="35307"/>
                </a:cubicBezTo>
                <a:cubicBezTo>
                  <a:pt x="368766" y="35307"/>
                  <a:pt x="364485" y="31025"/>
                  <a:pt x="364485" y="25756"/>
                </a:cubicBezTo>
                <a:cubicBezTo>
                  <a:pt x="364485" y="20485"/>
                  <a:pt x="368766" y="16203"/>
                  <a:pt x="374036" y="16203"/>
                </a:cubicBezTo>
                <a:close/>
                <a:moveTo>
                  <a:pt x="436119" y="15520"/>
                </a:moveTo>
                <a:cubicBezTo>
                  <a:pt x="441765" y="15520"/>
                  <a:pt x="446353" y="20109"/>
                  <a:pt x="446353" y="25755"/>
                </a:cubicBezTo>
                <a:cubicBezTo>
                  <a:pt x="446353" y="31399"/>
                  <a:pt x="441765" y="35987"/>
                  <a:pt x="436119" y="35987"/>
                </a:cubicBezTo>
                <a:cubicBezTo>
                  <a:pt x="430474" y="35987"/>
                  <a:pt x="425886" y="31399"/>
                  <a:pt x="425886" y="25755"/>
                </a:cubicBezTo>
                <a:cubicBezTo>
                  <a:pt x="425886" y="20109"/>
                  <a:pt x="430474" y="15520"/>
                  <a:pt x="436119" y="15520"/>
                </a:cubicBezTo>
                <a:close/>
                <a:moveTo>
                  <a:pt x="497205" y="14875"/>
                </a:moveTo>
                <a:cubicBezTo>
                  <a:pt x="503140" y="14875"/>
                  <a:pt x="507950" y="19687"/>
                  <a:pt x="507950" y="25620"/>
                </a:cubicBezTo>
                <a:cubicBezTo>
                  <a:pt x="507950" y="31556"/>
                  <a:pt x="503140" y="36366"/>
                  <a:pt x="497205" y="36366"/>
                </a:cubicBezTo>
                <a:cubicBezTo>
                  <a:pt x="491271" y="36366"/>
                  <a:pt x="486460" y="31556"/>
                  <a:pt x="486460" y="25620"/>
                </a:cubicBezTo>
                <a:cubicBezTo>
                  <a:pt x="486460" y="19687"/>
                  <a:pt x="491271" y="14875"/>
                  <a:pt x="497205" y="14875"/>
                </a:cubicBezTo>
                <a:close/>
                <a:moveTo>
                  <a:pt x="558240" y="14327"/>
                </a:moveTo>
                <a:cubicBezTo>
                  <a:pt x="564551" y="14327"/>
                  <a:pt x="569667" y="19443"/>
                  <a:pt x="569667" y="25755"/>
                </a:cubicBezTo>
                <a:cubicBezTo>
                  <a:pt x="569667" y="32066"/>
                  <a:pt x="564551" y="37183"/>
                  <a:pt x="558240" y="37183"/>
                </a:cubicBezTo>
                <a:cubicBezTo>
                  <a:pt x="551930" y="37183"/>
                  <a:pt x="546813" y="32066"/>
                  <a:pt x="546813" y="25755"/>
                </a:cubicBezTo>
                <a:cubicBezTo>
                  <a:pt x="546813" y="19443"/>
                  <a:pt x="551930" y="14327"/>
                  <a:pt x="558240" y="14327"/>
                </a:cubicBezTo>
                <a:close/>
                <a:moveTo>
                  <a:pt x="619642" y="13645"/>
                </a:moveTo>
                <a:cubicBezTo>
                  <a:pt x="626328" y="13645"/>
                  <a:pt x="631751" y="19068"/>
                  <a:pt x="631751" y="25755"/>
                </a:cubicBezTo>
                <a:cubicBezTo>
                  <a:pt x="631751" y="32440"/>
                  <a:pt x="626328" y="37865"/>
                  <a:pt x="619642" y="37865"/>
                </a:cubicBezTo>
                <a:cubicBezTo>
                  <a:pt x="612956" y="37865"/>
                  <a:pt x="607532" y="32440"/>
                  <a:pt x="607532" y="25755"/>
                </a:cubicBezTo>
                <a:cubicBezTo>
                  <a:pt x="607532" y="19068"/>
                  <a:pt x="612956" y="13645"/>
                  <a:pt x="619642" y="13645"/>
                </a:cubicBezTo>
                <a:close/>
                <a:moveTo>
                  <a:pt x="681409" y="12828"/>
                </a:moveTo>
                <a:cubicBezTo>
                  <a:pt x="688474" y="12828"/>
                  <a:pt x="694201" y="18555"/>
                  <a:pt x="694201" y="25620"/>
                </a:cubicBezTo>
                <a:cubicBezTo>
                  <a:pt x="694201" y="32685"/>
                  <a:pt x="688474" y="38412"/>
                  <a:pt x="681409" y="38412"/>
                </a:cubicBezTo>
                <a:cubicBezTo>
                  <a:pt x="674344" y="38412"/>
                  <a:pt x="668617" y="32685"/>
                  <a:pt x="668617" y="25620"/>
                </a:cubicBezTo>
                <a:cubicBezTo>
                  <a:pt x="668617" y="18555"/>
                  <a:pt x="674344" y="12828"/>
                  <a:pt x="681409" y="12828"/>
                </a:cubicBezTo>
                <a:close/>
                <a:moveTo>
                  <a:pt x="743126" y="12281"/>
                </a:moveTo>
                <a:cubicBezTo>
                  <a:pt x="750562" y="12281"/>
                  <a:pt x="756600" y="18319"/>
                  <a:pt x="756600" y="25756"/>
                </a:cubicBezTo>
                <a:cubicBezTo>
                  <a:pt x="756600" y="33191"/>
                  <a:pt x="750562" y="39229"/>
                  <a:pt x="743126" y="39229"/>
                </a:cubicBezTo>
                <a:cubicBezTo>
                  <a:pt x="735724" y="39143"/>
                  <a:pt x="729737" y="33158"/>
                  <a:pt x="729652" y="25756"/>
                </a:cubicBezTo>
                <a:cubicBezTo>
                  <a:pt x="729652" y="18319"/>
                  <a:pt x="735689" y="12281"/>
                  <a:pt x="743126" y="12281"/>
                </a:cubicBezTo>
                <a:close/>
                <a:moveTo>
                  <a:pt x="803845" y="11598"/>
                </a:moveTo>
                <a:cubicBezTo>
                  <a:pt x="811656" y="11598"/>
                  <a:pt x="818001" y="17943"/>
                  <a:pt x="818001" y="25756"/>
                </a:cubicBezTo>
                <a:cubicBezTo>
                  <a:pt x="818001" y="33566"/>
                  <a:pt x="811656" y="39911"/>
                  <a:pt x="803845" y="39911"/>
                </a:cubicBezTo>
                <a:cubicBezTo>
                  <a:pt x="796067" y="39826"/>
                  <a:pt x="789773" y="33533"/>
                  <a:pt x="789689" y="25756"/>
                </a:cubicBezTo>
                <a:cubicBezTo>
                  <a:pt x="789689" y="17943"/>
                  <a:pt x="796033" y="11598"/>
                  <a:pt x="803845" y="11598"/>
                </a:cubicBezTo>
                <a:close/>
                <a:moveTo>
                  <a:pt x="865246" y="10915"/>
                </a:moveTo>
                <a:cubicBezTo>
                  <a:pt x="873433" y="10915"/>
                  <a:pt x="880085" y="17567"/>
                  <a:pt x="880085" y="25755"/>
                </a:cubicBezTo>
                <a:cubicBezTo>
                  <a:pt x="880085" y="33942"/>
                  <a:pt x="873450" y="40593"/>
                  <a:pt x="865246" y="40593"/>
                </a:cubicBezTo>
                <a:cubicBezTo>
                  <a:pt x="857059" y="40593"/>
                  <a:pt x="850408" y="33942"/>
                  <a:pt x="850408" y="25755"/>
                </a:cubicBezTo>
                <a:cubicBezTo>
                  <a:pt x="850408" y="17567"/>
                  <a:pt x="857059" y="10915"/>
                  <a:pt x="865246" y="10915"/>
                </a:cubicBezTo>
                <a:close/>
                <a:moveTo>
                  <a:pt x="926648" y="10745"/>
                </a:moveTo>
                <a:cubicBezTo>
                  <a:pt x="935226" y="10745"/>
                  <a:pt x="942168" y="17688"/>
                  <a:pt x="942168" y="26266"/>
                </a:cubicBezTo>
                <a:cubicBezTo>
                  <a:pt x="942168" y="26317"/>
                  <a:pt x="942168" y="26387"/>
                  <a:pt x="942168" y="26438"/>
                </a:cubicBezTo>
                <a:cubicBezTo>
                  <a:pt x="942066" y="34914"/>
                  <a:pt x="935124" y="41720"/>
                  <a:pt x="926648" y="41617"/>
                </a:cubicBezTo>
                <a:cubicBezTo>
                  <a:pt x="926596" y="41617"/>
                  <a:pt x="926528" y="41617"/>
                  <a:pt x="926477" y="41617"/>
                </a:cubicBezTo>
                <a:cubicBezTo>
                  <a:pt x="918000" y="41617"/>
                  <a:pt x="911127" y="34743"/>
                  <a:pt x="911127" y="26266"/>
                </a:cubicBezTo>
                <a:cubicBezTo>
                  <a:pt x="911127" y="17688"/>
                  <a:pt x="918068" y="10745"/>
                  <a:pt x="926648" y="10745"/>
                </a:cubicBezTo>
                <a:close/>
                <a:moveTo>
                  <a:pt x="988048" y="9380"/>
                </a:moveTo>
                <a:cubicBezTo>
                  <a:pt x="988168" y="9380"/>
                  <a:pt x="988270" y="9380"/>
                  <a:pt x="988390" y="9380"/>
                </a:cubicBezTo>
                <a:cubicBezTo>
                  <a:pt x="997242" y="9483"/>
                  <a:pt x="1004354" y="16732"/>
                  <a:pt x="1004252" y="25584"/>
                </a:cubicBezTo>
                <a:cubicBezTo>
                  <a:pt x="1004252" y="25635"/>
                  <a:pt x="1004252" y="25703"/>
                  <a:pt x="1004252" y="25755"/>
                </a:cubicBezTo>
                <a:cubicBezTo>
                  <a:pt x="1004149" y="34606"/>
                  <a:pt x="996901" y="41718"/>
                  <a:pt x="988048" y="41617"/>
                </a:cubicBezTo>
                <a:cubicBezTo>
                  <a:pt x="979350" y="41190"/>
                  <a:pt x="972357" y="34283"/>
                  <a:pt x="971846" y="25584"/>
                </a:cubicBezTo>
                <a:cubicBezTo>
                  <a:pt x="972272" y="16817"/>
                  <a:pt x="979282" y="9808"/>
                  <a:pt x="988048" y="9380"/>
                </a:cubicBezTo>
                <a:close/>
                <a:moveTo>
                  <a:pt x="1110851" y="8869"/>
                </a:moveTo>
                <a:cubicBezTo>
                  <a:pt x="1120266" y="8869"/>
                  <a:pt x="1127907" y="16510"/>
                  <a:pt x="1127907" y="25925"/>
                </a:cubicBezTo>
                <a:cubicBezTo>
                  <a:pt x="1127907" y="35340"/>
                  <a:pt x="1120266" y="42981"/>
                  <a:pt x="1110851" y="42981"/>
                </a:cubicBezTo>
                <a:cubicBezTo>
                  <a:pt x="1101437" y="42981"/>
                  <a:pt x="1093796" y="35340"/>
                  <a:pt x="1093796" y="25925"/>
                </a:cubicBezTo>
                <a:cubicBezTo>
                  <a:pt x="1093796" y="16510"/>
                  <a:pt x="1101437" y="8869"/>
                  <a:pt x="1110851" y="8869"/>
                </a:cubicBezTo>
                <a:close/>
                <a:moveTo>
                  <a:pt x="1172253" y="7676"/>
                </a:moveTo>
                <a:cubicBezTo>
                  <a:pt x="1172372" y="7676"/>
                  <a:pt x="1172475" y="7676"/>
                  <a:pt x="1172594" y="7676"/>
                </a:cubicBezTo>
                <a:cubicBezTo>
                  <a:pt x="1182486" y="7778"/>
                  <a:pt x="1190435" y="15863"/>
                  <a:pt x="1190332" y="25756"/>
                </a:cubicBezTo>
                <a:cubicBezTo>
                  <a:pt x="1190332" y="25806"/>
                  <a:pt x="1190332" y="25874"/>
                  <a:pt x="1190332" y="25925"/>
                </a:cubicBezTo>
                <a:cubicBezTo>
                  <a:pt x="1190229" y="35819"/>
                  <a:pt x="1182145" y="43766"/>
                  <a:pt x="1172253" y="43663"/>
                </a:cubicBezTo>
                <a:cubicBezTo>
                  <a:pt x="1162326" y="43663"/>
                  <a:pt x="1154259" y="35682"/>
                  <a:pt x="1154174" y="25756"/>
                </a:cubicBezTo>
                <a:cubicBezTo>
                  <a:pt x="1154174" y="15777"/>
                  <a:pt x="1162275" y="7676"/>
                  <a:pt x="1172253" y="7676"/>
                </a:cubicBezTo>
                <a:close/>
                <a:moveTo>
                  <a:pt x="1050132" y="7505"/>
                </a:moveTo>
                <a:cubicBezTo>
                  <a:pt x="1059547" y="7505"/>
                  <a:pt x="1067188" y="15145"/>
                  <a:pt x="1067188" y="24560"/>
                </a:cubicBezTo>
                <a:cubicBezTo>
                  <a:pt x="1067188" y="33975"/>
                  <a:pt x="1059547" y="41617"/>
                  <a:pt x="1050132" y="41617"/>
                </a:cubicBezTo>
                <a:cubicBezTo>
                  <a:pt x="1040718" y="41617"/>
                  <a:pt x="1033077" y="33975"/>
                  <a:pt x="1033077" y="24560"/>
                </a:cubicBezTo>
                <a:cubicBezTo>
                  <a:pt x="1033077" y="15145"/>
                  <a:pt x="1040718" y="7505"/>
                  <a:pt x="1050132" y="7505"/>
                </a:cubicBezTo>
                <a:close/>
                <a:moveTo>
                  <a:pt x="1234021" y="6859"/>
                </a:moveTo>
                <a:cubicBezTo>
                  <a:pt x="1244382" y="6859"/>
                  <a:pt x="1252782" y="15259"/>
                  <a:pt x="1252782" y="25619"/>
                </a:cubicBezTo>
                <a:cubicBezTo>
                  <a:pt x="1252782" y="35981"/>
                  <a:pt x="1244382" y="44382"/>
                  <a:pt x="1234021" y="44382"/>
                </a:cubicBezTo>
                <a:cubicBezTo>
                  <a:pt x="1223659" y="44382"/>
                  <a:pt x="1215259" y="35981"/>
                  <a:pt x="1215259" y="25619"/>
                </a:cubicBezTo>
                <a:cubicBezTo>
                  <a:pt x="1215259" y="15259"/>
                  <a:pt x="1223659" y="6859"/>
                  <a:pt x="1234021" y="6859"/>
                </a:cubicBezTo>
                <a:close/>
                <a:moveTo>
                  <a:pt x="1295055" y="6311"/>
                </a:moveTo>
                <a:cubicBezTo>
                  <a:pt x="1305800" y="6311"/>
                  <a:pt x="1314499" y="15010"/>
                  <a:pt x="1314499" y="25755"/>
                </a:cubicBezTo>
                <a:cubicBezTo>
                  <a:pt x="1314499" y="25806"/>
                  <a:pt x="1314499" y="25874"/>
                  <a:pt x="1314499" y="25925"/>
                </a:cubicBezTo>
                <a:cubicBezTo>
                  <a:pt x="1314396" y="36569"/>
                  <a:pt x="1305698" y="45130"/>
                  <a:pt x="1295055" y="45027"/>
                </a:cubicBezTo>
                <a:cubicBezTo>
                  <a:pt x="1295004" y="45027"/>
                  <a:pt x="1294936" y="45027"/>
                  <a:pt x="1294885" y="45027"/>
                </a:cubicBezTo>
                <a:cubicBezTo>
                  <a:pt x="1284242" y="45027"/>
                  <a:pt x="1275612" y="36397"/>
                  <a:pt x="1275612" y="25755"/>
                </a:cubicBezTo>
                <a:cubicBezTo>
                  <a:pt x="1275612" y="15010"/>
                  <a:pt x="1284310" y="6311"/>
                  <a:pt x="1295055" y="6311"/>
                </a:cubicBezTo>
                <a:close/>
                <a:moveTo>
                  <a:pt x="1357138" y="5628"/>
                </a:moveTo>
                <a:cubicBezTo>
                  <a:pt x="1368259" y="5628"/>
                  <a:pt x="1377264" y="14634"/>
                  <a:pt x="1377264" y="25756"/>
                </a:cubicBezTo>
                <a:cubicBezTo>
                  <a:pt x="1377264" y="25806"/>
                  <a:pt x="1377264" y="25874"/>
                  <a:pt x="1377264" y="25925"/>
                </a:cubicBezTo>
                <a:cubicBezTo>
                  <a:pt x="1377162" y="36943"/>
                  <a:pt x="1368156" y="45813"/>
                  <a:pt x="1357138" y="45710"/>
                </a:cubicBezTo>
                <a:cubicBezTo>
                  <a:pt x="1357087" y="45710"/>
                  <a:pt x="1357019" y="45710"/>
                  <a:pt x="1356968" y="45710"/>
                </a:cubicBezTo>
                <a:cubicBezTo>
                  <a:pt x="1345950" y="45710"/>
                  <a:pt x="1337013" y="36774"/>
                  <a:pt x="1337013" y="25756"/>
                </a:cubicBezTo>
                <a:cubicBezTo>
                  <a:pt x="1337013" y="14634"/>
                  <a:pt x="1346018" y="5628"/>
                  <a:pt x="1357138" y="5628"/>
                </a:cubicBezTo>
                <a:close/>
                <a:moveTo>
                  <a:pt x="1417858" y="4947"/>
                </a:moveTo>
                <a:cubicBezTo>
                  <a:pt x="1417977" y="4947"/>
                  <a:pt x="1418080" y="4947"/>
                  <a:pt x="1418199" y="4947"/>
                </a:cubicBezTo>
                <a:cubicBezTo>
                  <a:pt x="1429592" y="5049"/>
                  <a:pt x="1438769" y="14361"/>
                  <a:pt x="1438666" y="25756"/>
                </a:cubicBezTo>
                <a:cubicBezTo>
                  <a:pt x="1438666" y="25806"/>
                  <a:pt x="1438666" y="25874"/>
                  <a:pt x="1438666" y="25925"/>
                </a:cubicBezTo>
                <a:cubicBezTo>
                  <a:pt x="1438563" y="37319"/>
                  <a:pt x="1429251" y="46494"/>
                  <a:pt x="1417858" y="46393"/>
                </a:cubicBezTo>
                <a:cubicBezTo>
                  <a:pt x="1406431" y="46393"/>
                  <a:pt x="1397135" y="37183"/>
                  <a:pt x="1397050" y="25756"/>
                </a:cubicBezTo>
                <a:cubicBezTo>
                  <a:pt x="1397050" y="14260"/>
                  <a:pt x="1406362" y="4947"/>
                  <a:pt x="1417858" y="4947"/>
                </a:cubicBezTo>
                <a:close/>
                <a:moveTo>
                  <a:pt x="1479259" y="4435"/>
                </a:moveTo>
                <a:cubicBezTo>
                  <a:pt x="1491027" y="4435"/>
                  <a:pt x="1500578" y="13987"/>
                  <a:pt x="1500578" y="25755"/>
                </a:cubicBezTo>
                <a:cubicBezTo>
                  <a:pt x="1500578" y="25806"/>
                  <a:pt x="1500578" y="25874"/>
                  <a:pt x="1500578" y="25925"/>
                </a:cubicBezTo>
                <a:cubicBezTo>
                  <a:pt x="1500476" y="37608"/>
                  <a:pt x="1490942" y="47006"/>
                  <a:pt x="1479259" y="46903"/>
                </a:cubicBezTo>
                <a:cubicBezTo>
                  <a:pt x="1479139" y="46903"/>
                  <a:pt x="1479037" y="46903"/>
                  <a:pt x="1478918" y="46903"/>
                </a:cubicBezTo>
                <a:cubicBezTo>
                  <a:pt x="1467336" y="46801"/>
                  <a:pt x="1458007" y="37336"/>
                  <a:pt x="1458109" y="25755"/>
                </a:cubicBezTo>
                <a:cubicBezTo>
                  <a:pt x="1458109" y="25703"/>
                  <a:pt x="1458109" y="25635"/>
                  <a:pt x="1458109" y="25584"/>
                </a:cubicBezTo>
                <a:cubicBezTo>
                  <a:pt x="1458109" y="13900"/>
                  <a:pt x="1467575" y="4435"/>
                  <a:pt x="1479259" y="4435"/>
                </a:cubicBezTo>
                <a:close/>
                <a:moveTo>
                  <a:pt x="1971151" y="3923"/>
                </a:moveTo>
                <a:cubicBezTo>
                  <a:pt x="1983210" y="3923"/>
                  <a:pt x="1992983" y="13697"/>
                  <a:pt x="1992983" y="25755"/>
                </a:cubicBezTo>
                <a:cubicBezTo>
                  <a:pt x="1992983" y="25806"/>
                  <a:pt x="1992983" y="25873"/>
                  <a:pt x="1992983" y="25925"/>
                </a:cubicBezTo>
                <a:cubicBezTo>
                  <a:pt x="1992880" y="37881"/>
                  <a:pt x="1983107" y="47517"/>
                  <a:pt x="1971151" y="47415"/>
                </a:cubicBezTo>
                <a:cubicBezTo>
                  <a:pt x="1959195" y="47415"/>
                  <a:pt x="1949491" y="37710"/>
                  <a:pt x="1949491" y="25755"/>
                </a:cubicBezTo>
                <a:cubicBezTo>
                  <a:pt x="1949491" y="25703"/>
                  <a:pt x="1949491" y="25635"/>
                  <a:pt x="1949491" y="25584"/>
                </a:cubicBezTo>
                <a:cubicBezTo>
                  <a:pt x="1949491" y="13628"/>
                  <a:pt x="1959195" y="3923"/>
                  <a:pt x="1971151" y="3923"/>
                </a:cubicBezTo>
                <a:close/>
                <a:moveTo>
                  <a:pt x="1540660" y="3753"/>
                </a:moveTo>
                <a:cubicBezTo>
                  <a:pt x="1552803" y="3753"/>
                  <a:pt x="1562662" y="13611"/>
                  <a:pt x="1562662" y="25756"/>
                </a:cubicBezTo>
                <a:cubicBezTo>
                  <a:pt x="1562662" y="25806"/>
                  <a:pt x="1562662" y="25874"/>
                  <a:pt x="1562662" y="25925"/>
                </a:cubicBezTo>
                <a:cubicBezTo>
                  <a:pt x="1562560" y="37984"/>
                  <a:pt x="1552719" y="47689"/>
                  <a:pt x="1540660" y="47586"/>
                </a:cubicBezTo>
                <a:cubicBezTo>
                  <a:pt x="1528602" y="47586"/>
                  <a:pt x="1518829" y="37814"/>
                  <a:pt x="1518829" y="25756"/>
                </a:cubicBezTo>
                <a:cubicBezTo>
                  <a:pt x="1518829" y="25703"/>
                  <a:pt x="1518829" y="25635"/>
                  <a:pt x="1518829" y="25584"/>
                </a:cubicBezTo>
                <a:cubicBezTo>
                  <a:pt x="1518829" y="13525"/>
                  <a:pt x="1528602" y="3753"/>
                  <a:pt x="1540660" y="3753"/>
                </a:cubicBezTo>
                <a:close/>
                <a:moveTo>
                  <a:pt x="1602427" y="2937"/>
                </a:moveTo>
                <a:cubicBezTo>
                  <a:pt x="1614956" y="2937"/>
                  <a:pt x="1625112" y="13093"/>
                  <a:pt x="1625112" y="25620"/>
                </a:cubicBezTo>
                <a:cubicBezTo>
                  <a:pt x="1625112" y="38149"/>
                  <a:pt x="1614956" y="48305"/>
                  <a:pt x="1602427" y="48305"/>
                </a:cubicBezTo>
                <a:cubicBezTo>
                  <a:pt x="1589899" y="48305"/>
                  <a:pt x="1579743" y="38149"/>
                  <a:pt x="1579743" y="25620"/>
                </a:cubicBezTo>
                <a:cubicBezTo>
                  <a:pt x="1579743" y="13093"/>
                  <a:pt x="1589899" y="2937"/>
                  <a:pt x="1602427" y="2937"/>
                </a:cubicBezTo>
                <a:close/>
                <a:moveTo>
                  <a:pt x="1664144" y="2388"/>
                </a:moveTo>
                <a:cubicBezTo>
                  <a:pt x="1677055" y="2388"/>
                  <a:pt x="1687511" y="12843"/>
                  <a:pt x="1687511" y="25755"/>
                </a:cubicBezTo>
                <a:cubicBezTo>
                  <a:pt x="1687511" y="25806"/>
                  <a:pt x="1687511" y="25873"/>
                  <a:pt x="1687511" y="25925"/>
                </a:cubicBezTo>
                <a:cubicBezTo>
                  <a:pt x="1687409" y="38735"/>
                  <a:pt x="1676953" y="49054"/>
                  <a:pt x="1664144" y="48951"/>
                </a:cubicBezTo>
                <a:cubicBezTo>
                  <a:pt x="1651335" y="48951"/>
                  <a:pt x="1640949" y="38563"/>
                  <a:pt x="1640949" y="25755"/>
                </a:cubicBezTo>
                <a:cubicBezTo>
                  <a:pt x="1640949" y="25703"/>
                  <a:pt x="1640949" y="25635"/>
                  <a:pt x="1640949" y="25584"/>
                </a:cubicBezTo>
                <a:cubicBezTo>
                  <a:pt x="1640949" y="12776"/>
                  <a:pt x="1651335" y="2388"/>
                  <a:pt x="1664144" y="2388"/>
                </a:cubicBezTo>
                <a:close/>
                <a:moveTo>
                  <a:pt x="1724864" y="1706"/>
                </a:moveTo>
                <a:cubicBezTo>
                  <a:pt x="1738150" y="1706"/>
                  <a:pt x="1748913" y="12469"/>
                  <a:pt x="1748913" y="25755"/>
                </a:cubicBezTo>
                <a:cubicBezTo>
                  <a:pt x="1748827" y="38973"/>
                  <a:pt x="1738082" y="49633"/>
                  <a:pt x="1724864" y="49633"/>
                </a:cubicBezTo>
                <a:cubicBezTo>
                  <a:pt x="1711679" y="49633"/>
                  <a:pt x="1700986" y="38939"/>
                  <a:pt x="1700986" y="25755"/>
                </a:cubicBezTo>
                <a:cubicBezTo>
                  <a:pt x="1700986" y="12537"/>
                  <a:pt x="1711646" y="1792"/>
                  <a:pt x="1724864" y="1706"/>
                </a:cubicBezTo>
                <a:close/>
                <a:moveTo>
                  <a:pt x="1786265" y="1023"/>
                </a:moveTo>
                <a:cubicBezTo>
                  <a:pt x="1799927" y="1023"/>
                  <a:pt x="1810996" y="12093"/>
                  <a:pt x="1810996" y="25756"/>
                </a:cubicBezTo>
                <a:cubicBezTo>
                  <a:pt x="1810996" y="25806"/>
                  <a:pt x="1810996" y="25874"/>
                  <a:pt x="1810996" y="25925"/>
                </a:cubicBezTo>
                <a:cubicBezTo>
                  <a:pt x="1810894" y="39485"/>
                  <a:pt x="1799824" y="50418"/>
                  <a:pt x="1786265" y="50315"/>
                </a:cubicBezTo>
                <a:cubicBezTo>
                  <a:pt x="1786146" y="50315"/>
                  <a:pt x="1786043" y="50315"/>
                  <a:pt x="1785924" y="50315"/>
                </a:cubicBezTo>
                <a:cubicBezTo>
                  <a:pt x="1772450" y="50213"/>
                  <a:pt x="1761602" y="39229"/>
                  <a:pt x="1761704" y="25756"/>
                </a:cubicBezTo>
                <a:cubicBezTo>
                  <a:pt x="1761704" y="25703"/>
                  <a:pt x="1761704" y="25635"/>
                  <a:pt x="1761704" y="25584"/>
                </a:cubicBezTo>
                <a:cubicBezTo>
                  <a:pt x="1761704" y="12026"/>
                  <a:pt x="1772705" y="1023"/>
                  <a:pt x="1786265" y="1023"/>
                </a:cubicBezTo>
                <a:close/>
                <a:moveTo>
                  <a:pt x="1847667" y="511"/>
                </a:moveTo>
                <a:cubicBezTo>
                  <a:pt x="1861601" y="511"/>
                  <a:pt x="1872909" y="11820"/>
                  <a:pt x="1872909" y="25755"/>
                </a:cubicBezTo>
                <a:cubicBezTo>
                  <a:pt x="1872909" y="25806"/>
                  <a:pt x="1872909" y="25874"/>
                  <a:pt x="1872909" y="25925"/>
                </a:cubicBezTo>
                <a:cubicBezTo>
                  <a:pt x="1872807" y="39775"/>
                  <a:pt x="1861516" y="50930"/>
                  <a:pt x="1847667" y="50826"/>
                </a:cubicBezTo>
                <a:cubicBezTo>
                  <a:pt x="1833817" y="50826"/>
                  <a:pt x="1822595" y="39604"/>
                  <a:pt x="1822595" y="25755"/>
                </a:cubicBezTo>
                <a:cubicBezTo>
                  <a:pt x="1822595" y="25703"/>
                  <a:pt x="1822595" y="25635"/>
                  <a:pt x="1822595" y="25584"/>
                </a:cubicBezTo>
                <a:cubicBezTo>
                  <a:pt x="1822595" y="11734"/>
                  <a:pt x="1833817" y="511"/>
                  <a:pt x="1847667" y="511"/>
                </a:cubicBezTo>
                <a:close/>
                <a:moveTo>
                  <a:pt x="1909067" y="0"/>
                </a:moveTo>
                <a:cubicBezTo>
                  <a:pt x="1909187" y="0"/>
                  <a:pt x="1909289" y="0"/>
                  <a:pt x="1909409" y="0"/>
                </a:cubicBezTo>
                <a:cubicBezTo>
                  <a:pt x="1923531" y="103"/>
                  <a:pt x="1934925" y="11634"/>
                  <a:pt x="1934822" y="25756"/>
                </a:cubicBezTo>
                <a:cubicBezTo>
                  <a:pt x="1934822" y="25806"/>
                  <a:pt x="1934822" y="25874"/>
                  <a:pt x="1934822" y="25925"/>
                </a:cubicBezTo>
                <a:cubicBezTo>
                  <a:pt x="1934720" y="40048"/>
                  <a:pt x="1923190" y="51442"/>
                  <a:pt x="1909067" y="51339"/>
                </a:cubicBezTo>
                <a:cubicBezTo>
                  <a:pt x="1894946" y="51339"/>
                  <a:pt x="1883484" y="39877"/>
                  <a:pt x="1883484" y="25756"/>
                </a:cubicBezTo>
                <a:cubicBezTo>
                  <a:pt x="1883484" y="25704"/>
                  <a:pt x="1883484" y="25636"/>
                  <a:pt x="1883484" y="25584"/>
                </a:cubicBezTo>
                <a:cubicBezTo>
                  <a:pt x="1883484" y="11462"/>
                  <a:pt x="1894946" y="0"/>
                  <a:pt x="1909067" y="0"/>
                </a:cubicBezTo>
                <a:close/>
              </a:path>
            </a:pathLst>
          </a:custGeom>
          <a:solidFill>
            <a:schemeClr val="accent2">
              <a:alpha val="30000"/>
            </a:schemeClr>
          </a:solidFill>
          <a:ln w="1701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pic>
        <p:nvPicPr>
          <p:cNvPr id="2" name="图片 1" descr="卡通画&#10;&#10;中度可信度描述已自动生成">
            <a:extLst>
              <a:ext uri="{FF2B5EF4-FFF2-40B4-BE49-F238E27FC236}">
                <a16:creationId xmlns:a16="http://schemas.microsoft.com/office/drawing/2014/main" id="{2EAB8467-7C2C-CEAF-271E-FBC42F5D73D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54585" y="406809"/>
            <a:ext cx="1473002" cy="2015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3903978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551" userDrawn="1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过渡页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任意多边形: 形状 18">
            <a:extLst>
              <a:ext uri="{FF2B5EF4-FFF2-40B4-BE49-F238E27FC236}">
                <a16:creationId xmlns:a16="http://schemas.microsoft.com/office/drawing/2014/main" id="{2C3895D3-9FA6-3D03-481B-3DB0E895EB3A}"/>
              </a:ext>
            </a:extLst>
          </p:cNvPr>
          <p:cNvSpPr/>
          <p:nvPr userDrawn="1"/>
        </p:nvSpPr>
        <p:spPr>
          <a:xfrm>
            <a:off x="9935646" y="-279195"/>
            <a:ext cx="2618125" cy="2615870"/>
          </a:xfrm>
          <a:custGeom>
            <a:avLst/>
            <a:gdLst>
              <a:gd name="connsiteX0" fmla="*/ 619642 w 1998270"/>
              <a:gd name="connsiteY0" fmla="*/ 1989726 h 1996549"/>
              <a:gd name="connsiteX1" fmla="*/ 620494 w 1998270"/>
              <a:gd name="connsiteY1" fmla="*/ 1990579 h 1996549"/>
              <a:gd name="connsiteX2" fmla="*/ 619642 w 1998270"/>
              <a:gd name="connsiteY2" fmla="*/ 1991432 h 1996549"/>
              <a:gd name="connsiteX3" fmla="*/ 618789 w 1998270"/>
              <a:gd name="connsiteY3" fmla="*/ 1990579 h 1996549"/>
              <a:gd name="connsiteX4" fmla="*/ 619642 w 1998270"/>
              <a:gd name="connsiteY4" fmla="*/ 1989726 h 1996549"/>
              <a:gd name="connsiteX5" fmla="*/ 681042 w 1998270"/>
              <a:gd name="connsiteY5" fmla="*/ 1989385 h 1996549"/>
              <a:gd name="connsiteX6" fmla="*/ 682236 w 1998270"/>
              <a:gd name="connsiteY6" fmla="*/ 1990579 h 1996549"/>
              <a:gd name="connsiteX7" fmla="*/ 681042 w 1998270"/>
              <a:gd name="connsiteY7" fmla="*/ 1991773 h 1996549"/>
              <a:gd name="connsiteX8" fmla="*/ 679849 w 1998270"/>
              <a:gd name="connsiteY8" fmla="*/ 1990579 h 1996549"/>
              <a:gd name="connsiteX9" fmla="*/ 681042 w 1998270"/>
              <a:gd name="connsiteY9" fmla="*/ 1989385 h 1996549"/>
              <a:gd name="connsiteX10" fmla="*/ 743126 w 1998270"/>
              <a:gd name="connsiteY10" fmla="*/ 1989044 h 1996549"/>
              <a:gd name="connsiteX11" fmla="*/ 744661 w 1998270"/>
              <a:gd name="connsiteY11" fmla="*/ 1990579 h 1996549"/>
              <a:gd name="connsiteX12" fmla="*/ 743126 w 1998270"/>
              <a:gd name="connsiteY12" fmla="*/ 1992115 h 1996549"/>
              <a:gd name="connsiteX13" fmla="*/ 741591 w 1998270"/>
              <a:gd name="connsiteY13" fmla="*/ 1990579 h 1996549"/>
              <a:gd name="connsiteX14" fmla="*/ 743126 w 1998270"/>
              <a:gd name="connsiteY14" fmla="*/ 1989044 h 1996549"/>
              <a:gd name="connsiteX15" fmla="*/ 803844 w 1998270"/>
              <a:gd name="connsiteY15" fmla="*/ 1988703 h 1996549"/>
              <a:gd name="connsiteX16" fmla="*/ 805721 w 1998270"/>
              <a:gd name="connsiteY16" fmla="*/ 1990580 h 1996549"/>
              <a:gd name="connsiteX17" fmla="*/ 803844 w 1998270"/>
              <a:gd name="connsiteY17" fmla="*/ 1992456 h 1996549"/>
              <a:gd name="connsiteX18" fmla="*/ 801969 w 1998270"/>
              <a:gd name="connsiteY18" fmla="*/ 1990580 h 1996549"/>
              <a:gd name="connsiteX19" fmla="*/ 803844 w 1998270"/>
              <a:gd name="connsiteY19" fmla="*/ 1988703 h 1996549"/>
              <a:gd name="connsiteX20" fmla="*/ 865246 w 1998270"/>
              <a:gd name="connsiteY20" fmla="*/ 1988362 h 1996549"/>
              <a:gd name="connsiteX21" fmla="*/ 867463 w 1998270"/>
              <a:gd name="connsiteY21" fmla="*/ 1990580 h 1996549"/>
              <a:gd name="connsiteX22" fmla="*/ 865246 w 1998270"/>
              <a:gd name="connsiteY22" fmla="*/ 1992797 h 1996549"/>
              <a:gd name="connsiteX23" fmla="*/ 863029 w 1998270"/>
              <a:gd name="connsiteY23" fmla="*/ 1990580 h 1996549"/>
              <a:gd name="connsiteX24" fmla="*/ 865246 w 1998270"/>
              <a:gd name="connsiteY24" fmla="*/ 1988362 h 1996549"/>
              <a:gd name="connsiteX25" fmla="*/ 926647 w 1998270"/>
              <a:gd name="connsiteY25" fmla="*/ 1988021 h 1996549"/>
              <a:gd name="connsiteX26" fmla="*/ 927005 w 1998270"/>
              <a:gd name="connsiteY26" fmla="*/ 1988021 h 1996549"/>
              <a:gd name="connsiteX27" fmla="*/ 929206 w 1998270"/>
              <a:gd name="connsiteY27" fmla="*/ 1990579 h 1996549"/>
              <a:gd name="connsiteX28" fmla="*/ 926647 w 1998270"/>
              <a:gd name="connsiteY28" fmla="*/ 1993138 h 1996549"/>
              <a:gd name="connsiteX29" fmla="*/ 924089 w 1998270"/>
              <a:gd name="connsiteY29" fmla="*/ 1990579 h 1996549"/>
              <a:gd name="connsiteX30" fmla="*/ 926647 w 1998270"/>
              <a:gd name="connsiteY30" fmla="*/ 1988021 h 1996549"/>
              <a:gd name="connsiteX31" fmla="*/ 988049 w 1998270"/>
              <a:gd name="connsiteY31" fmla="*/ 1987681 h 1996549"/>
              <a:gd name="connsiteX32" fmla="*/ 988407 w 1998270"/>
              <a:gd name="connsiteY32" fmla="*/ 1987681 h 1996549"/>
              <a:gd name="connsiteX33" fmla="*/ 990949 w 1998270"/>
              <a:gd name="connsiteY33" fmla="*/ 1990580 h 1996549"/>
              <a:gd name="connsiteX34" fmla="*/ 988049 w 1998270"/>
              <a:gd name="connsiteY34" fmla="*/ 1993480 h 1996549"/>
              <a:gd name="connsiteX35" fmla="*/ 985150 w 1998270"/>
              <a:gd name="connsiteY35" fmla="*/ 1990580 h 1996549"/>
              <a:gd name="connsiteX36" fmla="*/ 988049 w 1998270"/>
              <a:gd name="connsiteY36" fmla="*/ 1987681 h 1996549"/>
              <a:gd name="connsiteX37" fmla="*/ 1050132 w 1998270"/>
              <a:gd name="connsiteY37" fmla="*/ 1987340 h 1996549"/>
              <a:gd name="connsiteX38" fmla="*/ 1050490 w 1998270"/>
              <a:gd name="connsiteY38" fmla="*/ 1987340 h 1996549"/>
              <a:gd name="connsiteX39" fmla="*/ 1053373 w 1998270"/>
              <a:gd name="connsiteY39" fmla="*/ 1990580 h 1996549"/>
              <a:gd name="connsiteX40" fmla="*/ 1050132 w 1998270"/>
              <a:gd name="connsiteY40" fmla="*/ 1993821 h 1996549"/>
              <a:gd name="connsiteX41" fmla="*/ 1046892 w 1998270"/>
              <a:gd name="connsiteY41" fmla="*/ 1990580 h 1996549"/>
              <a:gd name="connsiteX42" fmla="*/ 1050132 w 1998270"/>
              <a:gd name="connsiteY42" fmla="*/ 1987340 h 1996549"/>
              <a:gd name="connsiteX43" fmla="*/ 1110851 w 1998270"/>
              <a:gd name="connsiteY43" fmla="*/ 1987168 h 1996549"/>
              <a:gd name="connsiteX44" fmla="*/ 1114262 w 1998270"/>
              <a:gd name="connsiteY44" fmla="*/ 1990580 h 1996549"/>
              <a:gd name="connsiteX45" fmla="*/ 1110851 w 1998270"/>
              <a:gd name="connsiteY45" fmla="*/ 1993991 h 1996549"/>
              <a:gd name="connsiteX46" fmla="*/ 1107440 w 1998270"/>
              <a:gd name="connsiteY46" fmla="*/ 1990580 h 1996549"/>
              <a:gd name="connsiteX47" fmla="*/ 1110851 w 1998270"/>
              <a:gd name="connsiteY47" fmla="*/ 1987168 h 1996549"/>
              <a:gd name="connsiteX48" fmla="*/ 1172253 w 1998270"/>
              <a:gd name="connsiteY48" fmla="*/ 1986827 h 1996549"/>
              <a:gd name="connsiteX49" fmla="*/ 1176005 w 1998270"/>
              <a:gd name="connsiteY49" fmla="*/ 1990580 h 1996549"/>
              <a:gd name="connsiteX50" fmla="*/ 1172253 w 1998270"/>
              <a:gd name="connsiteY50" fmla="*/ 1994332 h 1996549"/>
              <a:gd name="connsiteX51" fmla="*/ 1168501 w 1998270"/>
              <a:gd name="connsiteY51" fmla="*/ 1990580 h 1996549"/>
              <a:gd name="connsiteX52" fmla="*/ 1172253 w 1998270"/>
              <a:gd name="connsiteY52" fmla="*/ 1986827 h 1996549"/>
              <a:gd name="connsiteX53" fmla="*/ 1234020 w 1998270"/>
              <a:gd name="connsiteY53" fmla="*/ 1986522 h 1996549"/>
              <a:gd name="connsiteX54" fmla="*/ 1237943 w 1998270"/>
              <a:gd name="connsiteY54" fmla="*/ 1990445 h 1996549"/>
              <a:gd name="connsiteX55" fmla="*/ 1234020 w 1998270"/>
              <a:gd name="connsiteY55" fmla="*/ 1994368 h 1996549"/>
              <a:gd name="connsiteX56" fmla="*/ 1230097 w 1998270"/>
              <a:gd name="connsiteY56" fmla="*/ 1990445 h 1996549"/>
              <a:gd name="connsiteX57" fmla="*/ 1234020 w 1998270"/>
              <a:gd name="connsiteY57" fmla="*/ 1986522 h 1996549"/>
              <a:gd name="connsiteX58" fmla="*/ 1664145 w 1998270"/>
              <a:gd name="connsiteY58" fmla="*/ 1985975 h 1996549"/>
              <a:gd name="connsiteX59" fmla="*/ 1664486 w 1998270"/>
              <a:gd name="connsiteY59" fmla="*/ 1985975 h 1996549"/>
              <a:gd name="connsiteX60" fmla="*/ 1669262 w 1998270"/>
              <a:gd name="connsiteY60" fmla="*/ 1991092 h 1996549"/>
              <a:gd name="connsiteX61" fmla="*/ 1664145 w 1998270"/>
              <a:gd name="connsiteY61" fmla="*/ 1996209 h 1996549"/>
              <a:gd name="connsiteX62" fmla="*/ 1659029 w 1998270"/>
              <a:gd name="connsiteY62" fmla="*/ 1991092 h 1996549"/>
              <a:gd name="connsiteX63" fmla="*/ 1664145 w 1998270"/>
              <a:gd name="connsiteY63" fmla="*/ 1985975 h 1996549"/>
              <a:gd name="connsiteX64" fmla="*/ 1602061 w 1998270"/>
              <a:gd name="connsiteY64" fmla="*/ 1985975 h 1996549"/>
              <a:gd name="connsiteX65" fmla="*/ 1602403 w 1998270"/>
              <a:gd name="connsiteY65" fmla="*/ 1985975 h 1996549"/>
              <a:gd name="connsiteX66" fmla="*/ 1607178 w 1998270"/>
              <a:gd name="connsiteY66" fmla="*/ 1991092 h 1996549"/>
              <a:gd name="connsiteX67" fmla="*/ 1602061 w 1998270"/>
              <a:gd name="connsiteY67" fmla="*/ 1996209 h 1996549"/>
              <a:gd name="connsiteX68" fmla="*/ 1596945 w 1998270"/>
              <a:gd name="connsiteY68" fmla="*/ 1991092 h 1996549"/>
              <a:gd name="connsiteX69" fmla="*/ 1602061 w 1998270"/>
              <a:gd name="connsiteY69" fmla="*/ 1985975 h 1996549"/>
              <a:gd name="connsiteX70" fmla="*/ 1971151 w 1998270"/>
              <a:gd name="connsiteY70" fmla="*/ 1985974 h 1996549"/>
              <a:gd name="connsiteX71" fmla="*/ 1975756 w 1998270"/>
              <a:gd name="connsiteY71" fmla="*/ 1990580 h 1996549"/>
              <a:gd name="connsiteX72" fmla="*/ 1971151 w 1998270"/>
              <a:gd name="connsiteY72" fmla="*/ 1995185 h 1996549"/>
              <a:gd name="connsiteX73" fmla="*/ 1966547 w 1998270"/>
              <a:gd name="connsiteY73" fmla="*/ 1990580 h 1996549"/>
              <a:gd name="connsiteX74" fmla="*/ 1971151 w 1998270"/>
              <a:gd name="connsiteY74" fmla="*/ 1985974 h 1996549"/>
              <a:gd name="connsiteX75" fmla="*/ 1909068 w 1998270"/>
              <a:gd name="connsiteY75" fmla="*/ 1985974 h 1996549"/>
              <a:gd name="connsiteX76" fmla="*/ 1914356 w 1998270"/>
              <a:gd name="connsiteY76" fmla="*/ 1991262 h 1996549"/>
              <a:gd name="connsiteX77" fmla="*/ 1909068 w 1998270"/>
              <a:gd name="connsiteY77" fmla="*/ 1996549 h 1996549"/>
              <a:gd name="connsiteX78" fmla="*/ 1903781 w 1998270"/>
              <a:gd name="connsiteY78" fmla="*/ 1991262 h 1996549"/>
              <a:gd name="connsiteX79" fmla="*/ 1909068 w 1998270"/>
              <a:gd name="connsiteY79" fmla="*/ 1985974 h 1996549"/>
              <a:gd name="connsiteX80" fmla="*/ 1847667 w 1998270"/>
              <a:gd name="connsiteY80" fmla="*/ 1985974 h 1996549"/>
              <a:gd name="connsiteX81" fmla="*/ 1852954 w 1998270"/>
              <a:gd name="connsiteY81" fmla="*/ 1991262 h 1996549"/>
              <a:gd name="connsiteX82" fmla="*/ 1847667 w 1998270"/>
              <a:gd name="connsiteY82" fmla="*/ 1996549 h 1996549"/>
              <a:gd name="connsiteX83" fmla="*/ 1842380 w 1998270"/>
              <a:gd name="connsiteY83" fmla="*/ 1991262 h 1996549"/>
              <a:gd name="connsiteX84" fmla="*/ 1847667 w 1998270"/>
              <a:gd name="connsiteY84" fmla="*/ 1985974 h 1996549"/>
              <a:gd name="connsiteX85" fmla="*/ 1786265 w 1998270"/>
              <a:gd name="connsiteY85" fmla="*/ 1985974 h 1996549"/>
              <a:gd name="connsiteX86" fmla="*/ 1791552 w 1998270"/>
              <a:gd name="connsiteY86" fmla="*/ 1991262 h 1996549"/>
              <a:gd name="connsiteX87" fmla="*/ 1786265 w 1998270"/>
              <a:gd name="connsiteY87" fmla="*/ 1996549 h 1996549"/>
              <a:gd name="connsiteX88" fmla="*/ 1780978 w 1998270"/>
              <a:gd name="connsiteY88" fmla="*/ 1991262 h 1996549"/>
              <a:gd name="connsiteX89" fmla="*/ 1786265 w 1998270"/>
              <a:gd name="connsiteY89" fmla="*/ 1985974 h 1996549"/>
              <a:gd name="connsiteX90" fmla="*/ 1724864 w 1998270"/>
              <a:gd name="connsiteY90" fmla="*/ 1985974 h 1996549"/>
              <a:gd name="connsiteX91" fmla="*/ 1730151 w 1998270"/>
              <a:gd name="connsiteY91" fmla="*/ 1991262 h 1996549"/>
              <a:gd name="connsiteX92" fmla="*/ 1724864 w 1998270"/>
              <a:gd name="connsiteY92" fmla="*/ 1996549 h 1996549"/>
              <a:gd name="connsiteX93" fmla="*/ 1719577 w 1998270"/>
              <a:gd name="connsiteY93" fmla="*/ 1991262 h 1996549"/>
              <a:gd name="connsiteX94" fmla="*/ 1724864 w 1998270"/>
              <a:gd name="connsiteY94" fmla="*/ 1985974 h 1996549"/>
              <a:gd name="connsiteX95" fmla="*/ 1479259 w 1998270"/>
              <a:gd name="connsiteY95" fmla="*/ 1985974 h 1996549"/>
              <a:gd name="connsiteX96" fmla="*/ 1479600 w 1998270"/>
              <a:gd name="connsiteY96" fmla="*/ 1985974 h 1996549"/>
              <a:gd name="connsiteX97" fmla="*/ 1484035 w 1998270"/>
              <a:gd name="connsiteY97" fmla="*/ 1990750 h 1996549"/>
              <a:gd name="connsiteX98" fmla="*/ 1479259 w 1998270"/>
              <a:gd name="connsiteY98" fmla="*/ 1995526 h 1996549"/>
              <a:gd name="connsiteX99" fmla="*/ 1474484 w 1998270"/>
              <a:gd name="connsiteY99" fmla="*/ 1990750 h 1996549"/>
              <a:gd name="connsiteX100" fmla="*/ 1479259 w 1998270"/>
              <a:gd name="connsiteY100" fmla="*/ 1985974 h 1996549"/>
              <a:gd name="connsiteX101" fmla="*/ 1417857 w 1998270"/>
              <a:gd name="connsiteY101" fmla="*/ 1985974 h 1996549"/>
              <a:gd name="connsiteX102" fmla="*/ 1422462 w 1998270"/>
              <a:gd name="connsiteY102" fmla="*/ 1990580 h 1996549"/>
              <a:gd name="connsiteX103" fmla="*/ 1417857 w 1998270"/>
              <a:gd name="connsiteY103" fmla="*/ 1995185 h 1996549"/>
              <a:gd name="connsiteX104" fmla="*/ 1413253 w 1998270"/>
              <a:gd name="connsiteY104" fmla="*/ 1990580 h 1996549"/>
              <a:gd name="connsiteX105" fmla="*/ 1417857 w 1998270"/>
              <a:gd name="connsiteY105" fmla="*/ 1985974 h 1996549"/>
              <a:gd name="connsiteX106" fmla="*/ 1357138 w 1998270"/>
              <a:gd name="connsiteY106" fmla="*/ 1985974 h 1996549"/>
              <a:gd name="connsiteX107" fmla="*/ 1357479 w 1998270"/>
              <a:gd name="connsiteY107" fmla="*/ 1985974 h 1996549"/>
              <a:gd name="connsiteX108" fmla="*/ 1361573 w 1998270"/>
              <a:gd name="connsiteY108" fmla="*/ 1990409 h 1996549"/>
              <a:gd name="connsiteX109" fmla="*/ 1357138 w 1998270"/>
              <a:gd name="connsiteY109" fmla="*/ 1994843 h 1996549"/>
              <a:gd name="connsiteX110" fmla="*/ 1352704 w 1998270"/>
              <a:gd name="connsiteY110" fmla="*/ 1990409 h 1996549"/>
              <a:gd name="connsiteX111" fmla="*/ 1357138 w 1998270"/>
              <a:gd name="connsiteY111" fmla="*/ 1985974 h 1996549"/>
              <a:gd name="connsiteX112" fmla="*/ 1295055 w 1998270"/>
              <a:gd name="connsiteY112" fmla="*/ 1985974 h 1996549"/>
              <a:gd name="connsiteX113" fmla="*/ 1299319 w 1998270"/>
              <a:gd name="connsiteY113" fmla="*/ 1990238 h 1996549"/>
              <a:gd name="connsiteX114" fmla="*/ 1295055 w 1998270"/>
              <a:gd name="connsiteY114" fmla="*/ 1994502 h 1996549"/>
              <a:gd name="connsiteX115" fmla="*/ 1290791 w 1998270"/>
              <a:gd name="connsiteY115" fmla="*/ 1990238 h 1996549"/>
              <a:gd name="connsiteX116" fmla="*/ 1295055 w 1998270"/>
              <a:gd name="connsiteY116" fmla="*/ 1985974 h 1996549"/>
              <a:gd name="connsiteX117" fmla="*/ 1541026 w 1998270"/>
              <a:gd name="connsiteY117" fmla="*/ 1985499 h 1996549"/>
              <a:gd name="connsiteX118" fmla="*/ 1545972 w 1998270"/>
              <a:gd name="connsiteY118" fmla="*/ 1990445 h 1996549"/>
              <a:gd name="connsiteX119" fmla="*/ 1541026 w 1998270"/>
              <a:gd name="connsiteY119" fmla="*/ 1995391 h 1996549"/>
              <a:gd name="connsiteX120" fmla="*/ 1536080 w 1998270"/>
              <a:gd name="connsiteY120" fmla="*/ 1990445 h 1996549"/>
              <a:gd name="connsiteX121" fmla="*/ 1541026 w 1998270"/>
              <a:gd name="connsiteY121" fmla="*/ 1985499 h 1996549"/>
              <a:gd name="connsiteX122" fmla="*/ 558240 w 1998270"/>
              <a:gd name="connsiteY122" fmla="*/ 1928155 h 1996549"/>
              <a:gd name="connsiteX123" fmla="*/ 558632 w 1998270"/>
              <a:gd name="connsiteY123" fmla="*/ 1928155 h 1996549"/>
              <a:gd name="connsiteX124" fmla="*/ 559263 w 1998270"/>
              <a:gd name="connsiteY124" fmla="*/ 1929179 h 1996549"/>
              <a:gd name="connsiteX125" fmla="*/ 558240 w 1998270"/>
              <a:gd name="connsiteY125" fmla="*/ 1930202 h 1996549"/>
              <a:gd name="connsiteX126" fmla="*/ 557217 w 1998270"/>
              <a:gd name="connsiteY126" fmla="*/ 1929179 h 1996549"/>
              <a:gd name="connsiteX127" fmla="*/ 558240 w 1998270"/>
              <a:gd name="connsiteY127" fmla="*/ 1928155 h 1996549"/>
              <a:gd name="connsiteX128" fmla="*/ 620008 w 1998270"/>
              <a:gd name="connsiteY128" fmla="*/ 1927509 h 1996549"/>
              <a:gd name="connsiteX129" fmla="*/ 621543 w 1998270"/>
              <a:gd name="connsiteY129" fmla="*/ 1929044 h 1996549"/>
              <a:gd name="connsiteX130" fmla="*/ 620008 w 1998270"/>
              <a:gd name="connsiteY130" fmla="*/ 1930579 h 1996549"/>
              <a:gd name="connsiteX131" fmla="*/ 618473 w 1998270"/>
              <a:gd name="connsiteY131" fmla="*/ 1929044 h 1996549"/>
              <a:gd name="connsiteX132" fmla="*/ 620008 w 1998270"/>
              <a:gd name="connsiteY132" fmla="*/ 1927509 h 1996549"/>
              <a:gd name="connsiteX133" fmla="*/ 681042 w 1998270"/>
              <a:gd name="connsiteY133" fmla="*/ 1927131 h 1996549"/>
              <a:gd name="connsiteX134" fmla="*/ 683089 w 1998270"/>
              <a:gd name="connsiteY134" fmla="*/ 1929178 h 1996549"/>
              <a:gd name="connsiteX135" fmla="*/ 681042 w 1998270"/>
              <a:gd name="connsiteY135" fmla="*/ 1931225 h 1996549"/>
              <a:gd name="connsiteX136" fmla="*/ 678996 w 1998270"/>
              <a:gd name="connsiteY136" fmla="*/ 1929178 h 1996549"/>
              <a:gd name="connsiteX137" fmla="*/ 681042 w 1998270"/>
              <a:gd name="connsiteY137" fmla="*/ 1927131 h 1996549"/>
              <a:gd name="connsiteX138" fmla="*/ 743126 w 1998270"/>
              <a:gd name="connsiteY138" fmla="*/ 1926790 h 1996549"/>
              <a:gd name="connsiteX139" fmla="*/ 745514 w 1998270"/>
              <a:gd name="connsiteY139" fmla="*/ 1929178 h 1996549"/>
              <a:gd name="connsiteX140" fmla="*/ 743126 w 1998270"/>
              <a:gd name="connsiteY140" fmla="*/ 1931566 h 1996549"/>
              <a:gd name="connsiteX141" fmla="*/ 740738 w 1998270"/>
              <a:gd name="connsiteY141" fmla="*/ 1929178 h 1996549"/>
              <a:gd name="connsiteX142" fmla="*/ 743126 w 1998270"/>
              <a:gd name="connsiteY142" fmla="*/ 1926790 h 1996549"/>
              <a:gd name="connsiteX143" fmla="*/ 803845 w 1998270"/>
              <a:gd name="connsiteY143" fmla="*/ 1926279 h 1996549"/>
              <a:gd name="connsiteX144" fmla="*/ 804203 w 1998270"/>
              <a:gd name="connsiteY144" fmla="*/ 1926279 h 1996549"/>
              <a:gd name="connsiteX145" fmla="*/ 806745 w 1998270"/>
              <a:gd name="connsiteY145" fmla="*/ 1929178 h 1996549"/>
              <a:gd name="connsiteX146" fmla="*/ 803845 w 1998270"/>
              <a:gd name="connsiteY146" fmla="*/ 1932078 h 1996549"/>
              <a:gd name="connsiteX147" fmla="*/ 800946 w 1998270"/>
              <a:gd name="connsiteY147" fmla="*/ 1929178 h 1996549"/>
              <a:gd name="connsiteX148" fmla="*/ 803845 w 1998270"/>
              <a:gd name="connsiteY148" fmla="*/ 1926279 h 1996549"/>
              <a:gd name="connsiteX149" fmla="*/ 865246 w 1998270"/>
              <a:gd name="connsiteY149" fmla="*/ 1925938 h 1996549"/>
              <a:gd name="connsiteX150" fmla="*/ 865604 w 1998270"/>
              <a:gd name="connsiteY150" fmla="*/ 1925938 h 1996549"/>
              <a:gd name="connsiteX151" fmla="*/ 868487 w 1998270"/>
              <a:gd name="connsiteY151" fmla="*/ 1929178 h 1996549"/>
              <a:gd name="connsiteX152" fmla="*/ 865246 w 1998270"/>
              <a:gd name="connsiteY152" fmla="*/ 1932419 h 1996549"/>
              <a:gd name="connsiteX153" fmla="*/ 862006 w 1998270"/>
              <a:gd name="connsiteY153" fmla="*/ 1929178 h 1996549"/>
              <a:gd name="connsiteX154" fmla="*/ 865246 w 1998270"/>
              <a:gd name="connsiteY154" fmla="*/ 1925938 h 1996549"/>
              <a:gd name="connsiteX155" fmla="*/ 926648 w 1998270"/>
              <a:gd name="connsiteY155" fmla="*/ 1925426 h 1996549"/>
              <a:gd name="connsiteX156" fmla="*/ 930400 w 1998270"/>
              <a:gd name="connsiteY156" fmla="*/ 1929179 h 1996549"/>
              <a:gd name="connsiteX157" fmla="*/ 926648 w 1998270"/>
              <a:gd name="connsiteY157" fmla="*/ 1932931 h 1996549"/>
              <a:gd name="connsiteX158" fmla="*/ 922896 w 1998270"/>
              <a:gd name="connsiteY158" fmla="*/ 1929179 h 1996549"/>
              <a:gd name="connsiteX159" fmla="*/ 926648 w 1998270"/>
              <a:gd name="connsiteY159" fmla="*/ 1925426 h 1996549"/>
              <a:gd name="connsiteX160" fmla="*/ 988049 w 1998270"/>
              <a:gd name="connsiteY160" fmla="*/ 1925085 h 1996549"/>
              <a:gd name="connsiteX161" fmla="*/ 988390 w 1998270"/>
              <a:gd name="connsiteY161" fmla="*/ 1925085 h 1996549"/>
              <a:gd name="connsiteX162" fmla="*/ 992143 w 1998270"/>
              <a:gd name="connsiteY162" fmla="*/ 1929179 h 1996549"/>
              <a:gd name="connsiteX163" fmla="*/ 988049 w 1998270"/>
              <a:gd name="connsiteY163" fmla="*/ 1933272 h 1996549"/>
              <a:gd name="connsiteX164" fmla="*/ 983956 w 1998270"/>
              <a:gd name="connsiteY164" fmla="*/ 1929179 h 1996549"/>
              <a:gd name="connsiteX165" fmla="*/ 988049 w 1998270"/>
              <a:gd name="connsiteY165" fmla="*/ 1925085 h 1996549"/>
              <a:gd name="connsiteX166" fmla="*/ 1050132 w 1998270"/>
              <a:gd name="connsiteY166" fmla="*/ 1924744 h 1996549"/>
              <a:gd name="connsiteX167" fmla="*/ 1050473 w 1998270"/>
              <a:gd name="connsiteY167" fmla="*/ 1924744 h 1996549"/>
              <a:gd name="connsiteX168" fmla="*/ 1054567 w 1998270"/>
              <a:gd name="connsiteY168" fmla="*/ 1929179 h 1996549"/>
              <a:gd name="connsiteX169" fmla="*/ 1050132 w 1998270"/>
              <a:gd name="connsiteY169" fmla="*/ 1933613 h 1996549"/>
              <a:gd name="connsiteX170" fmla="*/ 1045698 w 1998270"/>
              <a:gd name="connsiteY170" fmla="*/ 1929179 h 1996549"/>
              <a:gd name="connsiteX171" fmla="*/ 1050132 w 1998270"/>
              <a:gd name="connsiteY171" fmla="*/ 1924744 h 1996549"/>
              <a:gd name="connsiteX172" fmla="*/ 1110851 w 1998270"/>
              <a:gd name="connsiteY172" fmla="*/ 1924403 h 1996549"/>
              <a:gd name="connsiteX173" fmla="*/ 1111192 w 1998270"/>
              <a:gd name="connsiteY173" fmla="*/ 1924403 h 1996549"/>
              <a:gd name="connsiteX174" fmla="*/ 1115627 w 1998270"/>
              <a:gd name="connsiteY174" fmla="*/ 1929179 h 1996549"/>
              <a:gd name="connsiteX175" fmla="*/ 1110851 w 1998270"/>
              <a:gd name="connsiteY175" fmla="*/ 1933955 h 1996549"/>
              <a:gd name="connsiteX176" fmla="*/ 1106076 w 1998270"/>
              <a:gd name="connsiteY176" fmla="*/ 1929179 h 1996549"/>
              <a:gd name="connsiteX177" fmla="*/ 1110851 w 1998270"/>
              <a:gd name="connsiteY177" fmla="*/ 1924403 h 1996549"/>
              <a:gd name="connsiteX178" fmla="*/ 1172253 w 1998270"/>
              <a:gd name="connsiteY178" fmla="*/ 1924062 h 1996549"/>
              <a:gd name="connsiteX179" fmla="*/ 1172594 w 1998270"/>
              <a:gd name="connsiteY179" fmla="*/ 1924062 h 1996549"/>
              <a:gd name="connsiteX180" fmla="*/ 1177369 w 1998270"/>
              <a:gd name="connsiteY180" fmla="*/ 1929179 h 1996549"/>
              <a:gd name="connsiteX181" fmla="*/ 1172253 w 1998270"/>
              <a:gd name="connsiteY181" fmla="*/ 1934296 h 1996549"/>
              <a:gd name="connsiteX182" fmla="*/ 1167136 w 1998270"/>
              <a:gd name="connsiteY182" fmla="*/ 1929179 h 1996549"/>
              <a:gd name="connsiteX183" fmla="*/ 1172253 w 1998270"/>
              <a:gd name="connsiteY183" fmla="*/ 1924062 h 1996549"/>
              <a:gd name="connsiteX184" fmla="*/ 1234020 w 1998270"/>
              <a:gd name="connsiteY184" fmla="*/ 1923757 h 1996549"/>
              <a:gd name="connsiteX185" fmla="*/ 1239308 w 1998270"/>
              <a:gd name="connsiteY185" fmla="*/ 1929044 h 1996549"/>
              <a:gd name="connsiteX186" fmla="*/ 1234020 w 1998270"/>
              <a:gd name="connsiteY186" fmla="*/ 1934332 h 1996549"/>
              <a:gd name="connsiteX187" fmla="*/ 1228733 w 1998270"/>
              <a:gd name="connsiteY187" fmla="*/ 1929044 h 1996549"/>
              <a:gd name="connsiteX188" fmla="*/ 1234020 w 1998270"/>
              <a:gd name="connsiteY188" fmla="*/ 1923757 h 1996549"/>
              <a:gd name="connsiteX189" fmla="*/ 1295055 w 1998270"/>
              <a:gd name="connsiteY189" fmla="*/ 1923550 h 1996549"/>
              <a:gd name="connsiteX190" fmla="*/ 1300684 w 1998270"/>
              <a:gd name="connsiteY190" fmla="*/ 1929179 h 1996549"/>
              <a:gd name="connsiteX191" fmla="*/ 1295055 w 1998270"/>
              <a:gd name="connsiteY191" fmla="*/ 1934807 h 1996549"/>
              <a:gd name="connsiteX192" fmla="*/ 1289427 w 1998270"/>
              <a:gd name="connsiteY192" fmla="*/ 1929179 h 1996549"/>
              <a:gd name="connsiteX193" fmla="*/ 1295055 w 1998270"/>
              <a:gd name="connsiteY193" fmla="*/ 1923550 h 1996549"/>
              <a:gd name="connsiteX194" fmla="*/ 1357139 w 1998270"/>
              <a:gd name="connsiteY194" fmla="*/ 1923379 h 1996549"/>
              <a:gd name="connsiteX195" fmla="*/ 1362937 w 1998270"/>
              <a:gd name="connsiteY195" fmla="*/ 1929008 h 1996549"/>
              <a:gd name="connsiteX196" fmla="*/ 1357139 w 1998270"/>
              <a:gd name="connsiteY196" fmla="*/ 1934807 h 1996549"/>
              <a:gd name="connsiteX197" fmla="*/ 1351340 w 1998270"/>
              <a:gd name="connsiteY197" fmla="*/ 1929178 h 1996549"/>
              <a:gd name="connsiteX198" fmla="*/ 1357139 w 1998270"/>
              <a:gd name="connsiteY198" fmla="*/ 1923379 h 1996549"/>
              <a:gd name="connsiteX199" fmla="*/ 1971151 w 1998270"/>
              <a:gd name="connsiteY199" fmla="*/ 1923209 h 1996549"/>
              <a:gd name="connsiteX200" fmla="*/ 1977121 w 1998270"/>
              <a:gd name="connsiteY200" fmla="*/ 1928837 h 1996549"/>
              <a:gd name="connsiteX201" fmla="*/ 1971151 w 1998270"/>
              <a:gd name="connsiteY201" fmla="*/ 1934807 h 1996549"/>
              <a:gd name="connsiteX202" fmla="*/ 1965182 w 1998270"/>
              <a:gd name="connsiteY202" fmla="*/ 1929178 h 1996549"/>
              <a:gd name="connsiteX203" fmla="*/ 1971151 w 1998270"/>
              <a:gd name="connsiteY203" fmla="*/ 1923209 h 1996549"/>
              <a:gd name="connsiteX204" fmla="*/ 1417857 w 1998270"/>
              <a:gd name="connsiteY204" fmla="*/ 1923038 h 1996549"/>
              <a:gd name="connsiteX205" fmla="*/ 1423998 w 1998270"/>
              <a:gd name="connsiteY205" fmla="*/ 1929179 h 1996549"/>
              <a:gd name="connsiteX206" fmla="*/ 1417857 w 1998270"/>
              <a:gd name="connsiteY206" fmla="*/ 1935319 h 1996549"/>
              <a:gd name="connsiteX207" fmla="*/ 1411718 w 1998270"/>
              <a:gd name="connsiteY207" fmla="*/ 1929179 h 1996549"/>
              <a:gd name="connsiteX208" fmla="*/ 1417857 w 1998270"/>
              <a:gd name="connsiteY208" fmla="*/ 1923038 h 1996549"/>
              <a:gd name="connsiteX209" fmla="*/ 1479259 w 1998270"/>
              <a:gd name="connsiteY209" fmla="*/ 1922868 h 1996549"/>
              <a:gd name="connsiteX210" fmla="*/ 1479600 w 1998270"/>
              <a:gd name="connsiteY210" fmla="*/ 1922868 h 1996549"/>
              <a:gd name="connsiteX211" fmla="*/ 1485570 w 1998270"/>
              <a:gd name="connsiteY211" fmla="*/ 1929179 h 1996549"/>
              <a:gd name="connsiteX212" fmla="*/ 1479259 w 1998270"/>
              <a:gd name="connsiteY212" fmla="*/ 1935489 h 1996549"/>
              <a:gd name="connsiteX213" fmla="*/ 1472949 w 1998270"/>
              <a:gd name="connsiteY213" fmla="*/ 1929179 h 1996549"/>
              <a:gd name="connsiteX214" fmla="*/ 1479259 w 1998270"/>
              <a:gd name="connsiteY214" fmla="*/ 1922868 h 1996549"/>
              <a:gd name="connsiteX215" fmla="*/ 1540660 w 1998270"/>
              <a:gd name="connsiteY215" fmla="*/ 1922697 h 1996549"/>
              <a:gd name="connsiteX216" fmla="*/ 1547141 w 1998270"/>
              <a:gd name="connsiteY216" fmla="*/ 1929179 h 1996549"/>
              <a:gd name="connsiteX217" fmla="*/ 1540660 w 1998270"/>
              <a:gd name="connsiteY217" fmla="*/ 1935660 h 1996549"/>
              <a:gd name="connsiteX218" fmla="*/ 1534179 w 1998270"/>
              <a:gd name="connsiteY218" fmla="*/ 1929179 h 1996549"/>
              <a:gd name="connsiteX219" fmla="*/ 1540660 w 1998270"/>
              <a:gd name="connsiteY219" fmla="*/ 1922697 h 1996549"/>
              <a:gd name="connsiteX220" fmla="*/ 1664145 w 1998270"/>
              <a:gd name="connsiteY220" fmla="*/ 1922527 h 1996549"/>
              <a:gd name="connsiteX221" fmla="*/ 1664486 w 1998270"/>
              <a:gd name="connsiteY221" fmla="*/ 1922527 h 1996549"/>
              <a:gd name="connsiteX222" fmla="*/ 1670797 w 1998270"/>
              <a:gd name="connsiteY222" fmla="*/ 1929179 h 1996549"/>
              <a:gd name="connsiteX223" fmla="*/ 1664145 w 1998270"/>
              <a:gd name="connsiteY223" fmla="*/ 1935831 h 1996549"/>
              <a:gd name="connsiteX224" fmla="*/ 1657493 w 1998270"/>
              <a:gd name="connsiteY224" fmla="*/ 1929179 h 1996549"/>
              <a:gd name="connsiteX225" fmla="*/ 1664145 w 1998270"/>
              <a:gd name="connsiteY225" fmla="*/ 1922527 h 1996549"/>
              <a:gd name="connsiteX226" fmla="*/ 1602428 w 1998270"/>
              <a:gd name="connsiteY226" fmla="*/ 1922392 h 1996549"/>
              <a:gd name="connsiteX227" fmla="*/ 1609080 w 1998270"/>
              <a:gd name="connsiteY227" fmla="*/ 1929044 h 1996549"/>
              <a:gd name="connsiteX228" fmla="*/ 1602428 w 1998270"/>
              <a:gd name="connsiteY228" fmla="*/ 1935696 h 1996549"/>
              <a:gd name="connsiteX229" fmla="*/ 1595776 w 1998270"/>
              <a:gd name="connsiteY229" fmla="*/ 1929044 h 1996549"/>
              <a:gd name="connsiteX230" fmla="*/ 1602428 w 1998270"/>
              <a:gd name="connsiteY230" fmla="*/ 1922392 h 1996549"/>
              <a:gd name="connsiteX231" fmla="*/ 1909068 w 1998270"/>
              <a:gd name="connsiteY231" fmla="*/ 1922356 h 1996549"/>
              <a:gd name="connsiteX232" fmla="*/ 1915891 w 1998270"/>
              <a:gd name="connsiteY232" fmla="*/ 1929179 h 1996549"/>
              <a:gd name="connsiteX233" fmla="*/ 1909068 w 1998270"/>
              <a:gd name="connsiteY233" fmla="*/ 1936001 h 1996549"/>
              <a:gd name="connsiteX234" fmla="*/ 1902246 w 1998270"/>
              <a:gd name="connsiteY234" fmla="*/ 1929179 h 1996549"/>
              <a:gd name="connsiteX235" fmla="*/ 1909068 w 1998270"/>
              <a:gd name="connsiteY235" fmla="*/ 1922356 h 1996549"/>
              <a:gd name="connsiteX236" fmla="*/ 1847666 w 1998270"/>
              <a:gd name="connsiteY236" fmla="*/ 1922356 h 1996549"/>
              <a:gd name="connsiteX237" fmla="*/ 1854489 w 1998270"/>
              <a:gd name="connsiteY237" fmla="*/ 1929179 h 1996549"/>
              <a:gd name="connsiteX238" fmla="*/ 1847666 w 1998270"/>
              <a:gd name="connsiteY238" fmla="*/ 1936001 h 1996549"/>
              <a:gd name="connsiteX239" fmla="*/ 1840844 w 1998270"/>
              <a:gd name="connsiteY239" fmla="*/ 1929179 h 1996549"/>
              <a:gd name="connsiteX240" fmla="*/ 1847666 w 1998270"/>
              <a:gd name="connsiteY240" fmla="*/ 1922356 h 1996549"/>
              <a:gd name="connsiteX241" fmla="*/ 1786265 w 1998270"/>
              <a:gd name="connsiteY241" fmla="*/ 1922356 h 1996549"/>
              <a:gd name="connsiteX242" fmla="*/ 1793087 w 1998270"/>
              <a:gd name="connsiteY242" fmla="*/ 1929179 h 1996549"/>
              <a:gd name="connsiteX243" fmla="*/ 1786265 w 1998270"/>
              <a:gd name="connsiteY243" fmla="*/ 1936001 h 1996549"/>
              <a:gd name="connsiteX244" fmla="*/ 1779443 w 1998270"/>
              <a:gd name="connsiteY244" fmla="*/ 1929179 h 1996549"/>
              <a:gd name="connsiteX245" fmla="*/ 1786265 w 1998270"/>
              <a:gd name="connsiteY245" fmla="*/ 1922356 h 1996549"/>
              <a:gd name="connsiteX246" fmla="*/ 1724864 w 1998270"/>
              <a:gd name="connsiteY246" fmla="*/ 1922356 h 1996549"/>
              <a:gd name="connsiteX247" fmla="*/ 1731686 w 1998270"/>
              <a:gd name="connsiteY247" fmla="*/ 1929179 h 1996549"/>
              <a:gd name="connsiteX248" fmla="*/ 1724864 w 1998270"/>
              <a:gd name="connsiteY248" fmla="*/ 1936001 h 1996549"/>
              <a:gd name="connsiteX249" fmla="*/ 1718042 w 1998270"/>
              <a:gd name="connsiteY249" fmla="*/ 1929179 h 1996549"/>
              <a:gd name="connsiteX250" fmla="*/ 1724864 w 1998270"/>
              <a:gd name="connsiteY250" fmla="*/ 1922356 h 1996549"/>
              <a:gd name="connsiteX251" fmla="*/ 558240 w 1998270"/>
              <a:gd name="connsiteY251" fmla="*/ 1866584 h 1996549"/>
              <a:gd name="connsiteX252" fmla="*/ 558598 w 1998270"/>
              <a:gd name="connsiteY252" fmla="*/ 1866584 h 1996549"/>
              <a:gd name="connsiteX253" fmla="*/ 559946 w 1998270"/>
              <a:gd name="connsiteY253" fmla="*/ 1868289 h 1996549"/>
              <a:gd name="connsiteX254" fmla="*/ 558240 w 1998270"/>
              <a:gd name="connsiteY254" fmla="*/ 1869995 h 1996549"/>
              <a:gd name="connsiteX255" fmla="*/ 556535 w 1998270"/>
              <a:gd name="connsiteY255" fmla="*/ 1868289 h 1996549"/>
              <a:gd name="connsiteX256" fmla="*/ 558240 w 1998270"/>
              <a:gd name="connsiteY256" fmla="*/ 1866584 h 1996549"/>
              <a:gd name="connsiteX257" fmla="*/ 496839 w 1998270"/>
              <a:gd name="connsiteY257" fmla="*/ 1866583 h 1996549"/>
              <a:gd name="connsiteX258" fmla="*/ 498033 w 1998270"/>
              <a:gd name="connsiteY258" fmla="*/ 1867777 h 1996549"/>
              <a:gd name="connsiteX259" fmla="*/ 496839 w 1998270"/>
              <a:gd name="connsiteY259" fmla="*/ 1868971 h 1996549"/>
              <a:gd name="connsiteX260" fmla="*/ 495645 w 1998270"/>
              <a:gd name="connsiteY260" fmla="*/ 1867777 h 1996549"/>
              <a:gd name="connsiteX261" fmla="*/ 496839 w 1998270"/>
              <a:gd name="connsiteY261" fmla="*/ 1866583 h 1996549"/>
              <a:gd name="connsiteX262" fmla="*/ 619641 w 1998270"/>
              <a:gd name="connsiteY262" fmla="*/ 1865560 h 1996549"/>
              <a:gd name="connsiteX263" fmla="*/ 621858 w 1998270"/>
              <a:gd name="connsiteY263" fmla="*/ 1867778 h 1996549"/>
              <a:gd name="connsiteX264" fmla="*/ 619641 w 1998270"/>
              <a:gd name="connsiteY264" fmla="*/ 1869995 h 1996549"/>
              <a:gd name="connsiteX265" fmla="*/ 617424 w 1998270"/>
              <a:gd name="connsiteY265" fmla="*/ 1867778 h 1996549"/>
              <a:gd name="connsiteX266" fmla="*/ 619641 w 1998270"/>
              <a:gd name="connsiteY266" fmla="*/ 1865560 h 1996549"/>
              <a:gd name="connsiteX267" fmla="*/ 681042 w 1998270"/>
              <a:gd name="connsiteY267" fmla="*/ 1865048 h 1996549"/>
              <a:gd name="connsiteX268" fmla="*/ 683771 w 1998270"/>
              <a:gd name="connsiteY268" fmla="*/ 1867777 h 1996549"/>
              <a:gd name="connsiteX269" fmla="*/ 681042 w 1998270"/>
              <a:gd name="connsiteY269" fmla="*/ 1870506 h 1996549"/>
              <a:gd name="connsiteX270" fmla="*/ 678314 w 1998270"/>
              <a:gd name="connsiteY270" fmla="*/ 1867777 h 1996549"/>
              <a:gd name="connsiteX271" fmla="*/ 681042 w 1998270"/>
              <a:gd name="connsiteY271" fmla="*/ 1865048 h 1996549"/>
              <a:gd name="connsiteX272" fmla="*/ 743126 w 1998270"/>
              <a:gd name="connsiteY272" fmla="*/ 1864537 h 1996549"/>
              <a:gd name="connsiteX273" fmla="*/ 743484 w 1998270"/>
              <a:gd name="connsiteY273" fmla="*/ 1864537 h 1996549"/>
              <a:gd name="connsiteX274" fmla="*/ 746367 w 1998270"/>
              <a:gd name="connsiteY274" fmla="*/ 1867777 h 1996549"/>
              <a:gd name="connsiteX275" fmla="*/ 743126 w 1998270"/>
              <a:gd name="connsiteY275" fmla="*/ 1871018 h 1996549"/>
              <a:gd name="connsiteX276" fmla="*/ 739886 w 1998270"/>
              <a:gd name="connsiteY276" fmla="*/ 1867777 h 1996549"/>
              <a:gd name="connsiteX277" fmla="*/ 743126 w 1998270"/>
              <a:gd name="connsiteY277" fmla="*/ 1864537 h 1996549"/>
              <a:gd name="connsiteX278" fmla="*/ 803845 w 1998270"/>
              <a:gd name="connsiteY278" fmla="*/ 1864195 h 1996549"/>
              <a:gd name="connsiteX279" fmla="*/ 807427 w 1998270"/>
              <a:gd name="connsiteY279" fmla="*/ 1867777 h 1996549"/>
              <a:gd name="connsiteX280" fmla="*/ 803845 w 1998270"/>
              <a:gd name="connsiteY280" fmla="*/ 1871359 h 1996549"/>
              <a:gd name="connsiteX281" fmla="*/ 800264 w 1998270"/>
              <a:gd name="connsiteY281" fmla="*/ 1867777 h 1996549"/>
              <a:gd name="connsiteX282" fmla="*/ 803845 w 1998270"/>
              <a:gd name="connsiteY282" fmla="*/ 1864195 h 1996549"/>
              <a:gd name="connsiteX283" fmla="*/ 865246 w 1998270"/>
              <a:gd name="connsiteY283" fmla="*/ 1863683 h 1996549"/>
              <a:gd name="connsiteX284" fmla="*/ 869339 w 1998270"/>
              <a:gd name="connsiteY284" fmla="*/ 1867777 h 1996549"/>
              <a:gd name="connsiteX285" fmla="*/ 865246 w 1998270"/>
              <a:gd name="connsiteY285" fmla="*/ 1871870 h 1996549"/>
              <a:gd name="connsiteX286" fmla="*/ 861153 w 1998270"/>
              <a:gd name="connsiteY286" fmla="*/ 1867777 h 1996549"/>
              <a:gd name="connsiteX287" fmla="*/ 865246 w 1998270"/>
              <a:gd name="connsiteY287" fmla="*/ 1863683 h 1996549"/>
              <a:gd name="connsiteX288" fmla="*/ 926647 w 1998270"/>
              <a:gd name="connsiteY288" fmla="*/ 1863342 h 1996549"/>
              <a:gd name="connsiteX289" fmla="*/ 926988 w 1998270"/>
              <a:gd name="connsiteY289" fmla="*/ 1863342 h 1996549"/>
              <a:gd name="connsiteX290" fmla="*/ 931081 w 1998270"/>
              <a:gd name="connsiteY290" fmla="*/ 1867777 h 1996549"/>
              <a:gd name="connsiteX291" fmla="*/ 926647 w 1998270"/>
              <a:gd name="connsiteY291" fmla="*/ 1872211 h 1996549"/>
              <a:gd name="connsiteX292" fmla="*/ 922213 w 1998270"/>
              <a:gd name="connsiteY292" fmla="*/ 1867777 h 1996549"/>
              <a:gd name="connsiteX293" fmla="*/ 926647 w 1998270"/>
              <a:gd name="connsiteY293" fmla="*/ 1863342 h 1996549"/>
              <a:gd name="connsiteX294" fmla="*/ 988048 w 1998270"/>
              <a:gd name="connsiteY294" fmla="*/ 1863001 h 1996549"/>
              <a:gd name="connsiteX295" fmla="*/ 988390 w 1998270"/>
              <a:gd name="connsiteY295" fmla="*/ 1863001 h 1996549"/>
              <a:gd name="connsiteX296" fmla="*/ 992824 w 1998270"/>
              <a:gd name="connsiteY296" fmla="*/ 1867777 h 1996549"/>
              <a:gd name="connsiteX297" fmla="*/ 988048 w 1998270"/>
              <a:gd name="connsiteY297" fmla="*/ 1872553 h 1996549"/>
              <a:gd name="connsiteX298" fmla="*/ 983273 w 1998270"/>
              <a:gd name="connsiteY298" fmla="*/ 1867777 h 1996549"/>
              <a:gd name="connsiteX299" fmla="*/ 988048 w 1998270"/>
              <a:gd name="connsiteY299" fmla="*/ 1863001 h 1996549"/>
              <a:gd name="connsiteX300" fmla="*/ 1050132 w 1998270"/>
              <a:gd name="connsiteY300" fmla="*/ 1862660 h 1996549"/>
              <a:gd name="connsiteX301" fmla="*/ 1050473 w 1998270"/>
              <a:gd name="connsiteY301" fmla="*/ 1862660 h 1996549"/>
              <a:gd name="connsiteX302" fmla="*/ 1055249 w 1998270"/>
              <a:gd name="connsiteY302" fmla="*/ 1867777 h 1996549"/>
              <a:gd name="connsiteX303" fmla="*/ 1050132 w 1998270"/>
              <a:gd name="connsiteY303" fmla="*/ 1872894 h 1996549"/>
              <a:gd name="connsiteX304" fmla="*/ 1045016 w 1998270"/>
              <a:gd name="connsiteY304" fmla="*/ 1867777 h 1996549"/>
              <a:gd name="connsiteX305" fmla="*/ 1050132 w 1998270"/>
              <a:gd name="connsiteY305" fmla="*/ 1862660 h 1996549"/>
              <a:gd name="connsiteX306" fmla="*/ 1110852 w 1998270"/>
              <a:gd name="connsiteY306" fmla="*/ 1862319 h 1996549"/>
              <a:gd name="connsiteX307" fmla="*/ 1116310 w 1998270"/>
              <a:gd name="connsiteY307" fmla="*/ 1867777 h 1996549"/>
              <a:gd name="connsiteX308" fmla="*/ 1110852 w 1998270"/>
              <a:gd name="connsiteY308" fmla="*/ 1873235 h 1996549"/>
              <a:gd name="connsiteX309" fmla="*/ 1105394 w 1998270"/>
              <a:gd name="connsiteY309" fmla="*/ 1867777 h 1996549"/>
              <a:gd name="connsiteX310" fmla="*/ 1110852 w 1998270"/>
              <a:gd name="connsiteY310" fmla="*/ 1862319 h 1996549"/>
              <a:gd name="connsiteX311" fmla="*/ 1172619 w 1998270"/>
              <a:gd name="connsiteY311" fmla="*/ 1861844 h 1996549"/>
              <a:gd name="connsiteX312" fmla="*/ 1178418 w 1998270"/>
              <a:gd name="connsiteY312" fmla="*/ 1867643 h 1996549"/>
              <a:gd name="connsiteX313" fmla="*/ 1172619 w 1998270"/>
              <a:gd name="connsiteY313" fmla="*/ 1873442 h 1996549"/>
              <a:gd name="connsiteX314" fmla="*/ 1166820 w 1998270"/>
              <a:gd name="connsiteY314" fmla="*/ 1867643 h 1996549"/>
              <a:gd name="connsiteX315" fmla="*/ 1172619 w 1998270"/>
              <a:gd name="connsiteY315" fmla="*/ 1861844 h 1996549"/>
              <a:gd name="connsiteX316" fmla="*/ 1233654 w 1998270"/>
              <a:gd name="connsiteY316" fmla="*/ 1861637 h 1996549"/>
              <a:gd name="connsiteX317" fmla="*/ 1239794 w 1998270"/>
              <a:gd name="connsiteY317" fmla="*/ 1867778 h 1996549"/>
              <a:gd name="connsiteX318" fmla="*/ 1233654 w 1998270"/>
              <a:gd name="connsiteY318" fmla="*/ 1873918 h 1996549"/>
              <a:gd name="connsiteX319" fmla="*/ 1227514 w 1998270"/>
              <a:gd name="connsiteY319" fmla="*/ 1867778 h 1996549"/>
              <a:gd name="connsiteX320" fmla="*/ 1233654 w 1998270"/>
              <a:gd name="connsiteY320" fmla="*/ 1861637 h 1996549"/>
              <a:gd name="connsiteX321" fmla="*/ 1295055 w 1998270"/>
              <a:gd name="connsiteY321" fmla="*/ 1861467 h 1996549"/>
              <a:gd name="connsiteX322" fmla="*/ 1295397 w 1998270"/>
              <a:gd name="connsiteY322" fmla="*/ 1861467 h 1996549"/>
              <a:gd name="connsiteX323" fmla="*/ 1301366 w 1998270"/>
              <a:gd name="connsiteY323" fmla="*/ 1867778 h 1996549"/>
              <a:gd name="connsiteX324" fmla="*/ 1295055 w 1998270"/>
              <a:gd name="connsiteY324" fmla="*/ 1874088 h 1996549"/>
              <a:gd name="connsiteX325" fmla="*/ 1288745 w 1998270"/>
              <a:gd name="connsiteY325" fmla="*/ 1867778 h 1996549"/>
              <a:gd name="connsiteX326" fmla="*/ 1295055 w 1998270"/>
              <a:gd name="connsiteY326" fmla="*/ 1861467 h 1996549"/>
              <a:gd name="connsiteX327" fmla="*/ 1971152 w 1998270"/>
              <a:gd name="connsiteY327" fmla="*/ 1861125 h 1996549"/>
              <a:gd name="connsiteX328" fmla="*/ 1971493 w 1998270"/>
              <a:gd name="connsiteY328" fmla="*/ 1861125 h 1996549"/>
              <a:gd name="connsiteX329" fmla="*/ 1977804 w 1998270"/>
              <a:gd name="connsiteY329" fmla="*/ 1867777 h 1996549"/>
              <a:gd name="connsiteX330" fmla="*/ 1971152 w 1998270"/>
              <a:gd name="connsiteY330" fmla="*/ 1874429 h 1996549"/>
              <a:gd name="connsiteX331" fmla="*/ 1964500 w 1998270"/>
              <a:gd name="connsiteY331" fmla="*/ 1867777 h 1996549"/>
              <a:gd name="connsiteX332" fmla="*/ 1971152 w 1998270"/>
              <a:gd name="connsiteY332" fmla="*/ 1861125 h 1996549"/>
              <a:gd name="connsiteX333" fmla="*/ 1357139 w 1998270"/>
              <a:gd name="connsiteY333" fmla="*/ 1861125 h 1996549"/>
              <a:gd name="connsiteX334" fmla="*/ 1357480 w 1998270"/>
              <a:gd name="connsiteY334" fmla="*/ 1861125 h 1996549"/>
              <a:gd name="connsiteX335" fmla="*/ 1363791 w 1998270"/>
              <a:gd name="connsiteY335" fmla="*/ 1867777 h 1996549"/>
              <a:gd name="connsiteX336" fmla="*/ 1357139 w 1998270"/>
              <a:gd name="connsiteY336" fmla="*/ 1874429 h 1996549"/>
              <a:gd name="connsiteX337" fmla="*/ 1350487 w 1998270"/>
              <a:gd name="connsiteY337" fmla="*/ 1867777 h 1996549"/>
              <a:gd name="connsiteX338" fmla="*/ 1357139 w 1998270"/>
              <a:gd name="connsiteY338" fmla="*/ 1861125 h 1996549"/>
              <a:gd name="connsiteX339" fmla="*/ 1417858 w 1998270"/>
              <a:gd name="connsiteY339" fmla="*/ 1860954 h 1996549"/>
              <a:gd name="connsiteX340" fmla="*/ 1424680 w 1998270"/>
              <a:gd name="connsiteY340" fmla="*/ 1867777 h 1996549"/>
              <a:gd name="connsiteX341" fmla="*/ 1417858 w 1998270"/>
              <a:gd name="connsiteY341" fmla="*/ 1874599 h 1996549"/>
              <a:gd name="connsiteX342" fmla="*/ 1411036 w 1998270"/>
              <a:gd name="connsiteY342" fmla="*/ 1867777 h 1996549"/>
              <a:gd name="connsiteX343" fmla="*/ 1417858 w 1998270"/>
              <a:gd name="connsiteY343" fmla="*/ 1860954 h 1996549"/>
              <a:gd name="connsiteX344" fmla="*/ 1479625 w 1998270"/>
              <a:gd name="connsiteY344" fmla="*/ 1860650 h 1996549"/>
              <a:gd name="connsiteX345" fmla="*/ 1486618 w 1998270"/>
              <a:gd name="connsiteY345" fmla="*/ 1867643 h 1996549"/>
              <a:gd name="connsiteX346" fmla="*/ 1479625 w 1998270"/>
              <a:gd name="connsiteY346" fmla="*/ 1874636 h 1996549"/>
              <a:gd name="connsiteX347" fmla="*/ 1472632 w 1998270"/>
              <a:gd name="connsiteY347" fmla="*/ 1867643 h 1996549"/>
              <a:gd name="connsiteX348" fmla="*/ 1479625 w 1998270"/>
              <a:gd name="connsiteY348" fmla="*/ 1860650 h 1996549"/>
              <a:gd name="connsiteX349" fmla="*/ 1540660 w 1998270"/>
              <a:gd name="connsiteY349" fmla="*/ 1860613 h 1996549"/>
              <a:gd name="connsiteX350" fmla="*/ 1547823 w 1998270"/>
              <a:gd name="connsiteY350" fmla="*/ 1867777 h 1996549"/>
              <a:gd name="connsiteX351" fmla="*/ 1540660 w 1998270"/>
              <a:gd name="connsiteY351" fmla="*/ 1874940 h 1996549"/>
              <a:gd name="connsiteX352" fmla="*/ 1533497 w 1998270"/>
              <a:gd name="connsiteY352" fmla="*/ 1867777 h 1996549"/>
              <a:gd name="connsiteX353" fmla="*/ 1540660 w 1998270"/>
              <a:gd name="connsiteY353" fmla="*/ 1860613 h 1996549"/>
              <a:gd name="connsiteX354" fmla="*/ 1602061 w 1998270"/>
              <a:gd name="connsiteY354" fmla="*/ 1860443 h 1996549"/>
              <a:gd name="connsiteX355" fmla="*/ 1609396 w 1998270"/>
              <a:gd name="connsiteY355" fmla="*/ 1867777 h 1996549"/>
              <a:gd name="connsiteX356" fmla="*/ 1602061 w 1998270"/>
              <a:gd name="connsiteY356" fmla="*/ 1875112 h 1996549"/>
              <a:gd name="connsiteX357" fmla="*/ 1594728 w 1998270"/>
              <a:gd name="connsiteY357" fmla="*/ 1867777 h 1996549"/>
              <a:gd name="connsiteX358" fmla="*/ 1602061 w 1998270"/>
              <a:gd name="connsiteY358" fmla="*/ 1860443 h 1996549"/>
              <a:gd name="connsiteX359" fmla="*/ 1664145 w 1998270"/>
              <a:gd name="connsiteY359" fmla="*/ 1860273 h 1996549"/>
              <a:gd name="connsiteX360" fmla="*/ 1664486 w 1998270"/>
              <a:gd name="connsiteY360" fmla="*/ 1860273 h 1996549"/>
              <a:gd name="connsiteX361" fmla="*/ 1671650 w 1998270"/>
              <a:gd name="connsiteY361" fmla="*/ 1867778 h 1996549"/>
              <a:gd name="connsiteX362" fmla="*/ 1664145 w 1998270"/>
              <a:gd name="connsiteY362" fmla="*/ 1875282 h 1996549"/>
              <a:gd name="connsiteX363" fmla="*/ 1656641 w 1998270"/>
              <a:gd name="connsiteY363" fmla="*/ 1867778 h 1996549"/>
              <a:gd name="connsiteX364" fmla="*/ 1664145 w 1998270"/>
              <a:gd name="connsiteY364" fmla="*/ 1860273 h 1996549"/>
              <a:gd name="connsiteX365" fmla="*/ 1909067 w 1998270"/>
              <a:gd name="connsiteY365" fmla="*/ 1860102 h 1996549"/>
              <a:gd name="connsiteX366" fmla="*/ 1916743 w 1998270"/>
              <a:gd name="connsiteY366" fmla="*/ 1867778 h 1996549"/>
              <a:gd name="connsiteX367" fmla="*/ 1909067 w 1998270"/>
              <a:gd name="connsiteY367" fmla="*/ 1875453 h 1996549"/>
              <a:gd name="connsiteX368" fmla="*/ 1901393 w 1998270"/>
              <a:gd name="connsiteY368" fmla="*/ 1867778 h 1996549"/>
              <a:gd name="connsiteX369" fmla="*/ 1909067 w 1998270"/>
              <a:gd name="connsiteY369" fmla="*/ 1860102 h 1996549"/>
              <a:gd name="connsiteX370" fmla="*/ 1847667 w 1998270"/>
              <a:gd name="connsiteY370" fmla="*/ 1860102 h 1996549"/>
              <a:gd name="connsiteX371" fmla="*/ 1855342 w 1998270"/>
              <a:gd name="connsiteY371" fmla="*/ 1867778 h 1996549"/>
              <a:gd name="connsiteX372" fmla="*/ 1847667 w 1998270"/>
              <a:gd name="connsiteY372" fmla="*/ 1875453 h 1996549"/>
              <a:gd name="connsiteX373" fmla="*/ 1839992 w 1998270"/>
              <a:gd name="connsiteY373" fmla="*/ 1867778 h 1996549"/>
              <a:gd name="connsiteX374" fmla="*/ 1847667 w 1998270"/>
              <a:gd name="connsiteY374" fmla="*/ 1860102 h 1996549"/>
              <a:gd name="connsiteX375" fmla="*/ 1786265 w 1998270"/>
              <a:gd name="connsiteY375" fmla="*/ 1860102 h 1996549"/>
              <a:gd name="connsiteX376" fmla="*/ 1793940 w 1998270"/>
              <a:gd name="connsiteY376" fmla="*/ 1867778 h 1996549"/>
              <a:gd name="connsiteX377" fmla="*/ 1786265 w 1998270"/>
              <a:gd name="connsiteY377" fmla="*/ 1875453 h 1996549"/>
              <a:gd name="connsiteX378" fmla="*/ 1778590 w 1998270"/>
              <a:gd name="connsiteY378" fmla="*/ 1867778 h 1996549"/>
              <a:gd name="connsiteX379" fmla="*/ 1786265 w 1998270"/>
              <a:gd name="connsiteY379" fmla="*/ 1860102 h 1996549"/>
              <a:gd name="connsiteX380" fmla="*/ 1724864 w 1998270"/>
              <a:gd name="connsiteY380" fmla="*/ 1860102 h 1996549"/>
              <a:gd name="connsiteX381" fmla="*/ 1732539 w 1998270"/>
              <a:gd name="connsiteY381" fmla="*/ 1867778 h 1996549"/>
              <a:gd name="connsiteX382" fmla="*/ 1724864 w 1998270"/>
              <a:gd name="connsiteY382" fmla="*/ 1875453 h 1996549"/>
              <a:gd name="connsiteX383" fmla="*/ 1717189 w 1998270"/>
              <a:gd name="connsiteY383" fmla="*/ 1867778 h 1996549"/>
              <a:gd name="connsiteX384" fmla="*/ 1724864 w 1998270"/>
              <a:gd name="connsiteY384" fmla="*/ 1860102 h 1996549"/>
              <a:gd name="connsiteX385" fmla="*/ 373184 w 1998270"/>
              <a:gd name="connsiteY385" fmla="*/ 1806376 h 1996549"/>
              <a:gd name="connsiteX386" fmla="*/ 374036 w 1998270"/>
              <a:gd name="connsiteY386" fmla="*/ 1806376 h 1996549"/>
              <a:gd name="connsiteX387" fmla="*/ 374889 w 1998270"/>
              <a:gd name="connsiteY387" fmla="*/ 1806376 h 1996549"/>
              <a:gd name="connsiteX388" fmla="*/ 374036 w 1998270"/>
              <a:gd name="connsiteY388" fmla="*/ 1807229 h 1996549"/>
              <a:gd name="connsiteX389" fmla="*/ 373184 w 1998270"/>
              <a:gd name="connsiteY389" fmla="*/ 1806376 h 1996549"/>
              <a:gd name="connsiteX390" fmla="*/ 435437 w 1998270"/>
              <a:gd name="connsiteY390" fmla="*/ 1805011 h 1996549"/>
              <a:gd name="connsiteX391" fmla="*/ 435812 w 1998270"/>
              <a:gd name="connsiteY391" fmla="*/ 1805011 h 1996549"/>
              <a:gd name="connsiteX392" fmla="*/ 436802 w 1998270"/>
              <a:gd name="connsiteY392" fmla="*/ 1806376 h 1996549"/>
              <a:gd name="connsiteX393" fmla="*/ 435437 w 1998270"/>
              <a:gd name="connsiteY393" fmla="*/ 1807740 h 1996549"/>
              <a:gd name="connsiteX394" fmla="*/ 434073 w 1998270"/>
              <a:gd name="connsiteY394" fmla="*/ 1806376 h 1996549"/>
              <a:gd name="connsiteX395" fmla="*/ 435437 w 1998270"/>
              <a:gd name="connsiteY395" fmla="*/ 1805011 h 1996549"/>
              <a:gd name="connsiteX396" fmla="*/ 496838 w 1998270"/>
              <a:gd name="connsiteY396" fmla="*/ 1804499 h 1996549"/>
              <a:gd name="connsiteX397" fmla="*/ 498715 w 1998270"/>
              <a:gd name="connsiteY397" fmla="*/ 1806376 h 1996549"/>
              <a:gd name="connsiteX398" fmla="*/ 496838 w 1998270"/>
              <a:gd name="connsiteY398" fmla="*/ 1808252 h 1996549"/>
              <a:gd name="connsiteX399" fmla="*/ 494963 w 1998270"/>
              <a:gd name="connsiteY399" fmla="*/ 1806376 h 1996549"/>
              <a:gd name="connsiteX400" fmla="*/ 496838 w 1998270"/>
              <a:gd name="connsiteY400" fmla="*/ 1804499 h 1996549"/>
              <a:gd name="connsiteX401" fmla="*/ 558240 w 1998270"/>
              <a:gd name="connsiteY401" fmla="*/ 1803988 h 1996549"/>
              <a:gd name="connsiteX402" fmla="*/ 560627 w 1998270"/>
              <a:gd name="connsiteY402" fmla="*/ 1806376 h 1996549"/>
              <a:gd name="connsiteX403" fmla="*/ 558240 w 1998270"/>
              <a:gd name="connsiteY403" fmla="*/ 1808764 h 1996549"/>
              <a:gd name="connsiteX404" fmla="*/ 555852 w 1998270"/>
              <a:gd name="connsiteY404" fmla="*/ 1806376 h 1996549"/>
              <a:gd name="connsiteX405" fmla="*/ 558240 w 1998270"/>
              <a:gd name="connsiteY405" fmla="*/ 1803988 h 1996549"/>
              <a:gd name="connsiteX406" fmla="*/ 619641 w 1998270"/>
              <a:gd name="connsiteY406" fmla="*/ 1803477 h 1996549"/>
              <a:gd name="connsiteX407" fmla="*/ 619999 w 1998270"/>
              <a:gd name="connsiteY407" fmla="*/ 1803477 h 1996549"/>
              <a:gd name="connsiteX408" fmla="*/ 622541 w 1998270"/>
              <a:gd name="connsiteY408" fmla="*/ 1806376 h 1996549"/>
              <a:gd name="connsiteX409" fmla="*/ 619641 w 1998270"/>
              <a:gd name="connsiteY409" fmla="*/ 1809276 h 1996549"/>
              <a:gd name="connsiteX410" fmla="*/ 616742 w 1998270"/>
              <a:gd name="connsiteY410" fmla="*/ 1806376 h 1996549"/>
              <a:gd name="connsiteX411" fmla="*/ 619641 w 1998270"/>
              <a:gd name="connsiteY411" fmla="*/ 1803477 h 1996549"/>
              <a:gd name="connsiteX412" fmla="*/ 681042 w 1998270"/>
              <a:gd name="connsiteY412" fmla="*/ 1802964 h 1996549"/>
              <a:gd name="connsiteX413" fmla="*/ 684454 w 1998270"/>
              <a:gd name="connsiteY413" fmla="*/ 1806376 h 1996549"/>
              <a:gd name="connsiteX414" fmla="*/ 681042 w 1998270"/>
              <a:gd name="connsiteY414" fmla="*/ 1809787 h 1996549"/>
              <a:gd name="connsiteX415" fmla="*/ 677632 w 1998270"/>
              <a:gd name="connsiteY415" fmla="*/ 1806376 h 1996549"/>
              <a:gd name="connsiteX416" fmla="*/ 681042 w 1998270"/>
              <a:gd name="connsiteY416" fmla="*/ 1802964 h 1996549"/>
              <a:gd name="connsiteX417" fmla="*/ 743126 w 1998270"/>
              <a:gd name="connsiteY417" fmla="*/ 1802453 h 1996549"/>
              <a:gd name="connsiteX418" fmla="*/ 747049 w 1998270"/>
              <a:gd name="connsiteY418" fmla="*/ 1806376 h 1996549"/>
              <a:gd name="connsiteX419" fmla="*/ 743126 w 1998270"/>
              <a:gd name="connsiteY419" fmla="*/ 1810299 h 1996549"/>
              <a:gd name="connsiteX420" fmla="*/ 739203 w 1998270"/>
              <a:gd name="connsiteY420" fmla="*/ 1806376 h 1996549"/>
              <a:gd name="connsiteX421" fmla="*/ 743126 w 1998270"/>
              <a:gd name="connsiteY421" fmla="*/ 1802453 h 1996549"/>
              <a:gd name="connsiteX422" fmla="*/ 803845 w 1998270"/>
              <a:gd name="connsiteY422" fmla="*/ 1802112 h 1996549"/>
              <a:gd name="connsiteX423" fmla="*/ 808109 w 1998270"/>
              <a:gd name="connsiteY423" fmla="*/ 1806376 h 1996549"/>
              <a:gd name="connsiteX424" fmla="*/ 803845 w 1998270"/>
              <a:gd name="connsiteY424" fmla="*/ 1810640 h 1996549"/>
              <a:gd name="connsiteX425" fmla="*/ 799581 w 1998270"/>
              <a:gd name="connsiteY425" fmla="*/ 1806376 h 1996549"/>
              <a:gd name="connsiteX426" fmla="*/ 803845 w 1998270"/>
              <a:gd name="connsiteY426" fmla="*/ 1802112 h 1996549"/>
              <a:gd name="connsiteX427" fmla="*/ 865246 w 1998270"/>
              <a:gd name="connsiteY427" fmla="*/ 1801600 h 1996549"/>
              <a:gd name="connsiteX428" fmla="*/ 865587 w 1998270"/>
              <a:gd name="connsiteY428" fmla="*/ 1801600 h 1996549"/>
              <a:gd name="connsiteX429" fmla="*/ 870022 w 1998270"/>
              <a:gd name="connsiteY429" fmla="*/ 1806376 h 1996549"/>
              <a:gd name="connsiteX430" fmla="*/ 865246 w 1998270"/>
              <a:gd name="connsiteY430" fmla="*/ 1811152 h 1996549"/>
              <a:gd name="connsiteX431" fmla="*/ 860471 w 1998270"/>
              <a:gd name="connsiteY431" fmla="*/ 1806376 h 1996549"/>
              <a:gd name="connsiteX432" fmla="*/ 865246 w 1998270"/>
              <a:gd name="connsiteY432" fmla="*/ 1801600 h 1996549"/>
              <a:gd name="connsiteX433" fmla="*/ 926648 w 1998270"/>
              <a:gd name="connsiteY433" fmla="*/ 1801259 h 1996549"/>
              <a:gd name="connsiteX434" fmla="*/ 926989 w 1998270"/>
              <a:gd name="connsiteY434" fmla="*/ 1801259 h 1996549"/>
              <a:gd name="connsiteX435" fmla="*/ 931764 w 1998270"/>
              <a:gd name="connsiteY435" fmla="*/ 1806376 h 1996549"/>
              <a:gd name="connsiteX436" fmla="*/ 926648 w 1998270"/>
              <a:gd name="connsiteY436" fmla="*/ 1811493 h 1996549"/>
              <a:gd name="connsiteX437" fmla="*/ 921531 w 1998270"/>
              <a:gd name="connsiteY437" fmla="*/ 1806376 h 1996549"/>
              <a:gd name="connsiteX438" fmla="*/ 926648 w 1998270"/>
              <a:gd name="connsiteY438" fmla="*/ 1801259 h 1996549"/>
              <a:gd name="connsiteX439" fmla="*/ 988049 w 1998270"/>
              <a:gd name="connsiteY439" fmla="*/ 1800747 h 1996549"/>
              <a:gd name="connsiteX440" fmla="*/ 993678 w 1998270"/>
              <a:gd name="connsiteY440" fmla="*/ 1806376 h 1996549"/>
              <a:gd name="connsiteX441" fmla="*/ 988049 w 1998270"/>
              <a:gd name="connsiteY441" fmla="*/ 1812004 h 1996549"/>
              <a:gd name="connsiteX442" fmla="*/ 982421 w 1998270"/>
              <a:gd name="connsiteY442" fmla="*/ 1806376 h 1996549"/>
              <a:gd name="connsiteX443" fmla="*/ 988049 w 1998270"/>
              <a:gd name="connsiteY443" fmla="*/ 1800747 h 1996549"/>
              <a:gd name="connsiteX444" fmla="*/ 1050132 w 1998270"/>
              <a:gd name="connsiteY444" fmla="*/ 1800406 h 1996549"/>
              <a:gd name="connsiteX445" fmla="*/ 1050473 w 1998270"/>
              <a:gd name="connsiteY445" fmla="*/ 1800406 h 1996549"/>
              <a:gd name="connsiteX446" fmla="*/ 1056102 w 1998270"/>
              <a:gd name="connsiteY446" fmla="*/ 1806376 h 1996549"/>
              <a:gd name="connsiteX447" fmla="*/ 1050132 w 1998270"/>
              <a:gd name="connsiteY447" fmla="*/ 1812345 h 1996549"/>
              <a:gd name="connsiteX448" fmla="*/ 1044163 w 1998270"/>
              <a:gd name="connsiteY448" fmla="*/ 1806376 h 1996549"/>
              <a:gd name="connsiteX449" fmla="*/ 1050132 w 1998270"/>
              <a:gd name="connsiteY449" fmla="*/ 1800406 h 1996549"/>
              <a:gd name="connsiteX450" fmla="*/ 1110851 w 1998270"/>
              <a:gd name="connsiteY450" fmla="*/ 1800065 h 1996549"/>
              <a:gd name="connsiteX451" fmla="*/ 1111192 w 1998270"/>
              <a:gd name="connsiteY451" fmla="*/ 1800065 h 1996549"/>
              <a:gd name="connsiteX452" fmla="*/ 1117162 w 1998270"/>
              <a:gd name="connsiteY452" fmla="*/ 1806376 h 1996549"/>
              <a:gd name="connsiteX453" fmla="*/ 1110851 w 1998270"/>
              <a:gd name="connsiteY453" fmla="*/ 1812686 h 1996549"/>
              <a:gd name="connsiteX454" fmla="*/ 1104541 w 1998270"/>
              <a:gd name="connsiteY454" fmla="*/ 1806376 h 1996549"/>
              <a:gd name="connsiteX455" fmla="*/ 1110851 w 1998270"/>
              <a:gd name="connsiteY455" fmla="*/ 1800065 h 1996549"/>
              <a:gd name="connsiteX456" fmla="*/ 1172253 w 1998270"/>
              <a:gd name="connsiteY456" fmla="*/ 1799724 h 1996549"/>
              <a:gd name="connsiteX457" fmla="*/ 1172594 w 1998270"/>
              <a:gd name="connsiteY457" fmla="*/ 1799724 h 1996549"/>
              <a:gd name="connsiteX458" fmla="*/ 1178904 w 1998270"/>
              <a:gd name="connsiteY458" fmla="*/ 1806376 h 1996549"/>
              <a:gd name="connsiteX459" fmla="*/ 1172253 w 1998270"/>
              <a:gd name="connsiteY459" fmla="*/ 1813028 h 1996549"/>
              <a:gd name="connsiteX460" fmla="*/ 1165601 w 1998270"/>
              <a:gd name="connsiteY460" fmla="*/ 1806376 h 1996549"/>
              <a:gd name="connsiteX461" fmla="*/ 1172253 w 1998270"/>
              <a:gd name="connsiteY461" fmla="*/ 1799724 h 1996549"/>
              <a:gd name="connsiteX462" fmla="*/ 1234020 w 1998270"/>
              <a:gd name="connsiteY462" fmla="*/ 1799419 h 1996549"/>
              <a:gd name="connsiteX463" fmla="*/ 1240843 w 1998270"/>
              <a:gd name="connsiteY463" fmla="*/ 1806241 h 1996549"/>
              <a:gd name="connsiteX464" fmla="*/ 1234020 w 1998270"/>
              <a:gd name="connsiteY464" fmla="*/ 1813064 h 1996549"/>
              <a:gd name="connsiteX465" fmla="*/ 1227198 w 1998270"/>
              <a:gd name="connsiteY465" fmla="*/ 1806241 h 1996549"/>
              <a:gd name="connsiteX466" fmla="*/ 1234020 w 1998270"/>
              <a:gd name="connsiteY466" fmla="*/ 1799419 h 1996549"/>
              <a:gd name="connsiteX467" fmla="*/ 1295055 w 1998270"/>
              <a:gd name="connsiteY467" fmla="*/ 1799212 h 1996549"/>
              <a:gd name="connsiteX468" fmla="*/ 1302218 w 1998270"/>
              <a:gd name="connsiteY468" fmla="*/ 1806376 h 1996549"/>
              <a:gd name="connsiteX469" fmla="*/ 1295055 w 1998270"/>
              <a:gd name="connsiteY469" fmla="*/ 1813539 h 1996549"/>
              <a:gd name="connsiteX470" fmla="*/ 1287892 w 1998270"/>
              <a:gd name="connsiteY470" fmla="*/ 1806376 h 1996549"/>
              <a:gd name="connsiteX471" fmla="*/ 1295055 w 1998270"/>
              <a:gd name="connsiteY471" fmla="*/ 1799212 h 1996549"/>
              <a:gd name="connsiteX472" fmla="*/ 1602061 w 1998270"/>
              <a:gd name="connsiteY472" fmla="*/ 1798360 h 1996549"/>
              <a:gd name="connsiteX473" fmla="*/ 1602403 w 1998270"/>
              <a:gd name="connsiteY473" fmla="*/ 1798360 h 1996549"/>
              <a:gd name="connsiteX474" fmla="*/ 1610248 w 1998270"/>
              <a:gd name="connsiteY474" fmla="*/ 1806547 h 1996549"/>
              <a:gd name="connsiteX475" fmla="*/ 1602061 w 1998270"/>
              <a:gd name="connsiteY475" fmla="*/ 1814733 h 1996549"/>
              <a:gd name="connsiteX476" fmla="*/ 1593875 w 1998270"/>
              <a:gd name="connsiteY476" fmla="*/ 1806547 h 1996549"/>
              <a:gd name="connsiteX477" fmla="*/ 1602061 w 1998270"/>
              <a:gd name="connsiteY477" fmla="*/ 1798360 h 1996549"/>
              <a:gd name="connsiteX478" fmla="*/ 1479259 w 1998270"/>
              <a:gd name="connsiteY478" fmla="*/ 1798360 h 1996549"/>
              <a:gd name="connsiteX479" fmla="*/ 1479600 w 1998270"/>
              <a:gd name="connsiteY479" fmla="*/ 1798360 h 1996549"/>
              <a:gd name="connsiteX480" fmla="*/ 1487105 w 1998270"/>
              <a:gd name="connsiteY480" fmla="*/ 1806206 h 1996549"/>
              <a:gd name="connsiteX481" fmla="*/ 1479259 w 1998270"/>
              <a:gd name="connsiteY481" fmla="*/ 1814051 h 1996549"/>
              <a:gd name="connsiteX482" fmla="*/ 1471414 w 1998270"/>
              <a:gd name="connsiteY482" fmla="*/ 1806206 h 1996549"/>
              <a:gd name="connsiteX483" fmla="*/ 1479259 w 1998270"/>
              <a:gd name="connsiteY483" fmla="*/ 1798360 h 1996549"/>
              <a:gd name="connsiteX484" fmla="*/ 1357138 w 1998270"/>
              <a:gd name="connsiteY484" fmla="*/ 1798360 h 1996549"/>
              <a:gd name="connsiteX485" fmla="*/ 1357479 w 1998270"/>
              <a:gd name="connsiteY485" fmla="*/ 1798360 h 1996549"/>
              <a:gd name="connsiteX486" fmla="*/ 1364643 w 1998270"/>
              <a:gd name="connsiteY486" fmla="*/ 1805865 h 1996549"/>
              <a:gd name="connsiteX487" fmla="*/ 1357138 w 1998270"/>
              <a:gd name="connsiteY487" fmla="*/ 1813369 h 1996549"/>
              <a:gd name="connsiteX488" fmla="*/ 1349634 w 1998270"/>
              <a:gd name="connsiteY488" fmla="*/ 1805865 h 1996549"/>
              <a:gd name="connsiteX489" fmla="*/ 1357138 w 1998270"/>
              <a:gd name="connsiteY489" fmla="*/ 1798360 h 1996549"/>
              <a:gd name="connsiteX490" fmla="*/ 1971151 w 1998270"/>
              <a:gd name="connsiteY490" fmla="*/ 1798359 h 1996549"/>
              <a:gd name="connsiteX491" fmla="*/ 1978485 w 1998270"/>
              <a:gd name="connsiteY491" fmla="*/ 1805693 h 1996549"/>
              <a:gd name="connsiteX492" fmla="*/ 1971151 w 1998270"/>
              <a:gd name="connsiteY492" fmla="*/ 1813028 h 1996549"/>
              <a:gd name="connsiteX493" fmla="*/ 1963818 w 1998270"/>
              <a:gd name="connsiteY493" fmla="*/ 1805693 h 1996549"/>
              <a:gd name="connsiteX494" fmla="*/ 1971151 w 1998270"/>
              <a:gd name="connsiteY494" fmla="*/ 1798359 h 1996549"/>
              <a:gd name="connsiteX495" fmla="*/ 1909068 w 1998270"/>
              <a:gd name="connsiteY495" fmla="*/ 1798359 h 1996549"/>
              <a:gd name="connsiteX496" fmla="*/ 1917595 w 1998270"/>
              <a:gd name="connsiteY496" fmla="*/ 1806887 h 1996549"/>
              <a:gd name="connsiteX497" fmla="*/ 1909068 w 1998270"/>
              <a:gd name="connsiteY497" fmla="*/ 1815415 h 1996549"/>
              <a:gd name="connsiteX498" fmla="*/ 1900540 w 1998270"/>
              <a:gd name="connsiteY498" fmla="*/ 1806887 h 1996549"/>
              <a:gd name="connsiteX499" fmla="*/ 1909068 w 1998270"/>
              <a:gd name="connsiteY499" fmla="*/ 1798359 h 1996549"/>
              <a:gd name="connsiteX500" fmla="*/ 1847667 w 1998270"/>
              <a:gd name="connsiteY500" fmla="*/ 1798359 h 1996549"/>
              <a:gd name="connsiteX501" fmla="*/ 1856194 w 1998270"/>
              <a:gd name="connsiteY501" fmla="*/ 1806887 h 1996549"/>
              <a:gd name="connsiteX502" fmla="*/ 1847667 w 1998270"/>
              <a:gd name="connsiteY502" fmla="*/ 1815415 h 1996549"/>
              <a:gd name="connsiteX503" fmla="*/ 1839139 w 1998270"/>
              <a:gd name="connsiteY503" fmla="*/ 1806887 h 1996549"/>
              <a:gd name="connsiteX504" fmla="*/ 1847667 w 1998270"/>
              <a:gd name="connsiteY504" fmla="*/ 1798359 h 1996549"/>
              <a:gd name="connsiteX505" fmla="*/ 1786266 w 1998270"/>
              <a:gd name="connsiteY505" fmla="*/ 1798359 h 1996549"/>
              <a:gd name="connsiteX506" fmla="*/ 1794793 w 1998270"/>
              <a:gd name="connsiteY506" fmla="*/ 1806887 h 1996549"/>
              <a:gd name="connsiteX507" fmla="*/ 1786266 w 1998270"/>
              <a:gd name="connsiteY507" fmla="*/ 1815415 h 1996549"/>
              <a:gd name="connsiteX508" fmla="*/ 1777738 w 1998270"/>
              <a:gd name="connsiteY508" fmla="*/ 1806887 h 1996549"/>
              <a:gd name="connsiteX509" fmla="*/ 1786266 w 1998270"/>
              <a:gd name="connsiteY509" fmla="*/ 1798359 h 1996549"/>
              <a:gd name="connsiteX510" fmla="*/ 1724864 w 1998270"/>
              <a:gd name="connsiteY510" fmla="*/ 1798359 h 1996549"/>
              <a:gd name="connsiteX511" fmla="*/ 1733221 w 1998270"/>
              <a:gd name="connsiteY511" fmla="*/ 1806717 h 1996549"/>
              <a:gd name="connsiteX512" fmla="*/ 1724864 w 1998270"/>
              <a:gd name="connsiteY512" fmla="*/ 1815074 h 1996549"/>
              <a:gd name="connsiteX513" fmla="*/ 1716507 w 1998270"/>
              <a:gd name="connsiteY513" fmla="*/ 1806717 h 1996549"/>
              <a:gd name="connsiteX514" fmla="*/ 1724864 w 1998270"/>
              <a:gd name="connsiteY514" fmla="*/ 1798359 h 1996549"/>
              <a:gd name="connsiteX515" fmla="*/ 1664145 w 1998270"/>
              <a:gd name="connsiteY515" fmla="*/ 1798359 h 1996549"/>
              <a:gd name="connsiteX516" fmla="*/ 1664486 w 1998270"/>
              <a:gd name="connsiteY516" fmla="*/ 1798366 h 1996549"/>
              <a:gd name="connsiteX517" fmla="*/ 1672502 w 1998270"/>
              <a:gd name="connsiteY517" fmla="*/ 1807058 h 1996549"/>
              <a:gd name="connsiteX518" fmla="*/ 1664145 w 1998270"/>
              <a:gd name="connsiteY518" fmla="*/ 1815415 h 1996549"/>
              <a:gd name="connsiteX519" fmla="*/ 1663804 w 1998270"/>
              <a:gd name="connsiteY519" fmla="*/ 1815409 h 1996549"/>
              <a:gd name="connsiteX520" fmla="*/ 1655788 w 1998270"/>
              <a:gd name="connsiteY520" fmla="*/ 1806717 h 1996549"/>
              <a:gd name="connsiteX521" fmla="*/ 1664145 w 1998270"/>
              <a:gd name="connsiteY521" fmla="*/ 1798359 h 1996549"/>
              <a:gd name="connsiteX522" fmla="*/ 1540660 w 1998270"/>
              <a:gd name="connsiteY522" fmla="*/ 1798359 h 1996549"/>
              <a:gd name="connsiteX523" fmla="*/ 1548676 w 1998270"/>
              <a:gd name="connsiteY523" fmla="*/ 1806376 h 1996549"/>
              <a:gd name="connsiteX524" fmla="*/ 1540660 w 1998270"/>
              <a:gd name="connsiteY524" fmla="*/ 1814392 h 1996549"/>
              <a:gd name="connsiteX525" fmla="*/ 1532644 w 1998270"/>
              <a:gd name="connsiteY525" fmla="*/ 1806376 h 1996549"/>
              <a:gd name="connsiteX526" fmla="*/ 1540660 w 1998270"/>
              <a:gd name="connsiteY526" fmla="*/ 1798359 h 1996549"/>
              <a:gd name="connsiteX527" fmla="*/ 1417858 w 1998270"/>
              <a:gd name="connsiteY527" fmla="*/ 1798359 h 1996549"/>
              <a:gd name="connsiteX528" fmla="*/ 1425533 w 1998270"/>
              <a:gd name="connsiteY528" fmla="*/ 1806035 h 1996549"/>
              <a:gd name="connsiteX529" fmla="*/ 1417858 w 1998270"/>
              <a:gd name="connsiteY529" fmla="*/ 1813710 h 1996549"/>
              <a:gd name="connsiteX530" fmla="*/ 1410183 w 1998270"/>
              <a:gd name="connsiteY530" fmla="*/ 1806035 h 1996549"/>
              <a:gd name="connsiteX531" fmla="*/ 1417858 w 1998270"/>
              <a:gd name="connsiteY531" fmla="*/ 1798359 h 1996549"/>
              <a:gd name="connsiteX532" fmla="*/ 311782 w 1998270"/>
              <a:gd name="connsiteY532" fmla="*/ 1744974 h 1996549"/>
              <a:gd name="connsiteX533" fmla="*/ 312635 w 1998270"/>
              <a:gd name="connsiteY533" fmla="*/ 1744974 h 1996549"/>
              <a:gd name="connsiteX534" fmla="*/ 313487 w 1998270"/>
              <a:gd name="connsiteY534" fmla="*/ 1744974 h 1996549"/>
              <a:gd name="connsiteX535" fmla="*/ 312635 w 1998270"/>
              <a:gd name="connsiteY535" fmla="*/ 1745827 h 1996549"/>
              <a:gd name="connsiteX536" fmla="*/ 311782 w 1998270"/>
              <a:gd name="connsiteY536" fmla="*/ 1744974 h 1996549"/>
              <a:gd name="connsiteX537" fmla="*/ 374036 w 1998270"/>
              <a:gd name="connsiteY537" fmla="*/ 1743439 h 1996549"/>
              <a:gd name="connsiteX538" fmla="*/ 375571 w 1998270"/>
              <a:gd name="connsiteY538" fmla="*/ 1744974 h 1996549"/>
              <a:gd name="connsiteX539" fmla="*/ 374036 w 1998270"/>
              <a:gd name="connsiteY539" fmla="*/ 1746510 h 1996549"/>
              <a:gd name="connsiteX540" fmla="*/ 372501 w 1998270"/>
              <a:gd name="connsiteY540" fmla="*/ 1744974 h 1996549"/>
              <a:gd name="connsiteX541" fmla="*/ 374036 w 1998270"/>
              <a:gd name="connsiteY541" fmla="*/ 1743439 h 1996549"/>
              <a:gd name="connsiteX542" fmla="*/ 436119 w 1998270"/>
              <a:gd name="connsiteY542" fmla="*/ 1742928 h 1996549"/>
              <a:gd name="connsiteX543" fmla="*/ 436290 w 1998270"/>
              <a:gd name="connsiteY543" fmla="*/ 1742935 h 1996549"/>
              <a:gd name="connsiteX544" fmla="*/ 438166 w 1998270"/>
              <a:gd name="connsiteY544" fmla="*/ 1745146 h 1996549"/>
              <a:gd name="connsiteX545" fmla="*/ 436119 w 1998270"/>
              <a:gd name="connsiteY545" fmla="*/ 1747192 h 1996549"/>
              <a:gd name="connsiteX546" fmla="*/ 434073 w 1998270"/>
              <a:gd name="connsiteY546" fmla="*/ 1744975 h 1996549"/>
              <a:gd name="connsiteX547" fmla="*/ 436119 w 1998270"/>
              <a:gd name="connsiteY547" fmla="*/ 1742928 h 1996549"/>
              <a:gd name="connsiteX548" fmla="*/ 496839 w 1998270"/>
              <a:gd name="connsiteY548" fmla="*/ 1742416 h 1996549"/>
              <a:gd name="connsiteX549" fmla="*/ 497197 w 1998270"/>
              <a:gd name="connsiteY549" fmla="*/ 1742416 h 1996549"/>
              <a:gd name="connsiteX550" fmla="*/ 499397 w 1998270"/>
              <a:gd name="connsiteY550" fmla="*/ 1744974 h 1996549"/>
              <a:gd name="connsiteX551" fmla="*/ 496839 w 1998270"/>
              <a:gd name="connsiteY551" fmla="*/ 1747533 h 1996549"/>
              <a:gd name="connsiteX552" fmla="*/ 494281 w 1998270"/>
              <a:gd name="connsiteY552" fmla="*/ 1744974 h 1996549"/>
              <a:gd name="connsiteX553" fmla="*/ 496839 w 1998270"/>
              <a:gd name="connsiteY553" fmla="*/ 1742416 h 1996549"/>
              <a:gd name="connsiteX554" fmla="*/ 558240 w 1998270"/>
              <a:gd name="connsiteY554" fmla="*/ 1741904 h 1996549"/>
              <a:gd name="connsiteX555" fmla="*/ 561309 w 1998270"/>
              <a:gd name="connsiteY555" fmla="*/ 1744975 h 1996549"/>
              <a:gd name="connsiteX556" fmla="*/ 558240 w 1998270"/>
              <a:gd name="connsiteY556" fmla="*/ 1748045 h 1996549"/>
              <a:gd name="connsiteX557" fmla="*/ 555170 w 1998270"/>
              <a:gd name="connsiteY557" fmla="*/ 1744975 h 1996549"/>
              <a:gd name="connsiteX558" fmla="*/ 558240 w 1998270"/>
              <a:gd name="connsiteY558" fmla="*/ 1741904 h 1996549"/>
              <a:gd name="connsiteX559" fmla="*/ 619642 w 1998270"/>
              <a:gd name="connsiteY559" fmla="*/ 1741392 h 1996549"/>
              <a:gd name="connsiteX560" fmla="*/ 623223 w 1998270"/>
              <a:gd name="connsiteY560" fmla="*/ 1744974 h 1996549"/>
              <a:gd name="connsiteX561" fmla="*/ 619642 w 1998270"/>
              <a:gd name="connsiteY561" fmla="*/ 1748556 h 1996549"/>
              <a:gd name="connsiteX562" fmla="*/ 616060 w 1998270"/>
              <a:gd name="connsiteY562" fmla="*/ 1744974 h 1996549"/>
              <a:gd name="connsiteX563" fmla="*/ 619642 w 1998270"/>
              <a:gd name="connsiteY563" fmla="*/ 1741392 h 1996549"/>
              <a:gd name="connsiteX564" fmla="*/ 681042 w 1998270"/>
              <a:gd name="connsiteY564" fmla="*/ 1740881 h 1996549"/>
              <a:gd name="connsiteX565" fmla="*/ 681383 w 1998270"/>
              <a:gd name="connsiteY565" fmla="*/ 1740881 h 1996549"/>
              <a:gd name="connsiteX566" fmla="*/ 685136 w 1998270"/>
              <a:gd name="connsiteY566" fmla="*/ 1744975 h 1996549"/>
              <a:gd name="connsiteX567" fmla="*/ 681042 w 1998270"/>
              <a:gd name="connsiteY567" fmla="*/ 1749068 h 1996549"/>
              <a:gd name="connsiteX568" fmla="*/ 676949 w 1998270"/>
              <a:gd name="connsiteY568" fmla="*/ 1744975 h 1996549"/>
              <a:gd name="connsiteX569" fmla="*/ 681042 w 1998270"/>
              <a:gd name="connsiteY569" fmla="*/ 1740881 h 1996549"/>
              <a:gd name="connsiteX570" fmla="*/ 743125 w 1998270"/>
              <a:gd name="connsiteY570" fmla="*/ 1740369 h 1996549"/>
              <a:gd name="connsiteX571" fmla="*/ 747730 w 1998270"/>
              <a:gd name="connsiteY571" fmla="*/ 1744975 h 1996549"/>
              <a:gd name="connsiteX572" fmla="*/ 743125 w 1998270"/>
              <a:gd name="connsiteY572" fmla="*/ 1749580 h 1996549"/>
              <a:gd name="connsiteX573" fmla="*/ 738521 w 1998270"/>
              <a:gd name="connsiteY573" fmla="*/ 1744975 h 1996549"/>
              <a:gd name="connsiteX574" fmla="*/ 743125 w 1998270"/>
              <a:gd name="connsiteY574" fmla="*/ 1740369 h 1996549"/>
              <a:gd name="connsiteX575" fmla="*/ 803845 w 1998270"/>
              <a:gd name="connsiteY575" fmla="*/ 1740028 h 1996549"/>
              <a:gd name="connsiteX576" fmla="*/ 808791 w 1998270"/>
              <a:gd name="connsiteY576" fmla="*/ 1744975 h 1996549"/>
              <a:gd name="connsiteX577" fmla="*/ 803845 w 1998270"/>
              <a:gd name="connsiteY577" fmla="*/ 1749921 h 1996549"/>
              <a:gd name="connsiteX578" fmla="*/ 798899 w 1998270"/>
              <a:gd name="connsiteY578" fmla="*/ 1744975 h 1996549"/>
              <a:gd name="connsiteX579" fmla="*/ 803845 w 1998270"/>
              <a:gd name="connsiteY579" fmla="*/ 1740028 h 1996549"/>
              <a:gd name="connsiteX580" fmla="*/ 865247 w 1998270"/>
              <a:gd name="connsiteY580" fmla="*/ 1739516 h 1996549"/>
              <a:gd name="connsiteX581" fmla="*/ 870705 w 1998270"/>
              <a:gd name="connsiteY581" fmla="*/ 1744974 h 1996549"/>
              <a:gd name="connsiteX582" fmla="*/ 865247 w 1998270"/>
              <a:gd name="connsiteY582" fmla="*/ 1750432 h 1996549"/>
              <a:gd name="connsiteX583" fmla="*/ 859789 w 1998270"/>
              <a:gd name="connsiteY583" fmla="*/ 1744974 h 1996549"/>
              <a:gd name="connsiteX584" fmla="*/ 865247 w 1998270"/>
              <a:gd name="connsiteY584" fmla="*/ 1739516 h 1996549"/>
              <a:gd name="connsiteX585" fmla="*/ 926647 w 1998270"/>
              <a:gd name="connsiteY585" fmla="*/ 1739005 h 1996549"/>
              <a:gd name="connsiteX586" fmla="*/ 926988 w 1998270"/>
              <a:gd name="connsiteY586" fmla="*/ 1739005 h 1996549"/>
              <a:gd name="connsiteX587" fmla="*/ 932616 w 1998270"/>
              <a:gd name="connsiteY587" fmla="*/ 1744975 h 1996549"/>
              <a:gd name="connsiteX588" fmla="*/ 926647 w 1998270"/>
              <a:gd name="connsiteY588" fmla="*/ 1750944 h 1996549"/>
              <a:gd name="connsiteX589" fmla="*/ 920678 w 1998270"/>
              <a:gd name="connsiteY589" fmla="*/ 1744975 h 1996549"/>
              <a:gd name="connsiteX590" fmla="*/ 926647 w 1998270"/>
              <a:gd name="connsiteY590" fmla="*/ 1739005 h 1996549"/>
              <a:gd name="connsiteX591" fmla="*/ 988048 w 1998270"/>
              <a:gd name="connsiteY591" fmla="*/ 1738664 h 1996549"/>
              <a:gd name="connsiteX592" fmla="*/ 988390 w 1998270"/>
              <a:gd name="connsiteY592" fmla="*/ 1738664 h 1996549"/>
              <a:gd name="connsiteX593" fmla="*/ 994359 w 1998270"/>
              <a:gd name="connsiteY593" fmla="*/ 1744975 h 1996549"/>
              <a:gd name="connsiteX594" fmla="*/ 988048 w 1998270"/>
              <a:gd name="connsiteY594" fmla="*/ 1751285 h 1996549"/>
              <a:gd name="connsiteX595" fmla="*/ 981738 w 1998270"/>
              <a:gd name="connsiteY595" fmla="*/ 1744975 h 1996549"/>
              <a:gd name="connsiteX596" fmla="*/ 988048 w 1998270"/>
              <a:gd name="connsiteY596" fmla="*/ 1738664 h 1996549"/>
              <a:gd name="connsiteX597" fmla="*/ 1050133 w 1998270"/>
              <a:gd name="connsiteY597" fmla="*/ 1738323 h 1996549"/>
              <a:gd name="connsiteX598" fmla="*/ 1050474 w 1998270"/>
              <a:gd name="connsiteY598" fmla="*/ 1738323 h 1996549"/>
              <a:gd name="connsiteX599" fmla="*/ 1056785 w 1998270"/>
              <a:gd name="connsiteY599" fmla="*/ 1744975 h 1996549"/>
              <a:gd name="connsiteX600" fmla="*/ 1050133 w 1998270"/>
              <a:gd name="connsiteY600" fmla="*/ 1751627 h 1996549"/>
              <a:gd name="connsiteX601" fmla="*/ 1043481 w 1998270"/>
              <a:gd name="connsiteY601" fmla="*/ 1744975 h 1996549"/>
              <a:gd name="connsiteX602" fmla="*/ 1050133 w 1998270"/>
              <a:gd name="connsiteY602" fmla="*/ 1738323 h 1996549"/>
              <a:gd name="connsiteX603" fmla="*/ 1110852 w 1998270"/>
              <a:gd name="connsiteY603" fmla="*/ 1737981 h 1996549"/>
              <a:gd name="connsiteX604" fmla="*/ 1117845 w 1998270"/>
              <a:gd name="connsiteY604" fmla="*/ 1744974 h 1996549"/>
              <a:gd name="connsiteX605" fmla="*/ 1110852 w 1998270"/>
              <a:gd name="connsiteY605" fmla="*/ 1751967 h 1996549"/>
              <a:gd name="connsiteX606" fmla="*/ 1103859 w 1998270"/>
              <a:gd name="connsiteY606" fmla="*/ 1744974 h 1996549"/>
              <a:gd name="connsiteX607" fmla="*/ 1110852 w 1998270"/>
              <a:gd name="connsiteY607" fmla="*/ 1737981 h 1996549"/>
              <a:gd name="connsiteX608" fmla="*/ 1172252 w 1998270"/>
              <a:gd name="connsiteY608" fmla="*/ 1737640 h 1996549"/>
              <a:gd name="connsiteX609" fmla="*/ 1179586 w 1998270"/>
              <a:gd name="connsiteY609" fmla="*/ 1744974 h 1996549"/>
              <a:gd name="connsiteX610" fmla="*/ 1172252 w 1998270"/>
              <a:gd name="connsiteY610" fmla="*/ 1752309 h 1996549"/>
              <a:gd name="connsiteX611" fmla="*/ 1164919 w 1998270"/>
              <a:gd name="connsiteY611" fmla="*/ 1744974 h 1996549"/>
              <a:gd name="connsiteX612" fmla="*/ 1172252 w 1998270"/>
              <a:gd name="connsiteY612" fmla="*/ 1737640 h 1996549"/>
              <a:gd name="connsiteX613" fmla="*/ 1233654 w 1998270"/>
              <a:gd name="connsiteY613" fmla="*/ 1737299 h 1996549"/>
              <a:gd name="connsiteX614" fmla="*/ 1241329 w 1998270"/>
              <a:gd name="connsiteY614" fmla="*/ 1744975 h 1996549"/>
              <a:gd name="connsiteX615" fmla="*/ 1233654 w 1998270"/>
              <a:gd name="connsiteY615" fmla="*/ 1752650 h 1996549"/>
              <a:gd name="connsiteX616" fmla="*/ 1225979 w 1998270"/>
              <a:gd name="connsiteY616" fmla="*/ 1744975 h 1996549"/>
              <a:gd name="connsiteX617" fmla="*/ 1233654 w 1998270"/>
              <a:gd name="connsiteY617" fmla="*/ 1737299 h 1996549"/>
              <a:gd name="connsiteX618" fmla="*/ 1295054 w 1998270"/>
              <a:gd name="connsiteY618" fmla="*/ 1736958 h 1996549"/>
              <a:gd name="connsiteX619" fmla="*/ 1303071 w 1998270"/>
              <a:gd name="connsiteY619" fmla="*/ 1744975 h 1996549"/>
              <a:gd name="connsiteX620" fmla="*/ 1295054 w 1998270"/>
              <a:gd name="connsiteY620" fmla="*/ 1752991 h 1996549"/>
              <a:gd name="connsiteX621" fmla="*/ 1287039 w 1998270"/>
              <a:gd name="connsiteY621" fmla="*/ 1744975 h 1996549"/>
              <a:gd name="connsiteX622" fmla="*/ 1295054 w 1998270"/>
              <a:gd name="connsiteY622" fmla="*/ 1736958 h 1996549"/>
              <a:gd name="connsiteX623" fmla="*/ 1971152 w 1998270"/>
              <a:gd name="connsiteY623" fmla="*/ 1736788 h 1996549"/>
              <a:gd name="connsiteX624" fmla="*/ 1971493 w 1998270"/>
              <a:gd name="connsiteY624" fmla="*/ 1736788 h 1996549"/>
              <a:gd name="connsiteX625" fmla="*/ 1979339 w 1998270"/>
              <a:gd name="connsiteY625" fmla="*/ 1744975 h 1996549"/>
              <a:gd name="connsiteX626" fmla="*/ 1971152 w 1998270"/>
              <a:gd name="connsiteY626" fmla="*/ 1753161 h 1996549"/>
              <a:gd name="connsiteX627" fmla="*/ 1962965 w 1998270"/>
              <a:gd name="connsiteY627" fmla="*/ 1744975 h 1996549"/>
              <a:gd name="connsiteX628" fmla="*/ 1971152 w 1998270"/>
              <a:gd name="connsiteY628" fmla="*/ 1736788 h 1996549"/>
              <a:gd name="connsiteX629" fmla="*/ 1357139 w 1998270"/>
              <a:gd name="connsiteY629" fmla="*/ 1736788 h 1996549"/>
              <a:gd name="connsiteX630" fmla="*/ 1357480 w 1998270"/>
              <a:gd name="connsiteY630" fmla="*/ 1736788 h 1996549"/>
              <a:gd name="connsiteX631" fmla="*/ 1365326 w 1998270"/>
              <a:gd name="connsiteY631" fmla="*/ 1744975 h 1996549"/>
              <a:gd name="connsiteX632" fmla="*/ 1357139 w 1998270"/>
              <a:gd name="connsiteY632" fmla="*/ 1753161 h 1996549"/>
              <a:gd name="connsiteX633" fmla="*/ 1348952 w 1998270"/>
              <a:gd name="connsiteY633" fmla="*/ 1744975 h 1996549"/>
              <a:gd name="connsiteX634" fmla="*/ 1357139 w 1998270"/>
              <a:gd name="connsiteY634" fmla="*/ 1736788 h 1996549"/>
              <a:gd name="connsiteX635" fmla="*/ 1417858 w 1998270"/>
              <a:gd name="connsiteY635" fmla="*/ 1736446 h 1996549"/>
              <a:gd name="connsiteX636" fmla="*/ 1426385 w 1998270"/>
              <a:gd name="connsiteY636" fmla="*/ 1744974 h 1996549"/>
              <a:gd name="connsiteX637" fmla="*/ 1417858 w 1998270"/>
              <a:gd name="connsiteY637" fmla="*/ 1753502 h 1996549"/>
              <a:gd name="connsiteX638" fmla="*/ 1409330 w 1998270"/>
              <a:gd name="connsiteY638" fmla="*/ 1744974 h 1996549"/>
              <a:gd name="connsiteX639" fmla="*/ 1417858 w 1998270"/>
              <a:gd name="connsiteY639" fmla="*/ 1736446 h 1996549"/>
              <a:gd name="connsiteX640" fmla="*/ 1479259 w 1998270"/>
              <a:gd name="connsiteY640" fmla="*/ 1736276 h 1996549"/>
              <a:gd name="connsiteX641" fmla="*/ 1487958 w 1998270"/>
              <a:gd name="connsiteY641" fmla="*/ 1744975 h 1996549"/>
              <a:gd name="connsiteX642" fmla="*/ 1479259 w 1998270"/>
              <a:gd name="connsiteY642" fmla="*/ 1753673 h 1996549"/>
              <a:gd name="connsiteX643" fmla="*/ 1470561 w 1998270"/>
              <a:gd name="connsiteY643" fmla="*/ 1744975 h 1996549"/>
              <a:gd name="connsiteX644" fmla="*/ 1479259 w 1998270"/>
              <a:gd name="connsiteY644" fmla="*/ 1736276 h 1996549"/>
              <a:gd name="connsiteX645" fmla="*/ 1541026 w 1998270"/>
              <a:gd name="connsiteY645" fmla="*/ 1735971 h 1996549"/>
              <a:gd name="connsiteX646" fmla="*/ 1549895 w 1998270"/>
              <a:gd name="connsiteY646" fmla="*/ 1744840 h 1996549"/>
              <a:gd name="connsiteX647" fmla="*/ 1541026 w 1998270"/>
              <a:gd name="connsiteY647" fmla="*/ 1753709 h 1996549"/>
              <a:gd name="connsiteX648" fmla="*/ 1532157 w 1998270"/>
              <a:gd name="connsiteY648" fmla="*/ 1744840 h 1996549"/>
              <a:gd name="connsiteX649" fmla="*/ 1541026 w 1998270"/>
              <a:gd name="connsiteY649" fmla="*/ 1735971 h 1996549"/>
              <a:gd name="connsiteX650" fmla="*/ 1602061 w 1998270"/>
              <a:gd name="connsiteY650" fmla="*/ 1735935 h 1996549"/>
              <a:gd name="connsiteX651" fmla="*/ 1611101 w 1998270"/>
              <a:gd name="connsiteY651" fmla="*/ 1744975 h 1996549"/>
              <a:gd name="connsiteX652" fmla="*/ 1602061 w 1998270"/>
              <a:gd name="connsiteY652" fmla="*/ 1754015 h 1996549"/>
              <a:gd name="connsiteX653" fmla="*/ 1593022 w 1998270"/>
              <a:gd name="connsiteY653" fmla="*/ 1744975 h 1996549"/>
              <a:gd name="connsiteX654" fmla="*/ 1602061 w 1998270"/>
              <a:gd name="connsiteY654" fmla="*/ 1735935 h 1996549"/>
              <a:gd name="connsiteX655" fmla="*/ 1724864 w 1998270"/>
              <a:gd name="connsiteY655" fmla="*/ 1735764 h 1996549"/>
              <a:gd name="connsiteX656" fmla="*/ 1734074 w 1998270"/>
              <a:gd name="connsiteY656" fmla="*/ 1744975 h 1996549"/>
              <a:gd name="connsiteX657" fmla="*/ 1724864 w 1998270"/>
              <a:gd name="connsiteY657" fmla="*/ 1754185 h 1996549"/>
              <a:gd name="connsiteX658" fmla="*/ 1715654 w 1998270"/>
              <a:gd name="connsiteY658" fmla="*/ 1744975 h 1996549"/>
              <a:gd name="connsiteX659" fmla="*/ 1724864 w 1998270"/>
              <a:gd name="connsiteY659" fmla="*/ 1735764 h 1996549"/>
              <a:gd name="connsiteX660" fmla="*/ 1664145 w 1998270"/>
              <a:gd name="connsiteY660" fmla="*/ 1735764 h 1996549"/>
              <a:gd name="connsiteX661" fmla="*/ 1673355 w 1998270"/>
              <a:gd name="connsiteY661" fmla="*/ 1744975 h 1996549"/>
              <a:gd name="connsiteX662" fmla="*/ 1664145 w 1998270"/>
              <a:gd name="connsiteY662" fmla="*/ 1754185 h 1996549"/>
              <a:gd name="connsiteX663" fmla="*/ 1654935 w 1998270"/>
              <a:gd name="connsiteY663" fmla="*/ 1744975 h 1996549"/>
              <a:gd name="connsiteX664" fmla="*/ 1664145 w 1998270"/>
              <a:gd name="connsiteY664" fmla="*/ 1735764 h 1996549"/>
              <a:gd name="connsiteX665" fmla="*/ 1909067 w 1998270"/>
              <a:gd name="connsiteY665" fmla="*/ 1735594 h 1996549"/>
              <a:gd name="connsiteX666" fmla="*/ 1909409 w 1998270"/>
              <a:gd name="connsiteY666" fmla="*/ 1735594 h 1996549"/>
              <a:gd name="connsiteX667" fmla="*/ 1918448 w 1998270"/>
              <a:gd name="connsiteY667" fmla="*/ 1744974 h 1996549"/>
              <a:gd name="connsiteX668" fmla="*/ 1909067 w 1998270"/>
              <a:gd name="connsiteY668" fmla="*/ 1754355 h 1996549"/>
              <a:gd name="connsiteX669" fmla="*/ 1899687 w 1998270"/>
              <a:gd name="connsiteY669" fmla="*/ 1744974 h 1996549"/>
              <a:gd name="connsiteX670" fmla="*/ 1909067 w 1998270"/>
              <a:gd name="connsiteY670" fmla="*/ 1735594 h 1996549"/>
              <a:gd name="connsiteX671" fmla="*/ 1847667 w 1998270"/>
              <a:gd name="connsiteY671" fmla="*/ 1735594 h 1996549"/>
              <a:gd name="connsiteX672" fmla="*/ 1848008 w 1998270"/>
              <a:gd name="connsiteY672" fmla="*/ 1735594 h 1996549"/>
              <a:gd name="connsiteX673" fmla="*/ 1857047 w 1998270"/>
              <a:gd name="connsiteY673" fmla="*/ 1744974 h 1996549"/>
              <a:gd name="connsiteX674" fmla="*/ 1847667 w 1998270"/>
              <a:gd name="connsiteY674" fmla="*/ 1754355 h 1996549"/>
              <a:gd name="connsiteX675" fmla="*/ 1838286 w 1998270"/>
              <a:gd name="connsiteY675" fmla="*/ 1744974 h 1996549"/>
              <a:gd name="connsiteX676" fmla="*/ 1847667 w 1998270"/>
              <a:gd name="connsiteY676" fmla="*/ 1735594 h 1996549"/>
              <a:gd name="connsiteX677" fmla="*/ 1786266 w 1998270"/>
              <a:gd name="connsiteY677" fmla="*/ 1735594 h 1996549"/>
              <a:gd name="connsiteX678" fmla="*/ 1786607 w 1998270"/>
              <a:gd name="connsiteY678" fmla="*/ 1735594 h 1996549"/>
              <a:gd name="connsiteX679" fmla="*/ 1795646 w 1998270"/>
              <a:gd name="connsiteY679" fmla="*/ 1744974 h 1996549"/>
              <a:gd name="connsiteX680" fmla="*/ 1786266 w 1998270"/>
              <a:gd name="connsiteY680" fmla="*/ 1754355 h 1996549"/>
              <a:gd name="connsiteX681" fmla="*/ 1776885 w 1998270"/>
              <a:gd name="connsiteY681" fmla="*/ 1744974 h 1996549"/>
              <a:gd name="connsiteX682" fmla="*/ 1786266 w 1998270"/>
              <a:gd name="connsiteY682" fmla="*/ 1735594 h 1996549"/>
              <a:gd name="connsiteX683" fmla="*/ 251234 w 1998270"/>
              <a:gd name="connsiteY683" fmla="*/ 1682550 h 1996549"/>
              <a:gd name="connsiteX684" fmla="*/ 251626 w 1998270"/>
              <a:gd name="connsiteY684" fmla="*/ 1682550 h 1996549"/>
              <a:gd name="connsiteX685" fmla="*/ 252257 w 1998270"/>
              <a:gd name="connsiteY685" fmla="*/ 1683574 h 1996549"/>
              <a:gd name="connsiteX686" fmla="*/ 251234 w 1998270"/>
              <a:gd name="connsiteY686" fmla="*/ 1684597 h 1996549"/>
              <a:gd name="connsiteX687" fmla="*/ 250211 w 1998270"/>
              <a:gd name="connsiteY687" fmla="*/ 1683574 h 1996549"/>
              <a:gd name="connsiteX688" fmla="*/ 251234 w 1998270"/>
              <a:gd name="connsiteY688" fmla="*/ 1682550 h 1996549"/>
              <a:gd name="connsiteX689" fmla="*/ 312635 w 1998270"/>
              <a:gd name="connsiteY689" fmla="*/ 1682038 h 1996549"/>
              <a:gd name="connsiteX690" fmla="*/ 314170 w 1998270"/>
              <a:gd name="connsiteY690" fmla="*/ 1683573 h 1996549"/>
              <a:gd name="connsiteX691" fmla="*/ 312635 w 1998270"/>
              <a:gd name="connsiteY691" fmla="*/ 1685109 h 1996549"/>
              <a:gd name="connsiteX692" fmla="*/ 311100 w 1998270"/>
              <a:gd name="connsiteY692" fmla="*/ 1683573 h 1996549"/>
              <a:gd name="connsiteX693" fmla="*/ 312635 w 1998270"/>
              <a:gd name="connsiteY693" fmla="*/ 1682038 h 1996549"/>
              <a:gd name="connsiteX694" fmla="*/ 374036 w 1998270"/>
              <a:gd name="connsiteY694" fmla="*/ 1681526 h 1996549"/>
              <a:gd name="connsiteX695" fmla="*/ 376083 w 1998270"/>
              <a:gd name="connsiteY695" fmla="*/ 1683573 h 1996549"/>
              <a:gd name="connsiteX696" fmla="*/ 374036 w 1998270"/>
              <a:gd name="connsiteY696" fmla="*/ 1685620 h 1996549"/>
              <a:gd name="connsiteX697" fmla="*/ 371990 w 1998270"/>
              <a:gd name="connsiteY697" fmla="*/ 1683573 h 1996549"/>
              <a:gd name="connsiteX698" fmla="*/ 374036 w 1998270"/>
              <a:gd name="connsiteY698" fmla="*/ 1681526 h 1996549"/>
              <a:gd name="connsiteX699" fmla="*/ 436120 w 1998270"/>
              <a:gd name="connsiteY699" fmla="*/ 1680844 h 1996549"/>
              <a:gd name="connsiteX700" fmla="*/ 438849 w 1998270"/>
              <a:gd name="connsiteY700" fmla="*/ 1683573 h 1996549"/>
              <a:gd name="connsiteX701" fmla="*/ 436120 w 1998270"/>
              <a:gd name="connsiteY701" fmla="*/ 1686302 h 1996549"/>
              <a:gd name="connsiteX702" fmla="*/ 433391 w 1998270"/>
              <a:gd name="connsiteY702" fmla="*/ 1683573 h 1996549"/>
              <a:gd name="connsiteX703" fmla="*/ 436120 w 1998270"/>
              <a:gd name="connsiteY703" fmla="*/ 1680844 h 1996549"/>
              <a:gd name="connsiteX704" fmla="*/ 496838 w 1998270"/>
              <a:gd name="connsiteY704" fmla="*/ 1680333 h 1996549"/>
              <a:gd name="connsiteX705" fmla="*/ 497196 w 1998270"/>
              <a:gd name="connsiteY705" fmla="*/ 1680333 h 1996549"/>
              <a:gd name="connsiteX706" fmla="*/ 500079 w 1998270"/>
              <a:gd name="connsiteY706" fmla="*/ 1683573 h 1996549"/>
              <a:gd name="connsiteX707" fmla="*/ 496838 w 1998270"/>
              <a:gd name="connsiteY707" fmla="*/ 1686814 h 1996549"/>
              <a:gd name="connsiteX708" fmla="*/ 493598 w 1998270"/>
              <a:gd name="connsiteY708" fmla="*/ 1683573 h 1996549"/>
              <a:gd name="connsiteX709" fmla="*/ 496838 w 1998270"/>
              <a:gd name="connsiteY709" fmla="*/ 1680333 h 1996549"/>
              <a:gd name="connsiteX710" fmla="*/ 558240 w 1998270"/>
              <a:gd name="connsiteY710" fmla="*/ 1679821 h 1996549"/>
              <a:gd name="connsiteX711" fmla="*/ 561992 w 1998270"/>
              <a:gd name="connsiteY711" fmla="*/ 1683574 h 1996549"/>
              <a:gd name="connsiteX712" fmla="*/ 558240 w 1998270"/>
              <a:gd name="connsiteY712" fmla="*/ 1687326 h 1996549"/>
              <a:gd name="connsiteX713" fmla="*/ 554488 w 1998270"/>
              <a:gd name="connsiteY713" fmla="*/ 1683574 h 1996549"/>
              <a:gd name="connsiteX714" fmla="*/ 558240 w 1998270"/>
              <a:gd name="connsiteY714" fmla="*/ 1679821 h 1996549"/>
              <a:gd name="connsiteX715" fmla="*/ 743126 w 1998270"/>
              <a:gd name="connsiteY715" fmla="*/ 1678968 h 1996549"/>
              <a:gd name="connsiteX716" fmla="*/ 748413 w 1998270"/>
              <a:gd name="connsiteY716" fmla="*/ 1684256 h 1996549"/>
              <a:gd name="connsiteX717" fmla="*/ 743126 w 1998270"/>
              <a:gd name="connsiteY717" fmla="*/ 1689543 h 1996549"/>
              <a:gd name="connsiteX718" fmla="*/ 737839 w 1998270"/>
              <a:gd name="connsiteY718" fmla="*/ 1684256 h 1996549"/>
              <a:gd name="connsiteX719" fmla="*/ 743126 w 1998270"/>
              <a:gd name="connsiteY719" fmla="*/ 1678968 h 1996549"/>
              <a:gd name="connsiteX720" fmla="*/ 681042 w 1998270"/>
              <a:gd name="connsiteY720" fmla="*/ 1678968 h 1996549"/>
              <a:gd name="connsiteX721" fmla="*/ 681384 w 1998270"/>
              <a:gd name="connsiteY721" fmla="*/ 1678968 h 1996549"/>
              <a:gd name="connsiteX722" fmla="*/ 685818 w 1998270"/>
              <a:gd name="connsiteY722" fmla="*/ 1683744 h 1996549"/>
              <a:gd name="connsiteX723" fmla="*/ 681042 w 1998270"/>
              <a:gd name="connsiteY723" fmla="*/ 1688520 h 1996549"/>
              <a:gd name="connsiteX724" fmla="*/ 676267 w 1998270"/>
              <a:gd name="connsiteY724" fmla="*/ 1683744 h 1996549"/>
              <a:gd name="connsiteX725" fmla="*/ 681042 w 1998270"/>
              <a:gd name="connsiteY725" fmla="*/ 1678968 h 1996549"/>
              <a:gd name="connsiteX726" fmla="*/ 619642 w 1998270"/>
              <a:gd name="connsiteY726" fmla="*/ 1678968 h 1996549"/>
              <a:gd name="connsiteX727" fmla="*/ 623906 w 1998270"/>
              <a:gd name="connsiteY727" fmla="*/ 1683232 h 1996549"/>
              <a:gd name="connsiteX728" fmla="*/ 619642 w 1998270"/>
              <a:gd name="connsiteY728" fmla="*/ 1687496 h 1996549"/>
              <a:gd name="connsiteX729" fmla="*/ 615378 w 1998270"/>
              <a:gd name="connsiteY729" fmla="*/ 1683232 h 1996549"/>
              <a:gd name="connsiteX730" fmla="*/ 619642 w 1998270"/>
              <a:gd name="connsiteY730" fmla="*/ 1678968 h 1996549"/>
              <a:gd name="connsiteX731" fmla="*/ 803845 w 1998270"/>
              <a:gd name="connsiteY731" fmla="*/ 1677945 h 1996549"/>
              <a:gd name="connsiteX732" fmla="*/ 809474 w 1998270"/>
              <a:gd name="connsiteY732" fmla="*/ 1683574 h 1996549"/>
              <a:gd name="connsiteX733" fmla="*/ 803845 w 1998270"/>
              <a:gd name="connsiteY733" fmla="*/ 1689202 h 1996549"/>
              <a:gd name="connsiteX734" fmla="*/ 798217 w 1998270"/>
              <a:gd name="connsiteY734" fmla="*/ 1683574 h 1996549"/>
              <a:gd name="connsiteX735" fmla="*/ 803845 w 1998270"/>
              <a:gd name="connsiteY735" fmla="*/ 1677945 h 1996549"/>
              <a:gd name="connsiteX736" fmla="*/ 865246 w 1998270"/>
              <a:gd name="connsiteY736" fmla="*/ 1677433 h 1996549"/>
              <a:gd name="connsiteX737" fmla="*/ 871386 w 1998270"/>
              <a:gd name="connsiteY737" fmla="*/ 1683574 h 1996549"/>
              <a:gd name="connsiteX738" fmla="*/ 865246 w 1998270"/>
              <a:gd name="connsiteY738" fmla="*/ 1689714 h 1996549"/>
              <a:gd name="connsiteX739" fmla="*/ 859106 w 1998270"/>
              <a:gd name="connsiteY739" fmla="*/ 1683574 h 1996549"/>
              <a:gd name="connsiteX740" fmla="*/ 865246 w 1998270"/>
              <a:gd name="connsiteY740" fmla="*/ 1677433 h 1996549"/>
              <a:gd name="connsiteX741" fmla="*/ 926648 w 1998270"/>
              <a:gd name="connsiteY741" fmla="*/ 1676922 h 1996549"/>
              <a:gd name="connsiteX742" fmla="*/ 926989 w 1998270"/>
              <a:gd name="connsiteY742" fmla="*/ 1676922 h 1996549"/>
              <a:gd name="connsiteX743" fmla="*/ 933299 w 1998270"/>
              <a:gd name="connsiteY743" fmla="*/ 1683574 h 1996549"/>
              <a:gd name="connsiteX744" fmla="*/ 926648 w 1998270"/>
              <a:gd name="connsiteY744" fmla="*/ 1690226 h 1996549"/>
              <a:gd name="connsiteX745" fmla="*/ 919996 w 1998270"/>
              <a:gd name="connsiteY745" fmla="*/ 1683574 h 1996549"/>
              <a:gd name="connsiteX746" fmla="*/ 926648 w 1998270"/>
              <a:gd name="connsiteY746" fmla="*/ 1676922 h 1996549"/>
              <a:gd name="connsiteX747" fmla="*/ 988415 w 1998270"/>
              <a:gd name="connsiteY747" fmla="*/ 1676446 h 1996549"/>
              <a:gd name="connsiteX748" fmla="*/ 995408 w 1998270"/>
              <a:gd name="connsiteY748" fmla="*/ 1683439 h 1996549"/>
              <a:gd name="connsiteX749" fmla="*/ 988415 w 1998270"/>
              <a:gd name="connsiteY749" fmla="*/ 1690432 h 1996549"/>
              <a:gd name="connsiteX750" fmla="*/ 981422 w 1998270"/>
              <a:gd name="connsiteY750" fmla="*/ 1683439 h 1996549"/>
              <a:gd name="connsiteX751" fmla="*/ 988415 w 1998270"/>
              <a:gd name="connsiteY751" fmla="*/ 1676446 h 1996549"/>
              <a:gd name="connsiteX752" fmla="*/ 1050132 w 1998270"/>
              <a:gd name="connsiteY752" fmla="*/ 1676239 h 1996549"/>
              <a:gd name="connsiteX753" fmla="*/ 1057466 w 1998270"/>
              <a:gd name="connsiteY753" fmla="*/ 1683573 h 1996549"/>
              <a:gd name="connsiteX754" fmla="*/ 1050132 w 1998270"/>
              <a:gd name="connsiteY754" fmla="*/ 1690908 h 1996549"/>
              <a:gd name="connsiteX755" fmla="*/ 1042799 w 1998270"/>
              <a:gd name="connsiteY755" fmla="*/ 1683573 h 1996549"/>
              <a:gd name="connsiteX756" fmla="*/ 1050132 w 1998270"/>
              <a:gd name="connsiteY756" fmla="*/ 1676239 h 1996549"/>
              <a:gd name="connsiteX757" fmla="*/ 1110851 w 1998270"/>
              <a:gd name="connsiteY757" fmla="*/ 1675728 h 1996549"/>
              <a:gd name="connsiteX758" fmla="*/ 1111192 w 1998270"/>
              <a:gd name="connsiteY758" fmla="*/ 1675728 h 1996549"/>
              <a:gd name="connsiteX759" fmla="*/ 1118697 w 1998270"/>
              <a:gd name="connsiteY759" fmla="*/ 1683574 h 1996549"/>
              <a:gd name="connsiteX760" fmla="*/ 1110851 w 1998270"/>
              <a:gd name="connsiteY760" fmla="*/ 1691419 h 1996549"/>
              <a:gd name="connsiteX761" fmla="*/ 1103006 w 1998270"/>
              <a:gd name="connsiteY761" fmla="*/ 1683574 h 1996549"/>
              <a:gd name="connsiteX762" fmla="*/ 1110851 w 1998270"/>
              <a:gd name="connsiteY762" fmla="*/ 1675728 h 1996549"/>
              <a:gd name="connsiteX763" fmla="*/ 1172253 w 1998270"/>
              <a:gd name="connsiteY763" fmla="*/ 1675387 h 1996549"/>
              <a:gd name="connsiteX764" fmla="*/ 1172594 w 1998270"/>
              <a:gd name="connsiteY764" fmla="*/ 1675387 h 1996549"/>
              <a:gd name="connsiteX765" fmla="*/ 1180440 w 1998270"/>
              <a:gd name="connsiteY765" fmla="*/ 1683574 h 1996549"/>
              <a:gd name="connsiteX766" fmla="*/ 1172253 w 1998270"/>
              <a:gd name="connsiteY766" fmla="*/ 1691760 h 1996549"/>
              <a:gd name="connsiteX767" fmla="*/ 1164066 w 1998270"/>
              <a:gd name="connsiteY767" fmla="*/ 1683574 h 1996549"/>
              <a:gd name="connsiteX768" fmla="*/ 1172253 w 1998270"/>
              <a:gd name="connsiteY768" fmla="*/ 1675387 h 1996549"/>
              <a:gd name="connsiteX769" fmla="*/ 1233654 w 1998270"/>
              <a:gd name="connsiteY769" fmla="*/ 1675045 h 1996549"/>
              <a:gd name="connsiteX770" fmla="*/ 1242181 w 1998270"/>
              <a:gd name="connsiteY770" fmla="*/ 1683573 h 1996549"/>
              <a:gd name="connsiteX771" fmla="*/ 1233654 w 1998270"/>
              <a:gd name="connsiteY771" fmla="*/ 1692101 h 1996549"/>
              <a:gd name="connsiteX772" fmla="*/ 1225126 w 1998270"/>
              <a:gd name="connsiteY772" fmla="*/ 1683573 h 1996549"/>
              <a:gd name="connsiteX773" fmla="*/ 1233654 w 1998270"/>
              <a:gd name="connsiteY773" fmla="*/ 1675045 h 1996549"/>
              <a:gd name="connsiteX774" fmla="*/ 1295055 w 1998270"/>
              <a:gd name="connsiteY774" fmla="*/ 1674874 h 1996549"/>
              <a:gd name="connsiteX775" fmla="*/ 1303753 w 1998270"/>
              <a:gd name="connsiteY775" fmla="*/ 1683573 h 1996549"/>
              <a:gd name="connsiteX776" fmla="*/ 1295055 w 1998270"/>
              <a:gd name="connsiteY776" fmla="*/ 1692271 h 1996549"/>
              <a:gd name="connsiteX777" fmla="*/ 1286357 w 1998270"/>
              <a:gd name="connsiteY777" fmla="*/ 1683573 h 1996549"/>
              <a:gd name="connsiteX778" fmla="*/ 1295055 w 1998270"/>
              <a:gd name="connsiteY778" fmla="*/ 1674874 h 1996549"/>
              <a:gd name="connsiteX779" fmla="*/ 1970835 w 1998270"/>
              <a:gd name="connsiteY779" fmla="*/ 1674570 h 1996549"/>
              <a:gd name="connsiteX780" fmla="*/ 1979704 w 1998270"/>
              <a:gd name="connsiteY780" fmla="*/ 1683439 h 1996549"/>
              <a:gd name="connsiteX781" fmla="*/ 1970835 w 1998270"/>
              <a:gd name="connsiteY781" fmla="*/ 1692308 h 1996549"/>
              <a:gd name="connsiteX782" fmla="*/ 1961966 w 1998270"/>
              <a:gd name="connsiteY782" fmla="*/ 1683439 h 1996549"/>
              <a:gd name="connsiteX783" fmla="*/ 1970835 w 1998270"/>
              <a:gd name="connsiteY783" fmla="*/ 1674570 h 1996549"/>
              <a:gd name="connsiteX784" fmla="*/ 1357138 w 1998270"/>
              <a:gd name="connsiteY784" fmla="*/ 1674533 h 1996549"/>
              <a:gd name="connsiteX785" fmla="*/ 1366178 w 1998270"/>
              <a:gd name="connsiteY785" fmla="*/ 1683573 h 1996549"/>
              <a:gd name="connsiteX786" fmla="*/ 1357138 w 1998270"/>
              <a:gd name="connsiteY786" fmla="*/ 1692613 h 1996549"/>
              <a:gd name="connsiteX787" fmla="*/ 1348099 w 1998270"/>
              <a:gd name="connsiteY787" fmla="*/ 1683573 h 1996549"/>
              <a:gd name="connsiteX788" fmla="*/ 1357138 w 1998270"/>
              <a:gd name="connsiteY788" fmla="*/ 1674533 h 1996549"/>
              <a:gd name="connsiteX789" fmla="*/ 1417858 w 1998270"/>
              <a:gd name="connsiteY789" fmla="*/ 1674363 h 1996549"/>
              <a:gd name="connsiteX790" fmla="*/ 1427068 w 1998270"/>
              <a:gd name="connsiteY790" fmla="*/ 1683574 h 1996549"/>
              <a:gd name="connsiteX791" fmla="*/ 1417858 w 1998270"/>
              <a:gd name="connsiteY791" fmla="*/ 1692784 h 1996549"/>
              <a:gd name="connsiteX792" fmla="*/ 1408648 w 1998270"/>
              <a:gd name="connsiteY792" fmla="*/ 1683574 h 1996549"/>
              <a:gd name="connsiteX793" fmla="*/ 1417858 w 1998270"/>
              <a:gd name="connsiteY793" fmla="*/ 1674363 h 1996549"/>
              <a:gd name="connsiteX794" fmla="*/ 1479259 w 1998270"/>
              <a:gd name="connsiteY794" fmla="*/ 1674022 h 1996549"/>
              <a:gd name="connsiteX795" fmla="*/ 1488810 w 1998270"/>
              <a:gd name="connsiteY795" fmla="*/ 1683574 h 1996549"/>
              <a:gd name="connsiteX796" fmla="*/ 1479259 w 1998270"/>
              <a:gd name="connsiteY796" fmla="*/ 1693125 h 1996549"/>
              <a:gd name="connsiteX797" fmla="*/ 1469708 w 1998270"/>
              <a:gd name="connsiteY797" fmla="*/ 1683574 h 1996549"/>
              <a:gd name="connsiteX798" fmla="*/ 1479259 w 1998270"/>
              <a:gd name="connsiteY798" fmla="*/ 1674022 h 1996549"/>
              <a:gd name="connsiteX799" fmla="*/ 1540661 w 1998270"/>
              <a:gd name="connsiteY799" fmla="*/ 1673852 h 1996549"/>
              <a:gd name="connsiteX800" fmla="*/ 1541001 w 1998270"/>
              <a:gd name="connsiteY800" fmla="*/ 1673852 h 1996549"/>
              <a:gd name="connsiteX801" fmla="*/ 1550382 w 1998270"/>
              <a:gd name="connsiteY801" fmla="*/ 1683574 h 1996549"/>
              <a:gd name="connsiteX802" fmla="*/ 1540661 w 1998270"/>
              <a:gd name="connsiteY802" fmla="*/ 1693295 h 1996549"/>
              <a:gd name="connsiteX803" fmla="*/ 1530939 w 1998270"/>
              <a:gd name="connsiteY803" fmla="*/ 1683574 h 1996549"/>
              <a:gd name="connsiteX804" fmla="*/ 1540661 w 1998270"/>
              <a:gd name="connsiteY804" fmla="*/ 1673852 h 1996549"/>
              <a:gd name="connsiteX805" fmla="*/ 1602427 w 1998270"/>
              <a:gd name="connsiteY805" fmla="*/ 1673547 h 1996549"/>
              <a:gd name="connsiteX806" fmla="*/ 1612320 w 1998270"/>
              <a:gd name="connsiteY806" fmla="*/ 1683439 h 1996549"/>
              <a:gd name="connsiteX807" fmla="*/ 1602427 w 1998270"/>
              <a:gd name="connsiteY807" fmla="*/ 1693332 h 1996549"/>
              <a:gd name="connsiteX808" fmla="*/ 1592535 w 1998270"/>
              <a:gd name="connsiteY808" fmla="*/ 1683439 h 1996549"/>
              <a:gd name="connsiteX809" fmla="*/ 1602427 w 1998270"/>
              <a:gd name="connsiteY809" fmla="*/ 1673547 h 1996549"/>
              <a:gd name="connsiteX810" fmla="*/ 1724863 w 1998270"/>
              <a:gd name="connsiteY810" fmla="*/ 1673511 h 1996549"/>
              <a:gd name="connsiteX811" fmla="*/ 1725204 w 1998270"/>
              <a:gd name="connsiteY811" fmla="*/ 1673511 h 1996549"/>
              <a:gd name="connsiteX812" fmla="*/ 1734926 w 1998270"/>
              <a:gd name="connsiteY812" fmla="*/ 1683574 h 1996549"/>
              <a:gd name="connsiteX813" fmla="*/ 1724863 w 1998270"/>
              <a:gd name="connsiteY813" fmla="*/ 1693637 h 1996549"/>
              <a:gd name="connsiteX814" fmla="*/ 1714801 w 1998270"/>
              <a:gd name="connsiteY814" fmla="*/ 1683574 h 1996549"/>
              <a:gd name="connsiteX815" fmla="*/ 1724863 w 1998270"/>
              <a:gd name="connsiteY815" fmla="*/ 1673511 h 1996549"/>
              <a:gd name="connsiteX816" fmla="*/ 1664144 w 1998270"/>
              <a:gd name="connsiteY816" fmla="*/ 1673511 h 1996549"/>
              <a:gd name="connsiteX817" fmla="*/ 1664485 w 1998270"/>
              <a:gd name="connsiteY817" fmla="*/ 1673511 h 1996549"/>
              <a:gd name="connsiteX818" fmla="*/ 1674207 w 1998270"/>
              <a:gd name="connsiteY818" fmla="*/ 1683574 h 1996549"/>
              <a:gd name="connsiteX819" fmla="*/ 1664144 w 1998270"/>
              <a:gd name="connsiteY819" fmla="*/ 1693637 h 1996549"/>
              <a:gd name="connsiteX820" fmla="*/ 1654082 w 1998270"/>
              <a:gd name="connsiteY820" fmla="*/ 1683574 h 1996549"/>
              <a:gd name="connsiteX821" fmla="*/ 1664144 w 1998270"/>
              <a:gd name="connsiteY821" fmla="*/ 1673511 h 1996549"/>
              <a:gd name="connsiteX822" fmla="*/ 1909068 w 1998270"/>
              <a:gd name="connsiteY822" fmla="*/ 1673339 h 1996549"/>
              <a:gd name="connsiteX823" fmla="*/ 1919301 w 1998270"/>
              <a:gd name="connsiteY823" fmla="*/ 1683573 h 1996549"/>
              <a:gd name="connsiteX824" fmla="*/ 1909068 w 1998270"/>
              <a:gd name="connsiteY824" fmla="*/ 1693807 h 1996549"/>
              <a:gd name="connsiteX825" fmla="*/ 1898835 w 1998270"/>
              <a:gd name="connsiteY825" fmla="*/ 1683573 h 1996549"/>
              <a:gd name="connsiteX826" fmla="*/ 1909068 w 1998270"/>
              <a:gd name="connsiteY826" fmla="*/ 1673339 h 1996549"/>
              <a:gd name="connsiteX827" fmla="*/ 1847666 w 1998270"/>
              <a:gd name="connsiteY827" fmla="*/ 1673339 h 1996549"/>
              <a:gd name="connsiteX828" fmla="*/ 1857899 w 1998270"/>
              <a:gd name="connsiteY828" fmla="*/ 1683573 h 1996549"/>
              <a:gd name="connsiteX829" fmla="*/ 1847666 w 1998270"/>
              <a:gd name="connsiteY829" fmla="*/ 1693807 h 1996549"/>
              <a:gd name="connsiteX830" fmla="*/ 1837433 w 1998270"/>
              <a:gd name="connsiteY830" fmla="*/ 1683573 h 1996549"/>
              <a:gd name="connsiteX831" fmla="*/ 1847666 w 1998270"/>
              <a:gd name="connsiteY831" fmla="*/ 1673339 h 1996549"/>
              <a:gd name="connsiteX832" fmla="*/ 1786265 w 1998270"/>
              <a:gd name="connsiteY832" fmla="*/ 1673339 h 1996549"/>
              <a:gd name="connsiteX833" fmla="*/ 1796499 w 1998270"/>
              <a:gd name="connsiteY833" fmla="*/ 1683573 h 1996549"/>
              <a:gd name="connsiteX834" fmla="*/ 1786265 w 1998270"/>
              <a:gd name="connsiteY834" fmla="*/ 1693807 h 1996549"/>
              <a:gd name="connsiteX835" fmla="*/ 1776032 w 1998270"/>
              <a:gd name="connsiteY835" fmla="*/ 1683573 h 1996549"/>
              <a:gd name="connsiteX836" fmla="*/ 1786265 w 1998270"/>
              <a:gd name="connsiteY836" fmla="*/ 1673339 h 1996549"/>
              <a:gd name="connsiteX837" fmla="*/ 189832 w 1998270"/>
              <a:gd name="connsiteY837" fmla="*/ 1621319 h 1996549"/>
              <a:gd name="connsiteX838" fmla="*/ 190685 w 1998270"/>
              <a:gd name="connsiteY838" fmla="*/ 1622172 h 1996549"/>
              <a:gd name="connsiteX839" fmla="*/ 189832 w 1998270"/>
              <a:gd name="connsiteY839" fmla="*/ 1622172 h 1996549"/>
              <a:gd name="connsiteX840" fmla="*/ 188980 w 1998270"/>
              <a:gd name="connsiteY840" fmla="*/ 1622172 h 1996549"/>
              <a:gd name="connsiteX841" fmla="*/ 189832 w 1998270"/>
              <a:gd name="connsiteY841" fmla="*/ 1621319 h 1996549"/>
              <a:gd name="connsiteX842" fmla="*/ 251234 w 1998270"/>
              <a:gd name="connsiteY842" fmla="*/ 1620637 h 1996549"/>
              <a:gd name="connsiteX843" fmla="*/ 252769 w 1998270"/>
              <a:gd name="connsiteY843" fmla="*/ 1622172 h 1996549"/>
              <a:gd name="connsiteX844" fmla="*/ 251234 w 1998270"/>
              <a:gd name="connsiteY844" fmla="*/ 1623707 h 1996549"/>
              <a:gd name="connsiteX845" fmla="*/ 249699 w 1998270"/>
              <a:gd name="connsiteY845" fmla="*/ 1622172 h 1996549"/>
              <a:gd name="connsiteX846" fmla="*/ 251234 w 1998270"/>
              <a:gd name="connsiteY846" fmla="*/ 1620637 h 1996549"/>
              <a:gd name="connsiteX847" fmla="*/ 312635 w 1998270"/>
              <a:gd name="connsiteY847" fmla="*/ 1620125 h 1996549"/>
              <a:gd name="connsiteX848" fmla="*/ 314682 w 1998270"/>
              <a:gd name="connsiteY848" fmla="*/ 1622172 h 1996549"/>
              <a:gd name="connsiteX849" fmla="*/ 312635 w 1998270"/>
              <a:gd name="connsiteY849" fmla="*/ 1624219 h 1996549"/>
              <a:gd name="connsiteX850" fmla="*/ 310589 w 1998270"/>
              <a:gd name="connsiteY850" fmla="*/ 1622172 h 1996549"/>
              <a:gd name="connsiteX851" fmla="*/ 312635 w 1998270"/>
              <a:gd name="connsiteY851" fmla="*/ 1620125 h 1996549"/>
              <a:gd name="connsiteX852" fmla="*/ 374036 w 1998270"/>
              <a:gd name="connsiteY852" fmla="*/ 1619443 h 1996549"/>
              <a:gd name="connsiteX853" fmla="*/ 376765 w 1998270"/>
              <a:gd name="connsiteY853" fmla="*/ 1622172 h 1996549"/>
              <a:gd name="connsiteX854" fmla="*/ 374036 w 1998270"/>
              <a:gd name="connsiteY854" fmla="*/ 1624901 h 1996549"/>
              <a:gd name="connsiteX855" fmla="*/ 371308 w 1998270"/>
              <a:gd name="connsiteY855" fmla="*/ 1622172 h 1996549"/>
              <a:gd name="connsiteX856" fmla="*/ 374036 w 1998270"/>
              <a:gd name="connsiteY856" fmla="*/ 1619443 h 1996549"/>
              <a:gd name="connsiteX857" fmla="*/ 436119 w 1998270"/>
              <a:gd name="connsiteY857" fmla="*/ 1618932 h 1996549"/>
              <a:gd name="connsiteX858" fmla="*/ 436477 w 1998270"/>
              <a:gd name="connsiteY858" fmla="*/ 1618932 h 1996549"/>
              <a:gd name="connsiteX859" fmla="*/ 439360 w 1998270"/>
              <a:gd name="connsiteY859" fmla="*/ 1622172 h 1996549"/>
              <a:gd name="connsiteX860" fmla="*/ 436119 w 1998270"/>
              <a:gd name="connsiteY860" fmla="*/ 1625413 h 1996549"/>
              <a:gd name="connsiteX861" fmla="*/ 432879 w 1998270"/>
              <a:gd name="connsiteY861" fmla="*/ 1622172 h 1996549"/>
              <a:gd name="connsiteX862" fmla="*/ 436119 w 1998270"/>
              <a:gd name="connsiteY862" fmla="*/ 1618932 h 1996549"/>
              <a:gd name="connsiteX863" fmla="*/ 496839 w 1998270"/>
              <a:gd name="connsiteY863" fmla="*/ 1618419 h 1996549"/>
              <a:gd name="connsiteX864" fmla="*/ 500591 w 1998270"/>
              <a:gd name="connsiteY864" fmla="*/ 1622172 h 1996549"/>
              <a:gd name="connsiteX865" fmla="*/ 496839 w 1998270"/>
              <a:gd name="connsiteY865" fmla="*/ 1625924 h 1996549"/>
              <a:gd name="connsiteX866" fmla="*/ 493087 w 1998270"/>
              <a:gd name="connsiteY866" fmla="*/ 1622172 h 1996549"/>
              <a:gd name="connsiteX867" fmla="*/ 496839 w 1998270"/>
              <a:gd name="connsiteY867" fmla="*/ 1618419 h 1996549"/>
              <a:gd name="connsiteX868" fmla="*/ 558240 w 1998270"/>
              <a:gd name="connsiteY868" fmla="*/ 1617737 h 1996549"/>
              <a:gd name="connsiteX869" fmla="*/ 558581 w 1998270"/>
              <a:gd name="connsiteY869" fmla="*/ 1617737 h 1996549"/>
              <a:gd name="connsiteX870" fmla="*/ 562675 w 1998270"/>
              <a:gd name="connsiteY870" fmla="*/ 1622172 h 1996549"/>
              <a:gd name="connsiteX871" fmla="*/ 558240 w 1998270"/>
              <a:gd name="connsiteY871" fmla="*/ 1626606 h 1996549"/>
              <a:gd name="connsiteX872" fmla="*/ 553806 w 1998270"/>
              <a:gd name="connsiteY872" fmla="*/ 1622172 h 1996549"/>
              <a:gd name="connsiteX873" fmla="*/ 558240 w 1998270"/>
              <a:gd name="connsiteY873" fmla="*/ 1617737 h 1996549"/>
              <a:gd name="connsiteX874" fmla="*/ 619641 w 1998270"/>
              <a:gd name="connsiteY874" fmla="*/ 1617226 h 1996549"/>
              <a:gd name="connsiteX875" fmla="*/ 624587 w 1998270"/>
              <a:gd name="connsiteY875" fmla="*/ 1622173 h 1996549"/>
              <a:gd name="connsiteX876" fmla="*/ 619641 w 1998270"/>
              <a:gd name="connsiteY876" fmla="*/ 1627119 h 1996549"/>
              <a:gd name="connsiteX877" fmla="*/ 614695 w 1998270"/>
              <a:gd name="connsiteY877" fmla="*/ 1622173 h 1996549"/>
              <a:gd name="connsiteX878" fmla="*/ 619641 w 1998270"/>
              <a:gd name="connsiteY878" fmla="*/ 1617226 h 1996549"/>
              <a:gd name="connsiteX879" fmla="*/ 681042 w 1998270"/>
              <a:gd name="connsiteY879" fmla="*/ 1616714 h 1996549"/>
              <a:gd name="connsiteX880" fmla="*/ 686500 w 1998270"/>
              <a:gd name="connsiteY880" fmla="*/ 1622172 h 1996549"/>
              <a:gd name="connsiteX881" fmla="*/ 681042 w 1998270"/>
              <a:gd name="connsiteY881" fmla="*/ 1627630 h 1996549"/>
              <a:gd name="connsiteX882" fmla="*/ 675585 w 1998270"/>
              <a:gd name="connsiteY882" fmla="*/ 1622172 h 1996549"/>
              <a:gd name="connsiteX883" fmla="*/ 681042 w 1998270"/>
              <a:gd name="connsiteY883" fmla="*/ 1616714 h 1996549"/>
              <a:gd name="connsiteX884" fmla="*/ 743126 w 1998270"/>
              <a:gd name="connsiteY884" fmla="*/ 1616203 h 1996549"/>
              <a:gd name="connsiteX885" fmla="*/ 749096 w 1998270"/>
              <a:gd name="connsiteY885" fmla="*/ 1621831 h 1996549"/>
              <a:gd name="connsiteX886" fmla="*/ 743126 w 1998270"/>
              <a:gd name="connsiteY886" fmla="*/ 1627801 h 1996549"/>
              <a:gd name="connsiteX887" fmla="*/ 737157 w 1998270"/>
              <a:gd name="connsiteY887" fmla="*/ 1622172 h 1996549"/>
              <a:gd name="connsiteX888" fmla="*/ 743126 w 1998270"/>
              <a:gd name="connsiteY888" fmla="*/ 1616203 h 1996549"/>
              <a:gd name="connsiteX889" fmla="*/ 803845 w 1998270"/>
              <a:gd name="connsiteY889" fmla="*/ 1615690 h 1996549"/>
              <a:gd name="connsiteX890" fmla="*/ 810326 w 1998270"/>
              <a:gd name="connsiteY890" fmla="*/ 1622172 h 1996549"/>
              <a:gd name="connsiteX891" fmla="*/ 803845 w 1998270"/>
              <a:gd name="connsiteY891" fmla="*/ 1628653 h 1996549"/>
              <a:gd name="connsiteX892" fmla="*/ 797364 w 1998270"/>
              <a:gd name="connsiteY892" fmla="*/ 1622172 h 1996549"/>
              <a:gd name="connsiteX893" fmla="*/ 803845 w 1998270"/>
              <a:gd name="connsiteY893" fmla="*/ 1615690 h 1996549"/>
              <a:gd name="connsiteX894" fmla="*/ 865246 w 1998270"/>
              <a:gd name="connsiteY894" fmla="*/ 1615349 h 1996549"/>
              <a:gd name="connsiteX895" fmla="*/ 872068 w 1998270"/>
              <a:gd name="connsiteY895" fmla="*/ 1622172 h 1996549"/>
              <a:gd name="connsiteX896" fmla="*/ 865246 w 1998270"/>
              <a:gd name="connsiteY896" fmla="*/ 1628994 h 1996549"/>
              <a:gd name="connsiteX897" fmla="*/ 858424 w 1998270"/>
              <a:gd name="connsiteY897" fmla="*/ 1622172 h 1996549"/>
              <a:gd name="connsiteX898" fmla="*/ 865246 w 1998270"/>
              <a:gd name="connsiteY898" fmla="*/ 1615349 h 1996549"/>
              <a:gd name="connsiteX899" fmla="*/ 926648 w 1998270"/>
              <a:gd name="connsiteY899" fmla="*/ 1614838 h 1996549"/>
              <a:gd name="connsiteX900" fmla="*/ 933982 w 1998270"/>
              <a:gd name="connsiteY900" fmla="*/ 1622172 h 1996549"/>
              <a:gd name="connsiteX901" fmla="*/ 926648 w 1998270"/>
              <a:gd name="connsiteY901" fmla="*/ 1629506 h 1996549"/>
              <a:gd name="connsiteX902" fmla="*/ 919314 w 1998270"/>
              <a:gd name="connsiteY902" fmla="*/ 1622172 h 1996549"/>
              <a:gd name="connsiteX903" fmla="*/ 926648 w 1998270"/>
              <a:gd name="connsiteY903" fmla="*/ 1614838 h 1996549"/>
              <a:gd name="connsiteX904" fmla="*/ 988048 w 1998270"/>
              <a:gd name="connsiteY904" fmla="*/ 1614497 h 1996549"/>
              <a:gd name="connsiteX905" fmla="*/ 995724 w 1998270"/>
              <a:gd name="connsiteY905" fmla="*/ 1622173 h 1996549"/>
              <a:gd name="connsiteX906" fmla="*/ 988048 w 1998270"/>
              <a:gd name="connsiteY906" fmla="*/ 1629848 h 1996549"/>
              <a:gd name="connsiteX907" fmla="*/ 980374 w 1998270"/>
              <a:gd name="connsiteY907" fmla="*/ 1622173 h 1996549"/>
              <a:gd name="connsiteX908" fmla="*/ 988048 w 1998270"/>
              <a:gd name="connsiteY908" fmla="*/ 1614497 h 1996549"/>
              <a:gd name="connsiteX909" fmla="*/ 1050133 w 1998270"/>
              <a:gd name="connsiteY909" fmla="*/ 1613986 h 1996549"/>
              <a:gd name="connsiteX910" fmla="*/ 1050474 w 1998270"/>
              <a:gd name="connsiteY910" fmla="*/ 1613986 h 1996549"/>
              <a:gd name="connsiteX911" fmla="*/ 1058320 w 1998270"/>
              <a:gd name="connsiteY911" fmla="*/ 1622173 h 1996549"/>
              <a:gd name="connsiteX912" fmla="*/ 1050133 w 1998270"/>
              <a:gd name="connsiteY912" fmla="*/ 1630359 h 1996549"/>
              <a:gd name="connsiteX913" fmla="*/ 1041946 w 1998270"/>
              <a:gd name="connsiteY913" fmla="*/ 1622173 h 1996549"/>
              <a:gd name="connsiteX914" fmla="*/ 1050133 w 1998270"/>
              <a:gd name="connsiteY914" fmla="*/ 1613986 h 1996549"/>
              <a:gd name="connsiteX915" fmla="*/ 1110852 w 1998270"/>
              <a:gd name="connsiteY915" fmla="*/ 1613644 h 1996549"/>
              <a:gd name="connsiteX916" fmla="*/ 1119379 w 1998270"/>
              <a:gd name="connsiteY916" fmla="*/ 1622172 h 1996549"/>
              <a:gd name="connsiteX917" fmla="*/ 1110852 w 1998270"/>
              <a:gd name="connsiteY917" fmla="*/ 1630700 h 1996549"/>
              <a:gd name="connsiteX918" fmla="*/ 1102324 w 1998270"/>
              <a:gd name="connsiteY918" fmla="*/ 1622172 h 1996549"/>
              <a:gd name="connsiteX919" fmla="*/ 1110852 w 1998270"/>
              <a:gd name="connsiteY919" fmla="*/ 1613644 h 1996549"/>
              <a:gd name="connsiteX920" fmla="*/ 1172252 w 1998270"/>
              <a:gd name="connsiteY920" fmla="*/ 1613303 h 1996549"/>
              <a:gd name="connsiteX921" fmla="*/ 1181121 w 1998270"/>
              <a:gd name="connsiteY921" fmla="*/ 1622172 h 1996549"/>
              <a:gd name="connsiteX922" fmla="*/ 1172252 w 1998270"/>
              <a:gd name="connsiteY922" fmla="*/ 1631042 h 1996549"/>
              <a:gd name="connsiteX923" fmla="*/ 1163384 w 1998270"/>
              <a:gd name="connsiteY923" fmla="*/ 1622172 h 1996549"/>
              <a:gd name="connsiteX924" fmla="*/ 1172252 w 1998270"/>
              <a:gd name="connsiteY924" fmla="*/ 1613303 h 1996549"/>
              <a:gd name="connsiteX925" fmla="*/ 1233654 w 1998270"/>
              <a:gd name="connsiteY925" fmla="*/ 1612962 h 1996549"/>
              <a:gd name="connsiteX926" fmla="*/ 1242864 w 1998270"/>
              <a:gd name="connsiteY926" fmla="*/ 1622173 h 1996549"/>
              <a:gd name="connsiteX927" fmla="*/ 1233654 w 1998270"/>
              <a:gd name="connsiteY927" fmla="*/ 1631383 h 1996549"/>
              <a:gd name="connsiteX928" fmla="*/ 1224444 w 1998270"/>
              <a:gd name="connsiteY928" fmla="*/ 1622173 h 1996549"/>
              <a:gd name="connsiteX929" fmla="*/ 1233654 w 1998270"/>
              <a:gd name="connsiteY929" fmla="*/ 1612962 h 1996549"/>
              <a:gd name="connsiteX930" fmla="*/ 1971151 w 1998270"/>
              <a:gd name="connsiteY930" fmla="*/ 1612620 h 1996549"/>
              <a:gd name="connsiteX931" fmla="*/ 1980702 w 1998270"/>
              <a:gd name="connsiteY931" fmla="*/ 1622172 h 1996549"/>
              <a:gd name="connsiteX932" fmla="*/ 1971151 w 1998270"/>
              <a:gd name="connsiteY932" fmla="*/ 1631723 h 1996549"/>
              <a:gd name="connsiteX933" fmla="*/ 1961600 w 1998270"/>
              <a:gd name="connsiteY933" fmla="*/ 1622172 h 1996549"/>
              <a:gd name="connsiteX934" fmla="*/ 1971151 w 1998270"/>
              <a:gd name="connsiteY934" fmla="*/ 1612620 h 1996549"/>
              <a:gd name="connsiteX935" fmla="*/ 1295055 w 1998270"/>
              <a:gd name="connsiteY935" fmla="*/ 1612620 h 1996549"/>
              <a:gd name="connsiteX936" fmla="*/ 1304607 w 1998270"/>
              <a:gd name="connsiteY936" fmla="*/ 1622172 h 1996549"/>
              <a:gd name="connsiteX937" fmla="*/ 1295055 w 1998270"/>
              <a:gd name="connsiteY937" fmla="*/ 1631723 h 1996549"/>
              <a:gd name="connsiteX938" fmla="*/ 1285504 w 1998270"/>
              <a:gd name="connsiteY938" fmla="*/ 1622172 h 1996549"/>
              <a:gd name="connsiteX939" fmla="*/ 1295055 w 1998270"/>
              <a:gd name="connsiteY939" fmla="*/ 1612620 h 1996549"/>
              <a:gd name="connsiteX940" fmla="*/ 1357139 w 1998270"/>
              <a:gd name="connsiteY940" fmla="*/ 1612279 h 1996549"/>
              <a:gd name="connsiteX941" fmla="*/ 1367031 w 1998270"/>
              <a:gd name="connsiteY941" fmla="*/ 1622172 h 1996549"/>
              <a:gd name="connsiteX942" fmla="*/ 1357139 w 1998270"/>
              <a:gd name="connsiteY942" fmla="*/ 1632064 h 1996549"/>
              <a:gd name="connsiteX943" fmla="*/ 1347247 w 1998270"/>
              <a:gd name="connsiteY943" fmla="*/ 1622172 h 1996549"/>
              <a:gd name="connsiteX944" fmla="*/ 1357139 w 1998270"/>
              <a:gd name="connsiteY944" fmla="*/ 1612279 h 1996549"/>
              <a:gd name="connsiteX945" fmla="*/ 1417857 w 1998270"/>
              <a:gd name="connsiteY945" fmla="*/ 1612109 h 1996549"/>
              <a:gd name="connsiteX946" fmla="*/ 1418198 w 1998270"/>
              <a:gd name="connsiteY946" fmla="*/ 1612109 h 1996549"/>
              <a:gd name="connsiteX947" fmla="*/ 1427920 w 1998270"/>
              <a:gd name="connsiteY947" fmla="*/ 1622172 h 1996549"/>
              <a:gd name="connsiteX948" fmla="*/ 1417857 w 1998270"/>
              <a:gd name="connsiteY948" fmla="*/ 1632235 h 1996549"/>
              <a:gd name="connsiteX949" fmla="*/ 1407795 w 1998270"/>
              <a:gd name="connsiteY949" fmla="*/ 1622172 h 1996549"/>
              <a:gd name="connsiteX950" fmla="*/ 1417857 w 1998270"/>
              <a:gd name="connsiteY950" fmla="*/ 1612109 h 1996549"/>
              <a:gd name="connsiteX951" fmla="*/ 1479259 w 1998270"/>
              <a:gd name="connsiteY951" fmla="*/ 1611938 h 1996549"/>
              <a:gd name="connsiteX952" fmla="*/ 1489493 w 1998270"/>
              <a:gd name="connsiteY952" fmla="*/ 1622172 h 1996549"/>
              <a:gd name="connsiteX953" fmla="*/ 1479259 w 1998270"/>
              <a:gd name="connsiteY953" fmla="*/ 1632406 h 1996549"/>
              <a:gd name="connsiteX954" fmla="*/ 1469026 w 1998270"/>
              <a:gd name="connsiteY954" fmla="*/ 1622172 h 1996549"/>
              <a:gd name="connsiteX955" fmla="*/ 1479259 w 1998270"/>
              <a:gd name="connsiteY955" fmla="*/ 1611938 h 1996549"/>
              <a:gd name="connsiteX956" fmla="*/ 1540660 w 1998270"/>
              <a:gd name="connsiteY956" fmla="*/ 1611597 h 1996549"/>
              <a:gd name="connsiteX957" fmla="*/ 1551235 w 1998270"/>
              <a:gd name="connsiteY957" fmla="*/ 1622172 h 1996549"/>
              <a:gd name="connsiteX958" fmla="*/ 1540660 w 1998270"/>
              <a:gd name="connsiteY958" fmla="*/ 1632747 h 1996549"/>
              <a:gd name="connsiteX959" fmla="*/ 1530086 w 1998270"/>
              <a:gd name="connsiteY959" fmla="*/ 1622172 h 1996549"/>
              <a:gd name="connsiteX960" fmla="*/ 1540660 w 1998270"/>
              <a:gd name="connsiteY960" fmla="*/ 1611597 h 1996549"/>
              <a:gd name="connsiteX961" fmla="*/ 1786266 w 1998270"/>
              <a:gd name="connsiteY961" fmla="*/ 1610745 h 1996549"/>
              <a:gd name="connsiteX962" fmla="*/ 1786607 w 1998270"/>
              <a:gd name="connsiteY962" fmla="*/ 1610745 h 1996549"/>
              <a:gd name="connsiteX963" fmla="*/ 1797181 w 1998270"/>
              <a:gd name="connsiteY963" fmla="*/ 1621660 h 1996549"/>
              <a:gd name="connsiteX964" fmla="*/ 1786266 w 1998270"/>
              <a:gd name="connsiteY964" fmla="*/ 1632576 h 1996549"/>
              <a:gd name="connsiteX965" fmla="*/ 1775350 w 1998270"/>
              <a:gd name="connsiteY965" fmla="*/ 1621660 h 1996549"/>
              <a:gd name="connsiteX966" fmla="*/ 1786266 w 1998270"/>
              <a:gd name="connsiteY966" fmla="*/ 1610745 h 1996549"/>
              <a:gd name="connsiteX967" fmla="*/ 1724864 w 1998270"/>
              <a:gd name="connsiteY967" fmla="*/ 1610745 h 1996549"/>
              <a:gd name="connsiteX968" fmla="*/ 1725205 w 1998270"/>
              <a:gd name="connsiteY968" fmla="*/ 1610745 h 1996549"/>
              <a:gd name="connsiteX969" fmla="*/ 1735780 w 1998270"/>
              <a:gd name="connsiteY969" fmla="*/ 1621660 h 1996549"/>
              <a:gd name="connsiteX970" fmla="*/ 1724864 w 1998270"/>
              <a:gd name="connsiteY970" fmla="*/ 1632576 h 1996549"/>
              <a:gd name="connsiteX971" fmla="*/ 1713949 w 1998270"/>
              <a:gd name="connsiteY971" fmla="*/ 1621660 h 1996549"/>
              <a:gd name="connsiteX972" fmla="*/ 1724864 w 1998270"/>
              <a:gd name="connsiteY972" fmla="*/ 1610745 h 1996549"/>
              <a:gd name="connsiteX973" fmla="*/ 1909068 w 1998270"/>
              <a:gd name="connsiteY973" fmla="*/ 1610744 h 1996549"/>
              <a:gd name="connsiteX974" fmla="*/ 1920155 w 1998270"/>
              <a:gd name="connsiteY974" fmla="*/ 1621831 h 1996549"/>
              <a:gd name="connsiteX975" fmla="*/ 1909068 w 1998270"/>
              <a:gd name="connsiteY975" fmla="*/ 1632917 h 1996549"/>
              <a:gd name="connsiteX976" fmla="*/ 1897982 w 1998270"/>
              <a:gd name="connsiteY976" fmla="*/ 1621831 h 1996549"/>
              <a:gd name="connsiteX977" fmla="*/ 1909068 w 1998270"/>
              <a:gd name="connsiteY977" fmla="*/ 1610744 h 1996549"/>
              <a:gd name="connsiteX978" fmla="*/ 1847666 w 1998270"/>
              <a:gd name="connsiteY978" fmla="*/ 1610744 h 1996549"/>
              <a:gd name="connsiteX979" fmla="*/ 1858753 w 1998270"/>
              <a:gd name="connsiteY979" fmla="*/ 1621831 h 1996549"/>
              <a:gd name="connsiteX980" fmla="*/ 1847666 w 1998270"/>
              <a:gd name="connsiteY980" fmla="*/ 1632917 h 1996549"/>
              <a:gd name="connsiteX981" fmla="*/ 1836580 w 1998270"/>
              <a:gd name="connsiteY981" fmla="*/ 1621831 h 1996549"/>
              <a:gd name="connsiteX982" fmla="*/ 1847666 w 1998270"/>
              <a:gd name="connsiteY982" fmla="*/ 1610744 h 1996549"/>
              <a:gd name="connsiteX983" fmla="*/ 1664145 w 1998270"/>
              <a:gd name="connsiteY983" fmla="*/ 1610744 h 1996549"/>
              <a:gd name="connsiteX984" fmla="*/ 1674890 w 1998270"/>
              <a:gd name="connsiteY984" fmla="*/ 1621490 h 1996549"/>
              <a:gd name="connsiteX985" fmla="*/ 1664145 w 1998270"/>
              <a:gd name="connsiteY985" fmla="*/ 1632235 h 1996549"/>
              <a:gd name="connsiteX986" fmla="*/ 1653400 w 1998270"/>
              <a:gd name="connsiteY986" fmla="*/ 1621490 h 1996549"/>
              <a:gd name="connsiteX987" fmla="*/ 1664145 w 1998270"/>
              <a:gd name="connsiteY987" fmla="*/ 1610744 h 1996549"/>
              <a:gd name="connsiteX988" fmla="*/ 1602061 w 1998270"/>
              <a:gd name="connsiteY988" fmla="*/ 1610744 h 1996549"/>
              <a:gd name="connsiteX989" fmla="*/ 1612807 w 1998270"/>
              <a:gd name="connsiteY989" fmla="*/ 1621490 h 1996549"/>
              <a:gd name="connsiteX990" fmla="*/ 1602061 w 1998270"/>
              <a:gd name="connsiteY990" fmla="*/ 1632235 h 1996549"/>
              <a:gd name="connsiteX991" fmla="*/ 1591317 w 1998270"/>
              <a:gd name="connsiteY991" fmla="*/ 1621490 h 1996549"/>
              <a:gd name="connsiteX992" fmla="*/ 1602061 w 1998270"/>
              <a:gd name="connsiteY992" fmla="*/ 1610744 h 1996549"/>
              <a:gd name="connsiteX993" fmla="*/ 251233 w 1998270"/>
              <a:gd name="connsiteY993" fmla="*/ 1559577 h 1996549"/>
              <a:gd name="connsiteX994" fmla="*/ 253280 w 1998270"/>
              <a:gd name="connsiteY994" fmla="*/ 1561624 h 1996549"/>
              <a:gd name="connsiteX995" fmla="*/ 251233 w 1998270"/>
              <a:gd name="connsiteY995" fmla="*/ 1563671 h 1996549"/>
              <a:gd name="connsiteX996" fmla="*/ 249187 w 1998270"/>
              <a:gd name="connsiteY996" fmla="*/ 1561624 h 1996549"/>
              <a:gd name="connsiteX997" fmla="*/ 251233 w 1998270"/>
              <a:gd name="connsiteY997" fmla="*/ 1559577 h 1996549"/>
              <a:gd name="connsiteX998" fmla="*/ 189833 w 1998270"/>
              <a:gd name="connsiteY998" fmla="*/ 1559577 h 1996549"/>
              <a:gd name="connsiteX999" fmla="*/ 191368 w 1998270"/>
              <a:gd name="connsiteY999" fmla="*/ 1561112 h 1996549"/>
              <a:gd name="connsiteX1000" fmla="*/ 189833 w 1998270"/>
              <a:gd name="connsiteY1000" fmla="*/ 1562648 h 1996549"/>
              <a:gd name="connsiteX1001" fmla="*/ 188298 w 1998270"/>
              <a:gd name="connsiteY1001" fmla="*/ 1561112 h 1996549"/>
              <a:gd name="connsiteX1002" fmla="*/ 189833 w 1998270"/>
              <a:gd name="connsiteY1002" fmla="*/ 1559577 h 1996549"/>
              <a:gd name="connsiteX1003" fmla="*/ 312635 w 1998270"/>
              <a:gd name="connsiteY1003" fmla="*/ 1558042 h 1996549"/>
              <a:gd name="connsiteX1004" fmla="*/ 315364 w 1998270"/>
              <a:gd name="connsiteY1004" fmla="*/ 1560771 h 1996549"/>
              <a:gd name="connsiteX1005" fmla="*/ 312635 w 1998270"/>
              <a:gd name="connsiteY1005" fmla="*/ 1563500 h 1996549"/>
              <a:gd name="connsiteX1006" fmla="*/ 309906 w 1998270"/>
              <a:gd name="connsiteY1006" fmla="*/ 1560771 h 1996549"/>
              <a:gd name="connsiteX1007" fmla="*/ 312635 w 1998270"/>
              <a:gd name="connsiteY1007" fmla="*/ 1558042 h 1996549"/>
              <a:gd name="connsiteX1008" fmla="*/ 374036 w 1998270"/>
              <a:gd name="connsiteY1008" fmla="*/ 1557531 h 1996549"/>
              <a:gd name="connsiteX1009" fmla="*/ 374394 w 1998270"/>
              <a:gd name="connsiteY1009" fmla="*/ 1557531 h 1996549"/>
              <a:gd name="connsiteX1010" fmla="*/ 377276 w 1998270"/>
              <a:gd name="connsiteY1010" fmla="*/ 1560771 h 1996549"/>
              <a:gd name="connsiteX1011" fmla="*/ 374036 w 1998270"/>
              <a:gd name="connsiteY1011" fmla="*/ 1564012 h 1996549"/>
              <a:gd name="connsiteX1012" fmla="*/ 370796 w 1998270"/>
              <a:gd name="connsiteY1012" fmla="*/ 1560771 h 1996549"/>
              <a:gd name="connsiteX1013" fmla="*/ 374036 w 1998270"/>
              <a:gd name="connsiteY1013" fmla="*/ 1557531 h 1996549"/>
              <a:gd name="connsiteX1014" fmla="*/ 436120 w 1998270"/>
              <a:gd name="connsiteY1014" fmla="*/ 1556848 h 1996549"/>
              <a:gd name="connsiteX1015" fmla="*/ 440043 w 1998270"/>
              <a:gd name="connsiteY1015" fmla="*/ 1560771 h 1996549"/>
              <a:gd name="connsiteX1016" fmla="*/ 436120 w 1998270"/>
              <a:gd name="connsiteY1016" fmla="*/ 1564694 h 1996549"/>
              <a:gd name="connsiteX1017" fmla="*/ 432197 w 1998270"/>
              <a:gd name="connsiteY1017" fmla="*/ 1560771 h 1996549"/>
              <a:gd name="connsiteX1018" fmla="*/ 436120 w 1998270"/>
              <a:gd name="connsiteY1018" fmla="*/ 1556848 h 1996549"/>
              <a:gd name="connsiteX1019" fmla="*/ 496838 w 1998270"/>
              <a:gd name="connsiteY1019" fmla="*/ 1556336 h 1996549"/>
              <a:gd name="connsiteX1020" fmla="*/ 497179 w 1998270"/>
              <a:gd name="connsiteY1020" fmla="*/ 1556336 h 1996549"/>
              <a:gd name="connsiteX1021" fmla="*/ 501273 w 1998270"/>
              <a:gd name="connsiteY1021" fmla="*/ 1560771 h 1996549"/>
              <a:gd name="connsiteX1022" fmla="*/ 496838 w 1998270"/>
              <a:gd name="connsiteY1022" fmla="*/ 1565205 h 1996549"/>
              <a:gd name="connsiteX1023" fmla="*/ 492404 w 1998270"/>
              <a:gd name="connsiteY1023" fmla="*/ 1560771 h 1996549"/>
              <a:gd name="connsiteX1024" fmla="*/ 496838 w 1998270"/>
              <a:gd name="connsiteY1024" fmla="*/ 1556336 h 1996549"/>
              <a:gd name="connsiteX1025" fmla="*/ 558606 w 1998270"/>
              <a:gd name="connsiteY1025" fmla="*/ 1555690 h 1996549"/>
              <a:gd name="connsiteX1026" fmla="*/ 563552 w 1998270"/>
              <a:gd name="connsiteY1026" fmla="*/ 1560636 h 1996549"/>
              <a:gd name="connsiteX1027" fmla="*/ 558606 w 1998270"/>
              <a:gd name="connsiteY1027" fmla="*/ 1565582 h 1996549"/>
              <a:gd name="connsiteX1028" fmla="*/ 553660 w 1998270"/>
              <a:gd name="connsiteY1028" fmla="*/ 1560636 h 1996549"/>
              <a:gd name="connsiteX1029" fmla="*/ 558606 w 1998270"/>
              <a:gd name="connsiteY1029" fmla="*/ 1555690 h 1996549"/>
              <a:gd name="connsiteX1030" fmla="*/ 619641 w 1998270"/>
              <a:gd name="connsiteY1030" fmla="*/ 1555142 h 1996549"/>
              <a:gd name="connsiteX1031" fmla="*/ 625270 w 1998270"/>
              <a:gd name="connsiteY1031" fmla="*/ 1560771 h 1996549"/>
              <a:gd name="connsiteX1032" fmla="*/ 619641 w 1998270"/>
              <a:gd name="connsiteY1032" fmla="*/ 1566399 h 1996549"/>
              <a:gd name="connsiteX1033" fmla="*/ 614013 w 1998270"/>
              <a:gd name="connsiteY1033" fmla="*/ 1560771 h 1996549"/>
              <a:gd name="connsiteX1034" fmla="*/ 619641 w 1998270"/>
              <a:gd name="connsiteY1034" fmla="*/ 1555142 h 1996549"/>
              <a:gd name="connsiteX1035" fmla="*/ 681042 w 1998270"/>
              <a:gd name="connsiteY1035" fmla="*/ 1554630 h 1996549"/>
              <a:gd name="connsiteX1036" fmla="*/ 687183 w 1998270"/>
              <a:gd name="connsiteY1036" fmla="*/ 1560771 h 1996549"/>
              <a:gd name="connsiteX1037" fmla="*/ 681042 w 1998270"/>
              <a:gd name="connsiteY1037" fmla="*/ 1566911 h 1996549"/>
              <a:gd name="connsiteX1038" fmla="*/ 674903 w 1998270"/>
              <a:gd name="connsiteY1038" fmla="*/ 1560771 h 1996549"/>
              <a:gd name="connsiteX1039" fmla="*/ 681042 w 1998270"/>
              <a:gd name="connsiteY1039" fmla="*/ 1554630 h 1996549"/>
              <a:gd name="connsiteX1040" fmla="*/ 743126 w 1998270"/>
              <a:gd name="connsiteY1040" fmla="*/ 1554119 h 1996549"/>
              <a:gd name="connsiteX1041" fmla="*/ 743467 w 1998270"/>
              <a:gd name="connsiteY1041" fmla="*/ 1554119 h 1996549"/>
              <a:gd name="connsiteX1042" fmla="*/ 749778 w 1998270"/>
              <a:gd name="connsiteY1042" fmla="*/ 1560771 h 1996549"/>
              <a:gd name="connsiteX1043" fmla="*/ 743126 w 1998270"/>
              <a:gd name="connsiteY1043" fmla="*/ 1567423 h 1996549"/>
              <a:gd name="connsiteX1044" fmla="*/ 736474 w 1998270"/>
              <a:gd name="connsiteY1044" fmla="*/ 1560771 h 1996549"/>
              <a:gd name="connsiteX1045" fmla="*/ 743126 w 1998270"/>
              <a:gd name="connsiteY1045" fmla="*/ 1554119 h 1996549"/>
              <a:gd name="connsiteX1046" fmla="*/ 803845 w 1998270"/>
              <a:gd name="connsiteY1046" fmla="*/ 1553607 h 1996549"/>
              <a:gd name="connsiteX1047" fmla="*/ 811008 w 1998270"/>
              <a:gd name="connsiteY1047" fmla="*/ 1560771 h 1996549"/>
              <a:gd name="connsiteX1048" fmla="*/ 803845 w 1998270"/>
              <a:gd name="connsiteY1048" fmla="*/ 1567934 h 1996549"/>
              <a:gd name="connsiteX1049" fmla="*/ 796682 w 1998270"/>
              <a:gd name="connsiteY1049" fmla="*/ 1560771 h 1996549"/>
              <a:gd name="connsiteX1050" fmla="*/ 803845 w 1998270"/>
              <a:gd name="connsiteY1050" fmla="*/ 1553607 h 1996549"/>
              <a:gd name="connsiteX1051" fmla="*/ 865246 w 1998270"/>
              <a:gd name="connsiteY1051" fmla="*/ 1553266 h 1996549"/>
              <a:gd name="connsiteX1052" fmla="*/ 865587 w 1998270"/>
              <a:gd name="connsiteY1052" fmla="*/ 1553266 h 1996549"/>
              <a:gd name="connsiteX1053" fmla="*/ 872751 w 1998270"/>
              <a:gd name="connsiteY1053" fmla="*/ 1560771 h 1996549"/>
              <a:gd name="connsiteX1054" fmla="*/ 865246 w 1998270"/>
              <a:gd name="connsiteY1054" fmla="*/ 1568275 h 1996549"/>
              <a:gd name="connsiteX1055" fmla="*/ 857742 w 1998270"/>
              <a:gd name="connsiteY1055" fmla="*/ 1560771 h 1996549"/>
              <a:gd name="connsiteX1056" fmla="*/ 865246 w 1998270"/>
              <a:gd name="connsiteY1056" fmla="*/ 1553266 h 1996549"/>
              <a:gd name="connsiteX1057" fmla="*/ 926648 w 1998270"/>
              <a:gd name="connsiteY1057" fmla="*/ 1552754 h 1996549"/>
              <a:gd name="connsiteX1058" fmla="*/ 934664 w 1998270"/>
              <a:gd name="connsiteY1058" fmla="*/ 1560771 h 1996549"/>
              <a:gd name="connsiteX1059" fmla="*/ 926648 w 1998270"/>
              <a:gd name="connsiteY1059" fmla="*/ 1568787 h 1996549"/>
              <a:gd name="connsiteX1060" fmla="*/ 918632 w 1998270"/>
              <a:gd name="connsiteY1060" fmla="*/ 1560771 h 1996549"/>
              <a:gd name="connsiteX1061" fmla="*/ 926648 w 1998270"/>
              <a:gd name="connsiteY1061" fmla="*/ 1552754 h 1996549"/>
              <a:gd name="connsiteX1062" fmla="*/ 988049 w 1998270"/>
              <a:gd name="connsiteY1062" fmla="*/ 1552242 h 1996549"/>
              <a:gd name="connsiteX1063" fmla="*/ 996576 w 1998270"/>
              <a:gd name="connsiteY1063" fmla="*/ 1560770 h 1996549"/>
              <a:gd name="connsiteX1064" fmla="*/ 988049 w 1998270"/>
              <a:gd name="connsiteY1064" fmla="*/ 1569298 h 1996549"/>
              <a:gd name="connsiteX1065" fmla="*/ 979521 w 1998270"/>
              <a:gd name="connsiteY1065" fmla="*/ 1560770 h 1996549"/>
              <a:gd name="connsiteX1066" fmla="*/ 988049 w 1998270"/>
              <a:gd name="connsiteY1066" fmla="*/ 1552242 h 1996549"/>
              <a:gd name="connsiteX1067" fmla="*/ 1049816 w 1998270"/>
              <a:gd name="connsiteY1067" fmla="*/ 1551767 h 1996549"/>
              <a:gd name="connsiteX1068" fmla="*/ 1058685 w 1998270"/>
              <a:gd name="connsiteY1068" fmla="*/ 1560636 h 1996549"/>
              <a:gd name="connsiteX1069" fmla="*/ 1049816 w 1998270"/>
              <a:gd name="connsiteY1069" fmla="*/ 1569505 h 1996549"/>
              <a:gd name="connsiteX1070" fmla="*/ 1040947 w 1998270"/>
              <a:gd name="connsiteY1070" fmla="*/ 1560636 h 1996549"/>
              <a:gd name="connsiteX1071" fmla="*/ 1049816 w 1998270"/>
              <a:gd name="connsiteY1071" fmla="*/ 1551767 h 1996549"/>
              <a:gd name="connsiteX1072" fmla="*/ 1110851 w 1998270"/>
              <a:gd name="connsiteY1072" fmla="*/ 1551560 h 1996549"/>
              <a:gd name="connsiteX1073" fmla="*/ 1120061 w 1998270"/>
              <a:gd name="connsiteY1073" fmla="*/ 1560771 h 1996549"/>
              <a:gd name="connsiteX1074" fmla="*/ 1110851 w 1998270"/>
              <a:gd name="connsiteY1074" fmla="*/ 1569981 h 1996549"/>
              <a:gd name="connsiteX1075" fmla="*/ 1101641 w 1998270"/>
              <a:gd name="connsiteY1075" fmla="*/ 1560771 h 1996549"/>
              <a:gd name="connsiteX1076" fmla="*/ 1110851 w 1998270"/>
              <a:gd name="connsiteY1076" fmla="*/ 1551560 h 1996549"/>
              <a:gd name="connsiteX1077" fmla="*/ 1172253 w 1998270"/>
              <a:gd name="connsiteY1077" fmla="*/ 1551049 h 1996549"/>
              <a:gd name="connsiteX1078" fmla="*/ 1172593 w 1998270"/>
              <a:gd name="connsiteY1078" fmla="*/ 1551049 h 1996549"/>
              <a:gd name="connsiteX1079" fmla="*/ 1181975 w 1998270"/>
              <a:gd name="connsiteY1079" fmla="*/ 1560771 h 1996549"/>
              <a:gd name="connsiteX1080" fmla="*/ 1172253 w 1998270"/>
              <a:gd name="connsiteY1080" fmla="*/ 1570492 h 1996549"/>
              <a:gd name="connsiteX1081" fmla="*/ 1162531 w 1998270"/>
              <a:gd name="connsiteY1081" fmla="*/ 1560771 h 1996549"/>
              <a:gd name="connsiteX1082" fmla="*/ 1172253 w 1998270"/>
              <a:gd name="connsiteY1082" fmla="*/ 1551049 h 1996549"/>
              <a:gd name="connsiteX1083" fmla="*/ 1233653 w 1998270"/>
              <a:gd name="connsiteY1083" fmla="*/ 1550708 h 1996549"/>
              <a:gd name="connsiteX1084" fmla="*/ 1233994 w 1998270"/>
              <a:gd name="connsiteY1084" fmla="*/ 1550708 h 1996549"/>
              <a:gd name="connsiteX1085" fmla="*/ 1243716 w 1998270"/>
              <a:gd name="connsiteY1085" fmla="*/ 1560771 h 1996549"/>
              <a:gd name="connsiteX1086" fmla="*/ 1233653 w 1998270"/>
              <a:gd name="connsiteY1086" fmla="*/ 1570834 h 1996549"/>
              <a:gd name="connsiteX1087" fmla="*/ 1223591 w 1998270"/>
              <a:gd name="connsiteY1087" fmla="*/ 1560771 h 1996549"/>
              <a:gd name="connsiteX1088" fmla="*/ 1233653 w 1998270"/>
              <a:gd name="connsiteY1088" fmla="*/ 1550708 h 1996549"/>
              <a:gd name="connsiteX1089" fmla="*/ 1971151 w 1998270"/>
              <a:gd name="connsiteY1089" fmla="*/ 1550537 h 1996549"/>
              <a:gd name="connsiteX1090" fmla="*/ 1981385 w 1998270"/>
              <a:gd name="connsiteY1090" fmla="*/ 1560771 h 1996549"/>
              <a:gd name="connsiteX1091" fmla="*/ 1971151 w 1998270"/>
              <a:gd name="connsiteY1091" fmla="*/ 1571004 h 1996549"/>
              <a:gd name="connsiteX1092" fmla="*/ 1960918 w 1998270"/>
              <a:gd name="connsiteY1092" fmla="*/ 1560771 h 1996549"/>
              <a:gd name="connsiteX1093" fmla="*/ 1971151 w 1998270"/>
              <a:gd name="connsiteY1093" fmla="*/ 1550537 h 1996549"/>
              <a:gd name="connsiteX1094" fmla="*/ 1295055 w 1998270"/>
              <a:gd name="connsiteY1094" fmla="*/ 1550537 h 1996549"/>
              <a:gd name="connsiteX1095" fmla="*/ 1305288 w 1998270"/>
              <a:gd name="connsiteY1095" fmla="*/ 1560771 h 1996549"/>
              <a:gd name="connsiteX1096" fmla="*/ 1295055 w 1998270"/>
              <a:gd name="connsiteY1096" fmla="*/ 1571004 h 1996549"/>
              <a:gd name="connsiteX1097" fmla="*/ 1284822 w 1998270"/>
              <a:gd name="connsiteY1097" fmla="*/ 1560771 h 1996549"/>
              <a:gd name="connsiteX1098" fmla="*/ 1295055 w 1998270"/>
              <a:gd name="connsiteY1098" fmla="*/ 1550537 h 1996549"/>
              <a:gd name="connsiteX1099" fmla="*/ 1357138 w 1998270"/>
              <a:gd name="connsiteY1099" fmla="*/ 1550196 h 1996549"/>
              <a:gd name="connsiteX1100" fmla="*/ 1367713 w 1998270"/>
              <a:gd name="connsiteY1100" fmla="*/ 1560771 h 1996549"/>
              <a:gd name="connsiteX1101" fmla="*/ 1357138 w 1998270"/>
              <a:gd name="connsiteY1101" fmla="*/ 1571346 h 1996549"/>
              <a:gd name="connsiteX1102" fmla="*/ 1346564 w 1998270"/>
              <a:gd name="connsiteY1102" fmla="*/ 1560771 h 1996549"/>
              <a:gd name="connsiteX1103" fmla="*/ 1357138 w 1998270"/>
              <a:gd name="connsiteY1103" fmla="*/ 1550196 h 1996549"/>
              <a:gd name="connsiteX1104" fmla="*/ 1417857 w 1998270"/>
              <a:gd name="connsiteY1104" fmla="*/ 1549855 h 1996549"/>
              <a:gd name="connsiteX1105" fmla="*/ 1418198 w 1998270"/>
              <a:gd name="connsiteY1105" fmla="*/ 1549855 h 1996549"/>
              <a:gd name="connsiteX1106" fmla="*/ 1428773 w 1998270"/>
              <a:gd name="connsiteY1106" fmla="*/ 1560770 h 1996549"/>
              <a:gd name="connsiteX1107" fmla="*/ 1417857 w 1998270"/>
              <a:gd name="connsiteY1107" fmla="*/ 1571686 h 1996549"/>
              <a:gd name="connsiteX1108" fmla="*/ 1406942 w 1998270"/>
              <a:gd name="connsiteY1108" fmla="*/ 1560770 h 1996549"/>
              <a:gd name="connsiteX1109" fmla="*/ 1417857 w 1998270"/>
              <a:gd name="connsiteY1109" fmla="*/ 1549855 h 1996549"/>
              <a:gd name="connsiteX1110" fmla="*/ 1479259 w 1998270"/>
              <a:gd name="connsiteY1110" fmla="*/ 1549684 h 1996549"/>
              <a:gd name="connsiteX1111" fmla="*/ 1490345 w 1998270"/>
              <a:gd name="connsiteY1111" fmla="*/ 1560771 h 1996549"/>
              <a:gd name="connsiteX1112" fmla="*/ 1479259 w 1998270"/>
              <a:gd name="connsiteY1112" fmla="*/ 1571857 h 1996549"/>
              <a:gd name="connsiteX1113" fmla="*/ 1468173 w 1998270"/>
              <a:gd name="connsiteY1113" fmla="*/ 1560771 h 1996549"/>
              <a:gd name="connsiteX1114" fmla="*/ 1479259 w 1998270"/>
              <a:gd name="connsiteY1114" fmla="*/ 1549684 h 1996549"/>
              <a:gd name="connsiteX1115" fmla="*/ 1540661 w 1998270"/>
              <a:gd name="connsiteY1115" fmla="*/ 1549514 h 1996549"/>
              <a:gd name="connsiteX1116" fmla="*/ 1541001 w 1998270"/>
              <a:gd name="connsiteY1116" fmla="*/ 1549514 h 1996549"/>
              <a:gd name="connsiteX1117" fmla="*/ 1551917 w 1998270"/>
              <a:gd name="connsiteY1117" fmla="*/ 1560771 h 1996549"/>
              <a:gd name="connsiteX1118" fmla="*/ 1540661 w 1998270"/>
              <a:gd name="connsiteY1118" fmla="*/ 1572028 h 1996549"/>
              <a:gd name="connsiteX1119" fmla="*/ 1529404 w 1998270"/>
              <a:gd name="connsiteY1119" fmla="*/ 1560771 h 1996549"/>
              <a:gd name="connsiteX1120" fmla="*/ 1540661 w 1998270"/>
              <a:gd name="connsiteY1120" fmla="*/ 1549514 h 1996549"/>
              <a:gd name="connsiteX1121" fmla="*/ 1602061 w 1998270"/>
              <a:gd name="connsiteY1121" fmla="*/ 1549343 h 1996549"/>
              <a:gd name="connsiteX1122" fmla="*/ 1613488 w 1998270"/>
              <a:gd name="connsiteY1122" fmla="*/ 1560771 h 1996549"/>
              <a:gd name="connsiteX1123" fmla="*/ 1602061 w 1998270"/>
              <a:gd name="connsiteY1123" fmla="*/ 1572198 h 1996549"/>
              <a:gd name="connsiteX1124" fmla="*/ 1590634 w 1998270"/>
              <a:gd name="connsiteY1124" fmla="*/ 1560771 h 1996549"/>
              <a:gd name="connsiteX1125" fmla="*/ 1602061 w 1998270"/>
              <a:gd name="connsiteY1125" fmla="*/ 1549343 h 1996549"/>
              <a:gd name="connsiteX1126" fmla="*/ 1664144 w 1998270"/>
              <a:gd name="connsiteY1126" fmla="*/ 1549173 h 1996549"/>
              <a:gd name="connsiteX1127" fmla="*/ 1664485 w 1998270"/>
              <a:gd name="connsiteY1127" fmla="*/ 1549173 h 1996549"/>
              <a:gd name="connsiteX1128" fmla="*/ 1675742 w 1998270"/>
              <a:gd name="connsiteY1128" fmla="*/ 1560771 h 1996549"/>
              <a:gd name="connsiteX1129" fmla="*/ 1664144 w 1998270"/>
              <a:gd name="connsiteY1129" fmla="*/ 1572369 h 1996549"/>
              <a:gd name="connsiteX1130" fmla="*/ 1652547 w 1998270"/>
              <a:gd name="connsiteY1130" fmla="*/ 1560771 h 1996549"/>
              <a:gd name="connsiteX1131" fmla="*/ 1664144 w 1998270"/>
              <a:gd name="connsiteY1131" fmla="*/ 1549173 h 1996549"/>
              <a:gd name="connsiteX1132" fmla="*/ 1786265 w 1998270"/>
              <a:gd name="connsiteY1132" fmla="*/ 1549002 h 1996549"/>
              <a:gd name="connsiteX1133" fmla="*/ 1798034 w 1998270"/>
              <a:gd name="connsiteY1133" fmla="*/ 1560771 h 1996549"/>
              <a:gd name="connsiteX1134" fmla="*/ 1786265 w 1998270"/>
              <a:gd name="connsiteY1134" fmla="*/ 1572540 h 1996549"/>
              <a:gd name="connsiteX1135" fmla="*/ 1774497 w 1998270"/>
              <a:gd name="connsiteY1135" fmla="*/ 1560771 h 1996549"/>
              <a:gd name="connsiteX1136" fmla="*/ 1786265 w 1998270"/>
              <a:gd name="connsiteY1136" fmla="*/ 1549002 h 1996549"/>
              <a:gd name="connsiteX1137" fmla="*/ 1724864 w 1998270"/>
              <a:gd name="connsiteY1137" fmla="*/ 1549002 h 1996549"/>
              <a:gd name="connsiteX1138" fmla="*/ 1736633 w 1998270"/>
              <a:gd name="connsiteY1138" fmla="*/ 1560771 h 1996549"/>
              <a:gd name="connsiteX1139" fmla="*/ 1724864 w 1998270"/>
              <a:gd name="connsiteY1139" fmla="*/ 1572540 h 1996549"/>
              <a:gd name="connsiteX1140" fmla="*/ 1713096 w 1998270"/>
              <a:gd name="connsiteY1140" fmla="*/ 1560771 h 1996549"/>
              <a:gd name="connsiteX1141" fmla="*/ 1724864 w 1998270"/>
              <a:gd name="connsiteY1141" fmla="*/ 1549002 h 1996549"/>
              <a:gd name="connsiteX1142" fmla="*/ 1909067 w 1998270"/>
              <a:gd name="connsiteY1142" fmla="*/ 1548831 h 1996549"/>
              <a:gd name="connsiteX1143" fmla="*/ 1921007 w 1998270"/>
              <a:gd name="connsiteY1143" fmla="*/ 1560771 h 1996549"/>
              <a:gd name="connsiteX1144" fmla="*/ 1909067 w 1998270"/>
              <a:gd name="connsiteY1144" fmla="*/ 1572710 h 1996549"/>
              <a:gd name="connsiteX1145" fmla="*/ 1897129 w 1998270"/>
              <a:gd name="connsiteY1145" fmla="*/ 1560771 h 1996549"/>
              <a:gd name="connsiteX1146" fmla="*/ 1909067 w 1998270"/>
              <a:gd name="connsiteY1146" fmla="*/ 1548831 h 1996549"/>
              <a:gd name="connsiteX1147" fmla="*/ 1847667 w 1998270"/>
              <a:gd name="connsiteY1147" fmla="*/ 1548831 h 1996549"/>
              <a:gd name="connsiteX1148" fmla="*/ 1859606 w 1998270"/>
              <a:gd name="connsiteY1148" fmla="*/ 1560771 h 1996549"/>
              <a:gd name="connsiteX1149" fmla="*/ 1847667 w 1998270"/>
              <a:gd name="connsiteY1149" fmla="*/ 1572710 h 1996549"/>
              <a:gd name="connsiteX1150" fmla="*/ 1835728 w 1998270"/>
              <a:gd name="connsiteY1150" fmla="*/ 1560771 h 1996549"/>
              <a:gd name="connsiteX1151" fmla="*/ 1847667 w 1998270"/>
              <a:gd name="connsiteY1151" fmla="*/ 1548831 h 1996549"/>
              <a:gd name="connsiteX1152" fmla="*/ 128431 w 1998270"/>
              <a:gd name="connsiteY1152" fmla="*/ 1498005 h 1996549"/>
              <a:gd name="connsiteX1153" fmla="*/ 128806 w 1998270"/>
              <a:gd name="connsiteY1153" fmla="*/ 1498005 h 1996549"/>
              <a:gd name="connsiteX1154" fmla="*/ 129796 w 1998270"/>
              <a:gd name="connsiteY1154" fmla="*/ 1499370 h 1996549"/>
              <a:gd name="connsiteX1155" fmla="*/ 128431 w 1998270"/>
              <a:gd name="connsiteY1155" fmla="*/ 1500734 h 1996549"/>
              <a:gd name="connsiteX1156" fmla="*/ 127067 w 1998270"/>
              <a:gd name="connsiteY1156" fmla="*/ 1499370 h 1996549"/>
              <a:gd name="connsiteX1157" fmla="*/ 128431 w 1998270"/>
              <a:gd name="connsiteY1157" fmla="*/ 1498005 h 1996549"/>
              <a:gd name="connsiteX1158" fmla="*/ 189832 w 1998270"/>
              <a:gd name="connsiteY1158" fmla="*/ 1497322 h 1996549"/>
              <a:gd name="connsiteX1159" fmla="*/ 191879 w 1998270"/>
              <a:gd name="connsiteY1159" fmla="*/ 1499369 h 1996549"/>
              <a:gd name="connsiteX1160" fmla="*/ 189832 w 1998270"/>
              <a:gd name="connsiteY1160" fmla="*/ 1501416 h 1996549"/>
              <a:gd name="connsiteX1161" fmla="*/ 187786 w 1998270"/>
              <a:gd name="connsiteY1161" fmla="*/ 1499369 h 1996549"/>
              <a:gd name="connsiteX1162" fmla="*/ 189832 w 1998270"/>
              <a:gd name="connsiteY1162" fmla="*/ 1497322 h 1996549"/>
              <a:gd name="connsiteX1163" fmla="*/ 251234 w 1998270"/>
              <a:gd name="connsiteY1163" fmla="*/ 1496640 h 1996549"/>
              <a:gd name="connsiteX1164" fmla="*/ 253963 w 1998270"/>
              <a:gd name="connsiteY1164" fmla="*/ 1499369 h 1996549"/>
              <a:gd name="connsiteX1165" fmla="*/ 251234 w 1998270"/>
              <a:gd name="connsiteY1165" fmla="*/ 1502098 h 1996549"/>
              <a:gd name="connsiteX1166" fmla="*/ 248505 w 1998270"/>
              <a:gd name="connsiteY1166" fmla="*/ 1499369 h 1996549"/>
              <a:gd name="connsiteX1167" fmla="*/ 251234 w 1998270"/>
              <a:gd name="connsiteY1167" fmla="*/ 1496640 h 1996549"/>
              <a:gd name="connsiteX1168" fmla="*/ 312635 w 1998270"/>
              <a:gd name="connsiteY1168" fmla="*/ 1496129 h 1996549"/>
              <a:gd name="connsiteX1169" fmla="*/ 312993 w 1998270"/>
              <a:gd name="connsiteY1169" fmla="*/ 1496129 h 1996549"/>
              <a:gd name="connsiteX1170" fmla="*/ 315876 w 1998270"/>
              <a:gd name="connsiteY1170" fmla="*/ 1499369 h 1996549"/>
              <a:gd name="connsiteX1171" fmla="*/ 312635 w 1998270"/>
              <a:gd name="connsiteY1171" fmla="*/ 1502610 h 1996549"/>
              <a:gd name="connsiteX1172" fmla="*/ 309395 w 1998270"/>
              <a:gd name="connsiteY1172" fmla="*/ 1499369 h 1996549"/>
              <a:gd name="connsiteX1173" fmla="*/ 312635 w 1998270"/>
              <a:gd name="connsiteY1173" fmla="*/ 1496129 h 1996549"/>
              <a:gd name="connsiteX1174" fmla="*/ 374036 w 1998270"/>
              <a:gd name="connsiteY1174" fmla="*/ 1495446 h 1996549"/>
              <a:gd name="connsiteX1175" fmla="*/ 377959 w 1998270"/>
              <a:gd name="connsiteY1175" fmla="*/ 1499369 h 1996549"/>
              <a:gd name="connsiteX1176" fmla="*/ 374036 w 1998270"/>
              <a:gd name="connsiteY1176" fmla="*/ 1503292 h 1996549"/>
              <a:gd name="connsiteX1177" fmla="*/ 370114 w 1998270"/>
              <a:gd name="connsiteY1177" fmla="*/ 1499369 h 1996549"/>
              <a:gd name="connsiteX1178" fmla="*/ 374036 w 1998270"/>
              <a:gd name="connsiteY1178" fmla="*/ 1495446 h 1996549"/>
              <a:gd name="connsiteX1179" fmla="*/ 436119 w 1998270"/>
              <a:gd name="connsiteY1179" fmla="*/ 1494935 h 1996549"/>
              <a:gd name="connsiteX1180" fmla="*/ 436460 w 1998270"/>
              <a:gd name="connsiteY1180" fmla="*/ 1494935 h 1996549"/>
              <a:gd name="connsiteX1181" fmla="*/ 440554 w 1998270"/>
              <a:gd name="connsiteY1181" fmla="*/ 1499370 h 1996549"/>
              <a:gd name="connsiteX1182" fmla="*/ 436119 w 1998270"/>
              <a:gd name="connsiteY1182" fmla="*/ 1503804 h 1996549"/>
              <a:gd name="connsiteX1183" fmla="*/ 431685 w 1998270"/>
              <a:gd name="connsiteY1183" fmla="*/ 1499370 h 1996549"/>
              <a:gd name="connsiteX1184" fmla="*/ 436119 w 1998270"/>
              <a:gd name="connsiteY1184" fmla="*/ 1494935 h 1996549"/>
              <a:gd name="connsiteX1185" fmla="*/ 496838 w 1998270"/>
              <a:gd name="connsiteY1185" fmla="*/ 1494253 h 1996549"/>
              <a:gd name="connsiteX1186" fmla="*/ 497179 w 1998270"/>
              <a:gd name="connsiteY1186" fmla="*/ 1494253 h 1996549"/>
              <a:gd name="connsiteX1187" fmla="*/ 501955 w 1998270"/>
              <a:gd name="connsiteY1187" fmla="*/ 1499370 h 1996549"/>
              <a:gd name="connsiteX1188" fmla="*/ 496838 w 1998270"/>
              <a:gd name="connsiteY1188" fmla="*/ 1504487 h 1996549"/>
              <a:gd name="connsiteX1189" fmla="*/ 491722 w 1998270"/>
              <a:gd name="connsiteY1189" fmla="*/ 1499370 h 1996549"/>
              <a:gd name="connsiteX1190" fmla="*/ 496838 w 1998270"/>
              <a:gd name="connsiteY1190" fmla="*/ 1494253 h 1996549"/>
              <a:gd name="connsiteX1191" fmla="*/ 558240 w 1998270"/>
              <a:gd name="connsiteY1191" fmla="*/ 1493741 h 1996549"/>
              <a:gd name="connsiteX1192" fmla="*/ 563869 w 1998270"/>
              <a:gd name="connsiteY1192" fmla="*/ 1499370 h 1996549"/>
              <a:gd name="connsiteX1193" fmla="*/ 558240 w 1998270"/>
              <a:gd name="connsiteY1193" fmla="*/ 1504998 h 1996549"/>
              <a:gd name="connsiteX1194" fmla="*/ 552612 w 1998270"/>
              <a:gd name="connsiteY1194" fmla="*/ 1499370 h 1996549"/>
              <a:gd name="connsiteX1195" fmla="*/ 558240 w 1998270"/>
              <a:gd name="connsiteY1195" fmla="*/ 1493741 h 1996549"/>
              <a:gd name="connsiteX1196" fmla="*/ 619641 w 1998270"/>
              <a:gd name="connsiteY1196" fmla="*/ 1493229 h 1996549"/>
              <a:gd name="connsiteX1197" fmla="*/ 625781 w 1998270"/>
              <a:gd name="connsiteY1197" fmla="*/ 1499370 h 1996549"/>
              <a:gd name="connsiteX1198" fmla="*/ 619641 w 1998270"/>
              <a:gd name="connsiteY1198" fmla="*/ 1505510 h 1996549"/>
              <a:gd name="connsiteX1199" fmla="*/ 613501 w 1998270"/>
              <a:gd name="connsiteY1199" fmla="*/ 1499370 h 1996549"/>
              <a:gd name="connsiteX1200" fmla="*/ 619641 w 1998270"/>
              <a:gd name="connsiteY1200" fmla="*/ 1493229 h 1996549"/>
              <a:gd name="connsiteX1201" fmla="*/ 681042 w 1998270"/>
              <a:gd name="connsiteY1201" fmla="*/ 1492718 h 1996549"/>
              <a:gd name="connsiteX1202" fmla="*/ 681384 w 1998270"/>
              <a:gd name="connsiteY1202" fmla="*/ 1492718 h 1996549"/>
              <a:gd name="connsiteX1203" fmla="*/ 687694 w 1998270"/>
              <a:gd name="connsiteY1203" fmla="*/ 1499370 h 1996549"/>
              <a:gd name="connsiteX1204" fmla="*/ 681042 w 1998270"/>
              <a:gd name="connsiteY1204" fmla="*/ 1506022 h 1996549"/>
              <a:gd name="connsiteX1205" fmla="*/ 674391 w 1998270"/>
              <a:gd name="connsiteY1205" fmla="*/ 1499370 h 1996549"/>
              <a:gd name="connsiteX1206" fmla="*/ 681042 w 1998270"/>
              <a:gd name="connsiteY1206" fmla="*/ 1492718 h 1996549"/>
              <a:gd name="connsiteX1207" fmla="*/ 743126 w 1998270"/>
              <a:gd name="connsiteY1207" fmla="*/ 1492206 h 1996549"/>
              <a:gd name="connsiteX1208" fmla="*/ 750290 w 1998270"/>
              <a:gd name="connsiteY1208" fmla="*/ 1499370 h 1996549"/>
              <a:gd name="connsiteX1209" fmla="*/ 743126 w 1998270"/>
              <a:gd name="connsiteY1209" fmla="*/ 1506533 h 1996549"/>
              <a:gd name="connsiteX1210" fmla="*/ 735963 w 1998270"/>
              <a:gd name="connsiteY1210" fmla="*/ 1499370 h 1996549"/>
              <a:gd name="connsiteX1211" fmla="*/ 743126 w 1998270"/>
              <a:gd name="connsiteY1211" fmla="*/ 1492206 h 1996549"/>
              <a:gd name="connsiteX1212" fmla="*/ 865247 w 1998270"/>
              <a:gd name="connsiteY1212" fmla="*/ 1491354 h 1996549"/>
              <a:gd name="connsiteX1213" fmla="*/ 865588 w 1998270"/>
              <a:gd name="connsiteY1213" fmla="*/ 1491354 h 1996549"/>
              <a:gd name="connsiteX1214" fmla="*/ 873434 w 1998270"/>
              <a:gd name="connsiteY1214" fmla="*/ 1499541 h 1996549"/>
              <a:gd name="connsiteX1215" fmla="*/ 865247 w 1998270"/>
              <a:gd name="connsiteY1215" fmla="*/ 1507727 h 1996549"/>
              <a:gd name="connsiteX1216" fmla="*/ 857060 w 1998270"/>
              <a:gd name="connsiteY1216" fmla="*/ 1499541 h 1996549"/>
              <a:gd name="connsiteX1217" fmla="*/ 865247 w 1998270"/>
              <a:gd name="connsiteY1217" fmla="*/ 1491354 h 1996549"/>
              <a:gd name="connsiteX1218" fmla="*/ 926647 w 1998270"/>
              <a:gd name="connsiteY1218" fmla="*/ 1491353 h 1996549"/>
              <a:gd name="connsiteX1219" fmla="*/ 935345 w 1998270"/>
              <a:gd name="connsiteY1219" fmla="*/ 1500052 h 1996549"/>
              <a:gd name="connsiteX1220" fmla="*/ 926647 w 1998270"/>
              <a:gd name="connsiteY1220" fmla="*/ 1508750 h 1996549"/>
              <a:gd name="connsiteX1221" fmla="*/ 917949 w 1998270"/>
              <a:gd name="connsiteY1221" fmla="*/ 1500052 h 1996549"/>
              <a:gd name="connsiteX1222" fmla="*/ 926647 w 1998270"/>
              <a:gd name="connsiteY1222" fmla="*/ 1491353 h 1996549"/>
              <a:gd name="connsiteX1223" fmla="*/ 803845 w 1998270"/>
              <a:gd name="connsiteY1223" fmla="*/ 1491353 h 1996549"/>
              <a:gd name="connsiteX1224" fmla="*/ 811520 w 1998270"/>
              <a:gd name="connsiteY1224" fmla="*/ 1499029 h 1996549"/>
              <a:gd name="connsiteX1225" fmla="*/ 803845 w 1998270"/>
              <a:gd name="connsiteY1225" fmla="*/ 1506704 h 1996549"/>
              <a:gd name="connsiteX1226" fmla="*/ 796170 w 1998270"/>
              <a:gd name="connsiteY1226" fmla="*/ 1499029 h 1996549"/>
              <a:gd name="connsiteX1227" fmla="*/ 803845 w 1998270"/>
              <a:gd name="connsiteY1227" fmla="*/ 1491353 h 1996549"/>
              <a:gd name="connsiteX1228" fmla="*/ 988048 w 1998270"/>
              <a:gd name="connsiteY1228" fmla="*/ 1490159 h 1996549"/>
              <a:gd name="connsiteX1229" fmla="*/ 997259 w 1998270"/>
              <a:gd name="connsiteY1229" fmla="*/ 1499370 h 1996549"/>
              <a:gd name="connsiteX1230" fmla="*/ 988048 w 1998270"/>
              <a:gd name="connsiteY1230" fmla="*/ 1508580 h 1996549"/>
              <a:gd name="connsiteX1231" fmla="*/ 978839 w 1998270"/>
              <a:gd name="connsiteY1231" fmla="*/ 1499370 h 1996549"/>
              <a:gd name="connsiteX1232" fmla="*/ 988048 w 1998270"/>
              <a:gd name="connsiteY1232" fmla="*/ 1490159 h 1996549"/>
              <a:gd name="connsiteX1233" fmla="*/ 1050132 w 1998270"/>
              <a:gd name="connsiteY1233" fmla="*/ 1489818 h 1996549"/>
              <a:gd name="connsiteX1234" fmla="*/ 1059683 w 1998270"/>
              <a:gd name="connsiteY1234" fmla="*/ 1498858 h 1996549"/>
              <a:gd name="connsiteX1235" fmla="*/ 1050132 w 1998270"/>
              <a:gd name="connsiteY1235" fmla="*/ 1508409 h 1996549"/>
              <a:gd name="connsiteX1236" fmla="*/ 1040581 w 1998270"/>
              <a:gd name="connsiteY1236" fmla="*/ 1499370 h 1996549"/>
              <a:gd name="connsiteX1237" fmla="*/ 1050132 w 1998270"/>
              <a:gd name="connsiteY1237" fmla="*/ 1489818 h 1996549"/>
              <a:gd name="connsiteX1238" fmla="*/ 1110851 w 1998270"/>
              <a:gd name="connsiteY1238" fmla="*/ 1489307 h 1996549"/>
              <a:gd name="connsiteX1239" fmla="*/ 1111192 w 1998270"/>
              <a:gd name="connsiteY1239" fmla="*/ 1489307 h 1996549"/>
              <a:gd name="connsiteX1240" fmla="*/ 1120914 w 1998270"/>
              <a:gd name="connsiteY1240" fmla="*/ 1499370 h 1996549"/>
              <a:gd name="connsiteX1241" fmla="*/ 1110851 w 1998270"/>
              <a:gd name="connsiteY1241" fmla="*/ 1509433 h 1996549"/>
              <a:gd name="connsiteX1242" fmla="*/ 1100789 w 1998270"/>
              <a:gd name="connsiteY1242" fmla="*/ 1499370 h 1996549"/>
              <a:gd name="connsiteX1243" fmla="*/ 1110851 w 1998270"/>
              <a:gd name="connsiteY1243" fmla="*/ 1489307 h 1996549"/>
              <a:gd name="connsiteX1244" fmla="*/ 1172253 w 1998270"/>
              <a:gd name="connsiteY1244" fmla="*/ 1488965 h 1996549"/>
              <a:gd name="connsiteX1245" fmla="*/ 1182657 w 1998270"/>
              <a:gd name="connsiteY1245" fmla="*/ 1499370 h 1996549"/>
              <a:gd name="connsiteX1246" fmla="*/ 1172253 w 1998270"/>
              <a:gd name="connsiteY1246" fmla="*/ 1509774 h 1996549"/>
              <a:gd name="connsiteX1247" fmla="*/ 1161849 w 1998270"/>
              <a:gd name="connsiteY1247" fmla="*/ 1499370 h 1996549"/>
              <a:gd name="connsiteX1248" fmla="*/ 1172253 w 1998270"/>
              <a:gd name="connsiteY1248" fmla="*/ 1488965 h 1996549"/>
              <a:gd name="connsiteX1249" fmla="*/ 1234020 w 1998270"/>
              <a:gd name="connsiteY1249" fmla="*/ 1488490 h 1996549"/>
              <a:gd name="connsiteX1250" fmla="*/ 1244765 w 1998270"/>
              <a:gd name="connsiteY1250" fmla="*/ 1499235 h 1996549"/>
              <a:gd name="connsiteX1251" fmla="*/ 1234020 w 1998270"/>
              <a:gd name="connsiteY1251" fmla="*/ 1509980 h 1996549"/>
              <a:gd name="connsiteX1252" fmla="*/ 1223275 w 1998270"/>
              <a:gd name="connsiteY1252" fmla="*/ 1499235 h 1996549"/>
              <a:gd name="connsiteX1253" fmla="*/ 1234020 w 1998270"/>
              <a:gd name="connsiteY1253" fmla="*/ 1488490 h 1996549"/>
              <a:gd name="connsiteX1254" fmla="*/ 1971151 w 1998270"/>
              <a:gd name="connsiteY1254" fmla="*/ 1488283 h 1996549"/>
              <a:gd name="connsiteX1255" fmla="*/ 1982237 w 1998270"/>
              <a:gd name="connsiteY1255" fmla="*/ 1499370 h 1996549"/>
              <a:gd name="connsiteX1256" fmla="*/ 1971151 w 1998270"/>
              <a:gd name="connsiteY1256" fmla="*/ 1510456 h 1996549"/>
              <a:gd name="connsiteX1257" fmla="*/ 1960065 w 1998270"/>
              <a:gd name="connsiteY1257" fmla="*/ 1499370 h 1996549"/>
              <a:gd name="connsiteX1258" fmla="*/ 1971151 w 1998270"/>
              <a:gd name="connsiteY1258" fmla="*/ 1488283 h 1996549"/>
              <a:gd name="connsiteX1259" fmla="*/ 1295055 w 1998270"/>
              <a:gd name="connsiteY1259" fmla="*/ 1488283 h 1996549"/>
              <a:gd name="connsiteX1260" fmla="*/ 1306142 w 1998270"/>
              <a:gd name="connsiteY1260" fmla="*/ 1499370 h 1996549"/>
              <a:gd name="connsiteX1261" fmla="*/ 1295055 w 1998270"/>
              <a:gd name="connsiteY1261" fmla="*/ 1510456 h 1996549"/>
              <a:gd name="connsiteX1262" fmla="*/ 1283969 w 1998270"/>
              <a:gd name="connsiteY1262" fmla="*/ 1499370 h 1996549"/>
              <a:gd name="connsiteX1263" fmla="*/ 1295055 w 1998270"/>
              <a:gd name="connsiteY1263" fmla="*/ 1488283 h 1996549"/>
              <a:gd name="connsiteX1264" fmla="*/ 1357138 w 1998270"/>
              <a:gd name="connsiteY1264" fmla="*/ 1487942 h 1996549"/>
              <a:gd name="connsiteX1265" fmla="*/ 1368566 w 1998270"/>
              <a:gd name="connsiteY1265" fmla="*/ 1499370 h 1996549"/>
              <a:gd name="connsiteX1266" fmla="*/ 1357138 w 1998270"/>
              <a:gd name="connsiteY1266" fmla="*/ 1510797 h 1996549"/>
              <a:gd name="connsiteX1267" fmla="*/ 1345711 w 1998270"/>
              <a:gd name="connsiteY1267" fmla="*/ 1499370 h 1996549"/>
              <a:gd name="connsiteX1268" fmla="*/ 1357138 w 1998270"/>
              <a:gd name="connsiteY1268" fmla="*/ 1487942 h 1996549"/>
              <a:gd name="connsiteX1269" fmla="*/ 1417857 w 1998270"/>
              <a:gd name="connsiteY1269" fmla="*/ 1487772 h 1996549"/>
              <a:gd name="connsiteX1270" fmla="*/ 1418198 w 1998270"/>
              <a:gd name="connsiteY1270" fmla="*/ 1487772 h 1996549"/>
              <a:gd name="connsiteX1271" fmla="*/ 1429455 w 1998270"/>
              <a:gd name="connsiteY1271" fmla="*/ 1499370 h 1996549"/>
              <a:gd name="connsiteX1272" fmla="*/ 1417857 w 1998270"/>
              <a:gd name="connsiteY1272" fmla="*/ 1510968 h 1996549"/>
              <a:gd name="connsiteX1273" fmla="*/ 1406260 w 1998270"/>
              <a:gd name="connsiteY1273" fmla="*/ 1499370 h 1996549"/>
              <a:gd name="connsiteX1274" fmla="*/ 1417857 w 1998270"/>
              <a:gd name="connsiteY1274" fmla="*/ 1487772 h 1996549"/>
              <a:gd name="connsiteX1275" fmla="*/ 1479259 w 1998270"/>
              <a:gd name="connsiteY1275" fmla="*/ 1487430 h 1996549"/>
              <a:gd name="connsiteX1276" fmla="*/ 1491198 w 1998270"/>
              <a:gd name="connsiteY1276" fmla="*/ 1499370 h 1996549"/>
              <a:gd name="connsiteX1277" fmla="*/ 1479259 w 1998270"/>
              <a:gd name="connsiteY1277" fmla="*/ 1511309 h 1996549"/>
              <a:gd name="connsiteX1278" fmla="*/ 1467320 w 1998270"/>
              <a:gd name="connsiteY1278" fmla="*/ 1499370 h 1996549"/>
              <a:gd name="connsiteX1279" fmla="*/ 1479259 w 1998270"/>
              <a:gd name="connsiteY1279" fmla="*/ 1487430 h 1996549"/>
              <a:gd name="connsiteX1280" fmla="*/ 1540661 w 1998270"/>
              <a:gd name="connsiteY1280" fmla="*/ 1487259 h 1996549"/>
              <a:gd name="connsiteX1281" fmla="*/ 1552770 w 1998270"/>
              <a:gd name="connsiteY1281" fmla="*/ 1499369 h 1996549"/>
              <a:gd name="connsiteX1282" fmla="*/ 1540661 w 1998270"/>
              <a:gd name="connsiteY1282" fmla="*/ 1511479 h 1996549"/>
              <a:gd name="connsiteX1283" fmla="*/ 1528551 w 1998270"/>
              <a:gd name="connsiteY1283" fmla="*/ 1499369 h 1996549"/>
              <a:gd name="connsiteX1284" fmla="*/ 1540661 w 1998270"/>
              <a:gd name="connsiteY1284" fmla="*/ 1487259 h 1996549"/>
              <a:gd name="connsiteX1285" fmla="*/ 1602061 w 1998270"/>
              <a:gd name="connsiteY1285" fmla="*/ 1487089 h 1996549"/>
              <a:gd name="connsiteX1286" fmla="*/ 1614342 w 1998270"/>
              <a:gd name="connsiteY1286" fmla="*/ 1499370 h 1996549"/>
              <a:gd name="connsiteX1287" fmla="*/ 1602061 w 1998270"/>
              <a:gd name="connsiteY1287" fmla="*/ 1511650 h 1996549"/>
              <a:gd name="connsiteX1288" fmla="*/ 1589782 w 1998270"/>
              <a:gd name="connsiteY1288" fmla="*/ 1499370 h 1996549"/>
              <a:gd name="connsiteX1289" fmla="*/ 1602061 w 1998270"/>
              <a:gd name="connsiteY1289" fmla="*/ 1487089 h 1996549"/>
              <a:gd name="connsiteX1290" fmla="*/ 1664145 w 1998270"/>
              <a:gd name="connsiteY1290" fmla="*/ 1486919 h 1996549"/>
              <a:gd name="connsiteX1291" fmla="*/ 1664485 w 1998270"/>
              <a:gd name="connsiteY1291" fmla="*/ 1486919 h 1996549"/>
              <a:gd name="connsiteX1292" fmla="*/ 1676596 w 1998270"/>
              <a:gd name="connsiteY1292" fmla="*/ 1499370 h 1996549"/>
              <a:gd name="connsiteX1293" fmla="*/ 1664145 w 1998270"/>
              <a:gd name="connsiteY1293" fmla="*/ 1511820 h 1996549"/>
              <a:gd name="connsiteX1294" fmla="*/ 1651694 w 1998270"/>
              <a:gd name="connsiteY1294" fmla="*/ 1499370 h 1996549"/>
              <a:gd name="connsiteX1295" fmla="*/ 1664145 w 1998270"/>
              <a:gd name="connsiteY1295" fmla="*/ 1486919 h 1996549"/>
              <a:gd name="connsiteX1296" fmla="*/ 1786265 w 1998270"/>
              <a:gd name="connsiteY1296" fmla="*/ 1486748 h 1996549"/>
              <a:gd name="connsiteX1297" fmla="*/ 1798886 w 1998270"/>
              <a:gd name="connsiteY1297" fmla="*/ 1499370 h 1996549"/>
              <a:gd name="connsiteX1298" fmla="*/ 1786265 w 1998270"/>
              <a:gd name="connsiteY1298" fmla="*/ 1511991 h 1996549"/>
              <a:gd name="connsiteX1299" fmla="*/ 1773644 w 1998270"/>
              <a:gd name="connsiteY1299" fmla="*/ 1499370 h 1996549"/>
              <a:gd name="connsiteX1300" fmla="*/ 1786265 w 1998270"/>
              <a:gd name="connsiteY1300" fmla="*/ 1486748 h 1996549"/>
              <a:gd name="connsiteX1301" fmla="*/ 1724864 w 1998270"/>
              <a:gd name="connsiteY1301" fmla="*/ 1486748 h 1996549"/>
              <a:gd name="connsiteX1302" fmla="*/ 1737485 w 1998270"/>
              <a:gd name="connsiteY1302" fmla="*/ 1499370 h 1996549"/>
              <a:gd name="connsiteX1303" fmla="*/ 1724864 w 1998270"/>
              <a:gd name="connsiteY1303" fmla="*/ 1511991 h 1996549"/>
              <a:gd name="connsiteX1304" fmla="*/ 1712243 w 1998270"/>
              <a:gd name="connsiteY1304" fmla="*/ 1499370 h 1996549"/>
              <a:gd name="connsiteX1305" fmla="*/ 1724864 w 1998270"/>
              <a:gd name="connsiteY1305" fmla="*/ 1486748 h 1996549"/>
              <a:gd name="connsiteX1306" fmla="*/ 1909067 w 1998270"/>
              <a:gd name="connsiteY1306" fmla="*/ 1486578 h 1996549"/>
              <a:gd name="connsiteX1307" fmla="*/ 1909409 w 1998270"/>
              <a:gd name="connsiteY1307" fmla="*/ 1486578 h 1996549"/>
              <a:gd name="connsiteX1308" fmla="*/ 1921859 w 1998270"/>
              <a:gd name="connsiteY1308" fmla="*/ 1499370 h 1996549"/>
              <a:gd name="connsiteX1309" fmla="*/ 1909067 w 1998270"/>
              <a:gd name="connsiteY1309" fmla="*/ 1512162 h 1996549"/>
              <a:gd name="connsiteX1310" fmla="*/ 1896276 w 1998270"/>
              <a:gd name="connsiteY1310" fmla="*/ 1499370 h 1996549"/>
              <a:gd name="connsiteX1311" fmla="*/ 1909067 w 1998270"/>
              <a:gd name="connsiteY1311" fmla="*/ 1486578 h 1996549"/>
              <a:gd name="connsiteX1312" fmla="*/ 1847666 w 1998270"/>
              <a:gd name="connsiteY1312" fmla="*/ 1486578 h 1996549"/>
              <a:gd name="connsiteX1313" fmla="*/ 1848007 w 1998270"/>
              <a:gd name="connsiteY1313" fmla="*/ 1486578 h 1996549"/>
              <a:gd name="connsiteX1314" fmla="*/ 1860458 w 1998270"/>
              <a:gd name="connsiteY1314" fmla="*/ 1499370 h 1996549"/>
              <a:gd name="connsiteX1315" fmla="*/ 1847666 w 1998270"/>
              <a:gd name="connsiteY1315" fmla="*/ 1512162 h 1996549"/>
              <a:gd name="connsiteX1316" fmla="*/ 1834875 w 1998270"/>
              <a:gd name="connsiteY1316" fmla="*/ 1499370 h 1996549"/>
              <a:gd name="connsiteX1317" fmla="*/ 1847666 w 1998270"/>
              <a:gd name="connsiteY1317" fmla="*/ 1486578 h 1996549"/>
              <a:gd name="connsiteX1318" fmla="*/ 67029 w 1998270"/>
              <a:gd name="connsiteY1318" fmla="*/ 1436774 h 1996549"/>
              <a:gd name="connsiteX1319" fmla="*/ 68223 w 1998270"/>
              <a:gd name="connsiteY1319" fmla="*/ 1437968 h 1996549"/>
              <a:gd name="connsiteX1320" fmla="*/ 67029 w 1998270"/>
              <a:gd name="connsiteY1320" fmla="*/ 1439162 h 1996549"/>
              <a:gd name="connsiteX1321" fmla="*/ 65836 w 1998270"/>
              <a:gd name="connsiteY1321" fmla="*/ 1437968 h 1996549"/>
              <a:gd name="connsiteX1322" fmla="*/ 67029 w 1998270"/>
              <a:gd name="connsiteY1322" fmla="*/ 1436774 h 1996549"/>
              <a:gd name="connsiteX1323" fmla="*/ 129113 w 1998270"/>
              <a:gd name="connsiteY1323" fmla="*/ 1436093 h 1996549"/>
              <a:gd name="connsiteX1324" fmla="*/ 129488 w 1998270"/>
              <a:gd name="connsiteY1324" fmla="*/ 1436123 h 1996549"/>
              <a:gd name="connsiteX1325" fmla="*/ 130989 w 1998270"/>
              <a:gd name="connsiteY1325" fmla="*/ 1438310 h 1996549"/>
              <a:gd name="connsiteX1326" fmla="*/ 129113 w 1998270"/>
              <a:gd name="connsiteY1326" fmla="*/ 1440186 h 1996549"/>
              <a:gd name="connsiteX1327" fmla="*/ 128738 w 1998270"/>
              <a:gd name="connsiteY1327" fmla="*/ 1440155 h 1996549"/>
              <a:gd name="connsiteX1328" fmla="*/ 127237 w 1998270"/>
              <a:gd name="connsiteY1328" fmla="*/ 1437969 h 1996549"/>
              <a:gd name="connsiteX1329" fmla="*/ 129113 w 1998270"/>
              <a:gd name="connsiteY1329" fmla="*/ 1436093 h 1996549"/>
              <a:gd name="connsiteX1330" fmla="*/ 189832 w 1998270"/>
              <a:gd name="connsiteY1330" fmla="*/ 1435410 h 1996549"/>
              <a:gd name="connsiteX1331" fmla="*/ 190190 w 1998270"/>
              <a:gd name="connsiteY1331" fmla="*/ 1435410 h 1996549"/>
              <a:gd name="connsiteX1332" fmla="*/ 192390 w 1998270"/>
              <a:gd name="connsiteY1332" fmla="*/ 1437968 h 1996549"/>
              <a:gd name="connsiteX1333" fmla="*/ 189832 w 1998270"/>
              <a:gd name="connsiteY1333" fmla="*/ 1440527 h 1996549"/>
              <a:gd name="connsiteX1334" fmla="*/ 187274 w 1998270"/>
              <a:gd name="connsiteY1334" fmla="*/ 1437968 h 1996549"/>
              <a:gd name="connsiteX1335" fmla="*/ 189832 w 1998270"/>
              <a:gd name="connsiteY1335" fmla="*/ 1435410 h 1996549"/>
              <a:gd name="connsiteX1336" fmla="*/ 251233 w 1998270"/>
              <a:gd name="connsiteY1336" fmla="*/ 1434728 h 1996549"/>
              <a:gd name="connsiteX1337" fmla="*/ 251591 w 1998270"/>
              <a:gd name="connsiteY1337" fmla="*/ 1434728 h 1996549"/>
              <a:gd name="connsiteX1338" fmla="*/ 254474 w 1998270"/>
              <a:gd name="connsiteY1338" fmla="*/ 1437968 h 1996549"/>
              <a:gd name="connsiteX1339" fmla="*/ 251233 w 1998270"/>
              <a:gd name="connsiteY1339" fmla="*/ 1441209 h 1996549"/>
              <a:gd name="connsiteX1340" fmla="*/ 247993 w 1998270"/>
              <a:gd name="connsiteY1340" fmla="*/ 1437968 h 1996549"/>
              <a:gd name="connsiteX1341" fmla="*/ 251233 w 1998270"/>
              <a:gd name="connsiteY1341" fmla="*/ 1434728 h 1996549"/>
              <a:gd name="connsiteX1342" fmla="*/ 312635 w 1998270"/>
              <a:gd name="connsiteY1342" fmla="*/ 1434216 h 1996549"/>
              <a:gd name="connsiteX1343" fmla="*/ 316387 w 1998270"/>
              <a:gd name="connsiteY1343" fmla="*/ 1437969 h 1996549"/>
              <a:gd name="connsiteX1344" fmla="*/ 312635 w 1998270"/>
              <a:gd name="connsiteY1344" fmla="*/ 1441721 h 1996549"/>
              <a:gd name="connsiteX1345" fmla="*/ 308883 w 1998270"/>
              <a:gd name="connsiteY1345" fmla="*/ 1437969 h 1996549"/>
              <a:gd name="connsiteX1346" fmla="*/ 312635 w 1998270"/>
              <a:gd name="connsiteY1346" fmla="*/ 1434216 h 1996549"/>
              <a:gd name="connsiteX1347" fmla="*/ 374036 w 1998270"/>
              <a:gd name="connsiteY1347" fmla="*/ 1433534 h 1996549"/>
              <a:gd name="connsiteX1348" fmla="*/ 374377 w 1998270"/>
              <a:gd name="connsiteY1348" fmla="*/ 1433534 h 1996549"/>
              <a:gd name="connsiteX1349" fmla="*/ 378470 w 1998270"/>
              <a:gd name="connsiteY1349" fmla="*/ 1437969 h 1996549"/>
              <a:gd name="connsiteX1350" fmla="*/ 374036 w 1998270"/>
              <a:gd name="connsiteY1350" fmla="*/ 1442403 h 1996549"/>
              <a:gd name="connsiteX1351" fmla="*/ 369602 w 1998270"/>
              <a:gd name="connsiteY1351" fmla="*/ 1437969 h 1996549"/>
              <a:gd name="connsiteX1352" fmla="*/ 374036 w 1998270"/>
              <a:gd name="connsiteY1352" fmla="*/ 1433534 h 1996549"/>
              <a:gd name="connsiteX1353" fmla="*/ 436119 w 1998270"/>
              <a:gd name="connsiteY1353" fmla="*/ 1432852 h 1996549"/>
              <a:gd name="connsiteX1354" fmla="*/ 436460 w 1998270"/>
              <a:gd name="connsiteY1354" fmla="*/ 1432852 h 1996549"/>
              <a:gd name="connsiteX1355" fmla="*/ 441236 w 1998270"/>
              <a:gd name="connsiteY1355" fmla="*/ 1437969 h 1996549"/>
              <a:gd name="connsiteX1356" fmla="*/ 436119 w 1998270"/>
              <a:gd name="connsiteY1356" fmla="*/ 1443085 h 1996549"/>
              <a:gd name="connsiteX1357" fmla="*/ 431003 w 1998270"/>
              <a:gd name="connsiteY1357" fmla="*/ 1437969 h 1996549"/>
              <a:gd name="connsiteX1358" fmla="*/ 436119 w 1998270"/>
              <a:gd name="connsiteY1358" fmla="*/ 1432852 h 1996549"/>
              <a:gd name="connsiteX1359" fmla="*/ 496839 w 1998270"/>
              <a:gd name="connsiteY1359" fmla="*/ 1432340 h 1996549"/>
              <a:gd name="connsiteX1360" fmla="*/ 502468 w 1998270"/>
              <a:gd name="connsiteY1360" fmla="*/ 1437969 h 1996549"/>
              <a:gd name="connsiteX1361" fmla="*/ 496839 w 1998270"/>
              <a:gd name="connsiteY1361" fmla="*/ 1443597 h 1996549"/>
              <a:gd name="connsiteX1362" fmla="*/ 491211 w 1998270"/>
              <a:gd name="connsiteY1362" fmla="*/ 1437969 h 1996549"/>
              <a:gd name="connsiteX1363" fmla="*/ 496839 w 1998270"/>
              <a:gd name="connsiteY1363" fmla="*/ 1432340 h 1996549"/>
              <a:gd name="connsiteX1364" fmla="*/ 558240 w 1998270"/>
              <a:gd name="connsiteY1364" fmla="*/ 1431658 h 1996549"/>
              <a:gd name="connsiteX1365" fmla="*/ 558581 w 1998270"/>
              <a:gd name="connsiteY1365" fmla="*/ 1431658 h 1996549"/>
              <a:gd name="connsiteX1366" fmla="*/ 564551 w 1998270"/>
              <a:gd name="connsiteY1366" fmla="*/ 1437969 h 1996549"/>
              <a:gd name="connsiteX1367" fmla="*/ 558240 w 1998270"/>
              <a:gd name="connsiteY1367" fmla="*/ 1444279 h 1996549"/>
              <a:gd name="connsiteX1368" fmla="*/ 551930 w 1998270"/>
              <a:gd name="connsiteY1368" fmla="*/ 1437969 h 1996549"/>
              <a:gd name="connsiteX1369" fmla="*/ 558240 w 1998270"/>
              <a:gd name="connsiteY1369" fmla="*/ 1431658 h 1996549"/>
              <a:gd name="connsiteX1370" fmla="*/ 620007 w 1998270"/>
              <a:gd name="connsiteY1370" fmla="*/ 1431012 h 1996549"/>
              <a:gd name="connsiteX1371" fmla="*/ 626830 w 1998270"/>
              <a:gd name="connsiteY1371" fmla="*/ 1437834 h 1996549"/>
              <a:gd name="connsiteX1372" fmla="*/ 620007 w 1998270"/>
              <a:gd name="connsiteY1372" fmla="*/ 1444657 h 1996549"/>
              <a:gd name="connsiteX1373" fmla="*/ 613185 w 1998270"/>
              <a:gd name="connsiteY1373" fmla="*/ 1437834 h 1996549"/>
              <a:gd name="connsiteX1374" fmla="*/ 620007 w 1998270"/>
              <a:gd name="connsiteY1374" fmla="*/ 1431012 h 1996549"/>
              <a:gd name="connsiteX1375" fmla="*/ 681042 w 1998270"/>
              <a:gd name="connsiteY1375" fmla="*/ 1430634 h 1996549"/>
              <a:gd name="connsiteX1376" fmla="*/ 688377 w 1998270"/>
              <a:gd name="connsiteY1376" fmla="*/ 1437968 h 1996549"/>
              <a:gd name="connsiteX1377" fmla="*/ 681042 w 1998270"/>
              <a:gd name="connsiteY1377" fmla="*/ 1445303 h 1996549"/>
              <a:gd name="connsiteX1378" fmla="*/ 673709 w 1998270"/>
              <a:gd name="connsiteY1378" fmla="*/ 1437968 h 1996549"/>
              <a:gd name="connsiteX1379" fmla="*/ 681042 w 1998270"/>
              <a:gd name="connsiteY1379" fmla="*/ 1430634 h 1996549"/>
              <a:gd name="connsiteX1380" fmla="*/ 743126 w 1998270"/>
              <a:gd name="connsiteY1380" fmla="*/ 1430123 h 1996549"/>
              <a:gd name="connsiteX1381" fmla="*/ 743467 w 1998270"/>
              <a:gd name="connsiteY1381" fmla="*/ 1430123 h 1996549"/>
              <a:gd name="connsiteX1382" fmla="*/ 750972 w 1998270"/>
              <a:gd name="connsiteY1382" fmla="*/ 1437969 h 1996549"/>
              <a:gd name="connsiteX1383" fmla="*/ 743126 w 1998270"/>
              <a:gd name="connsiteY1383" fmla="*/ 1445814 h 1996549"/>
              <a:gd name="connsiteX1384" fmla="*/ 735281 w 1998270"/>
              <a:gd name="connsiteY1384" fmla="*/ 1437969 h 1996549"/>
              <a:gd name="connsiteX1385" fmla="*/ 743126 w 1998270"/>
              <a:gd name="connsiteY1385" fmla="*/ 1430123 h 1996549"/>
              <a:gd name="connsiteX1386" fmla="*/ 803845 w 1998270"/>
              <a:gd name="connsiteY1386" fmla="*/ 1429611 h 1996549"/>
              <a:gd name="connsiteX1387" fmla="*/ 812202 w 1998270"/>
              <a:gd name="connsiteY1387" fmla="*/ 1437969 h 1996549"/>
              <a:gd name="connsiteX1388" fmla="*/ 803845 w 1998270"/>
              <a:gd name="connsiteY1388" fmla="*/ 1446326 h 1996549"/>
              <a:gd name="connsiteX1389" fmla="*/ 795488 w 1998270"/>
              <a:gd name="connsiteY1389" fmla="*/ 1437969 h 1996549"/>
              <a:gd name="connsiteX1390" fmla="*/ 803845 w 1998270"/>
              <a:gd name="connsiteY1390" fmla="*/ 1429611 h 1996549"/>
              <a:gd name="connsiteX1391" fmla="*/ 865613 w 1998270"/>
              <a:gd name="connsiteY1391" fmla="*/ 1428965 h 1996549"/>
              <a:gd name="connsiteX1392" fmla="*/ 874482 w 1998270"/>
              <a:gd name="connsiteY1392" fmla="*/ 1437834 h 1996549"/>
              <a:gd name="connsiteX1393" fmla="*/ 865613 w 1998270"/>
              <a:gd name="connsiteY1393" fmla="*/ 1446703 h 1996549"/>
              <a:gd name="connsiteX1394" fmla="*/ 856744 w 1998270"/>
              <a:gd name="connsiteY1394" fmla="*/ 1437834 h 1996549"/>
              <a:gd name="connsiteX1395" fmla="*/ 865613 w 1998270"/>
              <a:gd name="connsiteY1395" fmla="*/ 1428965 h 1996549"/>
              <a:gd name="connsiteX1396" fmla="*/ 926648 w 1998270"/>
              <a:gd name="connsiteY1396" fmla="*/ 1428588 h 1996549"/>
              <a:gd name="connsiteX1397" fmla="*/ 926989 w 1998270"/>
              <a:gd name="connsiteY1397" fmla="*/ 1428588 h 1996549"/>
              <a:gd name="connsiteX1398" fmla="*/ 936028 w 1998270"/>
              <a:gd name="connsiteY1398" fmla="*/ 1437968 h 1996549"/>
              <a:gd name="connsiteX1399" fmla="*/ 926648 w 1998270"/>
              <a:gd name="connsiteY1399" fmla="*/ 1447349 h 1996549"/>
              <a:gd name="connsiteX1400" fmla="*/ 917267 w 1998270"/>
              <a:gd name="connsiteY1400" fmla="*/ 1437968 h 1996549"/>
              <a:gd name="connsiteX1401" fmla="*/ 926648 w 1998270"/>
              <a:gd name="connsiteY1401" fmla="*/ 1428588 h 1996549"/>
              <a:gd name="connsiteX1402" fmla="*/ 988049 w 1998270"/>
              <a:gd name="connsiteY1402" fmla="*/ 1428076 h 1996549"/>
              <a:gd name="connsiteX1403" fmla="*/ 997941 w 1998270"/>
              <a:gd name="connsiteY1403" fmla="*/ 1437969 h 1996549"/>
              <a:gd name="connsiteX1404" fmla="*/ 988049 w 1998270"/>
              <a:gd name="connsiteY1404" fmla="*/ 1447861 h 1996549"/>
              <a:gd name="connsiteX1405" fmla="*/ 978157 w 1998270"/>
              <a:gd name="connsiteY1405" fmla="*/ 1437969 h 1996549"/>
              <a:gd name="connsiteX1406" fmla="*/ 988049 w 1998270"/>
              <a:gd name="connsiteY1406" fmla="*/ 1428076 h 1996549"/>
              <a:gd name="connsiteX1407" fmla="*/ 1050132 w 1998270"/>
              <a:gd name="connsiteY1407" fmla="*/ 1427734 h 1996549"/>
              <a:gd name="connsiteX1408" fmla="*/ 1060366 w 1998270"/>
              <a:gd name="connsiteY1408" fmla="*/ 1437968 h 1996549"/>
              <a:gd name="connsiteX1409" fmla="*/ 1050132 w 1998270"/>
              <a:gd name="connsiteY1409" fmla="*/ 1448202 h 1996549"/>
              <a:gd name="connsiteX1410" fmla="*/ 1039899 w 1998270"/>
              <a:gd name="connsiteY1410" fmla="*/ 1437968 h 1996549"/>
              <a:gd name="connsiteX1411" fmla="*/ 1050132 w 1998270"/>
              <a:gd name="connsiteY1411" fmla="*/ 1427734 h 1996549"/>
              <a:gd name="connsiteX1412" fmla="*/ 1111217 w 1998270"/>
              <a:gd name="connsiteY1412" fmla="*/ 1427089 h 1996549"/>
              <a:gd name="connsiteX1413" fmla="*/ 1121962 w 1998270"/>
              <a:gd name="connsiteY1413" fmla="*/ 1437834 h 1996549"/>
              <a:gd name="connsiteX1414" fmla="*/ 1111217 w 1998270"/>
              <a:gd name="connsiteY1414" fmla="*/ 1448579 h 1996549"/>
              <a:gd name="connsiteX1415" fmla="*/ 1100472 w 1998270"/>
              <a:gd name="connsiteY1415" fmla="*/ 1437834 h 1996549"/>
              <a:gd name="connsiteX1416" fmla="*/ 1111217 w 1998270"/>
              <a:gd name="connsiteY1416" fmla="*/ 1427089 h 1996549"/>
              <a:gd name="connsiteX1417" fmla="*/ 1172253 w 1998270"/>
              <a:gd name="connsiteY1417" fmla="*/ 1426882 h 1996549"/>
              <a:gd name="connsiteX1418" fmla="*/ 1183339 w 1998270"/>
              <a:gd name="connsiteY1418" fmla="*/ 1437969 h 1996549"/>
              <a:gd name="connsiteX1419" fmla="*/ 1172253 w 1998270"/>
              <a:gd name="connsiteY1419" fmla="*/ 1449055 h 1996549"/>
              <a:gd name="connsiteX1420" fmla="*/ 1161167 w 1998270"/>
              <a:gd name="connsiteY1420" fmla="*/ 1437969 h 1996549"/>
              <a:gd name="connsiteX1421" fmla="*/ 1172253 w 1998270"/>
              <a:gd name="connsiteY1421" fmla="*/ 1426882 h 1996549"/>
              <a:gd name="connsiteX1422" fmla="*/ 1233654 w 1998270"/>
              <a:gd name="connsiteY1422" fmla="*/ 1426540 h 1996549"/>
              <a:gd name="connsiteX1423" fmla="*/ 1245081 w 1998270"/>
              <a:gd name="connsiteY1423" fmla="*/ 1437968 h 1996549"/>
              <a:gd name="connsiteX1424" fmla="*/ 1233654 w 1998270"/>
              <a:gd name="connsiteY1424" fmla="*/ 1449395 h 1996549"/>
              <a:gd name="connsiteX1425" fmla="*/ 1222227 w 1998270"/>
              <a:gd name="connsiteY1425" fmla="*/ 1437968 h 1996549"/>
              <a:gd name="connsiteX1426" fmla="*/ 1233654 w 1998270"/>
              <a:gd name="connsiteY1426" fmla="*/ 1426540 h 1996549"/>
              <a:gd name="connsiteX1427" fmla="*/ 1971151 w 1998270"/>
              <a:gd name="connsiteY1427" fmla="*/ 1426199 h 1996549"/>
              <a:gd name="connsiteX1428" fmla="*/ 1982920 w 1998270"/>
              <a:gd name="connsiteY1428" fmla="*/ 1437968 h 1996549"/>
              <a:gd name="connsiteX1429" fmla="*/ 1971151 w 1998270"/>
              <a:gd name="connsiteY1429" fmla="*/ 1449737 h 1996549"/>
              <a:gd name="connsiteX1430" fmla="*/ 1959383 w 1998270"/>
              <a:gd name="connsiteY1430" fmla="*/ 1437968 h 1996549"/>
              <a:gd name="connsiteX1431" fmla="*/ 1971151 w 1998270"/>
              <a:gd name="connsiteY1431" fmla="*/ 1426199 h 1996549"/>
              <a:gd name="connsiteX1432" fmla="*/ 1295055 w 1998270"/>
              <a:gd name="connsiteY1432" fmla="*/ 1426199 h 1996549"/>
              <a:gd name="connsiteX1433" fmla="*/ 1306823 w 1998270"/>
              <a:gd name="connsiteY1433" fmla="*/ 1437968 h 1996549"/>
              <a:gd name="connsiteX1434" fmla="*/ 1295055 w 1998270"/>
              <a:gd name="connsiteY1434" fmla="*/ 1449737 h 1996549"/>
              <a:gd name="connsiteX1435" fmla="*/ 1283287 w 1998270"/>
              <a:gd name="connsiteY1435" fmla="*/ 1437968 h 1996549"/>
              <a:gd name="connsiteX1436" fmla="*/ 1295055 w 1998270"/>
              <a:gd name="connsiteY1436" fmla="*/ 1426199 h 1996549"/>
              <a:gd name="connsiteX1437" fmla="*/ 1357138 w 1998270"/>
              <a:gd name="connsiteY1437" fmla="*/ 1425858 h 1996549"/>
              <a:gd name="connsiteX1438" fmla="*/ 1369248 w 1998270"/>
              <a:gd name="connsiteY1438" fmla="*/ 1437968 h 1996549"/>
              <a:gd name="connsiteX1439" fmla="*/ 1357138 w 1998270"/>
              <a:gd name="connsiteY1439" fmla="*/ 1450078 h 1996549"/>
              <a:gd name="connsiteX1440" fmla="*/ 1345029 w 1998270"/>
              <a:gd name="connsiteY1440" fmla="*/ 1437968 h 1996549"/>
              <a:gd name="connsiteX1441" fmla="*/ 1357138 w 1998270"/>
              <a:gd name="connsiteY1441" fmla="*/ 1425858 h 1996549"/>
              <a:gd name="connsiteX1442" fmla="*/ 1417858 w 1998270"/>
              <a:gd name="connsiteY1442" fmla="*/ 1425518 h 1996549"/>
              <a:gd name="connsiteX1443" fmla="*/ 1418198 w 1998270"/>
              <a:gd name="connsiteY1443" fmla="*/ 1425518 h 1996549"/>
              <a:gd name="connsiteX1444" fmla="*/ 1430309 w 1998270"/>
              <a:gd name="connsiteY1444" fmla="*/ 1437969 h 1996549"/>
              <a:gd name="connsiteX1445" fmla="*/ 1417858 w 1998270"/>
              <a:gd name="connsiteY1445" fmla="*/ 1450419 h 1996549"/>
              <a:gd name="connsiteX1446" fmla="*/ 1405407 w 1998270"/>
              <a:gd name="connsiteY1446" fmla="*/ 1437969 h 1996549"/>
              <a:gd name="connsiteX1447" fmla="*/ 1417858 w 1998270"/>
              <a:gd name="connsiteY1447" fmla="*/ 1425518 h 1996549"/>
              <a:gd name="connsiteX1448" fmla="*/ 1479258 w 1998270"/>
              <a:gd name="connsiteY1448" fmla="*/ 1425177 h 1996549"/>
              <a:gd name="connsiteX1449" fmla="*/ 1479599 w 1998270"/>
              <a:gd name="connsiteY1449" fmla="*/ 1425177 h 1996549"/>
              <a:gd name="connsiteX1450" fmla="*/ 1492050 w 1998270"/>
              <a:gd name="connsiteY1450" fmla="*/ 1437969 h 1996549"/>
              <a:gd name="connsiteX1451" fmla="*/ 1479258 w 1998270"/>
              <a:gd name="connsiteY1451" fmla="*/ 1450761 h 1996549"/>
              <a:gd name="connsiteX1452" fmla="*/ 1466467 w 1998270"/>
              <a:gd name="connsiteY1452" fmla="*/ 1437969 h 1996549"/>
              <a:gd name="connsiteX1453" fmla="*/ 1479258 w 1998270"/>
              <a:gd name="connsiteY1453" fmla="*/ 1425177 h 1996549"/>
              <a:gd name="connsiteX1454" fmla="*/ 1540660 w 1998270"/>
              <a:gd name="connsiteY1454" fmla="*/ 1425005 h 1996549"/>
              <a:gd name="connsiteX1455" fmla="*/ 1553622 w 1998270"/>
              <a:gd name="connsiteY1455" fmla="*/ 1437968 h 1996549"/>
              <a:gd name="connsiteX1456" fmla="*/ 1540660 w 1998270"/>
              <a:gd name="connsiteY1456" fmla="*/ 1450930 h 1996549"/>
              <a:gd name="connsiteX1457" fmla="*/ 1527698 w 1998270"/>
              <a:gd name="connsiteY1457" fmla="*/ 1437968 h 1996549"/>
              <a:gd name="connsiteX1458" fmla="*/ 1540660 w 1998270"/>
              <a:gd name="connsiteY1458" fmla="*/ 1425005 h 1996549"/>
              <a:gd name="connsiteX1459" fmla="*/ 1602061 w 1998270"/>
              <a:gd name="connsiteY1459" fmla="*/ 1424836 h 1996549"/>
              <a:gd name="connsiteX1460" fmla="*/ 1602403 w 1998270"/>
              <a:gd name="connsiteY1460" fmla="*/ 1424836 h 1996549"/>
              <a:gd name="connsiteX1461" fmla="*/ 1615195 w 1998270"/>
              <a:gd name="connsiteY1461" fmla="*/ 1437969 h 1996549"/>
              <a:gd name="connsiteX1462" fmla="*/ 1602061 w 1998270"/>
              <a:gd name="connsiteY1462" fmla="*/ 1451102 h 1996549"/>
              <a:gd name="connsiteX1463" fmla="*/ 1588929 w 1998270"/>
              <a:gd name="connsiteY1463" fmla="*/ 1437969 h 1996549"/>
              <a:gd name="connsiteX1464" fmla="*/ 1602061 w 1998270"/>
              <a:gd name="connsiteY1464" fmla="*/ 1424836 h 1996549"/>
              <a:gd name="connsiteX1465" fmla="*/ 1664145 w 1998270"/>
              <a:gd name="connsiteY1465" fmla="*/ 1424664 h 1996549"/>
              <a:gd name="connsiteX1466" fmla="*/ 1677449 w 1998270"/>
              <a:gd name="connsiteY1466" fmla="*/ 1437968 h 1996549"/>
              <a:gd name="connsiteX1467" fmla="*/ 1664145 w 1998270"/>
              <a:gd name="connsiteY1467" fmla="*/ 1451272 h 1996549"/>
              <a:gd name="connsiteX1468" fmla="*/ 1650842 w 1998270"/>
              <a:gd name="connsiteY1468" fmla="*/ 1437968 h 1996549"/>
              <a:gd name="connsiteX1469" fmla="*/ 1664145 w 1998270"/>
              <a:gd name="connsiteY1469" fmla="*/ 1424664 h 1996549"/>
              <a:gd name="connsiteX1470" fmla="*/ 1909067 w 1998270"/>
              <a:gd name="connsiteY1470" fmla="*/ 1424494 h 1996549"/>
              <a:gd name="connsiteX1471" fmla="*/ 1922542 w 1998270"/>
              <a:gd name="connsiteY1471" fmla="*/ 1437969 h 1996549"/>
              <a:gd name="connsiteX1472" fmla="*/ 1909067 w 1998270"/>
              <a:gd name="connsiteY1472" fmla="*/ 1451443 h 1996549"/>
              <a:gd name="connsiteX1473" fmla="*/ 1895594 w 1998270"/>
              <a:gd name="connsiteY1473" fmla="*/ 1437969 h 1996549"/>
              <a:gd name="connsiteX1474" fmla="*/ 1909067 w 1998270"/>
              <a:gd name="connsiteY1474" fmla="*/ 1424494 h 1996549"/>
              <a:gd name="connsiteX1475" fmla="*/ 1847667 w 1998270"/>
              <a:gd name="connsiteY1475" fmla="*/ 1424494 h 1996549"/>
              <a:gd name="connsiteX1476" fmla="*/ 1861141 w 1998270"/>
              <a:gd name="connsiteY1476" fmla="*/ 1437969 h 1996549"/>
              <a:gd name="connsiteX1477" fmla="*/ 1847667 w 1998270"/>
              <a:gd name="connsiteY1477" fmla="*/ 1451443 h 1996549"/>
              <a:gd name="connsiteX1478" fmla="*/ 1834193 w 1998270"/>
              <a:gd name="connsiteY1478" fmla="*/ 1437969 h 1996549"/>
              <a:gd name="connsiteX1479" fmla="*/ 1847667 w 1998270"/>
              <a:gd name="connsiteY1479" fmla="*/ 1424494 h 1996549"/>
              <a:gd name="connsiteX1480" fmla="*/ 1786265 w 1998270"/>
              <a:gd name="connsiteY1480" fmla="*/ 1424494 h 1996549"/>
              <a:gd name="connsiteX1481" fmla="*/ 1799739 w 1998270"/>
              <a:gd name="connsiteY1481" fmla="*/ 1437969 h 1996549"/>
              <a:gd name="connsiteX1482" fmla="*/ 1786265 w 1998270"/>
              <a:gd name="connsiteY1482" fmla="*/ 1451443 h 1996549"/>
              <a:gd name="connsiteX1483" fmla="*/ 1772791 w 1998270"/>
              <a:gd name="connsiteY1483" fmla="*/ 1437969 h 1996549"/>
              <a:gd name="connsiteX1484" fmla="*/ 1786265 w 1998270"/>
              <a:gd name="connsiteY1484" fmla="*/ 1424494 h 1996549"/>
              <a:gd name="connsiteX1485" fmla="*/ 1724864 w 1998270"/>
              <a:gd name="connsiteY1485" fmla="*/ 1424494 h 1996549"/>
              <a:gd name="connsiteX1486" fmla="*/ 1738338 w 1998270"/>
              <a:gd name="connsiteY1486" fmla="*/ 1437969 h 1996549"/>
              <a:gd name="connsiteX1487" fmla="*/ 1724864 w 1998270"/>
              <a:gd name="connsiteY1487" fmla="*/ 1451443 h 1996549"/>
              <a:gd name="connsiteX1488" fmla="*/ 1711390 w 1998270"/>
              <a:gd name="connsiteY1488" fmla="*/ 1437969 h 1996549"/>
              <a:gd name="connsiteX1489" fmla="*/ 1724864 w 1998270"/>
              <a:gd name="connsiteY1489" fmla="*/ 1424494 h 1996549"/>
              <a:gd name="connsiteX1490" fmla="*/ 5629 w 1998270"/>
              <a:gd name="connsiteY1490" fmla="*/ 1375714 h 1996549"/>
              <a:gd name="connsiteX1491" fmla="*/ 6481 w 1998270"/>
              <a:gd name="connsiteY1491" fmla="*/ 1376567 h 1996549"/>
              <a:gd name="connsiteX1492" fmla="*/ 5629 w 1998270"/>
              <a:gd name="connsiteY1492" fmla="*/ 1376567 h 1996549"/>
              <a:gd name="connsiteX1493" fmla="*/ 4776 w 1998270"/>
              <a:gd name="connsiteY1493" fmla="*/ 1376567 h 1996549"/>
              <a:gd name="connsiteX1494" fmla="*/ 5629 w 1998270"/>
              <a:gd name="connsiteY1494" fmla="*/ 1375714 h 1996549"/>
              <a:gd name="connsiteX1495" fmla="*/ 67030 w 1998270"/>
              <a:gd name="connsiteY1495" fmla="*/ 1374862 h 1996549"/>
              <a:gd name="connsiteX1496" fmla="*/ 67388 w 1998270"/>
              <a:gd name="connsiteY1496" fmla="*/ 1374862 h 1996549"/>
              <a:gd name="connsiteX1497" fmla="*/ 68735 w 1998270"/>
              <a:gd name="connsiteY1497" fmla="*/ 1376567 h 1996549"/>
              <a:gd name="connsiteX1498" fmla="*/ 67030 w 1998270"/>
              <a:gd name="connsiteY1498" fmla="*/ 1378273 h 1996549"/>
              <a:gd name="connsiteX1499" fmla="*/ 65325 w 1998270"/>
              <a:gd name="connsiteY1499" fmla="*/ 1376567 h 1996549"/>
              <a:gd name="connsiteX1500" fmla="*/ 67030 w 1998270"/>
              <a:gd name="connsiteY1500" fmla="*/ 1374862 h 1996549"/>
              <a:gd name="connsiteX1501" fmla="*/ 129114 w 1998270"/>
              <a:gd name="connsiteY1501" fmla="*/ 1374179 h 1996549"/>
              <a:gd name="connsiteX1502" fmla="*/ 131502 w 1998270"/>
              <a:gd name="connsiteY1502" fmla="*/ 1376567 h 1996549"/>
              <a:gd name="connsiteX1503" fmla="*/ 129114 w 1998270"/>
              <a:gd name="connsiteY1503" fmla="*/ 1378955 h 1996549"/>
              <a:gd name="connsiteX1504" fmla="*/ 126726 w 1998270"/>
              <a:gd name="connsiteY1504" fmla="*/ 1376567 h 1996549"/>
              <a:gd name="connsiteX1505" fmla="*/ 129114 w 1998270"/>
              <a:gd name="connsiteY1505" fmla="*/ 1374179 h 1996549"/>
              <a:gd name="connsiteX1506" fmla="*/ 189833 w 1998270"/>
              <a:gd name="connsiteY1506" fmla="*/ 1373497 h 1996549"/>
              <a:gd name="connsiteX1507" fmla="*/ 192902 w 1998270"/>
              <a:gd name="connsiteY1507" fmla="*/ 1376568 h 1996549"/>
              <a:gd name="connsiteX1508" fmla="*/ 189833 w 1998270"/>
              <a:gd name="connsiteY1508" fmla="*/ 1379638 h 1996549"/>
              <a:gd name="connsiteX1509" fmla="*/ 186763 w 1998270"/>
              <a:gd name="connsiteY1509" fmla="*/ 1376568 h 1996549"/>
              <a:gd name="connsiteX1510" fmla="*/ 189833 w 1998270"/>
              <a:gd name="connsiteY1510" fmla="*/ 1373497 h 1996549"/>
              <a:gd name="connsiteX1511" fmla="*/ 251234 w 1998270"/>
              <a:gd name="connsiteY1511" fmla="*/ 1372814 h 1996549"/>
              <a:gd name="connsiteX1512" fmla="*/ 254986 w 1998270"/>
              <a:gd name="connsiteY1512" fmla="*/ 1376567 h 1996549"/>
              <a:gd name="connsiteX1513" fmla="*/ 251234 w 1998270"/>
              <a:gd name="connsiteY1513" fmla="*/ 1380319 h 1996549"/>
              <a:gd name="connsiteX1514" fmla="*/ 247482 w 1998270"/>
              <a:gd name="connsiteY1514" fmla="*/ 1376567 h 1996549"/>
              <a:gd name="connsiteX1515" fmla="*/ 251234 w 1998270"/>
              <a:gd name="connsiteY1515" fmla="*/ 1372814 h 1996549"/>
              <a:gd name="connsiteX1516" fmla="*/ 312635 w 1998270"/>
              <a:gd name="connsiteY1516" fmla="*/ 1371962 h 1996549"/>
              <a:gd name="connsiteX1517" fmla="*/ 312976 w 1998270"/>
              <a:gd name="connsiteY1517" fmla="*/ 1371962 h 1996549"/>
              <a:gd name="connsiteX1518" fmla="*/ 317069 w 1998270"/>
              <a:gd name="connsiteY1518" fmla="*/ 1376397 h 1996549"/>
              <a:gd name="connsiteX1519" fmla="*/ 312635 w 1998270"/>
              <a:gd name="connsiteY1519" fmla="*/ 1380831 h 1996549"/>
              <a:gd name="connsiteX1520" fmla="*/ 308201 w 1998270"/>
              <a:gd name="connsiteY1520" fmla="*/ 1376397 h 1996549"/>
              <a:gd name="connsiteX1521" fmla="*/ 312635 w 1998270"/>
              <a:gd name="connsiteY1521" fmla="*/ 1371962 h 1996549"/>
              <a:gd name="connsiteX1522" fmla="*/ 374402 w 1998270"/>
              <a:gd name="connsiteY1522" fmla="*/ 1371486 h 1996549"/>
              <a:gd name="connsiteX1523" fmla="*/ 379348 w 1998270"/>
              <a:gd name="connsiteY1523" fmla="*/ 1376432 h 1996549"/>
              <a:gd name="connsiteX1524" fmla="*/ 374402 w 1998270"/>
              <a:gd name="connsiteY1524" fmla="*/ 1381378 h 1996549"/>
              <a:gd name="connsiteX1525" fmla="*/ 369456 w 1998270"/>
              <a:gd name="connsiteY1525" fmla="*/ 1376432 h 1996549"/>
              <a:gd name="connsiteX1526" fmla="*/ 374402 w 1998270"/>
              <a:gd name="connsiteY1526" fmla="*/ 1371486 h 1996549"/>
              <a:gd name="connsiteX1527" fmla="*/ 436120 w 1998270"/>
              <a:gd name="connsiteY1527" fmla="*/ 1370938 h 1996549"/>
              <a:gd name="connsiteX1528" fmla="*/ 441748 w 1998270"/>
              <a:gd name="connsiteY1528" fmla="*/ 1376567 h 1996549"/>
              <a:gd name="connsiteX1529" fmla="*/ 436120 w 1998270"/>
              <a:gd name="connsiteY1529" fmla="*/ 1382195 h 1996549"/>
              <a:gd name="connsiteX1530" fmla="*/ 430492 w 1998270"/>
              <a:gd name="connsiteY1530" fmla="*/ 1376567 h 1996549"/>
              <a:gd name="connsiteX1531" fmla="*/ 436120 w 1998270"/>
              <a:gd name="connsiteY1531" fmla="*/ 1370938 h 1996549"/>
              <a:gd name="connsiteX1532" fmla="*/ 496838 w 1998270"/>
              <a:gd name="connsiteY1532" fmla="*/ 1370256 h 1996549"/>
              <a:gd name="connsiteX1533" fmla="*/ 497179 w 1998270"/>
              <a:gd name="connsiteY1533" fmla="*/ 1370256 h 1996549"/>
              <a:gd name="connsiteX1534" fmla="*/ 503149 w 1998270"/>
              <a:gd name="connsiteY1534" fmla="*/ 1376567 h 1996549"/>
              <a:gd name="connsiteX1535" fmla="*/ 496838 w 1998270"/>
              <a:gd name="connsiteY1535" fmla="*/ 1382877 h 1996549"/>
              <a:gd name="connsiteX1536" fmla="*/ 490528 w 1998270"/>
              <a:gd name="connsiteY1536" fmla="*/ 1376567 h 1996549"/>
              <a:gd name="connsiteX1537" fmla="*/ 496838 w 1998270"/>
              <a:gd name="connsiteY1537" fmla="*/ 1370256 h 1996549"/>
              <a:gd name="connsiteX1538" fmla="*/ 558606 w 1998270"/>
              <a:gd name="connsiteY1538" fmla="*/ 1369610 h 1996549"/>
              <a:gd name="connsiteX1539" fmla="*/ 565429 w 1998270"/>
              <a:gd name="connsiteY1539" fmla="*/ 1376432 h 1996549"/>
              <a:gd name="connsiteX1540" fmla="*/ 558606 w 1998270"/>
              <a:gd name="connsiteY1540" fmla="*/ 1383255 h 1996549"/>
              <a:gd name="connsiteX1541" fmla="*/ 551784 w 1998270"/>
              <a:gd name="connsiteY1541" fmla="*/ 1376432 h 1996549"/>
              <a:gd name="connsiteX1542" fmla="*/ 558606 w 1998270"/>
              <a:gd name="connsiteY1542" fmla="*/ 1369610 h 1996549"/>
              <a:gd name="connsiteX1543" fmla="*/ 619641 w 1998270"/>
              <a:gd name="connsiteY1543" fmla="*/ 1369233 h 1996549"/>
              <a:gd name="connsiteX1544" fmla="*/ 626975 w 1998270"/>
              <a:gd name="connsiteY1544" fmla="*/ 1376567 h 1996549"/>
              <a:gd name="connsiteX1545" fmla="*/ 619641 w 1998270"/>
              <a:gd name="connsiteY1545" fmla="*/ 1383902 h 1996549"/>
              <a:gd name="connsiteX1546" fmla="*/ 612307 w 1998270"/>
              <a:gd name="connsiteY1546" fmla="*/ 1376567 h 1996549"/>
              <a:gd name="connsiteX1547" fmla="*/ 619641 w 1998270"/>
              <a:gd name="connsiteY1547" fmla="*/ 1369233 h 1996549"/>
              <a:gd name="connsiteX1548" fmla="*/ 681042 w 1998270"/>
              <a:gd name="connsiteY1548" fmla="*/ 1368550 h 1996549"/>
              <a:gd name="connsiteX1549" fmla="*/ 689059 w 1998270"/>
              <a:gd name="connsiteY1549" fmla="*/ 1376567 h 1996549"/>
              <a:gd name="connsiteX1550" fmla="*/ 681042 w 1998270"/>
              <a:gd name="connsiteY1550" fmla="*/ 1384583 h 1996549"/>
              <a:gd name="connsiteX1551" fmla="*/ 673027 w 1998270"/>
              <a:gd name="connsiteY1551" fmla="*/ 1376567 h 1996549"/>
              <a:gd name="connsiteX1552" fmla="*/ 681042 w 1998270"/>
              <a:gd name="connsiteY1552" fmla="*/ 1368550 h 1996549"/>
              <a:gd name="connsiteX1553" fmla="*/ 743126 w 1998270"/>
              <a:gd name="connsiteY1553" fmla="*/ 1368039 h 1996549"/>
              <a:gd name="connsiteX1554" fmla="*/ 751653 w 1998270"/>
              <a:gd name="connsiteY1554" fmla="*/ 1376567 h 1996549"/>
              <a:gd name="connsiteX1555" fmla="*/ 743126 w 1998270"/>
              <a:gd name="connsiteY1555" fmla="*/ 1385095 h 1996549"/>
              <a:gd name="connsiteX1556" fmla="*/ 734598 w 1998270"/>
              <a:gd name="connsiteY1556" fmla="*/ 1376567 h 1996549"/>
              <a:gd name="connsiteX1557" fmla="*/ 743126 w 1998270"/>
              <a:gd name="connsiteY1557" fmla="*/ 1368039 h 1996549"/>
              <a:gd name="connsiteX1558" fmla="*/ 803845 w 1998270"/>
              <a:gd name="connsiteY1558" fmla="*/ 1367528 h 1996549"/>
              <a:gd name="connsiteX1559" fmla="*/ 804186 w 1998270"/>
              <a:gd name="connsiteY1559" fmla="*/ 1367528 h 1996549"/>
              <a:gd name="connsiteX1560" fmla="*/ 812885 w 1998270"/>
              <a:gd name="connsiteY1560" fmla="*/ 1376567 h 1996549"/>
              <a:gd name="connsiteX1561" fmla="*/ 803845 w 1998270"/>
              <a:gd name="connsiteY1561" fmla="*/ 1385607 h 1996549"/>
              <a:gd name="connsiteX1562" fmla="*/ 794806 w 1998270"/>
              <a:gd name="connsiteY1562" fmla="*/ 1376567 h 1996549"/>
              <a:gd name="connsiteX1563" fmla="*/ 803845 w 1998270"/>
              <a:gd name="connsiteY1563" fmla="*/ 1367528 h 1996549"/>
              <a:gd name="connsiteX1564" fmla="*/ 865246 w 1998270"/>
              <a:gd name="connsiteY1564" fmla="*/ 1367015 h 1996549"/>
              <a:gd name="connsiteX1565" fmla="*/ 874797 w 1998270"/>
              <a:gd name="connsiteY1565" fmla="*/ 1376567 h 1996549"/>
              <a:gd name="connsiteX1566" fmla="*/ 865246 w 1998270"/>
              <a:gd name="connsiteY1566" fmla="*/ 1386118 h 1996549"/>
              <a:gd name="connsiteX1567" fmla="*/ 855695 w 1998270"/>
              <a:gd name="connsiteY1567" fmla="*/ 1376567 h 1996549"/>
              <a:gd name="connsiteX1568" fmla="*/ 865246 w 1998270"/>
              <a:gd name="connsiteY1568" fmla="*/ 1367015 h 1996549"/>
              <a:gd name="connsiteX1569" fmla="*/ 926647 w 1998270"/>
              <a:gd name="connsiteY1569" fmla="*/ 1366504 h 1996549"/>
              <a:gd name="connsiteX1570" fmla="*/ 926988 w 1998270"/>
              <a:gd name="connsiteY1570" fmla="*/ 1366504 h 1996549"/>
              <a:gd name="connsiteX1571" fmla="*/ 936710 w 1998270"/>
              <a:gd name="connsiteY1571" fmla="*/ 1376567 h 1996549"/>
              <a:gd name="connsiteX1572" fmla="*/ 926647 w 1998270"/>
              <a:gd name="connsiteY1572" fmla="*/ 1386630 h 1996549"/>
              <a:gd name="connsiteX1573" fmla="*/ 916585 w 1998270"/>
              <a:gd name="connsiteY1573" fmla="*/ 1376567 h 1996549"/>
              <a:gd name="connsiteX1574" fmla="*/ 926647 w 1998270"/>
              <a:gd name="connsiteY1574" fmla="*/ 1366504 h 1996549"/>
              <a:gd name="connsiteX1575" fmla="*/ 988048 w 1998270"/>
              <a:gd name="connsiteY1575" fmla="*/ 1365992 h 1996549"/>
              <a:gd name="connsiteX1576" fmla="*/ 998623 w 1998270"/>
              <a:gd name="connsiteY1576" fmla="*/ 1376567 h 1996549"/>
              <a:gd name="connsiteX1577" fmla="*/ 988048 w 1998270"/>
              <a:gd name="connsiteY1577" fmla="*/ 1387142 h 1996549"/>
              <a:gd name="connsiteX1578" fmla="*/ 977474 w 1998270"/>
              <a:gd name="connsiteY1578" fmla="*/ 1376567 h 1996549"/>
              <a:gd name="connsiteX1579" fmla="*/ 988048 w 1998270"/>
              <a:gd name="connsiteY1579" fmla="*/ 1365992 h 1996549"/>
              <a:gd name="connsiteX1580" fmla="*/ 1050132 w 1998270"/>
              <a:gd name="connsiteY1580" fmla="*/ 1365480 h 1996549"/>
              <a:gd name="connsiteX1581" fmla="*/ 1061218 w 1998270"/>
              <a:gd name="connsiteY1581" fmla="*/ 1376567 h 1996549"/>
              <a:gd name="connsiteX1582" fmla="*/ 1050132 w 1998270"/>
              <a:gd name="connsiteY1582" fmla="*/ 1387653 h 1996549"/>
              <a:gd name="connsiteX1583" fmla="*/ 1039046 w 1998270"/>
              <a:gd name="connsiteY1583" fmla="*/ 1376567 h 1996549"/>
              <a:gd name="connsiteX1584" fmla="*/ 1050132 w 1998270"/>
              <a:gd name="connsiteY1584" fmla="*/ 1365480 h 1996549"/>
              <a:gd name="connsiteX1585" fmla="*/ 1110851 w 1998270"/>
              <a:gd name="connsiteY1585" fmla="*/ 1365139 h 1996549"/>
              <a:gd name="connsiteX1586" fmla="*/ 1122278 w 1998270"/>
              <a:gd name="connsiteY1586" fmla="*/ 1376567 h 1996549"/>
              <a:gd name="connsiteX1587" fmla="*/ 1110851 w 1998270"/>
              <a:gd name="connsiteY1587" fmla="*/ 1387994 h 1996549"/>
              <a:gd name="connsiteX1588" fmla="*/ 1099424 w 1998270"/>
              <a:gd name="connsiteY1588" fmla="*/ 1376567 h 1996549"/>
              <a:gd name="connsiteX1589" fmla="*/ 1110851 w 1998270"/>
              <a:gd name="connsiteY1589" fmla="*/ 1365139 h 1996549"/>
              <a:gd name="connsiteX1590" fmla="*/ 1172253 w 1998270"/>
              <a:gd name="connsiteY1590" fmla="*/ 1364628 h 1996549"/>
              <a:gd name="connsiteX1591" fmla="*/ 1184192 w 1998270"/>
              <a:gd name="connsiteY1591" fmla="*/ 1376568 h 1996549"/>
              <a:gd name="connsiteX1592" fmla="*/ 1172253 w 1998270"/>
              <a:gd name="connsiteY1592" fmla="*/ 1388507 h 1996549"/>
              <a:gd name="connsiteX1593" fmla="*/ 1160314 w 1998270"/>
              <a:gd name="connsiteY1593" fmla="*/ 1376568 h 1996549"/>
              <a:gd name="connsiteX1594" fmla="*/ 1172253 w 1998270"/>
              <a:gd name="connsiteY1594" fmla="*/ 1364628 h 1996549"/>
              <a:gd name="connsiteX1595" fmla="*/ 1233654 w 1998270"/>
              <a:gd name="connsiteY1595" fmla="*/ 1364286 h 1996549"/>
              <a:gd name="connsiteX1596" fmla="*/ 1245934 w 1998270"/>
              <a:gd name="connsiteY1596" fmla="*/ 1376567 h 1996549"/>
              <a:gd name="connsiteX1597" fmla="*/ 1233654 w 1998270"/>
              <a:gd name="connsiteY1597" fmla="*/ 1388847 h 1996549"/>
              <a:gd name="connsiteX1598" fmla="*/ 1221374 w 1998270"/>
              <a:gd name="connsiteY1598" fmla="*/ 1376567 h 1996549"/>
              <a:gd name="connsiteX1599" fmla="*/ 1233654 w 1998270"/>
              <a:gd name="connsiteY1599" fmla="*/ 1364286 h 1996549"/>
              <a:gd name="connsiteX1600" fmla="*/ 1971152 w 1998270"/>
              <a:gd name="connsiteY1600" fmla="*/ 1364117 h 1996549"/>
              <a:gd name="connsiteX1601" fmla="*/ 1971492 w 1998270"/>
              <a:gd name="connsiteY1601" fmla="*/ 1364117 h 1996549"/>
              <a:gd name="connsiteX1602" fmla="*/ 1983603 w 1998270"/>
              <a:gd name="connsiteY1602" fmla="*/ 1376568 h 1996549"/>
              <a:gd name="connsiteX1603" fmla="*/ 1971152 w 1998270"/>
              <a:gd name="connsiteY1603" fmla="*/ 1389018 h 1996549"/>
              <a:gd name="connsiteX1604" fmla="*/ 1958701 w 1998270"/>
              <a:gd name="connsiteY1604" fmla="*/ 1376568 h 1996549"/>
              <a:gd name="connsiteX1605" fmla="*/ 1971152 w 1998270"/>
              <a:gd name="connsiteY1605" fmla="*/ 1364117 h 1996549"/>
              <a:gd name="connsiteX1606" fmla="*/ 1295055 w 1998270"/>
              <a:gd name="connsiteY1606" fmla="*/ 1363945 h 1996549"/>
              <a:gd name="connsiteX1607" fmla="*/ 1307676 w 1998270"/>
              <a:gd name="connsiteY1607" fmla="*/ 1376567 h 1996549"/>
              <a:gd name="connsiteX1608" fmla="*/ 1295055 w 1998270"/>
              <a:gd name="connsiteY1608" fmla="*/ 1389188 h 1996549"/>
              <a:gd name="connsiteX1609" fmla="*/ 1282434 w 1998270"/>
              <a:gd name="connsiteY1609" fmla="*/ 1376567 h 1996549"/>
              <a:gd name="connsiteX1610" fmla="*/ 1295055 w 1998270"/>
              <a:gd name="connsiteY1610" fmla="*/ 1363945 h 1996549"/>
              <a:gd name="connsiteX1611" fmla="*/ 1357138 w 1998270"/>
              <a:gd name="connsiteY1611" fmla="*/ 1363604 h 1996549"/>
              <a:gd name="connsiteX1612" fmla="*/ 1370101 w 1998270"/>
              <a:gd name="connsiteY1612" fmla="*/ 1376055 h 1996549"/>
              <a:gd name="connsiteX1613" fmla="*/ 1357138 w 1998270"/>
              <a:gd name="connsiteY1613" fmla="*/ 1389018 h 1996549"/>
              <a:gd name="connsiteX1614" fmla="*/ 1344176 w 1998270"/>
              <a:gd name="connsiteY1614" fmla="*/ 1376567 h 1996549"/>
              <a:gd name="connsiteX1615" fmla="*/ 1357138 w 1998270"/>
              <a:gd name="connsiteY1615" fmla="*/ 1363604 h 1996549"/>
              <a:gd name="connsiteX1616" fmla="*/ 1417857 w 1998270"/>
              <a:gd name="connsiteY1616" fmla="*/ 1363263 h 1996549"/>
              <a:gd name="connsiteX1617" fmla="*/ 1431161 w 1998270"/>
              <a:gd name="connsiteY1617" fmla="*/ 1376567 h 1996549"/>
              <a:gd name="connsiteX1618" fmla="*/ 1417857 w 1998270"/>
              <a:gd name="connsiteY1618" fmla="*/ 1389871 h 1996549"/>
              <a:gd name="connsiteX1619" fmla="*/ 1404554 w 1998270"/>
              <a:gd name="connsiteY1619" fmla="*/ 1376567 h 1996549"/>
              <a:gd name="connsiteX1620" fmla="*/ 1417857 w 1998270"/>
              <a:gd name="connsiteY1620" fmla="*/ 1363263 h 1996549"/>
              <a:gd name="connsiteX1621" fmla="*/ 1479259 w 1998270"/>
              <a:gd name="connsiteY1621" fmla="*/ 1363092 h 1996549"/>
              <a:gd name="connsiteX1622" fmla="*/ 1492733 w 1998270"/>
              <a:gd name="connsiteY1622" fmla="*/ 1376567 h 1996549"/>
              <a:gd name="connsiteX1623" fmla="*/ 1479259 w 1998270"/>
              <a:gd name="connsiteY1623" fmla="*/ 1390041 h 1996549"/>
              <a:gd name="connsiteX1624" fmla="*/ 1465785 w 1998270"/>
              <a:gd name="connsiteY1624" fmla="*/ 1376567 h 1996549"/>
              <a:gd name="connsiteX1625" fmla="*/ 1479259 w 1998270"/>
              <a:gd name="connsiteY1625" fmla="*/ 1363092 h 1996549"/>
              <a:gd name="connsiteX1626" fmla="*/ 1541026 w 1998270"/>
              <a:gd name="connsiteY1626" fmla="*/ 1362617 h 1996549"/>
              <a:gd name="connsiteX1627" fmla="*/ 1554842 w 1998270"/>
              <a:gd name="connsiteY1627" fmla="*/ 1376432 h 1996549"/>
              <a:gd name="connsiteX1628" fmla="*/ 1541026 w 1998270"/>
              <a:gd name="connsiteY1628" fmla="*/ 1390248 h 1996549"/>
              <a:gd name="connsiteX1629" fmla="*/ 1527211 w 1998270"/>
              <a:gd name="connsiteY1629" fmla="*/ 1376432 h 1996549"/>
              <a:gd name="connsiteX1630" fmla="*/ 1541026 w 1998270"/>
              <a:gd name="connsiteY1630" fmla="*/ 1362617 h 1996549"/>
              <a:gd name="connsiteX1631" fmla="*/ 1602061 w 1998270"/>
              <a:gd name="connsiteY1631" fmla="*/ 1362581 h 1996549"/>
              <a:gd name="connsiteX1632" fmla="*/ 1616047 w 1998270"/>
              <a:gd name="connsiteY1632" fmla="*/ 1376567 h 1996549"/>
              <a:gd name="connsiteX1633" fmla="*/ 1602061 w 1998270"/>
              <a:gd name="connsiteY1633" fmla="*/ 1390553 h 1996549"/>
              <a:gd name="connsiteX1634" fmla="*/ 1588076 w 1998270"/>
              <a:gd name="connsiteY1634" fmla="*/ 1376567 h 1996549"/>
              <a:gd name="connsiteX1635" fmla="*/ 1602061 w 1998270"/>
              <a:gd name="connsiteY1635" fmla="*/ 1362581 h 1996549"/>
              <a:gd name="connsiteX1636" fmla="*/ 1724864 w 1998270"/>
              <a:gd name="connsiteY1636" fmla="*/ 1362410 h 1996549"/>
              <a:gd name="connsiteX1637" fmla="*/ 1739020 w 1998270"/>
              <a:gd name="connsiteY1637" fmla="*/ 1376567 h 1996549"/>
              <a:gd name="connsiteX1638" fmla="*/ 1724864 w 1998270"/>
              <a:gd name="connsiteY1638" fmla="*/ 1390723 h 1996549"/>
              <a:gd name="connsiteX1639" fmla="*/ 1710708 w 1998270"/>
              <a:gd name="connsiteY1639" fmla="*/ 1376567 h 1996549"/>
              <a:gd name="connsiteX1640" fmla="*/ 1724864 w 1998270"/>
              <a:gd name="connsiteY1640" fmla="*/ 1362410 h 1996549"/>
              <a:gd name="connsiteX1641" fmla="*/ 1664145 w 1998270"/>
              <a:gd name="connsiteY1641" fmla="*/ 1362410 h 1996549"/>
              <a:gd name="connsiteX1642" fmla="*/ 1678301 w 1998270"/>
              <a:gd name="connsiteY1642" fmla="*/ 1376567 h 1996549"/>
              <a:gd name="connsiteX1643" fmla="*/ 1664145 w 1998270"/>
              <a:gd name="connsiteY1643" fmla="*/ 1390723 h 1996549"/>
              <a:gd name="connsiteX1644" fmla="*/ 1649989 w 1998270"/>
              <a:gd name="connsiteY1644" fmla="*/ 1376567 h 1996549"/>
              <a:gd name="connsiteX1645" fmla="*/ 1664145 w 1998270"/>
              <a:gd name="connsiteY1645" fmla="*/ 1362410 h 1996549"/>
              <a:gd name="connsiteX1646" fmla="*/ 1909067 w 1998270"/>
              <a:gd name="connsiteY1646" fmla="*/ 1362240 h 1996549"/>
              <a:gd name="connsiteX1647" fmla="*/ 1909409 w 1998270"/>
              <a:gd name="connsiteY1647" fmla="*/ 1362240 h 1996549"/>
              <a:gd name="connsiteX1648" fmla="*/ 1923395 w 1998270"/>
              <a:gd name="connsiteY1648" fmla="*/ 1376567 h 1996549"/>
              <a:gd name="connsiteX1649" fmla="*/ 1909067 w 1998270"/>
              <a:gd name="connsiteY1649" fmla="*/ 1390894 h 1996549"/>
              <a:gd name="connsiteX1650" fmla="*/ 1894741 w 1998270"/>
              <a:gd name="connsiteY1650" fmla="*/ 1376567 h 1996549"/>
              <a:gd name="connsiteX1651" fmla="*/ 1909067 w 1998270"/>
              <a:gd name="connsiteY1651" fmla="*/ 1362240 h 1996549"/>
              <a:gd name="connsiteX1652" fmla="*/ 1847666 w 1998270"/>
              <a:gd name="connsiteY1652" fmla="*/ 1362240 h 1996549"/>
              <a:gd name="connsiteX1653" fmla="*/ 1848007 w 1998270"/>
              <a:gd name="connsiteY1653" fmla="*/ 1362240 h 1996549"/>
              <a:gd name="connsiteX1654" fmla="*/ 1861993 w 1998270"/>
              <a:gd name="connsiteY1654" fmla="*/ 1376567 h 1996549"/>
              <a:gd name="connsiteX1655" fmla="*/ 1847666 w 1998270"/>
              <a:gd name="connsiteY1655" fmla="*/ 1390894 h 1996549"/>
              <a:gd name="connsiteX1656" fmla="*/ 1833340 w 1998270"/>
              <a:gd name="connsiteY1656" fmla="*/ 1376567 h 1996549"/>
              <a:gd name="connsiteX1657" fmla="*/ 1847666 w 1998270"/>
              <a:gd name="connsiteY1657" fmla="*/ 1362240 h 1996549"/>
              <a:gd name="connsiteX1658" fmla="*/ 1786265 w 1998270"/>
              <a:gd name="connsiteY1658" fmla="*/ 1362240 h 1996549"/>
              <a:gd name="connsiteX1659" fmla="*/ 1786606 w 1998270"/>
              <a:gd name="connsiteY1659" fmla="*/ 1362240 h 1996549"/>
              <a:gd name="connsiteX1660" fmla="*/ 1800592 w 1998270"/>
              <a:gd name="connsiteY1660" fmla="*/ 1376567 h 1996549"/>
              <a:gd name="connsiteX1661" fmla="*/ 1786265 w 1998270"/>
              <a:gd name="connsiteY1661" fmla="*/ 1390894 h 1996549"/>
              <a:gd name="connsiteX1662" fmla="*/ 1771939 w 1998270"/>
              <a:gd name="connsiteY1662" fmla="*/ 1376567 h 1996549"/>
              <a:gd name="connsiteX1663" fmla="*/ 1786265 w 1998270"/>
              <a:gd name="connsiteY1663" fmla="*/ 1362240 h 1996549"/>
              <a:gd name="connsiteX1664" fmla="*/ 5628 w 1998270"/>
              <a:gd name="connsiteY1664" fmla="*/ 1313801 h 1996549"/>
              <a:gd name="connsiteX1665" fmla="*/ 6004 w 1998270"/>
              <a:gd name="connsiteY1665" fmla="*/ 1313801 h 1996549"/>
              <a:gd name="connsiteX1666" fmla="*/ 6993 w 1998270"/>
              <a:gd name="connsiteY1666" fmla="*/ 1315166 h 1996549"/>
              <a:gd name="connsiteX1667" fmla="*/ 5628 w 1998270"/>
              <a:gd name="connsiteY1667" fmla="*/ 1316530 h 1996549"/>
              <a:gd name="connsiteX1668" fmla="*/ 4264 w 1998270"/>
              <a:gd name="connsiteY1668" fmla="*/ 1315166 h 1996549"/>
              <a:gd name="connsiteX1669" fmla="*/ 5628 w 1998270"/>
              <a:gd name="connsiteY1669" fmla="*/ 1313801 h 1996549"/>
              <a:gd name="connsiteX1670" fmla="*/ 67029 w 1998270"/>
              <a:gd name="connsiteY1670" fmla="*/ 1312948 h 1996549"/>
              <a:gd name="connsiteX1671" fmla="*/ 69247 w 1998270"/>
              <a:gd name="connsiteY1671" fmla="*/ 1315166 h 1996549"/>
              <a:gd name="connsiteX1672" fmla="*/ 67029 w 1998270"/>
              <a:gd name="connsiteY1672" fmla="*/ 1317383 h 1996549"/>
              <a:gd name="connsiteX1673" fmla="*/ 64813 w 1998270"/>
              <a:gd name="connsiteY1673" fmla="*/ 1315166 h 1996549"/>
              <a:gd name="connsiteX1674" fmla="*/ 67029 w 1998270"/>
              <a:gd name="connsiteY1674" fmla="*/ 1312948 h 1996549"/>
              <a:gd name="connsiteX1675" fmla="*/ 129113 w 1998270"/>
              <a:gd name="connsiteY1675" fmla="*/ 1312267 h 1996549"/>
              <a:gd name="connsiteX1676" fmla="*/ 129471 w 1998270"/>
              <a:gd name="connsiteY1676" fmla="*/ 1312267 h 1996549"/>
              <a:gd name="connsiteX1677" fmla="*/ 132013 w 1998270"/>
              <a:gd name="connsiteY1677" fmla="*/ 1315166 h 1996549"/>
              <a:gd name="connsiteX1678" fmla="*/ 129113 w 1998270"/>
              <a:gd name="connsiteY1678" fmla="*/ 1318066 h 1996549"/>
              <a:gd name="connsiteX1679" fmla="*/ 126214 w 1998270"/>
              <a:gd name="connsiteY1679" fmla="*/ 1315166 h 1996549"/>
              <a:gd name="connsiteX1680" fmla="*/ 129113 w 1998270"/>
              <a:gd name="connsiteY1680" fmla="*/ 1312267 h 1996549"/>
              <a:gd name="connsiteX1681" fmla="*/ 190199 w 1998270"/>
              <a:gd name="connsiteY1681" fmla="*/ 1311450 h 1996549"/>
              <a:gd name="connsiteX1682" fmla="*/ 193780 w 1998270"/>
              <a:gd name="connsiteY1682" fmla="*/ 1315032 h 1996549"/>
              <a:gd name="connsiteX1683" fmla="*/ 190199 w 1998270"/>
              <a:gd name="connsiteY1683" fmla="*/ 1318613 h 1996549"/>
              <a:gd name="connsiteX1684" fmla="*/ 186617 w 1998270"/>
              <a:gd name="connsiteY1684" fmla="*/ 1315032 h 1996549"/>
              <a:gd name="connsiteX1685" fmla="*/ 190199 w 1998270"/>
              <a:gd name="connsiteY1685" fmla="*/ 1311450 h 1996549"/>
              <a:gd name="connsiteX1686" fmla="*/ 251234 w 1998270"/>
              <a:gd name="connsiteY1686" fmla="*/ 1310901 h 1996549"/>
              <a:gd name="connsiteX1687" fmla="*/ 255498 w 1998270"/>
              <a:gd name="connsiteY1687" fmla="*/ 1315165 h 1996549"/>
              <a:gd name="connsiteX1688" fmla="*/ 251234 w 1998270"/>
              <a:gd name="connsiteY1688" fmla="*/ 1319429 h 1996549"/>
              <a:gd name="connsiteX1689" fmla="*/ 246970 w 1998270"/>
              <a:gd name="connsiteY1689" fmla="*/ 1315165 h 1996549"/>
              <a:gd name="connsiteX1690" fmla="*/ 251234 w 1998270"/>
              <a:gd name="connsiteY1690" fmla="*/ 1310901 h 1996549"/>
              <a:gd name="connsiteX1691" fmla="*/ 312635 w 1998270"/>
              <a:gd name="connsiteY1691" fmla="*/ 1310219 h 1996549"/>
              <a:gd name="connsiteX1692" fmla="*/ 317581 w 1998270"/>
              <a:gd name="connsiteY1692" fmla="*/ 1315166 h 1996549"/>
              <a:gd name="connsiteX1693" fmla="*/ 312635 w 1998270"/>
              <a:gd name="connsiteY1693" fmla="*/ 1320112 h 1996549"/>
              <a:gd name="connsiteX1694" fmla="*/ 307689 w 1998270"/>
              <a:gd name="connsiteY1694" fmla="*/ 1315166 h 1996549"/>
              <a:gd name="connsiteX1695" fmla="*/ 312635 w 1998270"/>
              <a:gd name="connsiteY1695" fmla="*/ 1310219 h 1996549"/>
              <a:gd name="connsiteX1696" fmla="*/ 374036 w 1998270"/>
              <a:gd name="connsiteY1696" fmla="*/ 1309537 h 1996549"/>
              <a:gd name="connsiteX1697" fmla="*/ 379665 w 1998270"/>
              <a:gd name="connsiteY1697" fmla="*/ 1315166 h 1996549"/>
              <a:gd name="connsiteX1698" fmla="*/ 374036 w 1998270"/>
              <a:gd name="connsiteY1698" fmla="*/ 1320794 h 1996549"/>
              <a:gd name="connsiteX1699" fmla="*/ 368408 w 1998270"/>
              <a:gd name="connsiteY1699" fmla="*/ 1315166 h 1996549"/>
              <a:gd name="connsiteX1700" fmla="*/ 374036 w 1998270"/>
              <a:gd name="connsiteY1700" fmla="*/ 1309537 h 1996549"/>
              <a:gd name="connsiteX1701" fmla="*/ 436119 w 1998270"/>
              <a:gd name="connsiteY1701" fmla="*/ 1309025 h 1996549"/>
              <a:gd name="connsiteX1702" fmla="*/ 442259 w 1998270"/>
              <a:gd name="connsiteY1702" fmla="*/ 1314654 h 1996549"/>
              <a:gd name="connsiteX1703" fmla="*/ 436119 w 1998270"/>
              <a:gd name="connsiteY1703" fmla="*/ 1320794 h 1996549"/>
              <a:gd name="connsiteX1704" fmla="*/ 429980 w 1998270"/>
              <a:gd name="connsiteY1704" fmla="*/ 1315166 h 1996549"/>
              <a:gd name="connsiteX1705" fmla="*/ 436119 w 1998270"/>
              <a:gd name="connsiteY1705" fmla="*/ 1309025 h 1996549"/>
              <a:gd name="connsiteX1706" fmla="*/ 496839 w 1998270"/>
              <a:gd name="connsiteY1706" fmla="*/ 1308343 h 1996549"/>
              <a:gd name="connsiteX1707" fmla="*/ 503661 w 1998270"/>
              <a:gd name="connsiteY1707" fmla="*/ 1315166 h 1996549"/>
              <a:gd name="connsiteX1708" fmla="*/ 496839 w 1998270"/>
              <a:gd name="connsiteY1708" fmla="*/ 1321988 h 1996549"/>
              <a:gd name="connsiteX1709" fmla="*/ 490017 w 1998270"/>
              <a:gd name="connsiteY1709" fmla="*/ 1315166 h 1996549"/>
              <a:gd name="connsiteX1710" fmla="*/ 496839 w 1998270"/>
              <a:gd name="connsiteY1710" fmla="*/ 1308343 h 1996549"/>
              <a:gd name="connsiteX1711" fmla="*/ 558239 w 1998270"/>
              <a:gd name="connsiteY1711" fmla="*/ 1307831 h 1996549"/>
              <a:gd name="connsiteX1712" fmla="*/ 565573 w 1998270"/>
              <a:gd name="connsiteY1712" fmla="*/ 1315165 h 1996549"/>
              <a:gd name="connsiteX1713" fmla="*/ 558239 w 1998270"/>
              <a:gd name="connsiteY1713" fmla="*/ 1322499 h 1996549"/>
              <a:gd name="connsiteX1714" fmla="*/ 550906 w 1998270"/>
              <a:gd name="connsiteY1714" fmla="*/ 1315165 h 1996549"/>
              <a:gd name="connsiteX1715" fmla="*/ 558239 w 1998270"/>
              <a:gd name="connsiteY1715" fmla="*/ 1307831 h 1996549"/>
              <a:gd name="connsiteX1716" fmla="*/ 619641 w 1998270"/>
              <a:gd name="connsiteY1716" fmla="*/ 1307149 h 1996549"/>
              <a:gd name="connsiteX1717" fmla="*/ 627657 w 1998270"/>
              <a:gd name="connsiteY1717" fmla="*/ 1315166 h 1996549"/>
              <a:gd name="connsiteX1718" fmla="*/ 619641 w 1998270"/>
              <a:gd name="connsiteY1718" fmla="*/ 1323182 h 1996549"/>
              <a:gd name="connsiteX1719" fmla="*/ 611625 w 1998270"/>
              <a:gd name="connsiteY1719" fmla="*/ 1315166 h 1996549"/>
              <a:gd name="connsiteX1720" fmla="*/ 619641 w 1998270"/>
              <a:gd name="connsiteY1720" fmla="*/ 1307149 h 1996549"/>
              <a:gd name="connsiteX1721" fmla="*/ 681409 w 1998270"/>
              <a:gd name="connsiteY1721" fmla="*/ 1306503 h 1996549"/>
              <a:gd name="connsiteX1722" fmla="*/ 689937 w 1998270"/>
              <a:gd name="connsiteY1722" fmla="*/ 1315031 h 1996549"/>
              <a:gd name="connsiteX1723" fmla="*/ 681409 w 1998270"/>
              <a:gd name="connsiteY1723" fmla="*/ 1323559 h 1996549"/>
              <a:gd name="connsiteX1724" fmla="*/ 672881 w 1998270"/>
              <a:gd name="connsiteY1724" fmla="*/ 1315031 h 1996549"/>
              <a:gd name="connsiteX1725" fmla="*/ 681409 w 1998270"/>
              <a:gd name="connsiteY1725" fmla="*/ 1306503 h 1996549"/>
              <a:gd name="connsiteX1726" fmla="*/ 743126 w 1998270"/>
              <a:gd name="connsiteY1726" fmla="*/ 1305955 h 1996549"/>
              <a:gd name="connsiteX1727" fmla="*/ 752336 w 1998270"/>
              <a:gd name="connsiteY1727" fmla="*/ 1315166 h 1996549"/>
              <a:gd name="connsiteX1728" fmla="*/ 743126 w 1998270"/>
              <a:gd name="connsiteY1728" fmla="*/ 1324376 h 1996549"/>
              <a:gd name="connsiteX1729" fmla="*/ 733916 w 1998270"/>
              <a:gd name="connsiteY1729" fmla="*/ 1315166 h 1996549"/>
              <a:gd name="connsiteX1730" fmla="*/ 743126 w 1998270"/>
              <a:gd name="connsiteY1730" fmla="*/ 1305955 h 1996549"/>
              <a:gd name="connsiteX1731" fmla="*/ 803845 w 1998270"/>
              <a:gd name="connsiteY1731" fmla="*/ 1305444 h 1996549"/>
              <a:gd name="connsiteX1732" fmla="*/ 804185 w 1998270"/>
              <a:gd name="connsiteY1732" fmla="*/ 1305444 h 1996549"/>
              <a:gd name="connsiteX1733" fmla="*/ 813567 w 1998270"/>
              <a:gd name="connsiteY1733" fmla="*/ 1315166 h 1996549"/>
              <a:gd name="connsiteX1734" fmla="*/ 803845 w 1998270"/>
              <a:gd name="connsiteY1734" fmla="*/ 1324887 h 1996549"/>
              <a:gd name="connsiteX1735" fmla="*/ 794123 w 1998270"/>
              <a:gd name="connsiteY1735" fmla="*/ 1315166 h 1996549"/>
              <a:gd name="connsiteX1736" fmla="*/ 803845 w 1998270"/>
              <a:gd name="connsiteY1736" fmla="*/ 1305444 h 1996549"/>
              <a:gd name="connsiteX1737" fmla="*/ 865246 w 1998270"/>
              <a:gd name="connsiteY1737" fmla="*/ 1304932 h 1996549"/>
              <a:gd name="connsiteX1738" fmla="*/ 875480 w 1998270"/>
              <a:gd name="connsiteY1738" fmla="*/ 1315166 h 1996549"/>
              <a:gd name="connsiteX1739" fmla="*/ 865246 w 1998270"/>
              <a:gd name="connsiteY1739" fmla="*/ 1325400 h 1996549"/>
              <a:gd name="connsiteX1740" fmla="*/ 855013 w 1998270"/>
              <a:gd name="connsiteY1740" fmla="*/ 1315166 h 1996549"/>
              <a:gd name="connsiteX1741" fmla="*/ 865246 w 1998270"/>
              <a:gd name="connsiteY1741" fmla="*/ 1304932 h 1996549"/>
              <a:gd name="connsiteX1742" fmla="*/ 988048 w 1998270"/>
              <a:gd name="connsiteY1742" fmla="*/ 1303739 h 1996549"/>
              <a:gd name="connsiteX1743" fmla="*/ 988389 w 1998270"/>
              <a:gd name="connsiteY1743" fmla="*/ 1303739 h 1996549"/>
              <a:gd name="connsiteX1744" fmla="*/ 999305 w 1998270"/>
              <a:gd name="connsiteY1744" fmla="*/ 1314996 h 1996549"/>
              <a:gd name="connsiteX1745" fmla="*/ 988048 w 1998270"/>
              <a:gd name="connsiteY1745" fmla="*/ 1326253 h 1996549"/>
              <a:gd name="connsiteX1746" fmla="*/ 976792 w 1998270"/>
              <a:gd name="connsiteY1746" fmla="*/ 1314996 h 1996549"/>
              <a:gd name="connsiteX1747" fmla="*/ 988048 w 1998270"/>
              <a:gd name="connsiteY1747" fmla="*/ 1303739 h 1996549"/>
              <a:gd name="connsiteX1748" fmla="*/ 1110851 w 1998270"/>
              <a:gd name="connsiteY1748" fmla="*/ 1303738 h 1996549"/>
              <a:gd name="connsiteX1749" fmla="*/ 1122961 w 1998270"/>
              <a:gd name="connsiteY1749" fmla="*/ 1315848 h 1996549"/>
              <a:gd name="connsiteX1750" fmla="*/ 1110851 w 1998270"/>
              <a:gd name="connsiteY1750" fmla="*/ 1327958 h 1996549"/>
              <a:gd name="connsiteX1751" fmla="*/ 1098742 w 1998270"/>
              <a:gd name="connsiteY1751" fmla="*/ 1315848 h 1996549"/>
              <a:gd name="connsiteX1752" fmla="*/ 1110851 w 1998270"/>
              <a:gd name="connsiteY1752" fmla="*/ 1303738 h 1996549"/>
              <a:gd name="connsiteX1753" fmla="*/ 1050132 w 1998270"/>
              <a:gd name="connsiteY1753" fmla="*/ 1303738 h 1996549"/>
              <a:gd name="connsiteX1754" fmla="*/ 1061901 w 1998270"/>
              <a:gd name="connsiteY1754" fmla="*/ 1315507 h 1996549"/>
              <a:gd name="connsiteX1755" fmla="*/ 1050132 w 1998270"/>
              <a:gd name="connsiteY1755" fmla="*/ 1327276 h 1996549"/>
              <a:gd name="connsiteX1756" fmla="*/ 1038364 w 1998270"/>
              <a:gd name="connsiteY1756" fmla="*/ 1315507 h 1996549"/>
              <a:gd name="connsiteX1757" fmla="*/ 1050132 w 1998270"/>
              <a:gd name="connsiteY1757" fmla="*/ 1303738 h 1996549"/>
              <a:gd name="connsiteX1758" fmla="*/ 926648 w 1998270"/>
              <a:gd name="connsiteY1758" fmla="*/ 1303738 h 1996549"/>
              <a:gd name="connsiteX1759" fmla="*/ 937393 w 1998270"/>
              <a:gd name="connsiteY1759" fmla="*/ 1314484 h 1996549"/>
              <a:gd name="connsiteX1760" fmla="*/ 926648 w 1998270"/>
              <a:gd name="connsiteY1760" fmla="*/ 1325229 h 1996549"/>
              <a:gd name="connsiteX1761" fmla="*/ 915903 w 1998270"/>
              <a:gd name="connsiteY1761" fmla="*/ 1314484 h 1996549"/>
              <a:gd name="connsiteX1762" fmla="*/ 926648 w 1998270"/>
              <a:gd name="connsiteY1762" fmla="*/ 1303738 h 1996549"/>
              <a:gd name="connsiteX1763" fmla="*/ 1172253 w 1998270"/>
              <a:gd name="connsiteY1763" fmla="*/ 1302544 h 1996549"/>
              <a:gd name="connsiteX1764" fmla="*/ 1184874 w 1998270"/>
              <a:gd name="connsiteY1764" fmla="*/ 1315166 h 1996549"/>
              <a:gd name="connsiteX1765" fmla="*/ 1172253 w 1998270"/>
              <a:gd name="connsiteY1765" fmla="*/ 1327787 h 1996549"/>
              <a:gd name="connsiteX1766" fmla="*/ 1159632 w 1998270"/>
              <a:gd name="connsiteY1766" fmla="*/ 1315166 h 1996549"/>
              <a:gd name="connsiteX1767" fmla="*/ 1172253 w 1998270"/>
              <a:gd name="connsiteY1767" fmla="*/ 1302544 h 1996549"/>
              <a:gd name="connsiteX1768" fmla="*/ 1233654 w 1998270"/>
              <a:gd name="connsiteY1768" fmla="*/ 1302203 h 1996549"/>
              <a:gd name="connsiteX1769" fmla="*/ 1246616 w 1998270"/>
              <a:gd name="connsiteY1769" fmla="*/ 1315166 h 1996549"/>
              <a:gd name="connsiteX1770" fmla="*/ 1233654 w 1998270"/>
              <a:gd name="connsiteY1770" fmla="*/ 1328128 h 1996549"/>
              <a:gd name="connsiteX1771" fmla="*/ 1220692 w 1998270"/>
              <a:gd name="connsiteY1771" fmla="*/ 1315166 h 1996549"/>
              <a:gd name="connsiteX1772" fmla="*/ 1233654 w 1998270"/>
              <a:gd name="connsiteY1772" fmla="*/ 1302203 h 1996549"/>
              <a:gd name="connsiteX1773" fmla="*/ 1971151 w 1998270"/>
              <a:gd name="connsiteY1773" fmla="*/ 1302033 h 1996549"/>
              <a:gd name="connsiteX1774" fmla="*/ 1971492 w 1998270"/>
              <a:gd name="connsiteY1774" fmla="*/ 1302033 h 1996549"/>
              <a:gd name="connsiteX1775" fmla="*/ 1984284 w 1998270"/>
              <a:gd name="connsiteY1775" fmla="*/ 1315166 h 1996549"/>
              <a:gd name="connsiteX1776" fmla="*/ 1971151 w 1998270"/>
              <a:gd name="connsiteY1776" fmla="*/ 1328299 h 1996549"/>
              <a:gd name="connsiteX1777" fmla="*/ 1958019 w 1998270"/>
              <a:gd name="connsiteY1777" fmla="*/ 1315166 h 1996549"/>
              <a:gd name="connsiteX1778" fmla="*/ 1971151 w 1998270"/>
              <a:gd name="connsiteY1778" fmla="*/ 1302033 h 1996549"/>
              <a:gd name="connsiteX1779" fmla="*/ 1295055 w 1998270"/>
              <a:gd name="connsiteY1779" fmla="*/ 1301862 h 1996549"/>
              <a:gd name="connsiteX1780" fmla="*/ 1308359 w 1998270"/>
              <a:gd name="connsiteY1780" fmla="*/ 1315166 h 1996549"/>
              <a:gd name="connsiteX1781" fmla="*/ 1295055 w 1998270"/>
              <a:gd name="connsiteY1781" fmla="*/ 1328470 h 1996549"/>
              <a:gd name="connsiteX1782" fmla="*/ 1281752 w 1998270"/>
              <a:gd name="connsiteY1782" fmla="*/ 1315166 h 1996549"/>
              <a:gd name="connsiteX1783" fmla="*/ 1295055 w 1998270"/>
              <a:gd name="connsiteY1783" fmla="*/ 1301862 h 1996549"/>
              <a:gd name="connsiteX1784" fmla="*/ 1357138 w 1998270"/>
              <a:gd name="connsiteY1784" fmla="*/ 1301521 h 1996549"/>
              <a:gd name="connsiteX1785" fmla="*/ 1370783 w 1998270"/>
              <a:gd name="connsiteY1785" fmla="*/ 1315166 h 1996549"/>
              <a:gd name="connsiteX1786" fmla="*/ 1357138 w 1998270"/>
              <a:gd name="connsiteY1786" fmla="*/ 1328811 h 1996549"/>
              <a:gd name="connsiteX1787" fmla="*/ 1343494 w 1998270"/>
              <a:gd name="connsiteY1787" fmla="*/ 1315166 h 1996549"/>
              <a:gd name="connsiteX1788" fmla="*/ 1357138 w 1998270"/>
              <a:gd name="connsiteY1788" fmla="*/ 1301521 h 1996549"/>
              <a:gd name="connsiteX1789" fmla="*/ 1417858 w 1998270"/>
              <a:gd name="connsiteY1789" fmla="*/ 1301180 h 1996549"/>
              <a:gd name="connsiteX1790" fmla="*/ 1431844 w 1998270"/>
              <a:gd name="connsiteY1790" fmla="*/ 1315166 h 1996549"/>
              <a:gd name="connsiteX1791" fmla="*/ 1417858 w 1998270"/>
              <a:gd name="connsiteY1791" fmla="*/ 1329152 h 1996549"/>
              <a:gd name="connsiteX1792" fmla="*/ 1403872 w 1998270"/>
              <a:gd name="connsiteY1792" fmla="*/ 1315166 h 1996549"/>
              <a:gd name="connsiteX1793" fmla="*/ 1417858 w 1998270"/>
              <a:gd name="connsiteY1793" fmla="*/ 1301180 h 1996549"/>
              <a:gd name="connsiteX1794" fmla="*/ 1479258 w 1998270"/>
              <a:gd name="connsiteY1794" fmla="*/ 1300839 h 1996549"/>
              <a:gd name="connsiteX1795" fmla="*/ 1479599 w 1998270"/>
              <a:gd name="connsiteY1795" fmla="*/ 1300839 h 1996549"/>
              <a:gd name="connsiteX1796" fmla="*/ 1493585 w 1998270"/>
              <a:gd name="connsiteY1796" fmla="*/ 1315166 h 1996549"/>
              <a:gd name="connsiteX1797" fmla="*/ 1479258 w 1998270"/>
              <a:gd name="connsiteY1797" fmla="*/ 1329493 h 1996549"/>
              <a:gd name="connsiteX1798" fmla="*/ 1464932 w 1998270"/>
              <a:gd name="connsiteY1798" fmla="*/ 1315166 h 1996549"/>
              <a:gd name="connsiteX1799" fmla="*/ 1479258 w 1998270"/>
              <a:gd name="connsiteY1799" fmla="*/ 1300839 h 1996549"/>
              <a:gd name="connsiteX1800" fmla="*/ 1540660 w 1998270"/>
              <a:gd name="connsiteY1800" fmla="*/ 1300668 h 1996549"/>
              <a:gd name="connsiteX1801" fmla="*/ 1555157 w 1998270"/>
              <a:gd name="connsiteY1801" fmla="*/ 1315166 h 1996549"/>
              <a:gd name="connsiteX1802" fmla="*/ 1540660 w 1998270"/>
              <a:gd name="connsiteY1802" fmla="*/ 1329663 h 1996549"/>
              <a:gd name="connsiteX1803" fmla="*/ 1526163 w 1998270"/>
              <a:gd name="connsiteY1803" fmla="*/ 1315166 h 1996549"/>
              <a:gd name="connsiteX1804" fmla="*/ 1540660 w 1998270"/>
              <a:gd name="connsiteY1804" fmla="*/ 1300668 h 1996549"/>
              <a:gd name="connsiteX1805" fmla="*/ 1602061 w 1998270"/>
              <a:gd name="connsiteY1805" fmla="*/ 1300498 h 1996549"/>
              <a:gd name="connsiteX1806" fmla="*/ 1602403 w 1998270"/>
              <a:gd name="connsiteY1806" fmla="*/ 1300498 h 1996549"/>
              <a:gd name="connsiteX1807" fmla="*/ 1616730 w 1998270"/>
              <a:gd name="connsiteY1807" fmla="*/ 1315166 h 1996549"/>
              <a:gd name="connsiteX1808" fmla="*/ 1602061 w 1998270"/>
              <a:gd name="connsiteY1808" fmla="*/ 1329834 h 1996549"/>
              <a:gd name="connsiteX1809" fmla="*/ 1587394 w 1998270"/>
              <a:gd name="connsiteY1809" fmla="*/ 1315166 h 1996549"/>
              <a:gd name="connsiteX1810" fmla="*/ 1602061 w 1998270"/>
              <a:gd name="connsiteY1810" fmla="*/ 1300498 h 1996549"/>
              <a:gd name="connsiteX1811" fmla="*/ 1664145 w 1998270"/>
              <a:gd name="connsiteY1811" fmla="*/ 1300327 h 1996549"/>
              <a:gd name="connsiteX1812" fmla="*/ 1678984 w 1998270"/>
              <a:gd name="connsiteY1812" fmla="*/ 1315166 h 1996549"/>
              <a:gd name="connsiteX1813" fmla="*/ 1664145 w 1998270"/>
              <a:gd name="connsiteY1813" fmla="*/ 1330005 h 1996549"/>
              <a:gd name="connsiteX1814" fmla="*/ 1649307 w 1998270"/>
              <a:gd name="connsiteY1814" fmla="*/ 1315166 h 1996549"/>
              <a:gd name="connsiteX1815" fmla="*/ 1664145 w 1998270"/>
              <a:gd name="connsiteY1815" fmla="*/ 1300327 h 1996549"/>
              <a:gd name="connsiteX1816" fmla="*/ 1724864 w 1998270"/>
              <a:gd name="connsiteY1816" fmla="*/ 1300157 h 1996549"/>
              <a:gd name="connsiteX1817" fmla="*/ 1725205 w 1998270"/>
              <a:gd name="connsiteY1817" fmla="*/ 1300157 h 1996549"/>
              <a:gd name="connsiteX1818" fmla="*/ 1739873 w 1998270"/>
              <a:gd name="connsiteY1818" fmla="*/ 1315166 h 1996549"/>
              <a:gd name="connsiteX1819" fmla="*/ 1739873 w 1998270"/>
              <a:gd name="connsiteY1819" fmla="*/ 1315338 h 1996549"/>
              <a:gd name="connsiteX1820" fmla="*/ 1724864 w 1998270"/>
              <a:gd name="connsiteY1820" fmla="*/ 1330005 h 1996549"/>
              <a:gd name="connsiteX1821" fmla="*/ 1709855 w 1998270"/>
              <a:gd name="connsiteY1821" fmla="*/ 1315166 h 1996549"/>
              <a:gd name="connsiteX1822" fmla="*/ 1724864 w 1998270"/>
              <a:gd name="connsiteY1822" fmla="*/ 1300157 h 1996549"/>
              <a:gd name="connsiteX1823" fmla="*/ 1909067 w 1998270"/>
              <a:gd name="connsiteY1823" fmla="*/ 1299986 h 1996549"/>
              <a:gd name="connsiteX1824" fmla="*/ 1924247 w 1998270"/>
              <a:gd name="connsiteY1824" fmla="*/ 1315166 h 1996549"/>
              <a:gd name="connsiteX1825" fmla="*/ 1924247 w 1998270"/>
              <a:gd name="connsiteY1825" fmla="*/ 1315338 h 1996549"/>
              <a:gd name="connsiteX1826" fmla="*/ 1909067 w 1998270"/>
              <a:gd name="connsiteY1826" fmla="*/ 1330175 h 1996549"/>
              <a:gd name="connsiteX1827" fmla="*/ 1908897 w 1998270"/>
              <a:gd name="connsiteY1827" fmla="*/ 1330177 h 1996549"/>
              <a:gd name="connsiteX1828" fmla="*/ 1893888 w 1998270"/>
              <a:gd name="connsiteY1828" fmla="*/ 1315166 h 1996549"/>
              <a:gd name="connsiteX1829" fmla="*/ 1909067 w 1998270"/>
              <a:gd name="connsiteY1829" fmla="*/ 1299986 h 1996549"/>
              <a:gd name="connsiteX1830" fmla="*/ 1847667 w 1998270"/>
              <a:gd name="connsiteY1830" fmla="*/ 1299986 h 1996549"/>
              <a:gd name="connsiteX1831" fmla="*/ 1862846 w 1998270"/>
              <a:gd name="connsiteY1831" fmla="*/ 1315166 h 1996549"/>
              <a:gd name="connsiteX1832" fmla="*/ 1862846 w 1998270"/>
              <a:gd name="connsiteY1832" fmla="*/ 1315338 h 1996549"/>
              <a:gd name="connsiteX1833" fmla="*/ 1847667 w 1998270"/>
              <a:gd name="connsiteY1833" fmla="*/ 1330175 h 1996549"/>
              <a:gd name="connsiteX1834" fmla="*/ 1847496 w 1998270"/>
              <a:gd name="connsiteY1834" fmla="*/ 1330177 h 1996549"/>
              <a:gd name="connsiteX1835" fmla="*/ 1832487 w 1998270"/>
              <a:gd name="connsiteY1835" fmla="*/ 1315166 h 1996549"/>
              <a:gd name="connsiteX1836" fmla="*/ 1847667 w 1998270"/>
              <a:gd name="connsiteY1836" fmla="*/ 1299986 h 1996549"/>
              <a:gd name="connsiteX1837" fmla="*/ 1786266 w 1998270"/>
              <a:gd name="connsiteY1837" fmla="*/ 1299986 h 1996549"/>
              <a:gd name="connsiteX1838" fmla="*/ 1801445 w 1998270"/>
              <a:gd name="connsiteY1838" fmla="*/ 1315166 h 1996549"/>
              <a:gd name="connsiteX1839" fmla="*/ 1801445 w 1998270"/>
              <a:gd name="connsiteY1839" fmla="*/ 1315338 h 1996549"/>
              <a:gd name="connsiteX1840" fmla="*/ 1786266 w 1998270"/>
              <a:gd name="connsiteY1840" fmla="*/ 1330175 h 1996549"/>
              <a:gd name="connsiteX1841" fmla="*/ 1786095 w 1998270"/>
              <a:gd name="connsiteY1841" fmla="*/ 1330177 h 1996549"/>
              <a:gd name="connsiteX1842" fmla="*/ 1771086 w 1998270"/>
              <a:gd name="connsiteY1842" fmla="*/ 1315166 h 1996549"/>
              <a:gd name="connsiteX1843" fmla="*/ 1786266 w 1998270"/>
              <a:gd name="connsiteY1843" fmla="*/ 1299986 h 1996549"/>
              <a:gd name="connsiteX1844" fmla="*/ 5628 w 1998270"/>
              <a:gd name="connsiteY1844" fmla="*/ 1252571 h 1996549"/>
              <a:gd name="connsiteX1845" fmla="*/ 5986 w 1998270"/>
              <a:gd name="connsiteY1845" fmla="*/ 1252571 h 1996549"/>
              <a:gd name="connsiteX1846" fmla="*/ 7333 w 1998270"/>
              <a:gd name="connsiteY1846" fmla="*/ 1254276 h 1996549"/>
              <a:gd name="connsiteX1847" fmla="*/ 5628 w 1998270"/>
              <a:gd name="connsiteY1847" fmla="*/ 1255982 h 1996549"/>
              <a:gd name="connsiteX1848" fmla="*/ 3923 w 1998270"/>
              <a:gd name="connsiteY1848" fmla="*/ 1254276 h 1996549"/>
              <a:gd name="connsiteX1849" fmla="*/ 5628 w 1998270"/>
              <a:gd name="connsiteY1849" fmla="*/ 1252571 h 1996549"/>
              <a:gd name="connsiteX1850" fmla="*/ 67029 w 1998270"/>
              <a:gd name="connsiteY1850" fmla="*/ 1251035 h 1996549"/>
              <a:gd name="connsiteX1851" fmla="*/ 69758 w 1998270"/>
              <a:gd name="connsiteY1851" fmla="*/ 1253764 h 1996549"/>
              <a:gd name="connsiteX1852" fmla="*/ 67029 w 1998270"/>
              <a:gd name="connsiteY1852" fmla="*/ 1256493 h 1996549"/>
              <a:gd name="connsiteX1853" fmla="*/ 64301 w 1998270"/>
              <a:gd name="connsiteY1853" fmla="*/ 1253764 h 1996549"/>
              <a:gd name="connsiteX1854" fmla="*/ 67029 w 1998270"/>
              <a:gd name="connsiteY1854" fmla="*/ 1251035 h 1996549"/>
              <a:gd name="connsiteX1855" fmla="*/ 129113 w 1998270"/>
              <a:gd name="connsiteY1855" fmla="*/ 1250353 h 1996549"/>
              <a:gd name="connsiteX1856" fmla="*/ 132524 w 1998270"/>
              <a:gd name="connsiteY1856" fmla="*/ 1253765 h 1996549"/>
              <a:gd name="connsiteX1857" fmla="*/ 129113 w 1998270"/>
              <a:gd name="connsiteY1857" fmla="*/ 1257176 h 1996549"/>
              <a:gd name="connsiteX1858" fmla="*/ 125702 w 1998270"/>
              <a:gd name="connsiteY1858" fmla="*/ 1253765 h 1996549"/>
              <a:gd name="connsiteX1859" fmla="*/ 129113 w 1998270"/>
              <a:gd name="connsiteY1859" fmla="*/ 1250353 h 1996549"/>
              <a:gd name="connsiteX1860" fmla="*/ 189832 w 1998270"/>
              <a:gd name="connsiteY1860" fmla="*/ 1249671 h 1996549"/>
              <a:gd name="connsiteX1861" fmla="*/ 190173 w 1998270"/>
              <a:gd name="connsiteY1861" fmla="*/ 1249671 h 1996549"/>
              <a:gd name="connsiteX1862" fmla="*/ 193925 w 1998270"/>
              <a:gd name="connsiteY1862" fmla="*/ 1253765 h 1996549"/>
              <a:gd name="connsiteX1863" fmla="*/ 189832 w 1998270"/>
              <a:gd name="connsiteY1863" fmla="*/ 1257858 h 1996549"/>
              <a:gd name="connsiteX1864" fmla="*/ 185739 w 1998270"/>
              <a:gd name="connsiteY1864" fmla="*/ 1253765 h 1996549"/>
              <a:gd name="connsiteX1865" fmla="*/ 189832 w 1998270"/>
              <a:gd name="connsiteY1865" fmla="*/ 1249671 h 1996549"/>
              <a:gd name="connsiteX1866" fmla="*/ 251233 w 1998270"/>
              <a:gd name="connsiteY1866" fmla="*/ 1248989 h 1996549"/>
              <a:gd name="connsiteX1867" fmla="*/ 251574 w 1998270"/>
              <a:gd name="connsiteY1867" fmla="*/ 1248989 h 1996549"/>
              <a:gd name="connsiteX1868" fmla="*/ 256009 w 1998270"/>
              <a:gd name="connsiteY1868" fmla="*/ 1253765 h 1996549"/>
              <a:gd name="connsiteX1869" fmla="*/ 251233 w 1998270"/>
              <a:gd name="connsiteY1869" fmla="*/ 1258541 h 1996549"/>
              <a:gd name="connsiteX1870" fmla="*/ 246458 w 1998270"/>
              <a:gd name="connsiteY1870" fmla="*/ 1253765 h 1996549"/>
              <a:gd name="connsiteX1871" fmla="*/ 251233 w 1998270"/>
              <a:gd name="connsiteY1871" fmla="*/ 1248989 h 1996549"/>
              <a:gd name="connsiteX1872" fmla="*/ 312635 w 1998270"/>
              <a:gd name="connsiteY1872" fmla="*/ 1248306 h 1996549"/>
              <a:gd name="connsiteX1873" fmla="*/ 318092 w 1998270"/>
              <a:gd name="connsiteY1873" fmla="*/ 1253764 h 1996549"/>
              <a:gd name="connsiteX1874" fmla="*/ 312635 w 1998270"/>
              <a:gd name="connsiteY1874" fmla="*/ 1259222 h 1996549"/>
              <a:gd name="connsiteX1875" fmla="*/ 307177 w 1998270"/>
              <a:gd name="connsiteY1875" fmla="*/ 1253764 h 1996549"/>
              <a:gd name="connsiteX1876" fmla="*/ 312635 w 1998270"/>
              <a:gd name="connsiteY1876" fmla="*/ 1248306 h 1996549"/>
              <a:gd name="connsiteX1877" fmla="*/ 374035 w 1998270"/>
              <a:gd name="connsiteY1877" fmla="*/ 1247624 h 1996549"/>
              <a:gd name="connsiteX1878" fmla="*/ 380176 w 1998270"/>
              <a:gd name="connsiteY1878" fmla="*/ 1253765 h 1996549"/>
              <a:gd name="connsiteX1879" fmla="*/ 374035 w 1998270"/>
              <a:gd name="connsiteY1879" fmla="*/ 1259905 h 1996549"/>
              <a:gd name="connsiteX1880" fmla="*/ 367896 w 1998270"/>
              <a:gd name="connsiteY1880" fmla="*/ 1253765 h 1996549"/>
              <a:gd name="connsiteX1881" fmla="*/ 374035 w 1998270"/>
              <a:gd name="connsiteY1881" fmla="*/ 1247624 h 1996549"/>
              <a:gd name="connsiteX1882" fmla="*/ 436120 w 1998270"/>
              <a:gd name="connsiteY1882" fmla="*/ 1247113 h 1996549"/>
              <a:gd name="connsiteX1883" fmla="*/ 436461 w 1998270"/>
              <a:gd name="connsiteY1883" fmla="*/ 1247113 h 1996549"/>
              <a:gd name="connsiteX1884" fmla="*/ 442772 w 1998270"/>
              <a:gd name="connsiteY1884" fmla="*/ 1253765 h 1996549"/>
              <a:gd name="connsiteX1885" fmla="*/ 436120 w 1998270"/>
              <a:gd name="connsiteY1885" fmla="*/ 1260417 h 1996549"/>
              <a:gd name="connsiteX1886" fmla="*/ 429468 w 1998270"/>
              <a:gd name="connsiteY1886" fmla="*/ 1253765 h 1996549"/>
              <a:gd name="connsiteX1887" fmla="*/ 436120 w 1998270"/>
              <a:gd name="connsiteY1887" fmla="*/ 1247113 h 1996549"/>
              <a:gd name="connsiteX1888" fmla="*/ 496838 w 1998270"/>
              <a:gd name="connsiteY1888" fmla="*/ 1246430 h 1996549"/>
              <a:gd name="connsiteX1889" fmla="*/ 504172 w 1998270"/>
              <a:gd name="connsiteY1889" fmla="*/ 1253764 h 1996549"/>
              <a:gd name="connsiteX1890" fmla="*/ 496838 w 1998270"/>
              <a:gd name="connsiteY1890" fmla="*/ 1261099 h 1996549"/>
              <a:gd name="connsiteX1891" fmla="*/ 489505 w 1998270"/>
              <a:gd name="connsiteY1891" fmla="*/ 1253764 h 1996549"/>
              <a:gd name="connsiteX1892" fmla="*/ 496838 w 1998270"/>
              <a:gd name="connsiteY1892" fmla="*/ 1246430 h 1996549"/>
              <a:gd name="connsiteX1893" fmla="*/ 558240 w 1998270"/>
              <a:gd name="connsiteY1893" fmla="*/ 1245748 h 1996549"/>
              <a:gd name="connsiteX1894" fmla="*/ 566256 w 1998270"/>
              <a:gd name="connsiteY1894" fmla="*/ 1253765 h 1996549"/>
              <a:gd name="connsiteX1895" fmla="*/ 558240 w 1998270"/>
              <a:gd name="connsiteY1895" fmla="*/ 1261781 h 1996549"/>
              <a:gd name="connsiteX1896" fmla="*/ 550224 w 1998270"/>
              <a:gd name="connsiteY1896" fmla="*/ 1253765 h 1996549"/>
              <a:gd name="connsiteX1897" fmla="*/ 558240 w 1998270"/>
              <a:gd name="connsiteY1897" fmla="*/ 1245748 h 1996549"/>
              <a:gd name="connsiteX1898" fmla="*/ 619642 w 1998270"/>
              <a:gd name="connsiteY1898" fmla="*/ 1245236 h 1996549"/>
              <a:gd name="connsiteX1899" fmla="*/ 628169 w 1998270"/>
              <a:gd name="connsiteY1899" fmla="*/ 1253764 h 1996549"/>
              <a:gd name="connsiteX1900" fmla="*/ 619642 w 1998270"/>
              <a:gd name="connsiteY1900" fmla="*/ 1262292 h 1996549"/>
              <a:gd name="connsiteX1901" fmla="*/ 611114 w 1998270"/>
              <a:gd name="connsiteY1901" fmla="*/ 1253764 h 1996549"/>
              <a:gd name="connsiteX1902" fmla="*/ 619642 w 1998270"/>
              <a:gd name="connsiteY1902" fmla="*/ 1245236 h 1996549"/>
              <a:gd name="connsiteX1903" fmla="*/ 681042 w 1998270"/>
              <a:gd name="connsiteY1903" fmla="*/ 1244554 h 1996549"/>
              <a:gd name="connsiteX1904" fmla="*/ 690253 w 1998270"/>
              <a:gd name="connsiteY1904" fmla="*/ 1253765 h 1996549"/>
              <a:gd name="connsiteX1905" fmla="*/ 681042 w 1998270"/>
              <a:gd name="connsiteY1905" fmla="*/ 1262975 h 1996549"/>
              <a:gd name="connsiteX1906" fmla="*/ 671833 w 1998270"/>
              <a:gd name="connsiteY1906" fmla="*/ 1253765 h 1996549"/>
              <a:gd name="connsiteX1907" fmla="*/ 681042 w 1998270"/>
              <a:gd name="connsiteY1907" fmla="*/ 1244554 h 1996549"/>
              <a:gd name="connsiteX1908" fmla="*/ 743126 w 1998270"/>
              <a:gd name="connsiteY1908" fmla="*/ 1244043 h 1996549"/>
              <a:gd name="connsiteX1909" fmla="*/ 743466 w 1998270"/>
              <a:gd name="connsiteY1909" fmla="*/ 1244043 h 1996549"/>
              <a:gd name="connsiteX1910" fmla="*/ 752848 w 1998270"/>
              <a:gd name="connsiteY1910" fmla="*/ 1253765 h 1996549"/>
              <a:gd name="connsiteX1911" fmla="*/ 743126 w 1998270"/>
              <a:gd name="connsiteY1911" fmla="*/ 1263486 h 1996549"/>
              <a:gd name="connsiteX1912" fmla="*/ 733404 w 1998270"/>
              <a:gd name="connsiteY1912" fmla="*/ 1253765 h 1996549"/>
              <a:gd name="connsiteX1913" fmla="*/ 743126 w 1998270"/>
              <a:gd name="connsiteY1913" fmla="*/ 1244043 h 1996549"/>
              <a:gd name="connsiteX1914" fmla="*/ 803844 w 1998270"/>
              <a:gd name="connsiteY1914" fmla="*/ 1243360 h 1996549"/>
              <a:gd name="connsiteX1915" fmla="*/ 814249 w 1998270"/>
              <a:gd name="connsiteY1915" fmla="*/ 1253765 h 1996549"/>
              <a:gd name="connsiteX1916" fmla="*/ 803844 w 1998270"/>
              <a:gd name="connsiteY1916" fmla="*/ 1264169 h 1996549"/>
              <a:gd name="connsiteX1917" fmla="*/ 793441 w 1998270"/>
              <a:gd name="connsiteY1917" fmla="*/ 1253765 h 1996549"/>
              <a:gd name="connsiteX1918" fmla="*/ 803844 w 1998270"/>
              <a:gd name="connsiteY1918" fmla="*/ 1243360 h 1996549"/>
              <a:gd name="connsiteX1919" fmla="*/ 865247 w 1998270"/>
              <a:gd name="connsiteY1919" fmla="*/ 1242849 h 1996549"/>
              <a:gd name="connsiteX1920" fmla="*/ 865588 w 1998270"/>
              <a:gd name="connsiteY1920" fmla="*/ 1242849 h 1996549"/>
              <a:gd name="connsiteX1921" fmla="*/ 876162 w 1998270"/>
              <a:gd name="connsiteY1921" fmla="*/ 1253764 h 1996549"/>
              <a:gd name="connsiteX1922" fmla="*/ 865247 w 1998270"/>
              <a:gd name="connsiteY1922" fmla="*/ 1264680 h 1996549"/>
              <a:gd name="connsiteX1923" fmla="*/ 854331 w 1998270"/>
              <a:gd name="connsiteY1923" fmla="*/ 1253764 h 1996549"/>
              <a:gd name="connsiteX1924" fmla="*/ 865247 w 1998270"/>
              <a:gd name="connsiteY1924" fmla="*/ 1242849 h 1996549"/>
              <a:gd name="connsiteX1925" fmla="*/ 926647 w 1998270"/>
              <a:gd name="connsiteY1925" fmla="*/ 1242337 h 1996549"/>
              <a:gd name="connsiteX1926" fmla="*/ 938074 w 1998270"/>
              <a:gd name="connsiteY1926" fmla="*/ 1253765 h 1996549"/>
              <a:gd name="connsiteX1927" fmla="*/ 926647 w 1998270"/>
              <a:gd name="connsiteY1927" fmla="*/ 1265192 h 1996549"/>
              <a:gd name="connsiteX1928" fmla="*/ 915220 w 1998270"/>
              <a:gd name="connsiteY1928" fmla="*/ 1253765 h 1996549"/>
              <a:gd name="connsiteX1929" fmla="*/ 926647 w 1998270"/>
              <a:gd name="connsiteY1929" fmla="*/ 1242337 h 1996549"/>
              <a:gd name="connsiteX1930" fmla="*/ 988048 w 1998270"/>
              <a:gd name="connsiteY1930" fmla="*/ 1241825 h 1996549"/>
              <a:gd name="connsiteX1931" fmla="*/ 999988 w 1998270"/>
              <a:gd name="connsiteY1931" fmla="*/ 1253765 h 1996549"/>
              <a:gd name="connsiteX1932" fmla="*/ 988048 w 1998270"/>
              <a:gd name="connsiteY1932" fmla="*/ 1265704 h 1996549"/>
              <a:gd name="connsiteX1933" fmla="*/ 976110 w 1998270"/>
              <a:gd name="connsiteY1933" fmla="*/ 1253765 h 1996549"/>
              <a:gd name="connsiteX1934" fmla="*/ 988048 w 1998270"/>
              <a:gd name="connsiteY1934" fmla="*/ 1241825 h 1996549"/>
              <a:gd name="connsiteX1935" fmla="*/ 1050133 w 1998270"/>
              <a:gd name="connsiteY1935" fmla="*/ 1241314 h 1996549"/>
              <a:gd name="connsiteX1936" fmla="*/ 1050473 w 1998270"/>
              <a:gd name="connsiteY1936" fmla="*/ 1241314 h 1996549"/>
              <a:gd name="connsiteX1937" fmla="*/ 1062584 w 1998270"/>
              <a:gd name="connsiteY1937" fmla="*/ 1253765 h 1996549"/>
              <a:gd name="connsiteX1938" fmla="*/ 1050133 w 1998270"/>
              <a:gd name="connsiteY1938" fmla="*/ 1266215 h 1996549"/>
              <a:gd name="connsiteX1939" fmla="*/ 1037682 w 1998270"/>
              <a:gd name="connsiteY1939" fmla="*/ 1253765 h 1996549"/>
              <a:gd name="connsiteX1940" fmla="*/ 1050133 w 1998270"/>
              <a:gd name="connsiteY1940" fmla="*/ 1241314 h 1996549"/>
              <a:gd name="connsiteX1941" fmla="*/ 1110851 w 1998270"/>
              <a:gd name="connsiteY1941" fmla="*/ 1240973 h 1996549"/>
              <a:gd name="connsiteX1942" fmla="*/ 1111192 w 1998270"/>
              <a:gd name="connsiteY1942" fmla="*/ 1240973 h 1996549"/>
              <a:gd name="connsiteX1943" fmla="*/ 1123643 w 1998270"/>
              <a:gd name="connsiteY1943" fmla="*/ 1253765 h 1996549"/>
              <a:gd name="connsiteX1944" fmla="*/ 1110851 w 1998270"/>
              <a:gd name="connsiteY1944" fmla="*/ 1266557 h 1996549"/>
              <a:gd name="connsiteX1945" fmla="*/ 1098060 w 1998270"/>
              <a:gd name="connsiteY1945" fmla="*/ 1253765 h 1996549"/>
              <a:gd name="connsiteX1946" fmla="*/ 1110851 w 1998270"/>
              <a:gd name="connsiteY1946" fmla="*/ 1240973 h 1996549"/>
              <a:gd name="connsiteX1947" fmla="*/ 1172252 w 1998270"/>
              <a:gd name="connsiteY1947" fmla="*/ 1240461 h 1996549"/>
              <a:gd name="connsiteX1948" fmla="*/ 1185556 w 1998270"/>
              <a:gd name="connsiteY1948" fmla="*/ 1253765 h 1996549"/>
              <a:gd name="connsiteX1949" fmla="*/ 1172252 w 1998270"/>
              <a:gd name="connsiteY1949" fmla="*/ 1267069 h 1996549"/>
              <a:gd name="connsiteX1950" fmla="*/ 1158949 w 1998270"/>
              <a:gd name="connsiteY1950" fmla="*/ 1253765 h 1996549"/>
              <a:gd name="connsiteX1951" fmla="*/ 1172252 w 1998270"/>
              <a:gd name="connsiteY1951" fmla="*/ 1240461 h 1996549"/>
              <a:gd name="connsiteX1952" fmla="*/ 1970835 w 1998270"/>
              <a:gd name="connsiteY1952" fmla="*/ 1239815 h 1996549"/>
              <a:gd name="connsiteX1953" fmla="*/ 1984651 w 1998270"/>
              <a:gd name="connsiteY1953" fmla="*/ 1253630 h 1996549"/>
              <a:gd name="connsiteX1954" fmla="*/ 1970835 w 1998270"/>
              <a:gd name="connsiteY1954" fmla="*/ 1267446 h 1996549"/>
              <a:gd name="connsiteX1955" fmla="*/ 1957020 w 1998270"/>
              <a:gd name="connsiteY1955" fmla="*/ 1253630 h 1996549"/>
              <a:gd name="connsiteX1956" fmla="*/ 1970835 w 1998270"/>
              <a:gd name="connsiteY1956" fmla="*/ 1239815 h 1996549"/>
              <a:gd name="connsiteX1957" fmla="*/ 1234020 w 1998270"/>
              <a:gd name="connsiteY1957" fmla="*/ 1239815 h 1996549"/>
              <a:gd name="connsiteX1958" fmla="*/ 1247836 w 1998270"/>
              <a:gd name="connsiteY1958" fmla="*/ 1253630 h 1996549"/>
              <a:gd name="connsiteX1959" fmla="*/ 1234020 w 1998270"/>
              <a:gd name="connsiteY1959" fmla="*/ 1267446 h 1996549"/>
              <a:gd name="connsiteX1960" fmla="*/ 1220205 w 1998270"/>
              <a:gd name="connsiteY1960" fmla="*/ 1253630 h 1996549"/>
              <a:gd name="connsiteX1961" fmla="*/ 1234020 w 1998270"/>
              <a:gd name="connsiteY1961" fmla="*/ 1239815 h 1996549"/>
              <a:gd name="connsiteX1962" fmla="*/ 1295055 w 1998270"/>
              <a:gd name="connsiteY1962" fmla="*/ 1239608 h 1996549"/>
              <a:gd name="connsiteX1963" fmla="*/ 1309211 w 1998270"/>
              <a:gd name="connsiteY1963" fmla="*/ 1253765 h 1996549"/>
              <a:gd name="connsiteX1964" fmla="*/ 1295055 w 1998270"/>
              <a:gd name="connsiteY1964" fmla="*/ 1267921 h 1996549"/>
              <a:gd name="connsiteX1965" fmla="*/ 1280899 w 1998270"/>
              <a:gd name="connsiteY1965" fmla="*/ 1253765 h 1996549"/>
              <a:gd name="connsiteX1966" fmla="*/ 1295055 w 1998270"/>
              <a:gd name="connsiteY1966" fmla="*/ 1239608 h 1996549"/>
              <a:gd name="connsiteX1967" fmla="*/ 1357138 w 1998270"/>
              <a:gd name="connsiteY1967" fmla="*/ 1239267 h 1996549"/>
              <a:gd name="connsiteX1968" fmla="*/ 1371636 w 1998270"/>
              <a:gd name="connsiteY1968" fmla="*/ 1253765 h 1996549"/>
              <a:gd name="connsiteX1969" fmla="*/ 1357138 w 1998270"/>
              <a:gd name="connsiteY1969" fmla="*/ 1268262 h 1996549"/>
              <a:gd name="connsiteX1970" fmla="*/ 1342641 w 1998270"/>
              <a:gd name="connsiteY1970" fmla="*/ 1253765 h 1996549"/>
              <a:gd name="connsiteX1971" fmla="*/ 1357138 w 1998270"/>
              <a:gd name="connsiteY1971" fmla="*/ 1239267 h 1996549"/>
              <a:gd name="connsiteX1972" fmla="*/ 1417857 w 1998270"/>
              <a:gd name="connsiteY1972" fmla="*/ 1238926 h 1996549"/>
              <a:gd name="connsiteX1973" fmla="*/ 1432696 w 1998270"/>
              <a:gd name="connsiteY1973" fmla="*/ 1253765 h 1996549"/>
              <a:gd name="connsiteX1974" fmla="*/ 1417857 w 1998270"/>
              <a:gd name="connsiteY1974" fmla="*/ 1268604 h 1996549"/>
              <a:gd name="connsiteX1975" fmla="*/ 1403019 w 1998270"/>
              <a:gd name="connsiteY1975" fmla="*/ 1253765 h 1996549"/>
              <a:gd name="connsiteX1976" fmla="*/ 1417857 w 1998270"/>
              <a:gd name="connsiteY1976" fmla="*/ 1238926 h 1996549"/>
              <a:gd name="connsiteX1977" fmla="*/ 1479259 w 1998270"/>
              <a:gd name="connsiteY1977" fmla="*/ 1238756 h 1996549"/>
              <a:gd name="connsiteX1978" fmla="*/ 1479600 w 1998270"/>
              <a:gd name="connsiteY1978" fmla="*/ 1238756 h 1996549"/>
              <a:gd name="connsiteX1979" fmla="*/ 1494268 w 1998270"/>
              <a:gd name="connsiteY1979" fmla="*/ 1253765 h 1996549"/>
              <a:gd name="connsiteX1980" fmla="*/ 1494268 w 1998270"/>
              <a:gd name="connsiteY1980" fmla="*/ 1253937 h 1996549"/>
              <a:gd name="connsiteX1981" fmla="*/ 1479259 w 1998270"/>
              <a:gd name="connsiteY1981" fmla="*/ 1268604 h 1996549"/>
              <a:gd name="connsiteX1982" fmla="*/ 1464250 w 1998270"/>
              <a:gd name="connsiteY1982" fmla="*/ 1253765 h 1996549"/>
              <a:gd name="connsiteX1983" fmla="*/ 1479259 w 1998270"/>
              <a:gd name="connsiteY1983" fmla="*/ 1238756 h 1996549"/>
              <a:gd name="connsiteX1984" fmla="*/ 1540660 w 1998270"/>
              <a:gd name="connsiteY1984" fmla="*/ 1238414 h 1996549"/>
              <a:gd name="connsiteX1985" fmla="*/ 1556011 w 1998270"/>
              <a:gd name="connsiteY1985" fmla="*/ 1253765 h 1996549"/>
              <a:gd name="connsiteX1986" fmla="*/ 1556011 w 1998270"/>
              <a:gd name="connsiteY1986" fmla="*/ 1253937 h 1996549"/>
              <a:gd name="connsiteX1987" fmla="*/ 1540660 w 1998270"/>
              <a:gd name="connsiteY1987" fmla="*/ 1268945 h 1996549"/>
              <a:gd name="connsiteX1988" fmla="*/ 1525310 w 1998270"/>
              <a:gd name="connsiteY1988" fmla="*/ 1253765 h 1996549"/>
              <a:gd name="connsiteX1989" fmla="*/ 1540660 w 1998270"/>
              <a:gd name="connsiteY1989" fmla="*/ 1238414 h 1996549"/>
              <a:gd name="connsiteX1990" fmla="*/ 1602061 w 1998270"/>
              <a:gd name="connsiteY1990" fmla="*/ 1238243 h 1996549"/>
              <a:gd name="connsiteX1991" fmla="*/ 1617582 w 1998270"/>
              <a:gd name="connsiteY1991" fmla="*/ 1253764 h 1996549"/>
              <a:gd name="connsiteX1992" fmla="*/ 1617582 w 1998270"/>
              <a:gd name="connsiteY1992" fmla="*/ 1253937 h 1996549"/>
              <a:gd name="connsiteX1993" fmla="*/ 1602061 w 1998270"/>
              <a:gd name="connsiteY1993" fmla="*/ 1269115 h 1996549"/>
              <a:gd name="connsiteX1994" fmla="*/ 1601891 w 1998270"/>
              <a:gd name="connsiteY1994" fmla="*/ 1269116 h 1996549"/>
              <a:gd name="connsiteX1995" fmla="*/ 1586541 w 1998270"/>
              <a:gd name="connsiteY1995" fmla="*/ 1253764 h 1996549"/>
              <a:gd name="connsiteX1996" fmla="*/ 1602061 w 1998270"/>
              <a:gd name="connsiteY1996" fmla="*/ 1238243 h 1996549"/>
              <a:gd name="connsiteX1997" fmla="*/ 1663829 w 1998270"/>
              <a:gd name="connsiteY1997" fmla="*/ 1237939 h 1996549"/>
              <a:gd name="connsiteX1998" fmla="*/ 1679521 w 1998270"/>
              <a:gd name="connsiteY1998" fmla="*/ 1253630 h 1996549"/>
              <a:gd name="connsiteX1999" fmla="*/ 1663829 w 1998270"/>
              <a:gd name="connsiteY1999" fmla="*/ 1269322 h 1996549"/>
              <a:gd name="connsiteX2000" fmla="*/ 1648138 w 1998270"/>
              <a:gd name="connsiteY2000" fmla="*/ 1253630 h 1996549"/>
              <a:gd name="connsiteX2001" fmla="*/ 1663829 w 1998270"/>
              <a:gd name="connsiteY2001" fmla="*/ 1237939 h 1996549"/>
              <a:gd name="connsiteX2002" fmla="*/ 1724863 w 1998270"/>
              <a:gd name="connsiteY2002" fmla="*/ 1237903 h 1996549"/>
              <a:gd name="connsiteX2003" fmla="*/ 1725204 w 1998270"/>
              <a:gd name="connsiteY2003" fmla="*/ 1237903 h 1996549"/>
              <a:gd name="connsiteX2004" fmla="*/ 1740725 w 1998270"/>
              <a:gd name="connsiteY2004" fmla="*/ 1253765 h 1996549"/>
              <a:gd name="connsiteX2005" fmla="*/ 1740725 w 1998270"/>
              <a:gd name="connsiteY2005" fmla="*/ 1253937 h 1996549"/>
              <a:gd name="connsiteX2006" fmla="*/ 1724863 w 1998270"/>
              <a:gd name="connsiteY2006" fmla="*/ 1269456 h 1996549"/>
              <a:gd name="connsiteX2007" fmla="*/ 1709002 w 1998270"/>
              <a:gd name="connsiteY2007" fmla="*/ 1253765 h 1996549"/>
              <a:gd name="connsiteX2008" fmla="*/ 1724863 w 1998270"/>
              <a:gd name="connsiteY2008" fmla="*/ 1237903 h 1996549"/>
              <a:gd name="connsiteX2009" fmla="*/ 1909068 w 1998270"/>
              <a:gd name="connsiteY2009" fmla="*/ 1237732 h 1996549"/>
              <a:gd name="connsiteX2010" fmla="*/ 1925100 w 1998270"/>
              <a:gd name="connsiteY2010" fmla="*/ 1253765 h 1996549"/>
              <a:gd name="connsiteX2011" fmla="*/ 1909068 w 1998270"/>
              <a:gd name="connsiteY2011" fmla="*/ 1269627 h 1996549"/>
              <a:gd name="connsiteX2012" fmla="*/ 1893036 w 1998270"/>
              <a:gd name="connsiteY2012" fmla="*/ 1253765 h 1996549"/>
              <a:gd name="connsiteX2013" fmla="*/ 1909068 w 1998270"/>
              <a:gd name="connsiteY2013" fmla="*/ 1237732 h 1996549"/>
              <a:gd name="connsiteX2014" fmla="*/ 1847666 w 1998270"/>
              <a:gd name="connsiteY2014" fmla="*/ 1237732 h 1996549"/>
              <a:gd name="connsiteX2015" fmla="*/ 1863699 w 1998270"/>
              <a:gd name="connsiteY2015" fmla="*/ 1253765 h 1996549"/>
              <a:gd name="connsiteX2016" fmla="*/ 1847666 w 1998270"/>
              <a:gd name="connsiteY2016" fmla="*/ 1269627 h 1996549"/>
              <a:gd name="connsiteX2017" fmla="*/ 1831634 w 1998270"/>
              <a:gd name="connsiteY2017" fmla="*/ 1253765 h 1996549"/>
              <a:gd name="connsiteX2018" fmla="*/ 1847666 w 1998270"/>
              <a:gd name="connsiteY2018" fmla="*/ 1237732 h 1996549"/>
              <a:gd name="connsiteX2019" fmla="*/ 1786265 w 1998270"/>
              <a:gd name="connsiteY2019" fmla="*/ 1237732 h 1996549"/>
              <a:gd name="connsiteX2020" fmla="*/ 1802298 w 1998270"/>
              <a:gd name="connsiteY2020" fmla="*/ 1253765 h 1996549"/>
              <a:gd name="connsiteX2021" fmla="*/ 1786265 w 1998270"/>
              <a:gd name="connsiteY2021" fmla="*/ 1269627 h 1996549"/>
              <a:gd name="connsiteX2022" fmla="*/ 1770233 w 1998270"/>
              <a:gd name="connsiteY2022" fmla="*/ 1253765 h 1996549"/>
              <a:gd name="connsiteX2023" fmla="*/ 1786265 w 1998270"/>
              <a:gd name="connsiteY2023" fmla="*/ 1237732 h 1996549"/>
              <a:gd name="connsiteX2024" fmla="*/ 5628 w 1998270"/>
              <a:gd name="connsiteY2024" fmla="*/ 1190316 h 1996549"/>
              <a:gd name="connsiteX2025" fmla="*/ 7675 w 1998270"/>
              <a:gd name="connsiteY2025" fmla="*/ 1192363 h 1996549"/>
              <a:gd name="connsiteX2026" fmla="*/ 5628 w 1998270"/>
              <a:gd name="connsiteY2026" fmla="*/ 1194410 h 1996549"/>
              <a:gd name="connsiteX2027" fmla="*/ 3582 w 1998270"/>
              <a:gd name="connsiteY2027" fmla="*/ 1192363 h 1996549"/>
              <a:gd name="connsiteX2028" fmla="*/ 5628 w 1998270"/>
              <a:gd name="connsiteY2028" fmla="*/ 1190316 h 1996549"/>
              <a:gd name="connsiteX2029" fmla="*/ 67030 w 1998270"/>
              <a:gd name="connsiteY2029" fmla="*/ 1189123 h 1996549"/>
              <a:gd name="connsiteX2030" fmla="*/ 67388 w 1998270"/>
              <a:gd name="connsiteY2030" fmla="*/ 1189123 h 1996549"/>
              <a:gd name="connsiteX2031" fmla="*/ 70270 w 1998270"/>
              <a:gd name="connsiteY2031" fmla="*/ 1192363 h 1996549"/>
              <a:gd name="connsiteX2032" fmla="*/ 67030 w 1998270"/>
              <a:gd name="connsiteY2032" fmla="*/ 1195604 h 1996549"/>
              <a:gd name="connsiteX2033" fmla="*/ 63790 w 1998270"/>
              <a:gd name="connsiteY2033" fmla="*/ 1192363 h 1996549"/>
              <a:gd name="connsiteX2034" fmla="*/ 67030 w 1998270"/>
              <a:gd name="connsiteY2034" fmla="*/ 1189123 h 1996549"/>
              <a:gd name="connsiteX2035" fmla="*/ 129114 w 1998270"/>
              <a:gd name="connsiteY2035" fmla="*/ 1188440 h 1996549"/>
              <a:gd name="connsiteX2036" fmla="*/ 133037 w 1998270"/>
              <a:gd name="connsiteY2036" fmla="*/ 1192363 h 1996549"/>
              <a:gd name="connsiteX2037" fmla="*/ 129114 w 1998270"/>
              <a:gd name="connsiteY2037" fmla="*/ 1196286 h 1996549"/>
              <a:gd name="connsiteX2038" fmla="*/ 125191 w 1998270"/>
              <a:gd name="connsiteY2038" fmla="*/ 1192363 h 1996549"/>
              <a:gd name="connsiteX2039" fmla="*/ 129114 w 1998270"/>
              <a:gd name="connsiteY2039" fmla="*/ 1188440 h 1996549"/>
              <a:gd name="connsiteX2040" fmla="*/ 189832 w 1998270"/>
              <a:gd name="connsiteY2040" fmla="*/ 1187758 h 1996549"/>
              <a:gd name="connsiteX2041" fmla="*/ 194437 w 1998270"/>
              <a:gd name="connsiteY2041" fmla="*/ 1192364 h 1996549"/>
              <a:gd name="connsiteX2042" fmla="*/ 189832 w 1998270"/>
              <a:gd name="connsiteY2042" fmla="*/ 1196969 h 1996549"/>
              <a:gd name="connsiteX2043" fmla="*/ 185228 w 1998270"/>
              <a:gd name="connsiteY2043" fmla="*/ 1192364 h 1996549"/>
              <a:gd name="connsiteX2044" fmla="*/ 189832 w 1998270"/>
              <a:gd name="connsiteY2044" fmla="*/ 1187758 h 1996549"/>
              <a:gd name="connsiteX2045" fmla="*/ 251234 w 1998270"/>
              <a:gd name="connsiteY2045" fmla="*/ 1187076 h 1996549"/>
              <a:gd name="connsiteX2046" fmla="*/ 256521 w 1998270"/>
              <a:gd name="connsiteY2046" fmla="*/ 1192364 h 1996549"/>
              <a:gd name="connsiteX2047" fmla="*/ 251234 w 1998270"/>
              <a:gd name="connsiteY2047" fmla="*/ 1197651 h 1996549"/>
              <a:gd name="connsiteX2048" fmla="*/ 245947 w 1998270"/>
              <a:gd name="connsiteY2048" fmla="*/ 1192364 h 1996549"/>
              <a:gd name="connsiteX2049" fmla="*/ 251234 w 1998270"/>
              <a:gd name="connsiteY2049" fmla="*/ 1187076 h 1996549"/>
              <a:gd name="connsiteX2050" fmla="*/ 312635 w 1998270"/>
              <a:gd name="connsiteY2050" fmla="*/ 1186394 h 1996549"/>
              <a:gd name="connsiteX2051" fmla="*/ 312976 w 1998270"/>
              <a:gd name="connsiteY2051" fmla="*/ 1186394 h 1996549"/>
              <a:gd name="connsiteX2052" fmla="*/ 318604 w 1998270"/>
              <a:gd name="connsiteY2052" fmla="*/ 1192364 h 1996549"/>
              <a:gd name="connsiteX2053" fmla="*/ 312635 w 1998270"/>
              <a:gd name="connsiteY2053" fmla="*/ 1198333 h 1996549"/>
              <a:gd name="connsiteX2054" fmla="*/ 306666 w 1998270"/>
              <a:gd name="connsiteY2054" fmla="*/ 1192364 h 1996549"/>
              <a:gd name="connsiteX2055" fmla="*/ 312635 w 1998270"/>
              <a:gd name="connsiteY2055" fmla="*/ 1186394 h 1996549"/>
              <a:gd name="connsiteX2056" fmla="*/ 374036 w 1998270"/>
              <a:gd name="connsiteY2056" fmla="*/ 1185712 h 1996549"/>
              <a:gd name="connsiteX2057" fmla="*/ 374378 w 1998270"/>
              <a:gd name="connsiteY2057" fmla="*/ 1185712 h 1996549"/>
              <a:gd name="connsiteX2058" fmla="*/ 380688 w 1998270"/>
              <a:gd name="connsiteY2058" fmla="*/ 1192364 h 1996549"/>
              <a:gd name="connsiteX2059" fmla="*/ 374036 w 1998270"/>
              <a:gd name="connsiteY2059" fmla="*/ 1199016 h 1996549"/>
              <a:gd name="connsiteX2060" fmla="*/ 367385 w 1998270"/>
              <a:gd name="connsiteY2060" fmla="*/ 1192364 h 1996549"/>
              <a:gd name="connsiteX2061" fmla="*/ 374036 w 1998270"/>
              <a:gd name="connsiteY2061" fmla="*/ 1185712 h 1996549"/>
              <a:gd name="connsiteX2062" fmla="*/ 436119 w 1998270"/>
              <a:gd name="connsiteY2062" fmla="*/ 1185199 h 1996549"/>
              <a:gd name="connsiteX2063" fmla="*/ 443283 w 1998270"/>
              <a:gd name="connsiteY2063" fmla="*/ 1192363 h 1996549"/>
              <a:gd name="connsiteX2064" fmla="*/ 436119 w 1998270"/>
              <a:gd name="connsiteY2064" fmla="*/ 1199526 h 1996549"/>
              <a:gd name="connsiteX2065" fmla="*/ 428956 w 1998270"/>
              <a:gd name="connsiteY2065" fmla="*/ 1192363 h 1996549"/>
              <a:gd name="connsiteX2066" fmla="*/ 436119 w 1998270"/>
              <a:gd name="connsiteY2066" fmla="*/ 1185199 h 1996549"/>
              <a:gd name="connsiteX2067" fmla="*/ 558240 w 1998270"/>
              <a:gd name="connsiteY2067" fmla="*/ 1184347 h 1996549"/>
              <a:gd name="connsiteX2068" fmla="*/ 566767 w 1998270"/>
              <a:gd name="connsiteY2068" fmla="*/ 1192875 h 1996549"/>
              <a:gd name="connsiteX2069" fmla="*/ 558240 w 1998270"/>
              <a:gd name="connsiteY2069" fmla="*/ 1201403 h 1996549"/>
              <a:gd name="connsiteX2070" fmla="*/ 549712 w 1998270"/>
              <a:gd name="connsiteY2070" fmla="*/ 1192875 h 1996549"/>
              <a:gd name="connsiteX2071" fmla="*/ 558240 w 1998270"/>
              <a:gd name="connsiteY2071" fmla="*/ 1184347 h 1996549"/>
              <a:gd name="connsiteX2072" fmla="*/ 496838 w 1998270"/>
              <a:gd name="connsiteY2072" fmla="*/ 1184347 h 1996549"/>
              <a:gd name="connsiteX2073" fmla="*/ 497179 w 1998270"/>
              <a:gd name="connsiteY2073" fmla="*/ 1184347 h 1996549"/>
              <a:gd name="connsiteX2074" fmla="*/ 504684 w 1998270"/>
              <a:gd name="connsiteY2074" fmla="*/ 1192193 h 1996549"/>
              <a:gd name="connsiteX2075" fmla="*/ 496838 w 1998270"/>
              <a:gd name="connsiteY2075" fmla="*/ 1200038 h 1996549"/>
              <a:gd name="connsiteX2076" fmla="*/ 488993 w 1998270"/>
              <a:gd name="connsiteY2076" fmla="*/ 1192193 h 1996549"/>
              <a:gd name="connsiteX2077" fmla="*/ 496838 w 1998270"/>
              <a:gd name="connsiteY2077" fmla="*/ 1184347 h 1996549"/>
              <a:gd name="connsiteX2078" fmla="*/ 619641 w 1998270"/>
              <a:gd name="connsiteY2078" fmla="*/ 1183153 h 1996549"/>
              <a:gd name="connsiteX2079" fmla="*/ 628851 w 1998270"/>
              <a:gd name="connsiteY2079" fmla="*/ 1192364 h 1996549"/>
              <a:gd name="connsiteX2080" fmla="*/ 619641 w 1998270"/>
              <a:gd name="connsiteY2080" fmla="*/ 1201574 h 1996549"/>
              <a:gd name="connsiteX2081" fmla="*/ 610431 w 1998270"/>
              <a:gd name="connsiteY2081" fmla="*/ 1192364 h 1996549"/>
              <a:gd name="connsiteX2082" fmla="*/ 619641 w 1998270"/>
              <a:gd name="connsiteY2082" fmla="*/ 1183153 h 1996549"/>
              <a:gd name="connsiteX2083" fmla="*/ 681042 w 1998270"/>
              <a:gd name="connsiteY2083" fmla="*/ 1182642 h 1996549"/>
              <a:gd name="connsiteX2084" fmla="*/ 681383 w 1998270"/>
              <a:gd name="connsiteY2084" fmla="*/ 1182642 h 1996549"/>
              <a:gd name="connsiteX2085" fmla="*/ 690764 w 1998270"/>
              <a:gd name="connsiteY2085" fmla="*/ 1192364 h 1996549"/>
              <a:gd name="connsiteX2086" fmla="*/ 681042 w 1998270"/>
              <a:gd name="connsiteY2086" fmla="*/ 1202085 h 1996549"/>
              <a:gd name="connsiteX2087" fmla="*/ 671321 w 1998270"/>
              <a:gd name="connsiteY2087" fmla="*/ 1192364 h 1996549"/>
              <a:gd name="connsiteX2088" fmla="*/ 681042 w 1998270"/>
              <a:gd name="connsiteY2088" fmla="*/ 1182642 h 1996549"/>
              <a:gd name="connsiteX2089" fmla="*/ 743125 w 1998270"/>
              <a:gd name="connsiteY2089" fmla="*/ 1181959 h 1996549"/>
              <a:gd name="connsiteX2090" fmla="*/ 753529 w 1998270"/>
              <a:gd name="connsiteY2090" fmla="*/ 1192364 h 1996549"/>
              <a:gd name="connsiteX2091" fmla="*/ 743125 w 1998270"/>
              <a:gd name="connsiteY2091" fmla="*/ 1202768 h 1996549"/>
              <a:gd name="connsiteX2092" fmla="*/ 732722 w 1998270"/>
              <a:gd name="connsiteY2092" fmla="*/ 1192364 h 1996549"/>
              <a:gd name="connsiteX2093" fmla="*/ 743125 w 1998270"/>
              <a:gd name="connsiteY2093" fmla="*/ 1181959 h 1996549"/>
              <a:gd name="connsiteX2094" fmla="*/ 803845 w 1998270"/>
              <a:gd name="connsiteY2094" fmla="*/ 1181448 h 1996549"/>
              <a:gd name="connsiteX2095" fmla="*/ 804186 w 1998270"/>
              <a:gd name="connsiteY2095" fmla="*/ 1181448 h 1996549"/>
              <a:gd name="connsiteX2096" fmla="*/ 814761 w 1998270"/>
              <a:gd name="connsiteY2096" fmla="*/ 1192363 h 1996549"/>
              <a:gd name="connsiteX2097" fmla="*/ 803845 w 1998270"/>
              <a:gd name="connsiteY2097" fmla="*/ 1203279 h 1996549"/>
              <a:gd name="connsiteX2098" fmla="*/ 792930 w 1998270"/>
              <a:gd name="connsiteY2098" fmla="*/ 1192363 h 1996549"/>
              <a:gd name="connsiteX2099" fmla="*/ 803845 w 1998270"/>
              <a:gd name="connsiteY2099" fmla="*/ 1181448 h 1996549"/>
              <a:gd name="connsiteX2100" fmla="*/ 865246 w 1998270"/>
              <a:gd name="connsiteY2100" fmla="*/ 1180935 h 1996549"/>
              <a:gd name="connsiteX2101" fmla="*/ 876673 w 1998270"/>
              <a:gd name="connsiteY2101" fmla="*/ 1192363 h 1996549"/>
              <a:gd name="connsiteX2102" fmla="*/ 865246 w 1998270"/>
              <a:gd name="connsiteY2102" fmla="*/ 1203790 h 1996549"/>
              <a:gd name="connsiteX2103" fmla="*/ 853819 w 1998270"/>
              <a:gd name="connsiteY2103" fmla="*/ 1192363 h 1996549"/>
              <a:gd name="connsiteX2104" fmla="*/ 865246 w 1998270"/>
              <a:gd name="connsiteY2104" fmla="*/ 1180935 h 1996549"/>
              <a:gd name="connsiteX2105" fmla="*/ 926648 w 1998270"/>
              <a:gd name="connsiteY2105" fmla="*/ 1180253 h 1996549"/>
              <a:gd name="connsiteX2106" fmla="*/ 938757 w 1998270"/>
              <a:gd name="connsiteY2106" fmla="*/ 1192363 h 1996549"/>
              <a:gd name="connsiteX2107" fmla="*/ 926648 w 1998270"/>
              <a:gd name="connsiteY2107" fmla="*/ 1204473 h 1996549"/>
              <a:gd name="connsiteX2108" fmla="*/ 914538 w 1998270"/>
              <a:gd name="connsiteY2108" fmla="*/ 1192363 h 1996549"/>
              <a:gd name="connsiteX2109" fmla="*/ 926648 w 1998270"/>
              <a:gd name="connsiteY2109" fmla="*/ 1180253 h 1996549"/>
              <a:gd name="connsiteX2110" fmla="*/ 988049 w 1998270"/>
              <a:gd name="connsiteY2110" fmla="*/ 1179742 h 1996549"/>
              <a:gd name="connsiteX2111" fmla="*/ 1000670 w 1998270"/>
              <a:gd name="connsiteY2111" fmla="*/ 1192364 h 1996549"/>
              <a:gd name="connsiteX2112" fmla="*/ 988049 w 1998270"/>
              <a:gd name="connsiteY2112" fmla="*/ 1204985 h 1996549"/>
              <a:gd name="connsiteX2113" fmla="*/ 975428 w 1998270"/>
              <a:gd name="connsiteY2113" fmla="*/ 1192364 h 1996549"/>
              <a:gd name="connsiteX2114" fmla="*/ 988049 w 1998270"/>
              <a:gd name="connsiteY2114" fmla="*/ 1179742 h 1996549"/>
              <a:gd name="connsiteX2115" fmla="*/ 1050132 w 1998270"/>
              <a:gd name="connsiteY2115" fmla="*/ 1179231 h 1996549"/>
              <a:gd name="connsiteX2116" fmla="*/ 1050473 w 1998270"/>
              <a:gd name="connsiteY2116" fmla="*/ 1179231 h 1996549"/>
              <a:gd name="connsiteX2117" fmla="*/ 1063265 w 1998270"/>
              <a:gd name="connsiteY2117" fmla="*/ 1192364 h 1996549"/>
              <a:gd name="connsiteX2118" fmla="*/ 1050132 w 1998270"/>
              <a:gd name="connsiteY2118" fmla="*/ 1205497 h 1996549"/>
              <a:gd name="connsiteX2119" fmla="*/ 1037000 w 1998270"/>
              <a:gd name="connsiteY2119" fmla="*/ 1192364 h 1996549"/>
              <a:gd name="connsiteX2120" fmla="*/ 1050132 w 1998270"/>
              <a:gd name="connsiteY2120" fmla="*/ 1179231 h 1996549"/>
              <a:gd name="connsiteX2121" fmla="*/ 1110851 w 1998270"/>
              <a:gd name="connsiteY2121" fmla="*/ 1178718 h 1996549"/>
              <a:gd name="connsiteX2122" fmla="*/ 1124496 w 1998270"/>
              <a:gd name="connsiteY2122" fmla="*/ 1192363 h 1996549"/>
              <a:gd name="connsiteX2123" fmla="*/ 1110851 w 1998270"/>
              <a:gd name="connsiteY2123" fmla="*/ 1206008 h 1996549"/>
              <a:gd name="connsiteX2124" fmla="*/ 1097207 w 1998270"/>
              <a:gd name="connsiteY2124" fmla="*/ 1192363 h 1996549"/>
              <a:gd name="connsiteX2125" fmla="*/ 1110851 w 1998270"/>
              <a:gd name="connsiteY2125" fmla="*/ 1178718 h 1996549"/>
              <a:gd name="connsiteX2126" fmla="*/ 1172253 w 1998270"/>
              <a:gd name="connsiteY2126" fmla="*/ 1178377 h 1996549"/>
              <a:gd name="connsiteX2127" fmla="*/ 1186239 w 1998270"/>
              <a:gd name="connsiteY2127" fmla="*/ 1192363 h 1996549"/>
              <a:gd name="connsiteX2128" fmla="*/ 1172253 w 1998270"/>
              <a:gd name="connsiteY2128" fmla="*/ 1206349 h 1996549"/>
              <a:gd name="connsiteX2129" fmla="*/ 1158267 w 1998270"/>
              <a:gd name="connsiteY2129" fmla="*/ 1192363 h 1996549"/>
              <a:gd name="connsiteX2130" fmla="*/ 1172253 w 1998270"/>
              <a:gd name="connsiteY2130" fmla="*/ 1178377 h 1996549"/>
              <a:gd name="connsiteX2131" fmla="*/ 1233654 w 1998270"/>
              <a:gd name="connsiteY2131" fmla="*/ 1177865 h 1996549"/>
              <a:gd name="connsiteX2132" fmla="*/ 1248151 w 1998270"/>
              <a:gd name="connsiteY2132" fmla="*/ 1192363 h 1996549"/>
              <a:gd name="connsiteX2133" fmla="*/ 1233654 w 1998270"/>
              <a:gd name="connsiteY2133" fmla="*/ 1206860 h 1996549"/>
              <a:gd name="connsiteX2134" fmla="*/ 1219157 w 1998270"/>
              <a:gd name="connsiteY2134" fmla="*/ 1192363 h 1996549"/>
              <a:gd name="connsiteX2135" fmla="*/ 1233654 w 1998270"/>
              <a:gd name="connsiteY2135" fmla="*/ 1177865 h 1996549"/>
              <a:gd name="connsiteX2136" fmla="*/ 1971151 w 1998270"/>
              <a:gd name="connsiteY2136" fmla="*/ 1177696 h 1996549"/>
              <a:gd name="connsiteX2137" fmla="*/ 1971492 w 1998270"/>
              <a:gd name="connsiteY2137" fmla="*/ 1177696 h 1996549"/>
              <a:gd name="connsiteX2138" fmla="*/ 1985819 w 1998270"/>
              <a:gd name="connsiteY2138" fmla="*/ 1192364 h 1996549"/>
              <a:gd name="connsiteX2139" fmla="*/ 1971151 w 1998270"/>
              <a:gd name="connsiteY2139" fmla="*/ 1207032 h 1996549"/>
              <a:gd name="connsiteX2140" fmla="*/ 1956484 w 1998270"/>
              <a:gd name="connsiteY2140" fmla="*/ 1192364 h 1996549"/>
              <a:gd name="connsiteX2141" fmla="*/ 1971151 w 1998270"/>
              <a:gd name="connsiteY2141" fmla="*/ 1177696 h 1996549"/>
              <a:gd name="connsiteX2142" fmla="*/ 1295055 w 1998270"/>
              <a:gd name="connsiteY2142" fmla="*/ 1177524 h 1996549"/>
              <a:gd name="connsiteX2143" fmla="*/ 1309894 w 1998270"/>
              <a:gd name="connsiteY2143" fmla="*/ 1192363 h 1996549"/>
              <a:gd name="connsiteX2144" fmla="*/ 1295055 w 1998270"/>
              <a:gd name="connsiteY2144" fmla="*/ 1207202 h 1996549"/>
              <a:gd name="connsiteX2145" fmla="*/ 1280217 w 1998270"/>
              <a:gd name="connsiteY2145" fmla="*/ 1192363 h 1996549"/>
              <a:gd name="connsiteX2146" fmla="*/ 1295055 w 1998270"/>
              <a:gd name="connsiteY2146" fmla="*/ 1177524 h 1996549"/>
              <a:gd name="connsiteX2147" fmla="*/ 1357139 w 1998270"/>
              <a:gd name="connsiteY2147" fmla="*/ 1177183 h 1996549"/>
              <a:gd name="connsiteX2148" fmla="*/ 1372319 w 1998270"/>
              <a:gd name="connsiteY2148" fmla="*/ 1192363 h 1996549"/>
              <a:gd name="connsiteX2149" fmla="*/ 1372319 w 1998270"/>
              <a:gd name="connsiteY2149" fmla="*/ 1192535 h 1996549"/>
              <a:gd name="connsiteX2150" fmla="*/ 1357139 w 1998270"/>
              <a:gd name="connsiteY2150" fmla="*/ 1207372 h 1996549"/>
              <a:gd name="connsiteX2151" fmla="*/ 1356968 w 1998270"/>
              <a:gd name="connsiteY2151" fmla="*/ 1207374 h 1996549"/>
              <a:gd name="connsiteX2152" fmla="*/ 1341959 w 1998270"/>
              <a:gd name="connsiteY2152" fmla="*/ 1192363 h 1996549"/>
              <a:gd name="connsiteX2153" fmla="*/ 1357139 w 1998270"/>
              <a:gd name="connsiteY2153" fmla="*/ 1177183 h 1996549"/>
              <a:gd name="connsiteX2154" fmla="*/ 1417858 w 1998270"/>
              <a:gd name="connsiteY2154" fmla="*/ 1176842 h 1996549"/>
              <a:gd name="connsiteX2155" fmla="*/ 1433378 w 1998270"/>
              <a:gd name="connsiteY2155" fmla="*/ 1192363 h 1996549"/>
              <a:gd name="connsiteX2156" fmla="*/ 1433378 w 1998270"/>
              <a:gd name="connsiteY2156" fmla="*/ 1192536 h 1996549"/>
              <a:gd name="connsiteX2157" fmla="*/ 1417858 w 1998270"/>
              <a:gd name="connsiteY2157" fmla="*/ 1207714 h 1996549"/>
              <a:gd name="connsiteX2158" fmla="*/ 1417687 w 1998270"/>
              <a:gd name="connsiteY2158" fmla="*/ 1207715 h 1996549"/>
              <a:gd name="connsiteX2159" fmla="*/ 1402337 w 1998270"/>
              <a:gd name="connsiteY2159" fmla="*/ 1192363 h 1996549"/>
              <a:gd name="connsiteX2160" fmla="*/ 1417858 w 1998270"/>
              <a:gd name="connsiteY2160" fmla="*/ 1176842 h 1996549"/>
              <a:gd name="connsiteX2161" fmla="*/ 1479258 w 1998270"/>
              <a:gd name="connsiteY2161" fmla="*/ 1176502 h 1996549"/>
              <a:gd name="connsiteX2162" fmla="*/ 1479599 w 1998270"/>
              <a:gd name="connsiteY2162" fmla="*/ 1176502 h 1996549"/>
              <a:gd name="connsiteX2163" fmla="*/ 1495120 w 1998270"/>
              <a:gd name="connsiteY2163" fmla="*/ 1192364 h 1996549"/>
              <a:gd name="connsiteX2164" fmla="*/ 1495120 w 1998270"/>
              <a:gd name="connsiteY2164" fmla="*/ 1192536 h 1996549"/>
              <a:gd name="connsiteX2165" fmla="*/ 1479258 w 1998270"/>
              <a:gd name="connsiteY2165" fmla="*/ 1208055 h 1996549"/>
              <a:gd name="connsiteX2166" fmla="*/ 1463397 w 1998270"/>
              <a:gd name="connsiteY2166" fmla="*/ 1192364 h 1996549"/>
              <a:gd name="connsiteX2167" fmla="*/ 1479258 w 1998270"/>
              <a:gd name="connsiteY2167" fmla="*/ 1176502 h 1996549"/>
              <a:gd name="connsiteX2168" fmla="*/ 1540660 w 1998270"/>
              <a:gd name="connsiteY2168" fmla="*/ 1176160 h 1996549"/>
              <a:gd name="connsiteX2169" fmla="*/ 1541888 w 1998270"/>
              <a:gd name="connsiteY2169" fmla="*/ 1176190 h 1996549"/>
              <a:gd name="connsiteX2170" fmla="*/ 1556863 w 1998270"/>
              <a:gd name="connsiteY2170" fmla="*/ 1193216 h 1996549"/>
              <a:gd name="connsiteX2171" fmla="*/ 1556863 w 1998270"/>
              <a:gd name="connsiteY2171" fmla="*/ 1193388 h 1996549"/>
              <a:gd name="connsiteX2172" fmla="*/ 1540660 w 1998270"/>
              <a:gd name="connsiteY2172" fmla="*/ 1209248 h 1996549"/>
              <a:gd name="connsiteX2173" fmla="*/ 1524457 w 1998270"/>
              <a:gd name="connsiteY2173" fmla="*/ 1193216 h 1996549"/>
              <a:gd name="connsiteX2174" fmla="*/ 1540660 w 1998270"/>
              <a:gd name="connsiteY2174" fmla="*/ 1176160 h 1996549"/>
              <a:gd name="connsiteX2175" fmla="*/ 1602061 w 1998270"/>
              <a:gd name="connsiteY2175" fmla="*/ 1175989 h 1996549"/>
              <a:gd name="connsiteX2176" fmla="*/ 1619117 w 1998270"/>
              <a:gd name="connsiteY2176" fmla="*/ 1193045 h 1996549"/>
              <a:gd name="connsiteX2177" fmla="*/ 1602061 w 1998270"/>
              <a:gd name="connsiteY2177" fmla="*/ 1210101 h 1996549"/>
              <a:gd name="connsiteX2178" fmla="*/ 1585006 w 1998270"/>
              <a:gd name="connsiteY2178" fmla="*/ 1193045 h 1996549"/>
              <a:gd name="connsiteX2179" fmla="*/ 1602061 w 1998270"/>
              <a:gd name="connsiteY2179" fmla="*/ 1175989 h 1996549"/>
              <a:gd name="connsiteX2180" fmla="*/ 1664144 w 1998270"/>
              <a:gd name="connsiteY2180" fmla="*/ 1175819 h 1996549"/>
              <a:gd name="connsiteX2181" fmla="*/ 1681200 w 1998270"/>
              <a:gd name="connsiteY2181" fmla="*/ 1192875 h 1996549"/>
              <a:gd name="connsiteX2182" fmla="*/ 1664144 w 1998270"/>
              <a:gd name="connsiteY2182" fmla="*/ 1209931 h 1996549"/>
              <a:gd name="connsiteX2183" fmla="*/ 1647089 w 1998270"/>
              <a:gd name="connsiteY2183" fmla="*/ 1192875 h 1996549"/>
              <a:gd name="connsiteX2184" fmla="*/ 1664144 w 1998270"/>
              <a:gd name="connsiteY2184" fmla="*/ 1175819 h 1996549"/>
              <a:gd name="connsiteX2185" fmla="*/ 1724863 w 1998270"/>
              <a:gd name="connsiteY2185" fmla="*/ 1175648 h 1996549"/>
              <a:gd name="connsiteX2186" fmla="*/ 1741919 w 1998270"/>
              <a:gd name="connsiteY2186" fmla="*/ 1192704 h 1996549"/>
              <a:gd name="connsiteX2187" fmla="*/ 1724863 w 1998270"/>
              <a:gd name="connsiteY2187" fmla="*/ 1209760 h 1996549"/>
              <a:gd name="connsiteX2188" fmla="*/ 1707808 w 1998270"/>
              <a:gd name="connsiteY2188" fmla="*/ 1192704 h 1996549"/>
              <a:gd name="connsiteX2189" fmla="*/ 1724863 w 1998270"/>
              <a:gd name="connsiteY2189" fmla="*/ 1175648 h 1996549"/>
              <a:gd name="connsiteX2190" fmla="*/ 1909067 w 1998270"/>
              <a:gd name="connsiteY2190" fmla="*/ 1175478 h 1996549"/>
              <a:gd name="connsiteX2191" fmla="*/ 1926123 w 1998270"/>
              <a:gd name="connsiteY2191" fmla="*/ 1192534 h 1996549"/>
              <a:gd name="connsiteX2192" fmla="*/ 1909067 w 1998270"/>
              <a:gd name="connsiteY2192" fmla="*/ 1209590 h 1996549"/>
              <a:gd name="connsiteX2193" fmla="*/ 1892012 w 1998270"/>
              <a:gd name="connsiteY2193" fmla="*/ 1192534 h 1996549"/>
              <a:gd name="connsiteX2194" fmla="*/ 1909067 w 1998270"/>
              <a:gd name="connsiteY2194" fmla="*/ 1175478 h 1996549"/>
              <a:gd name="connsiteX2195" fmla="*/ 1847666 w 1998270"/>
              <a:gd name="connsiteY2195" fmla="*/ 1175478 h 1996549"/>
              <a:gd name="connsiteX2196" fmla="*/ 1864722 w 1998270"/>
              <a:gd name="connsiteY2196" fmla="*/ 1192534 h 1996549"/>
              <a:gd name="connsiteX2197" fmla="*/ 1847666 w 1998270"/>
              <a:gd name="connsiteY2197" fmla="*/ 1209590 h 1996549"/>
              <a:gd name="connsiteX2198" fmla="*/ 1830611 w 1998270"/>
              <a:gd name="connsiteY2198" fmla="*/ 1192534 h 1996549"/>
              <a:gd name="connsiteX2199" fmla="*/ 1847666 w 1998270"/>
              <a:gd name="connsiteY2199" fmla="*/ 1175478 h 1996549"/>
              <a:gd name="connsiteX2200" fmla="*/ 1786265 w 1998270"/>
              <a:gd name="connsiteY2200" fmla="*/ 1175478 h 1996549"/>
              <a:gd name="connsiteX2201" fmla="*/ 1803321 w 1998270"/>
              <a:gd name="connsiteY2201" fmla="*/ 1192534 h 1996549"/>
              <a:gd name="connsiteX2202" fmla="*/ 1786265 w 1998270"/>
              <a:gd name="connsiteY2202" fmla="*/ 1209590 h 1996549"/>
              <a:gd name="connsiteX2203" fmla="*/ 1769210 w 1998270"/>
              <a:gd name="connsiteY2203" fmla="*/ 1192534 h 1996549"/>
              <a:gd name="connsiteX2204" fmla="*/ 1786265 w 1998270"/>
              <a:gd name="connsiteY2204" fmla="*/ 1175478 h 1996549"/>
              <a:gd name="connsiteX2205" fmla="*/ 5629 w 1998270"/>
              <a:gd name="connsiteY2205" fmla="*/ 1128574 h 1996549"/>
              <a:gd name="connsiteX2206" fmla="*/ 8016 w 1998270"/>
              <a:gd name="connsiteY2206" fmla="*/ 1130962 h 1996549"/>
              <a:gd name="connsiteX2207" fmla="*/ 5629 w 1998270"/>
              <a:gd name="connsiteY2207" fmla="*/ 1133350 h 1996549"/>
              <a:gd name="connsiteX2208" fmla="*/ 3241 w 1998270"/>
              <a:gd name="connsiteY2208" fmla="*/ 1130962 h 1996549"/>
              <a:gd name="connsiteX2209" fmla="*/ 5629 w 1998270"/>
              <a:gd name="connsiteY2209" fmla="*/ 1128574 h 1996549"/>
              <a:gd name="connsiteX2210" fmla="*/ 67029 w 1998270"/>
              <a:gd name="connsiteY2210" fmla="*/ 1127380 h 1996549"/>
              <a:gd name="connsiteX2211" fmla="*/ 70611 w 1998270"/>
              <a:gd name="connsiteY2211" fmla="*/ 1130962 h 1996549"/>
              <a:gd name="connsiteX2212" fmla="*/ 67029 w 1998270"/>
              <a:gd name="connsiteY2212" fmla="*/ 1134544 h 1996549"/>
              <a:gd name="connsiteX2213" fmla="*/ 63448 w 1998270"/>
              <a:gd name="connsiteY2213" fmla="*/ 1130962 h 1996549"/>
              <a:gd name="connsiteX2214" fmla="*/ 67029 w 1998270"/>
              <a:gd name="connsiteY2214" fmla="*/ 1127380 h 1996549"/>
              <a:gd name="connsiteX2215" fmla="*/ 129114 w 1998270"/>
              <a:gd name="connsiteY2215" fmla="*/ 1126698 h 1996549"/>
              <a:gd name="connsiteX2216" fmla="*/ 133378 w 1998270"/>
              <a:gd name="connsiteY2216" fmla="*/ 1130962 h 1996549"/>
              <a:gd name="connsiteX2217" fmla="*/ 129114 w 1998270"/>
              <a:gd name="connsiteY2217" fmla="*/ 1135226 h 1996549"/>
              <a:gd name="connsiteX2218" fmla="*/ 124850 w 1998270"/>
              <a:gd name="connsiteY2218" fmla="*/ 1130962 h 1996549"/>
              <a:gd name="connsiteX2219" fmla="*/ 129114 w 1998270"/>
              <a:gd name="connsiteY2219" fmla="*/ 1126698 h 1996549"/>
              <a:gd name="connsiteX2220" fmla="*/ 190199 w 1998270"/>
              <a:gd name="connsiteY2220" fmla="*/ 1125881 h 1996549"/>
              <a:gd name="connsiteX2221" fmla="*/ 195145 w 1998270"/>
              <a:gd name="connsiteY2221" fmla="*/ 1130827 h 1996549"/>
              <a:gd name="connsiteX2222" fmla="*/ 190199 w 1998270"/>
              <a:gd name="connsiteY2222" fmla="*/ 1135773 h 1996549"/>
              <a:gd name="connsiteX2223" fmla="*/ 185253 w 1998270"/>
              <a:gd name="connsiteY2223" fmla="*/ 1130827 h 1996549"/>
              <a:gd name="connsiteX2224" fmla="*/ 190199 w 1998270"/>
              <a:gd name="connsiteY2224" fmla="*/ 1125881 h 1996549"/>
              <a:gd name="connsiteX2225" fmla="*/ 251234 w 1998270"/>
              <a:gd name="connsiteY2225" fmla="*/ 1125163 h 1996549"/>
              <a:gd name="connsiteX2226" fmla="*/ 257032 w 1998270"/>
              <a:gd name="connsiteY2226" fmla="*/ 1130963 h 1996549"/>
              <a:gd name="connsiteX2227" fmla="*/ 251234 w 1998270"/>
              <a:gd name="connsiteY2227" fmla="*/ 1136761 h 1996549"/>
              <a:gd name="connsiteX2228" fmla="*/ 245435 w 1998270"/>
              <a:gd name="connsiteY2228" fmla="*/ 1130963 h 1996549"/>
              <a:gd name="connsiteX2229" fmla="*/ 251234 w 1998270"/>
              <a:gd name="connsiteY2229" fmla="*/ 1125163 h 1996549"/>
              <a:gd name="connsiteX2230" fmla="*/ 312635 w 1998270"/>
              <a:gd name="connsiteY2230" fmla="*/ 1124480 h 1996549"/>
              <a:gd name="connsiteX2231" fmla="*/ 319116 w 1998270"/>
              <a:gd name="connsiteY2231" fmla="*/ 1130962 h 1996549"/>
              <a:gd name="connsiteX2232" fmla="*/ 312635 w 1998270"/>
              <a:gd name="connsiteY2232" fmla="*/ 1137443 h 1996549"/>
              <a:gd name="connsiteX2233" fmla="*/ 306154 w 1998270"/>
              <a:gd name="connsiteY2233" fmla="*/ 1130962 h 1996549"/>
              <a:gd name="connsiteX2234" fmla="*/ 312635 w 1998270"/>
              <a:gd name="connsiteY2234" fmla="*/ 1124480 h 1996549"/>
              <a:gd name="connsiteX2235" fmla="*/ 374036 w 1998270"/>
              <a:gd name="connsiteY2235" fmla="*/ 1123798 h 1996549"/>
              <a:gd name="connsiteX2236" fmla="*/ 381199 w 1998270"/>
              <a:gd name="connsiteY2236" fmla="*/ 1130962 h 1996549"/>
              <a:gd name="connsiteX2237" fmla="*/ 374036 w 1998270"/>
              <a:gd name="connsiteY2237" fmla="*/ 1138125 h 1996549"/>
              <a:gd name="connsiteX2238" fmla="*/ 366873 w 1998270"/>
              <a:gd name="connsiteY2238" fmla="*/ 1130962 h 1996549"/>
              <a:gd name="connsiteX2239" fmla="*/ 374036 w 1998270"/>
              <a:gd name="connsiteY2239" fmla="*/ 1123798 h 1996549"/>
              <a:gd name="connsiteX2240" fmla="*/ 436120 w 1998270"/>
              <a:gd name="connsiteY2240" fmla="*/ 1123286 h 1996549"/>
              <a:gd name="connsiteX2241" fmla="*/ 443795 w 1998270"/>
              <a:gd name="connsiteY2241" fmla="*/ 1130962 h 1996549"/>
              <a:gd name="connsiteX2242" fmla="*/ 436120 w 1998270"/>
              <a:gd name="connsiteY2242" fmla="*/ 1138637 h 1996549"/>
              <a:gd name="connsiteX2243" fmla="*/ 428445 w 1998270"/>
              <a:gd name="connsiteY2243" fmla="*/ 1130962 h 1996549"/>
              <a:gd name="connsiteX2244" fmla="*/ 436120 w 1998270"/>
              <a:gd name="connsiteY2244" fmla="*/ 1123286 h 1996549"/>
              <a:gd name="connsiteX2245" fmla="*/ 496839 w 1998270"/>
              <a:gd name="connsiteY2245" fmla="*/ 1122604 h 1996549"/>
              <a:gd name="connsiteX2246" fmla="*/ 505196 w 1998270"/>
              <a:gd name="connsiteY2246" fmla="*/ 1130962 h 1996549"/>
              <a:gd name="connsiteX2247" fmla="*/ 496839 w 1998270"/>
              <a:gd name="connsiteY2247" fmla="*/ 1139319 h 1996549"/>
              <a:gd name="connsiteX2248" fmla="*/ 488482 w 1998270"/>
              <a:gd name="connsiteY2248" fmla="*/ 1130962 h 1996549"/>
              <a:gd name="connsiteX2249" fmla="*/ 496839 w 1998270"/>
              <a:gd name="connsiteY2249" fmla="*/ 1122604 h 1996549"/>
              <a:gd name="connsiteX2250" fmla="*/ 558240 w 1998270"/>
              <a:gd name="connsiteY2250" fmla="*/ 1121923 h 1996549"/>
              <a:gd name="connsiteX2251" fmla="*/ 558581 w 1998270"/>
              <a:gd name="connsiteY2251" fmla="*/ 1121923 h 1996549"/>
              <a:gd name="connsiteX2252" fmla="*/ 567280 w 1998270"/>
              <a:gd name="connsiteY2252" fmla="*/ 1130962 h 1996549"/>
              <a:gd name="connsiteX2253" fmla="*/ 558240 w 1998270"/>
              <a:gd name="connsiteY2253" fmla="*/ 1140002 h 1996549"/>
              <a:gd name="connsiteX2254" fmla="*/ 549201 w 1998270"/>
              <a:gd name="connsiteY2254" fmla="*/ 1130962 h 1996549"/>
              <a:gd name="connsiteX2255" fmla="*/ 558240 w 1998270"/>
              <a:gd name="connsiteY2255" fmla="*/ 1121923 h 1996549"/>
              <a:gd name="connsiteX2256" fmla="*/ 619642 w 1998270"/>
              <a:gd name="connsiteY2256" fmla="*/ 1121240 h 1996549"/>
              <a:gd name="connsiteX2257" fmla="*/ 619982 w 1998270"/>
              <a:gd name="connsiteY2257" fmla="*/ 1121240 h 1996549"/>
              <a:gd name="connsiteX2258" fmla="*/ 629363 w 1998270"/>
              <a:gd name="connsiteY2258" fmla="*/ 1130962 h 1996549"/>
              <a:gd name="connsiteX2259" fmla="*/ 619642 w 1998270"/>
              <a:gd name="connsiteY2259" fmla="*/ 1140684 h 1996549"/>
              <a:gd name="connsiteX2260" fmla="*/ 609920 w 1998270"/>
              <a:gd name="connsiteY2260" fmla="*/ 1130962 h 1996549"/>
              <a:gd name="connsiteX2261" fmla="*/ 619642 w 1998270"/>
              <a:gd name="connsiteY2261" fmla="*/ 1121240 h 1996549"/>
              <a:gd name="connsiteX2262" fmla="*/ 681042 w 1998270"/>
              <a:gd name="connsiteY2262" fmla="*/ 1120558 h 1996549"/>
              <a:gd name="connsiteX2263" fmla="*/ 691447 w 1998270"/>
              <a:gd name="connsiteY2263" fmla="*/ 1130963 h 1996549"/>
              <a:gd name="connsiteX2264" fmla="*/ 681042 w 1998270"/>
              <a:gd name="connsiteY2264" fmla="*/ 1141367 h 1996549"/>
              <a:gd name="connsiteX2265" fmla="*/ 670639 w 1998270"/>
              <a:gd name="connsiteY2265" fmla="*/ 1130963 h 1996549"/>
              <a:gd name="connsiteX2266" fmla="*/ 681042 w 1998270"/>
              <a:gd name="connsiteY2266" fmla="*/ 1120558 h 1996549"/>
              <a:gd name="connsiteX2267" fmla="*/ 743126 w 1998270"/>
              <a:gd name="connsiteY2267" fmla="*/ 1120047 h 1996549"/>
              <a:gd name="connsiteX2268" fmla="*/ 743467 w 1998270"/>
              <a:gd name="connsiteY2268" fmla="*/ 1120047 h 1996549"/>
              <a:gd name="connsiteX2269" fmla="*/ 754042 w 1998270"/>
              <a:gd name="connsiteY2269" fmla="*/ 1130963 h 1996549"/>
              <a:gd name="connsiteX2270" fmla="*/ 743126 w 1998270"/>
              <a:gd name="connsiteY2270" fmla="*/ 1141878 h 1996549"/>
              <a:gd name="connsiteX2271" fmla="*/ 732210 w 1998270"/>
              <a:gd name="connsiteY2271" fmla="*/ 1130963 h 1996549"/>
              <a:gd name="connsiteX2272" fmla="*/ 743126 w 1998270"/>
              <a:gd name="connsiteY2272" fmla="*/ 1120047 h 1996549"/>
              <a:gd name="connsiteX2273" fmla="*/ 803844 w 1998270"/>
              <a:gd name="connsiteY2273" fmla="*/ 1119364 h 1996549"/>
              <a:gd name="connsiteX2274" fmla="*/ 804185 w 1998270"/>
              <a:gd name="connsiteY2274" fmla="*/ 1119364 h 1996549"/>
              <a:gd name="connsiteX2275" fmla="*/ 815442 w 1998270"/>
              <a:gd name="connsiteY2275" fmla="*/ 1130962 h 1996549"/>
              <a:gd name="connsiteX2276" fmla="*/ 803844 w 1998270"/>
              <a:gd name="connsiteY2276" fmla="*/ 1142560 h 1996549"/>
              <a:gd name="connsiteX2277" fmla="*/ 792247 w 1998270"/>
              <a:gd name="connsiteY2277" fmla="*/ 1130962 h 1996549"/>
              <a:gd name="connsiteX2278" fmla="*/ 803844 w 1998270"/>
              <a:gd name="connsiteY2278" fmla="*/ 1119364 h 1996549"/>
              <a:gd name="connsiteX2279" fmla="*/ 865246 w 1998270"/>
              <a:gd name="connsiteY2279" fmla="*/ 1118852 h 1996549"/>
              <a:gd name="connsiteX2280" fmla="*/ 877356 w 1998270"/>
              <a:gd name="connsiteY2280" fmla="*/ 1130962 h 1996549"/>
              <a:gd name="connsiteX2281" fmla="*/ 865246 w 1998270"/>
              <a:gd name="connsiteY2281" fmla="*/ 1143072 h 1996549"/>
              <a:gd name="connsiteX2282" fmla="*/ 853137 w 1998270"/>
              <a:gd name="connsiteY2282" fmla="*/ 1130962 h 1996549"/>
              <a:gd name="connsiteX2283" fmla="*/ 865246 w 1998270"/>
              <a:gd name="connsiteY2283" fmla="*/ 1118852 h 1996549"/>
              <a:gd name="connsiteX2284" fmla="*/ 926647 w 1998270"/>
              <a:gd name="connsiteY2284" fmla="*/ 1118340 h 1996549"/>
              <a:gd name="connsiteX2285" fmla="*/ 939268 w 1998270"/>
              <a:gd name="connsiteY2285" fmla="*/ 1130962 h 1996549"/>
              <a:gd name="connsiteX2286" fmla="*/ 926647 w 1998270"/>
              <a:gd name="connsiteY2286" fmla="*/ 1143583 h 1996549"/>
              <a:gd name="connsiteX2287" fmla="*/ 914026 w 1998270"/>
              <a:gd name="connsiteY2287" fmla="*/ 1130962 h 1996549"/>
              <a:gd name="connsiteX2288" fmla="*/ 926647 w 1998270"/>
              <a:gd name="connsiteY2288" fmla="*/ 1118340 h 1996549"/>
              <a:gd name="connsiteX2289" fmla="*/ 988048 w 1998270"/>
              <a:gd name="connsiteY2289" fmla="*/ 1117658 h 1996549"/>
              <a:gd name="connsiteX2290" fmla="*/ 1001352 w 1998270"/>
              <a:gd name="connsiteY2290" fmla="*/ 1130962 h 1996549"/>
              <a:gd name="connsiteX2291" fmla="*/ 988048 w 1998270"/>
              <a:gd name="connsiteY2291" fmla="*/ 1144266 h 1996549"/>
              <a:gd name="connsiteX2292" fmla="*/ 974745 w 1998270"/>
              <a:gd name="connsiteY2292" fmla="*/ 1130962 h 1996549"/>
              <a:gd name="connsiteX2293" fmla="*/ 988048 w 1998270"/>
              <a:gd name="connsiteY2293" fmla="*/ 1117658 h 1996549"/>
              <a:gd name="connsiteX2294" fmla="*/ 1049816 w 1998270"/>
              <a:gd name="connsiteY2294" fmla="*/ 1117012 h 1996549"/>
              <a:gd name="connsiteX2295" fmla="*/ 1063632 w 1998270"/>
              <a:gd name="connsiteY2295" fmla="*/ 1130827 h 1996549"/>
              <a:gd name="connsiteX2296" fmla="*/ 1049816 w 1998270"/>
              <a:gd name="connsiteY2296" fmla="*/ 1144642 h 1996549"/>
              <a:gd name="connsiteX2297" fmla="*/ 1036001 w 1998270"/>
              <a:gd name="connsiteY2297" fmla="*/ 1130827 h 1996549"/>
              <a:gd name="connsiteX2298" fmla="*/ 1049816 w 1998270"/>
              <a:gd name="connsiteY2298" fmla="*/ 1117012 h 1996549"/>
              <a:gd name="connsiteX2299" fmla="*/ 1172253 w 1998270"/>
              <a:gd name="connsiteY2299" fmla="*/ 1116124 h 1996549"/>
              <a:gd name="connsiteX2300" fmla="*/ 1172594 w 1998270"/>
              <a:gd name="connsiteY2300" fmla="*/ 1116124 h 1996549"/>
              <a:gd name="connsiteX2301" fmla="*/ 1186921 w 1998270"/>
              <a:gd name="connsiteY2301" fmla="*/ 1130792 h 1996549"/>
              <a:gd name="connsiteX2302" fmla="*/ 1172253 w 1998270"/>
              <a:gd name="connsiteY2302" fmla="*/ 1145460 h 1996549"/>
              <a:gd name="connsiteX2303" fmla="*/ 1157585 w 1998270"/>
              <a:gd name="connsiteY2303" fmla="*/ 1130792 h 1996549"/>
              <a:gd name="connsiteX2304" fmla="*/ 1172253 w 1998270"/>
              <a:gd name="connsiteY2304" fmla="*/ 1116124 h 1996549"/>
              <a:gd name="connsiteX2305" fmla="*/ 1971151 w 1998270"/>
              <a:gd name="connsiteY2305" fmla="*/ 1116123 h 1996549"/>
              <a:gd name="connsiteX2306" fmla="*/ 1986501 w 1998270"/>
              <a:gd name="connsiteY2306" fmla="*/ 1131474 h 1996549"/>
              <a:gd name="connsiteX2307" fmla="*/ 1986501 w 1998270"/>
              <a:gd name="connsiteY2307" fmla="*/ 1131646 h 1996549"/>
              <a:gd name="connsiteX2308" fmla="*/ 1971151 w 1998270"/>
              <a:gd name="connsiteY2308" fmla="*/ 1146654 h 1996549"/>
              <a:gd name="connsiteX2309" fmla="*/ 1955801 w 1998270"/>
              <a:gd name="connsiteY2309" fmla="*/ 1131474 h 1996549"/>
              <a:gd name="connsiteX2310" fmla="*/ 1971151 w 1998270"/>
              <a:gd name="connsiteY2310" fmla="*/ 1116123 h 1996549"/>
              <a:gd name="connsiteX2311" fmla="*/ 1295055 w 1998270"/>
              <a:gd name="connsiteY2311" fmla="*/ 1116123 h 1996549"/>
              <a:gd name="connsiteX2312" fmla="*/ 1310576 w 1998270"/>
              <a:gd name="connsiteY2312" fmla="*/ 1131644 h 1996549"/>
              <a:gd name="connsiteX2313" fmla="*/ 1310576 w 1998270"/>
              <a:gd name="connsiteY2313" fmla="*/ 1131817 h 1996549"/>
              <a:gd name="connsiteX2314" fmla="*/ 1295055 w 1998270"/>
              <a:gd name="connsiteY2314" fmla="*/ 1146995 h 1996549"/>
              <a:gd name="connsiteX2315" fmla="*/ 1294885 w 1998270"/>
              <a:gd name="connsiteY2315" fmla="*/ 1146996 h 1996549"/>
              <a:gd name="connsiteX2316" fmla="*/ 1279535 w 1998270"/>
              <a:gd name="connsiteY2316" fmla="*/ 1131644 h 1996549"/>
              <a:gd name="connsiteX2317" fmla="*/ 1295055 w 1998270"/>
              <a:gd name="connsiteY2317" fmla="*/ 1116123 h 1996549"/>
              <a:gd name="connsiteX2318" fmla="*/ 1233654 w 1998270"/>
              <a:gd name="connsiteY2318" fmla="*/ 1116123 h 1996549"/>
              <a:gd name="connsiteX2319" fmla="*/ 1248833 w 1998270"/>
              <a:gd name="connsiteY2319" fmla="*/ 1131303 h 1996549"/>
              <a:gd name="connsiteX2320" fmla="*/ 1248833 w 1998270"/>
              <a:gd name="connsiteY2320" fmla="*/ 1131475 h 1996549"/>
              <a:gd name="connsiteX2321" fmla="*/ 1233654 w 1998270"/>
              <a:gd name="connsiteY2321" fmla="*/ 1146312 h 1996549"/>
              <a:gd name="connsiteX2322" fmla="*/ 1233483 w 1998270"/>
              <a:gd name="connsiteY2322" fmla="*/ 1146314 h 1996549"/>
              <a:gd name="connsiteX2323" fmla="*/ 1218474 w 1998270"/>
              <a:gd name="connsiteY2323" fmla="*/ 1131303 h 1996549"/>
              <a:gd name="connsiteX2324" fmla="*/ 1233654 w 1998270"/>
              <a:gd name="connsiteY2324" fmla="*/ 1116123 h 1996549"/>
              <a:gd name="connsiteX2325" fmla="*/ 1110851 w 1998270"/>
              <a:gd name="connsiteY2325" fmla="*/ 1116123 h 1996549"/>
              <a:gd name="connsiteX2326" fmla="*/ 1125007 w 1998270"/>
              <a:gd name="connsiteY2326" fmla="*/ 1130280 h 1996549"/>
              <a:gd name="connsiteX2327" fmla="*/ 1110851 w 1998270"/>
              <a:gd name="connsiteY2327" fmla="*/ 1144436 h 1996549"/>
              <a:gd name="connsiteX2328" fmla="*/ 1096695 w 1998270"/>
              <a:gd name="connsiteY2328" fmla="*/ 1130280 h 1996549"/>
              <a:gd name="connsiteX2329" fmla="*/ 1110851 w 1998270"/>
              <a:gd name="connsiteY2329" fmla="*/ 1116123 h 1996549"/>
              <a:gd name="connsiteX2330" fmla="*/ 1357138 w 1998270"/>
              <a:gd name="connsiteY2330" fmla="*/ 1114929 h 1996549"/>
              <a:gd name="connsiteX2331" fmla="*/ 1373171 w 1998270"/>
              <a:gd name="connsiteY2331" fmla="*/ 1130962 h 1996549"/>
              <a:gd name="connsiteX2332" fmla="*/ 1357138 w 1998270"/>
              <a:gd name="connsiteY2332" fmla="*/ 1146824 h 1996549"/>
              <a:gd name="connsiteX2333" fmla="*/ 1341106 w 1998270"/>
              <a:gd name="connsiteY2333" fmla="*/ 1130962 h 1996549"/>
              <a:gd name="connsiteX2334" fmla="*/ 1357138 w 1998270"/>
              <a:gd name="connsiteY2334" fmla="*/ 1114929 h 1996549"/>
              <a:gd name="connsiteX2335" fmla="*/ 1417857 w 1998270"/>
              <a:gd name="connsiteY2335" fmla="*/ 1114588 h 1996549"/>
              <a:gd name="connsiteX2336" fmla="*/ 1434913 w 1998270"/>
              <a:gd name="connsiteY2336" fmla="*/ 1131644 h 1996549"/>
              <a:gd name="connsiteX2337" fmla="*/ 1417857 w 1998270"/>
              <a:gd name="connsiteY2337" fmla="*/ 1147847 h 1996549"/>
              <a:gd name="connsiteX2338" fmla="*/ 1400802 w 1998270"/>
              <a:gd name="connsiteY2338" fmla="*/ 1131644 h 1996549"/>
              <a:gd name="connsiteX2339" fmla="*/ 1417857 w 1998270"/>
              <a:gd name="connsiteY2339" fmla="*/ 1114588 h 1996549"/>
              <a:gd name="connsiteX2340" fmla="*/ 1479258 w 1998270"/>
              <a:gd name="connsiteY2340" fmla="*/ 1114247 h 1996549"/>
              <a:gd name="connsiteX2341" fmla="*/ 1496314 w 1998270"/>
              <a:gd name="connsiteY2341" fmla="*/ 1131303 h 1996549"/>
              <a:gd name="connsiteX2342" fmla="*/ 1479258 w 1998270"/>
              <a:gd name="connsiteY2342" fmla="*/ 1148359 h 1996549"/>
              <a:gd name="connsiteX2343" fmla="*/ 1462203 w 1998270"/>
              <a:gd name="connsiteY2343" fmla="*/ 1131303 h 1996549"/>
              <a:gd name="connsiteX2344" fmla="*/ 1479258 w 1998270"/>
              <a:gd name="connsiteY2344" fmla="*/ 1114247 h 1996549"/>
              <a:gd name="connsiteX2345" fmla="*/ 1540660 w 1998270"/>
              <a:gd name="connsiteY2345" fmla="*/ 1114076 h 1996549"/>
              <a:gd name="connsiteX2346" fmla="*/ 1557716 w 1998270"/>
              <a:gd name="connsiteY2346" fmla="*/ 1131132 h 1996549"/>
              <a:gd name="connsiteX2347" fmla="*/ 1540660 w 1998270"/>
              <a:gd name="connsiteY2347" fmla="*/ 1148188 h 1996549"/>
              <a:gd name="connsiteX2348" fmla="*/ 1523605 w 1998270"/>
              <a:gd name="connsiteY2348" fmla="*/ 1131132 h 1996549"/>
              <a:gd name="connsiteX2349" fmla="*/ 1540660 w 1998270"/>
              <a:gd name="connsiteY2349" fmla="*/ 1114076 h 1996549"/>
              <a:gd name="connsiteX2350" fmla="*/ 1602061 w 1998270"/>
              <a:gd name="connsiteY2350" fmla="*/ 1113735 h 1996549"/>
              <a:gd name="connsiteX2351" fmla="*/ 1619117 w 1998270"/>
              <a:gd name="connsiteY2351" fmla="*/ 1130791 h 1996549"/>
              <a:gd name="connsiteX2352" fmla="*/ 1602061 w 1998270"/>
              <a:gd name="connsiteY2352" fmla="*/ 1147847 h 1996549"/>
              <a:gd name="connsiteX2353" fmla="*/ 1585006 w 1998270"/>
              <a:gd name="connsiteY2353" fmla="*/ 1130791 h 1996549"/>
              <a:gd name="connsiteX2354" fmla="*/ 1602061 w 1998270"/>
              <a:gd name="connsiteY2354" fmla="*/ 1113735 h 1996549"/>
              <a:gd name="connsiteX2355" fmla="*/ 1664144 w 1998270"/>
              <a:gd name="connsiteY2355" fmla="*/ 1113565 h 1996549"/>
              <a:gd name="connsiteX2356" fmla="*/ 1681200 w 1998270"/>
              <a:gd name="connsiteY2356" fmla="*/ 1130621 h 1996549"/>
              <a:gd name="connsiteX2357" fmla="*/ 1664144 w 1998270"/>
              <a:gd name="connsiteY2357" fmla="*/ 1147677 h 1996549"/>
              <a:gd name="connsiteX2358" fmla="*/ 1647089 w 1998270"/>
              <a:gd name="connsiteY2358" fmla="*/ 1130621 h 1996549"/>
              <a:gd name="connsiteX2359" fmla="*/ 1664144 w 1998270"/>
              <a:gd name="connsiteY2359" fmla="*/ 1113565 h 1996549"/>
              <a:gd name="connsiteX2360" fmla="*/ 1786265 w 1998270"/>
              <a:gd name="connsiteY2360" fmla="*/ 1113394 h 1996549"/>
              <a:gd name="connsiteX2361" fmla="*/ 1803321 w 1998270"/>
              <a:gd name="connsiteY2361" fmla="*/ 1130450 h 1996549"/>
              <a:gd name="connsiteX2362" fmla="*/ 1786265 w 1998270"/>
              <a:gd name="connsiteY2362" fmla="*/ 1147506 h 1996549"/>
              <a:gd name="connsiteX2363" fmla="*/ 1769210 w 1998270"/>
              <a:gd name="connsiteY2363" fmla="*/ 1130450 h 1996549"/>
              <a:gd name="connsiteX2364" fmla="*/ 1786265 w 1998270"/>
              <a:gd name="connsiteY2364" fmla="*/ 1113394 h 1996549"/>
              <a:gd name="connsiteX2365" fmla="*/ 1724863 w 1998270"/>
              <a:gd name="connsiteY2365" fmla="*/ 1113394 h 1996549"/>
              <a:gd name="connsiteX2366" fmla="*/ 1741919 w 1998270"/>
              <a:gd name="connsiteY2366" fmla="*/ 1130450 h 1996549"/>
              <a:gd name="connsiteX2367" fmla="*/ 1724863 w 1998270"/>
              <a:gd name="connsiteY2367" fmla="*/ 1147506 h 1996549"/>
              <a:gd name="connsiteX2368" fmla="*/ 1707808 w 1998270"/>
              <a:gd name="connsiteY2368" fmla="*/ 1130450 h 1996549"/>
              <a:gd name="connsiteX2369" fmla="*/ 1724863 w 1998270"/>
              <a:gd name="connsiteY2369" fmla="*/ 1113394 h 1996549"/>
              <a:gd name="connsiteX2370" fmla="*/ 1909434 w 1998270"/>
              <a:gd name="connsiteY2370" fmla="*/ 1113089 h 1996549"/>
              <a:gd name="connsiteX2371" fmla="*/ 1927172 w 1998270"/>
              <a:gd name="connsiteY2371" fmla="*/ 1130827 h 1996549"/>
              <a:gd name="connsiteX2372" fmla="*/ 1909434 w 1998270"/>
              <a:gd name="connsiteY2372" fmla="*/ 1148565 h 1996549"/>
              <a:gd name="connsiteX2373" fmla="*/ 1891696 w 1998270"/>
              <a:gd name="connsiteY2373" fmla="*/ 1130827 h 1996549"/>
              <a:gd name="connsiteX2374" fmla="*/ 1909434 w 1998270"/>
              <a:gd name="connsiteY2374" fmla="*/ 1113089 h 1996549"/>
              <a:gd name="connsiteX2375" fmla="*/ 1848033 w 1998270"/>
              <a:gd name="connsiteY2375" fmla="*/ 1113089 h 1996549"/>
              <a:gd name="connsiteX2376" fmla="*/ 1865771 w 1998270"/>
              <a:gd name="connsiteY2376" fmla="*/ 1130827 h 1996549"/>
              <a:gd name="connsiteX2377" fmla="*/ 1848033 w 1998270"/>
              <a:gd name="connsiteY2377" fmla="*/ 1148565 h 1996549"/>
              <a:gd name="connsiteX2378" fmla="*/ 1830295 w 1998270"/>
              <a:gd name="connsiteY2378" fmla="*/ 1130827 h 1996549"/>
              <a:gd name="connsiteX2379" fmla="*/ 1848033 w 1998270"/>
              <a:gd name="connsiteY2379" fmla="*/ 1113089 h 1996549"/>
              <a:gd name="connsiteX2380" fmla="*/ 5629 w 1998270"/>
              <a:gd name="connsiteY2380" fmla="*/ 1066831 h 1996549"/>
              <a:gd name="connsiteX2381" fmla="*/ 8358 w 1998270"/>
              <a:gd name="connsiteY2381" fmla="*/ 1069560 h 1996549"/>
              <a:gd name="connsiteX2382" fmla="*/ 5629 w 1998270"/>
              <a:gd name="connsiteY2382" fmla="*/ 1072289 h 1996549"/>
              <a:gd name="connsiteX2383" fmla="*/ 2900 w 1998270"/>
              <a:gd name="connsiteY2383" fmla="*/ 1069560 h 1996549"/>
              <a:gd name="connsiteX2384" fmla="*/ 5629 w 1998270"/>
              <a:gd name="connsiteY2384" fmla="*/ 1066831 h 1996549"/>
              <a:gd name="connsiteX2385" fmla="*/ 189833 w 1998270"/>
              <a:gd name="connsiteY2385" fmla="*/ 1064955 h 1996549"/>
              <a:gd name="connsiteX2386" fmla="*/ 195291 w 1998270"/>
              <a:gd name="connsiteY2386" fmla="*/ 1070413 h 1996549"/>
              <a:gd name="connsiteX2387" fmla="*/ 189833 w 1998270"/>
              <a:gd name="connsiteY2387" fmla="*/ 1075871 h 1996549"/>
              <a:gd name="connsiteX2388" fmla="*/ 184375 w 1998270"/>
              <a:gd name="connsiteY2388" fmla="*/ 1070413 h 1996549"/>
              <a:gd name="connsiteX2389" fmla="*/ 189833 w 1998270"/>
              <a:gd name="connsiteY2389" fmla="*/ 1064955 h 1996549"/>
              <a:gd name="connsiteX2390" fmla="*/ 129113 w 1998270"/>
              <a:gd name="connsiteY2390" fmla="*/ 1064955 h 1996549"/>
              <a:gd name="connsiteX2391" fmla="*/ 129454 w 1998270"/>
              <a:gd name="connsiteY2391" fmla="*/ 1064955 h 1996549"/>
              <a:gd name="connsiteX2392" fmla="*/ 133889 w 1998270"/>
              <a:gd name="connsiteY2392" fmla="*/ 1069731 h 1996549"/>
              <a:gd name="connsiteX2393" fmla="*/ 129113 w 1998270"/>
              <a:gd name="connsiteY2393" fmla="*/ 1074507 h 1996549"/>
              <a:gd name="connsiteX2394" fmla="*/ 124338 w 1998270"/>
              <a:gd name="connsiteY2394" fmla="*/ 1069731 h 1996549"/>
              <a:gd name="connsiteX2395" fmla="*/ 129113 w 1998270"/>
              <a:gd name="connsiteY2395" fmla="*/ 1064955 h 1996549"/>
              <a:gd name="connsiteX2396" fmla="*/ 67030 w 1998270"/>
              <a:gd name="connsiteY2396" fmla="*/ 1064955 h 1996549"/>
              <a:gd name="connsiteX2397" fmla="*/ 67371 w 1998270"/>
              <a:gd name="connsiteY2397" fmla="*/ 1064955 h 1996549"/>
              <a:gd name="connsiteX2398" fmla="*/ 71124 w 1998270"/>
              <a:gd name="connsiteY2398" fmla="*/ 1069049 h 1996549"/>
              <a:gd name="connsiteX2399" fmla="*/ 67030 w 1998270"/>
              <a:gd name="connsiteY2399" fmla="*/ 1073142 h 1996549"/>
              <a:gd name="connsiteX2400" fmla="*/ 62937 w 1998270"/>
              <a:gd name="connsiteY2400" fmla="*/ 1069049 h 1996549"/>
              <a:gd name="connsiteX2401" fmla="*/ 67030 w 1998270"/>
              <a:gd name="connsiteY2401" fmla="*/ 1064955 h 1996549"/>
              <a:gd name="connsiteX2402" fmla="*/ 251234 w 1998270"/>
              <a:gd name="connsiteY2402" fmla="*/ 1063420 h 1996549"/>
              <a:gd name="connsiteX2403" fmla="*/ 257374 w 1998270"/>
              <a:gd name="connsiteY2403" fmla="*/ 1069560 h 1996549"/>
              <a:gd name="connsiteX2404" fmla="*/ 251234 w 1998270"/>
              <a:gd name="connsiteY2404" fmla="*/ 1075701 h 1996549"/>
              <a:gd name="connsiteX2405" fmla="*/ 245094 w 1998270"/>
              <a:gd name="connsiteY2405" fmla="*/ 1069560 h 1996549"/>
              <a:gd name="connsiteX2406" fmla="*/ 251234 w 1998270"/>
              <a:gd name="connsiteY2406" fmla="*/ 1063420 h 1996549"/>
              <a:gd name="connsiteX2407" fmla="*/ 312635 w 1998270"/>
              <a:gd name="connsiteY2407" fmla="*/ 1062738 h 1996549"/>
              <a:gd name="connsiteX2408" fmla="*/ 319458 w 1998270"/>
              <a:gd name="connsiteY2408" fmla="*/ 1069561 h 1996549"/>
              <a:gd name="connsiteX2409" fmla="*/ 312635 w 1998270"/>
              <a:gd name="connsiteY2409" fmla="*/ 1076383 h 1996549"/>
              <a:gd name="connsiteX2410" fmla="*/ 305813 w 1998270"/>
              <a:gd name="connsiteY2410" fmla="*/ 1069561 h 1996549"/>
              <a:gd name="connsiteX2411" fmla="*/ 312635 w 1998270"/>
              <a:gd name="connsiteY2411" fmla="*/ 1062738 h 1996549"/>
              <a:gd name="connsiteX2412" fmla="*/ 374036 w 1998270"/>
              <a:gd name="connsiteY2412" fmla="*/ 1062056 h 1996549"/>
              <a:gd name="connsiteX2413" fmla="*/ 374377 w 1998270"/>
              <a:gd name="connsiteY2413" fmla="*/ 1062056 h 1996549"/>
              <a:gd name="connsiteX2414" fmla="*/ 381540 w 1998270"/>
              <a:gd name="connsiteY2414" fmla="*/ 1069560 h 1996549"/>
              <a:gd name="connsiteX2415" fmla="*/ 374036 w 1998270"/>
              <a:gd name="connsiteY2415" fmla="*/ 1077065 h 1996549"/>
              <a:gd name="connsiteX2416" fmla="*/ 366532 w 1998270"/>
              <a:gd name="connsiteY2416" fmla="*/ 1069560 h 1996549"/>
              <a:gd name="connsiteX2417" fmla="*/ 374036 w 1998270"/>
              <a:gd name="connsiteY2417" fmla="*/ 1062056 h 1996549"/>
              <a:gd name="connsiteX2418" fmla="*/ 436120 w 1998270"/>
              <a:gd name="connsiteY2418" fmla="*/ 1061374 h 1996549"/>
              <a:gd name="connsiteX2419" fmla="*/ 436461 w 1998270"/>
              <a:gd name="connsiteY2419" fmla="*/ 1061374 h 1996549"/>
              <a:gd name="connsiteX2420" fmla="*/ 444307 w 1998270"/>
              <a:gd name="connsiteY2420" fmla="*/ 1069560 h 1996549"/>
              <a:gd name="connsiteX2421" fmla="*/ 436120 w 1998270"/>
              <a:gd name="connsiteY2421" fmla="*/ 1077747 h 1996549"/>
              <a:gd name="connsiteX2422" fmla="*/ 427933 w 1998270"/>
              <a:gd name="connsiteY2422" fmla="*/ 1069560 h 1996549"/>
              <a:gd name="connsiteX2423" fmla="*/ 436120 w 1998270"/>
              <a:gd name="connsiteY2423" fmla="*/ 1061374 h 1996549"/>
              <a:gd name="connsiteX2424" fmla="*/ 496838 w 1998270"/>
              <a:gd name="connsiteY2424" fmla="*/ 1060691 h 1996549"/>
              <a:gd name="connsiteX2425" fmla="*/ 505707 w 1998270"/>
              <a:gd name="connsiteY2425" fmla="*/ 1069560 h 1996549"/>
              <a:gd name="connsiteX2426" fmla="*/ 496838 w 1998270"/>
              <a:gd name="connsiteY2426" fmla="*/ 1078430 h 1996549"/>
              <a:gd name="connsiteX2427" fmla="*/ 487970 w 1998270"/>
              <a:gd name="connsiteY2427" fmla="*/ 1069560 h 1996549"/>
              <a:gd name="connsiteX2428" fmla="*/ 496838 w 1998270"/>
              <a:gd name="connsiteY2428" fmla="*/ 1060691 h 1996549"/>
              <a:gd name="connsiteX2429" fmla="*/ 558240 w 1998270"/>
              <a:gd name="connsiteY2429" fmla="*/ 1060009 h 1996549"/>
              <a:gd name="connsiteX2430" fmla="*/ 567791 w 1998270"/>
              <a:gd name="connsiteY2430" fmla="*/ 1069561 h 1996549"/>
              <a:gd name="connsiteX2431" fmla="*/ 558240 w 1998270"/>
              <a:gd name="connsiteY2431" fmla="*/ 1079112 h 1996549"/>
              <a:gd name="connsiteX2432" fmla="*/ 548689 w 1998270"/>
              <a:gd name="connsiteY2432" fmla="*/ 1069561 h 1996549"/>
              <a:gd name="connsiteX2433" fmla="*/ 558240 w 1998270"/>
              <a:gd name="connsiteY2433" fmla="*/ 1060009 h 1996549"/>
              <a:gd name="connsiteX2434" fmla="*/ 619641 w 1998270"/>
              <a:gd name="connsiteY2434" fmla="*/ 1059327 h 1996549"/>
              <a:gd name="connsiteX2435" fmla="*/ 629874 w 1998270"/>
              <a:gd name="connsiteY2435" fmla="*/ 1069561 h 1996549"/>
              <a:gd name="connsiteX2436" fmla="*/ 619641 w 1998270"/>
              <a:gd name="connsiteY2436" fmla="*/ 1079795 h 1996549"/>
              <a:gd name="connsiteX2437" fmla="*/ 609408 w 1998270"/>
              <a:gd name="connsiteY2437" fmla="*/ 1069561 h 1996549"/>
              <a:gd name="connsiteX2438" fmla="*/ 619641 w 1998270"/>
              <a:gd name="connsiteY2438" fmla="*/ 1059327 h 1996549"/>
              <a:gd name="connsiteX2439" fmla="*/ 681042 w 1998270"/>
              <a:gd name="connsiteY2439" fmla="*/ 1058645 h 1996549"/>
              <a:gd name="connsiteX2440" fmla="*/ 681384 w 1998270"/>
              <a:gd name="connsiteY2440" fmla="*/ 1058645 h 1996549"/>
              <a:gd name="connsiteX2441" fmla="*/ 691958 w 1998270"/>
              <a:gd name="connsiteY2441" fmla="*/ 1069560 h 1996549"/>
              <a:gd name="connsiteX2442" fmla="*/ 681042 w 1998270"/>
              <a:gd name="connsiteY2442" fmla="*/ 1080476 h 1996549"/>
              <a:gd name="connsiteX2443" fmla="*/ 670127 w 1998270"/>
              <a:gd name="connsiteY2443" fmla="*/ 1069560 h 1996549"/>
              <a:gd name="connsiteX2444" fmla="*/ 681042 w 1998270"/>
              <a:gd name="connsiteY2444" fmla="*/ 1058645 h 1996549"/>
              <a:gd name="connsiteX2445" fmla="*/ 743126 w 1998270"/>
              <a:gd name="connsiteY2445" fmla="*/ 1058133 h 1996549"/>
              <a:gd name="connsiteX2446" fmla="*/ 754554 w 1998270"/>
              <a:gd name="connsiteY2446" fmla="*/ 1069561 h 1996549"/>
              <a:gd name="connsiteX2447" fmla="*/ 743126 w 1998270"/>
              <a:gd name="connsiteY2447" fmla="*/ 1080988 h 1996549"/>
              <a:gd name="connsiteX2448" fmla="*/ 731699 w 1998270"/>
              <a:gd name="connsiteY2448" fmla="*/ 1069561 h 1996549"/>
              <a:gd name="connsiteX2449" fmla="*/ 743126 w 1998270"/>
              <a:gd name="connsiteY2449" fmla="*/ 1058133 h 1996549"/>
              <a:gd name="connsiteX2450" fmla="*/ 803845 w 1998270"/>
              <a:gd name="connsiteY2450" fmla="*/ 1057451 h 1996549"/>
              <a:gd name="connsiteX2451" fmla="*/ 815955 w 1998270"/>
              <a:gd name="connsiteY2451" fmla="*/ 1069561 h 1996549"/>
              <a:gd name="connsiteX2452" fmla="*/ 803845 w 1998270"/>
              <a:gd name="connsiteY2452" fmla="*/ 1081671 h 1996549"/>
              <a:gd name="connsiteX2453" fmla="*/ 791736 w 1998270"/>
              <a:gd name="connsiteY2453" fmla="*/ 1069561 h 1996549"/>
              <a:gd name="connsiteX2454" fmla="*/ 803845 w 1998270"/>
              <a:gd name="connsiteY2454" fmla="*/ 1057451 h 1996549"/>
              <a:gd name="connsiteX2455" fmla="*/ 865246 w 1998270"/>
              <a:gd name="connsiteY2455" fmla="*/ 1056769 h 1996549"/>
              <a:gd name="connsiteX2456" fmla="*/ 865587 w 1998270"/>
              <a:gd name="connsiteY2456" fmla="*/ 1056769 h 1996549"/>
              <a:gd name="connsiteX2457" fmla="*/ 878038 w 1998270"/>
              <a:gd name="connsiteY2457" fmla="*/ 1069561 h 1996549"/>
              <a:gd name="connsiteX2458" fmla="*/ 865246 w 1998270"/>
              <a:gd name="connsiteY2458" fmla="*/ 1082353 h 1996549"/>
              <a:gd name="connsiteX2459" fmla="*/ 852455 w 1998270"/>
              <a:gd name="connsiteY2459" fmla="*/ 1069561 h 1996549"/>
              <a:gd name="connsiteX2460" fmla="*/ 865246 w 1998270"/>
              <a:gd name="connsiteY2460" fmla="*/ 1056769 h 1996549"/>
              <a:gd name="connsiteX2461" fmla="*/ 926647 w 1998270"/>
              <a:gd name="connsiteY2461" fmla="*/ 1056257 h 1996549"/>
              <a:gd name="connsiteX2462" fmla="*/ 939951 w 1998270"/>
              <a:gd name="connsiteY2462" fmla="*/ 1069561 h 1996549"/>
              <a:gd name="connsiteX2463" fmla="*/ 926647 w 1998270"/>
              <a:gd name="connsiteY2463" fmla="*/ 1082865 h 1996549"/>
              <a:gd name="connsiteX2464" fmla="*/ 913344 w 1998270"/>
              <a:gd name="connsiteY2464" fmla="*/ 1069561 h 1996549"/>
              <a:gd name="connsiteX2465" fmla="*/ 926647 w 1998270"/>
              <a:gd name="connsiteY2465" fmla="*/ 1056257 h 1996549"/>
              <a:gd name="connsiteX2466" fmla="*/ 988415 w 1998270"/>
              <a:gd name="connsiteY2466" fmla="*/ 1055611 h 1996549"/>
              <a:gd name="connsiteX2467" fmla="*/ 1002231 w 1998270"/>
              <a:gd name="connsiteY2467" fmla="*/ 1069426 h 1996549"/>
              <a:gd name="connsiteX2468" fmla="*/ 988415 w 1998270"/>
              <a:gd name="connsiteY2468" fmla="*/ 1083242 h 1996549"/>
              <a:gd name="connsiteX2469" fmla="*/ 974600 w 1998270"/>
              <a:gd name="connsiteY2469" fmla="*/ 1069426 h 1996549"/>
              <a:gd name="connsiteX2470" fmla="*/ 988415 w 1998270"/>
              <a:gd name="connsiteY2470" fmla="*/ 1055611 h 1996549"/>
              <a:gd name="connsiteX2471" fmla="*/ 1050132 w 1998270"/>
              <a:gd name="connsiteY2471" fmla="*/ 1055234 h 1996549"/>
              <a:gd name="connsiteX2472" fmla="*/ 1050473 w 1998270"/>
              <a:gd name="connsiteY2472" fmla="*/ 1055234 h 1996549"/>
              <a:gd name="connsiteX2473" fmla="*/ 1064459 w 1998270"/>
              <a:gd name="connsiteY2473" fmla="*/ 1069561 h 1996549"/>
              <a:gd name="connsiteX2474" fmla="*/ 1050132 w 1998270"/>
              <a:gd name="connsiteY2474" fmla="*/ 1083888 h 1996549"/>
              <a:gd name="connsiteX2475" fmla="*/ 1035806 w 1998270"/>
              <a:gd name="connsiteY2475" fmla="*/ 1069561 h 1996549"/>
              <a:gd name="connsiteX2476" fmla="*/ 1050132 w 1998270"/>
              <a:gd name="connsiteY2476" fmla="*/ 1055234 h 1996549"/>
              <a:gd name="connsiteX2477" fmla="*/ 1110851 w 1998270"/>
              <a:gd name="connsiteY2477" fmla="*/ 1054722 h 1996549"/>
              <a:gd name="connsiteX2478" fmla="*/ 1125690 w 1998270"/>
              <a:gd name="connsiteY2478" fmla="*/ 1069561 h 1996549"/>
              <a:gd name="connsiteX2479" fmla="*/ 1110851 w 1998270"/>
              <a:gd name="connsiteY2479" fmla="*/ 1084400 h 1996549"/>
              <a:gd name="connsiteX2480" fmla="*/ 1096013 w 1998270"/>
              <a:gd name="connsiteY2480" fmla="*/ 1069561 h 1996549"/>
              <a:gd name="connsiteX2481" fmla="*/ 1110851 w 1998270"/>
              <a:gd name="connsiteY2481" fmla="*/ 1054722 h 1996549"/>
              <a:gd name="connsiteX2482" fmla="*/ 1172253 w 1998270"/>
              <a:gd name="connsiteY2482" fmla="*/ 1054210 h 1996549"/>
              <a:gd name="connsiteX2483" fmla="*/ 1187603 w 1998270"/>
              <a:gd name="connsiteY2483" fmla="*/ 1069561 h 1996549"/>
              <a:gd name="connsiteX2484" fmla="*/ 1187603 w 1998270"/>
              <a:gd name="connsiteY2484" fmla="*/ 1069733 h 1996549"/>
              <a:gd name="connsiteX2485" fmla="*/ 1172253 w 1998270"/>
              <a:gd name="connsiteY2485" fmla="*/ 1084741 h 1996549"/>
              <a:gd name="connsiteX2486" fmla="*/ 1156903 w 1998270"/>
              <a:gd name="connsiteY2486" fmla="*/ 1069561 h 1996549"/>
              <a:gd name="connsiteX2487" fmla="*/ 1172253 w 1998270"/>
              <a:gd name="connsiteY2487" fmla="*/ 1054210 h 1996549"/>
              <a:gd name="connsiteX2488" fmla="*/ 1234020 w 1998270"/>
              <a:gd name="connsiteY2488" fmla="*/ 1053564 h 1996549"/>
              <a:gd name="connsiteX2489" fmla="*/ 1249882 w 1998270"/>
              <a:gd name="connsiteY2489" fmla="*/ 1069426 h 1996549"/>
              <a:gd name="connsiteX2490" fmla="*/ 1234020 w 1998270"/>
              <a:gd name="connsiteY2490" fmla="*/ 1085288 h 1996549"/>
              <a:gd name="connsiteX2491" fmla="*/ 1218158 w 1998270"/>
              <a:gd name="connsiteY2491" fmla="*/ 1069426 h 1996549"/>
              <a:gd name="connsiteX2492" fmla="*/ 1234020 w 1998270"/>
              <a:gd name="connsiteY2492" fmla="*/ 1053564 h 1996549"/>
              <a:gd name="connsiteX2493" fmla="*/ 1971151 w 1998270"/>
              <a:gd name="connsiteY2493" fmla="*/ 1053528 h 1996549"/>
              <a:gd name="connsiteX2494" fmla="*/ 1987184 w 1998270"/>
              <a:gd name="connsiteY2494" fmla="*/ 1069561 h 1996549"/>
              <a:gd name="connsiteX2495" fmla="*/ 1971151 w 1998270"/>
              <a:gd name="connsiteY2495" fmla="*/ 1085423 h 1996549"/>
              <a:gd name="connsiteX2496" fmla="*/ 1955119 w 1998270"/>
              <a:gd name="connsiteY2496" fmla="*/ 1069561 h 1996549"/>
              <a:gd name="connsiteX2497" fmla="*/ 1971151 w 1998270"/>
              <a:gd name="connsiteY2497" fmla="*/ 1053528 h 1996549"/>
              <a:gd name="connsiteX2498" fmla="*/ 1295054 w 1998270"/>
              <a:gd name="connsiteY2498" fmla="*/ 1053187 h 1996549"/>
              <a:gd name="connsiteX2499" fmla="*/ 1312110 w 1998270"/>
              <a:gd name="connsiteY2499" fmla="*/ 1070243 h 1996549"/>
              <a:gd name="connsiteX2500" fmla="*/ 1295054 w 1998270"/>
              <a:gd name="connsiteY2500" fmla="*/ 1087299 h 1996549"/>
              <a:gd name="connsiteX2501" fmla="*/ 1277999 w 1998270"/>
              <a:gd name="connsiteY2501" fmla="*/ 1070243 h 1996549"/>
              <a:gd name="connsiteX2502" fmla="*/ 1295054 w 1998270"/>
              <a:gd name="connsiteY2502" fmla="*/ 1053187 h 1996549"/>
              <a:gd name="connsiteX2503" fmla="*/ 1357138 w 1998270"/>
              <a:gd name="connsiteY2503" fmla="*/ 1052846 h 1996549"/>
              <a:gd name="connsiteX2504" fmla="*/ 1374194 w 1998270"/>
              <a:gd name="connsiteY2504" fmla="*/ 1069902 h 1996549"/>
              <a:gd name="connsiteX2505" fmla="*/ 1357138 w 1998270"/>
              <a:gd name="connsiteY2505" fmla="*/ 1086958 h 1996549"/>
              <a:gd name="connsiteX2506" fmla="*/ 1340083 w 1998270"/>
              <a:gd name="connsiteY2506" fmla="*/ 1069902 h 1996549"/>
              <a:gd name="connsiteX2507" fmla="*/ 1357138 w 1998270"/>
              <a:gd name="connsiteY2507" fmla="*/ 1052846 h 1996549"/>
              <a:gd name="connsiteX2508" fmla="*/ 1417857 w 1998270"/>
              <a:gd name="connsiteY2508" fmla="*/ 1052504 h 1996549"/>
              <a:gd name="connsiteX2509" fmla="*/ 1434913 w 1998270"/>
              <a:gd name="connsiteY2509" fmla="*/ 1069560 h 1996549"/>
              <a:gd name="connsiteX2510" fmla="*/ 1417857 w 1998270"/>
              <a:gd name="connsiteY2510" fmla="*/ 1086616 h 1996549"/>
              <a:gd name="connsiteX2511" fmla="*/ 1400802 w 1998270"/>
              <a:gd name="connsiteY2511" fmla="*/ 1069560 h 1996549"/>
              <a:gd name="connsiteX2512" fmla="*/ 1417857 w 1998270"/>
              <a:gd name="connsiteY2512" fmla="*/ 1052504 h 1996549"/>
              <a:gd name="connsiteX2513" fmla="*/ 1479258 w 1998270"/>
              <a:gd name="connsiteY2513" fmla="*/ 1052163 h 1996549"/>
              <a:gd name="connsiteX2514" fmla="*/ 1496314 w 1998270"/>
              <a:gd name="connsiteY2514" fmla="*/ 1069219 h 1996549"/>
              <a:gd name="connsiteX2515" fmla="*/ 1479258 w 1998270"/>
              <a:gd name="connsiteY2515" fmla="*/ 1086275 h 1996549"/>
              <a:gd name="connsiteX2516" fmla="*/ 1462203 w 1998270"/>
              <a:gd name="connsiteY2516" fmla="*/ 1069219 h 1996549"/>
              <a:gd name="connsiteX2517" fmla="*/ 1479258 w 1998270"/>
              <a:gd name="connsiteY2517" fmla="*/ 1052163 h 1996549"/>
              <a:gd name="connsiteX2518" fmla="*/ 1541026 w 1998270"/>
              <a:gd name="connsiteY2518" fmla="*/ 1051688 h 1996549"/>
              <a:gd name="connsiteX2519" fmla="*/ 1558764 w 1998270"/>
              <a:gd name="connsiteY2519" fmla="*/ 1069426 h 1996549"/>
              <a:gd name="connsiteX2520" fmla="*/ 1541026 w 1998270"/>
              <a:gd name="connsiteY2520" fmla="*/ 1087164 h 1996549"/>
              <a:gd name="connsiteX2521" fmla="*/ 1523288 w 1998270"/>
              <a:gd name="connsiteY2521" fmla="*/ 1069426 h 1996549"/>
              <a:gd name="connsiteX2522" fmla="*/ 1541026 w 1998270"/>
              <a:gd name="connsiteY2522" fmla="*/ 1051688 h 1996549"/>
              <a:gd name="connsiteX2523" fmla="*/ 1602931 w 1998270"/>
              <a:gd name="connsiteY2523" fmla="*/ 1051632 h 1996549"/>
              <a:gd name="connsiteX2524" fmla="*/ 1619970 w 1998270"/>
              <a:gd name="connsiteY2524" fmla="*/ 1068708 h 1996549"/>
              <a:gd name="connsiteX2525" fmla="*/ 1619953 w 1998270"/>
              <a:gd name="connsiteY2525" fmla="*/ 1069583 h 1996549"/>
              <a:gd name="connsiteX2526" fmla="*/ 1602061 w 1998270"/>
              <a:gd name="connsiteY2526" fmla="*/ 1085764 h 1996549"/>
              <a:gd name="connsiteX2527" fmla="*/ 1601191 w 1998270"/>
              <a:gd name="connsiteY2527" fmla="*/ 1085786 h 1996549"/>
              <a:gd name="connsiteX2528" fmla="*/ 1584153 w 1998270"/>
              <a:gd name="connsiteY2528" fmla="*/ 1068708 h 1996549"/>
              <a:gd name="connsiteX2529" fmla="*/ 1584170 w 1998270"/>
              <a:gd name="connsiteY2529" fmla="*/ 1067833 h 1996549"/>
              <a:gd name="connsiteX2530" fmla="*/ 1602061 w 1998270"/>
              <a:gd name="connsiteY2530" fmla="*/ 1051652 h 1996549"/>
              <a:gd name="connsiteX2531" fmla="*/ 1602931 w 1998270"/>
              <a:gd name="connsiteY2531" fmla="*/ 1051632 h 1996549"/>
              <a:gd name="connsiteX2532" fmla="*/ 1664145 w 1998270"/>
              <a:gd name="connsiteY2532" fmla="*/ 1051482 h 1996549"/>
              <a:gd name="connsiteX2533" fmla="*/ 1664486 w 1998270"/>
              <a:gd name="connsiteY2533" fmla="*/ 1051482 h 1996549"/>
              <a:gd name="connsiteX2534" fmla="*/ 1682224 w 1998270"/>
              <a:gd name="connsiteY2534" fmla="*/ 1069561 h 1996549"/>
              <a:gd name="connsiteX2535" fmla="*/ 1664145 w 1998270"/>
              <a:gd name="connsiteY2535" fmla="*/ 1086617 h 1996549"/>
              <a:gd name="connsiteX2536" fmla="*/ 1646066 w 1998270"/>
              <a:gd name="connsiteY2536" fmla="*/ 1069561 h 1996549"/>
              <a:gd name="connsiteX2537" fmla="*/ 1664145 w 1998270"/>
              <a:gd name="connsiteY2537" fmla="*/ 1051482 h 1996549"/>
              <a:gd name="connsiteX2538" fmla="*/ 1724864 w 1998270"/>
              <a:gd name="connsiteY2538" fmla="*/ 1051310 h 1996549"/>
              <a:gd name="connsiteX2539" fmla="*/ 1743113 w 1998270"/>
              <a:gd name="connsiteY2539" fmla="*/ 1069560 h 1996549"/>
              <a:gd name="connsiteX2540" fmla="*/ 1743113 w 1998270"/>
              <a:gd name="connsiteY2540" fmla="*/ 1069733 h 1996549"/>
              <a:gd name="connsiteX2541" fmla="*/ 1724864 w 1998270"/>
              <a:gd name="connsiteY2541" fmla="*/ 1087640 h 1996549"/>
              <a:gd name="connsiteX2542" fmla="*/ 1724693 w 1998270"/>
              <a:gd name="connsiteY2542" fmla="*/ 1087640 h 1996549"/>
              <a:gd name="connsiteX2543" fmla="*/ 1706614 w 1998270"/>
              <a:gd name="connsiteY2543" fmla="*/ 1069560 h 1996549"/>
              <a:gd name="connsiteX2544" fmla="*/ 1724864 w 1998270"/>
              <a:gd name="connsiteY2544" fmla="*/ 1051310 h 1996549"/>
              <a:gd name="connsiteX2545" fmla="*/ 1786265 w 1998270"/>
              <a:gd name="connsiteY2545" fmla="*/ 1051140 h 1996549"/>
              <a:gd name="connsiteX2546" fmla="*/ 1804685 w 1998270"/>
              <a:gd name="connsiteY2546" fmla="*/ 1069561 h 1996549"/>
              <a:gd name="connsiteX2547" fmla="*/ 1804685 w 1998270"/>
              <a:gd name="connsiteY2547" fmla="*/ 1069733 h 1996549"/>
              <a:gd name="connsiteX2548" fmla="*/ 1786265 w 1998270"/>
              <a:gd name="connsiteY2548" fmla="*/ 1087811 h 1996549"/>
              <a:gd name="connsiteX2549" fmla="*/ 1767845 w 1998270"/>
              <a:gd name="connsiteY2549" fmla="*/ 1069561 h 1996549"/>
              <a:gd name="connsiteX2550" fmla="*/ 1786265 w 1998270"/>
              <a:gd name="connsiteY2550" fmla="*/ 1051140 h 1996549"/>
              <a:gd name="connsiteX2551" fmla="*/ 1909067 w 1998270"/>
              <a:gd name="connsiteY2551" fmla="*/ 1050969 h 1996549"/>
              <a:gd name="connsiteX2552" fmla="*/ 1927659 w 1998270"/>
              <a:gd name="connsiteY2552" fmla="*/ 1069560 h 1996549"/>
              <a:gd name="connsiteX2553" fmla="*/ 1927659 w 1998270"/>
              <a:gd name="connsiteY2553" fmla="*/ 1069731 h 1996549"/>
              <a:gd name="connsiteX2554" fmla="*/ 1909067 w 1998270"/>
              <a:gd name="connsiteY2554" fmla="*/ 1087981 h 1996549"/>
              <a:gd name="connsiteX2555" fmla="*/ 1908897 w 1998270"/>
              <a:gd name="connsiteY2555" fmla="*/ 1087981 h 1996549"/>
              <a:gd name="connsiteX2556" fmla="*/ 1890477 w 1998270"/>
              <a:gd name="connsiteY2556" fmla="*/ 1069560 h 1996549"/>
              <a:gd name="connsiteX2557" fmla="*/ 1909067 w 1998270"/>
              <a:gd name="connsiteY2557" fmla="*/ 1050969 h 1996549"/>
              <a:gd name="connsiteX2558" fmla="*/ 1847666 w 1998270"/>
              <a:gd name="connsiteY2558" fmla="*/ 1050969 h 1996549"/>
              <a:gd name="connsiteX2559" fmla="*/ 1866257 w 1998270"/>
              <a:gd name="connsiteY2559" fmla="*/ 1069560 h 1996549"/>
              <a:gd name="connsiteX2560" fmla="*/ 1866257 w 1998270"/>
              <a:gd name="connsiteY2560" fmla="*/ 1069731 h 1996549"/>
              <a:gd name="connsiteX2561" fmla="*/ 1847666 w 1998270"/>
              <a:gd name="connsiteY2561" fmla="*/ 1087981 h 1996549"/>
              <a:gd name="connsiteX2562" fmla="*/ 1847496 w 1998270"/>
              <a:gd name="connsiteY2562" fmla="*/ 1087981 h 1996549"/>
              <a:gd name="connsiteX2563" fmla="*/ 1829076 w 1998270"/>
              <a:gd name="connsiteY2563" fmla="*/ 1069560 h 1996549"/>
              <a:gd name="connsiteX2564" fmla="*/ 1847666 w 1998270"/>
              <a:gd name="connsiteY2564" fmla="*/ 1050969 h 1996549"/>
              <a:gd name="connsiteX2565" fmla="*/ 5629 w 1998270"/>
              <a:gd name="connsiteY2565" fmla="*/ 1005089 h 1996549"/>
              <a:gd name="connsiteX2566" fmla="*/ 8699 w 1998270"/>
              <a:gd name="connsiteY2566" fmla="*/ 1008160 h 1996549"/>
              <a:gd name="connsiteX2567" fmla="*/ 5629 w 1998270"/>
              <a:gd name="connsiteY2567" fmla="*/ 1011230 h 1996549"/>
              <a:gd name="connsiteX2568" fmla="*/ 2559 w 1998270"/>
              <a:gd name="connsiteY2568" fmla="*/ 1008160 h 1996549"/>
              <a:gd name="connsiteX2569" fmla="*/ 5629 w 1998270"/>
              <a:gd name="connsiteY2569" fmla="*/ 1005089 h 1996549"/>
              <a:gd name="connsiteX2570" fmla="*/ 67030 w 1998270"/>
              <a:gd name="connsiteY2570" fmla="*/ 1003725 h 1996549"/>
              <a:gd name="connsiteX2571" fmla="*/ 67371 w 1998270"/>
              <a:gd name="connsiteY2571" fmla="*/ 1003725 h 1996549"/>
              <a:gd name="connsiteX2572" fmla="*/ 71464 w 1998270"/>
              <a:gd name="connsiteY2572" fmla="*/ 1008160 h 1996549"/>
              <a:gd name="connsiteX2573" fmla="*/ 67030 w 1998270"/>
              <a:gd name="connsiteY2573" fmla="*/ 1012594 h 1996549"/>
              <a:gd name="connsiteX2574" fmla="*/ 62596 w 1998270"/>
              <a:gd name="connsiteY2574" fmla="*/ 1008160 h 1996549"/>
              <a:gd name="connsiteX2575" fmla="*/ 67030 w 1998270"/>
              <a:gd name="connsiteY2575" fmla="*/ 1003725 h 1996549"/>
              <a:gd name="connsiteX2576" fmla="*/ 129113 w 1998270"/>
              <a:gd name="connsiteY2576" fmla="*/ 1003043 h 1996549"/>
              <a:gd name="connsiteX2577" fmla="*/ 129454 w 1998270"/>
              <a:gd name="connsiteY2577" fmla="*/ 1003043 h 1996549"/>
              <a:gd name="connsiteX2578" fmla="*/ 134230 w 1998270"/>
              <a:gd name="connsiteY2578" fmla="*/ 1008160 h 1996549"/>
              <a:gd name="connsiteX2579" fmla="*/ 129113 w 1998270"/>
              <a:gd name="connsiteY2579" fmla="*/ 1013277 h 1996549"/>
              <a:gd name="connsiteX2580" fmla="*/ 123997 w 1998270"/>
              <a:gd name="connsiteY2580" fmla="*/ 1008160 h 1996549"/>
              <a:gd name="connsiteX2581" fmla="*/ 129113 w 1998270"/>
              <a:gd name="connsiteY2581" fmla="*/ 1003043 h 1996549"/>
              <a:gd name="connsiteX2582" fmla="*/ 189833 w 1998270"/>
              <a:gd name="connsiteY2582" fmla="*/ 1002360 h 1996549"/>
              <a:gd name="connsiteX2583" fmla="*/ 195631 w 1998270"/>
              <a:gd name="connsiteY2583" fmla="*/ 1008159 h 1996549"/>
              <a:gd name="connsiteX2584" fmla="*/ 189833 w 1998270"/>
              <a:gd name="connsiteY2584" fmla="*/ 1013958 h 1996549"/>
              <a:gd name="connsiteX2585" fmla="*/ 184034 w 1998270"/>
              <a:gd name="connsiteY2585" fmla="*/ 1008159 h 1996549"/>
              <a:gd name="connsiteX2586" fmla="*/ 189833 w 1998270"/>
              <a:gd name="connsiteY2586" fmla="*/ 1002360 h 1996549"/>
              <a:gd name="connsiteX2587" fmla="*/ 251234 w 1998270"/>
              <a:gd name="connsiteY2587" fmla="*/ 1001508 h 1996549"/>
              <a:gd name="connsiteX2588" fmla="*/ 251575 w 1998270"/>
              <a:gd name="connsiteY2588" fmla="*/ 1001508 h 1996549"/>
              <a:gd name="connsiteX2589" fmla="*/ 257885 w 1998270"/>
              <a:gd name="connsiteY2589" fmla="*/ 1008160 h 1996549"/>
              <a:gd name="connsiteX2590" fmla="*/ 251234 w 1998270"/>
              <a:gd name="connsiteY2590" fmla="*/ 1014812 h 1996549"/>
              <a:gd name="connsiteX2591" fmla="*/ 244582 w 1998270"/>
              <a:gd name="connsiteY2591" fmla="*/ 1008160 h 1996549"/>
              <a:gd name="connsiteX2592" fmla="*/ 251234 w 1998270"/>
              <a:gd name="connsiteY2592" fmla="*/ 1001508 h 1996549"/>
              <a:gd name="connsiteX2593" fmla="*/ 312635 w 1998270"/>
              <a:gd name="connsiteY2593" fmla="*/ 1000825 h 1996549"/>
              <a:gd name="connsiteX2594" fmla="*/ 319969 w 1998270"/>
              <a:gd name="connsiteY2594" fmla="*/ 1008159 h 1996549"/>
              <a:gd name="connsiteX2595" fmla="*/ 312635 w 1998270"/>
              <a:gd name="connsiteY2595" fmla="*/ 1015494 h 1996549"/>
              <a:gd name="connsiteX2596" fmla="*/ 305301 w 1998270"/>
              <a:gd name="connsiteY2596" fmla="*/ 1008159 h 1996549"/>
              <a:gd name="connsiteX2597" fmla="*/ 312635 w 1998270"/>
              <a:gd name="connsiteY2597" fmla="*/ 1000825 h 1996549"/>
              <a:gd name="connsiteX2598" fmla="*/ 374035 w 1998270"/>
              <a:gd name="connsiteY2598" fmla="*/ 1000143 h 1996549"/>
              <a:gd name="connsiteX2599" fmla="*/ 382052 w 1998270"/>
              <a:gd name="connsiteY2599" fmla="*/ 1008160 h 1996549"/>
              <a:gd name="connsiteX2600" fmla="*/ 374035 w 1998270"/>
              <a:gd name="connsiteY2600" fmla="*/ 1016176 h 1996549"/>
              <a:gd name="connsiteX2601" fmla="*/ 366020 w 1998270"/>
              <a:gd name="connsiteY2601" fmla="*/ 1008160 h 1996549"/>
              <a:gd name="connsiteX2602" fmla="*/ 374035 w 1998270"/>
              <a:gd name="connsiteY2602" fmla="*/ 1000143 h 1996549"/>
              <a:gd name="connsiteX2603" fmla="*/ 436119 w 1998270"/>
              <a:gd name="connsiteY2603" fmla="*/ 999461 h 1996549"/>
              <a:gd name="connsiteX2604" fmla="*/ 444818 w 1998270"/>
              <a:gd name="connsiteY2604" fmla="*/ 1008160 h 1996549"/>
              <a:gd name="connsiteX2605" fmla="*/ 436119 w 1998270"/>
              <a:gd name="connsiteY2605" fmla="*/ 1016858 h 1996549"/>
              <a:gd name="connsiteX2606" fmla="*/ 427421 w 1998270"/>
              <a:gd name="connsiteY2606" fmla="*/ 1008160 h 1996549"/>
              <a:gd name="connsiteX2607" fmla="*/ 436119 w 1998270"/>
              <a:gd name="connsiteY2607" fmla="*/ 999461 h 1996549"/>
              <a:gd name="connsiteX2608" fmla="*/ 496838 w 1998270"/>
              <a:gd name="connsiteY2608" fmla="*/ 998779 h 1996549"/>
              <a:gd name="connsiteX2609" fmla="*/ 497179 w 1998270"/>
              <a:gd name="connsiteY2609" fmla="*/ 998779 h 1996549"/>
              <a:gd name="connsiteX2610" fmla="*/ 506219 w 1998270"/>
              <a:gd name="connsiteY2610" fmla="*/ 1008159 h 1996549"/>
              <a:gd name="connsiteX2611" fmla="*/ 496838 w 1998270"/>
              <a:gd name="connsiteY2611" fmla="*/ 1017540 h 1996549"/>
              <a:gd name="connsiteX2612" fmla="*/ 487458 w 1998270"/>
              <a:gd name="connsiteY2612" fmla="*/ 1008159 h 1996549"/>
              <a:gd name="connsiteX2613" fmla="*/ 496838 w 1998270"/>
              <a:gd name="connsiteY2613" fmla="*/ 998779 h 1996549"/>
              <a:gd name="connsiteX2614" fmla="*/ 558239 w 1998270"/>
              <a:gd name="connsiteY2614" fmla="*/ 998097 h 1996549"/>
              <a:gd name="connsiteX2615" fmla="*/ 558580 w 1998270"/>
              <a:gd name="connsiteY2615" fmla="*/ 998097 h 1996549"/>
              <a:gd name="connsiteX2616" fmla="*/ 568302 w 1998270"/>
              <a:gd name="connsiteY2616" fmla="*/ 1008160 h 1996549"/>
              <a:gd name="connsiteX2617" fmla="*/ 558239 w 1998270"/>
              <a:gd name="connsiteY2617" fmla="*/ 1018223 h 1996549"/>
              <a:gd name="connsiteX2618" fmla="*/ 548177 w 1998270"/>
              <a:gd name="connsiteY2618" fmla="*/ 1008160 h 1996549"/>
              <a:gd name="connsiteX2619" fmla="*/ 558239 w 1998270"/>
              <a:gd name="connsiteY2619" fmla="*/ 998097 h 1996549"/>
              <a:gd name="connsiteX2620" fmla="*/ 743126 w 1998270"/>
              <a:gd name="connsiteY2620" fmla="*/ 996733 h 1996549"/>
              <a:gd name="connsiteX2621" fmla="*/ 755236 w 1998270"/>
              <a:gd name="connsiteY2621" fmla="*/ 1008842 h 1996549"/>
              <a:gd name="connsiteX2622" fmla="*/ 743126 w 1998270"/>
              <a:gd name="connsiteY2622" fmla="*/ 1020952 h 1996549"/>
              <a:gd name="connsiteX2623" fmla="*/ 731017 w 1998270"/>
              <a:gd name="connsiteY2623" fmla="*/ 1008842 h 1996549"/>
              <a:gd name="connsiteX2624" fmla="*/ 743126 w 1998270"/>
              <a:gd name="connsiteY2624" fmla="*/ 996733 h 1996549"/>
              <a:gd name="connsiteX2625" fmla="*/ 681042 w 1998270"/>
              <a:gd name="connsiteY2625" fmla="*/ 996733 h 1996549"/>
              <a:gd name="connsiteX2626" fmla="*/ 692469 w 1998270"/>
              <a:gd name="connsiteY2626" fmla="*/ 1008160 h 1996549"/>
              <a:gd name="connsiteX2627" fmla="*/ 681042 w 1998270"/>
              <a:gd name="connsiteY2627" fmla="*/ 1019587 h 1996549"/>
              <a:gd name="connsiteX2628" fmla="*/ 669615 w 1998270"/>
              <a:gd name="connsiteY2628" fmla="*/ 1008160 h 1996549"/>
              <a:gd name="connsiteX2629" fmla="*/ 681042 w 1998270"/>
              <a:gd name="connsiteY2629" fmla="*/ 996733 h 1996549"/>
              <a:gd name="connsiteX2630" fmla="*/ 619641 w 1998270"/>
              <a:gd name="connsiteY2630" fmla="*/ 996733 h 1996549"/>
              <a:gd name="connsiteX2631" fmla="*/ 630386 w 1998270"/>
              <a:gd name="connsiteY2631" fmla="*/ 1007478 h 1996549"/>
              <a:gd name="connsiteX2632" fmla="*/ 619641 w 1998270"/>
              <a:gd name="connsiteY2632" fmla="*/ 1018223 h 1996549"/>
              <a:gd name="connsiteX2633" fmla="*/ 608896 w 1998270"/>
              <a:gd name="connsiteY2633" fmla="*/ 1007478 h 1996549"/>
              <a:gd name="connsiteX2634" fmla="*/ 619641 w 1998270"/>
              <a:gd name="connsiteY2634" fmla="*/ 996733 h 1996549"/>
              <a:gd name="connsiteX2635" fmla="*/ 803845 w 1998270"/>
              <a:gd name="connsiteY2635" fmla="*/ 995538 h 1996549"/>
              <a:gd name="connsiteX2636" fmla="*/ 816466 w 1998270"/>
              <a:gd name="connsiteY2636" fmla="*/ 1008160 h 1996549"/>
              <a:gd name="connsiteX2637" fmla="*/ 803845 w 1998270"/>
              <a:gd name="connsiteY2637" fmla="*/ 1020781 h 1996549"/>
              <a:gd name="connsiteX2638" fmla="*/ 791224 w 1998270"/>
              <a:gd name="connsiteY2638" fmla="*/ 1008160 h 1996549"/>
              <a:gd name="connsiteX2639" fmla="*/ 803845 w 1998270"/>
              <a:gd name="connsiteY2639" fmla="*/ 995538 h 1996549"/>
              <a:gd name="connsiteX2640" fmla="*/ 865246 w 1998270"/>
              <a:gd name="connsiteY2640" fmla="*/ 994856 h 1996549"/>
              <a:gd name="connsiteX2641" fmla="*/ 878550 w 1998270"/>
              <a:gd name="connsiteY2641" fmla="*/ 1008159 h 1996549"/>
              <a:gd name="connsiteX2642" fmla="*/ 865246 w 1998270"/>
              <a:gd name="connsiteY2642" fmla="*/ 1021463 h 1996549"/>
              <a:gd name="connsiteX2643" fmla="*/ 851943 w 1998270"/>
              <a:gd name="connsiteY2643" fmla="*/ 1008159 h 1996549"/>
              <a:gd name="connsiteX2644" fmla="*/ 865246 w 1998270"/>
              <a:gd name="connsiteY2644" fmla="*/ 994856 h 1996549"/>
              <a:gd name="connsiteX2645" fmla="*/ 926648 w 1998270"/>
              <a:gd name="connsiteY2645" fmla="*/ 994345 h 1996549"/>
              <a:gd name="connsiteX2646" fmla="*/ 940463 w 1998270"/>
              <a:gd name="connsiteY2646" fmla="*/ 1008160 h 1996549"/>
              <a:gd name="connsiteX2647" fmla="*/ 926648 w 1998270"/>
              <a:gd name="connsiteY2647" fmla="*/ 1021975 h 1996549"/>
              <a:gd name="connsiteX2648" fmla="*/ 912833 w 1998270"/>
              <a:gd name="connsiteY2648" fmla="*/ 1008160 h 1996549"/>
              <a:gd name="connsiteX2649" fmla="*/ 926648 w 1998270"/>
              <a:gd name="connsiteY2649" fmla="*/ 994345 h 1996549"/>
              <a:gd name="connsiteX2650" fmla="*/ 988049 w 1998270"/>
              <a:gd name="connsiteY2650" fmla="*/ 993663 h 1996549"/>
              <a:gd name="connsiteX2651" fmla="*/ 1002546 w 1998270"/>
              <a:gd name="connsiteY2651" fmla="*/ 1008160 h 1996549"/>
              <a:gd name="connsiteX2652" fmla="*/ 988049 w 1998270"/>
              <a:gd name="connsiteY2652" fmla="*/ 1022657 h 1996549"/>
              <a:gd name="connsiteX2653" fmla="*/ 973552 w 1998270"/>
              <a:gd name="connsiteY2653" fmla="*/ 1008160 h 1996549"/>
              <a:gd name="connsiteX2654" fmla="*/ 988049 w 1998270"/>
              <a:gd name="connsiteY2654" fmla="*/ 993663 h 1996549"/>
              <a:gd name="connsiteX2655" fmla="*/ 1050132 w 1998270"/>
              <a:gd name="connsiteY2655" fmla="*/ 993152 h 1996549"/>
              <a:gd name="connsiteX2656" fmla="*/ 1050473 w 1998270"/>
              <a:gd name="connsiteY2656" fmla="*/ 993152 h 1996549"/>
              <a:gd name="connsiteX2657" fmla="*/ 1065141 w 1998270"/>
              <a:gd name="connsiteY2657" fmla="*/ 1008160 h 1996549"/>
              <a:gd name="connsiteX2658" fmla="*/ 1065141 w 1998270"/>
              <a:gd name="connsiteY2658" fmla="*/ 1008332 h 1996549"/>
              <a:gd name="connsiteX2659" fmla="*/ 1050132 w 1998270"/>
              <a:gd name="connsiteY2659" fmla="*/ 1022999 h 1996549"/>
              <a:gd name="connsiteX2660" fmla="*/ 1035123 w 1998270"/>
              <a:gd name="connsiteY2660" fmla="*/ 1008160 h 1996549"/>
              <a:gd name="connsiteX2661" fmla="*/ 1050132 w 1998270"/>
              <a:gd name="connsiteY2661" fmla="*/ 993152 h 1996549"/>
              <a:gd name="connsiteX2662" fmla="*/ 1110852 w 1998270"/>
              <a:gd name="connsiteY2662" fmla="*/ 992639 h 1996549"/>
              <a:gd name="connsiteX2663" fmla="*/ 1126372 w 1998270"/>
              <a:gd name="connsiteY2663" fmla="*/ 1008159 h 1996549"/>
              <a:gd name="connsiteX2664" fmla="*/ 1126372 w 1998270"/>
              <a:gd name="connsiteY2664" fmla="*/ 1008332 h 1996549"/>
              <a:gd name="connsiteX2665" fmla="*/ 1110852 w 1998270"/>
              <a:gd name="connsiteY2665" fmla="*/ 1023510 h 1996549"/>
              <a:gd name="connsiteX2666" fmla="*/ 1110681 w 1998270"/>
              <a:gd name="connsiteY2666" fmla="*/ 1023511 h 1996549"/>
              <a:gd name="connsiteX2667" fmla="*/ 1095331 w 1998270"/>
              <a:gd name="connsiteY2667" fmla="*/ 1008159 h 1996549"/>
              <a:gd name="connsiteX2668" fmla="*/ 1110852 w 1998270"/>
              <a:gd name="connsiteY2668" fmla="*/ 992639 h 1996549"/>
              <a:gd name="connsiteX2669" fmla="*/ 1172618 w 1998270"/>
              <a:gd name="connsiteY2669" fmla="*/ 991994 h 1996549"/>
              <a:gd name="connsiteX2670" fmla="*/ 1188651 w 1998270"/>
              <a:gd name="connsiteY2670" fmla="*/ 1008026 h 1996549"/>
              <a:gd name="connsiteX2671" fmla="*/ 1172618 w 1998270"/>
              <a:gd name="connsiteY2671" fmla="*/ 1024058 h 1996549"/>
              <a:gd name="connsiteX2672" fmla="*/ 1156586 w 1998270"/>
              <a:gd name="connsiteY2672" fmla="*/ 1008026 h 1996549"/>
              <a:gd name="connsiteX2673" fmla="*/ 1172618 w 1998270"/>
              <a:gd name="connsiteY2673" fmla="*/ 991994 h 1996549"/>
              <a:gd name="connsiteX2674" fmla="*/ 1233653 w 1998270"/>
              <a:gd name="connsiteY2674" fmla="*/ 991616 h 1996549"/>
              <a:gd name="connsiteX2675" fmla="*/ 1250709 w 1998270"/>
              <a:gd name="connsiteY2675" fmla="*/ 1008671 h 1996549"/>
              <a:gd name="connsiteX2676" fmla="*/ 1233653 w 1998270"/>
              <a:gd name="connsiteY2676" fmla="*/ 1025727 h 1996549"/>
              <a:gd name="connsiteX2677" fmla="*/ 1216598 w 1998270"/>
              <a:gd name="connsiteY2677" fmla="*/ 1008671 h 1996549"/>
              <a:gd name="connsiteX2678" fmla="*/ 1233653 w 1998270"/>
              <a:gd name="connsiteY2678" fmla="*/ 991616 h 1996549"/>
              <a:gd name="connsiteX2679" fmla="*/ 1971151 w 1998270"/>
              <a:gd name="connsiteY2679" fmla="*/ 991444 h 1996549"/>
              <a:gd name="connsiteX2680" fmla="*/ 1988207 w 1998270"/>
              <a:gd name="connsiteY2680" fmla="*/ 1008500 h 1996549"/>
              <a:gd name="connsiteX2681" fmla="*/ 1971151 w 1998270"/>
              <a:gd name="connsiteY2681" fmla="*/ 1025556 h 1996549"/>
              <a:gd name="connsiteX2682" fmla="*/ 1954096 w 1998270"/>
              <a:gd name="connsiteY2682" fmla="*/ 1008500 h 1996549"/>
              <a:gd name="connsiteX2683" fmla="*/ 1971151 w 1998270"/>
              <a:gd name="connsiteY2683" fmla="*/ 991444 h 1996549"/>
              <a:gd name="connsiteX2684" fmla="*/ 1295054 w 1998270"/>
              <a:gd name="connsiteY2684" fmla="*/ 991104 h 1996549"/>
              <a:gd name="connsiteX2685" fmla="*/ 1312110 w 1998270"/>
              <a:gd name="connsiteY2685" fmla="*/ 1008159 h 1996549"/>
              <a:gd name="connsiteX2686" fmla="*/ 1295054 w 1998270"/>
              <a:gd name="connsiteY2686" fmla="*/ 1025215 h 1996549"/>
              <a:gd name="connsiteX2687" fmla="*/ 1277999 w 1998270"/>
              <a:gd name="connsiteY2687" fmla="*/ 1008159 h 1996549"/>
              <a:gd name="connsiteX2688" fmla="*/ 1295054 w 1998270"/>
              <a:gd name="connsiteY2688" fmla="*/ 991104 h 1996549"/>
              <a:gd name="connsiteX2689" fmla="*/ 1357138 w 1998270"/>
              <a:gd name="connsiteY2689" fmla="*/ 990763 h 1996549"/>
              <a:gd name="connsiteX2690" fmla="*/ 1374194 w 1998270"/>
              <a:gd name="connsiteY2690" fmla="*/ 1007818 h 1996549"/>
              <a:gd name="connsiteX2691" fmla="*/ 1357138 w 1998270"/>
              <a:gd name="connsiteY2691" fmla="*/ 1024874 h 1996549"/>
              <a:gd name="connsiteX2692" fmla="*/ 1340083 w 1998270"/>
              <a:gd name="connsiteY2692" fmla="*/ 1007818 h 1996549"/>
              <a:gd name="connsiteX2693" fmla="*/ 1357138 w 1998270"/>
              <a:gd name="connsiteY2693" fmla="*/ 990763 h 1996549"/>
              <a:gd name="connsiteX2694" fmla="*/ 1418727 w 1998270"/>
              <a:gd name="connsiteY2694" fmla="*/ 990232 h 1996549"/>
              <a:gd name="connsiteX2695" fmla="*/ 1435766 w 1998270"/>
              <a:gd name="connsiteY2695" fmla="*/ 1007307 h 1996549"/>
              <a:gd name="connsiteX2696" fmla="*/ 1435749 w 1998270"/>
              <a:gd name="connsiteY2696" fmla="*/ 1008182 h 1996549"/>
              <a:gd name="connsiteX2697" fmla="*/ 1417857 w 1998270"/>
              <a:gd name="connsiteY2697" fmla="*/ 1024363 h 1996549"/>
              <a:gd name="connsiteX2698" fmla="*/ 1416987 w 1998270"/>
              <a:gd name="connsiteY2698" fmla="*/ 1024385 h 1996549"/>
              <a:gd name="connsiteX2699" fmla="*/ 1399949 w 1998270"/>
              <a:gd name="connsiteY2699" fmla="*/ 1007307 h 1996549"/>
              <a:gd name="connsiteX2700" fmla="*/ 1399965 w 1998270"/>
              <a:gd name="connsiteY2700" fmla="*/ 1006432 h 1996549"/>
              <a:gd name="connsiteX2701" fmla="*/ 1417857 w 1998270"/>
              <a:gd name="connsiteY2701" fmla="*/ 990252 h 1996549"/>
              <a:gd name="connsiteX2702" fmla="*/ 1418727 w 1998270"/>
              <a:gd name="connsiteY2702" fmla="*/ 990232 h 1996549"/>
              <a:gd name="connsiteX2703" fmla="*/ 1479259 w 1998270"/>
              <a:gd name="connsiteY2703" fmla="*/ 989910 h 1996549"/>
              <a:gd name="connsiteX2704" fmla="*/ 1497508 w 1998270"/>
              <a:gd name="connsiteY2704" fmla="*/ 1008159 h 1996549"/>
              <a:gd name="connsiteX2705" fmla="*/ 1497508 w 1998270"/>
              <a:gd name="connsiteY2705" fmla="*/ 1008332 h 1996549"/>
              <a:gd name="connsiteX2706" fmla="*/ 1479259 w 1998270"/>
              <a:gd name="connsiteY2706" fmla="*/ 1026239 h 1996549"/>
              <a:gd name="connsiteX2707" fmla="*/ 1479088 w 1998270"/>
              <a:gd name="connsiteY2707" fmla="*/ 1026239 h 1996549"/>
              <a:gd name="connsiteX2708" fmla="*/ 1461009 w 1998270"/>
              <a:gd name="connsiteY2708" fmla="*/ 1008159 h 1996549"/>
              <a:gd name="connsiteX2709" fmla="*/ 1479259 w 1998270"/>
              <a:gd name="connsiteY2709" fmla="*/ 989910 h 1996549"/>
              <a:gd name="connsiteX2710" fmla="*/ 1540660 w 1998270"/>
              <a:gd name="connsiteY2710" fmla="*/ 989740 h 1996549"/>
              <a:gd name="connsiteX2711" fmla="*/ 1559080 w 1998270"/>
              <a:gd name="connsiteY2711" fmla="*/ 1008160 h 1996549"/>
              <a:gd name="connsiteX2712" fmla="*/ 1559080 w 1998270"/>
              <a:gd name="connsiteY2712" fmla="*/ 1008330 h 1996549"/>
              <a:gd name="connsiteX2713" fmla="*/ 1540660 w 1998270"/>
              <a:gd name="connsiteY2713" fmla="*/ 1026410 h 1996549"/>
              <a:gd name="connsiteX2714" fmla="*/ 1522240 w 1998270"/>
              <a:gd name="connsiteY2714" fmla="*/ 1008160 h 1996549"/>
              <a:gd name="connsiteX2715" fmla="*/ 1540660 w 1998270"/>
              <a:gd name="connsiteY2715" fmla="*/ 989740 h 1996549"/>
              <a:gd name="connsiteX2716" fmla="*/ 1602061 w 1998270"/>
              <a:gd name="connsiteY2716" fmla="*/ 989399 h 1996549"/>
              <a:gd name="connsiteX2717" fmla="*/ 1620822 w 1998270"/>
              <a:gd name="connsiteY2717" fmla="*/ 1008160 h 1996549"/>
              <a:gd name="connsiteX2718" fmla="*/ 1620822 w 1998270"/>
              <a:gd name="connsiteY2718" fmla="*/ 1008331 h 1996549"/>
              <a:gd name="connsiteX2719" fmla="*/ 1602061 w 1998270"/>
              <a:gd name="connsiteY2719" fmla="*/ 1026751 h 1996549"/>
              <a:gd name="connsiteX2720" fmla="*/ 1583300 w 1998270"/>
              <a:gd name="connsiteY2720" fmla="*/ 1008160 h 1996549"/>
              <a:gd name="connsiteX2721" fmla="*/ 1602061 w 1998270"/>
              <a:gd name="connsiteY2721" fmla="*/ 989399 h 1996549"/>
              <a:gd name="connsiteX2722" fmla="*/ 1664144 w 1998270"/>
              <a:gd name="connsiteY2722" fmla="*/ 989228 h 1996549"/>
              <a:gd name="connsiteX2723" fmla="*/ 1683076 w 1998270"/>
              <a:gd name="connsiteY2723" fmla="*/ 1008160 h 1996549"/>
              <a:gd name="connsiteX2724" fmla="*/ 1664144 w 1998270"/>
              <a:gd name="connsiteY2724" fmla="*/ 1026921 h 1996549"/>
              <a:gd name="connsiteX2725" fmla="*/ 1645213 w 1998270"/>
              <a:gd name="connsiteY2725" fmla="*/ 1008160 h 1996549"/>
              <a:gd name="connsiteX2726" fmla="*/ 1664144 w 1998270"/>
              <a:gd name="connsiteY2726" fmla="*/ 989228 h 1996549"/>
              <a:gd name="connsiteX2727" fmla="*/ 1724864 w 1998270"/>
              <a:gd name="connsiteY2727" fmla="*/ 989058 h 1996549"/>
              <a:gd name="connsiteX2728" fmla="*/ 1743967 w 1998270"/>
              <a:gd name="connsiteY2728" fmla="*/ 1008160 h 1996549"/>
              <a:gd name="connsiteX2729" fmla="*/ 1724864 w 1998270"/>
              <a:gd name="connsiteY2729" fmla="*/ 1027092 h 1996549"/>
              <a:gd name="connsiteX2730" fmla="*/ 1705762 w 1998270"/>
              <a:gd name="connsiteY2730" fmla="*/ 1008160 h 1996549"/>
              <a:gd name="connsiteX2731" fmla="*/ 1724864 w 1998270"/>
              <a:gd name="connsiteY2731" fmla="*/ 989058 h 1996549"/>
              <a:gd name="connsiteX2732" fmla="*/ 1909434 w 1998270"/>
              <a:gd name="connsiteY2732" fmla="*/ 988753 h 1996549"/>
              <a:gd name="connsiteX2733" fmla="*/ 1928707 w 1998270"/>
              <a:gd name="connsiteY2733" fmla="*/ 1008025 h 1996549"/>
              <a:gd name="connsiteX2734" fmla="*/ 1909434 w 1998270"/>
              <a:gd name="connsiteY2734" fmla="*/ 1027298 h 1996549"/>
              <a:gd name="connsiteX2735" fmla="*/ 1890161 w 1998270"/>
              <a:gd name="connsiteY2735" fmla="*/ 1008025 h 1996549"/>
              <a:gd name="connsiteX2736" fmla="*/ 1909434 w 1998270"/>
              <a:gd name="connsiteY2736" fmla="*/ 988753 h 1996549"/>
              <a:gd name="connsiteX2737" fmla="*/ 1848033 w 1998270"/>
              <a:gd name="connsiteY2737" fmla="*/ 988753 h 1996549"/>
              <a:gd name="connsiteX2738" fmla="*/ 1867306 w 1998270"/>
              <a:gd name="connsiteY2738" fmla="*/ 1008025 h 1996549"/>
              <a:gd name="connsiteX2739" fmla="*/ 1848033 w 1998270"/>
              <a:gd name="connsiteY2739" fmla="*/ 1027298 h 1996549"/>
              <a:gd name="connsiteX2740" fmla="*/ 1828760 w 1998270"/>
              <a:gd name="connsiteY2740" fmla="*/ 1008025 h 1996549"/>
              <a:gd name="connsiteX2741" fmla="*/ 1848033 w 1998270"/>
              <a:gd name="connsiteY2741" fmla="*/ 988753 h 1996549"/>
              <a:gd name="connsiteX2742" fmla="*/ 1786631 w 1998270"/>
              <a:gd name="connsiteY2742" fmla="*/ 988753 h 1996549"/>
              <a:gd name="connsiteX2743" fmla="*/ 1805904 w 1998270"/>
              <a:gd name="connsiteY2743" fmla="*/ 1008025 h 1996549"/>
              <a:gd name="connsiteX2744" fmla="*/ 1786631 w 1998270"/>
              <a:gd name="connsiteY2744" fmla="*/ 1027298 h 1996549"/>
              <a:gd name="connsiteX2745" fmla="*/ 1767358 w 1998270"/>
              <a:gd name="connsiteY2745" fmla="*/ 1008025 h 1996549"/>
              <a:gd name="connsiteX2746" fmla="*/ 1786631 w 1998270"/>
              <a:gd name="connsiteY2746" fmla="*/ 988753 h 1996549"/>
              <a:gd name="connsiteX2747" fmla="*/ 5628 w 1998270"/>
              <a:gd name="connsiteY2747" fmla="*/ 943519 h 1996549"/>
              <a:gd name="connsiteX2748" fmla="*/ 5986 w 1998270"/>
              <a:gd name="connsiteY2748" fmla="*/ 943519 h 1996549"/>
              <a:gd name="connsiteX2749" fmla="*/ 8869 w 1998270"/>
              <a:gd name="connsiteY2749" fmla="*/ 946760 h 1996549"/>
              <a:gd name="connsiteX2750" fmla="*/ 5628 w 1998270"/>
              <a:gd name="connsiteY2750" fmla="*/ 950000 h 1996549"/>
              <a:gd name="connsiteX2751" fmla="*/ 2388 w 1998270"/>
              <a:gd name="connsiteY2751" fmla="*/ 946760 h 1996549"/>
              <a:gd name="connsiteX2752" fmla="*/ 5628 w 1998270"/>
              <a:gd name="connsiteY2752" fmla="*/ 943519 h 1996549"/>
              <a:gd name="connsiteX2753" fmla="*/ 67029 w 1998270"/>
              <a:gd name="connsiteY2753" fmla="*/ 941983 h 1996549"/>
              <a:gd name="connsiteX2754" fmla="*/ 67371 w 1998270"/>
              <a:gd name="connsiteY2754" fmla="*/ 941983 h 1996549"/>
              <a:gd name="connsiteX2755" fmla="*/ 71805 w 1998270"/>
              <a:gd name="connsiteY2755" fmla="*/ 946760 h 1996549"/>
              <a:gd name="connsiteX2756" fmla="*/ 67029 w 1998270"/>
              <a:gd name="connsiteY2756" fmla="*/ 951536 h 1996549"/>
              <a:gd name="connsiteX2757" fmla="*/ 62254 w 1998270"/>
              <a:gd name="connsiteY2757" fmla="*/ 946760 h 1996549"/>
              <a:gd name="connsiteX2758" fmla="*/ 67029 w 1998270"/>
              <a:gd name="connsiteY2758" fmla="*/ 941983 h 1996549"/>
              <a:gd name="connsiteX2759" fmla="*/ 129114 w 1998270"/>
              <a:gd name="connsiteY2759" fmla="*/ 941301 h 1996549"/>
              <a:gd name="connsiteX2760" fmla="*/ 134572 w 1998270"/>
              <a:gd name="connsiteY2760" fmla="*/ 946760 h 1996549"/>
              <a:gd name="connsiteX2761" fmla="*/ 129114 w 1998270"/>
              <a:gd name="connsiteY2761" fmla="*/ 952217 h 1996549"/>
              <a:gd name="connsiteX2762" fmla="*/ 123656 w 1998270"/>
              <a:gd name="connsiteY2762" fmla="*/ 946760 h 1996549"/>
              <a:gd name="connsiteX2763" fmla="*/ 129114 w 1998270"/>
              <a:gd name="connsiteY2763" fmla="*/ 941301 h 1996549"/>
              <a:gd name="connsiteX2764" fmla="*/ 189832 w 1998270"/>
              <a:gd name="connsiteY2764" fmla="*/ 940449 h 1996549"/>
              <a:gd name="connsiteX2765" fmla="*/ 190173 w 1998270"/>
              <a:gd name="connsiteY2765" fmla="*/ 940449 h 1996549"/>
              <a:gd name="connsiteX2766" fmla="*/ 196143 w 1998270"/>
              <a:gd name="connsiteY2766" fmla="*/ 946761 h 1996549"/>
              <a:gd name="connsiteX2767" fmla="*/ 189832 w 1998270"/>
              <a:gd name="connsiteY2767" fmla="*/ 953070 h 1996549"/>
              <a:gd name="connsiteX2768" fmla="*/ 183522 w 1998270"/>
              <a:gd name="connsiteY2768" fmla="*/ 946761 h 1996549"/>
              <a:gd name="connsiteX2769" fmla="*/ 189832 w 1998270"/>
              <a:gd name="connsiteY2769" fmla="*/ 940449 h 1996549"/>
              <a:gd name="connsiteX2770" fmla="*/ 251234 w 1998270"/>
              <a:gd name="connsiteY2770" fmla="*/ 939767 h 1996549"/>
              <a:gd name="connsiteX2771" fmla="*/ 258227 w 1998270"/>
              <a:gd name="connsiteY2771" fmla="*/ 946760 h 1996549"/>
              <a:gd name="connsiteX2772" fmla="*/ 251234 w 1998270"/>
              <a:gd name="connsiteY2772" fmla="*/ 953753 h 1996549"/>
              <a:gd name="connsiteX2773" fmla="*/ 244241 w 1998270"/>
              <a:gd name="connsiteY2773" fmla="*/ 946760 h 1996549"/>
              <a:gd name="connsiteX2774" fmla="*/ 251234 w 1998270"/>
              <a:gd name="connsiteY2774" fmla="*/ 939767 h 1996549"/>
              <a:gd name="connsiteX2775" fmla="*/ 312635 w 1998270"/>
              <a:gd name="connsiteY2775" fmla="*/ 939085 h 1996549"/>
              <a:gd name="connsiteX2776" fmla="*/ 320310 w 1998270"/>
              <a:gd name="connsiteY2776" fmla="*/ 946761 h 1996549"/>
              <a:gd name="connsiteX2777" fmla="*/ 312635 w 1998270"/>
              <a:gd name="connsiteY2777" fmla="*/ 954435 h 1996549"/>
              <a:gd name="connsiteX2778" fmla="*/ 304960 w 1998270"/>
              <a:gd name="connsiteY2778" fmla="*/ 946761 h 1996549"/>
              <a:gd name="connsiteX2779" fmla="*/ 312635 w 1998270"/>
              <a:gd name="connsiteY2779" fmla="*/ 939085 h 1996549"/>
              <a:gd name="connsiteX2780" fmla="*/ 374036 w 1998270"/>
              <a:gd name="connsiteY2780" fmla="*/ 938231 h 1996549"/>
              <a:gd name="connsiteX2781" fmla="*/ 382563 w 1998270"/>
              <a:gd name="connsiteY2781" fmla="*/ 946760 h 1996549"/>
              <a:gd name="connsiteX2782" fmla="*/ 374036 w 1998270"/>
              <a:gd name="connsiteY2782" fmla="*/ 955287 h 1996549"/>
              <a:gd name="connsiteX2783" fmla="*/ 365508 w 1998270"/>
              <a:gd name="connsiteY2783" fmla="*/ 946760 h 1996549"/>
              <a:gd name="connsiteX2784" fmla="*/ 374036 w 1998270"/>
              <a:gd name="connsiteY2784" fmla="*/ 938231 h 1996549"/>
              <a:gd name="connsiteX2785" fmla="*/ 436120 w 1998270"/>
              <a:gd name="connsiteY2785" fmla="*/ 937550 h 1996549"/>
              <a:gd name="connsiteX2786" fmla="*/ 445330 w 1998270"/>
              <a:gd name="connsiteY2786" fmla="*/ 946761 h 1996549"/>
              <a:gd name="connsiteX2787" fmla="*/ 436120 w 1998270"/>
              <a:gd name="connsiteY2787" fmla="*/ 955970 h 1996549"/>
              <a:gd name="connsiteX2788" fmla="*/ 426910 w 1998270"/>
              <a:gd name="connsiteY2788" fmla="*/ 946761 h 1996549"/>
              <a:gd name="connsiteX2789" fmla="*/ 436120 w 1998270"/>
              <a:gd name="connsiteY2789" fmla="*/ 937550 h 1996549"/>
              <a:gd name="connsiteX2790" fmla="*/ 496839 w 1998270"/>
              <a:gd name="connsiteY2790" fmla="*/ 936867 h 1996549"/>
              <a:gd name="connsiteX2791" fmla="*/ 506731 w 1998270"/>
              <a:gd name="connsiteY2791" fmla="*/ 946760 h 1996549"/>
              <a:gd name="connsiteX2792" fmla="*/ 496839 w 1998270"/>
              <a:gd name="connsiteY2792" fmla="*/ 956651 h 1996549"/>
              <a:gd name="connsiteX2793" fmla="*/ 486947 w 1998270"/>
              <a:gd name="connsiteY2793" fmla="*/ 946760 h 1996549"/>
              <a:gd name="connsiteX2794" fmla="*/ 496839 w 1998270"/>
              <a:gd name="connsiteY2794" fmla="*/ 936867 h 1996549"/>
              <a:gd name="connsiteX2795" fmla="*/ 558240 w 1998270"/>
              <a:gd name="connsiteY2795" fmla="*/ 936185 h 1996549"/>
              <a:gd name="connsiteX2796" fmla="*/ 568815 w 1998270"/>
              <a:gd name="connsiteY2796" fmla="*/ 946760 h 1996549"/>
              <a:gd name="connsiteX2797" fmla="*/ 558240 w 1998270"/>
              <a:gd name="connsiteY2797" fmla="*/ 957334 h 1996549"/>
              <a:gd name="connsiteX2798" fmla="*/ 547666 w 1998270"/>
              <a:gd name="connsiteY2798" fmla="*/ 946760 h 1996549"/>
              <a:gd name="connsiteX2799" fmla="*/ 558240 w 1998270"/>
              <a:gd name="connsiteY2799" fmla="*/ 936185 h 1996549"/>
              <a:gd name="connsiteX2800" fmla="*/ 619642 w 1998270"/>
              <a:gd name="connsiteY2800" fmla="*/ 935504 h 1996549"/>
              <a:gd name="connsiteX2801" fmla="*/ 619982 w 1998270"/>
              <a:gd name="connsiteY2801" fmla="*/ 935504 h 1996549"/>
              <a:gd name="connsiteX2802" fmla="*/ 630898 w 1998270"/>
              <a:gd name="connsiteY2802" fmla="*/ 946761 h 1996549"/>
              <a:gd name="connsiteX2803" fmla="*/ 619642 w 1998270"/>
              <a:gd name="connsiteY2803" fmla="*/ 958017 h 1996549"/>
              <a:gd name="connsiteX2804" fmla="*/ 608385 w 1998270"/>
              <a:gd name="connsiteY2804" fmla="*/ 946761 h 1996549"/>
              <a:gd name="connsiteX2805" fmla="*/ 619642 w 1998270"/>
              <a:gd name="connsiteY2805" fmla="*/ 935504 h 1996549"/>
              <a:gd name="connsiteX2806" fmla="*/ 681042 w 1998270"/>
              <a:gd name="connsiteY2806" fmla="*/ 934821 h 1996549"/>
              <a:gd name="connsiteX2807" fmla="*/ 692982 w 1998270"/>
              <a:gd name="connsiteY2807" fmla="*/ 946761 h 1996549"/>
              <a:gd name="connsiteX2808" fmla="*/ 681042 w 1998270"/>
              <a:gd name="connsiteY2808" fmla="*/ 958699 h 1996549"/>
              <a:gd name="connsiteX2809" fmla="*/ 669104 w 1998270"/>
              <a:gd name="connsiteY2809" fmla="*/ 946761 h 1996549"/>
              <a:gd name="connsiteX2810" fmla="*/ 681042 w 1998270"/>
              <a:gd name="connsiteY2810" fmla="*/ 934821 h 1996549"/>
              <a:gd name="connsiteX2811" fmla="*/ 743126 w 1998270"/>
              <a:gd name="connsiteY2811" fmla="*/ 934139 h 1996549"/>
              <a:gd name="connsiteX2812" fmla="*/ 755747 w 1998270"/>
              <a:gd name="connsiteY2812" fmla="*/ 946761 h 1996549"/>
              <a:gd name="connsiteX2813" fmla="*/ 743126 w 1998270"/>
              <a:gd name="connsiteY2813" fmla="*/ 959381 h 1996549"/>
              <a:gd name="connsiteX2814" fmla="*/ 730505 w 1998270"/>
              <a:gd name="connsiteY2814" fmla="*/ 946761 h 1996549"/>
              <a:gd name="connsiteX2815" fmla="*/ 743126 w 1998270"/>
              <a:gd name="connsiteY2815" fmla="*/ 934139 h 1996549"/>
              <a:gd name="connsiteX2816" fmla="*/ 803845 w 1998270"/>
              <a:gd name="connsiteY2816" fmla="*/ 933456 h 1996549"/>
              <a:gd name="connsiteX2817" fmla="*/ 817149 w 1998270"/>
              <a:gd name="connsiteY2817" fmla="*/ 946760 h 1996549"/>
              <a:gd name="connsiteX2818" fmla="*/ 803845 w 1998270"/>
              <a:gd name="connsiteY2818" fmla="*/ 960063 h 1996549"/>
              <a:gd name="connsiteX2819" fmla="*/ 790542 w 1998270"/>
              <a:gd name="connsiteY2819" fmla="*/ 946760 h 1996549"/>
              <a:gd name="connsiteX2820" fmla="*/ 803845 w 1998270"/>
              <a:gd name="connsiteY2820" fmla="*/ 933456 h 1996549"/>
              <a:gd name="connsiteX2821" fmla="*/ 865612 w 1998270"/>
              <a:gd name="connsiteY2821" fmla="*/ 932811 h 1996549"/>
              <a:gd name="connsiteX2822" fmla="*/ 879428 w 1998270"/>
              <a:gd name="connsiteY2822" fmla="*/ 946625 h 1996549"/>
              <a:gd name="connsiteX2823" fmla="*/ 865612 w 1998270"/>
              <a:gd name="connsiteY2823" fmla="*/ 960441 h 1996549"/>
              <a:gd name="connsiteX2824" fmla="*/ 851797 w 1998270"/>
              <a:gd name="connsiteY2824" fmla="*/ 946625 h 1996549"/>
              <a:gd name="connsiteX2825" fmla="*/ 865612 w 1998270"/>
              <a:gd name="connsiteY2825" fmla="*/ 932811 h 1996549"/>
              <a:gd name="connsiteX2826" fmla="*/ 926647 w 1998270"/>
              <a:gd name="connsiteY2826" fmla="*/ 932262 h 1996549"/>
              <a:gd name="connsiteX2827" fmla="*/ 941144 w 1998270"/>
              <a:gd name="connsiteY2827" fmla="*/ 946760 h 1996549"/>
              <a:gd name="connsiteX2828" fmla="*/ 926647 w 1998270"/>
              <a:gd name="connsiteY2828" fmla="*/ 961257 h 1996549"/>
              <a:gd name="connsiteX2829" fmla="*/ 912150 w 1998270"/>
              <a:gd name="connsiteY2829" fmla="*/ 946760 h 1996549"/>
              <a:gd name="connsiteX2830" fmla="*/ 926647 w 1998270"/>
              <a:gd name="connsiteY2830" fmla="*/ 932262 h 1996549"/>
              <a:gd name="connsiteX2831" fmla="*/ 988048 w 1998270"/>
              <a:gd name="connsiteY2831" fmla="*/ 931751 h 1996549"/>
              <a:gd name="connsiteX2832" fmla="*/ 988390 w 1998270"/>
              <a:gd name="connsiteY2832" fmla="*/ 931751 h 1996549"/>
              <a:gd name="connsiteX2833" fmla="*/ 1003058 w 1998270"/>
              <a:gd name="connsiteY2833" fmla="*/ 946760 h 1996549"/>
              <a:gd name="connsiteX2834" fmla="*/ 1003058 w 1998270"/>
              <a:gd name="connsiteY2834" fmla="*/ 946931 h 1996549"/>
              <a:gd name="connsiteX2835" fmla="*/ 988048 w 1998270"/>
              <a:gd name="connsiteY2835" fmla="*/ 961599 h 1996549"/>
              <a:gd name="connsiteX2836" fmla="*/ 973040 w 1998270"/>
              <a:gd name="connsiteY2836" fmla="*/ 946760 h 1996549"/>
              <a:gd name="connsiteX2837" fmla="*/ 988048 w 1998270"/>
              <a:gd name="connsiteY2837" fmla="*/ 931751 h 1996549"/>
              <a:gd name="connsiteX2838" fmla="*/ 1049816 w 1998270"/>
              <a:gd name="connsiteY2838" fmla="*/ 930934 h 1996549"/>
              <a:gd name="connsiteX2839" fmla="*/ 1065508 w 1998270"/>
              <a:gd name="connsiteY2839" fmla="*/ 946625 h 1996549"/>
              <a:gd name="connsiteX2840" fmla="*/ 1049816 w 1998270"/>
              <a:gd name="connsiteY2840" fmla="*/ 962317 h 1996549"/>
              <a:gd name="connsiteX2841" fmla="*/ 1034125 w 1998270"/>
              <a:gd name="connsiteY2841" fmla="*/ 946625 h 1996549"/>
              <a:gd name="connsiteX2842" fmla="*/ 1049816 w 1998270"/>
              <a:gd name="connsiteY2842" fmla="*/ 930934 h 1996549"/>
              <a:gd name="connsiteX2843" fmla="*/ 1110851 w 1998270"/>
              <a:gd name="connsiteY2843" fmla="*/ 930558 h 1996549"/>
              <a:gd name="connsiteX2844" fmla="*/ 1111192 w 1998270"/>
              <a:gd name="connsiteY2844" fmla="*/ 930558 h 1996549"/>
              <a:gd name="connsiteX2845" fmla="*/ 1127054 w 1998270"/>
              <a:gd name="connsiteY2845" fmla="*/ 946761 h 1996549"/>
              <a:gd name="connsiteX2846" fmla="*/ 1127054 w 1998270"/>
              <a:gd name="connsiteY2846" fmla="*/ 946932 h 1996549"/>
              <a:gd name="connsiteX2847" fmla="*/ 1110851 w 1998270"/>
              <a:gd name="connsiteY2847" fmla="*/ 962792 h 1996549"/>
              <a:gd name="connsiteX2848" fmla="*/ 1094648 w 1998270"/>
              <a:gd name="connsiteY2848" fmla="*/ 946761 h 1996549"/>
              <a:gd name="connsiteX2849" fmla="*/ 1110851 w 1998270"/>
              <a:gd name="connsiteY2849" fmla="*/ 930558 h 1996549"/>
              <a:gd name="connsiteX2850" fmla="*/ 1172252 w 1998270"/>
              <a:gd name="connsiteY2850" fmla="*/ 930045 h 1996549"/>
              <a:gd name="connsiteX2851" fmla="*/ 1189308 w 1998270"/>
              <a:gd name="connsiteY2851" fmla="*/ 947101 h 1996549"/>
              <a:gd name="connsiteX2852" fmla="*/ 1172252 w 1998270"/>
              <a:gd name="connsiteY2852" fmla="*/ 964156 h 1996549"/>
              <a:gd name="connsiteX2853" fmla="*/ 1155197 w 1998270"/>
              <a:gd name="connsiteY2853" fmla="*/ 947101 h 1996549"/>
              <a:gd name="connsiteX2854" fmla="*/ 1172252 w 1998270"/>
              <a:gd name="connsiteY2854" fmla="*/ 930045 h 1996549"/>
              <a:gd name="connsiteX2855" fmla="*/ 1233653 w 1998270"/>
              <a:gd name="connsiteY2855" fmla="*/ 929533 h 1996549"/>
              <a:gd name="connsiteX2856" fmla="*/ 1250709 w 1998270"/>
              <a:gd name="connsiteY2856" fmla="*/ 946589 h 1996549"/>
              <a:gd name="connsiteX2857" fmla="*/ 1233653 w 1998270"/>
              <a:gd name="connsiteY2857" fmla="*/ 963644 h 1996549"/>
              <a:gd name="connsiteX2858" fmla="*/ 1216598 w 1998270"/>
              <a:gd name="connsiteY2858" fmla="*/ 946589 h 1996549"/>
              <a:gd name="connsiteX2859" fmla="*/ 1233653 w 1998270"/>
              <a:gd name="connsiteY2859" fmla="*/ 929533 h 1996549"/>
              <a:gd name="connsiteX2860" fmla="*/ 1971151 w 1998270"/>
              <a:gd name="connsiteY2860" fmla="*/ 929364 h 1996549"/>
              <a:gd name="connsiteX2861" fmla="*/ 1988207 w 1998270"/>
              <a:gd name="connsiteY2861" fmla="*/ 946418 h 1996549"/>
              <a:gd name="connsiteX2862" fmla="*/ 1971151 w 1998270"/>
              <a:gd name="connsiteY2862" fmla="*/ 963474 h 1996549"/>
              <a:gd name="connsiteX2863" fmla="*/ 1954096 w 1998270"/>
              <a:gd name="connsiteY2863" fmla="*/ 946418 h 1996549"/>
              <a:gd name="connsiteX2864" fmla="*/ 1971151 w 1998270"/>
              <a:gd name="connsiteY2864" fmla="*/ 929364 h 1996549"/>
              <a:gd name="connsiteX2865" fmla="*/ 1295421 w 1998270"/>
              <a:gd name="connsiteY2865" fmla="*/ 928888 h 1996549"/>
              <a:gd name="connsiteX2866" fmla="*/ 1313159 w 1998270"/>
              <a:gd name="connsiteY2866" fmla="*/ 946625 h 1996549"/>
              <a:gd name="connsiteX2867" fmla="*/ 1295421 w 1998270"/>
              <a:gd name="connsiteY2867" fmla="*/ 964363 h 1996549"/>
              <a:gd name="connsiteX2868" fmla="*/ 1277683 w 1998270"/>
              <a:gd name="connsiteY2868" fmla="*/ 946625 h 1996549"/>
              <a:gd name="connsiteX2869" fmla="*/ 1295421 w 1998270"/>
              <a:gd name="connsiteY2869" fmla="*/ 928888 h 1996549"/>
              <a:gd name="connsiteX2870" fmla="*/ 1479259 w 1998270"/>
              <a:gd name="connsiteY2870" fmla="*/ 928510 h 1996549"/>
              <a:gd name="connsiteX2871" fmla="*/ 1498191 w 1998270"/>
              <a:gd name="connsiteY2871" fmla="*/ 947443 h 1996549"/>
              <a:gd name="connsiteX2872" fmla="*/ 1479259 w 1998270"/>
              <a:gd name="connsiteY2872" fmla="*/ 966203 h 1996549"/>
              <a:gd name="connsiteX2873" fmla="*/ 1460327 w 1998270"/>
              <a:gd name="connsiteY2873" fmla="*/ 947443 h 1996549"/>
              <a:gd name="connsiteX2874" fmla="*/ 1479259 w 1998270"/>
              <a:gd name="connsiteY2874" fmla="*/ 928510 h 1996549"/>
              <a:gd name="connsiteX2875" fmla="*/ 1417857 w 1998270"/>
              <a:gd name="connsiteY2875" fmla="*/ 928510 h 1996549"/>
              <a:gd name="connsiteX2876" fmla="*/ 1436448 w 1998270"/>
              <a:gd name="connsiteY2876" fmla="*/ 947101 h 1996549"/>
              <a:gd name="connsiteX2877" fmla="*/ 1436448 w 1998270"/>
              <a:gd name="connsiteY2877" fmla="*/ 947271 h 1996549"/>
              <a:gd name="connsiteX2878" fmla="*/ 1417857 w 1998270"/>
              <a:gd name="connsiteY2878" fmla="*/ 965521 h 1996549"/>
              <a:gd name="connsiteX2879" fmla="*/ 1417687 w 1998270"/>
              <a:gd name="connsiteY2879" fmla="*/ 965521 h 1996549"/>
              <a:gd name="connsiteX2880" fmla="*/ 1399267 w 1998270"/>
              <a:gd name="connsiteY2880" fmla="*/ 947101 h 1996549"/>
              <a:gd name="connsiteX2881" fmla="*/ 1417857 w 1998270"/>
              <a:gd name="connsiteY2881" fmla="*/ 928510 h 1996549"/>
              <a:gd name="connsiteX2882" fmla="*/ 1357139 w 1998270"/>
              <a:gd name="connsiteY2882" fmla="*/ 928510 h 1996549"/>
              <a:gd name="connsiteX2883" fmla="*/ 1374195 w 1998270"/>
              <a:gd name="connsiteY2883" fmla="*/ 946760 h 1996549"/>
              <a:gd name="connsiteX2884" fmla="*/ 1357139 w 1998270"/>
              <a:gd name="connsiteY2884" fmla="*/ 964668 h 1996549"/>
              <a:gd name="connsiteX2885" fmla="*/ 1339060 w 1998270"/>
              <a:gd name="connsiteY2885" fmla="*/ 946590 h 1996549"/>
              <a:gd name="connsiteX2886" fmla="*/ 1357139 w 1998270"/>
              <a:gd name="connsiteY2886" fmla="*/ 928510 h 1996549"/>
              <a:gd name="connsiteX2887" fmla="*/ 1540660 w 1998270"/>
              <a:gd name="connsiteY2887" fmla="*/ 927487 h 1996549"/>
              <a:gd name="connsiteX2888" fmla="*/ 1541001 w 1998270"/>
              <a:gd name="connsiteY2888" fmla="*/ 927487 h 1996549"/>
              <a:gd name="connsiteX2889" fmla="*/ 1559933 w 1998270"/>
              <a:gd name="connsiteY2889" fmla="*/ 946760 h 1996549"/>
              <a:gd name="connsiteX2890" fmla="*/ 1559933 w 1998270"/>
              <a:gd name="connsiteY2890" fmla="*/ 946929 h 1996549"/>
              <a:gd name="connsiteX2891" fmla="*/ 1540660 w 1998270"/>
              <a:gd name="connsiteY2891" fmla="*/ 965862 h 1996549"/>
              <a:gd name="connsiteX2892" fmla="*/ 1521387 w 1998270"/>
              <a:gd name="connsiteY2892" fmla="*/ 946760 h 1996549"/>
              <a:gd name="connsiteX2893" fmla="*/ 1540660 w 1998270"/>
              <a:gd name="connsiteY2893" fmla="*/ 927487 h 1996549"/>
              <a:gd name="connsiteX2894" fmla="*/ 1602061 w 1998270"/>
              <a:gd name="connsiteY2894" fmla="*/ 927316 h 1996549"/>
              <a:gd name="connsiteX2895" fmla="*/ 1621505 w 1998270"/>
              <a:gd name="connsiteY2895" fmla="*/ 946760 h 1996549"/>
              <a:gd name="connsiteX2896" fmla="*/ 1621505 w 1998270"/>
              <a:gd name="connsiteY2896" fmla="*/ 946930 h 1996549"/>
              <a:gd name="connsiteX2897" fmla="*/ 1602061 w 1998270"/>
              <a:gd name="connsiteY2897" fmla="*/ 966033 h 1996549"/>
              <a:gd name="connsiteX2898" fmla="*/ 1601891 w 1998270"/>
              <a:gd name="connsiteY2898" fmla="*/ 966033 h 1996549"/>
              <a:gd name="connsiteX2899" fmla="*/ 1582618 w 1998270"/>
              <a:gd name="connsiteY2899" fmla="*/ 946760 h 1996549"/>
              <a:gd name="connsiteX2900" fmla="*/ 1602061 w 1998270"/>
              <a:gd name="connsiteY2900" fmla="*/ 927316 h 1996549"/>
              <a:gd name="connsiteX2901" fmla="*/ 1664144 w 1998270"/>
              <a:gd name="connsiteY2901" fmla="*/ 926975 h 1996549"/>
              <a:gd name="connsiteX2902" fmla="*/ 1683929 w 1998270"/>
              <a:gd name="connsiteY2902" fmla="*/ 946760 h 1996549"/>
              <a:gd name="connsiteX2903" fmla="*/ 1683929 w 1998270"/>
              <a:gd name="connsiteY2903" fmla="*/ 946930 h 1996549"/>
              <a:gd name="connsiteX2904" fmla="*/ 1664144 w 1998270"/>
              <a:gd name="connsiteY2904" fmla="*/ 966374 h 1996549"/>
              <a:gd name="connsiteX2905" fmla="*/ 1663974 w 1998270"/>
              <a:gd name="connsiteY2905" fmla="*/ 966374 h 1996549"/>
              <a:gd name="connsiteX2906" fmla="*/ 1644360 w 1998270"/>
              <a:gd name="connsiteY2906" fmla="*/ 946760 h 1996549"/>
              <a:gd name="connsiteX2907" fmla="*/ 1664144 w 1998270"/>
              <a:gd name="connsiteY2907" fmla="*/ 926975 h 1996549"/>
              <a:gd name="connsiteX2908" fmla="*/ 1724863 w 1998270"/>
              <a:gd name="connsiteY2908" fmla="*/ 926804 h 1996549"/>
              <a:gd name="connsiteX2909" fmla="*/ 1744819 w 1998270"/>
              <a:gd name="connsiteY2909" fmla="*/ 946760 h 1996549"/>
              <a:gd name="connsiteX2910" fmla="*/ 1744819 w 1998270"/>
              <a:gd name="connsiteY2910" fmla="*/ 946929 h 1996549"/>
              <a:gd name="connsiteX2911" fmla="*/ 1724863 w 1998270"/>
              <a:gd name="connsiteY2911" fmla="*/ 966544 h 1996549"/>
              <a:gd name="connsiteX2912" fmla="*/ 1705079 w 1998270"/>
              <a:gd name="connsiteY2912" fmla="*/ 946760 h 1996549"/>
              <a:gd name="connsiteX2913" fmla="*/ 1705079 w 1998270"/>
              <a:gd name="connsiteY2913" fmla="*/ 946589 h 1996549"/>
              <a:gd name="connsiteX2914" fmla="*/ 1724863 w 1998270"/>
              <a:gd name="connsiteY2914" fmla="*/ 926804 h 1996549"/>
              <a:gd name="connsiteX2915" fmla="*/ 1909067 w 1998270"/>
              <a:gd name="connsiteY2915" fmla="*/ 926634 h 1996549"/>
              <a:gd name="connsiteX2916" fmla="*/ 1929194 w 1998270"/>
              <a:gd name="connsiteY2916" fmla="*/ 946760 h 1996549"/>
              <a:gd name="connsiteX2917" fmla="*/ 1929194 w 1998270"/>
              <a:gd name="connsiteY2917" fmla="*/ 946930 h 1996549"/>
              <a:gd name="connsiteX2918" fmla="*/ 1909067 w 1998270"/>
              <a:gd name="connsiteY2918" fmla="*/ 966715 h 1996549"/>
              <a:gd name="connsiteX2919" fmla="*/ 1908897 w 1998270"/>
              <a:gd name="connsiteY2919" fmla="*/ 966715 h 1996549"/>
              <a:gd name="connsiteX2920" fmla="*/ 1888942 w 1998270"/>
              <a:gd name="connsiteY2920" fmla="*/ 946760 h 1996549"/>
              <a:gd name="connsiteX2921" fmla="*/ 1909067 w 1998270"/>
              <a:gd name="connsiteY2921" fmla="*/ 926634 h 1996549"/>
              <a:gd name="connsiteX2922" fmla="*/ 1847667 w 1998270"/>
              <a:gd name="connsiteY2922" fmla="*/ 926634 h 1996549"/>
              <a:gd name="connsiteX2923" fmla="*/ 1867793 w 1998270"/>
              <a:gd name="connsiteY2923" fmla="*/ 946760 h 1996549"/>
              <a:gd name="connsiteX2924" fmla="*/ 1867793 w 1998270"/>
              <a:gd name="connsiteY2924" fmla="*/ 946930 h 1996549"/>
              <a:gd name="connsiteX2925" fmla="*/ 1847667 w 1998270"/>
              <a:gd name="connsiteY2925" fmla="*/ 966715 h 1996549"/>
              <a:gd name="connsiteX2926" fmla="*/ 1847496 w 1998270"/>
              <a:gd name="connsiteY2926" fmla="*/ 966715 h 1996549"/>
              <a:gd name="connsiteX2927" fmla="*/ 1827541 w 1998270"/>
              <a:gd name="connsiteY2927" fmla="*/ 946760 h 1996549"/>
              <a:gd name="connsiteX2928" fmla="*/ 1847667 w 1998270"/>
              <a:gd name="connsiteY2928" fmla="*/ 926634 h 1996549"/>
              <a:gd name="connsiteX2929" fmla="*/ 1786606 w 1998270"/>
              <a:gd name="connsiteY2929" fmla="*/ 926630 h 1996549"/>
              <a:gd name="connsiteX2930" fmla="*/ 1806732 w 1998270"/>
              <a:gd name="connsiteY2930" fmla="*/ 946760 h 1996549"/>
              <a:gd name="connsiteX2931" fmla="*/ 1806732 w 1998270"/>
              <a:gd name="connsiteY2931" fmla="*/ 946929 h 1996549"/>
              <a:gd name="connsiteX2932" fmla="*/ 1786606 w 1998270"/>
              <a:gd name="connsiteY2932" fmla="*/ 966714 h 1996549"/>
              <a:gd name="connsiteX2933" fmla="*/ 1786436 w 1998270"/>
              <a:gd name="connsiteY2933" fmla="*/ 966714 h 1996549"/>
              <a:gd name="connsiteX2934" fmla="*/ 1766481 w 1998270"/>
              <a:gd name="connsiteY2934" fmla="*/ 946760 h 1996549"/>
              <a:gd name="connsiteX2935" fmla="*/ 1786265 w 1998270"/>
              <a:gd name="connsiteY2935" fmla="*/ 926634 h 1996549"/>
              <a:gd name="connsiteX2936" fmla="*/ 1786606 w 1998270"/>
              <a:gd name="connsiteY2936" fmla="*/ 926630 h 1996549"/>
              <a:gd name="connsiteX2937" fmla="*/ 5629 w 1998270"/>
              <a:gd name="connsiteY2937" fmla="*/ 881778 h 1996549"/>
              <a:gd name="connsiteX2938" fmla="*/ 9210 w 1998270"/>
              <a:gd name="connsiteY2938" fmla="*/ 885359 h 1996549"/>
              <a:gd name="connsiteX2939" fmla="*/ 5629 w 1998270"/>
              <a:gd name="connsiteY2939" fmla="*/ 888942 h 1996549"/>
              <a:gd name="connsiteX2940" fmla="*/ 2047 w 1998270"/>
              <a:gd name="connsiteY2940" fmla="*/ 885359 h 1996549"/>
              <a:gd name="connsiteX2941" fmla="*/ 5629 w 1998270"/>
              <a:gd name="connsiteY2941" fmla="*/ 881778 h 1996549"/>
              <a:gd name="connsiteX2942" fmla="*/ 67029 w 1998270"/>
              <a:gd name="connsiteY2942" fmla="*/ 880242 h 1996549"/>
              <a:gd name="connsiteX2943" fmla="*/ 67371 w 1998270"/>
              <a:gd name="connsiteY2943" fmla="*/ 880242 h 1996549"/>
              <a:gd name="connsiteX2944" fmla="*/ 72146 w 1998270"/>
              <a:gd name="connsiteY2944" fmla="*/ 885359 h 1996549"/>
              <a:gd name="connsiteX2945" fmla="*/ 67029 w 1998270"/>
              <a:gd name="connsiteY2945" fmla="*/ 890476 h 1996549"/>
              <a:gd name="connsiteX2946" fmla="*/ 61913 w 1998270"/>
              <a:gd name="connsiteY2946" fmla="*/ 885359 h 1996549"/>
              <a:gd name="connsiteX2947" fmla="*/ 67029 w 1998270"/>
              <a:gd name="connsiteY2947" fmla="*/ 880242 h 1996549"/>
              <a:gd name="connsiteX2948" fmla="*/ 129113 w 1998270"/>
              <a:gd name="connsiteY2948" fmla="*/ 879389 h 1996549"/>
              <a:gd name="connsiteX2949" fmla="*/ 129454 w 1998270"/>
              <a:gd name="connsiteY2949" fmla="*/ 879389 h 1996549"/>
              <a:gd name="connsiteX2950" fmla="*/ 135083 w 1998270"/>
              <a:gd name="connsiteY2950" fmla="*/ 885359 h 1996549"/>
              <a:gd name="connsiteX2951" fmla="*/ 129113 w 1998270"/>
              <a:gd name="connsiteY2951" fmla="*/ 891328 h 1996549"/>
              <a:gd name="connsiteX2952" fmla="*/ 123144 w 1998270"/>
              <a:gd name="connsiteY2952" fmla="*/ 885359 h 1996549"/>
              <a:gd name="connsiteX2953" fmla="*/ 129113 w 1998270"/>
              <a:gd name="connsiteY2953" fmla="*/ 879389 h 1996549"/>
              <a:gd name="connsiteX2954" fmla="*/ 189832 w 1998270"/>
              <a:gd name="connsiteY2954" fmla="*/ 878708 h 1996549"/>
              <a:gd name="connsiteX2955" fmla="*/ 190173 w 1998270"/>
              <a:gd name="connsiteY2955" fmla="*/ 878708 h 1996549"/>
              <a:gd name="connsiteX2956" fmla="*/ 196484 w 1998270"/>
              <a:gd name="connsiteY2956" fmla="*/ 885359 h 1996549"/>
              <a:gd name="connsiteX2957" fmla="*/ 189832 w 1998270"/>
              <a:gd name="connsiteY2957" fmla="*/ 892011 h 1996549"/>
              <a:gd name="connsiteX2958" fmla="*/ 183181 w 1998270"/>
              <a:gd name="connsiteY2958" fmla="*/ 885359 h 1996549"/>
              <a:gd name="connsiteX2959" fmla="*/ 189832 w 1998270"/>
              <a:gd name="connsiteY2959" fmla="*/ 878708 h 1996549"/>
              <a:gd name="connsiteX2960" fmla="*/ 312635 w 1998270"/>
              <a:gd name="connsiteY2960" fmla="*/ 877343 h 1996549"/>
              <a:gd name="connsiteX2961" fmla="*/ 312976 w 1998270"/>
              <a:gd name="connsiteY2961" fmla="*/ 877343 h 1996549"/>
              <a:gd name="connsiteX2962" fmla="*/ 320821 w 1998270"/>
              <a:gd name="connsiteY2962" fmla="*/ 885530 h 1996549"/>
              <a:gd name="connsiteX2963" fmla="*/ 312635 w 1998270"/>
              <a:gd name="connsiteY2963" fmla="*/ 893716 h 1996549"/>
              <a:gd name="connsiteX2964" fmla="*/ 304448 w 1998270"/>
              <a:gd name="connsiteY2964" fmla="*/ 885530 h 1996549"/>
              <a:gd name="connsiteX2965" fmla="*/ 312635 w 1998270"/>
              <a:gd name="connsiteY2965" fmla="*/ 877343 h 1996549"/>
              <a:gd name="connsiteX2966" fmla="*/ 251233 w 1998270"/>
              <a:gd name="connsiteY2966" fmla="*/ 877343 h 1996549"/>
              <a:gd name="connsiteX2967" fmla="*/ 258567 w 1998270"/>
              <a:gd name="connsiteY2967" fmla="*/ 884676 h 1996549"/>
              <a:gd name="connsiteX2968" fmla="*/ 251233 w 1998270"/>
              <a:gd name="connsiteY2968" fmla="*/ 892011 h 1996549"/>
              <a:gd name="connsiteX2969" fmla="*/ 243900 w 1998270"/>
              <a:gd name="connsiteY2969" fmla="*/ 884676 h 1996549"/>
              <a:gd name="connsiteX2970" fmla="*/ 251233 w 1998270"/>
              <a:gd name="connsiteY2970" fmla="*/ 877343 h 1996549"/>
              <a:gd name="connsiteX2971" fmla="*/ 374402 w 1998270"/>
              <a:gd name="connsiteY2971" fmla="*/ 876357 h 1996549"/>
              <a:gd name="connsiteX2972" fmla="*/ 383271 w 1998270"/>
              <a:gd name="connsiteY2972" fmla="*/ 885226 h 1996549"/>
              <a:gd name="connsiteX2973" fmla="*/ 374402 w 1998270"/>
              <a:gd name="connsiteY2973" fmla="*/ 894095 h 1996549"/>
              <a:gd name="connsiteX2974" fmla="*/ 365533 w 1998270"/>
              <a:gd name="connsiteY2974" fmla="*/ 885226 h 1996549"/>
              <a:gd name="connsiteX2975" fmla="*/ 374402 w 1998270"/>
              <a:gd name="connsiteY2975" fmla="*/ 876357 h 1996549"/>
              <a:gd name="connsiteX2976" fmla="*/ 436120 w 1998270"/>
              <a:gd name="connsiteY2976" fmla="*/ 875808 h 1996549"/>
              <a:gd name="connsiteX2977" fmla="*/ 445671 w 1998270"/>
              <a:gd name="connsiteY2977" fmla="*/ 884848 h 1996549"/>
              <a:gd name="connsiteX2978" fmla="*/ 436120 w 1998270"/>
              <a:gd name="connsiteY2978" fmla="*/ 894399 h 1996549"/>
              <a:gd name="connsiteX2979" fmla="*/ 426569 w 1998270"/>
              <a:gd name="connsiteY2979" fmla="*/ 885359 h 1996549"/>
              <a:gd name="connsiteX2980" fmla="*/ 436120 w 1998270"/>
              <a:gd name="connsiteY2980" fmla="*/ 875808 h 1996549"/>
              <a:gd name="connsiteX2981" fmla="*/ 496838 w 1998270"/>
              <a:gd name="connsiteY2981" fmla="*/ 875126 h 1996549"/>
              <a:gd name="connsiteX2982" fmla="*/ 507072 w 1998270"/>
              <a:gd name="connsiteY2982" fmla="*/ 885359 h 1996549"/>
              <a:gd name="connsiteX2983" fmla="*/ 496838 w 1998270"/>
              <a:gd name="connsiteY2983" fmla="*/ 895593 h 1996549"/>
              <a:gd name="connsiteX2984" fmla="*/ 486605 w 1998270"/>
              <a:gd name="connsiteY2984" fmla="*/ 885359 h 1996549"/>
              <a:gd name="connsiteX2985" fmla="*/ 496838 w 1998270"/>
              <a:gd name="connsiteY2985" fmla="*/ 875126 h 1996549"/>
              <a:gd name="connsiteX2986" fmla="*/ 558240 w 1998270"/>
              <a:gd name="connsiteY2986" fmla="*/ 874273 h 1996549"/>
              <a:gd name="connsiteX2987" fmla="*/ 569326 w 1998270"/>
              <a:gd name="connsiteY2987" fmla="*/ 885359 h 1996549"/>
              <a:gd name="connsiteX2988" fmla="*/ 558240 w 1998270"/>
              <a:gd name="connsiteY2988" fmla="*/ 896446 h 1996549"/>
              <a:gd name="connsiteX2989" fmla="*/ 547154 w 1998270"/>
              <a:gd name="connsiteY2989" fmla="*/ 885359 h 1996549"/>
              <a:gd name="connsiteX2990" fmla="*/ 558240 w 1998270"/>
              <a:gd name="connsiteY2990" fmla="*/ 874273 h 1996549"/>
              <a:gd name="connsiteX2991" fmla="*/ 619641 w 1998270"/>
              <a:gd name="connsiteY2991" fmla="*/ 873591 h 1996549"/>
              <a:gd name="connsiteX2992" fmla="*/ 631410 w 1998270"/>
              <a:gd name="connsiteY2992" fmla="*/ 885359 h 1996549"/>
              <a:gd name="connsiteX2993" fmla="*/ 619641 w 1998270"/>
              <a:gd name="connsiteY2993" fmla="*/ 897129 h 1996549"/>
              <a:gd name="connsiteX2994" fmla="*/ 607873 w 1998270"/>
              <a:gd name="connsiteY2994" fmla="*/ 885359 h 1996549"/>
              <a:gd name="connsiteX2995" fmla="*/ 619641 w 1998270"/>
              <a:gd name="connsiteY2995" fmla="*/ 873591 h 1996549"/>
              <a:gd name="connsiteX2996" fmla="*/ 681042 w 1998270"/>
              <a:gd name="connsiteY2996" fmla="*/ 872910 h 1996549"/>
              <a:gd name="connsiteX2997" fmla="*/ 681383 w 1998270"/>
              <a:gd name="connsiteY2997" fmla="*/ 872910 h 1996549"/>
              <a:gd name="connsiteX2998" fmla="*/ 693493 w 1998270"/>
              <a:gd name="connsiteY2998" fmla="*/ 885359 h 1996549"/>
              <a:gd name="connsiteX2999" fmla="*/ 681042 w 1998270"/>
              <a:gd name="connsiteY2999" fmla="*/ 897810 h 1996549"/>
              <a:gd name="connsiteX3000" fmla="*/ 668592 w 1998270"/>
              <a:gd name="connsiteY3000" fmla="*/ 885359 h 1996549"/>
              <a:gd name="connsiteX3001" fmla="*/ 681042 w 1998270"/>
              <a:gd name="connsiteY3001" fmla="*/ 872910 h 1996549"/>
              <a:gd name="connsiteX3002" fmla="*/ 743125 w 1998270"/>
              <a:gd name="connsiteY3002" fmla="*/ 872227 h 1996549"/>
              <a:gd name="connsiteX3003" fmla="*/ 743466 w 1998270"/>
              <a:gd name="connsiteY3003" fmla="*/ 872227 h 1996549"/>
              <a:gd name="connsiteX3004" fmla="*/ 756258 w 1998270"/>
              <a:gd name="connsiteY3004" fmla="*/ 885359 h 1996549"/>
              <a:gd name="connsiteX3005" fmla="*/ 743125 w 1998270"/>
              <a:gd name="connsiteY3005" fmla="*/ 898493 h 1996549"/>
              <a:gd name="connsiteX3006" fmla="*/ 729993 w 1998270"/>
              <a:gd name="connsiteY3006" fmla="*/ 885359 h 1996549"/>
              <a:gd name="connsiteX3007" fmla="*/ 743125 w 1998270"/>
              <a:gd name="connsiteY3007" fmla="*/ 872227 h 1996549"/>
              <a:gd name="connsiteX3008" fmla="*/ 804211 w 1998270"/>
              <a:gd name="connsiteY3008" fmla="*/ 871410 h 1996549"/>
              <a:gd name="connsiteX3009" fmla="*/ 818027 w 1998270"/>
              <a:gd name="connsiteY3009" fmla="*/ 885225 h 1996549"/>
              <a:gd name="connsiteX3010" fmla="*/ 804211 w 1998270"/>
              <a:gd name="connsiteY3010" fmla="*/ 899041 h 1996549"/>
              <a:gd name="connsiteX3011" fmla="*/ 790396 w 1998270"/>
              <a:gd name="connsiteY3011" fmla="*/ 885225 h 1996549"/>
              <a:gd name="connsiteX3012" fmla="*/ 804211 w 1998270"/>
              <a:gd name="connsiteY3012" fmla="*/ 871410 h 1996549"/>
              <a:gd name="connsiteX3013" fmla="*/ 865246 w 1998270"/>
              <a:gd name="connsiteY3013" fmla="*/ 871033 h 1996549"/>
              <a:gd name="connsiteX3014" fmla="*/ 865587 w 1998270"/>
              <a:gd name="connsiteY3014" fmla="*/ 871033 h 1996549"/>
              <a:gd name="connsiteX3015" fmla="*/ 879573 w 1998270"/>
              <a:gd name="connsiteY3015" fmla="*/ 885359 h 1996549"/>
              <a:gd name="connsiteX3016" fmla="*/ 865246 w 1998270"/>
              <a:gd name="connsiteY3016" fmla="*/ 899687 h 1996549"/>
              <a:gd name="connsiteX3017" fmla="*/ 850920 w 1998270"/>
              <a:gd name="connsiteY3017" fmla="*/ 885359 h 1996549"/>
              <a:gd name="connsiteX3018" fmla="*/ 865246 w 1998270"/>
              <a:gd name="connsiteY3018" fmla="*/ 871033 h 1996549"/>
              <a:gd name="connsiteX3019" fmla="*/ 926648 w 1998270"/>
              <a:gd name="connsiteY3019" fmla="*/ 870351 h 1996549"/>
              <a:gd name="connsiteX3020" fmla="*/ 926989 w 1998270"/>
              <a:gd name="connsiteY3020" fmla="*/ 870351 h 1996549"/>
              <a:gd name="connsiteX3021" fmla="*/ 941657 w 1998270"/>
              <a:gd name="connsiteY3021" fmla="*/ 885359 h 1996549"/>
              <a:gd name="connsiteX3022" fmla="*/ 941657 w 1998270"/>
              <a:gd name="connsiteY3022" fmla="*/ 885531 h 1996549"/>
              <a:gd name="connsiteX3023" fmla="*/ 926648 w 1998270"/>
              <a:gd name="connsiteY3023" fmla="*/ 900199 h 1996549"/>
              <a:gd name="connsiteX3024" fmla="*/ 911639 w 1998270"/>
              <a:gd name="connsiteY3024" fmla="*/ 885359 h 1996549"/>
              <a:gd name="connsiteX3025" fmla="*/ 926648 w 1998270"/>
              <a:gd name="connsiteY3025" fmla="*/ 870351 h 1996549"/>
              <a:gd name="connsiteX3026" fmla="*/ 988415 w 1998270"/>
              <a:gd name="connsiteY3026" fmla="*/ 869535 h 1996549"/>
              <a:gd name="connsiteX3027" fmla="*/ 1004107 w 1998270"/>
              <a:gd name="connsiteY3027" fmla="*/ 885225 h 1996549"/>
              <a:gd name="connsiteX3028" fmla="*/ 988415 w 1998270"/>
              <a:gd name="connsiteY3028" fmla="*/ 900917 h 1996549"/>
              <a:gd name="connsiteX3029" fmla="*/ 972724 w 1998270"/>
              <a:gd name="connsiteY3029" fmla="*/ 885225 h 1996549"/>
              <a:gd name="connsiteX3030" fmla="*/ 988415 w 1998270"/>
              <a:gd name="connsiteY3030" fmla="*/ 869535 h 1996549"/>
              <a:gd name="connsiteX3031" fmla="*/ 1050132 w 1998270"/>
              <a:gd name="connsiteY3031" fmla="*/ 869158 h 1996549"/>
              <a:gd name="connsiteX3032" fmla="*/ 1052247 w 1998270"/>
              <a:gd name="connsiteY3032" fmla="*/ 869158 h 1996549"/>
              <a:gd name="connsiteX3033" fmla="*/ 1067188 w 1998270"/>
              <a:gd name="connsiteY3033" fmla="*/ 886212 h 1996549"/>
              <a:gd name="connsiteX3034" fmla="*/ 1067153 w 1998270"/>
              <a:gd name="connsiteY3034" fmla="*/ 887269 h 1996549"/>
              <a:gd name="connsiteX3035" fmla="*/ 1050132 w 1998270"/>
              <a:gd name="connsiteY3035" fmla="*/ 902245 h 1996549"/>
              <a:gd name="connsiteX3036" fmla="*/ 1033929 w 1998270"/>
              <a:gd name="connsiteY3036" fmla="*/ 886212 h 1996549"/>
              <a:gd name="connsiteX3037" fmla="*/ 1050132 w 1998270"/>
              <a:gd name="connsiteY3037" fmla="*/ 869158 h 1996549"/>
              <a:gd name="connsiteX3038" fmla="*/ 1110851 w 1998270"/>
              <a:gd name="connsiteY3038" fmla="*/ 868474 h 1996549"/>
              <a:gd name="connsiteX3039" fmla="*/ 1127907 w 1998270"/>
              <a:gd name="connsiteY3039" fmla="*/ 885529 h 1996549"/>
              <a:gd name="connsiteX3040" fmla="*/ 1110851 w 1998270"/>
              <a:gd name="connsiteY3040" fmla="*/ 902585 h 1996549"/>
              <a:gd name="connsiteX3041" fmla="*/ 1093796 w 1998270"/>
              <a:gd name="connsiteY3041" fmla="*/ 885529 h 1996549"/>
              <a:gd name="connsiteX3042" fmla="*/ 1110851 w 1998270"/>
              <a:gd name="connsiteY3042" fmla="*/ 868474 h 1996549"/>
              <a:gd name="connsiteX3043" fmla="*/ 1172252 w 1998270"/>
              <a:gd name="connsiteY3043" fmla="*/ 867963 h 1996549"/>
              <a:gd name="connsiteX3044" fmla="*/ 1189308 w 1998270"/>
              <a:gd name="connsiteY3044" fmla="*/ 885019 h 1996549"/>
              <a:gd name="connsiteX3045" fmla="*/ 1172252 w 1998270"/>
              <a:gd name="connsiteY3045" fmla="*/ 902075 h 1996549"/>
              <a:gd name="connsiteX3046" fmla="*/ 1155197 w 1998270"/>
              <a:gd name="connsiteY3046" fmla="*/ 885019 h 1996549"/>
              <a:gd name="connsiteX3047" fmla="*/ 1172252 w 1998270"/>
              <a:gd name="connsiteY3047" fmla="*/ 867963 h 1996549"/>
              <a:gd name="connsiteX3048" fmla="*/ 1234523 w 1998270"/>
              <a:gd name="connsiteY3048" fmla="*/ 867429 h 1996549"/>
              <a:gd name="connsiteX3049" fmla="*/ 1251562 w 1998270"/>
              <a:gd name="connsiteY3049" fmla="*/ 884506 h 1996549"/>
              <a:gd name="connsiteX3050" fmla="*/ 1251545 w 1998270"/>
              <a:gd name="connsiteY3050" fmla="*/ 885382 h 1996549"/>
              <a:gd name="connsiteX3051" fmla="*/ 1233654 w 1998270"/>
              <a:gd name="connsiteY3051" fmla="*/ 901563 h 1996549"/>
              <a:gd name="connsiteX3052" fmla="*/ 1232784 w 1998270"/>
              <a:gd name="connsiteY3052" fmla="*/ 901584 h 1996549"/>
              <a:gd name="connsiteX3053" fmla="*/ 1215745 w 1998270"/>
              <a:gd name="connsiteY3053" fmla="*/ 884506 h 1996549"/>
              <a:gd name="connsiteX3054" fmla="*/ 1215762 w 1998270"/>
              <a:gd name="connsiteY3054" fmla="*/ 883632 h 1996549"/>
              <a:gd name="connsiteX3055" fmla="*/ 1233654 w 1998270"/>
              <a:gd name="connsiteY3055" fmla="*/ 867453 h 1996549"/>
              <a:gd name="connsiteX3056" fmla="*/ 1234523 w 1998270"/>
              <a:gd name="connsiteY3056" fmla="*/ 867429 h 1996549"/>
              <a:gd name="connsiteX3057" fmla="*/ 1971152 w 1998270"/>
              <a:gd name="connsiteY3057" fmla="*/ 867110 h 1996549"/>
              <a:gd name="connsiteX3058" fmla="*/ 1988207 w 1998270"/>
              <a:gd name="connsiteY3058" fmla="*/ 885359 h 1996549"/>
              <a:gd name="connsiteX3059" fmla="*/ 1971152 w 1998270"/>
              <a:gd name="connsiteY3059" fmla="*/ 903439 h 1996549"/>
              <a:gd name="connsiteX3060" fmla="*/ 1970981 w 1998270"/>
              <a:gd name="connsiteY3060" fmla="*/ 903440 h 1996549"/>
              <a:gd name="connsiteX3061" fmla="*/ 1952902 w 1998270"/>
              <a:gd name="connsiteY3061" fmla="*/ 885359 h 1996549"/>
              <a:gd name="connsiteX3062" fmla="*/ 1971152 w 1998270"/>
              <a:gd name="connsiteY3062" fmla="*/ 867110 h 1996549"/>
              <a:gd name="connsiteX3063" fmla="*/ 1295055 w 1998270"/>
              <a:gd name="connsiteY3063" fmla="*/ 866939 h 1996549"/>
              <a:gd name="connsiteX3064" fmla="*/ 1313475 w 1998270"/>
              <a:gd name="connsiteY3064" fmla="*/ 885359 h 1996549"/>
              <a:gd name="connsiteX3065" fmla="*/ 1313475 w 1998270"/>
              <a:gd name="connsiteY3065" fmla="*/ 885529 h 1996549"/>
              <a:gd name="connsiteX3066" fmla="*/ 1295055 w 1998270"/>
              <a:gd name="connsiteY3066" fmla="*/ 903609 h 1996549"/>
              <a:gd name="connsiteX3067" fmla="*/ 1276635 w 1998270"/>
              <a:gd name="connsiteY3067" fmla="*/ 885359 h 1996549"/>
              <a:gd name="connsiteX3068" fmla="*/ 1295055 w 1998270"/>
              <a:gd name="connsiteY3068" fmla="*/ 866939 h 1996549"/>
              <a:gd name="connsiteX3069" fmla="*/ 1357138 w 1998270"/>
              <a:gd name="connsiteY3069" fmla="*/ 866598 h 1996549"/>
              <a:gd name="connsiteX3070" fmla="*/ 1375900 w 1998270"/>
              <a:gd name="connsiteY3070" fmla="*/ 885359 h 1996549"/>
              <a:gd name="connsiteX3071" fmla="*/ 1375900 w 1998270"/>
              <a:gd name="connsiteY3071" fmla="*/ 885530 h 1996549"/>
              <a:gd name="connsiteX3072" fmla="*/ 1357138 w 1998270"/>
              <a:gd name="connsiteY3072" fmla="*/ 903951 h 1996549"/>
              <a:gd name="connsiteX3073" fmla="*/ 1338377 w 1998270"/>
              <a:gd name="connsiteY3073" fmla="*/ 885359 h 1996549"/>
              <a:gd name="connsiteX3074" fmla="*/ 1357138 w 1998270"/>
              <a:gd name="connsiteY3074" fmla="*/ 866598 h 1996549"/>
              <a:gd name="connsiteX3075" fmla="*/ 1417858 w 1998270"/>
              <a:gd name="connsiteY3075" fmla="*/ 866088 h 1996549"/>
              <a:gd name="connsiteX3076" fmla="*/ 1418199 w 1998270"/>
              <a:gd name="connsiteY3076" fmla="*/ 866088 h 1996549"/>
              <a:gd name="connsiteX3077" fmla="*/ 1437131 w 1998270"/>
              <a:gd name="connsiteY3077" fmla="*/ 885359 h 1996549"/>
              <a:gd name="connsiteX3078" fmla="*/ 1437131 w 1998270"/>
              <a:gd name="connsiteY3078" fmla="*/ 885530 h 1996549"/>
              <a:gd name="connsiteX3079" fmla="*/ 1417858 w 1998270"/>
              <a:gd name="connsiteY3079" fmla="*/ 904461 h 1996549"/>
              <a:gd name="connsiteX3080" fmla="*/ 1398585 w 1998270"/>
              <a:gd name="connsiteY3080" fmla="*/ 885359 h 1996549"/>
              <a:gd name="connsiteX3081" fmla="*/ 1417858 w 1998270"/>
              <a:gd name="connsiteY3081" fmla="*/ 866088 h 1996549"/>
              <a:gd name="connsiteX3082" fmla="*/ 1479258 w 1998270"/>
              <a:gd name="connsiteY3082" fmla="*/ 865746 h 1996549"/>
              <a:gd name="connsiteX3083" fmla="*/ 1479429 w 1998270"/>
              <a:gd name="connsiteY3083" fmla="*/ 865746 h 1996549"/>
              <a:gd name="connsiteX3084" fmla="*/ 1498702 w 1998270"/>
              <a:gd name="connsiteY3084" fmla="*/ 885360 h 1996549"/>
              <a:gd name="connsiteX3085" fmla="*/ 1498702 w 1998270"/>
              <a:gd name="connsiteY3085" fmla="*/ 885530 h 1996549"/>
              <a:gd name="connsiteX3086" fmla="*/ 1479088 w 1998270"/>
              <a:gd name="connsiteY3086" fmla="*/ 904804 h 1996549"/>
              <a:gd name="connsiteX3087" fmla="*/ 1459474 w 1998270"/>
              <a:gd name="connsiteY3087" fmla="*/ 885360 h 1996549"/>
              <a:gd name="connsiteX3088" fmla="*/ 1459474 w 1998270"/>
              <a:gd name="connsiteY3088" fmla="*/ 885189 h 1996549"/>
              <a:gd name="connsiteX3089" fmla="*/ 1479258 w 1998270"/>
              <a:gd name="connsiteY3089" fmla="*/ 865746 h 1996549"/>
              <a:gd name="connsiteX3090" fmla="*/ 1540660 w 1998270"/>
              <a:gd name="connsiteY3090" fmla="*/ 865404 h 1996549"/>
              <a:gd name="connsiteX3091" fmla="*/ 1560615 w 1998270"/>
              <a:gd name="connsiteY3091" fmla="*/ 885359 h 1996549"/>
              <a:gd name="connsiteX3092" fmla="*/ 1560615 w 1998270"/>
              <a:gd name="connsiteY3092" fmla="*/ 885529 h 1996549"/>
              <a:gd name="connsiteX3093" fmla="*/ 1540660 w 1998270"/>
              <a:gd name="connsiteY3093" fmla="*/ 905145 h 1996549"/>
              <a:gd name="connsiteX3094" fmla="*/ 1520705 w 1998270"/>
              <a:gd name="connsiteY3094" fmla="*/ 885359 h 1996549"/>
              <a:gd name="connsiteX3095" fmla="*/ 1540660 w 1998270"/>
              <a:gd name="connsiteY3095" fmla="*/ 865404 h 1996549"/>
              <a:gd name="connsiteX3096" fmla="*/ 1602061 w 1998270"/>
              <a:gd name="connsiteY3096" fmla="*/ 865064 h 1996549"/>
              <a:gd name="connsiteX3097" fmla="*/ 1622357 w 1998270"/>
              <a:gd name="connsiteY3097" fmla="*/ 885359 h 1996549"/>
              <a:gd name="connsiteX3098" fmla="*/ 1622357 w 1998270"/>
              <a:gd name="connsiteY3098" fmla="*/ 885530 h 1996549"/>
              <a:gd name="connsiteX3099" fmla="*/ 1602061 w 1998270"/>
              <a:gd name="connsiteY3099" fmla="*/ 905485 h 1996549"/>
              <a:gd name="connsiteX3100" fmla="*/ 1581765 w 1998270"/>
              <a:gd name="connsiteY3100" fmla="*/ 885359 h 1996549"/>
              <a:gd name="connsiteX3101" fmla="*/ 1602061 w 1998270"/>
              <a:gd name="connsiteY3101" fmla="*/ 865064 h 1996549"/>
              <a:gd name="connsiteX3102" fmla="*/ 1664145 w 1998270"/>
              <a:gd name="connsiteY3102" fmla="*/ 864722 h 1996549"/>
              <a:gd name="connsiteX3103" fmla="*/ 1684783 w 1998270"/>
              <a:gd name="connsiteY3103" fmla="*/ 885359 h 1996549"/>
              <a:gd name="connsiteX3104" fmla="*/ 1664145 w 1998270"/>
              <a:gd name="connsiteY3104" fmla="*/ 905827 h 1996549"/>
              <a:gd name="connsiteX3105" fmla="*/ 1643508 w 1998270"/>
              <a:gd name="connsiteY3105" fmla="*/ 885359 h 1996549"/>
              <a:gd name="connsiteX3106" fmla="*/ 1664145 w 1998270"/>
              <a:gd name="connsiteY3106" fmla="*/ 864722 h 1996549"/>
              <a:gd name="connsiteX3107" fmla="*/ 1786265 w 1998270"/>
              <a:gd name="connsiteY3107" fmla="*/ 864553 h 1996549"/>
              <a:gd name="connsiteX3108" fmla="*/ 1786606 w 1998270"/>
              <a:gd name="connsiteY3108" fmla="*/ 864553 h 1996549"/>
              <a:gd name="connsiteX3109" fmla="*/ 1807073 w 1998270"/>
              <a:gd name="connsiteY3109" fmla="*/ 885359 h 1996549"/>
              <a:gd name="connsiteX3110" fmla="*/ 1807073 w 1998270"/>
              <a:gd name="connsiteY3110" fmla="*/ 885530 h 1996549"/>
              <a:gd name="connsiteX3111" fmla="*/ 1786265 w 1998270"/>
              <a:gd name="connsiteY3111" fmla="*/ 905998 h 1996549"/>
              <a:gd name="connsiteX3112" fmla="*/ 1765457 w 1998270"/>
              <a:gd name="connsiteY3112" fmla="*/ 885359 h 1996549"/>
              <a:gd name="connsiteX3113" fmla="*/ 1786265 w 1998270"/>
              <a:gd name="connsiteY3113" fmla="*/ 864553 h 1996549"/>
              <a:gd name="connsiteX3114" fmla="*/ 1724864 w 1998270"/>
              <a:gd name="connsiteY3114" fmla="*/ 864553 h 1996549"/>
              <a:gd name="connsiteX3115" fmla="*/ 1725205 w 1998270"/>
              <a:gd name="connsiteY3115" fmla="*/ 864553 h 1996549"/>
              <a:gd name="connsiteX3116" fmla="*/ 1745672 w 1998270"/>
              <a:gd name="connsiteY3116" fmla="*/ 885359 h 1996549"/>
              <a:gd name="connsiteX3117" fmla="*/ 1745672 w 1998270"/>
              <a:gd name="connsiteY3117" fmla="*/ 885530 h 1996549"/>
              <a:gd name="connsiteX3118" fmla="*/ 1724864 w 1998270"/>
              <a:gd name="connsiteY3118" fmla="*/ 905998 h 1996549"/>
              <a:gd name="connsiteX3119" fmla="*/ 1704056 w 1998270"/>
              <a:gd name="connsiteY3119" fmla="*/ 885359 h 1996549"/>
              <a:gd name="connsiteX3120" fmla="*/ 1724864 w 1998270"/>
              <a:gd name="connsiteY3120" fmla="*/ 864553 h 1996549"/>
              <a:gd name="connsiteX3121" fmla="*/ 1909067 w 1998270"/>
              <a:gd name="connsiteY3121" fmla="*/ 864382 h 1996549"/>
              <a:gd name="connsiteX3122" fmla="*/ 1930046 w 1998270"/>
              <a:gd name="connsiteY3122" fmla="*/ 885359 h 1996549"/>
              <a:gd name="connsiteX3123" fmla="*/ 1909067 w 1998270"/>
              <a:gd name="connsiteY3123" fmla="*/ 906168 h 1996549"/>
              <a:gd name="connsiteX3124" fmla="*/ 1888089 w 1998270"/>
              <a:gd name="connsiteY3124" fmla="*/ 885359 h 1996549"/>
              <a:gd name="connsiteX3125" fmla="*/ 1909067 w 1998270"/>
              <a:gd name="connsiteY3125" fmla="*/ 864382 h 1996549"/>
              <a:gd name="connsiteX3126" fmla="*/ 1847667 w 1998270"/>
              <a:gd name="connsiteY3126" fmla="*/ 864382 h 1996549"/>
              <a:gd name="connsiteX3127" fmla="*/ 1847837 w 1998270"/>
              <a:gd name="connsiteY3127" fmla="*/ 864382 h 1996549"/>
              <a:gd name="connsiteX3128" fmla="*/ 1868816 w 1998270"/>
              <a:gd name="connsiteY3128" fmla="*/ 885359 h 1996549"/>
              <a:gd name="connsiteX3129" fmla="*/ 1868816 w 1998270"/>
              <a:gd name="connsiteY3129" fmla="*/ 885362 h 1996549"/>
              <a:gd name="connsiteX3130" fmla="*/ 1847667 w 1998270"/>
              <a:gd name="connsiteY3130" fmla="*/ 906168 h 1996549"/>
              <a:gd name="connsiteX3131" fmla="*/ 1826688 w 1998270"/>
              <a:gd name="connsiteY3131" fmla="*/ 885359 h 1996549"/>
              <a:gd name="connsiteX3132" fmla="*/ 1847667 w 1998270"/>
              <a:gd name="connsiteY3132" fmla="*/ 864382 h 1996549"/>
              <a:gd name="connsiteX3133" fmla="*/ 5629 w 1998270"/>
              <a:gd name="connsiteY3133" fmla="*/ 820036 h 1996549"/>
              <a:gd name="connsiteX3134" fmla="*/ 9551 w 1998270"/>
              <a:gd name="connsiteY3134" fmla="*/ 823959 h 1996549"/>
              <a:gd name="connsiteX3135" fmla="*/ 5629 w 1998270"/>
              <a:gd name="connsiteY3135" fmla="*/ 827882 h 1996549"/>
              <a:gd name="connsiteX3136" fmla="*/ 1706 w 1998270"/>
              <a:gd name="connsiteY3136" fmla="*/ 823959 h 1996549"/>
              <a:gd name="connsiteX3137" fmla="*/ 5629 w 1998270"/>
              <a:gd name="connsiteY3137" fmla="*/ 820036 h 1996549"/>
              <a:gd name="connsiteX3138" fmla="*/ 67029 w 1998270"/>
              <a:gd name="connsiteY3138" fmla="*/ 818500 h 1996549"/>
              <a:gd name="connsiteX3139" fmla="*/ 72487 w 1998270"/>
              <a:gd name="connsiteY3139" fmla="*/ 823959 h 1996549"/>
              <a:gd name="connsiteX3140" fmla="*/ 67029 w 1998270"/>
              <a:gd name="connsiteY3140" fmla="*/ 829417 h 1996549"/>
              <a:gd name="connsiteX3141" fmla="*/ 61572 w 1998270"/>
              <a:gd name="connsiteY3141" fmla="*/ 823959 h 1996549"/>
              <a:gd name="connsiteX3142" fmla="*/ 67029 w 1998270"/>
              <a:gd name="connsiteY3142" fmla="*/ 818500 h 1996549"/>
              <a:gd name="connsiteX3143" fmla="*/ 129113 w 1998270"/>
              <a:gd name="connsiteY3143" fmla="*/ 817648 h 1996549"/>
              <a:gd name="connsiteX3144" fmla="*/ 129454 w 1998270"/>
              <a:gd name="connsiteY3144" fmla="*/ 817648 h 1996549"/>
              <a:gd name="connsiteX3145" fmla="*/ 135424 w 1998270"/>
              <a:gd name="connsiteY3145" fmla="*/ 823960 h 1996549"/>
              <a:gd name="connsiteX3146" fmla="*/ 129113 w 1998270"/>
              <a:gd name="connsiteY3146" fmla="*/ 830270 h 1996549"/>
              <a:gd name="connsiteX3147" fmla="*/ 122803 w 1998270"/>
              <a:gd name="connsiteY3147" fmla="*/ 823960 h 1996549"/>
              <a:gd name="connsiteX3148" fmla="*/ 129113 w 1998270"/>
              <a:gd name="connsiteY3148" fmla="*/ 817648 h 1996549"/>
              <a:gd name="connsiteX3149" fmla="*/ 190199 w 1998270"/>
              <a:gd name="connsiteY3149" fmla="*/ 816832 h 1996549"/>
              <a:gd name="connsiteX3150" fmla="*/ 197192 w 1998270"/>
              <a:gd name="connsiteY3150" fmla="*/ 823825 h 1996549"/>
              <a:gd name="connsiteX3151" fmla="*/ 190199 w 1998270"/>
              <a:gd name="connsiteY3151" fmla="*/ 830818 h 1996549"/>
              <a:gd name="connsiteX3152" fmla="*/ 183206 w 1998270"/>
              <a:gd name="connsiteY3152" fmla="*/ 823825 h 1996549"/>
              <a:gd name="connsiteX3153" fmla="*/ 190199 w 1998270"/>
              <a:gd name="connsiteY3153" fmla="*/ 816832 h 1996549"/>
              <a:gd name="connsiteX3154" fmla="*/ 251233 w 1998270"/>
              <a:gd name="connsiteY3154" fmla="*/ 816114 h 1996549"/>
              <a:gd name="connsiteX3155" fmla="*/ 251574 w 1998270"/>
              <a:gd name="connsiteY3155" fmla="*/ 816114 h 1996549"/>
              <a:gd name="connsiteX3156" fmla="*/ 259079 w 1998270"/>
              <a:gd name="connsiteY3156" fmla="*/ 823960 h 1996549"/>
              <a:gd name="connsiteX3157" fmla="*/ 251233 w 1998270"/>
              <a:gd name="connsiteY3157" fmla="*/ 831804 h 1996549"/>
              <a:gd name="connsiteX3158" fmla="*/ 243388 w 1998270"/>
              <a:gd name="connsiteY3158" fmla="*/ 823960 h 1996549"/>
              <a:gd name="connsiteX3159" fmla="*/ 251233 w 1998270"/>
              <a:gd name="connsiteY3159" fmla="*/ 816114 h 1996549"/>
              <a:gd name="connsiteX3160" fmla="*/ 312635 w 1998270"/>
              <a:gd name="connsiteY3160" fmla="*/ 815431 h 1996549"/>
              <a:gd name="connsiteX3161" fmla="*/ 321162 w 1998270"/>
              <a:gd name="connsiteY3161" fmla="*/ 823959 h 1996549"/>
              <a:gd name="connsiteX3162" fmla="*/ 312635 w 1998270"/>
              <a:gd name="connsiteY3162" fmla="*/ 832486 h 1996549"/>
              <a:gd name="connsiteX3163" fmla="*/ 304107 w 1998270"/>
              <a:gd name="connsiteY3163" fmla="*/ 823959 h 1996549"/>
              <a:gd name="connsiteX3164" fmla="*/ 312635 w 1998270"/>
              <a:gd name="connsiteY3164" fmla="*/ 815431 h 1996549"/>
              <a:gd name="connsiteX3165" fmla="*/ 374035 w 1998270"/>
              <a:gd name="connsiteY3165" fmla="*/ 814749 h 1996549"/>
              <a:gd name="connsiteX3166" fmla="*/ 383246 w 1998270"/>
              <a:gd name="connsiteY3166" fmla="*/ 823960 h 1996549"/>
              <a:gd name="connsiteX3167" fmla="*/ 374035 w 1998270"/>
              <a:gd name="connsiteY3167" fmla="*/ 833170 h 1996549"/>
              <a:gd name="connsiteX3168" fmla="*/ 364826 w 1998270"/>
              <a:gd name="connsiteY3168" fmla="*/ 823960 h 1996549"/>
              <a:gd name="connsiteX3169" fmla="*/ 374035 w 1998270"/>
              <a:gd name="connsiteY3169" fmla="*/ 814749 h 1996549"/>
              <a:gd name="connsiteX3170" fmla="*/ 436119 w 1998270"/>
              <a:gd name="connsiteY3170" fmla="*/ 813897 h 1996549"/>
              <a:gd name="connsiteX3171" fmla="*/ 436460 w 1998270"/>
              <a:gd name="connsiteY3171" fmla="*/ 813897 h 1996549"/>
              <a:gd name="connsiteX3172" fmla="*/ 446182 w 1998270"/>
              <a:gd name="connsiteY3172" fmla="*/ 823960 h 1996549"/>
              <a:gd name="connsiteX3173" fmla="*/ 436119 w 1998270"/>
              <a:gd name="connsiteY3173" fmla="*/ 834022 h 1996549"/>
              <a:gd name="connsiteX3174" fmla="*/ 426057 w 1998270"/>
              <a:gd name="connsiteY3174" fmla="*/ 823960 h 1996549"/>
              <a:gd name="connsiteX3175" fmla="*/ 436119 w 1998270"/>
              <a:gd name="connsiteY3175" fmla="*/ 813897 h 1996549"/>
              <a:gd name="connsiteX3176" fmla="*/ 497205 w 1998270"/>
              <a:gd name="connsiteY3176" fmla="*/ 813080 h 1996549"/>
              <a:gd name="connsiteX3177" fmla="*/ 507950 w 1998270"/>
              <a:gd name="connsiteY3177" fmla="*/ 823825 h 1996549"/>
              <a:gd name="connsiteX3178" fmla="*/ 497205 w 1998270"/>
              <a:gd name="connsiteY3178" fmla="*/ 834570 h 1996549"/>
              <a:gd name="connsiteX3179" fmla="*/ 486460 w 1998270"/>
              <a:gd name="connsiteY3179" fmla="*/ 823825 h 1996549"/>
              <a:gd name="connsiteX3180" fmla="*/ 497205 w 1998270"/>
              <a:gd name="connsiteY3180" fmla="*/ 813080 h 1996549"/>
              <a:gd name="connsiteX3181" fmla="*/ 558240 w 1998270"/>
              <a:gd name="connsiteY3181" fmla="*/ 812532 h 1996549"/>
              <a:gd name="connsiteX3182" fmla="*/ 569667 w 1998270"/>
              <a:gd name="connsiteY3182" fmla="*/ 823960 h 1996549"/>
              <a:gd name="connsiteX3183" fmla="*/ 558240 w 1998270"/>
              <a:gd name="connsiteY3183" fmla="*/ 835386 h 1996549"/>
              <a:gd name="connsiteX3184" fmla="*/ 546813 w 1998270"/>
              <a:gd name="connsiteY3184" fmla="*/ 823960 h 1996549"/>
              <a:gd name="connsiteX3185" fmla="*/ 558240 w 1998270"/>
              <a:gd name="connsiteY3185" fmla="*/ 812532 h 1996549"/>
              <a:gd name="connsiteX3186" fmla="*/ 619642 w 1998270"/>
              <a:gd name="connsiteY3186" fmla="*/ 811851 h 1996549"/>
              <a:gd name="connsiteX3187" fmla="*/ 631751 w 1998270"/>
              <a:gd name="connsiteY3187" fmla="*/ 823960 h 1996549"/>
              <a:gd name="connsiteX3188" fmla="*/ 619642 w 1998270"/>
              <a:gd name="connsiteY3188" fmla="*/ 836070 h 1996549"/>
              <a:gd name="connsiteX3189" fmla="*/ 607532 w 1998270"/>
              <a:gd name="connsiteY3189" fmla="*/ 823960 h 1996549"/>
              <a:gd name="connsiteX3190" fmla="*/ 619642 w 1998270"/>
              <a:gd name="connsiteY3190" fmla="*/ 811851 h 1996549"/>
              <a:gd name="connsiteX3191" fmla="*/ 681042 w 1998270"/>
              <a:gd name="connsiteY3191" fmla="*/ 811168 h 1996549"/>
              <a:gd name="connsiteX3192" fmla="*/ 681384 w 1998270"/>
              <a:gd name="connsiteY3192" fmla="*/ 811168 h 1996549"/>
              <a:gd name="connsiteX3193" fmla="*/ 693834 w 1998270"/>
              <a:gd name="connsiteY3193" fmla="*/ 823960 h 1996549"/>
              <a:gd name="connsiteX3194" fmla="*/ 681042 w 1998270"/>
              <a:gd name="connsiteY3194" fmla="*/ 836752 h 1996549"/>
              <a:gd name="connsiteX3195" fmla="*/ 668251 w 1998270"/>
              <a:gd name="connsiteY3195" fmla="*/ 823960 h 1996549"/>
              <a:gd name="connsiteX3196" fmla="*/ 681042 w 1998270"/>
              <a:gd name="connsiteY3196" fmla="*/ 811168 h 1996549"/>
              <a:gd name="connsiteX3197" fmla="*/ 743126 w 1998270"/>
              <a:gd name="connsiteY3197" fmla="*/ 810316 h 1996549"/>
              <a:gd name="connsiteX3198" fmla="*/ 756771 w 1998270"/>
              <a:gd name="connsiteY3198" fmla="*/ 823960 h 1996549"/>
              <a:gd name="connsiteX3199" fmla="*/ 743126 w 1998270"/>
              <a:gd name="connsiteY3199" fmla="*/ 837605 h 1996549"/>
              <a:gd name="connsiteX3200" fmla="*/ 729482 w 1998270"/>
              <a:gd name="connsiteY3200" fmla="*/ 823960 h 1996549"/>
              <a:gd name="connsiteX3201" fmla="*/ 743126 w 1998270"/>
              <a:gd name="connsiteY3201" fmla="*/ 810316 h 1996549"/>
              <a:gd name="connsiteX3202" fmla="*/ 926648 w 1998270"/>
              <a:gd name="connsiteY3202" fmla="*/ 809122 h 1996549"/>
              <a:gd name="connsiteX3203" fmla="*/ 942168 w 1998270"/>
              <a:gd name="connsiteY3203" fmla="*/ 824642 h 1996549"/>
              <a:gd name="connsiteX3204" fmla="*/ 942168 w 1998270"/>
              <a:gd name="connsiteY3204" fmla="*/ 824814 h 1996549"/>
              <a:gd name="connsiteX3205" fmla="*/ 926648 w 1998270"/>
              <a:gd name="connsiteY3205" fmla="*/ 839992 h 1996549"/>
              <a:gd name="connsiteX3206" fmla="*/ 926477 w 1998270"/>
              <a:gd name="connsiteY3206" fmla="*/ 839994 h 1996549"/>
              <a:gd name="connsiteX3207" fmla="*/ 911127 w 1998270"/>
              <a:gd name="connsiteY3207" fmla="*/ 824642 h 1996549"/>
              <a:gd name="connsiteX3208" fmla="*/ 926648 w 1998270"/>
              <a:gd name="connsiteY3208" fmla="*/ 809122 h 1996549"/>
              <a:gd name="connsiteX3209" fmla="*/ 865246 w 1998270"/>
              <a:gd name="connsiteY3209" fmla="*/ 809122 h 1996549"/>
              <a:gd name="connsiteX3210" fmla="*/ 880085 w 1998270"/>
              <a:gd name="connsiteY3210" fmla="*/ 823960 h 1996549"/>
              <a:gd name="connsiteX3211" fmla="*/ 865246 w 1998270"/>
              <a:gd name="connsiteY3211" fmla="*/ 838799 h 1996549"/>
              <a:gd name="connsiteX3212" fmla="*/ 850408 w 1998270"/>
              <a:gd name="connsiteY3212" fmla="*/ 823960 h 1996549"/>
              <a:gd name="connsiteX3213" fmla="*/ 865246 w 1998270"/>
              <a:gd name="connsiteY3213" fmla="*/ 809122 h 1996549"/>
              <a:gd name="connsiteX3214" fmla="*/ 803844 w 1998270"/>
              <a:gd name="connsiteY3214" fmla="*/ 809122 h 1996549"/>
              <a:gd name="connsiteX3215" fmla="*/ 804185 w 1998270"/>
              <a:gd name="connsiteY3215" fmla="*/ 809122 h 1996549"/>
              <a:gd name="connsiteX3216" fmla="*/ 818171 w 1998270"/>
              <a:gd name="connsiteY3216" fmla="*/ 823448 h 1996549"/>
              <a:gd name="connsiteX3217" fmla="*/ 803844 w 1998270"/>
              <a:gd name="connsiteY3217" fmla="*/ 837775 h 1996549"/>
              <a:gd name="connsiteX3218" fmla="*/ 789518 w 1998270"/>
              <a:gd name="connsiteY3218" fmla="*/ 823448 h 1996549"/>
              <a:gd name="connsiteX3219" fmla="*/ 803844 w 1998270"/>
              <a:gd name="connsiteY3219" fmla="*/ 809122 h 1996549"/>
              <a:gd name="connsiteX3220" fmla="*/ 988048 w 1998270"/>
              <a:gd name="connsiteY3220" fmla="*/ 807758 h 1996549"/>
              <a:gd name="connsiteX3221" fmla="*/ 989277 w 1998270"/>
              <a:gd name="connsiteY3221" fmla="*/ 807787 h 1996549"/>
              <a:gd name="connsiteX3222" fmla="*/ 1004252 w 1998270"/>
              <a:gd name="connsiteY3222" fmla="*/ 824813 h 1996549"/>
              <a:gd name="connsiteX3223" fmla="*/ 1004252 w 1998270"/>
              <a:gd name="connsiteY3223" fmla="*/ 824985 h 1996549"/>
              <a:gd name="connsiteX3224" fmla="*/ 988048 w 1998270"/>
              <a:gd name="connsiteY3224" fmla="*/ 840845 h 1996549"/>
              <a:gd name="connsiteX3225" fmla="*/ 971846 w 1998270"/>
              <a:gd name="connsiteY3225" fmla="*/ 824813 h 1996549"/>
              <a:gd name="connsiteX3226" fmla="*/ 988048 w 1998270"/>
              <a:gd name="connsiteY3226" fmla="*/ 807758 h 1996549"/>
              <a:gd name="connsiteX3227" fmla="*/ 1050132 w 1998270"/>
              <a:gd name="connsiteY3227" fmla="*/ 807074 h 1996549"/>
              <a:gd name="connsiteX3228" fmla="*/ 1067188 w 1998270"/>
              <a:gd name="connsiteY3228" fmla="*/ 824130 h 1996549"/>
              <a:gd name="connsiteX3229" fmla="*/ 1050132 w 1998270"/>
              <a:gd name="connsiteY3229" fmla="*/ 841186 h 1996549"/>
              <a:gd name="connsiteX3230" fmla="*/ 1033077 w 1998270"/>
              <a:gd name="connsiteY3230" fmla="*/ 824130 h 1996549"/>
              <a:gd name="connsiteX3231" fmla="*/ 1050132 w 1998270"/>
              <a:gd name="connsiteY3231" fmla="*/ 807074 h 1996549"/>
              <a:gd name="connsiteX3232" fmla="*/ 1110851 w 1998270"/>
              <a:gd name="connsiteY3232" fmla="*/ 806562 h 1996549"/>
              <a:gd name="connsiteX3233" fmla="*/ 1127907 w 1998270"/>
              <a:gd name="connsiteY3233" fmla="*/ 823618 h 1996549"/>
              <a:gd name="connsiteX3234" fmla="*/ 1110851 w 1998270"/>
              <a:gd name="connsiteY3234" fmla="*/ 840674 h 1996549"/>
              <a:gd name="connsiteX3235" fmla="*/ 1093796 w 1998270"/>
              <a:gd name="connsiteY3235" fmla="*/ 823618 h 1996549"/>
              <a:gd name="connsiteX3236" fmla="*/ 1110851 w 1998270"/>
              <a:gd name="connsiteY3236" fmla="*/ 806562 h 1996549"/>
              <a:gd name="connsiteX3237" fmla="*/ 1172253 w 1998270"/>
              <a:gd name="connsiteY3237" fmla="*/ 805881 h 1996549"/>
              <a:gd name="connsiteX3238" fmla="*/ 1172594 w 1998270"/>
              <a:gd name="connsiteY3238" fmla="*/ 805881 h 1996549"/>
              <a:gd name="connsiteX3239" fmla="*/ 1190332 w 1998270"/>
              <a:gd name="connsiteY3239" fmla="*/ 823960 h 1996549"/>
              <a:gd name="connsiteX3240" fmla="*/ 1172253 w 1998270"/>
              <a:gd name="connsiteY3240" fmla="*/ 841016 h 1996549"/>
              <a:gd name="connsiteX3241" fmla="*/ 1154174 w 1998270"/>
              <a:gd name="connsiteY3241" fmla="*/ 823960 h 1996549"/>
              <a:gd name="connsiteX3242" fmla="*/ 1172253 w 1998270"/>
              <a:gd name="connsiteY3242" fmla="*/ 805881 h 1996549"/>
              <a:gd name="connsiteX3243" fmla="*/ 1233654 w 1998270"/>
              <a:gd name="connsiteY3243" fmla="*/ 805539 h 1996549"/>
              <a:gd name="connsiteX3244" fmla="*/ 1252074 w 1998270"/>
              <a:gd name="connsiteY3244" fmla="*/ 823960 h 1996549"/>
              <a:gd name="connsiteX3245" fmla="*/ 1252074 w 1998270"/>
              <a:gd name="connsiteY3245" fmla="*/ 824132 h 1996549"/>
              <a:gd name="connsiteX3246" fmla="*/ 1233654 w 1998270"/>
              <a:gd name="connsiteY3246" fmla="*/ 842209 h 1996549"/>
              <a:gd name="connsiteX3247" fmla="*/ 1215234 w 1998270"/>
              <a:gd name="connsiteY3247" fmla="*/ 823960 h 1996549"/>
              <a:gd name="connsiteX3248" fmla="*/ 1233654 w 1998270"/>
              <a:gd name="connsiteY3248" fmla="*/ 805539 h 1996549"/>
              <a:gd name="connsiteX3249" fmla="*/ 1971151 w 1998270"/>
              <a:gd name="connsiteY3249" fmla="*/ 805028 h 1996549"/>
              <a:gd name="connsiteX3250" fmla="*/ 1971663 w 1998270"/>
              <a:gd name="connsiteY3250" fmla="*/ 805034 h 1996549"/>
              <a:gd name="connsiteX3251" fmla="*/ 1990083 w 1998270"/>
              <a:gd name="connsiteY3251" fmla="*/ 824470 h 1996549"/>
              <a:gd name="connsiteX3252" fmla="*/ 1971151 w 1998270"/>
              <a:gd name="connsiteY3252" fmla="*/ 843232 h 1996549"/>
              <a:gd name="connsiteX3253" fmla="*/ 1970811 w 1998270"/>
              <a:gd name="connsiteY3253" fmla="*/ 843229 h 1996549"/>
              <a:gd name="connsiteX3254" fmla="*/ 1952220 w 1998270"/>
              <a:gd name="connsiteY3254" fmla="*/ 823960 h 1996549"/>
              <a:gd name="connsiteX3255" fmla="*/ 1971151 w 1998270"/>
              <a:gd name="connsiteY3255" fmla="*/ 805028 h 1996549"/>
              <a:gd name="connsiteX3256" fmla="*/ 1295055 w 1998270"/>
              <a:gd name="connsiteY3256" fmla="*/ 804857 h 1996549"/>
              <a:gd name="connsiteX3257" fmla="*/ 1295396 w 1998270"/>
              <a:gd name="connsiteY3257" fmla="*/ 804861 h 1996549"/>
              <a:gd name="connsiteX3258" fmla="*/ 1314158 w 1998270"/>
              <a:gd name="connsiteY3258" fmla="*/ 824301 h 1996549"/>
              <a:gd name="connsiteX3259" fmla="*/ 1295055 w 1998270"/>
              <a:gd name="connsiteY3259" fmla="*/ 843232 h 1996549"/>
              <a:gd name="connsiteX3260" fmla="*/ 1294885 w 1998270"/>
              <a:gd name="connsiteY3260" fmla="*/ 843232 h 1996549"/>
              <a:gd name="connsiteX3261" fmla="*/ 1275952 w 1998270"/>
              <a:gd name="connsiteY3261" fmla="*/ 823960 h 1996549"/>
              <a:gd name="connsiteX3262" fmla="*/ 1295055 w 1998270"/>
              <a:gd name="connsiteY3262" fmla="*/ 804857 h 1996549"/>
              <a:gd name="connsiteX3263" fmla="*/ 1357139 w 1998270"/>
              <a:gd name="connsiteY3263" fmla="*/ 804516 h 1996549"/>
              <a:gd name="connsiteX3264" fmla="*/ 1376583 w 1998270"/>
              <a:gd name="connsiteY3264" fmla="*/ 823960 h 1996549"/>
              <a:gd name="connsiteX3265" fmla="*/ 1376583 w 1998270"/>
              <a:gd name="connsiteY3265" fmla="*/ 824131 h 1996549"/>
              <a:gd name="connsiteX3266" fmla="*/ 1357139 w 1998270"/>
              <a:gd name="connsiteY3266" fmla="*/ 843232 h 1996549"/>
              <a:gd name="connsiteX3267" fmla="*/ 1356968 w 1998270"/>
              <a:gd name="connsiteY3267" fmla="*/ 843232 h 1996549"/>
              <a:gd name="connsiteX3268" fmla="*/ 1337695 w 1998270"/>
              <a:gd name="connsiteY3268" fmla="*/ 823960 h 1996549"/>
              <a:gd name="connsiteX3269" fmla="*/ 1357139 w 1998270"/>
              <a:gd name="connsiteY3269" fmla="*/ 804516 h 1996549"/>
              <a:gd name="connsiteX3270" fmla="*/ 1417857 w 1998270"/>
              <a:gd name="connsiteY3270" fmla="*/ 804004 h 1996549"/>
              <a:gd name="connsiteX3271" fmla="*/ 1437813 w 1998270"/>
              <a:gd name="connsiteY3271" fmla="*/ 823448 h 1996549"/>
              <a:gd name="connsiteX3272" fmla="*/ 1437813 w 1998270"/>
              <a:gd name="connsiteY3272" fmla="*/ 823619 h 1996549"/>
              <a:gd name="connsiteX3273" fmla="*/ 1417857 w 1998270"/>
              <a:gd name="connsiteY3273" fmla="*/ 843232 h 1996549"/>
              <a:gd name="connsiteX3274" fmla="*/ 1398073 w 1998270"/>
              <a:gd name="connsiteY3274" fmla="*/ 823960 h 1996549"/>
              <a:gd name="connsiteX3275" fmla="*/ 1398073 w 1998270"/>
              <a:gd name="connsiteY3275" fmla="*/ 823788 h 1996549"/>
              <a:gd name="connsiteX3276" fmla="*/ 1417857 w 1998270"/>
              <a:gd name="connsiteY3276" fmla="*/ 804004 h 1996549"/>
              <a:gd name="connsiteX3277" fmla="*/ 1479259 w 1998270"/>
              <a:gd name="connsiteY3277" fmla="*/ 803493 h 1996549"/>
              <a:gd name="connsiteX3278" fmla="*/ 1499726 w 1998270"/>
              <a:gd name="connsiteY3278" fmla="*/ 823960 h 1996549"/>
              <a:gd name="connsiteX3279" fmla="*/ 1499726 w 1998270"/>
              <a:gd name="connsiteY3279" fmla="*/ 824130 h 1996549"/>
              <a:gd name="connsiteX3280" fmla="*/ 1479259 w 1998270"/>
              <a:gd name="connsiteY3280" fmla="*/ 844255 h 1996549"/>
              <a:gd name="connsiteX3281" fmla="*/ 1479088 w 1998270"/>
              <a:gd name="connsiteY3281" fmla="*/ 844255 h 1996549"/>
              <a:gd name="connsiteX3282" fmla="*/ 1458792 w 1998270"/>
              <a:gd name="connsiteY3282" fmla="*/ 823960 h 1996549"/>
              <a:gd name="connsiteX3283" fmla="*/ 1479259 w 1998270"/>
              <a:gd name="connsiteY3283" fmla="*/ 803493 h 1996549"/>
              <a:gd name="connsiteX3284" fmla="*/ 1541342 w 1998270"/>
              <a:gd name="connsiteY3284" fmla="*/ 803145 h 1996549"/>
              <a:gd name="connsiteX3285" fmla="*/ 1561809 w 1998270"/>
              <a:gd name="connsiteY3285" fmla="*/ 823960 h 1996549"/>
              <a:gd name="connsiteX3286" fmla="*/ 1561809 w 1998270"/>
              <a:gd name="connsiteY3286" fmla="*/ 824477 h 1996549"/>
              <a:gd name="connsiteX3287" fmla="*/ 1540660 w 1998270"/>
              <a:gd name="connsiteY3287" fmla="*/ 844597 h 1996549"/>
              <a:gd name="connsiteX3288" fmla="*/ 1519852 w 1998270"/>
              <a:gd name="connsiteY3288" fmla="*/ 823960 h 1996549"/>
              <a:gd name="connsiteX3289" fmla="*/ 1540660 w 1998270"/>
              <a:gd name="connsiteY3289" fmla="*/ 803151 h 1996549"/>
              <a:gd name="connsiteX3290" fmla="*/ 1541342 w 1998270"/>
              <a:gd name="connsiteY3290" fmla="*/ 803145 h 1996549"/>
              <a:gd name="connsiteX3291" fmla="*/ 1602061 w 1998270"/>
              <a:gd name="connsiteY3291" fmla="*/ 802811 h 1996549"/>
              <a:gd name="connsiteX3292" fmla="*/ 1602402 w 1998270"/>
              <a:gd name="connsiteY3292" fmla="*/ 802811 h 1996549"/>
              <a:gd name="connsiteX3293" fmla="*/ 1623211 w 1998270"/>
              <a:gd name="connsiteY3293" fmla="*/ 823960 h 1996549"/>
              <a:gd name="connsiteX3294" fmla="*/ 1623211 w 1998270"/>
              <a:gd name="connsiteY3294" fmla="*/ 824131 h 1996549"/>
              <a:gd name="connsiteX3295" fmla="*/ 1602061 w 1998270"/>
              <a:gd name="connsiteY3295" fmla="*/ 844938 h 1996549"/>
              <a:gd name="connsiteX3296" fmla="*/ 1581083 w 1998270"/>
              <a:gd name="connsiteY3296" fmla="*/ 823960 h 1996549"/>
              <a:gd name="connsiteX3297" fmla="*/ 1581083 w 1998270"/>
              <a:gd name="connsiteY3297" fmla="*/ 823789 h 1996549"/>
              <a:gd name="connsiteX3298" fmla="*/ 1602061 w 1998270"/>
              <a:gd name="connsiteY3298" fmla="*/ 802811 h 1996549"/>
              <a:gd name="connsiteX3299" fmla="*/ 1664144 w 1998270"/>
              <a:gd name="connsiteY3299" fmla="*/ 802640 h 1996549"/>
              <a:gd name="connsiteX3300" fmla="*/ 1685464 w 1998270"/>
              <a:gd name="connsiteY3300" fmla="*/ 823959 h 1996549"/>
              <a:gd name="connsiteX3301" fmla="*/ 1685464 w 1998270"/>
              <a:gd name="connsiteY3301" fmla="*/ 824131 h 1996549"/>
              <a:gd name="connsiteX3302" fmla="*/ 1664144 w 1998270"/>
              <a:gd name="connsiteY3302" fmla="*/ 845109 h 1996549"/>
              <a:gd name="connsiteX3303" fmla="*/ 1663974 w 1998270"/>
              <a:gd name="connsiteY3303" fmla="*/ 845109 h 1996549"/>
              <a:gd name="connsiteX3304" fmla="*/ 1642825 w 1998270"/>
              <a:gd name="connsiteY3304" fmla="*/ 823959 h 1996549"/>
              <a:gd name="connsiteX3305" fmla="*/ 1664144 w 1998270"/>
              <a:gd name="connsiteY3305" fmla="*/ 802640 h 1996549"/>
              <a:gd name="connsiteX3306" fmla="*/ 1724863 w 1998270"/>
              <a:gd name="connsiteY3306" fmla="*/ 802470 h 1996549"/>
              <a:gd name="connsiteX3307" fmla="*/ 1725204 w 1998270"/>
              <a:gd name="connsiteY3307" fmla="*/ 802470 h 1996549"/>
              <a:gd name="connsiteX3308" fmla="*/ 1746354 w 1998270"/>
              <a:gd name="connsiteY3308" fmla="*/ 823960 h 1996549"/>
              <a:gd name="connsiteX3309" fmla="*/ 1746354 w 1998270"/>
              <a:gd name="connsiteY3309" fmla="*/ 824131 h 1996549"/>
              <a:gd name="connsiteX3310" fmla="*/ 1724863 w 1998270"/>
              <a:gd name="connsiteY3310" fmla="*/ 845280 h 1996549"/>
              <a:gd name="connsiteX3311" fmla="*/ 1703544 w 1998270"/>
              <a:gd name="connsiteY3311" fmla="*/ 823960 h 1996549"/>
              <a:gd name="connsiteX3312" fmla="*/ 1703544 w 1998270"/>
              <a:gd name="connsiteY3312" fmla="*/ 823789 h 1996549"/>
              <a:gd name="connsiteX3313" fmla="*/ 1724863 w 1998270"/>
              <a:gd name="connsiteY3313" fmla="*/ 802470 h 1996549"/>
              <a:gd name="connsiteX3314" fmla="*/ 1786265 w 1998270"/>
              <a:gd name="connsiteY3314" fmla="*/ 802298 h 1996549"/>
              <a:gd name="connsiteX3315" fmla="*/ 1807926 w 1998270"/>
              <a:gd name="connsiteY3315" fmla="*/ 823960 h 1996549"/>
              <a:gd name="connsiteX3316" fmla="*/ 1807926 w 1998270"/>
              <a:gd name="connsiteY3316" fmla="*/ 824130 h 1996549"/>
              <a:gd name="connsiteX3317" fmla="*/ 1786265 w 1998270"/>
              <a:gd name="connsiteY3317" fmla="*/ 845450 h 1996549"/>
              <a:gd name="connsiteX3318" fmla="*/ 1785924 w 1998270"/>
              <a:gd name="connsiteY3318" fmla="*/ 845450 h 1996549"/>
              <a:gd name="connsiteX3319" fmla="*/ 1764774 w 1998270"/>
              <a:gd name="connsiteY3319" fmla="*/ 823960 h 1996549"/>
              <a:gd name="connsiteX3320" fmla="*/ 1764774 w 1998270"/>
              <a:gd name="connsiteY3320" fmla="*/ 823788 h 1996549"/>
              <a:gd name="connsiteX3321" fmla="*/ 1786265 w 1998270"/>
              <a:gd name="connsiteY3321" fmla="*/ 802298 h 1996549"/>
              <a:gd name="connsiteX3322" fmla="*/ 1909067 w 1998270"/>
              <a:gd name="connsiteY3322" fmla="*/ 802129 h 1996549"/>
              <a:gd name="connsiteX3323" fmla="*/ 1930899 w 1998270"/>
              <a:gd name="connsiteY3323" fmla="*/ 823960 h 1996549"/>
              <a:gd name="connsiteX3324" fmla="*/ 1930899 w 1998270"/>
              <a:gd name="connsiteY3324" fmla="*/ 824131 h 1996549"/>
              <a:gd name="connsiteX3325" fmla="*/ 1909067 w 1998270"/>
              <a:gd name="connsiteY3325" fmla="*/ 845621 h 1996549"/>
              <a:gd name="connsiteX3326" fmla="*/ 1887236 w 1998270"/>
              <a:gd name="connsiteY3326" fmla="*/ 823960 h 1996549"/>
              <a:gd name="connsiteX3327" fmla="*/ 1909067 w 1998270"/>
              <a:gd name="connsiteY3327" fmla="*/ 802129 h 1996549"/>
              <a:gd name="connsiteX3328" fmla="*/ 1847666 w 1998270"/>
              <a:gd name="connsiteY3328" fmla="*/ 802129 h 1996549"/>
              <a:gd name="connsiteX3329" fmla="*/ 1868815 w 1998270"/>
              <a:gd name="connsiteY3329" fmla="*/ 823960 h 1996549"/>
              <a:gd name="connsiteX3330" fmla="*/ 1847666 w 1998270"/>
              <a:gd name="connsiteY3330" fmla="*/ 845621 h 1996549"/>
              <a:gd name="connsiteX3331" fmla="*/ 1825835 w 1998270"/>
              <a:gd name="connsiteY3331" fmla="*/ 823960 h 1996549"/>
              <a:gd name="connsiteX3332" fmla="*/ 1847666 w 1998270"/>
              <a:gd name="connsiteY3332" fmla="*/ 802129 h 1996549"/>
              <a:gd name="connsiteX3333" fmla="*/ 5628 w 1998270"/>
              <a:gd name="connsiteY3333" fmla="*/ 757953 h 1996549"/>
              <a:gd name="connsiteX3334" fmla="*/ 5969 w 1998270"/>
              <a:gd name="connsiteY3334" fmla="*/ 757953 h 1996549"/>
              <a:gd name="connsiteX3335" fmla="*/ 9722 w 1998270"/>
              <a:gd name="connsiteY3335" fmla="*/ 762048 h 1996549"/>
              <a:gd name="connsiteX3336" fmla="*/ 5628 w 1998270"/>
              <a:gd name="connsiteY3336" fmla="*/ 766141 h 1996549"/>
              <a:gd name="connsiteX3337" fmla="*/ 1535 w 1998270"/>
              <a:gd name="connsiteY3337" fmla="*/ 762048 h 1996549"/>
              <a:gd name="connsiteX3338" fmla="*/ 5628 w 1998270"/>
              <a:gd name="connsiteY3338" fmla="*/ 757953 h 1996549"/>
              <a:gd name="connsiteX3339" fmla="*/ 67396 w 1998270"/>
              <a:gd name="connsiteY3339" fmla="*/ 756625 h 1996549"/>
              <a:gd name="connsiteX3340" fmla="*/ 73195 w 1998270"/>
              <a:gd name="connsiteY3340" fmla="*/ 762424 h 1996549"/>
              <a:gd name="connsiteX3341" fmla="*/ 67396 w 1998270"/>
              <a:gd name="connsiteY3341" fmla="*/ 768224 h 1996549"/>
              <a:gd name="connsiteX3342" fmla="*/ 61597 w 1998270"/>
              <a:gd name="connsiteY3342" fmla="*/ 762424 h 1996549"/>
              <a:gd name="connsiteX3343" fmla="*/ 67396 w 1998270"/>
              <a:gd name="connsiteY3343" fmla="*/ 756625 h 1996549"/>
              <a:gd name="connsiteX3344" fmla="*/ 129114 w 1998270"/>
              <a:gd name="connsiteY3344" fmla="*/ 755907 h 1996549"/>
              <a:gd name="connsiteX3345" fmla="*/ 129455 w 1998270"/>
              <a:gd name="connsiteY3345" fmla="*/ 755907 h 1996549"/>
              <a:gd name="connsiteX3346" fmla="*/ 135766 w 1998270"/>
              <a:gd name="connsiteY3346" fmla="*/ 762560 h 1996549"/>
              <a:gd name="connsiteX3347" fmla="*/ 129114 w 1998270"/>
              <a:gd name="connsiteY3347" fmla="*/ 769212 h 1996549"/>
              <a:gd name="connsiteX3348" fmla="*/ 122462 w 1998270"/>
              <a:gd name="connsiteY3348" fmla="*/ 762560 h 1996549"/>
              <a:gd name="connsiteX3349" fmla="*/ 129114 w 1998270"/>
              <a:gd name="connsiteY3349" fmla="*/ 755907 h 1996549"/>
              <a:gd name="connsiteX3350" fmla="*/ 189832 w 1998270"/>
              <a:gd name="connsiteY3350" fmla="*/ 755224 h 1996549"/>
              <a:gd name="connsiteX3351" fmla="*/ 197166 w 1998270"/>
              <a:gd name="connsiteY3351" fmla="*/ 762558 h 1996549"/>
              <a:gd name="connsiteX3352" fmla="*/ 189832 w 1998270"/>
              <a:gd name="connsiteY3352" fmla="*/ 769895 h 1996549"/>
              <a:gd name="connsiteX3353" fmla="*/ 182499 w 1998270"/>
              <a:gd name="connsiteY3353" fmla="*/ 762558 h 1996549"/>
              <a:gd name="connsiteX3354" fmla="*/ 189832 w 1998270"/>
              <a:gd name="connsiteY3354" fmla="*/ 755224 h 1996549"/>
              <a:gd name="connsiteX3355" fmla="*/ 251234 w 1998270"/>
              <a:gd name="connsiteY3355" fmla="*/ 754373 h 1996549"/>
              <a:gd name="connsiteX3356" fmla="*/ 251575 w 1998270"/>
              <a:gd name="connsiteY3356" fmla="*/ 754373 h 1996549"/>
              <a:gd name="connsiteX3357" fmla="*/ 259421 w 1998270"/>
              <a:gd name="connsiteY3357" fmla="*/ 762558 h 1996549"/>
              <a:gd name="connsiteX3358" fmla="*/ 251234 w 1998270"/>
              <a:gd name="connsiteY3358" fmla="*/ 770745 h 1996549"/>
              <a:gd name="connsiteX3359" fmla="*/ 243047 w 1998270"/>
              <a:gd name="connsiteY3359" fmla="*/ 762558 h 1996549"/>
              <a:gd name="connsiteX3360" fmla="*/ 251234 w 1998270"/>
              <a:gd name="connsiteY3360" fmla="*/ 754373 h 1996549"/>
              <a:gd name="connsiteX3361" fmla="*/ 313001 w 1998270"/>
              <a:gd name="connsiteY3361" fmla="*/ 753556 h 1996549"/>
              <a:gd name="connsiteX3362" fmla="*/ 321870 w 1998270"/>
              <a:gd name="connsiteY3362" fmla="*/ 762424 h 1996549"/>
              <a:gd name="connsiteX3363" fmla="*/ 313001 w 1998270"/>
              <a:gd name="connsiteY3363" fmla="*/ 771294 h 1996549"/>
              <a:gd name="connsiteX3364" fmla="*/ 304132 w 1998270"/>
              <a:gd name="connsiteY3364" fmla="*/ 762424 h 1996549"/>
              <a:gd name="connsiteX3365" fmla="*/ 313001 w 1998270"/>
              <a:gd name="connsiteY3365" fmla="*/ 753556 h 1996549"/>
              <a:gd name="connsiteX3366" fmla="*/ 374036 w 1998270"/>
              <a:gd name="connsiteY3366" fmla="*/ 753007 h 1996549"/>
              <a:gd name="connsiteX3367" fmla="*/ 383588 w 1998270"/>
              <a:gd name="connsiteY3367" fmla="*/ 762560 h 1996549"/>
              <a:gd name="connsiteX3368" fmla="*/ 374036 w 1998270"/>
              <a:gd name="connsiteY3368" fmla="*/ 772111 h 1996549"/>
              <a:gd name="connsiteX3369" fmla="*/ 364485 w 1998270"/>
              <a:gd name="connsiteY3369" fmla="*/ 762560 h 1996549"/>
              <a:gd name="connsiteX3370" fmla="*/ 374036 w 1998270"/>
              <a:gd name="connsiteY3370" fmla="*/ 753007 h 1996549"/>
              <a:gd name="connsiteX3371" fmla="*/ 436119 w 1998270"/>
              <a:gd name="connsiteY3371" fmla="*/ 752154 h 1996549"/>
              <a:gd name="connsiteX3372" fmla="*/ 446523 w 1998270"/>
              <a:gd name="connsiteY3372" fmla="*/ 762558 h 1996549"/>
              <a:gd name="connsiteX3373" fmla="*/ 436119 w 1998270"/>
              <a:gd name="connsiteY3373" fmla="*/ 772963 h 1996549"/>
              <a:gd name="connsiteX3374" fmla="*/ 425716 w 1998270"/>
              <a:gd name="connsiteY3374" fmla="*/ 762558 h 1996549"/>
              <a:gd name="connsiteX3375" fmla="*/ 436119 w 1998270"/>
              <a:gd name="connsiteY3375" fmla="*/ 752154 h 1996549"/>
              <a:gd name="connsiteX3376" fmla="*/ 496839 w 1998270"/>
              <a:gd name="connsiteY3376" fmla="*/ 751472 h 1996549"/>
              <a:gd name="connsiteX3377" fmla="*/ 507925 w 1998270"/>
              <a:gd name="connsiteY3377" fmla="*/ 762560 h 1996549"/>
              <a:gd name="connsiteX3378" fmla="*/ 496839 w 1998270"/>
              <a:gd name="connsiteY3378" fmla="*/ 773646 h 1996549"/>
              <a:gd name="connsiteX3379" fmla="*/ 485753 w 1998270"/>
              <a:gd name="connsiteY3379" fmla="*/ 762560 h 1996549"/>
              <a:gd name="connsiteX3380" fmla="*/ 496839 w 1998270"/>
              <a:gd name="connsiteY3380" fmla="*/ 751472 h 1996549"/>
              <a:gd name="connsiteX3381" fmla="*/ 558240 w 1998270"/>
              <a:gd name="connsiteY3381" fmla="*/ 750620 h 1996549"/>
              <a:gd name="connsiteX3382" fmla="*/ 570179 w 1998270"/>
              <a:gd name="connsiteY3382" fmla="*/ 762560 h 1996549"/>
              <a:gd name="connsiteX3383" fmla="*/ 558240 w 1998270"/>
              <a:gd name="connsiteY3383" fmla="*/ 774499 h 1996549"/>
              <a:gd name="connsiteX3384" fmla="*/ 546301 w 1998270"/>
              <a:gd name="connsiteY3384" fmla="*/ 762560 h 1996549"/>
              <a:gd name="connsiteX3385" fmla="*/ 558240 w 1998270"/>
              <a:gd name="connsiteY3385" fmla="*/ 750620 h 1996549"/>
              <a:gd name="connsiteX3386" fmla="*/ 619641 w 1998270"/>
              <a:gd name="connsiteY3386" fmla="*/ 749938 h 1996549"/>
              <a:gd name="connsiteX3387" fmla="*/ 632262 w 1998270"/>
              <a:gd name="connsiteY3387" fmla="*/ 762560 h 1996549"/>
              <a:gd name="connsiteX3388" fmla="*/ 619641 w 1998270"/>
              <a:gd name="connsiteY3388" fmla="*/ 775180 h 1996549"/>
              <a:gd name="connsiteX3389" fmla="*/ 607020 w 1998270"/>
              <a:gd name="connsiteY3389" fmla="*/ 762560 h 1996549"/>
              <a:gd name="connsiteX3390" fmla="*/ 619641 w 1998270"/>
              <a:gd name="connsiteY3390" fmla="*/ 749938 h 1996549"/>
              <a:gd name="connsiteX3391" fmla="*/ 681042 w 1998270"/>
              <a:gd name="connsiteY3391" fmla="*/ 749255 h 1996549"/>
              <a:gd name="connsiteX3392" fmla="*/ 694346 w 1998270"/>
              <a:gd name="connsiteY3392" fmla="*/ 762558 h 1996549"/>
              <a:gd name="connsiteX3393" fmla="*/ 681042 w 1998270"/>
              <a:gd name="connsiteY3393" fmla="*/ 775863 h 1996549"/>
              <a:gd name="connsiteX3394" fmla="*/ 667739 w 1998270"/>
              <a:gd name="connsiteY3394" fmla="*/ 762558 h 1996549"/>
              <a:gd name="connsiteX3395" fmla="*/ 681042 w 1998270"/>
              <a:gd name="connsiteY3395" fmla="*/ 749255 h 1996549"/>
              <a:gd name="connsiteX3396" fmla="*/ 743126 w 1998270"/>
              <a:gd name="connsiteY3396" fmla="*/ 748573 h 1996549"/>
              <a:gd name="connsiteX3397" fmla="*/ 743466 w 1998270"/>
              <a:gd name="connsiteY3397" fmla="*/ 748573 h 1996549"/>
              <a:gd name="connsiteX3398" fmla="*/ 757112 w 1998270"/>
              <a:gd name="connsiteY3398" fmla="*/ 762560 h 1996549"/>
              <a:gd name="connsiteX3399" fmla="*/ 743126 w 1998270"/>
              <a:gd name="connsiteY3399" fmla="*/ 776545 h 1996549"/>
              <a:gd name="connsiteX3400" fmla="*/ 729140 w 1998270"/>
              <a:gd name="connsiteY3400" fmla="*/ 762560 h 1996549"/>
              <a:gd name="connsiteX3401" fmla="*/ 743126 w 1998270"/>
              <a:gd name="connsiteY3401" fmla="*/ 748573 h 1996549"/>
              <a:gd name="connsiteX3402" fmla="*/ 803844 w 1998270"/>
              <a:gd name="connsiteY3402" fmla="*/ 747891 h 1996549"/>
              <a:gd name="connsiteX3403" fmla="*/ 804185 w 1998270"/>
              <a:gd name="connsiteY3403" fmla="*/ 747891 h 1996549"/>
              <a:gd name="connsiteX3404" fmla="*/ 818513 w 1998270"/>
              <a:gd name="connsiteY3404" fmla="*/ 762560 h 1996549"/>
              <a:gd name="connsiteX3405" fmla="*/ 803844 w 1998270"/>
              <a:gd name="connsiteY3405" fmla="*/ 777228 h 1996549"/>
              <a:gd name="connsiteX3406" fmla="*/ 789177 w 1998270"/>
              <a:gd name="connsiteY3406" fmla="*/ 762560 h 1996549"/>
              <a:gd name="connsiteX3407" fmla="*/ 803844 w 1998270"/>
              <a:gd name="connsiteY3407" fmla="*/ 747891 h 1996549"/>
              <a:gd name="connsiteX3408" fmla="*/ 865246 w 1998270"/>
              <a:gd name="connsiteY3408" fmla="*/ 747209 h 1996549"/>
              <a:gd name="connsiteX3409" fmla="*/ 880596 w 1998270"/>
              <a:gd name="connsiteY3409" fmla="*/ 762560 h 1996549"/>
              <a:gd name="connsiteX3410" fmla="*/ 880596 w 1998270"/>
              <a:gd name="connsiteY3410" fmla="*/ 762731 h 1996549"/>
              <a:gd name="connsiteX3411" fmla="*/ 865246 w 1998270"/>
              <a:gd name="connsiteY3411" fmla="*/ 777739 h 1996549"/>
              <a:gd name="connsiteX3412" fmla="*/ 849896 w 1998270"/>
              <a:gd name="connsiteY3412" fmla="*/ 762560 h 1996549"/>
              <a:gd name="connsiteX3413" fmla="*/ 865246 w 1998270"/>
              <a:gd name="connsiteY3413" fmla="*/ 747209 h 1996549"/>
              <a:gd name="connsiteX3414" fmla="*/ 926647 w 1998270"/>
              <a:gd name="connsiteY3414" fmla="*/ 746527 h 1996549"/>
              <a:gd name="connsiteX3415" fmla="*/ 942680 w 1998270"/>
              <a:gd name="connsiteY3415" fmla="*/ 762560 h 1996549"/>
              <a:gd name="connsiteX3416" fmla="*/ 926647 w 1998270"/>
              <a:gd name="connsiteY3416" fmla="*/ 778421 h 1996549"/>
              <a:gd name="connsiteX3417" fmla="*/ 910615 w 1998270"/>
              <a:gd name="connsiteY3417" fmla="*/ 762560 h 1996549"/>
              <a:gd name="connsiteX3418" fmla="*/ 926647 w 1998270"/>
              <a:gd name="connsiteY3418" fmla="*/ 746527 h 1996549"/>
              <a:gd name="connsiteX3419" fmla="*/ 988048 w 1998270"/>
              <a:gd name="connsiteY3419" fmla="*/ 745844 h 1996549"/>
              <a:gd name="connsiteX3420" fmla="*/ 1005104 w 1998270"/>
              <a:gd name="connsiteY3420" fmla="*/ 762900 h 1996549"/>
              <a:gd name="connsiteX3421" fmla="*/ 988048 w 1998270"/>
              <a:gd name="connsiteY3421" fmla="*/ 779956 h 1996549"/>
              <a:gd name="connsiteX3422" fmla="*/ 970993 w 1998270"/>
              <a:gd name="connsiteY3422" fmla="*/ 762900 h 1996549"/>
              <a:gd name="connsiteX3423" fmla="*/ 988048 w 1998270"/>
              <a:gd name="connsiteY3423" fmla="*/ 745844 h 1996549"/>
              <a:gd name="connsiteX3424" fmla="*/ 1050132 w 1998270"/>
              <a:gd name="connsiteY3424" fmla="*/ 745161 h 1996549"/>
              <a:gd name="connsiteX3425" fmla="*/ 1067188 w 1998270"/>
              <a:gd name="connsiteY3425" fmla="*/ 762218 h 1996549"/>
              <a:gd name="connsiteX3426" fmla="*/ 1050132 w 1998270"/>
              <a:gd name="connsiteY3426" fmla="*/ 779273 h 1996549"/>
              <a:gd name="connsiteX3427" fmla="*/ 1033077 w 1998270"/>
              <a:gd name="connsiteY3427" fmla="*/ 762218 h 1996549"/>
              <a:gd name="connsiteX3428" fmla="*/ 1050132 w 1998270"/>
              <a:gd name="connsiteY3428" fmla="*/ 745161 h 1996549"/>
              <a:gd name="connsiteX3429" fmla="*/ 1110851 w 1998270"/>
              <a:gd name="connsiteY3429" fmla="*/ 744481 h 1996549"/>
              <a:gd name="connsiteX3430" fmla="*/ 1111192 w 1998270"/>
              <a:gd name="connsiteY3430" fmla="*/ 744481 h 1996549"/>
              <a:gd name="connsiteX3431" fmla="*/ 1128930 w 1998270"/>
              <a:gd name="connsiteY3431" fmla="*/ 762560 h 1996549"/>
              <a:gd name="connsiteX3432" fmla="*/ 1110851 w 1998270"/>
              <a:gd name="connsiteY3432" fmla="*/ 779615 h 1996549"/>
              <a:gd name="connsiteX3433" fmla="*/ 1092772 w 1998270"/>
              <a:gd name="connsiteY3433" fmla="*/ 762560 h 1996549"/>
              <a:gd name="connsiteX3434" fmla="*/ 1110851 w 1998270"/>
              <a:gd name="connsiteY3434" fmla="*/ 744481 h 1996549"/>
              <a:gd name="connsiteX3435" fmla="*/ 1172252 w 1998270"/>
              <a:gd name="connsiteY3435" fmla="*/ 743967 h 1996549"/>
              <a:gd name="connsiteX3436" fmla="*/ 1190843 w 1998270"/>
              <a:gd name="connsiteY3436" fmla="*/ 762558 h 1996549"/>
              <a:gd name="connsiteX3437" fmla="*/ 1190843 w 1998270"/>
              <a:gd name="connsiteY3437" fmla="*/ 762729 h 1996549"/>
              <a:gd name="connsiteX3438" fmla="*/ 1172252 w 1998270"/>
              <a:gd name="connsiteY3438" fmla="*/ 780979 h 1996549"/>
              <a:gd name="connsiteX3439" fmla="*/ 1172082 w 1998270"/>
              <a:gd name="connsiteY3439" fmla="*/ 780979 h 1996549"/>
              <a:gd name="connsiteX3440" fmla="*/ 1153662 w 1998270"/>
              <a:gd name="connsiteY3440" fmla="*/ 762558 h 1996549"/>
              <a:gd name="connsiteX3441" fmla="*/ 1172252 w 1998270"/>
              <a:gd name="connsiteY3441" fmla="*/ 743967 h 1996549"/>
              <a:gd name="connsiteX3442" fmla="*/ 1233654 w 1998270"/>
              <a:gd name="connsiteY3442" fmla="*/ 743455 h 1996549"/>
              <a:gd name="connsiteX3443" fmla="*/ 1252757 w 1998270"/>
              <a:gd name="connsiteY3443" fmla="*/ 762558 h 1996549"/>
              <a:gd name="connsiteX3444" fmla="*/ 1233654 w 1998270"/>
              <a:gd name="connsiteY3444" fmla="*/ 781491 h 1996549"/>
              <a:gd name="connsiteX3445" fmla="*/ 1214552 w 1998270"/>
              <a:gd name="connsiteY3445" fmla="*/ 762558 h 1996549"/>
              <a:gd name="connsiteX3446" fmla="*/ 1233654 w 1998270"/>
              <a:gd name="connsiteY3446" fmla="*/ 743455 h 1996549"/>
              <a:gd name="connsiteX3447" fmla="*/ 1970835 w 1998270"/>
              <a:gd name="connsiteY3447" fmla="*/ 742811 h 1996549"/>
              <a:gd name="connsiteX3448" fmla="*/ 1990450 w 1998270"/>
              <a:gd name="connsiteY3448" fmla="*/ 762424 h 1996549"/>
              <a:gd name="connsiteX3449" fmla="*/ 1970835 w 1998270"/>
              <a:gd name="connsiteY3449" fmla="*/ 782039 h 1996549"/>
              <a:gd name="connsiteX3450" fmla="*/ 1951221 w 1998270"/>
              <a:gd name="connsiteY3450" fmla="*/ 762424 h 1996549"/>
              <a:gd name="connsiteX3451" fmla="*/ 1970835 w 1998270"/>
              <a:gd name="connsiteY3451" fmla="*/ 742811 h 1996549"/>
              <a:gd name="connsiteX3452" fmla="*/ 1295421 w 1998270"/>
              <a:gd name="connsiteY3452" fmla="*/ 742811 h 1996549"/>
              <a:gd name="connsiteX3453" fmla="*/ 1315036 w 1998270"/>
              <a:gd name="connsiteY3453" fmla="*/ 762424 h 1996549"/>
              <a:gd name="connsiteX3454" fmla="*/ 1295421 w 1998270"/>
              <a:gd name="connsiteY3454" fmla="*/ 782039 h 1996549"/>
              <a:gd name="connsiteX3455" fmla="*/ 1275807 w 1998270"/>
              <a:gd name="connsiteY3455" fmla="*/ 762424 h 1996549"/>
              <a:gd name="connsiteX3456" fmla="*/ 1295421 w 1998270"/>
              <a:gd name="connsiteY3456" fmla="*/ 742811 h 1996549"/>
              <a:gd name="connsiteX3457" fmla="*/ 1357138 w 1998270"/>
              <a:gd name="connsiteY3457" fmla="*/ 742433 h 1996549"/>
              <a:gd name="connsiteX3458" fmla="*/ 1377264 w 1998270"/>
              <a:gd name="connsiteY3458" fmla="*/ 762558 h 1996549"/>
              <a:gd name="connsiteX3459" fmla="*/ 1377264 w 1998270"/>
              <a:gd name="connsiteY3459" fmla="*/ 762729 h 1996549"/>
              <a:gd name="connsiteX3460" fmla="*/ 1357138 w 1998270"/>
              <a:gd name="connsiteY3460" fmla="*/ 782515 h 1996549"/>
              <a:gd name="connsiteX3461" fmla="*/ 1356968 w 1998270"/>
              <a:gd name="connsiteY3461" fmla="*/ 782515 h 1996549"/>
              <a:gd name="connsiteX3462" fmla="*/ 1337013 w 1998270"/>
              <a:gd name="connsiteY3462" fmla="*/ 762558 h 1996549"/>
              <a:gd name="connsiteX3463" fmla="*/ 1357138 w 1998270"/>
              <a:gd name="connsiteY3463" fmla="*/ 742433 h 1996549"/>
              <a:gd name="connsiteX3464" fmla="*/ 1417858 w 1998270"/>
              <a:gd name="connsiteY3464" fmla="*/ 741921 h 1996549"/>
              <a:gd name="connsiteX3465" fmla="*/ 1438495 w 1998270"/>
              <a:gd name="connsiteY3465" fmla="*/ 762558 h 1996549"/>
              <a:gd name="connsiteX3466" fmla="*/ 1417858 w 1998270"/>
              <a:gd name="connsiteY3466" fmla="*/ 783025 h 1996549"/>
              <a:gd name="connsiteX3467" fmla="*/ 1397391 w 1998270"/>
              <a:gd name="connsiteY3467" fmla="*/ 762558 h 1996549"/>
              <a:gd name="connsiteX3468" fmla="*/ 1417858 w 1998270"/>
              <a:gd name="connsiteY3468" fmla="*/ 741921 h 1996549"/>
              <a:gd name="connsiteX3469" fmla="*/ 1724864 w 1998270"/>
              <a:gd name="connsiteY3469" fmla="*/ 740899 h 1996549"/>
              <a:gd name="connsiteX3470" fmla="*/ 1725205 w 1998270"/>
              <a:gd name="connsiteY3470" fmla="*/ 740899 h 1996549"/>
              <a:gd name="connsiteX3471" fmla="*/ 1747207 w 1998270"/>
              <a:gd name="connsiteY3471" fmla="*/ 763243 h 1996549"/>
              <a:gd name="connsiteX3472" fmla="*/ 1747207 w 1998270"/>
              <a:gd name="connsiteY3472" fmla="*/ 763412 h 1996549"/>
              <a:gd name="connsiteX3473" fmla="*/ 1724864 w 1998270"/>
              <a:gd name="connsiteY3473" fmla="*/ 785415 h 1996549"/>
              <a:gd name="connsiteX3474" fmla="*/ 1702521 w 1998270"/>
              <a:gd name="connsiteY3474" fmla="*/ 763243 h 1996549"/>
              <a:gd name="connsiteX3475" fmla="*/ 1724864 w 1998270"/>
              <a:gd name="connsiteY3475" fmla="*/ 740899 h 1996549"/>
              <a:gd name="connsiteX3476" fmla="*/ 1479259 w 1998270"/>
              <a:gd name="connsiteY3476" fmla="*/ 740899 h 1996549"/>
              <a:gd name="connsiteX3477" fmla="*/ 1479600 w 1998270"/>
              <a:gd name="connsiteY3477" fmla="*/ 740899 h 1996549"/>
              <a:gd name="connsiteX3478" fmla="*/ 1500408 w 1998270"/>
              <a:gd name="connsiteY3478" fmla="*/ 762048 h 1996549"/>
              <a:gd name="connsiteX3479" fmla="*/ 1500408 w 1998270"/>
              <a:gd name="connsiteY3479" fmla="*/ 762218 h 1996549"/>
              <a:gd name="connsiteX3480" fmla="*/ 1479259 w 1998270"/>
              <a:gd name="connsiteY3480" fmla="*/ 783027 h 1996549"/>
              <a:gd name="connsiteX3481" fmla="*/ 1458110 w 1998270"/>
              <a:gd name="connsiteY3481" fmla="*/ 762048 h 1996549"/>
              <a:gd name="connsiteX3482" fmla="*/ 1479259 w 1998270"/>
              <a:gd name="connsiteY3482" fmla="*/ 740899 h 1996549"/>
              <a:gd name="connsiteX3483" fmla="*/ 1786265 w 1998270"/>
              <a:gd name="connsiteY3483" fmla="*/ 740899 h 1996549"/>
              <a:gd name="connsiteX3484" fmla="*/ 1808779 w 1998270"/>
              <a:gd name="connsiteY3484" fmla="*/ 763411 h 1996549"/>
              <a:gd name="connsiteX3485" fmla="*/ 1786265 w 1998270"/>
              <a:gd name="connsiteY3485" fmla="*/ 785754 h 1996549"/>
              <a:gd name="connsiteX3486" fmla="*/ 1763922 w 1998270"/>
              <a:gd name="connsiteY3486" fmla="*/ 763411 h 1996549"/>
              <a:gd name="connsiteX3487" fmla="*/ 1786265 w 1998270"/>
              <a:gd name="connsiteY3487" fmla="*/ 740899 h 1996549"/>
              <a:gd name="connsiteX3488" fmla="*/ 1664145 w 1998270"/>
              <a:gd name="connsiteY3488" fmla="*/ 740899 h 1996549"/>
              <a:gd name="connsiteX3489" fmla="*/ 1686317 w 1998270"/>
              <a:gd name="connsiteY3489" fmla="*/ 762558 h 1996549"/>
              <a:gd name="connsiteX3490" fmla="*/ 1664145 w 1998270"/>
              <a:gd name="connsiteY3490" fmla="*/ 784562 h 1996549"/>
              <a:gd name="connsiteX3491" fmla="*/ 1642143 w 1998270"/>
              <a:gd name="connsiteY3491" fmla="*/ 763070 h 1996549"/>
              <a:gd name="connsiteX3492" fmla="*/ 1664145 w 1998270"/>
              <a:gd name="connsiteY3492" fmla="*/ 740899 h 1996549"/>
              <a:gd name="connsiteX3493" fmla="*/ 1602061 w 1998270"/>
              <a:gd name="connsiteY3493" fmla="*/ 740899 h 1996549"/>
              <a:gd name="connsiteX3494" fmla="*/ 1623893 w 1998270"/>
              <a:gd name="connsiteY3494" fmla="*/ 762729 h 1996549"/>
              <a:gd name="connsiteX3495" fmla="*/ 1623893 w 1998270"/>
              <a:gd name="connsiteY3495" fmla="*/ 762900 h 1996549"/>
              <a:gd name="connsiteX3496" fmla="*/ 1602061 w 1998270"/>
              <a:gd name="connsiteY3496" fmla="*/ 784390 h 1996549"/>
              <a:gd name="connsiteX3497" fmla="*/ 1580230 w 1998270"/>
              <a:gd name="connsiteY3497" fmla="*/ 762729 h 1996549"/>
              <a:gd name="connsiteX3498" fmla="*/ 1602061 w 1998270"/>
              <a:gd name="connsiteY3498" fmla="*/ 740899 h 1996549"/>
              <a:gd name="connsiteX3499" fmla="*/ 1540660 w 1998270"/>
              <a:gd name="connsiteY3499" fmla="*/ 740899 h 1996549"/>
              <a:gd name="connsiteX3500" fmla="*/ 1540830 w 1998270"/>
              <a:gd name="connsiteY3500" fmla="*/ 740900 h 1996549"/>
              <a:gd name="connsiteX3501" fmla="*/ 1561809 w 1998270"/>
              <a:gd name="connsiteY3501" fmla="*/ 762558 h 1996549"/>
              <a:gd name="connsiteX3502" fmla="*/ 1540660 w 1998270"/>
              <a:gd name="connsiteY3502" fmla="*/ 783709 h 1996549"/>
              <a:gd name="connsiteX3503" fmla="*/ 1519170 w 1998270"/>
              <a:gd name="connsiteY3503" fmla="*/ 762389 h 1996549"/>
              <a:gd name="connsiteX3504" fmla="*/ 1540660 w 1998270"/>
              <a:gd name="connsiteY3504" fmla="*/ 740899 h 1996549"/>
              <a:gd name="connsiteX3505" fmla="*/ 1909434 w 1998270"/>
              <a:gd name="connsiteY3505" fmla="*/ 739741 h 1996549"/>
              <a:gd name="connsiteX3506" fmla="*/ 1932119 w 1998270"/>
              <a:gd name="connsiteY3506" fmla="*/ 762424 h 1996549"/>
              <a:gd name="connsiteX3507" fmla="*/ 1909434 w 1998270"/>
              <a:gd name="connsiteY3507" fmla="*/ 785109 h 1996549"/>
              <a:gd name="connsiteX3508" fmla="*/ 1886750 w 1998270"/>
              <a:gd name="connsiteY3508" fmla="*/ 762424 h 1996549"/>
              <a:gd name="connsiteX3509" fmla="*/ 1909434 w 1998270"/>
              <a:gd name="connsiteY3509" fmla="*/ 739741 h 1996549"/>
              <a:gd name="connsiteX3510" fmla="*/ 1848032 w 1998270"/>
              <a:gd name="connsiteY3510" fmla="*/ 739741 h 1996549"/>
              <a:gd name="connsiteX3511" fmla="*/ 1870717 w 1998270"/>
              <a:gd name="connsiteY3511" fmla="*/ 762424 h 1996549"/>
              <a:gd name="connsiteX3512" fmla="*/ 1848032 w 1998270"/>
              <a:gd name="connsiteY3512" fmla="*/ 785109 h 1996549"/>
              <a:gd name="connsiteX3513" fmla="*/ 1825348 w 1998270"/>
              <a:gd name="connsiteY3513" fmla="*/ 762424 h 1996549"/>
              <a:gd name="connsiteX3514" fmla="*/ 1848032 w 1998270"/>
              <a:gd name="connsiteY3514" fmla="*/ 739741 h 1996549"/>
              <a:gd name="connsiteX3515" fmla="*/ 5629 w 1998270"/>
              <a:gd name="connsiteY3515" fmla="*/ 696893 h 1996549"/>
              <a:gd name="connsiteX3516" fmla="*/ 9893 w 1998270"/>
              <a:gd name="connsiteY3516" fmla="*/ 701157 h 1996549"/>
              <a:gd name="connsiteX3517" fmla="*/ 5629 w 1998270"/>
              <a:gd name="connsiteY3517" fmla="*/ 705421 h 1996549"/>
              <a:gd name="connsiteX3518" fmla="*/ 1365 w 1998270"/>
              <a:gd name="connsiteY3518" fmla="*/ 701157 h 1996549"/>
              <a:gd name="connsiteX3519" fmla="*/ 5629 w 1998270"/>
              <a:gd name="connsiteY3519" fmla="*/ 696893 h 1996549"/>
              <a:gd name="connsiteX3520" fmla="*/ 67029 w 1998270"/>
              <a:gd name="connsiteY3520" fmla="*/ 695018 h 1996549"/>
              <a:gd name="connsiteX3521" fmla="*/ 73170 w 1998270"/>
              <a:gd name="connsiteY3521" fmla="*/ 701158 h 1996549"/>
              <a:gd name="connsiteX3522" fmla="*/ 67029 w 1998270"/>
              <a:gd name="connsiteY3522" fmla="*/ 707299 h 1996549"/>
              <a:gd name="connsiteX3523" fmla="*/ 60890 w 1998270"/>
              <a:gd name="connsiteY3523" fmla="*/ 701158 h 1996549"/>
              <a:gd name="connsiteX3524" fmla="*/ 67029 w 1998270"/>
              <a:gd name="connsiteY3524" fmla="*/ 695018 h 1996549"/>
              <a:gd name="connsiteX3525" fmla="*/ 129113 w 1998270"/>
              <a:gd name="connsiteY3525" fmla="*/ 694336 h 1996549"/>
              <a:gd name="connsiteX3526" fmla="*/ 135935 w 1998270"/>
              <a:gd name="connsiteY3526" fmla="*/ 701157 h 1996549"/>
              <a:gd name="connsiteX3527" fmla="*/ 129113 w 1998270"/>
              <a:gd name="connsiteY3527" fmla="*/ 707980 h 1996549"/>
              <a:gd name="connsiteX3528" fmla="*/ 122291 w 1998270"/>
              <a:gd name="connsiteY3528" fmla="*/ 701157 h 1996549"/>
              <a:gd name="connsiteX3529" fmla="*/ 129113 w 1998270"/>
              <a:gd name="connsiteY3529" fmla="*/ 694336 h 1996549"/>
              <a:gd name="connsiteX3530" fmla="*/ 189832 w 1998270"/>
              <a:gd name="connsiteY3530" fmla="*/ 693482 h 1996549"/>
              <a:gd name="connsiteX3531" fmla="*/ 197507 w 1998270"/>
              <a:gd name="connsiteY3531" fmla="*/ 701158 h 1996549"/>
              <a:gd name="connsiteX3532" fmla="*/ 189832 w 1998270"/>
              <a:gd name="connsiteY3532" fmla="*/ 708833 h 1996549"/>
              <a:gd name="connsiteX3533" fmla="*/ 182157 w 1998270"/>
              <a:gd name="connsiteY3533" fmla="*/ 701158 h 1996549"/>
              <a:gd name="connsiteX3534" fmla="*/ 189832 w 1998270"/>
              <a:gd name="connsiteY3534" fmla="*/ 693482 h 1996549"/>
              <a:gd name="connsiteX3535" fmla="*/ 251234 w 1998270"/>
              <a:gd name="connsiteY3535" fmla="*/ 692630 h 1996549"/>
              <a:gd name="connsiteX3536" fmla="*/ 259761 w 1998270"/>
              <a:gd name="connsiteY3536" fmla="*/ 701157 h 1996549"/>
              <a:gd name="connsiteX3537" fmla="*/ 251234 w 1998270"/>
              <a:gd name="connsiteY3537" fmla="*/ 709687 h 1996549"/>
              <a:gd name="connsiteX3538" fmla="*/ 242706 w 1998270"/>
              <a:gd name="connsiteY3538" fmla="*/ 701157 h 1996549"/>
              <a:gd name="connsiteX3539" fmla="*/ 251234 w 1998270"/>
              <a:gd name="connsiteY3539" fmla="*/ 692630 h 1996549"/>
              <a:gd name="connsiteX3540" fmla="*/ 312635 w 1998270"/>
              <a:gd name="connsiteY3540" fmla="*/ 691948 h 1996549"/>
              <a:gd name="connsiteX3541" fmla="*/ 321845 w 1998270"/>
              <a:gd name="connsiteY3541" fmla="*/ 701158 h 1996549"/>
              <a:gd name="connsiteX3542" fmla="*/ 312635 w 1998270"/>
              <a:gd name="connsiteY3542" fmla="*/ 710368 h 1996549"/>
              <a:gd name="connsiteX3543" fmla="*/ 303425 w 1998270"/>
              <a:gd name="connsiteY3543" fmla="*/ 701158 h 1996549"/>
              <a:gd name="connsiteX3544" fmla="*/ 312635 w 1998270"/>
              <a:gd name="connsiteY3544" fmla="*/ 691948 h 1996549"/>
              <a:gd name="connsiteX3545" fmla="*/ 374035 w 1998270"/>
              <a:gd name="connsiteY3545" fmla="*/ 691096 h 1996549"/>
              <a:gd name="connsiteX3546" fmla="*/ 374377 w 1998270"/>
              <a:gd name="connsiteY3546" fmla="*/ 691096 h 1996549"/>
              <a:gd name="connsiteX3547" fmla="*/ 384099 w 1998270"/>
              <a:gd name="connsiteY3547" fmla="*/ 701158 h 1996549"/>
              <a:gd name="connsiteX3548" fmla="*/ 374035 w 1998270"/>
              <a:gd name="connsiteY3548" fmla="*/ 711222 h 1996549"/>
              <a:gd name="connsiteX3549" fmla="*/ 363973 w 1998270"/>
              <a:gd name="connsiteY3549" fmla="*/ 701158 h 1996549"/>
              <a:gd name="connsiteX3550" fmla="*/ 374035 w 1998270"/>
              <a:gd name="connsiteY3550" fmla="*/ 691096 h 1996549"/>
              <a:gd name="connsiteX3551" fmla="*/ 496839 w 1998270"/>
              <a:gd name="connsiteY3551" fmla="*/ 689729 h 1996549"/>
              <a:gd name="connsiteX3552" fmla="*/ 508266 w 1998270"/>
              <a:gd name="connsiteY3552" fmla="*/ 701157 h 1996549"/>
              <a:gd name="connsiteX3553" fmla="*/ 496839 w 1998270"/>
              <a:gd name="connsiteY3553" fmla="*/ 712585 h 1996549"/>
              <a:gd name="connsiteX3554" fmla="*/ 485412 w 1998270"/>
              <a:gd name="connsiteY3554" fmla="*/ 701157 h 1996549"/>
              <a:gd name="connsiteX3555" fmla="*/ 496839 w 1998270"/>
              <a:gd name="connsiteY3555" fmla="*/ 689729 h 1996549"/>
              <a:gd name="connsiteX3556" fmla="*/ 436120 w 1998270"/>
              <a:gd name="connsiteY3556" fmla="*/ 689729 h 1996549"/>
              <a:gd name="connsiteX3557" fmla="*/ 446865 w 1998270"/>
              <a:gd name="connsiteY3557" fmla="*/ 700476 h 1996549"/>
              <a:gd name="connsiteX3558" fmla="*/ 436120 w 1998270"/>
              <a:gd name="connsiteY3558" fmla="*/ 711221 h 1996549"/>
              <a:gd name="connsiteX3559" fmla="*/ 425375 w 1998270"/>
              <a:gd name="connsiteY3559" fmla="*/ 700476 h 1996549"/>
              <a:gd name="connsiteX3560" fmla="*/ 436120 w 1998270"/>
              <a:gd name="connsiteY3560" fmla="*/ 689729 h 1996549"/>
              <a:gd name="connsiteX3561" fmla="*/ 558606 w 1998270"/>
              <a:gd name="connsiteY3561" fmla="*/ 688743 h 1996549"/>
              <a:gd name="connsiteX3562" fmla="*/ 570887 w 1998270"/>
              <a:gd name="connsiteY3562" fmla="*/ 701023 h 1996549"/>
              <a:gd name="connsiteX3563" fmla="*/ 558606 w 1998270"/>
              <a:gd name="connsiteY3563" fmla="*/ 713305 h 1996549"/>
              <a:gd name="connsiteX3564" fmla="*/ 546326 w 1998270"/>
              <a:gd name="connsiteY3564" fmla="*/ 701023 h 1996549"/>
              <a:gd name="connsiteX3565" fmla="*/ 558606 w 1998270"/>
              <a:gd name="connsiteY3565" fmla="*/ 688743 h 1996549"/>
              <a:gd name="connsiteX3566" fmla="*/ 619641 w 1998270"/>
              <a:gd name="connsiteY3566" fmla="*/ 688194 h 1996549"/>
              <a:gd name="connsiteX3567" fmla="*/ 632603 w 1998270"/>
              <a:gd name="connsiteY3567" fmla="*/ 701157 h 1996549"/>
              <a:gd name="connsiteX3568" fmla="*/ 619641 w 1998270"/>
              <a:gd name="connsiteY3568" fmla="*/ 714120 h 1996549"/>
              <a:gd name="connsiteX3569" fmla="*/ 606679 w 1998270"/>
              <a:gd name="connsiteY3569" fmla="*/ 701157 h 1996549"/>
              <a:gd name="connsiteX3570" fmla="*/ 619641 w 1998270"/>
              <a:gd name="connsiteY3570" fmla="*/ 688194 h 1996549"/>
              <a:gd name="connsiteX3571" fmla="*/ 681042 w 1998270"/>
              <a:gd name="connsiteY3571" fmla="*/ 687513 h 1996549"/>
              <a:gd name="connsiteX3572" fmla="*/ 694687 w 1998270"/>
              <a:gd name="connsiteY3572" fmla="*/ 701157 h 1996549"/>
              <a:gd name="connsiteX3573" fmla="*/ 681042 w 1998270"/>
              <a:gd name="connsiteY3573" fmla="*/ 714803 h 1996549"/>
              <a:gd name="connsiteX3574" fmla="*/ 667398 w 1998270"/>
              <a:gd name="connsiteY3574" fmla="*/ 701157 h 1996549"/>
              <a:gd name="connsiteX3575" fmla="*/ 681042 w 1998270"/>
              <a:gd name="connsiteY3575" fmla="*/ 687513 h 1996549"/>
              <a:gd name="connsiteX3576" fmla="*/ 743126 w 1998270"/>
              <a:gd name="connsiteY3576" fmla="*/ 686660 h 1996549"/>
              <a:gd name="connsiteX3577" fmla="*/ 757624 w 1998270"/>
              <a:gd name="connsiteY3577" fmla="*/ 701157 h 1996549"/>
              <a:gd name="connsiteX3578" fmla="*/ 743126 w 1998270"/>
              <a:gd name="connsiteY3578" fmla="*/ 715654 h 1996549"/>
              <a:gd name="connsiteX3579" fmla="*/ 728629 w 1998270"/>
              <a:gd name="connsiteY3579" fmla="*/ 701157 h 1996549"/>
              <a:gd name="connsiteX3580" fmla="*/ 743126 w 1998270"/>
              <a:gd name="connsiteY3580" fmla="*/ 686660 h 1996549"/>
              <a:gd name="connsiteX3581" fmla="*/ 803845 w 1998270"/>
              <a:gd name="connsiteY3581" fmla="*/ 685978 h 1996549"/>
              <a:gd name="connsiteX3582" fmla="*/ 819025 w 1998270"/>
              <a:gd name="connsiteY3582" fmla="*/ 701157 h 1996549"/>
              <a:gd name="connsiteX3583" fmla="*/ 819025 w 1998270"/>
              <a:gd name="connsiteY3583" fmla="*/ 701330 h 1996549"/>
              <a:gd name="connsiteX3584" fmla="*/ 803845 w 1998270"/>
              <a:gd name="connsiteY3584" fmla="*/ 716167 h 1996549"/>
              <a:gd name="connsiteX3585" fmla="*/ 803674 w 1998270"/>
              <a:gd name="connsiteY3585" fmla="*/ 716169 h 1996549"/>
              <a:gd name="connsiteX3586" fmla="*/ 788666 w 1998270"/>
              <a:gd name="connsiteY3586" fmla="*/ 701157 h 1996549"/>
              <a:gd name="connsiteX3587" fmla="*/ 803845 w 1998270"/>
              <a:gd name="connsiteY3587" fmla="*/ 685978 h 1996549"/>
              <a:gd name="connsiteX3588" fmla="*/ 865246 w 1998270"/>
              <a:gd name="connsiteY3588" fmla="*/ 685296 h 1996549"/>
              <a:gd name="connsiteX3589" fmla="*/ 865587 w 1998270"/>
              <a:gd name="connsiteY3589" fmla="*/ 685296 h 1996549"/>
              <a:gd name="connsiteX3590" fmla="*/ 881108 w 1998270"/>
              <a:gd name="connsiteY3590" fmla="*/ 701157 h 1996549"/>
              <a:gd name="connsiteX3591" fmla="*/ 881108 w 1998270"/>
              <a:gd name="connsiteY3591" fmla="*/ 701330 h 1996549"/>
              <a:gd name="connsiteX3592" fmla="*/ 865246 w 1998270"/>
              <a:gd name="connsiteY3592" fmla="*/ 716849 h 1996549"/>
              <a:gd name="connsiteX3593" fmla="*/ 849385 w 1998270"/>
              <a:gd name="connsiteY3593" fmla="*/ 701157 h 1996549"/>
              <a:gd name="connsiteX3594" fmla="*/ 865246 w 1998270"/>
              <a:gd name="connsiteY3594" fmla="*/ 685296 h 1996549"/>
              <a:gd name="connsiteX3595" fmla="*/ 926647 w 1998270"/>
              <a:gd name="connsiteY3595" fmla="*/ 684614 h 1996549"/>
              <a:gd name="connsiteX3596" fmla="*/ 943703 w 1998270"/>
              <a:gd name="connsiteY3596" fmla="*/ 701670 h 1996549"/>
              <a:gd name="connsiteX3597" fmla="*/ 926647 w 1998270"/>
              <a:gd name="connsiteY3597" fmla="*/ 718726 h 1996549"/>
              <a:gd name="connsiteX3598" fmla="*/ 909592 w 1998270"/>
              <a:gd name="connsiteY3598" fmla="*/ 701670 h 1996549"/>
              <a:gd name="connsiteX3599" fmla="*/ 926647 w 1998270"/>
              <a:gd name="connsiteY3599" fmla="*/ 684614 h 1996549"/>
              <a:gd name="connsiteX3600" fmla="*/ 988048 w 1998270"/>
              <a:gd name="connsiteY3600" fmla="*/ 683931 h 1996549"/>
              <a:gd name="connsiteX3601" fmla="*/ 1005104 w 1998270"/>
              <a:gd name="connsiteY3601" fmla="*/ 700987 h 1996549"/>
              <a:gd name="connsiteX3602" fmla="*/ 988048 w 1998270"/>
              <a:gd name="connsiteY3602" fmla="*/ 718043 h 1996549"/>
              <a:gd name="connsiteX3603" fmla="*/ 970993 w 1998270"/>
              <a:gd name="connsiteY3603" fmla="*/ 700987 h 1996549"/>
              <a:gd name="connsiteX3604" fmla="*/ 988048 w 1998270"/>
              <a:gd name="connsiteY3604" fmla="*/ 683931 h 1996549"/>
              <a:gd name="connsiteX3605" fmla="*/ 1051002 w 1998270"/>
              <a:gd name="connsiteY3605" fmla="*/ 683229 h 1996549"/>
              <a:gd name="connsiteX3606" fmla="*/ 1068041 w 1998270"/>
              <a:gd name="connsiteY3606" fmla="*/ 700305 h 1996549"/>
              <a:gd name="connsiteX3607" fmla="*/ 1068024 w 1998270"/>
              <a:gd name="connsiteY3607" fmla="*/ 701179 h 1996549"/>
              <a:gd name="connsiteX3608" fmla="*/ 1050132 w 1998270"/>
              <a:gd name="connsiteY3608" fmla="*/ 717361 h 1996549"/>
              <a:gd name="connsiteX3609" fmla="*/ 1033077 w 1998270"/>
              <a:gd name="connsiteY3609" fmla="*/ 700305 h 1996549"/>
              <a:gd name="connsiteX3610" fmla="*/ 1050132 w 1998270"/>
              <a:gd name="connsiteY3610" fmla="*/ 683249 h 1996549"/>
              <a:gd name="connsiteX3611" fmla="*/ 1051002 w 1998270"/>
              <a:gd name="connsiteY3611" fmla="*/ 683229 h 1996549"/>
              <a:gd name="connsiteX3612" fmla="*/ 1110851 w 1998270"/>
              <a:gd name="connsiteY3612" fmla="*/ 682567 h 1996549"/>
              <a:gd name="connsiteX3613" fmla="*/ 1129442 w 1998270"/>
              <a:gd name="connsiteY3613" fmla="*/ 701157 h 1996549"/>
              <a:gd name="connsiteX3614" fmla="*/ 1129442 w 1998270"/>
              <a:gd name="connsiteY3614" fmla="*/ 701329 h 1996549"/>
              <a:gd name="connsiteX3615" fmla="*/ 1110851 w 1998270"/>
              <a:gd name="connsiteY3615" fmla="*/ 719579 h 1996549"/>
              <a:gd name="connsiteX3616" fmla="*/ 1110681 w 1998270"/>
              <a:gd name="connsiteY3616" fmla="*/ 719579 h 1996549"/>
              <a:gd name="connsiteX3617" fmla="*/ 1092261 w 1998270"/>
              <a:gd name="connsiteY3617" fmla="*/ 701157 h 1996549"/>
              <a:gd name="connsiteX3618" fmla="*/ 1110851 w 1998270"/>
              <a:gd name="connsiteY3618" fmla="*/ 682567 h 1996549"/>
              <a:gd name="connsiteX3619" fmla="*/ 1172252 w 1998270"/>
              <a:gd name="connsiteY3619" fmla="*/ 682056 h 1996549"/>
              <a:gd name="connsiteX3620" fmla="*/ 1190673 w 1998270"/>
              <a:gd name="connsiteY3620" fmla="*/ 701157 h 1996549"/>
              <a:gd name="connsiteX3621" fmla="*/ 1171570 w 1998270"/>
              <a:gd name="connsiteY3621" fmla="*/ 720090 h 1996549"/>
              <a:gd name="connsiteX3622" fmla="*/ 1152468 w 1998270"/>
              <a:gd name="connsiteY3622" fmla="*/ 701157 h 1996549"/>
              <a:gd name="connsiteX3623" fmla="*/ 1152485 w 1998270"/>
              <a:gd name="connsiteY3623" fmla="*/ 700464 h 1996549"/>
              <a:gd name="connsiteX3624" fmla="*/ 1172252 w 1998270"/>
              <a:gd name="connsiteY3624" fmla="*/ 682056 h 1996549"/>
              <a:gd name="connsiteX3625" fmla="*/ 1233654 w 1998270"/>
              <a:gd name="connsiteY3625" fmla="*/ 681373 h 1996549"/>
              <a:gd name="connsiteX3626" fmla="*/ 1253439 w 1998270"/>
              <a:gd name="connsiteY3626" fmla="*/ 701157 h 1996549"/>
              <a:gd name="connsiteX3627" fmla="*/ 1253439 w 1998270"/>
              <a:gd name="connsiteY3627" fmla="*/ 701329 h 1996549"/>
              <a:gd name="connsiteX3628" fmla="*/ 1233654 w 1998270"/>
              <a:gd name="connsiteY3628" fmla="*/ 720773 h 1996549"/>
              <a:gd name="connsiteX3629" fmla="*/ 1233313 w 1998270"/>
              <a:gd name="connsiteY3629" fmla="*/ 720773 h 1996549"/>
              <a:gd name="connsiteX3630" fmla="*/ 1214039 w 1998270"/>
              <a:gd name="connsiteY3630" fmla="*/ 701157 h 1996549"/>
              <a:gd name="connsiteX3631" fmla="*/ 1214039 w 1998270"/>
              <a:gd name="connsiteY3631" fmla="*/ 700987 h 1996549"/>
              <a:gd name="connsiteX3632" fmla="*/ 1233654 w 1998270"/>
              <a:gd name="connsiteY3632" fmla="*/ 681373 h 1996549"/>
              <a:gd name="connsiteX3633" fmla="*/ 1971151 w 1998270"/>
              <a:gd name="connsiteY3633" fmla="*/ 680861 h 1996549"/>
              <a:gd name="connsiteX3634" fmla="*/ 1991448 w 1998270"/>
              <a:gd name="connsiteY3634" fmla="*/ 701157 h 1996549"/>
              <a:gd name="connsiteX3635" fmla="*/ 1991448 w 1998270"/>
              <a:gd name="connsiteY3635" fmla="*/ 701328 h 1996549"/>
              <a:gd name="connsiteX3636" fmla="*/ 1971151 w 1998270"/>
              <a:gd name="connsiteY3636" fmla="*/ 721284 h 1996549"/>
              <a:gd name="connsiteX3637" fmla="*/ 1950855 w 1998270"/>
              <a:gd name="connsiteY3637" fmla="*/ 701157 h 1996549"/>
              <a:gd name="connsiteX3638" fmla="*/ 1971151 w 1998270"/>
              <a:gd name="connsiteY3638" fmla="*/ 680861 h 1996549"/>
              <a:gd name="connsiteX3639" fmla="*/ 1295055 w 1998270"/>
              <a:gd name="connsiteY3639" fmla="*/ 680861 h 1996549"/>
              <a:gd name="connsiteX3640" fmla="*/ 1315351 w 1998270"/>
              <a:gd name="connsiteY3640" fmla="*/ 701157 h 1996549"/>
              <a:gd name="connsiteX3641" fmla="*/ 1315351 w 1998270"/>
              <a:gd name="connsiteY3641" fmla="*/ 701328 h 1996549"/>
              <a:gd name="connsiteX3642" fmla="*/ 1295055 w 1998270"/>
              <a:gd name="connsiteY3642" fmla="*/ 721284 h 1996549"/>
              <a:gd name="connsiteX3643" fmla="*/ 1274759 w 1998270"/>
              <a:gd name="connsiteY3643" fmla="*/ 701157 h 1996549"/>
              <a:gd name="connsiteX3644" fmla="*/ 1295055 w 1998270"/>
              <a:gd name="connsiteY3644" fmla="*/ 680861 h 1996549"/>
              <a:gd name="connsiteX3645" fmla="*/ 1357139 w 1998270"/>
              <a:gd name="connsiteY3645" fmla="*/ 680350 h 1996549"/>
              <a:gd name="connsiteX3646" fmla="*/ 1357480 w 1998270"/>
              <a:gd name="connsiteY3646" fmla="*/ 680350 h 1996549"/>
              <a:gd name="connsiteX3647" fmla="*/ 1377947 w 1998270"/>
              <a:gd name="connsiteY3647" fmla="*/ 701157 h 1996549"/>
              <a:gd name="connsiteX3648" fmla="*/ 1377947 w 1998270"/>
              <a:gd name="connsiteY3648" fmla="*/ 701329 h 1996549"/>
              <a:gd name="connsiteX3649" fmla="*/ 1357139 w 1998270"/>
              <a:gd name="connsiteY3649" fmla="*/ 721795 h 1996549"/>
              <a:gd name="connsiteX3650" fmla="*/ 1336331 w 1998270"/>
              <a:gd name="connsiteY3650" fmla="*/ 701157 h 1996549"/>
              <a:gd name="connsiteX3651" fmla="*/ 1357139 w 1998270"/>
              <a:gd name="connsiteY3651" fmla="*/ 680350 h 1996549"/>
              <a:gd name="connsiteX3652" fmla="*/ 1417857 w 1998270"/>
              <a:gd name="connsiteY3652" fmla="*/ 679839 h 1996549"/>
              <a:gd name="connsiteX3653" fmla="*/ 1439177 w 1998270"/>
              <a:gd name="connsiteY3653" fmla="*/ 701157 h 1996549"/>
              <a:gd name="connsiteX3654" fmla="*/ 1439177 w 1998270"/>
              <a:gd name="connsiteY3654" fmla="*/ 701329 h 1996549"/>
              <a:gd name="connsiteX3655" fmla="*/ 1417857 w 1998270"/>
              <a:gd name="connsiteY3655" fmla="*/ 722309 h 1996549"/>
              <a:gd name="connsiteX3656" fmla="*/ 1417687 w 1998270"/>
              <a:gd name="connsiteY3656" fmla="*/ 722309 h 1996549"/>
              <a:gd name="connsiteX3657" fmla="*/ 1396538 w 1998270"/>
              <a:gd name="connsiteY3657" fmla="*/ 701157 h 1996549"/>
              <a:gd name="connsiteX3658" fmla="*/ 1417857 w 1998270"/>
              <a:gd name="connsiteY3658" fmla="*/ 679839 h 1996549"/>
              <a:gd name="connsiteX3659" fmla="*/ 1479259 w 1998270"/>
              <a:gd name="connsiteY3659" fmla="*/ 679327 h 1996549"/>
              <a:gd name="connsiteX3660" fmla="*/ 1501091 w 1998270"/>
              <a:gd name="connsiteY3660" fmla="*/ 701157 h 1996549"/>
              <a:gd name="connsiteX3661" fmla="*/ 1501091 w 1998270"/>
              <a:gd name="connsiteY3661" fmla="*/ 701329 h 1996549"/>
              <a:gd name="connsiteX3662" fmla="*/ 1479259 w 1998270"/>
              <a:gd name="connsiteY3662" fmla="*/ 722819 h 1996549"/>
              <a:gd name="connsiteX3663" fmla="*/ 1457428 w 1998270"/>
              <a:gd name="connsiteY3663" fmla="*/ 701157 h 1996549"/>
              <a:gd name="connsiteX3664" fmla="*/ 1479259 w 1998270"/>
              <a:gd name="connsiteY3664" fmla="*/ 679327 h 1996549"/>
              <a:gd name="connsiteX3665" fmla="*/ 1540661 w 1998270"/>
              <a:gd name="connsiteY3665" fmla="*/ 678986 h 1996549"/>
              <a:gd name="connsiteX3666" fmla="*/ 1562833 w 1998270"/>
              <a:gd name="connsiteY3666" fmla="*/ 701157 h 1996549"/>
              <a:gd name="connsiteX3667" fmla="*/ 1540661 w 1998270"/>
              <a:gd name="connsiteY3667" fmla="*/ 723160 h 1996549"/>
              <a:gd name="connsiteX3668" fmla="*/ 1518488 w 1998270"/>
              <a:gd name="connsiteY3668" fmla="*/ 701157 h 1996549"/>
              <a:gd name="connsiteX3669" fmla="*/ 1540661 w 1998270"/>
              <a:gd name="connsiteY3669" fmla="*/ 678986 h 1996549"/>
              <a:gd name="connsiteX3670" fmla="*/ 1602061 w 1998270"/>
              <a:gd name="connsiteY3670" fmla="*/ 678644 h 1996549"/>
              <a:gd name="connsiteX3671" fmla="*/ 1602403 w 1998270"/>
              <a:gd name="connsiteY3671" fmla="*/ 678647 h 1996549"/>
              <a:gd name="connsiteX3672" fmla="*/ 1624575 w 1998270"/>
              <a:gd name="connsiteY3672" fmla="*/ 701498 h 1996549"/>
              <a:gd name="connsiteX3673" fmla="*/ 1602061 w 1998270"/>
              <a:gd name="connsiteY3673" fmla="*/ 723843 h 1996549"/>
              <a:gd name="connsiteX3674" fmla="*/ 1601191 w 1998270"/>
              <a:gd name="connsiteY3674" fmla="*/ 723852 h 1996549"/>
              <a:gd name="connsiteX3675" fmla="*/ 1578865 w 1998270"/>
              <a:gd name="connsiteY3675" fmla="*/ 701157 h 1996549"/>
              <a:gd name="connsiteX3676" fmla="*/ 1578883 w 1998270"/>
              <a:gd name="connsiteY3676" fmla="*/ 700465 h 1996549"/>
              <a:gd name="connsiteX3677" fmla="*/ 1602061 w 1998270"/>
              <a:gd name="connsiteY3677" fmla="*/ 678644 h 1996549"/>
              <a:gd name="connsiteX3678" fmla="*/ 1664144 w 1998270"/>
              <a:gd name="connsiteY3678" fmla="*/ 678302 h 1996549"/>
              <a:gd name="connsiteX3679" fmla="*/ 1686999 w 1998270"/>
              <a:gd name="connsiteY3679" fmla="*/ 701157 h 1996549"/>
              <a:gd name="connsiteX3680" fmla="*/ 1686999 w 1998270"/>
              <a:gd name="connsiteY3680" fmla="*/ 701329 h 1996549"/>
              <a:gd name="connsiteX3681" fmla="*/ 1664144 w 1998270"/>
              <a:gd name="connsiteY3681" fmla="*/ 723844 h 1996549"/>
              <a:gd name="connsiteX3682" fmla="*/ 1663804 w 1998270"/>
              <a:gd name="connsiteY3682" fmla="*/ 723844 h 1996549"/>
              <a:gd name="connsiteX3683" fmla="*/ 1641460 w 1998270"/>
              <a:gd name="connsiteY3683" fmla="*/ 701157 h 1996549"/>
              <a:gd name="connsiteX3684" fmla="*/ 1641460 w 1998270"/>
              <a:gd name="connsiteY3684" fmla="*/ 700987 h 1996549"/>
              <a:gd name="connsiteX3685" fmla="*/ 1664144 w 1998270"/>
              <a:gd name="connsiteY3685" fmla="*/ 678302 h 1996549"/>
              <a:gd name="connsiteX3686" fmla="*/ 1724864 w 1998270"/>
              <a:gd name="connsiteY3686" fmla="*/ 677962 h 1996549"/>
              <a:gd name="connsiteX3687" fmla="*/ 1748060 w 1998270"/>
              <a:gd name="connsiteY3687" fmla="*/ 700816 h 1996549"/>
              <a:gd name="connsiteX3688" fmla="*/ 1748060 w 1998270"/>
              <a:gd name="connsiteY3688" fmla="*/ 700987 h 1996549"/>
              <a:gd name="connsiteX3689" fmla="*/ 1724864 w 1998270"/>
              <a:gd name="connsiteY3689" fmla="*/ 723844 h 1996549"/>
              <a:gd name="connsiteX3690" fmla="*/ 1701839 w 1998270"/>
              <a:gd name="connsiteY3690" fmla="*/ 701157 h 1996549"/>
              <a:gd name="connsiteX3691" fmla="*/ 1701839 w 1998270"/>
              <a:gd name="connsiteY3691" fmla="*/ 700987 h 1996549"/>
              <a:gd name="connsiteX3692" fmla="*/ 1724864 w 1998270"/>
              <a:gd name="connsiteY3692" fmla="*/ 677962 h 1996549"/>
              <a:gd name="connsiteX3693" fmla="*/ 1909067 w 1998270"/>
              <a:gd name="connsiteY3693" fmla="*/ 677791 h 1996549"/>
              <a:gd name="connsiteX3694" fmla="*/ 1932434 w 1998270"/>
              <a:gd name="connsiteY3694" fmla="*/ 700646 h 1996549"/>
              <a:gd name="connsiteX3695" fmla="*/ 1932434 w 1998270"/>
              <a:gd name="connsiteY3695" fmla="*/ 700816 h 1996549"/>
              <a:gd name="connsiteX3696" fmla="*/ 1909067 w 1998270"/>
              <a:gd name="connsiteY3696" fmla="*/ 723843 h 1996549"/>
              <a:gd name="connsiteX3697" fmla="*/ 1885872 w 1998270"/>
              <a:gd name="connsiteY3697" fmla="*/ 701157 h 1996549"/>
              <a:gd name="connsiteX3698" fmla="*/ 1885872 w 1998270"/>
              <a:gd name="connsiteY3698" fmla="*/ 700987 h 1996549"/>
              <a:gd name="connsiteX3699" fmla="*/ 1909067 w 1998270"/>
              <a:gd name="connsiteY3699" fmla="*/ 677791 h 1996549"/>
              <a:gd name="connsiteX3700" fmla="*/ 1847667 w 1998270"/>
              <a:gd name="connsiteY3700" fmla="*/ 677791 h 1996549"/>
              <a:gd name="connsiteX3701" fmla="*/ 1871033 w 1998270"/>
              <a:gd name="connsiteY3701" fmla="*/ 700646 h 1996549"/>
              <a:gd name="connsiteX3702" fmla="*/ 1871033 w 1998270"/>
              <a:gd name="connsiteY3702" fmla="*/ 700816 h 1996549"/>
              <a:gd name="connsiteX3703" fmla="*/ 1847667 w 1998270"/>
              <a:gd name="connsiteY3703" fmla="*/ 723843 h 1996549"/>
              <a:gd name="connsiteX3704" fmla="*/ 1824471 w 1998270"/>
              <a:gd name="connsiteY3704" fmla="*/ 701157 h 1996549"/>
              <a:gd name="connsiteX3705" fmla="*/ 1824471 w 1998270"/>
              <a:gd name="connsiteY3705" fmla="*/ 700987 h 1996549"/>
              <a:gd name="connsiteX3706" fmla="*/ 1847667 w 1998270"/>
              <a:gd name="connsiteY3706" fmla="*/ 677791 h 1996549"/>
              <a:gd name="connsiteX3707" fmla="*/ 1786265 w 1998270"/>
              <a:gd name="connsiteY3707" fmla="*/ 677791 h 1996549"/>
              <a:gd name="connsiteX3708" fmla="*/ 1809631 w 1998270"/>
              <a:gd name="connsiteY3708" fmla="*/ 700646 h 1996549"/>
              <a:gd name="connsiteX3709" fmla="*/ 1809631 w 1998270"/>
              <a:gd name="connsiteY3709" fmla="*/ 700816 h 1996549"/>
              <a:gd name="connsiteX3710" fmla="*/ 1786265 w 1998270"/>
              <a:gd name="connsiteY3710" fmla="*/ 723843 h 1996549"/>
              <a:gd name="connsiteX3711" fmla="*/ 1763069 w 1998270"/>
              <a:gd name="connsiteY3711" fmla="*/ 701157 h 1996549"/>
              <a:gd name="connsiteX3712" fmla="*/ 1763069 w 1998270"/>
              <a:gd name="connsiteY3712" fmla="*/ 700987 h 1996549"/>
              <a:gd name="connsiteX3713" fmla="*/ 1786265 w 1998270"/>
              <a:gd name="connsiteY3713" fmla="*/ 677791 h 1996549"/>
              <a:gd name="connsiteX3714" fmla="*/ 5629 w 1998270"/>
              <a:gd name="connsiteY3714" fmla="*/ 635151 h 1996549"/>
              <a:gd name="connsiteX3715" fmla="*/ 10234 w 1998270"/>
              <a:gd name="connsiteY3715" fmla="*/ 639757 h 1996549"/>
              <a:gd name="connsiteX3716" fmla="*/ 5629 w 1998270"/>
              <a:gd name="connsiteY3716" fmla="*/ 644362 h 1996549"/>
              <a:gd name="connsiteX3717" fmla="*/ 1024 w 1998270"/>
              <a:gd name="connsiteY3717" fmla="*/ 639757 h 1996549"/>
              <a:gd name="connsiteX3718" fmla="*/ 5629 w 1998270"/>
              <a:gd name="connsiteY3718" fmla="*/ 635151 h 1996549"/>
              <a:gd name="connsiteX3719" fmla="*/ 67029 w 1998270"/>
              <a:gd name="connsiteY3719" fmla="*/ 633446 h 1996549"/>
              <a:gd name="connsiteX3720" fmla="*/ 67371 w 1998270"/>
              <a:gd name="connsiteY3720" fmla="*/ 633446 h 1996549"/>
              <a:gd name="connsiteX3721" fmla="*/ 73340 w 1998270"/>
              <a:gd name="connsiteY3721" fmla="*/ 639757 h 1996549"/>
              <a:gd name="connsiteX3722" fmla="*/ 67029 w 1998270"/>
              <a:gd name="connsiteY3722" fmla="*/ 646067 h 1996549"/>
              <a:gd name="connsiteX3723" fmla="*/ 60719 w 1998270"/>
              <a:gd name="connsiteY3723" fmla="*/ 639757 h 1996549"/>
              <a:gd name="connsiteX3724" fmla="*/ 67029 w 1998270"/>
              <a:gd name="connsiteY3724" fmla="*/ 633446 h 1996549"/>
              <a:gd name="connsiteX3725" fmla="*/ 129113 w 1998270"/>
              <a:gd name="connsiteY3725" fmla="*/ 632593 h 1996549"/>
              <a:gd name="connsiteX3726" fmla="*/ 136277 w 1998270"/>
              <a:gd name="connsiteY3726" fmla="*/ 639757 h 1996549"/>
              <a:gd name="connsiteX3727" fmla="*/ 129113 w 1998270"/>
              <a:gd name="connsiteY3727" fmla="*/ 646920 h 1996549"/>
              <a:gd name="connsiteX3728" fmla="*/ 121950 w 1998270"/>
              <a:gd name="connsiteY3728" fmla="*/ 639757 h 1996549"/>
              <a:gd name="connsiteX3729" fmla="*/ 129113 w 1998270"/>
              <a:gd name="connsiteY3729" fmla="*/ 632593 h 1996549"/>
              <a:gd name="connsiteX3730" fmla="*/ 189832 w 1998270"/>
              <a:gd name="connsiteY3730" fmla="*/ 631740 h 1996549"/>
              <a:gd name="connsiteX3731" fmla="*/ 197848 w 1998270"/>
              <a:gd name="connsiteY3731" fmla="*/ 639757 h 1996549"/>
              <a:gd name="connsiteX3732" fmla="*/ 189832 w 1998270"/>
              <a:gd name="connsiteY3732" fmla="*/ 647773 h 1996549"/>
              <a:gd name="connsiteX3733" fmla="*/ 181816 w 1998270"/>
              <a:gd name="connsiteY3733" fmla="*/ 639757 h 1996549"/>
              <a:gd name="connsiteX3734" fmla="*/ 189832 w 1998270"/>
              <a:gd name="connsiteY3734" fmla="*/ 631740 h 1996549"/>
              <a:gd name="connsiteX3735" fmla="*/ 251233 w 1998270"/>
              <a:gd name="connsiteY3735" fmla="*/ 631058 h 1996549"/>
              <a:gd name="connsiteX3736" fmla="*/ 259932 w 1998270"/>
              <a:gd name="connsiteY3736" fmla="*/ 639757 h 1996549"/>
              <a:gd name="connsiteX3737" fmla="*/ 251233 w 1998270"/>
              <a:gd name="connsiteY3737" fmla="*/ 648456 h 1996549"/>
              <a:gd name="connsiteX3738" fmla="*/ 242535 w 1998270"/>
              <a:gd name="connsiteY3738" fmla="*/ 639757 h 1996549"/>
              <a:gd name="connsiteX3739" fmla="*/ 251233 w 1998270"/>
              <a:gd name="connsiteY3739" fmla="*/ 631058 h 1996549"/>
              <a:gd name="connsiteX3740" fmla="*/ 312635 w 1998270"/>
              <a:gd name="connsiteY3740" fmla="*/ 630205 h 1996549"/>
              <a:gd name="connsiteX3741" fmla="*/ 322186 w 1998270"/>
              <a:gd name="connsiteY3741" fmla="*/ 639757 h 1996549"/>
              <a:gd name="connsiteX3742" fmla="*/ 312635 w 1998270"/>
              <a:gd name="connsiteY3742" fmla="*/ 649308 h 1996549"/>
              <a:gd name="connsiteX3743" fmla="*/ 303084 w 1998270"/>
              <a:gd name="connsiteY3743" fmla="*/ 639757 h 1996549"/>
              <a:gd name="connsiteX3744" fmla="*/ 312635 w 1998270"/>
              <a:gd name="connsiteY3744" fmla="*/ 630205 h 1996549"/>
              <a:gd name="connsiteX3745" fmla="*/ 374036 w 1998270"/>
              <a:gd name="connsiteY3745" fmla="*/ 629522 h 1996549"/>
              <a:gd name="connsiteX3746" fmla="*/ 384269 w 1998270"/>
              <a:gd name="connsiteY3746" fmla="*/ 639757 h 1996549"/>
              <a:gd name="connsiteX3747" fmla="*/ 374036 w 1998270"/>
              <a:gd name="connsiteY3747" fmla="*/ 649990 h 1996549"/>
              <a:gd name="connsiteX3748" fmla="*/ 363803 w 1998270"/>
              <a:gd name="connsiteY3748" fmla="*/ 639757 h 1996549"/>
              <a:gd name="connsiteX3749" fmla="*/ 374036 w 1998270"/>
              <a:gd name="connsiteY3749" fmla="*/ 629522 h 1996549"/>
              <a:gd name="connsiteX3750" fmla="*/ 436120 w 1998270"/>
              <a:gd name="connsiteY3750" fmla="*/ 628670 h 1996549"/>
              <a:gd name="connsiteX3751" fmla="*/ 447206 w 1998270"/>
              <a:gd name="connsiteY3751" fmla="*/ 639757 h 1996549"/>
              <a:gd name="connsiteX3752" fmla="*/ 436120 w 1998270"/>
              <a:gd name="connsiteY3752" fmla="*/ 650843 h 1996549"/>
              <a:gd name="connsiteX3753" fmla="*/ 425034 w 1998270"/>
              <a:gd name="connsiteY3753" fmla="*/ 639757 h 1996549"/>
              <a:gd name="connsiteX3754" fmla="*/ 436120 w 1998270"/>
              <a:gd name="connsiteY3754" fmla="*/ 628670 h 1996549"/>
              <a:gd name="connsiteX3755" fmla="*/ 496838 w 1998270"/>
              <a:gd name="connsiteY3755" fmla="*/ 627988 h 1996549"/>
              <a:gd name="connsiteX3756" fmla="*/ 508607 w 1998270"/>
              <a:gd name="connsiteY3756" fmla="*/ 639757 h 1996549"/>
              <a:gd name="connsiteX3757" fmla="*/ 496838 w 1998270"/>
              <a:gd name="connsiteY3757" fmla="*/ 651526 h 1996549"/>
              <a:gd name="connsiteX3758" fmla="*/ 485070 w 1998270"/>
              <a:gd name="connsiteY3758" fmla="*/ 639757 h 1996549"/>
              <a:gd name="connsiteX3759" fmla="*/ 496838 w 1998270"/>
              <a:gd name="connsiteY3759" fmla="*/ 627988 h 1996549"/>
              <a:gd name="connsiteX3760" fmla="*/ 558240 w 1998270"/>
              <a:gd name="connsiteY3760" fmla="*/ 627135 h 1996549"/>
              <a:gd name="connsiteX3761" fmla="*/ 570861 w 1998270"/>
              <a:gd name="connsiteY3761" fmla="*/ 639757 h 1996549"/>
              <a:gd name="connsiteX3762" fmla="*/ 558240 w 1998270"/>
              <a:gd name="connsiteY3762" fmla="*/ 652379 h 1996549"/>
              <a:gd name="connsiteX3763" fmla="*/ 545619 w 1998270"/>
              <a:gd name="connsiteY3763" fmla="*/ 639757 h 1996549"/>
              <a:gd name="connsiteX3764" fmla="*/ 558240 w 1998270"/>
              <a:gd name="connsiteY3764" fmla="*/ 627135 h 1996549"/>
              <a:gd name="connsiteX3765" fmla="*/ 619641 w 1998270"/>
              <a:gd name="connsiteY3765" fmla="*/ 626453 h 1996549"/>
              <a:gd name="connsiteX3766" fmla="*/ 632945 w 1998270"/>
              <a:gd name="connsiteY3766" fmla="*/ 639757 h 1996549"/>
              <a:gd name="connsiteX3767" fmla="*/ 619641 w 1998270"/>
              <a:gd name="connsiteY3767" fmla="*/ 653062 h 1996549"/>
              <a:gd name="connsiteX3768" fmla="*/ 606338 w 1998270"/>
              <a:gd name="connsiteY3768" fmla="*/ 639757 h 1996549"/>
              <a:gd name="connsiteX3769" fmla="*/ 619641 w 1998270"/>
              <a:gd name="connsiteY3769" fmla="*/ 626453 h 1996549"/>
              <a:gd name="connsiteX3770" fmla="*/ 681042 w 1998270"/>
              <a:gd name="connsiteY3770" fmla="*/ 625599 h 1996549"/>
              <a:gd name="connsiteX3771" fmla="*/ 695198 w 1998270"/>
              <a:gd name="connsiteY3771" fmla="*/ 639757 h 1996549"/>
              <a:gd name="connsiteX3772" fmla="*/ 681042 w 1998270"/>
              <a:gd name="connsiteY3772" fmla="*/ 653913 h 1996549"/>
              <a:gd name="connsiteX3773" fmla="*/ 666886 w 1998270"/>
              <a:gd name="connsiteY3773" fmla="*/ 639757 h 1996549"/>
              <a:gd name="connsiteX3774" fmla="*/ 681042 w 1998270"/>
              <a:gd name="connsiteY3774" fmla="*/ 625599 h 1996549"/>
              <a:gd name="connsiteX3775" fmla="*/ 743126 w 1998270"/>
              <a:gd name="connsiteY3775" fmla="*/ 624918 h 1996549"/>
              <a:gd name="connsiteX3776" fmla="*/ 757965 w 1998270"/>
              <a:gd name="connsiteY3776" fmla="*/ 639757 h 1996549"/>
              <a:gd name="connsiteX3777" fmla="*/ 743126 w 1998270"/>
              <a:gd name="connsiteY3777" fmla="*/ 654595 h 1996549"/>
              <a:gd name="connsiteX3778" fmla="*/ 728288 w 1998270"/>
              <a:gd name="connsiteY3778" fmla="*/ 639757 h 1996549"/>
              <a:gd name="connsiteX3779" fmla="*/ 743126 w 1998270"/>
              <a:gd name="connsiteY3779" fmla="*/ 624918 h 1996549"/>
              <a:gd name="connsiteX3780" fmla="*/ 803845 w 1998270"/>
              <a:gd name="connsiteY3780" fmla="*/ 624236 h 1996549"/>
              <a:gd name="connsiteX3781" fmla="*/ 819365 w 1998270"/>
              <a:gd name="connsiteY3781" fmla="*/ 639757 h 1996549"/>
              <a:gd name="connsiteX3782" fmla="*/ 819365 w 1998270"/>
              <a:gd name="connsiteY3782" fmla="*/ 639930 h 1996549"/>
              <a:gd name="connsiteX3783" fmla="*/ 803845 w 1998270"/>
              <a:gd name="connsiteY3783" fmla="*/ 655108 h 1996549"/>
              <a:gd name="connsiteX3784" fmla="*/ 803674 w 1998270"/>
              <a:gd name="connsiteY3784" fmla="*/ 655109 h 1996549"/>
              <a:gd name="connsiteX3785" fmla="*/ 788324 w 1998270"/>
              <a:gd name="connsiteY3785" fmla="*/ 639757 h 1996549"/>
              <a:gd name="connsiteX3786" fmla="*/ 803845 w 1998270"/>
              <a:gd name="connsiteY3786" fmla="*/ 624236 h 1996549"/>
              <a:gd name="connsiteX3787" fmla="*/ 865246 w 1998270"/>
              <a:gd name="connsiteY3787" fmla="*/ 623383 h 1996549"/>
              <a:gd name="connsiteX3788" fmla="*/ 882302 w 1998270"/>
              <a:gd name="connsiteY3788" fmla="*/ 640439 h 1996549"/>
              <a:gd name="connsiteX3789" fmla="*/ 865246 w 1998270"/>
              <a:gd name="connsiteY3789" fmla="*/ 657495 h 1996549"/>
              <a:gd name="connsiteX3790" fmla="*/ 848191 w 1998270"/>
              <a:gd name="connsiteY3790" fmla="*/ 640439 h 1996549"/>
              <a:gd name="connsiteX3791" fmla="*/ 865246 w 1998270"/>
              <a:gd name="connsiteY3791" fmla="*/ 623383 h 1996549"/>
              <a:gd name="connsiteX3792" fmla="*/ 926647 w 1998270"/>
              <a:gd name="connsiteY3792" fmla="*/ 622701 h 1996549"/>
              <a:gd name="connsiteX3793" fmla="*/ 943703 w 1998270"/>
              <a:gd name="connsiteY3793" fmla="*/ 639757 h 1996549"/>
              <a:gd name="connsiteX3794" fmla="*/ 926647 w 1998270"/>
              <a:gd name="connsiteY3794" fmla="*/ 656812 h 1996549"/>
              <a:gd name="connsiteX3795" fmla="*/ 909592 w 1998270"/>
              <a:gd name="connsiteY3795" fmla="*/ 639757 h 1996549"/>
              <a:gd name="connsiteX3796" fmla="*/ 926647 w 1998270"/>
              <a:gd name="connsiteY3796" fmla="*/ 622701 h 1996549"/>
              <a:gd name="connsiteX3797" fmla="*/ 988415 w 1998270"/>
              <a:gd name="connsiteY3797" fmla="*/ 621884 h 1996549"/>
              <a:gd name="connsiteX3798" fmla="*/ 1006153 w 1998270"/>
              <a:gd name="connsiteY3798" fmla="*/ 639622 h 1996549"/>
              <a:gd name="connsiteX3799" fmla="*/ 988415 w 1998270"/>
              <a:gd name="connsiteY3799" fmla="*/ 657359 h 1996549"/>
              <a:gd name="connsiteX3800" fmla="*/ 970677 w 1998270"/>
              <a:gd name="connsiteY3800" fmla="*/ 639622 h 1996549"/>
              <a:gd name="connsiteX3801" fmla="*/ 988415 w 1998270"/>
              <a:gd name="connsiteY3801" fmla="*/ 621884 h 1996549"/>
              <a:gd name="connsiteX3802" fmla="*/ 1110851 w 1998270"/>
              <a:gd name="connsiteY3802" fmla="*/ 621508 h 1996549"/>
              <a:gd name="connsiteX3803" fmla="*/ 1129954 w 1998270"/>
              <a:gd name="connsiteY3803" fmla="*/ 640610 h 1996549"/>
              <a:gd name="connsiteX3804" fmla="*/ 1110851 w 1998270"/>
              <a:gd name="connsiteY3804" fmla="*/ 659541 h 1996549"/>
              <a:gd name="connsiteX3805" fmla="*/ 1091749 w 1998270"/>
              <a:gd name="connsiteY3805" fmla="*/ 640610 h 1996549"/>
              <a:gd name="connsiteX3806" fmla="*/ 1110851 w 1998270"/>
              <a:gd name="connsiteY3806" fmla="*/ 621508 h 1996549"/>
              <a:gd name="connsiteX3807" fmla="*/ 1050132 w 1998270"/>
              <a:gd name="connsiteY3807" fmla="*/ 621508 h 1996549"/>
              <a:gd name="connsiteX3808" fmla="*/ 1067188 w 1998270"/>
              <a:gd name="connsiteY3808" fmla="*/ 639757 h 1996549"/>
              <a:gd name="connsiteX3809" fmla="*/ 1050132 w 1998270"/>
              <a:gd name="connsiteY3809" fmla="*/ 658007 h 1996549"/>
              <a:gd name="connsiteX3810" fmla="*/ 1031712 w 1998270"/>
              <a:gd name="connsiteY3810" fmla="*/ 639928 h 1996549"/>
              <a:gd name="connsiteX3811" fmla="*/ 1050132 w 1998270"/>
              <a:gd name="connsiteY3811" fmla="*/ 621508 h 1996549"/>
              <a:gd name="connsiteX3812" fmla="*/ 1172619 w 1998270"/>
              <a:gd name="connsiteY3812" fmla="*/ 620008 h 1996549"/>
              <a:gd name="connsiteX3813" fmla="*/ 1192234 w 1998270"/>
              <a:gd name="connsiteY3813" fmla="*/ 639622 h 1996549"/>
              <a:gd name="connsiteX3814" fmla="*/ 1172619 w 1998270"/>
              <a:gd name="connsiteY3814" fmla="*/ 659237 h 1996549"/>
              <a:gd name="connsiteX3815" fmla="*/ 1153005 w 1998270"/>
              <a:gd name="connsiteY3815" fmla="*/ 639622 h 1996549"/>
              <a:gd name="connsiteX3816" fmla="*/ 1172619 w 1998270"/>
              <a:gd name="connsiteY3816" fmla="*/ 620008 h 1996549"/>
              <a:gd name="connsiteX3817" fmla="*/ 1234524 w 1998270"/>
              <a:gd name="connsiteY3817" fmla="*/ 619444 h 1996549"/>
              <a:gd name="connsiteX3818" fmla="*/ 1254803 w 1998270"/>
              <a:gd name="connsiteY3818" fmla="*/ 639757 h 1996549"/>
              <a:gd name="connsiteX3819" fmla="*/ 1254769 w 1998270"/>
              <a:gd name="connsiteY3819" fmla="*/ 640806 h 1996549"/>
              <a:gd name="connsiteX3820" fmla="*/ 1233654 w 1998270"/>
              <a:gd name="connsiteY3820" fmla="*/ 659883 h 1996549"/>
              <a:gd name="connsiteX3821" fmla="*/ 1213358 w 1998270"/>
              <a:gd name="connsiteY3821" fmla="*/ 639757 h 1996549"/>
              <a:gd name="connsiteX3822" fmla="*/ 1233654 w 1998270"/>
              <a:gd name="connsiteY3822" fmla="*/ 619460 h 1996549"/>
              <a:gd name="connsiteX3823" fmla="*/ 1234524 w 1998270"/>
              <a:gd name="connsiteY3823" fmla="*/ 619444 h 1996549"/>
              <a:gd name="connsiteX3824" fmla="*/ 1971152 w 1998270"/>
              <a:gd name="connsiteY3824" fmla="*/ 618778 h 1996549"/>
              <a:gd name="connsiteX3825" fmla="*/ 1992130 w 1998270"/>
              <a:gd name="connsiteY3825" fmla="*/ 639757 h 1996549"/>
              <a:gd name="connsiteX3826" fmla="*/ 1971152 w 1998270"/>
              <a:gd name="connsiteY3826" fmla="*/ 660565 h 1996549"/>
              <a:gd name="connsiteX3827" fmla="*/ 1950173 w 1998270"/>
              <a:gd name="connsiteY3827" fmla="*/ 639757 h 1996549"/>
              <a:gd name="connsiteX3828" fmla="*/ 1971152 w 1998270"/>
              <a:gd name="connsiteY3828" fmla="*/ 618778 h 1996549"/>
              <a:gd name="connsiteX3829" fmla="*/ 1295055 w 1998270"/>
              <a:gd name="connsiteY3829" fmla="*/ 618778 h 1996549"/>
              <a:gd name="connsiteX3830" fmla="*/ 1316034 w 1998270"/>
              <a:gd name="connsiteY3830" fmla="*/ 639757 h 1996549"/>
              <a:gd name="connsiteX3831" fmla="*/ 1295055 w 1998270"/>
              <a:gd name="connsiteY3831" fmla="*/ 660565 h 1996549"/>
              <a:gd name="connsiteX3832" fmla="*/ 1274077 w 1998270"/>
              <a:gd name="connsiteY3832" fmla="*/ 639757 h 1996549"/>
              <a:gd name="connsiteX3833" fmla="*/ 1295055 w 1998270"/>
              <a:gd name="connsiteY3833" fmla="*/ 618778 h 1996549"/>
              <a:gd name="connsiteX3834" fmla="*/ 1357138 w 1998270"/>
              <a:gd name="connsiteY3834" fmla="*/ 618267 h 1996549"/>
              <a:gd name="connsiteX3835" fmla="*/ 1357479 w 1998270"/>
              <a:gd name="connsiteY3835" fmla="*/ 618267 h 1996549"/>
              <a:gd name="connsiteX3836" fmla="*/ 1378629 w 1998270"/>
              <a:gd name="connsiteY3836" fmla="*/ 639757 h 1996549"/>
              <a:gd name="connsiteX3837" fmla="*/ 1378629 w 1998270"/>
              <a:gd name="connsiteY3837" fmla="*/ 639928 h 1996549"/>
              <a:gd name="connsiteX3838" fmla="*/ 1357138 w 1998270"/>
              <a:gd name="connsiteY3838" fmla="*/ 661077 h 1996549"/>
              <a:gd name="connsiteX3839" fmla="*/ 1335819 w 1998270"/>
              <a:gd name="connsiteY3839" fmla="*/ 639757 h 1996549"/>
              <a:gd name="connsiteX3840" fmla="*/ 1335819 w 1998270"/>
              <a:gd name="connsiteY3840" fmla="*/ 639587 h 1996549"/>
              <a:gd name="connsiteX3841" fmla="*/ 1357138 w 1998270"/>
              <a:gd name="connsiteY3841" fmla="*/ 618267 h 1996549"/>
              <a:gd name="connsiteX3842" fmla="*/ 1417858 w 1998270"/>
              <a:gd name="connsiteY3842" fmla="*/ 617754 h 1996549"/>
              <a:gd name="connsiteX3843" fmla="*/ 1439860 w 1998270"/>
              <a:gd name="connsiteY3843" fmla="*/ 639757 h 1996549"/>
              <a:gd name="connsiteX3844" fmla="*/ 1439860 w 1998270"/>
              <a:gd name="connsiteY3844" fmla="*/ 639928 h 1996549"/>
              <a:gd name="connsiteX3845" fmla="*/ 1417858 w 1998270"/>
              <a:gd name="connsiteY3845" fmla="*/ 661588 h 1996549"/>
              <a:gd name="connsiteX3846" fmla="*/ 1417687 w 1998270"/>
              <a:gd name="connsiteY3846" fmla="*/ 661588 h 1996549"/>
              <a:gd name="connsiteX3847" fmla="*/ 1395856 w 1998270"/>
              <a:gd name="connsiteY3847" fmla="*/ 639757 h 1996549"/>
              <a:gd name="connsiteX3848" fmla="*/ 1417858 w 1998270"/>
              <a:gd name="connsiteY3848" fmla="*/ 617754 h 1996549"/>
              <a:gd name="connsiteX3849" fmla="*/ 1479259 w 1998270"/>
              <a:gd name="connsiteY3849" fmla="*/ 617243 h 1996549"/>
              <a:gd name="connsiteX3850" fmla="*/ 1501773 w 1998270"/>
              <a:gd name="connsiteY3850" fmla="*/ 639757 h 1996549"/>
              <a:gd name="connsiteX3851" fmla="*/ 1479259 w 1998270"/>
              <a:gd name="connsiteY3851" fmla="*/ 662100 h 1996549"/>
              <a:gd name="connsiteX3852" fmla="*/ 1456916 w 1998270"/>
              <a:gd name="connsiteY3852" fmla="*/ 639757 h 1996549"/>
              <a:gd name="connsiteX3853" fmla="*/ 1479259 w 1998270"/>
              <a:gd name="connsiteY3853" fmla="*/ 617243 h 1996549"/>
              <a:gd name="connsiteX3854" fmla="*/ 1540660 w 1998270"/>
              <a:gd name="connsiteY3854" fmla="*/ 616731 h 1996549"/>
              <a:gd name="connsiteX3855" fmla="*/ 1541001 w 1998270"/>
              <a:gd name="connsiteY3855" fmla="*/ 616731 h 1996549"/>
              <a:gd name="connsiteX3856" fmla="*/ 1563685 w 1998270"/>
              <a:gd name="connsiteY3856" fmla="*/ 639757 h 1996549"/>
              <a:gd name="connsiteX3857" fmla="*/ 1563685 w 1998270"/>
              <a:gd name="connsiteY3857" fmla="*/ 639928 h 1996549"/>
              <a:gd name="connsiteX3858" fmla="*/ 1540660 w 1998270"/>
              <a:gd name="connsiteY3858" fmla="*/ 662612 h 1996549"/>
              <a:gd name="connsiteX3859" fmla="*/ 1517806 w 1998270"/>
              <a:gd name="connsiteY3859" fmla="*/ 639757 h 1996549"/>
              <a:gd name="connsiteX3860" fmla="*/ 1517806 w 1998270"/>
              <a:gd name="connsiteY3860" fmla="*/ 639587 h 1996549"/>
              <a:gd name="connsiteX3861" fmla="*/ 1540660 w 1998270"/>
              <a:gd name="connsiteY3861" fmla="*/ 616731 h 1996549"/>
              <a:gd name="connsiteX3862" fmla="*/ 1602061 w 1998270"/>
              <a:gd name="connsiteY3862" fmla="*/ 616390 h 1996549"/>
              <a:gd name="connsiteX3863" fmla="*/ 1625428 w 1998270"/>
              <a:gd name="connsiteY3863" fmla="*/ 639757 h 1996549"/>
              <a:gd name="connsiteX3864" fmla="*/ 1625428 w 1998270"/>
              <a:gd name="connsiteY3864" fmla="*/ 639928 h 1996549"/>
              <a:gd name="connsiteX3865" fmla="*/ 1602061 w 1998270"/>
              <a:gd name="connsiteY3865" fmla="*/ 662954 h 1996549"/>
              <a:gd name="connsiteX3866" fmla="*/ 1578866 w 1998270"/>
              <a:gd name="connsiteY3866" fmla="*/ 639757 h 1996549"/>
              <a:gd name="connsiteX3867" fmla="*/ 1578866 w 1998270"/>
              <a:gd name="connsiteY3867" fmla="*/ 639586 h 1996549"/>
              <a:gd name="connsiteX3868" fmla="*/ 1602061 w 1998270"/>
              <a:gd name="connsiteY3868" fmla="*/ 616390 h 1996549"/>
              <a:gd name="connsiteX3869" fmla="*/ 1664145 w 1998270"/>
              <a:gd name="connsiteY3869" fmla="*/ 616049 h 1996549"/>
              <a:gd name="connsiteX3870" fmla="*/ 1687853 w 1998270"/>
              <a:gd name="connsiteY3870" fmla="*/ 639757 h 1996549"/>
              <a:gd name="connsiteX3871" fmla="*/ 1687853 w 1998270"/>
              <a:gd name="connsiteY3871" fmla="*/ 639928 h 1996549"/>
              <a:gd name="connsiteX3872" fmla="*/ 1664145 w 1998270"/>
              <a:gd name="connsiteY3872" fmla="*/ 663294 h 1996549"/>
              <a:gd name="connsiteX3873" fmla="*/ 1640608 w 1998270"/>
              <a:gd name="connsiteY3873" fmla="*/ 639757 h 1996549"/>
              <a:gd name="connsiteX3874" fmla="*/ 1640608 w 1998270"/>
              <a:gd name="connsiteY3874" fmla="*/ 639587 h 1996549"/>
              <a:gd name="connsiteX3875" fmla="*/ 1664145 w 1998270"/>
              <a:gd name="connsiteY3875" fmla="*/ 616049 h 1996549"/>
              <a:gd name="connsiteX3876" fmla="*/ 1724864 w 1998270"/>
              <a:gd name="connsiteY3876" fmla="*/ 615878 h 1996549"/>
              <a:gd name="connsiteX3877" fmla="*/ 1748742 w 1998270"/>
              <a:gd name="connsiteY3877" fmla="*/ 639757 h 1996549"/>
              <a:gd name="connsiteX3878" fmla="*/ 1724864 w 1998270"/>
              <a:gd name="connsiteY3878" fmla="*/ 663464 h 1996549"/>
              <a:gd name="connsiteX3879" fmla="*/ 1701157 w 1998270"/>
              <a:gd name="connsiteY3879" fmla="*/ 639757 h 1996549"/>
              <a:gd name="connsiteX3880" fmla="*/ 1701157 w 1998270"/>
              <a:gd name="connsiteY3880" fmla="*/ 639586 h 1996549"/>
              <a:gd name="connsiteX3881" fmla="*/ 1724864 w 1998270"/>
              <a:gd name="connsiteY3881" fmla="*/ 615878 h 1996549"/>
              <a:gd name="connsiteX3882" fmla="*/ 1786265 w 1998270"/>
              <a:gd name="connsiteY3882" fmla="*/ 615708 h 1996549"/>
              <a:gd name="connsiteX3883" fmla="*/ 1810314 w 1998270"/>
              <a:gd name="connsiteY3883" fmla="*/ 639757 h 1996549"/>
              <a:gd name="connsiteX3884" fmla="*/ 1786265 w 1998270"/>
              <a:gd name="connsiteY3884" fmla="*/ 663635 h 1996549"/>
              <a:gd name="connsiteX3885" fmla="*/ 1762387 w 1998270"/>
              <a:gd name="connsiteY3885" fmla="*/ 639757 h 1996549"/>
              <a:gd name="connsiteX3886" fmla="*/ 1786265 w 1998270"/>
              <a:gd name="connsiteY3886" fmla="*/ 615708 h 1996549"/>
              <a:gd name="connsiteX3887" fmla="*/ 1847666 w 1998270"/>
              <a:gd name="connsiteY3887" fmla="*/ 615538 h 1996549"/>
              <a:gd name="connsiteX3888" fmla="*/ 1848007 w 1998270"/>
              <a:gd name="connsiteY3888" fmla="*/ 615538 h 1996549"/>
              <a:gd name="connsiteX3889" fmla="*/ 1871886 w 1998270"/>
              <a:gd name="connsiteY3889" fmla="*/ 639757 h 1996549"/>
              <a:gd name="connsiteX3890" fmla="*/ 1871886 w 1998270"/>
              <a:gd name="connsiteY3890" fmla="*/ 639928 h 1996549"/>
              <a:gd name="connsiteX3891" fmla="*/ 1847666 w 1998270"/>
              <a:gd name="connsiteY3891" fmla="*/ 663806 h 1996549"/>
              <a:gd name="connsiteX3892" fmla="*/ 1823618 w 1998270"/>
              <a:gd name="connsiteY3892" fmla="*/ 639757 h 1996549"/>
              <a:gd name="connsiteX3893" fmla="*/ 1823618 w 1998270"/>
              <a:gd name="connsiteY3893" fmla="*/ 639586 h 1996549"/>
              <a:gd name="connsiteX3894" fmla="*/ 1847666 w 1998270"/>
              <a:gd name="connsiteY3894" fmla="*/ 615538 h 1996549"/>
              <a:gd name="connsiteX3895" fmla="*/ 1910278 w 1998270"/>
              <a:gd name="connsiteY3895" fmla="*/ 615517 h 1996549"/>
              <a:gd name="connsiteX3896" fmla="*/ 1934139 w 1998270"/>
              <a:gd name="connsiteY3896" fmla="*/ 639757 h 1996549"/>
              <a:gd name="connsiteX3897" fmla="*/ 1934139 w 1998270"/>
              <a:gd name="connsiteY3897" fmla="*/ 639928 h 1996549"/>
              <a:gd name="connsiteX3898" fmla="*/ 1909920 w 1998270"/>
              <a:gd name="connsiteY3898" fmla="*/ 663806 h 1996549"/>
              <a:gd name="connsiteX3899" fmla="*/ 1885871 w 1998270"/>
              <a:gd name="connsiteY3899" fmla="*/ 639757 h 1996549"/>
              <a:gd name="connsiteX3900" fmla="*/ 1909067 w 1998270"/>
              <a:gd name="connsiteY3900" fmla="*/ 615538 h 1996549"/>
              <a:gd name="connsiteX3901" fmla="*/ 1910278 w 1998270"/>
              <a:gd name="connsiteY3901" fmla="*/ 615517 h 1996549"/>
              <a:gd name="connsiteX3902" fmla="*/ 5628 w 1998270"/>
              <a:gd name="connsiteY3902" fmla="*/ 573581 h 1996549"/>
              <a:gd name="connsiteX3903" fmla="*/ 5969 w 1998270"/>
              <a:gd name="connsiteY3903" fmla="*/ 573581 h 1996549"/>
              <a:gd name="connsiteX3904" fmla="*/ 10404 w 1998270"/>
              <a:gd name="connsiteY3904" fmla="*/ 578356 h 1996549"/>
              <a:gd name="connsiteX3905" fmla="*/ 5628 w 1998270"/>
              <a:gd name="connsiteY3905" fmla="*/ 583132 h 1996549"/>
              <a:gd name="connsiteX3906" fmla="*/ 853 w 1998270"/>
              <a:gd name="connsiteY3906" fmla="*/ 578356 h 1996549"/>
              <a:gd name="connsiteX3907" fmla="*/ 5628 w 1998270"/>
              <a:gd name="connsiteY3907" fmla="*/ 573581 h 1996549"/>
              <a:gd name="connsiteX3908" fmla="*/ 67029 w 1998270"/>
              <a:gd name="connsiteY3908" fmla="*/ 571703 h 1996549"/>
              <a:gd name="connsiteX3909" fmla="*/ 67371 w 1998270"/>
              <a:gd name="connsiteY3909" fmla="*/ 571703 h 1996549"/>
              <a:gd name="connsiteX3910" fmla="*/ 73681 w 1998270"/>
              <a:gd name="connsiteY3910" fmla="*/ 578356 h 1996549"/>
              <a:gd name="connsiteX3911" fmla="*/ 67029 w 1998270"/>
              <a:gd name="connsiteY3911" fmla="*/ 585006 h 1996549"/>
              <a:gd name="connsiteX3912" fmla="*/ 60378 w 1998270"/>
              <a:gd name="connsiteY3912" fmla="*/ 578356 h 1996549"/>
              <a:gd name="connsiteX3913" fmla="*/ 67029 w 1998270"/>
              <a:gd name="connsiteY3913" fmla="*/ 571703 h 1996549"/>
              <a:gd name="connsiteX3914" fmla="*/ 189833 w 1998270"/>
              <a:gd name="connsiteY3914" fmla="*/ 570339 h 1996549"/>
              <a:gd name="connsiteX3915" fmla="*/ 190174 w 1998270"/>
              <a:gd name="connsiteY3915" fmla="*/ 570339 h 1996549"/>
              <a:gd name="connsiteX3916" fmla="*/ 198020 w 1998270"/>
              <a:gd name="connsiteY3916" fmla="*/ 578525 h 1996549"/>
              <a:gd name="connsiteX3917" fmla="*/ 189833 w 1998270"/>
              <a:gd name="connsiteY3917" fmla="*/ 586713 h 1996549"/>
              <a:gd name="connsiteX3918" fmla="*/ 181646 w 1998270"/>
              <a:gd name="connsiteY3918" fmla="*/ 578525 h 1996549"/>
              <a:gd name="connsiteX3919" fmla="*/ 189833 w 1998270"/>
              <a:gd name="connsiteY3919" fmla="*/ 570339 h 1996549"/>
              <a:gd name="connsiteX3920" fmla="*/ 129113 w 1998270"/>
              <a:gd name="connsiteY3920" fmla="*/ 570339 h 1996549"/>
              <a:gd name="connsiteX3921" fmla="*/ 129454 w 1998270"/>
              <a:gd name="connsiteY3921" fmla="*/ 570339 h 1996549"/>
              <a:gd name="connsiteX3922" fmla="*/ 136618 w 1998270"/>
              <a:gd name="connsiteY3922" fmla="*/ 577844 h 1996549"/>
              <a:gd name="connsiteX3923" fmla="*/ 129113 w 1998270"/>
              <a:gd name="connsiteY3923" fmla="*/ 585348 h 1996549"/>
              <a:gd name="connsiteX3924" fmla="*/ 121609 w 1998270"/>
              <a:gd name="connsiteY3924" fmla="*/ 577844 h 1996549"/>
              <a:gd name="connsiteX3925" fmla="*/ 129113 w 1998270"/>
              <a:gd name="connsiteY3925" fmla="*/ 570339 h 1996549"/>
              <a:gd name="connsiteX3926" fmla="*/ 251233 w 1998270"/>
              <a:gd name="connsiteY3926" fmla="*/ 569315 h 1996549"/>
              <a:gd name="connsiteX3927" fmla="*/ 251574 w 1998270"/>
              <a:gd name="connsiteY3927" fmla="*/ 569315 h 1996549"/>
              <a:gd name="connsiteX3928" fmla="*/ 260273 w 1998270"/>
              <a:gd name="connsiteY3928" fmla="*/ 578356 h 1996549"/>
              <a:gd name="connsiteX3929" fmla="*/ 251233 w 1998270"/>
              <a:gd name="connsiteY3929" fmla="*/ 587396 h 1996549"/>
              <a:gd name="connsiteX3930" fmla="*/ 242194 w 1998270"/>
              <a:gd name="connsiteY3930" fmla="*/ 578356 h 1996549"/>
              <a:gd name="connsiteX3931" fmla="*/ 251233 w 1998270"/>
              <a:gd name="connsiteY3931" fmla="*/ 569315 h 1996549"/>
              <a:gd name="connsiteX3932" fmla="*/ 312635 w 1998270"/>
              <a:gd name="connsiteY3932" fmla="*/ 568463 h 1996549"/>
              <a:gd name="connsiteX3933" fmla="*/ 322527 w 1998270"/>
              <a:gd name="connsiteY3933" fmla="*/ 578356 h 1996549"/>
              <a:gd name="connsiteX3934" fmla="*/ 312635 w 1998270"/>
              <a:gd name="connsiteY3934" fmla="*/ 588247 h 1996549"/>
              <a:gd name="connsiteX3935" fmla="*/ 302743 w 1998270"/>
              <a:gd name="connsiteY3935" fmla="*/ 578356 h 1996549"/>
              <a:gd name="connsiteX3936" fmla="*/ 312635 w 1998270"/>
              <a:gd name="connsiteY3936" fmla="*/ 568463 h 1996549"/>
              <a:gd name="connsiteX3937" fmla="*/ 374036 w 1998270"/>
              <a:gd name="connsiteY3937" fmla="*/ 567781 h 1996549"/>
              <a:gd name="connsiteX3938" fmla="*/ 384611 w 1998270"/>
              <a:gd name="connsiteY3938" fmla="*/ 578356 h 1996549"/>
              <a:gd name="connsiteX3939" fmla="*/ 374036 w 1998270"/>
              <a:gd name="connsiteY3939" fmla="*/ 588931 h 1996549"/>
              <a:gd name="connsiteX3940" fmla="*/ 363462 w 1998270"/>
              <a:gd name="connsiteY3940" fmla="*/ 578356 h 1996549"/>
              <a:gd name="connsiteX3941" fmla="*/ 374036 w 1998270"/>
              <a:gd name="connsiteY3941" fmla="*/ 567781 h 1996549"/>
              <a:gd name="connsiteX3942" fmla="*/ 436119 w 1998270"/>
              <a:gd name="connsiteY3942" fmla="*/ 566927 h 1996549"/>
              <a:gd name="connsiteX3943" fmla="*/ 447547 w 1998270"/>
              <a:gd name="connsiteY3943" fmla="*/ 578356 h 1996549"/>
              <a:gd name="connsiteX3944" fmla="*/ 436119 w 1998270"/>
              <a:gd name="connsiteY3944" fmla="*/ 589783 h 1996549"/>
              <a:gd name="connsiteX3945" fmla="*/ 424692 w 1998270"/>
              <a:gd name="connsiteY3945" fmla="*/ 578356 h 1996549"/>
              <a:gd name="connsiteX3946" fmla="*/ 436119 w 1998270"/>
              <a:gd name="connsiteY3946" fmla="*/ 566927 h 1996549"/>
              <a:gd name="connsiteX3947" fmla="*/ 496838 w 1998270"/>
              <a:gd name="connsiteY3947" fmla="*/ 566246 h 1996549"/>
              <a:gd name="connsiteX3948" fmla="*/ 508948 w 1998270"/>
              <a:gd name="connsiteY3948" fmla="*/ 578356 h 1996549"/>
              <a:gd name="connsiteX3949" fmla="*/ 496838 w 1998270"/>
              <a:gd name="connsiteY3949" fmla="*/ 590466 h 1996549"/>
              <a:gd name="connsiteX3950" fmla="*/ 484729 w 1998270"/>
              <a:gd name="connsiteY3950" fmla="*/ 578356 h 1996549"/>
              <a:gd name="connsiteX3951" fmla="*/ 496838 w 1998270"/>
              <a:gd name="connsiteY3951" fmla="*/ 566246 h 1996549"/>
              <a:gd name="connsiteX3952" fmla="*/ 558240 w 1998270"/>
              <a:gd name="connsiteY3952" fmla="*/ 565393 h 1996549"/>
              <a:gd name="connsiteX3953" fmla="*/ 571203 w 1998270"/>
              <a:gd name="connsiteY3953" fmla="*/ 578356 h 1996549"/>
              <a:gd name="connsiteX3954" fmla="*/ 558240 w 1998270"/>
              <a:gd name="connsiteY3954" fmla="*/ 591318 h 1996549"/>
              <a:gd name="connsiteX3955" fmla="*/ 545278 w 1998270"/>
              <a:gd name="connsiteY3955" fmla="*/ 578356 h 1996549"/>
              <a:gd name="connsiteX3956" fmla="*/ 558240 w 1998270"/>
              <a:gd name="connsiteY3956" fmla="*/ 565393 h 1996549"/>
              <a:gd name="connsiteX3957" fmla="*/ 619642 w 1998270"/>
              <a:gd name="connsiteY3957" fmla="*/ 564711 h 1996549"/>
              <a:gd name="connsiteX3958" fmla="*/ 633286 w 1998270"/>
              <a:gd name="connsiteY3958" fmla="*/ 578356 h 1996549"/>
              <a:gd name="connsiteX3959" fmla="*/ 619642 w 1998270"/>
              <a:gd name="connsiteY3959" fmla="*/ 592002 h 1996549"/>
              <a:gd name="connsiteX3960" fmla="*/ 605997 w 1998270"/>
              <a:gd name="connsiteY3960" fmla="*/ 578356 h 1996549"/>
              <a:gd name="connsiteX3961" fmla="*/ 619642 w 1998270"/>
              <a:gd name="connsiteY3961" fmla="*/ 564711 h 1996549"/>
              <a:gd name="connsiteX3962" fmla="*/ 681042 w 1998270"/>
              <a:gd name="connsiteY3962" fmla="*/ 563858 h 1996549"/>
              <a:gd name="connsiteX3963" fmla="*/ 695539 w 1998270"/>
              <a:gd name="connsiteY3963" fmla="*/ 578356 h 1996549"/>
              <a:gd name="connsiteX3964" fmla="*/ 681042 w 1998270"/>
              <a:gd name="connsiteY3964" fmla="*/ 592853 h 1996549"/>
              <a:gd name="connsiteX3965" fmla="*/ 666545 w 1998270"/>
              <a:gd name="connsiteY3965" fmla="*/ 578356 h 1996549"/>
              <a:gd name="connsiteX3966" fmla="*/ 681042 w 1998270"/>
              <a:gd name="connsiteY3966" fmla="*/ 563858 h 1996549"/>
              <a:gd name="connsiteX3967" fmla="*/ 743126 w 1998270"/>
              <a:gd name="connsiteY3967" fmla="*/ 563176 h 1996549"/>
              <a:gd name="connsiteX3968" fmla="*/ 758306 w 1998270"/>
              <a:gd name="connsiteY3968" fmla="*/ 578356 h 1996549"/>
              <a:gd name="connsiteX3969" fmla="*/ 758306 w 1998270"/>
              <a:gd name="connsiteY3969" fmla="*/ 578527 h 1996549"/>
              <a:gd name="connsiteX3970" fmla="*/ 743126 w 1998270"/>
              <a:gd name="connsiteY3970" fmla="*/ 593365 h 1996549"/>
              <a:gd name="connsiteX3971" fmla="*/ 742955 w 1998270"/>
              <a:gd name="connsiteY3971" fmla="*/ 593367 h 1996549"/>
              <a:gd name="connsiteX3972" fmla="*/ 727946 w 1998270"/>
              <a:gd name="connsiteY3972" fmla="*/ 578356 h 1996549"/>
              <a:gd name="connsiteX3973" fmla="*/ 743126 w 1998270"/>
              <a:gd name="connsiteY3973" fmla="*/ 563176 h 1996549"/>
              <a:gd name="connsiteX3974" fmla="*/ 803845 w 1998270"/>
              <a:gd name="connsiteY3974" fmla="*/ 562323 h 1996549"/>
              <a:gd name="connsiteX3975" fmla="*/ 819878 w 1998270"/>
              <a:gd name="connsiteY3975" fmla="*/ 578356 h 1996549"/>
              <a:gd name="connsiteX3976" fmla="*/ 803845 w 1998270"/>
              <a:gd name="connsiteY3976" fmla="*/ 594218 h 1996549"/>
              <a:gd name="connsiteX3977" fmla="*/ 787813 w 1998270"/>
              <a:gd name="connsiteY3977" fmla="*/ 578356 h 1996549"/>
              <a:gd name="connsiteX3978" fmla="*/ 803845 w 1998270"/>
              <a:gd name="connsiteY3978" fmla="*/ 562323 h 1996549"/>
              <a:gd name="connsiteX3979" fmla="*/ 865246 w 1998270"/>
              <a:gd name="connsiteY3979" fmla="*/ 561640 h 1996549"/>
              <a:gd name="connsiteX3980" fmla="*/ 882302 w 1998270"/>
              <a:gd name="connsiteY3980" fmla="*/ 578696 h 1996549"/>
              <a:gd name="connsiteX3981" fmla="*/ 865246 w 1998270"/>
              <a:gd name="connsiteY3981" fmla="*/ 595752 h 1996549"/>
              <a:gd name="connsiteX3982" fmla="*/ 848191 w 1998270"/>
              <a:gd name="connsiteY3982" fmla="*/ 578696 h 1996549"/>
              <a:gd name="connsiteX3983" fmla="*/ 865246 w 1998270"/>
              <a:gd name="connsiteY3983" fmla="*/ 561640 h 1996549"/>
              <a:gd name="connsiteX3984" fmla="*/ 926647 w 1998270"/>
              <a:gd name="connsiteY3984" fmla="*/ 560958 h 1996549"/>
              <a:gd name="connsiteX3985" fmla="*/ 943703 w 1998270"/>
              <a:gd name="connsiteY3985" fmla="*/ 578014 h 1996549"/>
              <a:gd name="connsiteX3986" fmla="*/ 926647 w 1998270"/>
              <a:gd name="connsiteY3986" fmla="*/ 595070 h 1996549"/>
              <a:gd name="connsiteX3987" fmla="*/ 909592 w 1998270"/>
              <a:gd name="connsiteY3987" fmla="*/ 578014 h 1996549"/>
              <a:gd name="connsiteX3988" fmla="*/ 926647 w 1998270"/>
              <a:gd name="connsiteY3988" fmla="*/ 560958 h 1996549"/>
              <a:gd name="connsiteX3989" fmla="*/ 988049 w 1998270"/>
              <a:gd name="connsiteY3989" fmla="*/ 560276 h 1996549"/>
              <a:gd name="connsiteX3990" fmla="*/ 988390 w 1998270"/>
              <a:gd name="connsiteY3990" fmla="*/ 560276 h 1996549"/>
              <a:gd name="connsiteX3991" fmla="*/ 1006129 w 1998270"/>
              <a:gd name="connsiteY3991" fmla="*/ 578356 h 1996549"/>
              <a:gd name="connsiteX3992" fmla="*/ 988049 w 1998270"/>
              <a:gd name="connsiteY3992" fmla="*/ 595412 h 1996549"/>
              <a:gd name="connsiteX3993" fmla="*/ 969970 w 1998270"/>
              <a:gd name="connsiteY3993" fmla="*/ 578356 h 1996549"/>
              <a:gd name="connsiteX3994" fmla="*/ 988049 w 1998270"/>
              <a:gd name="connsiteY3994" fmla="*/ 560276 h 1996549"/>
              <a:gd name="connsiteX3995" fmla="*/ 1050132 w 1998270"/>
              <a:gd name="connsiteY3995" fmla="*/ 559594 h 1996549"/>
              <a:gd name="connsiteX3996" fmla="*/ 1068894 w 1998270"/>
              <a:gd name="connsiteY3996" fmla="*/ 578356 h 1996549"/>
              <a:gd name="connsiteX3997" fmla="*/ 1068894 w 1998270"/>
              <a:gd name="connsiteY3997" fmla="*/ 578527 h 1996549"/>
              <a:gd name="connsiteX3998" fmla="*/ 1050132 w 1998270"/>
              <a:gd name="connsiteY3998" fmla="*/ 596948 h 1996549"/>
              <a:gd name="connsiteX3999" fmla="*/ 1031371 w 1998270"/>
              <a:gd name="connsiteY3999" fmla="*/ 578356 h 1996549"/>
              <a:gd name="connsiteX4000" fmla="*/ 1050132 w 1998270"/>
              <a:gd name="connsiteY4000" fmla="*/ 559594 h 1996549"/>
              <a:gd name="connsiteX4001" fmla="*/ 1110851 w 1998270"/>
              <a:gd name="connsiteY4001" fmla="*/ 558741 h 1996549"/>
              <a:gd name="connsiteX4002" fmla="*/ 1111192 w 1998270"/>
              <a:gd name="connsiteY4002" fmla="*/ 558741 h 1996549"/>
              <a:gd name="connsiteX4003" fmla="*/ 1130465 w 1998270"/>
              <a:gd name="connsiteY4003" fmla="*/ 578356 h 1996549"/>
              <a:gd name="connsiteX4004" fmla="*/ 1130465 w 1998270"/>
              <a:gd name="connsiteY4004" fmla="*/ 578525 h 1996549"/>
              <a:gd name="connsiteX4005" fmla="*/ 1110851 w 1998270"/>
              <a:gd name="connsiteY4005" fmla="*/ 597799 h 1996549"/>
              <a:gd name="connsiteX4006" fmla="*/ 1091237 w 1998270"/>
              <a:gd name="connsiteY4006" fmla="*/ 578356 h 1996549"/>
              <a:gd name="connsiteX4007" fmla="*/ 1110851 w 1998270"/>
              <a:gd name="connsiteY4007" fmla="*/ 558741 h 1996549"/>
              <a:gd name="connsiteX4008" fmla="*/ 1172252 w 1998270"/>
              <a:gd name="connsiteY4008" fmla="*/ 558228 h 1996549"/>
              <a:gd name="connsiteX4009" fmla="*/ 1192378 w 1998270"/>
              <a:gd name="connsiteY4009" fmla="*/ 578356 h 1996549"/>
              <a:gd name="connsiteX4010" fmla="*/ 1192378 w 1998270"/>
              <a:gd name="connsiteY4010" fmla="*/ 578525 h 1996549"/>
              <a:gd name="connsiteX4011" fmla="*/ 1172252 w 1998270"/>
              <a:gd name="connsiteY4011" fmla="*/ 598310 h 1996549"/>
              <a:gd name="connsiteX4012" fmla="*/ 1172082 w 1998270"/>
              <a:gd name="connsiteY4012" fmla="*/ 598310 h 1996549"/>
              <a:gd name="connsiteX4013" fmla="*/ 1152127 w 1998270"/>
              <a:gd name="connsiteY4013" fmla="*/ 578356 h 1996549"/>
              <a:gd name="connsiteX4014" fmla="*/ 1172252 w 1998270"/>
              <a:gd name="connsiteY4014" fmla="*/ 558228 h 1996549"/>
              <a:gd name="connsiteX4015" fmla="*/ 1233654 w 1998270"/>
              <a:gd name="connsiteY4015" fmla="*/ 557547 h 1996549"/>
              <a:gd name="connsiteX4016" fmla="*/ 1233995 w 1998270"/>
              <a:gd name="connsiteY4016" fmla="*/ 557547 h 1996549"/>
              <a:gd name="connsiteX4017" fmla="*/ 1254462 w 1998270"/>
              <a:gd name="connsiteY4017" fmla="*/ 578356 h 1996549"/>
              <a:gd name="connsiteX4018" fmla="*/ 1254462 w 1998270"/>
              <a:gd name="connsiteY4018" fmla="*/ 578525 h 1996549"/>
              <a:gd name="connsiteX4019" fmla="*/ 1233654 w 1998270"/>
              <a:gd name="connsiteY4019" fmla="*/ 598993 h 1996549"/>
              <a:gd name="connsiteX4020" fmla="*/ 1212846 w 1998270"/>
              <a:gd name="connsiteY4020" fmla="*/ 578356 h 1996549"/>
              <a:gd name="connsiteX4021" fmla="*/ 1233654 w 1998270"/>
              <a:gd name="connsiteY4021" fmla="*/ 557547 h 1996549"/>
              <a:gd name="connsiteX4022" fmla="*/ 1295054 w 1998270"/>
              <a:gd name="connsiteY4022" fmla="*/ 556864 h 1996549"/>
              <a:gd name="connsiteX4023" fmla="*/ 1295396 w 1998270"/>
              <a:gd name="connsiteY4023" fmla="*/ 556864 h 1996549"/>
              <a:gd name="connsiteX4024" fmla="*/ 1316545 w 1998270"/>
              <a:gd name="connsiteY4024" fmla="*/ 578356 h 1996549"/>
              <a:gd name="connsiteX4025" fmla="*/ 1316545 w 1998270"/>
              <a:gd name="connsiteY4025" fmla="*/ 578527 h 1996549"/>
              <a:gd name="connsiteX4026" fmla="*/ 1295054 w 1998270"/>
              <a:gd name="connsiteY4026" fmla="*/ 599676 h 1996549"/>
              <a:gd name="connsiteX4027" fmla="*/ 1273735 w 1998270"/>
              <a:gd name="connsiteY4027" fmla="*/ 578356 h 1996549"/>
              <a:gd name="connsiteX4028" fmla="*/ 1273735 w 1998270"/>
              <a:gd name="connsiteY4028" fmla="*/ 578185 h 1996549"/>
              <a:gd name="connsiteX4029" fmla="*/ 1295054 w 1998270"/>
              <a:gd name="connsiteY4029" fmla="*/ 556864 h 1996549"/>
              <a:gd name="connsiteX4030" fmla="*/ 1971151 w 1998270"/>
              <a:gd name="connsiteY4030" fmla="*/ 556694 h 1996549"/>
              <a:gd name="connsiteX4031" fmla="*/ 1992812 w 1998270"/>
              <a:gd name="connsiteY4031" fmla="*/ 578356 h 1996549"/>
              <a:gd name="connsiteX4032" fmla="*/ 1992812 w 1998270"/>
              <a:gd name="connsiteY4032" fmla="*/ 578525 h 1996549"/>
              <a:gd name="connsiteX4033" fmla="*/ 1971151 w 1998270"/>
              <a:gd name="connsiteY4033" fmla="*/ 599846 h 1996549"/>
              <a:gd name="connsiteX4034" fmla="*/ 1970981 w 1998270"/>
              <a:gd name="connsiteY4034" fmla="*/ 599846 h 1996549"/>
              <a:gd name="connsiteX4035" fmla="*/ 1949491 w 1998270"/>
              <a:gd name="connsiteY4035" fmla="*/ 578356 h 1996549"/>
              <a:gd name="connsiteX4036" fmla="*/ 1971151 w 1998270"/>
              <a:gd name="connsiteY4036" fmla="*/ 556694 h 1996549"/>
              <a:gd name="connsiteX4037" fmla="*/ 1357139 w 1998270"/>
              <a:gd name="connsiteY4037" fmla="*/ 556353 h 1996549"/>
              <a:gd name="connsiteX4038" fmla="*/ 1379141 w 1998270"/>
              <a:gd name="connsiteY4038" fmla="*/ 578356 h 1996549"/>
              <a:gd name="connsiteX4039" fmla="*/ 1379141 w 1998270"/>
              <a:gd name="connsiteY4039" fmla="*/ 578525 h 1996549"/>
              <a:gd name="connsiteX4040" fmla="*/ 1357139 w 1998270"/>
              <a:gd name="connsiteY4040" fmla="*/ 600186 h 1996549"/>
              <a:gd name="connsiteX4041" fmla="*/ 1356968 w 1998270"/>
              <a:gd name="connsiteY4041" fmla="*/ 600186 h 1996549"/>
              <a:gd name="connsiteX4042" fmla="*/ 1335137 w 1998270"/>
              <a:gd name="connsiteY4042" fmla="*/ 578356 h 1996549"/>
              <a:gd name="connsiteX4043" fmla="*/ 1357139 w 1998270"/>
              <a:gd name="connsiteY4043" fmla="*/ 556353 h 1996549"/>
              <a:gd name="connsiteX4044" fmla="*/ 1417858 w 1998270"/>
              <a:gd name="connsiteY4044" fmla="*/ 555671 h 1996549"/>
              <a:gd name="connsiteX4045" fmla="*/ 1418199 w 1998270"/>
              <a:gd name="connsiteY4045" fmla="*/ 555671 h 1996549"/>
              <a:gd name="connsiteX4046" fmla="*/ 1440542 w 1998270"/>
              <a:gd name="connsiteY4046" fmla="*/ 578356 h 1996549"/>
              <a:gd name="connsiteX4047" fmla="*/ 1440542 w 1998270"/>
              <a:gd name="connsiteY4047" fmla="*/ 578525 h 1996549"/>
              <a:gd name="connsiteX4048" fmla="*/ 1417858 w 1998270"/>
              <a:gd name="connsiteY4048" fmla="*/ 600870 h 1996549"/>
              <a:gd name="connsiteX4049" fmla="*/ 1395174 w 1998270"/>
              <a:gd name="connsiteY4049" fmla="*/ 578356 h 1996549"/>
              <a:gd name="connsiteX4050" fmla="*/ 1417858 w 1998270"/>
              <a:gd name="connsiteY4050" fmla="*/ 555671 h 1996549"/>
              <a:gd name="connsiteX4051" fmla="*/ 1479259 w 1998270"/>
              <a:gd name="connsiteY4051" fmla="*/ 555159 h 1996549"/>
              <a:gd name="connsiteX4052" fmla="*/ 1502455 w 1998270"/>
              <a:gd name="connsiteY4052" fmla="*/ 578356 h 1996549"/>
              <a:gd name="connsiteX4053" fmla="*/ 1502455 w 1998270"/>
              <a:gd name="connsiteY4053" fmla="*/ 578525 h 1996549"/>
              <a:gd name="connsiteX4054" fmla="*/ 1479259 w 1998270"/>
              <a:gd name="connsiteY4054" fmla="*/ 601380 h 1996549"/>
              <a:gd name="connsiteX4055" fmla="*/ 1478918 w 1998270"/>
              <a:gd name="connsiteY4055" fmla="*/ 601380 h 1996549"/>
              <a:gd name="connsiteX4056" fmla="*/ 1456233 w 1998270"/>
              <a:gd name="connsiteY4056" fmla="*/ 578356 h 1996549"/>
              <a:gd name="connsiteX4057" fmla="*/ 1456233 w 1998270"/>
              <a:gd name="connsiteY4057" fmla="*/ 578185 h 1996549"/>
              <a:gd name="connsiteX4058" fmla="*/ 1479259 w 1998270"/>
              <a:gd name="connsiteY4058" fmla="*/ 555159 h 1996549"/>
              <a:gd name="connsiteX4059" fmla="*/ 1540660 w 1998270"/>
              <a:gd name="connsiteY4059" fmla="*/ 554648 h 1996549"/>
              <a:gd name="connsiteX4060" fmla="*/ 1564367 w 1998270"/>
              <a:gd name="connsiteY4060" fmla="*/ 578356 h 1996549"/>
              <a:gd name="connsiteX4061" fmla="*/ 1564367 w 1998270"/>
              <a:gd name="connsiteY4061" fmla="*/ 578527 h 1996549"/>
              <a:gd name="connsiteX4062" fmla="*/ 1540660 w 1998270"/>
              <a:gd name="connsiteY4062" fmla="*/ 601893 h 1996549"/>
              <a:gd name="connsiteX4063" fmla="*/ 1517123 w 1998270"/>
              <a:gd name="connsiteY4063" fmla="*/ 578356 h 1996549"/>
              <a:gd name="connsiteX4064" fmla="*/ 1517123 w 1998270"/>
              <a:gd name="connsiteY4064" fmla="*/ 578186 h 1996549"/>
              <a:gd name="connsiteX4065" fmla="*/ 1540660 w 1998270"/>
              <a:gd name="connsiteY4065" fmla="*/ 554648 h 1996549"/>
              <a:gd name="connsiteX4066" fmla="*/ 1602061 w 1998270"/>
              <a:gd name="connsiteY4066" fmla="*/ 554305 h 1996549"/>
              <a:gd name="connsiteX4067" fmla="*/ 1626110 w 1998270"/>
              <a:gd name="connsiteY4067" fmla="*/ 578356 h 1996549"/>
              <a:gd name="connsiteX4068" fmla="*/ 1602061 w 1998270"/>
              <a:gd name="connsiteY4068" fmla="*/ 602234 h 1996549"/>
              <a:gd name="connsiteX4069" fmla="*/ 1578183 w 1998270"/>
              <a:gd name="connsiteY4069" fmla="*/ 578356 h 1996549"/>
              <a:gd name="connsiteX4070" fmla="*/ 1602061 w 1998270"/>
              <a:gd name="connsiteY4070" fmla="*/ 554305 h 1996549"/>
              <a:gd name="connsiteX4071" fmla="*/ 1909067 w 1998270"/>
              <a:gd name="connsiteY4071" fmla="*/ 553283 h 1996549"/>
              <a:gd name="connsiteX4072" fmla="*/ 1934139 w 1998270"/>
              <a:gd name="connsiteY4072" fmla="*/ 578356 h 1996549"/>
              <a:gd name="connsiteX4073" fmla="*/ 1934139 w 1998270"/>
              <a:gd name="connsiteY4073" fmla="*/ 578525 h 1996549"/>
              <a:gd name="connsiteX4074" fmla="*/ 1909067 w 1998270"/>
              <a:gd name="connsiteY4074" fmla="*/ 603258 h 1996549"/>
              <a:gd name="connsiteX4075" fmla="*/ 1884166 w 1998270"/>
              <a:gd name="connsiteY4075" fmla="*/ 578356 h 1996549"/>
              <a:gd name="connsiteX4076" fmla="*/ 1884166 w 1998270"/>
              <a:gd name="connsiteY4076" fmla="*/ 578185 h 1996549"/>
              <a:gd name="connsiteX4077" fmla="*/ 1909067 w 1998270"/>
              <a:gd name="connsiteY4077" fmla="*/ 553283 h 1996549"/>
              <a:gd name="connsiteX4078" fmla="*/ 1847667 w 1998270"/>
              <a:gd name="connsiteY4078" fmla="*/ 553283 h 1996549"/>
              <a:gd name="connsiteX4079" fmla="*/ 1872739 w 1998270"/>
              <a:gd name="connsiteY4079" fmla="*/ 578356 h 1996549"/>
              <a:gd name="connsiteX4080" fmla="*/ 1872739 w 1998270"/>
              <a:gd name="connsiteY4080" fmla="*/ 578525 h 1996549"/>
              <a:gd name="connsiteX4081" fmla="*/ 1847667 w 1998270"/>
              <a:gd name="connsiteY4081" fmla="*/ 603258 h 1996549"/>
              <a:gd name="connsiteX4082" fmla="*/ 1822765 w 1998270"/>
              <a:gd name="connsiteY4082" fmla="*/ 578356 h 1996549"/>
              <a:gd name="connsiteX4083" fmla="*/ 1822765 w 1998270"/>
              <a:gd name="connsiteY4083" fmla="*/ 578185 h 1996549"/>
              <a:gd name="connsiteX4084" fmla="*/ 1847667 w 1998270"/>
              <a:gd name="connsiteY4084" fmla="*/ 553283 h 1996549"/>
              <a:gd name="connsiteX4085" fmla="*/ 1786265 w 1998270"/>
              <a:gd name="connsiteY4085" fmla="*/ 553283 h 1996549"/>
              <a:gd name="connsiteX4086" fmla="*/ 1811166 w 1998270"/>
              <a:gd name="connsiteY4086" fmla="*/ 578185 h 1996549"/>
              <a:gd name="connsiteX4087" fmla="*/ 1811166 w 1998270"/>
              <a:gd name="connsiteY4087" fmla="*/ 578356 h 1996549"/>
              <a:gd name="connsiteX4088" fmla="*/ 1786265 w 1998270"/>
              <a:gd name="connsiteY4088" fmla="*/ 602916 h 1996549"/>
              <a:gd name="connsiteX4089" fmla="*/ 1761534 w 1998270"/>
              <a:gd name="connsiteY4089" fmla="*/ 578185 h 1996549"/>
              <a:gd name="connsiteX4090" fmla="*/ 1761534 w 1998270"/>
              <a:gd name="connsiteY4090" fmla="*/ 578014 h 1996549"/>
              <a:gd name="connsiteX4091" fmla="*/ 1786265 w 1998270"/>
              <a:gd name="connsiteY4091" fmla="*/ 553283 h 1996549"/>
              <a:gd name="connsiteX4092" fmla="*/ 1724864 w 1998270"/>
              <a:gd name="connsiteY4092" fmla="*/ 553283 h 1996549"/>
              <a:gd name="connsiteX4093" fmla="*/ 1749595 w 1998270"/>
              <a:gd name="connsiteY4093" fmla="*/ 578014 h 1996549"/>
              <a:gd name="connsiteX4094" fmla="*/ 1749595 w 1998270"/>
              <a:gd name="connsiteY4094" fmla="*/ 578185 h 1996549"/>
              <a:gd name="connsiteX4095" fmla="*/ 1724864 w 1998270"/>
              <a:gd name="connsiteY4095" fmla="*/ 602574 h 1996549"/>
              <a:gd name="connsiteX4096" fmla="*/ 1724523 w 1998270"/>
              <a:gd name="connsiteY4096" fmla="*/ 602574 h 1996549"/>
              <a:gd name="connsiteX4097" fmla="*/ 1700303 w 1998270"/>
              <a:gd name="connsiteY4097" fmla="*/ 578014 h 1996549"/>
              <a:gd name="connsiteX4098" fmla="*/ 1700303 w 1998270"/>
              <a:gd name="connsiteY4098" fmla="*/ 577844 h 1996549"/>
              <a:gd name="connsiteX4099" fmla="*/ 1724864 w 1998270"/>
              <a:gd name="connsiteY4099" fmla="*/ 553283 h 1996549"/>
              <a:gd name="connsiteX4100" fmla="*/ 1664145 w 1998270"/>
              <a:gd name="connsiteY4100" fmla="*/ 553283 h 1996549"/>
              <a:gd name="connsiteX4101" fmla="*/ 1664844 w 1998270"/>
              <a:gd name="connsiteY4101" fmla="*/ 553300 h 1996549"/>
              <a:gd name="connsiteX4102" fmla="*/ 1688535 w 1998270"/>
              <a:gd name="connsiteY4102" fmla="*/ 578356 h 1996549"/>
              <a:gd name="connsiteX4103" fmla="*/ 1664145 w 1998270"/>
              <a:gd name="connsiteY4103" fmla="*/ 602574 h 1996549"/>
              <a:gd name="connsiteX4104" fmla="*/ 1663446 w 1998270"/>
              <a:gd name="connsiteY4104" fmla="*/ 602565 h 1996549"/>
              <a:gd name="connsiteX4105" fmla="*/ 1639925 w 1998270"/>
              <a:gd name="connsiteY4105" fmla="*/ 577673 h 1996549"/>
              <a:gd name="connsiteX4106" fmla="*/ 1639925 w 1998270"/>
              <a:gd name="connsiteY4106" fmla="*/ 577503 h 1996549"/>
              <a:gd name="connsiteX4107" fmla="*/ 1664145 w 1998270"/>
              <a:gd name="connsiteY4107" fmla="*/ 553283 h 1996549"/>
              <a:gd name="connsiteX4108" fmla="*/ 5995 w 1998270"/>
              <a:gd name="connsiteY4108" fmla="*/ 511881 h 1996549"/>
              <a:gd name="connsiteX4109" fmla="*/ 10941 w 1998270"/>
              <a:gd name="connsiteY4109" fmla="*/ 516827 h 1996549"/>
              <a:gd name="connsiteX4110" fmla="*/ 5995 w 1998270"/>
              <a:gd name="connsiteY4110" fmla="*/ 521773 h 1996549"/>
              <a:gd name="connsiteX4111" fmla="*/ 1049 w 1998270"/>
              <a:gd name="connsiteY4111" fmla="*/ 516827 h 1996549"/>
              <a:gd name="connsiteX4112" fmla="*/ 5995 w 1998270"/>
              <a:gd name="connsiteY4112" fmla="*/ 511881 h 1996549"/>
              <a:gd name="connsiteX4113" fmla="*/ 67030 w 1998270"/>
              <a:gd name="connsiteY4113" fmla="*/ 510139 h 1996549"/>
              <a:gd name="connsiteX4114" fmla="*/ 73853 w 1998270"/>
              <a:gd name="connsiteY4114" fmla="*/ 516962 h 1996549"/>
              <a:gd name="connsiteX4115" fmla="*/ 67030 w 1998270"/>
              <a:gd name="connsiteY4115" fmla="*/ 523784 h 1996549"/>
              <a:gd name="connsiteX4116" fmla="*/ 60208 w 1998270"/>
              <a:gd name="connsiteY4116" fmla="*/ 516962 h 1996549"/>
              <a:gd name="connsiteX4117" fmla="*/ 67030 w 1998270"/>
              <a:gd name="connsiteY4117" fmla="*/ 510139 h 1996549"/>
              <a:gd name="connsiteX4118" fmla="*/ 129113 w 1998270"/>
              <a:gd name="connsiteY4118" fmla="*/ 509287 h 1996549"/>
              <a:gd name="connsiteX4119" fmla="*/ 136788 w 1998270"/>
              <a:gd name="connsiteY4119" fmla="*/ 516962 h 1996549"/>
              <a:gd name="connsiteX4120" fmla="*/ 129113 w 1998270"/>
              <a:gd name="connsiteY4120" fmla="*/ 524630 h 1996549"/>
              <a:gd name="connsiteX4121" fmla="*/ 121438 w 1998270"/>
              <a:gd name="connsiteY4121" fmla="*/ 516962 h 1996549"/>
              <a:gd name="connsiteX4122" fmla="*/ 129113 w 1998270"/>
              <a:gd name="connsiteY4122" fmla="*/ 509287 h 1996549"/>
              <a:gd name="connsiteX4123" fmla="*/ 189833 w 1998270"/>
              <a:gd name="connsiteY4123" fmla="*/ 508434 h 1996549"/>
              <a:gd name="connsiteX4124" fmla="*/ 198360 w 1998270"/>
              <a:gd name="connsiteY4124" fmla="*/ 516961 h 1996549"/>
              <a:gd name="connsiteX4125" fmla="*/ 189833 w 1998270"/>
              <a:gd name="connsiteY4125" fmla="*/ 525482 h 1996549"/>
              <a:gd name="connsiteX4126" fmla="*/ 181305 w 1998270"/>
              <a:gd name="connsiteY4126" fmla="*/ 516961 h 1996549"/>
              <a:gd name="connsiteX4127" fmla="*/ 189833 w 1998270"/>
              <a:gd name="connsiteY4127" fmla="*/ 508434 h 1996549"/>
              <a:gd name="connsiteX4128" fmla="*/ 251234 w 1998270"/>
              <a:gd name="connsiteY4128" fmla="*/ 507752 h 1996549"/>
              <a:gd name="connsiteX4129" fmla="*/ 260444 w 1998270"/>
              <a:gd name="connsiteY4129" fmla="*/ 516962 h 1996549"/>
              <a:gd name="connsiteX4130" fmla="*/ 251234 w 1998270"/>
              <a:gd name="connsiteY4130" fmla="*/ 526165 h 1996549"/>
              <a:gd name="connsiteX4131" fmla="*/ 242024 w 1998270"/>
              <a:gd name="connsiteY4131" fmla="*/ 516962 h 1996549"/>
              <a:gd name="connsiteX4132" fmla="*/ 251234 w 1998270"/>
              <a:gd name="connsiteY4132" fmla="*/ 507752 h 1996549"/>
              <a:gd name="connsiteX4133" fmla="*/ 312635 w 1998270"/>
              <a:gd name="connsiteY4133" fmla="*/ 506898 h 1996549"/>
              <a:gd name="connsiteX4134" fmla="*/ 312976 w 1998270"/>
              <a:gd name="connsiteY4134" fmla="*/ 506898 h 1996549"/>
              <a:gd name="connsiteX4135" fmla="*/ 322698 w 1998270"/>
              <a:gd name="connsiteY4135" fmla="*/ 516961 h 1996549"/>
              <a:gd name="connsiteX4136" fmla="*/ 312635 w 1998270"/>
              <a:gd name="connsiteY4136" fmla="*/ 527017 h 1996549"/>
              <a:gd name="connsiteX4137" fmla="*/ 302573 w 1998270"/>
              <a:gd name="connsiteY4137" fmla="*/ 516961 h 1996549"/>
              <a:gd name="connsiteX4138" fmla="*/ 312635 w 1998270"/>
              <a:gd name="connsiteY4138" fmla="*/ 506898 h 1996549"/>
              <a:gd name="connsiteX4139" fmla="*/ 374036 w 1998270"/>
              <a:gd name="connsiteY4139" fmla="*/ 506045 h 1996549"/>
              <a:gd name="connsiteX4140" fmla="*/ 374378 w 1998270"/>
              <a:gd name="connsiteY4140" fmla="*/ 506045 h 1996549"/>
              <a:gd name="connsiteX4141" fmla="*/ 384952 w 1998270"/>
              <a:gd name="connsiteY4141" fmla="*/ 516961 h 1996549"/>
              <a:gd name="connsiteX4142" fmla="*/ 374036 w 1998270"/>
              <a:gd name="connsiteY4142" fmla="*/ 527870 h 1996549"/>
              <a:gd name="connsiteX4143" fmla="*/ 363121 w 1998270"/>
              <a:gd name="connsiteY4143" fmla="*/ 516961 h 1996549"/>
              <a:gd name="connsiteX4144" fmla="*/ 374036 w 1998270"/>
              <a:gd name="connsiteY4144" fmla="*/ 506045 h 1996549"/>
              <a:gd name="connsiteX4145" fmla="*/ 436119 w 1998270"/>
              <a:gd name="connsiteY4145" fmla="*/ 505364 h 1996549"/>
              <a:gd name="connsiteX4146" fmla="*/ 436460 w 1998270"/>
              <a:gd name="connsiteY4146" fmla="*/ 505364 h 1996549"/>
              <a:gd name="connsiteX4147" fmla="*/ 447717 w 1998270"/>
              <a:gd name="connsiteY4147" fmla="*/ 516961 h 1996549"/>
              <a:gd name="connsiteX4148" fmla="*/ 436119 w 1998270"/>
              <a:gd name="connsiteY4148" fmla="*/ 528552 h 1996549"/>
              <a:gd name="connsiteX4149" fmla="*/ 424522 w 1998270"/>
              <a:gd name="connsiteY4149" fmla="*/ 516961 h 1996549"/>
              <a:gd name="connsiteX4150" fmla="*/ 436119 w 1998270"/>
              <a:gd name="connsiteY4150" fmla="*/ 505364 h 1996549"/>
              <a:gd name="connsiteX4151" fmla="*/ 496839 w 1998270"/>
              <a:gd name="connsiteY4151" fmla="*/ 504510 h 1996549"/>
              <a:gd name="connsiteX4152" fmla="*/ 497179 w 1998270"/>
              <a:gd name="connsiteY4152" fmla="*/ 504510 h 1996549"/>
              <a:gd name="connsiteX4153" fmla="*/ 509290 w 1998270"/>
              <a:gd name="connsiteY4153" fmla="*/ 516961 h 1996549"/>
              <a:gd name="connsiteX4154" fmla="*/ 496839 w 1998270"/>
              <a:gd name="connsiteY4154" fmla="*/ 529405 h 1996549"/>
              <a:gd name="connsiteX4155" fmla="*/ 484388 w 1998270"/>
              <a:gd name="connsiteY4155" fmla="*/ 516961 h 1996549"/>
              <a:gd name="connsiteX4156" fmla="*/ 496839 w 1998270"/>
              <a:gd name="connsiteY4156" fmla="*/ 504510 h 1996549"/>
              <a:gd name="connsiteX4157" fmla="*/ 558240 w 1998270"/>
              <a:gd name="connsiteY4157" fmla="*/ 503829 h 1996549"/>
              <a:gd name="connsiteX4158" fmla="*/ 558581 w 1998270"/>
              <a:gd name="connsiteY4158" fmla="*/ 503829 h 1996549"/>
              <a:gd name="connsiteX4159" fmla="*/ 571373 w 1998270"/>
              <a:gd name="connsiteY4159" fmla="*/ 516962 h 1996549"/>
              <a:gd name="connsiteX4160" fmla="*/ 558240 w 1998270"/>
              <a:gd name="connsiteY4160" fmla="*/ 530088 h 1996549"/>
              <a:gd name="connsiteX4161" fmla="*/ 545108 w 1998270"/>
              <a:gd name="connsiteY4161" fmla="*/ 516962 h 1996549"/>
              <a:gd name="connsiteX4162" fmla="*/ 558240 w 1998270"/>
              <a:gd name="connsiteY4162" fmla="*/ 503829 h 1996549"/>
              <a:gd name="connsiteX4163" fmla="*/ 619642 w 1998270"/>
              <a:gd name="connsiteY4163" fmla="*/ 502975 h 1996549"/>
              <a:gd name="connsiteX4164" fmla="*/ 633627 w 1998270"/>
              <a:gd name="connsiteY4164" fmla="*/ 516961 h 1996549"/>
              <a:gd name="connsiteX4165" fmla="*/ 619642 w 1998270"/>
              <a:gd name="connsiteY4165" fmla="*/ 530940 h 1996549"/>
              <a:gd name="connsiteX4166" fmla="*/ 605656 w 1998270"/>
              <a:gd name="connsiteY4166" fmla="*/ 516961 h 1996549"/>
              <a:gd name="connsiteX4167" fmla="*/ 619642 w 1998270"/>
              <a:gd name="connsiteY4167" fmla="*/ 502975 h 1996549"/>
              <a:gd name="connsiteX4168" fmla="*/ 743126 w 1998270"/>
              <a:gd name="connsiteY4168" fmla="*/ 502122 h 1996549"/>
              <a:gd name="connsiteX4169" fmla="*/ 758646 w 1998270"/>
              <a:gd name="connsiteY4169" fmla="*/ 517643 h 1996549"/>
              <a:gd name="connsiteX4170" fmla="*/ 758646 w 1998270"/>
              <a:gd name="connsiteY4170" fmla="*/ 517814 h 1996549"/>
              <a:gd name="connsiteX4171" fmla="*/ 743126 w 1998270"/>
              <a:gd name="connsiteY4171" fmla="*/ 532987 h 1996549"/>
              <a:gd name="connsiteX4172" fmla="*/ 742955 w 1998270"/>
              <a:gd name="connsiteY4172" fmla="*/ 532987 h 1996549"/>
              <a:gd name="connsiteX4173" fmla="*/ 727605 w 1998270"/>
              <a:gd name="connsiteY4173" fmla="*/ 517643 h 1996549"/>
              <a:gd name="connsiteX4174" fmla="*/ 743126 w 1998270"/>
              <a:gd name="connsiteY4174" fmla="*/ 502122 h 1996549"/>
              <a:gd name="connsiteX4175" fmla="*/ 681042 w 1998270"/>
              <a:gd name="connsiteY4175" fmla="*/ 502122 h 1996549"/>
              <a:gd name="connsiteX4176" fmla="*/ 695881 w 1998270"/>
              <a:gd name="connsiteY4176" fmla="*/ 516961 h 1996549"/>
              <a:gd name="connsiteX4177" fmla="*/ 681042 w 1998270"/>
              <a:gd name="connsiteY4177" fmla="*/ 531793 h 1996549"/>
              <a:gd name="connsiteX4178" fmla="*/ 666204 w 1998270"/>
              <a:gd name="connsiteY4178" fmla="*/ 516961 h 1996549"/>
              <a:gd name="connsiteX4179" fmla="*/ 681042 w 1998270"/>
              <a:gd name="connsiteY4179" fmla="*/ 502122 h 1996549"/>
              <a:gd name="connsiteX4180" fmla="*/ 803844 w 1998270"/>
              <a:gd name="connsiteY4180" fmla="*/ 500587 h 1996549"/>
              <a:gd name="connsiteX4181" fmla="*/ 820900 w 1998270"/>
              <a:gd name="connsiteY4181" fmla="*/ 517643 h 1996549"/>
              <a:gd name="connsiteX4182" fmla="*/ 803844 w 1998270"/>
              <a:gd name="connsiteY4182" fmla="*/ 533839 h 1996549"/>
              <a:gd name="connsiteX4183" fmla="*/ 786789 w 1998270"/>
              <a:gd name="connsiteY4183" fmla="*/ 517643 h 1996549"/>
              <a:gd name="connsiteX4184" fmla="*/ 803844 w 1998270"/>
              <a:gd name="connsiteY4184" fmla="*/ 500587 h 1996549"/>
              <a:gd name="connsiteX4185" fmla="*/ 865246 w 1998270"/>
              <a:gd name="connsiteY4185" fmla="*/ 499906 h 1996549"/>
              <a:gd name="connsiteX4186" fmla="*/ 882302 w 1998270"/>
              <a:gd name="connsiteY4186" fmla="*/ 516961 h 1996549"/>
              <a:gd name="connsiteX4187" fmla="*/ 865246 w 1998270"/>
              <a:gd name="connsiteY4187" fmla="*/ 534010 h 1996549"/>
              <a:gd name="connsiteX4188" fmla="*/ 848191 w 1998270"/>
              <a:gd name="connsiteY4188" fmla="*/ 516961 h 1996549"/>
              <a:gd name="connsiteX4189" fmla="*/ 865246 w 1998270"/>
              <a:gd name="connsiteY4189" fmla="*/ 499906 h 1996549"/>
              <a:gd name="connsiteX4190" fmla="*/ 927014 w 1998270"/>
              <a:gd name="connsiteY4190" fmla="*/ 499089 h 1996549"/>
              <a:gd name="connsiteX4191" fmla="*/ 944752 w 1998270"/>
              <a:gd name="connsiteY4191" fmla="*/ 516827 h 1996549"/>
              <a:gd name="connsiteX4192" fmla="*/ 927014 w 1998270"/>
              <a:gd name="connsiteY4192" fmla="*/ 534558 h 1996549"/>
              <a:gd name="connsiteX4193" fmla="*/ 909276 w 1998270"/>
              <a:gd name="connsiteY4193" fmla="*/ 516827 h 1996549"/>
              <a:gd name="connsiteX4194" fmla="*/ 927014 w 1998270"/>
              <a:gd name="connsiteY4194" fmla="*/ 499089 h 1996549"/>
              <a:gd name="connsiteX4195" fmla="*/ 988048 w 1998270"/>
              <a:gd name="connsiteY4195" fmla="*/ 498370 h 1996549"/>
              <a:gd name="connsiteX4196" fmla="*/ 1006640 w 1998270"/>
              <a:gd name="connsiteY4196" fmla="*/ 516961 h 1996549"/>
              <a:gd name="connsiteX4197" fmla="*/ 1006640 w 1998270"/>
              <a:gd name="connsiteY4197" fmla="*/ 517132 h 1996549"/>
              <a:gd name="connsiteX4198" fmla="*/ 988048 w 1998270"/>
              <a:gd name="connsiteY4198" fmla="*/ 535374 h 1996549"/>
              <a:gd name="connsiteX4199" fmla="*/ 987878 w 1998270"/>
              <a:gd name="connsiteY4199" fmla="*/ 535374 h 1996549"/>
              <a:gd name="connsiteX4200" fmla="*/ 969458 w 1998270"/>
              <a:gd name="connsiteY4200" fmla="*/ 516961 h 1996549"/>
              <a:gd name="connsiteX4201" fmla="*/ 988048 w 1998270"/>
              <a:gd name="connsiteY4201" fmla="*/ 498370 h 1996549"/>
              <a:gd name="connsiteX4202" fmla="*/ 1050132 w 1998270"/>
              <a:gd name="connsiteY4202" fmla="*/ 497688 h 1996549"/>
              <a:gd name="connsiteX4203" fmla="*/ 1050643 w 1998270"/>
              <a:gd name="connsiteY4203" fmla="*/ 497688 h 1996549"/>
              <a:gd name="connsiteX4204" fmla="*/ 1069405 w 1998270"/>
              <a:gd name="connsiteY4204" fmla="*/ 517132 h 1996549"/>
              <a:gd name="connsiteX4205" fmla="*/ 1069405 w 1998270"/>
              <a:gd name="connsiteY4205" fmla="*/ 517303 h 1996549"/>
              <a:gd name="connsiteX4206" fmla="*/ 1050132 w 1998270"/>
              <a:gd name="connsiteY4206" fmla="*/ 536228 h 1996549"/>
              <a:gd name="connsiteX4207" fmla="*/ 1030859 w 1998270"/>
              <a:gd name="connsiteY4207" fmla="*/ 516962 h 1996549"/>
              <a:gd name="connsiteX4208" fmla="*/ 1050132 w 1998270"/>
              <a:gd name="connsiteY4208" fmla="*/ 497688 h 1996549"/>
              <a:gd name="connsiteX4209" fmla="*/ 1110851 w 1998270"/>
              <a:gd name="connsiteY4209" fmla="*/ 497007 h 1996549"/>
              <a:gd name="connsiteX4210" fmla="*/ 1130807 w 1998270"/>
              <a:gd name="connsiteY4210" fmla="*/ 516962 h 1996549"/>
              <a:gd name="connsiteX4211" fmla="*/ 1130807 w 1998270"/>
              <a:gd name="connsiteY4211" fmla="*/ 517132 h 1996549"/>
              <a:gd name="connsiteX4212" fmla="*/ 1110851 w 1998270"/>
              <a:gd name="connsiteY4212" fmla="*/ 536740 h 1996549"/>
              <a:gd name="connsiteX4213" fmla="*/ 1091067 w 1998270"/>
              <a:gd name="connsiteY4213" fmla="*/ 516962 h 1996549"/>
              <a:gd name="connsiteX4214" fmla="*/ 1091067 w 1998270"/>
              <a:gd name="connsiteY4214" fmla="*/ 516791 h 1996549"/>
              <a:gd name="connsiteX4215" fmla="*/ 1110851 w 1998270"/>
              <a:gd name="connsiteY4215" fmla="*/ 497007 h 1996549"/>
              <a:gd name="connsiteX4216" fmla="*/ 1172619 w 1998270"/>
              <a:gd name="connsiteY4216" fmla="*/ 496190 h 1996549"/>
              <a:gd name="connsiteX4217" fmla="*/ 1193256 w 1998270"/>
              <a:gd name="connsiteY4217" fmla="*/ 516827 h 1996549"/>
              <a:gd name="connsiteX4218" fmla="*/ 1172619 w 1998270"/>
              <a:gd name="connsiteY4218" fmla="*/ 537457 h 1996549"/>
              <a:gd name="connsiteX4219" fmla="*/ 1151981 w 1998270"/>
              <a:gd name="connsiteY4219" fmla="*/ 516827 h 1996549"/>
              <a:gd name="connsiteX4220" fmla="*/ 1172619 w 1998270"/>
              <a:gd name="connsiteY4220" fmla="*/ 496190 h 1996549"/>
              <a:gd name="connsiteX4221" fmla="*/ 1233654 w 1998270"/>
              <a:gd name="connsiteY4221" fmla="*/ 495642 h 1996549"/>
              <a:gd name="connsiteX4222" fmla="*/ 1254974 w 1998270"/>
              <a:gd name="connsiteY4222" fmla="*/ 516961 h 1996549"/>
              <a:gd name="connsiteX4223" fmla="*/ 1254974 w 1998270"/>
              <a:gd name="connsiteY4223" fmla="*/ 517132 h 1996549"/>
              <a:gd name="connsiteX4224" fmla="*/ 1233654 w 1998270"/>
              <a:gd name="connsiteY4224" fmla="*/ 538104 h 1996549"/>
              <a:gd name="connsiteX4225" fmla="*/ 1233313 w 1998270"/>
              <a:gd name="connsiteY4225" fmla="*/ 538104 h 1996549"/>
              <a:gd name="connsiteX4226" fmla="*/ 1212504 w 1998270"/>
              <a:gd name="connsiteY4226" fmla="*/ 516961 h 1996549"/>
              <a:gd name="connsiteX4227" fmla="*/ 1212504 w 1998270"/>
              <a:gd name="connsiteY4227" fmla="*/ 516791 h 1996549"/>
              <a:gd name="connsiteX4228" fmla="*/ 1233654 w 1998270"/>
              <a:gd name="connsiteY4228" fmla="*/ 495642 h 1996549"/>
              <a:gd name="connsiteX4229" fmla="*/ 1295054 w 1998270"/>
              <a:gd name="connsiteY4229" fmla="*/ 494960 h 1996549"/>
              <a:gd name="connsiteX4230" fmla="*/ 1317057 w 1998270"/>
              <a:gd name="connsiteY4230" fmla="*/ 516962 h 1996549"/>
              <a:gd name="connsiteX4231" fmla="*/ 1317057 w 1998270"/>
              <a:gd name="connsiteY4231" fmla="*/ 517132 h 1996549"/>
              <a:gd name="connsiteX4232" fmla="*/ 1295054 w 1998270"/>
              <a:gd name="connsiteY4232" fmla="*/ 538786 h 1996549"/>
              <a:gd name="connsiteX4233" fmla="*/ 1294884 w 1998270"/>
              <a:gd name="connsiteY4233" fmla="*/ 538786 h 1996549"/>
              <a:gd name="connsiteX4234" fmla="*/ 1273053 w 1998270"/>
              <a:gd name="connsiteY4234" fmla="*/ 516962 h 1996549"/>
              <a:gd name="connsiteX4235" fmla="*/ 1295054 w 1998270"/>
              <a:gd name="connsiteY4235" fmla="*/ 494960 h 1996549"/>
              <a:gd name="connsiteX4236" fmla="*/ 1971151 w 1998270"/>
              <a:gd name="connsiteY4236" fmla="*/ 494619 h 1996549"/>
              <a:gd name="connsiteX4237" fmla="*/ 1971492 w 1998270"/>
              <a:gd name="connsiteY4237" fmla="*/ 494619 h 1996549"/>
              <a:gd name="connsiteX4238" fmla="*/ 1993494 w 1998270"/>
              <a:gd name="connsiteY4238" fmla="*/ 516962 h 1996549"/>
              <a:gd name="connsiteX4239" fmla="*/ 1993494 w 1998270"/>
              <a:gd name="connsiteY4239" fmla="*/ 517132 h 1996549"/>
              <a:gd name="connsiteX4240" fmla="*/ 1971151 w 1998270"/>
              <a:gd name="connsiteY4240" fmla="*/ 539127 h 1996549"/>
              <a:gd name="connsiteX4241" fmla="*/ 1948808 w 1998270"/>
              <a:gd name="connsiteY4241" fmla="*/ 516962 h 1996549"/>
              <a:gd name="connsiteX4242" fmla="*/ 1971151 w 1998270"/>
              <a:gd name="connsiteY4242" fmla="*/ 494619 h 1996549"/>
              <a:gd name="connsiteX4243" fmla="*/ 1356822 w 1998270"/>
              <a:gd name="connsiteY4243" fmla="*/ 494143 h 1996549"/>
              <a:gd name="connsiteX4244" fmla="*/ 1379507 w 1998270"/>
              <a:gd name="connsiteY4244" fmla="*/ 516827 h 1996549"/>
              <a:gd name="connsiteX4245" fmla="*/ 1356822 w 1998270"/>
              <a:gd name="connsiteY4245" fmla="*/ 539505 h 1996549"/>
              <a:gd name="connsiteX4246" fmla="*/ 1334138 w 1998270"/>
              <a:gd name="connsiteY4246" fmla="*/ 516827 h 1996549"/>
              <a:gd name="connsiteX4247" fmla="*/ 1356822 w 1998270"/>
              <a:gd name="connsiteY4247" fmla="*/ 494143 h 1996549"/>
              <a:gd name="connsiteX4248" fmla="*/ 1417858 w 1998270"/>
              <a:gd name="connsiteY4248" fmla="*/ 493766 h 1996549"/>
              <a:gd name="connsiteX4249" fmla="*/ 1441054 w 1998270"/>
              <a:gd name="connsiteY4249" fmla="*/ 516961 h 1996549"/>
              <a:gd name="connsiteX4250" fmla="*/ 1441054 w 1998270"/>
              <a:gd name="connsiteY4250" fmla="*/ 517132 h 1996549"/>
              <a:gd name="connsiteX4251" fmla="*/ 1417858 w 1998270"/>
              <a:gd name="connsiteY4251" fmla="*/ 539980 h 1996549"/>
              <a:gd name="connsiteX4252" fmla="*/ 1417517 w 1998270"/>
              <a:gd name="connsiteY4252" fmla="*/ 539980 h 1996549"/>
              <a:gd name="connsiteX4253" fmla="*/ 1394832 w 1998270"/>
              <a:gd name="connsiteY4253" fmla="*/ 516961 h 1996549"/>
              <a:gd name="connsiteX4254" fmla="*/ 1394832 w 1998270"/>
              <a:gd name="connsiteY4254" fmla="*/ 516791 h 1996549"/>
              <a:gd name="connsiteX4255" fmla="*/ 1417858 w 1998270"/>
              <a:gd name="connsiteY4255" fmla="*/ 493766 h 1996549"/>
              <a:gd name="connsiteX4256" fmla="*/ 1479259 w 1998270"/>
              <a:gd name="connsiteY4256" fmla="*/ 493083 h 1996549"/>
              <a:gd name="connsiteX4257" fmla="*/ 1503137 w 1998270"/>
              <a:gd name="connsiteY4257" fmla="*/ 516962 h 1996549"/>
              <a:gd name="connsiteX4258" fmla="*/ 1479259 w 1998270"/>
              <a:gd name="connsiteY4258" fmla="*/ 540662 h 1996549"/>
              <a:gd name="connsiteX4259" fmla="*/ 1455551 w 1998270"/>
              <a:gd name="connsiteY4259" fmla="*/ 516962 h 1996549"/>
              <a:gd name="connsiteX4260" fmla="*/ 1455551 w 1998270"/>
              <a:gd name="connsiteY4260" fmla="*/ 516791 h 1996549"/>
              <a:gd name="connsiteX4261" fmla="*/ 1479259 w 1998270"/>
              <a:gd name="connsiteY4261" fmla="*/ 493083 h 1996549"/>
              <a:gd name="connsiteX4262" fmla="*/ 1540660 w 1998270"/>
              <a:gd name="connsiteY4262" fmla="*/ 492572 h 1996549"/>
              <a:gd name="connsiteX4263" fmla="*/ 1565050 w 1998270"/>
              <a:gd name="connsiteY4263" fmla="*/ 516961 h 1996549"/>
              <a:gd name="connsiteX4264" fmla="*/ 1540660 w 1998270"/>
              <a:gd name="connsiteY4264" fmla="*/ 541173 h 1996549"/>
              <a:gd name="connsiteX4265" fmla="*/ 1516441 w 1998270"/>
              <a:gd name="connsiteY4265" fmla="*/ 516961 h 1996549"/>
              <a:gd name="connsiteX4266" fmla="*/ 1516441 w 1998270"/>
              <a:gd name="connsiteY4266" fmla="*/ 516791 h 1996549"/>
              <a:gd name="connsiteX4267" fmla="*/ 1540660 w 1998270"/>
              <a:gd name="connsiteY4267" fmla="*/ 492572 h 1996549"/>
              <a:gd name="connsiteX4268" fmla="*/ 1602061 w 1998270"/>
              <a:gd name="connsiteY4268" fmla="*/ 492231 h 1996549"/>
              <a:gd name="connsiteX4269" fmla="*/ 1626793 w 1998270"/>
              <a:gd name="connsiteY4269" fmla="*/ 516962 h 1996549"/>
              <a:gd name="connsiteX4270" fmla="*/ 1626793 w 1998270"/>
              <a:gd name="connsiteY4270" fmla="*/ 517132 h 1996549"/>
              <a:gd name="connsiteX4271" fmla="*/ 1602061 w 1998270"/>
              <a:gd name="connsiteY4271" fmla="*/ 541515 h 1996549"/>
              <a:gd name="connsiteX4272" fmla="*/ 1601720 w 1998270"/>
              <a:gd name="connsiteY4272" fmla="*/ 541515 h 1996549"/>
              <a:gd name="connsiteX4273" fmla="*/ 1577501 w 1998270"/>
              <a:gd name="connsiteY4273" fmla="*/ 516962 h 1996549"/>
              <a:gd name="connsiteX4274" fmla="*/ 1577501 w 1998270"/>
              <a:gd name="connsiteY4274" fmla="*/ 516791 h 1996549"/>
              <a:gd name="connsiteX4275" fmla="*/ 1602061 w 1998270"/>
              <a:gd name="connsiteY4275" fmla="*/ 492231 h 1996549"/>
              <a:gd name="connsiteX4276" fmla="*/ 1664145 w 1998270"/>
              <a:gd name="connsiteY4276" fmla="*/ 491718 h 1996549"/>
              <a:gd name="connsiteX4277" fmla="*/ 1689388 w 1998270"/>
              <a:gd name="connsiteY4277" fmla="*/ 516961 h 1996549"/>
              <a:gd name="connsiteX4278" fmla="*/ 1689388 w 1998270"/>
              <a:gd name="connsiteY4278" fmla="*/ 517132 h 1996549"/>
              <a:gd name="connsiteX4279" fmla="*/ 1664145 w 1998270"/>
              <a:gd name="connsiteY4279" fmla="*/ 542026 h 1996549"/>
              <a:gd name="connsiteX4280" fmla="*/ 1639073 w 1998270"/>
              <a:gd name="connsiteY4280" fmla="*/ 516961 h 1996549"/>
              <a:gd name="connsiteX4281" fmla="*/ 1639073 w 1998270"/>
              <a:gd name="connsiteY4281" fmla="*/ 516791 h 1996549"/>
              <a:gd name="connsiteX4282" fmla="*/ 1664145 w 1998270"/>
              <a:gd name="connsiteY4282" fmla="*/ 491718 h 1996549"/>
              <a:gd name="connsiteX4283" fmla="*/ 1724863 w 1998270"/>
              <a:gd name="connsiteY4283" fmla="*/ 491549 h 1996549"/>
              <a:gd name="connsiteX4284" fmla="*/ 1750277 w 1998270"/>
              <a:gd name="connsiteY4284" fmla="*/ 516962 h 1996549"/>
              <a:gd name="connsiteX4285" fmla="*/ 1724863 w 1998270"/>
              <a:gd name="connsiteY4285" fmla="*/ 542197 h 1996549"/>
              <a:gd name="connsiteX4286" fmla="*/ 1699621 w 1998270"/>
              <a:gd name="connsiteY4286" fmla="*/ 516962 h 1996549"/>
              <a:gd name="connsiteX4287" fmla="*/ 1724863 w 1998270"/>
              <a:gd name="connsiteY4287" fmla="*/ 491549 h 1996549"/>
              <a:gd name="connsiteX4288" fmla="*/ 1786265 w 1998270"/>
              <a:gd name="connsiteY4288" fmla="*/ 491207 h 1996549"/>
              <a:gd name="connsiteX4289" fmla="*/ 1786606 w 1998270"/>
              <a:gd name="connsiteY4289" fmla="*/ 491207 h 1996549"/>
              <a:gd name="connsiteX4290" fmla="*/ 1812020 w 1998270"/>
              <a:gd name="connsiteY4290" fmla="*/ 516962 h 1996549"/>
              <a:gd name="connsiteX4291" fmla="*/ 1812020 w 1998270"/>
              <a:gd name="connsiteY4291" fmla="*/ 517132 h 1996549"/>
              <a:gd name="connsiteX4292" fmla="*/ 1786265 w 1998270"/>
              <a:gd name="connsiteY4292" fmla="*/ 542538 h 1996549"/>
              <a:gd name="connsiteX4293" fmla="*/ 1760682 w 1998270"/>
              <a:gd name="connsiteY4293" fmla="*/ 516962 h 1996549"/>
              <a:gd name="connsiteX4294" fmla="*/ 1760682 w 1998270"/>
              <a:gd name="connsiteY4294" fmla="*/ 516791 h 1996549"/>
              <a:gd name="connsiteX4295" fmla="*/ 1786265 w 1998270"/>
              <a:gd name="connsiteY4295" fmla="*/ 491207 h 1996549"/>
              <a:gd name="connsiteX4296" fmla="*/ 1909068 w 1998270"/>
              <a:gd name="connsiteY4296" fmla="*/ 491037 h 1996549"/>
              <a:gd name="connsiteX4297" fmla="*/ 1934993 w 1998270"/>
              <a:gd name="connsiteY4297" fmla="*/ 516961 h 1996549"/>
              <a:gd name="connsiteX4298" fmla="*/ 1909068 w 1998270"/>
              <a:gd name="connsiteY4298" fmla="*/ 542709 h 1996549"/>
              <a:gd name="connsiteX4299" fmla="*/ 1883314 w 1998270"/>
              <a:gd name="connsiteY4299" fmla="*/ 516961 h 1996549"/>
              <a:gd name="connsiteX4300" fmla="*/ 1883314 w 1998270"/>
              <a:gd name="connsiteY4300" fmla="*/ 516791 h 1996549"/>
              <a:gd name="connsiteX4301" fmla="*/ 1909068 w 1998270"/>
              <a:gd name="connsiteY4301" fmla="*/ 491037 h 1996549"/>
              <a:gd name="connsiteX4302" fmla="*/ 1847666 w 1998270"/>
              <a:gd name="connsiteY4302" fmla="*/ 491037 h 1996549"/>
              <a:gd name="connsiteX4303" fmla="*/ 1873591 w 1998270"/>
              <a:gd name="connsiteY4303" fmla="*/ 516961 h 1996549"/>
              <a:gd name="connsiteX4304" fmla="*/ 1847666 w 1998270"/>
              <a:gd name="connsiteY4304" fmla="*/ 542709 h 1996549"/>
              <a:gd name="connsiteX4305" fmla="*/ 1821912 w 1998270"/>
              <a:gd name="connsiteY4305" fmla="*/ 516961 h 1996549"/>
              <a:gd name="connsiteX4306" fmla="*/ 1821912 w 1998270"/>
              <a:gd name="connsiteY4306" fmla="*/ 516791 h 1996549"/>
              <a:gd name="connsiteX4307" fmla="*/ 1847666 w 1998270"/>
              <a:gd name="connsiteY4307" fmla="*/ 491037 h 1996549"/>
              <a:gd name="connsiteX4308" fmla="*/ 5629 w 1998270"/>
              <a:gd name="connsiteY4308" fmla="*/ 450956 h 1996549"/>
              <a:gd name="connsiteX4309" fmla="*/ 5970 w 1998270"/>
              <a:gd name="connsiteY4309" fmla="*/ 450956 h 1996549"/>
              <a:gd name="connsiteX4310" fmla="*/ 10745 w 1998270"/>
              <a:gd name="connsiteY4310" fmla="*/ 456073 h 1996549"/>
              <a:gd name="connsiteX4311" fmla="*/ 5629 w 1998270"/>
              <a:gd name="connsiteY4311" fmla="*/ 461190 h 1996549"/>
              <a:gd name="connsiteX4312" fmla="*/ 512 w 1998270"/>
              <a:gd name="connsiteY4312" fmla="*/ 456073 h 1996549"/>
              <a:gd name="connsiteX4313" fmla="*/ 5629 w 1998270"/>
              <a:gd name="connsiteY4313" fmla="*/ 450956 h 1996549"/>
              <a:gd name="connsiteX4314" fmla="*/ 67029 w 1998270"/>
              <a:gd name="connsiteY4314" fmla="*/ 448568 h 1996549"/>
              <a:gd name="connsiteX4315" fmla="*/ 74022 w 1998270"/>
              <a:gd name="connsiteY4315" fmla="*/ 455561 h 1996549"/>
              <a:gd name="connsiteX4316" fmla="*/ 67029 w 1998270"/>
              <a:gd name="connsiteY4316" fmla="*/ 462554 h 1996549"/>
              <a:gd name="connsiteX4317" fmla="*/ 60037 w 1998270"/>
              <a:gd name="connsiteY4317" fmla="*/ 455561 h 1996549"/>
              <a:gd name="connsiteX4318" fmla="*/ 67029 w 1998270"/>
              <a:gd name="connsiteY4318" fmla="*/ 448568 h 1996549"/>
              <a:gd name="connsiteX4319" fmla="*/ 129113 w 1998270"/>
              <a:gd name="connsiteY4319" fmla="*/ 447715 h 1996549"/>
              <a:gd name="connsiteX4320" fmla="*/ 129454 w 1998270"/>
              <a:gd name="connsiteY4320" fmla="*/ 447715 h 1996549"/>
              <a:gd name="connsiteX4321" fmla="*/ 136959 w 1998270"/>
              <a:gd name="connsiteY4321" fmla="*/ 455561 h 1996549"/>
              <a:gd name="connsiteX4322" fmla="*/ 129113 w 1998270"/>
              <a:gd name="connsiteY4322" fmla="*/ 463407 h 1996549"/>
              <a:gd name="connsiteX4323" fmla="*/ 121268 w 1998270"/>
              <a:gd name="connsiteY4323" fmla="*/ 455561 h 1996549"/>
              <a:gd name="connsiteX4324" fmla="*/ 129113 w 1998270"/>
              <a:gd name="connsiteY4324" fmla="*/ 447715 h 1996549"/>
              <a:gd name="connsiteX4325" fmla="*/ 189832 w 1998270"/>
              <a:gd name="connsiteY4325" fmla="*/ 446862 h 1996549"/>
              <a:gd name="connsiteX4326" fmla="*/ 198531 w 1998270"/>
              <a:gd name="connsiteY4326" fmla="*/ 455561 h 1996549"/>
              <a:gd name="connsiteX4327" fmla="*/ 189832 w 1998270"/>
              <a:gd name="connsiteY4327" fmla="*/ 464259 h 1996549"/>
              <a:gd name="connsiteX4328" fmla="*/ 181134 w 1998270"/>
              <a:gd name="connsiteY4328" fmla="*/ 455561 h 1996549"/>
              <a:gd name="connsiteX4329" fmla="*/ 189832 w 1998270"/>
              <a:gd name="connsiteY4329" fmla="*/ 446862 h 1996549"/>
              <a:gd name="connsiteX4330" fmla="*/ 251234 w 1998270"/>
              <a:gd name="connsiteY4330" fmla="*/ 446010 h 1996549"/>
              <a:gd name="connsiteX4331" fmla="*/ 260785 w 1998270"/>
              <a:gd name="connsiteY4331" fmla="*/ 455561 h 1996549"/>
              <a:gd name="connsiteX4332" fmla="*/ 251234 w 1998270"/>
              <a:gd name="connsiteY4332" fmla="*/ 465112 h 1996549"/>
              <a:gd name="connsiteX4333" fmla="*/ 241683 w 1998270"/>
              <a:gd name="connsiteY4333" fmla="*/ 455561 h 1996549"/>
              <a:gd name="connsiteX4334" fmla="*/ 251234 w 1998270"/>
              <a:gd name="connsiteY4334" fmla="*/ 446010 h 1996549"/>
              <a:gd name="connsiteX4335" fmla="*/ 312635 w 1998270"/>
              <a:gd name="connsiteY4335" fmla="*/ 445327 h 1996549"/>
              <a:gd name="connsiteX4336" fmla="*/ 322868 w 1998270"/>
              <a:gd name="connsiteY4336" fmla="*/ 455561 h 1996549"/>
              <a:gd name="connsiteX4337" fmla="*/ 312635 w 1998270"/>
              <a:gd name="connsiteY4337" fmla="*/ 465795 h 1996549"/>
              <a:gd name="connsiteX4338" fmla="*/ 302402 w 1998270"/>
              <a:gd name="connsiteY4338" fmla="*/ 455561 h 1996549"/>
              <a:gd name="connsiteX4339" fmla="*/ 312635 w 1998270"/>
              <a:gd name="connsiteY4339" fmla="*/ 445327 h 1996549"/>
              <a:gd name="connsiteX4340" fmla="*/ 374036 w 1998270"/>
              <a:gd name="connsiteY4340" fmla="*/ 444474 h 1996549"/>
              <a:gd name="connsiteX4341" fmla="*/ 385123 w 1998270"/>
              <a:gd name="connsiteY4341" fmla="*/ 455561 h 1996549"/>
              <a:gd name="connsiteX4342" fmla="*/ 374036 w 1998270"/>
              <a:gd name="connsiteY4342" fmla="*/ 466647 h 1996549"/>
              <a:gd name="connsiteX4343" fmla="*/ 362950 w 1998270"/>
              <a:gd name="connsiteY4343" fmla="*/ 455561 h 1996549"/>
              <a:gd name="connsiteX4344" fmla="*/ 374036 w 1998270"/>
              <a:gd name="connsiteY4344" fmla="*/ 444474 h 1996549"/>
              <a:gd name="connsiteX4345" fmla="*/ 436120 w 1998270"/>
              <a:gd name="connsiteY4345" fmla="*/ 443623 h 1996549"/>
              <a:gd name="connsiteX4346" fmla="*/ 448059 w 1998270"/>
              <a:gd name="connsiteY4346" fmla="*/ 455562 h 1996549"/>
              <a:gd name="connsiteX4347" fmla="*/ 436120 w 1998270"/>
              <a:gd name="connsiteY4347" fmla="*/ 467501 h 1996549"/>
              <a:gd name="connsiteX4348" fmla="*/ 424181 w 1998270"/>
              <a:gd name="connsiteY4348" fmla="*/ 455562 h 1996549"/>
              <a:gd name="connsiteX4349" fmla="*/ 436120 w 1998270"/>
              <a:gd name="connsiteY4349" fmla="*/ 443623 h 1996549"/>
              <a:gd name="connsiteX4350" fmla="*/ 496839 w 1998270"/>
              <a:gd name="connsiteY4350" fmla="*/ 442939 h 1996549"/>
              <a:gd name="connsiteX4351" fmla="*/ 509460 w 1998270"/>
              <a:gd name="connsiteY4351" fmla="*/ 455561 h 1996549"/>
              <a:gd name="connsiteX4352" fmla="*/ 496839 w 1998270"/>
              <a:gd name="connsiteY4352" fmla="*/ 468182 h 1996549"/>
              <a:gd name="connsiteX4353" fmla="*/ 484218 w 1998270"/>
              <a:gd name="connsiteY4353" fmla="*/ 455561 h 1996549"/>
              <a:gd name="connsiteX4354" fmla="*/ 496839 w 1998270"/>
              <a:gd name="connsiteY4354" fmla="*/ 442939 h 1996549"/>
              <a:gd name="connsiteX4355" fmla="*/ 558240 w 1998270"/>
              <a:gd name="connsiteY4355" fmla="*/ 442087 h 1996549"/>
              <a:gd name="connsiteX4356" fmla="*/ 571714 w 1998270"/>
              <a:gd name="connsiteY4356" fmla="*/ 455561 h 1996549"/>
              <a:gd name="connsiteX4357" fmla="*/ 558240 w 1998270"/>
              <a:gd name="connsiteY4357" fmla="*/ 469036 h 1996549"/>
              <a:gd name="connsiteX4358" fmla="*/ 544766 w 1998270"/>
              <a:gd name="connsiteY4358" fmla="*/ 455561 h 1996549"/>
              <a:gd name="connsiteX4359" fmla="*/ 558240 w 1998270"/>
              <a:gd name="connsiteY4359" fmla="*/ 442087 h 1996549"/>
              <a:gd name="connsiteX4360" fmla="*/ 619641 w 1998270"/>
              <a:gd name="connsiteY4360" fmla="*/ 441234 h 1996549"/>
              <a:gd name="connsiteX4361" fmla="*/ 619982 w 1998270"/>
              <a:gd name="connsiteY4361" fmla="*/ 441234 h 1996549"/>
              <a:gd name="connsiteX4362" fmla="*/ 633968 w 1998270"/>
              <a:gd name="connsiteY4362" fmla="*/ 455561 h 1996549"/>
              <a:gd name="connsiteX4363" fmla="*/ 619641 w 1998270"/>
              <a:gd name="connsiteY4363" fmla="*/ 469888 h 1996549"/>
              <a:gd name="connsiteX4364" fmla="*/ 605315 w 1998270"/>
              <a:gd name="connsiteY4364" fmla="*/ 455561 h 1996549"/>
              <a:gd name="connsiteX4365" fmla="*/ 619641 w 1998270"/>
              <a:gd name="connsiteY4365" fmla="*/ 441234 h 1996549"/>
              <a:gd name="connsiteX4366" fmla="*/ 681042 w 1998270"/>
              <a:gd name="connsiteY4366" fmla="*/ 440552 h 1996549"/>
              <a:gd name="connsiteX4367" fmla="*/ 681384 w 1998270"/>
              <a:gd name="connsiteY4367" fmla="*/ 440552 h 1996549"/>
              <a:gd name="connsiteX4368" fmla="*/ 696052 w 1998270"/>
              <a:gd name="connsiteY4368" fmla="*/ 455562 h 1996549"/>
              <a:gd name="connsiteX4369" fmla="*/ 696052 w 1998270"/>
              <a:gd name="connsiteY4369" fmla="*/ 455732 h 1996549"/>
              <a:gd name="connsiteX4370" fmla="*/ 681042 w 1998270"/>
              <a:gd name="connsiteY4370" fmla="*/ 470401 h 1996549"/>
              <a:gd name="connsiteX4371" fmla="*/ 666034 w 1998270"/>
              <a:gd name="connsiteY4371" fmla="*/ 455562 h 1996549"/>
              <a:gd name="connsiteX4372" fmla="*/ 681042 w 1998270"/>
              <a:gd name="connsiteY4372" fmla="*/ 440552 h 1996549"/>
              <a:gd name="connsiteX4373" fmla="*/ 743125 w 1998270"/>
              <a:gd name="connsiteY4373" fmla="*/ 439699 h 1996549"/>
              <a:gd name="connsiteX4374" fmla="*/ 743466 w 1998270"/>
              <a:gd name="connsiteY4374" fmla="*/ 439699 h 1996549"/>
              <a:gd name="connsiteX4375" fmla="*/ 758987 w 1998270"/>
              <a:gd name="connsiteY4375" fmla="*/ 455561 h 1996549"/>
              <a:gd name="connsiteX4376" fmla="*/ 758987 w 1998270"/>
              <a:gd name="connsiteY4376" fmla="*/ 455732 h 1996549"/>
              <a:gd name="connsiteX4377" fmla="*/ 743125 w 1998270"/>
              <a:gd name="connsiteY4377" fmla="*/ 471253 h 1996549"/>
              <a:gd name="connsiteX4378" fmla="*/ 727264 w 1998270"/>
              <a:gd name="connsiteY4378" fmla="*/ 455561 h 1996549"/>
              <a:gd name="connsiteX4379" fmla="*/ 743125 w 1998270"/>
              <a:gd name="connsiteY4379" fmla="*/ 439699 h 1996549"/>
              <a:gd name="connsiteX4380" fmla="*/ 803844 w 1998270"/>
              <a:gd name="connsiteY4380" fmla="*/ 438846 h 1996549"/>
              <a:gd name="connsiteX4381" fmla="*/ 820900 w 1998270"/>
              <a:gd name="connsiteY4381" fmla="*/ 455902 h 1996549"/>
              <a:gd name="connsiteX4382" fmla="*/ 803844 w 1998270"/>
              <a:gd name="connsiteY4382" fmla="*/ 472959 h 1996549"/>
              <a:gd name="connsiteX4383" fmla="*/ 786789 w 1998270"/>
              <a:gd name="connsiteY4383" fmla="*/ 455902 h 1996549"/>
              <a:gd name="connsiteX4384" fmla="*/ 803844 w 1998270"/>
              <a:gd name="connsiteY4384" fmla="*/ 438846 h 1996549"/>
              <a:gd name="connsiteX4385" fmla="*/ 865246 w 1998270"/>
              <a:gd name="connsiteY4385" fmla="*/ 438164 h 1996549"/>
              <a:gd name="connsiteX4386" fmla="*/ 882302 w 1998270"/>
              <a:gd name="connsiteY4386" fmla="*/ 455220 h 1996549"/>
              <a:gd name="connsiteX4387" fmla="*/ 865246 w 1998270"/>
              <a:gd name="connsiteY4387" fmla="*/ 472277 h 1996549"/>
              <a:gd name="connsiteX4388" fmla="*/ 848191 w 1998270"/>
              <a:gd name="connsiteY4388" fmla="*/ 455220 h 1996549"/>
              <a:gd name="connsiteX4389" fmla="*/ 865246 w 1998270"/>
              <a:gd name="connsiteY4389" fmla="*/ 438164 h 1996549"/>
              <a:gd name="connsiteX4390" fmla="*/ 926648 w 1998270"/>
              <a:gd name="connsiteY4390" fmla="*/ 437481 h 1996549"/>
              <a:gd name="connsiteX4391" fmla="*/ 926989 w 1998270"/>
              <a:gd name="connsiteY4391" fmla="*/ 437481 h 1996549"/>
              <a:gd name="connsiteX4392" fmla="*/ 944727 w 1998270"/>
              <a:gd name="connsiteY4392" fmla="*/ 455561 h 1996549"/>
              <a:gd name="connsiteX4393" fmla="*/ 926648 w 1998270"/>
              <a:gd name="connsiteY4393" fmla="*/ 472617 h 1996549"/>
              <a:gd name="connsiteX4394" fmla="*/ 908569 w 1998270"/>
              <a:gd name="connsiteY4394" fmla="*/ 455561 h 1996549"/>
              <a:gd name="connsiteX4395" fmla="*/ 926648 w 1998270"/>
              <a:gd name="connsiteY4395" fmla="*/ 437481 h 1996549"/>
              <a:gd name="connsiteX4396" fmla="*/ 988048 w 1998270"/>
              <a:gd name="connsiteY4396" fmla="*/ 436630 h 1996549"/>
              <a:gd name="connsiteX4397" fmla="*/ 1006981 w 1998270"/>
              <a:gd name="connsiteY4397" fmla="*/ 455561 h 1996549"/>
              <a:gd name="connsiteX4398" fmla="*/ 988048 w 1998270"/>
              <a:gd name="connsiteY4398" fmla="*/ 474323 h 1996549"/>
              <a:gd name="connsiteX4399" fmla="*/ 969117 w 1998270"/>
              <a:gd name="connsiteY4399" fmla="*/ 455561 h 1996549"/>
              <a:gd name="connsiteX4400" fmla="*/ 988048 w 1998270"/>
              <a:gd name="connsiteY4400" fmla="*/ 436630 h 1996549"/>
              <a:gd name="connsiteX4401" fmla="*/ 1049816 w 1998270"/>
              <a:gd name="connsiteY4401" fmla="*/ 435812 h 1996549"/>
              <a:gd name="connsiteX4402" fmla="*/ 1069431 w 1998270"/>
              <a:gd name="connsiteY4402" fmla="*/ 455426 h 1996549"/>
              <a:gd name="connsiteX4403" fmla="*/ 1049816 w 1998270"/>
              <a:gd name="connsiteY4403" fmla="*/ 475041 h 1996549"/>
              <a:gd name="connsiteX4404" fmla="*/ 1030202 w 1998270"/>
              <a:gd name="connsiteY4404" fmla="*/ 455426 h 1996549"/>
              <a:gd name="connsiteX4405" fmla="*/ 1049816 w 1998270"/>
              <a:gd name="connsiteY4405" fmla="*/ 435812 h 1996549"/>
              <a:gd name="connsiteX4406" fmla="*/ 1110851 w 1998270"/>
              <a:gd name="connsiteY4406" fmla="*/ 435095 h 1996549"/>
              <a:gd name="connsiteX4407" fmla="*/ 1131318 w 1998270"/>
              <a:gd name="connsiteY4407" fmla="*/ 455561 h 1996549"/>
              <a:gd name="connsiteX4408" fmla="*/ 1131318 w 1998270"/>
              <a:gd name="connsiteY4408" fmla="*/ 455732 h 1996549"/>
              <a:gd name="connsiteX4409" fmla="*/ 1110851 w 1998270"/>
              <a:gd name="connsiteY4409" fmla="*/ 475858 h 1996549"/>
              <a:gd name="connsiteX4410" fmla="*/ 1110680 w 1998270"/>
              <a:gd name="connsiteY4410" fmla="*/ 475858 h 1996549"/>
              <a:gd name="connsiteX4411" fmla="*/ 1090384 w 1998270"/>
              <a:gd name="connsiteY4411" fmla="*/ 455561 h 1996549"/>
              <a:gd name="connsiteX4412" fmla="*/ 1110851 w 1998270"/>
              <a:gd name="connsiteY4412" fmla="*/ 435095 h 1996549"/>
              <a:gd name="connsiteX4413" fmla="*/ 1295055 w 1998270"/>
              <a:gd name="connsiteY4413" fmla="*/ 433901 h 1996549"/>
              <a:gd name="connsiteX4414" fmla="*/ 1317569 w 1998270"/>
              <a:gd name="connsiteY4414" fmla="*/ 456414 h 1996549"/>
              <a:gd name="connsiteX4415" fmla="*/ 1295055 w 1998270"/>
              <a:gd name="connsiteY4415" fmla="*/ 478757 h 1996549"/>
              <a:gd name="connsiteX4416" fmla="*/ 1272542 w 1998270"/>
              <a:gd name="connsiteY4416" fmla="*/ 456414 h 1996549"/>
              <a:gd name="connsiteX4417" fmla="*/ 1295055 w 1998270"/>
              <a:gd name="connsiteY4417" fmla="*/ 433901 h 1996549"/>
              <a:gd name="connsiteX4418" fmla="*/ 1233654 w 1998270"/>
              <a:gd name="connsiteY4418" fmla="*/ 433901 h 1996549"/>
              <a:gd name="connsiteX4419" fmla="*/ 1255486 w 1998270"/>
              <a:gd name="connsiteY4419" fmla="*/ 455732 h 1996549"/>
              <a:gd name="connsiteX4420" fmla="*/ 1255486 w 1998270"/>
              <a:gd name="connsiteY4420" fmla="*/ 455903 h 1996549"/>
              <a:gd name="connsiteX4421" fmla="*/ 1233654 w 1998270"/>
              <a:gd name="connsiteY4421" fmla="*/ 477393 h 1996549"/>
              <a:gd name="connsiteX4422" fmla="*/ 1211823 w 1998270"/>
              <a:gd name="connsiteY4422" fmla="*/ 455732 h 1996549"/>
              <a:gd name="connsiteX4423" fmla="*/ 1233654 w 1998270"/>
              <a:gd name="connsiteY4423" fmla="*/ 433901 h 1996549"/>
              <a:gd name="connsiteX4424" fmla="*/ 1172253 w 1998270"/>
              <a:gd name="connsiteY4424" fmla="*/ 433901 h 1996549"/>
              <a:gd name="connsiteX4425" fmla="*/ 1172594 w 1998270"/>
              <a:gd name="connsiteY4425" fmla="*/ 433901 h 1996549"/>
              <a:gd name="connsiteX4426" fmla="*/ 1193402 w 1998270"/>
              <a:gd name="connsiteY4426" fmla="*/ 455050 h 1996549"/>
              <a:gd name="connsiteX4427" fmla="*/ 1193402 w 1998270"/>
              <a:gd name="connsiteY4427" fmla="*/ 455220 h 1996549"/>
              <a:gd name="connsiteX4428" fmla="*/ 1172253 w 1998270"/>
              <a:gd name="connsiteY4428" fmla="*/ 476029 h 1996549"/>
              <a:gd name="connsiteX4429" fmla="*/ 1151104 w 1998270"/>
              <a:gd name="connsiteY4429" fmla="*/ 455050 h 1996549"/>
              <a:gd name="connsiteX4430" fmla="*/ 1172253 w 1998270"/>
              <a:gd name="connsiteY4430" fmla="*/ 433901 h 1996549"/>
              <a:gd name="connsiteX4431" fmla="*/ 1971151 w 1998270"/>
              <a:gd name="connsiteY4431" fmla="*/ 432366 h 1996549"/>
              <a:gd name="connsiteX4432" fmla="*/ 1994347 w 1998270"/>
              <a:gd name="connsiteY4432" fmla="*/ 455561 h 1996549"/>
              <a:gd name="connsiteX4433" fmla="*/ 1994347 w 1998270"/>
              <a:gd name="connsiteY4433" fmla="*/ 455732 h 1996549"/>
              <a:gd name="connsiteX4434" fmla="*/ 1971151 w 1998270"/>
              <a:gd name="connsiteY4434" fmla="*/ 478587 h 1996549"/>
              <a:gd name="connsiteX4435" fmla="*/ 1970810 w 1998270"/>
              <a:gd name="connsiteY4435" fmla="*/ 478587 h 1996549"/>
              <a:gd name="connsiteX4436" fmla="*/ 1948125 w 1998270"/>
              <a:gd name="connsiteY4436" fmla="*/ 455561 h 1996549"/>
              <a:gd name="connsiteX4437" fmla="*/ 1948125 w 1998270"/>
              <a:gd name="connsiteY4437" fmla="*/ 455391 h 1996549"/>
              <a:gd name="connsiteX4438" fmla="*/ 1971151 w 1998270"/>
              <a:gd name="connsiteY4438" fmla="*/ 432366 h 1996549"/>
              <a:gd name="connsiteX4439" fmla="*/ 1357139 w 1998270"/>
              <a:gd name="connsiteY4439" fmla="*/ 432366 h 1996549"/>
              <a:gd name="connsiteX4440" fmla="*/ 1380335 w 1998270"/>
              <a:gd name="connsiteY4440" fmla="*/ 455561 h 1996549"/>
              <a:gd name="connsiteX4441" fmla="*/ 1380335 w 1998270"/>
              <a:gd name="connsiteY4441" fmla="*/ 455732 h 1996549"/>
              <a:gd name="connsiteX4442" fmla="*/ 1357139 w 1998270"/>
              <a:gd name="connsiteY4442" fmla="*/ 478587 h 1996549"/>
              <a:gd name="connsiteX4443" fmla="*/ 1356798 w 1998270"/>
              <a:gd name="connsiteY4443" fmla="*/ 478587 h 1996549"/>
              <a:gd name="connsiteX4444" fmla="*/ 1334113 w 1998270"/>
              <a:gd name="connsiteY4444" fmla="*/ 455561 h 1996549"/>
              <a:gd name="connsiteX4445" fmla="*/ 1334113 w 1998270"/>
              <a:gd name="connsiteY4445" fmla="*/ 455391 h 1996549"/>
              <a:gd name="connsiteX4446" fmla="*/ 1357139 w 1998270"/>
              <a:gd name="connsiteY4446" fmla="*/ 432366 h 1996549"/>
              <a:gd name="connsiteX4447" fmla="*/ 1417858 w 1998270"/>
              <a:gd name="connsiteY4447" fmla="*/ 431854 h 1996549"/>
              <a:gd name="connsiteX4448" fmla="*/ 1441566 w 1998270"/>
              <a:gd name="connsiteY4448" fmla="*/ 455561 h 1996549"/>
              <a:gd name="connsiteX4449" fmla="*/ 1441566 w 1998270"/>
              <a:gd name="connsiteY4449" fmla="*/ 455732 h 1996549"/>
              <a:gd name="connsiteX4450" fmla="*/ 1417858 w 1998270"/>
              <a:gd name="connsiteY4450" fmla="*/ 479098 h 1996549"/>
              <a:gd name="connsiteX4451" fmla="*/ 1394321 w 1998270"/>
              <a:gd name="connsiteY4451" fmla="*/ 455561 h 1996549"/>
              <a:gd name="connsiteX4452" fmla="*/ 1394321 w 1998270"/>
              <a:gd name="connsiteY4452" fmla="*/ 455391 h 1996549"/>
              <a:gd name="connsiteX4453" fmla="*/ 1417858 w 1998270"/>
              <a:gd name="connsiteY4453" fmla="*/ 431854 h 1996549"/>
              <a:gd name="connsiteX4454" fmla="*/ 1479259 w 1998270"/>
              <a:gd name="connsiteY4454" fmla="*/ 431172 h 1996549"/>
              <a:gd name="connsiteX4455" fmla="*/ 1503649 w 1998270"/>
              <a:gd name="connsiteY4455" fmla="*/ 455561 h 1996549"/>
              <a:gd name="connsiteX4456" fmla="*/ 1479259 w 1998270"/>
              <a:gd name="connsiteY4456" fmla="*/ 479782 h 1996549"/>
              <a:gd name="connsiteX4457" fmla="*/ 1455040 w 1998270"/>
              <a:gd name="connsiteY4457" fmla="*/ 455561 h 1996549"/>
              <a:gd name="connsiteX4458" fmla="*/ 1455040 w 1998270"/>
              <a:gd name="connsiteY4458" fmla="*/ 455391 h 1996549"/>
              <a:gd name="connsiteX4459" fmla="*/ 1479259 w 1998270"/>
              <a:gd name="connsiteY4459" fmla="*/ 431172 h 1996549"/>
              <a:gd name="connsiteX4460" fmla="*/ 1540660 w 1998270"/>
              <a:gd name="connsiteY4460" fmla="*/ 430659 h 1996549"/>
              <a:gd name="connsiteX4461" fmla="*/ 1565561 w 1998270"/>
              <a:gd name="connsiteY4461" fmla="*/ 455561 h 1996549"/>
              <a:gd name="connsiteX4462" fmla="*/ 1565561 w 1998270"/>
              <a:gd name="connsiteY4462" fmla="*/ 455732 h 1996549"/>
              <a:gd name="connsiteX4463" fmla="*/ 1540660 w 1998270"/>
              <a:gd name="connsiteY4463" fmla="*/ 480292 h 1996549"/>
              <a:gd name="connsiteX4464" fmla="*/ 1515929 w 1998270"/>
              <a:gd name="connsiteY4464" fmla="*/ 455561 h 1996549"/>
              <a:gd name="connsiteX4465" fmla="*/ 1515929 w 1998270"/>
              <a:gd name="connsiteY4465" fmla="*/ 455391 h 1996549"/>
              <a:gd name="connsiteX4466" fmla="*/ 1540660 w 1998270"/>
              <a:gd name="connsiteY4466" fmla="*/ 430659 h 1996549"/>
              <a:gd name="connsiteX4467" fmla="*/ 1602061 w 1998270"/>
              <a:gd name="connsiteY4467" fmla="*/ 430147 h 1996549"/>
              <a:gd name="connsiteX4468" fmla="*/ 1627475 w 1998270"/>
              <a:gd name="connsiteY4468" fmla="*/ 455561 h 1996549"/>
              <a:gd name="connsiteX4469" fmla="*/ 1602061 w 1998270"/>
              <a:gd name="connsiteY4469" fmla="*/ 480804 h 1996549"/>
              <a:gd name="connsiteX4470" fmla="*/ 1576819 w 1998270"/>
              <a:gd name="connsiteY4470" fmla="*/ 455561 h 1996549"/>
              <a:gd name="connsiteX4471" fmla="*/ 1602061 w 1998270"/>
              <a:gd name="connsiteY4471" fmla="*/ 430147 h 1996549"/>
              <a:gd name="connsiteX4472" fmla="*/ 1664145 w 1998270"/>
              <a:gd name="connsiteY4472" fmla="*/ 429636 h 1996549"/>
              <a:gd name="connsiteX4473" fmla="*/ 1690070 w 1998270"/>
              <a:gd name="connsiteY4473" fmla="*/ 455561 h 1996549"/>
              <a:gd name="connsiteX4474" fmla="*/ 1664145 w 1998270"/>
              <a:gd name="connsiteY4474" fmla="*/ 481316 h 1996549"/>
              <a:gd name="connsiteX4475" fmla="*/ 1638391 w 1998270"/>
              <a:gd name="connsiteY4475" fmla="*/ 455561 h 1996549"/>
              <a:gd name="connsiteX4476" fmla="*/ 1638391 w 1998270"/>
              <a:gd name="connsiteY4476" fmla="*/ 455391 h 1996549"/>
              <a:gd name="connsiteX4477" fmla="*/ 1664145 w 1998270"/>
              <a:gd name="connsiteY4477" fmla="*/ 429636 h 1996549"/>
              <a:gd name="connsiteX4478" fmla="*/ 1724864 w 1998270"/>
              <a:gd name="connsiteY4478" fmla="*/ 429295 h 1996549"/>
              <a:gd name="connsiteX4479" fmla="*/ 1751130 w 1998270"/>
              <a:gd name="connsiteY4479" fmla="*/ 455561 h 1996549"/>
              <a:gd name="connsiteX4480" fmla="*/ 1751130 w 1998270"/>
              <a:gd name="connsiteY4480" fmla="*/ 455732 h 1996549"/>
              <a:gd name="connsiteX4481" fmla="*/ 1724864 w 1998270"/>
              <a:gd name="connsiteY4481" fmla="*/ 481657 h 1996549"/>
              <a:gd name="connsiteX4482" fmla="*/ 1724523 w 1998270"/>
              <a:gd name="connsiteY4482" fmla="*/ 481657 h 1996549"/>
              <a:gd name="connsiteX4483" fmla="*/ 1698768 w 1998270"/>
              <a:gd name="connsiteY4483" fmla="*/ 455561 h 1996549"/>
              <a:gd name="connsiteX4484" fmla="*/ 1698768 w 1998270"/>
              <a:gd name="connsiteY4484" fmla="*/ 455391 h 1996549"/>
              <a:gd name="connsiteX4485" fmla="*/ 1724864 w 1998270"/>
              <a:gd name="connsiteY4485" fmla="*/ 429295 h 1996549"/>
              <a:gd name="connsiteX4486" fmla="*/ 1786265 w 1998270"/>
              <a:gd name="connsiteY4486" fmla="*/ 428954 h 1996549"/>
              <a:gd name="connsiteX4487" fmla="*/ 1812872 w 1998270"/>
              <a:gd name="connsiteY4487" fmla="*/ 455562 h 1996549"/>
              <a:gd name="connsiteX4488" fmla="*/ 1812872 w 1998270"/>
              <a:gd name="connsiteY4488" fmla="*/ 455732 h 1996549"/>
              <a:gd name="connsiteX4489" fmla="*/ 1786265 w 1998270"/>
              <a:gd name="connsiteY4489" fmla="*/ 481998 h 1996549"/>
              <a:gd name="connsiteX4490" fmla="*/ 1785924 w 1998270"/>
              <a:gd name="connsiteY4490" fmla="*/ 481998 h 1996549"/>
              <a:gd name="connsiteX4491" fmla="*/ 1759828 w 1998270"/>
              <a:gd name="connsiteY4491" fmla="*/ 455562 h 1996549"/>
              <a:gd name="connsiteX4492" fmla="*/ 1759828 w 1998270"/>
              <a:gd name="connsiteY4492" fmla="*/ 455391 h 1996549"/>
              <a:gd name="connsiteX4493" fmla="*/ 1786265 w 1998270"/>
              <a:gd name="connsiteY4493" fmla="*/ 428954 h 1996549"/>
              <a:gd name="connsiteX4494" fmla="*/ 1848033 w 1998270"/>
              <a:gd name="connsiteY4494" fmla="*/ 428820 h 1996549"/>
              <a:gd name="connsiteX4495" fmla="*/ 1874640 w 1998270"/>
              <a:gd name="connsiteY4495" fmla="*/ 455427 h 1996549"/>
              <a:gd name="connsiteX4496" fmla="*/ 1848033 w 1998270"/>
              <a:gd name="connsiteY4496" fmla="*/ 482034 h 1996549"/>
              <a:gd name="connsiteX4497" fmla="*/ 1821426 w 1998270"/>
              <a:gd name="connsiteY4497" fmla="*/ 455427 h 1996549"/>
              <a:gd name="connsiteX4498" fmla="*/ 1848033 w 1998270"/>
              <a:gd name="connsiteY4498" fmla="*/ 428820 h 1996549"/>
              <a:gd name="connsiteX4499" fmla="*/ 1909068 w 1998270"/>
              <a:gd name="connsiteY4499" fmla="*/ 428784 h 1996549"/>
              <a:gd name="connsiteX4500" fmla="*/ 1935846 w 1998270"/>
              <a:gd name="connsiteY4500" fmla="*/ 455561 h 1996549"/>
              <a:gd name="connsiteX4501" fmla="*/ 1935846 w 1998270"/>
              <a:gd name="connsiteY4501" fmla="*/ 455732 h 1996549"/>
              <a:gd name="connsiteX4502" fmla="*/ 1909068 w 1998270"/>
              <a:gd name="connsiteY4502" fmla="*/ 482168 h 1996549"/>
              <a:gd name="connsiteX4503" fmla="*/ 1882461 w 1998270"/>
              <a:gd name="connsiteY4503" fmla="*/ 455561 h 1996549"/>
              <a:gd name="connsiteX4504" fmla="*/ 1882461 w 1998270"/>
              <a:gd name="connsiteY4504" fmla="*/ 455391 h 1996549"/>
              <a:gd name="connsiteX4505" fmla="*/ 1909068 w 1998270"/>
              <a:gd name="connsiteY4505" fmla="*/ 428784 h 1996549"/>
              <a:gd name="connsiteX4506" fmla="*/ 5995 w 1998270"/>
              <a:gd name="connsiteY4506" fmla="*/ 388739 h 1996549"/>
              <a:gd name="connsiteX4507" fmla="*/ 11283 w 1998270"/>
              <a:gd name="connsiteY4507" fmla="*/ 394025 h 1996549"/>
              <a:gd name="connsiteX4508" fmla="*/ 5995 w 1998270"/>
              <a:gd name="connsiteY4508" fmla="*/ 399314 h 1996549"/>
              <a:gd name="connsiteX4509" fmla="*/ 708 w 1998270"/>
              <a:gd name="connsiteY4509" fmla="*/ 394025 h 1996549"/>
              <a:gd name="connsiteX4510" fmla="*/ 5995 w 1998270"/>
              <a:gd name="connsiteY4510" fmla="*/ 388739 h 1996549"/>
              <a:gd name="connsiteX4511" fmla="*/ 67030 w 1998270"/>
              <a:gd name="connsiteY4511" fmla="*/ 386997 h 1996549"/>
              <a:gd name="connsiteX4512" fmla="*/ 74193 w 1998270"/>
              <a:gd name="connsiteY4512" fmla="*/ 394161 h 1996549"/>
              <a:gd name="connsiteX4513" fmla="*/ 67030 w 1998270"/>
              <a:gd name="connsiteY4513" fmla="*/ 401324 h 1996549"/>
              <a:gd name="connsiteX4514" fmla="*/ 59867 w 1998270"/>
              <a:gd name="connsiteY4514" fmla="*/ 394161 h 1996549"/>
              <a:gd name="connsiteX4515" fmla="*/ 67030 w 1998270"/>
              <a:gd name="connsiteY4515" fmla="*/ 386997 h 1996549"/>
              <a:gd name="connsiteX4516" fmla="*/ 129113 w 1998270"/>
              <a:gd name="connsiteY4516" fmla="*/ 386144 h 1996549"/>
              <a:gd name="connsiteX4517" fmla="*/ 137129 w 1998270"/>
              <a:gd name="connsiteY4517" fmla="*/ 394161 h 1996549"/>
              <a:gd name="connsiteX4518" fmla="*/ 129113 w 1998270"/>
              <a:gd name="connsiteY4518" fmla="*/ 402177 h 1996549"/>
              <a:gd name="connsiteX4519" fmla="*/ 121097 w 1998270"/>
              <a:gd name="connsiteY4519" fmla="*/ 394161 h 1996549"/>
              <a:gd name="connsiteX4520" fmla="*/ 129113 w 1998270"/>
              <a:gd name="connsiteY4520" fmla="*/ 386144 h 1996549"/>
              <a:gd name="connsiteX4521" fmla="*/ 189832 w 1998270"/>
              <a:gd name="connsiteY4521" fmla="*/ 385291 h 1996549"/>
              <a:gd name="connsiteX4522" fmla="*/ 198701 w 1998270"/>
              <a:gd name="connsiteY4522" fmla="*/ 394160 h 1996549"/>
              <a:gd name="connsiteX4523" fmla="*/ 189832 w 1998270"/>
              <a:gd name="connsiteY4523" fmla="*/ 403030 h 1996549"/>
              <a:gd name="connsiteX4524" fmla="*/ 180964 w 1998270"/>
              <a:gd name="connsiteY4524" fmla="*/ 394160 h 1996549"/>
              <a:gd name="connsiteX4525" fmla="*/ 189832 w 1998270"/>
              <a:gd name="connsiteY4525" fmla="*/ 385291 h 1996549"/>
              <a:gd name="connsiteX4526" fmla="*/ 251234 w 1998270"/>
              <a:gd name="connsiteY4526" fmla="*/ 384439 h 1996549"/>
              <a:gd name="connsiteX4527" fmla="*/ 251574 w 1998270"/>
              <a:gd name="connsiteY4527" fmla="*/ 384439 h 1996549"/>
              <a:gd name="connsiteX4528" fmla="*/ 260956 w 1998270"/>
              <a:gd name="connsiteY4528" fmla="*/ 394161 h 1996549"/>
              <a:gd name="connsiteX4529" fmla="*/ 251234 w 1998270"/>
              <a:gd name="connsiteY4529" fmla="*/ 403883 h 1996549"/>
              <a:gd name="connsiteX4530" fmla="*/ 241512 w 1998270"/>
              <a:gd name="connsiteY4530" fmla="*/ 394161 h 1996549"/>
              <a:gd name="connsiteX4531" fmla="*/ 251234 w 1998270"/>
              <a:gd name="connsiteY4531" fmla="*/ 384439 h 1996549"/>
              <a:gd name="connsiteX4532" fmla="*/ 313002 w 1998270"/>
              <a:gd name="connsiteY4532" fmla="*/ 383452 h 1996549"/>
              <a:gd name="connsiteX4533" fmla="*/ 323576 w 1998270"/>
              <a:gd name="connsiteY4533" fmla="*/ 394027 h 1996549"/>
              <a:gd name="connsiteX4534" fmla="*/ 313002 w 1998270"/>
              <a:gd name="connsiteY4534" fmla="*/ 404601 h 1996549"/>
              <a:gd name="connsiteX4535" fmla="*/ 302427 w 1998270"/>
              <a:gd name="connsiteY4535" fmla="*/ 394027 h 1996549"/>
              <a:gd name="connsiteX4536" fmla="*/ 313002 w 1998270"/>
              <a:gd name="connsiteY4536" fmla="*/ 383452 h 1996549"/>
              <a:gd name="connsiteX4537" fmla="*/ 436119 w 1998270"/>
              <a:gd name="connsiteY4537" fmla="*/ 382732 h 1996549"/>
              <a:gd name="connsiteX4538" fmla="*/ 448229 w 1998270"/>
              <a:gd name="connsiteY4538" fmla="*/ 394843 h 1996549"/>
              <a:gd name="connsiteX4539" fmla="*/ 436119 w 1998270"/>
              <a:gd name="connsiteY4539" fmla="*/ 406953 h 1996549"/>
              <a:gd name="connsiteX4540" fmla="*/ 424010 w 1998270"/>
              <a:gd name="connsiteY4540" fmla="*/ 394843 h 1996549"/>
              <a:gd name="connsiteX4541" fmla="*/ 436119 w 1998270"/>
              <a:gd name="connsiteY4541" fmla="*/ 382732 h 1996549"/>
              <a:gd name="connsiteX4542" fmla="*/ 374036 w 1998270"/>
              <a:gd name="connsiteY4542" fmla="*/ 382732 h 1996549"/>
              <a:gd name="connsiteX4543" fmla="*/ 374377 w 1998270"/>
              <a:gd name="connsiteY4543" fmla="*/ 382732 h 1996549"/>
              <a:gd name="connsiteX4544" fmla="*/ 385293 w 1998270"/>
              <a:gd name="connsiteY4544" fmla="*/ 393989 h 1996549"/>
              <a:gd name="connsiteX4545" fmla="*/ 374036 w 1998270"/>
              <a:gd name="connsiteY4545" fmla="*/ 405246 h 1996549"/>
              <a:gd name="connsiteX4546" fmla="*/ 362780 w 1998270"/>
              <a:gd name="connsiteY4546" fmla="*/ 393989 h 1996549"/>
              <a:gd name="connsiteX4547" fmla="*/ 374036 w 1998270"/>
              <a:gd name="connsiteY4547" fmla="*/ 382732 h 1996549"/>
              <a:gd name="connsiteX4548" fmla="*/ 496838 w 1998270"/>
              <a:gd name="connsiteY4548" fmla="*/ 381197 h 1996549"/>
              <a:gd name="connsiteX4549" fmla="*/ 509801 w 1998270"/>
              <a:gd name="connsiteY4549" fmla="*/ 394161 h 1996549"/>
              <a:gd name="connsiteX4550" fmla="*/ 496838 w 1998270"/>
              <a:gd name="connsiteY4550" fmla="*/ 407123 h 1996549"/>
              <a:gd name="connsiteX4551" fmla="*/ 483876 w 1998270"/>
              <a:gd name="connsiteY4551" fmla="*/ 394161 h 1996549"/>
              <a:gd name="connsiteX4552" fmla="*/ 496838 w 1998270"/>
              <a:gd name="connsiteY4552" fmla="*/ 381197 h 1996549"/>
              <a:gd name="connsiteX4553" fmla="*/ 558240 w 1998270"/>
              <a:gd name="connsiteY4553" fmla="*/ 380516 h 1996549"/>
              <a:gd name="connsiteX4554" fmla="*/ 571884 w 1998270"/>
              <a:gd name="connsiteY4554" fmla="*/ 394161 h 1996549"/>
              <a:gd name="connsiteX4555" fmla="*/ 558240 w 1998270"/>
              <a:gd name="connsiteY4555" fmla="*/ 407806 h 1996549"/>
              <a:gd name="connsiteX4556" fmla="*/ 544595 w 1998270"/>
              <a:gd name="connsiteY4556" fmla="*/ 394161 h 1996549"/>
              <a:gd name="connsiteX4557" fmla="*/ 558240 w 1998270"/>
              <a:gd name="connsiteY4557" fmla="*/ 380516 h 1996549"/>
              <a:gd name="connsiteX4558" fmla="*/ 619641 w 1998270"/>
              <a:gd name="connsiteY4558" fmla="*/ 379662 h 1996549"/>
              <a:gd name="connsiteX4559" fmla="*/ 634138 w 1998270"/>
              <a:gd name="connsiteY4559" fmla="*/ 394161 h 1996549"/>
              <a:gd name="connsiteX4560" fmla="*/ 619641 w 1998270"/>
              <a:gd name="connsiteY4560" fmla="*/ 408657 h 1996549"/>
              <a:gd name="connsiteX4561" fmla="*/ 605144 w 1998270"/>
              <a:gd name="connsiteY4561" fmla="*/ 394161 h 1996549"/>
              <a:gd name="connsiteX4562" fmla="*/ 619641 w 1998270"/>
              <a:gd name="connsiteY4562" fmla="*/ 379662 h 1996549"/>
              <a:gd name="connsiteX4563" fmla="*/ 681042 w 1998270"/>
              <a:gd name="connsiteY4563" fmla="*/ 378810 h 1996549"/>
              <a:gd name="connsiteX4564" fmla="*/ 696393 w 1998270"/>
              <a:gd name="connsiteY4564" fmla="*/ 394161 h 1996549"/>
              <a:gd name="connsiteX4565" fmla="*/ 696393 w 1998270"/>
              <a:gd name="connsiteY4565" fmla="*/ 394331 h 1996549"/>
              <a:gd name="connsiteX4566" fmla="*/ 681042 w 1998270"/>
              <a:gd name="connsiteY4566" fmla="*/ 409340 h 1996549"/>
              <a:gd name="connsiteX4567" fmla="*/ 665692 w 1998270"/>
              <a:gd name="connsiteY4567" fmla="*/ 394161 h 1996549"/>
              <a:gd name="connsiteX4568" fmla="*/ 681042 w 1998270"/>
              <a:gd name="connsiteY4568" fmla="*/ 378810 h 1996549"/>
              <a:gd name="connsiteX4569" fmla="*/ 743126 w 1998270"/>
              <a:gd name="connsiteY4569" fmla="*/ 377958 h 1996549"/>
              <a:gd name="connsiteX4570" fmla="*/ 745241 w 1998270"/>
              <a:gd name="connsiteY4570" fmla="*/ 377958 h 1996549"/>
              <a:gd name="connsiteX4571" fmla="*/ 760182 w 1998270"/>
              <a:gd name="connsiteY4571" fmla="*/ 395013 h 1996549"/>
              <a:gd name="connsiteX4572" fmla="*/ 760147 w 1998270"/>
              <a:gd name="connsiteY4572" fmla="*/ 396071 h 1996549"/>
              <a:gd name="connsiteX4573" fmla="*/ 743126 w 1998270"/>
              <a:gd name="connsiteY4573" fmla="*/ 411046 h 1996549"/>
              <a:gd name="connsiteX4574" fmla="*/ 726923 w 1998270"/>
              <a:gd name="connsiteY4574" fmla="*/ 395013 h 1996549"/>
              <a:gd name="connsiteX4575" fmla="*/ 743126 w 1998270"/>
              <a:gd name="connsiteY4575" fmla="*/ 377958 h 1996549"/>
              <a:gd name="connsiteX4576" fmla="*/ 803844 w 1998270"/>
              <a:gd name="connsiteY4576" fmla="*/ 377275 h 1996549"/>
              <a:gd name="connsiteX4577" fmla="*/ 820900 w 1998270"/>
              <a:gd name="connsiteY4577" fmla="*/ 394331 h 1996549"/>
              <a:gd name="connsiteX4578" fmla="*/ 803844 w 1998270"/>
              <a:gd name="connsiteY4578" fmla="*/ 411387 h 1996549"/>
              <a:gd name="connsiteX4579" fmla="*/ 786789 w 1998270"/>
              <a:gd name="connsiteY4579" fmla="*/ 394331 h 1996549"/>
              <a:gd name="connsiteX4580" fmla="*/ 803844 w 1998270"/>
              <a:gd name="connsiteY4580" fmla="*/ 377275 h 1996549"/>
              <a:gd name="connsiteX4581" fmla="*/ 865246 w 1998270"/>
              <a:gd name="connsiteY4581" fmla="*/ 376422 h 1996549"/>
              <a:gd name="connsiteX4582" fmla="*/ 882302 w 1998270"/>
              <a:gd name="connsiteY4582" fmla="*/ 393477 h 1996549"/>
              <a:gd name="connsiteX4583" fmla="*/ 865246 w 1998270"/>
              <a:gd name="connsiteY4583" fmla="*/ 410534 h 1996549"/>
              <a:gd name="connsiteX4584" fmla="*/ 848191 w 1998270"/>
              <a:gd name="connsiteY4584" fmla="*/ 393477 h 1996549"/>
              <a:gd name="connsiteX4585" fmla="*/ 865246 w 1998270"/>
              <a:gd name="connsiteY4585" fmla="*/ 376422 h 1996549"/>
              <a:gd name="connsiteX4586" fmla="*/ 926647 w 1998270"/>
              <a:gd name="connsiteY4586" fmla="*/ 375740 h 1996549"/>
              <a:gd name="connsiteX4587" fmla="*/ 945067 w 1998270"/>
              <a:gd name="connsiteY4587" fmla="*/ 394161 h 1996549"/>
              <a:gd name="connsiteX4588" fmla="*/ 945067 w 1998270"/>
              <a:gd name="connsiteY4588" fmla="*/ 394331 h 1996549"/>
              <a:gd name="connsiteX4589" fmla="*/ 926647 w 1998270"/>
              <a:gd name="connsiteY4589" fmla="*/ 412411 h 1996549"/>
              <a:gd name="connsiteX4590" fmla="*/ 908227 w 1998270"/>
              <a:gd name="connsiteY4590" fmla="*/ 394161 h 1996549"/>
              <a:gd name="connsiteX4591" fmla="*/ 926647 w 1998270"/>
              <a:gd name="connsiteY4591" fmla="*/ 375740 h 1996549"/>
              <a:gd name="connsiteX4592" fmla="*/ 988415 w 1998270"/>
              <a:gd name="connsiteY4592" fmla="*/ 374753 h 1996549"/>
              <a:gd name="connsiteX4593" fmla="*/ 1007688 w 1998270"/>
              <a:gd name="connsiteY4593" fmla="*/ 394025 h 1996549"/>
              <a:gd name="connsiteX4594" fmla="*/ 988415 w 1998270"/>
              <a:gd name="connsiteY4594" fmla="*/ 413299 h 1996549"/>
              <a:gd name="connsiteX4595" fmla="*/ 969142 w 1998270"/>
              <a:gd name="connsiteY4595" fmla="*/ 394025 h 1996549"/>
              <a:gd name="connsiteX4596" fmla="*/ 988415 w 1998270"/>
              <a:gd name="connsiteY4596" fmla="*/ 374753 h 1996549"/>
              <a:gd name="connsiteX4597" fmla="*/ 1050132 w 1998270"/>
              <a:gd name="connsiteY4597" fmla="*/ 374205 h 1996549"/>
              <a:gd name="connsiteX4598" fmla="*/ 1070088 w 1998270"/>
              <a:gd name="connsiteY4598" fmla="*/ 394161 h 1996549"/>
              <a:gd name="connsiteX4599" fmla="*/ 1070088 w 1998270"/>
              <a:gd name="connsiteY4599" fmla="*/ 394331 h 1996549"/>
              <a:gd name="connsiteX4600" fmla="*/ 1050132 w 1998270"/>
              <a:gd name="connsiteY4600" fmla="*/ 413946 h 1996549"/>
              <a:gd name="connsiteX4601" fmla="*/ 1030177 w 1998270"/>
              <a:gd name="connsiteY4601" fmla="*/ 394161 h 1996549"/>
              <a:gd name="connsiteX4602" fmla="*/ 1050132 w 1998270"/>
              <a:gd name="connsiteY4602" fmla="*/ 374205 h 1996549"/>
              <a:gd name="connsiteX4603" fmla="*/ 1110851 w 1998270"/>
              <a:gd name="connsiteY4603" fmla="*/ 373352 h 1996549"/>
              <a:gd name="connsiteX4604" fmla="*/ 1111192 w 1998270"/>
              <a:gd name="connsiteY4604" fmla="*/ 373352 h 1996549"/>
              <a:gd name="connsiteX4605" fmla="*/ 1131659 w 1998270"/>
              <a:gd name="connsiteY4605" fmla="*/ 394161 h 1996549"/>
              <a:gd name="connsiteX4606" fmla="*/ 1131659 w 1998270"/>
              <a:gd name="connsiteY4606" fmla="*/ 394331 h 1996549"/>
              <a:gd name="connsiteX4607" fmla="*/ 1110851 w 1998270"/>
              <a:gd name="connsiteY4607" fmla="*/ 414798 h 1996549"/>
              <a:gd name="connsiteX4608" fmla="*/ 1090043 w 1998270"/>
              <a:gd name="connsiteY4608" fmla="*/ 394161 h 1996549"/>
              <a:gd name="connsiteX4609" fmla="*/ 1110851 w 1998270"/>
              <a:gd name="connsiteY4609" fmla="*/ 373352 h 1996549"/>
              <a:gd name="connsiteX4610" fmla="*/ 1172252 w 1998270"/>
              <a:gd name="connsiteY4610" fmla="*/ 372670 h 1996549"/>
              <a:gd name="connsiteX4611" fmla="*/ 1172593 w 1998270"/>
              <a:gd name="connsiteY4611" fmla="*/ 372670 h 1996549"/>
              <a:gd name="connsiteX4612" fmla="*/ 1193743 w 1998270"/>
              <a:gd name="connsiteY4612" fmla="*/ 394161 h 1996549"/>
              <a:gd name="connsiteX4613" fmla="*/ 1193743 w 1998270"/>
              <a:gd name="connsiteY4613" fmla="*/ 394331 h 1996549"/>
              <a:gd name="connsiteX4614" fmla="*/ 1172252 w 1998270"/>
              <a:gd name="connsiteY4614" fmla="*/ 415481 h 1996549"/>
              <a:gd name="connsiteX4615" fmla="*/ 1150762 w 1998270"/>
              <a:gd name="connsiteY4615" fmla="*/ 394161 h 1996549"/>
              <a:gd name="connsiteX4616" fmla="*/ 1172252 w 1998270"/>
              <a:gd name="connsiteY4616" fmla="*/ 372670 h 1996549"/>
              <a:gd name="connsiteX4617" fmla="*/ 1233654 w 1998270"/>
              <a:gd name="connsiteY4617" fmla="*/ 371988 h 1996549"/>
              <a:gd name="connsiteX4618" fmla="*/ 1255826 w 1998270"/>
              <a:gd name="connsiteY4618" fmla="*/ 394161 h 1996549"/>
              <a:gd name="connsiteX4619" fmla="*/ 1233654 w 1998270"/>
              <a:gd name="connsiteY4619" fmla="*/ 416163 h 1996549"/>
              <a:gd name="connsiteX4620" fmla="*/ 1211481 w 1998270"/>
              <a:gd name="connsiteY4620" fmla="*/ 394161 h 1996549"/>
              <a:gd name="connsiteX4621" fmla="*/ 1233654 w 1998270"/>
              <a:gd name="connsiteY4621" fmla="*/ 371988 h 1996549"/>
              <a:gd name="connsiteX4622" fmla="*/ 1295422 w 1998270"/>
              <a:gd name="connsiteY4622" fmla="*/ 371172 h 1996549"/>
              <a:gd name="connsiteX4623" fmla="*/ 1318277 w 1998270"/>
              <a:gd name="connsiteY4623" fmla="*/ 394027 h 1996549"/>
              <a:gd name="connsiteX4624" fmla="*/ 1295422 w 1998270"/>
              <a:gd name="connsiteY4624" fmla="*/ 416881 h 1996549"/>
              <a:gd name="connsiteX4625" fmla="*/ 1272567 w 1998270"/>
              <a:gd name="connsiteY4625" fmla="*/ 394027 h 1996549"/>
              <a:gd name="connsiteX4626" fmla="*/ 1295422 w 1998270"/>
              <a:gd name="connsiteY4626" fmla="*/ 371172 h 1996549"/>
              <a:gd name="connsiteX4627" fmla="*/ 1357139 w 1998270"/>
              <a:gd name="connsiteY4627" fmla="*/ 370453 h 1996549"/>
              <a:gd name="connsiteX4628" fmla="*/ 1380847 w 1998270"/>
              <a:gd name="connsiteY4628" fmla="*/ 394161 h 1996549"/>
              <a:gd name="connsiteX4629" fmla="*/ 1380847 w 1998270"/>
              <a:gd name="connsiteY4629" fmla="*/ 394331 h 1996549"/>
              <a:gd name="connsiteX4630" fmla="*/ 1357139 w 1998270"/>
              <a:gd name="connsiteY4630" fmla="*/ 417698 h 1996549"/>
              <a:gd name="connsiteX4631" fmla="*/ 1333602 w 1998270"/>
              <a:gd name="connsiteY4631" fmla="*/ 394161 h 1996549"/>
              <a:gd name="connsiteX4632" fmla="*/ 1333602 w 1998270"/>
              <a:gd name="connsiteY4632" fmla="*/ 393991 h 1996549"/>
              <a:gd name="connsiteX4633" fmla="*/ 1357139 w 1998270"/>
              <a:gd name="connsiteY4633" fmla="*/ 370453 h 1996549"/>
              <a:gd name="connsiteX4634" fmla="*/ 1971151 w 1998270"/>
              <a:gd name="connsiteY4634" fmla="*/ 370282 h 1996549"/>
              <a:gd name="connsiteX4635" fmla="*/ 1995029 w 1998270"/>
              <a:gd name="connsiteY4635" fmla="*/ 394161 h 1996549"/>
              <a:gd name="connsiteX4636" fmla="*/ 1971151 w 1998270"/>
              <a:gd name="connsiteY4636" fmla="*/ 417867 h 1996549"/>
              <a:gd name="connsiteX4637" fmla="*/ 1947273 w 1998270"/>
              <a:gd name="connsiteY4637" fmla="*/ 394161 h 1996549"/>
              <a:gd name="connsiteX4638" fmla="*/ 1971151 w 1998270"/>
              <a:gd name="connsiteY4638" fmla="*/ 370282 h 1996549"/>
              <a:gd name="connsiteX4639" fmla="*/ 1417858 w 1998270"/>
              <a:gd name="connsiteY4639" fmla="*/ 369771 h 1996549"/>
              <a:gd name="connsiteX4640" fmla="*/ 1442247 w 1998270"/>
              <a:gd name="connsiteY4640" fmla="*/ 394161 h 1996549"/>
              <a:gd name="connsiteX4641" fmla="*/ 1417858 w 1998270"/>
              <a:gd name="connsiteY4641" fmla="*/ 418381 h 1996549"/>
              <a:gd name="connsiteX4642" fmla="*/ 1393639 w 1998270"/>
              <a:gd name="connsiteY4642" fmla="*/ 394161 h 1996549"/>
              <a:gd name="connsiteX4643" fmla="*/ 1393639 w 1998270"/>
              <a:gd name="connsiteY4643" fmla="*/ 393991 h 1996549"/>
              <a:gd name="connsiteX4644" fmla="*/ 1417858 w 1998270"/>
              <a:gd name="connsiteY4644" fmla="*/ 369771 h 1996549"/>
              <a:gd name="connsiteX4645" fmla="*/ 1479259 w 1998270"/>
              <a:gd name="connsiteY4645" fmla="*/ 369259 h 1996549"/>
              <a:gd name="connsiteX4646" fmla="*/ 1504160 w 1998270"/>
              <a:gd name="connsiteY4646" fmla="*/ 394161 h 1996549"/>
              <a:gd name="connsiteX4647" fmla="*/ 1504160 w 1998270"/>
              <a:gd name="connsiteY4647" fmla="*/ 394331 h 1996549"/>
              <a:gd name="connsiteX4648" fmla="*/ 1479259 w 1998270"/>
              <a:gd name="connsiteY4648" fmla="*/ 418891 h 1996549"/>
              <a:gd name="connsiteX4649" fmla="*/ 1454528 w 1998270"/>
              <a:gd name="connsiteY4649" fmla="*/ 394161 h 1996549"/>
              <a:gd name="connsiteX4650" fmla="*/ 1454528 w 1998270"/>
              <a:gd name="connsiteY4650" fmla="*/ 393991 h 1996549"/>
              <a:gd name="connsiteX4651" fmla="*/ 1479259 w 1998270"/>
              <a:gd name="connsiteY4651" fmla="*/ 369259 h 1996549"/>
              <a:gd name="connsiteX4652" fmla="*/ 1540660 w 1998270"/>
              <a:gd name="connsiteY4652" fmla="*/ 368577 h 1996549"/>
              <a:gd name="connsiteX4653" fmla="*/ 1566244 w 1998270"/>
              <a:gd name="connsiteY4653" fmla="*/ 394161 h 1996549"/>
              <a:gd name="connsiteX4654" fmla="*/ 1540660 w 1998270"/>
              <a:gd name="connsiteY4654" fmla="*/ 419575 h 1996549"/>
              <a:gd name="connsiteX4655" fmla="*/ 1515247 w 1998270"/>
              <a:gd name="connsiteY4655" fmla="*/ 394161 h 1996549"/>
              <a:gd name="connsiteX4656" fmla="*/ 1540660 w 1998270"/>
              <a:gd name="connsiteY4656" fmla="*/ 368577 h 1996549"/>
              <a:gd name="connsiteX4657" fmla="*/ 1602428 w 1998270"/>
              <a:gd name="connsiteY4657" fmla="*/ 367931 h 1996549"/>
              <a:gd name="connsiteX4658" fmla="*/ 1628523 w 1998270"/>
              <a:gd name="connsiteY4658" fmla="*/ 394027 h 1996549"/>
              <a:gd name="connsiteX4659" fmla="*/ 1602428 w 1998270"/>
              <a:gd name="connsiteY4659" fmla="*/ 420121 h 1996549"/>
              <a:gd name="connsiteX4660" fmla="*/ 1576332 w 1998270"/>
              <a:gd name="connsiteY4660" fmla="*/ 394027 h 1996549"/>
              <a:gd name="connsiteX4661" fmla="*/ 1602428 w 1998270"/>
              <a:gd name="connsiteY4661" fmla="*/ 367931 h 1996549"/>
              <a:gd name="connsiteX4662" fmla="*/ 1664145 w 1998270"/>
              <a:gd name="connsiteY4662" fmla="*/ 367553 h 1996549"/>
              <a:gd name="connsiteX4663" fmla="*/ 1690752 w 1998270"/>
              <a:gd name="connsiteY4663" fmla="*/ 394161 h 1996549"/>
              <a:gd name="connsiteX4664" fmla="*/ 1690752 w 1998270"/>
              <a:gd name="connsiteY4664" fmla="*/ 394331 h 1996549"/>
              <a:gd name="connsiteX4665" fmla="*/ 1664145 w 1998270"/>
              <a:gd name="connsiteY4665" fmla="*/ 420597 h 1996549"/>
              <a:gd name="connsiteX4666" fmla="*/ 1663804 w 1998270"/>
              <a:gd name="connsiteY4666" fmla="*/ 420597 h 1996549"/>
              <a:gd name="connsiteX4667" fmla="*/ 1637708 w 1998270"/>
              <a:gd name="connsiteY4667" fmla="*/ 394161 h 1996549"/>
              <a:gd name="connsiteX4668" fmla="*/ 1637708 w 1998270"/>
              <a:gd name="connsiteY4668" fmla="*/ 393989 h 1996549"/>
              <a:gd name="connsiteX4669" fmla="*/ 1664145 w 1998270"/>
              <a:gd name="connsiteY4669" fmla="*/ 367553 h 1996549"/>
              <a:gd name="connsiteX4670" fmla="*/ 1724863 w 1998270"/>
              <a:gd name="connsiteY4670" fmla="*/ 367212 h 1996549"/>
              <a:gd name="connsiteX4671" fmla="*/ 1751812 w 1998270"/>
              <a:gd name="connsiteY4671" fmla="*/ 394161 h 1996549"/>
              <a:gd name="connsiteX4672" fmla="*/ 1751812 w 1998270"/>
              <a:gd name="connsiteY4672" fmla="*/ 394331 h 1996549"/>
              <a:gd name="connsiteX4673" fmla="*/ 1724863 w 1998270"/>
              <a:gd name="connsiteY4673" fmla="*/ 420939 h 1996549"/>
              <a:gd name="connsiteX4674" fmla="*/ 1698086 w 1998270"/>
              <a:gd name="connsiteY4674" fmla="*/ 394161 h 1996549"/>
              <a:gd name="connsiteX4675" fmla="*/ 1698086 w 1998270"/>
              <a:gd name="connsiteY4675" fmla="*/ 393989 h 1996549"/>
              <a:gd name="connsiteX4676" fmla="*/ 1724863 w 1998270"/>
              <a:gd name="connsiteY4676" fmla="*/ 367212 h 1996549"/>
              <a:gd name="connsiteX4677" fmla="*/ 1786265 w 1998270"/>
              <a:gd name="connsiteY4677" fmla="*/ 366870 h 1996549"/>
              <a:gd name="connsiteX4678" fmla="*/ 1813555 w 1998270"/>
              <a:gd name="connsiteY4678" fmla="*/ 394161 h 1996549"/>
              <a:gd name="connsiteX4679" fmla="*/ 1786265 w 1998270"/>
              <a:gd name="connsiteY4679" fmla="*/ 421279 h 1996549"/>
              <a:gd name="connsiteX4680" fmla="*/ 1759147 w 1998270"/>
              <a:gd name="connsiteY4680" fmla="*/ 394161 h 1996549"/>
              <a:gd name="connsiteX4681" fmla="*/ 1759147 w 1998270"/>
              <a:gd name="connsiteY4681" fmla="*/ 393989 h 1996549"/>
              <a:gd name="connsiteX4682" fmla="*/ 1786265 w 1998270"/>
              <a:gd name="connsiteY4682" fmla="*/ 366870 h 1996549"/>
              <a:gd name="connsiteX4683" fmla="*/ 1847666 w 1998270"/>
              <a:gd name="connsiteY4683" fmla="*/ 366700 h 1996549"/>
              <a:gd name="connsiteX4684" fmla="*/ 1875126 w 1998270"/>
              <a:gd name="connsiteY4684" fmla="*/ 394160 h 1996549"/>
              <a:gd name="connsiteX4685" fmla="*/ 1847666 w 1998270"/>
              <a:gd name="connsiteY4685" fmla="*/ 421449 h 1996549"/>
              <a:gd name="connsiteX4686" fmla="*/ 1820377 w 1998270"/>
              <a:gd name="connsiteY4686" fmla="*/ 394160 h 1996549"/>
              <a:gd name="connsiteX4687" fmla="*/ 1847666 w 1998270"/>
              <a:gd name="connsiteY4687" fmla="*/ 366700 h 1996549"/>
              <a:gd name="connsiteX4688" fmla="*/ 1909067 w 1998270"/>
              <a:gd name="connsiteY4688" fmla="*/ 366529 h 1996549"/>
              <a:gd name="connsiteX4689" fmla="*/ 1909409 w 1998270"/>
              <a:gd name="connsiteY4689" fmla="*/ 366529 h 1996549"/>
              <a:gd name="connsiteX4690" fmla="*/ 1936698 w 1998270"/>
              <a:gd name="connsiteY4690" fmla="*/ 394161 h 1996549"/>
              <a:gd name="connsiteX4691" fmla="*/ 1936698 w 1998270"/>
              <a:gd name="connsiteY4691" fmla="*/ 394331 h 1996549"/>
              <a:gd name="connsiteX4692" fmla="*/ 1909067 w 1998270"/>
              <a:gd name="connsiteY4692" fmla="*/ 421621 h 1996549"/>
              <a:gd name="connsiteX4693" fmla="*/ 1881608 w 1998270"/>
              <a:gd name="connsiteY4693" fmla="*/ 394161 h 1996549"/>
              <a:gd name="connsiteX4694" fmla="*/ 1881608 w 1998270"/>
              <a:gd name="connsiteY4694" fmla="*/ 393989 h 1996549"/>
              <a:gd name="connsiteX4695" fmla="*/ 1909067 w 1998270"/>
              <a:gd name="connsiteY4695" fmla="*/ 366529 h 1996549"/>
              <a:gd name="connsiteX4696" fmla="*/ 5629 w 1998270"/>
              <a:gd name="connsiteY4696" fmla="*/ 327472 h 1996549"/>
              <a:gd name="connsiteX4697" fmla="*/ 10916 w 1998270"/>
              <a:gd name="connsiteY4697" fmla="*/ 332760 h 1996549"/>
              <a:gd name="connsiteX4698" fmla="*/ 5629 w 1998270"/>
              <a:gd name="connsiteY4698" fmla="*/ 338047 h 1996549"/>
              <a:gd name="connsiteX4699" fmla="*/ 342 w 1998270"/>
              <a:gd name="connsiteY4699" fmla="*/ 332760 h 1996549"/>
              <a:gd name="connsiteX4700" fmla="*/ 5629 w 1998270"/>
              <a:gd name="connsiteY4700" fmla="*/ 327472 h 1996549"/>
              <a:gd name="connsiteX4701" fmla="*/ 67029 w 1998270"/>
              <a:gd name="connsiteY4701" fmla="*/ 325425 h 1996549"/>
              <a:gd name="connsiteX4702" fmla="*/ 74364 w 1998270"/>
              <a:gd name="connsiteY4702" fmla="*/ 332759 h 1996549"/>
              <a:gd name="connsiteX4703" fmla="*/ 67029 w 1998270"/>
              <a:gd name="connsiteY4703" fmla="*/ 340093 h 1996549"/>
              <a:gd name="connsiteX4704" fmla="*/ 59696 w 1998270"/>
              <a:gd name="connsiteY4704" fmla="*/ 332759 h 1996549"/>
              <a:gd name="connsiteX4705" fmla="*/ 67029 w 1998270"/>
              <a:gd name="connsiteY4705" fmla="*/ 325425 h 1996549"/>
              <a:gd name="connsiteX4706" fmla="*/ 129114 w 1998270"/>
              <a:gd name="connsiteY4706" fmla="*/ 324572 h 1996549"/>
              <a:gd name="connsiteX4707" fmla="*/ 129455 w 1998270"/>
              <a:gd name="connsiteY4707" fmla="*/ 324572 h 1996549"/>
              <a:gd name="connsiteX4708" fmla="*/ 137301 w 1998270"/>
              <a:gd name="connsiteY4708" fmla="*/ 332759 h 1996549"/>
              <a:gd name="connsiteX4709" fmla="*/ 129114 w 1998270"/>
              <a:gd name="connsiteY4709" fmla="*/ 340946 h 1996549"/>
              <a:gd name="connsiteX4710" fmla="*/ 120927 w 1998270"/>
              <a:gd name="connsiteY4710" fmla="*/ 332759 h 1996549"/>
              <a:gd name="connsiteX4711" fmla="*/ 129114 w 1998270"/>
              <a:gd name="connsiteY4711" fmla="*/ 324572 h 1996549"/>
              <a:gd name="connsiteX4712" fmla="*/ 189832 w 1998270"/>
              <a:gd name="connsiteY4712" fmla="*/ 323720 h 1996549"/>
              <a:gd name="connsiteX4713" fmla="*/ 190173 w 1998270"/>
              <a:gd name="connsiteY4713" fmla="*/ 323720 h 1996549"/>
              <a:gd name="connsiteX4714" fmla="*/ 198872 w 1998270"/>
              <a:gd name="connsiteY4714" fmla="*/ 332760 h 1996549"/>
              <a:gd name="connsiteX4715" fmla="*/ 189832 w 1998270"/>
              <a:gd name="connsiteY4715" fmla="*/ 341800 h 1996549"/>
              <a:gd name="connsiteX4716" fmla="*/ 180793 w 1998270"/>
              <a:gd name="connsiteY4716" fmla="*/ 332760 h 1996549"/>
              <a:gd name="connsiteX4717" fmla="*/ 189832 w 1998270"/>
              <a:gd name="connsiteY4717" fmla="*/ 323720 h 1996549"/>
              <a:gd name="connsiteX4718" fmla="*/ 251233 w 1998270"/>
              <a:gd name="connsiteY4718" fmla="*/ 322868 h 1996549"/>
              <a:gd name="connsiteX4719" fmla="*/ 261125 w 1998270"/>
              <a:gd name="connsiteY4719" fmla="*/ 332760 h 1996549"/>
              <a:gd name="connsiteX4720" fmla="*/ 251233 w 1998270"/>
              <a:gd name="connsiteY4720" fmla="*/ 342652 h 1996549"/>
              <a:gd name="connsiteX4721" fmla="*/ 241341 w 1998270"/>
              <a:gd name="connsiteY4721" fmla="*/ 332760 h 1996549"/>
              <a:gd name="connsiteX4722" fmla="*/ 251233 w 1998270"/>
              <a:gd name="connsiteY4722" fmla="*/ 322868 h 1996549"/>
              <a:gd name="connsiteX4723" fmla="*/ 312635 w 1998270"/>
              <a:gd name="connsiteY4723" fmla="*/ 322185 h 1996549"/>
              <a:gd name="connsiteX4724" fmla="*/ 323210 w 1998270"/>
              <a:gd name="connsiteY4724" fmla="*/ 332760 h 1996549"/>
              <a:gd name="connsiteX4725" fmla="*/ 312635 w 1998270"/>
              <a:gd name="connsiteY4725" fmla="*/ 343335 h 1996549"/>
              <a:gd name="connsiteX4726" fmla="*/ 302061 w 1998270"/>
              <a:gd name="connsiteY4726" fmla="*/ 332760 h 1996549"/>
              <a:gd name="connsiteX4727" fmla="*/ 312635 w 1998270"/>
              <a:gd name="connsiteY4727" fmla="*/ 322185 h 1996549"/>
              <a:gd name="connsiteX4728" fmla="*/ 374036 w 1998270"/>
              <a:gd name="connsiteY4728" fmla="*/ 321331 h 1996549"/>
              <a:gd name="connsiteX4729" fmla="*/ 385463 w 1998270"/>
              <a:gd name="connsiteY4729" fmla="*/ 332760 h 1996549"/>
              <a:gd name="connsiteX4730" fmla="*/ 374036 w 1998270"/>
              <a:gd name="connsiteY4730" fmla="*/ 344188 h 1996549"/>
              <a:gd name="connsiteX4731" fmla="*/ 362609 w 1998270"/>
              <a:gd name="connsiteY4731" fmla="*/ 332760 h 1996549"/>
              <a:gd name="connsiteX4732" fmla="*/ 374036 w 1998270"/>
              <a:gd name="connsiteY4732" fmla="*/ 321331 h 1996549"/>
              <a:gd name="connsiteX4733" fmla="*/ 436120 w 1998270"/>
              <a:gd name="connsiteY4733" fmla="*/ 320479 h 1996549"/>
              <a:gd name="connsiteX4734" fmla="*/ 448400 w 1998270"/>
              <a:gd name="connsiteY4734" fmla="*/ 332760 h 1996549"/>
              <a:gd name="connsiteX4735" fmla="*/ 436120 w 1998270"/>
              <a:gd name="connsiteY4735" fmla="*/ 345040 h 1996549"/>
              <a:gd name="connsiteX4736" fmla="*/ 423840 w 1998270"/>
              <a:gd name="connsiteY4736" fmla="*/ 332760 h 1996549"/>
              <a:gd name="connsiteX4737" fmla="*/ 436120 w 1998270"/>
              <a:gd name="connsiteY4737" fmla="*/ 320479 h 1996549"/>
              <a:gd name="connsiteX4738" fmla="*/ 496838 w 1998270"/>
              <a:gd name="connsiteY4738" fmla="*/ 319626 h 1996549"/>
              <a:gd name="connsiteX4739" fmla="*/ 497179 w 1998270"/>
              <a:gd name="connsiteY4739" fmla="*/ 319626 h 1996549"/>
              <a:gd name="connsiteX4740" fmla="*/ 509971 w 1998270"/>
              <a:gd name="connsiteY4740" fmla="*/ 332759 h 1996549"/>
              <a:gd name="connsiteX4741" fmla="*/ 496838 w 1998270"/>
              <a:gd name="connsiteY4741" fmla="*/ 345892 h 1996549"/>
              <a:gd name="connsiteX4742" fmla="*/ 483706 w 1998270"/>
              <a:gd name="connsiteY4742" fmla="*/ 332759 h 1996549"/>
              <a:gd name="connsiteX4743" fmla="*/ 496838 w 1998270"/>
              <a:gd name="connsiteY4743" fmla="*/ 319626 h 1996549"/>
              <a:gd name="connsiteX4744" fmla="*/ 558240 w 1998270"/>
              <a:gd name="connsiteY4744" fmla="*/ 318772 h 1996549"/>
              <a:gd name="connsiteX4745" fmla="*/ 572226 w 1998270"/>
              <a:gd name="connsiteY4745" fmla="*/ 332759 h 1996549"/>
              <a:gd name="connsiteX4746" fmla="*/ 558240 w 1998270"/>
              <a:gd name="connsiteY4746" fmla="*/ 346745 h 1996549"/>
              <a:gd name="connsiteX4747" fmla="*/ 544254 w 1998270"/>
              <a:gd name="connsiteY4747" fmla="*/ 332759 h 1996549"/>
              <a:gd name="connsiteX4748" fmla="*/ 558240 w 1998270"/>
              <a:gd name="connsiteY4748" fmla="*/ 318772 h 1996549"/>
              <a:gd name="connsiteX4749" fmla="*/ 620007 w 1998270"/>
              <a:gd name="connsiteY4749" fmla="*/ 317957 h 1996549"/>
              <a:gd name="connsiteX4750" fmla="*/ 634675 w 1998270"/>
              <a:gd name="connsiteY4750" fmla="*/ 332625 h 1996549"/>
              <a:gd name="connsiteX4751" fmla="*/ 620007 w 1998270"/>
              <a:gd name="connsiteY4751" fmla="*/ 347293 h 1996549"/>
              <a:gd name="connsiteX4752" fmla="*/ 605339 w 1998270"/>
              <a:gd name="connsiteY4752" fmla="*/ 332625 h 1996549"/>
              <a:gd name="connsiteX4753" fmla="*/ 620007 w 1998270"/>
              <a:gd name="connsiteY4753" fmla="*/ 317957 h 1996549"/>
              <a:gd name="connsiteX4754" fmla="*/ 681042 w 1998270"/>
              <a:gd name="connsiteY4754" fmla="*/ 317238 h 1996549"/>
              <a:gd name="connsiteX4755" fmla="*/ 696563 w 1998270"/>
              <a:gd name="connsiteY4755" fmla="*/ 332759 h 1996549"/>
              <a:gd name="connsiteX4756" fmla="*/ 696563 w 1998270"/>
              <a:gd name="connsiteY4756" fmla="*/ 332930 h 1996549"/>
              <a:gd name="connsiteX4757" fmla="*/ 681042 w 1998270"/>
              <a:gd name="connsiteY4757" fmla="*/ 348110 h 1996549"/>
              <a:gd name="connsiteX4758" fmla="*/ 680872 w 1998270"/>
              <a:gd name="connsiteY4758" fmla="*/ 348110 h 1996549"/>
              <a:gd name="connsiteX4759" fmla="*/ 665522 w 1998270"/>
              <a:gd name="connsiteY4759" fmla="*/ 332759 h 1996549"/>
              <a:gd name="connsiteX4760" fmla="*/ 681042 w 1998270"/>
              <a:gd name="connsiteY4760" fmla="*/ 317238 h 1996549"/>
              <a:gd name="connsiteX4761" fmla="*/ 743125 w 1998270"/>
              <a:gd name="connsiteY4761" fmla="*/ 316386 h 1996549"/>
              <a:gd name="connsiteX4762" fmla="*/ 760181 w 1998270"/>
              <a:gd name="connsiteY4762" fmla="*/ 333442 h 1996549"/>
              <a:gd name="connsiteX4763" fmla="*/ 743125 w 1998270"/>
              <a:gd name="connsiteY4763" fmla="*/ 350498 h 1996549"/>
              <a:gd name="connsiteX4764" fmla="*/ 726070 w 1998270"/>
              <a:gd name="connsiteY4764" fmla="*/ 333442 h 1996549"/>
              <a:gd name="connsiteX4765" fmla="*/ 743125 w 1998270"/>
              <a:gd name="connsiteY4765" fmla="*/ 316386 h 1996549"/>
              <a:gd name="connsiteX4766" fmla="*/ 803844 w 1998270"/>
              <a:gd name="connsiteY4766" fmla="*/ 315533 h 1996549"/>
              <a:gd name="connsiteX4767" fmla="*/ 820900 w 1998270"/>
              <a:gd name="connsiteY4767" fmla="*/ 332589 h 1996549"/>
              <a:gd name="connsiteX4768" fmla="*/ 803844 w 1998270"/>
              <a:gd name="connsiteY4768" fmla="*/ 349645 h 1996549"/>
              <a:gd name="connsiteX4769" fmla="*/ 786789 w 1998270"/>
              <a:gd name="connsiteY4769" fmla="*/ 332589 h 1996549"/>
              <a:gd name="connsiteX4770" fmla="*/ 803844 w 1998270"/>
              <a:gd name="connsiteY4770" fmla="*/ 315533 h 1996549"/>
              <a:gd name="connsiteX4771" fmla="*/ 865247 w 1998270"/>
              <a:gd name="connsiteY4771" fmla="*/ 314510 h 1996549"/>
              <a:gd name="connsiteX4772" fmla="*/ 882303 w 1998270"/>
              <a:gd name="connsiteY4772" fmla="*/ 331566 h 1996549"/>
              <a:gd name="connsiteX4773" fmla="*/ 865247 w 1998270"/>
              <a:gd name="connsiteY4773" fmla="*/ 348622 h 1996549"/>
              <a:gd name="connsiteX4774" fmla="*/ 864377 w 1998270"/>
              <a:gd name="connsiteY4774" fmla="*/ 348639 h 1996549"/>
              <a:gd name="connsiteX4775" fmla="*/ 847338 w 1998270"/>
              <a:gd name="connsiteY4775" fmla="*/ 331566 h 1996549"/>
              <a:gd name="connsiteX4776" fmla="*/ 847355 w 1998270"/>
              <a:gd name="connsiteY4776" fmla="*/ 330696 h 1996549"/>
              <a:gd name="connsiteX4777" fmla="*/ 865247 w 1998270"/>
              <a:gd name="connsiteY4777" fmla="*/ 314510 h 1996549"/>
              <a:gd name="connsiteX4778" fmla="*/ 927014 w 1998270"/>
              <a:gd name="connsiteY4778" fmla="*/ 313864 h 1996549"/>
              <a:gd name="connsiteX4779" fmla="*/ 945775 w 1998270"/>
              <a:gd name="connsiteY4779" fmla="*/ 332626 h 1996549"/>
              <a:gd name="connsiteX4780" fmla="*/ 927014 w 1998270"/>
              <a:gd name="connsiteY4780" fmla="*/ 351387 h 1996549"/>
              <a:gd name="connsiteX4781" fmla="*/ 908252 w 1998270"/>
              <a:gd name="connsiteY4781" fmla="*/ 332626 h 1996549"/>
              <a:gd name="connsiteX4782" fmla="*/ 927014 w 1998270"/>
              <a:gd name="connsiteY4782" fmla="*/ 313864 h 1996549"/>
              <a:gd name="connsiteX4783" fmla="*/ 988048 w 1998270"/>
              <a:gd name="connsiteY4783" fmla="*/ 313315 h 1996549"/>
              <a:gd name="connsiteX4784" fmla="*/ 1007492 w 1998270"/>
              <a:gd name="connsiteY4784" fmla="*/ 332759 h 1996549"/>
              <a:gd name="connsiteX4785" fmla="*/ 1007492 w 1998270"/>
              <a:gd name="connsiteY4785" fmla="*/ 332930 h 1996549"/>
              <a:gd name="connsiteX4786" fmla="*/ 988048 w 1998270"/>
              <a:gd name="connsiteY4786" fmla="*/ 352032 h 1996549"/>
              <a:gd name="connsiteX4787" fmla="*/ 987878 w 1998270"/>
              <a:gd name="connsiteY4787" fmla="*/ 352032 h 1996549"/>
              <a:gd name="connsiteX4788" fmla="*/ 968605 w 1998270"/>
              <a:gd name="connsiteY4788" fmla="*/ 332759 h 1996549"/>
              <a:gd name="connsiteX4789" fmla="*/ 988048 w 1998270"/>
              <a:gd name="connsiteY4789" fmla="*/ 313315 h 1996549"/>
              <a:gd name="connsiteX4790" fmla="*/ 1050132 w 1998270"/>
              <a:gd name="connsiteY4790" fmla="*/ 312462 h 1996549"/>
              <a:gd name="connsiteX4791" fmla="*/ 1070429 w 1998270"/>
              <a:gd name="connsiteY4791" fmla="*/ 332760 h 1996549"/>
              <a:gd name="connsiteX4792" fmla="*/ 1070429 w 1998270"/>
              <a:gd name="connsiteY4792" fmla="*/ 332931 h 1996549"/>
              <a:gd name="connsiteX4793" fmla="*/ 1050132 w 1998270"/>
              <a:gd name="connsiteY4793" fmla="*/ 352886 h 1996549"/>
              <a:gd name="connsiteX4794" fmla="*/ 1029836 w 1998270"/>
              <a:gd name="connsiteY4794" fmla="*/ 332760 h 1996549"/>
              <a:gd name="connsiteX4795" fmla="*/ 1050132 w 1998270"/>
              <a:gd name="connsiteY4795" fmla="*/ 312462 h 1996549"/>
              <a:gd name="connsiteX4796" fmla="*/ 1110851 w 1998270"/>
              <a:gd name="connsiteY4796" fmla="*/ 311610 h 1996549"/>
              <a:gd name="connsiteX4797" fmla="*/ 1111192 w 1998270"/>
              <a:gd name="connsiteY4797" fmla="*/ 311610 h 1996549"/>
              <a:gd name="connsiteX4798" fmla="*/ 1132000 w 1998270"/>
              <a:gd name="connsiteY4798" fmla="*/ 332760 h 1996549"/>
              <a:gd name="connsiteX4799" fmla="*/ 1132000 w 1998270"/>
              <a:gd name="connsiteY4799" fmla="*/ 332930 h 1996549"/>
              <a:gd name="connsiteX4800" fmla="*/ 1110851 w 1998270"/>
              <a:gd name="connsiteY4800" fmla="*/ 353739 h 1996549"/>
              <a:gd name="connsiteX4801" fmla="*/ 1089702 w 1998270"/>
              <a:gd name="connsiteY4801" fmla="*/ 332760 h 1996549"/>
              <a:gd name="connsiteX4802" fmla="*/ 1110851 w 1998270"/>
              <a:gd name="connsiteY4802" fmla="*/ 311610 h 1996549"/>
              <a:gd name="connsiteX4803" fmla="*/ 1172252 w 1998270"/>
              <a:gd name="connsiteY4803" fmla="*/ 310928 h 1996549"/>
              <a:gd name="connsiteX4804" fmla="*/ 1194084 w 1998270"/>
              <a:gd name="connsiteY4804" fmla="*/ 332760 h 1996549"/>
              <a:gd name="connsiteX4805" fmla="*/ 1194084 w 1998270"/>
              <a:gd name="connsiteY4805" fmla="*/ 332931 h 1996549"/>
              <a:gd name="connsiteX4806" fmla="*/ 1172252 w 1998270"/>
              <a:gd name="connsiteY4806" fmla="*/ 354421 h 1996549"/>
              <a:gd name="connsiteX4807" fmla="*/ 1150421 w 1998270"/>
              <a:gd name="connsiteY4807" fmla="*/ 332760 h 1996549"/>
              <a:gd name="connsiteX4808" fmla="*/ 1172252 w 1998270"/>
              <a:gd name="connsiteY4808" fmla="*/ 310928 h 1996549"/>
              <a:gd name="connsiteX4809" fmla="*/ 1233653 w 1998270"/>
              <a:gd name="connsiteY4809" fmla="*/ 310245 h 1996549"/>
              <a:gd name="connsiteX4810" fmla="*/ 1256167 w 1998270"/>
              <a:gd name="connsiteY4810" fmla="*/ 332759 h 1996549"/>
              <a:gd name="connsiteX4811" fmla="*/ 1233653 w 1998270"/>
              <a:gd name="connsiteY4811" fmla="*/ 355102 h 1996549"/>
              <a:gd name="connsiteX4812" fmla="*/ 1211140 w 1998270"/>
              <a:gd name="connsiteY4812" fmla="*/ 332759 h 1996549"/>
              <a:gd name="connsiteX4813" fmla="*/ 1233653 w 1998270"/>
              <a:gd name="connsiteY4813" fmla="*/ 310245 h 1996549"/>
              <a:gd name="connsiteX4814" fmla="*/ 1295054 w 1998270"/>
              <a:gd name="connsiteY4814" fmla="*/ 309393 h 1996549"/>
              <a:gd name="connsiteX4815" fmla="*/ 1318421 w 1998270"/>
              <a:gd name="connsiteY4815" fmla="*/ 332760 h 1996549"/>
              <a:gd name="connsiteX4816" fmla="*/ 1318421 w 1998270"/>
              <a:gd name="connsiteY4816" fmla="*/ 332931 h 1996549"/>
              <a:gd name="connsiteX4817" fmla="*/ 1295054 w 1998270"/>
              <a:gd name="connsiteY4817" fmla="*/ 355956 h 1996549"/>
              <a:gd name="connsiteX4818" fmla="*/ 1271859 w 1998270"/>
              <a:gd name="connsiteY4818" fmla="*/ 332760 h 1996549"/>
              <a:gd name="connsiteX4819" fmla="*/ 1271859 w 1998270"/>
              <a:gd name="connsiteY4819" fmla="*/ 332589 h 1996549"/>
              <a:gd name="connsiteX4820" fmla="*/ 1295054 w 1998270"/>
              <a:gd name="connsiteY4820" fmla="*/ 309393 h 1996549"/>
              <a:gd name="connsiteX4821" fmla="*/ 1357139 w 1998270"/>
              <a:gd name="connsiteY4821" fmla="*/ 308710 h 1996549"/>
              <a:gd name="connsiteX4822" fmla="*/ 1381188 w 1998270"/>
              <a:gd name="connsiteY4822" fmla="*/ 332759 h 1996549"/>
              <a:gd name="connsiteX4823" fmla="*/ 1357139 w 1998270"/>
              <a:gd name="connsiteY4823" fmla="*/ 356637 h 1996549"/>
              <a:gd name="connsiteX4824" fmla="*/ 1333261 w 1998270"/>
              <a:gd name="connsiteY4824" fmla="*/ 332759 h 1996549"/>
              <a:gd name="connsiteX4825" fmla="*/ 1357139 w 1998270"/>
              <a:gd name="connsiteY4825" fmla="*/ 308710 h 1996549"/>
              <a:gd name="connsiteX4826" fmla="*/ 1970835 w 1998270"/>
              <a:gd name="connsiteY4826" fmla="*/ 308064 h 1996549"/>
              <a:gd name="connsiteX4827" fmla="*/ 1995396 w 1998270"/>
              <a:gd name="connsiteY4827" fmla="*/ 332626 h 1996549"/>
              <a:gd name="connsiteX4828" fmla="*/ 1970835 w 1998270"/>
              <a:gd name="connsiteY4828" fmla="*/ 357186 h 1996549"/>
              <a:gd name="connsiteX4829" fmla="*/ 1946275 w 1998270"/>
              <a:gd name="connsiteY4829" fmla="*/ 332626 h 1996549"/>
              <a:gd name="connsiteX4830" fmla="*/ 1970835 w 1998270"/>
              <a:gd name="connsiteY4830" fmla="*/ 308064 h 1996549"/>
              <a:gd name="connsiteX4831" fmla="*/ 1417858 w 1998270"/>
              <a:gd name="connsiteY4831" fmla="*/ 308028 h 1996549"/>
              <a:gd name="connsiteX4832" fmla="*/ 1442589 w 1998270"/>
              <a:gd name="connsiteY4832" fmla="*/ 332759 h 1996549"/>
              <a:gd name="connsiteX4833" fmla="*/ 1442589 w 1998270"/>
              <a:gd name="connsiteY4833" fmla="*/ 332930 h 1996549"/>
              <a:gd name="connsiteX4834" fmla="*/ 1417858 w 1998270"/>
              <a:gd name="connsiteY4834" fmla="*/ 357320 h 1996549"/>
              <a:gd name="connsiteX4835" fmla="*/ 1417517 w 1998270"/>
              <a:gd name="connsiteY4835" fmla="*/ 357320 h 1996549"/>
              <a:gd name="connsiteX4836" fmla="*/ 1393297 w 1998270"/>
              <a:gd name="connsiteY4836" fmla="*/ 332759 h 1996549"/>
              <a:gd name="connsiteX4837" fmla="*/ 1393297 w 1998270"/>
              <a:gd name="connsiteY4837" fmla="*/ 332589 h 1996549"/>
              <a:gd name="connsiteX4838" fmla="*/ 1417858 w 1998270"/>
              <a:gd name="connsiteY4838" fmla="*/ 308028 h 1996549"/>
              <a:gd name="connsiteX4839" fmla="*/ 1479258 w 1998270"/>
              <a:gd name="connsiteY4839" fmla="*/ 307346 h 1996549"/>
              <a:gd name="connsiteX4840" fmla="*/ 1504672 w 1998270"/>
              <a:gd name="connsiteY4840" fmla="*/ 332760 h 1996549"/>
              <a:gd name="connsiteX4841" fmla="*/ 1479258 w 1998270"/>
              <a:gd name="connsiteY4841" fmla="*/ 358004 h 1996549"/>
              <a:gd name="connsiteX4842" fmla="*/ 1454016 w 1998270"/>
              <a:gd name="connsiteY4842" fmla="*/ 332760 h 1996549"/>
              <a:gd name="connsiteX4843" fmla="*/ 1479258 w 1998270"/>
              <a:gd name="connsiteY4843" fmla="*/ 307346 h 1996549"/>
              <a:gd name="connsiteX4844" fmla="*/ 1540660 w 1998270"/>
              <a:gd name="connsiteY4844" fmla="*/ 306664 h 1996549"/>
              <a:gd name="connsiteX4845" fmla="*/ 1541001 w 1998270"/>
              <a:gd name="connsiteY4845" fmla="*/ 306664 h 1996549"/>
              <a:gd name="connsiteX4846" fmla="*/ 1566755 w 1998270"/>
              <a:gd name="connsiteY4846" fmla="*/ 332760 h 1996549"/>
              <a:gd name="connsiteX4847" fmla="*/ 1566755 w 1998270"/>
              <a:gd name="connsiteY4847" fmla="*/ 332931 h 1996549"/>
              <a:gd name="connsiteX4848" fmla="*/ 1540660 w 1998270"/>
              <a:gd name="connsiteY4848" fmla="*/ 358685 h 1996549"/>
              <a:gd name="connsiteX4849" fmla="*/ 1514735 w 1998270"/>
              <a:gd name="connsiteY4849" fmla="*/ 332760 h 1996549"/>
              <a:gd name="connsiteX4850" fmla="*/ 1514735 w 1998270"/>
              <a:gd name="connsiteY4850" fmla="*/ 332589 h 1996549"/>
              <a:gd name="connsiteX4851" fmla="*/ 1540660 w 1998270"/>
              <a:gd name="connsiteY4851" fmla="*/ 306664 h 1996549"/>
              <a:gd name="connsiteX4852" fmla="*/ 1602061 w 1998270"/>
              <a:gd name="connsiteY4852" fmla="*/ 305981 h 1996549"/>
              <a:gd name="connsiteX4853" fmla="*/ 1628839 w 1998270"/>
              <a:gd name="connsiteY4853" fmla="*/ 332759 h 1996549"/>
              <a:gd name="connsiteX4854" fmla="*/ 1628839 w 1998270"/>
              <a:gd name="connsiteY4854" fmla="*/ 332930 h 1996549"/>
              <a:gd name="connsiteX4855" fmla="*/ 1602061 w 1998270"/>
              <a:gd name="connsiteY4855" fmla="*/ 359365 h 1996549"/>
              <a:gd name="connsiteX4856" fmla="*/ 1575454 w 1998270"/>
              <a:gd name="connsiteY4856" fmla="*/ 332759 h 1996549"/>
              <a:gd name="connsiteX4857" fmla="*/ 1575454 w 1998270"/>
              <a:gd name="connsiteY4857" fmla="*/ 332589 h 1996549"/>
              <a:gd name="connsiteX4858" fmla="*/ 1602061 w 1998270"/>
              <a:gd name="connsiteY4858" fmla="*/ 305981 h 1996549"/>
              <a:gd name="connsiteX4859" fmla="*/ 1664144 w 1998270"/>
              <a:gd name="connsiteY4859" fmla="*/ 305470 h 1996549"/>
              <a:gd name="connsiteX4860" fmla="*/ 1691434 w 1998270"/>
              <a:gd name="connsiteY4860" fmla="*/ 332760 h 1996549"/>
              <a:gd name="connsiteX4861" fmla="*/ 1664144 w 1998270"/>
              <a:gd name="connsiteY4861" fmla="*/ 359879 h 1996549"/>
              <a:gd name="connsiteX4862" fmla="*/ 1637026 w 1998270"/>
              <a:gd name="connsiteY4862" fmla="*/ 332760 h 1996549"/>
              <a:gd name="connsiteX4863" fmla="*/ 1637026 w 1998270"/>
              <a:gd name="connsiteY4863" fmla="*/ 332589 h 1996549"/>
              <a:gd name="connsiteX4864" fmla="*/ 1664144 w 1998270"/>
              <a:gd name="connsiteY4864" fmla="*/ 305470 h 1996549"/>
              <a:gd name="connsiteX4865" fmla="*/ 1724864 w 1998270"/>
              <a:gd name="connsiteY4865" fmla="*/ 304958 h 1996549"/>
              <a:gd name="connsiteX4866" fmla="*/ 1752665 w 1998270"/>
              <a:gd name="connsiteY4866" fmla="*/ 332760 h 1996549"/>
              <a:gd name="connsiteX4867" fmla="*/ 1752665 w 1998270"/>
              <a:gd name="connsiteY4867" fmla="*/ 332930 h 1996549"/>
              <a:gd name="connsiteX4868" fmla="*/ 1724864 w 1998270"/>
              <a:gd name="connsiteY4868" fmla="*/ 360390 h 1996549"/>
              <a:gd name="connsiteX4869" fmla="*/ 1724523 w 1998270"/>
              <a:gd name="connsiteY4869" fmla="*/ 360390 h 1996549"/>
              <a:gd name="connsiteX4870" fmla="*/ 1697233 w 1998270"/>
              <a:gd name="connsiteY4870" fmla="*/ 332760 h 1996549"/>
              <a:gd name="connsiteX4871" fmla="*/ 1697233 w 1998270"/>
              <a:gd name="connsiteY4871" fmla="*/ 332589 h 1996549"/>
              <a:gd name="connsiteX4872" fmla="*/ 1724864 w 1998270"/>
              <a:gd name="connsiteY4872" fmla="*/ 304958 h 1996549"/>
              <a:gd name="connsiteX4873" fmla="*/ 1786265 w 1998270"/>
              <a:gd name="connsiteY4873" fmla="*/ 304617 h 1996549"/>
              <a:gd name="connsiteX4874" fmla="*/ 1814407 w 1998270"/>
              <a:gd name="connsiteY4874" fmla="*/ 332760 h 1996549"/>
              <a:gd name="connsiteX4875" fmla="*/ 1814407 w 1998270"/>
              <a:gd name="connsiteY4875" fmla="*/ 332930 h 1996549"/>
              <a:gd name="connsiteX4876" fmla="*/ 1786265 w 1998270"/>
              <a:gd name="connsiteY4876" fmla="*/ 360731 h 1996549"/>
              <a:gd name="connsiteX4877" fmla="*/ 1785924 w 1998270"/>
              <a:gd name="connsiteY4877" fmla="*/ 360731 h 1996549"/>
              <a:gd name="connsiteX4878" fmla="*/ 1758293 w 1998270"/>
              <a:gd name="connsiteY4878" fmla="*/ 332760 h 1996549"/>
              <a:gd name="connsiteX4879" fmla="*/ 1758293 w 1998270"/>
              <a:gd name="connsiteY4879" fmla="*/ 332589 h 1996549"/>
              <a:gd name="connsiteX4880" fmla="*/ 1786265 w 1998270"/>
              <a:gd name="connsiteY4880" fmla="*/ 304617 h 1996549"/>
              <a:gd name="connsiteX4881" fmla="*/ 1909068 w 1998270"/>
              <a:gd name="connsiteY4881" fmla="*/ 304446 h 1996549"/>
              <a:gd name="connsiteX4882" fmla="*/ 1937381 w 1998270"/>
              <a:gd name="connsiteY4882" fmla="*/ 332759 h 1996549"/>
              <a:gd name="connsiteX4883" fmla="*/ 1937381 w 1998270"/>
              <a:gd name="connsiteY4883" fmla="*/ 332930 h 1996549"/>
              <a:gd name="connsiteX4884" fmla="*/ 1909068 w 1998270"/>
              <a:gd name="connsiteY4884" fmla="*/ 360901 h 1996549"/>
              <a:gd name="connsiteX4885" fmla="*/ 1880926 w 1998270"/>
              <a:gd name="connsiteY4885" fmla="*/ 332759 h 1996549"/>
              <a:gd name="connsiteX4886" fmla="*/ 1880926 w 1998270"/>
              <a:gd name="connsiteY4886" fmla="*/ 332589 h 1996549"/>
              <a:gd name="connsiteX4887" fmla="*/ 1909068 w 1998270"/>
              <a:gd name="connsiteY4887" fmla="*/ 304446 h 1996549"/>
              <a:gd name="connsiteX4888" fmla="*/ 1847666 w 1998270"/>
              <a:gd name="connsiteY4888" fmla="*/ 304446 h 1996549"/>
              <a:gd name="connsiteX4889" fmla="*/ 1875979 w 1998270"/>
              <a:gd name="connsiteY4889" fmla="*/ 332759 h 1996549"/>
              <a:gd name="connsiteX4890" fmla="*/ 1875979 w 1998270"/>
              <a:gd name="connsiteY4890" fmla="*/ 332930 h 1996549"/>
              <a:gd name="connsiteX4891" fmla="*/ 1847666 w 1998270"/>
              <a:gd name="connsiteY4891" fmla="*/ 360901 h 1996549"/>
              <a:gd name="connsiteX4892" fmla="*/ 1819524 w 1998270"/>
              <a:gd name="connsiteY4892" fmla="*/ 332759 h 1996549"/>
              <a:gd name="connsiteX4893" fmla="*/ 1819524 w 1998270"/>
              <a:gd name="connsiteY4893" fmla="*/ 332589 h 1996549"/>
              <a:gd name="connsiteX4894" fmla="*/ 1847666 w 1998270"/>
              <a:gd name="connsiteY4894" fmla="*/ 304446 h 1996549"/>
              <a:gd name="connsiteX4895" fmla="*/ 5629 w 1998270"/>
              <a:gd name="connsiteY4895" fmla="*/ 265900 h 1996549"/>
              <a:gd name="connsiteX4896" fmla="*/ 11086 w 1998270"/>
              <a:gd name="connsiteY4896" fmla="*/ 271358 h 1996549"/>
              <a:gd name="connsiteX4897" fmla="*/ 5629 w 1998270"/>
              <a:gd name="connsiteY4897" fmla="*/ 276816 h 1996549"/>
              <a:gd name="connsiteX4898" fmla="*/ 171 w 1998270"/>
              <a:gd name="connsiteY4898" fmla="*/ 271358 h 1996549"/>
              <a:gd name="connsiteX4899" fmla="*/ 5629 w 1998270"/>
              <a:gd name="connsiteY4899" fmla="*/ 265900 h 1996549"/>
              <a:gd name="connsiteX4900" fmla="*/ 129113 w 1998270"/>
              <a:gd name="connsiteY4900" fmla="*/ 263342 h 1996549"/>
              <a:gd name="connsiteX4901" fmla="*/ 137470 w 1998270"/>
              <a:gd name="connsiteY4901" fmla="*/ 271700 h 1996549"/>
              <a:gd name="connsiteX4902" fmla="*/ 129113 w 1998270"/>
              <a:gd name="connsiteY4902" fmla="*/ 280057 h 1996549"/>
              <a:gd name="connsiteX4903" fmla="*/ 120756 w 1998270"/>
              <a:gd name="connsiteY4903" fmla="*/ 271700 h 1996549"/>
              <a:gd name="connsiteX4904" fmla="*/ 129113 w 1998270"/>
              <a:gd name="connsiteY4904" fmla="*/ 263342 h 1996549"/>
              <a:gd name="connsiteX4905" fmla="*/ 67030 w 1998270"/>
              <a:gd name="connsiteY4905" fmla="*/ 263342 h 1996549"/>
              <a:gd name="connsiteX4906" fmla="*/ 67371 w 1998270"/>
              <a:gd name="connsiteY4906" fmla="*/ 263342 h 1996549"/>
              <a:gd name="connsiteX4907" fmla="*/ 74534 w 1998270"/>
              <a:gd name="connsiteY4907" fmla="*/ 270847 h 1996549"/>
              <a:gd name="connsiteX4908" fmla="*/ 67030 w 1998270"/>
              <a:gd name="connsiteY4908" fmla="*/ 278352 h 1996549"/>
              <a:gd name="connsiteX4909" fmla="*/ 59526 w 1998270"/>
              <a:gd name="connsiteY4909" fmla="*/ 270847 h 1996549"/>
              <a:gd name="connsiteX4910" fmla="*/ 67030 w 1998270"/>
              <a:gd name="connsiteY4910" fmla="*/ 263342 h 1996549"/>
              <a:gd name="connsiteX4911" fmla="*/ 189832 w 1998270"/>
              <a:gd name="connsiteY4911" fmla="*/ 262148 h 1996549"/>
              <a:gd name="connsiteX4912" fmla="*/ 199042 w 1998270"/>
              <a:gd name="connsiteY4912" fmla="*/ 271359 h 1996549"/>
              <a:gd name="connsiteX4913" fmla="*/ 189832 w 1998270"/>
              <a:gd name="connsiteY4913" fmla="*/ 280569 h 1996549"/>
              <a:gd name="connsiteX4914" fmla="*/ 180622 w 1998270"/>
              <a:gd name="connsiteY4914" fmla="*/ 271359 h 1996549"/>
              <a:gd name="connsiteX4915" fmla="*/ 189832 w 1998270"/>
              <a:gd name="connsiteY4915" fmla="*/ 262148 h 1996549"/>
              <a:gd name="connsiteX4916" fmla="*/ 251233 w 1998270"/>
              <a:gd name="connsiteY4916" fmla="*/ 261296 h 1996549"/>
              <a:gd name="connsiteX4917" fmla="*/ 251574 w 1998270"/>
              <a:gd name="connsiteY4917" fmla="*/ 261296 h 1996549"/>
              <a:gd name="connsiteX4918" fmla="*/ 261296 w 1998270"/>
              <a:gd name="connsiteY4918" fmla="*/ 271358 h 1996549"/>
              <a:gd name="connsiteX4919" fmla="*/ 251233 w 1998270"/>
              <a:gd name="connsiteY4919" fmla="*/ 281421 h 1996549"/>
              <a:gd name="connsiteX4920" fmla="*/ 241171 w 1998270"/>
              <a:gd name="connsiteY4920" fmla="*/ 271358 h 1996549"/>
              <a:gd name="connsiteX4921" fmla="*/ 251233 w 1998270"/>
              <a:gd name="connsiteY4921" fmla="*/ 261296 h 1996549"/>
              <a:gd name="connsiteX4922" fmla="*/ 313001 w 1998270"/>
              <a:gd name="connsiteY4922" fmla="*/ 260480 h 1996549"/>
              <a:gd name="connsiteX4923" fmla="*/ 323746 w 1998270"/>
              <a:gd name="connsiteY4923" fmla="*/ 271223 h 1996549"/>
              <a:gd name="connsiteX4924" fmla="*/ 313001 w 1998270"/>
              <a:gd name="connsiteY4924" fmla="*/ 281969 h 1996549"/>
              <a:gd name="connsiteX4925" fmla="*/ 302256 w 1998270"/>
              <a:gd name="connsiteY4925" fmla="*/ 271223 h 1996549"/>
              <a:gd name="connsiteX4926" fmla="*/ 313001 w 1998270"/>
              <a:gd name="connsiteY4926" fmla="*/ 260480 h 1996549"/>
              <a:gd name="connsiteX4927" fmla="*/ 374035 w 1998270"/>
              <a:gd name="connsiteY4927" fmla="*/ 259760 h 1996549"/>
              <a:gd name="connsiteX4928" fmla="*/ 374377 w 1998270"/>
              <a:gd name="connsiteY4928" fmla="*/ 259760 h 1996549"/>
              <a:gd name="connsiteX4929" fmla="*/ 385634 w 1998270"/>
              <a:gd name="connsiteY4929" fmla="*/ 271358 h 1996549"/>
              <a:gd name="connsiteX4930" fmla="*/ 374035 w 1998270"/>
              <a:gd name="connsiteY4930" fmla="*/ 282956 h 1996549"/>
              <a:gd name="connsiteX4931" fmla="*/ 362438 w 1998270"/>
              <a:gd name="connsiteY4931" fmla="*/ 271358 h 1996549"/>
              <a:gd name="connsiteX4932" fmla="*/ 374035 w 1998270"/>
              <a:gd name="connsiteY4932" fmla="*/ 259760 h 1996549"/>
              <a:gd name="connsiteX4933" fmla="*/ 436120 w 1998270"/>
              <a:gd name="connsiteY4933" fmla="*/ 258908 h 1996549"/>
              <a:gd name="connsiteX4934" fmla="*/ 436460 w 1998270"/>
              <a:gd name="connsiteY4934" fmla="*/ 258908 h 1996549"/>
              <a:gd name="connsiteX4935" fmla="*/ 448571 w 1998270"/>
              <a:gd name="connsiteY4935" fmla="*/ 271358 h 1996549"/>
              <a:gd name="connsiteX4936" fmla="*/ 436120 w 1998270"/>
              <a:gd name="connsiteY4936" fmla="*/ 283808 h 1996549"/>
              <a:gd name="connsiteX4937" fmla="*/ 423669 w 1998270"/>
              <a:gd name="connsiteY4937" fmla="*/ 271358 h 1996549"/>
              <a:gd name="connsiteX4938" fmla="*/ 436120 w 1998270"/>
              <a:gd name="connsiteY4938" fmla="*/ 258908 h 1996549"/>
              <a:gd name="connsiteX4939" fmla="*/ 496838 w 1998270"/>
              <a:gd name="connsiteY4939" fmla="*/ 258055 h 1996549"/>
              <a:gd name="connsiteX4940" fmla="*/ 510142 w 1998270"/>
              <a:gd name="connsiteY4940" fmla="*/ 271358 h 1996549"/>
              <a:gd name="connsiteX4941" fmla="*/ 496838 w 1998270"/>
              <a:gd name="connsiteY4941" fmla="*/ 284662 h 1996549"/>
              <a:gd name="connsiteX4942" fmla="*/ 483535 w 1998270"/>
              <a:gd name="connsiteY4942" fmla="*/ 271358 h 1996549"/>
              <a:gd name="connsiteX4943" fmla="*/ 496838 w 1998270"/>
              <a:gd name="connsiteY4943" fmla="*/ 258055 h 1996549"/>
              <a:gd name="connsiteX4944" fmla="*/ 558240 w 1998270"/>
              <a:gd name="connsiteY4944" fmla="*/ 257203 h 1996549"/>
              <a:gd name="connsiteX4945" fmla="*/ 572396 w 1998270"/>
              <a:gd name="connsiteY4945" fmla="*/ 271359 h 1996549"/>
              <a:gd name="connsiteX4946" fmla="*/ 558240 w 1998270"/>
              <a:gd name="connsiteY4946" fmla="*/ 285515 h 1996549"/>
              <a:gd name="connsiteX4947" fmla="*/ 544084 w 1998270"/>
              <a:gd name="connsiteY4947" fmla="*/ 271359 h 1996549"/>
              <a:gd name="connsiteX4948" fmla="*/ 558240 w 1998270"/>
              <a:gd name="connsiteY4948" fmla="*/ 257203 h 1996549"/>
              <a:gd name="connsiteX4949" fmla="*/ 619641 w 1998270"/>
              <a:gd name="connsiteY4949" fmla="*/ 256520 h 1996549"/>
              <a:gd name="connsiteX4950" fmla="*/ 634480 w 1998270"/>
              <a:gd name="connsiteY4950" fmla="*/ 271358 h 1996549"/>
              <a:gd name="connsiteX4951" fmla="*/ 619641 w 1998270"/>
              <a:gd name="connsiteY4951" fmla="*/ 286197 h 1996549"/>
              <a:gd name="connsiteX4952" fmla="*/ 604803 w 1998270"/>
              <a:gd name="connsiteY4952" fmla="*/ 271358 h 1996549"/>
              <a:gd name="connsiteX4953" fmla="*/ 619641 w 1998270"/>
              <a:gd name="connsiteY4953" fmla="*/ 256520 h 1996549"/>
              <a:gd name="connsiteX4954" fmla="*/ 681408 w 1998270"/>
              <a:gd name="connsiteY4954" fmla="*/ 255534 h 1996549"/>
              <a:gd name="connsiteX4955" fmla="*/ 697100 w 1998270"/>
              <a:gd name="connsiteY4955" fmla="*/ 271223 h 1996549"/>
              <a:gd name="connsiteX4956" fmla="*/ 681408 w 1998270"/>
              <a:gd name="connsiteY4956" fmla="*/ 286917 h 1996549"/>
              <a:gd name="connsiteX4957" fmla="*/ 665717 w 1998270"/>
              <a:gd name="connsiteY4957" fmla="*/ 271223 h 1996549"/>
              <a:gd name="connsiteX4958" fmla="*/ 681408 w 1998270"/>
              <a:gd name="connsiteY4958" fmla="*/ 255534 h 1996549"/>
              <a:gd name="connsiteX4959" fmla="*/ 743125 w 1998270"/>
              <a:gd name="connsiteY4959" fmla="*/ 254815 h 1996549"/>
              <a:gd name="connsiteX4960" fmla="*/ 760181 w 1998270"/>
              <a:gd name="connsiteY4960" fmla="*/ 271870 h 1996549"/>
              <a:gd name="connsiteX4961" fmla="*/ 743125 w 1998270"/>
              <a:gd name="connsiteY4961" fmla="*/ 288926 h 1996549"/>
              <a:gd name="connsiteX4962" fmla="*/ 726070 w 1998270"/>
              <a:gd name="connsiteY4962" fmla="*/ 271870 h 1996549"/>
              <a:gd name="connsiteX4963" fmla="*/ 743125 w 1998270"/>
              <a:gd name="connsiteY4963" fmla="*/ 254815 h 1996549"/>
              <a:gd name="connsiteX4964" fmla="*/ 803844 w 1998270"/>
              <a:gd name="connsiteY4964" fmla="*/ 253962 h 1996549"/>
              <a:gd name="connsiteX4965" fmla="*/ 820900 w 1998270"/>
              <a:gd name="connsiteY4965" fmla="*/ 271017 h 1996549"/>
              <a:gd name="connsiteX4966" fmla="*/ 803844 w 1998270"/>
              <a:gd name="connsiteY4966" fmla="*/ 288073 h 1996549"/>
              <a:gd name="connsiteX4967" fmla="*/ 786789 w 1998270"/>
              <a:gd name="connsiteY4967" fmla="*/ 271017 h 1996549"/>
              <a:gd name="connsiteX4968" fmla="*/ 803844 w 1998270"/>
              <a:gd name="connsiteY4968" fmla="*/ 253962 h 1996549"/>
              <a:gd name="connsiteX4969" fmla="*/ 865246 w 1998270"/>
              <a:gd name="connsiteY4969" fmla="*/ 253279 h 1996549"/>
              <a:gd name="connsiteX4970" fmla="*/ 865587 w 1998270"/>
              <a:gd name="connsiteY4970" fmla="*/ 253279 h 1996549"/>
              <a:gd name="connsiteX4971" fmla="*/ 883325 w 1998270"/>
              <a:gd name="connsiteY4971" fmla="*/ 271359 h 1996549"/>
              <a:gd name="connsiteX4972" fmla="*/ 865246 w 1998270"/>
              <a:gd name="connsiteY4972" fmla="*/ 288415 h 1996549"/>
              <a:gd name="connsiteX4973" fmla="*/ 847167 w 1998270"/>
              <a:gd name="connsiteY4973" fmla="*/ 271359 h 1996549"/>
              <a:gd name="connsiteX4974" fmla="*/ 865246 w 1998270"/>
              <a:gd name="connsiteY4974" fmla="*/ 253279 h 1996549"/>
              <a:gd name="connsiteX4975" fmla="*/ 926648 w 1998270"/>
              <a:gd name="connsiteY4975" fmla="*/ 252427 h 1996549"/>
              <a:gd name="connsiteX4976" fmla="*/ 945580 w 1998270"/>
              <a:gd name="connsiteY4976" fmla="*/ 271359 h 1996549"/>
              <a:gd name="connsiteX4977" fmla="*/ 926648 w 1998270"/>
              <a:gd name="connsiteY4977" fmla="*/ 290120 h 1996549"/>
              <a:gd name="connsiteX4978" fmla="*/ 907716 w 1998270"/>
              <a:gd name="connsiteY4978" fmla="*/ 271359 h 1996549"/>
              <a:gd name="connsiteX4979" fmla="*/ 926648 w 1998270"/>
              <a:gd name="connsiteY4979" fmla="*/ 252427 h 1996549"/>
              <a:gd name="connsiteX4980" fmla="*/ 988048 w 1998270"/>
              <a:gd name="connsiteY4980" fmla="*/ 251574 h 1996549"/>
              <a:gd name="connsiteX4981" fmla="*/ 1007833 w 1998270"/>
              <a:gd name="connsiteY4981" fmla="*/ 271358 h 1996549"/>
              <a:gd name="connsiteX4982" fmla="*/ 1007833 w 1998270"/>
              <a:gd name="connsiteY4982" fmla="*/ 271529 h 1996549"/>
              <a:gd name="connsiteX4983" fmla="*/ 988048 w 1998270"/>
              <a:gd name="connsiteY4983" fmla="*/ 290973 h 1996549"/>
              <a:gd name="connsiteX4984" fmla="*/ 987878 w 1998270"/>
              <a:gd name="connsiteY4984" fmla="*/ 290973 h 1996549"/>
              <a:gd name="connsiteX4985" fmla="*/ 968264 w 1998270"/>
              <a:gd name="connsiteY4985" fmla="*/ 271358 h 1996549"/>
              <a:gd name="connsiteX4986" fmla="*/ 988048 w 1998270"/>
              <a:gd name="connsiteY4986" fmla="*/ 251574 h 1996549"/>
              <a:gd name="connsiteX4987" fmla="*/ 1050132 w 1998270"/>
              <a:gd name="connsiteY4987" fmla="*/ 250892 h 1996549"/>
              <a:gd name="connsiteX4988" fmla="*/ 1070599 w 1998270"/>
              <a:gd name="connsiteY4988" fmla="*/ 271359 h 1996549"/>
              <a:gd name="connsiteX4989" fmla="*/ 1070599 w 1998270"/>
              <a:gd name="connsiteY4989" fmla="*/ 271529 h 1996549"/>
              <a:gd name="connsiteX4990" fmla="*/ 1050132 w 1998270"/>
              <a:gd name="connsiteY4990" fmla="*/ 291655 h 1996549"/>
              <a:gd name="connsiteX4991" fmla="*/ 1049961 w 1998270"/>
              <a:gd name="connsiteY4991" fmla="*/ 291655 h 1996549"/>
              <a:gd name="connsiteX4992" fmla="*/ 1029665 w 1998270"/>
              <a:gd name="connsiteY4992" fmla="*/ 271359 h 1996549"/>
              <a:gd name="connsiteX4993" fmla="*/ 1050132 w 1998270"/>
              <a:gd name="connsiteY4993" fmla="*/ 250892 h 1996549"/>
              <a:gd name="connsiteX4994" fmla="*/ 1110851 w 1998270"/>
              <a:gd name="connsiteY4994" fmla="*/ 250039 h 1996549"/>
              <a:gd name="connsiteX4995" fmla="*/ 1132171 w 1998270"/>
              <a:gd name="connsiteY4995" fmla="*/ 271358 h 1996549"/>
              <a:gd name="connsiteX4996" fmla="*/ 1132171 w 1998270"/>
              <a:gd name="connsiteY4996" fmla="*/ 271529 h 1996549"/>
              <a:gd name="connsiteX4997" fmla="*/ 1110851 w 1998270"/>
              <a:gd name="connsiteY4997" fmla="*/ 292508 h 1996549"/>
              <a:gd name="connsiteX4998" fmla="*/ 1110681 w 1998270"/>
              <a:gd name="connsiteY4998" fmla="*/ 292508 h 1996549"/>
              <a:gd name="connsiteX4999" fmla="*/ 1089532 w 1998270"/>
              <a:gd name="connsiteY4999" fmla="*/ 271358 h 1996549"/>
              <a:gd name="connsiteX5000" fmla="*/ 1110851 w 1998270"/>
              <a:gd name="connsiteY5000" fmla="*/ 250039 h 1996549"/>
              <a:gd name="connsiteX5001" fmla="*/ 1172252 w 1998270"/>
              <a:gd name="connsiteY5001" fmla="*/ 249357 h 1996549"/>
              <a:gd name="connsiteX5002" fmla="*/ 1194254 w 1998270"/>
              <a:gd name="connsiteY5002" fmla="*/ 271359 h 1996549"/>
              <a:gd name="connsiteX5003" fmla="*/ 1194254 w 1998270"/>
              <a:gd name="connsiteY5003" fmla="*/ 271529 h 1996549"/>
              <a:gd name="connsiteX5004" fmla="*/ 1172252 w 1998270"/>
              <a:gd name="connsiteY5004" fmla="*/ 293190 h 1996549"/>
              <a:gd name="connsiteX5005" fmla="*/ 1150421 w 1998270"/>
              <a:gd name="connsiteY5005" fmla="*/ 271359 h 1996549"/>
              <a:gd name="connsiteX5006" fmla="*/ 1150421 w 1998270"/>
              <a:gd name="connsiteY5006" fmla="*/ 271188 h 1996549"/>
              <a:gd name="connsiteX5007" fmla="*/ 1172252 w 1998270"/>
              <a:gd name="connsiteY5007" fmla="*/ 249357 h 1996549"/>
              <a:gd name="connsiteX5008" fmla="*/ 1233654 w 1998270"/>
              <a:gd name="connsiteY5008" fmla="*/ 248503 h 1996549"/>
              <a:gd name="connsiteX5009" fmla="*/ 1256509 w 1998270"/>
              <a:gd name="connsiteY5009" fmla="*/ 271358 h 1996549"/>
              <a:gd name="connsiteX5010" fmla="*/ 1256509 w 1998270"/>
              <a:gd name="connsiteY5010" fmla="*/ 271529 h 1996549"/>
              <a:gd name="connsiteX5011" fmla="*/ 1233654 w 1998270"/>
              <a:gd name="connsiteY5011" fmla="*/ 294043 h 1996549"/>
              <a:gd name="connsiteX5012" fmla="*/ 1233313 w 1998270"/>
              <a:gd name="connsiteY5012" fmla="*/ 294043 h 1996549"/>
              <a:gd name="connsiteX5013" fmla="*/ 1210969 w 1998270"/>
              <a:gd name="connsiteY5013" fmla="*/ 271358 h 1996549"/>
              <a:gd name="connsiteX5014" fmla="*/ 1210969 w 1998270"/>
              <a:gd name="connsiteY5014" fmla="*/ 271188 h 1996549"/>
              <a:gd name="connsiteX5015" fmla="*/ 1233654 w 1998270"/>
              <a:gd name="connsiteY5015" fmla="*/ 248503 h 1996549"/>
              <a:gd name="connsiteX5016" fmla="*/ 1295054 w 1998270"/>
              <a:gd name="connsiteY5016" fmla="*/ 247650 h 1996549"/>
              <a:gd name="connsiteX5017" fmla="*/ 1318762 w 1998270"/>
              <a:gd name="connsiteY5017" fmla="*/ 271358 h 1996549"/>
              <a:gd name="connsiteX5018" fmla="*/ 1318762 w 1998270"/>
              <a:gd name="connsiteY5018" fmla="*/ 271529 h 1996549"/>
              <a:gd name="connsiteX5019" fmla="*/ 1295054 w 1998270"/>
              <a:gd name="connsiteY5019" fmla="*/ 294895 h 1996549"/>
              <a:gd name="connsiteX5020" fmla="*/ 1271518 w 1998270"/>
              <a:gd name="connsiteY5020" fmla="*/ 271358 h 1996549"/>
              <a:gd name="connsiteX5021" fmla="*/ 1271518 w 1998270"/>
              <a:gd name="connsiteY5021" fmla="*/ 271188 h 1996549"/>
              <a:gd name="connsiteX5022" fmla="*/ 1295054 w 1998270"/>
              <a:gd name="connsiteY5022" fmla="*/ 247650 h 1996549"/>
              <a:gd name="connsiteX5023" fmla="*/ 1971151 w 1998270"/>
              <a:gd name="connsiteY5023" fmla="*/ 246286 h 1996549"/>
              <a:gd name="connsiteX5024" fmla="*/ 1996394 w 1998270"/>
              <a:gd name="connsiteY5024" fmla="*/ 271529 h 1996549"/>
              <a:gd name="connsiteX5025" fmla="*/ 1996394 w 1998270"/>
              <a:gd name="connsiteY5025" fmla="*/ 271700 h 1996549"/>
              <a:gd name="connsiteX5026" fmla="*/ 1971151 w 1998270"/>
              <a:gd name="connsiteY5026" fmla="*/ 296601 h 1996549"/>
              <a:gd name="connsiteX5027" fmla="*/ 1946079 w 1998270"/>
              <a:gd name="connsiteY5027" fmla="*/ 271529 h 1996549"/>
              <a:gd name="connsiteX5028" fmla="*/ 1946079 w 1998270"/>
              <a:gd name="connsiteY5028" fmla="*/ 271359 h 1996549"/>
              <a:gd name="connsiteX5029" fmla="*/ 1971151 w 1998270"/>
              <a:gd name="connsiteY5029" fmla="*/ 246286 h 1996549"/>
              <a:gd name="connsiteX5030" fmla="*/ 1479259 w 1998270"/>
              <a:gd name="connsiteY5030" fmla="*/ 246286 h 1996549"/>
              <a:gd name="connsiteX5031" fmla="*/ 1505184 w 1998270"/>
              <a:gd name="connsiteY5031" fmla="*/ 272211 h 1996549"/>
              <a:gd name="connsiteX5032" fmla="*/ 1479259 w 1998270"/>
              <a:gd name="connsiteY5032" fmla="*/ 297966 h 1996549"/>
              <a:gd name="connsiteX5033" fmla="*/ 1453505 w 1998270"/>
              <a:gd name="connsiteY5033" fmla="*/ 272211 h 1996549"/>
              <a:gd name="connsiteX5034" fmla="*/ 1453505 w 1998270"/>
              <a:gd name="connsiteY5034" fmla="*/ 272041 h 1996549"/>
              <a:gd name="connsiteX5035" fmla="*/ 1479259 w 1998270"/>
              <a:gd name="connsiteY5035" fmla="*/ 246286 h 1996549"/>
              <a:gd name="connsiteX5036" fmla="*/ 1417857 w 1998270"/>
              <a:gd name="connsiteY5036" fmla="*/ 246286 h 1996549"/>
              <a:gd name="connsiteX5037" fmla="*/ 1442929 w 1998270"/>
              <a:gd name="connsiteY5037" fmla="*/ 271359 h 1996549"/>
              <a:gd name="connsiteX5038" fmla="*/ 1442929 w 1998270"/>
              <a:gd name="connsiteY5038" fmla="*/ 271529 h 1996549"/>
              <a:gd name="connsiteX5039" fmla="*/ 1417857 w 1998270"/>
              <a:gd name="connsiteY5039" fmla="*/ 296260 h 1996549"/>
              <a:gd name="connsiteX5040" fmla="*/ 1392956 w 1998270"/>
              <a:gd name="connsiteY5040" fmla="*/ 271359 h 1996549"/>
              <a:gd name="connsiteX5041" fmla="*/ 1392956 w 1998270"/>
              <a:gd name="connsiteY5041" fmla="*/ 271188 h 1996549"/>
              <a:gd name="connsiteX5042" fmla="*/ 1417857 w 1998270"/>
              <a:gd name="connsiteY5042" fmla="*/ 246286 h 1996549"/>
              <a:gd name="connsiteX5043" fmla="*/ 1357138 w 1998270"/>
              <a:gd name="connsiteY5043" fmla="*/ 246286 h 1996549"/>
              <a:gd name="connsiteX5044" fmla="*/ 1381528 w 1998270"/>
              <a:gd name="connsiteY5044" fmla="*/ 270676 h 1996549"/>
              <a:gd name="connsiteX5045" fmla="*/ 1357138 w 1998270"/>
              <a:gd name="connsiteY5045" fmla="*/ 294896 h 1996549"/>
              <a:gd name="connsiteX5046" fmla="*/ 1332919 w 1998270"/>
              <a:gd name="connsiteY5046" fmla="*/ 270676 h 1996549"/>
              <a:gd name="connsiteX5047" fmla="*/ 1332919 w 1998270"/>
              <a:gd name="connsiteY5047" fmla="*/ 270506 h 1996549"/>
              <a:gd name="connsiteX5048" fmla="*/ 1357138 w 1998270"/>
              <a:gd name="connsiteY5048" fmla="*/ 246286 h 1996549"/>
              <a:gd name="connsiteX5049" fmla="*/ 1540660 w 1998270"/>
              <a:gd name="connsiteY5049" fmla="*/ 244752 h 1996549"/>
              <a:gd name="connsiteX5050" fmla="*/ 1567267 w 1998270"/>
              <a:gd name="connsiteY5050" fmla="*/ 271359 h 1996549"/>
              <a:gd name="connsiteX5051" fmla="*/ 1567267 w 1998270"/>
              <a:gd name="connsiteY5051" fmla="*/ 271529 h 1996549"/>
              <a:gd name="connsiteX5052" fmla="*/ 1540660 w 1998270"/>
              <a:gd name="connsiteY5052" fmla="*/ 297795 h 1996549"/>
              <a:gd name="connsiteX5053" fmla="*/ 1540319 w 1998270"/>
              <a:gd name="connsiteY5053" fmla="*/ 297795 h 1996549"/>
              <a:gd name="connsiteX5054" fmla="*/ 1514223 w 1998270"/>
              <a:gd name="connsiteY5054" fmla="*/ 271359 h 1996549"/>
              <a:gd name="connsiteX5055" fmla="*/ 1514223 w 1998270"/>
              <a:gd name="connsiteY5055" fmla="*/ 271188 h 1996549"/>
              <a:gd name="connsiteX5056" fmla="*/ 1540660 w 1998270"/>
              <a:gd name="connsiteY5056" fmla="*/ 244752 h 1996549"/>
              <a:gd name="connsiteX5057" fmla="*/ 1602061 w 1998270"/>
              <a:gd name="connsiteY5057" fmla="*/ 244070 h 1996549"/>
              <a:gd name="connsiteX5058" fmla="*/ 1629351 w 1998270"/>
              <a:gd name="connsiteY5058" fmla="*/ 271359 h 1996549"/>
              <a:gd name="connsiteX5059" fmla="*/ 1602061 w 1998270"/>
              <a:gd name="connsiteY5059" fmla="*/ 298478 h 1996549"/>
              <a:gd name="connsiteX5060" fmla="*/ 1574943 w 1998270"/>
              <a:gd name="connsiteY5060" fmla="*/ 271359 h 1996549"/>
              <a:gd name="connsiteX5061" fmla="*/ 1574943 w 1998270"/>
              <a:gd name="connsiteY5061" fmla="*/ 271188 h 1996549"/>
              <a:gd name="connsiteX5062" fmla="*/ 1602061 w 1998270"/>
              <a:gd name="connsiteY5062" fmla="*/ 244070 h 1996549"/>
              <a:gd name="connsiteX5063" fmla="*/ 1664145 w 1998270"/>
              <a:gd name="connsiteY5063" fmla="*/ 243558 h 1996549"/>
              <a:gd name="connsiteX5064" fmla="*/ 1691946 w 1998270"/>
              <a:gd name="connsiteY5064" fmla="*/ 271359 h 1996549"/>
              <a:gd name="connsiteX5065" fmla="*/ 1691946 w 1998270"/>
              <a:gd name="connsiteY5065" fmla="*/ 271529 h 1996549"/>
              <a:gd name="connsiteX5066" fmla="*/ 1664145 w 1998270"/>
              <a:gd name="connsiteY5066" fmla="*/ 298989 h 1996549"/>
              <a:gd name="connsiteX5067" fmla="*/ 1663804 w 1998270"/>
              <a:gd name="connsiteY5067" fmla="*/ 298989 h 1996549"/>
              <a:gd name="connsiteX5068" fmla="*/ 1636514 w 1998270"/>
              <a:gd name="connsiteY5068" fmla="*/ 271359 h 1996549"/>
              <a:gd name="connsiteX5069" fmla="*/ 1636514 w 1998270"/>
              <a:gd name="connsiteY5069" fmla="*/ 271188 h 1996549"/>
              <a:gd name="connsiteX5070" fmla="*/ 1664145 w 1998270"/>
              <a:gd name="connsiteY5070" fmla="*/ 243558 h 1996549"/>
              <a:gd name="connsiteX5071" fmla="*/ 1724863 w 1998270"/>
              <a:gd name="connsiteY5071" fmla="*/ 242876 h 1996549"/>
              <a:gd name="connsiteX5072" fmla="*/ 1753347 w 1998270"/>
              <a:gd name="connsiteY5072" fmla="*/ 271359 h 1996549"/>
              <a:gd name="connsiteX5073" fmla="*/ 1753347 w 1998270"/>
              <a:gd name="connsiteY5073" fmla="*/ 271529 h 1996549"/>
              <a:gd name="connsiteX5074" fmla="*/ 1724863 w 1998270"/>
              <a:gd name="connsiteY5074" fmla="*/ 299672 h 1996549"/>
              <a:gd name="connsiteX5075" fmla="*/ 1696551 w 1998270"/>
              <a:gd name="connsiteY5075" fmla="*/ 271359 h 1996549"/>
              <a:gd name="connsiteX5076" fmla="*/ 1696551 w 1998270"/>
              <a:gd name="connsiteY5076" fmla="*/ 271188 h 1996549"/>
              <a:gd name="connsiteX5077" fmla="*/ 1724863 w 1998270"/>
              <a:gd name="connsiteY5077" fmla="*/ 242876 h 1996549"/>
              <a:gd name="connsiteX5078" fmla="*/ 1786265 w 1998270"/>
              <a:gd name="connsiteY5078" fmla="*/ 242534 h 1996549"/>
              <a:gd name="connsiteX5079" fmla="*/ 1815090 w 1998270"/>
              <a:gd name="connsiteY5079" fmla="*/ 271358 h 1996549"/>
              <a:gd name="connsiteX5080" fmla="*/ 1786265 w 1998270"/>
              <a:gd name="connsiteY5080" fmla="*/ 300012 h 1996549"/>
              <a:gd name="connsiteX5081" fmla="*/ 1757612 w 1998270"/>
              <a:gd name="connsiteY5081" fmla="*/ 271358 h 1996549"/>
              <a:gd name="connsiteX5082" fmla="*/ 1757612 w 1998270"/>
              <a:gd name="connsiteY5082" fmla="*/ 271187 h 1996549"/>
              <a:gd name="connsiteX5083" fmla="*/ 1786265 w 1998270"/>
              <a:gd name="connsiteY5083" fmla="*/ 242534 h 1996549"/>
              <a:gd name="connsiteX5084" fmla="*/ 1909067 w 1998270"/>
              <a:gd name="connsiteY5084" fmla="*/ 242193 h 1996549"/>
              <a:gd name="connsiteX5085" fmla="*/ 1909409 w 1998270"/>
              <a:gd name="connsiteY5085" fmla="*/ 242193 h 1996549"/>
              <a:gd name="connsiteX5086" fmla="*/ 1938233 w 1998270"/>
              <a:gd name="connsiteY5086" fmla="*/ 271358 h 1996549"/>
              <a:gd name="connsiteX5087" fmla="*/ 1938233 w 1998270"/>
              <a:gd name="connsiteY5087" fmla="*/ 271529 h 1996549"/>
              <a:gd name="connsiteX5088" fmla="*/ 1909067 w 1998270"/>
              <a:gd name="connsiteY5088" fmla="*/ 300353 h 1996549"/>
              <a:gd name="connsiteX5089" fmla="*/ 1880073 w 1998270"/>
              <a:gd name="connsiteY5089" fmla="*/ 271358 h 1996549"/>
              <a:gd name="connsiteX5090" fmla="*/ 1880073 w 1998270"/>
              <a:gd name="connsiteY5090" fmla="*/ 271187 h 1996549"/>
              <a:gd name="connsiteX5091" fmla="*/ 1909067 w 1998270"/>
              <a:gd name="connsiteY5091" fmla="*/ 242193 h 1996549"/>
              <a:gd name="connsiteX5092" fmla="*/ 1847667 w 1998270"/>
              <a:gd name="connsiteY5092" fmla="*/ 242193 h 1996549"/>
              <a:gd name="connsiteX5093" fmla="*/ 1848008 w 1998270"/>
              <a:gd name="connsiteY5093" fmla="*/ 242193 h 1996549"/>
              <a:gd name="connsiteX5094" fmla="*/ 1876832 w 1998270"/>
              <a:gd name="connsiteY5094" fmla="*/ 271358 h 1996549"/>
              <a:gd name="connsiteX5095" fmla="*/ 1876832 w 1998270"/>
              <a:gd name="connsiteY5095" fmla="*/ 271529 h 1996549"/>
              <a:gd name="connsiteX5096" fmla="*/ 1847667 w 1998270"/>
              <a:gd name="connsiteY5096" fmla="*/ 300353 h 1996549"/>
              <a:gd name="connsiteX5097" fmla="*/ 1818672 w 1998270"/>
              <a:gd name="connsiteY5097" fmla="*/ 271358 h 1996549"/>
              <a:gd name="connsiteX5098" fmla="*/ 1818672 w 1998270"/>
              <a:gd name="connsiteY5098" fmla="*/ 271187 h 1996549"/>
              <a:gd name="connsiteX5099" fmla="*/ 1847667 w 1998270"/>
              <a:gd name="connsiteY5099" fmla="*/ 242193 h 1996549"/>
              <a:gd name="connsiteX5100" fmla="*/ 5629 w 1998270"/>
              <a:gd name="connsiteY5100" fmla="*/ 204500 h 1996549"/>
              <a:gd name="connsiteX5101" fmla="*/ 11086 w 1998270"/>
              <a:gd name="connsiteY5101" fmla="*/ 209958 h 1996549"/>
              <a:gd name="connsiteX5102" fmla="*/ 5629 w 1998270"/>
              <a:gd name="connsiteY5102" fmla="*/ 215416 h 1996549"/>
              <a:gd name="connsiteX5103" fmla="*/ 171 w 1998270"/>
              <a:gd name="connsiteY5103" fmla="*/ 209958 h 1996549"/>
              <a:gd name="connsiteX5104" fmla="*/ 5629 w 1998270"/>
              <a:gd name="connsiteY5104" fmla="*/ 204500 h 1996549"/>
              <a:gd name="connsiteX5105" fmla="*/ 67029 w 1998270"/>
              <a:gd name="connsiteY5105" fmla="*/ 202283 h 1996549"/>
              <a:gd name="connsiteX5106" fmla="*/ 74705 w 1998270"/>
              <a:gd name="connsiteY5106" fmla="*/ 209959 h 1996549"/>
              <a:gd name="connsiteX5107" fmla="*/ 67029 w 1998270"/>
              <a:gd name="connsiteY5107" fmla="*/ 217634 h 1996549"/>
              <a:gd name="connsiteX5108" fmla="*/ 59355 w 1998270"/>
              <a:gd name="connsiteY5108" fmla="*/ 209959 h 1996549"/>
              <a:gd name="connsiteX5109" fmla="*/ 67029 w 1998270"/>
              <a:gd name="connsiteY5109" fmla="*/ 202283 h 1996549"/>
              <a:gd name="connsiteX5110" fmla="*/ 129113 w 1998270"/>
              <a:gd name="connsiteY5110" fmla="*/ 201600 h 1996549"/>
              <a:gd name="connsiteX5111" fmla="*/ 137470 w 1998270"/>
              <a:gd name="connsiteY5111" fmla="*/ 209958 h 1996549"/>
              <a:gd name="connsiteX5112" fmla="*/ 129113 w 1998270"/>
              <a:gd name="connsiteY5112" fmla="*/ 218315 h 1996549"/>
              <a:gd name="connsiteX5113" fmla="*/ 120756 w 1998270"/>
              <a:gd name="connsiteY5113" fmla="*/ 209958 h 1996549"/>
              <a:gd name="connsiteX5114" fmla="*/ 129113 w 1998270"/>
              <a:gd name="connsiteY5114" fmla="*/ 201600 h 1996549"/>
              <a:gd name="connsiteX5115" fmla="*/ 189832 w 1998270"/>
              <a:gd name="connsiteY5115" fmla="*/ 200748 h 1996549"/>
              <a:gd name="connsiteX5116" fmla="*/ 199042 w 1998270"/>
              <a:gd name="connsiteY5116" fmla="*/ 209959 h 1996549"/>
              <a:gd name="connsiteX5117" fmla="*/ 189832 w 1998270"/>
              <a:gd name="connsiteY5117" fmla="*/ 219169 h 1996549"/>
              <a:gd name="connsiteX5118" fmla="*/ 180622 w 1998270"/>
              <a:gd name="connsiteY5118" fmla="*/ 209959 h 1996549"/>
              <a:gd name="connsiteX5119" fmla="*/ 189832 w 1998270"/>
              <a:gd name="connsiteY5119" fmla="*/ 200748 h 1996549"/>
              <a:gd name="connsiteX5120" fmla="*/ 251233 w 1998270"/>
              <a:gd name="connsiteY5120" fmla="*/ 199895 h 1996549"/>
              <a:gd name="connsiteX5121" fmla="*/ 251574 w 1998270"/>
              <a:gd name="connsiteY5121" fmla="*/ 199895 h 1996549"/>
              <a:gd name="connsiteX5122" fmla="*/ 261296 w 1998270"/>
              <a:gd name="connsiteY5122" fmla="*/ 209958 h 1996549"/>
              <a:gd name="connsiteX5123" fmla="*/ 251233 w 1998270"/>
              <a:gd name="connsiteY5123" fmla="*/ 220021 h 1996549"/>
              <a:gd name="connsiteX5124" fmla="*/ 241171 w 1998270"/>
              <a:gd name="connsiteY5124" fmla="*/ 209958 h 1996549"/>
              <a:gd name="connsiteX5125" fmla="*/ 251233 w 1998270"/>
              <a:gd name="connsiteY5125" fmla="*/ 199895 h 1996549"/>
              <a:gd name="connsiteX5126" fmla="*/ 312635 w 1998270"/>
              <a:gd name="connsiteY5126" fmla="*/ 199042 h 1996549"/>
              <a:gd name="connsiteX5127" fmla="*/ 312976 w 1998270"/>
              <a:gd name="connsiteY5127" fmla="*/ 199042 h 1996549"/>
              <a:gd name="connsiteX5128" fmla="*/ 323550 w 1998270"/>
              <a:gd name="connsiteY5128" fmla="*/ 209958 h 1996549"/>
              <a:gd name="connsiteX5129" fmla="*/ 312635 w 1998270"/>
              <a:gd name="connsiteY5129" fmla="*/ 220874 h 1996549"/>
              <a:gd name="connsiteX5130" fmla="*/ 301719 w 1998270"/>
              <a:gd name="connsiteY5130" fmla="*/ 209958 h 1996549"/>
              <a:gd name="connsiteX5131" fmla="*/ 312635 w 1998270"/>
              <a:gd name="connsiteY5131" fmla="*/ 199042 h 1996549"/>
              <a:gd name="connsiteX5132" fmla="*/ 374036 w 1998270"/>
              <a:gd name="connsiteY5132" fmla="*/ 198189 h 1996549"/>
              <a:gd name="connsiteX5133" fmla="*/ 385804 w 1998270"/>
              <a:gd name="connsiteY5133" fmla="*/ 209958 h 1996549"/>
              <a:gd name="connsiteX5134" fmla="*/ 374036 w 1998270"/>
              <a:gd name="connsiteY5134" fmla="*/ 221727 h 1996549"/>
              <a:gd name="connsiteX5135" fmla="*/ 362268 w 1998270"/>
              <a:gd name="connsiteY5135" fmla="*/ 209958 h 1996549"/>
              <a:gd name="connsiteX5136" fmla="*/ 374036 w 1998270"/>
              <a:gd name="connsiteY5136" fmla="*/ 198189 h 1996549"/>
              <a:gd name="connsiteX5137" fmla="*/ 436120 w 1998270"/>
              <a:gd name="connsiteY5137" fmla="*/ 197336 h 1996549"/>
              <a:gd name="connsiteX5138" fmla="*/ 448741 w 1998270"/>
              <a:gd name="connsiteY5138" fmla="*/ 209958 h 1996549"/>
              <a:gd name="connsiteX5139" fmla="*/ 436120 w 1998270"/>
              <a:gd name="connsiteY5139" fmla="*/ 222579 h 1996549"/>
              <a:gd name="connsiteX5140" fmla="*/ 423499 w 1998270"/>
              <a:gd name="connsiteY5140" fmla="*/ 209958 h 1996549"/>
              <a:gd name="connsiteX5141" fmla="*/ 436120 w 1998270"/>
              <a:gd name="connsiteY5141" fmla="*/ 197336 h 1996549"/>
              <a:gd name="connsiteX5142" fmla="*/ 496838 w 1998270"/>
              <a:gd name="connsiteY5142" fmla="*/ 196654 h 1996549"/>
              <a:gd name="connsiteX5143" fmla="*/ 510142 w 1998270"/>
              <a:gd name="connsiteY5143" fmla="*/ 209958 h 1996549"/>
              <a:gd name="connsiteX5144" fmla="*/ 496838 w 1998270"/>
              <a:gd name="connsiteY5144" fmla="*/ 223262 h 1996549"/>
              <a:gd name="connsiteX5145" fmla="*/ 483535 w 1998270"/>
              <a:gd name="connsiteY5145" fmla="*/ 209958 h 1996549"/>
              <a:gd name="connsiteX5146" fmla="*/ 496838 w 1998270"/>
              <a:gd name="connsiteY5146" fmla="*/ 196654 h 1996549"/>
              <a:gd name="connsiteX5147" fmla="*/ 619641 w 1998270"/>
              <a:gd name="connsiteY5147" fmla="*/ 195119 h 1996549"/>
              <a:gd name="connsiteX5148" fmla="*/ 619982 w 1998270"/>
              <a:gd name="connsiteY5148" fmla="*/ 195119 h 1996549"/>
              <a:gd name="connsiteX5149" fmla="*/ 634650 w 1998270"/>
              <a:gd name="connsiteY5149" fmla="*/ 210129 h 1996549"/>
              <a:gd name="connsiteX5150" fmla="*/ 634650 w 1998270"/>
              <a:gd name="connsiteY5150" fmla="*/ 210299 h 1996549"/>
              <a:gd name="connsiteX5151" fmla="*/ 619641 w 1998270"/>
              <a:gd name="connsiteY5151" fmla="*/ 224967 h 1996549"/>
              <a:gd name="connsiteX5152" fmla="*/ 604632 w 1998270"/>
              <a:gd name="connsiteY5152" fmla="*/ 210129 h 1996549"/>
              <a:gd name="connsiteX5153" fmla="*/ 619641 w 1998270"/>
              <a:gd name="connsiteY5153" fmla="*/ 195119 h 1996549"/>
              <a:gd name="connsiteX5154" fmla="*/ 558240 w 1998270"/>
              <a:gd name="connsiteY5154" fmla="*/ 195119 h 1996549"/>
              <a:gd name="connsiteX5155" fmla="*/ 572396 w 1998270"/>
              <a:gd name="connsiteY5155" fmla="*/ 209276 h 1996549"/>
              <a:gd name="connsiteX5156" fmla="*/ 558240 w 1998270"/>
              <a:gd name="connsiteY5156" fmla="*/ 223432 h 1996549"/>
              <a:gd name="connsiteX5157" fmla="*/ 544084 w 1998270"/>
              <a:gd name="connsiteY5157" fmla="*/ 209276 h 1996549"/>
              <a:gd name="connsiteX5158" fmla="*/ 558240 w 1998270"/>
              <a:gd name="connsiteY5158" fmla="*/ 195119 h 1996549"/>
              <a:gd name="connsiteX5159" fmla="*/ 681042 w 1998270"/>
              <a:gd name="connsiteY5159" fmla="*/ 194096 h 1996549"/>
              <a:gd name="connsiteX5160" fmla="*/ 681384 w 1998270"/>
              <a:gd name="connsiteY5160" fmla="*/ 194096 h 1996549"/>
              <a:gd name="connsiteX5161" fmla="*/ 696905 w 1998270"/>
              <a:gd name="connsiteY5161" fmla="*/ 209958 h 1996549"/>
              <a:gd name="connsiteX5162" fmla="*/ 696905 w 1998270"/>
              <a:gd name="connsiteY5162" fmla="*/ 210129 h 1996549"/>
              <a:gd name="connsiteX5163" fmla="*/ 681042 w 1998270"/>
              <a:gd name="connsiteY5163" fmla="*/ 225650 h 1996549"/>
              <a:gd name="connsiteX5164" fmla="*/ 665181 w 1998270"/>
              <a:gd name="connsiteY5164" fmla="*/ 209958 h 1996549"/>
              <a:gd name="connsiteX5165" fmla="*/ 681042 w 1998270"/>
              <a:gd name="connsiteY5165" fmla="*/ 194096 h 1996549"/>
              <a:gd name="connsiteX5166" fmla="*/ 743125 w 1998270"/>
              <a:gd name="connsiteY5166" fmla="*/ 193243 h 1996549"/>
              <a:gd name="connsiteX5167" fmla="*/ 760181 w 1998270"/>
              <a:gd name="connsiteY5167" fmla="*/ 210299 h 1996549"/>
              <a:gd name="connsiteX5168" fmla="*/ 743125 w 1998270"/>
              <a:gd name="connsiteY5168" fmla="*/ 227355 h 1996549"/>
              <a:gd name="connsiteX5169" fmla="*/ 726070 w 1998270"/>
              <a:gd name="connsiteY5169" fmla="*/ 210299 h 1996549"/>
              <a:gd name="connsiteX5170" fmla="*/ 743125 w 1998270"/>
              <a:gd name="connsiteY5170" fmla="*/ 193243 h 1996549"/>
              <a:gd name="connsiteX5171" fmla="*/ 803844 w 1998270"/>
              <a:gd name="connsiteY5171" fmla="*/ 192390 h 1996549"/>
              <a:gd name="connsiteX5172" fmla="*/ 820900 w 1998270"/>
              <a:gd name="connsiteY5172" fmla="*/ 209446 h 1996549"/>
              <a:gd name="connsiteX5173" fmla="*/ 803844 w 1998270"/>
              <a:gd name="connsiteY5173" fmla="*/ 226502 h 1996549"/>
              <a:gd name="connsiteX5174" fmla="*/ 786789 w 1998270"/>
              <a:gd name="connsiteY5174" fmla="*/ 209446 h 1996549"/>
              <a:gd name="connsiteX5175" fmla="*/ 803844 w 1998270"/>
              <a:gd name="connsiteY5175" fmla="*/ 192390 h 1996549"/>
              <a:gd name="connsiteX5176" fmla="*/ 865247 w 1998270"/>
              <a:gd name="connsiteY5176" fmla="*/ 191708 h 1996549"/>
              <a:gd name="connsiteX5177" fmla="*/ 883496 w 1998270"/>
              <a:gd name="connsiteY5177" fmla="*/ 209958 h 1996549"/>
              <a:gd name="connsiteX5178" fmla="*/ 883496 w 1998270"/>
              <a:gd name="connsiteY5178" fmla="*/ 210129 h 1996549"/>
              <a:gd name="connsiteX5179" fmla="*/ 865247 w 1998270"/>
              <a:gd name="connsiteY5179" fmla="*/ 228037 h 1996549"/>
              <a:gd name="connsiteX5180" fmla="*/ 865076 w 1998270"/>
              <a:gd name="connsiteY5180" fmla="*/ 228037 h 1996549"/>
              <a:gd name="connsiteX5181" fmla="*/ 846997 w 1998270"/>
              <a:gd name="connsiteY5181" fmla="*/ 209958 h 1996549"/>
              <a:gd name="connsiteX5182" fmla="*/ 865247 w 1998270"/>
              <a:gd name="connsiteY5182" fmla="*/ 191708 h 1996549"/>
              <a:gd name="connsiteX5183" fmla="*/ 926648 w 1998270"/>
              <a:gd name="connsiteY5183" fmla="*/ 190855 h 1996549"/>
              <a:gd name="connsiteX5184" fmla="*/ 945751 w 1998270"/>
              <a:gd name="connsiteY5184" fmla="*/ 209958 h 1996549"/>
              <a:gd name="connsiteX5185" fmla="*/ 926648 w 1998270"/>
              <a:gd name="connsiteY5185" fmla="*/ 228890 h 1996549"/>
              <a:gd name="connsiteX5186" fmla="*/ 907546 w 1998270"/>
              <a:gd name="connsiteY5186" fmla="*/ 209958 h 1996549"/>
              <a:gd name="connsiteX5187" fmla="*/ 926648 w 1998270"/>
              <a:gd name="connsiteY5187" fmla="*/ 190855 h 1996549"/>
              <a:gd name="connsiteX5188" fmla="*/ 988049 w 1998270"/>
              <a:gd name="connsiteY5188" fmla="*/ 190002 h 1996549"/>
              <a:gd name="connsiteX5189" fmla="*/ 1008004 w 1998270"/>
              <a:gd name="connsiteY5189" fmla="*/ 209958 h 1996549"/>
              <a:gd name="connsiteX5190" fmla="*/ 1008004 w 1998270"/>
              <a:gd name="connsiteY5190" fmla="*/ 210127 h 1996549"/>
              <a:gd name="connsiteX5191" fmla="*/ 988049 w 1998270"/>
              <a:gd name="connsiteY5191" fmla="*/ 229743 h 1996549"/>
              <a:gd name="connsiteX5192" fmla="*/ 968094 w 1998270"/>
              <a:gd name="connsiteY5192" fmla="*/ 209958 h 1996549"/>
              <a:gd name="connsiteX5193" fmla="*/ 988049 w 1998270"/>
              <a:gd name="connsiteY5193" fmla="*/ 190002 h 1996549"/>
              <a:gd name="connsiteX5194" fmla="*/ 1050132 w 1998270"/>
              <a:gd name="connsiteY5194" fmla="*/ 189150 h 1996549"/>
              <a:gd name="connsiteX5195" fmla="*/ 1050473 w 1998270"/>
              <a:gd name="connsiteY5195" fmla="*/ 189150 h 1996549"/>
              <a:gd name="connsiteX5196" fmla="*/ 1070940 w 1998270"/>
              <a:gd name="connsiteY5196" fmla="*/ 209959 h 1996549"/>
              <a:gd name="connsiteX5197" fmla="*/ 1070940 w 1998270"/>
              <a:gd name="connsiteY5197" fmla="*/ 210129 h 1996549"/>
              <a:gd name="connsiteX5198" fmla="*/ 1050132 w 1998270"/>
              <a:gd name="connsiteY5198" fmla="*/ 230596 h 1996549"/>
              <a:gd name="connsiteX5199" fmla="*/ 1029324 w 1998270"/>
              <a:gd name="connsiteY5199" fmla="*/ 209959 h 1996549"/>
              <a:gd name="connsiteX5200" fmla="*/ 1050132 w 1998270"/>
              <a:gd name="connsiteY5200" fmla="*/ 189150 h 1996549"/>
              <a:gd name="connsiteX5201" fmla="*/ 1110851 w 1998270"/>
              <a:gd name="connsiteY5201" fmla="*/ 188467 h 1996549"/>
              <a:gd name="connsiteX5202" fmla="*/ 1111192 w 1998270"/>
              <a:gd name="connsiteY5202" fmla="*/ 188467 h 1996549"/>
              <a:gd name="connsiteX5203" fmla="*/ 1132342 w 1998270"/>
              <a:gd name="connsiteY5203" fmla="*/ 209958 h 1996549"/>
              <a:gd name="connsiteX5204" fmla="*/ 1132342 w 1998270"/>
              <a:gd name="connsiteY5204" fmla="*/ 210127 h 1996549"/>
              <a:gd name="connsiteX5205" fmla="*/ 1110851 w 1998270"/>
              <a:gd name="connsiteY5205" fmla="*/ 231278 h 1996549"/>
              <a:gd name="connsiteX5206" fmla="*/ 1089532 w 1998270"/>
              <a:gd name="connsiteY5206" fmla="*/ 209958 h 1996549"/>
              <a:gd name="connsiteX5207" fmla="*/ 1089532 w 1998270"/>
              <a:gd name="connsiteY5207" fmla="*/ 209787 h 1996549"/>
              <a:gd name="connsiteX5208" fmla="*/ 1110851 w 1998270"/>
              <a:gd name="connsiteY5208" fmla="*/ 188467 h 1996549"/>
              <a:gd name="connsiteX5209" fmla="*/ 1172253 w 1998270"/>
              <a:gd name="connsiteY5209" fmla="*/ 187614 h 1996549"/>
              <a:gd name="connsiteX5210" fmla="*/ 1194596 w 1998270"/>
              <a:gd name="connsiteY5210" fmla="*/ 209958 h 1996549"/>
              <a:gd name="connsiteX5211" fmla="*/ 1172253 w 1998270"/>
              <a:gd name="connsiteY5211" fmla="*/ 232130 h 1996549"/>
              <a:gd name="connsiteX5212" fmla="*/ 1150080 w 1998270"/>
              <a:gd name="connsiteY5212" fmla="*/ 209958 h 1996549"/>
              <a:gd name="connsiteX5213" fmla="*/ 1150080 w 1998270"/>
              <a:gd name="connsiteY5213" fmla="*/ 209787 h 1996549"/>
              <a:gd name="connsiteX5214" fmla="*/ 1172253 w 1998270"/>
              <a:gd name="connsiteY5214" fmla="*/ 187614 h 1996549"/>
              <a:gd name="connsiteX5215" fmla="*/ 1233654 w 1998270"/>
              <a:gd name="connsiteY5215" fmla="*/ 186762 h 1996549"/>
              <a:gd name="connsiteX5216" fmla="*/ 1256850 w 1998270"/>
              <a:gd name="connsiteY5216" fmla="*/ 209958 h 1996549"/>
              <a:gd name="connsiteX5217" fmla="*/ 1256850 w 1998270"/>
              <a:gd name="connsiteY5217" fmla="*/ 210129 h 1996549"/>
              <a:gd name="connsiteX5218" fmla="*/ 1233654 w 1998270"/>
              <a:gd name="connsiteY5218" fmla="*/ 232984 h 1996549"/>
              <a:gd name="connsiteX5219" fmla="*/ 1233312 w 1998270"/>
              <a:gd name="connsiteY5219" fmla="*/ 232984 h 1996549"/>
              <a:gd name="connsiteX5220" fmla="*/ 1210628 w 1998270"/>
              <a:gd name="connsiteY5220" fmla="*/ 209958 h 1996549"/>
              <a:gd name="connsiteX5221" fmla="*/ 1210628 w 1998270"/>
              <a:gd name="connsiteY5221" fmla="*/ 209788 h 1996549"/>
              <a:gd name="connsiteX5222" fmla="*/ 1233654 w 1998270"/>
              <a:gd name="connsiteY5222" fmla="*/ 186762 h 1996549"/>
              <a:gd name="connsiteX5223" fmla="*/ 1295055 w 1998270"/>
              <a:gd name="connsiteY5223" fmla="*/ 186079 h 1996549"/>
              <a:gd name="connsiteX5224" fmla="*/ 1318934 w 1998270"/>
              <a:gd name="connsiteY5224" fmla="*/ 209958 h 1996549"/>
              <a:gd name="connsiteX5225" fmla="*/ 1295055 w 1998270"/>
              <a:gd name="connsiteY5225" fmla="*/ 233665 h 1996549"/>
              <a:gd name="connsiteX5226" fmla="*/ 1271348 w 1998270"/>
              <a:gd name="connsiteY5226" fmla="*/ 209958 h 1996549"/>
              <a:gd name="connsiteX5227" fmla="*/ 1271348 w 1998270"/>
              <a:gd name="connsiteY5227" fmla="*/ 209787 h 1996549"/>
              <a:gd name="connsiteX5228" fmla="*/ 1295055 w 1998270"/>
              <a:gd name="connsiteY5228" fmla="*/ 186079 h 1996549"/>
              <a:gd name="connsiteX5229" fmla="*/ 1357139 w 1998270"/>
              <a:gd name="connsiteY5229" fmla="*/ 185227 h 1996549"/>
              <a:gd name="connsiteX5230" fmla="*/ 1381870 w 1998270"/>
              <a:gd name="connsiteY5230" fmla="*/ 209959 h 1996549"/>
              <a:gd name="connsiteX5231" fmla="*/ 1381870 w 1998270"/>
              <a:gd name="connsiteY5231" fmla="*/ 210129 h 1996549"/>
              <a:gd name="connsiteX5232" fmla="*/ 1357139 w 1998270"/>
              <a:gd name="connsiteY5232" fmla="*/ 234519 h 1996549"/>
              <a:gd name="connsiteX5233" fmla="*/ 1356798 w 1998270"/>
              <a:gd name="connsiteY5233" fmla="*/ 234519 h 1996549"/>
              <a:gd name="connsiteX5234" fmla="*/ 1332578 w 1998270"/>
              <a:gd name="connsiteY5234" fmla="*/ 209959 h 1996549"/>
              <a:gd name="connsiteX5235" fmla="*/ 1332578 w 1998270"/>
              <a:gd name="connsiteY5235" fmla="*/ 209788 h 1996549"/>
              <a:gd name="connsiteX5236" fmla="*/ 1357139 w 1998270"/>
              <a:gd name="connsiteY5236" fmla="*/ 185227 h 1996549"/>
              <a:gd name="connsiteX5237" fmla="*/ 1417857 w 1998270"/>
              <a:gd name="connsiteY5237" fmla="*/ 184544 h 1996549"/>
              <a:gd name="connsiteX5238" fmla="*/ 1443271 w 1998270"/>
              <a:gd name="connsiteY5238" fmla="*/ 209958 h 1996549"/>
              <a:gd name="connsiteX5239" fmla="*/ 1417857 w 1998270"/>
              <a:gd name="connsiteY5239" fmla="*/ 235201 h 1996549"/>
              <a:gd name="connsiteX5240" fmla="*/ 1392615 w 1998270"/>
              <a:gd name="connsiteY5240" fmla="*/ 209958 h 1996549"/>
              <a:gd name="connsiteX5241" fmla="*/ 1417857 w 1998270"/>
              <a:gd name="connsiteY5241" fmla="*/ 184544 h 1996549"/>
              <a:gd name="connsiteX5242" fmla="*/ 1971151 w 1998270"/>
              <a:gd name="connsiteY5242" fmla="*/ 184033 h 1996549"/>
              <a:gd name="connsiteX5243" fmla="*/ 1997076 w 1998270"/>
              <a:gd name="connsiteY5243" fmla="*/ 209958 h 1996549"/>
              <a:gd name="connsiteX5244" fmla="*/ 1971151 w 1998270"/>
              <a:gd name="connsiteY5244" fmla="*/ 235713 h 1996549"/>
              <a:gd name="connsiteX5245" fmla="*/ 1945397 w 1998270"/>
              <a:gd name="connsiteY5245" fmla="*/ 209958 h 1996549"/>
              <a:gd name="connsiteX5246" fmla="*/ 1945397 w 1998270"/>
              <a:gd name="connsiteY5246" fmla="*/ 209788 h 1996549"/>
              <a:gd name="connsiteX5247" fmla="*/ 1971151 w 1998270"/>
              <a:gd name="connsiteY5247" fmla="*/ 184033 h 1996549"/>
              <a:gd name="connsiteX5248" fmla="*/ 1479259 w 1998270"/>
              <a:gd name="connsiteY5248" fmla="*/ 183692 h 1996549"/>
              <a:gd name="connsiteX5249" fmla="*/ 1505525 w 1998270"/>
              <a:gd name="connsiteY5249" fmla="*/ 209959 h 1996549"/>
              <a:gd name="connsiteX5250" fmla="*/ 1505525 w 1998270"/>
              <a:gd name="connsiteY5250" fmla="*/ 210129 h 1996549"/>
              <a:gd name="connsiteX5251" fmla="*/ 1479259 w 1998270"/>
              <a:gd name="connsiteY5251" fmla="*/ 236054 h 1996549"/>
              <a:gd name="connsiteX5252" fmla="*/ 1478918 w 1998270"/>
              <a:gd name="connsiteY5252" fmla="*/ 236054 h 1996549"/>
              <a:gd name="connsiteX5253" fmla="*/ 1453163 w 1998270"/>
              <a:gd name="connsiteY5253" fmla="*/ 209959 h 1996549"/>
              <a:gd name="connsiteX5254" fmla="*/ 1453163 w 1998270"/>
              <a:gd name="connsiteY5254" fmla="*/ 209788 h 1996549"/>
              <a:gd name="connsiteX5255" fmla="*/ 1479259 w 1998270"/>
              <a:gd name="connsiteY5255" fmla="*/ 183692 h 1996549"/>
              <a:gd name="connsiteX5256" fmla="*/ 1540660 w 1998270"/>
              <a:gd name="connsiteY5256" fmla="*/ 183009 h 1996549"/>
              <a:gd name="connsiteX5257" fmla="*/ 1567609 w 1998270"/>
              <a:gd name="connsiteY5257" fmla="*/ 209958 h 1996549"/>
              <a:gd name="connsiteX5258" fmla="*/ 1567609 w 1998270"/>
              <a:gd name="connsiteY5258" fmla="*/ 210127 h 1996549"/>
              <a:gd name="connsiteX5259" fmla="*/ 1540660 w 1998270"/>
              <a:gd name="connsiteY5259" fmla="*/ 236736 h 1996549"/>
              <a:gd name="connsiteX5260" fmla="*/ 1513883 w 1998270"/>
              <a:gd name="connsiteY5260" fmla="*/ 209958 h 1996549"/>
              <a:gd name="connsiteX5261" fmla="*/ 1513883 w 1998270"/>
              <a:gd name="connsiteY5261" fmla="*/ 209787 h 1996549"/>
              <a:gd name="connsiteX5262" fmla="*/ 1540660 w 1998270"/>
              <a:gd name="connsiteY5262" fmla="*/ 183009 h 1996549"/>
              <a:gd name="connsiteX5263" fmla="*/ 1602061 w 1998270"/>
              <a:gd name="connsiteY5263" fmla="*/ 182157 h 1996549"/>
              <a:gd name="connsiteX5264" fmla="*/ 1629862 w 1998270"/>
              <a:gd name="connsiteY5264" fmla="*/ 209959 h 1996549"/>
              <a:gd name="connsiteX5265" fmla="*/ 1629862 w 1998270"/>
              <a:gd name="connsiteY5265" fmla="*/ 210129 h 1996549"/>
              <a:gd name="connsiteX5266" fmla="*/ 1602061 w 1998270"/>
              <a:gd name="connsiteY5266" fmla="*/ 237589 h 1996549"/>
              <a:gd name="connsiteX5267" fmla="*/ 1601720 w 1998270"/>
              <a:gd name="connsiteY5267" fmla="*/ 237589 h 1996549"/>
              <a:gd name="connsiteX5268" fmla="*/ 1574430 w 1998270"/>
              <a:gd name="connsiteY5268" fmla="*/ 209959 h 1996549"/>
              <a:gd name="connsiteX5269" fmla="*/ 1574430 w 1998270"/>
              <a:gd name="connsiteY5269" fmla="*/ 209788 h 1996549"/>
              <a:gd name="connsiteX5270" fmla="*/ 1602061 w 1998270"/>
              <a:gd name="connsiteY5270" fmla="*/ 182157 h 1996549"/>
              <a:gd name="connsiteX5271" fmla="*/ 1664144 w 1998270"/>
              <a:gd name="connsiteY5271" fmla="*/ 181474 h 1996549"/>
              <a:gd name="connsiteX5272" fmla="*/ 1692628 w 1998270"/>
              <a:gd name="connsiteY5272" fmla="*/ 209958 h 1996549"/>
              <a:gd name="connsiteX5273" fmla="*/ 1692628 w 1998270"/>
              <a:gd name="connsiteY5273" fmla="*/ 210127 h 1996549"/>
              <a:gd name="connsiteX5274" fmla="*/ 1664144 w 1998270"/>
              <a:gd name="connsiteY5274" fmla="*/ 238271 h 1996549"/>
              <a:gd name="connsiteX5275" fmla="*/ 1635832 w 1998270"/>
              <a:gd name="connsiteY5275" fmla="*/ 209958 h 1996549"/>
              <a:gd name="connsiteX5276" fmla="*/ 1635832 w 1998270"/>
              <a:gd name="connsiteY5276" fmla="*/ 209787 h 1996549"/>
              <a:gd name="connsiteX5277" fmla="*/ 1664144 w 1998270"/>
              <a:gd name="connsiteY5277" fmla="*/ 181474 h 1996549"/>
              <a:gd name="connsiteX5278" fmla="*/ 1724864 w 1998270"/>
              <a:gd name="connsiteY5278" fmla="*/ 180963 h 1996549"/>
              <a:gd name="connsiteX5279" fmla="*/ 1753859 w 1998270"/>
              <a:gd name="connsiteY5279" fmla="*/ 209959 h 1996549"/>
              <a:gd name="connsiteX5280" fmla="*/ 1724864 w 1998270"/>
              <a:gd name="connsiteY5280" fmla="*/ 238783 h 1996549"/>
              <a:gd name="connsiteX5281" fmla="*/ 1696040 w 1998270"/>
              <a:gd name="connsiteY5281" fmla="*/ 209959 h 1996549"/>
              <a:gd name="connsiteX5282" fmla="*/ 1724864 w 1998270"/>
              <a:gd name="connsiteY5282" fmla="*/ 180963 h 1996549"/>
              <a:gd name="connsiteX5283" fmla="*/ 1786632 w 1998270"/>
              <a:gd name="connsiteY5283" fmla="*/ 180317 h 1996549"/>
              <a:gd name="connsiteX5284" fmla="*/ 1816138 w 1998270"/>
              <a:gd name="connsiteY5284" fmla="*/ 209824 h 1996549"/>
              <a:gd name="connsiteX5285" fmla="*/ 1786632 w 1998270"/>
              <a:gd name="connsiteY5285" fmla="*/ 239330 h 1996549"/>
              <a:gd name="connsiteX5286" fmla="*/ 1757125 w 1998270"/>
              <a:gd name="connsiteY5286" fmla="*/ 209824 h 1996549"/>
              <a:gd name="connsiteX5287" fmla="*/ 1786632 w 1998270"/>
              <a:gd name="connsiteY5287" fmla="*/ 180317 h 1996549"/>
              <a:gd name="connsiteX5288" fmla="*/ 1847666 w 1998270"/>
              <a:gd name="connsiteY5288" fmla="*/ 180110 h 1996549"/>
              <a:gd name="connsiteX5289" fmla="*/ 1877514 w 1998270"/>
              <a:gd name="connsiteY5289" fmla="*/ 209958 h 1996549"/>
              <a:gd name="connsiteX5290" fmla="*/ 1877514 w 1998270"/>
              <a:gd name="connsiteY5290" fmla="*/ 210129 h 1996549"/>
              <a:gd name="connsiteX5291" fmla="*/ 1847666 w 1998270"/>
              <a:gd name="connsiteY5291" fmla="*/ 239636 h 1996549"/>
              <a:gd name="connsiteX5292" fmla="*/ 1817989 w 1998270"/>
              <a:gd name="connsiteY5292" fmla="*/ 209958 h 1996549"/>
              <a:gd name="connsiteX5293" fmla="*/ 1817989 w 1998270"/>
              <a:gd name="connsiteY5293" fmla="*/ 209788 h 1996549"/>
              <a:gd name="connsiteX5294" fmla="*/ 1847666 w 1998270"/>
              <a:gd name="connsiteY5294" fmla="*/ 180110 h 1996549"/>
              <a:gd name="connsiteX5295" fmla="*/ 1909067 w 1998270"/>
              <a:gd name="connsiteY5295" fmla="*/ 179939 h 1996549"/>
              <a:gd name="connsiteX5296" fmla="*/ 1939086 w 1998270"/>
              <a:gd name="connsiteY5296" fmla="*/ 209958 h 1996549"/>
              <a:gd name="connsiteX5297" fmla="*/ 1939086 w 1998270"/>
              <a:gd name="connsiteY5297" fmla="*/ 210127 h 1996549"/>
              <a:gd name="connsiteX5298" fmla="*/ 1909067 w 1998270"/>
              <a:gd name="connsiteY5298" fmla="*/ 239806 h 1996549"/>
              <a:gd name="connsiteX5299" fmla="*/ 1879220 w 1998270"/>
              <a:gd name="connsiteY5299" fmla="*/ 209958 h 1996549"/>
              <a:gd name="connsiteX5300" fmla="*/ 1879220 w 1998270"/>
              <a:gd name="connsiteY5300" fmla="*/ 209787 h 1996549"/>
              <a:gd name="connsiteX5301" fmla="*/ 1909067 w 1998270"/>
              <a:gd name="connsiteY5301" fmla="*/ 179939 h 1996549"/>
              <a:gd name="connsiteX5302" fmla="*/ 5629 w 1998270"/>
              <a:gd name="connsiteY5302" fmla="*/ 143951 h 1996549"/>
              <a:gd name="connsiteX5303" fmla="*/ 11086 w 1998270"/>
              <a:gd name="connsiteY5303" fmla="*/ 149409 h 1996549"/>
              <a:gd name="connsiteX5304" fmla="*/ 5629 w 1998270"/>
              <a:gd name="connsiteY5304" fmla="*/ 154867 h 1996549"/>
              <a:gd name="connsiteX5305" fmla="*/ 171 w 1998270"/>
              <a:gd name="connsiteY5305" fmla="*/ 149409 h 1996549"/>
              <a:gd name="connsiteX5306" fmla="*/ 5629 w 1998270"/>
              <a:gd name="connsiteY5306" fmla="*/ 143951 h 1996549"/>
              <a:gd name="connsiteX5307" fmla="*/ 67029 w 1998270"/>
              <a:gd name="connsiteY5307" fmla="*/ 140881 h 1996549"/>
              <a:gd name="connsiteX5308" fmla="*/ 74705 w 1998270"/>
              <a:gd name="connsiteY5308" fmla="*/ 148557 h 1996549"/>
              <a:gd name="connsiteX5309" fmla="*/ 67029 w 1998270"/>
              <a:gd name="connsiteY5309" fmla="*/ 156232 h 1996549"/>
              <a:gd name="connsiteX5310" fmla="*/ 59355 w 1998270"/>
              <a:gd name="connsiteY5310" fmla="*/ 148557 h 1996549"/>
              <a:gd name="connsiteX5311" fmla="*/ 67029 w 1998270"/>
              <a:gd name="connsiteY5311" fmla="*/ 140881 h 1996549"/>
              <a:gd name="connsiteX5312" fmla="*/ 129114 w 1998270"/>
              <a:gd name="connsiteY5312" fmla="*/ 140028 h 1996549"/>
              <a:gd name="connsiteX5313" fmla="*/ 137641 w 1998270"/>
              <a:gd name="connsiteY5313" fmla="*/ 148556 h 1996549"/>
              <a:gd name="connsiteX5314" fmla="*/ 129114 w 1998270"/>
              <a:gd name="connsiteY5314" fmla="*/ 157084 h 1996549"/>
              <a:gd name="connsiteX5315" fmla="*/ 120586 w 1998270"/>
              <a:gd name="connsiteY5315" fmla="*/ 148556 h 1996549"/>
              <a:gd name="connsiteX5316" fmla="*/ 129114 w 1998270"/>
              <a:gd name="connsiteY5316" fmla="*/ 140028 h 1996549"/>
              <a:gd name="connsiteX5317" fmla="*/ 189832 w 1998270"/>
              <a:gd name="connsiteY5317" fmla="*/ 139176 h 1996549"/>
              <a:gd name="connsiteX5318" fmla="*/ 190173 w 1998270"/>
              <a:gd name="connsiteY5318" fmla="*/ 139176 h 1996549"/>
              <a:gd name="connsiteX5319" fmla="*/ 199213 w 1998270"/>
              <a:gd name="connsiteY5319" fmla="*/ 148557 h 1996549"/>
              <a:gd name="connsiteX5320" fmla="*/ 189832 w 1998270"/>
              <a:gd name="connsiteY5320" fmla="*/ 157938 h 1996549"/>
              <a:gd name="connsiteX5321" fmla="*/ 180452 w 1998270"/>
              <a:gd name="connsiteY5321" fmla="*/ 148557 h 1996549"/>
              <a:gd name="connsiteX5322" fmla="*/ 189832 w 1998270"/>
              <a:gd name="connsiteY5322" fmla="*/ 139176 h 1996549"/>
              <a:gd name="connsiteX5323" fmla="*/ 251233 w 1998270"/>
              <a:gd name="connsiteY5323" fmla="*/ 138493 h 1996549"/>
              <a:gd name="connsiteX5324" fmla="*/ 251574 w 1998270"/>
              <a:gd name="connsiteY5324" fmla="*/ 138493 h 1996549"/>
              <a:gd name="connsiteX5325" fmla="*/ 261296 w 1998270"/>
              <a:gd name="connsiteY5325" fmla="*/ 148556 h 1996549"/>
              <a:gd name="connsiteX5326" fmla="*/ 251233 w 1998270"/>
              <a:gd name="connsiteY5326" fmla="*/ 158619 h 1996549"/>
              <a:gd name="connsiteX5327" fmla="*/ 241171 w 1998270"/>
              <a:gd name="connsiteY5327" fmla="*/ 148556 h 1996549"/>
              <a:gd name="connsiteX5328" fmla="*/ 251233 w 1998270"/>
              <a:gd name="connsiteY5328" fmla="*/ 138493 h 1996549"/>
              <a:gd name="connsiteX5329" fmla="*/ 313001 w 1998270"/>
              <a:gd name="connsiteY5329" fmla="*/ 137507 h 1996549"/>
              <a:gd name="connsiteX5330" fmla="*/ 323917 w 1998270"/>
              <a:gd name="connsiteY5330" fmla="*/ 148423 h 1996549"/>
              <a:gd name="connsiteX5331" fmla="*/ 313001 w 1998270"/>
              <a:gd name="connsiteY5331" fmla="*/ 159339 h 1996549"/>
              <a:gd name="connsiteX5332" fmla="*/ 302085 w 1998270"/>
              <a:gd name="connsiteY5332" fmla="*/ 148423 h 1996549"/>
              <a:gd name="connsiteX5333" fmla="*/ 313001 w 1998270"/>
              <a:gd name="connsiteY5333" fmla="*/ 137507 h 1996549"/>
              <a:gd name="connsiteX5334" fmla="*/ 374036 w 1998270"/>
              <a:gd name="connsiteY5334" fmla="*/ 136788 h 1996549"/>
              <a:gd name="connsiteX5335" fmla="*/ 385804 w 1998270"/>
              <a:gd name="connsiteY5335" fmla="*/ 148557 h 1996549"/>
              <a:gd name="connsiteX5336" fmla="*/ 374036 w 1998270"/>
              <a:gd name="connsiteY5336" fmla="*/ 160326 h 1996549"/>
              <a:gd name="connsiteX5337" fmla="*/ 362268 w 1998270"/>
              <a:gd name="connsiteY5337" fmla="*/ 148557 h 1996549"/>
              <a:gd name="connsiteX5338" fmla="*/ 374036 w 1998270"/>
              <a:gd name="connsiteY5338" fmla="*/ 136788 h 1996549"/>
              <a:gd name="connsiteX5339" fmla="*/ 436120 w 1998270"/>
              <a:gd name="connsiteY5339" fmla="*/ 135935 h 1996549"/>
              <a:gd name="connsiteX5340" fmla="*/ 448741 w 1998270"/>
              <a:gd name="connsiteY5340" fmla="*/ 148557 h 1996549"/>
              <a:gd name="connsiteX5341" fmla="*/ 436120 w 1998270"/>
              <a:gd name="connsiteY5341" fmla="*/ 161178 h 1996549"/>
              <a:gd name="connsiteX5342" fmla="*/ 423499 w 1998270"/>
              <a:gd name="connsiteY5342" fmla="*/ 148557 h 1996549"/>
              <a:gd name="connsiteX5343" fmla="*/ 436120 w 1998270"/>
              <a:gd name="connsiteY5343" fmla="*/ 135935 h 1996549"/>
              <a:gd name="connsiteX5344" fmla="*/ 496839 w 1998270"/>
              <a:gd name="connsiteY5344" fmla="*/ 135082 h 1996549"/>
              <a:gd name="connsiteX5345" fmla="*/ 510313 w 1998270"/>
              <a:gd name="connsiteY5345" fmla="*/ 148556 h 1996549"/>
              <a:gd name="connsiteX5346" fmla="*/ 496839 w 1998270"/>
              <a:gd name="connsiteY5346" fmla="*/ 162031 h 1996549"/>
              <a:gd name="connsiteX5347" fmla="*/ 483365 w 1998270"/>
              <a:gd name="connsiteY5347" fmla="*/ 148556 h 1996549"/>
              <a:gd name="connsiteX5348" fmla="*/ 496839 w 1998270"/>
              <a:gd name="connsiteY5348" fmla="*/ 135082 h 1996549"/>
              <a:gd name="connsiteX5349" fmla="*/ 558239 w 1998270"/>
              <a:gd name="connsiteY5349" fmla="*/ 134229 h 1996549"/>
              <a:gd name="connsiteX5350" fmla="*/ 558580 w 1998270"/>
              <a:gd name="connsiteY5350" fmla="*/ 134229 h 1996549"/>
              <a:gd name="connsiteX5351" fmla="*/ 572566 w 1998270"/>
              <a:gd name="connsiteY5351" fmla="*/ 148556 h 1996549"/>
              <a:gd name="connsiteX5352" fmla="*/ 558239 w 1998270"/>
              <a:gd name="connsiteY5352" fmla="*/ 162883 h 1996549"/>
              <a:gd name="connsiteX5353" fmla="*/ 543913 w 1998270"/>
              <a:gd name="connsiteY5353" fmla="*/ 148556 h 1996549"/>
              <a:gd name="connsiteX5354" fmla="*/ 558239 w 1998270"/>
              <a:gd name="connsiteY5354" fmla="*/ 134229 h 1996549"/>
              <a:gd name="connsiteX5355" fmla="*/ 619642 w 1998270"/>
              <a:gd name="connsiteY5355" fmla="*/ 133377 h 1996549"/>
              <a:gd name="connsiteX5356" fmla="*/ 634821 w 1998270"/>
              <a:gd name="connsiteY5356" fmla="*/ 148557 h 1996549"/>
              <a:gd name="connsiteX5357" fmla="*/ 634821 w 1998270"/>
              <a:gd name="connsiteY5357" fmla="*/ 148728 h 1996549"/>
              <a:gd name="connsiteX5358" fmla="*/ 619642 w 1998270"/>
              <a:gd name="connsiteY5358" fmla="*/ 163566 h 1996549"/>
              <a:gd name="connsiteX5359" fmla="*/ 619471 w 1998270"/>
              <a:gd name="connsiteY5359" fmla="*/ 163566 h 1996549"/>
              <a:gd name="connsiteX5360" fmla="*/ 604462 w 1998270"/>
              <a:gd name="connsiteY5360" fmla="*/ 148557 h 1996549"/>
              <a:gd name="connsiteX5361" fmla="*/ 619642 w 1998270"/>
              <a:gd name="connsiteY5361" fmla="*/ 133377 h 1996549"/>
              <a:gd name="connsiteX5362" fmla="*/ 681043 w 1998270"/>
              <a:gd name="connsiteY5362" fmla="*/ 132524 h 1996549"/>
              <a:gd name="connsiteX5363" fmla="*/ 697075 w 1998270"/>
              <a:gd name="connsiteY5363" fmla="*/ 148557 h 1996549"/>
              <a:gd name="connsiteX5364" fmla="*/ 681043 w 1998270"/>
              <a:gd name="connsiteY5364" fmla="*/ 164419 h 1996549"/>
              <a:gd name="connsiteX5365" fmla="*/ 665011 w 1998270"/>
              <a:gd name="connsiteY5365" fmla="*/ 148557 h 1996549"/>
              <a:gd name="connsiteX5366" fmla="*/ 681043 w 1998270"/>
              <a:gd name="connsiteY5366" fmla="*/ 132524 h 1996549"/>
              <a:gd name="connsiteX5367" fmla="*/ 743125 w 1998270"/>
              <a:gd name="connsiteY5367" fmla="*/ 131842 h 1996549"/>
              <a:gd name="connsiteX5368" fmla="*/ 760181 w 1998270"/>
              <a:gd name="connsiteY5368" fmla="*/ 148898 h 1996549"/>
              <a:gd name="connsiteX5369" fmla="*/ 743125 w 1998270"/>
              <a:gd name="connsiteY5369" fmla="*/ 165954 h 1996549"/>
              <a:gd name="connsiteX5370" fmla="*/ 726070 w 1998270"/>
              <a:gd name="connsiteY5370" fmla="*/ 148898 h 1996549"/>
              <a:gd name="connsiteX5371" fmla="*/ 743125 w 1998270"/>
              <a:gd name="connsiteY5371" fmla="*/ 131842 h 1996549"/>
              <a:gd name="connsiteX5372" fmla="*/ 803844 w 1998270"/>
              <a:gd name="connsiteY5372" fmla="*/ 130989 h 1996549"/>
              <a:gd name="connsiteX5373" fmla="*/ 820900 w 1998270"/>
              <a:gd name="connsiteY5373" fmla="*/ 148045 h 1996549"/>
              <a:gd name="connsiteX5374" fmla="*/ 803844 w 1998270"/>
              <a:gd name="connsiteY5374" fmla="*/ 165101 h 1996549"/>
              <a:gd name="connsiteX5375" fmla="*/ 786789 w 1998270"/>
              <a:gd name="connsiteY5375" fmla="*/ 148045 h 1996549"/>
              <a:gd name="connsiteX5376" fmla="*/ 803844 w 1998270"/>
              <a:gd name="connsiteY5376" fmla="*/ 130989 h 1996549"/>
              <a:gd name="connsiteX5377" fmla="*/ 865246 w 1998270"/>
              <a:gd name="connsiteY5377" fmla="*/ 130136 h 1996549"/>
              <a:gd name="connsiteX5378" fmla="*/ 883666 w 1998270"/>
              <a:gd name="connsiteY5378" fmla="*/ 148557 h 1996549"/>
              <a:gd name="connsiteX5379" fmla="*/ 883666 w 1998270"/>
              <a:gd name="connsiteY5379" fmla="*/ 148727 h 1996549"/>
              <a:gd name="connsiteX5380" fmla="*/ 865246 w 1998270"/>
              <a:gd name="connsiteY5380" fmla="*/ 166807 h 1996549"/>
              <a:gd name="connsiteX5381" fmla="*/ 846826 w 1998270"/>
              <a:gd name="connsiteY5381" fmla="*/ 148557 h 1996549"/>
              <a:gd name="connsiteX5382" fmla="*/ 865246 w 1998270"/>
              <a:gd name="connsiteY5382" fmla="*/ 130136 h 1996549"/>
              <a:gd name="connsiteX5383" fmla="*/ 926648 w 1998270"/>
              <a:gd name="connsiteY5383" fmla="*/ 129283 h 1996549"/>
              <a:gd name="connsiteX5384" fmla="*/ 926989 w 1998270"/>
              <a:gd name="connsiteY5384" fmla="*/ 129283 h 1996549"/>
              <a:gd name="connsiteX5385" fmla="*/ 945921 w 1998270"/>
              <a:gd name="connsiteY5385" fmla="*/ 148557 h 1996549"/>
              <a:gd name="connsiteX5386" fmla="*/ 945921 w 1998270"/>
              <a:gd name="connsiteY5386" fmla="*/ 148727 h 1996549"/>
              <a:gd name="connsiteX5387" fmla="*/ 926648 w 1998270"/>
              <a:gd name="connsiteY5387" fmla="*/ 167659 h 1996549"/>
              <a:gd name="connsiteX5388" fmla="*/ 907375 w 1998270"/>
              <a:gd name="connsiteY5388" fmla="*/ 148557 h 1996549"/>
              <a:gd name="connsiteX5389" fmla="*/ 926648 w 1998270"/>
              <a:gd name="connsiteY5389" fmla="*/ 129283 h 1996549"/>
              <a:gd name="connsiteX5390" fmla="*/ 988048 w 1998270"/>
              <a:gd name="connsiteY5390" fmla="*/ 128430 h 1996549"/>
              <a:gd name="connsiteX5391" fmla="*/ 1008175 w 1998270"/>
              <a:gd name="connsiteY5391" fmla="*/ 148556 h 1996549"/>
              <a:gd name="connsiteX5392" fmla="*/ 1008175 w 1998270"/>
              <a:gd name="connsiteY5392" fmla="*/ 148727 h 1996549"/>
              <a:gd name="connsiteX5393" fmla="*/ 988048 w 1998270"/>
              <a:gd name="connsiteY5393" fmla="*/ 168512 h 1996549"/>
              <a:gd name="connsiteX5394" fmla="*/ 987878 w 1998270"/>
              <a:gd name="connsiteY5394" fmla="*/ 168512 h 1996549"/>
              <a:gd name="connsiteX5395" fmla="*/ 967923 w 1998270"/>
              <a:gd name="connsiteY5395" fmla="*/ 148556 h 1996549"/>
              <a:gd name="connsiteX5396" fmla="*/ 988048 w 1998270"/>
              <a:gd name="connsiteY5396" fmla="*/ 128430 h 1996549"/>
              <a:gd name="connsiteX5397" fmla="*/ 1050132 w 1998270"/>
              <a:gd name="connsiteY5397" fmla="*/ 127748 h 1996549"/>
              <a:gd name="connsiteX5398" fmla="*/ 1050473 w 1998270"/>
              <a:gd name="connsiteY5398" fmla="*/ 127748 h 1996549"/>
              <a:gd name="connsiteX5399" fmla="*/ 1070940 w 1998270"/>
              <a:gd name="connsiteY5399" fmla="*/ 148557 h 1996549"/>
              <a:gd name="connsiteX5400" fmla="*/ 1070940 w 1998270"/>
              <a:gd name="connsiteY5400" fmla="*/ 148727 h 1996549"/>
              <a:gd name="connsiteX5401" fmla="*/ 1050132 w 1998270"/>
              <a:gd name="connsiteY5401" fmla="*/ 169194 h 1996549"/>
              <a:gd name="connsiteX5402" fmla="*/ 1029324 w 1998270"/>
              <a:gd name="connsiteY5402" fmla="*/ 148557 h 1996549"/>
              <a:gd name="connsiteX5403" fmla="*/ 1050132 w 1998270"/>
              <a:gd name="connsiteY5403" fmla="*/ 127748 h 1996549"/>
              <a:gd name="connsiteX5404" fmla="*/ 1172253 w 1998270"/>
              <a:gd name="connsiteY5404" fmla="*/ 126895 h 1996549"/>
              <a:gd name="connsiteX5405" fmla="*/ 1194767 w 1998270"/>
              <a:gd name="connsiteY5405" fmla="*/ 149409 h 1996549"/>
              <a:gd name="connsiteX5406" fmla="*/ 1172253 w 1998270"/>
              <a:gd name="connsiteY5406" fmla="*/ 171752 h 1996549"/>
              <a:gd name="connsiteX5407" fmla="*/ 1149910 w 1998270"/>
              <a:gd name="connsiteY5407" fmla="*/ 149409 h 1996549"/>
              <a:gd name="connsiteX5408" fmla="*/ 1172253 w 1998270"/>
              <a:gd name="connsiteY5408" fmla="*/ 126895 h 1996549"/>
              <a:gd name="connsiteX5409" fmla="*/ 1110851 w 1998270"/>
              <a:gd name="connsiteY5409" fmla="*/ 126895 h 1996549"/>
              <a:gd name="connsiteX5410" fmla="*/ 1132512 w 1998270"/>
              <a:gd name="connsiteY5410" fmla="*/ 148556 h 1996549"/>
              <a:gd name="connsiteX5411" fmla="*/ 1132512 w 1998270"/>
              <a:gd name="connsiteY5411" fmla="*/ 148727 h 1996549"/>
              <a:gd name="connsiteX5412" fmla="*/ 1110851 w 1998270"/>
              <a:gd name="connsiteY5412" fmla="*/ 170047 h 1996549"/>
              <a:gd name="connsiteX5413" fmla="*/ 1110681 w 1998270"/>
              <a:gd name="connsiteY5413" fmla="*/ 170047 h 1996549"/>
              <a:gd name="connsiteX5414" fmla="*/ 1089191 w 1998270"/>
              <a:gd name="connsiteY5414" fmla="*/ 148556 h 1996549"/>
              <a:gd name="connsiteX5415" fmla="*/ 1110851 w 1998270"/>
              <a:gd name="connsiteY5415" fmla="*/ 126895 h 1996549"/>
              <a:gd name="connsiteX5416" fmla="*/ 1233654 w 1998270"/>
              <a:gd name="connsiteY5416" fmla="*/ 125190 h 1996549"/>
              <a:gd name="connsiteX5417" fmla="*/ 1257020 w 1998270"/>
              <a:gd name="connsiteY5417" fmla="*/ 148557 h 1996549"/>
              <a:gd name="connsiteX5418" fmla="*/ 1257020 w 1998270"/>
              <a:gd name="connsiteY5418" fmla="*/ 148728 h 1996549"/>
              <a:gd name="connsiteX5419" fmla="*/ 1233654 w 1998270"/>
              <a:gd name="connsiteY5419" fmla="*/ 171753 h 1996549"/>
              <a:gd name="connsiteX5420" fmla="*/ 1210458 w 1998270"/>
              <a:gd name="connsiteY5420" fmla="*/ 148557 h 1996549"/>
              <a:gd name="connsiteX5421" fmla="*/ 1210458 w 1998270"/>
              <a:gd name="connsiteY5421" fmla="*/ 148386 h 1996549"/>
              <a:gd name="connsiteX5422" fmla="*/ 1233654 w 1998270"/>
              <a:gd name="connsiteY5422" fmla="*/ 125190 h 1996549"/>
              <a:gd name="connsiteX5423" fmla="*/ 1295055 w 1998270"/>
              <a:gd name="connsiteY5423" fmla="*/ 124508 h 1996549"/>
              <a:gd name="connsiteX5424" fmla="*/ 1319104 w 1998270"/>
              <a:gd name="connsiteY5424" fmla="*/ 148557 h 1996549"/>
              <a:gd name="connsiteX5425" fmla="*/ 1295055 w 1998270"/>
              <a:gd name="connsiteY5425" fmla="*/ 172435 h 1996549"/>
              <a:gd name="connsiteX5426" fmla="*/ 1271177 w 1998270"/>
              <a:gd name="connsiteY5426" fmla="*/ 148557 h 1996549"/>
              <a:gd name="connsiteX5427" fmla="*/ 1295055 w 1998270"/>
              <a:gd name="connsiteY5427" fmla="*/ 124508 h 1996549"/>
              <a:gd name="connsiteX5428" fmla="*/ 1357139 w 1998270"/>
              <a:gd name="connsiteY5428" fmla="*/ 123655 h 1996549"/>
              <a:gd name="connsiteX5429" fmla="*/ 1382040 w 1998270"/>
              <a:gd name="connsiteY5429" fmla="*/ 148557 h 1996549"/>
              <a:gd name="connsiteX5430" fmla="*/ 1382040 w 1998270"/>
              <a:gd name="connsiteY5430" fmla="*/ 148728 h 1996549"/>
              <a:gd name="connsiteX5431" fmla="*/ 1357139 w 1998270"/>
              <a:gd name="connsiteY5431" fmla="*/ 173288 h 1996549"/>
              <a:gd name="connsiteX5432" fmla="*/ 1332408 w 1998270"/>
              <a:gd name="connsiteY5432" fmla="*/ 148557 h 1996549"/>
              <a:gd name="connsiteX5433" fmla="*/ 1332408 w 1998270"/>
              <a:gd name="connsiteY5433" fmla="*/ 148387 h 1996549"/>
              <a:gd name="connsiteX5434" fmla="*/ 1357139 w 1998270"/>
              <a:gd name="connsiteY5434" fmla="*/ 123655 h 1996549"/>
              <a:gd name="connsiteX5435" fmla="*/ 1417857 w 1998270"/>
              <a:gd name="connsiteY5435" fmla="*/ 122802 h 1996549"/>
              <a:gd name="connsiteX5436" fmla="*/ 1418198 w 1998270"/>
              <a:gd name="connsiteY5436" fmla="*/ 122802 h 1996549"/>
              <a:gd name="connsiteX5437" fmla="*/ 1443612 w 1998270"/>
              <a:gd name="connsiteY5437" fmla="*/ 148557 h 1996549"/>
              <a:gd name="connsiteX5438" fmla="*/ 1443612 w 1998270"/>
              <a:gd name="connsiteY5438" fmla="*/ 148727 h 1996549"/>
              <a:gd name="connsiteX5439" fmla="*/ 1417857 w 1998270"/>
              <a:gd name="connsiteY5439" fmla="*/ 174141 h 1996549"/>
              <a:gd name="connsiteX5440" fmla="*/ 1392274 w 1998270"/>
              <a:gd name="connsiteY5440" fmla="*/ 148557 h 1996549"/>
              <a:gd name="connsiteX5441" fmla="*/ 1392274 w 1998270"/>
              <a:gd name="connsiteY5441" fmla="*/ 148386 h 1996549"/>
              <a:gd name="connsiteX5442" fmla="*/ 1417857 w 1998270"/>
              <a:gd name="connsiteY5442" fmla="*/ 122802 h 1996549"/>
              <a:gd name="connsiteX5443" fmla="*/ 1479259 w 1998270"/>
              <a:gd name="connsiteY5443" fmla="*/ 122120 h 1996549"/>
              <a:gd name="connsiteX5444" fmla="*/ 1479600 w 1998270"/>
              <a:gd name="connsiteY5444" fmla="*/ 122120 h 1996549"/>
              <a:gd name="connsiteX5445" fmla="*/ 1505695 w 1998270"/>
              <a:gd name="connsiteY5445" fmla="*/ 148557 h 1996549"/>
              <a:gd name="connsiteX5446" fmla="*/ 1505695 w 1998270"/>
              <a:gd name="connsiteY5446" fmla="*/ 148728 h 1996549"/>
              <a:gd name="connsiteX5447" fmla="*/ 1479259 w 1998270"/>
              <a:gd name="connsiteY5447" fmla="*/ 174823 h 1996549"/>
              <a:gd name="connsiteX5448" fmla="*/ 1452993 w 1998270"/>
              <a:gd name="connsiteY5448" fmla="*/ 148557 h 1996549"/>
              <a:gd name="connsiteX5449" fmla="*/ 1452993 w 1998270"/>
              <a:gd name="connsiteY5449" fmla="*/ 148387 h 1996549"/>
              <a:gd name="connsiteX5450" fmla="*/ 1479259 w 1998270"/>
              <a:gd name="connsiteY5450" fmla="*/ 122120 h 1996549"/>
              <a:gd name="connsiteX5451" fmla="*/ 1971151 w 1998270"/>
              <a:gd name="connsiteY5451" fmla="*/ 121949 h 1996549"/>
              <a:gd name="connsiteX5452" fmla="*/ 1997758 w 1998270"/>
              <a:gd name="connsiteY5452" fmla="*/ 148557 h 1996549"/>
              <a:gd name="connsiteX5453" fmla="*/ 1997758 w 1998270"/>
              <a:gd name="connsiteY5453" fmla="*/ 148727 h 1996549"/>
              <a:gd name="connsiteX5454" fmla="*/ 1971151 w 1998270"/>
              <a:gd name="connsiteY5454" fmla="*/ 174993 h 1996549"/>
              <a:gd name="connsiteX5455" fmla="*/ 1970810 w 1998270"/>
              <a:gd name="connsiteY5455" fmla="*/ 174993 h 1996549"/>
              <a:gd name="connsiteX5456" fmla="*/ 1944714 w 1998270"/>
              <a:gd name="connsiteY5456" fmla="*/ 148557 h 1996549"/>
              <a:gd name="connsiteX5457" fmla="*/ 1944714 w 1998270"/>
              <a:gd name="connsiteY5457" fmla="*/ 148386 h 1996549"/>
              <a:gd name="connsiteX5458" fmla="*/ 1971151 w 1998270"/>
              <a:gd name="connsiteY5458" fmla="*/ 121949 h 1996549"/>
              <a:gd name="connsiteX5459" fmla="*/ 1540660 w 1998270"/>
              <a:gd name="connsiteY5459" fmla="*/ 121267 h 1996549"/>
              <a:gd name="connsiteX5460" fmla="*/ 1541001 w 1998270"/>
              <a:gd name="connsiteY5460" fmla="*/ 121267 h 1996549"/>
              <a:gd name="connsiteX5461" fmla="*/ 1567949 w 1998270"/>
              <a:gd name="connsiteY5461" fmla="*/ 148557 h 1996549"/>
              <a:gd name="connsiteX5462" fmla="*/ 1567949 w 1998270"/>
              <a:gd name="connsiteY5462" fmla="*/ 148727 h 1996549"/>
              <a:gd name="connsiteX5463" fmla="*/ 1540660 w 1998270"/>
              <a:gd name="connsiteY5463" fmla="*/ 175676 h 1996549"/>
              <a:gd name="connsiteX5464" fmla="*/ 1513542 w 1998270"/>
              <a:gd name="connsiteY5464" fmla="*/ 148557 h 1996549"/>
              <a:gd name="connsiteX5465" fmla="*/ 1513542 w 1998270"/>
              <a:gd name="connsiteY5465" fmla="*/ 148386 h 1996549"/>
              <a:gd name="connsiteX5466" fmla="*/ 1540660 w 1998270"/>
              <a:gd name="connsiteY5466" fmla="*/ 121267 h 1996549"/>
              <a:gd name="connsiteX5467" fmla="*/ 1602061 w 1998270"/>
              <a:gd name="connsiteY5467" fmla="*/ 120414 h 1996549"/>
              <a:gd name="connsiteX5468" fmla="*/ 1630203 w 1998270"/>
              <a:gd name="connsiteY5468" fmla="*/ 148557 h 1996549"/>
              <a:gd name="connsiteX5469" fmla="*/ 1630203 w 1998270"/>
              <a:gd name="connsiteY5469" fmla="*/ 148727 h 1996549"/>
              <a:gd name="connsiteX5470" fmla="*/ 1602061 w 1998270"/>
              <a:gd name="connsiteY5470" fmla="*/ 176528 h 1996549"/>
              <a:gd name="connsiteX5471" fmla="*/ 1601720 w 1998270"/>
              <a:gd name="connsiteY5471" fmla="*/ 176528 h 1996549"/>
              <a:gd name="connsiteX5472" fmla="*/ 1574089 w 1998270"/>
              <a:gd name="connsiteY5472" fmla="*/ 148557 h 1996549"/>
              <a:gd name="connsiteX5473" fmla="*/ 1574089 w 1998270"/>
              <a:gd name="connsiteY5473" fmla="*/ 148386 h 1996549"/>
              <a:gd name="connsiteX5474" fmla="*/ 1602061 w 1998270"/>
              <a:gd name="connsiteY5474" fmla="*/ 120414 h 1996549"/>
              <a:gd name="connsiteX5475" fmla="*/ 1664145 w 1998270"/>
              <a:gd name="connsiteY5475" fmla="*/ 119732 h 1996549"/>
              <a:gd name="connsiteX5476" fmla="*/ 1665014 w 1998270"/>
              <a:gd name="connsiteY5476" fmla="*/ 119750 h 1996549"/>
              <a:gd name="connsiteX5477" fmla="*/ 1692969 w 1998270"/>
              <a:gd name="connsiteY5477" fmla="*/ 149410 h 1996549"/>
              <a:gd name="connsiteX5478" fmla="*/ 1664145 w 1998270"/>
              <a:gd name="connsiteY5478" fmla="*/ 178064 h 1996549"/>
              <a:gd name="connsiteX5479" fmla="*/ 1663275 w 1998270"/>
              <a:gd name="connsiteY5479" fmla="*/ 178047 h 1996549"/>
              <a:gd name="connsiteX5480" fmla="*/ 1635491 w 1998270"/>
              <a:gd name="connsiteY5480" fmla="*/ 148557 h 1996549"/>
              <a:gd name="connsiteX5481" fmla="*/ 1635491 w 1998270"/>
              <a:gd name="connsiteY5481" fmla="*/ 148386 h 1996549"/>
              <a:gd name="connsiteX5482" fmla="*/ 1664145 w 1998270"/>
              <a:gd name="connsiteY5482" fmla="*/ 119732 h 1996549"/>
              <a:gd name="connsiteX5483" fmla="*/ 1724864 w 1998270"/>
              <a:gd name="connsiteY5483" fmla="*/ 119050 h 1996549"/>
              <a:gd name="connsiteX5484" fmla="*/ 1725205 w 1998270"/>
              <a:gd name="connsiteY5484" fmla="*/ 119050 h 1996549"/>
              <a:gd name="connsiteX5485" fmla="*/ 1754371 w 1998270"/>
              <a:gd name="connsiteY5485" fmla="*/ 148557 h 1996549"/>
              <a:gd name="connsiteX5486" fmla="*/ 1754371 w 1998270"/>
              <a:gd name="connsiteY5486" fmla="*/ 148728 h 1996549"/>
              <a:gd name="connsiteX5487" fmla="*/ 1724864 w 1998270"/>
              <a:gd name="connsiteY5487" fmla="*/ 177893 h 1996549"/>
              <a:gd name="connsiteX5488" fmla="*/ 1695528 w 1998270"/>
              <a:gd name="connsiteY5488" fmla="*/ 148557 h 1996549"/>
              <a:gd name="connsiteX5489" fmla="*/ 1695528 w 1998270"/>
              <a:gd name="connsiteY5489" fmla="*/ 148387 h 1996549"/>
              <a:gd name="connsiteX5490" fmla="*/ 1724864 w 1998270"/>
              <a:gd name="connsiteY5490" fmla="*/ 119050 h 1996549"/>
              <a:gd name="connsiteX5491" fmla="*/ 1786265 w 1998270"/>
              <a:gd name="connsiteY5491" fmla="*/ 118367 h 1996549"/>
              <a:gd name="connsiteX5492" fmla="*/ 1816454 w 1998270"/>
              <a:gd name="connsiteY5492" fmla="*/ 148556 h 1996549"/>
              <a:gd name="connsiteX5493" fmla="*/ 1816454 w 1998270"/>
              <a:gd name="connsiteY5493" fmla="*/ 148727 h 1996549"/>
              <a:gd name="connsiteX5494" fmla="*/ 1786265 w 1998270"/>
              <a:gd name="connsiteY5494" fmla="*/ 178575 h 1996549"/>
              <a:gd name="connsiteX5495" fmla="*/ 1756247 w 1998270"/>
              <a:gd name="connsiteY5495" fmla="*/ 148556 h 1996549"/>
              <a:gd name="connsiteX5496" fmla="*/ 1756247 w 1998270"/>
              <a:gd name="connsiteY5496" fmla="*/ 148386 h 1996549"/>
              <a:gd name="connsiteX5497" fmla="*/ 1786265 w 1998270"/>
              <a:gd name="connsiteY5497" fmla="*/ 118367 h 1996549"/>
              <a:gd name="connsiteX5498" fmla="*/ 1878367 w 1998270"/>
              <a:gd name="connsiteY5498" fmla="*/ 93637 h 1996549"/>
              <a:gd name="connsiteX5499" fmla="*/ 1850565 w 1998270"/>
              <a:gd name="connsiteY5499" fmla="*/ 118197 h 1996549"/>
              <a:gd name="connsiteX5500" fmla="*/ 1878367 w 1998270"/>
              <a:gd name="connsiteY5500" fmla="*/ 148216 h 1996549"/>
              <a:gd name="connsiteX5501" fmla="*/ 1904633 w 1998270"/>
              <a:gd name="connsiteY5501" fmla="*/ 118197 h 1996549"/>
              <a:gd name="connsiteX5502" fmla="*/ 1878367 w 1998270"/>
              <a:gd name="connsiteY5502" fmla="*/ 93637 h 1996549"/>
              <a:gd name="connsiteX5503" fmla="*/ 5628 w 1998270"/>
              <a:gd name="connsiteY5503" fmla="*/ 81527 h 1996549"/>
              <a:gd name="connsiteX5504" fmla="*/ 11257 w 1998270"/>
              <a:gd name="connsiteY5504" fmla="*/ 87156 h 1996549"/>
              <a:gd name="connsiteX5505" fmla="*/ 5628 w 1998270"/>
              <a:gd name="connsiteY5505" fmla="*/ 92784 h 1996549"/>
              <a:gd name="connsiteX5506" fmla="*/ 0 w 1998270"/>
              <a:gd name="connsiteY5506" fmla="*/ 87156 h 1996549"/>
              <a:gd name="connsiteX5507" fmla="*/ 5628 w 1998270"/>
              <a:gd name="connsiteY5507" fmla="*/ 81527 h 1996549"/>
              <a:gd name="connsiteX5508" fmla="*/ 67029 w 1998270"/>
              <a:gd name="connsiteY5508" fmla="*/ 79480 h 1996549"/>
              <a:gd name="connsiteX5509" fmla="*/ 74705 w 1998270"/>
              <a:gd name="connsiteY5509" fmla="*/ 87156 h 1996549"/>
              <a:gd name="connsiteX5510" fmla="*/ 67029 w 1998270"/>
              <a:gd name="connsiteY5510" fmla="*/ 94832 h 1996549"/>
              <a:gd name="connsiteX5511" fmla="*/ 59355 w 1998270"/>
              <a:gd name="connsiteY5511" fmla="*/ 87156 h 1996549"/>
              <a:gd name="connsiteX5512" fmla="*/ 67029 w 1998270"/>
              <a:gd name="connsiteY5512" fmla="*/ 79480 h 1996549"/>
              <a:gd name="connsiteX5513" fmla="*/ 129114 w 1998270"/>
              <a:gd name="connsiteY5513" fmla="*/ 78627 h 1996549"/>
              <a:gd name="connsiteX5514" fmla="*/ 137641 w 1998270"/>
              <a:gd name="connsiteY5514" fmla="*/ 87155 h 1996549"/>
              <a:gd name="connsiteX5515" fmla="*/ 129114 w 1998270"/>
              <a:gd name="connsiteY5515" fmla="*/ 95683 h 1996549"/>
              <a:gd name="connsiteX5516" fmla="*/ 120586 w 1998270"/>
              <a:gd name="connsiteY5516" fmla="*/ 87155 h 1996549"/>
              <a:gd name="connsiteX5517" fmla="*/ 129114 w 1998270"/>
              <a:gd name="connsiteY5517" fmla="*/ 78627 h 1996549"/>
              <a:gd name="connsiteX5518" fmla="*/ 189832 w 1998270"/>
              <a:gd name="connsiteY5518" fmla="*/ 77774 h 1996549"/>
              <a:gd name="connsiteX5519" fmla="*/ 190173 w 1998270"/>
              <a:gd name="connsiteY5519" fmla="*/ 77774 h 1996549"/>
              <a:gd name="connsiteX5520" fmla="*/ 199213 w 1998270"/>
              <a:gd name="connsiteY5520" fmla="*/ 87155 h 1996549"/>
              <a:gd name="connsiteX5521" fmla="*/ 189832 w 1998270"/>
              <a:gd name="connsiteY5521" fmla="*/ 96537 h 1996549"/>
              <a:gd name="connsiteX5522" fmla="*/ 180452 w 1998270"/>
              <a:gd name="connsiteY5522" fmla="*/ 87155 h 1996549"/>
              <a:gd name="connsiteX5523" fmla="*/ 189832 w 1998270"/>
              <a:gd name="connsiteY5523" fmla="*/ 77774 h 1996549"/>
              <a:gd name="connsiteX5524" fmla="*/ 251233 w 1998270"/>
              <a:gd name="connsiteY5524" fmla="*/ 76922 h 1996549"/>
              <a:gd name="connsiteX5525" fmla="*/ 261467 w 1998270"/>
              <a:gd name="connsiteY5525" fmla="*/ 87156 h 1996549"/>
              <a:gd name="connsiteX5526" fmla="*/ 251233 w 1998270"/>
              <a:gd name="connsiteY5526" fmla="*/ 97389 h 1996549"/>
              <a:gd name="connsiteX5527" fmla="*/ 241000 w 1998270"/>
              <a:gd name="connsiteY5527" fmla="*/ 87156 h 1996549"/>
              <a:gd name="connsiteX5528" fmla="*/ 251233 w 1998270"/>
              <a:gd name="connsiteY5528" fmla="*/ 76922 h 1996549"/>
              <a:gd name="connsiteX5529" fmla="*/ 374035 w 1998270"/>
              <a:gd name="connsiteY5529" fmla="*/ 75728 h 1996549"/>
              <a:gd name="connsiteX5530" fmla="*/ 385975 w 1998270"/>
              <a:gd name="connsiteY5530" fmla="*/ 87668 h 1996549"/>
              <a:gd name="connsiteX5531" fmla="*/ 374035 w 1998270"/>
              <a:gd name="connsiteY5531" fmla="*/ 99607 h 1996549"/>
              <a:gd name="connsiteX5532" fmla="*/ 362097 w 1998270"/>
              <a:gd name="connsiteY5532" fmla="*/ 87668 h 1996549"/>
              <a:gd name="connsiteX5533" fmla="*/ 374035 w 1998270"/>
              <a:gd name="connsiteY5533" fmla="*/ 75728 h 1996549"/>
              <a:gd name="connsiteX5534" fmla="*/ 312635 w 1998270"/>
              <a:gd name="connsiteY5534" fmla="*/ 75728 h 1996549"/>
              <a:gd name="connsiteX5535" fmla="*/ 323722 w 1998270"/>
              <a:gd name="connsiteY5535" fmla="*/ 86815 h 1996549"/>
              <a:gd name="connsiteX5536" fmla="*/ 312635 w 1998270"/>
              <a:gd name="connsiteY5536" fmla="*/ 97901 h 1996549"/>
              <a:gd name="connsiteX5537" fmla="*/ 301549 w 1998270"/>
              <a:gd name="connsiteY5537" fmla="*/ 86815 h 1996549"/>
              <a:gd name="connsiteX5538" fmla="*/ 312635 w 1998270"/>
              <a:gd name="connsiteY5538" fmla="*/ 75728 h 1996549"/>
              <a:gd name="connsiteX5539" fmla="*/ 436120 w 1998270"/>
              <a:gd name="connsiteY5539" fmla="*/ 74535 h 1996549"/>
              <a:gd name="connsiteX5540" fmla="*/ 448741 w 1998270"/>
              <a:gd name="connsiteY5540" fmla="*/ 87156 h 1996549"/>
              <a:gd name="connsiteX5541" fmla="*/ 436120 w 1998270"/>
              <a:gd name="connsiteY5541" fmla="*/ 99777 h 1996549"/>
              <a:gd name="connsiteX5542" fmla="*/ 423499 w 1998270"/>
              <a:gd name="connsiteY5542" fmla="*/ 87156 h 1996549"/>
              <a:gd name="connsiteX5543" fmla="*/ 436120 w 1998270"/>
              <a:gd name="connsiteY5543" fmla="*/ 74535 h 1996549"/>
              <a:gd name="connsiteX5544" fmla="*/ 496839 w 1998270"/>
              <a:gd name="connsiteY5544" fmla="*/ 73681 h 1996549"/>
              <a:gd name="connsiteX5545" fmla="*/ 510313 w 1998270"/>
              <a:gd name="connsiteY5545" fmla="*/ 87155 h 1996549"/>
              <a:gd name="connsiteX5546" fmla="*/ 496839 w 1998270"/>
              <a:gd name="connsiteY5546" fmla="*/ 100630 h 1996549"/>
              <a:gd name="connsiteX5547" fmla="*/ 483365 w 1998270"/>
              <a:gd name="connsiteY5547" fmla="*/ 87155 h 1996549"/>
              <a:gd name="connsiteX5548" fmla="*/ 496839 w 1998270"/>
              <a:gd name="connsiteY5548" fmla="*/ 73681 h 1996549"/>
              <a:gd name="connsiteX5549" fmla="*/ 558239 w 1998270"/>
              <a:gd name="connsiteY5549" fmla="*/ 72828 h 1996549"/>
              <a:gd name="connsiteX5550" fmla="*/ 558580 w 1998270"/>
              <a:gd name="connsiteY5550" fmla="*/ 72828 h 1996549"/>
              <a:gd name="connsiteX5551" fmla="*/ 572566 w 1998270"/>
              <a:gd name="connsiteY5551" fmla="*/ 87155 h 1996549"/>
              <a:gd name="connsiteX5552" fmla="*/ 558239 w 1998270"/>
              <a:gd name="connsiteY5552" fmla="*/ 101482 h 1996549"/>
              <a:gd name="connsiteX5553" fmla="*/ 543913 w 1998270"/>
              <a:gd name="connsiteY5553" fmla="*/ 87155 h 1996549"/>
              <a:gd name="connsiteX5554" fmla="*/ 558239 w 1998270"/>
              <a:gd name="connsiteY5554" fmla="*/ 72828 h 1996549"/>
              <a:gd name="connsiteX5555" fmla="*/ 619642 w 1998270"/>
              <a:gd name="connsiteY5555" fmla="*/ 71975 h 1996549"/>
              <a:gd name="connsiteX5556" fmla="*/ 634821 w 1998270"/>
              <a:gd name="connsiteY5556" fmla="*/ 87155 h 1996549"/>
              <a:gd name="connsiteX5557" fmla="*/ 634821 w 1998270"/>
              <a:gd name="connsiteY5557" fmla="*/ 87326 h 1996549"/>
              <a:gd name="connsiteX5558" fmla="*/ 619642 w 1998270"/>
              <a:gd name="connsiteY5558" fmla="*/ 102164 h 1996549"/>
              <a:gd name="connsiteX5559" fmla="*/ 619471 w 1998270"/>
              <a:gd name="connsiteY5559" fmla="*/ 102164 h 1996549"/>
              <a:gd name="connsiteX5560" fmla="*/ 604462 w 1998270"/>
              <a:gd name="connsiteY5560" fmla="*/ 87155 h 1996549"/>
              <a:gd name="connsiteX5561" fmla="*/ 619642 w 1998270"/>
              <a:gd name="connsiteY5561" fmla="*/ 71975 h 1996549"/>
              <a:gd name="connsiteX5562" fmla="*/ 681409 w 1998270"/>
              <a:gd name="connsiteY5562" fmla="*/ 70989 h 1996549"/>
              <a:gd name="connsiteX5563" fmla="*/ 697441 w 1998270"/>
              <a:gd name="connsiteY5563" fmla="*/ 87022 h 1996549"/>
              <a:gd name="connsiteX5564" fmla="*/ 681409 w 1998270"/>
              <a:gd name="connsiteY5564" fmla="*/ 103054 h 1996549"/>
              <a:gd name="connsiteX5565" fmla="*/ 665376 w 1998270"/>
              <a:gd name="connsiteY5565" fmla="*/ 87022 h 1996549"/>
              <a:gd name="connsiteX5566" fmla="*/ 681409 w 1998270"/>
              <a:gd name="connsiteY5566" fmla="*/ 70989 h 1996549"/>
              <a:gd name="connsiteX5567" fmla="*/ 743125 w 1998270"/>
              <a:gd name="connsiteY5567" fmla="*/ 70270 h 1996549"/>
              <a:gd name="connsiteX5568" fmla="*/ 760181 w 1998270"/>
              <a:gd name="connsiteY5568" fmla="*/ 87326 h 1996549"/>
              <a:gd name="connsiteX5569" fmla="*/ 743125 w 1998270"/>
              <a:gd name="connsiteY5569" fmla="*/ 104382 h 1996549"/>
              <a:gd name="connsiteX5570" fmla="*/ 726070 w 1998270"/>
              <a:gd name="connsiteY5570" fmla="*/ 87326 h 1996549"/>
              <a:gd name="connsiteX5571" fmla="*/ 743125 w 1998270"/>
              <a:gd name="connsiteY5571" fmla="*/ 70270 h 1996549"/>
              <a:gd name="connsiteX5572" fmla="*/ 803844 w 1998270"/>
              <a:gd name="connsiteY5572" fmla="*/ 69417 h 1996549"/>
              <a:gd name="connsiteX5573" fmla="*/ 820900 w 1998270"/>
              <a:gd name="connsiteY5573" fmla="*/ 86474 h 1996549"/>
              <a:gd name="connsiteX5574" fmla="*/ 803844 w 1998270"/>
              <a:gd name="connsiteY5574" fmla="*/ 103529 h 1996549"/>
              <a:gd name="connsiteX5575" fmla="*/ 786789 w 1998270"/>
              <a:gd name="connsiteY5575" fmla="*/ 86474 h 1996549"/>
              <a:gd name="connsiteX5576" fmla="*/ 803844 w 1998270"/>
              <a:gd name="connsiteY5576" fmla="*/ 69417 h 1996549"/>
              <a:gd name="connsiteX5577" fmla="*/ 865246 w 1998270"/>
              <a:gd name="connsiteY5577" fmla="*/ 68735 h 1996549"/>
              <a:gd name="connsiteX5578" fmla="*/ 883666 w 1998270"/>
              <a:gd name="connsiteY5578" fmla="*/ 87156 h 1996549"/>
              <a:gd name="connsiteX5579" fmla="*/ 883666 w 1998270"/>
              <a:gd name="connsiteY5579" fmla="*/ 87326 h 1996549"/>
              <a:gd name="connsiteX5580" fmla="*/ 865246 w 1998270"/>
              <a:gd name="connsiteY5580" fmla="*/ 105406 h 1996549"/>
              <a:gd name="connsiteX5581" fmla="*/ 846826 w 1998270"/>
              <a:gd name="connsiteY5581" fmla="*/ 87156 h 1996549"/>
              <a:gd name="connsiteX5582" fmla="*/ 865246 w 1998270"/>
              <a:gd name="connsiteY5582" fmla="*/ 68735 h 1996549"/>
              <a:gd name="connsiteX5583" fmla="*/ 927014 w 1998270"/>
              <a:gd name="connsiteY5583" fmla="*/ 67748 h 1996549"/>
              <a:gd name="connsiteX5584" fmla="*/ 946287 w 1998270"/>
              <a:gd name="connsiteY5584" fmla="*/ 87021 h 1996549"/>
              <a:gd name="connsiteX5585" fmla="*/ 927014 w 1998270"/>
              <a:gd name="connsiteY5585" fmla="*/ 106294 h 1996549"/>
              <a:gd name="connsiteX5586" fmla="*/ 907741 w 1998270"/>
              <a:gd name="connsiteY5586" fmla="*/ 87021 h 1996549"/>
              <a:gd name="connsiteX5587" fmla="*/ 927014 w 1998270"/>
              <a:gd name="connsiteY5587" fmla="*/ 67748 h 1996549"/>
              <a:gd name="connsiteX5588" fmla="*/ 988048 w 1998270"/>
              <a:gd name="connsiteY5588" fmla="*/ 67029 h 1996549"/>
              <a:gd name="connsiteX5589" fmla="*/ 1008175 w 1998270"/>
              <a:gd name="connsiteY5589" fmla="*/ 87155 h 1996549"/>
              <a:gd name="connsiteX5590" fmla="*/ 1008175 w 1998270"/>
              <a:gd name="connsiteY5590" fmla="*/ 87326 h 1996549"/>
              <a:gd name="connsiteX5591" fmla="*/ 988048 w 1998270"/>
              <a:gd name="connsiteY5591" fmla="*/ 107111 h 1996549"/>
              <a:gd name="connsiteX5592" fmla="*/ 987878 w 1998270"/>
              <a:gd name="connsiteY5592" fmla="*/ 107111 h 1996549"/>
              <a:gd name="connsiteX5593" fmla="*/ 967923 w 1998270"/>
              <a:gd name="connsiteY5593" fmla="*/ 87155 h 1996549"/>
              <a:gd name="connsiteX5594" fmla="*/ 988048 w 1998270"/>
              <a:gd name="connsiteY5594" fmla="*/ 67029 h 1996549"/>
              <a:gd name="connsiteX5595" fmla="*/ 1049817 w 1998270"/>
              <a:gd name="connsiteY5595" fmla="*/ 66042 h 1996549"/>
              <a:gd name="connsiteX5596" fmla="*/ 1070796 w 1998270"/>
              <a:gd name="connsiteY5596" fmla="*/ 87021 h 1996549"/>
              <a:gd name="connsiteX5597" fmla="*/ 1049817 w 1998270"/>
              <a:gd name="connsiteY5597" fmla="*/ 108000 h 1996549"/>
              <a:gd name="connsiteX5598" fmla="*/ 1028838 w 1998270"/>
              <a:gd name="connsiteY5598" fmla="*/ 87021 h 1996549"/>
              <a:gd name="connsiteX5599" fmla="*/ 1049817 w 1998270"/>
              <a:gd name="connsiteY5599" fmla="*/ 66042 h 1996549"/>
              <a:gd name="connsiteX5600" fmla="*/ 1110851 w 1998270"/>
              <a:gd name="connsiteY5600" fmla="*/ 65324 h 1996549"/>
              <a:gd name="connsiteX5601" fmla="*/ 1132683 w 1998270"/>
              <a:gd name="connsiteY5601" fmla="*/ 87156 h 1996549"/>
              <a:gd name="connsiteX5602" fmla="*/ 1132683 w 1998270"/>
              <a:gd name="connsiteY5602" fmla="*/ 87326 h 1996549"/>
              <a:gd name="connsiteX5603" fmla="*/ 1110851 w 1998270"/>
              <a:gd name="connsiteY5603" fmla="*/ 108817 h 1996549"/>
              <a:gd name="connsiteX5604" fmla="*/ 1089191 w 1998270"/>
              <a:gd name="connsiteY5604" fmla="*/ 87156 h 1996549"/>
              <a:gd name="connsiteX5605" fmla="*/ 1089191 w 1998270"/>
              <a:gd name="connsiteY5605" fmla="*/ 86986 h 1996549"/>
              <a:gd name="connsiteX5606" fmla="*/ 1110851 w 1998270"/>
              <a:gd name="connsiteY5606" fmla="*/ 65324 h 1996549"/>
              <a:gd name="connsiteX5607" fmla="*/ 1172253 w 1998270"/>
              <a:gd name="connsiteY5607" fmla="*/ 64642 h 1996549"/>
              <a:gd name="connsiteX5608" fmla="*/ 1194767 w 1998270"/>
              <a:gd name="connsiteY5608" fmla="*/ 87155 h 1996549"/>
              <a:gd name="connsiteX5609" fmla="*/ 1172253 w 1998270"/>
              <a:gd name="connsiteY5609" fmla="*/ 109498 h 1996549"/>
              <a:gd name="connsiteX5610" fmla="*/ 1149910 w 1998270"/>
              <a:gd name="connsiteY5610" fmla="*/ 87155 h 1996549"/>
              <a:gd name="connsiteX5611" fmla="*/ 1172253 w 1998270"/>
              <a:gd name="connsiteY5611" fmla="*/ 64642 h 1996549"/>
              <a:gd name="connsiteX5612" fmla="*/ 1233654 w 1998270"/>
              <a:gd name="connsiteY5612" fmla="*/ 63789 h 1996549"/>
              <a:gd name="connsiteX5613" fmla="*/ 1257020 w 1998270"/>
              <a:gd name="connsiteY5613" fmla="*/ 87156 h 1996549"/>
              <a:gd name="connsiteX5614" fmla="*/ 1257020 w 1998270"/>
              <a:gd name="connsiteY5614" fmla="*/ 87326 h 1996549"/>
              <a:gd name="connsiteX5615" fmla="*/ 1233654 w 1998270"/>
              <a:gd name="connsiteY5615" fmla="*/ 110352 h 1996549"/>
              <a:gd name="connsiteX5616" fmla="*/ 1210458 w 1998270"/>
              <a:gd name="connsiteY5616" fmla="*/ 87156 h 1996549"/>
              <a:gd name="connsiteX5617" fmla="*/ 1210458 w 1998270"/>
              <a:gd name="connsiteY5617" fmla="*/ 86985 h 1996549"/>
              <a:gd name="connsiteX5618" fmla="*/ 1233654 w 1998270"/>
              <a:gd name="connsiteY5618" fmla="*/ 63789 h 1996549"/>
              <a:gd name="connsiteX5619" fmla="*/ 1295055 w 1998270"/>
              <a:gd name="connsiteY5619" fmla="*/ 62936 h 1996549"/>
              <a:gd name="connsiteX5620" fmla="*/ 1295396 w 1998270"/>
              <a:gd name="connsiteY5620" fmla="*/ 62936 h 1996549"/>
              <a:gd name="connsiteX5621" fmla="*/ 1319275 w 1998270"/>
              <a:gd name="connsiteY5621" fmla="*/ 87156 h 1996549"/>
              <a:gd name="connsiteX5622" fmla="*/ 1319275 w 1998270"/>
              <a:gd name="connsiteY5622" fmla="*/ 87326 h 1996549"/>
              <a:gd name="connsiteX5623" fmla="*/ 1295055 w 1998270"/>
              <a:gd name="connsiteY5623" fmla="*/ 111205 h 1996549"/>
              <a:gd name="connsiteX5624" fmla="*/ 1271007 w 1998270"/>
              <a:gd name="connsiteY5624" fmla="*/ 87156 h 1996549"/>
              <a:gd name="connsiteX5625" fmla="*/ 1271007 w 1998270"/>
              <a:gd name="connsiteY5625" fmla="*/ 86985 h 1996549"/>
              <a:gd name="connsiteX5626" fmla="*/ 1295055 w 1998270"/>
              <a:gd name="connsiteY5626" fmla="*/ 62936 h 1996549"/>
              <a:gd name="connsiteX5627" fmla="*/ 1357138 w 1998270"/>
              <a:gd name="connsiteY5627" fmla="*/ 62083 h 1996549"/>
              <a:gd name="connsiteX5628" fmla="*/ 1382210 w 1998270"/>
              <a:gd name="connsiteY5628" fmla="*/ 87156 h 1996549"/>
              <a:gd name="connsiteX5629" fmla="*/ 1382210 w 1998270"/>
              <a:gd name="connsiteY5629" fmla="*/ 87326 h 1996549"/>
              <a:gd name="connsiteX5630" fmla="*/ 1357138 w 1998270"/>
              <a:gd name="connsiteY5630" fmla="*/ 112057 h 1996549"/>
              <a:gd name="connsiteX5631" fmla="*/ 1332237 w 1998270"/>
              <a:gd name="connsiteY5631" fmla="*/ 87156 h 1996549"/>
              <a:gd name="connsiteX5632" fmla="*/ 1332237 w 1998270"/>
              <a:gd name="connsiteY5632" fmla="*/ 86985 h 1996549"/>
              <a:gd name="connsiteX5633" fmla="*/ 1357138 w 1998270"/>
              <a:gd name="connsiteY5633" fmla="*/ 62083 h 1996549"/>
              <a:gd name="connsiteX5634" fmla="*/ 1417857 w 1998270"/>
              <a:gd name="connsiteY5634" fmla="*/ 61230 h 1996549"/>
              <a:gd name="connsiteX5635" fmla="*/ 1443782 w 1998270"/>
              <a:gd name="connsiteY5635" fmla="*/ 87155 h 1996549"/>
              <a:gd name="connsiteX5636" fmla="*/ 1417857 w 1998270"/>
              <a:gd name="connsiteY5636" fmla="*/ 112910 h 1996549"/>
              <a:gd name="connsiteX5637" fmla="*/ 1392103 w 1998270"/>
              <a:gd name="connsiteY5637" fmla="*/ 87155 h 1996549"/>
              <a:gd name="connsiteX5638" fmla="*/ 1392103 w 1998270"/>
              <a:gd name="connsiteY5638" fmla="*/ 86985 h 1996549"/>
              <a:gd name="connsiteX5639" fmla="*/ 1417857 w 1998270"/>
              <a:gd name="connsiteY5639" fmla="*/ 61230 h 1996549"/>
              <a:gd name="connsiteX5640" fmla="*/ 1479259 w 1998270"/>
              <a:gd name="connsiteY5640" fmla="*/ 60548 h 1996549"/>
              <a:gd name="connsiteX5641" fmla="*/ 1505866 w 1998270"/>
              <a:gd name="connsiteY5641" fmla="*/ 87156 h 1996549"/>
              <a:gd name="connsiteX5642" fmla="*/ 1505866 w 1998270"/>
              <a:gd name="connsiteY5642" fmla="*/ 87326 h 1996549"/>
              <a:gd name="connsiteX5643" fmla="*/ 1479259 w 1998270"/>
              <a:gd name="connsiteY5643" fmla="*/ 113592 h 1996549"/>
              <a:gd name="connsiteX5644" fmla="*/ 1478918 w 1998270"/>
              <a:gd name="connsiteY5644" fmla="*/ 113592 h 1996549"/>
              <a:gd name="connsiteX5645" fmla="*/ 1452822 w 1998270"/>
              <a:gd name="connsiteY5645" fmla="*/ 87156 h 1996549"/>
              <a:gd name="connsiteX5646" fmla="*/ 1452822 w 1998270"/>
              <a:gd name="connsiteY5646" fmla="*/ 86985 h 1996549"/>
              <a:gd name="connsiteX5647" fmla="*/ 1479259 w 1998270"/>
              <a:gd name="connsiteY5647" fmla="*/ 60548 h 1996549"/>
              <a:gd name="connsiteX5648" fmla="*/ 1971151 w 1998270"/>
              <a:gd name="connsiteY5648" fmla="*/ 60037 h 1996549"/>
              <a:gd name="connsiteX5649" fmla="*/ 1998270 w 1998270"/>
              <a:gd name="connsiteY5649" fmla="*/ 87155 h 1996549"/>
              <a:gd name="connsiteX5650" fmla="*/ 1971151 w 1998270"/>
              <a:gd name="connsiteY5650" fmla="*/ 114104 h 1996549"/>
              <a:gd name="connsiteX5651" fmla="*/ 1944203 w 1998270"/>
              <a:gd name="connsiteY5651" fmla="*/ 87155 h 1996549"/>
              <a:gd name="connsiteX5652" fmla="*/ 1971151 w 1998270"/>
              <a:gd name="connsiteY5652" fmla="*/ 60037 h 1996549"/>
              <a:gd name="connsiteX5653" fmla="*/ 1540660 w 1998270"/>
              <a:gd name="connsiteY5653" fmla="*/ 59695 h 1996549"/>
              <a:gd name="connsiteX5654" fmla="*/ 1568120 w 1998270"/>
              <a:gd name="connsiteY5654" fmla="*/ 87155 h 1996549"/>
              <a:gd name="connsiteX5655" fmla="*/ 1540660 w 1998270"/>
              <a:gd name="connsiteY5655" fmla="*/ 114445 h 1996549"/>
              <a:gd name="connsiteX5656" fmla="*/ 1513371 w 1998270"/>
              <a:gd name="connsiteY5656" fmla="*/ 87155 h 1996549"/>
              <a:gd name="connsiteX5657" fmla="*/ 1540660 w 1998270"/>
              <a:gd name="connsiteY5657" fmla="*/ 59695 h 1996549"/>
              <a:gd name="connsiteX5658" fmla="*/ 1664145 w 1998270"/>
              <a:gd name="connsiteY5658" fmla="*/ 58672 h 1996549"/>
              <a:gd name="connsiteX5659" fmla="*/ 1664486 w 1998270"/>
              <a:gd name="connsiteY5659" fmla="*/ 58672 h 1996549"/>
              <a:gd name="connsiteX5660" fmla="*/ 1693310 w 1998270"/>
              <a:gd name="connsiteY5660" fmla="*/ 87838 h 1996549"/>
              <a:gd name="connsiteX5661" fmla="*/ 1693310 w 1998270"/>
              <a:gd name="connsiteY5661" fmla="*/ 88010 h 1996549"/>
              <a:gd name="connsiteX5662" fmla="*/ 1664145 w 1998270"/>
              <a:gd name="connsiteY5662" fmla="*/ 116833 h 1996549"/>
              <a:gd name="connsiteX5663" fmla="*/ 1635150 w 1998270"/>
              <a:gd name="connsiteY5663" fmla="*/ 87838 h 1996549"/>
              <a:gd name="connsiteX5664" fmla="*/ 1635150 w 1998270"/>
              <a:gd name="connsiteY5664" fmla="*/ 87667 h 1996549"/>
              <a:gd name="connsiteX5665" fmla="*/ 1664145 w 1998270"/>
              <a:gd name="connsiteY5665" fmla="*/ 58672 h 1996549"/>
              <a:gd name="connsiteX5666" fmla="*/ 1602061 w 1998270"/>
              <a:gd name="connsiteY5666" fmla="*/ 58672 h 1996549"/>
              <a:gd name="connsiteX5667" fmla="*/ 1630374 w 1998270"/>
              <a:gd name="connsiteY5667" fmla="*/ 86985 h 1996549"/>
              <a:gd name="connsiteX5668" fmla="*/ 1630374 w 1998270"/>
              <a:gd name="connsiteY5668" fmla="*/ 87156 h 1996549"/>
              <a:gd name="connsiteX5669" fmla="*/ 1602061 w 1998270"/>
              <a:gd name="connsiteY5669" fmla="*/ 115127 h 1996549"/>
              <a:gd name="connsiteX5670" fmla="*/ 1573919 w 1998270"/>
              <a:gd name="connsiteY5670" fmla="*/ 86985 h 1996549"/>
              <a:gd name="connsiteX5671" fmla="*/ 1573919 w 1998270"/>
              <a:gd name="connsiteY5671" fmla="*/ 86815 h 1996549"/>
              <a:gd name="connsiteX5672" fmla="*/ 1602061 w 1998270"/>
              <a:gd name="connsiteY5672" fmla="*/ 58672 h 1996549"/>
              <a:gd name="connsiteX5673" fmla="*/ 1724864 w 1998270"/>
              <a:gd name="connsiteY5673" fmla="*/ 57307 h 1996549"/>
              <a:gd name="connsiteX5674" fmla="*/ 1754712 w 1998270"/>
              <a:gd name="connsiteY5674" fmla="*/ 87155 h 1996549"/>
              <a:gd name="connsiteX5675" fmla="*/ 1754712 w 1998270"/>
              <a:gd name="connsiteY5675" fmla="*/ 87326 h 1996549"/>
              <a:gd name="connsiteX5676" fmla="*/ 1724864 w 1998270"/>
              <a:gd name="connsiteY5676" fmla="*/ 116833 h 1996549"/>
              <a:gd name="connsiteX5677" fmla="*/ 1695187 w 1998270"/>
              <a:gd name="connsiteY5677" fmla="*/ 87155 h 1996549"/>
              <a:gd name="connsiteX5678" fmla="*/ 1695187 w 1998270"/>
              <a:gd name="connsiteY5678" fmla="*/ 86985 h 1996549"/>
              <a:gd name="connsiteX5679" fmla="*/ 1724864 w 1998270"/>
              <a:gd name="connsiteY5679" fmla="*/ 57307 h 1996549"/>
              <a:gd name="connsiteX5680" fmla="*/ 1909067 w 1998270"/>
              <a:gd name="connsiteY5680" fmla="*/ 55602 h 1996549"/>
              <a:gd name="connsiteX5681" fmla="*/ 1940621 w 1998270"/>
              <a:gd name="connsiteY5681" fmla="*/ 87156 h 1996549"/>
              <a:gd name="connsiteX5682" fmla="*/ 1913672 w 1998270"/>
              <a:gd name="connsiteY5682" fmla="*/ 118197 h 1996549"/>
              <a:gd name="connsiteX5683" fmla="*/ 1939939 w 1998270"/>
              <a:gd name="connsiteY5683" fmla="*/ 148557 h 1996549"/>
              <a:gd name="connsiteX5684" fmla="*/ 1909067 w 1998270"/>
              <a:gd name="connsiteY5684" fmla="*/ 179258 h 1996549"/>
              <a:gd name="connsiteX5685" fmla="*/ 1878367 w 1998270"/>
              <a:gd name="connsiteY5685" fmla="*/ 148898 h 1996549"/>
              <a:gd name="connsiteX5686" fmla="*/ 1847666 w 1998270"/>
              <a:gd name="connsiteY5686" fmla="*/ 179087 h 1996549"/>
              <a:gd name="connsiteX5687" fmla="*/ 1817136 w 1998270"/>
              <a:gd name="connsiteY5687" fmla="*/ 148557 h 1996549"/>
              <a:gd name="connsiteX5688" fmla="*/ 1844937 w 1998270"/>
              <a:gd name="connsiteY5688" fmla="*/ 118197 h 1996549"/>
              <a:gd name="connsiteX5689" fmla="*/ 1816624 w 1998270"/>
              <a:gd name="connsiteY5689" fmla="*/ 89885 h 1996549"/>
              <a:gd name="connsiteX5690" fmla="*/ 1786265 w 1998270"/>
              <a:gd name="connsiteY5690" fmla="*/ 117686 h 1996549"/>
              <a:gd name="connsiteX5691" fmla="*/ 1755735 w 1998270"/>
              <a:gd name="connsiteY5691" fmla="*/ 87156 h 1996549"/>
              <a:gd name="connsiteX5692" fmla="*/ 1755735 w 1998270"/>
              <a:gd name="connsiteY5692" fmla="*/ 86985 h 1996549"/>
              <a:gd name="connsiteX5693" fmla="*/ 1786265 w 1998270"/>
              <a:gd name="connsiteY5693" fmla="*/ 56456 h 1996549"/>
              <a:gd name="connsiteX5694" fmla="*/ 1816624 w 1998270"/>
              <a:gd name="connsiteY5694" fmla="*/ 84256 h 1996549"/>
              <a:gd name="connsiteX5695" fmla="*/ 1847666 w 1998270"/>
              <a:gd name="connsiteY5695" fmla="*/ 55773 h 1996549"/>
              <a:gd name="connsiteX5696" fmla="*/ 1878367 w 1998270"/>
              <a:gd name="connsiteY5696" fmla="*/ 80504 h 1996549"/>
              <a:gd name="connsiteX5697" fmla="*/ 1909067 w 1998270"/>
              <a:gd name="connsiteY5697" fmla="*/ 55602 h 1996549"/>
              <a:gd name="connsiteX5698" fmla="*/ 5628 w 1998270"/>
              <a:gd name="connsiteY5698" fmla="*/ 21319 h 1996549"/>
              <a:gd name="connsiteX5699" fmla="*/ 5969 w 1998270"/>
              <a:gd name="connsiteY5699" fmla="*/ 21319 h 1996549"/>
              <a:gd name="connsiteX5700" fmla="*/ 10062 w 1998270"/>
              <a:gd name="connsiteY5700" fmla="*/ 25755 h 1996549"/>
              <a:gd name="connsiteX5701" fmla="*/ 5628 w 1998270"/>
              <a:gd name="connsiteY5701" fmla="*/ 30189 h 1996549"/>
              <a:gd name="connsiteX5702" fmla="*/ 1194 w 1998270"/>
              <a:gd name="connsiteY5702" fmla="*/ 25755 h 1996549"/>
              <a:gd name="connsiteX5703" fmla="*/ 5628 w 1998270"/>
              <a:gd name="connsiteY5703" fmla="*/ 21319 h 1996549"/>
              <a:gd name="connsiteX5704" fmla="*/ 67029 w 1998270"/>
              <a:gd name="connsiteY5704" fmla="*/ 19614 h 1996549"/>
              <a:gd name="connsiteX5705" fmla="*/ 73170 w 1998270"/>
              <a:gd name="connsiteY5705" fmla="*/ 25756 h 1996549"/>
              <a:gd name="connsiteX5706" fmla="*/ 67029 w 1998270"/>
              <a:gd name="connsiteY5706" fmla="*/ 31894 h 1996549"/>
              <a:gd name="connsiteX5707" fmla="*/ 60890 w 1998270"/>
              <a:gd name="connsiteY5707" fmla="*/ 25756 h 1996549"/>
              <a:gd name="connsiteX5708" fmla="*/ 67029 w 1998270"/>
              <a:gd name="connsiteY5708" fmla="*/ 19614 h 1996549"/>
              <a:gd name="connsiteX5709" fmla="*/ 129113 w 1998270"/>
              <a:gd name="connsiteY5709" fmla="*/ 18932 h 1996549"/>
              <a:gd name="connsiteX5710" fmla="*/ 135935 w 1998270"/>
              <a:gd name="connsiteY5710" fmla="*/ 25756 h 1996549"/>
              <a:gd name="connsiteX5711" fmla="*/ 129113 w 1998270"/>
              <a:gd name="connsiteY5711" fmla="*/ 32577 h 1996549"/>
              <a:gd name="connsiteX5712" fmla="*/ 122291 w 1998270"/>
              <a:gd name="connsiteY5712" fmla="*/ 25756 h 1996549"/>
              <a:gd name="connsiteX5713" fmla="*/ 129113 w 1998270"/>
              <a:gd name="connsiteY5713" fmla="*/ 18932 h 1996549"/>
              <a:gd name="connsiteX5714" fmla="*/ 189832 w 1998270"/>
              <a:gd name="connsiteY5714" fmla="*/ 18249 h 1996549"/>
              <a:gd name="connsiteX5715" fmla="*/ 190173 w 1998270"/>
              <a:gd name="connsiteY5715" fmla="*/ 18249 h 1996549"/>
              <a:gd name="connsiteX5716" fmla="*/ 197337 w 1998270"/>
              <a:gd name="connsiteY5716" fmla="*/ 25755 h 1996549"/>
              <a:gd name="connsiteX5717" fmla="*/ 189832 w 1998270"/>
              <a:gd name="connsiteY5717" fmla="*/ 33258 h 1996549"/>
              <a:gd name="connsiteX5718" fmla="*/ 182328 w 1998270"/>
              <a:gd name="connsiteY5718" fmla="*/ 25755 h 1996549"/>
              <a:gd name="connsiteX5719" fmla="*/ 189832 w 1998270"/>
              <a:gd name="connsiteY5719" fmla="*/ 18249 h 1996549"/>
              <a:gd name="connsiteX5720" fmla="*/ 251234 w 1998270"/>
              <a:gd name="connsiteY5720" fmla="*/ 17567 h 1996549"/>
              <a:gd name="connsiteX5721" fmla="*/ 251575 w 1998270"/>
              <a:gd name="connsiteY5721" fmla="*/ 17567 h 1996549"/>
              <a:gd name="connsiteX5722" fmla="*/ 259421 w 1998270"/>
              <a:gd name="connsiteY5722" fmla="*/ 25755 h 1996549"/>
              <a:gd name="connsiteX5723" fmla="*/ 251234 w 1998270"/>
              <a:gd name="connsiteY5723" fmla="*/ 33942 h 1996549"/>
              <a:gd name="connsiteX5724" fmla="*/ 243047 w 1998270"/>
              <a:gd name="connsiteY5724" fmla="*/ 25755 h 1996549"/>
              <a:gd name="connsiteX5725" fmla="*/ 251234 w 1998270"/>
              <a:gd name="connsiteY5725" fmla="*/ 17567 h 1996549"/>
              <a:gd name="connsiteX5726" fmla="*/ 313001 w 1998270"/>
              <a:gd name="connsiteY5726" fmla="*/ 16751 h 1996549"/>
              <a:gd name="connsiteX5727" fmla="*/ 321870 w 1998270"/>
              <a:gd name="connsiteY5727" fmla="*/ 25620 h 1996549"/>
              <a:gd name="connsiteX5728" fmla="*/ 313001 w 1998270"/>
              <a:gd name="connsiteY5728" fmla="*/ 34489 h 1996549"/>
              <a:gd name="connsiteX5729" fmla="*/ 304132 w 1998270"/>
              <a:gd name="connsiteY5729" fmla="*/ 25620 h 1996549"/>
              <a:gd name="connsiteX5730" fmla="*/ 313001 w 1998270"/>
              <a:gd name="connsiteY5730" fmla="*/ 16751 h 1996549"/>
              <a:gd name="connsiteX5731" fmla="*/ 374036 w 1998270"/>
              <a:gd name="connsiteY5731" fmla="*/ 16203 h 1996549"/>
              <a:gd name="connsiteX5732" fmla="*/ 383588 w 1998270"/>
              <a:gd name="connsiteY5732" fmla="*/ 25756 h 1996549"/>
              <a:gd name="connsiteX5733" fmla="*/ 374036 w 1998270"/>
              <a:gd name="connsiteY5733" fmla="*/ 35307 h 1996549"/>
              <a:gd name="connsiteX5734" fmla="*/ 364485 w 1998270"/>
              <a:gd name="connsiteY5734" fmla="*/ 25756 h 1996549"/>
              <a:gd name="connsiteX5735" fmla="*/ 374036 w 1998270"/>
              <a:gd name="connsiteY5735" fmla="*/ 16203 h 1996549"/>
              <a:gd name="connsiteX5736" fmla="*/ 436119 w 1998270"/>
              <a:gd name="connsiteY5736" fmla="*/ 15520 h 1996549"/>
              <a:gd name="connsiteX5737" fmla="*/ 446353 w 1998270"/>
              <a:gd name="connsiteY5737" fmla="*/ 25755 h 1996549"/>
              <a:gd name="connsiteX5738" fmla="*/ 436119 w 1998270"/>
              <a:gd name="connsiteY5738" fmla="*/ 35987 h 1996549"/>
              <a:gd name="connsiteX5739" fmla="*/ 425886 w 1998270"/>
              <a:gd name="connsiteY5739" fmla="*/ 25755 h 1996549"/>
              <a:gd name="connsiteX5740" fmla="*/ 436119 w 1998270"/>
              <a:gd name="connsiteY5740" fmla="*/ 15520 h 1996549"/>
              <a:gd name="connsiteX5741" fmla="*/ 497205 w 1998270"/>
              <a:gd name="connsiteY5741" fmla="*/ 14875 h 1996549"/>
              <a:gd name="connsiteX5742" fmla="*/ 507950 w 1998270"/>
              <a:gd name="connsiteY5742" fmla="*/ 25620 h 1996549"/>
              <a:gd name="connsiteX5743" fmla="*/ 497205 w 1998270"/>
              <a:gd name="connsiteY5743" fmla="*/ 36366 h 1996549"/>
              <a:gd name="connsiteX5744" fmla="*/ 486460 w 1998270"/>
              <a:gd name="connsiteY5744" fmla="*/ 25620 h 1996549"/>
              <a:gd name="connsiteX5745" fmla="*/ 497205 w 1998270"/>
              <a:gd name="connsiteY5745" fmla="*/ 14875 h 1996549"/>
              <a:gd name="connsiteX5746" fmla="*/ 558240 w 1998270"/>
              <a:gd name="connsiteY5746" fmla="*/ 14327 h 1996549"/>
              <a:gd name="connsiteX5747" fmla="*/ 569667 w 1998270"/>
              <a:gd name="connsiteY5747" fmla="*/ 25755 h 1996549"/>
              <a:gd name="connsiteX5748" fmla="*/ 558240 w 1998270"/>
              <a:gd name="connsiteY5748" fmla="*/ 37183 h 1996549"/>
              <a:gd name="connsiteX5749" fmla="*/ 546813 w 1998270"/>
              <a:gd name="connsiteY5749" fmla="*/ 25755 h 1996549"/>
              <a:gd name="connsiteX5750" fmla="*/ 558240 w 1998270"/>
              <a:gd name="connsiteY5750" fmla="*/ 14327 h 1996549"/>
              <a:gd name="connsiteX5751" fmla="*/ 619642 w 1998270"/>
              <a:gd name="connsiteY5751" fmla="*/ 13645 h 1996549"/>
              <a:gd name="connsiteX5752" fmla="*/ 631751 w 1998270"/>
              <a:gd name="connsiteY5752" fmla="*/ 25755 h 1996549"/>
              <a:gd name="connsiteX5753" fmla="*/ 619642 w 1998270"/>
              <a:gd name="connsiteY5753" fmla="*/ 37865 h 1996549"/>
              <a:gd name="connsiteX5754" fmla="*/ 607532 w 1998270"/>
              <a:gd name="connsiteY5754" fmla="*/ 25755 h 1996549"/>
              <a:gd name="connsiteX5755" fmla="*/ 619642 w 1998270"/>
              <a:gd name="connsiteY5755" fmla="*/ 13645 h 1996549"/>
              <a:gd name="connsiteX5756" fmla="*/ 681409 w 1998270"/>
              <a:gd name="connsiteY5756" fmla="*/ 12828 h 1996549"/>
              <a:gd name="connsiteX5757" fmla="*/ 694201 w 1998270"/>
              <a:gd name="connsiteY5757" fmla="*/ 25620 h 1996549"/>
              <a:gd name="connsiteX5758" fmla="*/ 681409 w 1998270"/>
              <a:gd name="connsiteY5758" fmla="*/ 38412 h 1996549"/>
              <a:gd name="connsiteX5759" fmla="*/ 668617 w 1998270"/>
              <a:gd name="connsiteY5759" fmla="*/ 25620 h 1996549"/>
              <a:gd name="connsiteX5760" fmla="*/ 681409 w 1998270"/>
              <a:gd name="connsiteY5760" fmla="*/ 12828 h 1996549"/>
              <a:gd name="connsiteX5761" fmla="*/ 743126 w 1998270"/>
              <a:gd name="connsiteY5761" fmla="*/ 12281 h 1996549"/>
              <a:gd name="connsiteX5762" fmla="*/ 756600 w 1998270"/>
              <a:gd name="connsiteY5762" fmla="*/ 25756 h 1996549"/>
              <a:gd name="connsiteX5763" fmla="*/ 743126 w 1998270"/>
              <a:gd name="connsiteY5763" fmla="*/ 39229 h 1996549"/>
              <a:gd name="connsiteX5764" fmla="*/ 729652 w 1998270"/>
              <a:gd name="connsiteY5764" fmla="*/ 25756 h 1996549"/>
              <a:gd name="connsiteX5765" fmla="*/ 743126 w 1998270"/>
              <a:gd name="connsiteY5765" fmla="*/ 12281 h 1996549"/>
              <a:gd name="connsiteX5766" fmla="*/ 803845 w 1998270"/>
              <a:gd name="connsiteY5766" fmla="*/ 11598 h 1996549"/>
              <a:gd name="connsiteX5767" fmla="*/ 818001 w 1998270"/>
              <a:gd name="connsiteY5767" fmla="*/ 25756 h 1996549"/>
              <a:gd name="connsiteX5768" fmla="*/ 803845 w 1998270"/>
              <a:gd name="connsiteY5768" fmla="*/ 39911 h 1996549"/>
              <a:gd name="connsiteX5769" fmla="*/ 789689 w 1998270"/>
              <a:gd name="connsiteY5769" fmla="*/ 25756 h 1996549"/>
              <a:gd name="connsiteX5770" fmla="*/ 803845 w 1998270"/>
              <a:gd name="connsiteY5770" fmla="*/ 11598 h 1996549"/>
              <a:gd name="connsiteX5771" fmla="*/ 865246 w 1998270"/>
              <a:gd name="connsiteY5771" fmla="*/ 10915 h 1996549"/>
              <a:gd name="connsiteX5772" fmla="*/ 880085 w 1998270"/>
              <a:gd name="connsiteY5772" fmla="*/ 25755 h 1996549"/>
              <a:gd name="connsiteX5773" fmla="*/ 865246 w 1998270"/>
              <a:gd name="connsiteY5773" fmla="*/ 40593 h 1996549"/>
              <a:gd name="connsiteX5774" fmla="*/ 850408 w 1998270"/>
              <a:gd name="connsiteY5774" fmla="*/ 25755 h 1996549"/>
              <a:gd name="connsiteX5775" fmla="*/ 865246 w 1998270"/>
              <a:gd name="connsiteY5775" fmla="*/ 10915 h 1996549"/>
              <a:gd name="connsiteX5776" fmla="*/ 926648 w 1998270"/>
              <a:gd name="connsiteY5776" fmla="*/ 10745 h 1996549"/>
              <a:gd name="connsiteX5777" fmla="*/ 942168 w 1998270"/>
              <a:gd name="connsiteY5777" fmla="*/ 26266 h 1996549"/>
              <a:gd name="connsiteX5778" fmla="*/ 942168 w 1998270"/>
              <a:gd name="connsiteY5778" fmla="*/ 26438 h 1996549"/>
              <a:gd name="connsiteX5779" fmla="*/ 926648 w 1998270"/>
              <a:gd name="connsiteY5779" fmla="*/ 41617 h 1996549"/>
              <a:gd name="connsiteX5780" fmla="*/ 926477 w 1998270"/>
              <a:gd name="connsiteY5780" fmla="*/ 41617 h 1996549"/>
              <a:gd name="connsiteX5781" fmla="*/ 911127 w 1998270"/>
              <a:gd name="connsiteY5781" fmla="*/ 26266 h 1996549"/>
              <a:gd name="connsiteX5782" fmla="*/ 926648 w 1998270"/>
              <a:gd name="connsiteY5782" fmla="*/ 10745 h 1996549"/>
              <a:gd name="connsiteX5783" fmla="*/ 988048 w 1998270"/>
              <a:gd name="connsiteY5783" fmla="*/ 9380 h 1996549"/>
              <a:gd name="connsiteX5784" fmla="*/ 988390 w 1998270"/>
              <a:gd name="connsiteY5784" fmla="*/ 9380 h 1996549"/>
              <a:gd name="connsiteX5785" fmla="*/ 1004252 w 1998270"/>
              <a:gd name="connsiteY5785" fmla="*/ 25584 h 1996549"/>
              <a:gd name="connsiteX5786" fmla="*/ 1004252 w 1998270"/>
              <a:gd name="connsiteY5786" fmla="*/ 25755 h 1996549"/>
              <a:gd name="connsiteX5787" fmla="*/ 988048 w 1998270"/>
              <a:gd name="connsiteY5787" fmla="*/ 41617 h 1996549"/>
              <a:gd name="connsiteX5788" fmla="*/ 971846 w 1998270"/>
              <a:gd name="connsiteY5788" fmla="*/ 25584 h 1996549"/>
              <a:gd name="connsiteX5789" fmla="*/ 988048 w 1998270"/>
              <a:gd name="connsiteY5789" fmla="*/ 9380 h 1996549"/>
              <a:gd name="connsiteX5790" fmla="*/ 1110851 w 1998270"/>
              <a:gd name="connsiteY5790" fmla="*/ 8869 h 1996549"/>
              <a:gd name="connsiteX5791" fmla="*/ 1127907 w 1998270"/>
              <a:gd name="connsiteY5791" fmla="*/ 25925 h 1996549"/>
              <a:gd name="connsiteX5792" fmla="*/ 1110851 w 1998270"/>
              <a:gd name="connsiteY5792" fmla="*/ 42981 h 1996549"/>
              <a:gd name="connsiteX5793" fmla="*/ 1093796 w 1998270"/>
              <a:gd name="connsiteY5793" fmla="*/ 25925 h 1996549"/>
              <a:gd name="connsiteX5794" fmla="*/ 1110851 w 1998270"/>
              <a:gd name="connsiteY5794" fmla="*/ 8869 h 1996549"/>
              <a:gd name="connsiteX5795" fmla="*/ 1172253 w 1998270"/>
              <a:gd name="connsiteY5795" fmla="*/ 7676 h 1996549"/>
              <a:gd name="connsiteX5796" fmla="*/ 1172594 w 1998270"/>
              <a:gd name="connsiteY5796" fmla="*/ 7676 h 1996549"/>
              <a:gd name="connsiteX5797" fmla="*/ 1190332 w 1998270"/>
              <a:gd name="connsiteY5797" fmla="*/ 25756 h 1996549"/>
              <a:gd name="connsiteX5798" fmla="*/ 1190332 w 1998270"/>
              <a:gd name="connsiteY5798" fmla="*/ 25925 h 1996549"/>
              <a:gd name="connsiteX5799" fmla="*/ 1172253 w 1998270"/>
              <a:gd name="connsiteY5799" fmla="*/ 43663 h 1996549"/>
              <a:gd name="connsiteX5800" fmla="*/ 1154174 w 1998270"/>
              <a:gd name="connsiteY5800" fmla="*/ 25756 h 1996549"/>
              <a:gd name="connsiteX5801" fmla="*/ 1172253 w 1998270"/>
              <a:gd name="connsiteY5801" fmla="*/ 7676 h 1996549"/>
              <a:gd name="connsiteX5802" fmla="*/ 1050132 w 1998270"/>
              <a:gd name="connsiteY5802" fmla="*/ 7505 h 1996549"/>
              <a:gd name="connsiteX5803" fmla="*/ 1067188 w 1998270"/>
              <a:gd name="connsiteY5803" fmla="*/ 24560 h 1996549"/>
              <a:gd name="connsiteX5804" fmla="*/ 1050132 w 1998270"/>
              <a:gd name="connsiteY5804" fmla="*/ 41617 h 1996549"/>
              <a:gd name="connsiteX5805" fmla="*/ 1033077 w 1998270"/>
              <a:gd name="connsiteY5805" fmla="*/ 24560 h 1996549"/>
              <a:gd name="connsiteX5806" fmla="*/ 1050132 w 1998270"/>
              <a:gd name="connsiteY5806" fmla="*/ 7505 h 1996549"/>
              <a:gd name="connsiteX5807" fmla="*/ 1234021 w 1998270"/>
              <a:gd name="connsiteY5807" fmla="*/ 6859 h 1996549"/>
              <a:gd name="connsiteX5808" fmla="*/ 1252782 w 1998270"/>
              <a:gd name="connsiteY5808" fmla="*/ 25619 h 1996549"/>
              <a:gd name="connsiteX5809" fmla="*/ 1234021 w 1998270"/>
              <a:gd name="connsiteY5809" fmla="*/ 44382 h 1996549"/>
              <a:gd name="connsiteX5810" fmla="*/ 1215259 w 1998270"/>
              <a:gd name="connsiteY5810" fmla="*/ 25619 h 1996549"/>
              <a:gd name="connsiteX5811" fmla="*/ 1234021 w 1998270"/>
              <a:gd name="connsiteY5811" fmla="*/ 6859 h 1996549"/>
              <a:gd name="connsiteX5812" fmla="*/ 1295055 w 1998270"/>
              <a:gd name="connsiteY5812" fmla="*/ 6311 h 1996549"/>
              <a:gd name="connsiteX5813" fmla="*/ 1314499 w 1998270"/>
              <a:gd name="connsiteY5813" fmla="*/ 25755 h 1996549"/>
              <a:gd name="connsiteX5814" fmla="*/ 1314499 w 1998270"/>
              <a:gd name="connsiteY5814" fmla="*/ 25925 h 1996549"/>
              <a:gd name="connsiteX5815" fmla="*/ 1295055 w 1998270"/>
              <a:gd name="connsiteY5815" fmla="*/ 45027 h 1996549"/>
              <a:gd name="connsiteX5816" fmla="*/ 1294885 w 1998270"/>
              <a:gd name="connsiteY5816" fmla="*/ 45027 h 1996549"/>
              <a:gd name="connsiteX5817" fmla="*/ 1275612 w 1998270"/>
              <a:gd name="connsiteY5817" fmla="*/ 25755 h 1996549"/>
              <a:gd name="connsiteX5818" fmla="*/ 1295055 w 1998270"/>
              <a:gd name="connsiteY5818" fmla="*/ 6311 h 1996549"/>
              <a:gd name="connsiteX5819" fmla="*/ 1357138 w 1998270"/>
              <a:gd name="connsiteY5819" fmla="*/ 5628 h 1996549"/>
              <a:gd name="connsiteX5820" fmla="*/ 1377264 w 1998270"/>
              <a:gd name="connsiteY5820" fmla="*/ 25756 h 1996549"/>
              <a:gd name="connsiteX5821" fmla="*/ 1377264 w 1998270"/>
              <a:gd name="connsiteY5821" fmla="*/ 25925 h 1996549"/>
              <a:gd name="connsiteX5822" fmla="*/ 1357138 w 1998270"/>
              <a:gd name="connsiteY5822" fmla="*/ 45710 h 1996549"/>
              <a:gd name="connsiteX5823" fmla="*/ 1356968 w 1998270"/>
              <a:gd name="connsiteY5823" fmla="*/ 45710 h 1996549"/>
              <a:gd name="connsiteX5824" fmla="*/ 1337013 w 1998270"/>
              <a:gd name="connsiteY5824" fmla="*/ 25756 h 1996549"/>
              <a:gd name="connsiteX5825" fmla="*/ 1357138 w 1998270"/>
              <a:gd name="connsiteY5825" fmla="*/ 5628 h 1996549"/>
              <a:gd name="connsiteX5826" fmla="*/ 1417858 w 1998270"/>
              <a:gd name="connsiteY5826" fmla="*/ 4947 h 1996549"/>
              <a:gd name="connsiteX5827" fmla="*/ 1418199 w 1998270"/>
              <a:gd name="connsiteY5827" fmla="*/ 4947 h 1996549"/>
              <a:gd name="connsiteX5828" fmla="*/ 1438666 w 1998270"/>
              <a:gd name="connsiteY5828" fmla="*/ 25756 h 1996549"/>
              <a:gd name="connsiteX5829" fmla="*/ 1438666 w 1998270"/>
              <a:gd name="connsiteY5829" fmla="*/ 25925 h 1996549"/>
              <a:gd name="connsiteX5830" fmla="*/ 1417858 w 1998270"/>
              <a:gd name="connsiteY5830" fmla="*/ 46393 h 1996549"/>
              <a:gd name="connsiteX5831" fmla="*/ 1397050 w 1998270"/>
              <a:gd name="connsiteY5831" fmla="*/ 25756 h 1996549"/>
              <a:gd name="connsiteX5832" fmla="*/ 1417858 w 1998270"/>
              <a:gd name="connsiteY5832" fmla="*/ 4947 h 1996549"/>
              <a:gd name="connsiteX5833" fmla="*/ 1479259 w 1998270"/>
              <a:gd name="connsiteY5833" fmla="*/ 4435 h 1996549"/>
              <a:gd name="connsiteX5834" fmla="*/ 1500578 w 1998270"/>
              <a:gd name="connsiteY5834" fmla="*/ 25755 h 1996549"/>
              <a:gd name="connsiteX5835" fmla="*/ 1500578 w 1998270"/>
              <a:gd name="connsiteY5835" fmla="*/ 25925 h 1996549"/>
              <a:gd name="connsiteX5836" fmla="*/ 1479259 w 1998270"/>
              <a:gd name="connsiteY5836" fmla="*/ 46903 h 1996549"/>
              <a:gd name="connsiteX5837" fmla="*/ 1478918 w 1998270"/>
              <a:gd name="connsiteY5837" fmla="*/ 46903 h 1996549"/>
              <a:gd name="connsiteX5838" fmla="*/ 1458109 w 1998270"/>
              <a:gd name="connsiteY5838" fmla="*/ 25755 h 1996549"/>
              <a:gd name="connsiteX5839" fmla="*/ 1458109 w 1998270"/>
              <a:gd name="connsiteY5839" fmla="*/ 25584 h 1996549"/>
              <a:gd name="connsiteX5840" fmla="*/ 1479259 w 1998270"/>
              <a:gd name="connsiteY5840" fmla="*/ 4435 h 1996549"/>
              <a:gd name="connsiteX5841" fmla="*/ 1971151 w 1998270"/>
              <a:gd name="connsiteY5841" fmla="*/ 3923 h 1996549"/>
              <a:gd name="connsiteX5842" fmla="*/ 1992983 w 1998270"/>
              <a:gd name="connsiteY5842" fmla="*/ 25755 h 1996549"/>
              <a:gd name="connsiteX5843" fmla="*/ 1992983 w 1998270"/>
              <a:gd name="connsiteY5843" fmla="*/ 25925 h 1996549"/>
              <a:gd name="connsiteX5844" fmla="*/ 1971151 w 1998270"/>
              <a:gd name="connsiteY5844" fmla="*/ 47415 h 1996549"/>
              <a:gd name="connsiteX5845" fmla="*/ 1949491 w 1998270"/>
              <a:gd name="connsiteY5845" fmla="*/ 25755 h 1996549"/>
              <a:gd name="connsiteX5846" fmla="*/ 1949491 w 1998270"/>
              <a:gd name="connsiteY5846" fmla="*/ 25584 h 1996549"/>
              <a:gd name="connsiteX5847" fmla="*/ 1971151 w 1998270"/>
              <a:gd name="connsiteY5847" fmla="*/ 3923 h 1996549"/>
              <a:gd name="connsiteX5848" fmla="*/ 1540660 w 1998270"/>
              <a:gd name="connsiteY5848" fmla="*/ 3753 h 1996549"/>
              <a:gd name="connsiteX5849" fmla="*/ 1562662 w 1998270"/>
              <a:gd name="connsiteY5849" fmla="*/ 25756 h 1996549"/>
              <a:gd name="connsiteX5850" fmla="*/ 1562662 w 1998270"/>
              <a:gd name="connsiteY5850" fmla="*/ 25925 h 1996549"/>
              <a:gd name="connsiteX5851" fmla="*/ 1540660 w 1998270"/>
              <a:gd name="connsiteY5851" fmla="*/ 47586 h 1996549"/>
              <a:gd name="connsiteX5852" fmla="*/ 1518829 w 1998270"/>
              <a:gd name="connsiteY5852" fmla="*/ 25756 h 1996549"/>
              <a:gd name="connsiteX5853" fmla="*/ 1518829 w 1998270"/>
              <a:gd name="connsiteY5853" fmla="*/ 25584 h 1996549"/>
              <a:gd name="connsiteX5854" fmla="*/ 1540660 w 1998270"/>
              <a:gd name="connsiteY5854" fmla="*/ 3753 h 1996549"/>
              <a:gd name="connsiteX5855" fmla="*/ 1602427 w 1998270"/>
              <a:gd name="connsiteY5855" fmla="*/ 2937 h 1996549"/>
              <a:gd name="connsiteX5856" fmla="*/ 1625112 w 1998270"/>
              <a:gd name="connsiteY5856" fmla="*/ 25620 h 1996549"/>
              <a:gd name="connsiteX5857" fmla="*/ 1602427 w 1998270"/>
              <a:gd name="connsiteY5857" fmla="*/ 48305 h 1996549"/>
              <a:gd name="connsiteX5858" fmla="*/ 1579743 w 1998270"/>
              <a:gd name="connsiteY5858" fmla="*/ 25620 h 1996549"/>
              <a:gd name="connsiteX5859" fmla="*/ 1602427 w 1998270"/>
              <a:gd name="connsiteY5859" fmla="*/ 2937 h 1996549"/>
              <a:gd name="connsiteX5860" fmla="*/ 1664144 w 1998270"/>
              <a:gd name="connsiteY5860" fmla="*/ 2388 h 1996549"/>
              <a:gd name="connsiteX5861" fmla="*/ 1687511 w 1998270"/>
              <a:gd name="connsiteY5861" fmla="*/ 25755 h 1996549"/>
              <a:gd name="connsiteX5862" fmla="*/ 1687511 w 1998270"/>
              <a:gd name="connsiteY5862" fmla="*/ 25925 h 1996549"/>
              <a:gd name="connsiteX5863" fmla="*/ 1664144 w 1998270"/>
              <a:gd name="connsiteY5863" fmla="*/ 48951 h 1996549"/>
              <a:gd name="connsiteX5864" fmla="*/ 1640949 w 1998270"/>
              <a:gd name="connsiteY5864" fmla="*/ 25755 h 1996549"/>
              <a:gd name="connsiteX5865" fmla="*/ 1640949 w 1998270"/>
              <a:gd name="connsiteY5865" fmla="*/ 25584 h 1996549"/>
              <a:gd name="connsiteX5866" fmla="*/ 1664144 w 1998270"/>
              <a:gd name="connsiteY5866" fmla="*/ 2388 h 1996549"/>
              <a:gd name="connsiteX5867" fmla="*/ 1724864 w 1998270"/>
              <a:gd name="connsiteY5867" fmla="*/ 1706 h 1996549"/>
              <a:gd name="connsiteX5868" fmla="*/ 1748913 w 1998270"/>
              <a:gd name="connsiteY5868" fmla="*/ 25755 h 1996549"/>
              <a:gd name="connsiteX5869" fmla="*/ 1724864 w 1998270"/>
              <a:gd name="connsiteY5869" fmla="*/ 49633 h 1996549"/>
              <a:gd name="connsiteX5870" fmla="*/ 1700986 w 1998270"/>
              <a:gd name="connsiteY5870" fmla="*/ 25755 h 1996549"/>
              <a:gd name="connsiteX5871" fmla="*/ 1724864 w 1998270"/>
              <a:gd name="connsiteY5871" fmla="*/ 1706 h 1996549"/>
              <a:gd name="connsiteX5872" fmla="*/ 1786265 w 1998270"/>
              <a:gd name="connsiteY5872" fmla="*/ 1023 h 1996549"/>
              <a:gd name="connsiteX5873" fmla="*/ 1810996 w 1998270"/>
              <a:gd name="connsiteY5873" fmla="*/ 25756 h 1996549"/>
              <a:gd name="connsiteX5874" fmla="*/ 1810996 w 1998270"/>
              <a:gd name="connsiteY5874" fmla="*/ 25925 h 1996549"/>
              <a:gd name="connsiteX5875" fmla="*/ 1786265 w 1998270"/>
              <a:gd name="connsiteY5875" fmla="*/ 50315 h 1996549"/>
              <a:gd name="connsiteX5876" fmla="*/ 1785924 w 1998270"/>
              <a:gd name="connsiteY5876" fmla="*/ 50315 h 1996549"/>
              <a:gd name="connsiteX5877" fmla="*/ 1761704 w 1998270"/>
              <a:gd name="connsiteY5877" fmla="*/ 25756 h 1996549"/>
              <a:gd name="connsiteX5878" fmla="*/ 1761704 w 1998270"/>
              <a:gd name="connsiteY5878" fmla="*/ 25584 h 1996549"/>
              <a:gd name="connsiteX5879" fmla="*/ 1786265 w 1998270"/>
              <a:gd name="connsiteY5879" fmla="*/ 1023 h 1996549"/>
              <a:gd name="connsiteX5880" fmla="*/ 1847667 w 1998270"/>
              <a:gd name="connsiteY5880" fmla="*/ 511 h 1996549"/>
              <a:gd name="connsiteX5881" fmla="*/ 1872909 w 1998270"/>
              <a:gd name="connsiteY5881" fmla="*/ 25755 h 1996549"/>
              <a:gd name="connsiteX5882" fmla="*/ 1872909 w 1998270"/>
              <a:gd name="connsiteY5882" fmla="*/ 25925 h 1996549"/>
              <a:gd name="connsiteX5883" fmla="*/ 1847667 w 1998270"/>
              <a:gd name="connsiteY5883" fmla="*/ 50826 h 1996549"/>
              <a:gd name="connsiteX5884" fmla="*/ 1822595 w 1998270"/>
              <a:gd name="connsiteY5884" fmla="*/ 25755 h 1996549"/>
              <a:gd name="connsiteX5885" fmla="*/ 1822595 w 1998270"/>
              <a:gd name="connsiteY5885" fmla="*/ 25584 h 1996549"/>
              <a:gd name="connsiteX5886" fmla="*/ 1847667 w 1998270"/>
              <a:gd name="connsiteY5886" fmla="*/ 511 h 1996549"/>
              <a:gd name="connsiteX5887" fmla="*/ 1909067 w 1998270"/>
              <a:gd name="connsiteY5887" fmla="*/ 0 h 1996549"/>
              <a:gd name="connsiteX5888" fmla="*/ 1909409 w 1998270"/>
              <a:gd name="connsiteY5888" fmla="*/ 0 h 1996549"/>
              <a:gd name="connsiteX5889" fmla="*/ 1934822 w 1998270"/>
              <a:gd name="connsiteY5889" fmla="*/ 25756 h 1996549"/>
              <a:gd name="connsiteX5890" fmla="*/ 1934822 w 1998270"/>
              <a:gd name="connsiteY5890" fmla="*/ 25925 h 1996549"/>
              <a:gd name="connsiteX5891" fmla="*/ 1909067 w 1998270"/>
              <a:gd name="connsiteY5891" fmla="*/ 51339 h 1996549"/>
              <a:gd name="connsiteX5892" fmla="*/ 1883484 w 1998270"/>
              <a:gd name="connsiteY5892" fmla="*/ 25756 h 1996549"/>
              <a:gd name="connsiteX5893" fmla="*/ 1883484 w 1998270"/>
              <a:gd name="connsiteY5893" fmla="*/ 25584 h 1996549"/>
              <a:gd name="connsiteX5894" fmla="*/ 1909067 w 1998270"/>
              <a:gd name="connsiteY5894" fmla="*/ 0 h 1996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</a:cxnLst>
            <a:rect l="l" t="t" r="r" b="b"/>
            <a:pathLst>
              <a:path w="1998270" h="1996549">
                <a:moveTo>
                  <a:pt x="619642" y="1989726"/>
                </a:moveTo>
                <a:lnTo>
                  <a:pt x="620494" y="1990579"/>
                </a:lnTo>
                <a:cubicBezTo>
                  <a:pt x="620494" y="1991050"/>
                  <a:pt x="620119" y="1991432"/>
                  <a:pt x="619642" y="1991432"/>
                </a:cubicBezTo>
                <a:cubicBezTo>
                  <a:pt x="619198" y="1991364"/>
                  <a:pt x="618857" y="1991019"/>
                  <a:pt x="618789" y="1990579"/>
                </a:cubicBezTo>
                <a:cubicBezTo>
                  <a:pt x="618789" y="1990108"/>
                  <a:pt x="619164" y="1989726"/>
                  <a:pt x="619642" y="1989726"/>
                </a:cubicBezTo>
                <a:close/>
                <a:moveTo>
                  <a:pt x="681042" y="1989385"/>
                </a:moveTo>
                <a:cubicBezTo>
                  <a:pt x="681707" y="1989385"/>
                  <a:pt x="682236" y="1989919"/>
                  <a:pt x="682236" y="1990579"/>
                </a:cubicBezTo>
                <a:cubicBezTo>
                  <a:pt x="682236" y="1991239"/>
                  <a:pt x="681707" y="1991773"/>
                  <a:pt x="681042" y="1991773"/>
                </a:cubicBezTo>
                <a:cubicBezTo>
                  <a:pt x="680377" y="1991773"/>
                  <a:pt x="679849" y="1991239"/>
                  <a:pt x="679849" y="1990579"/>
                </a:cubicBezTo>
                <a:cubicBezTo>
                  <a:pt x="679849" y="1989919"/>
                  <a:pt x="680377" y="1989385"/>
                  <a:pt x="681042" y="1989385"/>
                </a:cubicBezTo>
                <a:close/>
                <a:moveTo>
                  <a:pt x="743126" y="1989044"/>
                </a:moveTo>
                <a:cubicBezTo>
                  <a:pt x="743978" y="1989044"/>
                  <a:pt x="744661" y="1989732"/>
                  <a:pt x="744661" y="1990579"/>
                </a:cubicBezTo>
                <a:cubicBezTo>
                  <a:pt x="744661" y="1991427"/>
                  <a:pt x="743978" y="1992115"/>
                  <a:pt x="743126" y="1992115"/>
                </a:cubicBezTo>
                <a:cubicBezTo>
                  <a:pt x="742273" y="1992115"/>
                  <a:pt x="741591" y="1991427"/>
                  <a:pt x="741591" y="1990579"/>
                </a:cubicBezTo>
                <a:cubicBezTo>
                  <a:pt x="741591" y="1989732"/>
                  <a:pt x="742273" y="1989044"/>
                  <a:pt x="743126" y="1989044"/>
                </a:cubicBezTo>
                <a:close/>
                <a:moveTo>
                  <a:pt x="803844" y="1988703"/>
                </a:moveTo>
                <a:cubicBezTo>
                  <a:pt x="804885" y="1988703"/>
                  <a:pt x="805721" y="1989543"/>
                  <a:pt x="805721" y="1990580"/>
                </a:cubicBezTo>
                <a:cubicBezTo>
                  <a:pt x="805721" y="1991617"/>
                  <a:pt x="804885" y="1992456"/>
                  <a:pt x="803844" y="1992456"/>
                </a:cubicBezTo>
                <a:cubicBezTo>
                  <a:pt x="802804" y="1992456"/>
                  <a:pt x="801969" y="1991617"/>
                  <a:pt x="801969" y="1990580"/>
                </a:cubicBezTo>
                <a:cubicBezTo>
                  <a:pt x="801969" y="1989543"/>
                  <a:pt x="802804" y="1988703"/>
                  <a:pt x="803844" y="1988703"/>
                </a:cubicBezTo>
                <a:close/>
                <a:moveTo>
                  <a:pt x="865246" y="1988362"/>
                </a:moveTo>
                <a:cubicBezTo>
                  <a:pt x="866474" y="1988362"/>
                  <a:pt x="867463" y="1989355"/>
                  <a:pt x="867463" y="1990580"/>
                </a:cubicBezTo>
                <a:cubicBezTo>
                  <a:pt x="867463" y="1991804"/>
                  <a:pt x="866474" y="1992797"/>
                  <a:pt x="865246" y="1992797"/>
                </a:cubicBezTo>
                <a:cubicBezTo>
                  <a:pt x="864018" y="1992797"/>
                  <a:pt x="863029" y="1991804"/>
                  <a:pt x="863029" y="1990580"/>
                </a:cubicBezTo>
                <a:cubicBezTo>
                  <a:pt x="863029" y="1989355"/>
                  <a:pt x="864018" y="1988362"/>
                  <a:pt x="865246" y="1988362"/>
                </a:cubicBezTo>
                <a:close/>
                <a:moveTo>
                  <a:pt x="926647" y="1988021"/>
                </a:moveTo>
                <a:cubicBezTo>
                  <a:pt x="926767" y="1988012"/>
                  <a:pt x="926886" y="1988012"/>
                  <a:pt x="927005" y="1988021"/>
                </a:cubicBezTo>
                <a:cubicBezTo>
                  <a:pt x="928319" y="1988118"/>
                  <a:pt x="929308" y="1989264"/>
                  <a:pt x="929206" y="1990579"/>
                </a:cubicBezTo>
                <a:cubicBezTo>
                  <a:pt x="929206" y="1991991"/>
                  <a:pt x="928063" y="1993138"/>
                  <a:pt x="926647" y="1993138"/>
                </a:cubicBezTo>
                <a:cubicBezTo>
                  <a:pt x="925232" y="1993138"/>
                  <a:pt x="924089" y="1991991"/>
                  <a:pt x="924089" y="1990579"/>
                </a:cubicBezTo>
                <a:cubicBezTo>
                  <a:pt x="924089" y="1989167"/>
                  <a:pt x="925232" y="1988021"/>
                  <a:pt x="926647" y="1988021"/>
                </a:cubicBezTo>
                <a:close/>
                <a:moveTo>
                  <a:pt x="988049" y="1987681"/>
                </a:moveTo>
                <a:cubicBezTo>
                  <a:pt x="988168" y="1987674"/>
                  <a:pt x="988288" y="1987674"/>
                  <a:pt x="988407" y="1987681"/>
                </a:cubicBezTo>
                <a:cubicBezTo>
                  <a:pt x="989908" y="1987778"/>
                  <a:pt x="991051" y="1989076"/>
                  <a:pt x="990949" y="1990580"/>
                </a:cubicBezTo>
                <a:cubicBezTo>
                  <a:pt x="990949" y="1992182"/>
                  <a:pt x="989652" y="1993480"/>
                  <a:pt x="988049" y="1993480"/>
                </a:cubicBezTo>
                <a:cubicBezTo>
                  <a:pt x="986480" y="1993394"/>
                  <a:pt x="985235" y="1992146"/>
                  <a:pt x="985150" y="1990580"/>
                </a:cubicBezTo>
                <a:cubicBezTo>
                  <a:pt x="985150" y="1988979"/>
                  <a:pt x="986446" y="1987681"/>
                  <a:pt x="988049" y="1987681"/>
                </a:cubicBezTo>
                <a:close/>
                <a:moveTo>
                  <a:pt x="1050132" y="1987340"/>
                </a:moveTo>
                <a:cubicBezTo>
                  <a:pt x="1050251" y="1987333"/>
                  <a:pt x="1050371" y="1987333"/>
                  <a:pt x="1050490" y="1987340"/>
                </a:cubicBezTo>
                <a:cubicBezTo>
                  <a:pt x="1052179" y="1987437"/>
                  <a:pt x="1053475" y="1988888"/>
                  <a:pt x="1053373" y="1990580"/>
                </a:cubicBezTo>
                <a:cubicBezTo>
                  <a:pt x="1053373" y="1992369"/>
                  <a:pt x="1051923" y="1993821"/>
                  <a:pt x="1050132" y="1993821"/>
                </a:cubicBezTo>
                <a:cubicBezTo>
                  <a:pt x="1048376" y="1993736"/>
                  <a:pt x="1046977" y="1992334"/>
                  <a:pt x="1046892" y="1990580"/>
                </a:cubicBezTo>
                <a:cubicBezTo>
                  <a:pt x="1046892" y="1988791"/>
                  <a:pt x="1048341" y="1987340"/>
                  <a:pt x="1050132" y="1987340"/>
                </a:cubicBezTo>
                <a:close/>
                <a:moveTo>
                  <a:pt x="1110851" y="1987168"/>
                </a:moveTo>
                <a:cubicBezTo>
                  <a:pt x="1112727" y="1987168"/>
                  <a:pt x="1114262" y="1988695"/>
                  <a:pt x="1114262" y="1990580"/>
                </a:cubicBezTo>
                <a:cubicBezTo>
                  <a:pt x="1114262" y="1992464"/>
                  <a:pt x="1112727" y="1993991"/>
                  <a:pt x="1110851" y="1993991"/>
                </a:cubicBezTo>
                <a:cubicBezTo>
                  <a:pt x="1108975" y="1993991"/>
                  <a:pt x="1107440" y="1992464"/>
                  <a:pt x="1107440" y="1990580"/>
                </a:cubicBezTo>
                <a:cubicBezTo>
                  <a:pt x="1107440" y="1988695"/>
                  <a:pt x="1108975" y="1987168"/>
                  <a:pt x="1110851" y="1987168"/>
                </a:cubicBezTo>
                <a:close/>
                <a:moveTo>
                  <a:pt x="1172253" y="1986827"/>
                </a:moveTo>
                <a:cubicBezTo>
                  <a:pt x="1174317" y="1986827"/>
                  <a:pt x="1176005" y="1988507"/>
                  <a:pt x="1176005" y="1990580"/>
                </a:cubicBezTo>
                <a:cubicBezTo>
                  <a:pt x="1176005" y="1992652"/>
                  <a:pt x="1174317" y="1994332"/>
                  <a:pt x="1172253" y="1994332"/>
                </a:cubicBezTo>
                <a:cubicBezTo>
                  <a:pt x="1170189" y="1994332"/>
                  <a:pt x="1168501" y="1992652"/>
                  <a:pt x="1168501" y="1990580"/>
                </a:cubicBezTo>
                <a:cubicBezTo>
                  <a:pt x="1168501" y="1988507"/>
                  <a:pt x="1170189" y="1986827"/>
                  <a:pt x="1172253" y="1986827"/>
                </a:cubicBezTo>
                <a:close/>
                <a:moveTo>
                  <a:pt x="1234020" y="1986522"/>
                </a:moveTo>
                <a:cubicBezTo>
                  <a:pt x="1236186" y="1986522"/>
                  <a:pt x="1237943" y="1988278"/>
                  <a:pt x="1237943" y="1990445"/>
                </a:cubicBezTo>
                <a:cubicBezTo>
                  <a:pt x="1237943" y="1992611"/>
                  <a:pt x="1236186" y="1994368"/>
                  <a:pt x="1234020" y="1994368"/>
                </a:cubicBezTo>
                <a:cubicBezTo>
                  <a:pt x="1231853" y="1994368"/>
                  <a:pt x="1230097" y="1992611"/>
                  <a:pt x="1230097" y="1990445"/>
                </a:cubicBezTo>
                <a:cubicBezTo>
                  <a:pt x="1230097" y="1988278"/>
                  <a:pt x="1231853" y="1986522"/>
                  <a:pt x="1234020" y="1986522"/>
                </a:cubicBezTo>
                <a:close/>
                <a:moveTo>
                  <a:pt x="1664145" y="1985975"/>
                </a:moveTo>
                <a:cubicBezTo>
                  <a:pt x="1664264" y="1985972"/>
                  <a:pt x="1664384" y="1985972"/>
                  <a:pt x="1664486" y="1985975"/>
                </a:cubicBezTo>
                <a:cubicBezTo>
                  <a:pt x="1667215" y="1986071"/>
                  <a:pt x="1669364" y="1988361"/>
                  <a:pt x="1669262" y="1991092"/>
                </a:cubicBezTo>
                <a:cubicBezTo>
                  <a:pt x="1669262" y="1993918"/>
                  <a:pt x="1666976" y="1996209"/>
                  <a:pt x="1664145" y="1996209"/>
                </a:cubicBezTo>
                <a:cubicBezTo>
                  <a:pt x="1661365" y="1996120"/>
                  <a:pt x="1659113" y="1993880"/>
                  <a:pt x="1659029" y="1991092"/>
                </a:cubicBezTo>
                <a:cubicBezTo>
                  <a:pt x="1659029" y="1988266"/>
                  <a:pt x="1661314" y="1985975"/>
                  <a:pt x="1664145" y="1985975"/>
                </a:cubicBezTo>
                <a:close/>
                <a:moveTo>
                  <a:pt x="1602061" y="1985975"/>
                </a:moveTo>
                <a:cubicBezTo>
                  <a:pt x="1602181" y="1985972"/>
                  <a:pt x="1602300" y="1985972"/>
                  <a:pt x="1602403" y="1985975"/>
                </a:cubicBezTo>
                <a:cubicBezTo>
                  <a:pt x="1605132" y="1986071"/>
                  <a:pt x="1607280" y="1988361"/>
                  <a:pt x="1607178" y="1991092"/>
                </a:cubicBezTo>
                <a:cubicBezTo>
                  <a:pt x="1607178" y="1993918"/>
                  <a:pt x="1604893" y="1996209"/>
                  <a:pt x="1602061" y="1996209"/>
                </a:cubicBezTo>
                <a:cubicBezTo>
                  <a:pt x="1599281" y="1996120"/>
                  <a:pt x="1597030" y="1993880"/>
                  <a:pt x="1596945" y="1991092"/>
                </a:cubicBezTo>
                <a:cubicBezTo>
                  <a:pt x="1596945" y="1988266"/>
                  <a:pt x="1599230" y="1985975"/>
                  <a:pt x="1602061" y="1985975"/>
                </a:cubicBezTo>
                <a:close/>
                <a:moveTo>
                  <a:pt x="1971151" y="1985974"/>
                </a:moveTo>
                <a:cubicBezTo>
                  <a:pt x="1973693" y="1985974"/>
                  <a:pt x="1975756" y="1988036"/>
                  <a:pt x="1975756" y="1990580"/>
                </a:cubicBezTo>
                <a:cubicBezTo>
                  <a:pt x="1975756" y="1993123"/>
                  <a:pt x="1973693" y="1995185"/>
                  <a:pt x="1971151" y="1995185"/>
                </a:cubicBezTo>
                <a:cubicBezTo>
                  <a:pt x="1968610" y="1995185"/>
                  <a:pt x="1966547" y="1993123"/>
                  <a:pt x="1966547" y="1990580"/>
                </a:cubicBezTo>
                <a:cubicBezTo>
                  <a:pt x="1966547" y="1988036"/>
                  <a:pt x="1968610" y="1985974"/>
                  <a:pt x="1971151" y="1985974"/>
                </a:cubicBezTo>
                <a:close/>
                <a:moveTo>
                  <a:pt x="1909068" y="1985974"/>
                </a:moveTo>
                <a:cubicBezTo>
                  <a:pt x="1911985" y="1985974"/>
                  <a:pt x="1914356" y="1988342"/>
                  <a:pt x="1914356" y="1991262"/>
                </a:cubicBezTo>
                <a:cubicBezTo>
                  <a:pt x="1914356" y="1994182"/>
                  <a:pt x="1911985" y="1996549"/>
                  <a:pt x="1909068" y="1996549"/>
                </a:cubicBezTo>
                <a:cubicBezTo>
                  <a:pt x="1906151" y="1996549"/>
                  <a:pt x="1903781" y="1994182"/>
                  <a:pt x="1903781" y="1991262"/>
                </a:cubicBezTo>
                <a:cubicBezTo>
                  <a:pt x="1903781" y="1988342"/>
                  <a:pt x="1906151" y="1985974"/>
                  <a:pt x="1909068" y="1985974"/>
                </a:cubicBezTo>
                <a:close/>
                <a:moveTo>
                  <a:pt x="1847667" y="1985974"/>
                </a:moveTo>
                <a:cubicBezTo>
                  <a:pt x="1850583" y="1985974"/>
                  <a:pt x="1852954" y="1988342"/>
                  <a:pt x="1852954" y="1991262"/>
                </a:cubicBezTo>
                <a:cubicBezTo>
                  <a:pt x="1852954" y="1994182"/>
                  <a:pt x="1850583" y="1996549"/>
                  <a:pt x="1847667" y="1996549"/>
                </a:cubicBezTo>
                <a:cubicBezTo>
                  <a:pt x="1844750" y="1996549"/>
                  <a:pt x="1842380" y="1994182"/>
                  <a:pt x="1842380" y="1991262"/>
                </a:cubicBezTo>
                <a:cubicBezTo>
                  <a:pt x="1842380" y="1988342"/>
                  <a:pt x="1844750" y="1985974"/>
                  <a:pt x="1847667" y="1985974"/>
                </a:cubicBezTo>
                <a:close/>
                <a:moveTo>
                  <a:pt x="1786265" y="1985974"/>
                </a:moveTo>
                <a:cubicBezTo>
                  <a:pt x="1789181" y="1985974"/>
                  <a:pt x="1791552" y="1988342"/>
                  <a:pt x="1791552" y="1991262"/>
                </a:cubicBezTo>
                <a:cubicBezTo>
                  <a:pt x="1791552" y="1994182"/>
                  <a:pt x="1789181" y="1996549"/>
                  <a:pt x="1786265" y="1996549"/>
                </a:cubicBezTo>
                <a:cubicBezTo>
                  <a:pt x="1783348" y="1996549"/>
                  <a:pt x="1780978" y="1994182"/>
                  <a:pt x="1780978" y="1991262"/>
                </a:cubicBezTo>
                <a:cubicBezTo>
                  <a:pt x="1780978" y="1988342"/>
                  <a:pt x="1783348" y="1985974"/>
                  <a:pt x="1786265" y="1985974"/>
                </a:cubicBezTo>
                <a:close/>
                <a:moveTo>
                  <a:pt x="1724864" y="1985974"/>
                </a:moveTo>
                <a:cubicBezTo>
                  <a:pt x="1727780" y="1985974"/>
                  <a:pt x="1730151" y="1988342"/>
                  <a:pt x="1730151" y="1991262"/>
                </a:cubicBezTo>
                <a:cubicBezTo>
                  <a:pt x="1730151" y="1994182"/>
                  <a:pt x="1727780" y="1996549"/>
                  <a:pt x="1724864" y="1996549"/>
                </a:cubicBezTo>
                <a:cubicBezTo>
                  <a:pt x="1721947" y="1996549"/>
                  <a:pt x="1719577" y="1994182"/>
                  <a:pt x="1719577" y="1991262"/>
                </a:cubicBezTo>
                <a:cubicBezTo>
                  <a:pt x="1719577" y="1988342"/>
                  <a:pt x="1721947" y="1985974"/>
                  <a:pt x="1724864" y="1985974"/>
                </a:cubicBezTo>
                <a:close/>
                <a:moveTo>
                  <a:pt x="1479259" y="1985974"/>
                </a:moveTo>
                <a:cubicBezTo>
                  <a:pt x="1479378" y="1985969"/>
                  <a:pt x="1479498" y="1985969"/>
                  <a:pt x="1479600" y="1985974"/>
                </a:cubicBezTo>
                <a:cubicBezTo>
                  <a:pt x="1482142" y="1986070"/>
                  <a:pt x="1484137" y="1988209"/>
                  <a:pt x="1484035" y="1990750"/>
                </a:cubicBezTo>
                <a:cubicBezTo>
                  <a:pt x="1484035" y="1993387"/>
                  <a:pt x="1481903" y="1995526"/>
                  <a:pt x="1479259" y="1995526"/>
                </a:cubicBezTo>
                <a:cubicBezTo>
                  <a:pt x="1476667" y="1995437"/>
                  <a:pt x="1474569" y="1993349"/>
                  <a:pt x="1474484" y="1990750"/>
                </a:cubicBezTo>
                <a:cubicBezTo>
                  <a:pt x="1474484" y="1988113"/>
                  <a:pt x="1476616" y="1985974"/>
                  <a:pt x="1479259" y="1985974"/>
                </a:cubicBezTo>
                <a:close/>
                <a:moveTo>
                  <a:pt x="1417857" y="1985974"/>
                </a:moveTo>
                <a:cubicBezTo>
                  <a:pt x="1420399" y="1985974"/>
                  <a:pt x="1422462" y="1988036"/>
                  <a:pt x="1422462" y="1990580"/>
                </a:cubicBezTo>
                <a:cubicBezTo>
                  <a:pt x="1422462" y="1993123"/>
                  <a:pt x="1420399" y="1995185"/>
                  <a:pt x="1417857" y="1995185"/>
                </a:cubicBezTo>
                <a:cubicBezTo>
                  <a:pt x="1415316" y="1995185"/>
                  <a:pt x="1413253" y="1993123"/>
                  <a:pt x="1413253" y="1990580"/>
                </a:cubicBezTo>
                <a:cubicBezTo>
                  <a:pt x="1413253" y="1988036"/>
                  <a:pt x="1415316" y="1985974"/>
                  <a:pt x="1417857" y="1985974"/>
                </a:cubicBezTo>
                <a:close/>
                <a:moveTo>
                  <a:pt x="1357138" y="1985974"/>
                </a:moveTo>
                <a:cubicBezTo>
                  <a:pt x="1357257" y="1985969"/>
                  <a:pt x="1357377" y="1985969"/>
                  <a:pt x="1357479" y="1985974"/>
                </a:cubicBezTo>
                <a:cubicBezTo>
                  <a:pt x="1359833" y="1986070"/>
                  <a:pt x="1361675" y="1988055"/>
                  <a:pt x="1361573" y="1990409"/>
                </a:cubicBezTo>
                <a:cubicBezTo>
                  <a:pt x="1361573" y="1992858"/>
                  <a:pt x="1359595" y="1994843"/>
                  <a:pt x="1357138" y="1994843"/>
                </a:cubicBezTo>
                <a:cubicBezTo>
                  <a:pt x="1354682" y="1994843"/>
                  <a:pt x="1352704" y="1992858"/>
                  <a:pt x="1352704" y="1990409"/>
                </a:cubicBezTo>
                <a:cubicBezTo>
                  <a:pt x="1352704" y="1987960"/>
                  <a:pt x="1354682" y="1985974"/>
                  <a:pt x="1357138" y="1985974"/>
                </a:cubicBezTo>
                <a:close/>
                <a:moveTo>
                  <a:pt x="1295055" y="1985974"/>
                </a:moveTo>
                <a:cubicBezTo>
                  <a:pt x="1297408" y="1985974"/>
                  <a:pt x="1299319" y="1987883"/>
                  <a:pt x="1299319" y="1990238"/>
                </a:cubicBezTo>
                <a:cubicBezTo>
                  <a:pt x="1299319" y="1992594"/>
                  <a:pt x="1297408" y="1994502"/>
                  <a:pt x="1295055" y="1994502"/>
                </a:cubicBezTo>
                <a:cubicBezTo>
                  <a:pt x="1292735" y="1994415"/>
                  <a:pt x="1290876" y="1992556"/>
                  <a:pt x="1290791" y="1990238"/>
                </a:cubicBezTo>
                <a:cubicBezTo>
                  <a:pt x="1290791" y="1987883"/>
                  <a:pt x="1292701" y="1985974"/>
                  <a:pt x="1295055" y="1985974"/>
                </a:cubicBezTo>
                <a:close/>
                <a:moveTo>
                  <a:pt x="1541026" y="1985499"/>
                </a:moveTo>
                <a:cubicBezTo>
                  <a:pt x="1543758" y="1985499"/>
                  <a:pt x="1545972" y="1987713"/>
                  <a:pt x="1545972" y="1990445"/>
                </a:cubicBezTo>
                <a:cubicBezTo>
                  <a:pt x="1545972" y="1993177"/>
                  <a:pt x="1543758" y="1995391"/>
                  <a:pt x="1541026" y="1995391"/>
                </a:cubicBezTo>
                <a:cubicBezTo>
                  <a:pt x="1538295" y="1995391"/>
                  <a:pt x="1536080" y="1993177"/>
                  <a:pt x="1536080" y="1990445"/>
                </a:cubicBezTo>
                <a:cubicBezTo>
                  <a:pt x="1536080" y="1987713"/>
                  <a:pt x="1538295" y="1985499"/>
                  <a:pt x="1541026" y="1985499"/>
                </a:cubicBezTo>
                <a:close/>
                <a:moveTo>
                  <a:pt x="558240" y="1928155"/>
                </a:moveTo>
                <a:cubicBezTo>
                  <a:pt x="558359" y="1928126"/>
                  <a:pt x="558495" y="1928126"/>
                  <a:pt x="558632" y="1928155"/>
                </a:cubicBezTo>
                <a:cubicBezTo>
                  <a:pt x="559076" y="1928261"/>
                  <a:pt x="559366" y="1928720"/>
                  <a:pt x="559263" y="1929179"/>
                </a:cubicBezTo>
                <a:cubicBezTo>
                  <a:pt x="559263" y="1929743"/>
                  <a:pt x="558803" y="1930202"/>
                  <a:pt x="558240" y="1930202"/>
                </a:cubicBezTo>
                <a:cubicBezTo>
                  <a:pt x="557677" y="1930202"/>
                  <a:pt x="557217" y="1929743"/>
                  <a:pt x="557217" y="1929179"/>
                </a:cubicBezTo>
                <a:cubicBezTo>
                  <a:pt x="557217" y="1928614"/>
                  <a:pt x="557677" y="1928155"/>
                  <a:pt x="558240" y="1928155"/>
                </a:cubicBezTo>
                <a:close/>
                <a:moveTo>
                  <a:pt x="620008" y="1927509"/>
                </a:moveTo>
                <a:cubicBezTo>
                  <a:pt x="620856" y="1927509"/>
                  <a:pt x="621543" y="1928196"/>
                  <a:pt x="621543" y="1929044"/>
                </a:cubicBezTo>
                <a:cubicBezTo>
                  <a:pt x="621543" y="1929892"/>
                  <a:pt x="620856" y="1930579"/>
                  <a:pt x="620008" y="1930579"/>
                </a:cubicBezTo>
                <a:cubicBezTo>
                  <a:pt x="619160" y="1930579"/>
                  <a:pt x="618473" y="1929892"/>
                  <a:pt x="618473" y="1929044"/>
                </a:cubicBezTo>
                <a:cubicBezTo>
                  <a:pt x="618473" y="1928196"/>
                  <a:pt x="619160" y="1927509"/>
                  <a:pt x="620008" y="1927509"/>
                </a:cubicBezTo>
                <a:close/>
                <a:moveTo>
                  <a:pt x="681042" y="1927131"/>
                </a:moveTo>
                <a:cubicBezTo>
                  <a:pt x="682168" y="1927131"/>
                  <a:pt x="683089" y="1928047"/>
                  <a:pt x="683089" y="1929178"/>
                </a:cubicBezTo>
                <a:cubicBezTo>
                  <a:pt x="683089" y="1930309"/>
                  <a:pt x="682168" y="1931225"/>
                  <a:pt x="681042" y="1931225"/>
                </a:cubicBezTo>
                <a:cubicBezTo>
                  <a:pt x="679951" y="1931143"/>
                  <a:pt x="679081" y="1930273"/>
                  <a:pt x="678996" y="1929178"/>
                </a:cubicBezTo>
                <a:cubicBezTo>
                  <a:pt x="678996" y="1928047"/>
                  <a:pt x="679917" y="1927131"/>
                  <a:pt x="681042" y="1927131"/>
                </a:cubicBezTo>
                <a:close/>
                <a:moveTo>
                  <a:pt x="743126" y="1926790"/>
                </a:moveTo>
                <a:cubicBezTo>
                  <a:pt x="744439" y="1926790"/>
                  <a:pt x="745514" y="1927860"/>
                  <a:pt x="745514" y="1929178"/>
                </a:cubicBezTo>
                <a:cubicBezTo>
                  <a:pt x="745514" y="1930497"/>
                  <a:pt x="744439" y="1931566"/>
                  <a:pt x="743126" y="1931566"/>
                </a:cubicBezTo>
                <a:cubicBezTo>
                  <a:pt x="741846" y="1931482"/>
                  <a:pt x="740823" y="1930461"/>
                  <a:pt x="740738" y="1929178"/>
                </a:cubicBezTo>
                <a:cubicBezTo>
                  <a:pt x="740738" y="1927860"/>
                  <a:pt x="741812" y="1926790"/>
                  <a:pt x="743126" y="1926790"/>
                </a:cubicBezTo>
                <a:close/>
                <a:moveTo>
                  <a:pt x="803845" y="1926279"/>
                </a:moveTo>
                <a:cubicBezTo>
                  <a:pt x="803964" y="1926272"/>
                  <a:pt x="804084" y="1926272"/>
                  <a:pt x="804203" y="1926279"/>
                </a:cubicBezTo>
                <a:cubicBezTo>
                  <a:pt x="805704" y="1926376"/>
                  <a:pt x="806847" y="1927674"/>
                  <a:pt x="806745" y="1929178"/>
                </a:cubicBezTo>
                <a:cubicBezTo>
                  <a:pt x="806745" y="1930780"/>
                  <a:pt x="805448" y="1932078"/>
                  <a:pt x="803845" y="1932078"/>
                </a:cubicBezTo>
                <a:cubicBezTo>
                  <a:pt x="802275" y="1931992"/>
                  <a:pt x="801030" y="1930744"/>
                  <a:pt x="800946" y="1929178"/>
                </a:cubicBezTo>
                <a:cubicBezTo>
                  <a:pt x="800946" y="1927577"/>
                  <a:pt x="802242" y="1926279"/>
                  <a:pt x="803845" y="1926279"/>
                </a:cubicBezTo>
                <a:close/>
                <a:moveTo>
                  <a:pt x="865246" y="1925938"/>
                </a:moveTo>
                <a:cubicBezTo>
                  <a:pt x="865365" y="1925931"/>
                  <a:pt x="865485" y="1925931"/>
                  <a:pt x="865604" y="1925938"/>
                </a:cubicBezTo>
                <a:cubicBezTo>
                  <a:pt x="867293" y="1926035"/>
                  <a:pt x="868589" y="1927486"/>
                  <a:pt x="868487" y="1929178"/>
                </a:cubicBezTo>
                <a:cubicBezTo>
                  <a:pt x="868487" y="1930967"/>
                  <a:pt x="867037" y="1932419"/>
                  <a:pt x="865246" y="1932419"/>
                </a:cubicBezTo>
                <a:cubicBezTo>
                  <a:pt x="863490" y="1932334"/>
                  <a:pt x="862091" y="1930932"/>
                  <a:pt x="862006" y="1929178"/>
                </a:cubicBezTo>
                <a:cubicBezTo>
                  <a:pt x="862006" y="1927389"/>
                  <a:pt x="863455" y="1925938"/>
                  <a:pt x="865246" y="1925938"/>
                </a:cubicBezTo>
                <a:close/>
                <a:moveTo>
                  <a:pt x="926648" y="1925426"/>
                </a:moveTo>
                <a:cubicBezTo>
                  <a:pt x="928728" y="1925426"/>
                  <a:pt x="930400" y="1927106"/>
                  <a:pt x="930400" y="1929179"/>
                </a:cubicBezTo>
                <a:cubicBezTo>
                  <a:pt x="930400" y="1931251"/>
                  <a:pt x="928728" y="1932931"/>
                  <a:pt x="926648" y="1932931"/>
                </a:cubicBezTo>
                <a:cubicBezTo>
                  <a:pt x="924584" y="1932931"/>
                  <a:pt x="922896" y="1931251"/>
                  <a:pt x="922896" y="1929179"/>
                </a:cubicBezTo>
                <a:cubicBezTo>
                  <a:pt x="922896" y="1927106"/>
                  <a:pt x="924584" y="1925426"/>
                  <a:pt x="926648" y="1925426"/>
                </a:cubicBezTo>
                <a:close/>
                <a:moveTo>
                  <a:pt x="988049" y="1925085"/>
                </a:moveTo>
                <a:cubicBezTo>
                  <a:pt x="988169" y="1925080"/>
                  <a:pt x="988288" y="1925080"/>
                  <a:pt x="988390" y="1925085"/>
                </a:cubicBezTo>
                <a:cubicBezTo>
                  <a:pt x="990556" y="1925181"/>
                  <a:pt x="992245" y="1927014"/>
                  <a:pt x="992143" y="1929179"/>
                </a:cubicBezTo>
                <a:cubicBezTo>
                  <a:pt x="992143" y="1931439"/>
                  <a:pt x="990318" y="1933272"/>
                  <a:pt x="988049" y="1933272"/>
                </a:cubicBezTo>
                <a:cubicBezTo>
                  <a:pt x="985780" y="1933272"/>
                  <a:pt x="983956" y="1931439"/>
                  <a:pt x="983956" y="1929179"/>
                </a:cubicBezTo>
                <a:cubicBezTo>
                  <a:pt x="983956" y="1926919"/>
                  <a:pt x="985780" y="1925085"/>
                  <a:pt x="988049" y="1925085"/>
                </a:cubicBezTo>
                <a:close/>
                <a:moveTo>
                  <a:pt x="1050132" y="1924744"/>
                </a:moveTo>
                <a:cubicBezTo>
                  <a:pt x="1050251" y="1924739"/>
                  <a:pt x="1050371" y="1924739"/>
                  <a:pt x="1050473" y="1924744"/>
                </a:cubicBezTo>
                <a:cubicBezTo>
                  <a:pt x="1052827" y="1924840"/>
                  <a:pt x="1054669" y="1926825"/>
                  <a:pt x="1054567" y="1929179"/>
                </a:cubicBezTo>
                <a:cubicBezTo>
                  <a:pt x="1054567" y="1931628"/>
                  <a:pt x="1052589" y="1933613"/>
                  <a:pt x="1050132" y="1933613"/>
                </a:cubicBezTo>
                <a:cubicBezTo>
                  <a:pt x="1047676" y="1933613"/>
                  <a:pt x="1045698" y="1931628"/>
                  <a:pt x="1045698" y="1929179"/>
                </a:cubicBezTo>
                <a:cubicBezTo>
                  <a:pt x="1045698" y="1926730"/>
                  <a:pt x="1047676" y="1924744"/>
                  <a:pt x="1050132" y="1924744"/>
                </a:cubicBezTo>
                <a:close/>
                <a:moveTo>
                  <a:pt x="1110851" y="1924403"/>
                </a:moveTo>
                <a:cubicBezTo>
                  <a:pt x="1110970" y="1924398"/>
                  <a:pt x="1111090" y="1924398"/>
                  <a:pt x="1111192" y="1924403"/>
                </a:cubicBezTo>
                <a:cubicBezTo>
                  <a:pt x="1113734" y="1924499"/>
                  <a:pt x="1115729" y="1926638"/>
                  <a:pt x="1115627" y="1929179"/>
                </a:cubicBezTo>
                <a:cubicBezTo>
                  <a:pt x="1115627" y="1931816"/>
                  <a:pt x="1113495" y="1933955"/>
                  <a:pt x="1110851" y="1933955"/>
                </a:cubicBezTo>
                <a:cubicBezTo>
                  <a:pt x="1108259" y="1933866"/>
                  <a:pt x="1106161" y="1931778"/>
                  <a:pt x="1106076" y="1929179"/>
                </a:cubicBezTo>
                <a:cubicBezTo>
                  <a:pt x="1106076" y="1926542"/>
                  <a:pt x="1108208" y="1924403"/>
                  <a:pt x="1110851" y="1924403"/>
                </a:cubicBezTo>
                <a:close/>
                <a:moveTo>
                  <a:pt x="1172253" y="1924062"/>
                </a:moveTo>
                <a:cubicBezTo>
                  <a:pt x="1172372" y="1924059"/>
                  <a:pt x="1172492" y="1924059"/>
                  <a:pt x="1172594" y="1924062"/>
                </a:cubicBezTo>
                <a:cubicBezTo>
                  <a:pt x="1175323" y="1924158"/>
                  <a:pt x="1177472" y="1926448"/>
                  <a:pt x="1177369" y="1929179"/>
                </a:cubicBezTo>
                <a:cubicBezTo>
                  <a:pt x="1177369" y="1932005"/>
                  <a:pt x="1175084" y="1934296"/>
                  <a:pt x="1172253" y="1934296"/>
                </a:cubicBezTo>
                <a:cubicBezTo>
                  <a:pt x="1169473" y="1934207"/>
                  <a:pt x="1167221" y="1931967"/>
                  <a:pt x="1167136" y="1929179"/>
                </a:cubicBezTo>
                <a:cubicBezTo>
                  <a:pt x="1167136" y="1926353"/>
                  <a:pt x="1169421" y="1924062"/>
                  <a:pt x="1172253" y="1924062"/>
                </a:cubicBezTo>
                <a:close/>
                <a:moveTo>
                  <a:pt x="1234020" y="1923757"/>
                </a:moveTo>
                <a:cubicBezTo>
                  <a:pt x="1236941" y="1923757"/>
                  <a:pt x="1239308" y="1926124"/>
                  <a:pt x="1239308" y="1929044"/>
                </a:cubicBezTo>
                <a:cubicBezTo>
                  <a:pt x="1239308" y="1931965"/>
                  <a:pt x="1236940" y="1934332"/>
                  <a:pt x="1234020" y="1934332"/>
                </a:cubicBezTo>
                <a:cubicBezTo>
                  <a:pt x="1231100" y="1934332"/>
                  <a:pt x="1228733" y="1931964"/>
                  <a:pt x="1228733" y="1929044"/>
                </a:cubicBezTo>
                <a:cubicBezTo>
                  <a:pt x="1228733" y="1926124"/>
                  <a:pt x="1231100" y="1923757"/>
                  <a:pt x="1234020" y="1923757"/>
                </a:cubicBezTo>
                <a:close/>
                <a:moveTo>
                  <a:pt x="1295055" y="1923550"/>
                </a:moveTo>
                <a:cubicBezTo>
                  <a:pt x="1298159" y="1923550"/>
                  <a:pt x="1300684" y="1926070"/>
                  <a:pt x="1300684" y="1929179"/>
                </a:cubicBezTo>
                <a:cubicBezTo>
                  <a:pt x="1300684" y="1932288"/>
                  <a:pt x="1298159" y="1934807"/>
                  <a:pt x="1295055" y="1934807"/>
                </a:cubicBezTo>
                <a:cubicBezTo>
                  <a:pt x="1291951" y="1934807"/>
                  <a:pt x="1289427" y="1932288"/>
                  <a:pt x="1289427" y="1929179"/>
                </a:cubicBezTo>
                <a:cubicBezTo>
                  <a:pt x="1289427" y="1926070"/>
                  <a:pt x="1291951" y="1923550"/>
                  <a:pt x="1295055" y="1923550"/>
                </a:cubicBezTo>
                <a:close/>
                <a:moveTo>
                  <a:pt x="1357139" y="1923379"/>
                </a:moveTo>
                <a:cubicBezTo>
                  <a:pt x="1360277" y="1923378"/>
                  <a:pt x="1362852" y="1925871"/>
                  <a:pt x="1362937" y="1929008"/>
                </a:cubicBezTo>
                <a:cubicBezTo>
                  <a:pt x="1362937" y="1932211"/>
                  <a:pt x="1360345" y="1934807"/>
                  <a:pt x="1357139" y="1934807"/>
                </a:cubicBezTo>
                <a:cubicBezTo>
                  <a:pt x="1354034" y="1934723"/>
                  <a:pt x="1351510" y="1932278"/>
                  <a:pt x="1351340" y="1929178"/>
                </a:cubicBezTo>
                <a:cubicBezTo>
                  <a:pt x="1351340" y="1925975"/>
                  <a:pt x="1353932" y="1923379"/>
                  <a:pt x="1357139" y="1923379"/>
                </a:cubicBezTo>
                <a:close/>
                <a:moveTo>
                  <a:pt x="1971151" y="1923209"/>
                </a:moveTo>
                <a:cubicBezTo>
                  <a:pt x="1974358" y="1923117"/>
                  <a:pt x="1977036" y="1925636"/>
                  <a:pt x="1977121" y="1928837"/>
                </a:cubicBezTo>
                <a:cubicBezTo>
                  <a:pt x="1977121" y="1932134"/>
                  <a:pt x="1974443" y="1934807"/>
                  <a:pt x="1971151" y="1934807"/>
                </a:cubicBezTo>
                <a:cubicBezTo>
                  <a:pt x="1967979" y="1934812"/>
                  <a:pt x="1965369" y="1932341"/>
                  <a:pt x="1965182" y="1929178"/>
                </a:cubicBezTo>
                <a:cubicBezTo>
                  <a:pt x="1965182" y="1925882"/>
                  <a:pt x="1967860" y="1923209"/>
                  <a:pt x="1971151" y="1923209"/>
                </a:cubicBezTo>
                <a:close/>
                <a:moveTo>
                  <a:pt x="1417857" y="1923038"/>
                </a:moveTo>
                <a:cubicBezTo>
                  <a:pt x="1421252" y="1923038"/>
                  <a:pt x="1423998" y="1925788"/>
                  <a:pt x="1423998" y="1929179"/>
                </a:cubicBezTo>
                <a:cubicBezTo>
                  <a:pt x="1423998" y="1932569"/>
                  <a:pt x="1421252" y="1935319"/>
                  <a:pt x="1417857" y="1935319"/>
                </a:cubicBezTo>
                <a:cubicBezTo>
                  <a:pt x="1414463" y="1935319"/>
                  <a:pt x="1411718" y="1932569"/>
                  <a:pt x="1411718" y="1929179"/>
                </a:cubicBezTo>
                <a:cubicBezTo>
                  <a:pt x="1411718" y="1925788"/>
                  <a:pt x="1414463" y="1923038"/>
                  <a:pt x="1417857" y="1923038"/>
                </a:cubicBezTo>
                <a:close/>
                <a:moveTo>
                  <a:pt x="1479259" y="1922868"/>
                </a:moveTo>
                <a:cubicBezTo>
                  <a:pt x="1479378" y="1922865"/>
                  <a:pt x="1479498" y="1922865"/>
                  <a:pt x="1479600" y="1922868"/>
                </a:cubicBezTo>
                <a:cubicBezTo>
                  <a:pt x="1482994" y="1922963"/>
                  <a:pt x="1485672" y="1925790"/>
                  <a:pt x="1485570" y="1929179"/>
                </a:cubicBezTo>
                <a:cubicBezTo>
                  <a:pt x="1485570" y="1932663"/>
                  <a:pt x="1482739" y="1935489"/>
                  <a:pt x="1479259" y="1935489"/>
                </a:cubicBezTo>
                <a:cubicBezTo>
                  <a:pt x="1475814" y="1935399"/>
                  <a:pt x="1473034" y="1932626"/>
                  <a:pt x="1472949" y="1929179"/>
                </a:cubicBezTo>
                <a:cubicBezTo>
                  <a:pt x="1472949" y="1925694"/>
                  <a:pt x="1475780" y="1922868"/>
                  <a:pt x="1479259" y="1922868"/>
                </a:cubicBezTo>
                <a:close/>
                <a:moveTo>
                  <a:pt x="1540660" y="1922697"/>
                </a:moveTo>
                <a:cubicBezTo>
                  <a:pt x="1544241" y="1922697"/>
                  <a:pt x="1547141" y="1925599"/>
                  <a:pt x="1547141" y="1929179"/>
                </a:cubicBezTo>
                <a:cubicBezTo>
                  <a:pt x="1547141" y="1932759"/>
                  <a:pt x="1544241" y="1935660"/>
                  <a:pt x="1540660" y="1935660"/>
                </a:cubicBezTo>
                <a:cubicBezTo>
                  <a:pt x="1537078" y="1935660"/>
                  <a:pt x="1534179" y="1932759"/>
                  <a:pt x="1534179" y="1929179"/>
                </a:cubicBezTo>
                <a:cubicBezTo>
                  <a:pt x="1534179" y="1925599"/>
                  <a:pt x="1537078" y="1922697"/>
                  <a:pt x="1540660" y="1922697"/>
                </a:cubicBezTo>
                <a:close/>
                <a:moveTo>
                  <a:pt x="1664145" y="1922527"/>
                </a:moveTo>
                <a:cubicBezTo>
                  <a:pt x="1664264" y="1922524"/>
                  <a:pt x="1664384" y="1922524"/>
                  <a:pt x="1664486" y="1922527"/>
                </a:cubicBezTo>
                <a:cubicBezTo>
                  <a:pt x="1668068" y="1922623"/>
                  <a:pt x="1670899" y="1925600"/>
                  <a:pt x="1670797" y="1929179"/>
                </a:cubicBezTo>
                <a:cubicBezTo>
                  <a:pt x="1670797" y="1932853"/>
                  <a:pt x="1667812" y="1935831"/>
                  <a:pt x="1664145" y="1935831"/>
                </a:cubicBezTo>
                <a:cubicBezTo>
                  <a:pt x="1660511" y="1935740"/>
                  <a:pt x="1657578" y="1932815"/>
                  <a:pt x="1657493" y="1929179"/>
                </a:cubicBezTo>
                <a:cubicBezTo>
                  <a:pt x="1657493" y="1925505"/>
                  <a:pt x="1660478" y="1922527"/>
                  <a:pt x="1664145" y="1922527"/>
                </a:cubicBezTo>
                <a:close/>
                <a:moveTo>
                  <a:pt x="1602428" y="1922392"/>
                </a:moveTo>
                <a:cubicBezTo>
                  <a:pt x="1606102" y="1922392"/>
                  <a:pt x="1609080" y="1925370"/>
                  <a:pt x="1609080" y="1929044"/>
                </a:cubicBezTo>
                <a:cubicBezTo>
                  <a:pt x="1609080" y="1932718"/>
                  <a:pt x="1606102" y="1935696"/>
                  <a:pt x="1602428" y="1935696"/>
                </a:cubicBezTo>
                <a:cubicBezTo>
                  <a:pt x="1598754" y="1935696"/>
                  <a:pt x="1595776" y="1932718"/>
                  <a:pt x="1595776" y="1929044"/>
                </a:cubicBezTo>
                <a:cubicBezTo>
                  <a:pt x="1595776" y="1925370"/>
                  <a:pt x="1598754" y="1922392"/>
                  <a:pt x="1602428" y="1922392"/>
                </a:cubicBezTo>
                <a:close/>
                <a:moveTo>
                  <a:pt x="1909068" y="1922356"/>
                </a:moveTo>
                <a:cubicBezTo>
                  <a:pt x="1912837" y="1922356"/>
                  <a:pt x="1915891" y="1925411"/>
                  <a:pt x="1915891" y="1929179"/>
                </a:cubicBezTo>
                <a:cubicBezTo>
                  <a:pt x="1915891" y="1932946"/>
                  <a:pt x="1912837" y="1936001"/>
                  <a:pt x="1909068" y="1936001"/>
                </a:cubicBezTo>
                <a:cubicBezTo>
                  <a:pt x="1905299" y="1936001"/>
                  <a:pt x="1902246" y="1932946"/>
                  <a:pt x="1902246" y="1929179"/>
                </a:cubicBezTo>
                <a:cubicBezTo>
                  <a:pt x="1902246" y="1925411"/>
                  <a:pt x="1905299" y="1922356"/>
                  <a:pt x="1909068" y="1922356"/>
                </a:cubicBezTo>
                <a:close/>
                <a:moveTo>
                  <a:pt x="1847666" y="1922356"/>
                </a:moveTo>
                <a:cubicBezTo>
                  <a:pt x="1851435" y="1922356"/>
                  <a:pt x="1854489" y="1925411"/>
                  <a:pt x="1854489" y="1929179"/>
                </a:cubicBezTo>
                <a:cubicBezTo>
                  <a:pt x="1854489" y="1932946"/>
                  <a:pt x="1851435" y="1936001"/>
                  <a:pt x="1847666" y="1936001"/>
                </a:cubicBezTo>
                <a:cubicBezTo>
                  <a:pt x="1843897" y="1936001"/>
                  <a:pt x="1840844" y="1932946"/>
                  <a:pt x="1840844" y="1929179"/>
                </a:cubicBezTo>
                <a:cubicBezTo>
                  <a:pt x="1840844" y="1925411"/>
                  <a:pt x="1843897" y="1922356"/>
                  <a:pt x="1847666" y="1922356"/>
                </a:cubicBezTo>
                <a:close/>
                <a:moveTo>
                  <a:pt x="1786265" y="1922356"/>
                </a:moveTo>
                <a:cubicBezTo>
                  <a:pt x="1790034" y="1922356"/>
                  <a:pt x="1793087" y="1925411"/>
                  <a:pt x="1793087" y="1929179"/>
                </a:cubicBezTo>
                <a:cubicBezTo>
                  <a:pt x="1793087" y="1932946"/>
                  <a:pt x="1790034" y="1936001"/>
                  <a:pt x="1786265" y="1936001"/>
                </a:cubicBezTo>
                <a:cubicBezTo>
                  <a:pt x="1782495" y="1936001"/>
                  <a:pt x="1779443" y="1932946"/>
                  <a:pt x="1779443" y="1929179"/>
                </a:cubicBezTo>
                <a:cubicBezTo>
                  <a:pt x="1779443" y="1925411"/>
                  <a:pt x="1782495" y="1922356"/>
                  <a:pt x="1786265" y="1922356"/>
                </a:cubicBezTo>
                <a:close/>
                <a:moveTo>
                  <a:pt x="1724864" y="1922356"/>
                </a:moveTo>
                <a:cubicBezTo>
                  <a:pt x="1728633" y="1922356"/>
                  <a:pt x="1731686" y="1925411"/>
                  <a:pt x="1731686" y="1929179"/>
                </a:cubicBezTo>
                <a:cubicBezTo>
                  <a:pt x="1731686" y="1932946"/>
                  <a:pt x="1728633" y="1936001"/>
                  <a:pt x="1724864" y="1936001"/>
                </a:cubicBezTo>
                <a:cubicBezTo>
                  <a:pt x="1721094" y="1936001"/>
                  <a:pt x="1718042" y="1932946"/>
                  <a:pt x="1718042" y="1929179"/>
                </a:cubicBezTo>
                <a:cubicBezTo>
                  <a:pt x="1718042" y="1925411"/>
                  <a:pt x="1721094" y="1922356"/>
                  <a:pt x="1724864" y="1922356"/>
                </a:cubicBezTo>
                <a:close/>
                <a:moveTo>
                  <a:pt x="558240" y="1866584"/>
                </a:moveTo>
                <a:cubicBezTo>
                  <a:pt x="558359" y="1866570"/>
                  <a:pt x="558479" y="1866570"/>
                  <a:pt x="558598" y="1866584"/>
                </a:cubicBezTo>
                <a:cubicBezTo>
                  <a:pt x="559451" y="1866684"/>
                  <a:pt x="560048" y="1867447"/>
                  <a:pt x="559946" y="1868289"/>
                </a:cubicBezTo>
                <a:cubicBezTo>
                  <a:pt x="559946" y="1869231"/>
                  <a:pt x="559178" y="1869995"/>
                  <a:pt x="558240" y="1869995"/>
                </a:cubicBezTo>
                <a:cubicBezTo>
                  <a:pt x="557336" y="1869916"/>
                  <a:pt x="556620" y="1869197"/>
                  <a:pt x="556535" y="1868289"/>
                </a:cubicBezTo>
                <a:cubicBezTo>
                  <a:pt x="556535" y="1867348"/>
                  <a:pt x="557302" y="1866584"/>
                  <a:pt x="558240" y="1866584"/>
                </a:cubicBezTo>
                <a:close/>
                <a:moveTo>
                  <a:pt x="496839" y="1866583"/>
                </a:moveTo>
                <a:cubicBezTo>
                  <a:pt x="497504" y="1866583"/>
                  <a:pt x="498033" y="1867117"/>
                  <a:pt x="498033" y="1867777"/>
                </a:cubicBezTo>
                <a:cubicBezTo>
                  <a:pt x="498033" y="1868437"/>
                  <a:pt x="497504" y="1868971"/>
                  <a:pt x="496839" y="1868971"/>
                </a:cubicBezTo>
                <a:cubicBezTo>
                  <a:pt x="496173" y="1868971"/>
                  <a:pt x="495645" y="1868437"/>
                  <a:pt x="495645" y="1867777"/>
                </a:cubicBezTo>
                <a:cubicBezTo>
                  <a:pt x="495645" y="1867117"/>
                  <a:pt x="496173" y="1866583"/>
                  <a:pt x="496839" y="1866583"/>
                </a:cubicBezTo>
                <a:close/>
                <a:moveTo>
                  <a:pt x="619641" y="1865560"/>
                </a:moveTo>
                <a:cubicBezTo>
                  <a:pt x="620869" y="1865560"/>
                  <a:pt x="621858" y="1866553"/>
                  <a:pt x="621858" y="1867778"/>
                </a:cubicBezTo>
                <a:cubicBezTo>
                  <a:pt x="621858" y="1869002"/>
                  <a:pt x="620869" y="1869995"/>
                  <a:pt x="619641" y="1869995"/>
                </a:cubicBezTo>
                <a:cubicBezTo>
                  <a:pt x="618413" y="1869995"/>
                  <a:pt x="617424" y="1869002"/>
                  <a:pt x="617424" y="1867778"/>
                </a:cubicBezTo>
                <a:cubicBezTo>
                  <a:pt x="617424" y="1866553"/>
                  <a:pt x="618413" y="1865560"/>
                  <a:pt x="619641" y="1865560"/>
                </a:cubicBezTo>
                <a:close/>
                <a:moveTo>
                  <a:pt x="681042" y="1865048"/>
                </a:moveTo>
                <a:cubicBezTo>
                  <a:pt x="682543" y="1865048"/>
                  <a:pt x="683771" y="1866270"/>
                  <a:pt x="683771" y="1867777"/>
                </a:cubicBezTo>
                <a:cubicBezTo>
                  <a:pt x="683771" y="1869285"/>
                  <a:pt x="682543" y="1870506"/>
                  <a:pt x="681042" y="1870506"/>
                </a:cubicBezTo>
                <a:cubicBezTo>
                  <a:pt x="679541" y="1870506"/>
                  <a:pt x="678314" y="1869285"/>
                  <a:pt x="678314" y="1867777"/>
                </a:cubicBezTo>
                <a:cubicBezTo>
                  <a:pt x="678314" y="1866270"/>
                  <a:pt x="679541" y="1865048"/>
                  <a:pt x="681042" y="1865048"/>
                </a:cubicBezTo>
                <a:close/>
                <a:moveTo>
                  <a:pt x="743126" y="1864537"/>
                </a:moveTo>
                <a:cubicBezTo>
                  <a:pt x="743245" y="1864530"/>
                  <a:pt x="743365" y="1864530"/>
                  <a:pt x="743484" y="1864537"/>
                </a:cubicBezTo>
                <a:cubicBezTo>
                  <a:pt x="745173" y="1864634"/>
                  <a:pt x="746469" y="1866085"/>
                  <a:pt x="746367" y="1867777"/>
                </a:cubicBezTo>
                <a:cubicBezTo>
                  <a:pt x="746367" y="1869566"/>
                  <a:pt x="744917" y="1871018"/>
                  <a:pt x="743126" y="1871018"/>
                </a:cubicBezTo>
                <a:cubicBezTo>
                  <a:pt x="741370" y="1870933"/>
                  <a:pt x="739971" y="1869531"/>
                  <a:pt x="739886" y="1867777"/>
                </a:cubicBezTo>
                <a:cubicBezTo>
                  <a:pt x="739886" y="1865988"/>
                  <a:pt x="741335" y="1864537"/>
                  <a:pt x="743126" y="1864537"/>
                </a:cubicBezTo>
                <a:close/>
                <a:moveTo>
                  <a:pt x="803845" y="1864195"/>
                </a:moveTo>
                <a:cubicBezTo>
                  <a:pt x="805824" y="1864195"/>
                  <a:pt x="807427" y="1865799"/>
                  <a:pt x="807427" y="1867777"/>
                </a:cubicBezTo>
                <a:cubicBezTo>
                  <a:pt x="807427" y="1869756"/>
                  <a:pt x="805824" y="1871359"/>
                  <a:pt x="803845" y="1871359"/>
                </a:cubicBezTo>
                <a:cubicBezTo>
                  <a:pt x="801901" y="1871272"/>
                  <a:pt x="800349" y="1869718"/>
                  <a:pt x="800264" y="1867777"/>
                </a:cubicBezTo>
                <a:cubicBezTo>
                  <a:pt x="800264" y="1865799"/>
                  <a:pt x="801867" y="1864195"/>
                  <a:pt x="803845" y="1864195"/>
                </a:cubicBezTo>
                <a:close/>
                <a:moveTo>
                  <a:pt x="865246" y="1863683"/>
                </a:moveTo>
                <a:cubicBezTo>
                  <a:pt x="867514" y="1863683"/>
                  <a:pt x="869339" y="1865517"/>
                  <a:pt x="869339" y="1867777"/>
                </a:cubicBezTo>
                <a:cubicBezTo>
                  <a:pt x="869339" y="1870037"/>
                  <a:pt x="867514" y="1871870"/>
                  <a:pt x="865246" y="1871870"/>
                </a:cubicBezTo>
                <a:cubicBezTo>
                  <a:pt x="862977" y="1871870"/>
                  <a:pt x="861153" y="1870037"/>
                  <a:pt x="861153" y="1867777"/>
                </a:cubicBezTo>
                <a:cubicBezTo>
                  <a:pt x="861153" y="1865517"/>
                  <a:pt x="862977" y="1863683"/>
                  <a:pt x="865246" y="1863683"/>
                </a:cubicBezTo>
                <a:close/>
                <a:moveTo>
                  <a:pt x="926647" y="1863342"/>
                </a:moveTo>
                <a:cubicBezTo>
                  <a:pt x="926766" y="1863337"/>
                  <a:pt x="926886" y="1863337"/>
                  <a:pt x="926988" y="1863342"/>
                </a:cubicBezTo>
                <a:cubicBezTo>
                  <a:pt x="929342" y="1863438"/>
                  <a:pt x="931184" y="1865423"/>
                  <a:pt x="931081" y="1867777"/>
                </a:cubicBezTo>
                <a:cubicBezTo>
                  <a:pt x="931081" y="1870226"/>
                  <a:pt x="929103" y="1872211"/>
                  <a:pt x="926647" y="1872211"/>
                </a:cubicBezTo>
                <a:cubicBezTo>
                  <a:pt x="924191" y="1872211"/>
                  <a:pt x="922213" y="1870226"/>
                  <a:pt x="922213" y="1867777"/>
                </a:cubicBezTo>
                <a:cubicBezTo>
                  <a:pt x="922213" y="1865328"/>
                  <a:pt x="924191" y="1863342"/>
                  <a:pt x="926647" y="1863342"/>
                </a:cubicBezTo>
                <a:close/>
                <a:moveTo>
                  <a:pt x="988048" y="1863001"/>
                </a:moveTo>
                <a:cubicBezTo>
                  <a:pt x="988168" y="1862996"/>
                  <a:pt x="988287" y="1862996"/>
                  <a:pt x="988390" y="1863001"/>
                </a:cubicBezTo>
                <a:cubicBezTo>
                  <a:pt x="990931" y="1863097"/>
                  <a:pt x="992926" y="1865236"/>
                  <a:pt x="992824" y="1867777"/>
                </a:cubicBezTo>
                <a:cubicBezTo>
                  <a:pt x="992824" y="1870414"/>
                  <a:pt x="990692" y="1872553"/>
                  <a:pt x="988048" y="1872553"/>
                </a:cubicBezTo>
                <a:cubicBezTo>
                  <a:pt x="985456" y="1872464"/>
                  <a:pt x="983358" y="1870376"/>
                  <a:pt x="983273" y="1867777"/>
                </a:cubicBezTo>
                <a:cubicBezTo>
                  <a:pt x="983273" y="1865140"/>
                  <a:pt x="985405" y="1863001"/>
                  <a:pt x="988048" y="1863001"/>
                </a:cubicBezTo>
                <a:close/>
                <a:moveTo>
                  <a:pt x="1050132" y="1862660"/>
                </a:moveTo>
                <a:cubicBezTo>
                  <a:pt x="1050251" y="1862657"/>
                  <a:pt x="1050371" y="1862657"/>
                  <a:pt x="1050473" y="1862660"/>
                </a:cubicBezTo>
                <a:cubicBezTo>
                  <a:pt x="1053202" y="1862756"/>
                  <a:pt x="1055351" y="1865046"/>
                  <a:pt x="1055249" y="1867777"/>
                </a:cubicBezTo>
                <a:cubicBezTo>
                  <a:pt x="1055249" y="1870603"/>
                  <a:pt x="1052963" y="1872894"/>
                  <a:pt x="1050132" y="1872894"/>
                </a:cubicBezTo>
                <a:cubicBezTo>
                  <a:pt x="1047352" y="1872805"/>
                  <a:pt x="1045100" y="1870565"/>
                  <a:pt x="1045016" y="1867777"/>
                </a:cubicBezTo>
                <a:cubicBezTo>
                  <a:pt x="1045016" y="1864951"/>
                  <a:pt x="1047301" y="1862660"/>
                  <a:pt x="1050132" y="1862660"/>
                </a:cubicBezTo>
                <a:close/>
                <a:moveTo>
                  <a:pt x="1110852" y="1862319"/>
                </a:moveTo>
                <a:cubicBezTo>
                  <a:pt x="1113871" y="1862319"/>
                  <a:pt x="1116310" y="1864764"/>
                  <a:pt x="1116310" y="1867777"/>
                </a:cubicBezTo>
                <a:cubicBezTo>
                  <a:pt x="1116310" y="1870791"/>
                  <a:pt x="1113871" y="1873235"/>
                  <a:pt x="1110852" y="1873235"/>
                </a:cubicBezTo>
                <a:cubicBezTo>
                  <a:pt x="1107867" y="1873147"/>
                  <a:pt x="1105479" y="1870754"/>
                  <a:pt x="1105394" y="1867777"/>
                </a:cubicBezTo>
                <a:cubicBezTo>
                  <a:pt x="1105394" y="1864764"/>
                  <a:pt x="1107833" y="1862319"/>
                  <a:pt x="1110852" y="1862319"/>
                </a:cubicBezTo>
                <a:close/>
                <a:moveTo>
                  <a:pt x="1172619" y="1861844"/>
                </a:moveTo>
                <a:cubicBezTo>
                  <a:pt x="1175822" y="1861844"/>
                  <a:pt x="1178418" y="1864440"/>
                  <a:pt x="1178418" y="1867643"/>
                </a:cubicBezTo>
                <a:cubicBezTo>
                  <a:pt x="1178418" y="1870846"/>
                  <a:pt x="1175822" y="1873442"/>
                  <a:pt x="1172619" y="1873442"/>
                </a:cubicBezTo>
                <a:cubicBezTo>
                  <a:pt x="1169416" y="1873442"/>
                  <a:pt x="1166820" y="1870846"/>
                  <a:pt x="1166820" y="1867643"/>
                </a:cubicBezTo>
                <a:cubicBezTo>
                  <a:pt x="1166820" y="1864440"/>
                  <a:pt x="1169416" y="1861844"/>
                  <a:pt x="1172619" y="1861844"/>
                </a:cubicBezTo>
                <a:close/>
                <a:moveTo>
                  <a:pt x="1233654" y="1861637"/>
                </a:moveTo>
                <a:cubicBezTo>
                  <a:pt x="1237048" y="1861637"/>
                  <a:pt x="1239794" y="1864387"/>
                  <a:pt x="1239794" y="1867778"/>
                </a:cubicBezTo>
                <a:cubicBezTo>
                  <a:pt x="1239794" y="1871168"/>
                  <a:pt x="1237048" y="1873918"/>
                  <a:pt x="1233654" y="1873918"/>
                </a:cubicBezTo>
                <a:cubicBezTo>
                  <a:pt x="1230260" y="1873918"/>
                  <a:pt x="1227514" y="1871168"/>
                  <a:pt x="1227514" y="1867778"/>
                </a:cubicBezTo>
                <a:cubicBezTo>
                  <a:pt x="1227514" y="1864387"/>
                  <a:pt x="1230260" y="1861637"/>
                  <a:pt x="1233654" y="1861637"/>
                </a:cubicBezTo>
                <a:close/>
                <a:moveTo>
                  <a:pt x="1295055" y="1861467"/>
                </a:moveTo>
                <a:cubicBezTo>
                  <a:pt x="1295175" y="1861464"/>
                  <a:pt x="1295294" y="1861464"/>
                  <a:pt x="1295397" y="1861467"/>
                </a:cubicBezTo>
                <a:cubicBezTo>
                  <a:pt x="1298791" y="1861563"/>
                  <a:pt x="1301468" y="1864389"/>
                  <a:pt x="1301366" y="1867778"/>
                </a:cubicBezTo>
                <a:cubicBezTo>
                  <a:pt x="1301366" y="1871262"/>
                  <a:pt x="1298535" y="1874088"/>
                  <a:pt x="1295055" y="1874088"/>
                </a:cubicBezTo>
                <a:cubicBezTo>
                  <a:pt x="1291610" y="1873998"/>
                  <a:pt x="1288830" y="1871225"/>
                  <a:pt x="1288745" y="1867778"/>
                </a:cubicBezTo>
                <a:cubicBezTo>
                  <a:pt x="1288745" y="1864293"/>
                  <a:pt x="1291576" y="1861467"/>
                  <a:pt x="1295055" y="1861467"/>
                </a:cubicBezTo>
                <a:close/>
                <a:moveTo>
                  <a:pt x="1971152" y="1861125"/>
                </a:moveTo>
                <a:cubicBezTo>
                  <a:pt x="1971271" y="1861122"/>
                  <a:pt x="1971391" y="1861122"/>
                  <a:pt x="1971493" y="1861125"/>
                </a:cubicBezTo>
                <a:cubicBezTo>
                  <a:pt x="1975075" y="1861221"/>
                  <a:pt x="1977906" y="1864198"/>
                  <a:pt x="1977804" y="1867777"/>
                </a:cubicBezTo>
                <a:cubicBezTo>
                  <a:pt x="1977804" y="1871451"/>
                  <a:pt x="1974819" y="1874429"/>
                  <a:pt x="1971152" y="1874429"/>
                </a:cubicBezTo>
                <a:cubicBezTo>
                  <a:pt x="1967518" y="1874338"/>
                  <a:pt x="1964585" y="1871413"/>
                  <a:pt x="1964500" y="1867777"/>
                </a:cubicBezTo>
                <a:cubicBezTo>
                  <a:pt x="1964500" y="1864103"/>
                  <a:pt x="1967485" y="1861125"/>
                  <a:pt x="1971152" y="1861125"/>
                </a:cubicBezTo>
                <a:close/>
                <a:moveTo>
                  <a:pt x="1357139" y="1861125"/>
                </a:moveTo>
                <a:cubicBezTo>
                  <a:pt x="1357258" y="1861122"/>
                  <a:pt x="1357378" y="1861122"/>
                  <a:pt x="1357480" y="1861125"/>
                </a:cubicBezTo>
                <a:cubicBezTo>
                  <a:pt x="1361062" y="1861221"/>
                  <a:pt x="1363893" y="1864198"/>
                  <a:pt x="1363791" y="1867777"/>
                </a:cubicBezTo>
                <a:cubicBezTo>
                  <a:pt x="1363791" y="1871451"/>
                  <a:pt x="1360806" y="1874429"/>
                  <a:pt x="1357139" y="1874429"/>
                </a:cubicBezTo>
                <a:cubicBezTo>
                  <a:pt x="1353505" y="1874338"/>
                  <a:pt x="1350572" y="1871413"/>
                  <a:pt x="1350487" y="1867777"/>
                </a:cubicBezTo>
                <a:cubicBezTo>
                  <a:pt x="1350487" y="1864103"/>
                  <a:pt x="1353472" y="1861125"/>
                  <a:pt x="1357139" y="1861125"/>
                </a:cubicBezTo>
                <a:close/>
                <a:moveTo>
                  <a:pt x="1417858" y="1860954"/>
                </a:moveTo>
                <a:cubicBezTo>
                  <a:pt x="1421627" y="1860954"/>
                  <a:pt x="1424680" y="1864009"/>
                  <a:pt x="1424680" y="1867777"/>
                </a:cubicBezTo>
                <a:cubicBezTo>
                  <a:pt x="1424680" y="1871544"/>
                  <a:pt x="1421627" y="1874599"/>
                  <a:pt x="1417858" y="1874599"/>
                </a:cubicBezTo>
                <a:cubicBezTo>
                  <a:pt x="1414088" y="1874599"/>
                  <a:pt x="1411036" y="1871544"/>
                  <a:pt x="1411036" y="1867777"/>
                </a:cubicBezTo>
                <a:cubicBezTo>
                  <a:pt x="1411036" y="1864009"/>
                  <a:pt x="1414088" y="1860954"/>
                  <a:pt x="1417858" y="1860954"/>
                </a:cubicBezTo>
                <a:close/>
                <a:moveTo>
                  <a:pt x="1479625" y="1860650"/>
                </a:moveTo>
                <a:cubicBezTo>
                  <a:pt x="1483487" y="1860650"/>
                  <a:pt x="1486618" y="1863781"/>
                  <a:pt x="1486618" y="1867643"/>
                </a:cubicBezTo>
                <a:cubicBezTo>
                  <a:pt x="1486618" y="1871505"/>
                  <a:pt x="1483487" y="1874636"/>
                  <a:pt x="1479625" y="1874636"/>
                </a:cubicBezTo>
                <a:cubicBezTo>
                  <a:pt x="1475763" y="1874636"/>
                  <a:pt x="1472632" y="1871505"/>
                  <a:pt x="1472632" y="1867643"/>
                </a:cubicBezTo>
                <a:cubicBezTo>
                  <a:pt x="1472632" y="1863781"/>
                  <a:pt x="1475763" y="1860650"/>
                  <a:pt x="1479625" y="1860650"/>
                </a:cubicBezTo>
                <a:close/>
                <a:moveTo>
                  <a:pt x="1540660" y="1860613"/>
                </a:moveTo>
                <a:cubicBezTo>
                  <a:pt x="1544617" y="1860613"/>
                  <a:pt x="1547823" y="1863820"/>
                  <a:pt x="1547823" y="1867777"/>
                </a:cubicBezTo>
                <a:cubicBezTo>
                  <a:pt x="1547823" y="1871734"/>
                  <a:pt x="1544617" y="1874940"/>
                  <a:pt x="1540660" y="1874940"/>
                </a:cubicBezTo>
                <a:cubicBezTo>
                  <a:pt x="1536703" y="1874940"/>
                  <a:pt x="1533497" y="1871734"/>
                  <a:pt x="1533497" y="1867777"/>
                </a:cubicBezTo>
                <a:cubicBezTo>
                  <a:pt x="1533497" y="1863820"/>
                  <a:pt x="1536703" y="1860613"/>
                  <a:pt x="1540660" y="1860613"/>
                </a:cubicBezTo>
                <a:close/>
                <a:moveTo>
                  <a:pt x="1602061" y="1860443"/>
                </a:moveTo>
                <a:cubicBezTo>
                  <a:pt x="1606104" y="1860443"/>
                  <a:pt x="1609396" y="1863727"/>
                  <a:pt x="1609396" y="1867777"/>
                </a:cubicBezTo>
                <a:cubicBezTo>
                  <a:pt x="1609396" y="1871828"/>
                  <a:pt x="1606104" y="1875112"/>
                  <a:pt x="1602061" y="1875112"/>
                </a:cubicBezTo>
                <a:cubicBezTo>
                  <a:pt x="1598054" y="1875021"/>
                  <a:pt x="1594813" y="1871791"/>
                  <a:pt x="1594728" y="1867777"/>
                </a:cubicBezTo>
                <a:cubicBezTo>
                  <a:pt x="1594728" y="1863727"/>
                  <a:pt x="1598003" y="1860443"/>
                  <a:pt x="1602061" y="1860443"/>
                </a:cubicBezTo>
                <a:close/>
                <a:moveTo>
                  <a:pt x="1664145" y="1860273"/>
                </a:moveTo>
                <a:cubicBezTo>
                  <a:pt x="1664264" y="1860270"/>
                  <a:pt x="1664367" y="1860270"/>
                  <a:pt x="1664486" y="1860273"/>
                </a:cubicBezTo>
                <a:cubicBezTo>
                  <a:pt x="1668546" y="1860368"/>
                  <a:pt x="1671752" y="1863729"/>
                  <a:pt x="1671650" y="1867778"/>
                </a:cubicBezTo>
                <a:cubicBezTo>
                  <a:pt x="1671650" y="1871922"/>
                  <a:pt x="1668290" y="1875282"/>
                  <a:pt x="1664145" y="1875282"/>
                </a:cubicBezTo>
                <a:cubicBezTo>
                  <a:pt x="1660000" y="1875282"/>
                  <a:pt x="1656641" y="1871922"/>
                  <a:pt x="1656641" y="1867778"/>
                </a:cubicBezTo>
                <a:cubicBezTo>
                  <a:pt x="1656641" y="1863633"/>
                  <a:pt x="1660000" y="1860273"/>
                  <a:pt x="1664145" y="1860273"/>
                </a:cubicBezTo>
                <a:close/>
                <a:moveTo>
                  <a:pt x="1909067" y="1860102"/>
                </a:moveTo>
                <a:cubicBezTo>
                  <a:pt x="1913315" y="1860102"/>
                  <a:pt x="1916743" y="1863539"/>
                  <a:pt x="1916743" y="1867778"/>
                </a:cubicBezTo>
                <a:cubicBezTo>
                  <a:pt x="1916743" y="1872016"/>
                  <a:pt x="1913315" y="1875453"/>
                  <a:pt x="1909067" y="1875453"/>
                </a:cubicBezTo>
                <a:cubicBezTo>
                  <a:pt x="1904821" y="1875453"/>
                  <a:pt x="1901393" y="1872016"/>
                  <a:pt x="1901393" y="1867778"/>
                </a:cubicBezTo>
                <a:cubicBezTo>
                  <a:pt x="1901393" y="1863539"/>
                  <a:pt x="1904821" y="1860102"/>
                  <a:pt x="1909067" y="1860102"/>
                </a:cubicBezTo>
                <a:close/>
                <a:moveTo>
                  <a:pt x="1847667" y="1860102"/>
                </a:moveTo>
                <a:cubicBezTo>
                  <a:pt x="1851914" y="1860102"/>
                  <a:pt x="1855342" y="1863539"/>
                  <a:pt x="1855342" y="1867778"/>
                </a:cubicBezTo>
                <a:cubicBezTo>
                  <a:pt x="1855342" y="1872016"/>
                  <a:pt x="1851914" y="1875453"/>
                  <a:pt x="1847667" y="1875453"/>
                </a:cubicBezTo>
                <a:cubicBezTo>
                  <a:pt x="1843420" y="1875453"/>
                  <a:pt x="1839992" y="1872016"/>
                  <a:pt x="1839992" y="1867778"/>
                </a:cubicBezTo>
                <a:cubicBezTo>
                  <a:pt x="1839992" y="1863539"/>
                  <a:pt x="1843420" y="1860102"/>
                  <a:pt x="1847667" y="1860102"/>
                </a:cubicBezTo>
                <a:close/>
                <a:moveTo>
                  <a:pt x="1786265" y="1860102"/>
                </a:moveTo>
                <a:cubicBezTo>
                  <a:pt x="1790512" y="1860102"/>
                  <a:pt x="1793940" y="1863539"/>
                  <a:pt x="1793940" y="1867778"/>
                </a:cubicBezTo>
                <a:cubicBezTo>
                  <a:pt x="1793940" y="1872016"/>
                  <a:pt x="1790512" y="1875453"/>
                  <a:pt x="1786265" y="1875453"/>
                </a:cubicBezTo>
                <a:cubicBezTo>
                  <a:pt x="1782018" y="1875453"/>
                  <a:pt x="1778590" y="1872016"/>
                  <a:pt x="1778590" y="1867778"/>
                </a:cubicBezTo>
                <a:cubicBezTo>
                  <a:pt x="1778590" y="1863539"/>
                  <a:pt x="1782018" y="1860102"/>
                  <a:pt x="1786265" y="1860102"/>
                </a:cubicBezTo>
                <a:close/>
                <a:moveTo>
                  <a:pt x="1724864" y="1860102"/>
                </a:moveTo>
                <a:cubicBezTo>
                  <a:pt x="1729111" y="1860102"/>
                  <a:pt x="1732539" y="1863539"/>
                  <a:pt x="1732539" y="1867778"/>
                </a:cubicBezTo>
                <a:cubicBezTo>
                  <a:pt x="1732539" y="1872016"/>
                  <a:pt x="1729111" y="1875453"/>
                  <a:pt x="1724864" y="1875453"/>
                </a:cubicBezTo>
                <a:cubicBezTo>
                  <a:pt x="1720617" y="1875453"/>
                  <a:pt x="1717189" y="1872016"/>
                  <a:pt x="1717189" y="1867778"/>
                </a:cubicBezTo>
                <a:cubicBezTo>
                  <a:pt x="1717189" y="1863539"/>
                  <a:pt x="1720617" y="1860102"/>
                  <a:pt x="1724864" y="1860102"/>
                </a:cubicBezTo>
                <a:close/>
                <a:moveTo>
                  <a:pt x="373184" y="1806376"/>
                </a:moveTo>
                <a:cubicBezTo>
                  <a:pt x="373440" y="1806224"/>
                  <a:pt x="373781" y="1806224"/>
                  <a:pt x="374036" y="1806376"/>
                </a:cubicBezTo>
                <a:lnTo>
                  <a:pt x="374889" y="1806376"/>
                </a:lnTo>
                <a:cubicBezTo>
                  <a:pt x="374889" y="1806847"/>
                  <a:pt x="374514" y="1807229"/>
                  <a:pt x="374036" y="1807229"/>
                </a:cubicBezTo>
                <a:cubicBezTo>
                  <a:pt x="373593" y="1807161"/>
                  <a:pt x="373252" y="1806816"/>
                  <a:pt x="373184" y="1806376"/>
                </a:cubicBezTo>
                <a:close/>
                <a:moveTo>
                  <a:pt x="435437" y="1805011"/>
                </a:moveTo>
                <a:cubicBezTo>
                  <a:pt x="435557" y="1804993"/>
                  <a:pt x="435676" y="1804993"/>
                  <a:pt x="435812" y="1805011"/>
                </a:cubicBezTo>
                <a:cubicBezTo>
                  <a:pt x="436460" y="1805114"/>
                  <a:pt x="436904" y="1805724"/>
                  <a:pt x="436802" y="1806376"/>
                </a:cubicBezTo>
                <a:cubicBezTo>
                  <a:pt x="436802" y="1807130"/>
                  <a:pt x="436187" y="1807740"/>
                  <a:pt x="435437" y="1807740"/>
                </a:cubicBezTo>
                <a:cubicBezTo>
                  <a:pt x="434721" y="1807664"/>
                  <a:pt x="434141" y="1807096"/>
                  <a:pt x="434073" y="1806376"/>
                </a:cubicBezTo>
                <a:cubicBezTo>
                  <a:pt x="434073" y="1805622"/>
                  <a:pt x="434686" y="1805011"/>
                  <a:pt x="435437" y="1805011"/>
                </a:cubicBezTo>
                <a:close/>
                <a:moveTo>
                  <a:pt x="496838" y="1804499"/>
                </a:moveTo>
                <a:cubicBezTo>
                  <a:pt x="497879" y="1804499"/>
                  <a:pt x="498715" y="1805340"/>
                  <a:pt x="498715" y="1806376"/>
                </a:cubicBezTo>
                <a:cubicBezTo>
                  <a:pt x="498715" y="1807413"/>
                  <a:pt x="497879" y="1808252"/>
                  <a:pt x="496838" y="1808252"/>
                </a:cubicBezTo>
                <a:cubicBezTo>
                  <a:pt x="495798" y="1808252"/>
                  <a:pt x="494963" y="1807413"/>
                  <a:pt x="494963" y="1806376"/>
                </a:cubicBezTo>
                <a:cubicBezTo>
                  <a:pt x="494963" y="1805339"/>
                  <a:pt x="495798" y="1804499"/>
                  <a:pt x="496838" y="1804499"/>
                </a:cubicBezTo>
                <a:close/>
                <a:moveTo>
                  <a:pt x="558240" y="1803988"/>
                </a:moveTo>
                <a:cubicBezTo>
                  <a:pt x="559553" y="1803988"/>
                  <a:pt x="560627" y="1805058"/>
                  <a:pt x="560627" y="1806376"/>
                </a:cubicBezTo>
                <a:cubicBezTo>
                  <a:pt x="560627" y="1807695"/>
                  <a:pt x="559553" y="1808764"/>
                  <a:pt x="558240" y="1808764"/>
                </a:cubicBezTo>
                <a:cubicBezTo>
                  <a:pt x="556960" y="1808681"/>
                  <a:pt x="555937" y="1807659"/>
                  <a:pt x="555852" y="1806376"/>
                </a:cubicBezTo>
                <a:cubicBezTo>
                  <a:pt x="555852" y="1805058"/>
                  <a:pt x="556926" y="1803988"/>
                  <a:pt x="558240" y="1803988"/>
                </a:cubicBezTo>
                <a:close/>
                <a:moveTo>
                  <a:pt x="619641" y="1803477"/>
                </a:moveTo>
                <a:cubicBezTo>
                  <a:pt x="619760" y="1803470"/>
                  <a:pt x="619880" y="1803470"/>
                  <a:pt x="619999" y="1803477"/>
                </a:cubicBezTo>
                <a:cubicBezTo>
                  <a:pt x="621500" y="1803574"/>
                  <a:pt x="622643" y="1804872"/>
                  <a:pt x="622541" y="1806376"/>
                </a:cubicBezTo>
                <a:cubicBezTo>
                  <a:pt x="622541" y="1807978"/>
                  <a:pt x="621244" y="1809276"/>
                  <a:pt x="619641" y="1809276"/>
                </a:cubicBezTo>
                <a:cubicBezTo>
                  <a:pt x="618072" y="1809190"/>
                  <a:pt x="616827" y="1807942"/>
                  <a:pt x="616742" y="1806376"/>
                </a:cubicBezTo>
                <a:cubicBezTo>
                  <a:pt x="616742" y="1804775"/>
                  <a:pt x="618038" y="1803477"/>
                  <a:pt x="619641" y="1803477"/>
                </a:cubicBezTo>
                <a:close/>
                <a:moveTo>
                  <a:pt x="681042" y="1802964"/>
                </a:moveTo>
                <a:cubicBezTo>
                  <a:pt x="682919" y="1802964"/>
                  <a:pt x="684454" y="1804491"/>
                  <a:pt x="684454" y="1806376"/>
                </a:cubicBezTo>
                <a:cubicBezTo>
                  <a:pt x="684454" y="1808260"/>
                  <a:pt x="682919" y="1809787"/>
                  <a:pt x="681042" y="1809787"/>
                </a:cubicBezTo>
                <a:cubicBezTo>
                  <a:pt x="679167" y="1809787"/>
                  <a:pt x="677632" y="1808260"/>
                  <a:pt x="677632" y="1806376"/>
                </a:cubicBezTo>
                <a:cubicBezTo>
                  <a:pt x="677632" y="1804491"/>
                  <a:pt x="679167" y="1802964"/>
                  <a:pt x="681042" y="1802964"/>
                </a:cubicBezTo>
                <a:close/>
                <a:moveTo>
                  <a:pt x="743126" y="1802453"/>
                </a:moveTo>
                <a:cubicBezTo>
                  <a:pt x="745292" y="1802453"/>
                  <a:pt x="747049" y="1804210"/>
                  <a:pt x="747049" y="1806376"/>
                </a:cubicBezTo>
                <a:cubicBezTo>
                  <a:pt x="747049" y="1808542"/>
                  <a:pt x="745292" y="1810299"/>
                  <a:pt x="743126" y="1810299"/>
                </a:cubicBezTo>
                <a:cubicBezTo>
                  <a:pt x="740994" y="1810212"/>
                  <a:pt x="739288" y="1808507"/>
                  <a:pt x="739203" y="1806376"/>
                </a:cubicBezTo>
                <a:cubicBezTo>
                  <a:pt x="739203" y="1804210"/>
                  <a:pt x="740959" y="1802453"/>
                  <a:pt x="743126" y="1802453"/>
                </a:cubicBezTo>
                <a:close/>
                <a:moveTo>
                  <a:pt x="803845" y="1802112"/>
                </a:moveTo>
                <a:cubicBezTo>
                  <a:pt x="806198" y="1802112"/>
                  <a:pt x="808109" y="1804021"/>
                  <a:pt x="808109" y="1806376"/>
                </a:cubicBezTo>
                <a:cubicBezTo>
                  <a:pt x="808109" y="1808732"/>
                  <a:pt x="806198" y="1810640"/>
                  <a:pt x="803845" y="1810640"/>
                </a:cubicBezTo>
                <a:cubicBezTo>
                  <a:pt x="801491" y="1810640"/>
                  <a:pt x="799581" y="1808732"/>
                  <a:pt x="799581" y="1806376"/>
                </a:cubicBezTo>
                <a:cubicBezTo>
                  <a:pt x="799581" y="1804021"/>
                  <a:pt x="801491" y="1802112"/>
                  <a:pt x="803845" y="1802112"/>
                </a:cubicBezTo>
                <a:close/>
                <a:moveTo>
                  <a:pt x="865246" y="1801600"/>
                </a:moveTo>
                <a:cubicBezTo>
                  <a:pt x="865365" y="1801595"/>
                  <a:pt x="865485" y="1801595"/>
                  <a:pt x="865587" y="1801600"/>
                </a:cubicBezTo>
                <a:cubicBezTo>
                  <a:pt x="868129" y="1801696"/>
                  <a:pt x="870124" y="1803835"/>
                  <a:pt x="870022" y="1806376"/>
                </a:cubicBezTo>
                <a:cubicBezTo>
                  <a:pt x="870022" y="1809013"/>
                  <a:pt x="867890" y="1811152"/>
                  <a:pt x="865246" y="1811152"/>
                </a:cubicBezTo>
                <a:cubicBezTo>
                  <a:pt x="862654" y="1811063"/>
                  <a:pt x="860556" y="1808975"/>
                  <a:pt x="860471" y="1806376"/>
                </a:cubicBezTo>
                <a:cubicBezTo>
                  <a:pt x="860471" y="1803739"/>
                  <a:pt x="862603" y="1801600"/>
                  <a:pt x="865246" y="1801600"/>
                </a:cubicBezTo>
                <a:close/>
                <a:moveTo>
                  <a:pt x="926648" y="1801259"/>
                </a:moveTo>
                <a:cubicBezTo>
                  <a:pt x="926767" y="1801256"/>
                  <a:pt x="926886" y="1801256"/>
                  <a:pt x="926989" y="1801259"/>
                </a:cubicBezTo>
                <a:cubicBezTo>
                  <a:pt x="929718" y="1801355"/>
                  <a:pt x="931867" y="1803645"/>
                  <a:pt x="931764" y="1806376"/>
                </a:cubicBezTo>
                <a:cubicBezTo>
                  <a:pt x="931764" y="1809202"/>
                  <a:pt x="929479" y="1811493"/>
                  <a:pt x="926648" y="1811493"/>
                </a:cubicBezTo>
                <a:cubicBezTo>
                  <a:pt x="923867" y="1811404"/>
                  <a:pt x="921616" y="1809164"/>
                  <a:pt x="921531" y="1806376"/>
                </a:cubicBezTo>
                <a:cubicBezTo>
                  <a:pt x="921531" y="1803550"/>
                  <a:pt x="923816" y="1801259"/>
                  <a:pt x="926648" y="1801259"/>
                </a:cubicBezTo>
                <a:close/>
                <a:moveTo>
                  <a:pt x="988049" y="1800747"/>
                </a:moveTo>
                <a:cubicBezTo>
                  <a:pt x="991153" y="1800747"/>
                  <a:pt x="993678" y="1803267"/>
                  <a:pt x="993678" y="1806376"/>
                </a:cubicBezTo>
                <a:cubicBezTo>
                  <a:pt x="993678" y="1809485"/>
                  <a:pt x="991153" y="1812004"/>
                  <a:pt x="988049" y="1812004"/>
                </a:cubicBezTo>
                <a:cubicBezTo>
                  <a:pt x="984945" y="1812004"/>
                  <a:pt x="982421" y="1809485"/>
                  <a:pt x="982421" y="1806376"/>
                </a:cubicBezTo>
                <a:cubicBezTo>
                  <a:pt x="982421" y="1803267"/>
                  <a:pt x="984945" y="1800747"/>
                  <a:pt x="988049" y="1800747"/>
                </a:cubicBezTo>
                <a:close/>
                <a:moveTo>
                  <a:pt x="1050132" y="1800406"/>
                </a:moveTo>
                <a:cubicBezTo>
                  <a:pt x="1050251" y="1800403"/>
                  <a:pt x="1050371" y="1800403"/>
                  <a:pt x="1050473" y="1800406"/>
                </a:cubicBezTo>
                <a:cubicBezTo>
                  <a:pt x="1053680" y="1800502"/>
                  <a:pt x="1056204" y="1803174"/>
                  <a:pt x="1056102" y="1806376"/>
                </a:cubicBezTo>
                <a:cubicBezTo>
                  <a:pt x="1056102" y="1809672"/>
                  <a:pt x="1053424" y="1812345"/>
                  <a:pt x="1050132" y="1812345"/>
                </a:cubicBezTo>
                <a:cubicBezTo>
                  <a:pt x="1046841" y="1812345"/>
                  <a:pt x="1044163" y="1809672"/>
                  <a:pt x="1044163" y="1806376"/>
                </a:cubicBezTo>
                <a:cubicBezTo>
                  <a:pt x="1044163" y="1803079"/>
                  <a:pt x="1046841" y="1800406"/>
                  <a:pt x="1050132" y="1800406"/>
                </a:cubicBezTo>
                <a:close/>
                <a:moveTo>
                  <a:pt x="1110851" y="1800065"/>
                </a:moveTo>
                <a:cubicBezTo>
                  <a:pt x="1110970" y="1800062"/>
                  <a:pt x="1111090" y="1800062"/>
                  <a:pt x="1111192" y="1800065"/>
                </a:cubicBezTo>
                <a:cubicBezTo>
                  <a:pt x="1114586" y="1800161"/>
                  <a:pt x="1117264" y="1802987"/>
                  <a:pt x="1117162" y="1806376"/>
                </a:cubicBezTo>
                <a:cubicBezTo>
                  <a:pt x="1117162" y="1809860"/>
                  <a:pt x="1114331" y="1812686"/>
                  <a:pt x="1110851" y="1812686"/>
                </a:cubicBezTo>
                <a:cubicBezTo>
                  <a:pt x="1107406" y="1812596"/>
                  <a:pt x="1104626" y="1809823"/>
                  <a:pt x="1104541" y="1806376"/>
                </a:cubicBezTo>
                <a:cubicBezTo>
                  <a:pt x="1104541" y="1802891"/>
                  <a:pt x="1107372" y="1800065"/>
                  <a:pt x="1110851" y="1800065"/>
                </a:cubicBezTo>
                <a:close/>
                <a:moveTo>
                  <a:pt x="1172253" y="1799724"/>
                </a:moveTo>
                <a:cubicBezTo>
                  <a:pt x="1172372" y="1799721"/>
                  <a:pt x="1172492" y="1799721"/>
                  <a:pt x="1172594" y="1799724"/>
                </a:cubicBezTo>
                <a:cubicBezTo>
                  <a:pt x="1176176" y="1799820"/>
                  <a:pt x="1179007" y="1802797"/>
                  <a:pt x="1178904" y="1806376"/>
                </a:cubicBezTo>
                <a:cubicBezTo>
                  <a:pt x="1178904" y="1810050"/>
                  <a:pt x="1175920" y="1813028"/>
                  <a:pt x="1172253" y="1813028"/>
                </a:cubicBezTo>
                <a:cubicBezTo>
                  <a:pt x="1168619" y="1812937"/>
                  <a:pt x="1165686" y="1810012"/>
                  <a:pt x="1165601" y="1806376"/>
                </a:cubicBezTo>
                <a:cubicBezTo>
                  <a:pt x="1165601" y="1802702"/>
                  <a:pt x="1168586" y="1799724"/>
                  <a:pt x="1172253" y="1799724"/>
                </a:cubicBezTo>
                <a:close/>
                <a:moveTo>
                  <a:pt x="1234020" y="1799419"/>
                </a:moveTo>
                <a:cubicBezTo>
                  <a:pt x="1237788" y="1799419"/>
                  <a:pt x="1240843" y="1802473"/>
                  <a:pt x="1240843" y="1806241"/>
                </a:cubicBezTo>
                <a:cubicBezTo>
                  <a:pt x="1240843" y="1810009"/>
                  <a:pt x="1237788" y="1813064"/>
                  <a:pt x="1234020" y="1813064"/>
                </a:cubicBezTo>
                <a:cubicBezTo>
                  <a:pt x="1230252" y="1813064"/>
                  <a:pt x="1227198" y="1810009"/>
                  <a:pt x="1227198" y="1806241"/>
                </a:cubicBezTo>
                <a:cubicBezTo>
                  <a:pt x="1227198" y="1802473"/>
                  <a:pt x="1230252" y="1799419"/>
                  <a:pt x="1234020" y="1799419"/>
                </a:cubicBezTo>
                <a:close/>
                <a:moveTo>
                  <a:pt x="1295055" y="1799212"/>
                </a:moveTo>
                <a:cubicBezTo>
                  <a:pt x="1299012" y="1799212"/>
                  <a:pt x="1302218" y="1802419"/>
                  <a:pt x="1302218" y="1806376"/>
                </a:cubicBezTo>
                <a:cubicBezTo>
                  <a:pt x="1302218" y="1810333"/>
                  <a:pt x="1299012" y="1813539"/>
                  <a:pt x="1295055" y="1813539"/>
                </a:cubicBezTo>
                <a:cubicBezTo>
                  <a:pt x="1291098" y="1813539"/>
                  <a:pt x="1287892" y="1810333"/>
                  <a:pt x="1287892" y="1806376"/>
                </a:cubicBezTo>
                <a:cubicBezTo>
                  <a:pt x="1287892" y="1802419"/>
                  <a:pt x="1291098" y="1799212"/>
                  <a:pt x="1295055" y="1799212"/>
                </a:cubicBezTo>
                <a:close/>
                <a:moveTo>
                  <a:pt x="1602061" y="1798360"/>
                </a:moveTo>
                <a:cubicBezTo>
                  <a:pt x="1602181" y="1798358"/>
                  <a:pt x="1602283" y="1798358"/>
                  <a:pt x="1602403" y="1798360"/>
                </a:cubicBezTo>
                <a:cubicBezTo>
                  <a:pt x="1606837" y="1798455"/>
                  <a:pt x="1610351" y="1802121"/>
                  <a:pt x="1610248" y="1806547"/>
                </a:cubicBezTo>
                <a:cubicBezTo>
                  <a:pt x="1610248" y="1811068"/>
                  <a:pt x="1606581" y="1814733"/>
                  <a:pt x="1602061" y="1814733"/>
                </a:cubicBezTo>
                <a:cubicBezTo>
                  <a:pt x="1597575" y="1814643"/>
                  <a:pt x="1593960" y="1811031"/>
                  <a:pt x="1593875" y="1806547"/>
                </a:cubicBezTo>
                <a:cubicBezTo>
                  <a:pt x="1593875" y="1802025"/>
                  <a:pt x="1597542" y="1798360"/>
                  <a:pt x="1602061" y="1798360"/>
                </a:cubicBezTo>
                <a:close/>
                <a:moveTo>
                  <a:pt x="1479259" y="1798360"/>
                </a:moveTo>
                <a:cubicBezTo>
                  <a:pt x="1479378" y="1798357"/>
                  <a:pt x="1479481" y="1798357"/>
                  <a:pt x="1479600" y="1798360"/>
                </a:cubicBezTo>
                <a:cubicBezTo>
                  <a:pt x="1483847" y="1798456"/>
                  <a:pt x="1487207" y="1801967"/>
                  <a:pt x="1487105" y="1806206"/>
                </a:cubicBezTo>
                <a:cubicBezTo>
                  <a:pt x="1487105" y="1810538"/>
                  <a:pt x="1483591" y="1814051"/>
                  <a:pt x="1479259" y="1814051"/>
                </a:cubicBezTo>
                <a:cubicBezTo>
                  <a:pt x="1474961" y="1813961"/>
                  <a:pt x="1471498" y="1810500"/>
                  <a:pt x="1471414" y="1806206"/>
                </a:cubicBezTo>
                <a:cubicBezTo>
                  <a:pt x="1471414" y="1801872"/>
                  <a:pt x="1474927" y="1798360"/>
                  <a:pt x="1479259" y="1798360"/>
                </a:cubicBezTo>
                <a:close/>
                <a:moveTo>
                  <a:pt x="1357138" y="1798360"/>
                </a:moveTo>
                <a:cubicBezTo>
                  <a:pt x="1357257" y="1798357"/>
                  <a:pt x="1357360" y="1798357"/>
                  <a:pt x="1357479" y="1798360"/>
                </a:cubicBezTo>
                <a:cubicBezTo>
                  <a:pt x="1361539" y="1798456"/>
                  <a:pt x="1364745" y="1801816"/>
                  <a:pt x="1364643" y="1805865"/>
                </a:cubicBezTo>
                <a:cubicBezTo>
                  <a:pt x="1364643" y="1810009"/>
                  <a:pt x="1361283" y="1813369"/>
                  <a:pt x="1357138" y="1813369"/>
                </a:cubicBezTo>
                <a:cubicBezTo>
                  <a:pt x="1352993" y="1813369"/>
                  <a:pt x="1349634" y="1810009"/>
                  <a:pt x="1349634" y="1805865"/>
                </a:cubicBezTo>
                <a:cubicBezTo>
                  <a:pt x="1349634" y="1801720"/>
                  <a:pt x="1352993" y="1798360"/>
                  <a:pt x="1357138" y="1798360"/>
                </a:cubicBezTo>
                <a:close/>
                <a:moveTo>
                  <a:pt x="1971151" y="1798359"/>
                </a:moveTo>
                <a:cubicBezTo>
                  <a:pt x="1975194" y="1798359"/>
                  <a:pt x="1978485" y="1801643"/>
                  <a:pt x="1978485" y="1805693"/>
                </a:cubicBezTo>
                <a:cubicBezTo>
                  <a:pt x="1978485" y="1809744"/>
                  <a:pt x="1975194" y="1813028"/>
                  <a:pt x="1971151" y="1813028"/>
                </a:cubicBezTo>
                <a:cubicBezTo>
                  <a:pt x="1967144" y="1812937"/>
                  <a:pt x="1963903" y="1809707"/>
                  <a:pt x="1963818" y="1805693"/>
                </a:cubicBezTo>
                <a:cubicBezTo>
                  <a:pt x="1963818" y="1801643"/>
                  <a:pt x="1967109" y="1798359"/>
                  <a:pt x="1971151" y="1798359"/>
                </a:cubicBezTo>
                <a:close/>
                <a:moveTo>
                  <a:pt x="1909068" y="1798359"/>
                </a:moveTo>
                <a:cubicBezTo>
                  <a:pt x="1913775" y="1798359"/>
                  <a:pt x="1917595" y="1802178"/>
                  <a:pt x="1917595" y="1806887"/>
                </a:cubicBezTo>
                <a:cubicBezTo>
                  <a:pt x="1917595" y="1811597"/>
                  <a:pt x="1913775" y="1815415"/>
                  <a:pt x="1909068" y="1815415"/>
                </a:cubicBezTo>
                <a:cubicBezTo>
                  <a:pt x="1904394" y="1815325"/>
                  <a:pt x="1900625" y="1811559"/>
                  <a:pt x="1900540" y="1806887"/>
                </a:cubicBezTo>
                <a:cubicBezTo>
                  <a:pt x="1900540" y="1802178"/>
                  <a:pt x="1904361" y="1798359"/>
                  <a:pt x="1909068" y="1798359"/>
                </a:cubicBezTo>
                <a:close/>
                <a:moveTo>
                  <a:pt x="1847667" y="1798359"/>
                </a:moveTo>
                <a:cubicBezTo>
                  <a:pt x="1852374" y="1798359"/>
                  <a:pt x="1856194" y="1802178"/>
                  <a:pt x="1856194" y="1806887"/>
                </a:cubicBezTo>
                <a:cubicBezTo>
                  <a:pt x="1856194" y="1811597"/>
                  <a:pt x="1852374" y="1815415"/>
                  <a:pt x="1847667" y="1815415"/>
                </a:cubicBezTo>
                <a:cubicBezTo>
                  <a:pt x="1842993" y="1815325"/>
                  <a:pt x="1839224" y="1811559"/>
                  <a:pt x="1839139" y="1806887"/>
                </a:cubicBezTo>
                <a:cubicBezTo>
                  <a:pt x="1839139" y="1802178"/>
                  <a:pt x="1842959" y="1798359"/>
                  <a:pt x="1847667" y="1798359"/>
                </a:cubicBezTo>
                <a:close/>
                <a:moveTo>
                  <a:pt x="1786266" y="1798359"/>
                </a:moveTo>
                <a:cubicBezTo>
                  <a:pt x="1790973" y="1798359"/>
                  <a:pt x="1794793" y="1802178"/>
                  <a:pt x="1794793" y="1806887"/>
                </a:cubicBezTo>
                <a:cubicBezTo>
                  <a:pt x="1794793" y="1811597"/>
                  <a:pt x="1790973" y="1815415"/>
                  <a:pt x="1786266" y="1815415"/>
                </a:cubicBezTo>
                <a:cubicBezTo>
                  <a:pt x="1781592" y="1815325"/>
                  <a:pt x="1777823" y="1811559"/>
                  <a:pt x="1777738" y="1806887"/>
                </a:cubicBezTo>
                <a:cubicBezTo>
                  <a:pt x="1777738" y="1802178"/>
                  <a:pt x="1781558" y="1798359"/>
                  <a:pt x="1786266" y="1798359"/>
                </a:cubicBezTo>
                <a:close/>
                <a:moveTo>
                  <a:pt x="1724864" y="1798359"/>
                </a:moveTo>
                <a:cubicBezTo>
                  <a:pt x="1729486" y="1798359"/>
                  <a:pt x="1733221" y="1802102"/>
                  <a:pt x="1733221" y="1806717"/>
                </a:cubicBezTo>
                <a:cubicBezTo>
                  <a:pt x="1733221" y="1811332"/>
                  <a:pt x="1729486" y="1815074"/>
                  <a:pt x="1724864" y="1815074"/>
                </a:cubicBezTo>
                <a:cubicBezTo>
                  <a:pt x="1720242" y="1815074"/>
                  <a:pt x="1716507" y="1811332"/>
                  <a:pt x="1716507" y="1806717"/>
                </a:cubicBezTo>
                <a:cubicBezTo>
                  <a:pt x="1716507" y="1802102"/>
                  <a:pt x="1720242" y="1798359"/>
                  <a:pt x="1724864" y="1798359"/>
                </a:cubicBezTo>
                <a:close/>
                <a:moveTo>
                  <a:pt x="1664145" y="1798359"/>
                </a:moveTo>
                <a:cubicBezTo>
                  <a:pt x="1664264" y="1798359"/>
                  <a:pt x="1664384" y="1798361"/>
                  <a:pt x="1664486" y="1798366"/>
                </a:cubicBezTo>
                <a:cubicBezTo>
                  <a:pt x="1669108" y="1798556"/>
                  <a:pt x="1672690" y="1802446"/>
                  <a:pt x="1672502" y="1807058"/>
                </a:cubicBezTo>
                <a:cubicBezTo>
                  <a:pt x="1672502" y="1811673"/>
                  <a:pt x="1668767" y="1815415"/>
                  <a:pt x="1664145" y="1815415"/>
                </a:cubicBezTo>
                <a:cubicBezTo>
                  <a:pt x="1664026" y="1815415"/>
                  <a:pt x="1663906" y="1815414"/>
                  <a:pt x="1663804" y="1815409"/>
                </a:cubicBezTo>
                <a:cubicBezTo>
                  <a:pt x="1659182" y="1815219"/>
                  <a:pt x="1655600" y="1811329"/>
                  <a:pt x="1655788" y="1806717"/>
                </a:cubicBezTo>
                <a:cubicBezTo>
                  <a:pt x="1655788" y="1802102"/>
                  <a:pt x="1659523" y="1798359"/>
                  <a:pt x="1664145" y="1798359"/>
                </a:cubicBezTo>
                <a:close/>
                <a:moveTo>
                  <a:pt x="1540660" y="1798359"/>
                </a:moveTo>
                <a:cubicBezTo>
                  <a:pt x="1545094" y="1798359"/>
                  <a:pt x="1548676" y="1801948"/>
                  <a:pt x="1548676" y="1806376"/>
                </a:cubicBezTo>
                <a:cubicBezTo>
                  <a:pt x="1548676" y="1810803"/>
                  <a:pt x="1545094" y="1814392"/>
                  <a:pt x="1540660" y="1814392"/>
                </a:cubicBezTo>
                <a:cubicBezTo>
                  <a:pt x="1536225" y="1814392"/>
                  <a:pt x="1532644" y="1810803"/>
                  <a:pt x="1532644" y="1806376"/>
                </a:cubicBezTo>
                <a:cubicBezTo>
                  <a:pt x="1532644" y="1801948"/>
                  <a:pt x="1536225" y="1798359"/>
                  <a:pt x="1540660" y="1798359"/>
                </a:cubicBezTo>
                <a:close/>
                <a:moveTo>
                  <a:pt x="1417858" y="1798359"/>
                </a:moveTo>
                <a:cubicBezTo>
                  <a:pt x="1422105" y="1798359"/>
                  <a:pt x="1425533" y="1801796"/>
                  <a:pt x="1425533" y="1806035"/>
                </a:cubicBezTo>
                <a:cubicBezTo>
                  <a:pt x="1425533" y="1810273"/>
                  <a:pt x="1422105" y="1813710"/>
                  <a:pt x="1417858" y="1813710"/>
                </a:cubicBezTo>
                <a:cubicBezTo>
                  <a:pt x="1413611" y="1813710"/>
                  <a:pt x="1410183" y="1810273"/>
                  <a:pt x="1410183" y="1806035"/>
                </a:cubicBezTo>
                <a:cubicBezTo>
                  <a:pt x="1410183" y="1801796"/>
                  <a:pt x="1413611" y="1798359"/>
                  <a:pt x="1417858" y="1798359"/>
                </a:cubicBezTo>
                <a:close/>
                <a:moveTo>
                  <a:pt x="311782" y="1744974"/>
                </a:moveTo>
                <a:cubicBezTo>
                  <a:pt x="312038" y="1744822"/>
                  <a:pt x="312379" y="1744822"/>
                  <a:pt x="312635" y="1744974"/>
                </a:cubicBezTo>
                <a:lnTo>
                  <a:pt x="313487" y="1744974"/>
                </a:lnTo>
                <a:cubicBezTo>
                  <a:pt x="313487" y="1745445"/>
                  <a:pt x="313112" y="1745827"/>
                  <a:pt x="312635" y="1745827"/>
                </a:cubicBezTo>
                <a:cubicBezTo>
                  <a:pt x="312191" y="1745759"/>
                  <a:pt x="311850" y="1745414"/>
                  <a:pt x="311782" y="1744974"/>
                </a:cubicBezTo>
                <a:close/>
                <a:moveTo>
                  <a:pt x="374036" y="1743439"/>
                </a:moveTo>
                <a:cubicBezTo>
                  <a:pt x="374889" y="1743439"/>
                  <a:pt x="375571" y="1744127"/>
                  <a:pt x="375571" y="1744974"/>
                </a:cubicBezTo>
                <a:cubicBezTo>
                  <a:pt x="375571" y="1745822"/>
                  <a:pt x="374889" y="1746510"/>
                  <a:pt x="374036" y="1746510"/>
                </a:cubicBezTo>
                <a:cubicBezTo>
                  <a:pt x="373183" y="1746510"/>
                  <a:pt x="372501" y="1745822"/>
                  <a:pt x="372501" y="1744974"/>
                </a:cubicBezTo>
                <a:cubicBezTo>
                  <a:pt x="372501" y="1744127"/>
                  <a:pt x="373183" y="1743439"/>
                  <a:pt x="374036" y="1743439"/>
                </a:cubicBezTo>
                <a:close/>
                <a:moveTo>
                  <a:pt x="436119" y="1742928"/>
                </a:moveTo>
                <a:cubicBezTo>
                  <a:pt x="436170" y="1742928"/>
                  <a:pt x="436238" y="1742930"/>
                  <a:pt x="436290" y="1742935"/>
                </a:cubicBezTo>
                <a:cubicBezTo>
                  <a:pt x="437415" y="1743029"/>
                  <a:pt x="438268" y="1744020"/>
                  <a:pt x="438166" y="1745146"/>
                </a:cubicBezTo>
                <a:cubicBezTo>
                  <a:pt x="438166" y="1746277"/>
                  <a:pt x="437245" y="1747192"/>
                  <a:pt x="436119" y="1747192"/>
                </a:cubicBezTo>
                <a:cubicBezTo>
                  <a:pt x="434960" y="1747104"/>
                  <a:pt x="434073" y="1746137"/>
                  <a:pt x="434073" y="1744975"/>
                </a:cubicBezTo>
                <a:cubicBezTo>
                  <a:pt x="434073" y="1743844"/>
                  <a:pt x="434993" y="1742928"/>
                  <a:pt x="436119" y="1742928"/>
                </a:cubicBezTo>
                <a:close/>
                <a:moveTo>
                  <a:pt x="496839" y="1742416"/>
                </a:moveTo>
                <a:cubicBezTo>
                  <a:pt x="496958" y="1742407"/>
                  <a:pt x="497078" y="1742407"/>
                  <a:pt x="497197" y="1742416"/>
                </a:cubicBezTo>
                <a:cubicBezTo>
                  <a:pt x="498510" y="1742513"/>
                  <a:pt x="499500" y="1743659"/>
                  <a:pt x="499397" y="1744974"/>
                </a:cubicBezTo>
                <a:cubicBezTo>
                  <a:pt x="499397" y="1746386"/>
                  <a:pt x="498255" y="1747533"/>
                  <a:pt x="496839" y="1747533"/>
                </a:cubicBezTo>
                <a:cubicBezTo>
                  <a:pt x="495423" y="1747533"/>
                  <a:pt x="494281" y="1746386"/>
                  <a:pt x="494281" y="1744974"/>
                </a:cubicBezTo>
                <a:cubicBezTo>
                  <a:pt x="494281" y="1743562"/>
                  <a:pt x="495423" y="1742416"/>
                  <a:pt x="496839" y="1742416"/>
                </a:cubicBezTo>
                <a:close/>
                <a:moveTo>
                  <a:pt x="558240" y="1741904"/>
                </a:moveTo>
                <a:cubicBezTo>
                  <a:pt x="559928" y="1741904"/>
                  <a:pt x="561309" y="1743279"/>
                  <a:pt x="561309" y="1744975"/>
                </a:cubicBezTo>
                <a:cubicBezTo>
                  <a:pt x="561309" y="1746670"/>
                  <a:pt x="559928" y="1748045"/>
                  <a:pt x="558240" y="1748045"/>
                </a:cubicBezTo>
                <a:cubicBezTo>
                  <a:pt x="556551" y="1748045"/>
                  <a:pt x="555170" y="1746670"/>
                  <a:pt x="555170" y="1744975"/>
                </a:cubicBezTo>
                <a:cubicBezTo>
                  <a:pt x="555170" y="1743279"/>
                  <a:pt x="556551" y="1741904"/>
                  <a:pt x="558240" y="1741904"/>
                </a:cubicBezTo>
                <a:close/>
                <a:moveTo>
                  <a:pt x="619642" y="1741392"/>
                </a:moveTo>
                <a:cubicBezTo>
                  <a:pt x="621620" y="1741392"/>
                  <a:pt x="623223" y="1742996"/>
                  <a:pt x="623223" y="1744974"/>
                </a:cubicBezTo>
                <a:cubicBezTo>
                  <a:pt x="623223" y="1746953"/>
                  <a:pt x="621620" y="1748556"/>
                  <a:pt x="619642" y="1748556"/>
                </a:cubicBezTo>
                <a:cubicBezTo>
                  <a:pt x="617697" y="1748469"/>
                  <a:pt x="616145" y="1746915"/>
                  <a:pt x="616060" y="1744974"/>
                </a:cubicBezTo>
                <a:cubicBezTo>
                  <a:pt x="616060" y="1742996"/>
                  <a:pt x="617663" y="1741392"/>
                  <a:pt x="619642" y="1741392"/>
                </a:cubicBezTo>
                <a:close/>
                <a:moveTo>
                  <a:pt x="681042" y="1740881"/>
                </a:moveTo>
                <a:cubicBezTo>
                  <a:pt x="681162" y="1740876"/>
                  <a:pt x="681281" y="1740876"/>
                  <a:pt x="681383" y="1740881"/>
                </a:cubicBezTo>
                <a:cubicBezTo>
                  <a:pt x="683549" y="1740978"/>
                  <a:pt x="685238" y="1742810"/>
                  <a:pt x="685136" y="1744975"/>
                </a:cubicBezTo>
                <a:cubicBezTo>
                  <a:pt x="685136" y="1747236"/>
                  <a:pt x="683311" y="1749068"/>
                  <a:pt x="681042" y="1749068"/>
                </a:cubicBezTo>
                <a:cubicBezTo>
                  <a:pt x="678773" y="1749068"/>
                  <a:pt x="676949" y="1747236"/>
                  <a:pt x="676949" y="1744975"/>
                </a:cubicBezTo>
                <a:cubicBezTo>
                  <a:pt x="676949" y="1742715"/>
                  <a:pt x="678773" y="1740881"/>
                  <a:pt x="681042" y="1740881"/>
                </a:cubicBezTo>
                <a:close/>
                <a:moveTo>
                  <a:pt x="743125" y="1740369"/>
                </a:moveTo>
                <a:cubicBezTo>
                  <a:pt x="745667" y="1740369"/>
                  <a:pt x="747730" y="1742432"/>
                  <a:pt x="747730" y="1744975"/>
                </a:cubicBezTo>
                <a:cubicBezTo>
                  <a:pt x="747730" y="1747518"/>
                  <a:pt x="745667" y="1749580"/>
                  <a:pt x="743125" y="1749580"/>
                </a:cubicBezTo>
                <a:cubicBezTo>
                  <a:pt x="740584" y="1749580"/>
                  <a:pt x="738521" y="1747518"/>
                  <a:pt x="738521" y="1744975"/>
                </a:cubicBezTo>
                <a:cubicBezTo>
                  <a:pt x="738521" y="1742432"/>
                  <a:pt x="740584" y="1740369"/>
                  <a:pt x="743125" y="1740369"/>
                </a:cubicBezTo>
                <a:close/>
                <a:moveTo>
                  <a:pt x="803845" y="1740028"/>
                </a:moveTo>
                <a:cubicBezTo>
                  <a:pt x="806574" y="1740028"/>
                  <a:pt x="808791" y="1742242"/>
                  <a:pt x="808791" y="1744975"/>
                </a:cubicBezTo>
                <a:cubicBezTo>
                  <a:pt x="808791" y="1747707"/>
                  <a:pt x="806574" y="1749921"/>
                  <a:pt x="803845" y="1749921"/>
                </a:cubicBezTo>
                <a:cubicBezTo>
                  <a:pt x="801116" y="1749921"/>
                  <a:pt x="798899" y="1747707"/>
                  <a:pt x="798899" y="1744975"/>
                </a:cubicBezTo>
                <a:cubicBezTo>
                  <a:pt x="798899" y="1742242"/>
                  <a:pt x="801116" y="1740028"/>
                  <a:pt x="803845" y="1740028"/>
                </a:cubicBezTo>
                <a:close/>
                <a:moveTo>
                  <a:pt x="865247" y="1739516"/>
                </a:moveTo>
                <a:cubicBezTo>
                  <a:pt x="868266" y="1739516"/>
                  <a:pt x="870705" y="1741961"/>
                  <a:pt x="870705" y="1744974"/>
                </a:cubicBezTo>
                <a:cubicBezTo>
                  <a:pt x="870705" y="1747988"/>
                  <a:pt x="868266" y="1750432"/>
                  <a:pt x="865247" y="1750432"/>
                </a:cubicBezTo>
                <a:cubicBezTo>
                  <a:pt x="862261" y="1750344"/>
                  <a:pt x="859874" y="1747951"/>
                  <a:pt x="859789" y="1744974"/>
                </a:cubicBezTo>
                <a:cubicBezTo>
                  <a:pt x="859789" y="1741961"/>
                  <a:pt x="862228" y="1739516"/>
                  <a:pt x="865247" y="1739516"/>
                </a:cubicBezTo>
                <a:close/>
                <a:moveTo>
                  <a:pt x="926647" y="1739005"/>
                </a:moveTo>
                <a:cubicBezTo>
                  <a:pt x="926766" y="1739002"/>
                  <a:pt x="926886" y="1739002"/>
                  <a:pt x="926988" y="1739005"/>
                </a:cubicBezTo>
                <a:cubicBezTo>
                  <a:pt x="930194" y="1739101"/>
                  <a:pt x="932719" y="1741773"/>
                  <a:pt x="932616" y="1744975"/>
                </a:cubicBezTo>
                <a:cubicBezTo>
                  <a:pt x="932616" y="1748271"/>
                  <a:pt x="929939" y="1750944"/>
                  <a:pt x="926647" y="1750944"/>
                </a:cubicBezTo>
                <a:cubicBezTo>
                  <a:pt x="923355" y="1750944"/>
                  <a:pt x="920678" y="1748271"/>
                  <a:pt x="920678" y="1744975"/>
                </a:cubicBezTo>
                <a:cubicBezTo>
                  <a:pt x="920678" y="1741678"/>
                  <a:pt x="923355" y="1739005"/>
                  <a:pt x="926647" y="1739005"/>
                </a:cubicBezTo>
                <a:close/>
                <a:moveTo>
                  <a:pt x="988048" y="1738664"/>
                </a:moveTo>
                <a:cubicBezTo>
                  <a:pt x="988168" y="1738661"/>
                  <a:pt x="988287" y="1738661"/>
                  <a:pt x="988390" y="1738664"/>
                </a:cubicBezTo>
                <a:cubicBezTo>
                  <a:pt x="991784" y="1738759"/>
                  <a:pt x="994461" y="1741586"/>
                  <a:pt x="994359" y="1744975"/>
                </a:cubicBezTo>
                <a:cubicBezTo>
                  <a:pt x="994359" y="1748459"/>
                  <a:pt x="991528" y="1751285"/>
                  <a:pt x="988048" y="1751285"/>
                </a:cubicBezTo>
                <a:cubicBezTo>
                  <a:pt x="984603" y="1751195"/>
                  <a:pt x="981823" y="1748422"/>
                  <a:pt x="981738" y="1744975"/>
                </a:cubicBezTo>
                <a:cubicBezTo>
                  <a:pt x="981738" y="1741490"/>
                  <a:pt x="984569" y="1738664"/>
                  <a:pt x="988048" y="1738664"/>
                </a:cubicBezTo>
                <a:close/>
                <a:moveTo>
                  <a:pt x="1050133" y="1738323"/>
                </a:moveTo>
                <a:cubicBezTo>
                  <a:pt x="1050252" y="1738320"/>
                  <a:pt x="1050372" y="1738320"/>
                  <a:pt x="1050474" y="1738323"/>
                </a:cubicBezTo>
                <a:cubicBezTo>
                  <a:pt x="1054056" y="1738418"/>
                  <a:pt x="1056887" y="1741396"/>
                  <a:pt x="1056785" y="1744975"/>
                </a:cubicBezTo>
                <a:cubicBezTo>
                  <a:pt x="1056785" y="1748649"/>
                  <a:pt x="1053800" y="1751627"/>
                  <a:pt x="1050133" y="1751627"/>
                </a:cubicBezTo>
                <a:cubicBezTo>
                  <a:pt x="1046499" y="1751536"/>
                  <a:pt x="1043566" y="1748611"/>
                  <a:pt x="1043481" y="1744975"/>
                </a:cubicBezTo>
                <a:cubicBezTo>
                  <a:pt x="1043481" y="1741301"/>
                  <a:pt x="1046466" y="1738323"/>
                  <a:pt x="1050133" y="1738323"/>
                </a:cubicBezTo>
                <a:close/>
                <a:moveTo>
                  <a:pt x="1110852" y="1737981"/>
                </a:moveTo>
                <a:cubicBezTo>
                  <a:pt x="1114706" y="1737981"/>
                  <a:pt x="1117845" y="1741113"/>
                  <a:pt x="1117845" y="1744974"/>
                </a:cubicBezTo>
                <a:cubicBezTo>
                  <a:pt x="1117845" y="1748836"/>
                  <a:pt x="1114706" y="1751967"/>
                  <a:pt x="1110852" y="1751967"/>
                </a:cubicBezTo>
                <a:cubicBezTo>
                  <a:pt x="1107031" y="1751877"/>
                  <a:pt x="1103944" y="1748798"/>
                  <a:pt x="1103859" y="1744974"/>
                </a:cubicBezTo>
                <a:cubicBezTo>
                  <a:pt x="1103859" y="1741113"/>
                  <a:pt x="1106997" y="1737981"/>
                  <a:pt x="1110852" y="1737981"/>
                </a:cubicBezTo>
                <a:close/>
                <a:moveTo>
                  <a:pt x="1172252" y="1737640"/>
                </a:moveTo>
                <a:cubicBezTo>
                  <a:pt x="1176295" y="1737640"/>
                  <a:pt x="1179586" y="1740924"/>
                  <a:pt x="1179586" y="1744974"/>
                </a:cubicBezTo>
                <a:cubicBezTo>
                  <a:pt x="1179586" y="1749025"/>
                  <a:pt x="1176295" y="1752309"/>
                  <a:pt x="1172252" y="1752309"/>
                </a:cubicBezTo>
                <a:cubicBezTo>
                  <a:pt x="1168244" y="1752218"/>
                  <a:pt x="1165003" y="1748988"/>
                  <a:pt x="1164919" y="1744974"/>
                </a:cubicBezTo>
                <a:cubicBezTo>
                  <a:pt x="1164919" y="1740924"/>
                  <a:pt x="1168210" y="1737640"/>
                  <a:pt x="1172252" y="1737640"/>
                </a:cubicBezTo>
                <a:close/>
                <a:moveTo>
                  <a:pt x="1233654" y="1737299"/>
                </a:moveTo>
                <a:cubicBezTo>
                  <a:pt x="1237901" y="1737299"/>
                  <a:pt x="1241329" y="1740736"/>
                  <a:pt x="1241329" y="1744975"/>
                </a:cubicBezTo>
                <a:cubicBezTo>
                  <a:pt x="1241329" y="1749213"/>
                  <a:pt x="1237901" y="1752650"/>
                  <a:pt x="1233654" y="1752650"/>
                </a:cubicBezTo>
                <a:cubicBezTo>
                  <a:pt x="1229407" y="1752650"/>
                  <a:pt x="1225979" y="1749213"/>
                  <a:pt x="1225979" y="1744975"/>
                </a:cubicBezTo>
                <a:cubicBezTo>
                  <a:pt x="1225979" y="1740736"/>
                  <a:pt x="1229407" y="1737299"/>
                  <a:pt x="1233654" y="1737299"/>
                </a:cubicBezTo>
                <a:close/>
                <a:moveTo>
                  <a:pt x="1295054" y="1736958"/>
                </a:moveTo>
                <a:cubicBezTo>
                  <a:pt x="1299489" y="1736958"/>
                  <a:pt x="1303071" y="1740547"/>
                  <a:pt x="1303071" y="1744975"/>
                </a:cubicBezTo>
                <a:cubicBezTo>
                  <a:pt x="1303071" y="1749402"/>
                  <a:pt x="1299489" y="1752991"/>
                  <a:pt x="1295054" y="1752991"/>
                </a:cubicBezTo>
                <a:cubicBezTo>
                  <a:pt x="1290620" y="1752991"/>
                  <a:pt x="1287039" y="1749402"/>
                  <a:pt x="1287039" y="1744975"/>
                </a:cubicBezTo>
                <a:cubicBezTo>
                  <a:pt x="1287039" y="1740547"/>
                  <a:pt x="1290620" y="1736958"/>
                  <a:pt x="1295054" y="1736958"/>
                </a:cubicBezTo>
                <a:close/>
                <a:moveTo>
                  <a:pt x="1971152" y="1736788"/>
                </a:moveTo>
                <a:cubicBezTo>
                  <a:pt x="1971271" y="1736786"/>
                  <a:pt x="1971373" y="1736786"/>
                  <a:pt x="1971493" y="1736788"/>
                </a:cubicBezTo>
                <a:cubicBezTo>
                  <a:pt x="1975927" y="1736883"/>
                  <a:pt x="1979441" y="1740549"/>
                  <a:pt x="1979339" y="1744975"/>
                </a:cubicBezTo>
                <a:cubicBezTo>
                  <a:pt x="1979339" y="1749496"/>
                  <a:pt x="1975672" y="1753161"/>
                  <a:pt x="1971152" y="1753161"/>
                </a:cubicBezTo>
                <a:cubicBezTo>
                  <a:pt x="1966666" y="1753071"/>
                  <a:pt x="1963050" y="1749459"/>
                  <a:pt x="1962965" y="1744975"/>
                </a:cubicBezTo>
                <a:cubicBezTo>
                  <a:pt x="1962965" y="1740453"/>
                  <a:pt x="1966632" y="1736788"/>
                  <a:pt x="1971152" y="1736788"/>
                </a:cubicBezTo>
                <a:close/>
                <a:moveTo>
                  <a:pt x="1357139" y="1736788"/>
                </a:moveTo>
                <a:cubicBezTo>
                  <a:pt x="1357258" y="1736786"/>
                  <a:pt x="1357360" y="1736786"/>
                  <a:pt x="1357480" y="1736788"/>
                </a:cubicBezTo>
                <a:cubicBezTo>
                  <a:pt x="1361914" y="1736883"/>
                  <a:pt x="1365428" y="1740549"/>
                  <a:pt x="1365326" y="1744975"/>
                </a:cubicBezTo>
                <a:cubicBezTo>
                  <a:pt x="1365326" y="1749496"/>
                  <a:pt x="1361659" y="1753161"/>
                  <a:pt x="1357139" y="1753161"/>
                </a:cubicBezTo>
                <a:cubicBezTo>
                  <a:pt x="1352653" y="1753071"/>
                  <a:pt x="1349037" y="1749459"/>
                  <a:pt x="1348952" y="1744975"/>
                </a:cubicBezTo>
                <a:cubicBezTo>
                  <a:pt x="1348952" y="1740453"/>
                  <a:pt x="1352619" y="1736788"/>
                  <a:pt x="1357139" y="1736788"/>
                </a:cubicBezTo>
                <a:close/>
                <a:moveTo>
                  <a:pt x="1417858" y="1736446"/>
                </a:moveTo>
                <a:cubicBezTo>
                  <a:pt x="1422565" y="1736446"/>
                  <a:pt x="1426385" y="1740265"/>
                  <a:pt x="1426385" y="1744974"/>
                </a:cubicBezTo>
                <a:cubicBezTo>
                  <a:pt x="1426385" y="1749684"/>
                  <a:pt x="1422565" y="1753502"/>
                  <a:pt x="1417858" y="1753502"/>
                </a:cubicBezTo>
                <a:cubicBezTo>
                  <a:pt x="1413184" y="1753412"/>
                  <a:pt x="1409415" y="1749646"/>
                  <a:pt x="1409330" y="1744974"/>
                </a:cubicBezTo>
                <a:cubicBezTo>
                  <a:pt x="1409330" y="1740265"/>
                  <a:pt x="1413150" y="1736446"/>
                  <a:pt x="1417858" y="1736446"/>
                </a:cubicBezTo>
                <a:close/>
                <a:moveTo>
                  <a:pt x="1479259" y="1736276"/>
                </a:moveTo>
                <a:cubicBezTo>
                  <a:pt x="1484069" y="1736276"/>
                  <a:pt x="1487958" y="1740170"/>
                  <a:pt x="1487958" y="1744975"/>
                </a:cubicBezTo>
                <a:cubicBezTo>
                  <a:pt x="1487958" y="1749780"/>
                  <a:pt x="1484069" y="1753673"/>
                  <a:pt x="1479259" y="1753673"/>
                </a:cubicBezTo>
                <a:cubicBezTo>
                  <a:pt x="1474449" y="1753673"/>
                  <a:pt x="1470561" y="1749780"/>
                  <a:pt x="1470561" y="1744975"/>
                </a:cubicBezTo>
                <a:cubicBezTo>
                  <a:pt x="1470561" y="1740170"/>
                  <a:pt x="1474449" y="1736276"/>
                  <a:pt x="1479259" y="1736276"/>
                </a:cubicBezTo>
                <a:close/>
                <a:moveTo>
                  <a:pt x="1541026" y="1735971"/>
                </a:moveTo>
                <a:cubicBezTo>
                  <a:pt x="1545924" y="1735971"/>
                  <a:pt x="1549895" y="1739942"/>
                  <a:pt x="1549895" y="1744840"/>
                </a:cubicBezTo>
                <a:cubicBezTo>
                  <a:pt x="1549895" y="1749738"/>
                  <a:pt x="1545924" y="1753709"/>
                  <a:pt x="1541026" y="1753709"/>
                </a:cubicBezTo>
                <a:cubicBezTo>
                  <a:pt x="1536128" y="1753709"/>
                  <a:pt x="1532157" y="1749738"/>
                  <a:pt x="1532157" y="1744840"/>
                </a:cubicBezTo>
                <a:cubicBezTo>
                  <a:pt x="1532157" y="1739942"/>
                  <a:pt x="1536128" y="1735971"/>
                  <a:pt x="1541026" y="1735971"/>
                </a:cubicBezTo>
                <a:close/>
                <a:moveTo>
                  <a:pt x="1602061" y="1735935"/>
                </a:moveTo>
                <a:cubicBezTo>
                  <a:pt x="1607059" y="1735935"/>
                  <a:pt x="1611101" y="1739983"/>
                  <a:pt x="1611101" y="1744975"/>
                </a:cubicBezTo>
                <a:cubicBezTo>
                  <a:pt x="1611101" y="1749967"/>
                  <a:pt x="1607059" y="1754015"/>
                  <a:pt x="1602061" y="1754015"/>
                </a:cubicBezTo>
                <a:cubicBezTo>
                  <a:pt x="1597064" y="1754015"/>
                  <a:pt x="1593022" y="1749967"/>
                  <a:pt x="1593022" y="1744975"/>
                </a:cubicBezTo>
                <a:cubicBezTo>
                  <a:pt x="1593022" y="1739983"/>
                  <a:pt x="1597064" y="1735935"/>
                  <a:pt x="1602061" y="1735935"/>
                </a:cubicBezTo>
                <a:close/>
                <a:moveTo>
                  <a:pt x="1724864" y="1735764"/>
                </a:moveTo>
                <a:cubicBezTo>
                  <a:pt x="1729947" y="1735764"/>
                  <a:pt x="1734074" y="1739889"/>
                  <a:pt x="1734074" y="1744975"/>
                </a:cubicBezTo>
                <a:cubicBezTo>
                  <a:pt x="1734074" y="1750061"/>
                  <a:pt x="1729947" y="1754185"/>
                  <a:pt x="1724864" y="1754185"/>
                </a:cubicBezTo>
                <a:cubicBezTo>
                  <a:pt x="1719816" y="1754094"/>
                  <a:pt x="1715739" y="1750023"/>
                  <a:pt x="1715654" y="1744975"/>
                </a:cubicBezTo>
                <a:cubicBezTo>
                  <a:pt x="1715654" y="1739889"/>
                  <a:pt x="1719781" y="1735764"/>
                  <a:pt x="1724864" y="1735764"/>
                </a:cubicBezTo>
                <a:close/>
                <a:moveTo>
                  <a:pt x="1664145" y="1735764"/>
                </a:moveTo>
                <a:cubicBezTo>
                  <a:pt x="1669228" y="1735764"/>
                  <a:pt x="1673355" y="1739889"/>
                  <a:pt x="1673355" y="1744975"/>
                </a:cubicBezTo>
                <a:cubicBezTo>
                  <a:pt x="1673355" y="1750061"/>
                  <a:pt x="1669228" y="1754185"/>
                  <a:pt x="1664145" y="1754185"/>
                </a:cubicBezTo>
                <a:cubicBezTo>
                  <a:pt x="1659097" y="1754094"/>
                  <a:pt x="1655020" y="1750023"/>
                  <a:pt x="1654935" y="1744975"/>
                </a:cubicBezTo>
                <a:cubicBezTo>
                  <a:pt x="1654935" y="1739889"/>
                  <a:pt x="1659062" y="1735764"/>
                  <a:pt x="1664145" y="1735764"/>
                </a:cubicBezTo>
                <a:close/>
                <a:moveTo>
                  <a:pt x="1909067" y="1735594"/>
                </a:moveTo>
                <a:cubicBezTo>
                  <a:pt x="1909187" y="1735592"/>
                  <a:pt x="1909289" y="1735592"/>
                  <a:pt x="1909409" y="1735594"/>
                </a:cubicBezTo>
                <a:cubicBezTo>
                  <a:pt x="1914491" y="1735689"/>
                  <a:pt x="1918550" y="1739888"/>
                  <a:pt x="1918448" y="1744974"/>
                </a:cubicBezTo>
                <a:cubicBezTo>
                  <a:pt x="1918448" y="1750156"/>
                  <a:pt x="1914252" y="1754355"/>
                  <a:pt x="1909067" y="1754355"/>
                </a:cubicBezTo>
                <a:cubicBezTo>
                  <a:pt x="1903882" y="1754355"/>
                  <a:pt x="1899687" y="1750156"/>
                  <a:pt x="1899687" y="1744974"/>
                </a:cubicBezTo>
                <a:cubicBezTo>
                  <a:pt x="1899687" y="1739793"/>
                  <a:pt x="1903882" y="1735594"/>
                  <a:pt x="1909067" y="1735594"/>
                </a:cubicBezTo>
                <a:close/>
                <a:moveTo>
                  <a:pt x="1847667" y="1735594"/>
                </a:moveTo>
                <a:cubicBezTo>
                  <a:pt x="1847786" y="1735592"/>
                  <a:pt x="1847888" y="1735592"/>
                  <a:pt x="1848008" y="1735594"/>
                </a:cubicBezTo>
                <a:cubicBezTo>
                  <a:pt x="1853090" y="1735689"/>
                  <a:pt x="1857150" y="1739888"/>
                  <a:pt x="1857047" y="1744974"/>
                </a:cubicBezTo>
                <a:cubicBezTo>
                  <a:pt x="1857047" y="1750156"/>
                  <a:pt x="1852851" y="1754355"/>
                  <a:pt x="1847667" y="1754355"/>
                </a:cubicBezTo>
                <a:cubicBezTo>
                  <a:pt x="1842481" y="1754355"/>
                  <a:pt x="1838286" y="1750156"/>
                  <a:pt x="1838286" y="1744974"/>
                </a:cubicBezTo>
                <a:cubicBezTo>
                  <a:pt x="1838286" y="1739793"/>
                  <a:pt x="1842481" y="1735594"/>
                  <a:pt x="1847667" y="1735594"/>
                </a:cubicBezTo>
                <a:close/>
                <a:moveTo>
                  <a:pt x="1786266" y="1735594"/>
                </a:moveTo>
                <a:cubicBezTo>
                  <a:pt x="1786385" y="1735592"/>
                  <a:pt x="1786487" y="1735592"/>
                  <a:pt x="1786607" y="1735594"/>
                </a:cubicBezTo>
                <a:cubicBezTo>
                  <a:pt x="1791689" y="1735689"/>
                  <a:pt x="1795749" y="1739888"/>
                  <a:pt x="1795646" y="1744974"/>
                </a:cubicBezTo>
                <a:cubicBezTo>
                  <a:pt x="1795646" y="1750156"/>
                  <a:pt x="1791450" y="1754355"/>
                  <a:pt x="1786266" y="1754355"/>
                </a:cubicBezTo>
                <a:cubicBezTo>
                  <a:pt x="1781080" y="1754355"/>
                  <a:pt x="1776885" y="1750156"/>
                  <a:pt x="1776885" y="1744974"/>
                </a:cubicBezTo>
                <a:cubicBezTo>
                  <a:pt x="1776885" y="1739793"/>
                  <a:pt x="1781080" y="1735594"/>
                  <a:pt x="1786266" y="1735594"/>
                </a:cubicBezTo>
                <a:close/>
                <a:moveTo>
                  <a:pt x="251234" y="1682550"/>
                </a:moveTo>
                <a:cubicBezTo>
                  <a:pt x="251353" y="1682521"/>
                  <a:pt x="251489" y="1682521"/>
                  <a:pt x="251626" y="1682550"/>
                </a:cubicBezTo>
                <a:cubicBezTo>
                  <a:pt x="252070" y="1682656"/>
                  <a:pt x="252360" y="1683115"/>
                  <a:pt x="252257" y="1683574"/>
                </a:cubicBezTo>
                <a:cubicBezTo>
                  <a:pt x="252257" y="1684138"/>
                  <a:pt x="251797" y="1684597"/>
                  <a:pt x="251234" y="1684597"/>
                </a:cubicBezTo>
                <a:cubicBezTo>
                  <a:pt x="250671" y="1684597"/>
                  <a:pt x="250211" y="1684138"/>
                  <a:pt x="250211" y="1683574"/>
                </a:cubicBezTo>
                <a:cubicBezTo>
                  <a:pt x="250211" y="1683009"/>
                  <a:pt x="250671" y="1682550"/>
                  <a:pt x="251234" y="1682550"/>
                </a:cubicBezTo>
                <a:close/>
                <a:moveTo>
                  <a:pt x="312635" y="1682038"/>
                </a:moveTo>
                <a:cubicBezTo>
                  <a:pt x="313487" y="1682038"/>
                  <a:pt x="314170" y="1682726"/>
                  <a:pt x="314170" y="1683573"/>
                </a:cubicBezTo>
                <a:cubicBezTo>
                  <a:pt x="314170" y="1684421"/>
                  <a:pt x="313487" y="1685109"/>
                  <a:pt x="312635" y="1685109"/>
                </a:cubicBezTo>
                <a:cubicBezTo>
                  <a:pt x="311781" y="1685109"/>
                  <a:pt x="311100" y="1684421"/>
                  <a:pt x="311100" y="1683573"/>
                </a:cubicBezTo>
                <a:cubicBezTo>
                  <a:pt x="311100" y="1682726"/>
                  <a:pt x="311781" y="1682038"/>
                  <a:pt x="312635" y="1682038"/>
                </a:cubicBezTo>
                <a:close/>
                <a:moveTo>
                  <a:pt x="374036" y="1681526"/>
                </a:moveTo>
                <a:cubicBezTo>
                  <a:pt x="375162" y="1681526"/>
                  <a:pt x="376083" y="1682442"/>
                  <a:pt x="376083" y="1683573"/>
                </a:cubicBezTo>
                <a:cubicBezTo>
                  <a:pt x="376083" y="1684704"/>
                  <a:pt x="375162" y="1685620"/>
                  <a:pt x="374036" y="1685620"/>
                </a:cubicBezTo>
                <a:cubicBezTo>
                  <a:pt x="372945" y="1685538"/>
                  <a:pt x="372075" y="1684668"/>
                  <a:pt x="371990" y="1683573"/>
                </a:cubicBezTo>
                <a:cubicBezTo>
                  <a:pt x="371990" y="1682442"/>
                  <a:pt x="372911" y="1681526"/>
                  <a:pt x="374036" y="1681526"/>
                </a:cubicBezTo>
                <a:close/>
                <a:moveTo>
                  <a:pt x="436120" y="1680844"/>
                </a:moveTo>
                <a:cubicBezTo>
                  <a:pt x="437621" y="1680844"/>
                  <a:pt x="438849" y="1682066"/>
                  <a:pt x="438849" y="1683573"/>
                </a:cubicBezTo>
                <a:cubicBezTo>
                  <a:pt x="438849" y="1685081"/>
                  <a:pt x="437621" y="1686302"/>
                  <a:pt x="436120" y="1686302"/>
                </a:cubicBezTo>
                <a:cubicBezTo>
                  <a:pt x="434618" y="1686302"/>
                  <a:pt x="433391" y="1685081"/>
                  <a:pt x="433391" y="1683573"/>
                </a:cubicBezTo>
                <a:cubicBezTo>
                  <a:pt x="433391" y="1682066"/>
                  <a:pt x="434618" y="1680844"/>
                  <a:pt x="436120" y="1680844"/>
                </a:cubicBezTo>
                <a:close/>
                <a:moveTo>
                  <a:pt x="496838" y="1680333"/>
                </a:moveTo>
                <a:cubicBezTo>
                  <a:pt x="496957" y="1680326"/>
                  <a:pt x="497077" y="1680326"/>
                  <a:pt x="497196" y="1680333"/>
                </a:cubicBezTo>
                <a:cubicBezTo>
                  <a:pt x="498885" y="1680430"/>
                  <a:pt x="500181" y="1681881"/>
                  <a:pt x="500079" y="1683573"/>
                </a:cubicBezTo>
                <a:cubicBezTo>
                  <a:pt x="500079" y="1685362"/>
                  <a:pt x="498629" y="1686814"/>
                  <a:pt x="496838" y="1686814"/>
                </a:cubicBezTo>
                <a:cubicBezTo>
                  <a:pt x="495082" y="1686729"/>
                  <a:pt x="493683" y="1685326"/>
                  <a:pt x="493598" y="1683573"/>
                </a:cubicBezTo>
                <a:cubicBezTo>
                  <a:pt x="493598" y="1681784"/>
                  <a:pt x="495047" y="1680333"/>
                  <a:pt x="496838" y="1680333"/>
                </a:cubicBezTo>
                <a:close/>
                <a:moveTo>
                  <a:pt x="558240" y="1679821"/>
                </a:moveTo>
                <a:cubicBezTo>
                  <a:pt x="560304" y="1679821"/>
                  <a:pt x="561992" y="1681501"/>
                  <a:pt x="561992" y="1683574"/>
                </a:cubicBezTo>
                <a:cubicBezTo>
                  <a:pt x="561992" y="1685646"/>
                  <a:pt x="560304" y="1687326"/>
                  <a:pt x="558240" y="1687326"/>
                </a:cubicBezTo>
                <a:cubicBezTo>
                  <a:pt x="556176" y="1687326"/>
                  <a:pt x="554488" y="1685646"/>
                  <a:pt x="554488" y="1683574"/>
                </a:cubicBezTo>
                <a:cubicBezTo>
                  <a:pt x="554488" y="1681501"/>
                  <a:pt x="556176" y="1679821"/>
                  <a:pt x="558240" y="1679821"/>
                </a:cubicBezTo>
                <a:close/>
                <a:moveTo>
                  <a:pt x="743126" y="1678968"/>
                </a:moveTo>
                <a:cubicBezTo>
                  <a:pt x="746042" y="1678968"/>
                  <a:pt x="748413" y="1681336"/>
                  <a:pt x="748413" y="1684256"/>
                </a:cubicBezTo>
                <a:cubicBezTo>
                  <a:pt x="748413" y="1687176"/>
                  <a:pt x="746042" y="1689543"/>
                  <a:pt x="743126" y="1689543"/>
                </a:cubicBezTo>
                <a:cubicBezTo>
                  <a:pt x="740209" y="1689543"/>
                  <a:pt x="737839" y="1687176"/>
                  <a:pt x="737839" y="1684256"/>
                </a:cubicBezTo>
                <a:cubicBezTo>
                  <a:pt x="737839" y="1681336"/>
                  <a:pt x="740209" y="1678968"/>
                  <a:pt x="743126" y="1678968"/>
                </a:cubicBezTo>
                <a:close/>
                <a:moveTo>
                  <a:pt x="681042" y="1678968"/>
                </a:moveTo>
                <a:cubicBezTo>
                  <a:pt x="681162" y="1678963"/>
                  <a:pt x="681281" y="1678963"/>
                  <a:pt x="681384" y="1678968"/>
                </a:cubicBezTo>
                <a:cubicBezTo>
                  <a:pt x="683925" y="1679064"/>
                  <a:pt x="685920" y="1681203"/>
                  <a:pt x="685818" y="1683744"/>
                </a:cubicBezTo>
                <a:cubicBezTo>
                  <a:pt x="685818" y="1686381"/>
                  <a:pt x="683686" y="1688520"/>
                  <a:pt x="681042" y="1688520"/>
                </a:cubicBezTo>
                <a:cubicBezTo>
                  <a:pt x="678450" y="1688431"/>
                  <a:pt x="676352" y="1686343"/>
                  <a:pt x="676267" y="1683744"/>
                </a:cubicBezTo>
                <a:cubicBezTo>
                  <a:pt x="676267" y="1681107"/>
                  <a:pt x="678399" y="1678968"/>
                  <a:pt x="681042" y="1678968"/>
                </a:cubicBezTo>
                <a:close/>
                <a:moveTo>
                  <a:pt x="619642" y="1678968"/>
                </a:moveTo>
                <a:cubicBezTo>
                  <a:pt x="621995" y="1678968"/>
                  <a:pt x="623906" y="1680877"/>
                  <a:pt x="623906" y="1683232"/>
                </a:cubicBezTo>
                <a:cubicBezTo>
                  <a:pt x="623906" y="1685588"/>
                  <a:pt x="621995" y="1687496"/>
                  <a:pt x="619642" y="1687496"/>
                </a:cubicBezTo>
                <a:cubicBezTo>
                  <a:pt x="617322" y="1687409"/>
                  <a:pt x="615463" y="1685550"/>
                  <a:pt x="615378" y="1683232"/>
                </a:cubicBezTo>
                <a:cubicBezTo>
                  <a:pt x="615378" y="1680877"/>
                  <a:pt x="617288" y="1678968"/>
                  <a:pt x="619642" y="1678968"/>
                </a:cubicBezTo>
                <a:close/>
                <a:moveTo>
                  <a:pt x="803845" y="1677945"/>
                </a:moveTo>
                <a:cubicBezTo>
                  <a:pt x="806949" y="1677945"/>
                  <a:pt x="809474" y="1680465"/>
                  <a:pt x="809474" y="1683574"/>
                </a:cubicBezTo>
                <a:cubicBezTo>
                  <a:pt x="809474" y="1686683"/>
                  <a:pt x="806949" y="1689202"/>
                  <a:pt x="803845" y="1689202"/>
                </a:cubicBezTo>
                <a:cubicBezTo>
                  <a:pt x="800740" y="1689202"/>
                  <a:pt x="798217" y="1686683"/>
                  <a:pt x="798217" y="1683574"/>
                </a:cubicBezTo>
                <a:cubicBezTo>
                  <a:pt x="798217" y="1680465"/>
                  <a:pt x="800740" y="1677945"/>
                  <a:pt x="803845" y="1677945"/>
                </a:cubicBezTo>
                <a:close/>
                <a:moveTo>
                  <a:pt x="865246" y="1677433"/>
                </a:moveTo>
                <a:cubicBezTo>
                  <a:pt x="868640" y="1677433"/>
                  <a:pt x="871386" y="1680183"/>
                  <a:pt x="871386" y="1683574"/>
                </a:cubicBezTo>
                <a:cubicBezTo>
                  <a:pt x="871386" y="1686964"/>
                  <a:pt x="868640" y="1689714"/>
                  <a:pt x="865246" y="1689714"/>
                </a:cubicBezTo>
                <a:cubicBezTo>
                  <a:pt x="861852" y="1689714"/>
                  <a:pt x="859106" y="1686964"/>
                  <a:pt x="859106" y="1683574"/>
                </a:cubicBezTo>
                <a:cubicBezTo>
                  <a:pt x="859106" y="1680183"/>
                  <a:pt x="861852" y="1677433"/>
                  <a:pt x="865246" y="1677433"/>
                </a:cubicBezTo>
                <a:close/>
                <a:moveTo>
                  <a:pt x="926648" y="1676922"/>
                </a:moveTo>
                <a:cubicBezTo>
                  <a:pt x="926767" y="1676919"/>
                  <a:pt x="926886" y="1676919"/>
                  <a:pt x="926989" y="1676922"/>
                </a:cubicBezTo>
                <a:cubicBezTo>
                  <a:pt x="930570" y="1677018"/>
                  <a:pt x="933402" y="1679995"/>
                  <a:pt x="933299" y="1683574"/>
                </a:cubicBezTo>
                <a:cubicBezTo>
                  <a:pt x="933299" y="1687248"/>
                  <a:pt x="930315" y="1690226"/>
                  <a:pt x="926648" y="1690226"/>
                </a:cubicBezTo>
                <a:cubicBezTo>
                  <a:pt x="923014" y="1690135"/>
                  <a:pt x="920081" y="1687210"/>
                  <a:pt x="919996" y="1683574"/>
                </a:cubicBezTo>
                <a:cubicBezTo>
                  <a:pt x="919996" y="1679900"/>
                  <a:pt x="922981" y="1676922"/>
                  <a:pt x="926648" y="1676922"/>
                </a:cubicBezTo>
                <a:close/>
                <a:moveTo>
                  <a:pt x="988415" y="1676446"/>
                </a:moveTo>
                <a:cubicBezTo>
                  <a:pt x="992277" y="1676446"/>
                  <a:pt x="995408" y="1679577"/>
                  <a:pt x="995408" y="1683439"/>
                </a:cubicBezTo>
                <a:cubicBezTo>
                  <a:pt x="995408" y="1687301"/>
                  <a:pt x="992277" y="1690432"/>
                  <a:pt x="988415" y="1690432"/>
                </a:cubicBezTo>
                <a:cubicBezTo>
                  <a:pt x="984553" y="1690432"/>
                  <a:pt x="981422" y="1687301"/>
                  <a:pt x="981422" y="1683439"/>
                </a:cubicBezTo>
                <a:cubicBezTo>
                  <a:pt x="981422" y="1679577"/>
                  <a:pt x="984553" y="1676446"/>
                  <a:pt x="988415" y="1676446"/>
                </a:cubicBezTo>
                <a:close/>
                <a:moveTo>
                  <a:pt x="1050132" y="1676239"/>
                </a:moveTo>
                <a:cubicBezTo>
                  <a:pt x="1054175" y="1676239"/>
                  <a:pt x="1057466" y="1679523"/>
                  <a:pt x="1057466" y="1683573"/>
                </a:cubicBezTo>
                <a:cubicBezTo>
                  <a:pt x="1057466" y="1687624"/>
                  <a:pt x="1054175" y="1690908"/>
                  <a:pt x="1050132" y="1690908"/>
                </a:cubicBezTo>
                <a:cubicBezTo>
                  <a:pt x="1046125" y="1690817"/>
                  <a:pt x="1042884" y="1687587"/>
                  <a:pt x="1042799" y="1683573"/>
                </a:cubicBezTo>
                <a:cubicBezTo>
                  <a:pt x="1042799" y="1679523"/>
                  <a:pt x="1046090" y="1676239"/>
                  <a:pt x="1050132" y="1676239"/>
                </a:cubicBezTo>
                <a:close/>
                <a:moveTo>
                  <a:pt x="1110851" y="1675728"/>
                </a:moveTo>
                <a:cubicBezTo>
                  <a:pt x="1110970" y="1675725"/>
                  <a:pt x="1111073" y="1675725"/>
                  <a:pt x="1111192" y="1675728"/>
                </a:cubicBezTo>
                <a:cubicBezTo>
                  <a:pt x="1115439" y="1675824"/>
                  <a:pt x="1118799" y="1679335"/>
                  <a:pt x="1118697" y="1683574"/>
                </a:cubicBezTo>
                <a:cubicBezTo>
                  <a:pt x="1118697" y="1687908"/>
                  <a:pt x="1115183" y="1691419"/>
                  <a:pt x="1110851" y="1691419"/>
                </a:cubicBezTo>
                <a:cubicBezTo>
                  <a:pt x="1106553" y="1691329"/>
                  <a:pt x="1103091" y="1687868"/>
                  <a:pt x="1103006" y="1683574"/>
                </a:cubicBezTo>
                <a:cubicBezTo>
                  <a:pt x="1103006" y="1679240"/>
                  <a:pt x="1106519" y="1675728"/>
                  <a:pt x="1110851" y="1675728"/>
                </a:cubicBezTo>
                <a:close/>
                <a:moveTo>
                  <a:pt x="1172253" y="1675387"/>
                </a:moveTo>
                <a:cubicBezTo>
                  <a:pt x="1172372" y="1675385"/>
                  <a:pt x="1172474" y="1675385"/>
                  <a:pt x="1172594" y="1675387"/>
                </a:cubicBezTo>
                <a:cubicBezTo>
                  <a:pt x="1177028" y="1675482"/>
                  <a:pt x="1180542" y="1679148"/>
                  <a:pt x="1180440" y="1683574"/>
                </a:cubicBezTo>
                <a:cubicBezTo>
                  <a:pt x="1180440" y="1688095"/>
                  <a:pt x="1176772" y="1691760"/>
                  <a:pt x="1172253" y="1691760"/>
                </a:cubicBezTo>
                <a:cubicBezTo>
                  <a:pt x="1167767" y="1691670"/>
                  <a:pt x="1164151" y="1688058"/>
                  <a:pt x="1164066" y="1683574"/>
                </a:cubicBezTo>
                <a:cubicBezTo>
                  <a:pt x="1164066" y="1679052"/>
                  <a:pt x="1167733" y="1675387"/>
                  <a:pt x="1172253" y="1675387"/>
                </a:cubicBezTo>
                <a:close/>
                <a:moveTo>
                  <a:pt x="1233654" y="1675045"/>
                </a:moveTo>
                <a:cubicBezTo>
                  <a:pt x="1238361" y="1675045"/>
                  <a:pt x="1242181" y="1678864"/>
                  <a:pt x="1242181" y="1683573"/>
                </a:cubicBezTo>
                <a:cubicBezTo>
                  <a:pt x="1242181" y="1688283"/>
                  <a:pt x="1238361" y="1692101"/>
                  <a:pt x="1233654" y="1692101"/>
                </a:cubicBezTo>
                <a:cubicBezTo>
                  <a:pt x="1228980" y="1692011"/>
                  <a:pt x="1225211" y="1688245"/>
                  <a:pt x="1225126" y="1683573"/>
                </a:cubicBezTo>
                <a:cubicBezTo>
                  <a:pt x="1225126" y="1678864"/>
                  <a:pt x="1228946" y="1675045"/>
                  <a:pt x="1233654" y="1675045"/>
                </a:cubicBezTo>
                <a:close/>
                <a:moveTo>
                  <a:pt x="1295055" y="1674874"/>
                </a:moveTo>
                <a:cubicBezTo>
                  <a:pt x="1299865" y="1674874"/>
                  <a:pt x="1303753" y="1678768"/>
                  <a:pt x="1303753" y="1683573"/>
                </a:cubicBezTo>
                <a:cubicBezTo>
                  <a:pt x="1303753" y="1688378"/>
                  <a:pt x="1299865" y="1692271"/>
                  <a:pt x="1295055" y="1692271"/>
                </a:cubicBezTo>
                <a:cubicBezTo>
                  <a:pt x="1290245" y="1692271"/>
                  <a:pt x="1286357" y="1688378"/>
                  <a:pt x="1286357" y="1683573"/>
                </a:cubicBezTo>
                <a:cubicBezTo>
                  <a:pt x="1286357" y="1678768"/>
                  <a:pt x="1290245" y="1674874"/>
                  <a:pt x="1295055" y="1674874"/>
                </a:cubicBezTo>
                <a:close/>
                <a:moveTo>
                  <a:pt x="1970835" y="1674570"/>
                </a:moveTo>
                <a:cubicBezTo>
                  <a:pt x="1975733" y="1674570"/>
                  <a:pt x="1979704" y="1678541"/>
                  <a:pt x="1979704" y="1683439"/>
                </a:cubicBezTo>
                <a:cubicBezTo>
                  <a:pt x="1979704" y="1688337"/>
                  <a:pt x="1975733" y="1692308"/>
                  <a:pt x="1970835" y="1692308"/>
                </a:cubicBezTo>
                <a:cubicBezTo>
                  <a:pt x="1965937" y="1692308"/>
                  <a:pt x="1961966" y="1688337"/>
                  <a:pt x="1961966" y="1683439"/>
                </a:cubicBezTo>
                <a:cubicBezTo>
                  <a:pt x="1961966" y="1678541"/>
                  <a:pt x="1965937" y="1674570"/>
                  <a:pt x="1970835" y="1674570"/>
                </a:cubicBezTo>
                <a:close/>
                <a:moveTo>
                  <a:pt x="1357138" y="1674533"/>
                </a:moveTo>
                <a:cubicBezTo>
                  <a:pt x="1362136" y="1674533"/>
                  <a:pt x="1366178" y="1678581"/>
                  <a:pt x="1366178" y="1683573"/>
                </a:cubicBezTo>
                <a:cubicBezTo>
                  <a:pt x="1366178" y="1688565"/>
                  <a:pt x="1362136" y="1692613"/>
                  <a:pt x="1357138" y="1692613"/>
                </a:cubicBezTo>
                <a:cubicBezTo>
                  <a:pt x="1352141" y="1692613"/>
                  <a:pt x="1348099" y="1688565"/>
                  <a:pt x="1348099" y="1683573"/>
                </a:cubicBezTo>
                <a:cubicBezTo>
                  <a:pt x="1348099" y="1678581"/>
                  <a:pt x="1352141" y="1674533"/>
                  <a:pt x="1357138" y="1674533"/>
                </a:cubicBezTo>
                <a:close/>
                <a:moveTo>
                  <a:pt x="1417858" y="1674363"/>
                </a:moveTo>
                <a:cubicBezTo>
                  <a:pt x="1422941" y="1674363"/>
                  <a:pt x="1427068" y="1678488"/>
                  <a:pt x="1427068" y="1683574"/>
                </a:cubicBezTo>
                <a:cubicBezTo>
                  <a:pt x="1427068" y="1688660"/>
                  <a:pt x="1422941" y="1692784"/>
                  <a:pt x="1417858" y="1692784"/>
                </a:cubicBezTo>
                <a:cubicBezTo>
                  <a:pt x="1412810" y="1692693"/>
                  <a:pt x="1408733" y="1688622"/>
                  <a:pt x="1408648" y="1683574"/>
                </a:cubicBezTo>
                <a:cubicBezTo>
                  <a:pt x="1408648" y="1678488"/>
                  <a:pt x="1412775" y="1674363"/>
                  <a:pt x="1417858" y="1674363"/>
                </a:cubicBezTo>
                <a:close/>
                <a:moveTo>
                  <a:pt x="1479259" y="1674022"/>
                </a:moveTo>
                <a:cubicBezTo>
                  <a:pt x="1484529" y="1674022"/>
                  <a:pt x="1488810" y="1678298"/>
                  <a:pt x="1488810" y="1683574"/>
                </a:cubicBezTo>
                <a:cubicBezTo>
                  <a:pt x="1488810" y="1688849"/>
                  <a:pt x="1484529" y="1693125"/>
                  <a:pt x="1479259" y="1693125"/>
                </a:cubicBezTo>
                <a:cubicBezTo>
                  <a:pt x="1473989" y="1693125"/>
                  <a:pt x="1469708" y="1688849"/>
                  <a:pt x="1469708" y="1683574"/>
                </a:cubicBezTo>
                <a:cubicBezTo>
                  <a:pt x="1469708" y="1678298"/>
                  <a:pt x="1473989" y="1674022"/>
                  <a:pt x="1479259" y="1674022"/>
                </a:cubicBezTo>
                <a:close/>
                <a:moveTo>
                  <a:pt x="1540661" y="1673852"/>
                </a:moveTo>
                <a:cubicBezTo>
                  <a:pt x="1540780" y="1673850"/>
                  <a:pt x="1540882" y="1673850"/>
                  <a:pt x="1541001" y="1673852"/>
                </a:cubicBezTo>
                <a:cubicBezTo>
                  <a:pt x="1546272" y="1673947"/>
                  <a:pt x="1550485" y="1678300"/>
                  <a:pt x="1550382" y="1683574"/>
                </a:cubicBezTo>
                <a:cubicBezTo>
                  <a:pt x="1550382" y="1688943"/>
                  <a:pt x="1546033" y="1693295"/>
                  <a:pt x="1540661" y="1693295"/>
                </a:cubicBezTo>
                <a:cubicBezTo>
                  <a:pt x="1535322" y="1693205"/>
                  <a:pt x="1531024" y="1688905"/>
                  <a:pt x="1530939" y="1683574"/>
                </a:cubicBezTo>
                <a:cubicBezTo>
                  <a:pt x="1530939" y="1678204"/>
                  <a:pt x="1535288" y="1673852"/>
                  <a:pt x="1540661" y="1673852"/>
                </a:cubicBezTo>
                <a:close/>
                <a:moveTo>
                  <a:pt x="1602427" y="1673547"/>
                </a:moveTo>
                <a:cubicBezTo>
                  <a:pt x="1607891" y="1673547"/>
                  <a:pt x="1612320" y="1677976"/>
                  <a:pt x="1612320" y="1683439"/>
                </a:cubicBezTo>
                <a:cubicBezTo>
                  <a:pt x="1612320" y="1688903"/>
                  <a:pt x="1607891" y="1693332"/>
                  <a:pt x="1602427" y="1693332"/>
                </a:cubicBezTo>
                <a:cubicBezTo>
                  <a:pt x="1596964" y="1693332"/>
                  <a:pt x="1592535" y="1688903"/>
                  <a:pt x="1592535" y="1683439"/>
                </a:cubicBezTo>
                <a:cubicBezTo>
                  <a:pt x="1592535" y="1677976"/>
                  <a:pt x="1596964" y="1673547"/>
                  <a:pt x="1602427" y="1673547"/>
                </a:cubicBezTo>
                <a:close/>
                <a:moveTo>
                  <a:pt x="1724863" y="1673511"/>
                </a:moveTo>
                <a:cubicBezTo>
                  <a:pt x="1724983" y="1673509"/>
                  <a:pt x="1725085" y="1673509"/>
                  <a:pt x="1725204" y="1673511"/>
                </a:cubicBezTo>
                <a:cubicBezTo>
                  <a:pt x="1730662" y="1673606"/>
                  <a:pt x="1735029" y="1678111"/>
                  <a:pt x="1734926" y="1683574"/>
                </a:cubicBezTo>
                <a:cubicBezTo>
                  <a:pt x="1734926" y="1689130"/>
                  <a:pt x="1730424" y="1693637"/>
                  <a:pt x="1724863" y="1693637"/>
                </a:cubicBezTo>
                <a:cubicBezTo>
                  <a:pt x="1719337" y="1693546"/>
                  <a:pt x="1714886" y="1689093"/>
                  <a:pt x="1714801" y="1683574"/>
                </a:cubicBezTo>
                <a:cubicBezTo>
                  <a:pt x="1714801" y="1678017"/>
                  <a:pt x="1719303" y="1673511"/>
                  <a:pt x="1724863" y="1673511"/>
                </a:cubicBezTo>
                <a:close/>
                <a:moveTo>
                  <a:pt x="1664144" y="1673511"/>
                </a:moveTo>
                <a:cubicBezTo>
                  <a:pt x="1664264" y="1673509"/>
                  <a:pt x="1664366" y="1673509"/>
                  <a:pt x="1664485" y="1673511"/>
                </a:cubicBezTo>
                <a:cubicBezTo>
                  <a:pt x="1669943" y="1673606"/>
                  <a:pt x="1674310" y="1678111"/>
                  <a:pt x="1674207" y="1683574"/>
                </a:cubicBezTo>
                <a:cubicBezTo>
                  <a:pt x="1674207" y="1689130"/>
                  <a:pt x="1669705" y="1693637"/>
                  <a:pt x="1664144" y="1693637"/>
                </a:cubicBezTo>
                <a:cubicBezTo>
                  <a:pt x="1658618" y="1693546"/>
                  <a:pt x="1654167" y="1689093"/>
                  <a:pt x="1654082" y="1683574"/>
                </a:cubicBezTo>
                <a:cubicBezTo>
                  <a:pt x="1654082" y="1678017"/>
                  <a:pt x="1658584" y="1673511"/>
                  <a:pt x="1664144" y="1673511"/>
                </a:cubicBezTo>
                <a:close/>
                <a:moveTo>
                  <a:pt x="1909068" y="1673339"/>
                </a:moveTo>
                <a:cubicBezTo>
                  <a:pt x="1914714" y="1673339"/>
                  <a:pt x="1919301" y="1677921"/>
                  <a:pt x="1919301" y="1683573"/>
                </a:cubicBezTo>
                <a:cubicBezTo>
                  <a:pt x="1919301" y="1689225"/>
                  <a:pt x="1914714" y="1693807"/>
                  <a:pt x="1909068" y="1693807"/>
                </a:cubicBezTo>
                <a:cubicBezTo>
                  <a:pt x="1903422" y="1693807"/>
                  <a:pt x="1898835" y="1689225"/>
                  <a:pt x="1898835" y="1683573"/>
                </a:cubicBezTo>
                <a:cubicBezTo>
                  <a:pt x="1898835" y="1677921"/>
                  <a:pt x="1903422" y="1673339"/>
                  <a:pt x="1909068" y="1673339"/>
                </a:cubicBezTo>
                <a:close/>
                <a:moveTo>
                  <a:pt x="1847666" y="1673339"/>
                </a:moveTo>
                <a:cubicBezTo>
                  <a:pt x="1853312" y="1673339"/>
                  <a:pt x="1857899" y="1677921"/>
                  <a:pt x="1857899" y="1683573"/>
                </a:cubicBezTo>
                <a:cubicBezTo>
                  <a:pt x="1857899" y="1689225"/>
                  <a:pt x="1853312" y="1693807"/>
                  <a:pt x="1847666" y="1693807"/>
                </a:cubicBezTo>
                <a:cubicBezTo>
                  <a:pt x="1842020" y="1693807"/>
                  <a:pt x="1837433" y="1689225"/>
                  <a:pt x="1837433" y="1683573"/>
                </a:cubicBezTo>
                <a:cubicBezTo>
                  <a:pt x="1837433" y="1677921"/>
                  <a:pt x="1842020" y="1673339"/>
                  <a:pt x="1847666" y="1673339"/>
                </a:cubicBezTo>
                <a:close/>
                <a:moveTo>
                  <a:pt x="1786265" y="1673339"/>
                </a:moveTo>
                <a:cubicBezTo>
                  <a:pt x="1791911" y="1673339"/>
                  <a:pt x="1796499" y="1677921"/>
                  <a:pt x="1796499" y="1683573"/>
                </a:cubicBezTo>
                <a:cubicBezTo>
                  <a:pt x="1796499" y="1689225"/>
                  <a:pt x="1791911" y="1693807"/>
                  <a:pt x="1786265" y="1693807"/>
                </a:cubicBezTo>
                <a:cubicBezTo>
                  <a:pt x="1780620" y="1693807"/>
                  <a:pt x="1776032" y="1689225"/>
                  <a:pt x="1776032" y="1683573"/>
                </a:cubicBezTo>
                <a:cubicBezTo>
                  <a:pt x="1776032" y="1677921"/>
                  <a:pt x="1780620" y="1673339"/>
                  <a:pt x="1786265" y="1673339"/>
                </a:cubicBezTo>
                <a:close/>
                <a:moveTo>
                  <a:pt x="189832" y="1621319"/>
                </a:moveTo>
                <a:lnTo>
                  <a:pt x="190685" y="1622172"/>
                </a:lnTo>
                <a:cubicBezTo>
                  <a:pt x="190429" y="1622324"/>
                  <a:pt x="190088" y="1622324"/>
                  <a:pt x="189832" y="1622172"/>
                </a:cubicBezTo>
                <a:cubicBezTo>
                  <a:pt x="189559" y="1622297"/>
                  <a:pt x="189252" y="1622297"/>
                  <a:pt x="188980" y="1622172"/>
                </a:cubicBezTo>
                <a:cubicBezTo>
                  <a:pt x="188980" y="1621701"/>
                  <a:pt x="189355" y="1621319"/>
                  <a:pt x="189832" y="1621319"/>
                </a:cubicBezTo>
                <a:close/>
                <a:moveTo>
                  <a:pt x="251234" y="1620637"/>
                </a:moveTo>
                <a:cubicBezTo>
                  <a:pt x="252086" y="1620637"/>
                  <a:pt x="252769" y="1621325"/>
                  <a:pt x="252769" y="1622172"/>
                </a:cubicBezTo>
                <a:cubicBezTo>
                  <a:pt x="252769" y="1623020"/>
                  <a:pt x="252086" y="1623707"/>
                  <a:pt x="251234" y="1623707"/>
                </a:cubicBezTo>
                <a:cubicBezTo>
                  <a:pt x="250380" y="1623707"/>
                  <a:pt x="249699" y="1623020"/>
                  <a:pt x="249699" y="1622172"/>
                </a:cubicBezTo>
                <a:cubicBezTo>
                  <a:pt x="249699" y="1621325"/>
                  <a:pt x="250380" y="1620637"/>
                  <a:pt x="251234" y="1620637"/>
                </a:cubicBezTo>
                <a:close/>
                <a:moveTo>
                  <a:pt x="312635" y="1620125"/>
                </a:moveTo>
                <a:cubicBezTo>
                  <a:pt x="313761" y="1620125"/>
                  <a:pt x="314682" y="1621041"/>
                  <a:pt x="314682" y="1622172"/>
                </a:cubicBezTo>
                <a:cubicBezTo>
                  <a:pt x="314682" y="1623303"/>
                  <a:pt x="313761" y="1624219"/>
                  <a:pt x="312635" y="1624219"/>
                </a:cubicBezTo>
                <a:cubicBezTo>
                  <a:pt x="311544" y="1624137"/>
                  <a:pt x="310673" y="1623267"/>
                  <a:pt x="310589" y="1622172"/>
                </a:cubicBezTo>
                <a:cubicBezTo>
                  <a:pt x="310589" y="1621041"/>
                  <a:pt x="311509" y="1620125"/>
                  <a:pt x="312635" y="1620125"/>
                </a:cubicBezTo>
                <a:close/>
                <a:moveTo>
                  <a:pt x="374036" y="1619443"/>
                </a:moveTo>
                <a:cubicBezTo>
                  <a:pt x="375537" y="1619443"/>
                  <a:pt x="376765" y="1620665"/>
                  <a:pt x="376765" y="1622172"/>
                </a:cubicBezTo>
                <a:cubicBezTo>
                  <a:pt x="376765" y="1623680"/>
                  <a:pt x="375537" y="1624901"/>
                  <a:pt x="374036" y="1624901"/>
                </a:cubicBezTo>
                <a:cubicBezTo>
                  <a:pt x="372535" y="1624901"/>
                  <a:pt x="371308" y="1623680"/>
                  <a:pt x="371308" y="1622172"/>
                </a:cubicBezTo>
                <a:cubicBezTo>
                  <a:pt x="371308" y="1620665"/>
                  <a:pt x="372535" y="1619443"/>
                  <a:pt x="374036" y="1619443"/>
                </a:cubicBezTo>
                <a:close/>
                <a:moveTo>
                  <a:pt x="436119" y="1618932"/>
                </a:moveTo>
                <a:cubicBezTo>
                  <a:pt x="436238" y="1618925"/>
                  <a:pt x="436358" y="1618925"/>
                  <a:pt x="436477" y="1618932"/>
                </a:cubicBezTo>
                <a:cubicBezTo>
                  <a:pt x="438166" y="1619029"/>
                  <a:pt x="439462" y="1620480"/>
                  <a:pt x="439360" y="1622172"/>
                </a:cubicBezTo>
                <a:cubicBezTo>
                  <a:pt x="439360" y="1623961"/>
                  <a:pt x="437910" y="1625413"/>
                  <a:pt x="436119" y="1625413"/>
                </a:cubicBezTo>
                <a:cubicBezTo>
                  <a:pt x="434363" y="1625328"/>
                  <a:pt x="432964" y="1623926"/>
                  <a:pt x="432879" y="1622172"/>
                </a:cubicBezTo>
                <a:cubicBezTo>
                  <a:pt x="432879" y="1620383"/>
                  <a:pt x="434328" y="1618932"/>
                  <a:pt x="436119" y="1618932"/>
                </a:cubicBezTo>
                <a:close/>
                <a:moveTo>
                  <a:pt x="496839" y="1618419"/>
                </a:moveTo>
                <a:cubicBezTo>
                  <a:pt x="498903" y="1618419"/>
                  <a:pt x="500591" y="1620099"/>
                  <a:pt x="500591" y="1622172"/>
                </a:cubicBezTo>
                <a:cubicBezTo>
                  <a:pt x="500591" y="1624244"/>
                  <a:pt x="498903" y="1625924"/>
                  <a:pt x="496839" y="1625924"/>
                </a:cubicBezTo>
                <a:cubicBezTo>
                  <a:pt x="494775" y="1625924"/>
                  <a:pt x="493087" y="1624244"/>
                  <a:pt x="493087" y="1622172"/>
                </a:cubicBezTo>
                <a:cubicBezTo>
                  <a:pt x="493087" y="1620099"/>
                  <a:pt x="494775" y="1618419"/>
                  <a:pt x="496839" y="1618419"/>
                </a:cubicBezTo>
                <a:close/>
                <a:moveTo>
                  <a:pt x="558240" y="1617737"/>
                </a:moveTo>
                <a:cubicBezTo>
                  <a:pt x="558359" y="1617732"/>
                  <a:pt x="558479" y="1617732"/>
                  <a:pt x="558581" y="1617737"/>
                </a:cubicBezTo>
                <a:cubicBezTo>
                  <a:pt x="560935" y="1617833"/>
                  <a:pt x="562777" y="1619818"/>
                  <a:pt x="562675" y="1622172"/>
                </a:cubicBezTo>
                <a:cubicBezTo>
                  <a:pt x="562675" y="1624621"/>
                  <a:pt x="560696" y="1626606"/>
                  <a:pt x="558240" y="1626606"/>
                </a:cubicBezTo>
                <a:cubicBezTo>
                  <a:pt x="555784" y="1626606"/>
                  <a:pt x="553806" y="1624621"/>
                  <a:pt x="553806" y="1622172"/>
                </a:cubicBezTo>
                <a:cubicBezTo>
                  <a:pt x="553806" y="1619723"/>
                  <a:pt x="555784" y="1617737"/>
                  <a:pt x="558240" y="1617737"/>
                </a:cubicBezTo>
                <a:close/>
                <a:moveTo>
                  <a:pt x="619641" y="1617226"/>
                </a:moveTo>
                <a:cubicBezTo>
                  <a:pt x="622370" y="1617226"/>
                  <a:pt x="624587" y="1619440"/>
                  <a:pt x="624587" y="1622173"/>
                </a:cubicBezTo>
                <a:cubicBezTo>
                  <a:pt x="624587" y="1624905"/>
                  <a:pt x="622370" y="1627119"/>
                  <a:pt x="619641" y="1627119"/>
                </a:cubicBezTo>
                <a:cubicBezTo>
                  <a:pt x="616912" y="1627119"/>
                  <a:pt x="614695" y="1624905"/>
                  <a:pt x="614695" y="1622173"/>
                </a:cubicBezTo>
                <a:cubicBezTo>
                  <a:pt x="614695" y="1619440"/>
                  <a:pt x="616912" y="1617226"/>
                  <a:pt x="619641" y="1617226"/>
                </a:cubicBezTo>
                <a:close/>
                <a:moveTo>
                  <a:pt x="681042" y="1616714"/>
                </a:moveTo>
                <a:cubicBezTo>
                  <a:pt x="684061" y="1616714"/>
                  <a:pt x="686500" y="1619159"/>
                  <a:pt x="686500" y="1622172"/>
                </a:cubicBezTo>
                <a:cubicBezTo>
                  <a:pt x="686500" y="1625186"/>
                  <a:pt x="684061" y="1627630"/>
                  <a:pt x="681042" y="1627630"/>
                </a:cubicBezTo>
                <a:cubicBezTo>
                  <a:pt x="678057" y="1627542"/>
                  <a:pt x="675670" y="1625149"/>
                  <a:pt x="675585" y="1622172"/>
                </a:cubicBezTo>
                <a:cubicBezTo>
                  <a:pt x="675585" y="1619159"/>
                  <a:pt x="678024" y="1616714"/>
                  <a:pt x="681042" y="1616714"/>
                </a:cubicBezTo>
                <a:close/>
                <a:moveTo>
                  <a:pt x="743126" y="1616203"/>
                </a:moveTo>
                <a:cubicBezTo>
                  <a:pt x="746333" y="1616111"/>
                  <a:pt x="749011" y="1618630"/>
                  <a:pt x="749096" y="1621831"/>
                </a:cubicBezTo>
                <a:cubicBezTo>
                  <a:pt x="749096" y="1625128"/>
                  <a:pt x="746418" y="1627801"/>
                  <a:pt x="743126" y="1627801"/>
                </a:cubicBezTo>
                <a:cubicBezTo>
                  <a:pt x="739954" y="1627806"/>
                  <a:pt x="737344" y="1625335"/>
                  <a:pt x="737157" y="1622172"/>
                </a:cubicBezTo>
                <a:cubicBezTo>
                  <a:pt x="737157" y="1618876"/>
                  <a:pt x="739835" y="1616203"/>
                  <a:pt x="743126" y="1616203"/>
                </a:cubicBezTo>
                <a:close/>
                <a:moveTo>
                  <a:pt x="803845" y="1615690"/>
                </a:moveTo>
                <a:cubicBezTo>
                  <a:pt x="807426" y="1615690"/>
                  <a:pt x="810326" y="1618592"/>
                  <a:pt x="810326" y="1622172"/>
                </a:cubicBezTo>
                <a:cubicBezTo>
                  <a:pt x="810326" y="1625752"/>
                  <a:pt x="807426" y="1628653"/>
                  <a:pt x="803845" y="1628653"/>
                </a:cubicBezTo>
                <a:cubicBezTo>
                  <a:pt x="800263" y="1628653"/>
                  <a:pt x="797364" y="1625752"/>
                  <a:pt x="797364" y="1622172"/>
                </a:cubicBezTo>
                <a:cubicBezTo>
                  <a:pt x="797364" y="1618592"/>
                  <a:pt x="800263" y="1615690"/>
                  <a:pt x="803845" y="1615690"/>
                </a:cubicBezTo>
                <a:close/>
                <a:moveTo>
                  <a:pt x="865246" y="1615349"/>
                </a:moveTo>
                <a:cubicBezTo>
                  <a:pt x="869015" y="1615349"/>
                  <a:pt x="872068" y="1618404"/>
                  <a:pt x="872068" y="1622172"/>
                </a:cubicBezTo>
                <a:cubicBezTo>
                  <a:pt x="872068" y="1625939"/>
                  <a:pt x="869015" y="1628994"/>
                  <a:pt x="865246" y="1628994"/>
                </a:cubicBezTo>
                <a:cubicBezTo>
                  <a:pt x="861476" y="1628994"/>
                  <a:pt x="858424" y="1625939"/>
                  <a:pt x="858424" y="1622172"/>
                </a:cubicBezTo>
                <a:cubicBezTo>
                  <a:pt x="858424" y="1618404"/>
                  <a:pt x="861476" y="1615349"/>
                  <a:pt x="865246" y="1615349"/>
                </a:cubicBezTo>
                <a:close/>
                <a:moveTo>
                  <a:pt x="926648" y="1614838"/>
                </a:moveTo>
                <a:cubicBezTo>
                  <a:pt x="930690" y="1614838"/>
                  <a:pt x="933982" y="1618122"/>
                  <a:pt x="933982" y="1622172"/>
                </a:cubicBezTo>
                <a:cubicBezTo>
                  <a:pt x="933982" y="1626223"/>
                  <a:pt x="930690" y="1629506"/>
                  <a:pt x="926648" y="1629506"/>
                </a:cubicBezTo>
                <a:cubicBezTo>
                  <a:pt x="922640" y="1629416"/>
                  <a:pt x="919399" y="1626186"/>
                  <a:pt x="919314" y="1622172"/>
                </a:cubicBezTo>
                <a:cubicBezTo>
                  <a:pt x="919314" y="1618122"/>
                  <a:pt x="922606" y="1614838"/>
                  <a:pt x="926648" y="1614838"/>
                </a:cubicBezTo>
                <a:close/>
                <a:moveTo>
                  <a:pt x="988048" y="1614497"/>
                </a:moveTo>
                <a:cubicBezTo>
                  <a:pt x="992296" y="1614497"/>
                  <a:pt x="995724" y="1617934"/>
                  <a:pt x="995724" y="1622173"/>
                </a:cubicBezTo>
                <a:cubicBezTo>
                  <a:pt x="995724" y="1626411"/>
                  <a:pt x="992296" y="1629848"/>
                  <a:pt x="988048" y="1629848"/>
                </a:cubicBezTo>
                <a:cubicBezTo>
                  <a:pt x="983802" y="1629848"/>
                  <a:pt x="980374" y="1626411"/>
                  <a:pt x="980374" y="1622173"/>
                </a:cubicBezTo>
                <a:cubicBezTo>
                  <a:pt x="980374" y="1617934"/>
                  <a:pt x="983802" y="1614497"/>
                  <a:pt x="988048" y="1614497"/>
                </a:cubicBezTo>
                <a:close/>
                <a:moveTo>
                  <a:pt x="1050133" y="1613986"/>
                </a:moveTo>
                <a:cubicBezTo>
                  <a:pt x="1050252" y="1613984"/>
                  <a:pt x="1050354" y="1613984"/>
                  <a:pt x="1050474" y="1613986"/>
                </a:cubicBezTo>
                <a:cubicBezTo>
                  <a:pt x="1054908" y="1614081"/>
                  <a:pt x="1058422" y="1617747"/>
                  <a:pt x="1058320" y="1622173"/>
                </a:cubicBezTo>
                <a:cubicBezTo>
                  <a:pt x="1058320" y="1626694"/>
                  <a:pt x="1054653" y="1630359"/>
                  <a:pt x="1050133" y="1630359"/>
                </a:cubicBezTo>
                <a:cubicBezTo>
                  <a:pt x="1045647" y="1630269"/>
                  <a:pt x="1042031" y="1626657"/>
                  <a:pt x="1041946" y="1622173"/>
                </a:cubicBezTo>
                <a:cubicBezTo>
                  <a:pt x="1041946" y="1617651"/>
                  <a:pt x="1045613" y="1613986"/>
                  <a:pt x="1050133" y="1613986"/>
                </a:cubicBezTo>
                <a:close/>
                <a:moveTo>
                  <a:pt x="1110852" y="1613644"/>
                </a:moveTo>
                <a:cubicBezTo>
                  <a:pt x="1115559" y="1613644"/>
                  <a:pt x="1119379" y="1617463"/>
                  <a:pt x="1119379" y="1622172"/>
                </a:cubicBezTo>
                <a:cubicBezTo>
                  <a:pt x="1119379" y="1626882"/>
                  <a:pt x="1115559" y="1630700"/>
                  <a:pt x="1110852" y="1630700"/>
                </a:cubicBezTo>
                <a:cubicBezTo>
                  <a:pt x="1106178" y="1630610"/>
                  <a:pt x="1102409" y="1626844"/>
                  <a:pt x="1102324" y="1622172"/>
                </a:cubicBezTo>
                <a:cubicBezTo>
                  <a:pt x="1102324" y="1617463"/>
                  <a:pt x="1106144" y="1613644"/>
                  <a:pt x="1110852" y="1613644"/>
                </a:cubicBezTo>
                <a:close/>
                <a:moveTo>
                  <a:pt x="1172252" y="1613303"/>
                </a:moveTo>
                <a:cubicBezTo>
                  <a:pt x="1177147" y="1613303"/>
                  <a:pt x="1181121" y="1617274"/>
                  <a:pt x="1181121" y="1622172"/>
                </a:cubicBezTo>
                <a:cubicBezTo>
                  <a:pt x="1181121" y="1627071"/>
                  <a:pt x="1177147" y="1631042"/>
                  <a:pt x="1172252" y="1631042"/>
                </a:cubicBezTo>
                <a:cubicBezTo>
                  <a:pt x="1167391" y="1630951"/>
                  <a:pt x="1163468" y="1627033"/>
                  <a:pt x="1163384" y="1622172"/>
                </a:cubicBezTo>
                <a:cubicBezTo>
                  <a:pt x="1163384" y="1617274"/>
                  <a:pt x="1167357" y="1613303"/>
                  <a:pt x="1172252" y="1613303"/>
                </a:cubicBezTo>
                <a:close/>
                <a:moveTo>
                  <a:pt x="1233654" y="1612962"/>
                </a:moveTo>
                <a:cubicBezTo>
                  <a:pt x="1238737" y="1612962"/>
                  <a:pt x="1242864" y="1617087"/>
                  <a:pt x="1242864" y="1622173"/>
                </a:cubicBezTo>
                <a:cubicBezTo>
                  <a:pt x="1242864" y="1627259"/>
                  <a:pt x="1238737" y="1631383"/>
                  <a:pt x="1233654" y="1631383"/>
                </a:cubicBezTo>
                <a:cubicBezTo>
                  <a:pt x="1228571" y="1631383"/>
                  <a:pt x="1224444" y="1627259"/>
                  <a:pt x="1224444" y="1622173"/>
                </a:cubicBezTo>
                <a:cubicBezTo>
                  <a:pt x="1224444" y="1617087"/>
                  <a:pt x="1228571" y="1612962"/>
                  <a:pt x="1233654" y="1612962"/>
                </a:cubicBezTo>
                <a:close/>
                <a:moveTo>
                  <a:pt x="1971151" y="1612620"/>
                </a:moveTo>
                <a:cubicBezTo>
                  <a:pt x="1976421" y="1612620"/>
                  <a:pt x="1980702" y="1616896"/>
                  <a:pt x="1980702" y="1622172"/>
                </a:cubicBezTo>
                <a:cubicBezTo>
                  <a:pt x="1980702" y="1627447"/>
                  <a:pt x="1976421" y="1631723"/>
                  <a:pt x="1971151" y="1631723"/>
                </a:cubicBezTo>
                <a:cubicBezTo>
                  <a:pt x="1965881" y="1631723"/>
                  <a:pt x="1961600" y="1627447"/>
                  <a:pt x="1961600" y="1622172"/>
                </a:cubicBezTo>
                <a:cubicBezTo>
                  <a:pt x="1961600" y="1616896"/>
                  <a:pt x="1965881" y="1612620"/>
                  <a:pt x="1971151" y="1612620"/>
                </a:cubicBezTo>
                <a:close/>
                <a:moveTo>
                  <a:pt x="1295055" y="1612620"/>
                </a:moveTo>
                <a:cubicBezTo>
                  <a:pt x="1300325" y="1612620"/>
                  <a:pt x="1304607" y="1616896"/>
                  <a:pt x="1304607" y="1622172"/>
                </a:cubicBezTo>
                <a:cubicBezTo>
                  <a:pt x="1304607" y="1627447"/>
                  <a:pt x="1300325" y="1631723"/>
                  <a:pt x="1295055" y="1631723"/>
                </a:cubicBezTo>
                <a:cubicBezTo>
                  <a:pt x="1289785" y="1631723"/>
                  <a:pt x="1285504" y="1627447"/>
                  <a:pt x="1285504" y="1622172"/>
                </a:cubicBezTo>
                <a:cubicBezTo>
                  <a:pt x="1285504" y="1616896"/>
                  <a:pt x="1289785" y="1612620"/>
                  <a:pt x="1295055" y="1612620"/>
                </a:cubicBezTo>
                <a:close/>
                <a:moveTo>
                  <a:pt x="1357139" y="1612279"/>
                </a:moveTo>
                <a:cubicBezTo>
                  <a:pt x="1362597" y="1612279"/>
                  <a:pt x="1367031" y="1616709"/>
                  <a:pt x="1367031" y="1622172"/>
                </a:cubicBezTo>
                <a:cubicBezTo>
                  <a:pt x="1367031" y="1627635"/>
                  <a:pt x="1362597" y="1632064"/>
                  <a:pt x="1357139" y="1632064"/>
                </a:cubicBezTo>
                <a:cubicBezTo>
                  <a:pt x="1351681" y="1632064"/>
                  <a:pt x="1347247" y="1627635"/>
                  <a:pt x="1347247" y="1622172"/>
                </a:cubicBezTo>
                <a:cubicBezTo>
                  <a:pt x="1347247" y="1616709"/>
                  <a:pt x="1351681" y="1612279"/>
                  <a:pt x="1357139" y="1612279"/>
                </a:cubicBezTo>
                <a:close/>
                <a:moveTo>
                  <a:pt x="1417857" y="1612109"/>
                </a:moveTo>
                <a:cubicBezTo>
                  <a:pt x="1417977" y="1612107"/>
                  <a:pt x="1418079" y="1612107"/>
                  <a:pt x="1418198" y="1612109"/>
                </a:cubicBezTo>
                <a:cubicBezTo>
                  <a:pt x="1423656" y="1612204"/>
                  <a:pt x="1428023" y="1616709"/>
                  <a:pt x="1427920" y="1622172"/>
                </a:cubicBezTo>
                <a:cubicBezTo>
                  <a:pt x="1427920" y="1627729"/>
                  <a:pt x="1423418" y="1632235"/>
                  <a:pt x="1417857" y="1632235"/>
                </a:cubicBezTo>
                <a:cubicBezTo>
                  <a:pt x="1412331" y="1632144"/>
                  <a:pt x="1407880" y="1627691"/>
                  <a:pt x="1407795" y="1622172"/>
                </a:cubicBezTo>
                <a:cubicBezTo>
                  <a:pt x="1407795" y="1616615"/>
                  <a:pt x="1412297" y="1612109"/>
                  <a:pt x="1417857" y="1612109"/>
                </a:cubicBezTo>
                <a:close/>
                <a:moveTo>
                  <a:pt x="1479259" y="1611938"/>
                </a:moveTo>
                <a:cubicBezTo>
                  <a:pt x="1484905" y="1611938"/>
                  <a:pt x="1489493" y="1616520"/>
                  <a:pt x="1489493" y="1622172"/>
                </a:cubicBezTo>
                <a:cubicBezTo>
                  <a:pt x="1489493" y="1627824"/>
                  <a:pt x="1484905" y="1632406"/>
                  <a:pt x="1479259" y="1632406"/>
                </a:cubicBezTo>
                <a:cubicBezTo>
                  <a:pt x="1473614" y="1632406"/>
                  <a:pt x="1469026" y="1627824"/>
                  <a:pt x="1469026" y="1622172"/>
                </a:cubicBezTo>
                <a:cubicBezTo>
                  <a:pt x="1469026" y="1616520"/>
                  <a:pt x="1473614" y="1611938"/>
                  <a:pt x="1479259" y="1611938"/>
                </a:cubicBezTo>
                <a:close/>
                <a:moveTo>
                  <a:pt x="1540660" y="1611597"/>
                </a:moveTo>
                <a:cubicBezTo>
                  <a:pt x="1546493" y="1611597"/>
                  <a:pt x="1551235" y="1616332"/>
                  <a:pt x="1551235" y="1622172"/>
                </a:cubicBezTo>
                <a:cubicBezTo>
                  <a:pt x="1551235" y="1628012"/>
                  <a:pt x="1546493" y="1632747"/>
                  <a:pt x="1540660" y="1632747"/>
                </a:cubicBezTo>
                <a:cubicBezTo>
                  <a:pt x="1534827" y="1632747"/>
                  <a:pt x="1530086" y="1628012"/>
                  <a:pt x="1530086" y="1622172"/>
                </a:cubicBezTo>
                <a:cubicBezTo>
                  <a:pt x="1530086" y="1616332"/>
                  <a:pt x="1534827" y="1611597"/>
                  <a:pt x="1540660" y="1611597"/>
                </a:cubicBezTo>
                <a:close/>
                <a:moveTo>
                  <a:pt x="1786266" y="1610745"/>
                </a:moveTo>
                <a:cubicBezTo>
                  <a:pt x="1786385" y="1610743"/>
                  <a:pt x="1786487" y="1610743"/>
                  <a:pt x="1786607" y="1610745"/>
                </a:cubicBezTo>
                <a:cubicBezTo>
                  <a:pt x="1792542" y="1610840"/>
                  <a:pt x="1797284" y="1615727"/>
                  <a:pt x="1797181" y="1621660"/>
                </a:cubicBezTo>
                <a:cubicBezTo>
                  <a:pt x="1797181" y="1627690"/>
                  <a:pt x="1792286" y="1632576"/>
                  <a:pt x="1786266" y="1632576"/>
                </a:cubicBezTo>
                <a:cubicBezTo>
                  <a:pt x="1780245" y="1632576"/>
                  <a:pt x="1775350" y="1627690"/>
                  <a:pt x="1775350" y="1621660"/>
                </a:cubicBezTo>
                <a:cubicBezTo>
                  <a:pt x="1775350" y="1615631"/>
                  <a:pt x="1780245" y="1610745"/>
                  <a:pt x="1786266" y="1610745"/>
                </a:cubicBezTo>
                <a:close/>
                <a:moveTo>
                  <a:pt x="1724864" y="1610745"/>
                </a:moveTo>
                <a:cubicBezTo>
                  <a:pt x="1724983" y="1610743"/>
                  <a:pt x="1725086" y="1610743"/>
                  <a:pt x="1725205" y="1610745"/>
                </a:cubicBezTo>
                <a:cubicBezTo>
                  <a:pt x="1731141" y="1610840"/>
                  <a:pt x="1735882" y="1615727"/>
                  <a:pt x="1735780" y="1621660"/>
                </a:cubicBezTo>
                <a:cubicBezTo>
                  <a:pt x="1735780" y="1627690"/>
                  <a:pt x="1730885" y="1632576"/>
                  <a:pt x="1724864" y="1632576"/>
                </a:cubicBezTo>
                <a:cubicBezTo>
                  <a:pt x="1718843" y="1632576"/>
                  <a:pt x="1713949" y="1627690"/>
                  <a:pt x="1713949" y="1621660"/>
                </a:cubicBezTo>
                <a:cubicBezTo>
                  <a:pt x="1713949" y="1615631"/>
                  <a:pt x="1718843" y="1610745"/>
                  <a:pt x="1724864" y="1610745"/>
                </a:cubicBezTo>
                <a:close/>
                <a:moveTo>
                  <a:pt x="1909068" y="1610744"/>
                </a:moveTo>
                <a:cubicBezTo>
                  <a:pt x="1915191" y="1610744"/>
                  <a:pt x="1920155" y="1615708"/>
                  <a:pt x="1920155" y="1621831"/>
                </a:cubicBezTo>
                <a:cubicBezTo>
                  <a:pt x="1920069" y="1627915"/>
                  <a:pt x="1915157" y="1632825"/>
                  <a:pt x="1909068" y="1632917"/>
                </a:cubicBezTo>
                <a:cubicBezTo>
                  <a:pt x="1902979" y="1632825"/>
                  <a:pt x="1898067" y="1627915"/>
                  <a:pt x="1897982" y="1621831"/>
                </a:cubicBezTo>
                <a:cubicBezTo>
                  <a:pt x="1897982" y="1615708"/>
                  <a:pt x="1902945" y="1610744"/>
                  <a:pt x="1909068" y="1610744"/>
                </a:cubicBezTo>
                <a:close/>
                <a:moveTo>
                  <a:pt x="1847666" y="1610744"/>
                </a:moveTo>
                <a:cubicBezTo>
                  <a:pt x="1853789" y="1610744"/>
                  <a:pt x="1858753" y="1615708"/>
                  <a:pt x="1858753" y="1621831"/>
                </a:cubicBezTo>
                <a:cubicBezTo>
                  <a:pt x="1858667" y="1627915"/>
                  <a:pt x="1853755" y="1632825"/>
                  <a:pt x="1847666" y="1632917"/>
                </a:cubicBezTo>
                <a:cubicBezTo>
                  <a:pt x="1841577" y="1632825"/>
                  <a:pt x="1836665" y="1627915"/>
                  <a:pt x="1836580" y="1621831"/>
                </a:cubicBezTo>
                <a:cubicBezTo>
                  <a:pt x="1836580" y="1615708"/>
                  <a:pt x="1841543" y="1610744"/>
                  <a:pt x="1847666" y="1610744"/>
                </a:cubicBezTo>
                <a:close/>
                <a:moveTo>
                  <a:pt x="1664145" y="1610744"/>
                </a:moveTo>
                <a:cubicBezTo>
                  <a:pt x="1670080" y="1610744"/>
                  <a:pt x="1674890" y="1615556"/>
                  <a:pt x="1674890" y="1621490"/>
                </a:cubicBezTo>
                <a:cubicBezTo>
                  <a:pt x="1674890" y="1627423"/>
                  <a:pt x="1670080" y="1632235"/>
                  <a:pt x="1664145" y="1632235"/>
                </a:cubicBezTo>
                <a:cubicBezTo>
                  <a:pt x="1658243" y="1632143"/>
                  <a:pt x="1653485" y="1627386"/>
                  <a:pt x="1653400" y="1621490"/>
                </a:cubicBezTo>
                <a:cubicBezTo>
                  <a:pt x="1653400" y="1615556"/>
                  <a:pt x="1658210" y="1610744"/>
                  <a:pt x="1664145" y="1610744"/>
                </a:cubicBezTo>
                <a:close/>
                <a:moveTo>
                  <a:pt x="1602061" y="1610744"/>
                </a:moveTo>
                <a:cubicBezTo>
                  <a:pt x="1607997" y="1610744"/>
                  <a:pt x="1612807" y="1615556"/>
                  <a:pt x="1612807" y="1621490"/>
                </a:cubicBezTo>
                <a:cubicBezTo>
                  <a:pt x="1612807" y="1627423"/>
                  <a:pt x="1607997" y="1632235"/>
                  <a:pt x="1602061" y="1632235"/>
                </a:cubicBezTo>
                <a:cubicBezTo>
                  <a:pt x="1596160" y="1632143"/>
                  <a:pt x="1591401" y="1627386"/>
                  <a:pt x="1591317" y="1621490"/>
                </a:cubicBezTo>
                <a:cubicBezTo>
                  <a:pt x="1591317" y="1615556"/>
                  <a:pt x="1596126" y="1610744"/>
                  <a:pt x="1602061" y="1610744"/>
                </a:cubicBezTo>
                <a:close/>
                <a:moveTo>
                  <a:pt x="251233" y="1559577"/>
                </a:moveTo>
                <a:cubicBezTo>
                  <a:pt x="252359" y="1559577"/>
                  <a:pt x="253280" y="1560493"/>
                  <a:pt x="253280" y="1561624"/>
                </a:cubicBezTo>
                <a:cubicBezTo>
                  <a:pt x="253280" y="1562755"/>
                  <a:pt x="252359" y="1563671"/>
                  <a:pt x="251233" y="1563671"/>
                </a:cubicBezTo>
                <a:cubicBezTo>
                  <a:pt x="250142" y="1563589"/>
                  <a:pt x="249272" y="1562719"/>
                  <a:pt x="249187" y="1561624"/>
                </a:cubicBezTo>
                <a:cubicBezTo>
                  <a:pt x="249187" y="1560493"/>
                  <a:pt x="250107" y="1559577"/>
                  <a:pt x="251233" y="1559577"/>
                </a:cubicBezTo>
                <a:close/>
                <a:moveTo>
                  <a:pt x="189833" y="1559577"/>
                </a:moveTo>
                <a:cubicBezTo>
                  <a:pt x="190685" y="1559577"/>
                  <a:pt x="191368" y="1560265"/>
                  <a:pt x="191368" y="1561112"/>
                </a:cubicBezTo>
                <a:cubicBezTo>
                  <a:pt x="191368" y="1561960"/>
                  <a:pt x="190685" y="1562648"/>
                  <a:pt x="189833" y="1562648"/>
                </a:cubicBezTo>
                <a:cubicBezTo>
                  <a:pt x="188980" y="1562648"/>
                  <a:pt x="188298" y="1561960"/>
                  <a:pt x="188298" y="1561112"/>
                </a:cubicBezTo>
                <a:cubicBezTo>
                  <a:pt x="188298" y="1560265"/>
                  <a:pt x="188980" y="1559577"/>
                  <a:pt x="189833" y="1559577"/>
                </a:cubicBezTo>
                <a:close/>
                <a:moveTo>
                  <a:pt x="312635" y="1558042"/>
                </a:moveTo>
                <a:cubicBezTo>
                  <a:pt x="314135" y="1558042"/>
                  <a:pt x="315364" y="1559264"/>
                  <a:pt x="315364" y="1560771"/>
                </a:cubicBezTo>
                <a:cubicBezTo>
                  <a:pt x="315364" y="1562279"/>
                  <a:pt x="314135" y="1563500"/>
                  <a:pt x="312635" y="1563500"/>
                </a:cubicBezTo>
                <a:cubicBezTo>
                  <a:pt x="311133" y="1563500"/>
                  <a:pt x="309906" y="1562279"/>
                  <a:pt x="309906" y="1560771"/>
                </a:cubicBezTo>
                <a:cubicBezTo>
                  <a:pt x="309906" y="1559264"/>
                  <a:pt x="311133" y="1558042"/>
                  <a:pt x="312635" y="1558042"/>
                </a:cubicBezTo>
                <a:close/>
                <a:moveTo>
                  <a:pt x="374036" y="1557531"/>
                </a:moveTo>
                <a:cubicBezTo>
                  <a:pt x="374155" y="1557524"/>
                  <a:pt x="374275" y="1557524"/>
                  <a:pt x="374394" y="1557531"/>
                </a:cubicBezTo>
                <a:cubicBezTo>
                  <a:pt x="376083" y="1557628"/>
                  <a:pt x="377379" y="1559079"/>
                  <a:pt x="377276" y="1560771"/>
                </a:cubicBezTo>
                <a:cubicBezTo>
                  <a:pt x="377276" y="1562560"/>
                  <a:pt x="375827" y="1564012"/>
                  <a:pt x="374036" y="1564012"/>
                </a:cubicBezTo>
                <a:cubicBezTo>
                  <a:pt x="372279" y="1563927"/>
                  <a:pt x="370880" y="1562524"/>
                  <a:pt x="370796" y="1560771"/>
                </a:cubicBezTo>
                <a:cubicBezTo>
                  <a:pt x="370796" y="1558982"/>
                  <a:pt x="372245" y="1557531"/>
                  <a:pt x="374036" y="1557531"/>
                </a:cubicBezTo>
                <a:close/>
                <a:moveTo>
                  <a:pt x="436120" y="1556848"/>
                </a:moveTo>
                <a:cubicBezTo>
                  <a:pt x="438286" y="1556848"/>
                  <a:pt x="440043" y="1558605"/>
                  <a:pt x="440043" y="1560771"/>
                </a:cubicBezTo>
                <a:cubicBezTo>
                  <a:pt x="440043" y="1562937"/>
                  <a:pt x="438286" y="1564694"/>
                  <a:pt x="436120" y="1564694"/>
                </a:cubicBezTo>
                <a:cubicBezTo>
                  <a:pt x="433988" y="1564607"/>
                  <a:pt x="432282" y="1562902"/>
                  <a:pt x="432197" y="1560771"/>
                </a:cubicBezTo>
                <a:cubicBezTo>
                  <a:pt x="432197" y="1558605"/>
                  <a:pt x="433953" y="1556848"/>
                  <a:pt x="436120" y="1556848"/>
                </a:cubicBezTo>
                <a:close/>
                <a:moveTo>
                  <a:pt x="496838" y="1556336"/>
                </a:moveTo>
                <a:cubicBezTo>
                  <a:pt x="496957" y="1556331"/>
                  <a:pt x="497077" y="1556331"/>
                  <a:pt x="497179" y="1556336"/>
                </a:cubicBezTo>
                <a:cubicBezTo>
                  <a:pt x="499533" y="1556432"/>
                  <a:pt x="501375" y="1558417"/>
                  <a:pt x="501273" y="1560771"/>
                </a:cubicBezTo>
                <a:cubicBezTo>
                  <a:pt x="501273" y="1563220"/>
                  <a:pt x="499295" y="1565205"/>
                  <a:pt x="496838" y="1565205"/>
                </a:cubicBezTo>
                <a:cubicBezTo>
                  <a:pt x="494382" y="1565205"/>
                  <a:pt x="492404" y="1563220"/>
                  <a:pt x="492404" y="1560771"/>
                </a:cubicBezTo>
                <a:cubicBezTo>
                  <a:pt x="492404" y="1558322"/>
                  <a:pt x="494382" y="1556336"/>
                  <a:pt x="496838" y="1556336"/>
                </a:cubicBezTo>
                <a:close/>
                <a:moveTo>
                  <a:pt x="558606" y="1555690"/>
                </a:moveTo>
                <a:cubicBezTo>
                  <a:pt x="561338" y="1555690"/>
                  <a:pt x="563552" y="1557905"/>
                  <a:pt x="563552" y="1560636"/>
                </a:cubicBezTo>
                <a:cubicBezTo>
                  <a:pt x="563552" y="1563368"/>
                  <a:pt x="561338" y="1565582"/>
                  <a:pt x="558606" y="1565582"/>
                </a:cubicBezTo>
                <a:cubicBezTo>
                  <a:pt x="555874" y="1565582"/>
                  <a:pt x="553660" y="1563368"/>
                  <a:pt x="553660" y="1560636"/>
                </a:cubicBezTo>
                <a:cubicBezTo>
                  <a:pt x="553660" y="1557905"/>
                  <a:pt x="555874" y="1555690"/>
                  <a:pt x="558606" y="1555690"/>
                </a:cubicBezTo>
                <a:close/>
                <a:moveTo>
                  <a:pt x="619641" y="1555142"/>
                </a:moveTo>
                <a:cubicBezTo>
                  <a:pt x="622745" y="1555142"/>
                  <a:pt x="625270" y="1557662"/>
                  <a:pt x="625270" y="1560771"/>
                </a:cubicBezTo>
                <a:cubicBezTo>
                  <a:pt x="625270" y="1563880"/>
                  <a:pt x="622745" y="1566399"/>
                  <a:pt x="619641" y="1566399"/>
                </a:cubicBezTo>
                <a:cubicBezTo>
                  <a:pt x="616537" y="1566399"/>
                  <a:pt x="614013" y="1563880"/>
                  <a:pt x="614013" y="1560771"/>
                </a:cubicBezTo>
                <a:cubicBezTo>
                  <a:pt x="614013" y="1557662"/>
                  <a:pt x="616537" y="1555142"/>
                  <a:pt x="619641" y="1555142"/>
                </a:cubicBezTo>
                <a:close/>
                <a:moveTo>
                  <a:pt x="681042" y="1554630"/>
                </a:moveTo>
                <a:cubicBezTo>
                  <a:pt x="684437" y="1554630"/>
                  <a:pt x="687183" y="1557380"/>
                  <a:pt x="687183" y="1560771"/>
                </a:cubicBezTo>
                <a:cubicBezTo>
                  <a:pt x="687183" y="1564161"/>
                  <a:pt x="684437" y="1566911"/>
                  <a:pt x="681042" y="1566911"/>
                </a:cubicBezTo>
                <a:cubicBezTo>
                  <a:pt x="677649" y="1566911"/>
                  <a:pt x="674903" y="1564161"/>
                  <a:pt x="674903" y="1560771"/>
                </a:cubicBezTo>
                <a:cubicBezTo>
                  <a:pt x="674903" y="1557380"/>
                  <a:pt x="677649" y="1554630"/>
                  <a:pt x="681042" y="1554630"/>
                </a:cubicBezTo>
                <a:close/>
                <a:moveTo>
                  <a:pt x="743126" y="1554119"/>
                </a:moveTo>
                <a:cubicBezTo>
                  <a:pt x="743245" y="1554116"/>
                  <a:pt x="743365" y="1554116"/>
                  <a:pt x="743467" y="1554119"/>
                </a:cubicBezTo>
                <a:cubicBezTo>
                  <a:pt x="747049" y="1554215"/>
                  <a:pt x="749880" y="1557192"/>
                  <a:pt x="749778" y="1560771"/>
                </a:cubicBezTo>
                <a:cubicBezTo>
                  <a:pt x="749778" y="1564445"/>
                  <a:pt x="746793" y="1567423"/>
                  <a:pt x="743126" y="1567423"/>
                </a:cubicBezTo>
                <a:cubicBezTo>
                  <a:pt x="739492" y="1567332"/>
                  <a:pt x="736559" y="1564407"/>
                  <a:pt x="736474" y="1560771"/>
                </a:cubicBezTo>
                <a:cubicBezTo>
                  <a:pt x="736474" y="1557097"/>
                  <a:pt x="739459" y="1554119"/>
                  <a:pt x="743126" y="1554119"/>
                </a:cubicBezTo>
                <a:close/>
                <a:moveTo>
                  <a:pt x="803845" y="1553607"/>
                </a:moveTo>
                <a:cubicBezTo>
                  <a:pt x="807802" y="1553607"/>
                  <a:pt x="811008" y="1556814"/>
                  <a:pt x="811008" y="1560771"/>
                </a:cubicBezTo>
                <a:cubicBezTo>
                  <a:pt x="811008" y="1564728"/>
                  <a:pt x="807802" y="1567934"/>
                  <a:pt x="803845" y="1567934"/>
                </a:cubicBezTo>
                <a:cubicBezTo>
                  <a:pt x="799888" y="1567934"/>
                  <a:pt x="796682" y="1564728"/>
                  <a:pt x="796682" y="1560771"/>
                </a:cubicBezTo>
                <a:cubicBezTo>
                  <a:pt x="796682" y="1556814"/>
                  <a:pt x="799888" y="1553607"/>
                  <a:pt x="803845" y="1553607"/>
                </a:cubicBezTo>
                <a:close/>
                <a:moveTo>
                  <a:pt x="865246" y="1553266"/>
                </a:moveTo>
                <a:cubicBezTo>
                  <a:pt x="865365" y="1553263"/>
                  <a:pt x="865468" y="1553263"/>
                  <a:pt x="865587" y="1553266"/>
                </a:cubicBezTo>
                <a:cubicBezTo>
                  <a:pt x="869647" y="1553362"/>
                  <a:pt x="872853" y="1556722"/>
                  <a:pt x="872751" y="1560771"/>
                </a:cubicBezTo>
                <a:cubicBezTo>
                  <a:pt x="872751" y="1564915"/>
                  <a:pt x="869391" y="1568275"/>
                  <a:pt x="865246" y="1568275"/>
                </a:cubicBezTo>
                <a:cubicBezTo>
                  <a:pt x="861101" y="1568275"/>
                  <a:pt x="857742" y="1564915"/>
                  <a:pt x="857742" y="1560771"/>
                </a:cubicBezTo>
                <a:cubicBezTo>
                  <a:pt x="857742" y="1556626"/>
                  <a:pt x="861101" y="1553266"/>
                  <a:pt x="865246" y="1553266"/>
                </a:cubicBezTo>
                <a:close/>
                <a:moveTo>
                  <a:pt x="926648" y="1552754"/>
                </a:moveTo>
                <a:cubicBezTo>
                  <a:pt x="931082" y="1552754"/>
                  <a:pt x="934664" y="1556343"/>
                  <a:pt x="934664" y="1560771"/>
                </a:cubicBezTo>
                <a:cubicBezTo>
                  <a:pt x="934664" y="1565198"/>
                  <a:pt x="931082" y="1568787"/>
                  <a:pt x="926648" y="1568787"/>
                </a:cubicBezTo>
                <a:cubicBezTo>
                  <a:pt x="922213" y="1568787"/>
                  <a:pt x="918632" y="1565198"/>
                  <a:pt x="918632" y="1560771"/>
                </a:cubicBezTo>
                <a:cubicBezTo>
                  <a:pt x="918632" y="1556343"/>
                  <a:pt x="922213" y="1552754"/>
                  <a:pt x="926648" y="1552754"/>
                </a:cubicBezTo>
                <a:close/>
                <a:moveTo>
                  <a:pt x="988049" y="1552242"/>
                </a:moveTo>
                <a:cubicBezTo>
                  <a:pt x="992756" y="1552242"/>
                  <a:pt x="996576" y="1556061"/>
                  <a:pt x="996576" y="1560770"/>
                </a:cubicBezTo>
                <a:cubicBezTo>
                  <a:pt x="996576" y="1565480"/>
                  <a:pt x="992756" y="1569298"/>
                  <a:pt x="988049" y="1569298"/>
                </a:cubicBezTo>
                <a:cubicBezTo>
                  <a:pt x="983375" y="1569208"/>
                  <a:pt x="979606" y="1565442"/>
                  <a:pt x="979521" y="1560770"/>
                </a:cubicBezTo>
                <a:cubicBezTo>
                  <a:pt x="979521" y="1556061"/>
                  <a:pt x="983342" y="1552242"/>
                  <a:pt x="988049" y="1552242"/>
                </a:cubicBezTo>
                <a:close/>
                <a:moveTo>
                  <a:pt x="1049816" y="1551767"/>
                </a:moveTo>
                <a:cubicBezTo>
                  <a:pt x="1054714" y="1551767"/>
                  <a:pt x="1058685" y="1555738"/>
                  <a:pt x="1058685" y="1560636"/>
                </a:cubicBezTo>
                <a:cubicBezTo>
                  <a:pt x="1058685" y="1565534"/>
                  <a:pt x="1054714" y="1569505"/>
                  <a:pt x="1049816" y="1569505"/>
                </a:cubicBezTo>
                <a:cubicBezTo>
                  <a:pt x="1044918" y="1569505"/>
                  <a:pt x="1040947" y="1565534"/>
                  <a:pt x="1040947" y="1560636"/>
                </a:cubicBezTo>
                <a:cubicBezTo>
                  <a:pt x="1040947" y="1555738"/>
                  <a:pt x="1044918" y="1551767"/>
                  <a:pt x="1049816" y="1551767"/>
                </a:cubicBezTo>
                <a:close/>
                <a:moveTo>
                  <a:pt x="1110851" y="1551560"/>
                </a:moveTo>
                <a:cubicBezTo>
                  <a:pt x="1115934" y="1551560"/>
                  <a:pt x="1120061" y="1555685"/>
                  <a:pt x="1120061" y="1560771"/>
                </a:cubicBezTo>
                <a:cubicBezTo>
                  <a:pt x="1120061" y="1565857"/>
                  <a:pt x="1115934" y="1569981"/>
                  <a:pt x="1110851" y="1569981"/>
                </a:cubicBezTo>
                <a:cubicBezTo>
                  <a:pt x="1105803" y="1569890"/>
                  <a:pt x="1101726" y="1565819"/>
                  <a:pt x="1101641" y="1560771"/>
                </a:cubicBezTo>
                <a:cubicBezTo>
                  <a:pt x="1101641" y="1555685"/>
                  <a:pt x="1105768" y="1551560"/>
                  <a:pt x="1110851" y="1551560"/>
                </a:cubicBezTo>
                <a:close/>
                <a:moveTo>
                  <a:pt x="1172253" y="1551049"/>
                </a:moveTo>
                <a:cubicBezTo>
                  <a:pt x="1172372" y="1551047"/>
                  <a:pt x="1172474" y="1551047"/>
                  <a:pt x="1172593" y="1551049"/>
                </a:cubicBezTo>
                <a:cubicBezTo>
                  <a:pt x="1177864" y="1551144"/>
                  <a:pt x="1182077" y="1555497"/>
                  <a:pt x="1181975" y="1560771"/>
                </a:cubicBezTo>
                <a:cubicBezTo>
                  <a:pt x="1181975" y="1566140"/>
                  <a:pt x="1177625" y="1570492"/>
                  <a:pt x="1172253" y="1570492"/>
                </a:cubicBezTo>
                <a:cubicBezTo>
                  <a:pt x="1166914" y="1570402"/>
                  <a:pt x="1162616" y="1566102"/>
                  <a:pt x="1162531" y="1560771"/>
                </a:cubicBezTo>
                <a:cubicBezTo>
                  <a:pt x="1162531" y="1555401"/>
                  <a:pt x="1166880" y="1551049"/>
                  <a:pt x="1172253" y="1551049"/>
                </a:cubicBezTo>
                <a:close/>
                <a:moveTo>
                  <a:pt x="1233653" y="1550708"/>
                </a:moveTo>
                <a:cubicBezTo>
                  <a:pt x="1233773" y="1550706"/>
                  <a:pt x="1233875" y="1550706"/>
                  <a:pt x="1233994" y="1550708"/>
                </a:cubicBezTo>
                <a:cubicBezTo>
                  <a:pt x="1239452" y="1550803"/>
                  <a:pt x="1243818" y="1555308"/>
                  <a:pt x="1243716" y="1560771"/>
                </a:cubicBezTo>
                <a:cubicBezTo>
                  <a:pt x="1243716" y="1566328"/>
                  <a:pt x="1239214" y="1570834"/>
                  <a:pt x="1233653" y="1570834"/>
                </a:cubicBezTo>
                <a:cubicBezTo>
                  <a:pt x="1228127" y="1570743"/>
                  <a:pt x="1223675" y="1566290"/>
                  <a:pt x="1223591" y="1560771"/>
                </a:cubicBezTo>
                <a:cubicBezTo>
                  <a:pt x="1223591" y="1555214"/>
                  <a:pt x="1228093" y="1550708"/>
                  <a:pt x="1233653" y="1550708"/>
                </a:cubicBezTo>
                <a:close/>
                <a:moveTo>
                  <a:pt x="1971151" y="1550537"/>
                </a:moveTo>
                <a:cubicBezTo>
                  <a:pt x="1976797" y="1550537"/>
                  <a:pt x="1981385" y="1555119"/>
                  <a:pt x="1981385" y="1560771"/>
                </a:cubicBezTo>
                <a:cubicBezTo>
                  <a:pt x="1981385" y="1566423"/>
                  <a:pt x="1976797" y="1571004"/>
                  <a:pt x="1971151" y="1571004"/>
                </a:cubicBezTo>
                <a:cubicBezTo>
                  <a:pt x="1965506" y="1571004"/>
                  <a:pt x="1960918" y="1566423"/>
                  <a:pt x="1960918" y="1560771"/>
                </a:cubicBezTo>
                <a:cubicBezTo>
                  <a:pt x="1960918" y="1555119"/>
                  <a:pt x="1965506" y="1550537"/>
                  <a:pt x="1971151" y="1550537"/>
                </a:cubicBezTo>
                <a:close/>
                <a:moveTo>
                  <a:pt x="1295055" y="1550537"/>
                </a:moveTo>
                <a:cubicBezTo>
                  <a:pt x="1300701" y="1550537"/>
                  <a:pt x="1305288" y="1555119"/>
                  <a:pt x="1305288" y="1560771"/>
                </a:cubicBezTo>
                <a:cubicBezTo>
                  <a:pt x="1305288" y="1566423"/>
                  <a:pt x="1300701" y="1571004"/>
                  <a:pt x="1295055" y="1571004"/>
                </a:cubicBezTo>
                <a:cubicBezTo>
                  <a:pt x="1289409" y="1571004"/>
                  <a:pt x="1284822" y="1566423"/>
                  <a:pt x="1284822" y="1560771"/>
                </a:cubicBezTo>
                <a:cubicBezTo>
                  <a:pt x="1284822" y="1555119"/>
                  <a:pt x="1289409" y="1550537"/>
                  <a:pt x="1295055" y="1550537"/>
                </a:cubicBezTo>
                <a:close/>
                <a:moveTo>
                  <a:pt x="1357138" y="1550196"/>
                </a:moveTo>
                <a:cubicBezTo>
                  <a:pt x="1362971" y="1550196"/>
                  <a:pt x="1367713" y="1554931"/>
                  <a:pt x="1367713" y="1560771"/>
                </a:cubicBezTo>
                <a:cubicBezTo>
                  <a:pt x="1367713" y="1566611"/>
                  <a:pt x="1362971" y="1571346"/>
                  <a:pt x="1357138" y="1571346"/>
                </a:cubicBezTo>
                <a:cubicBezTo>
                  <a:pt x="1351305" y="1571346"/>
                  <a:pt x="1346564" y="1566611"/>
                  <a:pt x="1346564" y="1560771"/>
                </a:cubicBezTo>
                <a:cubicBezTo>
                  <a:pt x="1346564" y="1554931"/>
                  <a:pt x="1351305" y="1550196"/>
                  <a:pt x="1357138" y="1550196"/>
                </a:cubicBezTo>
                <a:close/>
                <a:moveTo>
                  <a:pt x="1417857" y="1549855"/>
                </a:moveTo>
                <a:cubicBezTo>
                  <a:pt x="1417976" y="1549853"/>
                  <a:pt x="1418079" y="1549853"/>
                  <a:pt x="1418198" y="1549855"/>
                </a:cubicBezTo>
                <a:cubicBezTo>
                  <a:pt x="1424134" y="1549950"/>
                  <a:pt x="1428875" y="1554837"/>
                  <a:pt x="1428773" y="1560770"/>
                </a:cubicBezTo>
                <a:cubicBezTo>
                  <a:pt x="1428773" y="1566800"/>
                  <a:pt x="1423878" y="1571686"/>
                  <a:pt x="1417857" y="1571686"/>
                </a:cubicBezTo>
                <a:cubicBezTo>
                  <a:pt x="1411836" y="1571686"/>
                  <a:pt x="1406942" y="1566800"/>
                  <a:pt x="1406942" y="1560770"/>
                </a:cubicBezTo>
                <a:cubicBezTo>
                  <a:pt x="1406942" y="1554741"/>
                  <a:pt x="1411836" y="1549855"/>
                  <a:pt x="1417857" y="1549855"/>
                </a:cubicBezTo>
                <a:close/>
                <a:moveTo>
                  <a:pt x="1479259" y="1549684"/>
                </a:moveTo>
                <a:cubicBezTo>
                  <a:pt x="1485382" y="1549684"/>
                  <a:pt x="1490345" y="1554648"/>
                  <a:pt x="1490345" y="1560771"/>
                </a:cubicBezTo>
                <a:cubicBezTo>
                  <a:pt x="1490260" y="1566855"/>
                  <a:pt x="1485348" y="1571765"/>
                  <a:pt x="1479259" y="1571857"/>
                </a:cubicBezTo>
                <a:cubicBezTo>
                  <a:pt x="1473170" y="1571765"/>
                  <a:pt x="1468258" y="1566855"/>
                  <a:pt x="1468173" y="1560771"/>
                </a:cubicBezTo>
                <a:cubicBezTo>
                  <a:pt x="1468173" y="1554648"/>
                  <a:pt x="1473136" y="1549684"/>
                  <a:pt x="1479259" y="1549684"/>
                </a:cubicBezTo>
                <a:close/>
                <a:moveTo>
                  <a:pt x="1540661" y="1549514"/>
                </a:moveTo>
                <a:cubicBezTo>
                  <a:pt x="1540780" y="1549512"/>
                  <a:pt x="1540882" y="1549512"/>
                  <a:pt x="1541001" y="1549514"/>
                </a:cubicBezTo>
                <a:cubicBezTo>
                  <a:pt x="1547125" y="1549609"/>
                  <a:pt x="1552020" y="1554649"/>
                  <a:pt x="1551917" y="1560771"/>
                </a:cubicBezTo>
                <a:cubicBezTo>
                  <a:pt x="1551917" y="1566988"/>
                  <a:pt x="1546886" y="1572028"/>
                  <a:pt x="1540661" y="1572028"/>
                </a:cubicBezTo>
                <a:cubicBezTo>
                  <a:pt x="1534486" y="1571935"/>
                  <a:pt x="1529489" y="1566950"/>
                  <a:pt x="1529404" y="1560771"/>
                </a:cubicBezTo>
                <a:cubicBezTo>
                  <a:pt x="1529404" y="1554554"/>
                  <a:pt x="1534452" y="1549514"/>
                  <a:pt x="1540661" y="1549514"/>
                </a:cubicBezTo>
                <a:close/>
                <a:moveTo>
                  <a:pt x="1602061" y="1549343"/>
                </a:moveTo>
                <a:cubicBezTo>
                  <a:pt x="1608372" y="1549343"/>
                  <a:pt x="1613488" y="1554460"/>
                  <a:pt x="1613488" y="1560771"/>
                </a:cubicBezTo>
                <a:cubicBezTo>
                  <a:pt x="1613488" y="1567082"/>
                  <a:pt x="1608372" y="1572198"/>
                  <a:pt x="1602061" y="1572198"/>
                </a:cubicBezTo>
                <a:cubicBezTo>
                  <a:pt x="1595750" y="1572198"/>
                  <a:pt x="1590634" y="1567082"/>
                  <a:pt x="1590634" y="1560771"/>
                </a:cubicBezTo>
                <a:cubicBezTo>
                  <a:pt x="1590634" y="1554460"/>
                  <a:pt x="1595750" y="1549343"/>
                  <a:pt x="1602061" y="1549343"/>
                </a:cubicBezTo>
                <a:close/>
                <a:moveTo>
                  <a:pt x="1664144" y="1549173"/>
                </a:moveTo>
                <a:cubicBezTo>
                  <a:pt x="1664264" y="1549171"/>
                  <a:pt x="1664366" y="1549171"/>
                  <a:pt x="1664485" y="1549173"/>
                </a:cubicBezTo>
                <a:cubicBezTo>
                  <a:pt x="1670797" y="1549268"/>
                  <a:pt x="1675845" y="1554460"/>
                  <a:pt x="1675742" y="1560771"/>
                </a:cubicBezTo>
                <a:cubicBezTo>
                  <a:pt x="1675742" y="1567177"/>
                  <a:pt x="1670558" y="1572369"/>
                  <a:pt x="1664144" y="1572369"/>
                </a:cubicBezTo>
                <a:cubicBezTo>
                  <a:pt x="1657783" y="1572277"/>
                  <a:pt x="1652632" y="1567138"/>
                  <a:pt x="1652547" y="1560771"/>
                </a:cubicBezTo>
                <a:cubicBezTo>
                  <a:pt x="1652547" y="1554365"/>
                  <a:pt x="1657731" y="1549173"/>
                  <a:pt x="1664144" y="1549173"/>
                </a:cubicBezTo>
                <a:close/>
                <a:moveTo>
                  <a:pt x="1786265" y="1549002"/>
                </a:moveTo>
                <a:cubicBezTo>
                  <a:pt x="1792763" y="1549002"/>
                  <a:pt x="1798034" y="1554271"/>
                  <a:pt x="1798034" y="1560771"/>
                </a:cubicBezTo>
                <a:cubicBezTo>
                  <a:pt x="1798034" y="1567271"/>
                  <a:pt x="1792763" y="1572540"/>
                  <a:pt x="1786265" y="1572540"/>
                </a:cubicBezTo>
                <a:cubicBezTo>
                  <a:pt x="1779767" y="1572540"/>
                  <a:pt x="1774497" y="1567271"/>
                  <a:pt x="1774497" y="1560771"/>
                </a:cubicBezTo>
                <a:cubicBezTo>
                  <a:pt x="1774497" y="1554271"/>
                  <a:pt x="1779767" y="1549002"/>
                  <a:pt x="1786265" y="1549002"/>
                </a:cubicBezTo>
                <a:close/>
                <a:moveTo>
                  <a:pt x="1724864" y="1549002"/>
                </a:moveTo>
                <a:cubicBezTo>
                  <a:pt x="1731363" y="1549002"/>
                  <a:pt x="1736633" y="1554271"/>
                  <a:pt x="1736633" y="1560771"/>
                </a:cubicBezTo>
                <a:cubicBezTo>
                  <a:pt x="1736633" y="1567271"/>
                  <a:pt x="1731363" y="1572540"/>
                  <a:pt x="1724864" y="1572540"/>
                </a:cubicBezTo>
                <a:cubicBezTo>
                  <a:pt x="1718366" y="1572540"/>
                  <a:pt x="1713096" y="1567271"/>
                  <a:pt x="1713096" y="1560771"/>
                </a:cubicBezTo>
                <a:cubicBezTo>
                  <a:pt x="1713096" y="1554271"/>
                  <a:pt x="1718366" y="1549002"/>
                  <a:pt x="1724864" y="1549002"/>
                </a:cubicBezTo>
                <a:close/>
                <a:moveTo>
                  <a:pt x="1909067" y="1548831"/>
                </a:moveTo>
                <a:cubicBezTo>
                  <a:pt x="1915668" y="1548831"/>
                  <a:pt x="1921007" y="1554177"/>
                  <a:pt x="1921007" y="1560771"/>
                </a:cubicBezTo>
                <a:cubicBezTo>
                  <a:pt x="1921007" y="1567364"/>
                  <a:pt x="1915668" y="1572710"/>
                  <a:pt x="1909067" y="1572710"/>
                </a:cubicBezTo>
                <a:cubicBezTo>
                  <a:pt x="1902518" y="1572618"/>
                  <a:pt x="1897214" y="1567325"/>
                  <a:pt x="1897129" y="1560771"/>
                </a:cubicBezTo>
                <a:cubicBezTo>
                  <a:pt x="1897129" y="1554177"/>
                  <a:pt x="1902467" y="1548831"/>
                  <a:pt x="1909067" y="1548831"/>
                </a:cubicBezTo>
                <a:close/>
                <a:moveTo>
                  <a:pt x="1847667" y="1548831"/>
                </a:moveTo>
                <a:cubicBezTo>
                  <a:pt x="1854267" y="1548831"/>
                  <a:pt x="1859606" y="1554177"/>
                  <a:pt x="1859606" y="1560771"/>
                </a:cubicBezTo>
                <a:cubicBezTo>
                  <a:pt x="1859606" y="1567364"/>
                  <a:pt x="1854267" y="1572710"/>
                  <a:pt x="1847667" y="1572710"/>
                </a:cubicBezTo>
                <a:cubicBezTo>
                  <a:pt x="1841117" y="1572618"/>
                  <a:pt x="1835813" y="1567325"/>
                  <a:pt x="1835728" y="1560771"/>
                </a:cubicBezTo>
                <a:cubicBezTo>
                  <a:pt x="1835728" y="1554177"/>
                  <a:pt x="1841066" y="1548831"/>
                  <a:pt x="1847667" y="1548831"/>
                </a:cubicBezTo>
                <a:close/>
                <a:moveTo>
                  <a:pt x="128431" y="1498005"/>
                </a:moveTo>
                <a:cubicBezTo>
                  <a:pt x="128551" y="1497987"/>
                  <a:pt x="128670" y="1497987"/>
                  <a:pt x="128806" y="1498005"/>
                </a:cubicBezTo>
                <a:cubicBezTo>
                  <a:pt x="129454" y="1498108"/>
                  <a:pt x="129898" y="1498718"/>
                  <a:pt x="129796" y="1499370"/>
                </a:cubicBezTo>
                <a:cubicBezTo>
                  <a:pt x="129796" y="1500124"/>
                  <a:pt x="129181" y="1500734"/>
                  <a:pt x="128431" y="1500734"/>
                </a:cubicBezTo>
                <a:cubicBezTo>
                  <a:pt x="127715" y="1500658"/>
                  <a:pt x="127135" y="1500090"/>
                  <a:pt x="127067" y="1499370"/>
                </a:cubicBezTo>
                <a:cubicBezTo>
                  <a:pt x="127067" y="1498616"/>
                  <a:pt x="127680" y="1498005"/>
                  <a:pt x="128431" y="1498005"/>
                </a:cubicBezTo>
                <a:close/>
                <a:moveTo>
                  <a:pt x="189832" y="1497322"/>
                </a:moveTo>
                <a:cubicBezTo>
                  <a:pt x="190958" y="1497322"/>
                  <a:pt x="191879" y="1498238"/>
                  <a:pt x="191879" y="1499369"/>
                </a:cubicBezTo>
                <a:cubicBezTo>
                  <a:pt x="191879" y="1500500"/>
                  <a:pt x="190958" y="1501416"/>
                  <a:pt x="189832" y="1501416"/>
                </a:cubicBezTo>
                <a:cubicBezTo>
                  <a:pt x="188741" y="1501334"/>
                  <a:pt x="187871" y="1500464"/>
                  <a:pt x="187786" y="1499369"/>
                </a:cubicBezTo>
                <a:cubicBezTo>
                  <a:pt x="187786" y="1498238"/>
                  <a:pt x="188706" y="1497322"/>
                  <a:pt x="189832" y="1497322"/>
                </a:cubicBezTo>
                <a:close/>
                <a:moveTo>
                  <a:pt x="251234" y="1496640"/>
                </a:moveTo>
                <a:cubicBezTo>
                  <a:pt x="252734" y="1496640"/>
                  <a:pt x="253963" y="1497862"/>
                  <a:pt x="253963" y="1499369"/>
                </a:cubicBezTo>
                <a:cubicBezTo>
                  <a:pt x="253963" y="1500877"/>
                  <a:pt x="252734" y="1502098"/>
                  <a:pt x="251234" y="1502098"/>
                </a:cubicBezTo>
                <a:cubicBezTo>
                  <a:pt x="249732" y="1502098"/>
                  <a:pt x="248505" y="1500877"/>
                  <a:pt x="248505" y="1499369"/>
                </a:cubicBezTo>
                <a:cubicBezTo>
                  <a:pt x="248505" y="1497862"/>
                  <a:pt x="249732" y="1496640"/>
                  <a:pt x="251234" y="1496640"/>
                </a:cubicBezTo>
                <a:close/>
                <a:moveTo>
                  <a:pt x="312635" y="1496129"/>
                </a:moveTo>
                <a:cubicBezTo>
                  <a:pt x="312754" y="1496122"/>
                  <a:pt x="312874" y="1496122"/>
                  <a:pt x="312993" y="1496129"/>
                </a:cubicBezTo>
                <a:cubicBezTo>
                  <a:pt x="314682" y="1496226"/>
                  <a:pt x="315978" y="1497677"/>
                  <a:pt x="315876" y="1499369"/>
                </a:cubicBezTo>
                <a:cubicBezTo>
                  <a:pt x="315876" y="1501158"/>
                  <a:pt x="314426" y="1502610"/>
                  <a:pt x="312635" y="1502610"/>
                </a:cubicBezTo>
                <a:cubicBezTo>
                  <a:pt x="310879" y="1502525"/>
                  <a:pt x="309480" y="1501123"/>
                  <a:pt x="309395" y="1499369"/>
                </a:cubicBezTo>
                <a:cubicBezTo>
                  <a:pt x="309395" y="1497580"/>
                  <a:pt x="310844" y="1496129"/>
                  <a:pt x="312635" y="1496129"/>
                </a:cubicBezTo>
                <a:close/>
                <a:moveTo>
                  <a:pt x="374036" y="1495446"/>
                </a:moveTo>
                <a:cubicBezTo>
                  <a:pt x="376202" y="1495446"/>
                  <a:pt x="377959" y="1497203"/>
                  <a:pt x="377959" y="1499369"/>
                </a:cubicBezTo>
                <a:cubicBezTo>
                  <a:pt x="377959" y="1501535"/>
                  <a:pt x="376202" y="1503292"/>
                  <a:pt x="374036" y="1503292"/>
                </a:cubicBezTo>
                <a:cubicBezTo>
                  <a:pt x="371904" y="1503205"/>
                  <a:pt x="370199" y="1501500"/>
                  <a:pt x="370114" y="1499369"/>
                </a:cubicBezTo>
                <a:cubicBezTo>
                  <a:pt x="370114" y="1497203"/>
                  <a:pt x="371870" y="1495446"/>
                  <a:pt x="374036" y="1495446"/>
                </a:cubicBezTo>
                <a:close/>
                <a:moveTo>
                  <a:pt x="436119" y="1494935"/>
                </a:moveTo>
                <a:cubicBezTo>
                  <a:pt x="436238" y="1494930"/>
                  <a:pt x="436358" y="1494930"/>
                  <a:pt x="436460" y="1494935"/>
                </a:cubicBezTo>
                <a:cubicBezTo>
                  <a:pt x="438814" y="1495031"/>
                  <a:pt x="440656" y="1497016"/>
                  <a:pt x="440554" y="1499370"/>
                </a:cubicBezTo>
                <a:cubicBezTo>
                  <a:pt x="440554" y="1501819"/>
                  <a:pt x="438576" y="1503804"/>
                  <a:pt x="436119" y="1503804"/>
                </a:cubicBezTo>
                <a:cubicBezTo>
                  <a:pt x="433663" y="1503804"/>
                  <a:pt x="431685" y="1501819"/>
                  <a:pt x="431685" y="1499370"/>
                </a:cubicBezTo>
                <a:cubicBezTo>
                  <a:pt x="431685" y="1496921"/>
                  <a:pt x="433663" y="1494935"/>
                  <a:pt x="436119" y="1494935"/>
                </a:cubicBezTo>
                <a:close/>
                <a:moveTo>
                  <a:pt x="496838" y="1494253"/>
                </a:moveTo>
                <a:cubicBezTo>
                  <a:pt x="496957" y="1494250"/>
                  <a:pt x="497077" y="1494250"/>
                  <a:pt x="497179" y="1494253"/>
                </a:cubicBezTo>
                <a:cubicBezTo>
                  <a:pt x="499908" y="1494348"/>
                  <a:pt x="502057" y="1496639"/>
                  <a:pt x="501955" y="1499370"/>
                </a:cubicBezTo>
                <a:cubicBezTo>
                  <a:pt x="501955" y="1502196"/>
                  <a:pt x="499670" y="1504487"/>
                  <a:pt x="496838" y="1504487"/>
                </a:cubicBezTo>
                <a:cubicBezTo>
                  <a:pt x="494058" y="1504398"/>
                  <a:pt x="491807" y="1502158"/>
                  <a:pt x="491722" y="1499370"/>
                </a:cubicBezTo>
                <a:cubicBezTo>
                  <a:pt x="491722" y="1496544"/>
                  <a:pt x="494007" y="1494253"/>
                  <a:pt x="496838" y="1494253"/>
                </a:cubicBezTo>
                <a:close/>
                <a:moveTo>
                  <a:pt x="558240" y="1493741"/>
                </a:moveTo>
                <a:cubicBezTo>
                  <a:pt x="561345" y="1493741"/>
                  <a:pt x="563869" y="1496261"/>
                  <a:pt x="563869" y="1499370"/>
                </a:cubicBezTo>
                <a:cubicBezTo>
                  <a:pt x="563869" y="1502479"/>
                  <a:pt x="561345" y="1504998"/>
                  <a:pt x="558240" y="1504998"/>
                </a:cubicBezTo>
                <a:cubicBezTo>
                  <a:pt x="555136" y="1504998"/>
                  <a:pt x="552612" y="1502479"/>
                  <a:pt x="552612" y="1499370"/>
                </a:cubicBezTo>
                <a:cubicBezTo>
                  <a:pt x="552612" y="1496261"/>
                  <a:pt x="555136" y="1493741"/>
                  <a:pt x="558240" y="1493741"/>
                </a:cubicBezTo>
                <a:close/>
                <a:moveTo>
                  <a:pt x="619641" y="1493229"/>
                </a:moveTo>
                <a:cubicBezTo>
                  <a:pt x="623035" y="1493229"/>
                  <a:pt x="625781" y="1495979"/>
                  <a:pt x="625781" y="1499370"/>
                </a:cubicBezTo>
                <a:cubicBezTo>
                  <a:pt x="625781" y="1502760"/>
                  <a:pt x="623035" y="1505510"/>
                  <a:pt x="619641" y="1505510"/>
                </a:cubicBezTo>
                <a:cubicBezTo>
                  <a:pt x="616247" y="1505510"/>
                  <a:pt x="613501" y="1502760"/>
                  <a:pt x="613501" y="1499370"/>
                </a:cubicBezTo>
                <a:cubicBezTo>
                  <a:pt x="613501" y="1495979"/>
                  <a:pt x="616247" y="1493229"/>
                  <a:pt x="619641" y="1493229"/>
                </a:cubicBezTo>
                <a:close/>
                <a:moveTo>
                  <a:pt x="681042" y="1492718"/>
                </a:moveTo>
                <a:cubicBezTo>
                  <a:pt x="681162" y="1492715"/>
                  <a:pt x="681281" y="1492715"/>
                  <a:pt x="681384" y="1492718"/>
                </a:cubicBezTo>
                <a:cubicBezTo>
                  <a:pt x="684965" y="1492814"/>
                  <a:pt x="687797" y="1495791"/>
                  <a:pt x="687694" y="1499370"/>
                </a:cubicBezTo>
                <a:cubicBezTo>
                  <a:pt x="687694" y="1503044"/>
                  <a:pt x="684710" y="1506022"/>
                  <a:pt x="681042" y="1506022"/>
                </a:cubicBezTo>
                <a:cubicBezTo>
                  <a:pt x="677409" y="1505931"/>
                  <a:pt x="674476" y="1503006"/>
                  <a:pt x="674391" y="1499370"/>
                </a:cubicBezTo>
                <a:cubicBezTo>
                  <a:pt x="674391" y="1495696"/>
                  <a:pt x="677375" y="1492718"/>
                  <a:pt x="681042" y="1492718"/>
                </a:cubicBezTo>
                <a:close/>
                <a:moveTo>
                  <a:pt x="743126" y="1492206"/>
                </a:moveTo>
                <a:cubicBezTo>
                  <a:pt x="747083" y="1492206"/>
                  <a:pt x="750290" y="1495413"/>
                  <a:pt x="750290" y="1499370"/>
                </a:cubicBezTo>
                <a:cubicBezTo>
                  <a:pt x="750290" y="1503327"/>
                  <a:pt x="747083" y="1506533"/>
                  <a:pt x="743126" y="1506533"/>
                </a:cubicBezTo>
                <a:cubicBezTo>
                  <a:pt x="739169" y="1506533"/>
                  <a:pt x="735963" y="1503327"/>
                  <a:pt x="735963" y="1499370"/>
                </a:cubicBezTo>
                <a:cubicBezTo>
                  <a:pt x="735963" y="1495413"/>
                  <a:pt x="739169" y="1492206"/>
                  <a:pt x="743126" y="1492206"/>
                </a:cubicBezTo>
                <a:close/>
                <a:moveTo>
                  <a:pt x="865247" y="1491354"/>
                </a:moveTo>
                <a:cubicBezTo>
                  <a:pt x="865366" y="1491352"/>
                  <a:pt x="865468" y="1491352"/>
                  <a:pt x="865588" y="1491354"/>
                </a:cubicBezTo>
                <a:cubicBezTo>
                  <a:pt x="870022" y="1491449"/>
                  <a:pt x="873536" y="1495115"/>
                  <a:pt x="873434" y="1499541"/>
                </a:cubicBezTo>
                <a:cubicBezTo>
                  <a:pt x="873434" y="1504062"/>
                  <a:pt x="869766" y="1507727"/>
                  <a:pt x="865247" y="1507727"/>
                </a:cubicBezTo>
                <a:cubicBezTo>
                  <a:pt x="860761" y="1507637"/>
                  <a:pt x="857145" y="1504025"/>
                  <a:pt x="857060" y="1499541"/>
                </a:cubicBezTo>
                <a:cubicBezTo>
                  <a:pt x="857060" y="1495019"/>
                  <a:pt x="860727" y="1491354"/>
                  <a:pt x="865247" y="1491354"/>
                </a:cubicBezTo>
                <a:close/>
                <a:moveTo>
                  <a:pt x="926647" y="1491353"/>
                </a:moveTo>
                <a:cubicBezTo>
                  <a:pt x="931457" y="1491353"/>
                  <a:pt x="935345" y="1495247"/>
                  <a:pt x="935345" y="1500052"/>
                </a:cubicBezTo>
                <a:cubicBezTo>
                  <a:pt x="935345" y="1504857"/>
                  <a:pt x="931457" y="1508750"/>
                  <a:pt x="926647" y="1508750"/>
                </a:cubicBezTo>
                <a:cubicBezTo>
                  <a:pt x="921837" y="1508750"/>
                  <a:pt x="917949" y="1504857"/>
                  <a:pt x="917949" y="1500052"/>
                </a:cubicBezTo>
                <a:cubicBezTo>
                  <a:pt x="917949" y="1495247"/>
                  <a:pt x="921837" y="1491353"/>
                  <a:pt x="926647" y="1491353"/>
                </a:cubicBezTo>
                <a:close/>
                <a:moveTo>
                  <a:pt x="803845" y="1491353"/>
                </a:moveTo>
                <a:cubicBezTo>
                  <a:pt x="808092" y="1491353"/>
                  <a:pt x="811520" y="1494790"/>
                  <a:pt x="811520" y="1499029"/>
                </a:cubicBezTo>
                <a:cubicBezTo>
                  <a:pt x="811520" y="1503267"/>
                  <a:pt x="808092" y="1506704"/>
                  <a:pt x="803845" y="1506704"/>
                </a:cubicBezTo>
                <a:cubicBezTo>
                  <a:pt x="799598" y="1506704"/>
                  <a:pt x="796170" y="1503267"/>
                  <a:pt x="796170" y="1499029"/>
                </a:cubicBezTo>
                <a:cubicBezTo>
                  <a:pt x="796170" y="1494790"/>
                  <a:pt x="799598" y="1491353"/>
                  <a:pt x="803845" y="1491353"/>
                </a:cubicBezTo>
                <a:close/>
                <a:moveTo>
                  <a:pt x="988048" y="1490159"/>
                </a:moveTo>
                <a:cubicBezTo>
                  <a:pt x="993131" y="1490159"/>
                  <a:pt x="997259" y="1494284"/>
                  <a:pt x="997259" y="1499370"/>
                </a:cubicBezTo>
                <a:cubicBezTo>
                  <a:pt x="997259" y="1504456"/>
                  <a:pt x="993131" y="1508580"/>
                  <a:pt x="988048" y="1508580"/>
                </a:cubicBezTo>
                <a:cubicBezTo>
                  <a:pt x="982966" y="1508580"/>
                  <a:pt x="978839" y="1504456"/>
                  <a:pt x="978839" y="1499370"/>
                </a:cubicBezTo>
                <a:cubicBezTo>
                  <a:pt x="978839" y="1494284"/>
                  <a:pt x="982966" y="1490159"/>
                  <a:pt x="988048" y="1490159"/>
                </a:cubicBezTo>
                <a:close/>
                <a:moveTo>
                  <a:pt x="1050132" y="1489818"/>
                </a:moveTo>
                <a:cubicBezTo>
                  <a:pt x="1055215" y="1489812"/>
                  <a:pt x="1059410" y="1493784"/>
                  <a:pt x="1059683" y="1498858"/>
                </a:cubicBezTo>
                <a:cubicBezTo>
                  <a:pt x="1059683" y="1504133"/>
                  <a:pt x="1055402" y="1508409"/>
                  <a:pt x="1050132" y="1508409"/>
                </a:cubicBezTo>
                <a:cubicBezTo>
                  <a:pt x="1045049" y="1508416"/>
                  <a:pt x="1040853" y="1504444"/>
                  <a:pt x="1040581" y="1499370"/>
                </a:cubicBezTo>
                <a:cubicBezTo>
                  <a:pt x="1040581" y="1494094"/>
                  <a:pt x="1044862" y="1489818"/>
                  <a:pt x="1050132" y="1489818"/>
                </a:cubicBezTo>
                <a:close/>
                <a:moveTo>
                  <a:pt x="1110851" y="1489307"/>
                </a:moveTo>
                <a:cubicBezTo>
                  <a:pt x="1110971" y="1489305"/>
                  <a:pt x="1111073" y="1489305"/>
                  <a:pt x="1111192" y="1489307"/>
                </a:cubicBezTo>
                <a:cubicBezTo>
                  <a:pt x="1116650" y="1489402"/>
                  <a:pt x="1121017" y="1493907"/>
                  <a:pt x="1120914" y="1499370"/>
                </a:cubicBezTo>
                <a:cubicBezTo>
                  <a:pt x="1120914" y="1504926"/>
                  <a:pt x="1116412" y="1509433"/>
                  <a:pt x="1110851" y="1509433"/>
                </a:cubicBezTo>
                <a:cubicBezTo>
                  <a:pt x="1105325" y="1509342"/>
                  <a:pt x="1100874" y="1504889"/>
                  <a:pt x="1100789" y="1499370"/>
                </a:cubicBezTo>
                <a:cubicBezTo>
                  <a:pt x="1100789" y="1493813"/>
                  <a:pt x="1105291" y="1489307"/>
                  <a:pt x="1110851" y="1489307"/>
                </a:cubicBezTo>
                <a:close/>
                <a:moveTo>
                  <a:pt x="1172253" y="1488965"/>
                </a:moveTo>
                <a:cubicBezTo>
                  <a:pt x="1178001" y="1488965"/>
                  <a:pt x="1182657" y="1493623"/>
                  <a:pt x="1182657" y="1499370"/>
                </a:cubicBezTo>
                <a:cubicBezTo>
                  <a:pt x="1182657" y="1505116"/>
                  <a:pt x="1178001" y="1509774"/>
                  <a:pt x="1172253" y="1509774"/>
                </a:cubicBezTo>
                <a:cubicBezTo>
                  <a:pt x="1166539" y="1509682"/>
                  <a:pt x="1161934" y="1505078"/>
                  <a:pt x="1161849" y="1499370"/>
                </a:cubicBezTo>
                <a:cubicBezTo>
                  <a:pt x="1161849" y="1493623"/>
                  <a:pt x="1166505" y="1488965"/>
                  <a:pt x="1172253" y="1488965"/>
                </a:cubicBezTo>
                <a:close/>
                <a:moveTo>
                  <a:pt x="1234020" y="1488490"/>
                </a:moveTo>
                <a:cubicBezTo>
                  <a:pt x="1239955" y="1488490"/>
                  <a:pt x="1244765" y="1493301"/>
                  <a:pt x="1244765" y="1499235"/>
                </a:cubicBezTo>
                <a:cubicBezTo>
                  <a:pt x="1244765" y="1505170"/>
                  <a:pt x="1239955" y="1509980"/>
                  <a:pt x="1234020" y="1509980"/>
                </a:cubicBezTo>
                <a:cubicBezTo>
                  <a:pt x="1228086" y="1509980"/>
                  <a:pt x="1223275" y="1505170"/>
                  <a:pt x="1223275" y="1499235"/>
                </a:cubicBezTo>
                <a:cubicBezTo>
                  <a:pt x="1223275" y="1493301"/>
                  <a:pt x="1228086" y="1488490"/>
                  <a:pt x="1234020" y="1488490"/>
                </a:cubicBezTo>
                <a:close/>
                <a:moveTo>
                  <a:pt x="1971151" y="1488283"/>
                </a:moveTo>
                <a:cubicBezTo>
                  <a:pt x="1977274" y="1488283"/>
                  <a:pt x="1982237" y="1493247"/>
                  <a:pt x="1982237" y="1499370"/>
                </a:cubicBezTo>
                <a:cubicBezTo>
                  <a:pt x="1982152" y="1505454"/>
                  <a:pt x="1977240" y="1510364"/>
                  <a:pt x="1971151" y="1510456"/>
                </a:cubicBezTo>
                <a:cubicBezTo>
                  <a:pt x="1965062" y="1510364"/>
                  <a:pt x="1960150" y="1505454"/>
                  <a:pt x="1960065" y="1499370"/>
                </a:cubicBezTo>
                <a:cubicBezTo>
                  <a:pt x="1960065" y="1493247"/>
                  <a:pt x="1965028" y="1488283"/>
                  <a:pt x="1971151" y="1488283"/>
                </a:cubicBezTo>
                <a:close/>
                <a:moveTo>
                  <a:pt x="1295055" y="1488283"/>
                </a:moveTo>
                <a:cubicBezTo>
                  <a:pt x="1301178" y="1488283"/>
                  <a:pt x="1306142" y="1493247"/>
                  <a:pt x="1306142" y="1499370"/>
                </a:cubicBezTo>
                <a:cubicBezTo>
                  <a:pt x="1306056" y="1505454"/>
                  <a:pt x="1301144" y="1510364"/>
                  <a:pt x="1295055" y="1510456"/>
                </a:cubicBezTo>
                <a:cubicBezTo>
                  <a:pt x="1288966" y="1510364"/>
                  <a:pt x="1284054" y="1505454"/>
                  <a:pt x="1283969" y="1499370"/>
                </a:cubicBezTo>
                <a:cubicBezTo>
                  <a:pt x="1283969" y="1493247"/>
                  <a:pt x="1288932" y="1488283"/>
                  <a:pt x="1295055" y="1488283"/>
                </a:cubicBezTo>
                <a:close/>
                <a:moveTo>
                  <a:pt x="1357138" y="1487942"/>
                </a:moveTo>
                <a:cubicBezTo>
                  <a:pt x="1363449" y="1487942"/>
                  <a:pt x="1368566" y="1493059"/>
                  <a:pt x="1368566" y="1499370"/>
                </a:cubicBezTo>
                <a:cubicBezTo>
                  <a:pt x="1368566" y="1505681"/>
                  <a:pt x="1363449" y="1510797"/>
                  <a:pt x="1357138" y="1510797"/>
                </a:cubicBezTo>
                <a:cubicBezTo>
                  <a:pt x="1350828" y="1510797"/>
                  <a:pt x="1345711" y="1505681"/>
                  <a:pt x="1345711" y="1499370"/>
                </a:cubicBezTo>
                <a:cubicBezTo>
                  <a:pt x="1345711" y="1493059"/>
                  <a:pt x="1350828" y="1487942"/>
                  <a:pt x="1357138" y="1487942"/>
                </a:cubicBezTo>
                <a:close/>
                <a:moveTo>
                  <a:pt x="1417857" y="1487772"/>
                </a:moveTo>
                <a:cubicBezTo>
                  <a:pt x="1417977" y="1487770"/>
                  <a:pt x="1418079" y="1487770"/>
                  <a:pt x="1418198" y="1487772"/>
                </a:cubicBezTo>
                <a:cubicBezTo>
                  <a:pt x="1424510" y="1487867"/>
                  <a:pt x="1429558" y="1493059"/>
                  <a:pt x="1429455" y="1499370"/>
                </a:cubicBezTo>
                <a:cubicBezTo>
                  <a:pt x="1429455" y="1505776"/>
                  <a:pt x="1424271" y="1510968"/>
                  <a:pt x="1417857" y="1510968"/>
                </a:cubicBezTo>
                <a:cubicBezTo>
                  <a:pt x="1411496" y="1510876"/>
                  <a:pt x="1406345" y="1505737"/>
                  <a:pt x="1406260" y="1499370"/>
                </a:cubicBezTo>
                <a:cubicBezTo>
                  <a:pt x="1406260" y="1492963"/>
                  <a:pt x="1411444" y="1487772"/>
                  <a:pt x="1417857" y="1487772"/>
                </a:cubicBezTo>
                <a:close/>
                <a:moveTo>
                  <a:pt x="1479259" y="1487430"/>
                </a:moveTo>
                <a:cubicBezTo>
                  <a:pt x="1485859" y="1487430"/>
                  <a:pt x="1491198" y="1492776"/>
                  <a:pt x="1491198" y="1499370"/>
                </a:cubicBezTo>
                <a:cubicBezTo>
                  <a:pt x="1491198" y="1505963"/>
                  <a:pt x="1485859" y="1511309"/>
                  <a:pt x="1479259" y="1511309"/>
                </a:cubicBezTo>
                <a:cubicBezTo>
                  <a:pt x="1472709" y="1511217"/>
                  <a:pt x="1467405" y="1505926"/>
                  <a:pt x="1467320" y="1499370"/>
                </a:cubicBezTo>
                <a:cubicBezTo>
                  <a:pt x="1467320" y="1492776"/>
                  <a:pt x="1472658" y="1487430"/>
                  <a:pt x="1479259" y="1487430"/>
                </a:cubicBezTo>
                <a:close/>
                <a:moveTo>
                  <a:pt x="1540661" y="1487259"/>
                </a:moveTo>
                <a:cubicBezTo>
                  <a:pt x="1547347" y="1487259"/>
                  <a:pt x="1552770" y="1492682"/>
                  <a:pt x="1552770" y="1499369"/>
                </a:cubicBezTo>
                <a:cubicBezTo>
                  <a:pt x="1552770" y="1506057"/>
                  <a:pt x="1547347" y="1511479"/>
                  <a:pt x="1540661" y="1511479"/>
                </a:cubicBezTo>
                <a:cubicBezTo>
                  <a:pt x="1533975" y="1511479"/>
                  <a:pt x="1528551" y="1506057"/>
                  <a:pt x="1528551" y="1499369"/>
                </a:cubicBezTo>
                <a:cubicBezTo>
                  <a:pt x="1528551" y="1492682"/>
                  <a:pt x="1533975" y="1487259"/>
                  <a:pt x="1540661" y="1487259"/>
                </a:cubicBezTo>
                <a:close/>
                <a:moveTo>
                  <a:pt x="1602061" y="1487089"/>
                </a:moveTo>
                <a:cubicBezTo>
                  <a:pt x="1608850" y="1487089"/>
                  <a:pt x="1614342" y="1492588"/>
                  <a:pt x="1614342" y="1499370"/>
                </a:cubicBezTo>
                <a:cubicBezTo>
                  <a:pt x="1614342" y="1506151"/>
                  <a:pt x="1608850" y="1511650"/>
                  <a:pt x="1602061" y="1511650"/>
                </a:cubicBezTo>
                <a:cubicBezTo>
                  <a:pt x="1595324" y="1511558"/>
                  <a:pt x="1589866" y="1506114"/>
                  <a:pt x="1589782" y="1499370"/>
                </a:cubicBezTo>
                <a:cubicBezTo>
                  <a:pt x="1589782" y="1492588"/>
                  <a:pt x="1595273" y="1487089"/>
                  <a:pt x="1602061" y="1487089"/>
                </a:cubicBezTo>
                <a:close/>
                <a:moveTo>
                  <a:pt x="1664145" y="1486919"/>
                </a:moveTo>
                <a:cubicBezTo>
                  <a:pt x="1664264" y="1486917"/>
                  <a:pt x="1664366" y="1486917"/>
                  <a:pt x="1664485" y="1486919"/>
                </a:cubicBezTo>
                <a:cubicBezTo>
                  <a:pt x="1671274" y="1487014"/>
                  <a:pt x="1676698" y="1492588"/>
                  <a:pt x="1676596" y="1499370"/>
                </a:cubicBezTo>
                <a:cubicBezTo>
                  <a:pt x="1676596" y="1506246"/>
                  <a:pt x="1671018" y="1511820"/>
                  <a:pt x="1664145" y="1511820"/>
                </a:cubicBezTo>
                <a:cubicBezTo>
                  <a:pt x="1657271" y="1511820"/>
                  <a:pt x="1651694" y="1506246"/>
                  <a:pt x="1651694" y="1499370"/>
                </a:cubicBezTo>
                <a:cubicBezTo>
                  <a:pt x="1651694" y="1492493"/>
                  <a:pt x="1657271" y="1486919"/>
                  <a:pt x="1664145" y="1486919"/>
                </a:cubicBezTo>
                <a:close/>
                <a:moveTo>
                  <a:pt x="1786265" y="1486748"/>
                </a:moveTo>
                <a:cubicBezTo>
                  <a:pt x="1793241" y="1486748"/>
                  <a:pt x="1798886" y="1492399"/>
                  <a:pt x="1798886" y="1499370"/>
                </a:cubicBezTo>
                <a:cubicBezTo>
                  <a:pt x="1798886" y="1506341"/>
                  <a:pt x="1793241" y="1511991"/>
                  <a:pt x="1786265" y="1511991"/>
                </a:cubicBezTo>
                <a:cubicBezTo>
                  <a:pt x="1779289" y="1511991"/>
                  <a:pt x="1773644" y="1506341"/>
                  <a:pt x="1773644" y="1499370"/>
                </a:cubicBezTo>
                <a:cubicBezTo>
                  <a:pt x="1773644" y="1492399"/>
                  <a:pt x="1779289" y="1486748"/>
                  <a:pt x="1786265" y="1486748"/>
                </a:cubicBezTo>
                <a:close/>
                <a:moveTo>
                  <a:pt x="1724864" y="1486748"/>
                </a:moveTo>
                <a:cubicBezTo>
                  <a:pt x="1731840" y="1486748"/>
                  <a:pt x="1737485" y="1492399"/>
                  <a:pt x="1737485" y="1499370"/>
                </a:cubicBezTo>
                <a:cubicBezTo>
                  <a:pt x="1737485" y="1506341"/>
                  <a:pt x="1731840" y="1511991"/>
                  <a:pt x="1724864" y="1511991"/>
                </a:cubicBezTo>
                <a:cubicBezTo>
                  <a:pt x="1717888" y="1511991"/>
                  <a:pt x="1712243" y="1506341"/>
                  <a:pt x="1712243" y="1499370"/>
                </a:cubicBezTo>
                <a:cubicBezTo>
                  <a:pt x="1712243" y="1492399"/>
                  <a:pt x="1717888" y="1486748"/>
                  <a:pt x="1724864" y="1486748"/>
                </a:cubicBezTo>
                <a:close/>
                <a:moveTo>
                  <a:pt x="1909067" y="1486578"/>
                </a:moveTo>
                <a:cubicBezTo>
                  <a:pt x="1909187" y="1486576"/>
                  <a:pt x="1909289" y="1486576"/>
                  <a:pt x="1909409" y="1486578"/>
                </a:cubicBezTo>
                <a:cubicBezTo>
                  <a:pt x="1916385" y="1486673"/>
                  <a:pt x="1921962" y="1492399"/>
                  <a:pt x="1921859" y="1499370"/>
                </a:cubicBezTo>
                <a:cubicBezTo>
                  <a:pt x="1921859" y="1506434"/>
                  <a:pt x="1916129" y="1512162"/>
                  <a:pt x="1909067" y="1512162"/>
                </a:cubicBezTo>
                <a:cubicBezTo>
                  <a:pt x="1902041" y="1512069"/>
                  <a:pt x="1896361" y="1506397"/>
                  <a:pt x="1896276" y="1499370"/>
                </a:cubicBezTo>
                <a:cubicBezTo>
                  <a:pt x="1896276" y="1492305"/>
                  <a:pt x="1902007" y="1486578"/>
                  <a:pt x="1909067" y="1486578"/>
                </a:cubicBezTo>
                <a:close/>
                <a:moveTo>
                  <a:pt x="1847666" y="1486578"/>
                </a:moveTo>
                <a:cubicBezTo>
                  <a:pt x="1847786" y="1486576"/>
                  <a:pt x="1847888" y="1486576"/>
                  <a:pt x="1848007" y="1486578"/>
                </a:cubicBezTo>
                <a:cubicBezTo>
                  <a:pt x="1854983" y="1486673"/>
                  <a:pt x="1860560" y="1492399"/>
                  <a:pt x="1860458" y="1499370"/>
                </a:cubicBezTo>
                <a:cubicBezTo>
                  <a:pt x="1860458" y="1506434"/>
                  <a:pt x="1854728" y="1512162"/>
                  <a:pt x="1847666" y="1512162"/>
                </a:cubicBezTo>
                <a:cubicBezTo>
                  <a:pt x="1840639" y="1512069"/>
                  <a:pt x="1834960" y="1506397"/>
                  <a:pt x="1834875" y="1499370"/>
                </a:cubicBezTo>
                <a:cubicBezTo>
                  <a:pt x="1834875" y="1492305"/>
                  <a:pt x="1840605" y="1486578"/>
                  <a:pt x="1847666" y="1486578"/>
                </a:cubicBezTo>
                <a:close/>
                <a:moveTo>
                  <a:pt x="67029" y="1436774"/>
                </a:moveTo>
                <a:cubicBezTo>
                  <a:pt x="67694" y="1436774"/>
                  <a:pt x="68223" y="1437308"/>
                  <a:pt x="68223" y="1437968"/>
                </a:cubicBezTo>
                <a:cubicBezTo>
                  <a:pt x="68223" y="1438628"/>
                  <a:pt x="67694" y="1439162"/>
                  <a:pt x="67029" y="1439162"/>
                </a:cubicBezTo>
                <a:cubicBezTo>
                  <a:pt x="66364" y="1439162"/>
                  <a:pt x="65836" y="1438628"/>
                  <a:pt x="65836" y="1437968"/>
                </a:cubicBezTo>
                <a:cubicBezTo>
                  <a:pt x="65836" y="1437308"/>
                  <a:pt x="66364" y="1436774"/>
                  <a:pt x="67029" y="1436774"/>
                </a:cubicBezTo>
                <a:close/>
                <a:moveTo>
                  <a:pt x="129113" y="1436093"/>
                </a:moveTo>
                <a:cubicBezTo>
                  <a:pt x="129232" y="1436091"/>
                  <a:pt x="129369" y="1436101"/>
                  <a:pt x="129488" y="1436123"/>
                </a:cubicBezTo>
                <a:cubicBezTo>
                  <a:pt x="130512" y="1436313"/>
                  <a:pt x="131177" y="1437292"/>
                  <a:pt x="130989" y="1438310"/>
                </a:cubicBezTo>
                <a:cubicBezTo>
                  <a:pt x="130989" y="1439345"/>
                  <a:pt x="130154" y="1440186"/>
                  <a:pt x="129113" y="1440186"/>
                </a:cubicBezTo>
                <a:cubicBezTo>
                  <a:pt x="128994" y="1440188"/>
                  <a:pt x="128857" y="1440178"/>
                  <a:pt x="128738" y="1440155"/>
                </a:cubicBezTo>
                <a:cubicBezTo>
                  <a:pt x="127715" y="1439966"/>
                  <a:pt x="127049" y="1438987"/>
                  <a:pt x="127237" y="1437969"/>
                </a:cubicBezTo>
                <a:cubicBezTo>
                  <a:pt x="127237" y="1436932"/>
                  <a:pt x="128073" y="1436093"/>
                  <a:pt x="129113" y="1436093"/>
                </a:cubicBezTo>
                <a:close/>
                <a:moveTo>
                  <a:pt x="189832" y="1435410"/>
                </a:moveTo>
                <a:cubicBezTo>
                  <a:pt x="189951" y="1435401"/>
                  <a:pt x="190071" y="1435401"/>
                  <a:pt x="190190" y="1435410"/>
                </a:cubicBezTo>
                <a:cubicBezTo>
                  <a:pt x="191503" y="1435507"/>
                  <a:pt x="192493" y="1436653"/>
                  <a:pt x="192390" y="1437968"/>
                </a:cubicBezTo>
                <a:cubicBezTo>
                  <a:pt x="192390" y="1439380"/>
                  <a:pt x="191248" y="1440527"/>
                  <a:pt x="189832" y="1440527"/>
                </a:cubicBezTo>
                <a:cubicBezTo>
                  <a:pt x="188416" y="1440527"/>
                  <a:pt x="187274" y="1439380"/>
                  <a:pt x="187274" y="1437968"/>
                </a:cubicBezTo>
                <a:cubicBezTo>
                  <a:pt x="187274" y="1436556"/>
                  <a:pt x="188416" y="1435410"/>
                  <a:pt x="189832" y="1435410"/>
                </a:cubicBezTo>
                <a:close/>
                <a:moveTo>
                  <a:pt x="251233" y="1434728"/>
                </a:moveTo>
                <a:cubicBezTo>
                  <a:pt x="251352" y="1434721"/>
                  <a:pt x="251472" y="1434721"/>
                  <a:pt x="251591" y="1434728"/>
                </a:cubicBezTo>
                <a:cubicBezTo>
                  <a:pt x="253280" y="1434825"/>
                  <a:pt x="254576" y="1436276"/>
                  <a:pt x="254474" y="1437968"/>
                </a:cubicBezTo>
                <a:cubicBezTo>
                  <a:pt x="254474" y="1439757"/>
                  <a:pt x="253024" y="1441209"/>
                  <a:pt x="251233" y="1441209"/>
                </a:cubicBezTo>
                <a:cubicBezTo>
                  <a:pt x="249477" y="1441124"/>
                  <a:pt x="248078" y="1439722"/>
                  <a:pt x="247993" y="1437968"/>
                </a:cubicBezTo>
                <a:cubicBezTo>
                  <a:pt x="247993" y="1436179"/>
                  <a:pt x="249442" y="1434728"/>
                  <a:pt x="251233" y="1434728"/>
                </a:cubicBezTo>
                <a:close/>
                <a:moveTo>
                  <a:pt x="312635" y="1434216"/>
                </a:moveTo>
                <a:cubicBezTo>
                  <a:pt x="314715" y="1434216"/>
                  <a:pt x="316387" y="1435896"/>
                  <a:pt x="316387" y="1437969"/>
                </a:cubicBezTo>
                <a:cubicBezTo>
                  <a:pt x="316387" y="1440041"/>
                  <a:pt x="314715" y="1441721"/>
                  <a:pt x="312635" y="1441721"/>
                </a:cubicBezTo>
                <a:cubicBezTo>
                  <a:pt x="310571" y="1441721"/>
                  <a:pt x="308883" y="1440041"/>
                  <a:pt x="308883" y="1437969"/>
                </a:cubicBezTo>
                <a:cubicBezTo>
                  <a:pt x="308883" y="1435896"/>
                  <a:pt x="310571" y="1434216"/>
                  <a:pt x="312635" y="1434216"/>
                </a:cubicBezTo>
                <a:close/>
                <a:moveTo>
                  <a:pt x="374036" y="1433534"/>
                </a:moveTo>
                <a:cubicBezTo>
                  <a:pt x="374155" y="1433529"/>
                  <a:pt x="374275" y="1433529"/>
                  <a:pt x="374377" y="1433534"/>
                </a:cubicBezTo>
                <a:cubicBezTo>
                  <a:pt x="376731" y="1433630"/>
                  <a:pt x="378573" y="1435615"/>
                  <a:pt x="378470" y="1437969"/>
                </a:cubicBezTo>
                <a:cubicBezTo>
                  <a:pt x="378470" y="1440418"/>
                  <a:pt x="376492" y="1442403"/>
                  <a:pt x="374036" y="1442403"/>
                </a:cubicBezTo>
                <a:cubicBezTo>
                  <a:pt x="371580" y="1442403"/>
                  <a:pt x="369602" y="1440418"/>
                  <a:pt x="369602" y="1437969"/>
                </a:cubicBezTo>
                <a:cubicBezTo>
                  <a:pt x="369602" y="1435520"/>
                  <a:pt x="371580" y="1433534"/>
                  <a:pt x="374036" y="1433534"/>
                </a:cubicBezTo>
                <a:close/>
                <a:moveTo>
                  <a:pt x="436119" y="1432852"/>
                </a:moveTo>
                <a:cubicBezTo>
                  <a:pt x="436238" y="1432849"/>
                  <a:pt x="436358" y="1432849"/>
                  <a:pt x="436460" y="1432852"/>
                </a:cubicBezTo>
                <a:cubicBezTo>
                  <a:pt x="439189" y="1432947"/>
                  <a:pt x="441338" y="1435238"/>
                  <a:pt x="441236" y="1437969"/>
                </a:cubicBezTo>
                <a:cubicBezTo>
                  <a:pt x="441236" y="1440795"/>
                  <a:pt x="438950" y="1443085"/>
                  <a:pt x="436119" y="1443085"/>
                </a:cubicBezTo>
                <a:cubicBezTo>
                  <a:pt x="433339" y="1442997"/>
                  <a:pt x="431087" y="1440757"/>
                  <a:pt x="431003" y="1437969"/>
                </a:cubicBezTo>
                <a:cubicBezTo>
                  <a:pt x="431003" y="1435143"/>
                  <a:pt x="433288" y="1432852"/>
                  <a:pt x="436119" y="1432852"/>
                </a:cubicBezTo>
                <a:close/>
                <a:moveTo>
                  <a:pt x="496839" y="1432340"/>
                </a:moveTo>
                <a:cubicBezTo>
                  <a:pt x="499943" y="1432340"/>
                  <a:pt x="502468" y="1434860"/>
                  <a:pt x="502468" y="1437969"/>
                </a:cubicBezTo>
                <a:cubicBezTo>
                  <a:pt x="502468" y="1441078"/>
                  <a:pt x="499943" y="1443597"/>
                  <a:pt x="496839" y="1443597"/>
                </a:cubicBezTo>
                <a:cubicBezTo>
                  <a:pt x="493734" y="1443597"/>
                  <a:pt x="491211" y="1441078"/>
                  <a:pt x="491211" y="1437969"/>
                </a:cubicBezTo>
                <a:cubicBezTo>
                  <a:pt x="491211" y="1434860"/>
                  <a:pt x="493734" y="1432340"/>
                  <a:pt x="496839" y="1432340"/>
                </a:cubicBezTo>
                <a:close/>
                <a:moveTo>
                  <a:pt x="558240" y="1431658"/>
                </a:moveTo>
                <a:cubicBezTo>
                  <a:pt x="558359" y="1431655"/>
                  <a:pt x="558479" y="1431655"/>
                  <a:pt x="558581" y="1431658"/>
                </a:cubicBezTo>
                <a:cubicBezTo>
                  <a:pt x="561975" y="1431753"/>
                  <a:pt x="564653" y="1434580"/>
                  <a:pt x="564551" y="1437969"/>
                </a:cubicBezTo>
                <a:cubicBezTo>
                  <a:pt x="564551" y="1441453"/>
                  <a:pt x="561720" y="1444279"/>
                  <a:pt x="558240" y="1444279"/>
                </a:cubicBezTo>
                <a:cubicBezTo>
                  <a:pt x="554795" y="1444189"/>
                  <a:pt x="552015" y="1441416"/>
                  <a:pt x="551930" y="1437969"/>
                </a:cubicBezTo>
                <a:cubicBezTo>
                  <a:pt x="551930" y="1434484"/>
                  <a:pt x="554761" y="1431658"/>
                  <a:pt x="558240" y="1431658"/>
                </a:cubicBezTo>
                <a:close/>
                <a:moveTo>
                  <a:pt x="620007" y="1431012"/>
                </a:moveTo>
                <a:cubicBezTo>
                  <a:pt x="623775" y="1431012"/>
                  <a:pt x="626830" y="1434066"/>
                  <a:pt x="626830" y="1437834"/>
                </a:cubicBezTo>
                <a:cubicBezTo>
                  <a:pt x="626830" y="1441602"/>
                  <a:pt x="623775" y="1444657"/>
                  <a:pt x="620007" y="1444657"/>
                </a:cubicBezTo>
                <a:cubicBezTo>
                  <a:pt x="616239" y="1444657"/>
                  <a:pt x="613185" y="1441602"/>
                  <a:pt x="613185" y="1437834"/>
                </a:cubicBezTo>
                <a:cubicBezTo>
                  <a:pt x="613185" y="1434066"/>
                  <a:pt x="616239" y="1431012"/>
                  <a:pt x="620007" y="1431012"/>
                </a:cubicBezTo>
                <a:close/>
                <a:moveTo>
                  <a:pt x="681042" y="1430634"/>
                </a:moveTo>
                <a:cubicBezTo>
                  <a:pt x="685085" y="1430634"/>
                  <a:pt x="688377" y="1433918"/>
                  <a:pt x="688377" y="1437968"/>
                </a:cubicBezTo>
                <a:cubicBezTo>
                  <a:pt x="688377" y="1442019"/>
                  <a:pt x="685085" y="1445303"/>
                  <a:pt x="681042" y="1445303"/>
                </a:cubicBezTo>
                <a:cubicBezTo>
                  <a:pt x="677035" y="1445212"/>
                  <a:pt x="673794" y="1441982"/>
                  <a:pt x="673709" y="1437968"/>
                </a:cubicBezTo>
                <a:cubicBezTo>
                  <a:pt x="673709" y="1433918"/>
                  <a:pt x="676984" y="1430634"/>
                  <a:pt x="681042" y="1430634"/>
                </a:cubicBezTo>
                <a:close/>
                <a:moveTo>
                  <a:pt x="743126" y="1430123"/>
                </a:moveTo>
                <a:cubicBezTo>
                  <a:pt x="743245" y="1430120"/>
                  <a:pt x="743348" y="1430120"/>
                  <a:pt x="743467" y="1430123"/>
                </a:cubicBezTo>
                <a:cubicBezTo>
                  <a:pt x="747714" y="1430218"/>
                  <a:pt x="751074" y="1433730"/>
                  <a:pt x="750972" y="1437969"/>
                </a:cubicBezTo>
                <a:cubicBezTo>
                  <a:pt x="750972" y="1442303"/>
                  <a:pt x="747458" y="1445814"/>
                  <a:pt x="743126" y="1445814"/>
                </a:cubicBezTo>
                <a:cubicBezTo>
                  <a:pt x="738828" y="1445724"/>
                  <a:pt x="735366" y="1442263"/>
                  <a:pt x="735281" y="1437969"/>
                </a:cubicBezTo>
                <a:cubicBezTo>
                  <a:pt x="735281" y="1433635"/>
                  <a:pt x="738794" y="1430123"/>
                  <a:pt x="743126" y="1430123"/>
                </a:cubicBezTo>
                <a:close/>
                <a:moveTo>
                  <a:pt x="803845" y="1429611"/>
                </a:moveTo>
                <a:cubicBezTo>
                  <a:pt x="808467" y="1429611"/>
                  <a:pt x="812202" y="1433353"/>
                  <a:pt x="812202" y="1437969"/>
                </a:cubicBezTo>
                <a:cubicBezTo>
                  <a:pt x="812202" y="1442584"/>
                  <a:pt x="808467" y="1446326"/>
                  <a:pt x="803845" y="1446326"/>
                </a:cubicBezTo>
                <a:cubicBezTo>
                  <a:pt x="799223" y="1446326"/>
                  <a:pt x="795488" y="1442584"/>
                  <a:pt x="795488" y="1437969"/>
                </a:cubicBezTo>
                <a:cubicBezTo>
                  <a:pt x="795488" y="1433353"/>
                  <a:pt x="799223" y="1429611"/>
                  <a:pt x="803845" y="1429611"/>
                </a:cubicBezTo>
                <a:close/>
                <a:moveTo>
                  <a:pt x="865613" y="1428965"/>
                </a:moveTo>
                <a:cubicBezTo>
                  <a:pt x="870511" y="1428965"/>
                  <a:pt x="874482" y="1432936"/>
                  <a:pt x="874482" y="1437834"/>
                </a:cubicBezTo>
                <a:cubicBezTo>
                  <a:pt x="874482" y="1442732"/>
                  <a:pt x="870511" y="1446703"/>
                  <a:pt x="865613" y="1446703"/>
                </a:cubicBezTo>
                <a:cubicBezTo>
                  <a:pt x="860715" y="1446703"/>
                  <a:pt x="856744" y="1442732"/>
                  <a:pt x="856744" y="1437834"/>
                </a:cubicBezTo>
                <a:cubicBezTo>
                  <a:pt x="856744" y="1432936"/>
                  <a:pt x="860715" y="1428965"/>
                  <a:pt x="865613" y="1428965"/>
                </a:cubicBezTo>
                <a:close/>
                <a:moveTo>
                  <a:pt x="926648" y="1428588"/>
                </a:moveTo>
                <a:cubicBezTo>
                  <a:pt x="926767" y="1428586"/>
                  <a:pt x="926869" y="1428586"/>
                  <a:pt x="926989" y="1428588"/>
                </a:cubicBezTo>
                <a:cubicBezTo>
                  <a:pt x="932071" y="1428683"/>
                  <a:pt x="936131" y="1432882"/>
                  <a:pt x="936028" y="1437968"/>
                </a:cubicBezTo>
                <a:cubicBezTo>
                  <a:pt x="936028" y="1443150"/>
                  <a:pt x="931832" y="1447349"/>
                  <a:pt x="926648" y="1447349"/>
                </a:cubicBezTo>
                <a:cubicBezTo>
                  <a:pt x="921462" y="1447349"/>
                  <a:pt x="917267" y="1443150"/>
                  <a:pt x="917267" y="1437968"/>
                </a:cubicBezTo>
                <a:cubicBezTo>
                  <a:pt x="917267" y="1432787"/>
                  <a:pt x="921462" y="1428588"/>
                  <a:pt x="926648" y="1428588"/>
                </a:cubicBezTo>
                <a:close/>
                <a:moveTo>
                  <a:pt x="988049" y="1428076"/>
                </a:moveTo>
                <a:cubicBezTo>
                  <a:pt x="993507" y="1428076"/>
                  <a:pt x="997941" y="1432506"/>
                  <a:pt x="997941" y="1437969"/>
                </a:cubicBezTo>
                <a:cubicBezTo>
                  <a:pt x="997941" y="1443432"/>
                  <a:pt x="993507" y="1447861"/>
                  <a:pt x="988049" y="1447861"/>
                </a:cubicBezTo>
                <a:cubicBezTo>
                  <a:pt x="982591" y="1447861"/>
                  <a:pt x="978157" y="1443432"/>
                  <a:pt x="978157" y="1437969"/>
                </a:cubicBezTo>
                <a:cubicBezTo>
                  <a:pt x="978157" y="1432506"/>
                  <a:pt x="982591" y="1428076"/>
                  <a:pt x="988049" y="1428076"/>
                </a:cubicBezTo>
                <a:close/>
                <a:moveTo>
                  <a:pt x="1050132" y="1427734"/>
                </a:moveTo>
                <a:cubicBezTo>
                  <a:pt x="1055778" y="1427734"/>
                  <a:pt x="1060366" y="1432316"/>
                  <a:pt x="1060366" y="1437968"/>
                </a:cubicBezTo>
                <a:cubicBezTo>
                  <a:pt x="1060366" y="1443620"/>
                  <a:pt x="1055778" y="1448202"/>
                  <a:pt x="1050132" y="1448202"/>
                </a:cubicBezTo>
                <a:cubicBezTo>
                  <a:pt x="1044487" y="1448202"/>
                  <a:pt x="1039899" y="1443620"/>
                  <a:pt x="1039899" y="1437968"/>
                </a:cubicBezTo>
                <a:cubicBezTo>
                  <a:pt x="1039899" y="1432316"/>
                  <a:pt x="1044487" y="1427734"/>
                  <a:pt x="1050132" y="1427734"/>
                </a:cubicBezTo>
                <a:close/>
                <a:moveTo>
                  <a:pt x="1111217" y="1427089"/>
                </a:moveTo>
                <a:cubicBezTo>
                  <a:pt x="1117152" y="1427089"/>
                  <a:pt x="1121962" y="1431900"/>
                  <a:pt x="1121962" y="1437834"/>
                </a:cubicBezTo>
                <a:cubicBezTo>
                  <a:pt x="1121962" y="1443769"/>
                  <a:pt x="1117152" y="1448579"/>
                  <a:pt x="1111217" y="1448579"/>
                </a:cubicBezTo>
                <a:cubicBezTo>
                  <a:pt x="1105283" y="1448579"/>
                  <a:pt x="1100472" y="1443769"/>
                  <a:pt x="1100472" y="1437834"/>
                </a:cubicBezTo>
                <a:cubicBezTo>
                  <a:pt x="1100472" y="1431900"/>
                  <a:pt x="1105283" y="1427089"/>
                  <a:pt x="1111217" y="1427089"/>
                </a:cubicBezTo>
                <a:close/>
                <a:moveTo>
                  <a:pt x="1172253" y="1426882"/>
                </a:moveTo>
                <a:cubicBezTo>
                  <a:pt x="1178376" y="1426882"/>
                  <a:pt x="1183339" y="1431846"/>
                  <a:pt x="1183339" y="1437969"/>
                </a:cubicBezTo>
                <a:cubicBezTo>
                  <a:pt x="1183254" y="1444053"/>
                  <a:pt x="1178342" y="1448963"/>
                  <a:pt x="1172253" y="1449055"/>
                </a:cubicBezTo>
                <a:cubicBezTo>
                  <a:pt x="1166164" y="1448963"/>
                  <a:pt x="1161252" y="1444053"/>
                  <a:pt x="1161167" y="1437969"/>
                </a:cubicBezTo>
                <a:cubicBezTo>
                  <a:pt x="1161167" y="1431846"/>
                  <a:pt x="1166130" y="1426882"/>
                  <a:pt x="1172253" y="1426882"/>
                </a:cubicBezTo>
                <a:close/>
                <a:moveTo>
                  <a:pt x="1233654" y="1426540"/>
                </a:moveTo>
                <a:cubicBezTo>
                  <a:pt x="1239965" y="1426540"/>
                  <a:pt x="1245081" y="1431657"/>
                  <a:pt x="1245081" y="1437968"/>
                </a:cubicBezTo>
                <a:cubicBezTo>
                  <a:pt x="1245081" y="1444279"/>
                  <a:pt x="1239965" y="1449395"/>
                  <a:pt x="1233654" y="1449395"/>
                </a:cubicBezTo>
                <a:cubicBezTo>
                  <a:pt x="1227344" y="1449395"/>
                  <a:pt x="1222227" y="1444279"/>
                  <a:pt x="1222227" y="1437968"/>
                </a:cubicBezTo>
                <a:cubicBezTo>
                  <a:pt x="1222227" y="1431657"/>
                  <a:pt x="1227344" y="1426540"/>
                  <a:pt x="1233654" y="1426540"/>
                </a:cubicBezTo>
                <a:close/>
                <a:moveTo>
                  <a:pt x="1971151" y="1426199"/>
                </a:moveTo>
                <a:cubicBezTo>
                  <a:pt x="1977650" y="1426199"/>
                  <a:pt x="1982920" y="1431468"/>
                  <a:pt x="1982920" y="1437968"/>
                </a:cubicBezTo>
                <a:cubicBezTo>
                  <a:pt x="1982920" y="1444468"/>
                  <a:pt x="1977650" y="1449737"/>
                  <a:pt x="1971151" y="1449737"/>
                </a:cubicBezTo>
                <a:cubicBezTo>
                  <a:pt x="1964653" y="1449737"/>
                  <a:pt x="1959383" y="1444468"/>
                  <a:pt x="1959383" y="1437968"/>
                </a:cubicBezTo>
                <a:cubicBezTo>
                  <a:pt x="1959383" y="1431468"/>
                  <a:pt x="1964653" y="1426199"/>
                  <a:pt x="1971151" y="1426199"/>
                </a:cubicBezTo>
                <a:close/>
                <a:moveTo>
                  <a:pt x="1295055" y="1426199"/>
                </a:moveTo>
                <a:cubicBezTo>
                  <a:pt x="1301553" y="1426199"/>
                  <a:pt x="1306823" y="1431468"/>
                  <a:pt x="1306823" y="1437968"/>
                </a:cubicBezTo>
                <a:cubicBezTo>
                  <a:pt x="1306823" y="1444468"/>
                  <a:pt x="1301553" y="1449737"/>
                  <a:pt x="1295055" y="1449737"/>
                </a:cubicBezTo>
                <a:cubicBezTo>
                  <a:pt x="1288557" y="1449737"/>
                  <a:pt x="1283287" y="1444468"/>
                  <a:pt x="1283287" y="1437968"/>
                </a:cubicBezTo>
                <a:cubicBezTo>
                  <a:pt x="1283287" y="1431468"/>
                  <a:pt x="1288557" y="1426199"/>
                  <a:pt x="1295055" y="1426199"/>
                </a:cubicBezTo>
                <a:close/>
                <a:moveTo>
                  <a:pt x="1357138" y="1425858"/>
                </a:moveTo>
                <a:cubicBezTo>
                  <a:pt x="1363824" y="1425858"/>
                  <a:pt x="1369248" y="1431281"/>
                  <a:pt x="1369248" y="1437968"/>
                </a:cubicBezTo>
                <a:cubicBezTo>
                  <a:pt x="1369248" y="1444656"/>
                  <a:pt x="1363824" y="1450078"/>
                  <a:pt x="1357138" y="1450078"/>
                </a:cubicBezTo>
                <a:cubicBezTo>
                  <a:pt x="1350452" y="1450078"/>
                  <a:pt x="1345029" y="1444656"/>
                  <a:pt x="1345029" y="1437968"/>
                </a:cubicBezTo>
                <a:cubicBezTo>
                  <a:pt x="1345029" y="1431281"/>
                  <a:pt x="1350452" y="1425858"/>
                  <a:pt x="1357138" y="1425858"/>
                </a:cubicBezTo>
                <a:close/>
                <a:moveTo>
                  <a:pt x="1417858" y="1425518"/>
                </a:moveTo>
                <a:cubicBezTo>
                  <a:pt x="1417977" y="1425516"/>
                  <a:pt x="1418079" y="1425516"/>
                  <a:pt x="1418198" y="1425518"/>
                </a:cubicBezTo>
                <a:cubicBezTo>
                  <a:pt x="1424987" y="1425613"/>
                  <a:pt x="1430411" y="1431187"/>
                  <a:pt x="1430309" y="1437969"/>
                </a:cubicBezTo>
                <a:cubicBezTo>
                  <a:pt x="1430309" y="1444845"/>
                  <a:pt x="1424731" y="1450419"/>
                  <a:pt x="1417858" y="1450419"/>
                </a:cubicBezTo>
                <a:cubicBezTo>
                  <a:pt x="1410984" y="1450419"/>
                  <a:pt x="1405407" y="1444845"/>
                  <a:pt x="1405407" y="1437969"/>
                </a:cubicBezTo>
                <a:cubicBezTo>
                  <a:pt x="1405407" y="1431092"/>
                  <a:pt x="1410984" y="1425518"/>
                  <a:pt x="1417858" y="1425518"/>
                </a:cubicBezTo>
                <a:close/>
                <a:moveTo>
                  <a:pt x="1479258" y="1425177"/>
                </a:moveTo>
                <a:cubicBezTo>
                  <a:pt x="1479378" y="1425175"/>
                  <a:pt x="1479480" y="1425175"/>
                  <a:pt x="1479599" y="1425177"/>
                </a:cubicBezTo>
                <a:cubicBezTo>
                  <a:pt x="1486575" y="1425272"/>
                  <a:pt x="1492152" y="1430998"/>
                  <a:pt x="1492050" y="1437969"/>
                </a:cubicBezTo>
                <a:cubicBezTo>
                  <a:pt x="1492050" y="1445033"/>
                  <a:pt x="1486320" y="1450761"/>
                  <a:pt x="1479258" y="1450761"/>
                </a:cubicBezTo>
                <a:cubicBezTo>
                  <a:pt x="1472231" y="1450669"/>
                  <a:pt x="1466552" y="1444996"/>
                  <a:pt x="1466467" y="1437969"/>
                </a:cubicBezTo>
                <a:cubicBezTo>
                  <a:pt x="1466467" y="1430904"/>
                  <a:pt x="1472197" y="1425177"/>
                  <a:pt x="1479258" y="1425177"/>
                </a:cubicBezTo>
                <a:close/>
                <a:moveTo>
                  <a:pt x="1540660" y="1425005"/>
                </a:moveTo>
                <a:cubicBezTo>
                  <a:pt x="1547823" y="1425005"/>
                  <a:pt x="1553622" y="1430810"/>
                  <a:pt x="1553622" y="1437968"/>
                </a:cubicBezTo>
                <a:cubicBezTo>
                  <a:pt x="1553622" y="1445126"/>
                  <a:pt x="1547823" y="1450930"/>
                  <a:pt x="1540660" y="1450930"/>
                </a:cubicBezTo>
                <a:cubicBezTo>
                  <a:pt x="1533497" y="1450930"/>
                  <a:pt x="1527698" y="1445126"/>
                  <a:pt x="1527698" y="1437968"/>
                </a:cubicBezTo>
                <a:cubicBezTo>
                  <a:pt x="1527698" y="1430810"/>
                  <a:pt x="1533497" y="1425005"/>
                  <a:pt x="1540660" y="1425005"/>
                </a:cubicBezTo>
                <a:close/>
                <a:moveTo>
                  <a:pt x="1602061" y="1424836"/>
                </a:moveTo>
                <a:cubicBezTo>
                  <a:pt x="1602181" y="1424834"/>
                  <a:pt x="1602283" y="1424834"/>
                  <a:pt x="1602403" y="1424836"/>
                </a:cubicBezTo>
                <a:cubicBezTo>
                  <a:pt x="1609566" y="1424931"/>
                  <a:pt x="1615297" y="1430810"/>
                  <a:pt x="1615195" y="1437969"/>
                </a:cubicBezTo>
                <a:cubicBezTo>
                  <a:pt x="1615195" y="1445223"/>
                  <a:pt x="1609311" y="1451102"/>
                  <a:pt x="1602061" y="1451102"/>
                </a:cubicBezTo>
                <a:cubicBezTo>
                  <a:pt x="1594847" y="1451010"/>
                  <a:pt x="1589014" y="1445183"/>
                  <a:pt x="1588929" y="1437969"/>
                </a:cubicBezTo>
                <a:cubicBezTo>
                  <a:pt x="1588929" y="1430715"/>
                  <a:pt x="1594813" y="1424836"/>
                  <a:pt x="1602061" y="1424836"/>
                </a:cubicBezTo>
                <a:close/>
                <a:moveTo>
                  <a:pt x="1664145" y="1424664"/>
                </a:moveTo>
                <a:cubicBezTo>
                  <a:pt x="1671496" y="1424664"/>
                  <a:pt x="1677449" y="1430620"/>
                  <a:pt x="1677449" y="1437968"/>
                </a:cubicBezTo>
                <a:cubicBezTo>
                  <a:pt x="1677449" y="1445316"/>
                  <a:pt x="1671496" y="1451272"/>
                  <a:pt x="1664145" y="1451272"/>
                </a:cubicBezTo>
                <a:cubicBezTo>
                  <a:pt x="1656794" y="1451272"/>
                  <a:pt x="1650842" y="1445316"/>
                  <a:pt x="1650842" y="1437968"/>
                </a:cubicBezTo>
                <a:cubicBezTo>
                  <a:pt x="1650842" y="1430620"/>
                  <a:pt x="1656794" y="1424664"/>
                  <a:pt x="1664145" y="1424664"/>
                </a:cubicBezTo>
                <a:close/>
                <a:moveTo>
                  <a:pt x="1909067" y="1424494"/>
                </a:moveTo>
                <a:cubicBezTo>
                  <a:pt x="1916504" y="1424494"/>
                  <a:pt x="1922542" y="1430527"/>
                  <a:pt x="1922542" y="1437969"/>
                </a:cubicBezTo>
                <a:cubicBezTo>
                  <a:pt x="1922542" y="1445410"/>
                  <a:pt x="1916504" y="1451443"/>
                  <a:pt x="1909067" y="1451443"/>
                </a:cubicBezTo>
                <a:cubicBezTo>
                  <a:pt x="1901665" y="1451351"/>
                  <a:pt x="1895679" y="1445373"/>
                  <a:pt x="1895594" y="1437969"/>
                </a:cubicBezTo>
                <a:cubicBezTo>
                  <a:pt x="1895594" y="1430527"/>
                  <a:pt x="1901631" y="1424494"/>
                  <a:pt x="1909067" y="1424494"/>
                </a:cubicBezTo>
                <a:close/>
                <a:moveTo>
                  <a:pt x="1847667" y="1424494"/>
                </a:moveTo>
                <a:cubicBezTo>
                  <a:pt x="1855103" y="1424494"/>
                  <a:pt x="1861141" y="1430527"/>
                  <a:pt x="1861141" y="1437969"/>
                </a:cubicBezTo>
                <a:cubicBezTo>
                  <a:pt x="1861141" y="1445410"/>
                  <a:pt x="1855103" y="1451443"/>
                  <a:pt x="1847667" y="1451443"/>
                </a:cubicBezTo>
                <a:cubicBezTo>
                  <a:pt x="1840264" y="1451351"/>
                  <a:pt x="1834278" y="1445373"/>
                  <a:pt x="1834193" y="1437969"/>
                </a:cubicBezTo>
                <a:cubicBezTo>
                  <a:pt x="1834193" y="1430527"/>
                  <a:pt x="1840230" y="1424494"/>
                  <a:pt x="1847667" y="1424494"/>
                </a:cubicBezTo>
                <a:close/>
                <a:moveTo>
                  <a:pt x="1786265" y="1424494"/>
                </a:moveTo>
                <a:cubicBezTo>
                  <a:pt x="1793701" y="1424494"/>
                  <a:pt x="1799739" y="1430527"/>
                  <a:pt x="1799739" y="1437969"/>
                </a:cubicBezTo>
                <a:cubicBezTo>
                  <a:pt x="1799739" y="1445410"/>
                  <a:pt x="1793701" y="1451443"/>
                  <a:pt x="1786265" y="1451443"/>
                </a:cubicBezTo>
                <a:cubicBezTo>
                  <a:pt x="1778863" y="1451351"/>
                  <a:pt x="1772876" y="1445373"/>
                  <a:pt x="1772791" y="1437969"/>
                </a:cubicBezTo>
                <a:cubicBezTo>
                  <a:pt x="1772791" y="1430527"/>
                  <a:pt x="1778828" y="1424494"/>
                  <a:pt x="1786265" y="1424494"/>
                </a:cubicBezTo>
                <a:close/>
                <a:moveTo>
                  <a:pt x="1724864" y="1424494"/>
                </a:moveTo>
                <a:cubicBezTo>
                  <a:pt x="1732300" y="1424494"/>
                  <a:pt x="1738338" y="1430527"/>
                  <a:pt x="1738338" y="1437969"/>
                </a:cubicBezTo>
                <a:cubicBezTo>
                  <a:pt x="1738338" y="1445410"/>
                  <a:pt x="1732300" y="1451443"/>
                  <a:pt x="1724864" y="1451443"/>
                </a:cubicBezTo>
                <a:cubicBezTo>
                  <a:pt x="1717462" y="1451351"/>
                  <a:pt x="1711475" y="1445373"/>
                  <a:pt x="1711390" y="1437969"/>
                </a:cubicBezTo>
                <a:cubicBezTo>
                  <a:pt x="1711390" y="1430527"/>
                  <a:pt x="1717427" y="1424494"/>
                  <a:pt x="1724864" y="1424494"/>
                </a:cubicBezTo>
                <a:close/>
                <a:moveTo>
                  <a:pt x="5629" y="1375714"/>
                </a:moveTo>
                <a:lnTo>
                  <a:pt x="6481" y="1376567"/>
                </a:lnTo>
                <a:cubicBezTo>
                  <a:pt x="6209" y="1376719"/>
                  <a:pt x="5884" y="1376719"/>
                  <a:pt x="5629" y="1376567"/>
                </a:cubicBezTo>
                <a:cubicBezTo>
                  <a:pt x="5355" y="1376692"/>
                  <a:pt x="5049" y="1376692"/>
                  <a:pt x="4776" y="1376567"/>
                </a:cubicBezTo>
                <a:cubicBezTo>
                  <a:pt x="4776" y="1376096"/>
                  <a:pt x="5151" y="1375714"/>
                  <a:pt x="5629" y="1375714"/>
                </a:cubicBezTo>
                <a:close/>
                <a:moveTo>
                  <a:pt x="67030" y="1374862"/>
                </a:moveTo>
                <a:cubicBezTo>
                  <a:pt x="67149" y="1374848"/>
                  <a:pt x="67269" y="1374848"/>
                  <a:pt x="67388" y="1374862"/>
                </a:cubicBezTo>
                <a:cubicBezTo>
                  <a:pt x="68241" y="1374962"/>
                  <a:pt x="68838" y="1375725"/>
                  <a:pt x="68735" y="1376567"/>
                </a:cubicBezTo>
                <a:cubicBezTo>
                  <a:pt x="68735" y="1377509"/>
                  <a:pt x="67968" y="1378273"/>
                  <a:pt x="67030" y="1378273"/>
                </a:cubicBezTo>
                <a:cubicBezTo>
                  <a:pt x="66126" y="1378193"/>
                  <a:pt x="65410" y="1377475"/>
                  <a:pt x="65325" y="1376567"/>
                </a:cubicBezTo>
                <a:cubicBezTo>
                  <a:pt x="65325" y="1375626"/>
                  <a:pt x="66092" y="1374862"/>
                  <a:pt x="67030" y="1374862"/>
                </a:cubicBezTo>
                <a:close/>
                <a:moveTo>
                  <a:pt x="129114" y="1374179"/>
                </a:moveTo>
                <a:cubicBezTo>
                  <a:pt x="130427" y="1374179"/>
                  <a:pt x="131502" y="1375249"/>
                  <a:pt x="131502" y="1376567"/>
                </a:cubicBezTo>
                <a:cubicBezTo>
                  <a:pt x="131502" y="1377886"/>
                  <a:pt x="130427" y="1378955"/>
                  <a:pt x="129114" y="1378955"/>
                </a:cubicBezTo>
                <a:cubicBezTo>
                  <a:pt x="127834" y="1378872"/>
                  <a:pt x="126811" y="1377850"/>
                  <a:pt x="126726" y="1376567"/>
                </a:cubicBezTo>
                <a:cubicBezTo>
                  <a:pt x="126726" y="1375249"/>
                  <a:pt x="127800" y="1374179"/>
                  <a:pt x="129114" y="1374179"/>
                </a:cubicBezTo>
                <a:close/>
                <a:moveTo>
                  <a:pt x="189833" y="1373497"/>
                </a:moveTo>
                <a:cubicBezTo>
                  <a:pt x="191521" y="1373497"/>
                  <a:pt x="192902" y="1374872"/>
                  <a:pt x="192902" y="1376568"/>
                </a:cubicBezTo>
                <a:cubicBezTo>
                  <a:pt x="192902" y="1378263"/>
                  <a:pt x="191521" y="1379638"/>
                  <a:pt x="189833" y="1379638"/>
                </a:cubicBezTo>
                <a:cubicBezTo>
                  <a:pt x="188144" y="1379638"/>
                  <a:pt x="186763" y="1378263"/>
                  <a:pt x="186763" y="1376568"/>
                </a:cubicBezTo>
                <a:cubicBezTo>
                  <a:pt x="186763" y="1374872"/>
                  <a:pt x="188144" y="1373497"/>
                  <a:pt x="189833" y="1373497"/>
                </a:cubicBezTo>
                <a:close/>
                <a:moveTo>
                  <a:pt x="251234" y="1372814"/>
                </a:moveTo>
                <a:cubicBezTo>
                  <a:pt x="253298" y="1372814"/>
                  <a:pt x="254986" y="1374494"/>
                  <a:pt x="254986" y="1376567"/>
                </a:cubicBezTo>
                <a:cubicBezTo>
                  <a:pt x="254986" y="1378639"/>
                  <a:pt x="253298" y="1380319"/>
                  <a:pt x="251234" y="1380319"/>
                </a:cubicBezTo>
                <a:cubicBezTo>
                  <a:pt x="249170" y="1380319"/>
                  <a:pt x="247482" y="1378639"/>
                  <a:pt x="247482" y="1376567"/>
                </a:cubicBezTo>
                <a:cubicBezTo>
                  <a:pt x="247482" y="1374494"/>
                  <a:pt x="249170" y="1372814"/>
                  <a:pt x="251234" y="1372814"/>
                </a:cubicBezTo>
                <a:close/>
                <a:moveTo>
                  <a:pt x="312635" y="1371962"/>
                </a:moveTo>
                <a:cubicBezTo>
                  <a:pt x="312754" y="1371957"/>
                  <a:pt x="312874" y="1371957"/>
                  <a:pt x="312976" y="1371962"/>
                </a:cubicBezTo>
                <a:cubicBezTo>
                  <a:pt x="315330" y="1372058"/>
                  <a:pt x="317172" y="1374043"/>
                  <a:pt x="317069" y="1376397"/>
                </a:cubicBezTo>
                <a:cubicBezTo>
                  <a:pt x="317069" y="1378846"/>
                  <a:pt x="315091" y="1380831"/>
                  <a:pt x="312635" y="1380831"/>
                </a:cubicBezTo>
                <a:cubicBezTo>
                  <a:pt x="310179" y="1380831"/>
                  <a:pt x="308201" y="1378846"/>
                  <a:pt x="308201" y="1376397"/>
                </a:cubicBezTo>
                <a:cubicBezTo>
                  <a:pt x="308201" y="1373948"/>
                  <a:pt x="310179" y="1371962"/>
                  <a:pt x="312635" y="1371962"/>
                </a:cubicBezTo>
                <a:close/>
                <a:moveTo>
                  <a:pt x="374402" y="1371486"/>
                </a:moveTo>
                <a:cubicBezTo>
                  <a:pt x="377134" y="1371486"/>
                  <a:pt x="379348" y="1373700"/>
                  <a:pt x="379348" y="1376432"/>
                </a:cubicBezTo>
                <a:cubicBezTo>
                  <a:pt x="379348" y="1379164"/>
                  <a:pt x="377134" y="1381378"/>
                  <a:pt x="374402" y="1381378"/>
                </a:cubicBezTo>
                <a:cubicBezTo>
                  <a:pt x="371670" y="1381378"/>
                  <a:pt x="369456" y="1379164"/>
                  <a:pt x="369456" y="1376432"/>
                </a:cubicBezTo>
                <a:cubicBezTo>
                  <a:pt x="369456" y="1373700"/>
                  <a:pt x="371670" y="1371486"/>
                  <a:pt x="374402" y="1371486"/>
                </a:cubicBezTo>
                <a:close/>
                <a:moveTo>
                  <a:pt x="436120" y="1370938"/>
                </a:moveTo>
                <a:cubicBezTo>
                  <a:pt x="439224" y="1370938"/>
                  <a:pt x="441748" y="1373458"/>
                  <a:pt x="441748" y="1376567"/>
                </a:cubicBezTo>
                <a:cubicBezTo>
                  <a:pt x="441748" y="1379676"/>
                  <a:pt x="439224" y="1382195"/>
                  <a:pt x="436120" y="1382195"/>
                </a:cubicBezTo>
                <a:cubicBezTo>
                  <a:pt x="433015" y="1382195"/>
                  <a:pt x="430492" y="1379676"/>
                  <a:pt x="430492" y="1376567"/>
                </a:cubicBezTo>
                <a:cubicBezTo>
                  <a:pt x="430492" y="1373458"/>
                  <a:pt x="433015" y="1370938"/>
                  <a:pt x="436120" y="1370938"/>
                </a:cubicBezTo>
                <a:close/>
                <a:moveTo>
                  <a:pt x="496838" y="1370256"/>
                </a:moveTo>
                <a:cubicBezTo>
                  <a:pt x="496957" y="1370253"/>
                  <a:pt x="497077" y="1370253"/>
                  <a:pt x="497179" y="1370256"/>
                </a:cubicBezTo>
                <a:cubicBezTo>
                  <a:pt x="500573" y="1370352"/>
                  <a:pt x="503251" y="1373178"/>
                  <a:pt x="503149" y="1376567"/>
                </a:cubicBezTo>
                <a:cubicBezTo>
                  <a:pt x="503149" y="1380051"/>
                  <a:pt x="500318" y="1382877"/>
                  <a:pt x="496838" y="1382877"/>
                </a:cubicBezTo>
                <a:cubicBezTo>
                  <a:pt x="493393" y="1382787"/>
                  <a:pt x="490613" y="1380014"/>
                  <a:pt x="490528" y="1376567"/>
                </a:cubicBezTo>
                <a:cubicBezTo>
                  <a:pt x="490528" y="1373082"/>
                  <a:pt x="493359" y="1370256"/>
                  <a:pt x="496838" y="1370256"/>
                </a:cubicBezTo>
                <a:close/>
                <a:moveTo>
                  <a:pt x="558606" y="1369610"/>
                </a:moveTo>
                <a:cubicBezTo>
                  <a:pt x="562374" y="1369610"/>
                  <a:pt x="565429" y="1372664"/>
                  <a:pt x="565429" y="1376432"/>
                </a:cubicBezTo>
                <a:cubicBezTo>
                  <a:pt x="565429" y="1380200"/>
                  <a:pt x="562374" y="1383255"/>
                  <a:pt x="558606" y="1383255"/>
                </a:cubicBezTo>
                <a:cubicBezTo>
                  <a:pt x="554838" y="1383255"/>
                  <a:pt x="551784" y="1380200"/>
                  <a:pt x="551784" y="1376432"/>
                </a:cubicBezTo>
                <a:cubicBezTo>
                  <a:pt x="551784" y="1372664"/>
                  <a:pt x="554838" y="1369610"/>
                  <a:pt x="558606" y="1369610"/>
                </a:cubicBezTo>
                <a:close/>
                <a:moveTo>
                  <a:pt x="619641" y="1369233"/>
                </a:moveTo>
                <a:cubicBezTo>
                  <a:pt x="623683" y="1369233"/>
                  <a:pt x="626975" y="1372517"/>
                  <a:pt x="626975" y="1376567"/>
                </a:cubicBezTo>
                <a:cubicBezTo>
                  <a:pt x="626975" y="1380618"/>
                  <a:pt x="623683" y="1383902"/>
                  <a:pt x="619641" y="1383902"/>
                </a:cubicBezTo>
                <a:cubicBezTo>
                  <a:pt x="615633" y="1383811"/>
                  <a:pt x="612392" y="1380581"/>
                  <a:pt x="612307" y="1376567"/>
                </a:cubicBezTo>
                <a:cubicBezTo>
                  <a:pt x="612307" y="1372517"/>
                  <a:pt x="615599" y="1369233"/>
                  <a:pt x="619641" y="1369233"/>
                </a:cubicBezTo>
                <a:close/>
                <a:moveTo>
                  <a:pt x="681042" y="1368550"/>
                </a:moveTo>
                <a:cubicBezTo>
                  <a:pt x="685477" y="1368550"/>
                  <a:pt x="689059" y="1372139"/>
                  <a:pt x="689059" y="1376567"/>
                </a:cubicBezTo>
                <a:cubicBezTo>
                  <a:pt x="689059" y="1380994"/>
                  <a:pt x="685477" y="1384583"/>
                  <a:pt x="681042" y="1384583"/>
                </a:cubicBezTo>
                <a:cubicBezTo>
                  <a:pt x="676608" y="1384583"/>
                  <a:pt x="673027" y="1380994"/>
                  <a:pt x="673027" y="1376567"/>
                </a:cubicBezTo>
                <a:cubicBezTo>
                  <a:pt x="673027" y="1372139"/>
                  <a:pt x="676608" y="1368550"/>
                  <a:pt x="681042" y="1368550"/>
                </a:cubicBezTo>
                <a:close/>
                <a:moveTo>
                  <a:pt x="743126" y="1368039"/>
                </a:moveTo>
                <a:cubicBezTo>
                  <a:pt x="747833" y="1368039"/>
                  <a:pt x="751653" y="1371858"/>
                  <a:pt x="751653" y="1376567"/>
                </a:cubicBezTo>
                <a:cubicBezTo>
                  <a:pt x="751653" y="1381277"/>
                  <a:pt x="747833" y="1385095"/>
                  <a:pt x="743126" y="1385095"/>
                </a:cubicBezTo>
                <a:cubicBezTo>
                  <a:pt x="738452" y="1385005"/>
                  <a:pt x="734683" y="1381239"/>
                  <a:pt x="734598" y="1376567"/>
                </a:cubicBezTo>
                <a:cubicBezTo>
                  <a:pt x="734598" y="1371858"/>
                  <a:pt x="738418" y="1368039"/>
                  <a:pt x="743126" y="1368039"/>
                </a:cubicBezTo>
                <a:close/>
                <a:moveTo>
                  <a:pt x="803845" y="1367528"/>
                </a:moveTo>
                <a:cubicBezTo>
                  <a:pt x="803964" y="1367526"/>
                  <a:pt x="804067" y="1367526"/>
                  <a:pt x="804186" y="1367528"/>
                </a:cubicBezTo>
                <a:cubicBezTo>
                  <a:pt x="809081" y="1367623"/>
                  <a:pt x="812987" y="1371671"/>
                  <a:pt x="812885" y="1376567"/>
                </a:cubicBezTo>
                <a:cubicBezTo>
                  <a:pt x="812885" y="1381560"/>
                  <a:pt x="808843" y="1385607"/>
                  <a:pt x="803845" y="1385607"/>
                </a:cubicBezTo>
                <a:cubicBezTo>
                  <a:pt x="798848" y="1385607"/>
                  <a:pt x="794806" y="1381560"/>
                  <a:pt x="794806" y="1376567"/>
                </a:cubicBezTo>
                <a:cubicBezTo>
                  <a:pt x="794806" y="1371575"/>
                  <a:pt x="798848" y="1367528"/>
                  <a:pt x="803845" y="1367528"/>
                </a:cubicBezTo>
                <a:close/>
                <a:moveTo>
                  <a:pt x="865246" y="1367015"/>
                </a:moveTo>
                <a:cubicBezTo>
                  <a:pt x="870516" y="1367015"/>
                  <a:pt x="874797" y="1371291"/>
                  <a:pt x="874797" y="1376567"/>
                </a:cubicBezTo>
                <a:cubicBezTo>
                  <a:pt x="874797" y="1381842"/>
                  <a:pt x="870516" y="1386118"/>
                  <a:pt x="865246" y="1386118"/>
                </a:cubicBezTo>
                <a:cubicBezTo>
                  <a:pt x="859976" y="1386118"/>
                  <a:pt x="855695" y="1381842"/>
                  <a:pt x="855695" y="1376567"/>
                </a:cubicBezTo>
                <a:cubicBezTo>
                  <a:pt x="855695" y="1371291"/>
                  <a:pt x="859976" y="1367015"/>
                  <a:pt x="865246" y="1367015"/>
                </a:cubicBezTo>
                <a:close/>
                <a:moveTo>
                  <a:pt x="926647" y="1366504"/>
                </a:moveTo>
                <a:cubicBezTo>
                  <a:pt x="926767" y="1366502"/>
                  <a:pt x="926869" y="1366502"/>
                  <a:pt x="926988" y="1366504"/>
                </a:cubicBezTo>
                <a:cubicBezTo>
                  <a:pt x="932446" y="1366599"/>
                  <a:pt x="936812" y="1371104"/>
                  <a:pt x="936710" y="1376567"/>
                </a:cubicBezTo>
                <a:cubicBezTo>
                  <a:pt x="936710" y="1382123"/>
                  <a:pt x="932208" y="1386630"/>
                  <a:pt x="926647" y="1386630"/>
                </a:cubicBezTo>
                <a:cubicBezTo>
                  <a:pt x="921121" y="1386539"/>
                  <a:pt x="916669" y="1382086"/>
                  <a:pt x="916585" y="1376567"/>
                </a:cubicBezTo>
                <a:cubicBezTo>
                  <a:pt x="916585" y="1371010"/>
                  <a:pt x="921087" y="1366504"/>
                  <a:pt x="926647" y="1366504"/>
                </a:cubicBezTo>
                <a:close/>
                <a:moveTo>
                  <a:pt x="988048" y="1365992"/>
                </a:moveTo>
                <a:cubicBezTo>
                  <a:pt x="993881" y="1365992"/>
                  <a:pt x="998623" y="1370727"/>
                  <a:pt x="998623" y="1376567"/>
                </a:cubicBezTo>
                <a:cubicBezTo>
                  <a:pt x="998623" y="1382407"/>
                  <a:pt x="993881" y="1387142"/>
                  <a:pt x="988048" y="1387142"/>
                </a:cubicBezTo>
                <a:cubicBezTo>
                  <a:pt x="982215" y="1387142"/>
                  <a:pt x="977474" y="1382407"/>
                  <a:pt x="977474" y="1376567"/>
                </a:cubicBezTo>
                <a:cubicBezTo>
                  <a:pt x="977474" y="1370727"/>
                  <a:pt x="982215" y="1365992"/>
                  <a:pt x="988048" y="1365992"/>
                </a:cubicBezTo>
                <a:close/>
                <a:moveTo>
                  <a:pt x="1050132" y="1365480"/>
                </a:moveTo>
                <a:cubicBezTo>
                  <a:pt x="1056255" y="1365480"/>
                  <a:pt x="1061218" y="1370444"/>
                  <a:pt x="1061218" y="1376567"/>
                </a:cubicBezTo>
                <a:cubicBezTo>
                  <a:pt x="1061133" y="1382651"/>
                  <a:pt x="1056221" y="1387561"/>
                  <a:pt x="1050132" y="1387653"/>
                </a:cubicBezTo>
                <a:cubicBezTo>
                  <a:pt x="1044043" y="1387561"/>
                  <a:pt x="1039131" y="1382651"/>
                  <a:pt x="1039046" y="1376567"/>
                </a:cubicBezTo>
                <a:cubicBezTo>
                  <a:pt x="1039046" y="1370444"/>
                  <a:pt x="1044009" y="1365480"/>
                  <a:pt x="1050132" y="1365480"/>
                </a:cubicBezTo>
                <a:close/>
                <a:moveTo>
                  <a:pt x="1110851" y="1365139"/>
                </a:moveTo>
                <a:cubicBezTo>
                  <a:pt x="1117161" y="1365139"/>
                  <a:pt x="1122278" y="1370256"/>
                  <a:pt x="1122278" y="1376567"/>
                </a:cubicBezTo>
                <a:cubicBezTo>
                  <a:pt x="1122278" y="1382878"/>
                  <a:pt x="1117161" y="1387994"/>
                  <a:pt x="1110851" y="1387994"/>
                </a:cubicBezTo>
                <a:cubicBezTo>
                  <a:pt x="1104540" y="1387994"/>
                  <a:pt x="1099424" y="1382878"/>
                  <a:pt x="1099424" y="1376567"/>
                </a:cubicBezTo>
                <a:cubicBezTo>
                  <a:pt x="1099424" y="1370256"/>
                  <a:pt x="1104540" y="1365139"/>
                  <a:pt x="1110851" y="1365139"/>
                </a:cubicBezTo>
                <a:close/>
                <a:moveTo>
                  <a:pt x="1172253" y="1364628"/>
                </a:moveTo>
                <a:cubicBezTo>
                  <a:pt x="1178853" y="1364628"/>
                  <a:pt x="1184192" y="1369974"/>
                  <a:pt x="1184192" y="1376568"/>
                </a:cubicBezTo>
                <a:cubicBezTo>
                  <a:pt x="1184192" y="1383161"/>
                  <a:pt x="1178853" y="1388507"/>
                  <a:pt x="1172253" y="1388507"/>
                </a:cubicBezTo>
                <a:cubicBezTo>
                  <a:pt x="1165703" y="1388415"/>
                  <a:pt x="1160399" y="1383124"/>
                  <a:pt x="1160314" y="1376568"/>
                </a:cubicBezTo>
                <a:cubicBezTo>
                  <a:pt x="1160314" y="1369974"/>
                  <a:pt x="1165652" y="1364628"/>
                  <a:pt x="1172253" y="1364628"/>
                </a:cubicBezTo>
                <a:close/>
                <a:moveTo>
                  <a:pt x="1233654" y="1364286"/>
                </a:moveTo>
                <a:cubicBezTo>
                  <a:pt x="1240442" y="1364286"/>
                  <a:pt x="1245934" y="1369785"/>
                  <a:pt x="1245934" y="1376567"/>
                </a:cubicBezTo>
                <a:cubicBezTo>
                  <a:pt x="1245934" y="1383348"/>
                  <a:pt x="1240442" y="1388847"/>
                  <a:pt x="1233654" y="1388847"/>
                </a:cubicBezTo>
                <a:cubicBezTo>
                  <a:pt x="1226916" y="1388755"/>
                  <a:pt x="1221459" y="1383311"/>
                  <a:pt x="1221374" y="1376567"/>
                </a:cubicBezTo>
                <a:cubicBezTo>
                  <a:pt x="1221374" y="1369785"/>
                  <a:pt x="1226865" y="1364286"/>
                  <a:pt x="1233654" y="1364286"/>
                </a:cubicBezTo>
                <a:close/>
                <a:moveTo>
                  <a:pt x="1971152" y="1364117"/>
                </a:moveTo>
                <a:cubicBezTo>
                  <a:pt x="1971271" y="1364115"/>
                  <a:pt x="1971373" y="1364115"/>
                  <a:pt x="1971492" y="1364117"/>
                </a:cubicBezTo>
                <a:cubicBezTo>
                  <a:pt x="1978281" y="1364212"/>
                  <a:pt x="1983705" y="1369786"/>
                  <a:pt x="1983603" y="1376568"/>
                </a:cubicBezTo>
                <a:cubicBezTo>
                  <a:pt x="1983603" y="1383444"/>
                  <a:pt x="1978025" y="1389018"/>
                  <a:pt x="1971152" y="1389018"/>
                </a:cubicBezTo>
                <a:cubicBezTo>
                  <a:pt x="1964278" y="1389018"/>
                  <a:pt x="1958701" y="1383444"/>
                  <a:pt x="1958701" y="1376568"/>
                </a:cubicBezTo>
                <a:cubicBezTo>
                  <a:pt x="1958701" y="1369691"/>
                  <a:pt x="1964278" y="1364117"/>
                  <a:pt x="1971152" y="1364117"/>
                </a:cubicBezTo>
                <a:close/>
                <a:moveTo>
                  <a:pt x="1295055" y="1363945"/>
                </a:moveTo>
                <a:cubicBezTo>
                  <a:pt x="1302031" y="1363945"/>
                  <a:pt x="1307676" y="1369596"/>
                  <a:pt x="1307676" y="1376567"/>
                </a:cubicBezTo>
                <a:cubicBezTo>
                  <a:pt x="1307676" y="1383538"/>
                  <a:pt x="1302031" y="1389188"/>
                  <a:pt x="1295055" y="1389188"/>
                </a:cubicBezTo>
                <a:cubicBezTo>
                  <a:pt x="1288079" y="1389188"/>
                  <a:pt x="1282434" y="1383538"/>
                  <a:pt x="1282434" y="1376567"/>
                </a:cubicBezTo>
                <a:cubicBezTo>
                  <a:pt x="1282434" y="1369596"/>
                  <a:pt x="1288079" y="1363945"/>
                  <a:pt x="1295055" y="1363945"/>
                </a:cubicBezTo>
                <a:close/>
                <a:moveTo>
                  <a:pt x="1357138" y="1363604"/>
                </a:moveTo>
                <a:cubicBezTo>
                  <a:pt x="1364097" y="1363599"/>
                  <a:pt x="1369828" y="1369096"/>
                  <a:pt x="1370101" y="1376055"/>
                </a:cubicBezTo>
                <a:cubicBezTo>
                  <a:pt x="1370101" y="1383214"/>
                  <a:pt x="1364302" y="1389018"/>
                  <a:pt x="1357138" y="1389018"/>
                </a:cubicBezTo>
                <a:cubicBezTo>
                  <a:pt x="1350180" y="1389023"/>
                  <a:pt x="1344449" y="1383526"/>
                  <a:pt x="1344176" y="1376567"/>
                </a:cubicBezTo>
                <a:cubicBezTo>
                  <a:pt x="1344176" y="1369409"/>
                  <a:pt x="1349975" y="1363604"/>
                  <a:pt x="1357138" y="1363604"/>
                </a:cubicBezTo>
                <a:close/>
                <a:moveTo>
                  <a:pt x="1417857" y="1363263"/>
                </a:moveTo>
                <a:cubicBezTo>
                  <a:pt x="1425208" y="1363263"/>
                  <a:pt x="1431161" y="1369219"/>
                  <a:pt x="1431161" y="1376567"/>
                </a:cubicBezTo>
                <a:cubicBezTo>
                  <a:pt x="1431161" y="1383915"/>
                  <a:pt x="1425208" y="1389871"/>
                  <a:pt x="1417857" y="1389871"/>
                </a:cubicBezTo>
                <a:cubicBezTo>
                  <a:pt x="1410506" y="1389871"/>
                  <a:pt x="1404554" y="1383915"/>
                  <a:pt x="1404554" y="1376567"/>
                </a:cubicBezTo>
                <a:cubicBezTo>
                  <a:pt x="1404554" y="1369219"/>
                  <a:pt x="1410506" y="1363263"/>
                  <a:pt x="1417857" y="1363263"/>
                </a:cubicBezTo>
                <a:close/>
                <a:moveTo>
                  <a:pt x="1479259" y="1363092"/>
                </a:moveTo>
                <a:cubicBezTo>
                  <a:pt x="1486695" y="1363092"/>
                  <a:pt x="1492733" y="1369125"/>
                  <a:pt x="1492733" y="1376567"/>
                </a:cubicBezTo>
                <a:cubicBezTo>
                  <a:pt x="1492733" y="1384008"/>
                  <a:pt x="1486695" y="1390041"/>
                  <a:pt x="1479259" y="1390041"/>
                </a:cubicBezTo>
                <a:cubicBezTo>
                  <a:pt x="1471857" y="1389949"/>
                  <a:pt x="1465870" y="1383971"/>
                  <a:pt x="1465785" y="1376567"/>
                </a:cubicBezTo>
                <a:cubicBezTo>
                  <a:pt x="1465785" y="1369125"/>
                  <a:pt x="1471822" y="1363092"/>
                  <a:pt x="1479259" y="1363092"/>
                </a:cubicBezTo>
                <a:close/>
                <a:moveTo>
                  <a:pt x="1541026" y="1362617"/>
                </a:moveTo>
                <a:cubicBezTo>
                  <a:pt x="1548656" y="1362617"/>
                  <a:pt x="1554842" y="1368802"/>
                  <a:pt x="1554842" y="1376432"/>
                </a:cubicBezTo>
                <a:cubicBezTo>
                  <a:pt x="1554842" y="1384062"/>
                  <a:pt x="1548656" y="1390248"/>
                  <a:pt x="1541026" y="1390248"/>
                </a:cubicBezTo>
                <a:cubicBezTo>
                  <a:pt x="1533396" y="1390248"/>
                  <a:pt x="1527211" y="1384062"/>
                  <a:pt x="1527211" y="1376432"/>
                </a:cubicBezTo>
                <a:cubicBezTo>
                  <a:pt x="1527211" y="1368802"/>
                  <a:pt x="1533396" y="1362617"/>
                  <a:pt x="1541026" y="1362617"/>
                </a:cubicBezTo>
                <a:close/>
                <a:moveTo>
                  <a:pt x="1602061" y="1362581"/>
                </a:moveTo>
                <a:cubicBezTo>
                  <a:pt x="1609787" y="1362581"/>
                  <a:pt x="1616047" y="1368843"/>
                  <a:pt x="1616047" y="1376567"/>
                </a:cubicBezTo>
                <a:cubicBezTo>
                  <a:pt x="1616047" y="1384292"/>
                  <a:pt x="1609787" y="1390553"/>
                  <a:pt x="1602061" y="1390553"/>
                </a:cubicBezTo>
                <a:cubicBezTo>
                  <a:pt x="1594335" y="1390553"/>
                  <a:pt x="1588076" y="1384292"/>
                  <a:pt x="1588076" y="1376567"/>
                </a:cubicBezTo>
                <a:cubicBezTo>
                  <a:pt x="1588076" y="1368843"/>
                  <a:pt x="1594335" y="1362581"/>
                  <a:pt x="1602061" y="1362581"/>
                </a:cubicBezTo>
                <a:close/>
                <a:moveTo>
                  <a:pt x="1724864" y="1362410"/>
                </a:moveTo>
                <a:cubicBezTo>
                  <a:pt x="1732675" y="1362410"/>
                  <a:pt x="1739020" y="1368748"/>
                  <a:pt x="1739020" y="1376567"/>
                </a:cubicBezTo>
                <a:cubicBezTo>
                  <a:pt x="1739020" y="1384385"/>
                  <a:pt x="1732675" y="1390723"/>
                  <a:pt x="1724864" y="1390723"/>
                </a:cubicBezTo>
                <a:cubicBezTo>
                  <a:pt x="1717086" y="1390631"/>
                  <a:pt x="1710792" y="1384346"/>
                  <a:pt x="1710708" y="1376567"/>
                </a:cubicBezTo>
                <a:cubicBezTo>
                  <a:pt x="1710708" y="1368748"/>
                  <a:pt x="1717052" y="1362410"/>
                  <a:pt x="1724864" y="1362410"/>
                </a:cubicBezTo>
                <a:close/>
                <a:moveTo>
                  <a:pt x="1664145" y="1362410"/>
                </a:moveTo>
                <a:cubicBezTo>
                  <a:pt x="1671956" y="1362410"/>
                  <a:pt x="1678301" y="1368748"/>
                  <a:pt x="1678301" y="1376567"/>
                </a:cubicBezTo>
                <a:cubicBezTo>
                  <a:pt x="1678301" y="1384385"/>
                  <a:pt x="1671956" y="1390723"/>
                  <a:pt x="1664145" y="1390723"/>
                </a:cubicBezTo>
                <a:cubicBezTo>
                  <a:pt x="1656367" y="1390631"/>
                  <a:pt x="1650073" y="1384346"/>
                  <a:pt x="1649989" y="1376567"/>
                </a:cubicBezTo>
                <a:cubicBezTo>
                  <a:pt x="1649989" y="1368748"/>
                  <a:pt x="1656333" y="1362410"/>
                  <a:pt x="1664145" y="1362410"/>
                </a:cubicBezTo>
                <a:close/>
                <a:moveTo>
                  <a:pt x="1909067" y="1362240"/>
                </a:moveTo>
                <a:cubicBezTo>
                  <a:pt x="1909187" y="1362238"/>
                  <a:pt x="1909289" y="1362238"/>
                  <a:pt x="1909409" y="1362240"/>
                </a:cubicBezTo>
                <a:cubicBezTo>
                  <a:pt x="1917221" y="1362335"/>
                  <a:pt x="1923497" y="1368748"/>
                  <a:pt x="1923395" y="1376567"/>
                </a:cubicBezTo>
                <a:cubicBezTo>
                  <a:pt x="1923395" y="1384479"/>
                  <a:pt x="1916982" y="1390894"/>
                  <a:pt x="1909067" y="1390894"/>
                </a:cubicBezTo>
                <a:cubicBezTo>
                  <a:pt x="1901188" y="1390802"/>
                  <a:pt x="1894826" y="1384441"/>
                  <a:pt x="1894741" y="1376567"/>
                </a:cubicBezTo>
                <a:cubicBezTo>
                  <a:pt x="1894741" y="1368654"/>
                  <a:pt x="1901154" y="1362240"/>
                  <a:pt x="1909067" y="1362240"/>
                </a:cubicBezTo>
                <a:close/>
                <a:moveTo>
                  <a:pt x="1847666" y="1362240"/>
                </a:moveTo>
                <a:cubicBezTo>
                  <a:pt x="1847786" y="1362238"/>
                  <a:pt x="1847888" y="1362238"/>
                  <a:pt x="1848007" y="1362240"/>
                </a:cubicBezTo>
                <a:cubicBezTo>
                  <a:pt x="1855819" y="1362335"/>
                  <a:pt x="1862095" y="1368748"/>
                  <a:pt x="1861993" y="1376567"/>
                </a:cubicBezTo>
                <a:cubicBezTo>
                  <a:pt x="1861993" y="1384479"/>
                  <a:pt x="1855580" y="1390894"/>
                  <a:pt x="1847666" y="1390894"/>
                </a:cubicBezTo>
                <a:cubicBezTo>
                  <a:pt x="1839787" y="1390802"/>
                  <a:pt x="1833424" y="1384441"/>
                  <a:pt x="1833340" y="1376567"/>
                </a:cubicBezTo>
                <a:cubicBezTo>
                  <a:pt x="1833340" y="1368654"/>
                  <a:pt x="1839752" y="1362240"/>
                  <a:pt x="1847666" y="1362240"/>
                </a:cubicBezTo>
                <a:close/>
                <a:moveTo>
                  <a:pt x="1786265" y="1362240"/>
                </a:moveTo>
                <a:cubicBezTo>
                  <a:pt x="1786385" y="1362238"/>
                  <a:pt x="1786487" y="1362238"/>
                  <a:pt x="1786606" y="1362240"/>
                </a:cubicBezTo>
                <a:cubicBezTo>
                  <a:pt x="1794418" y="1362335"/>
                  <a:pt x="1800695" y="1368748"/>
                  <a:pt x="1800592" y="1376567"/>
                </a:cubicBezTo>
                <a:cubicBezTo>
                  <a:pt x="1800592" y="1384479"/>
                  <a:pt x="1794179" y="1390894"/>
                  <a:pt x="1786265" y="1390894"/>
                </a:cubicBezTo>
                <a:cubicBezTo>
                  <a:pt x="1778386" y="1390802"/>
                  <a:pt x="1772024" y="1384441"/>
                  <a:pt x="1771939" y="1376567"/>
                </a:cubicBezTo>
                <a:cubicBezTo>
                  <a:pt x="1771939" y="1368654"/>
                  <a:pt x="1778352" y="1362240"/>
                  <a:pt x="1786265" y="1362240"/>
                </a:cubicBezTo>
                <a:close/>
                <a:moveTo>
                  <a:pt x="5628" y="1313801"/>
                </a:moveTo>
                <a:cubicBezTo>
                  <a:pt x="5748" y="1313783"/>
                  <a:pt x="5867" y="1313783"/>
                  <a:pt x="6004" y="1313801"/>
                </a:cubicBezTo>
                <a:cubicBezTo>
                  <a:pt x="6652" y="1313904"/>
                  <a:pt x="7095" y="1314514"/>
                  <a:pt x="6993" y="1315166"/>
                </a:cubicBezTo>
                <a:cubicBezTo>
                  <a:pt x="6993" y="1315920"/>
                  <a:pt x="6378" y="1316530"/>
                  <a:pt x="5628" y="1316530"/>
                </a:cubicBezTo>
                <a:cubicBezTo>
                  <a:pt x="4912" y="1316454"/>
                  <a:pt x="4332" y="1315886"/>
                  <a:pt x="4264" y="1315166"/>
                </a:cubicBezTo>
                <a:cubicBezTo>
                  <a:pt x="4264" y="1314412"/>
                  <a:pt x="4878" y="1313801"/>
                  <a:pt x="5628" y="1313801"/>
                </a:cubicBezTo>
                <a:close/>
                <a:moveTo>
                  <a:pt x="67029" y="1312948"/>
                </a:moveTo>
                <a:cubicBezTo>
                  <a:pt x="68258" y="1312948"/>
                  <a:pt x="69247" y="1313941"/>
                  <a:pt x="69247" y="1315166"/>
                </a:cubicBezTo>
                <a:cubicBezTo>
                  <a:pt x="69247" y="1316390"/>
                  <a:pt x="68258" y="1317383"/>
                  <a:pt x="67029" y="1317383"/>
                </a:cubicBezTo>
                <a:cubicBezTo>
                  <a:pt x="65802" y="1317383"/>
                  <a:pt x="64813" y="1316390"/>
                  <a:pt x="64813" y="1315166"/>
                </a:cubicBezTo>
                <a:cubicBezTo>
                  <a:pt x="64813" y="1313941"/>
                  <a:pt x="65802" y="1312948"/>
                  <a:pt x="67029" y="1312948"/>
                </a:cubicBezTo>
                <a:close/>
                <a:moveTo>
                  <a:pt x="129113" y="1312267"/>
                </a:moveTo>
                <a:cubicBezTo>
                  <a:pt x="129232" y="1312260"/>
                  <a:pt x="129352" y="1312260"/>
                  <a:pt x="129471" y="1312267"/>
                </a:cubicBezTo>
                <a:cubicBezTo>
                  <a:pt x="130973" y="1312364"/>
                  <a:pt x="132115" y="1313662"/>
                  <a:pt x="132013" y="1315166"/>
                </a:cubicBezTo>
                <a:cubicBezTo>
                  <a:pt x="132013" y="1316768"/>
                  <a:pt x="130716" y="1318066"/>
                  <a:pt x="129113" y="1318066"/>
                </a:cubicBezTo>
                <a:cubicBezTo>
                  <a:pt x="127544" y="1317980"/>
                  <a:pt x="126299" y="1316730"/>
                  <a:pt x="126214" y="1315166"/>
                </a:cubicBezTo>
                <a:cubicBezTo>
                  <a:pt x="126214" y="1313565"/>
                  <a:pt x="127510" y="1312267"/>
                  <a:pt x="129113" y="1312267"/>
                </a:cubicBezTo>
                <a:close/>
                <a:moveTo>
                  <a:pt x="190199" y="1311450"/>
                </a:moveTo>
                <a:cubicBezTo>
                  <a:pt x="192177" y="1311450"/>
                  <a:pt x="193780" y="1313054"/>
                  <a:pt x="193780" y="1315032"/>
                </a:cubicBezTo>
                <a:cubicBezTo>
                  <a:pt x="193780" y="1317010"/>
                  <a:pt x="192177" y="1318613"/>
                  <a:pt x="190199" y="1318613"/>
                </a:cubicBezTo>
                <a:cubicBezTo>
                  <a:pt x="188221" y="1318613"/>
                  <a:pt x="186617" y="1317010"/>
                  <a:pt x="186617" y="1315032"/>
                </a:cubicBezTo>
                <a:cubicBezTo>
                  <a:pt x="186617" y="1313054"/>
                  <a:pt x="188221" y="1311450"/>
                  <a:pt x="190199" y="1311450"/>
                </a:cubicBezTo>
                <a:close/>
                <a:moveTo>
                  <a:pt x="251234" y="1310901"/>
                </a:moveTo>
                <a:cubicBezTo>
                  <a:pt x="253587" y="1310901"/>
                  <a:pt x="255498" y="1312810"/>
                  <a:pt x="255498" y="1315165"/>
                </a:cubicBezTo>
                <a:cubicBezTo>
                  <a:pt x="255498" y="1317521"/>
                  <a:pt x="253587" y="1319429"/>
                  <a:pt x="251234" y="1319429"/>
                </a:cubicBezTo>
                <a:cubicBezTo>
                  <a:pt x="248880" y="1319429"/>
                  <a:pt x="246970" y="1317521"/>
                  <a:pt x="246970" y="1315165"/>
                </a:cubicBezTo>
                <a:cubicBezTo>
                  <a:pt x="246970" y="1312810"/>
                  <a:pt x="248880" y="1310901"/>
                  <a:pt x="251234" y="1310901"/>
                </a:cubicBezTo>
                <a:close/>
                <a:moveTo>
                  <a:pt x="312635" y="1310219"/>
                </a:moveTo>
                <a:cubicBezTo>
                  <a:pt x="315364" y="1310219"/>
                  <a:pt x="317581" y="1312433"/>
                  <a:pt x="317581" y="1315166"/>
                </a:cubicBezTo>
                <a:cubicBezTo>
                  <a:pt x="317581" y="1317898"/>
                  <a:pt x="315364" y="1320112"/>
                  <a:pt x="312635" y="1320112"/>
                </a:cubicBezTo>
                <a:cubicBezTo>
                  <a:pt x="309906" y="1320112"/>
                  <a:pt x="307689" y="1317898"/>
                  <a:pt x="307689" y="1315166"/>
                </a:cubicBezTo>
                <a:cubicBezTo>
                  <a:pt x="307689" y="1312433"/>
                  <a:pt x="309906" y="1310219"/>
                  <a:pt x="312635" y="1310219"/>
                </a:cubicBezTo>
                <a:close/>
                <a:moveTo>
                  <a:pt x="374036" y="1309537"/>
                </a:moveTo>
                <a:cubicBezTo>
                  <a:pt x="377140" y="1309537"/>
                  <a:pt x="379665" y="1312057"/>
                  <a:pt x="379665" y="1315166"/>
                </a:cubicBezTo>
                <a:cubicBezTo>
                  <a:pt x="379665" y="1318275"/>
                  <a:pt x="377140" y="1320794"/>
                  <a:pt x="374036" y="1320794"/>
                </a:cubicBezTo>
                <a:cubicBezTo>
                  <a:pt x="370932" y="1320794"/>
                  <a:pt x="368408" y="1318275"/>
                  <a:pt x="368408" y="1315166"/>
                </a:cubicBezTo>
                <a:cubicBezTo>
                  <a:pt x="368408" y="1312057"/>
                  <a:pt x="370932" y="1309537"/>
                  <a:pt x="374036" y="1309537"/>
                </a:cubicBezTo>
                <a:close/>
                <a:moveTo>
                  <a:pt x="436119" y="1309025"/>
                </a:moveTo>
                <a:cubicBezTo>
                  <a:pt x="439326" y="1309014"/>
                  <a:pt x="441987" y="1311464"/>
                  <a:pt x="442259" y="1314654"/>
                </a:cubicBezTo>
                <a:cubicBezTo>
                  <a:pt x="442259" y="1318045"/>
                  <a:pt x="439514" y="1320794"/>
                  <a:pt x="436119" y="1320794"/>
                </a:cubicBezTo>
                <a:cubicBezTo>
                  <a:pt x="432913" y="1320806"/>
                  <a:pt x="430252" y="1318355"/>
                  <a:pt x="429980" y="1315166"/>
                </a:cubicBezTo>
                <a:cubicBezTo>
                  <a:pt x="429980" y="1311775"/>
                  <a:pt x="432725" y="1309025"/>
                  <a:pt x="436119" y="1309025"/>
                </a:cubicBezTo>
                <a:close/>
                <a:moveTo>
                  <a:pt x="496839" y="1308343"/>
                </a:moveTo>
                <a:cubicBezTo>
                  <a:pt x="500608" y="1308343"/>
                  <a:pt x="503661" y="1311398"/>
                  <a:pt x="503661" y="1315166"/>
                </a:cubicBezTo>
                <a:cubicBezTo>
                  <a:pt x="503661" y="1318933"/>
                  <a:pt x="500608" y="1321988"/>
                  <a:pt x="496839" y="1321988"/>
                </a:cubicBezTo>
                <a:cubicBezTo>
                  <a:pt x="493069" y="1321988"/>
                  <a:pt x="490017" y="1318933"/>
                  <a:pt x="490017" y="1315166"/>
                </a:cubicBezTo>
                <a:cubicBezTo>
                  <a:pt x="490017" y="1311398"/>
                  <a:pt x="493069" y="1308343"/>
                  <a:pt x="496839" y="1308343"/>
                </a:cubicBezTo>
                <a:close/>
                <a:moveTo>
                  <a:pt x="558239" y="1307831"/>
                </a:moveTo>
                <a:cubicBezTo>
                  <a:pt x="562282" y="1307831"/>
                  <a:pt x="565573" y="1311115"/>
                  <a:pt x="565573" y="1315165"/>
                </a:cubicBezTo>
                <a:cubicBezTo>
                  <a:pt x="565573" y="1319216"/>
                  <a:pt x="562282" y="1322499"/>
                  <a:pt x="558239" y="1322499"/>
                </a:cubicBezTo>
                <a:cubicBezTo>
                  <a:pt x="554231" y="1322409"/>
                  <a:pt x="550990" y="1319179"/>
                  <a:pt x="550906" y="1315165"/>
                </a:cubicBezTo>
                <a:cubicBezTo>
                  <a:pt x="550906" y="1311115"/>
                  <a:pt x="554197" y="1307831"/>
                  <a:pt x="558239" y="1307831"/>
                </a:cubicBezTo>
                <a:close/>
                <a:moveTo>
                  <a:pt x="619641" y="1307149"/>
                </a:moveTo>
                <a:cubicBezTo>
                  <a:pt x="624075" y="1307149"/>
                  <a:pt x="627657" y="1310738"/>
                  <a:pt x="627657" y="1315166"/>
                </a:cubicBezTo>
                <a:cubicBezTo>
                  <a:pt x="627657" y="1319593"/>
                  <a:pt x="624075" y="1323182"/>
                  <a:pt x="619641" y="1323182"/>
                </a:cubicBezTo>
                <a:cubicBezTo>
                  <a:pt x="615206" y="1323182"/>
                  <a:pt x="611625" y="1319593"/>
                  <a:pt x="611625" y="1315166"/>
                </a:cubicBezTo>
                <a:cubicBezTo>
                  <a:pt x="611625" y="1310738"/>
                  <a:pt x="615206" y="1307149"/>
                  <a:pt x="619641" y="1307149"/>
                </a:cubicBezTo>
                <a:close/>
                <a:moveTo>
                  <a:pt x="681409" y="1306503"/>
                </a:moveTo>
                <a:cubicBezTo>
                  <a:pt x="686119" y="1306503"/>
                  <a:pt x="689937" y="1310321"/>
                  <a:pt x="689937" y="1315031"/>
                </a:cubicBezTo>
                <a:cubicBezTo>
                  <a:pt x="689937" y="1319741"/>
                  <a:pt x="686119" y="1323559"/>
                  <a:pt x="681409" y="1323559"/>
                </a:cubicBezTo>
                <a:cubicBezTo>
                  <a:pt x="676699" y="1323559"/>
                  <a:pt x="672881" y="1319741"/>
                  <a:pt x="672881" y="1315031"/>
                </a:cubicBezTo>
                <a:cubicBezTo>
                  <a:pt x="672881" y="1310321"/>
                  <a:pt x="676699" y="1306503"/>
                  <a:pt x="681409" y="1306503"/>
                </a:cubicBezTo>
                <a:close/>
                <a:moveTo>
                  <a:pt x="743126" y="1305955"/>
                </a:moveTo>
                <a:cubicBezTo>
                  <a:pt x="748209" y="1305955"/>
                  <a:pt x="752336" y="1310080"/>
                  <a:pt x="752336" y="1315166"/>
                </a:cubicBezTo>
                <a:cubicBezTo>
                  <a:pt x="752336" y="1320252"/>
                  <a:pt x="748209" y="1324376"/>
                  <a:pt x="743126" y="1324376"/>
                </a:cubicBezTo>
                <a:cubicBezTo>
                  <a:pt x="738078" y="1324285"/>
                  <a:pt x="734001" y="1320214"/>
                  <a:pt x="733916" y="1315166"/>
                </a:cubicBezTo>
                <a:cubicBezTo>
                  <a:pt x="733916" y="1310080"/>
                  <a:pt x="738043" y="1305955"/>
                  <a:pt x="743126" y="1305955"/>
                </a:cubicBezTo>
                <a:close/>
                <a:moveTo>
                  <a:pt x="803845" y="1305444"/>
                </a:moveTo>
                <a:cubicBezTo>
                  <a:pt x="803964" y="1305442"/>
                  <a:pt x="804066" y="1305442"/>
                  <a:pt x="804185" y="1305444"/>
                </a:cubicBezTo>
                <a:cubicBezTo>
                  <a:pt x="809456" y="1305539"/>
                  <a:pt x="813669" y="1309892"/>
                  <a:pt x="813567" y="1315166"/>
                </a:cubicBezTo>
                <a:cubicBezTo>
                  <a:pt x="813567" y="1320535"/>
                  <a:pt x="809217" y="1324887"/>
                  <a:pt x="803845" y="1324887"/>
                </a:cubicBezTo>
                <a:cubicBezTo>
                  <a:pt x="798506" y="1324797"/>
                  <a:pt x="794208" y="1320497"/>
                  <a:pt x="794123" y="1315166"/>
                </a:cubicBezTo>
                <a:cubicBezTo>
                  <a:pt x="794123" y="1309796"/>
                  <a:pt x="798472" y="1305444"/>
                  <a:pt x="803845" y="1305444"/>
                </a:cubicBezTo>
                <a:close/>
                <a:moveTo>
                  <a:pt x="865246" y="1304932"/>
                </a:moveTo>
                <a:cubicBezTo>
                  <a:pt x="870892" y="1304932"/>
                  <a:pt x="875480" y="1309514"/>
                  <a:pt x="875480" y="1315166"/>
                </a:cubicBezTo>
                <a:cubicBezTo>
                  <a:pt x="875480" y="1320818"/>
                  <a:pt x="870892" y="1325400"/>
                  <a:pt x="865246" y="1325400"/>
                </a:cubicBezTo>
                <a:cubicBezTo>
                  <a:pt x="859601" y="1325400"/>
                  <a:pt x="855013" y="1320818"/>
                  <a:pt x="855013" y="1315166"/>
                </a:cubicBezTo>
                <a:cubicBezTo>
                  <a:pt x="855013" y="1309514"/>
                  <a:pt x="859601" y="1304932"/>
                  <a:pt x="865246" y="1304932"/>
                </a:cubicBezTo>
                <a:close/>
                <a:moveTo>
                  <a:pt x="988048" y="1303739"/>
                </a:moveTo>
                <a:cubicBezTo>
                  <a:pt x="988168" y="1303737"/>
                  <a:pt x="988270" y="1303737"/>
                  <a:pt x="988389" y="1303739"/>
                </a:cubicBezTo>
                <a:cubicBezTo>
                  <a:pt x="994513" y="1303834"/>
                  <a:pt x="999408" y="1308874"/>
                  <a:pt x="999305" y="1314996"/>
                </a:cubicBezTo>
                <a:cubicBezTo>
                  <a:pt x="999305" y="1321213"/>
                  <a:pt x="994257" y="1326253"/>
                  <a:pt x="988048" y="1326253"/>
                </a:cubicBezTo>
                <a:cubicBezTo>
                  <a:pt x="981874" y="1326160"/>
                  <a:pt x="976876" y="1321175"/>
                  <a:pt x="976792" y="1314996"/>
                </a:cubicBezTo>
                <a:cubicBezTo>
                  <a:pt x="976792" y="1308779"/>
                  <a:pt x="981823" y="1303739"/>
                  <a:pt x="988048" y="1303739"/>
                </a:cubicBezTo>
                <a:close/>
                <a:moveTo>
                  <a:pt x="1110851" y="1303738"/>
                </a:moveTo>
                <a:cubicBezTo>
                  <a:pt x="1117537" y="1303738"/>
                  <a:pt x="1122961" y="1309161"/>
                  <a:pt x="1122961" y="1315848"/>
                </a:cubicBezTo>
                <a:cubicBezTo>
                  <a:pt x="1122961" y="1322536"/>
                  <a:pt x="1117537" y="1327958"/>
                  <a:pt x="1110851" y="1327958"/>
                </a:cubicBezTo>
                <a:cubicBezTo>
                  <a:pt x="1104165" y="1327958"/>
                  <a:pt x="1098742" y="1322536"/>
                  <a:pt x="1098742" y="1315848"/>
                </a:cubicBezTo>
                <a:cubicBezTo>
                  <a:pt x="1098742" y="1309161"/>
                  <a:pt x="1104165" y="1303738"/>
                  <a:pt x="1110851" y="1303738"/>
                </a:cubicBezTo>
                <a:close/>
                <a:moveTo>
                  <a:pt x="1050132" y="1303738"/>
                </a:moveTo>
                <a:cubicBezTo>
                  <a:pt x="1056631" y="1303738"/>
                  <a:pt x="1061901" y="1309007"/>
                  <a:pt x="1061901" y="1315507"/>
                </a:cubicBezTo>
                <a:cubicBezTo>
                  <a:pt x="1061901" y="1322007"/>
                  <a:pt x="1056631" y="1327276"/>
                  <a:pt x="1050132" y="1327276"/>
                </a:cubicBezTo>
                <a:cubicBezTo>
                  <a:pt x="1043634" y="1327276"/>
                  <a:pt x="1038364" y="1322007"/>
                  <a:pt x="1038364" y="1315507"/>
                </a:cubicBezTo>
                <a:cubicBezTo>
                  <a:pt x="1038364" y="1309007"/>
                  <a:pt x="1043634" y="1303738"/>
                  <a:pt x="1050132" y="1303738"/>
                </a:cubicBezTo>
                <a:close/>
                <a:moveTo>
                  <a:pt x="926648" y="1303738"/>
                </a:moveTo>
                <a:cubicBezTo>
                  <a:pt x="932583" y="1303738"/>
                  <a:pt x="937393" y="1308550"/>
                  <a:pt x="937393" y="1314484"/>
                </a:cubicBezTo>
                <a:cubicBezTo>
                  <a:pt x="937393" y="1320417"/>
                  <a:pt x="932583" y="1325229"/>
                  <a:pt x="926648" y="1325229"/>
                </a:cubicBezTo>
                <a:cubicBezTo>
                  <a:pt x="920746" y="1325137"/>
                  <a:pt x="915988" y="1320380"/>
                  <a:pt x="915903" y="1314484"/>
                </a:cubicBezTo>
                <a:cubicBezTo>
                  <a:pt x="915903" y="1308550"/>
                  <a:pt x="920712" y="1303738"/>
                  <a:pt x="926648" y="1303738"/>
                </a:cubicBezTo>
                <a:close/>
                <a:moveTo>
                  <a:pt x="1172253" y="1302544"/>
                </a:moveTo>
                <a:cubicBezTo>
                  <a:pt x="1179229" y="1302544"/>
                  <a:pt x="1184874" y="1308195"/>
                  <a:pt x="1184874" y="1315166"/>
                </a:cubicBezTo>
                <a:cubicBezTo>
                  <a:pt x="1184874" y="1322137"/>
                  <a:pt x="1179229" y="1327787"/>
                  <a:pt x="1172253" y="1327787"/>
                </a:cubicBezTo>
                <a:cubicBezTo>
                  <a:pt x="1165277" y="1327787"/>
                  <a:pt x="1159632" y="1322137"/>
                  <a:pt x="1159632" y="1315166"/>
                </a:cubicBezTo>
                <a:cubicBezTo>
                  <a:pt x="1159632" y="1308195"/>
                  <a:pt x="1165277" y="1302544"/>
                  <a:pt x="1172253" y="1302544"/>
                </a:cubicBezTo>
                <a:close/>
                <a:moveTo>
                  <a:pt x="1233654" y="1302203"/>
                </a:moveTo>
                <a:cubicBezTo>
                  <a:pt x="1240817" y="1302203"/>
                  <a:pt x="1246616" y="1308008"/>
                  <a:pt x="1246616" y="1315166"/>
                </a:cubicBezTo>
                <a:cubicBezTo>
                  <a:pt x="1246616" y="1322324"/>
                  <a:pt x="1240817" y="1328128"/>
                  <a:pt x="1233654" y="1328128"/>
                </a:cubicBezTo>
                <a:cubicBezTo>
                  <a:pt x="1226491" y="1328128"/>
                  <a:pt x="1220692" y="1322324"/>
                  <a:pt x="1220692" y="1315166"/>
                </a:cubicBezTo>
                <a:cubicBezTo>
                  <a:pt x="1220692" y="1308008"/>
                  <a:pt x="1226491" y="1302203"/>
                  <a:pt x="1233654" y="1302203"/>
                </a:cubicBezTo>
                <a:close/>
                <a:moveTo>
                  <a:pt x="1971151" y="1302033"/>
                </a:moveTo>
                <a:cubicBezTo>
                  <a:pt x="1971271" y="1302031"/>
                  <a:pt x="1971373" y="1302031"/>
                  <a:pt x="1971492" y="1302033"/>
                </a:cubicBezTo>
                <a:cubicBezTo>
                  <a:pt x="1978656" y="1302128"/>
                  <a:pt x="1984387" y="1308007"/>
                  <a:pt x="1984284" y="1315166"/>
                </a:cubicBezTo>
                <a:cubicBezTo>
                  <a:pt x="1984284" y="1322420"/>
                  <a:pt x="1978400" y="1328299"/>
                  <a:pt x="1971151" y="1328299"/>
                </a:cubicBezTo>
                <a:cubicBezTo>
                  <a:pt x="1963937" y="1328207"/>
                  <a:pt x="1958103" y="1322380"/>
                  <a:pt x="1958019" y="1315166"/>
                </a:cubicBezTo>
                <a:cubicBezTo>
                  <a:pt x="1958019" y="1307912"/>
                  <a:pt x="1963903" y="1302033"/>
                  <a:pt x="1971151" y="1302033"/>
                </a:cubicBezTo>
                <a:close/>
                <a:moveTo>
                  <a:pt x="1295055" y="1301862"/>
                </a:moveTo>
                <a:cubicBezTo>
                  <a:pt x="1302406" y="1301862"/>
                  <a:pt x="1308359" y="1307818"/>
                  <a:pt x="1308359" y="1315166"/>
                </a:cubicBezTo>
                <a:cubicBezTo>
                  <a:pt x="1308359" y="1322514"/>
                  <a:pt x="1302406" y="1328470"/>
                  <a:pt x="1295055" y="1328470"/>
                </a:cubicBezTo>
                <a:cubicBezTo>
                  <a:pt x="1287704" y="1328470"/>
                  <a:pt x="1281752" y="1322514"/>
                  <a:pt x="1281752" y="1315166"/>
                </a:cubicBezTo>
                <a:cubicBezTo>
                  <a:pt x="1281752" y="1307818"/>
                  <a:pt x="1287704" y="1301862"/>
                  <a:pt x="1295055" y="1301862"/>
                </a:cubicBezTo>
                <a:close/>
                <a:moveTo>
                  <a:pt x="1357138" y="1301521"/>
                </a:moveTo>
                <a:cubicBezTo>
                  <a:pt x="1364677" y="1301521"/>
                  <a:pt x="1370783" y="1307631"/>
                  <a:pt x="1370783" y="1315166"/>
                </a:cubicBezTo>
                <a:cubicBezTo>
                  <a:pt x="1370783" y="1322702"/>
                  <a:pt x="1364677" y="1328811"/>
                  <a:pt x="1357138" y="1328811"/>
                </a:cubicBezTo>
                <a:cubicBezTo>
                  <a:pt x="1349600" y="1328811"/>
                  <a:pt x="1343494" y="1322702"/>
                  <a:pt x="1343494" y="1315166"/>
                </a:cubicBezTo>
                <a:cubicBezTo>
                  <a:pt x="1343494" y="1307631"/>
                  <a:pt x="1349600" y="1301521"/>
                  <a:pt x="1357138" y="1301521"/>
                </a:cubicBezTo>
                <a:close/>
                <a:moveTo>
                  <a:pt x="1417858" y="1301180"/>
                </a:moveTo>
                <a:cubicBezTo>
                  <a:pt x="1425584" y="1301180"/>
                  <a:pt x="1431844" y="1307442"/>
                  <a:pt x="1431844" y="1315166"/>
                </a:cubicBezTo>
                <a:cubicBezTo>
                  <a:pt x="1431844" y="1322891"/>
                  <a:pt x="1425584" y="1329152"/>
                  <a:pt x="1417858" y="1329152"/>
                </a:cubicBezTo>
                <a:cubicBezTo>
                  <a:pt x="1410131" y="1329152"/>
                  <a:pt x="1403872" y="1322891"/>
                  <a:pt x="1403872" y="1315166"/>
                </a:cubicBezTo>
                <a:cubicBezTo>
                  <a:pt x="1403872" y="1307442"/>
                  <a:pt x="1410131" y="1301180"/>
                  <a:pt x="1417858" y="1301180"/>
                </a:cubicBezTo>
                <a:close/>
                <a:moveTo>
                  <a:pt x="1479258" y="1300839"/>
                </a:moveTo>
                <a:cubicBezTo>
                  <a:pt x="1479378" y="1300837"/>
                  <a:pt x="1479480" y="1300837"/>
                  <a:pt x="1479599" y="1300839"/>
                </a:cubicBezTo>
                <a:cubicBezTo>
                  <a:pt x="1487411" y="1300934"/>
                  <a:pt x="1493688" y="1307347"/>
                  <a:pt x="1493585" y="1315166"/>
                </a:cubicBezTo>
                <a:cubicBezTo>
                  <a:pt x="1493585" y="1323078"/>
                  <a:pt x="1487172" y="1329493"/>
                  <a:pt x="1479258" y="1329493"/>
                </a:cubicBezTo>
                <a:cubicBezTo>
                  <a:pt x="1471379" y="1329401"/>
                  <a:pt x="1465017" y="1323040"/>
                  <a:pt x="1464932" y="1315166"/>
                </a:cubicBezTo>
                <a:cubicBezTo>
                  <a:pt x="1464932" y="1307253"/>
                  <a:pt x="1471345" y="1300839"/>
                  <a:pt x="1479258" y="1300839"/>
                </a:cubicBezTo>
                <a:close/>
                <a:moveTo>
                  <a:pt x="1540660" y="1300668"/>
                </a:moveTo>
                <a:cubicBezTo>
                  <a:pt x="1548659" y="1300668"/>
                  <a:pt x="1555157" y="1307160"/>
                  <a:pt x="1555157" y="1315166"/>
                </a:cubicBezTo>
                <a:cubicBezTo>
                  <a:pt x="1555157" y="1323172"/>
                  <a:pt x="1548659" y="1329663"/>
                  <a:pt x="1540660" y="1329663"/>
                </a:cubicBezTo>
                <a:cubicBezTo>
                  <a:pt x="1532661" y="1329663"/>
                  <a:pt x="1526163" y="1323172"/>
                  <a:pt x="1526163" y="1315166"/>
                </a:cubicBezTo>
                <a:cubicBezTo>
                  <a:pt x="1526163" y="1307160"/>
                  <a:pt x="1532661" y="1300668"/>
                  <a:pt x="1540660" y="1300668"/>
                </a:cubicBezTo>
                <a:close/>
                <a:moveTo>
                  <a:pt x="1602061" y="1300498"/>
                </a:moveTo>
                <a:cubicBezTo>
                  <a:pt x="1602181" y="1300496"/>
                  <a:pt x="1602283" y="1300496"/>
                  <a:pt x="1602403" y="1300498"/>
                </a:cubicBezTo>
                <a:cubicBezTo>
                  <a:pt x="1610402" y="1300593"/>
                  <a:pt x="1616832" y="1307160"/>
                  <a:pt x="1616730" y="1315166"/>
                </a:cubicBezTo>
                <a:cubicBezTo>
                  <a:pt x="1616730" y="1323267"/>
                  <a:pt x="1610163" y="1329834"/>
                  <a:pt x="1602061" y="1329834"/>
                </a:cubicBezTo>
                <a:cubicBezTo>
                  <a:pt x="1593994" y="1329742"/>
                  <a:pt x="1587479" y="1323228"/>
                  <a:pt x="1587394" y="1315166"/>
                </a:cubicBezTo>
                <a:cubicBezTo>
                  <a:pt x="1587394" y="1307064"/>
                  <a:pt x="1593960" y="1300498"/>
                  <a:pt x="1602061" y="1300498"/>
                </a:cubicBezTo>
                <a:close/>
                <a:moveTo>
                  <a:pt x="1664145" y="1300327"/>
                </a:moveTo>
                <a:cubicBezTo>
                  <a:pt x="1672332" y="1300327"/>
                  <a:pt x="1678984" y="1306971"/>
                  <a:pt x="1678984" y="1315166"/>
                </a:cubicBezTo>
                <a:cubicBezTo>
                  <a:pt x="1678984" y="1323361"/>
                  <a:pt x="1672332" y="1330005"/>
                  <a:pt x="1664145" y="1330005"/>
                </a:cubicBezTo>
                <a:cubicBezTo>
                  <a:pt x="1655958" y="1330005"/>
                  <a:pt x="1649307" y="1323361"/>
                  <a:pt x="1649307" y="1315166"/>
                </a:cubicBezTo>
                <a:cubicBezTo>
                  <a:pt x="1649307" y="1306971"/>
                  <a:pt x="1655958" y="1300327"/>
                  <a:pt x="1664145" y="1300327"/>
                </a:cubicBezTo>
                <a:close/>
                <a:moveTo>
                  <a:pt x="1724864" y="1300157"/>
                </a:moveTo>
                <a:cubicBezTo>
                  <a:pt x="1724983" y="1300155"/>
                  <a:pt x="1725086" y="1300155"/>
                  <a:pt x="1725205" y="1300157"/>
                </a:cubicBezTo>
                <a:cubicBezTo>
                  <a:pt x="1733409" y="1300252"/>
                  <a:pt x="1739976" y="1306971"/>
                  <a:pt x="1739873" y="1315166"/>
                </a:cubicBezTo>
                <a:cubicBezTo>
                  <a:pt x="1739873" y="1315224"/>
                  <a:pt x="1739873" y="1315280"/>
                  <a:pt x="1739873" y="1315338"/>
                </a:cubicBezTo>
                <a:cubicBezTo>
                  <a:pt x="1739771" y="1323532"/>
                  <a:pt x="1733051" y="1330098"/>
                  <a:pt x="1724864" y="1330005"/>
                </a:cubicBezTo>
                <a:cubicBezTo>
                  <a:pt x="1716643" y="1330005"/>
                  <a:pt x="1709940" y="1323389"/>
                  <a:pt x="1709855" y="1315166"/>
                </a:cubicBezTo>
                <a:cubicBezTo>
                  <a:pt x="1709855" y="1306877"/>
                  <a:pt x="1716575" y="1300157"/>
                  <a:pt x="1724864" y="1300157"/>
                </a:cubicBezTo>
                <a:close/>
                <a:moveTo>
                  <a:pt x="1909067" y="1299986"/>
                </a:moveTo>
                <a:cubicBezTo>
                  <a:pt x="1917459" y="1299986"/>
                  <a:pt x="1924247" y="1306783"/>
                  <a:pt x="1924247" y="1315166"/>
                </a:cubicBezTo>
                <a:cubicBezTo>
                  <a:pt x="1924247" y="1315224"/>
                  <a:pt x="1924247" y="1315281"/>
                  <a:pt x="1924247" y="1315338"/>
                </a:cubicBezTo>
                <a:cubicBezTo>
                  <a:pt x="1924145" y="1323626"/>
                  <a:pt x="1917357" y="1330269"/>
                  <a:pt x="1909067" y="1330175"/>
                </a:cubicBezTo>
                <a:cubicBezTo>
                  <a:pt x="1909016" y="1330175"/>
                  <a:pt x="1908948" y="1330177"/>
                  <a:pt x="1908897" y="1330177"/>
                </a:cubicBezTo>
                <a:cubicBezTo>
                  <a:pt x="1900608" y="1330175"/>
                  <a:pt x="1893888" y="1323455"/>
                  <a:pt x="1893888" y="1315166"/>
                </a:cubicBezTo>
                <a:cubicBezTo>
                  <a:pt x="1893888" y="1306783"/>
                  <a:pt x="1900676" y="1299986"/>
                  <a:pt x="1909067" y="1299986"/>
                </a:cubicBezTo>
                <a:close/>
                <a:moveTo>
                  <a:pt x="1847667" y="1299986"/>
                </a:moveTo>
                <a:cubicBezTo>
                  <a:pt x="1856058" y="1299986"/>
                  <a:pt x="1862846" y="1306783"/>
                  <a:pt x="1862846" y="1315166"/>
                </a:cubicBezTo>
                <a:cubicBezTo>
                  <a:pt x="1862846" y="1315224"/>
                  <a:pt x="1862846" y="1315281"/>
                  <a:pt x="1862846" y="1315338"/>
                </a:cubicBezTo>
                <a:cubicBezTo>
                  <a:pt x="1862744" y="1323626"/>
                  <a:pt x="1855956" y="1330269"/>
                  <a:pt x="1847667" y="1330175"/>
                </a:cubicBezTo>
                <a:cubicBezTo>
                  <a:pt x="1847615" y="1330175"/>
                  <a:pt x="1847547" y="1330177"/>
                  <a:pt x="1847496" y="1330177"/>
                </a:cubicBezTo>
                <a:cubicBezTo>
                  <a:pt x="1839207" y="1330175"/>
                  <a:pt x="1832487" y="1323455"/>
                  <a:pt x="1832487" y="1315166"/>
                </a:cubicBezTo>
                <a:cubicBezTo>
                  <a:pt x="1832487" y="1306783"/>
                  <a:pt x="1839275" y="1299986"/>
                  <a:pt x="1847667" y="1299986"/>
                </a:cubicBezTo>
                <a:close/>
                <a:moveTo>
                  <a:pt x="1786266" y="1299986"/>
                </a:moveTo>
                <a:cubicBezTo>
                  <a:pt x="1794657" y="1299986"/>
                  <a:pt x="1801445" y="1306783"/>
                  <a:pt x="1801445" y="1315166"/>
                </a:cubicBezTo>
                <a:cubicBezTo>
                  <a:pt x="1801445" y="1315224"/>
                  <a:pt x="1801445" y="1315281"/>
                  <a:pt x="1801445" y="1315338"/>
                </a:cubicBezTo>
                <a:cubicBezTo>
                  <a:pt x="1801343" y="1323626"/>
                  <a:pt x="1794555" y="1330269"/>
                  <a:pt x="1786266" y="1330175"/>
                </a:cubicBezTo>
                <a:cubicBezTo>
                  <a:pt x="1786215" y="1330175"/>
                  <a:pt x="1786146" y="1330177"/>
                  <a:pt x="1786095" y="1330177"/>
                </a:cubicBezTo>
                <a:cubicBezTo>
                  <a:pt x="1777806" y="1330175"/>
                  <a:pt x="1771086" y="1323455"/>
                  <a:pt x="1771086" y="1315166"/>
                </a:cubicBezTo>
                <a:cubicBezTo>
                  <a:pt x="1771086" y="1306783"/>
                  <a:pt x="1777874" y="1299986"/>
                  <a:pt x="1786266" y="1299986"/>
                </a:cubicBezTo>
                <a:close/>
                <a:moveTo>
                  <a:pt x="5628" y="1252571"/>
                </a:moveTo>
                <a:cubicBezTo>
                  <a:pt x="5747" y="1252557"/>
                  <a:pt x="5867" y="1252557"/>
                  <a:pt x="5986" y="1252571"/>
                </a:cubicBezTo>
                <a:cubicBezTo>
                  <a:pt x="6839" y="1252671"/>
                  <a:pt x="7436" y="1253434"/>
                  <a:pt x="7333" y="1254276"/>
                </a:cubicBezTo>
                <a:cubicBezTo>
                  <a:pt x="7333" y="1255218"/>
                  <a:pt x="6566" y="1255982"/>
                  <a:pt x="5628" y="1255982"/>
                </a:cubicBezTo>
                <a:cubicBezTo>
                  <a:pt x="4724" y="1255902"/>
                  <a:pt x="4008" y="1255184"/>
                  <a:pt x="3923" y="1254276"/>
                </a:cubicBezTo>
                <a:cubicBezTo>
                  <a:pt x="3923" y="1253335"/>
                  <a:pt x="4690" y="1252571"/>
                  <a:pt x="5628" y="1252571"/>
                </a:cubicBezTo>
                <a:close/>
                <a:moveTo>
                  <a:pt x="67029" y="1251035"/>
                </a:moveTo>
                <a:cubicBezTo>
                  <a:pt x="68530" y="1251035"/>
                  <a:pt x="69758" y="1252257"/>
                  <a:pt x="69758" y="1253764"/>
                </a:cubicBezTo>
                <a:cubicBezTo>
                  <a:pt x="69758" y="1255272"/>
                  <a:pt x="68530" y="1256493"/>
                  <a:pt x="67029" y="1256493"/>
                </a:cubicBezTo>
                <a:cubicBezTo>
                  <a:pt x="65528" y="1256493"/>
                  <a:pt x="64301" y="1255272"/>
                  <a:pt x="64301" y="1253764"/>
                </a:cubicBezTo>
                <a:cubicBezTo>
                  <a:pt x="64301" y="1252257"/>
                  <a:pt x="65528" y="1251035"/>
                  <a:pt x="67029" y="1251035"/>
                </a:cubicBezTo>
                <a:close/>
                <a:moveTo>
                  <a:pt x="129113" y="1250353"/>
                </a:moveTo>
                <a:cubicBezTo>
                  <a:pt x="130989" y="1250353"/>
                  <a:pt x="132524" y="1251880"/>
                  <a:pt x="132524" y="1253765"/>
                </a:cubicBezTo>
                <a:cubicBezTo>
                  <a:pt x="132524" y="1255649"/>
                  <a:pt x="130989" y="1257176"/>
                  <a:pt x="129113" y="1257176"/>
                </a:cubicBezTo>
                <a:cubicBezTo>
                  <a:pt x="127237" y="1257176"/>
                  <a:pt x="125702" y="1255649"/>
                  <a:pt x="125702" y="1253765"/>
                </a:cubicBezTo>
                <a:cubicBezTo>
                  <a:pt x="125702" y="1251880"/>
                  <a:pt x="127237" y="1250353"/>
                  <a:pt x="129113" y="1250353"/>
                </a:cubicBezTo>
                <a:close/>
                <a:moveTo>
                  <a:pt x="189832" y="1249671"/>
                </a:moveTo>
                <a:cubicBezTo>
                  <a:pt x="189951" y="1249666"/>
                  <a:pt x="190071" y="1249666"/>
                  <a:pt x="190173" y="1249671"/>
                </a:cubicBezTo>
                <a:cubicBezTo>
                  <a:pt x="192339" y="1249768"/>
                  <a:pt x="194028" y="1251600"/>
                  <a:pt x="193925" y="1253765"/>
                </a:cubicBezTo>
                <a:cubicBezTo>
                  <a:pt x="193925" y="1256026"/>
                  <a:pt x="192100" y="1257858"/>
                  <a:pt x="189832" y="1257858"/>
                </a:cubicBezTo>
                <a:cubicBezTo>
                  <a:pt x="187563" y="1257858"/>
                  <a:pt x="185739" y="1256026"/>
                  <a:pt x="185739" y="1253765"/>
                </a:cubicBezTo>
                <a:cubicBezTo>
                  <a:pt x="185739" y="1251505"/>
                  <a:pt x="187563" y="1249671"/>
                  <a:pt x="189832" y="1249671"/>
                </a:cubicBezTo>
                <a:close/>
                <a:moveTo>
                  <a:pt x="251233" y="1248989"/>
                </a:moveTo>
                <a:cubicBezTo>
                  <a:pt x="251352" y="1248984"/>
                  <a:pt x="251472" y="1248984"/>
                  <a:pt x="251574" y="1248989"/>
                </a:cubicBezTo>
                <a:cubicBezTo>
                  <a:pt x="254116" y="1249085"/>
                  <a:pt x="256111" y="1251224"/>
                  <a:pt x="256009" y="1253765"/>
                </a:cubicBezTo>
                <a:cubicBezTo>
                  <a:pt x="256009" y="1256402"/>
                  <a:pt x="253877" y="1258541"/>
                  <a:pt x="251233" y="1258541"/>
                </a:cubicBezTo>
                <a:cubicBezTo>
                  <a:pt x="248641" y="1258452"/>
                  <a:pt x="246543" y="1256364"/>
                  <a:pt x="246458" y="1253765"/>
                </a:cubicBezTo>
                <a:cubicBezTo>
                  <a:pt x="246458" y="1251128"/>
                  <a:pt x="248590" y="1248989"/>
                  <a:pt x="251233" y="1248989"/>
                </a:cubicBezTo>
                <a:close/>
                <a:moveTo>
                  <a:pt x="312635" y="1248306"/>
                </a:moveTo>
                <a:cubicBezTo>
                  <a:pt x="315654" y="1248306"/>
                  <a:pt x="318092" y="1250751"/>
                  <a:pt x="318092" y="1253764"/>
                </a:cubicBezTo>
                <a:cubicBezTo>
                  <a:pt x="318092" y="1256778"/>
                  <a:pt x="315654" y="1259222"/>
                  <a:pt x="312635" y="1259222"/>
                </a:cubicBezTo>
                <a:cubicBezTo>
                  <a:pt x="309649" y="1259134"/>
                  <a:pt x="307262" y="1256741"/>
                  <a:pt x="307177" y="1253764"/>
                </a:cubicBezTo>
                <a:cubicBezTo>
                  <a:pt x="307177" y="1250751"/>
                  <a:pt x="309616" y="1248306"/>
                  <a:pt x="312635" y="1248306"/>
                </a:cubicBezTo>
                <a:close/>
                <a:moveTo>
                  <a:pt x="374035" y="1247624"/>
                </a:moveTo>
                <a:cubicBezTo>
                  <a:pt x="377430" y="1247624"/>
                  <a:pt x="380176" y="1250374"/>
                  <a:pt x="380176" y="1253765"/>
                </a:cubicBezTo>
                <a:cubicBezTo>
                  <a:pt x="380176" y="1257155"/>
                  <a:pt x="377430" y="1259905"/>
                  <a:pt x="374035" y="1259905"/>
                </a:cubicBezTo>
                <a:cubicBezTo>
                  <a:pt x="370642" y="1259905"/>
                  <a:pt x="367896" y="1257155"/>
                  <a:pt x="367896" y="1253765"/>
                </a:cubicBezTo>
                <a:cubicBezTo>
                  <a:pt x="367896" y="1250374"/>
                  <a:pt x="370642" y="1247624"/>
                  <a:pt x="374035" y="1247624"/>
                </a:cubicBezTo>
                <a:close/>
                <a:moveTo>
                  <a:pt x="436120" y="1247113"/>
                </a:moveTo>
                <a:cubicBezTo>
                  <a:pt x="436239" y="1247110"/>
                  <a:pt x="436359" y="1247110"/>
                  <a:pt x="436461" y="1247113"/>
                </a:cubicBezTo>
                <a:cubicBezTo>
                  <a:pt x="440043" y="1247209"/>
                  <a:pt x="442874" y="1250186"/>
                  <a:pt x="442772" y="1253765"/>
                </a:cubicBezTo>
                <a:cubicBezTo>
                  <a:pt x="442772" y="1257439"/>
                  <a:pt x="439787" y="1260417"/>
                  <a:pt x="436120" y="1260417"/>
                </a:cubicBezTo>
                <a:cubicBezTo>
                  <a:pt x="432486" y="1260326"/>
                  <a:pt x="429553" y="1257401"/>
                  <a:pt x="429468" y="1253765"/>
                </a:cubicBezTo>
                <a:cubicBezTo>
                  <a:pt x="429468" y="1250091"/>
                  <a:pt x="432453" y="1247113"/>
                  <a:pt x="436120" y="1247113"/>
                </a:cubicBezTo>
                <a:close/>
                <a:moveTo>
                  <a:pt x="496838" y="1246430"/>
                </a:moveTo>
                <a:cubicBezTo>
                  <a:pt x="500881" y="1246430"/>
                  <a:pt x="504172" y="1249714"/>
                  <a:pt x="504172" y="1253764"/>
                </a:cubicBezTo>
                <a:cubicBezTo>
                  <a:pt x="504172" y="1257815"/>
                  <a:pt x="500881" y="1261099"/>
                  <a:pt x="496838" y="1261099"/>
                </a:cubicBezTo>
                <a:cubicBezTo>
                  <a:pt x="492831" y="1261008"/>
                  <a:pt x="489590" y="1257778"/>
                  <a:pt x="489505" y="1253764"/>
                </a:cubicBezTo>
                <a:cubicBezTo>
                  <a:pt x="489505" y="1249714"/>
                  <a:pt x="492796" y="1246430"/>
                  <a:pt x="496838" y="1246430"/>
                </a:cubicBezTo>
                <a:close/>
                <a:moveTo>
                  <a:pt x="558240" y="1245748"/>
                </a:moveTo>
                <a:cubicBezTo>
                  <a:pt x="562675" y="1245748"/>
                  <a:pt x="566256" y="1249337"/>
                  <a:pt x="566256" y="1253765"/>
                </a:cubicBezTo>
                <a:cubicBezTo>
                  <a:pt x="566256" y="1258192"/>
                  <a:pt x="562675" y="1261781"/>
                  <a:pt x="558240" y="1261781"/>
                </a:cubicBezTo>
                <a:cubicBezTo>
                  <a:pt x="553805" y="1261781"/>
                  <a:pt x="550224" y="1258192"/>
                  <a:pt x="550224" y="1253765"/>
                </a:cubicBezTo>
                <a:cubicBezTo>
                  <a:pt x="550224" y="1249337"/>
                  <a:pt x="553805" y="1245748"/>
                  <a:pt x="558240" y="1245748"/>
                </a:cubicBezTo>
                <a:close/>
                <a:moveTo>
                  <a:pt x="619642" y="1245236"/>
                </a:moveTo>
                <a:cubicBezTo>
                  <a:pt x="624349" y="1245236"/>
                  <a:pt x="628169" y="1249055"/>
                  <a:pt x="628169" y="1253764"/>
                </a:cubicBezTo>
                <a:cubicBezTo>
                  <a:pt x="628169" y="1258474"/>
                  <a:pt x="624349" y="1262292"/>
                  <a:pt x="619642" y="1262292"/>
                </a:cubicBezTo>
                <a:cubicBezTo>
                  <a:pt x="614968" y="1262202"/>
                  <a:pt x="611199" y="1258436"/>
                  <a:pt x="611114" y="1253764"/>
                </a:cubicBezTo>
                <a:cubicBezTo>
                  <a:pt x="611114" y="1249055"/>
                  <a:pt x="614934" y="1245236"/>
                  <a:pt x="619642" y="1245236"/>
                </a:cubicBezTo>
                <a:close/>
                <a:moveTo>
                  <a:pt x="681042" y="1244554"/>
                </a:moveTo>
                <a:cubicBezTo>
                  <a:pt x="686125" y="1244554"/>
                  <a:pt x="690253" y="1248679"/>
                  <a:pt x="690253" y="1253765"/>
                </a:cubicBezTo>
                <a:cubicBezTo>
                  <a:pt x="690253" y="1258851"/>
                  <a:pt x="686125" y="1262975"/>
                  <a:pt x="681042" y="1262975"/>
                </a:cubicBezTo>
                <a:cubicBezTo>
                  <a:pt x="675960" y="1262975"/>
                  <a:pt x="671833" y="1258851"/>
                  <a:pt x="671833" y="1253765"/>
                </a:cubicBezTo>
                <a:cubicBezTo>
                  <a:pt x="671833" y="1248679"/>
                  <a:pt x="675960" y="1244554"/>
                  <a:pt x="681042" y="1244554"/>
                </a:cubicBezTo>
                <a:close/>
                <a:moveTo>
                  <a:pt x="743126" y="1244043"/>
                </a:moveTo>
                <a:cubicBezTo>
                  <a:pt x="743245" y="1244041"/>
                  <a:pt x="743347" y="1244041"/>
                  <a:pt x="743466" y="1244043"/>
                </a:cubicBezTo>
                <a:cubicBezTo>
                  <a:pt x="748737" y="1244138"/>
                  <a:pt x="752950" y="1248491"/>
                  <a:pt x="752848" y="1253765"/>
                </a:cubicBezTo>
                <a:cubicBezTo>
                  <a:pt x="752848" y="1259134"/>
                  <a:pt x="748498" y="1263486"/>
                  <a:pt x="743126" y="1263486"/>
                </a:cubicBezTo>
                <a:cubicBezTo>
                  <a:pt x="737787" y="1263396"/>
                  <a:pt x="733489" y="1259096"/>
                  <a:pt x="733404" y="1253765"/>
                </a:cubicBezTo>
                <a:cubicBezTo>
                  <a:pt x="733404" y="1248395"/>
                  <a:pt x="737753" y="1244043"/>
                  <a:pt x="743126" y="1244043"/>
                </a:cubicBezTo>
                <a:close/>
                <a:moveTo>
                  <a:pt x="803844" y="1243360"/>
                </a:moveTo>
                <a:cubicBezTo>
                  <a:pt x="809592" y="1243360"/>
                  <a:pt x="814249" y="1248018"/>
                  <a:pt x="814249" y="1253765"/>
                </a:cubicBezTo>
                <a:cubicBezTo>
                  <a:pt x="814249" y="1259511"/>
                  <a:pt x="809592" y="1264169"/>
                  <a:pt x="803844" y="1264169"/>
                </a:cubicBezTo>
                <a:cubicBezTo>
                  <a:pt x="798131" y="1264077"/>
                  <a:pt x="793525" y="1259473"/>
                  <a:pt x="793441" y="1253765"/>
                </a:cubicBezTo>
                <a:cubicBezTo>
                  <a:pt x="793441" y="1248018"/>
                  <a:pt x="798096" y="1243360"/>
                  <a:pt x="803844" y="1243360"/>
                </a:cubicBezTo>
                <a:close/>
                <a:moveTo>
                  <a:pt x="865247" y="1242849"/>
                </a:moveTo>
                <a:cubicBezTo>
                  <a:pt x="865366" y="1242847"/>
                  <a:pt x="865468" y="1242847"/>
                  <a:pt x="865588" y="1242849"/>
                </a:cubicBezTo>
                <a:cubicBezTo>
                  <a:pt x="871523" y="1242944"/>
                  <a:pt x="876265" y="1247831"/>
                  <a:pt x="876162" y="1253764"/>
                </a:cubicBezTo>
                <a:cubicBezTo>
                  <a:pt x="876162" y="1259794"/>
                  <a:pt x="871267" y="1264680"/>
                  <a:pt x="865247" y="1264680"/>
                </a:cubicBezTo>
                <a:cubicBezTo>
                  <a:pt x="859226" y="1264680"/>
                  <a:pt x="854331" y="1259794"/>
                  <a:pt x="854331" y="1253764"/>
                </a:cubicBezTo>
                <a:cubicBezTo>
                  <a:pt x="854331" y="1247735"/>
                  <a:pt x="859226" y="1242849"/>
                  <a:pt x="865247" y="1242849"/>
                </a:cubicBezTo>
                <a:close/>
                <a:moveTo>
                  <a:pt x="926647" y="1242337"/>
                </a:moveTo>
                <a:cubicBezTo>
                  <a:pt x="932958" y="1242337"/>
                  <a:pt x="938074" y="1247454"/>
                  <a:pt x="938074" y="1253765"/>
                </a:cubicBezTo>
                <a:cubicBezTo>
                  <a:pt x="938074" y="1260076"/>
                  <a:pt x="932958" y="1265192"/>
                  <a:pt x="926647" y="1265192"/>
                </a:cubicBezTo>
                <a:cubicBezTo>
                  <a:pt x="920337" y="1265192"/>
                  <a:pt x="915220" y="1260076"/>
                  <a:pt x="915220" y="1253765"/>
                </a:cubicBezTo>
                <a:cubicBezTo>
                  <a:pt x="915220" y="1247454"/>
                  <a:pt x="920337" y="1242337"/>
                  <a:pt x="926647" y="1242337"/>
                </a:cubicBezTo>
                <a:close/>
                <a:moveTo>
                  <a:pt x="988048" y="1241825"/>
                </a:moveTo>
                <a:cubicBezTo>
                  <a:pt x="994649" y="1241825"/>
                  <a:pt x="999988" y="1247171"/>
                  <a:pt x="999988" y="1253765"/>
                </a:cubicBezTo>
                <a:cubicBezTo>
                  <a:pt x="999988" y="1260358"/>
                  <a:pt x="994649" y="1265704"/>
                  <a:pt x="988048" y="1265704"/>
                </a:cubicBezTo>
                <a:cubicBezTo>
                  <a:pt x="981499" y="1265612"/>
                  <a:pt x="976195" y="1260319"/>
                  <a:pt x="976110" y="1253765"/>
                </a:cubicBezTo>
                <a:cubicBezTo>
                  <a:pt x="976110" y="1247171"/>
                  <a:pt x="981448" y="1241825"/>
                  <a:pt x="988048" y="1241825"/>
                </a:cubicBezTo>
                <a:close/>
                <a:moveTo>
                  <a:pt x="1050133" y="1241314"/>
                </a:moveTo>
                <a:cubicBezTo>
                  <a:pt x="1050252" y="1241312"/>
                  <a:pt x="1050354" y="1241312"/>
                  <a:pt x="1050473" y="1241314"/>
                </a:cubicBezTo>
                <a:cubicBezTo>
                  <a:pt x="1057262" y="1241409"/>
                  <a:pt x="1062686" y="1246983"/>
                  <a:pt x="1062584" y="1253765"/>
                </a:cubicBezTo>
                <a:cubicBezTo>
                  <a:pt x="1062584" y="1260641"/>
                  <a:pt x="1057006" y="1266215"/>
                  <a:pt x="1050133" y="1266215"/>
                </a:cubicBezTo>
                <a:cubicBezTo>
                  <a:pt x="1043259" y="1266215"/>
                  <a:pt x="1037682" y="1260641"/>
                  <a:pt x="1037682" y="1253765"/>
                </a:cubicBezTo>
                <a:cubicBezTo>
                  <a:pt x="1037682" y="1246888"/>
                  <a:pt x="1043259" y="1241314"/>
                  <a:pt x="1050133" y="1241314"/>
                </a:cubicBezTo>
                <a:close/>
                <a:moveTo>
                  <a:pt x="1110851" y="1240973"/>
                </a:moveTo>
                <a:cubicBezTo>
                  <a:pt x="1110971" y="1240971"/>
                  <a:pt x="1111073" y="1240971"/>
                  <a:pt x="1111192" y="1240973"/>
                </a:cubicBezTo>
                <a:cubicBezTo>
                  <a:pt x="1118169" y="1241068"/>
                  <a:pt x="1123746" y="1246794"/>
                  <a:pt x="1123643" y="1253765"/>
                </a:cubicBezTo>
                <a:cubicBezTo>
                  <a:pt x="1123643" y="1260829"/>
                  <a:pt x="1117913" y="1266557"/>
                  <a:pt x="1110851" y="1266557"/>
                </a:cubicBezTo>
                <a:cubicBezTo>
                  <a:pt x="1103825" y="1266465"/>
                  <a:pt x="1098145" y="1260792"/>
                  <a:pt x="1098060" y="1253765"/>
                </a:cubicBezTo>
                <a:cubicBezTo>
                  <a:pt x="1098060" y="1246700"/>
                  <a:pt x="1103790" y="1240973"/>
                  <a:pt x="1110851" y="1240973"/>
                </a:cubicBezTo>
                <a:close/>
                <a:moveTo>
                  <a:pt x="1172252" y="1240461"/>
                </a:moveTo>
                <a:cubicBezTo>
                  <a:pt x="1179603" y="1240461"/>
                  <a:pt x="1185556" y="1246417"/>
                  <a:pt x="1185556" y="1253765"/>
                </a:cubicBezTo>
                <a:cubicBezTo>
                  <a:pt x="1185556" y="1261113"/>
                  <a:pt x="1179603" y="1267069"/>
                  <a:pt x="1172252" y="1267069"/>
                </a:cubicBezTo>
                <a:cubicBezTo>
                  <a:pt x="1164901" y="1267069"/>
                  <a:pt x="1158949" y="1261113"/>
                  <a:pt x="1158949" y="1253765"/>
                </a:cubicBezTo>
                <a:cubicBezTo>
                  <a:pt x="1158949" y="1246417"/>
                  <a:pt x="1164901" y="1240461"/>
                  <a:pt x="1172252" y="1240461"/>
                </a:cubicBezTo>
                <a:close/>
                <a:moveTo>
                  <a:pt x="1970835" y="1239815"/>
                </a:moveTo>
                <a:cubicBezTo>
                  <a:pt x="1978465" y="1239815"/>
                  <a:pt x="1984651" y="1246000"/>
                  <a:pt x="1984651" y="1253630"/>
                </a:cubicBezTo>
                <a:cubicBezTo>
                  <a:pt x="1984651" y="1261260"/>
                  <a:pt x="1978465" y="1267446"/>
                  <a:pt x="1970835" y="1267446"/>
                </a:cubicBezTo>
                <a:cubicBezTo>
                  <a:pt x="1963205" y="1267446"/>
                  <a:pt x="1957020" y="1261260"/>
                  <a:pt x="1957020" y="1253630"/>
                </a:cubicBezTo>
                <a:cubicBezTo>
                  <a:pt x="1957020" y="1246000"/>
                  <a:pt x="1963205" y="1239815"/>
                  <a:pt x="1970835" y="1239815"/>
                </a:cubicBezTo>
                <a:close/>
                <a:moveTo>
                  <a:pt x="1234020" y="1239815"/>
                </a:moveTo>
                <a:cubicBezTo>
                  <a:pt x="1241650" y="1239815"/>
                  <a:pt x="1247836" y="1246000"/>
                  <a:pt x="1247836" y="1253630"/>
                </a:cubicBezTo>
                <a:cubicBezTo>
                  <a:pt x="1247836" y="1261260"/>
                  <a:pt x="1241650" y="1267446"/>
                  <a:pt x="1234020" y="1267446"/>
                </a:cubicBezTo>
                <a:cubicBezTo>
                  <a:pt x="1226390" y="1267446"/>
                  <a:pt x="1220205" y="1261260"/>
                  <a:pt x="1220205" y="1253630"/>
                </a:cubicBezTo>
                <a:cubicBezTo>
                  <a:pt x="1220205" y="1246000"/>
                  <a:pt x="1226390" y="1239815"/>
                  <a:pt x="1234020" y="1239815"/>
                </a:cubicBezTo>
                <a:close/>
                <a:moveTo>
                  <a:pt x="1295055" y="1239608"/>
                </a:moveTo>
                <a:cubicBezTo>
                  <a:pt x="1302866" y="1239608"/>
                  <a:pt x="1309211" y="1245946"/>
                  <a:pt x="1309211" y="1253765"/>
                </a:cubicBezTo>
                <a:cubicBezTo>
                  <a:pt x="1309211" y="1261583"/>
                  <a:pt x="1302866" y="1267921"/>
                  <a:pt x="1295055" y="1267921"/>
                </a:cubicBezTo>
                <a:cubicBezTo>
                  <a:pt x="1287277" y="1267829"/>
                  <a:pt x="1280984" y="1261544"/>
                  <a:pt x="1280899" y="1253765"/>
                </a:cubicBezTo>
                <a:cubicBezTo>
                  <a:pt x="1280899" y="1245946"/>
                  <a:pt x="1287244" y="1239608"/>
                  <a:pt x="1295055" y="1239608"/>
                </a:cubicBezTo>
                <a:close/>
                <a:moveTo>
                  <a:pt x="1357138" y="1239267"/>
                </a:moveTo>
                <a:cubicBezTo>
                  <a:pt x="1365137" y="1239267"/>
                  <a:pt x="1371636" y="1245759"/>
                  <a:pt x="1371636" y="1253765"/>
                </a:cubicBezTo>
                <a:cubicBezTo>
                  <a:pt x="1371636" y="1261771"/>
                  <a:pt x="1365137" y="1268262"/>
                  <a:pt x="1357138" y="1268262"/>
                </a:cubicBezTo>
                <a:cubicBezTo>
                  <a:pt x="1349139" y="1268262"/>
                  <a:pt x="1342641" y="1261771"/>
                  <a:pt x="1342641" y="1253765"/>
                </a:cubicBezTo>
                <a:cubicBezTo>
                  <a:pt x="1342641" y="1245759"/>
                  <a:pt x="1349139" y="1239267"/>
                  <a:pt x="1357138" y="1239267"/>
                </a:cubicBezTo>
                <a:close/>
                <a:moveTo>
                  <a:pt x="1417857" y="1238926"/>
                </a:moveTo>
                <a:cubicBezTo>
                  <a:pt x="1426044" y="1238926"/>
                  <a:pt x="1432696" y="1245570"/>
                  <a:pt x="1432696" y="1253765"/>
                </a:cubicBezTo>
                <a:cubicBezTo>
                  <a:pt x="1432696" y="1261960"/>
                  <a:pt x="1426044" y="1268604"/>
                  <a:pt x="1417857" y="1268604"/>
                </a:cubicBezTo>
                <a:cubicBezTo>
                  <a:pt x="1409670" y="1268604"/>
                  <a:pt x="1403019" y="1261960"/>
                  <a:pt x="1403019" y="1253765"/>
                </a:cubicBezTo>
                <a:cubicBezTo>
                  <a:pt x="1403019" y="1245570"/>
                  <a:pt x="1409653" y="1238926"/>
                  <a:pt x="1417857" y="1238926"/>
                </a:cubicBezTo>
                <a:close/>
                <a:moveTo>
                  <a:pt x="1479259" y="1238756"/>
                </a:moveTo>
                <a:cubicBezTo>
                  <a:pt x="1479378" y="1238754"/>
                  <a:pt x="1479481" y="1238754"/>
                  <a:pt x="1479600" y="1238756"/>
                </a:cubicBezTo>
                <a:cubicBezTo>
                  <a:pt x="1487804" y="1238850"/>
                  <a:pt x="1494370" y="1245570"/>
                  <a:pt x="1494268" y="1253765"/>
                </a:cubicBezTo>
                <a:cubicBezTo>
                  <a:pt x="1494268" y="1253821"/>
                  <a:pt x="1494268" y="1253879"/>
                  <a:pt x="1494268" y="1253937"/>
                </a:cubicBezTo>
                <a:cubicBezTo>
                  <a:pt x="1494166" y="1262131"/>
                  <a:pt x="1487446" y="1268697"/>
                  <a:pt x="1479259" y="1268604"/>
                </a:cubicBezTo>
                <a:cubicBezTo>
                  <a:pt x="1471038" y="1268604"/>
                  <a:pt x="1464335" y="1261988"/>
                  <a:pt x="1464250" y="1253765"/>
                </a:cubicBezTo>
                <a:cubicBezTo>
                  <a:pt x="1464250" y="1245476"/>
                  <a:pt x="1470970" y="1238756"/>
                  <a:pt x="1479259" y="1238756"/>
                </a:cubicBezTo>
                <a:close/>
                <a:moveTo>
                  <a:pt x="1540660" y="1238414"/>
                </a:moveTo>
                <a:cubicBezTo>
                  <a:pt x="1549137" y="1238414"/>
                  <a:pt x="1556011" y="1245286"/>
                  <a:pt x="1556011" y="1253765"/>
                </a:cubicBezTo>
                <a:cubicBezTo>
                  <a:pt x="1556011" y="1253823"/>
                  <a:pt x="1556011" y="1253879"/>
                  <a:pt x="1556011" y="1253937"/>
                </a:cubicBezTo>
                <a:cubicBezTo>
                  <a:pt x="1555908" y="1262320"/>
                  <a:pt x="1549052" y="1269038"/>
                  <a:pt x="1540660" y="1268945"/>
                </a:cubicBezTo>
                <a:cubicBezTo>
                  <a:pt x="1532252" y="1268945"/>
                  <a:pt x="1525412" y="1262175"/>
                  <a:pt x="1525310" y="1253765"/>
                </a:cubicBezTo>
                <a:cubicBezTo>
                  <a:pt x="1525310" y="1245286"/>
                  <a:pt x="1532183" y="1238414"/>
                  <a:pt x="1540660" y="1238414"/>
                </a:cubicBezTo>
                <a:close/>
                <a:moveTo>
                  <a:pt x="1602061" y="1238243"/>
                </a:moveTo>
                <a:cubicBezTo>
                  <a:pt x="1610640" y="1238243"/>
                  <a:pt x="1617582" y="1245192"/>
                  <a:pt x="1617582" y="1253764"/>
                </a:cubicBezTo>
                <a:cubicBezTo>
                  <a:pt x="1617582" y="1253821"/>
                  <a:pt x="1617582" y="1253879"/>
                  <a:pt x="1617582" y="1253937"/>
                </a:cubicBezTo>
                <a:cubicBezTo>
                  <a:pt x="1617480" y="1262413"/>
                  <a:pt x="1610538" y="1269208"/>
                  <a:pt x="1602061" y="1269115"/>
                </a:cubicBezTo>
                <a:cubicBezTo>
                  <a:pt x="1602010" y="1269115"/>
                  <a:pt x="1601942" y="1269116"/>
                  <a:pt x="1601891" y="1269116"/>
                </a:cubicBezTo>
                <a:cubicBezTo>
                  <a:pt x="1593414" y="1269115"/>
                  <a:pt x="1586541" y="1262243"/>
                  <a:pt x="1586541" y="1253764"/>
                </a:cubicBezTo>
                <a:cubicBezTo>
                  <a:pt x="1586541" y="1245192"/>
                  <a:pt x="1593482" y="1238243"/>
                  <a:pt x="1602061" y="1238243"/>
                </a:cubicBezTo>
                <a:close/>
                <a:moveTo>
                  <a:pt x="1663829" y="1237939"/>
                </a:moveTo>
                <a:cubicBezTo>
                  <a:pt x="1672496" y="1237939"/>
                  <a:pt x="1679521" y="1244964"/>
                  <a:pt x="1679521" y="1253630"/>
                </a:cubicBezTo>
                <a:cubicBezTo>
                  <a:pt x="1679521" y="1262297"/>
                  <a:pt x="1672496" y="1269322"/>
                  <a:pt x="1663829" y="1269322"/>
                </a:cubicBezTo>
                <a:cubicBezTo>
                  <a:pt x="1655163" y="1269322"/>
                  <a:pt x="1648138" y="1262297"/>
                  <a:pt x="1648138" y="1253630"/>
                </a:cubicBezTo>
                <a:cubicBezTo>
                  <a:pt x="1648138" y="1244964"/>
                  <a:pt x="1655163" y="1237939"/>
                  <a:pt x="1663829" y="1237939"/>
                </a:cubicBezTo>
                <a:close/>
                <a:moveTo>
                  <a:pt x="1724863" y="1237903"/>
                </a:moveTo>
                <a:cubicBezTo>
                  <a:pt x="1724983" y="1237901"/>
                  <a:pt x="1725085" y="1237901"/>
                  <a:pt x="1725204" y="1237903"/>
                </a:cubicBezTo>
                <a:cubicBezTo>
                  <a:pt x="1733869" y="1237997"/>
                  <a:pt x="1740828" y="1245099"/>
                  <a:pt x="1740725" y="1253765"/>
                </a:cubicBezTo>
                <a:cubicBezTo>
                  <a:pt x="1740725" y="1253821"/>
                  <a:pt x="1740725" y="1253879"/>
                  <a:pt x="1740725" y="1253937"/>
                </a:cubicBezTo>
                <a:cubicBezTo>
                  <a:pt x="1740623" y="1262601"/>
                  <a:pt x="1733528" y="1269550"/>
                  <a:pt x="1724863" y="1269456"/>
                </a:cubicBezTo>
                <a:cubicBezTo>
                  <a:pt x="1716165" y="1269456"/>
                  <a:pt x="1709087" y="1262458"/>
                  <a:pt x="1709002" y="1253765"/>
                </a:cubicBezTo>
                <a:cubicBezTo>
                  <a:pt x="1709002" y="1245005"/>
                  <a:pt x="1716097" y="1237903"/>
                  <a:pt x="1724863" y="1237903"/>
                </a:cubicBezTo>
                <a:close/>
                <a:moveTo>
                  <a:pt x="1909068" y="1237732"/>
                </a:moveTo>
                <a:cubicBezTo>
                  <a:pt x="1917920" y="1237732"/>
                  <a:pt x="1925100" y="1244911"/>
                  <a:pt x="1925100" y="1253765"/>
                </a:cubicBezTo>
                <a:cubicBezTo>
                  <a:pt x="1924998" y="1262552"/>
                  <a:pt x="1917852" y="1269627"/>
                  <a:pt x="1909068" y="1269627"/>
                </a:cubicBezTo>
                <a:cubicBezTo>
                  <a:pt x="1900284" y="1269627"/>
                  <a:pt x="1893120" y="1262552"/>
                  <a:pt x="1893036" y="1253765"/>
                </a:cubicBezTo>
                <a:cubicBezTo>
                  <a:pt x="1893036" y="1244911"/>
                  <a:pt x="1900216" y="1237732"/>
                  <a:pt x="1909068" y="1237732"/>
                </a:cubicBezTo>
                <a:close/>
                <a:moveTo>
                  <a:pt x="1847666" y="1237732"/>
                </a:moveTo>
                <a:cubicBezTo>
                  <a:pt x="1856518" y="1237732"/>
                  <a:pt x="1863699" y="1244911"/>
                  <a:pt x="1863699" y="1253765"/>
                </a:cubicBezTo>
                <a:cubicBezTo>
                  <a:pt x="1863613" y="1262552"/>
                  <a:pt x="1856450" y="1269627"/>
                  <a:pt x="1847666" y="1269627"/>
                </a:cubicBezTo>
                <a:cubicBezTo>
                  <a:pt x="1838882" y="1269627"/>
                  <a:pt x="1831736" y="1262552"/>
                  <a:pt x="1831634" y="1253765"/>
                </a:cubicBezTo>
                <a:cubicBezTo>
                  <a:pt x="1831634" y="1244911"/>
                  <a:pt x="1838814" y="1237732"/>
                  <a:pt x="1847666" y="1237732"/>
                </a:cubicBezTo>
                <a:close/>
                <a:moveTo>
                  <a:pt x="1786265" y="1237732"/>
                </a:moveTo>
                <a:cubicBezTo>
                  <a:pt x="1795117" y="1237732"/>
                  <a:pt x="1802298" y="1244911"/>
                  <a:pt x="1802298" y="1253765"/>
                </a:cubicBezTo>
                <a:cubicBezTo>
                  <a:pt x="1802212" y="1262552"/>
                  <a:pt x="1795049" y="1269627"/>
                  <a:pt x="1786265" y="1269627"/>
                </a:cubicBezTo>
                <a:cubicBezTo>
                  <a:pt x="1777481" y="1269627"/>
                  <a:pt x="1770318" y="1262552"/>
                  <a:pt x="1770233" y="1253765"/>
                </a:cubicBezTo>
                <a:cubicBezTo>
                  <a:pt x="1770233" y="1244911"/>
                  <a:pt x="1777413" y="1237732"/>
                  <a:pt x="1786265" y="1237732"/>
                </a:cubicBezTo>
                <a:close/>
                <a:moveTo>
                  <a:pt x="5628" y="1190316"/>
                </a:moveTo>
                <a:cubicBezTo>
                  <a:pt x="6754" y="1190316"/>
                  <a:pt x="7675" y="1191232"/>
                  <a:pt x="7675" y="1192363"/>
                </a:cubicBezTo>
                <a:cubicBezTo>
                  <a:pt x="7675" y="1193494"/>
                  <a:pt x="6754" y="1194410"/>
                  <a:pt x="5628" y="1194410"/>
                </a:cubicBezTo>
                <a:cubicBezTo>
                  <a:pt x="4537" y="1194328"/>
                  <a:pt x="3666" y="1193458"/>
                  <a:pt x="3582" y="1192363"/>
                </a:cubicBezTo>
                <a:cubicBezTo>
                  <a:pt x="3582" y="1191232"/>
                  <a:pt x="4502" y="1190316"/>
                  <a:pt x="5628" y="1190316"/>
                </a:cubicBezTo>
                <a:close/>
                <a:moveTo>
                  <a:pt x="67030" y="1189123"/>
                </a:moveTo>
                <a:cubicBezTo>
                  <a:pt x="67149" y="1189116"/>
                  <a:pt x="67269" y="1189116"/>
                  <a:pt x="67388" y="1189123"/>
                </a:cubicBezTo>
                <a:cubicBezTo>
                  <a:pt x="69077" y="1189220"/>
                  <a:pt x="70373" y="1190671"/>
                  <a:pt x="70270" y="1192363"/>
                </a:cubicBezTo>
                <a:cubicBezTo>
                  <a:pt x="70270" y="1194152"/>
                  <a:pt x="68821" y="1195604"/>
                  <a:pt x="67030" y="1195604"/>
                </a:cubicBezTo>
                <a:cubicBezTo>
                  <a:pt x="65273" y="1195518"/>
                  <a:pt x="63874" y="1194116"/>
                  <a:pt x="63790" y="1192363"/>
                </a:cubicBezTo>
                <a:cubicBezTo>
                  <a:pt x="63790" y="1190574"/>
                  <a:pt x="65239" y="1189123"/>
                  <a:pt x="67030" y="1189123"/>
                </a:cubicBezTo>
                <a:close/>
                <a:moveTo>
                  <a:pt x="129114" y="1188440"/>
                </a:moveTo>
                <a:cubicBezTo>
                  <a:pt x="131280" y="1188440"/>
                  <a:pt x="133037" y="1190197"/>
                  <a:pt x="133037" y="1192363"/>
                </a:cubicBezTo>
                <a:cubicBezTo>
                  <a:pt x="133037" y="1194529"/>
                  <a:pt x="131280" y="1196286"/>
                  <a:pt x="129114" y="1196286"/>
                </a:cubicBezTo>
                <a:cubicBezTo>
                  <a:pt x="126982" y="1196199"/>
                  <a:pt x="125276" y="1194492"/>
                  <a:pt x="125191" y="1192363"/>
                </a:cubicBezTo>
                <a:cubicBezTo>
                  <a:pt x="125191" y="1190197"/>
                  <a:pt x="126947" y="1188440"/>
                  <a:pt x="129114" y="1188440"/>
                </a:cubicBezTo>
                <a:close/>
                <a:moveTo>
                  <a:pt x="189832" y="1187758"/>
                </a:moveTo>
                <a:cubicBezTo>
                  <a:pt x="192374" y="1187758"/>
                  <a:pt x="194437" y="1189821"/>
                  <a:pt x="194437" y="1192364"/>
                </a:cubicBezTo>
                <a:cubicBezTo>
                  <a:pt x="194437" y="1194907"/>
                  <a:pt x="192374" y="1196969"/>
                  <a:pt x="189832" y="1196969"/>
                </a:cubicBezTo>
                <a:cubicBezTo>
                  <a:pt x="187291" y="1196969"/>
                  <a:pt x="185228" y="1194907"/>
                  <a:pt x="185228" y="1192364"/>
                </a:cubicBezTo>
                <a:cubicBezTo>
                  <a:pt x="185228" y="1189821"/>
                  <a:pt x="187291" y="1187758"/>
                  <a:pt x="189832" y="1187758"/>
                </a:cubicBezTo>
                <a:close/>
                <a:moveTo>
                  <a:pt x="251234" y="1187076"/>
                </a:moveTo>
                <a:cubicBezTo>
                  <a:pt x="254150" y="1187076"/>
                  <a:pt x="256521" y="1189444"/>
                  <a:pt x="256521" y="1192364"/>
                </a:cubicBezTo>
                <a:cubicBezTo>
                  <a:pt x="256521" y="1195284"/>
                  <a:pt x="254150" y="1197651"/>
                  <a:pt x="251234" y="1197651"/>
                </a:cubicBezTo>
                <a:cubicBezTo>
                  <a:pt x="248317" y="1197651"/>
                  <a:pt x="245947" y="1195284"/>
                  <a:pt x="245947" y="1192364"/>
                </a:cubicBezTo>
                <a:cubicBezTo>
                  <a:pt x="245947" y="1189444"/>
                  <a:pt x="248317" y="1187076"/>
                  <a:pt x="251234" y="1187076"/>
                </a:cubicBezTo>
                <a:close/>
                <a:moveTo>
                  <a:pt x="312635" y="1186394"/>
                </a:moveTo>
                <a:cubicBezTo>
                  <a:pt x="312754" y="1186391"/>
                  <a:pt x="312874" y="1186391"/>
                  <a:pt x="312976" y="1186394"/>
                </a:cubicBezTo>
                <a:cubicBezTo>
                  <a:pt x="316182" y="1186490"/>
                  <a:pt x="318707" y="1189162"/>
                  <a:pt x="318604" y="1192364"/>
                </a:cubicBezTo>
                <a:cubicBezTo>
                  <a:pt x="318604" y="1195660"/>
                  <a:pt x="315927" y="1198333"/>
                  <a:pt x="312635" y="1198333"/>
                </a:cubicBezTo>
                <a:cubicBezTo>
                  <a:pt x="309343" y="1198333"/>
                  <a:pt x="306666" y="1195660"/>
                  <a:pt x="306666" y="1192364"/>
                </a:cubicBezTo>
                <a:cubicBezTo>
                  <a:pt x="306666" y="1189067"/>
                  <a:pt x="309343" y="1186394"/>
                  <a:pt x="312635" y="1186394"/>
                </a:cubicBezTo>
                <a:close/>
                <a:moveTo>
                  <a:pt x="374036" y="1185712"/>
                </a:moveTo>
                <a:cubicBezTo>
                  <a:pt x="374156" y="1185709"/>
                  <a:pt x="374275" y="1185709"/>
                  <a:pt x="374378" y="1185712"/>
                </a:cubicBezTo>
                <a:cubicBezTo>
                  <a:pt x="377959" y="1185807"/>
                  <a:pt x="380791" y="1188785"/>
                  <a:pt x="380688" y="1192364"/>
                </a:cubicBezTo>
                <a:cubicBezTo>
                  <a:pt x="380688" y="1196038"/>
                  <a:pt x="377704" y="1199016"/>
                  <a:pt x="374036" y="1199016"/>
                </a:cubicBezTo>
                <a:cubicBezTo>
                  <a:pt x="370403" y="1198925"/>
                  <a:pt x="367470" y="1196000"/>
                  <a:pt x="367385" y="1192364"/>
                </a:cubicBezTo>
                <a:cubicBezTo>
                  <a:pt x="367385" y="1188690"/>
                  <a:pt x="370369" y="1185712"/>
                  <a:pt x="374036" y="1185712"/>
                </a:cubicBezTo>
                <a:close/>
                <a:moveTo>
                  <a:pt x="436119" y="1185199"/>
                </a:moveTo>
                <a:cubicBezTo>
                  <a:pt x="440076" y="1185199"/>
                  <a:pt x="443283" y="1188406"/>
                  <a:pt x="443283" y="1192363"/>
                </a:cubicBezTo>
                <a:cubicBezTo>
                  <a:pt x="443283" y="1196320"/>
                  <a:pt x="440076" y="1199526"/>
                  <a:pt x="436119" y="1199526"/>
                </a:cubicBezTo>
                <a:cubicBezTo>
                  <a:pt x="432162" y="1199526"/>
                  <a:pt x="428956" y="1196320"/>
                  <a:pt x="428956" y="1192363"/>
                </a:cubicBezTo>
                <a:cubicBezTo>
                  <a:pt x="428956" y="1188406"/>
                  <a:pt x="432162" y="1185199"/>
                  <a:pt x="436119" y="1185199"/>
                </a:cubicBezTo>
                <a:close/>
                <a:moveTo>
                  <a:pt x="558240" y="1184347"/>
                </a:moveTo>
                <a:cubicBezTo>
                  <a:pt x="562947" y="1184347"/>
                  <a:pt x="566767" y="1188166"/>
                  <a:pt x="566767" y="1192875"/>
                </a:cubicBezTo>
                <a:cubicBezTo>
                  <a:pt x="566767" y="1197585"/>
                  <a:pt x="562947" y="1201403"/>
                  <a:pt x="558240" y="1201403"/>
                </a:cubicBezTo>
                <a:cubicBezTo>
                  <a:pt x="553566" y="1201313"/>
                  <a:pt x="549797" y="1197547"/>
                  <a:pt x="549712" y="1192875"/>
                </a:cubicBezTo>
                <a:cubicBezTo>
                  <a:pt x="549712" y="1188166"/>
                  <a:pt x="553532" y="1184347"/>
                  <a:pt x="558240" y="1184347"/>
                </a:cubicBezTo>
                <a:close/>
                <a:moveTo>
                  <a:pt x="496838" y="1184347"/>
                </a:moveTo>
                <a:cubicBezTo>
                  <a:pt x="496957" y="1184344"/>
                  <a:pt x="497060" y="1184344"/>
                  <a:pt x="497179" y="1184347"/>
                </a:cubicBezTo>
                <a:cubicBezTo>
                  <a:pt x="501426" y="1184442"/>
                  <a:pt x="504786" y="1187954"/>
                  <a:pt x="504684" y="1192193"/>
                </a:cubicBezTo>
                <a:cubicBezTo>
                  <a:pt x="504684" y="1196527"/>
                  <a:pt x="501170" y="1200038"/>
                  <a:pt x="496838" y="1200038"/>
                </a:cubicBezTo>
                <a:cubicBezTo>
                  <a:pt x="492540" y="1199948"/>
                  <a:pt x="489078" y="1196487"/>
                  <a:pt x="488993" y="1192193"/>
                </a:cubicBezTo>
                <a:cubicBezTo>
                  <a:pt x="488993" y="1187859"/>
                  <a:pt x="492506" y="1184347"/>
                  <a:pt x="496838" y="1184347"/>
                </a:cubicBezTo>
                <a:close/>
                <a:moveTo>
                  <a:pt x="619641" y="1183153"/>
                </a:moveTo>
                <a:cubicBezTo>
                  <a:pt x="624724" y="1183153"/>
                  <a:pt x="628851" y="1187278"/>
                  <a:pt x="628851" y="1192364"/>
                </a:cubicBezTo>
                <a:cubicBezTo>
                  <a:pt x="628851" y="1197450"/>
                  <a:pt x="624724" y="1201574"/>
                  <a:pt x="619641" y="1201574"/>
                </a:cubicBezTo>
                <a:cubicBezTo>
                  <a:pt x="614558" y="1201574"/>
                  <a:pt x="610431" y="1197450"/>
                  <a:pt x="610431" y="1192364"/>
                </a:cubicBezTo>
                <a:cubicBezTo>
                  <a:pt x="610431" y="1187278"/>
                  <a:pt x="614558" y="1183153"/>
                  <a:pt x="619641" y="1183153"/>
                </a:cubicBezTo>
                <a:close/>
                <a:moveTo>
                  <a:pt x="681042" y="1182642"/>
                </a:moveTo>
                <a:cubicBezTo>
                  <a:pt x="681162" y="1182640"/>
                  <a:pt x="681264" y="1182640"/>
                  <a:pt x="681383" y="1182642"/>
                </a:cubicBezTo>
                <a:cubicBezTo>
                  <a:pt x="686654" y="1182737"/>
                  <a:pt x="690867" y="1187090"/>
                  <a:pt x="690764" y="1192364"/>
                </a:cubicBezTo>
                <a:cubicBezTo>
                  <a:pt x="690764" y="1197733"/>
                  <a:pt x="686415" y="1202085"/>
                  <a:pt x="681042" y="1202085"/>
                </a:cubicBezTo>
                <a:cubicBezTo>
                  <a:pt x="675704" y="1201995"/>
                  <a:pt x="671406" y="1197695"/>
                  <a:pt x="671321" y="1192364"/>
                </a:cubicBezTo>
                <a:cubicBezTo>
                  <a:pt x="671321" y="1186994"/>
                  <a:pt x="675670" y="1182642"/>
                  <a:pt x="681042" y="1182642"/>
                </a:cubicBezTo>
                <a:close/>
                <a:moveTo>
                  <a:pt x="743125" y="1181959"/>
                </a:moveTo>
                <a:cubicBezTo>
                  <a:pt x="748873" y="1181959"/>
                  <a:pt x="753529" y="1186617"/>
                  <a:pt x="753529" y="1192364"/>
                </a:cubicBezTo>
                <a:cubicBezTo>
                  <a:pt x="753529" y="1198110"/>
                  <a:pt x="748873" y="1202768"/>
                  <a:pt x="743125" y="1202768"/>
                </a:cubicBezTo>
                <a:cubicBezTo>
                  <a:pt x="737412" y="1202676"/>
                  <a:pt x="732806" y="1198070"/>
                  <a:pt x="732722" y="1192364"/>
                </a:cubicBezTo>
                <a:cubicBezTo>
                  <a:pt x="732722" y="1186617"/>
                  <a:pt x="737377" y="1181959"/>
                  <a:pt x="743125" y="1181959"/>
                </a:cubicBezTo>
                <a:close/>
                <a:moveTo>
                  <a:pt x="803845" y="1181448"/>
                </a:moveTo>
                <a:cubicBezTo>
                  <a:pt x="803964" y="1181446"/>
                  <a:pt x="804067" y="1181446"/>
                  <a:pt x="804186" y="1181448"/>
                </a:cubicBezTo>
                <a:cubicBezTo>
                  <a:pt x="810122" y="1181543"/>
                  <a:pt x="814863" y="1186430"/>
                  <a:pt x="814761" y="1192363"/>
                </a:cubicBezTo>
                <a:cubicBezTo>
                  <a:pt x="814761" y="1198393"/>
                  <a:pt x="809866" y="1203279"/>
                  <a:pt x="803845" y="1203279"/>
                </a:cubicBezTo>
                <a:cubicBezTo>
                  <a:pt x="797824" y="1203279"/>
                  <a:pt x="792930" y="1198393"/>
                  <a:pt x="792930" y="1192363"/>
                </a:cubicBezTo>
                <a:cubicBezTo>
                  <a:pt x="792930" y="1186334"/>
                  <a:pt x="797824" y="1181448"/>
                  <a:pt x="803845" y="1181448"/>
                </a:cubicBezTo>
                <a:close/>
                <a:moveTo>
                  <a:pt x="865246" y="1180935"/>
                </a:moveTo>
                <a:cubicBezTo>
                  <a:pt x="871557" y="1180935"/>
                  <a:pt x="876673" y="1186052"/>
                  <a:pt x="876673" y="1192363"/>
                </a:cubicBezTo>
                <a:cubicBezTo>
                  <a:pt x="876673" y="1198673"/>
                  <a:pt x="871557" y="1203790"/>
                  <a:pt x="865246" y="1203790"/>
                </a:cubicBezTo>
                <a:cubicBezTo>
                  <a:pt x="858936" y="1203790"/>
                  <a:pt x="853819" y="1198673"/>
                  <a:pt x="853819" y="1192363"/>
                </a:cubicBezTo>
                <a:cubicBezTo>
                  <a:pt x="853819" y="1186052"/>
                  <a:pt x="858936" y="1180935"/>
                  <a:pt x="865246" y="1180935"/>
                </a:cubicBezTo>
                <a:close/>
                <a:moveTo>
                  <a:pt x="926648" y="1180253"/>
                </a:moveTo>
                <a:cubicBezTo>
                  <a:pt x="933334" y="1180253"/>
                  <a:pt x="938757" y="1185676"/>
                  <a:pt x="938757" y="1192363"/>
                </a:cubicBezTo>
                <a:cubicBezTo>
                  <a:pt x="938757" y="1199051"/>
                  <a:pt x="933334" y="1204473"/>
                  <a:pt x="926648" y="1204473"/>
                </a:cubicBezTo>
                <a:cubicBezTo>
                  <a:pt x="919962" y="1204473"/>
                  <a:pt x="914538" y="1199051"/>
                  <a:pt x="914538" y="1192363"/>
                </a:cubicBezTo>
                <a:cubicBezTo>
                  <a:pt x="914538" y="1185676"/>
                  <a:pt x="919962" y="1180253"/>
                  <a:pt x="926648" y="1180253"/>
                </a:cubicBezTo>
                <a:close/>
                <a:moveTo>
                  <a:pt x="988049" y="1179742"/>
                </a:moveTo>
                <a:cubicBezTo>
                  <a:pt x="995025" y="1179742"/>
                  <a:pt x="1000670" y="1185393"/>
                  <a:pt x="1000670" y="1192364"/>
                </a:cubicBezTo>
                <a:cubicBezTo>
                  <a:pt x="1000670" y="1199335"/>
                  <a:pt x="995025" y="1204985"/>
                  <a:pt x="988049" y="1204985"/>
                </a:cubicBezTo>
                <a:cubicBezTo>
                  <a:pt x="981073" y="1204985"/>
                  <a:pt x="975428" y="1199335"/>
                  <a:pt x="975428" y="1192364"/>
                </a:cubicBezTo>
                <a:cubicBezTo>
                  <a:pt x="975428" y="1185393"/>
                  <a:pt x="981073" y="1179742"/>
                  <a:pt x="988049" y="1179742"/>
                </a:cubicBezTo>
                <a:close/>
                <a:moveTo>
                  <a:pt x="1050132" y="1179231"/>
                </a:moveTo>
                <a:cubicBezTo>
                  <a:pt x="1050252" y="1179229"/>
                  <a:pt x="1050354" y="1179229"/>
                  <a:pt x="1050473" y="1179231"/>
                </a:cubicBezTo>
                <a:cubicBezTo>
                  <a:pt x="1057637" y="1179326"/>
                  <a:pt x="1063368" y="1185205"/>
                  <a:pt x="1063265" y="1192364"/>
                </a:cubicBezTo>
                <a:cubicBezTo>
                  <a:pt x="1063265" y="1199618"/>
                  <a:pt x="1057381" y="1205497"/>
                  <a:pt x="1050132" y="1205497"/>
                </a:cubicBezTo>
                <a:cubicBezTo>
                  <a:pt x="1042918" y="1205405"/>
                  <a:pt x="1037084" y="1199578"/>
                  <a:pt x="1037000" y="1192364"/>
                </a:cubicBezTo>
                <a:cubicBezTo>
                  <a:pt x="1037000" y="1185110"/>
                  <a:pt x="1042884" y="1179231"/>
                  <a:pt x="1050132" y="1179231"/>
                </a:cubicBezTo>
                <a:close/>
                <a:moveTo>
                  <a:pt x="1110851" y="1178718"/>
                </a:moveTo>
                <a:cubicBezTo>
                  <a:pt x="1118390" y="1178718"/>
                  <a:pt x="1124496" y="1184828"/>
                  <a:pt x="1124496" y="1192363"/>
                </a:cubicBezTo>
                <a:cubicBezTo>
                  <a:pt x="1124496" y="1199898"/>
                  <a:pt x="1118390" y="1206008"/>
                  <a:pt x="1110851" y="1206008"/>
                </a:cubicBezTo>
                <a:cubicBezTo>
                  <a:pt x="1103313" y="1206008"/>
                  <a:pt x="1097207" y="1199898"/>
                  <a:pt x="1097207" y="1192363"/>
                </a:cubicBezTo>
                <a:cubicBezTo>
                  <a:pt x="1097207" y="1184828"/>
                  <a:pt x="1103313" y="1178718"/>
                  <a:pt x="1110851" y="1178718"/>
                </a:cubicBezTo>
                <a:close/>
                <a:moveTo>
                  <a:pt x="1172253" y="1178377"/>
                </a:moveTo>
                <a:cubicBezTo>
                  <a:pt x="1179979" y="1178377"/>
                  <a:pt x="1186239" y="1184639"/>
                  <a:pt x="1186239" y="1192363"/>
                </a:cubicBezTo>
                <a:cubicBezTo>
                  <a:pt x="1186239" y="1200088"/>
                  <a:pt x="1179979" y="1206349"/>
                  <a:pt x="1172253" y="1206349"/>
                </a:cubicBezTo>
                <a:cubicBezTo>
                  <a:pt x="1164526" y="1206349"/>
                  <a:pt x="1158267" y="1200088"/>
                  <a:pt x="1158267" y="1192363"/>
                </a:cubicBezTo>
                <a:cubicBezTo>
                  <a:pt x="1158267" y="1184639"/>
                  <a:pt x="1164526" y="1178377"/>
                  <a:pt x="1172253" y="1178377"/>
                </a:cubicBezTo>
                <a:close/>
                <a:moveTo>
                  <a:pt x="1233654" y="1177865"/>
                </a:moveTo>
                <a:cubicBezTo>
                  <a:pt x="1241653" y="1177865"/>
                  <a:pt x="1248151" y="1184357"/>
                  <a:pt x="1248151" y="1192363"/>
                </a:cubicBezTo>
                <a:cubicBezTo>
                  <a:pt x="1248151" y="1200369"/>
                  <a:pt x="1241653" y="1206860"/>
                  <a:pt x="1233654" y="1206860"/>
                </a:cubicBezTo>
                <a:cubicBezTo>
                  <a:pt x="1225655" y="1206860"/>
                  <a:pt x="1219157" y="1200369"/>
                  <a:pt x="1219157" y="1192363"/>
                </a:cubicBezTo>
                <a:cubicBezTo>
                  <a:pt x="1219157" y="1184357"/>
                  <a:pt x="1225655" y="1177865"/>
                  <a:pt x="1233654" y="1177865"/>
                </a:cubicBezTo>
                <a:close/>
                <a:moveTo>
                  <a:pt x="1971151" y="1177696"/>
                </a:moveTo>
                <a:cubicBezTo>
                  <a:pt x="1971271" y="1177694"/>
                  <a:pt x="1971373" y="1177694"/>
                  <a:pt x="1971492" y="1177696"/>
                </a:cubicBezTo>
                <a:cubicBezTo>
                  <a:pt x="1979509" y="1177791"/>
                  <a:pt x="1985922" y="1184358"/>
                  <a:pt x="1985819" y="1192364"/>
                </a:cubicBezTo>
                <a:cubicBezTo>
                  <a:pt x="1985819" y="1200465"/>
                  <a:pt x="1979253" y="1207032"/>
                  <a:pt x="1971151" y="1207032"/>
                </a:cubicBezTo>
                <a:cubicBezTo>
                  <a:pt x="1963084" y="1206940"/>
                  <a:pt x="1956568" y="1200426"/>
                  <a:pt x="1956484" y="1192364"/>
                </a:cubicBezTo>
                <a:cubicBezTo>
                  <a:pt x="1956484" y="1184262"/>
                  <a:pt x="1963050" y="1177696"/>
                  <a:pt x="1971151" y="1177696"/>
                </a:cubicBezTo>
                <a:close/>
                <a:moveTo>
                  <a:pt x="1295055" y="1177524"/>
                </a:moveTo>
                <a:cubicBezTo>
                  <a:pt x="1303242" y="1177524"/>
                  <a:pt x="1309894" y="1184168"/>
                  <a:pt x="1309894" y="1192363"/>
                </a:cubicBezTo>
                <a:cubicBezTo>
                  <a:pt x="1309894" y="1200558"/>
                  <a:pt x="1303242" y="1207202"/>
                  <a:pt x="1295055" y="1207202"/>
                </a:cubicBezTo>
                <a:cubicBezTo>
                  <a:pt x="1286869" y="1207202"/>
                  <a:pt x="1280217" y="1200558"/>
                  <a:pt x="1280217" y="1192363"/>
                </a:cubicBezTo>
                <a:cubicBezTo>
                  <a:pt x="1280217" y="1184168"/>
                  <a:pt x="1286851" y="1177524"/>
                  <a:pt x="1295055" y="1177524"/>
                </a:cubicBezTo>
                <a:close/>
                <a:moveTo>
                  <a:pt x="1357139" y="1177183"/>
                </a:moveTo>
                <a:cubicBezTo>
                  <a:pt x="1365530" y="1177183"/>
                  <a:pt x="1372319" y="1183980"/>
                  <a:pt x="1372319" y="1192363"/>
                </a:cubicBezTo>
                <a:cubicBezTo>
                  <a:pt x="1372319" y="1192421"/>
                  <a:pt x="1372319" y="1192477"/>
                  <a:pt x="1372319" y="1192535"/>
                </a:cubicBezTo>
                <a:cubicBezTo>
                  <a:pt x="1372216" y="1200823"/>
                  <a:pt x="1365428" y="1207466"/>
                  <a:pt x="1357139" y="1207372"/>
                </a:cubicBezTo>
                <a:cubicBezTo>
                  <a:pt x="1357088" y="1207372"/>
                  <a:pt x="1357019" y="1207374"/>
                  <a:pt x="1356968" y="1207374"/>
                </a:cubicBezTo>
                <a:cubicBezTo>
                  <a:pt x="1348679" y="1207372"/>
                  <a:pt x="1341959" y="1200652"/>
                  <a:pt x="1341959" y="1192363"/>
                </a:cubicBezTo>
                <a:cubicBezTo>
                  <a:pt x="1341959" y="1183980"/>
                  <a:pt x="1348747" y="1177183"/>
                  <a:pt x="1357139" y="1177183"/>
                </a:cubicBezTo>
                <a:close/>
                <a:moveTo>
                  <a:pt x="1417858" y="1176842"/>
                </a:moveTo>
                <a:cubicBezTo>
                  <a:pt x="1426436" y="1176842"/>
                  <a:pt x="1433378" y="1183791"/>
                  <a:pt x="1433378" y="1192363"/>
                </a:cubicBezTo>
                <a:cubicBezTo>
                  <a:pt x="1433378" y="1192421"/>
                  <a:pt x="1433378" y="1192478"/>
                  <a:pt x="1433378" y="1192536"/>
                </a:cubicBezTo>
                <a:cubicBezTo>
                  <a:pt x="1433276" y="1201012"/>
                  <a:pt x="1426334" y="1207807"/>
                  <a:pt x="1417858" y="1207714"/>
                </a:cubicBezTo>
                <a:cubicBezTo>
                  <a:pt x="1417806" y="1207714"/>
                  <a:pt x="1417738" y="1207715"/>
                  <a:pt x="1417687" y="1207715"/>
                </a:cubicBezTo>
                <a:cubicBezTo>
                  <a:pt x="1409210" y="1207714"/>
                  <a:pt x="1402337" y="1200842"/>
                  <a:pt x="1402337" y="1192363"/>
                </a:cubicBezTo>
                <a:cubicBezTo>
                  <a:pt x="1402337" y="1183791"/>
                  <a:pt x="1409279" y="1176842"/>
                  <a:pt x="1417858" y="1176842"/>
                </a:cubicBezTo>
                <a:close/>
                <a:moveTo>
                  <a:pt x="1479258" y="1176502"/>
                </a:moveTo>
                <a:cubicBezTo>
                  <a:pt x="1479378" y="1176500"/>
                  <a:pt x="1479480" y="1176500"/>
                  <a:pt x="1479599" y="1176502"/>
                </a:cubicBezTo>
                <a:cubicBezTo>
                  <a:pt x="1488264" y="1176597"/>
                  <a:pt x="1495223" y="1183698"/>
                  <a:pt x="1495120" y="1192364"/>
                </a:cubicBezTo>
                <a:cubicBezTo>
                  <a:pt x="1495120" y="1192422"/>
                  <a:pt x="1495120" y="1192478"/>
                  <a:pt x="1495120" y="1192536"/>
                </a:cubicBezTo>
                <a:cubicBezTo>
                  <a:pt x="1495018" y="1201200"/>
                  <a:pt x="1487923" y="1208149"/>
                  <a:pt x="1479258" y="1208055"/>
                </a:cubicBezTo>
                <a:cubicBezTo>
                  <a:pt x="1470560" y="1208055"/>
                  <a:pt x="1463499" y="1201057"/>
                  <a:pt x="1463397" y="1192364"/>
                </a:cubicBezTo>
                <a:cubicBezTo>
                  <a:pt x="1463397" y="1183604"/>
                  <a:pt x="1470492" y="1176502"/>
                  <a:pt x="1479258" y="1176502"/>
                </a:cubicBezTo>
                <a:close/>
                <a:moveTo>
                  <a:pt x="1540660" y="1176160"/>
                </a:moveTo>
                <a:cubicBezTo>
                  <a:pt x="1541069" y="1176155"/>
                  <a:pt x="1541479" y="1176165"/>
                  <a:pt x="1541888" y="1176190"/>
                </a:cubicBezTo>
                <a:cubicBezTo>
                  <a:pt x="1550723" y="1176757"/>
                  <a:pt x="1557426" y="1184379"/>
                  <a:pt x="1556863" y="1193216"/>
                </a:cubicBezTo>
                <a:cubicBezTo>
                  <a:pt x="1556863" y="1193274"/>
                  <a:pt x="1556863" y="1193330"/>
                  <a:pt x="1556863" y="1193388"/>
                </a:cubicBezTo>
                <a:cubicBezTo>
                  <a:pt x="1556761" y="1202242"/>
                  <a:pt x="1549512" y="1209342"/>
                  <a:pt x="1540660" y="1209248"/>
                </a:cubicBezTo>
                <a:cubicBezTo>
                  <a:pt x="1531961" y="1208827"/>
                  <a:pt x="1524968" y="1201914"/>
                  <a:pt x="1524457" y="1193216"/>
                </a:cubicBezTo>
                <a:cubicBezTo>
                  <a:pt x="1524439" y="1184120"/>
                  <a:pt x="1531569" y="1176615"/>
                  <a:pt x="1540660" y="1176160"/>
                </a:cubicBezTo>
                <a:close/>
                <a:moveTo>
                  <a:pt x="1602061" y="1175989"/>
                </a:moveTo>
                <a:cubicBezTo>
                  <a:pt x="1611476" y="1175989"/>
                  <a:pt x="1619117" y="1183625"/>
                  <a:pt x="1619117" y="1193045"/>
                </a:cubicBezTo>
                <a:cubicBezTo>
                  <a:pt x="1619117" y="1202465"/>
                  <a:pt x="1611476" y="1210101"/>
                  <a:pt x="1602061" y="1210101"/>
                </a:cubicBezTo>
                <a:cubicBezTo>
                  <a:pt x="1592647" y="1210101"/>
                  <a:pt x="1585006" y="1202465"/>
                  <a:pt x="1585006" y="1193045"/>
                </a:cubicBezTo>
                <a:cubicBezTo>
                  <a:pt x="1585006" y="1183625"/>
                  <a:pt x="1592647" y="1175989"/>
                  <a:pt x="1602061" y="1175989"/>
                </a:cubicBezTo>
                <a:close/>
                <a:moveTo>
                  <a:pt x="1664144" y="1175819"/>
                </a:moveTo>
                <a:cubicBezTo>
                  <a:pt x="1673559" y="1175819"/>
                  <a:pt x="1681200" y="1183455"/>
                  <a:pt x="1681200" y="1192875"/>
                </a:cubicBezTo>
                <a:cubicBezTo>
                  <a:pt x="1681200" y="1202295"/>
                  <a:pt x="1673559" y="1209931"/>
                  <a:pt x="1664144" y="1209931"/>
                </a:cubicBezTo>
                <a:cubicBezTo>
                  <a:pt x="1654730" y="1209931"/>
                  <a:pt x="1647089" y="1202295"/>
                  <a:pt x="1647089" y="1192875"/>
                </a:cubicBezTo>
                <a:cubicBezTo>
                  <a:pt x="1647089" y="1183455"/>
                  <a:pt x="1654730" y="1175819"/>
                  <a:pt x="1664144" y="1175819"/>
                </a:cubicBezTo>
                <a:close/>
                <a:moveTo>
                  <a:pt x="1724863" y="1175648"/>
                </a:moveTo>
                <a:cubicBezTo>
                  <a:pt x="1734278" y="1175648"/>
                  <a:pt x="1741919" y="1183284"/>
                  <a:pt x="1741919" y="1192704"/>
                </a:cubicBezTo>
                <a:cubicBezTo>
                  <a:pt x="1741919" y="1202124"/>
                  <a:pt x="1734278" y="1209760"/>
                  <a:pt x="1724863" y="1209760"/>
                </a:cubicBezTo>
                <a:cubicBezTo>
                  <a:pt x="1715449" y="1209760"/>
                  <a:pt x="1707808" y="1202124"/>
                  <a:pt x="1707808" y="1192704"/>
                </a:cubicBezTo>
                <a:cubicBezTo>
                  <a:pt x="1707808" y="1183284"/>
                  <a:pt x="1715449" y="1175648"/>
                  <a:pt x="1724863" y="1175648"/>
                </a:cubicBezTo>
                <a:close/>
                <a:moveTo>
                  <a:pt x="1909067" y="1175478"/>
                </a:moveTo>
                <a:cubicBezTo>
                  <a:pt x="1918482" y="1175478"/>
                  <a:pt x="1926123" y="1183114"/>
                  <a:pt x="1926123" y="1192534"/>
                </a:cubicBezTo>
                <a:cubicBezTo>
                  <a:pt x="1926123" y="1201954"/>
                  <a:pt x="1918482" y="1209590"/>
                  <a:pt x="1909067" y="1209590"/>
                </a:cubicBezTo>
                <a:cubicBezTo>
                  <a:pt x="1899653" y="1209590"/>
                  <a:pt x="1892012" y="1201954"/>
                  <a:pt x="1892012" y="1192534"/>
                </a:cubicBezTo>
                <a:cubicBezTo>
                  <a:pt x="1892012" y="1183114"/>
                  <a:pt x="1899653" y="1175478"/>
                  <a:pt x="1909067" y="1175478"/>
                </a:cubicBezTo>
                <a:close/>
                <a:moveTo>
                  <a:pt x="1847666" y="1175478"/>
                </a:moveTo>
                <a:cubicBezTo>
                  <a:pt x="1857081" y="1175478"/>
                  <a:pt x="1864722" y="1183114"/>
                  <a:pt x="1864722" y="1192534"/>
                </a:cubicBezTo>
                <a:cubicBezTo>
                  <a:pt x="1864722" y="1201954"/>
                  <a:pt x="1857081" y="1209590"/>
                  <a:pt x="1847666" y="1209590"/>
                </a:cubicBezTo>
                <a:cubicBezTo>
                  <a:pt x="1838252" y="1209590"/>
                  <a:pt x="1830611" y="1201954"/>
                  <a:pt x="1830611" y="1192534"/>
                </a:cubicBezTo>
                <a:cubicBezTo>
                  <a:pt x="1830611" y="1183114"/>
                  <a:pt x="1838252" y="1175478"/>
                  <a:pt x="1847666" y="1175478"/>
                </a:cubicBezTo>
                <a:close/>
                <a:moveTo>
                  <a:pt x="1786265" y="1175478"/>
                </a:moveTo>
                <a:cubicBezTo>
                  <a:pt x="1795680" y="1175478"/>
                  <a:pt x="1803321" y="1183114"/>
                  <a:pt x="1803321" y="1192534"/>
                </a:cubicBezTo>
                <a:cubicBezTo>
                  <a:pt x="1803321" y="1201954"/>
                  <a:pt x="1795680" y="1209590"/>
                  <a:pt x="1786265" y="1209590"/>
                </a:cubicBezTo>
                <a:cubicBezTo>
                  <a:pt x="1776851" y="1209590"/>
                  <a:pt x="1769210" y="1201954"/>
                  <a:pt x="1769210" y="1192534"/>
                </a:cubicBezTo>
                <a:cubicBezTo>
                  <a:pt x="1769210" y="1183114"/>
                  <a:pt x="1776851" y="1175478"/>
                  <a:pt x="1786265" y="1175478"/>
                </a:cubicBezTo>
                <a:close/>
                <a:moveTo>
                  <a:pt x="5629" y="1128574"/>
                </a:moveTo>
                <a:cubicBezTo>
                  <a:pt x="6942" y="1128574"/>
                  <a:pt x="8016" y="1129644"/>
                  <a:pt x="8016" y="1130962"/>
                </a:cubicBezTo>
                <a:cubicBezTo>
                  <a:pt x="8016" y="1132281"/>
                  <a:pt x="6942" y="1133350"/>
                  <a:pt x="5629" y="1133350"/>
                </a:cubicBezTo>
                <a:cubicBezTo>
                  <a:pt x="4349" y="1133266"/>
                  <a:pt x="3326" y="1132245"/>
                  <a:pt x="3241" y="1130962"/>
                </a:cubicBezTo>
                <a:cubicBezTo>
                  <a:pt x="3241" y="1129644"/>
                  <a:pt x="4315" y="1128574"/>
                  <a:pt x="5629" y="1128574"/>
                </a:cubicBezTo>
                <a:close/>
                <a:moveTo>
                  <a:pt x="67029" y="1127380"/>
                </a:moveTo>
                <a:cubicBezTo>
                  <a:pt x="69008" y="1127380"/>
                  <a:pt x="70611" y="1128984"/>
                  <a:pt x="70611" y="1130962"/>
                </a:cubicBezTo>
                <a:cubicBezTo>
                  <a:pt x="70611" y="1132941"/>
                  <a:pt x="69008" y="1134544"/>
                  <a:pt x="67029" y="1134544"/>
                </a:cubicBezTo>
                <a:cubicBezTo>
                  <a:pt x="65085" y="1134457"/>
                  <a:pt x="63533" y="1132903"/>
                  <a:pt x="63448" y="1130962"/>
                </a:cubicBezTo>
                <a:cubicBezTo>
                  <a:pt x="63448" y="1128984"/>
                  <a:pt x="65051" y="1127380"/>
                  <a:pt x="67029" y="1127380"/>
                </a:cubicBezTo>
                <a:close/>
                <a:moveTo>
                  <a:pt x="129114" y="1126698"/>
                </a:moveTo>
                <a:cubicBezTo>
                  <a:pt x="131467" y="1126698"/>
                  <a:pt x="133378" y="1128607"/>
                  <a:pt x="133378" y="1130962"/>
                </a:cubicBezTo>
                <a:cubicBezTo>
                  <a:pt x="133378" y="1133318"/>
                  <a:pt x="131467" y="1135226"/>
                  <a:pt x="129114" y="1135226"/>
                </a:cubicBezTo>
                <a:cubicBezTo>
                  <a:pt x="126760" y="1135226"/>
                  <a:pt x="124850" y="1133318"/>
                  <a:pt x="124850" y="1130962"/>
                </a:cubicBezTo>
                <a:cubicBezTo>
                  <a:pt x="124850" y="1128607"/>
                  <a:pt x="126760" y="1126698"/>
                  <a:pt x="129114" y="1126698"/>
                </a:cubicBezTo>
                <a:close/>
                <a:moveTo>
                  <a:pt x="190199" y="1125881"/>
                </a:moveTo>
                <a:cubicBezTo>
                  <a:pt x="192931" y="1125881"/>
                  <a:pt x="195145" y="1128095"/>
                  <a:pt x="195145" y="1130827"/>
                </a:cubicBezTo>
                <a:cubicBezTo>
                  <a:pt x="195145" y="1133559"/>
                  <a:pt x="192931" y="1135773"/>
                  <a:pt x="190199" y="1135773"/>
                </a:cubicBezTo>
                <a:cubicBezTo>
                  <a:pt x="187467" y="1135773"/>
                  <a:pt x="185253" y="1133559"/>
                  <a:pt x="185253" y="1130827"/>
                </a:cubicBezTo>
                <a:cubicBezTo>
                  <a:pt x="185253" y="1128095"/>
                  <a:pt x="187467" y="1125881"/>
                  <a:pt x="190199" y="1125881"/>
                </a:cubicBezTo>
                <a:close/>
                <a:moveTo>
                  <a:pt x="251234" y="1125163"/>
                </a:moveTo>
                <a:cubicBezTo>
                  <a:pt x="254440" y="1125163"/>
                  <a:pt x="257032" y="1127759"/>
                  <a:pt x="257032" y="1130963"/>
                </a:cubicBezTo>
                <a:cubicBezTo>
                  <a:pt x="257032" y="1134166"/>
                  <a:pt x="254440" y="1136761"/>
                  <a:pt x="251234" y="1136761"/>
                </a:cubicBezTo>
                <a:cubicBezTo>
                  <a:pt x="248061" y="1136673"/>
                  <a:pt x="245520" y="1134128"/>
                  <a:pt x="245435" y="1130963"/>
                </a:cubicBezTo>
                <a:cubicBezTo>
                  <a:pt x="245435" y="1127759"/>
                  <a:pt x="248027" y="1125163"/>
                  <a:pt x="251234" y="1125163"/>
                </a:cubicBezTo>
                <a:close/>
                <a:moveTo>
                  <a:pt x="312635" y="1124480"/>
                </a:moveTo>
                <a:cubicBezTo>
                  <a:pt x="316216" y="1124480"/>
                  <a:pt x="319116" y="1127382"/>
                  <a:pt x="319116" y="1130962"/>
                </a:cubicBezTo>
                <a:cubicBezTo>
                  <a:pt x="319116" y="1134542"/>
                  <a:pt x="316216" y="1137443"/>
                  <a:pt x="312635" y="1137443"/>
                </a:cubicBezTo>
                <a:cubicBezTo>
                  <a:pt x="309053" y="1137443"/>
                  <a:pt x="306154" y="1134542"/>
                  <a:pt x="306154" y="1130962"/>
                </a:cubicBezTo>
                <a:cubicBezTo>
                  <a:pt x="306154" y="1127382"/>
                  <a:pt x="309053" y="1124480"/>
                  <a:pt x="312635" y="1124480"/>
                </a:cubicBezTo>
                <a:close/>
                <a:moveTo>
                  <a:pt x="374036" y="1123798"/>
                </a:moveTo>
                <a:cubicBezTo>
                  <a:pt x="377993" y="1123798"/>
                  <a:pt x="381199" y="1127005"/>
                  <a:pt x="381199" y="1130962"/>
                </a:cubicBezTo>
                <a:cubicBezTo>
                  <a:pt x="381199" y="1134919"/>
                  <a:pt x="377993" y="1138125"/>
                  <a:pt x="374036" y="1138125"/>
                </a:cubicBezTo>
                <a:cubicBezTo>
                  <a:pt x="370079" y="1138125"/>
                  <a:pt x="366873" y="1134919"/>
                  <a:pt x="366873" y="1130962"/>
                </a:cubicBezTo>
                <a:cubicBezTo>
                  <a:pt x="366873" y="1127005"/>
                  <a:pt x="370079" y="1123798"/>
                  <a:pt x="374036" y="1123798"/>
                </a:cubicBezTo>
                <a:close/>
                <a:moveTo>
                  <a:pt x="436120" y="1123286"/>
                </a:moveTo>
                <a:cubicBezTo>
                  <a:pt x="440367" y="1123286"/>
                  <a:pt x="443795" y="1126723"/>
                  <a:pt x="443795" y="1130962"/>
                </a:cubicBezTo>
                <a:cubicBezTo>
                  <a:pt x="443795" y="1135200"/>
                  <a:pt x="440367" y="1138637"/>
                  <a:pt x="436120" y="1138637"/>
                </a:cubicBezTo>
                <a:cubicBezTo>
                  <a:pt x="431873" y="1138637"/>
                  <a:pt x="428445" y="1135200"/>
                  <a:pt x="428445" y="1130962"/>
                </a:cubicBezTo>
                <a:cubicBezTo>
                  <a:pt x="428445" y="1126723"/>
                  <a:pt x="431873" y="1123286"/>
                  <a:pt x="436120" y="1123286"/>
                </a:cubicBezTo>
                <a:close/>
                <a:moveTo>
                  <a:pt x="496839" y="1122604"/>
                </a:moveTo>
                <a:cubicBezTo>
                  <a:pt x="501461" y="1122604"/>
                  <a:pt x="505196" y="1126347"/>
                  <a:pt x="505196" y="1130962"/>
                </a:cubicBezTo>
                <a:cubicBezTo>
                  <a:pt x="505196" y="1135577"/>
                  <a:pt x="501461" y="1139319"/>
                  <a:pt x="496839" y="1139319"/>
                </a:cubicBezTo>
                <a:cubicBezTo>
                  <a:pt x="492217" y="1139319"/>
                  <a:pt x="488482" y="1135577"/>
                  <a:pt x="488482" y="1130962"/>
                </a:cubicBezTo>
                <a:cubicBezTo>
                  <a:pt x="488482" y="1126347"/>
                  <a:pt x="492217" y="1122604"/>
                  <a:pt x="496839" y="1122604"/>
                </a:cubicBezTo>
                <a:close/>
                <a:moveTo>
                  <a:pt x="558240" y="1121923"/>
                </a:moveTo>
                <a:cubicBezTo>
                  <a:pt x="558359" y="1121921"/>
                  <a:pt x="558462" y="1121921"/>
                  <a:pt x="558581" y="1121923"/>
                </a:cubicBezTo>
                <a:cubicBezTo>
                  <a:pt x="563476" y="1122018"/>
                  <a:pt x="567382" y="1126066"/>
                  <a:pt x="567280" y="1130962"/>
                </a:cubicBezTo>
                <a:cubicBezTo>
                  <a:pt x="567280" y="1135955"/>
                  <a:pt x="563238" y="1140002"/>
                  <a:pt x="558240" y="1140002"/>
                </a:cubicBezTo>
                <a:cubicBezTo>
                  <a:pt x="553243" y="1140002"/>
                  <a:pt x="549201" y="1135955"/>
                  <a:pt x="549201" y="1130962"/>
                </a:cubicBezTo>
                <a:cubicBezTo>
                  <a:pt x="549201" y="1125970"/>
                  <a:pt x="553243" y="1121923"/>
                  <a:pt x="558240" y="1121923"/>
                </a:cubicBezTo>
                <a:close/>
                <a:moveTo>
                  <a:pt x="619642" y="1121240"/>
                </a:moveTo>
                <a:cubicBezTo>
                  <a:pt x="619761" y="1121238"/>
                  <a:pt x="619863" y="1121238"/>
                  <a:pt x="619982" y="1121240"/>
                </a:cubicBezTo>
                <a:cubicBezTo>
                  <a:pt x="625253" y="1121335"/>
                  <a:pt x="629466" y="1125688"/>
                  <a:pt x="629363" y="1130962"/>
                </a:cubicBezTo>
                <a:cubicBezTo>
                  <a:pt x="629363" y="1136331"/>
                  <a:pt x="625014" y="1140684"/>
                  <a:pt x="619642" y="1140684"/>
                </a:cubicBezTo>
                <a:cubicBezTo>
                  <a:pt x="614303" y="1140593"/>
                  <a:pt x="610005" y="1136293"/>
                  <a:pt x="609920" y="1130962"/>
                </a:cubicBezTo>
                <a:cubicBezTo>
                  <a:pt x="609920" y="1125592"/>
                  <a:pt x="614269" y="1121240"/>
                  <a:pt x="619642" y="1121240"/>
                </a:cubicBezTo>
                <a:close/>
                <a:moveTo>
                  <a:pt x="681042" y="1120558"/>
                </a:moveTo>
                <a:cubicBezTo>
                  <a:pt x="686790" y="1120558"/>
                  <a:pt x="691447" y="1125216"/>
                  <a:pt x="691447" y="1130963"/>
                </a:cubicBezTo>
                <a:cubicBezTo>
                  <a:pt x="691447" y="1136709"/>
                  <a:pt x="686790" y="1141367"/>
                  <a:pt x="681042" y="1141367"/>
                </a:cubicBezTo>
                <a:cubicBezTo>
                  <a:pt x="675329" y="1141275"/>
                  <a:pt x="670724" y="1136671"/>
                  <a:pt x="670639" y="1130963"/>
                </a:cubicBezTo>
                <a:cubicBezTo>
                  <a:pt x="670639" y="1125216"/>
                  <a:pt x="675295" y="1120558"/>
                  <a:pt x="681042" y="1120558"/>
                </a:cubicBezTo>
                <a:close/>
                <a:moveTo>
                  <a:pt x="743126" y="1120047"/>
                </a:moveTo>
                <a:cubicBezTo>
                  <a:pt x="743245" y="1120045"/>
                  <a:pt x="743347" y="1120045"/>
                  <a:pt x="743467" y="1120047"/>
                </a:cubicBezTo>
                <a:cubicBezTo>
                  <a:pt x="749402" y="1120142"/>
                  <a:pt x="754144" y="1125029"/>
                  <a:pt x="754042" y="1130963"/>
                </a:cubicBezTo>
                <a:cubicBezTo>
                  <a:pt x="754042" y="1136992"/>
                  <a:pt x="749146" y="1141878"/>
                  <a:pt x="743126" y="1141878"/>
                </a:cubicBezTo>
                <a:cubicBezTo>
                  <a:pt x="737105" y="1141878"/>
                  <a:pt x="732210" y="1136992"/>
                  <a:pt x="732210" y="1130963"/>
                </a:cubicBezTo>
                <a:cubicBezTo>
                  <a:pt x="732210" y="1124933"/>
                  <a:pt x="737105" y="1120047"/>
                  <a:pt x="743126" y="1120047"/>
                </a:cubicBezTo>
                <a:close/>
                <a:moveTo>
                  <a:pt x="803844" y="1119364"/>
                </a:moveTo>
                <a:cubicBezTo>
                  <a:pt x="803964" y="1119362"/>
                  <a:pt x="804066" y="1119362"/>
                  <a:pt x="804185" y="1119364"/>
                </a:cubicBezTo>
                <a:cubicBezTo>
                  <a:pt x="810497" y="1119459"/>
                  <a:pt x="815545" y="1124651"/>
                  <a:pt x="815442" y="1130962"/>
                </a:cubicBezTo>
                <a:cubicBezTo>
                  <a:pt x="815442" y="1137368"/>
                  <a:pt x="810258" y="1142560"/>
                  <a:pt x="803844" y="1142560"/>
                </a:cubicBezTo>
                <a:cubicBezTo>
                  <a:pt x="797483" y="1142468"/>
                  <a:pt x="792332" y="1137329"/>
                  <a:pt x="792247" y="1130962"/>
                </a:cubicBezTo>
                <a:cubicBezTo>
                  <a:pt x="792247" y="1124555"/>
                  <a:pt x="797431" y="1119364"/>
                  <a:pt x="803844" y="1119364"/>
                </a:cubicBezTo>
                <a:close/>
                <a:moveTo>
                  <a:pt x="865246" y="1118852"/>
                </a:moveTo>
                <a:cubicBezTo>
                  <a:pt x="871932" y="1118852"/>
                  <a:pt x="877356" y="1124274"/>
                  <a:pt x="877356" y="1130962"/>
                </a:cubicBezTo>
                <a:cubicBezTo>
                  <a:pt x="877356" y="1137650"/>
                  <a:pt x="871932" y="1143072"/>
                  <a:pt x="865246" y="1143072"/>
                </a:cubicBezTo>
                <a:cubicBezTo>
                  <a:pt x="858560" y="1143072"/>
                  <a:pt x="853137" y="1137650"/>
                  <a:pt x="853137" y="1130962"/>
                </a:cubicBezTo>
                <a:cubicBezTo>
                  <a:pt x="853137" y="1124274"/>
                  <a:pt x="858560" y="1118852"/>
                  <a:pt x="865246" y="1118852"/>
                </a:cubicBezTo>
                <a:close/>
                <a:moveTo>
                  <a:pt x="926647" y="1118340"/>
                </a:moveTo>
                <a:cubicBezTo>
                  <a:pt x="933623" y="1118340"/>
                  <a:pt x="939268" y="1123991"/>
                  <a:pt x="939268" y="1130962"/>
                </a:cubicBezTo>
                <a:cubicBezTo>
                  <a:pt x="939268" y="1137933"/>
                  <a:pt x="933623" y="1143583"/>
                  <a:pt x="926647" y="1143583"/>
                </a:cubicBezTo>
                <a:cubicBezTo>
                  <a:pt x="919722" y="1143491"/>
                  <a:pt x="914111" y="1137893"/>
                  <a:pt x="914026" y="1130962"/>
                </a:cubicBezTo>
                <a:cubicBezTo>
                  <a:pt x="914026" y="1123991"/>
                  <a:pt x="919671" y="1118340"/>
                  <a:pt x="926647" y="1118340"/>
                </a:cubicBezTo>
                <a:close/>
                <a:moveTo>
                  <a:pt x="988048" y="1117658"/>
                </a:moveTo>
                <a:cubicBezTo>
                  <a:pt x="995399" y="1117658"/>
                  <a:pt x="1001352" y="1123614"/>
                  <a:pt x="1001352" y="1130962"/>
                </a:cubicBezTo>
                <a:cubicBezTo>
                  <a:pt x="1001352" y="1138310"/>
                  <a:pt x="995399" y="1144266"/>
                  <a:pt x="988048" y="1144266"/>
                </a:cubicBezTo>
                <a:cubicBezTo>
                  <a:pt x="980697" y="1144266"/>
                  <a:pt x="974745" y="1138310"/>
                  <a:pt x="974745" y="1130962"/>
                </a:cubicBezTo>
                <a:cubicBezTo>
                  <a:pt x="974745" y="1123614"/>
                  <a:pt x="980697" y="1117658"/>
                  <a:pt x="988048" y="1117658"/>
                </a:cubicBezTo>
                <a:close/>
                <a:moveTo>
                  <a:pt x="1049816" y="1117012"/>
                </a:moveTo>
                <a:cubicBezTo>
                  <a:pt x="1057446" y="1117012"/>
                  <a:pt x="1063632" y="1123197"/>
                  <a:pt x="1063632" y="1130827"/>
                </a:cubicBezTo>
                <a:cubicBezTo>
                  <a:pt x="1063632" y="1138457"/>
                  <a:pt x="1057446" y="1144642"/>
                  <a:pt x="1049816" y="1144642"/>
                </a:cubicBezTo>
                <a:cubicBezTo>
                  <a:pt x="1042186" y="1144642"/>
                  <a:pt x="1036001" y="1138457"/>
                  <a:pt x="1036001" y="1130827"/>
                </a:cubicBezTo>
                <a:cubicBezTo>
                  <a:pt x="1036001" y="1123197"/>
                  <a:pt x="1042186" y="1117012"/>
                  <a:pt x="1049816" y="1117012"/>
                </a:cubicBezTo>
                <a:close/>
                <a:moveTo>
                  <a:pt x="1172253" y="1116124"/>
                </a:moveTo>
                <a:cubicBezTo>
                  <a:pt x="1172372" y="1116122"/>
                  <a:pt x="1172475" y="1116122"/>
                  <a:pt x="1172594" y="1116124"/>
                </a:cubicBezTo>
                <a:cubicBezTo>
                  <a:pt x="1180610" y="1116219"/>
                  <a:pt x="1187023" y="1122786"/>
                  <a:pt x="1186921" y="1130792"/>
                </a:cubicBezTo>
                <a:cubicBezTo>
                  <a:pt x="1186921" y="1138893"/>
                  <a:pt x="1180355" y="1145460"/>
                  <a:pt x="1172253" y="1145460"/>
                </a:cubicBezTo>
                <a:cubicBezTo>
                  <a:pt x="1164186" y="1145368"/>
                  <a:pt x="1157670" y="1138854"/>
                  <a:pt x="1157585" y="1130792"/>
                </a:cubicBezTo>
                <a:cubicBezTo>
                  <a:pt x="1157585" y="1122690"/>
                  <a:pt x="1164151" y="1116124"/>
                  <a:pt x="1172253" y="1116124"/>
                </a:cubicBezTo>
                <a:close/>
                <a:moveTo>
                  <a:pt x="1971151" y="1116123"/>
                </a:moveTo>
                <a:cubicBezTo>
                  <a:pt x="1979628" y="1116123"/>
                  <a:pt x="1986501" y="1122995"/>
                  <a:pt x="1986501" y="1131474"/>
                </a:cubicBezTo>
                <a:cubicBezTo>
                  <a:pt x="1986501" y="1131532"/>
                  <a:pt x="1986501" y="1131588"/>
                  <a:pt x="1986501" y="1131646"/>
                </a:cubicBezTo>
                <a:cubicBezTo>
                  <a:pt x="1986399" y="1140029"/>
                  <a:pt x="1979542" y="1146747"/>
                  <a:pt x="1971151" y="1146654"/>
                </a:cubicBezTo>
                <a:cubicBezTo>
                  <a:pt x="1962742" y="1146654"/>
                  <a:pt x="1955886" y="1139886"/>
                  <a:pt x="1955801" y="1131474"/>
                </a:cubicBezTo>
                <a:cubicBezTo>
                  <a:pt x="1955801" y="1122995"/>
                  <a:pt x="1962674" y="1116123"/>
                  <a:pt x="1971151" y="1116123"/>
                </a:cubicBezTo>
                <a:close/>
                <a:moveTo>
                  <a:pt x="1295055" y="1116123"/>
                </a:moveTo>
                <a:cubicBezTo>
                  <a:pt x="1303634" y="1116123"/>
                  <a:pt x="1310576" y="1123072"/>
                  <a:pt x="1310576" y="1131644"/>
                </a:cubicBezTo>
                <a:cubicBezTo>
                  <a:pt x="1310576" y="1131702"/>
                  <a:pt x="1310576" y="1131759"/>
                  <a:pt x="1310576" y="1131817"/>
                </a:cubicBezTo>
                <a:cubicBezTo>
                  <a:pt x="1310474" y="1140293"/>
                  <a:pt x="1303532" y="1147088"/>
                  <a:pt x="1295055" y="1146995"/>
                </a:cubicBezTo>
                <a:cubicBezTo>
                  <a:pt x="1295004" y="1146995"/>
                  <a:pt x="1294936" y="1146996"/>
                  <a:pt x="1294885" y="1146996"/>
                </a:cubicBezTo>
                <a:cubicBezTo>
                  <a:pt x="1286408" y="1146995"/>
                  <a:pt x="1279535" y="1140123"/>
                  <a:pt x="1279535" y="1131644"/>
                </a:cubicBezTo>
                <a:cubicBezTo>
                  <a:pt x="1279535" y="1123072"/>
                  <a:pt x="1286476" y="1116123"/>
                  <a:pt x="1295055" y="1116123"/>
                </a:cubicBezTo>
                <a:close/>
                <a:moveTo>
                  <a:pt x="1233654" y="1116123"/>
                </a:moveTo>
                <a:cubicBezTo>
                  <a:pt x="1242045" y="1116123"/>
                  <a:pt x="1248833" y="1122920"/>
                  <a:pt x="1248833" y="1131303"/>
                </a:cubicBezTo>
                <a:cubicBezTo>
                  <a:pt x="1248833" y="1131361"/>
                  <a:pt x="1248833" y="1131417"/>
                  <a:pt x="1248833" y="1131475"/>
                </a:cubicBezTo>
                <a:cubicBezTo>
                  <a:pt x="1248731" y="1139763"/>
                  <a:pt x="1241943" y="1146406"/>
                  <a:pt x="1233654" y="1146312"/>
                </a:cubicBezTo>
                <a:cubicBezTo>
                  <a:pt x="1233602" y="1146312"/>
                  <a:pt x="1233534" y="1146314"/>
                  <a:pt x="1233483" y="1146314"/>
                </a:cubicBezTo>
                <a:cubicBezTo>
                  <a:pt x="1225194" y="1146312"/>
                  <a:pt x="1218474" y="1139592"/>
                  <a:pt x="1218474" y="1131303"/>
                </a:cubicBezTo>
                <a:cubicBezTo>
                  <a:pt x="1218474" y="1122920"/>
                  <a:pt x="1225262" y="1116123"/>
                  <a:pt x="1233654" y="1116123"/>
                </a:cubicBezTo>
                <a:close/>
                <a:moveTo>
                  <a:pt x="1110851" y="1116123"/>
                </a:moveTo>
                <a:cubicBezTo>
                  <a:pt x="1118662" y="1116123"/>
                  <a:pt x="1125007" y="1122461"/>
                  <a:pt x="1125007" y="1130280"/>
                </a:cubicBezTo>
                <a:cubicBezTo>
                  <a:pt x="1125007" y="1138098"/>
                  <a:pt x="1118662" y="1144436"/>
                  <a:pt x="1110851" y="1144436"/>
                </a:cubicBezTo>
                <a:cubicBezTo>
                  <a:pt x="1103073" y="1144344"/>
                  <a:pt x="1096779" y="1138059"/>
                  <a:pt x="1096695" y="1130280"/>
                </a:cubicBezTo>
                <a:cubicBezTo>
                  <a:pt x="1096695" y="1122461"/>
                  <a:pt x="1103039" y="1116123"/>
                  <a:pt x="1110851" y="1116123"/>
                </a:cubicBezTo>
                <a:close/>
                <a:moveTo>
                  <a:pt x="1357138" y="1114929"/>
                </a:moveTo>
                <a:cubicBezTo>
                  <a:pt x="1365990" y="1114929"/>
                  <a:pt x="1373171" y="1122108"/>
                  <a:pt x="1373171" y="1130962"/>
                </a:cubicBezTo>
                <a:cubicBezTo>
                  <a:pt x="1373085" y="1139749"/>
                  <a:pt x="1365922" y="1146824"/>
                  <a:pt x="1357138" y="1146824"/>
                </a:cubicBezTo>
                <a:cubicBezTo>
                  <a:pt x="1348354" y="1146824"/>
                  <a:pt x="1341191" y="1139749"/>
                  <a:pt x="1341106" y="1130962"/>
                </a:cubicBezTo>
                <a:cubicBezTo>
                  <a:pt x="1341106" y="1122108"/>
                  <a:pt x="1348286" y="1114929"/>
                  <a:pt x="1357138" y="1114929"/>
                </a:cubicBezTo>
                <a:close/>
                <a:moveTo>
                  <a:pt x="1417857" y="1114588"/>
                </a:moveTo>
                <a:cubicBezTo>
                  <a:pt x="1427272" y="1114588"/>
                  <a:pt x="1434913" y="1122224"/>
                  <a:pt x="1434913" y="1131644"/>
                </a:cubicBezTo>
                <a:cubicBezTo>
                  <a:pt x="1434453" y="1140730"/>
                  <a:pt x="1426948" y="1147859"/>
                  <a:pt x="1417857" y="1147847"/>
                </a:cubicBezTo>
                <a:cubicBezTo>
                  <a:pt x="1408767" y="1147859"/>
                  <a:pt x="1401262" y="1140730"/>
                  <a:pt x="1400802" y="1131644"/>
                </a:cubicBezTo>
                <a:cubicBezTo>
                  <a:pt x="1400802" y="1122224"/>
                  <a:pt x="1408443" y="1114588"/>
                  <a:pt x="1417857" y="1114588"/>
                </a:cubicBezTo>
                <a:close/>
                <a:moveTo>
                  <a:pt x="1479258" y="1114247"/>
                </a:moveTo>
                <a:cubicBezTo>
                  <a:pt x="1488673" y="1114247"/>
                  <a:pt x="1496314" y="1121883"/>
                  <a:pt x="1496314" y="1131303"/>
                </a:cubicBezTo>
                <a:cubicBezTo>
                  <a:pt x="1496314" y="1140723"/>
                  <a:pt x="1488673" y="1148359"/>
                  <a:pt x="1479258" y="1148359"/>
                </a:cubicBezTo>
                <a:cubicBezTo>
                  <a:pt x="1469844" y="1148359"/>
                  <a:pt x="1462203" y="1140723"/>
                  <a:pt x="1462203" y="1131303"/>
                </a:cubicBezTo>
                <a:cubicBezTo>
                  <a:pt x="1462203" y="1121883"/>
                  <a:pt x="1469844" y="1114247"/>
                  <a:pt x="1479258" y="1114247"/>
                </a:cubicBezTo>
                <a:close/>
                <a:moveTo>
                  <a:pt x="1540660" y="1114076"/>
                </a:moveTo>
                <a:cubicBezTo>
                  <a:pt x="1550075" y="1114076"/>
                  <a:pt x="1557716" y="1121712"/>
                  <a:pt x="1557716" y="1131132"/>
                </a:cubicBezTo>
                <a:cubicBezTo>
                  <a:pt x="1557716" y="1140552"/>
                  <a:pt x="1550075" y="1148188"/>
                  <a:pt x="1540660" y="1148188"/>
                </a:cubicBezTo>
                <a:cubicBezTo>
                  <a:pt x="1531246" y="1148188"/>
                  <a:pt x="1523605" y="1140552"/>
                  <a:pt x="1523605" y="1131132"/>
                </a:cubicBezTo>
                <a:cubicBezTo>
                  <a:pt x="1523605" y="1121712"/>
                  <a:pt x="1531246" y="1114076"/>
                  <a:pt x="1540660" y="1114076"/>
                </a:cubicBezTo>
                <a:close/>
                <a:moveTo>
                  <a:pt x="1602061" y="1113735"/>
                </a:moveTo>
                <a:cubicBezTo>
                  <a:pt x="1611476" y="1113735"/>
                  <a:pt x="1619117" y="1121371"/>
                  <a:pt x="1619117" y="1130791"/>
                </a:cubicBezTo>
                <a:cubicBezTo>
                  <a:pt x="1619117" y="1140211"/>
                  <a:pt x="1611476" y="1147847"/>
                  <a:pt x="1602061" y="1147847"/>
                </a:cubicBezTo>
                <a:cubicBezTo>
                  <a:pt x="1592647" y="1147847"/>
                  <a:pt x="1585006" y="1140211"/>
                  <a:pt x="1585006" y="1130791"/>
                </a:cubicBezTo>
                <a:cubicBezTo>
                  <a:pt x="1585006" y="1121371"/>
                  <a:pt x="1592647" y="1113735"/>
                  <a:pt x="1602061" y="1113735"/>
                </a:cubicBezTo>
                <a:close/>
                <a:moveTo>
                  <a:pt x="1664144" y="1113565"/>
                </a:moveTo>
                <a:cubicBezTo>
                  <a:pt x="1673559" y="1113565"/>
                  <a:pt x="1681200" y="1121201"/>
                  <a:pt x="1681200" y="1130621"/>
                </a:cubicBezTo>
                <a:cubicBezTo>
                  <a:pt x="1681200" y="1140041"/>
                  <a:pt x="1673559" y="1147677"/>
                  <a:pt x="1664144" y="1147677"/>
                </a:cubicBezTo>
                <a:cubicBezTo>
                  <a:pt x="1654730" y="1147677"/>
                  <a:pt x="1647089" y="1140041"/>
                  <a:pt x="1647089" y="1130621"/>
                </a:cubicBezTo>
                <a:cubicBezTo>
                  <a:pt x="1647089" y="1121201"/>
                  <a:pt x="1654730" y="1113565"/>
                  <a:pt x="1664144" y="1113565"/>
                </a:cubicBezTo>
                <a:close/>
                <a:moveTo>
                  <a:pt x="1786265" y="1113394"/>
                </a:moveTo>
                <a:cubicBezTo>
                  <a:pt x="1795680" y="1113394"/>
                  <a:pt x="1803321" y="1121030"/>
                  <a:pt x="1803321" y="1130450"/>
                </a:cubicBezTo>
                <a:cubicBezTo>
                  <a:pt x="1803321" y="1139870"/>
                  <a:pt x="1795680" y="1147506"/>
                  <a:pt x="1786265" y="1147506"/>
                </a:cubicBezTo>
                <a:cubicBezTo>
                  <a:pt x="1776851" y="1147506"/>
                  <a:pt x="1769210" y="1139870"/>
                  <a:pt x="1769210" y="1130450"/>
                </a:cubicBezTo>
                <a:cubicBezTo>
                  <a:pt x="1769210" y="1121030"/>
                  <a:pt x="1776851" y="1113394"/>
                  <a:pt x="1786265" y="1113394"/>
                </a:cubicBezTo>
                <a:close/>
                <a:moveTo>
                  <a:pt x="1724863" y="1113394"/>
                </a:moveTo>
                <a:cubicBezTo>
                  <a:pt x="1734278" y="1113394"/>
                  <a:pt x="1741919" y="1121030"/>
                  <a:pt x="1741919" y="1130450"/>
                </a:cubicBezTo>
                <a:cubicBezTo>
                  <a:pt x="1741919" y="1139870"/>
                  <a:pt x="1734278" y="1147506"/>
                  <a:pt x="1724863" y="1147506"/>
                </a:cubicBezTo>
                <a:cubicBezTo>
                  <a:pt x="1715449" y="1147506"/>
                  <a:pt x="1707808" y="1139870"/>
                  <a:pt x="1707808" y="1130450"/>
                </a:cubicBezTo>
                <a:cubicBezTo>
                  <a:pt x="1707808" y="1121030"/>
                  <a:pt x="1715449" y="1113394"/>
                  <a:pt x="1724863" y="1113394"/>
                </a:cubicBezTo>
                <a:close/>
                <a:moveTo>
                  <a:pt x="1909434" y="1113089"/>
                </a:moveTo>
                <a:cubicBezTo>
                  <a:pt x="1919231" y="1113089"/>
                  <a:pt x="1927172" y="1121031"/>
                  <a:pt x="1927172" y="1130827"/>
                </a:cubicBezTo>
                <a:cubicBezTo>
                  <a:pt x="1927172" y="1140624"/>
                  <a:pt x="1919231" y="1148565"/>
                  <a:pt x="1909434" y="1148565"/>
                </a:cubicBezTo>
                <a:cubicBezTo>
                  <a:pt x="1899638" y="1148565"/>
                  <a:pt x="1891696" y="1140624"/>
                  <a:pt x="1891696" y="1130827"/>
                </a:cubicBezTo>
                <a:cubicBezTo>
                  <a:pt x="1891696" y="1121031"/>
                  <a:pt x="1899638" y="1113089"/>
                  <a:pt x="1909434" y="1113089"/>
                </a:cubicBezTo>
                <a:close/>
                <a:moveTo>
                  <a:pt x="1848033" y="1113089"/>
                </a:moveTo>
                <a:cubicBezTo>
                  <a:pt x="1857830" y="1113089"/>
                  <a:pt x="1865771" y="1121031"/>
                  <a:pt x="1865771" y="1130827"/>
                </a:cubicBezTo>
                <a:cubicBezTo>
                  <a:pt x="1865771" y="1140624"/>
                  <a:pt x="1857830" y="1148565"/>
                  <a:pt x="1848033" y="1148565"/>
                </a:cubicBezTo>
                <a:cubicBezTo>
                  <a:pt x="1838237" y="1148565"/>
                  <a:pt x="1830295" y="1140624"/>
                  <a:pt x="1830295" y="1130827"/>
                </a:cubicBezTo>
                <a:cubicBezTo>
                  <a:pt x="1830295" y="1121031"/>
                  <a:pt x="1838237" y="1113089"/>
                  <a:pt x="1848033" y="1113089"/>
                </a:cubicBezTo>
                <a:close/>
                <a:moveTo>
                  <a:pt x="5629" y="1066831"/>
                </a:moveTo>
                <a:cubicBezTo>
                  <a:pt x="7129" y="1066831"/>
                  <a:pt x="8358" y="1068053"/>
                  <a:pt x="8358" y="1069560"/>
                </a:cubicBezTo>
                <a:cubicBezTo>
                  <a:pt x="8358" y="1071068"/>
                  <a:pt x="7129" y="1072289"/>
                  <a:pt x="5629" y="1072289"/>
                </a:cubicBezTo>
                <a:cubicBezTo>
                  <a:pt x="4127" y="1072289"/>
                  <a:pt x="2900" y="1071068"/>
                  <a:pt x="2900" y="1069560"/>
                </a:cubicBezTo>
                <a:cubicBezTo>
                  <a:pt x="2900" y="1068053"/>
                  <a:pt x="4127" y="1066831"/>
                  <a:pt x="5629" y="1066831"/>
                </a:cubicBezTo>
                <a:close/>
                <a:moveTo>
                  <a:pt x="189833" y="1064955"/>
                </a:moveTo>
                <a:cubicBezTo>
                  <a:pt x="192852" y="1064955"/>
                  <a:pt x="195291" y="1067400"/>
                  <a:pt x="195291" y="1070413"/>
                </a:cubicBezTo>
                <a:cubicBezTo>
                  <a:pt x="195291" y="1073427"/>
                  <a:pt x="192852" y="1075871"/>
                  <a:pt x="189833" y="1075871"/>
                </a:cubicBezTo>
                <a:cubicBezTo>
                  <a:pt x="186848" y="1075783"/>
                  <a:pt x="184460" y="1073390"/>
                  <a:pt x="184375" y="1070413"/>
                </a:cubicBezTo>
                <a:cubicBezTo>
                  <a:pt x="184375" y="1067400"/>
                  <a:pt x="186814" y="1064955"/>
                  <a:pt x="189833" y="1064955"/>
                </a:cubicBezTo>
                <a:close/>
                <a:moveTo>
                  <a:pt x="129113" y="1064955"/>
                </a:moveTo>
                <a:cubicBezTo>
                  <a:pt x="129232" y="1064950"/>
                  <a:pt x="129352" y="1064950"/>
                  <a:pt x="129454" y="1064955"/>
                </a:cubicBezTo>
                <a:cubicBezTo>
                  <a:pt x="131996" y="1065051"/>
                  <a:pt x="133991" y="1067190"/>
                  <a:pt x="133889" y="1069731"/>
                </a:cubicBezTo>
                <a:cubicBezTo>
                  <a:pt x="133889" y="1072368"/>
                  <a:pt x="131757" y="1074507"/>
                  <a:pt x="129113" y="1074507"/>
                </a:cubicBezTo>
                <a:cubicBezTo>
                  <a:pt x="126521" y="1074418"/>
                  <a:pt x="124423" y="1072330"/>
                  <a:pt x="124338" y="1069731"/>
                </a:cubicBezTo>
                <a:cubicBezTo>
                  <a:pt x="124338" y="1067094"/>
                  <a:pt x="126470" y="1064955"/>
                  <a:pt x="129113" y="1064955"/>
                </a:cubicBezTo>
                <a:close/>
                <a:moveTo>
                  <a:pt x="67030" y="1064955"/>
                </a:moveTo>
                <a:cubicBezTo>
                  <a:pt x="67150" y="1064950"/>
                  <a:pt x="67269" y="1064950"/>
                  <a:pt x="67371" y="1064955"/>
                </a:cubicBezTo>
                <a:cubicBezTo>
                  <a:pt x="69537" y="1065051"/>
                  <a:pt x="71226" y="1066884"/>
                  <a:pt x="71124" y="1069049"/>
                </a:cubicBezTo>
                <a:cubicBezTo>
                  <a:pt x="71124" y="1071309"/>
                  <a:pt x="69299" y="1073142"/>
                  <a:pt x="67030" y="1073142"/>
                </a:cubicBezTo>
                <a:cubicBezTo>
                  <a:pt x="64761" y="1073142"/>
                  <a:pt x="62937" y="1071309"/>
                  <a:pt x="62937" y="1069049"/>
                </a:cubicBezTo>
                <a:cubicBezTo>
                  <a:pt x="62937" y="1066789"/>
                  <a:pt x="64761" y="1064955"/>
                  <a:pt x="67030" y="1064955"/>
                </a:cubicBezTo>
                <a:close/>
                <a:moveTo>
                  <a:pt x="251234" y="1063420"/>
                </a:moveTo>
                <a:cubicBezTo>
                  <a:pt x="254628" y="1063420"/>
                  <a:pt x="257374" y="1066170"/>
                  <a:pt x="257374" y="1069560"/>
                </a:cubicBezTo>
                <a:cubicBezTo>
                  <a:pt x="257374" y="1072951"/>
                  <a:pt x="254628" y="1075701"/>
                  <a:pt x="251234" y="1075701"/>
                </a:cubicBezTo>
                <a:cubicBezTo>
                  <a:pt x="247840" y="1075701"/>
                  <a:pt x="245094" y="1072951"/>
                  <a:pt x="245094" y="1069560"/>
                </a:cubicBezTo>
                <a:cubicBezTo>
                  <a:pt x="245094" y="1066170"/>
                  <a:pt x="247840" y="1063420"/>
                  <a:pt x="251234" y="1063420"/>
                </a:cubicBezTo>
                <a:close/>
                <a:moveTo>
                  <a:pt x="312635" y="1062738"/>
                </a:moveTo>
                <a:cubicBezTo>
                  <a:pt x="316404" y="1062738"/>
                  <a:pt x="319458" y="1065793"/>
                  <a:pt x="319458" y="1069561"/>
                </a:cubicBezTo>
                <a:cubicBezTo>
                  <a:pt x="319458" y="1073328"/>
                  <a:pt x="316404" y="1076383"/>
                  <a:pt x="312635" y="1076383"/>
                </a:cubicBezTo>
                <a:cubicBezTo>
                  <a:pt x="308866" y="1076383"/>
                  <a:pt x="305813" y="1073328"/>
                  <a:pt x="305813" y="1069561"/>
                </a:cubicBezTo>
                <a:cubicBezTo>
                  <a:pt x="305813" y="1065793"/>
                  <a:pt x="308866" y="1062738"/>
                  <a:pt x="312635" y="1062738"/>
                </a:cubicBezTo>
                <a:close/>
                <a:moveTo>
                  <a:pt x="374036" y="1062056"/>
                </a:moveTo>
                <a:cubicBezTo>
                  <a:pt x="374155" y="1062053"/>
                  <a:pt x="374257" y="1062053"/>
                  <a:pt x="374377" y="1062056"/>
                </a:cubicBezTo>
                <a:cubicBezTo>
                  <a:pt x="378437" y="1062151"/>
                  <a:pt x="381643" y="1065511"/>
                  <a:pt x="381540" y="1069560"/>
                </a:cubicBezTo>
                <a:cubicBezTo>
                  <a:pt x="381540" y="1073705"/>
                  <a:pt x="378180" y="1077065"/>
                  <a:pt x="374036" y="1077065"/>
                </a:cubicBezTo>
                <a:cubicBezTo>
                  <a:pt x="369891" y="1077065"/>
                  <a:pt x="366532" y="1073705"/>
                  <a:pt x="366532" y="1069560"/>
                </a:cubicBezTo>
                <a:cubicBezTo>
                  <a:pt x="366532" y="1065416"/>
                  <a:pt x="369891" y="1062056"/>
                  <a:pt x="374036" y="1062056"/>
                </a:cubicBezTo>
                <a:close/>
                <a:moveTo>
                  <a:pt x="436120" y="1061374"/>
                </a:moveTo>
                <a:cubicBezTo>
                  <a:pt x="436239" y="1061372"/>
                  <a:pt x="436341" y="1061372"/>
                  <a:pt x="436461" y="1061374"/>
                </a:cubicBezTo>
                <a:cubicBezTo>
                  <a:pt x="440895" y="1061469"/>
                  <a:pt x="444409" y="1065134"/>
                  <a:pt x="444307" y="1069560"/>
                </a:cubicBezTo>
                <a:cubicBezTo>
                  <a:pt x="444307" y="1074082"/>
                  <a:pt x="440640" y="1077747"/>
                  <a:pt x="436120" y="1077747"/>
                </a:cubicBezTo>
                <a:cubicBezTo>
                  <a:pt x="431634" y="1077657"/>
                  <a:pt x="428018" y="1074044"/>
                  <a:pt x="427933" y="1069560"/>
                </a:cubicBezTo>
                <a:cubicBezTo>
                  <a:pt x="427933" y="1065039"/>
                  <a:pt x="431600" y="1061374"/>
                  <a:pt x="436120" y="1061374"/>
                </a:cubicBezTo>
                <a:close/>
                <a:moveTo>
                  <a:pt x="496838" y="1060691"/>
                </a:moveTo>
                <a:cubicBezTo>
                  <a:pt x="501733" y="1060691"/>
                  <a:pt x="505707" y="1064662"/>
                  <a:pt x="505707" y="1069560"/>
                </a:cubicBezTo>
                <a:cubicBezTo>
                  <a:pt x="505707" y="1074459"/>
                  <a:pt x="501733" y="1078430"/>
                  <a:pt x="496838" y="1078430"/>
                </a:cubicBezTo>
                <a:cubicBezTo>
                  <a:pt x="491977" y="1078339"/>
                  <a:pt x="488055" y="1074420"/>
                  <a:pt x="487970" y="1069560"/>
                </a:cubicBezTo>
                <a:cubicBezTo>
                  <a:pt x="487970" y="1064662"/>
                  <a:pt x="491944" y="1060691"/>
                  <a:pt x="496838" y="1060691"/>
                </a:cubicBezTo>
                <a:close/>
                <a:moveTo>
                  <a:pt x="558240" y="1060009"/>
                </a:moveTo>
                <a:cubicBezTo>
                  <a:pt x="563510" y="1060009"/>
                  <a:pt x="567791" y="1064285"/>
                  <a:pt x="567791" y="1069561"/>
                </a:cubicBezTo>
                <a:cubicBezTo>
                  <a:pt x="567791" y="1074836"/>
                  <a:pt x="563510" y="1079112"/>
                  <a:pt x="558240" y="1079112"/>
                </a:cubicBezTo>
                <a:cubicBezTo>
                  <a:pt x="552970" y="1079112"/>
                  <a:pt x="548689" y="1074836"/>
                  <a:pt x="548689" y="1069561"/>
                </a:cubicBezTo>
                <a:cubicBezTo>
                  <a:pt x="548689" y="1064285"/>
                  <a:pt x="552970" y="1060009"/>
                  <a:pt x="558240" y="1060009"/>
                </a:cubicBezTo>
                <a:close/>
                <a:moveTo>
                  <a:pt x="619641" y="1059327"/>
                </a:moveTo>
                <a:cubicBezTo>
                  <a:pt x="625287" y="1059327"/>
                  <a:pt x="629874" y="1063909"/>
                  <a:pt x="629874" y="1069561"/>
                </a:cubicBezTo>
                <a:cubicBezTo>
                  <a:pt x="629874" y="1075213"/>
                  <a:pt x="625287" y="1079795"/>
                  <a:pt x="619641" y="1079795"/>
                </a:cubicBezTo>
                <a:cubicBezTo>
                  <a:pt x="613995" y="1079795"/>
                  <a:pt x="609408" y="1075213"/>
                  <a:pt x="609408" y="1069561"/>
                </a:cubicBezTo>
                <a:cubicBezTo>
                  <a:pt x="609408" y="1063909"/>
                  <a:pt x="613995" y="1059327"/>
                  <a:pt x="619641" y="1059327"/>
                </a:cubicBezTo>
                <a:close/>
                <a:moveTo>
                  <a:pt x="681042" y="1058645"/>
                </a:moveTo>
                <a:cubicBezTo>
                  <a:pt x="681162" y="1058643"/>
                  <a:pt x="681264" y="1058643"/>
                  <a:pt x="681384" y="1058645"/>
                </a:cubicBezTo>
                <a:cubicBezTo>
                  <a:pt x="687319" y="1058740"/>
                  <a:pt x="692061" y="1063627"/>
                  <a:pt x="691958" y="1069560"/>
                </a:cubicBezTo>
                <a:cubicBezTo>
                  <a:pt x="691958" y="1075590"/>
                  <a:pt x="687063" y="1080476"/>
                  <a:pt x="681042" y="1080476"/>
                </a:cubicBezTo>
                <a:cubicBezTo>
                  <a:pt x="675021" y="1080476"/>
                  <a:pt x="670127" y="1075590"/>
                  <a:pt x="670127" y="1069560"/>
                </a:cubicBezTo>
                <a:cubicBezTo>
                  <a:pt x="670127" y="1063531"/>
                  <a:pt x="675021" y="1058645"/>
                  <a:pt x="681042" y="1058645"/>
                </a:cubicBezTo>
                <a:close/>
                <a:moveTo>
                  <a:pt x="743126" y="1058133"/>
                </a:moveTo>
                <a:cubicBezTo>
                  <a:pt x="749437" y="1058133"/>
                  <a:pt x="754554" y="1063250"/>
                  <a:pt x="754554" y="1069561"/>
                </a:cubicBezTo>
                <a:cubicBezTo>
                  <a:pt x="754554" y="1075872"/>
                  <a:pt x="749437" y="1080988"/>
                  <a:pt x="743126" y="1080988"/>
                </a:cubicBezTo>
                <a:cubicBezTo>
                  <a:pt x="736816" y="1080988"/>
                  <a:pt x="731699" y="1075872"/>
                  <a:pt x="731699" y="1069561"/>
                </a:cubicBezTo>
                <a:cubicBezTo>
                  <a:pt x="731699" y="1063250"/>
                  <a:pt x="736816" y="1058133"/>
                  <a:pt x="743126" y="1058133"/>
                </a:cubicBezTo>
                <a:close/>
                <a:moveTo>
                  <a:pt x="803845" y="1057451"/>
                </a:moveTo>
                <a:cubicBezTo>
                  <a:pt x="810531" y="1057451"/>
                  <a:pt x="815955" y="1062874"/>
                  <a:pt x="815955" y="1069561"/>
                </a:cubicBezTo>
                <a:cubicBezTo>
                  <a:pt x="815955" y="1076249"/>
                  <a:pt x="810531" y="1081671"/>
                  <a:pt x="803845" y="1081671"/>
                </a:cubicBezTo>
                <a:cubicBezTo>
                  <a:pt x="797159" y="1081671"/>
                  <a:pt x="791736" y="1076249"/>
                  <a:pt x="791736" y="1069561"/>
                </a:cubicBezTo>
                <a:cubicBezTo>
                  <a:pt x="791736" y="1062874"/>
                  <a:pt x="797159" y="1057451"/>
                  <a:pt x="803845" y="1057451"/>
                </a:cubicBezTo>
                <a:close/>
                <a:moveTo>
                  <a:pt x="865246" y="1056769"/>
                </a:moveTo>
                <a:cubicBezTo>
                  <a:pt x="865366" y="1056767"/>
                  <a:pt x="865468" y="1056767"/>
                  <a:pt x="865587" y="1056769"/>
                </a:cubicBezTo>
                <a:cubicBezTo>
                  <a:pt x="872563" y="1056864"/>
                  <a:pt x="878140" y="1062590"/>
                  <a:pt x="878038" y="1069561"/>
                </a:cubicBezTo>
                <a:cubicBezTo>
                  <a:pt x="878038" y="1076625"/>
                  <a:pt x="872308" y="1082353"/>
                  <a:pt x="865246" y="1082353"/>
                </a:cubicBezTo>
                <a:cubicBezTo>
                  <a:pt x="858219" y="1082261"/>
                  <a:pt x="852540" y="1076588"/>
                  <a:pt x="852455" y="1069561"/>
                </a:cubicBezTo>
                <a:cubicBezTo>
                  <a:pt x="852455" y="1062496"/>
                  <a:pt x="858185" y="1056769"/>
                  <a:pt x="865246" y="1056769"/>
                </a:cubicBezTo>
                <a:close/>
                <a:moveTo>
                  <a:pt x="926647" y="1056257"/>
                </a:moveTo>
                <a:cubicBezTo>
                  <a:pt x="933998" y="1056257"/>
                  <a:pt x="939951" y="1062213"/>
                  <a:pt x="939951" y="1069561"/>
                </a:cubicBezTo>
                <a:cubicBezTo>
                  <a:pt x="939951" y="1076909"/>
                  <a:pt x="933998" y="1082865"/>
                  <a:pt x="926647" y="1082865"/>
                </a:cubicBezTo>
                <a:cubicBezTo>
                  <a:pt x="919296" y="1082865"/>
                  <a:pt x="913344" y="1076909"/>
                  <a:pt x="913344" y="1069561"/>
                </a:cubicBezTo>
                <a:cubicBezTo>
                  <a:pt x="913344" y="1062213"/>
                  <a:pt x="919296" y="1056257"/>
                  <a:pt x="926647" y="1056257"/>
                </a:cubicBezTo>
                <a:close/>
                <a:moveTo>
                  <a:pt x="988415" y="1055611"/>
                </a:moveTo>
                <a:cubicBezTo>
                  <a:pt x="996045" y="1055611"/>
                  <a:pt x="1002231" y="1061796"/>
                  <a:pt x="1002231" y="1069426"/>
                </a:cubicBezTo>
                <a:cubicBezTo>
                  <a:pt x="1002231" y="1077056"/>
                  <a:pt x="996045" y="1083242"/>
                  <a:pt x="988415" y="1083242"/>
                </a:cubicBezTo>
                <a:cubicBezTo>
                  <a:pt x="980785" y="1083242"/>
                  <a:pt x="974600" y="1077056"/>
                  <a:pt x="974600" y="1069426"/>
                </a:cubicBezTo>
                <a:cubicBezTo>
                  <a:pt x="974600" y="1061796"/>
                  <a:pt x="980785" y="1055611"/>
                  <a:pt x="988415" y="1055611"/>
                </a:cubicBezTo>
                <a:close/>
                <a:moveTo>
                  <a:pt x="1050132" y="1055234"/>
                </a:moveTo>
                <a:cubicBezTo>
                  <a:pt x="1050252" y="1055232"/>
                  <a:pt x="1050354" y="1055232"/>
                  <a:pt x="1050473" y="1055234"/>
                </a:cubicBezTo>
                <a:cubicBezTo>
                  <a:pt x="1058285" y="1055329"/>
                  <a:pt x="1064562" y="1061742"/>
                  <a:pt x="1064459" y="1069561"/>
                </a:cubicBezTo>
                <a:cubicBezTo>
                  <a:pt x="1064459" y="1077473"/>
                  <a:pt x="1058046" y="1083888"/>
                  <a:pt x="1050132" y="1083888"/>
                </a:cubicBezTo>
                <a:cubicBezTo>
                  <a:pt x="1042253" y="1083796"/>
                  <a:pt x="1035891" y="1077435"/>
                  <a:pt x="1035806" y="1069561"/>
                </a:cubicBezTo>
                <a:cubicBezTo>
                  <a:pt x="1035806" y="1061648"/>
                  <a:pt x="1042219" y="1055234"/>
                  <a:pt x="1050132" y="1055234"/>
                </a:cubicBezTo>
                <a:close/>
                <a:moveTo>
                  <a:pt x="1110851" y="1054722"/>
                </a:moveTo>
                <a:cubicBezTo>
                  <a:pt x="1119038" y="1054722"/>
                  <a:pt x="1125690" y="1061366"/>
                  <a:pt x="1125690" y="1069561"/>
                </a:cubicBezTo>
                <a:cubicBezTo>
                  <a:pt x="1125690" y="1077756"/>
                  <a:pt x="1119038" y="1084400"/>
                  <a:pt x="1110851" y="1084400"/>
                </a:cubicBezTo>
                <a:cubicBezTo>
                  <a:pt x="1102664" y="1084400"/>
                  <a:pt x="1096013" y="1077756"/>
                  <a:pt x="1096013" y="1069561"/>
                </a:cubicBezTo>
                <a:cubicBezTo>
                  <a:pt x="1096013" y="1061366"/>
                  <a:pt x="1102647" y="1054722"/>
                  <a:pt x="1110851" y="1054722"/>
                </a:cubicBezTo>
                <a:close/>
                <a:moveTo>
                  <a:pt x="1172253" y="1054210"/>
                </a:moveTo>
                <a:cubicBezTo>
                  <a:pt x="1180730" y="1054210"/>
                  <a:pt x="1187603" y="1061082"/>
                  <a:pt x="1187603" y="1069561"/>
                </a:cubicBezTo>
                <a:cubicBezTo>
                  <a:pt x="1187603" y="1069619"/>
                  <a:pt x="1187603" y="1069675"/>
                  <a:pt x="1187603" y="1069733"/>
                </a:cubicBezTo>
                <a:cubicBezTo>
                  <a:pt x="1187500" y="1078116"/>
                  <a:pt x="1180644" y="1084834"/>
                  <a:pt x="1172253" y="1084741"/>
                </a:cubicBezTo>
                <a:cubicBezTo>
                  <a:pt x="1163844" y="1084741"/>
                  <a:pt x="1157005" y="1077973"/>
                  <a:pt x="1156903" y="1069561"/>
                </a:cubicBezTo>
                <a:cubicBezTo>
                  <a:pt x="1156903" y="1061082"/>
                  <a:pt x="1163776" y="1054210"/>
                  <a:pt x="1172253" y="1054210"/>
                </a:cubicBezTo>
                <a:close/>
                <a:moveTo>
                  <a:pt x="1234020" y="1053564"/>
                </a:moveTo>
                <a:cubicBezTo>
                  <a:pt x="1242780" y="1053564"/>
                  <a:pt x="1249882" y="1060666"/>
                  <a:pt x="1249882" y="1069426"/>
                </a:cubicBezTo>
                <a:cubicBezTo>
                  <a:pt x="1249882" y="1078186"/>
                  <a:pt x="1242780" y="1085288"/>
                  <a:pt x="1234020" y="1085288"/>
                </a:cubicBezTo>
                <a:cubicBezTo>
                  <a:pt x="1225260" y="1085288"/>
                  <a:pt x="1218158" y="1078186"/>
                  <a:pt x="1218158" y="1069426"/>
                </a:cubicBezTo>
                <a:cubicBezTo>
                  <a:pt x="1218158" y="1060666"/>
                  <a:pt x="1225260" y="1053564"/>
                  <a:pt x="1234020" y="1053564"/>
                </a:cubicBezTo>
                <a:close/>
                <a:moveTo>
                  <a:pt x="1971151" y="1053528"/>
                </a:moveTo>
                <a:cubicBezTo>
                  <a:pt x="1980003" y="1053528"/>
                  <a:pt x="1987184" y="1060707"/>
                  <a:pt x="1987184" y="1069561"/>
                </a:cubicBezTo>
                <a:cubicBezTo>
                  <a:pt x="1987098" y="1078348"/>
                  <a:pt x="1979935" y="1085423"/>
                  <a:pt x="1971151" y="1085423"/>
                </a:cubicBezTo>
                <a:cubicBezTo>
                  <a:pt x="1962367" y="1085423"/>
                  <a:pt x="1955204" y="1078348"/>
                  <a:pt x="1955119" y="1069561"/>
                </a:cubicBezTo>
                <a:cubicBezTo>
                  <a:pt x="1955119" y="1060707"/>
                  <a:pt x="1962299" y="1053528"/>
                  <a:pt x="1971151" y="1053528"/>
                </a:cubicBezTo>
                <a:close/>
                <a:moveTo>
                  <a:pt x="1295054" y="1053187"/>
                </a:moveTo>
                <a:cubicBezTo>
                  <a:pt x="1304469" y="1053187"/>
                  <a:pt x="1312110" y="1060823"/>
                  <a:pt x="1312110" y="1070243"/>
                </a:cubicBezTo>
                <a:cubicBezTo>
                  <a:pt x="1312110" y="1079663"/>
                  <a:pt x="1304469" y="1087299"/>
                  <a:pt x="1295054" y="1087299"/>
                </a:cubicBezTo>
                <a:cubicBezTo>
                  <a:pt x="1285640" y="1087299"/>
                  <a:pt x="1277999" y="1079663"/>
                  <a:pt x="1277999" y="1070243"/>
                </a:cubicBezTo>
                <a:cubicBezTo>
                  <a:pt x="1277999" y="1060823"/>
                  <a:pt x="1285640" y="1053187"/>
                  <a:pt x="1295054" y="1053187"/>
                </a:cubicBezTo>
                <a:close/>
                <a:moveTo>
                  <a:pt x="1357138" y="1052846"/>
                </a:moveTo>
                <a:cubicBezTo>
                  <a:pt x="1366553" y="1052846"/>
                  <a:pt x="1374194" y="1060482"/>
                  <a:pt x="1374194" y="1069902"/>
                </a:cubicBezTo>
                <a:cubicBezTo>
                  <a:pt x="1374194" y="1079322"/>
                  <a:pt x="1366553" y="1086958"/>
                  <a:pt x="1357138" y="1086958"/>
                </a:cubicBezTo>
                <a:cubicBezTo>
                  <a:pt x="1347724" y="1086958"/>
                  <a:pt x="1340083" y="1079322"/>
                  <a:pt x="1340083" y="1069902"/>
                </a:cubicBezTo>
                <a:cubicBezTo>
                  <a:pt x="1340083" y="1060482"/>
                  <a:pt x="1347724" y="1052846"/>
                  <a:pt x="1357138" y="1052846"/>
                </a:cubicBezTo>
                <a:close/>
                <a:moveTo>
                  <a:pt x="1417857" y="1052504"/>
                </a:moveTo>
                <a:cubicBezTo>
                  <a:pt x="1427272" y="1052504"/>
                  <a:pt x="1434913" y="1060140"/>
                  <a:pt x="1434913" y="1069560"/>
                </a:cubicBezTo>
                <a:cubicBezTo>
                  <a:pt x="1434913" y="1078980"/>
                  <a:pt x="1427272" y="1086616"/>
                  <a:pt x="1417857" y="1086616"/>
                </a:cubicBezTo>
                <a:cubicBezTo>
                  <a:pt x="1408443" y="1086616"/>
                  <a:pt x="1400802" y="1078980"/>
                  <a:pt x="1400802" y="1069560"/>
                </a:cubicBezTo>
                <a:cubicBezTo>
                  <a:pt x="1400802" y="1060140"/>
                  <a:pt x="1408443" y="1052504"/>
                  <a:pt x="1417857" y="1052504"/>
                </a:cubicBezTo>
                <a:close/>
                <a:moveTo>
                  <a:pt x="1479258" y="1052163"/>
                </a:moveTo>
                <a:cubicBezTo>
                  <a:pt x="1488673" y="1052163"/>
                  <a:pt x="1496314" y="1059799"/>
                  <a:pt x="1496314" y="1069219"/>
                </a:cubicBezTo>
                <a:cubicBezTo>
                  <a:pt x="1496314" y="1078639"/>
                  <a:pt x="1488673" y="1086275"/>
                  <a:pt x="1479258" y="1086275"/>
                </a:cubicBezTo>
                <a:cubicBezTo>
                  <a:pt x="1469844" y="1086275"/>
                  <a:pt x="1462203" y="1078639"/>
                  <a:pt x="1462203" y="1069219"/>
                </a:cubicBezTo>
                <a:cubicBezTo>
                  <a:pt x="1462203" y="1059799"/>
                  <a:pt x="1469844" y="1052163"/>
                  <a:pt x="1479258" y="1052163"/>
                </a:cubicBezTo>
                <a:close/>
                <a:moveTo>
                  <a:pt x="1541026" y="1051688"/>
                </a:moveTo>
                <a:cubicBezTo>
                  <a:pt x="1550823" y="1051688"/>
                  <a:pt x="1558764" y="1059630"/>
                  <a:pt x="1558764" y="1069426"/>
                </a:cubicBezTo>
                <a:cubicBezTo>
                  <a:pt x="1558764" y="1079223"/>
                  <a:pt x="1550823" y="1087164"/>
                  <a:pt x="1541026" y="1087164"/>
                </a:cubicBezTo>
                <a:cubicBezTo>
                  <a:pt x="1531230" y="1087164"/>
                  <a:pt x="1523288" y="1079223"/>
                  <a:pt x="1523288" y="1069426"/>
                </a:cubicBezTo>
                <a:cubicBezTo>
                  <a:pt x="1523288" y="1059630"/>
                  <a:pt x="1531230" y="1051688"/>
                  <a:pt x="1541026" y="1051688"/>
                </a:cubicBezTo>
                <a:close/>
                <a:moveTo>
                  <a:pt x="1602931" y="1051632"/>
                </a:moveTo>
                <a:cubicBezTo>
                  <a:pt x="1612363" y="1051642"/>
                  <a:pt x="1619987" y="1059288"/>
                  <a:pt x="1619970" y="1068708"/>
                </a:cubicBezTo>
                <a:cubicBezTo>
                  <a:pt x="1619970" y="1069000"/>
                  <a:pt x="1619970" y="1069291"/>
                  <a:pt x="1619953" y="1069583"/>
                </a:cubicBezTo>
                <a:cubicBezTo>
                  <a:pt x="1619476" y="1078989"/>
                  <a:pt x="1611476" y="1086235"/>
                  <a:pt x="1602061" y="1085764"/>
                </a:cubicBezTo>
                <a:cubicBezTo>
                  <a:pt x="1601771" y="1085779"/>
                  <a:pt x="1601481" y="1085786"/>
                  <a:pt x="1601191" y="1085786"/>
                </a:cubicBezTo>
                <a:cubicBezTo>
                  <a:pt x="1591760" y="1085774"/>
                  <a:pt x="1584135" y="1078128"/>
                  <a:pt x="1584153" y="1068708"/>
                </a:cubicBezTo>
                <a:cubicBezTo>
                  <a:pt x="1584153" y="1068416"/>
                  <a:pt x="1584153" y="1068125"/>
                  <a:pt x="1584170" y="1067833"/>
                </a:cubicBezTo>
                <a:cubicBezTo>
                  <a:pt x="1584647" y="1058427"/>
                  <a:pt x="1592647" y="1051181"/>
                  <a:pt x="1602061" y="1051652"/>
                </a:cubicBezTo>
                <a:cubicBezTo>
                  <a:pt x="1602352" y="1051637"/>
                  <a:pt x="1602641" y="1051630"/>
                  <a:pt x="1602931" y="1051632"/>
                </a:cubicBezTo>
                <a:close/>
                <a:moveTo>
                  <a:pt x="1664145" y="1051482"/>
                </a:moveTo>
                <a:cubicBezTo>
                  <a:pt x="1664264" y="1051480"/>
                  <a:pt x="1664367" y="1051480"/>
                  <a:pt x="1664486" y="1051482"/>
                </a:cubicBezTo>
                <a:cubicBezTo>
                  <a:pt x="1674378" y="1051576"/>
                  <a:pt x="1682327" y="1059670"/>
                  <a:pt x="1682224" y="1069561"/>
                </a:cubicBezTo>
                <a:cubicBezTo>
                  <a:pt x="1681763" y="1079184"/>
                  <a:pt x="1673781" y="1086719"/>
                  <a:pt x="1664145" y="1086617"/>
                </a:cubicBezTo>
                <a:cubicBezTo>
                  <a:pt x="1654543" y="1086632"/>
                  <a:pt x="1646611" y="1079145"/>
                  <a:pt x="1646066" y="1069561"/>
                </a:cubicBezTo>
                <a:cubicBezTo>
                  <a:pt x="1646066" y="1059576"/>
                  <a:pt x="1654167" y="1051482"/>
                  <a:pt x="1664145" y="1051482"/>
                </a:cubicBezTo>
                <a:close/>
                <a:moveTo>
                  <a:pt x="1724864" y="1051310"/>
                </a:moveTo>
                <a:cubicBezTo>
                  <a:pt x="1734944" y="1051310"/>
                  <a:pt x="1743113" y="1059482"/>
                  <a:pt x="1743113" y="1069560"/>
                </a:cubicBezTo>
                <a:cubicBezTo>
                  <a:pt x="1743113" y="1069618"/>
                  <a:pt x="1743113" y="1069675"/>
                  <a:pt x="1743113" y="1069733"/>
                </a:cubicBezTo>
                <a:cubicBezTo>
                  <a:pt x="1743011" y="1079715"/>
                  <a:pt x="1734841" y="1087733"/>
                  <a:pt x="1724864" y="1087640"/>
                </a:cubicBezTo>
                <a:cubicBezTo>
                  <a:pt x="1724813" y="1087640"/>
                  <a:pt x="1724744" y="1087640"/>
                  <a:pt x="1724693" y="1087640"/>
                </a:cubicBezTo>
                <a:cubicBezTo>
                  <a:pt x="1714715" y="1087640"/>
                  <a:pt x="1706614" y="1079545"/>
                  <a:pt x="1706614" y="1069560"/>
                </a:cubicBezTo>
                <a:cubicBezTo>
                  <a:pt x="1706614" y="1059482"/>
                  <a:pt x="1714783" y="1051310"/>
                  <a:pt x="1724864" y="1051310"/>
                </a:cubicBezTo>
                <a:close/>
                <a:moveTo>
                  <a:pt x="1786265" y="1051140"/>
                </a:moveTo>
                <a:cubicBezTo>
                  <a:pt x="1796447" y="1051140"/>
                  <a:pt x="1804685" y="1059387"/>
                  <a:pt x="1804685" y="1069561"/>
                </a:cubicBezTo>
                <a:cubicBezTo>
                  <a:pt x="1804685" y="1069619"/>
                  <a:pt x="1804685" y="1069675"/>
                  <a:pt x="1804685" y="1069733"/>
                </a:cubicBezTo>
                <a:cubicBezTo>
                  <a:pt x="1804583" y="1079811"/>
                  <a:pt x="1796345" y="1087904"/>
                  <a:pt x="1786265" y="1087811"/>
                </a:cubicBezTo>
                <a:cubicBezTo>
                  <a:pt x="1776151" y="1087811"/>
                  <a:pt x="1767947" y="1079668"/>
                  <a:pt x="1767845" y="1069561"/>
                </a:cubicBezTo>
                <a:cubicBezTo>
                  <a:pt x="1767845" y="1059387"/>
                  <a:pt x="1776100" y="1051140"/>
                  <a:pt x="1786265" y="1051140"/>
                </a:cubicBezTo>
                <a:close/>
                <a:moveTo>
                  <a:pt x="1909067" y="1050969"/>
                </a:moveTo>
                <a:cubicBezTo>
                  <a:pt x="1919335" y="1050969"/>
                  <a:pt x="1927659" y="1059293"/>
                  <a:pt x="1927659" y="1069560"/>
                </a:cubicBezTo>
                <a:cubicBezTo>
                  <a:pt x="1927659" y="1069617"/>
                  <a:pt x="1927659" y="1069675"/>
                  <a:pt x="1927659" y="1069731"/>
                </a:cubicBezTo>
                <a:cubicBezTo>
                  <a:pt x="1927556" y="1079905"/>
                  <a:pt x="1919233" y="1088075"/>
                  <a:pt x="1909067" y="1087981"/>
                </a:cubicBezTo>
                <a:cubicBezTo>
                  <a:pt x="1909016" y="1087981"/>
                  <a:pt x="1908948" y="1087981"/>
                  <a:pt x="1908897" y="1087981"/>
                </a:cubicBezTo>
                <a:cubicBezTo>
                  <a:pt x="1898715" y="1087981"/>
                  <a:pt x="1890477" y="1079734"/>
                  <a:pt x="1890477" y="1069560"/>
                </a:cubicBezTo>
                <a:cubicBezTo>
                  <a:pt x="1890477" y="1059293"/>
                  <a:pt x="1898800" y="1050969"/>
                  <a:pt x="1909067" y="1050969"/>
                </a:cubicBezTo>
                <a:close/>
                <a:moveTo>
                  <a:pt x="1847666" y="1050969"/>
                </a:moveTo>
                <a:cubicBezTo>
                  <a:pt x="1857934" y="1050969"/>
                  <a:pt x="1866257" y="1059293"/>
                  <a:pt x="1866257" y="1069560"/>
                </a:cubicBezTo>
                <a:cubicBezTo>
                  <a:pt x="1866257" y="1069617"/>
                  <a:pt x="1866257" y="1069675"/>
                  <a:pt x="1866257" y="1069731"/>
                </a:cubicBezTo>
                <a:cubicBezTo>
                  <a:pt x="1866155" y="1079905"/>
                  <a:pt x="1857831" y="1088075"/>
                  <a:pt x="1847666" y="1087981"/>
                </a:cubicBezTo>
                <a:cubicBezTo>
                  <a:pt x="1847615" y="1087981"/>
                  <a:pt x="1847547" y="1087981"/>
                  <a:pt x="1847496" y="1087981"/>
                </a:cubicBezTo>
                <a:cubicBezTo>
                  <a:pt x="1837330" y="1087981"/>
                  <a:pt x="1829076" y="1079734"/>
                  <a:pt x="1829076" y="1069560"/>
                </a:cubicBezTo>
                <a:cubicBezTo>
                  <a:pt x="1829076" y="1059293"/>
                  <a:pt x="1837398" y="1050969"/>
                  <a:pt x="1847666" y="1050969"/>
                </a:cubicBezTo>
                <a:close/>
                <a:moveTo>
                  <a:pt x="5629" y="1005089"/>
                </a:moveTo>
                <a:cubicBezTo>
                  <a:pt x="7318" y="1005089"/>
                  <a:pt x="8699" y="1006464"/>
                  <a:pt x="8699" y="1008160"/>
                </a:cubicBezTo>
                <a:cubicBezTo>
                  <a:pt x="8699" y="1009855"/>
                  <a:pt x="7318" y="1011230"/>
                  <a:pt x="5629" y="1011230"/>
                </a:cubicBezTo>
                <a:cubicBezTo>
                  <a:pt x="3941" y="1011230"/>
                  <a:pt x="2559" y="1009855"/>
                  <a:pt x="2559" y="1008160"/>
                </a:cubicBezTo>
                <a:cubicBezTo>
                  <a:pt x="2559" y="1006464"/>
                  <a:pt x="3941" y="1005089"/>
                  <a:pt x="5629" y="1005089"/>
                </a:cubicBezTo>
                <a:close/>
                <a:moveTo>
                  <a:pt x="67030" y="1003725"/>
                </a:moveTo>
                <a:cubicBezTo>
                  <a:pt x="67149" y="1003720"/>
                  <a:pt x="67269" y="1003720"/>
                  <a:pt x="67371" y="1003725"/>
                </a:cubicBezTo>
                <a:cubicBezTo>
                  <a:pt x="69725" y="1003821"/>
                  <a:pt x="71567" y="1005808"/>
                  <a:pt x="71464" y="1008160"/>
                </a:cubicBezTo>
                <a:cubicBezTo>
                  <a:pt x="71464" y="1010609"/>
                  <a:pt x="69486" y="1012594"/>
                  <a:pt x="67030" y="1012594"/>
                </a:cubicBezTo>
                <a:cubicBezTo>
                  <a:pt x="64574" y="1012594"/>
                  <a:pt x="62596" y="1010609"/>
                  <a:pt x="62596" y="1008160"/>
                </a:cubicBezTo>
                <a:cubicBezTo>
                  <a:pt x="62596" y="1005711"/>
                  <a:pt x="64574" y="1003725"/>
                  <a:pt x="67030" y="1003725"/>
                </a:cubicBezTo>
                <a:close/>
                <a:moveTo>
                  <a:pt x="129113" y="1003043"/>
                </a:moveTo>
                <a:cubicBezTo>
                  <a:pt x="129232" y="1003040"/>
                  <a:pt x="129352" y="1003040"/>
                  <a:pt x="129454" y="1003043"/>
                </a:cubicBezTo>
                <a:cubicBezTo>
                  <a:pt x="132183" y="1003139"/>
                  <a:pt x="134332" y="1005429"/>
                  <a:pt x="134230" y="1008160"/>
                </a:cubicBezTo>
                <a:cubicBezTo>
                  <a:pt x="134230" y="1010986"/>
                  <a:pt x="131944" y="1013277"/>
                  <a:pt x="129113" y="1013277"/>
                </a:cubicBezTo>
                <a:cubicBezTo>
                  <a:pt x="126333" y="1013188"/>
                  <a:pt x="124081" y="1010949"/>
                  <a:pt x="123997" y="1008160"/>
                </a:cubicBezTo>
                <a:cubicBezTo>
                  <a:pt x="123997" y="1005334"/>
                  <a:pt x="126282" y="1003043"/>
                  <a:pt x="129113" y="1003043"/>
                </a:cubicBezTo>
                <a:close/>
                <a:moveTo>
                  <a:pt x="189833" y="1002360"/>
                </a:moveTo>
                <a:cubicBezTo>
                  <a:pt x="193039" y="1002360"/>
                  <a:pt x="195631" y="1004956"/>
                  <a:pt x="195631" y="1008159"/>
                </a:cubicBezTo>
                <a:cubicBezTo>
                  <a:pt x="195631" y="1011363"/>
                  <a:pt x="193039" y="1013958"/>
                  <a:pt x="189833" y="1013958"/>
                </a:cubicBezTo>
                <a:cubicBezTo>
                  <a:pt x="186660" y="1013870"/>
                  <a:pt x="184119" y="1011325"/>
                  <a:pt x="184034" y="1008159"/>
                </a:cubicBezTo>
                <a:cubicBezTo>
                  <a:pt x="184034" y="1004956"/>
                  <a:pt x="186626" y="1002360"/>
                  <a:pt x="189833" y="1002360"/>
                </a:cubicBezTo>
                <a:close/>
                <a:moveTo>
                  <a:pt x="251234" y="1001508"/>
                </a:moveTo>
                <a:cubicBezTo>
                  <a:pt x="251353" y="1001505"/>
                  <a:pt x="251473" y="1001505"/>
                  <a:pt x="251575" y="1001508"/>
                </a:cubicBezTo>
                <a:cubicBezTo>
                  <a:pt x="255157" y="1001603"/>
                  <a:pt x="257988" y="1004581"/>
                  <a:pt x="257885" y="1008160"/>
                </a:cubicBezTo>
                <a:cubicBezTo>
                  <a:pt x="257885" y="1011834"/>
                  <a:pt x="254901" y="1014812"/>
                  <a:pt x="251234" y="1014812"/>
                </a:cubicBezTo>
                <a:cubicBezTo>
                  <a:pt x="247600" y="1014721"/>
                  <a:pt x="244667" y="1011796"/>
                  <a:pt x="244582" y="1008160"/>
                </a:cubicBezTo>
                <a:cubicBezTo>
                  <a:pt x="244582" y="1004486"/>
                  <a:pt x="247567" y="1001508"/>
                  <a:pt x="251234" y="1001508"/>
                </a:cubicBezTo>
                <a:close/>
                <a:moveTo>
                  <a:pt x="312635" y="1000825"/>
                </a:moveTo>
                <a:cubicBezTo>
                  <a:pt x="316677" y="1000825"/>
                  <a:pt x="319969" y="1004109"/>
                  <a:pt x="319969" y="1008159"/>
                </a:cubicBezTo>
                <a:cubicBezTo>
                  <a:pt x="319969" y="1012210"/>
                  <a:pt x="316677" y="1015494"/>
                  <a:pt x="312635" y="1015494"/>
                </a:cubicBezTo>
                <a:cubicBezTo>
                  <a:pt x="308627" y="1015403"/>
                  <a:pt x="305386" y="1012173"/>
                  <a:pt x="305301" y="1008159"/>
                </a:cubicBezTo>
                <a:cubicBezTo>
                  <a:pt x="305301" y="1004109"/>
                  <a:pt x="308593" y="1000825"/>
                  <a:pt x="312635" y="1000825"/>
                </a:cubicBezTo>
                <a:close/>
                <a:moveTo>
                  <a:pt x="374035" y="1000143"/>
                </a:moveTo>
                <a:cubicBezTo>
                  <a:pt x="378470" y="1000143"/>
                  <a:pt x="382052" y="1003732"/>
                  <a:pt x="382052" y="1008160"/>
                </a:cubicBezTo>
                <a:cubicBezTo>
                  <a:pt x="382052" y="1012588"/>
                  <a:pt x="378470" y="1016176"/>
                  <a:pt x="374035" y="1016176"/>
                </a:cubicBezTo>
                <a:cubicBezTo>
                  <a:pt x="369601" y="1016176"/>
                  <a:pt x="366020" y="1012588"/>
                  <a:pt x="366020" y="1008160"/>
                </a:cubicBezTo>
                <a:cubicBezTo>
                  <a:pt x="366020" y="1003732"/>
                  <a:pt x="369601" y="1000143"/>
                  <a:pt x="374035" y="1000143"/>
                </a:cubicBezTo>
                <a:close/>
                <a:moveTo>
                  <a:pt x="436119" y="999461"/>
                </a:moveTo>
                <a:cubicBezTo>
                  <a:pt x="440929" y="999461"/>
                  <a:pt x="444818" y="1003355"/>
                  <a:pt x="444818" y="1008160"/>
                </a:cubicBezTo>
                <a:cubicBezTo>
                  <a:pt x="444818" y="1012965"/>
                  <a:pt x="440929" y="1016858"/>
                  <a:pt x="436119" y="1016858"/>
                </a:cubicBezTo>
                <a:cubicBezTo>
                  <a:pt x="431309" y="1016858"/>
                  <a:pt x="427421" y="1012965"/>
                  <a:pt x="427421" y="1008160"/>
                </a:cubicBezTo>
                <a:cubicBezTo>
                  <a:pt x="427421" y="1003355"/>
                  <a:pt x="431309" y="999461"/>
                  <a:pt x="436119" y="999461"/>
                </a:cubicBezTo>
                <a:close/>
                <a:moveTo>
                  <a:pt x="496838" y="998779"/>
                </a:moveTo>
                <a:cubicBezTo>
                  <a:pt x="496957" y="998777"/>
                  <a:pt x="497060" y="998777"/>
                  <a:pt x="497179" y="998779"/>
                </a:cubicBezTo>
                <a:cubicBezTo>
                  <a:pt x="502262" y="998874"/>
                  <a:pt x="506321" y="1003073"/>
                  <a:pt x="506219" y="1008159"/>
                </a:cubicBezTo>
                <a:cubicBezTo>
                  <a:pt x="506219" y="1013341"/>
                  <a:pt x="502023" y="1017540"/>
                  <a:pt x="496838" y="1017540"/>
                </a:cubicBezTo>
                <a:cubicBezTo>
                  <a:pt x="491653" y="1017540"/>
                  <a:pt x="487458" y="1013341"/>
                  <a:pt x="487458" y="1008159"/>
                </a:cubicBezTo>
                <a:cubicBezTo>
                  <a:pt x="487458" y="1002978"/>
                  <a:pt x="491653" y="998779"/>
                  <a:pt x="496838" y="998779"/>
                </a:cubicBezTo>
                <a:close/>
                <a:moveTo>
                  <a:pt x="558239" y="998097"/>
                </a:moveTo>
                <a:cubicBezTo>
                  <a:pt x="558359" y="998095"/>
                  <a:pt x="558461" y="998095"/>
                  <a:pt x="558580" y="998097"/>
                </a:cubicBezTo>
                <a:cubicBezTo>
                  <a:pt x="564038" y="998192"/>
                  <a:pt x="568405" y="1002697"/>
                  <a:pt x="568302" y="1008160"/>
                </a:cubicBezTo>
                <a:cubicBezTo>
                  <a:pt x="568302" y="1013716"/>
                  <a:pt x="563800" y="1018223"/>
                  <a:pt x="558239" y="1018223"/>
                </a:cubicBezTo>
                <a:cubicBezTo>
                  <a:pt x="552713" y="1018131"/>
                  <a:pt x="548262" y="1013679"/>
                  <a:pt x="548177" y="1008160"/>
                </a:cubicBezTo>
                <a:cubicBezTo>
                  <a:pt x="548177" y="1002603"/>
                  <a:pt x="552679" y="998097"/>
                  <a:pt x="558239" y="998097"/>
                </a:cubicBezTo>
                <a:close/>
                <a:moveTo>
                  <a:pt x="743126" y="996733"/>
                </a:moveTo>
                <a:cubicBezTo>
                  <a:pt x="749812" y="996733"/>
                  <a:pt x="755236" y="1002155"/>
                  <a:pt x="755236" y="1008842"/>
                </a:cubicBezTo>
                <a:cubicBezTo>
                  <a:pt x="755236" y="1015530"/>
                  <a:pt x="749812" y="1020952"/>
                  <a:pt x="743126" y="1020952"/>
                </a:cubicBezTo>
                <a:cubicBezTo>
                  <a:pt x="736440" y="1020952"/>
                  <a:pt x="731017" y="1015530"/>
                  <a:pt x="731017" y="1008842"/>
                </a:cubicBezTo>
                <a:cubicBezTo>
                  <a:pt x="731017" y="1002155"/>
                  <a:pt x="736440" y="996733"/>
                  <a:pt x="743126" y="996733"/>
                </a:cubicBezTo>
                <a:close/>
                <a:moveTo>
                  <a:pt x="681042" y="996733"/>
                </a:moveTo>
                <a:cubicBezTo>
                  <a:pt x="687353" y="996733"/>
                  <a:pt x="692469" y="1001849"/>
                  <a:pt x="692469" y="1008160"/>
                </a:cubicBezTo>
                <a:cubicBezTo>
                  <a:pt x="692469" y="1014471"/>
                  <a:pt x="687353" y="1019587"/>
                  <a:pt x="681042" y="1019587"/>
                </a:cubicBezTo>
                <a:cubicBezTo>
                  <a:pt x="674731" y="1019587"/>
                  <a:pt x="669615" y="1014471"/>
                  <a:pt x="669615" y="1008160"/>
                </a:cubicBezTo>
                <a:cubicBezTo>
                  <a:pt x="669615" y="1001849"/>
                  <a:pt x="674731" y="996733"/>
                  <a:pt x="681042" y="996733"/>
                </a:cubicBezTo>
                <a:close/>
                <a:moveTo>
                  <a:pt x="619641" y="996733"/>
                </a:moveTo>
                <a:cubicBezTo>
                  <a:pt x="625576" y="996733"/>
                  <a:pt x="630386" y="1001544"/>
                  <a:pt x="630386" y="1007478"/>
                </a:cubicBezTo>
                <a:cubicBezTo>
                  <a:pt x="630386" y="1013411"/>
                  <a:pt x="625576" y="1018223"/>
                  <a:pt x="619641" y="1018223"/>
                </a:cubicBezTo>
                <a:cubicBezTo>
                  <a:pt x="613739" y="1018131"/>
                  <a:pt x="608981" y="1013374"/>
                  <a:pt x="608896" y="1007478"/>
                </a:cubicBezTo>
                <a:cubicBezTo>
                  <a:pt x="608896" y="1001544"/>
                  <a:pt x="613705" y="996733"/>
                  <a:pt x="619641" y="996733"/>
                </a:cubicBezTo>
                <a:close/>
                <a:moveTo>
                  <a:pt x="803845" y="995538"/>
                </a:moveTo>
                <a:cubicBezTo>
                  <a:pt x="810821" y="995538"/>
                  <a:pt x="816466" y="1001189"/>
                  <a:pt x="816466" y="1008160"/>
                </a:cubicBezTo>
                <a:cubicBezTo>
                  <a:pt x="816466" y="1015131"/>
                  <a:pt x="810821" y="1020781"/>
                  <a:pt x="803845" y="1020781"/>
                </a:cubicBezTo>
                <a:cubicBezTo>
                  <a:pt x="796869" y="1020781"/>
                  <a:pt x="791224" y="1015131"/>
                  <a:pt x="791224" y="1008160"/>
                </a:cubicBezTo>
                <a:cubicBezTo>
                  <a:pt x="791224" y="1001189"/>
                  <a:pt x="796869" y="995538"/>
                  <a:pt x="803845" y="995538"/>
                </a:cubicBezTo>
                <a:close/>
                <a:moveTo>
                  <a:pt x="865246" y="994856"/>
                </a:moveTo>
                <a:cubicBezTo>
                  <a:pt x="872597" y="994856"/>
                  <a:pt x="878550" y="1000811"/>
                  <a:pt x="878550" y="1008159"/>
                </a:cubicBezTo>
                <a:cubicBezTo>
                  <a:pt x="878550" y="1015507"/>
                  <a:pt x="872597" y="1021463"/>
                  <a:pt x="865246" y="1021463"/>
                </a:cubicBezTo>
                <a:cubicBezTo>
                  <a:pt x="857895" y="1021463"/>
                  <a:pt x="851943" y="1015507"/>
                  <a:pt x="851943" y="1008159"/>
                </a:cubicBezTo>
                <a:cubicBezTo>
                  <a:pt x="851943" y="1000811"/>
                  <a:pt x="857895" y="994856"/>
                  <a:pt x="865246" y="994856"/>
                </a:cubicBezTo>
                <a:close/>
                <a:moveTo>
                  <a:pt x="926648" y="994345"/>
                </a:moveTo>
                <a:cubicBezTo>
                  <a:pt x="934272" y="994345"/>
                  <a:pt x="940463" y="1000529"/>
                  <a:pt x="940463" y="1008160"/>
                </a:cubicBezTo>
                <a:cubicBezTo>
                  <a:pt x="940463" y="1015789"/>
                  <a:pt x="934272" y="1021975"/>
                  <a:pt x="926648" y="1021975"/>
                </a:cubicBezTo>
                <a:cubicBezTo>
                  <a:pt x="919058" y="1021883"/>
                  <a:pt x="912917" y="1015751"/>
                  <a:pt x="912833" y="1008160"/>
                </a:cubicBezTo>
                <a:cubicBezTo>
                  <a:pt x="912833" y="1000529"/>
                  <a:pt x="919023" y="994345"/>
                  <a:pt x="926648" y="994345"/>
                </a:cubicBezTo>
                <a:close/>
                <a:moveTo>
                  <a:pt x="988049" y="993663"/>
                </a:moveTo>
                <a:cubicBezTo>
                  <a:pt x="996048" y="993663"/>
                  <a:pt x="1002546" y="1000154"/>
                  <a:pt x="1002546" y="1008160"/>
                </a:cubicBezTo>
                <a:cubicBezTo>
                  <a:pt x="1002546" y="1016166"/>
                  <a:pt x="996048" y="1022657"/>
                  <a:pt x="988049" y="1022657"/>
                </a:cubicBezTo>
                <a:cubicBezTo>
                  <a:pt x="980050" y="1022657"/>
                  <a:pt x="973552" y="1016166"/>
                  <a:pt x="973552" y="1008160"/>
                </a:cubicBezTo>
                <a:cubicBezTo>
                  <a:pt x="973552" y="1000154"/>
                  <a:pt x="980050" y="993663"/>
                  <a:pt x="988049" y="993663"/>
                </a:cubicBezTo>
                <a:close/>
                <a:moveTo>
                  <a:pt x="1050132" y="993152"/>
                </a:moveTo>
                <a:cubicBezTo>
                  <a:pt x="1050251" y="993150"/>
                  <a:pt x="1050354" y="993150"/>
                  <a:pt x="1050473" y="993152"/>
                </a:cubicBezTo>
                <a:cubicBezTo>
                  <a:pt x="1058677" y="993247"/>
                  <a:pt x="1065243" y="999966"/>
                  <a:pt x="1065141" y="1008160"/>
                </a:cubicBezTo>
                <a:cubicBezTo>
                  <a:pt x="1065141" y="1008218"/>
                  <a:pt x="1065141" y="1008274"/>
                  <a:pt x="1065141" y="1008332"/>
                </a:cubicBezTo>
                <a:cubicBezTo>
                  <a:pt x="1065039" y="1016526"/>
                  <a:pt x="1058319" y="1023092"/>
                  <a:pt x="1050132" y="1022999"/>
                </a:cubicBezTo>
                <a:cubicBezTo>
                  <a:pt x="1041911" y="1022999"/>
                  <a:pt x="1035208" y="1016383"/>
                  <a:pt x="1035123" y="1008160"/>
                </a:cubicBezTo>
                <a:cubicBezTo>
                  <a:pt x="1035123" y="999871"/>
                  <a:pt x="1041843" y="993152"/>
                  <a:pt x="1050132" y="993152"/>
                </a:cubicBezTo>
                <a:close/>
                <a:moveTo>
                  <a:pt x="1110852" y="992639"/>
                </a:moveTo>
                <a:cubicBezTo>
                  <a:pt x="1119430" y="992639"/>
                  <a:pt x="1126372" y="999587"/>
                  <a:pt x="1126372" y="1008159"/>
                </a:cubicBezTo>
                <a:cubicBezTo>
                  <a:pt x="1126372" y="1008217"/>
                  <a:pt x="1126372" y="1008273"/>
                  <a:pt x="1126372" y="1008332"/>
                </a:cubicBezTo>
                <a:cubicBezTo>
                  <a:pt x="1126270" y="1016808"/>
                  <a:pt x="1119328" y="1023603"/>
                  <a:pt x="1110852" y="1023510"/>
                </a:cubicBezTo>
                <a:cubicBezTo>
                  <a:pt x="1110800" y="1023510"/>
                  <a:pt x="1110732" y="1023511"/>
                  <a:pt x="1110681" y="1023511"/>
                </a:cubicBezTo>
                <a:cubicBezTo>
                  <a:pt x="1102204" y="1023510"/>
                  <a:pt x="1095331" y="1016638"/>
                  <a:pt x="1095331" y="1008159"/>
                </a:cubicBezTo>
                <a:cubicBezTo>
                  <a:pt x="1095331" y="999587"/>
                  <a:pt x="1102273" y="992639"/>
                  <a:pt x="1110852" y="992639"/>
                </a:cubicBezTo>
                <a:close/>
                <a:moveTo>
                  <a:pt x="1172618" y="991994"/>
                </a:moveTo>
                <a:cubicBezTo>
                  <a:pt x="1181473" y="991994"/>
                  <a:pt x="1188651" y="999171"/>
                  <a:pt x="1188651" y="1008026"/>
                </a:cubicBezTo>
                <a:cubicBezTo>
                  <a:pt x="1188651" y="1016880"/>
                  <a:pt x="1181473" y="1024058"/>
                  <a:pt x="1172618" y="1024058"/>
                </a:cubicBezTo>
                <a:cubicBezTo>
                  <a:pt x="1163764" y="1024058"/>
                  <a:pt x="1156586" y="1016880"/>
                  <a:pt x="1156586" y="1008026"/>
                </a:cubicBezTo>
                <a:cubicBezTo>
                  <a:pt x="1156586" y="999171"/>
                  <a:pt x="1163764" y="991994"/>
                  <a:pt x="1172618" y="991994"/>
                </a:cubicBezTo>
                <a:close/>
                <a:moveTo>
                  <a:pt x="1233653" y="991616"/>
                </a:moveTo>
                <a:cubicBezTo>
                  <a:pt x="1243068" y="991616"/>
                  <a:pt x="1250709" y="999251"/>
                  <a:pt x="1250709" y="1008671"/>
                </a:cubicBezTo>
                <a:cubicBezTo>
                  <a:pt x="1250709" y="1018091"/>
                  <a:pt x="1243068" y="1025727"/>
                  <a:pt x="1233653" y="1025727"/>
                </a:cubicBezTo>
                <a:cubicBezTo>
                  <a:pt x="1224239" y="1025727"/>
                  <a:pt x="1216598" y="1018091"/>
                  <a:pt x="1216598" y="1008671"/>
                </a:cubicBezTo>
                <a:cubicBezTo>
                  <a:pt x="1216598" y="999251"/>
                  <a:pt x="1224239" y="991616"/>
                  <a:pt x="1233653" y="991616"/>
                </a:cubicBezTo>
                <a:close/>
                <a:moveTo>
                  <a:pt x="1971151" y="991444"/>
                </a:moveTo>
                <a:cubicBezTo>
                  <a:pt x="1980566" y="991444"/>
                  <a:pt x="1988207" y="999080"/>
                  <a:pt x="1988207" y="1008500"/>
                </a:cubicBezTo>
                <a:cubicBezTo>
                  <a:pt x="1988207" y="1017920"/>
                  <a:pt x="1980566" y="1025556"/>
                  <a:pt x="1971151" y="1025556"/>
                </a:cubicBezTo>
                <a:cubicBezTo>
                  <a:pt x="1961737" y="1025556"/>
                  <a:pt x="1954096" y="1017920"/>
                  <a:pt x="1954096" y="1008500"/>
                </a:cubicBezTo>
                <a:cubicBezTo>
                  <a:pt x="1954096" y="999080"/>
                  <a:pt x="1961737" y="991444"/>
                  <a:pt x="1971151" y="991444"/>
                </a:cubicBezTo>
                <a:close/>
                <a:moveTo>
                  <a:pt x="1295054" y="991104"/>
                </a:moveTo>
                <a:cubicBezTo>
                  <a:pt x="1304469" y="991104"/>
                  <a:pt x="1312110" y="998739"/>
                  <a:pt x="1312110" y="1008159"/>
                </a:cubicBezTo>
                <a:cubicBezTo>
                  <a:pt x="1312110" y="1017579"/>
                  <a:pt x="1304469" y="1025215"/>
                  <a:pt x="1295054" y="1025215"/>
                </a:cubicBezTo>
                <a:cubicBezTo>
                  <a:pt x="1285640" y="1025215"/>
                  <a:pt x="1277999" y="1017579"/>
                  <a:pt x="1277999" y="1008159"/>
                </a:cubicBezTo>
                <a:cubicBezTo>
                  <a:pt x="1277999" y="998739"/>
                  <a:pt x="1285640" y="991104"/>
                  <a:pt x="1295054" y="991104"/>
                </a:cubicBezTo>
                <a:close/>
                <a:moveTo>
                  <a:pt x="1357138" y="990763"/>
                </a:moveTo>
                <a:cubicBezTo>
                  <a:pt x="1366553" y="990763"/>
                  <a:pt x="1374194" y="998398"/>
                  <a:pt x="1374194" y="1007818"/>
                </a:cubicBezTo>
                <a:cubicBezTo>
                  <a:pt x="1374194" y="1017238"/>
                  <a:pt x="1366553" y="1024874"/>
                  <a:pt x="1357138" y="1024874"/>
                </a:cubicBezTo>
                <a:cubicBezTo>
                  <a:pt x="1347724" y="1024874"/>
                  <a:pt x="1340083" y="1017238"/>
                  <a:pt x="1340083" y="1007818"/>
                </a:cubicBezTo>
                <a:cubicBezTo>
                  <a:pt x="1340083" y="998398"/>
                  <a:pt x="1347724" y="990763"/>
                  <a:pt x="1357138" y="990763"/>
                </a:cubicBezTo>
                <a:close/>
                <a:moveTo>
                  <a:pt x="1418727" y="990232"/>
                </a:moveTo>
                <a:cubicBezTo>
                  <a:pt x="1428159" y="990242"/>
                  <a:pt x="1435783" y="997887"/>
                  <a:pt x="1435766" y="1007307"/>
                </a:cubicBezTo>
                <a:cubicBezTo>
                  <a:pt x="1435766" y="1007599"/>
                  <a:pt x="1435766" y="1007890"/>
                  <a:pt x="1435749" y="1008182"/>
                </a:cubicBezTo>
                <a:cubicBezTo>
                  <a:pt x="1435271" y="1017588"/>
                  <a:pt x="1427272" y="1024834"/>
                  <a:pt x="1417857" y="1024363"/>
                </a:cubicBezTo>
                <a:cubicBezTo>
                  <a:pt x="1417567" y="1024378"/>
                  <a:pt x="1417277" y="1024385"/>
                  <a:pt x="1416987" y="1024385"/>
                </a:cubicBezTo>
                <a:cubicBezTo>
                  <a:pt x="1407555" y="1024373"/>
                  <a:pt x="1399931" y="1016727"/>
                  <a:pt x="1399949" y="1007307"/>
                </a:cubicBezTo>
                <a:cubicBezTo>
                  <a:pt x="1399949" y="1007015"/>
                  <a:pt x="1399949" y="1006724"/>
                  <a:pt x="1399965" y="1006432"/>
                </a:cubicBezTo>
                <a:cubicBezTo>
                  <a:pt x="1400443" y="997026"/>
                  <a:pt x="1408442" y="989781"/>
                  <a:pt x="1417857" y="990252"/>
                </a:cubicBezTo>
                <a:cubicBezTo>
                  <a:pt x="1418147" y="990237"/>
                  <a:pt x="1418437" y="990230"/>
                  <a:pt x="1418727" y="990232"/>
                </a:cubicBezTo>
                <a:close/>
                <a:moveTo>
                  <a:pt x="1479259" y="989910"/>
                </a:moveTo>
                <a:cubicBezTo>
                  <a:pt x="1489339" y="989910"/>
                  <a:pt x="1497508" y="998081"/>
                  <a:pt x="1497508" y="1008159"/>
                </a:cubicBezTo>
                <a:cubicBezTo>
                  <a:pt x="1497508" y="1008217"/>
                  <a:pt x="1497508" y="1008274"/>
                  <a:pt x="1497508" y="1008332"/>
                </a:cubicBezTo>
                <a:cubicBezTo>
                  <a:pt x="1497406" y="1018314"/>
                  <a:pt x="1489236" y="1026332"/>
                  <a:pt x="1479259" y="1026239"/>
                </a:cubicBezTo>
                <a:cubicBezTo>
                  <a:pt x="1479208" y="1026239"/>
                  <a:pt x="1479139" y="1026239"/>
                  <a:pt x="1479088" y="1026239"/>
                </a:cubicBezTo>
                <a:cubicBezTo>
                  <a:pt x="1469110" y="1026239"/>
                  <a:pt x="1461009" y="1018144"/>
                  <a:pt x="1461009" y="1008159"/>
                </a:cubicBezTo>
                <a:cubicBezTo>
                  <a:pt x="1461009" y="998081"/>
                  <a:pt x="1469178" y="989910"/>
                  <a:pt x="1479259" y="989910"/>
                </a:cubicBezTo>
                <a:close/>
                <a:moveTo>
                  <a:pt x="1540660" y="989740"/>
                </a:moveTo>
                <a:cubicBezTo>
                  <a:pt x="1550842" y="989740"/>
                  <a:pt x="1559080" y="997986"/>
                  <a:pt x="1559080" y="1008160"/>
                </a:cubicBezTo>
                <a:cubicBezTo>
                  <a:pt x="1559080" y="1008216"/>
                  <a:pt x="1559080" y="1008274"/>
                  <a:pt x="1559080" y="1008330"/>
                </a:cubicBezTo>
                <a:cubicBezTo>
                  <a:pt x="1558978" y="1018411"/>
                  <a:pt x="1550740" y="1026503"/>
                  <a:pt x="1540660" y="1026410"/>
                </a:cubicBezTo>
                <a:cubicBezTo>
                  <a:pt x="1530546" y="1026410"/>
                  <a:pt x="1522342" y="1018267"/>
                  <a:pt x="1522240" y="1008160"/>
                </a:cubicBezTo>
                <a:cubicBezTo>
                  <a:pt x="1522240" y="997986"/>
                  <a:pt x="1530495" y="989740"/>
                  <a:pt x="1540660" y="989740"/>
                </a:cubicBezTo>
                <a:close/>
                <a:moveTo>
                  <a:pt x="1602061" y="989399"/>
                </a:moveTo>
                <a:cubicBezTo>
                  <a:pt x="1612414" y="989399"/>
                  <a:pt x="1620822" y="997798"/>
                  <a:pt x="1620822" y="1008160"/>
                </a:cubicBezTo>
                <a:cubicBezTo>
                  <a:pt x="1620822" y="1008216"/>
                  <a:pt x="1620822" y="1008274"/>
                  <a:pt x="1620822" y="1008331"/>
                </a:cubicBezTo>
                <a:cubicBezTo>
                  <a:pt x="1620720" y="1018598"/>
                  <a:pt x="1612329" y="1026845"/>
                  <a:pt x="1602061" y="1026751"/>
                </a:cubicBezTo>
                <a:cubicBezTo>
                  <a:pt x="1591759" y="1026751"/>
                  <a:pt x="1583385" y="1018455"/>
                  <a:pt x="1583300" y="1008160"/>
                </a:cubicBezTo>
                <a:cubicBezTo>
                  <a:pt x="1583300" y="997798"/>
                  <a:pt x="1591691" y="989399"/>
                  <a:pt x="1602061" y="989399"/>
                </a:cubicBezTo>
                <a:close/>
                <a:moveTo>
                  <a:pt x="1664144" y="989228"/>
                </a:moveTo>
                <a:cubicBezTo>
                  <a:pt x="1674600" y="989228"/>
                  <a:pt x="1683076" y="997704"/>
                  <a:pt x="1683076" y="1008160"/>
                </a:cubicBezTo>
                <a:cubicBezTo>
                  <a:pt x="1682991" y="1018548"/>
                  <a:pt x="1674532" y="1026921"/>
                  <a:pt x="1664144" y="1026921"/>
                </a:cubicBezTo>
                <a:cubicBezTo>
                  <a:pt x="1653757" y="1026921"/>
                  <a:pt x="1645315" y="1018548"/>
                  <a:pt x="1645213" y="1008160"/>
                </a:cubicBezTo>
                <a:cubicBezTo>
                  <a:pt x="1645213" y="997704"/>
                  <a:pt x="1653689" y="989228"/>
                  <a:pt x="1664144" y="989228"/>
                </a:cubicBezTo>
                <a:close/>
                <a:moveTo>
                  <a:pt x="1724864" y="989058"/>
                </a:moveTo>
                <a:cubicBezTo>
                  <a:pt x="1735422" y="989058"/>
                  <a:pt x="1743967" y="997609"/>
                  <a:pt x="1743967" y="1008160"/>
                </a:cubicBezTo>
                <a:cubicBezTo>
                  <a:pt x="1743865" y="1018644"/>
                  <a:pt x="1735353" y="1027092"/>
                  <a:pt x="1724864" y="1027092"/>
                </a:cubicBezTo>
                <a:cubicBezTo>
                  <a:pt x="1714375" y="1027092"/>
                  <a:pt x="1705847" y="1018644"/>
                  <a:pt x="1705762" y="1008160"/>
                </a:cubicBezTo>
                <a:cubicBezTo>
                  <a:pt x="1705762" y="997609"/>
                  <a:pt x="1714307" y="989058"/>
                  <a:pt x="1724864" y="989058"/>
                </a:cubicBezTo>
                <a:close/>
                <a:moveTo>
                  <a:pt x="1909434" y="988753"/>
                </a:moveTo>
                <a:cubicBezTo>
                  <a:pt x="1920079" y="988753"/>
                  <a:pt x="1928707" y="997381"/>
                  <a:pt x="1928707" y="1008025"/>
                </a:cubicBezTo>
                <a:cubicBezTo>
                  <a:pt x="1928707" y="1018669"/>
                  <a:pt x="1920078" y="1027298"/>
                  <a:pt x="1909434" y="1027298"/>
                </a:cubicBezTo>
                <a:cubicBezTo>
                  <a:pt x="1898790" y="1027298"/>
                  <a:pt x="1890161" y="1018670"/>
                  <a:pt x="1890161" y="1008025"/>
                </a:cubicBezTo>
                <a:cubicBezTo>
                  <a:pt x="1890161" y="997381"/>
                  <a:pt x="1898790" y="988753"/>
                  <a:pt x="1909434" y="988753"/>
                </a:cubicBezTo>
                <a:close/>
                <a:moveTo>
                  <a:pt x="1848033" y="988753"/>
                </a:moveTo>
                <a:cubicBezTo>
                  <a:pt x="1858678" y="988753"/>
                  <a:pt x="1867306" y="997381"/>
                  <a:pt x="1867306" y="1008025"/>
                </a:cubicBezTo>
                <a:cubicBezTo>
                  <a:pt x="1867306" y="1018669"/>
                  <a:pt x="1858677" y="1027298"/>
                  <a:pt x="1848033" y="1027298"/>
                </a:cubicBezTo>
                <a:cubicBezTo>
                  <a:pt x="1837389" y="1027298"/>
                  <a:pt x="1828760" y="1018670"/>
                  <a:pt x="1828760" y="1008025"/>
                </a:cubicBezTo>
                <a:cubicBezTo>
                  <a:pt x="1828760" y="997381"/>
                  <a:pt x="1837389" y="988753"/>
                  <a:pt x="1848033" y="988753"/>
                </a:cubicBezTo>
                <a:close/>
                <a:moveTo>
                  <a:pt x="1786631" y="988753"/>
                </a:moveTo>
                <a:cubicBezTo>
                  <a:pt x="1797276" y="988753"/>
                  <a:pt x="1805904" y="997381"/>
                  <a:pt x="1805904" y="1008025"/>
                </a:cubicBezTo>
                <a:cubicBezTo>
                  <a:pt x="1805904" y="1018669"/>
                  <a:pt x="1797275" y="1027298"/>
                  <a:pt x="1786631" y="1027298"/>
                </a:cubicBezTo>
                <a:cubicBezTo>
                  <a:pt x="1775987" y="1027298"/>
                  <a:pt x="1767358" y="1018670"/>
                  <a:pt x="1767358" y="1008025"/>
                </a:cubicBezTo>
                <a:cubicBezTo>
                  <a:pt x="1767358" y="997381"/>
                  <a:pt x="1775987" y="988753"/>
                  <a:pt x="1786631" y="988753"/>
                </a:cubicBezTo>
                <a:close/>
                <a:moveTo>
                  <a:pt x="5628" y="943519"/>
                </a:moveTo>
                <a:cubicBezTo>
                  <a:pt x="5747" y="943512"/>
                  <a:pt x="5867" y="943512"/>
                  <a:pt x="5986" y="943519"/>
                </a:cubicBezTo>
                <a:cubicBezTo>
                  <a:pt x="7675" y="943617"/>
                  <a:pt x="8971" y="945066"/>
                  <a:pt x="8869" y="946760"/>
                </a:cubicBezTo>
                <a:cubicBezTo>
                  <a:pt x="8869" y="948549"/>
                  <a:pt x="7419" y="950000"/>
                  <a:pt x="5628" y="950000"/>
                </a:cubicBezTo>
                <a:cubicBezTo>
                  <a:pt x="3872" y="949914"/>
                  <a:pt x="2473" y="948512"/>
                  <a:pt x="2388" y="946760"/>
                </a:cubicBezTo>
                <a:cubicBezTo>
                  <a:pt x="2388" y="944970"/>
                  <a:pt x="3837" y="943519"/>
                  <a:pt x="5628" y="943519"/>
                </a:cubicBezTo>
                <a:close/>
                <a:moveTo>
                  <a:pt x="67029" y="941983"/>
                </a:moveTo>
                <a:cubicBezTo>
                  <a:pt x="67149" y="941978"/>
                  <a:pt x="67268" y="941978"/>
                  <a:pt x="67371" y="941983"/>
                </a:cubicBezTo>
                <a:cubicBezTo>
                  <a:pt x="69912" y="942079"/>
                  <a:pt x="71907" y="944218"/>
                  <a:pt x="71805" y="946760"/>
                </a:cubicBezTo>
                <a:cubicBezTo>
                  <a:pt x="71805" y="949397"/>
                  <a:pt x="69673" y="951536"/>
                  <a:pt x="67029" y="951536"/>
                </a:cubicBezTo>
                <a:cubicBezTo>
                  <a:pt x="64437" y="951446"/>
                  <a:pt x="62339" y="949358"/>
                  <a:pt x="62254" y="946760"/>
                </a:cubicBezTo>
                <a:cubicBezTo>
                  <a:pt x="62254" y="944123"/>
                  <a:pt x="64386" y="941983"/>
                  <a:pt x="67029" y="941983"/>
                </a:cubicBezTo>
                <a:close/>
                <a:moveTo>
                  <a:pt x="129114" y="941301"/>
                </a:moveTo>
                <a:cubicBezTo>
                  <a:pt x="132133" y="941301"/>
                  <a:pt x="134572" y="943747"/>
                  <a:pt x="134572" y="946760"/>
                </a:cubicBezTo>
                <a:cubicBezTo>
                  <a:pt x="134572" y="949774"/>
                  <a:pt x="132133" y="952217"/>
                  <a:pt x="129114" y="952217"/>
                </a:cubicBezTo>
                <a:cubicBezTo>
                  <a:pt x="126129" y="952129"/>
                  <a:pt x="123741" y="949736"/>
                  <a:pt x="123656" y="946760"/>
                </a:cubicBezTo>
                <a:cubicBezTo>
                  <a:pt x="123656" y="943747"/>
                  <a:pt x="126095" y="941301"/>
                  <a:pt x="129114" y="941301"/>
                </a:cubicBezTo>
                <a:close/>
                <a:moveTo>
                  <a:pt x="189832" y="940449"/>
                </a:moveTo>
                <a:cubicBezTo>
                  <a:pt x="189951" y="940446"/>
                  <a:pt x="190071" y="940446"/>
                  <a:pt x="190173" y="940449"/>
                </a:cubicBezTo>
                <a:cubicBezTo>
                  <a:pt x="193567" y="940544"/>
                  <a:pt x="196245" y="943371"/>
                  <a:pt x="196143" y="946761"/>
                </a:cubicBezTo>
                <a:cubicBezTo>
                  <a:pt x="196143" y="950244"/>
                  <a:pt x="193312" y="953070"/>
                  <a:pt x="189832" y="953070"/>
                </a:cubicBezTo>
                <a:cubicBezTo>
                  <a:pt x="186387" y="952980"/>
                  <a:pt x="183607" y="950207"/>
                  <a:pt x="183522" y="946761"/>
                </a:cubicBezTo>
                <a:cubicBezTo>
                  <a:pt x="183522" y="943275"/>
                  <a:pt x="186353" y="940449"/>
                  <a:pt x="189832" y="940449"/>
                </a:cubicBezTo>
                <a:close/>
                <a:moveTo>
                  <a:pt x="251234" y="939767"/>
                </a:moveTo>
                <a:cubicBezTo>
                  <a:pt x="255088" y="939767"/>
                  <a:pt x="258227" y="942898"/>
                  <a:pt x="258227" y="946760"/>
                </a:cubicBezTo>
                <a:cubicBezTo>
                  <a:pt x="258227" y="950621"/>
                  <a:pt x="255088" y="953753"/>
                  <a:pt x="251234" y="953753"/>
                </a:cubicBezTo>
                <a:cubicBezTo>
                  <a:pt x="247413" y="953662"/>
                  <a:pt x="244326" y="950583"/>
                  <a:pt x="244241" y="946760"/>
                </a:cubicBezTo>
                <a:cubicBezTo>
                  <a:pt x="244241" y="942898"/>
                  <a:pt x="247379" y="939767"/>
                  <a:pt x="251234" y="939767"/>
                </a:cubicBezTo>
                <a:close/>
                <a:moveTo>
                  <a:pt x="312635" y="939085"/>
                </a:moveTo>
                <a:cubicBezTo>
                  <a:pt x="316882" y="939085"/>
                  <a:pt x="320310" y="942522"/>
                  <a:pt x="320310" y="946761"/>
                </a:cubicBezTo>
                <a:cubicBezTo>
                  <a:pt x="320310" y="950998"/>
                  <a:pt x="316882" y="954435"/>
                  <a:pt x="312635" y="954435"/>
                </a:cubicBezTo>
                <a:cubicBezTo>
                  <a:pt x="308388" y="954435"/>
                  <a:pt x="304960" y="950998"/>
                  <a:pt x="304960" y="946761"/>
                </a:cubicBezTo>
                <a:cubicBezTo>
                  <a:pt x="304960" y="942522"/>
                  <a:pt x="308388" y="939085"/>
                  <a:pt x="312635" y="939085"/>
                </a:cubicBezTo>
                <a:close/>
                <a:moveTo>
                  <a:pt x="374036" y="938231"/>
                </a:moveTo>
                <a:cubicBezTo>
                  <a:pt x="378743" y="938231"/>
                  <a:pt x="382563" y="942050"/>
                  <a:pt x="382563" y="946760"/>
                </a:cubicBezTo>
                <a:cubicBezTo>
                  <a:pt x="382563" y="951469"/>
                  <a:pt x="378743" y="955287"/>
                  <a:pt x="374036" y="955287"/>
                </a:cubicBezTo>
                <a:cubicBezTo>
                  <a:pt x="369362" y="955197"/>
                  <a:pt x="365593" y="951431"/>
                  <a:pt x="365508" y="946760"/>
                </a:cubicBezTo>
                <a:cubicBezTo>
                  <a:pt x="365508" y="942050"/>
                  <a:pt x="369329" y="938231"/>
                  <a:pt x="374036" y="938231"/>
                </a:cubicBezTo>
                <a:close/>
                <a:moveTo>
                  <a:pt x="436120" y="937550"/>
                </a:moveTo>
                <a:cubicBezTo>
                  <a:pt x="441203" y="937550"/>
                  <a:pt x="445330" y="941674"/>
                  <a:pt x="445330" y="946761"/>
                </a:cubicBezTo>
                <a:cubicBezTo>
                  <a:pt x="445330" y="951847"/>
                  <a:pt x="441203" y="955970"/>
                  <a:pt x="436120" y="955970"/>
                </a:cubicBezTo>
                <a:cubicBezTo>
                  <a:pt x="431072" y="955880"/>
                  <a:pt x="426995" y="951809"/>
                  <a:pt x="426910" y="946761"/>
                </a:cubicBezTo>
                <a:cubicBezTo>
                  <a:pt x="426910" y="941674"/>
                  <a:pt x="431037" y="937550"/>
                  <a:pt x="436120" y="937550"/>
                </a:cubicBezTo>
                <a:close/>
                <a:moveTo>
                  <a:pt x="496839" y="936867"/>
                </a:moveTo>
                <a:cubicBezTo>
                  <a:pt x="502297" y="936867"/>
                  <a:pt x="506731" y="941297"/>
                  <a:pt x="506731" y="946760"/>
                </a:cubicBezTo>
                <a:cubicBezTo>
                  <a:pt x="506731" y="952223"/>
                  <a:pt x="502297" y="956651"/>
                  <a:pt x="496839" y="956651"/>
                </a:cubicBezTo>
                <a:cubicBezTo>
                  <a:pt x="491381" y="956651"/>
                  <a:pt x="486947" y="952223"/>
                  <a:pt x="486947" y="946760"/>
                </a:cubicBezTo>
                <a:cubicBezTo>
                  <a:pt x="486947" y="941297"/>
                  <a:pt x="491381" y="936867"/>
                  <a:pt x="496839" y="936867"/>
                </a:cubicBezTo>
                <a:close/>
                <a:moveTo>
                  <a:pt x="558240" y="936185"/>
                </a:moveTo>
                <a:cubicBezTo>
                  <a:pt x="564073" y="936185"/>
                  <a:pt x="568815" y="940920"/>
                  <a:pt x="568815" y="946760"/>
                </a:cubicBezTo>
                <a:cubicBezTo>
                  <a:pt x="568815" y="952599"/>
                  <a:pt x="564073" y="957334"/>
                  <a:pt x="558240" y="957334"/>
                </a:cubicBezTo>
                <a:cubicBezTo>
                  <a:pt x="552407" y="957334"/>
                  <a:pt x="547666" y="952599"/>
                  <a:pt x="547666" y="946760"/>
                </a:cubicBezTo>
                <a:cubicBezTo>
                  <a:pt x="547666" y="940920"/>
                  <a:pt x="552407" y="936185"/>
                  <a:pt x="558240" y="936185"/>
                </a:cubicBezTo>
                <a:close/>
                <a:moveTo>
                  <a:pt x="619642" y="935504"/>
                </a:moveTo>
                <a:cubicBezTo>
                  <a:pt x="619761" y="935502"/>
                  <a:pt x="619863" y="935502"/>
                  <a:pt x="619982" y="935504"/>
                </a:cubicBezTo>
                <a:cubicBezTo>
                  <a:pt x="626106" y="935599"/>
                  <a:pt x="631001" y="940638"/>
                  <a:pt x="630898" y="946761"/>
                </a:cubicBezTo>
                <a:cubicBezTo>
                  <a:pt x="630898" y="952978"/>
                  <a:pt x="625867" y="958017"/>
                  <a:pt x="619642" y="958017"/>
                </a:cubicBezTo>
                <a:cubicBezTo>
                  <a:pt x="613467" y="957925"/>
                  <a:pt x="608470" y="952939"/>
                  <a:pt x="608385" y="946761"/>
                </a:cubicBezTo>
                <a:cubicBezTo>
                  <a:pt x="608385" y="940543"/>
                  <a:pt x="613433" y="935504"/>
                  <a:pt x="619642" y="935504"/>
                </a:cubicBezTo>
                <a:close/>
                <a:moveTo>
                  <a:pt x="681042" y="934821"/>
                </a:moveTo>
                <a:cubicBezTo>
                  <a:pt x="687643" y="934821"/>
                  <a:pt x="692982" y="940166"/>
                  <a:pt x="692982" y="946761"/>
                </a:cubicBezTo>
                <a:cubicBezTo>
                  <a:pt x="692982" y="953353"/>
                  <a:pt x="687643" y="958699"/>
                  <a:pt x="681042" y="958699"/>
                </a:cubicBezTo>
                <a:cubicBezTo>
                  <a:pt x="674493" y="958608"/>
                  <a:pt x="669189" y="953317"/>
                  <a:pt x="669104" y="946761"/>
                </a:cubicBezTo>
                <a:cubicBezTo>
                  <a:pt x="669104" y="940166"/>
                  <a:pt x="674442" y="934821"/>
                  <a:pt x="681042" y="934821"/>
                </a:cubicBezTo>
                <a:close/>
                <a:moveTo>
                  <a:pt x="743126" y="934139"/>
                </a:moveTo>
                <a:cubicBezTo>
                  <a:pt x="750102" y="934139"/>
                  <a:pt x="755747" y="939790"/>
                  <a:pt x="755747" y="946761"/>
                </a:cubicBezTo>
                <a:cubicBezTo>
                  <a:pt x="755747" y="953731"/>
                  <a:pt x="750102" y="959381"/>
                  <a:pt x="743126" y="959381"/>
                </a:cubicBezTo>
                <a:cubicBezTo>
                  <a:pt x="736150" y="959381"/>
                  <a:pt x="730505" y="953731"/>
                  <a:pt x="730505" y="946761"/>
                </a:cubicBezTo>
                <a:cubicBezTo>
                  <a:pt x="730505" y="939790"/>
                  <a:pt x="736150" y="934139"/>
                  <a:pt x="743126" y="934139"/>
                </a:cubicBezTo>
                <a:close/>
                <a:moveTo>
                  <a:pt x="803845" y="933456"/>
                </a:moveTo>
                <a:cubicBezTo>
                  <a:pt x="811196" y="933456"/>
                  <a:pt x="817149" y="939412"/>
                  <a:pt x="817149" y="946760"/>
                </a:cubicBezTo>
                <a:cubicBezTo>
                  <a:pt x="817149" y="954107"/>
                  <a:pt x="811196" y="960063"/>
                  <a:pt x="803845" y="960063"/>
                </a:cubicBezTo>
                <a:cubicBezTo>
                  <a:pt x="796494" y="960063"/>
                  <a:pt x="790542" y="954107"/>
                  <a:pt x="790542" y="946760"/>
                </a:cubicBezTo>
                <a:cubicBezTo>
                  <a:pt x="790542" y="939412"/>
                  <a:pt x="796494" y="933456"/>
                  <a:pt x="803845" y="933456"/>
                </a:cubicBezTo>
                <a:close/>
                <a:moveTo>
                  <a:pt x="865612" y="932811"/>
                </a:moveTo>
                <a:cubicBezTo>
                  <a:pt x="873242" y="932811"/>
                  <a:pt x="879428" y="938995"/>
                  <a:pt x="879428" y="946625"/>
                </a:cubicBezTo>
                <a:cubicBezTo>
                  <a:pt x="879428" y="954255"/>
                  <a:pt x="873242" y="960441"/>
                  <a:pt x="865612" y="960441"/>
                </a:cubicBezTo>
                <a:cubicBezTo>
                  <a:pt x="857982" y="960441"/>
                  <a:pt x="851797" y="954255"/>
                  <a:pt x="851797" y="946625"/>
                </a:cubicBezTo>
                <a:cubicBezTo>
                  <a:pt x="851797" y="938995"/>
                  <a:pt x="857982" y="932811"/>
                  <a:pt x="865612" y="932811"/>
                </a:cubicBezTo>
                <a:close/>
                <a:moveTo>
                  <a:pt x="926647" y="932262"/>
                </a:moveTo>
                <a:cubicBezTo>
                  <a:pt x="934646" y="932262"/>
                  <a:pt x="941144" y="938754"/>
                  <a:pt x="941144" y="946760"/>
                </a:cubicBezTo>
                <a:cubicBezTo>
                  <a:pt x="941144" y="954765"/>
                  <a:pt x="934646" y="961257"/>
                  <a:pt x="926647" y="961257"/>
                </a:cubicBezTo>
                <a:cubicBezTo>
                  <a:pt x="918648" y="961257"/>
                  <a:pt x="912150" y="954765"/>
                  <a:pt x="912150" y="946760"/>
                </a:cubicBezTo>
                <a:cubicBezTo>
                  <a:pt x="912150" y="938754"/>
                  <a:pt x="918648" y="932262"/>
                  <a:pt x="926647" y="932262"/>
                </a:cubicBezTo>
                <a:close/>
                <a:moveTo>
                  <a:pt x="988048" y="931751"/>
                </a:moveTo>
                <a:cubicBezTo>
                  <a:pt x="988168" y="931749"/>
                  <a:pt x="988270" y="931749"/>
                  <a:pt x="988390" y="931751"/>
                </a:cubicBezTo>
                <a:cubicBezTo>
                  <a:pt x="996593" y="931846"/>
                  <a:pt x="1003160" y="938565"/>
                  <a:pt x="1003058" y="946760"/>
                </a:cubicBezTo>
                <a:cubicBezTo>
                  <a:pt x="1003058" y="946817"/>
                  <a:pt x="1003058" y="946874"/>
                  <a:pt x="1003058" y="946931"/>
                </a:cubicBezTo>
                <a:cubicBezTo>
                  <a:pt x="1002956" y="955126"/>
                  <a:pt x="996235" y="961691"/>
                  <a:pt x="988048" y="961599"/>
                </a:cubicBezTo>
                <a:cubicBezTo>
                  <a:pt x="979827" y="961599"/>
                  <a:pt x="973124" y="954982"/>
                  <a:pt x="973040" y="946760"/>
                </a:cubicBezTo>
                <a:cubicBezTo>
                  <a:pt x="973040" y="938471"/>
                  <a:pt x="979759" y="931751"/>
                  <a:pt x="988048" y="931751"/>
                </a:cubicBezTo>
                <a:close/>
                <a:moveTo>
                  <a:pt x="1049816" y="930934"/>
                </a:moveTo>
                <a:cubicBezTo>
                  <a:pt x="1058483" y="930934"/>
                  <a:pt x="1065508" y="937959"/>
                  <a:pt x="1065508" y="946625"/>
                </a:cubicBezTo>
                <a:cubicBezTo>
                  <a:pt x="1065508" y="955292"/>
                  <a:pt x="1058483" y="962317"/>
                  <a:pt x="1049816" y="962317"/>
                </a:cubicBezTo>
                <a:cubicBezTo>
                  <a:pt x="1041150" y="962317"/>
                  <a:pt x="1034125" y="955290"/>
                  <a:pt x="1034125" y="946625"/>
                </a:cubicBezTo>
                <a:cubicBezTo>
                  <a:pt x="1034125" y="937959"/>
                  <a:pt x="1041150" y="930934"/>
                  <a:pt x="1049816" y="930934"/>
                </a:cubicBezTo>
                <a:close/>
                <a:moveTo>
                  <a:pt x="1110851" y="930558"/>
                </a:moveTo>
                <a:cubicBezTo>
                  <a:pt x="1110970" y="930556"/>
                  <a:pt x="1111073" y="930556"/>
                  <a:pt x="1111192" y="930558"/>
                </a:cubicBezTo>
                <a:cubicBezTo>
                  <a:pt x="1120044" y="930652"/>
                  <a:pt x="1127156" y="937907"/>
                  <a:pt x="1127054" y="946761"/>
                </a:cubicBezTo>
                <a:cubicBezTo>
                  <a:pt x="1127054" y="946819"/>
                  <a:pt x="1127054" y="946874"/>
                  <a:pt x="1127054" y="946932"/>
                </a:cubicBezTo>
                <a:cubicBezTo>
                  <a:pt x="1126952" y="955786"/>
                  <a:pt x="1119703" y="962886"/>
                  <a:pt x="1110851" y="962792"/>
                </a:cubicBezTo>
                <a:cubicBezTo>
                  <a:pt x="1102152" y="962371"/>
                  <a:pt x="1095160" y="955459"/>
                  <a:pt x="1094648" y="946761"/>
                </a:cubicBezTo>
                <a:cubicBezTo>
                  <a:pt x="1095074" y="937995"/>
                  <a:pt x="1102084" y="930986"/>
                  <a:pt x="1110851" y="930558"/>
                </a:cubicBezTo>
                <a:close/>
                <a:moveTo>
                  <a:pt x="1172252" y="930045"/>
                </a:moveTo>
                <a:cubicBezTo>
                  <a:pt x="1181667" y="930045"/>
                  <a:pt x="1189308" y="937680"/>
                  <a:pt x="1189308" y="947101"/>
                </a:cubicBezTo>
                <a:cubicBezTo>
                  <a:pt x="1189308" y="956521"/>
                  <a:pt x="1181667" y="964156"/>
                  <a:pt x="1172252" y="964156"/>
                </a:cubicBezTo>
                <a:cubicBezTo>
                  <a:pt x="1162838" y="964156"/>
                  <a:pt x="1155197" y="956521"/>
                  <a:pt x="1155197" y="947101"/>
                </a:cubicBezTo>
                <a:cubicBezTo>
                  <a:pt x="1155197" y="937680"/>
                  <a:pt x="1162838" y="930045"/>
                  <a:pt x="1172252" y="930045"/>
                </a:cubicBezTo>
                <a:close/>
                <a:moveTo>
                  <a:pt x="1233653" y="929533"/>
                </a:moveTo>
                <a:cubicBezTo>
                  <a:pt x="1243068" y="929533"/>
                  <a:pt x="1250709" y="937169"/>
                  <a:pt x="1250709" y="946589"/>
                </a:cubicBezTo>
                <a:cubicBezTo>
                  <a:pt x="1250709" y="956008"/>
                  <a:pt x="1243068" y="963644"/>
                  <a:pt x="1233653" y="963644"/>
                </a:cubicBezTo>
                <a:cubicBezTo>
                  <a:pt x="1224239" y="963644"/>
                  <a:pt x="1216598" y="956008"/>
                  <a:pt x="1216598" y="946589"/>
                </a:cubicBezTo>
                <a:cubicBezTo>
                  <a:pt x="1216598" y="937169"/>
                  <a:pt x="1224239" y="929533"/>
                  <a:pt x="1233653" y="929533"/>
                </a:cubicBezTo>
                <a:close/>
                <a:moveTo>
                  <a:pt x="1971151" y="929364"/>
                </a:moveTo>
                <a:cubicBezTo>
                  <a:pt x="1980566" y="929364"/>
                  <a:pt x="1988207" y="936999"/>
                  <a:pt x="1988207" y="946418"/>
                </a:cubicBezTo>
                <a:cubicBezTo>
                  <a:pt x="1988207" y="955838"/>
                  <a:pt x="1980566" y="963474"/>
                  <a:pt x="1971151" y="963474"/>
                </a:cubicBezTo>
                <a:cubicBezTo>
                  <a:pt x="1961737" y="963474"/>
                  <a:pt x="1954096" y="955838"/>
                  <a:pt x="1954096" y="946418"/>
                </a:cubicBezTo>
                <a:cubicBezTo>
                  <a:pt x="1954096" y="936999"/>
                  <a:pt x="1961737" y="929364"/>
                  <a:pt x="1971151" y="929364"/>
                </a:cubicBezTo>
                <a:close/>
                <a:moveTo>
                  <a:pt x="1295421" y="928888"/>
                </a:moveTo>
                <a:cubicBezTo>
                  <a:pt x="1305218" y="928888"/>
                  <a:pt x="1313159" y="936830"/>
                  <a:pt x="1313159" y="946625"/>
                </a:cubicBezTo>
                <a:cubicBezTo>
                  <a:pt x="1313159" y="956422"/>
                  <a:pt x="1305218" y="964363"/>
                  <a:pt x="1295421" y="964363"/>
                </a:cubicBezTo>
                <a:cubicBezTo>
                  <a:pt x="1285625" y="964363"/>
                  <a:pt x="1277683" y="956422"/>
                  <a:pt x="1277683" y="946625"/>
                </a:cubicBezTo>
                <a:cubicBezTo>
                  <a:pt x="1277683" y="936830"/>
                  <a:pt x="1285625" y="928888"/>
                  <a:pt x="1295421" y="928888"/>
                </a:cubicBezTo>
                <a:close/>
                <a:moveTo>
                  <a:pt x="1479259" y="928510"/>
                </a:moveTo>
                <a:cubicBezTo>
                  <a:pt x="1489714" y="928510"/>
                  <a:pt x="1498191" y="936986"/>
                  <a:pt x="1498191" y="947443"/>
                </a:cubicBezTo>
                <a:cubicBezTo>
                  <a:pt x="1498106" y="957831"/>
                  <a:pt x="1489646" y="966203"/>
                  <a:pt x="1479259" y="966203"/>
                </a:cubicBezTo>
                <a:cubicBezTo>
                  <a:pt x="1468872" y="966203"/>
                  <a:pt x="1460429" y="957831"/>
                  <a:pt x="1460327" y="947443"/>
                </a:cubicBezTo>
                <a:cubicBezTo>
                  <a:pt x="1460327" y="936986"/>
                  <a:pt x="1468804" y="928510"/>
                  <a:pt x="1479259" y="928510"/>
                </a:cubicBezTo>
                <a:close/>
                <a:moveTo>
                  <a:pt x="1417857" y="928510"/>
                </a:moveTo>
                <a:cubicBezTo>
                  <a:pt x="1428125" y="928510"/>
                  <a:pt x="1436448" y="936834"/>
                  <a:pt x="1436448" y="947101"/>
                </a:cubicBezTo>
                <a:cubicBezTo>
                  <a:pt x="1436448" y="947158"/>
                  <a:pt x="1436448" y="947216"/>
                  <a:pt x="1436448" y="947271"/>
                </a:cubicBezTo>
                <a:cubicBezTo>
                  <a:pt x="1436346" y="957445"/>
                  <a:pt x="1428023" y="965615"/>
                  <a:pt x="1417857" y="965521"/>
                </a:cubicBezTo>
                <a:cubicBezTo>
                  <a:pt x="1417806" y="965521"/>
                  <a:pt x="1417738" y="965521"/>
                  <a:pt x="1417687" y="965521"/>
                </a:cubicBezTo>
                <a:cubicBezTo>
                  <a:pt x="1407505" y="965521"/>
                  <a:pt x="1399267" y="957274"/>
                  <a:pt x="1399267" y="947101"/>
                </a:cubicBezTo>
                <a:cubicBezTo>
                  <a:pt x="1399267" y="936834"/>
                  <a:pt x="1407590" y="928510"/>
                  <a:pt x="1417857" y="928510"/>
                </a:cubicBezTo>
                <a:close/>
                <a:moveTo>
                  <a:pt x="1357139" y="928510"/>
                </a:moveTo>
                <a:cubicBezTo>
                  <a:pt x="1366826" y="928971"/>
                  <a:pt x="1374382" y="937061"/>
                  <a:pt x="1374195" y="946760"/>
                </a:cubicBezTo>
                <a:cubicBezTo>
                  <a:pt x="1374212" y="956326"/>
                  <a:pt x="1366690" y="964214"/>
                  <a:pt x="1357139" y="964668"/>
                </a:cubicBezTo>
                <a:cubicBezTo>
                  <a:pt x="1347161" y="964668"/>
                  <a:pt x="1339060" y="956574"/>
                  <a:pt x="1339060" y="946590"/>
                </a:cubicBezTo>
                <a:cubicBezTo>
                  <a:pt x="1339060" y="936605"/>
                  <a:pt x="1347161" y="928510"/>
                  <a:pt x="1357139" y="928510"/>
                </a:cubicBezTo>
                <a:close/>
                <a:moveTo>
                  <a:pt x="1540660" y="927487"/>
                </a:moveTo>
                <a:cubicBezTo>
                  <a:pt x="1540779" y="927485"/>
                  <a:pt x="1540882" y="927485"/>
                  <a:pt x="1541001" y="927487"/>
                </a:cubicBezTo>
                <a:cubicBezTo>
                  <a:pt x="1551558" y="927581"/>
                  <a:pt x="1560035" y="936211"/>
                  <a:pt x="1559933" y="946760"/>
                </a:cubicBezTo>
                <a:cubicBezTo>
                  <a:pt x="1559933" y="946816"/>
                  <a:pt x="1559933" y="946874"/>
                  <a:pt x="1559933" y="946929"/>
                </a:cubicBezTo>
                <a:cubicBezTo>
                  <a:pt x="1559831" y="957480"/>
                  <a:pt x="1551217" y="965955"/>
                  <a:pt x="1540660" y="965862"/>
                </a:cubicBezTo>
                <a:cubicBezTo>
                  <a:pt x="1530085" y="965862"/>
                  <a:pt x="1521472" y="957337"/>
                  <a:pt x="1521387" y="946760"/>
                </a:cubicBezTo>
                <a:cubicBezTo>
                  <a:pt x="1521387" y="936115"/>
                  <a:pt x="1530017" y="927487"/>
                  <a:pt x="1540660" y="927487"/>
                </a:cubicBezTo>
                <a:close/>
                <a:moveTo>
                  <a:pt x="1602061" y="927316"/>
                </a:moveTo>
                <a:cubicBezTo>
                  <a:pt x="1612806" y="927316"/>
                  <a:pt x="1621505" y="936022"/>
                  <a:pt x="1621505" y="946760"/>
                </a:cubicBezTo>
                <a:cubicBezTo>
                  <a:pt x="1621505" y="946817"/>
                  <a:pt x="1621505" y="946874"/>
                  <a:pt x="1621505" y="946930"/>
                </a:cubicBezTo>
                <a:cubicBezTo>
                  <a:pt x="1621402" y="957574"/>
                  <a:pt x="1612704" y="966126"/>
                  <a:pt x="1602061" y="966033"/>
                </a:cubicBezTo>
                <a:cubicBezTo>
                  <a:pt x="1602010" y="966033"/>
                  <a:pt x="1601942" y="966033"/>
                  <a:pt x="1601891" y="966033"/>
                </a:cubicBezTo>
                <a:cubicBezTo>
                  <a:pt x="1591248" y="966033"/>
                  <a:pt x="1582618" y="957404"/>
                  <a:pt x="1582618" y="946760"/>
                </a:cubicBezTo>
                <a:cubicBezTo>
                  <a:pt x="1582618" y="936022"/>
                  <a:pt x="1591316" y="927316"/>
                  <a:pt x="1602061" y="927316"/>
                </a:cubicBezTo>
                <a:close/>
                <a:moveTo>
                  <a:pt x="1664144" y="926975"/>
                </a:moveTo>
                <a:cubicBezTo>
                  <a:pt x="1675077" y="926975"/>
                  <a:pt x="1683929" y="935834"/>
                  <a:pt x="1683929" y="946760"/>
                </a:cubicBezTo>
                <a:cubicBezTo>
                  <a:pt x="1683929" y="946817"/>
                  <a:pt x="1683929" y="946874"/>
                  <a:pt x="1683929" y="946930"/>
                </a:cubicBezTo>
                <a:cubicBezTo>
                  <a:pt x="1683827" y="957762"/>
                  <a:pt x="1674975" y="966467"/>
                  <a:pt x="1664144" y="966374"/>
                </a:cubicBezTo>
                <a:cubicBezTo>
                  <a:pt x="1664093" y="966374"/>
                  <a:pt x="1664025" y="966374"/>
                  <a:pt x="1663974" y="966374"/>
                </a:cubicBezTo>
                <a:cubicBezTo>
                  <a:pt x="1653144" y="966374"/>
                  <a:pt x="1644360" y="957592"/>
                  <a:pt x="1644360" y="946760"/>
                </a:cubicBezTo>
                <a:cubicBezTo>
                  <a:pt x="1644360" y="935834"/>
                  <a:pt x="1653212" y="926975"/>
                  <a:pt x="1664144" y="926975"/>
                </a:cubicBezTo>
                <a:close/>
                <a:moveTo>
                  <a:pt x="1724863" y="926804"/>
                </a:moveTo>
                <a:cubicBezTo>
                  <a:pt x="1735882" y="926804"/>
                  <a:pt x="1744819" y="935738"/>
                  <a:pt x="1744819" y="946760"/>
                </a:cubicBezTo>
                <a:cubicBezTo>
                  <a:pt x="1744819" y="946816"/>
                  <a:pt x="1744819" y="946874"/>
                  <a:pt x="1744819" y="946929"/>
                </a:cubicBezTo>
                <a:cubicBezTo>
                  <a:pt x="1744717" y="957857"/>
                  <a:pt x="1735796" y="966637"/>
                  <a:pt x="1724863" y="966544"/>
                </a:cubicBezTo>
                <a:cubicBezTo>
                  <a:pt x="1713931" y="966544"/>
                  <a:pt x="1705079" y="957686"/>
                  <a:pt x="1705079" y="946760"/>
                </a:cubicBezTo>
                <a:cubicBezTo>
                  <a:pt x="1705079" y="946704"/>
                  <a:pt x="1705079" y="946645"/>
                  <a:pt x="1705079" y="946589"/>
                </a:cubicBezTo>
                <a:cubicBezTo>
                  <a:pt x="1705079" y="935661"/>
                  <a:pt x="1713931" y="926804"/>
                  <a:pt x="1724863" y="926804"/>
                </a:cubicBezTo>
                <a:close/>
                <a:moveTo>
                  <a:pt x="1909067" y="926634"/>
                </a:moveTo>
                <a:cubicBezTo>
                  <a:pt x="1920188" y="926634"/>
                  <a:pt x="1929194" y="935645"/>
                  <a:pt x="1929194" y="946760"/>
                </a:cubicBezTo>
                <a:cubicBezTo>
                  <a:pt x="1929194" y="946817"/>
                  <a:pt x="1929194" y="946874"/>
                  <a:pt x="1929194" y="946930"/>
                </a:cubicBezTo>
                <a:cubicBezTo>
                  <a:pt x="1929091" y="957951"/>
                  <a:pt x="1920086" y="966809"/>
                  <a:pt x="1909067" y="966715"/>
                </a:cubicBezTo>
                <a:cubicBezTo>
                  <a:pt x="1909016" y="966715"/>
                  <a:pt x="1908948" y="966715"/>
                  <a:pt x="1908897" y="966715"/>
                </a:cubicBezTo>
                <a:cubicBezTo>
                  <a:pt x="1897879" y="966715"/>
                  <a:pt x="1888942" y="957781"/>
                  <a:pt x="1888942" y="946760"/>
                </a:cubicBezTo>
                <a:cubicBezTo>
                  <a:pt x="1888942" y="935645"/>
                  <a:pt x="1897947" y="926634"/>
                  <a:pt x="1909067" y="926634"/>
                </a:cubicBezTo>
                <a:close/>
                <a:moveTo>
                  <a:pt x="1847667" y="926634"/>
                </a:moveTo>
                <a:cubicBezTo>
                  <a:pt x="1858787" y="926634"/>
                  <a:pt x="1867793" y="935645"/>
                  <a:pt x="1867793" y="946760"/>
                </a:cubicBezTo>
                <a:cubicBezTo>
                  <a:pt x="1867793" y="946817"/>
                  <a:pt x="1867793" y="946874"/>
                  <a:pt x="1867793" y="946930"/>
                </a:cubicBezTo>
                <a:cubicBezTo>
                  <a:pt x="1867690" y="957951"/>
                  <a:pt x="1858685" y="966809"/>
                  <a:pt x="1847667" y="966715"/>
                </a:cubicBezTo>
                <a:cubicBezTo>
                  <a:pt x="1847615" y="966715"/>
                  <a:pt x="1847547" y="966715"/>
                  <a:pt x="1847496" y="966715"/>
                </a:cubicBezTo>
                <a:cubicBezTo>
                  <a:pt x="1836478" y="966715"/>
                  <a:pt x="1827541" y="957781"/>
                  <a:pt x="1827541" y="946760"/>
                </a:cubicBezTo>
                <a:cubicBezTo>
                  <a:pt x="1827541" y="935645"/>
                  <a:pt x="1836546" y="926634"/>
                  <a:pt x="1847667" y="926634"/>
                </a:cubicBezTo>
                <a:close/>
                <a:moveTo>
                  <a:pt x="1786606" y="926630"/>
                </a:moveTo>
                <a:cubicBezTo>
                  <a:pt x="1797727" y="926632"/>
                  <a:pt x="1806732" y="935644"/>
                  <a:pt x="1806732" y="946760"/>
                </a:cubicBezTo>
                <a:cubicBezTo>
                  <a:pt x="1806732" y="946816"/>
                  <a:pt x="1806732" y="946874"/>
                  <a:pt x="1806732" y="946929"/>
                </a:cubicBezTo>
                <a:cubicBezTo>
                  <a:pt x="1806630" y="957951"/>
                  <a:pt x="1797624" y="966808"/>
                  <a:pt x="1786606" y="966714"/>
                </a:cubicBezTo>
                <a:cubicBezTo>
                  <a:pt x="1786555" y="966714"/>
                  <a:pt x="1786487" y="966714"/>
                  <a:pt x="1786436" y="966714"/>
                </a:cubicBezTo>
                <a:cubicBezTo>
                  <a:pt x="1775418" y="966714"/>
                  <a:pt x="1766481" y="957780"/>
                  <a:pt x="1766481" y="946760"/>
                </a:cubicBezTo>
                <a:cubicBezTo>
                  <a:pt x="1766481" y="935776"/>
                  <a:pt x="1775281" y="926820"/>
                  <a:pt x="1786265" y="926634"/>
                </a:cubicBezTo>
                <a:cubicBezTo>
                  <a:pt x="1786385" y="926632"/>
                  <a:pt x="1786487" y="926630"/>
                  <a:pt x="1786606" y="926630"/>
                </a:cubicBezTo>
                <a:close/>
                <a:moveTo>
                  <a:pt x="5629" y="881778"/>
                </a:moveTo>
                <a:cubicBezTo>
                  <a:pt x="7607" y="881778"/>
                  <a:pt x="9210" y="883382"/>
                  <a:pt x="9210" y="885359"/>
                </a:cubicBezTo>
                <a:cubicBezTo>
                  <a:pt x="9210" y="887338"/>
                  <a:pt x="7607" y="888942"/>
                  <a:pt x="5629" y="888942"/>
                </a:cubicBezTo>
                <a:cubicBezTo>
                  <a:pt x="3684" y="888854"/>
                  <a:pt x="2132" y="887301"/>
                  <a:pt x="2047" y="885359"/>
                </a:cubicBezTo>
                <a:cubicBezTo>
                  <a:pt x="2047" y="883382"/>
                  <a:pt x="3650" y="881778"/>
                  <a:pt x="5629" y="881778"/>
                </a:cubicBezTo>
                <a:close/>
                <a:moveTo>
                  <a:pt x="67029" y="880242"/>
                </a:moveTo>
                <a:cubicBezTo>
                  <a:pt x="67149" y="880239"/>
                  <a:pt x="67268" y="880239"/>
                  <a:pt x="67371" y="880242"/>
                </a:cubicBezTo>
                <a:cubicBezTo>
                  <a:pt x="70100" y="880339"/>
                  <a:pt x="72248" y="882629"/>
                  <a:pt x="72146" y="885359"/>
                </a:cubicBezTo>
                <a:cubicBezTo>
                  <a:pt x="72146" y="888185"/>
                  <a:pt x="69861" y="890476"/>
                  <a:pt x="67029" y="890476"/>
                </a:cubicBezTo>
                <a:cubicBezTo>
                  <a:pt x="64249" y="890388"/>
                  <a:pt x="61998" y="888148"/>
                  <a:pt x="61913" y="885359"/>
                </a:cubicBezTo>
                <a:cubicBezTo>
                  <a:pt x="61913" y="882533"/>
                  <a:pt x="64198" y="880242"/>
                  <a:pt x="67029" y="880242"/>
                </a:cubicBezTo>
                <a:close/>
                <a:moveTo>
                  <a:pt x="129113" y="879389"/>
                </a:moveTo>
                <a:cubicBezTo>
                  <a:pt x="129232" y="879387"/>
                  <a:pt x="129352" y="879387"/>
                  <a:pt x="129454" y="879389"/>
                </a:cubicBezTo>
                <a:cubicBezTo>
                  <a:pt x="132661" y="879486"/>
                  <a:pt x="135185" y="882158"/>
                  <a:pt x="135083" y="885359"/>
                </a:cubicBezTo>
                <a:cubicBezTo>
                  <a:pt x="135083" y="888656"/>
                  <a:pt x="132405" y="891328"/>
                  <a:pt x="129113" y="891328"/>
                </a:cubicBezTo>
                <a:cubicBezTo>
                  <a:pt x="125822" y="891328"/>
                  <a:pt x="123144" y="888656"/>
                  <a:pt x="123144" y="885359"/>
                </a:cubicBezTo>
                <a:cubicBezTo>
                  <a:pt x="123144" y="882063"/>
                  <a:pt x="125822" y="879389"/>
                  <a:pt x="129113" y="879389"/>
                </a:cubicBezTo>
                <a:close/>
                <a:moveTo>
                  <a:pt x="189832" y="878708"/>
                </a:moveTo>
                <a:cubicBezTo>
                  <a:pt x="189951" y="878705"/>
                  <a:pt x="190071" y="878705"/>
                  <a:pt x="190173" y="878708"/>
                </a:cubicBezTo>
                <a:cubicBezTo>
                  <a:pt x="193755" y="878803"/>
                  <a:pt x="196586" y="881780"/>
                  <a:pt x="196484" y="885359"/>
                </a:cubicBezTo>
                <a:cubicBezTo>
                  <a:pt x="196484" y="889034"/>
                  <a:pt x="193499" y="892011"/>
                  <a:pt x="189832" y="892011"/>
                </a:cubicBezTo>
                <a:cubicBezTo>
                  <a:pt x="186199" y="891921"/>
                  <a:pt x="183265" y="888996"/>
                  <a:pt x="183181" y="885359"/>
                </a:cubicBezTo>
                <a:cubicBezTo>
                  <a:pt x="183181" y="881686"/>
                  <a:pt x="186165" y="878708"/>
                  <a:pt x="189832" y="878708"/>
                </a:cubicBezTo>
                <a:close/>
                <a:moveTo>
                  <a:pt x="312635" y="877343"/>
                </a:moveTo>
                <a:cubicBezTo>
                  <a:pt x="312754" y="877342"/>
                  <a:pt x="312856" y="877342"/>
                  <a:pt x="312976" y="877343"/>
                </a:cubicBezTo>
                <a:cubicBezTo>
                  <a:pt x="317410" y="877439"/>
                  <a:pt x="320924" y="881103"/>
                  <a:pt x="320821" y="885530"/>
                </a:cubicBezTo>
                <a:cubicBezTo>
                  <a:pt x="320821" y="890052"/>
                  <a:pt x="317154" y="893716"/>
                  <a:pt x="312635" y="893716"/>
                </a:cubicBezTo>
                <a:cubicBezTo>
                  <a:pt x="308149" y="893627"/>
                  <a:pt x="304533" y="890013"/>
                  <a:pt x="304448" y="885530"/>
                </a:cubicBezTo>
                <a:cubicBezTo>
                  <a:pt x="304448" y="881009"/>
                  <a:pt x="308115" y="877343"/>
                  <a:pt x="312635" y="877343"/>
                </a:cubicBezTo>
                <a:close/>
                <a:moveTo>
                  <a:pt x="251233" y="877343"/>
                </a:moveTo>
                <a:cubicBezTo>
                  <a:pt x="255276" y="877343"/>
                  <a:pt x="258567" y="880627"/>
                  <a:pt x="258567" y="884676"/>
                </a:cubicBezTo>
                <a:cubicBezTo>
                  <a:pt x="258567" y="888727"/>
                  <a:pt x="255276" y="892011"/>
                  <a:pt x="251233" y="892011"/>
                </a:cubicBezTo>
                <a:cubicBezTo>
                  <a:pt x="247225" y="891921"/>
                  <a:pt x="243984" y="888691"/>
                  <a:pt x="243900" y="884676"/>
                </a:cubicBezTo>
                <a:cubicBezTo>
                  <a:pt x="243900" y="880627"/>
                  <a:pt x="247191" y="877343"/>
                  <a:pt x="251233" y="877343"/>
                </a:cubicBezTo>
                <a:close/>
                <a:moveTo>
                  <a:pt x="374402" y="876357"/>
                </a:moveTo>
                <a:cubicBezTo>
                  <a:pt x="379300" y="876357"/>
                  <a:pt x="383271" y="880327"/>
                  <a:pt x="383271" y="885226"/>
                </a:cubicBezTo>
                <a:cubicBezTo>
                  <a:pt x="383271" y="890124"/>
                  <a:pt x="379300" y="894095"/>
                  <a:pt x="374402" y="894095"/>
                </a:cubicBezTo>
                <a:cubicBezTo>
                  <a:pt x="369504" y="894095"/>
                  <a:pt x="365533" y="890124"/>
                  <a:pt x="365533" y="885226"/>
                </a:cubicBezTo>
                <a:cubicBezTo>
                  <a:pt x="365533" y="880327"/>
                  <a:pt x="369504" y="876357"/>
                  <a:pt x="374402" y="876357"/>
                </a:cubicBezTo>
                <a:close/>
                <a:moveTo>
                  <a:pt x="436120" y="875808"/>
                </a:moveTo>
                <a:cubicBezTo>
                  <a:pt x="441203" y="875802"/>
                  <a:pt x="445398" y="879774"/>
                  <a:pt x="445671" y="884848"/>
                </a:cubicBezTo>
                <a:cubicBezTo>
                  <a:pt x="445671" y="890123"/>
                  <a:pt x="441390" y="894399"/>
                  <a:pt x="436120" y="894399"/>
                </a:cubicBezTo>
                <a:cubicBezTo>
                  <a:pt x="431037" y="894405"/>
                  <a:pt x="426841" y="890434"/>
                  <a:pt x="426569" y="885359"/>
                </a:cubicBezTo>
                <a:cubicBezTo>
                  <a:pt x="426569" y="880083"/>
                  <a:pt x="430850" y="875808"/>
                  <a:pt x="436120" y="875808"/>
                </a:cubicBezTo>
                <a:close/>
                <a:moveTo>
                  <a:pt x="496838" y="875126"/>
                </a:moveTo>
                <a:cubicBezTo>
                  <a:pt x="502484" y="875126"/>
                  <a:pt x="507072" y="879708"/>
                  <a:pt x="507072" y="885359"/>
                </a:cubicBezTo>
                <a:cubicBezTo>
                  <a:pt x="507072" y="891012"/>
                  <a:pt x="502484" y="895593"/>
                  <a:pt x="496838" y="895593"/>
                </a:cubicBezTo>
                <a:cubicBezTo>
                  <a:pt x="491193" y="895593"/>
                  <a:pt x="486605" y="891012"/>
                  <a:pt x="486605" y="885359"/>
                </a:cubicBezTo>
                <a:cubicBezTo>
                  <a:pt x="486605" y="879708"/>
                  <a:pt x="491193" y="875126"/>
                  <a:pt x="496838" y="875126"/>
                </a:cubicBezTo>
                <a:close/>
                <a:moveTo>
                  <a:pt x="558240" y="874273"/>
                </a:moveTo>
                <a:cubicBezTo>
                  <a:pt x="564363" y="874273"/>
                  <a:pt x="569326" y="879237"/>
                  <a:pt x="569326" y="885359"/>
                </a:cubicBezTo>
                <a:cubicBezTo>
                  <a:pt x="569241" y="891444"/>
                  <a:pt x="564329" y="896354"/>
                  <a:pt x="558240" y="896446"/>
                </a:cubicBezTo>
                <a:cubicBezTo>
                  <a:pt x="552151" y="896354"/>
                  <a:pt x="547239" y="891444"/>
                  <a:pt x="547154" y="885359"/>
                </a:cubicBezTo>
                <a:cubicBezTo>
                  <a:pt x="547154" y="879237"/>
                  <a:pt x="552117" y="874273"/>
                  <a:pt x="558240" y="874273"/>
                </a:cubicBezTo>
                <a:close/>
                <a:moveTo>
                  <a:pt x="619641" y="873591"/>
                </a:moveTo>
                <a:cubicBezTo>
                  <a:pt x="626139" y="873591"/>
                  <a:pt x="631410" y="878859"/>
                  <a:pt x="631410" y="885359"/>
                </a:cubicBezTo>
                <a:cubicBezTo>
                  <a:pt x="631410" y="891859"/>
                  <a:pt x="626139" y="897129"/>
                  <a:pt x="619641" y="897129"/>
                </a:cubicBezTo>
                <a:cubicBezTo>
                  <a:pt x="613143" y="897129"/>
                  <a:pt x="607873" y="891859"/>
                  <a:pt x="607873" y="885359"/>
                </a:cubicBezTo>
                <a:cubicBezTo>
                  <a:pt x="607873" y="878859"/>
                  <a:pt x="613143" y="873591"/>
                  <a:pt x="619641" y="873591"/>
                </a:cubicBezTo>
                <a:close/>
                <a:moveTo>
                  <a:pt x="681042" y="872910"/>
                </a:moveTo>
                <a:cubicBezTo>
                  <a:pt x="681162" y="872907"/>
                  <a:pt x="681264" y="872907"/>
                  <a:pt x="681383" y="872910"/>
                </a:cubicBezTo>
                <a:cubicBezTo>
                  <a:pt x="688172" y="873005"/>
                  <a:pt x="693596" y="878578"/>
                  <a:pt x="693493" y="885359"/>
                </a:cubicBezTo>
                <a:cubicBezTo>
                  <a:pt x="693493" y="892236"/>
                  <a:pt x="687916" y="897810"/>
                  <a:pt x="681042" y="897810"/>
                </a:cubicBezTo>
                <a:cubicBezTo>
                  <a:pt x="674169" y="897810"/>
                  <a:pt x="668592" y="892236"/>
                  <a:pt x="668592" y="885359"/>
                </a:cubicBezTo>
                <a:cubicBezTo>
                  <a:pt x="668592" y="878483"/>
                  <a:pt x="674169" y="872910"/>
                  <a:pt x="681042" y="872910"/>
                </a:cubicBezTo>
                <a:close/>
                <a:moveTo>
                  <a:pt x="743125" y="872227"/>
                </a:moveTo>
                <a:cubicBezTo>
                  <a:pt x="743245" y="872225"/>
                  <a:pt x="743347" y="872225"/>
                  <a:pt x="743466" y="872227"/>
                </a:cubicBezTo>
                <a:cubicBezTo>
                  <a:pt x="750630" y="872322"/>
                  <a:pt x="756361" y="878200"/>
                  <a:pt x="756258" y="885359"/>
                </a:cubicBezTo>
                <a:cubicBezTo>
                  <a:pt x="756258" y="892612"/>
                  <a:pt x="750374" y="898493"/>
                  <a:pt x="743125" y="898493"/>
                </a:cubicBezTo>
                <a:cubicBezTo>
                  <a:pt x="735911" y="898400"/>
                  <a:pt x="730077" y="892573"/>
                  <a:pt x="729993" y="885359"/>
                </a:cubicBezTo>
                <a:cubicBezTo>
                  <a:pt x="729993" y="878106"/>
                  <a:pt x="735877" y="872227"/>
                  <a:pt x="743125" y="872227"/>
                </a:cubicBezTo>
                <a:close/>
                <a:moveTo>
                  <a:pt x="804211" y="871410"/>
                </a:moveTo>
                <a:cubicBezTo>
                  <a:pt x="811841" y="871410"/>
                  <a:pt x="818027" y="877594"/>
                  <a:pt x="818027" y="885225"/>
                </a:cubicBezTo>
                <a:cubicBezTo>
                  <a:pt x="818027" y="892855"/>
                  <a:pt x="811841" y="899041"/>
                  <a:pt x="804211" y="899041"/>
                </a:cubicBezTo>
                <a:cubicBezTo>
                  <a:pt x="796581" y="899041"/>
                  <a:pt x="790396" y="892855"/>
                  <a:pt x="790396" y="885225"/>
                </a:cubicBezTo>
                <a:cubicBezTo>
                  <a:pt x="790396" y="877594"/>
                  <a:pt x="796581" y="871410"/>
                  <a:pt x="804211" y="871410"/>
                </a:cubicBezTo>
                <a:close/>
                <a:moveTo>
                  <a:pt x="865246" y="871033"/>
                </a:moveTo>
                <a:cubicBezTo>
                  <a:pt x="865366" y="871031"/>
                  <a:pt x="865468" y="871031"/>
                  <a:pt x="865587" y="871033"/>
                </a:cubicBezTo>
                <a:cubicBezTo>
                  <a:pt x="873399" y="871128"/>
                  <a:pt x="879676" y="877541"/>
                  <a:pt x="879573" y="885359"/>
                </a:cubicBezTo>
                <a:cubicBezTo>
                  <a:pt x="879573" y="893271"/>
                  <a:pt x="873160" y="899687"/>
                  <a:pt x="865246" y="899687"/>
                </a:cubicBezTo>
                <a:cubicBezTo>
                  <a:pt x="857367" y="899595"/>
                  <a:pt x="851005" y="893234"/>
                  <a:pt x="850920" y="885359"/>
                </a:cubicBezTo>
                <a:cubicBezTo>
                  <a:pt x="850920" y="877448"/>
                  <a:pt x="857333" y="871033"/>
                  <a:pt x="865246" y="871033"/>
                </a:cubicBezTo>
                <a:close/>
                <a:moveTo>
                  <a:pt x="926648" y="870351"/>
                </a:moveTo>
                <a:cubicBezTo>
                  <a:pt x="926767" y="870349"/>
                  <a:pt x="926870" y="870349"/>
                  <a:pt x="926989" y="870351"/>
                </a:cubicBezTo>
                <a:cubicBezTo>
                  <a:pt x="935192" y="870446"/>
                  <a:pt x="941759" y="877164"/>
                  <a:pt x="941657" y="885359"/>
                </a:cubicBezTo>
                <a:cubicBezTo>
                  <a:pt x="941657" y="885418"/>
                  <a:pt x="941657" y="885474"/>
                  <a:pt x="941657" y="885531"/>
                </a:cubicBezTo>
                <a:cubicBezTo>
                  <a:pt x="941555" y="893726"/>
                  <a:pt x="934834" y="900291"/>
                  <a:pt x="926648" y="900199"/>
                </a:cubicBezTo>
                <a:cubicBezTo>
                  <a:pt x="918427" y="900199"/>
                  <a:pt x="911724" y="893583"/>
                  <a:pt x="911639" y="885359"/>
                </a:cubicBezTo>
                <a:cubicBezTo>
                  <a:pt x="911639" y="877071"/>
                  <a:pt x="918358" y="870351"/>
                  <a:pt x="926648" y="870351"/>
                </a:cubicBezTo>
                <a:close/>
                <a:moveTo>
                  <a:pt x="988415" y="869535"/>
                </a:moveTo>
                <a:cubicBezTo>
                  <a:pt x="997082" y="869535"/>
                  <a:pt x="1004107" y="876559"/>
                  <a:pt x="1004107" y="885225"/>
                </a:cubicBezTo>
                <a:cubicBezTo>
                  <a:pt x="1004107" y="893891"/>
                  <a:pt x="997082" y="900917"/>
                  <a:pt x="988415" y="900917"/>
                </a:cubicBezTo>
                <a:cubicBezTo>
                  <a:pt x="979749" y="900917"/>
                  <a:pt x="972724" y="893891"/>
                  <a:pt x="972724" y="885225"/>
                </a:cubicBezTo>
                <a:cubicBezTo>
                  <a:pt x="972724" y="876559"/>
                  <a:pt x="979749" y="869535"/>
                  <a:pt x="988415" y="869535"/>
                </a:cubicBezTo>
                <a:close/>
                <a:moveTo>
                  <a:pt x="1050132" y="869158"/>
                </a:moveTo>
                <a:cubicBezTo>
                  <a:pt x="1050831" y="869111"/>
                  <a:pt x="1051548" y="869111"/>
                  <a:pt x="1052247" y="869158"/>
                </a:cubicBezTo>
                <a:cubicBezTo>
                  <a:pt x="1061082" y="869742"/>
                  <a:pt x="1067768" y="877378"/>
                  <a:pt x="1067188" y="886212"/>
                </a:cubicBezTo>
                <a:cubicBezTo>
                  <a:pt x="1067188" y="886564"/>
                  <a:pt x="1067171" y="886917"/>
                  <a:pt x="1067153" y="887269"/>
                </a:cubicBezTo>
                <a:cubicBezTo>
                  <a:pt x="1066591" y="896104"/>
                  <a:pt x="1058967" y="902810"/>
                  <a:pt x="1050132" y="902245"/>
                </a:cubicBezTo>
                <a:cubicBezTo>
                  <a:pt x="1041433" y="901824"/>
                  <a:pt x="1034440" y="894911"/>
                  <a:pt x="1033929" y="886212"/>
                </a:cubicBezTo>
                <a:cubicBezTo>
                  <a:pt x="1033912" y="877117"/>
                  <a:pt x="1041041" y="869613"/>
                  <a:pt x="1050132" y="869158"/>
                </a:cubicBezTo>
                <a:close/>
                <a:moveTo>
                  <a:pt x="1110851" y="868474"/>
                </a:moveTo>
                <a:cubicBezTo>
                  <a:pt x="1120266" y="868474"/>
                  <a:pt x="1127907" y="876110"/>
                  <a:pt x="1127907" y="885529"/>
                </a:cubicBezTo>
                <a:cubicBezTo>
                  <a:pt x="1127907" y="894950"/>
                  <a:pt x="1120266" y="902585"/>
                  <a:pt x="1110851" y="902585"/>
                </a:cubicBezTo>
                <a:cubicBezTo>
                  <a:pt x="1101437" y="902585"/>
                  <a:pt x="1093796" y="894950"/>
                  <a:pt x="1093796" y="885529"/>
                </a:cubicBezTo>
                <a:cubicBezTo>
                  <a:pt x="1093796" y="876110"/>
                  <a:pt x="1101437" y="868474"/>
                  <a:pt x="1110851" y="868474"/>
                </a:cubicBezTo>
                <a:close/>
                <a:moveTo>
                  <a:pt x="1172252" y="867963"/>
                </a:moveTo>
                <a:cubicBezTo>
                  <a:pt x="1181667" y="867963"/>
                  <a:pt x="1189308" y="875598"/>
                  <a:pt x="1189308" y="885019"/>
                </a:cubicBezTo>
                <a:cubicBezTo>
                  <a:pt x="1189308" y="894439"/>
                  <a:pt x="1181667" y="902075"/>
                  <a:pt x="1172252" y="902075"/>
                </a:cubicBezTo>
                <a:cubicBezTo>
                  <a:pt x="1162838" y="902075"/>
                  <a:pt x="1155197" y="894439"/>
                  <a:pt x="1155197" y="885019"/>
                </a:cubicBezTo>
                <a:cubicBezTo>
                  <a:pt x="1155197" y="875598"/>
                  <a:pt x="1162838" y="867963"/>
                  <a:pt x="1172252" y="867963"/>
                </a:cubicBezTo>
                <a:close/>
                <a:moveTo>
                  <a:pt x="1234523" y="867429"/>
                </a:moveTo>
                <a:cubicBezTo>
                  <a:pt x="1243955" y="867441"/>
                  <a:pt x="1251579" y="875087"/>
                  <a:pt x="1251562" y="884506"/>
                </a:cubicBezTo>
                <a:cubicBezTo>
                  <a:pt x="1251562" y="884799"/>
                  <a:pt x="1251562" y="885091"/>
                  <a:pt x="1251545" y="885382"/>
                </a:cubicBezTo>
                <a:cubicBezTo>
                  <a:pt x="1251068" y="894789"/>
                  <a:pt x="1243069" y="902033"/>
                  <a:pt x="1233654" y="901563"/>
                </a:cubicBezTo>
                <a:cubicBezTo>
                  <a:pt x="1233364" y="901579"/>
                  <a:pt x="1233074" y="901586"/>
                  <a:pt x="1232784" y="901584"/>
                </a:cubicBezTo>
                <a:cubicBezTo>
                  <a:pt x="1223352" y="901574"/>
                  <a:pt x="1215728" y="893927"/>
                  <a:pt x="1215745" y="884506"/>
                </a:cubicBezTo>
                <a:cubicBezTo>
                  <a:pt x="1215745" y="884216"/>
                  <a:pt x="1215745" y="883923"/>
                  <a:pt x="1215762" y="883632"/>
                </a:cubicBezTo>
                <a:cubicBezTo>
                  <a:pt x="1216240" y="874226"/>
                  <a:pt x="1224239" y="866981"/>
                  <a:pt x="1233654" y="867453"/>
                </a:cubicBezTo>
                <a:cubicBezTo>
                  <a:pt x="1233944" y="867437"/>
                  <a:pt x="1234233" y="867429"/>
                  <a:pt x="1234523" y="867429"/>
                </a:cubicBezTo>
                <a:close/>
                <a:moveTo>
                  <a:pt x="1971152" y="867110"/>
                </a:moveTo>
                <a:cubicBezTo>
                  <a:pt x="1980754" y="867741"/>
                  <a:pt x="1988225" y="875731"/>
                  <a:pt x="1988207" y="885359"/>
                </a:cubicBezTo>
                <a:cubicBezTo>
                  <a:pt x="1988225" y="894959"/>
                  <a:pt x="1980737" y="902897"/>
                  <a:pt x="1971152" y="903439"/>
                </a:cubicBezTo>
                <a:cubicBezTo>
                  <a:pt x="1971101" y="903439"/>
                  <a:pt x="1971032" y="903440"/>
                  <a:pt x="1970981" y="903440"/>
                </a:cubicBezTo>
                <a:cubicBezTo>
                  <a:pt x="1961003" y="903439"/>
                  <a:pt x="1952902" y="895344"/>
                  <a:pt x="1952902" y="885359"/>
                </a:cubicBezTo>
                <a:cubicBezTo>
                  <a:pt x="1952902" y="875282"/>
                  <a:pt x="1961071" y="867110"/>
                  <a:pt x="1971152" y="867110"/>
                </a:cubicBezTo>
                <a:close/>
                <a:moveTo>
                  <a:pt x="1295055" y="866939"/>
                </a:moveTo>
                <a:cubicBezTo>
                  <a:pt x="1305220" y="866939"/>
                  <a:pt x="1313475" y="875186"/>
                  <a:pt x="1313475" y="885359"/>
                </a:cubicBezTo>
                <a:cubicBezTo>
                  <a:pt x="1313475" y="885418"/>
                  <a:pt x="1313475" y="885474"/>
                  <a:pt x="1313475" y="885529"/>
                </a:cubicBezTo>
                <a:cubicBezTo>
                  <a:pt x="1313373" y="895610"/>
                  <a:pt x="1305135" y="903703"/>
                  <a:pt x="1295055" y="903609"/>
                </a:cubicBezTo>
                <a:cubicBezTo>
                  <a:pt x="1284941" y="903609"/>
                  <a:pt x="1276720" y="895467"/>
                  <a:pt x="1276635" y="885359"/>
                </a:cubicBezTo>
                <a:cubicBezTo>
                  <a:pt x="1276635" y="875186"/>
                  <a:pt x="1284890" y="866939"/>
                  <a:pt x="1295055" y="866939"/>
                </a:cubicBezTo>
                <a:close/>
                <a:moveTo>
                  <a:pt x="1357138" y="866598"/>
                </a:moveTo>
                <a:cubicBezTo>
                  <a:pt x="1367508" y="866598"/>
                  <a:pt x="1375900" y="874998"/>
                  <a:pt x="1375900" y="885359"/>
                </a:cubicBezTo>
                <a:cubicBezTo>
                  <a:pt x="1375900" y="885416"/>
                  <a:pt x="1375900" y="885474"/>
                  <a:pt x="1375900" y="885530"/>
                </a:cubicBezTo>
                <a:cubicBezTo>
                  <a:pt x="1375797" y="895797"/>
                  <a:pt x="1367406" y="904045"/>
                  <a:pt x="1357138" y="903951"/>
                </a:cubicBezTo>
                <a:cubicBezTo>
                  <a:pt x="1346836" y="903951"/>
                  <a:pt x="1338462" y="895655"/>
                  <a:pt x="1338377" y="885359"/>
                </a:cubicBezTo>
                <a:cubicBezTo>
                  <a:pt x="1338377" y="874998"/>
                  <a:pt x="1346768" y="866598"/>
                  <a:pt x="1357138" y="866598"/>
                </a:cubicBezTo>
                <a:close/>
                <a:moveTo>
                  <a:pt x="1417858" y="866088"/>
                </a:moveTo>
                <a:cubicBezTo>
                  <a:pt x="1417977" y="866085"/>
                  <a:pt x="1418080" y="866085"/>
                  <a:pt x="1418199" y="866088"/>
                </a:cubicBezTo>
                <a:cubicBezTo>
                  <a:pt x="1428757" y="866181"/>
                  <a:pt x="1437234" y="874811"/>
                  <a:pt x="1437131" y="885359"/>
                </a:cubicBezTo>
                <a:cubicBezTo>
                  <a:pt x="1437131" y="885416"/>
                  <a:pt x="1437131" y="885474"/>
                  <a:pt x="1437131" y="885530"/>
                </a:cubicBezTo>
                <a:cubicBezTo>
                  <a:pt x="1437029" y="896080"/>
                  <a:pt x="1428415" y="904555"/>
                  <a:pt x="1417858" y="904461"/>
                </a:cubicBezTo>
                <a:cubicBezTo>
                  <a:pt x="1407283" y="904461"/>
                  <a:pt x="1398670" y="895937"/>
                  <a:pt x="1398585" y="885359"/>
                </a:cubicBezTo>
                <a:cubicBezTo>
                  <a:pt x="1398585" y="874716"/>
                  <a:pt x="1407215" y="866088"/>
                  <a:pt x="1417858" y="866088"/>
                </a:cubicBezTo>
                <a:close/>
                <a:moveTo>
                  <a:pt x="1479258" y="865746"/>
                </a:moveTo>
                <a:cubicBezTo>
                  <a:pt x="1479309" y="865746"/>
                  <a:pt x="1479378" y="865746"/>
                  <a:pt x="1479429" y="865746"/>
                </a:cubicBezTo>
                <a:cubicBezTo>
                  <a:pt x="1490174" y="865842"/>
                  <a:pt x="1498804" y="874623"/>
                  <a:pt x="1498702" y="885360"/>
                </a:cubicBezTo>
                <a:cubicBezTo>
                  <a:pt x="1498702" y="885417"/>
                  <a:pt x="1498702" y="885475"/>
                  <a:pt x="1498702" y="885530"/>
                </a:cubicBezTo>
                <a:cubicBezTo>
                  <a:pt x="1498600" y="896269"/>
                  <a:pt x="1489833" y="904898"/>
                  <a:pt x="1479088" y="904804"/>
                </a:cubicBezTo>
                <a:cubicBezTo>
                  <a:pt x="1468326" y="904804"/>
                  <a:pt x="1459576" y="896126"/>
                  <a:pt x="1459474" y="885360"/>
                </a:cubicBezTo>
                <a:cubicBezTo>
                  <a:pt x="1459474" y="885304"/>
                  <a:pt x="1459474" y="885246"/>
                  <a:pt x="1459474" y="885189"/>
                </a:cubicBezTo>
                <a:cubicBezTo>
                  <a:pt x="1459576" y="874358"/>
                  <a:pt x="1468428" y="865652"/>
                  <a:pt x="1479258" y="865746"/>
                </a:cubicBezTo>
                <a:close/>
                <a:moveTo>
                  <a:pt x="1540660" y="865404"/>
                </a:moveTo>
                <a:cubicBezTo>
                  <a:pt x="1551678" y="865404"/>
                  <a:pt x="1560615" y="874338"/>
                  <a:pt x="1560615" y="885359"/>
                </a:cubicBezTo>
                <a:cubicBezTo>
                  <a:pt x="1560615" y="885418"/>
                  <a:pt x="1560615" y="885474"/>
                  <a:pt x="1560615" y="885529"/>
                </a:cubicBezTo>
                <a:cubicBezTo>
                  <a:pt x="1560513" y="896457"/>
                  <a:pt x="1551593" y="905237"/>
                  <a:pt x="1540660" y="905145"/>
                </a:cubicBezTo>
                <a:cubicBezTo>
                  <a:pt x="1529710" y="905145"/>
                  <a:pt x="1520790" y="896315"/>
                  <a:pt x="1520705" y="885359"/>
                </a:cubicBezTo>
                <a:cubicBezTo>
                  <a:pt x="1520705" y="874338"/>
                  <a:pt x="1529642" y="865404"/>
                  <a:pt x="1540660" y="865404"/>
                </a:cubicBezTo>
                <a:close/>
                <a:moveTo>
                  <a:pt x="1602061" y="865064"/>
                </a:moveTo>
                <a:cubicBezTo>
                  <a:pt x="1613267" y="865064"/>
                  <a:pt x="1622357" y="874151"/>
                  <a:pt x="1622357" y="885359"/>
                </a:cubicBezTo>
                <a:cubicBezTo>
                  <a:pt x="1622357" y="885416"/>
                  <a:pt x="1622357" y="885474"/>
                  <a:pt x="1622357" y="885530"/>
                </a:cubicBezTo>
                <a:cubicBezTo>
                  <a:pt x="1622255" y="896646"/>
                  <a:pt x="1613181" y="905579"/>
                  <a:pt x="1602061" y="905485"/>
                </a:cubicBezTo>
                <a:cubicBezTo>
                  <a:pt x="1590923" y="905485"/>
                  <a:pt x="1581849" y="896503"/>
                  <a:pt x="1581765" y="885359"/>
                </a:cubicBezTo>
                <a:cubicBezTo>
                  <a:pt x="1581765" y="874151"/>
                  <a:pt x="1590855" y="865064"/>
                  <a:pt x="1602061" y="865064"/>
                </a:cubicBezTo>
                <a:close/>
                <a:moveTo>
                  <a:pt x="1664145" y="864722"/>
                </a:moveTo>
                <a:cubicBezTo>
                  <a:pt x="1675538" y="864722"/>
                  <a:pt x="1684783" y="873962"/>
                  <a:pt x="1684783" y="885359"/>
                </a:cubicBezTo>
                <a:cubicBezTo>
                  <a:pt x="1684681" y="896692"/>
                  <a:pt x="1675470" y="905827"/>
                  <a:pt x="1664145" y="905827"/>
                </a:cubicBezTo>
                <a:cubicBezTo>
                  <a:pt x="1652820" y="905827"/>
                  <a:pt x="1643610" y="896692"/>
                  <a:pt x="1643508" y="885359"/>
                </a:cubicBezTo>
                <a:cubicBezTo>
                  <a:pt x="1643508" y="873962"/>
                  <a:pt x="1652752" y="864722"/>
                  <a:pt x="1664145" y="864722"/>
                </a:cubicBezTo>
                <a:close/>
                <a:moveTo>
                  <a:pt x="1786265" y="864553"/>
                </a:moveTo>
                <a:cubicBezTo>
                  <a:pt x="1786384" y="864551"/>
                  <a:pt x="1786487" y="864551"/>
                  <a:pt x="1786606" y="864553"/>
                </a:cubicBezTo>
                <a:cubicBezTo>
                  <a:pt x="1797999" y="864646"/>
                  <a:pt x="1807175" y="873963"/>
                  <a:pt x="1807073" y="885359"/>
                </a:cubicBezTo>
                <a:cubicBezTo>
                  <a:pt x="1807073" y="885418"/>
                  <a:pt x="1807073" y="885474"/>
                  <a:pt x="1807073" y="885530"/>
                </a:cubicBezTo>
                <a:cubicBezTo>
                  <a:pt x="1806970" y="896929"/>
                  <a:pt x="1797658" y="906090"/>
                  <a:pt x="1786265" y="905998"/>
                </a:cubicBezTo>
                <a:cubicBezTo>
                  <a:pt x="1774837" y="905998"/>
                  <a:pt x="1765542" y="896786"/>
                  <a:pt x="1765457" y="885359"/>
                </a:cubicBezTo>
                <a:cubicBezTo>
                  <a:pt x="1765457" y="873868"/>
                  <a:pt x="1774769" y="864553"/>
                  <a:pt x="1786265" y="864553"/>
                </a:cubicBezTo>
                <a:close/>
                <a:moveTo>
                  <a:pt x="1724864" y="864553"/>
                </a:moveTo>
                <a:cubicBezTo>
                  <a:pt x="1724983" y="864551"/>
                  <a:pt x="1725086" y="864551"/>
                  <a:pt x="1725205" y="864553"/>
                </a:cubicBezTo>
                <a:cubicBezTo>
                  <a:pt x="1736598" y="864646"/>
                  <a:pt x="1745775" y="873963"/>
                  <a:pt x="1745672" y="885359"/>
                </a:cubicBezTo>
                <a:cubicBezTo>
                  <a:pt x="1745672" y="885418"/>
                  <a:pt x="1745672" y="885474"/>
                  <a:pt x="1745672" y="885530"/>
                </a:cubicBezTo>
                <a:cubicBezTo>
                  <a:pt x="1745569" y="896929"/>
                  <a:pt x="1736257" y="906090"/>
                  <a:pt x="1724864" y="905998"/>
                </a:cubicBezTo>
                <a:cubicBezTo>
                  <a:pt x="1713437" y="905998"/>
                  <a:pt x="1704141" y="896786"/>
                  <a:pt x="1704056" y="885359"/>
                </a:cubicBezTo>
                <a:cubicBezTo>
                  <a:pt x="1704056" y="873868"/>
                  <a:pt x="1713368" y="864553"/>
                  <a:pt x="1724864" y="864553"/>
                </a:cubicBezTo>
                <a:close/>
                <a:moveTo>
                  <a:pt x="1909067" y="864382"/>
                </a:moveTo>
                <a:cubicBezTo>
                  <a:pt x="1920648" y="864382"/>
                  <a:pt x="1930046" y="873774"/>
                  <a:pt x="1930046" y="885359"/>
                </a:cubicBezTo>
                <a:cubicBezTo>
                  <a:pt x="1929961" y="896879"/>
                  <a:pt x="1920580" y="906168"/>
                  <a:pt x="1909067" y="906168"/>
                </a:cubicBezTo>
                <a:cubicBezTo>
                  <a:pt x="1897554" y="906168"/>
                  <a:pt x="1888174" y="896879"/>
                  <a:pt x="1888089" y="885359"/>
                </a:cubicBezTo>
                <a:cubicBezTo>
                  <a:pt x="1888089" y="873774"/>
                  <a:pt x="1897486" y="864382"/>
                  <a:pt x="1909067" y="864382"/>
                </a:cubicBezTo>
                <a:close/>
                <a:moveTo>
                  <a:pt x="1847667" y="864382"/>
                </a:moveTo>
                <a:cubicBezTo>
                  <a:pt x="1847718" y="864382"/>
                  <a:pt x="1847786" y="864382"/>
                  <a:pt x="1847837" y="864382"/>
                </a:cubicBezTo>
                <a:cubicBezTo>
                  <a:pt x="1859418" y="864382"/>
                  <a:pt x="1868816" y="873774"/>
                  <a:pt x="1868816" y="885359"/>
                </a:cubicBezTo>
                <a:cubicBezTo>
                  <a:pt x="1868816" y="885359"/>
                  <a:pt x="1868816" y="885362"/>
                  <a:pt x="1868816" y="885362"/>
                </a:cubicBezTo>
                <a:cubicBezTo>
                  <a:pt x="1868713" y="896948"/>
                  <a:pt x="1859247" y="906261"/>
                  <a:pt x="1847667" y="906168"/>
                </a:cubicBezTo>
                <a:cubicBezTo>
                  <a:pt x="1836153" y="906168"/>
                  <a:pt x="1826773" y="896879"/>
                  <a:pt x="1826688" y="885359"/>
                </a:cubicBezTo>
                <a:cubicBezTo>
                  <a:pt x="1826688" y="873774"/>
                  <a:pt x="1836085" y="864382"/>
                  <a:pt x="1847667" y="864382"/>
                </a:cubicBezTo>
                <a:close/>
                <a:moveTo>
                  <a:pt x="5629" y="820036"/>
                </a:moveTo>
                <a:cubicBezTo>
                  <a:pt x="7794" y="820036"/>
                  <a:pt x="9551" y="821793"/>
                  <a:pt x="9551" y="823959"/>
                </a:cubicBezTo>
                <a:cubicBezTo>
                  <a:pt x="9551" y="826125"/>
                  <a:pt x="7794" y="827882"/>
                  <a:pt x="5629" y="827882"/>
                </a:cubicBezTo>
                <a:cubicBezTo>
                  <a:pt x="3497" y="827795"/>
                  <a:pt x="1791" y="826090"/>
                  <a:pt x="1706" y="823959"/>
                </a:cubicBezTo>
                <a:cubicBezTo>
                  <a:pt x="1706" y="821793"/>
                  <a:pt x="3462" y="820036"/>
                  <a:pt x="5629" y="820036"/>
                </a:cubicBezTo>
                <a:close/>
                <a:moveTo>
                  <a:pt x="67029" y="818500"/>
                </a:moveTo>
                <a:cubicBezTo>
                  <a:pt x="70048" y="818500"/>
                  <a:pt x="72487" y="820945"/>
                  <a:pt x="72487" y="823959"/>
                </a:cubicBezTo>
                <a:cubicBezTo>
                  <a:pt x="72487" y="826973"/>
                  <a:pt x="70048" y="829417"/>
                  <a:pt x="67029" y="829417"/>
                </a:cubicBezTo>
                <a:cubicBezTo>
                  <a:pt x="64044" y="829328"/>
                  <a:pt x="61657" y="826936"/>
                  <a:pt x="61572" y="823959"/>
                </a:cubicBezTo>
                <a:cubicBezTo>
                  <a:pt x="61572" y="820945"/>
                  <a:pt x="64011" y="818500"/>
                  <a:pt x="67029" y="818500"/>
                </a:cubicBezTo>
                <a:close/>
                <a:moveTo>
                  <a:pt x="129113" y="817648"/>
                </a:moveTo>
                <a:cubicBezTo>
                  <a:pt x="129232" y="817646"/>
                  <a:pt x="129352" y="817646"/>
                  <a:pt x="129454" y="817648"/>
                </a:cubicBezTo>
                <a:cubicBezTo>
                  <a:pt x="132848" y="817744"/>
                  <a:pt x="135526" y="820571"/>
                  <a:pt x="135424" y="823960"/>
                </a:cubicBezTo>
                <a:cubicBezTo>
                  <a:pt x="135424" y="827444"/>
                  <a:pt x="132593" y="830270"/>
                  <a:pt x="129113" y="830270"/>
                </a:cubicBezTo>
                <a:cubicBezTo>
                  <a:pt x="125668" y="830180"/>
                  <a:pt x="122888" y="827407"/>
                  <a:pt x="122803" y="823960"/>
                </a:cubicBezTo>
                <a:cubicBezTo>
                  <a:pt x="122803" y="820474"/>
                  <a:pt x="125634" y="817648"/>
                  <a:pt x="129113" y="817648"/>
                </a:cubicBezTo>
                <a:close/>
                <a:moveTo>
                  <a:pt x="190199" y="816832"/>
                </a:moveTo>
                <a:cubicBezTo>
                  <a:pt x="194061" y="816832"/>
                  <a:pt x="197192" y="819963"/>
                  <a:pt x="197192" y="823825"/>
                </a:cubicBezTo>
                <a:cubicBezTo>
                  <a:pt x="197192" y="827687"/>
                  <a:pt x="194061" y="830818"/>
                  <a:pt x="190199" y="830818"/>
                </a:cubicBezTo>
                <a:cubicBezTo>
                  <a:pt x="186337" y="830818"/>
                  <a:pt x="183206" y="827687"/>
                  <a:pt x="183206" y="823825"/>
                </a:cubicBezTo>
                <a:cubicBezTo>
                  <a:pt x="183206" y="819963"/>
                  <a:pt x="186337" y="816832"/>
                  <a:pt x="190199" y="816832"/>
                </a:cubicBezTo>
                <a:close/>
                <a:moveTo>
                  <a:pt x="251233" y="816114"/>
                </a:moveTo>
                <a:cubicBezTo>
                  <a:pt x="251352" y="816111"/>
                  <a:pt x="251455" y="816111"/>
                  <a:pt x="251574" y="816114"/>
                </a:cubicBezTo>
                <a:cubicBezTo>
                  <a:pt x="255821" y="816209"/>
                  <a:pt x="259181" y="819721"/>
                  <a:pt x="259079" y="823960"/>
                </a:cubicBezTo>
                <a:cubicBezTo>
                  <a:pt x="259079" y="828293"/>
                  <a:pt x="255565" y="831804"/>
                  <a:pt x="251233" y="831804"/>
                </a:cubicBezTo>
                <a:cubicBezTo>
                  <a:pt x="246935" y="831716"/>
                  <a:pt x="243472" y="828253"/>
                  <a:pt x="243388" y="823960"/>
                </a:cubicBezTo>
                <a:cubicBezTo>
                  <a:pt x="243388" y="819627"/>
                  <a:pt x="246901" y="816114"/>
                  <a:pt x="251233" y="816114"/>
                </a:cubicBezTo>
                <a:close/>
                <a:moveTo>
                  <a:pt x="312635" y="815431"/>
                </a:moveTo>
                <a:cubicBezTo>
                  <a:pt x="317342" y="815431"/>
                  <a:pt x="321162" y="819250"/>
                  <a:pt x="321162" y="823959"/>
                </a:cubicBezTo>
                <a:cubicBezTo>
                  <a:pt x="321162" y="828669"/>
                  <a:pt x="317342" y="832486"/>
                  <a:pt x="312635" y="832486"/>
                </a:cubicBezTo>
                <a:cubicBezTo>
                  <a:pt x="307961" y="832397"/>
                  <a:pt x="304192" y="828631"/>
                  <a:pt x="304107" y="823959"/>
                </a:cubicBezTo>
                <a:cubicBezTo>
                  <a:pt x="304107" y="819250"/>
                  <a:pt x="307927" y="815431"/>
                  <a:pt x="312635" y="815431"/>
                </a:cubicBezTo>
                <a:close/>
                <a:moveTo>
                  <a:pt x="374035" y="814749"/>
                </a:moveTo>
                <a:cubicBezTo>
                  <a:pt x="379118" y="814749"/>
                  <a:pt x="383246" y="818874"/>
                  <a:pt x="383246" y="823960"/>
                </a:cubicBezTo>
                <a:cubicBezTo>
                  <a:pt x="383246" y="829046"/>
                  <a:pt x="379118" y="833170"/>
                  <a:pt x="374035" y="833170"/>
                </a:cubicBezTo>
                <a:cubicBezTo>
                  <a:pt x="368953" y="833170"/>
                  <a:pt x="364826" y="829046"/>
                  <a:pt x="364826" y="823960"/>
                </a:cubicBezTo>
                <a:cubicBezTo>
                  <a:pt x="364826" y="818874"/>
                  <a:pt x="368953" y="814749"/>
                  <a:pt x="374035" y="814749"/>
                </a:cubicBezTo>
                <a:close/>
                <a:moveTo>
                  <a:pt x="436119" y="813897"/>
                </a:moveTo>
                <a:cubicBezTo>
                  <a:pt x="436239" y="813894"/>
                  <a:pt x="436341" y="813894"/>
                  <a:pt x="436460" y="813897"/>
                </a:cubicBezTo>
                <a:cubicBezTo>
                  <a:pt x="441918" y="813992"/>
                  <a:pt x="446285" y="818496"/>
                  <a:pt x="446182" y="823960"/>
                </a:cubicBezTo>
                <a:cubicBezTo>
                  <a:pt x="446182" y="829517"/>
                  <a:pt x="441680" y="834022"/>
                  <a:pt x="436119" y="834022"/>
                </a:cubicBezTo>
                <a:cubicBezTo>
                  <a:pt x="430593" y="833931"/>
                  <a:pt x="426142" y="829479"/>
                  <a:pt x="426057" y="823960"/>
                </a:cubicBezTo>
                <a:cubicBezTo>
                  <a:pt x="426057" y="818403"/>
                  <a:pt x="430559" y="813897"/>
                  <a:pt x="436119" y="813897"/>
                </a:cubicBezTo>
                <a:close/>
                <a:moveTo>
                  <a:pt x="497205" y="813080"/>
                </a:moveTo>
                <a:cubicBezTo>
                  <a:pt x="503140" y="813080"/>
                  <a:pt x="507950" y="817891"/>
                  <a:pt x="507950" y="823825"/>
                </a:cubicBezTo>
                <a:cubicBezTo>
                  <a:pt x="507950" y="829760"/>
                  <a:pt x="503140" y="834570"/>
                  <a:pt x="497205" y="834570"/>
                </a:cubicBezTo>
                <a:cubicBezTo>
                  <a:pt x="491271" y="834570"/>
                  <a:pt x="486460" y="829760"/>
                  <a:pt x="486460" y="823825"/>
                </a:cubicBezTo>
                <a:cubicBezTo>
                  <a:pt x="486460" y="817891"/>
                  <a:pt x="491271" y="813080"/>
                  <a:pt x="497205" y="813080"/>
                </a:cubicBezTo>
                <a:close/>
                <a:moveTo>
                  <a:pt x="558240" y="812532"/>
                </a:moveTo>
                <a:cubicBezTo>
                  <a:pt x="564551" y="812532"/>
                  <a:pt x="569667" y="817648"/>
                  <a:pt x="569667" y="823960"/>
                </a:cubicBezTo>
                <a:cubicBezTo>
                  <a:pt x="569667" y="830270"/>
                  <a:pt x="564551" y="835386"/>
                  <a:pt x="558240" y="835386"/>
                </a:cubicBezTo>
                <a:cubicBezTo>
                  <a:pt x="551930" y="835386"/>
                  <a:pt x="546813" y="830270"/>
                  <a:pt x="546813" y="823960"/>
                </a:cubicBezTo>
                <a:cubicBezTo>
                  <a:pt x="546813" y="817648"/>
                  <a:pt x="551930" y="812532"/>
                  <a:pt x="558240" y="812532"/>
                </a:cubicBezTo>
                <a:close/>
                <a:moveTo>
                  <a:pt x="619642" y="811851"/>
                </a:moveTo>
                <a:cubicBezTo>
                  <a:pt x="626328" y="811851"/>
                  <a:pt x="631751" y="817272"/>
                  <a:pt x="631751" y="823960"/>
                </a:cubicBezTo>
                <a:cubicBezTo>
                  <a:pt x="631751" y="830648"/>
                  <a:pt x="626328" y="836070"/>
                  <a:pt x="619642" y="836070"/>
                </a:cubicBezTo>
                <a:cubicBezTo>
                  <a:pt x="612956" y="836070"/>
                  <a:pt x="607532" y="830648"/>
                  <a:pt x="607532" y="823960"/>
                </a:cubicBezTo>
                <a:cubicBezTo>
                  <a:pt x="607532" y="817272"/>
                  <a:pt x="612956" y="811851"/>
                  <a:pt x="619642" y="811851"/>
                </a:cubicBezTo>
                <a:close/>
                <a:moveTo>
                  <a:pt x="681042" y="811168"/>
                </a:moveTo>
                <a:cubicBezTo>
                  <a:pt x="681162" y="811166"/>
                  <a:pt x="681264" y="811166"/>
                  <a:pt x="681384" y="811168"/>
                </a:cubicBezTo>
                <a:cubicBezTo>
                  <a:pt x="688360" y="811263"/>
                  <a:pt x="693937" y="816989"/>
                  <a:pt x="693834" y="823960"/>
                </a:cubicBezTo>
                <a:cubicBezTo>
                  <a:pt x="693834" y="831023"/>
                  <a:pt x="688104" y="836752"/>
                  <a:pt x="681042" y="836752"/>
                </a:cubicBezTo>
                <a:cubicBezTo>
                  <a:pt x="674016" y="836658"/>
                  <a:pt x="668336" y="830987"/>
                  <a:pt x="668251" y="823960"/>
                </a:cubicBezTo>
                <a:cubicBezTo>
                  <a:pt x="668251" y="816894"/>
                  <a:pt x="673982" y="811168"/>
                  <a:pt x="681042" y="811168"/>
                </a:cubicBezTo>
                <a:close/>
                <a:moveTo>
                  <a:pt x="743126" y="810316"/>
                </a:moveTo>
                <a:cubicBezTo>
                  <a:pt x="750665" y="810316"/>
                  <a:pt x="756771" y="816425"/>
                  <a:pt x="756771" y="823960"/>
                </a:cubicBezTo>
                <a:cubicBezTo>
                  <a:pt x="756771" y="831495"/>
                  <a:pt x="750665" y="837605"/>
                  <a:pt x="743126" y="837605"/>
                </a:cubicBezTo>
                <a:cubicBezTo>
                  <a:pt x="735588" y="837605"/>
                  <a:pt x="729482" y="831495"/>
                  <a:pt x="729482" y="823960"/>
                </a:cubicBezTo>
                <a:cubicBezTo>
                  <a:pt x="729482" y="816425"/>
                  <a:pt x="735588" y="810316"/>
                  <a:pt x="743126" y="810316"/>
                </a:cubicBezTo>
                <a:close/>
                <a:moveTo>
                  <a:pt x="926648" y="809122"/>
                </a:moveTo>
                <a:cubicBezTo>
                  <a:pt x="935226" y="809122"/>
                  <a:pt x="942168" y="816071"/>
                  <a:pt x="942168" y="824642"/>
                </a:cubicBezTo>
                <a:cubicBezTo>
                  <a:pt x="942168" y="824699"/>
                  <a:pt x="942168" y="824757"/>
                  <a:pt x="942168" y="824814"/>
                </a:cubicBezTo>
                <a:cubicBezTo>
                  <a:pt x="942066" y="833291"/>
                  <a:pt x="935124" y="840086"/>
                  <a:pt x="926648" y="839992"/>
                </a:cubicBezTo>
                <a:cubicBezTo>
                  <a:pt x="926596" y="839992"/>
                  <a:pt x="926528" y="839994"/>
                  <a:pt x="926477" y="839994"/>
                </a:cubicBezTo>
                <a:cubicBezTo>
                  <a:pt x="918000" y="839992"/>
                  <a:pt x="911127" y="833121"/>
                  <a:pt x="911127" y="824642"/>
                </a:cubicBezTo>
                <a:cubicBezTo>
                  <a:pt x="911127" y="816071"/>
                  <a:pt x="918068" y="809122"/>
                  <a:pt x="926648" y="809122"/>
                </a:cubicBezTo>
                <a:close/>
                <a:moveTo>
                  <a:pt x="865246" y="809122"/>
                </a:moveTo>
                <a:cubicBezTo>
                  <a:pt x="873433" y="809122"/>
                  <a:pt x="880085" y="815765"/>
                  <a:pt x="880085" y="823960"/>
                </a:cubicBezTo>
                <a:cubicBezTo>
                  <a:pt x="880085" y="832154"/>
                  <a:pt x="873450" y="838799"/>
                  <a:pt x="865246" y="838799"/>
                </a:cubicBezTo>
                <a:cubicBezTo>
                  <a:pt x="857059" y="838799"/>
                  <a:pt x="850408" y="832154"/>
                  <a:pt x="850408" y="823960"/>
                </a:cubicBezTo>
                <a:cubicBezTo>
                  <a:pt x="850408" y="815765"/>
                  <a:pt x="857059" y="809122"/>
                  <a:pt x="865246" y="809122"/>
                </a:cubicBezTo>
                <a:close/>
                <a:moveTo>
                  <a:pt x="803844" y="809122"/>
                </a:moveTo>
                <a:cubicBezTo>
                  <a:pt x="803964" y="809119"/>
                  <a:pt x="804066" y="809119"/>
                  <a:pt x="804185" y="809122"/>
                </a:cubicBezTo>
                <a:cubicBezTo>
                  <a:pt x="811997" y="809216"/>
                  <a:pt x="818274" y="815629"/>
                  <a:pt x="818171" y="823448"/>
                </a:cubicBezTo>
                <a:cubicBezTo>
                  <a:pt x="818171" y="831360"/>
                  <a:pt x="811758" y="837775"/>
                  <a:pt x="803844" y="837775"/>
                </a:cubicBezTo>
                <a:cubicBezTo>
                  <a:pt x="795965" y="837683"/>
                  <a:pt x="789603" y="831321"/>
                  <a:pt x="789518" y="823448"/>
                </a:cubicBezTo>
                <a:cubicBezTo>
                  <a:pt x="789518" y="815536"/>
                  <a:pt x="795931" y="809122"/>
                  <a:pt x="803844" y="809122"/>
                </a:cubicBezTo>
                <a:close/>
                <a:moveTo>
                  <a:pt x="988048" y="807758"/>
                </a:moveTo>
                <a:cubicBezTo>
                  <a:pt x="988458" y="807753"/>
                  <a:pt x="988867" y="807762"/>
                  <a:pt x="989277" y="807787"/>
                </a:cubicBezTo>
                <a:cubicBezTo>
                  <a:pt x="998112" y="808355"/>
                  <a:pt x="1004814" y="815976"/>
                  <a:pt x="1004252" y="824813"/>
                </a:cubicBezTo>
                <a:cubicBezTo>
                  <a:pt x="1004252" y="824871"/>
                  <a:pt x="1004252" y="824927"/>
                  <a:pt x="1004252" y="824985"/>
                </a:cubicBezTo>
                <a:cubicBezTo>
                  <a:pt x="1004149" y="833838"/>
                  <a:pt x="996901" y="840939"/>
                  <a:pt x="988048" y="840845"/>
                </a:cubicBezTo>
                <a:cubicBezTo>
                  <a:pt x="979350" y="840424"/>
                  <a:pt x="972357" y="833511"/>
                  <a:pt x="971846" y="824813"/>
                </a:cubicBezTo>
                <a:cubicBezTo>
                  <a:pt x="971828" y="815717"/>
                  <a:pt x="978958" y="808212"/>
                  <a:pt x="988048" y="807758"/>
                </a:cubicBezTo>
                <a:close/>
                <a:moveTo>
                  <a:pt x="1050132" y="807074"/>
                </a:moveTo>
                <a:cubicBezTo>
                  <a:pt x="1059547" y="807074"/>
                  <a:pt x="1067188" y="814710"/>
                  <a:pt x="1067188" y="824130"/>
                </a:cubicBezTo>
                <a:cubicBezTo>
                  <a:pt x="1067188" y="833549"/>
                  <a:pt x="1059547" y="841186"/>
                  <a:pt x="1050132" y="841186"/>
                </a:cubicBezTo>
                <a:cubicBezTo>
                  <a:pt x="1040718" y="841186"/>
                  <a:pt x="1033077" y="833549"/>
                  <a:pt x="1033077" y="824130"/>
                </a:cubicBezTo>
                <a:cubicBezTo>
                  <a:pt x="1033077" y="814710"/>
                  <a:pt x="1040718" y="807074"/>
                  <a:pt x="1050132" y="807074"/>
                </a:cubicBezTo>
                <a:close/>
                <a:moveTo>
                  <a:pt x="1110851" y="806562"/>
                </a:moveTo>
                <a:cubicBezTo>
                  <a:pt x="1120266" y="806562"/>
                  <a:pt x="1127907" y="814198"/>
                  <a:pt x="1127907" y="823618"/>
                </a:cubicBezTo>
                <a:cubicBezTo>
                  <a:pt x="1127907" y="833038"/>
                  <a:pt x="1120266" y="840674"/>
                  <a:pt x="1110851" y="840674"/>
                </a:cubicBezTo>
                <a:cubicBezTo>
                  <a:pt x="1101437" y="840674"/>
                  <a:pt x="1093796" y="833038"/>
                  <a:pt x="1093796" y="823618"/>
                </a:cubicBezTo>
                <a:cubicBezTo>
                  <a:pt x="1093796" y="814198"/>
                  <a:pt x="1101437" y="806562"/>
                  <a:pt x="1110851" y="806562"/>
                </a:cubicBezTo>
                <a:close/>
                <a:moveTo>
                  <a:pt x="1172253" y="805881"/>
                </a:moveTo>
                <a:cubicBezTo>
                  <a:pt x="1172372" y="805880"/>
                  <a:pt x="1172475" y="805880"/>
                  <a:pt x="1172594" y="805881"/>
                </a:cubicBezTo>
                <a:cubicBezTo>
                  <a:pt x="1182486" y="805975"/>
                  <a:pt x="1190435" y="814069"/>
                  <a:pt x="1190332" y="823960"/>
                </a:cubicBezTo>
                <a:cubicBezTo>
                  <a:pt x="1189871" y="833583"/>
                  <a:pt x="1181889" y="841117"/>
                  <a:pt x="1172253" y="841016"/>
                </a:cubicBezTo>
                <a:cubicBezTo>
                  <a:pt x="1162650" y="841031"/>
                  <a:pt x="1154719" y="833544"/>
                  <a:pt x="1154174" y="823960"/>
                </a:cubicBezTo>
                <a:cubicBezTo>
                  <a:pt x="1154174" y="813975"/>
                  <a:pt x="1162275" y="805881"/>
                  <a:pt x="1172253" y="805881"/>
                </a:cubicBezTo>
                <a:close/>
                <a:moveTo>
                  <a:pt x="1233654" y="805539"/>
                </a:moveTo>
                <a:cubicBezTo>
                  <a:pt x="1243836" y="805539"/>
                  <a:pt x="1252074" y="813786"/>
                  <a:pt x="1252074" y="823960"/>
                </a:cubicBezTo>
                <a:cubicBezTo>
                  <a:pt x="1252074" y="824018"/>
                  <a:pt x="1252074" y="824074"/>
                  <a:pt x="1252074" y="824132"/>
                </a:cubicBezTo>
                <a:cubicBezTo>
                  <a:pt x="1251972" y="834211"/>
                  <a:pt x="1243734" y="842303"/>
                  <a:pt x="1233654" y="842209"/>
                </a:cubicBezTo>
                <a:cubicBezTo>
                  <a:pt x="1223540" y="842209"/>
                  <a:pt x="1215336" y="834067"/>
                  <a:pt x="1215234" y="823960"/>
                </a:cubicBezTo>
                <a:cubicBezTo>
                  <a:pt x="1215234" y="813786"/>
                  <a:pt x="1223489" y="805539"/>
                  <a:pt x="1233654" y="805539"/>
                </a:cubicBezTo>
                <a:close/>
                <a:moveTo>
                  <a:pt x="1971151" y="805028"/>
                </a:moveTo>
                <a:cubicBezTo>
                  <a:pt x="1971322" y="805028"/>
                  <a:pt x="1971492" y="805030"/>
                  <a:pt x="1971663" y="805034"/>
                </a:cubicBezTo>
                <a:cubicBezTo>
                  <a:pt x="1982119" y="805318"/>
                  <a:pt x="1990374" y="814020"/>
                  <a:pt x="1990083" y="824470"/>
                </a:cubicBezTo>
                <a:cubicBezTo>
                  <a:pt x="1989998" y="834859"/>
                  <a:pt x="1981539" y="843232"/>
                  <a:pt x="1971151" y="843232"/>
                </a:cubicBezTo>
                <a:cubicBezTo>
                  <a:pt x="1971032" y="843232"/>
                  <a:pt x="1970930" y="843231"/>
                  <a:pt x="1970811" y="843229"/>
                </a:cubicBezTo>
                <a:cubicBezTo>
                  <a:pt x="1960355" y="843042"/>
                  <a:pt x="1952032" y="834413"/>
                  <a:pt x="1952220" y="823960"/>
                </a:cubicBezTo>
                <a:cubicBezTo>
                  <a:pt x="1952220" y="813504"/>
                  <a:pt x="1960696" y="805028"/>
                  <a:pt x="1971151" y="805028"/>
                </a:cubicBezTo>
                <a:close/>
                <a:moveTo>
                  <a:pt x="1295055" y="804857"/>
                </a:moveTo>
                <a:cubicBezTo>
                  <a:pt x="1295175" y="804857"/>
                  <a:pt x="1295277" y="804859"/>
                  <a:pt x="1295396" y="804861"/>
                </a:cubicBezTo>
                <a:cubicBezTo>
                  <a:pt x="1305954" y="805049"/>
                  <a:pt x="1314345" y="813753"/>
                  <a:pt x="1314158" y="824301"/>
                </a:cubicBezTo>
                <a:cubicBezTo>
                  <a:pt x="1314056" y="834785"/>
                  <a:pt x="1305545" y="843232"/>
                  <a:pt x="1295055" y="843232"/>
                </a:cubicBezTo>
                <a:cubicBezTo>
                  <a:pt x="1295004" y="843232"/>
                  <a:pt x="1294936" y="843232"/>
                  <a:pt x="1294885" y="843232"/>
                </a:cubicBezTo>
                <a:cubicBezTo>
                  <a:pt x="1284327" y="843138"/>
                  <a:pt x="1275850" y="834510"/>
                  <a:pt x="1275952" y="823960"/>
                </a:cubicBezTo>
                <a:cubicBezTo>
                  <a:pt x="1275952" y="813410"/>
                  <a:pt x="1284498" y="804857"/>
                  <a:pt x="1295055" y="804857"/>
                </a:cubicBezTo>
                <a:close/>
                <a:moveTo>
                  <a:pt x="1357139" y="804516"/>
                </a:moveTo>
                <a:cubicBezTo>
                  <a:pt x="1367884" y="804516"/>
                  <a:pt x="1376583" y="813222"/>
                  <a:pt x="1376583" y="823960"/>
                </a:cubicBezTo>
                <a:cubicBezTo>
                  <a:pt x="1376583" y="824016"/>
                  <a:pt x="1376583" y="824074"/>
                  <a:pt x="1376583" y="824131"/>
                </a:cubicBezTo>
                <a:cubicBezTo>
                  <a:pt x="1376480" y="834775"/>
                  <a:pt x="1367781" y="843327"/>
                  <a:pt x="1357139" y="843232"/>
                </a:cubicBezTo>
                <a:cubicBezTo>
                  <a:pt x="1357088" y="843232"/>
                  <a:pt x="1357019" y="843232"/>
                  <a:pt x="1356968" y="843232"/>
                </a:cubicBezTo>
                <a:cubicBezTo>
                  <a:pt x="1346325" y="843232"/>
                  <a:pt x="1337695" y="834605"/>
                  <a:pt x="1337695" y="823960"/>
                </a:cubicBezTo>
                <a:cubicBezTo>
                  <a:pt x="1337695" y="813222"/>
                  <a:pt x="1346393" y="804516"/>
                  <a:pt x="1357139" y="804516"/>
                </a:cubicBezTo>
                <a:close/>
                <a:moveTo>
                  <a:pt x="1417857" y="804004"/>
                </a:moveTo>
                <a:cubicBezTo>
                  <a:pt x="1428688" y="804001"/>
                  <a:pt x="1437540" y="812628"/>
                  <a:pt x="1437813" y="823448"/>
                </a:cubicBezTo>
                <a:cubicBezTo>
                  <a:pt x="1437813" y="823505"/>
                  <a:pt x="1437813" y="823563"/>
                  <a:pt x="1437813" y="823619"/>
                </a:cubicBezTo>
                <a:cubicBezTo>
                  <a:pt x="1437711" y="834547"/>
                  <a:pt x="1428790" y="843327"/>
                  <a:pt x="1417857" y="843232"/>
                </a:cubicBezTo>
                <a:cubicBezTo>
                  <a:pt x="1407129" y="843236"/>
                  <a:pt x="1398345" y="834686"/>
                  <a:pt x="1398073" y="823960"/>
                </a:cubicBezTo>
                <a:cubicBezTo>
                  <a:pt x="1398073" y="823904"/>
                  <a:pt x="1398073" y="823846"/>
                  <a:pt x="1398073" y="823788"/>
                </a:cubicBezTo>
                <a:cubicBezTo>
                  <a:pt x="1398073" y="812863"/>
                  <a:pt x="1406925" y="804004"/>
                  <a:pt x="1417857" y="804004"/>
                </a:cubicBezTo>
                <a:close/>
                <a:moveTo>
                  <a:pt x="1479259" y="803493"/>
                </a:moveTo>
                <a:cubicBezTo>
                  <a:pt x="1490567" y="803493"/>
                  <a:pt x="1499726" y="812657"/>
                  <a:pt x="1499726" y="823960"/>
                </a:cubicBezTo>
                <a:cubicBezTo>
                  <a:pt x="1499726" y="824016"/>
                  <a:pt x="1499726" y="824074"/>
                  <a:pt x="1499726" y="824130"/>
                </a:cubicBezTo>
                <a:cubicBezTo>
                  <a:pt x="1499624" y="835339"/>
                  <a:pt x="1490464" y="844350"/>
                  <a:pt x="1479259" y="844255"/>
                </a:cubicBezTo>
                <a:cubicBezTo>
                  <a:pt x="1479208" y="844255"/>
                  <a:pt x="1479140" y="844255"/>
                  <a:pt x="1479088" y="844255"/>
                </a:cubicBezTo>
                <a:cubicBezTo>
                  <a:pt x="1467883" y="844255"/>
                  <a:pt x="1458792" y="835169"/>
                  <a:pt x="1458792" y="823960"/>
                </a:cubicBezTo>
                <a:cubicBezTo>
                  <a:pt x="1458792" y="812657"/>
                  <a:pt x="1467951" y="803493"/>
                  <a:pt x="1479259" y="803493"/>
                </a:cubicBezTo>
                <a:close/>
                <a:moveTo>
                  <a:pt x="1541342" y="803145"/>
                </a:moveTo>
                <a:cubicBezTo>
                  <a:pt x="1552752" y="803243"/>
                  <a:pt x="1561911" y="812562"/>
                  <a:pt x="1561809" y="823960"/>
                </a:cubicBezTo>
                <a:cubicBezTo>
                  <a:pt x="1561809" y="824132"/>
                  <a:pt x="1561809" y="824306"/>
                  <a:pt x="1561809" y="824477"/>
                </a:cubicBezTo>
                <a:cubicBezTo>
                  <a:pt x="1561519" y="835871"/>
                  <a:pt x="1552053" y="844880"/>
                  <a:pt x="1540660" y="844597"/>
                </a:cubicBezTo>
                <a:cubicBezTo>
                  <a:pt x="1529232" y="844597"/>
                  <a:pt x="1519954" y="835385"/>
                  <a:pt x="1519852" y="823960"/>
                </a:cubicBezTo>
                <a:cubicBezTo>
                  <a:pt x="1519852" y="812467"/>
                  <a:pt x="1529164" y="803151"/>
                  <a:pt x="1540660" y="803151"/>
                </a:cubicBezTo>
                <a:cubicBezTo>
                  <a:pt x="1540882" y="803145"/>
                  <a:pt x="1541120" y="803144"/>
                  <a:pt x="1541342" y="803145"/>
                </a:cubicBezTo>
                <a:close/>
                <a:moveTo>
                  <a:pt x="1602061" y="802811"/>
                </a:moveTo>
                <a:cubicBezTo>
                  <a:pt x="1602181" y="802809"/>
                  <a:pt x="1602283" y="802809"/>
                  <a:pt x="1602402" y="802811"/>
                </a:cubicBezTo>
                <a:cubicBezTo>
                  <a:pt x="1613983" y="802905"/>
                  <a:pt x="1623313" y="812374"/>
                  <a:pt x="1623211" y="823960"/>
                </a:cubicBezTo>
                <a:cubicBezTo>
                  <a:pt x="1623211" y="824016"/>
                  <a:pt x="1623211" y="824074"/>
                  <a:pt x="1623211" y="824131"/>
                </a:cubicBezTo>
                <a:cubicBezTo>
                  <a:pt x="1623108" y="835717"/>
                  <a:pt x="1613642" y="845033"/>
                  <a:pt x="1602061" y="844938"/>
                </a:cubicBezTo>
                <a:cubicBezTo>
                  <a:pt x="1590480" y="844938"/>
                  <a:pt x="1581083" y="835546"/>
                  <a:pt x="1581083" y="823960"/>
                </a:cubicBezTo>
                <a:cubicBezTo>
                  <a:pt x="1581083" y="823902"/>
                  <a:pt x="1581083" y="823846"/>
                  <a:pt x="1581083" y="823789"/>
                </a:cubicBezTo>
                <a:cubicBezTo>
                  <a:pt x="1581083" y="812202"/>
                  <a:pt x="1590480" y="802811"/>
                  <a:pt x="1602061" y="802811"/>
                </a:cubicBezTo>
                <a:close/>
                <a:moveTo>
                  <a:pt x="1664144" y="802640"/>
                </a:moveTo>
                <a:cubicBezTo>
                  <a:pt x="1675913" y="802640"/>
                  <a:pt x="1685464" y="812187"/>
                  <a:pt x="1685464" y="823959"/>
                </a:cubicBezTo>
                <a:cubicBezTo>
                  <a:pt x="1685464" y="824017"/>
                  <a:pt x="1685464" y="824074"/>
                  <a:pt x="1685464" y="824131"/>
                </a:cubicBezTo>
                <a:cubicBezTo>
                  <a:pt x="1685362" y="835810"/>
                  <a:pt x="1675828" y="845201"/>
                  <a:pt x="1664144" y="845109"/>
                </a:cubicBezTo>
                <a:cubicBezTo>
                  <a:pt x="1664093" y="845109"/>
                  <a:pt x="1664025" y="845109"/>
                  <a:pt x="1663974" y="845109"/>
                </a:cubicBezTo>
                <a:cubicBezTo>
                  <a:pt x="1652290" y="845109"/>
                  <a:pt x="1642825" y="835639"/>
                  <a:pt x="1642825" y="823959"/>
                </a:cubicBezTo>
                <a:cubicBezTo>
                  <a:pt x="1642825" y="812184"/>
                  <a:pt x="1652376" y="802640"/>
                  <a:pt x="1664144" y="802640"/>
                </a:cubicBezTo>
                <a:close/>
                <a:moveTo>
                  <a:pt x="1724863" y="802470"/>
                </a:moveTo>
                <a:cubicBezTo>
                  <a:pt x="1724983" y="802468"/>
                  <a:pt x="1725085" y="802468"/>
                  <a:pt x="1725204" y="802470"/>
                </a:cubicBezTo>
                <a:cubicBezTo>
                  <a:pt x="1736973" y="802565"/>
                  <a:pt x="1746456" y="812187"/>
                  <a:pt x="1746354" y="823960"/>
                </a:cubicBezTo>
                <a:cubicBezTo>
                  <a:pt x="1746354" y="824018"/>
                  <a:pt x="1746354" y="824074"/>
                  <a:pt x="1746354" y="824131"/>
                </a:cubicBezTo>
                <a:cubicBezTo>
                  <a:pt x="1746252" y="835906"/>
                  <a:pt x="1736632" y="845374"/>
                  <a:pt x="1724863" y="845280"/>
                </a:cubicBezTo>
                <a:cubicBezTo>
                  <a:pt x="1713095" y="845280"/>
                  <a:pt x="1703544" y="835735"/>
                  <a:pt x="1703544" y="823960"/>
                </a:cubicBezTo>
                <a:cubicBezTo>
                  <a:pt x="1703544" y="823904"/>
                  <a:pt x="1703544" y="823846"/>
                  <a:pt x="1703544" y="823789"/>
                </a:cubicBezTo>
                <a:cubicBezTo>
                  <a:pt x="1703544" y="812014"/>
                  <a:pt x="1713095" y="802470"/>
                  <a:pt x="1724863" y="802470"/>
                </a:cubicBezTo>
                <a:close/>
                <a:moveTo>
                  <a:pt x="1786265" y="802298"/>
                </a:moveTo>
                <a:cubicBezTo>
                  <a:pt x="1798221" y="802298"/>
                  <a:pt x="1807926" y="811996"/>
                  <a:pt x="1807926" y="823960"/>
                </a:cubicBezTo>
                <a:cubicBezTo>
                  <a:pt x="1807926" y="824017"/>
                  <a:pt x="1807926" y="824074"/>
                  <a:pt x="1807926" y="824130"/>
                </a:cubicBezTo>
                <a:cubicBezTo>
                  <a:pt x="1807824" y="835999"/>
                  <a:pt x="1798136" y="845544"/>
                  <a:pt x="1786265" y="845450"/>
                </a:cubicBezTo>
                <a:cubicBezTo>
                  <a:pt x="1786146" y="845451"/>
                  <a:pt x="1786043" y="845451"/>
                  <a:pt x="1785924" y="845450"/>
                </a:cubicBezTo>
                <a:cubicBezTo>
                  <a:pt x="1774155" y="845356"/>
                  <a:pt x="1764672" y="835733"/>
                  <a:pt x="1764774" y="823960"/>
                </a:cubicBezTo>
                <a:cubicBezTo>
                  <a:pt x="1764774" y="823902"/>
                  <a:pt x="1764774" y="823845"/>
                  <a:pt x="1764774" y="823788"/>
                </a:cubicBezTo>
                <a:cubicBezTo>
                  <a:pt x="1764774" y="811920"/>
                  <a:pt x="1774394" y="802298"/>
                  <a:pt x="1786265" y="802298"/>
                </a:cubicBezTo>
                <a:close/>
                <a:moveTo>
                  <a:pt x="1909067" y="802129"/>
                </a:moveTo>
                <a:cubicBezTo>
                  <a:pt x="1921126" y="802129"/>
                  <a:pt x="1930899" y="811903"/>
                  <a:pt x="1930899" y="823960"/>
                </a:cubicBezTo>
                <a:cubicBezTo>
                  <a:pt x="1930899" y="824016"/>
                  <a:pt x="1930899" y="824074"/>
                  <a:pt x="1930899" y="824131"/>
                </a:cubicBezTo>
                <a:cubicBezTo>
                  <a:pt x="1930797" y="836093"/>
                  <a:pt x="1921024" y="845714"/>
                  <a:pt x="1909067" y="845621"/>
                </a:cubicBezTo>
                <a:cubicBezTo>
                  <a:pt x="1897077" y="845621"/>
                  <a:pt x="1887321" y="835951"/>
                  <a:pt x="1887236" y="823960"/>
                </a:cubicBezTo>
                <a:cubicBezTo>
                  <a:pt x="1887236" y="811903"/>
                  <a:pt x="1897009" y="802129"/>
                  <a:pt x="1909067" y="802129"/>
                </a:cubicBezTo>
                <a:close/>
                <a:moveTo>
                  <a:pt x="1847666" y="802129"/>
                </a:moveTo>
                <a:cubicBezTo>
                  <a:pt x="1859451" y="802497"/>
                  <a:pt x="1868815" y="812164"/>
                  <a:pt x="1868815" y="823960"/>
                </a:cubicBezTo>
                <a:cubicBezTo>
                  <a:pt x="1868815" y="835726"/>
                  <a:pt x="1859435" y="845342"/>
                  <a:pt x="1847666" y="845621"/>
                </a:cubicBezTo>
                <a:cubicBezTo>
                  <a:pt x="1835676" y="845621"/>
                  <a:pt x="1825937" y="835951"/>
                  <a:pt x="1825835" y="823960"/>
                </a:cubicBezTo>
                <a:cubicBezTo>
                  <a:pt x="1825835" y="811903"/>
                  <a:pt x="1835608" y="802129"/>
                  <a:pt x="1847666" y="802129"/>
                </a:cubicBezTo>
                <a:close/>
                <a:moveTo>
                  <a:pt x="5628" y="757953"/>
                </a:moveTo>
                <a:cubicBezTo>
                  <a:pt x="5748" y="757948"/>
                  <a:pt x="5867" y="757948"/>
                  <a:pt x="5969" y="757953"/>
                </a:cubicBezTo>
                <a:cubicBezTo>
                  <a:pt x="8136" y="758050"/>
                  <a:pt x="9824" y="759883"/>
                  <a:pt x="9722" y="762048"/>
                </a:cubicBezTo>
                <a:cubicBezTo>
                  <a:pt x="9722" y="764308"/>
                  <a:pt x="7897" y="766141"/>
                  <a:pt x="5628" y="766141"/>
                </a:cubicBezTo>
                <a:cubicBezTo>
                  <a:pt x="3360" y="766141"/>
                  <a:pt x="1535" y="764308"/>
                  <a:pt x="1535" y="762048"/>
                </a:cubicBezTo>
                <a:cubicBezTo>
                  <a:pt x="1535" y="759788"/>
                  <a:pt x="3360" y="757953"/>
                  <a:pt x="5628" y="757953"/>
                </a:cubicBezTo>
                <a:close/>
                <a:moveTo>
                  <a:pt x="67396" y="756625"/>
                </a:moveTo>
                <a:cubicBezTo>
                  <a:pt x="70599" y="756625"/>
                  <a:pt x="73195" y="759222"/>
                  <a:pt x="73195" y="762424"/>
                </a:cubicBezTo>
                <a:cubicBezTo>
                  <a:pt x="73195" y="765628"/>
                  <a:pt x="70599" y="768224"/>
                  <a:pt x="67396" y="768224"/>
                </a:cubicBezTo>
                <a:cubicBezTo>
                  <a:pt x="64193" y="768224"/>
                  <a:pt x="61597" y="765628"/>
                  <a:pt x="61597" y="762424"/>
                </a:cubicBezTo>
                <a:cubicBezTo>
                  <a:pt x="61597" y="759222"/>
                  <a:pt x="64193" y="756625"/>
                  <a:pt x="67396" y="756625"/>
                </a:cubicBezTo>
                <a:close/>
                <a:moveTo>
                  <a:pt x="129114" y="755907"/>
                </a:moveTo>
                <a:cubicBezTo>
                  <a:pt x="129233" y="755905"/>
                  <a:pt x="129353" y="755905"/>
                  <a:pt x="129455" y="755907"/>
                </a:cubicBezTo>
                <a:cubicBezTo>
                  <a:pt x="133037" y="756003"/>
                  <a:pt x="135868" y="758982"/>
                  <a:pt x="135766" y="762560"/>
                </a:cubicBezTo>
                <a:cubicBezTo>
                  <a:pt x="135766" y="766233"/>
                  <a:pt x="132781" y="769212"/>
                  <a:pt x="129114" y="769212"/>
                </a:cubicBezTo>
                <a:cubicBezTo>
                  <a:pt x="125480" y="769120"/>
                  <a:pt x="122547" y="766196"/>
                  <a:pt x="122462" y="762560"/>
                </a:cubicBezTo>
                <a:cubicBezTo>
                  <a:pt x="122462" y="758886"/>
                  <a:pt x="125447" y="755907"/>
                  <a:pt x="129114" y="755907"/>
                </a:cubicBezTo>
                <a:close/>
                <a:moveTo>
                  <a:pt x="189832" y="755224"/>
                </a:moveTo>
                <a:cubicBezTo>
                  <a:pt x="193875" y="755224"/>
                  <a:pt x="197166" y="758508"/>
                  <a:pt x="197166" y="762558"/>
                </a:cubicBezTo>
                <a:cubicBezTo>
                  <a:pt x="197166" y="766609"/>
                  <a:pt x="193875" y="769895"/>
                  <a:pt x="189832" y="769895"/>
                </a:cubicBezTo>
                <a:cubicBezTo>
                  <a:pt x="185825" y="769802"/>
                  <a:pt x="182584" y="766572"/>
                  <a:pt x="182499" y="762558"/>
                </a:cubicBezTo>
                <a:cubicBezTo>
                  <a:pt x="182499" y="758508"/>
                  <a:pt x="185790" y="755224"/>
                  <a:pt x="189832" y="755224"/>
                </a:cubicBezTo>
                <a:close/>
                <a:moveTo>
                  <a:pt x="251234" y="754373"/>
                </a:moveTo>
                <a:cubicBezTo>
                  <a:pt x="251353" y="754371"/>
                  <a:pt x="251455" y="754371"/>
                  <a:pt x="251575" y="754373"/>
                </a:cubicBezTo>
                <a:cubicBezTo>
                  <a:pt x="256009" y="754468"/>
                  <a:pt x="259523" y="758132"/>
                  <a:pt x="259421" y="762558"/>
                </a:cubicBezTo>
                <a:cubicBezTo>
                  <a:pt x="259421" y="767081"/>
                  <a:pt x="255753" y="770745"/>
                  <a:pt x="251234" y="770745"/>
                </a:cubicBezTo>
                <a:cubicBezTo>
                  <a:pt x="246748" y="770656"/>
                  <a:pt x="243132" y="767043"/>
                  <a:pt x="243047" y="762558"/>
                </a:cubicBezTo>
                <a:cubicBezTo>
                  <a:pt x="243047" y="758037"/>
                  <a:pt x="246714" y="754373"/>
                  <a:pt x="251234" y="754373"/>
                </a:cubicBezTo>
                <a:close/>
                <a:moveTo>
                  <a:pt x="313001" y="753556"/>
                </a:moveTo>
                <a:cubicBezTo>
                  <a:pt x="317899" y="753556"/>
                  <a:pt x="321870" y="757526"/>
                  <a:pt x="321870" y="762424"/>
                </a:cubicBezTo>
                <a:cubicBezTo>
                  <a:pt x="321870" y="767323"/>
                  <a:pt x="317899" y="771294"/>
                  <a:pt x="313001" y="771294"/>
                </a:cubicBezTo>
                <a:cubicBezTo>
                  <a:pt x="308103" y="771294"/>
                  <a:pt x="304132" y="767323"/>
                  <a:pt x="304132" y="762424"/>
                </a:cubicBezTo>
                <a:cubicBezTo>
                  <a:pt x="304132" y="757526"/>
                  <a:pt x="308103" y="753556"/>
                  <a:pt x="313001" y="753556"/>
                </a:cubicBezTo>
                <a:close/>
                <a:moveTo>
                  <a:pt x="374036" y="753007"/>
                </a:moveTo>
                <a:cubicBezTo>
                  <a:pt x="379306" y="753007"/>
                  <a:pt x="383588" y="757283"/>
                  <a:pt x="383588" y="762560"/>
                </a:cubicBezTo>
                <a:cubicBezTo>
                  <a:pt x="383588" y="767834"/>
                  <a:pt x="379306" y="772111"/>
                  <a:pt x="374036" y="772111"/>
                </a:cubicBezTo>
                <a:cubicBezTo>
                  <a:pt x="368766" y="772111"/>
                  <a:pt x="364485" y="767834"/>
                  <a:pt x="364485" y="762560"/>
                </a:cubicBezTo>
                <a:cubicBezTo>
                  <a:pt x="364485" y="757283"/>
                  <a:pt x="368766" y="753007"/>
                  <a:pt x="374036" y="753007"/>
                </a:cubicBezTo>
                <a:close/>
                <a:moveTo>
                  <a:pt x="436119" y="752154"/>
                </a:moveTo>
                <a:cubicBezTo>
                  <a:pt x="441867" y="752154"/>
                  <a:pt x="446523" y="756813"/>
                  <a:pt x="446523" y="762558"/>
                </a:cubicBezTo>
                <a:cubicBezTo>
                  <a:pt x="446523" y="768306"/>
                  <a:pt x="441867" y="772963"/>
                  <a:pt x="436119" y="772963"/>
                </a:cubicBezTo>
                <a:cubicBezTo>
                  <a:pt x="430406" y="772871"/>
                  <a:pt x="425800" y="768268"/>
                  <a:pt x="425716" y="762558"/>
                </a:cubicBezTo>
                <a:cubicBezTo>
                  <a:pt x="425716" y="756813"/>
                  <a:pt x="430371" y="752154"/>
                  <a:pt x="436119" y="752154"/>
                </a:cubicBezTo>
                <a:close/>
                <a:moveTo>
                  <a:pt x="496839" y="751472"/>
                </a:moveTo>
                <a:cubicBezTo>
                  <a:pt x="502962" y="751472"/>
                  <a:pt x="507925" y="756436"/>
                  <a:pt x="507925" y="762560"/>
                </a:cubicBezTo>
                <a:cubicBezTo>
                  <a:pt x="507840" y="768643"/>
                  <a:pt x="502928" y="773553"/>
                  <a:pt x="496839" y="773646"/>
                </a:cubicBezTo>
                <a:cubicBezTo>
                  <a:pt x="490750" y="773553"/>
                  <a:pt x="485838" y="768643"/>
                  <a:pt x="485753" y="762560"/>
                </a:cubicBezTo>
                <a:cubicBezTo>
                  <a:pt x="485753" y="756436"/>
                  <a:pt x="490716" y="751472"/>
                  <a:pt x="496839" y="751472"/>
                </a:cubicBezTo>
                <a:close/>
                <a:moveTo>
                  <a:pt x="558240" y="750620"/>
                </a:moveTo>
                <a:cubicBezTo>
                  <a:pt x="564840" y="750620"/>
                  <a:pt x="570179" y="755965"/>
                  <a:pt x="570179" y="762560"/>
                </a:cubicBezTo>
                <a:cubicBezTo>
                  <a:pt x="570179" y="769152"/>
                  <a:pt x="564840" y="774499"/>
                  <a:pt x="558240" y="774499"/>
                </a:cubicBezTo>
                <a:cubicBezTo>
                  <a:pt x="551690" y="774406"/>
                  <a:pt x="546386" y="769116"/>
                  <a:pt x="546301" y="762560"/>
                </a:cubicBezTo>
                <a:cubicBezTo>
                  <a:pt x="546301" y="755965"/>
                  <a:pt x="551639" y="750620"/>
                  <a:pt x="558240" y="750620"/>
                </a:cubicBezTo>
                <a:close/>
                <a:moveTo>
                  <a:pt x="619641" y="749938"/>
                </a:moveTo>
                <a:cubicBezTo>
                  <a:pt x="626617" y="749938"/>
                  <a:pt x="632262" y="755589"/>
                  <a:pt x="632262" y="762560"/>
                </a:cubicBezTo>
                <a:cubicBezTo>
                  <a:pt x="632262" y="769530"/>
                  <a:pt x="626617" y="775180"/>
                  <a:pt x="619641" y="775180"/>
                </a:cubicBezTo>
                <a:cubicBezTo>
                  <a:pt x="612716" y="775089"/>
                  <a:pt x="607105" y="769490"/>
                  <a:pt x="607020" y="762560"/>
                </a:cubicBezTo>
                <a:cubicBezTo>
                  <a:pt x="607020" y="755589"/>
                  <a:pt x="612665" y="749938"/>
                  <a:pt x="619641" y="749938"/>
                </a:cubicBezTo>
                <a:close/>
                <a:moveTo>
                  <a:pt x="681042" y="749255"/>
                </a:moveTo>
                <a:cubicBezTo>
                  <a:pt x="688393" y="749255"/>
                  <a:pt x="694346" y="755211"/>
                  <a:pt x="694346" y="762558"/>
                </a:cubicBezTo>
                <a:cubicBezTo>
                  <a:pt x="694346" y="769907"/>
                  <a:pt x="688393" y="775863"/>
                  <a:pt x="681042" y="775863"/>
                </a:cubicBezTo>
                <a:cubicBezTo>
                  <a:pt x="673691" y="775863"/>
                  <a:pt x="667739" y="769907"/>
                  <a:pt x="667739" y="762558"/>
                </a:cubicBezTo>
                <a:cubicBezTo>
                  <a:pt x="667739" y="755211"/>
                  <a:pt x="673691" y="749255"/>
                  <a:pt x="681042" y="749255"/>
                </a:cubicBezTo>
                <a:close/>
                <a:moveTo>
                  <a:pt x="743126" y="748573"/>
                </a:moveTo>
                <a:cubicBezTo>
                  <a:pt x="743245" y="748571"/>
                  <a:pt x="743347" y="748571"/>
                  <a:pt x="743466" y="748573"/>
                </a:cubicBezTo>
                <a:cubicBezTo>
                  <a:pt x="751091" y="748669"/>
                  <a:pt x="757214" y="754930"/>
                  <a:pt x="757112" y="762560"/>
                </a:cubicBezTo>
                <a:cubicBezTo>
                  <a:pt x="757112" y="770284"/>
                  <a:pt x="750852" y="776545"/>
                  <a:pt x="743126" y="776545"/>
                </a:cubicBezTo>
                <a:cubicBezTo>
                  <a:pt x="735399" y="776545"/>
                  <a:pt x="729140" y="770284"/>
                  <a:pt x="729140" y="762560"/>
                </a:cubicBezTo>
                <a:cubicBezTo>
                  <a:pt x="729140" y="754834"/>
                  <a:pt x="735399" y="748573"/>
                  <a:pt x="743126" y="748573"/>
                </a:cubicBezTo>
                <a:close/>
                <a:moveTo>
                  <a:pt x="803844" y="747891"/>
                </a:moveTo>
                <a:cubicBezTo>
                  <a:pt x="803964" y="747890"/>
                  <a:pt x="804066" y="747890"/>
                  <a:pt x="804185" y="747891"/>
                </a:cubicBezTo>
                <a:cubicBezTo>
                  <a:pt x="812185" y="747987"/>
                  <a:pt x="818615" y="754554"/>
                  <a:pt x="818513" y="762560"/>
                </a:cubicBezTo>
                <a:cubicBezTo>
                  <a:pt x="818513" y="770661"/>
                  <a:pt x="811946" y="777228"/>
                  <a:pt x="803844" y="777228"/>
                </a:cubicBezTo>
                <a:cubicBezTo>
                  <a:pt x="795777" y="777136"/>
                  <a:pt x="789261" y="770622"/>
                  <a:pt x="789177" y="762560"/>
                </a:cubicBezTo>
                <a:cubicBezTo>
                  <a:pt x="789177" y="754457"/>
                  <a:pt x="795743" y="747891"/>
                  <a:pt x="803844" y="747891"/>
                </a:cubicBezTo>
                <a:close/>
                <a:moveTo>
                  <a:pt x="865246" y="747209"/>
                </a:moveTo>
                <a:cubicBezTo>
                  <a:pt x="873723" y="747209"/>
                  <a:pt x="880596" y="754082"/>
                  <a:pt x="880596" y="762560"/>
                </a:cubicBezTo>
                <a:cubicBezTo>
                  <a:pt x="880596" y="762618"/>
                  <a:pt x="880596" y="762673"/>
                  <a:pt x="880596" y="762731"/>
                </a:cubicBezTo>
                <a:cubicBezTo>
                  <a:pt x="880493" y="771114"/>
                  <a:pt x="873637" y="777832"/>
                  <a:pt x="865246" y="777739"/>
                </a:cubicBezTo>
                <a:cubicBezTo>
                  <a:pt x="856837" y="777739"/>
                  <a:pt x="849998" y="770972"/>
                  <a:pt x="849896" y="762560"/>
                </a:cubicBezTo>
                <a:cubicBezTo>
                  <a:pt x="849896" y="754082"/>
                  <a:pt x="856769" y="747209"/>
                  <a:pt x="865246" y="747209"/>
                </a:cubicBezTo>
                <a:close/>
                <a:moveTo>
                  <a:pt x="926647" y="746527"/>
                </a:moveTo>
                <a:cubicBezTo>
                  <a:pt x="935499" y="746527"/>
                  <a:pt x="942680" y="753706"/>
                  <a:pt x="942680" y="762560"/>
                </a:cubicBezTo>
                <a:cubicBezTo>
                  <a:pt x="942594" y="771347"/>
                  <a:pt x="935431" y="778421"/>
                  <a:pt x="926647" y="778421"/>
                </a:cubicBezTo>
                <a:cubicBezTo>
                  <a:pt x="917863" y="778421"/>
                  <a:pt x="910717" y="771347"/>
                  <a:pt x="910615" y="762560"/>
                </a:cubicBezTo>
                <a:cubicBezTo>
                  <a:pt x="910615" y="753706"/>
                  <a:pt x="917795" y="746527"/>
                  <a:pt x="926647" y="746527"/>
                </a:cubicBezTo>
                <a:close/>
                <a:moveTo>
                  <a:pt x="988048" y="745844"/>
                </a:moveTo>
                <a:cubicBezTo>
                  <a:pt x="997463" y="745844"/>
                  <a:pt x="1005104" y="753479"/>
                  <a:pt x="1005104" y="762900"/>
                </a:cubicBezTo>
                <a:cubicBezTo>
                  <a:pt x="1005104" y="772320"/>
                  <a:pt x="997463" y="779956"/>
                  <a:pt x="988048" y="779956"/>
                </a:cubicBezTo>
                <a:cubicBezTo>
                  <a:pt x="978634" y="779956"/>
                  <a:pt x="970993" y="772320"/>
                  <a:pt x="970993" y="762900"/>
                </a:cubicBezTo>
                <a:cubicBezTo>
                  <a:pt x="970993" y="753479"/>
                  <a:pt x="978634" y="745844"/>
                  <a:pt x="988048" y="745844"/>
                </a:cubicBezTo>
                <a:close/>
                <a:moveTo>
                  <a:pt x="1050132" y="745161"/>
                </a:moveTo>
                <a:cubicBezTo>
                  <a:pt x="1059547" y="745161"/>
                  <a:pt x="1067188" y="752798"/>
                  <a:pt x="1067188" y="762218"/>
                </a:cubicBezTo>
                <a:cubicBezTo>
                  <a:pt x="1067188" y="771638"/>
                  <a:pt x="1059547" y="779273"/>
                  <a:pt x="1050132" y="779273"/>
                </a:cubicBezTo>
                <a:cubicBezTo>
                  <a:pt x="1040718" y="779273"/>
                  <a:pt x="1033077" y="771638"/>
                  <a:pt x="1033077" y="762218"/>
                </a:cubicBezTo>
                <a:cubicBezTo>
                  <a:pt x="1033077" y="752798"/>
                  <a:pt x="1040718" y="745161"/>
                  <a:pt x="1050132" y="745161"/>
                </a:cubicBezTo>
                <a:close/>
                <a:moveTo>
                  <a:pt x="1110851" y="744481"/>
                </a:moveTo>
                <a:cubicBezTo>
                  <a:pt x="1110970" y="744479"/>
                  <a:pt x="1111073" y="744479"/>
                  <a:pt x="1111192" y="744481"/>
                </a:cubicBezTo>
                <a:cubicBezTo>
                  <a:pt x="1121084" y="744576"/>
                  <a:pt x="1129033" y="752669"/>
                  <a:pt x="1128930" y="762560"/>
                </a:cubicBezTo>
                <a:cubicBezTo>
                  <a:pt x="1128469" y="772183"/>
                  <a:pt x="1120487" y="779717"/>
                  <a:pt x="1110851" y="779615"/>
                </a:cubicBezTo>
                <a:cubicBezTo>
                  <a:pt x="1101249" y="779630"/>
                  <a:pt x="1093318" y="772143"/>
                  <a:pt x="1092772" y="762560"/>
                </a:cubicBezTo>
                <a:cubicBezTo>
                  <a:pt x="1092772" y="752575"/>
                  <a:pt x="1100873" y="744481"/>
                  <a:pt x="1110851" y="744481"/>
                </a:cubicBezTo>
                <a:close/>
                <a:moveTo>
                  <a:pt x="1172252" y="743967"/>
                </a:moveTo>
                <a:cubicBezTo>
                  <a:pt x="1182520" y="743967"/>
                  <a:pt x="1190843" y="752291"/>
                  <a:pt x="1190843" y="762558"/>
                </a:cubicBezTo>
                <a:cubicBezTo>
                  <a:pt x="1190843" y="762616"/>
                  <a:pt x="1190843" y="762673"/>
                  <a:pt x="1190843" y="762729"/>
                </a:cubicBezTo>
                <a:cubicBezTo>
                  <a:pt x="1190741" y="772904"/>
                  <a:pt x="1182418" y="781073"/>
                  <a:pt x="1172252" y="780979"/>
                </a:cubicBezTo>
                <a:cubicBezTo>
                  <a:pt x="1172201" y="780979"/>
                  <a:pt x="1172133" y="780979"/>
                  <a:pt x="1172082" y="780979"/>
                </a:cubicBezTo>
                <a:cubicBezTo>
                  <a:pt x="1161900" y="780979"/>
                  <a:pt x="1153662" y="772732"/>
                  <a:pt x="1153662" y="762558"/>
                </a:cubicBezTo>
                <a:cubicBezTo>
                  <a:pt x="1153662" y="752291"/>
                  <a:pt x="1161985" y="743967"/>
                  <a:pt x="1172252" y="743967"/>
                </a:cubicBezTo>
                <a:close/>
                <a:moveTo>
                  <a:pt x="1233654" y="743455"/>
                </a:moveTo>
                <a:cubicBezTo>
                  <a:pt x="1244212" y="743455"/>
                  <a:pt x="1252757" y="752008"/>
                  <a:pt x="1252757" y="762558"/>
                </a:cubicBezTo>
                <a:cubicBezTo>
                  <a:pt x="1252671" y="773043"/>
                  <a:pt x="1244143" y="781491"/>
                  <a:pt x="1233654" y="781491"/>
                </a:cubicBezTo>
                <a:cubicBezTo>
                  <a:pt x="1223164" y="781491"/>
                  <a:pt x="1214654" y="773043"/>
                  <a:pt x="1214552" y="762558"/>
                </a:cubicBezTo>
                <a:cubicBezTo>
                  <a:pt x="1214552" y="752008"/>
                  <a:pt x="1223096" y="743455"/>
                  <a:pt x="1233654" y="743455"/>
                </a:cubicBezTo>
                <a:close/>
                <a:moveTo>
                  <a:pt x="1970835" y="742811"/>
                </a:moveTo>
                <a:cubicBezTo>
                  <a:pt x="1981668" y="742811"/>
                  <a:pt x="1990450" y="751592"/>
                  <a:pt x="1990450" y="762424"/>
                </a:cubicBezTo>
                <a:cubicBezTo>
                  <a:pt x="1990450" y="773257"/>
                  <a:pt x="1981668" y="782039"/>
                  <a:pt x="1970835" y="782039"/>
                </a:cubicBezTo>
                <a:cubicBezTo>
                  <a:pt x="1960003" y="782039"/>
                  <a:pt x="1951221" y="773257"/>
                  <a:pt x="1951221" y="762424"/>
                </a:cubicBezTo>
                <a:cubicBezTo>
                  <a:pt x="1951221" y="751592"/>
                  <a:pt x="1960003" y="742811"/>
                  <a:pt x="1970835" y="742811"/>
                </a:cubicBezTo>
                <a:close/>
                <a:moveTo>
                  <a:pt x="1295421" y="742811"/>
                </a:moveTo>
                <a:cubicBezTo>
                  <a:pt x="1306254" y="742811"/>
                  <a:pt x="1315036" y="751592"/>
                  <a:pt x="1315036" y="762424"/>
                </a:cubicBezTo>
                <a:cubicBezTo>
                  <a:pt x="1315036" y="773257"/>
                  <a:pt x="1306254" y="782039"/>
                  <a:pt x="1295421" y="782039"/>
                </a:cubicBezTo>
                <a:cubicBezTo>
                  <a:pt x="1284589" y="782039"/>
                  <a:pt x="1275807" y="773257"/>
                  <a:pt x="1275807" y="762424"/>
                </a:cubicBezTo>
                <a:cubicBezTo>
                  <a:pt x="1275807" y="751592"/>
                  <a:pt x="1284589" y="742811"/>
                  <a:pt x="1295421" y="742811"/>
                </a:cubicBezTo>
                <a:close/>
                <a:moveTo>
                  <a:pt x="1357138" y="742433"/>
                </a:moveTo>
                <a:cubicBezTo>
                  <a:pt x="1368259" y="742433"/>
                  <a:pt x="1377264" y="751444"/>
                  <a:pt x="1377264" y="762558"/>
                </a:cubicBezTo>
                <a:cubicBezTo>
                  <a:pt x="1377264" y="762616"/>
                  <a:pt x="1377264" y="762673"/>
                  <a:pt x="1377264" y="762729"/>
                </a:cubicBezTo>
                <a:cubicBezTo>
                  <a:pt x="1377162" y="773751"/>
                  <a:pt x="1368156" y="782608"/>
                  <a:pt x="1357138" y="782515"/>
                </a:cubicBezTo>
                <a:cubicBezTo>
                  <a:pt x="1357087" y="782515"/>
                  <a:pt x="1357019" y="782515"/>
                  <a:pt x="1356968" y="782515"/>
                </a:cubicBezTo>
                <a:cubicBezTo>
                  <a:pt x="1345950" y="782515"/>
                  <a:pt x="1337013" y="773581"/>
                  <a:pt x="1337013" y="762558"/>
                </a:cubicBezTo>
                <a:cubicBezTo>
                  <a:pt x="1337013" y="751444"/>
                  <a:pt x="1346018" y="742433"/>
                  <a:pt x="1357138" y="742433"/>
                </a:cubicBezTo>
                <a:close/>
                <a:moveTo>
                  <a:pt x="1417858" y="741921"/>
                </a:moveTo>
                <a:cubicBezTo>
                  <a:pt x="1429251" y="741921"/>
                  <a:pt x="1438495" y="751160"/>
                  <a:pt x="1438495" y="762558"/>
                </a:cubicBezTo>
                <a:cubicBezTo>
                  <a:pt x="1438393" y="773888"/>
                  <a:pt x="1429183" y="783025"/>
                  <a:pt x="1417858" y="783025"/>
                </a:cubicBezTo>
                <a:cubicBezTo>
                  <a:pt x="1406550" y="783025"/>
                  <a:pt x="1397391" y="773861"/>
                  <a:pt x="1397391" y="762558"/>
                </a:cubicBezTo>
                <a:cubicBezTo>
                  <a:pt x="1397391" y="751227"/>
                  <a:pt x="1406533" y="742015"/>
                  <a:pt x="1417858" y="741921"/>
                </a:cubicBezTo>
                <a:close/>
                <a:moveTo>
                  <a:pt x="1724864" y="740899"/>
                </a:moveTo>
                <a:cubicBezTo>
                  <a:pt x="1724983" y="740896"/>
                  <a:pt x="1725086" y="740896"/>
                  <a:pt x="1725205" y="740899"/>
                </a:cubicBezTo>
                <a:cubicBezTo>
                  <a:pt x="1737451" y="740992"/>
                  <a:pt x="1747310" y="750996"/>
                  <a:pt x="1747207" y="763243"/>
                </a:cubicBezTo>
                <a:cubicBezTo>
                  <a:pt x="1747207" y="763298"/>
                  <a:pt x="1747207" y="763355"/>
                  <a:pt x="1747207" y="763412"/>
                </a:cubicBezTo>
                <a:cubicBezTo>
                  <a:pt x="1747105" y="775659"/>
                  <a:pt x="1737110" y="785508"/>
                  <a:pt x="1724864" y="785415"/>
                </a:cubicBezTo>
                <a:cubicBezTo>
                  <a:pt x="1712583" y="785415"/>
                  <a:pt x="1702606" y="775515"/>
                  <a:pt x="1702521" y="763243"/>
                </a:cubicBezTo>
                <a:cubicBezTo>
                  <a:pt x="1702521" y="750901"/>
                  <a:pt x="1712532" y="740899"/>
                  <a:pt x="1724864" y="740899"/>
                </a:cubicBezTo>
                <a:close/>
                <a:moveTo>
                  <a:pt x="1479259" y="740899"/>
                </a:moveTo>
                <a:cubicBezTo>
                  <a:pt x="1479378" y="740896"/>
                  <a:pt x="1479480" y="740896"/>
                  <a:pt x="1479600" y="740899"/>
                </a:cubicBezTo>
                <a:cubicBezTo>
                  <a:pt x="1491181" y="740992"/>
                  <a:pt x="1500510" y="750462"/>
                  <a:pt x="1500408" y="762048"/>
                </a:cubicBezTo>
                <a:cubicBezTo>
                  <a:pt x="1500408" y="762103"/>
                  <a:pt x="1500408" y="762161"/>
                  <a:pt x="1500408" y="762218"/>
                </a:cubicBezTo>
                <a:cubicBezTo>
                  <a:pt x="1500306" y="773805"/>
                  <a:pt x="1490839" y="783121"/>
                  <a:pt x="1479259" y="783027"/>
                </a:cubicBezTo>
                <a:cubicBezTo>
                  <a:pt x="1467644" y="783027"/>
                  <a:pt x="1458212" y="773661"/>
                  <a:pt x="1458110" y="762048"/>
                </a:cubicBezTo>
                <a:cubicBezTo>
                  <a:pt x="1458110" y="750368"/>
                  <a:pt x="1467575" y="740899"/>
                  <a:pt x="1479259" y="740899"/>
                </a:cubicBezTo>
                <a:close/>
                <a:moveTo>
                  <a:pt x="1786265" y="740899"/>
                </a:moveTo>
                <a:cubicBezTo>
                  <a:pt x="1798699" y="740899"/>
                  <a:pt x="1808779" y="750979"/>
                  <a:pt x="1808779" y="763411"/>
                </a:cubicBezTo>
                <a:cubicBezTo>
                  <a:pt x="1808693" y="775779"/>
                  <a:pt x="1798630" y="785754"/>
                  <a:pt x="1786265" y="785754"/>
                </a:cubicBezTo>
                <a:cubicBezTo>
                  <a:pt x="1773933" y="785754"/>
                  <a:pt x="1763922" y="775752"/>
                  <a:pt x="1763922" y="763411"/>
                </a:cubicBezTo>
                <a:cubicBezTo>
                  <a:pt x="1763922" y="751045"/>
                  <a:pt x="1773899" y="740991"/>
                  <a:pt x="1786265" y="740899"/>
                </a:cubicBezTo>
                <a:close/>
                <a:moveTo>
                  <a:pt x="1664145" y="740899"/>
                </a:moveTo>
                <a:cubicBezTo>
                  <a:pt x="1676186" y="740894"/>
                  <a:pt x="1686045" y="750515"/>
                  <a:pt x="1686317" y="762558"/>
                </a:cubicBezTo>
                <a:cubicBezTo>
                  <a:pt x="1686215" y="774738"/>
                  <a:pt x="1676323" y="784562"/>
                  <a:pt x="1664145" y="784562"/>
                </a:cubicBezTo>
                <a:cubicBezTo>
                  <a:pt x="1652189" y="784564"/>
                  <a:pt x="1642416" y="775022"/>
                  <a:pt x="1642143" y="763070"/>
                </a:cubicBezTo>
                <a:cubicBezTo>
                  <a:pt x="1642143" y="750891"/>
                  <a:pt x="1651967" y="740991"/>
                  <a:pt x="1664145" y="740899"/>
                </a:cubicBezTo>
                <a:close/>
                <a:moveTo>
                  <a:pt x="1602061" y="740899"/>
                </a:moveTo>
                <a:cubicBezTo>
                  <a:pt x="1614120" y="740899"/>
                  <a:pt x="1623893" y="750673"/>
                  <a:pt x="1623893" y="762729"/>
                </a:cubicBezTo>
                <a:cubicBezTo>
                  <a:pt x="1623893" y="762785"/>
                  <a:pt x="1623893" y="762844"/>
                  <a:pt x="1623893" y="762900"/>
                </a:cubicBezTo>
                <a:cubicBezTo>
                  <a:pt x="1623791" y="774864"/>
                  <a:pt x="1614018" y="784484"/>
                  <a:pt x="1602061" y="784390"/>
                </a:cubicBezTo>
                <a:cubicBezTo>
                  <a:pt x="1590071" y="784390"/>
                  <a:pt x="1580315" y="774719"/>
                  <a:pt x="1580230" y="762729"/>
                </a:cubicBezTo>
                <a:cubicBezTo>
                  <a:pt x="1580230" y="750673"/>
                  <a:pt x="1590003" y="740899"/>
                  <a:pt x="1602061" y="740899"/>
                </a:cubicBezTo>
                <a:close/>
                <a:moveTo>
                  <a:pt x="1540660" y="740899"/>
                </a:moveTo>
                <a:cubicBezTo>
                  <a:pt x="1540711" y="740899"/>
                  <a:pt x="1540779" y="740900"/>
                  <a:pt x="1540830" y="740900"/>
                </a:cubicBezTo>
                <a:cubicBezTo>
                  <a:pt x="1552599" y="741089"/>
                  <a:pt x="1561997" y="750786"/>
                  <a:pt x="1561809" y="762558"/>
                </a:cubicBezTo>
                <a:cubicBezTo>
                  <a:pt x="1561724" y="774202"/>
                  <a:pt x="1552309" y="783616"/>
                  <a:pt x="1540660" y="783709"/>
                </a:cubicBezTo>
                <a:cubicBezTo>
                  <a:pt x="1528857" y="783709"/>
                  <a:pt x="1519255" y="774191"/>
                  <a:pt x="1519170" y="762389"/>
                </a:cubicBezTo>
                <a:cubicBezTo>
                  <a:pt x="1519170" y="750519"/>
                  <a:pt x="1528789" y="740899"/>
                  <a:pt x="1540660" y="740899"/>
                </a:cubicBezTo>
                <a:close/>
                <a:moveTo>
                  <a:pt x="1909434" y="739741"/>
                </a:moveTo>
                <a:cubicBezTo>
                  <a:pt x="1921963" y="739741"/>
                  <a:pt x="1932119" y="749896"/>
                  <a:pt x="1932119" y="762424"/>
                </a:cubicBezTo>
                <a:cubicBezTo>
                  <a:pt x="1932119" y="774954"/>
                  <a:pt x="1921963" y="785109"/>
                  <a:pt x="1909434" y="785109"/>
                </a:cubicBezTo>
                <a:cubicBezTo>
                  <a:pt x="1896906" y="785109"/>
                  <a:pt x="1886750" y="774954"/>
                  <a:pt x="1886750" y="762424"/>
                </a:cubicBezTo>
                <a:cubicBezTo>
                  <a:pt x="1886750" y="749896"/>
                  <a:pt x="1896906" y="739741"/>
                  <a:pt x="1909434" y="739741"/>
                </a:cubicBezTo>
                <a:close/>
                <a:moveTo>
                  <a:pt x="1848032" y="739741"/>
                </a:moveTo>
                <a:cubicBezTo>
                  <a:pt x="1860561" y="739741"/>
                  <a:pt x="1870717" y="749896"/>
                  <a:pt x="1870717" y="762424"/>
                </a:cubicBezTo>
                <a:cubicBezTo>
                  <a:pt x="1870717" y="774954"/>
                  <a:pt x="1860561" y="785109"/>
                  <a:pt x="1848032" y="785109"/>
                </a:cubicBezTo>
                <a:cubicBezTo>
                  <a:pt x="1835504" y="785109"/>
                  <a:pt x="1825348" y="774954"/>
                  <a:pt x="1825348" y="762424"/>
                </a:cubicBezTo>
                <a:cubicBezTo>
                  <a:pt x="1825348" y="749896"/>
                  <a:pt x="1835504" y="739741"/>
                  <a:pt x="1848032" y="739741"/>
                </a:cubicBezTo>
                <a:close/>
                <a:moveTo>
                  <a:pt x="5629" y="696893"/>
                </a:moveTo>
                <a:cubicBezTo>
                  <a:pt x="7982" y="696893"/>
                  <a:pt x="9893" y="698803"/>
                  <a:pt x="9893" y="701157"/>
                </a:cubicBezTo>
                <a:cubicBezTo>
                  <a:pt x="9893" y="703514"/>
                  <a:pt x="7982" y="705421"/>
                  <a:pt x="5629" y="705421"/>
                </a:cubicBezTo>
                <a:cubicBezTo>
                  <a:pt x="3309" y="705335"/>
                  <a:pt x="1450" y="703475"/>
                  <a:pt x="1365" y="701157"/>
                </a:cubicBezTo>
                <a:cubicBezTo>
                  <a:pt x="1365" y="698803"/>
                  <a:pt x="3275" y="696893"/>
                  <a:pt x="5629" y="696893"/>
                </a:cubicBezTo>
                <a:close/>
                <a:moveTo>
                  <a:pt x="67029" y="695018"/>
                </a:moveTo>
                <a:cubicBezTo>
                  <a:pt x="70424" y="695018"/>
                  <a:pt x="73170" y="697769"/>
                  <a:pt x="73170" y="701158"/>
                </a:cubicBezTo>
                <a:cubicBezTo>
                  <a:pt x="73170" y="704549"/>
                  <a:pt x="70424" y="707299"/>
                  <a:pt x="67029" y="707299"/>
                </a:cubicBezTo>
                <a:cubicBezTo>
                  <a:pt x="63636" y="707299"/>
                  <a:pt x="60890" y="704549"/>
                  <a:pt x="60890" y="701158"/>
                </a:cubicBezTo>
                <a:cubicBezTo>
                  <a:pt x="60890" y="697769"/>
                  <a:pt x="63636" y="695018"/>
                  <a:pt x="67029" y="695018"/>
                </a:cubicBezTo>
                <a:close/>
                <a:moveTo>
                  <a:pt x="129113" y="694336"/>
                </a:moveTo>
                <a:cubicBezTo>
                  <a:pt x="132882" y="694336"/>
                  <a:pt x="135935" y="697391"/>
                  <a:pt x="135935" y="701157"/>
                </a:cubicBezTo>
                <a:cubicBezTo>
                  <a:pt x="135935" y="704925"/>
                  <a:pt x="132882" y="707980"/>
                  <a:pt x="129113" y="707980"/>
                </a:cubicBezTo>
                <a:cubicBezTo>
                  <a:pt x="125343" y="707980"/>
                  <a:pt x="122291" y="704925"/>
                  <a:pt x="122291" y="701157"/>
                </a:cubicBezTo>
                <a:cubicBezTo>
                  <a:pt x="122291" y="697391"/>
                  <a:pt x="125343" y="694336"/>
                  <a:pt x="129113" y="694336"/>
                </a:cubicBezTo>
                <a:close/>
                <a:moveTo>
                  <a:pt x="189832" y="693482"/>
                </a:moveTo>
                <a:cubicBezTo>
                  <a:pt x="194079" y="693482"/>
                  <a:pt x="197507" y="696920"/>
                  <a:pt x="197507" y="701158"/>
                </a:cubicBezTo>
                <a:cubicBezTo>
                  <a:pt x="197507" y="705398"/>
                  <a:pt x="194079" y="708833"/>
                  <a:pt x="189832" y="708833"/>
                </a:cubicBezTo>
                <a:cubicBezTo>
                  <a:pt x="185585" y="708833"/>
                  <a:pt x="182157" y="705398"/>
                  <a:pt x="182157" y="701158"/>
                </a:cubicBezTo>
                <a:cubicBezTo>
                  <a:pt x="182157" y="696920"/>
                  <a:pt x="185585" y="693482"/>
                  <a:pt x="189832" y="693482"/>
                </a:cubicBezTo>
                <a:close/>
                <a:moveTo>
                  <a:pt x="251234" y="692630"/>
                </a:moveTo>
                <a:cubicBezTo>
                  <a:pt x="255941" y="692630"/>
                  <a:pt x="259761" y="696448"/>
                  <a:pt x="259761" y="701157"/>
                </a:cubicBezTo>
                <a:cubicBezTo>
                  <a:pt x="259761" y="705869"/>
                  <a:pt x="255941" y="709687"/>
                  <a:pt x="251234" y="709687"/>
                </a:cubicBezTo>
                <a:cubicBezTo>
                  <a:pt x="246560" y="709596"/>
                  <a:pt x="242791" y="705830"/>
                  <a:pt x="242706" y="701157"/>
                </a:cubicBezTo>
                <a:cubicBezTo>
                  <a:pt x="242706" y="696448"/>
                  <a:pt x="246526" y="692630"/>
                  <a:pt x="251234" y="692630"/>
                </a:cubicBezTo>
                <a:close/>
                <a:moveTo>
                  <a:pt x="312635" y="691948"/>
                </a:moveTo>
                <a:cubicBezTo>
                  <a:pt x="317718" y="691948"/>
                  <a:pt x="321845" y="696073"/>
                  <a:pt x="321845" y="701158"/>
                </a:cubicBezTo>
                <a:cubicBezTo>
                  <a:pt x="321845" y="706245"/>
                  <a:pt x="317718" y="710368"/>
                  <a:pt x="312635" y="710368"/>
                </a:cubicBezTo>
                <a:cubicBezTo>
                  <a:pt x="307586" y="710278"/>
                  <a:pt x="303510" y="706207"/>
                  <a:pt x="303425" y="701158"/>
                </a:cubicBezTo>
                <a:cubicBezTo>
                  <a:pt x="303425" y="696073"/>
                  <a:pt x="307552" y="691948"/>
                  <a:pt x="312635" y="691948"/>
                </a:cubicBezTo>
                <a:close/>
                <a:moveTo>
                  <a:pt x="374035" y="691096"/>
                </a:moveTo>
                <a:cubicBezTo>
                  <a:pt x="374155" y="691094"/>
                  <a:pt x="374257" y="691094"/>
                  <a:pt x="374377" y="691096"/>
                </a:cubicBezTo>
                <a:cubicBezTo>
                  <a:pt x="379835" y="691192"/>
                  <a:pt x="384201" y="695695"/>
                  <a:pt x="384099" y="701158"/>
                </a:cubicBezTo>
                <a:cubicBezTo>
                  <a:pt x="384099" y="706715"/>
                  <a:pt x="379596" y="711222"/>
                  <a:pt x="374035" y="711222"/>
                </a:cubicBezTo>
                <a:cubicBezTo>
                  <a:pt x="368510" y="711130"/>
                  <a:pt x="364058" y="706678"/>
                  <a:pt x="363973" y="701158"/>
                </a:cubicBezTo>
                <a:cubicBezTo>
                  <a:pt x="363973" y="695601"/>
                  <a:pt x="368475" y="691096"/>
                  <a:pt x="374035" y="691096"/>
                </a:cubicBezTo>
                <a:close/>
                <a:moveTo>
                  <a:pt x="496839" y="689729"/>
                </a:moveTo>
                <a:cubicBezTo>
                  <a:pt x="503149" y="689729"/>
                  <a:pt x="508266" y="694848"/>
                  <a:pt x="508266" y="701157"/>
                </a:cubicBezTo>
                <a:cubicBezTo>
                  <a:pt x="508266" y="707468"/>
                  <a:pt x="503149" y="712585"/>
                  <a:pt x="496839" y="712585"/>
                </a:cubicBezTo>
                <a:cubicBezTo>
                  <a:pt x="490528" y="712585"/>
                  <a:pt x="485412" y="707468"/>
                  <a:pt x="485412" y="701157"/>
                </a:cubicBezTo>
                <a:cubicBezTo>
                  <a:pt x="485412" y="694848"/>
                  <a:pt x="490528" y="689729"/>
                  <a:pt x="496839" y="689729"/>
                </a:cubicBezTo>
                <a:close/>
                <a:moveTo>
                  <a:pt x="436120" y="689729"/>
                </a:moveTo>
                <a:cubicBezTo>
                  <a:pt x="442055" y="689729"/>
                  <a:pt x="446865" y="694543"/>
                  <a:pt x="446865" y="700476"/>
                </a:cubicBezTo>
                <a:cubicBezTo>
                  <a:pt x="446865" y="706409"/>
                  <a:pt x="442055" y="711221"/>
                  <a:pt x="436120" y="711221"/>
                </a:cubicBezTo>
                <a:cubicBezTo>
                  <a:pt x="430218" y="711128"/>
                  <a:pt x="425460" y="706372"/>
                  <a:pt x="425375" y="700476"/>
                </a:cubicBezTo>
                <a:cubicBezTo>
                  <a:pt x="425375" y="694543"/>
                  <a:pt x="430185" y="689729"/>
                  <a:pt x="436120" y="689729"/>
                </a:cubicBezTo>
                <a:close/>
                <a:moveTo>
                  <a:pt x="558606" y="688743"/>
                </a:moveTo>
                <a:cubicBezTo>
                  <a:pt x="565388" y="688743"/>
                  <a:pt x="570887" y="694242"/>
                  <a:pt x="570887" y="701023"/>
                </a:cubicBezTo>
                <a:cubicBezTo>
                  <a:pt x="570887" y="707806"/>
                  <a:pt x="565388" y="713305"/>
                  <a:pt x="558606" y="713305"/>
                </a:cubicBezTo>
                <a:cubicBezTo>
                  <a:pt x="551824" y="713305"/>
                  <a:pt x="546326" y="707807"/>
                  <a:pt x="546326" y="701023"/>
                </a:cubicBezTo>
                <a:cubicBezTo>
                  <a:pt x="546326" y="694242"/>
                  <a:pt x="551824" y="688743"/>
                  <a:pt x="558606" y="688743"/>
                </a:cubicBezTo>
                <a:close/>
                <a:moveTo>
                  <a:pt x="619641" y="688194"/>
                </a:moveTo>
                <a:cubicBezTo>
                  <a:pt x="626804" y="688194"/>
                  <a:pt x="632603" y="693999"/>
                  <a:pt x="632603" y="701157"/>
                </a:cubicBezTo>
                <a:cubicBezTo>
                  <a:pt x="632603" y="708316"/>
                  <a:pt x="626804" y="714120"/>
                  <a:pt x="619641" y="714120"/>
                </a:cubicBezTo>
                <a:cubicBezTo>
                  <a:pt x="612478" y="714120"/>
                  <a:pt x="606679" y="708316"/>
                  <a:pt x="606679" y="701157"/>
                </a:cubicBezTo>
                <a:cubicBezTo>
                  <a:pt x="606679" y="693999"/>
                  <a:pt x="612478" y="688194"/>
                  <a:pt x="619641" y="688194"/>
                </a:cubicBezTo>
                <a:close/>
                <a:moveTo>
                  <a:pt x="681042" y="687513"/>
                </a:moveTo>
                <a:cubicBezTo>
                  <a:pt x="688581" y="687513"/>
                  <a:pt x="694687" y="693624"/>
                  <a:pt x="694687" y="701157"/>
                </a:cubicBezTo>
                <a:cubicBezTo>
                  <a:pt x="694687" y="708693"/>
                  <a:pt x="688581" y="714803"/>
                  <a:pt x="681042" y="714803"/>
                </a:cubicBezTo>
                <a:cubicBezTo>
                  <a:pt x="673504" y="714803"/>
                  <a:pt x="667398" y="708693"/>
                  <a:pt x="667398" y="701157"/>
                </a:cubicBezTo>
                <a:cubicBezTo>
                  <a:pt x="667398" y="693624"/>
                  <a:pt x="673504" y="687513"/>
                  <a:pt x="681042" y="687513"/>
                </a:cubicBezTo>
                <a:close/>
                <a:moveTo>
                  <a:pt x="743126" y="686660"/>
                </a:moveTo>
                <a:cubicBezTo>
                  <a:pt x="751125" y="686660"/>
                  <a:pt x="757624" y="693152"/>
                  <a:pt x="757624" y="701157"/>
                </a:cubicBezTo>
                <a:cubicBezTo>
                  <a:pt x="757624" y="709164"/>
                  <a:pt x="751125" y="715654"/>
                  <a:pt x="743126" y="715654"/>
                </a:cubicBezTo>
                <a:cubicBezTo>
                  <a:pt x="735127" y="715654"/>
                  <a:pt x="728629" y="709164"/>
                  <a:pt x="728629" y="701157"/>
                </a:cubicBezTo>
                <a:cubicBezTo>
                  <a:pt x="728629" y="693152"/>
                  <a:pt x="735127" y="686660"/>
                  <a:pt x="743126" y="686660"/>
                </a:cubicBezTo>
                <a:close/>
                <a:moveTo>
                  <a:pt x="803845" y="685978"/>
                </a:moveTo>
                <a:cubicBezTo>
                  <a:pt x="812237" y="685978"/>
                  <a:pt x="819025" y="692775"/>
                  <a:pt x="819025" y="701157"/>
                </a:cubicBezTo>
                <a:cubicBezTo>
                  <a:pt x="819025" y="701216"/>
                  <a:pt x="819025" y="701271"/>
                  <a:pt x="819025" y="701330"/>
                </a:cubicBezTo>
                <a:cubicBezTo>
                  <a:pt x="818923" y="709618"/>
                  <a:pt x="812134" y="716261"/>
                  <a:pt x="803845" y="716167"/>
                </a:cubicBezTo>
                <a:cubicBezTo>
                  <a:pt x="803794" y="716167"/>
                  <a:pt x="803726" y="716169"/>
                  <a:pt x="803674" y="716169"/>
                </a:cubicBezTo>
                <a:cubicBezTo>
                  <a:pt x="795385" y="716167"/>
                  <a:pt x="788666" y="709447"/>
                  <a:pt x="788666" y="701157"/>
                </a:cubicBezTo>
                <a:cubicBezTo>
                  <a:pt x="788666" y="692775"/>
                  <a:pt x="795453" y="685978"/>
                  <a:pt x="803845" y="685978"/>
                </a:cubicBezTo>
                <a:close/>
                <a:moveTo>
                  <a:pt x="865246" y="685296"/>
                </a:moveTo>
                <a:cubicBezTo>
                  <a:pt x="865366" y="685293"/>
                  <a:pt x="865468" y="685293"/>
                  <a:pt x="865587" y="685296"/>
                </a:cubicBezTo>
                <a:cubicBezTo>
                  <a:pt x="874252" y="685391"/>
                  <a:pt x="881211" y="692492"/>
                  <a:pt x="881108" y="701157"/>
                </a:cubicBezTo>
                <a:cubicBezTo>
                  <a:pt x="881108" y="701215"/>
                  <a:pt x="881108" y="701271"/>
                  <a:pt x="881108" y="701330"/>
                </a:cubicBezTo>
                <a:cubicBezTo>
                  <a:pt x="881006" y="709994"/>
                  <a:pt x="873911" y="716943"/>
                  <a:pt x="865246" y="716849"/>
                </a:cubicBezTo>
                <a:cubicBezTo>
                  <a:pt x="856548" y="716849"/>
                  <a:pt x="849487" y="709851"/>
                  <a:pt x="849385" y="701157"/>
                </a:cubicBezTo>
                <a:cubicBezTo>
                  <a:pt x="849385" y="692398"/>
                  <a:pt x="856480" y="685296"/>
                  <a:pt x="865246" y="685296"/>
                </a:cubicBezTo>
                <a:close/>
                <a:moveTo>
                  <a:pt x="926647" y="684614"/>
                </a:moveTo>
                <a:cubicBezTo>
                  <a:pt x="936062" y="684614"/>
                  <a:pt x="943703" y="692250"/>
                  <a:pt x="943703" y="701670"/>
                </a:cubicBezTo>
                <a:cubicBezTo>
                  <a:pt x="943703" y="711090"/>
                  <a:pt x="936062" y="718726"/>
                  <a:pt x="926647" y="718726"/>
                </a:cubicBezTo>
                <a:cubicBezTo>
                  <a:pt x="917233" y="718726"/>
                  <a:pt x="909592" y="711090"/>
                  <a:pt x="909592" y="701670"/>
                </a:cubicBezTo>
                <a:cubicBezTo>
                  <a:pt x="909592" y="692250"/>
                  <a:pt x="917233" y="684614"/>
                  <a:pt x="926647" y="684614"/>
                </a:cubicBezTo>
                <a:close/>
                <a:moveTo>
                  <a:pt x="988048" y="683931"/>
                </a:moveTo>
                <a:cubicBezTo>
                  <a:pt x="997463" y="683931"/>
                  <a:pt x="1005104" y="691567"/>
                  <a:pt x="1005104" y="700987"/>
                </a:cubicBezTo>
                <a:cubicBezTo>
                  <a:pt x="1005104" y="710407"/>
                  <a:pt x="997463" y="718043"/>
                  <a:pt x="988048" y="718043"/>
                </a:cubicBezTo>
                <a:cubicBezTo>
                  <a:pt x="978634" y="718043"/>
                  <a:pt x="970993" y="710407"/>
                  <a:pt x="970993" y="700987"/>
                </a:cubicBezTo>
                <a:cubicBezTo>
                  <a:pt x="970993" y="691567"/>
                  <a:pt x="978634" y="683931"/>
                  <a:pt x="988048" y="683931"/>
                </a:cubicBezTo>
                <a:close/>
                <a:moveTo>
                  <a:pt x="1051002" y="683229"/>
                </a:moveTo>
                <a:cubicBezTo>
                  <a:pt x="1060434" y="683239"/>
                  <a:pt x="1068058" y="690885"/>
                  <a:pt x="1068041" y="700305"/>
                </a:cubicBezTo>
                <a:cubicBezTo>
                  <a:pt x="1068041" y="700597"/>
                  <a:pt x="1068041" y="700887"/>
                  <a:pt x="1068024" y="701179"/>
                </a:cubicBezTo>
                <a:cubicBezTo>
                  <a:pt x="1067546" y="710586"/>
                  <a:pt x="1059547" y="717832"/>
                  <a:pt x="1050132" y="717361"/>
                </a:cubicBezTo>
                <a:cubicBezTo>
                  <a:pt x="1040718" y="717361"/>
                  <a:pt x="1033077" y="709724"/>
                  <a:pt x="1033077" y="700305"/>
                </a:cubicBezTo>
                <a:cubicBezTo>
                  <a:pt x="1033077" y="690885"/>
                  <a:pt x="1040718" y="683249"/>
                  <a:pt x="1050132" y="683249"/>
                </a:cubicBezTo>
                <a:cubicBezTo>
                  <a:pt x="1050422" y="683235"/>
                  <a:pt x="1050712" y="683227"/>
                  <a:pt x="1051002" y="683229"/>
                </a:cubicBezTo>
                <a:close/>
                <a:moveTo>
                  <a:pt x="1110851" y="682567"/>
                </a:moveTo>
                <a:cubicBezTo>
                  <a:pt x="1121119" y="682567"/>
                  <a:pt x="1129442" y="690891"/>
                  <a:pt x="1129442" y="701157"/>
                </a:cubicBezTo>
                <a:cubicBezTo>
                  <a:pt x="1129442" y="701215"/>
                  <a:pt x="1129442" y="701273"/>
                  <a:pt x="1129442" y="701329"/>
                </a:cubicBezTo>
                <a:cubicBezTo>
                  <a:pt x="1129340" y="711504"/>
                  <a:pt x="1121017" y="719672"/>
                  <a:pt x="1110851" y="719579"/>
                </a:cubicBezTo>
                <a:cubicBezTo>
                  <a:pt x="1110800" y="719579"/>
                  <a:pt x="1110732" y="719579"/>
                  <a:pt x="1110681" y="719579"/>
                </a:cubicBezTo>
                <a:cubicBezTo>
                  <a:pt x="1100499" y="719579"/>
                  <a:pt x="1092261" y="711332"/>
                  <a:pt x="1092261" y="701157"/>
                </a:cubicBezTo>
                <a:cubicBezTo>
                  <a:pt x="1092261" y="690891"/>
                  <a:pt x="1100584" y="682567"/>
                  <a:pt x="1110851" y="682567"/>
                </a:cubicBezTo>
                <a:close/>
                <a:moveTo>
                  <a:pt x="1172252" y="682056"/>
                </a:moveTo>
                <a:cubicBezTo>
                  <a:pt x="1182537" y="682423"/>
                  <a:pt x="1190673" y="690869"/>
                  <a:pt x="1190673" y="701157"/>
                </a:cubicBezTo>
                <a:cubicBezTo>
                  <a:pt x="1190587" y="711643"/>
                  <a:pt x="1182059" y="720090"/>
                  <a:pt x="1171570" y="720090"/>
                </a:cubicBezTo>
                <a:cubicBezTo>
                  <a:pt x="1161081" y="720090"/>
                  <a:pt x="1152570" y="711643"/>
                  <a:pt x="1152468" y="701157"/>
                </a:cubicBezTo>
                <a:cubicBezTo>
                  <a:pt x="1152468" y="700927"/>
                  <a:pt x="1152468" y="700696"/>
                  <a:pt x="1152485" y="700464"/>
                </a:cubicBezTo>
                <a:cubicBezTo>
                  <a:pt x="1152860" y="689920"/>
                  <a:pt x="1161712" y="681678"/>
                  <a:pt x="1172252" y="682056"/>
                </a:cubicBezTo>
                <a:close/>
                <a:moveTo>
                  <a:pt x="1233654" y="681373"/>
                </a:moveTo>
                <a:cubicBezTo>
                  <a:pt x="1244587" y="681373"/>
                  <a:pt x="1253439" y="690232"/>
                  <a:pt x="1253439" y="701157"/>
                </a:cubicBezTo>
                <a:cubicBezTo>
                  <a:pt x="1253439" y="701215"/>
                  <a:pt x="1253439" y="701271"/>
                  <a:pt x="1253439" y="701329"/>
                </a:cubicBezTo>
                <a:cubicBezTo>
                  <a:pt x="1253337" y="712161"/>
                  <a:pt x="1244484" y="720866"/>
                  <a:pt x="1233654" y="720773"/>
                </a:cubicBezTo>
                <a:cubicBezTo>
                  <a:pt x="1233534" y="720774"/>
                  <a:pt x="1233432" y="720774"/>
                  <a:pt x="1233313" y="720773"/>
                </a:cubicBezTo>
                <a:cubicBezTo>
                  <a:pt x="1222567" y="720679"/>
                  <a:pt x="1213937" y="711898"/>
                  <a:pt x="1214039" y="701157"/>
                </a:cubicBezTo>
                <a:cubicBezTo>
                  <a:pt x="1214039" y="701102"/>
                  <a:pt x="1214039" y="701045"/>
                  <a:pt x="1214039" y="700987"/>
                </a:cubicBezTo>
                <a:cubicBezTo>
                  <a:pt x="1214039" y="690154"/>
                  <a:pt x="1222824" y="681373"/>
                  <a:pt x="1233654" y="681373"/>
                </a:cubicBezTo>
                <a:close/>
                <a:moveTo>
                  <a:pt x="1971151" y="680861"/>
                </a:moveTo>
                <a:cubicBezTo>
                  <a:pt x="1982357" y="680861"/>
                  <a:pt x="1991448" y="689949"/>
                  <a:pt x="1991448" y="701157"/>
                </a:cubicBezTo>
                <a:cubicBezTo>
                  <a:pt x="1991448" y="701215"/>
                  <a:pt x="1991448" y="701271"/>
                  <a:pt x="1991448" y="701328"/>
                </a:cubicBezTo>
                <a:cubicBezTo>
                  <a:pt x="1991345" y="712444"/>
                  <a:pt x="1982272" y="721378"/>
                  <a:pt x="1971151" y="721284"/>
                </a:cubicBezTo>
                <a:cubicBezTo>
                  <a:pt x="1960013" y="721284"/>
                  <a:pt x="1950940" y="712301"/>
                  <a:pt x="1950855" y="701157"/>
                </a:cubicBezTo>
                <a:cubicBezTo>
                  <a:pt x="1950855" y="689949"/>
                  <a:pt x="1959945" y="680861"/>
                  <a:pt x="1971151" y="680861"/>
                </a:cubicBezTo>
                <a:close/>
                <a:moveTo>
                  <a:pt x="1295055" y="680861"/>
                </a:moveTo>
                <a:cubicBezTo>
                  <a:pt x="1306261" y="680861"/>
                  <a:pt x="1315351" y="689949"/>
                  <a:pt x="1315351" y="701157"/>
                </a:cubicBezTo>
                <a:cubicBezTo>
                  <a:pt x="1315351" y="701215"/>
                  <a:pt x="1315351" y="701271"/>
                  <a:pt x="1315351" y="701328"/>
                </a:cubicBezTo>
                <a:cubicBezTo>
                  <a:pt x="1315249" y="712444"/>
                  <a:pt x="1306175" y="721378"/>
                  <a:pt x="1295055" y="721284"/>
                </a:cubicBezTo>
                <a:cubicBezTo>
                  <a:pt x="1283917" y="721284"/>
                  <a:pt x="1274843" y="712301"/>
                  <a:pt x="1274759" y="701157"/>
                </a:cubicBezTo>
                <a:cubicBezTo>
                  <a:pt x="1274759" y="689949"/>
                  <a:pt x="1283849" y="680861"/>
                  <a:pt x="1295055" y="680861"/>
                </a:cubicBezTo>
                <a:close/>
                <a:moveTo>
                  <a:pt x="1357139" y="680350"/>
                </a:moveTo>
                <a:cubicBezTo>
                  <a:pt x="1357258" y="680348"/>
                  <a:pt x="1357361" y="680348"/>
                  <a:pt x="1357480" y="680350"/>
                </a:cubicBezTo>
                <a:cubicBezTo>
                  <a:pt x="1368873" y="680444"/>
                  <a:pt x="1378050" y="689761"/>
                  <a:pt x="1377947" y="701157"/>
                </a:cubicBezTo>
                <a:cubicBezTo>
                  <a:pt x="1377947" y="701215"/>
                  <a:pt x="1377947" y="701271"/>
                  <a:pt x="1377947" y="701329"/>
                </a:cubicBezTo>
                <a:cubicBezTo>
                  <a:pt x="1377844" y="712727"/>
                  <a:pt x="1368532" y="721890"/>
                  <a:pt x="1357139" y="721795"/>
                </a:cubicBezTo>
                <a:cubicBezTo>
                  <a:pt x="1345711" y="721795"/>
                  <a:pt x="1336416" y="712584"/>
                  <a:pt x="1336331" y="701157"/>
                </a:cubicBezTo>
                <a:cubicBezTo>
                  <a:pt x="1336331" y="689666"/>
                  <a:pt x="1345643" y="680350"/>
                  <a:pt x="1357139" y="680350"/>
                </a:cubicBezTo>
                <a:close/>
                <a:moveTo>
                  <a:pt x="1417857" y="679839"/>
                </a:moveTo>
                <a:cubicBezTo>
                  <a:pt x="1429626" y="679839"/>
                  <a:pt x="1439177" y="689385"/>
                  <a:pt x="1439177" y="701157"/>
                </a:cubicBezTo>
                <a:cubicBezTo>
                  <a:pt x="1439177" y="701216"/>
                  <a:pt x="1439177" y="701273"/>
                  <a:pt x="1439177" y="701329"/>
                </a:cubicBezTo>
                <a:cubicBezTo>
                  <a:pt x="1439075" y="713010"/>
                  <a:pt x="1429541" y="722401"/>
                  <a:pt x="1417857" y="722309"/>
                </a:cubicBezTo>
                <a:cubicBezTo>
                  <a:pt x="1417806" y="722309"/>
                  <a:pt x="1417738" y="722309"/>
                  <a:pt x="1417687" y="722309"/>
                </a:cubicBezTo>
                <a:cubicBezTo>
                  <a:pt x="1406003" y="722309"/>
                  <a:pt x="1396538" y="712838"/>
                  <a:pt x="1396538" y="701157"/>
                </a:cubicBezTo>
                <a:cubicBezTo>
                  <a:pt x="1396538" y="689383"/>
                  <a:pt x="1406089" y="679839"/>
                  <a:pt x="1417857" y="679839"/>
                </a:cubicBezTo>
                <a:close/>
                <a:moveTo>
                  <a:pt x="1479259" y="679327"/>
                </a:moveTo>
                <a:cubicBezTo>
                  <a:pt x="1491318" y="679327"/>
                  <a:pt x="1501091" y="689101"/>
                  <a:pt x="1501091" y="701157"/>
                </a:cubicBezTo>
                <a:cubicBezTo>
                  <a:pt x="1501091" y="701215"/>
                  <a:pt x="1501091" y="701271"/>
                  <a:pt x="1501091" y="701329"/>
                </a:cubicBezTo>
                <a:cubicBezTo>
                  <a:pt x="1500988" y="713291"/>
                  <a:pt x="1491215" y="722913"/>
                  <a:pt x="1479259" y="722819"/>
                </a:cubicBezTo>
                <a:cubicBezTo>
                  <a:pt x="1467269" y="722819"/>
                  <a:pt x="1457513" y="713147"/>
                  <a:pt x="1457428" y="701157"/>
                </a:cubicBezTo>
                <a:cubicBezTo>
                  <a:pt x="1457428" y="689101"/>
                  <a:pt x="1467201" y="679327"/>
                  <a:pt x="1479259" y="679327"/>
                </a:cubicBezTo>
                <a:close/>
                <a:moveTo>
                  <a:pt x="1540661" y="678986"/>
                </a:moveTo>
                <a:cubicBezTo>
                  <a:pt x="1552906" y="678986"/>
                  <a:pt x="1562833" y="688912"/>
                  <a:pt x="1562833" y="701157"/>
                </a:cubicBezTo>
                <a:cubicBezTo>
                  <a:pt x="1562748" y="713338"/>
                  <a:pt x="1552838" y="723160"/>
                  <a:pt x="1540661" y="723160"/>
                </a:cubicBezTo>
                <a:cubicBezTo>
                  <a:pt x="1528482" y="723160"/>
                  <a:pt x="1518590" y="713338"/>
                  <a:pt x="1518488" y="701157"/>
                </a:cubicBezTo>
                <a:cubicBezTo>
                  <a:pt x="1518488" y="688912"/>
                  <a:pt x="1528414" y="678986"/>
                  <a:pt x="1540661" y="678986"/>
                </a:cubicBezTo>
                <a:close/>
                <a:moveTo>
                  <a:pt x="1602061" y="678644"/>
                </a:moveTo>
                <a:cubicBezTo>
                  <a:pt x="1602181" y="678644"/>
                  <a:pt x="1602283" y="678645"/>
                  <a:pt x="1602403" y="678647"/>
                </a:cubicBezTo>
                <a:cubicBezTo>
                  <a:pt x="1614836" y="678835"/>
                  <a:pt x="1624763" y="689067"/>
                  <a:pt x="1624575" y="701498"/>
                </a:cubicBezTo>
                <a:cubicBezTo>
                  <a:pt x="1624473" y="713866"/>
                  <a:pt x="1614427" y="723843"/>
                  <a:pt x="1602061" y="723843"/>
                </a:cubicBezTo>
                <a:cubicBezTo>
                  <a:pt x="1601771" y="723851"/>
                  <a:pt x="1601481" y="723854"/>
                  <a:pt x="1601191" y="723852"/>
                </a:cubicBezTo>
                <a:cubicBezTo>
                  <a:pt x="1588758" y="723751"/>
                  <a:pt x="1578763" y="713592"/>
                  <a:pt x="1578865" y="701157"/>
                </a:cubicBezTo>
                <a:cubicBezTo>
                  <a:pt x="1578865" y="700928"/>
                  <a:pt x="1578865" y="700696"/>
                  <a:pt x="1578883" y="700465"/>
                </a:cubicBezTo>
                <a:cubicBezTo>
                  <a:pt x="1579258" y="688037"/>
                  <a:pt x="1589628" y="678267"/>
                  <a:pt x="1602061" y="678644"/>
                </a:cubicBezTo>
                <a:close/>
                <a:moveTo>
                  <a:pt x="1664144" y="678302"/>
                </a:moveTo>
                <a:cubicBezTo>
                  <a:pt x="1676766" y="678302"/>
                  <a:pt x="1686999" y="688535"/>
                  <a:pt x="1686999" y="701157"/>
                </a:cubicBezTo>
                <a:cubicBezTo>
                  <a:pt x="1686999" y="701216"/>
                  <a:pt x="1686999" y="701273"/>
                  <a:pt x="1686999" y="701329"/>
                </a:cubicBezTo>
                <a:cubicBezTo>
                  <a:pt x="1686897" y="713858"/>
                  <a:pt x="1676680" y="723937"/>
                  <a:pt x="1664144" y="723844"/>
                </a:cubicBezTo>
                <a:cubicBezTo>
                  <a:pt x="1664025" y="723844"/>
                  <a:pt x="1663923" y="723844"/>
                  <a:pt x="1663804" y="723844"/>
                </a:cubicBezTo>
                <a:cubicBezTo>
                  <a:pt x="1651370" y="723749"/>
                  <a:pt x="1641358" y="713592"/>
                  <a:pt x="1641460" y="701157"/>
                </a:cubicBezTo>
                <a:cubicBezTo>
                  <a:pt x="1641460" y="701102"/>
                  <a:pt x="1641460" y="701045"/>
                  <a:pt x="1641460" y="700987"/>
                </a:cubicBezTo>
                <a:cubicBezTo>
                  <a:pt x="1641460" y="688459"/>
                  <a:pt x="1651609" y="678302"/>
                  <a:pt x="1664144" y="678302"/>
                </a:cubicBezTo>
                <a:close/>
                <a:moveTo>
                  <a:pt x="1724864" y="677962"/>
                </a:moveTo>
                <a:cubicBezTo>
                  <a:pt x="1737537" y="677961"/>
                  <a:pt x="1747873" y="688140"/>
                  <a:pt x="1748060" y="700816"/>
                </a:cubicBezTo>
                <a:cubicBezTo>
                  <a:pt x="1748060" y="700874"/>
                  <a:pt x="1748060" y="700932"/>
                  <a:pt x="1748060" y="700987"/>
                </a:cubicBezTo>
                <a:cubicBezTo>
                  <a:pt x="1747958" y="713705"/>
                  <a:pt x="1737588" y="723937"/>
                  <a:pt x="1724864" y="723844"/>
                </a:cubicBezTo>
                <a:cubicBezTo>
                  <a:pt x="1712243" y="723937"/>
                  <a:pt x="1701924" y="713780"/>
                  <a:pt x="1701839" y="701157"/>
                </a:cubicBezTo>
                <a:cubicBezTo>
                  <a:pt x="1701839" y="701102"/>
                  <a:pt x="1701839" y="701045"/>
                  <a:pt x="1701839" y="700987"/>
                </a:cubicBezTo>
                <a:cubicBezTo>
                  <a:pt x="1701839" y="688271"/>
                  <a:pt x="1712140" y="677962"/>
                  <a:pt x="1724864" y="677962"/>
                </a:cubicBezTo>
                <a:close/>
                <a:moveTo>
                  <a:pt x="1909067" y="677791"/>
                </a:moveTo>
                <a:cubicBezTo>
                  <a:pt x="1921774" y="677789"/>
                  <a:pt x="1932161" y="687941"/>
                  <a:pt x="1932434" y="700646"/>
                </a:cubicBezTo>
                <a:cubicBezTo>
                  <a:pt x="1932434" y="700704"/>
                  <a:pt x="1932434" y="700762"/>
                  <a:pt x="1932434" y="700816"/>
                </a:cubicBezTo>
                <a:cubicBezTo>
                  <a:pt x="1932332" y="713628"/>
                  <a:pt x="1921876" y="723936"/>
                  <a:pt x="1909067" y="723843"/>
                </a:cubicBezTo>
                <a:cubicBezTo>
                  <a:pt x="1896446" y="723846"/>
                  <a:pt x="1886144" y="713768"/>
                  <a:pt x="1885872" y="701157"/>
                </a:cubicBezTo>
                <a:cubicBezTo>
                  <a:pt x="1885872" y="701102"/>
                  <a:pt x="1885872" y="701045"/>
                  <a:pt x="1885872" y="700987"/>
                </a:cubicBezTo>
                <a:cubicBezTo>
                  <a:pt x="1885872" y="688177"/>
                  <a:pt x="1896259" y="677791"/>
                  <a:pt x="1909067" y="677791"/>
                </a:cubicBezTo>
                <a:close/>
                <a:moveTo>
                  <a:pt x="1847667" y="677791"/>
                </a:moveTo>
                <a:cubicBezTo>
                  <a:pt x="1860373" y="677789"/>
                  <a:pt x="1870761" y="687941"/>
                  <a:pt x="1871033" y="700646"/>
                </a:cubicBezTo>
                <a:cubicBezTo>
                  <a:pt x="1871033" y="700704"/>
                  <a:pt x="1871033" y="700762"/>
                  <a:pt x="1871033" y="700816"/>
                </a:cubicBezTo>
                <a:cubicBezTo>
                  <a:pt x="1870931" y="713628"/>
                  <a:pt x="1860475" y="723936"/>
                  <a:pt x="1847667" y="723843"/>
                </a:cubicBezTo>
                <a:cubicBezTo>
                  <a:pt x="1835045" y="723846"/>
                  <a:pt x="1824743" y="713768"/>
                  <a:pt x="1824471" y="701157"/>
                </a:cubicBezTo>
                <a:cubicBezTo>
                  <a:pt x="1824471" y="701102"/>
                  <a:pt x="1824471" y="701045"/>
                  <a:pt x="1824471" y="700987"/>
                </a:cubicBezTo>
                <a:cubicBezTo>
                  <a:pt x="1824471" y="688177"/>
                  <a:pt x="1834858" y="677791"/>
                  <a:pt x="1847667" y="677791"/>
                </a:cubicBezTo>
                <a:close/>
                <a:moveTo>
                  <a:pt x="1786265" y="677791"/>
                </a:moveTo>
                <a:cubicBezTo>
                  <a:pt x="1798971" y="677789"/>
                  <a:pt x="1809359" y="687941"/>
                  <a:pt x="1809631" y="700646"/>
                </a:cubicBezTo>
                <a:cubicBezTo>
                  <a:pt x="1809631" y="700704"/>
                  <a:pt x="1809631" y="700762"/>
                  <a:pt x="1809631" y="700816"/>
                </a:cubicBezTo>
                <a:cubicBezTo>
                  <a:pt x="1809529" y="713628"/>
                  <a:pt x="1799074" y="723936"/>
                  <a:pt x="1786265" y="723843"/>
                </a:cubicBezTo>
                <a:cubicBezTo>
                  <a:pt x="1773644" y="723846"/>
                  <a:pt x="1763342" y="713768"/>
                  <a:pt x="1763069" y="701157"/>
                </a:cubicBezTo>
                <a:cubicBezTo>
                  <a:pt x="1763069" y="701102"/>
                  <a:pt x="1763069" y="701045"/>
                  <a:pt x="1763069" y="700987"/>
                </a:cubicBezTo>
                <a:cubicBezTo>
                  <a:pt x="1763069" y="688177"/>
                  <a:pt x="1773456" y="677791"/>
                  <a:pt x="1786265" y="677791"/>
                </a:cubicBezTo>
                <a:close/>
                <a:moveTo>
                  <a:pt x="5629" y="635151"/>
                </a:moveTo>
                <a:cubicBezTo>
                  <a:pt x="8170" y="635151"/>
                  <a:pt x="10234" y="637213"/>
                  <a:pt x="10234" y="639757"/>
                </a:cubicBezTo>
                <a:cubicBezTo>
                  <a:pt x="10234" y="642300"/>
                  <a:pt x="8170" y="644362"/>
                  <a:pt x="5629" y="644362"/>
                </a:cubicBezTo>
                <a:cubicBezTo>
                  <a:pt x="3087" y="644362"/>
                  <a:pt x="1024" y="642300"/>
                  <a:pt x="1024" y="639757"/>
                </a:cubicBezTo>
                <a:cubicBezTo>
                  <a:pt x="1024" y="637213"/>
                  <a:pt x="3087" y="635151"/>
                  <a:pt x="5629" y="635151"/>
                </a:cubicBezTo>
                <a:close/>
                <a:moveTo>
                  <a:pt x="67029" y="633446"/>
                </a:moveTo>
                <a:cubicBezTo>
                  <a:pt x="67149" y="633443"/>
                  <a:pt x="67268" y="633443"/>
                  <a:pt x="67371" y="633446"/>
                </a:cubicBezTo>
                <a:cubicBezTo>
                  <a:pt x="70765" y="633541"/>
                  <a:pt x="73442" y="636368"/>
                  <a:pt x="73340" y="639757"/>
                </a:cubicBezTo>
                <a:cubicBezTo>
                  <a:pt x="73340" y="643241"/>
                  <a:pt x="70509" y="646067"/>
                  <a:pt x="67029" y="646067"/>
                </a:cubicBezTo>
                <a:cubicBezTo>
                  <a:pt x="63584" y="645977"/>
                  <a:pt x="60804" y="643204"/>
                  <a:pt x="60719" y="639757"/>
                </a:cubicBezTo>
                <a:cubicBezTo>
                  <a:pt x="60719" y="636272"/>
                  <a:pt x="63550" y="633446"/>
                  <a:pt x="67029" y="633446"/>
                </a:cubicBezTo>
                <a:close/>
                <a:moveTo>
                  <a:pt x="129113" y="632593"/>
                </a:moveTo>
                <a:cubicBezTo>
                  <a:pt x="133070" y="632593"/>
                  <a:pt x="136277" y="635800"/>
                  <a:pt x="136277" y="639757"/>
                </a:cubicBezTo>
                <a:cubicBezTo>
                  <a:pt x="136277" y="643715"/>
                  <a:pt x="133070" y="646920"/>
                  <a:pt x="129113" y="646920"/>
                </a:cubicBezTo>
                <a:cubicBezTo>
                  <a:pt x="125156" y="646920"/>
                  <a:pt x="121950" y="643715"/>
                  <a:pt x="121950" y="639757"/>
                </a:cubicBezTo>
                <a:cubicBezTo>
                  <a:pt x="121950" y="635800"/>
                  <a:pt x="125156" y="632593"/>
                  <a:pt x="129113" y="632593"/>
                </a:cubicBezTo>
                <a:close/>
                <a:moveTo>
                  <a:pt x="189832" y="631740"/>
                </a:moveTo>
                <a:cubicBezTo>
                  <a:pt x="194267" y="631740"/>
                  <a:pt x="197848" y="635330"/>
                  <a:pt x="197848" y="639757"/>
                </a:cubicBezTo>
                <a:cubicBezTo>
                  <a:pt x="197848" y="644184"/>
                  <a:pt x="194267" y="647773"/>
                  <a:pt x="189832" y="647773"/>
                </a:cubicBezTo>
                <a:cubicBezTo>
                  <a:pt x="185397" y="647773"/>
                  <a:pt x="181816" y="644184"/>
                  <a:pt x="181816" y="639757"/>
                </a:cubicBezTo>
                <a:cubicBezTo>
                  <a:pt x="181816" y="635330"/>
                  <a:pt x="185397" y="631740"/>
                  <a:pt x="189832" y="631740"/>
                </a:cubicBezTo>
                <a:close/>
                <a:moveTo>
                  <a:pt x="251233" y="631058"/>
                </a:moveTo>
                <a:cubicBezTo>
                  <a:pt x="256043" y="631058"/>
                  <a:pt x="259932" y="634952"/>
                  <a:pt x="259932" y="639757"/>
                </a:cubicBezTo>
                <a:cubicBezTo>
                  <a:pt x="259932" y="644562"/>
                  <a:pt x="256043" y="648456"/>
                  <a:pt x="251233" y="648456"/>
                </a:cubicBezTo>
                <a:cubicBezTo>
                  <a:pt x="246423" y="648456"/>
                  <a:pt x="242535" y="644562"/>
                  <a:pt x="242535" y="639757"/>
                </a:cubicBezTo>
                <a:cubicBezTo>
                  <a:pt x="242535" y="634952"/>
                  <a:pt x="246423" y="631058"/>
                  <a:pt x="251233" y="631058"/>
                </a:cubicBezTo>
                <a:close/>
                <a:moveTo>
                  <a:pt x="312635" y="630205"/>
                </a:moveTo>
                <a:cubicBezTo>
                  <a:pt x="317905" y="630205"/>
                  <a:pt x="322186" y="634481"/>
                  <a:pt x="322186" y="639757"/>
                </a:cubicBezTo>
                <a:cubicBezTo>
                  <a:pt x="322186" y="645031"/>
                  <a:pt x="317905" y="649308"/>
                  <a:pt x="312635" y="649308"/>
                </a:cubicBezTo>
                <a:cubicBezTo>
                  <a:pt x="307364" y="649308"/>
                  <a:pt x="303084" y="645031"/>
                  <a:pt x="303084" y="639757"/>
                </a:cubicBezTo>
                <a:cubicBezTo>
                  <a:pt x="303084" y="634481"/>
                  <a:pt x="307364" y="630205"/>
                  <a:pt x="312635" y="630205"/>
                </a:cubicBezTo>
                <a:close/>
                <a:moveTo>
                  <a:pt x="374036" y="629522"/>
                </a:moveTo>
                <a:cubicBezTo>
                  <a:pt x="379682" y="629522"/>
                  <a:pt x="384269" y="634105"/>
                  <a:pt x="384269" y="639757"/>
                </a:cubicBezTo>
                <a:cubicBezTo>
                  <a:pt x="384269" y="645409"/>
                  <a:pt x="379682" y="649990"/>
                  <a:pt x="374036" y="649990"/>
                </a:cubicBezTo>
                <a:cubicBezTo>
                  <a:pt x="368390" y="649990"/>
                  <a:pt x="363803" y="645409"/>
                  <a:pt x="363803" y="639757"/>
                </a:cubicBezTo>
                <a:cubicBezTo>
                  <a:pt x="363803" y="634105"/>
                  <a:pt x="368390" y="629522"/>
                  <a:pt x="374036" y="629522"/>
                </a:cubicBezTo>
                <a:close/>
                <a:moveTo>
                  <a:pt x="436120" y="628670"/>
                </a:moveTo>
                <a:cubicBezTo>
                  <a:pt x="442243" y="628670"/>
                  <a:pt x="447206" y="633633"/>
                  <a:pt x="447206" y="639757"/>
                </a:cubicBezTo>
                <a:cubicBezTo>
                  <a:pt x="447121" y="645841"/>
                  <a:pt x="442209" y="650751"/>
                  <a:pt x="436120" y="650843"/>
                </a:cubicBezTo>
                <a:cubicBezTo>
                  <a:pt x="430031" y="650751"/>
                  <a:pt x="425119" y="645841"/>
                  <a:pt x="425034" y="639757"/>
                </a:cubicBezTo>
                <a:cubicBezTo>
                  <a:pt x="425034" y="633633"/>
                  <a:pt x="429997" y="628670"/>
                  <a:pt x="436120" y="628670"/>
                </a:cubicBezTo>
                <a:close/>
                <a:moveTo>
                  <a:pt x="496838" y="627988"/>
                </a:moveTo>
                <a:cubicBezTo>
                  <a:pt x="503337" y="627988"/>
                  <a:pt x="508607" y="633257"/>
                  <a:pt x="508607" y="639757"/>
                </a:cubicBezTo>
                <a:cubicBezTo>
                  <a:pt x="508607" y="646257"/>
                  <a:pt x="503337" y="651526"/>
                  <a:pt x="496838" y="651526"/>
                </a:cubicBezTo>
                <a:cubicBezTo>
                  <a:pt x="490340" y="651526"/>
                  <a:pt x="485070" y="646257"/>
                  <a:pt x="485070" y="639757"/>
                </a:cubicBezTo>
                <a:cubicBezTo>
                  <a:pt x="485070" y="633257"/>
                  <a:pt x="490340" y="627988"/>
                  <a:pt x="496838" y="627988"/>
                </a:cubicBezTo>
                <a:close/>
                <a:moveTo>
                  <a:pt x="558240" y="627135"/>
                </a:moveTo>
                <a:cubicBezTo>
                  <a:pt x="565216" y="627135"/>
                  <a:pt x="570861" y="632786"/>
                  <a:pt x="570861" y="639757"/>
                </a:cubicBezTo>
                <a:cubicBezTo>
                  <a:pt x="570861" y="646728"/>
                  <a:pt x="565216" y="652379"/>
                  <a:pt x="558240" y="652379"/>
                </a:cubicBezTo>
                <a:cubicBezTo>
                  <a:pt x="551264" y="652379"/>
                  <a:pt x="545619" y="646728"/>
                  <a:pt x="545619" y="639757"/>
                </a:cubicBezTo>
                <a:cubicBezTo>
                  <a:pt x="545619" y="632786"/>
                  <a:pt x="551264" y="627135"/>
                  <a:pt x="558240" y="627135"/>
                </a:cubicBezTo>
                <a:close/>
                <a:moveTo>
                  <a:pt x="619641" y="626453"/>
                </a:moveTo>
                <a:cubicBezTo>
                  <a:pt x="626992" y="626453"/>
                  <a:pt x="632945" y="632408"/>
                  <a:pt x="632945" y="639757"/>
                </a:cubicBezTo>
                <a:cubicBezTo>
                  <a:pt x="632945" y="647104"/>
                  <a:pt x="626992" y="653062"/>
                  <a:pt x="619641" y="653062"/>
                </a:cubicBezTo>
                <a:cubicBezTo>
                  <a:pt x="612290" y="653062"/>
                  <a:pt x="606338" y="647104"/>
                  <a:pt x="606338" y="639757"/>
                </a:cubicBezTo>
                <a:cubicBezTo>
                  <a:pt x="606338" y="632408"/>
                  <a:pt x="612290" y="626453"/>
                  <a:pt x="619641" y="626453"/>
                </a:cubicBezTo>
                <a:close/>
                <a:moveTo>
                  <a:pt x="681042" y="625599"/>
                </a:moveTo>
                <a:cubicBezTo>
                  <a:pt x="688853" y="625599"/>
                  <a:pt x="695198" y="631939"/>
                  <a:pt x="695198" y="639757"/>
                </a:cubicBezTo>
                <a:cubicBezTo>
                  <a:pt x="695198" y="647575"/>
                  <a:pt x="688853" y="653913"/>
                  <a:pt x="681042" y="653913"/>
                </a:cubicBezTo>
                <a:cubicBezTo>
                  <a:pt x="673264" y="653821"/>
                  <a:pt x="666971" y="647536"/>
                  <a:pt x="666886" y="639757"/>
                </a:cubicBezTo>
                <a:cubicBezTo>
                  <a:pt x="666886" y="631939"/>
                  <a:pt x="673231" y="625599"/>
                  <a:pt x="681042" y="625599"/>
                </a:cubicBezTo>
                <a:close/>
                <a:moveTo>
                  <a:pt x="743126" y="624918"/>
                </a:moveTo>
                <a:cubicBezTo>
                  <a:pt x="751313" y="624918"/>
                  <a:pt x="757965" y="631562"/>
                  <a:pt x="757965" y="639757"/>
                </a:cubicBezTo>
                <a:cubicBezTo>
                  <a:pt x="757965" y="647951"/>
                  <a:pt x="751313" y="654595"/>
                  <a:pt x="743126" y="654595"/>
                </a:cubicBezTo>
                <a:cubicBezTo>
                  <a:pt x="734939" y="654595"/>
                  <a:pt x="728288" y="647951"/>
                  <a:pt x="728288" y="639757"/>
                </a:cubicBezTo>
                <a:cubicBezTo>
                  <a:pt x="728288" y="631562"/>
                  <a:pt x="734939" y="624918"/>
                  <a:pt x="743126" y="624918"/>
                </a:cubicBezTo>
                <a:close/>
                <a:moveTo>
                  <a:pt x="803845" y="624236"/>
                </a:moveTo>
                <a:cubicBezTo>
                  <a:pt x="812423" y="624236"/>
                  <a:pt x="819365" y="631185"/>
                  <a:pt x="819365" y="639757"/>
                </a:cubicBezTo>
                <a:cubicBezTo>
                  <a:pt x="819365" y="639815"/>
                  <a:pt x="819365" y="639871"/>
                  <a:pt x="819365" y="639930"/>
                </a:cubicBezTo>
                <a:cubicBezTo>
                  <a:pt x="819263" y="648406"/>
                  <a:pt x="812321" y="655201"/>
                  <a:pt x="803845" y="655108"/>
                </a:cubicBezTo>
                <a:cubicBezTo>
                  <a:pt x="803793" y="655108"/>
                  <a:pt x="803725" y="655109"/>
                  <a:pt x="803674" y="655109"/>
                </a:cubicBezTo>
                <a:cubicBezTo>
                  <a:pt x="795197" y="655108"/>
                  <a:pt x="788324" y="648236"/>
                  <a:pt x="788324" y="639757"/>
                </a:cubicBezTo>
                <a:cubicBezTo>
                  <a:pt x="788324" y="631185"/>
                  <a:pt x="795266" y="624236"/>
                  <a:pt x="803845" y="624236"/>
                </a:cubicBezTo>
                <a:close/>
                <a:moveTo>
                  <a:pt x="865246" y="623383"/>
                </a:moveTo>
                <a:cubicBezTo>
                  <a:pt x="874661" y="623383"/>
                  <a:pt x="882302" y="631019"/>
                  <a:pt x="882302" y="640439"/>
                </a:cubicBezTo>
                <a:cubicBezTo>
                  <a:pt x="882302" y="649859"/>
                  <a:pt x="874661" y="657495"/>
                  <a:pt x="865246" y="657495"/>
                </a:cubicBezTo>
                <a:cubicBezTo>
                  <a:pt x="855832" y="657495"/>
                  <a:pt x="848191" y="649859"/>
                  <a:pt x="848191" y="640439"/>
                </a:cubicBezTo>
                <a:cubicBezTo>
                  <a:pt x="848191" y="631019"/>
                  <a:pt x="855832" y="623383"/>
                  <a:pt x="865246" y="623383"/>
                </a:cubicBezTo>
                <a:close/>
                <a:moveTo>
                  <a:pt x="926647" y="622701"/>
                </a:moveTo>
                <a:cubicBezTo>
                  <a:pt x="936062" y="622701"/>
                  <a:pt x="943703" y="630338"/>
                  <a:pt x="943703" y="639757"/>
                </a:cubicBezTo>
                <a:cubicBezTo>
                  <a:pt x="943703" y="649177"/>
                  <a:pt x="936062" y="656812"/>
                  <a:pt x="926647" y="656812"/>
                </a:cubicBezTo>
                <a:cubicBezTo>
                  <a:pt x="917233" y="656812"/>
                  <a:pt x="909592" y="649177"/>
                  <a:pt x="909592" y="639757"/>
                </a:cubicBezTo>
                <a:cubicBezTo>
                  <a:pt x="909592" y="630338"/>
                  <a:pt x="917233" y="622701"/>
                  <a:pt x="926647" y="622701"/>
                </a:cubicBezTo>
                <a:close/>
                <a:moveTo>
                  <a:pt x="988415" y="621884"/>
                </a:moveTo>
                <a:cubicBezTo>
                  <a:pt x="998212" y="621884"/>
                  <a:pt x="1006153" y="629826"/>
                  <a:pt x="1006153" y="639622"/>
                </a:cubicBezTo>
                <a:cubicBezTo>
                  <a:pt x="1006153" y="649419"/>
                  <a:pt x="998212" y="657359"/>
                  <a:pt x="988415" y="657359"/>
                </a:cubicBezTo>
                <a:cubicBezTo>
                  <a:pt x="978619" y="657359"/>
                  <a:pt x="970677" y="649419"/>
                  <a:pt x="970677" y="639622"/>
                </a:cubicBezTo>
                <a:cubicBezTo>
                  <a:pt x="970677" y="629826"/>
                  <a:pt x="978619" y="621884"/>
                  <a:pt x="988415" y="621884"/>
                </a:cubicBezTo>
                <a:close/>
                <a:moveTo>
                  <a:pt x="1110851" y="621508"/>
                </a:moveTo>
                <a:cubicBezTo>
                  <a:pt x="1121409" y="621508"/>
                  <a:pt x="1129954" y="630058"/>
                  <a:pt x="1129954" y="640610"/>
                </a:cubicBezTo>
                <a:cubicBezTo>
                  <a:pt x="1129852" y="651094"/>
                  <a:pt x="1121340" y="659541"/>
                  <a:pt x="1110851" y="659541"/>
                </a:cubicBezTo>
                <a:cubicBezTo>
                  <a:pt x="1100362" y="659541"/>
                  <a:pt x="1091834" y="651093"/>
                  <a:pt x="1091749" y="640610"/>
                </a:cubicBezTo>
                <a:cubicBezTo>
                  <a:pt x="1091749" y="630058"/>
                  <a:pt x="1100294" y="621508"/>
                  <a:pt x="1110851" y="621508"/>
                </a:cubicBezTo>
                <a:close/>
                <a:moveTo>
                  <a:pt x="1050132" y="621508"/>
                </a:moveTo>
                <a:cubicBezTo>
                  <a:pt x="1059700" y="622219"/>
                  <a:pt x="1067119" y="630160"/>
                  <a:pt x="1067188" y="639757"/>
                </a:cubicBezTo>
                <a:cubicBezTo>
                  <a:pt x="1067205" y="649389"/>
                  <a:pt x="1059734" y="657377"/>
                  <a:pt x="1050132" y="658007"/>
                </a:cubicBezTo>
                <a:cubicBezTo>
                  <a:pt x="1040086" y="658009"/>
                  <a:pt x="1031899" y="649966"/>
                  <a:pt x="1031712" y="639928"/>
                </a:cubicBezTo>
                <a:cubicBezTo>
                  <a:pt x="1031712" y="629755"/>
                  <a:pt x="1039966" y="621508"/>
                  <a:pt x="1050132" y="621508"/>
                </a:cubicBezTo>
                <a:close/>
                <a:moveTo>
                  <a:pt x="1172619" y="620008"/>
                </a:moveTo>
                <a:cubicBezTo>
                  <a:pt x="1183452" y="620008"/>
                  <a:pt x="1192234" y="628791"/>
                  <a:pt x="1192234" y="639622"/>
                </a:cubicBezTo>
                <a:cubicBezTo>
                  <a:pt x="1192234" y="650456"/>
                  <a:pt x="1183452" y="659237"/>
                  <a:pt x="1172619" y="659237"/>
                </a:cubicBezTo>
                <a:cubicBezTo>
                  <a:pt x="1161787" y="659237"/>
                  <a:pt x="1153005" y="650456"/>
                  <a:pt x="1153005" y="639622"/>
                </a:cubicBezTo>
                <a:cubicBezTo>
                  <a:pt x="1153005" y="628791"/>
                  <a:pt x="1161786" y="620008"/>
                  <a:pt x="1172619" y="620008"/>
                </a:cubicBezTo>
                <a:close/>
                <a:moveTo>
                  <a:pt x="1234524" y="619444"/>
                </a:moveTo>
                <a:cubicBezTo>
                  <a:pt x="1245729" y="619452"/>
                  <a:pt x="1254820" y="628548"/>
                  <a:pt x="1254803" y="639757"/>
                </a:cubicBezTo>
                <a:cubicBezTo>
                  <a:pt x="1254803" y="640107"/>
                  <a:pt x="1254803" y="640458"/>
                  <a:pt x="1254769" y="640806"/>
                </a:cubicBezTo>
                <a:cubicBezTo>
                  <a:pt x="1254206" y="651909"/>
                  <a:pt x="1244758" y="660447"/>
                  <a:pt x="1233654" y="659883"/>
                </a:cubicBezTo>
                <a:cubicBezTo>
                  <a:pt x="1222516" y="659883"/>
                  <a:pt x="1213460" y="650900"/>
                  <a:pt x="1213358" y="639757"/>
                </a:cubicBezTo>
                <a:cubicBezTo>
                  <a:pt x="1213358" y="628548"/>
                  <a:pt x="1222448" y="619460"/>
                  <a:pt x="1233654" y="619460"/>
                </a:cubicBezTo>
                <a:cubicBezTo>
                  <a:pt x="1233944" y="619449"/>
                  <a:pt x="1234234" y="619442"/>
                  <a:pt x="1234524" y="619444"/>
                </a:cubicBezTo>
                <a:close/>
                <a:moveTo>
                  <a:pt x="1971152" y="618778"/>
                </a:moveTo>
                <a:cubicBezTo>
                  <a:pt x="1982732" y="618778"/>
                  <a:pt x="1992130" y="628170"/>
                  <a:pt x="1992130" y="639757"/>
                </a:cubicBezTo>
                <a:cubicBezTo>
                  <a:pt x="1992045" y="651277"/>
                  <a:pt x="1982664" y="660565"/>
                  <a:pt x="1971152" y="660565"/>
                </a:cubicBezTo>
                <a:cubicBezTo>
                  <a:pt x="1959639" y="660565"/>
                  <a:pt x="1950258" y="651277"/>
                  <a:pt x="1950173" y="639757"/>
                </a:cubicBezTo>
                <a:cubicBezTo>
                  <a:pt x="1950173" y="628170"/>
                  <a:pt x="1959571" y="618778"/>
                  <a:pt x="1971152" y="618778"/>
                </a:cubicBezTo>
                <a:close/>
                <a:moveTo>
                  <a:pt x="1295055" y="618778"/>
                </a:moveTo>
                <a:cubicBezTo>
                  <a:pt x="1306636" y="618778"/>
                  <a:pt x="1316034" y="628170"/>
                  <a:pt x="1316034" y="639757"/>
                </a:cubicBezTo>
                <a:cubicBezTo>
                  <a:pt x="1315949" y="651277"/>
                  <a:pt x="1306568" y="660565"/>
                  <a:pt x="1295055" y="660565"/>
                </a:cubicBezTo>
                <a:cubicBezTo>
                  <a:pt x="1283542" y="660565"/>
                  <a:pt x="1274162" y="651277"/>
                  <a:pt x="1274077" y="639757"/>
                </a:cubicBezTo>
                <a:cubicBezTo>
                  <a:pt x="1274077" y="628170"/>
                  <a:pt x="1283474" y="618778"/>
                  <a:pt x="1295055" y="618778"/>
                </a:cubicBezTo>
                <a:close/>
                <a:moveTo>
                  <a:pt x="1357138" y="618267"/>
                </a:moveTo>
                <a:cubicBezTo>
                  <a:pt x="1357258" y="618265"/>
                  <a:pt x="1357360" y="618265"/>
                  <a:pt x="1357479" y="618267"/>
                </a:cubicBezTo>
                <a:cubicBezTo>
                  <a:pt x="1369248" y="618361"/>
                  <a:pt x="1378731" y="627983"/>
                  <a:pt x="1378629" y="639757"/>
                </a:cubicBezTo>
                <a:cubicBezTo>
                  <a:pt x="1378629" y="639814"/>
                  <a:pt x="1378629" y="639871"/>
                  <a:pt x="1378629" y="639928"/>
                </a:cubicBezTo>
                <a:cubicBezTo>
                  <a:pt x="1378527" y="651702"/>
                  <a:pt x="1368907" y="661171"/>
                  <a:pt x="1357138" y="661077"/>
                </a:cubicBezTo>
                <a:cubicBezTo>
                  <a:pt x="1345370" y="661077"/>
                  <a:pt x="1335819" y="651533"/>
                  <a:pt x="1335819" y="639757"/>
                </a:cubicBezTo>
                <a:cubicBezTo>
                  <a:pt x="1335819" y="639701"/>
                  <a:pt x="1335819" y="639643"/>
                  <a:pt x="1335819" y="639587"/>
                </a:cubicBezTo>
                <a:cubicBezTo>
                  <a:pt x="1335819" y="627811"/>
                  <a:pt x="1345370" y="618267"/>
                  <a:pt x="1357138" y="618267"/>
                </a:cubicBezTo>
                <a:close/>
                <a:moveTo>
                  <a:pt x="1417858" y="617754"/>
                </a:moveTo>
                <a:cubicBezTo>
                  <a:pt x="1430002" y="617754"/>
                  <a:pt x="1439860" y="627605"/>
                  <a:pt x="1439860" y="639757"/>
                </a:cubicBezTo>
                <a:cubicBezTo>
                  <a:pt x="1439860" y="639813"/>
                  <a:pt x="1439860" y="639871"/>
                  <a:pt x="1439860" y="639928"/>
                </a:cubicBezTo>
                <a:cubicBezTo>
                  <a:pt x="1439758" y="651983"/>
                  <a:pt x="1429916" y="661681"/>
                  <a:pt x="1417858" y="661588"/>
                </a:cubicBezTo>
                <a:cubicBezTo>
                  <a:pt x="1417807" y="661588"/>
                  <a:pt x="1417739" y="661588"/>
                  <a:pt x="1417687" y="661588"/>
                </a:cubicBezTo>
                <a:cubicBezTo>
                  <a:pt x="1405629" y="661588"/>
                  <a:pt x="1395856" y="651813"/>
                  <a:pt x="1395856" y="639757"/>
                </a:cubicBezTo>
                <a:cubicBezTo>
                  <a:pt x="1395856" y="627605"/>
                  <a:pt x="1405714" y="617754"/>
                  <a:pt x="1417858" y="617754"/>
                </a:cubicBezTo>
                <a:close/>
                <a:moveTo>
                  <a:pt x="1479259" y="617243"/>
                </a:moveTo>
                <a:cubicBezTo>
                  <a:pt x="1491693" y="617243"/>
                  <a:pt x="1501773" y="627324"/>
                  <a:pt x="1501773" y="639757"/>
                </a:cubicBezTo>
                <a:cubicBezTo>
                  <a:pt x="1501687" y="652124"/>
                  <a:pt x="1491624" y="662100"/>
                  <a:pt x="1479259" y="662100"/>
                </a:cubicBezTo>
                <a:cubicBezTo>
                  <a:pt x="1466927" y="662100"/>
                  <a:pt x="1456916" y="652097"/>
                  <a:pt x="1456916" y="639757"/>
                </a:cubicBezTo>
                <a:cubicBezTo>
                  <a:pt x="1456916" y="627390"/>
                  <a:pt x="1466893" y="617336"/>
                  <a:pt x="1479259" y="617243"/>
                </a:cubicBezTo>
                <a:close/>
                <a:moveTo>
                  <a:pt x="1540660" y="616731"/>
                </a:moveTo>
                <a:cubicBezTo>
                  <a:pt x="1540780" y="616730"/>
                  <a:pt x="1540882" y="616730"/>
                  <a:pt x="1541001" y="616731"/>
                </a:cubicBezTo>
                <a:cubicBezTo>
                  <a:pt x="1553623" y="616825"/>
                  <a:pt x="1563788" y="627135"/>
                  <a:pt x="1563685" y="639757"/>
                </a:cubicBezTo>
                <a:cubicBezTo>
                  <a:pt x="1563685" y="639814"/>
                  <a:pt x="1563685" y="639871"/>
                  <a:pt x="1563685" y="639928"/>
                </a:cubicBezTo>
                <a:cubicBezTo>
                  <a:pt x="1563583" y="652551"/>
                  <a:pt x="1553282" y="662706"/>
                  <a:pt x="1540660" y="662612"/>
                </a:cubicBezTo>
                <a:cubicBezTo>
                  <a:pt x="1528039" y="662612"/>
                  <a:pt x="1517806" y="652380"/>
                  <a:pt x="1517806" y="639757"/>
                </a:cubicBezTo>
                <a:cubicBezTo>
                  <a:pt x="1517806" y="639701"/>
                  <a:pt x="1517806" y="639643"/>
                  <a:pt x="1517806" y="639587"/>
                </a:cubicBezTo>
                <a:cubicBezTo>
                  <a:pt x="1517806" y="626964"/>
                  <a:pt x="1528039" y="616731"/>
                  <a:pt x="1540660" y="616731"/>
                </a:cubicBezTo>
                <a:close/>
                <a:moveTo>
                  <a:pt x="1602061" y="616390"/>
                </a:moveTo>
                <a:cubicBezTo>
                  <a:pt x="1614973" y="616390"/>
                  <a:pt x="1625428" y="626853"/>
                  <a:pt x="1625428" y="639757"/>
                </a:cubicBezTo>
                <a:cubicBezTo>
                  <a:pt x="1625428" y="639813"/>
                  <a:pt x="1625428" y="639871"/>
                  <a:pt x="1625428" y="639928"/>
                </a:cubicBezTo>
                <a:cubicBezTo>
                  <a:pt x="1625326" y="652739"/>
                  <a:pt x="1614870" y="663046"/>
                  <a:pt x="1602061" y="662954"/>
                </a:cubicBezTo>
                <a:cubicBezTo>
                  <a:pt x="1589253" y="662954"/>
                  <a:pt x="1578866" y="652568"/>
                  <a:pt x="1578866" y="639757"/>
                </a:cubicBezTo>
                <a:cubicBezTo>
                  <a:pt x="1578866" y="639701"/>
                  <a:pt x="1578866" y="639643"/>
                  <a:pt x="1578866" y="639586"/>
                </a:cubicBezTo>
                <a:cubicBezTo>
                  <a:pt x="1578866" y="626776"/>
                  <a:pt x="1589253" y="616390"/>
                  <a:pt x="1602061" y="616390"/>
                </a:cubicBezTo>
                <a:close/>
                <a:moveTo>
                  <a:pt x="1664145" y="616049"/>
                </a:moveTo>
                <a:cubicBezTo>
                  <a:pt x="1677244" y="616049"/>
                  <a:pt x="1687853" y="626663"/>
                  <a:pt x="1687853" y="639757"/>
                </a:cubicBezTo>
                <a:cubicBezTo>
                  <a:pt x="1687853" y="639813"/>
                  <a:pt x="1687853" y="639871"/>
                  <a:pt x="1687853" y="639928"/>
                </a:cubicBezTo>
                <a:cubicBezTo>
                  <a:pt x="1687750" y="652928"/>
                  <a:pt x="1677141" y="663388"/>
                  <a:pt x="1664145" y="663294"/>
                </a:cubicBezTo>
                <a:cubicBezTo>
                  <a:pt x="1651148" y="663294"/>
                  <a:pt x="1640608" y="652757"/>
                  <a:pt x="1640608" y="639757"/>
                </a:cubicBezTo>
                <a:cubicBezTo>
                  <a:pt x="1640608" y="639701"/>
                  <a:pt x="1640608" y="639643"/>
                  <a:pt x="1640608" y="639587"/>
                </a:cubicBezTo>
                <a:cubicBezTo>
                  <a:pt x="1640608" y="626587"/>
                  <a:pt x="1651148" y="616049"/>
                  <a:pt x="1664145" y="616049"/>
                </a:cubicBezTo>
                <a:close/>
                <a:moveTo>
                  <a:pt x="1724864" y="615878"/>
                </a:moveTo>
                <a:cubicBezTo>
                  <a:pt x="1738048" y="615878"/>
                  <a:pt x="1748742" y="626569"/>
                  <a:pt x="1748742" y="639757"/>
                </a:cubicBezTo>
                <a:cubicBezTo>
                  <a:pt x="1748640" y="652878"/>
                  <a:pt x="1737980" y="663464"/>
                  <a:pt x="1724864" y="663464"/>
                </a:cubicBezTo>
                <a:cubicBezTo>
                  <a:pt x="1711765" y="663464"/>
                  <a:pt x="1701157" y="652851"/>
                  <a:pt x="1701157" y="639757"/>
                </a:cubicBezTo>
                <a:cubicBezTo>
                  <a:pt x="1701157" y="639701"/>
                  <a:pt x="1701157" y="639642"/>
                  <a:pt x="1701157" y="639586"/>
                </a:cubicBezTo>
                <a:cubicBezTo>
                  <a:pt x="1701157" y="626492"/>
                  <a:pt x="1711765" y="615878"/>
                  <a:pt x="1724864" y="615878"/>
                </a:cubicBezTo>
                <a:close/>
                <a:moveTo>
                  <a:pt x="1786265" y="615708"/>
                </a:moveTo>
                <a:cubicBezTo>
                  <a:pt x="1799551" y="615708"/>
                  <a:pt x="1810314" y="626476"/>
                  <a:pt x="1810314" y="639757"/>
                </a:cubicBezTo>
                <a:cubicBezTo>
                  <a:pt x="1810228" y="652973"/>
                  <a:pt x="1799483" y="663635"/>
                  <a:pt x="1786265" y="663635"/>
                </a:cubicBezTo>
                <a:cubicBezTo>
                  <a:pt x="1773080" y="663635"/>
                  <a:pt x="1762387" y="652946"/>
                  <a:pt x="1762387" y="639757"/>
                </a:cubicBezTo>
                <a:cubicBezTo>
                  <a:pt x="1762387" y="626542"/>
                  <a:pt x="1773047" y="615802"/>
                  <a:pt x="1786265" y="615708"/>
                </a:cubicBezTo>
                <a:close/>
                <a:moveTo>
                  <a:pt x="1847666" y="615538"/>
                </a:moveTo>
                <a:cubicBezTo>
                  <a:pt x="1847786" y="615538"/>
                  <a:pt x="1847888" y="615538"/>
                  <a:pt x="1848007" y="615538"/>
                </a:cubicBezTo>
                <a:cubicBezTo>
                  <a:pt x="1861294" y="615630"/>
                  <a:pt x="1871988" y="626474"/>
                  <a:pt x="1871886" y="639757"/>
                </a:cubicBezTo>
                <a:cubicBezTo>
                  <a:pt x="1871886" y="639813"/>
                  <a:pt x="1871886" y="639871"/>
                  <a:pt x="1871886" y="639928"/>
                </a:cubicBezTo>
                <a:cubicBezTo>
                  <a:pt x="1871784" y="653209"/>
                  <a:pt x="1860953" y="663899"/>
                  <a:pt x="1847666" y="663806"/>
                </a:cubicBezTo>
                <a:cubicBezTo>
                  <a:pt x="1834380" y="663806"/>
                  <a:pt x="1823618" y="653037"/>
                  <a:pt x="1823618" y="639757"/>
                </a:cubicBezTo>
                <a:cubicBezTo>
                  <a:pt x="1823618" y="639701"/>
                  <a:pt x="1823618" y="639643"/>
                  <a:pt x="1823618" y="639586"/>
                </a:cubicBezTo>
                <a:cubicBezTo>
                  <a:pt x="1823618" y="626303"/>
                  <a:pt x="1834380" y="615538"/>
                  <a:pt x="1847666" y="615538"/>
                </a:cubicBezTo>
                <a:close/>
                <a:moveTo>
                  <a:pt x="1910278" y="615517"/>
                </a:moveTo>
                <a:cubicBezTo>
                  <a:pt x="1923565" y="615623"/>
                  <a:pt x="1934242" y="626476"/>
                  <a:pt x="1934139" y="639757"/>
                </a:cubicBezTo>
                <a:cubicBezTo>
                  <a:pt x="1934139" y="639813"/>
                  <a:pt x="1934139" y="639871"/>
                  <a:pt x="1934139" y="639928"/>
                </a:cubicBezTo>
                <a:cubicBezTo>
                  <a:pt x="1934037" y="653209"/>
                  <a:pt x="1923207" y="663899"/>
                  <a:pt x="1909920" y="663806"/>
                </a:cubicBezTo>
                <a:cubicBezTo>
                  <a:pt x="1896634" y="663806"/>
                  <a:pt x="1885871" y="653039"/>
                  <a:pt x="1885871" y="639757"/>
                </a:cubicBezTo>
                <a:cubicBezTo>
                  <a:pt x="1885769" y="626735"/>
                  <a:pt x="1896053" y="615999"/>
                  <a:pt x="1909067" y="615538"/>
                </a:cubicBezTo>
                <a:cubicBezTo>
                  <a:pt x="1909477" y="615521"/>
                  <a:pt x="1909886" y="615514"/>
                  <a:pt x="1910278" y="615517"/>
                </a:cubicBezTo>
                <a:close/>
                <a:moveTo>
                  <a:pt x="5628" y="573581"/>
                </a:moveTo>
                <a:cubicBezTo>
                  <a:pt x="5747" y="573581"/>
                  <a:pt x="5867" y="573581"/>
                  <a:pt x="5969" y="573581"/>
                </a:cubicBezTo>
                <a:cubicBezTo>
                  <a:pt x="8510" y="573682"/>
                  <a:pt x="10506" y="575815"/>
                  <a:pt x="10404" y="578356"/>
                </a:cubicBezTo>
                <a:cubicBezTo>
                  <a:pt x="10404" y="581000"/>
                  <a:pt x="8272" y="583132"/>
                  <a:pt x="5628" y="583132"/>
                </a:cubicBezTo>
                <a:cubicBezTo>
                  <a:pt x="3036" y="583046"/>
                  <a:pt x="937" y="580949"/>
                  <a:pt x="853" y="578356"/>
                </a:cubicBezTo>
                <a:cubicBezTo>
                  <a:pt x="853" y="575712"/>
                  <a:pt x="2985" y="573581"/>
                  <a:pt x="5628" y="573581"/>
                </a:cubicBezTo>
                <a:close/>
                <a:moveTo>
                  <a:pt x="67029" y="571703"/>
                </a:moveTo>
                <a:cubicBezTo>
                  <a:pt x="67149" y="571703"/>
                  <a:pt x="67268" y="571703"/>
                  <a:pt x="67371" y="571703"/>
                </a:cubicBezTo>
                <a:cubicBezTo>
                  <a:pt x="70952" y="571805"/>
                  <a:pt x="73784" y="574773"/>
                  <a:pt x="73681" y="578356"/>
                </a:cubicBezTo>
                <a:cubicBezTo>
                  <a:pt x="73681" y="582022"/>
                  <a:pt x="70697" y="585006"/>
                  <a:pt x="67029" y="585006"/>
                </a:cubicBezTo>
                <a:cubicBezTo>
                  <a:pt x="63396" y="584923"/>
                  <a:pt x="60463" y="581988"/>
                  <a:pt x="60378" y="578356"/>
                </a:cubicBezTo>
                <a:cubicBezTo>
                  <a:pt x="60378" y="574688"/>
                  <a:pt x="63362" y="571703"/>
                  <a:pt x="67029" y="571703"/>
                </a:cubicBezTo>
                <a:close/>
                <a:moveTo>
                  <a:pt x="189833" y="570339"/>
                </a:moveTo>
                <a:cubicBezTo>
                  <a:pt x="189952" y="570339"/>
                  <a:pt x="190054" y="570339"/>
                  <a:pt x="190174" y="570339"/>
                </a:cubicBezTo>
                <a:cubicBezTo>
                  <a:pt x="194608" y="570442"/>
                  <a:pt x="198122" y="574092"/>
                  <a:pt x="198020" y="578525"/>
                </a:cubicBezTo>
                <a:cubicBezTo>
                  <a:pt x="198020" y="583046"/>
                  <a:pt x="194353" y="586713"/>
                  <a:pt x="189833" y="586713"/>
                </a:cubicBezTo>
                <a:cubicBezTo>
                  <a:pt x="185347" y="586628"/>
                  <a:pt x="181731" y="583012"/>
                  <a:pt x="181646" y="578525"/>
                </a:cubicBezTo>
                <a:cubicBezTo>
                  <a:pt x="181646" y="574006"/>
                  <a:pt x="185313" y="570339"/>
                  <a:pt x="189833" y="570339"/>
                </a:cubicBezTo>
                <a:close/>
                <a:moveTo>
                  <a:pt x="129113" y="570339"/>
                </a:moveTo>
                <a:cubicBezTo>
                  <a:pt x="129232" y="570339"/>
                  <a:pt x="129335" y="570339"/>
                  <a:pt x="129454" y="570339"/>
                </a:cubicBezTo>
                <a:cubicBezTo>
                  <a:pt x="133514" y="570442"/>
                  <a:pt x="136720" y="573801"/>
                  <a:pt x="136618" y="577844"/>
                </a:cubicBezTo>
                <a:cubicBezTo>
                  <a:pt x="136618" y="581989"/>
                  <a:pt x="133258" y="585348"/>
                  <a:pt x="129113" y="585348"/>
                </a:cubicBezTo>
                <a:cubicBezTo>
                  <a:pt x="124968" y="585348"/>
                  <a:pt x="121609" y="581989"/>
                  <a:pt x="121609" y="577844"/>
                </a:cubicBezTo>
                <a:cubicBezTo>
                  <a:pt x="121609" y="573699"/>
                  <a:pt x="124968" y="570339"/>
                  <a:pt x="129113" y="570339"/>
                </a:cubicBezTo>
                <a:close/>
                <a:moveTo>
                  <a:pt x="251233" y="569315"/>
                </a:moveTo>
                <a:cubicBezTo>
                  <a:pt x="251352" y="569315"/>
                  <a:pt x="251455" y="569315"/>
                  <a:pt x="251574" y="569315"/>
                </a:cubicBezTo>
                <a:cubicBezTo>
                  <a:pt x="256469" y="569418"/>
                  <a:pt x="260375" y="573461"/>
                  <a:pt x="260273" y="578356"/>
                </a:cubicBezTo>
                <a:cubicBezTo>
                  <a:pt x="260273" y="583353"/>
                  <a:pt x="256231" y="587396"/>
                  <a:pt x="251233" y="587396"/>
                </a:cubicBezTo>
                <a:cubicBezTo>
                  <a:pt x="246236" y="587396"/>
                  <a:pt x="242194" y="583353"/>
                  <a:pt x="242194" y="578356"/>
                </a:cubicBezTo>
                <a:cubicBezTo>
                  <a:pt x="242194" y="573359"/>
                  <a:pt x="246236" y="569315"/>
                  <a:pt x="251233" y="569315"/>
                </a:cubicBezTo>
                <a:close/>
                <a:moveTo>
                  <a:pt x="312635" y="568463"/>
                </a:moveTo>
                <a:cubicBezTo>
                  <a:pt x="318093" y="568463"/>
                  <a:pt x="322527" y="572897"/>
                  <a:pt x="322527" y="578356"/>
                </a:cubicBezTo>
                <a:cubicBezTo>
                  <a:pt x="322527" y="583813"/>
                  <a:pt x="318093" y="588247"/>
                  <a:pt x="312635" y="588247"/>
                </a:cubicBezTo>
                <a:cubicBezTo>
                  <a:pt x="307177" y="588247"/>
                  <a:pt x="302743" y="583813"/>
                  <a:pt x="302743" y="578356"/>
                </a:cubicBezTo>
                <a:cubicBezTo>
                  <a:pt x="302743" y="572897"/>
                  <a:pt x="307177" y="568463"/>
                  <a:pt x="312635" y="568463"/>
                </a:cubicBezTo>
                <a:close/>
                <a:moveTo>
                  <a:pt x="374036" y="567781"/>
                </a:moveTo>
                <a:cubicBezTo>
                  <a:pt x="379869" y="567781"/>
                  <a:pt x="384611" y="572523"/>
                  <a:pt x="384611" y="578356"/>
                </a:cubicBezTo>
                <a:cubicBezTo>
                  <a:pt x="384611" y="584189"/>
                  <a:pt x="379869" y="588931"/>
                  <a:pt x="374036" y="588931"/>
                </a:cubicBezTo>
                <a:cubicBezTo>
                  <a:pt x="368203" y="588931"/>
                  <a:pt x="363462" y="584189"/>
                  <a:pt x="363462" y="578356"/>
                </a:cubicBezTo>
                <a:cubicBezTo>
                  <a:pt x="363462" y="572523"/>
                  <a:pt x="368203" y="567781"/>
                  <a:pt x="374036" y="567781"/>
                </a:cubicBezTo>
                <a:close/>
                <a:moveTo>
                  <a:pt x="436119" y="566927"/>
                </a:moveTo>
                <a:cubicBezTo>
                  <a:pt x="442430" y="566927"/>
                  <a:pt x="447547" y="572046"/>
                  <a:pt x="447547" y="578356"/>
                </a:cubicBezTo>
                <a:cubicBezTo>
                  <a:pt x="447547" y="584666"/>
                  <a:pt x="442430" y="589783"/>
                  <a:pt x="436119" y="589783"/>
                </a:cubicBezTo>
                <a:cubicBezTo>
                  <a:pt x="429809" y="589783"/>
                  <a:pt x="424692" y="584666"/>
                  <a:pt x="424692" y="578356"/>
                </a:cubicBezTo>
                <a:cubicBezTo>
                  <a:pt x="424692" y="572046"/>
                  <a:pt x="429809" y="566927"/>
                  <a:pt x="436119" y="566927"/>
                </a:cubicBezTo>
                <a:close/>
                <a:moveTo>
                  <a:pt x="496838" y="566246"/>
                </a:moveTo>
                <a:cubicBezTo>
                  <a:pt x="503524" y="566246"/>
                  <a:pt x="508948" y="571670"/>
                  <a:pt x="508948" y="578356"/>
                </a:cubicBezTo>
                <a:cubicBezTo>
                  <a:pt x="508948" y="585041"/>
                  <a:pt x="503524" y="590466"/>
                  <a:pt x="496838" y="590466"/>
                </a:cubicBezTo>
                <a:cubicBezTo>
                  <a:pt x="490152" y="590466"/>
                  <a:pt x="484729" y="585041"/>
                  <a:pt x="484729" y="578356"/>
                </a:cubicBezTo>
                <a:cubicBezTo>
                  <a:pt x="484729" y="571670"/>
                  <a:pt x="490152" y="566246"/>
                  <a:pt x="496838" y="566246"/>
                </a:cubicBezTo>
                <a:close/>
                <a:moveTo>
                  <a:pt x="558240" y="565393"/>
                </a:moveTo>
                <a:cubicBezTo>
                  <a:pt x="565403" y="565393"/>
                  <a:pt x="571203" y="571193"/>
                  <a:pt x="571203" y="578356"/>
                </a:cubicBezTo>
                <a:cubicBezTo>
                  <a:pt x="571203" y="585519"/>
                  <a:pt x="565403" y="591318"/>
                  <a:pt x="558240" y="591318"/>
                </a:cubicBezTo>
                <a:cubicBezTo>
                  <a:pt x="551077" y="591318"/>
                  <a:pt x="545278" y="585519"/>
                  <a:pt x="545278" y="578356"/>
                </a:cubicBezTo>
                <a:cubicBezTo>
                  <a:pt x="545278" y="571193"/>
                  <a:pt x="551077" y="565393"/>
                  <a:pt x="558240" y="565393"/>
                </a:cubicBezTo>
                <a:close/>
                <a:moveTo>
                  <a:pt x="619642" y="564711"/>
                </a:moveTo>
                <a:cubicBezTo>
                  <a:pt x="627180" y="564711"/>
                  <a:pt x="633286" y="570817"/>
                  <a:pt x="633286" y="578356"/>
                </a:cubicBezTo>
                <a:cubicBezTo>
                  <a:pt x="633286" y="585895"/>
                  <a:pt x="627180" y="592002"/>
                  <a:pt x="619642" y="592002"/>
                </a:cubicBezTo>
                <a:cubicBezTo>
                  <a:pt x="612103" y="592002"/>
                  <a:pt x="605997" y="585895"/>
                  <a:pt x="605997" y="578356"/>
                </a:cubicBezTo>
                <a:cubicBezTo>
                  <a:pt x="605997" y="570817"/>
                  <a:pt x="612103" y="564711"/>
                  <a:pt x="619642" y="564711"/>
                </a:cubicBezTo>
                <a:close/>
                <a:moveTo>
                  <a:pt x="681042" y="563858"/>
                </a:moveTo>
                <a:cubicBezTo>
                  <a:pt x="689041" y="563858"/>
                  <a:pt x="695539" y="570356"/>
                  <a:pt x="695539" y="578356"/>
                </a:cubicBezTo>
                <a:cubicBezTo>
                  <a:pt x="695539" y="586355"/>
                  <a:pt x="689041" y="592853"/>
                  <a:pt x="681042" y="592853"/>
                </a:cubicBezTo>
                <a:cubicBezTo>
                  <a:pt x="673043" y="592853"/>
                  <a:pt x="666545" y="586355"/>
                  <a:pt x="666545" y="578356"/>
                </a:cubicBezTo>
                <a:cubicBezTo>
                  <a:pt x="666545" y="570356"/>
                  <a:pt x="673043" y="563858"/>
                  <a:pt x="681042" y="563858"/>
                </a:cubicBezTo>
                <a:close/>
                <a:moveTo>
                  <a:pt x="743126" y="563176"/>
                </a:moveTo>
                <a:cubicBezTo>
                  <a:pt x="751517" y="563176"/>
                  <a:pt x="758306" y="569964"/>
                  <a:pt x="758306" y="578356"/>
                </a:cubicBezTo>
                <a:cubicBezTo>
                  <a:pt x="758306" y="578407"/>
                  <a:pt x="758306" y="578476"/>
                  <a:pt x="758306" y="578527"/>
                </a:cubicBezTo>
                <a:cubicBezTo>
                  <a:pt x="758203" y="586817"/>
                  <a:pt x="751415" y="593460"/>
                  <a:pt x="743126" y="593365"/>
                </a:cubicBezTo>
                <a:cubicBezTo>
                  <a:pt x="743075" y="593365"/>
                  <a:pt x="743006" y="593367"/>
                  <a:pt x="742955" y="593367"/>
                </a:cubicBezTo>
                <a:cubicBezTo>
                  <a:pt x="734666" y="593365"/>
                  <a:pt x="727946" y="586645"/>
                  <a:pt x="727946" y="578356"/>
                </a:cubicBezTo>
                <a:cubicBezTo>
                  <a:pt x="727946" y="569964"/>
                  <a:pt x="734734" y="563176"/>
                  <a:pt x="743126" y="563176"/>
                </a:cubicBezTo>
                <a:close/>
                <a:moveTo>
                  <a:pt x="803845" y="562323"/>
                </a:moveTo>
                <a:cubicBezTo>
                  <a:pt x="812697" y="562323"/>
                  <a:pt x="819878" y="569503"/>
                  <a:pt x="819878" y="578356"/>
                </a:cubicBezTo>
                <a:cubicBezTo>
                  <a:pt x="819792" y="587140"/>
                  <a:pt x="812629" y="594218"/>
                  <a:pt x="803845" y="594218"/>
                </a:cubicBezTo>
                <a:cubicBezTo>
                  <a:pt x="795062" y="594218"/>
                  <a:pt x="787898" y="587140"/>
                  <a:pt x="787813" y="578356"/>
                </a:cubicBezTo>
                <a:cubicBezTo>
                  <a:pt x="787813" y="569503"/>
                  <a:pt x="794993" y="562323"/>
                  <a:pt x="803845" y="562323"/>
                </a:cubicBezTo>
                <a:close/>
                <a:moveTo>
                  <a:pt x="865246" y="561640"/>
                </a:moveTo>
                <a:cubicBezTo>
                  <a:pt x="874661" y="561640"/>
                  <a:pt x="882302" y="569282"/>
                  <a:pt x="882302" y="578696"/>
                </a:cubicBezTo>
                <a:cubicBezTo>
                  <a:pt x="882302" y="588115"/>
                  <a:pt x="874661" y="595752"/>
                  <a:pt x="865246" y="595752"/>
                </a:cubicBezTo>
                <a:cubicBezTo>
                  <a:pt x="855832" y="595752"/>
                  <a:pt x="848191" y="588115"/>
                  <a:pt x="848191" y="578696"/>
                </a:cubicBezTo>
                <a:cubicBezTo>
                  <a:pt x="848191" y="569282"/>
                  <a:pt x="855832" y="561640"/>
                  <a:pt x="865246" y="561640"/>
                </a:cubicBezTo>
                <a:close/>
                <a:moveTo>
                  <a:pt x="926647" y="560958"/>
                </a:moveTo>
                <a:cubicBezTo>
                  <a:pt x="936062" y="560958"/>
                  <a:pt x="943703" y="568599"/>
                  <a:pt x="943703" y="578014"/>
                </a:cubicBezTo>
                <a:cubicBezTo>
                  <a:pt x="943703" y="587434"/>
                  <a:pt x="936062" y="595070"/>
                  <a:pt x="926647" y="595070"/>
                </a:cubicBezTo>
                <a:cubicBezTo>
                  <a:pt x="917233" y="595070"/>
                  <a:pt x="909592" y="587434"/>
                  <a:pt x="909592" y="578014"/>
                </a:cubicBezTo>
                <a:cubicBezTo>
                  <a:pt x="909592" y="568599"/>
                  <a:pt x="917233" y="560958"/>
                  <a:pt x="926647" y="560958"/>
                </a:cubicBezTo>
                <a:close/>
                <a:moveTo>
                  <a:pt x="988049" y="560276"/>
                </a:moveTo>
                <a:cubicBezTo>
                  <a:pt x="988169" y="560276"/>
                  <a:pt x="988271" y="560276"/>
                  <a:pt x="988390" y="560276"/>
                </a:cubicBezTo>
                <a:cubicBezTo>
                  <a:pt x="998282" y="560379"/>
                  <a:pt x="1006231" y="568463"/>
                  <a:pt x="1006129" y="578356"/>
                </a:cubicBezTo>
                <a:cubicBezTo>
                  <a:pt x="1005668" y="587978"/>
                  <a:pt x="997685" y="595514"/>
                  <a:pt x="988049" y="595412"/>
                </a:cubicBezTo>
                <a:cubicBezTo>
                  <a:pt x="978447" y="595427"/>
                  <a:pt x="970516" y="587939"/>
                  <a:pt x="969970" y="578356"/>
                </a:cubicBezTo>
                <a:cubicBezTo>
                  <a:pt x="969970" y="568379"/>
                  <a:pt x="978071" y="560276"/>
                  <a:pt x="988049" y="560276"/>
                </a:cubicBezTo>
                <a:close/>
                <a:moveTo>
                  <a:pt x="1050132" y="559594"/>
                </a:moveTo>
                <a:cubicBezTo>
                  <a:pt x="1060502" y="559594"/>
                  <a:pt x="1068894" y="567986"/>
                  <a:pt x="1068894" y="578356"/>
                </a:cubicBezTo>
                <a:cubicBezTo>
                  <a:pt x="1068894" y="578407"/>
                  <a:pt x="1068894" y="578474"/>
                  <a:pt x="1068894" y="578527"/>
                </a:cubicBezTo>
                <a:cubicBezTo>
                  <a:pt x="1068791" y="588794"/>
                  <a:pt x="1060400" y="597041"/>
                  <a:pt x="1050132" y="596948"/>
                </a:cubicBezTo>
                <a:cubicBezTo>
                  <a:pt x="1039830" y="596948"/>
                  <a:pt x="1031456" y="588651"/>
                  <a:pt x="1031371" y="578356"/>
                </a:cubicBezTo>
                <a:cubicBezTo>
                  <a:pt x="1031371" y="567986"/>
                  <a:pt x="1039762" y="559594"/>
                  <a:pt x="1050132" y="559594"/>
                </a:cubicBezTo>
                <a:close/>
                <a:moveTo>
                  <a:pt x="1110851" y="558741"/>
                </a:moveTo>
                <a:cubicBezTo>
                  <a:pt x="1110970" y="558741"/>
                  <a:pt x="1111072" y="558741"/>
                  <a:pt x="1111192" y="558741"/>
                </a:cubicBezTo>
                <a:cubicBezTo>
                  <a:pt x="1121937" y="558843"/>
                  <a:pt x="1130567" y="567610"/>
                  <a:pt x="1130465" y="578356"/>
                </a:cubicBezTo>
                <a:cubicBezTo>
                  <a:pt x="1130465" y="578407"/>
                  <a:pt x="1130465" y="578474"/>
                  <a:pt x="1130465" y="578525"/>
                </a:cubicBezTo>
                <a:cubicBezTo>
                  <a:pt x="1130363" y="589265"/>
                  <a:pt x="1121596" y="597893"/>
                  <a:pt x="1110851" y="597799"/>
                </a:cubicBezTo>
                <a:cubicBezTo>
                  <a:pt x="1100088" y="597799"/>
                  <a:pt x="1091322" y="589121"/>
                  <a:pt x="1091237" y="578356"/>
                </a:cubicBezTo>
                <a:cubicBezTo>
                  <a:pt x="1091237" y="567524"/>
                  <a:pt x="1100020" y="558741"/>
                  <a:pt x="1110851" y="558741"/>
                </a:cubicBezTo>
                <a:close/>
                <a:moveTo>
                  <a:pt x="1172252" y="558228"/>
                </a:moveTo>
                <a:cubicBezTo>
                  <a:pt x="1183373" y="558228"/>
                  <a:pt x="1192378" y="567235"/>
                  <a:pt x="1192378" y="578356"/>
                </a:cubicBezTo>
                <a:cubicBezTo>
                  <a:pt x="1192378" y="578407"/>
                  <a:pt x="1192378" y="578474"/>
                  <a:pt x="1192378" y="578525"/>
                </a:cubicBezTo>
                <a:cubicBezTo>
                  <a:pt x="1192276" y="589547"/>
                  <a:pt x="1183270" y="598405"/>
                  <a:pt x="1172252" y="598310"/>
                </a:cubicBezTo>
                <a:cubicBezTo>
                  <a:pt x="1172201" y="598310"/>
                  <a:pt x="1172133" y="598310"/>
                  <a:pt x="1172082" y="598310"/>
                </a:cubicBezTo>
                <a:cubicBezTo>
                  <a:pt x="1161064" y="598310"/>
                  <a:pt x="1152127" y="589377"/>
                  <a:pt x="1152127" y="578356"/>
                </a:cubicBezTo>
                <a:cubicBezTo>
                  <a:pt x="1152127" y="567235"/>
                  <a:pt x="1161132" y="558228"/>
                  <a:pt x="1172252" y="558228"/>
                </a:cubicBezTo>
                <a:close/>
                <a:moveTo>
                  <a:pt x="1233654" y="557547"/>
                </a:moveTo>
                <a:cubicBezTo>
                  <a:pt x="1233773" y="557547"/>
                  <a:pt x="1233876" y="557547"/>
                  <a:pt x="1233995" y="557547"/>
                </a:cubicBezTo>
                <a:cubicBezTo>
                  <a:pt x="1245388" y="557649"/>
                  <a:pt x="1254564" y="566961"/>
                  <a:pt x="1254462" y="578356"/>
                </a:cubicBezTo>
                <a:cubicBezTo>
                  <a:pt x="1254462" y="578407"/>
                  <a:pt x="1254462" y="578474"/>
                  <a:pt x="1254462" y="578525"/>
                </a:cubicBezTo>
                <a:cubicBezTo>
                  <a:pt x="1254359" y="589925"/>
                  <a:pt x="1245047" y="599087"/>
                  <a:pt x="1233654" y="598993"/>
                </a:cubicBezTo>
                <a:cubicBezTo>
                  <a:pt x="1222226" y="598993"/>
                  <a:pt x="1212948" y="589781"/>
                  <a:pt x="1212846" y="578356"/>
                </a:cubicBezTo>
                <a:cubicBezTo>
                  <a:pt x="1212846" y="566860"/>
                  <a:pt x="1222158" y="557547"/>
                  <a:pt x="1233654" y="557547"/>
                </a:cubicBezTo>
                <a:close/>
                <a:moveTo>
                  <a:pt x="1295054" y="556864"/>
                </a:moveTo>
                <a:cubicBezTo>
                  <a:pt x="1295174" y="556864"/>
                  <a:pt x="1295276" y="556864"/>
                  <a:pt x="1295396" y="556864"/>
                </a:cubicBezTo>
                <a:cubicBezTo>
                  <a:pt x="1307165" y="556967"/>
                  <a:pt x="1316648" y="566587"/>
                  <a:pt x="1316545" y="578356"/>
                </a:cubicBezTo>
                <a:cubicBezTo>
                  <a:pt x="1316545" y="578407"/>
                  <a:pt x="1316545" y="578474"/>
                  <a:pt x="1316545" y="578527"/>
                </a:cubicBezTo>
                <a:cubicBezTo>
                  <a:pt x="1316443" y="590302"/>
                  <a:pt x="1306823" y="599770"/>
                  <a:pt x="1295054" y="599676"/>
                </a:cubicBezTo>
                <a:cubicBezTo>
                  <a:pt x="1283286" y="599676"/>
                  <a:pt x="1273735" y="590131"/>
                  <a:pt x="1273735" y="578356"/>
                </a:cubicBezTo>
                <a:cubicBezTo>
                  <a:pt x="1273735" y="578305"/>
                  <a:pt x="1273735" y="578236"/>
                  <a:pt x="1273735" y="578185"/>
                </a:cubicBezTo>
                <a:cubicBezTo>
                  <a:pt x="1273735" y="566417"/>
                  <a:pt x="1283286" y="556864"/>
                  <a:pt x="1295054" y="556864"/>
                </a:cubicBezTo>
                <a:close/>
                <a:moveTo>
                  <a:pt x="1971151" y="556694"/>
                </a:moveTo>
                <a:cubicBezTo>
                  <a:pt x="1983107" y="556694"/>
                  <a:pt x="1992812" y="566398"/>
                  <a:pt x="1992812" y="578356"/>
                </a:cubicBezTo>
                <a:cubicBezTo>
                  <a:pt x="1992812" y="578407"/>
                  <a:pt x="1992812" y="578474"/>
                  <a:pt x="1992812" y="578525"/>
                </a:cubicBezTo>
                <a:cubicBezTo>
                  <a:pt x="1992710" y="590395"/>
                  <a:pt x="1983023" y="599939"/>
                  <a:pt x="1971151" y="599846"/>
                </a:cubicBezTo>
                <a:cubicBezTo>
                  <a:pt x="1971100" y="599846"/>
                  <a:pt x="1971032" y="599846"/>
                  <a:pt x="1970981" y="599846"/>
                </a:cubicBezTo>
                <a:cubicBezTo>
                  <a:pt x="1959110" y="599846"/>
                  <a:pt x="1949491" y="590225"/>
                  <a:pt x="1949491" y="578356"/>
                </a:cubicBezTo>
                <a:cubicBezTo>
                  <a:pt x="1949491" y="566398"/>
                  <a:pt x="1959195" y="556694"/>
                  <a:pt x="1971151" y="556694"/>
                </a:cubicBezTo>
                <a:close/>
                <a:moveTo>
                  <a:pt x="1357139" y="556353"/>
                </a:moveTo>
                <a:cubicBezTo>
                  <a:pt x="1369283" y="556353"/>
                  <a:pt x="1379141" y="566212"/>
                  <a:pt x="1379141" y="578356"/>
                </a:cubicBezTo>
                <a:cubicBezTo>
                  <a:pt x="1379141" y="578407"/>
                  <a:pt x="1379141" y="578474"/>
                  <a:pt x="1379141" y="578525"/>
                </a:cubicBezTo>
                <a:cubicBezTo>
                  <a:pt x="1379039" y="590582"/>
                  <a:pt x="1369197" y="600281"/>
                  <a:pt x="1357139" y="600186"/>
                </a:cubicBezTo>
                <a:cubicBezTo>
                  <a:pt x="1357088" y="600186"/>
                  <a:pt x="1357020" y="600186"/>
                  <a:pt x="1356968" y="600186"/>
                </a:cubicBezTo>
                <a:cubicBezTo>
                  <a:pt x="1344910" y="600186"/>
                  <a:pt x="1335137" y="590412"/>
                  <a:pt x="1335137" y="578356"/>
                </a:cubicBezTo>
                <a:cubicBezTo>
                  <a:pt x="1335137" y="566212"/>
                  <a:pt x="1344995" y="556353"/>
                  <a:pt x="1357139" y="556353"/>
                </a:cubicBezTo>
                <a:close/>
                <a:moveTo>
                  <a:pt x="1417858" y="555671"/>
                </a:moveTo>
                <a:cubicBezTo>
                  <a:pt x="1417977" y="555671"/>
                  <a:pt x="1418079" y="555671"/>
                  <a:pt x="1418199" y="555671"/>
                </a:cubicBezTo>
                <a:cubicBezTo>
                  <a:pt x="1430632" y="555774"/>
                  <a:pt x="1440644" y="565921"/>
                  <a:pt x="1440542" y="578356"/>
                </a:cubicBezTo>
                <a:cubicBezTo>
                  <a:pt x="1440542" y="578407"/>
                  <a:pt x="1440542" y="578474"/>
                  <a:pt x="1440542" y="578525"/>
                </a:cubicBezTo>
                <a:cubicBezTo>
                  <a:pt x="1440440" y="590960"/>
                  <a:pt x="1430292" y="600963"/>
                  <a:pt x="1417858" y="600870"/>
                </a:cubicBezTo>
                <a:cubicBezTo>
                  <a:pt x="1405390" y="600870"/>
                  <a:pt x="1395276" y="590817"/>
                  <a:pt x="1395174" y="578356"/>
                </a:cubicBezTo>
                <a:cubicBezTo>
                  <a:pt x="1395174" y="565820"/>
                  <a:pt x="1405322" y="555671"/>
                  <a:pt x="1417858" y="555671"/>
                </a:cubicBezTo>
                <a:close/>
                <a:moveTo>
                  <a:pt x="1479259" y="555159"/>
                </a:moveTo>
                <a:cubicBezTo>
                  <a:pt x="1492068" y="555159"/>
                  <a:pt x="1502455" y="565547"/>
                  <a:pt x="1502455" y="578356"/>
                </a:cubicBezTo>
                <a:cubicBezTo>
                  <a:pt x="1502455" y="578407"/>
                  <a:pt x="1502455" y="578474"/>
                  <a:pt x="1502455" y="578525"/>
                </a:cubicBezTo>
                <a:cubicBezTo>
                  <a:pt x="1502353" y="591243"/>
                  <a:pt x="1491983" y="601475"/>
                  <a:pt x="1479259" y="601380"/>
                </a:cubicBezTo>
                <a:cubicBezTo>
                  <a:pt x="1479140" y="601383"/>
                  <a:pt x="1479037" y="601383"/>
                  <a:pt x="1478918" y="601380"/>
                </a:cubicBezTo>
                <a:cubicBezTo>
                  <a:pt x="1466296" y="601287"/>
                  <a:pt x="1456131" y="590976"/>
                  <a:pt x="1456233" y="578356"/>
                </a:cubicBezTo>
                <a:cubicBezTo>
                  <a:pt x="1456233" y="578304"/>
                  <a:pt x="1456233" y="578236"/>
                  <a:pt x="1456233" y="578185"/>
                </a:cubicBezTo>
                <a:cubicBezTo>
                  <a:pt x="1456233" y="565461"/>
                  <a:pt x="1466535" y="555159"/>
                  <a:pt x="1479259" y="555159"/>
                </a:cubicBezTo>
                <a:close/>
                <a:moveTo>
                  <a:pt x="1540660" y="554648"/>
                </a:moveTo>
                <a:cubicBezTo>
                  <a:pt x="1553759" y="554648"/>
                  <a:pt x="1564367" y="565257"/>
                  <a:pt x="1564367" y="578356"/>
                </a:cubicBezTo>
                <a:cubicBezTo>
                  <a:pt x="1564367" y="578407"/>
                  <a:pt x="1564367" y="578474"/>
                  <a:pt x="1564367" y="578527"/>
                </a:cubicBezTo>
                <a:cubicBezTo>
                  <a:pt x="1564265" y="591526"/>
                  <a:pt x="1553656" y="601987"/>
                  <a:pt x="1540660" y="601893"/>
                </a:cubicBezTo>
                <a:cubicBezTo>
                  <a:pt x="1527663" y="601893"/>
                  <a:pt x="1517123" y="591356"/>
                  <a:pt x="1517123" y="578356"/>
                </a:cubicBezTo>
                <a:cubicBezTo>
                  <a:pt x="1517123" y="578305"/>
                  <a:pt x="1517123" y="578237"/>
                  <a:pt x="1517123" y="578186"/>
                </a:cubicBezTo>
                <a:cubicBezTo>
                  <a:pt x="1517123" y="565188"/>
                  <a:pt x="1527663" y="554648"/>
                  <a:pt x="1540660" y="554648"/>
                </a:cubicBezTo>
                <a:close/>
                <a:moveTo>
                  <a:pt x="1602061" y="554305"/>
                </a:moveTo>
                <a:cubicBezTo>
                  <a:pt x="1615348" y="554305"/>
                  <a:pt x="1626110" y="565068"/>
                  <a:pt x="1626110" y="578356"/>
                </a:cubicBezTo>
                <a:cubicBezTo>
                  <a:pt x="1626008" y="591570"/>
                  <a:pt x="1615279" y="602234"/>
                  <a:pt x="1602061" y="602234"/>
                </a:cubicBezTo>
                <a:cubicBezTo>
                  <a:pt x="1588877" y="602234"/>
                  <a:pt x="1578183" y="591543"/>
                  <a:pt x="1578183" y="578356"/>
                </a:cubicBezTo>
                <a:cubicBezTo>
                  <a:pt x="1578183" y="565137"/>
                  <a:pt x="1588843" y="554392"/>
                  <a:pt x="1602061" y="554305"/>
                </a:cubicBezTo>
                <a:close/>
                <a:moveTo>
                  <a:pt x="1909067" y="553283"/>
                </a:moveTo>
                <a:cubicBezTo>
                  <a:pt x="1922917" y="553283"/>
                  <a:pt x="1934139" y="564505"/>
                  <a:pt x="1934139" y="578356"/>
                </a:cubicBezTo>
                <a:cubicBezTo>
                  <a:pt x="1934139" y="578407"/>
                  <a:pt x="1934139" y="578474"/>
                  <a:pt x="1934139" y="578525"/>
                </a:cubicBezTo>
                <a:cubicBezTo>
                  <a:pt x="1934037" y="592279"/>
                  <a:pt x="1922814" y="603351"/>
                  <a:pt x="1909067" y="603258"/>
                </a:cubicBezTo>
                <a:cubicBezTo>
                  <a:pt x="1895320" y="603258"/>
                  <a:pt x="1884166" y="592108"/>
                  <a:pt x="1884166" y="578356"/>
                </a:cubicBezTo>
                <a:cubicBezTo>
                  <a:pt x="1884166" y="578305"/>
                  <a:pt x="1884166" y="578236"/>
                  <a:pt x="1884166" y="578185"/>
                </a:cubicBezTo>
                <a:cubicBezTo>
                  <a:pt x="1884166" y="564438"/>
                  <a:pt x="1895320" y="553283"/>
                  <a:pt x="1909067" y="553283"/>
                </a:cubicBezTo>
                <a:close/>
                <a:moveTo>
                  <a:pt x="1847667" y="553283"/>
                </a:moveTo>
                <a:cubicBezTo>
                  <a:pt x="1861516" y="553283"/>
                  <a:pt x="1872739" y="564505"/>
                  <a:pt x="1872739" y="578356"/>
                </a:cubicBezTo>
                <a:cubicBezTo>
                  <a:pt x="1872739" y="578407"/>
                  <a:pt x="1872739" y="578474"/>
                  <a:pt x="1872739" y="578525"/>
                </a:cubicBezTo>
                <a:cubicBezTo>
                  <a:pt x="1872636" y="592279"/>
                  <a:pt x="1861414" y="603351"/>
                  <a:pt x="1847667" y="603258"/>
                </a:cubicBezTo>
                <a:cubicBezTo>
                  <a:pt x="1833920" y="603258"/>
                  <a:pt x="1822765" y="592108"/>
                  <a:pt x="1822765" y="578356"/>
                </a:cubicBezTo>
                <a:cubicBezTo>
                  <a:pt x="1822765" y="578305"/>
                  <a:pt x="1822765" y="578236"/>
                  <a:pt x="1822765" y="578185"/>
                </a:cubicBezTo>
                <a:cubicBezTo>
                  <a:pt x="1822765" y="564438"/>
                  <a:pt x="1833920" y="553283"/>
                  <a:pt x="1847667" y="553283"/>
                </a:cubicBezTo>
                <a:close/>
                <a:moveTo>
                  <a:pt x="1786265" y="553283"/>
                </a:moveTo>
                <a:cubicBezTo>
                  <a:pt x="1800012" y="553283"/>
                  <a:pt x="1811166" y="564438"/>
                  <a:pt x="1811166" y="578185"/>
                </a:cubicBezTo>
                <a:cubicBezTo>
                  <a:pt x="1811166" y="578236"/>
                  <a:pt x="1811166" y="578305"/>
                  <a:pt x="1811166" y="578356"/>
                </a:cubicBezTo>
                <a:cubicBezTo>
                  <a:pt x="1811064" y="592015"/>
                  <a:pt x="1799927" y="603010"/>
                  <a:pt x="1786265" y="602916"/>
                </a:cubicBezTo>
                <a:cubicBezTo>
                  <a:pt x="1772603" y="602916"/>
                  <a:pt x="1761534" y="591842"/>
                  <a:pt x="1761534" y="578185"/>
                </a:cubicBezTo>
                <a:cubicBezTo>
                  <a:pt x="1761534" y="578133"/>
                  <a:pt x="1761534" y="578066"/>
                  <a:pt x="1761534" y="578014"/>
                </a:cubicBezTo>
                <a:cubicBezTo>
                  <a:pt x="1761534" y="564352"/>
                  <a:pt x="1772603" y="553283"/>
                  <a:pt x="1786265" y="553283"/>
                </a:cubicBezTo>
                <a:close/>
                <a:moveTo>
                  <a:pt x="1724864" y="553283"/>
                </a:moveTo>
                <a:cubicBezTo>
                  <a:pt x="1738526" y="553283"/>
                  <a:pt x="1749595" y="564352"/>
                  <a:pt x="1749595" y="578014"/>
                </a:cubicBezTo>
                <a:cubicBezTo>
                  <a:pt x="1749595" y="578066"/>
                  <a:pt x="1749595" y="578133"/>
                  <a:pt x="1749595" y="578185"/>
                </a:cubicBezTo>
                <a:cubicBezTo>
                  <a:pt x="1749493" y="591749"/>
                  <a:pt x="1738424" y="602669"/>
                  <a:pt x="1724864" y="602574"/>
                </a:cubicBezTo>
                <a:cubicBezTo>
                  <a:pt x="1724745" y="602574"/>
                  <a:pt x="1724642" y="602574"/>
                  <a:pt x="1724523" y="602574"/>
                </a:cubicBezTo>
                <a:cubicBezTo>
                  <a:pt x="1711049" y="602481"/>
                  <a:pt x="1700201" y="591484"/>
                  <a:pt x="1700303" y="578014"/>
                </a:cubicBezTo>
                <a:cubicBezTo>
                  <a:pt x="1700303" y="577963"/>
                  <a:pt x="1700303" y="577895"/>
                  <a:pt x="1700303" y="577844"/>
                </a:cubicBezTo>
                <a:cubicBezTo>
                  <a:pt x="1700303" y="564283"/>
                  <a:pt x="1711305" y="553283"/>
                  <a:pt x="1724864" y="553283"/>
                </a:cubicBezTo>
                <a:close/>
                <a:moveTo>
                  <a:pt x="1664145" y="553283"/>
                </a:moveTo>
                <a:cubicBezTo>
                  <a:pt x="1664367" y="553283"/>
                  <a:pt x="1664606" y="553283"/>
                  <a:pt x="1664844" y="553300"/>
                </a:cubicBezTo>
                <a:cubicBezTo>
                  <a:pt x="1678301" y="553676"/>
                  <a:pt x="1688910" y="564899"/>
                  <a:pt x="1688535" y="578356"/>
                </a:cubicBezTo>
                <a:cubicBezTo>
                  <a:pt x="1688433" y="591760"/>
                  <a:pt x="1677551" y="602574"/>
                  <a:pt x="1664145" y="602574"/>
                </a:cubicBezTo>
                <a:cubicBezTo>
                  <a:pt x="1663906" y="602574"/>
                  <a:pt x="1663684" y="602571"/>
                  <a:pt x="1663446" y="602565"/>
                </a:cubicBezTo>
                <a:cubicBezTo>
                  <a:pt x="1650074" y="602188"/>
                  <a:pt x="1639551" y="591043"/>
                  <a:pt x="1639925" y="577673"/>
                </a:cubicBezTo>
                <a:cubicBezTo>
                  <a:pt x="1639925" y="577622"/>
                  <a:pt x="1639925" y="577554"/>
                  <a:pt x="1639925" y="577503"/>
                </a:cubicBezTo>
                <a:cubicBezTo>
                  <a:pt x="1639925" y="564131"/>
                  <a:pt x="1650773" y="553283"/>
                  <a:pt x="1664145" y="553283"/>
                </a:cubicBezTo>
                <a:close/>
                <a:moveTo>
                  <a:pt x="5995" y="511881"/>
                </a:moveTo>
                <a:cubicBezTo>
                  <a:pt x="8727" y="511881"/>
                  <a:pt x="10941" y="514095"/>
                  <a:pt x="10941" y="516827"/>
                </a:cubicBezTo>
                <a:cubicBezTo>
                  <a:pt x="10941" y="519559"/>
                  <a:pt x="8727" y="521773"/>
                  <a:pt x="5995" y="521773"/>
                </a:cubicBezTo>
                <a:cubicBezTo>
                  <a:pt x="3263" y="521773"/>
                  <a:pt x="1049" y="519559"/>
                  <a:pt x="1049" y="516827"/>
                </a:cubicBezTo>
                <a:cubicBezTo>
                  <a:pt x="1049" y="514095"/>
                  <a:pt x="3263" y="511881"/>
                  <a:pt x="5995" y="511881"/>
                </a:cubicBezTo>
                <a:close/>
                <a:moveTo>
                  <a:pt x="67030" y="510139"/>
                </a:moveTo>
                <a:cubicBezTo>
                  <a:pt x="70799" y="510139"/>
                  <a:pt x="73853" y="513192"/>
                  <a:pt x="73853" y="516962"/>
                </a:cubicBezTo>
                <a:cubicBezTo>
                  <a:pt x="73853" y="520731"/>
                  <a:pt x="70799" y="523784"/>
                  <a:pt x="67030" y="523784"/>
                </a:cubicBezTo>
                <a:cubicBezTo>
                  <a:pt x="63261" y="523784"/>
                  <a:pt x="60208" y="520731"/>
                  <a:pt x="60208" y="516962"/>
                </a:cubicBezTo>
                <a:cubicBezTo>
                  <a:pt x="60208" y="513192"/>
                  <a:pt x="63261" y="510139"/>
                  <a:pt x="67030" y="510139"/>
                </a:cubicBezTo>
                <a:close/>
                <a:moveTo>
                  <a:pt x="129113" y="509287"/>
                </a:moveTo>
                <a:cubicBezTo>
                  <a:pt x="133360" y="509287"/>
                  <a:pt x="136788" y="512716"/>
                  <a:pt x="136788" y="516962"/>
                </a:cubicBezTo>
                <a:cubicBezTo>
                  <a:pt x="136788" y="521209"/>
                  <a:pt x="133360" y="524630"/>
                  <a:pt x="129113" y="524630"/>
                </a:cubicBezTo>
                <a:cubicBezTo>
                  <a:pt x="124866" y="524630"/>
                  <a:pt x="121438" y="521209"/>
                  <a:pt x="121438" y="516962"/>
                </a:cubicBezTo>
                <a:cubicBezTo>
                  <a:pt x="121438" y="512716"/>
                  <a:pt x="124866" y="509287"/>
                  <a:pt x="129113" y="509287"/>
                </a:cubicBezTo>
                <a:close/>
                <a:moveTo>
                  <a:pt x="189833" y="508434"/>
                </a:moveTo>
                <a:cubicBezTo>
                  <a:pt x="194540" y="508434"/>
                  <a:pt x="198360" y="512254"/>
                  <a:pt x="198360" y="516961"/>
                </a:cubicBezTo>
                <a:cubicBezTo>
                  <a:pt x="198360" y="521669"/>
                  <a:pt x="194540" y="525482"/>
                  <a:pt x="189833" y="525482"/>
                </a:cubicBezTo>
                <a:cubicBezTo>
                  <a:pt x="185159" y="525397"/>
                  <a:pt x="181390" y="521635"/>
                  <a:pt x="181305" y="516961"/>
                </a:cubicBezTo>
                <a:cubicBezTo>
                  <a:pt x="181305" y="512254"/>
                  <a:pt x="185125" y="508434"/>
                  <a:pt x="189833" y="508434"/>
                </a:cubicBezTo>
                <a:close/>
                <a:moveTo>
                  <a:pt x="251234" y="507752"/>
                </a:moveTo>
                <a:cubicBezTo>
                  <a:pt x="256317" y="507752"/>
                  <a:pt x="260444" y="511879"/>
                  <a:pt x="260444" y="516962"/>
                </a:cubicBezTo>
                <a:cubicBezTo>
                  <a:pt x="260444" y="522044"/>
                  <a:pt x="256317" y="526165"/>
                  <a:pt x="251234" y="526165"/>
                </a:cubicBezTo>
                <a:cubicBezTo>
                  <a:pt x="246186" y="526079"/>
                  <a:pt x="242109" y="522010"/>
                  <a:pt x="242024" y="516962"/>
                </a:cubicBezTo>
                <a:cubicBezTo>
                  <a:pt x="242024" y="511879"/>
                  <a:pt x="246151" y="507752"/>
                  <a:pt x="251234" y="507752"/>
                </a:cubicBezTo>
                <a:close/>
                <a:moveTo>
                  <a:pt x="312635" y="506898"/>
                </a:moveTo>
                <a:cubicBezTo>
                  <a:pt x="312755" y="506898"/>
                  <a:pt x="312857" y="506898"/>
                  <a:pt x="312976" y="506898"/>
                </a:cubicBezTo>
                <a:cubicBezTo>
                  <a:pt x="318434" y="507001"/>
                  <a:pt x="322800" y="511504"/>
                  <a:pt x="322698" y="516961"/>
                </a:cubicBezTo>
                <a:cubicBezTo>
                  <a:pt x="322698" y="522522"/>
                  <a:pt x="318196" y="527017"/>
                  <a:pt x="312635" y="527017"/>
                </a:cubicBezTo>
                <a:cubicBezTo>
                  <a:pt x="307109" y="526932"/>
                  <a:pt x="302657" y="522488"/>
                  <a:pt x="302573" y="516961"/>
                </a:cubicBezTo>
                <a:cubicBezTo>
                  <a:pt x="302573" y="511401"/>
                  <a:pt x="307075" y="506898"/>
                  <a:pt x="312635" y="506898"/>
                </a:cubicBezTo>
                <a:close/>
                <a:moveTo>
                  <a:pt x="374036" y="506045"/>
                </a:moveTo>
                <a:cubicBezTo>
                  <a:pt x="374156" y="506045"/>
                  <a:pt x="374258" y="506045"/>
                  <a:pt x="374378" y="506045"/>
                </a:cubicBezTo>
                <a:cubicBezTo>
                  <a:pt x="380313" y="506148"/>
                  <a:pt x="385055" y="511026"/>
                  <a:pt x="384952" y="516961"/>
                </a:cubicBezTo>
                <a:cubicBezTo>
                  <a:pt x="384952" y="522982"/>
                  <a:pt x="380057" y="527870"/>
                  <a:pt x="374036" y="527870"/>
                </a:cubicBezTo>
                <a:cubicBezTo>
                  <a:pt x="368015" y="527870"/>
                  <a:pt x="363121" y="522982"/>
                  <a:pt x="363121" y="516961"/>
                </a:cubicBezTo>
                <a:cubicBezTo>
                  <a:pt x="363121" y="510940"/>
                  <a:pt x="368015" y="506045"/>
                  <a:pt x="374036" y="506045"/>
                </a:cubicBezTo>
                <a:close/>
                <a:moveTo>
                  <a:pt x="436119" y="505364"/>
                </a:moveTo>
                <a:cubicBezTo>
                  <a:pt x="436239" y="505364"/>
                  <a:pt x="436341" y="505364"/>
                  <a:pt x="436460" y="505364"/>
                </a:cubicBezTo>
                <a:cubicBezTo>
                  <a:pt x="442772" y="505467"/>
                  <a:pt x="447820" y="510651"/>
                  <a:pt x="447717" y="516961"/>
                </a:cubicBezTo>
                <a:cubicBezTo>
                  <a:pt x="447717" y="523374"/>
                  <a:pt x="442533" y="528552"/>
                  <a:pt x="436119" y="528552"/>
                </a:cubicBezTo>
                <a:cubicBezTo>
                  <a:pt x="429758" y="528467"/>
                  <a:pt x="424607" y="523324"/>
                  <a:pt x="424522" y="516961"/>
                </a:cubicBezTo>
                <a:cubicBezTo>
                  <a:pt x="424522" y="510549"/>
                  <a:pt x="429706" y="505364"/>
                  <a:pt x="436119" y="505364"/>
                </a:cubicBezTo>
                <a:close/>
                <a:moveTo>
                  <a:pt x="496839" y="504510"/>
                </a:moveTo>
                <a:cubicBezTo>
                  <a:pt x="496958" y="504510"/>
                  <a:pt x="497060" y="504510"/>
                  <a:pt x="497179" y="504510"/>
                </a:cubicBezTo>
                <a:cubicBezTo>
                  <a:pt x="503968" y="504614"/>
                  <a:pt x="509392" y="510174"/>
                  <a:pt x="509290" y="516961"/>
                </a:cubicBezTo>
                <a:cubicBezTo>
                  <a:pt x="509290" y="523835"/>
                  <a:pt x="503712" y="529405"/>
                  <a:pt x="496839" y="529405"/>
                </a:cubicBezTo>
                <a:cubicBezTo>
                  <a:pt x="489965" y="529405"/>
                  <a:pt x="484388" y="523835"/>
                  <a:pt x="484388" y="516961"/>
                </a:cubicBezTo>
                <a:cubicBezTo>
                  <a:pt x="484388" y="510088"/>
                  <a:pt x="489965" y="504510"/>
                  <a:pt x="496839" y="504510"/>
                </a:cubicBezTo>
                <a:close/>
                <a:moveTo>
                  <a:pt x="558240" y="503829"/>
                </a:moveTo>
                <a:cubicBezTo>
                  <a:pt x="558360" y="503829"/>
                  <a:pt x="558462" y="503829"/>
                  <a:pt x="558581" y="503829"/>
                </a:cubicBezTo>
                <a:cubicBezTo>
                  <a:pt x="565745" y="503931"/>
                  <a:pt x="571476" y="509799"/>
                  <a:pt x="571373" y="516962"/>
                </a:cubicBezTo>
                <a:cubicBezTo>
                  <a:pt x="571373" y="524203"/>
                  <a:pt x="565489" y="530088"/>
                  <a:pt x="558240" y="530088"/>
                </a:cubicBezTo>
                <a:cubicBezTo>
                  <a:pt x="551026" y="530002"/>
                  <a:pt x="545192" y="524169"/>
                  <a:pt x="545108" y="516962"/>
                </a:cubicBezTo>
                <a:cubicBezTo>
                  <a:pt x="545108" y="509713"/>
                  <a:pt x="550991" y="503829"/>
                  <a:pt x="558240" y="503829"/>
                </a:cubicBezTo>
                <a:close/>
                <a:moveTo>
                  <a:pt x="619642" y="502975"/>
                </a:moveTo>
                <a:cubicBezTo>
                  <a:pt x="627368" y="502975"/>
                  <a:pt x="633627" y="509235"/>
                  <a:pt x="633627" y="516961"/>
                </a:cubicBezTo>
                <a:cubicBezTo>
                  <a:pt x="633627" y="524681"/>
                  <a:pt x="627368" y="530940"/>
                  <a:pt x="619642" y="530940"/>
                </a:cubicBezTo>
                <a:cubicBezTo>
                  <a:pt x="611915" y="530940"/>
                  <a:pt x="605656" y="524681"/>
                  <a:pt x="605656" y="516961"/>
                </a:cubicBezTo>
                <a:cubicBezTo>
                  <a:pt x="605656" y="509235"/>
                  <a:pt x="611915" y="502975"/>
                  <a:pt x="619642" y="502975"/>
                </a:cubicBezTo>
                <a:close/>
                <a:moveTo>
                  <a:pt x="743126" y="502122"/>
                </a:moveTo>
                <a:cubicBezTo>
                  <a:pt x="751704" y="502122"/>
                  <a:pt x="758646" y="509064"/>
                  <a:pt x="758646" y="517643"/>
                </a:cubicBezTo>
                <a:cubicBezTo>
                  <a:pt x="758646" y="517695"/>
                  <a:pt x="758646" y="517763"/>
                  <a:pt x="758646" y="517814"/>
                </a:cubicBezTo>
                <a:cubicBezTo>
                  <a:pt x="758544" y="526284"/>
                  <a:pt x="751602" y="533089"/>
                  <a:pt x="743126" y="532987"/>
                </a:cubicBezTo>
                <a:cubicBezTo>
                  <a:pt x="743074" y="532987"/>
                  <a:pt x="743006" y="532987"/>
                  <a:pt x="742955" y="532987"/>
                </a:cubicBezTo>
                <a:cubicBezTo>
                  <a:pt x="734478" y="532987"/>
                  <a:pt x="727605" y="526113"/>
                  <a:pt x="727605" y="517643"/>
                </a:cubicBezTo>
                <a:cubicBezTo>
                  <a:pt x="727605" y="509064"/>
                  <a:pt x="734547" y="502122"/>
                  <a:pt x="743126" y="502122"/>
                </a:cubicBezTo>
                <a:close/>
                <a:moveTo>
                  <a:pt x="681042" y="502122"/>
                </a:moveTo>
                <a:cubicBezTo>
                  <a:pt x="689229" y="502122"/>
                  <a:pt x="695881" y="508775"/>
                  <a:pt x="695881" y="516961"/>
                </a:cubicBezTo>
                <a:cubicBezTo>
                  <a:pt x="695881" y="525140"/>
                  <a:pt x="689229" y="531793"/>
                  <a:pt x="681042" y="531793"/>
                </a:cubicBezTo>
                <a:cubicBezTo>
                  <a:pt x="672856" y="531793"/>
                  <a:pt x="666204" y="525140"/>
                  <a:pt x="666204" y="516961"/>
                </a:cubicBezTo>
                <a:cubicBezTo>
                  <a:pt x="666204" y="508775"/>
                  <a:pt x="672838" y="502122"/>
                  <a:pt x="681042" y="502122"/>
                </a:cubicBezTo>
                <a:close/>
                <a:moveTo>
                  <a:pt x="803844" y="500587"/>
                </a:moveTo>
                <a:cubicBezTo>
                  <a:pt x="813259" y="500587"/>
                  <a:pt x="820900" y="508229"/>
                  <a:pt x="820900" y="517643"/>
                </a:cubicBezTo>
                <a:cubicBezTo>
                  <a:pt x="820440" y="526726"/>
                  <a:pt x="812935" y="533856"/>
                  <a:pt x="803844" y="533839"/>
                </a:cubicBezTo>
                <a:cubicBezTo>
                  <a:pt x="794754" y="533856"/>
                  <a:pt x="787249" y="526726"/>
                  <a:pt x="786789" y="517643"/>
                </a:cubicBezTo>
                <a:cubicBezTo>
                  <a:pt x="786789" y="508229"/>
                  <a:pt x="794430" y="500587"/>
                  <a:pt x="803844" y="500587"/>
                </a:cubicBezTo>
                <a:close/>
                <a:moveTo>
                  <a:pt x="865246" y="499906"/>
                </a:moveTo>
                <a:cubicBezTo>
                  <a:pt x="874661" y="499906"/>
                  <a:pt x="882302" y="507546"/>
                  <a:pt x="882302" y="516961"/>
                </a:cubicBezTo>
                <a:cubicBezTo>
                  <a:pt x="882302" y="526369"/>
                  <a:pt x="874661" y="534010"/>
                  <a:pt x="865246" y="534010"/>
                </a:cubicBezTo>
                <a:cubicBezTo>
                  <a:pt x="855832" y="534010"/>
                  <a:pt x="848191" y="526369"/>
                  <a:pt x="848191" y="516961"/>
                </a:cubicBezTo>
                <a:cubicBezTo>
                  <a:pt x="848191" y="507546"/>
                  <a:pt x="855832" y="499906"/>
                  <a:pt x="865246" y="499906"/>
                </a:cubicBezTo>
                <a:close/>
                <a:moveTo>
                  <a:pt x="927014" y="499089"/>
                </a:moveTo>
                <a:cubicBezTo>
                  <a:pt x="936811" y="499089"/>
                  <a:pt x="944752" y="507032"/>
                  <a:pt x="944752" y="516827"/>
                </a:cubicBezTo>
                <a:cubicBezTo>
                  <a:pt x="944752" y="526617"/>
                  <a:pt x="936811" y="534558"/>
                  <a:pt x="927014" y="534558"/>
                </a:cubicBezTo>
                <a:cubicBezTo>
                  <a:pt x="917218" y="534558"/>
                  <a:pt x="909276" y="526617"/>
                  <a:pt x="909276" y="516827"/>
                </a:cubicBezTo>
                <a:cubicBezTo>
                  <a:pt x="909276" y="507032"/>
                  <a:pt x="917218" y="499089"/>
                  <a:pt x="927014" y="499089"/>
                </a:cubicBezTo>
                <a:close/>
                <a:moveTo>
                  <a:pt x="988048" y="498370"/>
                </a:moveTo>
                <a:cubicBezTo>
                  <a:pt x="998316" y="498370"/>
                  <a:pt x="1006640" y="506695"/>
                  <a:pt x="1006640" y="516961"/>
                </a:cubicBezTo>
                <a:cubicBezTo>
                  <a:pt x="1006640" y="517013"/>
                  <a:pt x="1006640" y="517081"/>
                  <a:pt x="1006640" y="517132"/>
                </a:cubicBezTo>
                <a:cubicBezTo>
                  <a:pt x="1006537" y="527290"/>
                  <a:pt x="998214" y="535476"/>
                  <a:pt x="988048" y="535374"/>
                </a:cubicBezTo>
                <a:cubicBezTo>
                  <a:pt x="987997" y="535374"/>
                  <a:pt x="987929" y="535374"/>
                  <a:pt x="987878" y="535374"/>
                </a:cubicBezTo>
                <a:cubicBezTo>
                  <a:pt x="977696" y="535374"/>
                  <a:pt x="969458" y="527119"/>
                  <a:pt x="969458" y="516961"/>
                </a:cubicBezTo>
                <a:cubicBezTo>
                  <a:pt x="969458" y="506695"/>
                  <a:pt x="977781" y="498370"/>
                  <a:pt x="988048" y="498370"/>
                </a:cubicBezTo>
                <a:close/>
                <a:moveTo>
                  <a:pt x="1050132" y="497688"/>
                </a:moveTo>
                <a:cubicBezTo>
                  <a:pt x="1050303" y="497688"/>
                  <a:pt x="1050473" y="497688"/>
                  <a:pt x="1050643" y="497688"/>
                </a:cubicBezTo>
                <a:cubicBezTo>
                  <a:pt x="1061201" y="497877"/>
                  <a:pt x="1069592" y="506592"/>
                  <a:pt x="1069405" y="517132"/>
                </a:cubicBezTo>
                <a:cubicBezTo>
                  <a:pt x="1069405" y="517183"/>
                  <a:pt x="1069405" y="517252"/>
                  <a:pt x="1069405" y="517303"/>
                </a:cubicBezTo>
                <a:cubicBezTo>
                  <a:pt x="1069303" y="527853"/>
                  <a:pt x="1060689" y="536330"/>
                  <a:pt x="1050132" y="536228"/>
                </a:cubicBezTo>
                <a:cubicBezTo>
                  <a:pt x="1039489" y="536228"/>
                  <a:pt x="1030859" y="527598"/>
                  <a:pt x="1030859" y="516962"/>
                </a:cubicBezTo>
                <a:cubicBezTo>
                  <a:pt x="1030859" y="506320"/>
                  <a:pt x="1039489" y="497688"/>
                  <a:pt x="1050132" y="497688"/>
                </a:cubicBezTo>
                <a:close/>
                <a:moveTo>
                  <a:pt x="1110851" y="497007"/>
                </a:moveTo>
                <a:cubicBezTo>
                  <a:pt x="1121870" y="497007"/>
                  <a:pt x="1130807" y="505945"/>
                  <a:pt x="1130807" y="516962"/>
                </a:cubicBezTo>
                <a:cubicBezTo>
                  <a:pt x="1130807" y="517013"/>
                  <a:pt x="1130807" y="517081"/>
                  <a:pt x="1130807" y="517132"/>
                </a:cubicBezTo>
                <a:cubicBezTo>
                  <a:pt x="1130705" y="528058"/>
                  <a:pt x="1121784" y="536842"/>
                  <a:pt x="1110851" y="536740"/>
                </a:cubicBezTo>
                <a:cubicBezTo>
                  <a:pt x="1099919" y="536740"/>
                  <a:pt x="1091067" y="527888"/>
                  <a:pt x="1091067" y="516962"/>
                </a:cubicBezTo>
                <a:cubicBezTo>
                  <a:pt x="1091067" y="516911"/>
                  <a:pt x="1091067" y="516842"/>
                  <a:pt x="1091067" y="516791"/>
                </a:cubicBezTo>
                <a:cubicBezTo>
                  <a:pt x="1091067" y="505859"/>
                  <a:pt x="1099919" y="497007"/>
                  <a:pt x="1110851" y="497007"/>
                </a:cubicBezTo>
                <a:close/>
                <a:moveTo>
                  <a:pt x="1172619" y="496190"/>
                </a:moveTo>
                <a:cubicBezTo>
                  <a:pt x="1184017" y="496190"/>
                  <a:pt x="1193256" y="505430"/>
                  <a:pt x="1193256" y="516827"/>
                </a:cubicBezTo>
                <a:cubicBezTo>
                  <a:pt x="1193256" y="528216"/>
                  <a:pt x="1184017" y="537457"/>
                  <a:pt x="1172619" y="537457"/>
                </a:cubicBezTo>
                <a:cubicBezTo>
                  <a:pt x="1161221" y="537457"/>
                  <a:pt x="1151981" y="528216"/>
                  <a:pt x="1151981" y="516827"/>
                </a:cubicBezTo>
                <a:cubicBezTo>
                  <a:pt x="1151981" y="505430"/>
                  <a:pt x="1161221" y="496190"/>
                  <a:pt x="1172619" y="496190"/>
                </a:cubicBezTo>
                <a:close/>
                <a:moveTo>
                  <a:pt x="1233654" y="495642"/>
                </a:moveTo>
                <a:cubicBezTo>
                  <a:pt x="1245423" y="495642"/>
                  <a:pt x="1254974" y="505194"/>
                  <a:pt x="1254974" y="516961"/>
                </a:cubicBezTo>
                <a:cubicBezTo>
                  <a:pt x="1254974" y="517012"/>
                  <a:pt x="1254974" y="517081"/>
                  <a:pt x="1254974" y="517132"/>
                </a:cubicBezTo>
                <a:cubicBezTo>
                  <a:pt x="1254871" y="528808"/>
                  <a:pt x="1245337" y="538206"/>
                  <a:pt x="1233654" y="538104"/>
                </a:cubicBezTo>
                <a:cubicBezTo>
                  <a:pt x="1233534" y="538104"/>
                  <a:pt x="1233432" y="538104"/>
                  <a:pt x="1233313" y="538104"/>
                </a:cubicBezTo>
                <a:cubicBezTo>
                  <a:pt x="1221732" y="538001"/>
                  <a:pt x="1212402" y="528536"/>
                  <a:pt x="1212504" y="516961"/>
                </a:cubicBezTo>
                <a:cubicBezTo>
                  <a:pt x="1212504" y="516910"/>
                  <a:pt x="1212504" y="516842"/>
                  <a:pt x="1212504" y="516791"/>
                </a:cubicBezTo>
                <a:cubicBezTo>
                  <a:pt x="1212504" y="505108"/>
                  <a:pt x="1221971" y="495642"/>
                  <a:pt x="1233654" y="495642"/>
                </a:cubicBezTo>
                <a:close/>
                <a:moveTo>
                  <a:pt x="1295054" y="494960"/>
                </a:moveTo>
                <a:cubicBezTo>
                  <a:pt x="1307198" y="494960"/>
                  <a:pt x="1317057" y="504819"/>
                  <a:pt x="1317057" y="516962"/>
                </a:cubicBezTo>
                <a:cubicBezTo>
                  <a:pt x="1317057" y="517013"/>
                  <a:pt x="1317057" y="517081"/>
                  <a:pt x="1317057" y="517132"/>
                </a:cubicBezTo>
                <a:cubicBezTo>
                  <a:pt x="1316955" y="529184"/>
                  <a:pt x="1307113" y="538888"/>
                  <a:pt x="1295054" y="538786"/>
                </a:cubicBezTo>
                <a:cubicBezTo>
                  <a:pt x="1295003" y="538786"/>
                  <a:pt x="1294935" y="538786"/>
                  <a:pt x="1294884" y="538786"/>
                </a:cubicBezTo>
                <a:cubicBezTo>
                  <a:pt x="1282826" y="538786"/>
                  <a:pt x="1273053" y="529013"/>
                  <a:pt x="1273053" y="516962"/>
                </a:cubicBezTo>
                <a:cubicBezTo>
                  <a:pt x="1273053" y="504819"/>
                  <a:pt x="1282911" y="494960"/>
                  <a:pt x="1295054" y="494960"/>
                </a:cubicBezTo>
                <a:close/>
                <a:moveTo>
                  <a:pt x="1971151" y="494619"/>
                </a:moveTo>
                <a:cubicBezTo>
                  <a:pt x="1971270" y="494619"/>
                  <a:pt x="1971373" y="494619"/>
                  <a:pt x="1971492" y="494619"/>
                </a:cubicBezTo>
                <a:cubicBezTo>
                  <a:pt x="1983738" y="494722"/>
                  <a:pt x="1993597" y="504716"/>
                  <a:pt x="1993494" y="516962"/>
                </a:cubicBezTo>
                <a:cubicBezTo>
                  <a:pt x="1993494" y="517013"/>
                  <a:pt x="1993494" y="517081"/>
                  <a:pt x="1993494" y="517132"/>
                </a:cubicBezTo>
                <a:cubicBezTo>
                  <a:pt x="1993391" y="529371"/>
                  <a:pt x="1983397" y="539230"/>
                  <a:pt x="1971151" y="539127"/>
                </a:cubicBezTo>
                <a:cubicBezTo>
                  <a:pt x="1958870" y="539127"/>
                  <a:pt x="1948893" y="529235"/>
                  <a:pt x="1948808" y="516962"/>
                </a:cubicBezTo>
                <a:cubicBezTo>
                  <a:pt x="1948808" y="504631"/>
                  <a:pt x="1958819" y="494619"/>
                  <a:pt x="1971151" y="494619"/>
                </a:cubicBezTo>
                <a:close/>
                <a:moveTo>
                  <a:pt x="1356822" y="494143"/>
                </a:moveTo>
                <a:cubicBezTo>
                  <a:pt x="1369350" y="494143"/>
                  <a:pt x="1379507" y="504299"/>
                  <a:pt x="1379507" y="516827"/>
                </a:cubicBezTo>
                <a:cubicBezTo>
                  <a:pt x="1379507" y="529349"/>
                  <a:pt x="1369351" y="539505"/>
                  <a:pt x="1356822" y="539505"/>
                </a:cubicBezTo>
                <a:cubicBezTo>
                  <a:pt x="1344294" y="539505"/>
                  <a:pt x="1334138" y="529349"/>
                  <a:pt x="1334138" y="516827"/>
                </a:cubicBezTo>
                <a:cubicBezTo>
                  <a:pt x="1334138" y="504299"/>
                  <a:pt x="1344294" y="494143"/>
                  <a:pt x="1356822" y="494143"/>
                </a:cubicBezTo>
                <a:close/>
                <a:moveTo>
                  <a:pt x="1417858" y="493766"/>
                </a:moveTo>
                <a:cubicBezTo>
                  <a:pt x="1430667" y="493766"/>
                  <a:pt x="1441054" y="504154"/>
                  <a:pt x="1441054" y="516961"/>
                </a:cubicBezTo>
                <a:cubicBezTo>
                  <a:pt x="1441054" y="517013"/>
                  <a:pt x="1441054" y="517081"/>
                  <a:pt x="1441054" y="517132"/>
                </a:cubicBezTo>
                <a:cubicBezTo>
                  <a:pt x="1440952" y="529849"/>
                  <a:pt x="1430582" y="540082"/>
                  <a:pt x="1417858" y="539980"/>
                </a:cubicBezTo>
                <a:cubicBezTo>
                  <a:pt x="1417739" y="539980"/>
                  <a:pt x="1417636" y="539980"/>
                  <a:pt x="1417517" y="539980"/>
                </a:cubicBezTo>
                <a:cubicBezTo>
                  <a:pt x="1404895" y="539878"/>
                  <a:pt x="1394730" y="529576"/>
                  <a:pt x="1394832" y="516961"/>
                </a:cubicBezTo>
                <a:cubicBezTo>
                  <a:pt x="1394832" y="516910"/>
                  <a:pt x="1394832" y="516842"/>
                  <a:pt x="1394832" y="516791"/>
                </a:cubicBezTo>
                <a:cubicBezTo>
                  <a:pt x="1394832" y="504068"/>
                  <a:pt x="1405134" y="493766"/>
                  <a:pt x="1417858" y="493766"/>
                </a:cubicBezTo>
                <a:close/>
                <a:moveTo>
                  <a:pt x="1479259" y="493083"/>
                </a:moveTo>
                <a:cubicBezTo>
                  <a:pt x="1492443" y="493083"/>
                  <a:pt x="1503137" y="503777"/>
                  <a:pt x="1503137" y="516962"/>
                </a:cubicBezTo>
                <a:cubicBezTo>
                  <a:pt x="1503051" y="530071"/>
                  <a:pt x="1492374" y="540662"/>
                  <a:pt x="1479259" y="540662"/>
                </a:cubicBezTo>
                <a:cubicBezTo>
                  <a:pt x="1466160" y="540662"/>
                  <a:pt x="1455551" y="530054"/>
                  <a:pt x="1455551" y="516962"/>
                </a:cubicBezTo>
                <a:cubicBezTo>
                  <a:pt x="1455551" y="516910"/>
                  <a:pt x="1455551" y="516842"/>
                  <a:pt x="1455551" y="516791"/>
                </a:cubicBezTo>
                <a:cubicBezTo>
                  <a:pt x="1455551" y="503693"/>
                  <a:pt x="1466160" y="493083"/>
                  <a:pt x="1479259" y="493083"/>
                </a:cubicBezTo>
                <a:close/>
                <a:moveTo>
                  <a:pt x="1540660" y="492572"/>
                </a:moveTo>
                <a:cubicBezTo>
                  <a:pt x="1554134" y="492572"/>
                  <a:pt x="1565050" y="503488"/>
                  <a:pt x="1565050" y="516961"/>
                </a:cubicBezTo>
                <a:cubicBezTo>
                  <a:pt x="1564965" y="530360"/>
                  <a:pt x="1554066" y="541173"/>
                  <a:pt x="1540660" y="541173"/>
                </a:cubicBezTo>
                <a:cubicBezTo>
                  <a:pt x="1527288" y="541173"/>
                  <a:pt x="1516441" y="530326"/>
                  <a:pt x="1516441" y="516961"/>
                </a:cubicBezTo>
                <a:cubicBezTo>
                  <a:pt x="1516441" y="516910"/>
                  <a:pt x="1516441" y="516842"/>
                  <a:pt x="1516441" y="516791"/>
                </a:cubicBezTo>
                <a:cubicBezTo>
                  <a:pt x="1516441" y="503420"/>
                  <a:pt x="1527288" y="492572"/>
                  <a:pt x="1540660" y="492572"/>
                </a:cubicBezTo>
                <a:close/>
                <a:moveTo>
                  <a:pt x="1602061" y="492231"/>
                </a:moveTo>
                <a:cubicBezTo>
                  <a:pt x="1615724" y="492231"/>
                  <a:pt x="1626793" y="503300"/>
                  <a:pt x="1626793" y="516962"/>
                </a:cubicBezTo>
                <a:cubicBezTo>
                  <a:pt x="1626793" y="517013"/>
                  <a:pt x="1626793" y="517081"/>
                  <a:pt x="1626793" y="517132"/>
                </a:cubicBezTo>
                <a:cubicBezTo>
                  <a:pt x="1626690" y="530685"/>
                  <a:pt x="1615621" y="541617"/>
                  <a:pt x="1602061" y="541515"/>
                </a:cubicBezTo>
                <a:cubicBezTo>
                  <a:pt x="1601942" y="541515"/>
                  <a:pt x="1601840" y="541515"/>
                  <a:pt x="1601720" y="541515"/>
                </a:cubicBezTo>
                <a:cubicBezTo>
                  <a:pt x="1588246" y="541413"/>
                  <a:pt x="1577399" y="530429"/>
                  <a:pt x="1577501" y="516962"/>
                </a:cubicBezTo>
                <a:cubicBezTo>
                  <a:pt x="1577501" y="516910"/>
                  <a:pt x="1577501" y="516842"/>
                  <a:pt x="1577501" y="516791"/>
                </a:cubicBezTo>
                <a:cubicBezTo>
                  <a:pt x="1577501" y="503232"/>
                  <a:pt x="1588502" y="492231"/>
                  <a:pt x="1602061" y="492231"/>
                </a:cubicBezTo>
                <a:close/>
                <a:moveTo>
                  <a:pt x="1664145" y="491718"/>
                </a:moveTo>
                <a:cubicBezTo>
                  <a:pt x="1678079" y="491718"/>
                  <a:pt x="1689388" y="503028"/>
                  <a:pt x="1689388" y="516961"/>
                </a:cubicBezTo>
                <a:cubicBezTo>
                  <a:pt x="1689388" y="517012"/>
                  <a:pt x="1689388" y="517081"/>
                  <a:pt x="1689388" y="517132"/>
                </a:cubicBezTo>
                <a:cubicBezTo>
                  <a:pt x="1689285" y="530973"/>
                  <a:pt x="1677994" y="542128"/>
                  <a:pt x="1664145" y="542026"/>
                </a:cubicBezTo>
                <a:cubicBezTo>
                  <a:pt x="1650295" y="542026"/>
                  <a:pt x="1639073" y="530804"/>
                  <a:pt x="1639073" y="516961"/>
                </a:cubicBezTo>
                <a:cubicBezTo>
                  <a:pt x="1639073" y="516910"/>
                  <a:pt x="1639073" y="516842"/>
                  <a:pt x="1639073" y="516791"/>
                </a:cubicBezTo>
                <a:cubicBezTo>
                  <a:pt x="1639073" y="502942"/>
                  <a:pt x="1650295" y="491718"/>
                  <a:pt x="1664145" y="491718"/>
                </a:cubicBezTo>
                <a:close/>
                <a:moveTo>
                  <a:pt x="1724863" y="491549"/>
                </a:moveTo>
                <a:cubicBezTo>
                  <a:pt x="1738900" y="491549"/>
                  <a:pt x="1750277" y="502926"/>
                  <a:pt x="1750277" y="516962"/>
                </a:cubicBezTo>
                <a:cubicBezTo>
                  <a:pt x="1750175" y="530923"/>
                  <a:pt x="1738832" y="542197"/>
                  <a:pt x="1724863" y="542197"/>
                </a:cubicBezTo>
                <a:cubicBezTo>
                  <a:pt x="1710929" y="542197"/>
                  <a:pt x="1699621" y="530889"/>
                  <a:pt x="1699621" y="516962"/>
                </a:cubicBezTo>
                <a:cubicBezTo>
                  <a:pt x="1699621" y="502993"/>
                  <a:pt x="1710895" y="491634"/>
                  <a:pt x="1724863" y="491549"/>
                </a:cubicBezTo>
                <a:close/>
                <a:moveTo>
                  <a:pt x="1786265" y="491207"/>
                </a:moveTo>
                <a:cubicBezTo>
                  <a:pt x="1786385" y="491207"/>
                  <a:pt x="1786487" y="491207"/>
                  <a:pt x="1786606" y="491207"/>
                </a:cubicBezTo>
                <a:cubicBezTo>
                  <a:pt x="1800729" y="491311"/>
                  <a:pt x="1812122" y="502841"/>
                  <a:pt x="1812020" y="516962"/>
                </a:cubicBezTo>
                <a:cubicBezTo>
                  <a:pt x="1812020" y="517013"/>
                  <a:pt x="1812020" y="517081"/>
                  <a:pt x="1812020" y="517132"/>
                </a:cubicBezTo>
                <a:cubicBezTo>
                  <a:pt x="1811917" y="531247"/>
                  <a:pt x="1800388" y="542641"/>
                  <a:pt x="1786265" y="542538"/>
                </a:cubicBezTo>
                <a:cubicBezTo>
                  <a:pt x="1772143" y="542538"/>
                  <a:pt x="1760682" y="531076"/>
                  <a:pt x="1760682" y="516962"/>
                </a:cubicBezTo>
                <a:cubicBezTo>
                  <a:pt x="1760682" y="516911"/>
                  <a:pt x="1760682" y="516842"/>
                  <a:pt x="1760682" y="516791"/>
                </a:cubicBezTo>
                <a:cubicBezTo>
                  <a:pt x="1760682" y="502670"/>
                  <a:pt x="1772143" y="491207"/>
                  <a:pt x="1786265" y="491207"/>
                </a:cubicBezTo>
                <a:close/>
                <a:moveTo>
                  <a:pt x="1909068" y="491037"/>
                </a:moveTo>
                <a:cubicBezTo>
                  <a:pt x="1923378" y="491037"/>
                  <a:pt x="1934993" y="502652"/>
                  <a:pt x="1934993" y="516961"/>
                </a:cubicBezTo>
                <a:cubicBezTo>
                  <a:pt x="1934890" y="531213"/>
                  <a:pt x="1923327" y="542709"/>
                  <a:pt x="1909068" y="542709"/>
                </a:cubicBezTo>
                <a:cubicBezTo>
                  <a:pt x="1894843" y="542709"/>
                  <a:pt x="1883314" y="531179"/>
                  <a:pt x="1883314" y="516961"/>
                </a:cubicBezTo>
                <a:cubicBezTo>
                  <a:pt x="1883314" y="516910"/>
                  <a:pt x="1883314" y="516842"/>
                  <a:pt x="1883314" y="516791"/>
                </a:cubicBezTo>
                <a:cubicBezTo>
                  <a:pt x="1883314" y="502567"/>
                  <a:pt x="1894843" y="491037"/>
                  <a:pt x="1909068" y="491037"/>
                </a:cubicBezTo>
                <a:close/>
                <a:moveTo>
                  <a:pt x="1847666" y="491037"/>
                </a:moveTo>
                <a:cubicBezTo>
                  <a:pt x="1861976" y="491037"/>
                  <a:pt x="1873591" y="502652"/>
                  <a:pt x="1873591" y="516961"/>
                </a:cubicBezTo>
                <a:cubicBezTo>
                  <a:pt x="1873506" y="531213"/>
                  <a:pt x="1861925" y="542709"/>
                  <a:pt x="1847666" y="542709"/>
                </a:cubicBezTo>
                <a:cubicBezTo>
                  <a:pt x="1833441" y="542709"/>
                  <a:pt x="1821912" y="531179"/>
                  <a:pt x="1821912" y="516961"/>
                </a:cubicBezTo>
                <a:cubicBezTo>
                  <a:pt x="1821912" y="516910"/>
                  <a:pt x="1821912" y="516842"/>
                  <a:pt x="1821912" y="516791"/>
                </a:cubicBezTo>
                <a:cubicBezTo>
                  <a:pt x="1821912" y="502567"/>
                  <a:pt x="1833441" y="491037"/>
                  <a:pt x="1847666" y="491037"/>
                </a:cubicBezTo>
                <a:close/>
                <a:moveTo>
                  <a:pt x="5629" y="450956"/>
                </a:moveTo>
                <a:cubicBezTo>
                  <a:pt x="5748" y="450956"/>
                  <a:pt x="5867" y="450956"/>
                  <a:pt x="5970" y="450956"/>
                </a:cubicBezTo>
                <a:cubicBezTo>
                  <a:pt x="8699" y="451060"/>
                  <a:pt x="10848" y="453344"/>
                  <a:pt x="10745" y="456073"/>
                </a:cubicBezTo>
                <a:cubicBezTo>
                  <a:pt x="10745" y="458905"/>
                  <a:pt x="8460" y="461190"/>
                  <a:pt x="5629" y="461190"/>
                </a:cubicBezTo>
                <a:cubicBezTo>
                  <a:pt x="2848" y="461105"/>
                  <a:pt x="597" y="458853"/>
                  <a:pt x="512" y="456073"/>
                </a:cubicBezTo>
                <a:cubicBezTo>
                  <a:pt x="512" y="453242"/>
                  <a:pt x="2797" y="450956"/>
                  <a:pt x="5629" y="450956"/>
                </a:cubicBezTo>
                <a:close/>
                <a:moveTo>
                  <a:pt x="67029" y="448568"/>
                </a:moveTo>
                <a:cubicBezTo>
                  <a:pt x="70884" y="448568"/>
                  <a:pt x="74022" y="451708"/>
                  <a:pt x="74022" y="455561"/>
                </a:cubicBezTo>
                <a:cubicBezTo>
                  <a:pt x="74022" y="459416"/>
                  <a:pt x="70884" y="462554"/>
                  <a:pt x="67029" y="462554"/>
                </a:cubicBezTo>
                <a:cubicBezTo>
                  <a:pt x="63209" y="462469"/>
                  <a:pt x="60121" y="459382"/>
                  <a:pt x="60037" y="455561"/>
                </a:cubicBezTo>
                <a:cubicBezTo>
                  <a:pt x="60037" y="451708"/>
                  <a:pt x="63175" y="448568"/>
                  <a:pt x="67029" y="448568"/>
                </a:cubicBezTo>
                <a:close/>
                <a:moveTo>
                  <a:pt x="129113" y="447715"/>
                </a:moveTo>
                <a:cubicBezTo>
                  <a:pt x="129232" y="447715"/>
                  <a:pt x="129335" y="447715"/>
                  <a:pt x="129454" y="447715"/>
                </a:cubicBezTo>
                <a:cubicBezTo>
                  <a:pt x="133701" y="447818"/>
                  <a:pt x="137061" y="451331"/>
                  <a:pt x="136959" y="455561"/>
                </a:cubicBezTo>
                <a:cubicBezTo>
                  <a:pt x="136959" y="459893"/>
                  <a:pt x="133445" y="463407"/>
                  <a:pt x="129113" y="463407"/>
                </a:cubicBezTo>
                <a:cubicBezTo>
                  <a:pt x="124815" y="463322"/>
                  <a:pt x="121353" y="459859"/>
                  <a:pt x="121268" y="455561"/>
                </a:cubicBezTo>
                <a:cubicBezTo>
                  <a:pt x="121268" y="451230"/>
                  <a:pt x="124781" y="447715"/>
                  <a:pt x="129113" y="447715"/>
                </a:cubicBezTo>
                <a:close/>
                <a:moveTo>
                  <a:pt x="189832" y="446862"/>
                </a:moveTo>
                <a:cubicBezTo>
                  <a:pt x="194642" y="446862"/>
                  <a:pt x="198531" y="450751"/>
                  <a:pt x="198531" y="455561"/>
                </a:cubicBezTo>
                <a:cubicBezTo>
                  <a:pt x="198531" y="460371"/>
                  <a:pt x="194642" y="464259"/>
                  <a:pt x="189832" y="464259"/>
                </a:cubicBezTo>
                <a:cubicBezTo>
                  <a:pt x="185023" y="464259"/>
                  <a:pt x="181134" y="460371"/>
                  <a:pt x="181134" y="455561"/>
                </a:cubicBezTo>
                <a:cubicBezTo>
                  <a:pt x="181134" y="450751"/>
                  <a:pt x="185023" y="446862"/>
                  <a:pt x="189832" y="446862"/>
                </a:cubicBezTo>
                <a:close/>
                <a:moveTo>
                  <a:pt x="251234" y="446010"/>
                </a:moveTo>
                <a:cubicBezTo>
                  <a:pt x="256504" y="446010"/>
                  <a:pt x="260785" y="450289"/>
                  <a:pt x="260785" y="455561"/>
                </a:cubicBezTo>
                <a:cubicBezTo>
                  <a:pt x="260785" y="460831"/>
                  <a:pt x="256504" y="465112"/>
                  <a:pt x="251234" y="465112"/>
                </a:cubicBezTo>
                <a:cubicBezTo>
                  <a:pt x="245964" y="465112"/>
                  <a:pt x="241683" y="460831"/>
                  <a:pt x="241683" y="455561"/>
                </a:cubicBezTo>
                <a:cubicBezTo>
                  <a:pt x="241683" y="450289"/>
                  <a:pt x="245964" y="446010"/>
                  <a:pt x="251234" y="446010"/>
                </a:cubicBezTo>
                <a:close/>
                <a:moveTo>
                  <a:pt x="312635" y="445327"/>
                </a:moveTo>
                <a:cubicBezTo>
                  <a:pt x="318281" y="445327"/>
                  <a:pt x="322868" y="449916"/>
                  <a:pt x="322868" y="455561"/>
                </a:cubicBezTo>
                <a:cubicBezTo>
                  <a:pt x="322868" y="461206"/>
                  <a:pt x="318281" y="465795"/>
                  <a:pt x="312635" y="465795"/>
                </a:cubicBezTo>
                <a:cubicBezTo>
                  <a:pt x="306989" y="465795"/>
                  <a:pt x="302402" y="461206"/>
                  <a:pt x="302402" y="455561"/>
                </a:cubicBezTo>
                <a:cubicBezTo>
                  <a:pt x="302402" y="449916"/>
                  <a:pt x="306989" y="445327"/>
                  <a:pt x="312635" y="445327"/>
                </a:cubicBezTo>
                <a:close/>
                <a:moveTo>
                  <a:pt x="374036" y="444474"/>
                </a:moveTo>
                <a:cubicBezTo>
                  <a:pt x="380159" y="444474"/>
                  <a:pt x="385123" y="449439"/>
                  <a:pt x="385123" y="455561"/>
                </a:cubicBezTo>
                <a:cubicBezTo>
                  <a:pt x="385037" y="461650"/>
                  <a:pt x="380125" y="466562"/>
                  <a:pt x="374036" y="466647"/>
                </a:cubicBezTo>
                <a:cubicBezTo>
                  <a:pt x="367947" y="466562"/>
                  <a:pt x="363035" y="461650"/>
                  <a:pt x="362950" y="455561"/>
                </a:cubicBezTo>
                <a:cubicBezTo>
                  <a:pt x="362950" y="449439"/>
                  <a:pt x="367913" y="444474"/>
                  <a:pt x="374036" y="444474"/>
                </a:cubicBezTo>
                <a:close/>
                <a:moveTo>
                  <a:pt x="436120" y="443623"/>
                </a:moveTo>
                <a:cubicBezTo>
                  <a:pt x="442720" y="443623"/>
                  <a:pt x="448059" y="448961"/>
                  <a:pt x="448059" y="455562"/>
                </a:cubicBezTo>
                <a:cubicBezTo>
                  <a:pt x="448059" y="462162"/>
                  <a:pt x="442720" y="467501"/>
                  <a:pt x="436120" y="467501"/>
                </a:cubicBezTo>
                <a:cubicBezTo>
                  <a:pt x="429570" y="467415"/>
                  <a:pt x="424266" y="462111"/>
                  <a:pt x="424181" y="455562"/>
                </a:cubicBezTo>
                <a:cubicBezTo>
                  <a:pt x="424181" y="448961"/>
                  <a:pt x="429519" y="443623"/>
                  <a:pt x="436120" y="443623"/>
                </a:cubicBezTo>
                <a:close/>
                <a:moveTo>
                  <a:pt x="496839" y="442939"/>
                </a:moveTo>
                <a:cubicBezTo>
                  <a:pt x="503815" y="442939"/>
                  <a:pt x="509460" y="448586"/>
                  <a:pt x="509460" y="455561"/>
                </a:cubicBezTo>
                <a:cubicBezTo>
                  <a:pt x="509460" y="462537"/>
                  <a:pt x="503815" y="468182"/>
                  <a:pt x="496839" y="468182"/>
                </a:cubicBezTo>
                <a:cubicBezTo>
                  <a:pt x="489863" y="468182"/>
                  <a:pt x="484218" y="462537"/>
                  <a:pt x="484218" y="455561"/>
                </a:cubicBezTo>
                <a:cubicBezTo>
                  <a:pt x="484218" y="448586"/>
                  <a:pt x="489863" y="442939"/>
                  <a:pt x="496839" y="442939"/>
                </a:cubicBezTo>
                <a:close/>
                <a:moveTo>
                  <a:pt x="558240" y="442087"/>
                </a:moveTo>
                <a:cubicBezTo>
                  <a:pt x="565676" y="442087"/>
                  <a:pt x="571714" y="448125"/>
                  <a:pt x="571714" y="455561"/>
                </a:cubicBezTo>
                <a:cubicBezTo>
                  <a:pt x="571714" y="462998"/>
                  <a:pt x="565676" y="469036"/>
                  <a:pt x="558240" y="469036"/>
                </a:cubicBezTo>
                <a:cubicBezTo>
                  <a:pt x="550838" y="468951"/>
                  <a:pt x="544851" y="462964"/>
                  <a:pt x="544766" y="455561"/>
                </a:cubicBezTo>
                <a:cubicBezTo>
                  <a:pt x="544766" y="448125"/>
                  <a:pt x="550803" y="442087"/>
                  <a:pt x="558240" y="442087"/>
                </a:cubicBezTo>
                <a:close/>
                <a:moveTo>
                  <a:pt x="619641" y="441234"/>
                </a:moveTo>
                <a:cubicBezTo>
                  <a:pt x="619761" y="441234"/>
                  <a:pt x="619863" y="441234"/>
                  <a:pt x="619982" y="441234"/>
                </a:cubicBezTo>
                <a:cubicBezTo>
                  <a:pt x="627794" y="441338"/>
                  <a:pt x="634070" y="447750"/>
                  <a:pt x="633968" y="455561"/>
                </a:cubicBezTo>
                <a:cubicBezTo>
                  <a:pt x="633968" y="463475"/>
                  <a:pt x="627555" y="469888"/>
                  <a:pt x="619641" y="469888"/>
                </a:cubicBezTo>
                <a:cubicBezTo>
                  <a:pt x="611762" y="469803"/>
                  <a:pt x="605399" y="463440"/>
                  <a:pt x="605315" y="455561"/>
                </a:cubicBezTo>
                <a:cubicBezTo>
                  <a:pt x="605315" y="447647"/>
                  <a:pt x="611727" y="441234"/>
                  <a:pt x="619641" y="441234"/>
                </a:cubicBezTo>
                <a:close/>
                <a:moveTo>
                  <a:pt x="681042" y="440552"/>
                </a:moveTo>
                <a:cubicBezTo>
                  <a:pt x="681162" y="440552"/>
                  <a:pt x="681264" y="440552"/>
                  <a:pt x="681384" y="440552"/>
                </a:cubicBezTo>
                <a:cubicBezTo>
                  <a:pt x="689587" y="440656"/>
                  <a:pt x="696154" y="447375"/>
                  <a:pt x="696052" y="455562"/>
                </a:cubicBezTo>
                <a:cubicBezTo>
                  <a:pt x="696052" y="455614"/>
                  <a:pt x="696052" y="455681"/>
                  <a:pt x="696052" y="455732"/>
                </a:cubicBezTo>
                <a:cubicBezTo>
                  <a:pt x="695950" y="463936"/>
                  <a:pt x="689229" y="470502"/>
                  <a:pt x="681042" y="470401"/>
                </a:cubicBezTo>
                <a:cubicBezTo>
                  <a:pt x="672821" y="470401"/>
                  <a:pt x="666118" y="463783"/>
                  <a:pt x="666034" y="455562"/>
                </a:cubicBezTo>
                <a:cubicBezTo>
                  <a:pt x="666034" y="447272"/>
                  <a:pt x="672753" y="440552"/>
                  <a:pt x="681042" y="440552"/>
                </a:cubicBezTo>
                <a:close/>
                <a:moveTo>
                  <a:pt x="743125" y="439699"/>
                </a:moveTo>
                <a:cubicBezTo>
                  <a:pt x="743245" y="439699"/>
                  <a:pt x="743347" y="439699"/>
                  <a:pt x="743466" y="439699"/>
                </a:cubicBezTo>
                <a:cubicBezTo>
                  <a:pt x="752131" y="439802"/>
                  <a:pt x="759090" y="446897"/>
                  <a:pt x="758987" y="455561"/>
                </a:cubicBezTo>
                <a:cubicBezTo>
                  <a:pt x="758987" y="455614"/>
                  <a:pt x="758987" y="455681"/>
                  <a:pt x="758987" y="455732"/>
                </a:cubicBezTo>
                <a:cubicBezTo>
                  <a:pt x="758885" y="464396"/>
                  <a:pt x="751790" y="471355"/>
                  <a:pt x="743125" y="471253"/>
                </a:cubicBezTo>
                <a:cubicBezTo>
                  <a:pt x="734427" y="471253"/>
                  <a:pt x="727366" y="464260"/>
                  <a:pt x="727264" y="455561"/>
                </a:cubicBezTo>
                <a:cubicBezTo>
                  <a:pt x="727264" y="446796"/>
                  <a:pt x="734359" y="439699"/>
                  <a:pt x="743125" y="439699"/>
                </a:cubicBezTo>
                <a:close/>
                <a:moveTo>
                  <a:pt x="803844" y="438846"/>
                </a:moveTo>
                <a:cubicBezTo>
                  <a:pt x="813259" y="438846"/>
                  <a:pt x="820900" y="446487"/>
                  <a:pt x="820900" y="455902"/>
                </a:cubicBezTo>
                <a:cubicBezTo>
                  <a:pt x="820900" y="465317"/>
                  <a:pt x="813259" y="472959"/>
                  <a:pt x="803844" y="472959"/>
                </a:cubicBezTo>
                <a:cubicBezTo>
                  <a:pt x="794430" y="472959"/>
                  <a:pt x="786789" y="465317"/>
                  <a:pt x="786789" y="455902"/>
                </a:cubicBezTo>
                <a:cubicBezTo>
                  <a:pt x="786789" y="446487"/>
                  <a:pt x="794430" y="438846"/>
                  <a:pt x="803844" y="438846"/>
                </a:cubicBezTo>
                <a:close/>
                <a:moveTo>
                  <a:pt x="865246" y="438164"/>
                </a:moveTo>
                <a:cubicBezTo>
                  <a:pt x="874661" y="438164"/>
                  <a:pt x="882302" y="445806"/>
                  <a:pt x="882302" y="455220"/>
                </a:cubicBezTo>
                <a:cubicBezTo>
                  <a:pt x="882302" y="464635"/>
                  <a:pt x="874661" y="472277"/>
                  <a:pt x="865246" y="472277"/>
                </a:cubicBezTo>
                <a:cubicBezTo>
                  <a:pt x="855832" y="472277"/>
                  <a:pt x="848191" y="464635"/>
                  <a:pt x="848191" y="455220"/>
                </a:cubicBezTo>
                <a:cubicBezTo>
                  <a:pt x="848191" y="445806"/>
                  <a:pt x="855832" y="438164"/>
                  <a:pt x="865246" y="438164"/>
                </a:cubicBezTo>
                <a:close/>
                <a:moveTo>
                  <a:pt x="926648" y="437481"/>
                </a:moveTo>
                <a:cubicBezTo>
                  <a:pt x="926767" y="437481"/>
                  <a:pt x="926870" y="437481"/>
                  <a:pt x="926989" y="437481"/>
                </a:cubicBezTo>
                <a:cubicBezTo>
                  <a:pt x="936881" y="437584"/>
                  <a:pt x="944829" y="445669"/>
                  <a:pt x="944727" y="455561"/>
                </a:cubicBezTo>
                <a:cubicBezTo>
                  <a:pt x="944266" y="465180"/>
                  <a:pt x="936284" y="472719"/>
                  <a:pt x="926648" y="472617"/>
                </a:cubicBezTo>
                <a:cubicBezTo>
                  <a:pt x="917045" y="472634"/>
                  <a:pt x="909114" y="465146"/>
                  <a:pt x="908569" y="455561"/>
                </a:cubicBezTo>
                <a:cubicBezTo>
                  <a:pt x="908569" y="445583"/>
                  <a:pt x="916670" y="437481"/>
                  <a:pt x="926648" y="437481"/>
                </a:cubicBezTo>
                <a:close/>
                <a:moveTo>
                  <a:pt x="988048" y="436630"/>
                </a:moveTo>
                <a:cubicBezTo>
                  <a:pt x="998504" y="436630"/>
                  <a:pt x="1006981" y="445106"/>
                  <a:pt x="1006981" y="455561"/>
                </a:cubicBezTo>
                <a:cubicBezTo>
                  <a:pt x="1006895" y="465948"/>
                  <a:pt x="998436" y="474323"/>
                  <a:pt x="988048" y="474323"/>
                </a:cubicBezTo>
                <a:cubicBezTo>
                  <a:pt x="977662" y="474323"/>
                  <a:pt x="969202" y="465948"/>
                  <a:pt x="969117" y="455561"/>
                </a:cubicBezTo>
                <a:cubicBezTo>
                  <a:pt x="969117" y="445106"/>
                  <a:pt x="977594" y="436630"/>
                  <a:pt x="988048" y="436630"/>
                </a:cubicBezTo>
                <a:close/>
                <a:moveTo>
                  <a:pt x="1049816" y="435812"/>
                </a:moveTo>
                <a:cubicBezTo>
                  <a:pt x="1060649" y="435812"/>
                  <a:pt x="1069431" y="444594"/>
                  <a:pt x="1069431" y="455426"/>
                </a:cubicBezTo>
                <a:cubicBezTo>
                  <a:pt x="1069431" y="466259"/>
                  <a:pt x="1060649" y="475041"/>
                  <a:pt x="1049816" y="475041"/>
                </a:cubicBezTo>
                <a:cubicBezTo>
                  <a:pt x="1038984" y="475041"/>
                  <a:pt x="1030202" y="466259"/>
                  <a:pt x="1030202" y="455426"/>
                </a:cubicBezTo>
                <a:cubicBezTo>
                  <a:pt x="1030202" y="444594"/>
                  <a:pt x="1038984" y="435812"/>
                  <a:pt x="1049816" y="435812"/>
                </a:cubicBezTo>
                <a:close/>
                <a:moveTo>
                  <a:pt x="1110851" y="435095"/>
                </a:moveTo>
                <a:cubicBezTo>
                  <a:pt x="1122159" y="435095"/>
                  <a:pt x="1131318" y="444255"/>
                  <a:pt x="1131318" y="455561"/>
                </a:cubicBezTo>
                <a:cubicBezTo>
                  <a:pt x="1131318" y="455614"/>
                  <a:pt x="1131318" y="455681"/>
                  <a:pt x="1131318" y="455732"/>
                </a:cubicBezTo>
                <a:cubicBezTo>
                  <a:pt x="1131216" y="466938"/>
                  <a:pt x="1122057" y="475960"/>
                  <a:pt x="1110851" y="475858"/>
                </a:cubicBezTo>
                <a:cubicBezTo>
                  <a:pt x="1110800" y="475858"/>
                  <a:pt x="1110732" y="475858"/>
                  <a:pt x="1110680" y="475858"/>
                </a:cubicBezTo>
                <a:cubicBezTo>
                  <a:pt x="1099475" y="475858"/>
                  <a:pt x="1090384" y="466767"/>
                  <a:pt x="1090384" y="455561"/>
                </a:cubicBezTo>
                <a:cubicBezTo>
                  <a:pt x="1090384" y="444255"/>
                  <a:pt x="1099543" y="435095"/>
                  <a:pt x="1110851" y="435095"/>
                </a:cubicBezTo>
                <a:close/>
                <a:moveTo>
                  <a:pt x="1295055" y="433901"/>
                </a:moveTo>
                <a:cubicBezTo>
                  <a:pt x="1307489" y="433901"/>
                  <a:pt x="1317569" y="443981"/>
                  <a:pt x="1317569" y="456414"/>
                </a:cubicBezTo>
                <a:cubicBezTo>
                  <a:pt x="1317467" y="468780"/>
                  <a:pt x="1307421" y="478757"/>
                  <a:pt x="1295055" y="478757"/>
                </a:cubicBezTo>
                <a:cubicBezTo>
                  <a:pt x="1282690" y="478757"/>
                  <a:pt x="1272627" y="468780"/>
                  <a:pt x="1272542" y="456414"/>
                </a:cubicBezTo>
                <a:cubicBezTo>
                  <a:pt x="1272542" y="443981"/>
                  <a:pt x="1282622" y="433901"/>
                  <a:pt x="1295055" y="433901"/>
                </a:cubicBezTo>
                <a:close/>
                <a:moveTo>
                  <a:pt x="1233654" y="433901"/>
                </a:moveTo>
                <a:cubicBezTo>
                  <a:pt x="1245713" y="433901"/>
                  <a:pt x="1255486" y="443673"/>
                  <a:pt x="1255486" y="455732"/>
                </a:cubicBezTo>
                <a:cubicBezTo>
                  <a:pt x="1255486" y="455783"/>
                  <a:pt x="1255486" y="455851"/>
                  <a:pt x="1255486" y="455903"/>
                </a:cubicBezTo>
                <a:cubicBezTo>
                  <a:pt x="1255383" y="467858"/>
                  <a:pt x="1245610" y="477495"/>
                  <a:pt x="1233654" y="477393"/>
                </a:cubicBezTo>
                <a:cubicBezTo>
                  <a:pt x="1221664" y="477393"/>
                  <a:pt x="1211925" y="467723"/>
                  <a:pt x="1211823" y="455732"/>
                </a:cubicBezTo>
                <a:cubicBezTo>
                  <a:pt x="1211823" y="443673"/>
                  <a:pt x="1221596" y="433901"/>
                  <a:pt x="1233654" y="433901"/>
                </a:cubicBezTo>
                <a:close/>
                <a:moveTo>
                  <a:pt x="1172253" y="433901"/>
                </a:moveTo>
                <a:cubicBezTo>
                  <a:pt x="1172372" y="433901"/>
                  <a:pt x="1172474" y="433901"/>
                  <a:pt x="1172594" y="433901"/>
                </a:cubicBezTo>
                <a:cubicBezTo>
                  <a:pt x="1184175" y="434004"/>
                  <a:pt x="1193504" y="443470"/>
                  <a:pt x="1193402" y="455050"/>
                </a:cubicBezTo>
                <a:cubicBezTo>
                  <a:pt x="1193402" y="455101"/>
                  <a:pt x="1193402" y="455169"/>
                  <a:pt x="1193402" y="455220"/>
                </a:cubicBezTo>
                <a:cubicBezTo>
                  <a:pt x="1193300" y="466802"/>
                  <a:pt x="1183833" y="476131"/>
                  <a:pt x="1172253" y="476029"/>
                </a:cubicBezTo>
                <a:cubicBezTo>
                  <a:pt x="1160638" y="476029"/>
                  <a:pt x="1151206" y="466665"/>
                  <a:pt x="1151104" y="455050"/>
                </a:cubicBezTo>
                <a:cubicBezTo>
                  <a:pt x="1151104" y="443366"/>
                  <a:pt x="1160569" y="433901"/>
                  <a:pt x="1172253" y="433901"/>
                </a:cubicBezTo>
                <a:close/>
                <a:moveTo>
                  <a:pt x="1971151" y="432366"/>
                </a:moveTo>
                <a:cubicBezTo>
                  <a:pt x="1983960" y="432366"/>
                  <a:pt x="1994347" y="442752"/>
                  <a:pt x="1994347" y="455561"/>
                </a:cubicBezTo>
                <a:cubicBezTo>
                  <a:pt x="1994347" y="455614"/>
                  <a:pt x="1994347" y="455681"/>
                  <a:pt x="1994347" y="455732"/>
                </a:cubicBezTo>
                <a:cubicBezTo>
                  <a:pt x="1994245" y="468456"/>
                  <a:pt x="1983875" y="478689"/>
                  <a:pt x="1971151" y="478587"/>
                </a:cubicBezTo>
                <a:cubicBezTo>
                  <a:pt x="1971032" y="478587"/>
                  <a:pt x="1970929" y="478587"/>
                  <a:pt x="1970810" y="478587"/>
                </a:cubicBezTo>
                <a:cubicBezTo>
                  <a:pt x="1958188" y="478485"/>
                  <a:pt x="1948023" y="468183"/>
                  <a:pt x="1948125" y="455561"/>
                </a:cubicBezTo>
                <a:cubicBezTo>
                  <a:pt x="1948125" y="455510"/>
                  <a:pt x="1948125" y="455442"/>
                  <a:pt x="1948125" y="455391"/>
                </a:cubicBezTo>
                <a:cubicBezTo>
                  <a:pt x="1948125" y="442668"/>
                  <a:pt x="1958427" y="432366"/>
                  <a:pt x="1971151" y="432366"/>
                </a:cubicBezTo>
                <a:close/>
                <a:moveTo>
                  <a:pt x="1357139" y="432366"/>
                </a:moveTo>
                <a:cubicBezTo>
                  <a:pt x="1369948" y="432366"/>
                  <a:pt x="1380335" y="442752"/>
                  <a:pt x="1380335" y="455561"/>
                </a:cubicBezTo>
                <a:cubicBezTo>
                  <a:pt x="1380335" y="455614"/>
                  <a:pt x="1380335" y="455681"/>
                  <a:pt x="1380335" y="455732"/>
                </a:cubicBezTo>
                <a:cubicBezTo>
                  <a:pt x="1380233" y="468456"/>
                  <a:pt x="1369863" y="478689"/>
                  <a:pt x="1357139" y="478587"/>
                </a:cubicBezTo>
                <a:cubicBezTo>
                  <a:pt x="1357020" y="478587"/>
                  <a:pt x="1356917" y="478587"/>
                  <a:pt x="1356798" y="478587"/>
                </a:cubicBezTo>
                <a:cubicBezTo>
                  <a:pt x="1344176" y="478485"/>
                  <a:pt x="1334011" y="468183"/>
                  <a:pt x="1334113" y="455561"/>
                </a:cubicBezTo>
                <a:cubicBezTo>
                  <a:pt x="1334113" y="455510"/>
                  <a:pt x="1334113" y="455442"/>
                  <a:pt x="1334113" y="455391"/>
                </a:cubicBezTo>
                <a:cubicBezTo>
                  <a:pt x="1334113" y="442668"/>
                  <a:pt x="1344415" y="432366"/>
                  <a:pt x="1357139" y="432366"/>
                </a:cubicBezTo>
                <a:close/>
                <a:moveTo>
                  <a:pt x="1417858" y="431854"/>
                </a:moveTo>
                <a:cubicBezTo>
                  <a:pt x="1430957" y="431854"/>
                  <a:pt x="1441566" y="442463"/>
                  <a:pt x="1441566" y="455561"/>
                </a:cubicBezTo>
                <a:cubicBezTo>
                  <a:pt x="1441566" y="455612"/>
                  <a:pt x="1441566" y="455681"/>
                  <a:pt x="1441566" y="455732"/>
                </a:cubicBezTo>
                <a:cubicBezTo>
                  <a:pt x="1441463" y="468728"/>
                  <a:pt x="1430854" y="479201"/>
                  <a:pt x="1417858" y="479098"/>
                </a:cubicBezTo>
                <a:cubicBezTo>
                  <a:pt x="1404861" y="479098"/>
                  <a:pt x="1394321" y="468559"/>
                  <a:pt x="1394321" y="455561"/>
                </a:cubicBezTo>
                <a:cubicBezTo>
                  <a:pt x="1394321" y="455510"/>
                  <a:pt x="1394321" y="455442"/>
                  <a:pt x="1394321" y="455391"/>
                </a:cubicBezTo>
                <a:cubicBezTo>
                  <a:pt x="1394321" y="442394"/>
                  <a:pt x="1404861" y="431854"/>
                  <a:pt x="1417858" y="431854"/>
                </a:cubicBezTo>
                <a:close/>
                <a:moveTo>
                  <a:pt x="1479259" y="431172"/>
                </a:moveTo>
                <a:cubicBezTo>
                  <a:pt x="1492733" y="431172"/>
                  <a:pt x="1503649" y="442087"/>
                  <a:pt x="1503649" y="455561"/>
                </a:cubicBezTo>
                <a:cubicBezTo>
                  <a:pt x="1503564" y="468967"/>
                  <a:pt x="1492665" y="479782"/>
                  <a:pt x="1479259" y="479782"/>
                </a:cubicBezTo>
                <a:cubicBezTo>
                  <a:pt x="1465887" y="479782"/>
                  <a:pt x="1455040" y="468933"/>
                  <a:pt x="1455040" y="455561"/>
                </a:cubicBezTo>
                <a:cubicBezTo>
                  <a:pt x="1455040" y="455510"/>
                  <a:pt x="1455040" y="455442"/>
                  <a:pt x="1455040" y="455391"/>
                </a:cubicBezTo>
                <a:cubicBezTo>
                  <a:pt x="1455040" y="442019"/>
                  <a:pt x="1465887" y="431172"/>
                  <a:pt x="1479259" y="431172"/>
                </a:cubicBezTo>
                <a:close/>
                <a:moveTo>
                  <a:pt x="1540660" y="430659"/>
                </a:moveTo>
                <a:cubicBezTo>
                  <a:pt x="1554407" y="430659"/>
                  <a:pt x="1565561" y="441814"/>
                  <a:pt x="1565561" y="455561"/>
                </a:cubicBezTo>
                <a:cubicBezTo>
                  <a:pt x="1565561" y="455612"/>
                  <a:pt x="1565561" y="455681"/>
                  <a:pt x="1565561" y="455732"/>
                </a:cubicBezTo>
                <a:cubicBezTo>
                  <a:pt x="1565459" y="469393"/>
                  <a:pt x="1554322" y="480394"/>
                  <a:pt x="1540660" y="480292"/>
                </a:cubicBezTo>
                <a:cubicBezTo>
                  <a:pt x="1526998" y="480292"/>
                  <a:pt x="1515929" y="469224"/>
                  <a:pt x="1515929" y="455561"/>
                </a:cubicBezTo>
                <a:cubicBezTo>
                  <a:pt x="1515929" y="455510"/>
                  <a:pt x="1515929" y="455442"/>
                  <a:pt x="1515929" y="455391"/>
                </a:cubicBezTo>
                <a:cubicBezTo>
                  <a:pt x="1515929" y="441730"/>
                  <a:pt x="1526998" y="430659"/>
                  <a:pt x="1540660" y="430659"/>
                </a:cubicBezTo>
                <a:close/>
                <a:moveTo>
                  <a:pt x="1602061" y="430147"/>
                </a:moveTo>
                <a:cubicBezTo>
                  <a:pt x="1616098" y="430147"/>
                  <a:pt x="1627475" y="441524"/>
                  <a:pt x="1627475" y="455561"/>
                </a:cubicBezTo>
                <a:cubicBezTo>
                  <a:pt x="1627372" y="469529"/>
                  <a:pt x="1616030" y="480804"/>
                  <a:pt x="1602061" y="480804"/>
                </a:cubicBezTo>
                <a:cubicBezTo>
                  <a:pt x="1588127" y="480804"/>
                  <a:pt x="1576819" y="469495"/>
                  <a:pt x="1576819" y="455561"/>
                </a:cubicBezTo>
                <a:cubicBezTo>
                  <a:pt x="1576819" y="441593"/>
                  <a:pt x="1588092" y="430234"/>
                  <a:pt x="1602061" y="430147"/>
                </a:cubicBezTo>
                <a:close/>
                <a:moveTo>
                  <a:pt x="1664145" y="429636"/>
                </a:moveTo>
                <a:cubicBezTo>
                  <a:pt x="1678455" y="429636"/>
                  <a:pt x="1690070" y="441253"/>
                  <a:pt x="1690070" y="455561"/>
                </a:cubicBezTo>
                <a:cubicBezTo>
                  <a:pt x="1689968" y="469820"/>
                  <a:pt x="1678404" y="481316"/>
                  <a:pt x="1664145" y="481316"/>
                </a:cubicBezTo>
                <a:cubicBezTo>
                  <a:pt x="1649920" y="481316"/>
                  <a:pt x="1638391" y="469786"/>
                  <a:pt x="1638391" y="455561"/>
                </a:cubicBezTo>
                <a:cubicBezTo>
                  <a:pt x="1638391" y="455510"/>
                  <a:pt x="1638391" y="455442"/>
                  <a:pt x="1638391" y="455391"/>
                </a:cubicBezTo>
                <a:cubicBezTo>
                  <a:pt x="1638391" y="441167"/>
                  <a:pt x="1649920" y="429636"/>
                  <a:pt x="1664145" y="429636"/>
                </a:cubicBezTo>
                <a:close/>
                <a:moveTo>
                  <a:pt x="1724864" y="429295"/>
                </a:moveTo>
                <a:cubicBezTo>
                  <a:pt x="1739379" y="429295"/>
                  <a:pt x="1751130" y="441047"/>
                  <a:pt x="1751130" y="455561"/>
                </a:cubicBezTo>
                <a:cubicBezTo>
                  <a:pt x="1751130" y="455614"/>
                  <a:pt x="1751130" y="455681"/>
                  <a:pt x="1751130" y="455732"/>
                </a:cubicBezTo>
                <a:cubicBezTo>
                  <a:pt x="1751027" y="470144"/>
                  <a:pt x="1739276" y="481759"/>
                  <a:pt x="1724864" y="481657"/>
                </a:cubicBezTo>
                <a:cubicBezTo>
                  <a:pt x="1724745" y="481657"/>
                  <a:pt x="1724642" y="481657"/>
                  <a:pt x="1724523" y="481657"/>
                </a:cubicBezTo>
                <a:cubicBezTo>
                  <a:pt x="1710196" y="481555"/>
                  <a:pt x="1698666" y="469870"/>
                  <a:pt x="1698768" y="455561"/>
                </a:cubicBezTo>
                <a:cubicBezTo>
                  <a:pt x="1698768" y="455510"/>
                  <a:pt x="1698768" y="455442"/>
                  <a:pt x="1698768" y="455391"/>
                </a:cubicBezTo>
                <a:cubicBezTo>
                  <a:pt x="1698768" y="440979"/>
                  <a:pt x="1710452" y="429295"/>
                  <a:pt x="1724864" y="429295"/>
                </a:cubicBezTo>
                <a:close/>
                <a:moveTo>
                  <a:pt x="1786265" y="428954"/>
                </a:moveTo>
                <a:cubicBezTo>
                  <a:pt x="1800967" y="428954"/>
                  <a:pt x="1812872" y="440859"/>
                  <a:pt x="1812872" y="455562"/>
                </a:cubicBezTo>
                <a:cubicBezTo>
                  <a:pt x="1812872" y="455614"/>
                  <a:pt x="1812872" y="455681"/>
                  <a:pt x="1812872" y="455732"/>
                </a:cubicBezTo>
                <a:cubicBezTo>
                  <a:pt x="1812770" y="470332"/>
                  <a:pt x="1800865" y="482101"/>
                  <a:pt x="1786265" y="481998"/>
                </a:cubicBezTo>
                <a:cubicBezTo>
                  <a:pt x="1786146" y="481998"/>
                  <a:pt x="1786043" y="481998"/>
                  <a:pt x="1785924" y="481998"/>
                </a:cubicBezTo>
                <a:cubicBezTo>
                  <a:pt x="1771409" y="481896"/>
                  <a:pt x="1759726" y="470059"/>
                  <a:pt x="1759828" y="455562"/>
                </a:cubicBezTo>
                <a:cubicBezTo>
                  <a:pt x="1759828" y="455510"/>
                  <a:pt x="1759828" y="455442"/>
                  <a:pt x="1759828" y="455391"/>
                </a:cubicBezTo>
                <a:cubicBezTo>
                  <a:pt x="1759828" y="440792"/>
                  <a:pt x="1771665" y="428954"/>
                  <a:pt x="1786265" y="428954"/>
                </a:cubicBezTo>
                <a:close/>
                <a:moveTo>
                  <a:pt x="1848033" y="428820"/>
                </a:moveTo>
                <a:cubicBezTo>
                  <a:pt x="1862728" y="428820"/>
                  <a:pt x="1874640" y="440732"/>
                  <a:pt x="1874640" y="455427"/>
                </a:cubicBezTo>
                <a:cubicBezTo>
                  <a:pt x="1874640" y="470122"/>
                  <a:pt x="1862728" y="482034"/>
                  <a:pt x="1848033" y="482034"/>
                </a:cubicBezTo>
                <a:cubicBezTo>
                  <a:pt x="1833338" y="482034"/>
                  <a:pt x="1821426" y="470122"/>
                  <a:pt x="1821426" y="455427"/>
                </a:cubicBezTo>
                <a:cubicBezTo>
                  <a:pt x="1821426" y="440732"/>
                  <a:pt x="1833338" y="428820"/>
                  <a:pt x="1848033" y="428820"/>
                </a:cubicBezTo>
                <a:close/>
                <a:moveTo>
                  <a:pt x="1909068" y="428784"/>
                </a:moveTo>
                <a:cubicBezTo>
                  <a:pt x="1923855" y="428784"/>
                  <a:pt x="1935846" y="440774"/>
                  <a:pt x="1935846" y="455561"/>
                </a:cubicBezTo>
                <a:cubicBezTo>
                  <a:pt x="1935846" y="455612"/>
                  <a:pt x="1935846" y="455681"/>
                  <a:pt x="1935846" y="455732"/>
                </a:cubicBezTo>
                <a:cubicBezTo>
                  <a:pt x="1935744" y="470434"/>
                  <a:pt x="1923770" y="482271"/>
                  <a:pt x="1909068" y="482168"/>
                </a:cubicBezTo>
                <a:cubicBezTo>
                  <a:pt x="1894366" y="482168"/>
                  <a:pt x="1882461" y="470265"/>
                  <a:pt x="1882461" y="455561"/>
                </a:cubicBezTo>
                <a:cubicBezTo>
                  <a:pt x="1882461" y="455510"/>
                  <a:pt x="1882461" y="455442"/>
                  <a:pt x="1882461" y="455391"/>
                </a:cubicBezTo>
                <a:cubicBezTo>
                  <a:pt x="1882461" y="440689"/>
                  <a:pt x="1894366" y="428784"/>
                  <a:pt x="1909068" y="428784"/>
                </a:cubicBezTo>
                <a:close/>
                <a:moveTo>
                  <a:pt x="5995" y="388739"/>
                </a:moveTo>
                <a:cubicBezTo>
                  <a:pt x="8915" y="388739"/>
                  <a:pt x="11283" y="391105"/>
                  <a:pt x="11283" y="394025"/>
                </a:cubicBezTo>
                <a:cubicBezTo>
                  <a:pt x="11283" y="396946"/>
                  <a:pt x="8915" y="399314"/>
                  <a:pt x="5995" y="399314"/>
                </a:cubicBezTo>
                <a:cubicBezTo>
                  <a:pt x="3075" y="399314"/>
                  <a:pt x="708" y="396946"/>
                  <a:pt x="708" y="394025"/>
                </a:cubicBezTo>
                <a:cubicBezTo>
                  <a:pt x="708" y="391105"/>
                  <a:pt x="3075" y="388739"/>
                  <a:pt x="5995" y="388739"/>
                </a:cubicBezTo>
                <a:close/>
                <a:moveTo>
                  <a:pt x="67030" y="386997"/>
                </a:moveTo>
                <a:cubicBezTo>
                  <a:pt x="70987" y="386997"/>
                  <a:pt x="74193" y="390204"/>
                  <a:pt x="74193" y="394161"/>
                </a:cubicBezTo>
                <a:cubicBezTo>
                  <a:pt x="74193" y="398118"/>
                  <a:pt x="70987" y="401324"/>
                  <a:pt x="67030" y="401324"/>
                </a:cubicBezTo>
                <a:cubicBezTo>
                  <a:pt x="63073" y="401324"/>
                  <a:pt x="59867" y="398118"/>
                  <a:pt x="59867" y="394161"/>
                </a:cubicBezTo>
                <a:cubicBezTo>
                  <a:pt x="59867" y="390204"/>
                  <a:pt x="63073" y="386997"/>
                  <a:pt x="67030" y="386997"/>
                </a:cubicBezTo>
                <a:close/>
                <a:moveTo>
                  <a:pt x="129113" y="386144"/>
                </a:moveTo>
                <a:cubicBezTo>
                  <a:pt x="133548" y="386144"/>
                  <a:pt x="137129" y="389726"/>
                  <a:pt x="137129" y="394161"/>
                </a:cubicBezTo>
                <a:cubicBezTo>
                  <a:pt x="137129" y="398595"/>
                  <a:pt x="133548" y="402177"/>
                  <a:pt x="129113" y="402177"/>
                </a:cubicBezTo>
                <a:cubicBezTo>
                  <a:pt x="124678" y="402177"/>
                  <a:pt x="121097" y="398595"/>
                  <a:pt x="121097" y="394161"/>
                </a:cubicBezTo>
                <a:cubicBezTo>
                  <a:pt x="121097" y="389726"/>
                  <a:pt x="124678" y="386144"/>
                  <a:pt x="129113" y="386144"/>
                </a:cubicBezTo>
                <a:close/>
                <a:moveTo>
                  <a:pt x="189832" y="385291"/>
                </a:moveTo>
                <a:cubicBezTo>
                  <a:pt x="194727" y="385291"/>
                  <a:pt x="198701" y="389264"/>
                  <a:pt x="198701" y="394160"/>
                </a:cubicBezTo>
                <a:cubicBezTo>
                  <a:pt x="198701" y="399056"/>
                  <a:pt x="194727" y="403030"/>
                  <a:pt x="189832" y="403030"/>
                </a:cubicBezTo>
                <a:cubicBezTo>
                  <a:pt x="184971" y="402944"/>
                  <a:pt x="181049" y="399020"/>
                  <a:pt x="180964" y="394160"/>
                </a:cubicBezTo>
                <a:cubicBezTo>
                  <a:pt x="180964" y="389264"/>
                  <a:pt x="184938" y="385291"/>
                  <a:pt x="189832" y="385291"/>
                </a:cubicBezTo>
                <a:close/>
                <a:moveTo>
                  <a:pt x="251234" y="384439"/>
                </a:moveTo>
                <a:cubicBezTo>
                  <a:pt x="251353" y="384439"/>
                  <a:pt x="251455" y="384439"/>
                  <a:pt x="251574" y="384439"/>
                </a:cubicBezTo>
                <a:cubicBezTo>
                  <a:pt x="256845" y="384542"/>
                  <a:pt x="261058" y="388890"/>
                  <a:pt x="260956" y="394161"/>
                </a:cubicBezTo>
                <a:cubicBezTo>
                  <a:pt x="260956" y="399534"/>
                  <a:pt x="256606" y="403883"/>
                  <a:pt x="251234" y="403883"/>
                </a:cubicBezTo>
                <a:cubicBezTo>
                  <a:pt x="245895" y="403797"/>
                  <a:pt x="241597" y="399500"/>
                  <a:pt x="241512" y="394161"/>
                </a:cubicBezTo>
                <a:cubicBezTo>
                  <a:pt x="241512" y="388789"/>
                  <a:pt x="245861" y="384439"/>
                  <a:pt x="251234" y="384439"/>
                </a:cubicBezTo>
                <a:close/>
                <a:moveTo>
                  <a:pt x="313002" y="383452"/>
                </a:moveTo>
                <a:cubicBezTo>
                  <a:pt x="318842" y="383452"/>
                  <a:pt x="323576" y="388186"/>
                  <a:pt x="323576" y="394027"/>
                </a:cubicBezTo>
                <a:cubicBezTo>
                  <a:pt x="323576" y="399867"/>
                  <a:pt x="318842" y="404601"/>
                  <a:pt x="313002" y="404601"/>
                </a:cubicBezTo>
                <a:cubicBezTo>
                  <a:pt x="307161" y="404601"/>
                  <a:pt x="302427" y="399867"/>
                  <a:pt x="302427" y="394027"/>
                </a:cubicBezTo>
                <a:cubicBezTo>
                  <a:pt x="302427" y="388186"/>
                  <a:pt x="307161" y="383452"/>
                  <a:pt x="313002" y="383452"/>
                </a:cubicBezTo>
                <a:close/>
                <a:moveTo>
                  <a:pt x="436119" y="382732"/>
                </a:moveTo>
                <a:cubicBezTo>
                  <a:pt x="442805" y="382732"/>
                  <a:pt x="448229" y="388157"/>
                  <a:pt x="448229" y="394843"/>
                </a:cubicBezTo>
                <a:cubicBezTo>
                  <a:pt x="448229" y="401529"/>
                  <a:pt x="442805" y="406953"/>
                  <a:pt x="436119" y="406953"/>
                </a:cubicBezTo>
                <a:cubicBezTo>
                  <a:pt x="429433" y="406953"/>
                  <a:pt x="424010" y="401529"/>
                  <a:pt x="424010" y="394843"/>
                </a:cubicBezTo>
                <a:cubicBezTo>
                  <a:pt x="424010" y="388157"/>
                  <a:pt x="429433" y="382732"/>
                  <a:pt x="436119" y="382732"/>
                </a:cubicBezTo>
                <a:close/>
                <a:moveTo>
                  <a:pt x="374036" y="382732"/>
                </a:moveTo>
                <a:cubicBezTo>
                  <a:pt x="374156" y="382732"/>
                  <a:pt x="374258" y="382732"/>
                  <a:pt x="374377" y="382732"/>
                </a:cubicBezTo>
                <a:cubicBezTo>
                  <a:pt x="380501" y="382836"/>
                  <a:pt x="385396" y="387867"/>
                  <a:pt x="385293" y="393989"/>
                </a:cubicBezTo>
                <a:cubicBezTo>
                  <a:pt x="385293" y="400216"/>
                  <a:pt x="380245" y="405246"/>
                  <a:pt x="374036" y="405246"/>
                </a:cubicBezTo>
                <a:cubicBezTo>
                  <a:pt x="367862" y="405162"/>
                  <a:pt x="362864" y="400165"/>
                  <a:pt x="362780" y="393989"/>
                </a:cubicBezTo>
                <a:cubicBezTo>
                  <a:pt x="362780" y="387765"/>
                  <a:pt x="367811" y="382732"/>
                  <a:pt x="374036" y="382732"/>
                </a:cubicBezTo>
                <a:close/>
                <a:moveTo>
                  <a:pt x="496838" y="381197"/>
                </a:moveTo>
                <a:cubicBezTo>
                  <a:pt x="504002" y="381197"/>
                  <a:pt x="509801" y="386997"/>
                  <a:pt x="509801" y="394161"/>
                </a:cubicBezTo>
                <a:cubicBezTo>
                  <a:pt x="509801" y="401324"/>
                  <a:pt x="504002" y="407123"/>
                  <a:pt x="496838" y="407123"/>
                </a:cubicBezTo>
                <a:cubicBezTo>
                  <a:pt x="489675" y="407123"/>
                  <a:pt x="483876" y="401324"/>
                  <a:pt x="483876" y="394161"/>
                </a:cubicBezTo>
                <a:cubicBezTo>
                  <a:pt x="483876" y="386997"/>
                  <a:pt x="489675" y="381197"/>
                  <a:pt x="496838" y="381197"/>
                </a:cubicBezTo>
                <a:close/>
                <a:moveTo>
                  <a:pt x="558240" y="380516"/>
                </a:moveTo>
                <a:cubicBezTo>
                  <a:pt x="565778" y="380516"/>
                  <a:pt x="571884" y="386622"/>
                  <a:pt x="571884" y="394161"/>
                </a:cubicBezTo>
                <a:cubicBezTo>
                  <a:pt x="571884" y="401700"/>
                  <a:pt x="565778" y="407806"/>
                  <a:pt x="558240" y="407806"/>
                </a:cubicBezTo>
                <a:cubicBezTo>
                  <a:pt x="550701" y="407806"/>
                  <a:pt x="544595" y="401700"/>
                  <a:pt x="544595" y="394161"/>
                </a:cubicBezTo>
                <a:cubicBezTo>
                  <a:pt x="544595" y="386622"/>
                  <a:pt x="550701" y="380516"/>
                  <a:pt x="558240" y="380516"/>
                </a:cubicBezTo>
                <a:close/>
                <a:moveTo>
                  <a:pt x="619641" y="379662"/>
                </a:moveTo>
                <a:cubicBezTo>
                  <a:pt x="627640" y="379662"/>
                  <a:pt x="634138" y="386162"/>
                  <a:pt x="634138" y="394161"/>
                </a:cubicBezTo>
                <a:cubicBezTo>
                  <a:pt x="634138" y="402159"/>
                  <a:pt x="627640" y="408657"/>
                  <a:pt x="619641" y="408657"/>
                </a:cubicBezTo>
                <a:cubicBezTo>
                  <a:pt x="611642" y="408657"/>
                  <a:pt x="605144" y="402159"/>
                  <a:pt x="605144" y="394161"/>
                </a:cubicBezTo>
                <a:cubicBezTo>
                  <a:pt x="605144" y="386162"/>
                  <a:pt x="611642" y="379662"/>
                  <a:pt x="619641" y="379662"/>
                </a:cubicBezTo>
                <a:close/>
                <a:moveTo>
                  <a:pt x="681042" y="378810"/>
                </a:moveTo>
                <a:cubicBezTo>
                  <a:pt x="689519" y="378810"/>
                  <a:pt x="696393" y="385683"/>
                  <a:pt x="696393" y="394161"/>
                </a:cubicBezTo>
                <a:cubicBezTo>
                  <a:pt x="696393" y="394212"/>
                  <a:pt x="696393" y="394280"/>
                  <a:pt x="696393" y="394331"/>
                </a:cubicBezTo>
                <a:cubicBezTo>
                  <a:pt x="696290" y="402722"/>
                  <a:pt x="689433" y="409443"/>
                  <a:pt x="681042" y="409340"/>
                </a:cubicBezTo>
                <a:cubicBezTo>
                  <a:pt x="672634" y="409340"/>
                  <a:pt x="665777" y="402569"/>
                  <a:pt x="665692" y="394161"/>
                </a:cubicBezTo>
                <a:cubicBezTo>
                  <a:pt x="665692" y="385683"/>
                  <a:pt x="672565" y="378810"/>
                  <a:pt x="681042" y="378810"/>
                </a:cubicBezTo>
                <a:close/>
                <a:moveTo>
                  <a:pt x="743126" y="377958"/>
                </a:moveTo>
                <a:cubicBezTo>
                  <a:pt x="743825" y="377907"/>
                  <a:pt x="744542" y="377907"/>
                  <a:pt x="745241" y="377958"/>
                </a:cubicBezTo>
                <a:cubicBezTo>
                  <a:pt x="754076" y="378538"/>
                  <a:pt x="760762" y="386179"/>
                  <a:pt x="760182" y="395013"/>
                </a:cubicBezTo>
                <a:cubicBezTo>
                  <a:pt x="760182" y="395372"/>
                  <a:pt x="760165" y="395713"/>
                  <a:pt x="760147" y="396071"/>
                </a:cubicBezTo>
                <a:cubicBezTo>
                  <a:pt x="759585" y="404906"/>
                  <a:pt x="751961" y="411609"/>
                  <a:pt x="743126" y="411046"/>
                </a:cubicBezTo>
                <a:cubicBezTo>
                  <a:pt x="734427" y="410620"/>
                  <a:pt x="727434" y="403711"/>
                  <a:pt x="726923" y="395013"/>
                </a:cubicBezTo>
                <a:cubicBezTo>
                  <a:pt x="726906" y="385923"/>
                  <a:pt x="734035" y="378418"/>
                  <a:pt x="743126" y="377958"/>
                </a:cubicBezTo>
                <a:close/>
                <a:moveTo>
                  <a:pt x="803844" y="377275"/>
                </a:moveTo>
                <a:cubicBezTo>
                  <a:pt x="813259" y="377275"/>
                  <a:pt x="820900" y="384916"/>
                  <a:pt x="820900" y="394331"/>
                </a:cubicBezTo>
                <a:cubicBezTo>
                  <a:pt x="820900" y="403746"/>
                  <a:pt x="813259" y="411387"/>
                  <a:pt x="803844" y="411387"/>
                </a:cubicBezTo>
                <a:cubicBezTo>
                  <a:pt x="794430" y="411387"/>
                  <a:pt x="786789" y="403746"/>
                  <a:pt x="786789" y="394331"/>
                </a:cubicBezTo>
                <a:cubicBezTo>
                  <a:pt x="786789" y="384916"/>
                  <a:pt x="794430" y="377275"/>
                  <a:pt x="803844" y="377275"/>
                </a:cubicBezTo>
                <a:close/>
                <a:moveTo>
                  <a:pt x="865246" y="376422"/>
                </a:moveTo>
                <a:cubicBezTo>
                  <a:pt x="874661" y="376422"/>
                  <a:pt x="882302" y="384063"/>
                  <a:pt x="882302" y="393477"/>
                </a:cubicBezTo>
                <a:cubicBezTo>
                  <a:pt x="882302" y="402893"/>
                  <a:pt x="874661" y="410534"/>
                  <a:pt x="865246" y="410534"/>
                </a:cubicBezTo>
                <a:cubicBezTo>
                  <a:pt x="855832" y="410534"/>
                  <a:pt x="848191" y="402893"/>
                  <a:pt x="848191" y="393477"/>
                </a:cubicBezTo>
                <a:cubicBezTo>
                  <a:pt x="848191" y="384063"/>
                  <a:pt x="855832" y="376422"/>
                  <a:pt x="865246" y="376422"/>
                </a:cubicBezTo>
                <a:close/>
                <a:moveTo>
                  <a:pt x="926647" y="375740"/>
                </a:moveTo>
                <a:cubicBezTo>
                  <a:pt x="936829" y="375740"/>
                  <a:pt x="945067" y="383996"/>
                  <a:pt x="945067" y="394161"/>
                </a:cubicBezTo>
                <a:cubicBezTo>
                  <a:pt x="945067" y="394212"/>
                  <a:pt x="945067" y="394280"/>
                  <a:pt x="945067" y="394331"/>
                </a:cubicBezTo>
                <a:cubicBezTo>
                  <a:pt x="944965" y="404411"/>
                  <a:pt x="936727" y="412513"/>
                  <a:pt x="926647" y="412411"/>
                </a:cubicBezTo>
                <a:cubicBezTo>
                  <a:pt x="916533" y="412411"/>
                  <a:pt x="908329" y="404274"/>
                  <a:pt x="908227" y="394161"/>
                </a:cubicBezTo>
                <a:cubicBezTo>
                  <a:pt x="908227" y="383996"/>
                  <a:pt x="916482" y="375740"/>
                  <a:pt x="926647" y="375740"/>
                </a:cubicBezTo>
                <a:close/>
                <a:moveTo>
                  <a:pt x="988415" y="374753"/>
                </a:moveTo>
                <a:cubicBezTo>
                  <a:pt x="999059" y="374753"/>
                  <a:pt x="1007688" y="383382"/>
                  <a:pt x="1007688" y="394025"/>
                </a:cubicBezTo>
                <a:cubicBezTo>
                  <a:pt x="1007688" y="404670"/>
                  <a:pt x="999060" y="413299"/>
                  <a:pt x="988415" y="413299"/>
                </a:cubicBezTo>
                <a:cubicBezTo>
                  <a:pt x="977771" y="413299"/>
                  <a:pt x="969142" y="404670"/>
                  <a:pt x="969142" y="394025"/>
                </a:cubicBezTo>
                <a:cubicBezTo>
                  <a:pt x="969142" y="383382"/>
                  <a:pt x="977771" y="374753"/>
                  <a:pt x="988415" y="374753"/>
                </a:cubicBezTo>
                <a:close/>
                <a:moveTo>
                  <a:pt x="1050132" y="374205"/>
                </a:moveTo>
                <a:cubicBezTo>
                  <a:pt x="1061150" y="374205"/>
                  <a:pt x="1070088" y="383143"/>
                  <a:pt x="1070088" y="394161"/>
                </a:cubicBezTo>
                <a:cubicBezTo>
                  <a:pt x="1070088" y="394212"/>
                  <a:pt x="1070088" y="394280"/>
                  <a:pt x="1070088" y="394331"/>
                </a:cubicBezTo>
                <a:cubicBezTo>
                  <a:pt x="1069985" y="405264"/>
                  <a:pt x="1061065" y="414048"/>
                  <a:pt x="1050132" y="413946"/>
                </a:cubicBezTo>
                <a:cubicBezTo>
                  <a:pt x="1039182" y="413946"/>
                  <a:pt x="1030262" y="405111"/>
                  <a:pt x="1030177" y="394161"/>
                </a:cubicBezTo>
                <a:cubicBezTo>
                  <a:pt x="1030177" y="383143"/>
                  <a:pt x="1039114" y="374205"/>
                  <a:pt x="1050132" y="374205"/>
                </a:cubicBezTo>
                <a:close/>
                <a:moveTo>
                  <a:pt x="1110851" y="373352"/>
                </a:moveTo>
                <a:cubicBezTo>
                  <a:pt x="1110970" y="373352"/>
                  <a:pt x="1111073" y="373352"/>
                  <a:pt x="1111192" y="373352"/>
                </a:cubicBezTo>
                <a:cubicBezTo>
                  <a:pt x="1122585" y="373455"/>
                  <a:pt x="1131762" y="382767"/>
                  <a:pt x="1131659" y="394161"/>
                </a:cubicBezTo>
                <a:cubicBezTo>
                  <a:pt x="1131659" y="394212"/>
                  <a:pt x="1131659" y="394280"/>
                  <a:pt x="1131659" y="394331"/>
                </a:cubicBezTo>
                <a:cubicBezTo>
                  <a:pt x="1131556" y="405725"/>
                  <a:pt x="1122244" y="414901"/>
                  <a:pt x="1110851" y="414798"/>
                </a:cubicBezTo>
                <a:cubicBezTo>
                  <a:pt x="1099424" y="414798"/>
                  <a:pt x="1090128" y="405587"/>
                  <a:pt x="1090043" y="394161"/>
                </a:cubicBezTo>
                <a:cubicBezTo>
                  <a:pt x="1090043" y="382665"/>
                  <a:pt x="1099355" y="373352"/>
                  <a:pt x="1110851" y="373352"/>
                </a:cubicBezTo>
                <a:close/>
                <a:moveTo>
                  <a:pt x="1172252" y="372670"/>
                </a:moveTo>
                <a:cubicBezTo>
                  <a:pt x="1172371" y="372670"/>
                  <a:pt x="1172474" y="372670"/>
                  <a:pt x="1172593" y="372670"/>
                </a:cubicBezTo>
                <a:cubicBezTo>
                  <a:pt x="1184362" y="372773"/>
                  <a:pt x="1193845" y="382392"/>
                  <a:pt x="1193743" y="394161"/>
                </a:cubicBezTo>
                <a:cubicBezTo>
                  <a:pt x="1193743" y="394212"/>
                  <a:pt x="1193743" y="394280"/>
                  <a:pt x="1193743" y="394331"/>
                </a:cubicBezTo>
                <a:cubicBezTo>
                  <a:pt x="1193640" y="406100"/>
                  <a:pt x="1184021" y="415583"/>
                  <a:pt x="1172252" y="415481"/>
                </a:cubicBezTo>
                <a:cubicBezTo>
                  <a:pt x="1160449" y="415481"/>
                  <a:pt x="1150847" y="405962"/>
                  <a:pt x="1150762" y="394161"/>
                </a:cubicBezTo>
                <a:cubicBezTo>
                  <a:pt x="1150762" y="382290"/>
                  <a:pt x="1160381" y="372670"/>
                  <a:pt x="1172252" y="372670"/>
                </a:cubicBezTo>
                <a:close/>
                <a:moveTo>
                  <a:pt x="1233654" y="371988"/>
                </a:moveTo>
                <a:cubicBezTo>
                  <a:pt x="1245899" y="371988"/>
                  <a:pt x="1255826" y="381915"/>
                  <a:pt x="1255826" y="394161"/>
                </a:cubicBezTo>
                <a:cubicBezTo>
                  <a:pt x="1255741" y="406339"/>
                  <a:pt x="1245831" y="416163"/>
                  <a:pt x="1233654" y="416163"/>
                </a:cubicBezTo>
                <a:cubicBezTo>
                  <a:pt x="1221475" y="416163"/>
                  <a:pt x="1211583" y="406339"/>
                  <a:pt x="1211481" y="394161"/>
                </a:cubicBezTo>
                <a:cubicBezTo>
                  <a:pt x="1211481" y="381915"/>
                  <a:pt x="1221407" y="371988"/>
                  <a:pt x="1233654" y="371988"/>
                </a:cubicBezTo>
                <a:close/>
                <a:moveTo>
                  <a:pt x="1295422" y="371172"/>
                </a:moveTo>
                <a:cubicBezTo>
                  <a:pt x="1308044" y="371172"/>
                  <a:pt x="1318277" y="381406"/>
                  <a:pt x="1318277" y="394027"/>
                </a:cubicBezTo>
                <a:cubicBezTo>
                  <a:pt x="1318277" y="406649"/>
                  <a:pt x="1308044" y="416881"/>
                  <a:pt x="1295422" y="416881"/>
                </a:cubicBezTo>
                <a:cubicBezTo>
                  <a:pt x="1282800" y="416881"/>
                  <a:pt x="1272567" y="406649"/>
                  <a:pt x="1272567" y="394027"/>
                </a:cubicBezTo>
                <a:cubicBezTo>
                  <a:pt x="1272567" y="381406"/>
                  <a:pt x="1282800" y="371172"/>
                  <a:pt x="1295422" y="371172"/>
                </a:cubicBezTo>
                <a:close/>
                <a:moveTo>
                  <a:pt x="1357139" y="370453"/>
                </a:moveTo>
                <a:cubicBezTo>
                  <a:pt x="1370238" y="370453"/>
                  <a:pt x="1380847" y="381062"/>
                  <a:pt x="1380847" y="394161"/>
                </a:cubicBezTo>
                <a:cubicBezTo>
                  <a:pt x="1380847" y="394212"/>
                  <a:pt x="1380847" y="394281"/>
                  <a:pt x="1380847" y="394331"/>
                </a:cubicBezTo>
                <a:cubicBezTo>
                  <a:pt x="1380744" y="407327"/>
                  <a:pt x="1370135" y="417800"/>
                  <a:pt x="1357139" y="417698"/>
                </a:cubicBezTo>
                <a:cubicBezTo>
                  <a:pt x="1344142" y="417698"/>
                  <a:pt x="1333602" y="407158"/>
                  <a:pt x="1333602" y="394161"/>
                </a:cubicBezTo>
                <a:cubicBezTo>
                  <a:pt x="1333602" y="394110"/>
                  <a:pt x="1333602" y="394041"/>
                  <a:pt x="1333602" y="393991"/>
                </a:cubicBezTo>
                <a:cubicBezTo>
                  <a:pt x="1333602" y="380994"/>
                  <a:pt x="1344142" y="370453"/>
                  <a:pt x="1357139" y="370453"/>
                </a:cubicBezTo>
                <a:close/>
                <a:moveTo>
                  <a:pt x="1971151" y="370282"/>
                </a:moveTo>
                <a:cubicBezTo>
                  <a:pt x="1984335" y="370282"/>
                  <a:pt x="1995029" y="380977"/>
                  <a:pt x="1995029" y="394161"/>
                </a:cubicBezTo>
                <a:cubicBezTo>
                  <a:pt x="1994944" y="407276"/>
                  <a:pt x="1984267" y="417867"/>
                  <a:pt x="1971151" y="417867"/>
                </a:cubicBezTo>
                <a:cubicBezTo>
                  <a:pt x="1958035" y="417867"/>
                  <a:pt x="1947358" y="407276"/>
                  <a:pt x="1947273" y="394161"/>
                </a:cubicBezTo>
                <a:cubicBezTo>
                  <a:pt x="1947273" y="380977"/>
                  <a:pt x="1957966" y="370282"/>
                  <a:pt x="1971151" y="370282"/>
                </a:cubicBezTo>
                <a:close/>
                <a:moveTo>
                  <a:pt x="1417858" y="369771"/>
                </a:moveTo>
                <a:cubicBezTo>
                  <a:pt x="1431332" y="369771"/>
                  <a:pt x="1442247" y="380687"/>
                  <a:pt x="1442247" y="394161"/>
                </a:cubicBezTo>
                <a:cubicBezTo>
                  <a:pt x="1442145" y="407567"/>
                  <a:pt x="1431264" y="418381"/>
                  <a:pt x="1417858" y="418381"/>
                </a:cubicBezTo>
                <a:cubicBezTo>
                  <a:pt x="1404486" y="418381"/>
                  <a:pt x="1393639" y="407532"/>
                  <a:pt x="1393639" y="394161"/>
                </a:cubicBezTo>
                <a:cubicBezTo>
                  <a:pt x="1393639" y="394110"/>
                  <a:pt x="1393639" y="394041"/>
                  <a:pt x="1393639" y="393991"/>
                </a:cubicBezTo>
                <a:cubicBezTo>
                  <a:pt x="1393639" y="380619"/>
                  <a:pt x="1404486" y="369771"/>
                  <a:pt x="1417858" y="369771"/>
                </a:cubicBezTo>
                <a:close/>
                <a:moveTo>
                  <a:pt x="1479259" y="369259"/>
                </a:moveTo>
                <a:cubicBezTo>
                  <a:pt x="1493006" y="369259"/>
                  <a:pt x="1504160" y="380414"/>
                  <a:pt x="1504160" y="394161"/>
                </a:cubicBezTo>
                <a:cubicBezTo>
                  <a:pt x="1504160" y="394212"/>
                  <a:pt x="1504160" y="394281"/>
                  <a:pt x="1504160" y="394331"/>
                </a:cubicBezTo>
                <a:cubicBezTo>
                  <a:pt x="1504058" y="407993"/>
                  <a:pt x="1492921" y="418994"/>
                  <a:pt x="1479259" y="418891"/>
                </a:cubicBezTo>
                <a:cubicBezTo>
                  <a:pt x="1465597" y="418891"/>
                  <a:pt x="1454528" y="407823"/>
                  <a:pt x="1454528" y="394161"/>
                </a:cubicBezTo>
                <a:cubicBezTo>
                  <a:pt x="1454528" y="394110"/>
                  <a:pt x="1454528" y="394041"/>
                  <a:pt x="1454528" y="393991"/>
                </a:cubicBezTo>
                <a:cubicBezTo>
                  <a:pt x="1454528" y="380329"/>
                  <a:pt x="1465597" y="369259"/>
                  <a:pt x="1479259" y="369259"/>
                </a:cubicBezTo>
                <a:close/>
                <a:moveTo>
                  <a:pt x="1540660" y="368577"/>
                </a:moveTo>
                <a:cubicBezTo>
                  <a:pt x="1554783" y="368577"/>
                  <a:pt x="1566244" y="380039"/>
                  <a:pt x="1566244" y="394161"/>
                </a:cubicBezTo>
                <a:cubicBezTo>
                  <a:pt x="1566159" y="408233"/>
                  <a:pt x="1554731" y="419575"/>
                  <a:pt x="1540660" y="419575"/>
                </a:cubicBezTo>
                <a:cubicBezTo>
                  <a:pt x="1526623" y="419575"/>
                  <a:pt x="1515247" y="408198"/>
                  <a:pt x="1515247" y="394161"/>
                </a:cubicBezTo>
                <a:cubicBezTo>
                  <a:pt x="1515247" y="380090"/>
                  <a:pt x="1526589" y="368663"/>
                  <a:pt x="1540660" y="368577"/>
                </a:cubicBezTo>
                <a:close/>
                <a:moveTo>
                  <a:pt x="1602428" y="367931"/>
                </a:moveTo>
                <a:cubicBezTo>
                  <a:pt x="1616840" y="367931"/>
                  <a:pt x="1628523" y="379614"/>
                  <a:pt x="1628523" y="394027"/>
                </a:cubicBezTo>
                <a:cubicBezTo>
                  <a:pt x="1628523" y="408439"/>
                  <a:pt x="1616840" y="420121"/>
                  <a:pt x="1602428" y="420121"/>
                </a:cubicBezTo>
                <a:cubicBezTo>
                  <a:pt x="1588015" y="420121"/>
                  <a:pt x="1576332" y="408439"/>
                  <a:pt x="1576332" y="394027"/>
                </a:cubicBezTo>
                <a:cubicBezTo>
                  <a:pt x="1576332" y="379614"/>
                  <a:pt x="1588015" y="367931"/>
                  <a:pt x="1602428" y="367931"/>
                </a:cubicBezTo>
                <a:close/>
                <a:moveTo>
                  <a:pt x="1664145" y="367553"/>
                </a:moveTo>
                <a:cubicBezTo>
                  <a:pt x="1678847" y="367553"/>
                  <a:pt x="1690752" y="379457"/>
                  <a:pt x="1690752" y="394161"/>
                </a:cubicBezTo>
                <a:cubicBezTo>
                  <a:pt x="1690752" y="394212"/>
                  <a:pt x="1690752" y="394280"/>
                  <a:pt x="1690752" y="394331"/>
                </a:cubicBezTo>
                <a:cubicBezTo>
                  <a:pt x="1690649" y="408931"/>
                  <a:pt x="1678744" y="420699"/>
                  <a:pt x="1664145" y="420597"/>
                </a:cubicBezTo>
                <a:cubicBezTo>
                  <a:pt x="1664025" y="420597"/>
                  <a:pt x="1663923" y="420597"/>
                  <a:pt x="1663804" y="420597"/>
                </a:cubicBezTo>
                <a:cubicBezTo>
                  <a:pt x="1649289" y="420494"/>
                  <a:pt x="1637606" y="408675"/>
                  <a:pt x="1637708" y="394161"/>
                </a:cubicBezTo>
                <a:cubicBezTo>
                  <a:pt x="1637708" y="394109"/>
                  <a:pt x="1637708" y="394041"/>
                  <a:pt x="1637708" y="393989"/>
                </a:cubicBezTo>
                <a:cubicBezTo>
                  <a:pt x="1637708" y="379390"/>
                  <a:pt x="1649545" y="367553"/>
                  <a:pt x="1664145" y="367553"/>
                </a:cubicBezTo>
                <a:close/>
                <a:moveTo>
                  <a:pt x="1724863" y="367212"/>
                </a:moveTo>
                <a:cubicBezTo>
                  <a:pt x="1739754" y="367212"/>
                  <a:pt x="1751812" y="379271"/>
                  <a:pt x="1751812" y="394161"/>
                </a:cubicBezTo>
                <a:cubicBezTo>
                  <a:pt x="1751812" y="394212"/>
                  <a:pt x="1751812" y="394280"/>
                  <a:pt x="1751812" y="394331"/>
                </a:cubicBezTo>
                <a:cubicBezTo>
                  <a:pt x="1751710" y="409119"/>
                  <a:pt x="1739651" y="421041"/>
                  <a:pt x="1724863" y="420939"/>
                </a:cubicBezTo>
                <a:cubicBezTo>
                  <a:pt x="1710076" y="420939"/>
                  <a:pt x="1698086" y="408948"/>
                  <a:pt x="1698086" y="394161"/>
                </a:cubicBezTo>
                <a:cubicBezTo>
                  <a:pt x="1698086" y="394110"/>
                  <a:pt x="1698086" y="394041"/>
                  <a:pt x="1698086" y="393989"/>
                </a:cubicBezTo>
                <a:cubicBezTo>
                  <a:pt x="1698086" y="379203"/>
                  <a:pt x="1710076" y="367212"/>
                  <a:pt x="1724863" y="367212"/>
                </a:cubicBezTo>
                <a:close/>
                <a:moveTo>
                  <a:pt x="1786265" y="366870"/>
                </a:moveTo>
                <a:cubicBezTo>
                  <a:pt x="1801343" y="366870"/>
                  <a:pt x="1813555" y="379084"/>
                  <a:pt x="1813555" y="394161"/>
                </a:cubicBezTo>
                <a:cubicBezTo>
                  <a:pt x="1813470" y="409169"/>
                  <a:pt x="1801275" y="421279"/>
                  <a:pt x="1786265" y="421279"/>
                </a:cubicBezTo>
                <a:cubicBezTo>
                  <a:pt x="1771290" y="421279"/>
                  <a:pt x="1759147" y="409136"/>
                  <a:pt x="1759147" y="394161"/>
                </a:cubicBezTo>
                <a:cubicBezTo>
                  <a:pt x="1759147" y="394110"/>
                  <a:pt x="1759147" y="394041"/>
                  <a:pt x="1759147" y="393989"/>
                </a:cubicBezTo>
                <a:cubicBezTo>
                  <a:pt x="1759147" y="379015"/>
                  <a:pt x="1771290" y="366870"/>
                  <a:pt x="1786265" y="366870"/>
                </a:cubicBezTo>
                <a:close/>
                <a:moveTo>
                  <a:pt x="1847666" y="366700"/>
                </a:moveTo>
                <a:cubicBezTo>
                  <a:pt x="1862828" y="366700"/>
                  <a:pt x="1875126" y="378998"/>
                  <a:pt x="1875126" y="394160"/>
                </a:cubicBezTo>
                <a:cubicBezTo>
                  <a:pt x="1875041" y="409255"/>
                  <a:pt x="1862760" y="421449"/>
                  <a:pt x="1847666" y="421449"/>
                </a:cubicBezTo>
                <a:cubicBezTo>
                  <a:pt x="1832589" y="421449"/>
                  <a:pt x="1820377" y="409238"/>
                  <a:pt x="1820377" y="394160"/>
                </a:cubicBezTo>
                <a:cubicBezTo>
                  <a:pt x="1820377" y="379066"/>
                  <a:pt x="1832571" y="366786"/>
                  <a:pt x="1847666" y="366700"/>
                </a:cubicBezTo>
                <a:close/>
                <a:moveTo>
                  <a:pt x="1909067" y="366529"/>
                </a:moveTo>
                <a:cubicBezTo>
                  <a:pt x="1909187" y="366529"/>
                  <a:pt x="1909289" y="366529"/>
                  <a:pt x="1909409" y="366529"/>
                </a:cubicBezTo>
                <a:cubicBezTo>
                  <a:pt x="1924572" y="366633"/>
                  <a:pt x="1936800" y="378998"/>
                  <a:pt x="1936698" y="394161"/>
                </a:cubicBezTo>
                <a:cubicBezTo>
                  <a:pt x="1936698" y="394212"/>
                  <a:pt x="1936698" y="394280"/>
                  <a:pt x="1936698" y="394331"/>
                </a:cubicBezTo>
                <a:cubicBezTo>
                  <a:pt x="1936596" y="409493"/>
                  <a:pt x="1924230" y="421723"/>
                  <a:pt x="1909067" y="421621"/>
                </a:cubicBezTo>
                <a:cubicBezTo>
                  <a:pt x="1893905" y="421621"/>
                  <a:pt x="1881608" y="409324"/>
                  <a:pt x="1881608" y="394161"/>
                </a:cubicBezTo>
                <a:cubicBezTo>
                  <a:pt x="1881608" y="394110"/>
                  <a:pt x="1881608" y="394041"/>
                  <a:pt x="1881608" y="393989"/>
                </a:cubicBezTo>
                <a:cubicBezTo>
                  <a:pt x="1881608" y="378828"/>
                  <a:pt x="1893905" y="366529"/>
                  <a:pt x="1909067" y="366529"/>
                </a:cubicBezTo>
                <a:close/>
                <a:moveTo>
                  <a:pt x="5629" y="327472"/>
                </a:moveTo>
                <a:cubicBezTo>
                  <a:pt x="8545" y="327472"/>
                  <a:pt x="10916" y="329843"/>
                  <a:pt x="10916" y="332760"/>
                </a:cubicBezTo>
                <a:cubicBezTo>
                  <a:pt x="10916" y="335676"/>
                  <a:pt x="8545" y="338047"/>
                  <a:pt x="5629" y="338047"/>
                </a:cubicBezTo>
                <a:cubicBezTo>
                  <a:pt x="2712" y="338047"/>
                  <a:pt x="342" y="335676"/>
                  <a:pt x="342" y="332760"/>
                </a:cubicBezTo>
                <a:cubicBezTo>
                  <a:pt x="342" y="329843"/>
                  <a:pt x="2712" y="327472"/>
                  <a:pt x="5629" y="327472"/>
                </a:cubicBezTo>
                <a:close/>
                <a:moveTo>
                  <a:pt x="67029" y="325425"/>
                </a:moveTo>
                <a:cubicBezTo>
                  <a:pt x="71072" y="325425"/>
                  <a:pt x="74364" y="328717"/>
                  <a:pt x="74364" y="332759"/>
                </a:cubicBezTo>
                <a:cubicBezTo>
                  <a:pt x="74364" y="336802"/>
                  <a:pt x="71072" y="340093"/>
                  <a:pt x="67029" y="340093"/>
                </a:cubicBezTo>
                <a:cubicBezTo>
                  <a:pt x="63022" y="340008"/>
                  <a:pt x="59781" y="336768"/>
                  <a:pt x="59696" y="332759"/>
                </a:cubicBezTo>
                <a:cubicBezTo>
                  <a:pt x="59696" y="328717"/>
                  <a:pt x="62971" y="325425"/>
                  <a:pt x="67029" y="325425"/>
                </a:cubicBezTo>
                <a:close/>
                <a:moveTo>
                  <a:pt x="129114" y="324572"/>
                </a:moveTo>
                <a:cubicBezTo>
                  <a:pt x="129233" y="324572"/>
                  <a:pt x="129335" y="324572"/>
                  <a:pt x="129455" y="324572"/>
                </a:cubicBezTo>
                <a:cubicBezTo>
                  <a:pt x="133889" y="324675"/>
                  <a:pt x="137403" y="328325"/>
                  <a:pt x="137301" y="332759"/>
                </a:cubicBezTo>
                <a:cubicBezTo>
                  <a:pt x="137301" y="337279"/>
                  <a:pt x="133634" y="340946"/>
                  <a:pt x="129114" y="340946"/>
                </a:cubicBezTo>
                <a:cubicBezTo>
                  <a:pt x="124628" y="340861"/>
                  <a:pt x="121012" y="337245"/>
                  <a:pt x="120927" y="332759"/>
                </a:cubicBezTo>
                <a:cubicBezTo>
                  <a:pt x="120927" y="328240"/>
                  <a:pt x="124594" y="324572"/>
                  <a:pt x="129114" y="324572"/>
                </a:cubicBezTo>
                <a:close/>
                <a:moveTo>
                  <a:pt x="189832" y="323720"/>
                </a:moveTo>
                <a:cubicBezTo>
                  <a:pt x="189951" y="323720"/>
                  <a:pt x="190054" y="323720"/>
                  <a:pt x="190173" y="323720"/>
                </a:cubicBezTo>
                <a:cubicBezTo>
                  <a:pt x="195068" y="323823"/>
                  <a:pt x="198974" y="327865"/>
                  <a:pt x="198872" y="332760"/>
                </a:cubicBezTo>
                <a:cubicBezTo>
                  <a:pt x="198872" y="337757"/>
                  <a:pt x="194830" y="341800"/>
                  <a:pt x="189832" y="341800"/>
                </a:cubicBezTo>
                <a:cubicBezTo>
                  <a:pt x="184835" y="341800"/>
                  <a:pt x="180793" y="337757"/>
                  <a:pt x="180793" y="332760"/>
                </a:cubicBezTo>
                <a:cubicBezTo>
                  <a:pt x="180793" y="327763"/>
                  <a:pt x="184835" y="323720"/>
                  <a:pt x="189832" y="323720"/>
                </a:cubicBezTo>
                <a:close/>
                <a:moveTo>
                  <a:pt x="251233" y="322868"/>
                </a:moveTo>
                <a:cubicBezTo>
                  <a:pt x="256691" y="322868"/>
                  <a:pt x="261125" y="327303"/>
                  <a:pt x="261125" y="332760"/>
                </a:cubicBezTo>
                <a:cubicBezTo>
                  <a:pt x="261125" y="338218"/>
                  <a:pt x="256691" y="342652"/>
                  <a:pt x="251233" y="342652"/>
                </a:cubicBezTo>
                <a:cubicBezTo>
                  <a:pt x="245775" y="342652"/>
                  <a:pt x="241341" y="338218"/>
                  <a:pt x="241341" y="332760"/>
                </a:cubicBezTo>
                <a:cubicBezTo>
                  <a:pt x="241341" y="327303"/>
                  <a:pt x="245775" y="322868"/>
                  <a:pt x="251233" y="322868"/>
                </a:cubicBezTo>
                <a:close/>
                <a:moveTo>
                  <a:pt x="312635" y="322185"/>
                </a:moveTo>
                <a:cubicBezTo>
                  <a:pt x="318468" y="322185"/>
                  <a:pt x="323210" y="326927"/>
                  <a:pt x="323210" y="332760"/>
                </a:cubicBezTo>
                <a:cubicBezTo>
                  <a:pt x="323210" y="338593"/>
                  <a:pt x="318468" y="343335"/>
                  <a:pt x="312635" y="343335"/>
                </a:cubicBezTo>
                <a:cubicBezTo>
                  <a:pt x="306802" y="343335"/>
                  <a:pt x="302061" y="338593"/>
                  <a:pt x="302061" y="332760"/>
                </a:cubicBezTo>
                <a:cubicBezTo>
                  <a:pt x="302061" y="326927"/>
                  <a:pt x="306802" y="322185"/>
                  <a:pt x="312635" y="322185"/>
                </a:cubicBezTo>
                <a:close/>
                <a:moveTo>
                  <a:pt x="374036" y="321331"/>
                </a:moveTo>
                <a:cubicBezTo>
                  <a:pt x="380347" y="321331"/>
                  <a:pt x="385463" y="326449"/>
                  <a:pt x="385463" y="332760"/>
                </a:cubicBezTo>
                <a:cubicBezTo>
                  <a:pt x="385463" y="339071"/>
                  <a:pt x="380347" y="344188"/>
                  <a:pt x="374036" y="344188"/>
                </a:cubicBezTo>
                <a:cubicBezTo>
                  <a:pt x="367725" y="344188"/>
                  <a:pt x="362609" y="339071"/>
                  <a:pt x="362609" y="332760"/>
                </a:cubicBezTo>
                <a:cubicBezTo>
                  <a:pt x="362609" y="326449"/>
                  <a:pt x="367725" y="321331"/>
                  <a:pt x="374036" y="321331"/>
                </a:cubicBezTo>
                <a:close/>
                <a:moveTo>
                  <a:pt x="436120" y="320479"/>
                </a:moveTo>
                <a:cubicBezTo>
                  <a:pt x="442908" y="320479"/>
                  <a:pt x="448400" y="325971"/>
                  <a:pt x="448400" y="332760"/>
                </a:cubicBezTo>
                <a:cubicBezTo>
                  <a:pt x="448400" y="339548"/>
                  <a:pt x="442908" y="345040"/>
                  <a:pt x="436120" y="345040"/>
                </a:cubicBezTo>
                <a:cubicBezTo>
                  <a:pt x="429383" y="344955"/>
                  <a:pt x="423925" y="339497"/>
                  <a:pt x="423840" y="332760"/>
                </a:cubicBezTo>
                <a:cubicBezTo>
                  <a:pt x="423840" y="325971"/>
                  <a:pt x="429331" y="320479"/>
                  <a:pt x="436120" y="320479"/>
                </a:cubicBezTo>
                <a:close/>
                <a:moveTo>
                  <a:pt x="496838" y="319626"/>
                </a:moveTo>
                <a:cubicBezTo>
                  <a:pt x="496958" y="319626"/>
                  <a:pt x="497060" y="319626"/>
                  <a:pt x="497179" y="319626"/>
                </a:cubicBezTo>
                <a:cubicBezTo>
                  <a:pt x="504343" y="319730"/>
                  <a:pt x="510074" y="325596"/>
                  <a:pt x="509971" y="332759"/>
                </a:cubicBezTo>
                <a:cubicBezTo>
                  <a:pt x="509971" y="340008"/>
                  <a:pt x="504087" y="345892"/>
                  <a:pt x="496838" y="345892"/>
                </a:cubicBezTo>
                <a:cubicBezTo>
                  <a:pt x="489624" y="345807"/>
                  <a:pt x="483791" y="339974"/>
                  <a:pt x="483706" y="332759"/>
                </a:cubicBezTo>
                <a:cubicBezTo>
                  <a:pt x="483706" y="325511"/>
                  <a:pt x="489590" y="319626"/>
                  <a:pt x="496838" y="319626"/>
                </a:cubicBezTo>
                <a:close/>
                <a:moveTo>
                  <a:pt x="558240" y="318772"/>
                </a:moveTo>
                <a:cubicBezTo>
                  <a:pt x="565966" y="318772"/>
                  <a:pt x="572226" y="325033"/>
                  <a:pt x="572226" y="332759"/>
                </a:cubicBezTo>
                <a:cubicBezTo>
                  <a:pt x="572226" y="340486"/>
                  <a:pt x="565966" y="346745"/>
                  <a:pt x="558240" y="346745"/>
                </a:cubicBezTo>
                <a:cubicBezTo>
                  <a:pt x="550513" y="346745"/>
                  <a:pt x="544254" y="340486"/>
                  <a:pt x="544254" y="332759"/>
                </a:cubicBezTo>
                <a:cubicBezTo>
                  <a:pt x="544254" y="325033"/>
                  <a:pt x="550513" y="318772"/>
                  <a:pt x="558240" y="318772"/>
                </a:cubicBezTo>
                <a:close/>
                <a:moveTo>
                  <a:pt x="620007" y="317957"/>
                </a:moveTo>
                <a:cubicBezTo>
                  <a:pt x="628108" y="317957"/>
                  <a:pt x="634675" y="324524"/>
                  <a:pt x="634675" y="332625"/>
                </a:cubicBezTo>
                <a:cubicBezTo>
                  <a:pt x="634675" y="340726"/>
                  <a:pt x="628108" y="347293"/>
                  <a:pt x="620007" y="347293"/>
                </a:cubicBezTo>
                <a:cubicBezTo>
                  <a:pt x="611906" y="347293"/>
                  <a:pt x="605339" y="340726"/>
                  <a:pt x="605339" y="332625"/>
                </a:cubicBezTo>
                <a:cubicBezTo>
                  <a:pt x="605339" y="324524"/>
                  <a:pt x="611906" y="317957"/>
                  <a:pt x="620007" y="317957"/>
                </a:cubicBezTo>
                <a:close/>
                <a:moveTo>
                  <a:pt x="681042" y="317238"/>
                </a:moveTo>
                <a:cubicBezTo>
                  <a:pt x="689621" y="317238"/>
                  <a:pt x="696563" y="324180"/>
                  <a:pt x="696563" y="332759"/>
                </a:cubicBezTo>
                <a:cubicBezTo>
                  <a:pt x="696563" y="332810"/>
                  <a:pt x="696563" y="332879"/>
                  <a:pt x="696563" y="332930"/>
                </a:cubicBezTo>
                <a:cubicBezTo>
                  <a:pt x="696461" y="341407"/>
                  <a:pt x="689519" y="348212"/>
                  <a:pt x="681042" y="348110"/>
                </a:cubicBezTo>
                <a:cubicBezTo>
                  <a:pt x="680991" y="348110"/>
                  <a:pt x="680923" y="348110"/>
                  <a:pt x="680872" y="348110"/>
                </a:cubicBezTo>
                <a:cubicBezTo>
                  <a:pt x="672395" y="348110"/>
                  <a:pt x="665522" y="341236"/>
                  <a:pt x="665522" y="332759"/>
                </a:cubicBezTo>
                <a:cubicBezTo>
                  <a:pt x="665522" y="324180"/>
                  <a:pt x="672463" y="317238"/>
                  <a:pt x="681042" y="317238"/>
                </a:cubicBezTo>
                <a:close/>
                <a:moveTo>
                  <a:pt x="743125" y="316386"/>
                </a:moveTo>
                <a:cubicBezTo>
                  <a:pt x="752540" y="316386"/>
                  <a:pt x="760181" y="324026"/>
                  <a:pt x="760181" y="333442"/>
                </a:cubicBezTo>
                <a:cubicBezTo>
                  <a:pt x="760181" y="342857"/>
                  <a:pt x="752540" y="350498"/>
                  <a:pt x="743125" y="350498"/>
                </a:cubicBezTo>
                <a:cubicBezTo>
                  <a:pt x="733711" y="350498"/>
                  <a:pt x="726070" y="342857"/>
                  <a:pt x="726070" y="333442"/>
                </a:cubicBezTo>
                <a:cubicBezTo>
                  <a:pt x="726070" y="324026"/>
                  <a:pt x="733711" y="316386"/>
                  <a:pt x="743125" y="316386"/>
                </a:cubicBezTo>
                <a:close/>
                <a:moveTo>
                  <a:pt x="803844" y="315533"/>
                </a:moveTo>
                <a:cubicBezTo>
                  <a:pt x="813259" y="315533"/>
                  <a:pt x="820900" y="323175"/>
                  <a:pt x="820900" y="332589"/>
                </a:cubicBezTo>
                <a:cubicBezTo>
                  <a:pt x="820900" y="342003"/>
                  <a:pt x="813259" y="349645"/>
                  <a:pt x="803844" y="349645"/>
                </a:cubicBezTo>
                <a:cubicBezTo>
                  <a:pt x="794430" y="349645"/>
                  <a:pt x="786789" y="342003"/>
                  <a:pt x="786789" y="332589"/>
                </a:cubicBezTo>
                <a:cubicBezTo>
                  <a:pt x="786789" y="323175"/>
                  <a:pt x="794430" y="315533"/>
                  <a:pt x="803844" y="315533"/>
                </a:cubicBezTo>
                <a:close/>
                <a:moveTo>
                  <a:pt x="865247" y="314510"/>
                </a:moveTo>
                <a:cubicBezTo>
                  <a:pt x="874662" y="314510"/>
                  <a:pt x="882303" y="322151"/>
                  <a:pt x="882303" y="331566"/>
                </a:cubicBezTo>
                <a:cubicBezTo>
                  <a:pt x="882303" y="340981"/>
                  <a:pt x="874662" y="348622"/>
                  <a:pt x="865247" y="348622"/>
                </a:cubicBezTo>
                <a:cubicBezTo>
                  <a:pt x="864957" y="348639"/>
                  <a:pt x="864667" y="348639"/>
                  <a:pt x="864377" y="348639"/>
                </a:cubicBezTo>
                <a:cubicBezTo>
                  <a:pt x="854945" y="348639"/>
                  <a:pt x="847321" y="340981"/>
                  <a:pt x="847338" y="331566"/>
                </a:cubicBezTo>
                <a:cubicBezTo>
                  <a:pt x="847338" y="331276"/>
                  <a:pt x="847338" y="330986"/>
                  <a:pt x="847355" y="330696"/>
                </a:cubicBezTo>
                <a:cubicBezTo>
                  <a:pt x="847833" y="321281"/>
                  <a:pt x="855832" y="314032"/>
                  <a:pt x="865247" y="314510"/>
                </a:cubicBezTo>
                <a:close/>
                <a:moveTo>
                  <a:pt x="927014" y="313864"/>
                </a:moveTo>
                <a:cubicBezTo>
                  <a:pt x="937375" y="313864"/>
                  <a:pt x="945775" y="322265"/>
                  <a:pt x="945775" y="332626"/>
                </a:cubicBezTo>
                <a:cubicBezTo>
                  <a:pt x="945775" y="342987"/>
                  <a:pt x="937375" y="351387"/>
                  <a:pt x="927014" y="351387"/>
                </a:cubicBezTo>
                <a:cubicBezTo>
                  <a:pt x="916652" y="351387"/>
                  <a:pt x="908252" y="342987"/>
                  <a:pt x="908252" y="332626"/>
                </a:cubicBezTo>
                <a:cubicBezTo>
                  <a:pt x="908252" y="322265"/>
                  <a:pt x="916652" y="313864"/>
                  <a:pt x="927014" y="313864"/>
                </a:cubicBezTo>
                <a:close/>
                <a:moveTo>
                  <a:pt x="988048" y="313315"/>
                </a:moveTo>
                <a:cubicBezTo>
                  <a:pt x="998793" y="313315"/>
                  <a:pt x="1007492" y="322014"/>
                  <a:pt x="1007492" y="332759"/>
                </a:cubicBezTo>
                <a:cubicBezTo>
                  <a:pt x="1007492" y="332810"/>
                  <a:pt x="1007492" y="332879"/>
                  <a:pt x="1007492" y="332930"/>
                </a:cubicBezTo>
                <a:cubicBezTo>
                  <a:pt x="1007389" y="343573"/>
                  <a:pt x="998691" y="352135"/>
                  <a:pt x="988048" y="352032"/>
                </a:cubicBezTo>
                <a:cubicBezTo>
                  <a:pt x="987997" y="352032"/>
                  <a:pt x="987929" y="352032"/>
                  <a:pt x="987878" y="352032"/>
                </a:cubicBezTo>
                <a:cubicBezTo>
                  <a:pt x="977235" y="352032"/>
                  <a:pt x="968605" y="343402"/>
                  <a:pt x="968605" y="332759"/>
                </a:cubicBezTo>
                <a:cubicBezTo>
                  <a:pt x="968605" y="322014"/>
                  <a:pt x="977303" y="313315"/>
                  <a:pt x="988048" y="313315"/>
                </a:cubicBezTo>
                <a:close/>
                <a:moveTo>
                  <a:pt x="1050132" y="312462"/>
                </a:moveTo>
                <a:cubicBezTo>
                  <a:pt x="1061338" y="312462"/>
                  <a:pt x="1070429" y="321554"/>
                  <a:pt x="1070429" y="332760"/>
                </a:cubicBezTo>
                <a:cubicBezTo>
                  <a:pt x="1070429" y="332811"/>
                  <a:pt x="1070429" y="332879"/>
                  <a:pt x="1070429" y="332931"/>
                </a:cubicBezTo>
                <a:cubicBezTo>
                  <a:pt x="1070326" y="344051"/>
                  <a:pt x="1061253" y="352988"/>
                  <a:pt x="1050132" y="352886"/>
                </a:cubicBezTo>
                <a:cubicBezTo>
                  <a:pt x="1038994" y="352886"/>
                  <a:pt x="1029921" y="343898"/>
                  <a:pt x="1029836" y="332760"/>
                </a:cubicBezTo>
                <a:cubicBezTo>
                  <a:pt x="1029836" y="321554"/>
                  <a:pt x="1038926" y="312462"/>
                  <a:pt x="1050132" y="312462"/>
                </a:cubicBezTo>
                <a:close/>
                <a:moveTo>
                  <a:pt x="1110851" y="311610"/>
                </a:moveTo>
                <a:cubicBezTo>
                  <a:pt x="1110970" y="311610"/>
                  <a:pt x="1111072" y="311610"/>
                  <a:pt x="1111192" y="311610"/>
                </a:cubicBezTo>
                <a:cubicBezTo>
                  <a:pt x="1122773" y="311713"/>
                  <a:pt x="1132102" y="321178"/>
                  <a:pt x="1132000" y="332760"/>
                </a:cubicBezTo>
                <a:cubicBezTo>
                  <a:pt x="1132000" y="332811"/>
                  <a:pt x="1132000" y="332879"/>
                  <a:pt x="1132000" y="332930"/>
                </a:cubicBezTo>
                <a:cubicBezTo>
                  <a:pt x="1131898" y="344511"/>
                  <a:pt x="1122432" y="353841"/>
                  <a:pt x="1110851" y="353739"/>
                </a:cubicBezTo>
                <a:cubicBezTo>
                  <a:pt x="1099236" y="353739"/>
                  <a:pt x="1089804" y="344376"/>
                  <a:pt x="1089702" y="332760"/>
                </a:cubicBezTo>
                <a:cubicBezTo>
                  <a:pt x="1089702" y="321076"/>
                  <a:pt x="1099167" y="311610"/>
                  <a:pt x="1110851" y="311610"/>
                </a:cubicBezTo>
                <a:close/>
                <a:moveTo>
                  <a:pt x="1172252" y="310928"/>
                </a:moveTo>
                <a:cubicBezTo>
                  <a:pt x="1184311" y="310928"/>
                  <a:pt x="1194084" y="320701"/>
                  <a:pt x="1194084" y="332760"/>
                </a:cubicBezTo>
                <a:cubicBezTo>
                  <a:pt x="1194084" y="332811"/>
                  <a:pt x="1194084" y="332879"/>
                  <a:pt x="1194084" y="332931"/>
                </a:cubicBezTo>
                <a:cubicBezTo>
                  <a:pt x="1193981" y="344887"/>
                  <a:pt x="1184208" y="354523"/>
                  <a:pt x="1172252" y="354421"/>
                </a:cubicBezTo>
                <a:cubicBezTo>
                  <a:pt x="1160262" y="354421"/>
                  <a:pt x="1150506" y="344750"/>
                  <a:pt x="1150421" y="332760"/>
                </a:cubicBezTo>
                <a:cubicBezTo>
                  <a:pt x="1150421" y="320701"/>
                  <a:pt x="1160194" y="310928"/>
                  <a:pt x="1172252" y="310928"/>
                </a:cubicBezTo>
                <a:close/>
                <a:moveTo>
                  <a:pt x="1233653" y="310245"/>
                </a:moveTo>
                <a:cubicBezTo>
                  <a:pt x="1246087" y="310245"/>
                  <a:pt x="1256167" y="320326"/>
                  <a:pt x="1256167" y="332759"/>
                </a:cubicBezTo>
                <a:cubicBezTo>
                  <a:pt x="1256082" y="345125"/>
                  <a:pt x="1246019" y="355102"/>
                  <a:pt x="1233653" y="355102"/>
                </a:cubicBezTo>
                <a:cubicBezTo>
                  <a:pt x="1221288" y="355102"/>
                  <a:pt x="1211225" y="345125"/>
                  <a:pt x="1211140" y="332759"/>
                </a:cubicBezTo>
                <a:cubicBezTo>
                  <a:pt x="1211225" y="320360"/>
                  <a:pt x="1221254" y="310331"/>
                  <a:pt x="1233653" y="310245"/>
                </a:cubicBezTo>
                <a:close/>
                <a:moveTo>
                  <a:pt x="1295054" y="309393"/>
                </a:moveTo>
                <a:cubicBezTo>
                  <a:pt x="1307966" y="309393"/>
                  <a:pt x="1318421" y="319849"/>
                  <a:pt x="1318421" y="332760"/>
                </a:cubicBezTo>
                <a:cubicBezTo>
                  <a:pt x="1318421" y="332811"/>
                  <a:pt x="1318421" y="332880"/>
                  <a:pt x="1318421" y="332931"/>
                </a:cubicBezTo>
                <a:cubicBezTo>
                  <a:pt x="1318319" y="345740"/>
                  <a:pt x="1307863" y="356058"/>
                  <a:pt x="1295054" y="355956"/>
                </a:cubicBezTo>
                <a:cubicBezTo>
                  <a:pt x="1282246" y="355956"/>
                  <a:pt x="1271859" y="345570"/>
                  <a:pt x="1271859" y="332760"/>
                </a:cubicBezTo>
                <a:cubicBezTo>
                  <a:pt x="1271859" y="332709"/>
                  <a:pt x="1271859" y="332641"/>
                  <a:pt x="1271859" y="332589"/>
                </a:cubicBezTo>
                <a:cubicBezTo>
                  <a:pt x="1271859" y="319781"/>
                  <a:pt x="1282246" y="309393"/>
                  <a:pt x="1295054" y="309393"/>
                </a:cubicBezTo>
                <a:close/>
                <a:moveTo>
                  <a:pt x="1357139" y="308710"/>
                </a:moveTo>
                <a:cubicBezTo>
                  <a:pt x="1370425" y="308710"/>
                  <a:pt x="1381188" y="319473"/>
                  <a:pt x="1381188" y="332759"/>
                </a:cubicBezTo>
                <a:cubicBezTo>
                  <a:pt x="1381102" y="345978"/>
                  <a:pt x="1370357" y="356637"/>
                  <a:pt x="1357139" y="356637"/>
                </a:cubicBezTo>
                <a:cubicBezTo>
                  <a:pt x="1343954" y="356637"/>
                  <a:pt x="1333261" y="345944"/>
                  <a:pt x="1333261" y="332759"/>
                </a:cubicBezTo>
                <a:cubicBezTo>
                  <a:pt x="1333261" y="319541"/>
                  <a:pt x="1343921" y="308796"/>
                  <a:pt x="1357139" y="308710"/>
                </a:cubicBezTo>
                <a:close/>
                <a:moveTo>
                  <a:pt x="1970835" y="308064"/>
                </a:moveTo>
                <a:cubicBezTo>
                  <a:pt x="1984400" y="308064"/>
                  <a:pt x="1995396" y="319061"/>
                  <a:pt x="1995396" y="332626"/>
                </a:cubicBezTo>
                <a:cubicBezTo>
                  <a:pt x="1995396" y="346190"/>
                  <a:pt x="1984400" y="357186"/>
                  <a:pt x="1970835" y="357186"/>
                </a:cubicBezTo>
                <a:cubicBezTo>
                  <a:pt x="1957271" y="357186"/>
                  <a:pt x="1946275" y="346190"/>
                  <a:pt x="1946275" y="332626"/>
                </a:cubicBezTo>
                <a:cubicBezTo>
                  <a:pt x="1946275" y="319061"/>
                  <a:pt x="1957271" y="308064"/>
                  <a:pt x="1970835" y="308064"/>
                </a:cubicBezTo>
                <a:close/>
                <a:moveTo>
                  <a:pt x="1417858" y="308028"/>
                </a:moveTo>
                <a:cubicBezTo>
                  <a:pt x="1431520" y="308028"/>
                  <a:pt x="1442589" y="319098"/>
                  <a:pt x="1442589" y="332759"/>
                </a:cubicBezTo>
                <a:cubicBezTo>
                  <a:pt x="1442589" y="332811"/>
                  <a:pt x="1442589" y="332879"/>
                  <a:pt x="1442589" y="332930"/>
                </a:cubicBezTo>
                <a:cubicBezTo>
                  <a:pt x="1442487" y="346489"/>
                  <a:pt x="1431418" y="357422"/>
                  <a:pt x="1417858" y="357320"/>
                </a:cubicBezTo>
                <a:cubicBezTo>
                  <a:pt x="1417739" y="357320"/>
                  <a:pt x="1417636" y="357320"/>
                  <a:pt x="1417517" y="357320"/>
                </a:cubicBezTo>
                <a:cubicBezTo>
                  <a:pt x="1404043" y="357218"/>
                  <a:pt x="1393195" y="346234"/>
                  <a:pt x="1393297" y="332759"/>
                </a:cubicBezTo>
                <a:cubicBezTo>
                  <a:pt x="1393297" y="332708"/>
                  <a:pt x="1393297" y="332640"/>
                  <a:pt x="1393297" y="332589"/>
                </a:cubicBezTo>
                <a:cubicBezTo>
                  <a:pt x="1393297" y="319029"/>
                  <a:pt x="1404299" y="308028"/>
                  <a:pt x="1417858" y="308028"/>
                </a:cubicBezTo>
                <a:close/>
                <a:moveTo>
                  <a:pt x="1479258" y="307346"/>
                </a:moveTo>
                <a:cubicBezTo>
                  <a:pt x="1493295" y="307346"/>
                  <a:pt x="1504672" y="318723"/>
                  <a:pt x="1504672" y="332760"/>
                </a:cubicBezTo>
                <a:cubicBezTo>
                  <a:pt x="1504586" y="346728"/>
                  <a:pt x="1493227" y="358004"/>
                  <a:pt x="1479258" y="358004"/>
                </a:cubicBezTo>
                <a:cubicBezTo>
                  <a:pt x="1465324" y="358004"/>
                  <a:pt x="1454016" y="346694"/>
                  <a:pt x="1454016" y="332760"/>
                </a:cubicBezTo>
                <a:cubicBezTo>
                  <a:pt x="1454016" y="318790"/>
                  <a:pt x="1465290" y="307432"/>
                  <a:pt x="1479258" y="307346"/>
                </a:cubicBezTo>
                <a:close/>
                <a:moveTo>
                  <a:pt x="1540660" y="306664"/>
                </a:moveTo>
                <a:cubicBezTo>
                  <a:pt x="1540779" y="306664"/>
                  <a:pt x="1540882" y="306664"/>
                  <a:pt x="1541001" y="306664"/>
                </a:cubicBezTo>
                <a:cubicBezTo>
                  <a:pt x="1555328" y="306766"/>
                  <a:pt x="1566857" y="318450"/>
                  <a:pt x="1566755" y="332760"/>
                </a:cubicBezTo>
                <a:cubicBezTo>
                  <a:pt x="1566755" y="332811"/>
                  <a:pt x="1566755" y="332879"/>
                  <a:pt x="1566755" y="332931"/>
                </a:cubicBezTo>
                <a:cubicBezTo>
                  <a:pt x="1566653" y="347240"/>
                  <a:pt x="1554970" y="358786"/>
                  <a:pt x="1540660" y="358685"/>
                </a:cubicBezTo>
                <a:cubicBezTo>
                  <a:pt x="1526350" y="358685"/>
                  <a:pt x="1514735" y="347069"/>
                  <a:pt x="1514735" y="332760"/>
                </a:cubicBezTo>
                <a:cubicBezTo>
                  <a:pt x="1514735" y="332709"/>
                  <a:pt x="1514735" y="332641"/>
                  <a:pt x="1514735" y="332589"/>
                </a:cubicBezTo>
                <a:cubicBezTo>
                  <a:pt x="1514735" y="318262"/>
                  <a:pt x="1526350" y="306664"/>
                  <a:pt x="1540660" y="306664"/>
                </a:cubicBezTo>
                <a:close/>
                <a:moveTo>
                  <a:pt x="1602061" y="305981"/>
                </a:moveTo>
                <a:cubicBezTo>
                  <a:pt x="1616848" y="305981"/>
                  <a:pt x="1628839" y="317972"/>
                  <a:pt x="1628839" y="332759"/>
                </a:cubicBezTo>
                <a:cubicBezTo>
                  <a:pt x="1628839" y="332810"/>
                  <a:pt x="1628839" y="332879"/>
                  <a:pt x="1628839" y="332930"/>
                </a:cubicBezTo>
                <a:cubicBezTo>
                  <a:pt x="1628737" y="347632"/>
                  <a:pt x="1616763" y="359469"/>
                  <a:pt x="1602061" y="359365"/>
                </a:cubicBezTo>
                <a:cubicBezTo>
                  <a:pt x="1587359" y="359365"/>
                  <a:pt x="1575454" y="347461"/>
                  <a:pt x="1575454" y="332759"/>
                </a:cubicBezTo>
                <a:cubicBezTo>
                  <a:pt x="1575454" y="332708"/>
                  <a:pt x="1575454" y="332640"/>
                  <a:pt x="1575454" y="332589"/>
                </a:cubicBezTo>
                <a:cubicBezTo>
                  <a:pt x="1575454" y="317886"/>
                  <a:pt x="1587359" y="305981"/>
                  <a:pt x="1602061" y="305981"/>
                </a:cubicBezTo>
                <a:close/>
                <a:moveTo>
                  <a:pt x="1664144" y="305470"/>
                </a:moveTo>
                <a:cubicBezTo>
                  <a:pt x="1679222" y="305470"/>
                  <a:pt x="1691434" y="317682"/>
                  <a:pt x="1691434" y="332760"/>
                </a:cubicBezTo>
                <a:cubicBezTo>
                  <a:pt x="1691349" y="347769"/>
                  <a:pt x="1679154" y="359879"/>
                  <a:pt x="1664144" y="359879"/>
                </a:cubicBezTo>
                <a:cubicBezTo>
                  <a:pt x="1649169" y="359879"/>
                  <a:pt x="1637026" y="347735"/>
                  <a:pt x="1637026" y="332760"/>
                </a:cubicBezTo>
                <a:cubicBezTo>
                  <a:pt x="1637026" y="332709"/>
                  <a:pt x="1637026" y="332641"/>
                  <a:pt x="1637026" y="332589"/>
                </a:cubicBezTo>
                <a:cubicBezTo>
                  <a:pt x="1637026" y="317614"/>
                  <a:pt x="1649169" y="305470"/>
                  <a:pt x="1664144" y="305470"/>
                </a:cubicBezTo>
                <a:close/>
                <a:moveTo>
                  <a:pt x="1724864" y="304958"/>
                </a:moveTo>
                <a:cubicBezTo>
                  <a:pt x="1740214" y="304958"/>
                  <a:pt x="1752665" y="317409"/>
                  <a:pt x="1752665" y="332760"/>
                </a:cubicBezTo>
                <a:cubicBezTo>
                  <a:pt x="1752665" y="332811"/>
                  <a:pt x="1752665" y="332879"/>
                  <a:pt x="1752665" y="332930"/>
                </a:cubicBezTo>
                <a:cubicBezTo>
                  <a:pt x="1752562" y="348195"/>
                  <a:pt x="1740129" y="360492"/>
                  <a:pt x="1724864" y="360390"/>
                </a:cubicBezTo>
                <a:cubicBezTo>
                  <a:pt x="1724744" y="360390"/>
                  <a:pt x="1724642" y="360390"/>
                  <a:pt x="1724523" y="360390"/>
                </a:cubicBezTo>
                <a:cubicBezTo>
                  <a:pt x="1709360" y="360288"/>
                  <a:pt x="1697131" y="347922"/>
                  <a:pt x="1697233" y="332760"/>
                </a:cubicBezTo>
                <a:cubicBezTo>
                  <a:pt x="1697233" y="332708"/>
                  <a:pt x="1697233" y="332640"/>
                  <a:pt x="1697233" y="332589"/>
                </a:cubicBezTo>
                <a:cubicBezTo>
                  <a:pt x="1697233" y="317324"/>
                  <a:pt x="1709599" y="304958"/>
                  <a:pt x="1724864" y="304958"/>
                </a:cubicBezTo>
                <a:close/>
                <a:moveTo>
                  <a:pt x="1786265" y="304617"/>
                </a:moveTo>
                <a:cubicBezTo>
                  <a:pt x="1801803" y="304617"/>
                  <a:pt x="1814407" y="317222"/>
                  <a:pt x="1814407" y="332760"/>
                </a:cubicBezTo>
                <a:cubicBezTo>
                  <a:pt x="1814407" y="332811"/>
                  <a:pt x="1814407" y="332879"/>
                  <a:pt x="1814407" y="332930"/>
                </a:cubicBezTo>
                <a:cubicBezTo>
                  <a:pt x="1814305" y="348383"/>
                  <a:pt x="1801718" y="360834"/>
                  <a:pt x="1786265" y="360731"/>
                </a:cubicBezTo>
                <a:cubicBezTo>
                  <a:pt x="1786146" y="360731"/>
                  <a:pt x="1786043" y="360731"/>
                  <a:pt x="1785924" y="360731"/>
                </a:cubicBezTo>
                <a:cubicBezTo>
                  <a:pt x="1770573" y="360629"/>
                  <a:pt x="1758191" y="348110"/>
                  <a:pt x="1758293" y="332760"/>
                </a:cubicBezTo>
                <a:cubicBezTo>
                  <a:pt x="1758293" y="332709"/>
                  <a:pt x="1758293" y="332640"/>
                  <a:pt x="1758293" y="332589"/>
                </a:cubicBezTo>
                <a:cubicBezTo>
                  <a:pt x="1758293" y="317136"/>
                  <a:pt x="1770812" y="304617"/>
                  <a:pt x="1786265" y="304617"/>
                </a:cubicBezTo>
                <a:close/>
                <a:moveTo>
                  <a:pt x="1909068" y="304446"/>
                </a:moveTo>
                <a:cubicBezTo>
                  <a:pt x="1924708" y="304446"/>
                  <a:pt x="1937381" y="317119"/>
                  <a:pt x="1937381" y="332759"/>
                </a:cubicBezTo>
                <a:cubicBezTo>
                  <a:pt x="1937381" y="332810"/>
                  <a:pt x="1937381" y="332879"/>
                  <a:pt x="1937381" y="332930"/>
                </a:cubicBezTo>
                <a:cubicBezTo>
                  <a:pt x="1937279" y="348468"/>
                  <a:pt x="1924606" y="361004"/>
                  <a:pt x="1909068" y="360901"/>
                </a:cubicBezTo>
                <a:cubicBezTo>
                  <a:pt x="1893530" y="360901"/>
                  <a:pt x="1880926" y="348297"/>
                  <a:pt x="1880926" y="332759"/>
                </a:cubicBezTo>
                <a:cubicBezTo>
                  <a:pt x="1880926" y="332708"/>
                  <a:pt x="1880926" y="332640"/>
                  <a:pt x="1880926" y="332589"/>
                </a:cubicBezTo>
                <a:cubicBezTo>
                  <a:pt x="1880926" y="317051"/>
                  <a:pt x="1893530" y="304446"/>
                  <a:pt x="1909068" y="304446"/>
                </a:cubicBezTo>
                <a:close/>
                <a:moveTo>
                  <a:pt x="1847666" y="304446"/>
                </a:moveTo>
                <a:cubicBezTo>
                  <a:pt x="1863306" y="304446"/>
                  <a:pt x="1875979" y="317119"/>
                  <a:pt x="1875979" y="332759"/>
                </a:cubicBezTo>
                <a:cubicBezTo>
                  <a:pt x="1875979" y="332810"/>
                  <a:pt x="1875979" y="332879"/>
                  <a:pt x="1875979" y="332930"/>
                </a:cubicBezTo>
                <a:cubicBezTo>
                  <a:pt x="1875877" y="348468"/>
                  <a:pt x="1863204" y="361004"/>
                  <a:pt x="1847666" y="360901"/>
                </a:cubicBezTo>
                <a:cubicBezTo>
                  <a:pt x="1832128" y="360901"/>
                  <a:pt x="1819524" y="348297"/>
                  <a:pt x="1819524" y="332759"/>
                </a:cubicBezTo>
                <a:cubicBezTo>
                  <a:pt x="1819524" y="332708"/>
                  <a:pt x="1819524" y="332640"/>
                  <a:pt x="1819524" y="332589"/>
                </a:cubicBezTo>
                <a:cubicBezTo>
                  <a:pt x="1819524" y="317051"/>
                  <a:pt x="1832128" y="304446"/>
                  <a:pt x="1847666" y="304446"/>
                </a:cubicBezTo>
                <a:close/>
                <a:moveTo>
                  <a:pt x="5629" y="265900"/>
                </a:moveTo>
                <a:cubicBezTo>
                  <a:pt x="8648" y="265900"/>
                  <a:pt x="11086" y="268338"/>
                  <a:pt x="11086" y="271358"/>
                </a:cubicBezTo>
                <a:cubicBezTo>
                  <a:pt x="11086" y="274377"/>
                  <a:pt x="8648" y="276816"/>
                  <a:pt x="5629" y="276816"/>
                </a:cubicBezTo>
                <a:cubicBezTo>
                  <a:pt x="2643" y="276731"/>
                  <a:pt x="256" y="274343"/>
                  <a:pt x="171" y="271358"/>
                </a:cubicBezTo>
                <a:cubicBezTo>
                  <a:pt x="171" y="268338"/>
                  <a:pt x="2610" y="265900"/>
                  <a:pt x="5629" y="265900"/>
                </a:cubicBezTo>
                <a:close/>
                <a:moveTo>
                  <a:pt x="129113" y="263342"/>
                </a:moveTo>
                <a:cubicBezTo>
                  <a:pt x="133735" y="263342"/>
                  <a:pt x="137470" y="267078"/>
                  <a:pt x="137470" y="271700"/>
                </a:cubicBezTo>
                <a:cubicBezTo>
                  <a:pt x="137470" y="276322"/>
                  <a:pt x="133735" y="280057"/>
                  <a:pt x="129113" y="280057"/>
                </a:cubicBezTo>
                <a:cubicBezTo>
                  <a:pt x="124491" y="280057"/>
                  <a:pt x="120756" y="276322"/>
                  <a:pt x="120756" y="271700"/>
                </a:cubicBezTo>
                <a:cubicBezTo>
                  <a:pt x="120756" y="267078"/>
                  <a:pt x="124491" y="263342"/>
                  <a:pt x="129113" y="263342"/>
                </a:cubicBezTo>
                <a:close/>
                <a:moveTo>
                  <a:pt x="67030" y="263342"/>
                </a:moveTo>
                <a:cubicBezTo>
                  <a:pt x="67149" y="263342"/>
                  <a:pt x="67251" y="263342"/>
                  <a:pt x="67371" y="263342"/>
                </a:cubicBezTo>
                <a:cubicBezTo>
                  <a:pt x="71431" y="263445"/>
                  <a:pt x="74637" y="266805"/>
                  <a:pt x="74534" y="270847"/>
                </a:cubicBezTo>
                <a:cubicBezTo>
                  <a:pt x="74534" y="274992"/>
                  <a:pt x="71174" y="278352"/>
                  <a:pt x="67030" y="278352"/>
                </a:cubicBezTo>
                <a:cubicBezTo>
                  <a:pt x="62885" y="278352"/>
                  <a:pt x="59526" y="274992"/>
                  <a:pt x="59526" y="270847"/>
                </a:cubicBezTo>
                <a:cubicBezTo>
                  <a:pt x="59526" y="266702"/>
                  <a:pt x="62885" y="263342"/>
                  <a:pt x="67030" y="263342"/>
                </a:cubicBezTo>
                <a:close/>
                <a:moveTo>
                  <a:pt x="189832" y="262148"/>
                </a:moveTo>
                <a:cubicBezTo>
                  <a:pt x="194915" y="262148"/>
                  <a:pt x="199042" y="266276"/>
                  <a:pt x="199042" y="271359"/>
                </a:cubicBezTo>
                <a:cubicBezTo>
                  <a:pt x="199042" y="276441"/>
                  <a:pt x="194915" y="280569"/>
                  <a:pt x="189832" y="280569"/>
                </a:cubicBezTo>
                <a:cubicBezTo>
                  <a:pt x="184784" y="280483"/>
                  <a:pt x="180707" y="276407"/>
                  <a:pt x="180622" y="271359"/>
                </a:cubicBezTo>
                <a:cubicBezTo>
                  <a:pt x="180622" y="266276"/>
                  <a:pt x="184749" y="262148"/>
                  <a:pt x="189832" y="262148"/>
                </a:cubicBezTo>
                <a:close/>
                <a:moveTo>
                  <a:pt x="251233" y="261296"/>
                </a:moveTo>
                <a:cubicBezTo>
                  <a:pt x="251353" y="261296"/>
                  <a:pt x="251455" y="261296"/>
                  <a:pt x="251574" y="261296"/>
                </a:cubicBezTo>
                <a:cubicBezTo>
                  <a:pt x="257032" y="261399"/>
                  <a:pt x="261399" y="265900"/>
                  <a:pt x="261296" y="271358"/>
                </a:cubicBezTo>
                <a:cubicBezTo>
                  <a:pt x="261296" y="276919"/>
                  <a:pt x="256794" y="281421"/>
                  <a:pt x="251233" y="281421"/>
                </a:cubicBezTo>
                <a:cubicBezTo>
                  <a:pt x="245707" y="281335"/>
                  <a:pt x="241256" y="276885"/>
                  <a:pt x="241171" y="271358"/>
                </a:cubicBezTo>
                <a:cubicBezTo>
                  <a:pt x="241171" y="265798"/>
                  <a:pt x="245673" y="261296"/>
                  <a:pt x="251233" y="261296"/>
                </a:cubicBezTo>
                <a:close/>
                <a:moveTo>
                  <a:pt x="313001" y="260480"/>
                </a:moveTo>
                <a:cubicBezTo>
                  <a:pt x="318936" y="260480"/>
                  <a:pt x="323746" y="265290"/>
                  <a:pt x="323746" y="271223"/>
                </a:cubicBezTo>
                <a:cubicBezTo>
                  <a:pt x="323746" y="277159"/>
                  <a:pt x="318936" y="281969"/>
                  <a:pt x="313001" y="281969"/>
                </a:cubicBezTo>
                <a:cubicBezTo>
                  <a:pt x="307067" y="281969"/>
                  <a:pt x="302256" y="277159"/>
                  <a:pt x="302256" y="271223"/>
                </a:cubicBezTo>
                <a:cubicBezTo>
                  <a:pt x="302256" y="265290"/>
                  <a:pt x="307067" y="260480"/>
                  <a:pt x="313001" y="260480"/>
                </a:cubicBezTo>
                <a:close/>
                <a:moveTo>
                  <a:pt x="374035" y="259760"/>
                </a:moveTo>
                <a:cubicBezTo>
                  <a:pt x="374155" y="259760"/>
                  <a:pt x="374257" y="259760"/>
                  <a:pt x="374377" y="259760"/>
                </a:cubicBezTo>
                <a:cubicBezTo>
                  <a:pt x="380688" y="259864"/>
                  <a:pt x="385736" y="265048"/>
                  <a:pt x="385634" y="271358"/>
                </a:cubicBezTo>
                <a:cubicBezTo>
                  <a:pt x="385634" y="277771"/>
                  <a:pt x="380449" y="282956"/>
                  <a:pt x="374035" y="282956"/>
                </a:cubicBezTo>
                <a:cubicBezTo>
                  <a:pt x="367674" y="282871"/>
                  <a:pt x="362523" y="277720"/>
                  <a:pt x="362438" y="271358"/>
                </a:cubicBezTo>
                <a:cubicBezTo>
                  <a:pt x="362438" y="264945"/>
                  <a:pt x="367623" y="259760"/>
                  <a:pt x="374035" y="259760"/>
                </a:cubicBezTo>
                <a:close/>
                <a:moveTo>
                  <a:pt x="436120" y="258908"/>
                </a:moveTo>
                <a:cubicBezTo>
                  <a:pt x="436239" y="258908"/>
                  <a:pt x="436341" y="258908"/>
                  <a:pt x="436460" y="258908"/>
                </a:cubicBezTo>
                <a:cubicBezTo>
                  <a:pt x="443249" y="259011"/>
                  <a:pt x="448673" y="264570"/>
                  <a:pt x="448571" y="271358"/>
                </a:cubicBezTo>
                <a:cubicBezTo>
                  <a:pt x="448571" y="278232"/>
                  <a:pt x="442993" y="283808"/>
                  <a:pt x="436120" y="283808"/>
                </a:cubicBezTo>
                <a:cubicBezTo>
                  <a:pt x="429246" y="283808"/>
                  <a:pt x="423669" y="278232"/>
                  <a:pt x="423669" y="271358"/>
                </a:cubicBezTo>
                <a:cubicBezTo>
                  <a:pt x="423669" y="264485"/>
                  <a:pt x="429246" y="258908"/>
                  <a:pt x="436120" y="258908"/>
                </a:cubicBezTo>
                <a:close/>
                <a:moveTo>
                  <a:pt x="496838" y="258055"/>
                </a:moveTo>
                <a:cubicBezTo>
                  <a:pt x="504189" y="258055"/>
                  <a:pt x="510142" y="264008"/>
                  <a:pt x="510142" y="271358"/>
                </a:cubicBezTo>
                <a:cubicBezTo>
                  <a:pt x="510142" y="278709"/>
                  <a:pt x="504189" y="284662"/>
                  <a:pt x="496838" y="284662"/>
                </a:cubicBezTo>
                <a:cubicBezTo>
                  <a:pt x="489487" y="284662"/>
                  <a:pt x="483535" y="278709"/>
                  <a:pt x="483535" y="271358"/>
                </a:cubicBezTo>
                <a:cubicBezTo>
                  <a:pt x="483535" y="264008"/>
                  <a:pt x="489487" y="258055"/>
                  <a:pt x="496838" y="258055"/>
                </a:cubicBezTo>
                <a:close/>
                <a:moveTo>
                  <a:pt x="558240" y="257203"/>
                </a:moveTo>
                <a:cubicBezTo>
                  <a:pt x="566052" y="257203"/>
                  <a:pt x="572396" y="263547"/>
                  <a:pt x="572396" y="271359"/>
                </a:cubicBezTo>
                <a:cubicBezTo>
                  <a:pt x="572396" y="279170"/>
                  <a:pt x="566052" y="285515"/>
                  <a:pt x="558240" y="285515"/>
                </a:cubicBezTo>
                <a:cubicBezTo>
                  <a:pt x="550463" y="285430"/>
                  <a:pt x="544169" y="279135"/>
                  <a:pt x="544084" y="271359"/>
                </a:cubicBezTo>
                <a:cubicBezTo>
                  <a:pt x="544084" y="263547"/>
                  <a:pt x="550429" y="257203"/>
                  <a:pt x="558240" y="257203"/>
                </a:cubicBezTo>
                <a:close/>
                <a:moveTo>
                  <a:pt x="619641" y="256520"/>
                </a:moveTo>
                <a:cubicBezTo>
                  <a:pt x="627828" y="256520"/>
                  <a:pt x="634480" y="263171"/>
                  <a:pt x="634480" y="271358"/>
                </a:cubicBezTo>
                <a:cubicBezTo>
                  <a:pt x="634480" y="279544"/>
                  <a:pt x="627845" y="286197"/>
                  <a:pt x="619641" y="286197"/>
                </a:cubicBezTo>
                <a:cubicBezTo>
                  <a:pt x="611454" y="286197"/>
                  <a:pt x="604803" y="279544"/>
                  <a:pt x="604803" y="271358"/>
                </a:cubicBezTo>
                <a:cubicBezTo>
                  <a:pt x="604803" y="263171"/>
                  <a:pt x="611454" y="256520"/>
                  <a:pt x="619641" y="256520"/>
                </a:cubicBezTo>
                <a:close/>
                <a:moveTo>
                  <a:pt x="681408" y="255534"/>
                </a:moveTo>
                <a:cubicBezTo>
                  <a:pt x="690075" y="255534"/>
                  <a:pt x="697100" y="262558"/>
                  <a:pt x="697100" y="271223"/>
                </a:cubicBezTo>
                <a:cubicBezTo>
                  <a:pt x="697100" y="279890"/>
                  <a:pt x="690075" y="286917"/>
                  <a:pt x="681408" y="286917"/>
                </a:cubicBezTo>
                <a:cubicBezTo>
                  <a:pt x="672742" y="286917"/>
                  <a:pt x="665717" y="279890"/>
                  <a:pt x="665717" y="271223"/>
                </a:cubicBezTo>
                <a:cubicBezTo>
                  <a:pt x="665717" y="262558"/>
                  <a:pt x="672742" y="255534"/>
                  <a:pt x="681408" y="255534"/>
                </a:cubicBezTo>
                <a:close/>
                <a:moveTo>
                  <a:pt x="743125" y="254815"/>
                </a:moveTo>
                <a:cubicBezTo>
                  <a:pt x="752540" y="254815"/>
                  <a:pt x="760181" y="262455"/>
                  <a:pt x="760181" y="271870"/>
                </a:cubicBezTo>
                <a:cubicBezTo>
                  <a:pt x="760181" y="281285"/>
                  <a:pt x="752540" y="288926"/>
                  <a:pt x="743125" y="288926"/>
                </a:cubicBezTo>
                <a:cubicBezTo>
                  <a:pt x="733711" y="288926"/>
                  <a:pt x="726070" y="281285"/>
                  <a:pt x="726070" y="271870"/>
                </a:cubicBezTo>
                <a:cubicBezTo>
                  <a:pt x="726070" y="262455"/>
                  <a:pt x="733711" y="254815"/>
                  <a:pt x="743125" y="254815"/>
                </a:cubicBezTo>
                <a:close/>
                <a:moveTo>
                  <a:pt x="803844" y="253962"/>
                </a:moveTo>
                <a:cubicBezTo>
                  <a:pt x="813259" y="253962"/>
                  <a:pt x="820900" y="261604"/>
                  <a:pt x="820900" y="271017"/>
                </a:cubicBezTo>
                <a:cubicBezTo>
                  <a:pt x="820900" y="280432"/>
                  <a:pt x="813259" y="288073"/>
                  <a:pt x="803844" y="288073"/>
                </a:cubicBezTo>
                <a:cubicBezTo>
                  <a:pt x="794430" y="288073"/>
                  <a:pt x="786789" y="280432"/>
                  <a:pt x="786789" y="271017"/>
                </a:cubicBezTo>
                <a:cubicBezTo>
                  <a:pt x="786789" y="261604"/>
                  <a:pt x="794430" y="253962"/>
                  <a:pt x="803844" y="253962"/>
                </a:cubicBezTo>
                <a:close/>
                <a:moveTo>
                  <a:pt x="865246" y="253279"/>
                </a:moveTo>
                <a:cubicBezTo>
                  <a:pt x="865365" y="253279"/>
                  <a:pt x="865468" y="253279"/>
                  <a:pt x="865587" y="253279"/>
                </a:cubicBezTo>
                <a:cubicBezTo>
                  <a:pt x="875479" y="253382"/>
                  <a:pt x="883428" y="261467"/>
                  <a:pt x="883325" y="271359"/>
                </a:cubicBezTo>
                <a:cubicBezTo>
                  <a:pt x="882864" y="280978"/>
                  <a:pt x="874882" y="288517"/>
                  <a:pt x="865246" y="288415"/>
                </a:cubicBezTo>
                <a:cubicBezTo>
                  <a:pt x="855643" y="288432"/>
                  <a:pt x="847712" y="280944"/>
                  <a:pt x="847167" y="271359"/>
                </a:cubicBezTo>
                <a:cubicBezTo>
                  <a:pt x="847167" y="261382"/>
                  <a:pt x="855268" y="253279"/>
                  <a:pt x="865246" y="253279"/>
                </a:cubicBezTo>
                <a:close/>
                <a:moveTo>
                  <a:pt x="926648" y="252427"/>
                </a:moveTo>
                <a:cubicBezTo>
                  <a:pt x="937103" y="252427"/>
                  <a:pt x="945580" y="260904"/>
                  <a:pt x="945580" y="271359"/>
                </a:cubicBezTo>
                <a:cubicBezTo>
                  <a:pt x="945494" y="281746"/>
                  <a:pt x="937035" y="290120"/>
                  <a:pt x="926648" y="290120"/>
                </a:cubicBezTo>
                <a:cubicBezTo>
                  <a:pt x="916261" y="290120"/>
                  <a:pt x="907818" y="281746"/>
                  <a:pt x="907716" y="271359"/>
                </a:cubicBezTo>
                <a:cubicBezTo>
                  <a:pt x="907716" y="260904"/>
                  <a:pt x="916193" y="252427"/>
                  <a:pt x="926648" y="252427"/>
                </a:cubicBezTo>
                <a:close/>
                <a:moveTo>
                  <a:pt x="988048" y="251574"/>
                </a:moveTo>
                <a:cubicBezTo>
                  <a:pt x="998981" y="251574"/>
                  <a:pt x="1007833" y="260427"/>
                  <a:pt x="1007833" y="271358"/>
                </a:cubicBezTo>
                <a:cubicBezTo>
                  <a:pt x="1007833" y="271409"/>
                  <a:pt x="1007833" y="271478"/>
                  <a:pt x="1007833" y="271529"/>
                </a:cubicBezTo>
                <a:cubicBezTo>
                  <a:pt x="1007731" y="282359"/>
                  <a:pt x="998879" y="291076"/>
                  <a:pt x="988048" y="290973"/>
                </a:cubicBezTo>
                <a:cubicBezTo>
                  <a:pt x="987997" y="290973"/>
                  <a:pt x="987929" y="290973"/>
                  <a:pt x="987878" y="290973"/>
                </a:cubicBezTo>
                <a:cubicBezTo>
                  <a:pt x="977047" y="290973"/>
                  <a:pt x="968264" y="282189"/>
                  <a:pt x="968264" y="271358"/>
                </a:cubicBezTo>
                <a:cubicBezTo>
                  <a:pt x="968264" y="260427"/>
                  <a:pt x="977115" y="251574"/>
                  <a:pt x="988048" y="251574"/>
                </a:cubicBezTo>
                <a:close/>
                <a:moveTo>
                  <a:pt x="1050132" y="250892"/>
                </a:moveTo>
                <a:cubicBezTo>
                  <a:pt x="1061440" y="250892"/>
                  <a:pt x="1070599" y="260052"/>
                  <a:pt x="1070599" y="271359"/>
                </a:cubicBezTo>
                <a:cubicBezTo>
                  <a:pt x="1070599" y="271410"/>
                  <a:pt x="1070599" y="271478"/>
                  <a:pt x="1070599" y="271529"/>
                </a:cubicBezTo>
                <a:cubicBezTo>
                  <a:pt x="1070497" y="282735"/>
                  <a:pt x="1061338" y="291756"/>
                  <a:pt x="1050132" y="291655"/>
                </a:cubicBezTo>
                <a:cubicBezTo>
                  <a:pt x="1050081" y="291655"/>
                  <a:pt x="1050013" y="291655"/>
                  <a:pt x="1049961" y="291655"/>
                </a:cubicBezTo>
                <a:cubicBezTo>
                  <a:pt x="1038756" y="291655"/>
                  <a:pt x="1029665" y="282563"/>
                  <a:pt x="1029665" y="271359"/>
                </a:cubicBezTo>
                <a:cubicBezTo>
                  <a:pt x="1029665" y="260052"/>
                  <a:pt x="1038824" y="250892"/>
                  <a:pt x="1050132" y="250892"/>
                </a:cubicBezTo>
                <a:close/>
                <a:moveTo>
                  <a:pt x="1110851" y="250039"/>
                </a:moveTo>
                <a:cubicBezTo>
                  <a:pt x="1122620" y="250039"/>
                  <a:pt x="1132171" y="259591"/>
                  <a:pt x="1132171" y="271358"/>
                </a:cubicBezTo>
                <a:cubicBezTo>
                  <a:pt x="1132171" y="271409"/>
                  <a:pt x="1132171" y="271478"/>
                  <a:pt x="1132171" y="271529"/>
                </a:cubicBezTo>
                <a:cubicBezTo>
                  <a:pt x="1132069" y="283212"/>
                  <a:pt x="1122535" y="292610"/>
                  <a:pt x="1110851" y="292508"/>
                </a:cubicBezTo>
                <a:cubicBezTo>
                  <a:pt x="1110800" y="292508"/>
                  <a:pt x="1110732" y="292508"/>
                  <a:pt x="1110681" y="292508"/>
                </a:cubicBezTo>
                <a:cubicBezTo>
                  <a:pt x="1098997" y="292508"/>
                  <a:pt x="1089532" y="283041"/>
                  <a:pt x="1089532" y="271358"/>
                </a:cubicBezTo>
                <a:cubicBezTo>
                  <a:pt x="1089532" y="259591"/>
                  <a:pt x="1099083" y="250039"/>
                  <a:pt x="1110851" y="250039"/>
                </a:cubicBezTo>
                <a:close/>
                <a:moveTo>
                  <a:pt x="1172252" y="249357"/>
                </a:moveTo>
                <a:cubicBezTo>
                  <a:pt x="1184396" y="249357"/>
                  <a:pt x="1194254" y="259216"/>
                  <a:pt x="1194254" y="271359"/>
                </a:cubicBezTo>
                <a:cubicBezTo>
                  <a:pt x="1194254" y="271410"/>
                  <a:pt x="1194254" y="271478"/>
                  <a:pt x="1194254" y="271529"/>
                </a:cubicBezTo>
                <a:cubicBezTo>
                  <a:pt x="1194152" y="283587"/>
                  <a:pt x="1184311" y="293292"/>
                  <a:pt x="1172252" y="293190"/>
                </a:cubicBezTo>
                <a:cubicBezTo>
                  <a:pt x="1160194" y="293190"/>
                  <a:pt x="1150421" y="283417"/>
                  <a:pt x="1150421" y="271359"/>
                </a:cubicBezTo>
                <a:cubicBezTo>
                  <a:pt x="1150421" y="271307"/>
                  <a:pt x="1150421" y="271239"/>
                  <a:pt x="1150421" y="271188"/>
                </a:cubicBezTo>
                <a:cubicBezTo>
                  <a:pt x="1150421" y="259129"/>
                  <a:pt x="1160194" y="249357"/>
                  <a:pt x="1172252" y="249357"/>
                </a:cubicBezTo>
                <a:close/>
                <a:moveTo>
                  <a:pt x="1233654" y="248503"/>
                </a:moveTo>
                <a:cubicBezTo>
                  <a:pt x="1246275" y="248503"/>
                  <a:pt x="1256509" y="258738"/>
                  <a:pt x="1256509" y="271358"/>
                </a:cubicBezTo>
                <a:cubicBezTo>
                  <a:pt x="1256509" y="271410"/>
                  <a:pt x="1256509" y="271478"/>
                  <a:pt x="1256509" y="271529"/>
                </a:cubicBezTo>
                <a:cubicBezTo>
                  <a:pt x="1256406" y="284064"/>
                  <a:pt x="1246190" y="294144"/>
                  <a:pt x="1233654" y="294043"/>
                </a:cubicBezTo>
                <a:cubicBezTo>
                  <a:pt x="1233534" y="294043"/>
                  <a:pt x="1233432" y="294043"/>
                  <a:pt x="1233313" y="294043"/>
                </a:cubicBezTo>
                <a:cubicBezTo>
                  <a:pt x="1220879" y="293939"/>
                  <a:pt x="1210867" y="283792"/>
                  <a:pt x="1210969" y="271358"/>
                </a:cubicBezTo>
                <a:cubicBezTo>
                  <a:pt x="1210969" y="271307"/>
                  <a:pt x="1210969" y="271239"/>
                  <a:pt x="1210969" y="271188"/>
                </a:cubicBezTo>
                <a:cubicBezTo>
                  <a:pt x="1210969" y="258653"/>
                  <a:pt x="1221118" y="248503"/>
                  <a:pt x="1233654" y="248503"/>
                </a:cubicBezTo>
                <a:close/>
                <a:moveTo>
                  <a:pt x="1295054" y="247650"/>
                </a:moveTo>
                <a:cubicBezTo>
                  <a:pt x="1308153" y="247650"/>
                  <a:pt x="1318762" y="258260"/>
                  <a:pt x="1318762" y="271358"/>
                </a:cubicBezTo>
                <a:cubicBezTo>
                  <a:pt x="1318762" y="271409"/>
                  <a:pt x="1318762" y="271477"/>
                  <a:pt x="1318762" y="271529"/>
                </a:cubicBezTo>
                <a:cubicBezTo>
                  <a:pt x="1318660" y="284525"/>
                  <a:pt x="1308051" y="294997"/>
                  <a:pt x="1295054" y="294895"/>
                </a:cubicBezTo>
                <a:cubicBezTo>
                  <a:pt x="1282058" y="294895"/>
                  <a:pt x="1271518" y="284356"/>
                  <a:pt x="1271518" y="271358"/>
                </a:cubicBezTo>
                <a:cubicBezTo>
                  <a:pt x="1271518" y="271307"/>
                  <a:pt x="1271518" y="271239"/>
                  <a:pt x="1271518" y="271188"/>
                </a:cubicBezTo>
                <a:cubicBezTo>
                  <a:pt x="1271518" y="258192"/>
                  <a:pt x="1282058" y="247650"/>
                  <a:pt x="1295054" y="247650"/>
                </a:cubicBezTo>
                <a:close/>
                <a:moveTo>
                  <a:pt x="1971151" y="246286"/>
                </a:moveTo>
                <a:cubicBezTo>
                  <a:pt x="1985085" y="246286"/>
                  <a:pt x="1996394" y="257596"/>
                  <a:pt x="1996394" y="271529"/>
                </a:cubicBezTo>
                <a:cubicBezTo>
                  <a:pt x="1996394" y="271580"/>
                  <a:pt x="1996394" y="271649"/>
                  <a:pt x="1996394" y="271700"/>
                </a:cubicBezTo>
                <a:cubicBezTo>
                  <a:pt x="1996291" y="285549"/>
                  <a:pt x="1985000" y="296704"/>
                  <a:pt x="1971151" y="296601"/>
                </a:cubicBezTo>
                <a:cubicBezTo>
                  <a:pt x="1957301" y="296601"/>
                  <a:pt x="1946079" y="285379"/>
                  <a:pt x="1946079" y="271529"/>
                </a:cubicBezTo>
                <a:cubicBezTo>
                  <a:pt x="1946079" y="271478"/>
                  <a:pt x="1946079" y="271410"/>
                  <a:pt x="1946079" y="271359"/>
                </a:cubicBezTo>
                <a:cubicBezTo>
                  <a:pt x="1946079" y="257510"/>
                  <a:pt x="1957301" y="246286"/>
                  <a:pt x="1971151" y="246286"/>
                </a:cubicBezTo>
                <a:close/>
                <a:moveTo>
                  <a:pt x="1479259" y="246286"/>
                </a:moveTo>
                <a:cubicBezTo>
                  <a:pt x="1493569" y="246286"/>
                  <a:pt x="1505184" y="257903"/>
                  <a:pt x="1505184" y="272211"/>
                </a:cubicBezTo>
                <a:cubicBezTo>
                  <a:pt x="1505082" y="286470"/>
                  <a:pt x="1493518" y="297966"/>
                  <a:pt x="1479259" y="297966"/>
                </a:cubicBezTo>
                <a:cubicBezTo>
                  <a:pt x="1465034" y="297966"/>
                  <a:pt x="1453505" y="286436"/>
                  <a:pt x="1453505" y="272211"/>
                </a:cubicBezTo>
                <a:cubicBezTo>
                  <a:pt x="1453505" y="272160"/>
                  <a:pt x="1453505" y="272091"/>
                  <a:pt x="1453505" y="272041"/>
                </a:cubicBezTo>
                <a:cubicBezTo>
                  <a:pt x="1453505" y="257817"/>
                  <a:pt x="1465034" y="246286"/>
                  <a:pt x="1479259" y="246286"/>
                </a:cubicBezTo>
                <a:close/>
                <a:moveTo>
                  <a:pt x="1417857" y="246286"/>
                </a:moveTo>
                <a:cubicBezTo>
                  <a:pt x="1431707" y="246286"/>
                  <a:pt x="1442929" y="257510"/>
                  <a:pt x="1442929" y="271359"/>
                </a:cubicBezTo>
                <a:cubicBezTo>
                  <a:pt x="1442929" y="271410"/>
                  <a:pt x="1442929" y="271478"/>
                  <a:pt x="1442929" y="271529"/>
                </a:cubicBezTo>
                <a:cubicBezTo>
                  <a:pt x="1442827" y="285276"/>
                  <a:pt x="1431604" y="296363"/>
                  <a:pt x="1417857" y="296260"/>
                </a:cubicBezTo>
                <a:cubicBezTo>
                  <a:pt x="1404110" y="296260"/>
                  <a:pt x="1392956" y="285106"/>
                  <a:pt x="1392956" y="271359"/>
                </a:cubicBezTo>
                <a:cubicBezTo>
                  <a:pt x="1392956" y="271307"/>
                  <a:pt x="1392956" y="271239"/>
                  <a:pt x="1392956" y="271188"/>
                </a:cubicBezTo>
                <a:cubicBezTo>
                  <a:pt x="1392956" y="257442"/>
                  <a:pt x="1404110" y="246286"/>
                  <a:pt x="1417857" y="246286"/>
                </a:cubicBezTo>
                <a:close/>
                <a:moveTo>
                  <a:pt x="1357138" y="246286"/>
                </a:moveTo>
                <a:cubicBezTo>
                  <a:pt x="1370612" y="246286"/>
                  <a:pt x="1381528" y="257203"/>
                  <a:pt x="1381528" y="270676"/>
                </a:cubicBezTo>
                <a:cubicBezTo>
                  <a:pt x="1381426" y="284082"/>
                  <a:pt x="1370544" y="294896"/>
                  <a:pt x="1357138" y="294896"/>
                </a:cubicBezTo>
                <a:cubicBezTo>
                  <a:pt x="1343766" y="294896"/>
                  <a:pt x="1332919" y="284048"/>
                  <a:pt x="1332919" y="270676"/>
                </a:cubicBezTo>
                <a:cubicBezTo>
                  <a:pt x="1332919" y="270625"/>
                  <a:pt x="1332919" y="270557"/>
                  <a:pt x="1332919" y="270506"/>
                </a:cubicBezTo>
                <a:cubicBezTo>
                  <a:pt x="1332919" y="257134"/>
                  <a:pt x="1343766" y="246286"/>
                  <a:pt x="1357138" y="246286"/>
                </a:cubicBezTo>
                <a:close/>
                <a:moveTo>
                  <a:pt x="1540660" y="244752"/>
                </a:moveTo>
                <a:cubicBezTo>
                  <a:pt x="1555362" y="244752"/>
                  <a:pt x="1567267" y="256657"/>
                  <a:pt x="1567267" y="271359"/>
                </a:cubicBezTo>
                <a:cubicBezTo>
                  <a:pt x="1567267" y="271410"/>
                  <a:pt x="1567267" y="271478"/>
                  <a:pt x="1567267" y="271529"/>
                </a:cubicBezTo>
                <a:cubicBezTo>
                  <a:pt x="1567165" y="286128"/>
                  <a:pt x="1555260" y="297899"/>
                  <a:pt x="1540660" y="297795"/>
                </a:cubicBezTo>
                <a:cubicBezTo>
                  <a:pt x="1540540" y="297795"/>
                  <a:pt x="1540438" y="297795"/>
                  <a:pt x="1540319" y="297795"/>
                </a:cubicBezTo>
                <a:cubicBezTo>
                  <a:pt x="1525804" y="297693"/>
                  <a:pt x="1514121" y="285873"/>
                  <a:pt x="1514223" y="271359"/>
                </a:cubicBezTo>
                <a:cubicBezTo>
                  <a:pt x="1514223" y="271307"/>
                  <a:pt x="1514223" y="271239"/>
                  <a:pt x="1514223" y="271188"/>
                </a:cubicBezTo>
                <a:cubicBezTo>
                  <a:pt x="1514223" y="256588"/>
                  <a:pt x="1526060" y="244752"/>
                  <a:pt x="1540660" y="244752"/>
                </a:cubicBezTo>
                <a:close/>
                <a:moveTo>
                  <a:pt x="1602061" y="244070"/>
                </a:moveTo>
                <a:cubicBezTo>
                  <a:pt x="1617139" y="244070"/>
                  <a:pt x="1629351" y="256282"/>
                  <a:pt x="1629351" y="271359"/>
                </a:cubicBezTo>
                <a:cubicBezTo>
                  <a:pt x="1629249" y="286368"/>
                  <a:pt x="1617071" y="298478"/>
                  <a:pt x="1602061" y="298478"/>
                </a:cubicBezTo>
                <a:cubicBezTo>
                  <a:pt x="1587086" y="298478"/>
                  <a:pt x="1574943" y="286333"/>
                  <a:pt x="1574943" y="271359"/>
                </a:cubicBezTo>
                <a:cubicBezTo>
                  <a:pt x="1574943" y="271307"/>
                  <a:pt x="1574943" y="271239"/>
                  <a:pt x="1574943" y="271188"/>
                </a:cubicBezTo>
                <a:cubicBezTo>
                  <a:pt x="1574943" y="256213"/>
                  <a:pt x="1587086" y="244070"/>
                  <a:pt x="1602061" y="244070"/>
                </a:cubicBezTo>
                <a:close/>
                <a:moveTo>
                  <a:pt x="1664145" y="243558"/>
                </a:moveTo>
                <a:cubicBezTo>
                  <a:pt x="1679495" y="243558"/>
                  <a:pt x="1691946" y="256009"/>
                  <a:pt x="1691946" y="271359"/>
                </a:cubicBezTo>
                <a:cubicBezTo>
                  <a:pt x="1691946" y="271410"/>
                  <a:pt x="1691946" y="271478"/>
                  <a:pt x="1691946" y="271529"/>
                </a:cubicBezTo>
                <a:cubicBezTo>
                  <a:pt x="1691843" y="286794"/>
                  <a:pt x="1679410" y="299092"/>
                  <a:pt x="1664145" y="298989"/>
                </a:cubicBezTo>
                <a:cubicBezTo>
                  <a:pt x="1664025" y="298989"/>
                  <a:pt x="1663923" y="298989"/>
                  <a:pt x="1663804" y="298989"/>
                </a:cubicBezTo>
                <a:cubicBezTo>
                  <a:pt x="1648641" y="298887"/>
                  <a:pt x="1636412" y="286520"/>
                  <a:pt x="1636514" y="271359"/>
                </a:cubicBezTo>
                <a:cubicBezTo>
                  <a:pt x="1636514" y="271307"/>
                  <a:pt x="1636514" y="271239"/>
                  <a:pt x="1636514" y="271188"/>
                </a:cubicBezTo>
                <a:cubicBezTo>
                  <a:pt x="1636514" y="255924"/>
                  <a:pt x="1648880" y="243558"/>
                  <a:pt x="1664145" y="243558"/>
                </a:cubicBezTo>
                <a:close/>
                <a:moveTo>
                  <a:pt x="1724863" y="242876"/>
                </a:moveTo>
                <a:cubicBezTo>
                  <a:pt x="1740589" y="242876"/>
                  <a:pt x="1753347" y="255633"/>
                  <a:pt x="1753347" y="271359"/>
                </a:cubicBezTo>
                <a:cubicBezTo>
                  <a:pt x="1753347" y="271410"/>
                  <a:pt x="1753347" y="271478"/>
                  <a:pt x="1753347" y="271529"/>
                </a:cubicBezTo>
                <a:cubicBezTo>
                  <a:pt x="1753244" y="287170"/>
                  <a:pt x="1740504" y="299774"/>
                  <a:pt x="1724863" y="299672"/>
                </a:cubicBezTo>
                <a:cubicBezTo>
                  <a:pt x="1709223" y="299672"/>
                  <a:pt x="1696551" y="286999"/>
                  <a:pt x="1696551" y="271359"/>
                </a:cubicBezTo>
                <a:cubicBezTo>
                  <a:pt x="1696551" y="271307"/>
                  <a:pt x="1696551" y="271239"/>
                  <a:pt x="1696551" y="271188"/>
                </a:cubicBezTo>
                <a:cubicBezTo>
                  <a:pt x="1696551" y="255549"/>
                  <a:pt x="1709223" y="242876"/>
                  <a:pt x="1724863" y="242876"/>
                </a:cubicBezTo>
                <a:close/>
                <a:moveTo>
                  <a:pt x="1786265" y="242534"/>
                </a:moveTo>
                <a:cubicBezTo>
                  <a:pt x="1802178" y="242534"/>
                  <a:pt x="1815090" y="255446"/>
                  <a:pt x="1815090" y="271358"/>
                </a:cubicBezTo>
                <a:cubicBezTo>
                  <a:pt x="1815005" y="287203"/>
                  <a:pt x="1802110" y="300012"/>
                  <a:pt x="1786265" y="300012"/>
                </a:cubicBezTo>
                <a:cubicBezTo>
                  <a:pt x="1770437" y="300012"/>
                  <a:pt x="1757612" y="287186"/>
                  <a:pt x="1757612" y="271358"/>
                </a:cubicBezTo>
                <a:cubicBezTo>
                  <a:pt x="1757612" y="271307"/>
                  <a:pt x="1757612" y="271239"/>
                  <a:pt x="1757612" y="271187"/>
                </a:cubicBezTo>
                <a:cubicBezTo>
                  <a:pt x="1757612" y="255359"/>
                  <a:pt x="1770437" y="242534"/>
                  <a:pt x="1786265" y="242534"/>
                </a:cubicBezTo>
                <a:close/>
                <a:moveTo>
                  <a:pt x="1909067" y="242193"/>
                </a:moveTo>
                <a:cubicBezTo>
                  <a:pt x="1909187" y="242193"/>
                  <a:pt x="1909289" y="242193"/>
                  <a:pt x="1909409" y="242193"/>
                </a:cubicBezTo>
                <a:cubicBezTo>
                  <a:pt x="1925424" y="242296"/>
                  <a:pt x="1938335" y="255343"/>
                  <a:pt x="1938233" y="271358"/>
                </a:cubicBezTo>
                <a:cubicBezTo>
                  <a:pt x="1938233" y="271409"/>
                  <a:pt x="1938233" y="271477"/>
                  <a:pt x="1938233" y="271529"/>
                </a:cubicBezTo>
                <a:cubicBezTo>
                  <a:pt x="1938131" y="287543"/>
                  <a:pt x="1925083" y="300455"/>
                  <a:pt x="1909067" y="300353"/>
                </a:cubicBezTo>
                <a:cubicBezTo>
                  <a:pt x="1893052" y="300353"/>
                  <a:pt x="1880073" y="287372"/>
                  <a:pt x="1880073" y="271358"/>
                </a:cubicBezTo>
                <a:cubicBezTo>
                  <a:pt x="1880073" y="271307"/>
                  <a:pt x="1880073" y="271239"/>
                  <a:pt x="1880073" y="271187"/>
                </a:cubicBezTo>
                <a:cubicBezTo>
                  <a:pt x="1880073" y="255173"/>
                  <a:pt x="1893052" y="242193"/>
                  <a:pt x="1909067" y="242193"/>
                </a:cubicBezTo>
                <a:close/>
                <a:moveTo>
                  <a:pt x="1847667" y="242193"/>
                </a:moveTo>
                <a:cubicBezTo>
                  <a:pt x="1847786" y="242193"/>
                  <a:pt x="1847889" y="242193"/>
                  <a:pt x="1848008" y="242193"/>
                </a:cubicBezTo>
                <a:cubicBezTo>
                  <a:pt x="1864023" y="242296"/>
                  <a:pt x="1876935" y="255343"/>
                  <a:pt x="1876832" y="271358"/>
                </a:cubicBezTo>
                <a:cubicBezTo>
                  <a:pt x="1876832" y="271409"/>
                  <a:pt x="1876832" y="271477"/>
                  <a:pt x="1876832" y="271529"/>
                </a:cubicBezTo>
                <a:cubicBezTo>
                  <a:pt x="1876730" y="287543"/>
                  <a:pt x="1863682" y="300455"/>
                  <a:pt x="1847667" y="300353"/>
                </a:cubicBezTo>
                <a:cubicBezTo>
                  <a:pt x="1831651" y="300353"/>
                  <a:pt x="1818672" y="287372"/>
                  <a:pt x="1818672" y="271358"/>
                </a:cubicBezTo>
                <a:cubicBezTo>
                  <a:pt x="1818672" y="271307"/>
                  <a:pt x="1818672" y="271239"/>
                  <a:pt x="1818672" y="271187"/>
                </a:cubicBezTo>
                <a:cubicBezTo>
                  <a:pt x="1818672" y="255173"/>
                  <a:pt x="1831651" y="242193"/>
                  <a:pt x="1847667" y="242193"/>
                </a:cubicBezTo>
                <a:close/>
                <a:moveTo>
                  <a:pt x="5629" y="204500"/>
                </a:moveTo>
                <a:cubicBezTo>
                  <a:pt x="8648" y="204500"/>
                  <a:pt x="11086" y="206939"/>
                  <a:pt x="11086" y="209958"/>
                </a:cubicBezTo>
                <a:cubicBezTo>
                  <a:pt x="11086" y="212977"/>
                  <a:pt x="8648" y="215416"/>
                  <a:pt x="5629" y="215416"/>
                </a:cubicBezTo>
                <a:cubicBezTo>
                  <a:pt x="2643" y="215331"/>
                  <a:pt x="256" y="212943"/>
                  <a:pt x="171" y="209958"/>
                </a:cubicBezTo>
                <a:cubicBezTo>
                  <a:pt x="171" y="206939"/>
                  <a:pt x="2610" y="204500"/>
                  <a:pt x="5629" y="204500"/>
                </a:cubicBezTo>
                <a:close/>
                <a:moveTo>
                  <a:pt x="67029" y="202283"/>
                </a:moveTo>
                <a:cubicBezTo>
                  <a:pt x="71277" y="202283"/>
                  <a:pt x="74705" y="205712"/>
                  <a:pt x="74705" y="209959"/>
                </a:cubicBezTo>
                <a:cubicBezTo>
                  <a:pt x="74705" y="214206"/>
                  <a:pt x="71277" y="217634"/>
                  <a:pt x="67029" y="217634"/>
                </a:cubicBezTo>
                <a:cubicBezTo>
                  <a:pt x="62783" y="217634"/>
                  <a:pt x="59355" y="214206"/>
                  <a:pt x="59355" y="209959"/>
                </a:cubicBezTo>
                <a:cubicBezTo>
                  <a:pt x="59355" y="205712"/>
                  <a:pt x="62783" y="202283"/>
                  <a:pt x="67029" y="202283"/>
                </a:cubicBezTo>
                <a:close/>
                <a:moveTo>
                  <a:pt x="129113" y="201600"/>
                </a:moveTo>
                <a:cubicBezTo>
                  <a:pt x="133735" y="201600"/>
                  <a:pt x="137470" y="205336"/>
                  <a:pt x="137470" y="209958"/>
                </a:cubicBezTo>
                <a:cubicBezTo>
                  <a:pt x="137470" y="214580"/>
                  <a:pt x="133735" y="218315"/>
                  <a:pt x="129113" y="218315"/>
                </a:cubicBezTo>
                <a:cubicBezTo>
                  <a:pt x="124491" y="218315"/>
                  <a:pt x="120756" y="214580"/>
                  <a:pt x="120756" y="209958"/>
                </a:cubicBezTo>
                <a:cubicBezTo>
                  <a:pt x="120756" y="205336"/>
                  <a:pt x="124491" y="201600"/>
                  <a:pt x="129113" y="201600"/>
                </a:cubicBezTo>
                <a:close/>
                <a:moveTo>
                  <a:pt x="189832" y="200748"/>
                </a:moveTo>
                <a:cubicBezTo>
                  <a:pt x="194915" y="200748"/>
                  <a:pt x="199042" y="204876"/>
                  <a:pt x="199042" y="209959"/>
                </a:cubicBezTo>
                <a:cubicBezTo>
                  <a:pt x="199042" y="215041"/>
                  <a:pt x="194915" y="219169"/>
                  <a:pt x="189832" y="219169"/>
                </a:cubicBezTo>
                <a:cubicBezTo>
                  <a:pt x="184784" y="219083"/>
                  <a:pt x="180707" y="215007"/>
                  <a:pt x="180622" y="209959"/>
                </a:cubicBezTo>
                <a:cubicBezTo>
                  <a:pt x="180622" y="204876"/>
                  <a:pt x="184749" y="200748"/>
                  <a:pt x="189832" y="200748"/>
                </a:cubicBezTo>
                <a:close/>
                <a:moveTo>
                  <a:pt x="251233" y="199895"/>
                </a:moveTo>
                <a:cubicBezTo>
                  <a:pt x="251353" y="199895"/>
                  <a:pt x="251455" y="199895"/>
                  <a:pt x="251574" y="199895"/>
                </a:cubicBezTo>
                <a:cubicBezTo>
                  <a:pt x="257032" y="199998"/>
                  <a:pt x="261399" y="204501"/>
                  <a:pt x="261296" y="209958"/>
                </a:cubicBezTo>
                <a:cubicBezTo>
                  <a:pt x="261296" y="215519"/>
                  <a:pt x="256794" y="220021"/>
                  <a:pt x="251233" y="220021"/>
                </a:cubicBezTo>
                <a:cubicBezTo>
                  <a:pt x="245707" y="219936"/>
                  <a:pt x="241256" y="215485"/>
                  <a:pt x="241171" y="209958"/>
                </a:cubicBezTo>
                <a:cubicBezTo>
                  <a:pt x="241171" y="204398"/>
                  <a:pt x="245673" y="199895"/>
                  <a:pt x="251233" y="199895"/>
                </a:cubicBezTo>
                <a:close/>
                <a:moveTo>
                  <a:pt x="312635" y="199042"/>
                </a:moveTo>
                <a:cubicBezTo>
                  <a:pt x="312754" y="199042"/>
                  <a:pt x="312856" y="199042"/>
                  <a:pt x="312976" y="199042"/>
                </a:cubicBezTo>
                <a:cubicBezTo>
                  <a:pt x="318911" y="199145"/>
                  <a:pt x="323653" y="204023"/>
                  <a:pt x="323550" y="209958"/>
                </a:cubicBezTo>
                <a:cubicBezTo>
                  <a:pt x="323550" y="215979"/>
                  <a:pt x="318655" y="220874"/>
                  <a:pt x="312635" y="220874"/>
                </a:cubicBezTo>
                <a:cubicBezTo>
                  <a:pt x="306614" y="220874"/>
                  <a:pt x="301719" y="215979"/>
                  <a:pt x="301719" y="209958"/>
                </a:cubicBezTo>
                <a:cubicBezTo>
                  <a:pt x="301719" y="203937"/>
                  <a:pt x="306614" y="199042"/>
                  <a:pt x="312635" y="199042"/>
                </a:cubicBezTo>
                <a:close/>
                <a:moveTo>
                  <a:pt x="374036" y="198189"/>
                </a:moveTo>
                <a:cubicBezTo>
                  <a:pt x="380534" y="198189"/>
                  <a:pt x="385804" y="203460"/>
                  <a:pt x="385804" y="209958"/>
                </a:cubicBezTo>
                <a:cubicBezTo>
                  <a:pt x="385804" y="216456"/>
                  <a:pt x="380534" y="221727"/>
                  <a:pt x="374036" y="221727"/>
                </a:cubicBezTo>
                <a:cubicBezTo>
                  <a:pt x="367538" y="221727"/>
                  <a:pt x="362268" y="216456"/>
                  <a:pt x="362268" y="209958"/>
                </a:cubicBezTo>
                <a:cubicBezTo>
                  <a:pt x="362268" y="203460"/>
                  <a:pt x="367538" y="198189"/>
                  <a:pt x="374036" y="198189"/>
                </a:cubicBezTo>
                <a:close/>
                <a:moveTo>
                  <a:pt x="436120" y="197336"/>
                </a:moveTo>
                <a:cubicBezTo>
                  <a:pt x="443096" y="197336"/>
                  <a:pt x="448741" y="202982"/>
                  <a:pt x="448741" y="209958"/>
                </a:cubicBezTo>
                <a:cubicBezTo>
                  <a:pt x="448741" y="216934"/>
                  <a:pt x="443096" y="222579"/>
                  <a:pt x="436120" y="222579"/>
                </a:cubicBezTo>
                <a:cubicBezTo>
                  <a:pt x="429144" y="222579"/>
                  <a:pt x="423499" y="216934"/>
                  <a:pt x="423499" y="209958"/>
                </a:cubicBezTo>
                <a:cubicBezTo>
                  <a:pt x="423499" y="202982"/>
                  <a:pt x="429144" y="197336"/>
                  <a:pt x="436120" y="197336"/>
                </a:cubicBezTo>
                <a:close/>
                <a:moveTo>
                  <a:pt x="496838" y="196654"/>
                </a:moveTo>
                <a:cubicBezTo>
                  <a:pt x="504189" y="196654"/>
                  <a:pt x="510142" y="202607"/>
                  <a:pt x="510142" y="209958"/>
                </a:cubicBezTo>
                <a:cubicBezTo>
                  <a:pt x="510142" y="217309"/>
                  <a:pt x="504189" y="223262"/>
                  <a:pt x="496838" y="223262"/>
                </a:cubicBezTo>
                <a:cubicBezTo>
                  <a:pt x="489487" y="223262"/>
                  <a:pt x="483535" y="217309"/>
                  <a:pt x="483535" y="209958"/>
                </a:cubicBezTo>
                <a:cubicBezTo>
                  <a:pt x="483535" y="202607"/>
                  <a:pt x="489487" y="196654"/>
                  <a:pt x="496838" y="196654"/>
                </a:cubicBezTo>
                <a:close/>
                <a:moveTo>
                  <a:pt x="619641" y="195119"/>
                </a:moveTo>
                <a:cubicBezTo>
                  <a:pt x="619760" y="195119"/>
                  <a:pt x="619863" y="195119"/>
                  <a:pt x="619982" y="195119"/>
                </a:cubicBezTo>
                <a:cubicBezTo>
                  <a:pt x="628185" y="195222"/>
                  <a:pt x="634752" y="201942"/>
                  <a:pt x="634650" y="210129"/>
                </a:cubicBezTo>
                <a:cubicBezTo>
                  <a:pt x="634650" y="210180"/>
                  <a:pt x="634650" y="210248"/>
                  <a:pt x="634650" y="210299"/>
                </a:cubicBezTo>
                <a:cubicBezTo>
                  <a:pt x="634548" y="218503"/>
                  <a:pt x="627827" y="225070"/>
                  <a:pt x="619641" y="224967"/>
                </a:cubicBezTo>
                <a:cubicBezTo>
                  <a:pt x="611420" y="224967"/>
                  <a:pt x="604717" y="218350"/>
                  <a:pt x="604632" y="210129"/>
                </a:cubicBezTo>
                <a:cubicBezTo>
                  <a:pt x="604632" y="201839"/>
                  <a:pt x="611351" y="195119"/>
                  <a:pt x="619641" y="195119"/>
                </a:cubicBezTo>
                <a:close/>
                <a:moveTo>
                  <a:pt x="558240" y="195119"/>
                </a:moveTo>
                <a:cubicBezTo>
                  <a:pt x="566052" y="195119"/>
                  <a:pt x="572396" y="201464"/>
                  <a:pt x="572396" y="209276"/>
                </a:cubicBezTo>
                <a:cubicBezTo>
                  <a:pt x="572396" y="217087"/>
                  <a:pt x="566052" y="223432"/>
                  <a:pt x="558240" y="223432"/>
                </a:cubicBezTo>
                <a:cubicBezTo>
                  <a:pt x="550463" y="223347"/>
                  <a:pt x="544169" y="217053"/>
                  <a:pt x="544084" y="209276"/>
                </a:cubicBezTo>
                <a:cubicBezTo>
                  <a:pt x="544084" y="201464"/>
                  <a:pt x="550429" y="195119"/>
                  <a:pt x="558240" y="195119"/>
                </a:cubicBezTo>
                <a:close/>
                <a:moveTo>
                  <a:pt x="681042" y="194096"/>
                </a:moveTo>
                <a:cubicBezTo>
                  <a:pt x="681162" y="194096"/>
                  <a:pt x="681264" y="194096"/>
                  <a:pt x="681384" y="194096"/>
                </a:cubicBezTo>
                <a:cubicBezTo>
                  <a:pt x="690048" y="194199"/>
                  <a:pt x="697007" y="201294"/>
                  <a:pt x="696905" y="209958"/>
                </a:cubicBezTo>
                <a:cubicBezTo>
                  <a:pt x="696905" y="210010"/>
                  <a:pt x="696905" y="210078"/>
                  <a:pt x="696905" y="210129"/>
                </a:cubicBezTo>
                <a:cubicBezTo>
                  <a:pt x="696802" y="218793"/>
                  <a:pt x="689707" y="225751"/>
                  <a:pt x="681042" y="225650"/>
                </a:cubicBezTo>
                <a:cubicBezTo>
                  <a:pt x="672344" y="225650"/>
                  <a:pt x="665266" y="218657"/>
                  <a:pt x="665181" y="209958"/>
                </a:cubicBezTo>
                <a:cubicBezTo>
                  <a:pt x="665181" y="201192"/>
                  <a:pt x="672276" y="194096"/>
                  <a:pt x="681042" y="194096"/>
                </a:cubicBezTo>
                <a:close/>
                <a:moveTo>
                  <a:pt x="743125" y="193243"/>
                </a:moveTo>
                <a:cubicBezTo>
                  <a:pt x="752540" y="193243"/>
                  <a:pt x="760181" y="200884"/>
                  <a:pt x="760181" y="210299"/>
                </a:cubicBezTo>
                <a:cubicBezTo>
                  <a:pt x="760181" y="219714"/>
                  <a:pt x="752540" y="227355"/>
                  <a:pt x="743125" y="227355"/>
                </a:cubicBezTo>
                <a:cubicBezTo>
                  <a:pt x="733711" y="227355"/>
                  <a:pt x="726070" y="219714"/>
                  <a:pt x="726070" y="210299"/>
                </a:cubicBezTo>
                <a:cubicBezTo>
                  <a:pt x="726070" y="200884"/>
                  <a:pt x="733711" y="193243"/>
                  <a:pt x="743125" y="193243"/>
                </a:cubicBezTo>
                <a:close/>
                <a:moveTo>
                  <a:pt x="803844" y="192390"/>
                </a:moveTo>
                <a:cubicBezTo>
                  <a:pt x="813259" y="192390"/>
                  <a:pt x="820900" y="200032"/>
                  <a:pt x="820900" y="209446"/>
                </a:cubicBezTo>
                <a:cubicBezTo>
                  <a:pt x="820900" y="218861"/>
                  <a:pt x="813259" y="226502"/>
                  <a:pt x="803844" y="226502"/>
                </a:cubicBezTo>
                <a:cubicBezTo>
                  <a:pt x="794430" y="226502"/>
                  <a:pt x="786789" y="218861"/>
                  <a:pt x="786789" y="209446"/>
                </a:cubicBezTo>
                <a:cubicBezTo>
                  <a:pt x="786789" y="200032"/>
                  <a:pt x="794430" y="192390"/>
                  <a:pt x="803844" y="192390"/>
                </a:cubicBezTo>
                <a:close/>
                <a:moveTo>
                  <a:pt x="865247" y="191708"/>
                </a:moveTo>
                <a:cubicBezTo>
                  <a:pt x="875327" y="191708"/>
                  <a:pt x="883496" y="199878"/>
                  <a:pt x="883496" y="209958"/>
                </a:cubicBezTo>
                <a:cubicBezTo>
                  <a:pt x="883496" y="210009"/>
                  <a:pt x="883496" y="210078"/>
                  <a:pt x="883496" y="210129"/>
                </a:cubicBezTo>
                <a:cubicBezTo>
                  <a:pt x="883394" y="220106"/>
                  <a:pt x="875224" y="228140"/>
                  <a:pt x="865247" y="228037"/>
                </a:cubicBezTo>
                <a:cubicBezTo>
                  <a:pt x="865196" y="228037"/>
                  <a:pt x="865127" y="228037"/>
                  <a:pt x="865076" y="228037"/>
                </a:cubicBezTo>
                <a:cubicBezTo>
                  <a:pt x="855098" y="228037"/>
                  <a:pt x="846997" y="219936"/>
                  <a:pt x="846997" y="209958"/>
                </a:cubicBezTo>
                <a:cubicBezTo>
                  <a:pt x="846997" y="199878"/>
                  <a:pt x="855166" y="191708"/>
                  <a:pt x="865247" y="191708"/>
                </a:cubicBezTo>
                <a:close/>
                <a:moveTo>
                  <a:pt x="926648" y="190855"/>
                </a:moveTo>
                <a:cubicBezTo>
                  <a:pt x="937206" y="190855"/>
                  <a:pt x="945751" y="199400"/>
                  <a:pt x="945751" y="209958"/>
                </a:cubicBezTo>
                <a:cubicBezTo>
                  <a:pt x="945665" y="220447"/>
                  <a:pt x="937137" y="228890"/>
                  <a:pt x="926648" y="228890"/>
                </a:cubicBezTo>
                <a:cubicBezTo>
                  <a:pt x="916158" y="228890"/>
                  <a:pt x="907648" y="220447"/>
                  <a:pt x="907546" y="209958"/>
                </a:cubicBezTo>
                <a:cubicBezTo>
                  <a:pt x="907546" y="199400"/>
                  <a:pt x="916090" y="190855"/>
                  <a:pt x="926648" y="190855"/>
                </a:cubicBezTo>
                <a:close/>
                <a:moveTo>
                  <a:pt x="988049" y="190002"/>
                </a:moveTo>
                <a:cubicBezTo>
                  <a:pt x="999067" y="190002"/>
                  <a:pt x="1008004" y="198940"/>
                  <a:pt x="1008004" y="209958"/>
                </a:cubicBezTo>
                <a:cubicBezTo>
                  <a:pt x="1008004" y="210009"/>
                  <a:pt x="1008004" y="210077"/>
                  <a:pt x="1008004" y="210127"/>
                </a:cubicBezTo>
                <a:cubicBezTo>
                  <a:pt x="1007902" y="221061"/>
                  <a:pt x="998982" y="229845"/>
                  <a:pt x="988049" y="229743"/>
                </a:cubicBezTo>
                <a:cubicBezTo>
                  <a:pt x="977099" y="229743"/>
                  <a:pt x="968179" y="220908"/>
                  <a:pt x="968094" y="209958"/>
                </a:cubicBezTo>
                <a:cubicBezTo>
                  <a:pt x="968094" y="198940"/>
                  <a:pt x="977031" y="190002"/>
                  <a:pt x="988049" y="190002"/>
                </a:cubicBezTo>
                <a:close/>
                <a:moveTo>
                  <a:pt x="1050132" y="189150"/>
                </a:moveTo>
                <a:cubicBezTo>
                  <a:pt x="1050251" y="189150"/>
                  <a:pt x="1050354" y="189150"/>
                  <a:pt x="1050473" y="189150"/>
                </a:cubicBezTo>
                <a:cubicBezTo>
                  <a:pt x="1061866" y="189253"/>
                  <a:pt x="1071043" y="198565"/>
                  <a:pt x="1070940" y="209959"/>
                </a:cubicBezTo>
                <a:cubicBezTo>
                  <a:pt x="1070940" y="210010"/>
                  <a:pt x="1070940" y="210078"/>
                  <a:pt x="1070940" y="210129"/>
                </a:cubicBezTo>
                <a:cubicBezTo>
                  <a:pt x="1070837" y="221522"/>
                  <a:pt x="1061525" y="230699"/>
                  <a:pt x="1050132" y="230596"/>
                </a:cubicBezTo>
                <a:cubicBezTo>
                  <a:pt x="1038704" y="230596"/>
                  <a:pt x="1029409" y="221386"/>
                  <a:pt x="1029324" y="209959"/>
                </a:cubicBezTo>
                <a:cubicBezTo>
                  <a:pt x="1029324" y="198463"/>
                  <a:pt x="1038636" y="189150"/>
                  <a:pt x="1050132" y="189150"/>
                </a:cubicBezTo>
                <a:close/>
                <a:moveTo>
                  <a:pt x="1110851" y="188467"/>
                </a:moveTo>
                <a:cubicBezTo>
                  <a:pt x="1110971" y="188467"/>
                  <a:pt x="1111073" y="188467"/>
                  <a:pt x="1111192" y="188467"/>
                </a:cubicBezTo>
                <a:cubicBezTo>
                  <a:pt x="1122961" y="188570"/>
                  <a:pt x="1132444" y="198189"/>
                  <a:pt x="1132342" y="209958"/>
                </a:cubicBezTo>
                <a:cubicBezTo>
                  <a:pt x="1132342" y="210009"/>
                  <a:pt x="1132342" y="210077"/>
                  <a:pt x="1132342" y="210127"/>
                </a:cubicBezTo>
                <a:cubicBezTo>
                  <a:pt x="1132240" y="221897"/>
                  <a:pt x="1122620" y="231380"/>
                  <a:pt x="1110851" y="231278"/>
                </a:cubicBezTo>
                <a:cubicBezTo>
                  <a:pt x="1099083" y="231278"/>
                  <a:pt x="1089532" y="221726"/>
                  <a:pt x="1089532" y="209958"/>
                </a:cubicBezTo>
                <a:cubicBezTo>
                  <a:pt x="1089532" y="209907"/>
                  <a:pt x="1089532" y="209838"/>
                  <a:pt x="1089532" y="209787"/>
                </a:cubicBezTo>
                <a:cubicBezTo>
                  <a:pt x="1089532" y="198019"/>
                  <a:pt x="1099083" y="188467"/>
                  <a:pt x="1110851" y="188467"/>
                </a:cubicBezTo>
                <a:close/>
                <a:moveTo>
                  <a:pt x="1172253" y="187614"/>
                </a:moveTo>
                <a:cubicBezTo>
                  <a:pt x="1184584" y="187614"/>
                  <a:pt x="1194596" y="197626"/>
                  <a:pt x="1194596" y="209958"/>
                </a:cubicBezTo>
                <a:cubicBezTo>
                  <a:pt x="1194493" y="222238"/>
                  <a:pt x="1184533" y="232130"/>
                  <a:pt x="1172253" y="232130"/>
                </a:cubicBezTo>
                <a:cubicBezTo>
                  <a:pt x="1160006" y="232130"/>
                  <a:pt x="1150080" y="222204"/>
                  <a:pt x="1150080" y="209958"/>
                </a:cubicBezTo>
                <a:cubicBezTo>
                  <a:pt x="1150080" y="209906"/>
                  <a:pt x="1150080" y="209838"/>
                  <a:pt x="1150080" y="209787"/>
                </a:cubicBezTo>
                <a:cubicBezTo>
                  <a:pt x="1150080" y="197541"/>
                  <a:pt x="1160006" y="187614"/>
                  <a:pt x="1172253" y="187614"/>
                </a:cubicBezTo>
                <a:close/>
                <a:moveTo>
                  <a:pt x="1233654" y="186762"/>
                </a:moveTo>
                <a:cubicBezTo>
                  <a:pt x="1246463" y="186762"/>
                  <a:pt x="1256850" y="197150"/>
                  <a:pt x="1256850" y="209958"/>
                </a:cubicBezTo>
                <a:cubicBezTo>
                  <a:pt x="1256850" y="210010"/>
                  <a:pt x="1256850" y="210078"/>
                  <a:pt x="1256850" y="210129"/>
                </a:cubicBezTo>
                <a:cubicBezTo>
                  <a:pt x="1256748" y="222853"/>
                  <a:pt x="1246378" y="233086"/>
                  <a:pt x="1233654" y="232984"/>
                </a:cubicBezTo>
                <a:cubicBezTo>
                  <a:pt x="1233534" y="232984"/>
                  <a:pt x="1233432" y="232984"/>
                  <a:pt x="1233312" y="232984"/>
                </a:cubicBezTo>
                <a:cubicBezTo>
                  <a:pt x="1220691" y="232882"/>
                  <a:pt x="1210526" y="222580"/>
                  <a:pt x="1210628" y="209958"/>
                </a:cubicBezTo>
                <a:cubicBezTo>
                  <a:pt x="1210628" y="209907"/>
                  <a:pt x="1210628" y="209839"/>
                  <a:pt x="1210628" y="209788"/>
                </a:cubicBezTo>
                <a:cubicBezTo>
                  <a:pt x="1210628" y="197064"/>
                  <a:pt x="1220930" y="186762"/>
                  <a:pt x="1233654" y="186762"/>
                </a:cubicBezTo>
                <a:close/>
                <a:moveTo>
                  <a:pt x="1295055" y="186079"/>
                </a:moveTo>
                <a:cubicBezTo>
                  <a:pt x="1308239" y="186079"/>
                  <a:pt x="1318934" y="196773"/>
                  <a:pt x="1318934" y="209958"/>
                </a:cubicBezTo>
                <a:cubicBezTo>
                  <a:pt x="1318831" y="223074"/>
                  <a:pt x="1308171" y="233665"/>
                  <a:pt x="1295055" y="233665"/>
                </a:cubicBezTo>
                <a:cubicBezTo>
                  <a:pt x="1281957" y="233665"/>
                  <a:pt x="1271348" y="223057"/>
                  <a:pt x="1271348" y="209958"/>
                </a:cubicBezTo>
                <a:cubicBezTo>
                  <a:pt x="1271348" y="209906"/>
                  <a:pt x="1271348" y="209838"/>
                  <a:pt x="1271348" y="209787"/>
                </a:cubicBezTo>
                <a:cubicBezTo>
                  <a:pt x="1271348" y="196688"/>
                  <a:pt x="1281957" y="186079"/>
                  <a:pt x="1295055" y="186079"/>
                </a:cubicBezTo>
                <a:close/>
                <a:moveTo>
                  <a:pt x="1357139" y="185227"/>
                </a:moveTo>
                <a:cubicBezTo>
                  <a:pt x="1370801" y="185227"/>
                  <a:pt x="1381870" y="196297"/>
                  <a:pt x="1381870" y="209959"/>
                </a:cubicBezTo>
                <a:cubicBezTo>
                  <a:pt x="1381870" y="210010"/>
                  <a:pt x="1381870" y="210078"/>
                  <a:pt x="1381870" y="210129"/>
                </a:cubicBezTo>
                <a:cubicBezTo>
                  <a:pt x="1381768" y="223689"/>
                  <a:pt x="1370699" y="234621"/>
                  <a:pt x="1357139" y="234519"/>
                </a:cubicBezTo>
                <a:cubicBezTo>
                  <a:pt x="1357020" y="234519"/>
                  <a:pt x="1356917" y="234519"/>
                  <a:pt x="1356798" y="234519"/>
                </a:cubicBezTo>
                <a:cubicBezTo>
                  <a:pt x="1343324" y="234417"/>
                  <a:pt x="1332476" y="223433"/>
                  <a:pt x="1332578" y="209959"/>
                </a:cubicBezTo>
                <a:cubicBezTo>
                  <a:pt x="1332578" y="209907"/>
                  <a:pt x="1332578" y="209839"/>
                  <a:pt x="1332578" y="209788"/>
                </a:cubicBezTo>
                <a:cubicBezTo>
                  <a:pt x="1332578" y="196229"/>
                  <a:pt x="1343579" y="185227"/>
                  <a:pt x="1357139" y="185227"/>
                </a:cubicBezTo>
                <a:close/>
                <a:moveTo>
                  <a:pt x="1417857" y="184544"/>
                </a:moveTo>
                <a:cubicBezTo>
                  <a:pt x="1431894" y="184544"/>
                  <a:pt x="1443271" y="195921"/>
                  <a:pt x="1443271" y="209958"/>
                </a:cubicBezTo>
                <a:cubicBezTo>
                  <a:pt x="1443169" y="223927"/>
                  <a:pt x="1431826" y="235201"/>
                  <a:pt x="1417857" y="235201"/>
                </a:cubicBezTo>
                <a:cubicBezTo>
                  <a:pt x="1403923" y="235201"/>
                  <a:pt x="1392615" y="223892"/>
                  <a:pt x="1392615" y="209958"/>
                </a:cubicBezTo>
                <a:cubicBezTo>
                  <a:pt x="1392615" y="195989"/>
                  <a:pt x="1403889" y="184630"/>
                  <a:pt x="1417857" y="184544"/>
                </a:cubicBezTo>
                <a:close/>
                <a:moveTo>
                  <a:pt x="1971151" y="184033"/>
                </a:moveTo>
                <a:cubicBezTo>
                  <a:pt x="1985461" y="184033"/>
                  <a:pt x="1997076" y="195649"/>
                  <a:pt x="1997076" y="209958"/>
                </a:cubicBezTo>
                <a:cubicBezTo>
                  <a:pt x="1996974" y="224217"/>
                  <a:pt x="1985410" y="235713"/>
                  <a:pt x="1971151" y="235713"/>
                </a:cubicBezTo>
                <a:cubicBezTo>
                  <a:pt x="1956926" y="235713"/>
                  <a:pt x="1945397" y="224183"/>
                  <a:pt x="1945397" y="209958"/>
                </a:cubicBezTo>
                <a:cubicBezTo>
                  <a:pt x="1945397" y="209907"/>
                  <a:pt x="1945397" y="209839"/>
                  <a:pt x="1945397" y="209788"/>
                </a:cubicBezTo>
                <a:cubicBezTo>
                  <a:pt x="1945397" y="195563"/>
                  <a:pt x="1956926" y="184033"/>
                  <a:pt x="1971151" y="184033"/>
                </a:cubicBezTo>
                <a:close/>
                <a:moveTo>
                  <a:pt x="1479259" y="183692"/>
                </a:moveTo>
                <a:cubicBezTo>
                  <a:pt x="1493773" y="183692"/>
                  <a:pt x="1505525" y="195444"/>
                  <a:pt x="1505525" y="209959"/>
                </a:cubicBezTo>
                <a:cubicBezTo>
                  <a:pt x="1505525" y="210010"/>
                  <a:pt x="1505525" y="210078"/>
                  <a:pt x="1505525" y="210129"/>
                </a:cubicBezTo>
                <a:cubicBezTo>
                  <a:pt x="1505422" y="224541"/>
                  <a:pt x="1493671" y="236156"/>
                  <a:pt x="1479259" y="236054"/>
                </a:cubicBezTo>
                <a:cubicBezTo>
                  <a:pt x="1479140" y="236054"/>
                  <a:pt x="1479037" y="236054"/>
                  <a:pt x="1478918" y="236054"/>
                </a:cubicBezTo>
                <a:cubicBezTo>
                  <a:pt x="1464590" y="235952"/>
                  <a:pt x="1453061" y="224268"/>
                  <a:pt x="1453163" y="209959"/>
                </a:cubicBezTo>
                <a:cubicBezTo>
                  <a:pt x="1453163" y="209907"/>
                  <a:pt x="1453163" y="209839"/>
                  <a:pt x="1453163" y="209788"/>
                </a:cubicBezTo>
                <a:cubicBezTo>
                  <a:pt x="1453163" y="195376"/>
                  <a:pt x="1464847" y="183692"/>
                  <a:pt x="1479259" y="183692"/>
                </a:cubicBezTo>
                <a:close/>
                <a:moveTo>
                  <a:pt x="1540660" y="183009"/>
                </a:moveTo>
                <a:cubicBezTo>
                  <a:pt x="1555550" y="183009"/>
                  <a:pt x="1567609" y="195068"/>
                  <a:pt x="1567609" y="209958"/>
                </a:cubicBezTo>
                <a:cubicBezTo>
                  <a:pt x="1567609" y="210009"/>
                  <a:pt x="1567609" y="210077"/>
                  <a:pt x="1567609" y="210127"/>
                </a:cubicBezTo>
                <a:cubicBezTo>
                  <a:pt x="1567507" y="224916"/>
                  <a:pt x="1555448" y="236838"/>
                  <a:pt x="1540660" y="236736"/>
                </a:cubicBezTo>
                <a:cubicBezTo>
                  <a:pt x="1525873" y="236736"/>
                  <a:pt x="1513883" y="224745"/>
                  <a:pt x="1513883" y="209958"/>
                </a:cubicBezTo>
                <a:cubicBezTo>
                  <a:pt x="1513883" y="209907"/>
                  <a:pt x="1513883" y="209838"/>
                  <a:pt x="1513883" y="209787"/>
                </a:cubicBezTo>
                <a:cubicBezTo>
                  <a:pt x="1513883" y="195000"/>
                  <a:pt x="1525873" y="183009"/>
                  <a:pt x="1540660" y="183009"/>
                </a:cubicBezTo>
                <a:close/>
                <a:moveTo>
                  <a:pt x="1602061" y="182157"/>
                </a:moveTo>
                <a:cubicBezTo>
                  <a:pt x="1617411" y="182157"/>
                  <a:pt x="1629862" y="194608"/>
                  <a:pt x="1629862" y="209959"/>
                </a:cubicBezTo>
                <a:cubicBezTo>
                  <a:pt x="1629862" y="210010"/>
                  <a:pt x="1629862" y="210078"/>
                  <a:pt x="1629862" y="210129"/>
                </a:cubicBezTo>
                <a:cubicBezTo>
                  <a:pt x="1629760" y="225394"/>
                  <a:pt x="1617326" y="237692"/>
                  <a:pt x="1602061" y="237589"/>
                </a:cubicBezTo>
                <a:cubicBezTo>
                  <a:pt x="1601941" y="237589"/>
                  <a:pt x="1601839" y="237589"/>
                  <a:pt x="1601720" y="237589"/>
                </a:cubicBezTo>
                <a:cubicBezTo>
                  <a:pt x="1586557" y="237487"/>
                  <a:pt x="1574328" y="225121"/>
                  <a:pt x="1574430" y="209959"/>
                </a:cubicBezTo>
                <a:cubicBezTo>
                  <a:pt x="1574430" y="209907"/>
                  <a:pt x="1574430" y="209839"/>
                  <a:pt x="1574430" y="209788"/>
                </a:cubicBezTo>
                <a:cubicBezTo>
                  <a:pt x="1574430" y="194523"/>
                  <a:pt x="1586796" y="182157"/>
                  <a:pt x="1602061" y="182157"/>
                </a:cubicBezTo>
                <a:close/>
                <a:moveTo>
                  <a:pt x="1664144" y="181474"/>
                </a:moveTo>
                <a:cubicBezTo>
                  <a:pt x="1679870" y="181474"/>
                  <a:pt x="1692628" y="194232"/>
                  <a:pt x="1692628" y="209958"/>
                </a:cubicBezTo>
                <a:cubicBezTo>
                  <a:pt x="1692628" y="210009"/>
                  <a:pt x="1692628" y="210077"/>
                  <a:pt x="1692628" y="210127"/>
                </a:cubicBezTo>
                <a:cubicBezTo>
                  <a:pt x="1692525" y="225769"/>
                  <a:pt x="1679785" y="238373"/>
                  <a:pt x="1664144" y="238271"/>
                </a:cubicBezTo>
                <a:cubicBezTo>
                  <a:pt x="1648504" y="238271"/>
                  <a:pt x="1635832" y="225598"/>
                  <a:pt x="1635832" y="209958"/>
                </a:cubicBezTo>
                <a:cubicBezTo>
                  <a:pt x="1635832" y="209907"/>
                  <a:pt x="1635832" y="209838"/>
                  <a:pt x="1635832" y="209787"/>
                </a:cubicBezTo>
                <a:cubicBezTo>
                  <a:pt x="1635832" y="194147"/>
                  <a:pt x="1648504" y="181474"/>
                  <a:pt x="1664144" y="181474"/>
                </a:cubicBezTo>
                <a:close/>
                <a:moveTo>
                  <a:pt x="1724864" y="180963"/>
                </a:moveTo>
                <a:cubicBezTo>
                  <a:pt x="1740880" y="180963"/>
                  <a:pt x="1753859" y="193943"/>
                  <a:pt x="1753859" y="209959"/>
                </a:cubicBezTo>
                <a:cubicBezTo>
                  <a:pt x="1753757" y="225906"/>
                  <a:pt x="1740811" y="238783"/>
                  <a:pt x="1724864" y="238783"/>
                </a:cubicBezTo>
                <a:cubicBezTo>
                  <a:pt x="1708951" y="238783"/>
                  <a:pt x="1696040" y="225872"/>
                  <a:pt x="1696040" y="209959"/>
                </a:cubicBezTo>
                <a:cubicBezTo>
                  <a:pt x="1696040" y="194011"/>
                  <a:pt x="1708917" y="181049"/>
                  <a:pt x="1724864" y="180963"/>
                </a:cubicBezTo>
                <a:close/>
                <a:moveTo>
                  <a:pt x="1786632" y="180317"/>
                </a:moveTo>
                <a:cubicBezTo>
                  <a:pt x="1802928" y="180317"/>
                  <a:pt x="1816138" y="193528"/>
                  <a:pt x="1816138" y="209824"/>
                </a:cubicBezTo>
                <a:cubicBezTo>
                  <a:pt x="1816138" y="226120"/>
                  <a:pt x="1802928" y="239330"/>
                  <a:pt x="1786632" y="239330"/>
                </a:cubicBezTo>
                <a:cubicBezTo>
                  <a:pt x="1770336" y="239330"/>
                  <a:pt x="1757125" y="226120"/>
                  <a:pt x="1757125" y="209824"/>
                </a:cubicBezTo>
                <a:cubicBezTo>
                  <a:pt x="1757125" y="193528"/>
                  <a:pt x="1770335" y="180317"/>
                  <a:pt x="1786632" y="180317"/>
                </a:cubicBezTo>
                <a:close/>
                <a:moveTo>
                  <a:pt x="1847666" y="180110"/>
                </a:moveTo>
                <a:cubicBezTo>
                  <a:pt x="1864159" y="180110"/>
                  <a:pt x="1877514" y="193482"/>
                  <a:pt x="1877514" y="209958"/>
                </a:cubicBezTo>
                <a:cubicBezTo>
                  <a:pt x="1877514" y="210009"/>
                  <a:pt x="1877514" y="210078"/>
                  <a:pt x="1877514" y="210129"/>
                </a:cubicBezTo>
                <a:cubicBezTo>
                  <a:pt x="1877411" y="226520"/>
                  <a:pt x="1864057" y="239738"/>
                  <a:pt x="1847666" y="239636"/>
                </a:cubicBezTo>
                <a:cubicBezTo>
                  <a:pt x="1831276" y="239636"/>
                  <a:pt x="1817989" y="226349"/>
                  <a:pt x="1817989" y="209958"/>
                </a:cubicBezTo>
                <a:cubicBezTo>
                  <a:pt x="1817989" y="209907"/>
                  <a:pt x="1817989" y="209839"/>
                  <a:pt x="1817989" y="209788"/>
                </a:cubicBezTo>
                <a:cubicBezTo>
                  <a:pt x="1817989" y="193397"/>
                  <a:pt x="1831276" y="180110"/>
                  <a:pt x="1847666" y="180110"/>
                </a:cubicBezTo>
                <a:close/>
                <a:moveTo>
                  <a:pt x="1909067" y="179939"/>
                </a:moveTo>
                <a:cubicBezTo>
                  <a:pt x="1925646" y="179939"/>
                  <a:pt x="1939086" y="193380"/>
                  <a:pt x="1939086" y="209958"/>
                </a:cubicBezTo>
                <a:cubicBezTo>
                  <a:pt x="1939086" y="210009"/>
                  <a:pt x="1939086" y="210077"/>
                  <a:pt x="1939086" y="210127"/>
                </a:cubicBezTo>
                <a:cubicBezTo>
                  <a:pt x="1938984" y="226621"/>
                  <a:pt x="1925543" y="239908"/>
                  <a:pt x="1909067" y="239806"/>
                </a:cubicBezTo>
                <a:cubicBezTo>
                  <a:pt x="1892575" y="239806"/>
                  <a:pt x="1879220" y="226434"/>
                  <a:pt x="1879220" y="209958"/>
                </a:cubicBezTo>
                <a:cubicBezTo>
                  <a:pt x="1879220" y="209907"/>
                  <a:pt x="1879220" y="209838"/>
                  <a:pt x="1879220" y="209787"/>
                </a:cubicBezTo>
                <a:cubicBezTo>
                  <a:pt x="1879220" y="193294"/>
                  <a:pt x="1892575" y="179939"/>
                  <a:pt x="1909067" y="179939"/>
                </a:cubicBezTo>
                <a:close/>
                <a:moveTo>
                  <a:pt x="5629" y="143951"/>
                </a:moveTo>
                <a:cubicBezTo>
                  <a:pt x="8648" y="143951"/>
                  <a:pt x="11086" y="146390"/>
                  <a:pt x="11086" y="149409"/>
                </a:cubicBezTo>
                <a:cubicBezTo>
                  <a:pt x="11086" y="152428"/>
                  <a:pt x="8648" y="154867"/>
                  <a:pt x="5629" y="154867"/>
                </a:cubicBezTo>
                <a:cubicBezTo>
                  <a:pt x="2643" y="154782"/>
                  <a:pt x="256" y="152394"/>
                  <a:pt x="171" y="149409"/>
                </a:cubicBezTo>
                <a:cubicBezTo>
                  <a:pt x="171" y="146390"/>
                  <a:pt x="2610" y="143951"/>
                  <a:pt x="5629" y="143951"/>
                </a:cubicBezTo>
                <a:close/>
                <a:moveTo>
                  <a:pt x="67029" y="140881"/>
                </a:moveTo>
                <a:cubicBezTo>
                  <a:pt x="71277" y="140881"/>
                  <a:pt x="74705" y="144311"/>
                  <a:pt x="74705" y="148557"/>
                </a:cubicBezTo>
                <a:cubicBezTo>
                  <a:pt x="74705" y="152803"/>
                  <a:pt x="71277" y="156232"/>
                  <a:pt x="67029" y="156232"/>
                </a:cubicBezTo>
                <a:cubicBezTo>
                  <a:pt x="62783" y="156232"/>
                  <a:pt x="59355" y="152803"/>
                  <a:pt x="59355" y="148557"/>
                </a:cubicBezTo>
                <a:cubicBezTo>
                  <a:pt x="59355" y="144311"/>
                  <a:pt x="62783" y="140881"/>
                  <a:pt x="67029" y="140881"/>
                </a:cubicBezTo>
                <a:close/>
                <a:moveTo>
                  <a:pt x="129114" y="140028"/>
                </a:moveTo>
                <a:cubicBezTo>
                  <a:pt x="133821" y="140028"/>
                  <a:pt x="137641" y="143849"/>
                  <a:pt x="137641" y="148556"/>
                </a:cubicBezTo>
                <a:cubicBezTo>
                  <a:pt x="137641" y="153264"/>
                  <a:pt x="133821" y="157084"/>
                  <a:pt x="129114" y="157084"/>
                </a:cubicBezTo>
                <a:cubicBezTo>
                  <a:pt x="124440" y="156999"/>
                  <a:pt x="120671" y="153230"/>
                  <a:pt x="120586" y="148556"/>
                </a:cubicBezTo>
                <a:cubicBezTo>
                  <a:pt x="120586" y="143849"/>
                  <a:pt x="124406" y="140028"/>
                  <a:pt x="129114" y="140028"/>
                </a:cubicBezTo>
                <a:close/>
                <a:moveTo>
                  <a:pt x="189832" y="139176"/>
                </a:moveTo>
                <a:cubicBezTo>
                  <a:pt x="189951" y="139176"/>
                  <a:pt x="190054" y="139176"/>
                  <a:pt x="190173" y="139176"/>
                </a:cubicBezTo>
                <a:cubicBezTo>
                  <a:pt x="195256" y="139279"/>
                  <a:pt x="199315" y="143475"/>
                  <a:pt x="199213" y="148557"/>
                </a:cubicBezTo>
                <a:cubicBezTo>
                  <a:pt x="199213" y="153742"/>
                  <a:pt x="195017" y="157938"/>
                  <a:pt x="189832" y="157938"/>
                </a:cubicBezTo>
                <a:cubicBezTo>
                  <a:pt x="184647" y="157938"/>
                  <a:pt x="180452" y="153742"/>
                  <a:pt x="180452" y="148557"/>
                </a:cubicBezTo>
                <a:cubicBezTo>
                  <a:pt x="180452" y="143372"/>
                  <a:pt x="184647" y="139176"/>
                  <a:pt x="189832" y="139176"/>
                </a:cubicBezTo>
                <a:close/>
                <a:moveTo>
                  <a:pt x="251233" y="138493"/>
                </a:moveTo>
                <a:cubicBezTo>
                  <a:pt x="251353" y="138493"/>
                  <a:pt x="251455" y="138493"/>
                  <a:pt x="251574" y="138493"/>
                </a:cubicBezTo>
                <a:cubicBezTo>
                  <a:pt x="257032" y="138596"/>
                  <a:pt x="261399" y="143098"/>
                  <a:pt x="261296" y="148556"/>
                </a:cubicBezTo>
                <a:cubicBezTo>
                  <a:pt x="261296" y="154117"/>
                  <a:pt x="256794" y="158619"/>
                  <a:pt x="251233" y="158619"/>
                </a:cubicBezTo>
                <a:cubicBezTo>
                  <a:pt x="245707" y="158534"/>
                  <a:pt x="241256" y="154083"/>
                  <a:pt x="241171" y="148556"/>
                </a:cubicBezTo>
                <a:cubicBezTo>
                  <a:pt x="241171" y="142996"/>
                  <a:pt x="245673" y="138493"/>
                  <a:pt x="251233" y="138493"/>
                </a:cubicBezTo>
                <a:close/>
                <a:moveTo>
                  <a:pt x="313001" y="137507"/>
                </a:moveTo>
                <a:cubicBezTo>
                  <a:pt x="319029" y="137507"/>
                  <a:pt x="323917" y="142394"/>
                  <a:pt x="323917" y="148423"/>
                </a:cubicBezTo>
                <a:cubicBezTo>
                  <a:pt x="323917" y="154451"/>
                  <a:pt x="319029" y="159339"/>
                  <a:pt x="313001" y="159339"/>
                </a:cubicBezTo>
                <a:cubicBezTo>
                  <a:pt x="306972" y="159339"/>
                  <a:pt x="302085" y="154451"/>
                  <a:pt x="302085" y="148423"/>
                </a:cubicBezTo>
                <a:cubicBezTo>
                  <a:pt x="302085" y="142394"/>
                  <a:pt x="306972" y="137507"/>
                  <a:pt x="313001" y="137507"/>
                </a:cubicBezTo>
                <a:close/>
                <a:moveTo>
                  <a:pt x="374036" y="136788"/>
                </a:moveTo>
                <a:cubicBezTo>
                  <a:pt x="380534" y="136788"/>
                  <a:pt x="385804" y="142059"/>
                  <a:pt x="385804" y="148557"/>
                </a:cubicBezTo>
                <a:cubicBezTo>
                  <a:pt x="385804" y="155055"/>
                  <a:pt x="380534" y="160326"/>
                  <a:pt x="374036" y="160326"/>
                </a:cubicBezTo>
                <a:cubicBezTo>
                  <a:pt x="367538" y="160326"/>
                  <a:pt x="362268" y="155055"/>
                  <a:pt x="362268" y="148557"/>
                </a:cubicBezTo>
                <a:cubicBezTo>
                  <a:pt x="362268" y="142059"/>
                  <a:pt x="367538" y="136788"/>
                  <a:pt x="374036" y="136788"/>
                </a:cubicBezTo>
                <a:close/>
                <a:moveTo>
                  <a:pt x="436120" y="135935"/>
                </a:moveTo>
                <a:cubicBezTo>
                  <a:pt x="443096" y="135935"/>
                  <a:pt x="448741" y="141581"/>
                  <a:pt x="448741" y="148557"/>
                </a:cubicBezTo>
                <a:cubicBezTo>
                  <a:pt x="448741" y="155533"/>
                  <a:pt x="443096" y="161178"/>
                  <a:pt x="436120" y="161178"/>
                </a:cubicBezTo>
                <a:cubicBezTo>
                  <a:pt x="429144" y="161178"/>
                  <a:pt x="423499" y="155533"/>
                  <a:pt x="423499" y="148557"/>
                </a:cubicBezTo>
                <a:cubicBezTo>
                  <a:pt x="423499" y="141581"/>
                  <a:pt x="429144" y="135935"/>
                  <a:pt x="436120" y="135935"/>
                </a:cubicBezTo>
                <a:close/>
                <a:moveTo>
                  <a:pt x="496839" y="135082"/>
                </a:moveTo>
                <a:cubicBezTo>
                  <a:pt x="504275" y="135082"/>
                  <a:pt x="510313" y="141120"/>
                  <a:pt x="510313" y="148556"/>
                </a:cubicBezTo>
                <a:cubicBezTo>
                  <a:pt x="510313" y="155993"/>
                  <a:pt x="504275" y="162031"/>
                  <a:pt x="496839" y="162031"/>
                </a:cubicBezTo>
                <a:cubicBezTo>
                  <a:pt x="489437" y="161945"/>
                  <a:pt x="483450" y="155959"/>
                  <a:pt x="483365" y="148556"/>
                </a:cubicBezTo>
                <a:cubicBezTo>
                  <a:pt x="483365" y="141120"/>
                  <a:pt x="489402" y="135082"/>
                  <a:pt x="496839" y="135082"/>
                </a:cubicBezTo>
                <a:close/>
                <a:moveTo>
                  <a:pt x="558239" y="134229"/>
                </a:moveTo>
                <a:cubicBezTo>
                  <a:pt x="558359" y="134229"/>
                  <a:pt x="558461" y="134229"/>
                  <a:pt x="558580" y="134229"/>
                </a:cubicBezTo>
                <a:cubicBezTo>
                  <a:pt x="566392" y="134332"/>
                  <a:pt x="572669" y="140745"/>
                  <a:pt x="572566" y="148556"/>
                </a:cubicBezTo>
                <a:cubicBezTo>
                  <a:pt x="572566" y="156470"/>
                  <a:pt x="566153" y="162883"/>
                  <a:pt x="558239" y="162883"/>
                </a:cubicBezTo>
                <a:cubicBezTo>
                  <a:pt x="550360" y="162798"/>
                  <a:pt x="543998" y="156436"/>
                  <a:pt x="543913" y="148556"/>
                </a:cubicBezTo>
                <a:cubicBezTo>
                  <a:pt x="543913" y="140642"/>
                  <a:pt x="550326" y="134229"/>
                  <a:pt x="558239" y="134229"/>
                </a:cubicBezTo>
                <a:close/>
                <a:moveTo>
                  <a:pt x="619642" y="133377"/>
                </a:moveTo>
                <a:cubicBezTo>
                  <a:pt x="628033" y="133377"/>
                  <a:pt x="634821" y="140166"/>
                  <a:pt x="634821" y="148557"/>
                </a:cubicBezTo>
                <a:cubicBezTo>
                  <a:pt x="634821" y="148608"/>
                  <a:pt x="634821" y="148677"/>
                  <a:pt x="634821" y="148728"/>
                </a:cubicBezTo>
                <a:cubicBezTo>
                  <a:pt x="634719" y="157017"/>
                  <a:pt x="627931" y="163669"/>
                  <a:pt x="619642" y="163566"/>
                </a:cubicBezTo>
                <a:cubicBezTo>
                  <a:pt x="619590" y="163566"/>
                  <a:pt x="619522" y="163566"/>
                  <a:pt x="619471" y="163566"/>
                </a:cubicBezTo>
                <a:cubicBezTo>
                  <a:pt x="611182" y="163566"/>
                  <a:pt x="604462" y="156846"/>
                  <a:pt x="604462" y="148557"/>
                </a:cubicBezTo>
                <a:cubicBezTo>
                  <a:pt x="604462" y="140166"/>
                  <a:pt x="611250" y="133377"/>
                  <a:pt x="619642" y="133377"/>
                </a:cubicBezTo>
                <a:close/>
                <a:moveTo>
                  <a:pt x="681043" y="132524"/>
                </a:moveTo>
                <a:cubicBezTo>
                  <a:pt x="689895" y="132524"/>
                  <a:pt x="697075" y="139705"/>
                  <a:pt x="697075" y="148557"/>
                </a:cubicBezTo>
                <a:cubicBezTo>
                  <a:pt x="696973" y="157341"/>
                  <a:pt x="689827" y="164419"/>
                  <a:pt x="681043" y="164419"/>
                </a:cubicBezTo>
                <a:cubicBezTo>
                  <a:pt x="672259" y="164419"/>
                  <a:pt x="665095" y="157341"/>
                  <a:pt x="665011" y="148557"/>
                </a:cubicBezTo>
                <a:cubicBezTo>
                  <a:pt x="665011" y="139705"/>
                  <a:pt x="672191" y="132524"/>
                  <a:pt x="681043" y="132524"/>
                </a:cubicBezTo>
                <a:close/>
                <a:moveTo>
                  <a:pt x="743125" y="131842"/>
                </a:moveTo>
                <a:cubicBezTo>
                  <a:pt x="752540" y="131842"/>
                  <a:pt x="760181" y="139483"/>
                  <a:pt x="760181" y="148898"/>
                </a:cubicBezTo>
                <a:cubicBezTo>
                  <a:pt x="760181" y="158313"/>
                  <a:pt x="752540" y="165954"/>
                  <a:pt x="743125" y="165954"/>
                </a:cubicBezTo>
                <a:cubicBezTo>
                  <a:pt x="733711" y="165954"/>
                  <a:pt x="726070" y="158313"/>
                  <a:pt x="726070" y="148898"/>
                </a:cubicBezTo>
                <a:cubicBezTo>
                  <a:pt x="726070" y="139483"/>
                  <a:pt x="733711" y="131842"/>
                  <a:pt x="743125" y="131842"/>
                </a:cubicBezTo>
                <a:close/>
                <a:moveTo>
                  <a:pt x="803844" y="130989"/>
                </a:moveTo>
                <a:cubicBezTo>
                  <a:pt x="813259" y="130989"/>
                  <a:pt x="820900" y="138631"/>
                  <a:pt x="820900" y="148045"/>
                </a:cubicBezTo>
                <a:cubicBezTo>
                  <a:pt x="820900" y="157460"/>
                  <a:pt x="813259" y="165101"/>
                  <a:pt x="803844" y="165101"/>
                </a:cubicBezTo>
                <a:cubicBezTo>
                  <a:pt x="794430" y="165101"/>
                  <a:pt x="786789" y="157460"/>
                  <a:pt x="786789" y="148045"/>
                </a:cubicBezTo>
                <a:cubicBezTo>
                  <a:pt x="786789" y="138631"/>
                  <a:pt x="794430" y="130989"/>
                  <a:pt x="803844" y="130989"/>
                </a:cubicBezTo>
                <a:close/>
                <a:moveTo>
                  <a:pt x="865246" y="130136"/>
                </a:moveTo>
                <a:cubicBezTo>
                  <a:pt x="875428" y="130136"/>
                  <a:pt x="883666" y="138392"/>
                  <a:pt x="883666" y="148557"/>
                </a:cubicBezTo>
                <a:cubicBezTo>
                  <a:pt x="883666" y="148608"/>
                  <a:pt x="883666" y="148676"/>
                  <a:pt x="883666" y="148727"/>
                </a:cubicBezTo>
                <a:cubicBezTo>
                  <a:pt x="883564" y="158807"/>
                  <a:pt x="875326" y="166909"/>
                  <a:pt x="865246" y="166807"/>
                </a:cubicBezTo>
                <a:cubicBezTo>
                  <a:pt x="855132" y="166807"/>
                  <a:pt x="846928" y="158671"/>
                  <a:pt x="846826" y="148557"/>
                </a:cubicBezTo>
                <a:cubicBezTo>
                  <a:pt x="846826" y="138392"/>
                  <a:pt x="855081" y="130136"/>
                  <a:pt x="865246" y="130136"/>
                </a:cubicBezTo>
                <a:close/>
                <a:moveTo>
                  <a:pt x="926648" y="129283"/>
                </a:moveTo>
                <a:cubicBezTo>
                  <a:pt x="926767" y="129283"/>
                  <a:pt x="926870" y="129283"/>
                  <a:pt x="926989" y="129283"/>
                </a:cubicBezTo>
                <a:cubicBezTo>
                  <a:pt x="937546" y="129386"/>
                  <a:pt x="946023" y="137999"/>
                  <a:pt x="945921" y="148557"/>
                </a:cubicBezTo>
                <a:cubicBezTo>
                  <a:pt x="945921" y="148608"/>
                  <a:pt x="945921" y="148676"/>
                  <a:pt x="945921" y="148727"/>
                </a:cubicBezTo>
                <a:cubicBezTo>
                  <a:pt x="945819" y="159285"/>
                  <a:pt x="937205" y="167762"/>
                  <a:pt x="926648" y="167659"/>
                </a:cubicBezTo>
                <a:cubicBezTo>
                  <a:pt x="916073" y="167659"/>
                  <a:pt x="907460" y="159131"/>
                  <a:pt x="907375" y="148557"/>
                </a:cubicBezTo>
                <a:cubicBezTo>
                  <a:pt x="907375" y="137914"/>
                  <a:pt x="916005" y="129283"/>
                  <a:pt x="926648" y="129283"/>
                </a:cubicBezTo>
                <a:close/>
                <a:moveTo>
                  <a:pt x="988048" y="128430"/>
                </a:moveTo>
                <a:cubicBezTo>
                  <a:pt x="999169" y="128430"/>
                  <a:pt x="1008175" y="137436"/>
                  <a:pt x="1008175" y="148556"/>
                </a:cubicBezTo>
                <a:cubicBezTo>
                  <a:pt x="1008175" y="148608"/>
                  <a:pt x="1008175" y="148676"/>
                  <a:pt x="1008175" y="148727"/>
                </a:cubicBezTo>
                <a:cubicBezTo>
                  <a:pt x="1008072" y="159745"/>
                  <a:pt x="999067" y="168614"/>
                  <a:pt x="988048" y="168512"/>
                </a:cubicBezTo>
                <a:cubicBezTo>
                  <a:pt x="987997" y="168512"/>
                  <a:pt x="987929" y="168512"/>
                  <a:pt x="987878" y="168512"/>
                </a:cubicBezTo>
                <a:cubicBezTo>
                  <a:pt x="976860" y="168512"/>
                  <a:pt x="967923" y="159575"/>
                  <a:pt x="967923" y="148556"/>
                </a:cubicBezTo>
                <a:cubicBezTo>
                  <a:pt x="967923" y="137436"/>
                  <a:pt x="976928" y="128430"/>
                  <a:pt x="988048" y="128430"/>
                </a:cubicBezTo>
                <a:close/>
                <a:moveTo>
                  <a:pt x="1050132" y="127748"/>
                </a:moveTo>
                <a:cubicBezTo>
                  <a:pt x="1050251" y="127748"/>
                  <a:pt x="1050354" y="127748"/>
                  <a:pt x="1050473" y="127748"/>
                </a:cubicBezTo>
                <a:cubicBezTo>
                  <a:pt x="1061866" y="127851"/>
                  <a:pt x="1071043" y="137163"/>
                  <a:pt x="1070940" y="148557"/>
                </a:cubicBezTo>
                <a:cubicBezTo>
                  <a:pt x="1070940" y="148608"/>
                  <a:pt x="1070940" y="148676"/>
                  <a:pt x="1070940" y="148727"/>
                </a:cubicBezTo>
                <a:cubicBezTo>
                  <a:pt x="1070837" y="160120"/>
                  <a:pt x="1061525" y="169297"/>
                  <a:pt x="1050132" y="169194"/>
                </a:cubicBezTo>
                <a:cubicBezTo>
                  <a:pt x="1038704" y="169194"/>
                  <a:pt x="1029409" y="159984"/>
                  <a:pt x="1029324" y="148557"/>
                </a:cubicBezTo>
                <a:cubicBezTo>
                  <a:pt x="1029324" y="137061"/>
                  <a:pt x="1038636" y="127748"/>
                  <a:pt x="1050132" y="127748"/>
                </a:cubicBezTo>
                <a:close/>
                <a:moveTo>
                  <a:pt x="1172253" y="126895"/>
                </a:moveTo>
                <a:cubicBezTo>
                  <a:pt x="1184687" y="126895"/>
                  <a:pt x="1194767" y="136976"/>
                  <a:pt x="1194767" y="149409"/>
                </a:cubicBezTo>
                <a:cubicBezTo>
                  <a:pt x="1194681" y="161775"/>
                  <a:pt x="1184618" y="171752"/>
                  <a:pt x="1172253" y="171752"/>
                </a:cubicBezTo>
                <a:cubicBezTo>
                  <a:pt x="1159921" y="171752"/>
                  <a:pt x="1149910" y="161741"/>
                  <a:pt x="1149910" y="149409"/>
                </a:cubicBezTo>
                <a:cubicBezTo>
                  <a:pt x="1149910" y="137044"/>
                  <a:pt x="1159887" y="126981"/>
                  <a:pt x="1172253" y="126895"/>
                </a:cubicBezTo>
                <a:close/>
                <a:moveTo>
                  <a:pt x="1110851" y="126895"/>
                </a:moveTo>
                <a:cubicBezTo>
                  <a:pt x="1122807" y="126895"/>
                  <a:pt x="1132512" y="136600"/>
                  <a:pt x="1132512" y="148556"/>
                </a:cubicBezTo>
                <a:cubicBezTo>
                  <a:pt x="1132512" y="148608"/>
                  <a:pt x="1132512" y="148676"/>
                  <a:pt x="1132512" y="148727"/>
                </a:cubicBezTo>
                <a:cubicBezTo>
                  <a:pt x="1132410" y="160598"/>
                  <a:pt x="1122723" y="170149"/>
                  <a:pt x="1110851" y="170047"/>
                </a:cubicBezTo>
                <a:cubicBezTo>
                  <a:pt x="1110800" y="170047"/>
                  <a:pt x="1110732" y="170047"/>
                  <a:pt x="1110681" y="170047"/>
                </a:cubicBezTo>
                <a:cubicBezTo>
                  <a:pt x="1098810" y="170047"/>
                  <a:pt x="1089191" y="160427"/>
                  <a:pt x="1089191" y="148556"/>
                </a:cubicBezTo>
                <a:cubicBezTo>
                  <a:pt x="1089191" y="136600"/>
                  <a:pt x="1098895" y="126895"/>
                  <a:pt x="1110851" y="126895"/>
                </a:cubicBezTo>
                <a:close/>
                <a:moveTo>
                  <a:pt x="1233654" y="125190"/>
                </a:moveTo>
                <a:cubicBezTo>
                  <a:pt x="1246565" y="125190"/>
                  <a:pt x="1257020" y="135646"/>
                  <a:pt x="1257020" y="148557"/>
                </a:cubicBezTo>
                <a:cubicBezTo>
                  <a:pt x="1257020" y="148608"/>
                  <a:pt x="1257020" y="148676"/>
                  <a:pt x="1257020" y="148728"/>
                </a:cubicBezTo>
                <a:cubicBezTo>
                  <a:pt x="1256918" y="161537"/>
                  <a:pt x="1246462" y="171855"/>
                  <a:pt x="1233654" y="171753"/>
                </a:cubicBezTo>
                <a:cubicBezTo>
                  <a:pt x="1220845" y="171753"/>
                  <a:pt x="1210458" y="161366"/>
                  <a:pt x="1210458" y="148557"/>
                </a:cubicBezTo>
                <a:cubicBezTo>
                  <a:pt x="1210458" y="148506"/>
                  <a:pt x="1210458" y="148438"/>
                  <a:pt x="1210458" y="148386"/>
                </a:cubicBezTo>
                <a:cubicBezTo>
                  <a:pt x="1210458" y="135578"/>
                  <a:pt x="1220845" y="125190"/>
                  <a:pt x="1233654" y="125190"/>
                </a:cubicBezTo>
                <a:close/>
                <a:moveTo>
                  <a:pt x="1295055" y="124508"/>
                </a:moveTo>
                <a:cubicBezTo>
                  <a:pt x="1308342" y="124508"/>
                  <a:pt x="1319104" y="135271"/>
                  <a:pt x="1319104" y="148557"/>
                </a:cubicBezTo>
                <a:cubicBezTo>
                  <a:pt x="1319002" y="161776"/>
                  <a:pt x="1308273" y="172435"/>
                  <a:pt x="1295055" y="172435"/>
                </a:cubicBezTo>
                <a:cubicBezTo>
                  <a:pt x="1281871" y="172435"/>
                  <a:pt x="1271177" y="161741"/>
                  <a:pt x="1271177" y="148557"/>
                </a:cubicBezTo>
                <a:cubicBezTo>
                  <a:pt x="1271177" y="135339"/>
                  <a:pt x="1281837" y="124594"/>
                  <a:pt x="1295055" y="124508"/>
                </a:cubicBezTo>
                <a:close/>
                <a:moveTo>
                  <a:pt x="1357139" y="123655"/>
                </a:moveTo>
                <a:cubicBezTo>
                  <a:pt x="1370886" y="123655"/>
                  <a:pt x="1382040" y="134810"/>
                  <a:pt x="1382040" y="148557"/>
                </a:cubicBezTo>
                <a:cubicBezTo>
                  <a:pt x="1382040" y="148608"/>
                  <a:pt x="1382040" y="148677"/>
                  <a:pt x="1382040" y="148728"/>
                </a:cubicBezTo>
                <a:cubicBezTo>
                  <a:pt x="1381938" y="162389"/>
                  <a:pt x="1370801" y="173390"/>
                  <a:pt x="1357139" y="173288"/>
                </a:cubicBezTo>
                <a:cubicBezTo>
                  <a:pt x="1343477" y="173288"/>
                  <a:pt x="1332408" y="162219"/>
                  <a:pt x="1332408" y="148557"/>
                </a:cubicBezTo>
                <a:cubicBezTo>
                  <a:pt x="1332408" y="148506"/>
                  <a:pt x="1332408" y="148438"/>
                  <a:pt x="1332408" y="148387"/>
                </a:cubicBezTo>
                <a:cubicBezTo>
                  <a:pt x="1332408" y="134725"/>
                  <a:pt x="1343477" y="123655"/>
                  <a:pt x="1357139" y="123655"/>
                </a:cubicBezTo>
                <a:close/>
                <a:moveTo>
                  <a:pt x="1417857" y="122802"/>
                </a:moveTo>
                <a:cubicBezTo>
                  <a:pt x="1417977" y="122802"/>
                  <a:pt x="1418079" y="122802"/>
                  <a:pt x="1418198" y="122802"/>
                </a:cubicBezTo>
                <a:cubicBezTo>
                  <a:pt x="1432321" y="122905"/>
                  <a:pt x="1443714" y="134435"/>
                  <a:pt x="1443612" y="148557"/>
                </a:cubicBezTo>
                <a:cubicBezTo>
                  <a:pt x="1443612" y="148608"/>
                  <a:pt x="1443612" y="148676"/>
                  <a:pt x="1443612" y="148727"/>
                </a:cubicBezTo>
                <a:cubicBezTo>
                  <a:pt x="1443509" y="162850"/>
                  <a:pt x="1431980" y="174243"/>
                  <a:pt x="1417857" y="174141"/>
                </a:cubicBezTo>
                <a:cubicBezTo>
                  <a:pt x="1403735" y="174141"/>
                  <a:pt x="1392274" y="162679"/>
                  <a:pt x="1392274" y="148557"/>
                </a:cubicBezTo>
                <a:cubicBezTo>
                  <a:pt x="1392274" y="148506"/>
                  <a:pt x="1392274" y="148437"/>
                  <a:pt x="1392274" y="148386"/>
                </a:cubicBezTo>
                <a:cubicBezTo>
                  <a:pt x="1392274" y="134264"/>
                  <a:pt x="1403735" y="122802"/>
                  <a:pt x="1417857" y="122802"/>
                </a:cubicBezTo>
                <a:close/>
                <a:moveTo>
                  <a:pt x="1479259" y="122120"/>
                </a:moveTo>
                <a:cubicBezTo>
                  <a:pt x="1479378" y="122120"/>
                  <a:pt x="1479481" y="122120"/>
                  <a:pt x="1479600" y="122120"/>
                </a:cubicBezTo>
                <a:cubicBezTo>
                  <a:pt x="1494115" y="122223"/>
                  <a:pt x="1505798" y="134060"/>
                  <a:pt x="1505695" y="148557"/>
                </a:cubicBezTo>
                <a:cubicBezTo>
                  <a:pt x="1505695" y="148608"/>
                  <a:pt x="1505695" y="148676"/>
                  <a:pt x="1505695" y="148728"/>
                </a:cubicBezTo>
                <a:cubicBezTo>
                  <a:pt x="1505593" y="163242"/>
                  <a:pt x="1493756" y="174926"/>
                  <a:pt x="1479259" y="174823"/>
                </a:cubicBezTo>
                <a:cubicBezTo>
                  <a:pt x="1464744" y="174823"/>
                  <a:pt x="1452993" y="163072"/>
                  <a:pt x="1452993" y="148557"/>
                </a:cubicBezTo>
                <a:cubicBezTo>
                  <a:pt x="1452993" y="148506"/>
                  <a:pt x="1452993" y="148438"/>
                  <a:pt x="1452993" y="148387"/>
                </a:cubicBezTo>
                <a:cubicBezTo>
                  <a:pt x="1452993" y="133872"/>
                  <a:pt x="1464744" y="122120"/>
                  <a:pt x="1479259" y="122120"/>
                </a:cubicBezTo>
                <a:close/>
                <a:moveTo>
                  <a:pt x="1971151" y="121949"/>
                </a:moveTo>
                <a:cubicBezTo>
                  <a:pt x="1985853" y="121949"/>
                  <a:pt x="1997758" y="133854"/>
                  <a:pt x="1997758" y="148557"/>
                </a:cubicBezTo>
                <a:cubicBezTo>
                  <a:pt x="1997758" y="148608"/>
                  <a:pt x="1997758" y="148676"/>
                  <a:pt x="1997758" y="148727"/>
                </a:cubicBezTo>
                <a:cubicBezTo>
                  <a:pt x="1997655" y="163327"/>
                  <a:pt x="1985750" y="175096"/>
                  <a:pt x="1971151" y="174993"/>
                </a:cubicBezTo>
                <a:cubicBezTo>
                  <a:pt x="1971031" y="174993"/>
                  <a:pt x="1970929" y="174993"/>
                  <a:pt x="1970810" y="174993"/>
                </a:cubicBezTo>
                <a:cubicBezTo>
                  <a:pt x="1956295" y="174891"/>
                  <a:pt x="1944612" y="163054"/>
                  <a:pt x="1944714" y="148557"/>
                </a:cubicBezTo>
                <a:cubicBezTo>
                  <a:pt x="1944714" y="148505"/>
                  <a:pt x="1944714" y="148437"/>
                  <a:pt x="1944714" y="148386"/>
                </a:cubicBezTo>
                <a:cubicBezTo>
                  <a:pt x="1944714" y="133786"/>
                  <a:pt x="1956551" y="121949"/>
                  <a:pt x="1971151" y="121949"/>
                </a:cubicBezTo>
                <a:close/>
                <a:moveTo>
                  <a:pt x="1540660" y="121267"/>
                </a:moveTo>
                <a:cubicBezTo>
                  <a:pt x="1540780" y="121267"/>
                  <a:pt x="1540882" y="121267"/>
                  <a:pt x="1541001" y="121267"/>
                </a:cubicBezTo>
                <a:cubicBezTo>
                  <a:pt x="1555976" y="121370"/>
                  <a:pt x="1568052" y="133582"/>
                  <a:pt x="1567949" y="148557"/>
                </a:cubicBezTo>
                <a:cubicBezTo>
                  <a:pt x="1567949" y="148608"/>
                  <a:pt x="1567949" y="148676"/>
                  <a:pt x="1567949" y="148727"/>
                </a:cubicBezTo>
                <a:cubicBezTo>
                  <a:pt x="1567847" y="163703"/>
                  <a:pt x="1555635" y="175778"/>
                  <a:pt x="1540660" y="175676"/>
                </a:cubicBezTo>
                <a:cubicBezTo>
                  <a:pt x="1525685" y="175676"/>
                  <a:pt x="1513542" y="163532"/>
                  <a:pt x="1513542" y="148557"/>
                </a:cubicBezTo>
                <a:cubicBezTo>
                  <a:pt x="1513542" y="148506"/>
                  <a:pt x="1513542" y="148438"/>
                  <a:pt x="1513542" y="148386"/>
                </a:cubicBezTo>
                <a:cubicBezTo>
                  <a:pt x="1513542" y="133411"/>
                  <a:pt x="1525685" y="121267"/>
                  <a:pt x="1540660" y="121267"/>
                </a:cubicBezTo>
                <a:close/>
                <a:moveTo>
                  <a:pt x="1602061" y="120414"/>
                </a:moveTo>
                <a:cubicBezTo>
                  <a:pt x="1617599" y="120414"/>
                  <a:pt x="1630203" y="133019"/>
                  <a:pt x="1630203" y="148557"/>
                </a:cubicBezTo>
                <a:cubicBezTo>
                  <a:pt x="1630203" y="148608"/>
                  <a:pt x="1630203" y="148676"/>
                  <a:pt x="1630203" y="148727"/>
                </a:cubicBezTo>
                <a:cubicBezTo>
                  <a:pt x="1630101" y="164180"/>
                  <a:pt x="1617513" y="176631"/>
                  <a:pt x="1602061" y="176528"/>
                </a:cubicBezTo>
                <a:cubicBezTo>
                  <a:pt x="1601941" y="176528"/>
                  <a:pt x="1601839" y="176528"/>
                  <a:pt x="1601720" y="176528"/>
                </a:cubicBezTo>
                <a:cubicBezTo>
                  <a:pt x="1586369" y="176426"/>
                  <a:pt x="1573987" y="163907"/>
                  <a:pt x="1574089" y="148557"/>
                </a:cubicBezTo>
                <a:cubicBezTo>
                  <a:pt x="1574089" y="148505"/>
                  <a:pt x="1574089" y="148437"/>
                  <a:pt x="1574089" y="148386"/>
                </a:cubicBezTo>
                <a:cubicBezTo>
                  <a:pt x="1574089" y="132933"/>
                  <a:pt x="1586608" y="120414"/>
                  <a:pt x="1602061" y="120414"/>
                </a:cubicBezTo>
                <a:close/>
                <a:moveTo>
                  <a:pt x="1664145" y="119732"/>
                </a:moveTo>
                <a:cubicBezTo>
                  <a:pt x="1664435" y="119732"/>
                  <a:pt x="1664725" y="119732"/>
                  <a:pt x="1665014" y="119750"/>
                </a:cubicBezTo>
                <a:cubicBezTo>
                  <a:pt x="1680928" y="120210"/>
                  <a:pt x="1693447" y="133497"/>
                  <a:pt x="1692969" y="149410"/>
                </a:cubicBezTo>
                <a:cubicBezTo>
                  <a:pt x="1692884" y="165255"/>
                  <a:pt x="1679989" y="178064"/>
                  <a:pt x="1664145" y="178064"/>
                </a:cubicBezTo>
                <a:cubicBezTo>
                  <a:pt x="1663855" y="178064"/>
                  <a:pt x="1663565" y="178064"/>
                  <a:pt x="1663275" y="178047"/>
                </a:cubicBezTo>
                <a:cubicBezTo>
                  <a:pt x="1647464" y="177586"/>
                  <a:pt x="1635013" y="164368"/>
                  <a:pt x="1635491" y="148557"/>
                </a:cubicBezTo>
                <a:cubicBezTo>
                  <a:pt x="1635491" y="148506"/>
                  <a:pt x="1635491" y="148438"/>
                  <a:pt x="1635491" y="148386"/>
                </a:cubicBezTo>
                <a:cubicBezTo>
                  <a:pt x="1635491" y="132558"/>
                  <a:pt x="1648317" y="119732"/>
                  <a:pt x="1664145" y="119732"/>
                </a:cubicBezTo>
                <a:close/>
                <a:moveTo>
                  <a:pt x="1724864" y="119050"/>
                </a:moveTo>
                <a:cubicBezTo>
                  <a:pt x="1724983" y="119050"/>
                  <a:pt x="1725085" y="119050"/>
                  <a:pt x="1725205" y="119050"/>
                </a:cubicBezTo>
                <a:cubicBezTo>
                  <a:pt x="1741408" y="119153"/>
                  <a:pt x="1754473" y="132354"/>
                  <a:pt x="1754371" y="148557"/>
                </a:cubicBezTo>
                <a:cubicBezTo>
                  <a:pt x="1754371" y="148608"/>
                  <a:pt x="1754371" y="148677"/>
                  <a:pt x="1754371" y="148728"/>
                </a:cubicBezTo>
                <a:cubicBezTo>
                  <a:pt x="1754268" y="164931"/>
                  <a:pt x="1741067" y="177996"/>
                  <a:pt x="1724864" y="177893"/>
                </a:cubicBezTo>
                <a:cubicBezTo>
                  <a:pt x="1708660" y="177893"/>
                  <a:pt x="1695528" y="164760"/>
                  <a:pt x="1695528" y="148557"/>
                </a:cubicBezTo>
                <a:cubicBezTo>
                  <a:pt x="1695528" y="148506"/>
                  <a:pt x="1695528" y="148438"/>
                  <a:pt x="1695528" y="148387"/>
                </a:cubicBezTo>
                <a:cubicBezTo>
                  <a:pt x="1695528" y="132183"/>
                  <a:pt x="1708660" y="119050"/>
                  <a:pt x="1724864" y="119050"/>
                </a:cubicBezTo>
                <a:close/>
                <a:moveTo>
                  <a:pt x="1786265" y="118367"/>
                </a:moveTo>
                <a:cubicBezTo>
                  <a:pt x="1802946" y="118367"/>
                  <a:pt x="1816454" y="131876"/>
                  <a:pt x="1816454" y="148556"/>
                </a:cubicBezTo>
                <a:cubicBezTo>
                  <a:pt x="1816454" y="148608"/>
                  <a:pt x="1816454" y="148676"/>
                  <a:pt x="1816454" y="148727"/>
                </a:cubicBezTo>
                <a:cubicBezTo>
                  <a:pt x="1816352" y="165305"/>
                  <a:pt x="1802843" y="178677"/>
                  <a:pt x="1786265" y="178575"/>
                </a:cubicBezTo>
                <a:cubicBezTo>
                  <a:pt x="1769687" y="178575"/>
                  <a:pt x="1756247" y="165135"/>
                  <a:pt x="1756247" y="148556"/>
                </a:cubicBezTo>
                <a:cubicBezTo>
                  <a:pt x="1756247" y="148505"/>
                  <a:pt x="1756247" y="148437"/>
                  <a:pt x="1756247" y="148386"/>
                </a:cubicBezTo>
                <a:cubicBezTo>
                  <a:pt x="1756247" y="131808"/>
                  <a:pt x="1769687" y="118367"/>
                  <a:pt x="1786265" y="118367"/>
                </a:cubicBezTo>
                <a:close/>
                <a:moveTo>
                  <a:pt x="1878367" y="93637"/>
                </a:moveTo>
                <a:cubicBezTo>
                  <a:pt x="1875450" y="107009"/>
                  <a:pt x="1864193" y="116952"/>
                  <a:pt x="1850565" y="118197"/>
                </a:cubicBezTo>
                <a:cubicBezTo>
                  <a:pt x="1866189" y="119511"/>
                  <a:pt x="1878247" y="132524"/>
                  <a:pt x="1878367" y="148216"/>
                </a:cubicBezTo>
                <a:cubicBezTo>
                  <a:pt x="1878537" y="133104"/>
                  <a:pt x="1889692" y="120381"/>
                  <a:pt x="1904633" y="118197"/>
                </a:cubicBezTo>
                <a:cubicBezTo>
                  <a:pt x="1891619" y="116287"/>
                  <a:pt x="1881147" y="106497"/>
                  <a:pt x="1878367" y="93637"/>
                </a:cubicBezTo>
                <a:close/>
                <a:moveTo>
                  <a:pt x="5628" y="81527"/>
                </a:moveTo>
                <a:cubicBezTo>
                  <a:pt x="8732" y="81527"/>
                  <a:pt x="11257" y="84053"/>
                  <a:pt x="11257" y="87156"/>
                </a:cubicBezTo>
                <a:cubicBezTo>
                  <a:pt x="11257" y="90260"/>
                  <a:pt x="8732" y="92784"/>
                  <a:pt x="5628" y="92784"/>
                </a:cubicBezTo>
                <a:cubicBezTo>
                  <a:pt x="2524" y="92784"/>
                  <a:pt x="0" y="90260"/>
                  <a:pt x="0" y="87156"/>
                </a:cubicBezTo>
                <a:cubicBezTo>
                  <a:pt x="0" y="84053"/>
                  <a:pt x="2524" y="81527"/>
                  <a:pt x="5628" y="81527"/>
                </a:cubicBezTo>
                <a:close/>
                <a:moveTo>
                  <a:pt x="67029" y="79480"/>
                </a:moveTo>
                <a:cubicBezTo>
                  <a:pt x="71277" y="79480"/>
                  <a:pt x="74705" y="82909"/>
                  <a:pt x="74705" y="87156"/>
                </a:cubicBezTo>
                <a:cubicBezTo>
                  <a:pt x="74705" y="91403"/>
                  <a:pt x="71277" y="94832"/>
                  <a:pt x="67029" y="94832"/>
                </a:cubicBezTo>
                <a:cubicBezTo>
                  <a:pt x="62783" y="94832"/>
                  <a:pt x="59355" y="91403"/>
                  <a:pt x="59355" y="87156"/>
                </a:cubicBezTo>
                <a:cubicBezTo>
                  <a:pt x="59355" y="82909"/>
                  <a:pt x="62783" y="79480"/>
                  <a:pt x="67029" y="79480"/>
                </a:cubicBezTo>
                <a:close/>
                <a:moveTo>
                  <a:pt x="129114" y="78627"/>
                </a:moveTo>
                <a:cubicBezTo>
                  <a:pt x="133821" y="78627"/>
                  <a:pt x="137641" y="82448"/>
                  <a:pt x="137641" y="87155"/>
                </a:cubicBezTo>
                <a:cubicBezTo>
                  <a:pt x="137641" y="91863"/>
                  <a:pt x="133821" y="95683"/>
                  <a:pt x="129114" y="95683"/>
                </a:cubicBezTo>
                <a:cubicBezTo>
                  <a:pt x="124440" y="95598"/>
                  <a:pt x="120671" y="91829"/>
                  <a:pt x="120586" y="87155"/>
                </a:cubicBezTo>
                <a:cubicBezTo>
                  <a:pt x="120586" y="82448"/>
                  <a:pt x="124406" y="78627"/>
                  <a:pt x="129114" y="78627"/>
                </a:cubicBezTo>
                <a:close/>
                <a:moveTo>
                  <a:pt x="189832" y="77774"/>
                </a:moveTo>
                <a:cubicBezTo>
                  <a:pt x="189951" y="77774"/>
                  <a:pt x="190054" y="77774"/>
                  <a:pt x="190173" y="77774"/>
                </a:cubicBezTo>
                <a:cubicBezTo>
                  <a:pt x="195256" y="77877"/>
                  <a:pt x="199315" y="82073"/>
                  <a:pt x="199213" y="87155"/>
                </a:cubicBezTo>
                <a:cubicBezTo>
                  <a:pt x="199213" y="92340"/>
                  <a:pt x="195017" y="96537"/>
                  <a:pt x="189832" y="96537"/>
                </a:cubicBezTo>
                <a:cubicBezTo>
                  <a:pt x="184647" y="96537"/>
                  <a:pt x="180452" y="92340"/>
                  <a:pt x="180452" y="87155"/>
                </a:cubicBezTo>
                <a:cubicBezTo>
                  <a:pt x="180452" y="81970"/>
                  <a:pt x="184647" y="77774"/>
                  <a:pt x="189832" y="77774"/>
                </a:cubicBezTo>
                <a:close/>
                <a:moveTo>
                  <a:pt x="251233" y="76922"/>
                </a:moveTo>
                <a:cubicBezTo>
                  <a:pt x="256879" y="76922"/>
                  <a:pt x="261467" y="81510"/>
                  <a:pt x="261467" y="87156"/>
                </a:cubicBezTo>
                <a:cubicBezTo>
                  <a:pt x="261467" y="92801"/>
                  <a:pt x="256879" y="97389"/>
                  <a:pt x="251233" y="97389"/>
                </a:cubicBezTo>
                <a:cubicBezTo>
                  <a:pt x="245588" y="97389"/>
                  <a:pt x="241000" y="92801"/>
                  <a:pt x="241000" y="87156"/>
                </a:cubicBezTo>
                <a:cubicBezTo>
                  <a:pt x="241000" y="81510"/>
                  <a:pt x="245588" y="76922"/>
                  <a:pt x="251233" y="76922"/>
                </a:cubicBezTo>
                <a:close/>
                <a:moveTo>
                  <a:pt x="374035" y="75728"/>
                </a:moveTo>
                <a:cubicBezTo>
                  <a:pt x="380636" y="75728"/>
                  <a:pt x="385975" y="81067"/>
                  <a:pt x="385975" y="87668"/>
                </a:cubicBezTo>
                <a:cubicBezTo>
                  <a:pt x="385975" y="94268"/>
                  <a:pt x="380636" y="99607"/>
                  <a:pt x="374035" y="99607"/>
                </a:cubicBezTo>
                <a:cubicBezTo>
                  <a:pt x="367486" y="99522"/>
                  <a:pt x="362182" y="94217"/>
                  <a:pt x="362097" y="87668"/>
                </a:cubicBezTo>
                <a:cubicBezTo>
                  <a:pt x="362097" y="81067"/>
                  <a:pt x="367435" y="75728"/>
                  <a:pt x="374035" y="75728"/>
                </a:cubicBezTo>
                <a:close/>
                <a:moveTo>
                  <a:pt x="312635" y="75728"/>
                </a:moveTo>
                <a:cubicBezTo>
                  <a:pt x="318758" y="75728"/>
                  <a:pt x="323722" y="80692"/>
                  <a:pt x="323722" y="86815"/>
                </a:cubicBezTo>
                <a:cubicBezTo>
                  <a:pt x="323636" y="92904"/>
                  <a:pt x="318724" y="97816"/>
                  <a:pt x="312635" y="97901"/>
                </a:cubicBezTo>
                <a:cubicBezTo>
                  <a:pt x="306546" y="97816"/>
                  <a:pt x="301634" y="92904"/>
                  <a:pt x="301549" y="86815"/>
                </a:cubicBezTo>
                <a:cubicBezTo>
                  <a:pt x="301549" y="80692"/>
                  <a:pt x="306512" y="75728"/>
                  <a:pt x="312635" y="75728"/>
                </a:cubicBezTo>
                <a:close/>
                <a:moveTo>
                  <a:pt x="436120" y="74535"/>
                </a:moveTo>
                <a:cubicBezTo>
                  <a:pt x="443096" y="74535"/>
                  <a:pt x="448741" y="80181"/>
                  <a:pt x="448741" y="87156"/>
                </a:cubicBezTo>
                <a:cubicBezTo>
                  <a:pt x="448741" y="94132"/>
                  <a:pt x="443096" y="99777"/>
                  <a:pt x="436120" y="99777"/>
                </a:cubicBezTo>
                <a:cubicBezTo>
                  <a:pt x="429144" y="99777"/>
                  <a:pt x="423499" y="94132"/>
                  <a:pt x="423499" y="87156"/>
                </a:cubicBezTo>
                <a:cubicBezTo>
                  <a:pt x="423499" y="80181"/>
                  <a:pt x="429144" y="74535"/>
                  <a:pt x="436120" y="74535"/>
                </a:cubicBezTo>
                <a:close/>
                <a:moveTo>
                  <a:pt x="496839" y="73681"/>
                </a:moveTo>
                <a:cubicBezTo>
                  <a:pt x="504275" y="73681"/>
                  <a:pt x="510313" y="79719"/>
                  <a:pt x="510313" y="87155"/>
                </a:cubicBezTo>
                <a:cubicBezTo>
                  <a:pt x="510313" y="94592"/>
                  <a:pt x="504275" y="100630"/>
                  <a:pt x="496839" y="100630"/>
                </a:cubicBezTo>
                <a:cubicBezTo>
                  <a:pt x="489437" y="100544"/>
                  <a:pt x="483450" y="94558"/>
                  <a:pt x="483365" y="87155"/>
                </a:cubicBezTo>
                <a:cubicBezTo>
                  <a:pt x="483365" y="79719"/>
                  <a:pt x="489402" y="73681"/>
                  <a:pt x="496839" y="73681"/>
                </a:cubicBezTo>
                <a:close/>
                <a:moveTo>
                  <a:pt x="558239" y="72828"/>
                </a:moveTo>
                <a:cubicBezTo>
                  <a:pt x="558359" y="72828"/>
                  <a:pt x="558461" y="72828"/>
                  <a:pt x="558580" y="72828"/>
                </a:cubicBezTo>
                <a:cubicBezTo>
                  <a:pt x="566392" y="72932"/>
                  <a:pt x="572669" y="79344"/>
                  <a:pt x="572566" y="87155"/>
                </a:cubicBezTo>
                <a:cubicBezTo>
                  <a:pt x="572566" y="95069"/>
                  <a:pt x="566153" y="101482"/>
                  <a:pt x="558239" y="101482"/>
                </a:cubicBezTo>
                <a:cubicBezTo>
                  <a:pt x="550360" y="101397"/>
                  <a:pt x="543998" y="95035"/>
                  <a:pt x="543913" y="87155"/>
                </a:cubicBezTo>
                <a:cubicBezTo>
                  <a:pt x="543913" y="79241"/>
                  <a:pt x="550326" y="72828"/>
                  <a:pt x="558239" y="72828"/>
                </a:cubicBezTo>
                <a:close/>
                <a:moveTo>
                  <a:pt x="619642" y="71975"/>
                </a:moveTo>
                <a:cubicBezTo>
                  <a:pt x="628033" y="71975"/>
                  <a:pt x="634821" y="78765"/>
                  <a:pt x="634821" y="87155"/>
                </a:cubicBezTo>
                <a:cubicBezTo>
                  <a:pt x="634821" y="87206"/>
                  <a:pt x="634821" y="87275"/>
                  <a:pt x="634821" y="87326"/>
                </a:cubicBezTo>
                <a:cubicBezTo>
                  <a:pt x="634719" y="95615"/>
                  <a:pt x="627931" y="102267"/>
                  <a:pt x="619642" y="102164"/>
                </a:cubicBezTo>
                <a:cubicBezTo>
                  <a:pt x="619590" y="102164"/>
                  <a:pt x="619522" y="102164"/>
                  <a:pt x="619471" y="102164"/>
                </a:cubicBezTo>
                <a:cubicBezTo>
                  <a:pt x="611182" y="102164"/>
                  <a:pt x="604462" y="95444"/>
                  <a:pt x="604462" y="87155"/>
                </a:cubicBezTo>
                <a:cubicBezTo>
                  <a:pt x="604462" y="78765"/>
                  <a:pt x="611250" y="71975"/>
                  <a:pt x="619642" y="71975"/>
                </a:cubicBezTo>
                <a:close/>
                <a:moveTo>
                  <a:pt x="681409" y="70989"/>
                </a:moveTo>
                <a:cubicBezTo>
                  <a:pt x="690263" y="70989"/>
                  <a:pt x="697441" y="78167"/>
                  <a:pt x="697441" y="87022"/>
                </a:cubicBezTo>
                <a:cubicBezTo>
                  <a:pt x="697441" y="95876"/>
                  <a:pt x="690263" y="103054"/>
                  <a:pt x="681409" y="103054"/>
                </a:cubicBezTo>
                <a:cubicBezTo>
                  <a:pt x="672554" y="103054"/>
                  <a:pt x="665376" y="95876"/>
                  <a:pt x="665376" y="87022"/>
                </a:cubicBezTo>
                <a:cubicBezTo>
                  <a:pt x="665376" y="78167"/>
                  <a:pt x="672554" y="70989"/>
                  <a:pt x="681409" y="70989"/>
                </a:cubicBezTo>
                <a:close/>
                <a:moveTo>
                  <a:pt x="743125" y="70270"/>
                </a:moveTo>
                <a:cubicBezTo>
                  <a:pt x="752540" y="70270"/>
                  <a:pt x="760181" y="77912"/>
                  <a:pt x="760181" y="87326"/>
                </a:cubicBezTo>
                <a:cubicBezTo>
                  <a:pt x="760181" y="96741"/>
                  <a:pt x="752540" y="104382"/>
                  <a:pt x="743125" y="104382"/>
                </a:cubicBezTo>
                <a:cubicBezTo>
                  <a:pt x="733711" y="104382"/>
                  <a:pt x="726070" y="96741"/>
                  <a:pt x="726070" y="87326"/>
                </a:cubicBezTo>
                <a:cubicBezTo>
                  <a:pt x="726070" y="77912"/>
                  <a:pt x="733711" y="70270"/>
                  <a:pt x="743125" y="70270"/>
                </a:cubicBezTo>
                <a:close/>
                <a:moveTo>
                  <a:pt x="803844" y="69417"/>
                </a:moveTo>
                <a:cubicBezTo>
                  <a:pt x="813259" y="69417"/>
                  <a:pt x="820900" y="77058"/>
                  <a:pt x="820900" y="86474"/>
                </a:cubicBezTo>
                <a:cubicBezTo>
                  <a:pt x="820900" y="95888"/>
                  <a:pt x="813259" y="103529"/>
                  <a:pt x="803844" y="103529"/>
                </a:cubicBezTo>
                <a:cubicBezTo>
                  <a:pt x="794430" y="103529"/>
                  <a:pt x="786789" y="95888"/>
                  <a:pt x="786789" y="86474"/>
                </a:cubicBezTo>
                <a:cubicBezTo>
                  <a:pt x="786789" y="77058"/>
                  <a:pt x="794430" y="69417"/>
                  <a:pt x="803844" y="69417"/>
                </a:cubicBezTo>
                <a:close/>
                <a:moveTo>
                  <a:pt x="865246" y="68735"/>
                </a:moveTo>
                <a:cubicBezTo>
                  <a:pt x="875428" y="68735"/>
                  <a:pt x="883666" y="76991"/>
                  <a:pt x="883666" y="87156"/>
                </a:cubicBezTo>
                <a:cubicBezTo>
                  <a:pt x="883666" y="87207"/>
                  <a:pt x="883666" y="87275"/>
                  <a:pt x="883666" y="87326"/>
                </a:cubicBezTo>
                <a:cubicBezTo>
                  <a:pt x="883564" y="97406"/>
                  <a:pt x="875326" y="105508"/>
                  <a:pt x="865246" y="105406"/>
                </a:cubicBezTo>
                <a:cubicBezTo>
                  <a:pt x="855132" y="105406"/>
                  <a:pt x="846928" y="97270"/>
                  <a:pt x="846826" y="87156"/>
                </a:cubicBezTo>
                <a:cubicBezTo>
                  <a:pt x="846826" y="76991"/>
                  <a:pt x="855081" y="68735"/>
                  <a:pt x="865246" y="68735"/>
                </a:cubicBezTo>
                <a:close/>
                <a:moveTo>
                  <a:pt x="927014" y="67748"/>
                </a:moveTo>
                <a:cubicBezTo>
                  <a:pt x="937658" y="67748"/>
                  <a:pt x="946287" y="76378"/>
                  <a:pt x="946287" y="87021"/>
                </a:cubicBezTo>
                <a:cubicBezTo>
                  <a:pt x="946287" y="97665"/>
                  <a:pt x="937658" y="106294"/>
                  <a:pt x="927014" y="106294"/>
                </a:cubicBezTo>
                <a:cubicBezTo>
                  <a:pt x="916370" y="106294"/>
                  <a:pt x="907741" y="97665"/>
                  <a:pt x="907741" y="87021"/>
                </a:cubicBezTo>
                <a:cubicBezTo>
                  <a:pt x="907741" y="76378"/>
                  <a:pt x="916370" y="67748"/>
                  <a:pt x="927014" y="67748"/>
                </a:cubicBezTo>
                <a:close/>
                <a:moveTo>
                  <a:pt x="988048" y="67029"/>
                </a:moveTo>
                <a:cubicBezTo>
                  <a:pt x="999169" y="67029"/>
                  <a:pt x="1008175" y="76035"/>
                  <a:pt x="1008175" y="87155"/>
                </a:cubicBezTo>
                <a:cubicBezTo>
                  <a:pt x="1008175" y="87207"/>
                  <a:pt x="1008175" y="87275"/>
                  <a:pt x="1008175" y="87326"/>
                </a:cubicBezTo>
                <a:cubicBezTo>
                  <a:pt x="1008072" y="98344"/>
                  <a:pt x="999067" y="107214"/>
                  <a:pt x="988048" y="107111"/>
                </a:cubicBezTo>
                <a:cubicBezTo>
                  <a:pt x="987997" y="107111"/>
                  <a:pt x="987929" y="107111"/>
                  <a:pt x="987878" y="107111"/>
                </a:cubicBezTo>
                <a:cubicBezTo>
                  <a:pt x="976860" y="107111"/>
                  <a:pt x="967923" y="98173"/>
                  <a:pt x="967923" y="87155"/>
                </a:cubicBezTo>
                <a:cubicBezTo>
                  <a:pt x="967923" y="76035"/>
                  <a:pt x="976928" y="67029"/>
                  <a:pt x="988048" y="67029"/>
                </a:cubicBezTo>
                <a:close/>
                <a:moveTo>
                  <a:pt x="1049817" y="66042"/>
                </a:moveTo>
                <a:cubicBezTo>
                  <a:pt x="1061403" y="66042"/>
                  <a:pt x="1070796" y="75435"/>
                  <a:pt x="1070796" y="87021"/>
                </a:cubicBezTo>
                <a:cubicBezTo>
                  <a:pt x="1070796" y="98607"/>
                  <a:pt x="1061403" y="108000"/>
                  <a:pt x="1049817" y="108000"/>
                </a:cubicBezTo>
                <a:cubicBezTo>
                  <a:pt x="1038230" y="108000"/>
                  <a:pt x="1028838" y="98607"/>
                  <a:pt x="1028838" y="87021"/>
                </a:cubicBezTo>
                <a:cubicBezTo>
                  <a:pt x="1028838" y="75435"/>
                  <a:pt x="1038230" y="66042"/>
                  <a:pt x="1049817" y="66042"/>
                </a:cubicBezTo>
                <a:close/>
                <a:moveTo>
                  <a:pt x="1110851" y="65324"/>
                </a:moveTo>
                <a:cubicBezTo>
                  <a:pt x="1122910" y="65324"/>
                  <a:pt x="1132683" y="75097"/>
                  <a:pt x="1132683" y="87156"/>
                </a:cubicBezTo>
                <a:cubicBezTo>
                  <a:pt x="1132683" y="87207"/>
                  <a:pt x="1132683" y="87275"/>
                  <a:pt x="1132683" y="87326"/>
                </a:cubicBezTo>
                <a:cubicBezTo>
                  <a:pt x="1132581" y="99283"/>
                  <a:pt x="1122807" y="108919"/>
                  <a:pt x="1110851" y="108817"/>
                </a:cubicBezTo>
                <a:cubicBezTo>
                  <a:pt x="1098895" y="108817"/>
                  <a:pt x="1089191" y="99112"/>
                  <a:pt x="1089191" y="87156"/>
                </a:cubicBezTo>
                <a:cubicBezTo>
                  <a:pt x="1089191" y="87105"/>
                  <a:pt x="1089191" y="87038"/>
                  <a:pt x="1089191" y="86986"/>
                </a:cubicBezTo>
                <a:cubicBezTo>
                  <a:pt x="1089191" y="75029"/>
                  <a:pt x="1098895" y="65324"/>
                  <a:pt x="1110851" y="65324"/>
                </a:cubicBezTo>
                <a:close/>
                <a:moveTo>
                  <a:pt x="1172253" y="64642"/>
                </a:moveTo>
                <a:cubicBezTo>
                  <a:pt x="1184687" y="64642"/>
                  <a:pt x="1194767" y="74722"/>
                  <a:pt x="1194767" y="87155"/>
                </a:cubicBezTo>
                <a:cubicBezTo>
                  <a:pt x="1194681" y="99521"/>
                  <a:pt x="1184618" y="109498"/>
                  <a:pt x="1172253" y="109498"/>
                </a:cubicBezTo>
                <a:cubicBezTo>
                  <a:pt x="1159921" y="109498"/>
                  <a:pt x="1149910" y="99504"/>
                  <a:pt x="1149910" y="87155"/>
                </a:cubicBezTo>
                <a:cubicBezTo>
                  <a:pt x="1149910" y="74791"/>
                  <a:pt x="1159887" y="64727"/>
                  <a:pt x="1172253" y="64642"/>
                </a:cubicBezTo>
                <a:close/>
                <a:moveTo>
                  <a:pt x="1233654" y="63789"/>
                </a:moveTo>
                <a:cubicBezTo>
                  <a:pt x="1246565" y="63789"/>
                  <a:pt x="1257020" y="74245"/>
                  <a:pt x="1257020" y="87156"/>
                </a:cubicBezTo>
                <a:cubicBezTo>
                  <a:pt x="1257020" y="87207"/>
                  <a:pt x="1257020" y="87275"/>
                  <a:pt x="1257020" y="87326"/>
                </a:cubicBezTo>
                <a:cubicBezTo>
                  <a:pt x="1256918" y="100136"/>
                  <a:pt x="1246462" y="110454"/>
                  <a:pt x="1233654" y="110352"/>
                </a:cubicBezTo>
                <a:cubicBezTo>
                  <a:pt x="1220845" y="110352"/>
                  <a:pt x="1210458" y="99965"/>
                  <a:pt x="1210458" y="87156"/>
                </a:cubicBezTo>
                <a:cubicBezTo>
                  <a:pt x="1210458" y="87105"/>
                  <a:pt x="1210458" y="87037"/>
                  <a:pt x="1210458" y="86985"/>
                </a:cubicBezTo>
                <a:cubicBezTo>
                  <a:pt x="1210458" y="74177"/>
                  <a:pt x="1220845" y="63789"/>
                  <a:pt x="1233654" y="63789"/>
                </a:cubicBezTo>
                <a:close/>
                <a:moveTo>
                  <a:pt x="1295055" y="62936"/>
                </a:moveTo>
                <a:cubicBezTo>
                  <a:pt x="1295175" y="62936"/>
                  <a:pt x="1295277" y="62936"/>
                  <a:pt x="1295396" y="62936"/>
                </a:cubicBezTo>
                <a:cubicBezTo>
                  <a:pt x="1308683" y="63039"/>
                  <a:pt x="1319377" y="73869"/>
                  <a:pt x="1319275" y="87156"/>
                </a:cubicBezTo>
                <a:cubicBezTo>
                  <a:pt x="1319275" y="87207"/>
                  <a:pt x="1319275" y="87275"/>
                  <a:pt x="1319275" y="87326"/>
                </a:cubicBezTo>
                <a:cubicBezTo>
                  <a:pt x="1319172" y="100613"/>
                  <a:pt x="1308342" y="111307"/>
                  <a:pt x="1295055" y="111205"/>
                </a:cubicBezTo>
                <a:cubicBezTo>
                  <a:pt x="1281769" y="111205"/>
                  <a:pt x="1271007" y="100442"/>
                  <a:pt x="1271007" y="87156"/>
                </a:cubicBezTo>
                <a:cubicBezTo>
                  <a:pt x="1271007" y="87105"/>
                  <a:pt x="1271007" y="87037"/>
                  <a:pt x="1271007" y="86985"/>
                </a:cubicBezTo>
                <a:cubicBezTo>
                  <a:pt x="1271007" y="73699"/>
                  <a:pt x="1281769" y="62936"/>
                  <a:pt x="1295055" y="62936"/>
                </a:cubicBezTo>
                <a:close/>
                <a:moveTo>
                  <a:pt x="1357138" y="62083"/>
                </a:moveTo>
                <a:cubicBezTo>
                  <a:pt x="1370988" y="62083"/>
                  <a:pt x="1382210" y="73306"/>
                  <a:pt x="1382210" y="87156"/>
                </a:cubicBezTo>
                <a:cubicBezTo>
                  <a:pt x="1382210" y="87207"/>
                  <a:pt x="1382210" y="87275"/>
                  <a:pt x="1382210" y="87326"/>
                </a:cubicBezTo>
                <a:cubicBezTo>
                  <a:pt x="1382108" y="101073"/>
                  <a:pt x="1370885" y="112160"/>
                  <a:pt x="1357138" y="112057"/>
                </a:cubicBezTo>
                <a:cubicBezTo>
                  <a:pt x="1343391" y="112057"/>
                  <a:pt x="1332237" y="100903"/>
                  <a:pt x="1332237" y="87156"/>
                </a:cubicBezTo>
                <a:cubicBezTo>
                  <a:pt x="1332237" y="87105"/>
                  <a:pt x="1332237" y="87037"/>
                  <a:pt x="1332237" y="86985"/>
                </a:cubicBezTo>
                <a:cubicBezTo>
                  <a:pt x="1332237" y="73238"/>
                  <a:pt x="1343391" y="62083"/>
                  <a:pt x="1357138" y="62083"/>
                </a:cubicBezTo>
                <a:close/>
                <a:moveTo>
                  <a:pt x="1417857" y="61230"/>
                </a:moveTo>
                <a:cubicBezTo>
                  <a:pt x="1432167" y="61230"/>
                  <a:pt x="1443782" y="72846"/>
                  <a:pt x="1443782" y="87155"/>
                </a:cubicBezTo>
                <a:cubicBezTo>
                  <a:pt x="1443680" y="101414"/>
                  <a:pt x="1432116" y="112910"/>
                  <a:pt x="1417857" y="112910"/>
                </a:cubicBezTo>
                <a:cubicBezTo>
                  <a:pt x="1403633" y="112910"/>
                  <a:pt x="1392103" y="101380"/>
                  <a:pt x="1392103" y="87155"/>
                </a:cubicBezTo>
                <a:cubicBezTo>
                  <a:pt x="1392103" y="87105"/>
                  <a:pt x="1392103" y="87037"/>
                  <a:pt x="1392103" y="86985"/>
                </a:cubicBezTo>
                <a:cubicBezTo>
                  <a:pt x="1392103" y="72760"/>
                  <a:pt x="1403633" y="61230"/>
                  <a:pt x="1417857" y="61230"/>
                </a:cubicBezTo>
                <a:close/>
                <a:moveTo>
                  <a:pt x="1479259" y="60548"/>
                </a:moveTo>
                <a:cubicBezTo>
                  <a:pt x="1493961" y="60548"/>
                  <a:pt x="1505866" y="72453"/>
                  <a:pt x="1505866" y="87156"/>
                </a:cubicBezTo>
                <a:cubicBezTo>
                  <a:pt x="1505866" y="87207"/>
                  <a:pt x="1505866" y="87275"/>
                  <a:pt x="1505866" y="87326"/>
                </a:cubicBezTo>
                <a:cubicBezTo>
                  <a:pt x="1505764" y="101926"/>
                  <a:pt x="1493859" y="113695"/>
                  <a:pt x="1479259" y="113592"/>
                </a:cubicBezTo>
                <a:cubicBezTo>
                  <a:pt x="1479140" y="113592"/>
                  <a:pt x="1479037" y="113592"/>
                  <a:pt x="1478918" y="113592"/>
                </a:cubicBezTo>
                <a:cubicBezTo>
                  <a:pt x="1464403" y="113491"/>
                  <a:pt x="1452720" y="101653"/>
                  <a:pt x="1452822" y="87156"/>
                </a:cubicBezTo>
                <a:cubicBezTo>
                  <a:pt x="1452822" y="87105"/>
                  <a:pt x="1452822" y="87037"/>
                  <a:pt x="1452822" y="86985"/>
                </a:cubicBezTo>
                <a:cubicBezTo>
                  <a:pt x="1452822" y="72385"/>
                  <a:pt x="1464659" y="60548"/>
                  <a:pt x="1479259" y="60548"/>
                </a:cubicBezTo>
                <a:close/>
                <a:moveTo>
                  <a:pt x="1971151" y="60037"/>
                </a:moveTo>
                <a:cubicBezTo>
                  <a:pt x="1986126" y="60037"/>
                  <a:pt x="1998270" y="72180"/>
                  <a:pt x="1998270" y="87155"/>
                </a:cubicBezTo>
                <a:cubicBezTo>
                  <a:pt x="1998184" y="102062"/>
                  <a:pt x="1986057" y="114104"/>
                  <a:pt x="1971151" y="114104"/>
                </a:cubicBezTo>
                <a:cubicBezTo>
                  <a:pt x="1956261" y="114104"/>
                  <a:pt x="1944203" y="102045"/>
                  <a:pt x="1944203" y="87155"/>
                </a:cubicBezTo>
                <a:cubicBezTo>
                  <a:pt x="1944203" y="72249"/>
                  <a:pt x="1956244" y="60122"/>
                  <a:pt x="1971151" y="60037"/>
                </a:cubicBezTo>
                <a:close/>
                <a:moveTo>
                  <a:pt x="1540660" y="59695"/>
                </a:moveTo>
                <a:cubicBezTo>
                  <a:pt x="1555822" y="59695"/>
                  <a:pt x="1568120" y="71993"/>
                  <a:pt x="1568120" y="87155"/>
                </a:cubicBezTo>
                <a:cubicBezTo>
                  <a:pt x="1568035" y="102250"/>
                  <a:pt x="1555754" y="114445"/>
                  <a:pt x="1540660" y="114445"/>
                </a:cubicBezTo>
                <a:cubicBezTo>
                  <a:pt x="1525583" y="114445"/>
                  <a:pt x="1513371" y="102233"/>
                  <a:pt x="1513371" y="87155"/>
                </a:cubicBezTo>
                <a:cubicBezTo>
                  <a:pt x="1513371" y="72061"/>
                  <a:pt x="1525565" y="59781"/>
                  <a:pt x="1540660" y="59695"/>
                </a:cubicBezTo>
                <a:close/>
                <a:moveTo>
                  <a:pt x="1664145" y="58672"/>
                </a:moveTo>
                <a:cubicBezTo>
                  <a:pt x="1664264" y="58672"/>
                  <a:pt x="1664367" y="58672"/>
                  <a:pt x="1664486" y="58672"/>
                </a:cubicBezTo>
                <a:cubicBezTo>
                  <a:pt x="1680502" y="58776"/>
                  <a:pt x="1693413" y="71822"/>
                  <a:pt x="1693310" y="87838"/>
                </a:cubicBezTo>
                <a:cubicBezTo>
                  <a:pt x="1693310" y="87889"/>
                  <a:pt x="1693310" y="87957"/>
                  <a:pt x="1693310" y="88010"/>
                </a:cubicBezTo>
                <a:cubicBezTo>
                  <a:pt x="1693208" y="104024"/>
                  <a:pt x="1680160" y="116935"/>
                  <a:pt x="1664145" y="116833"/>
                </a:cubicBezTo>
                <a:cubicBezTo>
                  <a:pt x="1648129" y="116833"/>
                  <a:pt x="1635150" y="103854"/>
                  <a:pt x="1635150" y="87838"/>
                </a:cubicBezTo>
                <a:cubicBezTo>
                  <a:pt x="1635150" y="87787"/>
                  <a:pt x="1635150" y="87719"/>
                  <a:pt x="1635150" y="87667"/>
                </a:cubicBezTo>
                <a:cubicBezTo>
                  <a:pt x="1635150" y="71652"/>
                  <a:pt x="1648129" y="58672"/>
                  <a:pt x="1664145" y="58672"/>
                </a:cubicBezTo>
                <a:close/>
                <a:moveTo>
                  <a:pt x="1602061" y="58672"/>
                </a:moveTo>
                <a:cubicBezTo>
                  <a:pt x="1617701" y="58672"/>
                  <a:pt x="1630374" y="71345"/>
                  <a:pt x="1630374" y="86985"/>
                </a:cubicBezTo>
                <a:cubicBezTo>
                  <a:pt x="1630374" y="87037"/>
                  <a:pt x="1630374" y="87105"/>
                  <a:pt x="1630374" y="87156"/>
                </a:cubicBezTo>
                <a:cubicBezTo>
                  <a:pt x="1630272" y="102694"/>
                  <a:pt x="1617599" y="115230"/>
                  <a:pt x="1602061" y="115127"/>
                </a:cubicBezTo>
                <a:cubicBezTo>
                  <a:pt x="1586523" y="115127"/>
                  <a:pt x="1573919" y="102523"/>
                  <a:pt x="1573919" y="86985"/>
                </a:cubicBezTo>
                <a:cubicBezTo>
                  <a:pt x="1573919" y="86934"/>
                  <a:pt x="1573919" y="86866"/>
                  <a:pt x="1573919" y="86815"/>
                </a:cubicBezTo>
                <a:cubicBezTo>
                  <a:pt x="1573919" y="71277"/>
                  <a:pt x="1586523" y="58672"/>
                  <a:pt x="1602061" y="58672"/>
                </a:cubicBezTo>
                <a:close/>
                <a:moveTo>
                  <a:pt x="1724864" y="57307"/>
                </a:moveTo>
                <a:cubicBezTo>
                  <a:pt x="1741340" y="57307"/>
                  <a:pt x="1754712" y="70679"/>
                  <a:pt x="1754712" y="87155"/>
                </a:cubicBezTo>
                <a:cubicBezTo>
                  <a:pt x="1754712" y="87207"/>
                  <a:pt x="1754712" y="87275"/>
                  <a:pt x="1754712" y="87326"/>
                </a:cubicBezTo>
                <a:cubicBezTo>
                  <a:pt x="1754609" y="103717"/>
                  <a:pt x="1741254" y="116935"/>
                  <a:pt x="1724864" y="116833"/>
                </a:cubicBezTo>
                <a:cubicBezTo>
                  <a:pt x="1708473" y="116833"/>
                  <a:pt x="1695187" y="103546"/>
                  <a:pt x="1695187" y="87155"/>
                </a:cubicBezTo>
                <a:cubicBezTo>
                  <a:pt x="1695187" y="87105"/>
                  <a:pt x="1695187" y="87037"/>
                  <a:pt x="1695187" y="86985"/>
                </a:cubicBezTo>
                <a:cubicBezTo>
                  <a:pt x="1695187" y="70594"/>
                  <a:pt x="1708473" y="57307"/>
                  <a:pt x="1724864" y="57307"/>
                </a:cubicBezTo>
                <a:close/>
                <a:moveTo>
                  <a:pt x="1909067" y="55602"/>
                </a:moveTo>
                <a:cubicBezTo>
                  <a:pt x="1926498" y="55602"/>
                  <a:pt x="1940621" y="69725"/>
                  <a:pt x="1940621" y="87156"/>
                </a:cubicBezTo>
                <a:cubicBezTo>
                  <a:pt x="1940604" y="102762"/>
                  <a:pt x="1929125" y="115997"/>
                  <a:pt x="1913672" y="118197"/>
                </a:cubicBezTo>
                <a:cubicBezTo>
                  <a:pt x="1928750" y="120398"/>
                  <a:pt x="1939921" y="133326"/>
                  <a:pt x="1939939" y="148557"/>
                </a:cubicBezTo>
                <a:cubicBezTo>
                  <a:pt x="1939836" y="165545"/>
                  <a:pt x="1926055" y="179258"/>
                  <a:pt x="1909067" y="179258"/>
                </a:cubicBezTo>
                <a:cubicBezTo>
                  <a:pt x="1892250" y="179258"/>
                  <a:pt x="1878554" y="165715"/>
                  <a:pt x="1878367" y="148898"/>
                </a:cubicBezTo>
                <a:cubicBezTo>
                  <a:pt x="1878179" y="165698"/>
                  <a:pt x="1864466" y="179189"/>
                  <a:pt x="1847666" y="179087"/>
                </a:cubicBezTo>
                <a:cubicBezTo>
                  <a:pt x="1830798" y="179087"/>
                  <a:pt x="1817136" y="165425"/>
                  <a:pt x="1817136" y="148557"/>
                </a:cubicBezTo>
                <a:cubicBezTo>
                  <a:pt x="1817085" y="132746"/>
                  <a:pt x="1829177" y="119528"/>
                  <a:pt x="1844937" y="118197"/>
                </a:cubicBezTo>
                <a:cubicBezTo>
                  <a:pt x="1829928" y="116782"/>
                  <a:pt x="1818040" y="104894"/>
                  <a:pt x="1816624" y="89885"/>
                </a:cubicBezTo>
                <a:cubicBezTo>
                  <a:pt x="1815294" y="105644"/>
                  <a:pt x="1802076" y="117737"/>
                  <a:pt x="1786265" y="117686"/>
                </a:cubicBezTo>
                <a:cubicBezTo>
                  <a:pt x="1769396" y="117686"/>
                  <a:pt x="1755735" y="104024"/>
                  <a:pt x="1755735" y="87156"/>
                </a:cubicBezTo>
                <a:cubicBezTo>
                  <a:pt x="1755735" y="87105"/>
                  <a:pt x="1755735" y="87037"/>
                  <a:pt x="1755735" y="86985"/>
                </a:cubicBezTo>
                <a:cubicBezTo>
                  <a:pt x="1755735" y="70118"/>
                  <a:pt x="1769396" y="56456"/>
                  <a:pt x="1786265" y="56456"/>
                </a:cubicBezTo>
                <a:cubicBezTo>
                  <a:pt x="1802058" y="56472"/>
                  <a:pt x="1815209" y="68531"/>
                  <a:pt x="1816624" y="84256"/>
                </a:cubicBezTo>
                <a:cubicBezTo>
                  <a:pt x="1818108" y="68190"/>
                  <a:pt x="1831531" y="55875"/>
                  <a:pt x="1847666" y="55773"/>
                </a:cubicBezTo>
                <a:cubicBezTo>
                  <a:pt x="1862454" y="55756"/>
                  <a:pt x="1875228" y="66058"/>
                  <a:pt x="1878367" y="80504"/>
                </a:cubicBezTo>
                <a:cubicBezTo>
                  <a:pt x="1881437" y="65989"/>
                  <a:pt x="1894228" y="55602"/>
                  <a:pt x="1909067" y="55602"/>
                </a:cubicBezTo>
                <a:close/>
                <a:moveTo>
                  <a:pt x="5628" y="21319"/>
                </a:moveTo>
                <a:cubicBezTo>
                  <a:pt x="5747" y="21319"/>
                  <a:pt x="5867" y="21319"/>
                  <a:pt x="5969" y="21319"/>
                </a:cubicBezTo>
                <a:cubicBezTo>
                  <a:pt x="8323" y="21423"/>
                  <a:pt x="10165" y="23401"/>
                  <a:pt x="10062" y="25755"/>
                </a:cubicBezTo>
                <a:cubicBezTo>
                  <a:pt x="10062" y="28210"/>
                  <a:pt x="8084" y="30189"/>
                  <a:pt x="5628" y="30189"/>
                </a:cubicBezTo>
                <a:cubicBezTo>
                  <a:pt x="3172" y="30189"/>
                  <a:pt x="1194" y="28210"/>
                  <a:pt x="1194" y="25755"/>
                </a:cubicBezTo>
                <a:cubicBezTo>
                  <a:pt x="1194" y="23299"/>
                  <a:pt x="3172" y="21319"/>
                  <a:pt x="5628" y="21319"/>
                </a:cubicBezTo>
                <a:close/>
                <a:moveTo>
                  <a:pt x="67029" y="19614"/>
                </a:moveTo>
                <a:cubicBezTo>
                  <a:pt x="70424" y="19614"/>
                  <a:pt x="73170" y="22360"/>
                  <a:pt x="73170" y="25756"/>
                </a:cubicBezTo>
                <a:cubicBezTo>
                  <a:pt x="73170" y="29149"/>
                  <a:pt x="70424" y="31894"/>
                  <a:pt x="67029" y="31894"/>
                </a:cubicBezTo>
                <a:cubicBezTo>
                  <a:pt x="63636" y="31894"/>
                  <a:pt x="60890" y="29149"/>
                  <a:pt x="60890" y="25756"/>
                </a:cubicBezTo>
                <a:cubicBezTo>
                  <a:pt x="60890" y="22360"/>
                  <a:pt x="63636" y="19614"/>
                  <a:pt x="67029" y="19614"/>
                </a:cubicBezTo>
                <a:close/>
                <a:moveTo>
                  <a:pt x="129113" y="18932"/>
                </a:moveTo>
                <a:cubicBezTo>
                  <a:pt x="132882" y="18932"/>
                  <a:pt x="135935" y="21985"/>
                  <a:pt x="135935" y="25756"/>
                </a:cubicBezTo>
                <a:cubicBezTo>
                  <a:pt x="135935" y="29524"/>
                  <a:pt x="132882" y="32577"/>
                  <a:pt x="129113" y="32577"/>
                </a:cubicBezTo>
                <a:cubicBezTo>
                  <a:pt x="125343" y="32577"/>
                  <a:pt x="122291" y="29524"/>
                  <a:pt x="122291" y="25756"/>
                </a:cubicBezTo>
                <a:cubicBezTo>
                  <a:pt x="122291" y="21985"/>
                  <a:pt x="125343" y="18932"/>
                  <a:pt x="129113" y="18932"/>
                </a:cubicBezTo>
                <a:close/>
                <a:moveTo>
                  <a:pt x="189832" y="18249"/>
                </a:moveTo>
                <a:cubicBezTo>
                  <a:pt x="189951" y="18249"/>
                  <a:pt x="190054" y="18249"/>
                  <a:pt x="190173" y="18249"/>
                </a:cubicBezTo>
                <a:cubicBezTo>
                  <a:pt x="194233" y="18352"/>
                  <a:pt x="197439" y="21712"/>
                  <a:pt x="197337" y="25755"/>
                </a:cubicBezTo>
                <a:cubicBezTo>
                  <a:pt x="197337" y="29900"/>
                  <a:pt x="193977" y="33258"/>
                  <a:pt x="189832" y="33258"/>
                </a:cubicBezTo>
                <a:cubicBezTo>
                  <a:pt x="185687" y="33258"/>
                  <a:pt x="182328" y="29900"/>
                  <a:pt x="182328" y="25755"/>
                </a:cubicBezTo>
                <a:cubicBezTo>
                  <a:pt x="182328" y="21609"/>
                  <a:pt x="185687" y="18249"/>
                  <a:pt x="189832" y="18249"/>
                </a:cubicBezTo>
                <a:close/>
                <a:moveTo>
                  <a:pt x="251234" y="17567"/>
                </a:moveTo>
                <a:cubicBezTo>
                  <a:pt x="251353" y="17567"/>
                  <a:pt x="251455" y="17567"/>
                  <a:pt x="251575" y="17567"/>
                </a:cubicBezTo>
                <a:cubicBezTo>
                  <a:pt x="256009" y="17670"/>
                  <a:pt x="259523" y="21337"/>
                  <a:pt x="259421" y="25755"/>
                </a:cubicBezTo>
                <a:cubicBezTo>
                  <a:pt x="259421" y="30274"/>
                  <a:pt x="255753" y="33942"/>
                  <a:pt x="251234" y="33942"/>
                </a:cubicBezTo>
                <a:cubicBezTo>
                  <a:pt x="246748" y="33856"/>
                  <a:pt x="243132" y="30240"/>
                  <a:pt x="243047" y="25755"/>
                </a:cubicBezTo>
                <a:cubicBezTo>
                  <a:pt x="243047" y="21234"/>
                  <a:pt x="246714" y="17567"/>
                  <a:pt x="251234" y="17567"/>
                </a:cubicBezTo>
                <a:close/>
                <a:moveTo>
                  <a:pt x="313001" y="16751"/>
                </a:moveTo>
                <a:cubicBezTo>
                  <a:pt x="317899" y="16751"/>
                  <a:pt x="321870" y="20723"/>
                  <a:pt x="321870" y="25620"/>
                </a:cubicBezTo>
                <a:cubicBezTo>
                  <a:pt x="321870" y="30518"/>
                  <a:pt x="317899" y="34489"/>
                  <a:pt x="313001" y="34489"/>
                </a:cubicBezTo>
                <a:cubicBezTo>
                  <a:pt x="308103" y="34489"/>
                  <a:pt x="304132" y="30518"/>
                  <a:pt x="304132" y="25620"/>
                </a:cubicBezTo>
                <a:cubicBezTo>
                  <a:pt x="304132" y="20723"/>
                  <a:pt x="308103" y="16751"/>
                  <a:pt x="313001" y="16751"/>
                </a:cubicBezTo>
                <a:close/>
                <a:moveTo>
                  <a:pt x="374036" y="16203"/>
                </a:moveTo>
                <a:cubicBezTo>
                  <a:pt x="379306" y="16203"/>
                  <a:pt x="383588" y="20485"/>
                  <a:pt x="383588" y="25756"/>
                </a:cubicBezTo>
                <a:cubicBezTo>
                  <a:pt x="383588" y="31025"/>
                  <a:pt x="379306" y="35307"/>
                  <a:pt x="374036" y="35307"/>
                </a:cubicBezTo>
                <a:cubicBezTo>
                  <a:pt x="368766" y="35307"/>
                  <a:pt x="364485" y="31025"/>
                  <a:pt x="364485" y="25756"/>
                </a:cubicBezTo>
                <a:cubicBezTo>
                  <a:pt x="364485" y="20485"/>
                  <a:pt x="368766" y="16203"/>
                  <a:pt x="374036" y="16203"/>
                </a:cubicBezTo>
                <a:close/>
                <a:moveTo>
                  <a:pt x="436119" y="15520"/>
                </a:moveTo>
                <a:cubicBezTo>
                  <a:pt x="441765" y="15520"/>
                  <a:pt x="446353" y="20109"/>
                  <a:pt x="446353" y="25755"/>
                </a:cubicBezTo>
                <a:cubicBezTo>
                  <a:pt x="446353" y="31399"/>
                  <a:pt x="441765" y="35987"/>
                  <a:pt x="436119" y="35987"/>
                </a:cubicBezTo>
                <a:cubicBezTo>
                  <a:pt x="430474" y="35987"/>
                  <a:pt x="425886" y="31399"/>
                  <a:pt x="425886" y="25755"/>
                </a:cubicBezTo>
                <a:cubicBezTo>
                  <a:pt x="425886" y="20109"/>
                  <a:pt x="430474" y="15520"/>
                  <a:pt x="436119" y="15520"/>
                </a:cubicBezTo>
                <a:close/>
                <a:moveTo>
                  <a:pt x="497205" y="14875"/>
                </a:moveTo>
                <a:cubicBezTo>
                  <a:pt x="503140" y="14875"/>
                  <a:pt x="507950" y="19687"/>
                  <a:pt x="507950" y="25620"/>
                </a:cubicBezTo>
                <a:cubicBezTo>
                  <a:pt x="507950" y="31556"/>
                  <a:pt x="503140" y="36366"/>
                  <a:pt x="497205" y="36366"/>
                </a:cubicBezTo>
                <a:cubicBezTo>
                  <a:pt x="491271" y="36366"/>
                  <a:pt x="486460" y="31556"/>
                  <a:pt x="486460" y="25620"/>
                </a:cubicBezTo>
                <a:cubicBezTo>
                  <a:pt x="486460" y="19687"/>
                  <a:pt x="491271" y="14875"/>
                  <a:pt x="497205" y="14875"/>
                </a:cubicBezTo>
                <a:close/>
                <a:moveTo>
                  <a:pt x="558240" y="14327"/>
                </a:moveTo>
                <a:cubicBezTo>
                  <a:pt x="564551" y="14327"/>
                  <a:pt x="569667" y="19443"/>
                  <a:pt x="569667" y="25755"/>
                </a:cubicBezTo>
                <a:cubicBezTo>
                  <a:pt x="569667" y="32066"/>
                  <a:pt x="564551" y="37183"/>
                  <a:pt x="558240" y="37183"/>
                </a:cubicBezTo>
                <a:cubicBezTo>
                  <a:pt x="551930" y="37183"/>
                  <a:pt x="546813" y="32066"/>
                  <a:pt x="546813" y="25755"/>
                </a:cubicBezTo>
                <a:cubicBezTo>
                  <a:pt x="546813" y="19443"/>
                  <a:pt x="551930" y="14327"/>
                  <a:pt x="558240" y="14327"/>
                </a:cubicBezTo>
                <a:close/>
                <a:moveTo>
                  <a:pt x="619642" y="13645"/>
                </a:moveTo>
                <a:cubicBezTo>
                  <a:pt x="626328" y="13645"/>
                  <a:pt x="631751" y="19068"/>
                  <a:pt x="631751" y="25755"/>
                </a:cubicBezTo>
                <a:cubicBezTo>
                  <a:pt x="631751" y="32440"/>
                  <a:pt x="626328" y="37865"/>
                  <a:pt x="619642" y="37865"/>
                </a:cubicBezTo>
                <a:cubicBezTo>
                  <a:pt x="612956" y="37865"/>
                  <a:pt x="607532" y="32440"/>
                  <a:pt x="607532" y="25755"/>
                </a:cubicBezTo>
                <a:cubicBezTo>
                  <a:pt x="607532" y="19068"/>
                  <a:pt x="612956" y="13645"/>
                  <a:pt x="619642" y="13645"/>
                </a:cubicBezTo>
                <a:close/>
                <a:moveTo>
                  <a:pt x="681409" y="12828"/>
                </a:moveTo>
                <a:cubicBezTo>
                  <a:pt x="688474" y="12828"/>
                  <a:pt x="694201" y="18555"/>
                  <a:pt x="694201" y="25620"/>
                </a:cubicBezTo>
                <a:cubicBezTo>
                  <a:pt x="694201" y="32685"/>
                  <a:pt x="688474" y="38412"/>
                  <a:pt x="681409" y="38412"/>
                </a:cubicBezTo>
                <a:cubicBezTo>
                  <a:pt x="674344" y="38412"/>
                  <a:pt x="668617" y="32685"/>
                  <a:pt x="668617" y="25620"/>
                </a:cubicBezTo>
                <a:cubicBezTo>
                  <a:pt x="668617" y="18555"/>
                  <a:pt x="674344" y="12828"/>
                  <a:pt x="681409" y="12828"/>
                </a:cubicBezTo>
                <a:close/>
                <a:moveTo>
                  <a:pt x="743126" y="12281"/>
                </a:moveTo>
                <a:cubicBezTo>
                  <a:pt x="750562" y="12281"/>
                  <a:pt x="756600" y="18319"/>
                  <a:pt x="756600" y="25756"/>
                </a:cubicBezTo>
                <a:cubicBezTo>
                  <a:pt x="756600" y="33191"/>
                  <a:pt x="750562" y="39229"/>
                  <a:pt x="743126" y="39229"/>
                </a:cubicBezTo>
                <a:cubicBezTo>
                  <a:pt x="735724" y="39143"/>
                  <a:pt x="729737" y="33158"/>
                  <a:pt x="729652" y="25756"/>
                </a:cubicBezTo>
                <a:cubicBezTo>
                  <a:pt x="729652" y="18319"/>
                  <a:pt x="735689" y="12281"/>
                  <a:pt x="743126" y="12281"/>
                </a:cubicBezTo>
                <a:close/>
                <a:moveTo>
                  <a:pt x="803845" y="11598"/>
                </a:moveTo>
                <a:cubicBezTo>
                  <a:pt x="811656" y="11598"/>
                  <a:pt x="818001" y="17943"/>
                  <a:pt x="818001" y="25756"/>
                </a:cubicBezTo>
                <a:cubicBezTo>
                  <a:pt x="818001" y="33566"/>
                  <a:pt x="811656" y="39911"/>
                  <a:pt x="803845" y="39911"/>
                </a:cubicBezTo>
                <a:cubicBezTo>
                  <a:pt x="796067" y="39826"/>
                  <a:pt x="789773" y="33533"/>
                  <a:pt x="789689" y="25756"/>
                </a:cubicBezTo>
                <a:cubicBezTo>
                  <a:pt x="789689" y="17943"/>
                  <a:pt x="796033" y="11598"/>
                  <a:pt x="803845" y="11598"/>
                </a:cubicBezTo>
                <a:close/>
                <a:moveTo>
                  <a:pt x="865246" y="10915"/>
                </a:moveTo>
                <a:cubicBezTo>
                  <a:pt x="873433" y="10915"/>
                  <a:pt x="880085" y="17567"/>
                  <a:pt x="880085" y="25755"/>
                </a:cubicBezTo>
                <a:cubicBezTo>
                  <a:pt x="880085" y="33942"/>
                  <a:pt x="873450" y="40593"/>
                  <a:pt x="865246" y="40593"/>
                </a:cubicBezTo>
                <a:cubicBezTo>
                  <a:pt x="857059" y="40593"/>
                  <a:pt x="850408" y="33942"/>
                  <a:pt x="850408" y="25755"/>
                </a:cubicBezTo>
                <a:cubicBezTo>
                  <a:pt x="850408" y="17567"/>
                  <a:pt x="857059" y="10915"/>
                  <a:pt x="865246" y="10915"/>
                </a:cubicBezTo>
                <a:close/>
                <a:moveTo>
                  <a:pt x="926648" y="10745"/>
                </a:moveTo>
                <a:cubicBezTo>
                  <a:pt x="935226" y="10745"/>
                  <a:pt x="942168" y="17688"/>
                  <a:pt x="942168" y="26266"/>
                </a:cubicBezTo>
                <a:cubicBezTo>
                  <a:pt x="942168" y="26317"/>
                  <a:pt x="942168" y="26387"/>
                  <a:pt x="942168" y="26438"/>
                </a:cubicBezTo>
                <a:cubicBezTo>
                  <a:pt x="942066" y="34914"/>
                  <a:pt x="935124" y="41720"/>
                  <a:pt x="926648" y="41617"/>
                </a:cubicBezTo>
                <a:cubicBezTo>
                  <a:pt x="926596" y="41617"/>
                  <a:pt x="926528" y="41617"/>
                  <a:pt x="926477" y="41617"/>
                </a:cubicBezTo>
                <a:cubicBezTo>
                  <a:pt x="918000" y="41617"/>
                  <a:pt x="911127" y="34743"/>
                  <a:pt x="911127" y="26266"/>
                </a:cubicBezTo>
                <a:cubicBezTo>
                  <a:pt x="911127" y="17688"/>
                  <a:pt x="918068" y="10745"/>
                  <a:pt x="926648" y="10745"/>
                </a:cubicBezTo>
                <a:close/>
                <a:moveTo>
                  <a:pt x="988048" y="9380"/>
                </a:moveTo>
                <a:cubicBezTo>
                  <a:pt x="988168" y="9380"/>
                  <a:pt x="988270" y="9380"/>
                  <a:pt x="988390" y="9380"/>
                </a:cubicBezTo>
                <a:cubicBezTo>
                  <a:pt x="997242" y="9483"/>
                  <a:pt x="1004354" y="16732"/>
                  <a:pt x="1004252" y="25584"/>
                </a:cubicBezTo>
                <a:cubicBezTo>
                  <a:pt x="1004252" y="25635"/>
                  <a:pt x="1004252" y="25703"/>
                  <a:pt x="1004252" y="25755"/>
                </a:cubicBezTo>
                <a:cubicBezTo>
                  <a:pt x="1004149" y="34606"/>
                  <a:pt x="996901" y="41718"/>
                  <a:pt x="988048" y="41617"/>
                </a:cubicBezTo>
                <a:cubicBezTo>
                  <a:pt x="979350" y="41190"/>
                  <a:pt x="972357" y="34283"/>
                  <a:pt x="971846" y="25584"/>
                </a:cubicBezTo>
                <a:cubicBezTo>
                  <a:pt x="972272" y="16817"/>
                  <a:pt x="979282" y="9808"/>
                  <a:pt x="988048" y="9380"/>
                </a:cubicBezTo>
                <a:close/>
                <a:moveTo>
                  <a:pt x="1110851" y="8869"/>
                </a:moveTo>
                <a:cubicBezTo>
                  <a:pt x="1120266" y="8869"/>
                  <a:pt x="1127907" y="16510"/>
                  <a:pt x="1127907" y="25925"/>
                </a:cubicBezTo>
                <a:cubicBezTo>
                  <a:pt x="1127907" y="35340"/>
                  <a:pt x="1120266" y="42981"/>
                  <a:pt x="1110851" y="42981"/>
                </a:cubicBezTo>
                <a:cubicBezTo>
                  <a:pt x="1101437" y="42981"/>
                  <a:pt x="1093796" y="35340"/>
                  <a:pt x="1093796" y="25925"/>
                </a:cubicBezTo>
                <a:cubicBezTo>
                  <a:pt x="1093796" y="16510"/>
                  <a:pt x="1101437" y="8869"/>
                  <a:pt x="1110851" y="8869"/>
                </a:cubicBezTo>
                <a:close/>
                <a:moveTo>
                  <a:pt x="1172253" y="7676"/>
                </a:moveTo>
                <a:cubicBezTo>
                  <a:pt x="1172372" y="7676"/>
                  <a:pt x="1172475" y="7676"/>
                  <a:pt x="1172594" y="7676"/>
                </a:cubicBezTo>
                <a:cubicBezTo>
                  <a:pt x="1182486" y="7778"/>
                  <a:pt x="1190435" y="15863"/>
                  <a:pt x="1190332" y="25756"/>
                </a:cubicBezTo>
                <a:cubicBezTo>
                  <a:pt x="1190332" y="25806"/>
                  <a:pt x="1190332" y="25874"/>
                  <a:pt x="1190332" y="25925"/>
                </a:cubicBezTo>
                <a:cubicBezTo>
                  <a:pt x="1190229" y="35819"/>
                  <a:pt x="1182145" y="43766"/>
                  <a:pt x="1172253" y="43663"/>
                </a:cubicBezTo>
                <a:cubicBezTo>
                  <a:pt x="1162326" y="43663"/>
                  <a:pt x="1154259" y="35682"/>
                  <a:pt x="1154174" y="25756"/>
                </a:cubicBezTo>
                <a:cubicBezTo>
                  <a:pt x="1154174" y="15777"/>
                  <a:pt x="1162275" y="7676"/>
                  <a:pt x="1172253" y="7676"/>
                </a:cubicBezTo>
                <a:close/>
                <a:moveTo>
                  <a:pt x="1050132" y="7505"/>
                </a:moveTo>
                <a:cubicBezTo>
                  <a:pt x="1059547" y="7505"/>
                  <a:pt x="1067188" y="15145"/>
                  <a:pt x="1067188" y="24560"/>
                </a:cubicBezTo>
                <a:cubicBezTo>
                  <a:pt x="1067188" y="33975"/>
                  <a:pt x="1059547" y="41617"/>
                  <a:pt x="1050132" y="41617"/>
                </a:cubicBezTo>
                <a:cubicBezTo>
                  <a:pt x="1040718" y="41617"/>
                  <a:pt x="1033077" y="33975"/>
                  <a:pt x="1033077" y="24560"/>
                </a:cubicBezTo>
                <a:cubicBezTo>
                  <a:pt x="1033077" y="15145"/>
                  <a:pt x="1040718" y="7505"/>
                  <a:pt x="1050132" y="7505"/>
                </a:cubicBezTo>
                <a:close/>
                <a:moveTo>
                  <a:pt x="1234021" y="6859"/>
                </a:moveTo>
                <a:cubicBezTo>
                  <a:pt x="1244382" y="6859"/>
                  <a:pt x="1252782" y="15259"/>
                  <a:pt x="1252782" y="25619"/>
                </a:cubicBezTo>
                <a:cubicBezTo>
                  <a:pt x="1252782" y="35981"/>
                  <a:pt x="1244382" y="44382"/>
                  <a:pt x="1234021" y="44382"/>
                </a:cubicBezTo>
                <a:cubicBezTo>
                  <a:pt x="1223659" y="44382"/>
                  <a:pt x="1215259" y="35981"/>
                  <a:pt x="1215259" y="25619"/>
                </a:cubicBezTo>
                <a:cubicBezTo>
                  <a:pt x="1215259" y="15259"/>
                  <a:pt x="1223659" y="6859"/>
                  <a:pt x="1234021" y="6859"/>
                </a:cubicBezTo>
                <a:close/>
                <a:moveTo>
                  <a:pt x="1295055" y="6311"/>
                </a:moveTo>
                <a:cubicBezTo>
                  <a:pt x="1305800" y="6311"/>
                  <a:pt x="1314499" y="15010"/>
                  <a:pt x="1314499" y="25755"/>
                </a:cubicBezTo>
                <a:cubicBezTo>
                  <a:pt x="1314499" y="25806"/>
                  <a:pt x="1314499" y="25874"/>
                  <a:pt x="1314499" y="25925"/>
                </a:cubicBezTo>
                <a:cubicBezTo>
                  <a:pt x="1314396" y="36569"/>
                  <a:pt x="1305698" y="45130"/>
                  <a:pt x="1295055" y="45027"/>
                </a:cubicBezTo>
                <a:cubicBezTo>
                  <a:pt x="1295004" y="45027"/>
                  <a:pt x="1294936" y="45027"/>
                  <a:pt x="1294885" y="45027"/>
                </a:cubicBezTo>
                <a:cubicBezTo>
                  <a:pt x="1284242" y="45027"/>
                  <a:pt x="1275612" y="36397"/>
                  <a:pt x="1275612" y="25755"/>
                </a:cubicBezTo>
                <a:cubicBezTo>
                  <a:pt x="1275612" y="15010"/>
                  <a:pt x="1284310" y="6311"/>
                  <a:pt x="1295055" y="6311"/>
                </a:cubicBezTo>
                <a:close/>
                <a:moveTo>
                  <a:pt x="1357138" y="5628"/>
                </a:moveTo>
                <a:cubicBezTo>
                  <a:pt x="1368259" y="5628"/>
                  <a:pt x="1377264" y="14634"/>
                  <a:pt x="1377264" y="25756"/>
                </a:cubicBezTo>
                <a:cubicBezTo>
                  <a:pt x="1377264" y="25806"/>
                  <a:pt x="1377264" y="25874"/>
                  <a:pt x="1377264" y="25925"/>
                </a:cubicBezTo>
                <a:cubicBezTo>
                  <a:pt x="1377162" y="36943"/>
                  <a:pt x="1368156" y="45813"/>
                  <a:pt x="1357138" y="45710"/>
                </a:cubicBezTo>
                <a:cubicBezTo>
                  <a:pt x="1357087" y="45710"/>
                  <a:pt x="1357019" y="45710"/>
                  <a:pt x="1356968" y="45710"/>
                </a:cubicBezTo>
                <a:cubicBezTo>
                  <a:pt x="1345950" y="45710"/>
                  <a:pt x="1337013" y="36774"/>
                  <a:pt x="1337013" y="25756"/>
                </a:cubicBezTo>
                <a:cubicBezTo>
                  <a:pt x="1337013" y="14634"/>
                  <a:pt x="1346018" y="5628"/>
                  <a:pt x="1357138" y="5628"/>
                </a:cubicBezTo>
                <a:close/>
                <a:moveTo>
                  <a:pt x="1417858" y="4947"/>
                </a:moveTo>
                <a:cubicBezTo>
                  <a:pt x="1417977" y="4947"/>
                  <a:pt x="1418080" y="4947"/>
                  <a:pt x="1418199" y="4947"/>
                </a:cubicBezTo>
                <a:cubicBezTo>
                  <a:pt x="1429592" y="5049"/>
                  <a:pt x="1438769" y="14361"/>
                  <a:pt x="1438666" y="25756"/>
                </a:cubicBezTo>
                <a:cubicBezTo>
                  <a:pt x="1438666" y="25806"/>
                  <a:pt x="1438666" y="25874"/>
                  <a:pt x="1438666" y="25925"/>
                </a:cubicBezTo>
                <a:cubicBezTo>
                  <a:pt x="1438563" y="37319"/>
                  <a:pt x="1429251" y="46494"/>
                  <a:pt x="1417858" y="46393"/>
                </a:cubicBezTo>
                <a:cubicBezTo>
                  <a:pt x="1406431" y="46393"/>
                  <a:pt x="1397135" y="37183"/>
                  <a:pt x="1397050" y="25756"/>
                </a:cubicBezTo>
                <a:cubicBezTo>
                  <a:pt x="1397050" y="14260"/>
                  <a:pt x="1406362" y="4947"/>
                  <a:pt x="1417858" y="4947"/>
                </a:cubicBezTo>
                <a:close/>
                <a:moveTo>
                  <a:pt x="1479259" y="4435"/>
                </a:moveTo>
                <a:cubicBezTo>
                  <a:pt x="1491027" y="4435"/>
                  <a:pt x="1500578" y="13987"/>
                  <a:pt x="1500578" y="25755"/>
                </a:cubicBezTo>
                <a:cubicBezTo>
                  <a:pt x="1500578" y="25806"/>
                  <a:pt x="1500578" y="25874"/>
                  <a:pt x="1500578" y="25925"/>
                </a:cubicBezTo>
                <a:cubicBezTo>
                  <a:pt x="1500476" y="37608"/>
                  <a:pt x="1490942" y="47006"/>
                  <a:pt x="1479259" y="46903"/>
                </a:cubicBezTo>
                <a:cubicBezTo>
                  <a:pt x="1479139" y="46903"/>
                  <a:pt x="1479037" y="46903"/>
                  <a:pt x="1478918" y="46903"/>
                </a:cubicBezTo>
                <a:cubicBezTo>
                  <a:pt x="1467336" y="46801"/>
                  <a:pt x="1458007" y="37336"/>
                  <a:pt x="1458109" y="25755"/>
                </a:cubicBezTo>
                <a:cubicBezTo>
                  <a:pt x="1458109" y="25703"/>
                  <a:pt x="1458109" y="25635"/>
                  <a:pt x="1458109" y="25584"/>
                </a:cubicBezTo>
                <a:cubicBezTo>
                  <a:pt x="1458109" y="13900"/>
                  <a:pt x="1467575" y="4435"/>
                  <a:pt x="1479259" y="4435"/>
                </a:cubicBezTo>
                <a:close/>
                <a:moveTo>
                  <a:pt x="1971151" y="3923"/>
                </a:moveTo>
                <a:cubicBezTo>
                  <a:pt x="1983210" y="3923"/>
                  <a:pt x="1992983" y="13697"/>
                  <a:pt x="1992983" y="25755"/>
                </a:cubicBezTo>
                <a:cubicBezTo>
                  <a:pt x="1992983" y="25806"/>
                  <a:pt x="1992983" y="25873"/>
                  <a:pt x="1992983" y="25925"/>
                </a:cubicBezTo>
                <a:cubicBezTo>
                  <a:pt x="1992880" y="37881"/>
                  <a:pt x="1983107" y="47517"/>
                  <a:pt x="1971151" y="47415"/>
                </a:cubicBezTo>
                <a:cubicBezTo>
                  <a:pt x="1959195" y="47415"/>
                  <a:pt x="1949491" y="37710"/>
                  <a:pt x="1949491" y="25755"/>
                </a:cubicBezTo>
                <a:cubicBezTo>
                  <a:pt x="1949491" y="25703"/>
                  <a:pt x="1949491" y="25635"/>
                  <a:pt x="1949491" y="25584"/>
                </a:cubicBezTo>
                <a:cubicBezTo>
                  <a:pt x="1949491" y="13628"/>
                  <a:pt x="1959195" y="3923"/>
                  <a:pt x="1971151" y="3923"/>
                </a:cubicBezTo>
                <a:close/>
                <a:moveTo>
                  <a:pt x="1540660" y="3753"/>
                </a:moveTo>
                <a:cubicBezTo>
                  <a:pt x="1552803" y="3753"/>
                  <a:pt x="1562662" y="13611"/>
                  <a:pt x="1562662" y="25756"/>
                </a:cubicBezTo>
                <a:cubicBezTo>
                  <a:pt x="1562662" y="25806"/>
                  <a:pt x="1562662" y="25874"/>
                  <a:pt x="1562662" y="25925"/>
                </a:cubicBezTo>
                <a:cubicBezTo>
                  <a:pt x="1562560" y="37984"/>
                  <a:pt x="1552719" y="47689"/>
                  <a:pt x="1540660" y="47586"/>
                </a:cubicBezTo>
                <a:cubicBezTo>
                  <a:pt x="1528602" y="47586"/>
                  <a:pt x="1518829" y="37814"/>
                  <a:pt x="1518829" y="25756"/>
                </a:cubicBezTo>
                <a:cubicBezTo>
                  <a:pt x="1518829" y="25703"/>
                  <a:pt x="1518829" y="25635"/>
                  <a:pt x="1518829" y="25584"/>
                </a:cubicBezTo>
                <a:cubicBezTo>
                  <a:pt x="1518829" y="13525"/>
                  <a:pt x="1528602" y="3753"/>
                  <a:pt x="1540660" y="3753"/>
                </a:cubicBezTo>
                <a:close/>
                <a:moveTo>
                  <a:pt x="1602427" y="2937"/>
                </a:moveTo>
                <a:cubicBezTo>
                  <a:pt x="1614956" y="2937"/>
                  <a:pt x="1625112" y="13093"/>
                  <a:pt x="1625112" y="25620"/>
                </a:cubicBezTo>
                <a:cubicBezTo>
                  <a:pt x="1625112" y="38149"/>
                  <a:pt x="1614956" y="48305"/>
                  <a:pt x="1602427" y="48305"/>
                </a:cubicBezTo>
                <a:cubicBezTo>
                  <a:pt x="1589899" y="48305"/>
                  <a:pt x="1579743" y="38149"/>
                  <a:pt x="1579743" y="25620"/>
                </a:cubicBezTo>
                <a:cubicBezTo>
                  <a:pt x="1579743" y="13093"/>
                  <a:pt x="1589899" y="2937"/>
                  <a:pt x="1602427" y="2937"/>
                </a:cubicBezTo>
                <a:close/>
                <a:moveTo>
                  <a:pt x="1664144" y="2388"/>
                </a:moveTo>
                <a:cubicBezTo>
                  <a:pt x="1677055" y="2388"/>
                  <a:pt x="1687511" y="12843"/>
                  <a:pt x="1687511" y="25755"/>
                </a:cubicBezTo>
                <a:cubicBezTo>
                  <a:pt x="1687511" y="25806"/>
                  <a:pt x="1687511" y="25873"/>
                  <a:pt x="1687511" y="25925"/>
                </a:cubicBezTo>
                <a:cubicBezTo>
                  <a:pt x="1687409" y="38735"/>
                  <a:pt x="1676953" y="49054"/>
                  <a:pt x="1664144" y="48951"/>
                </a:cubicBezTo>
                <a:cubicBezTo>
                  <a:pt x="1651335" y="48951"/>
                  <a:pt x="1640949" y="38563"/>
                  <a:pt x="1640949" y="25755"/>
                </a:cubicBezTo>
                <a:cubicBezTo>
                  <a:pt x="1640949" y="25703"/>
                  <a:pt x="1640949" y="25635"/>
                  <a:pt x="1640949" y="25584"/>
                </a:cubicBezTo>
                <a:cubicBezTo>
                  <a:pt x="1640949" y="12776"/>
                  <a:pt x="1651335" y="2388"/>
                  <a:pt x="1664144" y="2388"/>
                </a:cubicBezTo>
                <a:close/>
                <a:moveTo>
                  <a:pt x="1724864" y="1706"/>
                </a:moveTo>
                <a:cubicBezTo>
                  <a:pt x="1738150" y="1706"/>
                  <a:pt x="1748913" y="12469"/>
                  <a:pt x="1748913" y="25755"/>
                </a:cubicBezTo>
                <a:cubicBezTo>
                  <a:pt x="1748827" y="38973"/>
                  <a:pt x="1738082" y="49633"/>
                  <a:pt x="1724864" y="49633"/>
                </a:cubicBezTo>
                <a:cubicBezTo>
                  <a:pt x="1711679" y="49633"/>
                  <a:pt x="1700986" y="38939"/>
                  <a:pt x="1700986" y="25755"/>
                </a:cubicBezTo>
                <a:cubicBezTo>
                  <a:pt x="1700986" y="12537"/>
                  <a:pt x="1711646" y="1792"/>
                  <a:pt x="1724864" y="1706"/>
                </a:cubicBezTo>
                <a:close/>
                <a:moveTo>
                  <a:pt x="1786265" y="1023"/>
                </a:moveTo>
                <a:cubicBezTo>
                  <a:pt x="1799927" y="1023"/>
                  <a:pt x="1810996" y="12093"/>
                  <a:pt x="1810996" y="25756"/>
                </a:cubicBezTo>
                <a:cubicBezTo>
                  <a:pt x="1810996" y="25806"/>
                  <a:pt x="1810996" y="25874"/>
                  <a:pt x="1810996" y="25925"/>
                </a:cubicBezTo>
                <a:cubicBezTo>
                  <a:pt x="1810894" y="39485"/>
                  <a:pt x="1799824" y="50418"/>
                  <a:pt x="1786265" y="50315"/>
                </a:cubicBezTo>
                <a:cubicBezTo>
                  <a:pt x="1786146" y="50315"/>
                  <a:pt x="1786043" y="50315"/>
                  <a:pt x="1785924" y="50315"/>
                </a:cubicBezTo>
                <a:cubicBezTo>
                  <a:pt x="1772450" y="50213"/>
                  <a:pt x="1761602" y="39229"/>
                  <a:pt x="1761704" y="25756"/>
                </a:cubicBezTo>
                <a:cubicBezTo>
                  <a:pt x="1761704" y="25703"/>
                  <a:pt x="1761704" y="25635"/>
                  <a:pt x="1761704" y="25584"/>
                </a:cubicBezTo>
                <a:cubicBezTo>
                  <a:pt x="1761704" y="12026"/>
                  <a:pt x="1772705" y="1023"/>
                  <a:pt x="1786265" y="1023"/>
                </a:cubicBezTo>
                <a:close/>
                <a:moveTo>
                  <a:pt x="1847667" y="511"/>
                </a:moveTo>
                <a:cubicBezTo>
                  <a:pt x="1861601" y="511"/>
                  <a:pt x="1872909" y="11820"/>
                  <a:pt x="1872909" y="25755"/>
                </a:cubicBezTo>
                <a:cubicBezTo>
                  <a:pt x="1872909" y="25806"/>
                  <a:pt x="1872909" y="25874"/>
                  <a:pt x="1872909" y="25925"/>
                </a:cubicBezTo>
                <a:cubicBezTo>
                  <a:pt x="1872807" y="39775"/>
                  <a:pt x="1861516" y="50930"/>
                  <a:pt x="1847667" y="50826"/>
                </a:cubicBezTo>
                <a:cubicBezTo>
                  <a:pt x="1833817" y="50826"/>
                  <a:pt x="1822595" y="39604"/>
                  <a:pt x="1822595" y="25755"/>
                </a:cubicBezTo>
                <a:cubicBezTo>
                  <a:pt x="1822595" y="25703"/>
                  <a:pt x="1822595" y="25635"/>
                  <a:pt x="1822595" y="25584"/>
                </a:cubicBezTo>
                <a:cubicBezTo>
                  <a:pt x="1822595" y="11734"/>
                  <a:pt x="1833817" y="511"/>
                  <a:pt x="1847667" y="511"/>
                </a:cubicBezTo>
                <a:close/>
                <a:moveTo>
                  <a:pt x="1909067" y="0"/>
                </a:moveTo>
                <a:cubicBezTo>
                  <a:pt x="1909187" y="0"/>
                  <a:pt x="1909289" y="0"/>
                  <a:pt x="1909409" y="0"/>
                </a:cubicBezTo>
                <a:cubicBezTo>
                  <a:pt x="1923531" y="103"/>
                  <a:pt x="1934925" y="11634"/>
                  <a:pt x="1934822" y="25756"/>
                </a:cubicBezTo>
                <a:cubicBezTo>
                  <a:pt x="1934822" y="25806"/>
                  <a:pt x="1934822" y="25874"/>
                  <a:pt x="1934822" y="25925"/>
                </a:cubicBezTo>
                <a:cubicBezTo>
                  <a:pt x="1934720" y="40048"/>
                  <a:pt x="1923190" y="51442"/>
                  <a:pt x="1909067" y="51339"/>
                </a:cubicBezTo>
                <a:cubicBezTo>
                  <a:pt x="1894946" y="51339"/>
                  <a:pt x="1883484" y="39877"/>
                  <a:pt x="1883484" y="25756"/>
                </a:cubicBezTo>
                <a:cubicBezTo>
                  <a:pt x="1883484" y="25704"/>
                  <a:pt x="1883484" y="25636"/>
                  <a:pt x="1883484" y="25584"/>
                </a:cubicBezTo>
                <a:cubicBezTo>
                  <a:pt x="1883484" y="11462"/>
                  <a:pt x="1894946" y="0"/>
                  <a:pt x="1909067" y="0"/>
                </a:cubicBezTo>
                <a:close/>
              </a:path>
            </a:pathLst>
          </a:custGeom>
          <a:solidFill>
            <a:schemeClr val="accent2">
              <a:alpha val="30000"/>
            </a:schemeClr>
          </a:solidFill>
          <a:ln w="1701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0" name="任意多边形: 形状 19">
            <a:extLst>
              <a:ext uri="{FF2B5EF4-FFF2-40B4-BE49-F238E27FC236}">
                <a16:creationId xmlns:a16="http://schemas.microsoft.com/office/drawing/2014/main" id="{5D2BA211-7796-7635-4FF3-B63EDA75ADC8}"/>
              </a:ext>
            </a:extLst>
          </p:cNvPr>
          <p:cNvSpPr/>
          <p:nvPr userDrawn="1"/>
        </p:nvSpPr>
        <p:spPr>
          <a:xfrm flipH="1" flipV="1">
            <a:off x="-499790" y="4470474"/>
            <a:ext cx="2737812" cy="2735454"/>
          </a:xfrm>
          <a:custGeom>
            <a:avLst/>
            <a:gdLst>
              <a:gd name="connsiteX0" fmla="*/ 619642 w 1998270"/>
              <a:gd name="connsiteY0" fmla="*/ 1989726 h 1996549"/>
              <a:gd name="connsiteX1" fmla="*/ 620494 w 1998270"/>
              <a:gd name="connsiteY1" fmla="*/ 1990579 h 1996549"/>
              <a:gd name="connsiteX2" fmla="*/ 619642 w 1998270"/>
              <a:gd name="connsiteY2" fmla="*/ 1991432 h 1996549"/>
              <a:gd name="connsiteX3" fmla="*/ 618789 w 1998270"/>
              <a:gd name="connsiteY3" fmla="*/ 1990579 h 1996549"/>
              <a:gd name="connsiteX4" fmla="*/ 619642 w 1998270"/>
              <a:gd name="connsiteY4" fmla="*/ 1989726 h 1996549"/>
              <a:gd name="connsiteX5" fmla="*/ 681042 w 1998270"/>
              <a:gd name="connsiteY5" fmla="*/ 1989385 h 1996549"/>
              <a:gd name="connsiteX6" fmla="*/ 682236 w 1998270"/>
              <a:gd name="connsiteY6" fmla="*/ 1990579 h 1996549"/>
              <a:gd name="connsiteX7" fmla="*/ 681042 w 1998270"/>
              <a:gd name="connsiteY7" fmla="*/ 1991773 h 1996549"/>
              <a:gd name="connsiteX8" fmla="*/ 679849 w 1998270"/>
              <a:gd name="connsiteY8" fmla="*/ 1990579 h 1996549"/>
              <a:gd name="connsiteX9" fmla="*/ 681042 w 1998270"/>
              <a:gd name="connsiteY9" fmla="*/ 1989385 h 1996549"/>
              <a:gd name="connsiteX10" fmla="*/ 743126 w 1998270"/>
              <a:gd name="connsiteY10" fmla="*/ 1989044 h 1996549"/>
              <a:gd name="connsiteX11" fmla="*/ 744661 w 1998270"/>
              <a:gd name="connsiteY11" fmla="*/ 1990579 h 1996549"/>
              <a:gd name="connsiteX12" fmla="*/ 743126 w 1998270"/>
              <a:gd name="connsiteY12" fmla="*/ 1992115 h 1996549"/>
              <a:gd name="connsiteX13" fmla="*/ 741591 w 1998270"/>
              <a:gd name="connsiteY13" fmla="*/ 1990579 h 1996549"/>
              <a:gd name="connsiteX14" fmla="*/ 743126 w 1998270"/>
              <a:gd name="connsiteY14" fmla="*/ 1989044 h 1996549"/>
              <a:gd name="connsiteX15" fmla="*/ 803844 w 1998270"/>
              <a:gd name="connsiteY15" fmla="*/ 1988703 h 1996549"/>
              <a:gd name="connsiteX16" fmla="*/ 805721 w 1998270"/>
              <a:gd name="connsiteY16" fmla="*/ 1990580 h 1996549"/>
              <a:gd name="connsiteX17" fmla="*/ 803844 w 1998270"/>
              <a:gd name="connsiteY17" fmla="*/ 1992456 h 1996549"/>
              <a:gd name="connsiteX18" fmla="*/ 801969 w 1998270"/>
              <a:gd name="connsiteY18" fmla="*/ 1990580 h 1996549"/>
              <a:gd name="connsiteX19" fmla="*/ 803844 w 1998270"/>
              <a:gd name="connsiteY19" fmla="*/ 1988703 h 1996549"/>
              <a:gd name="connsiteX20" fmla="*/ 865246 w 1998270"/>
              <a:gd name="connsiteY20" fmla="*/ 1988362 h 1996549"/>
              <a:gd name="connsiteX21" fmla="*/ 867463 w 1998270"/>
              <a:gd name="connsiteY21" fmla="*/ 1990580 h 1996549"/>
              <a:gd name="connsiteX22" fmla="*/ 865246 w 1998270"/>
              <a:gd name="connsiteY22" fmla="*/ 1992797 h 1996549"/>
              <a:gd name="connsiteX23" fmla="*/ 863029 w 1998270"/>
              <a:gd name="connsiteY23" fmla="*/ 1990580 h 1996549"/>
              <a:gd name="connsiteX24" fmla="*/ 865246 w 1998270"/>
              <a:gd name="connsiteY24" fmla="*/ 1988362 h 1996549"/>
              <a:gd name="connsiteX25" fmla="*/ 926647 w 1998270"/>
              <a:gd name="connsiteY25" fmla="*/ 1988021 h 1996549"/>
              <a:gd name="connsiteX26" fmla="*/ 927005 w 1998270"/>
              <a:gd name="connsiteY26" fmla="*/ 1988021 h 1996549"/>
              <a:gd name="connsiteX27" fmla="*/ 929206 w 1998270"/>
              <a:gd name="connsiteY27" fmla="*/ 1990579 h 1996549"/>
              <a:gd name="connsiteX28" fmla="*/ 926647 w 1998270"/>
              <a:gd name="connsiteY28" fmla="*/ 1993138 h 1996549"/>
              <a:gd name="connsiteX29" fmla="*/ 924089 w 1998270"/>
              <a:gd name="connsiteY29" fmla="*/ 1990579 h 1996549"/>
              <a:gd name="connsiteX30" fmla="*/ 926647 w 1998270"/>
              <a:gd name="connsiteY30" fmla="*/ 1988021 h 1996549"/>
              <a:gd name="connsiteX31" fmla="*/ 988049 w 1998270"/>
              <a:gd name="connsiteY31" fmla="*/ 1987681 h 1996549"/>
              <a:gd name="connsiteX32" fmla="*/ 988407 w 1998270"/>
              <a:gd name="connsiteY32" fmla="*/ 1987681 h 1996549"/>
              <a:gd name="connsiteX33" fmla="*/ 990949 w 1998270"/>
              <a:gd name="connsiteY33" fmla="*/ 1990580 h 1996549"/>
              <a:gd name="connsiteX34" fmla="*/ 988049 w 1998270"/>
              <a:gd name="connsiteY34" fmla="*/ 1993480 h 1996549"/>
              <a:gd name="connsiteX35" fmla="*/ 985150 w 1998270"/>
              <a:gd name="connsiteY35" fmla="*/ 1990580 h 1996549"/>
              <a:gd name="connsiteX36" fmla="*/ 988049 w 1998270"/>
              <a:gd name="connsiteY36" fmla="*/ 1987681 h 1996549"/>
              <a:gd name="connsiteX37" fmla="*/ 1050132 w 1998270"/>
              <a:gd name="connsiteY37" fmla="*/ 1987340 h 1996549"/>
              <a:gd name="connsiteX38" fmla="*/ 1050490 w 1998270"/>
              <a:gd name="connsiteY38" fmla="*/ 1987340 h 1996549"/>
              <a:gd name="connsiteX39" fmla="*/ 1053373 w 1998270"/>
              <a:gd name="connsiteY39" fmla="*/ 1990580 h 1996549"/>
              <a:gd name="connsiteX40" fmla="*/ 1050132 w 1998270"/>
              <a:gd name="connsiteY40" fmla="*/ 1993821 h 1996549"/>
              <a:gd name="connsiteX41" fmla="*/ 1046892 w 1998270"/>
              <a:gd name="connsiteY41" fmla="*/ 1990580 h 1996549"/>
              <a:gd name="connsiteX42" fmla="*/ 1050132 w 1998270"/>
              <a:gd name="connsiteY42" fmla="*/ 1987340 h 1996549"/>
              <a:gd name="connsiteX43" fmla="*/ 1110851 w 1998270"/>
              <a:gd name="connsiteY43" fmla="*/ 1987168 h 1996549"/>
              <a:gd name="connsiteX44" fmla="*/ 1114262 w 1998270"/>
              <a:gd name="connsiteY44" fmla="*/ 1990580 h 1996549"/>
              <a:gd name="connsiteX45" fmla="*/ 1110851 w 1998270"/>
              <a:gd name="connsiteY45" fmla="*/ 1993991 h 1996549"/>
              <a:gd name="connsiteX46" fmla="*/ 1107440 w 1998270"/>
              <a:gd name="connsiteY46" fmla="*/ 1990580 h 1996549"/>
              <a:gd name="connsiteX47" fmla="*/ 1110851 w 1998270"/>
              <a:gd name="connsiteY47" fmla="*/ 1987168 h 1996549"/>
              <a:gd name="connsiteX48" fmla="*/ 1172253 w 1998270"/>
              <a:gd name="connsiteY48" fmla="*/ 1986827 h 1996549"/>
              <a:gd name="connsiteX49" fmla="*/ 1176005 w 1998270"/>
              <a:gd name="connsiteY49" fmla="*/ 1990580 h 1996549"/>
              <a:gd name="connsiteX50" fmla="*/ 1172253 w 1998270"/>
              <a:gd name="connsiteY50" fmla="*/ 1994332 h 1996549"/>
              <a:gd name="connsiteX51" fmla="*/ 1168501 w 1998270"/>
              <a:gd name="connsiteY51" fmla="*/ 1990580 h 1996549"/>
              <a:gd name="connsiteX52" fmla="*/ 1172253 w 1998270"/>
              <a:gd name="connsiteY52" fmla="*/ 1986827 h 1996549"/>
              <a:gd name="connsiteX53" fmla="*/ 1234020 w 1998270"/>
              <a:gd name="connsiteY53" fmla="*/ 1986522 h 1996549"/>
              <a:gd name="connsiteX54" fmla="*/ 1237943 w 1998270"/>
              <a:gd name="connsiteY54" fmla="*/ 1990445 h 1996549"/>
              <a:gd name="connsiteX55" fmla="*/ 1234020 w 1998270"/>
              <a:gd name="connsiteY55" fmla="*/ 1994368 h 1996549"/>
              <a:gd name="connsiteX56" fmla="*/ 1230097 w 1998270"/>
              <a:gd name="connsiteY56" fmla="*/ 1990445 h 1996549"/>
              <a:gd name="connsiteX57" fmla="*/ 1234020 w 1998270"/>
              <a:gd name="connsiteY57" fmla="*/ 1986522 h 1996549"/>
              <a:gd name="connsiteX58" fmla="*/ 1664145 w 1998270"/>
              <a:gd name="connsiteY58" fmla="*/ 1985975 h 1996549"/>
              <a:gd name="connsiteX59" fmla="*/ 1664486 w 1998270"/>
              <a:gd name="connsiteY59" fmla="*/ 1985975 h 1996549"/>
              <a:gd name="connsiteX60" fmla="*/ 1669262 w 1998270"/>
              <a:gd name="connsiteY60" fmla="*/ 1991092 h 1996549"/>
              <a:gd name="connsiteX61" fmla="*/ 1664145 w 1998270"/>
              <a:gd name="connsiteY61" fmla="*/ 1996209 h 1996549"/>
              <a:gd name="connsiteX62" fmla="*/ 1659029 w 1998270"/>
              <a:gd name="connsiteY62" fmla="*/ 1991092 h 1996549"/>
              <a:gd name="connsiteX63" fmla="*/ 1664145 w 1998270"/>
              <a:gd name="connsiteY63" fmla="*/ 1985975 h 1996549"/>
              <a:gd name="connsiteX64" fmla="*/ 1602061 w 1998270"/>
              <a:gd name="connsiteY64" fmla="*/ 1985975 h 1996549"/>
              <a:gd name="connsiteX65" fmla="*/ 1602403 w 1998270"/>
              <a:gd name="connsiteY65" fmla="*/ 1985975 h 1996549"/>
              <a:gd name="connsiteX66" fmla="*/ 1607178 w 1998270"/>
              <a:gd name="connsiteY66" fmla="*/ 1991092 h 1996549"/>
              <a:gd name="connsiteX67" fmla="*/ 1602061 w 1998270"/>
              <a:gd name="connsiteY67" fmla="*/ 1996209 h 1996549"/>
              <a:gd name="connsiteX68" fmla="*/ 1596945 w 1998270"/>
              <a:gd name="connsiteY68" fmla="*/ 1991092 h 1996549"/>
              <a:gd name="connsiteX69" fmla="*/ 1602061 w 1998270"/>
              <a:gd name="connsiteY69" fmla="*/ 1985975 h 1996549"/>
              <a:gd name="connsiteX70" fmla="*/ 1971151 w 1998270"/>
              <a:gd name="connsiteY70" fmla="*/ 1985974 h 1996549"/>
              <a:gd name="connsiteX71" fmla="*/ 1975756 w 1998270"/>
              <a:gd name="connsiteY71" fmla="*/ 1990580 h 1996549"/>
              <a:gd name="connsiteX72" fmla="*/ 1971151 w 1998270"/>
              <a:gd name="connsiteY72" fmla="*/ 1995185 h 1996549"/>
              <a:gd name="connsiteX73" fmla="*/ 1966547 w 1998270"/>
              <a:gd name="connsiteY73" fmla="*/ 1990580 h 1996549"/>
              <a:gd name="connsiteX74" fmla="*/ 1971151 w 1998270"/>
              <a:gd name="connsiteY74" fmla="*/ 1985974 h 1996549"/>
              <a:gd name="connsiteX75" fmla="*/ 1909068 w 1998270"/>
              <a:gd name="connsiteY75" fmla="*/ 1985974 h 1996549"/>
              <a:gd name="connsiteX76" fmla="*/ 1914356 w 1998270"/>
              <a:gd name="connsiteY76" fmla="*/ 1991262 h 1996549"/>
              <a:gd name="connsiteX77" fmla="*/ 1909068 w 1998270"/>
              <a:gd name="connsiteY77" fmla="*/ 1996549 h 1996549"/>
              <a:gd name="connsiteX78" fmla="*/ 1903781 w 1998270"/>
              <a:gd name="connsiteY78" fmla="*/ 1991262 h 1996549"/>
              <a:gd name="connsiteX79" fmla="*/ 1909068 w 1998270"/>
              <a:gd name="connsiteY79" fmla="*/ 1985974 h 1996549"/>
              <a:gd name="connsiteX80" fmla="*/ 1847667 w 1998270"/>
              <a:gd name="connsiteY80" fmla="*/ 1985974 h 1996549"/>
              <a:gd name="connsiteX81" fmla="*/ 1852954 w 1998270"/>
              <a:gd name="connsiteY81" fmla="*/ 1991262 h 1996549"/>
              <a:gd name="connsiteX82" fmla="*/ 1847667 w 1998270"/>
              <a:gd name="connsiteY82" fmla="*/ 1996549 h 1996549"/>
              <a:gd name="connsiteX83" fmla="*/ 1842380 w 1998270"/>
              <a:gd name="connsiteY83" fmla="*/ 1991262 h 1996549"/>
              <a:gd name="connsiteX84" fmla="*/ 1847667 w 1998270"/>
              <a:gd name="connsiteY84" fmla="*/ 1985974 h 1996549"/>
              <a:gd name="connsiteX85" fmla="*/ 1786265 w 1998270"/>
              <a:gd name="connsiteY85" fmla="*/ 1985974 h 1996549"/>
              <a:gd name="connsiteX86" fmla="*/ 1791552 w 1998270"/>
              <a:gd name="connsiteY86" fmla="*/ 1991262 h 1996549"/>
              <a:gd name="connsiteX87" fmla="*/ 1786265 w 1998270"/>
              <a:gd name="connsiteY87" fmla="*/ 1996549 h 1996549"/>
              <a:gd name="connsiteX88" fmla="*/ 1780978 w 1998270"/>
              <a:gd name="connsiteY88" fmla="*/ 1991262 h 1996549"/>
              <a:gd name="connsiteX89" fmla="*/ 1786265 w 1998270"/>
              <a:gd name="connsiteY89" fmla="*/ 1985974 h 1996549"/>
              <a:gd name="connsiteX90" fmla="*/ 1724864 w 1998270"/>
              <a:gd name="connsiteY90" fmla="*/ 1985974 h 1996549"/>
              <a:gd name="connsiteX91" fmla="*/ 1730151 w 1998270"/>
              <a:gd name="connsiteY91" fmla="*/ 1991262 h 1996549"/>
              <a:gd name="connsiteX92" fmla="*/ 1724864 w 1998270"/>
              <a:gd name="connsiteY92" fmla="*/ 1996549 h 1996549"/>
              <a:gd name="connsiteX93" fmla="*/ 1719577 w 1998270"/>
              <a:gd name="connsiteY93" fmla="*/ 1991262 h 1996549"/>
              <a:gd name="connsiteX94" fmla="*/ 1724864 w 1998270"/>
              <a:gd name="connsiteY94" fmla="*/ 1985974 h 1996549"/>
              <a:gd name="connsiteX95" fmla="*/ 1479259 w 1998270"/>
              <a:gd name="connsiteY95" fmla="*/ 1985974 h 1996549"/>
              <a:gd name="connsiteX96" fmla="*/ 1479600 w 1998270"/>
              <a:gd name="connsiteY96" fmla="*/ 1985974 h 1996549"/>
              <a:gd name="connsiteX97" fmla="*/ 1484035 w 1998270"/>
              <a:gd name="connsiteY97" fmla="*/ 1990750 h 1996549"/>
              <a:gd name="connsiteX98" fmla="*/ 1479259 w 1998270"/>
              <a:gd name="connsiteY98" fmla="*/ 1995526 h 1996549"/>
              <a:gd name="connsiteX99" fmla="*/ 1474484 w 1998270"/>
              <a:gd name="connsiteY99" fmla="*/ 1990750 h 1996549"/>
              <a:gd name="connsiteX100" fmla="*/ 1479259 w 1998270"/>
              <a:gd name="connsiteY100" fmla="*/ 1985974 h 1996549"/>
              <a:gd name="connsiteX101" fmla="*/ 1417857 w 1998270"/>
              <a:gd name="connsiteY101" fmla="*/ 1985974 h 1996549"/>
              <a:gd name="connsiteX102" fmla="*/ 1422462 w 1998270"/>
              <a:gd name="connsiteY102" fmla="*/ 1990580 h 1996549"/>
              <a:gd name="connsiteX103" fmla="*/ 1417857 w 1998270"/>
              <a:gd name="connsiteY103" fmla="*/ 1995185 h 1996549"/>
              <a:gd name="connsiteX104" fmla="*/ 1413253 w 1998270"/>
              <a:gd name="connsiteY104" fmla="*/ 1990580 h 1996549"/>
              <a:gd name="connsiteX105" fmla="*/ 1417857 w 1998270"/>
              <a:gd name="connsiteY105" fmla="*/ 1985974 h 1996549"/>
              <a:gd name="connsiteX106" fmla="*/ 1357138 w 1998270"/>
              <a:gd name="connsiteY106" fmla="*/ 1985974 h 1996549"/>
              <a:gd name="connsiteX107" fmla="*/ 1357479 w 1998270"/>
              <a:gd name="connsiteY107" fmla="*/ 1985974 h 1996549"/>
              <a:gd name="connsiteX108" fmla="*/ 1361573 w 1998270"/>
              <a:gd name="connsiteY108" fmla="*/ 1990409 h 1996549"/>
              <a:gd name="connsiteX109" fmla="*/ 1357138 w 1998270"/>
              <a:gd name="connsiteY109" fmla="*/ 1994843 h 1996549"/>
              <a:gd name="connsiteX110" fmla="*/ 1352704 w 1998270"/>
              <a:gd name="connsiteY110" fmla="*/ 1990409 h 1996549"/>
              <a:gd name="connsiteX111" fmla="*/ 1357138 w 1998270"/>
              <a:gd name="connsiteY111" fmla="*/ 1985974 h 1996549"/>
              <a:gd name="connsiteX112" fmla="*/ 1295055 w 1998270"/>
              <a:gd name="connsiteY112" fmla="*/ 1985974 h 1996549"/>
              <a:gd name="connsiteX113" fmla="*/ 1299319 w 1998270"/>
              <a:gd name="connsiteY113" fmla="*/ 1990238 h 1996549"/>
              <a:gd name="connsiteX114" fmla="*/ 1295055 w 1998270"/>
              <a:gd name="connsiteY114" fmla="*/ 1994502 h 1996549"/>
              <a:gd name="connsiteX115" fmla="*/ 1290791 w 1998270"/>
              <a:gd name="connsiteY115" fmla="*/ 1990238 h 1996549"/>
              <a:gd name="connsiteX116" fmla="*/ 1295055 w 1998270"/>
              <a:gd name="connsiteY116" fmla="*/ 1985974 h 1996549"/>
              <a:gd name="connsiteX117" fmla="*/ 1541026 w 1998270"/>
              <a:gd name="connsiteY117" fmla="*/ 1985499 h 1996549"/>
              <a:gd name="connsiteX118" fmla="*/ 1545972 w 1998270"/>
              <a:gd name="connsiteY118" fmla="*/ 1990445 h 1996549"/>
              <a:gd name="connsiteX119" fmla="*/ 1541026 w 1998270"/>
              <a:gd name="connsiteY119" fmla="*/ 1995391 h 1996549"/>
              <a:gd name="connsiteX120" fmla="*/ 1536080 w 1998270"/>
              <a:gd name="connsiteY120" fmla="*/ 1990445 h 1996549"/>
              <a:gd name="connsiteX121" fmla="*/ 1541026 w 1998270"/>
              <a:gd name="connsiteY121" fmla="*/ 1985499 h 1996549"/>
              <a:gd name="connsiteX122" fmla="*/ 558240 w 1998270"/>
              <a:gd name="connsiteY122" fmla="*/ 1928155 h 1996549"/>
              <a:gd name="connsiteX123" fmla="*/ 558632 w 1998270"/>
              <a:gd name="connsiteY123" fmla="*/ 1928155 h 1996549"/>
              <a:gd name="connsiteX124" fmla="*/ 559263 w 1998270"/>
              <a:gd name="connsiteY124" fmla="*/ 1929179 h 1996549"/>
              <a:gd name="connsiteX125" fmla="*/ 558240 w 1998270"/>
              <a:gd name="connsiteY125" fmla="*/ 1930202 h 1996549"/>
              <a:gd name="connsiteX126" fmla="*/ 557217 w 1998270"/>
              <a:gd name="connsiteY126" fmla="*/ 1929179 h 1996549"/>
              <a:gd name="connsiteX127" fmla="*/ 558240 w 1998270"/>
              <a:gd name="connsiteY127" fmla="*/ 1928155 h 1996549"/>
              <a:gd name="connsiteX128" fmla="*/ 620008 w 1998270"/>
              <a:gd name="connsiteY128" fmla="*/ 1927509 h 1996549"/>
              <a:gd name="connsiteX129" fmla="*/ 621543 w 1998270"/>
              <a:gd name="connsiteY129" fmla="*/ 1929044 h 1996549"/>
              <a:gd name="connsiteX130" fmla="*/ 620008 w 1998270"/>
              <a:gd name="connsiteY130" fmla="*/ 1930579 h 1996549"/>
              <a:gd name="connsiteX131" fmla="*/ 618473 w 1998270"/>
              <a:gd name="connsiteY131" fmla="*/ 1929044 h 1996549"/>
              <a:gd name="connsiteX132" fmla="*/ 620008 w 1998270"/>
              <a:gd name="connsiteY132" fmla="*/ 1927509 h 1996549"/>
              <a:gd name="connsiteX133" fmla="*/ 681042 w 1998270"/>
              <a:gd name="connsiteY133" fmla="*/ 1927131 h 1996549"/>
              <a:gd name="connsiteX134" fmla="*/ 683089 w 1998270"/>
              <a:gd name="connsiteY134" fmla="*/ 1929178 h 1996549"/>
              <a:gd name="connsiteX135" fmla="*/ 681042 w 1998270"/>
              <a:gd name="connsiteY135" fmla="*/ 1931225 h 1996549"/>
              <a:gd name="connsiteX136" fmla="*/ 678996 w 1998270"/>
              <a:gd name="connsiteY136" fmla="*/ 1929178 h 1996549"/>
              <a:gd name="connsiteX137" fmla="*/ 681042 w 1998270"/>
              <a:gd name="connsiteY137" fmla="*/ 1927131 h 1996549"/>
              <a:gd name="connsiteX138" fmla="*/ 743126 w 1998270"/>
              <a:gd name="connsiteY138" fmla="*/ 1926790 h 1996549"/>
              <a:gd name="connsiteX139" fmla="*/ 745514 w 1998270"/>
              <a:gd name="connsiteY139" fmla="*/ 1929178 h 1996549"/>
              <a:gd name="connsiteX140" fmla="*/ 743126 w 1998270"/>
              <a:gd name="connsiteY140" fmla="*/ 1931566 h 1996549"/>
              <a:gd name="connsiteX141" fmla="*/ 740738 w 1998270"/>
              <a:gd name="connsiteY141" fmla="*/ 1929178 h 1996549"/>
              <a:gd name="connsiteX142" fmla="*/ 743126 w 1998270"/>
              <a:gd name="connsiteY142" fmla="*/ 1926790 h 1996549"/>
              <a:gd name="connsiteX143" fmla="*/ 803845 w 1998270"/>
              <a:gd name="connsiteY143" fmla="*/ 1926279 h 1996549"/>
              <a:gd name="connsiteX144" fmla="*/ 804203 w 1998270"/>
              <a:gd name="connsiteY144" fmla="*/ 1926279 h 1996549"/>
              <a:gd name="connsiteX145" fmla="*/ 806745 w 1998270"/>
              <a:gd name="connsiteY145" fmla="*/ 1929178 h 1996549"/>
              <a:gd name="connsiteX146" fmla="*/ 803845 w 1998270"/>
              <a:gd name="connsiteY146" fmla="*/ 1932078 h 1996549"/>
              <a:gd name="connsiteX147" fmla="*/ 800946 w 1998270"/>
              <a:gd name="connsiteY147" fmla="*/ 1929178 h 1996549"/>
              <a:gd name="connsiteX148" fmla="*/ 803845 w 1998270"/>
              <a:gd name="connsiteY148" fmla="*/ 1926279 h 1996549"/>
              <a:gd name="connsiteX149" fmla="*/ 865246 w 1998270"/>
              <a:gd name="connsiteY149" fmla="*/ 1925938 h 1996549"/>
              <a:gd name="connsiteX150" fmla="*/ 865604 w 1998270"/>
              <a:gd name="connsiteY150" fmla="*/ 1925938 h 1996549"/>
              <a:gd name="connsiteX151" fmla="*/ 868487 w 1998270"/>
              <a:gd name="connsiteY151" fmla="*/ 1929178 h 1996549"/>
              <a:gd name="connsiteX152" fmla="*/ 865246 w 1998270"/>
              <a:gd name="connsiteY152" fmla="*/ 1932419 h 1996549"/>
              <a:gd name="connsiteX153" fmla="*/ 862006 w 1998270"/>
              <a:gd name="connsiteY153" fmla="*/ 1929178 h 1996549"/>
              <a:gd name="connsiteX154" fmla="*/ 865246 w 1998270"/>
              <a:gd name="connsiteY154" fmla="*/ 1925938 h 1996549"/>
              <a:gd name="connsiteX155" fmla="*/ 926648 w 1998270"/>
              <a:gd name="connsiteY155" fmla="*/ 1925426 h 1996549"/>
              <a:gd name="connsiteX156" fmla="*/ 930400 w 1998270"/>
              <a:gd name="connsiteY156" fmla="*/ 1929179 h 1996549"/>
              <a:gd name="connsiteX157" fmla="*/ 926648 w 1998270"/>
              <a:gd name="connsiteY157" fmla="*/ 1932931 h 1996549"/>
              <a:gd name="connsiteX158" fmla="*/ 922896 w 1998270"/>
              <a:gd name="connsiteY158" fmla="*/ 1929179 h 1996549"/>
              <a:gd name="connsiteX159" fmla="*/ 926648 w 1998270"/>
              <a:gd name="connsiteY159" fmla="*/ 1925426 h 1996549"/>
              <a:gd name="connsiteX160" fmla="*/ 988049 w 1998270"/>
              <a:gd name="connsiteY160" fmla="*/ 1925085 h 1996549"/>
              <a:gd name="connsiteX161" fmla="*/ 988390 w 1998270"/>
              <a:gd name="connsiteY161" fmla="*/ 1925085 h 1996549"/>
              <a:gd name="connsiteX162" fmla="*/ 992143 w 1998270"/>
              <a:gd name="connsiteY162" fmla="*/ 1929179 h 1996549"/>
              <a:gd name="connsiteX163" fmla="*/ 988049 w 1998270"/>
              <a:gd name="connsiteY163" fmla="*/ 1933272 h 1996549"/>
              <a:gd name="connsiteX164" fmla="*/ 983956 w 1998270"/>
              <a:gd name="connsiteY164" fmla="*/ 1929179 h 1996549"/>
              <a:gd name="connsiteX165" fmla="*/ 988049 w 1998270"/>
              <a:gd name="connsiteY165" fmla="*/ 1925085 h 1996549"/>
              <a:gd name="connsiteX166" fmla="*/ 1050132 w 1998270"/>
              <a:gd name="connsiteY166" fmla="*/ 1924744 h 1996549"/>
              <a:gd name="connsiteX167" fmla="*/ 1050473 w 1998270"/>
              <a:gd name="connsiteY167" fmla="*/ 1924744 h 1996549"/>
              <a:gd name="connsiteX168" fmla="*/ 1054567 w 1998270"/>
              <a:gd name="connsiteY168" fmla="*/ 1929179 h 1996549"/>
              <a:gd name="connsiteX169" fmla="*/ 1050132 w 1998270"/>
              <a:gd name="connsiteY169" fmla="*/ 1933613 h 1996549"/>
              <a:gd name="connsiteX170" fmla="*/ 1045698 w 1998270"/>
              <a:gd name="connsiteY170" fmla="*/ 1929179 h 1996549"/>
              <a:gd name="connsiteX171" fmla="*/ 1050132 w 1998270"/>
              <a:gd name="connsiteY171" fmla="*/ 1924744 h 1996549"/>
              <a:gd name="connsiteX172" fmla="*/ 1110851 w 1998270"/>
              <a:gd name="connsiteY172" fmla="*/ 1924403 h 1996549"/>
              <a:gd name="connsiteX173" fmla="*/ 1111192 w 1998270"/>
              <a:gd name="connsiteY173" fmla="*/ 1924403 h 1996549"/>
              <a:gd name="connsiteX174" fmla="*/ 1115627 w 1998270"/>
              <a:gd name="connsiteY174" fmla="*/ 1929179 h 1996549"/>
              <a:gd name="connsiteX175" fmla="*/ 1110851 w 1998270"/>
              <a:gd name="connsiteY175" fmla="*/ 1933955 h 1996549"/>
              <a:gd name="connsiteX176" fmla="*/ 1106076 w 1998270"/>
              <a:gd name="connsiteY176" fmla="*/ 1929179 h 1996549"/>
              <a:gd name="connsiteX177" fmla="*/ 1110851 w 1998270"/>
              <a:gd name="connsiteY177" fmla="*/ 1924403 h 1996549"/>
              <a:gd name="connsiteX178" fmla="*/ 1172253 w 1998270"/>
              <a:gd name="connsiteY178" fmla="*/ 1924062 h 1996549"/>
              <a:gd name="connsiteX179" fmla="*/ 1172594 w 1998270"/>
              <a:gd name="connsiteY179" fmla="*/ 1924062 h 1996549"/>
              <a:gd name="connsiteX180" fmla="*/ 1177369 w 1998270"/>
              <a:gd name="connsiteY180" fmla="*/ 1929179 h 1996549"/>
              <a:gd name="connsiteX181" fmla="*/ 1172253 w 1998270"/>
              <a:gd name="connsiteY181" fmla="*/ 1934296 h 1996549"/>
              <a:gd name="connsiteX182" fmla="*/ 1167136 w 1998270"/>
              <a:gd name="connsiteY182" fmla="*/ 1929179 h 1996549"/>
              <a:gd name="connsiteX183" fmla="*/ 1172253 w 1998270"/>
              <a:gd name="connsiteY183" fmla="*/ 1924062 h 1996549"/>
              <a:gd name="connsiteX184" fmla="*/ 1234020 w 1998270"/>
              <a:gd name="connsiteY184" fmla="*/ 1923757 h 1996549"/>
              <a:gd name="connsiteX185" fmla="*/ 1239308 w 1998270"/>
              <a:gd name="connsiteY185" fmla="*/ 1929044 h 1996549"/>
              <a:gd name="connsiteX186" fmla="*/ 1234020 w 1998270"/>
              <a:gd name="connsiteY186" fmla="*/ 1934332 h 1996549"/>
              <a:gd name="connsiteX187" fmla="*/ 1228733 w 1998270"/>
              <a:gd name="connsiteY187" fmla="*/ 1929044 h 1996549"/>
              <a:gd name="connsiteX188" fmla="*/ 1234020 w 1998270"/>
              <a:gd name="connsiteY188" fmla="*/ 1923757 h 1996549"/>
              <a:gd name="connsiteX189" fmla="*/ 1295055 w 1998270"/>
              <a:gd name="connsiteY189" fmla="*/ 1923550 h 1996549"/>
              <a:gd name="connsiteX190" fmla="*/ 1300684 w 1998270"/>
              <a:gd name="connsiteY190" fmla="*/ 1929179 h 1996549"/>
              <a:gd name="connsiteX191" fmla="*/ 1295055 w 1998270"/>
              <a:gd name="connsiteY191" fmla="*/ 1934807 h 1996549"/>
              <a:gd name="connsiteX192" fmla="*/ 1289427 w 1998270"/>
              <a:gd name="connsiteY192" fmla="*/ 1929179 h 1996549"/>
              <a:gd name="connsiteX193" fmla="*/ 1295055 w 1998270"/>
              <a:gd name="connsiteY193" fmla="*/ 1923550 h 1996549"/>
              <a:gd name="connsiteX194" fmla="*/ 1357139 w 1998270"/>
              <a:gd name="connsiteY194" fmla="*/ 1923379 h 1996549"/>
              <a:gd name="connsiteX195" fmla="*/ 1362937 w 1998270"/>
              <a:gd name="connsiteY195" fmla="*/ 1929008 h 1996549"/>
              <a:gd name="connsiteX196" fmla="*/ 1357139 w 1998270"/>
              <a:gd name="connsiteY196" fmla="*/ 1934807 h 1996549"/>
              <a:gd name="connsiteX197" fmla="*/ 1351340 w 1998270"/>
              <a:gd name="connsiteY197" fmla="*/ 1929178 h 1996549"/>
              <a:gd name="connsiteX198" fmla="*/ 1357139 w 1998270"/>
              <a:gd name="connsiteY198" fmla="*/ 1923379 h 1996549"/>
              <a:gd name="connsiteX199" fmla="*/ 1971151 w 1998270"/>
              <a:gd name="connsiteY199" fmla="*/ 1923209 h 1996549"/>
              <a:gd name="connsiteX200" fmla="*/ 1977121 w 1998270"/>
              <a:gd name="connsiteY200" fmla="*/ 1928837 h 1996549"/>
              <a:gd name="connsiteX201" fmla="*/ 1971151 w 1998270"/>
              <a:gd name="connsiteY201" fmla="*/ 1934807 h 1996549"/>
              <a:gd name="connsiteX202" fmla="*/ 1965182 w 1998270"/>
              <a:gd name="connsiteY202" fmla="*/ 1929178 h 1996549"/>
              <a:gd name="connsiteX203" fmla="*/ 1971151 w 1998270"/>
              <a:gd name="connsiteY203" fmla="*/ 1923209 h 1996549"/>
              <a:gd name="connsiteX204" fmla="*/ 1417857 w 1998270"/>
              <a:gd name="connsiteY204" fmla="*/ 1923038 h 1996549"/>
              <a:gd name="connsiteX205" fmla="*/ 1423998 w 1998270"/>
              <a:gd name="connsiteY205" fmla="*/ 1929179 h 1996549"/>
              <a:gd name="connsiteX206" fmla="*/ 1417857 w 1998270"/>
              <a:gd name="connsiteY206" fmla="*/ 1935319 h 1996549"/>
              <a:gd name="connsiteX207" fmla="*/ 1411718 w 1998270"/>
              <a:gd name="connsiteY207" fmla="*/ 1929179 h 1996549"/>
              <a:gd name="connsiteX208" fmla="*/ 1417857 w 1998270"/>
              <a:gd name="connsiteY208" fmla="*/ 1923038 h 1996549"/>
              <a:gd name="connsiteX209" fmla="*/ 1479259 w 1998270"/>
              <a:gd name="connsiteY209" fmla="*/ 1922868 h 1996549"/>
              <a:gd name="connsiteX210" fmla="*/ 1479600 w 1998270"/>
              <a:gd name="connsiteY210" fmla="*/ 1922868 h 1996549"/>
              <a:gd name="connsiteX211" fmla="*/ 1485570 w 1998270"/>
              <a:gd name="connsiteY211" fmla="*/ 1929179 h 1996549"/>
              <a:gd name="connsiteX212" fmla="*/ 1479259 w 1998270"/>
              <a:gd name="connsiteY212" fmla="*/ 1935489 h 1996549"/>
              <a:gd name="connsiteX213" fmla="*/ 1472949 w 1998270"/>
              <a:gd name="connsiteY213" fmla="*/ 1929179 h 1996549"/>
              <a:gd name="connsiteX214" fmla="*/ 1479259 w 1998270"/>
              <a:gd name="connsiteY214" fmla="*/ 1922868 h 1996549"/>
              <a:gd name="connsiteX215" fmla="*/ 1540660 w 1998270"/>
              <a:gd name="connsiteY215" fmla="*/ 1922697 h 1996549"/>
              <a:gd name="connsiteX216" fmla="*/ 1547141 w 1998270"/>
              <a:gd name="connsiteY216" fmla="*/ 1929179 h 1996549"/>
              <a:gd name="connsiteX217" fmla="*/ 1540660 w 1998270"/>
              <a:gd name="connsiteY217" fmla="*/ 1935660 h 1996549"/>
              <a:gd name="connsiteX218" fmla="*/ 1534179 w 1998270"/>
              <a:gd name="connsiteY218" fmla="*/ 1929179 h 1996549"/>
              <a:gd name="connsiteX219" fmla="*/ 1540660 w 1998270"/>
              <a:gd name="connsiteY219" fmla="*/ 1922697 h 1996549"/>
              <a:gd name="connsiteX220" fmla="*/ 1664145 w 1998270"/>
              <a:gd name="connsiteY220" fmla="*/ 1922527 h 1996549"/>
              <a:gd name="connsiteX221" fmla="*/ 1664486 w 1998270"/>
              <a:gd name="connsiteY221" fmla="*/ 1922527 h 1996549"/>
              <a:gd name="connsiteX222" fmla="*/ 1670797 w 1998270"/>
              <a:gd name="connsiteY222" fmla="*/ 1929179 h 1996549"/>
              <a:gd name="connsiteX223" fmla="*/ 1664145 w 1998270"/>
              <a:gd name="connsiteY223" fmla="*/ 1935831 h 1996549"/>
              <a:gd name="connsiteX224" fmla="*/ 1657493 w 1998270"/>
              <a:gd name="connsiteY224" fmla="*/ 1929179 h 1996549"/>
              <a:gd name="connsiteX225" fmla="*/ 1664145 w 1998270"/>
              <a:gd name="connsiteY225" fmla="*/ 1922527 h 1996549"/>
              <a:gd name="connsiteX226" fmla="*/ 1602428 w 1998270"/>
              <a:gd name="connsiteY226" fmla="*/ 1922392 h 1996549"/>
              <a:gd name="connsiteX227" fmla="*/ 1609080 w 1998270"/>
              <a:gd name="connsiteY227" fmla="*/ 1929044 h 1996549"/>
              <a:gd name="connsiteX228" fmla="*/ 1602428 w 1998270"/>
              <a:gd name="connsiteY228" fmla="*/ 1935696 h 1996549"/>
              <a:gd name="connsiteX229" fmla="*/ 1595776 w 1998270"/>
              <a:gd name="connsiteY229" fmla="*/ 1929044 h 1996549"/>
              <a:gd name="connsiteX230" fmla="*/ 1602428 w 1998270"/>
              <a:gd name="connsiteY230" fmla="*/ 1922392 h 1996549"/>
              <a:gd name="connsiteX231" fmla="*/ 1909068 w 1998270"/>
              <a:gd name="connsiteY231" fmla="*/ 1922356 h 1996549"/>
              <a:gd name="connsiteX232" fmla="*/ 1915891 w 1998270"/>
              <a:gd name="connsiteY232" fmla="*/ 1929179 h 1996549"/>
              <a:gd name="connsiteX233" fmla="*/ 1909068 w 1998270"/>
              <a:gd name="connsiteY233" fmla="*/ 1936001 h 1996549"/>
              <a:gd name="connsiteX234" fmla="*/ 1902246 w 1998270"/>
              <a:gd name="connsiteY234" fmla="*/ 1929179 h 1996549"/>
              <a:gd name="connsiteX235" fmla="*/ 1909068 w 1998270"/>
              <a:gd name="connsiteY235" fmla="*/ 1922356 h 1996549"/>
              <a:gd name="connsiteX236" fmla="*/ 1847666 w 1998270"/>
              <a:gd name="connsiteY236" fmla="*/ 1922356 h 1996549"/>
              <a:gd name="connsiteX237" fmla="*/ 1854489 w 1998270"/>
              <a:gd name="connsiteY237" fmla="*/ 1929179 h 1996549"/>
              <a:gd name="connsiteX238" fmla="*/ 1847666 w 1998270"/>
              <a:gd name="connsiteY238" fmla="*/ 1936001 h 1996549"/>
              <a:gd name="connsiteX239" fmla="*/ 1840844 w 1998270"/>
              <a:gd name="connsiteY239" fmla="*/ 1929179 h 1996549"/>
              <a:gd name="connsiteX240" fmla="*/ 1847666 w 1998270"/>
              <a:gd name="connsiteY240" fmla="*/ 1922356 h 1996549"/>
              <a:gd name="connsiteX241" fmla="*/ 1786265 w 1998270"/>
              <a:gd name="connsiteY241" fmla="*/ 1922356 h 1996549"/>
              <a:gd name="connsiteX242" fmla="*/ 1793087 w 1998270"/>
              <a:gd name="connsiteY242" fmla="*/ 1929179 h 1996549"/>
              <a:gd name="connsiteX243" fmla="*/ 1786265 w 1998270"/>
              <a:gd name="connsiteY243" fmla="*/ 1936001 h 1996549"/>
              <a:gd name="connsiteX244" fmla="*/ 1779443 w 1998270"/>
              <a:gd name="connsiteY244" fmla="*/ 1929179 h 1996549"/>
              <a:gd name="connsiteX245" fmla="*/ 1786265 w 1998270"/>
              <a:gd name="connsiteY245" fmla="*/ 1922356 h 1996549"/>
              <a:gd name="connsiteX246" fmla="*/ 1724864 w 1998270"/>
              <a:gd name="connsiteY246" fmla="*/ 1922356 h 1996549"/>
              <a:gd name="connsiteX247" fmla="*/ 1731686 w 1998270"/>
              <a:gd name="connsiteY247" fmla="*/ 1929179 h 1996549"/>
              <a:gd name="connsiteX248" fmla="*/ 1724864 w 1998270"/>
              <a:gd name="connsiteY248" fmla="*/ 1936001 h 1996549"/>
              <a:gd name="connsiteX249" fmla="*/ 1718042 w 1998270"/>
              <a:gd name="connsiteY249" fmla="*/ 1929179 h 1996549"/>
              <a:gd name="connsiteX250" fmla="*/ 1724864 w 1998270"/>
              <a:gd name="connsiteY250" fmla="*/ 1922356 h 1996549"/>
              <a:gd name="connsiteX251" fmla="*/ 558240 w 1998270"/>
              <a:gd name="connsiteY251" fmla="*/ 1866584 h 1996549"/>
              <a:gd name="connsiteX252" fmla="*/ 558598 w 1998270"/>
              <a:gd name="connsiteY252" fmla="*/ 1866584 h 1996549"/>
              <a:gd name="connsiteX253" fmla="*/ 559946 w 1998270"/>
              <a:gd name="connsiteY253" fmla="*/ 1868289 h 1996549"/>
              <a:gd name="connsiteX254" fmla="*/ 558240 w 1998270"/>
              <a:gd name="connsiteY254" fmla="*/ 1869995 h 1996549"/>
              <a:gd name="connsiteX255" fmla="*/ 556535 w 1998270"/>
              <a:gd name="connsiteY255" fmla="*/ 1868289 h 1996549"/>
              <a:gd name="connsiteX256" fmla="*/ 558240 w 1998270"/>
              <a:gd name="connsiteY256" fmla="*/ 1866584 h 1996549"/>
              <a:gd name="connsiteX257" fmla="*/ 496839 w 1998270"/>
              <a:gd name="connsiteY257" fmla="*/ 1866583 h 1996549"/>
              <a:gd name="connsiteX258" fmla="*/ 498033 w 1998270"/>
              <a:gd name="connsiteY258" fmla="*/ 1867777 h 1996549"/>
              <a:gd name="connsiteX259" fmla="*/ 496839 w 1998270"/>
              <a:gd name="connsiteY259" fmla="*/ 1868971 h 1996549"/>
              <a:gd name="connsiteX260" fmla="*/ 495645 w 1998270"/>
              <a:gd name="connsiteY260" fmla="*/ 1867777 h 1996549"/>
              <a:gd name="connsiteX261" fmla="*/ 496839 w 1998270"/>
              <a:gd name="connsiteY261" fmla="*/ 1866583 h 1996549"/>
              <a:gd name="connsiteX262" fmla="*/ 619641 w 1998270"/>
              <a:gd name="connsiteY262" fmla="*/ 1865560 h 1996549"/>
              <a:gd name="connsiteX263" fmla="*/ 621858 w 1998270"/>
              <a:gd name="connsiteY263" fmla="*/ 1867778 h 1996549"/>
              <a:gd name="connsiteX264" fmla="*/ 619641 w 1998270"/>
              <a:gd name="connsiteY264" fmla="*/ 1869995 h 1996549"/>
              <a:gd name="connsiteX265" fmla="*/ 617424 w 1998270"/>
              <a:gd name="connsiteY265" fmla="*/ 1867778 h 1996549"/>
              <a:gd name="connsiteX266" fmla="*/ 619641 w 1998270"/>
              <a:gd name="connsiteY266" fmla="*/ 1865560 h 1996549"/>
              <a:gd name="connsiteX267" fmla="*/ 681042 w 1998270"/>
              <a:gd name="connsiteY267" fmla="*/ 1865048 h 1996549"/>
              <a:gd name="connsiteX268" fmla="*/ 683771 w 1998270"/>
              <a:gd name="connsiteY268" fmla="*/ 1867777 h 1996549"/>
              <a:gd name="connsiteX269" fmla="*/ 681042 w 1998270"/>
              <a:gd name="connsiteY269" fmla="*/ 1870506 h 1996549"/>
              <a:gd name="connsiteX270" fmla="*/ 678314 w 1998270"/>
              <a:gd name="connsiteY270" fmla="*/ 1867777 h 1996549"/>
              <a:gd name="connsiteX271" fmla="*/ 681042 w 1998270"/>
              <a:gd name="connsiteY271" fmla="*/ 1865048 h 1996549"/>
              <a:gd name="connsiteX272" fmla="*/ 743126 w 1998270"/>
              <a:gd name="connsiteY272" fmla="*/ 1864537 h 1996549"/>
              <a:gd name="connsiteX273" fmla="*/ 743484 w 1998270"/>
              <a:gd name="connsiteY273" fmla="*/ 1864537 h 1996549"/>
              <a:gd name="connsiteX274" fmla="*/ 746367 w 1998270"/>
              <a:gd name="connsiteY274" fmla="*/ 1867777 h 1996549"/>
              <a:gd name="connsiteX275" fmla="*/ 743126 w 1998270"/>
              <a:gd name="connsiteY275" fmla="*/ 1871018 h 1996549"/>
              <a:gd name="connsiteX276" fmla="*/ 739886 w 1998270"/>
              <a:gd name="connsiteY276" fmla="*/ 1867777 h 1996549"/>
              <a:gd name="connsiteX277" fmla="*/ 743126 w 1998270"/>
              <a:gd name="connsiteY277" fmla="*/ 1864537 h 1996549"/>
              <a:gd name="connsiteX278" fmla="*/ 803845 w 1998270"/>
              <a:gd name="connsiteY278" fmla="*/ 1864195 h 1996549"/>
              <a:gd name="connsiteX279" fmla="*/ 807427 w 1998270"/>
              <a:gd name="connsiteY279" fmla="*/ 1867777 h 1996549"/>
              <a:gd name="connsiteX280" fmla="*/ 803845 w 1998270"/>
              <a:gd name="connsiteY280" fmla="*/ 1871359 h 1996549"/>
              <a:gd name="connsiteX281" fmla="*/ 800264 w 1998270"/>
              <a:gd name="connsiteY281" fmla="*/ 1867777 h 1996549"/>
              <a:gd name="connsiteX282" fmla="*/ 803845 w 1998270"/>
              <a:gd name="connsiteY282" fmla="*/ 1864195 h 1996549"/>
              <a:gd name="connsiteX283" fmla="*/ 865246 w 1998270"/>
              <a:gd name="connsiteY283" fmla="*/ 1863683 h 1996549"/>
              <a:gd name="connsiteX284" fmla="*/ 869339 w 1998270"/>
              <a:gd name="connsiteY284" fmla="*/ 1867777 h 1996549"/>
              <a:gd name="connsiteX285" fmla="*/ 865246 w 1998270"/>
              <a:gd name="connsiteY285" fmla="*/ 1871870 h 1996549"/>
              <a:gd name="connsiteX286" fmla="*/ 861153 w 1998270"/>
              <a:gd name="connsiteY286" fmla="*/ 1867777 h 1996549"/>
              <a:gd name="connsiteX287" fmla="*/ 865246 w 1998270"/>
              <a:gd name="connsiteY287" fmla="*/ 1863683 h 1996549"/>
              <a:gd name="connsiteX288" fmla="*/ 926647 w 1998270"/>
              <a:gd name="connsiteY288" fmla="*/ 1863342 h 1996549"/>
              <a:gd name="connsiteX289" fmla="*/ 926988 w 1998270"/>
              <a:gd name="connsiteY289" fmla="*/ 1863342 h 1996549"/>
              <a:gd name="connsiteX290" fmla="*/ 931081 w 1998270"/>
              <a:gd name="connsiteY290" fmla="*/ 1867777 h 1996549"/>
              <a:gd name="connsiteX291" fmla="*/ 926647 w 1998270"/>
              <a:gd name="connsiteY291" fmla="*/ 1872211 h 1996549"/>
              <a:gd name="connsiteX292" fmla="*/ 922213 w 1998270"/>
              <a:gd name="connsiteY292" fmla="*/ 1867777 h 1996549"/>
              <a:gd name="connsiteX293" fmla="*/ 926647 w 1998270"/>
              <a:gd name="connsiteY293" fmla="*/ 1863342 h 1996549"/>
              <a:gd name="connsiteX294" fmla="*/ 988048 w 1998270"/>
              <a:gd name="connsiteY294" fmla="*/ 1863001 h 1996549"/>
              <a:gd name="connsiteX295" fmla="*/ 988390 w 1998270"/>
              <a:gd name="connsiteY295" fmla="*/ 1863001 h 1996549"/>
              <a:gd name="connsiteX296" fmla="*/ 992824 w 1998270"/>
              <a:gd name="connsiteY296" fmla="*/ 1867777 h 1996549"/>
              <a:gd name="connsiteX297" fmla="*/ 988048 w 1998270"/>
              <a:gd name="connsiteY297" fmla="*/ 1872553 h 1996549"/>
              <a:gd name="connsiteX298" fmla="*/ 983273 w 1998270"/>
              <a:gd name="connsiteY298" fmla="*/ 1867777 h 1996549"/>
              <a:gd name="connsiteX299" fmla="*/ 988048 w 1998270"/>
              <a:gd name="connsiteY299" fmla="*/ 1863001 h 1996549"/>
              <a:gd name="connsiteX300" fmla="*/ 1050132 w 1998270"/>
              <a:gd name="connsiteY300" fmla="*/ 1862660 h 1996549"/>
              <a:gd name="connsiteX301" fmla="*/ 1050473 w 1998270"/>
              <a:gd name="connsiteY301" fmla="*/ 1862660 h 1996549"/>
              <a:gd name="connsiteX302" fmla="*/ 1055249 w 1998270"/>
              <a:gd name="connsiteY302" fmla="*/ 1867777 h 1996549"/>
              <a:gd name="connsiteX303" fmla="*/ 1050132 w 1998270"/>
              <a:gd name="connsiteY303" fmla="*/ 1872894 h 1996549"/>
              <a:gd name="connsiteX304" fmla="*/ 1045016 w 1998270"/>
              <a:gd name="connsiteY304" fmla="*/ 1867777 h 1996549"/>
              <a:gd name="connsiteX305" fmla="*/ 1050132 w 1998270"/>
              <a:gd name="connsiteY305" fmla="*/ 1862660 h 1996549"/>
              <a:gd name="connsiteX306" fmla="*/ 1110852 w 1998270"/>
              <a:gd name="connsiteY306" fmla="*/ 1862319 h 1996549"/>
              <a:gd name="connsiteX307" fmla="*/ 1116310 w 1998270"/>
              <a:gd name="connsiteY307" fmla="*/ 1867777 h 1996549"/>
              <a:gd name="connsiteX308" fmla="*/ 1110852 w 1998270"/>
              <a:gd name="connsiteY308" fmla="*/ 1873235 h 1996549"/>
              <a:gd name="connsiteX309" fmla="*/ 1105394 w 1998270"/>
              <a:gd name="connsiteY309" fmla="*/ 1867777 h 1996549"/>
              <a:gd name="connsiteX310" fmla="*/ 1110852 w 1998270"/>
              <a:gd name="connsiteY310" fmla="*/ 1862319 h 1996549"/>
              <a:gd name="connsiteX311" fmla="*/ 1172619 w 1998270"/>
              <a:gd name="connsiteY311" fmla="*/ 1861844 h 1996549"/>
              <a:gd name="connsiteX312" fmla="*/ 1178418 w 1998270"/>
              <a:gd name="connsiteY312" fmla="*/ 1867643 h 1996549"/>
              <a:gd name="connsiteX313" fmla="*/ 1172619 w 1998270"/>
              <a:gd name="connsiteY313" fmla="*/ 1873442 h 1996549"/>
              <a:gd name="connsiteX314" fmla="*/ 1166820 w 1998270"/>
              <a:gd name="connsiteY314" fmla="*/ 1867643 h 1996549"/>
              <a:gd name="connsiteX315" fmla="*/ 1172619 w 1998270"/>
              <a:gd name="connsiteY315" fmla="*/ 1861844 h 1996549"/>
              <a:gd name="connsiteX316" fmla="*/ 1233654 w 1998270"/>
              <a:gd name="connsiteY316" fmla="*/ 1861637 h 1996549"/>
              <a:gd name="connsiteX317" fmla="*/ 1239794 w 1998270"/>
              <a:gd name="connsiteY317" fmla="*/ 1867778 h 1996549"/>
              <a:gd name="connsiteX318" fmla="*/ 1233654 w 1998270"/>
              <a:gd name="connsiteY318" fmla="*/ 1873918 h 1996549"/>
              <a:gd name="connsiteX319" fmla="*/ 1227514 w 1998270"/>
              <a:gd name="connsiteY319" fmla="*/ 1867778 h 1996549"/>
              <a:gd name="connsiteX320" fmla="*/ 1233654 w 1998270"/>
              <a:gd name="connsiteY320" fmla="*/ 1861637 h 1996549"/>
              <a:gd name="connsiteX321" fmla="*/ 1295055 w 1998270"/>
              <a:gd name="connsiteY321" fmla="*/ 1861467 h 1996549"/>
              <a:gd name="connsiteX322" fmla="*/ 1295397 w 1998270"/>
              <a:gd name="connsiteY322" fmla="*/ 1861467 h 1996549"/>
              <a:gd name="connsiteX323" fmla="*/ 1301366 w 1998270"/>
              <a:gd name="connsiteY323" fmla="*/ 1867778 h 1996549"/>
              <a:gd name="connsiteX324" fmla="*/ 1295055 w 1998270"/>
              <a:gd name="connsiteY324" fmla="*/ 1874088 h 1996549"/>
              <a:gd name="connsiteX325" fmla="*/ 1288745 w 1998270"/>
              <a:gd name="connsiteY325" fmla="*/ 1867778 h 1996549"/>
              <a:gd name="connsiteX326" fmla="*/ 1295055 w 1998270"/>
              <a:gd name="connsiteY326" fmla="*/ 1861467 h 1996549"/>
              <a:gd name="connsiteX327" fmla="*/ 1971152 w 1998270"/>
              <a:gd name="connsiteY327" fmla="*/ 1861125 h 1996549"/>
              <a:gd name="connsiteX328" fmla="*/ 1971493 w 1998270"/>
              <a:gd name="connsiteY328" fmla="*/ 1861125 h 1996549"/>
              <a:gd name="connsiteX329" fmla="*/ 1977804 w 1998270"/>
              <a:gd name="connsiteY329" fmla="*/ 1867777 h 1996549"/>
              <a:gd name="connsiteX330" fmla="*/ 1971152 w 1998270"/>
              <a:gd name="connsiteY330" fmla="*/ 1874429 h 1996549"/>
              <a:gd name="connsiteX331" fmla="*/ 1964500 w 1998270"/>
              <a:gd name="connsiteY331" fmla="*/ 1867777 h 1996549"/>
              <a:gd name="connsiteX332" fmla="*/ 1971152 w 1998270"/>
              <a:gd name="connsiteY332" fmla="*/ 1861125 h 1996549"/>
              <a:gd name="connsiteX333" fmla="*/ 1357139 w 1998270"/>
              <a:gd name="connsiteY333" fmla="*/ 1861125 h 1996549"/>
              <a:gd name="connsiteX334" fmla="*/ 1357480 w 1998270"/>
              <a:gd name="connsiteY334" fmla="*/ 1861125 h 1996549"/>
              <a:gd name="connsiteX335" fmla="*/ 1363791 w 1998270"/>
              <a:gd name="connsiteY335" fmla="*/ 1867777 h 1996549"/>
              <a:gd name="connsiteX336" fmla="*/ 1357139 w 1998270"/>
              <a:gd name="connsiteY336" fmla="*/ 1874429 h 1996549"/>
              <a:gd name="connsiteX337" fmla="*/ 1350487 w 1998270"/>
              <a:gd name="connsiteY337" fmla="*/ 1867777 h 1996549"/>
              <a:gd name="connsiteX338" fmla="*/ 1357139 w 1998270"/>
              <a:gd name="connsiteY338" fmla="*/ 1861125 h 1996549"/>
              <a:gd name="connsiteX339" fmla="*/ 1417858 w 1998270"/>
              <a:gd name="connsiteY339" fmla="*/ 1860954 h 1996549"/>
              <a:gd name="connsiteX340" fmla="*/ 1424680 w 1998270"/>
              <a:gd name="connsiteY340" fmla="*/ 1867777 h 1996549"/>
              <a:gd name="connsiteX341" fmla="*/ 1417858 w 1998270"/>
              <a:gd name="connsiteY341" fmla="*/ 1874599 h 1996549"/>
              <a:gd name="connsiteX342" fmla="*/ 1411036 w 1998270"/>
              <a:gd name="connsiteY342" fmla="*/ 1867777 h 1996549"/>
              <a:gd name="connsiteX343" fmla="*/ 1417858 w 1998270"/>
              <a:gd name="connsiteY343" fmla="*/ 1860954 h 1996549"/>
              <a:gd name="connsiteX344" fmla="*/ 1479625 w 1998270"/>
              <a:gd name="connsiteY344" fmla="*/ 1860650 h 1996549"/>
              <a:gd name="connsiteX345" fmla="*/ 1486618 w 1998270"/>
              <a:gd name="connsiteY345" fmla="*/ 1867643 h 1996549"/>
              <a:gd name="connsiteX346" fmla="*/ 1479625 w 1998270"/>
              <a:gd name="connsiteY346" fmla="*/ 1874636 h 1996549"/>
              <a:gd name="connsiteX347" fmla="*/ 1472632 w 1998270"/>
              <a:gd name="connsiteY347" fmla="*/ 1867643 h 1996549"/>
              <a:gd name="connsiteX348" fmla="*/ 1479625 w 1998270"/>
              <a:gd name="connsiteY348" fmla="*/ 1860650 h 1996549"/>
              <a:gd name="connsiteX349" fmla="*/ 1540660 w 1998270"/>
              <a:gd name="connsiteY349" fmla="*/ 1860613 h 1996549"/>
              <a:gd name="connsiteX350" fmla="*/ 1547823 w 1998270"/>
              <a:gd name="connsiteY350" fmla="*/ 1867777 h 1996549"/>
              <a:gd name="connsiteX351" fmla="*/ 1540660 w 1998270"/>
              <a:gd name="connsiteY351" fmla="*/ 1874940 h 1996549"/>
              <a:gd name="connsiteX352" fmla="*/ 1533497 w 1998270"/>
              <a:gd name="connsiteY352" fmla="*/ 1867777 h 1996549"/>
              <a:gd name="connsiteX353" fmla="*/ 1540660 w 1998270"/>
              <a:gd name="connsiteY353" fmla="*/ 1860613 h 1996549"/>
              <a:gd name="connsiteX354" fmla="*/ 1602061 w 1998270"/>
              <a:gd name="connsiteY354" fmla="*/ 1860443 h 1996549"/>
              <a:gd name="connsiteX355" fmla="*/ 1609396 w 1998270"/>
              <a:gd name="connsiteY355" fmla="*/ 1867777 h 1996549"/>
              <a:gd name="connsiteX356" fmla="*/ 1602061 w 1998270"/>
              <a:gd name="connsiteY356" fmla="*/ 1875112 h 1996549"/>
              <a:gd name="connsiteX357" fmla="*/ 1594728 w 1998270"/>
              <a:gd name="connsiteY357" fmla="*/ 1867777 h 1996549"/>
              <a:gd name="connsiteX358" fmla="*/ 1602061 w 1998270"/>
              <a:gd name="connsiteY358" fmla="*/ 1860443 h 1996549"/>
              <a:gd name="connsiteX359" fmla="*/ 1664145 w 1998270"/>
              <a:gd name="connsiteY359" fmla="*/ 1860273 h 1996549"/>
              <a:gd name="connsiteX360" fmla="*/ 1664486 w 1998270"/>
              <a:gd name="connsiteY360" fmla="*/ 1860273 h 1996549"/>
              <a:gd name="connsiteX361" fmla="*/ 1671650 w 1998270"/>
              <a:gd name="connsiteY361" fmla="*/ 1867778 h 1996549"/>
              <a:gd name="connsiteX362" fmla="*/ 1664145 w 1998270"/>
              <a:gd name="connsiteY362" fmla="*/ 1875282 h 1996549"/>
              <a:gd name="connsiteX363" fmla="*/ 1656641 w 1998270"/>
              <a:gd name="connsiteY363" fmla="*/ 1867778 h 1996549"/>
              <a:gd name="connsiteX364" fmla="*/ 1664145 w 1998270"/>
              <a:gd name="connsiteY364" fmla="*/ 1860273 h 1996549"/>
              <a:gd name="connsiteX365" fmla="*/ 1909067 w 1998270"/>
              <a:gd name="connsiteY365" fmla="*/ 1860102 h 1996549"/>
              <a:gd name="connsiteX366" fmla="*/ 1916743 w 1998270"/>
              <a:gd name="connsiteY366" fmla="*/ 1867778 h 1996549"/>
              <a:gd name="connsiteX367" fmla="*/ 1909067 w 1998270"/>
              <a:gd name="connsiteY367" fmla="*/ 1875453 h 1996549"/>
              <a:gd name="connsiteX368" fmla="*/ 1901393 w 1998270"/>
              <a:gd name="connsiteY368" fmla="*/ 1867778 h 1996549"/>
              <a:gd name="connsiteX369" fmla="*/ 1909067 w 1998270"/>
              <a:gd name="connsiteY369" fmla="*/ 1860102 h 1996549"/>
              <a:gd name="connsiteX370" fmla="*/ 1847667 w 1998270"/>
              <a:gd name="connsiteY370" fmla="*/ 1860102 h 1996549"/>
              <a:gd name="connsiteX371" fmla="*/ 1855342 w 1998270"/>
              <a:gd name="connsiteY371" fmla="*/ 1867778 h 1996549"/>
              <a:gd name="connsiteX372" fmla="*/ 1847667 w 1998270"/>
              <a:gd name="connsiteY372" fmla="*/ 1875453 h 1996549"/>
              <a:gd name="connsiteX373" fmla="*/ 1839992 w 1998270"/>
              <a:gd name="connsiteY373" fmla="*/ 1867778 h 1996549"/>
              <a:gd name="connsiteX374" fmla="*/ 1847667 w 1998270"/>
              <a:gd name="connsiteY374" fmla="*/ 1860102 h 1996549"/>
              <a:gd name="connsiteX375" fmla="*/ 1786265 w 1998270"/>
              <a:gd name="connsiteY375" fmla="*/ 1860102 h 1996549"/>
              <a:gd name="connsiteX376" fmla="*/ 1793940 w 1998270"/>
              <a:gd name="connsiteY376" fmla="*/ 1867778 h 1996549"/>
              <a:gd name="connsiteX377" fmla="*/ 1786265 w 1998270"/>
              <a:gd name="connsiteY377" fmla="*/ 1875453 h 1996549"/>
              <a:gd name="connsiteX378" fmla="*/ 1778590 w 1998270"/>
              <a:gd name="connsiteY378" fmla="*/ 1867778 h 1996549"/>
              <a:gd name="connsiteX379" fmla="*/ 1786265 w 1998270"/>
              <a:gd name="connsiteY379" fmla="*/ 1860102 h 1996549"/>
              <a:gd name="connsiteX380" fmla="*/ 1724864 w 1998270"/>
              <a:gd name="connsiteY380" fmla="*/ 1860102 h 1996549"/>
              <a:gd name="connsiteX381" fmla="*/ 1732539 w 1998270"/>
              <a:gd name="connsiteY381" fmla="*/ 1867778 h 1996549"/>
              <a:gd name="connsiteX382" fmla="*/ 1724864 w 1998270"/>
              <a:gd name="connsiteY382" fmla="*/ 1875453 h 1996549"/>
              <a:gd name="connsiteX383" fmla="*/ 1717189 w 1998270"/>
              <a:gd name="connsiteY383" fmla="*/ 1867778 h 1996549"/>
              <a:gd name="connsiteX384" fmla="*/ 1724864 w 1998270"/>
              <a:gd name="connsiteY384" fmla="*/ 1860102 h 1996549"/>
              <a:gd name="connsiteX385" fmla="*/ 373184 w 1998270"/>
              <a:gd name="connsiteY385" fmla="*/ 1806376 h 1996549"/>
              <a:gd name="connsiteX386" fmla="*/ 374036 w 1998270"/>
              <a:gd name="connsiteY386" fmla="*/ 1806376 h 1996549"/>
              <a:gd name="connsiteX387" fmla="*/ 374889 w 1998270"/>
              <a:gd name="connsiteY387" fmla="*/ 1806376 h 1996549"/>
              <a:gd name="connsiteX388" fmla="*/ 374036 w 1998270"/>
              <a:gd name="connsiteY388" fmla="*/ 1807229 h 1996549"/>
              <a:gd name="connsiteX389" fmla="*/ 373184 w 1998270"/>
              <a:gd name="connsiteY389" fmla="*/ 1806376 h 1996549"/>
              <a:gd name="connsiteX390" fmla="*/ 435437 w 1998270"/>
              <a:gd name="connsiteY390" fmla="*/ 1805011 h 1996549"/>
              <a:gd name="connsiteX391" fmla="*/ 435812 w 1998270"/>
              <a:gd name="connsiteY391" fmla="*/ 1805011 h 1996549"/>
              <a:gd name="connsiteX392" fmla="*/ 436802 w 1998270"/>
              <a:gd name="connsiteY392" fmla="*/ 1806376 h 1996549"/>
              <a:gd name="connsiteX393" fmla="*/ 435437 w 1998270"/>
              <a:gd name="connsiteY393" fmla="*/ 1807740 h 1996549"/>
              <a:gd name="connsiteX394" fmla="*/ 434073 w 1998270"/>
              <a:gd name="connsiteY394" fmla="*/ 1806376 h 1996549"/>
              <a:gd name="connsiteX395" fmla="*/ 435437 w 1998270"/>
              <a:gd name="connsiteY395" fmla="*/ 1805011 h 1996549"/>
              <a:gd name="connsiteX396" fmla="*/ 496838 w 1998270"/>
              <a:gd name="connsiteY396" fmla="*/ 1804499 h 1996549"/>
              <a:gd name="connsiteX397" fmla="*/ 498715 w 1998270"/>
              <a:gd name="connsiteY397" fmla="*/ 1806376 h 1996549"/>
              <a:gd name="connsiteX398" fmla="*/ 496838 w 1998270"/>
              <a:gd name="connsiteY398" fmla="*/ 1808252 h 1996549"/>
              <a:gd name="connsiteX399" fmla="*/ 494963 w 1998270"/>
              <a:gd name="connsiteY399" fmla="*/ 1806376 h 1996549"/>
              <a:gd name="connsiteX400" fmla="*/ 496838 w 1998270"/>
              <a:gd name="connsiteY400" fmla="*/ 1804499 h 1996549"/>
              <a:gd name="connsiteX401" fmla="*/ 558240 w 1998270"/>
              <a:gd name="connsiteY401" fmla="*/ 1803988 h 1996549"/>
              <a:gd name="connsiteX402" fmla="*/ 560627 w 1998270"/>
              <a:gd name="connsiteY402" fmla="*/ 1806376 h 1996549"/>
              <a:gd name="connsiteX403" fmla="*/ 558240 w 1998270"/>
              <a:gd name="connsiteY403" fmla="*/ 1808764 h 1996549"/>
              <a:gd name="connsiteX404" fmla="*/ 555852 w 1998270"/>
              <a:gd name="connsiteY404" fmla="*/ 1806376 h 1996549"/>
              <a:gd name="connsiteX405" fmla="*/ 558240 w 1998270"/>
              <a:gd name="connsiteY405" fmla="*/ 1803988 h 1996549"/>
              <a:gd name="connsiteX406" fmla="*/ 619641 w 1998270"/>
              <a:gd name="connsiteY406" fmla="*/ 1803477 h 1996549"/>
              <a:gd name="connsiteX407" fmla="*/ 619999 w 1998270"/>
              <a:gd name="connsiteY407" fmla="*/ 1803477 h 1996549"/>
              <a:gd name="connsiteX408" fmla="*/ 622541 w 1998270"/>
              <a:gd name="connsiteY408" fmla="*/ 1806376 h 1996549"/>
              <a:gd name="connsiteX409" fmla="*/ 619641 w 1998270"/>
              <a:gd name="connsiteY409" fmla="*/ 1809276 h 1996549"/>
              <a:gd name="connsiteX410" fmla="*/ 616742 w 1998270"/>
              <a:gd name="connsiteY410" fmla="*/ 1806376 h 1996549"/>
              <a:gd name="connsiteX411" fmla="*/ 619641 w 1998270"/>
              <a:gd name="connsiteY411" fmla="*/ 1803477 h 1996549"/>
              <a:gd name="connsiteX412" fmla="*/ 681042 w 1998270"/>
              <a:gd name="connsiteY412" fmla="*/ 1802964 h 1996549"/>
              <a:gd name="connsiteX413" fmla="*/ 684454 w 1998270"/>
              <a:gd name="connsiteY413" fmla="*/ 1806376 h 1996549"/>
              <a:gd name="connsiteX414" fmla="*/ 681042 w 1998270"/>
              <a:gd name="connsiteY414" fmla="*/ 1809787 h 1996549"/>
              <a:gd name="connsiteX415" fmla="*/ 677632 w 1998270"/>
              <a:gd name="connsiteY415" fmla="*/ 1806376 h 1996549"/>
              <a:gd name="connsiteX416" fmla="*/ 681042 w 1998270"/>
              <a:gd name="connsiteY416" fmla="*/ 1802964 h 1996549"/>
              <a:gd name="connsiteX417" fmla="*/ 743126 w 1998270"/>
              <a:gd name="connsiteY417" fmla="*/ 1802453 h 1996549"/>
              <a:gd name="connsiteX418" fmla="*/ 747049 w 1998270"/>
              <a:gd name="connsiteY418" fmla="*/ 1806376 h 1996549"/>
              <a:gd name="connsiteX419" fmla="*/ 743126 w 1998270"/>
              <a:gd name="connsiteY419" fmla="*/ 1810299 h 1996549"/>
              <a:gd name="connsiteX420" fmla="*/ 739203 w 1998270"/>
              <a:gd name="connsiteY420" fmla="*/ 1806376 h 1996549"/>
              <a:gd name="connsiteX421" fmla="*/ 743126 w 1998270"/>
              <a:gd name="connsiteY421" fmla="*/ 1802453 h 1996549"/>
              <a:gd name="connsiteX422" fmla="*/ 803845 w 1998270"/>
              <a:gd name="connsiteY422" fmla="*/ 1802112 h 1996549"/>
              <a:gd name="connsiteX423" fmla="*/ 808109 w 1998270"/>
              <a:gd name="connsiteY423" fmla="*/ 1806376 h 1996549"/>
              <a:gd name="connsiteX424" fmla="*/ 803845 w 1998270"/>
              <a:gd name="connsiteY424" fmla="*/ 1810640 h 1996549"/>
              <a:gd name="connsiteX425" fmla="*/ 799581 w 1998270"/>
              <a:gd name="connsiteY425" fmla="*/ 1806376 h 1996549"/>
              <a:gd name="connsiteX426" fmla="*/ 803845 w 1998270"/>
              <a:gd name="connsiteY426" fmla="*/ 1802112 h 1996549"/>
              <a:gd name="connsiteX427" fmla="*/ 865246 w 1998270"/>
              <a:gd name="connsiteY427" fmla="*/ 1801600 h 1996549"/>
              <a:gd name="connsiteX428" fmla="*/ 865587 w 1998270"/>
              <a:gd name="connsiteY428" fmla="*/ 1801600 h 1996549"/>
              <a:gd name="connsiteX429" fmla="*/ 870022 w 1998270"/>
              <a:gd name="connsiteY429" fmla="*/ 1806376 h 1996549"/>
              <a:gd name="connsiteX430" fmla="*/ 865246 w 1998270"/>
              <a:gd name="connsiteY430" fmla="*/ 1811152 h 1996549"/>
              <a:gd name="connsiteX431" fmla="*/ 860471 w 1998270"/>
              <a:gd name="connsiteY431" fmla="*/ 1806376 h 1996549"/>
              <a:gd name="connsiteX432" fmla="*/ 865246 w 1998270"/>
              <a:gd name="connsiteY432" fmla="*/ 1801600 h 1996549"/>
              <a:gd name="connsiteX433" fmla="*/ 926648 w 1998270"/>
              <a:gd name="connsiteY433" fmla="*/ 1801259 h 1996549"/>
              <a:gd name="connsiteX434" fmla="*/ 926989 w 1998270"/>
              <a:gd name="connsiteY434" fmla="*/ 1801259 h 1996549"/>
              <a:gd name="connsiteX435" fmla="*/ 931764 w 1998270"/>
              <a:gd name="connsiteY435" fmla="*/ 1806376 h 1996549"/>
              <a:gd name="connsiteX436" fmla="*/ 926648 w 1998270"/>
              <a:gd name="connsiteY436" fmla="*/ 1811493 h 1996549"/>
              <a:gd name="connsiteX437" fmla="*/ 921531 w 1998270"/>
              <a:gd name="connsiteY437" fmla="*/ 1806376 h 1996549"/>
              <a:gd name="connsiteX438" fmla="*/ 926648 w 1998270"/>
              <a:gd name="connsiteY438" fmla="*/ 1801259 h 1996549"/>
              <a:gd name="connsiteX439" fmla="*/ 988049 w 1998270"/>
              <a:gd name="connsiteY439" fmla="*/ 1800747 h 1996549"/>
              <a:gd name="connsiteX440" fmla="*/ 993678 w 1998270"/>
              <a:gd name="connsiteY440" fmla="*/ 1806376 h 1996549"/>
              <a:gd name="connsiteX441" fmla="*/ 988049 w 1998270"/>
              <a:gd name="connsiteY441" fmla="*/ 1812004 h 1996549"/>
              <a:gd name="connsiteX442" fmla="*/ 982421 w 1998270"/>
              <a:gd name="connsiteY442" fmla="*/ 1806376 h 1996549"/>
              <a:gd name="connsiteX443" fmla="*/ 988049 w 1998270"/>
              <a:gd name="connsiteY443" fmla="*/ 1800747 h 1996549"/>
              <a:gd name="connsiteX444" fmla="*/ 1050132 w 1998270"/>
              <a:gd name="connsiteY444" fmla="*/ 1800406 h 1996549"/>
              <a:gd name="connsiteX445" fmla="*/ 1050473 w 1998270"/>
              <a:gd name="connsiteY445" fmla="*/ 1800406 h 1996549"/>
              <a:gd name="connsiteX446" fmla="*/ 1056102 w 1998270"/>
              <a:gd name="connsiteY446" fmla="*/ 1806376 h 1996549"/>
              <a:gd name="connsiteX447" fmla="*/ 1050132 w 1998270"/>
              <a:gd name="connsiteY447" fmla="*/ 1812345 h 1996549"/>
              <a:gd name="connsiteX448" fmla="*/ 1044163 w 1998270"/>
              <a:gd name="connsiteY448" fmla="*/ 1806376 h 1996549"/>
              <a:gd name="connsiteX449" fmla="*/ 1050132 w 1998270"/>
              <a:gd name="connsiteY449" fmla="*/ 1800406 h 1996549"/>
              <a:gd name="connsiteX450" fmla="*/ 1110851 w 1998270"/>
              <a:gd name="connsiteY450" fmla="*/ 1800065 h 1996549"/>
              <a:gd name="connsiteX451" fmla="*/ 1111192 w 1998270"/>
              <a:gd name="connsiteY451" fmla="*/ 1800065 h 1996549"/>
              <a:gd name="connsiteX452" fmla="*/ 1117162 w 1998270"/>
              <a:gd name="connsiteY452" fmla="*/ 1806376 h 1996549"/>
              <a:gd name="connsiteX453" fmla="*/ 1110851 w 1998270"/>
              <a:gd name="connsiteY453" fmla="*/ 1812686 h 1996549"/>
              <a:gd name="connsiteX454" fmla="*/ 1104541 w 1998270"/>
              <a:gd name="connsiteY454" fmla="*/ 1806376 h 1996549"/>
              <a:gd name="connsiteX455" fmla="*/ 1110851 w 1998270"/>
              <a:gd name="connsiteY455" fmla="*/ 1800065 h 1996549"/>
              <a:gd name="connsiteX456" fmla="*/ 1172253 w 1998270"/>
              <a:gd name="connsiteY456" fmla="*/ 1799724 h 1996549"/>
              <a:gd name="connsiteX457" fmla="*/ 1172594 w 1998270"/>
              <a:gd name="connsiteY457" fmla="*/ 1799724 h 1996549"/>
              <a:gd name="connsiteX458" fmla="*/ 1178904 w 1998270"/>
              <a:gd name="connsiteY458" fmla="*/ 1806376 h 1996549"/>
              <a:gd name="connsiteX459" fmla="*/ 1172253 w 1998270"/>
              <a:gd name="connsiteY459" fmla="*/ 1813028 h 1996549"/>
              <a:gd name="connsiteX460" fmla="*/ 1165601 w 1998270"/>
              <a:gd name="connsiteY460" fmla="*/ 1806376 h 1996549"/>
              <a:gd name="connsiteX461" fmla="*/ 1172253 w 1998270"/>
              <a:gd name="connsiteY461" fmla="*/ 1799724 h 1996549"/>
              <a:gd name="connsiteX462" fmla="*/ 1234020 w 1998270"/>
              <a:gd name="connsiteY462" fmla="*/ 1799419 h 1996549"/>
              <a:gd name="connsiteX463" fmla="*/ 1240843 w 1998270"/>
              <a:gd name="connsiteY463" fmla="*/ 1806241 h 1996549"/>
              <a:gd name="connsiteX464" fmla="*/ 1234020 w 1998270"/>
              <a:gd name="connsiteY464" fmla="*/ 1813064 h 1996549"/>
              <a:gd name="connsiteX465" fmla="*/ 1227198 w 1998270"/>
              <a:gd name="connsiteY465" fmla="*/ 1806241 h 1996549"/>
              <a:gd name="connsiteX466" fmla="*/ 1234020 w 1998270"/>
              <a:gd name="connsiteY466" fmla="*/ 1799419 h 1996549"/>
              <a:gd name="connsiteX467" fmla="*/ 1295055 w 1998270"/>
              <a:gd name="connsiteY467" fmla="*/ 1799212 h 1996549"/>
              <a:gd name="connsiteX468" fmla="*/ 1302218 w 1998270"/>
              <a:gd name="connsiteY468" fmla="*/ 1806376 h 1996549"/>
              <a:gd name="connsiteX469" fmla="*/ 1295055 w 1998270"/>
              <a:gd name="connsiteY469" fmla="*/ 1813539 h 1996549"/>
              <a:gd name="connsiteX470" fmla="*/ 1287892 w 1998270"/>
              <a:gd name="connsiteY470" fmla="*/ 1806376 h 1996549"/>
              <a:gd name="connsiteX471" fmla="*/ 1295055 w 1998270"/>
              <a:gd name="connsiteY471" fmla="*/ 1799212 h 1996549"/>
              <a:gd name="connsiteX472" fmla="*/ 1602061 w 1998270"/>
              <a:gd name="connsiteY472" fmla="*/ 1798360 h 1996549"/>
              <a:gd name="connsiteX473" fmla="*/ 1602403 w 1998270"/>
              <a:gd name="connsiteY473" fmla="*/ 1798360 h 1996549"/>
              <a:gd name="connsiteX474" fmla="*/ 1610248 w 1998270"/>
              <a:gd name="connsiteY474" fmla="*/ 1806547 h 1996549"/>
              <a:gd name="connsiteX475" fmla="*/ 1602061 w 1998270"/>
              <a:gd name="connsiteY475" fmla="*/ 1814733 h 1996549"/>
              <a:gd name="connsiteX476" fmla="*/ 1593875 w 1998270"/>
              <a:gd name="connsiteY476" fmla="*/ 1806547 h 1996549"/>
              <a:gd name="connsiteX477" fmla="*/ 1602061 w 1998270"/>
              <a:gd name="connsiteY477" fmla="*/ 1798360 h 1996549"/>
              <a:gd name="connsiteX478" fmla="*/ 1479259 w 1998270"/>
              <a:gd name="connsiteY478" fmla="*/ 1798360 h 1996549"/>
              <a:gd name="connsiteX479" fmla="*/ 1479600 w 1998270"/>
              <a:gd name="connsiteY479" fmla="*/ 1798360 h 1996549"/>
              <a:gd name="connsiteX480" fmla="*/ 1487105 w 1998270"/>
              <a:gd name="connsiteY480" fmla="*/ 1806206 h 1996549"/>
              <a:gd name="connsiteX481" fmla="*/ 1479259 w 1998270"/>
              <a:gd name="connsiteY481" fmla="*/ 1814051 h 1996549"/>
              <a:gd name="connsiteX482" fmla="*/ 1471414 w 1998270"/>
              <a:gd name="connsiteY482" fmla="*/ 1806206 h 1996549"/>
              <a:gd name="connsiteX483" fmla="*/ 1479259 w 1998270"/>
              <a:gd name="connsiteY483" fmla="*/ 1798360 h 1996549"/>
              <a:gd name="connsiteX484" fmla="*/ 1357138 w 1998270"/>
              <a:gd name="connsiteY484" fmla="*/ 1798360 h 1996549"/>
              <a:gd name="connsiteX485" fmla="*/ 1357479 w 1998270"/>
              <a:gd name="connsiteY485" fmla="*/ 1798360 h 1996549"/>
              <a:gd name="connsiteX486" fmla="*/ 1364643 w 1998270"/>
              <a:gd name="connsiteY486" fmla="*/ 1805865 h 1996549"/>
              <a:gd name="connsiteX487" fmla="*/ 1357138 w 1998270"/>
              <a:gd name="connsiteY487" fmla="*/ 1813369 h 1996549"/>
              <a:gd name="connsiteX488" fmla="*/ 1349634 w 1998270"/>
              <a:gd name="connsiteY488" fmla="*/ 1805865 h 1996549"/>
              <a:gd name="connsiteX489" fmla="*/ 1357138 w 1998270"/>
              <a:gd name="connsiteY489" fmla="*/ 1798360 h 1996549"/>
              <a:gd name="connsiteX490" fmla="*/ 1971151 w 1998270"/>
              <a:gd name="connsiteY490" fmla="*/ 1798359 h 1996549"/>
              <a:gd name="connsiteX491" fmla="*/ 1978485 w 1998270"/>
              <a:gd name="connsiteY491" fmla="*/ 1805693 h 1996549"/>
              <a:gd name="connsiteX492" fmla="*/ 1971151 w 1998270"/>
              <a:gd name="connsiteY492" fmla="*/ 1813028 h 1996549"/>
              <a:gd name="connsiteX493" fmla="*/ 1963818 w 1998270"/>
              <a:gd name="connsiteY493" fmla="*/ 1805693 h 1996549"/>
              <a:gd name="connsiteX494" fmla="*/ 1971151 w 1998270"/>
              <a:gd name="connsiteY494" fmla="*/ 1798359 h 1996549"/>
              <a:gd name="connsiteX495" fmla="*/ 1909068 w 1998270"/>
              <a:gd name="connsiteY495" fmla="*/ 1798359 h 1996549"/>
              <a:gd name="connsiteX496" fmla="*/ 1917595 w 1998270"/>
              <a:gd name="connsiteY496" fmla="*/ 1806887 h 1996549"/>
              <a:gd name="connsiteX497" fmla="*/ 1909068 w 1998270"/>
              <a:gd name="connsiteY497" fmla="*/ 1815415 h 1996549"/>
              <a:gd name="connsiteX498" fmla="*/ 1900540 w 1998270"/>
              <a:gd name="connsiteY498" fmla="*/ 1806887 h 1996549"/>
              <a:gd name="connsiteX499" fmla="*/ 1909068 w 1998270"/>
              <a:gd name="connsiteY499" fmla="*/ 1798359 h 1996549"/>
              <a:gd name="connsiteX500" fmla="*/ 1847667 w 1998270"/>
              <a:gd name="connsiteY500" fmla="*/ 1798359 h 1996549"/>
              <a:gd name="connsiteX501" fmla="*/ 1856194 w 1998270"/>
              <a:gd name="connsiteY501" fmla="*/ 1806887 h 1996549"/>
              <a:gd name="connsiteX502" fmla="*/ 1847667 w 1998270"/>
              <a:gd name="connsiteY502" fmla="*/ 1815415 h 1996549"/>
              <a:gd name="connsiteX503" fmla="*/ 1839139 w 1998270"/>
              <a:gd name="connsiteY503" fmla="*/ 1806887 h 1996549"/>
              <a:gd name="connsiteX504" fmla="*/ 1847667 w 1998270"/>
              <a:gd name="connsiteY504" fmla="*/ 1798359 h 1996549"/>
              <a:gd name="connsiteX505" fmla="*/ 1786266 w 1998270"/>
              <a:gd name="connsiteY505" fmla="*/ 1798359 h 1996549"/>
              <a:gd name="connsiteX506" fmla="*/ 1794793 w 1998270"/>
              <a:gd name="connsiteY506" fmla="*/ 1806887 h 1996549"/>
              <a:gd name="connsiteX507" fmla="*/ 1786266 w 1998270"/>
              <a:gd name="connsiteY507" fmla="*/ 1815415 h 1996549"/>
              <a:gd name="connsiteX508" fmla="*/ 1777738 w 1998270"/>
              <a:gd name="connsiteY508" fmla="*/ 1806887 h 1996549"/>
              <a:gd name="connsiteX509" fmla="*/ 1786266 w 1998270"/>
              <a:gd name="connsiteY509" fmla="*/ 1798359 h 1996549"/>
              <a:gd name="connsiteX510" fmla="*/ 1724864 w 1998270"/>
              <a:gd name="connsiteY510" fmla="*/ 1798359 h 1996549"/>
              <a:gd name="connsiteX511" fmla="*/ 1733221 w 1998270"/>
              <a:gd name="connsiteY511" fmla="*/ 1806717 h 1996549"/>
              <a:gd name="connsiteX512" fmla="*/ 1724864 w 1998270"/>
              <a:gd name="connsiteY512" fmla="*/ 1815074 h 1996549"/>
              <a:gd name="connsiteX513" fmla="*/ 1716507 w 1998270"/>
              <a:gd name="connsiteY513" fmla="*/ 1806717 h 1996549"/>
              <a:gd name="connsiteX514" fmla="*/ 1724864 w 1998270"/>
              <a:gd name="connsiteY514" fmla="*/ 1798359 h 1996549"/>
              <a:gd name="connsiteX515" fmla="*/ 1664145 w 1998270"/>
              <a:gd name="connsiteY515" fmla="*/ 1798359 h 1996549"/>
              <a:gd name="connsiteX516" fmla="*/ 1664486 w 1998270"/>
              <a:gd name="connsiteY516" fmla="*/ 1798366 h 1996549"/>
              <a:gd name="connsiteX517" fmla="*/ 1672502 w 1998270"/>
              <a:gd name="connsiteY517" fmla="*/ 1807058 h 1996549"/>
              <a:gd name="connsiteX518" fmla="*/ 1664145 w 1998270"/>
              <a:gd name="connsiteY518" fmla="*/ 1815415 h 1996549"/>
              <a:gd name="connsiteX519" fmla="*/ 1663804 w 1998270"/>
              <a:gd name="connsiteY519" fmla="*/ 1815409 h 1996549"/>
              <a:gd name="connsiteX520" fmla="*/ 1655788 w 1998270"/>
              <a:gd name="connsiteY520" fmla="*/ 1806717 h 1996549"/>
              <a:gd name="connsiteX521" fmla="*/ 1664145 w 1998270"/>
              <a:gd name="connsiteY521" fmla="*/ 1798359 h 1996549"/>
              <a:gd name="connsiteX522" fmla="*/ 1540660 w 1998270"/>
              <a:gd name="connsiteY522" fmla="*/ 1798359 h 1996549"/>
              <a:gd name="connsiteX523" fmla="*/ 1548676 w 1998270"/>
              <a:gd name="connsiteY523" fmla="*/ 1806376 h 1996549"/>
              <a:gd name="connsiteX524" fmla="*/ 1540660 w 1998270"/>
              <a:gd name="connsiteY524" fmla="*/ 1814392 h 1996549"/>
              <a:gd name="connsiteX525" fmla="*/ 1532644 w 1998270"/>
              <a:gd name="connsiteY525" fmla="*/ 1806376 h 1996549"/>
              <a:gd name="connsiteX526" fmla="*/ 1540660 w 1998270"/>
              <a:gd name="connsiteY526" fmla="*/ 1798359 h 1996549"/>
              <a:gd name="connsiteX527" fmla="*/ 1417858 w 1998270"/>
              <a:gd name="connsiteY527" fmla="*/ 1798359 h 1996549"/>
              <a:gd name="connsiteX528" fmla="*/ 1425533 w 1998270"/>
              <a:gd name="connsiteY528" fmla="*/ 1806035 h 1996549"/>
              <a:gd name="connsiteX529" fmla="*/ 1417858 w 1998270"/>
              <a:gd name="connsiteY529" fmla="*/ 1813710 h 1996549"/>
              <a:gd name="connsiteX530" fmla="*/ 1410183 w 1998270"/>
              <a:gd name="connsiteY530" fmla="*/ 1806035 h 1996549"/>
              <a:gd name="connsiteX531" fmla="*/ 1417858 w 1998270"/>
              <a:gd name="connsiteY531" fmla="*/ 1798359 h 1996549"/>
              <a:gd name="connsiteX532" fmla="*/ 311782 w 1998270"/>
              <a:gd name="connsiteY532" fmla="*/ 1744974 h 1996549"/>
              <a:gd name="connsiteX533" fmla="*/ 312635 w 1998270"/>
              <a:gd name="connsiteY533" fmla="*/ 1744974 h 1996549"/>
              <a:gd name="connsiteX534" fmla="*/ 313487 w 1998270"/>
              <a:gd name="connsiteY534" fmla="*/ 1744974 h 1996549"/>
              <a:gd name="connsiteX535" fmla="*/ 312635 w 1998270"/>
              <a:gd name="connsiteY535" fmla="*/ 1745827 h 1996549"/>
              <a:gd name="connsiteX536" fmla="*/ 311782 w 1998270"/>
              <a:gd name="connsiteY536" fmla="*/ 1744974 h 1996549"/>
              <a:gd name="connsiteX537" fmla="*/ 374036 w 1998270"/>
              <a:gd name="connsiteY537" fmla="*/ 1743439 h 1996549"/>
              <a:gd name="connsiteX538" fmla="*/ 375571 w 1998270"/>
              <a:gd name="connsiteY538" fmla="*/ 1744974 h 1996549"/>
              <a:gd name="connsiteX539" fmla="*/ 374036 w 1998270"/>
              <a:gd name="connsiteY539" fmla="*/ 1746510 h 1996549"/>
              <a:gd name="connsiteX540" fmla="*/ 372501 w 1998270"/>
              <a:gd name="connsiteY540" fmla="*/ 1744974 h 1996549"/>
              <a:gd name="connsiteX541" fmla="*/ 374036 w 1998270"/>
              <a:gd name="connsiteY541" fmla="*/ 1743439 h 1996549"/>
              <a:gd name="connsiteX542" fmla="*/ 436119 w 1998270"/>
              <a:gd name="connsiteY542" fmla="*/ 1742928 h 1996549"/>
              <a:gd name="connsiteX543" fmla="*/ 436290 w 1998270"/>
              <a:gd name="connsiteY543" fmla="*/ 1742935 h 1996549"/>
              <a:gd name="connsiteX544" fmla="*/ 438166 w 1998270"/>
              <a:gd name="connsiteY544" fmla="*/ 1745146 h 1996549"/>
              <a:gd name="connsiteX545" fmla="*/ 436119 w 1998270"/>
              <a:gd name="connsiteY545" fmla="*/ 1747192 h 1996549"/>
              <a:gd name="connsiteX546" fmla="*/ 434073 w 1998270"/>
              <a:gd name="connsiteY546" fmla="*/ 1744975 h 1996549"/>
              <a:gd name="connsiteX547" fmla="*/ 436119 w 1998270"/>
              <a:gd name="connsiteY547" fmla="*/ 1742928 h 1996549"/>
              <a:gd name="connsiteX548" fmla="*/ 496839 w 1998270"/>
              <a:gd name="connsiteY548" fmla="*/ 1742416 h 1996549"/>
              <a:gd name="connsiteX549" fmla="*/ 497197 w 1998270"/>
              <a:gd name="connsiteY549" fmla="*/ 1742416 h 1996549"/>
              <a:gd name="connsiteX550" fmla="*/ 499397 w 1998270"/>
              <a:gd name="connsiteY550" fmla="*/ 1744974 h 1996549"/>
              <a:gd name="connsiteX551" fmla="*/ 496839 w 1998270"/>
              <a:gd name="connsiteY551" fmla="*/ 1747533 h 1996549"/>
              <a:gd name="connsiteX552" fmla="*/ 494281 w 1998270"/>
              <a:gd name="connsiteY552" fmla="*/ 1744974 h 1996549"/>
              <a:gd name="connsiteX553" fmla="*/ 496839 w 1998270"/>
              <a:gd name="connsiteY553" fmla="*/ 1742416 h 1996549"/>
              <a:gd name="connsiteX554" fmla="*/ 558240 w 1998270"/>
              <a:gd name="connsiteY554" fmla="*/ 1741904 h 1996549"/>
              <a:gd name="connsiteX555" fmla="*/ 561309 w 1998270"/>
              <a:gd name="connsiteY555" fmla="*/ 1744975 h 1996549"/>
              <a:gd name="connsiteX556" fmla="*/ 558240 w 1998270"/>
              <a:gd name="connsiteY556" fmla="*/ 1748045 h 1996549"/>
              <a:gd name="connsiteX557" fmla="*/ 555170 w 1998270"/>
              <a:gd name="connsiteY557" fmla="*/ 1744975 h 1996549"/>
              <a:gd name="connsiteX558" fmla="*/ 558240 w 1998270"/>
              <a:gd name="connsiteY558" fmla="*/ 1741904 h 1996549"/>
              <a:gd name="connsiteX559" fmla="*/ 619642 w 1998270"/>
              <a:gd name="connsiteY559" fmla="*/ 1741392 h 1996549"/>
              <a:gd name="connsiteX560" fmla="*/ 623223 w 1998270"/>
              <a:gd name="connsiteY560" fmla="*/ 1744974 h 1996549"/>
              <a:gd name="connsiteX561" fmla="*/ 619642 w 1998270"/>
              <a:gd name="connsiteY561" fmla="*/ 1748556 h 1996549"/>
              <a:gd name="connsiteX562" fmla="*/ 616060 w 1998270"/>
              <a:gd name="connsiteY562" fmla="*/ 1744974 h 1996549"/>
              <a:gd name="connsiteX563" fmla="*/ 619642 w 1998270"/>
              <a:gd name="connsiteY563" fmla="*/ 1741392 h 1996549"/>
              <a:gd name="connsiteX564" fmla="*/ 681042 w 1998270"/>
              <a:gd name="connsiteY564" fmla="*/ 1740881 h 1996549"/>
              <a:gd name="connsiteX565" fmla="*/ 681383 w 1998270"/>
              <a:gd name="connsiteY565" fmla="*/ 1740881 h 1996549"/>
              <a:gd name="connsiteX566" fmla="*/ 685136 w 1998270"/>
              <a:gd name="connsiteY566" fmla="*/ 1744975 h 1996549"/>
              <a:gd name="connsiteX567" fmla="*/ 681042 w 1998270"/>
              <a:gd name="connsiteY567" fmla="*/ 1749068 h 1996549"/>
              <a:gd name="connsiteX568" fmla="*/ 676949 w 1998270"/>
              <a:gd name="connsiteY568" fmla="*/ 1744975 h 1996549"/>
              <a:gd name="connsiteX569" fmla="*/ 681042 w 1998270"/>
              <a:gd name="connsiteY569" fmla="*/ 1740881 h 1996549"/>
              <a:gd name="connsiteX570" fmla="*/ 743125 w 1998270"/>
              <a:gd name="connsiteY570" fmla="*/ 1740369 h 1996549"/>
              <a:gd name="connsiteX571" fmla="*/ 747730 w 1998270"/>
              <a:gd name="connsiteY571" fmla="*/ 1744975 h 1996549"/>
              <a:gd name="connsiteX572" fmla="*/ 743125 w 1998270"/>
              <a:gd name="connsiteY572" fmla="*/ 1749580 h 1996549"/>
              <a:gd name="connsiteX573" fmla="*/ 738521 w 1998270"/>
              <a:gd name="connsiteY573" fmla="*/ 1744975 h 1996549"/>
              <a:gd name="connsiteX574" fmla="*/ 743125 w 1998270"/>
              <a:gd name="connsiteY574" fmla="*/ 1740369 h 1996549"/>
              <a:gd name="connsiteX575" fmla="*/ 803845 w 1998270"/>
              <a:gd name="connsiteY575" fmla="*/ 1740028 h 1996549"/>
              <a:gd name="connsiteX576" fmla="*/ 808791 w 1998270"/>
              <a:gd name="connsiteY576" fmla="*/ 1744975 h 1996549"/>
              <a:gd name="connsiteX577" fmla="*/ 803845 w 1998270"/>
              <a:gd name="connsiteY577" fmla="*/ 1749921 h 1996549"/>
              <a:gd name="connsiteX578" fmla="*/ 798899 w 1998270"/>
              <a:gd name="connsiteY578" fmla="*/ 1744975 h 1996549"/>
              <a:gd name="connsiteX579" fmla="*/ 803845 w 1998270"/>
              <a:gd name="connsiteY579" fmla="*/ 1740028 h 1996549"/>
              <a:gd name="connsiteX580" fmla="*/ 865247 w 1998270"/>
              <a:gd name="connsiteY580" fmla="*/ 1739516 h 1996549"/>
              <a:gd name="connsiteX581" fmla="*/ 870705 w 1998270"/>
              <a:gd name="connsiteY581" fmla="*/ 1744974 h 1996549"/>
              <a:gd name="connsiteX582" fmla="*/ 865247 w 1998270"/>
              <a:gd name="connsiteY582" fmla="*/ 1750432 h 1996549"/>
              <a:gd name="connsiteX583" fmla="*/ 859789 w 1998270"/>
              <a:gd name="connsiteY583" fmla="*/ 1744974 h 1996549"/>
              <a:gd name="connsiteX584" fmla="*/ 865247 w 1998270"/>
              <a:gd name="connsiteY584" fmla="*/ 1739516 h 1996549"/>
              <a:gd name="connsiteX585" fmla="*/ 926647 w 1998270"/>
              <a:gd name="connsiteY585" fmla="*/ 1739005 h 1996549"/>
              <a:gd name="connsiteX586" fmla="*/ 926988 w 1998270"/>
              <a:gd name="connsiteY586" fmla="*/ 1739005 h 1996549"/>
              <a:gd name="connsiteX587" fmla="*/ 932616 w 1998270"/>
              <a:gd name="connsiteY587" fmla="*/ 1744975 h 1996549"/>
              <a:gd name="connsiteX588" fmla="*/ 926647 w 1998270"/>
              <a:gd name="connsiteY588" fmla="*/ 1750944 h 1996549"/>
              <a:gd name="connsiteX589" fmla="*/ 920678 w 1998270"/>
              <a:gd name="connsiteY589" fmla="*/ 1744975 h 1996549"/>
              <a:gd name="connsiteX590" fmla="*/ 926647 w 1998270"/>
              <a:gd name="connsiteY590" fmla="*/ 1739005 h 1996549"/>
              <a:gd name="connsiteX591" fmla="*/ 988048 w 1998270"/>
              <a:gd name="connsiteY591" fmla="*/ 1738664 h 1996549"/>
              <a:gd name="connsiteX592" fmla="*/ 988390 w 1998270"/>
              <a:gd name="connsiteY592" fmla="*/ 1738664 h 1996549"/>
              <a:gd name="connsiteX593" fmla="*/ 994359 w 1998270"/>
              <a:gd name="connsiteY593" fmla="*/ 1744975 h 1996549"/>
              <a:gd name="connsiteX594" fmla="*/ 988048 w 1998270"/>
              <a:gd name="connsiteY594" fmla="*/ 1751285 h 1996549"/>
              <a:gd name="connsiteX595" fmla="*/ 981738 w 1998270"/>
              <a:gd name="connsiteY595" fmla="*/ 1744975 h 1996549"/>
              <a:gd name="connsiteX596" fmla="*/ 988048 w 1998270"/>
              <a:gd name="connsiteY596" fmla="*/ 1738664 h 1996549"/>
              <a:gd name="connsiteX597" fmla="*/ 1050133 w 1998270"/>
              <a:gd name="connsiteY597" fmla="*/ 1738323 h 1996549"/>
              <a:gd name="connsiteX598" fmla="*/ 1050474 w 1998270"/>
              <a:gd name="connsiteY598" fmla="*/ 1738323 h 1996549"/>
              <a:gd name="connsiteX599" fmla="*/ 1056785 w 1998270"/>
              <a:gd name="connsiteY599" fmla="*/ 1744975 h 1996549"/>
              <a:gd name="connsiteX600" fmla="*/ 1050133 w 1998270"/>
              <a:gd name="connsiteY600" fmla="*/ 1751627 h 1996549"/>
              <a:gd name="connsiteX601" fmla="*/ 1043481 w 1998270"/>
              <a:gd name="connsiteY601" fmla="*/ 1744975 h 1996549"/>
              <a:gd name="connsiteX602" fmla="*/ 1050133 w 1998270"/>
              <a:gd name="connsiteY602" fmla="*/ 1738323 h 1996549"/>
              <a:gd name="connsiteX603" fmla="*/ 1110852 w 1998270"/>
              <a:gd name="connsiteY603" fmla="*/ 1737981 h 1996549"/>
              <a:gd name="connsiteX604" fmla="*/ 1117845 w 1998270"/>
              <a:gd name="connsiteY604" fmla="*/ 1744974 h 1996549"/>
              <a:gd name="connsiteX605" fmla="*/ 1110852 w 1998270"/>
              <a:gd name="connsiteY605" fmla="*/ 1751967 h 1996549"/>
              <a:gd name="connsiteX606" fmla="*/ 1103859 w 1998270"/>
              <a:gd name="connsiteY606" fmla="*/ 1744974 h 1996549"/>
              <a:gd name="connsiteX607" fmla="*/ 1110852 w 1998270"/>
              <a:gd name="connsiteY607" fmla="*/ 1737981 h 1996549"/>
              <a:gd name="connsiteX608" fmla="*/ 1172252 w 1998270"/>
              <a:gd name="connsiteY608" fmla="*/ 1737640 h 1996549"/>
              <a:gd name="connsiteX609" fmla="*/ 1179586 w 1998270"/>
              <a:gd name="connsiteY609" fmla="*/ 1744974 h 1996549"/>
              <a:gd name="connsiteX610" fmla="*/ 1172252 w 1998270"/>
              <a:gd name="connsiteY610" fmla="*/ 1752309 h 1996549"/>
              <a:gd name="connsiteX611" fmla="*/ 1164919 w 1998270"/>
              <a:gd name="connsiteY611" fmla="*/ 1744974 h 1996549"/>
              <a:gd name="connsiteX612" fmla="*/ 1172252 w 1998270"/>
              <a:gd name="connsiteY612" fmla="*/ 1737640 h 1996549"/>
              <a:gd name="connsiteX613" fmla="*/ 1233654 w 1998270"/>
              <a:gd name="connsiteY613" fmla="*/ 1737299 h 1996549"/>
              <a:gd name="connsiteX614" fmla="*/ 1241329 w 1998270"/>
              <a:gd name="connsiteY614" fmla="*/ 1744975 h 1996549"/>
              <a:gd name="connsiteX615" fmla="*/ 1233654 w 1998270"/>
              <a:gd name="connsiteY615" fmla="*/ 1752650 h 1996549"/>
              <a:gd name="connsiteX616" fmla="*/ 1225979 w 1998270"/>
              <a:gd name="connsiteY616" fmla="*/ 1744975 h 1996549"/>
              <a:gd name="connsiteX617" fmla="*/ 1233654 w 1998270"/>
              <a:gd name="connsiteY617" fmla="*/ 1737299 h 1996549"/>
              <a:gd name="connsiteX618" fmla="*/ 1295054 w 1998270"/>
              <a:gd name="connsiteY618" fmla="*/ 1736958 h 1996549"/>
              <a:gd name="connsiteX619" fmla="*/ 1303071 w 1998270"/>
              <a:gd name="connsiteY619" fmla="*/ 1744975 h 1996549"/>
              <a:gd name="connsiteX620" fmla="*/ 1295054 w 1998270"/>
              <a:gd name="connsiteY620" fmla="*/ 1752991 h 1996549"/>
              <a:gd name="connsiteX621" fmla="*/ 1287039 w 1998270"/>
              <a:gd name="connsiteY621" fmla="*/ 1744975 h 1996549"/>
              <a:gd name="connsiteX622" fmla="*/ 1295054 w 1998270"/>
              <a:gd name="connsiteY622" fmla="*/ 1736958 h 1996549"/>
              <a:gd name="connsiteX623" fmla="*/ 1971152 w 1998270"/>
              <a:gd name="connsiteY623" fmla="*/ 1736788 h 1996549"/>
              <a:gd name="connsiteX624" fmla="*/ 1971493 w 1998270"/>
              <a:gd name="connsiteY624" fmla="*/ 1736788 h 1996549"/>
              <a:gd name="connsiteX625" fmla="*/ 1979339 w 1998270"/>
              <a:gd name="connsiteY625" fmla="*/ 1744975 h 1996549"/>
              <a:gd name="connsiteX626" fmla="*/ 1971152 w 1998270"/>
              <a:gd name="connsiteY626" fmla="*/ 1753161 h 1996549"/>
              <a:gd name="connsiteX627" fmla="*/ 1962965 w 1998270"/>
              <a:gd name="connsiteY627" fmla="*/ 1744975 h 1996549"/>
              <a:gd name="connsiteX628" fmla="*/ 1971152 w 1998270"/>
              <a:gd name="connsiteY628" fmla="*/ 1736788 h 1996549"/>
              <a:gd name="connsiteX629" fmla="*/ 1357139 w 1998270"/>
              <a:gd name="connsiteY629" fmla="*/ 1736788 h 1996549"/>
              <a:gd name="connsiteX630" fmla="*/ 1357480 w 1998270"/>
              <a:gd name="connsiteY630" fmla="*/ 1736788 h 1996549"/>
              <a:gd name="connsiteX631" fmla="*/ 1365326 w 1998270"/>
              <a:gd name="connsiteY631" fmla="*/ 1744975 h 1996549"/>
              <a:gd name="connsiteX632" fmla="*/ 1357139 w 1998270"/>
              <a:gd name="connsiteY632" fmla="*/ 1753161 h 1996549"/>
              <a:gd name="connsiteX633" fmla="*/ 1348952 w 1998270"/>
              <a:gd name="connsiteY633" fmla="*/ 1744975 h 1996549"/>
              <a:gd name="connsiteX634" fmla="*/ 1357139 w 1998270"/>
              <a:gd name="connsiteY634" fmla="*/ 1736788 h 1996549"/>
              <a:gd name="connsiteX635" fmla="*/ 1417858 w 1998270"/>
              <a:gd name="connsiteY635" fmla="*/ 1736446 h 1996549"/>
              <a:gd name="connsiteX636" fmla="*/ 1426385 w 1998270"/>
              <a:gd name="connsiteY636" fmla="*/ 1744974 h 1996549"/>
              <a:gd name="connsiteX637" fmla="*/ 1417858 w 1998270"/>
              <a:gd name="connsiteY637" fmla="*/ 1753502 h 1996549"/>
              <a:gd name="connsiteX638" fmla="*/ 1409330 w 1998270"/>
              <a:gd name="connsiteY638" fmla="*/ 1744974 h 1996549"/>
              <a:gd name="connsiteX639" fmla="*/ 1417858 w 1998270"/>
              <a:gd name="connsiteY639" fmla="*/ 1736446 h 1996549"/>
              <a:gd name="connsiteX640" fmla="*/ 1479259 w 1998270"/>
              <a:gd name="connsiteY640" fmla="*/ 1736276 h 1996549"/>
              <a:gd name="connsiteX641" fmla="*/ 1487958 w 1998270"/>
              <a:gd name="connsiteY641" fmla="*/ 1744975 h 1996549"/>
              <a:gd name="connsiteX642" fmla="*/ 1479259 w 1998270"/>
              <a:gd name="connsiteY642" fmla="*/ 1753673 h 1996549"/>
              <a:gd name="connsiteX643" fmla="*/ 1470561 w 1998270"/>
              <a:gd name="connsiteY643" fmla="*/ 1744975 h 1996549"/>
              <a:gd name="connsiteX644" fmla="*/ 1479259 w 1998270"/>
              <a:gd name="connsiteY644" fmla="*/ 1736276 h 1996549"/>
              <a:gd name="connsiteX645" fmla="*/ 1541026 w 1998270"/>
              <a:gd name="connsiteY645" fmla="*/ 1735971 h 1996549"/>
              <a:gd name="connsiteX646" fmla="*/ 1549895 w 1998270"/>
              <a:gd name="connsiteY646" fmla="*/ 1744840 h 1996549"/>
              <a:gd name="connsiteX647" fmla="*/ 1541026 w 1998270"/>
              <a:gd name="connsiteY647" fmla="*/ 1753709 h 1996549"/>
              <a:gd name="connsiteX648" fmla="*/ 1532157 w 1998270"/>
              <a:gd name="connsiteY648" fmla="*/ 1744840 h 1996549"/>
              <a:gd name="connsiteX649" fmla="*/ 1541026 w 1998270"/>
              <a:gd name="connsiteY649" fmla="*/ 1735971 h 1996549"/>
              <a:gd name="connsiteX650" fmla="*/ 1602061 w 1998270"/>
              <a:gd name="connsiteY650" fmla="*/ 1735935 h 1996549"/>
              <a:gd name="connsiteX651" fmla="*/ 1611101 w 1998270"/>
              <a:gd name="connsiteY651" fmla="*/ 1744975 h 1996549"/>
              <a:gd name="connsiteX652" fmla="*/ 1602061 w 1998270"/>
              <a:gd name="connsiteY652" fmla="*/ 1754015 h 1996549"/>
              <a:gd name="connsiteX653" fmla="*/ 1593022 w 1998270"/>
              <a:gd name="connsiteY653" fmla="*/ 1744975 h 1996549"/>
              <a:gd name="connsiteX654" fmla="*/ 1602061 w 1998270"/>
              <a:gd name="connsiteY654" fmla="*/ 1735935 h 1996549"/>
              <a:gd name="connsiteX655" fmla="*/ 1724864 w 1998270"/>
              <a:gd name="connsiteY655" fmla="*/ 1735764 h 1996549"/>
              <a:gd name="connsiteX656" fmla="*/ 1734074 w 1998270"/>
              <a:gd name="connsiteY656" fmla="*/ 1744975 h 1996549"/>
              <a:gd name="connsiteX657" fmla="*/ 1724864 w 1998270"/>
              <a:gd name="connsiteY657" fmla="*/ 1754185 h 1996549"/>
              <a:gd name="connsiteX658" fmla="*/ 1715654 w 1998270"/>
              <a:gd name="connsiteY658" fmla="*/ 1744975 h 1996549"/>
              <a:gd name="connsiteX659" fmla="*/ 1724864 w 1998270"/>
              <a:gd name="connsiteY659" fmla="*/ 1735764 h 1996549"/>
              <a:gd name="connsiteX660" fmla="*/ 1664145 w 1998270"/>
              <a:gd name="connsiteY660" fmla="*/ 1735764 h 1996549"/>
              <a:gd name="connsiteX661" fmla="*/ 1673355 w 1998270"/>
              <a:gd name="connsiteY661" fmla="*/ 1744975 h 1996549"/>
              <a:gd name="connsiteX662" fmla="*/ 1664145 w 1998270"/>
              <a:gd name="connsiteY662" fmla="*/ 1754185 h 1996549"/>
              <a:gd name="connsiteX663" fmla="*/ 1654935 w 1998270"/>
              <a:gd name="connsiteY663" fmla="*/ 1744975 h 1996549"/>
              <a:gd name="connsiteX664" fmla="*/ 1664145 w 1998270"/>
              <a:gd name="connsiteY664" fmla="*/ 1735764 h 1996549"/>
              <a:gd name="connsiteX665" fmla="*/ 1909067 w 1998270"/>
              <a:gd name="connsiteY665" fmla="*/ 1735594 h 1996549"/>
              <a:gd name="connsiteX666" fmla="*/ 1909409 w 1998270"/>
              <a:gd name="connsiteY666" fmla="*/ 1735594 h 1996549"/>
              <a:gd name="connsiteX667" fmla="*/ 1918448 w 1998270"/>
              <a:gd name="connsiteY667" fmla="*/ 1744974 h 1996549"/>
              <a:gd name="connsiteX668" fmla="*/ 1909067 w 1998270"/>
              <a:gd name="connsiteY668" fmla="*/ 1754355 h 1996549"/>
              <a:gd name="connsiteX669" fmla="*/ 1899687 w 1998270"/>
              <a:gd name="connsiteY669" fmla="*/ 1744974 h 1996549"/>
              <a:gd name="connsiteX670" fmla="*/ 1909067 w 1998270"/>
              <a:gd name="connsiteY670" fmla="*/ 1735594 h 1996549"/>
              <a:gd name="connsiteX671" fmla="*/ 1847667 w 1998270"/>
              <a:gd name="connsiteY671" fmla="*/ 1735594 h 1996549"/>
              <a:gd name="connsiteX672" fmla="*/ 1848008 w 1998270"/>
              <a:gd name="connsiteY672" fmla="*/ 1735594 h 1996549"/>
              <a:gd name="connsiteX673" fmla="*/ 1857047 w 1998270"/>
              <a:gd name="connsiteY673" fmla="*/ 1744974 h 1996549"/>
              <a:gd name="connsiteX674" fmla="*/ 1847667 w 1998270"/>
              <a:gd name="connsiteY674" fmla="*/ 1754355 h 1996549"/>
              <a:gd name="connsiteX675" fmla="*/ 1838286 w 1998270"/>
              <a:gd name="connsiteY675" fmla="*/ 1744974 h 1996549"/>
              <a:gd name="connsiteX676" fmla="*/ 1847667 w 1998270"/>
              <a:gd name="connsiteY676" fmla="*/ 1735594 h 1996549"/>
              <a:gd name="connsiteX677" fmla="*/ 1786266 w 1998270"/>
              <a:gd name="connsiteY677" fmla="*/ 1735594 h 1996549"/>
              <a:gd name="connsiteX678" fmla="*/ 1786607 w 1998270"/>
              <a:gd name="connsiteY678" fmla="*/ 1735594 h 1996549"/>
              <a:gd name="connsiteX679" fmla="*/ 1795646 w 1998270"/>
              <a:gd name="connsiteY679" fmla="*/ 1744974 h 1996549"/>
              <a:gd name="connsiteX680" fmla="*/ 1786266 w 1998270"/>
              <a:gd name="connsiteY680" fmla="*/ 1754355 h 1996549"/>
              <a:gd name="connsiteX681" fmla="*/ 1776885 w 1998270"/>
              <a:gd name="connsiteY681" fmla="*/ 1744974 h 1996549"/>
              <a:gd name="connsiteX682" fmla="*/ 1786266 w 1998270"/>
              <a:gd name="connsiteY682" fmla="*/ 1735594 h 1996549"/>
              <a:gd name="connsiteX683" fmla="*/ 251234 w 1998270"/>
              <a:gd name="connsiteY683" fmla="*/ 1682550 h 1996549"/>
              <a:gd name="connsiteX684" fmla="*/ 251626 w 1998270"/>
              <a:gd name="connsiteY684" fmla="*/ 1682550 h 1996549"/>
              <a:gd name="connsiteX685" fmla="*/ 252257 w 1998270"/>
              <a:gd name="connsiteY685" fmla="*/ 1683574 h 1996549"/>
              <a:gd name="connsiteX686" fmla="*/ 251234 w 1998270"/>
              <a:gd name="connsiteY686" fmla="*/ 1684597 h 1996549"/>
              <a:gd name="connsiteX687" fmla="*/ 250211 w 1998270"/>
              <a:gd name="connsiteY687" fmla="*/ 1683574 h 1996549"/>
              <a:gd name="connsiteX688" fmla="*/ 251234 w 1998270"/>
              <a:gd name="connsiteY688" fmla="*/ 1682550 h 1996549"/>
              <a:gd name="connsiteX689" fmla="*/ 312635 w 1998270"/>
              <a:gd name="connsiteY689" fmla="*/ 1682038 h 1996549"/>
              <a:gd name="connsiteX690" fmla="*/ 314170 w 1998270"/>
              <a:gd name="connsiteY690" fmla="*/ 1683573 h 1996549"/>
              <a:gd name="connsiteX691" fmla="*/ 312635 w 1998270"/>
              <a:gd name="connsiteY691" fmla="*/ 1685109 h 1996549"/>
              <a:gd name="connsiteX692" fmla="*/ 311100 w 1998270"/>
              <a:gd name="connsiteY692" fmla="*/ 1683573 h 1996549"/>
              <a:gd name="connsiteX693" fmla="*/ 312635 w 1998270"/>
              <a:gd name="connsiteY693" fmla="*/ 1682038 h 1996549"/>
              <a:gd name="connsiteX694" fmla="*/ 374036 w 1998270"/>
              <a:gd name="connsiteY694" fmla="*/ 1681526 h 1996549"/>
              <a:gd name="connsiteX695" fmla="*/ 376083 w 1998270"/>
              <a:gd name="connsiteY695" fmla="*/ 1683573 h 1996549"/>
              <a:gd name="connsiteX696" fmla="*/ 374036 w 1998270"/>
              <a:gd name="connsiteY696" fmla="*/ 1685620 h 1996549"/>
              <a:gd name="connsiteX697" fmla="*/ 371990 w 1998270"/>
              <a:gd name="connsiteY697" fmla="*/ 1683573 h 1996549"/>
              <a:gd name="connsiteX698" fmla="*/ 374036 w 1998270"/>
              <a:gd name="connsiteY698" fmla="*/ 1681526 h 1996549"/>
              <a:gd name="connsiteX699" fmla="*/ 436120 w 1998270"/>
              <a:gd name="connsiteY699" fmla="*/ 1680844 h 1996549"/>
              <a:gd name="connsiteX700" fmla="*/ 438849 w 1998270"/>
              <a:gd name="connsiteY700" fmla="*/ 1683573 h 1996549"/>
              <a:gd name="connsiteX701" fmla="*/ 436120 w 1998270"/>
              <a:gd name="connsiteY701" fmla="*/ 1686302 h 1996549"/>
              <a:gd name="connsiteX702" fmla="*/ 433391 w 1998270"/>
              <a:gd name="connsiteY702" fmla="*/ 1683573 h 1996549"/>
              <a:gd name="connsiteX703" fmla="*/ 436120 w 1998270"/>
              <a:gd name="connsiteY703" fmla="*/ 1680844 h 1996549"/>
              <a:gd name="connsiteX704" fmla="*/ 496838 w 1998270"/>
              <a:gd name="connsiteY704" fmla="*/ 1680333 h 1996549"/>
              <a:gd name="connsiteX705" fmla="*/ 497196 w 1998270"/>
              <a:gd name="connsiteY705" fmla="*/ 1680333 h 1996549"/>
              <a:gd name="connsiteX706" fmla="*/ 500079 w 1998270"/>
              <a:gd name="connsiteY706" fmla="*/ 1683573 h 1996549"/>
              <a:gd name="connsiteX707" fmla="*/ 496838 w 1998270"/>
              <a:gd name="connsiteY707" fmla="*/ 1686814 h 1996549"/>
              <a:gd name="connsiteX708" fmla="*/ 493598 w 1998270"/>
              <a:gd name="connsiteY708" fmla="*/ 1683573 h 1996549"/>
              <a:gd name="connsiteX709" fmla="*/ 496838 w 1998270"/>
              <a:gd name="connsiteY709" fmla="*/ 1680333 h 1996549"/>
              <a:gd name="connsiteX710" fmla="*/ 558240 w 1998270"/>
              <a:gd name="connsiteY710" fmla="*/ 1679821 h 1996549"/>
              <a:gd name="connsiteX711" fmla="*/ 561992 w 1998270"/>
              <a:gd name="connsiteY711" fmla="*/ 1683574 h 1996549"/>
              <a:gd name="connsiteX712" fmla="*/ 558240 w 1998270"/>
              <a:gd name="connsiteY712" fmla="*/ 1687326 h 1996549"/>
              <a:gd name="connsiteX713" fmla="*/ 554488 w 1998270"/>
              <a:gd name="connsiteY713" fmla="*/ 1683574 h 1996549"/>
              <a:gd name="connsiteX714" fmla="*/ 558240 w 1998270"/>
              <a:gd name="connsiteY714" fmla="*/ 1679821 h 1996549"/>
              <a:gd name="connsiteX715" fmla="*/ 743126 w 1998270"/>
              <a:gd name="connsiteY715" fmla="*/ 1678968 h 1996549"/>
              <a:gd name="connsiteX716" fmla="*/ 748413 w 1998270"/>
              <a:gd name="connsiteY716" fmla="*/ 1684256 h 1996549"/>
              <a:gd name="connsiteX717" fmla="*/ 743126 w 1998270"/>
              <a:gd name="connsiteY717" fmla="*/ 1689543 h 1996549"/>
              <a:gd name="connsiteX718" fmla="*/ 737839 w 1998270"/>
              <a:gd name="connsiteY718" fmla="*/ 1684256 h 1996549"/>
              <a:gd name="connsiteX719" fmla="*/ 743126 w 1998270"/>
              <a:gd name="connsiteY719" fmla="*/ 1678968 h 1996549"/>
              <a:gd name="connsiteX720" fmla="*/ 681042 w 1998270"/>
              <a:gd name="connsiteY720" fmla="*/ 1678968 h 1996549"/>
              <a:gd name="connsiteX721" fmla="*/ 681384 w 1998270"/>
              <a:gd name="connsiteY721" fmla="*/ 1678968 h 1996549"/>
              <a:gd name="connsiteX722" fmla="*/ 685818 w 1998270"/>
              <a:gd name="connsiteY722" fmla="*/ 1683744 h 1996549"/>
              <a:gd name="connsiteX723" fmla="*/ 681042 w 1998270"/>
              <a:gd name="connsiteY723" fmla="*/ 1688520 h 1996549"/>
              <a:gd name="connsiteX724" fmla="*/ 676267 w 1998270"/>
              <a:gd name="connsiteY724" fmla="*/ 1683744 h 1996549"/>
              <a:gd name="connsiteX725" fmla="*/ 681042 w 1998270"/>
              <a:gd name="connsiteY725" fmla="*/ 1678968 h 1996549"/>
              <a:gd name="connsiteX726" fmla="*/ 619642 w 1998270"/>
              <a:gd name="connsiteY726" fmla="*/ 1678968 h 1996549"/>
              <a:gd name="connsiteX727" fmla="*/ 623906 w 1998270"/>
              <a:gd name="connsiteY727" fmla="*/ 1683232 h 1996549"/>
              <a:gd name="connsiteX728" fmla="*/ 619642 w 1998270"/>
              <a:gd name="connsiteY728" fmla="*/ 1687496 h 1996549"/>
              <a:gd name="connsiteX729" fmla="*/ 615378 w 1998270"/>
              <a:gd name="connsiteY729" fmla="*/ 1683232 h 1996549"/>
              <a:gd name="connsiteX730" fmla="*/ 619642 w 1998270"/>
              <a:gd name="connsiteY730" fmla="*/ 1678968 h 1996549"/>
              <a:gd name="connsiteX731" fmla="*/ 803845 w 1998270"/>
              <a:gd name="connsiteY731" fmla="*/ 1677945 h 1996549"/>
              <a:gd name="connsiteX732" fmla="*/ 809474 w 1998270"/>
              <a:gd name="connsiteY732" fmla="*/ 1683574 h 1996549"/>
              <a:gd name="connsiteX733" fmla="*/ 803845 w 1998270"/>
              <a:gd name="connsiteY733" fmla="*/ 1689202 h 1996549"/>
              <a:gd name="connsiteX734" fmla="*/ 798217 w 1998270"/>
              <a:gd name="connsiteY734" fmla="*/ 1683574 h 1996549"/>
              <a:gd name="connsiteX735" fmla="*/ 803845 w 1998270"/>
              <a:gd name="connsiteY735" fmla="*/ 1677945 h 1996549"/>
              <a:gd name="connsiteX736" fmla="*/ 865246 w 1998270"/>
              <a:gd name="connsiteY736" fmla="*/ 1677433 h 1996549"/>
              <a:gd name="connsiteX737" fmla="*/ 871386 w 1998270"/>
              <a:gd name="connsiteY737" fmla="*/ 1683574 h 1996549"/>
              <a:gd name="connsiteX738" fmla="*/ 865246 w 1998270"/>
              <a:gd name="connsiteY738" fmla="*/ 1689714 h 1996549"/>
              <a:gd name="connsiteX739" fmla="*/ 859106 w 1998270"/>
              <a:gd name="connsiteY739" fmla="*/ 1683574 h 1996549"/>
              <a:gd name="connsiteX740" fmla="*/ 865246 w 1998270"/>
              <a:gd name="connsiteY740" fmla="*/ 1677433 h 1996549"/>
              <a:gd name="connsiteX741" fmla="*/ 926648 w 1998270"/>
              <a:gd name="connsiteY741" fmla="*/ 1676922 h 1996549"/>
              <a:gd name="connsiteX742" fmla="*/ 926989 w 1998270"/>
              <a:gd name="connsiteY742" fmla="*/ 1676922 h 1996549"/>
              <a:gd name="connsiteX743" fmla="*/ 933299 w 1998270"/>
              <a:gd name="connsiteY743" fmla="*/ 1683574 h 1996549"/>
              <a:gd name="connsiteX744" fmla="*/ 926648 w 1998270"/>
              <a:gd name="connsiteY744" fmla="*/ 1690226 h 1996549"/>
              <a:gd name="connsiteX745" fmla="*/ 919996 w 1998270"/>
              <a:gd name="connsiteY745" fmla="*/ 1683574 h 1996549"/>
              <a:gd name="connsiteX746" fmla="*/ 926648 w 1998270"/>
              <a:gd name="connsiteY746" fmla="*/ 1676922 h 1996549"/>
              <a:gd name="connsiteX747" fmla="*/ 988415 w 1998270"/>
              <a:gd name="connsiteY747" fmla="*/ 1676446 h 1996549"/>
              <a:gd name="connsiteX748" fmla="*/ 995408 w 1998270"/>
              <a:gd name="connsiteY748" fmla="*/ 1683439 h 1996549"/>
              <a:gd name="connsiteX749" fmla="*/ 988415 w 1998270"/>
              <a:gd name="connsiteY749" fmla="*/ 1690432 h 1996549"/>
              <a:gd name="connsiteX750" fmla="*/ 981422 w 1998270"/>
              <a:gd name="connsiteY750" fmla="*/ 1683439 h 1996549"/>
              <a:gd name="connsiteX751" fmla="*/ 988415 w 1998270"/>
              <a:gd name="connsiteY751" fmla="*/ 1676446 h 1996549"/>
              <a:gd name="connsiteX752" fmla="*/ 1050132 w 1998270"/>
              <a:gd name="connsiteY752" fmla="*/ 1676239 h 1996549"/>
              <a:gd name="connsiteX753" fmla="*/ 1057466 w 1998270"/>
              <a:gd name="connsiteY753" fmla="*/ 1683573 h 1996549"/>
              <a:gd name="connsiteX754" fmla="*/ 1050132 w 1998270"/>
              <a:gd name="connsiteY754" fmla="*/ 1690908 h 1996549"/>
              <a:gd name="connsiteX755" fmla="*/ 1042799 w 1998270"/>
              <a:gd name="connsiteY755" fmla="*/ 1683573 h 1996549"/>
              <a:gd name="connsiteX756" fmla="*/ 1050132 w 1998270"/>
              <a:gd name="connsiteY756" fmla="*/ 1676239 h 1996549"/>
              <a:gd name="connsiteX757" fmla="*/ 1110851 w 1998270"/>
              <a:gd name="connsiteY757" fmla="*/ 1675728 h 1996549"/>
              <a:gd name="connsiteX758" fmla="*/ 1111192 w 1998270"/>
              <a:gd name="connsiteY758" fmla="*/ 1675728 h 1996549"/>
              <a:gd name="connsiteX759" fmla="*/ 1118697 w 1998270"/>
              <a:gd name="connsiteY759" fmla="*/ 1683574 h 1996549"/>
              <a:gd name="connsiteX760" fmla="*/ 1110851 w 1998270"/>
              <a:gd name="connsiteY760" fmla="*/ 1691419 h 1996549"/>
              <a:gd name="connsiteX761" fmla="*/ 1103006 w 1998270"/>
              <a:gd name="connsiteY761" fmla="*/ 1683574 h 1996549"/>
              <a:gd name="connsiteX762" fmla="*/ 1110851 w 1998270"/>
              <a:gd name="connsiteY762" fmla="*/ 1675728 h 1996549"/>
              <a:gd name="connsiteX763" fmla="*/ 1172253 w 1998270"/>
              <a:gd name="connsiteY763" fmla="*/ 1675387 h 1996549"/>
              <a:gd name="connsiteX764" fmla="*/ 1172594 w 1998270"/>
              <a:gd name="connsiteY764" fmla="*/ 1675387 h 1996549"/>
              <a:gd name="connsiteX765" fmla="*/ 1180440 w 1998270"/>
              <a:gd name="connsiteY765" fmla="*/ 1683574 h 1996549"/>
              <a:gd name="connsiteX766" fmla="*/ 1172253 w 1998270"/>
              <a:gd name="connsiteY766" fmla="*/ 1691760 h 1996549"/>
              <a:gd name="connsiteX767" fmla="*/ 1164066 w 1998270"/>
              <a:gd name="connsiteY767" fmla="*/ 1683574 h 1996549"/>
              <a:gd name="connsiteX768" fmla="*/ 1172253 w 1998270"/>
              <a:gd name="connsiteY768" fmla="*/ 1675387 h 1996549"/>
              <a:gd name="connsiteX769" fmla="*/ 1233654 w 1998270"/>
              <a:gd name="connsiteY769" fmla="*/ 1675045 h 1996549"/>
              <a:gd name="connsiteX770" fmla="*/ 1242181 w 1998270"/>
              <a:gd name="connsiteY770" fmla="*/ 1683573 h 1996549"/>
              <a:gd name="connsiteX771" fmla="*/ 1233654 w 1998270"/>
              <a:gd name="connsiteY771" fmla="*/ 1692101 h 1996549"/>
              <a:gd name="connsiteX772" fmla="*/ 1225126 w 1998270"/>
              <a:gd name="connsiteY772" fmla="*/ 1683573 h 1996549"/>
              <a:gd name="connsiteX773" fmla="*/ 1233654 w 1998270"/>
              <a:gd name="connsiteY773" fmla="*/ 1675045 h 1996549"/>
              <a:gd name="connsiteX774" fmla="*/ 1295055 w 1998270"/>
              <a:gd name="connsiteY774" fmla="*/ 1674874 h 1996549"/>
              <a:gd name="connsiteX775" fmla="*/ 1303753 w 1998270"/>
              <a:gd name="connsiteY775" fmla="*/ 1683573 h 1996549"/>
              <a:gd name="connsiteX776" fmla="*/ 1295055 w 1998270"/>
              <a:gd name="connsiteY776" fmla="*/ 1692271 h 1996549"/>
              <a:gd name="connsiteX777" fmla="*/ 1286357 w 1998270"/>
              <a:gd name="connsiteY777" fmla="*/ 1683573 h 1996549"/>
              <a:gd name="connsiteX778" fmla="*/ 1295055 w 1998270"/>
              <a:gd name="connsiteY778" fmla="*/ 1674874 h 1996549"/>
              <a:gd name="connsiteX779" fmla="*/ 1970835 w 1998270"/>
              <a:gd name="connsiteY779" fmla="*/ 1674570 h 1996549"/>
              <a:gd name="connsiteX780" fmla="*/ 1979704 w 1998270"/>
              <a:gd name="connsiteY780" fmla="*/ 1683439 h 1996549"/>
              <a:gd name="connsiteX781" fmla="*/ 1970835 w 1998270"/>
              <a:gd name="connsiteY781" fmla="*/ 1692308 h 1996549"/>
              <a:gd name="connsiteX782" fmla="*/ 1961966 w 1998270"/>
              <a:gd name="connsiteY782" fmla="*/ 1683439 h 1996549"/>
              <a:gd name="connsiteX783" fmla="*/ 1970835 w 1998270"/>
              <a:gd name="connsiteY783" fmla="*/ 1674570 h 1996549"/>
              <a:gd name="connsiteX784" fmla="*/ 1357138 w 1998270"/>
              <a:gd name="connsiteY784" fmla="*/ 1674533 h 1996549"/>
              <a:gd name="connsiteX785" fmla="*/ 1366178 w 1998270"/>
              <a:gd name="connsiteY785" fmla="*/ 1683573 h 1996549"/>
              <a:gd name="connsiteX786" fmla="*/ 1357138 w 1998270"/>
              <a:gd name="connsiteY786" fmla="*/ 1692613 h 1996549"/>
              <a:gd name="connsiteX787" fmla="*/ 1348099 w 1998270"/>
              <a:gd name="connsiteY787" fmla="*/ 1683573 h 1996549"/>
              <a:gd name="connsiteX788" fmla="*/ 1357138 w 1998270"/>
              <a:gd name="connsiteY788" fmla="*/ 1674533 h 1996549"/>
              <a:gd name="connsiteX789" fmla="*/ 1417858 w 1998270"/>
              <a:gd name="connsiteY789" fmla="*/ 1674363 h 1996549"/>
              <a:gd name="connsiteX790" fmla="*/ 1427068 w 1998270"/>
              <a:gd name="connsiteY790" fmla="*/ 1683574 h 1996549"/>
              <a:gd name="connsiteX791" fmla="*/ 1417858 w 1998270"/>
              <a:gd name="connsiteY791" fmla="*/ 1692784 h 1996549"/>
              <a:gd name="connsiteX792" fmla="*/ 1408648 w 1998270"/>
              <a:gd name="connsiteY792" fmla="*/ 1683574 h 1996549"/>
              <a:gd name="connsiteX793" fmla="*/ 1417858 w 1998270"/>
              <a:gd name="connsiteY793" fmla="*/ 1674363 h 1996549"/>
              <a:gd name="connsiteX794" fmla="*/ 1479259 w 1998270"/>
              <a:gd name="connsiteY794" fmla="*/ 1674022 h 1996549"/>
              <a:gd name="connsiteX795" fmla="*/ 1488810 w 1998270"/>
              <a:gd name="connsiteY795" fmla="*/ 1683574 h 1996549"/>
              <a:gd name="connsiteX796" fmla="*/ 1479259 w 1998270"/>
              <a:gd name="connsiteY796" fmla="*/ 1693125 h 1996549"/>
              <a:gd name="connsiteX797" fmla="*/ 1469708 w 1998270"/>
              <a:gd name="connsiteY797" fmla="*/ 1683574 h 1996549"/>
              <a:gd name="connsiteX798" fmla="*/ 1479259 w 1998270"/>
              <a:gd name="connsiteY798" fmla="*/ 1674022 h 1996549"/>
              <a:gd name="connsiteX799" fmla="*/ 1540661 w 1998270"/>
              <a:gd name="connsiteY799" fmla="*/ 1673852 h 1996549"/>
              <a:gd name="connsiteX800" fmla="*/ 1541001 w 1998270"/>
              <a:gd name="connsiteY800" fmla="*/ 1673852 h 1996549"/>
              <a:gd name="connsiteX801" fmla="*/ 1550382 w 1998270"/>
              <a:gd name="connsiteY801" fmla="*/ 1683574 h 1996549"/>
              <a:gd name="connsiteX802" fmla="*/ 1540661 w 1998270"/>
              <a:gd name="connsiteY802" fmla="*/ 1693295 h 1996549"/>
              <a:gd name="connsiteX803" fmla="*/ 1530939 w 1998270"/>
              <a:gd name="connsiteY803" fmla="*/ 1683574 h 1996549"/>
              <a:gd name="connsiteX804" fmla="*/ 1540661 w 1998270"/>
              <a:gd name="connsiteY804" fmla="*/ 1673852 h 1996549"/>
              <a:gd name="connsiteX805" fmla="*/ 1602427 w 1998270"/>
              <a:gd name="connsiteY805" fmla="*/ 1673547 h 1996549"/>
              <a:gd name="connsiteX806" fmla="*/ 1612320 w 1998270"/>
              <a:gd name="connsiteY806" fmla="*/ 1683439 h 1996549"/>
              <a:gd name="connsiteX807" fmla="*/ 1602427 w 1998270"/>
              <a:gd name="connsiteY807" fmla="*/ 1693332 h 1996549"/>
              <a:gd name="connsiteX808" fmla="*/ 1592535 w 1998270"/>
              <a:gd name="connsiteY808" fmla="*/ 1683439 h 1996549"/>
              <a:gd name="connsiteX809" fmla="*/ 1602427 w 1998270"/>
              <a:gd name="connsiteY809" fmla="*/ 1673547 h 1996549"/>
              <a:gd name="connsiteX810" fmla="*/ 1724863 w 1998270"/>
              <a:gd name="connsiteY810" fmla="*/ 1673511 h 1996549"/>
              <a:gd name="connsiteX811" fmla="*/ 1725204 w 1998270"/>
              <a:gd name="connsiteY811" fmla="*/ 1673511 h 1996549"/>
              <a:gd name="connsiteX812" fmla="*/ 1734926 w 1998270"/>
              <a:gd name="connsiteY812" fmla="*/ 1683574 h 1996549"/>
              <a:gd name="connsiteX813" fmla="*/ 1724863 w 1998270"/>
              <a:gd name="connsiteY813" fmla="*/ 1693637 h 1996549"/>
              <a:gd name="connsiteX814" fmla="*/ 1714801 w 1998270"/>
              <a:gd name="connsiteY814" fmla="*/ 1683574 h 1996549"/>
              <a:gd name="connsiteX815" fmla="*/ 1724863 w 1998270"/>
              <a:gd name="connsiteY815" fmla="*/ 1673511 h 1996549"/>
              <a:gd name="connsiteX816" fmla="*/ 1664144 w 1998270"/>
              <a:gd name="connsiteY816" fmla="*/ 1673511 h 1996549"/>
              <a:gd name="connsiteX817" fmla="*/ 1664485 w 1998270"/>
              <a:gd name="connsiteY817" fmla="*/ 1673511 h 1996549"/>
              <a:gd name="connsiteX818" fmla="*/ 1674207 w 1998270"/>
              <a:gd name="connsiteY818" fmla="*/ 1683574 h 1996549"/>
              <a:gd name="connsiteX819" fmla="*/ 1664144 w 1998270"/>
              <a:gd name="connsiteY819" fmla="*/ 1693637 h 1996549"/>
              <a:gd name="connsiteX820" fmla="*/ 1654082 w 1998270"/>
              <a:gd name="connsiteY820" fmla="*/ 1683574 h 1996549"/>
              <a:gd name="connsiteX821" fmla="*/ 1664144 w 1998270"/>
              <a:gd name="connsiteY821" fmla="*/ 1673511 h 1996549"/>
              <a:gd name="connsiteX822" fmla="*/ 1909068 w 1998270"/>
              <a:gd name="connsiteY822" fmla="*/ 1673339 h 1996549"/>
              <a:gd name="connsiteX823" fmla="*/ 1919301 w 1998270"/>
              <a:gd name="connsiteY823" fmla="*/ 1683573 h 1996549"/>
              <a:gd name="connsiteX824" fmla="*/ 1909068 w 1998270"/>
              <a:gd name="connsiteY824" fmla="*/ 1693807 h 1996549"/>
              <a:gd name="connsiteX825" fmla="*/ 1898835 w 1998270"/>
              <a:gd name="connsiteY825" fmla="*/ 1683573 h 1996549"/>
              <a:gd name="connsiteX826" fmla="*/ 1909068 w 1998270"/>
              <a:gd name="connsiteY826" fmla="*/ 1673339 h 1996549"/>
              <a:gd name="connsiteX827" fmla="*/ 1847666 w 1998270"/>
              <a:gd name="connsiteY827" fmla="*/ 1673339 h 1996549"/>
              <a:gd name="connsiteX828" fmla="*/ 1857899 w 1998270"/>
              <a:gd name="connsiteY828" fmla="*/ 1683573 h 1996549"/>
              <a:gd name="connsiteX829" fmla="*/ 1847666 w 1998270"/>
              <a:gd name="connsiteY829" fmla="*/ 1693807 h 1996549"/>
              <a:gd name="connsiteX830" fmla="*/ 1837433 w 1998270"/>
              <a:gd name="connsiteY830" fmla="*/ 1683573 h 1996549"/>
              <a:gd name="connsiteX831" fmla="*/ 1847666 w 1998270"/>
              <a:gd name="connsiteY831" fmla="*/ 1673339 h 1996549"/>
              <a:gd name="connsiteX832" fmla="*/ 1786265 w 1998270"/>
              <a:gd name="connsiteY832" fmla="*/ 1673339 h 1996549"/>
              <a:gd name="connsiteX833" fmla="*/ 1796499 w 1998270"/>
              <a:gd name="connsiteY833" fmla="*/ 1683573 h 1996549"/>
              <a:gd name="connsiteX834" fmla="*/ 1786265 w 1998270"/>
              <a:gd name="connsiteY834" fmla="*/ 1693807 h 1996549"/>
              <a:gd name="connsiteX835" fmla="*/ 1776032 w 1998270"/>
              <a:gd name="connsiteY835" fmla="*/ 1683573 h 1996549"/>
              <a:gd name="connsiteX836" fmla="*/ 1786265 w 1998270"/>
              <a:gd name="connsiteY836" fmla="*/ 1673339 h 1996549"/>
              <a:gd name="connsiteX837" fmla="*/ 189832 w 1998270"/>
              <a:gd name="connsiteY837" fmla="*/ 1621319 h 1996549"/>
              <a:gd name="connsiteX838" fmla="*/ 190685 w 1998270"/>
              <a:gd name="connsiteY838" fmla="*/ 1622172 h 1996549"/>
              <a:gd name="connsiteX839" fmla="*/ 189832 w 1998270"/>
              <a:gd name="connsiteY839" fmla="*/ 1622172 h 1996549"/>
              <a:gd name="connsiteX840" fmla="*/ 188980 w 1998270"/>
              <a:gd name="connsiteY840" fmla="*/ 1622172 h 1996549"/>
              <a:gd name="connsiteX841" fmla="*/ 189832 w 1998270"/>
              <a:gd name="connsiteY841" fmla="*/ 1621319 h 1996549"/>
              <a:gd name="connsiteX842" fmla="*/ 251234 w 1998270"/>
              <a:gd name="connsiteY842" fmla="*/ 1620637 h 1996549"/>
              <a:gd name="connsiteX843" fmla="*/ 252769 w 1998270"/>
              <a:gd name="connsiteY843" fmla="*/ 1622172 h 1996549"/>
              <a:gd name="connsiteX844" fmla="*/ 251234 w 1998270"/>
              <a:gd name="connsiteY844" fmla="*/ 1623707 h 1996549"/>
              <a:gd name="connsiteX845" fmla="*/ 249699 w 1998270"/>
              <a:gd name="connsiteY845" fmla="*/ 1622172 h 1996549"/>
              <a:gd name="connsiteX846" fmla="*/ 251234 w 1998270"/>
              <a:gd name="connsiteY846" fmla="*/ 1620637 h 1996549"/>
              <a:gd name="connsiteX847" fmla="*/ 312635 w 1998270"/>
              <a:gd name="connsiteY847" fmla="*/ 1620125 h 1996549"/>
              <a:gd name="connsiteX848" fmla="*/ 314682 w 1998270"/>
              <a:gd name="connsiteY848" fmla="*/ 1622172 h 1996549"/>
              <a:gd name="connsiteX849" fmla="*/ 312635 w 1998270"/>
              <a:gd name="connsiteY849" fmla="*/ 1624219 h 1996549"/>
              <a:gd name="connsiteX850" fmla="*/ 310589 w 1998270"/>
              <a:gd name="connsiteY850" fmla="*/ 1622172 h 1996549"/>
              <a:gd name="connsiteX851" fmla="*/ 312635 w 1998270"/>
              <a:gd name="connsiteY851" fmla="*/ 1620125 h 1996549"/>
              <a:gd name="connsiteX852" fmla="*/ 374036 w 1998270"/>
              <a:gd name="connsiteY852" fmla="*/ 1619443 h 1996549"/>
              <a:gd name="connsiteX853" fmla="*/ 376765 w 1998270"/>
              <a:gd name="connsiteY853" fmla="*/ 1622172 h 1996549"/>
              <a:gd name="connsiteX854" fmla="*/ 374036 w 1998270"/>
              <a:gd name="connsiteY854" fmla="*/ 1624901 h 1996549"/>
              <a:gd name="connsiteX855" fmla="*/ 371308 w 1998270"/>
              <a:gd name="connsiteY855" fmla="*/ 1622172 h 1996549"/>
              <a:gd name="connsiteX856" fmla="*/ 374036 w 1998270"/>
              <a:gd name="connsiteY856" fmla="*/ 1619443 h 1996549"/>
              <a:gd name="connsiteX857" fmla="*/ 436119 w 1998270"/>
              <a:gd name="connsiteY857" fmla="*/ 1618932 h 1996549"/>
              <a:gd name="connsiteX858" fmla="*/ 436477 w 1998270"/>
              <a:gd name="connsiteY858" fmla="*/ 1618932 h 1996549"/>
              <a:gd name="connsiteX859" fmla="*/ 439360 w 1998270"/>
              <a:gd name="connsiteY859" fmla="*/ 1622172 h 1996549"/>
              <a:gd name="connsiteX860" fmla="*/ 436119 w 1998270"/>
              <a:gd name="connsiteY860" fmla="*/ 1625413 h 1996549"/>
              <a:gd name="connsiteX861" fmla="*/ 432879 w 1998270"/>
              <a:gd name="connsiteY861" fmla="*/ 1622172 h 1996549"/>
              <a:gd name="connsiteX862" fmla="*/ 436119 w 1998270"/>
              <a:gd name="connsiteY862" fmla="*/ 1618932 h 1996549"/>
              <a:gd name="connsiteX863" fmla="*/ 496839 w 1998270"/>
              <a:gd name="connsiteY863" fmla="*/ 1618419 h 1996549"/>
              <a:gd name="connsiteX864" fmla="*/ 500591 w 1998270"/>
              <a:gd name="connsiteY864" fmla="*/ 1622172 h 1996549"/>
              <a:gd name="connsiteX865" fmla="*/ 496839 w 1998270"/>
              <a:gd name="connsiteY865" fmla="*/ 1625924 h 1996549"/>
              <a:gd name="connsiteX866" fmla="*/ 493087 w 1998270"/>
              <a:gd name="connsiteY866" fmla="*/ 1622172 h 1996549"/>
              <a:gd name="connsiteX867" fmla="*/ 496839 w 1998270"/>
              <a:gd name="connsiteY867" fmla="*/ 1618419 h 1996549"/>
              <a:gd name="connsiteX868" fmla="*/ 558240 w 1998270"/>
              <a:gd name="connsiteY868" fmla="*/ 1617737 h 1996549"/>
              <a:gd name="connsiteX869" fmla="*/ 558581 w 1998270"/>
              <a:gd name="connsiteY869" fmla="*/ 1617737 h 1996549"/>
              <a:gd name="connsiteX870" fmla="*/ 562675 w 1998270"/>
              <a:gd name="connsiteY870" fmla="*/ 1622172 h 1996549"/>
              <a:gd name="connsiteX871" fmla="*/ 558240 w 1998270"/>
              <a:gd name="connsiteY871" fmla="*/ 1626606 h 1996549"/>
              <a:gd name="connsiteX872" fmla="*/ 553806 w 1998270"/>
              <a:gd name="connsiteY872" fmla="*/ 1622172 h 1996549"/>
              <a:gd name="connsiteX873" fmla="*/ 558240 w 1998270"/>
              <a:gd name="connsiteY873" fmla="*/ 1617737 h 1996549"/>
              <a:gd name="connsiteX874" fmla="*/ 619641 w 1998270"/>
              <a:gd name="connsiteY874" fmla="*/ 1617226 h 1996549"/>
              <a:gd name="connsiteX875" fmla="*/ 624587 w 1998270"/>
              <a:gd name="connsiteY875" fmla="*/ 1622173 h 1996549"/>
              <a:gd name="connsiteX876" fmla="*/ 619641 w 1998270"/>
              <a:gd name="connsiteY876" fmla="*/ 1627119 h 1996549"/>
              <a:gd name="connsiteX877" fmla="*/ 614695 w 1998270"/>
              <a:gd name="connsiteY877" fmla="*/ 1622173 h 1996549"/>
              <a:gd name="connsiteX878" fmla="*/ 619641 w 1998270"/>
              <a:gd name="connsiteY878" fmla="*/ 1617226 h 1996549"/>
              <a:gd name="connsiteX879" fmla="*/ 681042 w 1998270"/>
              <a:gd name="connsiteY879" fmla="*/ 1616714 h 1996549"/>
              <a:gd name="connsiteX880" fmla="*/ 686500 w 1998270"/>
              <a:gd name="connsiteY880" fmla="*/ 1622172 h 1996549"/>
              <a:gd name="connsiteX881" fmla="*/ 681042 w 1998270"/>
              <a:gd name="connsiteY881" fmla="*/ 1627630 h 1996549"/>
              <a:gd name="connsiteX882" fmla="*/ 675585 w 1998270"/>
              <a:gd name="connsiteY882" fmla="*/ 1622172 h 1996549"/>
              <a:gd name="connsiteX883" fmla="*/ 681042 w 1998270"/>
              <a:gd name="connsiteY883" fmla="*/ 1616714 h 1996549"/>
              <a:gd name="connsiteX884" fmla="*/ 743126 w 1998270"/>
              <a:gd name="connsiteY884" fmla="*/ 1616203 h 1996549"/>
              <a:gd name="connsiteX885" fmla="*/ 749096 w 1998270"/>
              <a:gd name="connsiteY885" fmla="*/ 1621831 h 1996549"/>
              <a:gd name="connsiteX886" fmla="*/ 743126 w 1998270"/>
              <a:gd name="connsiteY886" fmla="*/ 1627801 h 1996549"/>
              <a:gd name="connsiteX887" fmla="*/ 737157 w 1998270"/>
              <a:gd name="connsiteY887" fmla="*/ 1622172 h 1996549"/>
              <a:gd name="connsiteX888" fmla="*/ 743126 w 1998270"/>
              <a:gd name="connsiteY888" fmla="*/ 1616203 h 1996549"/>
              <a:gd name="connsiteX889" fmla="*/ 803845 w 1998270"/>
              <a:gd name="connsiteY889" fmla="*/ 1615690 h 1996549"/>
              <a:gd name="connsiteX890" fmla="*/ 810326 w 1998270"/>
              <a:gd name="connsiteY890" fmla="*/ 1622172 h 1996549"/>
              <a:gd name="connsiteX891" fmla="*/ 803845 w 1998270"/>
              <a:gd name="connsiteY891" fmla="*/ 1628653 h 1996549"/>
              <a:gd name="connsiteX892" fmla="*/ 797364 w 1998270"/>
              <a:gd name="connsiteY892" fmla="*/ 1622172 h 1996549"/>
              <a:gd name="connsiteX893" fmla="*/ 803845 w 1998270"/>
              <a:gd name="connsiteY893" fmla="*/ 1615690 h 1996549"/>
              <a:gd name="connsiteX894" fmla="*/ 865246 w 1998270"/>
              <a:gd name="connsiteY894" fmla="*/ 1615349 h 1996549"/>
              <a:gd name="connsiteX895" fmla="*/ 872068 w 1998270"/>
              <a:gd name="connsiteY895" fmla="*/ 1622172 h 1996549"/>
              <a:gd name="connsiteX896" fmla="*/ 865246 w 1998270"/>
              <a:gd name="connsiteY896" fmla="*/ 1628994 h 1996549"/>
              <a:gd name="connsiteX897" fmla="*/ 858424 w 1998270"/>
              <a:gd name="connsiteY897" fmla="*/ 1622172 h 1996549"/>
              <a:gd name="connsiteX898" fmla="*/ 865246 w 1998270"/>
              <a:gd name="connsiteY898" fmla="*/ 1615349 h 1996549"/>
              <a:gd name="connsiteX899" fmla="*/ 926648 w 1998270"/>
              <a:gd name="connsiteY899" fmla="*/ 1614838 h 1996549"/>
              <a:gd name="connsiteX900" fmla="*/ 933982 w 1998270"/>
              <a:gd name="connsiteY900" fmla="*/ 1622172 h 1996549"/>
              <a:gd name="connsiteX901" fmla="*/ 926648 w 1998270"/>
              <a:gd name="connsiteY901" fmla="*/ 1629506 h 1996549"/>
              <a:gd name="connsiteX902" fmla="*/ 919314 w 1998270"/>
              <a:gd name="connsiteY902" fmla="*/ 1622172 h 1996549"/>
              <a:gd name="connsiteX903" fmla="*/ 926648 w 1998270"/>
              <a:gd name="connsiteY903" fmla="*/ 1614838 h 1996549"/>
              <a:gd name="connsiteX904" fmla="*/ 988048 w 1998270"/>
              <a:gd name="connsiteY904" fmla="*/ 1614497 h 1996549"/>
              <a:gd name="connsiteX905" fmla="*/ 995724 w 1998270"/>
              <a:gd name="connsiteY905" fmla="*/ 1622173 h 1996549"/>
              <a:gd name="connsiteX906" fmla="*/ 988048 w 1998270"/>
              <a:gd name="connsiteY906" fmla="*/ 1629848 h 1996549"/>
              <a:gd name="connsiteX907" fmla="*/ 980374 w 1998270"/>
              <a:gd name="connsiteY907" fmla="*/ 1622173 h 1996549"/>
              <a:gd name="connsiteX908" fmla="*/ 988048 w 1998270"/>
              <a:gd name="connsiteY908" fmla="*/ 1614497 h 1996549"/>
              <a:gd name="connsiteX909" fmla="*/ 1050133 w 1998270"/>
              <a:gd name="connsiteY909" fmla="*/ 1613986 h 1996549"/>
              <a:gd name="connsiteX910" fmla="*/ 1050474 w 1998270"/>
              <a:gd name="connsiteY910" fmla="*/ 1613986 h 1996549"/>
              <a:gd name="connsiteX911" fmla="*/ 1058320 w 1998270"/>
              <a:gd name="connsiteY911" fmla="*/ 1622173 h 1996549"/>
              <a:gd name="connsiteX912" fmla="*/ 1050133 w 1998270"/>
              <a:gd name="connsiteY912" fmla="*/ 1630359 h 1996549"/>
              <a:gd name="connsiteX913" fmla="*/ 1041946 w 1998270"/>
              <a:gd name="connsiteY913" fmla="*/ 1622173 h 1996549"/>
              <a:gd name="connsiteX914" fmla="*/ 1050133 w 1998270"/>
              <a:gd name="connsiteY914" fmla="*/ 1613986 h 1996549"/>
              <a:gd name="connsiteX915" fmla="*/ 1110852 w 1998270"/>
              <a:gd name="connsiteY915" fmla="*/ 1613644 h 1996549"/>
              <a:gd name="connsiteX916" fmla="*/ 1119379 w 1998270"/>
              <a:gd name="connsiteY916" fmla="*/ 1622172 h 1996549"/>
              <a:gd name="connsiteX917" fmla="*/ 1110852 w 1998270"/>
              <a:gd name="connsiteY917" fmla="*/ 1630700 h 1996549"/>
              <a:gd name="connsiteX918" fmla="*/ 1102324 w 1998270"/>
              <a:gd name="connsiteY918" fmla="*/ 1622172 h 1996549"/>
              <a:gd name="connsiteX919" fmla="*/ 1110852 w 1998270"/>
              <a:gd name="connsiteY919" fmla="*/ 1613644 h 1996549"/>
              <a:gd name="connsiteX920" fmla="*/ 1172252 w 1998270"/>
              <a:gd name="connsiteY920" fmla="*/ 1613303 h 1996549"/>
              <a:gd name="connsiteX921" fmla="*/ 1181121 w 1998270"/>
              <a:gd name="connsiteY921" fmla="*/ 1622172 h 1996549"/>
              <a:gd name="connsiteX922" fmla="*/ 1172252 w 1998270"/>
              <a:gd name="connsiteY922" fmla="*/ 1631042 h 1996549"/>
              <a:gd name="connsiteX923" fmla="*/ 1163384 w 1998270"/>
              <a:gd name="connsiteY923" fmla="*/ 1622172 h 1996549"/>
              <a:gd name="connsiteX924" fmla="*/ 1172252 w 1998270"/>
              <a:gd name="connsiteY924" fmla="*/ 1613303 h 1996549"/>
              <a:gd name="connsiteX925" fmla="*/ 1233654 w 1998270"/>
              <a:gd name="connsiteY925" fmla="*/ 1612962 h 1996549"/>
              <a:gd name="connsiteX926" fmla="*/ 1242864 w 1998270"/>
              <a:gd name="connsiteY926" fmla="*/ 1622173 h 1996549"/>
              <a:gd name="connsiteX927" fmla="*/ 1233654 w 1998270"/>
              <a:gd name="connsiteY927" fmla="*/ 1631383 h 1996549"/>
              <a:gd name="connsiteX928" fmla="*/ 1224444 w 1998270"/>
              <a:gd name="connsiteY928" fmla="*/ 1622173 h 1996549"/>
              <a:gd name="connsiteX929" fmla="*/ 1233654 w 1998270"/>
              <a:gd name="connsiteY929" fmla="*/ 1612962 h 1996549"/>
              <a:gd name="connsiteX930" fmla="*/ 1971151 w 1998270"/>
              <a:gd name="connsiteY930" fmla="*/ 1612620 h 1996549"/>
              <a:gd name="connsiteX931" fmla="*/ 1980702 w 1998270"/>
              <a:gd name="connsiteY931" fmla="*/ 1622172 h 1996549"/>
              <a:gd name="connsiteX932" fmla="*/ 1971151 w 1998270"/>
              <a:gd name="connsiteY932" fmla="*/ 1631723 h 1996549"/>
              <a:gd name="connsiteX933" fmla="*/ 1961600 w 1998270"/>
              <a:gd name="connsiteY933" fmla="*/ 1622172 h 1996549"/>
              <a:gd name="connsiteX934" fmla="*/ 1971151 w 1998270"/>
              <a:gd name="connsiteY934" fmla="*/ 1612620 h 1996549"/>
              <a:gd name="connsiteX935" fmla="*/ 1295055 w 1998270"/>
              <a:gd name="connsiteY935" fmla="*/ 1612620 h 1996549"/>
              <a:gd name="connsiteX936" fmla="*/ 1304607 w 1998270"/>
              <a:gd name="connsiteY936" fmla="*/ 1622172 h 1996549"/>
              <a:gd name="connsiteX937" fmla="*/ 1295055 w 1998270"/>
              <a:gd name="connsiteY937" fmla="*/ 1631723 h 1996549"/>
              <a:gd name="connsiteX938" fmla="*/ 1285504 w 1998270"/>
              <a:gd name="connsiteY938" fmla="*/ 1622172 h 1996549"/>
              <a:gd name="connsiteX939" fmla="*/ 1295055 w 1998270"/>
              <a:gd name="connsiteY939" fmla="*/ 1612620 h 1996549"/>
              <a:gd name="connsiteX940" fmla="*/ 1357139 w 1998270"/>
              <a:gd name="connsiteY940" fmla="*/ 1612279 h 1996549"/>
              <a:gd name="connsiteX941" fmla="*/ 1367031 w 1998270"/>
              <a:gd name="connsiteY941" fmla="*/ 1622172 h 1996549"/>
              <a:gd name="connsiteX942" fmla="*/ 1357139 w 1998270"/>
              <a:gd name="connsiteY942" fmla="*/ 1632064 h 1996549"/>
              <a:gd name="connsiteX943" fmla="*/ 1347247 w 1998270"/>
              <a:gd name="connsiteY943" fmla="*/ 1622172 h 1996549"/>
              <a:gd name="connsiteX944" fmla="*/ 1357139 w 1998270"/>
              <a:gd name="connsiteY944" fmla="*/ 1612279 h 1996549"/>
              <a:gd name="connsiteX945" fmla="*/ 1417857 w 1998270"/>
              <a:gd name="connsiteY945" fmla="*/ 1612109 h 1996549"/>
              <a:gd name="connsiteX946" fmla="*/ 1418198 w 1998270"/>
              <a:gd name="connsiteY946" fmla="*/ 1612109 h 1996549"/>
              <a:gd name="connsiteX947" fmla="*/ 1427920 w 1998270"/>
              <a:gd name="connsiteY947" fmla="*/ 1622172 h 1996549"/>
              <a:gd name="connsiteX948" fmla="*/ 1417857 w 1998270"/>
              <a:gd name="connsiteY948" fmla="*/ 1632235 h 1996549"/>
              <a:gd name="connsiteX949" fmla="*/ 1407795 w 1998270"/>
              <a:gd name="connsiteY949" fmla="*/ 1622172 h 1996549"/>
              <a:gd name="connsiteX950" fmla="*/ 1417857 w 1998270"/>
              <a:gd name="connsiteY950" fmla="*/ 1612109 h 1996549"/>
              <a:gd name="connsiteX951" fmla="*/ 1479259 w 1998270"/>
              <a:gd name="connsiteY951" fmla="*/ 1611938 h 1996549"/>
              <a:gd name="connsiteX952" fmla="*/ 1489493 w 1998270"/>
              <a:gd name="connsiteY952" fmla="*/ 1622172 h 1996549"/>
              <a:gd name="connsiteX953" fmla="*/ 1479259 w 1998270"/>
              <a:gd name="connsiteY953" fmla="*/ 1632406 h 1996549"/>
              <a:gd name="connsiteX954" fmla="*/ 1469026 w 1998270"/>
              <a:gd name="connsiteY954" fmla="*/ 1622172 h 1996549"/>
              <a:gd name="connsiteX955" fmla="*/ 1479259 w 1998270"/>
              <a:gd name="connsiteY955" fmla="*/ 1611938 h 1996549"/>
              <a:gd name="connsiteX956" fmla="*/ 1540660 w 1998270"/>
              <a:gd name="connsiteY956" fmla="*/ 1611597 h 1996549"/>
              <a:gd name="connsiteX957" fmla="*/ 1551235 w 1998270"/>
              <a:gd name="connsiteY957" fmla="*/ 1622172 h 1996549"/>
              <a:gd name="connsiteX958" fmla="*/ 1540660 w 1998270"/>
              <a:gd name="connsiteY958" fmla="*/ 1632747 h 1996549"/>
              <a:gd name="connsiteX959" fmla="*/ 1530086 w 1998270"/>
              <a:gd name="connsiteY959" fmla="*/ 1622172 h 1996549"/>
              <a:gd name="connsiteX960" fmla="*/ 1540660 w 1998270"/>
              <a:gd name="connsiteY960" fmla="*/ 1611597 h 1996549"/>
              <a:gd name="connsiteX961" fmla="*/ 1786266 w 1998270"/>
              <a:gd name="connsiteY961" fmla="*/ 1610745 h 1996549"/>
              <a:gd name="connsiteX962" fmla="*/ 1786607 w 1998270"/>
              <a:gd name="connsiteY962" fmla="*/ 1610745 h 1996549"/>
              <a:gd name="connsiteX963" fmla="*/ 1797181 w 1998270"/>
              <a:gd name="connsiteY963" fmla="*/ 1621660 h 1996549"/>
              <a:gd name="connsiteX964" fmla="*/ 1786266 w 1998270"/>
              <a:gd name="connsiteY964" fmla="*/ 1632576 h 1996549"/>
              <a:gd name="connsiteX965" fmla="*/ 1775350 w 1998270"/>
              <a:gd name="connsiteY965" fmla="*/ 1621660 h 1996549"/>
              <a:gd name="connsiteX966" fmla="*/ 1786266 w 1998270"/>
              <a:gd name="connsiteY966" fmla="*/ 1610745 h 1996549"/>
              <a:gd name="connsiteX967" fmla="*/ 1724864 w 1998270"/>
              <a:gd name="connsiteY967" fmla="*/ 1610745 h 1996549"/>
              <a:gd name="connsiteX968" fmla="*/ 1725205 w 1998270"/>
              <a:gd name="connsiteY968" fmla="*/ 1610745 h 1996549"/>
              <a:gd name="connsiteX969" fmla="*/ 1735780 w 1998270"/>
              <a:gd name="connsiteY969" fmla="*/ 1621660 h 1996549"/>
              <a:gd name="connsiteX970" fmla="*/ 1724864 w 1998270"/>
              <a:gd name="connsiteY970" fmla="*/ 1632576 h 1996549"/>
              <a:gd name="connsiteX971" fmla="*/ 1713949 w 1998270"/>
              <a:gd name="connsiteY971" fmla="*/ 1621660 h 1996549"/>
              <a:gd name="connsiteX972" fmla="*/ 1724864 w 1998270"/>
              <a:gd name="connsiteY972" fmla="*/ 1610745 h 1996549"/>
              <a:gd name="connsiteX973" fmla="*/ 1909068 w 1998270"/>
              <a:gd name="connsiteY973" fmla="*/ 1610744 h 1996549"/>
              <a:gd name="connsiteX974" fmla="*/ 1920155 w 1998270"/>
              <a:gd name="connsiteY974" fmla="*/ 1621831 h 1996549"/>
              <a:gd name="connsiteX975" fmla="*/ 1909068 w 1998270"/>
              <a:gd name="connsiteY975" fmla="*/ 1632917 h 1996549"/>
              <a:gd name="connsiteX976" fmla="*/ 1897982 w 1998270"/>
              <a:gd name="connsiteY976" fmla="*/ 1621831 h 1996549"/>
              <a:gd name="connsiteX977" fmla="*/ 1909068 w 1998270"/>
              <a:gd name="connsiteY977" fmla="*/ 1610744 h 1996549"/>
              <a:gd name="connsiteX978" fmla="*/ 1847666 w 1998270"/>
              <a:gd name="connsiteY978" fmla="*/ 1610744 h 1996549"/>
              <a:gd name="connsiteX979" fmla="*/ 1858753 w 1998270"/>
              <a:gd name="connsiteY979" fmla="*/ 1621831 h 1996549"/>
              <a:gd name="connsiteX980" fmla="*/ 1847666 w 1998270"/>
              <a:gd name="connsiteY980" fmla="*/ 1632917 h 1996549"/>
              <a:gd name="connsiteX981" fmla="*/ 1836580 w 1998270"/>
              <a:gd name="connsiteY981" fmla="*/ 1621831 h 1996549"/>
              <a:gd name="connsiteX982" fmla="*/ 1847666 w 1998270"/>
              <a:gd name="connsiteY982" fmla="*/ 1610744 h 1996549"/>
              <a:gd name="connsiteX983" fmla="*/ 1664145 w 1998270"/>
              <a:gd name="connsiteY983" fmla="*/ 1610744 h 1996549"/>
              <a:gd name="connsiteX984" fmla="*/ 1674890 w 1998270"/>
              <a:gd name="connsiteY984" fmla="*/ 1621490 h 1996549"/>
              <a:gd name="connsiteX985" fmla="*/ 1664145 w 1998270"/>
              <a:gd name="connsiteY985" fmla="*/ 1632235 h 1996549"/>
              <a:gd name="connsiteX986" fmla="*/ 1653400 w 1998270"/>
              <a:gd name="connsiteY986" fmla="*/ 1621490 h 1996549"/>
              <a:gd name="connsiteX987" fmla="*/ 1664145 w 1998270"/>
              <a:gd name="connsiteY987" fmla="*/ 1610744 h 1996549"/>
              <a:gd name="connsiteX988" fmla="*/ 1602061 w 1998270"/>
              <a:gd name="connsiteY988" fmla="*/ 1610744 h 1996549"/>
              <a:gd name="connsiteX989" fmla="*/ 1612807 w 1998270"/>
              <a:gd name="connsiteY989" fmla="*/ 1621490 h 1996549"/>
              <a:gd name="connsiteX990" fmla="*/ 1602061 w 1998270"/>
              <a:gd name="connsiteY990" fmla="*/ 1632235 h 1996549"/>
              <a:gd name="connsiteX991" fmla="*/ 1591317 w 1998270"/>
              <a:gd name="connsiteY991" fmla="*/ 1621490 h 1996549"/>
              <a:gd name="connsiteX992" fmla="*/ 1602061 w 1998270"/>
              <a:gd name="connsiteY992" fmla="*/ 1610744 h 1996549"/>
              <a:gd name="connsiteX993" fmla="*/ 251233 w 1998270"/>
              <a:gd name="connsiteY993" fmla="*/ 1559577 h 1996549"/>
              <a:gd name="connsiteX994" fmla="*/ 253280 w 1998270"/>
              <a:gd name="connsiteY994" fmla="*/ 1561624 h 1996549"/>
              <a:gd name="connsiteX995" fmla="*/ 251233 w 1998270"/>
              <a:gd name="connsiteY995" fmla="*/ 1563671 h 1996549"/>
              <a:gd name="connsiteX996" fmla="*/ 249187 w 1998270"/>
              <a:gd name="connsiteY996" fmla="*/ 1561624 h 1996549"/>
              <a:gd name="connsiteX997" fmla="*/ 251233 w 1998270"/>
              <a:gd name="connsiteY997" fmla="*/ 1559577 h 1996549"/>
              <a:gd name="connsiteX998" fmla="*/ 189833 w 1998270"/>
              <a:gd name="connsiteY998" fmla="*/ 1559577 h 1996549"/>
              <a:gd name="connsiteX999" fmla="*/ 191368 w 1998270"/>
              <a:gd name="connsiteY999" fmla="*/ 1561112 h 1996549"/>
              <a:gd name="connsiteX1000" fmla="*/ 189833 w 1998270"/>
              <a:gd name="connsiteY1000" fmla="*/ 1562648 h 1996549"/>
              <a:gd name="connsiteX1001" fmla="*/ 188298 w 1998270"/>
              <a:gd name="connsiteY1001" fmla="*/ 1561112 h 1996549"/>
              <a:gd name="connsiteX1002" fmla="*/ 189833 w 1998270"/>
              <a:gd name="connsiteY1002" fmla="*/ 1559577 h 1996549"/>
              <a:gd name="connsiteX1003" fmla="*/ 312635 w 1998270"/>
              <a:gd name="connsiteY1003" fmla="*/ 1558042 h 1996549"/>
              <a:gd name="connsiteX1004" fmla="*/ 315364 w 1998270"/>
              <a:gd name="connsiteY1004" fmla="*/ 1560771 h 1996549"/>
              <a:gd name="connsiteX1005" fmla="*/ 312635 w 1998270"/>
              <a:gd name="connsiteY1005" fmla="*/ 1563500 h 1996549"/>
              <a:gd name="connsiteX1006" fmla="*/ 309906 w 1998270"/>
              <a:gd name="connsiteY1006" fmla="*/ 1560771 h 1996549"/>
              <a:gd name="connsiteX1007" fmla="*/ 312635 w 1998270"/>
              <a:gd name="connsiteY1007" fmla="*/ 1558042 h 1996549"/>
              <a:gd name="connsiteX1008" fmla="*/ 374036 w 1998270"/>
              <a:gd name="connsiteY1008" fmla="*/ 1557531 h 1996549"/>
              <a:gd name="connsiteX1009" fmla="*/ 374394 w 1998270"/>
              <a:gd name="connsiteY1009" fmla="*/ 1557531 h 1996549"/>
              <a:gd name="connsiteX1010" fmla="*/ 377276 w 1998270"/>
              <a:gd name="connsiteY1010" fmla="*/ 1560771 h 1996549"/>
              <a:gd name="connsiteX1011" fmla="*/ 374036 w 1998270"/>
              <a:gd name="connsiteY1011" fmla="*/ 1564012 h 1996549"/>
              <a:gd name="connsiteX1012" fmla="*/ 370796 w 1998270"/>
              <a:gd name="connsiteY1012" fmla="*/ 1560771 h 1996549"/>
              <a:gd name="connsiteX1013" fmla="*/ 374036 w 1998270"/>
              <a:gd name="connsiteY1013" fmla="*/ 1557531 h 1996549"/>
              <a:gd name="connsiteX1014" fmla="*/ 436120 w 1998270"/>
              <a:gd name="connsiteY1014" fmla="*/ 1556848 h 1996549"/>
              <a:gd name="connsiteX1015" fmla="*/ 440043 w 1998270"/>
              <a:gd name="connsiteY1015" fmla="*/ 1560771 h 1996549"/>
              <a:gd name="connsiteX1016" fmla="*/ 436120 w 1998270"/>
              <a:gd name="connsiteY1016" fmla="*/ 1564694 h 1996549"/>
              <a:gd name="connsiteX1017" fmla="*/ 432197 w 1998270"/>
              <a:gd name="connsiteY1017" fmla="*/ 1560771 h 1996549"/>
              <a:gd name="connsiteX1018" fmla="*/ 436120 w 1998270"/>
              <a:gd name="connsiteY1018" fmla="*/ 1556848 h 1996549"/>
              <a:gd name="connsiteX1019" fmla="*/ 496838 w 1998270"/>
              <a:gd name="connsiteY1019" fmla="*/ 1556336 h 1996549"/>
              <a:gd name="connsiteX1020" fmla="*/ 497179 w 1998270"/>
              <a:gd name="connsiteY1020" fmla="*/ 1556336 h 1996549"/>
              <a:gd name="connsiteX1021" fmla="*/ 501273 w 1998270"/>
              <a:gd name="connsiteY1021" fmla="*/ 1560771 h 1996549"/>
              <a:gd name="connsiteX1022" fmla="*/ 496838 w 1998270"/>
              <a:gd name="connsiteY1022" fmla="*/ 1565205 h 1996549"/>
              <a:gd name="connsiteX1023" fmla="*/ 492404 w 1998270"/>
              <a:gd name="connsiteY1023" fmla="*/ 1560771 h 1996549"/>
              <a:gd name="connsiteX1024" fmla="*/ 496838 w 1998270"/>
              <a:gd name="connsiteY1024" fmla="*/ 1556336 h 1996549"/>
              <a:gd name="connsiteX1025" fmla="*/ 558606 w 1998270"/>
              <a:gd name="connsiteY1025" fmla="*/ 1555690 h 1996549"/>
              <a:gd name="connsiteX1026" fmla="*/ 563552 w 1998270"/>
              <a:gd name="connsiteY1026" fmla="*/ 1560636 h 1996549"/>
              <a:gd name="connsiteX1027" fmla="*/ 558606 w 1998270"/>
              <a:gd name="connsiteY1027" fmla="*/ 1565582 h 1996549"/>
              <a:gd name="connsiteX1028" fmla="*/ 553660 w 1998270"/>
              <a:gd name="connsiteY1028" fmla="*/ 1560636 h 1996549"/>
              <a:gd name="connsiteX1029" fmla="*/ 558606 w 1998270"/>
              <a:gd name="connsiteY1029" fmla="*/ 1555690 h 1996549"/>
              <a:gd name="connsiteX1030" fmla="*/ 619641 w 1998270"/>
              <a:gd name="connsiteY1030" fmla="*/ 1555142 h 1996549"/>
              <a:gd name="connsiteX1031" fmla="*/ 625270 w 1998270"/>
              <a:gd name="connsiteY1031" fmla="*/ 1560771 h 1996549"/>
              <a:gd name="connsiteX1032" fmla="*/ 619641 w 1998270"/>
              <a:gd name="connsiteY1032" fmla="*/ 1566399 h 1996549"/>
              <a:gd name="connsiteX1033" fmla="*/ 614013 w 1998270"/>
              <a:gd name="connsiteY1033" fmla="*/ 1560771 h 1996549"/>
              <a:gd name="connsiteX1034" fmla="*/ 619641 w 1998270"/>
              <a:gd name="connsiteY1034" fmla="*/ 1555142 h 1996549"/>
              <a:gd name="connsiteX1035" fmla="*/ 681042 w 1998270"/>
              <a:gd name="connsiteY1035" fmla="*/ 1554630 h 1996549"/>
              <a:gd name="connsiteX1036" fmla="*/ 687183 w 1998270"/>
              <a:gd name="connsiteY1036" fmla="*/ 1560771 h 1996549"/>
              <a:gd name="connsiteX1037" fmla="*/ 681042 w 1998270"/>
              <a:gd name="connsiteY1037" fmla="*/ 1566911 h 1996549"/>
              <a:gd name="connsiteX1038" fmla="*/ 674903 w 1998270"/>
              <a:gd name="connsiteY1038" fmla="*/ 1560771 h 1996549"/>
              <a:gd name="connsiteX1039" fmla="*/ 681042 w 1998270"/>
              <a:gd name="connsiteY1039" fmla="*/ 1554630 h 1996549"/>
              <a:gd name="connsiteX1040" fmla="*/ 743126 w 1998270"/>
              <a:gd name="connsiteY1040" fmla="*/ 1554119 h 1996549"/>
              <a:gd name="connsiteX1041" fmla="*/ 743467 w 1998270"/>
              <a:gd name="connsiteY1041" fmla="*/ 1554119 h 1996549"/>
              <a:gd name="connsiteX1042" fmla="*/ 749778 w 1998270"/>
              <a:gd name="connsiteY1042" fmla="*/ 1560771 h 1996549"/>
              <a:gd name="connsiteX1043" fmla="*/ 743126 w 1998270"/>
              <a:gd name="connsiteY1043" fmla="*/ 1567423 h 1996549"/>
              <a:gd name="connsiteX1044" fmla="*/ 736474 w 1998270"/>
              <a:gd name="connsiteY1044" fmla="*/ 1560771 h 1996549"/>
              <a:gd name="connsiteX1045" fmla="*/ 743126 w 1998270"/>
              <a:gd name="connsiteY1045" fmla="*/ 1554119 h 1996549"/>
              <a:gd name="connsiteX1046" fmla="*/ 803845 w 1998270"/>
              <a:gd name="connsiteY1046" fmla="*/ 1553607 h 1996549"/>
              <a:gd name="connsiteX1047" fmla="*/ 811008 w 1998270"/>
              <a:gd name="connsiteY1047" fmla="*/ 1560771 h 1996549"/>
              <a:gd name="connsiteX1048" fmla="*/ 803845 w 1998270"/>
              <a:gd name="connsiteY1048" fmla="*/ 1567934 h 1996549"/>
              <a:gd name="connsiteX1049" fmla="*/ 796682 w 1998270"/>
              <a:gd name="connsiteY1049" fmla="*/ 1560771 h 1996549"/>
              <a:gd name="connsiteX1050" fmla="*/ 803845 w 1998270"/>
              <a:gd name="connsiteY1050" fmla="*/ 1553607 h 1996549"/>
              <a:gd name="connsiteX1051" fmla="*/ 865246 w 1998270"/>
              <a:gd name="connsiteY1051" fmla="*/ 1553266 h 1996549"/>
              <a:gd name="connsiteX1052" fmla="*/ 865587 w 1998270"/>
              <a:gd name="connsiteY1052" fmla="*/ 1553266 h 1996549"/>
              <a:gd name="connsiteX1053" fmla="*/ 872751 w 1998270"/>
              <a:gd name="connsiteY1053" fmla="*/ 1560771 h 1996549"/>
              <a:gd name="connsiteX1054" fmla="*/ 865246 w 1998270"/>
              <a:gd name="connsiteY1054" fmla="*/ 1568275 h 1996549"/>
              <a:gd name="connsiteX1055" fmla="*/ 857742 w 1998270"/>
              <a:gd name="connsiteY1055" fmla="*/ 1560771 h 1996549"/>
              <a:gd name="connsiteX1056" fmla="*/ 865246 w 1998270"/>
              <a:gd name="connsiteY1056" fmla="*/ 1553266 h 1996549"/>
              <a:gd name="connsiteX1057" fmla="*/ 926648 w 1998270"/>
              <a:gd name="connsiteY1057" fmla="*/ 1552754 h 1996549"/>
              <a:gd name="connsiteX1058" fmla="*/ 934664 w 1998270"/>
              <a:gd name="connsiteY1058" fmla="*/ 1560771 h 1996549"/>
              <a:gd name="connsiteX1059" fmla="*/ 926648 w 1998270"/>
              <a:gd name="connsiteY1059" fmla="*/ 1568787 h 1996549"/>
              <a:gd name="connsiteX1060" fmla="*/ 918632 w 1998270"/>
              <a:gd name="connsiteY1060" fmla="*/ 1560771 h 1996549"/>
              <a:gd name="connsiteX1061" fmla="*/ 926648 w 1998270"/>
              <a:gd name="connsiteY1061" fmla="*/ 1552754 h 1996549"/>
              <a:gd name="connsiteX1062" fmla="*/ 988049 w 1998270"/>
              <a:gd name="connsiteY1062" fmla="*/ 1552242 h 1996549"/>
              <a:gd name="connsiteX1063" fmla="*/ 996576 w 1998270"/>
              <a:gd name="connsiteY1063" fmla="*/ 1560770 h 1996549"/>
              <a:gd name="connsiteX1064" fmla="*/ 988049 w 1998270"/>
              <a:gd name="connsiteY1064" fmla="*/ 1569298 h 1996549"/>
              <a:gd name="connsiteX1065" fmla="*/ 979521 w 1998270"/>
              <a:gd name="connsiteY1065" fmla="*/ 1560770 h 1996549"/>
              <a:gd name="connsiteX1066" fmla="*/ 988049 w 1998270"/>
              <a:gd name="connsiteY1066" fmla="*/ 1552242 h 1996549"/>
              <a:gd name="connsiteX1067" fmla="*/ 1049816 w 1998270"/>
              <a:gd name="connsiteY1067" fmla="*/ 1551767 h 1996549"/>
              <a:gd name="connsiteX1068" fmla="*/ 1058685 w 1998270"/>
              <a:gd name="connsiteY1068" fmla="*/ 1560636 h 1996549"/>
              <a:gd name="connsiteX1069" fmla="*/ 1049816 w 1998270"/>
              <a:gd name="connsiteY1069" fmla="*/ 1569505 h 1996549"/>
              <a:gd name="connsiteX1070" fmla="*/ 1040947 w 1998270"/>
              <a:gd name="connsiteY1070" fmla="*/ 1560636 h 1996549"/>
              <a:gd name="connsiteX1071" fmla="*/ 1049816 w 1998270"/>
              <a:gd name="connsiteY1071" fmla="*/ 1551767 h 1996549"/>
              <a:gd name="connsiteX1072" fmla="*/ 1110851 w 1998270"/>
              <a:gd name="connsiteY1072" fmla="*/ 1551560 h 1996549"/>
              <a:gd name="connsiteX1073" fmla="*/ 1120061 w 1998270"/>
              <a:gd name="connsiteY1073" fmla="*/ 1560771 h 1996549"/>
              <a:gd name="connsiteX1074" fmla="*/ 1110851 w 1998270"/>
              <a:gd name="connsiteY1074" fmla="*/ 1569981 h 1996549"/>
              <a:gd name="connsiteX1075" fmla="*/ 1101641 w 1998270"/>
              <a:gd name="connsiteY1075" fmla="*/ 1560771 h 1996549"/>
              <a:gd name="connsiteX1076" fmla="*/ 1110851 w 1998270"/>
              <a:gd name="connsiteY1076" fmla="*/ 1551560 h 1996549"/>
              <a:gd name="connsiteX1077" fmla="*/ 1172253 w 1998270"/>
              <a:gd name="connsiteY1077" fmla="*/ 1551049 h 1996549"/>
              <a:gd name="connsiteX1078" fmla="*/ 1172593 w 1998270"/>
              <a:gd name="connsiteY1078" fmla="*/ 1551049 h 1996549"/>
              <a:gd name="connsiteX1079" fmla="*/ 1181975 w 1998270"/>
              <a:gd name="connsiteY1079" fmla="*/ 1560771 h 1996549"/>
              <a:gd name="connsiteX1080" fmla="*/ 1172253 w 1998270"/>
              <a:gd name="connsiteY1080" fmla="*/ 1570492 h 1996549"/>
              <a:gd name="connsiteX1081" fmla="*/ 1162531 w 1998270"/>
              <a:gd name="connsiteY1081" fmla="*/ 1560771 h 1996549"/>
              <a:gd name="connsiteX1082" fmla="*/ 1172253 w 1998270"/>
              <a:gd name="connsiteY1082" fmla="*/ 1551049 h 1996549"/>
              <a:gd name="connsiteX1083" fmla="*/ 1233653 w 1998270"/>
              <a:gd name="connsiteY1083" fmla="*/ 1550708 h 1996549"/>
              <a:gd name="connsiteX1084" fmla="*/ 1233994 w 1998270"/>
              <a:gd name="connsiteY1084" fmla="*/ 1550708 h 1996549"/>
              <a:gd name="connsiteX1085" fmla="*/ 1243716 w 1998270"/>
              <a:gd name="connsiteY1085" fmla="*/ 1560771 h 1996549"/>
              <a:gd name="connsiteX1086" fmla="*/ 1233653 w 1998270"/>
              <a:gd name="connsiteY1086" fmla="*/ 1570834 h 1996549"/>
              <a:gd name="connsiteX1087" fmla="*/ 1223591 w 1998270"/>
              <a:gd name="connsiteY1087" fmla="*/ 1560771 h 1996549"/>
              <a:gd name="connsiteX1088" fmla="*/ 1233653 w 1998270"/>
              <a:gd name="connsiteY1088" fmla="*/ 1550708 h 1996549"/>
              <a:gd name="connsiteX1089" fmla="*/ 1971151 w 1998270"/>
              <a:gd name="connsiteY1089" fmla="*/ 1550537 h 1996549"/>
              <a:gd name="connsiteX1090" fmla="*/ 1981385 w 1998270"/>
              <a:gd name="connsiteY1090" fmla="*/ 1560771 h 1996549"/>
              <a:gd name="connsiteX1091" fmla="*/ 1971151 w 1998270"/>
              <a:gd name="connsiteY1091" fmla="*/ 1571004 h 1996549"/>
              <a:gd name="connsiteX1092" fmla="*/ 1960918 w 1998270"/>
              <a:gd name="connsiteY1092" fmla="*/ 1560771 h 1996549"/>
              <a:gd name="connsiteX1093" fmla="*/ 1971151 w 1998270"/>
              <a:gd name="connsiteY1093" fmla="*/ 1550537 h 1996549"/>
              <a:gd name="connsiteX1094" fmla="*/ 1295055 w 1998270"/>
              <a:gd name="connsiteY1094" fmla="*/ 1550537 h 1996549"/>
              <a:gd name="connsiteX1095" fmla="*/ 1305288 w 1998270"/>
              <a:gd name="connsiteY1095" fmla="*/ 1560771 h 1996549"/>
              <a:gd name="connsiteX1096" fmla="*/ 1295055 w 1998270"/>
              <a:gd name="connsiteY1096" fmla="*/ 1571004 h 1996549"/>
              <a:gd name="connsiteX1097" fmla="*/ 1284822 w 1998270"/>
              <a:gd name="connsiteY1097" fmla="*/ 1560771 h 1996549"/>
              <a:gd name="connsiteX1098" fmla="*/ 1295055 w 1998270"/>
              <a:gd name="connsiteY1098" fmla="*/ 1550537 h 1996549"/>
              <a:gd name="connsiteX1099" fmla="*/ 1357138 w 1998270"/>
              <a:gd name="connsiteY1099" fmla="*/ 1550196 h 1996549"/>
              <a:gd name="connsiteX1100" fmla="*/ 1367713 w 1998270"/>
              <a:gd name="connsiteY1100" fmla="*/ 1560771 h 1996549"/>
              <a:gd name="connsiteX1101" fmla="*/ 1357138 w 1998270"/>
              <a:gd name="connsiteY1101" fmla="*/ 1571346 h 1996549"/>
              <a:gd name="connsiteX1102" fmla="*/ 1346564 w 1998270"/>
              <a:gd name="connsiteY1102" fmla="*/ 1560771 h 1996549"/>
              <a:gd name="connsiteX1103" fmla="*/ 1357138 w 1998270"/>
              <a:gd name="connsiteY1103" fmla="*/ 1550196 h 1996549"/>
              <a:gd name="connsiteX1104" fmla="*/ 1417857 w 1998270"/>
              <a:gd name="connsiteY1104" fmla="*/ 1549855 h 1996549"/>
              <a:gd name="connsiteX1105" fmla="*/ 1418198 w 1998270"/>
              <a:gd name="connsiteY1105" fmla="*/ 1549855 h 1996549"/>
              <a:gd name="connsiteX1106" fmla="*/ 1428773 w 1998270"/>
              <a:gd name="connsiteY1106" fmla="*/ 1560770 h 1996549"/>
              <a:gd name="connsiteX1107" fmla="*/ 1417857 w 1998270"/>
              <a:gd name="connsiteY1107" fmla="*/ 1571686 h 1996549"/>
              <a:gd name="connsiteX1108" fmla="*/ 1406942 w 1998270"/>
              <a:gd name="connsiteY1108" fmla="*/ 1560770 h 1996549"/>
              <a:gd name="connsiteX1109" fmla="*/ 1417857 w 1998270"/>
              <a:gd name="connsiteY1109" fmla="*/ 1549855 h 1996549"/>
              <a:gd name="connsiteX1110" fmla="*/ 1479259 w 1998270"/>
              <a:gd name="connsiteY1110" fmla="*/ 1549684 h 1996549"/>
              <a:gd name="connsiteX1111" fmla="*/ 1490345 w 1998270"/>
              <a:gd name="connsiteY1111" fmla="*/ 1560771 h 1996549"/>
              <a:gd name="connsiteX1112" fmla="*/ 1479259 w 1998270"/>
              <a:gd name="connsiteY1112" fmla="*/ 1571857 h 1996549"/>
              <a:gd name="connsiteX1113" fmla="*/ 1468173 w 1998270"/>
              <a:gd name="connsiteY1113" fmla="*/ 1560771 h 1996549"/>
              <a:gd name="connsiteX1114" fmla="*/ 1479259 w 1998270"/>
              <a:gd name="connsiteY1114" fmla="*/ 1549684 h 1996549"/>
              <a:gd name="connsiteX1115" fmla="*/ 1540661 w 1998270"/>
              <a:gd name="connsiteY1115" fmla="*/ 1549514 h 1996549"/>
              <a:gd name="connsiteX1116" fmla="*/ 1541001 w 1998270"/>
              <a:gd name="connsiteY1116" fmla="*/ 1549514 h 1996549"/>
              <a:gd name="connsiteX1117" fmla="*/ 1551917 w 1998270"/>
              <a:gd name="connsiteY1117" fmla="*/ 1560771 h 1996549"/>
              <a:gd name="connsiteX1118" fmla="*/ 1540661 w 1998270"/>
              <a:gd name="connsiteY1118" fmla="*/ 1572028 h 1996549"/>
              <a:gd name="connsiteX1119" fmla="*/ 1529404 w 1998270"/>
              <a:gd name="connsiteY1119" fmla="*/ 1560771 h 1996549"/>
              <a:gd name="connsiteX1120" fmla="*/ 1540661 w 1998270"/>
              <a:gd name="connsiteY1120" fmla="*/ 1549514 h 1996549"/>
              <a:gd name="connsiteX1121" fmla="*/ 1602061 w 1998270"/>
              <a:gd name="connsiteY1121" fmla="*/ 1549343 h 1996549"/>
              <a:gd name="connsiteX1122" fmla="*/ 1613488 w 1998270"/>
              <a:gd name="connsiteY1122" fmla="*/ 1560771 h 1996549"/>
              <a:gd name="connsiteX1123" fmla="*/ 1602061 w 1998270"/>
              <a:gd name="connsiteY1123" fmla="*/ 1572198 h 1996549"/>
              <a:gd name="connsiteX1124" fmla="*/ 1590634 w 1998270"/>
              <a:gd name="connsiteY1124" fmla="*/ 1560771 h 1996549"/>
              <a:gd name="connsiteX1125" fmla="*/ 1602061 w 1998270"/>
              <a:gd name="connsiteY1125" fmla="*/ 1549343 h 1996549"/>
              <a:gd name="connsiteX1126" fmla="*/ 1664144 w 1998270"/>
              <a:gd name="connsiteY1126" fmla="*/ 1549173 h 1996549"/>
              <a:gd name="connsiteX1127" fmla="*/ 1664485 w 1998270"/>
              <a:gd name="connsiteY1127" fmla="*/ 1549173 h 1996549"/>
              <a:gd name="connsiteX1128" fmla="*/ 1675742 w 1998270"/>
              <a:gd name="connsiteY1128" fmla="*/ 1560771 h 1996549"/>
              <a:gd name="connsiteX1129" fmla="*/ 1664144 w 1998270"/>
              <a:gd name="connsiteY1129" fmla="*/ 1572369 h 1996549"/>
              <a:gd name="connsiteX1130" fmla="*/ 1652547 w 1998270"/>
              <a:gd name="connsiteY1130" fmla="*/ 1560771 h 1996549"/>
              <a:gd name="connsiteX1131" fmla="*/ 1664144 w 1998270"/>
              <a:gd name="connsiteY1131" fmla="*/ 1549173 h 1996549"/>
              <a:gd name="connsiteX1132" fmla="*/ 1786265 w 1998270"/>
              <a:gd name="connsiteY1132" fmla="*/ 1549002 h 1996549"/>
              <a:gd name="connsiteX1133" fmla="*/ 1798034 w 1998270"/>
              <a:gd name="connsiteY1133" fmla="*/ 1560771 h 1996549"/>
              <a:gd name="connsiteX1134" fmla="*/ 1786265 w 1998270"/>
              <a:gd name="connsiteY1134" fmla="*/ 1572540 h 1996549"/>
              <a:gd name="connsiteX1135" fmla="*/ 1774497 w 1998270"/>
              <a:gd name="connsiteY1135" fmla="*/ 1560771 h 1996549"/>
              <a:gd name="connsiteX1136" fmla="*/ 1786265 w 1998270"/>
              <a:gd name="connsiteY1136" fmla="*/ 1549002 h 1996549"/>
              <a:gd name="connsiteX1137" fmla="*/ 1724864 w 1998270"/>
              <a:gd name="connsiteY1137" fmla="*/ 1549002 h 1996549"/>
              <a:gd name="connsiteX1138" fmla="*/ 1736633 w 1998270"/>
              <a:gd name="connsiteY1138" fmla="*/ 1560771 h 1996549"/>
              <a:gd name="connsiteX1139" fmla="*/ 1724864 w 1998270"/>
              <a:gd name="connsiteY1139" fmla="*/ 1572540 h 1996549"/>
              <a:gd name="connsiteX1140" fmla="*/ 1713096 w 1998270"/>
              <a:gd name="connsiteY1140" fmla="*/ 1560771 h 1996549"/>
              <a:gd name="connsiteX1141" fmla="*/ 1724864 w 1998270"/>
              <a:gd name="connsiteY1141" fmla="*/ 1549002 h 1996549"/>
              <a:gd name="connsiteX1142" fmla="*/ 1909067 w 1998270"/>
              <a:gd name="connsiteY1142" fmla="*/ 1548831 h 1996549"/>
              <a:gd name="connsiteX1143" fmla="*/ 1921007 w 1998270"/>
              <a:gd name="connsiteY1143" fmla="*/ 1560771 h 1996549"/>
              <a:gd name="connsiteX1144" fmla="*/ 1909067 w 1998270"/>
              <a:gd name="connsiteY1144" fmla="*/ 1572710 h 1996549"/>
              <a:gd name="connsiteX1145" fmla="*/ 1897129 w 1998270"/>
              <a:gd name="connsiteY1145" fmla="*/ 1560771 h 1996549"/>
              <a:gd name="connsiteX1146" fmla="*/ 1909067 w 1998270"/>
              <a:gd name="connsiteY1146" fmla="*/ 1548831 h 1996549"/>
              <a:gd name="connsiteX1147" fmla="*/ 1847667 w 1998270"/>
              <a:gd name="connsiteY1147" fmla="*/ 1548831 h 1996549"/>
              <a:gd name="connsiteX1148" fmla="*/ 1859606 w 1998270"/>
              <a:gd name="connsiteY1148" fmla="*/ 1560771 h 1996549"/>
              <a:gd name="connsiteX1149" fmla="*/ 1847667 w 1998270"/>
              <a:gd name="connsiteY1149" fmla="*/ 1572710 h 1996549"/>
              <a:gd name="connsiteX1150" fmla="*/ 1835728 w 1998270"/>
              <a:gd name="connsiteY1150" fmla="*/ 1560771 h 1996549"/>
              <a:gd name="connsiteX1151" fmla="*/ 1847667 w 1998270"/>
              <a:gd name="connsiteY1151" fmla="*/ 1548831 h 1996549"/>
              <a:gd name="connsiteX1152" fmla="*/ 128431 w 1998270"/>
              <a:gd name="connsiteY1152" fmla="*/ 1498005 h 1996549"/>
              <a:gd name="connsiteX1153" fmla="*/ 128806 w 1998270"/>
              <a:gd name="connsiteY1153" fmla="*/ 1498005 h 1996549"/>
              <a:gd name="connsiteX1154" fmla="*/ 129796 w 1998270"/>
              <a:gd name="connsiteY1154" fmla="*/ 1499370 h 1996549"/>
              <a:gd name="connsiteX1155" fmla="*/ 128431 w 1998270"/>
              <a:gd name="connsiteY1155" fmla="*/ 1500734 h 1996549"/>
              <a:gd name="connsiteX1156" fmla="*/ 127067 w 1998270"/>
              <a:gd name="connsiteY1156" fmla="*/ 1499370 h 1996549"/>
              <a:gd name="connsiteX1157" fmla="*/ 128431 w 1998270"/>
              <a:gd name="connsiteY1157" fmla="*/ 1498005 h 1996549"/>
              <a:gd name="connsiteX1158" fmla="*/ 189832 w 1998270"/>
              <a:gd name="connsiteY1158" fmla="*/ 1497322 h 1996549"/>
              <a:gd name="connsiteX1159" fmla="*/ 191879 w 1998270"/>
              <a:gd name="connsiteY1159" fmla="*/ 1499369 h 1996549"/>
              <a:gd name="connsiteX1160" fmla="*/ 189832 w 1998270"/>
              <a:gd name="connsiteY1160" fmla="*/ 1501416 h 1996549"/>
              <a:gd name="connsiteX1161" fmla="*/ 187786 w 1998270"/>
              <a:gd name="connsiteY1161" fmla="*/ 1499369 h 1996549"/>
              <a:gd name="connsiteX1162" fmla="*/ 189832 w 1998270"/>
              <a:gd name="connsiteY1162" fmla="*/ 1497322 h 1996549"/>
              <a:gd name="connsiteX1163" fmla="*/ 251234 w 1998270"/>
              <a:gd name="connsiteY1163" fmla="*/ 1496640 h 1996549"/>
              <a:gd name="connsiteX1164" fmla="*/ 253963 w 1998270"/>
              <a:gd name="connsiteY1164" fmla="*/ 1499369 h 1996549"/>
              <a:gd name="connsiteX1165" fmla="*/ 251234 w 1998270"/>
              <a:gd name="connsiteY1165" fmla="*/ 1502098 h 1996549"/>
              <a:gd name="connsiteX1166" fmla="*/ 248505 w 1998270"/>
              <a:gd name="connsiteY1166" fmla="*/ 1499369 h 1996549"/>
              <a:gd name="connsiteX1167" fmla="*/ 251234 w 1998270"/>
              <a:gd name="connsiteY1167" fmla="*/ 1496640 h 1996549"/>
              <a:gd name="connsiteX1168" fmla="*/ 312635 w 1998270"/>
              <a:gd name="connsiteY1168" fmla="*/ 1496129 h 1996549"/>
              <a:gd name="connsiteX1169" fmla="*/ 312993 w 1998270"/>
              <a:gd name="connsiteY1169" fmla="*/ 1496129 h 1996549"/>
              <a:gd name="connsiteX1170" fmla="*/ 315876 w 1998270"/>
              <a:gd name="connsiteY1170" fmla="*/ 1499369 h 1996549"/>
              <a:gd name="connsiteX1171" fmla="*/ 312635 w 1998270"/>
              <a:gd name="connsiteY1171" fmla="*/ 1502610 h 1996549"/>
              <a:gd name="connsiteX1172" fmla="*/ 309395 w 1998270"/>
              <a:gd name="connsiteY1172" fmla="*/ 1499369 h 1996549"/>
              <a:gd name="connsiteX1173" fmla="*/ 312635 w 1998270"/>
              <a:gd name="connsiteY1173" fmla="*/ 1496129 h 1996549"/>
              <a:gd name="connsiteX1174" fmla="*/ 374036 w 1998270"/>
              <a:gd name="connsiteY1174" fmla="*/ 1495446 h 1996549"/>
              <a:gd name="connsiteX1175" fmla="*/ 377959 w 1998270"/>
              <a:gd name="connsiteY1175" fmla="*/ 1499369 h 1996549"/>
              <a:gd name="connsiteX1176" fmla="*/ 374036 w 1998270"/>
              <a:gd name="connsiteY1176" fmla="*/ 1503292 h 1996549"/>
              <a:gd name="connsiteX1177" fmla="*/ 370114 w 1998270"/>
              <a:gd name="connsiteY1177" fmla="*/ 1499369 h 1996549"/>
              <a:gd name="connsiteX1178" fmla="*/ 374036 w 1998270"/>
              <a:gd name="connsiteY1178" fmla="*/ 1495446 h 1996549"/>
              <a:gd name="connsiteX1179" fmla="*/ 436119 w 1998270"/>
              <a:gd name="connsiteY1179" fmla="*/ 1494935 h 1996549"/>
              <a:gd name="connsiteX1180" fmla="*/ 436460 w 1998270"/>
              <a:gd name="connsiteY1180" fmla="*/ 1494935 h 1996549"/>
              <a:gd name="connsiteX1181" fmla="*/ 440554 w 1998270"/>
              <a:gd name="connsiteY1181" fmla="*/ 1499370 h 1996549"/>
              <a:gd name="connsiteX1182" fmla="*/ 436119 w 1998270"/>
              <a:gd name="connsiteY1182" fmla="*/ 1503804 h 1996549"/>
              <a:gd name="connsiteX1183" fmla="*/ 431685 w 1998270"/>
              <a:gd name="connsiteY1183" fmla="*/ 1499370 h 1996549"/>
              <a:gd name="connsiteX1184" fmla="*/ 436119 w 1998270"/>
              <a:gd name="connsiteY1184" fmla="*/ 1494935 h 1996549"/>
              <a:gd name="connsiteX1185" fmla="*/ 496838 w 1998270"/>
              <a:gd name="connsiteY1185" fmla="*/ 1494253 h 1996549"/>
              <a:gd name="connsiteX1186" fmla="*/ 497179 w 1998270"/>
              <a:gd name="connsiteY1186" fmla="*/ 1494253 h 1996549"/>
              <a:gd name="connsiteX1187" fmla="*/ 501955 w 1998270"/>
              <a:gd name="connsiteY1187" fmla="*/ 1499370 h 1996549"/>
              <a:gd name="connsiteX1188" fmla="*/ 496838 w 1998270"/>
              <a:gd name="connsiteY1188" fmla="*/ 1504487 h 1996549"/>
              <a:gd name="connsiteX1189" fmla="*/ 491722 w 1998270"/>
              <a:gd name="connsiteY1189" fmla="*/ 1499370 h 1996549"/>
              <a:gd name="connsiteX1190" fmla="*/ 496838 w 1998270"/>
              <a:gd name="connsiteY1190" fmla="*/ 1494253 h 1996549"/>
              <a:gd name="connsiteX1191" fmla="*/ 558240 w 1998270"/>
              <a:gd name="connsiteY1191" fmla="*/ 1493741 h 1996549"/>
              <a:gd name="connsiteX1192" fmla="*/ 563869 w 1998270"/>
              <a:gd name="connsiteY1192" fmla="*/ 1499370 h 1996549"/>
              <a:gd name="connsiteX1193" fmla="*/ 558240 w 1998270"/>
              <a:gd name="connsiteY1193" fmla="*/ 1504998 h 1996549"/>
              <a:gd name="connsiteX1194" fmla="*/ 552612 w 1998270"/>
              <a:gd name="connsiteY1194" fmla="*/ 1499370 h 1996549"/>
              <a:gd name="connsiteX1195" fmla="*/ 558240 w 1998270"/>
              <a:gd name="connsiteY1195" fmla="*/ 1493741 h 1996549"/>
              <a:gd name="connsiteX1196" fmla="*/ 619641 w 1998270"/>
              <a:gd name="connsiteY1196" fmla="*/ 1493229 h 1996549"/>
              <a:gd name="connsiteX1197" fmla="*/ 625781 w 1998270"/>
              <a:gd name="connsiteY1197" fmla="*/ 1499370 h 1996549"/>
              <a:gd name="connsiteX1198" fmla="*/ 619641 w 1998270"/>
              <a:gd name="connsiteY1198" fmla="*/ 1505510 h 1996549"/>
              <a:gd name="connsiteX1199" fmla="*/ 613501 w 1998270"/>
              <a:gd name="connsiteY1199" fmla="*/ 1499370 h 1996549"/>
              <a:gd name="connsiteX1200" fmla="*/ 619641 w 1998270"/>
              <a:gd name="connsiteY1200" fmla="*/ 1493229 h 1996549"/>
              <a:gd name="connsiteX1201" fmla="*/ 681042 w 1998270"/>
              <a:gd name="connsiteY1201" fmla="*/ 1492718 h 1996549"/>
              <a:gd name="connsiteX1202" fmla="*/ 681384 w 1998270"/>
              <a:gd name="connsiteY1202" fmla="*/ 1492718 h 1996549"/>
              <a:gd name="connsiteX1203" fmla="*/ 687694 w 1998270"/>
              <a:gd name="connsiteY1203" fmla="*/ 1499370 h 1996549"/>
              <a:gd name="connsiteX1204" fmla="*/ 681042 w 1998270"/>
              <a:gd name="connsiteY1204" fmla="*/ 1506022 h 1996549"/>
              <a:gd name="connsiteX1205" fmla="*/ 674391 w 1998270"/>
              <a:gd name="connsiteY1205" fmla="*/ 1499370 h 1996549"/>
              <a:gd name="connsiteX1206" fmla="*/ 681042 w 1998270"/>
              <a:gd name="connsiteY1206" fmla="*/ 1492718 h 1996549"/>
              <a:gd name="connsiteX1207" fmla="*/ 743126 w 1998270"/>
              <a:gd name="connsiteY1207" fmla="*/ 1492206 h 1996549"/>
              <a:gd name="connsiteX1208" fmla="*/ 750290 w 1998270"/>
              <a:gd name="connsiteY1208" fmla="*/ 1499370 h 1996549"/>
              <a:gd name="connsiteX1209" fmla="*/ 743126 w 1998270"/>
              <a:gd name="connsiteY1209" fmla="*/ 1506533 h 1996549"/>
              <a:gd name="connsiteX1210" fmla="*/ 735963 w 1998270"/>
              <a:gd name="connsiteY1210" fmla="*/ 1499370 h 1996549"/>
              <a:gd name="connsiteX1211" fmla="*/ 743126 w 1998270"/>
              <a:gd name="connsiteY1211" fmla="*/ 1492206 h 1996549"/>
              <a:gd name="connsiteX1212" fmla="*/ 865247 w 1998270"/>
              <a:gd name="connsiteY1212" fmla="*/ 1491354 h 1996549"/>
              <a:gd name="connsiteX1213" fmla="*/ 865588 w 1998270"/>
              <a:gd name="connsiteY1213" fmla="*/ 1491354 h 1996549"/>
              <a:gd name="connsiteX1214" fmla="*/ 873434 w 1998270"/>
              <a:gd name="connsiteY1214" fmla="*/ 1499541 h 1996549"/>
              <a:gd name="connsiteX1215" fmla="*/ 865247 w 1998270"/>
              <a:gd name="connsiteY1215" fmla="*/ 1507727 h 1996549"/>
              <a:gd name="connsiteX1216" fmla="*/ 857060 w 1998270"/>
              <a:gd name="connsiteY1216" fmla="*/ 1499541 h 1996549"/>
              <a:gd name="connsiteX1217" fmla="*/ 865247 w 1998270"/>
              <a:gd name="connsiteY1217" fmla="*/ 1491354 h 1996549"/>
              <a:gd name="connsiteX1218" fmla="*/ 926647 w 1998270"/>
              <a:gd name="connsiteY1218" fmla="*/ 1491353 h 1996549"/>
              <a:gd name="connsiteX1219" fmla="*/ 935345 w 1998270"/>
              <a:gd name="connsiteY1219" fmla="*/ 1500052 h 1996549"/>
              <a:gd name="connsiteX1220" fmla="*/ 926647 w 1998270"/>
              <a:gd name="connsiteY1220" fmla="*/ 1508750 h 1996549"/>
              <a:gd name="connsiteX1221" fmla="*/ 917949 w 1998270"/>
              <a:gd name="connsiteY1221" fmla="*/ 1500052 h 1996549"/>
              <a:gd name="connsiteX1222" fmla="*/ 926647 w 1998270"/>
              <a:gd name="connsiteY1222" fmla="*/ 1491353 h 1996549"/>
              <a:gd name="connsiteX1223" fmla="*/ 803845 w 1998270"/>
              <a:gd name="connsiteY1223" fmla="*/ 1491353 h 1996549"/>
              <a:gd name="connsiteX1224" fmla="*/ 811520 w 1998270"/>
              <a:gd name="connsiteY1224" fmla="*/ 1499029 h 1996549"/>
              <a:gd name="connsiteX1225" fmla="*/ 803845 w 1998270"/>
              <a:gd name="connsiteY1225" fmla="*/ 1506704 h 1996549"/>
              <a:gd name="connsiteX1226" fmla="*/ 796170 w 1998270"/>
              <a:gd name="connsiteY1226" fmla="*/ 1499029 h 1996549"/>
              <a:gd name="connsiteX1227" fmla="*/ 803845 w 1998270"/>
              <a:gd name="connsiteY1227" fmla="*/ 1491353 h 1996549"/>
              <a:gd name="connsiteX1228" fmla="*/ 988048 w 1998270"/>
              <a:gd name="connsiteY1228" fmla="*/ 1490159 h 1996549"/>
              <a:gd name="connsiteX1229" fmla="*/ 997259 w 1998270"/>
              <a:gd name="connsiteY1229" fmla="*/ 1499370 h 1996549"/>
              <a:gd name="connsiteX1230" fmla="*/ 988048 w 1998270"/>
              <a:gd name="connsiteY1230" fmla="*/ 1508580 h 1996549"/>
              <a:gd name="connsiteX1231" fmla="*/ 978839 w 1998270"/>
              <a:gd name="connsiteY1231" fmla="*/ 1499370 h 1996549"/>
              <a:gd name="connsiteX1232" fmla="*/ 988048 w 1998270"/>
              <a:gd name="connsiteY1232" fmla="*/ 1490159 h 1996549"/>
              <a:gd name="connsiteX1233" fmla="*/ 1050132 w 1998270"/>
              <a:gd name="connsiteY1233" fmla="*/ 1489818 h 1996549"/>
              <a:gd name="connsiteX1234" fmla="*/ 1059683 w 1998270"/>
              <a:gd name="connsiteY1234" fmla="*/ 1498858 h 1996549"/>
              <a:gd name="connsiteX1235" fmla="*/ 1050132 w 1998270"/>
              <a:gd name="connsiteY1235" fmla="*/ 1508409 h 1996549"/>
              <a:gd name="connsiteX1236" fmla="*/ 1040581 w 1998270"/>
              <a:gd name="connsiteY1236" fmla="*/ 1499370 h 1996549"/>
              <a:gd name="connsiteX1237" fmla="*/ 1050132 w 1998270"/>
              <a:gd name="connsiteY1237" fmla="*/ 1489818 h 1996549"/>
              <a:gd name="connsiteX1238" fmla="*/ 1110851 w 1998270"/>
              <a:gd name="connsiteY1238" fmla="*/ 1489307 h 1996549"/>
              <a:gd name="connsiteX1239" fmla="*/ 1111192 w 1998270"/>
              <a:gd name="connsiteY1239" fmla="*/ 1489307 h 1996549"/>
              <a:gd name="connsiteX1240" fmla="*/ 1120914 w 1998270"/>
              <a:gd name="connsiteY1240" fmla="*/ 1499370 h 1996549"/>
              <a:gd name="connsiteX1241" fmla="*/ 1110851 w 1998270"/>
              <a:gd name="connsiteY1241" fmla="*/ 1509433 h 1996549"/>
              <a:gd name="connsiteX1242" fmla="*/ 1100789 w 1998270"/>
              <a:gd name="connsiteY1242" fmla="*/ 1499370 h 1996549"/>
              <a:gd name="connsiteX1243" fmla="*/ 1110851 w 1998270"/>
              <a:gd name="connsiteY1243" fmla="*/ 1489307 h 1996549"/>
              <a:gd name="connsiteX1244" fmla="*/ 1172253 w 1998270"/>
              <a:gd name="connsiteY1244" fmla="*/ 1488965 h 1996549"/>
              <a:gd name="connsiteX1245" fmla="*/ 1182657 w 1998270"/>
              <a:gd name="connsiteY1245" fmla="*/ 1499370 h 1996549"/>
              <a:gd name="connsiteX1246" fmla="*/ 1172253 w 1998270"/>
              <a:gd name="connsiteY1246" fmla="*/ 1509774 h 1996549"/>
              <a:gd name="connsiteX1247" fmla="*/ 1161849 w 1998270"/>
              <a:gd name="connsiteY1247" fmla="*/ 1499370 h 1996549"/>
              <a:gd name="connsiteX1248" fmla="*/ 1172253 w 1998270"/>
              <a:gd name="connsiteY1248" fmla="*/ 1488965 h 1996549"/>
              <a:gd name="connsiteX1249" fmla="*/ 1234020 w 1998270"/>
              <a:gd name="connsiteY1249" fmla="*/ 1488490 h 1996549"/>
              <a:gd name="connsiteX1250" fmla="*/ 1244765 w 1998270"/>
              <a:gd name="connsiteY1250" fmla="*/ 1499235 h 1996549"/>
              <a:gd name="connsiteX1251" fmla="*/ 1234020 w 1998270"/>
              <a:gd name="connsiteY1251" fmla="*/ 1509980 h 1996549"/>
              <a:gd name="connsiteX1252" fmla="*/ 1223275 w 1998270"/>
              <a:gd name="connsiteY1252" fmla="*/ 1499235 h 1996549"/>
              <a:gd name="connsiteX1253" fmla="*/ 1234020 w 1998270"/>
              <a:gd name="connsiteY1253" fmla="*/ 1488490 h 1996549"/>
              <a:gd name="connsiteX1254" fmla="*/ 1971151 w 1998270"/>
              <a:gd name="connsiteY1254" fmla="*/ 1488283 h 1996549"/>
              <a:gd name="connsiteX1255" fmla="*/ 1982237 w 1998270"/>
              <a:gd name="connsiteY1255" fmla="*/ 1499370 h 1996549"/>
              <a:gd name="connsiteX1256" fmla="*/ 1971151 w 1998270"/>
              <a:gd name="connsiteY1256" fmla="*/ 1510456 h 1996549"/>
              <a:gd name="connsiteX1257" fmla="*/ 1960065 w 1998270"/>
              <a:gd name="connsiteY1257" fmla="*/ 1499370 h 1996549"/>
              <a:gd name="connsiteX1258" fmla="*/ 1971151 w 1998270"/>
              <a:gd name="connsiteY1258" fmla="*/ 1488283 h 1996549"/>
              <a:gd name="connsiteX1259" fmla="*/ 1295055 w 1998270"/>
              <a:gd name="connsiteY1259" fmla="*/ 1488283 h 1996549"/>
              <a:gd name="connsiteX1260" fmla="*/ 1306142 w 1998270"/>
              <a:gd name="connsiteY1260" fmla="*/ 1499370 h 1996549"/>
              <a:gd name="connsiteX1261" fmla="*/ 1295055 w 1998270"/>
              <a:gd name="connsiteY1261" fmla="*/ 1510456 h 1996549"/>
              <a:gd name="connsiteX1262" fmla="*/ 1283969 w 1998270"/>
              <a:gd name="connsiteY1262" fmla="*/ 1499370 h 1996549"/>
              <a:gd name="connsiteX1263" fmla="*/ 1295055 w 1998270"/>
              <a:gd name="connsiteY1263" fmla="*/ 1488283 h 1996549"/>
              <a:gd name="connsiteX1264" fmla="*/ 1357138 w 1998270"/>
              <a:gd name="connsiteY1264" fmla="*/ 1487942 h 1996549"/>
              <a:gd name="connsiteX1265" fmla="*/ 1368566 w 1998270"/>
              <a:gd name="connsiteY1265" fmla="*/ 1499370 h 1996549"/>
              <a:gd name="connsiteX1266" fmla="*/ 1357138 w 1998270"/>
              <a:gd name="connsiteY1266" fmla="*/ 1510797 h 1996549"/>
              <a:gd name="connsiteX1267" fmla="*/ 1345711 w 1998270"/>
              <a:gd name="connsiteY1267" fmla="*/ 1499370 h 1996549"/>
              <a:gd name="connsiteX1268" fmla="*/ 1357138 w 1998270"/>
              <a:gd name="connsiteY1268" fmla="*/ 1487942 h 1996549"/>
              <a:gd name="connsiteX1269" fmla="*/ 1417857 w 1998270"/>
              <a:gd name="connsiteY1269" fmla="*/ 1487772 h 1996549"/>
              <a:gd name="connsiteX1270" fmla="*/ 1418198 w 1998270"/>
              <a:gd name="connsiteY1270" fmla="*/ 1487772 h 1996549"/>
              <a:gd name="connsiteX1271" fmla="*/ 1429455 w 1998270"/>
              <a:gd name="connsiteY1271" fmla="*/ 1499370 h 1996549"/>
              <a:gd name="connsiteX1272" fmla="*/ 1417857 w 1998270"/>
              <a:gd name="connsiteY1272" fmla="*/ 1510968 h 1996549"/>
              <a:gd name="connsiteX1273" fmla="*/ 1406260 w 1998270"/>
              <a:gd name="connsiteY1273" fmla="*/ 1499370 h 1996549"/>
              <a:gd name="connsiteX1274" fmla="*/ 1417857 w 1998270"/>
              <a:gd name="connsiteY1274" fmla="*/ 1487772 h 1996549"/>
              <a:gd name="connsiteX1275" fmla="*/ 1479259 w 1998270"/>
              <a:gd name="connsiteY1275" fmla="*/ 1487430 h 1996549"/>
              <a:gd name="connsiteX1276" fmla="*/ 1491198 w 1998270"/>
              <a:gd name="connsiteY1276" fmla="*/ 1499370 h 1996549"/>
              <a:gd name="connsiteX1277" fmla="*/ 1479259 w 1998270"/>
              <a:gd name="connsiteY1277" fmla="*/ 1511309 h 1996549"/>
              <a:gd name="connsiteX1278" fmla="*/ 1467320 w 1998270"/>
              <a:gd name="connsiteY1278" fmla="*/ 1499370 h 1996549"/>
              <a:gd name="connsiteX1279" fmla="*/ 1479259 w 1998270"/>
              <a:gd name="connsiteY1279" fmla="*/ 1487430 h 1996549"/>
              <a:gd name="connsiteX1280" fmla="*/ 1540661 w 1998270"/>
              <a:gd name="connsiteY1280" fmla="*/ 1487259 h 1996549"/>
              <a:gd name="connsiteX1281" fmla="*/ 1552770 w 1998270"/>
              <a:gd name="connsiteY1281" fmla="*/ 1499369 h 1996549"/>
              <a:gd name="connsiteX1282" fmla="*/ 1540661 w 1998270"/>
              <a:gd name="connsiteY1282" fmla="*/ 1511479 h 1996549"/>
              <a:gd name="connsiteX1283" fmla="*/ 1528551 w 1998270"/>
              <a:gd name="connsiteY1283" fmla="*/ 1499369 h 1996549"/>
              <a:gd name="connsiteX1284" fmla="*/ 1540661 w 1998270"/>
              <a:gd name="connsiteY1284" fmla="*/ 1487259 h 1996549"/>
              <a:gd name="connsiteX1285" fmla="*/ 1602061 w 1998270"/>
              <a:gd name="connsiteY1285" fmla="*/ 1487089 h 1996549"/>
              <a:gd name="connsiteX1286" fmla="*/ 1614342 w 1998270"/>
              <a:gd name="connsiteY1286" fmla="*/ 1499370 h 1996549"/>
              <a:gd name="connsiteX1287" fmla="*/ 1602061 w 1998270"/>
              <a:gd name="connsiteY1287" fmla="*/ 1511650 h 1996549"/>
              <a:gd name="connsiteX1288" fmla="*/ 1589782 w 1998270"/>
              <a:gd name="connsiteY1288" fmla="*/ 1499370 h 1996549"/>
              <a:gd name="connsiteX1289" fmla="*/ 1602061 w 1998270"/>
              <a:gd name="connsiteY1289" fmla="*/ 1487089 h 1996549"/>
              <a:gd name="connsiteX1290" fmla="*/ 1664145 w 1998270"/>
              <a:gd name="connsiteY1290" fmla="*/ 1486919 h 1996549"/>
              <a:gd name="connsiteX1291" fmla="*/ 1664485 w 1998270"/>
              <a:gd name="connsiteY1291" fmla="*/ 1486919 h 1996549"/>
              <a:gd name="connsiteX1292" fmla="*/ 1676596 w 1998270"/>
              <a:gd name="connsiteY1292" fmla="*/ 1499370 h 1996549"/>
              <a:gd name="connsiteX1293" fmla="*/ 1664145 w 1998270"/>
              <a:gd name="connsiteY1293" fmla="*/ 1511820 h 1996549"/>
              <a:gd name="connsiteX1294" fmla="*/ 1651694 w 1998270"/>
              <a:gd name="connsiteY1294" fmla="*/ 1499370 h 1996549"/>
              <a:gd name="connsiteX1295" fmla="*/ 1664145 w 1998270"/>
              <a:gd name="connsiteY1295" fmla="*/ 1486919 h 1996549"/>
              <a:gd name="connsiteX1296" fmla="*/ 1786265 w 1998270"/>
              <a:gd name="connsiteY1296" fmla="*/ 1486748 h 1996549"/>
              <a:gd name="connsiteX1297" fmla="*/ 1798886 w 1998270"/>
              <a:gd name="connsiteY1297" fmla="*/ 1499370 h 1996549"/>
              <a:gd name="connsiteX1298" fmla="*/ 1786265 w 1998270"/>
              <a:gd name="connsiteY1298" fmla="*/ 1511991 h 1996549"/>
              <a:gd name="connsiteX1299" fmla="*/ 1773644 w 1998270"/>
              <a:gd name="connsiteY1299" fmla="*/ 1499370 h 1996549"/>
              <a:gd name="connsiteX1300" fmla="*/ 1786265 w 1998270"/>
              <a:gd name="connsiteY1300" fmla="*/ 1486748 h 1996549"/>
              <a:gd name="connsiteX1301" fmla="*/ 1724864 w 1998270"/>
              <a:gd name="connsiteY1301" fmla="*/ 1486748 h 1996549"/>
              <a:gd name="connsiteX1302" fmla="*/ 1737485 w 1998270"/>
              <a:gd name="connsiteY1302" fmla="*/ 1499370 h 1996549"/>
              <a:gd name="connsiteX1303" fmla="*/ 1724864 w 1998270"/>
              <a:gd name="connsiteY1303" fmla="*/ 1511991 h 1996549"/>
              <a:gd name="connsiteX1304" fmla="*/ 1712243 w 1998270"/>
              <a:gd name="connsiteY1304" fmla="*/ 1499370 h 1996549"/>
              <a:gd name="connsiteX1305" fmla="*/ 1724864 w 1998270"/>
              <a:gd name="connsiteY1305" fmla="*/ 1486748 h 1996549"/>
              <a:gd name="connsiteX1306" fmla="*/ 1909067 w 1998270"/>
              <a:gd name="connsiteY1306" fmla="*/ 1486578 h 1996549"/>
              <a:gd name="connsiteX1307" fmla="*/ 1909409 w 1998270"/>
              <a:gd name="connsiteY1307" fmla="*/ 1486578 h 1996549"/>
              <a:gd name="connsiteX1308" fmla="*/ 1921859 w 1998270"/>
              <a:gd name="connsiteY1308" fmla="*/ 1499370 h 1996549"/>
              <a:gd name="connsiteX1309" fmla="*/ 1909067 w 1998270"/>
              <a:gd name="connsiteY1309" fmla="*/ 1512162 h 1996549"/>
              <a:gd name="connsiteX1310" fmla="*/ 1896276 w 1998270"/>
              <a:gd name="connsiteY1310" fmla="*/ 1499370 h 1996549"/>
              <a:gd name="connsiteX1311" fmla="*/ 1909067 w 1998270"/>
              <a:gd name="connsiteY1311" fmla="*/ 1486578 h 1996549"/>
              <a:gd name="connsiteX1312" fmla="*/ 1847666 w 1998270"/>
              <a:gd name="connsiteY1312" fmla="*/ 1486578 h 1996549"/>
              <a:gd name="connsiteX1313" fmla="*/ 1848007 w 1998270"/>
              <a:gd name="connsiteY1313" fmla="*/ 1486578 h 1996549"/>
              <a:gd name="connsiteX1314" fmla="*/ 1860458 w 1998270"/>
              <a:gd name="connsiteY1314" fmla="*/ 1499370 h 1996549"/>
              <a:gd name="connsiteX1315" fmla="*/ 1847666 w 1998270"/>
              <a:gd name="connsiteY1315" fmla="*/ 1512162 h 1996549"/>
              <a:gd name="connsiteX1316" fmla="*/ 1834875 w 1998270"/>
              <a:gd name="connsiteY1316" fmla="*/ 1499370 h 1996549"/>
              <a:gd name="connsiteX1317" fmla="*/ 1847666 w 1998270"/>
              <a:gd name="connsiteY1317" fmla="*/ 1486578 h 1996549"/>
              <a:gd name="connsiteX1318" fmla="*/ 67029 w 1998270"/>
              <a:gd name="connsiteY1318" fmla="*/ 1436774 h 1996549"/>
              <a:gd name="connsiteX1319" fmla="*/ 68223 w 1998270"/>
              <a:gd name="connsiteY1319" fmla="*/ 1437968 h 1996549"/>
              <a:gd name="connsiteX1320" fmla="*/ 67029 w 1998270"/>
              <a:gd name="connsiteY1320" fmla="*/ 1439162 h 1996549"/>
              <a:gd name="connsiteX1321" fmla="*/ 65836 w 1998270"/>
              <a:gd name="connsiteY1321" fmla="*/ 1437968 h 1996549"/>
              <a:gd name="connsiteX1322" fmla="*/ 67029 w 1998270"/>
              <a:gd name="connsiteY1322" fmla="*/ 1436774 h 1996549"/>
              <a:gd name="connsiteX1323" fmla="*/ 129113 w 1998270"/>
              <a:gd name="connsiteY1323" fmla="*/ 1436093 h 1996549"/>
              <a:gd name="connsiteX1324" fmla="*/ 129488 w 1998270"/>
              <a:gd name="connsiteY1324" fmla="*/ 1436123 h 1996549"/>
              <a:gd name="connsiteX1325" fmla="*/ 130989 w 1998270"/>
              <a:gd name="connsiteY1325" fmla="*/ 1438310 h 1996549"/>
              <a:gd name="connsiteX1326" fmla="*/ 129113 w 1998270"/>
              <a:gd name="connsiteY1326" fmla="*/ 1440186 h 1996549"/>
              <a:gd name="connsiteX1327" fmla="*/ 128738 w 1998270"/>
              <a:gd name="connsiteY1327" fmla="*/ 1440155 h 1996549"/>
              <a:gd name="connsiteX1328" fmla="*/ 127237 w 1998270"/>
              <a:gd name="connsiteY1328" fmla="*/ 1437969 h 1996549"/>
              <a:gd name="connsiteX1329" fmla="*/ 129113 w 1998270"/>
              <a:gd name="connsiteY1329" fmla="*/ 1436093 h 1996549"/>
              <a:gd name="connsiteX1330" fmla="*/ 189832 w 1998270"/>
              <a:gd name="connsiteY1330" fmla="*/ 1435410 h 1996549"/>
              <a:gd name="connsiteX1331" fmla="*/ 190190 w 1998270"/>
              <a:gd name="connsiteY1331" fmla="*/ 1435410 h 1996549"/>
              <a:gd name="connsiteX1332" fmla="*/ 192390 w 1998270"/>
              <a:gd name="connsiteY1332" fmla="*/ 1437968 h 1996549"/>
              <a:gd name="connsiteX1333" fmla="*/ 189832 w 1998270"/>
              <a:gd name="connsiteY1333" fmla="*/ 1440527 h 1996549"/>
              <a:gd name="connsiteX1334" fmla="*/ 187274 w 1998270"/>
              <a:gd name="connsiteY1334" fmla="*/ 1437968 h 1996549"/>
              <a:gd name="connsiteX1335" fmla="*/ 189832 w 1998270"/>
              <a:gd name="connsiteY1335" fmla="*/ 1435410 h 1996549"/>
              <a:gd name="connsiteX1336" fmla="*/ 251233 w 1998270"/>
              <a:gd name="connsiteY1336" fmla="*/ 1434728 h 1996549"/>
              <a:gd name="connsiteX1337" fmla="*/ 251591 w 1998270"/>
              <a:gd name="connsiteY1337" fmla="*/ 1434728 h 1996549"/>
              <a:gd name="connsiteX1338" fmla="*/ 254474 w 1998270"/>
              <a:gd name="connsiteY1338" fmla="*/ 1437968 h 1996549"/>
              <a:gd name="connsiteX1339" fmla="*/ 251233 w 1998270"/>
              <a:gd name="connsiteY1339" fmla="*/ 1441209 h 1996549"/>
              <a:gd name="connsiteX1340" fmla="*/ 247993 w 1998270"/>
              <a:gd name="connsiteY1340" fmla="*/ 1437968 h 1996549"/>
              <a:gd name="connsiteX1341" fmla="*/ 251233 w 1998270"/>
              <a:gd name="connsiteY1341" fmla="*/ 1434728 h 1996549"/>
              <a:gd name="connsiteX1342" fmla="*/ 312635 w 1998270"/>
              <a:gd name="connsiteY1342" fmla="*/ 1434216 h 1996549"/>
              <a:gd name="connsiteX1343" fmla="*/ 316387 w 1998270"/>
              <a:gd name="connsiteY1343" fmla="*/ 1437969 h 1996549"/>
              <a:gd name="connsiteX1344" fmla="*/ 312635 w 1998270"/>
              <a:gd name="connsiteY1344" fmla="*/ 1441721 h 1996549"/>
              <a:gd name="connsiteX1345" fmla="*/ 308883 w 1998270"/>
              <a:gd name="connsiteY1345" fmla="*/ 1437969 h 1996549"/>
              <a:gd name="connsiteX1346" fmla="*/ 312635 w 1998270"/>
              <a:gd name="connsiteY1346" fmla="*/ 1434216 h 1996549"/>
              <a:gd name="connsiteX1347" fmla="*/ 374036 w 1998270"/>
              <a:gd name="connsiteY1347" fmla="*/ 1433534 h 1996549"/>
              <a:gd name="connsiteX1348" fmla="*/ 374377 w 1998270"/>
              <a:gd name="connsiteY1348" fmla="*/ 1433534 h 1996549"/>
              <a:gd name="connsiteX1349" fmla="*/ 378470 w 1998270"/>
              <a:gd name="connsiteY1349" fmla="*/ 1437969 h 1996549"/>
              <a:gd name="connsiteX1350" fmla="*/ 374036 w 1998270"/>
              <a:gd name="connsiteY1350" fmla="*/ 1442403 h 1996549"/>
              <a:gd name="connsiteX1351" fmla="*/ 369602 w 1998270"/>
              <a:gd name="connsiteY1351" fmla="*/ 1437969 h 1996549"/>
              <a:gd name="connsiteX1352" fmla="*/ 374036 w 1998270"/>
              <a:gd name="connsiteY1352" fmla="*/ 1433534 h 1996549"/>
              <a:gd name="connsiteX1353" fmla="*/ 436119 w 1998270"/>
              <a:gd name="connsiteY1353" fmla="*/ 1432852 h 1996549"/>
              <a:gd name="connsiteX1354" fmla="*/ 436460 w 1998270"/>
              <a:gd name="connsiteY1354" fmla="*/ 1432852 h 1996549"/>
              <a:gd name="connsiteX1355" fmla="*/ 441236 w 1998270"/>
              <a:gd name="connsiteY1355" fmla="*/ 1437969 h 1996549"/>
              <a:gd name="connsiteX1356" fmla="*/ 436119 w 1998270"/>
              <a:gd name="connsiteY1356" fmla="*/ 1443085 h 1996549"/>
              <a:gd name="connsiteX1357" fmla="*/ 431003 w 1998270"/>
              <a:gd name="connsiteY1357" fmla="*/ 1437969 h 1996549"/>
              <a:gd name="connsiteX1358" fmla="*/ 436119 w 1998270"/>
              <a:gd name="connsiteY1358" fmla="*/ 1432852 h 1996549"/>
              <a:gd name="connsiteX1359" fmla="*/ 496839 w 1998270"/>
              <a:gd name="connsiteY1359" fmla="*/ 1432340 h 1996549"/>
              <a:gd name="connsiteX1360" fmla="*/ 502468 w 1998270"/>
              <a:gd name="connsiteY1360" fmla="*/ 1437969 h 1996549"/>
              <a:gd name="connsiteX1361" fmla="*/ 496839 w 1998270"/>
              <a:gd name="connsiteY1361" fmla="*/ 1443597 h 1996549"/>
              <a:gd name="connsiteX1362" fmla="*/ 491211 w 1998270"/>
              <a:gd name="connsiteY1362" fmla="*/ 1437969 h 1996549"/>
              <a:gd name="connsiteX1363" fmla="*/ 496839 w 1998270"/>
              <a:gd name="connsiteY1363" fmla="*/ 1432340 h 1996549"/>
              <a:gd name="connsiteX1364" fmla="*/ 558240 w 1998270"/>
              <a:gd name="connsiteY1364" fmla="*/ 1431658 h 1996549"/>
              <a:gd name="connsiteX1365" fmla="*/ 558581 w 1998270"/>
              <a:gd name="connsiteY1365" fmla="*/ 1431658 h 1996549"/>
              <a:gd name="connsiteX1366" fmla="*/ 564551 w 1998270"/>
              <a:gd name="connsiteY1366" fmla="*/ 1437969 h 1996549"/>
              <a:gd name="connsiteX1367" fmla="*/ 558240 w 1998270"/>
              <a:gd name="connsiteY1367" fmla="*/ 1444279 h 1996549"/>
              <a:gd name="connsiteX1368" fmla="*/ 551930 w 1998270"/>
              <a:gd name="connsiteY1368" fmla="*/ 1437969 h 1996549"/>
              <a:gd name="connsiteX1369" fmla="*/ 558240 w 1998270"/>
              <a:gd name="connsiteY1369" fmla="*/ 1431658 h 1996549"/>
              <a:gd name="connsiteX1370" fmla="*/ 620007 w 1998270"/>
              <a:gd name="connsiteY1370" fmla="*/ 1431012 h 1996549"/>
              <a:gd name="connsiteX1371" fmla="*/ 626830 w 1998270"/>
              <a:gd name="connsiteY1371" fmla="*/ 1437834 h 1996549"/>
              <a:gd name="connsiteX1372" fmla="*/ 620007 w 1998270"/>
              <a:gd name="connsiteY1372" fmla="*/ 1444657 h 1996549"/>
              <a:gd name="connsiteX1373" fmla="*/ 613185 w 1998270"/>
              <a:gd name="connsiteY1373" fmla="*/ 1437834 h 1996549"/>
              <a:gd name="connsiteX1374" fmla="*/ 620007 w 1998270"/>
              <a:gd name="connsiteY1374" fmla="*/ 1431012 h 1996549"/>
              <a:gd name="connsiteX1375" fmla="*/ 681042 w 1998270"/>
              <a:gd name="connsiteY1375" fmla="*/ 1430634 h 1996549"/>
              <a:gd name="connsiteX1376" fmla="*/ 688377 w 1998270"/>
              <a:gd name="connsiteY1376" fmla="*/ 1437968 h 1996549"/>
              <a:gd name="connsiteX1377" fmla="*/ 681042 w 1998270"/>
              <a:gd name="connsiteY1377" fmla="*/ 1445303 h 1996549"/>
              <a:gd name="connsiteX1378" fmla="*/ 673709 w 1998270"/>
              <a:gd name="connsiteY1378" fmla="*/ 1437968 h 1996549"/>
              <a:gd name="connsiteX1379" fmla="*/ 681042 w 1998270"/>
              <a:gd name="connsiteY1379" fmla="*/ 1430634 h 1996549"/>
              <a:gd name="connsiteX1380" fmla="*/ 743126 w 1998270"/>
              <a:gd name="connsiteY1380" fmla="*/ 1430123 h 1996549"/>
              <a:gd name="connsiteX1381" fmla="*/ 743467 w 1998270"/>
              <a:gd name="connsiteY1381" fmla="*/ 1430123 h 1996549"/>
              <a:gd name="connsiteX1382" fmla="*/ 750972 w 1998270"/>
              <a:gd name="connsiteY1382" fmla="*/ 1437969 h 1996549"/>
              <a:gd name="connsiteX1383" fmla="*/ 743126 w 1998270"/>
              <a:gd name="connsiteY1383" fmla="*/ 1445814 h 1996549"/>
              <a:gd name="connsiteX1384" fmla="*/ 735281 w 1998270"/>
              <a:gd name="connsiteY1384" fmla="*/ 1437969 h 1996549"/>
              <a:gd name="connsiteX1385" fmla="*/ 743126 w 1998270"/>
              <a:gd name="connsiteY1385" fmla="*/ 1430123 h 1996549"/>
              <a:gd name="connsiteX1386" fmla="*/ 803845 w 1998270"/>
              <a:gd name="connsiteY1386" fmla="*/ 1429611 h 1996549"/>
              <a:gd name="connsiteX1387" fmla="*/ 812202 w 1998270"/>
              <a:gd name="connsiteY1387" fmla="*/ 1437969 h 1996549"/>
              <a:gd name="connsiteX1388" fmla="*/ 803845 w 1998270"/>
              <a:gd name="connsiteY1388" fmla="*/ 1446326 h 1996549"/>
              <a:gd name="connsiteX1389" fmla="*/ 795488 w 1998270"/>
              <a:gd name="connsiteY1389" fmla="*/ 1437969 h 1996549"/>
              <a:gd name="connsiteX1390" fmla="*/ 803845 w 1998270"/>
              <a:gd name="connsiteY1390" fmla="*/ 1429611 h 1996549"/>
              <a:gd name="connsiteX1391" fmla="*/ 865613 w 1998270"/>
              <a:gd name="connsiteY1391" fmla="*/ 1428965 h 1996549"/>
              <a:gd name="connsiteX1392" fmla="*/ 874482 w 1998270"/>
              <a:gd name="connsiteY1392" fmla="*/ 1437834 h 1996549"/>
              <a:gd name="connsiteX1393" fmla="*/ 865613 w 1998270"/>
              <a:gd name="connsiteY1393" fmla="*/ 1446703 h 1996549"/>
              <a:gd name="connsiteX1394" fmla="*/ 856744 w 1998270"/>
              <a:gd name="connsiteY1394" fmla="*/ 1437834 h 1996549"/>
              <a:gd name="connsiteX1395" fmla="*/ 865613 w 1998270"/>
              <a:gd name="connsiteY1395" fmla="*/ 1428965 h 1996549"/>
              <a:gd name="connsiteX1396" fmla="*/ 926648 w 1998270"/>
              <a:gd name="connsiteY1396" fmla="*/ 1428588 h 1996549"/>
              <a:gd name="connsiteX1397" fmla="*/ 926989 w 1998270"/>
              <a:gd name="connsiteY1397" fmla="*/ 1428588 h 1996549"/>
              <a:gd name="connsiteX1398" fmla="*/ 936028 w 1998270"/>
              <a:gd name="connsiteY1398" fmla="*/ 1437968 h 1996549"/>
              <a:gd name="connsiteX1399" fmla="*/ 926648 w 1998270"/>
              <a:gd name="connsiteY1399" fmla="*/ 1447349 h 1996549"/>
              <a:gd name="connsiteX1400" fmla="*/ 917267 w 1998270"/>
              <a:gd name="connsiteY1400" fmla="*/ 1437968 h 1996549"/>
              <a:gd name="connsiteX1401" fmla="*/ 926648 w 1998270"/>
              <a:gd name="connsiteY1401" fmla="*/ 1428588 h 1996549"/>
              <a:gd name="connsiteX1402" fmla="*/ 988049 w 1998270"/>
              <a:gd name="connsiteY1402" fmla="*/ 1428076 h 1996549"/>
              <a:gd name="connsiteX1403" fmla="*/ 997941 w 1998270"/>
              <a:gd name="connsiteY1403" fmla="*/ 1437969 h 1996549"/>
              <a:gd name="connsiteX1404" fmla="*/ 988049 w 1998270"/>
              <a:gd name="connsiteY1404" fmla="*/ 1447861 h 1996549"/>
              <a:gd name="connsiteX1405" fmla="*/ 978157 w 1998270"/>
              <a:gd name="connsiteY1405" fmla="*/ 1437969 h 1996549"/>
              <a:gd name="connsiteX1406" fmla="*/ 988049 w 1998270"/>
              <a:gd name="connsiteY1406" fmla="*/ 1428076 h 1996549"/>
              <a:gd name="connsiteX1407" fmla="*/ 1050132 w 1998270"/>
              <a:gd name="connsiteY1407" fmla="*/ 1427734 h 1996549"/>
              <a:gd name="connsiteX1408" fmla="*/ 1060366 w 1998270"/>
              <a:gd name="connsiteY1408" fmla="*/ 1437968 h 1996549"/>
              <a:gd name="connsiteX1409" fmla="*/ 1050132 w 1998270"/>
              <a:gd name="connsiteY1409" fmla="*/ 1448202 h 1996549"/>
              <a:gd name="connsiteX1410" fmla="*/ 1039899 w 1998270"/>
              <a:gd name="connsiteY1410" fmla="*/ 1437968 h 1996549"/>
              <a:gd name="connsiteX1411" fmla="*/ 1050132 w 1998270"/>
              <a:gd name="connsiteY1411" fmla="*/ 1427734 h 1996549"/>
              <a:gd name="connsiteX1412" fmla="*/ 1111217 w 1998270"/>
              <a:gd name="connsiteY1412" fmla="*/ 1427089 h 1996549"/>
              <a:gd name="connsiteX1413" fmla="*/ 1121962 w 1998270"/>
              <a:gd name="connsiteY1413" fmla="*/ 1437834 h 1996549"/>
              <a:gd name="connsiteX1414" fmla="*/ 1111217 w 1998270"/>
              <a:gd name="connsiteY1414" fmla="*/ 1448579 h 1996549"/>
              <a:gd name="connsiteX1415" fmla="*/ 1100472 w 1998270"/>
              <a:gd name="connsiteY1415" fmla="*/ 1437834 h 1996549"/>
              <a:gd name="connsiteX1416" fmla="*/ 1111217 w 1998270"/>
              <a:gd name="connsiteY1416" fmla="*/ 1427089 h 1996549"/>
              <a:gd name="connsiteX1417" fmla="*/ 1172253 w 1998270"/>
              <a:gd name="connsiteY1417" fmla="*/ 1426882 h 1996549"/>
              <a:gd name="connsiteX1418" fmla="*/ 1183339 w 1998270"/>
              <a:gd name="connsiteY1418" fmla="*/ 1437969 h 1996549"/>
              <a:gd name="connsiteX1419" fmla="*/ 1172253 w 1998270"/>
              <a:gd name="connsiteY1419" fmla="*/ 1449055 h 1996549"/>
              <a:gd name="connsiteX1420" fmla="*/ 1161167 w 1998270"/>
              <a:gd name="connsiteY1420" fmla="*/ 1437969 h 1996549"/>
              <a:gd name="connsiteX1421" fmla="*/ 1172253 w 1998270"/>
              <a:gd name="connsiteY1421" fmla="*/ 1426882 h 1996549"/>
              <a:gd name="connsiteX1422" fmla="*/ 1233654 w 1998270"/>
              <a:gd name="connsiteY1422" fmla="*/ 1426540 h 1996549"/>
              <a:gd name="connsiteX1423" fmla="*/ 1245081 w 1998270"/>
              <a:gd name="connsiteY1423" fmla="*/ 1437968 h 1996549"/>
              <a:gd name="connsiteX1424" fmla="*/ 1233654 w 1998270"/>
              <a:gd name="connsiteY1424" fmla="*/ 1449395 h 1996549"/>
              <a:gd name="connsiteX1425" fmla="*/ 1222227 w 1998270"/>
              <a:gd name="connsiteY1425" fmla="*/ 1437968 h 1996549"/>
              <a:gd name="connsiteX1426" fmla="*/ 1233654 w 1998270"/>
              <a:gd name="connsiteY1426" fmla="*/ 1426540 h 1996549"/>
              <a:gd name="connsiteX1427" fmla="*/ 1971151 w 1998270"/>
              <a:gd name="connsiteY1427" fmla="*/ 1426199 h 1996549"/>
              <a:gd name="connsiteX1428" fmla="*/ 1982920 w 1998270"/>
              <a:gd name="connsiteY1428" fmla="*/ 1437968 h 1996549"/>
              <a:gd name="connsiteX1429" fmla="*/ 1971151 w 1998270"/>
              <a:gd name="connsiteY1429" fmla="*/ 1449737 h 1996549"/>
              <a:gd name="connsiteX1430" fmla="*/ 1959383 w 1998270"/>
              <a:gd name="connsiteY1430" fmla="*/ 1437968 h 1996549"/>
              <a:gd name="connsiteX1431" fmla="*/ 1971151 w 1998270"/>
              <a:gd name="connsiteY1431" fmla="*/ 1426199 h 1996549"/>
              <a:gd name="connsiteX1432" fmla="*/ 1295055 w 1998270"/>
              <a:gd name="connsiteY1432" fmla="*/ 1426199 h 1996549"/>
              <a:gd name="connsiteX1433" fmla="*/ 1306823 w 1998270"/>
              <a:gd name="connsiteY1433" fmla="*/ 1437968 h 1996549"/>
              <a:gd name="connsiteX1434" fmla="*/ 1295055 w 1998270"/>
              <a:gd name="connsiteY1434" fmla="*/ 1449737 h 1996549"/>
              <a:gd name="connsiteX1435" fmla="*/ 1283287 w 1998270"/>
              <a:gd name="connsiteY1435" fmla="*/ 1437968 h 1996549"/>
              <a:gd name="connsiteX1436" fmla="*/ 1295055 w 1998270"/>
              <a:gd name="connsiteY1436" fmla="*/ 1426199 h 1996549"/>
              <a:gd name="connsiteX1437" fmla="*/ 1357138 w 1998270"/>
              <a:gd name="connsiteY1437" fmla="*/ 1425858 h 1996549"/>
              <a:gd name="connsiteX1438" fmla="*/ 1369248 w 1998270"/>
              <a:gd name="connsiteY1438" fmla="*/ 1437968 h 1996549"/>
              <a:gd name="connsiteX1439" fmla="*/ 1357138 w 1998270"/>
              <a:gd name="connsiteY1439" fmla="*/ 1450078 h 1996549"/>
              <a:gd name="connsiteX1440" fmla="*/ 1345029 w 1998270"/>
              <a:gd name="connsiteY1440" fmla="*/ 1437968 h 1996549"/>
              <a:gd name="connsiteX1441" fmla="*/ 1357138 w 1998270"/>
              <a:gd name="connsiteY1441" fmla="*/ 1425858 h 1996549"/>
              <a:gd name="connsiteX1442" fmla="*/ 1417858 w 1998270"/>
              <a:gd name="connsiteY1442" fmla="*/ 1425518 h 1996549"/>
              <a:gd name="connsiteX1443" fmla="*/ 1418198 w 1998270"/>
              <a:gd name="connsiteY1443" fmla="*/ 1425518 h 1996549"/>
              <a:gd name="connsiteX1444" fmla="*/ 1430309 w 1998270"/>
              <a:gd name="connsiteY1444" fmla="*/ 1437969 h 1996549"/>
              <a:gd name="connsiteX1445" fmla="*/ 1417858 w 1998270"/>
              <a:gd name="connsiteY1445" fmla="*/ 1450419 h 1996549"/>
              <a:gd name="connsiteX1446" fmla="*/ 1405407 w 1998270"/>
              <a:gd name="connsiteY1446" fmla="*/ 1437969 h 1996549"/>
              <a:gd name="connsiteX1447" fmla="*/ 1417858 w 1998270"/>
              <a:gd name="connsiteY1447" fmla="*/ 1425518 h 1996549"/>
              <a:gd name="connsiteX1448" fmla="*/ 1479258 w 1998270"/>
              <a:gd name="connsiteY1448" fmla="*/ 1425177 h 1996549"/>
              <a:gd name="connsiteX1449" fmla="*/ 1479599 w 1998270"/>
              <a:gd name="connsiteY1449" fmla="*/ 1425177 h 1996549"/>
              <a:gd name="connsiteX1450" fmla="*/ 1492050 w 1998270"/>
              <a:gd name="connsiteY1450" fmla="*/ 1437969 h 1996549"/>
              <a:gd name="connsiteX1451" fmla="*/ 1479258 w 1998270"/>
              <a:gd name="connsiteY1451" fmla="*/ 1450761 h 1996549"/>
              <a:gd name="connsiteX1452" fmla="*/ 1466467 w 1998270"/>
              <a:gd name="connsiteY1452" fmla="*/ 1437969 h 1996549"/>
              <a:gd name="connsiteX1453" fmla="*/ 1479258 w 1998270"/>
              <a:gd name="connsiteY1453" fmla="*/ 1425177 h 1996549"/>
              <a:gd name="connsiteX1454" fmla="*/ 1540660 w 1998270"/>
              <a:gd name="connsiteY1454" fmla="*/ 1425005 h 1996549"/>
              <a:gd name="connsiteX1455" fmla="*/ 1553622 w 1998270"/>
              <a:gd name="connsiteY1455" fmla="*/ 1437968 h 1996549"/>
              <a:gd name="connsiteX1456" fmla="*/ 1540660 w 1998270"/>
              <a:gd name="connsiteY1456" fmla="*/ 1450930 h 1996549"/>
              <a:gd name="connsiteX1457" fmla="*/ 1527698 w 1998270"/>
              <a:gd name="connsiteY1457" fmla="*/ 1437968 h 1996549"/>
              <a:gd name="connsiteX1458" fmla="*/ 1540660 w 1998270"/>
              <a:gd name="connsiteY1458" fmla="*/ 1425005 h 1996549"/>
              <a:gd name="connsiteX1459" fmla="*/ 1602061 w 1998270"/>
              <a:gd name="connsiteY1459" fmla="*/ 1424836 h 1996549"/>
              <a:gd name="connsiteX1460" fmla="*/ 1602403 w 1998270"/>
              <a:gd name="connsiteY1460" fmla="*/ 1424836 h 1996549"/>
              <a:gd name="connsiteX1461" fmla="*/ 1615195 w 1998270"/>
              <a:gd name="connsiteY1461" fmla="*/ 1437969 h 1996549"/>
              <a:gd name="connsiteX1462" fmla="*/ 1602061 w 1998270"/>
              <a:gd name="connsiteY1462" fmla="*/ 1451102 h 1996549"/>
              <a:gd name="connsiteX1463" fmla="*/ 1588929 w 1998270"/>
              <a:gd name="connsiteY1463" fmla="*/ 1437969 h 1996549"/>
              <a:gd name="connsiteX1464" fmla="*/ 1602061 w 1998270"/>
              <a:gd name="connsiteY1464" fmla="*/ 1424836 h 1996549"/>
              <a:gd name="connsiteX1465" fmla="*/ 1664145 w 1998270"/>
              <a:gd name="connsiteY1465" fmla="*/ 1424664 h 1996549"/>
              <a:gd name="connsiteX1466" fmla="*/ 1677449 w 1998270"/>
              <a:gd name="connsiteY1466" fmla="*/ 1437968 h 1996549"/>
              <a:gd name="connsiteX1467" fmla="*/ 1664145 w 1998270"/>
              <a:gd name="connsiteY1467" fmla="*/ 1451272 h 1996549"/>
              <a:gd name="connsiteX1468" fmla="*/ 1650842 w 1998270"/>
              <a:gd name="connsiteY1468" fmla="*/ 1437968 h 1996549"/>
              <a:gd name="connsiteX1469" fmla="*/ 1664145 w 1998270"/>
              <a:gd name="connsiteY1469" fmla="*/ 1424664 h 1996549"/>
              <a:gd name="connsiteX1470" fmla="*/ 1909067 w 1998270"/>
              <a:gd name="connsiteY1470" fmla="*/ 1424494 h 1996549"/>
              <a:gd name="connsiteX1471" fmla="*/ 1922542 w 1998270"/>
              <a:gd name="connsiteY1471" fmla="*/ 1437969 h 1996549"/>
              <a:gd name="connsiteX1472" fmla="*/ 1909067 w 1998270"/>
              <a:gd name="connsiteY1472" fmla="*/ 1451443 h 1996549"/>
              <a:gd name="connsiteX1473" fmla="*/ 1895594 w 1998270"/>
              <a:gd name="connsiteY1473" fmla="*/ 1437969 h 1996549"/>
              <a:gd name="connsiteX1474" fmla="*/ 1909067 w 1998270"/>
              <a:gd name="connsiteY1474" fmla="*/ 1424494 h 1996549"/>
              <a:gd name="connsiteX1475" fmla="*/ 1847667 w 1998270"/>
              <a:gd name="connsiteY1475" fmla="*/ 1424494 h 1996549"/>
              <a:gd name="connsiteX1476" fmla="*/ 1861141 w 1998270"/>
              <a:gd name="connsiteY1476" fmla="*/ 1437969 h 1996549"/>
              <a:gd name="connsiteX1477" fmla="*/ 1847667 w 1998270"/>
              <a:gd name="connsiteY1477" fmla="*/ 1451443 h 1996549"/>
              <a:gd name="connsiteX1478" fmla="*/ 1834193 w 1998270"/>
              <a:gd name="connsiteY1478" fmla="*/ 1437969 h 1996549"/>
              <a:gd name="connsiteX1479" fmla="*/ 1847667 w 1998270"/>
              <a:gd name="connsiteY1479" fmla="*/ 1424494 h 1996549"/>
              <a:gd name="connsiteX1480" fmla="*/ 1786265 w 1998270"/>
              <a:gd name="connsiteY1480" fmla="*/ 1424494 h 1996549"/>
              <a:gd name="connsiteX1481" fmla="*/ 1799739 w 1998270"/>
              <a:gd name="connsiteY1481" fmla="*/ 1437969 h 1996549"/>
              <a:gd name="connsiteX1482" fmla="*/ 1786265 w 1998270"/>
              <a:gd name="connsiteY1482" fmla="*/ 1451443 h 1996549"/>
              <a:gd name="connsiteX1483" fmla="*/ 1772791 w 1998270"/>
              <a:gd name="connsiteY1483" fmla="*/ 1437969 h 1996549"/>
              <a:gd name="connsiteX1484" fmla="*/ 1786265 w 1998270"/>
              <a:gd name="connsiteY1484" fmla="*/ 1424494 h 1996549"/>
              <a:gd name="connsiteX1485" fmla="*/ 1724864 w 1998270"/>
              <a:gd name="connsiteY1485" fmla="*/ 1424494 h 1996549"/>
              <a:gd name="connsiteX1486" fmla="*/ 1738338 w 1998270"/>
              <a:gd name="connsiteY1486" fmla="*/ 1437969 h 1996549"/>
              <a:gd name="connsiteX1487" fmla="*/ 1724864 w 1998270"/>
              <a:gd name="connsiteY1487" fmla="*/ 1451443 h 1996549"/>
              <a:gd name="connsiteX1488" fmla="*/ 1711390 w 1998270"/>
              <a:gd name="connsiteY1488" fmla="*/ 1437969 h 1996549"/>
              <a:gd name="connsiteX1489" fmla="*/ 1724864 w 1998270"/>
              <a:gd name="connsiteY1489" fmla="*/ 1424494 h 1996549"/>
              <a:gd name="connsiteX1490" fmla="*/ 5629 w 1998270"/>
              <a:gd name="connsiteY1490" fmla="*/ 1375714 h 1996549"/>
              <a:gd name="connsiteX1491" fmla="*/ 6481 w 1998270"/>
              <a:gd name="connsiteY1491" fmla="*/ 1376567 h 1996549"/>
              <a:gd name="connsiteX1492" fmla="*/ 5629 w 1998270"/>
              <a:gd name="connsiteY1492" fmla="*/ 1376567 h 1996549"/>
              <a:gd name="connsiteX1493" fmla="*/ 4776 w 1998270"/>
              <a:gd name="connsiteY1493" fmla="*/ 1376567 h 1996549"/>
              <a:gd name="connsiteX1494" fmla="*/ 5629 w 1998270"/>
              <a:gd name="connsiteY1494" fmla="*/ 1375714 h 1996549"/>
              <a:gd name="connsiteX1495" fmla="*/ 67030 w 1998270"/>
              <a:gd name="connsiteY1495" fmla="*/ 1374862 h 1996549"/>
              <a:gd name="connsiteX1496" fmla="*/ 67388 w 1998270"/>
              <a:gd name="connsiteY1496" fmla="*/ 1374862 h 1996549"/>
              <a:gd name="connsiteX1497" fmla="*/ 68735 w 1998270"/>
              <a:gd name="connsiteY1497" fmla="*/ 1376567 h 1996549"/>
              <a:gd name="connsiteX1498" fmla="*/ 67030 w 1998270"/>
              <a:gd name="connsiteY1498" fmla="*/ 1378273 h 1996549"/>
              <a:gd name="connsiteX1499" fmla="*/ 65325 w 1998270"/>
              <a:gd name="connsiteY1499" fmla="*/ 1376567 h 1996549"/>
              <a:gd name="connsiteX1500" fmla="*/ 67030 w 1998270"/>
              <a:gd name="connsiteY1500" fmla="*/ 1374862 h 1996549"/>
              <a:gd name="connsiteX1501" fmla="*/ 129114 w 1998270"/>
              <a:gd name="connsiteY1501" fmla="*/ 1374179 h 1996549"/>
              <a:gd name="connsiteX1502" fmla="*/ 131502 w 1998270"/>
              <a:gd name="connsiteY1502" fmla="*/ 1376567 h 1996549"/>
              <a:gd name="connsiteX1503" fmla="*/ 129114 w 1998270"/>
              <a:gd name="connsiteY1503" fmla="*/ 1378955 h 1996549"/>
              <a:gd name="connsiteX1504" fmla="*/ 126726 w 1998270"/>
              <a:gd name="connsiteY1504" fmla="*/ 1376567 h 1996549"/>
              <a:gd name="connsiteX1505" fmla="*/ 129114 w 1998270"/>
              <a:gd name="connsiteY1505" fmla="*/ 1374179 h 1996549"/>
              <a:gd name="connsiteX1506" fmla="*/ 189833 w 1998270"/>
              <a:gd name="connsiteY1506" fmla="*/ 1373497 h 1996549"/>
              <a:gd name="connsiteX1507" fmla="*/ 192902 w 1998270"/>
              <a:gd name="connsiteY1507" fmla="*/ 1376568 h 1996549"/>
              <a:gd name="connsiteX1508" fmla="*/ 189833 w 1998270"/>
              <a:gd name="connsiteY1508" fmla="*/ 1379638 h 1996549"/>
              <a:gd name="connsiteX1509" fmla="*/ 186763 w 1998270"/>
              <a:gd name="connsiteY1509" fmla="*/ 1376568 h 1996549"/>
              <a:gd name="connsiteX1510" fmla="*/ 189833 w 1998270"/>
              <a:gd name="connsiteY1510" fmla="*/ 1373497 h 1996549"/>
              <a:gd name="connsiteX1511" fmla="*/ 251234 w 1998270"/>
              <a:gd name="connsiteY1511" fmla="*/ 1372814 h 1996549"/>
              <a:gd name="connsiteX1512" fmla="*/ 254986 w 1998270"/>
              <a:gd name="connsiteY1512" fmla="*/ 1376567 h 1996549"/>
              <a:gd name="connsiteX1513" fmla="*/ 251234 w 1998270"/>
              <a:gd name="connsiteY1513" fmla="*/ 1380319 h 1996549"/>
              <a:gd name="connsiteX1514" fmla="*/ 247482 w 1998270"/>
              <a:gd name="connsiteY1514" fmla="*/ 1376567 h 1996549"/>
              <a:gd name="connsiteX1515" fmla="*/ 251234 w 1998270"/>
              <a:gd name="connsiteY1515" fmla="*/ 1372814 h 1996549"/>
              <a:gd name="connsiteX1516" fmla="*/ 312635 w 1998270"/>
              <a:gd name="connsiteY1516" fmla="*/ 1371962 h 1996549"/>
              <a:gd name="connsiteX1517" fmla="*/ 312976 w 1998270"/>
              <a:gd name="connsiteY1517" fmla="*/ 1371962 h 1996549"/>
              <a:gd name="connsiteX1518" fmla="*/ 317069 w 1998270"/>
              <a:gd name="connsiteY1518" fmla="*/ 1376397 h 1996549"/>
              <a:gd name="connsiteX1519" fmla="*/ 312635 w 1998270"/>
              <a:gd name="connsiteY1519" fmla="*/ 1380831 h 1996549"/>
              <a:gd name="connsiteX1520" fmla="*/ 308201 w 1998270"/>
              <a:gd name="connsiteY1520" fmla="*/ 1376397 h 1996549"/>
              <a:gd name="connsiteX1521" fmla="*/ 312635 w 1998270"/>
              <a:gd name="connsiteY1521" fmla="*/ 1371962 h 1996549"/>
              <a:gd name="connsiteX1522" fmla="*/ 374402 w 1998270"/>
              <a:gd name="connsiteY1522" fmla="*/ 1371486 h 1996549"/>
              <a:gd name="connsiteX1523" fmla="*/ 379348 w 1998270"/>
              <a:gd name="connsiteY1523" fmla="*/ 1376432 h 1996549"/>
              <a:gd name="connsiteX1524" fmla="*/ 374402 w 1998270"/>
              <a:gd name="connsiteY1524" fmla="*/ 1381378 h 1996549"/>
              <a:gd name="connsiteX1525" fmla="*/ 369456 w 1998270"/>
              <a:gd name="connsiteY1525" fmla="*/ 1376432 h 1996549"/>
              <a:gd name="connsiteX1526" fmla="*/ 374402 w 1998270"/>
              <a:gd name="connsiteY1526" fmla="*/ 1371486 h 1996549"/>
              <a:gd name="connsiteX1527" fmla="*/ 436120 w 1998270"/>
              <a:gd name="connsiteY1527" fmla="*/ 1370938 h 1996549"/>
              <a:gd name="connsiteX1528" fmla="*/ 441748 w 1998270"/>
              <a:gd name="connsiteY1528" fmla="*/ 1376567 h 1996549"/>
              <a:gd name="connsiteX1529" fmla="*/ 436120 w 1998270"/>
              <a:gd name="connsiteY1529" fmla="*/ 1382195 h 1996549"/>
              <a:gd name="connsiteX1530" fmla="*/ 430492 w 1998270"/>
              <a:gd name="connsiteY1530" fmla="*/ 1376567 h 1996549"/>
              <a:gd name="connsiteX1531" fmla="*/ 436120 w 1998270"/>
              <a:gd name="connsiteY1531" fmla="*/ 1370938 h 1996549"/>
              <a:gd name="connsiteX1532" fmla="*/ 496838 w 1998270"/>
              <a:gd name="connsiteY1532" fmla="*/ 1370256 h 1996549"/>
              <a:gd name="connsiteX1533" fmla="*/ 497179 w 1998270"/>
              <a:gd name="connsiteY1533" fmla="*/ 1370256 h 1996549"/>
              <a:gd name="connsiteX1534" fmla="*/ 503149 w 1998270"/>
              <a:gd name="connsiteY1534" fmla="*/ 1376567 h 1996549"/>
              <a:gd name="connsiteX1535" fmla="*/ 496838 w 1998270"/>
              <a:gd name="connsiteY1535" fmla="*/ 1382877 h 1996549"/>
              <a:gd name="connsiteX1536" fmla="*/ 490528 w 1998270"/>
              <a:gd name="connsiteY1536" fmla="*/ 1376567 h 1996549"/>
              <a:gd name="connsiteX1537" fmla="*/ 496838 w 1998270"/>
              <a:gd name="connsiteY1537" fmla="*/ 1370256 h 1996549"/>
              <a:gd name="connsiteX1538" fmla="*/ 558606 w 1998270"/>
              <a:gd name="connsiteY1538" fmla="*/ 1369610 h 1996549"/>
              <a:gd name="connsiteX1539" fmla="*/ 565429 w 1998270"/>
              <a:gd name="connsiteY1539" fmla="*/ 1376432 h 1996549"/>
              <a:gd name="connsiteX1540" fmla="*/ 558606 w 1998270"/>
              <a:gd name="connsiteY1540" fmla="*/ 1383255 h 1996549"/>
              <a:gd name="connsiteX1541" fmla="*/ 551784 w 1998270"/>
              <a:gd name="connsiteY1541" fmla="*/ 1376432 h 1996549"/>
              <a:gd name="connsiteX1542" fmla="*/ 558606 w 1998270"/>
              <a:gd name="connsiteY1542" fmla="*/ 1369610 h 1996549"/>
              <a:gd name="connsiteX1543" fmla="*/ 619641 w 1998270"/>
              <a:gd name="connsiteY1543" fmla="*/ 1369233 h 1996549"/>
              <a:gd name="connsiteX1544" fmla="*/ 626975 w 1998270"/>
              <a:gd name="connsiteY1544" fmla="*/ 1376567 h 1996549"/>
              <a:gd name="connsiteX1545" fmla="*/ 619641 w 1998270"/>
              <a:gd name="connsiteY1545" fmla="*/ 1383902 h 1996549"/>
              <a:gd name="connsiteX1546" fmla="*/ 612307 w 1998270"/>
              <a:gd name="connsiteY1546" fmla="*/ 1376567 h 1996549"/>
              <a:gd name="connsiteX1547" fmla="*/ 619641 w 1998270"/>
              <a:gd name="connsiteY1547" fmla="*/ 1369233 h 1996549"/>
              <a:gd name="connsiteX1548" fmla="*/ 681042 w 1998270"/>
              <a:gd name="connsiteY1548" fmla="*/ 1368550 h 1996549"/>
              <a:gd name="connsiteX1549" fmla="*/ 689059 w 1998270"/>
              <a:gd name="connsiteY1549" fmla="*/ 1376567 h 1996549"/>
              <a:gd name="connsiteX1550" fmla="*/ 681042 w 1998270"/>
              <a:gd name="connsiteY1550" fmla="*/ 1384583 h 1996549"/>
              <a:gd name="connsiteX1551" fmla="*/ 673027 w 1998270"/>
              <a:gd name="connsiteY1551" fmla="*/ 1376567 h 1996549"/>
              <a:gd name="connsiteX1552" fmla="*/ 681042 w 1998270"/>
              <a:gd name="connsiteY1552" fmla="*/ 1368550 h 1996549"/>
              <a:gd name="connsiteX1553" fmla="*/ 743126 w 1998270"/>
              <a:gd name="connsiteY1553" fmla="*/ 1368039 h 1996549"/>
              <a:gd name="connsiteX1554" fmla="*/ 751653 w 1998270"/>
              <a:gd name="connsiteY1554" fmla="*/ 1376567 h 1996549"/>
              <a:gd name="connsiteX1555" fmla="*/ 743126 w 1998270"/>
              <a:gd name="connsiteY1555" fmla="*/ 1385095 h 1996549"/>
              <a:gd name="connsiteX1556" fmla="*/ 734598 w 1998270"/>
              <a:gd name="connsiteY1556" fmla="*/ 1376567 h 1996549"/>
              <a:gd name="connsiteX1557" fmla="*/ 743126 w 1998270"/>
              <a:gd name="connsiteY1557" fmla="*/ 1368039 h 1996549"/>
              <a:gd name="connsiteX1558" fmla="*/ 803845 w 1998270"/>
              <a:gd name="connsiteY1558" fmla="*/ 1367528 h 1996549"/>
              <a:gd name="connsiteX1559" fmla="*/ 804186 w 1998270"/>
              <a:gd name="connsiteY1559" fmla="*/ 1367528 h 1996549"/>
              <a:gd name="connsiteX1560" fmla="*/ 812885 w 1998270"/>
              <a:gd name="connsiteY1560" fmla="*/ 1376567 h 1996549"/>
              <a:gd name="connsiteX1561" fmla="*/ 803845 w 1998270"/>
              <a:gd name="connsiteY1561" fmla="*/ 1385607 h 1996549"/>
              <a:gd name="connsiteX1562" fmla="*/ 794806 w 1998270"/>
              <a:gd name="connsiteY1562" fmla="*/ 1376567 h 1996549"/>
              <a:gd name="connsiteX1563" fmla="*/ 803845 w 1998270"/>
              <a:gd name="connsiteY1563" fmla="*/ 1367528 h 1996549"/>
              <a:gd name="connsiteX1564" fmla="*/ 865246 w 1998270"/>
              <a:gd name="connsiteY1564" fmla="*/ 1367015 h 1996549"/>
              <a:gd name="connsiteX1565" fmla="*/ 874797 w 1998270"/>
              <a:gd name="connsiteY1565" fmla="*/ 1376567 h 1996549"/>
              <a:gd name="connsiteX1566" fmla="*/ 865246 w 1998270"/>
              <a:gd name="connsiteY1566" fmla="*/ 1386118 h 1996549"/>
              <a:gd name="connsiteX1567" fmla="*/ 855695 w 1998270"/>
              <a:gd name="connsiteY1567" fmla="*/ 1376567 h 1996549"/>
              <a:gd name="connsiteX1568" fmla="*/ 865246 w 1998270"/>
              <a:gd name="connsiteY1568" fmla="*/ 1367015 h 1996549"/>
              <a:gd name="connsiteX1569" fmla="*/ 926647 w 1998270"/>
              <a:gd name="connsiteY1569" fmla="*/ 1366504 h 1996549"/>
              <a:gd name="connsiteX1570" fmla="*/ 926988 w 1998270"/>
              <a:gd name="connsiteY1570" fmla="*/ 1366504 h 1996549"/>
              <a:gd name="connsiteX1571" fmla="*/ 936710 w 1998270"/>
              <a:gd name="connsiteY1571" fmla="*/ 1376567 h 1996549"/>
              <a:gd name="connsiteX1572" fmla="*/ 926647 w 1998270"/>
              <a:gd name="connsiteY1572" fmla="*/ 1386630 h 1996549"/>
              <a:gd name="connsiteX1573" fmla="*/ 916585 w 1998270"/>
              <a:gd name="connsiteY1573" fmla="*/ 1376567 h 1996549"/>
              <a:gd name="connsiteX1574" fmla="*/ 926647 w 1998270"/>
              <a:gd name="connsiteY1574" fmla="*/ 1366504 h 1996549"/>
              <a:gd name="connsiteX1575" fmla="*/ 988048 w 1998270"/>
              <a:gd name="connsiteY1575" fmla="*/ 1365992 h 1996549"/>
              <a:gd name="connsiteX1576" fmla="*/ 998623 w 1998270"/>
              <a:gd name="connsiteY1576" fmla="*/ 1376567 h 1996549"/>
              <a:gd name="connsiteX1577" fmla="*/ 988048 w 1998270"/>
              <a:gd name="connsiteY1577" fmla="*/ 1387142 h 1996549"/>
              <a:gd name="connsiteX1578" fmla="*/ 977474 w 1998270"/>
              <a:gd name="connsiteY1578" fmla="*/ 1376567 h 1996549"/>
              <a:gd name="connsiteX1579" fmla="*/ 988048 w 1998270"/>
              <a:gd name="connsiteY1579" fmla="*/ 1365992 h 1996549"/>
              <a:gd name="connsiteX1580" fmla="*/ 1050132 w 1998270"/>
              <a:gd name="connsiteY1580" fmla="*/ 1365480 h 1996549"/>
              <a:gd name="connsiteX1581" fmla="*/ 1061218 w 1998270"/>
              <a:gd name="connsiteY1581" fmla="*/ 1376567 h 1996549"/>
              <a:gd name="connsiteX1582" fmla="*/ 1050132 w 1998270"/>
              <a:gd name="connsiteY1582" fmla="*/ 1387653 h 1996549"/>
              <a:gd name="connsiteX1583" fmla="*/ 1039046 w 1998270"/>
              <a:gd name="connsiteY1583" fmla="*/ 1376567 h 1996549"/>
              <a:gd name="connsiteX1584" fmla="*/ 1050132 w 1998270"/>
              <a:gd name="connsiteY1584" fmla="*/ 1365480 h 1996549"/>
              <a:gd name="connsiteX1585" fmla="*/ 1110851 w 1998270"/>
              <a:gd name="connsiteY1585" fmla="*/ 1365139 h 1996549"/>
              <a:gd name="connsiteX1586" fmla="*/ 1122278 w 1998270"/>
              <a:gd name="connsiteY1586" fmla="*/ 1376567 h 1996549"/>
              <a:gd name="connsiteX1587" fmla="*/ 1110851 w 1998270"/>
              <a:gd name="connsiteY1587" fmla="*/ 1387994 h 1996549"/>
              <a:gd name="connsiteX1588" fmla="*/ 1099424 w 1998270"/>
              <a:gd name="connsiteY1588" fmla="*/ 1376567 h 1996549"/>
              <a:gd name="connsiteX1589" fmla="*/ 1110851 w 1998270"/>
              <a:gd name="connsiteY1589" fmla="*/ 1365139 h 1996549"/>
              <a:gd name="connsiteX1590" fmla="*/ 1172253 w 1998270"/>
              <a:gd name="connsiteY1590" fmla="*/ 1364628 h 1996549"/>
              <a:gd name="connsiteX1591" fmla="*/ 1184192 w 1998270"/>
              <a:gd name="connsiteY1591" fmla="*/ 1376568 h 1996549"/>
              <a:gd name="connsiteX1592" fmla="*/ 1172253 w 1998270"/>
              <a:gd name="connsiteY1592" fmla="*/ 1388507 h 1996549"/>
              <a:gd name="connsiteX1593" fmla="*/ 1160314 w 1998270"/>
              <a:gd name="connsiteY1593" fmla="*/ 1376568 h 1996549"/>
              <a:gd name="connsiteX1594" fmla="*/ 1172253 w 1998270"/>
              <a:gd name="connsiteY1594" fmla="*/ 1364628 h 1996549"/>
              <a:gd name="connsiteX1595" fmla="*/ 1233654 w 1998270"/>
              <a:gd name="connsiteY1595" fmla="*/ 1364286 h 1996549"/>
              <a:gd name="connsiteX1596" fmla="*/ 1245934 w 1998270"/>
              <a:gd name="connsiteY1596" fmla="*/ 1376567 h 1996549"/>
              <a:gd name="connsiteX1597" fmla="*/ 1233654 w 1998270"/>
              <a:gd name="connsiteY1597" fmla="*/ 1388847 h 1996549"/>
              <a:gd name="connsiteX1598" fmla="*/ 1221374 w 1998270"/>
              <a:gd name="connsiteY1598" fmla="*/ 1376567 h 1996549"/>
              <a:gd name="connsiteX1599" fmla="*/ 1233654 w 1998270"/>
              <a:gd name="connsiteY1599" fmla="*/ 1364286 h 1996549"/>
              <a:gd name="connsiteX1600" fmla="*/ 1971152 w 1998270"/>
              <a:gd name="connsiteY1600" fmla="*/ 1364117 h 1996549"/>
              <a:gd name="connsiteX1601" fmla="*/ 1971492 w 1998270"/>
              <a:gd name="connsiteY1601" fmla="*/ 1364117 h 1996549"/>
              <a:gd name="connsiteX1602" fmla="*/ 1983603 w 1998270"/>
              <a:gd name="connsiteY1602" fmla="*/ 1376568 h 1996549"/>
              <a:gd name="connsiteX1603" fmla="*/ 1971152 w 1998270"/>
              <a:gd name="connsiteY1603" fmla="*/ 1389018 h 1996549"/>
              <a:gd name="connsiteX1604" fmla="*/ 1958701 w 1998270"/>
              <a:gd name="connsiteY1604" fmla="*/ 1376568 h 1996549"/>
              <a:gd name="connsiteX1605" fmla="*/ 1971152 w 1998270"/>
              <a:gd name="connsiteY1605" fmla="*/ 1364117 h 1996549"/>
              <a:gd name="connsiteX1606" fmla="*/ 1295055 w 1998270"/>
              <a:gd name="connsiteY1606" fmla="*/ 1363945 h 1996549"/>
              <a:gd name="connsiteX1607" fmla="*/ 1307676 w 1998270"/>
              <a:gd name="connsiteY1607" fmla="*/ 1376567 h 1996549"/>
              <a:gd name="connsiteX1608" fmla="*/ 1295055 w 1998270"/>
              <a:gd name="connsiteY1608" fmla="*/ 1389188 h 1996549"/>
              <a:gd name="connsiteX1609" fmla="*/ 1282434 w 1998270"/>
              <a:gd name="connsiteY1609" fmla="*/ 1376567 h 1996549"/>
              <a:gd name="connsiteX1610" fmla="*/ 1295055 w 1998270"/>
              <a:gd name="connsiteY1610" fmla="*/ 1363945 h 1996549"/>
              <a:gd name="connsiteX1611" fmla="*/ 1357138 w 1998270"/>
              <a:gd name="connsiteY1611" fmla="*/ 1363604 h 1996549"/>
              <a:gd name="connsiteX1612" fmla="*/ 1370101 w 1998270"/>
              <a:gd name="connsiteY1612" fmla="*/ 1376055 h 1996549"/>
              <a:gd name="connsiteX1613" fmla="*/ 1357138 w 1998270"/>
              <a:gd name="connsiteY1613" fmla="*/ 1389018 h 1996549"/>
              <a:gd name="connsiteX1614" fmla="*/ 1344176 w 1998270"/>
              <a:gd name="connsiteY1614" fmla="*/ 1376567 h 1996549"/>
              <a:gd name="connsiteX1615" fmla="*/ 1357138 w 1998270"/>
              <a:gd name="connsiteY1615" fmla="*/ 1363604 h 1996549"/>
              <a:gd name="connsiteX1616" fmla="*/ 1417857 w 1998270"/>
              <a:gd name="connsiteY1616" fmla="*/ 1363263 h 1996549"/>
              <a:gd name="connsiteX1617" fmla="*/ 1431161 w 1998270"/>
              <a:gd name="connsiteY1617" fmla="*/ 1376567 h 1996549"/>
              <a:gd name="connsiteX1618" fmla="*/ 1417857 w 1998270"/>
              <a:gd name="connsiteY1618" fmla="*/ 1389871 h 1996549"/>
              <a:gd name="connsiteX1619" fmla="*/ 1404554 w 1998270"/>
              <a:gd name="connsiteY1619" fmla="*/ 1376567 h 1996549"/>
              <a:gd name="connsiteX1620" fmla="*/ 1417857 w 1998270"/>
              <a:gd name="connsiteY1620" fmla="*/ 1363263 h 1996549"/>
              <a:gd name="connsiteX1621" fmla="*/ 1479259 w 1998270"/>
              <a:gd name="connsiteY1621" fmla="*/ 1363092 h 1996549"/>
              <a:gd name="connsiteX1622" fmla="*/ 1492733 w 1998270"/>
              <a:gd name="connsiteY1622" fmla="*/ 1376567 h 1996549"/>
              <a:gd name="connsiteX1623" fmla="*/ 1479259 w 1998270"/>
              <a:gd name="connsiteY1623" fmla="*/ 1390041 h 1996549"/>
              <a:gd name="connsiteX1624" fmla="*/ 1465785 w 1998270"/>
              <a:gd name="connsiteY1624" fmla="*/ 1376567 h 1996549"/>
              <a:gd name="connsiteX1625" fmla="*/ 1479259 w 1998270"/>
              <a:gd name="connsiteY1625" fmla="*/ 1363092 h 1996549"/>
              <a:gd name="connsiteX1626" fmla="*/ 1541026 w 1998270"/>
              <a:gd name="connsiteY1626" fmla="*/ 1362617 h 1996549"/>
              <a:gd name="connsiteX1627" fmla="*/ 1554842 w 1998270"/>
              <a:gd name="connsiteY1627" fmla="*/ 1376432 h 1996549"/>
              <a:gd name="connsiteX1628" fmla="*/ 1541026 w 1998270"/>
              <a:gd name="connsiteY1628" fmla="*/ 1390248 h 1996549"/>
              <a:gd name="connsiteX1629" fmla="*/ 1527211 w 1998270"/>
              <a:gd name="connsiteY1629" fmla="*/ 1376432 h 1996549"/>
              <a:gd name="connsiteX1630" fmla="*/ 1541026 w 1998270"/>
              <a:gd name="connsiteY1630" fmla="*/ 1362617 h 1996549"/>
              <a:gd name="connsiteX1631" fmla="*/ 1602061 w 1998270"/>
              <a:gd name="connsiteY1631" fmla="*/ 1362581 h 1996549"/>
              <a:gd name="connsiteX1632" fmla="*/ 1616047 w 1998270"/>
              <a:gd name="connsiteY1632" fmla="*/ 1376567 h 1996549"/>
              <a:gd name="connsiteX1633" fmla="*/ 1602061 w 1998270"/>
              <a:gd name="connsiteY1633" fmla="*/ 1390553 h 1996549"/>
              <a:gd name="connsiteX1634" fmla="*/ 1588076 w 1998270"/>
              <a:gd name="connsiteY1634" fmla="*/ 1376567 h 1996549"/>
              <a:gd name="connsiteX1635" fmla="*/ 1602061 w 1998270"/>
              <a:gd name="connsiteY1635" fmla="*/ 1362581 h 1996549"/>
              <a:gd name="connsiteX1636" fmla="*/ 1724864 w 1998270"/>
              <a:gd name="connsiteY1636" fmla="*/ 1362410 h 1996549"/>
              <a:gd name="connsiteX1637" fmla="*/ 1739020 w 1998270"/>
              <a:gd name="connsiteY1637" fmla="*/ 1376567 h 1996549"/>
              <a:gd name="connsiteX1638" fmla="*/ 1724864 w 1998270"/>
              <a:gd name="connsiteY1638" fmla="*/ 1390723 h 1996549"/>
              <a:gd name="connsiteX1639" fmla="*/ 1710708 w 1998270"/>
              <a:gd name="connsiteY1639" fmla="*/ 1376567 h 1996549"/>
              <a:gd name="connsiteX1640" fmla="*/ 1724864 w 1998270"/>
              <a:gd name="connsiteY1640" fmla="*/ 1362410 h 1996549"/>
              <a:gd name="connsiteX1641" fmla="*/ 1664145 w 1998270"/>
              <a:gd name="connsiteY1641" fmla="*/ 1362410 h 1996549"/>
              <a:gd name="connsiteX1642" fmla="*/ 1678301 w 1998270"/>
              <a:gd name="connsiteY1642" fmla="*/ 1376567 h 1996549"/>
              <a:gd name="connsiteX1643" fmla="*/ 1664145 w 1998270"/>
              <a:gd name="connsiteY1643" fmla="*/ 1390723 h 1996549"/>
              <a:gd name="connsiteX1644" fmla="*/ 1649989 w 1998270"/>
              <a:gd name="connsiteY1644" fmla="*/ 1376567 h 1996549"/>
              <a:gd name="connsiteX1645" fmla="*/ 1664145 w 1998270"/>
              <a:gd name="connsiteY1645" fmla="*/ 1362410 h 1996549"/>
              <a:gd name="connsiteX1646" fmla="*/ 1909067 w 1998270"/>
              <a:gd name="connsiteY1646" fmla="*/ 1362240 h 1996549"/>
              <a:gd name="connsiteX1647" fmla="*/ 1909409 w 1998270"/>
              <a:gd name="connsiteY1647" fmla="*/ 1362240 h 1996549"/>
              <a:gd name="connsiteX1648" fmla="*/ 1923395 w 1998270"/>
              <a:gd name="connsiteY1648" fmla="*/ 1376567 h 1996549"/>
              <a:gd name="connsiteX1649" fmla="*/ 1909067 w 1998270"/>
              <a:gd name="connsiteY1649" fmla="*/ 1390894 h 1996549"/>
              <a:gd name="connsiteX1650" fmla="*/ 1894741 w 1998270"/>
              <a:gd name="connsiteY1650" fmla="*/ 1376567 h 1996549"/>
              <a:gd name="connsiteX1651" fmla="*/ 1909067 w 1998270"/>
              <a:gd name="connsiteY1651" fmla="*/ 1362240 h 1996549"/>
              <a:gd name="connsiteX1652" fmla="*/ 1847666 w 1998270"/>
              <a:gd name="connsiteY1652" fmla="*/ 1362240 h 1996549"/>
              <a:gd name="connsiteX1653" fmla="*/ 1848007 w 1998270"/>
              <a:gd name="connsiteY1653" fmla="*/ 1362240 h 1996549"/>
              <a:gd name="connsiteX1654" fmla="*/ 1861993 w 1998270"/>
              <a:gd name="connsiteY1654" fmla="*/ 1376567 h 1996549"/>
              <a:gd name="connsiteX1655" fmla="*/ 1847666 w 1998270"/>
              <a:gd name="connsiteY1655" fmla="*/ 1390894 h 1996549"/>
              <a:gd name="connsiteX1656" fmla="*/ 1833340 w 1998270"/>
              <a:gd name="connsiteY1656" fmla="*/ 1376567 h 1996549"/>
              <a:gd name="connsiteX1657" fmla="*/ 1847666 w 1998270"/>
              <a:gd name="connsiteY1657" fmla="*/ 1362240 h 1996549"/>
              <a:gd name="connsiteX1658" fmla="*/ 1786265 w 1998270"/>
              <a:gd name="connsiteY1658" fmla="*/ 1362240 h 1996549"/>
              <a:gd name="connsiteX1659" fmla="*/ 1786606 w 1998270"/>
              <a:gd name="connsiteY1659" fmla="*/ 1362240 h 1996549"/>
              <a:gd name="connsiteX1660" fmla="*/ 1800592 w 1998270"/>
              <a:gd name="connsiteY1660" fmla="*/ 1376567 h 1996549"/>
              <a:gd name="connsiteX1661" fmla="*/ 1786265 w 1998270"/>
              <a:gd name="connsiteY1661" fmla="*/ 1390894 h 1996549"/>
              <a:gd name="connsiteX1662" fmla="*/ 1771939 w 1998270"/>
              <a:gd name="connsiteY1662" fmla="*/ 1376567 h 1996549"/>
              <a:gd name="connsiteX1663" fmla="*/ 1786265 w 1998270"/>
              <a:gd name="connsiteY1663" fmla="*/ 1362240 h 1996549"/>
              <a:gd name="connsiteX1664" fmla="*/ 5628 w 1998270"/>
              <a:gd name="connsiteY1664" fmla="*/ 1313801 h 1996549"/>
              <a:gd name="connsiteX1665" fmla="*/ 6004 w 1998270"/>
              <a:gd name="connsiteY1665" fmla="*/ 1313801 h 1996549"/>
              <a:gd name="connsiteX1666" fmla="*/ 6993 w 1998270"/>
              <a:gd name="connsiteY1666" fmla="*/ 1315166 h 1996549"/>
              <a:gd name="connsiteX1667" fmla="*/ 5628 w 1998270"/>
              <a:gd name="connsiteY1667" fmla="*/ 1316530 h 1996549"/>
              <a:gd name="connsiteX1668" fmla="*/ 4264 w 1998270"/>
              <a:gd name="connsiteY1668" fmla="*/ 1315166 h 1996549"/>
              <a:gd name="connsiteX1669" fmla="*/ 5628 w 1998270"/>
              <a:gd name="connsiteY1669" fmla="*/ 1313801 h 1996549"/>
              <a:gd name="connsiteX1670" fmla="*/ 67029 w 1998270"/>
              <a:gd name="connsiteY1670" fmla="*/ 1312948 h 1996549"/>
              <a:gd name="connsiteX1671" fmla="*/ 69247 w 1998270"/>
              <a:gd name="connsiteY1671" fmla="*/ 1315166 h 1996549"/>
              <a:gd name="connsiteX1672" fmla="*/ 67029 w 1998270"/>
              <a:gd name="connsiteY1672" fmla="*/ 1317383 h 1996549"/>
              <a:gd name="connsiteX1673" fmla="*/ 64813 w 1998270"/>
              <a:gd name="connsiteY1673" fmla="*/ 1315166 h 1996549"/>
              <a:gd name="connsiteX1674" fmla="*/ 67029 w 1998270"/>
              <a:gd name="connsiteY1674" fmla="*/ 1312948 h 1996549"/>
              <a:gd name="connsiteX1675" fmla="*/ 129113 w 1998270"/>
              <a:gd name="connsiteY1675" fmla="*/ 1312267 h 1996549"/>
              <a:gd name="connsiteX1676" fmla="*/ 129471 w 1998270"/>
              <a:gd name="connsiteY1676" fmla="*/ 1312267 h 1996549"/>
              <a:gd name="connsiteX1677" fmla="*/ 132013 w 1998270"/>
              <a:gd name="connsiteY1677" fmla="*/ 1315166 h 1996549"/>
              <a:gd name="connsiteX1678" fmla="*/ 129113 w 1998270"/>
              <a:gd name="connsiteY1678" fmla="*/ 1318066 h 1996549"/>
              <a:gd name="connsiteX1679" fmla="*/ 126214 w 1998270"/>
              <a:gd name="connsiteY1679" fmla="*/ 1315166 h 1996549"/>
              <a:gd name="connsiteX1680" fmla="*/ 129113 w 1998270"/>
              <a:gd name="connsiteY1680" fmla="*/ 1312267 h 1996549"/>
              <a:gd name="connsiteX1681" fmla="*/ 190199 w 1998270"/>
              <a:gd name="connsiteY1681" fmla="*/ 1311450 h 1996549"/>
              <a:gd name="connsiteX1682" fmla="*/ 193780 w 1998270"/>
              <a:gd name="connsiteY1682" fmla="*/ 1315032 h 1996549"/>
              <a:gd name="connsiteX1683" fmla="*/ 190199 w 1998270"/>
              <a:gd name="connsiteY1683" fmla="*/ 1318613 h 1996549"/>
              <a:gd name="connsiteX1684" fmla="*/ 186617 w 1998270"/>
              <a:gd name="connsiteY1684" fmla="*/ 1315032 h 1996549"/>
              <a:gd name="connsiteX1685" fmla="*/ 190199 w 1998270"/>
              <a:gd name="connsiteY1685" fmla="*/ 1311450 h 1996549"/>
              <a:gd name="connsiteX1686" fmla="*/ 251234 w 1998270"/>
              <a:gd name="connsiteY1686" fmla="*/ 1310901 h 1996549"/>
              <a:gd name="connsiteX1687" fmla="*/ 255498 w 1998270"/>
              <a:gd name="connsiteY1687" fmla="*/ 1315165 h 1996549"/>
              <a:gd name="connsiteX1688" fmla="*/ 251234 w 1998270"/>
              <a:gd name="connsiteY1688" fmla="*/ 1319429 h 1996549"/>
              <a:gd name="connsiteX1689" fmla="*/ 246970 w 1998270"/>
              <a:gd name="connsiteY1689" fmla="*/ 1315165 h 1996549"/>
              <a:gd name="connsiteX1690" fmla="*/ 251234 w 1998270"/>
              <a:gd name="connsiteY1690" fmla="*/ 1310901 h 1996549"/>
              <a:gd name="connsiteX1691" fmla="*/ 312635 w 1998270"/>
              <a:gd name="connsiteY1691" fmla="*/ 1310219 h 1996549"/>
              <a:gd name="connsiteX1692" fmla="*/ 317581 w 1998270"/>
              <a:gd name="connsiteY1692" fmla="*/ 1315166 h 1996549"/>
              <a:gd name="connsiteX1693" fmla="*/ 312635 w 1998270"/>
              <a:gd name="connsiteY1693" fmla="*/ 1320112 h 1996549"/>
              <a:gd name="connsiteX1694" fmla="*/ 307689 w 1998270"/>
              <a:gd name="connsiteY1694" fmla="*/ 1315166 h 1996549"/>
              <a:gd name="connsiteX1695" fmla="*/ 312635 w 1998270"/>
              <a:gd name="connsiteY1695" fmla="*/ 1310219 h 1996549"/>
              <a:gd name="connsiteX1696" fmla="*/ 374036 w 1998270"/>
              <a:gd name="connsiteY1696" fmla="*/ 1309537 h 1996549"/>
              <a:gd name="connsiteX1697" fmla="*/ 379665 w 1998270"/>
              <a:gd name="connsiteY1697" fmla="*/ 1315166 h 1996549"/>
              <a:gd name="connsiteX1698" fmla="*/ 374036 w 1998270"/>
              <a:gd name="connsiteY1698" fmla="*/ 1320794 h 1996549"/>
              <a:gd name="connsiteX1699" fmla="*/ 368408 w 1998270"/>
              <a:gd name="connsiteY1699" fmla="*/ 1315166 h 1996549"/>
              <a:gd name="connsiteX1700" fmla="*/ 374036 w 1998270"/>
              <a:gd name="connsiteY1700" fmla="*/ 1309537 h 1996549"/>
              <a:gd name="connsiteX1701" fmla="*/ 436119 w 1998270"/>
              <a:gd name="connsiteY1701" fmla="*/ 1309025 h 1996549"/>
              <a:gd name="connsiteX1702" fmla="*/ 442259 w 1998270"/>
              <a:gd name="connsiteY1702" fmla="*/ 1314654 h 1996549"/>
              <a:gd name="connsiteX1703" fmla="*/ 436119 w 1998270"/>
              <a:gd name="connsiteY1703" fmla="*/ 1320794 h 1996549"/>
              <a:gd name="connsiteX1704" fmla="*/ 429980 w 1998270"/>
              <a:gd name="connsiteY1704" fmla="*/ 1315166 h 1996549"/>
              <a:gd name="connsiteX1705" fmla="*/ 436119 w 1998270"/>
              <a:gd name="connsiteY1705" fmla="*/ 1309025 h 1996549"/>
              <a:gd name="connsiteX1706" fmla="*/ 496839 w 1998270"/>
              <a:gd name="connsiteY1706" fmla="*/ 1308343 h 1996549"/>
              <a:gd name="connsiteX1707" fmla="*/ 503661 w 1998270"/>
              <a:gd name="connsiteY1707" fmla="*/ 1315166 h 1996549"/>
              <a:gd name="connsiteX1708" fmla="*/ 496839 w 1998270"/>
              <a:gd name="connsiteY1708" fmla="*/ 1321988 h 1996549"/>
              <a:gd name="connsiteX1709" fmla="*/ 490017 w 1998270"/>
              <a:gd name="connsiteY1709" fmla="*/ 1315166 h 1996549"/>
              <a:gd name="connsiteX1710" fmla="*/ 496839 w 1998270"/>
              <a:gd name="connsiteY1710" fmla="*/ 1308343 h 1996549"/>
              <a:gd name="connsiteX1711" fmla="*/ 558239 w 1998270"/>
              <a:gd name="connsiteY1711" fmla="*/ 1307831 h 1996549"/>
              <a:gd name="connsiteX1712" fmla="*/ 565573 w 1998270"/>
              <a:gd name="connsiteY1712" fmla="*/ 1315165 h 1996549"/>
              <a:gd name="connsiteX1713" fmla="*/ 558239 w 1998270"/>
              <a:gd name="connsiteY1713" fmla="*/ 1322499 h 1996549"/>
              <a:gd name="connsiteX1714" fmla="*/ 550906 w 1998270"/>
              <a:gd name="connsiteY1714" fmla="*/ 1315165 h 1996549"/>
              <a:gd name="connsiteX1715" fmla="*/ 558239 w 1998270"/>
              <a:gd name="connsiteY1715" fmla="*/ 1307831 h 1996549"/>
              <a:gd name="connsiteX1716" fmla="*/ 619641 w 1998270"/>
              <a:gd name="connsiteY1716" fmla="*/ 1307149 h 1996549"/>
              <a:gd name="connsiteX1717" fmla="*/ 627657 w 1998270"/>
              <a:gd name="connsiteY1717" fmla="*/ 1315166 h 1996549"/>
              <a:gd name="connsiteX1718" fmla="*/ 619641 w 1998270"/>
              <a:gd name="connsiteY1718" fmla="*/ 1323182 h 1996549"/>
              <a:gd name="connsiteX1719" fmla="*/ 611625 w 1998270"/>
              <a:gd name="connsiteY1719" fmla="*/ 1315166 h 1996549"/>
              <a:gd name="connsiteX1720" fmla="*/ 619641 w 1998270"/>
              <a:gd name="connsiteY1720" fmla="*/ 1307149 h 1996549"/>
              <a:gd name="connsiteX1721" fmla="*/ 681409 w 1998270"/>
              <a:gd name="connsiteY1721" fmla="*/ 1306503 h 1996549"/>
              <a:gd name="connsiteX1722" fmla="*/ 689937 w 1998270"/>
              <a:gd name="connsiteY1722" fmla="*/ 1315031 h 1996549"/>
              <a:gd name="connsiteX1723" fmla="*/ 681409 w 1998270"/>
              <a:gd name="connsiteY1723" fmla="*/ 1323559 h 1996549"/>
              <a:gd name="connsiteX1724" fmla="*/ 672881 w 1998270"/>
              <a:gd name="connsiteY1724" fmla="*/ 1315031 h 1996549"/>
              <a:gd name="connsiteX1725" fmla="*/ 681409 w 1998270"/>
              <a:gd name="connsiteY1725" fmla="*/ 1306503 h 1996549"/>
              <a:gd name="connsiteX1726" fmla="*/ 743126 w 1998270"/>
              <a:gd name="connsiteY1726" fmla="*/ 1305955 h 1996549"/>
              <a:gd name="connsiteX1727" fmla="*/ 752336 w 1998270"/>
              <a:gd name="connsiteY1727" fmla="*/ 1315166 h 1996549"/>
              <a:gd name="connsiteX1728" fmla="*/ 743126 w 1998270"/>
              <a:gd name="connsiteY1728" fmla="*/ 1324376 h 1996549"/>
              <a:gd name="connsiteX1729" fmla="*/ 733916 w 1998270"/>
              <a:gd name="connsiteY1729" fmla="*/ 1315166 h 1996549"/>
              <a:gd name="connsiteX1730" fmla="*/ 743126 w 1998270"/>
              <a:gd name="connsiteY1730" fmla="*/ 1305955 h 1996549"/>
              <a:gd name="connsiteX1731" fmla="*/ 803845 w 1998270"/>
              <a:gd name="connsiteY1731" fmla="*/ 1305444 h 1996549"/>
              <a:gd name="connsiteX1732" fmla="*/ 804185 w 1998270"/>
              <a:gd name="connsiteY1732" fmla="*/ 1305444 h 1996549"/>
              <a:gd name="connsiteX1733" fmla="*/ 813567 w 1998270"/>
              <a:gd name="connsiteY1733" fmla="*/ 1315166 h 1996549"/>
              <a:gd name="connsiteX1734" fmla="*/ 803845 w 1998270"/>
              <a:gd name="connsiteY1734" fmla="*/ 1324887 h 1996549"/>
              <a:gd name="connsiteX1735" fmla="*/ 794123 w 1998270"/>
              <a:gd name="connsiteY1735" fmla="*/ 1315166 h 1996549"/>
              <a:gd name="connsiteX1736" fmla="*/ 803845 w 1998270"/>
              <a:gd name="connsiteY1736" fmla="*/ 1305444 h 1996549"/>
              <a:gd name="connsiteX1737" fmla="*/ 865246 w 1998270"/>
              <a:gd name="connsiteY1737" fmla="*/ 1304932 h 1996549"/>
              <a:gd name="connsiteX1738" fmla="*/ 875480 w 1998270"/>
              <a:gd name="connsiteY1738" fmla="*/ 1315166 h 1996549"/>
              <a:gd name="connsiteX1739" fmla="*/ 865246 w 1998270"/>
              <a:gd name="connsiteY1739" fmla="*/ 1325400 h 1996549"/>
              <a:gd name="connsiteX1740" fmla="*/ 855013 w 1998270"/>
              <a:gd name="connsiteY1740" fmla="*/ 1315166 h 1996549"/>
              <a:gd name="connsiteX1741" fmla="*/ 865246 w 1998270"/>
              <a:gd name="connsiteY1741" fmla="*/ 1304932 h 1996549"/>
              <a:gd name="connsiteX1742" fmla="*/ 988048 w 1998270"/>
              <a:gd name="connsiteY1742" fmla="*/ 1303739 h 1996549"/>
              <a:gd name="connsiteX1743" fmla="*/ 988389 w 1998270"/>
              <a:gd name="connsiteY1743" fmla="*/ 1303739 h 1996549"/>
              <a:gd name="connsiteX1744" fmla="*/ 999305 w 1998270"/>
              <a:gd name="connsiteY1744" fmla="*/ 1314996 h 1996549"/>
              <a:gd name="connsiteX1745" fmla="*/ 988048 w 1998270"/>
              <a:gd name="connsiteY1745" fmla="*/ 1326253 h 1996549"/>
              <a:gd name="connsiteX1746" fmla="*/ 976792 w 1998270"/>
              <a:gd name="connsiteY1746" fmla="*/ 1314996 h 1996549"/>
              <a:gd name="connsiteX1747" fmla="*/ 988048 w 1998270"/>
              <a:gd name="connsiteY1747" fmla="*/ 1303739 h 1996549"/>
              <a:gd name="connsiteX1748" fmla="*/ 1110851 w 1998270"/>
              <a:gd name="connsiteY1748" fmla="*/ 1303738 h 1996549"/>
              <a:gd name="connsiteX1749" fmla="*/ 1122961 w 1998270"/>
              <a:gd name="connsiteY1749" fmla="*/ 1315848 h 1996549"/>
              <a:gd name="connsiteX1750" fmla="*/ 1110851 w 1998270"/>
              <a:gd name="connsiteY1750" fmla="*/ 1327958 h 1996549"/>
              <a:gd name="connsiteX1751" fmla="*/ 1098742 w 1998270"/>
              <a:gd name="connsiteY1751" fmla="*/ 1315848 h 1996549"/>
              <a:gd name="connsiteX1752" fmla="*/ 1110851 w 1998270"/>
              <a:gd name="connsiteY1752" fmla="*/ 1303738 h 1996549"/>
              <a:gd name="connsiteX1753" fmla="*/ 1050132 w 1998270"/>
              <a:gd name="connsiteY1753" fmla="*/ 1303738 h 1996549"/>
              <a:gd name="connsiteX1754" fmla="*/ 1061901 w 1998270"/>
              <a:gd name="connsiteY1754" fmla="*/ 1315507 h 1996549"/>
              <a:gd name="connsiteX1755" fmla="*/ 1050132 w 1998270"/>
              <a:gd name="connsiteY1755" fmla="*/ 1327276 h 1996549"/>
              <a:gd name="connsiteX1756" fmla="*/ 1038364 w 1998270"/>
              <a:gd name="connsiteY1756" fmla="*/ 1315507 h 1996549"/>
              <a:gd name="connsiteX1757" fmla="*/ 1050132 w 1998270"/>
              <a:gd name="connsiteY1757" fmla="*/ 1303738 h 1996549"/>
              <a:gd name="connsiteX1758" fmla="*/ 926648 w 1998270"/>
              <a:gd name="connsiteY1758" fmla="*/ 1303738 h 1996549"/>
              <a:gd name="connsiteX1759" fmla="*/ 937393 w 1998270"/>
              <a:gd name="connsiteY1759" fmla="*/ 1314484 h 1996549"/>
              <a:gd name="connsiteX1760" fmla="*/ 926648 w 1998270"/>
              <a:gd name="connsiteY1760" fmla="*/ 1325229 h 1996549"/>
              <a:gd name="connsiteX1761" fmla="*/ 915903 w 1998270"/>
              <a:gd name="connsiteY1761" fmla="*/ 1314484 h 1996549"/>
              <a:gd name="connsiteX1762" fmla="*/ 926648 w 1998270"/>
              <a:gd name="connsiteY1762" fmla="*/ 1303738 h 1996549"/>
              <a:gd name="connsiteX1763" fmla="*/ 1172253 w 1998270"/>
              <a:gd name="connsiteY1763" fmla="*/ 1302544 h 1996549"/>
              <a:gd name="connsiteX1764" fmla="*/ 1184874 w 1998270"/>
              <a:gd name="connsiteY1764" fmla="*/ 1315166 h 1996549"/>
              <a:gd name="connsiteX1765" fmla="*/ 1172253 w 1998270"/>
              <a:gd name="connsiteY1765" fmla="*/ 1327787 h 1996549"/>
              <a:gd name="connsiteX1766" fmla="*/ 1159632 w 1998270"/>
              <a:gd name="connsiteY1766" fmla="*/ 1315166 h 1996549"/>
              <a:gd name="connsiteX1767" fmla="*/ 1172253 w 1998270"/>
              <a:gd name="connsiteY1767" fmla="*/ 1302544 h 1996549"/>
              <a:gd name="connsiteX1768" fmla="*/ 1233654 w 1998270"/>
              <a:gd name="connsiteY1768" fmla="*/ 1302203 h 1996549"/>
              <a:gd name="connsiteX1769" fmla="*/ 1246616 w 1998270"/>
              <a:gd name="connsiteY1769" fmla="*/ 1315166 h 1996549"/>
              <a:gd name="connsiteX1770" fmla="*/ 1233654 w 1998270"/>
              <a:gd name="connsiteY1770" fmla="*/ 1328128 h 1996549"/>
              <a:gd name="connsiteX1771" fmla="*/ 1220692 w 1998270"/>
              <a:gd name="connsiteY1771" fmla="*/ 1315166 h 1996549"/>
              <a:gd name="connsiteX1772" fmla="*/ 1233654 w 1998270"/>
              <a:gd name="connsiteY1772" fmla="*/ 1302203 h 1996549"/>
              <a:gd name="connsiteX1773" fmla="*/ 1971151 w 1998270"/>
              <a:gd name="connsiteY1773" fmla="*/ 1302033 h 1996549"/>
              <a:gd name="connsiteX1774" fmla="*/ 1971492 w 1998270"/>
              <a:gd name="connsiteY1774" fmla="*/ 1302033 h 1996549"/>
              <a:gd name="connsiteX1775" fmla="*/ 1984284 w 1998270"/>
              <a:gd name="connsiteY1775" fmla="*/ 1315166 h 1996549"/>
              <a:gd name="connsiteX1776" fmla="*/ 1971151 w 1998270"/>
              <a:gd name="connsiteY1776" fmla="*/ 1328299 h 1996549"/>
              <a:gd name="connsiteX1777" fmla="*/ 1958019 w 1998270"/>
              <a:gd name="connsiteY1777" fmla="*/ 1315166 h 1996549"/>
              <a:gd name="connsiteX1778" fmla="*/ 1971151 w 1998270"/>
              <a:gd name="connsiteY1778" fmla="*/ 1302033 h 1996549"/>
              <a:gd name="connsiteX1779" fmla="*/ 1295055 w 1998270"/>
              <a:gd name="connsiteY1779" fmla="*/ 1301862 h 1996549"/>
              <a:gd name="connsiteX1780" fmla="*/ 1308359 w 1998270"/>
              <a:gd name="connsiteY1780" fmla="*/ 1315166 h 1996549"/>
              <a:gd name="connsiteX1781" fmla="*/ 1295055 w 1998270"/>
              <a:gd name="connsiteY1781" fmla="*/ 1328470 h 1996549"/>
              <a:gd name="connsiteX1782" fmla="*/ 1281752 w 1998270"/>
              <a:gd name="connsiteY1782" fmla="*/ 1315166 h 1996549"/>
              <a:gd name="connsiteX1783" fmla="*/ 1295055 w 1998270"/>
              <a:gd name="connsiteY1783" fmla="*/ 1301862 h 1996549"/>
              <a:gd name="connsiteX1784" fmla="*/ 1357138 w 1998270"/>
              <a:gd name="connsiteY1784" fmla="*/ 1301521 h 1996549"/>
              <a:gd name="connsiteX1785" fmla="*/ 1370783 w 1998270"/>
              <a:gd name="connsiteY1785" fmla="*/ 1315166 h 1996549"/>
              <a:gd name="connsiteX1786" fmla="*/ 1357138 w 1998270"/>
              <a:gd name="connsiteY1786" fmla="*/ 1328811 h 1996549"/>
              <a:gd name="connsiteX1787" fmla="*/ 1343494 w 1998270"/>
              <a:gd name="connsiteY1787" fmla="*/ 1315166 h 1996549"/>
              <a:gd name="connsiteX1788" fmla="*/ 1357138 w 1998270"/>
              <a:gd name="connsiteY1788" fmla="*/ 1301521 h 1996549"/>
              <a:gd name="connsiteX1789" fmla="*/ 1417858 w 1998270"/>
              <a:gd name="connsiteY1789" fmla="*/ 1301180 h 1996549"/>
              <a:gd name="connsiteX1790" fmla="*/ 1431844 w 1998270"/>
              <a:gd name="connsiteY1790" fmla="*/ 1315166 h 1996549"/>
              <a:gd name="connsiteX1791" fmla="*/ 1417858 w 1998270"/>
              <a:gd name="connsiteY1791" fmla="*/ 1329152 h 1996549"/>
              <a:gd name="connsiteX1792" fmla="*/ 1403872 w 1998270"/>
              <a:gd name="connsiteY1792" fmla="*/ 1315166 h 1996549"/>
              <a:gd name="connsiteX1793" fmla="*/ 1417858 w 1998270"/>
              <a:gd name="connsiteY1793" fmla="*/ 1301180 h 1996549"/>
              <a:gd name="connsiteX1794" fmla="*/ 1479258 w 1998270"/>
              <a:gd name="connsiteY1794" fmla="*/ 1300839 h 1996549"/>
              <a:gd name="connsiteX1795" fmla="*/ 1479599 w 1998270"/>
              <a:gd name="connsiteY1795" fmla="*/ 1300839 h 1996549"/>
              <a:gd name="connsiteX1796" fmla="*/ 1493585 w 1998270"/>
              <a:gd name="connsiteY1796" fmla="*/ 1315166 h 1996549"/>
              <a:gd name="connsiteX1797" fmla="*/ 1479258 w 1998270"/>
              <a:gd name="connsiteY1797" fmla="*/ 1329493 h 1996549"/>
              <a:gd name="connsiteX1798" fmla="*/ 1464932 w 1998270"/>
              <a:gd name="connsiteY1798" fmla="*/ 1315166 h 1996549"/>
              <a:gd name="connsiteX1799" fmla="*/ 1479258 w 1998270"/>
              <a:gd name="connsiteY1799" fmla="*/ 1300839 h 1996549"/>
              <a:gd name="connsiteX1800" fmla="*/ 1540660 w 1998270"/>
              <a:gd name="connsiteY1800" fmla="*/ 1300668 h 1996549"/>
              <a:gd name="connsiteX1801" fmla="*/ 1555157 w 1998270"/>
              <a:gd name="connsiteY1801" fmla="*/ 1315166 h 1996549"/>
              <a:gd name="connsiteX1802" fmla="*/ 1540660 w 1998270"/>
              <a:gd name="connsiteY1802" fmla="*/ 1329663 h 1996549"/>
              <a:gd name="connsiteX1803" fmla="*/ 1526163 w 1998270"/>
              <a:gd name="connsiteY1803" fmla="*/ 1315166 h 1996549"/>
              <a:gd name="connsiteX1804" fmla="*/ 1540660 w 1998270"/>
              <a:gd name="connsiteY1804" fmla="*/ 1300668 h 1996549"/>
              <a:gd name="connsiteX1805" fmla="*/ 1602061 w 1998270"/>
              <a:gd name="connsiteY1805" fmla="*/ 1300498 h 1996549"/>
              <a:gd name="connsiteX1806" fmla="*/ 1602403 w 1998270"/>
              <a:gd name="connsiteY1806" fmla="*/ 1300498 h 1996549"/>
              <a:gd name="connsiteX1807" fmla="*/ 1616730 w 1998270"/>
              <a:gd name="connsiteY1807" fmla="*/ 1315166 h 1996549"/>
              <a:gd name="connsiteX1808" fmla="*/ 1602061 w 1998270"/>
              <a:gd name="connsiteY1808" fmla="*/ 1329834 h 1996549"/>
              <a:gd name="connsiteX1809" fmla="*/ 1587394 w 1998270"/>
              <a:gd name="connsiteY1809" fmla="*/ 1315166 h 1996549"/>
              <a:gd name="connsiteX1810" fmla="*/ 1602061 w 1998270"/>
              <a:gd name="connsiteY1810" fmla="*/ 1300498 h 1996549"/>
              <a:gd name="connsiteX1811" fmla="*/ 1664145 w 1998270"/>
              <a:gd name="connsiteY1811" fmla="*/ 1300327 h 1996549"/>
              <a:gd name="connsiteX1812" fmla="*/ 1678984 w 1998270"/>
              <a:gd name="connsiteY1812" fmla="*/ 1315166 h 1996549"/>
              <a:gd name="connsiteX1813" fmla="*/ 1664145 w 1998270"/>
              <a:gd name="connsiteY1813" fmla="*/ 1330005 h 1996549"/>
              <a:gd name="connsiteX1814" fmla="*/ 1649307 w 1998270"/>
              <a:gd name="connsiteY1814" fmla="*/ 1315166 h 1996549"/>
              <a:gd name="connsiteX1815" fmla="*/ 1664145 w 1998270"/>
              <a:gd name="connsiteY1815" fmla="*/ 1300327 h 1996549"/>
              <a:gd name="connsiteX1816" fmla="*/ 1724864 w 1998270"/>
              <a:gd name="connsiteY1816" fmla="*/ 1300157 h 1996549"/>
              <a:gd name="connsiteX1817" fmla="*/ 1725205 w 1998270"/>
              <a:gd name="connsiteY1817" fmla="*/ 1300157 h 1996549"/>
              <a:gd name="connsiteX1818" fmla="*/ 1739873 w 1998270"/>
              <a:gd name="connsiteY1818" fmla="*/ 1315166 h 1996549"/>
              <a:gd name="connsiteX1819" fmla="*/ 1739873 w 1998270"/>
              <a:gd name="connsiteY1819" fmla="*/ 1315338 h 1996549"/>
              <a:gd name="connsiteX1820" fmla="*/ 1724864 w 1998270"/>
              <a:gd name="connsiteY1820" fmla="*/ 1330005 h 1996549"/>
              <a:gd name="connsiteX1821" fmla="*/ 1709855 w 1998270"/>
              <a:gd name="connsiteY1821" fmla="*/ 1315166 h 1996549"/>
              <a:gd name="connsiteX1822" fmla="*/ 1724864 w 1998270"/>
              <a:gd name="connsiteY1822" fmla="*/ 1300157 h 1996549"/>
              <a:gd name="connsiteX1823" fmla="*/ 1909067 w 1998270"/>
              <a:gd name="connsiteY1823" fmla="*/ 1299986 h 1996549"/>
              <a:gd name="connsiteX1824" fmla="*/ 1924247 w 1998270"/>
              <a:gd name="connsiteY1824" fmla="*/ 1315166 h 1996549"/>
              <a:gd name="connsiteX1825" fmla="*/ 1924247 w 1998270"/>
              <a:gd name="connsiteY1825" fmla="*/ 1315338 h 1996549"/>
              <a:gd name="connsiteX1826" fmla="*/ 1909067 w 1998270"/>
              <a:gd name="connsiteY1826" fmla="*/ 1330175 h 1996549"/>
              <a:gd name="connsiteX1827" fmla="*/ 1908897 w 1998270"/>
              <a:gd name="connsiteY1827" fmla="*/ 1330177 h 1996549"/>
              <a:gd name="connsiteX1828" fmla="*/ 1893888 w 1998270"/>
              <a:gd name="connsiteY1828" fmla="*/ 1315166 h 1996549"/>
              <a:gd name="connsiteX1829" fmla="*/ 1909067 w 1998270"/>
              <a:gd name="connsiteY1829" fmla="*/ 1299986 h 1996549"/>
              <a:gd name="connsiteX1830" fmla="*/ 1847667 w 1998270"/>
              <a:gd name="connsiteY1830" fmla="*/ 1299986 h 1996549"/>
              <a:gd name="connsiteX1831" fmla="*/ 1862846 w 1998270"/>
              <a:gd name="connsiteY1831" fmla="*/ 1315166 h 1996549"/>
              <a:gd name="connsiteX1832" fmla="*/ 1862846 w 1998270"/>
              <a:gd name="connsiteY1832" fmla="*/ 1315338 h 1996549"/>
              <a:gd name="connsiteX1833" fmla="*/ 1847667 w 1998270"/>
              <a:gd name="connsiteY1833" fmla="*/ 1330175 h 1996549"/>
              <a:gd name="connsiteX1834" fmla="*/ 1847496 w 1998270"/>
              <a:gd name="connsiteY1834" fmla="*/ 1330177 h 1996549"/>
              <a:gd name="connsiteX1835" fmla="*/ 1832487 w 1998270"/>
              <a:gd name="connsiteY1835" fmla="*/ 1315166 h 1996549"/>
              <a:gd name="connsiteX1836" fmla="*/ 1847667 w 1998270"/>
              <a:gd name="connsiteY1836" fmla="*/ 1299986 h 1996549"/>
              <a:gd name="connsiteX1837" fmla="*/ 1786266 w 1998270"/>
              <a:gd name="connsiteY1837" fmla="*/ 1299986 h 1996549"/>
              <a:gd name="connsiteX1838" fmla="*/ 1801445 w 1998270"/>
              <a:gd name="connsiteY1838" fmla="*/ 1315166 h 1996549"/>
              <a:gd name="connsiteX1839" fmla="*/ 1801445 w 1998270"/>
              <a:gd name="connsiteY1839" fmla="*/ 1315338 h 1996549"/>
              <a:gd name="connsiteX1840" fmla="*/ 1786266 w 1998270"/>
              <a:gd name="connsiteY1840" fmla="*/ 1330175 h 1996549"/>
              <a:gd name="connsiteX1841" fmla="*/ 1786095 w 1998270"/>
              <a:gd name="connsiteY1841" fmla="*/ 1330177 h 1996549"/>
              <a:gd name="connsiteX1842" fmla="*/ 1771086 w 1998270"/>
              <a:gd name="connsiteY1842" fmla="*/ 1315166 h 1996549"/>
              <a:gd name="connsiteX1843" fmla="*/ 1786266 w 1998270"/>
              <a:gd name="connsiteY1843" fmla="*/ 1299986 h 1996549"/>
              <a:gd name="connsiteX1844" fmla="*/ 5628 w 1998270"/>
              <a:gd name="connsiteY1844" fmla="*/ 1252571 h 1996549"/>
              <a:gd name="connsiteX1845" fmla="*/ 5986 w 1998270"/>
              <a:gd name="connsiteY1845" fmla="*/ 1252571 h 1996549"/>
              <a:gd name="connsiteX1846" fmla="*/ 7333 w 1998270"/>
              <a:gd name="connsiteY1846" fmla="*/ 1254276 h 1996549"/>
              <a:gd name="connsiteX1847" fmla="*/ 5628 w 1998270"/>
              <a:gd name="connsiteY1847" fmla="*/ 1255982 h 1996549"/>
              <a:gd name="connsiteX1848" fmla="*/ 3923 w 1998270"/>
              <a:gd name="connsiteY1848" fmla="*/ 1254276 h 1996549"/>
              <a:gd name="connsiteX1849" fmla="*/ 5628 w 1998270"/>
              <a:gd name="connsiteY1849" fmla="*/ 1252571 h 1996549"/>
              <a:gd name="connsiteX1850" fmla="*/ 67029 w 1998270"/>
              <a:gd name="connsiteY1850" fmla="*/ 1251035 h 1996549"/>
              <a:gd name="connsiteX1851" fmla="*/ 69758 w 1998270"/>
              <a:gd name="connsiteY1851" fmla="*/ 1253764 h 1996549"/>
              <a:gd name="connsiteX1852" fmla="*/ 67029 w 1998270"/>
              <a:gd name="connsiteY1852" fmla="*/ 1256493 h 1996549"/>
              <a:gd name="connsiteX1853" fmla="*/ 64301 w 1998270"/>
              <a:gd name="connsiteY1853" fmla="*/ 1253764 h 1996549"/>
              <a:gd name="connsiteX1854" fmla="*/ 67029 w 1998270"/>
              <a:gd name="connsiteY1854" fmla="*/ 1251035 h 1996549"/>
              <a:gd name="connsiteX1855" fmla="*/ 129113 w 1998270"/>
              <a:gd name="connsiteY1855" fmla="*/ 1250353 h 1996549"/>
              <a:gd name="connsiteX1856" fmla="*/ 132524 w 1998270"/>
              <a:gd name="connsiteY1856" fmla="*/ 1253765 h 1996549"/>
              <a:gd name="connsiteX1857" fmla="*/ 129113 w 1998270"/>
              <a:gd name="connsiteY1857" fmla="*/ 1257176 h 1996549"/>
              <a:gd name="connsiteX1858" fmla="*/ 125702 w 1998270"/>
              <a:gd name="connsiteY1858" fmla="*/ 1253765 h 1996549"/>
              <a:gd name="connsiteX1859" fmla="*/ 129113 w 1998270"/>
              <a:gd name="connsiteY1859" fmla="*/ 1250353 h 1996549"/>
              <a:gd name="connsiteX1860" fmla="*/ 189832 w 1998270"/>
              <a:gd name="connsiteY1860" fmla="*/ 1249671 h 1996549"/>
              <a:gd name="connsiteX1861" fmla="*/ 190173 w 1998270"/>
              <a:gd name="connsiteY1861" fmla="*/ 1249671 h 1996549"/>
              <a:gd name="connsiteX1862" fmla="*/ 193925 w 1998270"/>
              <a:gd name="connsiteY1862" fmla="*/ 1253765 h 1996549"/>
              <a:gd name="connsiteX1863" fmla="*/ 189832 w 1998270"/>
              <a:gd name="connsiteY1863" fmla="*/ 1257858 h 1996549"/>
              <a:gd name="connsiteX1864" fmla="*/ 185739 w 1998270"/>
              <a:gd name="connsiteY1864" fmla="*/ 1253765 h 1996549"/>
              <a:gd name="connsiteX1865" fmla="*/ 189832 w 1998270"/>
              <a:gd name="connsiteY1865" fmla="*/ 1249671 h 1996549"/>
              <a:gd name="connsiteX1866" fmla="*/ 251233 w 1998270"/>
              <a:gd name="connsiteY1866" fmla="*/ 1248989 h 1996549"/>
              <a:gd name="connsiteX1867" fmla="*/ 251574 w 1998270"/>
              <a:gd name="connsiteY1867" fmla="*/ 1248989 h 1996549"/>
              <a:gd name="connsiteX1868" fmla="*/ 256009 w 1998270"/>
              <a:gd name="connsiteY1868" fmla="*/ 1253765 h 1996549"/>
              <a:gd name="connsiteX1869" fmla="*/ 251233 w 1998270"/>
              <a:gd name="connsiteY1869" fmla="*/ 1258541 h 1996549"/>
              <a:gd name="connsiteX1870" fmla="*/ 246458 w 1998270"/>
              <a:gd name="connsiteY1870" fmla="*/ 1253765 h 1996549"/>
              <a:gd name="connsiteX1871" fmla="*/ 251233 w 1998270"/>
              <a:gd name="connsiteY1871" fmla="*/ 1248989 h 1996549"/>
              <a:gd name="connsiteX1872" fmla="*/ 312635 w 1998270"/>
              <a:gd name="connsiteY1872" fmla="*/ 1248306 h 1996549"/>
              <a:gd name="connsiteX1873" fmla="*/ 318092 w 1998270"/>
              <a:gd name="connsiteY1873" fmla="*/ 1253764 h 1996549"/>
              <a:gd name="connsiteX1874" fmla="*/ 312635 w 1998270"/>
              <a:gd name="connsiteY1874" fmla="*/ 1259222 h 1996549"/>
              <a:gd name="connsiteX1875" fmla="*/ 307177 w 1998270"/>
              <a:gd name="connsiteY1875" fmla="*/ 1253764 h 1996549"/>
              <a:gd name="connsiteX1876" fmla="*/ 312635 w 1998270"/>
              <a:gd name="connsiteY1876" fmla="*/ 1248306 h 1996549"/>
              <a:gd name="connsiteX1877" fmla="*/ 374035 w 1998270"/>
              <a:gd name="connsiteY1877" fmla="*/ 1247624 h 1996549"/>
              <a:gd name="connsiteX1878" fmla="*/ 380176 w 1998270"/>
              <a:gd name="connsiteY1878" fmla="*/ 1253765 h 1996549"/>
              <a:gd name="connsiteX1879" fmla="*/ 374035 w 1998270"/>
              <a:gd name="connsiteY1879" fmla="*/ 1259905 h 1996549"/>
              <a:gd name="connsiteX1880" fmla="*/ 367896 w 1998270"/>
              <a:gd name="connsiteY1880" fmla="*/ 1253765 h 1996549"/>
              <a:gd name="connsiteX1881" fmla="*/ 374035 w 1998270"/>
              <a:gd name="connsiteY1881" fmla="*/ 1247624 h 1996549"/>
              <a:gd name="connsiteX1882" fmla="*/ 436120 w 1998270"/>
              <a:gd name="connsiteY1882" fmla="*/ 1247113 h 1996549"/>
              <a:gd name="connsiteX1883" fmla="*/ 436461 w 1998270"/>
              <a:gd name="connsiteY1883" fmla="*/ 1247113 h 1996549"/>
              <a:gd name="connsiteX1884" fmla="*/ 442772 w 1998270"/>
              <a:gd name="connsiteY1884" fmla="*/ 1253765 h 1996549"/>
              <a:gd name="connsiteX1885" fmla="*/ 436120 w 1998270"/>
              <a:gd name="connsiteY1885" fmla="*/ 1260417 h 1996549"/>
              <a:gd name="connsiteX1886" fmla="*/ 429468 w 1998270"/>
              <a:gd name="connsiteY1886" fmla="*/ 1253765 h 1996549"/>
              <a:gd name="connsiteX1887" fmla="*/ 436120 w 1998270"/>
              <a:gd name="connsiteY1887" fmla="*/ 1247113 h 1996549"/>
              <a:gd name="connsiteX1888" fmla="*/ 496838 w 1998270"/>
              <a:gd name="connsiteY1888" fmla="*/ 1246430 h 1996549"/>
              <a:gd name="connsiteX1889" fmla="*/ 504172 w 1998270"/>
              <a:gd name="connsiteY1889" fmla="*/ 1253764 h 1996549"/>
              <a:gd name="connsiteX1890" fmla="*/ 496838 w 1998270"/>
              <a:gd name="connsiteY1890" fmla="*/ 1261099 h 1996549"/>
              <a:gd name="connsiteX1891" fmla="*/ 489505 w 1998270"/>
              <a:gd name="connsiteY1891" fmla="*/ 1253764 h 1996549"/>
              <a:gd name="connsiteX1892" fmla="*/ 496838 w 1998270"/>
              <a:gd name="connsiteY1892" fmla="*/ 1246430 h 1996549"/>
              <a:gd name="connsiteX1893" fmla="*/ 558240 w 1998270"/>
              <a:gd name="connsiteY1893" fmla="*/ 1245748 h 1996549"/>
              <a:gd name="connsiteX1894" fmla="*/ 566256 w 1998270"/>
              <a:gd name="connsiteY1894" fmla="*/ 1253765 h 1996549"/>
              <a:gd name="connsiteX1895" fmla="*/ 558240 w 1998270"/>
              <a:gd name="connsiteY1895" fmla="*/ 1261781 h 1996549"/>
              <a:gd name="connsiteX1896" fmla="*/ 550224 w 1998270"/>
              <a:gd name="connsiteY1896" fmla="*/ 1253765 h 1996549"/>
              <a:gd name="connsiteX1897" fmla="*/ 558240 w 1998270"/>
              <a:gd name="connsiteY1897" fmla="*/ 1245748 h 1996549"/>
              <a:gd name="connsiteX1898" fmla="*/ 619642 w 1998270"/>
              <a:gd name="connsiteY1898" fmla="*/ 1245236 h 1996549"/>
              <a:gd name="connsiteX1899" fmla="*/ 628169 w 1998270"/>
              <a:gd name="connsiteY1899" fmla="*/ 1253764 h 1996549"/>
              <a:gd name="connsiteX1900" fmla="*/ 619642 w 1998270"/>
              <a:gd name="connsiteY1900" fmla="*/ 1262292 h 1996549"/>
              <a:gd name="connsiteX1901" fmla="*/ 611114 w 1998270"/>
              <a:gd name="connsiteY1901" fmla="*/ 1253764 h 1996549"/>
              <a:gd name="connsiteX1902" fmla="*/ 619642 w 1998270"/>
              <a:gd name="connsiteY1902" fmla="*/ 1245236 h 1996549"/>
              <a:gd name="connsiteX1903" fmla="*/ 681042 w 1998270"/>
              <a:gd name="connsiteY1903" fmla="*/ 1244554 h 1996549"/>
              <a:gd name="connsiteX1904" fmla="*/ 690253 w 1998270"/>
              <a:gd name="connsiteY1904" fmla="*/ 1253765 h 1996549"/>
              <a:gd name="connsiteX1905" fmla="*/ 681042 w 1998270"/>
              <a:gd name="connsiteY1905" fmla="*/ 1262975 h 1996549"/>
              <a:gd name="connsiteX1906" fmla="*/ 671833 w 1998270"/>
              <a:gd name="connsiteY1906" fmla="*/ 1253765 h 1996549"/>
              <a:gd name="connsiteX1907" fmla="*/ 681042 w 1998270"/>
              <a:gd name="connsiteY1907" fmla="*/ 1244554 h 1996549"/>
              <a:gd name="connsiteX1908" fmla="*/ 743126 w 1998270"/>
              <a:gd name="connsiteY1908" fmla="*/ 1244043 h 1996549"/>
              <a:gd name="connsiteX1909" fmla="*/ 743466 w 1998270"/>
              <a:gd name="connsiteY1909" fmla="*/ 1244043 h 1996549"/>
              <a:gd name="connsiteX1910" fmla="*/ 752848 w 1998270"/>
              <a:gd name="connsiteY1910" fmla="*/ 1253765 h 1996549"/>
              <a:gd name="connsiteX1911" fmla="*/ 743126 w 1998270"/>
              <a:gd name="connsiteY1911" fmla="*/ 1263486 h 1996549"/>
              <a:gd name="connsiteX1912" fmla="*/ 733404 w 1998270"/>
              <a:gd name="connsiteY1912" fmla="*/ 1253765 h 1996549"/>
              <a:gd name="connsiteX1913" fmla="*/ 743126 w 1998270"/>
              <a:gd name="connsiteY1913" fmla="*/ 1244043 h 1996549"/>
              <a:gd name="connsiteX1914" fmla="*/ 803844 w 1998270"/>
              <a:gd name="connsiteY1914" fmla="*/ 1243360 h 1996549"/>
              <a:gd name="connsiteX1915" fmla="*/ 814249 w 1998270"/>
              <a:gd name="connsiteY1915" fmla="*/ 1253765 h 1996549"/>
              <a:gd name="connsiteX1916" fmla="*/ 803844 w 1998270"/>
              <a:gd name="connsiteY1916" fmla="*/ 1264169 h 1996549"/>
              <a:gd name="connsiteX1917" fmla="*/ 793441 w 1998270"/>
              <a:gd name="connsiteY1917" fmla="*/ 1253765 h 1996549"/>
              <a:gd name="connsiteX1918" fmla="*/ 803844 w 1998270"/>
              <a:gd name="connsiteY1918" fmla="*/ 1243360 h 1996549"/>
              <a:gd name="connsiteX1919" fmla="*/ 865247 w 1998270"/>
              <a:gd name="connsiteY1919" fmla="*/ 1242849 h 1996549"/>
              <a:gd name="connsiteX1920" fmla="*/ 865588 w 1998270"/>
              <a:gd name="connsiteY1920" fmla="*/ 1242849 h 1996549"/>
              <a:gd name="connsiteX1921" fmla="*/ 876162 w 1998270"/>
              <a:gd name="connsiteY1921" fmla="*/ 1253764 h 1996549"/>
              <a:gd name="connsiteX1922" fmla="*/ 865247 w 1998270"/>
              <a:gd name="connsiteY1922" fmla="*/ 1264680 h 1996549"/>
              <a:gd name="connsiteX1923" fmla="*/ 854331 w 1998270"/>
              <a:gd name="connsiteY1923" fmla="*/ 1253764 h 1996549"/>
              <a:gd name="connsiteX1924" fmla="*/ 865247 w 1998270"/>
              <a:gd name="connsiteY1924" fmla="*/ 1242849 h 1996549"/>
              <a:gd name="connsiteX1925" fmla="*/ 926647 w 1998270"/>
              <a:gd name="connsiteY1925" fmla="*/ 1242337 h 1996549"/>
              <a:gd name="connsiteX1926" fmla="*/ 938074 w 1998270"/>
              <a:gd name="connsiteY1926" fmla="*/ 1253765 h 1996549"/>
              <a:gd name="connsiteX1927" fmla="*/ 926647 w 1998270"/>
              <a:gd name="connsiteY1927" fmla="*/ 1265192 h 1996549"/>
              <a:gd name="connsiteX1928" fmla="*/ 915220 w 1998270"/>
              <a:gd name="connsiteY1928" fmla="*/ 1253765 h 1996549"/>
              <a:gd name="connsiteX1929" fmla="*/ 926647 w 1998270"/>
              <a:gd name="connsiteY1929" fmla="*/ 1242337 h 1996549"/>
              <a:gd name="connsiteX1930" fmla="*/ 988048 w 1998270"/>
              <a:gd name="connsiteY1930" fmla="*/ 1241825 h 1996549"/>
              <a:gd name="connsiteX1931" fmla="*/ 999988 w 1998270"/>
              <a:gd name="connsiteY1931" fmla="*/ 1253765 h 1996549"/>
              <a:gd name="connsiteX1932" fmla="*/ 988048 w 1998270"/>
              <a:gd name="connsiteY1932" fmla="*/ 1265704 h 1996549"/>
              <a:gd name="connsiteX1933" fmla="*/ 976110 w 1998270"/>
              <a:gd name="connsiteY1933" fmla="*/ 1253765 h 1996549"/>
              <a:gd name="connsiteX1934" fmla="*/ 988048 w 1998270"/>
              <a:gd name="connsiteY1934" fmla="*/ 1241825 h 1996549"/>
              <a:gd name="connsiteX1935" fmla="*/ 1050133 w 1998270"/>
              <a:gd name="connsiteY1935" fmla="*/ 1241314 h 1996549"/>
              <a:gd name="connsiteX1936" fmla="*/ 1050473 w 1998270"/>
              <a:gd name="connsiteY1936" fmla="*/ 1241314 h 1996549"/>
              <a:gd name="connsiteX1937" fmla="*/ 1062584 w 1998270"/>
              <a:gd name="connsiteY1937" fmla="*/ 1253765 h 1996549"/>
              <a:gd name="connsiteX1938" fmla="*/ 1050133 w 1998270"/>
              <a:gd name="connsiteY1938" fmla="*/ 1266215 h 1996549"/>
              <a:gd name="connsiteX1939" fmla="*/ 1037682 w 1998270"/>
              <a:gd name="connsiteY1939" fmla="*/ 1253765 h 1996549"/>
              <a:gd name="connsiteX1940" fmla="*/ 1050133 w 1998270"/>
              <a:gd name="connsiteY1940" fmla="*/ 1241314 h 1996549"/>
              <a:gd name="connsiteX1941" fmla="*/ 1110851 w 1998270"/>
              <a:gd name="connsiteY1941" fmla="*/ 1240973 h 1996549"/>
              <a:gd name="connsiteX1942" fmla="*/ 1111192 w 1998270"/>
              <a:gd name="connsiteY1942" fmla="*/ 1240973 h 1996549"/>
              <a:gd name="connsiteX1943" fmla="*/ 1123643 w 1998270"/>
              <a:gd name="connsiteY1943" fmla="*/ 1253765 h 1996549"/>
              <a:gd name="connsiteX1944" fmla="*/ 1110851 w 1998270"/>
              <a:gd name="connsiteY1944" fmla="*/ 1266557 h 1996549"/>
              <a:gd name="connsiteX1945" fmla="*/ 1098060 w 1998270"/>
              <a:gd name="connsiteY1945" fmla="*/ 1253765 h 1996549"/>
              <a:gd name="connsiteX1946" fmla="*/ 1110851 w 1998270"/>
              <a:gd name="connsiteY1946" fmla="*/ 1240973 h 1996549"/>
              <a:gd name="connsiteX1947" fmla="*/ 1172252 w 1998270"/>
              <a:gd name="connsiteY1947" fmla="*/ 1240461 h 1996549"/>
              <a:gd name="connsiteX1948" fmla="*/ 1185556 w 1998270"/>
              <a:gd name="connsiteY1948" fmla="*/ 1253765 h 1996549"/>
              <a:gd name="connsiteX1949" fmla="*/ 1172252 w 1998270"/>
              <a:gd name="connsiteY1949" fmla="*/ 1267069 h 1996549"/>
              <a:gd name="connsiteX1950" fmla="*/ 1158949 w 1998270"/>
              <a:gd name="connsiteY1950" fmla="*/ 1253765 h 1996549"/>
              <a:gd name="connsiteX1951" fmla="*/ 1172252 w 1998270"/>
              <a:gd name="connsiteY1951" fmla="*/ 1240461 h 1996549"/>
              <a:gd name="connsiteX1952" fmla="*/ 1970835 w 1998270"/>
              <a:gd name="connsiteY1952" fmla="*/ 1239815 h 1996549"/>
              <a:gd name="connsiteX1953" fmla="*/ 1984651 w 1998270"/>
              <a:gd name="connsiteY1953" fmla="*/ 1253630 h 1996549"/>
              <a:gd name="connsiteX1954" fmla="*/ 1970835 w 1998270"/>
              <a:gd name="connsiteY1954" fmla="*/ 1267446 h 1996549"/>
              <a:gd name="connsiteX1955" fmla="*/ 1957020 w 1998270"/>
              <a:gd name="connsiteY1955" fmla="*/ 1253630 h 1996549"/>
              <a:gd name="connsiteX1956" fmla="*/ 1970835 w 1998270"/>
              <a:gd name="connsiteY1956" fmla="*/ 1239815 h 1996549"/>
              <a:gd name="connsiteX1957" fmla="*/ 1234020 w 1998270"/>
              <a:gd name="connsiteY1957" fmla="*/ 1239815 h 1996549"/>
              <a:gd name="connsiteX1958" fmla="*/ 1247836 w 1998270"/>
              <a:gd name="connsiteY1958" fmla="*/ 1253630 h 1996549"/>
              <a:gd name="connsiteX1959" fmla="*/ 1234020 w 1998270"/>
              <a:gd name="connsiteY1959" fmla="*/ 1267446 h 1996549"/>
              <a:gd name="connsiteX1960" fmla="*/ 1220205 w 1998270"/>
              <a:gd name="connsiteY1960" fmla="*/ 1253630 h 1996549"/>
              <a:gd name="connsiteX1961" fmla="*/ 1234020 w 1998270"/>
              <a:gd name="connsiteY1961" fmla="*/ 1239815 h 1996549"/>
              <a:gd name="connsiteX1962" fmla="*/ 1295055 w 1998270"/>
              <a:gd name="connsiteY1962" fmla="*/ 1239608 h 1996549"/>
              <a:gd name="connsiteX1963" fmla="*/ 1309211 w 1998270"/>
              <a:gd name="connsiteY1963" fmla="*/ 1253765 h 1996549"/>
              <a:gd name="connsiteX1964" fmla="*/ 1295055 w 1998270"/>
              <a:gd name="connsiteY1964" fmla="*/ 1267921 h 1996549"/>
              <a:gd name="connsiteX1965" fmla="*/ 1280899 w 1998270"/>
              <a:gd name="connsiteY1965" fmla="*/ 1253765 h 1996549"/>
              <a:gd name="connsiteX1966" fmla="*/ 1295055 w 1998270"/>
              <a:gd name="connsiteY1966" fmla="*/ 1239608 h 1996549"/>
              <a:gd name="connsiteX1967" fmla="*/ 1357138 w 1998270"/>
              <a:gd name="connsiteY1967" fmla="*/ 1239267 h 1996549"/>
              <a:gd name="connsiteX1968" fmla="*/ 1371636 w 1998270"/>
              <a:gd name="connsiteY1968" fmla="*/ 1253765 h 1996549"/>
              <a:gd name="connsiteX1969" fmla="*/ 1357138 w 1998270"/>
              <a:gd name="connsiteY1969" fmla="*/ 1268262 h 1996549"/>
              <a:gd name="connsiteX1970" fmla="*/ 1342641 w 1998270"/>
              <a:gd name="connsiteY1970" fmla="*/ 1253765 h 1996549"/>
              <a:gd name="connsiteX1971" fmla="*/ 1357138 w 1998270"/>
              <a:gd name="connsiteY1971" fmla="*/ 1239267 h 1996549"/>
              <a:gd name="connsiteX1972" fmla="*/ 1417857 w 1998270"/>
              <a:gd name="connsiteY1972" fmla="*/ 1238926 h 1996549"/>
              <a:gd name="connsiteX1973" fmla="*/ 1432696 w 1998270"/>
              <a:gd name="connsiteY1973" fmla="*/ 1253765 h 1996549"/>
              <a:gd name="connsiteX1974" fmla="*/ 1417857 w 1998270"/>
              <a:gd name="connsiteY1974" fmla="*/ 1268604 h 1996549"/>
              <a:gd name="connsiteX1975" fmla="*/ 1403019 w 1998270"/>
              <a:gd name="connsiteY1975" fmla="*/ 1253765 h 1996549"/>
              <a:gd name="connsiteX1976" fmla="*/ 1417857 w 1998270"/>
              <a:gd name="connsiteY1976" fmla="*/ 1238926 h 1996549"/>
              <a:gd name="connsiteX1977" fmla="*/ 1479259 w 1998270"/>
              <a:gd name="connsiteY1977" fmla="*/ 1238756 h 1996549"/>
              <a:gd name="connsiteX1978" fmla="*/ 1479600 w 1998270"/>
              <a:gd name="connsiteY1978" fmla="*/ 1238756 h 1996549"/>
              <a:gd name="connsiteX1979" fmla="*/ 1494268 w 1998270"/>
              <a:gd name="connsiteY1979" fmla="*/ 1253765 h 1996549"/>
              <a:gd name="connsiteX1980" fmla="*/ 1494268 w 1998270"/>
              <a:gd name="connsiteY1980" fmla="*/ 1253937 h 1996549"/>
              <a:gd name="connsiteX1981" fmla="*/ 1479259 w 1998270"/>
              <a:gd name="connsiteY1981" fmla="*/ 1268604 h 1996549"/>
              <a:gd name="connsiteX1982" fmla="*/ 1464250 w 1998270"/>
              <a:gd name="connsiteY1982" fmla="*/ 1253765 h 1996549"/>
              <a:gd name="connsiteX1983" fmla="*/ 1479259 w 1998270"/>
              <a:gd name="connsiteY1983" fmla="*/ 1238756 h 1996549"/>
              <a:gd name="connsiteX1984" fmla="*/ 1540660 w 1998270"/>
              <a:gd name="connsiteY1984" fmla="*/ 1238414 h 1996549"/>
              <a:gd name="connsiteX1985" fmla="*/ 1556011 w 1998270"/>
              <a:gd name="connsiteY1985" fmla="*/ 1253765 h 1996549"/>
              <a:gd name="connsiteX1986" fmla="*/ 1556011 w 1998270"/>
              <a:gd name="connsiteY1986" fmla="*/ 1253937 h 1996549"/>
              <a:gd name="connsiteX1987" fmla="*/ 1540660 w 1998270"/>
              <a:gd name="connsiteY1987" fmla="*/ 1268945 h 1996549"/>
              <a:gd name="connsiteX1988" fmla="*/ 1525310 w 1998270"/>
              <a:gd name="connsiteY1988" fmla="*/ 1253765 h 1996549"/>
              <a:gd name="connsiteX1989" fmla="*/ 1540660 w 1998270"/>
              <a:gd name="connsiteY1989" fmla="*/ 1238414 h 1996549"/>
              <a:gd name="connsiteX1990" fmla="*/ 1602061 w 1998270"/>
              <a:gd name="connsiteY1990" fmla="*/ 1238243 h 1996549"/>
              <a:gd name="connsiteX1991" fmla="*/ 1617582 w 1998270"/>
              <a:gd name="connsiteY1991" fmla="*/ 1253764 h 1996549"/>
              <a:gd name="connsiteX1992" fmla="*/ 1617582 w 1998270"/>
              <a:gd name="connsiteY1992" fmla="*/ 1253937 h 1996549"/>
              <a:gd name="connsiteX1993" fmla="*/ 1602061 w 1998270"/>
              <a:gd name="connsiteY1993" fmla="*/ 1269115 h 1996549"/>
              <a:gd name="connsiteX1994" fmla="*/ 1601891 w 1998270"/>
              <a:gd name="connsiteY1994" fmla="*/ 1269116 h 1996549"/>
              <a:gd name="connsiteX1995" fmla="*/ 1586541 w 1998270"/>
              <a:gd name="connsiteY1995" fmla="*/ 1253764 h 1996549"/>
              <a:gd name="connsiteX1996" fmla="*/ 1602061 w 1998270"/>
              <a:gd name="connsiteY1996" fmla="*/ 1238243 h 1996549"/>
              <a:gd name="connsiteX1997" fmla="*/ 1663829 w 1998270"/>
              <a:gd name="connsiteY1997" fmla="*/ 1237939 h 1996549"/>
              <a:gd name="connsiteX1998" fmla="*/ 1679521 w 1998270"/>
              <a:gd name="connsiteY1998" fmla="*/ 1253630 h 1996549"/>
              <a:gd name="connsiteX1999" fmla="*/ 1663829 w 1998270"/>
              <a:gd name="connsiteY1999" fmla="*/ 1269322 h 1996549"/>
              <a:gd name="connsiteX2000" fmla="*/ 1648138 w 1998270"/>
              <a:gd name="connsiteY2000" fmla="*/ 1253630 h 1996549"/>
              <a:gd name="connsiteX2001" fmla="*/ 1663829 w 1998270"/>
              <a:gd name="connsiteY2001" fmla="*/ 1237939 h 1996549"/>
              <a:gd name="connsiteX2002" fmla="*/ 1724863 w 1998270"/>
              <a:gd name="connsiteY2002" fmla="*/ 1237903 h 1996549"/>
              <a:gd name="connsiteX2003" fmla="*/ 1725204 w 1998270"/>
              <a:gd name="connsiteY2003" fmla="*/ 1237903 h 1996549"/>
              <a:gd name="connsiteX2004" fmla="*/ 1740725 w 1998270"/>
              <a:gd name="connsiteY2004" fmla="*/ 1253765 h 1996549"/>
              <a:gd name="connsiteX2005" fmla="*/ 1740725 w 1998270"/>
              <a:gd name="connsiteY2005" fmla="*/ 1253937 h 1996549"/>
              <a:gd name="connsiteX2006" fmla="*/ 1724863 w 1998270"/>
              <a:gd name="connsiteY2006" fmla="*/ 1269456 h 1996549"/>
              <a:gd name="connsiteX2007" fmla="*/ 1709002 w 1998270"/>
              <a:gd name="connsiteY2007" fmla="*/ 1253765 h 1996549"/>
              <a:gd name="connsiteX2008" fmla="*/ 1724863 w 1998270"/>
              <a:gd name="connsiteY2008" fmla="*/ 1237903 h 1996549"/>
              <a:gd name="connsiteX2009" fmla="*/ 1909068 w 1998270"/>
              <a:gd name="connsiteY2009" fmla="*/ 1237732 h 1996549"/>
              <a:gd name="connsiteX2010" fmla="*/ 1925100 w 1998270"/>
              <a:gd name="connsiteY2010" fmla="*/ 1253765 h 1996549"/>
              <a:gd name="connsiteX2011" fmla="*/ 1909068 w 1998270"/>
              <a:gd name="connsiteY2011" fmla="*/ 1269627 h 1996549"/>
              <a:gd name="connsiteX2012" fmla="*/ 1893036 w 1998270"/>
              <a:gd name="connsiteY2012" fmla="*/ 1253765 h 1996549"/>
              <a:gd name="connsiteX2013" fmla="*/ 1909068 w 1998270"/>
              <a:gd name="connsiteY2013" fmla="*/ 1237732 h 1996549"/>
              <a:gd name="connsiteX2014" fmla="*/ 1847666 w 1998270"/>
              <a:gd name="connsiteY2014" fmla="*/ 1237732 h 1996549"/>
              <a:gd name="connsiteX2015" fmla="*/ 1863699 w 1998270"/>
              <a:gd name="connsiteY2015" fmla="*/ 1253765 h 1996549"/>
              <a:gd name="connsiteX2016" fmla="*/ 1847666 w 1998270"/>
              <a:gd name="connsiteY2016" fmla="*/ 1269627 h 1996549"/>
              <a:gd name="connsiteX2017" fmla="*/ 1831634 w 1998270"/>
              <a:gd name="connsiteY2017" fmla="*/ 1253765 h 1996549"/>
              <a:gd name="connsiteX2018" fmla="*/ 1847666 w 1998270"/>
              <a:gd name="connsiteY2018" fmla="*/ 1237732 h 1996549"/>
              <a:gd name="connsiteX2019" fmla="*/ 1786265 w 1998270"/>
              <a:gd name="connsiteY2019" fmla="*/ 1237732 h 1996549"/>
              <a:gd name="connsiteX2020" fmla="*/ 1802298 w 1998270"/>
              <a:gd name="connsiteY2020" fmla="*/ 1253765 h 1996549"/>
              <a:gd name="connsiteX2021" fmla="*/ 1786265 w 1998270"/>
              <a:gd name="connsiteY2021" fmla="*/ 1269627 h 1996549"/>
              <a:gd name="connsiteX2022" fmla="*/ 1770233 w 1998270"/>
              <a:gd name="connsiteY2022" fmla="*/ 1253765 h 1996549"/>
              <a:gd name="connsiteX2023" fmla="*/ 1786265 w 1998270"/>
              <a:gd name="connsiteY2023" fmla="*/ 1237732 h 1996549"/>
              <a:gd name="connsiteX2024" fmla="*/ 5628 w 1998270"/>
              <a:gd name="connsiteY2024" fmla="*/ 1190316 h 1996549"/>
              <a:gd name="connsiteX2025" fmla="*/ 7675 w 1998270"/>
              <a:gd name="connsiteY2025" fmla="*/ 1192363 h 1996549"/>
              <a:gd name="connsiteX2026" fmla="*/ 5628 w 1998270"/>
              <a:gd name="connsiteY2026" fmla="*/ 1194410 h 1996549"/>
              <a:gd name="connsiteX2027" fmla="*/ 3582 w 1998270"/>
              <a:gd name="connsiteY2027" fmla="*/ 1192363 h 1996549"/>
              <a:gd name="connsiteX2028" fmla="*/ 5628 w 1998270"/>
              <a:gd name="connsiteY2028" fmla="*/ 1190316 h 1996549"/>
              <a:gd name="connsiteX2029" fmla="*/ 67030 w 1998270"/>
              <a:gd name="connsiteY2029" fmla="*/ 1189123 h 1996549"/>
              <a:gd name="connsiteX2030" fmla="*/ 67388 w 1998270"/>
              <a:gd name="connsiteY2030" fmla="*/ 1189123 h 1996549"/>
              <a:gd name="connsiteX2031" fmla="*/ 70270 w 1998270"/>
              <a:gd name="connsiteY2031" fmla="*/ 1192363 h 1996549"/>
              <a:gd name="connsiteX2032" fmla="*/ 67030 w 1998270"/>
              <a:gd name="connsiteY2032" fmla="*/ 1195604 h 1996549"/>
              <a:gd name="connsiteX2033" fmla="*/ 63790 w 1998270"/>
              <a:gd name="connsiteY2033" fmla="*/ 1192363 h 1996549"/>
              <a:gd name="connsiteX2034" fmla="*/ 67030 w 1998270"/>
              <a:gd name="connsiteY2034" fmla="*/ 1189123 h 1996549"/>
              <a:gd name="connsiteX2035" fmla="*/ 129114 w 1998270"/>
              <a:gd name="connsiteY2035" fmla="*/ 1188440 h 1996549"/>
              <a:gd name="connsiteX2036" fmla="*/ 133037 w 1998270"/>
              <a:gd name="connsiteY2036" fmla="*/ 1192363 h 1996549"/>
              <a:gd name="connsiteX2037" fmla="*/ 129114 w 1998270"/>
              <a:gd name="connsiteY2037" fmla="*/ 1196286 h 1996549"/>
              <a:gd name="connsiteX2038" fmla="*/ 125191 w 1998270"/>
              <a:gd name="connsiteY2038" fmla="*/ 1192363 h 1996549"/>
              <a:gd name="connsiteX2039" fmla="*/ 129114 w 1998270"/>
              <a:gd name="connsiteY2039" fmla="*/ 1188440 h 1996549"/>
              <a:gd name="connsiteX2040" fmla="*/ 189832 w 1998270"/>
              <a:gd name="connsiteY2040" fmla="*/ 1187758 h 1996549"/>
              <a:gd name="connsiteX2041" fmla="*/ 194437 w 1998270"/>
              <a:gd name="connsiteY2041" fmla="*/ 1192364 h 1996549"/>
              <a:gd name="connsiteX2042" fmla="*/ 189832 w 1998270"/>
              <a:gd name="connsiteY2042" fmla="*/ 1196969 h 1996549"/>
              <a:gd name="connsiteX2043" fmla="*/ 185228 w 1998270"/>
              <a:gd name="connsiteY2043" fmla="*/ 1192364 h 1996549"/>
              <a:gd name="connsiteX2044" fmla="*/ 189832 w 1998270"/>
              <a:gd name="connsiteY2044" fmla="*/ 1187758 h 1996549"/>
              <a:gd name="connsiteX2045" fmla="*/ 251234 w 1998270"/>
              <a:gd name="connsiteY2045" fmla="*/ 1187076 h 1996549"/>
              <a:gd name="connsiteX2046" fmla="*/ 256521 w 1998270"/>
              <a:gd name="connsiteY2046" fmla="*/ 1192364 h 1996549"/>
              <a:gd name="connsiteX2047" fmla="*/ 251234 w 1998270"/>
              <a:gd name="connsiteY2047" fmla="*/ 1197651 h 1996549"/>
              <a:gd name="connsiteX2048" fmla="*/ 245947 w 1998270"/>
              <a:gd name="connsiteY2048" fmla="*/ 1192364 h 1996549"/>
              <a:gd name="connsiteX2049" fmla="*/ 251234 w 1998270"/>
              <a:gd name="connsiteY2049" fmla="*/ 1187076 h 1996549"/>
              <a:gd name="connsiteX2050" fmla="*/ 312635 w 1998270"/>
              <a:gd name="connsiteY2050" fmla="*/ 1186394 h 1996549"/>
              <a:gd name="connsiteX2051" fmla="*/ 312976 w 1998270"/>
              <a:gd name="connsiteY2051" fmla="*/ 1186394 h 1996549"/>
              <a:gd name="connsiteX2052" fmla="*/ 318604 w 1998270"/>
              <a:gd name="connsiteY2052" fmla="*/ 1192364 h 1996549"/>
              <a:gd name="connsiteX2053" fmla="*/ 312635 w 1998270"/>
              <a:gd name="connsiteY2053" fmla="*/ 1198333 h 1996549"/>
              <a:gd name="connsiteX2054" fmla="*/ 306666 w 1998270"/>
              <a:gd name="connsiteY2054" fmla="*/ 1192364 h 1996549"/>
              <a:gd name="connsiteX2055" fmla="*/ 312635 w 1998270"/>
              <a:gd name="connsiteY2055" fmla="*/ 1186394 h 1996549"/>
              <a:gd name="connsiteX2056" fmla="*/ 374036 w 1998270"/>
              <a:gd name="connsiteY2056" fmla="*/ 1185712 h 1996549"/>
              <a:gd name="connsiteX2057" fmla="*/ 374378 w 1998270"/>
              <a:gd name="connsiteY2057" fmla="*/ 1185712 h 1996549"/>
              <a:gd name="connsiteX2058" fmla="*/ 380688 w 1998270"/>
              <a:gd name="connsiteY2058" fmla="*/ 1192364 h 1996549"/>
              <a:gd name="connsiteX2059" fmla="*/ 374036 w 1998270"/>
              <a:gd name="connsiteY2059" fmla="*/ 1199016 h 1996549"/>
              <a:gd name="connsiteX2060" fmla="*/ 367385 w 1998270"/>
              <a:gd name="connsiteY2060" fmla="*/ 1192364 h 1996549"/>
              <a:gd name="connsiteX2061" fmla="*/ 374036 w 1998270"/>
              <a:gd name="connsiteY2061" fmla="*/ 1185712 h 1996549"/>
              <a:gd name="connsiteX2062" fmla="*/ 436119 w 1998270"/>
              <a:gd name="connsiteY2062" fmla="*/ 1185199 h 1996549"/>
              <a:gd name="connsiteX2063" fmla="*/ 443283 w 1998270"/>
              <a:gd name="connsiteY2063" fmla="*/ 1192363 h 1996549"/>
              <a:gd name="connsiteX2064" fmla="*/ 436119 w 1998270"/>
              <a:gd name="connsiteY2064" fmla="*/ 1199526 h 1996549"/>
              <a:gd name="connsiteX2065" fmla="*/ 428956 w 1998270"/>
              <a:gd name="connsiteY2065" fmla="*/ 1192363 h 1996549"/>
              <a:gd name="connsiteX2066" fmla="*/ 436119 w 1998270"/>
              <a:gd name="connsiteY2066" fmla="*/ 1185199 h 1996549"/>
              <a:gd name="connsiteX2067" fmla="*/ 558240 w 1998270"/>
              <a:gd name="connsiteY2067" fmla="*/ 1184347 h 1996549"/>
              <a:gd name="connsiteX2068" fmla="*/ 566767 w 1998270"/>
              <a:gd name="connsiteY2068" fmla="*/ 1192875 h 1996549"/>
              <a:gd name="connsiteX2069" fmla="*/ 558240 w 1998270"/>
              <a:gd name="connsiteY2069" fmla="*/ 1201403 h 1996549"/>
              <a:gd name="connsiteX2070" fmla="*/ 549712 w 1998270"/>
              <a:gd name="connsiteY2070" fmla="*/ 1192875 h 1996549"/>
              <a:gd name="connsiteX2071" fmla="*/ 558240 w 1998270"/>
              <a:gd name="connsiteY2071" fmla="*/ 1184347 h 1996549"/>
              <a:gd name="connsiteX2072" fmla="*/ 496838 w 1998270"/>
              <a:gd name="connsiteY2072" fmla="*/ 1184347 h 1996549"/>
              <a:gd name="connsiteX2073" fmla="*/ 497179 w 1998270"/>
              <a:gd name="connsiteY2073" fmla="*/ 1184347 h 1996549"/>
              <a:gd name="connsiteX2074" fmla="*/ 504684 w 1998270"/>
              <a:gd name="connsiteY2074" fmla="*/ 1192193 h 1996549"/>
              <a:gd name="connsiteX2075" fmla="*/ 496838 w 1998270"/>
              <a:gd name="connsiteY2075" fmla="*/ 1200038 h 1996549"/>
              <a:gd name="connsiteX2076" fmla="*/ 488993 w 1998270"/>
              <a:gd name="connsiteY2076" fmla="*/ 1192193 h 1996549"/>
              <a:gd name="connsiteX2077" fmla="*/ 496838 w 1998270"/>
              <a:gd name="connsiteY2077" fmla="*/ 1184347 h 1996549"/>
              <a:gd name="connsiteX2078" fmla="*/ 619641 w 1998270"/>
              <a:gd name="connsiteY2078" fmla="*/ 1183153 h 1996549"/>
              <a:gd name="connsiteX2079" fmla="*/ 628851 w 1998270"/>
              <a:gd name="connsiteY2079" fmla="*/ 1192364 h 1996549"/>
              <a:gd name="connsiteX2080" fmla="*/ 619641 w 1998270"/>
              <a:gd name="connsiteY2080" fmla="*/ 1201574 h 1996549"/>
              <a:gd name="connsiteX2081" fmla="*/ 610431 w 1998270"/>
              <a:gd name="connsiteY2081" fmla="*/ 1192364 h 1996549"/>
              <a:gd name="connsiteX2082" fmla="*/ 619641 w 1998270"/>
              <a:gd name="connsiteY2082" fmla="*/ 1183153 h 1996549"/>
              <a:gd name="connsiteX2083" fmla="*/ 681042 w 1998270"/>
              <a:gd name="connsiteY2083" fmla="*/ 1182642 h 1996549"/>
              <a:gd name="connsiteX2084" fmla="*/ 681383 w 1998270"/>
              <a:gd name="connsiteY2084" fmla="*/ 1182642 h 1996549"/>
              <a:gd name="connsiteX2085" fmla="*/ 690764 w 1998270"/>
              <a:gd name="connsiteY2085" fmla="*/ 1192364 h 1996549"/>
              <a:gd name="connsiteX2086" fmla="*/ 681042 w 1998270"/>
              <a:gd name="connsiteY2086" fmla="*/ 1202085 h 1996549"/>
              <a:gd name="connsiteX2087" fmla="*/ 671321 w 1998270"/>
              <a:gd name="connsiteY2087" fmla="*/ 1192364 h 1996549"/>
              <a:gd name="connsiteX2088" fmla="*/ 681042 w 1998270"/>
              <a:gd name="connsiteY2088" fmla="*/ 1182642 h 1996549"/>
              <a:gd name="connsiteX2089" fmla="*/ 743125 w 1998270"/>
              <a:gd name="connsiteY2089" fmla="*/ 1181959 h 1996549"/>
              <a:gd name="connsiteX2090" fmla="*/ 753529 w 1998270"/>
              <a:gd name="connsiteY2090" fmla="*/ 1192364 h 1996549"/>
              <a:gd name="connsiteX2091" fmla="*/ 743125 w 1998270"/>
              <a:gd name="connsiteY2091" fmla="*/ 1202768 h 1996549"/>
              <a:gd name="connsiteX2092" fmla="*/ 732722 w 1998270"/>
              <a:gd name="connsiteY2092" fmla="*/ 1192364 h 1996549"/>
              <a:gd name="connsiteX2093" fmla="*/ 743125 w 1998270"/>
              <a:gd name="connsiteY2093" fmla="*/ 1181959 h 1996549"/>
              <a:gd name="connsiteX2094" fmla="*/ 803845 w 1998270"/>
              <a:gd name="connsiteY2094" fmla="*/ 1181448 h 1996549"/>
              <a:gd name="connsiteX2095" fmla="*/ 804186 w 1998270"/>
              <a:gd name="connsiteY2095" fmla="*/ 1181448 h 1996549"/>
              <a:gd name="connsiteX2096" fmla="*/ 814761 w 1998270"/>
              <a:gd name="connsiteY2096" fmla="*/ 1192363 h 1996549"/>
              <a:gd name="connsiteX2097" fmla="*/ 803845 w 1998270"/>
              <a:gd name="connsiteY2097" fmla="*/ 1203279 h 1996549"/>
              <a:gd name="connsiteX2098" fmla="*/ 792930 w 1998270"/>
              <a:gd name="connsiteY2098" fmla="*/ 1192363 h 1996549"/>
              <a:gd name="connsiteX2099" fmla="*/ 803845 w 1998270"/>
              <a:gd name="connsiteY2099" fmla="*/ 1181448 h 1996549"/>
              <a:gd name="connsiteX2100" fmla="*/ 865246 w 1998270"/>
              <a:gd name="connsiteY2100" fmla="*/ 1180935 h 1996549"/>
              <a:gd name="connsiteX2101" fmla="*/ 876673 w 1998270"/>
              <a:gd name="connsiteY2101" fmla="*/ 1192363 h 1996549"/>
              <a:gd name="connsiteX2102" fmla="*/ 865246 w 1998270"/>
              <a:gd name="connsiteY2102" fmla="*/ 1203790 h 1996549"/>
              <a:gd name="connsiteX2103" fmla="*/ 853819 w 1998270"/>
              <a:gd name="connsiteY2103" fmla="*/ 1192363 h 1996549"/>
              <a:gd name="connsiteX2104" fmla="*/ 865246 w 1998270"/>
              <a:gd name="connsiteY2104" fmla="*/ 1180935 h 1996549"/>
              <a:gd name="connsiteX2105" fmla="*/ 926648 w 1998270"/>
              <a:gd name="connsiteY2105" fmla="*/ 1180253 h 1996549"/>
              <a:gd name="connsiteX2106" fmla="*/ 938757 w 1998270"/>
              <a:gd name="connsiteY2106" fmla="*/ 1192363 h 1996549"/>
              <a:gd name="connsiteX2107" fmla="*/ 926648 w 1998270"/>
              <a:gd name="connsiteY2107" fmla="*/ 1204473 h 1996549"/>
              <a:gd name="connsiteX2108" fmla="*/ 914538 w 1998270"/>
              <a:gd name="connsiteY2108" fmla="*/ 1192363 h 1996549"/>
              <a:gd name="connsiteX2109" fmla="*/ 926648 w 1998270"/>
              <a:gd name="connsiteY2109" fmla="*/ 1180253 h 1996549"/>
              <a:gd name="connsiteX2110" fmla="*/ 988049 w 1998270"/>
              <a:gd name="connsiteY2110" fmla="*/ 1179742 h 1996549"/>
              <a:gd name="connsiteX2111" fmla="*/ 1000670 w 1998270"/>
              <a:gd name="connsiteY2111" fmla="*/ 1192364 h 1996549"/>
              <a:gd name="connsiteX2112" fmla="*/ 988049 w 1998270"/>
              <a:gd name="connsiteY2112" fmla="*/ 1204985 h 1996549"/>
              <a:gd name="connsiteX2113" fmla="*/ 975428 w 1998270"/>
              <a:gd name="connsiteY2113" fmla="*/ 1192364 h 1996549"/>
              <a:gd name="connsiteX2114" fmla="*/ 988049 w 1998270"/>
              <a:gd name="connsiteY2114" fmla="*/ 1179742 h 1996549"/>
              <a:gd name="connsiteX2115" fmla="*/ 1050132 w 1998270"/>
              <a:gd name="connsiteY2115" fmla="*/ 1179231 h 1996549"/>
              <a:gd name="connsiteX2116" fmla="*/ 1050473 w 1998270"/>
              <a:gd name="connsiteY2116" fmla="*/ 1179231 h 1996549"/>
              <a:gd name="connsiteX2117" fmla="*/ 1063265 w 1998270"/>
              <a:gd name="connsiteY2117" fmla="*/ 1192364 h 1996549"/>
              <a:gd name="connsiteX2118" fmla="*/ 1050132 w 1998270"/>
              <a:gd name="connsiteY2118" fmla="*/ 1205497 h 1996549"/>
              <a:gd name="connsiteX2119" fmla="*/ 1037000 w 1998270"/>
              <a:gd name="connsiteY2119" fmla="*/ 1192364 h 1996549"/>
              <a:gd name="connsiteX2120" fmla="*/ 1050132 w 1998270"/>
              <a:gd name="connsiteY2120" fmla="*/ 1179231 h 1996549"/>
              <a:gd name="connsiteX2121" fmla="*/ 1110851 w 1998270"/>
              <a:gd name="connsiteY2121" fmla="*/ 1178718 h 1996549"/>
              <a:gd name="connsiteX2122" fmla="*/ 1124496 w 1998270"/>
              <a:gd name="connsiteY2122" fmla="*/ 1192363 h 1996549"/>
              <a:gd name="connsiteX2123" fmla="*/ 1110851 w 1998270"/>
              <a:gd name="connsiteY2123" fmla="*/ 1206008 h 1996549"/>
              <a:gd name="connsiteX2124" fmla="*/ 1097207 w 1998270"/>
              <a:gd name="connsiteY2124" fmla="*/ 1192363 h 1996549"/>
              <a:gd name="connsiteX2125" fmla="*/ 1110851 w 1998270"/>
              <a:gd name="connsiteY2125" fmla="*/ 1178718 h 1996549"/>
              <a:gd name="connsiteX2126" fmla="*/ 1172253 w 1998270"/>
              <a:gd name="connsiteY2126" fmla="*/ 1178377 h 1996549"/>
              <a:gd name="connsiteX2127" fmla="*/ 1186239 w 1998270"/>
              <a:gd name="connsiteY2127" fmla="*/ 1192363 h 1996549"/>
              <a:gd name="connsiteX2128" fmla="*/ 1172253 w 1998270"/>
              <a:gd name="connsiteY2128" fmla="*/ 1206349 h 1996549"/>
              <a:gd name="connsiteX2129" fmla="*/ 1158267 w 1998270"/>
              <a:gd name="connsiteY2129" fmla="*/ 1192363 h 1996549"/>
              <a:gd name="connsiteX2130" fmla="*/ 1172253 w 1998270"/>
              <a:gd name="connsiteY2130" fmla="*/ 1178377 h 1996549"/>
              <a:gd name="connsiteX2131" fmla="*/ 1233654 w 1998270"/>
              <a:gd name="connsiteY2131" fmla="*/ 1177865 h 1996549"/>
              <a:gd name="connsiteX2132" fmla="*/ 1248151 w 1998270"/>
              <a:gd name="connsiteY2132" fmla="*/ 1192363 h 1996549"/>
              <a:gd name="connsiteX2133" fmla="*/ 1233654 w 1998270"/>
              <a:gd name="connsiteY2133" fmla="*/ 1206860 h 1996549"/>
              <a:gd name="connsiteX2134" fmla="*/ 1219157 w 1998270"/>
              <a:gd name="connsiteY2134" fmla="*/ 1192363 h 1996549"/>
              <a:gd name="connsiteX2135" fmla="*/ 1233654 w 1998270"/>
              <a:gd name="connsiteY2135" fmla="*/ 1177865 h 1996549"/>
              <a:gd name="connsiteX2136" fmla="*/ 1971151 w 1998270"/>
              <a:gd name="connsiteY2136" fmla="*/ 1177696 h 1996549"/>
              <a:gd name="connsiteX2137" fmla="*/ 1971492 w 1998270"/>
              <a:gd name="connsiteY2137" fmla="*/ 1177696 h 1996549"/>
              <a:gd name="connsiteX2138" fmla="*/ 1985819 w 1998270"/>
              <a:gd name="connsiteY2138" fmla="*/ 1192364 h 1996549"/>
              <a:gd name="connsiteX2139" fmla="*/ 1971151 w 1998270"/>
              <a:gd name="connsiteY2139" fmla="*/ 1207032 h 1996549"/>
              <a:gd name="connsiteX2140" fmla="*/ 1956484 w 1998270"/>
              <a:gd name="connsiteY2140" fmla="*/ 1192364 h 1996549"/>
              <a:gd name="connsiteX2141" fmla="*/ 1971151 w 1998270"/>
              <a:gd name="connsiteY2141" fmla="*/ 1177696 h 1996549"/>
              <a:gd name="connsiteX2142" fmla="*/ 1295055 w 1998270"/>
              <a:gd name="connsiteY2142" fmla="*/ 1177524 h 1996549"/>
              <a:gd name="connsiteX2143" fmla="*/ 1309894 w 1998270"/>
              <a:gd name="connsiteY2143" fmla="*/ 1192363 h 1996549"/>
              <a:gd name="connsiteX2144" fmla="*/ 1295055 w 1998270"/>
              <a:gd name="connsiteY2144" fmla="*/ 1207202 h 1996549"/>
              <a:gd name="connsiteX2145" fmla="*/ 1280217 w 1998270"/>
              <a:gd name="connsiteY2145" fmla="*/ 1192363 h 1996549"/>
              <a:gd name="connsiteX2146" fmla="*/ 1295055 w 1998270"/>
              <a:gd name="connsiteY2146" fmla="*/ 1177524 h 1996549"/>
              <a:gd name="connsiteX2147" fmla="*/ 1357139 w 1998270"/>
              <a:gd name="connsiteY2147" fmla="*/ 1177183 h 1996549"/>
              <a:gd name="connsiteX2148" fmla="*/ 1372319 w 1998270"/>
              <a:gd name="connsiteY2148" fmla="*/ 1192363 h 1996549"/>
              <a:gd name="connsiteX2149" fmla="*/ 1372319 w 1998270"/>
              <a:gd name="connsiteY2149" fmla="*/ 1192535 h 1996549"/>
              <a:gd name="connsiteX2150" fmla="*/ 1357139 w 1998270"/>
              <a:gd name="connsiteY2150" fmla="*/ 1207372 h 1996549"/>
              <a:gd name="connsiteX2151" fmla="*/ 1356968 w 1998270"/>
              <a:gd name="connsiteY2151" fmla="*/ 1207374 h 1996549"/>
              <a:gd name="connsiteX2152" fmla="*/ 1341959 w 1998270"/>
              <a:gd name="connsiteY2152" fmla="*/ 1192363 h 1996549"/>
              <a:gd name="connsiteX2153" fmla="*/ 1357139 w 1998270"/>
              <a:gd name="connsiteY2153" fmla="*/ 1177183 h 1996549"/>
              <a:gd name="connsiteX2154" fmla="*/ 1417858 w 1998270"/>
              <a:gd name="connsiteY2154" fmla="*/ 1176842 h 1996549"/>
              <a:gd name="connsiteX2155" fmla="*/ 1433378 w 1998270"/>
              <a:gd name="connsiteY2155" fmla="*/ 1192363 h 1996549"/>
              <a:gd name="connsiteX2156" fmla="*/ 1433378 w 1998270"/>
              <a:gd name="connsiteY2156" fmla="*/ 1192536 h 1996549"/>
              <a:gd name="connsiteX2157" fmla="*/ 1417858 w 1998270"/>
              <a:gd name="connsiteY2157" fmla="*/ 1207714 h 1996549"/>
              <a:gd name="connsiteX2158" fmla="*/ 1417687 w 1998270"/>
              <a:gd name="connsiteY2158" fmla="*/ 1207715 h 1996549"/>
              <a:gd name="connsiteX2159" fmla="*/ 1402337 w 1998270"/>
              <a:gd name="connsiteY2159" fmla="*/ 1192363 h 1996549"/>
              <a:gd name="connsiteX2160" fmla="*/ 1417858 w 1998270"/>
              <a:gd name="connsiteY2160" fmla="*/ 1176842 h 1996549"/>
              <a:gd name="connsiteX2161" fmla="*/ 1479258 w 1998270"/>
              <a:gd name="connsiteY2161" fmla="*/ 1176502 h 1996549"/>
              <a:gd name="connsiteX2162" fmla="*/ 1479599 w 1998270"/>
              <a:gd name="connsiteY2162" fmla="*/ 1176502 h 1996549"/>
              <a:gd name="connsiteX2163" fmla="*/ 1495120 w 1998270"/>
              <a:gd name="connsiteY2163" fmla="*/ 1192364 h 1996549"/>
              <a:gd name="connsiteX2164" fmla="*/ 1495120 w 1998270"/>
              <a:gd name="connsiteY2164" fmla="*/ 1192536 h 1996549"/>
              <a:gd name="connsiteX2165" fmla="*/ 1479258 w 1998270"/>
              <a:gd name="connsiteY2165" fmla="*/ 1208055 h 1996549"/>
              <a:gd name="connsiteX2166" fmla="*/ 1463397 w 1998270"/>
              <a:gd name="connsiteY2166" fmla="*/ 1192364 h 1996549"/>
              <a:gd name="connsiteX2167" fmla="*/ 1479258 w 1998270"/>
              <a:gd name="connsiteY2167" fmla="*/ 1176502 h 1996549"/>
              <a:gd name="connsiteX2168" fmla="*/ 1540660 w 1998270"/>
              <a:gd name="connsiteY2168" fmla="*/ 1176160 h 1996549"/>
              <a:gd name="connsiteX2169" fmla="*/ 1541888 w 1998270"/>
              <a:gd name="connsiteY2169" fmla="*/ 1176190 h 1996549"/>
              <a:gd name="connsiteX2170" fmla="*/ 1556863 w 1998270"/>
              <a:gd name="connsiteY2170" fmla="*/ 1193216 h 1996549"/>
              <a:gd name="connsiteX2171" fmla="*/ 1556863 w 1998270"/>
              <a:gd name="connsiteY2171" fmla="*/ 1193388 h 1996549"/>
              <a:gd name="connsiteX2172" fmla="*/ 1540660 w 1998270"/>
              <a:gd name="connsiteY2172" fmla="*/ 1209248 h 1996549"/>
              <a:gd name="connsiteX2173" fmla="*/ 1524457 w 1998270"/>
              <a:gd name="connsiteY2173" fmla="*/ 1193216 h 1996549"/>
              <a:gd name="connsiteX2174" fmla="*/ 1540660 w 1998270"/>
              <a:gd name="connsiteY2174" fmla="*/ 1176160 h 1996549"/>
              <a:gd name="connsiteX2175" fmla="*/ 1602061 w 1998270"/>
              <a:gd name="connsiteY2175" fmla="*/ 1175989 h 1996549"/>
              <a:gd name="connsiteX2176" fmla="*/ 1619117 w 1998270"/>
              <a:gd name="connsiteY2176" fmla="*/ 1193045 h 1996549"/>
              <a:gd name="connsiteX2177" fmla="*/ 1602061 w 1998270"/>
              <a:gd name="connsiteY2177" fmla="*/ 1210101 h 1996549"/>
              <a:gd name="connsiteX2178" fmla="*/ 1585006 w 1998270"/>
              <a:gd name="connsiteY2178" fmla="*/ 1193045 h 1996549"/>
              <a:gd name="connsiteX2179" fmla="*/ 1602061 w 1998270"/>
              <a:gd name="connsiteY2179" fmla="*/ 1175989 h 1996549"/>
              <a:gd name="connsiteX2180" fmla="*/ 1664144 w 1998270"/>
              <a:gd name="connsiteY2180" fmla="*/ 1175819 h 1996549"/>
              <a:gd name="connsiteX2181" fmla="*/ 1681200 w 1998270"/>
              <a:gd name="connsiteY2181" fmla="*/ 1192875 h 1996549"/>
              <a:gd name="connsiteX2182" fmla="*/ 1664144 w 1998270"/>
              <a:gd name="connsiteY2182" fmla="*/ 1209931 h 1996549"/>
              <a:gd name="connsiteX2183" fmla="*/ 1647089 w 1998270"/>
              <a:gd name="connsiteY2183" fmla="*/ 1192875 h 1996549"/>
              <a:gd name="connsiteX2184" fmla="*/ 1664144 w 1998270"/>
              <a:gd name="connsiteY2184" fmla="*/ 1175819 h 1996549"/>
              <a:gd name="connsiteX2185" fmla="*/ 1724863 w 1998270"/>
              <a:gd name="connsiteY2185" fmla="*/ 1175648 h 1996549"/>
              <a:gd name="connsiteX2186" fmla="*/ 1741919 w 1998270"/>
              <a:gd name="connsiteY2186" fmla="*/ 1192704 h 1996549"/>
              <a:gd name="connsiteX2187" fmla="*/ 1724863 w 1998270"/>
              <a:gd name="connsiteY2187" fmla="*/ 1209760 h 1996549"/>
              <a:gd name="connsiteX2188" fmla="*/ 1707808 w 1998270"/>
              <a:gd name="connsiteY2188" fmla="*/ 1192704 h 1996549"/>
              <a:gd name="connsiteX2189" fmla="*/ 1724863 w 1998270"/>
              <a:gd name="connsiteY2189" fmla="*/ 1175648 h 1996549"/>
              <a:gd name="connsiteX2190" fmla="*/ 1909067 w 1998270"/>
              <a:gd name="connsiteY2190" fmla="*/ 1175478 h 1996549"/>
              <a:gd name="connsiteX2191" fmla="*/ 1926123 w 1998270"/>
              <a:gd name="connsiteY2191" fmla="*/ 1192534 h 1996549"/>
              <a:gd name="connsiteX2192" fmla="*/ 1909067 w 1998270"/>
              <a:gd name="connsiteY2192" fmla="*/ 1209590 h 1996549"/>
              <a:gd name="connsiteX2193" fmla="*/ 1892012 w 1998270"/>
              <a:gd name="connsiteY2193" fmla="*/ 1192534 h 1996549"/>
              <a:gd name="connsiteX2194" fmla="*/ 1909067 w 1998270"/>
              <a:gd name="connsiteY2194" fmla="*/ 1175478 h 1996549"/>
              <a:gd name="connsiteX2195" fmla="*/ 1847666 w 1998270"/>
              <a:gd name="connsiteY2195" fmla="*/ 1175478 h 1996549"/>
              <a:gd name="connsiteX2196" fmla="*/ 1864722 w 1998270"/>
              <a:gd name="connsiteY2196" fmla="*/ 1192534 h 1996549"/>
              <a:gd name="connsiteX2197" fmla="*/ 1847666 w 1998270"/>
              <a:gd name="connsiteY2197" fmla="*/ 1209590 h 1996549"/>
              <a:gd name="connsiteX2198" fmla="*/ 1830611 w 1998270"/>
              <a:gd name="connsiteY2198" fmla="*/ 1192534 h 1996549"/>
              <a:gd name="connsiteX2199" fmla="*/ 1847666 w 1998270"/>
              <a:gd name="connsiteY2199" fmla="*/ 1175478 h 1996549"/>
              <a:gd name="connsiteX2200" fmla="*/ 1786265 w 1998270"/>
              <a:gd name="connsiteY2200" fmla="*/ 1175478 h 1996549"/>
              <a:gd name="connsiteX2201" fmla="*/ 1803321 w 1998270"/>
              <a:gd name="connsiteY2201" fmla="*/ 1192534 h 1996549"/>
              <a:gd name="connsiteX2202" fmla="*/ 1786265 w 1998270"/>
              <a:gd name="connsiteY2202" fmla="*/ 1209590 h 1996549"/>
              <a:gd name="connsiteX2203" fmla="*/ 1769210 w 1998270"/>
              <a:gd name="connsiteY2203" fmla="*/ 1192534 h 1996549"/>
              <a:gd name="connsiteX2204" fmla="*/ 1786265 w 1998270"/>
              <a:gd name="connsiteY2204" fmla="*/ 1175478 h 1996549"/>
              <a:gd name="connsiteX2205" fmla="*/ 5629 w 1998270"/>
              <a:gd name="connsiteY2205" fmla="*/ 1128574 h 1996549"/>
              <a:gd name="connsiteX2206" fmla="*/ 8016 w 1998270"/>
              <a:gd name="connsiteY2206" fmla="*/ 1130962 h 1996549"/>
              <a:gd name="connsiteX2207" fmla="*/ 5629 w 1998270"/>
              <a:gd name="connsiteY2207" fmla="*/ 1133350 h 1996549"/>
              <a:gd name="connsiteX2208" fmla="*/ 3241 w 1998270"/>
              <a:gd name="connsiteY2208" fmla="*/ 1130962 h 1996549"/>
              <a:gd name="connsiteX2209" fmla="*/ 5629 w 1998270"/>
              <a:gd name="connsiteY2209" fmla="*/ 1128574 h 1996549"/>
              <a:gd name="connsiteX2210" fmla="*/ 67029 w 1998270"/>
              <a:gd name="connsiteY2210" fmla="*/ 1127380 h 1996549"/>
              <a:gd name="connsiteX2211" fmla="*/ 70611 w 1998270"/>
              <a:gd name="connsiteY2211" fmla="*/ 1130962 h 1996549"/>
              <a:gd name="connsiteX2212" fmla="*/ 67029 w 1998270"/>
              <a:gd name="connsiteY2212" fmla="*/ 1134544 h 1996549"/>
              <a:gd name="connsiteX2213" fmla="*/ 63448 w 1998270"/>
              <a:gd name="connsiteY2213" fmla="*/ 1130962 h 1996549"/>
              <a:gd name="connsiteX2214" fmla="*/ 67029 w 1998270"/>
              <a:gd name="connsiteY2214" fmla="*/ 1127380 h 1996549"/>
              <a:gd name="connsiteX2215" fmla="*/ 129114 w 1998270"/>
              <a:gd name="connsiteY2215" fmla="*/ 1126698 h 1996549"/>
              <a:gd name="connsiteX2216" fmla="*/ 133378 w 1998270"/>
              <a:gd name="connsiteY2216" fmla="*/ 1130962 h 1996549"/>
              <a:gd name="connsiteX2217" fmla="*/ 129114 w 1998270"/>
              <a:gd name="connsiteY2217" fmla="*/ 1135226 h 1996549"/>
              <a:gd name="connsiteX2218" fmla="*/ 124850 w 1998270"/>
              <a:gd name="connsiteY2218" fmla="*/ 1130962 h 1996549"/>
              <a:gd name="connsiteX2219" fmla="*/ 129114 w 1998270"/>
              <a:gd name="connsiteY2219" fmla="*/ 1126698 h 1996549"/>
              <a:gd name="connsiteX2220" fmla="*/ 190199 w 1998270"/>
              <a:gd name="connsiteY2220" fmla="*/ 1125881 h 1996549"/>
              <a:gd name="connsiteX2221" fmla="*/ 195145 w 1998270"/>
              <a:gd name="connsiteY2221" fmla="*/ 1130827 h 1996549"/>
              <a:gd name="connsiteX2222" fmla="*/ 190199 w 1998270"/>
              <a:gd name="connsiteY2222" fmla="*/ 1135773 h 1996549"/>
              <a:gd name="connsiteX2223" fmla="*/ 185253 w 1998270"/>
              <a:gd name="connsiteY2223" fmla="*/ 1130827 h 1996549"/>
              <a:gd name="connsiteX2224" fmla="*/ 190199 w 1998270"/>
              <a:gd name="connsiteY2224" fmla="*/ 1125881 h 1996549"/>
              <a:gd name="connsiteX2225" fmla="*/ 251234 w 1998270"/>
              <a:gd name="connsiteY2225" fmla="*/ 1125163 h 1996549"/>
              <a:gd name="connsiteX2226" fmla="*/ 257032 w 1998270"/>
              <a:gd name="connsiteY2226" fmla="*/ 1130963 h 1996549"/>
              <a:gd name="connsiteX2227" fmla="*/ 251234 w 1998270"/>
              <a:gd name="connsiteY2227" fmla="*/ 1136761 h 1996549"/>
              <a:gd name="connsiteX2228" fmla="*/ 245435 w 1998270"/>
              <a:gd name="connsiteY2228" fmla="*/ 1130963 h 1996549"/>
              <a:gd name="connsiteX2229" fmla="*/ 251234 w 1998270"/>
              <a:gd name="connsiteY2229" fmla="*/ 1125163 h 1996549"/>
              <a:gd name="connsiteX2230" fmla="*/ 312635 w 1998270"/>
              <a:gd name="connsiteY2230" fmla="*/ 1124480 h 1996549"/>
              <a:gd name="connsiteX2231" fmla="*/ 319116 w 1998270"/>
              <a:gd name="connsiteY2231" fmla="*/ 1130962 h 1996549"/>
              <a:gd name="connsiteX2232" fmla="*/ 312635 w 1998270"/>
              <a:gd name="connsiteY2232" fmla="*/ 1137443 h 1996549"/>
              <a:gd name="connsiteX2233" fmla="*/ 306154 w 1998270"/>
              <a:gd name="connsiteY2233" fmla="*/ 1130962 h 1996549"/>
              <a:gd name="connsiteX2234" fmla="*/ 312635 w 1998270"/>
              <a:gd name="connsiteY2234" fmla="*/ 1124480 h 1996549"/>
              <a:gd name="connsiteX2235" fmla="*/ 374036 w 1998270"/>
              <a:gd name="connsiteY2235" fmla="*/ 1123798 h 1996549"/>
              <a:gd name="connsiteX2236" fmla="*/ 381199 w 1998270"/>
              <a:gd name="connsiteY2236" fmla="*/ 1130962 h 1996549"/>
              <a:gd name="connsiteX2237" fmla="*/ 374036 w 1998270"/>
              <a:gd name="connsiteY2237" fmla="*/ 1138125 h 1996549"/>
              <a:gd name="connsiteX2238" fmla="*/ 366873 w 1998270"/>
              <a:gd name="connsiteY2238" fmla="*/ 1130962 h 1996549"/>
              <a:gd name="connsiteX2239" fmla="*/ 374036 w 1998270"/>
              <a:gd name="connsiteY2239" fmla="*/ 1123798 h 1996549"/>
              <a:gd name="connsiteX2240" fmla="*/ 436120 w 1998270"/>
              <a:gd name="connsiteY2240" fmla="*/ 1123286 h 1996549"/>
              <a:gd name="connsiteX2241" fmla="*/ 443795 w 1998270"/>
              <a:gd name="connsiteY2241" fmla="*/ 1130962 h 1996549"/>
              <a:gd name="connsiteX2242" fmla="*/ 436120 w 1998270"/>
              <a:gd name="connsiteY2242" fmla="*/ 1138637 h 1996549"/>
              <a:gd name="connsiteX2243" fmla="*/ 428445 w 1998270"/>
              <a:gd name="connsiteY2243" fmla="*/ 1130962 h 1996549"/>
              <a:gd name="connsiteX2244" fmla="*/ 436120 w 1998270"/>
              <a:gd name="connsiteY2244" fmla="*/ 1123286 h 1996549"/>
              <a:gd name="connsiteX2245" fmla="*/ 496839 w 1998270"/>
              <a:gd name="connsiteY2245" fmla="*/ 1122604 h 1996549"/>
              <a:gd name="connsiteX2246" fmla="*/ 505196 w 1998270"/>
              <a:gd name="connsiteY2246" fmla="*/ 1130962 h 1996549"/>
              <a:gd name="connsiteX2247" fmla="*/ 496839 w 1998270"/>
              <a:gd name="connsiteY2247" fmla="*/ 1139319 h 1996549"/>
              <a:gd name="connsiteX2248" fmla="*/ 488482 w 1998270"/>
              <a:gd name="connsiteY2248" fmla="*/ 1130962 h 1996549"/>
              <a:gd name="connsiteX2249" fmla="*/ 496839 w 1998270"/>
              <a:gd name="connsiteY2249" fmla="*/ 1122604 h 1996549"/>
              <a:gd name="connsiteX2250" fmla="*/ 558240 w 1998270"/>
              <a:gd name="connsiteY2250" fmla="*/ 1121923 h 1996549"/>
              <a:gd name="connsiteX2251" fmla="*/ 558581 w 1998270"/>
              <a:gd name="connsiteY2251" fmla="*/ 1121923 h 1996549"/>
              <a:gd name="connsiteX2252" fmla="*/ 567280 w 1998270"/>
              <a:gd name="connsiteY2252" fmla="*/ 1130962 h 1996549"/>
              <a:gd name="connsiteX2253" fmla="*/ 558240 w 1998270"/>
              <a:gd name="connsiteY2253" fmla="*/ 1140002 h 1996549"/>
              <a:gd name="connsiteX2254" fmla="*/ 549201 w 1998270"/>
              <a:gd name="connsiteY2254" fmla="*/ 1130962 h 1996549"/>
              <a:gd name="connsiteX2255" fmla="*/ 558240 w 1998270"/>
              <a:gd name="connsiteY2255" fmla="*/ 1121923 h 1996549"/>
              <a:gd name="connsiteX2256" fmla="*/ 619642 w 1998270"/>
              <a:gd name="connsiteY2256" fmla="*/ 1121240 h 1996549"/>
              <a:gd name="connsiteX2257" fmla="*/ 619982 w 1998270"/>
              <a:gd name="connsiteY2257" fmla="*/ 1121240 h 1996549"/>
              <a:gd name="connsiteX2258" fmla="*/ 629363 w 1998270"/>
              <a:gd name="connsiteY2258" fmla="*/ 1130962 h 1996549"/>
              <a:gd name="connsiteX2259" fmla="*/ 619642 w 1998270"/>
              <a:gd name="connsiteY2259" fmla="*/ 1140684 h 1996549"/>
              <a:gd name="connsiteX2260" fmla="*/ 609920 w 1998270"/>
              <a:gd name="connsiteY2260" fmla="*/ 1130962 h 1996549"/>
              <a:gd name="connsiteX2261" fmla="*/ 619642 w 1998270"/>
              <a:gd name="connsiteY2261" fmla="*/ 1121240 h 1996549"/>
              <a:gd name="connsiteX2262" fmla="*/ 681042 w 1998270"/>
              <a:gd name="connsiteY2262" fmla="*/ 1120558 h 1996549"/>
              <a:gd name="connsiteX2263" fmla="*/ 691447 w 1998270"/>
              <a:gd name="connsiteY2263" fmla="*/ 1130963 h 1996549"/>
              <a:gd name="connsiteX2264" fmla="*/ 681042 w 1998270"/>
              <a:gd name="connsiteY2264" fmla="*/ 1141367 h 1996549"/>
              <a:gd name="connsiteX2265" fmla="*/ 670639 w 1998270"/>
              <a:gd name="connsiteY2265" fmla="*/ 1130963 h 1996549"/>
              <a:gd name="connsiteX2266" fmla="*/ 681042 w 1998270"/>
              <a:gd name="connsiteY2266" fmla="*/ 1120558 h 1996549"/>
              <a:gd name="connsiteX2267" fmla="*/ 743126 w 1998270"/>
              <a:gd name="connsiteY2267" fmla="*/ 1120047 h 1996549"/>
              <a:gd name="connsiteX2268" fmla="*/ 743467 w 1998270"/>
              <a:gd name="connsiteY2268" fmla="*/ 1120047 h 1996549"/>
              <a:gd name="connsiteX2269" fmla="*/ 754042 w 1998270"/>
              <a:gd name="connsiteY2269" fmla="*/ 1130963 h 1996549"/>
              <a:gd name="connsiteX2270" fmla="*/ 743126 w 1998270"/>
              <a:gd name="connsiteY2270" fmla="*/ 1141878 h 1996549"/>
              <a:gd name="connsiteX2271" fmla="*/ 732210 w 1998270"/>
              <a:gd name="connsiteY2271" fmla="*/ 1130963 h 1996549"/>
              <a:gd name="connsiteX2272" fmla="*/ 743126 w 1998270"/>
              <a:gd name="connsiteY2272" fmla="*/ 1120047 h 1996549"/>
              <a:gd name="connsiteX2273" fmla="*/ 803844 w 1998270"/>
              <a:gd name="connsiteY2273" fmla="*/ 1119364 h 1996549"/>
              <a:gd name="connsiteX2274" fmla="*/ 804185 w 1998270"/>
              <a:gd name="connsiteY2274" fmla="*/ 1119364 h 1996549"/>
              <a:gd name="connsiteX2275" fmla="*/ 815442 w 1998270"/>
              <a:gd name="connsiteY2275" fmla="*/ 1130962 h 1996549"/>
              <a:gd name="connsiteX2276" fmla="*/ 803844 w 1998270"/>
              <a:gd name="connsiteY2276" fmla="*/ 1142560 h 1996549"/>
              <a:gd name="connsiteX2277" fmla="*/ 792247 w 1998270"/>
              <a:gd name="connsiteY2277" fmla="*/ 1130962 h 1996549"/>
              <a:gd name="connsiteX2278" fmla="*/ 803844 w 1998270"/>
              <a:gd name="connsiteY2278" fmla="*/ 1119364 h 1996549"/>
              <a:gd name="connsiteX2279" fmla="*/ 865246 w 1998270"/>
              <a:gd name="connsiteY2279" fmla="*/ 1118852 h 1996549"/>
              <a:gd name="connsiteX2280" fmla="*/ 877356 w 1998270"/>
              <a:gd name="connsiteY2280" fmla="*/ 1130962 h 1996549"/>
              <a:gd name="connsiteX2281" fmla="*/ 865246 w 1998270"/>
              <a:gd name="connsiteY2281" fmla="*/ 1143072 h 1996549"/>
              <a:gd name="connsiteX2282" fmla="*/ 853137 w 1998270"/>
              <a:gd name="connsiteY2282" fmla="*/ 1130962 h 1996549"/>
              <a:gd name="connsiteX2283" fmla="*/ 865246 w 1998270"/>
              <a:gd name="connsiteY2283" fmla="*/ 1118852 h 1996549"/>
              <a:gd name="connsiteX2284" fmla="*/ 926647 w 1998270"/>
              <a:gd name="connsiteY2284" fmla="*/ 1118340 h 1996549"/>
              <a:gd name="connsiteX2285" fmla="*/ 939268 w 1998270"/>
              <a:gd name="connsiteY2285" fmla="*/ 1130962 h 1996549"/>
              <a:gd name="connsiteX2286" fmla="*/ 926647 w 1998270"/>
              <a:gd name="connsiteY2286" fmla="*/ 1143583 h 1996549"/>
              <a:gd name="connsiteX2287" fmla="*/ 914026 w 1998270"/>
              <a:gd name="connsiteY2287" fmla="*/ 1130962 h 1996549"/>
              <a:gd name="connsiteX2288" fmla="*/ 926647 w 1998270"/>
              <a:gd name="connsiteY2288" fmla="*/ 1118340 h 1996549"/>
              <a:gd name="connsiteX2289" fmla="*/ 988048 w 1998270"/>
              <a:gd name="connsiteY2289" fmla="*/ 1117658 h 1996549"/>
              <a:gd name="connsiteX2290" fmla="*/ 1001352 w 1998270"/>
              <a:gd name="connsiteY2290" fmla="*/ 1130962 h 1996549"/>
              <a:gd name="connsiteX2291" fmla="*/ 988048 w 1998270"/>
              <a:gd name="connsiteY2291" fmla="*/ 1144266 h 1996549"/>
              <a:gd name="connsiteX2292" fmla="*/ 974745 w 1998270"/>
              <a:gd name="connsiteY2292" fmla="*/ 1130962 h 1996549"/>
              <a:gd name="connsiteX2293" fmla="*/ 988048 w 1998270"/>
              <a:gd name="connsiteY2293" fmla="*/ 1117658 h 1996549"/>
              <a:gd name="connsiteX2294" fmla="*/ 1049816 w 1998270"/>
              <a:gd name="connsiteY2294" fmla="*/ 1117012 h 1996549"/>
              <a:gd name="connsiteX2295" fmla="*/ 1063632 w 1998270"/>
              <a:gd name="connsiteY2295" fmla="*/ 1130827 h 1996549"/>
              <a:gd name="connsiteX2296" fmla="*/ 1049816 w 1998270"/>
              <a:gd name="connsiteY2296" fmla="*/ 1144642 h 1996549"/>
              <a:gd name="connsiteX2297" fmla="*/ 1036001 w 1998270"/>
              <a:gd name="connsiteY2297" fmla="*/ 1130827 h 1996549"/>
              <a:gd name="connsiteX2298" fmla="*/ 1049816 w 1998270"/>
              <a:gd name="connsiteY2298" fmla="*/ 1117012 h 1996549"/>
              <a:gd name="connsiteX2299" fmla="*/ 1172253 w 1998270"/>
              <a:gd name="connsiteY2299" fmla="*/ 1116124 h 1996549"/>
              <a:gd name="connsiteX2300" fmla="*/ 1172594 w 1998270"/>
              <a:gd name="connsiteY2300" fmla="*/ 1116124 h 1996549"/>
              <a:gd name="connsiteX2301" fmla="*/ 1186921 w 1998270"/>
              <a:gd name="connsiteY2301" fmla="*/ 1130792 h 1996549"/>
              <a:gd name="connsiteX2302" fmla="*/ 1172253 w 1998270"/>
              <a:gd name="connsiteY2302" fmla="*/ 1145460 h 1996549"/>
              <a:gd name="connsiteX2303" fmla="*/ 1157585 w 1998270"/>
              <a:gd name="connsiteY2303" fmla="*/ 1130792 h 1996549"/>
              <a:gd name="connsiteX2304" fmla="*/ 1172253 w 1998270"/>
              <a:gd name="connsiteY2304" fmla="*/ 1116124 h 1996549"/>
              <a:gd name="connsiteX2305" fmla="*/ 1971151 w 1998270"/>
              <a:gd name="connsiteY2305" fmla="*/ 1116123 h 1996549"/>
              <a:gd name="connsiteX2306" fmla="*/ 1986501 w 1998270"/>
              <a:gd name="connsiteY2306" fmla="*/ 1131474 h 1996549"/>
              <a:gd name="connsiteX2307" fmla="*/ 1986501 w 1998270"/>
              <a:gd name="connsiteY2307" fmla="*/ 1131646 h 1996549"/>
              <a:gd name="connsiteX2308" fmla="*/ 1971151 w 1998270"/>
              <a:gd name="connsiteY2308" fmla="*/ 1146654 h 1996549"/>
              <a:gd name="connsiteX2309" fmla="*/ 1955801 w 1998270"/>
              <a:gd name="connsiteY2309" fmla="*/ 1131474 h 1996549"/>
              <a:gd name="connsiteX2310" fmla="*/ 1971151 w 1998270"/>
              <a:gd name="connsiteY2310" fmla="*/ 1116123 h 1996549"/>
              <a:gd name="connsiteX2311" fmla="*/ 1295055 w 1998270"/>
              <a:gd name="connsiteY2311" fmla="*/ 1116123 h 1996549"/>
              <a:gd name="connsiteX2312" fmla="*/ 1310576 w 1998270"/>
              <a:gd name="connsiteY2312" fmla="*/ 1131644 h 1996549"/>
              <a:gd name="connsiteX2313" fmla="*/ 1310576 w 1998270"/>
              <a:gd name="connsiteY2313" fmla="*/ 1131817 h 1996549"/>
              <a:gd name="connsiteX2314" fmla="*/ 1295055 w 1998270"/>
              <a:gd name="connsiteY2314" fmla="*/ 1146995 h 1996549"/>
              <a:gd name="connsiteX2315" fmla="*/ 1294885 w 1998270"/>
              <a:gd name="connsiteY2315" fmla="*/ 1146996 h 1996549"/>
              <a:gd name="connsiteX2316" fmla="*/ 1279535 w 1998270"/>
              <a:gd name="connsiteY2316" fmla="*/ 1131644 h 1996549"/>
              <a:gd name="connsiteX2317" fmla="*/ 1295055 w 1998270"/>
              <a:gd name="connsiteY2317" fmla="*/ 1116123 h 1996549"/>
              <a:gd name="connsiteX2318" fmla="*/ 1233654 w 1998270"/>
              <a:gd name="connsiteY2318" fmla="*/ 1116123 h 1996549"/>
              <a:gd name="connsiteX2319" fmla="*/ 1248833 w 1998270"/>
              <a:gd name="connsiteY2319" fmla="*/ 1131303 h 1996549"/>
              <a:gd name="connsiteX2320" fmla="*/ 1248833 w 1998270"/>
              <a:gd name="connsiteY2320" fmla="*/ 1131475 h 1996549"/>
              <a:gd name="connsiteX2321" fmla="*/ 1233654 w 1998270"/>
              <a:gd name="connsiteY2321" fmla="*/ 1146312 h 1996549"/>
              <a:gd name="connsiteX2322" fmla="*/ 1233483 w 1998270"/>
              <a:gd name="connsiteY2322" fmla="*/ 1146314 h 1996549"/>
              <a:gd name="connsiteX2323" fmla="*/ 1218474 w 1998270"/>
              <a:gd name="connsiteY2323" fmla="*/ 1131303 h 1996549"/>
              <a:gd name="connsiteX2324" fmla="*/ 1233654 w 1998270"/>
              <a:gd name="connsiteY2324" fmla="*/ 1116123 h 1996549"/>
              <a:gd name="connsiteX2325" fmla="*/ 1110851 w 1998270"/>
              <a:gd name="connsiteY2325" fmla="*/ 1116123 h 1996549"/>
              <a:gd name="connsiteX2326" fmla="*/ 1125007 w 1998270"/>
              <a:gd name="connsiteY2326" fmla="*/ 1130280 h 1996549"/>
              <a:gd name="connsiteX2327" fmla="*/ 1110851 w 1998270"/>
              <a:gd name="connsiteY2327" fmla="*/ 1144436 h 1996549"/>
              <a:gd name="connsiteX2328" fmla="*/ 1096695 w 1998270"/>
              <a:gd name="connsiteY2328" fmla="*/ 1130280 h 1996549"/>
              <a:gd name="connsiteX2329" fmla="*/ 1110851 w 1998270"/>
              <a:gd name="connsiteY2329" fmla="*/ 1116123 h 1996549"/>
              <a:gd name="connsiteX2330" fmla="*/ 1357138 w 1998270"/>
              <a:gd name="connsiteY2330" fmla="*/ 1114929 h 1996549"/>
              <a:gd name="connsiteX2331" fmla="*/ 1373171 w 1998270"/>
              <a:gd name="connsiteY2331" fmla="*/ 1130962 h 1996549"/>
              <a:gd name="connsiteX2332" fmla="*/ 1357138 w 1998270"/>
              <a:gd name="connsiteY2332" fmla="*/ 1146824 h 1996549"/>
              <a:gd name="connsiteX2333" fmla="*/ 1341106 w 1998270"/>
              <a:gd name="connsiteY2333" fmla="*/ 1130962 h 1996549"/>
              <a:gd name="connsiteX2334" fmla="*/ 1357138 w 1998270"/>
              <a:gd name="connsiteY2334" fmla="*/ 1114929 h 1996549"/>
              <a:gd name="connsiteX2335" fmla="*/ 1417857 w 1998270"/>
              <a:gd name="connsiteY2335" fmla="*/ 1114588 h 1996549"/>
              <a:gd name="connsiteX2336" fmla="*/ 1434913 w 1998270"/>
              <a:gd name="connsiteY2336" fmla="*/ 1131644 h 1996549"/>
              <a:gd name="connsiteX2337" fmla="*/ 1417857 w 1998270"/>
              <a:gd name="connsiteY2337" fmla="*/ 1147847 h 1996549"/>
              <a:gd name="connsiteX2338" fmla="*/ 1400802 w 1998270"/>
              <a:gd name="connsiteY2338" fmla="*/ 1131644 h 1996549"/>
              <a:gd name="connsiteX2339" fmla="*/ 1417857 w 1998270"/>
              <a:gd name="connsiteY2339" fmla="*/ 1114588 h 1996549"/>
              <a:gd name="connsiteX2340" fmla="*/ 1479258 w 1998270"/>
              <a:gd name="connsiteY2340" fmla="*/ 1114247 h 1996549"/>
              <a:gd name="connsiteX2341" fmla="*/ 1496314 w 1998270"/>
              <a:gd name="connsiteY2341" fmla="*/ 1131303 h 1996549"/>
              <a:gd name="connsiteX2342" fmla="*/ 1479258 w 1998270"/>
              <a:gd name="connsiteY2342" fmla="*/ 1148359 h 1996549"/>
              <a:gd name="connsiteX2343" fmla="*/ 1462203 w 1998270"/>
              <a:gd name="connsiteY2343" fmla="*/ 1131303 h 1996549"/>
              <a:gd name="connsiteX2344" fmla="*/ 1479258 w 1998270"/>
              <a:gd name="connsiteY2344" fmla="*/ 1114247 h 1996549"/>
              <a:gd name="connsiteX2345" fmla="*/ 1540660 w 1998270"/>
              <a:gd name="connsiteY2345" fmla="*/ 1114076 h 1996549"/>
              <a:gd name="connsiteX2346" fmla="*/ 1557716 w 1998270"/>
              <a:gd name="connsiteY2346" fmla="*/ 1131132 h 1996549"/>
              <a:gd name="connsiteX2347" fmla="*/ 1540660 w 1998270"/>
              <a:gd name="connsiteY2347" fmla="*/ 1148188 h 1996549"/>
              <a:gd name="connsiteX2348" fmla="*/ 1523605 w 1998270"/>
              <a:gd name="connsiteY2348" fmla="*/ 1131132 h 1996549"/>
              <a:gd name="connsiteX2349" fmla="*/ 1540660 w 1998270"/>
              <a:gd name="connsiteY2349" fmla="*/ 1114076 h 1996549"/>
              <a:gd name="connsiteX2350" fmla="*/ 1602061 w 1998270"/>
              <a:gd name="connsiteY2350" fmla="*/ 1113735 h 1996549"/>
              <a:gd name="connsiteX2351" fmla="*/ 1619117 w 1998270"/>
              <a:gd name="connsiteY2351" fmla="*/ 1130791 h 1996549"/>
              <a:gd name="connsiteX2352" fmla="*/ 1602061 w 1998270"/>
              <a:gd name="connsiteY2352" fmla="*/ 1147847 h 1996549"/>
              <a:gd name="connsiteX2353" fmla="*/ 1585006 w 1998270"/>
              <a:gd name="connsiteY2353" fmla="*/ 1130791 h 1996549"/>
              <a:gd name="connsiteX2354" fmla="*/ 1602061 w 1998270"/>
              <a:gd name="connsiteY2354" fmla="*/ 1113735 h 1996549"/>
              <a:gd name="connsiteX2355" fmla="*/ 1664144 w 1998270"/>
              <a:gd name="connsiteY2355" fmla="*/ 1113565 h 1996549"/>
              <a:gd name="connsiteX2356" fmla="*/ 1681200 w 1998270"/>
              <a:gd name="connsiteY2356" fmla="*/ 1130621 h 1996549"/>
              <a:gd name="connsiteX2357" fmla="*/ 1664144 w 1998270"/>
              <a:gd name="connsiteY2357" fmla="*/ 1147677 h 1996549"/>
              <a:gd name="connsiteX2358" fmla="*/ 1647089 w 1998270"/>
              <a:gd name="connsiteY2358" fmla="*/ 1130621 h 1996549"/>
              <a:gd name="connsiteX2359" fmla="*/ 1664144 w 1998270"/>
              <a:gd name="connsiteY2359" fmla="*/ 1113565 h 1996549"/>
              <a:gd name="connsiteX2360" fmla="*/ 1786265 w 1998270"/>
              <a:gd name="connsiteY2360" fmla="*/ 1113394 h 1996549"/>
              <a:gd name="connsiteX2361" fmla="*/ 1803321 w 1998270"/>
              <a:gd name="connsiteY2361" fmla="*/ 1130450 h 1996549"/>
              <a:gd name="connsiteX2362" fmla="*/ 1786265 w 1998270"/>
              <a:gd name="connsiteY2362" fmla="*/ 1147506 h 1996549"/>
              <a:gd name="connsiteX2363" fmla="*/ 1769210 w 1998270"/>
              <a:gd name="connsiteY2363" fmla="*/ 1130450 h 1996549"/>
              <a:gd name="connsiteX2364" fmla="*/ 1786265 w 1998270"/>
              <a:gd name="connsiteY2364" fmla="*/ 1113394 h 1996549"/>
              <a:gd name="connsiteX2365" fmla="*/ 1724863 w 1998270"/>
              <a:gd name="connsiteY2365" fmla="*/ 1113394 h 1996549"/>
              <a:gd name="connsiteX2366" fmla="*/ 1741919 w 1998270"/>
              <a:gd name="connsiteY2366" fmla="*/ 1130450 h 1996549"/>
              <a:gd name="connsiteX2367" fmla="*/ 1724863 w 1998270"/>
              <a:gd name="connsiteY2367" fmla="*/ 1147506 h 1996549"/>
              <a:gd name="connsiteX2368" fmla="*/ 1707808 w 1998270"/>
              <a:gd name="connsiteY2368" fmla="*/ 1130450 h 1996549"/>
              <a:gd name="connsiteX2369" fmla="*/ 1724863 w 1998270"/>
              <a:gd name="connsiteY2369" fmla="*/ 1113394 h 1996549"/>
              <a:gd name="connsiteX2370" fmla="*/ 1909434 w 1998270"/>
              <a:gd name="connsiteY2370" fmla="*/ 1113089 h 1996549"/>
              <a:gd name="connsiteX2371" fmla="*/ 1927172 w 1998270"/>
              <a:gd name="connsiteY2371" fmla="*/ 1130827 h 1996549"/>
              <a:gd name="connsiteX2372" fmla="*/ 1909434 w 1998270"/>
              <a:gd name="connsiteY2372" fmla="*/ 1148565 h 1996549"/>
              <a:gd name="connsiteX2373" fmla="*/ 1891696 w 1998270"/>
              <a:gd name="connsiteY2373" fmla="*/ 1130827 h 1996549"/>
              <a:gd name="connsiteX2374" fmla="*/ 1909434 w 1998270"/>
              <a:gd name="connsiteY2374" fmla="*/ 1113089 h 1996549"/>
              <a:gd name="connsiteX2375" fmla="*/ 1848033 w 1998270"/>
              <a:gd name="connsiteY2375" fmla="*/ 1113089 h 1996549"/>
              <a:gd name="connsiteX2376" fmla="*/ 1865771 w 1998270"/>
              <a:gd name="connsiteY2376" fmla="*/ 1130827 h 1996549"/>
              <a:gd name="connsiteX2377" fmla="*/ 1848033 w 1998270"/>
              <a:gd name="connsiteY2377" fmla="*/ 1148565 h 1996549"/>
              <a:gd name="connsiteX2378" fmla="*/ 1830295 w 1998270"/>
              <a:gd name="connsiteY2378" fmla="*/ 1130827 h 1996549"/>
              <a:gd name="connsiteX2379" fmla="*/ 1848033 w 1998270"/>
              <a:gd name="connsiteY2379" fmla="*/ 1113089 h 1996549"/>
              <a:gd name="connsiteX2380" fmla="*/ 5629 w 1998270"/>
              <a:gd name="connsiteY2380" fmla="*/ 1066831 h 1996549"/>
              <a:gd name="connsiteX2381" fmla="*/ 8358 w 1998270"/>
              <a:gd name="connsiteY2381" fmla="*/ 1069560 h 1996549"/>
              <a:gd name="connsiteX2382" fmla="*/ 5629 w 1998270"/>
              <a:gd name="connsiteY2382" fmla="*/ 1072289 h 1996549"/>
              <a:gd name="connsiteX2383" fmla="*/ 2900 w 1998270"/>
              <a:gd name="connsiteY2383" fmla="*/ 1069560 h 1996549"/>
              <a:gd name="connsiteX2384" fmla="*/ 5629 w 1998270"/>
              <a:gd name="connsiteY2384" fmla="*/ 1066831 h 1996549"/>
              <a:gd name="connsiteX2385" fmla="*/ 189833 w 1998270"/>
              <a:gd name="connsiteY2385" fmla="*/ 1064955 h 1996549"/>
              <a:gd name="connsiteX2386" fmla="*/ 195291 w 1998270"/>
              <a:gd name="connsiteY2386" fmla="*/ 1070413 h 1996549"/>
              <a:gd name="connsiteX2387" fmla="*/ 189833 w 1998270"/>
              <a:gd name="connsiteY2387" fmla="*/ 1075871 h 1996549"/>
              <a:gd name="connsiteX2388" fmla="*/ 184375 w 1998270"/>
              <a:gd name="connsiteY2388" fmla="*/ 1070413 h 1996549"/>
              <a:gd name="connsiteX2389" fmla="*/ 189833 w 1998270"/>
              <a:gd name="connsiteY2389" fmla="*/ 1064955 h 1996549"/>
              <a:gd name="connsiteX2390" fmla="*/ 129113 w 1998270"/>
              <a:gd name="connsiteY2390" fmla="*/ 1064955 h 1996549"/>
              <a:gd name="connsiteX2391" fmla="*/ 129454 w 1998270"/>
              <a:gd name="connsiteY2391" fmla="*/ 1064955 h 1996549"/>
              <a:gd name="connsiteX2392" fmla="*/ 133889 w 1998270"/>
              <a:gd name="connsiteY2392" fmla="*/ 1069731 h 1996549"/>
              <a:gd name="connsiteX2393" fmla="*/ 129113 w 1998270"/>
              <a:gd name="connsiteY2393" fmla="*/ 1074507 h 1996549"/>
              <a:gd name="connsiteX2394" fmla="*/ 124338 w 1998270"/>
              <a:gd name="connsiteY2394" fmla="*/ 1069731 h 1996549"/>
              <a:gd name="connsiteX2395" fmla="*/ 129113 w 1998270"/>
              <a:gd name="connsiteY2395" fmla="*/ 1064955 h 1996549"/>
              <a:gd name="connsiteX2396" fmla="*/ 67030 w 1998270"/>
              <a:gd name="connsiteY2396" fmla="*/ 1064955 h 1996549"/>
              <a:gd name="connsiteX2397" fmla="*/ 67371 w 1998270"/>
              <a:gd name="connsiteY2397" fmla="*/ 1064955 h 1996549"/>
              <a:gd name="connsiteX2398" fmla="*/ 71124 w 1998270"/>
              <a:gd name="connsiteY2398" fmla="*/ 1069049 h 1996549"/>
              <a:gd name="connsiteX2399" fmla="*/ 67030 w 1998270"/>
              <a:gd name="connsiteY2399" fmla="*/ 1073142 h 1996549"/>
              <a:gd name="connsiteX2400" fmla="*/ 62937 w 1998270"/>
              <a:gd name="connsiteY2400" fmla="*/ 1069049 h 1996549"/>
              <a:gd name="connsiteX2401" fmla="*/ 67030 w 1998270"/>
              <a:gd name="connsiteY2401" fmla="*/ 1064955 h 1996549"/>
              <a:gd name="connsiteX2402" fmla="*/ 251234 w 1998270"/>
              <a:gd name="connsiteY2402" fmla="*/ 1063420 h 1996549"/>
              <a:gd name="connsiteX2403" fmla="*/ 257374 w 1998270"/>
              <a:gd name="connsiteY2403" fmla="*/ 1069560 h 1996549"/>
              <a:gd name="connsiteX2404" fmla="*/ 251234 w 1998270"/>
              <a:gd name="connsiteY2404" fmla="*/ 1075701 h 1996549"/>
              <a:gd name="connsiteX2405" fmla="*/ 245094 w 1998270"/>
              <a:gd name="connsiteY2405" fmla="*/ 1069560 h 1996549"/>
              <a:gd name="connsiteX2406" fmla="*/ 251234 w 1998270"/>
              <a:gd name="connsiteY2406" fmla="*/ 1063420 h 1996549"/>
              <a:gd name="connsiteX2407" fmla="*/ 312635 w 1998270"/>
              <a:gd name="connsiteY2407" fmla="*/ 1062738 h 1996549"/>
              <a:gd name="connsiteX2408" fmla="*/ 319458 w 1998270"/>
              <a:gd name="connsiteY2408" fmla="*/ 1069561 h 1996549"/>
              <a:gd name="connsiteX2409" fmla="*/ 312635 w 1998270"/>
              <a:gd name="connsiteY2409" fmla="*/ 1076383 h 1996549"/>
              <a:gd name="connsiteX2410" fmla="*/ 305813 w 1998270"/>
              <a:gd name="connsiteY2410" fmla="*/ 1069561 h 1996549"/>
              <a:gd name="connsiteX2411" fmla="*/ 312635 w 1998270"/>
              <a:gd name="connsiteY2411" fmla="*/ 1062738 h 1996549"/>
              <a:gd name="connsiteX2412" fmla="*/ 374036 w 1998270"/>
              <a:gd name="connsiteY2412" fmla="*/ 1062056 h 1996549"/>
              <a:gd name="connsiteX2413" fmla="*/ 374377 w 1998270"/>
              <a:gd name="connsiteY2413" fmla="*/ 1062056 h 1996549"/>
              <a:gd name="connsiteX2414" fmla="*/ 381540 w 1998270"/>
              <a:gd name="connsiteY2414" fmla="*/ 1069560 h 1996549"/>
              <a:gd name="connsiteX2415" fmla="*/ 374036 w 1998270"/>
              <a:gd name="connsiteY2415" fmla="*/ 1077065 h 1996549"/>
              <a:gd name="connsiteX2416" fmla="*/ 366532 w 1998270"/>
              <a:gd name="connsiteY2416" fmla="*/ 1069560 h 1996549"/>
              <a:gd name="connsiteX2417" fmla="*/ 374036 w 1998270"/>
              <a:gd name="connsiteY2417" fmla="*/ 1062056 h 1996549"/>
              <a:gd name="connsiteX2418" fmla="*/ 436120 w 1998270"/>
              <a:gd name="connsiteY2418" fmla="*/ 1061374 h 1996549"/>
              <a:gd name="connsiteX2419" fmla="*/ 436461 w 1998270"/>
              <a:gd name="connsiteY2419" fmla="*/ 1061374 h 1996549"/>
              <a:gd name="connsiteX2420" fmla="*/ 444307 w 1998270"/>
              <a:gd name="connsiteY2420" fmla="*/ 1069560 h 1996549"/>
              <a:gd name="connsiteX2421" fmla="*/ 436120 w 1998270"/>
              <a:gd name="connsiteY2421" fmla="*/ 1077747 h 1996549"/>
              <a:gd name="connsiteX2422" fmla="*/ 427933 w 1998270"/>
              <a:gd name="connsiteY2422" fmla="*/ 1069560 h 1996549"/>
              <a:gd name="connsiteX2423" fmla="*/ 436120 w 1998270"/>
              <a:gd name="connsiteY2423" fmla="*/ 1061374 h 1996549"/>
              <a:gd name="connsiteX2424" fmla="*/ 496838 w 1998270"/>
              <a:gd name="connsiteY2424" fmla="*/ 1060691 h 1996549"/>
              <a:gd name="connsiteX2425" fmla="*/ 505707 w 1998270"/>
              <a:gd name="connsiteY2425" fmla="*/ 1069560 h 1996549"/>
              <a:gd name="connsiteX2426" fmla="*/ 496838 w 1998270"/>
              <a:gd name="connsiteY2426" fmla="*/ 1078430 h 1996549"/>
              <a:gd name="connsiteX2427" fmla="*/ 487970 w 1998270"/>
              <a:gd name="connsiteY2427" fmla="*/ 1069560 h 1996549"/>
              <a:gd name="connsiteX2428" fmla="*/ 496838 w 1998270"/>
              <a:gd name="connsiteY2428" fmla="*/ 1060691 h 1996549"/>
              <a:gd name="connsiteX2429" fmla="*/ 558240 w 1998270"/>
              <a:gd name="connsiteY2429" fmla="*/ 1060009 h 1996549"/>
              <a:gd name="connsiteX2430" fmla="*/ 567791 w 1998270"/>
              <a:gd name="connsiteY2430" fmla="*/ 1069561 h 1996549"/>
              <a:gd name="connsiteX2431" fmla="*/ 558240 w 1998270"/>
              <a:gd name="connsiteY2431" fmla="*/ 1079112 h 1996549"/>
              <a:gd name="connsiteX2432" fmla="*/ 548689 w 1998270"/>
              <a:gd name="connsiteY2432" fmla="*/ 1069561 h 1996549"/>
              <a:gd name="connsiteX2433" fmla="*/ 558240 w 1998270"/>
              <a:gd name="connsiteY2433" fmla="*/ 1060009 h 1996549"/>
              <a:gd name="connsiteX2434" fmla="*/ 619641 w 1998270"/>
              <a:gd name="connsiteY2434" fmla="*/ 1059327 h 1996549"/>
              <a:gd name="connsiteX2435" fmla="*/ 629874 w 1998270"/>
              <a:gd name="connsiteY2435" fmla="*/ 1069561 h 1996549"/>
              <a:gd name="connsiteX2436" fmla="*/ 619641 w 1998270"/>
              <a:gd name="connsiteY2436" fmla="*/ 1079795 h 1996549"/>
              <a:gd name="connsiteX2437" fmla="*/ 609408 w 1998270"/>
              <a:gd name="connsiteY2437" fmla="*/ 1069561 h 1996549"/>
              <a:gd name="connsiteX2438" fmla="*/ 619641 w 1998270"/>
              <a:gd name="connsiteY2438" fmla="*/ 1059327 h 1996549"/>
              <a:gd name="connsiteX2439" fmla="*/ 681042 w 1998270"/>
              <a:gd name="connsiteY2439" fmla="*/ 1058645 h 1996549"/>
              <a:gd name="connsiteX2440" fmla="*/ 681384 w 1998270"/>
              <a:gd name="connsiteY2440" fmla="*/ 1058645 h 1996549"/>
              <a:gd name="connsiteX2441" fmla="*/ 691958 w 1998270"/>
              <a:gd name="connsiteY2441" fmla="*/ 1069560 h 1996549"/>
              <a:gd name="connsiteX2442" fmla="*/ 681042 w 1998270"/>
              <a:gd name="connsiteY2442" fmla="*/ 1080476 h 1996549"/>
              <a:gd name="connsiteX2443" fmla="*/ 670127 w 1998270"/>
              <a:gd name="connsiteY2443" fmla="*/ 1069560 h 1996549"/>
              <a:gd name="connsiteX2444" fmla="*/ 681042 w 1998270"/>
              <a:gd name="connsiteY2444" fmla="*/ 1058645 h 1996549"/>
              <a:gd name="connsiteX2445" fmla="*/ 743126 w 1998270"/>
              <a:gd name="connsiteY2445" fmla="*/ 1058133 h 1996549"/>
              <a:gd name="connsiteX2446" fmla="*/ 754554 w 1998270"/>
              <a:gd name="connsiteY2446" fmla="*/ 1069561 h 1996549"/>
              <a:gd name="connsiteX2447" fmla="*/ 743126 w 1998270"/>
              <a:gd name="connsiteY2447" fmla="*/ 1080988 h 1996549"/>
              <a:gd name="connsiteX2448" fmla="*/ 731699 w 1998270"/>
              <a:gd name="connsiteY2448" fmla="*/ 1069561 h 1996549"/>
              <a:gd name="connsiteX2449" fmla="*/ 743126 w 1998270"/>
              <a:gd name="connsiteY2449" fmla="*/ 1058133 h 1996549"/>
              <a:gd name="connsiteX2450" fmla="*/ 803845 w 1998270"/>
              <a:gd name="connsiteY2450" fmla="*/ 1057451 h 1996549"/>
              <a:gd name="connsiteX2451" fmla="*/ 815955 w 1998270"/>
              <a:gd name="connsiteY2451" fmla="*/ 1069561 h 1996549"/>
              <a:gd name="connsiteX2452" fmla="*/ 803845 w 1998270"/>
              <a:gd name="connsiteY2452" fmla="*/ 1081671 h 1996549"/>
              <a:gd name="connsiteX2453" fmla="*/ 791736 w 1998270"/>
              <a:gd name="connsiteY2453" fmla="*/ 1069561 h 1996549"/>
              <a:gd name="connsiteX2454" fmla="*/ 803845 w 1998270"/>
              <a:gd name="connsiteY2454" fmla="*/ 1057451 h 1996549"/>
              <a:gd name="connsiteX2455" fmla="*/ 865246 w 1998270"/>
              <a:gd name="connsiteY2455" fmla="*/ 1056769 h 1996549"/>
              <a:gd name="connsiteX2456" fmla="*/ 865587 w 1998270"/>
              <a:gd name="connsiteY2456" fmla="*/ 1056769 h 1996549"/>
              <a:gd name="connsiteX2457" fmla="*/ 878038 w 1998270"/>
              <a:gd name="connsiteY2457" fmla="*/ 1069561 h 1996549"/>
              <a:gd name="connsiteX2458" fmla="*/ 865246 w 1998270"/>
              <a:gd name="connsiteY2458" fmla="*/ 1082353 h 1996549"/>
              <a:gd name="connsiteX2459" fmla="*/ 852455 w 1998270"/>
              <a:gd name="connsiteY2459" fmla="*/ 1069561 h 1996549"/>
              <a:gd name="connsiteX2460" fmla="*/ 865246 w 1998270"/>
              <a:gd name="connsiteY2460" fmla="*/ 1056769 h 1996549"/>
              <a:gd name="connsiteX2461" fmla="*/ 926647 w 1998270"/>
              <a:gd name="connsiteY2461" fmla="*/ 1056257 h 1996549"/>
              <a:gd name="connsiteX2462" fmla="*/ 939951 w 1998270"/>
              <a:gd name="connsiteY2462" fmla="*/ 1069561 h 1996549"/>
              <a:gd name="connsiteX2463" fmla="*/ 926647 w 1998270"/>
              <a:gd name="connsiteY2463" fmla="*/ 1082865 h 1996549"/>
              <a:gd name="connsiteX2464" fmla="*/ 913344 w 1998270"/>
              <a:gd name="connsiteY2464" fmla="*/ 1069561 h 1996549"/>
              <a:gd name="connsiteX2465" fmla="*/ 926647 w 1998270"/>
              <a:gd name="connsiteY2465" fmla="*/ 1056257 h 1996549"/>
              <a:gd name="connsiteX2466" fmla="*/ 988415 w 1998270"/>
              <a:gd name="connsiteY2466" fmla="*/ 1055611 h 1996549"/>
              <a:gd name="connsiteX2467" fmla="*/ 1002231 w 1998270"/>
              <a:gd name="connsiteY2467" fmla="*/ 1069426 h 1996549"/>
              <a:gd name="connsiteX2468" fmla="*/ 988415 w 1998270"/>
              <a:gd name="connsiteY2468" fmla="*/ 1083242 h 1996549"/>
              <a:gd name="connsiteX2469" fmla="*/ 974600 w 1998270"/>
              <a:gd name="connsiteY2469" fmla="*/ 1069426 h 1996549"/>
              <a:gd name="connsiteX2470" fmla="*/ 988415 w 1998270"/>
              <a:gd name="connsiteY2470" fmla="*/ 1055611 h 1996549"/>
              <a:gd name="connsiteX2471" fmla="*/ 1050132 w 1998270"/>
              <a:gd name="connsiteY2471" fmla="*/ 1055234 h 1996549"/>
              <a:gd name="connsiteX2472" fmla="*/ 1050473 w 1998270"/>
              <a:gd name="connsiteY2472" fmla="*/ 1055234 h 1996549"/>
              <a:gd name="connsiteX2473" fmla="*/ 1064459 w 1998270"/>
              <a:gd name="connsiteY2473" fmla="*/ 1069561 h 1996549"/>
              <a:gd name="connsiteX2474" fmla="*/ 1050132 w 1998270"/>
              <a:gd name="connsiteY2474" fmla="*/ 1083888 h 1996549"/>
              <a:gd name="connsiteX2475" fmla="*/ 1035806 w 1998270"/>
              <a:gd name="connsiteY2475" fmla="*/ 1069561 h 1996549"/>
              <a:gd name="connsiteX2476" fmla="*/ 1050132 w 1998270"/>
              <a:gd name="connsiteY2476" fmla="*/ 1055234 h 1996549"/>
              <a:gd name="connsiteX2477" fmla="*/ 1110851 w 1998270"/>
              <a:gd name="connsiteY2477" fmla="*/ 1054722 h 1996549"/>
              <a:gd name="connsiteX2478" fmla="*/ 1125690 w 1998270"/>
              <a:gd name="connsiteY2478" fmla="*/ 1069561 h 1996549"/>
              <a:gd name="connsiteX2479" fmla="*/ 1110851 w 1998270"/>
              <a:gd name="connsiteY2479" fmla="*/ 1084400 h 1996549"/>
              <a:gd name="connsiteX2480" fmla="*/ 1096013 w 1998270"/>
              <a:gd name="connsiteY2480" fmla="*/ 1069561 h 1996549"/>
              <a:gd name="connsiteX2481" fmla="*/ 1110851 w 1998270"/>
              <a:gd name="connsiteY2481" fmla="*/ 1054722 h 1996549"/>
              <a:gd name="connsiteX2482" fmla="*/ 1172253 w 1998270"/>
              <a:gd name="connsiteY2482" fmla="*/ 1054210 h 1996549"/>
              <a:gd name="connsiteX2483" fmla="*/ 1187603 w 1998270"/>
              <a:gd name="connsiteY2483" fmla="*/ 1069561 h 1996549"/>
              <a:gd name="connsiteX2484" fmla="*/ 1187603 w 1998270"/>
              <a:gd name="connsiteY2484" fmla="*/ 1069733 h 1996549"/>
              <a:gd name="connsiteX2485" fmla="*/ 1172253 w 1998270"/>
              <a:gd name="connsiteY2485" fmla="*/ 1084741 h 1996549"/>
              <a:gd name="connsiteX2486" fmla="*/ 1156903 w 1998270"/>
              <a:gd name="connsiteY2486" fmla="*/ 1069561 h 1996549"/>
              <a:gd name="connsiteX2487" fmla="*/ 1172253 w 1998270"/>
              <a:gd name="connsiteY2487" fmla="*/ 1054210 h 1996549"/>
              <a:gd name="connsiteX2488" fmla="*/ 1234020 w 1998270"/>
              <a:gd name="connsiteY2488" fmla="*/ 1053564 h 1996549"/>
              <a:gd name="connsiteX2489" fmla="*/ 1249882 w 1998270"/>
              <a:gd name="connsiteY2489" fmla="*/ 1069426 h 1996549"/>
              <a:gd name="connsiteX2490" fmla="*/ 1234020 w 1998270"/>
              <a:gd name="connsiteY2490" fmla="*/ 1085288 h 1996549"/>
              <a:gd name="connsiteX2491" fmla="*/ 1218158 w 1998270"/>
              <a:gd name="connsiteY2491" fmla="*/ 1069426 h 1996549"/>
              <a:gd name="connsiteX2492" fmla="*/ 1234020 w 1998270"/>
              <a:gd name="connsiteY2492" fmla="*/ 1053564 h 1996549"/>
              <a:gd name="connsiteX2493" fmla="*/ 1971151 w 1998270"/>
              <a:gd name="connsiteY2493" fmla="*/ 1053528 h 1996549"/>
              <a:gd name="connsiteX2494" fmla="*/ 1987184 w 1998270"/>
              <a:gd name="connsiteY2494" fmla="*/ 1069561 h 1996549"/>
              <a:gd name="connsiteX2495" fmla="*/ 1971151 w 1998270"/>
              <a:gd name="connsiteY2495" fmla="*/ 1085423 h 1996549"/>
              <a:gd name="connsiteX2496" fmla="*/ 1955119 w 1998270"/>
              <a:gd name="connsiteY2496" fmla="*/ 1069561 h 1996549"/>
              <a:gd name="connsiteX2497" fmla="*/ 1971151 w 1998270"/>
              <a:gd name="connsiteY2497" fmla="*/ 1053528 h 1996549"/>
              <a:gd name="connsiteX2498" fmla="*/ 1295054 w 1998270"/>
              <a:gd name="connsiteY2498" fmla="*/ 1053187 h 1996549"/>
              <a:gd name="connsiteX2499" fmla="*/ 1312110 w 1998270"/>
              <a:gd name="connsiteY2499" fmla="*/ 1070243 h 1996549"/>
              <a:gd name="connsiteX2500" fmla="*/ 1295054 w 1998270"/>
              <a:gd name="connsiteY2500" fmla="*/ 1087299 h 1996549"/>
              <a:gd name="connsiteX2501" fmla="*/ 1277999 w 1998270"/>
              <a:gd name="connsiteY2501" fmla="*/ 1070243 h 1996549"/>
              <a:gd name="connsiteX2502" fmla="*/ 1295054 w 1998270"/>
              <a:gd name="connsiteY2502" fmla="*/ 1053187 h 1996549"/>
              <a:gd name="connsiteX2503" fmla="*/ 1357138 w 1998270"/>
              <a:gd name="connsiteY2503" fmla="*/ 1052846 h 1996549"/>
              <a:gd name="connsiteX2504" fmla="*/ 1374194 w 1998270"/>
              <a:gd name="connsiteY2504" fmla="*/ 1069902 h 1996549"/>
              <a:gd name="connsiteX2505" fmla="*/ 1357138 w 1998270"/>
              <a:gd name="connsiteY2505" fmla="*/ 1086958 h 1996549"/>
              <a:gd name="connsiteX2506" fmla="*/ 1340083 w 1998270"/>
              <a:gd name="connsiteY2506" fmla="*/ 1069902 h 1996549"/>
              <a:gd name="connsiteX2507" fmla="*/ 1357138 w 1998270"/>
              <a:gd name="connsiteY2507" fmla="*/ 1052846 h 1996549"/>
              <a:gd name="connsiteX2508" fmla="*/ 1417857 w 1998270"/>
              <a:gd name="connsiteY2508" fmla="*/ 1052504 h 1996549"/>
              <a:gd name="connsiteX2509" fmla="*/ 1434913 w 1998270"/>
              <a:gd name="connsiteY2509" fmla="*/ 1069560 h 1996549"/>
              <a:gd name="connsiteX2510" fmla="*/ 1417857 w 1998270"/>
              <a:gd name="connsiteY2510" fmla="*/ 1086616 h 1996549"/>
              <a:gd name="connsiteX2511" fmla="*/ 1400802 w 1998270"/>
              <a:gd name="connsiteY2511" fmla="*/ 1069560 h 1996549"/>
              <a:gd name="connsiteX2512" fmla="*/ 1417857 w 1998270"/>
              <a:gd name="connsiteY2512" fmla="*/ 1052504 h 1996549"/>
              <a:gd name="connsiteX2513" fmla="*/ 1479258 w 1998270"/>
              <a:gd name="connsiteY2513" fmla="*/ 1052163 h 1996549"/>
              <a:gd name="connsiteX2514" fmla="*/ 1496314 w 1998270"/>
              <a:gd name="connsiteY2514" fmla="*/ 1069219 h 1996549"/>
              <a:gd name="connsiteX2515" fmla="*/ 1479258 w 1998270"/>
              <a:gd name="connsiteY2515" fmla="*/ 1086275 h 1996549"/>
              <a:gd name="connsiteX2516" fmla="*/ 1462203 w 1998270"/>
              <a:gd name="connsiteY2516" fmla="*/ 1069219 h 1996549"/>
              <a:gd name="connsiteX2517" fmla="*/ 1479258 w 1998270"/>
              <a:gd name="connsiteY2517" fmla="*/ 1052163 h 1996549"/>
              <a:gd name="connsiteX2518" fmla="*/ 1541026 w 1998270"/>
              <a:gd name="connsiteY2518" fmla="*/ 1051688 h 1996549"/>
              <a:gd name="connsiteX2519" fmla="*/ 1558764 w 1998270"/>
              <a:gd name="connsiteY2519" fmla="*/ 1069426 h 1996549"/>
              <a:gd name="connsiteX2520" fmla="*/ 1541026 w 1998270"/>
              <a:gd name="connsiteY2520" fmla="*/ 1087164 h 1996549"/>
              <a:gd name="connsiteX2521" fmla="*/ 1523288 w 1998270"/>
              <a:gd name="connsiteY2521" fmla="*/ 1069426 h 1996549"/>
              <a:gd name="connsiteX2522" fmla="*/ 1541026 w 1998270"/>
              <a:gd name="connsiteY2522" fmla="*/ 1051688 h 1996549"/>
              <a:gd name="connsiteX2523" fmla="*/ 1602931 w 1998270"/>
              <a:gd name="connsiteY2523" fmla="*/ 1051632 h 1996549"/>
              <a:gd name="connsiteX2524" fmla="*/ 1619970 w 1998270"/>
              <a:gd name="connsiteY2524" fmla="*/ 1068708 h 1996549"/>
              <a:gd name="connsiteX2525" fmla="*/ 1619953 w 1998270"/>
              <a:gd name="connsiteY2525" fmla="*/ 1069583 h 1996549"/>
              <a:gd name="connsiteX2526" fmla="*/ 1602061 w 1998270"/>
              <a:gd name="connsiteY2526" fmla="*/ 1085764 h 1996549"/>
              <a:gd name="connsiteX2527" fmla="*/ 1601191 w 1998270"/>
              <a:gd name="connsiteY2527" fmla="*/ 1085786 h 1996549"/>
              <a:gd name="connsiteX2528" fmla="*/ 1584153 w 1998270"/>
              <a:gd name="connsiteY2528" fmla="*/ 1068708 h 1996549"/>
              <a:gd name="connsiteX2529" fmla="*/ 1584170 w 1998270"/>
              <a:gd name="connsiteY2529" fmla="*/ 1067833 h 1996549"/>
              <a:gd name="connsiteX2530" fmla="*/ 1602061 w 1998270"/>
              <a:gd name="connsiteY2530" fmla="*/ 1051652 h 1996549"/>
              <a:gd name="connsiteX2531" fmla="*/ 1602931 w 1998270"/>
              <a:gd name="connsiteY2531" fmla="*/ 1051632 h 1996549"/>
              <a:gd name="connsiteX2532" fmla="*/ 1664145 w 1998270"/>
              <a:gd name="connsiteY2532" fmla="*/ 1051482 h 1996549"/>
              <a:gd name="connsiteX2533" fmla="*/ 1664486 w 1998270"/>
              <a:gd name="connsiteY2533" fmla="*/ 1051482 h 1996549"/>
              <a:gd name="connsiteX2534" fmla="*/ 1682224 w 1998270"/>
              <a:gd name="connsiteY2534" fmla="*/ 1069561 h 1996549"/>
              <a:gd name="connsiteX2535" fmla="*/ 1664145 w 1998270"/>
              <a:gd name="connsiteY2535" fmla="*/ 1086617 h 1996549"/>
              <a:gd name="connsiteX2536" fmla="*/ 1646066 w 1998270"/>
              <a:gd name="connsiteY2536" fmla="*/ 1069561 h 1996549"/>
              <a:gd name="connsiteX2537" fmla="*/ 1664145 w 1998270"/>
              <a:gd name="connsiteY2537" fmla="*/ 1051482 h 1996549"/>
              <a:gd name="connsiteX2538" fmla="*/ 1724864 w 1998270"/>
              <a:gd name="connsiteY2538" fmla="*/ 1051310 h 1996549"/>
              <a:gd name="connsiteX2539" fmla="*/ 1743113 w 1998270"/>
              <a:gd name="connsiteY2539" fmla="*/ 1069560 h 1996549"/>
              <a:gd name="connsiteX2540" fmla="*/ 1743113 w 1998270"/>
              <a:gd name="connsiteY2540" fmla="*/ 1069733 h 1996549"/>
              <a:gd name="connsiteX2541" fmla="*/ 1724864 w 1998270"/>
              <a:gd name="connsiteY2541" fmla="*/ 1087640 h 1996549"/>
              <a:gd name="connsiteX2542" fmla="*/ 1724693 w 1998270"/>
              <a:gd name="connsiteY2542" fmla="*/ 1087640 h 1996549"/>
              <a:gd name="connsiteX2543" fmla="*/ 1706614 w 1998270"/>
              <a:gd name="connsiteY2543" fmla="*/ 1069560 h 1996549"/>
              <a:gd name="connsiteX2544" fmla="*/ 1724864 w 1998270"/>
              <a:gd name="connsiteY2544" fmla="*/ 1051310 h 1996549"/>
              <a:gd name="connsiteX2545" fmla="*/ 1786265 w 1998270"/>
              <a:gd name="connsiteY2545" fmla="*/ 1051140 h 1996549"/>
              <a:gd name="connsiteX2546" fmla="*/ 1804685 w 1998270"/>
              <a:gd name="connsiteY2546" fmla="*/ 1069561 h 1996549"/>
              <a:gd name="connsiteX2547" fmla="*/ 1804685 w 1998270"/>
              <a:gd name="connsiteY2547" fmla="*/ 1069733 h 1996549"/>
              <a:gd name="connsiteX2548" fmla="*/ 1786265 w 1998270"/>
              <a:gd name="connsiteY2548" fmla="*/ 1087811 h 1996549"/>
              <a:gd name="connsiteX2549" fmla="*/ 1767845 w 1998270"/>
              <a:gd name="connsiteY2549" fmla="*/ 1069561 h 1996549"/>
              <a:gd name="connsiteX2550" fmla="*/ 1786265 w 1998270"/>
              <a:gd name="connsiteY2550" fmla="*/ 1051140 h 1996549"/>
              <a:gd name="connsiteX2551" fmla="*/ 1909067 w 1998270"/>
              <a:gd name="connsiteY2551" fmla="*/ 1050969 h 1996549"/>
              <a:gd name="connsiteX2552" fmla="*/ 1927659 w 1998270"/>
              <a:gd name="connsiteY2552" fmla="*/ 1069560 h 1996549"/>
              <a:gd name="connsiteX2553" fmla="*/ 1927659 w 1998270"/>
              <a:gd name="connsiteY2553" fmla="*/ 1069731 h 1996549"/>
              <a:gd name="connsiteX2554" fmla="*/ 1909067 w 1998270"/>
              <a:gd name="connsiteY2554" fmla="*/ 1087981 h 1996549"/>
              <a:gd name="connsiteX2555" fmla="*/ 1908897 w 1998270"/>
              <a:gd name="connsiteY2555" fmla="*/ 1087981 h 1996549"/>
              <a:gd name="connsiteX2556" fmla="*/ 1890477 w 1998270"/>
              <a:gd name="connsiteY2556" fmla="*/ 1069560 h 1996549"/>
              <a:gd name="connsiteX2557" fmla="*/ 1909067 w 1998270"/>
              <a:gd name="connsiteY2557" fmla="*/ 1050969 h 1996549"/>
              <a:gd name="connsiteX2558" fmla="*/ 1847666 w 1998270"/>
              <a:gd name="connsiteY2558" fmla="*/ 1050969 h 1996549"/>
              <a:gd name="connsiteX2559" fmla="*/ 1866257 w 1998270"/>
              <a:gd name="connsiteY2559" fmla="*/ 1069560 h 1996549"/>
              <a:gd name="connsiteX2560" fmla="*/ 1866257 w 1998270"/>
              <a:gd name="connsiteY2560" fmla="*/ 1069731 h 1996549"/>
              <a:gd name="connsiteX2561" fmla="*/ 1847666 w 1998270"/>
              <a:gd name="connsiteY2561" fmla="*/ 1087981 h 1996549"/>
              <a:gd name="connsiteX2562" fmla="*/ 1847496 w 1998270"/>
              <a:gd name="connsiteY2562" fmla="*/ 1087981 h 1996549"/>
              <a:gd name="connsiteX2563" fmla="*/ 1829076 w 1998270"/>
              <a:gd name="connsiteY2563" fmla="*/ 1069560 h 1996549"/>
              <a:gd name="connsiteX2564" fmla="*/ 1847666 w 1998270"/>
              <a:gd name="connsiteY2564" fmla="*/ 1050969 h 1996549"/>
              <a:gd name="connsiteX2565" fmla="*/ 5629 w 1998270"/>
              <a:gd name="connsiteY2565" fmla="*/ 1005089 h 1996549"/>
              <a:gd name="connsiteX2566" fmla="*/ 8699 w 1998270"/>
              <a:gd name="connsiteY2566" fmla="*/ 1008160 h 1996549"/>
              <a:gd name="connsiteX2567" fmla="*/ 5629 w 1998270"/>
              <a:gd name="connsiteY2567" fmla="*/ 1011230 h 1996549"/>
              <a:gd name="connsiteX2568" fmla="*/ 2559 w 1998270"/>
              <a:gd name="connsiteY2568" fmla="*/ 1008160 h 1996549"/>
              <a:gd name="connsiteX2569" fmla="*/ 5629 w 1998270"/>
              <a:gd name="connsiteY2569" fmla="*/ 1005089 h 1996549"/>
              <a:gd name="connsiteX2570" fmla="*/ 67030 w 1998270"/>
              <a:gd name="connsiteY2570" fmla="*/ 1003725 h 1996549"/>
              <a:gd name="connsiteX2571" fmla="*/ 67371 w 1998270"/>
              <a:gd name="connsiteY2571" fmla="*/ 1003725 h 1996549"/>
              <a:gd name="connsiteX2572" fmla="*/ 71464 w 1998270"/>
              <a:gd name="connsiteY2572" fmla="*/ 1008160 h 1996549"/>
              <a:gd name="connsiteX2573" fmla="*/ 67030 w 1998270"/>
              <a:gd name="connsiteY2573" fmla="*/ 1012594 h 1996549"/>
              <a:gd name="connsiteX2574" fmla="*/ 62596 w 1998270"/>
              <a:gd name="connsiteY2574" fmla="*/ 1008160 h 1996549"/>
              <a:gd name="connsiteX2575" fmla="*/ 67030 w 1998270"/>
              <a:gd name="connsiteY2575" fmla="*/ 1003725 h 1996549"/>
              <a:gd name="connsiteX2576" fmla="*/ 129113 w 1998270"/>
              <a:gd name="connsiteY2576" fmla="*/ 1003043 h 1996549"/>
              <a:gd name="connsiteX2577" fmla="*/ 129454 w 1998270"/>
              <a:gd name="connsiteY2577" fmla="*/ 1003043 h 1996549"/>
              <a:gd name="connsiteX2578" fmla="*/ 134230 w 1998270"/>
              <a:gd name="connsiteY2578" fmla="*/ 1008160 h 1996549"/>
              <a:gd name="connsiteX2579" fmla="*/ 129113 w 1998270"/>
              <a:gd name="connsiteY2579" fmla="*/ 1013277 h 1996549"/>
              <a:gd name="connsiteX2580" fmla="*/ 123997 w 1998270"/>
              <a:gd name="connsiteY2580" fmla="*/ 1008160 h 1996549"/>
              <a:gd name="connsiteX2581" fmla="*/ 129113 w 1998270"/>
              <a:gd name="connsiteY2581" fmla="*/ 1003043 h 1996549"/>
              <a:gd name="connsiteX2582" fmla="*/ 189833 w 1998270"/>
              <a:gd name="connsiteY2582" fmla="*/ 1002360 h 1996549"/>
              <a:gd name="connsiteX2583" fmla="*/ 195631 w 1998270"/>
              <a:gd name="connsiteY2583" fmla="*/ 1008159 h 1996549"/>
              <a:gd name="connsiteX2584" fmla="*/ 189833 w 1998270"/>
              <a:gd name="connsiteY2584" fmla="*/ 1013958 h 1996549"/>
              <a:gd name="connsiteX2585" fmla="*/ 184034 w 1998270"/>
              <a:gd name="connsiteY2585" fmla="*/ 1008159 h 1996549"/>
              <a:gd name="connsiteX2586" fmla="*/ 189833 w 1998270"/>
              <a:gd name="connsiteY2586" fmla="*/ 1002360 h 1996549"/>
              <a:gd name="connsiteX2587" fmla="*/ 251234 w 1998270"/>
              <a:gd name="connsiteY2587" fmla="*/ 1001508 h 1996549"/>
              <a:gd name="connsiteX2588" fmla="*/ 251575 w 1998270"/>
              <a:gd name="connsiteY2588" fmla="*/ 1001508 h 1996549"/>
              <a:gd name="connsiteX2589" fmla="*/ 257885 w 1998270"/>
              <a:gd name="connsiteY2589" fmla="*/ 1008160 h 1996549"/>
              <a:gd name="connsiteX2590" fmla="*/ 251234 w 1998270"/>
              <a:gd name="connsiteY2590" fmla="*/ 1014812 h 1996549"/>
              <a:gd name="connsiteX2591" fmla="*/ 244582 w 1998270"/>
              <a:gd name="connsiteY2591" fmla="*/ 1008160 h 1996549"/>
              <a:gd name="connsiteX2592" fmla="*/ 251234 w 1998270"/>
              <a:gd name="connsiteY2592" fmla="*/ 1001508 h 1996549"/>
              <a:gd name="connsiteX2593" fmla="*/ 312635 w 1998270"/>
              <a:gd name="connsiteY2593" fmla="*/ 1000825 h 1996549"/>
              <a:gd name="connsiteX2594" fmla="*/ 319969 w 1998270"/>
              <a:gd name="connsiteY2594" fmla="*/ 1008159 h 1996549"/>
              <a:gd name="connsiteX2595" fmla="*/ 312635 w 1998270"/>
              <a:gd name="connsiteY2595" fmla="*/ 1015494 h 1996549"/>
              <a:gd name="connsiteX2596" fmla="*/ 305301 w 1998270"/>
              <a:gd name="connsiteY2596" fmla="*/ 1008159 h 1996549"/>
              <a:gd name="connsiteX2597" fmla="*/ 312635 w 1998270"/>
              <a:gd name="connsiteY2597" fmla="*/ 1000825 h 1996549"/>
              <a:gd name="connsiteX2598" fmla="*/ 374035 w 1998270"/>
              <a:gd name="connsiteY2598" fmla="*/ 1000143 h 1996549"/>
              <a:gd name="connsiteX2599" fmla="*/ 382052 w 1998270"/>
              <a:gd name="connsiteY2599" fmla="*/ 1008160 h 1996549"/>
              <a:gd name="connsiteX2600" fmla="*/ 374035 w 1998270"/>
              <a:gd name="connsiteY2600" fmla="*/ 1016176 h 1996549"/>
              <a:gd name="connsiteX2601" fmla="*/ 366020 w 1998270"/>
              <a:gd name="connsiteY2601" fmla="*/ 1008160 h 1996549"/>
              <a:gd name="connsiteX2602" fmla="*/ 374035 w 1998270"/>
              <a:gd name="connsiteY2602" fmla="*/ 1000143 h 1996549"/>
              <a:gd name="connsiteX2603" fmla="*/ 436119 w 1998270"/>
              <a:gd name="connsiteY2603" fmla="*/ 999461 h 1996549"/>
              <a:gd name="connsiteX2604" fmla="*/ 444818 w 1998270"/>
              <a:gd name="connsiteY2604" fmla="*/ 1008160 h 1996549"/>
              <a:gd name="connsiteX2605" fmla="*/ 436119 w 1998270"/>
              <a:gd name="connsiteY2605" fmla="*/ 1016858 h 1996549"/>
              <a:gd name="connsiteX2606" fmla="*/ 427421 w 1998270"/>
              <a:gd name="connsiteY2606" fmla="*/ 1008160 h 1996549"/>
              <a:gd name="connsiteX2607" fmla="*/ 436119 w 1998270"/>
              <a:gd name="connsiteY2607" fmla="*/ 999461 h 1996549"/>
              <a:gd name="connsiteX2608" fmla="*/ 496838 w 1998270"/>
              <a:gd name="connsiteY2608" fmla="*/ 998779 h 1996549"/>
              <a:gd name="connsiteX2609" fmla="*/ 497179 w 1998270"/>
              <a:gd name="connsiteY2609" fmla="*/ 998779 h 1996549"/>
              <a:gd name="connsiteX2610" fmla="*/ 506219 w 1998270"/>
              <a:gd name="connsiteY2610" fmla="*/ 1008159 h 1996549"/>
              <a:gd name="connsiteX2611" fmla="*/ 496838 w 1998270"/>
              <a:gd name="connsiteY2611" fmla="*/ 1017540 h 1996549"/>
              <a:gd name="connsiteX2612" fmla="*/ 487458 w 1998270"/>
              <a:gd name="connsiteY2612" fmla="*/ 1008159 h 1996549"/>
              <a:gd name="connsiteX2613" fmla="*/ 496838 w 1998270"/>
              <a:gd name="connsiteY2613" fmla="*/ 998779 h 1996549"/>
              <a:gd name="connsiteX2614" fmla="*/ 558239 w 1998270"/>
              <a:gd name="connsiteY2614" fmla="*/ 998097 h 1996549"/>
              <a:gd name="connsiteX2615" fmla="*/ 558580 w 1998270"/>
              <a:gd name="connsiteY2615" fmla="*/ 998097 h 1996549"/>
              <a:gd name="connsiteX2616" fmla="*/ 568302 w 1998270"/>
              <a:gd name="connsiteY2616" fmla="*/ 1008160 h 1996549"/>
              <a:gd name="connsiteX2617" fmla="*/ 558239 w 1998270"/>
              <a:gd name="connsiteY2617" fmla="*/ 1018223 h 1996549"/>
              <a:gd name="connsiteX2618" fmla="*/ 548177 w 1998270"/>
              <a:gd name="connsiteY2618" fmla="*/ 1008160 h 1996549"/>
              <a:gd name="connsiteX2619" fmla="*/ 558239 w 1998270"/>
              <a:gd name="connsiteY2619" fmla="*/ 998097 h 1996549"/>
              <a:gd name="connsiteX2620" fmla="*/ 743126 w 1998270"/>
              <a:gd name="connsiteY2620" fmla="*/ 996733 h 1996549"/>
              <a:gd name="connsiteX2621" fmla="*/ 755236 w 1998270"/>
              <a:gd name="connsiteY2621" fmla="*/ 1008842 h 1996549"/>
              <a:gd name="connsiteX2622" fmla="*/ 743126 w 1998270"/>
              <a:gd name="connsiteY2622" fmla="*/ 1020952 h 1996549"/>
              <a:gd name="connsiteX2623" fmla="*/ 731017 w 1998270"/>
              <a:gd name="connsiteY2623" fmla="*/ 1008842 h 1996549"/>
              <a:gd name="connsiteX2624" fmla="*/ 743126 w 1998270"/>
              <a:gd name="connsiteY2624" fmla="*/ 996733 h 1996549"/>
              <a:gd name="connsiteX2625" fmla="*/ 681042 w 1998270"/>
              <a:gd name="connsiteY2625" fmla="*/ 996733 h 1996549"/>
              <a:gd name="connsiteX2626" fmla="*/ 692469 w 1998270"/>
              <a:gd name="connsiteY2626" fmla="*/ 1008160 h 1996549"/>
              <a:gd name="connsiteX2627" fmla="*/ 681042 w 1998270"/>
              <a:gd name="connsiteY2627" fmla="*/ 1019587 h 1996549"/>
              <a:gd name="connsiteX2628" fmla="*/ 669615 w 1998270"/>
              <a:gd name="connsiteY2628" fmla="*/ 1008160 h 1996549"/>
              <a:gd name="connsiteX2629" fmla="*/ 681042 w 1998270"/>
              <a:gd name="connsiteY2629" fmla="*/ 996733 h 1996549"/>
              <a:gd name="connsiteX2630" fmla="*/ 619641 w 1998270"/>
              <a:gd name="connsiteY2630" fmla="*/ 996733 h 1996549"/>
              <a:gd name="connsiteX2631" fmla="*/ 630386 w 1998270"/>
              <a:gd name="connsiteY2631" fmla="*/ 1007478 h 1996549"/>
              <a:gd name="connsiteX2632" fmla="*/ 619641 w 1998270"/>
              <a:gd name="connsiteY2632" fmla="*/ 1018223 h 1996549"/>
              <a:gd name="connsiteX2633" fmla="*/ 608896 w 1998270"/>
              <a:gd name="connsiteY2633" fmla="*/ 1007478 h 1996549"/>
              <a:gd name="connsiteX2634" fmla="*/ 619641 w 1998270"/>
              <a:gd name="connsiteY2634" fmla="*/ 996733 h 1996549"/>
              <a:gd name="connsiteX2635" fmla="*/ 803845 w 1998270"/>
              <a:gd name="connsiteY2635" fmla="*/ 995538 h 1996549"/>
              <a:gd name="connsiteX2636" fmla="*/ 816466 w 1998270"/>
              <a:gd name="connsiteY2636" fmla="*/ 1008160 h 1996549"/>
              <a:gd name="connsiteX2637" fmla="*/ 803845 w 1998270"/>
              <a:gd name="connsiteY2637" fmla="*/ 1020781 h 1996549"/>
              <a:gd name="connsiteX2638" fmla="*/ 791224 w 1998270"/>
              <a:gd name="connsiteY2638" fmla="*/ 1008160 h 1996549"/>
              <a:gd name="connsiteX2639" fmla="*/ 803845 w 1998270"/>
              <a:gd name="connsiteY2639" fmla="*/ 995538 h 1996549"/>
              <a:gd name="connsiteX2640" fmla="*/ 865246 w 1998270"/>
              <a:gd name="connsiteY2640" fmla="*/ 994856 h 1996549"/>
              <a:gd name="connsiteX2641" fmla="*/ 878550 w 1998270"/>
              <a:gd name="connsiteY2641" fmla="*/ 1008159 h 1996549"/>
              <a:gd name="connsiteX2642" fmla="*/ 865246 w 1998270"/>
              <a:gd name="connsiteY2642" fmla="*/ 1021463 h 1996549"/>
              <a:gd name="connsiteX2643" fmla="*/ 851943 w 1998270"/>
              <a:gd name="connsiteY2643" fmla="*/ 1008159 h 1996549"/>
              <a:gd name="connsiteX2644" fmla="*/ 865246 w 1998270"/>
              <a:gd name="connsiteY2644" fmla="*/ 994856 h 1996549"/>
              <a:gd name="connsiteX2645" fmla="*/ 926648 w 1998270"/>
              <a:gd name="connsiteY2645" fmla="*/ 994345 h 1996549"/>
              <a:gd name="connsiteX2646" fmla="*/ 940463 w 1998270"/>
              <a:gd name="connsiteY2646" fmla="*/ 1008160 h 1996549"/>
              <a:gd name="connsiteX2647" fmla="*/ 926648 w 1998270"/>
              <a:gd name="connsiteY2647" fmla="*/ 1021975 h 1996549"/>
              <a:gd name="connsiteX2648" fmla="*/ 912833 w 1998270"/>
              <a:gd name="connsiteY2648" fmla="*/ 1008160 h 1996549"/>
              <a:gd name="connsiteX2649" fmla="*/ 926648 w 1998270"/>
              <a:gd name="connsiteY2649" fmla="*/ 994345 h 1996549"/>
              <a:gd name="connsiteX2650" fmla="*/ 988049 w 1998270"/>
              <a:gd name="connsiteY2650" fmla="*/ 993663 h 1996549"/>
              <a:gd name="connsiteX2651" fmla="*/ 1002546 w 1998270"/>
              <a:gd name="connsiteY2651" fmla="*/ 1008160 h 1996549"/>
              <a:gd name="connsiteX2652" fmla="*/ 988049 w 1998270"/>
              <a:gd name="connsiteY2652" fmla="*/ 1022657 h 1996549"/>
              <a:gd name="connsiteX2653" fmla="*/ 973552 w 1998270"/>
              <a:gd name="connsiteY2653" fmla="*/ 1008160 h 1996549"/>
              <a:gd name="connsiteX2654" fmla="*/ 988049 w 1998270"/>
              <a:gd name="connsiteY2654" fmla="*/ 993663 h 1996549"/>
              <a:gd name="connsiteX2655" fmla="*/ 1050132 w 1998270"/>
              <a:gd name="connsiteY2655" fmla="*/ 993152 h 1996549"/>
              <a:gd name="connsiteX2656" fmla="*/ 1050473 w 1998270"/>
              <a:gd name="connsiteY2656" fmla="*/ 993152 h 1996549"/>
              <a:gd name="connsiteX2657" fmla="*/ 1065141 w 1998270"/>
              <a:gd name="connsiteY2657" fmla="*/ 1008160 h 1996549"/>
              <a:gd name="connsiteX2658" fmla="*/ 1065141 w 1998270"/>
              <a:gd name="connsiteY2658" fmla="*/ 1008332 h 1996549"/>
              <a:gd name="connsiteX2659" fmla="*/ 1050132 w 1998270"/>
              <a:gd name="connsiteY2659" fmla="*/ 1022999 h 1996549"/>
              <a:gd name="connsiteX2660" fmla="*/ 1035123 w 1998270"/>
              <a:gd name="connsiteY2660" fmla="*/ 1008160 h 1996549"/>
              <a:gd name="connsiteX2661" fmla="*/ 1050132 w 1998270"/>
              <a:gd name="connsiteY2661" fmla="*/ 993152 h 1996549"/>
              <a:gd name="connsiteX2662" fmla="*/ 1110852 w 1998270"/>
              <a:gd name="connsiteY2662" fmla="*/ 992639 h 1996549"/>
              <a:gd name="connsiteX2663" fmla="*/ 1126372 w 1998270"/>
              <a:gd name="connsiteY2663" fmla="*/ 1008159 h 1996549"/>
              <a:gd name="connsiteX2664" fmla="*/ 1126372 w 1998270"/>
              <a:gd name="connsiteY2664" fmla="*/ 1008332 h 1996549"/>
              <a:gd name="connsiteX2665" fmla="*/ 1110852 w 1998270"/>
              <a:gd name="connsiteY2665" fmla="*/ 1023510 h 1996549"/>
              <a:gd name="connsiteX2666" fmla="*/ 1110681 w 1998270"/>
              <a:gd name="connsiteY2666" fmla="*/ 1023511 h 1996549"/>
              <a:gd name="connsiteX2667" fmla="*/ 1095331 w 1998270"/>
              <a:gd name="connsiteY2667" fmla="*/ 1008159 h 1996549"/>
              <a:gd name="connsiteX2668" fmla="*/ 1110852 w 1998270"/>
              <a:gd name="connsiteY2668" fmla="*/ 992639 h 1996549"/>
              <a:gd name="connsiteX2669" fmla="*/ 1172618 w 1998270"/>
              <a:gd name="connsiteY2669" fmla="*/ 991994 h 1996549"/>
              <a:gd name="connsiteX2670" fmla="*/ 1188651 w 1998270"/>
              <a:gd name="connsiteY2670" fmla="*/ 1008026 h 1996549"/>
              <a:gd name="connsiteX2671" fmla="*/ 1172618 w 1998270"/>
              <a:gd name="connsiteY2671" fmla="*/ 1024058 h 1996549"/>
              <a:gd name="connsiteX2672" fmla="*/ 1156586 w 1998270"/>
              <a:gd name="connsiteY2672" fmla="*/ 1008026 h 1996549"/>
              <a:gd name="connsiteX2673" fmla="*/ 1172618 w 1998270"/>
              <a:gd name="connsiteY2673" fmla="*/ 991994 h 1996549"/>
              <a:gd name="connsiteX2674" fmla="*/ 1233653 w 1998270"/>
              <a:gd name="connsiteY2674" fmla="*/ 991616 h 1996549"/>
              <a:gd name="connsiteX2675" fmla="*/ 1250709 w 1998270"/>
              <a:gd name="connsiteY2675" fmla="*/ 1008671 h 1996549"/>
              <a:gd name="connsiteX2676" fmla="*/ 1233653 w 1998270"/>
              <a:gd name="connsiteY2676" fmla="*/ 1025727 h 1996549"/>
              <a:gd name="connsiteX2677" fmla="*/ 1216598 w 1998270"/>
              <a:gd name="connsiteY2677" fmla="*/ 1008671 h 1996549"/>
              <a:gd name="connsiteX2678" fmla="*/ 1233653 w 1998270"/>
              <a:gd name="connsiteY2678" fmla="*/ 991616 h 1996549"/>
              <a:gd name="connsiteX2679" fmla="*/ 1971151 w 1998270"/>
              <a:gd name="connsiteY2679" fmla="*/ 991444 h 1996549"/>
              <a:gd name="connsiteX2680" fmla="*/ 1988207 w 1998270"/>
              <a:gd name="connsiteY2680" fmla="*/ 1008500 h 1996549"/>
              <a:gd name="connsiteX2681" fmla="*/ 1971151 w 1998270"/>
              <a:gd name="connsiteY2681" fmla="*/ 1025556 h 1996549"/>
              <a:gd name="connsiteX2682" fmla="*/ 1954096 w 1998270"/>
              <a:gd name="connsiteY2682" fmla="*/ 1008500 h 1996549"/>
              <a:gd name="connsiteX2683" fmla="*/ 1971151 w 1998270"/>
              <a:gd name="connsiteY2683" fmla="*/ 991444 h 1996549"/>
              <a:gd name="connsiteX2684" fmla="*/ 1295054 w 1998270"/>
              <a:gd name="connsiteY2684" fmla="*/ 991104 h 1996549"/>
              <a:gd name="connsiteX2685" fmla="*/ 1312110 w 1998270"/>
              <a:gd name="connsiteY2685" fmla="*/ 1008159 h 1996549"/>
              <a:gd name="connsiteX2686" fmla="*/ 1295054 w 1998270"/>
              <a:gd name="connsiteY2686" fmla="*/ 1025215 h 1996549"/>
              <a:gd name="connsiteX2687" fmla="*/ 1277999 w 1998270"/>
              <a:gd name="connsiteY2687" fmla="*/ 1008159 h 1996549"/>
              <a:gd name="connsiteX2688" fmla="*/ 1295054 w 1998270"/>
              <a:gd name="connsiteY2688" fmla="*/ 991104 h 1996549"/>
              <a:gd name="connsiteX2689" fmla="*/ 1357138 w 1998270"/>
              <a:gd name="connsiteY2689" fmla="*/ 990763 h 1996549"/>
              <a:gd name="connsiteX2690" fmla="*/ 1374194 w 1998270"/>
              <a:gd name="connsiteY2690" fmla="*/ 1007818 h 1996549"/>
              <a:gd name="connsiteX2691" fmla="*/ 1357138 w 1998270"/>
              <a:gd name="connsiteY2691" fmla="*/ 1024874 h 1996549"/>
              <a:gd name="connsiteX2692" fmla="*/ 1340083 w 1998270"/>
              <a:gd name="connsiteY2692" fmla="*/ 1007818 h 1996549"/>
              <a:gd name="connsiteX2693" fmla="*/ 1357138 w 1998270"/>
              <a:gd name="connsiteY2693" fmla="*/ 990763 h 1996549"/>
              <a:gd name="connsiteX2694" fmla="*/ 1418727 w 1998270"/>
              <a:gd name="connsiteY2694" fmla="*/ 990232 h 1996549"/>
              <a:gd name="connsiteX2695" fmla="*/ 1435766 w 1998270"/>
              <a:gd name="connsiteY2695" fmla="*/ 1007307 h 1996549"/>
              <a:gd name="connsiteX2696" fmla="*/ 1435749 w 1998270"/>
              <a:gd name="connsiteY2696" fmla="*/ 1008182 h 1996549"/>
              <a:gd name="connsiteX2697" fmla="*/ 1417857 w 1998270"/>
              <a:gd name="connsiteY2697" fmla="*/ 1024363 h 1996549"/>
              <a:gd name="connsiteX2698" fmla="*/ 1416987 w 1998270"/>
              <a:gd name="connsiteY2698" fmla="*/ 1024385 h 1996549"/>
              <a:gd name="connsiteX2699" fmla="*/ 1399949 w 1998270"/>
              <a:gd name="connsiteY2699" fmla="*/ 1007307 h 1996549"/>
              <a:gd name="connsiteX2700" fmla="*/ 1399965 w 1998270"/>
              <a:gd name="connsiteY2700" fmla="*/ 1006432 h 1996549"/>
              <a:gd name="connsiteX2701" fmla="*/ 1417857 w 1998270"/>
              <a:gd name="connsiteY2701" fmla="*/ 990252 h 1996549"/>
              <a:gd name="connsiteX2702" fmla="*/ 1418727 w 1998270"/>
              <a:gd name="connsiteY2702" fmla="*/ 990232 h 1996549"/>
              <a:gd name="connsiteX2703" fmla="*/ 1479259 w 1998270"/>
              <a:gd name="connsiteY2703" fmla="*/ 989910 h 1996549"/>
              <a:gd name="connsiteX2704" fmla="*/ 1497508 w 1998270"/>
              <a:gd name="connsiteY2704" fmla="*/ 1008159 h 1996549"/>
              <a:gd name="connsiteX2705" fmla="*/ 1497508 w 1998270"/>
              <a:gd name="connsiteY2705" fmla="*/ 1008332 h 1996549"/>
              <a:gd name="connsiteX2706" fmla="*/ 1479259 w 1998270"/>
              <a:gd name="connsiteY2706" fmla="*/ 1026239 h 1996549"/>
              <a:gd name="connsiteX2707" fmla="*/ 1479088 w 1998270"/>
              <a:gd name="connsiteY2707" fmla="*/ 1026239 h 1996549"/>
              <a:gd name="connsiteX2708" fmla="*/ 1461009 w 1998270"/>
              <a:gd name="connsiteY2708" fmla="*/ 1008159 h 1996549"/>
              <a:gd name="connsiteX2709" fmla="*/ 1479259 w 1998270"/>
              <a:gd name="connsiteY2709" fmla="*/ 989910 h 1996549"/>
              <a:gd name="connsiteX2710" fmla="*/ 1540660 w 1998270"/>
              <a:gd name="connsiteY2710" fmla="*/ 989740 h 1996549"/>
              <a:gd name="connsiteX2711" fmla="*/ 1559080 w 1998270"/>
              <a:gd name="connsiteY2711" fmla="*/ 1008160 h 1996549"/>
              <a:gd name="connsiteX2712" fmla="*/ 1559080 w 1998270"/>
              <a:gd name="connsiteY2712" fmla="*/ 1008330 h 1996549"/>
              <a:gd name="connsiteX2713" fmla="*/ 1540660 w 1998270"/>
              <a:gd name="connsiteY2713" fmla="*/ 1026410 h 1996549"/>
              <a:gd name="connsiteX2714" fmla="*/ 1522240 w 1998270"/>
              <a:gd name="connsiteY2714" fmla="*/ 1008160 h 1996549"/>
              <a:gd name="connsiteX2715" fmla="*/ 1540660 w 1998270"/>
              <a:gd name="connsiteY2715" fmla="*/ 989740 h 1996549"/>
              <a:gd name="connsiteX2716" fmla="*/ 1602061 w 1998270"/>
              <a:gd name="connsiteY2716" fmla="*/ 989399 h 1996549"/>
              <a:gd name="connsiteX2717" fmla="*/ 1620822 w 1998270"/>
              <a:gd name="connsiteY2717" fmla="*/ 1008160 h 1996549"/>
              <a:gd name="connsiteX2718" fmla="*/ 1620822 w 1998270"/>
              <a:gd name="connsiteY2718" fmla="*/ 1008331 h 1996549"/>
              <a:gd name="connsiteX2719" fmla="*/ 1602061 w 1998270"/>
              <a:gd name="connsiteY2719" fmla="*/ 1026751 h 1996549"/>
              <a:gd name="connsiteX2720" fmla="*/ 1583300 w 1998270"/>
              <a:gd name="connsiteY2720" fmla="*/ 1008160 h 1996549"/>
              <a:gd name="connsiteX2721" fmla="*/ 1602061 w 1998270"/>
              <a:gd name="connsiteY2721" fmla="*/ 989399 h 1996549"/>
              <a:gd name="connsiteX2722" fmla="*/ 1664144 w 1998270"/>
              <a:gd name="connsiteY2722" fmla="*/ 989228 h 1996549"/>
              <a:gd name="connsiteX2723" fmla="*/ 1683076 w 1998270"/>
              <a:gd name="connsiteY2723" fmla="*/ 1008160 h 1996549"/>
              <a:gd name="connsiteX2724" fmla="*/ 1664144 w 1998270"/>
              <a:gd name="connsiteY2724" fmla="*/ 1026921 h 1996549"/>
              <a:gd name="connsiteX2725" fmla="*/ 1645213 w 1998270"/>
              <a:gd name="connsiteY2725" fmla="*/ 1008160 h 1996549"/>
              <a:gd name="connsiteX2726" fmla="*/ 1664144 w 1998270"/>
              <a:gd name="connsiteY2726" fmla="*/ 989228 h 1996549"/>
              <a:gd name="connsiteX2727" fmla="*/ 1724864 w 1998270"/>
              <a:gd name="connsiteY2727" fmla="*/ 989058 h 1996549"/>
              <a:gd name="connsiteX2728" fmla="*/ 1743967 w 1998270"/>
              <a:gd name="connsiteY2728" fmla="*/ 1008160 h 1996549"/>
              <a:gd name="connsiteX2729" fmla="*/ 1724864 w 1998270"/>
              <a:gd name="connsiteY2729" fmla="*/ 1027092 h 1996549"/>
              <a:gd name="connsiteX2730" fmla="*/ 1705762 w 1998270"/>
              <a:gd name="connsiteY2730" fmla="*/ 1008160 h 1996549"/>
              <a:gd name="connsiteX2731" fmla="*/ 1724864 w 1998270"/>
              <a:gd name="connsiteY2731" fmla="*/ 989058 h 1996549"/>
              <a:gd name="connsiteX2732" fmla="*/ 1909434 w 1998270"/>
              <a:gd name="connsiteY2732" fmla="*/ 988753 h 1996549"/>
              <a:gd name="connsiteX2733" fmla="*/ 1928707 w 1998270"/>
              <a:gd name="connsiteY2733" fmla="*/ 1008025 h 1996549"/>
              <a:gd name="connsiteX2734" fmla="*/ 1909434 w 1998270"/>
              <a:gd name="connsiteY2734" fmla="*/ 1027298 h 1996549"/>
              <a:gd name="connsiteX2735" fmla="*/ 1890161 w 1998270"/>
              <a:gd name="connsiteY2735" fmla="*/ 1008025 h 1996549"/>
              <a:gd name="connsiteX2736" fmla="*/ 1909434 w 1998270"/>
              <a:gd name="connsiteY2736" fmla="*/ 988753 h 1996549"/>
              <a:gd name="connsiteX2737" fmla="*/ 1848033 w 1998270"/>
              <a:gd name="connsiteY2737" fmla="*/ 988753 h 1996549"/>
              <a:gd name="connsiteX2738" fmla="*/ 1867306 w 1998270"/>
              <a:gd name="connsiteY2738" fmla="*/ 1008025 h 1996549"/>
              <a:gd name="connsiteX2739" fmla="*/ 1848033 w 1998270"/>
              <a:gd name="connsiteY2739" fmla="*/ 1027298 h 1996549"/>
              <a:gd name="connsiteX2740" fmla="*/ 1828760 w 1998270"/>
              <a:gd name="connsiteY2740" fmla="*/ 1008025 h 1996549"/>
              <a:gd name="connsiteX2741" fmla="*/ 1848033 w 1998270"/>
              <a:gd name="connsiteY2741" fmla="*/ 988753 h 1996549"/>
              <a:gd name="connsiteX2742" fmla="*/ 1786631 w 1998270"/>
              <a:gd name="connsiteY2742" fmla="*/ 988753 h 1996549"/>
              <a:gd name="connsiteX2743" fmla="*/ 1805904 w 1998270"/>
              <a:gd name="connsiteY2743" fmla="*/ 1008025 h 1996549"/>
              <a:gd name="connsiteX2744" fmla="*/ 1786631 w 1998270"/>
              <a:gd name="connsiteY2744" fmla="*/ 1027298 h 1996549"/>
              <a:gd name="connsiteX2745" fmla="*/ 1767358 w 1998270"/>
              <a:gd name="connsiteY2745" fmla="*/ 1008025 h 1996549"/>
              <a:gd name="connsiteX2746" fmla="*/ 1786631 w 1998270"/>
              <a:gd name="connsiteY2746" fmla="*/ 988753 h 1996549"/>
              <a:gd name="connsiteX2747" fmla="*/ 5628 w 1998270"/>
              <a:gd name="connsiteY2747" fmla="*/ 943519 h 1996549"/>
              <a:gd name="connsiteX2748" fmla="*/ 5986 w 1998270"/>
              <a:gd name="connsiteY2748" fmla="*/ 943519 h 1996549"/>
              <a:gd name="connsiteX2749" fmla="*/ 8869 w 1998270"/>
              <a:gd name="connsiteY2749" fmla="*/ 946760 h 1996549"/>
              <a:gd name="connsiteX2750" fmla="*/ 5628 w 1998270"/>
              <a:gd name="connsiteY2750" fmla="*/ 950000 h 1996549"/>
              <a:gd name="connsiteX2751" fmla="*/ 2388 w 1998270"/>
              <a:gd name="connsiteY2751" fmla="*/ 946760 h 1996549"/>
              <a:gd name="connsiteX2752" fmla="*/ 5628 w 1998270"/>
              <a:gd name="connsiteY2752" fmla="*/ 943519 h 1996549"/>
              <a:gd name="connsiteX2753" fmla="*/ 67029 w 1998270"/>
              <a:gd name="connsiteY2753" fmla="*/ 941983 h 1996549"/>
              <a:gd name="connsiteX2754" fmla="*/ 67371 w 1998270"/>
              <a:gd name="connsiteY2754" fmla="*/ 941983 h 1996549"/>
              <a:gd name="connsiteX2755" fmla="*/ 71805 w 1998270"/>
              <a:gd name="connsiteY2755" fmla="*/ 946760 h 1996549"/>
              <a:gd name="connsiteX2756" fmla="*/ 67029 w 1998270"/>
              <a:gd name="connsiteY2756" fmla="*/ 951536 h 1996549"/>
              <a:gd name="connsiteX2757" fmla="*/ 62254 w 1998270"/>
              <a:gd name="connsiteY2757" fmla="*/ 946760 h 1996549"/>
              <a:gd name="connsiteX2758" fmla="*/ 67029 w 1998270"/>
              <a:gd name="connsiteY2758" fmla="*/ 941983 h 1996549"/>
              <a:gd name="connsiteX2759" fmla="*/ 129114 w 1998270"/>
              <a:gd name="connsiteY2759" fmla="*/ 941301 h 1996549"/>
              <a:gd name="connsiteX2760" fmla="*/ 134572 w 1998270"/>
              <a:gd name="connsiteY2760" fmla="*/ 946760 h 1996549"/>
              <a:gd name="connsiteX2761" fmla="*/ 129114 w 1998270"/>
              <a:gd name="connsiteY2761" fmla="*/ 952217 h 1996549"/>
              <a:gd name="connsiteX2762" fmla="*/ 123656 w 1998270"/>
              <a:gd name="connsiteY2762" fmla="*/ 946760 h 1996549"/>
              <a:gd name="connsiteX2763" fmla="*/ 129114 w 1998270"/>
              <a:gd name="connsiteY2763" fmla="*/ 941301 h 1996549"/>
              <a:gd name="connsiteX2764" fmla="*/ 189832 w 1998270"/>
              <a:gd name="connsiteY2764" fmla="*/ 940449 h 1996549"/>
              <a:gd name="connsiteX2765" fmla="*/ 190173 w 1998270"/>
              <a:gd name="connsiteY2765" fmla="*/ 940449 h 1996549"/>
              <a:gd name="connsiteX2766" fmla="*/ 196143 w 1998270"/>
              <a:gd name="connsiteY2766" fmla="*/ 946761 h 1996549"/>
              <a:gd name="connsiteX2767" fmla="*/ 189832 w 1998270"/>
              <a:gd name="connsiteY2767" fmla="*/ 953070 h 1996549"/>
              <a:gd name="connsiteX2768" fmla="*/ 183522 w 1998270"/>
              <a:gd name="connsiteY2768" fmla="*/ 946761 h 1996549"/>
              <a:gd name="connsiteX2769" fmla="*/ 189832 w 1998270"/>
              <a:gd name="connsiteY2769" fmla="*/ 940449 h 1996549"/>
              <a:gd name="connsiteX2770" fmla="*/ 251234 w 1998270"/>
              <a:gd name="connsiteY2770" fmla="*/ 939767 h 1996549"/>
              <a:gd name="connsiteX2771" fmla="*/ 258227 w 1998270"/>
              <a:gd name="connsiteY2771" fmla="*/ 946760 h 1996549"/>
              <a:gd name="connsiteX2772" fmla="*/ 251234 w 1998270"/>
              <a:gd name="connsiteY2772" fmla="*/ 953753 h 1996549"/>
              <a:gd name="connsiteX2773" fmla="*/ 244241 w 1998270"/>
              <a:gd name="connsiteY2773" fmla="*/ 946760 h 1996549"/>
              <a:gd name="connsiteX2774" fmla="*/ 251234 w 1998270"/>
              <a:gd name="connsiteY2774" fmla="*/ 939767 h 1996549"/>
              <a:gd name="connsiteX2775" fmla="*/ 312635 w 1998270"/>
              <a:gd name="connsiteY2775" fmla="*/ 939085 h 1996549"/>
              <a:gd name="connsiteX2776" fmla="*/ 320310 w 1998270"/>
              <a:gd name="connsiteY2776" fmla="*/ 946761 h 1996549"/>
              <a:gd name="connsiteX2777" fmla="*/ 312635 w 1998270"/>
              <a:gd name="connsiteY2777" fmla="*/ 954435 h 1996549"/>
              <a:gd name="connsiteX2778" fmla="*/ 304960 w 1998270"/>
              <a:gd name="connsiteY2778" fmla="*/ 946761 h 1996549"/>
              <a:gd name="connsiteX2779" fmla="*/ 312635 w 1998270"/>
              <a:gd name="connsiteY2779" fmla="*/ 939085 h 1996549"/>
              <a:gd name="connsiteX2780" fmla="*/ 374036 w 1998270"/>
              <a:gd name="connsiteY2780" fmla="*/ 938231 h 1996549"/>
              <a:gd name="connsiteX2781" fmla="*/ 382563 w 1998270"/>
              <a:gd name="connsiteY2781" fmla="*/ 946760 h 1996549"/>
              <a:gd name="connsiteX2782" fmla="*/ 374036 w 1998270"/>
              <a:gd name="connsiteY2782" fmla="*/ 955287 h 1996549"/>
              <a:gd name="connsiteX2783" fmla="*/ 365508 w 1998270"/>
              <a:gd name="connsiteY2783" fmla="*/ 946760 h 1996549"/>
              <a:gd name="connsiteX2784" fmla="*/ 374036 w 1998270"/>
              <a:gd name="connsiteY2784" fmla="*/ 938231 h 1996549"/>
              <a:gd name="connsiteX2785" fmla="*/ 436120 w 1998270"/>
              <a:gd name="connsiteY2785" fmla="*/ 937550 h 1996549"/>
              <a:gd name="connsiteX2786" fmla="*/ 445330 w 1998270"/>
              <a:gd name="connsiteY2786" fmla="*/ 946761 h 1996549"/>
              <a:gd name="connsiteX2787" fmla="*/ 436120 w 1998270"/>
              <a:gd name="connsiteY2787" fmla="*/ 955970 h 1996549"/>
              <a:gd name="connsiteX2788" fmla="*/ 426910 w 1998270"/>
              <a:gd name="connsiteY2788" fmla="*/ 946761 h 1996549"/>
              <a:gd name="connsiteX2789" fmla="*/ 436120 w 1998270"/>
              <a:gd name="connsiteY2789" fmla="*/ 937550 h 1996549"/>
              <a:gd name="connsiteX2790" fmla="*/ 496839 w 1998270"/>
              <a:gd name="connsiteY2790" fmla="*/ 936867 h 1996549"/>
              <a:gd name="connsiteX2791" fmla="*/ 506731 w 1998270"/>
              <a:gd name="connsiteY2791" fmla="*/ 946760 h 1996549"/>
              <a:gd name="connsiteX2792" fmla="*/ 496839 w 1998270"/>
              <a:gd name="connsiteY2792" fmla="*/ 956651 h 1996549"/>
              <a:gd name="connsiteX2793" fmla="*/ 486947 w 1998270"/>
              <a:gd name="connsiteY2793" fmla="*/ 946760 h 1996549"/>
              <a:gd name="connsiteX2794" fmla="*/ 496839 w 1998270"/>
              <a:gd name="connsiteY2794" fmla="*/ 936867 h 1996549"/>
              <a:gd name="connsiteX2795" fmla="*/ 558240 w 1998270"/>
              <a:gd name="connsiteY2795" fmla="*/ 936185 h 1996549"/>
              <a:gd name="connsiteX2796" fmla="*/ 568815 w 1998270"/>
              <a:gd name="connsiteY2796" fmla="*/ 946760 h 1996549"/>
              <a:gd name="connsiteX2797" fmla="*/ 558240 w 1998270"/>
              <a:gd name="connsiteY2797" fmla="*/ 957334 h 1996549"/>
              <a:gd name="connsiteX2798" fmla="*/ 547666 w 1998270"/>
              <a:gd name="connsiteY2798" fmla="*/ 946760 h 1996549"/>
              <a:gd name="connsiteX2799" fmla="*/ 558240 w 1998270"/>
              <a:gd name="connsiteY2799" fmla="*/ 936185 h 1996549"/>
              <a:gd name="connsiteX2800" fmla="*/ 619642 w 1998270"/>
              <a:gd name="connsiteY2800" fmla="*/ 935504 h 1996549"/>
              <a:gd name="connsiteX2801" fmla="*/ 619982 w 1998270"/>
              <a:gd name="connsiteY2801" fmla="*/ 935504 h 1996549"/>
              <a:gd name="connsiteX2802" fmla="*/ 630898 w 1998270"/>
              <a:gd name="connsiteY2802" fmla="*/ 946761 h 1996549"/>
              <a:gd name="connsiteX2803" fmla="*/ 619642 w 1998270"/>
              <a:gd name="connsiteY2803" fmla="*/ 958017 h 1996549"/>
              <a:gd name="connsiteX2804" fmla="*/ 608385 w 1998270"/>
              <a:gd name="connsiteY2804" fmla="*/ 946761 h 1996549"/>
              <a:gd name="connsiteX2805" fmla="*/ 619642 w 1998270"/>
              <a:gd name="connsiteY2805" fmla="*/ 935504 h 1996549"/>
              <a:gd name="connsiteX2806" fmla="*/ 681042 w 1998270"/>
              <a:gd name="connsiteY2806" fmla="*/ 934821 h 1996549"/>
              <a:gd name="connsiteX2807" fmla="*/ 692982 w 1998270"/>
              <a:gd name="connsiteY2807" fmla="*/ 946761 h 1996549"/>
              <a:gd name="connsiteX2808" fmla="*/ 681042 w 1998270"/>
              <a:gd name="connsiteY2808" fmla="*/ 958699 h 1996549"/>
              <a:gd name="connsiteX2809" fmla="*/ 669104 w 1998270"/>
              <a:gd name="connsiteY2809" fmla="*/ 946761 h 1996549"/>
              <a:gd name="connsiteX2810" fmla="*/ 681042 w 1998270"/>
              <a:gd name="connsiteY2810" fmla="*/ 934821 h 1996549"/>
              <a:gd name="connsiteX2811" fmla="*/ 743126 w 1998270"/>
              <a:gd name="connsiteY2811" fmla="*/ 934139 h 1996549"/>
              <a:gd name="connsiteX2812" fmla="*/ 755747 w 1998270"/>
              <a:gd name="connsiteY2812" fmla="*/ 946761 h 1996549"/>
              <a:gd name="connsiteX2813" fmla="*/ 743126 w 1998270"/>
              <a:gd name="connsiteY2813" fmla="*/ 959381 h 1996549"/>
              <a:gd name="connsiteX2814" fmla="*/ 730505 w 1998270"/>
              <a:gd name="connsiteY2814" fmla="*/ 946761 h 1996549"/>
              <a:gd name="connsiteX2815" fmla="*/ 743126 w 1998270"/>
              <a:gd name="connsiteY2815" fmla="*/ 934139 h 1996549"/>
              <a:gd name="connsiteX2816" fmla="*/ 803845 w 1998270"/>
              <a:gd name="connsiteY2816" fmla="*/ 933456 h 1996549"/>
              <a:gd name="connsiteX2817" fmla="*/ 817149 w 1998270"/>
              <a:gd name="connsiteY2817" fmla="*/ 946760 h 1996549"/>
              <a:gd name="connsiteX2818" fmla="*/ 803845 w 1998270"/>
              <a:gd name="connsiteY2818" fmla="*/ 960063 h 1996549"/>
              <a:gd name="connsiteX2819" fmla="*/ 790542 w 1998270"/>
              <a:gd name="connsiteY2819" fmla="*/ 946760 h 1996549"/>
              <a:gd name="connsiteX2820" fmla="*/ 803845 w 1998270"/>
              <a:gd name="connsiteY2820" fmla="*/ 933456 h 1996549"/>
              <a:gd name="connsiteX2821" fmla="*/ 865612 w 1998270"/>
              <a:gd name="connsiteY2821" fmla="*/ 932811 h 1996549"/>
              <a:gd name="connsiteX2822" fmla="*/ 879428 w 1998270"/>
              <a:gd name="connsiteY2822" fmla="*/ 946625 h 1996549"/>
              <a:gd name="connsiteX2823" fmla="*/ 865612 w 1998270"/>
              <a:gd name="connsiteY2823" fmla="*/ 960441 h 1996549"/>
              <a:gd name="connsiteX2824" fmla="*/ 851797 w 1998270"/>
              <a:gd name="connsiteY2824" fmla="*/ 946625 h 1996549"/>
              <a:gd name="connsiteX2825" fmla="*/ 865612 w 1998270"/>
              <a:gd name="connsiteY2825" fmla="*/ 932811 h 1996549"/>
              <a:gd name="connsiteX2826" fmla="*/ 926647 w 1998270"/>
              <a:gd name="connsiteY2826" fmla="*/ 932262 h 1996549"/>
              <a:gd name="connsiteX2827" fmla="*/ 941144 w 1998270"/>
              <a:gd name="connsiteY2827" fmla="*/ 946760 h 1996549"/>
              <a:gd name="connsiteX2828" fmla="*/ 926647 w 1998270"/>
              <a:gd name="connsiteY2828" fmla="*/ 961257 h 1996549"/>
              <a:gd name="connsiteX2829" fmla="*/ 912150 w 1998270"/>
              <a:gd name="connsiteY2829" fmla="*/ 946760 h 1996549"/>
              <a:gd name="connsiteX2830" fmla="*/ 926647 w 1998270"/>
              <a:gd name="connsiteY2830" fmla="*/ 932262 h 1996549"/>
              <a:gd name="connsiteX2831" fmla="*/ 988048 w 1998270"/>
              <a:gd name="connsiteY2831" fmla="*/ 931751 h 1996549"/>
              <a:gd name="connsiteX2832" fmla="*/ 988390 w 1998270"/>
              <a:gd name="connsiteY2832" fmla="*/ 931751 h 1996549"/>
              <a:gd name="connsiteX2833" fmla="*/ 1003058 w 1998270"/>
              <a:gd name="connsiteY2833" fmla="*/ 946760 h 1996549"/>
              <a:gd name="connsiteX2834" fmla="*/ 1003058 w 1998270"/>
              <a:gd name="connsiteY2834" fmla="*/ 946931 h 1996549"/>
              <a:gd name="connsiteX2835" fmla="*/ 988048 w 1998270"/>
              <a:gd name="connsiteY2835" fmla="*/ 961599 h 1996549"/>
              <a:gd name="connsiteX2836" fmla="*/ 973040 w 1998270"/>
              <a:gd name="connsiteY2836" fmla="*/ 946760 h 1996549"/>
              <a:gd name="connsiteX2837" fmla="*/ 988048 w 1998270"/>
              <a:gd name="connsiteY2837" fmla="*/ 931751 h 1996549"/>
              <a:gd name="connsiteX2838" fmla="*/ 1049816 w 1998270"/>
              <a:gd name="connsiteY2838" fmla="*/ 930934 h 1996549"/>
              <a:gd name="connsiteX2839" fmla="*/ 1065508 w 1998270"/>
              <a:gd name="connsiteY2839" fmla="*/ 946625 h 1996549"/>
              <a:gd name="connsiteX2840" fmla="*/ 1049816 w 1998270"/>
              <a:gd name="connsiteY2840" fmla="*/ 962317 h 1996549"/>
              <a:gd name="connsiteX2841" fmla="*/ 1034125 w 1998270"/>
              <a:gd name="connsiteY2841" fmla="*/ 946625 h 1996549"/>
              <a:gd name="connsiteX2842" fmla="*/ 1049816 w 1998270"/>
              <a:gd name="connsiteY2842" fmla="*/ 930934 h 1996549"/>
              <a:gd name="connsiteX2843" fmla="*/ 1110851 w 1998270"/>
              <a:gd name="connsiteY2843" fmla="*/ 930558 h 1996549"/>
              <a:gd name="connsiteX2844" fmla="*/ 1111192 w 1998270"/>
              <a:gd name="connsiteY2844" fmla="*/ 930558 h 1996549"/>
              <a:gd name="connsiteX2845" fmla="*/ 1127054 w 1998270"/>
              <a:gd name="connsiteY2845" fmla="*/ 946761 h 1996549"/>
              <a:gd name="connsiteX2846" fmla="*/ 1127054 w 1998270"/>
              <a:gd name="connsiteY2846" fmla="*/ 946932 h 1996549"/>
              <a:gd name="connsiteX2847" fmla="*/ 1110851 w 1998270"/>
              <a:gd name="connsiteY2847" fmla="*/ 962792 h 1996549"/>
              <a:gd name="connsiteX2848" fmla="*/ 1094648 w 1998270"/>
              <a:gd name="connsiteY2848" fmla="*/ 946761 h 1996549"/>
              <a:gd name="connsiteX2849" fmla="*/ 1110851 w 1998270"/>
              <a:gd name="connsiteY2849" fmla="*/ 930558 h 1996549"/>
              <a:gd name="connsiteX2850" fmla="*/ 1172252 w 1998270"/>
              <a:gd name="connsiteY2850" fmla="*/ 930045 h 1996549"/>
              <a:gd name="connsiteX2851" fmla="*/ 1189308 w 1998270"/>
              <a:gd name="connsiteY2851" fmla="*/ 947101 h 1996549"/>
              <a:gd name="connsiteX2852" fmla="*/ 1172252 w 1998270"/>
              <a:gd name="connsiteY2852" fmla="*/ 964156 h 1996549"/>
              <a:gd name="connsiteX2853" fmla="*/ 1155197 w 1998270"/>
              <a:gd name="connsiteY2853" fmla="*/ 947101 h 1996549"/>
              <a:gd name="connsiteX2854" fmla="*/ 1172252 w 1998270"/>
              <a:gd name="connsiteY2854" fmla="*/ 930045 h 1996549"/>
              <a:gd name="connsiteX2855" fmla="*/ 1233653 w 1998270"/>
              <a:gd name="connsiteY2855" fmla="*/ 929533 h 1996549"/>
              <a:gd name="connsiteX2856" fmla="*/ 1250709 w 1998270"/>
              <a:gd name="connsiteY2856" fmla="*/ 946589 h 1996549"/>
              <a:gd name="connsiteX2857" fmla="*/ 1233653 w 1998270"/>
              <a:gd name="connsiteY2857" fmla="*/ 963644 h 1996549"/>
              <a:gd name="connsiteX2858" fmla="*/ 1216598 w 1998270"/>
              <a:gd name="connsiteY2858" fmla="*/ 946589 h 1996549"/>
              <a:gd name="connsiteX2859" fmla="*/ 1233653 w 1998270"/>
              <a:gd name="connsiteY2859" fmla="*/ 929533 h 1996549"/>
              <a:gd name="connsiteX2860" fmla="*/ 1971151 w 1998270"/>
              <a:gd name="connsiteY2860" fmla="*/ 929364 h 1996549"/>
              <a:gd name="connsiteX2861" fmla="*/ 1988207 w 1998270"/>
              <a:gd name="connsiteY2861" fmla="*/ 946418 h 1996549"/>
              <a:gd name="connsiteX2862" fmla="*/ 1971151 w 1998270"/>
              <a:gd name="connsiteY2862" fmla="*/ 963474 h 1996549"/>
              <a:gd name="connsiteX2863" fmla="*/ 1954096 w 1998270"/>
              <a:gd name="connsiteY2863" fmla="*/ 946418 h 1996549"/>
              <a:gd name="connsiteX2864" fmla="*/ 1971151 w 1998270"/>
              <a:gd name="connsiteY2864" fmla="*/ 929364 h 1996549"/>
              <a:gd name="connsiteX2865" fmla="*/ 1295421 w 1998270"/>
              <a:gd name="connsiteY2865" fmla="*/ 928888 h 1996549"/>
              <a:gd name="connsiteX2866" fmla="*/ 1313159 w 1998270"/>
              <a:gd name="connsiteY2866" fmla="*/ 946625 h 1996549"/>
              <a:gd name="connsiteX2867" fmla="*/ 1295421 w 1998270"/>
              <a:gd name="connsiteY2867" fmla="*/ 964363 h 1996549"/>
              <a:gd name="connsiteX2868" fmla="*/ 1277683 w 1998270"/>
              <a:gd name="connsiteY2868" fmla="*/ 946625 h 1996549"/>
              <a:gd name="connsiteX2869" fmla="*/ 1295421 w 1998270"/>
              <a:gd name="connsiteY2869" fmla="*/ 928888 h 1996549"/>
              <a:gd name="connsiteX2870" fmla="*/ 1479259 w 1998270"/>
              <a:gd name="connsiteY2870" fmla="*/ 928510 h 1996549"/>
              <a:gd name="connsiteX2871" fmla="*/ 1498191 w 1998270"/>
              <a:gd name="connsiteY2871" fmla="*/ 947443 h 1996549"/>
              <a:gd name="connsiteX2872" fmla="*/ 1479259 w 1998270"/>
              <a:gd name="connsiteY2872" fmla="*/ 966203 h 1996549"/>
              <a:gd name="connsiteX2873" fmla="*/ 1460327 w 1998270"/>
              <a:gd name="connsiteY2873" fmla="*/ 947443 h 1996549"/>
              <a:gd name="connsiteX2874" fmla="*/ 1479259 w 1998270"/>
              <a:gd name="connsiteY2874" fmla="*/ 928510 h 1996549"/>
              <a:gd name="connsiteX2875" fmla="*/ 1417857 w 1998270"/>
              <a:gd name="connsiteY2875" fmla="*/ 928510 h 1996549"/>
              <a:gd name="connsiteX2876" fmla="*/ 1436448 w 1998270"/>
              <a:gd name="connsiteY2876" fmla="*/ 947101 h 1996549"/>
              <a:gd name="connsiteX2877" fmla="*/ 1436448 w 1998270"/>
              <a:gd name="connsiteY2877" fmla="*/ 947271 h 1996549"/>
              <a:gd name="connsiteX2878" fmla="*/ 1417857 w 1998270"/>
              <a:gd name="connsiteY2878" fmla="*/ 965521 h 1996549"/>
              <a:gd name="connsiteX2879" fmla="*/ 1417687 w 1998270"/>
              <a:gd name="connsiteY2879" fmla="*/ 965521 h 1996549"/>
              <a:gd name="connsiteX2880" fmla="*/ 1399267 w 1998270"/>
              <a:gd name="connsiteY2880" fmla="*/ 947101 h 1996549"/>
              <a:gd name="connsiteX2881" fmla="*/ 1417857 w 1998270"/>
              <a:gd name="connsiteY2881" fmla="*/ 928510 h 1996549"/>
              <a:gd name="connsiteX2882" fmla="*/ 1357139 w 1998270"/>
              <a:gd name="connsiteY2882" fmla="*/ 928510 h 1996549"/>
              <a:gd name="connsiteX2883" fmla="*/ 1374195 w 1998270"/>
              <a:gd name="connsiteY2883" fmla="*/ 946760 h 1996549"/>
              <a:gd name="connsiteX2884" fmla="*/ 1357139 w 1998270"/>
              <a:gd name="connsiteY2884" fmla="*/ 964668 h 1996549"/>
              <a:gd name="connsiteX2885" fmla="*/ 1339060 w 1998270"/>
              <a:gd name="connsiteY2885" fmla="*/ 946590 h 1996549"/>
              <a:gd name="connsiteX2886" fmla="*/ 1357139 w 1998270"/>
              <a:gd name="connsiteY2886" fmla="*/ 928510 h 1996549"/>
              <a:gd name="connsiteX2887" fmla="*/ 1540660 w 1998270"/>
              <a:gd name="connsiteY2887" fmla="*/ 927487 h 1996549"/>
              <a:gd name="connsiteX2888" fmla="*/ 1541001 w 1998270"/>
              <a:gd name="connsiteY2888" fmla="*/ 927487 h 1996549"/>
              <a:gd name="connsiteX2889" fmla="*/ 1559933 w 1998270"/>
              <a:gd name="connsiteY2889" fmla="*/ 946760 h 1996549"/>
              <a:gd name="connsiteX2890" fmla="*/ 1559933 w 1998270"/>
              <a:gd name="connsiteY2890" fmla="*/ 946929 h 1996549"/>
              <a:gd name="connsiteX2891" fmla="*/ 1540660 w 1998270"/>
              <a:gd name="connsiteY2891" fmla="*/ 965862 h 1996549"/>
              <a:gd name="connsiteX2892" fmla="*/ 1521387 w 1998270"/>
              <a:gd name="connsiteY2892" fmla="*/ 946760 h 1996549"/>
              <a:gd name="connsiteX2893" fmla="*/ 1540660 w 1998270"/>
              <a:gd name="connsiteY2893" fmla="*/ 927487 h 1996549"/>
              <a:gd name="connsiteX2894" fmla="*/ 1602061 w 1998270"/>
              <a:gd name="connsiteY2894" fmla="*/ 927316 h 1996549"/>
              <a:gd name="connsiteX2895" fmla="*/ 1621505 w 1998270"/>
              <a:gd name="connsiteY2895" fmla="*/ 946760 h 1996549"/>
              <a:gd name="connsiteX2896" fmla="*/ 1621505 w 1998270"/>
              <a:gd name="connsiteY2896" fmla="*/ 946930 h 1996549"/>
              <a:gd name="connsiteX2897" fmla="*/ 1602061 w 1998270"/>
              <a:gd name="connsiteY2897" fmla="*/ 966033 h 1996549"/>
              <a:gd name="connsiteX2898" fmla="*/ 1601891 w 1998270"/>
              <a:gd name="connsiteY2898" fmla="*/ 966033 h 1996549"/>
              <a:gd name="connsiteX2899" fmla="*/ 1582618 w 1998270"/>
              <a:gd name="connsiteY2899" fmla="*/ 946760 h 1996549"/>
              <a:gd name="connsiteX2900" fmla="*/ 1602061 w 1998270"/>
              <a:gd name="connsiteY2900" fmla="*/ 927316 h 1996549"/>
              <a:gd name="connsiteX2901" fmla="*/ 1664144 w 1998270"/>
              <a:gd name="connsiteY2901" fmla="*/ 926975 h 1996549"/>
              <a:gd name="connsiteX2902" fmla="*/ 1683929 w 1998270"/>
              <a:gd name="connsiteY2902" fmla="*/ 946760 h 1996549"/>
              <a:gd name="connsiteX2903" fmla="*/ 1683929 w 1998270"/>
              <a:gd name="connsiteY2903" fmla="*/ 946930 h 1996549"/>
              <a:gd name="connsiteX2904" fmla="*/ 1664144 w 1998270"/>
              <a:gd name="connsiteY2904" fmla="*/ 966374 h 1996549"/>
              <a:gd name="connsiteX2905" fmla="*/ 1663974 w 1998270"/>
              <a:gd name="connsiteY2905" fmla="*/ 966374 h 1996549"/>
              <a:gd name="connsiteX2906" fmla="*/ 1644360 w 1998270"/>
              <a:gd name="connsiteY2906" fmla="*/ 946760 h 1996549"/>
              <a:gd name="connsiteX2907" fmla="*/ 1664144 w 1998270"/>
              <a:gd name="connsiteY2907" fmla="*/ 926975 h 1996549"/>
              <a:gd name="connsiteX2908" fmla="*/ 1724863 w 1998270"/>
              <a:gd name="connsiteY2908" fmla="*/ 926804 h 1996549"/>
              <a:gd name="connsiteX2909" fmla="*/ 1744819 w 1998270"/>
              <a:gd name="connsiteY2909" fmla="*/ 946760 h 1996549"/>
              <a:gd name="connsiteX2910" fmla="*/ 1744819 w 1998270"/>
              <a:gd name="connsiteY2910" fmla="*/ 946929 h 1996549"/>
              <a:gd name="connsiteX2911" fmla="*/ 1724863 w 1998270"/>
              <a:gd name="connsiteY2911" fmla="*/ 966544 h 1996549"/>
              <a:gd name="connsiteX2912" fmla="*/ 1705079 w 1998270"/>
              <a:gd name="connsiteY2912" fmla="*/ 946760 h 1996549"/>
              <a:gd name="connsiteX2913" fmla="*/ 1705079 w 1998270"/>
              <a:gd name="connsiteY2913" fmla="*/ 946589 h 1996549"/>
              <a:gd name="connsiteX2914" fmla="*/ 1724863 w 1998270"/>
              <a:gd name="connsiteY2914" fmla="*/ 926804 h 1996549"/>
              <a:gd name="connsiteX2915" fmla="*/ 1909067 w 1998270"/>
              <a:gd name="connsiteY2915" fmla="*/ 926634 h 1996549"/>
              <a:gd name="connsiteX2916" fmla="*/ 1929194 w 1998270"/>
              <a:gd name="connsiteY2916" fmla="*/ 946760 h 1996549"/>
              <a:gd name="connsiteX2917" fmla="*/ 1929194 w 1998270"/>
              <a:gd name="connsiteY2917" fmla="*/ 946930 h 1996549"/>
              <a:gd name="connsiteX2918" fmla="*/ 1909067 w 1998270"/>
              <a:gd name="connsiteY2918" fmla="*/ 966715 h 1996549"/>
              <a:gd name="connsiteX2919" fmla="*/ 1908897 w 1998270"/>
              <a:gd name="connsiteY2919" fmla="*/ 966715 h 1996549"/>
              <a:gd name="connsiteX2920" fmla="*/ 1888942 w 1998270"/>
              <a:gd name="connsiteY2920" fmla="*/ 946760 h 1996549"/>
              <a:gd name="connsiteX2921" fmla="*/ 1909067 w 1998270"/>
              <a:gd name="connsiteY2921" fmla="*/ 926634 h 1996549"/>
              <a:gd name="connsiteX2922" fmla="*/ 1847667 w 1998270"/>
              <a:gd name="connsiteY2922" fmla="*/ 926634 h 1996549"/>
              <a:gd name="connsiteX2923" fmla="*/ 1867793 w 1998270"/>
              <a:gd name="connsiteY2923" fmla="*/ 946760 h 1996549"/>
              <a:gd name="connsiteX2924" fmla="*/ 1867793 w 1998270"/>
              <a:gd name="connsiteY2924" fmla="*/ 946930 h 1996549"/>
              <a:gd name="connsiteX2925" fmla="*/ 1847667 w 1998270"/>
              <a:gd name="connsiteY2925" fmla="*/ 966715 h 1996549"/>
              <a:gd name="connsiteX2926" fmla="*/ 1847496 w 1998270"/>
              <a:gd name="connsiteY2926" fmla="*/ 966715 h 1996549"/>
              <a:gd name="connsiteX2927" fmla="*/ 1827541 w 1998270"/>
              <a:gd name="connsiteY2927" fmla="*/ 946760 h 1996549"/>
              <a:gd name="connsiteX2928" fmla="*/ 1847667 w 1998270"/>
              <a:gd name="connsiteY2928" fmla="*/ 926634 h 1996549"/>
              <a:gd name="connsiteX2929" fmla="*/ 1786606 w 1998270"/>
              <a:gd name="connsiteY2929" fmla="*/ 926630 h 1996549"/>
              <a:gd name="connsiteX2930" fmla="*/ 1806732 w 1998270"/>
              <a:gd name="connsiteY2930" fmla="*/ 946760 h 1996549"/>
              <a:gd name="connsiteX2931" fmla="*/ 1806732 w 1998270"/>
              <a:gd name="connsiteY2931" fmla="*/ 946929 h 1996549"/>
              <a:gd name="connsiteX2932" fmla="*/ 1786606 w 1998270"/>
              <a:gd name="connsiteY2932" fmla="*/ 966714 h 1996549"/>
              <a:gd name="connsiteX2933" fmla="*/ 1786436 w 1998270"/>
              <a:gd name="connsiteY2933" fmla="*/ 966714 h 1996549"/>
              <a:gd name="connsiteX2934" fmla="*/ 1766481 w 1998270"/>
              <a:gd name="connsiteY2934" fmla="*/ 946760 h 1996549"/>
              <a:gd name="connsiteX2935" fmla="*/ 1786265 w 1998270"/>
              <a:gd name="connsiteY2935" fmla="*/ 926634 h 1996549"/>
              <a:gd name="connsiteX2936" fmla="*/ 1786606 w 1998270"/>
              <a:gd name="connsiteY2936" fmla="*/ 926630 h 1996549"/>
              <a:gd name="connsiteX2937" fmla="*/ 5629 w 1998270"/>
              <a:gd name="connsiteY2937" fmla="*/ 881778 h 1996549"/>
              <a:gd name="connsiteX2938" fmla="*/ 9210 w 1998270"/>
              <a:gd name="connsiteY2938" fmla="*/ 885359 h 1996549"/>
              <a:gd name="connsiteX2939" fmla="*/ 5629 w 1998270"/>
              <a:gd name="connsiteY2939" fmla="*/ 888942 h 1996549"/>
              <a:gd name="connsiteX2940" fmla="*/ 2047 w 1998270"/>
              <a:gd name="connsiteY2940" fmla="*/ 885359 h 1996549"/>
              <a:gd name="connsiteX2941" fmla="*/ 5629 w 1998270"/>
              <a:gd name="connsiteY2941" fmla="*/ 881778 h 1996549"/>
              <a:gd name="connsiteX2942" fmla="*/ 67029 w 1998270"/>
              <a:gd name="connsiteY2942" fmla="*/ 880242 h 1996549"/>
              <a:gd name="connsiteX2943" fmla="*/ 67371 w 1998270"/>
              <a:gd name="connsiteY2943" fmla="*/ 880242 h 1996549"/>
              <a:gd name="connsiteX2944" fmla="*/ 72146 w 1998270"/>
              <a:gd name="connsiteY2944" fmla="*/ 885359 h 1996549"/>
              <a:gd name="connsiteX2945" fmla="*/ 67029 w 1998270"/>
              <a:gd name="connsiteY2945" fmla="*/ 890476 h 1996549"/>
              <a:gd name="connsiteX2946" fmla="*/ 61913 w 1998270"/>
              <a:gd name="connsiteY2946" fmla="*/ 885359 h 1996549"/>
              <a:gd name="connsiteX2947" fmla="*/ 67029 w 1998270"/>
              <a:gd name="connsiteY2947" fmla="*/ 880242 h 1996549"/>
              <a:gd name="connsiteX2948" fmla="*/ 129113 w 1998270"/>
              <a:gd name="connsiteY2948" fmla="*/ 879389 h 1996549"/>
              <a:gd name="connsiteX2949" fmla="*/ 129454 w 1998270"/>
              <a:gd name="connsiteY2949" fmla="*/ 879389 h 1996549"/>
              <a:gd name="connsiteX2950" fmla="*/ 135083 w 1998270"/>
              <a:gd name="connsiteY2950" fmla="*/ 885359 h 1996549"/>
              <a:gd name="connsiteX2951" fmla="*/ 129113 w 1998270"/>
              <a:gd name="connsiteY2951" fmla="*/ 891328 h 1996549"/>
              <a:gd name="connsiteX2952" fmla="*/ 123144 w 1998270"/>
              <a:gd name="connsiteY2952" fmla="*/ 885359 h 1996549"/>
              <a:gd name="connsiteX2953" fmla="*/ 129113 w 1998270"/>
              <a:gd name="connsiteY2953" fmla="*/ 879389 h 1996549"/>
              <a:gd name="connsiteX2954" fmla="*/ 189832 w 1998270"/>
              <a:gd name="connsiteY2954" fmla="*/ 878708 h 1996549"/>
              <a:gd name="connsiteX2955" fmla="*/ 190173 w 1998270"/>
              <a:gd name="connsiteY2955" fmla="*/ 878708 h 1996549"/>
              <a:gd name="connsiteX2956" fmla="*/ 196484 w 1998270"/>
              <a:gd name="connsiteY2956" fmla="*/ 885359 h 1996549"/>
              <a:gd name="connsiteX2957" fmla="*/ 189832 w 1998270"/>
              <a:gd name="connsiteY2957" fmla="*/ 892011 h 1996549"/>
              <a:gd name="connsiteX2958" fmla="*/ 183181 w 1998270"/>
              <a:gd name="connsiteY2958" fmla="*/ 885359 h 1996549"/>
              <a:gd name="connsiteX2959" fmla="*/ 189832 w 1998270"/>
              <a:gd name="connsiteY2959" fmla="*/ 878708 h 1996549"/>
              <a:gd name="connsiteX2960" fmla="*/ 312635 w 1998270"/>
              <a:gd name="connsiteY2960" fmla="*/ 877343 h 1996549"/>
              <a:gd name="connsiteX2961" fmla="*/ 312976 w 1998270"/>
              <a:gd name="connsiteY2961" fmla="*/ 877343 h 1996549"/>
              <a:gd name="connsiteX2962" fmla="*/ 320821 w 1998270"/>
              <a:gd name="connsiteY2962" fmla="*/ 885530 h 1996549"/>
              <a:gd name="connsiteX2963" fmla="*/ 312635 w 1998270"/>
              <a:gd name="connsiteY2963" fmla="*/ 893716 h 1996549"/>
              <a:gd name="connsiteX2964" fmla="*/ 304448 w 1998270"/>
              <a:gd name="connsiteY2964" fmla="*/ 885530 h 1996549"/>
              <a:gd name="connsiteX2965" fmla="*/ 312635 w 1998270"/>
              <a:gd name="connsiteY2965" fmla="*/ 877343 h 1996549"/>
              <a:gd name="connsiteX2966" fmla="*/ 251233 w 1998270"/>
              <a:gd name="connsiteY2966" fmla="*/ 877343 h 1996549"/>
              <a:gd name="connsiteX2967" fmla="*/ 258567 w 1998270"/>
              <a:gd name="connsiteY2967" fmla="*/ 884676 h 1996549"/>
              <a:gd name="connsiteX2968" fmla="*/ 251233 w 1998270"/>
              <a:gd name="connsiteY2968" fmla="*/ 892011 h 1996549"/>
              <a:gd name="connsiteX2969" fmla="*/ 243900 w 1998270"/>
              <a:gd name="connsiteY2969" fmla="*/ 884676 h 1996549"/>
              <a:gd name="connsiteX2970" fmla="*/ 251233 w 1998270"/>
              <a:gd name="connsiteY2970" fmla="*/ 877343 h 1996549"/>
              <a:gd name="connsiteX2971" fmla="*/ 374402 w 1998270"/>
              <a:gd name="connsiteY2971" fmla="*/ 876357 h 1996549"/>
              <a:gd name="connsiteX2972" fmla="*/ 383271 w 1998270"/>
              <a:gd name="connsiteY2972" fmla="*/ 885226 h 1996549"/>
              <a:gd name="connsiteX2973" fmla="*/ 374402 w 1998270"/>
              <a:gd name="connsiteY2973" fmla="*/ 894095 h 1996549"/>
              <a:gd name="connsiteX2974" fmla="*/ 365533 w 1998270"/>
              <a:gd name="connsiteY2974" fmla="*/ 885226 h 1996549"/>
              <a:gd name="connsiteX2975" fmla="*/ 374402 w 1998270"/>
              <a:gd name="connsiteY2975" fmla="*/ 876357 h 1996549"/>
              <a:gd name="connsiteX2976" fmla="*/ 436120 w 1998270"/>
              <a:gd name="connsiteY2976" fmla="*/ 875808 h 1996549"/>
              <a:gd name="connsiteX2977" fmla="*/ 445671 w 1998270"/>
              <a:gd name="connsiteY2977" fmla="*/ 884848 h 1996549"/>
              <a:gd name="connsiteX2978" fmla="*/ 436120 w 1998270"/>
              <a:gd name="connsiteY2978" fmla="*/ 894399 h 1996549"/>
              <a:gd name="connsiteX2979" fmla="*/ 426569 w 1998270"/>
              <a:gd name="connsiteY2979" fmla="*/ 885359 h 1996549"/>
              <a:gd name="connsiteX2980" fmla="*/ 436120 w 1998270"/>
              <a:gd name="connsiteY2980" fmla="*/ 875808 h 1996549"/>
              <a:gd name="connsiteX2981" fmla="*/ 496838 w 1998270"/>
              <a:gd name="connsiteY2981" fmla="*/ 875126 h 1996549"/>
              <a:gd name="connsiteX2982" fmla="*/ 507072 w 1998270"/>
              <a:gd name="connsiteY2982" fmla="*/ 885359 h 1996549"/>
              <a:gd name="connsiteX2983" fmla="*/ 496838 w 1998270"/>
              <a:gd name="connsiteY2983" fmla="*/ 895593 h 1996549"/>
              <a:gd name="connsiteX2984" fmla="*/ 486605 w 1998270"/>
              <a:gd name="connsiteY2984" fmla="*/ 885359 h 1996549"/>
              <a:gd name="connsiteX2985" fmla="*/ 496838 w 1998270"/>
              <a:gd name="connsiteY2985" fmla="*/ 875126 h 1996549"/>
              <a:gd name="connsiteX2986" fmla="*/ 558240 w 1998270"/>
              <a:gd name="connsiteY2986" fmla="*/ 874273 h 1996549"/>
              <a:gd name="connsiteX2987" fmla="*/ 569326 w 1998270"/>
              <a:gd name="connsiteY2987" fmla="*/ 885359 h 1996549"/>
              <a:gd name="connsiteX2988" fmla="*/ 558240 w 1998270"/>
              <a:gd name="connsiteY2988" fmla="*/ 896446 h 1996549"/>
              <a:gd name="connsiteX2989" fmla="*/ 547154 w 1998270"/>
              <a:gd name="connsiteY2989" fmla="*/ 885359 h 1996549"/>
              <a:gd name="connsiteX2990" fmla="*/ 558240 w 1998270"/>
              <a:gd name="connsiteY2990" fmla="*/ 874273 h 1996549"/>
              <a:gd name="connsiteX2991" fmla="*/ 619641 w 1998270"/>
              <a:gd name="connsiteY2991" fmla="*/ 873591 h 1996549"/>
              <a:gd name="connsiteX2992" fmla="*/ 631410 w 1998270"/>
              <a:gd name="connsiteY2992" fmla="*/ 885359 h 1996549"/>
              <a:gd name="connsiteX2993" fmla="*/ 619641 w 1998270"/>
              <a:gd name="connsiteY2993" fmla="*/ 897129 h 1996549"/>
              <a:gd name="connsiteX2994" fmla="*/ 607873 w 1998270"/>
              <a:gd name="connsiteY2994" fmla="*/ 885359 h 1996549"/>
              <a:gd name="connsiteX2995" fmla="*/ 619641 w 1998270"/>
              <a:gd name="connsiteY2995" fmla="*/ 873591 h 1996549"/>
              <a:gd name="connsiteX2996" fmla="*/ 681042 w 1998270"/>
              <a:gd name="connsiteY2996" fmla="*/ 872910 h 1996549"/>
              <a:gd name="connsiteX2997" fmla="*/ 681383 w 1998270"/>
              <a:gd name="connsiteY2997" fmla="*/ 872910 h 1996549"/>
              <a:gd name="connsiteX2998" fmla="*/ 693493 w 1998270"/>
              <a:gd name="connsiteY2998" fmla="*/ 885359 h 1996549"/>
              <a:gd name="connsiteX2999" fmla="*/ 681042 w 1998270"/>
              <a:gd name="connsiteY2999" fmla="*/ 897810 h 1996549"/>
              <a:gd name="connsiteX3000" fmla="*/ 668592 w 1998270"/>
              <a:gd name="connsiteY3000" fmla="*/ 885359 h 1996549"/>
              <a:gd name="connsiteX3001" fmla="*/ 681042 w 1998270"/>
              <a:gd name="connsiteY3001" fmla="*/ 872910 h 1996549"/>
              <a:gd name="connsiteX3002" fmla="*/ 743125 w 1998270"/>
              <a:gd name="connsiteY3002" fmla="*/ 872227 h 1996549"/>
              <a:gd name="connsiteX3003" fmla="*/ 743466 w 1998270"/>
              <a:gd name="connsiteY3003" fmla="*/ 872227 h 1996549"/>
              <a:gd name="connsiteX3004" fmla="*/ 756258 w 1998270"/>
              <a:gd name="connsiteY3004" fmla="*/ 885359 h 1996549"/>
              <a:gd name="connsiteX3005" fmla="*/ 743125 w 1998270"/>
              <a:gd name="connsiteY3005" fmla="*/ 898493 h 1996549"/>
              <a:gd name="connsiteX3006" fmla="*/ 729993 w 1998270"/>
              <a:gd name="connsiteY3006" fmla="*/ 885359 h 1996549"/>
              <a:gd name="connsiteX3007" fmla="*/ 743125 w 1998270"/>
              <a:gd name="connsiteY3007" fmla="*/ 872227 h 1996549"/>
              <a:gd name="connsiteX3008" fmla="*/ 804211 w 1998270"/>
              <a:gd name="connsiteY3008" fmla="*/ 871410 h 1996549"/>
              <a:gd name="connsiteX3009" fmla="*/ 818027 w 1998270"/>
              <a:gd name="connsiteY3009" fmla="*/ 885225 h 1996549"/>
              <a:gd name="connsiteX3010" fmla="*/ 804211 w 1998270"/>
              <a:gd name="connsiteY3010" fmla="*/ 899041 h 1996549"/>
              <a:gd name="connsiteX3011" fmla="*/ 790396 w 1998270"/>
              <a:gd name="connsiteY3011" fmla="*/ 885225 h 1996549"/>
              <a:gd name="connsiteX3012" fmla="*/ 804211 w 1998270"/>
              <a:gd name="connsiteY3012" fmla="*/ 871410 h 1996549"/>
              <a:gd name="connsiteX3013" fmla="*/ 865246 w 1998270"/>
              <a:gd name="connsiteY3013" fmla="*/ 871033 h 1996549"/>
              <a:gd name="connsiteX3014" fmla="*/ 865587 w 1998270"/>
              <a:gd name="connsiteY3014" fmla="*/ 871033 h 1996549"/>
              <a:gd name="connsiteX3015" fmla="*/ 879573 w 1998270"/>
              <a:gd name="connsiteY3015" fmla="*/ 885359 h 1996549"/>
              <a:gd name="connsiteX3016" fmla="*/ 865246 w 1998270"/>
              <a:gd name="connsiteY3016" fmla="*/ 899687 h 1996549"/>
              <a:gd name="connsiteX3017" fmla="*/ 850920 w 1998270"/>
              <a:gd name="connsiteY3017" fmla="*/ 885359 h 1996549"/>
              <a:gd name="connsiteX3018" fmla="*/ 865246 w 1998270"/>
              <a:gd name="connsiteY3018" fmla="*/ 871033 h 1996549"/>
              <a:gd name="connsiteX3019" fmla="*/ 926648 w 1998270"/>
              <a:gd name="connsiteY3019" fmla="*/ 870351 h 1996549"/>
              <a:gd name="connsiteX3020" fmla="*/ 926989 w 1998270"/>
              <a:gd name="connsiteY3020" fmla="*/ 870351 h 1996549"/>
              <a:gd name="connsiteX3021" fmla="*/ 941657 w 1998270"/>
              <a:gd name="connsiteY3021" fmla="*/ 885359 h 1996549"/>
              <a:gd name="connsiteX3022" fmla="*/ 941657 w 1998270"/>
              <a:gd name="connsiteY3022" fmla="*/ 885531 h 1996549"/>
              <a:gd name="connsiteX3023" fmla="*/ 926648 w 1998270"/>
              <a:gd name="connsiteY3023" fmla="*/ 900199 h 1996549"/>
              <a:gd name="connsiteX3024" fmla="*/ 911639 w 1998270"/>
              <a:gd name="connsiteY3024" fmla="*/ 885359 h 1996549"/>
              <a:gd name="connsiteX3025" fmla="*/ 926648 w 1998270"/>
              <a:gd name="connsiteY3025" fmla="*/ 870351 h 1996549"/>
              <a:gd name="connsiteX3026" fmla="*/ 988415 w 1998270"/>
              <a:gd name="connsiteY3026" fmla="*/ 869535 h 1996549"/>
              <a:gd name="connsiteX3027" fmla="*/ 1004107 w 1998270"/>
              <a:gd name="connsiteY3027" fmla="*/ 885225 h 1996549"/>
              <a:gd name="connsiteX3028" fmla="*/ 988415 w 1998270"/>
              <a:gd name="connsiteY3028" fmla="*/ 900917 h 1996549"/>
              <a:gd name="connsiteX3029" fmla="*/ 972724 w 1998270"/>
              <a:gd name="connsiteY3029" fmla="*/ 885225 h 1996549"/>
              <a:gd name="connsiteX3030" fmla="*/ 988415 w 1998270"/>
              <a:gd name="connsiteY3030" fmla="*/ 869535 h 1996549"/>
              <a:gd name="connsiteX3031" fmla="*/ 1050132 w 1998270"/>
              <a:gd name="connsiteY3031" fmla="*/ 869158 h 1996549"/>
              <a:gd name="connsiteX3032" fmla="*/ 1052247 w 1998270"/>
              <a:gd name="connsiteY3032" fmla="*/ 869158 h 1996549"/>
              <a:gd name="connsiteX3033" fmla="*/ 1067188 w 1998270"/>
              <a:gd name="connsiteY3033" fmla="*/ 886212 h 1996549"/>
              <a:gd name="connsiteX3034" fmla="*/ 1067153 w 1998270"/>
              <a:gd name="connsiteY3034" fmla="*/ 887269 h 1996549"/>
              <a:gd name="connsiteX3035" fmla="*/ 1050132 w 1998270"/>
              <a:gd name="connsiteY3035" fmla="*/ 902245 h 1996549"/>
              <a:gd name="connsiteX3036" fmla="*/ 1033929 w 1998270"/>
              <a:gd name="connsiteY3036" fmla="*/ 886212 h 1996549"/>
              <a:gd name="connsiteX3037" fmla="*/ 1050132 w 1998270"/>
              <a:gd name="connsiteY3037" fmla="*/ 869158 h 1996549"/>
              <a:gd name="connsiteX3038" fmla="*/ 1110851 w 1998270"/>
              <a:gd name="connsiteY3038" fmla="*/ 868474 h 1996549"/>
              <a:gd name="connsiteX3039" fmla="*/ 1127907 w 1998270"/>
              <a:gd name="connsiteY3039" fmla="*/ 885529 h 1996549"/>
              <a:gd name="connsiteX3040" fmla="*/ 1110851 w 1998270"/>
              <a:gd name="connsiteY3040" fmla="*/ 902585 h 1996549"/>
              <a:gd name="connsiteX3041" fmla="*/ 1093796 w 1998270"/>
              <a:gd name="connsiteY3041" fmla="*/ 885529 h 1996549"/>
              <a:gd name="connsiteX3042" fmla="*/ 1110851 w 1998270"/>
              <a:gd name="connsiteY3042" fmla="*/ 868474 h 1996549"/>
              <a:gd name="connsiteX3043" fmla="*/ 1172252 w 1998270"/>
              <a:gd name="connsiteY3043" fmla="*/ 867963 h 1996549"/>
              <a:gd name="connsiteX3044" fmla="*/ 1189308 w 1998270"/>
              <a:gd name="connsiteY3044" fmla="*/ 885019 h 1996549"/>
              <a:gd name="connsiteX3045" fmla="*/ 1172252 w 1998270"/>
              <a:gd name="connsiteY3045" fmla="*/ 902075 h 1996549"/>
              <a:gd name="connsiteX3046" fmla="*/ 1155197 w 1998270"/>
              <a:gd name="connsiteY3046" fmla="*/ 885019 h 1996549"/>
              <a:gd name="connsiteX3047" fmla="*/ 1172252 w 1998270"/>
              <a:gd name="connsiteY3047" fmla="*/ 867963 h 1996549"/>
              <a:gd name="connsiteX3048" fmla="*/ 1234523 w 1998270"/>
              <a:gd name="connsiteY3048" fmla="*/ 867429 h 1996549"/>
              <a:gd name="connsiteX3049" fmla="*/ 1251562 w 1998270"/>
              <a:gd name="connsiteY3049" fmla="*/ 884506 h 1996549"/>
              <a:gd name="connsiteX3050" fmla="*/ 1251545 w 1998270"/>
              <a:gd name="connsiteY3050" fmla="*/ 885382 h 1996549"/>
              <a:gd name="connsiteX3051" fmla="*/ 1233654 w 1998270"/>
              <a:gd name="connsiteY3051" fmla="*/ 901563 h 1996549"/>
              <a:gd name="connsiteX3052" fmla="*/ 1232784 w 1998270"/>
              <a:gd name="connsiteY3052" fmla="*/ 901584 h 1996549"/>
              <a:gd name="connsiteX3053" fmla="*/ 1215745 w 1998270"/>
              <a:gd name="connsiteY3053" fmla="*/ 884506 h 1996549"/>
              <a:gd name="connsiteX3054" fmla="*/ 1215762 w 1998270"/>
              <a:gd name="connsiteY3054" fmla="*/ 883632 h 1996549"/>
              <a:gd name="connsiteX3055" fmla="*/ 1233654 w 1998270"/>
              <a:gd name="connsiteY3055" fmla="*/ 867453 h 1996549"/>
              <a:gd name="connsiteX3056" fmla="*/ 1234523 w 1998270"/>
              <a:gd name="connsiteY3056" fmla="*/ 867429 h 1996549"/>
              <a:gd name="connsiteX3057" fmla="*/ 1971152 w 1998270"/>
              <a:gd name="connsiteY3057" fmla="*/ 867110 h 1996549"/>
              <a:gd name="connsiteX3058" fmla="*/ 1988207 w 1998270"/>
              <a:gd name="connsiteY3058" fmla="*/ 885359 h 1996549"/>
              <a:gd name="connsiteX3059" fmla="*/ 1971152 w 1998270"/>
              <a:gd name="connsiteY3059" fmla="*/ 903439 h 1996549"/>
              <a:gd name="connsiteX3060" fmla="*/ 1970981 w 1998270"/>
              <a:gd name="connsiteY3060" fmla="*/ 903440 h 1996549"/>
              <a:gd name="connsiteX3061" fmla="*/ 1952902 w 1998270"/>
              <a:gd name="connsiteY3061" fmla="*/ 885359 h 1996549"/>
              <a:gd name="connsiteX3062" fmla="*/ 1971152 w 1998270"/>
              <a:gd name="connsiteY3062" fmla="*/ 867110 h 1996549"/>
              <a:gd name="connsiteX3063" fmla="*/ 1295055 w 1998270"/>
              <a:gd name="connsiteY3063" fmla="*/ 866939 h 1996549"/>
              <a:gd name="connsiteX3064" fmla="*/ 1313475 w 1998270"/>
              <a:gd name="connsiteY3064" fmla="*/ 885359 h 1996549"/>
              <a:gd name="connsiteX3065" fmla="*/ 1313475 w 1998270"/>
              <a:gd name="connsiteY3065" fmla="*/ 885529 h 1996549"/>
              <a:gd name="connsiteX3066" fmla="*/ 1295055 w 1998270"/>
              <a:gd name="connsiteY3066" fmla="*/ 903609 h 1996549"/>
              <a:gd name="connsiteX3067" fmla="*/ 1276635 w 1998270"/>
              <a:gd name="connsiteY3067" fmla="*/ 885359 h 1996549"/>
              <a:gd name="connsiteX3068" fmla="*/ 1295055 w 1998270"/>
              <a:gd name="connsiteY3068" fmla="*/ 866939 h 1996549"/>
              <a:gd name="connsiteX3069" fmla="*/ 1357138 w 1998270"/>
              <a:gd name="connsiteY3069" fmla="*/ 866598 h 1996549"/>
              <a:gd name="connsiteX3070" fmla="*/ 1375900 w 1998270"/>
              <a:gd name="connsiteY3070" fmla="*/ 885359 h 1996549"/>
              <a:gd name="connsiteX3071" fmla="*/ 1375900 w 1998270"/>
              <a:gd name="connsiteY3071" fmla="*/ 885530 h 1996549"/>
              <a:gd name="connsiteX3072" fmla="*/ 1357138 w 1998270"/>
              <a:gd name="connsiteY3072" fmla="*/ 903951 h 1996549"/>
              <a:gd name="connsiteX3073" fmla="*/ 1338377 w 1998270"/>
              <a:gd name="connsiteY3073" fmla="*/ 885359 h 1996549"/>
              <a:gd name="connsiteX3074" fmla="*/ 1357138 w 1998270"/>
              <a:gd name="connsiteY3074" fmla="*/ 866598 h 1996549"/>
              <a:gd name="connsiteX3075" fmla="*/ 1417858 w 1998270"/>
              <a:gd name="connsiteY3075" fmla="*/ 866088 h 1996549"/>
              <a:gd name="connsiteX3076" fmla="*/ 1418199 w 1998270"/>
              <a:gd name="connsiteY3076" fmla="*/ 866088 h 1996549"/>
              <a:gd name="connsiteX3077" fmla="*/ 1437131 w 1998270"/>
              <a:gd name="connsiteY3077" fmla="*/ 885359 h 1996549"/>
              <a:gd name="connsiteX3078" fmla="*/ 1437131 w 1998270"/>
              <a:gd name="connsiteY3078" fmla="*/ 885530 h 1996549"/>
              <a:gd name="connsiteX3079" fmla="*/ 1417858 w 1998270"/>
              <a:gd name="connsiteY3079" fmla="*/ 904461 h 1996549"/>
              <a:gd name="connsiteX3080" fmla="*/ 1398585 w 1998270"/>
              <a:gd name="connsiteY3080" fmla="*/ 885359 h 1996549"/>
              <a:gd name="connsiteX3081" fmla="*/ 1417858 w 1998270"/>
              <a:gd name="connsiteY3081" fmla="*/ 866088 h 1996549"/>
              <a:gd name="connsiteX3082" fmla="*/ 1479258 w 1998270"/>
              <a:gd name="connsiteY3082" fmla="*/ 865746 h 1996549"/>
              <a:gd name="connsiteX3083" fmla="*/ 1479429 w 1998270"/>
              <a:gd name="connsiteY3083" fmla="*/ 865746 h 1996549"/>
              <a:gd name="connsiteX3084" fmla="*/ 1498702 w 1998270"/>
              <a:gd name="connsiteY3084" fmla="*/ 885360 h 1996549"/>
              <a:gd name="connsiteX3085" fmla="*/ 1498702 w 1998270"/>
              <a:gd name="connsiteY3085" fmla="*/ 885530 h 1996549"/>
              <a:gd name="connsiteX3086" fmla="*/ 1479088 w 1998270"/>
              <a:gd name="connsiteY3086" fmla="*/ 904804 h 1996549"/>
              <a:gd name="connsiteX3087" fmla="*/ 1459474 w 1998270"/>
              <a:gd name="connsiteY3087" fmla="*/ 885360 h 1996549"/>
              <a:gd name="connsiteX3088" fmla="*/ 1459474 w 1998270"/>
              <a:gd name="connsiteY3088" fmla="*/ 885189 h 1996549"/>
              <a:gd name="connsiteX3089" fmla="*/ 1479258 w 1998270"/>
              <a:gd name="connsiteY3089" fmla="*/ 865746 h 1996549"/>
              <a:gd name="connsiteX3090" fmla="*/ 1540660 w 1998270"/>
              <a:gd name="connsiteY3090" fmla="*/ 865404 h 1996549"/>
              <a:gd name="connsiteX3091" fmla="*/ 1560615 w 1998270"/>
              <a:gd name="connsiteY3091" fmla="*/ 885359 h 1996549"/>
              <a:gd name="connsiteX3092" fmla="*/ 1560615 w 1998270"/>
              <a:gd name="connsiteY3092" fmla="*/ 885529 h 1996549"/>
              <a:gd name="connsiteX3093" fmla="*/ 1540660 w 1998270"/>
              <a:gd name="connsiteY3093" fmla="*/ 905145 h 1996549"/>
              <a:gd name="connsiteX3094" fmla="*/ 1520705 w 1998270"/>
              <a:gd name="connsiteY3094" fmla="*/ 885359 h 1996549"/>
              <a:gd name="connsiteX3095" fmla="*/ 1540660 w 1998270"/>
              <a:gd name="connsiteY3095" fmla="*/ 865404 h 1996549"/>
              <a:gd name="connsiteX3096" fmla="*/ 1602061 w 1998270"/>
              <a:gd name="connsiteY3096" fmla="*/ 865064 h 1996549"/>
              <a:gd name="connsiteX3097" fmla="*/ 1622357 w 1998270"/>
              <a:gd name="connsiteY3097" fmla="*/ 885359 h 1996549"/>
              <a:gd name="connsiteX3098" fmla="*/ 1622357 w 1998270"/>
              <a:gd name="connsiteY3098" fmla="*/ 885530 h 1996549"/>
              <a:gd name="connsiteX3099" fmla="*/ 1602061 w 1998270"/>
              <a:gd name="connsiteY3099" fmla="*/ 905485 h 1996549"/>
              <a:gd name="connsiteX3100" fmla="*/ 1581765 w 1998270"/>
              <a:gd name="connsiteY3100" fmla="*/ 885359 h 1996549"/>
              <a:gd name="connsiteX3101" fmla="*/ 1602061 w 1998270"/>
              <a:gd name="connsiteY3101" fmla="*/ 865064 h 1996549"/>
              <a:gd name="connsiteX3102" fmla="*/ 1664145 w 1998270"/>
              <a:gd name="connsiteY3102" fmla="*/ 864722 h 1996549"/>
              <a:gd name="connsiteX3103" fmla="*/ 1684783 w 1998270"/>
              <a:gd name="connsiteY3103" fmla="*/ 885359 h 1996549"/>
              <a:gd name="connsiteX3104" fmla="*/ 1664145 w 1998270"/>
              <a:gd name="connsiteY3104" fmla="*/ 905827 h 1996549"/>
              <a:gd name="connsiteX3105" fmla="*/ 1643508 w 1998270"/>
              <a:gd name="connsiteY3105" fmla="*/ 885359 h 1996549"/>
              <a:gd name="connsiteX3106" fmla="*/ 1664145 w 1998270"/>
              <a:gd name="connsiteY3106" fmla="*/ 864722 h 1996549"/>
              <a:gd name="connsiteX3107" fmla="*/ 1786265 w 1998270"/>
              <a:gd name="connsiteY3107" fmla="*/ 864553 h 1996549"/>
              <a:gd name="connsiteX3108" fmla="*/ 1786606 w 1998270"/>
              <a:gd name="connsiteY3108" fmla="*/ 864553 h 1996549"/>
              <a:gd name="connsiteX3109" fmla="*/ 1807073 w 1998270"/>
              <a:gd name="connsiteY3109" fmla="*/ 885359 h 1996549"/>
              <a:gd name="connsiteX3110" fmla="*/ 1807073 w 1998270"/>
              <a:gd name="connsiteY3110" fmla="*/ 885530 h 1996549"/>
              <a:gd name="connsiteX3111" fmla="*/ 1786265 w 1998270"/>
              <a:gd name="connsiteY3111" fmla="*/ 905998 h 1996549"/>
              <a:gd name="connsiteX3112" fmla="*/ 1765457 w 1998270"/>
              <a:gd name="connsiteY3112" fmla="*/ 885359 h 1996549"/>
              <a:gd name="connsiteX3113" fmla="*/ 1786265 w 1998270"/>
              <a:gd name="connsiteY3113" fmla="*/ 864553 h 1996549"/>
              <a:gd name="connsiteX3114" fmla="*/ 1724864 w 1998270"/>
              <a:gd name="connsiteY3114" fmla="*/ 864553 h 1996549"/>
              <a:gd name="connsiteX3115" fmla="*/ 1725205 w 1998270"/>
              <a:gd name="connsiteY3115" fmla="*/ 864553 h 1996549"/>
              <a:gd name="connsiteX3116" fmla="*/ 1745672 w 1998270"/>
              <a:gd name="connsiteY3116" fmla="*/ 885359 h 1996549"/>
              <a:gd name="connsiteX3117" fmla="*/ 1745672 w 1998270"/>
              <a:gd name="connsiteY3117" fmla="*/ 885530 h 1996549"/>
              <a:gd name="connsiteX3118" fmla="*/ 1724864 w 1998270"/>
              <a:gd name="connsiteY3118" fmla="*/ 905998 h 1996549"/>
              <a:gd name="connsiteX3119" fmla="*/ 1704056 w 1998270"/>
              <a:gd name="connsiteY3119" fmla="*/ 885359 h 1996549"/>
              <a:gd name="connsiteX3120" fmla="*/ 1724864 w 1998270"/>
              <a:gd name="connsiteY3120" fmla="*/ 864553 h 1996549"/>
              <a:gd name="connsiteX3121" fmla="*/ 1909067 w 1998270"/>
              <a:gd name="connsiteY3121" fmla="*/ 864382 h 1996549"/>
              <a:gd name="connsiteX3122" fmla="*/ 1930046 w 1998270"/>
              <a:gd name="connsiteY3122" fmla="*/ 885359 h 1996549"/>
              <a:gd name="connsiteX3123" fmla="*/ 1909067 w 1998270"/>
              <a:gd name="connsiteY3123" fmla="*/ 906168 h 1996549"/>
              <a:gd name="connsiteX3124" fmla="*/ 1888089 w 1998270"/>
              <a:gd name="connsiteY3124" fmla="*/ 885359 h 1996549"/>
              <a:gd name="connsiteX3125" fmla="*/ 1909067 w 1998270"/>
              <a:gd name="connsiteY3125" fmla="*/ 864382 h 1996549"/>
              <a:gd name="connsiteX3126" fmla="*/ 1847667 w 1998270"/>
              <a:gd name="connsiteY3126" fmla="*/ 864382 h 1996549"/>
              <a:gd name="connsiteX3127" fmla="*/ 1847837 w 1998270"/>
              <a:gd name="connsiteY3127" fmla="*/ 864382 h 1996549"/>
              <a:gd name="connsiteX3128" fmla="*/ 1868816 w 1998270"/>
              <a:gd name="connsiteY3128" fmla="*/ 885359 h 1996549"/>
              <a:gd name="connsiteX3129" fmla="*/ 1868816 w 1998270"/>
              <a:gd name="connsiteY3129" fmla="*/ 885362 h 1996549"/>
              <a:gd name="connsiteX3130" fmla="*/ 1847667 w 1998270"/>
              <a:gd name="connsiteY3130" fmla="*/ 906168 h 1996549"/>
              <a:gd name="connsiteX3131" fmla="*/ 1826688 w 1998270"/>
              <a:gd name="connsiteY3131" fmla="*/ 885359 h 1996549"/>
              <a:gd name="connsiteX3132" fmla="*/ 1847667 w 1998270"/>
              <a:gd name="connsiteY3132" fmla="*/ 864382 h 1996549"/>
              <a:gd name="connsiteX3133" fmla="*/ 5629 w 1998270"/>
              <a:gd name="connsiteY3133" fmla="*/ 820036 h 1996549"/>
              <a:gd name="connsiteX3134" fmla="*/ 9551 w 1998270"/>
              <a:gd name="connsiteY3134" fmla="*/ 823959 h 1996549"/>
              <a:gd name="connsiteX3135" fmla="*/ 5629 w 1998270"/>
              <a:gd name="connsiteY3135" fmla="*/ 827882 h 1996549"/>
              <a:gd name="connsiteX3136" fmla="*/ 1706 w 1998270"/>
              <a:gd name="connsiteY3136" fmla="*/ 823959 h 1996549"/>
              <a:gd name="connsiteX3137" fmla="*/ 5629 w 1998270"/>
              <a:gd name="connsiteY3137" fmla="*/ 820036 h 1996549"/>
              <a:gd name="connsiteX3138" fmla="*/ 67029 w 1998270"/>
              <a:gd name="connsiteY3138" fmla="*/ 818500 h 1996549"/>
              <a:gd name="connsiteX3139" fmla="*/ 72487 w 1998270"/>
              <a:gd name="connsiteY3139" fmla="*/ 823959 h 1996549"/>
              <a:gd name="connsiteX3140" fmla="*/ 67029 w 1998270"/>
              <a:gd name="connsiteY3140" fmla="*/ 829417 h 1996549"/>
              <a:gd name="connsiteX3141" fmla="*/ 61572 w 1998270"/>
              <a:gd name="connsiteY3141" fmla="*/ 823959 h 1996549"/>
              <a:gd name="connsiteX3142" fmla="*/ 67029 w 1998270"/>
              <a:gd name="connsiteY3142" fmla="*/ 818500 h 1996549"/>
              <a:gd name="connsiteX3143" fmla="*/ 129113 w 1998270"/>
              <a:gd name="connsiteY3143" fmla="*/ 817648 h 1996549"/>
              <a:gd name="connsiteX3144" fmla="*/ 129454 w 1998270"/>
              <a:gd name="connsiteY3144" fmla="*/ 817648 h 1996549"/>
              <a:gd name="connsiteX3145" fmla="*/ 135424 w 1998270"/>
              <a:gd name="connsiteY3145" fmla="*/ 823960 h 1996549"/>
              <a:gd name="connsiteX3146" fmla="*/ 129113 w 1998270"/>
              <a:gd name="connsiteY3146" fmla="*/ 830270 h 1996549"/>
              <a:gd name="connsiteX3147" fmla="*/ 122803 w 1998270"/>
              <a:gd name="connsiteY3147" fmla="*/ 823960 h 1996549"/>
              <a:gd name="connsiteX3148" fmla="*/ 129113 w 1998270"/>
              <a:gd name="connsiteY3148" fmla="*/ 817648 h 1996549"/>
              <a:gd name="connsiteX3149" fmla="*/ 190199 w 1998270"/>
              <a:gd name="connsiteY3149" fmla="*/ 816832 h 1996549"/>
              <a:gd name="connsiteX3150" fmla="*/ 197192 w 1998270"/>
              <a:gd name="connsiteY3150" fmla="*/ 823825 h 1996549"/>
              <a:gd name="connsiteX3151" fmla="*/ 190199 w 1998270"/>
              <a:gd name="connsiteY3151" fmla="*/ 830818 h 1996549"/>
              <a:gd name="connsiteX3152" fmla="*/ 183206 w 1998270"/>
              <a:gd name="connsiteY3152" fmla="*/ 823825 h 1996549"/>
              <a:gd name="connsiteX3153" fmla="*/ 190199 w 1998270"/>
              <a:gd name="connsiteY3153" fmla="*/ 816832 h 1996549"/>
              <a:gd name="connsiteX3154" fmla="*/ 251233 w 1998270"/>
              <a:gd name="connsiteY3154" fmla="*/ 816114 h 1996549"/>
              <a:gd name="connsiteX3155" fmla="*/ 251574 w 1998270"/>
              <a:gd name="connsiteY3155" fmla="*/ 816114 h 1996549"/>
              <a:gd name="connsiteX3156" fmla="*/ 259079 w 1998270"/>
              <a:gd name="connsiteY3156" fmla="*/ 823960 h 1996549"/>
              <a:gd name="connsiteX3157" fmla="*/ 251233 w 1998270"/>
              <a:gd name="connsiteY3157" fmla="*/ 831804 h 1996549"/>
              <a:gd name="connsiteX3158" fmla="*/ 243388 w 1998270"/>
              <a:gd name="connsiteY3158" fmla="*/ 823960 h 1996549"/>
              <a:gd name="connsiteX3159" fmla="*/ 251233 w 1998270"/>
              <a:gd name="connsiteY3159" fmla="*/ 816114 h 1996549"/>
              <a:gd name="connsiteX3160" fmla="*/ 312635 w 1998270"/>
              <a:gd name="connsiteY3160" fmla="*/ 815431 h 1996549"/>
              <a:gd name="connsiteX3161" fmla="*/ 321162 w 1998270"/>
              <a:gd name="connsiteY3161" fmla="*/ 823959 h 1996549"/>
              <a:gd name="connsiteX3162" fmla="*/ 312635 w 1998270"/>
              <a:gd name="connsiteY3162" fmla="*/ 832486 h 1996549"/>
              <a:gd name="connsiteX3163" fmla="*/ 304107 w 1998270"/>
              <a:gd name="connsiteY3163" fmla="*/ 823959 h 1996549"/>
              <a:gd name="connsiteX3164" fmla="*/ 312635 w 1998270"/>
              <a:gd name="connsiteY3164" fmla="*/ 815431 h 1996549"/>
              <a:gd name="connsiteX3165" fmla="*/ 374035 w 1998270"/>
              <a:gd name="connsiteY3165" fmla="*/ 814749 h 1996549"/>
              <a:gd name="connsiteX3166" fmla="*/ 383246 w 1998270"/>
              <a:gd name="connsiteY3166" fmla="*/ 823960 h 1996549"/>
              <a:gd name="connsiteX3167" fmla="*/ 374035 w 1998270"/>
              <a:gd name="connsiteY3167" fmla="*/ 833170 h 1996549"/>
              <a:gd name="connsiteX3168" fmla="*/ 364826 w 1998270"/>
              <a:gd name="connsiteY3168" fmla="*/ 823960 h 1996549"/>
              <a:gd name="connsiteX3169" fmla="*/ 374035 w 1998270"/>
              <a:gd name="connsiteY3169" fmla="*/ 814749 h 1996549"/>
              <a:gd name="connsiteX3170" fmla="*/ 436119 w 1998270"/>
              <a:gd name="connsiteY3170" fmla="*/ 813897 h 1996549"/>
              <a:gd name="connsiteX3171" fmla="*/ 436460 w 1998270"/>
              <a:gd name="connsiteY3171" fmla="*/ 813897 h 1996549"/>
              <a:gd name="connsiteX3172" fmla="*/ 446182 w 1998270"/>
              <a:gd name="connsiteY3172" fmla="*/ 823960 h 1996549"/>
              <a:gd name="connsiteX3173" fmla="*/ 436119 w 1998270"/>
              <a:gd name="connsiteY3173" fmla="*/ 834022 h 1996549"/>
              <a:gd name="connsiteX3174" fmla="*/ 426057 w 1998270"/>
              <a:gd name="connsiteY3174" fmla="*/ 823960 h 1996549"/>
              <a:gd name="connsiteX3175" fmla="*/ 436119 w 1998270"/>
              <a:gd name="connsiteY3175" fmla="*/ 813897 h 1996549"/>
              <a:gd name="connsiteX3176" fmla="*/ 497205 w 1998270"/>
              <a:gd name="connsiteY3176" fmla="*/ 813080 h 1996549"/>
              <a:gd name="connsiteX3177" fmla="*/ 507950 w 1998270"/>
              <a:gd name="connsiteY3177" fmla="*/ 823825 h 1996549"/>
              <a:gd name="connsiteX3178" fmla="*/ 497205 w 1998270"/>
              <a:gd name="connsiteY3178" fmla="*/ 834570 h 1996549"/>
              <a:gd name="connsiteX3179" fmla="*/ 486460 w 1998270"/>
              <a:gd name="connsiteY3179" fmla="*/ 823825 h 1996549"/>
              <a:gd name="connsiteX3180" fmla="*/ 497205 w 1998270"/>
              <a:gd name="connsiteY3180" fmla="*/ 813080 h 1996549"/>
              <a:gd name="connsiteX3181" fmla="*/ 558240 w 1998270"/>
              <a:gd name="connsiteY3181" fmla="*/ 812532 h 1996549"/>
              <a:gd name="connsiteX3182" fmla="*/ 569667 w 1998270"/>
              <a:gd name="connsiteY3182" fmla="*/ 823960 h 1996549"/>
              <a:gd name="connsiteX3183" fmla="*/ 558240 w 1998270"/>
              <a:gd name="connsiteY3183" fmla="*/ 835386 h 1996549"/>
              <a:gd name="connsiteX3184" fmla="*/ 546813 w 1998270"/>
              <a:gd name="connsiteY3184" fmla="*/ 823960 h 1996549"/>
              <a:gd name="connsiteX3185" fmla="*/ 558240 w 1998270"/>
              <a:gd name="connsiteY3185" fmla="*/ 812532 h 1996549"/>
              <a:gd name="connsiteX3186" fmla="*/ 619642 w 1998270"/>
              <a:gd name="connsiteY3186" fmla="*/ 811851 h 1996549"/>
              <a:gd name="connsiteX3187" fmla="*/ 631751 w 1998270"/>
              <a:gd name="connsiteY3187" fmla="*/ 823960 h 1996549"/>
              <a:gd name="connsiteX3188" fmla="*/ 619642 w 1998270"/>
              <a:gd name="connsiteY3188" fmla="*/ 836070 h 1996549"/>
              <a:gd name="connsiteX3189" fmla="*/ 607532 w 1998270"/>
              <a:gd name="connsiteY3189" fmla="*/ 823960 h 1996549"/>
              <a:gd name="connsiteX3190" fmla="*/ 619642 w 1998270"/>
              <a:gd name="connsiteY3190" fmla="*/ 811851 h 1996549"/>
              <a:gd name="connsiteX3191" fmla="*/ 681042 w 1998270"/>
              <a:gd name="connsiteY3191" fmla="*/ 811168 h 1996549"/>
              <a:gd name="connsiteX3192" fmla="*/ 681384 w 1998270"/>
              <a:gd name="connsiteY3192" fmla="*/ 811168 h 1996549"/>
              <a:gd name="connsiteX3193" fmla="*/ 693834 w 1998270"/>
              <a:gd name="connsiteY3193" fmla="*/ 823960 h 1996549"/>
              <a:gd name="connsiteX3194" fmla="*/ 681042 w 1998270"/>
              <a:gd name="connsiteY3194" fmla="*/ 836752 h 1996549"/>
              <a:gd name="connsiteX3195" fmla="*/ 668251 w 1998270"/>
              <a:gd name="connsiteY3195" fmla="*/ 823960 h 1996549"/>
              <a:gd name="connsiteX3196" fmla="*/ 681042 w 1998270"/>
              <a:gd name="connsiteY3196" fmla="*/ 811168 h 1996549"/>
              <a:gd name="connsiteX3197" fmla="*/ 743126 w 1998270"/>
              <a:gd name="connsiteY3197" fmla="*/ 810316 h 1996549"/>
              <a:gd name="connsiteX3198" fmla="*/ 756771 w 1998270"/>
              <a:gd name="connsiteY3198" fmla="*/ 823960 h 1996549"/>
              <a:gd name="connsiteX3199" fmla="*/ 743126 w 1998270"/>
              <a:gd name="connsiteY3199" fmla="*/ 837605 h 1996549"/>
              <a:gd name="connsiteX3200" fmla="*/ 729482 w 1998270"/>
              <a:gd name="connsiteY3200" fmla="*/ 823960 h 1996549"/>
              <a:gd name="connsiteX3201" fmla="*/ 743126 w 1998270"/>
              <a:gd name="connsiteY3201" fmla="*/ 810316 h 1996549"/>
              <a:gd name="connsiteX3202" fmla="*/ 926648 w 1998270"/>
              <a:gd name="connsiteY3202" fmla="*/ 809122 h 1996549"/>
              <a:gd name="connsiteX3203" fmla="*/ 942168 w 1998270"/>
              <a:gd name="connsiteY3203" fmla="*/ 824642 h 1996549"/>
              <a:gd name="connsiteX3204" fmla="*/ 942168 w 1998270"/>
              <a:gd name="connsiteY3204" fmla="*/ 824814 h 1996549"/>
              <a:gd name="connsiteX3205" fmla="*/ 926648 w 1998270"/>
              <a:gd name="connsiteY3205" fmla="*/ 839992 h 1996549"/>
              <a:gd name="connsiteX3206" fmla="*/ 926477 w 1998270"/>
              <a:gd name="connsiteY3206" fmla="*/ 839994 h 1996549"/>
              <a:gd name="connsiteX3207" fmla="*/ 911127 w 1998270"/>
              <a:gd name="connsiteY3207" fmla="*/ 824642 h 1996549"/>
              <a:gd name="connsiteX3208" fmla="*/ 926648 w 1998270"/>
              <a:gd name="connsiteY3208" fmla="*/ 809122 h 1996549"/>
              <a:gd name="connsiteX3209" fmla="*/ 865246 w 1998270"/>
              <a:gd name="connsiteY3209" fmla="*/ 809122 h 1996549"/>
              <a:gd name="connsiteX3210" fmla="*/ 880085 w 1998270"/>
              <a:gd name="connsiteY3210" fmla="*/ 823960 h 1996549"/>
              <a:gd name="connsiteX3211" fmla="*/ 865246 w 1998270"/>
              <a:gd name="connsiteY3211" fmla="*/ 838799 h 1996549"/>
              <a:gd name="connsiteX3212" fmla="*/ 850408 w 1998270"/>
              <a:gd name="connsiteY3212" fmla="*/ 823960 h 1996549"/>
              <a:gd name="connsiteX3213" fmla="*/ 865246 w 1998270"/>
              <a:gd name="connsiteY3213" fmla="*/ 809122 h 1996549"/>
              <a:gd name="connsiteX3214" fmla="*/ 803844 w 1998270"/>
              <a:gd name="connsiteY3214" fmla="*/ 809122 h 1996549"/>
              <a:gd name="connsiteX3215" fmla="*/ 804185 w 1998270"/>
              <a:gd name="connsiteY3215" fmla="*/ 809122 h 1996549"/>
              <a:gd name="connsiteX3216" fmla="*/ 818171 w 1998270"/>
              <a:gd name="connsiteY3216" fmla="*/ 823448 h 1996549"/>
              <a:gd name="connsiteX3217" fmla="*/ 803844 w 1998270"/>
              <a:gd name="connsiteY3217" fmla="*/ 837775 h 1996549"/>
              <a:gd name="connsiteX3218" fmla="*/ 789518 w 1998270"/>
              <a:gd name="connsiteY3218" fmla="*/ 823448 h 1996549"/>
              <a:gd name="connsiteX3219" fmla="*/ 803844 w 1998270"/>
              <a:gd name="connsiteY3219" fmla="*/ 809122 h 1996549"/>
              <a:gd name="connsiteX3220" fmla="*/ 988048 w 1998270"/>
              <a:gd name="connsiteY3220" fmla="*/ 807758 h 1996549"/>
              <a:gd name="connsiteX3221" fmla="*/ 989277 w 1998270"/>
              <a:gd name="connsiteY3221" fmla="*/ 807787 h 1996549"/>
              <a:gd name="connsiteX3222" fmla="*/ 1004252 w 1998270"/>
              <a:gd name="connsiteY3222" fmla="*/ 824813 h 1996549"/>
              <a:gd name="connsiteX3223" fmla="*/ 1004252 w 1998270"/>
              <a:gd name="connsiteY3223" fmla="*/ 824985 h 1996549"/>
              <a:gd name="connsiteX3224" fmla="*/ 988048 w 1998270"/>
              <a:gd name="connsiteY3224" fmla="*/ 840845 h 1996549"/>
              <a:gd name="connsiteX3225" fmla="*/ 971846 w 1998270"/>
              <a:gd name="connsiteY3225" fmla="*/ 824813 h 1996549"/>
              <a:gd name="connsiteX3226" fmla="*/ 988048 w 1998270"/>
              <a:gd name="connsiteY3226" fmla="*/ 807758 h 1996549"/>
              <a:gd name="connsiteX3227" fmla="*/ 1050132 w 1998270"/>
              <a:gd name="connsiteY3227" fmla="*/ 807074 h 1996549"/>
              <a:gd name="connsiteX3228" fmla="*/ 1067188 w 1998270"/>
              <a:gd name="connsiteY3228" fmla="*/ 824130 h 1996549"/>
              <a:gd name="connsiteX3229" fmla="*/ 1050132 w 1998270"/>
              <a:gd name="connsiteY3229" fmla="*/ 841186 h 1996549"/>
              <a:gd name="connsiteX3230" fmla="*/ 1033077 w 1998270"/>
              <a:gd name="connsiteY3230" fmla="*/ 824130 h 1996549"/>
              <a:gd name="connsiteX3231" fmla="*/ 1050132 w 1998270"/>
              <a:gd name="connsiteY3231" fmla="*/ 807074 h 1996549"/>
              <a:gd name="connsiteX3232" fmla="*/ 1110851 w 1998270"/>
              <a:gd name="connsiteY3232" fmla="*/ 806562 h 1996549"/>
              <a:gd name="connsiteX3233" fmla="*/ 1127907 w 1998270"/>
              <a:gd name="connsiteY3233" fmla="*/ 823618 h 1996549"/>
              <a:gd name="connsiteX3234" fmla="*/ 1110851 w 1998270"/>
              <a:gd name="connsiteY3234" fmla="*/ 840674 h 1996549"/>
              <a:gd name="connsiteX3235" fmla="*/ 1093796 w 1998270"/>
              <a:gd name="connsiteY3235" fmla="*/ 823618 h 1996549"/>
              <a:gd name="connsiteX3236" fmla="*/ 1110851 w 1998270"/>
              <a:gd name="connsiteY3236" fmla="*/ 806562 h 1996549"/>
              <a:gd name="connsiteX3237" fmla="*/ 1172253 w 1998270"/>
              <a:gd name="connsiteY3237" fmla="*/ 805881 h 1996549"/>
              <a:gd name="connsiteX3238" fmla="*/ 1172594 w 1998270"/>
              <a:gd name="connsiteY3238" fmla="*/ 805881 h 1996549"/>
              <a:gd name="connsiteX3239" fmla="*/ 1190332 w 1998270"/>
              <a:gd name="connsiteY3239" fmla="*/ 823960 h 1996549"/>
              <a:gd name="connsiteX3240" fmla="*/ 1172253 w 1998270"/>
              <a:gd name="connsiteY3240" fmla="*/ 841016 h 1996549"/>
              <a:gd name="connsiteX3241" fmla="*/ 1154174 w 1998270"/>
              <a:gd name="connsiteY3241" fmla="*/ 823960 h 1996549"/>
              <a:gd name="connsiteX3242" fmla="*/ 1172253 w 1998270"/>
              <a:gd name="connsiteY3242" fmla="*/ 805881 h 1996549"/>
              <a:gd name="connsiteX3243" fmla="*/ 1233654 w 1998270"/>
              <a:gd name="connsiteY3243" fmla="*/ 805539 h 1996549"/>
              <a:gd name="connsiteX3244" fmla="*/ 1252074 w 1998270"/>
              <a:gd name="connsiteY3244" fmla="*/ 823960 h 1996549"/>
              <a:gd name="connsiteX3245" fmla="*/ 1252074 w 1998270"/>
              <a:gd name="connsiteY3245" fmla="*/ 824132 h 1996549"/>
              <a:gd name="connsiteX3246" fmla="*/ 1233654 w 1998270"/>
              <a:gd name="connsiteY3246" fmla="*/ 842209 h 1996549"/>
              <a:gd name="connsiteX3247" fmla="*/ 1215234 w 1998270"/>
              <a:gd name="connsiteY3247" fmla="*/ 823960 h 1996549"/>
              <a:gd name="connsiteX3248" fmla="*/ 1233654 w 1998270"/>
              <a:gd name="connsiteY3248" fmla="*/ 805539 h 1996549"/>
              <a:gd name="connsiteX3249" fmla="*/ 1971151 w 1998270"/>
              <a:gd name="connsiteY3249" fmla="*/ 805028 h 1996549"/>
              <a:gd name="connsiteX3250" fmla="*/ 1971663 w 1998270"/>
              <a:gd name="connsiteY3250" fmla="*/ 805034 h 1996549"/>
              <a:gd name="connsiteX3251" fmla="*/ 1990083 w 1998270"/>
              <a:gd name="connsiteY3251" fmla="*/ 824470 h 1996549"/>
              <a:gd name="connsiteX3252" fmla="*/ 1971151 w 1998270"/>
              <a:gd name="connsiteY3252" fmla="*/ 843232 h 1996549"/>
              <a:gd name="connsiteX3253" fmla="*/ 1970811 w 1998270"/>
              <a:gd name="connsiteY3253" fmla="*/ 843229 h 1996549"/>
              <a:gd name="connsiteX3254" fmla="*/ 1952220 w 1998270"/>
              <a:gd name="connsiteY3254" fmla="*/ 823960 h 1996549"/>
              <a:gd name="connsiteX3255" fmla="*/ 1971151 w 1998270"/>
              <a:gd name="connsiteY3255" fmla="*/ 805028 h 1996549"/>
              <a:gd name="connsiteX3256" fmla="*/ 1295055 w 1998270"/>
              <a:gd name="connsiteY3256" fmla="*/ 804857 h 1996549"/>
              <a:gd name="connsiteX3257" fmla="*/ 1295396 w 1998270"/>
              <a:gd name="connsiteY3257" fmla="*/ 804861 h 1996549"/>
              <a:gd name="connsiteX3258" fmla="*/ 1314158 w 1998270"/>
              <a:gd name="connsiteY3258" fmla="*/ 824301 h 1996549"/>
              <a:gd name="connsiteX3259" fmla="*/ 1295055 w 1998270"/>
              <a:gd name="connsiteY3259" fmla="*/ 843232 h 1996549"/>
              <a:gd name="connsiteX3260" fmla="*/ 1294885 w 1998270"/>
              <a:gd name="connsiteY3260" fmla="*/ 843232 h 1996549"/>
              <a:gd name="connsiteX3261" fmla="*/ 1275952 w 1998270"/>
              <a:gd name="connsiteY3261" fmla="*/ 823960 h 1996549"/>
              <a:gd name="connsiteX3262" fmla="*/ 1295055 w 1998270"/>
              <a:gd name="connsiteY3262" fmla="*/ 804857 h 1996549"/>
              <a:gd name="connsiteX3263" fmla="*/ 1357139 w 1998270"/>
              <a:gd name="connsiteY3263" fmla="*/ 804516 h 1996549"/>
              <a:gd name="connsiteX3264" fmla="*/ 1376583 w 1998270"/>
              <a:gd name="connsiteY3264" fmla="*/ 823960 h 1996549"/>
              <a:gd name="connsiteX3265" fmla="*/ 1376583 w 1998270"/>
              <a:gd name="connsiteY3265" fmla="*/ 824131 h 1996549"/>
              <a:gd name="connsiteX3266" fmla="*/ 1357139 w 1998270"/>
              <a:gd name="connsiteY3266" fmla="*/ 843232 h 1996549"/>
              <a:gd name="connsiteX3267" fmla="*/ 1356968 w 1998270"/>
              <a:gd name="connsiteY3267" fmla="*/ 843232 h 1996549"/>
              <a:gd name="connsiteX3268" fmla="*/ 1337695 w 1998270"/>
              <a:gd name="connsiteY3268" fmla="*/ 823960 h 1996549"/>
              <a:gd name="connsiteX3269" fmla="*/ 1357139 w 1998270"/>
              <a:gd name="connsiteY3269" fmla="*/ 804516 h 1996549"/>
              <a:gd name="connsiteX3270" fmla="*/ 1417857 w 1998270"/>
              <a:gd name="connsiteY3270" fmla="*/ 804004 h 1996549"/>
              <a:gd name="connsiteX3271" fmla="*/ 1437813 w 1998270"/>
              <a:gd name="connsiteY3271" fmla="*/ 823448 h 1996549"/>
              <a:gd name="connsiteX3272" fmla="*/ 1437813 w 1998270"/>
              <a:gd name="connsiteY3272" fmla="*/ 823619 h 1996549"/>
              <a:gd name="connsiteX3273" fmla="*/ 1417857 w 1998270"/>
              <a:gd name="connsiteY3273" fmla="*/ 843232 h 1996549"/>
              <a:gd name="connsiteX3274" fmla="*/ 1398073 w 1998270"/>
              <a:gd name="connsiteY3274" fmla="*/ 823960 h 1996549"/>
              <a:gd name="connsiteX3275" fmla="*/ 1398073 w 1998270"/>
              <a:gd name="connsiteY3275" fmla="*/ 823788 h 1996549"/>
              <a:gd name="connsiteX3276" fmla="*/ 1417857 w 1998270"/>
              <a:gd name="connsiteY3276" fmla="*/ 804004 h 1996549"/>
              <a:gd name="connsiteX3277" fmla="*/ 1479259 w 1998270"/>
              <a:gd name="connsiteY3277" fmla="*/ 803493 h 1996549"/>
              <a:gd name="connsiteX3278" fmla="*/ 1499726 w 1998270"/>
              <a:gd name="connsiteY3278" fmla="*/ 823960 h 1996549"/>
              <a:gd name="connsiteX3279" fmla="*/ 1499726 w 1998270"/>
              <a:gd name="connsiteY3279" fmla="*/ 824130 h 1996549"/>
              <a:gd name="connsiteX3280" fmla="*/ 1479259 w 1998270"/>
              <a:gd name="connsiteY3280" fmla="*/ 844255 h 1996549"/>
              <a:gd name="connsiteX3281" fmla="*/ 1479088 w 1998270"/>
              <a:gd name="connsiteY3281" fmla="*/ 844255 h 1996549"/>
              <a:gd name="connsiteX3282" fmla="*/ 1458792 w 1998270"/>
              <a:gd name="connsiteY3282" fmla="*/ 823960 h 1996549"/>
              <a:gd name="connsiteX3283" fmla="*/ 1479259 w 1998270"/>
              <a:gd name="connsiteY3283" fmla="*/ 803493 h 1996549"/>
              <a:gd name="connsiteX3284" fmla="*/ 1541342 w 1998270"/>
              <a:gd name="connsiteY3284" fmla="*/ 803145 h 1996549"/>
              <a:gd name="connsiteX3285" fmla="*/ 1561809 w 1998270"/>
              <a:gd name="connsiteY3285" fmla="*/ 823960 h 1996549"/>
              <a:gd name="connsiteX3286" fmla="*/ 1561809 w 1998270"/>
              <a:gd name="connsiteY3286" fmla="*/ 824477 h 1996549"/>
              <a:gd name="connsiteX3287" fmla="*/ 1540660 w 1998270"/>
              <a:gd name="connsiteY3287" fmla="*/ 844597 h 1996549"/>
              <a:gd name="connsiteX3288" fmla="*/ 1519852 w 1998270"/>
              <a:gd name="connsiteY3288" fmla="*/ 823960 h 1996549"/>
              <a:gd name="connsiteX3289" fmla="*/ 1540660 w 1998270"/>
              <a:gd name="connsiteY3289" fmla="*/ 803151 h 1996549"/>
              <a:gd name="connsiteX3290" fmla="*/ 1541342 w 1998270"/>
              <a:gd name="connsiteY3290" fmla="*/ 803145 h 1996549"/>
              <a:gd name="connsiteX3291" fmla="*/ 1602061 w 1998270"/>
              <a:gd name="connsiteY3291" fmla="*/ 802811 h 1996549"/>
              <a:gd name="connsiteX3292" fmla="*/ 1602402 w 1998270"/>
              <a:gd name="connsiteY3292" fmla="*/ 802811 h 1996549"/>
              <a:gd name="connsiteX3293" fmla="*/ 1623211 w 1998270"/>
              <a:gd name="connsiteY3293" fmla="*/ 823960 h 1996549"/>
              <a:gd name="connsiteX3294" fmla="*/ 1623211 w 1998270"/>
              <a:gd name="connsiteY3294" fmla="*/ 824131 h 1996549"/>
              <a:gd name="connsiteX3295" fmla="*/ 1602061 w 1998270"/>
              <a:gd name="connsiteY3295" fmla="*/ 844938 h 1996549"/>
              <a:gd name="connsiteX3296" fmla="*/ 1581083 w 1998270"/>
              <a:gd name="connsiteY3296" fmla="*/ 823960 h 1996549"/>
              <a:gd name="connsiteX3297" fmla="*/ 1581083 w 1998270"/>
              <a:gd name="connsiteY3297" fmla="*/ 823789 h 1996549"/>
              <a:gd name="connsiteX3298" fmla="*/ 1602061 w 1998270"/>
              <a:gd name="connsiteY3298" fmla="*/ 802811 h 1996549"/>
              <a:gd name="connsiteX3299" fmla="*/ 1664144 w 1998270"/>
              <a:gd name="connsiteY3299" fmla="*/ 802640 h 1996549"/>
              <a:gd name="connsiteX3300" fmla="*/ 1685464 w 1998270"/>
              <a:gd name="connsiteY3300" fmla="*/ 823959 h 1996549"/>
              <a:gd name="connsiteX3301" fmla="*/ 1685464 w 1998270"/>
              <a:gd name="connsiteY3301" fmla="*/ 824131 h 1996549"/>
              <a:gd name="connsiteX3302" fmla="*/ 1664144 w 1998270"/>
              <a:gd name="connsiteY3302" fmla="*/ 845109 h 1996549"/>
              <a:gd name="connsiteX3303" fmla="*/ 1663974 w 1998270"/>
              <a:gd name="connsiteY3303" fmla="*/ 845109 h 1996549"/>
              <a:gd name="connsiteX3304" fmla="*/ 1642825 w 1998270"/>
              <a:gd name="connsiteY3304" fmla="*/ 823959 h 1996549"/>
              <a:gd name="connsiteX3305" fmla="*/ 1664144 w 1998270"/>
              <a:gd name="connsiteY3305" fmla="*/ 802640 h 1996549"/>
              <a:gd name="connsiteX3306" fmla="*/ 1724863 w 1998270"/>
              <a:gd name="connsiteY3306" fmla="*/ 802470 h 1996549"/>
              <a:gd name="connsiteX3307" fmla="*/ 1725204 w 1998270"/>
              <a:gd name="connsiteY3307" fmla="*/ 802470 h 1996549"/>
              <a:gd name="connsiteX3308" fmla="*/ 1746354 w 1998270"/>
              <a:gd name="connsiteY3308" fmla="*/ 823960 h 1996549"/>
              <a:gd name="connsiteX3309" fmla="*/ 1746354 w 1998270"/>
              <a:gd name="connsiteY3309" fmla="*/ 824131 h 1996549"/>
              <a:gd name="connsiteX3310" fmla="*/ 1724863 w 1998270"/>
              <a:gd name="connsiteY3310" fmla="*/ 845280 h 1996549"/>
              <a:gd name="connsiteX3311" fmla="*/ 1703544 w 1998270"/>
              <a:gd name="connsiteY3311" fmla="*/ 823960 h 1996549"/>
              <a:gd name="connsiteX3312" fmla="*/ 1703544 w 1998270"/>
              <a:gd name="connsiteY3312" fmla="*/ 823789 h 1996549"/>
              <a:gd name="connsiteX3313" fmla="*/ 1724863 w 1998270"/>
              <a:gd name="connsiteY3313" fmla="*/ 802470 h 1996549"/>
              <a:gd name="connsiteX3314" fmla="*/ 1786265 w 1998270"/>
              <a:gd name="connsiteY3314" fmla="*/ 802298 h 1996549"/>
              <a:gd name="connsiteX3315" fmla="*/ 1807926 w 1998270"/>
              <a:gd name="connsiteY3315" fmla="*/ 823960 h 1996549"/>
              <a:gd name="connsiteX3316" fmla="*/ 1807926 w 1998270"/>
              <a:gd name="connsiteY3316" fmla="*/ 824130 h 1996549"/>
              <a:gd name="connsiteX3317" fmla="*/ 1786265 w 1998270"/>
              <a:gd name="connsiteY3317" fmla="*/ 845450 h 1996549"/>
              <a:gd name="connsiteX3318" fmla="*/ 1785924 w 1998270"/>
              <a:gd name="connsiteY3318" fmla="*/ 845450 h 1996549"/>
              <a:gd name="connsiteX3319" fmla="*/ 1764774 w 1998270"/>
              <a:gd name="connsiteY3319" fmla="*/ 823960 h 1996549"/>
              <a:gd name="connsiteX3320" fmla="*/ 1764774 w 1998270"/>
              <a:gd name="connsiteY3320" fmla="*/ 823788 h 1996549"/>
              <a:gd name="connsiteX3321" fmla="*/ 1786265 w 1998270"/>
              <a:gd name="connsiteY3321" fmla="*/ 802298 h 1996549"/>
              <a:gd name="connsiteX3322" fmla="*/ 1909067 w 1998270"/>
              <a:gd name="connsiteY3322" fmla="*/ 802129 h 1996549"/>
              <a:gd name="connsiteX3323" fmla="*/ 1930899 w 1998270"/>
              <a:gd name="connsiteY3323" fmla="*/ 823960 h 1996549"/>
              <a:gd name="connsiteX3324" fmla="*/ 1930899 w 1998270"/>
              <a:gd name="connsiteY3324" fmla="*/ 824131 h 1996549"/>
              <a:gd name="connsiteX3325" fmla="*/ 1909067 w 1998270"/>
              <a:gd name="connsiteY3325" fmla="*/ 845621 h 1996549"/>
              <a:gd name="connsiteX3326" fmla="*/ 1887236 w 1998270"/>
              <a:gd name="connsiteY3326" fmla="*/ 823960 h 1996549"/>
              <a:gd name="connsiteX3327" fmla="*/ 1909067 w 1998270"/>
              <a:gd name="connsiteY3327" fmla="*/ 802129 h 1996549"/>
              <a:gd name="connsiteX3328" fmla="*/ 1847666 w 1998270"/>
              <a:gd name="connsiteY3328" fmla="*/ 802129 h 1996549"/>
              <a:gd name="connsiteX3329" fmla="*/ 1868815 w 1998270"/>
              <a:gd name="connsiteY3329" fmla="*/ 823960 h 1996549"/>
              <a:gd name="connsiteX3330" fmla="*/ 1847666 w 1998270"/>
              <a:gd name="connsiteY3330" fmla="*/ 845621 h 1996549"/>
              <a:gd name="connsiteX3331" fmla="*/ 1825835 w 1998270"/>
              <a:gd name="connsiteY3331" fmla="*/ 823960 h 1996549"/>
              <a:gd name="connsiteX3332" fmla="*/ 1847666 w 1998270"/>
              <a:gd name="connsiteY3332" fmla="*/ 802129 h 1996549"/>
              <a:gd name="connsiteX3333" fmla="*/ 5628 w 1998270"/>
              <a:gd name="connsiteY3333" fmla="*/ 757953 h 1996549"/>
              <a:gd name="connsiteX3334" fmla="*/ 5969 w 1998270"/>
              <a:gd name="connsiteY3334" fmla="*/ 757953 h 1996549"/>
              <a:gd name="connsiteX3335" fmla="*/ 9722 w 1998270"/>
              <a:gd name="connsiteY3335" fmla="*/ 762048 h 1996549"/>
              <a:gd name="connsiteX3336" fmla="*/ 5628 w 1998270"/>
              <a:gd name="connsiteY3336" fmla="*/ 766141 h 1996549"/>
              <a:gd name="connsiteX3337" fmla="*/ 1535 w 1998270"/>
              <a:gd name="connsiteY3337" fmla="*/ 762048 h 1996549"/>
              <a:gd name="connsiteX3338" fmla="*/ 5628 w 1998270"/>
              <a:gd name="connsiteY3338" fmla="*/ 757953 h 1996549"/>
              <a:gd name="connsiteX3339" fmla="*/ 67396 w 1998270"/>
              <a:gd name="connsiteY3339" fmla="*/ 756625 h 1996549"/>
              <a:gd name="connsiteX3340" fmla="*/ 73195 w 1998270"/>
              <a:gd name="connsiteY3340" fmla="*/ 762424 h 1996549"/>
              <a:gd name="connsiteX3341" fmla="*/ 67396 w 1998270"/>
              <a:gd name="connsiteY3341" fmla="*/ 768224 h 1996549"/>
              <a:gd name="connsiteX3342" fmla="*/ 61597 w 1998270"/>
              <a:gd name="connsiteY3342" fmla="*/ 762424 h 1996549"/>
              <a:gd name="connsiteX3343" fmla="*/ 67396 w 1998270"/>
              <a:gd name="connsiteY3343" fmla="*/ 756625 h 1996549"/>
              <a:gd name="connsiteX3344" fmla="*/ 129114 w 1998270"/>
              <a:gd name="connsiteY3344" fmla="*/ 755907 h 1996549"/>
              <a:gd name="connsiteX3345" fmla="*/ 129455 w 1998270"/>
              <a:gd name="connsiteY3345" fmla="*/ 755907 h 1996549"/>
              <a:gd name="connsiteX3346" fmla="*/ 135766 w 1998270"/>
              <a:gd name="connsiteY3346" fmla="*/ 762560 h 1996549"/>
              <a:gd name="connsiteX3347" fmla="*/ 129114 w 1998270"/>
              <a:gd name="connsiteY3347" fmla="*/ 769212 h 1996549"/>
              <a:gd name="connsiteX3348" fmla="*/ 122462 w 1998270"/>
              <a:gd name="connsiteY3348" fmla="*/ 762560 h 1996549"/>
              <a:gd name="connsiteX3349" fmla="*/ 129114 w 1998270"/>
              <a:gd name="connsiteY3349" fmla="*/ 755907 h 1996549"/>
              <a:gd name="connsiteX3350" fmla="*/ 189832 w 1998270"/>
              <a:gd name="connsiteY3350" fmla="*/ 755224 h 1996549"/>
              <a:gd name="connsiteX3351" fmla="*/ 197166 w 1998270"/>
              <a:gd name="connsiteY3351" fmla="*/ 762558 h 1996549"/>
              <a:gd name="connsiteX3352" fmla="*/ 189832 w 1998270"/>
              <a:gd name="connsiteY3352" fmla="*/ 769895 h 1996549"/>
              <a:gd name="connsiteX3353" fmla="*/ 182499 w 1998270"/>
              <a:gd name="connsiteY3353" fmla="*/ 762558 h 1996549"/>
              <a:gd name="connsiteX3354" fmla="*/ 189832 w 1998270"/>
              <a:gd name="connsiteY3354" fmla="*/ 755224 h 1996549"/>
              <a:gd name="connsiteX3355" fmla="*/ 251234 w 1998270"/>
              <a:gd name="connsiteY3355" fmla="*/ 754373 h 1996549"/>
              <a:gd name="connsiteX3356" fmla="*/ 251575 w 1998270"/>
              <a:gd name="connsiteY3356" fmla="*/ 754373 h 1996549"/>
              <a:gd name="connsiteX3357" fmla="*/ 259421 w 1998270"/>
              <a:gd name="connsiteY3357" fmla="*/ 762558 h 1996549"/>
              <a:gd name="connsiteX3358" fmla="*/ 251234 w 1998270"/>
              <a:gd name="connsiteY3358" fmla="*/ 770745 h 1996549"/>
              <a:gd name="connsiteX3359" fmla="*/ 243047 w 1998270"/>
              <a:gd name="connsiteY3359" fmla="*/ 762558 h 1996549"/>
              <a:gd name="connsiteX3360" fmla="*/ 251234 w 1998270"/>
              <a:gd name="connsiteY3360" fmla="*/ 754373 h 1996549"/>
              <a:gd name="connsiteX3361" fmla="*/ 313001 w 1998270"/>
              <a:gd name="connsiteY3361" fmla="*/ 753556 h 1996549"/>
              <a:gd name="connsiteX3362" fmla="*/ 321870 w 1998270"/>
              <a:gd name="connsiteY3362" fmla="*/ 762424 h 1996549"/>
              <a:gd name="connsiteX3363" fmla="*/ 313001 w 1998270"/>
              <a:gd name="connsiteY3363" fmla="*/ 771294 h 1996549"/>
              <a:gd name="connsiteX3364" fmla="*/ 304132 w 1998270"/>
              <a:gd name="connsiteY3364" fmla="*/ 762424 h 1996549"/>
              <a:gd name="connsiteX3365" fmla="*/ 313001 w 1998270"/>
              <a:gd name="connsiteY3365" fmla="*/ 753556 h 1996549"/>
              <a:gd name="connsiteX3366" fmla="*/ 374036 w 1998270"/>
              <a:gd name="connsiteY3366" fmla="*/ 753007 h 1996549"/>
              <a:gd name="connsiteX3367" fmla="*/ 383588 w 1998270"/>
              <a:gd name="connsiteY3367" fmla="*/ 762560 h 1996549"/>
              <a:gd name="connsiteX3368" fmla="*/ 374036 w 1998270"/>
              <a:gd name="connsiteY3368" fmla="*/ 772111 h 1996549"/>
              <a:gd name="connsiteX3369" fmla="*/ 364485 w 1998270"/>
              <a:gd name="connsiteY3369" fmla="*/ 762560 h 1996549"/>
              <a:gd name="connsiteX3370" fmla="*/ 374036 w 1998270"/>
              <a:gd name="connsiteY3370" fmla="*/ 753007 h 1996549"/>
              <a:gd name="connsiteX3371" fmla="*/ 436119 w 1998270"/>
              <a:gd name="connsiteY3371" fmla="*/ 752154 h 1996549"/>
              <a:gd name="connsiteX3372" fmla="*/ 446523 w 1998270"/>
              <a:gd name="connsiteY3372" fmla="*/ 762558 h 1996549"/>
              <a:gd name="connsiteX3373" fmla="*/ 436119 w 1998270"/>
              <a:gd name="connsiteY3373" fmla="*/ 772963 h 1996549"/>
              <a:gd name="connsiteX3374" fmla="*/ 425716 w 1998270"/>
              <a:gd name="connsiteY3374" fmla="*/ 762558 h 1996549"/>
              <a:gd name="connsiteX3375" fmla="*/ 436119 w 1998270"/>
              <a:gd name="connsiteY3375" fmla="*/ 752154 h 1996549"/>
              <a:gd name="connsiteX3376" fmla="*/ 496839 w 1998270"/>
              <a:gd name="connsiteY3376" fmla="*/ 751472 h 1996549"/>
              <a:gd name="connsiteX3377" fmla="*/ 507925 w 1998270"/>
              <a:gd name="connsiteY3377" fmla="*/ 762560 h 1996549"/>
              <a:gd name="connsiteX3378" fmla="*/ 496839 w 1998270"/>
              <a:gd name="connsiteY3378" fmla="*/ 773646 h 1996549"/>
              <a:gd name="connsiteX3379" fmla="*/ 485753 w 1998270"/>
              <a:gd name="connsiteY3379" fmla="*/ 762560 h 1996549"/>
              <a:gd name="connsiteX3380" fmla="*/ 496839 w 1998270"/>
              <a:gd name="connsiteY3380" fmla="*/ 751472 h 1996549"/>
              <a:gd name="connsiteX3381" fmla="*/ 558240 w 1998270"/>
              <a:gd name="connsiteY3381" fmla="*/ 750620 h 1996549"/>
              <a:gd name="connsiteX3382" fmla="*/ 570179 w 1998270"/>
              <a:gd name="connsiteY3382" fmla="*/ 762560 h 1996549"/>
              <a:gd name="connsiteX3383" fmla="*/ 558240 w 1998270"/>
              <a:gd name="connsiteY3383" fmla="*/ 774499 h 1996549"/>
              <a:gd name="connsiteX3384" fmla="*/ 546301 w 1998270"/>
              <a:gd name="connsiteY3384" fmla="*/ 762560 h 1996549"/>
              <a:gd name="connsiteX3385" fmla="*/ 558240 w 1998270"/>
              <a:gd name="connsiteY3385" fmla="*/ 750620 h 1996549"/>
              <a:gd name="connsiteX3386" fmla="*/ 619641 w 1998270"/>
              <a:gd name="connsiteY3386" fmla="*/ 749938 h 1996549"/>
              <a:gd name="connsiteX3387" fmla="*/ 632262 w 1998270"/>
              <a:gd name="connsiteY3387" fmla="*/ 762560 h 1996549"/>
              <a:gd name="connsiteX3388" fmla="*/ 619641 w 1998270"/>
              <a:gd name="connsiteY3388" fmla="*/ 775180 h 1996549"/>
              <a:gd name="connsiteX3389" fmla="*/ 607020 w 1998270"/>
              <a:gd name="connsiteY3389" fmla="*/ 762560 h 1996549"/>
              <a:gd name="connsiteX3390" fmla="*/ 619641 w 1998270"/>
              <a:gd name="connsiteY3390" fmla="*/ 749938 h 1996549"/>
              <a:gd name="connsiteX3391" fmla="*/ 681042 w 1998270"/>
              <a:gd name="connsiteY3391" fmla="*/ 749255 h 1996549"/>
              <a:gd name="connsiteX3392" fmla="*/ 694346 w 1998270"/>
              <a:gd name="connsiteY3392" fmla="*/ 762558 h 1996549"/>
              <a:gd name="connsiteX3393" fmla="*/ 681042 w 1998270"/>
              <a:gd name="connsiteY3393" fmla="*/ 775863 h 1996549"/>
              <a:gd name="connsiteX3394" fmla="*/ 667739 w 1998270"/>
              <a:gd name="connsiteY3394" fmla="*/ 762558 h 1996549"/>
              <a:gd name="connsiteX3395" fmla="*/ 681042 w 1998270"/>
              <a:gd name="connsiteY3395" fmla="*/ 749255 h 1996549"/>
              <a:gd name="connsiteX3396" fmla="*/ 743126 w 1998270"/>
              <a:gd name="connsiteY3396" fmla="*/ 748573 h 1996549"/>
              <a:gd name="connsiteX3397" fmla="*/ 743466 w 1998270"/>
              <a:gd name="connsiteY3397" fmla="*/ 748573 h 1996549"/>
              <a:gd name="connsiteX3398" fmla="*/ 757112 w 1998270"/>
              <a:gd name="connsiteY3398" fmla="*/ 762560 h 1996549"/>
              <a:gd name="connsiteX3399" fmla="*/ 743126 w 1998270"/>
              <a:gd name="connsiteY3399" fmla="*/ 776545 h 1996549"/>
              <a:gd name="connsiteX3400" fmla="*/ 729140 w 1998270"/>
              <a:gd name="connsiteY3400" fmla="*/ 762560 h 1996549"/>
              <a:gd name="connsiteX3401" fmla="*/ 743126 w 1998270"/>
              <a:gd name="connsiteY3401" fmla="*/ 748573 h 1996549"/>
              <a:gd name="connsiteX3402" fmla="*/ 803844 w 1998270"/>
              <a:gd name="connsiteY3402" fmla="*/ 747891 h 1996549"/>
              <a:gd name="connsiteX3403" fmla="*/ 804185 w 1998270"/>
              <a:gd name="connsiteY3403" fmla="*/ 747891 h 1996549"/>
              <a:gd name="connsiteX3404" fmla="*/ 818513 w 1998270"/>
              <a:gd name="connsiteY3404" fmla="*/ 762560 h 1996549"/>
              <a:gd name="connsiteX3405" fmla="*/ 803844 w 1998270"/>
              <a:gd name="connsiteY3405" fmla="*/ 777228 h 1996549"/>
              <a:gd name="connsiteX3406" fmla="*/ 789177 w 1998270"/>
              <a:gd name="connsiteY3406" fmla="*/ 762560 h 1996549"/>
              <a:gd name="connsiteX3407" fmla="*/ 803844 w 1998270"/>
              <a:gd name="connsiteY3407" fmla="*/ 747891 h 1996549"/>
              <a:gd name="connsiteX3408" fmla="*/ 865246 w 1998270"/>
              <a:gd name="connsiteY3408" fmla="*/ 747209 h 1996549"/>
              <a:gd name="connsiteX3409" fmla="*/ 880596 w 1998270"/>
              <a:gd name="connsiteY3409" fmla="*/ 762560 h 1996549"/>
              <a:gd name="connsiteX3410" fmla="*/ 880596 w 1998270"/>
              <a:gd name="connsiteY3410" fmla="*/ 762731 h 1996549"/>
              <a:gd name="connsiteX3411" fmla="*/ 865246 w 1998270"/>
              <a:gd name="connsiteY3411" fmla="*/ 777739 h 1996549"/>
              <a:gd name="connsiteX3412" fmla="*/ 849896 w 1998270"/>
              <a:gd name="connsiteY3412" fmla="*/ 762560 h 1996549"/>
              <a:gd name="connsiteX3413" fmla="*/ 865246 w 1998270"/>
              <a:gd name="connsiteY3413" fmla="*/ 747209 h 1996549"/>
              <a:gd name="connsiteX3414" fmla="*/ 926647 w 1998270"/>
              <a:gd name="connsiteY3414" fmla="*/ 746527 h 1996549"/>
              <a:gd name="connsiteX3415" fmla="*/ 942680 w 1998270"/>
              <a:gd name="connsiteY3415" fmla="*/ 762560 h 1996549"/>
              <a:gd name="connsiteX3416" fmla="*/ 926647 w 1998270"/>
              <a:gd name="connsiteY3416" fmla="*/ 778421 h 1996549"/>
              <a:gd name="connsiteX3417" fmla="*/ 910615 w 1998270"/>
              <a:gd name="connsiteY3417" fmla="*/ 762560 h 1996549"/>
              <a:gd name="connsiteX3418" fmla="*/ 926647 w 1998270"/>
              <a:gd name="connsiteY3418" fmla="*/ 746527 h 1996549"/>
              <a:gd name="connsiteX3419" fmla="*/ 988048 w 1998270"/>
              <a:gd name="connsiteY3419" fmla="*/ 745844 h 1996549"/>
              <a:gd name="connsiteX3420" fmla="*/ 1005104 w 1998270"/>
              <a:gd name="connsiteY3420" fmla="*/ 762900 h 1996549"/>
              <a:gd name="connsiteX3421" fmla="*/ 988048 w 1998270"/>
              <a:gd name="connsiteY3421" fmla="*/ 779956 h 1996549"/>
              <a:gd name="connsiteX3422" fmla="*/ 970993 w 1998270"/>
              <a:gd name="connsiteY3422" fmla="*/ 762900 h 1996549"/>
              <a:gd name="connsiteX3423" fmla="*/ 988048 w 1998270"/>
              <a:gd name="connsiteY3423" fmla="*/ 745844 h 1996549"/>
              <a:gd name="connsiteX3424" fmla="*/ 1050132 w 1998270"/>
              <a:gd name="connsiteY3424" fmla="*/ 745161 h 1996549"/>
              <a:gd name="connsiteX3425" fmla="*/ 1067188 w 1998270"/>
              <a:gd name="connsiteY3425" fmla="*/ 762218 h 1996549"/>
              <a:gd name="connsiteX3426" fmla="*/ 1050132 w 1998270"/>
              <a:gd name="connsiteY3426" fmla="*/ 779273 h 1996549"/>
              <a:gd name="connsiteX3427" fmla="*/ 1033077 w 1998270"/>
              <a:gd name="connsiteY3427" fmla="*/ 762218 h 1996549"/>
              <a:gd name="connsiteX3428" fmla="*/ 1050132 w 1998270"/>
              <a:gd name="connsiteY3428" fmla="*/ 745161 h 1996549"/>
              <a:gd name="connsiteX3429" fmla="*/ 1110851 w 1998270"/>
              <a:gd name="connsiteY3429" fmla="*/ 744481 h 1996549"/>
              <a:gd name="connsiteX3430" fmla="*/ 1111192 w 1998270"/>
              <a:gd name="connsiteY3430" fmla="*/ 744481 h 1996549"/>
              <a:gd name="connsiteX3431" fmla="*/ 1128930 w 1998270"/>
              <a:gd name="connsiteY3431" fmla="*/ 762560 h 1996549"/>
              <a:gd name="connsiteX3432" fmla="*/ 1110851 w 1998270"/>
              <a:gd name="connsiteY3432" fmla="*/ 779615 h 1996549"/>
              <a:gd name="connsiteX3433" fmla="*/ 1092772 w 1998270"/>
              <a:gd name="connsiteY3433" fmla="*/ 762560 h 1996549"/>
              <a:gd name="connsiteX3434" fmla="*/ 1110851 w 1998270"/>
              <a:gd name="connsiteY3434" fmla="*/ 744481 h 1996549"/>
              <a:gd name="connsiteX3435" fmla="*/ 1172252 w 1998270"/>
              <a:gd name="connsiteY3435" fmla="*/ 743967 h 1996549"/>
              <a:gd name="connsiteX3436" fmla="*/ 1190843 w 1998270"/>
              <a:gd name="connsiteY3436" fmla="*/ 762558 h 1996549"/>
              <a:gd name="connsiteX3437" fmla="*/ 1190843 w 1998270"/>
              <a:gd name="connsiteY3437" fmla="*/ 762729 h 1996549"/>
              <a:gd name="connsiteX3438" fmla="*/ 1172252 w 1998270"/>
              <a:gd name="connsiteY3438" fmla="*/ 780979 h 1996549"/>
              <a:gd name="connsiteX3439" fmla="*/ 1172082 w 1998270"/>
              <a:gd name="connsiteY3439" fmla="*/ 780979 h 1996549"/>
              <a:gd name="connsiteX3440" fmla="*/ 1153662 w 1998270"/>
              <a:gd name="connsiteY3440" fmla="*/ 762558 h 1996549"/>
              <a:gd name="connsiteX3441" fmla="*/ 1172252 w 1998270"/>
              <a:gd name="connsiteY3441" fmla="*/ 743967 h 1996549"/>
              <a:gd name="connsiteX3442" fmla="*/ 1233654 w 1998270"/>
              <a:gd name="connsiteY3442" fmla="*/ 743455 h 1996549"/>
              <a:gd name="connsiteX3443" fmla="*/ 1252757 w 1998270"/>
              <a:gd name="connsiteY3443" fmla="*/ 762558 h 1996549"/>
              <a:gd name="connsiteX3444" fmla="*/ 1233654 w 1998270"/>
              <a:gd name="connsiteY3444" fmla="*/ 781491 h 1996549"/>
              <a:gd name="connsiteX3445" fmla="*/ 1214552 w 1998270"/>
              <a:gd name="connsiteY3445" fmla="*/ 762558 h 1996549"/>
              <a:gd name="connsiteX3446" fmla="*/ 1233654 w 1998270"/>
              <a:gd name="connsiteY3446" fmla="*/ 743455 h 1996549"/>
              <a:gd name="connsiteX3447" fmla="*/ 1970835 w 1998270"/>
              <a:gd name="connsiteY3447" fmla="*/ 742811 h 1996549"/>
              <a:gd name="connsiteX3448" fmla="*/ 1990450 w 1998270"/>
              <a:gd name="connsiteY3448" fmla="*/ 762424 h 1996549"/>
              <a:gd name="connsiteX3449" fmla="*/ 1970835 w 1998270"/>
              <a:gd name="connsiteY3449" fmla="*/ 782039 h 1996549"/>
              <a:gd name="connsiteX3450" fmla="*/ 1951221 w 1998270"/>
              <a:gd name="connsiteY3450" fmla="*/ 762424 h 1996549"/>
              <a:gd name="connsiteX3451" fmla="*/ 1970835 w 1998270"/>
              <a:gd name="connsiteY3451" fmla="*/ 742811 h 1996549"/>
              <a:gd name="connsiteX3452" fmla="*/ 1295421 w 1998270"/>
              <a:gd name="connsiteY3452" fmla="*/ 742811 h 1996549"/>
              <a:gd name="connsiteX3453" fmla="*/ 1315036 w 1998270"/>
              <a:gd name="connsiteY3453" fmla="*/ 762424 h 1996549"/>
              <a:gd name="connsiteX3454" fmla="*/ 1295421 w 1998270"/>
              <a:gd name="connsiteY3454" fmla="*/ 782039 h 1996549"/>
              <a:gd name="connsiteX3455" fmla="*/ 1275807 w 1998270"/>
              <a:gd name="connsiteY3455" fmla="*/ 762424 h 1996549"/>
              <a:gd name="connsiteX3456" fmla="*/ 1295421 w 1998270"/>
              <a:gd name="connsiteY3456" fmla="*/ 742811 h 1996549"/>
              <a:gd name="connsiteX3457" fmla="*/ 1357138 w 1998270"/>
              <a:gd name="connsiteY3457" fmla="*/ 742433 h 1996549"/>
              <a:gd name="connsiteX3458" fmla="*/ 1377264 w 1998270"/>
              <a:gd name="connsiteY3458" fmla="*/ 762558 h 1996549"/>
              <a:gd name="connsiteX3459" fmla="*/ 1377264 w 1998270"/>
              <a:gd name="connsiteY3459" fmla="*/ 762729 h 1996549"/>
              <a:gd name="connsiteX3460" fmla="*/ 1357138 w 1998270"/>
              <a:gd name="connsiteY3460" fmla="*/ 782515 h 1996549"/>
              <a:gd name="connsiteX3461" fmla="*/ 1356968 w 1998270"/>
              <a:gd name="connsiteY3461" fmla="*/ 782515 h 1996549"/>
              <a:gd name="connsiteX3462" fmla="*/ 1337013 w 1998270"/>
              <a:gd name="connsiteY3462" fmla="*/ 762558 h 1996549"/>
              <a:gd name="connsiteX3463" fmla="*/ 1357138 w 1998270"/>
              <a:gd name="connsiteY3463" fmla="*/ 742433 h 1996549"/>
              <a:gd name="connsiteX3464" fmla="*/ 1417858 w 1998270"/>
              <a:gd name="connsiteY3464" fmla="*/ 741921 h 1996549"/>
              <a:gd name="connsiteX3465" fmla="*/ 1438495 w 1998270"/>
              <a:gd name="connsiteY3465" fmla="*/ 762558 h 1996549"/>
              <a:gd name="connsiteX3466" fmla="*/ 1417858 w 1998270"/>
              <a:gd name="connsiteY3466" fmla="*/ 783025 h 1996549"/>
              <a:gd name="connsiteX3467" fmla="*/ 1397391 w 1998270"/>
              <a:gd name="connsiteY3467" fmla="*/ 762558 h 1996549"/>
              <a:gd name="connsiteX3468" fmla="*/ 1417858 w 1998270"/>
              <a:gd name="connsiteY3468" fmla="*/ 741921 h 1996549"/>
              <a:gd name="connsiteX3469" fmla="*/ 1724864 w 1998270"/>
              <a:gd name="connsiteY3469" fmla="*/ 740899 h 1996549"/>
              <a:gd name="connsiteX3470" fmla="*/ 1725205 w 1998270"/>
              <a:gd name="connsiteY3470" fmla="*/ 740899 h 1996549"/>
              <a:gd name="connsiteX3471" fmla="*/ 1747207 w 1998270"/>
              <a:gd name="connsiteY3471" fmla="*/ 763243 h 1996549"/>
              <a:gd name="connsiteX3472" fmla="*/ 1747207 w 1998270"/>
              <a:gd name="connsiteY3472" fmla="*/ 763412 h 1996549"/>
              <a:gd name="connsiteX3473" fmla="*/ 1724864 w 1998270"/>
              <a:gd name="connsiteY3473" fmla="*/ 785415 h 1996549"/>
              <a:gd name="connsiteX3474" fmla="*/ 1702521 w 1998270"/>
              <a:gd name="connsiteY3474" fmla="*/ 763243 h 1996549"/>
              <a:gd name="connsiteX3475" fmla="*/ 1724864 w 1998270"/>
              <a:gd name="connsiteY3475" fmla="*/ 740899 h 1996549"/>
              <a:gd name="connsiteX3476" fmla="*/ 1479259 w 1998270"/>
              <a:gd name="connsiteY3476" fmla="*/ 740899 h 1996549"/>
              <a:gd name="connsiteX3477" fmla="*/ 1479600 w 1998270"/>
              <a:gd name="connsiteY3477" fmla="*/ 740899 h 1996549"/>
              <a:gd name="connsiteX3478" fmla="*/ 1500408 w 1998270"/>
              <a:gd name="connsiteY3478" fmla="*/ 762048 h 1996549"/>
              <a:gd name="connsiteX3479" fmla="*/ 1500408 w 1998270"/>
              <a:gd name="connsiteY3479" fmla="*/ 762218 h 1996549"/>
              <a:gd name="connsiteX3480" fmla="*/ 1479259 w 1998270"/>
              <a:gd name="connsiteY3480" fmla="*/ 783027 h 1996549"/>
              <a:gd name="connsiteX3481" fmla="*/ 1458110 w 1998270"/>
              <a:gd name="connsiteY3481" fmla="*/ 762048 h 1996549"/>
              <a:gd name="connsiteX3482" fmla="*/ 1479259 w 1998270"/>
              <a:gd name="connsiteY3482" fmla="*/ 740899 h 1996549"/>
              <a:gd name="connsiteX3483" fmla="*/ 1786265 w 1998270"/>
              <a:gd name="connsiteY3483" fmla="*/ 740899 h 1996549"/>
              <a:gd name="connsiteX3484" fmla="*/ 1808779 w 1998270"/>
              <a:gd name="connsiteY3484" fmla="*/ 763411 h 1996549"/>
              <a:gd name="connsiteX3485" fmla="*/ 1786265 w 1998270"/>
              <a:gd name="connsiteY3485" fmla="*/ 785754 h 1996549"/>
              <a:gd name="connsiteX3486" fmla="*/ 1763922 w 1998270"/>
              <a:gd name="connsiteY3486" fmla="*/ 763411 h 1996549"/>
              <a:gd name="connsiteX3487" fmla="*/ 1786265 w 1998270"/>
              <a:gd name="connsiteY3487" fmla="*/ 740899 h 1996549"/>
              <a:gd name="connsiteX3488" fmla="*/ 1664145 w 1998270"/>
              <a:gd name="connsiteY3488" fmla="*/ 740899 h 1996549"/>
              <a:gd name="connsiteX3489" fmla="*/ 1686317 w 1998270"/>
              <a:gd name="connsiteY3489" fmla="*/ 762558 h 1996549"/>
              <a:gd name="connsiteX3490" fmla="*/ 1664145 w 1998270"/>
              <a:gd name="connsiteY3490" fmla="*/ 784562 h 1996549"/>
              <a:gd name="connsiteX3491" fmla="*/ 1642143 w 1998270"/>
              <a:gd name="connsiteY3491" fmla="*/ 763070 h 1996549"/>
              <a:gd name="connsiteX3492" fmla="*/ 1664145 w 1998270"/>
              <a:gd name="connsiteY3492" fmla="*/ 740899 h 1996549"/>
              <a:gd name="connsiteX3493" fmla="*/ 1602061 w 1998270"/>
              <a:gd name="connsiteY3493" fmla="*/ 740899 h 1996549"/>
              <a:gd name="connsiteX3494" fmla="*/ 1623893 w 1998270"/>
              <a:gd name="connsiteY3494" fmla="*/ 762729 h 1996549"/>
              <a:gd name="connsiteX3495" fmla="*/ 1623893 w 1998270"/>
              <a:gd name="connsiteY3495" fmla="*/ 762900 h 1996549"/>
              <a:gd name="connsiteX3496" fmla="*/ 1602061 w 1998270"/>
              <a:gd name="connsiteY3496" fmla="*/ 784390 h 1996549"/>
              <a:gd name="connsiteX3497" fmla="*/ 1580230 w 1998270"/>
              <a:gd name="connsiteY3497" fmla="*/ 762729 h 1996549"/>
              <a:gd name="connsiteX3498" fmla="*/ 1602061 w 1998270"/>
              <a:gd name="connsiteY3498" fmla="*/ 740899 h 1996549"/>
              <a:gd name="connsiteX3499" fmla="*/ 1540660 w 1998270"/>
              <a:gd name="connsiteY3499" fmla="*/ 740899 h 1996549"/>
              <a:gd name="connsiteX3500" fmla="*/ 1540830 w 1998270"/>
              <a:gd name="connsiteY3500" fmla="*/ 740900 h 1996549"/>
              <a:gd name="connsiteX3501" fmla="*/ 1561809 w 1998270"/>
              <a:gd name="connsiteY3501" fmla="*/ 762558 h 1996549"/>
              <a:gd name="connsiteX3502" fmla="*/ 1540660 w 1998270"/>
              <a:gd name="connsiteY3502" fmla="*/ 783709 h 1996549"/>
              <a:gd name="connsiteX3503" fmla="*/ 1519170 w 1998270"/>
              <a:gd name="connsiteY3503" fmla="*/ 762389 h 1996549"/>
              <a:gd name="connsiteX3504" fmla="*/ 1540660 w 1998270"/>
              <a:gd name="connsiteY3504" fmla="*/ 740899 h 1996549"/>
              <a:gd name="connsiteX3505" fmla="*/ 1909434 w 1998270"/>
              <a:gd name="connsiteY3505" fmla="*/ 739741 h 1996549"/>
              <a:gd name="connsiteX3506" fmla="*/ 1932119 w 1998270"/>
              <a:gd name="connsiteY3506" fmla="*/ 762424 h 1996549"/>
              <a:gd name="connsiteX3507" fmla="*/ 1909434 w 1998270"/>
              <a:gd name="connsiteY3507" fmla="*/ 785109 h 1996549"/>
              <a:gd name="connsiteX3508" fmla="*/ 1886750 w 1998270"/>
              <a:gd name="connsiteY3508" fmla="*/ 762424 h 1996549"/>
              <a:gd name="connsiteX3509" fmla="*/ 1909434 w 1998270"/>
              <a:gd name="connsiteY3509" fmla="*/ 739741 h 1996549"/>
              <a:gd name="connsiteX3510" fmla="*/ 1848032 w 1998270"/>
              <a:gd name="connsiteY3510" fmla="*/ 739741 h 1996549"/>
              <a:gd name="connsiteX3511" fmla="*/ 1870717 w 1998270"/>
              <a:gd name="connsiteY3511" fmla="*/ 762424 h 1996549"/>
              <a:gd name="connsiteX3512" fmla="*/ 1848032 w 1998270"/>
              <a:gd name="connsiteY3512" fmla="*/ 785109 h 1996549"/>
              <a:gd name="connsiteX3513" fmla="*/ 1825348 w 1998270"/>
              <a:gd name="connsiteY3513" fmla="*/ 762424 h 1996549"/>
              <a:gd name="connsiteX3514" fmla="*/ 1848032 w 1998270"/>
              <a:gd name="connsiteY3514" fmla="*/ 739741 h 1996549"/>
              <a:gd name="connsiteX3515" fmla="*/ 5629 w 1998270"/>
              <a:gd name="connsiteY3515" fmla="*/ 696893 h 1996549"/>
              <a:gd name="connsiteX3516" fmla="*/ 9893 w 1998270"/>
              <a:gd name="connsiteY3516" fmla="*/ 701157 h 1996549"/>
              <a:gd name="connsiteX3517" fmla="*/ 5629 w 1998270"/>
              <a:gd name="connsiteY3517" fmla="*/ 705421 h 1996549"/>
              <a:gd name="connsiteX3518" fmla="*/ 1365 w 1998270"/>
              <a:gd name="connsiteY3518" fmla="*/ 701157 h 1996549"/>
              <a:gd name="connsiteX3519" fmla="*/ 5629 w 1998270"/>
              <a:gd name="connsiteY3519" fmla="*/ 696893 h 1996549"/>
              <a:gd name="connsiteX3520" fmla="*/ 67029 w 1998270"/>
              <a:gd name="connsiteY3520" fmla="*/ 695018 h 1996549"/>
              <a:gd name="connsiteX3521" fmla="*/ 73170 w 1998270"/>
              <a:gd name="connsiteY3521" fmla="*/ 701158 h 1996549"/>
              <a:gd name="connsiteX3522" fmla="*/ 67029 w 1998270"/>
              <a:gd name="connsiteY3522" fmla="*/ 707299 h 1996549"/>
              <a:gd name="connsiteX3523" fmla="*/ 60890 w 1998270"/>
              <a:gd name="connsiteY3523" fmla="*/ 701158 h 1996549"/>
              <a:gd name="connsiteX3524" fmla="*/ 67029 w 1998270"/>
              <a:gd name="connsiteY3524" fmla="*/ 695018 h 1996549"/>
              <a:gd name="connsiteX3525" fmla="*/ 129113 w 1998270"/>
              <a:gd name="connsiteY3525" fmla="*/ 694336 h 1996549"/>
              <a:gd name="connsiteX3526" fmla="*/ 135935 w 1998270"/>
              <a:gd name="connsiteY3526" fmla="*/ 701157 h 1996549"/>
              <a:gd name="connsiteX3527" fmla="*/ 129113 w 1998270"/>
              <a:gd name="connsiteY3527" fmla="*/ 707980 h 1996549"/>
              <a:gd name="connsiteX3528" fmla="*/ 122291 w 1998270"/>
              <a:gd name="connsiteY3528" fmla="*/ 701157 h 1996549"/>
              <a:gd name="connsiteX3529" fmla="*/ 129113 w 1998270"/>
              <a:gd name="connsiteY3529" fmla="*/ 694336 h 1996549"/>
              <a:gd name="connsiteX3530" fmla="*/ 189832 w 1998270"/>
              <a:gd name="connsiteY3530" fmla="*/ 693482 h 1996549"/>
              <a:gd name="connsiteX3531" fmla="*/ 197507 w 1998270"/>
              <a:gd name="connsiteY3531" fmla="*/ 701158 h 1996549"/>
              <a:gd name="connsiteX3532" fmla="*/ 189832 w 1998270"/>
              <a:gd name="connsiteY3532" fmla="*/ 708833 h 1996549"/>
              <a:gd name="connsiteX3533" fmla="*/ 182157 w 1998270"/>
              <a:gd name="connsiteY3533" fmla="*/ 701158 h 1996549"/>
              <a:gd name="connsiteX3534" fmla="*/ 189832 w 1998270"/>
              <a:gd name="connsiteY3534" fmla="*/ 693482 h 1996549"/>
              <a:gd name="connsiteX3535" fmla="*/ 251234 w 1998270"/>
              <a:gd name="connsiteY3535" fmla="*/ 692630 h 1996549"/>
              <a:gd name="connsiteX3536" fmla="*/ 259761 w 1998270"/>
              <a:gd name="connsiteY3536" fmla="*/ 701157 h 1996549"/>
              <a:gd name="connsiteX3537" fmla="*/ 251234 w 1998270"/>
              <a:gd name="connsiteY3537" fmla="*/ 709687 h 1996549"/>
              <a:gd name="connsiteX3538" fmla="*/ 242706 w 1998270"/>
              <a:gd name="connsiteY3538" fmla="*/ 701157 h 1996549"/>
              <a:gd name="connsiteX3539" fmla="*/ 251234 w 1998270"/>
              <a:gd name="connsiteY3539" fmla="*/ 692630 h 1996549"/>
              <a:gd name="connsiteX3540" fmla="*/ 312635 w 1998270"/>
              <a:gd name="connsiteY3540" fmla="*/ 691948 h 1996549"/>
              <a:gd name="connsiteX3541" fmla="*/ 321845 w 1998270"/>
              <a:gd name="connsiteY3541" fmla="*/ 701158 h 1996549"/>
              <a:gd name="connsiteX3542" fmla="*/ 312635 w 1998270"/>
              <a:gd name="connsiteY3542" fmla="*/ 710368 h 1996549"/>
              <a:gd name="connsiteX3543" fmla="*/ 303425 w 1998270"/>
              <a:gd name="connsiteY3543" fmla="*/ 701158 h 1996549"/>
              <a:gd name="connsiteX3544" fmla="*/ 312635 w 1998270"/>
              <a:gd name="connsiteY3544" fmla="*/ 691948 h 1996549"/>
              <a:gd name="connsiteX3545" fmla="*/ 374035 w 1998270"/>
              <a:gd name="connsiteY3545" fmla="*/ 691096 h 1996549"/>
              <a:gd name="connsiteX3546" fmla="*/ 374377 w 1998270"/>
              <a:gd name="connsiteY3546" fmla="*/ 691096 h 1996549"/>
              <a:gd name="connsiteX3547" fmla="*/ 384099 w 1998270"/>
              <a:gd name="connsiteY3547" fmla="*/ 701158 h 1996549"/>
              <a:gd name="connsiteX3548" fmla="*/ 374035 w 1998270"/>
              <a:gd name="connsiteY3548" fmla="*/ 711222 h 1996549"/>
              <a:gd name="connsiteX3549" fmla="*/ 363973 w 1998270"/>
              <a:gd name="connsiteY3549" fmla="*/ 701158 h 1996549"/>
              <a:gd name="connsiteX3550" fmla="*/ 374035 w 1998270"/>
              <a:gd name="connsiteY3550" fmla="*/ 691096 h 1996549"/>
              <a:gd name="connsiteX3551" fmla="*/ 496839 w 1998270"/>
              <a:gd name="connsiteY3551" fmla="*/ 689729 h 1996549"/>
              <a:gd name="connsiteX3552" fmla="*/ 508266 w 1998270"/>
              <a:gd name="connsiteY3552" fmla="*/ 701157 h 1996549"/>
              <a:gd name="connsiteX3553" fmla="*/ 496839 w 1998270"/>
              <a:gd name="connsiteY3553" fmla="*/ 712585 h 1996549"/>
              <a:gd name="connsiteX3554" fmla="*/ 485412 w 1998270"/>
              <a:gd name="connsiteY3554" fmla="*/ 701157 h 1996549"/>
              <a:gd name="connsiteX3555" fmla="*/ 496839 w 1998270"/>
              <a:gd name="connsiteY3555" fmla="*/ 689729 h 1996549"/>
              <a:gd name="connsiteX3556" fmla="*/ 436120 w 1998270"/>
              <a:gd name="connsiteY3556" fmla="*/ 689729 h 1996549"/>
              <a:gd name="connsiteX3557" fmla="*/ 446865 w 1998270"/>
              <a:gd name="connsiteY3557" fmla="*/ 700476 h 1996549"/>
              <a:gd name="connsiteX3558" fmla="*/ 436120 w 1998270"/>
              <a:gd name="connsiteY3558" fmla="*/ 711221 h 1996549"/>
              <a:gd name="connsiteX3559" fmla="*/ 425375 w 1998270"/>
              <a:gd name="connsiteY3559" fmla="*/ 700476 h 1996549"/>
              <a:gd name="connsiteX3560" fmla="*/ 436120 w 1998270"/>
              <a:gd name="connsiteY3560" fmla="*/ 689729 h 1996549"/>
              <a:gd name="connsiteX3561" fmla="*/ 558606 w 1998270"/>
              <a:gd name="connsiteY3561" fmla="*/ 688743 h 1996549"/>
              <a:gd name="connsiteX3562" fmla="*/ 570887 w 1998270"/>
              <a:gd name="connsiteY3562" fmla="*/ 701023 h 1996549"/>
              <a:gd name="connsiteX3563" fmla="*/ 558606 w 1998270"/>
              <a:gd name="connsiteY3563" fmla="*/ 713305 h 1996549"/>
              <a:gd name="connsiteX3564" fmla="*/ 546326 w 1998270"/>
              <a:gd name="connsiteY3564" fmla="*/ 701023 h 1996549"/>
              <a:gd name="connsiteX3565" fmla="*/ 558606 w 1998270"/>
              <a:gd name="connsiteY3565" fmla="*/ 688743 h 1996549"/>
              <a:gd name="connsiteX3566" fmla="*/ 619641 w 1998270"/>
              <a:gd name="connsiteY3566" fmla="*/ 688194 h 1996549"/>
              <a:gd name="connsiteX3567" fmla="*/ 632603 w 1998270"/>
              <a:gd name="connsiteY3567" fmla="*/ 701157 h 1996549"/>
              <a:gd name="connsiteX3568" fmla="*/ 619641 w 1998270"/>
              <a:gd name="connsiteY3568" fmla="*/ 714120 h 1996549"/>
              <a:gd name="connsiteX3569" fmla="*/ 606679 w 1998270"/>
              <a:gd name="connsiteY3569" fmla="*/ 701157 h 1996549"/>
              <a:gd name="connsiteX3570" fmla="*/ 619641 w 1998270"/>
              <a:gd name="connsiteY3570" fmla="*/ 688194 h 1996549"/>
              <a:gd name="connsiteX3571" fmla="*/ 681042 w 1998270"/>
              <a:gd name="connsiteY3571" fmla="*/ 687513 h 1996549"/>
              <a:gd name="connsiteX3572" fmla="*/ 694687 w 1998270"/>
              <a:gd name="connsiteY3572" fmla="*/ 701157 h 1996549"/>
              <a:gd name="connsiteX3573" fmla="*/ 681042 w 1998270"/>
              <a:gd name="connsiteY3573" fmla="*/ 714803 h 1996549"/>
              <a:gd name="connsiteX3574" fmla="*/ 667398 w 1998270"/>
              <a:gd name="connsiteY3574" fmla="*/ 701157 h 1996549"/>
              <a:gd name="connsiteX3575" fmla="*/ 681042 w 1998270"/>
              <a:gd name="connsiteY3575" fmla="*/ 687513 h 1996549"/>
              <a:gd name="connsiteX3576" fmla="*/ 743126 w 1998270"/>
              <a:gd name="connsiteY3576" fmla="*/ 686660 h 1996549"/>
              <a:gd name="connsiteX3577" fmla="*/ 757624 w 1998270"/>
              <a:gd name="connsiteY3577" fmla="*/ 701157 h 1996549"/>
              <a:gd name="connsiteX3578" fmla="*/ 743126 w 1998270"/>
              <a:gd name="connsiteY3578" fmla="*/ 715654 h 1996549"/>
              <a:gd name="connsiteX3579" fmla="*/ 728629 w 1998270"/>
              <a:gd name="connsiteY3579" fmla="*/ 701157 h 1996549"/>
              <a:gd name="connsiteX3580" fmla="*/ 743126 w 1998270"/>
              <a:gd name="connsiteY3580" fmla="*/ 686660 h 1996549"/>
              <a:gd name="connsiteX3581" fmla="*/ 803845 w 1998270"/>
              <a:gd name="connsiteY3581" fmla="*/ 685978 h 1996549"/>
              <a:gd name="connsiteX3582" fmla="*/ 819025 w 1998270"/>
              <a:gd name="connsiteY3582" fmla="*/ 701157 h 1996549"/>
              <a:gd name="connsiteX3583" fmla="*/ 819025 w 1998270"/>
              <a:gd name="connsiteY3583" fmla="*/ 701330 h 1996549"/>
              <a:gd name="connsiteX3584" fmla="*/ 803845 w 1998270"/>
              <a:gd name="connsiteY3584" fmla="*/ 716167 h 1996549"/>
              <a:gd name="connsiteX3585" fmla="*/ 803674 w 1998270"/>
              <a:gd name="connsiteY3585" fmla="*/ 716169 h 1996549"/>
              <a:gd name="connsiteX3586" fmla="*/ 788666 w 1998270"/>
              <a:gd name="connsiteY3586" fmla="*/ 701157 h 1996549"/>
              <a:gd name="connsiteX3587" fmla="*/ 803845 w 1998270"/>
              <a:gd name="connsiteY3587" fmla="*/ 685978 h 1996549"/>
              <a:gd name="connsiteX3588" fmla="*/ 865246 w 1998270"/>
              <a:gd name="connsiteY3588" fmla="*/ 685296 h 1996549"/>
              <a:gd name="connsiteX3589" fmla="*/ 865587 w 1998270"/>
              <a:gd name="connsiteY3589" fmla="*/ 685296 h 1996549"/>
              <a:gd name="connsiteX3590" fmla="*/ 881108 w 1998270"/>
              <a:gd name="connsiteY3590" fmla="*/ 701157 h 1996549"/>
              <a:gd name="connsiteX3591" fmla="*/ 881108 w 1998270"/>
              <a:gd name="connsiteY3591" fmla="*/ 701330 h 1996549"/>
              <a:gd name="connsiteX3592" fmla="*/ 865246 w 1998270"/>
              <a:gd name="connsiteY3592" fmla="*/ 716849 h 1996549"/>
              <a:gd name="connsiteX3593" fmla="*/ 849385 w 1998270"/>
              <a:gd name="connsiteY3593" fmla="*/ 701157 h 1996549"/>
              <a:gd name="connsiteX3594" fmla="*/ 865246 w 1998270"/>
              <a:gd name="connsiteY3594" fmla="*/ 685296 h 1996549"/>
              <a:gd name="connsiteX3595" fmla="*/ 926647 w 1998270"/>
              <a:gd name="connsiteY3595" fmla="*/ 684614 h 1996549"/>
              <a:gd name="connsiteX3596" fmla="*/ 943703 w 1998270"/>
              <a:gd name="connsiteY3596" fmla="*/ 701670 h 1996549"/>
              <a:gd name="connsiteX3597" fmla="*/ 926647 w 1998270"/>
              <a:gd name="connsiteY3597" fmla="*/ 718726 h 1996549"/>
              <a:gd name="connsiteX3598" fmla="*/ 909592 w 1998270"/>
              <a:gd name="connsiteY3598" fmla="*/ 701670 h 1996549"/>
              <a:gd name="connsiteX3599" fmla="*/ 926647 w 1998270"/>
              <a:gd name="connsiteY3599" fmla="*/ 684614 h 1996549"/>
              <a:gd name="connsiteX3600" fmla="*/ 988048 w 1998270"/>
              <a:gd name="connsiteY3600" fmla="*/ 683931 h 1996549"/>
              <a:gd name="connsiteX3601" fmla="*/ 1005104 w 1998270"/>
              <a:gd name="connsiteY3601" fmla="*/ 700987 h 1996549"/>
              <a:gd name="connsiteX3602" fmla="*/ 988048 w 1998270"/>
              <a:gd name="connsiteY3602" fmla="*/ 718043 h 1996549"/>
              <a:gd name="connsiteX3603" fmla="*/ 970993 w 1998270"/>
              <a:gd name="connsiteY3603" fmla="*/ 700987 h 1996549"/>
              <a:gd name="connsiteX3604" fmla="*/ 988048 w 1998270"/>
              <a:gd name="connsiteY3604" fmla="*/ 683931 h 1996549"/>
              <a:gd name="connsiteX3605" fmla="*/ 1051002 w 1998270"/>
              <a:gd name="connsiteY3605" fmla="*/ 683229 h 1996549"/>
              <a:gd name="connsiteX3606" fmla="*/ 1068041 w 1998270"/>
              <a:gd name="connsiteY3606" fmla="*/ 700305 h 1996549"/>
              <a:gd name="connsiteX3607" fmla="*/ 1068024 w 1998270"/>
              <a:gd name="connsiteY3607" fmla="*/ 701179 h 1996549"/>
              <a:gd name="connsiteX3608" fmla="*/ 1050132 w 1998270"/>
              <a:gd name="connsiteY3608" fmla="*/ 717361 h 1996549"/>
              <a:gd name="connsiteX3609" fmla="*/ 1033077 w 1998270"/>
              <a:gd name="connsiteY3609" fmla="*/ 700305 h 1996549"/>
              <a:gd name="connsiteX3610" fmla="*/ 1050132 w 1998270"/>
              <a:gd name="connsiteY3610" fmla="*/ 683249 h 1996549"/>
              <a:gd name="connsiteX3611" fmla="*/ 1051002 w 1998270"/>
              <a:gd name="connsiteY3611" fmla="*/ 683229 h 1996549"/>
              <a:gd name="connsiteX3612" fmla="*/ 1110851 w 1998270"/>
              <a:gd name="connsiteY3612" fmla="*/ 682567 h 1996549"/>
              <a:gd name="connsiteX3613" fmla="*/ 1129442 w 1998270"/>
              <a:gd name="connsiteY3613" fmla="*/ 701157 h 1996549"/>
              <a:gd name="connsiteX3614" fmla="*/ 1129442 w 1998270"/>
              <a:gd name="connsiteY3614" fmla="*/ 701329 h 1996549"/>
              <a:gd name="connsiteX3615" fmla="*/ 1110851 w 1998270"/>
              <a:gd name="connsiteY3615" fmla="*/ 719579 h 1996549"/>
              <a:gd name="connsiteX3616" fmla="*/ 1110681 w 1998270"/>
              <a:gd name="connsiteY3616" fmla="*/ 719579 h 1996549"/>
              <a:gd name="connsiteX3617" fmla="*/ 1092261 w 1998270"/>
              <a:gd name="connsiteY3617" fmla="*/ 701157 h 1996549"/>
              <a:gd name="connsiteX3618" fmla="*/ 1110851 w 1998270"/>
              <a:gd name="connsiteY3618" fmla="*/ 682567 h 1996549"/>
              <a:gd name="connsiteX3619" fmla="*/ 1172252 w 1998270"/>
              <a:gd name="connsiteY3619" fmla="*/ 682056 h 1996549"/>
              <a:gd name="connsiteX3620" fmla="*/ 1190673 w 1998270"/>
              <a:gd name="connsiteY3620" fmla="*/ 701157 h 1996549"/>
              <a:gd name="connsiteX3621" fmla="*/ 1171570 w 1998270"/>
              <a:gd name="connsiteY3621" fmla="*/ 720090 h 1996549"/>
              <a:gd name="connsiteX3622" fmla="*/ 1152468 w 1998270"/>
              <a:gd name="connsiteY3622" fmla="*/ 701157 h 1996549"/>
              <a:gd name="connsiteX3623" fmla="*/ 1152485 w 1998270"/>
              <a:gd name="connsiteY3623" fmla="*/ 700464 h 1996549"/>
              <a:gd name="connsiteX3624" fmla="*/ 1172252 w 1998270"/>
              <a:gd name="connsiteY3624" fmla="*/ 682056 h 1996549"/>
              <a:gd name="connsiteX3625" fmla="*/ 1233654 w 1998270"/>
              <a:gd name="connsiteY3625" fmla="*/ 681373 h 1996549"/>
              <a:gd name="connsiteX3626" fmla="*/ 1253439 w 1998270"/>
              <a:gd name="connsiteY3626" fmla="*/ 701157 h 1996549"/>
              <a:gd name="connsiteX3627" fmla="*/ 1253439 w 1998270"/>
              <a:gd name="connsiteY3627" fmla="*/ 701329 h 1996549"/>
              <a:gd name="connsiteX3628" fmla="*/ 1233654 w 1998270"/>
              <a:gd name="connsiteY3628" fmla="*/ 720773 h 1996549"/>
              <a:gd name="connsiteX3629" fmla="*/ 1233313 w 1998270"/>
              <a:gd name="connsiteY3629" fmla="*/ 720773 h 1996549"/>
              <a:gd name="connsiteX3630" fmla="*/ 1214039 w 1998270"/>
              <a:gd name="connsiteY3630" fmla="*/ 701157 h 1996549"/>
              <a:gd name="connsiteX3631" fmla="*/ 1214039 w 1998270"/>
              <a:gd name="connsiteY3631" fmla="*/ 700987 h 1996549"/>
              <a:gd name="connsiteX3632" fmla="*/ 1233654 w 1998270"/>
              <a:gd name="connsiteY3632" fmla="*/ 681373 h 1996549"/>
              <a:gd name="connsiteX3633" fmla="*/ 1971151 w 1998270"/>
              <a:gd name="connsiteY3633" fmla="*/ 680861 h 1996549"/>
              <a:gd name="connsiteX3634" fmla="*/ 1991448 w 1998270"/>
              <a:gd name="connsiteY3634" fmla="*/ 701157 h 1996549"/>
              <a:gd name="connsiteX3635" fmla="*/ 1991448 w 1998270"/>
              <a:gd name="connsiteY3635" fmla="*/ 701328 h 1996549"/>
              <a:gd name="connsiteX3636" fmla="*/ 1971151 w 1998270"/>
              <a:gd name="connsiteY3636" fmla="*/ 721284 h 1996549"/>
              <a:gd name="connsiteX3637" fmla="*/ 1950855 w 1998270"/>
              <a:gd name="connsiteY3637" fmla="*/ 701157 h 1996549"/>
              <a:gd name="connsiteX3638" fmla="*/ 1971151 w 1998270"/>
              <a:gd name="connsiteY3638" fmla="*/ 680861 h 1996549"/>
              <a:gd name="connsiteX3639" fmla="*/ 1295055 w 1998270"/>
              <a:gd name="connsiteY3639" fmla="*/ 680861 h 1996549"/>
              <a:gd name="connsiteX3640" fmla="*/ 1315351 w 1998270"/>
              <a:gd name="connsiteY3640" fmla="*/ 701157 h 1996549"/>
              <a:gd name="connsiteX3641" fmla="*/ 1315351 w 1998270"/>
              <a:gd name="connsiteY3641" fmla="*/ 701328 h 1996549"/>
              <a:gd name="connsiteX3642" fmla="*/ 1295055 w 1998270"/>
              <a:gd name="connsiteY3642" fmla="*/ 721284 h 1996549"/>
              <a:gd name="connsiteX3643" fmla="*/ 1274759 w 1998270"/>
              <a:gd name="connsiteY3643" fmla="*/ 701157 h 1996549"/>
              <a:gd name="connsiteX3644" fmla="*/ 1295055 w 1998270"/>
              <a:gd name="connsiteY3644" fmla="*/ 680861 h 1996549"/>
              <a:gd name="connsiteX3645" fmla="*/ 1357139 w 1998270"/>
              <a:gd name="connsiteY3645" fmla="*/ 680350 h 1996549"/>
              <a:gd name="connsiteX3646" fmla="*/ 1357480 w 1998270"/>
              <a:gd name="connsiteY3646" fmla="*/ 680350 h 1996549"/>
              <a:gd name="connsiteX3647" fmla="*/ 1377947 w 1998270"/>
              <a:gd name="connsiteY3647" fmla="*/ 701157 h 1996549"/>
              <a:gd name="connsiteX3648" fmla="*/ 1377947 w 1998270"/>
              <a:gd name="connsiteY3648" fmla="*/ 701329 h 1996549"/>
              <a:gd name="connsiteX3649" fmla="*/ 1357139 w 1998270"/>
              <a:gd name="connsiteY3649" fmla="*/ 721795 h 1996549"/>
              <a:gd name="connsiteX3650" fmla="*/ 1336331 w 1998270"/>
              <a:gd name="connsiteY3650" fmla="*/ 701157 h 1996549"/>
              <a:gd name="connsiteX3651" fmla="*/ 1357139 w 1998270"/>
              <a:gd name="connsiteY3651" fmla="*/ 680350 h 1996549"/>
              <a:gd name="connsiteX3652" fmla="*/ 1417857 w 1998270"/>
              <a:gd name="connsiteY3652" fmla="*/ 679839 h 1996549"/>
              <a:gd name="connsiteX3653" fmla="*/ 1439177 w 1998270"/>
              <a:gd name="connsiteY3653" fmla="*/ 701157 h 1996549"/>
              <a:gd name="connsiteX3654" fmla="*/ 1439177 w 1998270"/>
              <a:gd name="connsiteY3654" fmla="*/ 701329 h 1996549"/>
              <a:gd name="connsiteX3655" fmla="*/ 1417857 w 1998270"/>
              <a:gd name="connsiteY3655" fmla="*/ 722309 h 1996549"/>
              <a:gd name="connsiteX3656" fmla="*/ 1417687 w 1998270"/>
              <a:gd name="connsiteY3656" fmla="*/ 722309 h 1996549"/>
              <a:gd name="connsiteX3657" fmla="*/ 1396538 w 1998270"/>
              <a:gd name="connsiteY3657" fmla="*/ 701157 h 1996549"/>
              <a:gd name="connsiteX3658" fmla="*/ 1417857 w 1998270"/>
              <a:gd name="connsiteY3658" fmla="*/ 679839 h 1996549"/>
              <a:gd name="connsiteX3659" fmla="*/ 1479259 w 1998270"/>
              <a:gd name="connsiteY3659" fmla="*/ 679327 h 1996549"/>
              <a:gd name="connsiteX3660" fmla="*/ 1501091 w 1998270"/>
              <a:gd name="connsiteY3660" fmla="*/ 701157 h 1996549"/>
              <a:gd name="connsiteX3661" fmla="*/ 1501091 w 1998270"/>
              <a:gd name="connsiteY3661" fmla="*/ 701329 h 1996549"/>
              <a:gd name="connsiteX3662" fmla="*/ 1479259 w 1998270"/>
              <a:gd name="connsiteY3662" fmla="*/ 722819 h 1996549"/>
              <a:gd name="connsiteX3663" fmla="*/ 1457428 w 1998270"/>
              <a:gd name="connsiteY3663" fmla="*/ 701157 h 1996549"/>
              <a:gd name="connsiteX3664" fmla="*/ 1479259 w 1998270"/>
              <a:gd name="connsiteY3664" fmla="*/ 679327 h 1996549"/>
              <a:gd name="connsiteX3665" fmla="*/ 1540661 w 1998270"/>
              <a:gd name="connsiteY3665" fmla="*/ 678986 h 1996549"/>
              <a:gd name="connsiteX3666" fmla="*/ 1562833 w 1998270"/>
              <a:gd name="connsiteY3666" fmla="*/ 701157 h 1996549"/>
              <a:gd name="connsiteX3667" fmla="*/ 1540661 w 1998270"/>
              <a:gd name="connsiteY3667" fmla="*/ 723160 h 1996549"/>
              <a:gd name="connsiteX3668" fmla="*/ 1518488 w 1998270"/>
              <a:gd name="connsiteY3668" fmla="*/ 701157 h 1996549"/>
              <a:gd name="connsiteX3669" fmla="*/ 1540661 w 1998270"/>
              <a:gd name="connsiteY3669" fmla="*/ 678986 h 1996549"/>
              <a:gd name="connsiteX3670" fmla="*/ 1602061 w 1998270"/>
              <a:gd name="connsiteY3670" fmla="*/ 678644 h 1996549"/>
              <a:gd name="connsiteX3671" fmla="*/ 1602403 w 1998270"/>
              <a:gd name="connsiteY3671" fmla="*/ 678647 h 1996549"/>
              <a:gd name="connsiteX3672" fmla="*/ 1624575 w 1998270"/>
              <a:gd name="connsiteY3672" fmla="*/ 701498 h 1996549"/>
              <a:gd name="connsiteX3673" fmla="*/ 1602061 w 1998270"/>
              <a:gd name="connsiteY3673" fmla="*/ 723843 h 1996549"/>
              <a:gd name="connsiteX3674" fmla="*/ 1601191 w 1998270"/>
              <a:gd name="connsiteY3674" fmla="*/ 723852 h 1996549"/>
              <a:gd name="connsiteX3675" fmla="*/ 1578865 w 1998270"/>
              <a:gd name="connsiteY3675" fmla="*/ 701157 h 1996549"/>
              <a:gd name="connsiteX3676" fmla="*/ 1578883 w 1998270"/>
              <a:gd name="connsiteY3676" fmla="*/ 700465 h 1996549"/>
              <a:gd name="connsiteX3677" fmla="*/ 1602061 w 1998270"/>
              <a:gd name="connsiteY3677" fmla="*/ 678644 h 1996549"/>
              <a:gd name="connsiteX3678" fmla="*/ 1664144 w 1998270"/>
              <a:gd name="connsiteY3678" fmla="*/ 678302 h 1996549"/>
              <a:gd name="connsiteX3679" fmla="*/ 1686999 w 1998270"/>
              <a:gd name="connsiteY3679" fmla="*/ 701157 h 1996549"/>
              <a:gd name="connsiteX3680" fmla="*/ 1686999 w 1998270"/>
              <a:gd name="connsiteY3680" fmla="*/ 701329 h 1996549"/>
              <a:gd name="connsiteX3681" fmla="*/ 1664144 w 1998270"/>
              <a:gd name="connsiteY3681" fmla="*/ 723844 h 1996549"/>
              <a:gd name="connsiteX3682" fmla="*/ 1663804 w 1998270"/>
              <a:gd name="connsiteY3682" fmla="*/ 723844 h 1996549"/>
              <a:gd name="connsiteX3683" fmla="*/ 1641460 w 1998270"/>
              <a:gd name="connsiteY3683" fmla="*/ 701157 h 1996549"/>
              <a:gd name="connsiteX3684" fmla="*/ 1641460 w 1998270"/>
              <a:gd name="connsiteY3684" fmla="*/ 700987 h 1996549"/>
              <a:gd name="connsiteX3685" fmla="*/ 1664144 w 1998270"/>
              <a:gd name="connsiteY3685" fmla="*/ 678302 h 1996549"/>
              <a:gd name="connsiteX3686" fmla="*/ 1724864 w 1998270"/>
              <a:gd name="connsiteY3686" fmla="*/ 677962 h 1996549"/>
              <a:gd name="connsiteX3687" fmla="*/ 1748060 w 1998270"/>
              <a:gd name="connsiteY3687" fmla="*/ 700816 h 1996549"/>
              <a:gd name="connsiteX3688" fmla="*/ 1748060 w 1998270"/>
              <a:gd name="connsiteY3688" fmla="*/ 700987 h 1996549"/>
              <a:gd name="connsiteX3689" fmla="*/ 1724864 w 1998270"/>
              <a:gd name="connsiteY3689" fmla="*/ 723844 h 1996549"/>
              <a:gd name="connsiteX3690" fmla="*/ 1701839 w 1998270"/>
              <a:gd name="connsiteY3690" fmla="*/ 701157 h 1996549"/>
              <a:gd name="connsiteX3691" fmla="*/ 1701839 w 1998270"/>
              <a:gd name="connsiteY3691" fmla="*/ 700987 h 1996549"/>
              <a:gd name="connsiteX3692" fmla="*/ 1724864 w 1998270"/>
              <a:gd name="connsiteY3692" fmla="*/ 677962 h 1996549"/>
              <a:gd name="connsiteX3693" fmla="*/ 1909067 w 1998270"/>
              <a:gd name="connsiteY3693" fmla="*/ 677791 h 1996549"/>
              <a:gd name="connsiteX3694" fmla="*/ 1932434 w 1998270"/>
              <a:gd name="connsiteY3694" fmla="*/ 700646 h 1996549"/>
              <a:gd name="connsiteX3695" fmla="*/ 1932434 w 1998270"/>
              <a:gd name="connsiteY3695" fmla="*/ 700816 h 1996549"/>
              <a:gd name="connsiteX3696" fmla="*/ 1909067 w 1998270"/>
              <a:gd name="connsiteY3696" fmla="*/ 723843 h 1996549"/>
              <a:gd name="connsiteX3697" fmla="*/ 1885872 w 1998270"/>
              <a:gd name="connsiteY3697" fmla="*/ 701157 h 1996549"/>
              <a:gd name="connsiteX3698" fmla="*/ 1885872 w 1998270"/>
              <a:gd name="connsiteY3698" fmla="*/ 700987 h 1996549"/>
              <a:gd name="connsiteX3699" fmla="*/ 1909067 w 1998270"/>
              <a:gd name="connsiteY3699" fmla="*/ 677791 h 1996549"/>
              <a:gd name="connsiteX3700" fmla="*/ 1847667 w 1998270"/>
              <a:gd name="connsiteY3700" fmla="*/ 677791 h 1996549"/>
              <a:gd name="connsiteX3701" fmla="*/ 1871033 w 1998270"/>
              <a:gd name="connsiteY3701" fmla="*/ 700646 h 1996549"/>
              <a:gd name="connsiteX3702" fmla="*/ 1871033 w 1998270"/>
              <a:gd name="connsiteY3702" fmla="*/ 700816 h 1996549"/>
              <a:gd name="connsiteX3703" fmla="*/ 1847667 w 1998270"/>
              <a:gd name="connsiteY3703" fmla="*/ 723843 h 1996549"/>
              <a:gd name="connsiteX3704" fmla="*/ 1824471 w 1998270"/>
              <a:gd name="connsiteY3704" fmla="*/ 701157 h 1996549"/>
              <a:gd name="connsiteX3705" fmla="*/ 1824471 w 1998270"/>
              <a:gd name="connsiteY3705" fmla="*/ 700987 h 1996549"/>
              <a:gd name="connsiteX3706" fmla="*/ 1847667 w 1998270"/>
              <a:gd name="connsiteY3706" fmla="*/ 677791 h 1996549"/>
              <a:gd name="connsiteX3707" fmla="*/ 1786265 w 1998270"/>
              <a:gd name="connsiteY3707" fmla="*/ 677791 h 1996549"/>
              <a:gd name="connsiteX3708" fmla="*/ 1809631 w 1998270"/>
              <a:gd name="connsiteY3708" fmla="*/ 700646 h 1996549"/>
              <a:gd name="connsiteX3709" fmla="*/ 1809631 w 1998270"/>
              <a:gd name="connsiteY3709" fmla="*/ 700816 h 1996549"/>
              <a:gd name="connsiteX3710" fmla="*/ 1786265 w 1998270"/>
              <a:gd name="connsiteY3710" fmla="*/ 723843 h 1996549"/>
              <a:gd name="connsiteX3711" fmla="*/ 1763069 w 1998270"/>
              <a:gd name="connsiteY3711" fmla="*/ 701157 h 1996549"/>
              <a:gd name="connsiteX3712" fmla="*/ 1763069 w 1998270"/>
              <a:gd name="connsiteY3712" fmla="*/ 700987 h 1996549"/>
              <a:gd name="connsiteX3713" fmla="*/ 1786265 w 1998270"/>
              <a:gd name="connsiteY3713" fmla="*/ 677791 h 1996549"/>
              <a:gd name="connsiteX3714" fmla="*/ 5629 w 1998270"/>
              <a:gd name="connsiteY3714" fmla="*/ 635151 h 1996549"/>
              <a:gd name="connsiteX3715" fmla="*/ 10234 w 1998270"/>
              <a:gd name="connsiteY3715" fmla="*/ 639757 h 1996549"/>
              <a:gd name="connsiteX3716" fmla="*/ 5629 w 1998270"/>
              <a:gd name="connsiteY3716" fmla="*/ 644362 h 1996549"/>
              <a:gd name="connsiteX3717" fmla="*/ 1024 w 1998270"/>
              <a:gd name="connsiteY3717" fmla="*/ 639757 h 1996549"/>
              <a:gd name="connsiteX3718" fmla="*/ 5629 w 1998270"/>
              <a:gd name="connsiteY3718" fmla="*/ 635151 h 1996549"/>
              <a:gd name="connsiteX3719" fmla="*/ 67029 w 1998270"/>
              <a:gd name="connsiteY3719" fmla="*/ 633446 h 1996549"/>
              <a:gd name="connsiteX3720" fmla="*/ 67371 w 1998270"/>
              <a:gd name="connsiteY3720" fmla="*/ 633446 h 1996549"/>
              <a:gd name="connsiteX3721" fmla="*/ 73340 w 1998270"/>
              <a:gd name="connsiteY3721" fmla="*/ 639757 h 1996549"/>
              <a:gd name="connsiteX3722" fmla="*/ 67029 w 1998270"/>
              <a:gd name="connsiteY3722" fmla="*/ 646067 h 1996549"/>
              <a:gd name="connsiteX3723" fmla="*/ 60719 w 1998270"/>
              <a:gd name="connsiteY3723" fmla="*/ 639757 h 1996549"/>
              <a:gd name="connsiteX3724" fmla="*/ 67029 w 1998270"/>
              <a:gd name="connsiteY3724" fmla="*/ 633446 h 1996549"/>
              <a:gd name="connsiteX3725" fmla="*/ 129113 w 1998270"/>
              <a:gd name="connsiteY3725" fmla="*/ 632593 h 1996549"/>
              <a:gd name="connsiteX3726" fmla="*/ 136277 w 1998270"/>
              <a:gd name="connsiteY3726" fmla="*/ 639757 h 1996549"/>
              <a:gd name="connsiteX3727" fmla="*/ 129113 w 1998270"/>
              <a:gd name="connsiteY3727" fmla="*/ 646920 h 1996549"/>
              <a:gd name="connsiteX3728" fmla="*/ 121950 w 1998270"/>
              <a:gd name="connsiteY3728" fmla="*/ 639757 h 1996549"/>
              <a:gd name="connsiteX3729" fmla="*/ 129113 w 1998270"/>
              <a:gd name="connsiteY3729" fmla="*/ 632593 h 1996549"/>
              <a:gd name="connsiteX3730" fmla="*/ 189832 w 1998270"/>
              <a:gd name="connsiteY3730" fmla="*/ 631740 h 1996549"/>
              <a:gd name="connsiteX3731" fmla="*/ 197848 w 1998270"/>
              <a:gd name="connsiteY3731" fmla="*/ 639757 h 1996549"/>
              <a:gd name="connsiteX3732" fmla="*/ 189832 w 1998270"/>
              <a:gd name="connsiteY3732" fmla="*/ 647773 h 1996549"/>
              <a:gd name="connsiteX3733" fmla="*/ 181816 w 1998270"/>
              <a:gd name="connsiteY3733" fmla="*/ 639757 h 1996549"/>
              <a:gd name="connsiteX3734" fmla="*/ 189832 w 1998270"/>
              <a:gd name="connsiteY3734" fmla="*/ 631740 h 1996549"/>
              <a:gd name="connsiteX3735" fmla="*/ 251233 w 1998270"/>
              <a:gd name="connsiteY3735" fmla="*/ 631058 h 1996549"/>
              <a:gd name="connsiteX3736" fmla="*/ 259932 w 1998270"/>
              <a:gd name="connsiteY3736" fmla="*/ 639757 h 1996549"/>
              <a:gd name="connsiteX3737" fmla="*/ 251233 w 1998270"/>
              <a:gd name="connsiteY3737" fmla="*/ 648456 h 1996549"/>
              <a:gd name="connsiteX3738" fmla="*/ 242535 w 1998270"/>
              <a:gd name="connsiteY3738" fmla="*/ 639757 h 1996549"/>
              <a:gd name="connsiteX3739" fmla="*/ 251233 w 1998270"/>
              <a:gd name="connsiteY3739" fmla="*/ 631058 h 1996549"/>
              <a:gd name="connsiteX3740" fmla="*/ 312635 w 1998270"/>
              <a:gd name="connsiteY3740" fmla="*/ 630205 h 1996549"/>
              <a:gd name="connsiteX3741" fmla="*/ 322186 w 1998270"/>
              <a:gd name="connsiteY3741" fmla="*/ 639757 h 1996549"/>
              <a:gd name="connsiteX3742" fmla="*/ 312635 w 1998270"/>
              <a:gd name="connsiteY3742" fmla="*/ 649308 h 1996549"/>
              <a:gd name="connsiteX3743" fmla="*/ 303084 w 1998270"/>
              <a:gd name="connsiteY3743" fmla="*/ 639757 h 1996549"/>
              <a:gd name="connsiteX3744" fmla="*/ 312635 w 1998270"/>
              <a:gd name="connsiteY3744" fmla="*/ 630205 h 1996549"/>
              <a:gd name="connsiteX3745" fmla="*/ 374036 w 1998270"/>
              <a:gd name="connsiteY3745" fmla="*/ 629522 h 1996549"/>
              <a:gd name="connsiteX3746" fmla="*/ 384269 w 1998270"/>
              <a:gd name="connsiteY3746" fmla="*/ 639757 h 1996549"/>
              <a:gd name="connsiteX3747" fmla="*/ 374036 w 1998270"/>
              <a:gd name="connsiteY3747" fmla="*/ 649990 h 1996549"/>
              <a:gd name="connsiteX3748" fmla="*/ 363803 w 1998270"/>
              <a:gd name="connsiteY3748" fmla="*/ 639757 h 1996549"/>
              <a:gd name="connsiteX3749" fmla="*/ 374036 w 1998270"/>
              <a:gd name="connsiteY3749" fmla="*/ 629522 h 1996549"/>
              <a:gd name="connsiteX3750" fmla="*/ 436120 w 1998270"/>
              <a:gd name="connsiteY3750" fmla="*/ 628670 h 1996549"/>
              <a:gd name="connsiteX3751" fmla="*/ 447206 w 1998270"/>
              <a:gd name="connsiteY3751" fmla="*/ 639757 h 1996549"/>
              <a:gd name="connsiteX3752" fmla="*/ 436120 w 1998270"/>
              <a:gd name="connsiteY3752" fmla="*/ 650843 h 1996549"/>
              <a:gd name="connsiteX3753" fmla="*/ 425034 w 1998270"/>
              <a:gd name="connsiteY3753" fmla="*/ 639757 h 1996549"/>
              <a:gd name="connsiteX3754" fmla="*/ 436120 w 1998270"/>
              <a:gd name="connsiteY3754" fmla="*/ 628670 h 1996549"/>
              <a:gd name="connsiteX3755" fmla="*/ 496838 w 1998270"/>
              <a:gd name="connsiteY3755" fmla="*/ 627988 h 1996549"/>
              <a:gd name="connsiteX3756" fmla="*/ 508607 w 1998270"/>
              <a:gd name="connsiteY3756" fmla="*/ 639757 h 1996549"/>
              <a:gd name="connsiteX3757" fmla="*/ 496838 w 1998270"/>
              <a:gd name="connsiteY3757" fmla="*/ 651526 h 1996549"/>
              <a:gd name="connsiteX3758" fmla="*/ 485070 w 1998270"/>
              <a:gd name="connsiteY3758" fmla="*/ 639757 h 1996549"/>
              <a:gd name="connsiteX3759" fmla="*/ 496838 w 1998270"/>
              <a:gd name="connsiteY3759" fmla="*/ 627988 h 1996549"/>
              <a:gd name="connsiteX3760" fmla="*/ 558240 w 1998270"/>
              <a:gd name="connsiteY3760" fmla="*/ 627135 h 1996549"/>
              <a:gd name="connsiteX3761" fmla="*/ 570861 w 1998270"/>
              <a:gd name="connsiteY3761" fmla="*/ 639757 h 1996549"/>
              <a:gd name="connsiteX3762" fmla="*/ 558240 w 1998270"/>
              <a:gd name="connsiteY3762" fmla="*/ 652379 h 1996549"/>
              <a:gd name="connsiteX3763" fmla="*/ 545619 w 1998270"/>
              <a:gd name="connsiteY3763" fmla="*/ 639757 h 1996549"/>
              <a:gd name="connsiteX3764" fmla="*/ 558240 w 1998270"/>
              <a:gd name="connsiteY3764" fmla="*/ 627135 h 1996549"/>
              <a:gd name="connsiteX3765" fmla="*/ 619641 w 1998270"/>
              <a:gd name="connsiteY3765" fmla="*/ 626453 h 1996549"/>
              <a:gd name="connsiteX3766" fmla="*/ 632945 w 1998270"/>
              <a:gd name="connsiteY3766" fmla="*/ 639757 h 1996549"/>
              <a:gd name="connsiteX3767" fmla="*/ 619641 w 1998270"/>
              <a:gd name="connsiteY3767" fmla="*/ 653062 h 1996549"/>
              <a:gd name="connsiteX3768" fmla="*/ 606338 w 1998270"/>
              <a:gd name="connsiteY3768" fmla="*/ 639757 h 1996549"/>
              <a:gd name="connsiteX3769" fmla="*/ 619641 w 1998270"/>
              <a:gd name="connsiteY3769" fmla="*/ 626453 h 1996549"/>
              <a:gd name="connsiteX3770" fmla="*/ 681042 w 1998270"/>
              <a:gd name="connsiteY3770" fmla="*/ 625599 h 1996549"/>
              <a:gd name="connsiteX3771" fmla="*/ 695198 w 1998270"/>
              <a:gd name="connsiteY3771" fmla="*/ 639757 h 1996549"/>
              <a:gd name="connsiteX3772" fmla="*/ 681042 w 1998270"/>
              <a:gd name="connsiteY3772" fmla="*/ 653913 h 1996549"/>
              <a:gd name="connsiteX3773" fmla="*/ 666886 w 1998270"/>
              <a:gd name="connsiteY3773" fmla="*/ 639757 h 1996549"/>
              <a:gd name="connsiteX3774" fmla="*/ 681042 w 1998270"/>
              <a:gd name="connsiteY3774" fmla="*/ 625599 h 1996549"/>
              <a:gd name="connsiteX3775" fmla="*/ 743126 w 1998270"/>
              <a:gd name="connsiteY3775" fmla="*/ 624918 h 1996549"/>
              <a:gd name="connsiteX3776" fmla="*/ 757965 w 1998270"/>
              <a:gd name="connsiteY3776" fmla="*/ 639757 h 1996549"/>
              <a:gd name="connsiteX3777" fmla="*/ 743126 w 1998270"/>
              <a:gd name="connsiteY3777" fmla="*/ 654595 h 1996549"/>
              <a:gd name="connsiteX3778" fmla="*/ 728288 w 1998270"/>
              <a:gd name="connsiteY3778" fmla="*/ 639757 h 1996549"/>
              <a:gd name="connsiteX3779" fmla="*/ 743126 w 1998270"/>
              <a:gd name="connsiteY3779" fmla="*/ 624918 h 1996549"/>
              <a:gd name="connsiteX3780" fmla="*/ 803845 w 1998270"/>
              <a:gd name="connsiteY3780" fmla="*/ 624236 h 1996549"/>
              <a:gd name="connsiteX3781" fmla="*/ 819365 w 1998270"/>
              <a:gd name="connsiteY3781" fmla="*/ 639757 h 1996549"/>
              <a:gd name="connsiteX3782" fmla="*/ 819365 w 1998270"/>
              <a:gd name="connsiteY3782" fmla="*/ 639930 h 1996549"/>
              <a:gd name="connsiteX3783" fmla="*/ 803845 w 1998270"/>
              <a:gd name="connsiteY3783" fmla="*/ 655108 h 1996549"/>
              <a:gd name="connsiteX3784" fmla="*/ 803674 w 1998270"/>
              <a:gd name="connsiteY3784" fmla="*/ 655109 h 1996549"/>
              <a:gd name="connsiteX3785" fmla="*/ 788324 w 1998270"/>
              <a:gd name="connsiteY3785" fmla="*/ 639757 h 1996549"/>
              <a:gd name="connsiteX3786" fmla="*/ 803845 w 1998270"/>
              <a:gd name="connsiteY3786" fmla="*/ 624236 h 1996549"/>
              <a:gd name="connsiteX3787" fmla="*/ 865246 w 1998270"/>
              <a:gd name="connsiteY3787" fmla="*/ 623383 h 1996549"/>
              <a:gd name="connsiteX3788" fmla="*/ 882302 w 1998270"/>
              <a:gd name="connsiteY3788" fmla="*/ 640439 h 1996549"/>
              <a:gd name="connsiteX3789" fmla="*/ 865246 w 1998270"/>
              <a:gd name="connsiteY3789" fmla="*/ 657495 h 1996549"/>
              <a:gd name="connsiteX3790" fmla="*/ 848191 w 1998270"/>
              <a:gd name="connsiteY3790" fmla="*/ 640439 h 1996549"/>
              <a:gd name="connsiteX3791" fmla="*/ 865246 w 1998270"/>
              <a:gd name="connsiteY3791" fmla="*/ 623383 h 1996549"/>
              <a:gd name="connsiteX3792" fmla="*/ 926647 w 1998270"/>
              <a:gd name="connsiteY3792" fmla="*/ 622701 h 1996549"/>
              <a:gd name="connsiteX3793" fmla="*/ 943703 w 1998270"/>
              <a:gd name="connsiteY3793" fmla="*/ 639757 h 1996549"/>
              <a:gd name="connsiteX3794" fmla="*/ 926647 w 1998270"/>
              <a:gd name="connsiteY3794" fmla="*/ 656812 h 1996549"/>
              <a:gd name="connsiteX3795" fmla="*/ 909592 w 1998270"/>
              <a:gd name="connsiteY3795" fmla="*/ 639757 h 1996549"/>
              <a:gd name="connsiteX3796" fmla="*/ 926647 w 1998270"/>
              <a:gd name="connsiteY3796" fmla="*/ 622701 h 1996549"/>
              <a:gd name="connsiteX3797" fmla="*/ 988415 w 1998270"/>
              <a:gd name="connsiteY3797" fmla="*/ 621884 h 1996549"/>
              <a:gd name="connsiteX3798" fmla="*/ 1006153 w 1998270"/>
              <a:gd name="connsiteY3798" fmla="*/ 639622 h 1996549"/>
              <a:gd name="connsiteX3799" fmla="*/ 988415 w 1998270"/>
              <a:gd name="connsiteY3799" fmla="*/ 657359 h 1996549"/>
              <a:gd name="connsiteX3800" fmla="*/ 970677 w 1998270"/>
              <a:gd name="connsiteY3800" fmla="*/ 639622 h 1996549"/>
              <a:gd name="connsiteX3801" fmla="*/ 988415 w 1998270"/>
              <a:gd name="connsiteY3801" fmla="*/ 621884 h 1996549"/>
              <a:gd name="connsiteX3802" fmla="*/ 1110851 w 1998270"/>
              <a:gd name="connsiteY3802" fmla="*/ 621508 h 1996549"/>
              <a:gd name="connsiteX3803" fmla="*/ 1129954 w 1998270"/>
              <a:gd name="connsiteY3803" fmla="*/ 640610 h 1996549"/>
              <a:gd name="connsiteX3804" fmla="*/ 1110851 w 1998270"/>
              <a:gd name="connsiteY3804" fmla="*/ 659541 h 1996549"/>
              <a:gd name="connsiteX3805" fmla="*/ 1091749 w 1998270"/>
              <a:gd name="connsiteY3805" fmla="*/ 640610 h 1996549"/>
              <a:gd name="connsiteX3806" fmla="*/ 1110851 w 1998270"/>
              <a:gd name="connsiteY3806" fmla="*/ 621508 h 1996549"/>
              <a:gd name="connsiteX3807" fmla="*/ 1050132 w 1998270"/>
              <a:gd name="connsiteY3807" fmla="*/ 621508 h 1996549"/>
              <a:gd name="connsiteX3808" fmla="*/ 1067188 w 1998270"/>
              <a:gd name="connsiteY3808" fmla="*/ 639757 h 1996549"/>
              <a:gd name="connsiteX3809" fmla="*/ 1050132 w 1998270"/>
              <a:gd name="connsiteY3809" fmla="*/ 658007 h 1996549"/>
              <a:gd name="connsiteX3810" fmla="*/ 1031712 w 1998270"/>
              <a:gd name="connsiteY3810" fmla="*/ 639928 h 1996549"/>
              <a:gd name="connsiteX3811" fmla="*/ 1050132 w 1998270"/>
              <a:gd name="connsiteY3811" fmla="*/ 621508 h 1996549"/>
              <a:gd name="connsiteX3812" fmla="*/ 1172619 w 1998270"/>
              <a:gd name="connsiteY3812" fmla="*/ 620008 h 1996549"/>
              <a:gd name="connsiteX3813" fmla="*/ 1192234 w 1998270"/>
              <a:gd name="connsiteY3813" fmla="*/ 639622 h 1996549"/>
              <a:gd name="connsiteX3814" fmla="*/ 1172619 w 1998270"/>
              <a:gd name="connsiteY3814" fmla="*/ 659237 h 1996549"/>
              <a:gd name="connsiteX3815" fmla="*/ 1153005 w 1998270"/>
              <a:gd name="connsiteY3815" fmla="*/ 639622 h 1996549"/>
              <a:gd name="connsiteX3816" fmla="*/ 1172619 w 1998270"/>
              <a:gd name="connsiteY3816" fmla="*/ 620008 h 1996549"/>
              <a:gd name="connsiteX3817" fmla="*/ 1234524 w 1998270"/>
              <a:gd name="connsiteY3817" fmla="*/ 619444 h 1996549"/>
              <a:gd name="connsiteX3818" fmla="*/ 1254803 w 1998270"/>
              <a:gd name="connsiteY3818" fmla="*/ 639757 h 1996549"/>
              <a:gd name="connsiteX3819" fmla="*/ 1254769 w 1998270"/>
              <a:gd name="connsiteY3819" fmla="*/ 640806 h 1996549"/>
              <a:gd name="connsiteX3820" fmla="*/ 1233654 w 1998270"/>
              <a:gd name="connsiteY3820" fmla="*/ 659883 h 1996549"/>
              <a:gd name="connsiteX3821" fmla="*/ 1213358 w 1998270"/>
              <a:gd name="connsiteY3821" fmla="*/ 639757 h 1996549"/>
              <a:gd name="connsiteX3822" fmla="*/ 1233654 w 1998270"/>
              <a:gd name="connsiteY3822" fmla="*/ 619460 h 1996549"/>
              <a:gd name="connsiteX3823" fmla="*/ 1234524 w 1998270"/>
              <a:gd name="connsiteY3823" fmla="*/ 619444 h 1996549"/>
              <a:gd name="connsiteX3824" fmla="*/ 1971152 w 1998270"/>
              <a:gd name="connsiteY3824" fmla="*/ 618778 h 1996549"/>
              <a:gd name="connsiteX3825" fmla="*/ 1992130 w 1998270"/>
              <a:gd name="connsiteY3825" fmla="*/ 639757 h 1996549"/>
              <a:gd name="connsiteX3826" fmla="*/ 1971152 w 1998270"/>
              <a:gd name="connsiteY3826" fmla="*/ 660565 h 1996549"/>
              <a:gd name="connsiteX3827" fmla="*/ 1950173 w 1998270"/>
              <a:gd name="connsiteY3827" fmla="*/ 639757 h 1996549"/>
              <a:gd name="connsiteX3828" fmla="*/ 1971152 w 1998270"/>
              <a:gd name="connsiteY3828" fmla="*/ 618778 h 1996549"/>
              <a:gd name="connsiteX3829" fmla="*/ 1295055 w 1998270"/>
              <a:gd name="connsiteY3829" fmla="*/ 618778 h 1996549"/>
              <a:gd name="connsiteX3830" fmla="*/ 1316034 w 1998270"/>
              <a:gd name="connsiteY3830" fmla="*/ 639757 h 1996549"/>
              <a:gd name="connsiteX3831" fmla="*/ 1295055 w 1998270"/>
              <a:gd name="connsiteY3831" fmla="*/ 660565 h 1996549"/>
              <a:gd name="connsiteX3832" fmla="*/ 1274077 w 1998270"/>
              <a:gd name="connsiteY3832" fmla="*/ 639757 h 1996549"/>
              <a:gd name="connsiteX3833" fmla="*/ 1295055 w 1998270"/>
              <a:gd name="connsiteY3833" fmla="*/ 618778 h 1996549"/>
              <a:gd name="connsiteX3834" fmla="*/ 1357138 w 1998270"/>
              <a:gd name="connsiteY3834" fmla="*/ 618267 h 1996549"/>
              <a:gd name="connsiteX3835" fmla="*/ 1357479 w 1998270"/>
              <a:gd name="connsiteY3835" fmla="*/ 618267 h 1996549"/>
              <a:gd name="connsiteX3836" fmla="*/ 1378629 w 1998270"/>
              <a:gd name="connsiteY3836" fmla="*/ 639757 h 1996549"/>
              <a:gd name="connsiteX3837" fmla="*/ 1378629 w 1998270"/>
              <a:gd name="connsiteY3837" fmla="*/ 639928 h 1996549"/>
              <a:gd name="connsiteX3838" fmla="*/ 1357138 w 1998270"/>
              <a:gd name="connsiteY3838" fmla="*/ 661077 h 1996549"/>
              <a:gd name="connsiteX3839" fmla="*/ 1335819 w 1998270"/>
              <a:gd name="connsiteY3839" fmla="*/ 639757 h 1996549"/>
              <a:gd name="connsiteX3840" fmla="*/ 1335819 w 1998270"/>
              <a:gd name="connsiteY3840" fmla="*/ 639587 h 1996549"/>
              <a:gd name="connsiteX3841" fmla="*/ 1357138 w 1998270"/>
              <a:gd name="connsiteY3841" fmla="*/ 618267 h 1996549"/>
              <a:gd name="connsiteX3842" fmla="*/ 1417858 w 1998270"/>
              <a:gd name="connsiteY3842" fmla="*/ 617754 h 1996549"/>
              <a:gd name="connsiteX3843" fmla="*/ 1439860 w 1998270"/>
              <a:gd name="connsiteY3843" fmla="*/ 639757 h 1996549"/>
              <a:gd name="connsiteX3844" fmla="*/ 1439860 w 1998270"/>
              <a:gd name="connsiteY3844" fmla="*/ 639928 h 1996549"/>
              <a:gd name="connsiteX3845" fmla="*/ 1417858 w 1998270"/>
              <a:gd name="connsiteY3845" fmla="*/ 661588 h 1996549"/>
              <a:gd name="connsiteX3846" fmla="*/ 1417687 w 1998270"/>
              <a:gd name="connsiteY3846" fmla="*/ 661588 h 1996549"/>
              <a:gd name="connsiteX3847" fmla="*/ 1395856 w 1998270"/>
              <a:gd name="connsiteY3847" fmla="*/ 639757 h 1996549"/>
              <a:gd name="connsiteX3848" fmla="*/ 1417858 w 1998270"/>
              <a:gd name="connsiteY3848" fmla="*/ 617754 h 1996549"/>
              <a:gd name="connsiteX3849" fmla="*/ 1479259 w 1998270"/>
              <a:gd name="connsiteY3849" fmla="*/ 617243 h 1996549"/>
              <a:gd name="connsiteX3850" fmla="*/ 1501773 w 1998270"/>
              <a:gd name="connsiteY3850" fmla="*/ 639757 h 1996549"/>
              <a:gd name="connsiteX3851" fmla="*/ 1479259 w 1998270"/>
              <a:gd name="connsiteY3851" fmla="*/ 662100 h 1996549"/>
              <a:gd name="connsiteX3852" fmla="*/ 1456916 w 1998270"/>
              <a:gd name="connsiteY3852" fmla="*/ 639757 h 1996549"/>
              <a:gd name="connsiteX3853" fmla="*/ 1479259 w 1998270"/>
              <a:gd name="connsiteY3853" fmla="*/ 617243 h 1996549"/>
              <a:gd name="connsiteX3854" fmla="*/ 1540660 w 1998270"/>
              <a:gd name="connsiteY3854" fmla="*/ 616731 h 1996549"/>
              <a:gd name="connsiteX3855" fmla="*/ 1541001 w 1998270"/>
              <a:gd name="connsiteY3855" fmla="*/ 616731 h 1996549"/>
              <a:gd name="connsiteX3856" fmla="*/ 1563685 w 1998270"/>
              <a:gd name="connsiteY3856" fmla="*/ 639757 h 1996549"/>
              <a:gd name="connsiteX3857" fmla="*/ 1563685 w 1998270"/>
              <a:gd name="connsiteY3857" fmla="*/ 639928 h 1996549"/>
              <a:gd name="connsiteX3858" fmla="*/ 1540660 w 1998270"/>
              <a:gd name="connsiteY3858" fmla="*/ 662612 h 1996549"/>
              <a:gd name="connsiteX3859" fmla="*/ 1517806 w 1998270"/>
              <a:gd name="connsiteY3859" fmla="*/ 639757 h 1996549"/>
              <a:gd name="connsiteX3860" fmla="*/ 1517806 w 1998270"/>
              <a:gd name="connsiteY3860" fmla="*/ 639587 h 1996549"/>
              <a:gd name="connsiteX3861" fmla="*/ 1540660 w 1998270"/>
              <a:gd name="connsiteY3861" fmla="*/ 616731 h 1996549"/>
              <a:gd name="connsiteX3862" fmla="*/ 1602061 w 1998270"/>
              <a:gd name="connsiteY3862" fmla="*/ 616390 h 1996549"/>
              <a:gd name="connsiteX3863" fmla="*/ 1625428 w 1998270"/>
              <a:gd name="connsiteY3863" fmla="*/ 639757 h 1996549"/>
              <a:gd name="connsiteX3864" fmla="*/ 1625428 w 1998270"/>
              <a:gd name="connsiteY3864" fmla="*/ 639928 h 1996549"/>
              <a:gd name="connsiteX3865" fmla="*/ 1602061 w 1998270"/>
              <a:gd name="connsiteY3865" fmla="*/ 662954 h 1996549"/>
              <a:gd name="connsiteX3866" fmla="*/ 1578866 w 1998270"/>
              <a:gd name="connsiteY3866" fmla="*/ 639757 h 1996549"/>
              <a:gd name="connsiteX3867" fmla="*/ 1578866 w 1998270"/>
              <a:gd name="connsiteY3867" fmla="*/ 639586 h 1996549"/>
              <a:gd name="connsiteX3868" fmla="*/ 1602061 w 1998270"/>
              <a:gd name="connsiteY3868" fmla="*/ 616390 h 1996549"/>
              <a:gd name="connsiteX3869" fmla="*/ 1664145 w 1998270"/>
              <a:gd name="connsiteY3869" fmla="*/ 616049 h 1996549"/>
              <a:gd name="connsiteX3870" fmla="*/ 1687853 w 1998270"/>
              <a:gd name="connsiteY3870" fmla="*/ 639757 h 1996549"/>
              <a:gd name="connsiteX3871" fmla="*/ 1687853 w 1998270"/>
              <a:gd name="connsiteY3871" fmla="*/ 639928 h 1996549"/>
              <a:gd name="connsiteX3872" fmla="*/ 1664145 w 1998270"/>
              <a:gd name="connsiteY3872" fmla="*/ 663294 h 1996549"/>
              <a:gd name="connsiteX3873" fmla="*/ 1640608 w 1998270"/>
              <a:gd name="connsiteY3873" fmla="*/ 639757 h 1996549"/>
              <a:gd name="connsiteX3874" fmla="*/ 1640608 w 1998270"/>
              <a:gd name="connsiteY3874" fmla="*/ 639587 h 1996549"/>
              <a:gd name="connsiteX3875" fmla="*/ 1664145 w 1998270"/>
              <a:gd name="connsiteY3875" fmla="*/ 616049 h 1996549"/>
              <a:gd name="connsiteX3876" fmla="*/ 1724864 w 1998270"/>
              <a:gd name="connsiteY3876" fmla="*/ 615878 h 1996549"/>
              <a:gd name="connsiteX3877" fmla="*/ 1748742 w 1998270"/>
              <a:gd name="connsiteY3877" fmla="*/ 639757 h 1996549"/>
              <a:gd name="connsiteX3878" fmla="*/ 1724864 w 1998270"/>
              <a:gd name="connsiteY3878" fmla="*/ 663464 h 1996549"/>
              <a:gd name="connsiteX3879" fmla="*/ 1701157 w 1998270"/>
              <a:gd name="connsiteY3879" fmla="*/ 639757 h 1996549"/>
              <a:gd name="connsiteX3880" fmla="*/ 1701157 w 1998270"/>
              <a:gd name="connsiteY3880" fmla="*/ 639586 h 1996549"/>
              <a:gd name="connsiteX3881" fmla="*/ 1724864 w 1998270"/>
              <a:gd name="connsiteY3881" fmla="*/ 615878 h 1996549"/>
              <a:gd name="connsiteX3882" fmla="*/ 1786265 w 1998270"/>
              <a:gd name="connsiteY3882" fmla="*/ 615708 h 1996549"/>
              <a:gd name="connsiteX3883" fmla="*/ 1810314 w 1998270"/>
              <a:gd name="connsiteY3883" fmla="*/ 639757 h 1996549"/>
              <a:gd name="connsiteX3884" fmla="*/ 1786265 w 1998270"/>
              <a:gd name="connsiteY3884" fmla="*/ 663635 h 1996549"/>
              <a:gd name="connsiteX3885" fmla="*/ 1762387 w 1998270"/>
              <a:gd name="connsiteY3885" fmla="*/ 639757 h 1996549"/>
              <a:gd name="connsiteX3886" fmla="*/ 1786265 w 1998270"/>
              <a:gd name="connsiteY3886" fmla="*/ 615708 h 1996549"/>
              <a:gd name="connsiteX3887" fmla="*/ 1847666 w 1998270"/>
              <a:gd name="connsiteY3887" fmla="*/ 615538 h 1996549"/>
              <a:gd name="connsiteX3888" fmla="*/ 1848007 w 1998270"/>
              <a:gd name="connsiteY3888" fmla="*/ 615538 h 1996549"/>
              <a:gd name="connsiteX3889" fmla="*/ 1871886 w 1998270"/>
              <a:gd name="connsiteY3889" fmla="*/ 639757 h 1996549"/>
              <a:gd name="connsiteX3890" fmla="*/ 1871886 w 1998270"/>
              <a:gd name="connsiteY3890" fmla="*/ 639928 h 1996549"/>
              <a:gd name="connsiteX3891" fmla="*/ 1847666 w 1998270"/>
              <a:gd name="connsiteY3891" fmla="*/ 663806 h 1996549"/>
              <a:gd name="connsiteX3892" fmla="*/ 1823618 w 1998270"/>
              <a:gd name="connsiteY3892" fmla="*/ 639757 h 1996549"/>
              <a:gd name="connsiteX3893" fmla="*/ 1823618 w 1998270"/>
              <a:gd name="connsiteY3893" fmla="*/ 639586 h 1996549"/>
              <a:gd name="connsiteX3894" fmla="*/ 1847666 w 1998270"/>
              <a:gd name="connsiteY3894" fmla="*/ 615538 h 1996549"/>
              <a:gd name="connsiteX3895" fmla="*/ 1910278 w 1998270"/>
              <a:gd name="connsiteY3895" fmla="*/ 615517 h 1996549"/>
              <a:gd name="connsiteX3896" fmla="*/ 1934139 w 1998270"/>
              <a:gd name="connsiteY3896" fmla="*/ 639757 h 1996549"/>
              <a:gd name="connsiteX3897" fmla="*/ 1934139 w 1998270"/>
              <a:gd name="connsiteY3897" fmla="*/ 639928 h 1996549"/>
              <a:gd name="connsiteX3898" fmla="*/ 1909920 w 1998270"/>
              <a:gd name="connsiteY3898" fmla="*/ 663806 h 1996549"/>
              <a:gd name="connsiteX3899" fmla="*/ 1885871 w 1998270"/>
              <a:gd name="connsiteY3899" fmla="*/ 639757 h 1996549"/>
              <a:gd name="connsiteX3900" fmla="*/ 1909067 w 1998270"/>
              <a:gd name="connsiteY3900" fmla="*/ 615538 h 1996549"/>
              <a:gd name="connsiteX3901" fmla="*/ 1910278 w 1998270"/>
              <a:gd name="connsiteY3901" fmla="*/ 615517 h 1996549"/>
              <a:gd name="connsiteX3902" fmla="*/ 5628 w 1998270"/>
              <a:gd name="connsiteY3902" fmla="*/ 573581 h 1996549"/>
              <a:gd name="connsiteX3903" fmla="*/ 5969 w 1998270"/>
              <a:gd name="connsiteY3903" fmla="*/ 573581 h 1996549"/>
              <a:gd name="connsiteX3904" fmla="*/ 10404 w 1998270"/>
              <a:gd name="connsiteY3904" fmla="*/ 578356 h 1996549"/>
              <a:gd name="connsiteX3905" fmla="*/ 5628 w 1998270"/>
              <a:gd name="connsiteY3905" fmla="*/ 583132 h 1996549"/>
              <a:gd name="connsiteX3906" fmla="*/ 853 w 1998270"/>
              <a:gd name="connsiteY3906" fmla="*/ 578356 h 1996549"/>
              <a:gd name="connsiteX3907" fmla="*/ 5628 w 1998270"/>
              <a:gd name="connsiteY3907" fmla="*/ 573581 h 1996549"/>
              <a:gd name="connsiteX3908" fmla="*/ 67029 w 1998270"/>
              <a:gd name="connsiteY3908" fmla="*/ 571703 h 1996549"/>
              <a:gd name="connsiteX3909" fmla="*/ 67371 w 1998270"/>
              <a:gd name="connsiteY3909" fmla="*/ 571703 h 1996549"/>
              <a:gd name="connsiteX3910" fmla="*/ 73681 w 1998270"/>
              <a:gd name="connsiteY3910" fmla="*/ 578356 h 1996549"/>
              <a:gd name="connsiteX3911" fmla="*/ 67029 w 1998270"/>
              <a:gd name="connsiteY3911" fmla="*/ 585006 h 1996549"/>
              <a:gd name="connsiteX3912" fmla="*/ 60378 w 1998270"/>
              <a:gd name="connsiteY3912" fmla="*/ 578356 h 1996549"/>
              <a:gd name="connsiteX3913" fmla="*/ 67029 w 1998270"/>
              <a:gd name="connsiteY3913" fmla="*/ 571703 h 1996549"/>
              <a:gd name="connsiteX3914" fmla="*/ 189833 w 1998270"/>
              <a:gd name="connsiteY3914" fmla="*/ 570339 h 1996549"/>
              <a:gd name="connsiteX3915" fmla="*/ 190174 w 1998270"/>
              <a:gd name="connsiteY3915" fmla="*/ 570339 h 1996549"/>
              <a:gd name="connsiteX3916" fmla="*/ 198020 w 1998270"/>
              <a:gd name="connsiteY3916" fmla="*/ 578525 h 1996549"/>
              <a:gd name="connsiteX3917" fmla="*/ 189833 w 1998270"/>
              <a:gd name="connsiteY3917" fmla="*/ 586713 h 1996549"/>
              <a:gd name="connsiteX3918" fmla="*/ 181646 w 1998270"/>
              <a:gd name="connsiteY3918" fmla="*/ 578525 h 1996549"/>
              <a:gd name="connsiteX3919" fmla="*/ 189833 w 1998270"/>
              <a:gd name="connsiteY3919" fmla="*/ 570339 h 1996549"/>
              <a:gd name="connsiteX3920" fmla="*/ 129113 w 1998270"/>
              <a:gd name="connsiteY3920" fmla="*/ 570339 h 1996549"/>
              <a:gd name="connsiteX3921" fmla="*/ 129454 w 1998270"/>
              <a:gd name="connsiteY3921" fmla="*/ 570339 h 1996549"/>
              <a:gd name="connsiteX3922" fmla="*/ 136618 w 1998270"/>
              <a:gd name="connsiteY3922" fmla="*/ 577844 h 1996549"/>
              <a:gd name="connsiteX3923" fmla="*/ 129113 w 1998270"/>
              <a:gd name="connsiteY3923" fmla="*/ 585348 h 1996549"/>
              <a:gd name="connsiteX3924" fmla="*/ 121609 w 1998270"/>
              <a:gd name="connsiteY3924" fmla="*/ 577844 h 1996549"/>
              <a:gd name="connsiteX3925" fmla="*/ 129113 w 1998270"/>
              <a:gd name="connsiteY3925" fmla="*/ 570339 h 1996549"/>
              <a:gd name="connsiteX3926" fmla="*/ 251233 w 1998270"/>
              <a:gd name="connsiteY3926" fmla="*/ 569315 h 1996549"/>
              <a:gd name="connsiteX3927" fmla="*/ 251574 w 1998270"/>
              <a:gd name="connsiteY3927" fmla="*/ 569315 h 1996549"/>
              <a:gd name="connsiteX3928" fmla="*/ 260273 w 1998270"/>
              <a:gd name="connsiteY3928" fmla="*/ 578356 h 1996549"/>
              <a:gd name="connsiteX3929" fmla="*/ 251233 w 1998270"/>
              <a:gd name="connsiteY3929" fmla="*/ 587396 h 1996549"/>
              <a:gd name="connsiteX3930" fmla="*/ 242194 w 1998270"/>
              <a:gd name="connsiteY3930" fmla="*/ 578356 h 1996549"/>
              <a:gd name="connsiteX3931" fmla="*/ 251233 w 1998270"/>
              <a:gd name="connsiteY3931" fmla="*/ 569315 h 1996549"/>
              <a:gd name="connsiteX3932" fmla="*/ 312635 w 1998270"/>
              <a:gd name="connsiteY3932" fmla="*/ 568463 h 1996549"/>
              <a:gd name="connsiteX3933" fmla="*/ 322527 w 1998270"/>
              <a:gd name="connsiteY3933" fmla="*/ 578356 h 1996549"/>
              <a:gd name="connsiteX3934" fmla="*/ 312635 w 1998270"/>
              <a:gd name="connsiteY3934" fmla="*/ 588247 h 1996549"/>
              <a:gd name="connsiteX3935" fmla="*/ 302743 w 1998270"/>
              <a:gd name="connsiteY3935" fmla="*/ 578356 h 1996549"/>
              <a:gd name="connsiteX3936" fmla="*/ 312635 w 1998270"/>
              <a:gd name="connsiteY3936" fmla="*/ 568463 h 1996549"/>
              <a:gd name="connsiteX3937" fmla="*/ 374036 w 1998270"/>
              <a:gd name="connsiteY3937" fmla="*/ 567781 h 1996549"/>
              <a:gd name="connsiteX3938" fmla="*/ 384611 w 1998270"/>
              <a:gd name="connsiteY3938" fmla="*/ 578356 h 1996549"/>
              <a:gd name="connsiteX3939" fmla="*/ 374036 w 1998270"/>
              <a:gd name="connsiteY3939" fmla="*/ 588931 h 1996549"/>
              <a:gd name="connsiteX3940" fmla="*/ 363462 w 1998270"/>
              <a:gd name="connsiteY3940" fmla="*/ 578356 h 1996549"/>
              <a:gd name="connsiteX3941" fmla="*/ 374036 w 1998270"/>
              <a:gd name="connsiteY3941" fmla="*/ 567781 h 1996549"/>
              <a:gd name="connsiteX3942" fmla="*/ 436119 w 1998270"/>
              <a:gd name="connsiteY3942" fmla="*/ 566927 h 1996549"/>
              <a:gd name="connsiteX3943" fmla="*/ 447547 w 1998270"/>
              <a:gd name="connsiteY3943" fmla="*/ 578356 h 1996549"/>
              <a:gd name="connsiteX3944" fmla="*/ 436119 w 1998270"/>
              <a:gd name="connsiteY3944" fmla="*/ 589783 h 1996549"/>
              <a:gd name="connsiteX3945" fmla="*/ 424692 w 1998270"/>
              <a:gd name="connsiteY3945" fmla="*/ 578356 h 1996549"/>
              <a:gd name="connsiteX3946" fmla="*/ 436119 w 1998270"/>
              <a:gd name="connsiteY3946" fmla="*/ 566927 h 1996549"/>
              <a:gd name="connsiteX3947" fmla="*/ 496838 w 1998270"/>
              <a:gd name="connsiteY3947" fmla="*/ 566246 h 1996549"/>
              <a:gd name="connsiteX3948" fmla="*/ 508948 w 1998270"/>
              <a:gd name="connsiteY3948" fmla="*/ 578356 h 1996549"/>
              <a:gd name="connsiteX3949" fmla="*/ 496838 w 1998270"/>
              <a:gd name="connsiteY3949" fmla="*/ 590466 h 1996549"/>
              <a:gd name="connsiteX3950" fmla="*/ 484729 w 1998270"/>
              <a:gd name="connsiteY3950" fmla="*/ 578356 h 1996549"/>
              <a:gd name="connsiteX3951" fmla="*/ 496838 w 1998270"/>
              <a:gd name="connsiteY3951" fmla="*/ 566246 h 1996549"/>
              <a:gd name="connsiteX3952" fmla="*/ 558240 w 1998270"/>
              <a:gd name="connsiteY3952" fmla="*/ 565393 h 1996549"/>
              <a:gd name="connsiteX3953" fmla="*/ 571203 w 1998270"/>
              <a:gd name="connsiteY3953" fmla="*/ 578356 h 1996549"/>
              <a:gd name="connsiteX3954" fmla="*/ 558240 w 1998270"/>
              <a:gd name="connsiteY3954" fmla="*/ 591318 h 1996549"/>
              <a:gd name="connsiteX3955" fmla="*/ 545278 w 1998270"/>
              <a:gd name="connsiteY3955" fmla="*/ 578356 h 1996549"/>
              <a:gd name="connsiteX3956" fmla="*/ 558240 w 1998270"/>
              <a:gd name="connsiteY3956" fmla="*/ 565393 h 1996549"/>
              <a:gd name="connsiteX3957" fmla="*/ 619642 w 1998270"/>
              <a:gd name="connsiteY3957" fmla="*/ 564711 h 1996549"/>
              <a:gd name="connsiteX3958" fmla="*/ 633286 w 1998270"/>
              <a:gd name="connsiteY3958" fmla="*/ 578356 h 1996549"/>
              <a:gd name="connsiteX3959" fmla="*/ 619642 w 1998270"/>
              <a:gd name="connsiteY3959" fmla="*/ 592002 h 1996549"/>
              <a:gd name="connsiteX3960" fmla="*/ 605997 w 1998270"/>
              <a:gd name="connsiteY3960" fmla="*/ 578356 h 1996549"/>
              <a:gd name="connsiteX3961" fmla="*/ 619642 w 1998270"/>
              <a:gd name="connsiteY3961" fmla="*/ 564711 h 1996549"/>
              <a:gd name="connsiteX3962" fmla="*/ 681042 w 1998270"/>
              <a:gd name="connsiteY3962" fmla="*/ 563858 h 1996549"/>
              <a:gd name="connsiteX3963" fmla="*/ 695539 w 1998270"/>
              <a:gd name="connsiteY3963" fmla="*/ 578356 h 1996549"/>
              <a:gd name="connsiteX3964" fmla="*/ 681042 w 1998270"/>
              <a:gd name="connsiteY3964" fmla="*/ 592853 h 1996549"/>
              <a:gd name="connsiteX3965" fmla="*/ 666545 w 1998270"/>
              <a:gd name="connsiteY3965" fmla="*/ 578356 h 1996549"/>
              <a:gd name="connsiteX3966" fmla="*/ 681042 w 1998270"/>
              <a:gd name="connsiteY3966" fmla="*/ 563858 h 1996549"/>
              <a:gd name="connsiteX3967" fmla="*/ 743126 w 1998270"/>
              <a:gd name="connsiteY3967" fmla="*/ 563176 h 1996549"/>
              <a:gd name="connsiteX3968" fmla="*/ 758306 w 1998270"/>
              <a:gd name="connsiteY3968" fmla="*/ 578356 h 1996549"/>
              <a:gd name="connsiteX3969" fmla="*/ 758306 w 1998270"/>
              <a:gd name="connsiteY3969" fmla="*/ 578527 h 1996549"/>
              <a:gd name="connsiteX3970" fmla="*/ 743126 w 1998270"/>
              <a:gd name="connsiteY3970" fmla="*/ 593365 h 1996549"/>
              <a:gd name="connsiteX3971" fmla="*/ 742955 w 1998270"/>
              <a:gd name="connsiteY3971" fmla="*/ 593367 h 1996549"/>
              <a:gd name="connsiteX3972" fmla="*/ 727946 w 1998270"/>
              <a:gd name="connsiteY3972" fmla="*/ 578356 h 1996549"/>
              <a:gd name="connsiteX3973" fmla="*/ 743126 w 1998270"/>
              <a:gd name="connsiteY3973" fmla="*/ 563176 h 1996549"/>
              <a:gd name="connsiteX3974" fmla="*/ 803845 w 1998270"/>
              <a:gd name="connsiteY3974" fmla="*/ 562323 h 1996549"/>
              <a:gd name="connsiteX3975" fmla="*/ 819878 w 1998270"/>
              <a:gd name="connsiteY3975" fmla="*/ 578356 h 1996549"/>
              <a:gd name="connsiteX3976" fmla="*/ 803845 w 1998270"/>
              <a:gd name="connsiteY3976" fmla="*/ 594218 h 1996549"/>
              <a:gd name="connsiteX3977" fmla="*/ 787813 w 1998270"/>
              <a:gd name="connsiteY3977" fmla="*/ 578356 h 1996549"/>
              <a:gd name="connsiteX3978" fmla="*/ 803845 w 1998270"/>
              <a:gd name="connsiteY3978" fmla="*/ 562323 h 1996549"/>
              <a:gd name="connsiteX3979" fmla="*/ 865246 w 1998270"/>
              <a:gd name="connsiteY3979" fmla="*/ 561640 h 1996549"/>
              <a:gd name="connsiteX3980" fmla="*/ 882302 w 1998270"/>
              <a:gd name="connsiteY3980" fmla="*/ 578696 h 1996549"/>
              <a:gd name="connsiteX3981" fmla="*/ 865246 w 1998270"/>
              <a:gd name="connsiteY3981" fmla="*/ 595752 h 1996549"/>
              <a:gd name="connsiteX3982" fmla="*/ 848191 w 1998270"/>
              <a:gd name="connsiteY3982" fmla="*/ 578696 h 1996549"/>
              <a:gd name="connsiteX3983" fmla="*/ 865246 w 1998270"/>
              <a:gd name="connsiteY3983" fmla="*/ 561640 h 1996549"/>
              <a:gd name="connsiteX3984" fmla="*/ 926647 w 1998270"/>
              <a:gd name="connsiteY3984" fmla="*/ 560958 h 1996549"/>
              <a:gd name="connsiteX3985" fmla="*/ 943703 w 1998270"/>
              <a:gd name="connsiteY3985" fmla="*/ 578014 h 1996549"/>
              <a:gd name="connsiteX3986" fmla="*/ 926647 w 1998270"/>
              <a:gd name="connsiteY3986" fmla="*/ 595070 h 1996549"/>
              <a:gd name="connsiteX3987" fmla="*/ 909592 w 1998270"/>
              <a:gd name="connsiteY3987" fmla="*/ 578014 h 1996549"/>
              <a:gd name="connsiteX3988" fmla="*/ 926647 w 1998270"/>
              <a:gd name="connsiteY3988" fmla="*/ 560958 h 1996549"/>
              <a:gd name="connsiteX3989" fmla="*/ 988049 w 1998270"/>
              <a:gd name="connsiteY3989" fmla="*/ 560276 h 1996549"/>
              <a:gd name="connsiteX3990" fmla="*/ 988390 w 1998270"/>
              <a:gd name="connsiteY3990" fmla="*/ 560276 h 1996549"/>
              <a:gd name="connsiteX3991" fmla="*/ 1006129 w 1998270"/>
              <a:gd name="connsiteY3991" fmla="*/ 578356 h 1996549"/>
              <a:gd name="connsiteX3992" fmla="*/ 988049 w 1998270"/>
              <a:gd name="connsiteY3992" fmla="*/ 595412 h 1996549"/>
              <a:gd name="connsiteX3993" fmla="*/ 969970 w 1998270"/>
              <a:gd name="connsiteY3993" fmla="*/ 578356 h 1996549"/>
              <a:gd name="connsiteX3994" fmla="*/ 988049 w 1998270"/>
              <a:gd name="connsiteY3994" fmla="*/ 560276 h 1996549"/>
              <a:gd name="connsiteX3995" fmla="*/ 1050132 w 1998270"/>
              <a:gd name="connsiteY3995" fmla="*/ 559594 h 1996549"/>
              <a:gd name="connsiteX3996" fmla="*/ 1068894 w 1998270"/>
              <a:gd name="connsiteY3996" fmla="*/ 578356 h 1996549"/>
              <a:gd name="connsiteX3997" fmla="*/ 1068894 w 1998270"/>
              <a:gd name="connsiteY3997" fmla="*/ 578527 h 1996549"/>
              <a:gd name="connsiteX3998" fmla="*/ 1050132 w 1998270"/>
              <a:gd name="connsiteY3998" fmla="*/ 596948 h 1996549"/>
              <a:gd name="connsiteX3999" fmla="*/ 1031371 w 1998270"/>
              <a:gd name="connsiteY3999" fmla="*/ 578356 h 1996549"/>
              <a:gd name="connsiteX4000" fmla="*/ 1050132 w 1998270"/>
              <a:gd name="connsiteY4000" fmla="*/ 559594 h 1996549"/>
              <a:gd name="connsiteX4001" fmla="*/ 1110851 w 1998270"/>
              <a:gd name="connsiteY4001" fmla="*/ 558741 h 1996549"/>
              <a:gd name="connsiteX4002" fmla="*/ 1111192 w 1998270"/>
              <a:gd name="connsiteY4002" fmla="*/ 558741 h 1996549"/>
              <a:gd name="connsiteX4003" fmla="*/ 1130465 w 1998270"/>
              <a:gd name="connsiteY4003" fmla="*/ 578356 h 1996549"/>
              <a:gd name="connsiteX4004" fmla="*/ 1130465 w 1998270"/>
              <a:gd name="connsiteY4004" fmla="*/ 578525 h 1996549"/>
              <a:gd name="connsiteX4005" fmla="*/ 1110851 w 1998270"/>
              <a:gd name="connsiteY4005" fmla="*/ 597799 h 1996549"/>
              <a:gd name="connsiteX4006" fmla="*/ 1091237 w 1998270"/>
              <a:gd name="connsiteY4006" fmla="*/ 578356 h 1996549"/>
              <a:gd name="connsiteX4007" fmla="*/ 1110851 w 1998270"/>
              <a:gd name="connsiteY4007" fmla="*/ 558741 h 1996549"/>
              <a:gd name="connsiteX4008" fmla="*/ 1172252 w 1998270"/>
              <a:gd name="connsiteY4008" fmla="*/ 558228 h 1996549"/>
              <a:gd name="connsiteX4009" fmla="*/ 1192378 w 1998270"/>
              <a:gd name="connsiteY4009" fmla="*/ 578356 h 1996549"/>
              <a:gd name="connsiteX4010" fmla="*/ 1192378 w 1998270"/>
              <a:gd name="connsiteY4010" fmla="*/ 578525 h 1996549"/>
              <a:gd name="connsiteX4011" fmla="*/ 1172252 w 1998270"/>
              <a:gd name="connsiteY4011" fmla="*/ 598310 h 1996549"/>
              <a:gd name="connsiteX4012" fmla="*/ 1172082 w 1998270"/>
              <a:gd name="connsiteY4012" fmla="*/ 598310 h 1996549"/>
              <a:gd name="connsiteX4013" fmla="*/ 1152127 w 1998270"/>
              <a:gd name="connsiteY4013" fmla="*/ 578356 h 1996549"/>
              <a:gd name="connsiteX4014" fmla="*/ 1172252 w 1998270"/>
              <a:gd name="connsiteY4014" fmla="*/ 558228 h 1996549"/>
              <a:gd name="connsiteX4015" fmla="*/ 1233654 w 1998270"/>
              <a:gd name="connsiteY4015" fmla="*/ 557547 h 1996549"/>
              <a:gd name="connsiteX4016" fmla="*/ 1233995 w 1998270"/>
              <a:gd name="connsiteY4016" fmla="*/ 557547 h 1996549"/>
              <a:gd name="connsiteX4017" fmla="*/ 1254462 w 1998270"/>
              <a:gd name="connsiteY4017" fmla="*/ 578356 h 1996549"/>
              <a:gd name="connsiteX4018" fmla="*/ 1254462 w 1998270"/>
              <a:gd name="connsiteY4018" fmla="*/ 578525 h 1996549"/>
              <a:gd name="connsiteX4019" fmla="*/ 1233654 w 1998270"/>
              <a:gd name="connsiteY4019" fmla="*/ 598993 h 1996549"/>
              <a:gd name="connsiteX4020" fmla="*/ 1212846 w 1998270"/>
              <a:gd name="connsiteY4020" fmla="*/ 578356 h 1996549"/>
              <a:gd name="connsiteX4021" fmla="*/ 1233654 w 1998270"/>
              <a:gd name="connsiteY4021" fmla="*/ 557547 h 1996549"/>
              <a:gd name="connsiteX4022" fmla="*/ 1295054 w 1998270"/>
              <a:gd name="connsiteY4022" fmla="*/ 556864 h 1996549"/>
              <a:gd name="connsiteX4023" fmla="*/ 1295396 w 1998270"/>
              <a:gd name="connsiteY4023" fmla="*/ 556864 h 1996549"/>
              <a:gd name="connsiteX4024" fmla="*/ 1316545 w 1998270"/>
              <a:gd name="connsiteY4024" fmla="*/ 578356 h 1996549"/>
              <a:gd name="connsiteX4025" fmla="*/ 1316545 w 1998270"/>
              <a:gd name="connsiteY4025" fmla="*/ 578527 h 1996549"/>
              <a:gd name="connsiteX4026" fmla="*/ 1295054 w 1998270"/>
              <a:gd name="connsiteY4026" fmla="*/ 599676 h 1996549"/>
              <a:gd name="connsiteX4027" fmla="*/ 1273735 w 1998270"/>
              <a:gd name="connsiteY4027" fmla="*/ 578356 h 1996549"/>
              <a:gd name="connsiteX4028" fmla="*/ 1273735 w 1998270"/>
              <a:gd name="connsiteY4028" fmla="*/ 578185 h 1996549"/>
              <a:gd name="connsiteX4029" fmla="*/ 1295054 w 1998270"/>
              <a:gd name="connsiteY4029" fmla="*/ 556864 h 1996549"/>
              <a:gd name="connsiteX4030" fmla="*/ 1971151 w 1998270"/>
              <a:gd name="connsiteY4030" fmla="*/ 556694 h 1996549"/>
              <a:gd name="connsiteX4031" fmla="*/ 1992812 w 1998270"/>
              <a:gd name="connsiteY4031" fmla="*/ 578356 h 1996549"/>
              <a:gd name="connsiteX4032" fmla="*/ 1992812 w 1998270"/>
              <a:gd name="connsiteY4032" fmla="*/ 578525 h 1996549"/>
              <a:gd name="connsiteX4033" fmla="*/ 1971151 w 1998270"/>
              <a:gd name="connsiteY4033" fmla="*/ 599846 h 1996549"/>
              <a:gd name="connsiteX4034" fmla="*/ 1970981 w 1998270"/>
              <a:gd name="connsiteY4034" fmla="*/ 599846 h 1996549"/>
              <a:gd name="connsiteX4035" fmla="*/ 1949491 w 1998270"/>
              <a:gd name="connsiteY4035" fmla="*/ 578356 h 1996549"/>
              <a:gd name="connsiteX4036" fmla="*/ 1971151 w 1998270"/>
              <a:gd name="connsiteY4036" fmla="*/ 556694 h 1996549"/>
              <a:gd name="connsiteX4037" fmla="*/ 1357139 w 1998270"/>
              <a:gd name="connsiteY4037" fmla="*/ 556353 h 1996549"/>
              <a:gd name="connsiteX4038" fmla="*/ 1379141 w 1998270"/>
              <a:gd name="connsiteY4038" fmla="*/ 578356 h 1996549"/>
              <a:gd name="connsiteX4039" fmla="*/ 1379141 w 1998270"/>
              <a:gd name="connsiteY4039" fmla="*/ 578525 h 1996549"/>
              <a:gd name="connsiteX4040" fmla="*/ 1357139 w 1998270"/>
              <a:gd name="connsiteY4040" fmla="*/ 600186 h 1996549"/>
              <a:gd name="connsiteX4041" fmla="*/ 1356968 w 1998270"/>
              <a:gd name="connsiteY4041" fmla="*/ 600186 h 1996549"/>
              <a:gd name="connsiteX4042" fmla="*/ 1335137 w 1998270"/>
              <a:gd name="connsiteY4042" fmla="*/ 578356 h 1996549"/>
              <a:gd name="connsiteX4043" fmla="*/ 1357139 w 1998270"/>
              <a:gd name="connsiteY4043" fmla="*/ 556353 h 1996549"/>
              <a:gd name="connsiteX4044" fmla="*/ 1417858 w 1998270"/>
              <a:gd name="connsiteY4044" fmla="*/ 555671 h 1996549"/>
              <a:gd name="connsiteX4045" fmla="*/ 1418199 w 1998270"/>
              <a:gd name="connsiteY4045" fmla="*/ 555671 h 1996549"/>
              <a:gd name="connsiteX4046" fmla="*/ 1440542 w 1998270"/>
              <a:gd name="connsiteY4046" fmla="*/ 578356 h 1996549"/>
              <a:gd name="connsiteX4047" fmla="*/ 1440542 w 1998270"/>
              <a:gd name="connsiteY4047" fmla="*/ 578525 h 1996549"/>
              <a:gd name="connsiteX4048" fmla="*/ 1417858 w 1998270"/>
              <a:gd name="connsiteY4048" fmla="*/ 600870 h 1996549"/>
              <a:gd name="connsiteX4049" fmla="*/ 1395174 w 1998270"/>
              <a:gd name="connsiteY4049" fmla="*/ 578356 h 1996549"/>
              <a:gd name="connsiteX4050" fmla="*/ 1417858 w 1998270"/>
              <a:gd name="connsiteY4050" fmla="*/ 555671 h 1996549"/>
              <a:gd name="connsiteX4051" fmla="*/ 1479259 w 1998270"/>
              <a:gd name="connsiteY4051" fmla="*/ 555159 h 1996549"/>
              <a:gd name="connsiteX4052" fmla="*/ 1502455 w 1998270"/>
              <a:gd name="connsiteY4052" fmla="*/ 578356 h 1996549"/>
              <a:gd name="connsiteX4053" fmla="*/ 1502455 w 1998270"/>
              <a:gd name="connsiteY4053" fmla="*/ 578525 h 1996549"/>
              <a:gd name="connsiteX4054" fmla="*/ 1479259 w 1998270"/>
              <a:gd name="connsiteY4054" fmla="*/ 601380 h 1996549"/>
              <a:gd name="connsiteX4055" fmla="*/ 1478918 w 1998270"/>
              <a:gd name="connsiteY4055" fmla="*/ 601380 h 1996549"/>
              <a:gd name="connsiteX4056" fmla="*/ 1456233 w 1998270"/>
              <a:gd name="connsiteY4056" fmla="*/ 578356 h 1996549"/>
              <a:gd name="connsiteX4057" fmla="*/ 1456233 w 1998270"/>
              <a:gd name="connsiteY4057" fmla="*/ 578185 h 1996549"/>
              <a:gd name="connsiteX4058" fmla="*/ 1479259 w 1998270"/>
              <a:gd name="connsiteY4058" fmla="*/ 555159 h 1996549"/>
              <a:gd name="connsiteX4059" fmla="*/ 1540660 w 1998270"/>
              <a:gd name="connsiteY4059" fmla="*/ 554648 h 1996549"/>
              <a:gd name="connsiteX4060" fmla="*/ 1564367 w 1998270"/>
              <a:gd name="connsiteY4060" fmla="*/ 578356 h 1996549"/>
              <a:gd name="connsiteX4061" fmla="*/ 1564367 w 1998270"/>
              <a:gd name="connsiteY4061" fmla="*/ 578527 h 1996549"/>
              <a:gd name="connsiteX4062" fmla="*/ 1540660 w 1998270"/>
              <a:gd name="connsiteY4062" fmla="*/ 601893 h 1996549"/>
              <a:gd name="connsiteX4063" fmla="*/ 1517123 w 1998270"/>
              <a:gd name="connsiteY4063" fmla="*/ 578356 h 1996549"/>
              <a:gd name="connsiteX4064" fmla="*/ 1517123 w 1998270"/>
              <a:gd name="connsiteY4064" fmla="*/ 578186 h 1996549"/>
              <a:gd name="connsiteX4065" fmla="*/ 1540660 w 1998270"/>
              <a:gd name="connsiteY4065" fmla="*/ 554648 h 1996549"/>
              <a:gd name="connsiteX4066" fmla="*/ 1602061 w 1998270"/>
              <a:gd name="connsiteY4066" fmla="*/ 554305 h 1996549"/>
              <a:gd name="connsiteX4067" fmla="*/ 1626110 w 1998270"/>
              <a:gd name="connsiteY4067" fmla="*/ 578356 h 1996549"/>
              <a:gd name="connsiteX4068" fmla="*/ 1602061 w 1998270"/>
              <a:gd name="connsiteY4068" fmla="*/ 602234 h 1996549"/>
              <a:gd name="connsiteX4069" fmla="*/ 1578183 w 1998270"/>
              <a:gd name="connsiteY4069" fmla="*/ 578356 h 1996549"/>
              <a:gd name="connsiteX4070" fmla="*/ 1602061 w 1998270"/>
              <a:gd name="connsiteY4070" fmla="*/ 554305 h 1996549"/>
              <a:gd name="connsiteX4071" fmla="*/ 1909067 w 1998270"/>
              <a:gd name="connsiteY4071" fmla="*/ 553283 h 1996549"/>
              <a:gd name="connsiteX4072" fmla="*/ 1934139 w 1998270"/>
              <a:gd name="connsiteY4072" fmla="*/ 578356 h 1996549"/>
              <a:gd name="connsiteX4073" fmla="*/ 1934139 w 1998270"/>
              <a:gd name="connsiteY4073" fmla="*/ 578525 h 1996549"/>
              <a:gd name="connsiteX4074" fmla="*/ 1909067 w 1998270"/>
              <a:gd name="connsiteY4074" fmla="*/ 603258 h 1996549"/>
              <a:gd name="connsiteX4075" fmla="*/ 1884166 w 1998270"/>
              <a:gd name="connsiteY4075" fmla="*/ 578356 h 1996549"/>
              <a:gd name="connsiteX4076" fmla="*/ 1884166 w 1998270"/>
              <a:gd name="connsiteY4076" fmla="*/ 578185 h 1996549"/>
              <a:gd name="connsiteX4077" fmla="*/ 1909067 w 1998270"/>
              <a:gd name="connsiteY4077" fmla="*/ 553283 h 1996549"/>
              <a:gd name="connsiteX4078" fmla="*/ 1847667 w 1998270"/>
              <a:gd name="connsiteY4078" fmla="*/ 553283 h 1996549"/>
              <a:gd name="connsiteX4079" fmla="*/ 1872739 w 1998270"/>
              <a:gd name="connsiteY4079" fmla="*/ 578356 h 1996549"/>
              <a:gd name="connsiteX4080" fmla="*/ 1872739 w 1998270"/>
              <a:gd name="connsiteY4080" fmla="*/ 578525 h 1996549"/>
              <a:gd name="connsiteX4081" fmla="*/ 1847667 w 1998270"/>
              <a:gd name="connsiteY4081" fmla="*/ 603258 h 1996549"/>
              <a:gd name="connsiteX4082" fmla="*/ 1822765 w 1998270"/>
              <a:gd name="connsiteY4082" fmla="*/ 578356 h 1996549"/>
              <a:gd name="connsiteX4083" fmla="*/ 1822765 w 1998270"/>
              <a:gd name="connsiteY4083" fmla="*/ 578185 h 1996549"/>
              <a:gd name="connsiteX4084" fmla="*/ 1847667 w 1998270"/>
              <a:gd name="connsiteY4084" fmla="*/ 553283 h 1996549"/>
              <a:gd name="connsiteX4085" fmla="*/ 1786265 w 1998270"/>
              <a:gd name="connsiteY4085" fmla="*/ 553283 h 1996549"/>
              <a:gd name="connsiteX4086" fmla="*/ 1811166 w 1998270"/>
              <a:gd name="connsiteY4086" fmla="*/ 578185 h 1996549"/>
              <a:gd name="connsiteX4087" fmla="*/ 1811166 w 1998270"/>
              <a:gd name="connsiteY4087" fmla="*/ 578356 h 1996549"/>
              <a:gd name="connsiteX4088" fmla="*/ 1786265 w 1998270"/>
              <a:gd name="connsiteY4088" fmla="*/ 602916 h 1996549"/>
              <a:gd name="connsiteX4089" fmla="*/ 1761534 w 1998270"/>
              <a:gd name="connsiteY4089" fmla="*/ 578185 h 1996549"/>
              <a:gd name="connsiteX4090" fmla="*/ 1761534 w 1998270"/>
              <a:gd name="connsiteY4090" fmla="*/ 578014 h 1996549"/>
              <a:gd name="connsiteX4091" fmla="*/ 1786265 w 1998270"/>
              <a:gd name="connsiteY4091" fmla="*/ 553283 h 1996549"/>
              <a:gd name="connsiteX4092" fmla="*/ 1724864 w 1998270"/>
              <a:gd name="connsiteY4092" fmla="*/ 553283 h 1996549"/>
              <a:gd name="connsiteX4093" fmla="*/ 1749595 w 1998270"/>
              <a:gd name="connsiteY4093" fmla="*/ 578014 h 1996549"/>
              <a:gd name="connsiteX4094" fmla="*/ 1749595 w 1998270"/>
              <a:gd name="connsiteY4094" fmla="*/ 578185 h 1996549"/>
              <a:gd name="connsiteX4095" fmla="*/ 1724864 w 1998270"/>
              <a:gd name="connsiteY4095" fmla="*/ 602574 h 1996549"/>
              <a:gd name="connsiteX4096" fmla="*/ 1724523 w 1998270"/>
              <a:gd name="connsiteY4096" fmla="*/ 602574 h 1996549"/>
              <a:gd name="connsiteX4097" fmla="*/ 1700303 w 1998270"/>
              <a:gd name="connsiteY4097" fmla="*/ 578014 h 1996549"/>
              <a:gd name="connsiteX4098" fmla="*/ 1700303 w 1998270"/>
              <a:gd name="connsiteY4098" fmla="*/ 577844 h 1996549"/>
              <a:gd name="connsiteX4099" fmla="*/ 1724864 w 1998270"/>
              <a:gd name="connsiteY4099" fmla="*/ 553283 h 1996549"/>
              <a:gd name="connsiteX4100" fmla="*/ 1664145 w 1998270"/>
              <a:gd name="connsiteY4100" fmla="*/ 553283 h 1996549"/>
              <a:gd name="connsiteX4101" fmla="*/ 1664844 w 1998270"/>
              <a:gd name="connsiteY4101" fmla="*/ 553300 h 1996549"/>
              <a:gd name="connsiteX4102" fmla="*/ 1688535 w 1998270"/>
              <a:gd name="connsiteY4102" fmla="*/ 578356 h 1996549"/>
              <a:gd name="connsiteX4103" fmla="*/ 1664145 w 1998270"/>
              <a:gd name="connsiteY4103" fmla="*/ 602574 h 1996549"/>
              <a:gd name="connsiteX4104" fmla="*/ 1663446 w 1998270"/>
              <a:gd name="connsiteY4104" fmla="*/ 602565 h 1996549"/>
              <a:gd name="connsiteX4105" fmla="*/ 1639925 w 1998270"/>
              <a:gd name="connsiteY4105" fmla="*/ 577673 h 1996549"/>
              <a:gd name="connsiteX4106" fmla="*/ 1639925 w 1998270"/>
              <a:gd name="connsiteY4106" fmla="*/ 577503 h 1996549"/>
              <a:gd name="connsiteX4107" fmla="*/ 1664145 w 1998270"/>
              <a:gd name="connsiteY4107" fmla="*/ 553283 h 1996549"/>
              <a:gd name="connsiteX4108" fmla="*/ 5995 w 1998270"/>
              <a:gd name="connsiteY4108" fmla="*/ 511881 h 1996549"/>
              <a:gd name="connsiteX4109" fmla="*/ 10941 w 1998270"/>
              <a:gd name="connsiteY4109" fmla="*/ 516827 h 1996549"/>
              <a:gd name="connsiteX4110" fmla="*/ 5995 w 1998270"/>
              <a:gd name="connsiteY4110" fmla="*/ 521773 h 1996549"/>
              <a:gd name="connsiteX4111" fmla="*/ 1049 w 1998270"/>
              <a:gd name="connsiteY4111" fmla="*/ 516827 h 1996549"/>
              <a:gd name="connsiteX4112" fmla="*/ 5995 w 1998270"/>
              <a:gd name="connsiteY4112" fmla="*/ 511881 h 1996549"/>
              <a:gd name="connsiteX4113" fmla="*/ 67030 w 1998270"/>
              <a:gd name="connsiteY4113" fmla="*/ 510139 h 1996549"/>
              <a:gd name="connsiteX4114" fmla="*/ 73853 w 1998270"/>
              <a:gd name="connsiteY4114" fmla="*/ 516962 h 1996549"/>
              <a:gd name="connsiteX4115" fmla="*/ 67030 w 1998270"/>
              <a:gd name="connsiteY4115" fmla="*/ 523784 h 1996549"/>
              <a:gd name="connsiteX4116" fmla="*/ 60208 w 1998270"/>
              <a:gd name="connsiteY4116" fmla="*/ 516962 h 1996549"/>
              <a:gd name="connsiteX4117" fmla="*/ 67030 w 1998270"/>
              <a:gd name="connsiteY4117" fmla="*/ 510139 h 1996549"/>
              <a:gd name="connsiteX4118" fmla="*/ 129113 w 1998270"/>
              <a:gd name="connsiteY4118" fmla="*/ 509287 h 1996549"/>
              <a:gd name="connsiteX4119" fmla="*/ 136788 w 1998270"/>
              <a:gd name="connsiteY4119" fmla="*/ 516962 h 1996549"/>
              <a:gd name="connsiteX4120" fmla="*/ 129113 w 1998270"/>
              <a:gd name="connsiteY4120" fmla="*/ 524630 h 1996549"/>
              <a:gd name="connsiteX4121" fmla="*/ 121438 w 1998270"/>
              <a:gd name="connsiteY4121" fmla="*/ 516962 h 1996549"/>
              <a:gd name="connsiteX4122" fmla="*/ 129113 w 1998270"/>
              <a:gd name="connsiteY4122" fmla="*/ 509287 h 1996549"/>
              <a:gd name="connsiteX4123" fmla="*/ 189833 w 1998270"/>
              <a:gd name="connsiteY4123" fmla="*/ 508434 h 1996549"/>
              <a:gd name="connsiteX4124" fmla="*/ 198360 w 1998270"/>
              <a:gd name="connsiteY4124" fmla="*/ 516961 h 1996549"/>
              <a:gd name="connsiteX4125" fmla="*/ 189833 w 1998270"/>
              <a:gd name="connsiteY4125" fmla="*/ 525482 h 1996549"/>
              <a:gd name="connsiteX4126" fmla="*/ 181305 w 1998270"/>
              <a:gd name="connsiteY4126" fmla="*/ 516961 h 1996549"/>
              <a:gd name="connsiteX4127" fmla="*/ 189833 w 1998270"/>
              <a:gd name="connsiteY4127" fmla="*/ 508434 h 1996549"/>
              <a:gd name="connsiteX4128" fmla="*/ 251234 w 1998270"/>
              <a:gd name="connsiteY4128" fmla="*/ 507752 h 1996549"/>
              <a:gd name="connsiteX4129" fmla="*/ 260444 w 1998270"/>
              <a:gd name="connsiteY4129" fmla="*/ 516962 h 1996549"/>
              <a:gd name="connsiteX4130" fmla="*/ 251234 w 1998270"/>
              <a:gd name="connsiteY4130" fmla="*/ 526165 h 1996549"/>
              <a:gd name="connsiteX4131" fmla="*/ 242024 w 1998270"/>
              <a:gd name="connsiteY4131" fmla="*/ 516962 h 1996549"/>
              <a:gd name="connsiteX4132" fmla="*/ 251234 w 1998270"/>
              <a:gd name="connsiteY4132" fmla="*/ 507752 h 1996549"/>
              <a:gd name="connsiteX4133" fmla="*/ 312635 w 1998270"/>
              <a:gd name="connsiteY4133" fmla="*/ 506898 h 1996549"/>
              <a:gd name="connsiteX4134" fmla="*/ 312976 w 1998270"/>
              <a:gd name="connsiteY4134" fmla="*/ 506898 h 1996549"/>
              <a:gd name="connsiteX4135" fmla="*/ 322698 w 1998270"/>
              <a:gd name="connsiteY4135" fmla="*/ 516961 h 1996549"/>
              <a:gd name="connsiteX4136" fmla="*/ 312635 w 1998270"/>
              <a:gd name="connsiteY4136" fmla="*/ 527017 h 1996549"/>
              <a:gd name="connsiteX4137" fmla="*/ 302573 w 1998270"/>
              <a:gd name="connsiteY4137" fmla="*/ 516961 h 1996549"/>
              <a:gd name="connsiteX4138" fmla="*/ 312635 w 1998270"/>
              <a:gd name="connsiteY4138" fmla="*/ 506898 h 1996549"/>
              <a:gd name="connsiteX4139" fmla="*/ 374036 w 1998270"/>
              <a:gd name="connsiteY4139" fmla="*/ 506045 h 1996549"/>
              <a:gd name="connsiteX4140" fmla="*/ 374378 w 1998270"/>
              <a:gd name="connsiteY4140" fmla="*/ 506045 h 1996549"/>
              <a:gd name="connsiteX4141" fmla="*/ 384952 w 1998270"/>
              <a:gd name="connsiteY4141" fmla="*/ 516961 h 1996549"/>
              <a:gd name="connsiteX4142" fmla="*/ 374036 w 1998270"/>
              <a:gd name="connsiteY4142" fmla="*/ 527870 h 1996549"/>
              <a:gd name="connsiteX4143" fmla="*/ 363121 w 1998270"/>
              <a:gd name="connsiteY4143" fmla="*/ 516961 h 1996549"/>
              <a:gd name="connsiteX4144" fmla="*/ 374036 w 1998270"/>
              <a:gd name="connsiteY4144" fmla="*/ 506045 h 1996549"/>
              <a:gd name="connsiteX4145" fmla="*/ 436119 w 1998270"/>
              <a:gd name="connsiteY4145" fmla="*/ 505364 h 1996549"/>
              <a:gd name="connsiteX4146" fmla="*/ 436460 w 1998270"/>
              <a:gd name="connsiteY4146" fmla="*/ 505364 h 1996549"/>
              <a:gd name="connsiteX4147" fmla="*/ 447717 w 1998270"/>
              <a:gd name="connsiteY4147" fmla="*/ 516961 h 1996549"/>
              <a:gd name="connsiteX4148" fmla="*/ 436119 w 1998270"/>
              <a:gd name="connsiteY4148" fmla="*/ 528552 h 1996549"/>
              <a:gd name="connsiteX4149" fmla="*/ 424522 w 1998270"/>
              <a:gd name="connsiteY4149" fmla="*/ 516961 h 1996549"/>
              <a:gd name="connsiteX4150" fmla="*/ 436119 w 1998270"/>
              <a:gd name="connsiteY4150" fmla="*/ 505364 h 1996549"/>
              <a:gd name="connsiteX4151" fmla="*/ 496839 w 1998270"/>
              <a:gd name="connsiteY4151" fmla="*/ 504510 h 1996549"/>
              <a:gd name="connsiteX4152" fmla="*/ 497179 w 1998270"/>
              <a:gd name="connsiteY4152" fmla="*/ 504510 h 1996549"/>
              <a:gd name="connsiteX4153" fmla="*/ 509290 w 1998270"/>
              <a:gd name="connsiteY4153" fmla="*/ 516961 h 1996549"/>
              <a:gd name="connsiteX4154" fmla="*/ 496839 w 1998270"/>
              <a:gd name="connsiteY4154" fmla="*/ 529405 h 1996549"/>
              <a:gd name="connsiteX4155" fmla="*/ 484388 w 1998270"/>
              <a:gd name="connsiteY4155" fmla="*/ 516961 h 1996549"/>
              <a:gd name="connsiteX4156" fmla="*/ 496839 w 1998270"/>
              <a:gd name="connsiteY4156" fmla="*/ 504510 h 1996549"/>
              <a:gd name="connsiteX4157" fmla="*/ 558240 w 1998270"/>
              <a:gd name="connsiteY4157" fmla="*/ 503829 h 1996549"/>
              <a:gd name="connsiteX4158" fmla="*/ 558581 w 1998270"/>
              <a:gd name="connsiteY4158" fmla="*/ 503829 h 1996549"/>
              <a:gd name="connsiteX4159" fmla="*/ 571373 w 1998270"/>
              <a:gd name="connsiteY4159" fmla="*/ 516962 h 1996549"/>
              <a:gd name="connsiteX4160" fmla="*/ 558240 w 1998270"/>
              <a:gd name="connsiteY4160" fmla="*/ 530088 h 1996549"/>
              <a:gd name="connsiteX4161" fmla="*/ 545108 w 1998270"/>
              <a:gd name="connsiteY4161" fmla="*/ 516962 h 1996549"/>
              <a:gd name="connsiteX4162" fmla="*/ 558240 w 1998270"/>
              <a:gd name="connsiteY4162" fmla="*/ 503829 h 1996549"/>
              <a:gd name="connsiteX4163" fmla="*/ 619642 w 1998270"/>
              <a:gd name="connsiteY4163" fmla="*/ 502975 h 1996549"/>
              <a:gd name="connsiteX4164" fmla="*/ 633627 w 1998270"/>
              <a:gd name="connsiteY4164" fmla="*/ 516961 h 1996549"/>
              <a:gd name="connsiteX4165" fmla="*/ 619642 w 1998270"/>
              <a:gd name="connsiteY4165" fmla="*/ 530940 h 1996549"/>
              <a:gd name="connsiteX4166" fmla="*/ 605656 w 1998270"/>
              <a:gd name="connsiteY4166" fmla="*/ 516961 h 1996549"/>
              <a:gd name="connsiteX4167" fmla="*/ 619642 w 1998270"/>
              <a:gd name="connsiteY4167" fmla="*/ 502975 h 1996549"/>
              <a:gd name="connsiteX4168" fmla="*/ 743126 w 1998270"/>
              <a:gd name="connsiteY4168" fmla="*/ 502122 h 1996549"/>
              <a:gd name="connsiteX4169" fmla="*/ 758646 w 1998270"/>
              <a:gd name="connsiteY4169" fmla="*/ 517643 h 1996549"/>
              <a:gd name="connsiteX4170" fmla="*/ 758646 w 1998270"/>
              <a:gd name="connsiteY4170" fmla="*/ 517814 h 1996549"/>
              <a:gd name="connsiteX4171" fmla="*/ 743126 w 1998270"/>
              <a:gd name="connsiteY4171" fmla="*/ 532987 h 1996549"/>
              <a:gd name="connsiteX4172" fmla="*/ 742955 w 1998270"/>
              <a:gd name="connsiteY4172" fmla="*/ 532987 h 1996549"/>
              <a:gd name="connsiteX4173" fmla="*/ 727605 w 1998270"/>
              <a:gd name="connsiteY4173" fmla="*/ 517643 h 1996549"/>
              <a:gd name="connsiteX4174" fmla="*/ 743126 w 1998270"/>
              <a:gd name="connsiteY4174" fmla="*/ 502122 h 1996549"/>
              <a:gd name="connsiteX4175" fmla="*/ 681042 w 1998270"/>
              <a:gd name="connsiteY4175" fmla="*/ 502122 h 1996549"/>
              <a:gd name="connsiteX4176" fmla="*/ 695881 w 1998270"/>
              <a:gd name="connsiteY4176" fmla="*/ 516961 h 1996549"/>
              <a:gd name="connsiteX4177" fmla="*/ 681042 w 1998270"/>
              <a:gd name="connsiteY4177" fmla="*/ 531793 h 1996549"/>
              <a:gd name="connsiteX4178" fmla="*/ 666204 w 1998270"/>
              <a:gd name="connsiteY4178" fmla="*/ 516961 h 1996549"/>
              <a:gd name="connsiteX4179" fmla="*/ 681042 w 1998270"/>
              <a:gd name="connsiteY4179" fmla="*/ 502122 h 1996549"/>
              <a:gd name="connsiteX4180" fmla="*/ 803844 w 1998270"/>
              <a:gd name="connsiteY4180" fmla="*/ 500587 h 1996549"/>
              <a:gd name="connsiteX4181" fmla="*/ 820900 w 1998270"/>
              <a:gd name="connsiteY4181" fmla="*/ 517643 h 1996549"/>
              <a:gd name="connsiteX4182" fmla="*/ 803844 w 1998270"/>
              <a:gd name="connsiteY4182" fmla="*/ 533839 h 1996549"/>
              <a:gd name="connsiteX4183" fmla="*/ 786789 w 1998270"/>
              <a:gd name="connsiteY4183" fmla="*/ 517643 h 1996549"/>
              <a:gd name="connsiteX4184" fmla="*/ 803844 w 1998270"/>
              <a:gd name="connsiteY4184" fmla="*/ 500587 h 1996549"/>
              <a:gd name="connsiteX4185" fmla="*/ 865246 w 1998270"/>
              <a:gd name="connsiteY4185" fmla="*/ 499906 h 1996549"/>
              <a:gd name="connsiteX4186" fmla="*/ 882302 w 1998270"/>
              <a:gd name="connsiteY4186" fmla="*/ 516961 h 1996549"/>
              <a:gd name="connsiteX4187" fmla="*/ 865246 w 1998270"/>
              <a:gd name="connsiteY4187" fmla="*/ 534010 h 1996549"/>
              <a:gd name="connsiteX4188" fmla="*/ 848191 w 1998270"/>
              <a:gd name="connsiteY4188" fmla="*/ 516961 h 1996549"/>
              <a:gd name="connsiteX4189" fmla="*/ 865246 w 1998270"/>
              <a:gd name="connsiteY4189" fmla="*/ 499906 h 1996549"/>
              <a:gd name="connsiteX4190" fmla="*/ 927014 w 1998270"/>
              <a:gd name="connsiteY4190" fmla="*/ 499089 h 1996549"/>
              <a:gd name="connsiteX4191" fmla="*/ 944752 w 1998270"/>
              <a:gd name="connsiteY4191" fmla="*/ 516827 h 1996549"/>
              <a:gd name="connsiteX4192" fmla="*/ 927014 w 1998270"/>
              <a:gd name="connsiteY4192" fmla="*/ 534558 h 1996549"/>
              <a:gd name="connsiteX4193" fmla="*/ 909276 w 1998270"/>
              <a:gd name="connsiteY4193" fmla="*/ 516827 h 1996549"/>
              <a:gd name="connsiteX4194" fmla="*/ 927014 w 1998270"/>
              <a:gd name="connsiteY4194" fmla="*/ 499089 h 1996549"/>
              <a:gd name="connsiteX4195" fmla="*/ 988048 w 1998270"/>
              <a:gd name="connsiteY4195" fmla="*/ 498370 h 1996549"/>
              <a:gd name="connsiteX4196" fmla="*/ 1006640 w 1998270"/>
              <a:gd name="connsiteY4196" fmla="*/ 516961 h 1996549"/>
              <a:gd name="connsiteX4197" fmla="*/ 1006640 w 1998270"/>
              <a:gd name="connsiteY4197" fmla="*/ 517132 h 1996549"/>
              <a:gd name="connsiteX4198" fmla="*/ 988048 w 1998270"/>
              <a:gd name="connsiteY4198" fmla="*/ 535374 h 1996549"/>
              <a:gd name="connsiteX4199" fmla="*/ 987878 w 1998270"/>
              <a:gd name="connsiteY4199" fmla="*/ 535374 h 1996549"/>
              <a:gd name="connsiteX4200" fmla="*/ 969458 w 1998270"/>
              <a:gd name="connsiteY4200" fmla="*/ 516961 h 1996549"/>
              <a:gd name="connsiteX4201" fmla="*/ 988048 w 1998270"/>
              <a:gd name="connsiteY4201" fmla="*/ 498370 h 1996549"/>
              <a:gd name="connsiteX4202" fmla="*/ 1050132 w 1998270"/>
              <a:gd name="connsiteY4202" fmla="*/ 497688 h 1996549"/>
              <a:gd name="connsiteX4203" fmla="*/ 1050643 w 1998270"/>
              <a:gd name="connsiteY4203" fmla="*/ 497688 h 1996549"/>
              <a:gd name="connsiteX4204" fmla="*/ 1069405 w 1998270"/>
              <a:gd name="connsiteY4204" fmla="*/ 517132 h 1996549"/>
              <a:gd name="connsiteX4205" fmla="*/ 1069405 w 1998270"/>
              <a:gd name="connsiteY4205" fmla="*/ 517303 h 1996549"/>
              <a:gd name="connsiteX4206" fmla="*/ 1050132 w 1998270"/>
              <a:gd name="connsiteY4206" fmla="*/ 536228 h 1996549"/>
              <a:gd name="connsiteX4207" fmla="*/ 1030859 w 1998270"/>
              <a:gd name="connsiteY4207" fmla="*/ 516962 h 1996549"/>
              <a:gd name="connsiteX4208" fmla="*/ 1050132 w 1998270"/>
              <a:gd name="connsiteY4208" fmla="*/ 497688 h 1996549"/>
              <a:gd name="connsiteX4209" fmla="*/ 1110851 w 1998270"/>
              <a:gd name="connsiteY4209" fmla="*/ 497007 h 1996549"/>
              <a:gd name="connsiteX4210" fmla="*/ 1130807 w 1998270"/>
              <a:gd name="connsiteY4210" fmla="*/ 516962 h 1996549"/>
              <a:gd name="connsiteX4211" fmla="*/ 1130807 w 1998270"/>
              <a:gd name="connsiteY4211" fmla="*/ 517132 h 1996549"/>
              <a:gd name="connsiteX4212" fmla="*/ 1110851 w 1998270"/>
              <a:gd name="connsiteY4212" fmla="*/ 536740 h 1996549"/>
              <a:gd name="connsiteX4213" fmla="*/ 1091067 w 1998270"/>
              <a:gd name="connsiteY4213" fmla="*/ 516962 h 1996549"/>
              <a:gd name="connsiteX4214" fmla="*/ 1091067 w 1998270"/>
              <a:gd name="connsiteY4214" fmla="*/ 516791 h 1996549"/>
              <a:gd name="connsiteX4215" fmla="*/ 1110851 w 1998270"/>
              <a:gd name="connsiteY4215" fmla="*/ 497007 h 1996549"/>
              <a:gd name="connsiteX4216" fmla="*/ 1172619 w 1998270"/>
              <a:gd name="connsiteY4216" fmla="*/ 496190 h 1996549"/>
              <a:gd name="connsiteX4217" fmla="*/ 1193256 w 1998270"/>
              <a:gd name="connsiteY4217" fmla="*/ 516827 h 1996549"/>
              <a:gd name="connsiteX4218" fmla="*/ 1172619 w 1998270"/>
              <a:gd name="connsiteY4218" fmla="*/ 537457 h 1996549"/>
              <a:gd name="connsiteX4219" fmla="*/ 1151981 w 1998270"/>
              <a:gd name="connsiteY4219" fmla="*/ 516827 h 1996549"/>
              <a:gd name="connsiteX4220" fmla="*/ 1172619 w 1998270"/>
              <a:gd name="connsiteY4220" fmla="*/ 496190 h 1996549"/>
              <a:gd name="connsiteX4221" fmla="*/ 1233654 w 1998270"/>
              <a:gd name="connsiteY4221" fmla="*/ 495642 h 1996549"/>
              <a:gd name="connsiteX4222" fmla="*/ 1254974 w 1998270"/>
              <a:gd name="connsiteY4222" fmla="*/ 516961 h 1996549"/>
              <a:gd name="connsiteX4223" fmla="*/ 1254974 w 1998270"/>
              <a:gd name="connsiteY4223" fmla="*/ 517132 h 1996549"/>
              <a:gd name="connsiteX4224" fmla="*/ 1233654 w 1998270"/>
              <a:gd name="connsiteY4224" fmla="*/ 538104 h 1996549"/>
              <a:gd name="connsiteX4225" fmla="*/ 1233313 w 1998270"/>
              <a:gd name="connsiteY4225" fmla="*/ 538104 h 1996549"/>
              <a:gd name="connsiteX4226" fmla="*/ 1212504 w 1998270"/>
              <a:gd name="connsiteY4226" fmla="*/ 516961 h 1996549"/>
              <a:gd name="connsiteX4227" fmla="*/ 1212504 w 1998270"/>
              <a:gd name="connsiteY4227" fmla="*/ 516791 h 1996549"/>
              <a:gd name="connsiteX4228" fmla="*/ 1233654 w 1998270"/>
              <a:gd name="connsiteY4228" fmla="*/ 495642 h 1996549"/>
              <a:gd name="connsiteX4229" fmla="*/ 1295054 w 1998270"/>
              <a:gd name="connsiteY4229" fmla="*/ 494960 h 1996549"/>
              <a:gd name="connsiteX4230" fmla="*/ 1317057 w 1998270"/>
              <a:gd name="connsiteY4230" fmla="*/ 516962 h 1996549"/>
              <a:gd name="connsiteX4231" fmla="*/ 1317057 w 1998270"/>
              <a:gd name="connsiteY4231" fmla="*/ 517132 h 1996549"/>
              <a:gd name="connsiteX4232" fmla="*/ 1295054 w 1998270"/>
              <a:gd name="connsiteY4232" fmla="*/ 538786 h 1996549"/>
              <a:gd name="connsiteX4233" fmla="*/ 1294884 w 1998270"/>
              <a:gd name="connsiteY4233" fmla="*/ 538786 h 1996549"/>
              <a:gd name="connsiteX4234" fmla="*/ 1273053 w 1998270"/>
              <a:gd name="connsiteY4234" fmla="*/ 516962 h 1996549"/>
              <a:gd name="connsiteX4235" fmla="*/ 1295054 w 1998270"/>
              <a:gd name="connsiteY4235" fmla="*/ 494960 h 1996549"/>
              <a:gd name="connsiteX4236" fmla="*/ 1971151 w 1998270"/>
              <a:gd name="connsiteY4236" fmla="*/ 494619 h 1996549"/>
              <a:gd name="connsiteX4237" fmla="*/ 1971492 w 1998270"/>
              <a:gd name="connsiteY4237" fmla="*/ 494619 h 1996549"/>
              <a:gd name="connsiteX4238" fmla="*/ 1993494 w 1998270"/>
              <a:gd name="connsiteY4238" fmla="*/ 516962 h 1996549"/>
              <a:gd name="connsiteX4239" fmla="*/ 1993494 w 1998270"/>
              <a:gd name="connsiteY4239" fmla="*/ 517132 h 1996549"/>
              <a:gd name="connsiteX4240" fmla="*/ 1971151 w 1998270"/>
              <a:gd name="connsiteY4240" fmla="*/ 539127 h 1996549"/>
              <a:gd name="connsiteX4241" fmla="*/ 1948808 w 1998270"/>
              <a:gd name="connsiteY4241" fmla="*/ 516962 h 1996549"/>
              <a:gd name="connsiteX4242" fmla="*/ 1971151 w 1998270"/>
              <a:gd name="connsiteY4242" fmla="*/ 494619 h 1996549"/>
              <a:gd name="connsiteX4243" fmla="*/ 1356822 w 1998270"/>
              <a:gd name="connsiteY4243" fmla="*/ 494143 h 1996549"/>
              <a:gd name="connsiteX4244" fmla="*/ 1379507 w 1998270"/>
              <a:gd name="connsiteY4244" fmla="*/ 516827 h 1996549"/>
              <a:gd name="connsiteX4245" fmla="*/ 1356822 w 1998270"/>
              <a:gd name="connsiteY4245" fmla="*/ 539505 h 1996549"/>
              <a:gd name="connsiteX4246" fmla="*/ 1334138 w 1998270"/>
              <a:gd name="connsiteY4246" fmla="*/ 516827 h 1996549"/>
              <a:gd name="connsiteX4247" fmla="*/ 1356822 w 1998270"/>
              <a:gd name="connsiteY4247" fmla="*/ 494143 h 1996549"/>
              <a:gd name="connsiteX4248" fmla="*/ 1417858 w 1998270"/>
              <a:gd name="connsiteY4248" fmla="*/ 493766 h 1996549"/>
              <a:gd name="connsiteX4249" fmla="*/ 1441054 w 1998270"/>
              <a:gd name="connsiteY4249" fmla="*/ 516961 h 1996549"/>
              <a:gd name="connsiteX4250" fmla="*/ 1441054 w 1998270"/>
              <a:gd name="connsiteY4250" fmla="*/ 517132 h 1996549"/>
              <a:gd name="connsiteX4251" fmla="*/ 1417858 w 1998270"/>
              <a:gd name="connsiteY4251" fmla="*/ 539980 h 1996549"/>
              <a:gd name="connsiteX4252" fmla="*/ 1417517 w 1998270"/>
              <a:gd name="connsiteY4252" fmla="*/ 539980 h 1996549"/>
              <a:gd name="connsiteX4253" fmla="*/ 1394832 w 1998270"/>
              <a:gd name="connsiteY4253" fmla="*/ 516961 h 1996549"/>
              <a:gd name="connsiteX4254" fmla="*/ 1394832 w 1998270"/>
              <a:gd name="connsiteY4254" fmla="*/ 516791 h 1996549"/>
              <a:gd name="connsiteX4255" fmla="*/ 1417858 w 1998270"/>
              <a:gd name="connsiteY4255" fmla="*/ 493766 h 1996549"/>
              <a:gd name="connsiteX4256" fmla="*/ 1479259 w 1998270"/>
              <a:gd name="connsiteY4256" fmla="*/ 493083 h 1996549"/>
              <a:gd name="connsiteX4257" fmla="*/ 1503137 w 1998270"/>
              <a:gd name="connsiteY4257" fmla="*/ 516962 h 1996549"/>
              <a:gd name="connsiteX4258" fmla="*/ 1479259 w 1998270"/>
              <a:gd name="connsiteY4258" fmla="*/ 540662 h 1996549"/>
              <a:gd name="connsiteX4259" fmla="*/ 1455551 w 1998270"/>
              <a:gd name="connsiteY4259" fmla="*/ 516962 h 1996549"/>
              <a:gd name="connsiteX4260" fmla="*/ 1455551 w 1998270"/>
              <a:gd name="connsiteY4260" fmla="*/ 516791 h 1996549"/>
              <a:gd name="connsiteX4261" fmla="*/ 1479259 w 1998270"/>
              <a:gd name="connsiteY4261" fmla="*/ 493083 h 1996549"/>
              <a:gd name="connsiteX4262" fmla="*/ 1540660 w 1998270"/>
              <a:gd name="connsiteY4262" fmla="*/ 492572 h 1996549"/>
              <a:gd name="connsiteX4263" fmla="*/ 1565050 w 1998270"/>
              <a:gd name="connsiteY4263" fmla="*/ 516961 h 1996549"/>
              <a:gd name="connsiteX4264" fmla="*/ 1540660 w 1998270"/>
              <a:gd name="connsiteY4264" fmla="*/ 541173 h 1996549"/>
              <a:gd name="connsiteX4265" fmla="*/ 1516441 w 1998270"/>
              <a:gd name="connsiteY4265" fmla="*/ 516961 h 1996549"/>
              <a:gd name="connsiteX4266" fmla="*/ 1516441 w 1998270"/>
              <a:gd name="connsiteY4266" fmla="*/ 516791 h 1996549"/>
              <a:gd name="connsiteX4267" fmla="*/ 1540660 w 1998270"/>
              <a:gd name="connsiteY4267" fmla="*/ 492572 h 1996549"/>
              <a:gd name="connsiteX4268" fmla="*/ 1602061 w 1998270"/>
              <a:gd name="connsiteY4268" fmla="*/ 492231 h 1996549"/>
              <a:gd name="connsiteX4269" fmla="*/ 1626793 w 1998270"/>
              <a:gd name="connsiteY4269" fmla="*/ 516962 h 1996549"/>
              <a:gd name="connsiteX4270" fmla="*/ 1626793 w 1998270"/>
              <a:gd name="connsiteY4270" fmla="*/ 517132 h 1996549"/>
              <a:gd name="connsiteX4271" fmla="*/ 1602061 w 1998270"/>
              <a:gd name="connsiteY4271" fmla="*/ 541515 h 1996549"/>
              <a:gd name="connsiteX4272" fmla="*/ 1601720 w 1998270"/>
              <a:gd name="connsiteY4272" fmla="*/ 541515 h 1996549"/>
              <a:gd name="connsiteX4273" fmla="*/ 1577501 w 1998270"/>
              <a:gd name="connsiteY4273" fmla="*/ 516962 h 1996549"/>
              <a:gd name="connsiteX4274" fmla="*/ 1577501 w 1998270"/>
              <a:gd name="connsiteY4274" fmla="*/ 516791 h 1996549"/>
              <a:gd name="connsiteX4275" fmla="*/ 1602061 w 1998270"/>
              <a:gd name="connsiteY4275" fmla="*/ 492231 h 1996549"/>
              <a:gd name="connsiteX4276" fmla="*/ 1664145 w 1998270"/>
              <a:gd name="connsiteY4276" fmla="*/ 491718 h 1996549"/>
              <a:gd name="connsiteX4277" fmla="*/ 1689388 w 1998270"/>
              <a:gd name="connsiteY4277" fmla="*/ 516961 h 1996549"/>
              <a:gd name="connsiteX4278" fmla="*/ 1689388 w 1998270"/>
              <a:gd name="connsiteY4278" fmla="*/ 517132 h 1996549"/>
              <a:gd name="connsiteX4279" fmla="*/ 1664145 w 1998270"/>
              <a:gd name="connsiteY4279" fmla="*/ 542026 h 1996549"/>
              <a:gd name="connsiteX4280" fmla="*/ 1639073 w 1998270"/>
              <a:gd name="connsiteY4280" fmla="*/ 516961 h 1996549"/>
              <a:gd name="connsiteX4281" fmla="*/ 1639073 w 1998270"/>
              <a:gd name="connsiteY4281" fmla="*/ 516791 h 1996549"/>
              <a:gd name="connsiteX4282" fmla="*/ 1664145 w 1998270"/>
              <a:gd name="connsiteY4282" fmla="*/ 491718 h 1996549"/>
              <a:gd name="connsiteX4283" fmla="*/ 1724863 w 1998270"/>
              <a:gd name="connsiteY4283" fmla="*/ 491549 h 1996549"/>
              <a:gd name="connsiteX4284" fmla="*/ 1750277 w 1998270"/>
              <a:gd name="connsiteY4284" fmla="*/ 516962 h 1996549"/>
              <a:gd name="connsiteX4285" fmla="*/ 1724863 w 1998270"/>
              <a:gd name="connsiteY4285" fmla="*/ 542197 h 1996549"/>
              <a:gd name="connsiteX4286" fmla="*/ 1699621 w 1998270"/>
              <a:gd name="connsiteY4286" fmla="*/ 516962 h 1996549"/>
              <a:gd name="connsiteX4287" fmla="*/ 1724863 w 1998270"/>
              <a:gd name="connsiteY4287" fmla="*/ 491549 h 1996549"/>
              <a:gd name="connsiteX4288" fmla="*/ 1786265 w 1998270"/>
              <a:gd name="connsiteY4288" fmla="*/ 491207 h 1996549"/>
              <a:gd name="connsiteX4289" fmla="*/ 1786606 w 1998270"/>
              <a:gd name="connsiteY4289" fmla="*/ 491207 h 1996549"/>
              <a:gd name="connsiteX4290" fmla="*/ 1812020 w 1998270"/>
              <a:gd name="connsiteY4290" fmla="*/ 516962 h 1996549"/>
              <a:gd name="connsiteX4291" fmla="*/ 1812020 w 1998270"/>
              <a:gd name="connsiteY4291" fmla="*/ 517132 h 1996549"/>
              <a:gd name="connsiteX4292" fmla="*/ 1786265 w 1998270"/>
              <a:gd name="connsiteY4292" fmla="*/ 542538 h 1996549"/>
              <a:gd name="connsiteX4293" fmla="*/ 1760682 w 1998270"/>
              <a:gd name="connsiteY4293" fmla="*/ 516962 h 1996549"/>
              <a:gd name="connsiteX4294" fmla="*/ 1760682 w 1998270"/>
              <a:gd name="connsiteY4294" fmla="*/ 516791 h 1996549"/>
              <a:gd name="connsiteX4295" fmla="*/ 1786265 w 1998270"/>
              <a:gd name="connsiteY4295" fmla="*/ 491207 h 1996549"/>
              <a:gd name="connsiteX4296" fmla="*/ 1909068 w 1998270"/>
              <a:gd name="connsiteY4296" fmla="*/ 491037 h 1996549"/>
              <a:gd name="connsiteX4297" fmla="*/ 1934993 w 1998270"/>
              <a:gd name="connsiteY4297" fmla="*/ 516961 h 1996549"/>
              <a:gd name="connsiteX4298" fmla="*/ 1909068 w 1998270"/>
              <a:gd name="connsiteY4298" fmla="*/ 542709 h 1996549"/>
              <a:gd name="connsiteX4299" fmla="*/ 1883314 w 1998270"/>
              <a:gd name="connsiteY4299" fmla="*/ 516961 h 1996549"/>
              <a:gd name="connsiteX4300" fmla="*/ 1883314 w 1998270"/>
              <a:gd name="connsiteY4300" fmla="*/ 516791 h 1996549"/>
              <a:gd name="connsiteX4301" fmla="*/ 1909068 w 1998270"/>
              <a:gd name="connsiteY4301" fmla="*/ 491037 h 1996549"/>
              <a:gd name="connsiteX4302" fmla="*/ 1847666 w 1998270"/>
              <a:gd name="connsiteY4302" fmla="*/ 491037 h 1996549"/>
              <a:gd name="connsiteX4303" fmla="*/ 1873591 w 1998270"/>
              <a:gd name="connsiteY4303" fmla="*/ 516961 h 1996549"/>
              <a:gd name="connsiteX4304" fmla="*/ 1847666 w 1998270"/>
              <a:gd name="connsiteY4304" fmla="*/ 542709 h 1996549"/>
              <a:gd name="connsiteX4305" fmla="*/ 1821912 w 1998270"/>
              <a:gd name="connsiteY4305" fmla="*/ 516961 h 1996549"/>
              <a:gd name="connsiteX4306" fmla="*/ 1821912 w 1998270"/>
              <a:gd name="connsiteY4306" fmla="*/ 516791 h 1996549"/>
              <a:gd name="connsiteX4307" fmla="*/ 1847666 w 1998270"/>
              <a:gd name="connsiteY4307" fmla="*/ 491037 h 1996549"/>
              <a:gd name="connsiteX4308" fmla="*/ 5629 w 1998270"/>
              <a:gd name="connsiteY4308" fmla="*/ 450956 h 1996549"/>
              <a:gd name="connsiteX4309" fmla="*/ 5970 w 1998270"/>
              <a:gd name="connsiteY4309" fmla="*/ 450956 h 1996549"/>
              <a:gd name="connsiteX4310" fmla="*/ 10745 w 1998270"/>
              <a:gd name="connsiteY4310" fmla="*/ 456073 h 1996549"/>
              <a:gd name="connsiteX4311" fmla="*/ 5629 w 1998270"/>
              <a:gd name="connsiteY4311" fmla="*/ 461190 h 1996549"/>
              <a:gd name="connsiteX4312" fmla="*/ 512 w 1998270"/>
              <a:gd name="connsiteY4312" fmla="*/ 456073 h 1996549"/>
              <a:gd name="connsiteX4313" fmla="*/ 5629 w 1998270"/>
              <a:gd name="connsiteY4313" fmla="*/ 450956 h 1996549"/>
              <a:gd name="connsiteX4314" fmla="*/ 67029 w 1998270"/>
              <a:gd name="connsiteY4314" fmla="*/ 448568 h 1996549"/>
              <a:gd name="connsiteX4315" fmla="*/ 74022 w 1998270"/>
              <a:gd name="connsiteY4315" fmla="*/ 455561 h 1996549"/>
              <a:gd name="connsiteX4316" fmla="*/ 67029 w 1998270"/>
              <a:gd name="connsiteY4316" fmla="*/ 462554 h 1996549"/>
              <a:gd name="connsiteX4317" fmla="*/ 60037 w 1998270"/>
              <a:gd name="connsiteY4317" fmla="*/ 455561 h 1996549"/>
              <a:gd name="connsiteX4318" fmla="*/ 67029 w 1998270"/>
              <a:gd name="connsiteY4318" fmla="*/ 448568 h 1996549"/>
              <a:gd name="connsiteX4319" fmla="*/ 129113 w 1998270"/>
              <a:gd name="connsiteY4319" fmla="*/ 447715 h 1996549"/>
              <a:gd name="connsiteX4320" fmla="*/ 129454 w 1998270"/>
              <a:gd name="connsiteY4320" fmla="*/ 447715 h 1996549"/>
              <a:gd name="connsiteX4321" fmla="*/ 136959 w 1998270"/>
              <a:gd name="connsiteY4321" fmla="*/ 455561 h 1996549"/>
              <a:gd name="connsiteX4322" fmla="*/ 129113 w 1998270"/>
              <a:gd name="connsiteY4322" fmla="*/ 463407 h 1996549"/>
              <a:gd name="connsiteX4323" fmla="*/ 121268 w 1998270"/>
              <a:gd name="connsiteY4323" fmla="*/ 455561 h 1996549"/>
              <a:gd name="connsiteX4324" fmla="*/ 129113 w 1998270"/>
              <a:gd name="connsiteY4324" fmla="*/ 447715 h 1996549"/>
              <a:gd name="connsiteX4325" fmla="*/ 189832 w 1998270"/>
              <a:gd name="connsiteY4325" fmla="*/ 446862 h 1996549"/>
              <a:gd name="connsiteX4326" fmla="*/ 198531 w 1998270"/>
              <a:gd name="connsiteY4326" fmla="*/ 455561 h 1996549"/>
              <a:gd name="connsiteX4327" fmla="*/ 189832 w 1998270"/>
              <a:gd name="connsiteY4327" fmla="*/ 464259 h 1996549"/>
              <a:gd name="connsiteX4328" fmla="*/ 181134 w 1998270"/>
              <a:gd name="connsiteY4328" fmla="*/ 455561 h 1996549"/>
              <a:gd name="connsiteX4329" fmla="*/ 189832 w 1998270"/>
              <a:gd name="connsiteY4329" fmla="*/ 446862 h 1996549"/>
              <a:gd name="connsiteX4330" fmla="*/ 251234 w 1998270"/>
              <a:gd name="connsiteY4330" fmla="*/ 446010 h 1996549"/>
              <a:gd name="connsiteX4331" fmla="*/ 260785 w 1998270"/>
              <a:gd name="connsiteY4331" fmla="*/ 455561 h 1996549"/>
              <a:gd name="connsiteX4332" fmla="*/ 251234 w 1998270"/>
              <a:gd name="connsiteY4332" fmla="*/ 465112 h 1996549"/>
              <a:gd name="connsiteX4333" fmla="*/ 241683 w 1998270"/>
              <a:gd name="connsiteY4333" fmla="*/ 455561 h 1996549"/>
              <a:gd name="connsiteX4334" fmla="*/ 251234 w 1998270"/>
              <a:gd name="connsiteY4334" fmla="*/ 446010 h 1996549"/>
              <a:gd name="connsiteX4335" fmla="*/ 312635 w 1998270"/>
              <a:gd name="connsiteY4335" fmla="*/ 445327 h 1996549"/>
              <a:gd name="connsiteX4336" fmla="*/ 322868 w 1998270"/>
              <a:gd name="connsiteY4336" fmla="*/ 455561 h 1996549"/>
              <a:gd name="connsiteX4337" fmla="*/ 312635 w 1998270"/>
              <a:gd name="connsiteY4337" fmla="*/ 465795 h 1996549"/>
              <a:gd name="connsiteX4338" fmla="*/ 302402 w 1998270"/>
              <a:gd name="connsiteY4338" fmla="*/ 455561 h 1996549"/>
              <a:gd name="connsiteX4339" fmla="*/ 312635 w 1998270"/>
              <a:gd name="connsiteY4339" fmla="*/ 445327 h 1996549"/>
              <a:gd name="connsiteX4340" fmla="*/ 374036 w 1998270"/>
              <a:gd name="connsiteY4340" fmla="*/ 444474 h 1996549"/>
              <a:gd name="connsiteX4341" fmla="*/ 385123 w 1998270"/>
              <a:gd name="connsiteY4341" fmla="*/ 455561 h 1996549"/>
              <a:gd name="connsiteX4342" fmla="*/ 374036 w 1998270"/>
              <a:gd name="connsiteY4342" fmla="*/ 466647 h 1996549"/>
              <a:gd name="connsiteX4343" fmla="*/ 362950 w 1998270"/>
              <a:gd name="connsiteY4343" fmla="*/ 455561 h 1996549"/>
              <a:gd name="connsiteX4344" fmla="*/ 374036 w 1998270"/>
              <a:gd name="connsiteY4344" fmla="*/ 444474 h 1996549"/>
              <a:gd name="connsiteX4345" fmla="*/ 436120 w 1998270"/>
              <a:gd name="connsiteY4345" fmla="*/ 443623 h 1996549"/>
              <a:gd name="connsiteX4346" fmla="*/ 448059 w 1998270"/>
              <a:gd name="connsiteY4346" fmla="*/ 455562 h 1996549"/>
              <a:gd name="connsiteX4347" fmla="*/ 436120 w 1998270"/>
              <a:gd name="connsiteY4347" fmla="*/ 467501 h 1996549"/>
              <a:gd name="connsiteX4348" fmla="*/ 424181 w 1998270"/>
              <a:gd name="connsiteY4348" fmla="*/ 455562 h 1996549"/>
              <a:gd name="connsiteX4349" fmla="*/ 436120 w 1998270"/>
              <a:gd name="connsiteY4349" fmla="*/ 443623 h 1996549"/>
              <a:gd name="connsiteX4350" fmla="*/ 496839 w 1998270"/>
              <a:gd name="connsiteY4350" fmla="*/ 442939 h 1996549"/>
              <a:gd name="connsiteX4351" fmla="*/ 509460 w 1998270"/>
              <a:gd name="connsiteY4351" fmla="*/ 455561 h 1996549"/>
              <a:gd name="connsiteX4352" fmla="*/ 496839 w 1998270"/>
              <a:gd name="connsiteY4352" fmla="*/ 468182 h 1996549"/>
              <a:gd name="connsiteX4353" fmla="*/ 484218 w 1998270"/>
              <a:gd name="connsiteY4353" fmla="*/ 455561 h 1996549"/>
              <a:gd name="connsiteX4354" fmla="*/ 496839 w 1998270"/>
              <a:gd name="connsiteY4354" fmla="*/ 442939 h 1996549"/>
              <a:gd name="connsiteX4355" fmla="*/ 558240 w 1998270"/>
              <a:gd name="connsiteY4355" fmla="*/ 442087 h 1996549"/>
              <a:gd name="connsiteX4356" fmla="*/ 571714 w 1998270"/>
              <a:gd name="connsiteY4356" fmla="*/ 455561 h 1996549"/>
              <a:gd name="connsiteX4357" fmla="*/ 558240 w 1998270"/>
              <a:gd name="connsiteY4357" fmla="*/ 469036 h 1996549"/>
              <a:gd name="connsiteX4358" fmla="*/ 544766 w 1998270"/>
              <a:gd name="connsiteY4358" fmla="*/ 455561 h 1996549"/>
              <a:gd name="connsiteX4359" fmla="*/ 558240 w 1998270"/>
              <a:gd name="connsiteY4359" fmla="*/ 442087 h 1996549"/>
              <a:gd name="connsiteX4360" fmla="*/ 619641 w 1998270"/>
              <a:gd name="connsiteY4360" fmla="*/ 441234 h 1996549"/>
              <a:gd name="connsiteX4361" fmla="*/ 619982 w 1998270"/>
              <a:gd name="connsiteY4361" fmla="*/ 441234 h 1996549"/>
              <a:gd name="connsiteX4362" fmla="*/ 633968 w 1998270"/>
              <a:gd name="connsiteY4362" fmla="*/ 455561 h 1996549"/>
              <a:gd name="connsiteX4363" fmla="*/ 619641 w 1998270"/>
              <a:gd name="connsiteY4363" fmla="*/ 469888 h 1996549"/>
              <a:gd name="connsiteX4364" fmla="*/ 605315 w 1998270"/>
              <a:gd name="connsiteY4364" fmla="*/ 455561 h 1996549"/>
              <a:gd name="connsiteX4365" fmla="*/ 619641 w 1998270"/>
              <a:gd name="connsiteY4365" fmla="*/ 441234 h 1996549"/>
              <a:gd name="connsiteX4366" fmla="*/ 681042 w 1998270"/>
              <a:gd name="connsiteY4366" fmla="*/ 440552 h 1996549"/>
              <a:gd name="connsiteX4367" fmla="*/ 681384 w 1998270"/>
              <a:gd name="connsiteY4367" fmla="*/ 440552 h 1996549"/>
              <a:gd name="connsiteX4368" fmla="*/ 696052 w 1998270"/>
              <a:gd name="connsiteY4368" fmla="*/ 455562 h 1996549"/>
              <a:gd name="connsiteX4369" fmla="*/ 696052 w 1998270"/>
              <a:gd name="connsiteY4369" fmla="*/ 455732 h 1996549"/>
              <a:gd name="connsiteX4370" fmla="*/ 681042 w 1998270"/>
              <a:gd name="connsiteY4370" fmla="*/ 470401 h 1996549"/>
              <a:gd name="connsiteX4371" fmla="*/ 666034 w 1998270"/>
              <a:gd name="connsiteY4371" fmla="*/ 455562 h 1996549"/>
              <a:gd name="connsiteX4372" fmla="*/ 681042 w 1998270"/>
              <a:gd name="connsiteY4372" fmla="*/ 440552 h 1996549"/>
              <a:gd name="connsiteX4373" fmla="*/ 743125 w 1998270"/>
              <a:gd name="connsiteY4373" fmla="*/ 439699 h 1996549"/>
              <a:gd name="connsiteX4374" fmla="*/ 743466 w 1998270"/>
              <a:gd name="connsiteY4374" fmla="*/ 439699 h 1996549"/>
              <a:gd name="connsiteX4375" fmla="*/ 758987 w 1998270"/>
              <a:gd name="connsiteY4375" fmla="*/ 455561 h 1996549"/>
              <a:gd name="connsiteX4376" fmla="*/ 758987 w 1998270"/>
              <a:gd name="connsiteY4376" fmla="*/ 455732 h 1996549"/>
              <a:gd name="connsiteX4377" fmla="*/ 743125 w 1998270"/>
              <a:gd name="connsiteY4377" fmla="*/ 471253 h 1996549"/>
              <a:gd name="connsiteX4378" fmla="*/ 727264 w 1998270"/>
              <a:gd name="connsiteY4378" fmla="*/ 455561 h 1996549"/>
              <a:gd name="connsiteX4379" fmla="*/ 743125 w 1998270"/>
              <a:gd name="connsiteY4379" fmla="*/ 439699 h 1996549"/>
              <a:gd name="connsiteX4380" fmla="*/ 803844 w 1998270"/>
              <a:gd name="connsiteY4380" fmla="*/ 438846 h 1996549"/>
              <a:gd name="connsiteX4381" fmla="*/ 820900 w 1998270"/>
              <a:gd name="connsiteY4381" fmla="*/ 455902 h 1996549"/>
              <a:gd name="connsiteX4382" fmla="*/ 803844 w 1998270"/>
              <a:gd name="connsiteY4382" fmla="*/ 472959 h 1996549"/>
              <a:gd name="connsiteX4383" fmla="*/ 786789 w 1998270"/>
              <a:gd name="connsiteY4383" fmla="*/ 455902 h 1996549"/>
              <a:gd name="connsiteX4384" fmla="*/ 803844 w 1998270"/>
              <a:gd name="connsiteY4384" fmla="*/ 438846 h 1996549"/>
              <a:gd name="connsiteX4385" fmla="*/ 865246 w 1998270"/>
              <a:gd name="connsiteY4385" fmla="*/ 438164 h 1996549"/>
              <a:gd name="connsiteX4386" fmla="*/ 882302 w 1998270"/>
              <a:gd name="connsiteY4386" fmla="*/ 455220 h 1996549"/>
              <a:gd name="connsiteX4387" fmla="*/ 865246 w 1998270"/>
              <a:gd name="connsiteY4387" fmla="*/ 472277 h 1996549"/>
              <a:gd name="connsiteX4388" fmla="*/ 848191 w 1998270"/>
              <a:gd name="connsiteY4388" fmla="*/ 455220 h 1996549"/>
              <a:gd name="connsiteX4389" fmla="*/ 865246 w 1998270"/>
              <a:gd name="connsiteY4389" fmla="*/ 438164 h 1996549"/>
              <a:gd name="connsiteX4390" fmla="*/ 926648 w 1998270"/>
              <a:gd name="connsiteY4390" fmla="*/ 437481 h 1996549"/>
              <a:gd name="connsiteX4391" fmla="*/ 926989 w 1998270"/>
              <a:gd name="connsiteY4391" fmla="*/ 437481 h 1996549"/>
              <a:gd name="connsiteX4392" fmla="*/ 944727 w 1998270"/>
              <a:gd name="connsiteY4392" fmla="*/ 455561 h 1996549"/>
              <a:gd name="connsiteX4393" fmla="*/ 926648 w 1998270"/>
              <a:gd name="connsiteY4393" fmla="*/ 472617 h 1996549"/>
              <a:gd name="connsiteX4394" fmla="*/ 908569 w 1998270"/>
              <a:gd name="connsiteY4394" fmla="*/ 455561 h 1996549"/>
              <a:gd name="connsiteX4395" fmla="*/ 926648 w 1998270"/>
              <a:gd name="connsiteY4395" fmla="*/ 437481 h 1996549"/>
              <a:gd name="connsiteX4396" fmla="*/ 988048 w 1998270"/>
              <a:gd name="connsiteY4396" fmla="*/ 436630 h 1996549"/>
              <a:gd name="connsiteX4397" fmla="*/ 1006981 w 1998270"/>
              <a:gd name="connsiteY4397" fmla="*/ 455561 h 1996549"/>
              <a:gd name="connsiteX4398" fmla="*/ 988048 w 1998270"/>
              <a:gd name="connsiteY4398" fmla="*/ 474323 h 1996549"/>
              <a:gd name="connsiteX4399" fmla="*/ 969117 w 1998270"/>
              <a:gd name="connsiteY4399" fmla="*/ 455561 h 1996549"/>
              <a:gd name="connsiteX4400" fmla="*/ 988048 w 1998270"/>
              <a:gd name="connsiteY4400" fmla="*/ 436630 h 1996549"/>
              <a:gd name="connsiteX4401" fmla="*/ 1049816 w 1998270"/>
              <a:gd name="connsiteY4401" fmla="*/ 435812 h 1996549"/>
              <a:gd name="connsiteX4402" fmla="*/ 1069431 w 1998270"/>
              <a:gd name="connsiteY4402" fmla="*/ 455426 h 1996549"/>
              <a:gd name="connsiteX4403" fmla="*/ 1049816 w 1998270"/>
              <a:gd name="connsiteY4403" fmla="*/ 475041 h 1996549"/>
              <a:gd name="connsiteX4404" fmla="*/ 1030202 w 1998270"/>
              <a:gd name="connsiteY4404" fmla="*/ 455426 h 1996549"/>
              <a:gd name="connsiteX4405" fmla="*/ 1049816 w 1998270"/>
              <a:gd name="connsiteY4405" fmla="*/ 435812 h 1996549"/>
              <a:gd name="connsiteX4406" fmla="*/ 1110851 w 1998270"/>
              <a:gd name="connsiteY4406" fmla="*/ 435095 h 1996549"/>
              <a:gd name="connsiteX4407" fmla="*/ 1131318 w 1998270"/>
              <a:gd name="connsiteY4407" fmla="*/ 455561 h 1996549"/>
              <a:gd name="connsiteX4408" fmla="*/ 1131318 w 1998270"/>
              <a:gd name="connsiteY4408" fmla="*/ 455732 h 1996549"/>
              <a:gd name="connsiteX4409" fmla="*/ 1110851 w 1998270"/>
              <a:gd name="connsiteY4409" fmla="*/ 475858 h 1996549"/>
              <a:gd name="connsiteX4410" fmla="*/ 1110680 w 1998270"/>
              <a:gd name="connsiteY4410" fmla="*/ 475858 h 1996549"/>
              <a:gd name="connsiteX4411" fmla="*/ 1090384 w 1998270"/>
              <a:gd name="connsiteY4411" fmla="*/ 455561 h 1996549"/>
              <a:gd name="connsiteX4412" fmla="*/ 1110851 w 1998270"/>
              <a:gd name="connsiteY4412" fmla="*/ 435095 h 1996549"/>
              <a:gd name="connsiteX4413" fmla="*/ 1295055 w 1998270"/>
              <a:gd name="connsiteY4413" fmla="*/ 433901 h 1996549"/>
              <a:gd name="connsiteX4414" fmla="*/ 1317569 w 1998270"/>
              <a:gd name="connsiteY4414" fmla="*/ 456414 h 1996549"/>
              <a:gd name="connsiteX4415" fmla="*/ 1295055 w 1998270"/>
              <a:gd name="connsiteY4415" fmla="*/ 478757 h 1996549"/>
              <a:gd name="connsiteX4416" fmla="*/ 1272542 w 1998270"/>
              <a:gd name="connsiteY4416" fmla="*/ 456414 h 1996549"/>
              <a:gd name="connsiteX4417" fmla="*/ 1295055 w 1998270"/>
              <a:gd name="connsiteY4417" fmla="*/ 433901 h 1996549"/>
              <a:gd name="connsiteX4418" fmla="*/ 1233654 w 1998270"/>
              <a:gd name="connsiteY4418" fmla="*/ 433901 h 1996549"/>
              <a:gd name="connsiteX4419" fmla="*/ 1255486 w 1998270"/>
              <a:gd name="connsiteY4419" fmla="*/ 455732 h 1996549"/>
              <a:gd name="connsiteX4420" fmla="*/ 1255486 w 1998270"/>
              <a:gd name="connsiteY4420" fmla="*/ 455903 h 1996549"/>
              <a:gd name="connsiteX4421" fmla="*/ 1233654 w 1998270"/>
              <a:gd name="connsiteY4421" fmla="*/ 477393 h 1996549"/>
              <a:gd name="connsiteX4422" fmla="*/ 1211823 w 1998270"/>
              <a:gd name="connsiteY4422" fmla="*/ 455732 h 1996549"/>
              <a:gd name="connsiteX4423" fmla="*/ 1233654 w 1998270"/>
              <a:gd name="connsiteY4423" fmla="*/ 433901 h 1996549"/>
              <a:gd name="connsiteX4424" fmla="*/ 1172253 w 1998270"/>
              <a:gd name="connsiteY4424" fmla="*/ 433901 h 1996549"/>
              <a:gd name="connsiteX4425" fmla="*/ 1172594 w 1998270"/>
              <a:gd name="connsiteY4425" fmla="*/ 433901 h 1996549"/>
              <a:gd name="connsiteX4426" fmla="*/ 1193402 w 1998270"/>
              <a:gd name="connsiteY4426" fmla="*/ 455050 h 1996549"/>
              <a:gd name="connsiteX4427" fmla="*/ 1193402 w 1998270"/>
              <a:gd name="connsiteY4427" fmla="*/ 455220 h 1996549"/>
              <a:gd name="connsiteX4428" fmla="*/ 1172253 w 1998270"/>
              <a:gd name="connsiteY4428" fmla="*/ 476029 h 1996549"/>
              <a:gd name="connsiteX4429" fmla="*/ 1151104 w 1998270"/>
              <a:gd name="connsiteY4429" fmla="*/ 455050 h 1996549"/>
              <a:gd name="connsiteX4430" fmla="*/ 1172253 w 1998270"/>
              <a:gd name="connsiteY4430" fmla="*/ 433901 h 1996549"/>
              <a:gd name="connsiteX4431" fmla="*/ 1971151 w 1998270"/>
              <a:gd name="connsiteY4431" fmla="*/ 432366 h 1996549"/>
              <a:gd name="connsiteX4432" fmla="*/ 1994347 w 1998270"/>
              <a:gd name="connsiteY4432" fmla="*/ 455561 h 1996549"/>
              <a:gd name="connsiteX4433" fmla="*/ 1994347 w 1998270"/>
              <a:gd name="connsiteY4433" fmla="*/ 455732 h 1996549"/>
              <a:gd name="connsiteX4434" fmla="*/ 1971151 w 1998270"/>
              <a:gd name="connsiteY4434" fmla="*/ 478587 h 1996549"/>
              <a:gd name="connsiteX4435" fmla="*/ 1970810 w 1998270"/>
              <a:gd name="connsiteY4435" fmla="*/ 478587 h 1996549"/>
              <a:gd name="connsiteX4436" fmla="*/ 1948125 w 1998270"/>
              <a:gd name="connsiteY4436" fmla="*/ 455561 h 1996549"/>
              <a:gd name="connsiteX4437" fmla="*/ 1948125 w 1998270"/>
              <a:gd name="connsiteY4437" fmla="*/ 455391 h 1996549"/>
              <a:gd name="connsiteX4438" fmla="*/ 1971151 w 1998270"/>
              <a:gd name="connsiteY4438" fmla="*/ 432366 h 1996549"/>
              <a:gd name="connsiteX4439" fmla="*/ 1357139 w 1998270"/>
              <a:gd name="connsiteY4439" fmla="*/ 432366 h 1996549"/>
              <a:gd name="connsiteX4440" fmla="*/ 1380335 w 1998270"/>
              <a:gd name="connsiteY4440" fmla="*/ 455561 h 1996549"/>
              <a:gd name="connsiteX4441" fmla="*/ 1380335 w 1998270"/>
              <a:gd name="connsiteY4441" fmla="*/ 455732 h 1996549"/>
              <a:gd name="connsiteX4442" fmla="*/ 1357139 w 1998270"/>
              <a:gd name="connsiteY4442" fmla="*/ 478587 h 1996549"/>
              <a:gd name="connsiteX4443" fmla="*/ 1356798 w 1998270"/>
              <a:gd name="connsiteY4443" fmla="*/ 478587 h 1996549"/>
              <a:gd name="connsiteX4444" fmla="*/ 1334113 w 1998270"/>
              <a:gd name="connsiteY4444" fmla="*/ 455561 h 1996549"/>
              <a:gd name="connsiteX4445" fmla="*/ 1334113 w 1998270"/>
              <a:gd name="connsiteY4445" fmla="*/ 455391 h 1996549"/>
              <a:gd name="connsiteX4446" fmla="*/ 1357139 w 1998270"/>
              <a:gd name="connsiteY4446" fmla="*/ 432366 h 1996549"/>
              <a:gd name="connsiteX4447" fmla="*/ 1417858 w 1998270"/>
              <a:gd name="connsiteY4447" fmla="*/ 431854 h 1996549"/>
              <a:gd name="connsiteX4448" fmla="*/ 1441566 w 1998270"/>
              <a:gd name="connsiteY4448" fmla="*/ 455561 h 1996549"/>
              <a:gd name="connsiteX4449" fmla="*/ 1441566 w 1998270"/>
              <a:gd name="connsiteY4449" fmla="*/ 455732 h 1996549"/>
              <a:gd name="connsiteX4450" fmla="*/ 1417858 w 1998270"/>
              <a:gd name="connsiteY4450" fmla="*/ 479098 h 1996549"/>
              <a:gd name="connsiteX4451" fmla="*/ 1394321 w 1998270"/>
              <a:gd name="connsiteY4451" fmla="*/ 455561 h 1996549"/>
              <a:gd name="connsiteX4452" fmla="*/ 1394321 w 1998270"/>
              <a:gd name="connsiteY4452" fmla="*/ 455391 h 1996549"/>
              <a:gd name="connsiteX4453" fmla="*/ 1417858 w 1998270"/>
              <a:gd name="connsiteY4453" fmla="*/ 431854 h 1996549"/>
              <a:gd name="connsiteX4454" fmla="*/ 1479259 w 1998270"/>
              <a:gd name="connsiteY4454" fmla="*/ 431172 h 1996549"/>
              <a:gd name="connsiteX4455" fmla="*/ 1503649 w 1998270"/>
              <a:gd name="connsiteY4455" fmla="*/ 455561 h 1996549"/>
              <a:gd name="connsiteX4456" fmla="*/ 1479259 w 1998270"/>
              <a:gd name="connsiteY4456" fmla="*/ 479782 h 1996549"/>
              <a:gd name="connsiteX4457" fmla="*/ 1455040 w 1998270"/>
              <a:gd name="connsiteY4457" fmla="*/ 455561 h 1996549"/>
              <a:gd name="connsiteX4458" fmla="*/ 1455040 w 1998270"/>
              <a:gd name="connsiteY4458" fmla="*/ 455391 h 1996549"/>
              <a:gd name="connsiteX4459" fmla="*/ 1479259 w 1998270"/>
              <a:gd name="connsiteY4459" fmla="*/ 431172 h 1996549"/>
              <a:gd name="connsiteX4460" fmla="*/ 1540660 w 1998270"/>
              <a:gd name="connsiteY4460" fmla="*/ 430659 h 1996549"/>
              <a:gd name="connsiteX4461" fmla="*/ 1565561 w 1998270"/>
              <a:gd name="connsiteY4461" fmla="*/ 455561 h 1996549"/>
              <a:gd name="connsiteX4462" fmla="*/ 1565561 w 1998270"/>
              <a:gd name="connsiteY4462" fmla="*/ 455732 h 1996549"/>
              <a:gd name="connsiteX4463" fmla="*/ 1540660 w 1998270"/>
              <a:gd name="connsiteY4463" fmla="*/ 480292 h 1996549"/>
              <a:gd name="connsiteX4464" fmla="*/ 1515929 w 1998270"/>
              <a:gd name="connsiteY4464" fmla="*/ 455561 h 1996549"/>
              <a:gd name="connsiteX4465" fmla="*/ 1515929 w 1998270"/>
              <a:gd name="connsiteY4465" fmla="*/ 455391 h 1996549"/>
              <a:gd name="connsiteX4466" fmla="*/ 1540660 w 1998270"/>
              <a:gd name="connsiteY4466" fmla="*/ 430659 h 1996549"/>
              <a:gd name="connsiteX4467" fmla="*/ 1602061 w 1998270"/>
              <a:gd name="connsiteY4467" fmla="*/ 430147 h 1996549"/>
              <a:gd name="connsiteX4468" fmla="*/ 1627475 w 1998270"/>
              <a:gd name="connsiteY4468" fmla="*/ 455561 h 1996549"/>
              <a:gd name="connsiteX4469" fmla="*/ 1602061 w 1998270"/>
              <a:gd name="connsiteY4469" fmla="*/ 480804 h 1996549"/>
              <a:gd name="connsiteX4470" fmla="*/ 1576819 w 1998270"/>
              <a:gd name="connsiteY4470" fmla="*/ 455561 h 1996549"/>
              <a:gd name="connsiteX4471" fmla="*/ 1602061 w 1998270"/>
              <a:gd name="connsiteY4471" fmla="*/ 430147 h 1996549"/>
              <a:gd name="connsiteX4472" fmla="*/ 1664145 w 1998270"/>
              <a:gd name="connsiteY4472" fmla="*/ 429636 h 1996549"/>
              <a:gd name="connsiteX4473" fmla="*/ 1690070 w 1998270"/>
              <a:gd name="connsiteY4473" fmla="*/ 455561 h 1996549"/>
              <a:gd name="connsiteX4474" fmla="*/ 1664145 w 1998270"/>
              <a:gd name="connsiteY4474" fmla="*/ 481316 h 1996549"/>
              <a:gd name="connsiteX4475" fmla="*/ 1638391 w 1998270"/>
              <a:gd name="connsiteY4475" fmla="*/ 455561 h 1996549"/>
              <a:gd name="connsiteX4476" fmla="*/ 1638391 w 1998270"/>
              <a:gd name="connsiteY4476" fmla="*/ 455391 h 1996549"/>
              <a:gd name="connsiteX4477" fmla="*/ 1664145 w 1998270"/>
              <a:gd name="connsiteY4477" fmla="*/ 429636 h 1996549"/>
              <a:gd name="connsiteX4478" fmla="*/ 1724864 w 1998270"/>
              <a:gd name="connsiteY4478" fmla="*/ 429295 h 1996549"/>
              <a:gd name="connsiteX4479" fmla="*/ 1751130 w 1998270"/>
              <a:gd name="connsiteY4479" fmla="*/ 455561 h 1996549"/>
              <a:gd name="connsiteX4480" fmla="*/ 1751130 w 1998270"/>
              <a:gd name="connsiteY4480" fmla="*/ 455732 h 1996549"/>
              <a:gd name="connsiteX4481" fmla="*/ 1724864 w 1998270"/>
              <a:gd name="connsiteY4481" fmla="*/ 481657 h 1996549"/>
              <a:gd name="connsiteX4482" fmla="*/ 1724523 w 1998270"/>
              <a:gd name="connsiteY4482" fmla="*/ 481657 h 1996549"/>
              <a:gd name="connsiteX4483" fmla="*/ 1698768 w 1998270"/>
              <a:gd name="connsiteY4483" fmla="*/ 455561 h 1996549"/>
              <a:gd name="connsiteX4484" fmla="*/ 1698768 w 1998270"/>
              <a:gd name="connsiteY4484" fmla="*/ 455391 h 1996549"/>
              <a:gd name="connsiteX4485" fmla="*/ 1724864 w 1998270"/>
              <a:gd name="connsiteY4485" fmla="*/ 429295 h 1996549"/>
              <a:gd name="connsiteX4486" fmla="*/ 1786265 w 1998270"/>
              <a:gd name="connsiteY4486" fmla="*/ 428954 h 1996549"/>
              <a:gd name="connsiteX4487" fmla="*/ 1812872 w 1998270"/>
              <a:gd name="connsiteY4487" fmla="*/ 455562 h 1996549"/>
              <a:gd name="connsiteX4488" fmla="*/ 1812872 w 1998270"/>
              <a:gd name="connsiteY4488" fmla="*/ 455732 h 1996549"/>
              <a:gd name="connsiteX4489" fmla="*/ 1786265 w 1998270"/>
              <a:gd name="connsiteY4489" fmla="*/ 481998 h 1996549"/>
              <a:gd name="connsiteX4490" fmla="*/ 1785924 w 1998270"/>
              <a:gd name="connsiteY4490" fmla="*/ 481998 h 1996549"/>
              <a:gd name="connsiteX4491" fmla="*/ 1759828 w 1998270"/>
              <a:gd name="connsiteY4491" fmla="*/ 455562 h 1996549"/>
              <a:gd name="connsiteX4492" fmla="*/ 1759828 w 1998270"/>
              <a:gd name="connsiteY4492" fmla="*/ 455391 h 1996549"/>
              <a:gd name="connsiteX4493" fmla="*/ 1786265 w 1998270"/>
              <a:gd name="connsiteY4493" fmla="*/ 428954 h 1996549"/>
              <a:gd name="connsiteX4494" fmla="*/ 1848033 w 1998270"/>
              <a:gd name="connsiteY4494" fmla="*/ 428820 h 1996549"/>
              <a:gd name="connsiteX4495" fmla="*/ 1874640 w 1998270"/>
              <a:gd name="connsiteY4495" fmla="*/ 455427 h 1996549"/>
              <a:gd name="connsiteX4496" fmla="*/ 1848033 w 1998270"/>
              <a:gd name="connsiteY4496" fmla="*/ 482034 h 1996549"/>
              <a:gd name="connsiteX4497" fmla="*/ 1821426 w 1998270"/>
              <a:gd name="connsiteY4497" fmla="*/ 455427 h 1996549"/>
              <a:gd name="connsiteX4498" fmla="*/ 1848033 w 1998270"/>
              <a:gd name="connsiteY4498" fmla="*/ 428820 h 1996549"/>
              <a:gd name="connsiteX4499" fmla="*/ 1909068 w 1998270"/>
              <a:gd name="connsiteY4499" fmla="*/ 428784 h 1996549"/>
              <a:gd name="connsiteX4500" fmla="*/ 1935846 w 1998270"/>
              <a:gd name="connsiteY4500" fmla="*/ 455561 h 1996549"/>
              <a:gd name="connsiteX4501" fmla="*/ 1935846 w 1998270"/>
              <a:gd name="connsiteY4501" fmla="*/ 455732 h 1996549"/>
              <a:gd name="connsiteX4502" fmla="*/ 1909068 w 1998270"/>
              <a:gd name="connsiteY4502" fmla="*/ 482168 h 1996549"/>
              <a:gd name="connsiteX4503" fmla="*/ 1882461 w 1998270"/>
              <a:gd name="connsiteY4503" fmla="*/ 455561 h 1996549"/>
              <a:gd name="connsiteX4504" fmla="*/ 1882461 w 1998270"/>
              <a:gd name="connsiteY4504" fmla="*/ 455391 h 1996549"/>
              <a:gd name="connsiteX4505" fmla="*/ 1909068 w 1998270"/>
              <a:gd name="connsiteY4505" fmla="*/ 428784 h 1996549"/>
              <a:gd name="connsiteX4506" fmla="*/ 5995 w 1998270"/>
              <a:gd name="connsiteY4506" fmla="*/ 388739 h 1996549"/>
              <a:gd name="connsiteX4507" fmla="*/ 11283 w 1998270"/>
              <a:gd name="connsiteY4507" fmla="*/ 394025 h 1996549"/>
              <a:gd name="connsiteX4508" fmla="*/ 5995 w 1998270"/>
              <a:gd name="connsiteY4508" fmla="*/ 399314 h 1996549"/>
              <a:gd name="connsiteX4509" fmla="*/ 708 w 1998270"/>
              <a:gd name="connsiteY4509" fmla="*/ 394025 h 1996549"/>
              <a:gd name="connsiteX4510" fmla="*/ 5995 w 1998270"/>
              <a:gd name="connsiteY4510" fmla="*/ 388739 h 1996549"/>
              <a:gd name="connsiteX4511" fmla="*/ 67030 w 1998270"/>
              <a:gd name="connsiteY4511" fmla="*/ 386997 h 1996549"/>
              <a:gd name="connsiteX4512" fmla="*/ 74193 w 1998270"/>
              <a:gd name="connsiteY4512" fmla="*/ 394161 h 1996549"/>
              <a:gd name="connsiteX4513" fmla="*/ 67030 w 1998270"/>
              <a:gd name="connsiteY4513" fmla="*/ 401324 h 1996549"/>
              <a:gd name="connsiteX4514" fmla="*/ 59867 w 1998270"/>
              <a:gd name="connsiteY4514" fmla="*/ 394161 h 1996549"/>
              <a:gd name="connsiteX4515" fmla="*/ 67030 w 1998270"/>
              <a:gd name="connsiteY4515" fmla="*/ 386997 h 1996549"/>
              <a:gd name="connsiteX4516" fmla="*/ 129113 w 1998270"/>
              <a:gd name="connsiteY4516" fmla="*/ 386144 h 1996549"/>
              <a:gd name="connsiteX4517" fmla="*/ 137129 w 1998270"/>
              <a:gd name="connsiteY4517" fmla="*/ 394161 h 1996549"/>
              <a:gd name="connsiteX4518" fmla="*/ 129113 w 1998270"/>
              <a:gd name="connsiteY4518" fmla="*/ 402177 h 1996549"/>
              <a:gd name="connsiteX4519" fmla="*/ 121097 w 1998270"/>
              <a:gd name="connsiteY4519" fmla="*/ 394161 h 1996549"/>
              <a:gd name="connsiteX4520" fmla="*/ 129113 w 1998270"/>
              <a:gd name="connsiteY4520" fmla="*/ 386144 h 1996549"/>
              <a:gd name="connsiteX4521" fmla="*/ 189832 w 1998270"/>
              <a:gd name="connsiteY4521" fmla="*/ 385291 h 1996549"/>
              <a:gd name="connsiteX4522" fmla="*/ 198701 w 1998270"/>
              <a:gd name="connsiteY4522" fmla="*/ 394160 h 1996549"/>
              <a:gd name="connsiteX4523" fmla="*/ 189832 w 1998270"/>
              <a:gd name="connsiteY4523" fmla="*/ 403030 h 1996549"/>
              <a:gd name="connsiteX4524" fmla="*/ 180964 w 1998270"/>
              <a:gd name="connsiteY4524" fmla="*/ 394160 h 1996549"/>
              <a:gd name="connsiteX4525" fmla="*/ 189832 w 1998270"/>
              <a:gd name="connsiteY4525" fmla="*/ 385291 h 1996549"/>
              <a:gd name="connsiteX4526" fmla="*/ 251234 w 1998270"/>
              <a:gd name="connsiteY4526" fmla="*/ 384439 h 1996549"/>
              <a:gd name="connsiteX4527" fmla="*/ 251574 w 1998270"/>
              <a:gd name="connsiteY4527" fmla="*/ 384439 h 1996549"/>
              <a:gd name="connsiteX4528" fmla="*/ 260956 w 1998270"/>
              <a:gd name="connsiteY4528" fmla="*/ 394161 h 1996549"/>
              <a:gd name="connsiteX4529" fmla="*/ 251234 w 1998270"/>
              <a:gd name="connsiteY4529" fmla="*/ 403883 h 1996549"/>
              <a:gd name="connsiteX4530" fmla="*/ 241512 w 1998270"/>
              <a:gd name="connsiteY4530" fmla="*/ 394161 h 1996549"/>
              <a:gd name="connsiteX4531" fmla="*/ 251234 w 1998270"/>
              <a:gd name="connsiteY4531" fmla="*/ 384439 h 1996549"/>
              <a:gd name="connsiteX4532" fmla="*/ 313002 w 1998270"/>
              <a:gd name="connsiteY4532" fmla="*/ 383452 h 1996549"/>
              <a:gd name="connsiteX4533" fmla="*/ 323576 w 1998270"/>
              <a:gd name="connsiteY4533" fmla="*/ 394027 h 1996549"/>
              <a:gd name="connsiteX4534" fmla="*/ 313002 w 1998270"/>
              <a:gd name="connsiteY4534" fmla="*/ 404601 h 1996549"/>
              <a:gd name="connsiteX4535" fmla="*/ 302427 w 1998270"/>
              <a:gd name="connsiteY4535" fmla="*/ 394027 h 1996549"/>
              <a:gd name="connsiteX4536" fmla="*/ 313002 w 1998270"/>
              <a:gd name="connsiteY4536" fmla="*/ 383452 h 1996549"/>
              <a:gd name="connsiteX4537" fmla="*/ 436119 w 1998270"/>
              <a:gd name="connsiteY4537" fmla="*/ 382732 h 1996549"/>
              <a:gd name="connsiteX4538" fmla="*/ 448229 w 1998270"/>
              <a:gd name="connsiteY4538" fmla="*/ 394843 h 1996549"/>
              <a:gd name="connsiteX4539" fmla="*/ 436119 w 1998270"/>
              <a:gd name="connsiteY4539" fmla="*/ 406953 h 1996549"/>
              <a:gd name="connsiteX4540" fmla="*/ 424010 w 1998270"/>
              <a:gd name="connsiteY4540" fmla="*/ 394843 h 1996549"/>
              <a:gd name="connsiteX4541" fmla="*/ 436119 w 1998270"/>
              <a:gd name="connsiteY4541" fmla="*/ 382732 h 1996549"/>
              <a:gd name="connsiteX4542" fmla="*/ 374036 w 1998270"/>
              <a:gd name="connsiteY4542" fmla="*/ 382732 h 1996549"/>
              <a:gd name="connsiteX4543" fmla="*/ 374377 w 1998270"/>
              <a:gd name="connsiteY4543" fmla="*/ 382732 h 1996549"/>
              <a:gd name="connsiteX4544" fmla="*/ 385293 w 1998270"/>
              <a:gd name="connsiteY4544" fmla="*/ 393989 h 1996549"/>
              <a:gd name="connsiteX4545" fmla="*/ 374036 w 1998270"/>
              <a:gd name="connsiteY4545" fmla="*/ 405246 h 1996549"/>
              <a:gd name="connsiteX4546" fmla="*/ 362780 w 1998270"/>
              <a:gd name="connsiteY4546" fmla="*/ 393989 h 1996549"/>
              <a:gd name="connsiteX4547" fmla="*/ 374036 w 1998270"/>
              <a:gd name="connsiteY4547" fmla="*/ 382732 h 1996549"/>
              <a:gd name="connsiteX4548" fmla="*/ 496838 w 1998270"/>
              <a:gd name="connsiteY4548" fmla="*/ 381197 h 1996549"/>
              <a:gd name="connsiteX4549" fmla="*/ 509801 w 1998270"/>
              <a:gd name="connsiteY4549" fmla="*/ 394161 h 1996549"/>
              <a:gd name="connsiteX4550" fmla="*/ 496838 w 1998270"/>
              <a:gd name="connsiteY4550" fmla="*/ 407123 h 1996549"/>
              <a:gd name="connsiteX4551" fmla="*/ 483876 w 1998270"/>
              <a:gd name="connsiteY4551" fmla="*/ 394161 h 1996549"/>
              <a:gd name="connsiteX4552" fmla="*/ 496838 w 1998270"/>
              <a:gd name="connsiteY4552" fmla="*/ 381197 h 1996549"/>
              <a:gd name="connsiteX4553" fmla="*/ 558240 w 1998270"/>
              <a:gd name="connsiteY4553" fmla="*/ 380516 h 1996549"/>
              <a:gd name="connsiteX4554" fmla="*/ 571884 w 1998270"/>
              <a:gd name="connsiteY4554" fmla="*/ 394161 h 1996549"/>
              <a:gd name="connsiteX4555" fmla="*/ 558240 w 1998270"/>
              <a:gd name="connsiteY4555" fmla="*/ 407806 h 1996549"/>
              <a:gd name="connsiteX4556" fmla="*/ 544595 w 1998270"/>
              <a:gd name="connsiteY4556" fmla="*/ 394161 h 1996549"/>
              <a:gd name="connsiteX4557" fmla="*/ 558240 w 1998270"/>
              <a:gd name="connsiteY4557" fmla="*/ 380516 h 1996549"/>
              <a:gd name="connsiteX4558" fmla="*/ 619641 w 1998270"/>
              <a:gd name="connsiteY4558" fmla="*/ 379662 h 1996549"/>
              <a:gd name="connsiteX4559" fmla="*/ 634138 w 1998270"/>
              <a:gd name="connsiteY4559" fmla="*/ 394161 h 1996549"/>
              <a:gd name="connsiteX4560" fmla="*/ 619641 w 1998270"/>
              <a:gd name="connsiteY4560" fmla="*/ 408657 h 1996549"/>
              <a:gd name="connsiteX4561" fmla="*/ 605144 w 1998270"/>
              <a:gd name="connsiteY4561" fmla="*/ 394161 h 1996549"/>
              <a:gd name="connsiteX4562" fmla="*/ 619641 w 1998270"/>
              <a:gd name="connsiteY4562" fmla="*/ 379662 h 1996549"/>
              <a:gd name="connsiteX4563" fmla="*/ 681042 w 1998270"/>
              <a:gd name="connsiteY4563" fmla="*/ 378810 h 1996549"/>
              <a:gd name="connsiteX4564" fmla="*/ 696393 w 1998270"/>
              <a:gd name="connsiteY4564" fmla="*/ 394161 h 1996549"/>
              <a:gd name="connsiteX4565" fmla="*/ 696393 w 1998270"/>
              <a:gd name="connsiteY4565" fmla="*/ 394331 h 1996549"/>
              <a:gd name="connsiteX4566" fmla="*/ 681042 w 1998270"/>
              <a:gd name="connsiteY4566" fmla="*/ 409340 h 1996549"/>
              <a:gd name="connsiteX4567" fmla="*/ 665692 w 1998270"/>
              <a:gd name="connsiteY4567" fmla="*/ 394161 h 1996549"/>
              <a:gd name="connsiteX4568" fmla="*/ 681042 w 1998270"/>
              <a:gd name="connsiteY4568" fmla="*/ 378810 h 1996549"/>
              <a:gd name="connsiteX4569" fmla="*/ 743126 w 1998270"/>
              <a:gd name="connsiteY4569" fmla="*/ 377958 h 1996549"/>
              <a:gd name="connsiteX4570" fmla="*/ 745241 w 1998270"/>
              <a:gd name="connsiteY4570" fmla="*/ 377958 h 1996549"/>
              <a:gd name="connsiteX4571" fmla="*/ 760182 w 1998270"/>
              <a:gd name="connsiteY4571" fmla="*/ 395013 h 1996549"/>
              <a:gd name="connsiteX4572" fmla="*/ 760147 w 1998270"/>
              <a:gd name="connsiteY4572" fmla="*/ 396071 h 1996549"/>
              <a:gd name="connsiteX4573" fmla="*/ 743126 w 1998270"/>
              <a:gd name="connsiteY4573" fmla="*/ 411046 h 1996549"/>
              <a:gd name="connsiteX4574" fmla="*/ 726923 w 1998270"/>
              <a:gd name="connsiteY4574" fmla="*/ 395013 h 1996549"/>
              <a:gd name="connsiteX4575" fmla="*/ 743126 w 1998270"/>
              <a:gd name="connsiteY4575" fmla="*/ 377958 h 1996549"/>
              <a:gd name="connsiteX4576" fmla="*/ 803844 w 1998270"/>
              <a:gd name="connsiteY4576" fmla="*/ 377275 h 1996549"/>
              <a:gd name="connsiteX4577" fmla="*/ 820900 w 1998270"/>
              <a:gd name="connsiteY4577" fmla="*/ 394331 h 1996549"/>
              <a:gd name="connsiteX4578" fmla="*/ 803844 w 1998270"/>
              <a:gd name="connsiteY4578" fmla="*/ 411387 h 1996549"/>
              <a:gd name="connsiteX4579" fmla="*/ 786789 w 1998270"/>
              <a:gd name="connsiteY4579" fmla="*/ 394331 h 1996549"/>
              <a:gd name="connsiteX4580" fmla="*/ 803844 w 1998270"/>
              <a:gd name="connsiteY4580" fmla="*/ 377275 h 1996549"/>
              <a:gd name="connsiteX4581" fmla="*/ 865246 w 1998270"/>
              <a:gd name="connsiteY4581" fmla="*/ 376422 h 1996549"/>
              <a:gd name="connsiteX4582" fmla="*/ 882302 w 1998270"/>
              <a:gd name="connsiteY4582" fmla="*/ 393477 h 1996549"/>
              <a:gd name="connsiteX4583" fmla="*/ 865246 w 1998270"/>
              <a:gd name="connsiteY4583" fmla="*/ 410534 h 1996549"/>
              <a:gd name="connsiteX4584" fmla="*/ 848191 w 1998270"/>
              <a:gd name="connsiteY4584" fmla="*/ 393477 h 1996549"/>
              <a:gd name="connsiteX4585" fmla="*/ 865246 w 1998270"/>
              <a:gd name="connsiteY4585" fmla="*/ 376422 h 1996549"/>
              <a:gd name="connsiteX4586" fmla="*/ 926647 w 1998270"/>
              <a:gd name="connsiteY4586" fmla="*/ 375740 h 1996549"/>
              <a:gd name="connsiteX4587" fmla="*/ 945067 w 1998270"/>
              <a:gd name="connsiteY4587" fmla="*/ 394161 h 1996549"/>
              <a:gd name="connsiteX4588" fmla="*/ 945067 w 1998270"/>
              <a:gd name="connsiteY4588" fmla="*/ 394331 h 1996549"/>
              <a:gd name="connsiteX4589" fmla="*/ 926647 w 1998270"/>
              <a:gd name="connsiteY4589" fmla="*/ 412411 h 1996549"/>
              <a:gd name="connsiteX4590" fmla="*/ 908227 w 1998270"/>
              <a:gd name="connsiteY4590" fmla="*/ 394161 h 1996549"/>
              <a:gd name="connsiteX4591" fmla="*/ 926647 w 1998270"/>
              <a:gd name="connsiteY4591" fmla="*/ 375740 h 1996549"/>
              <a:gd name="connsiteX4592" fmla="*/ 988415 w 1998270"/>
              <a:gd name="connsiteY4592" fmla="*/ 374753 h 1996549"/>
              <a:gd name="connsiteX4593" fmla="*/ 1007688 w 1998270"/>
              <a:gd name="connsiteY4593" fmla="*/ 394025 h 1996549"/>
              <a:gd name="connsiteX4594" fmla="*/ 988415 w 1998270"/>
              <a:gd name="connsiteY4594" fmla="*/ 413299 h 1996549"/>
              <a:gd name="connsiteX4595" fmla="*/ 969142 w 1998270"/>
              <a:gd name="connsiteY4595" fmla="*/ 394025 h 1996549"/>
              <a:gd name="connsiteX4596" fmla="*/ 988415 w 1998270"/>
              <a:gd name="connsiteY4596" fmla="*/ 374753 h 1996549"/>
              <a:gd name="connsiteX4597" fmla="*/ 1050132 w 1998270"/>
              <a:gd name="connsiteY4597" fmla="*/ 374205 h 1996549"/>
              <a:gd name="connsiteX4598" fmla="*/ 1070088 w 1998270"/>
              <a:gd name="connsiteY4598" fmla="*/ 394161 h 1996549"/>
              <a:gd name="connsiteX4599" fmla="*/ 1070088 w 1998270"/>
              <a:gd name="connsiteY4599" fmla="*/ 394331 h 1996549"/>
              <a:gd name="connsiteX4600" fmla="*/ 1050132 w 1998270"/>
              <a:gd name="connsiteY4600" fmla="*/ 413946 h 1996549"/>
              <a:gd name="connsiteX4601" fmla="*/ 1030177 w 1998270"/>
              <a:gd name="connsiteY4601" fmla="*/ 394161 h 1996549"/>
              <a:gd name="connsiteX4602" fmla="*/ 1050132 w 1998270"/>
              <a:gd name="connsiteY4602" fmla="*/ 374205 h 1996549"/>
              <a:gd name="connsiteX4603" fmla="*/ 1110851 w 1998270"/>
              <a:gd name="connsiteY4603" fmla="*/ 373352 h 1996549"/>
              <a:gd name="connsiteX4604" fmla="*/ 1111192 w 1998270"/>
              <a:gd name="connsiteY4604" fmla="*/ 373352 h 1996549"/>
              <a:gd name="connsiteX4605" fmla="*/ 1131659 w 1998270"/>
              <a:gd name="connsiteY4605" fmla="*/ 394161 h 1996549"/>
              <a:gd name="connsiteX4606" fmla="*/ 1131659 w 1998270"/>
              <a:gd name="connsiteY4606" fmla="*/ 394331 h 1996549"/>
              <a:gd name="connsiteX4607" fmla="*/ 1110851 w 1998270"/>
              <a:gd name="connsiteY4607" fmla="*/ 414798 h 1996549"/>
              <a:gd name="connsiteX4608" fmla="*/ 1090043 w 1998270"/>
              <a:gd name="connsiteY4608" fmla="*/ 394161 h 1996549"/>
              <a:gd name="connsiteX4609" fmla="*/ 1110851 w 1998270"/>
              <a:gd name="connsiteY4609" fmla="*/ 373352 h 1996549"/>
              <a:gd name="connsiteX4610" fmla="*/ 1172252 w 1998270"/>
              <a:gd name="connsiteY4610" fmla="*/ 372670 h 1996549"/>
              <a:gd name="connsiteX4611" fmla="*/ 1172593 w 1998270"/>
              <a:gd name="connsiteY4611" fmla="*/ 372670 h 1996549"/>
              <a:gd name="connsiteX4612" fmla="*/ 1193743 w 1998270"/>
              <a:gd name="connsiteY4612" fmla="*/ 394161 h 1996549"/>
              <a:gd name="connsiteX4613" fmla="*/ 1193743 w 1998270"/>
              <a:gd name="connsiteY4613" fmla="*/ 394331 h 1996549"/>
              <a:gd name="connsiteX4614" fmla="*/ 1172252 w 1998270"/>
              <a:gd name="connsiteY4614" fmla="*/ 415481 h 1996549"/>
              <a:gd name="connsiteX4615" fmla="*/ 1150762 w 1998270"/>
              <a:gd name="connsiteY4615" fmla="*/ 394161 h 1996549"/>
              <a:gd name="connsiteX4616" fmla="*/ 1172252 w 1998270"/>
              <a:gd name="connsiteY4616" fmla="*/ 372670 h 1996549"/>
              <a:gd name="connsiteX4617" fmla="*/ 1233654 w 1998270"/>
              <a:gd name="connsiteY4617" fmla="*/ 371988 h 1996549"/>
              <a:gd name="connsiteX4618" fmla="*/ 1255826 w 1998270"/>
              <a:gd name="connsiteY4618" fmla="*/ 394161 h 1996549"/>
              <a:gd name="connsiteX4619" fmla="*/ 1233654 w 1998270"/>
              <a:gd name="connsiteY4619" fmla="*/ 416163 h 1996549"/>
              <a:gd name="connsiteX4620" fmla="*/ 1211481 w 1998270"/>
              <a:gd name="connsiteY4620" fmla="*/ 394161 h 1996549"/>
              <a:gd name="connsiteX4621" fmla="*/ 1233654 w 1998270"/>
              <a:gd name="connsiteY4621" fmla="*/ 371988 h 1996549"/>
              <a:gd name="connsiteX4622" fmla="*/ 1295422 w 1998270"/>
              <a:gd name="connsiteY4622" fmla="*/ 371172 h 1996549"/>
              <a:gd name="connsiteX4623" fmla="*/ 1318277 w 1998270"/>
              <a:gd name="connsiteY4623" fmla="*/ 394027 h 1996549"/>
              <a:gd name="connsiteX4624" fmla="*/ 1295422 w 1998270"/>
              <a:gd name="connsiteY4624" fmla="*/ 416881 h 1996549"/>
              <a:gd name="connsiteX4625" fmla="*/ 1272567 w 1998270"/>
              <a:gd name="connsiteY4625" fmla="*/ 394027 h 1996549"/>
              <a:gd name="connsiteX4626" fmla="*/ 1295422 w 1998270"/>
              <a:gd name="connsiteY4626" fmla="*/ 371172 h 1996549"/>
              <a:gd name="connsiteX4627" fmla="*/ 1357139 w 1998270"/>
              <a:gd name="connsiteY4627" fmla="*/ 370453 h 1996549"/>
              <a:gd name="connsiteX4628" fmla="*/ 1380847 w 1998270"/>
              <a:gd name="connsiteY4628" fmla="*/ 394161 h 1996549"/>
              <a:gd name="connsiteX4629" fmla="*/ 1380847 w 1998270"/>
              <a:gd name="connsiteY4629" fmla="*/ 394331 h 1996549"/>
              <a:gd name="connsiteX4630" fmla="*/ 1357139 w 1998270"/>
              <a:gd name="connsiteY4630" fmla="*/ 417698 h 1996549"/>
              <a:gd name="connsiteX4631" fmla="*/ 1333602 w 1998270"/>
              <a:gd name="connsiteY4631" fmla="*/ 394161 h 1996549"/>
              <a:gd name="connsiteX4632" fmla="*/ 1333602 w 1998270"/>
              <a:gd name="connsiteY4632" fmla="*/ 393991 h 1996549"/>
              <a:gd name="connsiteX4633" fmla="*/ 1357139 w 1998270"/>
              <a:gd name="connsiteY4633" fmla="*/ 370453 h 1996549"/>
              <a:gd name="connsiteX4634" fmla="*/ 1971151 w 1998270"/>
              <a:gd name="connsiteY4634" fmla="*/ 370282 h 1996549"/>
              <a:gd name="connsiteX4635" fmla="*/ 1995029 w 1998270"/>
              <a:gd name="connsiteY4635" fmla="*/ 394161 h 1996549"/>
              <a:gd name="connsiteX4636" fmla="*/ 1971151 w 1998270"/>
              <a:gd name="connsiteY4636" fmla="*/ 417867 h 1996549"/>
              <a:gd name="connsiteX4637" fmla="*/ 1947273 w 1998270"/>
              <a:gd name="connsiteY4637" fmla="*/ 394161 h 1996549"/>
              <a:gd name="connsiteX4638" fmla="*/ 1971151 w 1998270"/>
              <a:gd name="connsiteY4638" fmla="*/ 370282 h 1996549"/>
              <a:gd name="connsiteX4639" fmla="*/ 1417858 w 1998270"/>
              <a:gd name="connsiteY4639" fmla="*/ 369771 h 1996549"/>
              <a:gd name="connsiteX4640" fmla="*/ 1442247 w 1998270"/>
              <a:gd name="connsiteY4640" fmla="*/ 394161 h 1996549"/>
              <a:gd name="connsiteX4641" fmla="*/ 1417858 w 1998270"/>
              <a:gd name="connsiteY4641" fmla="*/ 418381 h 1996549"/>
              <a:gd name="connsiteX4642" fmla="*/ 1393639 w 1998270"/>
              <a:gd name="connsiteY4642" fmla="*/ 394161 h 1996549"/>
              <a:gd name="connsiteX4643" fmla="*/ 1393639 w 1998270"/>
              <a:gd name="connsiteY4643" fmla="*/ 393991 h 1996549"/>
              <a:gd name="connsiteX4644" fmla="*/ 1417858 w 1998270"/>
              <a:gd name="connsiteY4644" fmla="*/ 369771 h 1996549"/>
              <a:gd name="connsiteX4645" fmla="*/ 1479259 w 1998270"/>
              <a:gd name="connsiteY4645" fmla="*/ 369259 h 1996549"/>
              <a:gd name="connsiteX4646" fmla="*/ 1504160 w 1998270"/>
              <a:gd name="connsiteY4646" fmla="*/ 394161 h 1996549"/>
              <a:gd name="connsiteX4647" fmla="*/ 1504160 w 1998270"/>
              <a:gd name="connsiteY4647" fmla="*/ 394331 h 1996549"/>
              <a:gd name="connsiteX4648" fmla="*/ 1479259 w 1998270"/>
              <a:gd name="connsiteY4648" fmla="*/ 418891 h 1996549"/>
              <a:gd name="connsiteX4649" fmla="*/ 1454528 w 1998270"/>
              <a:gd name="connsiteY4649" fmla="*/ 394161 h 1996549"/>
              <a:gd name="connsiteX4650" fmla="*/ 1454528 w 1998270"/>
              <a:gd name="connsiteY4650" fmla="*/ 393991 h 1996549"/>
              <a:gd name="connsiteX4651" fmla="*/ 1479259 w 1998270"/>
              <a:gd name="connsiteY4651" fmla="*/ 369259 h 1996549"/>
              <a:gd name="connsiteX4652" fmla="*/ 1540660 w 1998270"/>
              <a:gd name="connsiteY4652" fmla="*/ 368577 h 1996549"/>
              <a:gd name="connsiteX4653" fmla="*/ 1566244 w 1998270"/>
              <a:gd name="connsiteY4653" fmla="*/ 394161 h 1996549"/>
              <a:gd name="connsiteX4654" fmla="*/ 1540660 w 1998270"/>
              <a:gd name="connsiteY4654" fmla="*/ 419575 h 1996549"/>
              <a:gd name="connsiteX4655" fmla="*/ 1515247 w 1998270"/>
              <a:gd name="connsiteY4655" fmla="*/ 394161 h 1996549"/>
              <a:gd name="connsiteX4656" fmla="*/ 1540660 w 1998270"/>
              <a:gd name="connsiteY4656" fmla="*/ 368577 h 1996549"/>
              <a:gd name="connsiteX4657" fmla="*/ 1602428 w 1998270"/>
              <a:gd name="connsiteY4657" fmla="*/ 367931 h 1996549"/>
              <a:gd name="connsiteX4658" fmla="*/ 1628523 w 1998270"/>
              <a:gd name="connsiteY4658" fmla="*/ 394027 h 1996549"/>
              <a:gd name="connsiteX4659" fmla="*/ 1602428 w 1998270"/>
              <a:gd name="connsiteY4659" fmla="*/ 420121 h 1996549"/>
              <a:gd name="connsiteX4660" fmla="*/ 1576332 w 1998270"/>
              <a:gd name="connsiteY4660" fmla="*/ 394027 h 1996549"/>
              <a:gd name="connsiteX4661" fmla="*/ 1602428 w 1998270"/>
              <a:gd name="connsiteY4661" fmla="*/ 367931 h 1996549"/>
              <a:gd name="connsiteX4662" fmla="*/ 1664145 w 1998270"/>
              <a:gd name="connsiteY4662" fmla="*/ 367553 h 1996549"/>
              <a:gd name="connsiteX4663" fmla="*/ 1690752 w 1998270"/>
              <a:gd name="connsiteY4663" fmla="*/ 394161 h 1996549"/>
              <a:gd name="connsiteX4664" fmla="*/ 1690752 w 1998270"/>
              <a:gd name="connsiteY4664" fmla="*/ 394331 h 1996549"/>
              <a:gd name="connsiteX4665" fmla="*/ 1664145 w 1998270"/>
              <a:gd name="connsiteY4665" fmla="*/ 420597 h 1996549"/>
              <a:gd name="connsiteX4666" fmla="*/ 1663804 w 1998270"/>
              <a:gd name="connsiteY4666" fmla="*/ 420597 h 1996549"/>
              <a:gd name="connsiteX4667" fmla="*/ 1637708 w 1998270"/>
              <a:gd name="connsiteY4667" fmla="*/ 394161 h 1996549"/>
              <a:gd name="connsiteX4668" fmla="*/ 1637708 w 1998270"/>
              <a:gd name="connsiteY4668" fmla="*/ 393989 h 1996549"/>
              <a:gd name="connsiteX4669" fmla="*/ 1664145 w 1998270"/>
              <a:gd name="connsiteY4669" fmla="*/ 367553 h 1996549"/>
              <a:gd name="connsiteX4670" fmla="*/ 1724863 w 1998270"/>
              <a:gd name="connsiteY4670" fmla="*/ 367212 h 1996549"/>
              <a:gd name="connsiteX4671" fmla="*/ 1751812 w 1998270"/>
              <a:gd name="connsiteY4671" fmla="*/ 394161 h 1996549"/>
              <a:gd name="connsiteX4672" fmla="*/ 1751812 w 1998270"/>
              <a:gd name="connsiteY4672" fmla="*/ 394331 h 1996549"/>
              <a:gd name="connsiteX4673" fmla="*/ 1724863 w 1998270"/>
              <a:gd name="connsiteY4673" fmla="*/ 420939 h 1996549"/>
              <a:gd name="connsiteX4674" fmla="*/ 1698086 w 1998270"/>
              <a:gd name="connsiteY4674" fmla="*/ 394161 h 1996549"/>
              <a:gd name="connsiteX4675" fmla="*/ 1698086 w 1998270"/>
              <a:gd name="connsiteY4675" fmla="*/ 393989 h 1996549"/>
              <a:gd name="connsiteX4676" fmla="*/ 1724863 w 1998270"/>
              <a:gd name="connsiteY4676" fmla="*/ 367212 h 1996549"/>
              <a:gd name="connsiteX4677" fmla="*/ 1786265 w 1998270"/>
              <a:gd name="connsiteY4677" fmla="*/ 366870 h 1996549"/>
              <a:gd name="connsiteX4678" fmla="*/ 1813555 w 1998270"/>
              <a:gd name="connsiteY4678" fmla="*/ 394161 h 1996549"/>
              <a:gd name="connsiteX4679" fmla="*/ 1786265 w 1998270"/>
              <a:gd name="connsiteY4679" fmla="*/ 421279 h 1996549"/>
              <a:gd name="connsiteX4680" fmla="*/ 1759147 w 1998270"/>
              <a:gd name="connsiteY4680" fmla="*/ 394161 h 1996549"/>
              <a:gd name="connsiteX4681" fmla="*/ 1759147 w 1998270"/>
              <a:gd name="connsiteY4681" fmla="*/ 393989 h 1996549"/>
              <a:gd name="connsiteX4682" fmla="*/ 1786265 w 1998270"/>
              <a:gd name="connsiteY4682" fmla="*/ 366870 h 1996549"/>
              <a:gd name="connsiteX4683" fmla="*/ 1847666 w 1998270"/>
              <a:gd name="connsiteY4683" fmla="*/ 366700 h 1996549"/>
              <a:gd name="connsiteX4684" fmla="*/ 1875126 w 1998270"/>
              <a:gd name="connsiteY4684" fmla="*/ 394160 h 1996549"/>
              <a:gd name="connsiteX4685" fmla="*/ 1847666 w 1998270"/>
              <a:gd name="connsiteY4685" fmla="*/ 421449 h 1996549"/>
              <a:gd name="connsiteX4686" fmla="*/ 1820377 w 1998270"/>
              <a:gd name="connsiteY4686" fmla="*/ 394160 h 1996549"/>
              <a:gd name="connsiteX4687" fmla="*/ 1847666 w 1998270"/>
              <a:gd name="connsiteY4687" fmla="*/ 366700 h 1996549"/>
              <a:gd name="connsiteX4688" fmla="*/ 1909067 w 1998270"/>
              <a:gd name="connsiteY4688" fmla="*/ 366529 h 1996549"/>
              <a:gd name="connsiteX4689" fmla="*/ 1909409 w 1998270"/>
              <a:gd name="connsiteY4689" fmla="*/ 366529 h 1996549"/>
              <a:gd name="connsiteX4690" fmla="*/ 1936698 w 1998270"/>
              <a:gd name="connsiteY4690" fmla="*/ 394161 h 1996549"/>
              <a:gd name="connsiteX4691" fmla="*/ 1936698 w 1998270"/>
              <a:gd name="connsiteY4691" fmla="*/ 394331 h 1996549"/>
              <a:gd name="connsiteX4692" fmla="*/ 1909067 w 1998270"/>
              <a:gd name="connsiteY4692" fmla="*/ 421621 h 1996549"/>
              <a:gd name="connsiteX4693" fmla="*/ 1881608 w 1998270"/>
              <a:gd name="connsiteY4693" fmla="*/ 394161 h 1996549"/>
              <a:gd name="connsiteX4694" fmla="*/ 1881608 w 1998270"/>
              <a:gd name="connsiteY4694" fmla="*/ 393989 h 1996549"/>
              <a:gd name="connsiteX4695" fmla="*/ 1909067 w 1998270"/>
              <a:gd name="connsiteY4695" fmla="*/ 366529 h 1996549"/>
              <a:gd name="connsiteX4696" fmla="*/ 5629 w 1998270"/>
              <a:gd name="connsiteY4696" fmla="*/ 327472 h 1996549"/>
              <a:gd name="connsiteX4697" fmla="*/ 10916 w 1998270"/>
              <a:gd name="connsiteY4697" fmla="*/ 332760 h 1996549"/>
              <a:gd name="connsiteX4698" fmla="*/ 5629 w 1998270"/>
              <a:gd name="connsiteY4698" fmla="*/ 338047 h 1996549"/>
              <a:gd name="connsiteX4699" fmla="*/ 342 w 1998270"/>
              <a:gd name="connsiteY4699" fmla="*/ 332760 h 1996549"/>
              <a:gd name="connsiteX4700" fmla="*/ 5629 w 1998270"/>
              <a:gd name="connsiteY4700" fmla="*/ 327472 h 1996549"/>
              <a:gd name="connsiteX4701" fmla="*/ 67029 w 1998270"/>
              <a:gd name="connsiteY4701" fmla="*/ 325425 h 1996549"/>
              <a:gd name="connsiteX4702" fmla="*/ 74364 w 1998270"/>
              <a:gd name="connsiteY4702" fmla="*/ 332759 h 1996549"/>
              <a:gd name="connsiteX4703" fmla="*/ 67029 w 1998270"/>
              <a:gd name="connsiteY4703" fmla="*/ 340093 h 1996549"/>
              <a:gd name="connsiteX4704" fmla="*/ 59696 w 1998270"/>
              <a:gd name="connsiteY4704" fmla="*/ 332759 h 1996549"/>
              <a:gd name="connsiteX4705" fmla="*/ 67029 w 1998270"/>
              <a:gd name="connsiteY4705" fmla="*/ 325425 h 1996549"/>
              <a:gd name="connsiteX4706" fmla="*/ 129114 w 1998270"/>
              <a:gd name="connsiteY4706" fmla="*/ 324572 h 1996549"/>
              <a:gd name="connsiteX4707" fmla="*/ 129455 w 1998270"/>
              <a:gd name="connsiteY4707" fmla="*/ 324572 h 1996549"/>
              <a:gd name="connsiteX4708" fmla="*/ 137301 w 1998270"/>
              <a:gd name="connsiteY4708" fmla="*/ 332759 h 1996549"/>
              <a:gd name="connsiteX4709" fmla="*/ 129114 w 1998270"/>
              <a:gd name="connsiteY4709" fmla="*/ 340946 h 1996549"/>
              <a:gd name="connsiteX4710" fmla="*/ 120927 w 1998270"/>
              <a:gd name="connsiteY4710" fmla="*/ 332759 h 1996549"/>
              <a:gd name="connsiteX4711" fmla="*/ 129114 w 1998270"/>
              <a:gd name="connsiteY4711" fmla="*/ 324572 h 1996549"/>
              <a:gd name="connsiteX4712" fmla="*/ 189832 w 1998270"/>
              <a:gd name="connsiteY4712" fmla="*/ 323720 h 1996549"/>
              <a:gd name="connsiteX4713" fmla="*/ 190173 w 1998270"/>
              <a:gd name="connsiteY4713" fmla="*/ 323720 h 1996549"/>
              <a:gd name="connsiteX4714" fmla="*/ 198872 w 1998270"/>
              <a:gd name="connsiteY4714" fmla="*/ 332760 h 1996549"/>
              <a:gd name="connsiteX4715" fmla="*/ 189832 w 1998270"/>
              <a:gd name="connsiteY4715" fmla="*/ 341800 h 1996549"/>
              <a:gd name="connsiteX4716" fmla="*/ 180793 w 1998270"/>
              <a:gd name="connsiteY4716" fmla="*/ 332760 h 1996549"/>
              <a:gd name="connsiteX4717" fmla="*/ 189832 w 1998270"/>
              <a:gd name="connsiteY4717" fmla="*/ 323720 h 1996549"/>
              <a:gd name="connsiteX4718" fmla="*/ 251233 w 1998270"/>
              <a:gd name="connsiteY4718" fmla="*/ 322868 h 1996549"/>
              <a:gd name="connsiteX4719" fmla="*/ 261125 w 1998270"/>
              <a:gd name="connsiteY4719" fmla="*/ 332760 h 1996549"/>
              <a:gd name="connsiteX4720" fmla="*/ 251233 w 1998270"/>
              <a:gd name="connsiteY4720" fmla="*/ 342652 h 1996549"/>
              <a:gd name="connsiteX4721" fmla="*/ 241341 w 1998270"/>
              <a:gd name="connsiteY4721" fmla="*/ 332760 h 1996549"/>
              <a:gd name="connsiteX4722" fmla="*/ 251233 w 1998270"/>
              <a:gd name="connsiteY4722" fmla="*/ 322868 h 1996549"/>
              <a:gd name="connsiteX4723" fmla="*/ 312635 w 1998270"/>
              <a:gd name="connsiteY4723" fmla="*/ 322185 h 1996549"/>
              <a:gd name="connsiteX4724" fmla="*/ 323210 w 1998270"/>
              <a:gd name="connsiteY4724" fmla="*/ 332760 h 1996549"/>
              <a:gd name="connsiteX4725" fmla="*/ 312635 w 1998270"/>
              <a:gd name="connsiteY4725" fmla="*/ 343335 h 1996549"/>
              <a:gd name="connsiteX4726" fmla="*/ 302061 w 1998270"/>
              <a:gd name="connsiteY4726" fmla="*/ 332760 h 1996549"/>
              <a:gd name="connsiteX4727" fmla="*/ 312635 w 1998270"/>
              <a:gd name="connsiteY4727" fmla="*/ 322185 h 1996549"/>
              <a:gd name="connsiteX4728" fmla="*/ 374036 w 1998270"/>
              <a:gd name="connsiteY4728" fmla="*/ 321331 h 1996549"/>
              <a:gd name="connsiteX4729" fmla="*/ 385463 w 1998270"/>
              <a:gd name="connsiteY4729" fmla="*/ 332760 h 1996549"/>
              <a:gd name="connsiteX4730" fmla="*/ 374036 w 1998270"/>
              <a:gd name="connsiteY4730" fmla="*/ 344188 h 1996549"/>
              <a:gd name="connsiteX4731" fmla="*/ 362609 w 1998270"/>
              <a:gd name="connsiteY4731" fmla="*/ 332760 h 1996549"/>
              <a:gd name="connsiteX4732" fmla="*/ 374036 w 1998270"/>
              <a:gd name="connsiteY4732" fmla="*/ 321331 h 1996549"/>
              <a:gd name="connsiteX4733" fmla="*/ 436120 w 1998270"/>
              <a:gd name="connsiteY4733" fmla="*/ 320479 h 1996549"/>
              <a:gd name="connsiteX4734" fmla="*/ 448400 w 1998270"/>
              <a:gd name="connsiteY4734" fmla="*/ 332760 h 1996549"/>
              <a:gd name="connsiteX4735" fmla="*/ 436120 w 1998270"/>
              <a:gd name="connsiteY4735" fmla="*/ 345040 h 1996549"/>
              <a:gd name="connsiteX4736" fmla="*/ 423840 w 1998270"/>
              <a:gd name="connsiteY4736" fmla="*/ 332760 h 1996549"/>
              <a:gd name="connsiteX4737" fmla="*/ 436120 w 1998270"/>
              <a:gd name="connsiteY4737" fmla="*/ 320479 h 1996549"/>
              <a:gd name="connsiteX4738" fmla="*/ 496838 w 1998270"/>
              <a:gd name="connsiteY4738" fmla="*/ 319626 h 1996549"/>
              <a:gd name="connsiteX4739" fmla="*/ 497179 w 1998270"/>
              <a:gd name="connsiteY4739" fmla="*/ 319626 h 1996549"/>
              <a:gd name="connsiteX4740" fmla="*/ 509971 w 1998270"/>
              <a:gd name="connsiteY4740" fmla="*/ 332759 h 1996549"/>
              <a:gd name="connsiteX4741" fmla="*/ 496838 w 1998270"/>
              <a:gd name="connsiteY4741" fmla="*/ 345892 h 1996549"/>
              <a:gd name="connsiteX4742" fmla="*/ 483706 w 1998270"/>
              <a:gd name="connsiteY4742" fmla="*/ 332759 h 1996549"/>
              <a:gd name="connsiteX4743" fmla="*/ 496838 w 1998270"/>
              <a:gd name="connsiteY4743" fmla="*/ 319626 h 1996549"/>
              <a:gd name="connsiteX4744" fmla="*/ 558240 w 1998270"/>
              <a:gd name="connsiteY4744" fmla="*/ 318772 h 1996549"/>
              <a:gd name="connsiteX4745" fmla="*/ 572226 w 1998270"/>
              <a:gd name="connsiteY4745" fmla="*/ 332759 h 1996549"/>
              <a:gd name="connsiteX4746" fmla="*/ 558240 w 1998270"/>
              <a:gd name="connsiteY4746" fmla="*/ 346745 h 1996549"/>
              <a:gd name="connsiteX4747" fmla="*/ 544254 w 1998270"/>
              <a:gd name="connsiteY4747" fmla="*/ 332759 h 1996549"/>
              <a:gd name="connsiteX4748" fmla="*/ 558240 w 1998270"/>
              <a:gd name="connsiteY4748" fmla="*/ 318772 h 1996549"/>
              <a:gd name="connsiteX4749" fmla="*/ 620007 w 1998270"/>
              <a:gd name="connsiteY4749" fmla="*/ 317957 h 1996549"/>
              <a:gd name="connsiteX4750" fmla="*/ 634675 w 1998270"/>
              <a:gd name="connsiteY4750" fmla="*/ 332625 h 1996549"/>
              <a:gd name="connsiteX4751" fmla="*/ 620007 w 1998270"/>
              <a:gd name="connsiteY4751" fmla="*/ 347293 h 1996549"/>
              <a:gd name="connsiteX4752" fmla="*/ 605339 w 1998270"/>
              <a:gd name="connsiteY4752" fmla="*/ 332625 h 1996549"/>
              <a:gd name="connsiteX4753" fmla="*/ 620007 w 1998270"/>
              <a:gd name="connsiteY4753" fmla="*/ 317957 h 1996549"/>
              <a:gd name="connsiteX4754" fmla="*/ 681042 w 1998270"/>
              <a:gd name="connsiteY4754" fmla="*/ 317238 h 1996549"/>
              <a:gd name="connsiteX4755" fmla="*/ 696563 w 1998270"/>
              <a:gd name="connsiteY4755" fmla="*/ 332759 h 1996549"/>
              <a:gd name="connsiteX4756" fmla="*/ 696563 w 1998270"/>
              <a:gd name="connsiteY4756" fmla="*/ 332930 h 1996549"/>
              <a:gd name="connsiteX4757" fmla="*/ 681042 w 1998270"/>
              <a:gd name="connsiteY4757" fmla="*/ 348110 h 1996549"/>
              <a:gd name="connsiteX4758" fmla="*/ 680872 w 1998270"/>
              <a:gd name="connsiteY4758" fmla="*/ 348110 h 1996549"/>
              <a:gd name="connsiteX4759" fmla="*/ 665522 w 1998270"/>
              <a:gd name="connsiteY4759" fmla="*/ 332759 h 1996549"/>
              <a:gd name="connsiteX4760" fmla="*/ 681042 w 1998270"/>
              <a:gd name="connsiteY4760" fmla="*/ 317238 h 1996549"/>
              <a:gd name="connsiteX4761" fmla="*/ 743125 w 1998270"/>
              <a:gd name="connsiteY4761" fmla="*/ 316386 h 1996549"/>
              <a:gd name="connsiteX4762" fmla="*/ 760181 w 1998270"/>
              <a:gd name="connsiteY4762" fmla="*/ 333442 h 1996549"/>
              <a:gd name="connsiteX4763" fmla="*/ 743125 w 1998270"/>
              <a:gd name="connsiteY4763" fmla="*/ 350498 h 1996549"/>
              <a:gd name="connsiteX4764" fmla="*/ 726070 w 1998270"/>
              <a:gd name="connsiteY4764" fmla="*/ 333442 h 1996549"/>
              <a:gd name="connsiteX4765" fmla="*/ 743125 w 1998270"/>
              <a:gd name="connsiteY4765" fmla="*/ 316386 h 1996549"/>
              <a:gd name="connsiteX4766" fmla="*/ 803844 w 1998270"/>
              <a:gd name="connsiteY4766" fmla="*/ 315533 h 1996549"/>
              <a:gd name="connsiteX4767" fmla="*/ 820900 w 1998270"/>
              <a:gd name="connsiteY4767" fmla="*/ 332589 h 1996549"/>
              <a:gd name="connsiteX4768" fmla="*/ 803844 w 1998270"/>
              <a:gd name="connsiteY4768" fmla="*/ 349645 h 1996549"/>
              <a:gd name="connsiteX4769" fmla="*/ 786789 w 1998270"/>
              <a:gd name="connsiteY4769" fmla="*/ 332589 h 1996549"/>
              <a:gd name="connsiteX4770" fmla="*/ 803844 w 1998270"/>
              <a:gd name="connsiteY4770" fmla="*/ 315533 h 1996549"/>
              <a:gd name="connsiteX4771" fmla="*/ 865247 w 1998270"/>
              <a:gd name="connsiteY4771" fmla="*/ 314510 h 1996549"/>
              <a:gd name="connsiteX4772" fmla="*/ 882303 w 1998270"/>
              <a:gd name="connsiteY4772" fmla="*/ 331566 h 1996549"/>
              <a:gd name="connsiteX4773" fmla="*/ 865247 w 1998270"/>
              <a:gd name="connsiteY4773" fmla="*/ 348622 h 1996549"/>
              <a:gd name="connsiteX4774" fmla="*/ 864377 w 1998270"/>
              <a:gd name="connsiteY4774" fmla="*/ 348639 h 1996549"/>
              <a:gd name="connsiteX4775" fmla="*/ 847338 w 1998270"/>
              <a:gd name="connsiteY4775" fmla="*/ 331566 h 1996549"/>
              <a:gd name="connsiteX4776" fmla="*/ 847355 w 1998270"/>
              <a:gd name="connsiteY4776" fmla="*/ 330696 h 1996549"/>
              <a:gd name="connsiteX4777" fmla="*/ 865247 w 1998270"/>
              <a:gd name="connsiteY4777" fmla="*/ 314510 h 1996549"/>
              <a:gd name="connsiteX4778" fmla="*/ 927014 w 1998270"/>
              <a:gd name="connsiteY4778" fmla="*/ 313864 h 1996549"/>
              <a:gd name="connsiteX4779" fmla="*/ 945775 w 1998270"/>
              <a:gd name="connsiteY4779" fmla="*/ 332626 h 1996549"/>
              <a:gd name="connsiteX4780" fmla="*/ 927014 w 1998270"/>
              <a:gd name="connsiteY4780" fmla="*/ 351387 h 1996549"/>
              <a:gd name="connsiteX4781" fmla="*/ 908252 w 1998270"/>
              <a:gd name="connsiteY4781" fmla="*/ 332626 h 1996549"/>
              <a:gd name="connsiteX4782" fmla="*/ 927014 w 1998270"/>
              <a:gd name="connsiteY4782" fmla="*/ 313864 h 1996549"/>
              <a:gd name="connsiteX4783" fmla="*/ 988048 w 1998270"/>
              <a:gd name="connsiteY4783" fmla="*/ 313315 h 1996549"/>
              <a:gd name="connsiteX4784" fmla="*/ 1007492 w 1998270"/>
              <a:gd name="connsiteY4784" fmla="*/ 332759 h 1996549"/>
              <a:gd name="connsiteX4785" fmla="*/ 1007492 w 1998270"/>
              <a:gd name="connsiteY4785" fmla="*/ 332930 h 1996549"/>
              <a:gd name="connsiteX4786" fmla="*/ 988048 w 1998270"/>
              <a:gd name="connsiteY4786" fmla="*/ 352032 h 1996549"/>
              <a:gd name="connsiteX4787" fmla="*/ 987878 w 1998270"/>
              <a:gd name="connsiteY4787" fmla="*/ 352032 h 1996549"/>
              <a:gd name="connsiteX4788" fmla="*/ 968605 w 1998270"/>
              <a:gd name="connsiteY4788" fmla="*/ 332759 h 1996549"/>
              <a:gd name="connsiteX4789" fmla="*/ 988048 w 1998270"/>
              <a:gd name="connsiteY4789" fmla="*/ 313315 h 1996549"/>
              <a:gd name="connsiteX4790" fmla="*/ 1050132 w 1998270"/>
              <a:gd name="connsiteY4790" fmla="*/ 312462 h 1996549"/>
              <a:gd name="connsiteX4791" fmla="*/ 1070429 w 1998270"/>
              <a:gd name="connsiteY4791" fmla="*/ 332760 h 1996549"/>
              <a:gd name="connsiteX4792" fmla="*/ 1070429 w 1998270"/>
              <a:gd name="connsiteY4792" fmla="*/ 332931 h 1996549"/>
              <a:gd name="connsiteX4793" fmla="*/ 1050132 w 1998270"/>
              <a:gd name="connsiteY4793" fmla="*/ 352886 h 1996549"/>
              <a:gd name="connsiteX4794" fmla="*/ 1029836 w 1998270"/>
              <a:gd name="connsiteY4794" fmla="*/ 332760 h 1996549"/>
              <a:gd name="connsiteX4795" fmla="*/ 1050132 w 1998270"/>
              <a:gd name="connsiteY4795" fmla="*/ 312462 h 1996549"/>
              <a:gd name="connsiteX4796" fmla="*/ 1110851 w 1998270"/>
              <a:gd name="connsiteY4796" fmla="*/ 311610 h 1996549"/>
              <a:gd name="connsiteX4797" fmla="*/ 1111192 w 1998270"/>
              <a:gd name="connsiteY4797" fmla="*/ 311610 h 1996549"/>
              <a:gd name="connsiteX4798" fmla="*/ 1132000 w 1998270"/>
              <a:gd name="connsiteY4798" fmla="*/ 332760 h 1996549"/>
              <a:gd name="connsiteX4799" fmla="*/ 1132000 w 1998270"/>
              <a:gd name="connsiteY4799" fmla="*/ 332930 h 1996549"/>
              <a:gd name="connsiteX4800" fmla="*/ 1110851 w 1998270"/>
              <a:gd name="connsiteY4800" fmla="*/ 353739 h 1996549"/>
              <a:gd name="connsiteX4801" fmla="*/ 1089702 w 1998270"/>
              <a:gd name="connsiteY4801" fmla="*/ 332760 h 1996549"/>
              <a:gd name="connsiteX4802" fmla="*/ 1110851 w 1998270"/>
              <a:gd name="connsiteY4802" fmla="*/ 311610 h 1996549"/>
              <a:gd name="connsiteX4803" fmla="*/ 1172252 w 1998270"/>
              <a:gd name="connsiteY4803" fmla="*/ 310928 h 1996549"/>
              <a:gd name="connsiteX4804" fmla="*/ 1194084 w 1998270"/>
              <a:gd name="connsiteY4804" fmla="*/ 332760 h 1996549"/>
              <a:gd name="connsiteX4805" fmla="*/ 1194084 w 1998270"/>
              <a:gd name="connsiteY4805" fmla="*/ 332931 h 1996549"/>
              <a:gd name="connsiteX4806" fmla="*/ 1172252 w 1998270"/>
              <a:gd name="connsiteY4806" fmla="*/ 354421 h 1996549"/>
              <a:gd name="connsiteX4807" fmla="*/ 1150421 w 1998270"/>
              <a:gd name="connsiteY4807" fmla="*/ 332760 h 1996549"/>
              <a:gd name="connsiteX4808" fmla="*/ 1172252 w 1998270"/>
              <a:gd name="connsiteY4808" fmla="*/ 310928 h 1996549"/>
              <a:gd name="connsiteX4809" fmla="*/ 1233653 w 1998270"/>
              <a:gd name="connsiteY4809" fmla="*/ 310245 h 1996549"/>
              <a:gd name="connsiteX4810" fmla="*/ 1256167 w 1998270"/>
              <a:gd name="connsiteY4810" fmla="*/ 332759 h 1996549"/>
              <a:gd name="connsiteX4811" fmla="*/ 1233653 w 1998270"/>
              <a:gd name="connsiteY4811" fmla="*/ 355102 h 1996549"/>
              <a:gd name="connsiteX4812" fmla="*/ 1211140 w 1998270"/>
              <a:gd name="connsiteY4812" fmla="*/ 332759 h 1996549"/>
              <a:gd name="connsiteX4813" fmla="*/ 1233653 w 1998270"/>
              <a:gd name="connsiteY4813" fmla="*/ 310245 h 1996549"/>
              <a:gd name="connsiteX4814" fmla="*/ 1295054 w 1998270"/>
              <a:gd name="connsiteY4814" fmla="*/ 309393 h 1996549"/>
              <a:gd name="connsiteX4815" fmla="*/ 1318421 w 1998270"/>
              <a:gd name="connsiteY4815" fmla="*/ 332760 h 1996549"/>
              <a:gd name="connsiteX4816" fmla="*/ 1318421 w 1998270"/>
              <a:gd name="connsiteY4816" fmla="*/ 332931 h 1996549"/>
              <a:gd name="connsiteX4817" fmla="*/ 1295054 w 1998270"/>
              <a:gd name="connsiteY4817" fmla="*/ 355956 h 1996549"/>
              <a:gd name="connsiteX4818" fmla="*/ 1271859 w 1998270"/>
              <a:gd name="connsiteY4818" fmla="*/ 332760 h 1996549"/>
              <a:gd name="connsiteX4819" fmla="*/ 1271859 w 1998270"/>
              <a:gd name="connsiteY4819" fmla="*/ 332589 h 1996549"/>
              <a:gd name="connsiteX4820" fmla="*/ 1295054 w 1998270"/>
              <a:gd name="connsiteY4820" fmla="*/ 309393 h 1996549"/>
              <a:gd name="connsiteX4821" fmla="*/ 1357139 w 1998270"/>
              <a:gd name="connsiteY4821" fmla="*/ 308710 h 1996549"/>
              <a:gd name="connsiteX4822" fmla="*/ 1381188 w 1998270"/>
              <a:gd name="connsiteY4822" fmla="*/ 332759 h 1996549"/>
              <a:gd name="connsiteX4823" fmla="*/ 1357139 w 1998270"/>
              <a:gd name="connsiteY4823" fmla="*/ 356637 h 1996549"/>
              <a:gd name="connsiteX4824" fmla="*/ 1333261 w 1998270"/>
              <a:gd name="connsiteY4824" fmla="*/ 332759 h 1996549"/>
              <a:gd name="connsiteX4825" fmla="*/ 1357139 w 1998270"/>
              <a:gd name="connsiteY4825" fmla="*/ 308710 h 1996549"/>
              <a:gd name="connsiteX4826" fmla="*/ 1970835 w 1998270"/>
              <a:gd name="connsiteY4826" fmla="*/ 308064 h 1996549"/>
              <a:gd name="connsiteX4827" fmla="*/ 1995396 w 1998270"/>
              <a:gd name="connsiteY4827" fmla="*/ 332626 h 1996549"/>
              <a:gd name="connsiteX4828" fmla="*/ 1970835 w 1998270"/>
              <a:gd name="connsiteY4828" fmla="*/ 357186 h 1996549"/>
              <a:gd name="connsiteX4829" fmla="*/ 1946275 w 1998270"/>
              <a:gd name="connsiteY4829" fmla="*/ 332626 h 1996549"/>
              <a:gd name="connsiteX4830" fmla="*/ 1970835 w 1998270"/>
              <a:gd name="connsiteY4830" fmla="*/ 308064 h 1996549"/>
              <a:gd name="connsiteX4831" fmla="*/ 1417858 w 1998270"/>
              <a:gd name="connsiteY4831" fmla="*/ 308028 h 1996549"/>
              <a:gd name="connsiteX4832" fmla="*/ 1442589 w 1998270"/>
              <a:gd name="connsiteY4832" fmla="*/ 332759 h 1996549"/>
              <a:gd name="connsiteX4833" fmla="*/ 1442589 w 1998270"/>
              <a:gd name="connsiteY4833" fmla="*/ 332930 h 1996549"/>
              <a:gd name="connsiteX4834" fmla="*/ 1417858 w 1998270"/>
              <a:gd name="connsiteY4834" fmla="*/ 357320 h 1996549"/>
              <a:gd name="connsiteX4835" fmla="*/ 1417517 w 1998270"/>
              <a:gd name="connsiteY4835" fmla="*/ 357320 h 1996549"/>
              <a:gd name="connsiteX4836" fmla="*/ 1393297 w 1998270"/>
              <a:gd name="connsiteY4836" fmla="*/ 332759 h 1996549"/>
              <a:gd name="connsiteX4837" fmla="*/ 1393297 w 1998270"/>
              <a:gd name="connsiteY4837" fmla="*/ 332589 h 1996549"/>
              <a:gd name="connsiteX4838" fmla="*/ 1417858 w 1998270"/>
              <a:gd name="connsiteY4838" fmla="*/ 308028 h 1996549"/>
              <a:gd name="connsiteX4839" fmla="*/ 1479258 w 1998270"/>
              <a:gd name="connsiteY4839" fmla="*/ 307346 h 1996549"/>
              <a:gd name="connsiteX4840" fmla="*/ 1504672 w 1998270"/>
              <a:gd name="connsiteY4840" fmla="*/ 332760 h 1996549"/>
              <a:gd name="connsiteX4841" fmla="*/ 1479258 w 1998270"/>
              <a:gd name="connsiteY4841" fmla="*/ 358004 h 1996549"/>
              <a:gd name="connsiteX4842" fmla="*/ 1454016 w 1998270"/>
              <a:gd name="connsiteY4842" fmla="*/ 332760 h 1996549"/>
              <a:gd name="connsiteX4843" fmla="*/ 1479258 w 1998270"/>
              <a:gd name="connsiteY4843" fmla="*/ 307346 h 1996549"/>
              <a:gd name="connsiteX4844" fmla="*/ 1540660 w 1998270"/>
              <a:gd name="connsiteY4844" fmla="*/ 306664 h 1996549"/>
              <a:gd name="connsiteX4845" fmla="*/ 1541001 w 1998270"/>
              <a:gd name="connsiteY4845" fmla="*/ 306664 h 1996549"/>
              <a:gd name="connsiteX4846" fmla="*/ 1566755 w 1998270"/>
              <a:gd name="connsiteY4846" fmla="*/ 332760 h 1996549"/>
              <a:gd name="connsiteX4847" fmla="*/ 1566755 w 1998270"/>
              <a:gd name="connsiteY4847" fmla="*/ 332931 h 1996549"/>
              <a:gd name="connsiteX4848" fmla="*/ 1540660 w 1998270"/>
              <a:gd name="connsiteY4848" fmla="*/ 358685 h 1996549"/>
              <a:gd name="connsiteX4849" fmla="*/ 1514735 w 1998270"/>
              <a:gd name="connsiteY4849" fmla="*/ 332760 h 1996549"/>
              <a:gd name="connsiteX4850" fmla="*/ 1514735 w 1998270"/>
              <a:gd name="connsiteY4850" fmla="*/ 332589 h 1996549"/>
              <a:gd name="connsiteX4851" fmla="*/ 1540660 w 1998270"/>
              <a:gd name="connsiteY4851" fmla="*/ 306664 h 1996549"/>
              <a:gd name="connsiteX4852" fmla="*/ 1602061 w 1998270"/>
              <a:gd name="connsiteY4852" fmla="*/ 305981 h 1996549"/>
              <a:gd name="connsiteX4853" fmla="*/ 1628839 w 1998270"/>
              <a:gd name="connsiteY4853" fmla="*/ 332759 h 1996549"/>
              <a:gd name="connsiteX4854" fmla="*/ 1628839 w 1998270"/>
              <a:gd name="connsiteY4854" fmla="*/ 332930 h 1996549"/>
              <a:gd name="connsiteX4855" fmla="*/ 1602061 w 1998270"/>
              <a:gd name="connsiteY4855" fmla="*/ 359365 h 1996549"/>
              <a:gd name="connsiteX4856" fmla="*/ 1575454 w 1998270"/>
              <a:gd name="connsiteY4856" fmla="*/ 332759 h 1996549"/>
              <a:gd name="connsiteX4857" fmla="*/ 1575454 w 1998270"/>
              <a:gd name="connsiteY4857" fmla="*/ 332589 h 1996549"/>
              <a:gd name="connsiteX4858" fmla="*/ 1602061 w 1998270"/>
              <a:gd name="connsiteY4858" fmla="*/ 305981 h 1996549"/>
              <a:gd name="connsiteX4859" fmla="*/ 1664144 w 1998270"/>
              <a:gd name="connsiteY4859" fmla="*/ 305470 h 1996549"/>
              <a:gd name="connsiteX4860" fmla="*/ 1691434 w 1998270"/>
              <a:gd name="connsiteY4860" fmla="*/ 332760 h 1996549"/>
              <a:gd name="connsiteX4861" fmla="*/ 1664144 w 1998270"/>
              <a:gd name="connsiteY4861" fmla="*/ 359879 h 1996549"/>
              <a:gd name="connsiteX4862" fmla="*/ 1637026 w 1998270"/>
              <a:gd name="connsiteY4862" fmla="*/ 332760 h 1996549"/>
              <a:gd name="connsiteX4863" fmla="*/ 1637026 w 1998270"/>
              <a:gd name="connsiteY4863" fmla="*/ 332589 h 1996549"/>
              <a:gd name="connsiteX4864" fmla="*/ 1664144 w 1998270"/>
              <a:gd name="connsiteY4864" fmla="*/ 305470 h 1996549"/>
              <a:gd name="connsiteX4865" fmla="*/ 1724864 w 1998270"/>
              <a:gd name="connsiteY4865" fmla="*/ 304958 h 1996549"/>
              <a:gd name="connsiteX4866" fmla="*/ 1752665 w 1998270"/>
              <a:gd name="connsiteY4866" fmla="*/ 332760 h 1996549"/>
              <a:gd name="connsiteX4867" fmla="*/ 1752665 w 1998270"/>
              <a:gd name="connsiteY4867" fmla="*/ 332930 h 1996549"/>
              <a:gd name="connsiteX4868" fmla="*/ 1724864 w 1998270"/>
              <a:gd name="connsiteY4868" fmla="*/ 360390 h 1996549"/>
              <a:gd name="connsiteX4869" fmla="*/ 1724523 w 1998270"/>
              <a:gd name="connsiteY4869" fmla="*/ 360390 h 1996549"/>
              <a:gd name="connsiteX4870" fmla="*/ 1697233 w 1998270"/>
              <a:gd name="connsiteY4870" fmla="*/ 332760 h 1996549"/>
              <a:gd name="connsiteX4871" fmla="*/ 1697233 w 1998270"/>
              <a:gd name="connsiteY4871" fmla="*/ 332589 h 1996549"/>
              <a:gd name="connsiteX4872" fmla="*/ 1724864 w 1998270"/>
              <a:gd name="connsiteY4872" fmla="*/ 304958 h 1996549"/>
              <a:gd name="connsiteX4873" fmla="*/ 1786265 w 1998270"/>
              <a:gd name="connsiteY4873" fmla="*/ 304617 h 1996549"/>
              <a:gd name="connsiteX4874" fmla="*/ 1814407 w 1998270"/>
              <a:gd name="connsiteY4874" fmla="*/ 332760 h 1996549"/>
              <a:gd name="connsiteX4875" fmla="*/ 1814407 w 1998270"/>
              <a:gd name="connsiteY4875" fmla="*/ 332930 h 1996549"/>
              <a:gd name="connsiteX4876" fmla="*/ 1786265 w 1998270"/>
              <a:gd name="connsiteY4876" fmla="*/ 360731 h 1996549"/>
              <a:gd name="connsiteX4877" fmla="*/ 1785924 w 1998270"/>
              <a:gd name="connsiteY4877" fmla="*/ 360731 h 1996549"/>
              <a:gd name="connsiteX4878" fmla="*/ 1758293 w 1998270"/>
              <a:gd name="connsiteY4878" fmla="*/ 332760 h 1996549"/>
              <a:gd name="connsiteX4879" fmla="*/ 1758293 w 1998270"/>
              <a:gd name="connsiteY4879" fmla="*/ 332589 h 1996549"/>
              <a:gd name="connsiteX4880" fmla="*/ 1786265 w 1998270"/>
              <a:gd name="connsiteY4880" fmla="*/ 304617 h 1996549"/>
              <a:gd name="connsiteX4881" fmla="*/ 1909068 w 1998270"/>
              <a:gd name="connsiteY4881" fmla="*/ 304446 h 1996549"/>
              <a:gd name="connsiteX4882" fmla="*/ 1937381 w 1998270"/>
              <a:gd name="connsiteY4882" fmla="*/ 332759 h 1996549"/>
              <a:gd name="connsiteX4883" fmla="*/ 1937381 w 1998270"/>
              <a:gd name="connsiteY4883" fmla="*/ 332930 h 1996549"/>
              <a:gd name="connsiteX4884" fmla="*/ 1909068 w 1998270"/>
              <a:gd name="connsiteY4884" fmla="*/ 360901 h 1996549"/>
              <a:gd name="connsiteX4885" fmla="*/ 1880926 w 1998270"/>
              <a:gd name="connsiteY4885" fmla="*/ 332759 h 1996549"/>
              <a:gd name="connsiteX4886" fmla="*/ 1880926 w 1998270"/>
              <a:gd name="connsiteY4886" fmla="*/ 332589 h 1996549"/>
              <a:gd name="connsiteX4887" fmla="*/ 1909068 w 1998270"/>
              <a:gd name="connsiteY4887" fmla="*/ 304446 h 1996549"/>
              <a:gd name="connsiteX4888" fmla="*/ 1847666 w 1998270"/>
              <a:gd name="connsiteY4888" fmla="*/ 304446 h 1996549"/>
              <a:gd name="connsiteX4889" fmla="*/ 1875979 w 1998270"/>
              <a:gd name="connsiteY4889" fmla="*/ 332759 h 1996549"/>
              <a:gd name="connsiteX4890" fmla="*/ 1875979 w 1998270"/>
              <a:gd name="connsiteY4890" fmla="*/ 332930 h 1996549"/>
              <a:gd name="connsiteX4891" fmla="*/ 1847666 w 1998270"/>
              <a:gd name="connsiteY4891" fmla="*/ 360901 h 1996549"/>
              <a:gd name="connsiteX4892" fmla="*/ 1819524 w 1998270"/>
              <a:gd name="connsiteY4892" fmla="*/ 332759 h 1996549"/>
              <a:gd name="connsiteX4893" fmla="*/ 1819524 w 1998270"/>
              <a:gd name="connsiteY4893" fmla="*/ 332589 h 1996549"/>
              <a:gd name="connsiteX4894" fmla="*/ 1847666 w 1998270"/>
              <a:gd name="connsiteY4894" fmla="*/ 304446 h 1996549"/>
              <a:gd name="connsiteX4895" fmla="*/ 5629 w 1998270"/>
              <a:gd name="connsiteY4895" fmla="*/ 265900 h 1996549"/>
              <a:gd name="connsiteX4896" fmla="*/ 11086 w 1998270"/>
              <a:gd name="connsiteY4896" fmla="*/ 271358 h 1996549"/>
              <a:gd name="connsiteX4897" fmla="*/ 5629 w 1998270"/>
              <a:gd name="connsiteY4897" fmla="*/ 276816 h 1996549"/>
              <a:gd name="connsiteX4898" fmla="*/ 171 w 1998270"/>
              <a:gd name="connsiteY4898" fmla="*/ 271358 h 1996549"/>
              <a:gd name="connsiteX4899" fmla="*/ 5629 w 1998270"/>
              <a:gd name="connsiteY4899" fmla="*/ 265900 h 1996549"/>
              <a:gd name="connsiteX4900" fmla="*/ 129113 w 1998270"/>
              <a:gd name="connsiteY4900" fmla="*/ 263342 h 1996549"/>
              <a:gd name="connsiteX4901" fmla="*/ 137470 w 1998270"/>
              <a:gd name="connsiteY4901" fmla="*/ 271700 h 1996549"/>
              <a:gd name="connsiteX4902" fmla="*/ 129113 w 1998270"/>
              <a:gd name="connsiteY4902" fmla="*/ 280057 h 1996549"/>
              <a:gd name="connsiteX4903" fmla="*/ 120756 w 1998270"/>
              <a:gd name="connsiteY4903" fmla="*/ 271700 h 1996549"/>
              <a:gd name="connsiteX4904" fmla="*/ 129113 w 1998270"/>
              <a:gd name="connsiteY4904" fmla="*/ 263342 h 1996549"/>
              <a:gd name="connsiteX4905" fmla="*/ 67030 w 1998270"/>
              <a:gd name="connsiteY4905" fmla="*/ 263342 h 1996549"/>
              <a:gd name="connsiteX4906" fmla="*/ 67371 w 1998270"/>
              <a:gd name="connsiteY4906" fmla="*/ 263342 h 1996549"/>
              <a:gd name="connsiteX4907" fmla="*/ 74534 w 1998270"/>
              <a:gd name="connsiteY4907" fmla="*/ 270847 h 1996549"/>
              <a:gd name="connsiteX4908" fmla="*/ 67030 w 1998270"/>
              <a:gd name="connsiteY4908" fmla="*/ 278352 h 1996549"/>
              <a:gd name="connsiteX4909" fmla="*/ 59526 w 1998270"/>
              <a:gd name="connsiteY4909" fmla="*/ 270847 h 1996549"/>
              <a:gd name="connsiteX4910" fmla="*/ 67030 w 1998270"/>
              <a:gd name="connsiteY4910" fmla="*/ 263342 h 1996549"/>
              <a:gd name="connsiteX4911" fmla="*/ 189832 w 1998270"/>
              <a:gd name="connsiteY4911" fmla="*/ 262148 h 1996549"/>
              <a:gd name="connsiteX4912" fmla="*/ 199042 w 1998270"/>
              <a:gd name="connsiteY4912" fmla="*/ 271359 h 1996549"/>
              <a:gd name="connsiteX4913" fmla="*/ 189832 w 1998270"/>
              <a:gd name="connsiteY4913" fmla="*/ 280569 h 1996549"/>
              <a:gd name="connsiteX4914" fmla="*/ 180622 w 1998270"/>
              <a:gd name="connsiteY4914" fmla="*/ 271359 h 1996549"/>
              <a:gd name="connsiteX4915" fmla="*/ 189832 w 1998270"/>
              <a:gd name="connsiteY4915" fmla="*/ 262148 h 1996549"/>
              <a:gd name="connsiteX4916" fmla="*/ 251233 w 1998270"/>
              <a:gd name="connsiteY4916" fmla="*/ 261296 h 1996549"/>
              <a:gd name="connsiteX4917" fmla="*/ 251574 w 1998270"/>
              <a:gd name="connsiteY4917" fmla="*/ 261296 h 1996549"/>
              <a:gd name="connsiteX4918" fmla="*/ 261296 w 1998270"/>
              <a:gd name="connsiteY4918" fmla="*/ 271358 h 1996549"/>
              <a:gd name="connsiteX4919" fmla="*/ 251233 w 1998270"/>
              <a:gd name="connsiteY4919" fmla="*/ 281421 h 1996549"/>
              <a:gd name="connsiteX4920" fmla="*/ 241171 w 1998270"/>
              <a:gd name="connsiteY4920" fmla="*/ 271358 h 1996549"/>
              <a:gd name="connsiteX4921" fmla="*/ 251233 w 1998270"/>
              <a:gd name="connsiteY4921" fmla="*/ 261296 h 1996549"/>
              <a:gd name="connsiteX4922" fmla="*/ 313001 w 1998270"/>
              <a:gd name="connsiteY4922" fmla="*/ 260480 h 1996549"/>
              <a:gd name="connsiteX4923" fmla="*/ 323746 w 1998270"/>
              <a:gd name="connsiteY4923" fmla="*/ 271223 h 1996549"/>
              <a:gd name="connsiteX4924" fmla="*/ 313001 w 1998270"/>
              <a:gd name="connsiteY4924" fmla="*/ 281969 h 1996549"/>
              <a:gd name="connsiteX4925" fmla="*/ 302256 w 1998270"/>
              <a:gd name="connsiteY4925" fmla="*/ 271223 h 1996549"/>
              <a:gd name="connsiteX4926" fmla="*/ 313001 w 1998270"/>
              <a:gd name="connsiteY4926" fmla="*/ 260480 h 1996549"/>
              <a:gd name="connsiteX4927" fmla="*/ 374035 w 1998270"/>
              <a:gd name="connsiteY4927" fmla="*/ 259760 h 1996549"/>
              <a:gd name="connsiteX4928" fmla="*/ 374377 w 1998270"/>
              <a:gd name="connsiteY4928" fmla="*/ 259760 h 1996549"/>
              <a:gd name="connsiteX4929" fmla="*/ 385634 w 1998270"/>
              <a:gd name="connsiteY4929" fmla="*/ 271358 h 1996549"/>
              <a:gd name="connsiteX4930" fmla="*/ 374035 w 1998270"/>
              <a:gd name="connsiteY4930" fmla="*/ 282956 h 1996549"/>
              <a:gd name="connsiteX4931" fmla="*/ 362438 w 1998270"/>
              <a:gd name="connsiteY4931" fmla="*/ 271358 h 1996549"/>
              <a:gd name="connsiteX4932" fmla="*/ 374035 w 1998270"/>
              <a:gd name="connsiteY4932" fmla="*/ 259760 h 1996549"/>
              <a:gd name="connsiteX4933" fmla="*/ 436120 w 1998270"/>
              <a:gd name="connsiteY4933" fmla="*/ 258908 h 1996549"/>
              <a:gd name="connsiteX4934" fmla="*/ 436460 w 1998270"/>
              <a:gd name="connsiteY4934" fmla="*/ 258908 h 1996549"/>
              <a:gd name="connsiteX4935" fmla="*/ 448571 w 1998270"/>
              <a:gd name="connsiteY4935" fmla="*/ 271358 h 1996549"/>
              <a:gd name="connsiteX4936" fmla="*/ 436120 w 1998270"/>
              <a:gd name="connsiteY4936" fmla="*/ 283808 h 1996549"/>
              <a:gd name="connsiteX4937" fmla="*/ 423669 w 1998270"/>
              <a:gd name="connsiteY4937" fmla="*/ 271358 h 1996549"/>
              <a:gd name="connsiteX4938" fmla="*/ 436120 w 1998270"/>
              <a:gd name="connsiteY4938" fmla="*/ 258908 h 1996549"/>
              <a:gd name="connsiteX4939" fmla="*/ 496838 w 1998270"/>
              <a:gd name="connsiteY4939" fmla="*/ 258055 h 1996549"/>
              <a:gd name="connsiteX4940" fmla="*/ 510142 w 1998270"/>
              <a:gd name="connsiteY4940" fmla="*/ 271358 h 1996549"/>
              <a:gd name="connsiteX4941" fmla="*/ 496838 w 1998270"/>
              <a:gd name="connsiteY4941" fmla="*/ 284662 h 1996549"/>
              <a:gd name="connsiteX4942" fmla="*/ 483535 w 1998270"/>
              <a:gd name="connsiteY4942" fmla="*/ 271358 h 1996549"/>
              <a:gd name="connsiteX4943" fmla="*/ 496838 w 1998270"/>
              <a:gd name="connsiteY4943" fmla="*/ 258055 h 1996549"/>
              <a:gd name="connsiteX4944" fmla="*/ 558240 w 1998270"/>
              <a:gd name="connsiteY4944" fmla="*/ 257203 h 1996549"/>
              <a:gd name="connsiteX4945" fmla="*/ 572396 w 1998270"/>
              <a:gd name="connsiteY4945" fmla="*/ 271359 h 1996549"/>
              <a:gd name="connsiteX4946" fmla="*/ 558240 w 1998270"/>
              <a:gd name="connsiteY4946" fmla="*/ 285515 h 1996549"/>
              <a:gd name="connsiteX4947" fmla="*/ 544084 w 1998270"/>
              <a:gd name="connsiteY4947" fmla="*/ 271359 h 1996549"/>
              <a:gd name="connsiteX4948" fmla="*/ 558240 w 1998270"/>
              <a:gd name="connsiteY4948" fmla="*/ 257203 h 1996549"/>
              <a:gd name="connsiteX4949" fmla="*/ 619641 w 1998270"/>
              <a:gd name="connsiteY4949" fmla="*/ 256520 h 1996549"/>
              <a:gd name="connsiteX4950" fmla="*/ 634480 w 1998270"/>
              <a:gd name="connsiteY4950" fmla="*/ 271358 h 1996549"/>
              <a:gd name="connsiteX4951" fmla="*/ 619641 w 1998270"/>
              <a:gd name="connsiteY4951" fmla="*/ 286197 h 1996549"/>
              <a:gd name="connsiteX4952" fmla="*/ 604803 w 1998270"/>
              <a:gd name="connsiteY4952" fmla="*/ 271358 h 1996549"/>
              <a:gd name="connsiteX4953" fmla="*/ 619641 w 1998270"/>
              <a:gd name="connsiteY4953" fmla="*/ 256520 h 1996549"/>
              <a:gd name="connsiteX4954" fmla="*/ 681408 w 1998270"/>
              <a:gd name="connsiteY4954" fmla="*/ 255534 h 1996549"/>
              <a:gd name="connsiteX4955" fmla="*/ 697100 w 1998270"/>
              <a:gd name="connsiteY4955" fmla="*/ 271223 h 1996549"/>
              <a:gd name="connsiteX4956" fmla="*/ 681408 w 1998270"/>
              <a:gd name="connsiteY4956" fmla="*/ 286917 h 1996549"/>
              <a:gd name="connsiteX4957" fmla="*/ 665717 w 1998270"/>
              <a:gd name="connsiteY4957" fmla="*/ 271223 h 1996549"/>
              <a:gd name="connsiteX4958" fmla="*/ 681408 w 1998270"/>
              <a:gd name="connsiteY4958" fmla="*/ 255534 h 1996549"/>
              <a:gd name="connsiteX4959" fmla="*/ 743125 w 1998270"/>
              <a:gd name="connsiteY4959" fmla="*/ 254815 h 1996549"/>
              <a:gd name="connsiteX4960" fmla="*/ 760181 w 1998270"/>
              <a:gd name="connsiteY4960" fmla="*/ 271870 h 1996549"/>
              <a:gd name="connsiteX4961" fmla="*/ 743125 w 1998270"/>
              <a:gd name="connsiteY4961" fmla="*/ 288926 h 1996549"/>
              <a:gd name="connsiteX4962" fmla="*/ 726070 w 1998270"/>
              <a:gd name="connsiteY4962" fmla="*/ 271870 h 1996549"/>
              <a:gd name="connsiteX4963" fmla="*/ 743125 w 1998270"/>
              <a:gd name="connsiteY4963" fmla="*/ 254815 h 1996549"/>
              <a:gd name="connsiteX4964" fmla="*/ 803844 w 1998270"/>
              <a:gd name="connsiteY4964" fmla="*/ 253962 h 1996549"/>
              <a:gd name="connsiteX4965" fmla="*/ 820900 w 1998270"/>
              <a:gd name="connsiteY4965" fmla="*/ 271017 h 1996549"/>
              <a:gd name="connsiteX4966" fmla="*/ 803844 w 1998270"/>
              <a:gd name="connsiteY4966" fmla="*/ 288073 h 1996549"/>
              <a:gd name="connsiteX4967" fmla="*/ 786789 w 1998270"/>
              <a:gd name="connsiteY4967" fmla="*/ 271017 h 1996549"/>
              <a:gd name="connsiteX4968" fmla="*/ 803844 w 1998270"/>
              <a:gd name="connsiteY4968" fmla="*/ 253962 h 1996549"/>
              <a:gd name="connsiteX4969" fmla="*/ 865246 w 1998270"/>
              <a:gd name="connsiteY4969" fmla="*/ 253279 h 1996549"/>
              <a:gd name="connsiteX4970" fmla="*/ 865587 w 1998270"/>
              <a:gd name="connsiteY4970" fmla="*/ 253279 h 1996549"/>
              <a:gd name="connsiteX4971" fmla="*/ 883325 w 1998270"/>
              <a:gd name="connsiteY4971" fmla="*/ 271359 h 1996549"/>
              <a:gd name="connsiteX4972" fmla="*/ 865246 w 1998270"/>
              <a:gd name="connsiteY4972" fmla="*/ 288415 h 1996549"/>
              <a:gd name="connsiteX4973" fmla="*/ 847167 w 1998270"/>
              <a:gd name="connsiteY4973" fmla="*/ 271359 h 1996549"/>
              <a:gd name="connsiteX4974" fmla="*/ 865246 w 1998270"/>
              <a:gd name="connsiteY4974" fmla="*/ 253279 h 1996549"/>
              <a:gd name="connsiteX4975" fmla="*/ 926648 w 1998270"/>
              <a:gd name="connsiteY4975" fmla="*/ 252427 h 1996549"/>
              <a:gd name="connsiteX4976" fmla="*/ 945580 w 1998270"/>
              <a:gd name="connsiteY4976" fmla="*/ 271359 h 1996549"/>
              <a:gd name="connsiteX4977" fmla="*/ 926648 w 1998270"/>
              <a:gd name="connsiteY4977" fmla="*/ 290120 h 1996549"/>
              <a:gd name="connsiteX4978" fmla="*/ 907716 w 1998270"/>
              <a:gd name="connsiteY4978" fmla="*/ 271359 h 1996549"/>
              <a:gd name="connsiteX4979" fmla="*/ 926648 w 1998270"/>
              <a:gd name="connsiteY4979" fmla="*/ 252427 h 1996549"/>
              <a:gd name="connsiteX4980" fmla="*/ 988048 w 1998270"/>
              <a:gd name="connsiteY4980" fmla="*/ 251574 h 1996549"/>
              <a:gd name="connsiteX4981" fmla="*/ 1007833 w 1998270"/>
              <a:gd name="connsiteY4981" fmla="*/ 271358 h 1996549"/>
              <a:gd name="connsiteX4982" fmla="*/ 1007833 w 1998270"/>
              <a:gd name="connsiteY4982" fmla="*/ 271529 h 1996549"/>
              <a:gd name="connsiteX4983" fmla="*/ 988048 w 1998270"/>
              <a:gd name="connsiteY4983" fmla="*/ 290973 h 1996549"/>
              <a:gd name="connsiteX4984" fmla="*/ 987878 w 1998270"/>
              <a:gd name="connsiteY4984" fmla="*/ 290973 h 1996549"/>
              <a:gd name="connsiteX4985" fmla="*/ 968264 w 1998270"/>
              <a:gd name="connsiteY4985" fmla="*/ 271358 h 1996549"/>
              <a:gd name="connsiteX4986" fmla="*/ 988048 w 1998270"/>
              <a:gd name="connsiteY4986" fmla="*/ 251574 h 1996549"/>
              <a:gd name="connsiteX4987" fmla="*/ 1050132 w 1998270"/>
              <a:gd name="connsiteY4987" fmla="*/ 250892 h 1996549"/>
              <a:gd name="connsiteX4988" fmla="*/ 1070599 w 1998270"/>
              <a:gd name="connsiteY4988" fmla="*/ 271359 h 1996549"/>
              <a:gd name="connsiteX4989" fmla="*/ 1070599 w 1998270"/>
              <a:gd name="connsiteY4989" fmla="*/ 271529 h 1996549"/>
              <a:gd name="connsiteX4990" fmla="*/ 1050132 w 1998270"/>
              <a:gd name="connsiteY4990" fmla="*/ 291655 h 1996549"/>
              <a:gd name="connsiteX4991" fmla="*/ 1049961 w 1998270"/>
              <a:gd name="connsiteY4991" fmla="*/ 291655 h 1996549"/>
              <a:gd name="connsiteX4992" fmla="*/ 1029665 w 1998270"/>
              <a:gd name="connsiteY4992" fmla="*/ 271359 h 1996549"/>
              <a:gd name="connsiteX4993" fmla="*/ 1050132 w 1998270"/>
              <a:gd name="connsiteY4993" fmla="*/ 250892 h 1996549"/>
              <a:gd name="connsiteX4994" fmla="*/ 1110851 w 1998270"/>
              <a:gd name="connsiteY4994" fmla="*/ 250039 h 1996549"/>
              <a:gd name="connsiteX4995" fmla="*/ 1132171 w 1998270"/>
              <a:gd name="connsiteY4995" fmla="*/ 271358 h 1996549"/>
              <a:gd name="connsiteX4996" fmla="*/ 1132171 w 1998270"/>
              <a:gd name="connsiteY4996" fmla="*/ 271529 h 1996549"/>
              <a:gd name="connsiteX4997" fmla="*/ 1110851 w 1998270"/>
              <a:gd name="connsiteY4997" fmla="*/ 292508 h 1996549"/>
              <a:gd name="connsiteX4998" fmla="*/ 1110681 w 1998270"/>
              <a:gd name="connsiteY4998" fmla="*/ 292508 h 1996549"/>
              <a:gd name="connsiteX4999" fmla="*/ 1089532 w 1998270"/>
              <a:gd name="connsiteY4999" fmla="*/ 271358 h 1996549"/>
              <a:gd name="connsiteX5000" fmla="*/ 1110851 w 1998270"/>
              <a:gd name="connsiteY5000" fmla="*/ 250039 h 1996549"/>
              <a:gd name="connsiteX5001" fmla="*/ 1172252 w 1998270"/>
              <a:gd name="connsiteY5001" fmla="*/ 249357 h 1996549"/>
              <a:gd name="connsiteX5002" fmla="*/ 1194254 w 1998270"/>
              <a:gd name="connsiteY5002" fmla="*/ 271359 h 1996549"/>
              <a:gd name="connsiteX5003" fmla="*/ 1194254 w 1998270"/>
              <a:gd name="connsiteY5003" fmla="*/ 271529 h 1996549"/>
              <a:gd name="connsiteX5004" fmla="*/ 1172252 w 1998270"/>
              <a:gd name="connsiteY5004" fmla="*/ 293190 h 1996549"/>
              <a:gd name="connsiteX5005" fmla="*/ 1150421 w 1998270"/>
              <a:gd name="connsiteY5005" fmla="*/ 271359 h 1996549"/>
              <a:gd name="connsiteX5006" fmla="*/ 1150421 w 1998270"/>
              <a:gd name="connsiteY5006" fmla="*/ 271188 h 1996549"/>
              <a:gd name="connsiteX5007" fmla="*/ 1172252 w 1998270"/>
              <a:gd name="connsiteY5007" fmla="*/ 249357 h 1996549"/>
              <a:gd name="connsiteX5008" fmla="*/ 1233654 w 1998270"/>
              <a:gd name="connsiteY5008" fmla="*/ 248503 h 1996549"/>
              <a:gd name="connsiteX5009" fmla="*/ 1256509 w 1998270"/>
              <a:gd name="connsiteY5009" fmla="*/ 271358 h 1996549"/>
              <a:gd name="connsiteX5010" fmla="*/ 1256509 w 1998270"/>
              <a:gd name="connsiteY5010" fmla="*/ 271529 h 1996549"/>
              <a:gd name="connsiteX5011" fmla="*/ 1233654 w 1998270"/>
              <a:gd name="connsiteY5011" fmla="*/ 294043 h 1996549"/>
              <a:gd name="connsiteX5012" fmla="*/ 1233313 w 1998270"/>
              <a:gd name="connsiteY5012" fmla="*/ 294043 h 1996549"/>
              <a:gd name="connsiteX5013" fmla="*/ 1210969 w 1998270"/>
              <a:gd name="connsiteY5013" fmla="*/ 271358 h 1996549"/>
              <a:gd name="connsiteX5014" fmla="*/ 1210969 w 1998270"/>
              <a:gd name="connsiteY5014" fmla="*/ 271188 h 1996549"/>
              <a:gd name="connsiteX5015" fmla="*/ 1233654 w 1998270"/>
              <a:gd name="connsiteY5015" fmla="*/ 248503 h 1996549"/>
              <a:gd name="connsiteX5016" fmla="*/ 1295054 w 1998270"/>
              <a:gd name="connsiteY5016" fmla="*/ 247650 h 1996549"/>
              <a:gd name="connsiteX5017" fmla="*/ 1318762 w 1998270"/>
              <a:gd name="connsiteY5017" fmla="*/ 271358 h 1996549"/>
              <a:gd name="connsiteX5018" fmla="*/ 1318762 w 1998270"/>
              <a:gd name="connsiteY5018" fmla="*/ 271529 h 1996549"/>
              <a:gd name="connsiteX5019" fmla="*/ 1295054 w 1998270"/>
              <a:gd name="connsiteY5019" fmla="*/ 294895 h 1996549"/>
              <a:gd name="connsiteX5020" fmla="*/ 1271518 w 1998270"/>
              <a:gd name="connsiteY5020" fmla="*/ 271358 h 1996549"/>
              <a:gd name="connsiteX5021" fmla="*/ 1271518 w 1998270"/>
              <a:gd name="connsiteY5021" fmla="*/ 271188 h 1996549"/>
              <a:gd name="connsiteX5022" fmla="*/ 1295054 w 1998270"/>
              <a:gd name="connsiteY5022" fmla="*/ 247650 h 1996549"/>
              <a:gd name="connsiteX5023" fmla="*/ 1971151 w 1998270"/>
              <a:gd name="connsiteY5023" fmla="*/ 246286 h 1996549"/>
              <a:gd name="connsiteX5024" fmla="*/ 1996394 w 1998270"/>
              <a:gd name="connsiteY5024" fmla="*/ 271529 h 1996549"/>
              <a:gd name="connsiteX5025" fmla="*/ 1996394 w 1998270"/>
              <a:gd name="connsiteY5025" fmla="*/ 271700 h 1996549"/>
              <a:gd name="connsiteX5026" fmla="*/ 1971151 w 1998270"/>
              <a:gd name="connsiteY5026" fmla="*/ 296601 h 1996549"/>
              <a:gd name="connsiteX5027" fmla="*/ 1946079 w 1998270"/>
              <a:gd name="connsiteY5027" fmla="*/ 271529 h 1996549"/>
              <a:gd name="connsiteX5028" fmla="*/ 1946079 w 1998270"/>
              <a:gd name="connsiteY5028" fmla="*/ 271359 h 1996549"/>
              <a:gd name="connsiteX5029" fmla="*/ 1971151 w 1998270"/>
              <a:gd name="connsiteY5029" fmla="*/ 246286 h 1996549"/>
              <a:gd name="connsiteX5030" fmla="*/ 1479259 w 1998270"/>
              <a:gd name="connsiteY5030" fmla="*/ 246286 h 1996549"/>
              <a:gd name="connsiteX5031" fmla="*/ 1505184 w 1998270"/>
              <a:gd name="connsiteY5031" fmla="*/ 272211 h 1996549"/>
              <a:gd name="connsiteX5032" fmla="*/ 1479259 w 1998270"/>
              <a:gd name="connsiteY5032" fmla="*/ 297966 h 1996549"/>
              <a:gd name="connsiteX5033" fmla="*/ 1453505 w 1998270"/>
              <a:gd name="connsiteY5033" fmla="*/ 272211 h 1996549"/>
              <a:gd name="connsiteX5034" fmla="*/ 1453505 w 1998270"/>
              <a:gd name="connsiteY5034" fmla="*/ 272041 h 1996549"/>
              <a:gd name="connsiteX5035" fmla="*/ 1479259 w 1998270"/>
              <a:gd name="connsiteY5035" fmla="*/ 246286 h 1996549"/>
              <a:gd name="connsiteX5036" fmla="*/ 1417857 w 1998270"/>
              <a:gd name="connsiteY5036" fmla="*/ 246286 h 1996549"/>
              <a:gd name="connsiteX5037" fmla="*/ 1442929 w 1998270"/>
              <a:gd name="connsiteY5037" fmla="*/ 271359 h 1996549"/>
              <a:gd name="connsiteX5038" fmla="*/ 1442929 w 1998270"/>
              <a:gd name="connsiteY5038" fmla="*/ 271529 h 1996549"/>
              <a:gd name="connsiteX5039" fmla="*/ 1417857 w 1998270"/>
              <a:gd name="connsiteY5039" fmla="*/ 296260 h 1996549"/>
              <a:gd name="connsiteX5040" fmla="*/ 1392956 w 1998270"/>
              <a:gd name="connsiteY5040" fmla="*/ 271359 h 1996549"/>
              <a:gd name="connsiteX5041" fmla="*/ 1392956 w 1998270"/>
              <a:gd name="connsiteY5041" fmla="*/ 271188 h 1996549"/>
              <a:gd name="connsiteX5042" fmla="*/ 1417857 w 1998270"/>
              <a:gd name="connsiteY5042" fmla="*/ 246286 h 1996549"/>
              <a:gd name="connsiteX5043" fmla="*/ 1357138 w 1998270"/>
              <a:gd name="connsiteY5043" fmla="*/ 246286 h 1996549"/>
              <a:gd name="connsiteX5044" fmla="*/ 1381528 w 1998270"/>
              <a:gd name="connsiteY5044" fmla="*/ 270676 h 1996549"/>
              <a:gd name="connsiteX5045" fmla="*/ 1357138 w 1998270"/>
              <a:gd name="connsiteY5045" fmla="*/ 294896 h 1996549"/>
              <a:gd name="connsiteX5046" fmla="*/ 1332919 w 1998270"/>
              <a:gd name="connsiteY5046" fmla="*/ 270676 h 1996549"/>
              <a:gd name="connsiteX5047" fmla="*/ 1332919 w 1998270"/>
              <a:gd name="connsiteY5047" fmla="*/ 270506 h 1996549"/>
              <a:gd name="connsiteX5048" fmla="*/ 1357138 w 1998270"/>
              <a:gd name="connsiteY5048" fmla="*/ 246286 h 1996549"/>
              <a:gd name="connsiteX5049" fmla="*/ 1540660 w 1998270"/>
              <a:gd name="connsiteY5049" fmla="*/ 244752 h 1996549"/>
              <a:gd name="connsiteX5050" fmla="*/ 1567267 w 1998270"/>
              <a:gd name="connsiteY5050" fmla="*/ 271359 h 1996549"/>
              <a:gd name="connsiteX5051" fmla="*/ 1567267 w 1998270"/>
              <a:gd name="connsiteY5051" fmla="*/ 271529 h 1996549"/>
              <a:gd name="connsiteX5052" fmla="*/ 1540660 w 1998270"/>
              <a:gd name="connsiteY5052" fmla="*/ 297795 h 1996549"/>
              <a:gd name="connsiteX5053" fmla="*/ 1540319 w 1998270"/>
              <a:gd name="connsiteY5053" fmla="*/ 297795 h 1996549"/>
              <a:gd name="connsiteX5054" fmla="*/ 1514223 w 1998270"/>
              <a:gd name="connsiteY5054" fmla="*/ 271359 h 1996549"/>
              <a:gd name="connsiteX5055" fmla="*/ 1514223 w 1998270"/>
              <a:gd name="connsiteY5055" fmla="*/ 271188 h 1996549"/>
              <a:gd name="connsiteX5056" fmla="*/ 1540660 w 1998270"/>
              <a:gd name="connsiteY5056" fmla="*/ 244752 h 1996549"/>
              <a:gd name="connsiteX5057" fmla="*/ 1602061 w 1998270"/>
              <a:gd name="connsiteY5057" fmla="*/ 244070 h 1996549"/>
              <a:gd name="connsiteX5058" fmla="*/ 1629351 w 1998270"/>
              <a:gd name="connsiteY5058" fmla="*/ 271359 h 1996549"/>
              <a:gd name="connsiteX5059" fmla="*/ 1602061 w 1998270"/>
              <a:gd name="connsiteY5059" fmla="*/ 298478 h 1996549"/>
              <a:gd name="connsiteX5060" fmla="*/ 1574943 w 1998270"/>
              <a:gd name="connsiteY5060" fmla="*/ 271359 h 1996549"/>
              <a:gd name="connsiteX5061" fmla="*/ 1574943 w 1998270"/>
              <a:gd name="connsiteY5061" fmla="*/ 271188 h 1996549"/>
              <a:gd name="connsiteX5062" fmla="*/ 1602061 w 1998270"/>
              <a:gd name="connsiteY5062" fmla="*/ 244070 h 1996549"/>
              <a:gd name="connsiteX5063" fmla="*/ 1664145 w 1998270"/>
              <a:gd name="connsiteY5063" fmla="*/ 243558 h 1996549"/>
              <a:gd name="connsiteX5064" fmla="*/ 1691946 w 1998270"/>
              <a:gd name="connsiteY5064" fmla="*/ 271359 h 1996549"/>
              <a:gd name="connsiteX5065" fmla="*/ 1691946 w 1998270"/>
              <a:gd name="connsiteY5065" fmla="*/ 271529 h 1996549"/>
              <a:gd name="connsiteX5066" fmla="*/ 1664145 w 1998270"/>
              <a:gd name="connsiteY5066" fmla="*/ 298989 h 1996549"/>
              <a:gd name="connsiteX5067" fmla="*/ 1663804 w 1998270"/>
              <a:gd name="connsiteY5067" fmla="*/ 298989 h 1996549"/>
              <a:gd name="connsiteX5068" fmla="*/ 1636514 w 1998270"/>
              <a:gd name="connsiteY5068" fmla="*/ 271359 h 1996549"/>
              <a:gd name="connsiteX5069" fmla="*/ 1636514 w 1998270"/>
              <a:gd name="connsiteY5069" fmla="*/ 271188 h 1996549"/>
              <a:gd name="connsiteX5070" fmla="*/ 1664145 w 1998270"/>
              <a:gd name="connsiteY5070" fmla="*/ 243558 h 1996549"/>
              <a:gd name="connsiteX5071" fmla="*/ 1724863 w 1998270"/>
              <a:gd name="connsiteY5071" fmla="*/ 242876 h 1996549"/>
              <a:gd name="connsiteX5072" fmla="*/ 1753347 w 1998270"/>
              <a:gd name="connsiteY5072" fmla="*/ 271359 h 1996549"/>
              <a:gd name="connsiteX5073" fmla="*/ 1753347 w 1998270"/>
              <a:gd name="connsiteY5073" fmla="*/ 271529 h 1996549"/>
              <a:gd name="connsiteX5074" fmla="*/ 1724863 w 1998270"/>
              <a:gd name="connsiteY5074" fmla="*/ 299672 h 1996549"/>
              <a:gd name="connsiteX5075" fmla="*/ 1696551 w 1998270"/>
              <a:gd name="connsiteY5075" fmla="*/ 271359 h 1996549"/>
              <a:gd name="connsiteX5076" fmla="*/ 1696551 w 1998270"/>
              <a:gd name="connsiteY5076" fmla="*/ 271188 h 1996549"/>
              <a:gd name="connsiteX5077" fmla="*/ 1724863 w 1998270"/>
              <a:gd name="connsiteY5077" fmla="*/ 242876 h 1996549"/>
              <a:gd name="connsiteX5078" fmla="*/ 1786265 w 1998270"/>
              <a:gd name="connsiteY5078" fmla="*/ 242534 h 1996549"/>
              <a:gd name="connsiteX5079" fmla="*/ 1815090 w 1998270"/>
              <a:gd name="connsiteY5079" fmla="*/ 271358 h 1996549"/>
              <a:gd name="connsiteX5080" fmla="*/ 1786265 w 1998270"/>
              <a:gd name="connsiteY5080" fmla="*/ 300012 h 1996549"/>
              <a:gd name="connsiteX5081" fmla="*/ 1757612 w 1998270"/>
              <a:gd name="connsiteY5081" fmla="*/ 271358 h 1996549"/>
              <a:gd name="connsiteX5082" fmla="*/ 1757612 w 1998270"/>
              <a:gd name="connsiteY5082" fmla="*/ 271187 h 1996549"/>
              <a:gd name="connsiteX5083" fmla="*/ 1786265 w 1998270"/>
              <a:gd name="connsiteY5083" fmla="*/ 242534 h 1996549"/>
              <a:gd name="connsiteX5084" fmla="*/ 1909067 w 1998270"/>
              <a:gd name="connsiteY5084" fmla="*/ 242193 h 1996549"/>
              <a:gd name="connsiteX5085" fmla="*/ 1909409 w 1998270"/>
              <a:gd name="connsiteY5085" fmla="*/ 242193 h 1996549"/>
              <a:gd name="connsiteX5086" fmla="*/ 1938233 w 1998270"/>
              <a:gd name="connsiteY5086" fmla="*/ 271358 h 1996549"/>
              <a:gd name="connsiteX5087" fmla="*/ 1938233 w 1998270"/>
              <a:gd name="connsiteY5087" fmla="*/ 271529 h 1996549"/>
              <a:gd name="connsiteX5088" fmla="*/ 1909067 w 1998270"/>
              <a:gd name="connsiteY5088" fmla="*/ 300353 h 1996549"/>
              <a:gd name="connsiteX5089" fmla="*/ 1880073 w 1998270"/>
              <a:gd name="connsiteY5089" fmla="*/ 271358 h 1996549"/>
              <a:gd name="connsiteX5090" fmla="*/ 1880073 w 1998270"/>
              <a:gd name="connsiteY5090" fmla="*/ 271187 h 1996549"/>
              <a:gd name="connsiteX5091" fmla="*/ 1909067 w 1998270"/>
              <a:gd name="connsiteY5091" fmla="*/ 242193 h 1996549"/>
              <a:gd name="connsiteX5092" fmla="*/ 1847667 w 1998270"/>
              <a:gd name="connsiteY5092" fmla="*/ 242193 h 1996549"/>
              <a:gd name="connsiteX5093" fmla="*/ 1848008 w 1998270"/>
              <a:gd name="connsiteY5093" fmla="*/ 242193 h 1996549"/>
              <a:gd name="connsiteX5094" fmla="*/ 1876832 w 1998270"/>
              <a:gd name="connsiteY5094" fmla="*/ 271358 h 1996549"/>
              <a:gd name="connsiteX5095" fmla="*/ 1876832 w 1998270"/>
              <a:gd name="connsiteY5095" fmla="*/ 271529 h 1996549"/>
              <a:gd name="connsiteX5096" fmla="*/ 1847667 w 1998270"/>
              <a:gd name="connsiteY5096" fmla="*/ 300353 h 1996549"/>
              <a:gd name="connsiteX5097" fmla="*/ 1818672 w 1998270"/>
              <a:gd name="connsiteY5097" fmla="*/ 271358 h 1996549"/>
              <a:gd name="connsiteX5098" fmla="*/ 1818672 w 1998270"/>
              <a:gd name="connsiteY5098" fmla="*/ 271187 h 1996549"/>
              <a:gd name="connsiteX5099" fmla="*/ 1847667 w 1998270"/>
              <a:gd name="connsiteY5099" fmla="*/ 242193 h 1996549"/>
              <a:gd name="connsiteX5100" fmla="*/ 5629 w 1998270"/>
              <a:gd name="connsiteY5100" fmla="*/ 204500 h 1996549"/>
              <a:gd name="connsiteX5101" fmla="*/ 11086 w 1998270"/>
              <a:gd name="connsiteY5101" fmla="*/ 209958 h 1996549"/>
              <a:gd name="connsiteX5102" fmla="*/ 5629 w 1998270"/>
              <a:gd name="connsiteY5102" fmla="*/ 215416 h 1996549"/>
              <a:gd name="connsiteX5103" fmla="*/ 171 w 1998270"/>
              <a:gd name="connsiteY5103" fmla="*/ 209958 h 1996549"/>
              <a:gd name="connsiteX5104" fmla="*/ 5629 w 1998270"/>
              <a:gd name="connsiteY5104" fmla="*/ 204500 h 1996549"/>
              <a:gd name="connsiteX5105" fmla="*/ 67029 w 1998270"/>
              <a:gd name="connsiteY5105" fmla="*/ 202283 h 1996549"/>
              <a:gd name="connsiteX5106" fmla="*/ 74705 w 1998270"/>
              <a:gd name="connsiteY5106" fmla="*/ 209959 h 1996549"/>
              <a:gd name="connsiteX5107" fmla="*/ 67029 w 1998270"/>
              <a:gd name="connsiteY5107" fmla="*/ 217634 h 1996549"/>
              <a:gd name="connsiteX5108" fmla="*/ 59355 w 1998270"/>
              <a:gd name="connsiteY5108" fmla="*/ 209959 h 1996549"/>
              <a:gd name="connsiteX5109" fmla="*/ 67029 w 1998270"/>
              <a:gd name="connsiteY5109" fmla="*/ 202283 h 1996549"/>
              <a:gd name="connsiteX5110" fmla="*/ 129113 w 1998270"/>
              <a:gd name="connsiteY5110" fmla="*/ 201600 h 1996549"/>
              <a:gd name="connsiteX5111" fmla="*/ 137470 w 1998270"/>
              <a:gd name="connsiteY5111" fmla="*/ 209958 h 1996549"/>
              <a:gd name="connsiteX5112" fmla="*/ 129113 w 1998270"/>
              <a:gd name="connsiteY5112" fmla="*/ 218315 h 1996549"/>
              <a:gd name="connsiteX5113" fmla="*/ 120756 w 1998270"/>
              <a:gd name="connsiteY5113" fmla="*/ 209958 h 1996549"/>
              <a:gd name="connsiteX5114" fmla="*/ 129113 w 1998270"/>
              <a:gd name="connsiteY5114" fmla="*/ 201600 h 1996549"/>
              <a:gd name="connsiteX5115" fmla="*/ 189832 w 1998270"/>
              <a:gd name="connsiteY5115" fmla="*/ 200748 h 1996549"/>
              <a:gd name="connsiteX5116" fmla="*/ 199042 w 1998270"/>
              <a:gd name="connsiteY5116" fmla="*/ 209959 h 1996549"/>
              <a:gd name="connsiteX5117" fmla="*/ 189832 w 1998270"/>
              <a:gd name="connsiteY5117" fmla="*/ 219169 h 1996549"/>
              <a:gd name="connsiteX5118" fmla="*/ 180622 w 1998270"/>
              <a:gd name="connsiteY5118" fmla="*/ 209959 h 1996549"/>
              <a:gd name="connsiteX5119" fmla="*/ 189832 w 1998270"/>
              <a:gd name="connsiteY5119" fmla="*/ 200748 h 1996549"/>
              <a:gd name="connsiteX5120" fmla="*/ 251233 w 1998270"/>
              <a:gd name="connsiteY5120" fmla="*/ 199895 h 1996549"/>
              <a:gd name="connsiteX5121" fmla="*/ 251574 w 1998270"/>
              <a:gd name="connsiteY5121" fmla="*/ 199895 h 1996549"/>
              <a:gd name="connsiteX5122" fmla="*/ 261296 w 1998270"/>
              <a:gd name="connsiteY5122" fmla="*/ 209958 h 1996549"/>
              <a:gd name="connsiteX5123" fmla="*/ 251233 w 1998270"/>
              <a:gd name="connsiteY5123" fmla="*/ 220021 h 1996549"/>
              <a:gd name="connsiteX5124" fmla="*/ 241171 w 1998270"/>
              <a:gd name="connsiteY5124" fmla="*/ 209958 h 1996549"/>
              <a:gd name="connsiteX5125" fmla="*/ 251233 w 1998270"/>
              <a:gd name="connsiteY5125" fmla="*/ 199895 h 1996549"/>
              <a:gd name="connsiteX5126" fmla="*/ 312635 w 1998270"/>
              <a:gd name="connsiteY5126" fmla="*/ 199042 h 1996549"/>
              <a:gd name="connsiteX5127" fmla="*/ 312976 w 1998270"/>
              <a:gd name="connsiteY5127" fmla="*/ 199042 h 1996549"/>
              <a:gd name="connsiteX5128" fmla="*/ 323550 w 1998270"/>
              <a:gd name="connsiteY5128" fmla="*/ 209958 h 1996549"/>
              <a:gd name="connsiteX5129" fmla="*/ 312635 w 1998270"/>
              <a:gd name="connsiteY5129" fmla="*/ 220874 h 1996549"/>
              <a:gd name="connsiteX5130" fmla="*/ 301719 w 1998270"/>
              <a:gd name="connsiteY5130" fmla="*/ 209958 h 1996549"/>
              <a:gd name="connsiteX5131" fmla="*/ 312635 w 1998270"/>
              <a:gd name="connsiteY5131" fmla="*/ 199042 h 1996549"/>
              <a:gd name="connsiteX5132" fmla="*/ 374036 w 1998270"/>
              <a:gd name="connsiteY5132" fmla="*/ 198189 h 1996549"/>
              <a:gd name="connsiteX5133" fmla="*/ 385804 w 1998270"/>
              <a:gd name="connsiteY5133" fmla="*/ 209958 h 1996549"/>
              <a:gd name="connsiteX5134" fmla="*/ 374036 w 1998270"/>
              <a:gd name="connsiteY5134" fmla="*/ 221727 h 1996549"/>
              <a:gd name="connsiteX5135" fmla="*/ 362268 w 1998270"/>
              <a:gd name="connsiteY5135" fmla="*/ 209958 h 1996549"/>
              <a:gd name="connsiteX5136" fmla="*/ 374036 w 1998270"/>
              <a:gd name="connsiteY5136" fmla="*/ 198189 h 1996549"/>
              <a:gd name="connsiteX5137" fmla="*/ 436120 w 1998270"/>
              <a:gd name="connsiteY5137" fmla="*/ 197336 h 1996549"/>
              <a:gd name="connsiteX5138" fmla="*/ 448741 w 1998270"/>
              <a:gd name="connsiteY5138" fmla="*/ 209958 h 1996549"/>
              <a:gd name="connsiteX5139" fmla="*/ 436120 w 1998270"/>
              <a:gd name="connsiteY5139" fmla="*/ 222579 h 1996549"/>
              <a:gd name="connsiteX5140" fmla="*/ 423499 w 1998270"/>
              <a:gd name="connsiteY5140" fmla="*/ 209958 h 1996549"/>
              <a:gd name="connsiteX5141" fmla="*/ 436120 w 1998270"/>
              <a:gd name="connsiteY5141" fmla="*/ 197336 h 1996549"/>
              <a:gd name="connsiteX5142" fmla="*/ 496838 w 1998270"/>
              <a:gd name="connsiteY5142" fmla="*/ 196654 h 1996549"/>
              <a:gd name="connsiteX5143" fmla="*/ 510142 w 1998270"/>
              <a:gd name="connsiteY5143" fmla="*/ 209958 h 1996549"/>
              <a:gd name="connsiteX5144" fmla="*/ 496838 w 1998270"/>
              <a:gd name="connsiteY5144" fmla="*/ 223262 h 1996549"/>
              <a:gd name="connsiteX5145" fmla="*/ 483535 w 1998270"/>
              <a:gd name="connsiteY5145" fmla="*/ 209958 h 1996549"/>
              <a:gd name="connsiteX5146" fmla="*/ 496838 w 1998270"/>
              <a:gd name="connsiteY5146" fmla="*/ 196654 h 1996549"/>
              <a:gd name="connsiteX5147" fmla="*/ 619641 w 1998270"/>
              <a:gd name="connsiteY5147" fmla="*/ 195119 h 1996549"/>
              <a:gd name="connsiteX5148" fmla="*/ 619982 w 1998270"/>
              <a:gd name="connsiteY5148" fmla="*/ 195119 h 1996549"/>
              <a:gd name="connsiteX5149" fmla="*/ 634650 w 1998270"/>
              <a:gd name="connsiteY5149" fmla="*/ 210129 h 1996549"/>
              <a:gd name="connsiteX5150" fmla="*/ 634650 w 1998270"/>
              <a:gd name="connsiteY5150" fmla="*/ 210299 h 1996549"/>
              <a:gd name="connsiteX5151" fmla="*/ 619641 w 1998270"/>
              <a:gd name="connsiteY5151" fmla="*/ 224967 h 1996549"/>
              <a:gd name="connsiteX5152" fmla="*/ 604632 w 1998270"/>
              <a:gd name="connsiteY5152" fmla="*/ 210129 h 1996549"/>
              <a:gd name="connsiteX5153" fmla="*/ 619641 w 1998270"/>
              <a:gd name="connsiteY5153" fmla="*/ 195119 h 1996549"/>
              <a:gd name="connsiteX5154" fmla="*/ 558240 w 1998270"/>
              <a:gd name="connsiteY5154" fmla="*/ 195119 h 1996549"/>
              <a:gd name="connsiteX5155" fmla="*/ 572396 w 1998270"/>
              <a:gd name="connsiteY5155" fmla="*/ 209276 h 1996549"/>
              <a:gd name="connsiteX5156" fmla="*/ 558240 w 1998270"/>
              <a:gd name="connsiteY5156" fmla="*/ 223432 h 1996549"/>
              <a:gd name="connsiteX5157" fmla="*/ 544084 w 1998270"/>
              <a:gd name="connsiteY5157" fmla="*/ 209276 h 1996549"/>
              <a:gd name="connsiteX5158" fmla="*/ 558240 w 1998270"/>
              <a:gd name="connsiteY5158" fmla="*/ 195119 h 1996549"/>
              <a:gd name="connsiteX5159" fmla="*/ 681042 w 1998270"/>
              <a:gd name="connsiteY5159" fmla="*/ 194096 h 1996549"/>
              <a:gd name="connsiteX5160" fmla="*/ 681384 w 1998270"/>
              <a:gd name="connsiteY5160" fmla="*/ 194096 h 1996549"/>
              <a:gd name="connsiteX5161" fmla="*/ 696905 w 1998270"/>
              <a:gd name="connsiteY5161" fmla="*/ 209958 h 1996549"/>
              <a:gd name="connsiteX5162" fmla="*/ 696905 w 1998270"/>
              <a:gd name="connsiteY5162" fmla="*/ 210129 h 1996549"/>
              <a:gd name="connsiteX5163" fmla="*/ 681042 w 1998270"/>
              <a:gd name="connsiteY5163" fmla="*/ 225650 h 1996549"/>
              <a:gd name="connsiteX5164" fmla="*/ 665181 w 1998270"/>
              <a:gd name="connsiteY5164" fmla="*/ 209958 h 1996549"/>
              <a:gd name="connsiteX5165" fmla="*/ 681042 w 1998270"/>
              <a:gd name="connsiteY5165" fmla="*/ 194096 h 1996549"/>
              <a:gd name="connsiteX5166" fmla="*/ 743125 w 1998270"/>
              <a:gd name="connsiteY5166" fmla="*/ 193243 h 1996549"/>
              <a:gd name="connsiteX5167" fmla="*/ 760181 w 1998270"/>
              <a:gd name="connsiteY5167" fmla="*/ 210299 h 1996549"/>
              <a:gd name="connsiteX5168" fmla="*/ 743125 w 1998270"/>
              <a:gd name="connsiteY5168" fmla="*/ 227355 h 1996549"/>
              <a:gd name="connsiteX5169" fmla="*/ 726070 w 1998270"/>
              <a:gd name="connsiteY5169" fmla="*/ 210299 h 1996549"/>
              <a:gd name="connsiteX5170" fmla="*/ 743125 w 1998270"/>
              <a:gd name="connsiteY5170" fmla="*/ 193243 h 1996549"/>
              <a:gd name="connsiteX5171" fmla="*/ 803844 w 1998270"/>
              <a:gd name="connsiteY5171" fmla="*/ 192390 h 1996549"/>
              <a:gd name="connsiteX5172" fmla="*/ 820900 w 1998270"/>
              <a:gd name="connsiteY5172" fmla="*/ 209446 h 1996549"/>
              <a:gd name="connsiteX5173" fmla="*/ 803844 w 1998270"/>
              <a:gd name="connsiteY5173" fmla="*/ 226502 h 1996549"/>
              <a:gd name="connsiteX5174" fmla="*/ 786789 w 1998270"/>
              <a:gd name="connsiteY5174" fmla="*/ 209446 h 1996549"/>
              <a:gd name="connsiteX5175" fmla="*/ 803844 w 1998270"/>
              <a:gd name="connsiteY5175" fmla="*/ 192390 h 1996549"/>
              <a:gd name="connsiteX5176" fmla="*/ 865247 w 1998270"/>
              <a:gd name="connsiteY5176" fmla="*/ 191708 h 1996549"/>
              <a:gd name="connsiteX5177" fmla="*/ 883496 w 1998270"/>
              <a:gd name="connsiteY5177" fmla="*/ 209958 h 1996549"/>
              <a:gd name="connsiteX5178" fmla="*/ 883496 w 1998270"/>
              <a:gd name="connsiteY5178" fmla="*/ 210129 h 1996549"/>
              <a:gd name="connsiteX5179" fmla="*/ 865247 w 1998270"/>
              <a:gd name="connsiteY5179" fmla="*/ 228037 h 1996549"/>
              <a:gd name="connsiteX5180" fmla="*/ 865076 w 1998270"/>
              <a:gd name="connsiteY5180" fmla="*/ 228037 h 1996549"/>
              <a:gd name="connsiteX5181" fmla="*/ 846997 w 1998270"/>
              <a:gd name="connsiteY5181" fmla="*/ 209958 h 1996549"/>
              <a:gd name="connsiteX5182" fmla="*/ 865247 w 1998270"/>
              <a:gd name="connsiteY5182" fmla="*/ 191708 h 1996549"/>
              <a:gd name="connsiteX5183" fmla="*/ 926648 w 1998270"/>
              <a:gd name="connsiteY5183" fmla="*/ 190855 h 1996549"/>
              <a:gd name="connsiteX5184" fmla="*/ 945751 w 1998270"/>
              <a:gd name="connsiteY5184" fmla="*/ 209958 h 1996549"/>
              <a:gd name="connsiteX5185" fmla="*/ 926648 w 1998270"/>
              <a:gd name="connsiteY5185" fmla="*/ 228890 h 1996549"/>
              <a:gd name="connsiteX5186" fmla="*/ 907546 w 1998270"/>
              <a:gd name="connsiteY5186" fmla="*/ 209958 h 1996549"/>
              <a:gd name="connsiteX5187" fmla="*/ 926648 w 1998270"/>
              <a:gd name="connsiteY5187" fmla="*/ 190855 h 1996549"/>
              <a:gd name="connsiteX5188" fmla="*/ 988049 w 1998270"/>
              <a:gd name="connsiteY5188" fmla="*/ 190002 h 1996549"/>
              <a:gd name="connsiteX5189" fmla="*/ 1008004 w 1998270"/>
              <a:gd name="connsiteY5189" fmla="*/ 209958 h 1996549"/>
              <a:gd name="connsiteX5190" fmla="*/ 1008004 w 1998270"/>
              <a:gd name="connsiteY5190" fmla="*/ 210127 h 1996549"/>
              <a:gd name="connsiteX5191" fmla="*/ 988049 w 1998270"/>
              <a:gd name="connsiteY5191" fmla="*/ 229743 h 1996549"/>
              <a:gd name="connsiteX5192" fmla="*/ 968094 w 1998270"/>
              <a:gd name="connsiteY5192" fmla="*/ 209958 h 1996549"/>
              <a:gd name="connsiteX5193" fmla="*/ 988049 w 1998270"/>
              <a:gd name="connsiteY5193" fmla="*/ 190002 h 1996549"/>
              <a:gd name="connsiteX5194" fmla="*/ 1050132 w 1998270"/>
              <a:gd name="connsiteY5194" fmla="*/ 189150 h 1996549"/>
              <a:gd name="connsiteX5195" fmla="*/ 1050473 w 1998270"/>
              <a:gd name="connsiteY5195" fmla="*/ 189150 h 1996549"/>
              <a:gd name="connsiteX5196" fmla="*/ 1070940 w 1998270"/>
              <a:gd name="connsiteY5196" fmla="*/ 209959 h 1996549"/>
              <a:gd name="connsiteX5197" fmla="*/ 1070940 w 1998270"/>
              <a:gd name="connsiteY5197" fmla="*/ 210129 h 1996549"/>
              <a:gd name="connsiteX5198" fmla="*/ 1050132 w 1998270"/>
              <a:gd name="connsiteY5198" fmla="*/ 230596 h 1996549"/>
              <a:gd name="connsiteX5199" fmla="*/ 1029324 w 1998270"/>
              <a:gd name="connsiteY5199" fmla="*/ 209959 h 1996549"/>
              <a:gd name="connsiteX5200" fmla="*/ 1050132 w 1998270"/>
              <a:gd name="connsiteY5200" fmla="*/ 189150 h 1996549"/>
              <a:gd name="connsiteX5201" fmla="*/ 1110851 w 1998270"/>
              <a:gd name="connsiteY5201" fmla="*/ 188467 h 1996549"/>
              <a:gd name="connsiteX5202" fmla="*/ 1111192 w 1998270"/>
              <a:gd name="connsiteY5202" fmla="*/ 188467 h 1996549"/>
              <a:gd name="connsiteX5203" fmla="*/ 1132342 w 1998270"/>
              <a:gd name="connsiteY5203" fmla="*/ 209958 h 1996549"/>
              <a:gd name="connsiteX5204" fmla="*/ 1132342 w 1998270"/>
              <a:gd name="connsiteY5204" fmla="*/ 210127 h 1996549"/>
              <a:gd name="connsiteX5205" fmla="*/ 1110851 w 1998270"/>
              <a:gd name="connsiteY5205" fmla="*/ 231278 h 1996549"/>
              <a:gd name="connsiteX5206" fmla="*/ 1089532 w 1998270"/>
              <a:gd name="connsiteY5206" fmla="*/ 209958 h 1996549"/>
              <a:gd name="connsiteX5207" fmla="*/ 1089532 w 1998270"/>
              <a:gd name="connsiteY5207" fmla="*/ 209787 h 1996549"/>
              <a:gd name="connsiteX5208" fmla="*/ 1110851 w 1998270"/>
              <a:gd name="connsiteY5208" fmla="*/ 188467 h 1996549"/>
              <a:gd name="connsiteX5209" fmla="*/ 1172253 w 1998270"/>
              <a:gd name="connsiteY5209" fmla="*/ 187614 h 1996549"/>
              <a:gd name="connsiteX5210" fmla="*/ 1194596 w 1998270"/>
              <a:gd name="connsiteY5210" fmla="*/ 209958 h 1996549"/>
              <a:gd name="connsiteX5211" fmla="*/ 1172253 w 1998270"/>
              <a:gd name="connsiteY5211" fmla="*/ 232130 h 1996549"/>
              <a:gd name="connsiteX5212" fmla="*/ 1150080 w 1998270"/>
              <a:gd name="connsiteY5212" fmla="*/ 209958 h 1996549"/>
              <a:gd name="connsiteX5213" fmla="*/ 1150080 w 1998270"/>
              <a:gd name="connsiteY5213" fmla="*/ 209787 h 1996549"/>
              <a:gd name="connsiteX5214" fmla="*/ 1172253 w 1998270"/>
              <a:gd name="connsiteY5214" fmla="*/ 187614 h 1996549"/>
              <a:gd name="connsiteX5215" fmla="*/ 1233654 w 1998270"/>
              <a:gd name="connsiteY5215" fmla="*/ 186762 h 1996549"/>
              <a:gd name="connsiteX5216" fmla="*/ 1256850 w 1998270"/>
              <a:gd name="connsiteY5216" fmla="*/ 209958 h 1996549"/>
              <a:gd name="connsiteX5217" fmla="*/ 1256850 w 1998270"/>
              <a:gd name="connsiteY5217" fmla="*/ 210129 h 1996549"/>
              <a:gd name="connsiteX5218" fmla="*/ 1233654 w 1998270"/>
              <a:gd name="connsiteY5218" fmla="*/ 232984 h 1996549"/>
              <a:gd name="connsiteX5219" fmla="*/ 1233312 w 1998270"/>
              <a:gd name="connsiteY5219" fmla="*/ 232984 h 1996549"/>
              <a:gd name="connsiteX5220" fmla="*/ 1210628 w 1998270"/>
              <a:gd name="connsiteY5220" fmla="*/ 209958 h 1996549"/>
              <a:gd name="connsiteX5221" fmla="*/ 1210628 w 1998270"/>
              <a:gd name="connsiteY5221" fmla="*/ 209788 h 1996549"/>
              <a:gd name="connsiteX5222" fmla="*/ 1233654 w 1998270"/>
              <a:gd name="connsiteY5222" fmla="*/ 186762 h 1996549"/>
              <a:gd name="connsiteX5223" fmla="*/ 1295055 w 1998270"/>
              <a:gd name="connsiteY5223" fmla="*/ 186079 h 1996549"/>
              <a:gd name="connsiteX5224" fmla="*/ 1318934 w 1998270"/>
              <a:gd name="connsiteY5224" fmla="*/ 209958 h 1996549"/>
              <a:gd name="connsiteX5225" fmla="*/ 1295055 w 1998270"/>
              <a:gd name="connsiteY5225" fmla="*/ 233665 h 1996549"/>
              <a:gd name="connsiteX5226" fmla="*/ 1271348 w 1998270"/>
              <a:gd name="connsiteY5226" fmla="*/ 209958 h 1996549"/>
              <a:gd name="connsiteX5227" fmla="*/ 1271348 w 1998270"/>
              <a:gd name="connsiteY5227" fmla="*/ 209787 h 1996549"/>
              <a:gd name="connsiteX5228" fmla="*/ 1295055 w 1998270"/>
              <a:gd name="connsiteY5228" fmla="*/ 186079 h 1996549"/>
              <a:gd name="connsiteX5229" fmla="*/ 1357139 w 1998270"/>
              <a:gd name="connsiteY5229" fmla="*/ 185227 h 1996549"/>
              <a:gd name="connsiteX5230" fmla="*/ 1381870 w 1998270"/>
              <a:gd name="connsiteY5230" fmla="*/ 209959 h 1996549"/>
              <a:gd name="connsiteX5231" fmla="*/ 1381870 w 1998270"/>
              <a:gd name="connsiteY5231" fmla="*/ 210129 h 1996549"/>
              <a:gd name="connsiteX5232" fmla="*/ 1357139 w 1998270"/>
              <a:gd name="connsiteY5232" fmla="*/ 234519 h 1996549"/>
              <a:gd name="connsiteX5233" fmla="*/ 1356798 w 1998270"/>
              <a:gd name="connsiteY5233" fmla="*/ 234519 h 1996549"/>
              <a:gd name="connsiteX5234" fmla="*/ 1332578 w 1998270"/>
              <a:gd name="connsiteY5234" fmla="*/ 209959 h 1996549"/>
              <a:gd name="connsiteX5235" fmla="*/ 1332578 w 1998270"/>
              <a:gd name="connsiteY5235" fmla="*/ 209788 h 1996549"/>
              <a:gd name="connsiteX5236" fmla="*/ 1357139 w 1998270"/>
              <a:gd name="connsiteY5236" fmla="*/ 185227 h 1996549"/>
              <a:gd name="connsiteX5237" fmla="*/ 1417857 w 1998270"/>
              <a:gd name="connsiteY5237" fmla="*/ 184544 h 1996549"/>
              <a:gd name="connsiteX5238" fmla="*/ 1443271 w 1998270"/>
              <a:gd name="connsiteY5238" fmla="*/ 209958 h 1996549"/>
              <a:gd name="connsiteX5239" fmla="*/ 1417857 w 1998270"/>
              <a:gd name="connsiteY5239" fmla="*/ 235201 h 1996549"/>
              <a:gd name="connsiteX5240" fmla="*/ 1392615 w 1998270"/>
              <a:gd name="connsiteY5240" fmla="*/ 209958 h 1996549"/>
              <a:gd name="connsiteX5241" fmla="*/ 1417857 w 1998270"/>
              <a:gd name="connsiteY5241" fmla="*/ 184544 h 1996549"/>
              <a:gd name="connsiteX5242" fmla="*/ 1971151 w 1998270"/>
              <a:gd name="connsiteY5242" fmla="*/ 184033 h 1996549"/>
              <a:gd name="connsiteX5243" fmla="*/ 1997076 w 1998270"/>
              <a:gd name="connsiteY5243" fmla="*/ 209958 h 1996549"/>
              <a:gd name="connsiteX5244" fmla="*/ 1971151 w 1998270"/>
              <a:gd name="connsiteY5244" fmla="*/ 235713 h 1996549"/>
              <a:gd name="connsiteX5245" fmla="*/ 1945397 w 1998270"/>
              <a:gd name="connsiteY5245" fmla="*/ 209958 h 1996549"/>
              <a:gd name="connsiteX5246" fmla="*/ 1945397 w 1998270"/>
              <a:gd name="connsiteY5246" fmla="*/ 209788 h 1996549"/>
              <a:gd name="connsiteX5247" fmla="*/ 1971151 w 1998270"/>
              <a:gd name="connsiteY5247" fmla="*/ 184033 h 1996549"/>
              <a:gd name="connsiteX5248" fmla="*/ 1479259 w 1998270"/>
              <a:gd name="connsiteY5248" fmla="*/ 183692 h 1996549"/>
              <a:gd name="connsiteX5249" fmla="*/ 1505525 w 1998270"/>
              <a:gd name="connsiteY5249" fmla="*/ 209959 h 1996549"/>
              <a:gd name="connsiteX5250" fmla="*/ 1505525 w 1998270"/>
              <a:gd name="connsiteY5250" fmla="*/ 210129 h 1996549"/>
              <a:gd name="connsiteX5251" fmla="*/ 1479259 w 1998270"/>
              <a:gd name="connsiteY5251" fmla="*/ 236054 h 1996549"/>
              <a:gd name="connsiteX5252" fmla="*/ 1478918 w 1998270"/>
              <a:gd name="connsiteY5252" fmla="*/ 236054 h 1996549"/>
              <a:gd name="connsiteX5253" fmla="*/ 1453163 w 1998270"/>
              <a:gd name="connsiteY5253" fmla="*/ 209959 h 1996549"/>
              <a:gd name="connsiteX5254" fmla="*/ 1453163 w 1998270"/>
              <a:gd name="connsiteY5254" fmla="*/ 209788 h 1996549"/>
              <a:gd name="connsiteX5255" fmla="*/ 1479259 w 1998270"/>
              <a:gd name="connsiteY5255" fmla="*/ 183692 h 1996549"/>
              <a:gd name="connsiteX5256" fmla="*/ 1540660 w 1998270"/>
              <a:gd name="connsiteY5256" fmla="*/ 183009 h 1996549"/>
              <a:gd name="connsiteX5257" fmla="*/ 1567609 w 1998270"/>
              <a:gd name="connsiteY5257" fmla="*/ 209958 h 1996549"/>
              <a:gd name="connsiteX5258" fmla="*/ 1567609 w 1998270"/>
              <a:gd name="connsiteY5258" fmla="*/ 210127 h 1996549"/>
              <a:gd name="connsiteX5259" fmla="*/ 1540660 w 1998270"/>
              <a:gd name="connsiteY5259" fmla="*/ 236736 h 1996549"/>
              <a:gd name="connsiteX5260" fmla="*/ 1513883 w 1998270"/>
              <a:gd name="connsiteY5260" fmla="*/ 209958 h 1996549"/>
              <a:gd name="connsiteX5261" fmla="*/ 1513883 w 1998270"/>
              <a:gd name="connsiteY5261" fmla="*/ 209787 h 1996549"/>
              <a:gd name="connsiteX5262" fmla="*/ 1540660 w 1998270"/>
              <a:gd name="connsiteY5262" fmla="*/ 183009 h 1996549"/>
              <a:gd name="connsiteX5263" fmla="*/ 1602061 w 1998270"/>
              <a:gd name="connsiteY5263" fmla="*/ 182157 h 1996549"/>
              <a:gd name="connsiteX5264" fmla="*/ 1629862 w 1998270"/>
              <a:gd name="connsiteY5264" fmla="*/ 209959 h 1996549"/>
              <a:gd name="connsiteX5265" fmla="*/ 1629862 w 1998270"/>
              <a:gd name="connsiteY5265" fmla="*/ 210129 h 1996549"/>
              <a:gd name="connsiteX5266" fmla="*/ 1602061 w 1998270"/>
              <a:gd name="connsiteY5266" fmla="*/ 237589 h 1996549"/>
              <a:gd name="connsiteX5267" fmla="*/ 1601720 w 1998270"/>
              <a:gd name="connsiteY5267" fmla="*/ 237589 h 1996549"/>
              <a:gd name="connsiteX5268" fmla="*/ 1574430 w 1998270"/>
              <a:gd name="connsiteY5268" fmla="*/ 209959 h 1996549"/>
              <a:gd name="connsiteX5269" fmla="*/ 1574430 w 1998270"/>
              <a:gd name="connsiteY5269" fmla="*/ 209788 h 1996549"/>
              <a:gd name="connsiteX5270" fmla="*/ 1602061 w 1998270"/>
              <a:gd name="connsiteY5270" fmla="*/ 182157 h 1996549"/>
              <a:gd name="connsiteX5271" fmla="*/ 1664144 w 1998270"/>
              <a:gd name="connsiteY5271" fmla="*/ 181474 h 1996549"/>
              <a:gd name="connsiteX5272" fmla="*/ 1692628 w 1998270"/>
              <a:gd name="connsiteY5272" fmla="*/ 209958 h 1996549"/>
              <a:gd name="connsiteX5273" fmla="*/ 1692628 w 1998270"/>
              <a:gd name="connsiteY5273" fmla="*/ 210127 h 1996549"/>
              <a:gd name="connsiteX5274" fmla="*/ 1664144 w 1998270"/>
              <a:gd name="connsiteY5274" fmla="*/ 238271 h 1996549"/>
              <a:gd name="connsiteX5275" fmla="*/ 1635832 w 1998270"/>
              <a:gd name="connsiteY5275" fmla="*/ 209958 h 1996549"/>
              <a:gd name="connsiteX5276" fmla="*/ 1635832 w 1998270"/>
              <a:gd name="connsiteY5276" fmla="*/ 209787 h 1996549"/>
              <a:gd name="connsiteX5277" fmla="*/ 1664144 w 1998270"/>
              <a:gd name="connsiteY5277" fmla="*/ 181474 h 1996549"/>
              <a:gd name="connsiteX5278" fmla="*/ 1724864 w 1998270"/>
              <a:gd name="connsiteY5278" fmla="*/ 180963 h 1996549"/>
              <a:gd name="connsiteX5279" fmla="*/ 1753859 w 1998270"/>
              <a:gd name="connsiteY5279" fmla="*/ 209959 h 1996549"/>
              <a:gd name="connsiteX5280" fmla="*/ 1724864 w 1998270"/>
              <a:gd name="connsiteY5280" fmla="*/ 238783 h 1996549"/>
              <a:gd name="connsiteX5281" fmla="*/ 1696040 w 1998270"/>
              <a:gd name="connsiteY5281" fmla="*/ 209959 h 1996549"/>
              <a:gd name="connsiteX5282" fmla="*/ 1724864 w 1998270"/>
              <a:gd name="connsiteY5282" fmla="*/ 180963 h 1996549"/>
              <a:gd name="connsiteX5283" fmla="*/ 1786632 w 1998270"/>
              <a:gd name="connsiteY5283" fmla="*/ 180317 h 1996549"/>
              <a:gd name="connsiteX5284" fmla="*/ 1816138 w 1998270"/>
              <a:gd name="connsiteY5284" fmla="*/ 209824 h 1996549"/>
              <a:gd name="connsiteX5285" fmla="*/ 1786632 w 1998270"/>
              <a:gd name="connsiteY5285" fmla="*/ 239330 h 1996549"/>
              <a:gd name="connsiteX5286" fmla="*/ 1757125 w 1998270"/>
              <a:gd name="connsiteY5286" fmla="*/ 209824 h 1996549"/>
              <a:gd name="connsiteX5287" fmla="*/ 1786632 w 1998270"/>
              <a:gd name="connsiteY5287" fmla="*/ 180317 h 1996549"/>
              <a:gd name="connsiteX5288" fmla="*/ 1847666 w 1998270"/>
              <a:gd name="connsiteY5288" fmla="*/ 180110 h 1996549"/>
              <a:gd name="connsiteX5289" fmla="*/ 1877514 w 1998270"/>
              <a:gd name="connsiteY5289" fmla="*/ 209958 h 1996549"/>
              <a:gd name="connsiteX5290" fmla="*/ 1877514 w 1998270"/>
              <a:gd name="connsiteY5290" fmla="*/ 210129 h 1996549"/>
              <a:gd name="connsiteX5291" fmla="*/ 1847666 w 1998270"/>
              <a:gd name="connsiteY5291" fmla="*/ 239636 h 1996549"/>
              <a:gd name="connsiteX5292" fmla="*/ 1817989 w 1998270"/>
              <a:gd name="connsiteY5292" fmla="*/ 209958 h 1996549"/>
              <a:gd name="connsiteX5293" fmla="*/ 1817989 w 1998270"/>
              <a:gd name="connsiteY5293" fmla="*/ 209788 h 1996549"/>
              <a:gd name="connsiteX5294" fmla="*/ 1847666 w 1998270"/>
              <a:gd name="connsiteY5294" fmla="*/ 180110 h 1996549"/>
              <a:gd name="connsiteX5295" fmla="*/ 1909067 w 1998270"/>
              <a:gd name="connsiteY5295" fmla="*/ 179939 h 1996549"/>
              <a:gd name="connsiteX5296" fmla="*/ 1939086 w 1998270"/>
              <a:gd name="connsiteY5296" fmla="*/ 209958 h 1996549"/>
              <a:gd name="connsiteX5297" fmla="*/ 1939086 w 1998270"/>
              <a:gd name="connsiteY5297" fmla="*/ 210127 h 1996549"/>
              <a:gd name="connsiteX5298" fmla="*/ 1909067 w 1998270"/>
              <a:gd name="connsiteY5298" fmla="*/ 239806 h 1996549"/>
              <a:gd name="connsiteX5299" fmla="*/ 1879220 w 1998270"/>
              <a:gd name="connsiteY5299" fmla="*/ 209958 h 1996549"/>
              <a:gd name="connsiteX5300" fmla="*/ 1879220 w 1998270"/>
              <a:gd name="connsiteY5300" fmla="*/ 209787 h 1996549"/>
              <a:gd name="connsiteX5301" fmla="*/ 1909067 w 1998270"/>
              <a:gd name="connsiteY5301" fmla="*/ 179939 h 1996549"/>
              <a:gd name="connsiteX5302" fmla="*/ 5629 w 1998270"/>
              <a:gd name="connsiteY5302" fmla="*/ 143951 h 1996549"/>
              <a:gd name="connsiteX5303" fmla="*/ 11086 w 1998270"/>
              <a:gd name="connsiteY5303" fmla="*/ 149409 h 1996549"/>
              <a:gd name="connsiteX5304" fmla="*/ 5629 w 1998270"/>
              <a:gd name="connsiteY5304" fmla="*/ 154867 h 1996549"/>
              <a:gd name="connsiteX5305" fmla="*/ 171 w 1998270"/>
              <a:gd name="connsiteY5305" fmla="*/ 149409 h 1996549"/>
              <a:gd name="connsiteX5306" fmla="*/ 5629 w 1998270"/>
              <a:gd name="connsiteY5306" fmla="*/ 143951 h 1996549"/>
              <a:gd name="connsiteX5307" fmla="*/ 67029 w 1998270"/>
              <a:gd name="connsiteY5307" fmla="*/ 140881 h 1996549"/>
              <a:gd name="connsiteX5308" fmla="*/ 74705 w 1998270"/>
              <a:gd name="connsiteY5308" fmla="*/ 148557 h 1996549"/>
              <a:gd name="connsiteX5309" fmla="*/ 67029 w 1998270"/>
              <a:gd name="connsiteY5309" fmla="*/ 156232 h 1996549"/>
              <a:gd name="connsiteX5310" fmla="*/ 59355 w 1998270"/>
              <a:gd name="connsiteY5310" fmla="*/ 148557 h 1996549"/>
              <a:gd name="connsiteX5311" fmla="*/ 67029 w 1998270"/>
              <a:gd name="connsiteY5311" fmla="*/ 140881 h 1996549"/>
              <a:gd name="connsiteX5312" fmla="*/ 129114 w 1998270"/>
              <a:gd name="connsiteY5312" fmla="*/ 140028 h 1996549"/>
              <a:gd name="connsiteX5313" fmla="*/ 137641 w 1998270"/>
              <a:gd name="connsiteY5313" fmla="*/ 148556 h 1996549"/>
              <a:gd name="connsiteX5314" fmla="*/ 129114 w 1998270"/>
              <a:gd name="connsiteY5314" fmla="*/ 157084 h 1996549"/>
              <a:gd name="connsiteX5315" fmla="*/ 120586 w 1998270"/>
              <a:gd name="connsiteY5315" fmla="*/ 148556 h 1996549"/>
              <a:gd name="connsiteX5316" fmla="*/ 129114 w 1998270"/>
              <a:gd name="connsiteY5316" fmla="*/ 140028 h 1996549"/>
              <a:gd name="connsiteX5317" fmla="*/ 189832 w 1998270"/>
              <a:gd name="connsiteY5317" fmla="*/ 139176 h 1996549"/>
              <a:gd name="connsiteX5318" fmla="*/ 190173 w 1998270"/>
              <a:gd name="connsiteY5318" fmla="*/ 139176 h 1996549"/>
              <a:gd name="connsiteX5319" fmla="*/ 199213 w 1998270"/>
              <a:gd name="connsiteY5319" fmla="*/ 148557 h 1996549"/>
              <a:gd name="connsiteX5320" fmla="*/ 189832 w 1998270"/>
              <a:gd name="connsiteY5320" fmla="*/ 157938 h 1996549"/>
              <a:gd name="connsiteX5321" fmla="*/ 180452 w 1998270"/>
              <a:gd name="connsiteY5321" fmla="*/ 148557 h 1996549"/>
              <a:gd name="connsiteX5322" fmla="*/ 189832 w 1998270"/>
              <a:gd name="connsiteY5322" fmla="*/ 139176 h 1996549"/>
              <a:gd name="connsiteX5323" fmla="*/ 251233 w 1998270"/>
              <a:gd name="connsiteY5323" fmla="*/ 138493 h 1996549"/>
              <a:gd name="connsiteX5324" fmla="*/ 251574 w 1998270"/>
              <a:gd name="connsiteY5324" fmla="*/ 138493 h 1996549"/>
              <a:gd name="connsiteX5325" fmla="*/ 261296 w 1998270"/>
              <a:gd name="connsiteY5325" fmla="*/ 148556 h 1996549"/>
              <a:gd name="connsiteX5326" fmla="*/ 251233 w 1998270"/>
              <a:gd name="connsiteY5326" fmla="*/ 158619 h 1996549"/>
              <a:gd name="connsiteX5327" fmla="*/ 241171 w 1998270"/>
              <a:gd name="connsiteY5327" fmla="*/ 148556 h 1996549"/>
              <a:gd name="connsiteX5328" fmla="*/ 251233 w 1998270"/>
              <a:gd name="connsiteY5328" fmla="*/ 138493 h 1996549"/>
              <a:gd name="connsiteX5329" fmla="*/ 313001 w 1998270"/>
              <a:gd name="connsiteY5329" fmla="*/ 137507 h 1996549"/>
              <a:gd name="connsiteX5330" fmla="*/ 323917 w 1998270"/>
              <a:gd name="connsiteY5330" fmla="*/ 148423 h 1996549"/>
              <a:gd name="connsiteX5331" fmla="*/ 313001 w 1998270"/>
              <a:gd name="connsiteY5331" fmla="*/ 159339 h 1996549"/>
              <a:gd name="connsiteX5332" fmla="*/ 302085 w 1998270"/>
              <a:gd name="connsiteY5332" fmla="*/ 148423 h 1996549"/>
              <a:gd name="connsiteX5333" fmla="*/ 313001 w 1998270"/>
              <a:gd name="connsiteY5333" fmla="*/ 137507 h 1996549"/>
              <a:gd name="connsiteX5334" fmla="*/ 374036 w 1998270"/>
              <a:gd name="connsiteY5334" fmla="*/ 136788 h 1996549"/>
              <a:gd name="connsiteX5335" fmla="*/ 385804 w 1998270"/>
              <a:gd name="connsiteY5335" fmla="*/ 148557 h 1996549"/>
              <a:gd name="connsiteX5336" fmla="*/ 374036 w 1998270"/>
              <a:gd name="connsiteY5336" fmla="*/ 160326 h 1996549"/>
              <a:gd name="connsiteX5337" fmla="*/ 362268 w 1998270"/>
              <a:gd name="connsiteY5337" fmla="*/ 148557 h 1996549"/>
              <a:gd name="connsiteX5338" fmla="*/ 374036 w 1998270"/>
              <a:gd name="connsiteY5338" fmla="*/ 136788 h 1996549"/>
              <a:gd name="connsiteX5339" fmla="*/ 436120 w 1998270"/>
              <a:gd name="connsiteY5339" fmla="*/ 135935 h 1996549"/>
              <a:gd name="connsiteX5340" fmla="*/ 448741 w 1998270"/>
              <a:gd name="connsiteY5340" fmla="*/ 148557 h 1996549"/>
              <a:gd name="connsiteX5341" fmla="*/ 436120 w 1998270"/>
              <a:gd name="connsiteY5341" fmla="*/ 161178 h 1996549"/>
              <a:gd name="connsiteX5342" fmla="*/ 423499 w 1998270"/>
              <a:gd name="connsiteY5342" fmla="*/ 148557 h 1996549"/>
              <a:gd name="connsiteX5343" fmla="*/ 436120 w 1998270"/>
              <a:gd name="connsiteY5343" fmla="*/ 135935 h 1996549"/>
              <a:gd name="connsiteX5344" fmla="*/ 496839 w 1998270"/>
              <a:gd name="connsiteY5344" fmla="*/ 135082 h 1996549"/>
              <a:gd name="connsiteX5345" fmla="*/ 510313 w 1998270"/>
              <a:gd name="connsiteY5345" fmla="*/ 148556 h 1996549"/>
              <a:gd name="connsiteX5346" fmla="*/ 496839 w 1998270"/>
              <a:gd name="connsiteY5346" fmla="*/ 162031 h 1996549"/>
              <a:gd name="connsiteX5347" fmla="*/ 483365 w 1998270"/>
              <a:gd name="connsiteY5347" fmla="*/ 148556 h 1996549"/>
              <a:gd name="connsiteX5348" fmla="*/ 496839 w 1998270"/>
              <a:gd name="connsiteY5348" fmla="*/ 135082 h 1996549"/>
              <a:gd name="connsiteX5349" fmla="*/ 558239 w 1998270"/>
              <a:gd name="connsiteY5349" fmla="*/ 134229 h 1996549"/>
              <a:gd name="connsiteX5350" fmla="*/ 558580 w 1998270"/>
              <a:gd name="connsiteY5350" fmla="*/ 134229 h 1996549"/>
              <a:gd name="connsiteX5351" fmla="*/ 572566 w 1998270"/>
              <a:gd name="connsiteY5351" fmla="*/ 148556 h 1996549"/>
              <a:gd name="connsiteX5352" fmla="*/ 558239 w 1998270"/>
              <a:gd name="connsiteY5352" fmla="*/ 162883 h 1996549"/>
              <a:gd name="connsiteX5353" fmla="*/ 543913 w 1998270"/>
              <a:gd name="connsiteY5353" fmla="*/ 148556 h 1996549"/>
              <a:gd name="connsiteX5354" fmla="*/ 558239 w 1998270"/>
              <a:gd name="connsiteY5354" fmla="*/ 134229 h 1996549"/>
              <a:gd name="connsiteX5355" fmla="*/ 619642 w 1998270"/>
              <a:gd name="connsiteY5355" fmla="*/ 133377 h 1996549"/>
              <a:gd name="connsiteX5356" fmla="*/ 634821 w 1998270"/>
              <a:gd name="connsiteY5356" fmla="*/ 148557 h 1996549"/>
              <a:gd name="connsiteX5357" fmla="*/ 634821 w 1998270"/>
              <a:gd name="connsiteY5357" fmla="*/ 148728 h 1996549"/>
              <a:gd name="connsiteX5358" fmla="*/ 619642 w 1998270"/>
              <a:gd name="connsiteY5358" fmla="*/ 163566 h 1996549"/>
              <a:gd name="connsiteX5359" fmla="*/ 619471 w 1998270"/>
              <a:gd name="connsiteY5359" fmla="*/ 163566 h 1996549"/>
              <a:gd name="connsiteX5360" fmla="*/ 604462 w 1998270"/>
              <a:gd name="connsiteY5360" fmla="*/ 148557 h 1996549"/>
              <a:gd name="connsiteX5361" fmla="*/ 619642 w 1998270"/>
              <a:gd name="connsiteY5361" fmla="*/ 133377 h 1996549"/>
              <a:gd name="connsiteX5362" fmla="*/ 681043 w 1998270"/>
              <a:gd name="connsiteY5362" fmla="*/ 132524 h 1996549"/>
              <a:gd name="connsiteX5363" fmla="*/ 697075 w 1998270"/>
              <a:gd name="connsiteY5363" fmla="*/ 148557 h 1996549"/>
              <a:gd name="connsiteX5364" fmla="*/ 681043 w 1998270"/>
              <a:gd name="connsiteY5364" fmla="*/ 164419 h 1996549"/>
              <a:gd name="connsiteX5365" fmla="*/ 665011 w 1998270"/>
              <a:gd name="connsiteY5365" fmla="*/ 148557 h 1996549"/>
              <a:gd name="connsiteX5366" fmla="*/ 681043 w 1998270"/>
              <a:gd name="connsiteY5366" fmla="*/ 132524 h 1996549"/>
              <a:gd name="connsiteX5367" fmla="*/ 743125 w 1998270"/>
              <a:gd name="connsiteY5367" fmla="*/ 131842 h 1996549"/>
              <a:gd name="connsiteX5368" fmla="*/ 760181 w 1998270"/>
              <a:gd name="connsiteY5368" fmla="*/ 148898 h 1996549"/>
              <a:gd name="connsiteX5369" fmla="*/ 743125 w 1998270"/>
              <a:gd name="connsiteY5369" fmla="*/ 165954 h 1996549"/>
              <a:gd name="connsiteX5370" fmla="*/ 726070 w 1998270"/>
              <a:gd name="connsiteY5370" fmla="*/ 148898 h 1996549"/>
              <a:gd name="connsiteX5371" fmla="*/ 743125 w 1998270"/>
              <a:gd name="connsiteY5371" fmla="*/ 131842 h 1996549"/>
              <a:gd name="connsiteX5372" fmla="*/ 803844 w 1998270"/>
              <a:gd name="connsiteY5372" fmla="*/ 130989 h 1996549"/>
              <a:gd name="connsiteX5373" fmla="*/ 820900 w 1998270"/>
              <a:gd name="connsiteY5373" fmla="*/ 148045 h 1996549"/>
              <a:gd name="connsiteX5374" fmla="*/ 803844 w 1998270"/>
              <a:gd name="connsiteY5374" fmla="*/ 165101 h 1996549"/>
              <a:gd name="connsiteX5375" fmla="*/ 786789 w 1998270"/>
              <a:gd name="connsiteY5375" fmla="*/ 148045 h 1996549"/>
              <a:gd name="connsiteX5376" fmla="*/ 803844 w 1998270"/>
              <a:gd name="connsiteY5376" fmla="*/ 130989 h 1996549"/>
              <a:gd name="connsiteX5377" fmla="*/ 865246 w 1998270"/>
              <a:gd name="connsiteY5377" fmla="*/ 130136 h 1996549"/>
              <a:gd name="connsiteX5378" fmla="*/ 883666 w 1998270"/>
              <a:gd name="connsiteY5378" fmla="*/ 148557 h 1996549"/>
              <a:gd name="connsiteX5379" fmla="*/ 883666 w 1998270"/>
              <a:gd name="connsiteY5379" fmla="*/ 148727 h 1996549"/>
              <a:gd name="connsiteX5380" fmla="*/ 865246 w 1998270"/>
              <a:gd name="connsiteY5380" fmla="*/ 166807 h 1996549"/>
              <a:gd name="connsiteX5381" fmla="*/ 846826 w 1998270"/>
              <a:gd name="connsiteY5381" fmla="*/ 148557 h 1996549"/>
              <a:gd name="connsiteX5382" fmla="*/ 865246 w 1998270"/>
              <a:gd name="connsiteY5382" fmla="*/ 130136 h 1996549"/>
              <a:gd name="connsiteX5383" fmla="*/ 926648 w 1998270"/>
              <a:gd name="connsiteY5383" fmla="*/ 129283 h 1996549"/>
              <a:gd name="connsiteX5384" fmla="*/ 926989 w 1998270"/>
              <a:gd name="connsiteY5384" fmla="*/ 129283 h 1996549"/>
              <a:gd name="connsiteX5385" fmla="*/ 945921 w 1998270"/>
              <a:gd name="connsiteY5385" fmla="*/ 148557 h 1996549"/>
              <a:gd name="connsiteX5386" fmla="*/ 945921 w 1998270"/>
              <a:gd name="connsiteY5386" fmla="*/ 148727 h 1996549"/>
              <a:gd name="connsiteX5387" fmla="*/ 926648 w 1998270"/>
              <a:gd name="connsiteY5387" fmla="*/ 167659 h 1996549"/>
              <a:gd name="connsiteX5388" fmla="*/ 907375 w 1998270"/>
              <a:gd name="connsiteY5388" fmla="*/ 148557 h 1996549"/>
              <a:gd name="connsiteX5389" fmla="*/ 926648 w 1998270"/>
              <a:gd name="connsiteY5389" fmla="*/ 129283 h 1996549"/>
              <a:gd name="connsiteX5390" fmla="*/ 988048 w 1998270"/>
              <a:gd name="connsiteY5390" fmla="*/ 128430 h 1996549"/>
              <a:gd name="connsiteX5391" fmla="*/ 1008175 w 1998270"/>
              <a:gd name="connsiteY5391" fmla="*/ 148556 h 1996549"/>
              <a:gd name="connsiteX5392" fmla="*/ 1008175 w 1998270"/>
              <a:gd name="connsiteY5392" fmla="*/ 148727 h 1996549"/>
              <a:gd name="connsiteX5393" fmla="*/ 988048 w 1998270"/>
              <a:gd name="connsiteY5393" fmla="*/ 168512 h 1996549"/>
              <a:gd name="connsiteX5394" fmla="*/ 987878 w 1998270"/>
              <a:gd name="connsiteY5394" fmla="*/ 168512 h 1996549"/>
              <a:gd name="connsiteX5395" fmla="*/ 967923 w 1998270"/>
              <a:gd name="connsiteY5395" fmla="*/ 148556 h 1996549"/>
              <a:gd name="connsiteX5396" fmla="*/ 988048 w 1998270"/>
              <a:gd name="connsiteY5396" fmla="*/ 128430 h 1996549"/>
              <a:gd name="connsiteX5397" fmla="*/ 1050132 w 1998270"/>
              <a:gd name="connsiteY5397" fmla="*/ 127748 h 1996549"/>
              <a:gd name="connsiteX5398" fmla="*/ 1050473 w 1998270"/>
              <a:gd name="connsiteY5398" fmla="*/ 127748 h 1996549"/>
              <a:gd name="connsiteX5399" fmla="*/ 1070940 w 1998270"/>
              <a:gd name="connsiteY5399" fmla="*/ 148557 h 1996549"/>
              <a:gd name="connsiteX5400" fmla="*/ 1070940 w 1998270"/>
              <a:gd name="connsiteY5400" fmla="*/ 148727 h 1996549"/>
              <a:gd name="connsiteX5401" fmla="*/ 1050132 w 1998270"/>
              <a:gd name="connsiteY5401" fmla="*/ 169194 h 1996549"/>
              <a:gd name="connsiteX5402" fmla="*/ 1029324 w 1998270"/>
              <a:gd name="connsiteY5402" fmla="*/ 148557 h 1996549"/>
              <a:gd name="connsiteX5403" fmla="*/ 1050132 w 1998270"/>
              <a:gd name="connsiteY5403" fmla="*/ 127748 h 1996549"/>
              <a:gd name="connsiteX5404" fmla="*/ 1172253 w 1998270"/>
              <a:gd name="connsiteY5404" fmla="*/ 126895 h 1996549"/>
              <a:gd name="connsiteX5405" fmla="*/ 1194767 w 1998270"/>
              <a:gd name="connsiteY5405" fmla="*/ 149409 h 1996549"/>
              <a:gd name="connsiteX5406" fmla="*/ 1172253 w 1998270"/>
              <a:gd name="connsiteY5406" fmla="*/ 171752 h 1996549"/>
              <a:gd name="connsiteX5407" fmla="*/ 1149910 w 1998270"/>
              <a:gd name="connsiteY5407" fmla="*/ 149409 h 1996549"/>
              <a:gd name="connsiteX5408" fmla="*/ 1172253 w 1998270"/>
              <a:gd name="connsiteY5408" fmla="*/ 126895 h 1996549"/>
              <a:gd name="connsiteX5409" fmla="*/ 1110851 w 1998270"/>
              <a:gd name="connsiteY5409" fmla="*/ 126895 h 1996549"/>
              <a:gd name="connsiteX5410" fmla="*/ 1132512 w 1998270"/>
              <a:gd name="connsiteY5410" fmla="*/ 148556 h 1996549"/>
              <a:gd name="connsiteX5411" fmla="*/ 1132512 w 1998270"/>
              <a:gd name="connsiteY5411" fmla="*/ 148727 h 1996549"/>
              <a:gd name="connsiteX5412" fmla="*/ 1110851 w 1998270"/>
              <a:gd name="connsiteY5412" fmla="*/ 170047 h 1996549"/>
              <a:gd name="connsiteX5413" fmla="*/ 1110681 w 1998270"/>
              <a:gd name="connsiteY5413" fmla="*/ 170047 h 1996549"/>
              <a:gd name="connsiteX5414" fmla="*/ 1089191 w 1998270"/>
              <a:gd name="connsiteY5414" fmla="*/ 148556 h 1996549"/>
              <a:gd name="connsiteX5415" fmla="*/ 1110851 w 1998270"/>
              <a:gd name="connsiteY5415" fmla="*/ 126895 h 1996549"/>
              <a:gd name="connsiteX5416" fmla="*/ 1233654 w 1998270"/>
              <a:gd name="connsiteY5416" fmla="*/ 125190 h 1996549"/>
              <a:gd name="connsiteX5417" fmla="*/ 1257020 w 1998270"/>
              <a:gd name="connsiteY5417" fmla="*/ 148557 h 1996549"/>
              <a:gd name="connsiteX5418" fmla="*/ 1257020 w 1998270"/>
              <a:gd name="connsiteY5418" fmla="*/ 148728 h 1996549"/>
              <a:gd name="connsiteX5419" fmla="*/ 1233654 w 1998270"/>
              <a:gd name="connsiteY5419" fmla="*/ 171753 h 1996549"/>
              <a:gd name="connsiteX5420" fmla="*/ 1210458 w 1998270"/>
              <a:gd name="connsiteY5420" fmla="*/ 148557 h 1996549"/>
              <a:gd name="connsiteX5421" fmla="*/ 1210458 w 1998270"/>
              <a:gd name="connsiteY5421" fmla="*/ 148386 h 1996549"/>
              <a:gd name="connsiteX5422" fmla="*/ 1233654 w 1998270"/>
              <a:gd name="connsiteY5422" fmla="*/ 125190 h 1996549"/>
              <a:gd name="connsiteX5423" fmla="*/ 1295055 w 1998270"/>
              <a:gd name="connsiteY5423" fmla="*/ 124508 h 1996549"/>
              <a:gd name="connsiteX5424" fmla="*/ 1319104 w 1998270"/>
              <a:gd name="connsiteY5424" fmla="*/ 148557 h 1996549"/>
              <a:gd name="connsiteX5425" fmla="*/ 1295055 w 1998270"/>
              <a:gd name="connsiteY5425" fmla="*/ 172435 h 1996549"/>
              <a:gd name="connsiteX5426" fmla="*/ 1271177 w 1998270"/>
              <a:gd name="connsiteY5426" fmla="*/ 148557 h 1996549"/>
              <a:gd name="connsiteX5427" fmla="*/ 1295055 w 1998270"/>
              <a:gd name="connsiteY5427" fmla="*/ 124508 h 1996549"/>
              <a:gd name="connsiteX5428" fmla="*/ 1357139 w 1998270"/>
              <a:gd name="connsiteY5428" fmla="*/ 123655 h 1996549"/>
              <a:gd name="connsiteX5429" fmla="*/ 1382040 w 1998270"/>
              <a:gd name="connsiteY5429" fmla="*/ 148557 h 1996549"/>
              <a:gd name="connsiteX5430" fmla="*/ 1382040 w 1998270"/>
              <a:gd name="connsiteY5430" fmla="*/ 148728 h 1996549"/>
              <a:gd name="connsiteX5431" fmla="*/ 1357139 w 1998270"/>
              <a:gd name="connsiteY5431" fmla="*/ 173288 h 1996549"/>
              <a:gd name="connsiteX5432" fmla="*/ 1332408 w 1998270"/>
              <a:gd name="connsiteY5432" fmla="*/ 148557 h 1996549"/>
              <a:gd name="connsiteX5433" fmla="*/ 1332408 w 1998270"/>
              <a:gd name="connsiteY5433" fmla="*/ 148387 h 1996549"/>
              <a:gd name="connsiteX5434" fmla="*/ 1357139 w 1998270"/>
              <a:gd name="connsiteY5434" fmla="*/ 123655 h 1996549"/>
              <a:gd name="connsiteX5435" fmla="*/ 1417857 w 1998270"/>
              <a:gd name="connsiteY5435" fmla="*/ 122802 h 1996549"/>
              <a:gd name="connsiteX5436" fmla="*/ 1418198 w 1998270"/>
              <a:gd name="connsiteY5436" fmla="*/ 122802 h 1996549"/>
              <a:gd name="connsiteX5437" fmla="*/ 1443612 w 1998270"/>
              <a:gd name="connsiteY5437" fmla="*/ 148557 h 1996549"/>
              <a:gd name="connsiteX5438" fmla="*/ 1443612 w 1998270"/>
              <a:gd name="connsiteY5438" fmla="*/ 148727 h 1996549"/>
              <a:gd name="connsiteX5439" fmla="*/ 1417857 w 1998270"/>
              <a:gd name="connsiteY5439" fmla="*/ 174141 h 1996549"/>
              <a:gd name="connsiteX5440" fmla="*/ 1392274 w 1998270"/>
              <a:gd name="connsiteY5440" fmla="*/ 148557 h 1996549"/>
              <a:gd name="connsiteX5441" fmla="*/ 1392274 w 1998270"/>
              <a:gd name="connsiteY5441" fmla="*/ 148386 h 1996549"/>
              <a:gd name="connsiteX5442" fmla="*/ 1417857 w 1998270"/>
              <a:gd name="connsiteY5442" fmla="*/ 122802 h 1996549"/>
              <a:gd name="connsiteX5443" fmla="*/ 1479259 w 1998270"/>
              <a:gd name="connsiteY5443" fmla="*/ 122120 h 1996549"/>
              <a:gd name="connsiteX5444" fmla="*/ 1479600 w 1998270"/>
              <a:gd name="connsiteY5444" fmla="*/ 122120 h 1996549"/>
              <a:gd name="connsiteX5445" fmla="*/ 1505695 w 1998270"/>
              <a:gd name="connsiteY5445" fmla="*/ 148557 h 1996549"/>
              <a:gd name="connsiteX5446" fmla="*/ 1505695 w 1998270"/>
              <a:gd name="connsiteY5446" fmla="*/ 148728 h 1996549"/>
              <a:gd name="connsiteX5447" fmla="*/ 1479259 w 1998270"/>
              <a:gd name="connsiteY5447" fmla="*/ 174823 h 1996549"/>
              <a:gd name="connsiteX5448" fmla="*/ 1452993 w 1998270"/>
              <a:gd name="connsiteY5448" fmla="*/ 148557 h 1996549"/>
              <a:gd name="connsiteX5449" fmla="*/ 1452993 w 1998270"/>
              <a:gd name="connsiteY5449" fmla="*/ 148387 h 1996549"/>
              <a:gd name="connsiteX5450" fmla="*/ 1479259 w 1998270"/>
              <a:gd name="connsiteY5450" fmla="*/ 122120 h 1996549"/>
              <a:gd name="connsiteX5451" fmla="*/ 1971151 w 1998270"/>
              <a:gd name="connsiteY5451" fmla="*/ 121949 h 1996549"/>
              <a:gd name="connsiteX5452" fmla="*/ 1997758 w 1998270"/>
              <a:gd name="connsiteY5452" fmla="*/ 148557 h 1996549"/>
              <a:gd name="connsiteX5453" fmla="*/ 1997758 w 1998270"/>
              <a:gd name="connsiteY5453" fmla="*/ 148727 h 1996549"/>
              <a:gd name="connsiteX5454" fmla="*/ 1971151 w 1998270"/>
              <a:gd name="connsiteY5454" fmla="*/ 174993 h 1996549"/>
              <a:gd name="connsiteX5455" fmla="*/ 1970810 w 1998270"/>
              <a:gd name="connsiteY5455" fmla="*/ 174993 h 1996549"/>
              <a:gd name="connsiteX5456" fmla="*/ 1944714 w 1998270"/>
              <a:gd name="connsiteY5456" fmla="*/ 148557 h 1996549"/>
              <a:gd name="connsiteX5457" fmla="*/ 1944714 w 1998270"/>
              <a:gd name="connsiteY5457" fmla="*/ 148386 h 1996549"/>
              <a:gd name="connsiteX5458" fmla="*/ 1971151 w 1998270"/>
              <a:gd name="connsiteY5458" fmla="*/ 121949 h 1996549"/>
              <a:gd name="connsiteX5459" fmla="*/ 1540660 w 1998270"/>
              <a:gd name="connsiteY5459" fmla="*/ 121267 h 1996549"/>
              <a:gd name="connsiteX5460" fmla="*/ 1541001 w 1998270"/>
              <a:gd name="connsiteY5460" fmla="*/ 121267 h 1996549"/>
              <a:gd name="connsiteX5461" fmla="*/ 1567949 w 1998270"/>
              <a:gd name="connsiteY5461" fmla="*/ 148557 h 1996549"/>
              <a:gd name="connsiteX5462" fmla="*/ 1567949 w 1998270"/>
              <a:gd name="connsiteY5462" fmla="*/ 148727 h 1996549"/>
              <a:gd name="connsiteX5463" fmla="*/ 1540660 w 1998270"/>
              <a:gd name="connsiteY5463" fmla="*/ 175676 h 1996549"/>
              <a:gd name="connsiteX5464" fmla="*/ 1513542 w 1998270"/>
              <a:gd name="connsiteY5464" fmla="*/ 148557 h 1996549"/>
              <a:gd name="connsiteX5465" fmla="*/ 1513542 w 1998270"/>
              <a:gd name="connsiteY5465" fmla="*/ 148386 h 1996549"/>
              <a:gd name="connsiteX5466" fmla="*/ 1540660 w 1998270"/>
              <a:gd name="connsiteY5466" fmla="*/ 121267 h 1996549"/>
              <a:gd name="connsiteX5467" fmla="*/ 1602061 w 1998270"/>
              <a:gd name="connsiteY5467" fmla="*/ 120414 h 1996549"/>
              <a:gd name="connsiteX5468" fmla="*/ 1630203 w 1998270"/>
              <a:gd name="connsiteY5468" fmla="*/ 148557 h 1996549"/>
              <a:gd name="connsiteX5469" fmla="*/ 1630203 w 1998270"/>
              <a:gd name="connsiteY5469" fmla="*/ 148727 h 1996549"/>
              <a:gd name="connsiteX5470" fmla="*/ 1602061 w 1998270"/>
              <a:gd name="connsiteY5470" fmla="*/ 176528 h 1996549"/>
              <a:gd name="connsiteX5471" fmla="*/ 1601720 w 1998270"/>
              <a:gd name="connsiteY5471" fmla="*/ 176528 h 1996549"/>
              <a:gd name="connsiteX5472" fmla="*/ 1574089 w 1998270"/>
              <a:gd name="connsiteY5472" fmla="*/ 148557 h 1996549"/>
              <a:gd name="connsiteX5473" fmla="*/ 1574089 w 1998270"/>
              <a:gd name="connsiteY5473" fmla="*/ 148386 h 1996549"/>
              <a:gd name="connsiteX5474" fmla="*/ 1602061 w 1998270"/>
              <a:gd name="connsiteY5474" fmla="*/ 120414 h 1996549"/>
              <a:gd name="connsiteX5475" fmla="*/ 1664145 w 1998270"/>
              <a:gd name="connsiteY5475" fmla="*/ 119732 h 1996549"/>
              <a:gd name="connsiteX5476" fmla="*/ 1665014 w 1998270"/>
              <a:gd name="connsiteY5476" fmla="*/ 119750 h 1996549"/>
              <a:gd name="connsiteX5477" fmla="*/ 1692969 w 1998270"/>
              <a:gd name="connsiteY5477" fmla="*/ 149410 h 1996549"/>
              <a:gd name="connsiteX5478" fmla="*/ 1664145 w 1998270"/>
              <a:gd name="connsiteY5478" fmla="*/ 178064 h 1996549"/>
              <a:gd name="connsiteX5479" fmla="*/ 1663275 w 1998270"/>
              <a:gd name="connsiteY5479" fmla="*/ 178047 h 1996549"/>
              <a:gd name="connsiteX5480" fmla="*/ 1635491 w 1998270"/>
              <a:gd name="connsiteY5480" fmla="*/ 148557 h 1996549"/>
              <a:gd name="connsiteX5481" fmla="*/ 1635491 w 1998270"/>
              <a:gd name="connsiteY5481" fmla="*/ 148386 h 1996549"/>
              <a:gd name="connsiteX5482" fmla="*/ 1664145 w 1998270"/>
              <a:gd name="connsiteY5482" fmla="*/ 119732 h 1996549"/>
              <a:gd name="connsiteX5483" fmla="*/ 1724864 w 1998270"/>
              <a:gd name="connsiteY5483" fmla="*/ 119050 h 1996549"/>
              <a:gd name="connsiteX5484" fmla="*/ 1725205 w 1998270"/>
              <a:gd name="connsiteY5484" fmla="*/ 119050 h 1996549"/>
              <a:gd name="connsiteX5485" fmla="*/ 1754371 w 1998270"/>
              <a:gd name="connsiteY5485" fmla="*/ 148557 h 1996549"/>
              <a:gd name="connsiteX5486" fmla="*/ 1754371 w 1998270"/>
              <a:gd name="connsiteY5486" fmla="*/ 148728 h 1996549"/>
              <a:gd name="connsiteX5487" fmla="*/ 1724864 w 1998270"/>
              <a:gd name="connsiteY5487" fmla="*/ 177893 h 1996549"/>
              <a:gd name="connsiteX5488" fmla="*/ 1695528 w 1998270"/>
              <a:gd name="connsiteY5488" fmla="*/ 148557 h 1996549"/>
              <a:gd name="connsiteX5489" fmla="*/ 1695528 w 1998270"/>
              <a:gd name="connsiteY5489" fmla="*/ 148387 h 1996549"/>
              <a:gd name="connsiteX5490" fmla="*/ 1724864 w 1998270"/>
              <a:gd name="connsiteY5490" fmla="*/ 119050 h 1996549"/>
              <a:gd name="connsiteX5491" fmla="*/ 1786265 w 1998270"/>
              <a:gd name="connsiteY5491" fmla="*/ 118367 h 1996549"/>
              <a:gd name="connsiteX5492" fmla="*/ 1816454 w 1998270"/>
              <a:gd name="connsiteY5492" fmla="*/ 148556 h 1996549"/>
              <a:gd name="connsiteX5493" fmla="*/ 1816454 w 1998270"/>
              <a:gd name="connsiteY5493" fmla="*/ 148727 h 1996549"/>
              <a:gd name="connsiteX5494" fmla="*/ 1786265 w 1998270"/>
              <a:gd name="connsiteY5494" fmla="*/ 178575 h 1996549"/>
              <a:gd name="connsiteX5495" fmla="*/ 1756247 w 1998270"/>
              <a:gd name="connsiteY5495" fmla="*/ 148556 h 1996549"/>
              <a:gd name="connsiteX5496" fmla="*/ 1756247 w 1998270"/>
              <a:gd name="connsiteY5496" fmla="*/ 148386 h 1996549"/>
              <a:gd name="connsiteX5497" fmla="*/ 1786265 w 1998270"/>
              <a:gd name="connsiteY5497" fmla="*/ 118367 h 1996549"/>
              <a:gd name="connsiteX5498" fmla="*/ 1878367 w 1998270"/>
              <a:gd name="connsiteY5498" fmla="*/ 93637 h 1996549"/>
              <a:gd name="connsiteX5499" fmla="*/ 1850565 w 1998270"/>
              <a:gd name="connsiteY5499" fmla="*/ 118197 h 1996549"/>
              <a:gd name="connsiteX5500" fmla="*/ 1878367 w 1998270"/>
              <a:gd name="connsiteY5500" fmla="*/ 148216 h 1996549"/>
              <a:gd name="connsiteX5501" fmla="*/ 1904633 w 1998270"/>
              <a:gd name="connsiteY5501" fmla="*/ 118197 h 1996549"/>
              <a:gd name="connsiteX5502" fmla="*/ 1878367 w 1998270"/>
              <a:gd name="connsiteY5502" fmla="*/ 93637 h 1996549"/>
              <a:gd name="connsiteX5503" fmla="*/ 5628 w 1998270"/>
              <a:gd name="connsiteY5503" fmla="*/ 81527 h 1996549"/>
              <a:gd name="connsiteX5504" fmla="*/ 11257 w 1998270"/>
              <a:gd name="connsiteY5504" fmla="*/ 87156 h 1996549"/>
              <a:gd name="connsiteX5505" fmla="*/ 5628 w 1998270"/>
              <a:gd name="connsiteY5505" fmla="*/ 92784 h 1996549"/>
              <a:gd name="connsiteX5506" fmla="*/ 0 w 1998270"/>
              <a:gd name="connsiteY5506" fmla="*/ 87156 h 1996549"/>
              <a:gd name="connsiteX5507" fmla="*/ 5628 w 1998270"/>
              <a:gd name="connsiteY5507" fmla="*/ 81527 h 1996549"/>
              <a:gd name="connsiteX5508" fmla="*/ 67029 w 1998270"/>
              <a:gd name="connsiteY5508" fmla="*/ 79480 h 1996549"/>
              <a:gd name="connsiteX5509" fmla="*/ 74705 w 1998270"/>
              <a:gd name="connsiteY5509" fmla="*/ 87156 h 1996549"/>
              <a:gd name="connsiteX5510" fmla="*/ 67029 w 1998270"/>
              <a:gd name="connsiteY5510" fmla="*/ 94832 h 1996549"/>
              <a:gd name="connsiteX5511" fmla="*/ 59355 w 1998270"/>
              <a:gd name="connsiteY5511" fmla="*/ 87156 h 1996549"/>
              <a:gd name="connsiteX5512" fmla="*/ 67029 w 1998270"/>
              <a:gd name="connsiteY5512" fmla="*/ 79480 h 1996549"/>
              <a:gd name="connsiteX5513" fmla="*/ 129114 w 1998270"/>
              <a:gd name="connsiteY5513" fmla="*/ 78627 h 1996549"/>
              <a:gd name="connsiteX5514" fmla="*/ 137641 w 1998270"/>
              <a:gd name="connsiteY5514" fmla="*/ 87155 h 1996549"/>
              <a:gd name="connsiteX5515" fmla="*/ 129114 w 1998270"/>
              <a:gd name="connsiteY5515" fmla="*/ 95683 h 1996549"/>
              <a:gd name="connsiteX5516" fmla="*/ 120586 w 1998270"/>
              <a:gd name="connsiteY5516" fmla="*/ 87155 h 1996549"/>
              <a:gd name="connsiteX5517" fmla="*/ 129114 w 1998270"/>
              <a:gd name="connsiteY5517" fmla="*/ 78627 h 1996549"/>
              <a:gd name="connsiteX5518" fmla="*/ 189832 w 1998270"/>
              <a:gd name="connsiteY5518" fmla="*/ 77774 h 1996549"/>
              <a:gd name="connsiteX5519" fmla="*/ 190173 w 1998270"/>
              <a:gd name="connsiteY5519" fmla="*/ 77774 h 1996549"/>
              <a:gd name="connsiteX5520" fmla="*/ 199213 w 1998270"/>
              <a:gd name="connsiteY5520" fmla="*/ 87155 h 1996549"/>
              <a:gd name="connsiteX5521" fmla="*/ 189832 w 1998270"/>
              <a:gd name="connsiteY5521" fmla="*/ 96537 h 1996549"/>
              <a:gd name="connsiteX5522" fmla="*/ 180452 w 1998270"/>
              <a:gd name="connsiteY5522" fmla="*/ 87155 h 1996549"/>
              <a:gd name="connsiteX5523" fmla="*/ 189832 w 1998270"/>
              <a:gd name="connsiteY5523" fmla="*/ 77774 h 1996549"/>
              <a:gd name="connsiteX5524" fmla="*/ 251233 w 1998270"/>
              <a:gd name="connsiteY5524" fmla="*/ 76922 h 1996549"/>
              <a:gd name="connsiteX5525" fmla="*/ 261467 w 1998270"/>
              <a:gd name="connsiteY5525" fmla="*/ 87156 h 1996549"/>
              <a:gd name="connsiteX5526" fmla="*/ 251233 w 1998270"/>
              <a:gd name="connsiteY5526" fmla="*/ 97389 h 1996549"/>
              <a:gd name="connsiteX5527" fmla="*/ 241000 w 1998270"/>
              <a:gd name="connsiteY5527" fmla="*/ 87156 h 1996549"/>
              <a:gd name="connsiteX5528" fmla="*/ 251233 w 1998270"/>
              <a:gd name="connsiteY5528" fmla="*/ 76922 h 1996549"/>
              <a:gd name="connsiteX5529" fmla="*/ 374035 w 1998270"/>
              <a:gd name="connsiteY5529" fmla="*/ 75728 h 1996549"/>
              <a:gd name="connsiteX5530" fmla="*/ 385975 w 1998270"/>
              <a:gd name="connsiteY5530" fmla="*/ 87668 h 1996549"/>
              <a:gd name="connsiteX5531" fmla="*/ 374035 w 1998270"/>
              <a:gd name="connsiteY5531" fmla="*/ 99607 h 1996549"/>
              <a:gd name="connsiteX5532" fmla="*/ 362097 w 1998270"/>
              <a:gd name="connsiteY5532" fmla="*/ 87668 h 1996549"/>
              <a:gd name="connsiteX5533" fmla="*/ 374035 w 1998270"/>
              <a:gd name="connsiteY5533" fmla="*/ 75728 h 1996549"/>
              <a:gd name="connsiteX5534" fmla="*/ 312635 w 1998270"/>
              <a:gd name="connsiteY5534" fmla="*/ 75728 h 1996549"/>
              <a:gd name="connsiteX5535" fmla="*/ 323722 w 1998270"/>
              <a:gd name="connsiteY5535" fmla="*/ 86815 h 1996549"/>
              <a:gd name="connsiteX5536" fmla="*/ 312635 w 1998270"/>
              <a:gd name="connsiteY5536" fmla="*/ 97901 h 1996549"/>
              <a:gd name="connsiteX5537" fmla="*/ 301549 w 1998270"/>
              <a:gd name="connsiteY5537" fmla="*/ 86815 h 1996549"/>
              <a:gd name="connsiteX5538" fmla="*/ 312635 w 1998270"/>
              <a:gd name="connsiteY5538" fmla="*/ 75728 h 1996549"/>
              <a:gd name="connsiteX5539" fmla="*/ 436120 w 1998270"/>
              <a:gd name="connsiteY5539" fmla="*/ 74535 h 1996549"/>
              <a:gd name="connsiteX5540" fmla="*/ 448741 w 1998270"/>
              <a:gd name="connsiteY5540" fmla="*/ 87156 h 1996549"/>
              <a:gd name="connsiteX5541" fmla="*/ 436120 w 1998270"/>
              <a:gd name="connsiteY5541" fmla="*/ 99777 h 1996549"/>
              <a:gd name="connsiteX5542" fmla="*/ 423499 w 1998270"/>
              <a:gd name="connsiteY5542" fmla="*/ 87156 h 1996549"/>
              <a:gd name="connsiteX5543" fmla="*/ 436120 w 1998270"/>
              <a:gd name="connsiteY5543" fmla="*/ 74535 h 1996549"/>
              <a:gd name="connsiteX5544" fmla="*/ 496839 w 1998270"/>
              <a:gd name="connsiteY5544" fmla="*/ 73681 h 1996549"/>
              <a:gd name="connsiteX5545" fmla="*/ 510313 w 1998270"/>
              <a:gd name="connsiteY5545" fmla="*/ 87155 h 1996549"/>
              <a:gd name="connsiteX5546" fmla="*/ 496839 w 1998270"/>
              <a:gd name="connsiteY5546" fmla="*/ 100630 h 1996549"/>
              <a:gd name="connsiteX5547" fmla="*/ 483365 w 1998270"/>
              <a:gd name="connsiteY5547" fmla="*/ 87155 h 1996549"/>
              <a:gd name="connsiteX5548" fmla="*/ 496839 w 1998270"/>
              <a:gd name="connsiteY5548" fmla="*/ 73681 h 1996549"/>
              <a:gd name="connsiteX5549" fmla="*/ 558239 w 1998270"/>
              <a:gd name="connsiteY5549" fmla="*/ 72828 h 1996549"/>
              <a:gd name="connsiteX5550" fmla="*/ 558580 w 1998270"/>
              <a:gd name="connsiteY5550" fmla="*/ 72828 h 1996549"/>
              <a:gd name="connsiteX5551" fmla="*/ 572566 w 1998270"/>
              <a:gd name="connsiteY5551" fmla="*/ 87155 h 1996549"/>
              <a:gd name="connsiteX5552" fmla="*/ 558239 w 1998270"/>
              <a:gd name="connsiteY5552" fmla="*/ 101482 h 1996549"/>
              <a:gd name="connsiteX5553" fmla="*/ 543913 w 1998270"/>
              <a:gd name="connsiteY5553" fmla="*/ 87155 h 1996549"/>
              <a:gd name="connsiteX5554" fmla="*/ 558239 w 1998270"/>
              <a:gd name="connsiteY5554" fmla="*/ 72828 h 1996549"/>
              <a:gd name="connsiteX5555" fmla="*/ 619642 w 1998270"/>
              <a:gd name="connsiteY5555" fmla="*/ 71975 h 1996549"/>
              <a:gd name="connsiteX5556" fmla="*/ 634821 w 1998270"/>
              <a:gd name="connsiteY5556" fmla="*/ 87155 h 1996549"/>
              <a:gd name="connsiteX5557" fmla="*/ 634821 w 1998270"/>
              <a:gd name="connsiteY5557" fmla="*/ 87326 h 1996549"/>
              <a:gd name="connsiteX5558" fmla="*/ 619642 w 1998270"/>
              <a:gd name="connsiteY5558" fmla="*/ 102164 h 1996549"/>
              <a:gd name="connsiteX5559" fmla="*/ 619471 w 1998270"/>
              <a:gd name="connsiteY5559" fmla="*/ 102164 h 1996549"/>
              <a:gd name="connsiteX5560" fmla="*/ 604462 w 1998270"/>
              <a:gd name="connsiteY5560" fmla="*/ 87155 h 1996549"/>
              <a:gd name="connsiteX5561" fmla="*/ 619642 w 1998270"/>
              <a:gd name="connsiteY5561" fmla="*/ 71975 h 1996549"/>
              <a:gd name="connsiteX5562" fmla="*/ 681409 w 1998270"/>
              <a:gd name="connsiteY5562" fmla="*/ 70989 h 1996549"/>
              <a:gd name="connsiteX5563" fmla="*/ 697441 w 1998270"/>
              <a:gd name="connsiteY5563" fmla="*/ 87022 h 1996549"/>
              <a:gd name="connsiteX5564" fmla="*/ 681409 w 1998270"/>
              <a:gd name="connsiteY5564" fmla="*/ 103054 h 1996549"/>
              <a:gd name="connsiteX5565" fmla="*/ 665376 w 1998270"/>
              <a:gd name="connsiteY5565" fmla="*/ 87022 h 1996549"/>
              <a:gd name="connsiteX5566" fmla="*/ 681409 w 1998270"/>
              <a:gd name="connsiteY5566" fmla="*/ 70989 h 1996549"/>
              <a:gd name="connsiteX5567" fmla="*/ 743125 w 1998270"/>
              <a:gd name="connsiteY5567" fmla="*/ 70270 h 1996549"/>
              <a:gd name="connsiteX5568" fmla="*/ 760181 w 1998270"/>
              <a:gd name="connsiteY5568" fmla="*/ 87326 h 1996549"/>
              <a:gd name="connsiteX5569" fmla="*/ 743125 w 1998270"/>
              <a:gd name="connsiteY5569" fmla="*/ 104382 h 1996549"/>
              <a:gd name="connsiteX5570" fmla="*/ 726070 w 1998270"/>
              <a:gd name="connsiteY5570" fmla="*/ 87326 h 1996549"/>
              <a:gd name="connsiteX5571" fmla="*/ 743125 w 1998270"/>
              <a:gd name="connsiteY5571" fmla="*/ 70270 h 1996549"/>
              <a:gd name="connsiteX5572" fmla="*/ 803844 w 1998270"/>
              <a:gd name="connsiteY5572" fmla="*/ 69417 h 1996549"/>
              <a:gd name="connsiteX5573" fmla="*/ 820900 w 1998270"/>
              <a:gd name="connsiteY5573" fmla="*/ 86474 h 1996549"/>
              <a:gd name="connsiteX5574" fmla="*/ 803844 w 1998270"/>
              <a:gd name="connsiteY5574" fmla="*/ 103529 h 1996549"/>
              <a:gd name="connsiteX5575" fmla="*/ 786789 w 1998270"/>
              <a:gd name="connsiteY5575" fmla="*/ 86474 h 1996549"/>
              <a:gd name="connsiteX5576" fmla="*/ 803844 w 1998270"/>
              <a:gd name="connsiteY5576" fmla="*/ 69417 h 1996549"/>
              <a:gd name="connsiteX5577" fmla="*/ 865246 w 1998270"/>
              <a:gd name="connsiteY5577" fmla="*/ 68735 h 1996549"/>
              <a:gd name="connsiteX5578" fmla="*/ 883666 w 1998270"/>
              <a:gd name="connsiteY5578" fmla="*/ 87156 h 1996549"/>
              <a:gd name="connsiteX5579" fmla="*/ 883666 w 1998270"/>
              <a:gd name="connsiteY5579" fmla="*/ 87326 h 1996549"/>
              <a:gd name="connsiteX5580" fmla="*/ 865246 w 1998270"/>
              <a:gd name="connsiteY5580" fmla="*/ 105406 h 1996549"/>
              <a:gd name="connsiteX5581" fmla="*/ 846826 w 1998270"/>
              <a:gd name="connsiteY5581" fmla="*/ 87156 h 1996549"/>
              <a:gd name="connsiteX5582" fmla="*/ 865246 w 1998270"/>
              <a:gd name="connsiteY5582" fmla="*/ 68735 h 1996549"/>
              <a:gd name="connsiteX5583" fmla="*/ 927014 w 1998270"/>
              <a:gd name="connsiteY5583" fmla="*/ 67748 h 1996549"/>
              <a:gd name="connsiteX5584" fmla="*/ 946287 w 1998270"/>
              <a:gd name="connsiteY5584" fmla="*/ 87021 h 1996549"/>
              <a:gd name="connsiteX5585" fmla="*/ 927014 w 1998270"/>
              <a:gd name="connsiteY5585" fmla="*/ 106294 h 1996549"/>
              <a:gd name="connsiteX5586" fmla="*/ 907741 w 1998270"/>
              <a:gd name="connsiteY5586" fmla="*/ 87021 h 1996549"/>
              <a:gd name="connsiteX5587" fmla="*/ 927014 w 1998270"/>
              <a:gd name="connsiteY5587" fmla="*/ 67748 h 1996549"/>
              <a:gd name="connsiteX5588" fmla="*/ 988048 w 1998270"/>
              <a:gd name="connsiteY5588" fmla="*/ 67029 h 1996549"/>
              <a:gd name="connsiteX5589" fmla="*/ 1008175 w 1998270"/>
              <a:gd name="connsiteY5589" fmla="*/ 87155 h 1996549"/>
              <a:gd name="connsiteX5590" fmla="*/ 1008175 w 1998270"/>
              <a:gd name="connsiteY5590" fmla="*/ 87326 h 1996549"/>
              <a:gd name="connsiteX5591" fmla="*/ 988048 w 1998270"/>
              <a:gd name="connsiteY5591" fmla="*/ 107111 h 1996549"/>
              <a:gd name="connsiteX5592" fmla="*/ 987878 w 1998270"/>
              <a:gd name="connsiteY5592" fmla="*/ 107111 h 1996549"/>
              <a:gd name="connsiteX5593" fmla="*/ 967923 w 1998270"/>
              <a:gd name="connsiteY5593" fmla="*/ 87155 h 1996549"/>
              <a:gd name="connsiteX5594" fmla="*/ 988048 w 1998270"/>
              <a:gd name="connsiteY5594" fmla="*/ 67029 h 1996549"/>
              <a:gd name="connsiteX5595" fmla="*/ 1049817 w 1998270"/>
              <a:gd name="connsiteY5595" fmla="*/ 66042 h 1996549"/>
              <a:gd name="connsiteX5596" fmla="*/ 1070796 w 1998270"/>
              <a:gd name="connsiteY5596" fmla="*/ 87021 h 1996549"/>
              <a:gd name="connsiteX5597" fmla="*/ 1049817 w 1998270"/>
              <a:gd name="connsiteY5597" fmla="*/ 108000 h 1996549"/>
              <a:gd name="connsiteX5598" fmla="*/ 1028838 w 1998270"/>
              <a:gd name="connsiteY5598" fmla="*/ 87021 h 1996549"/>
              <a:gd name="connsiteX5599" fmla="*/ 1049817 w 1998270"/>
              <a:gd name="connsiteY5599" fmla="*/ 66042 h 1996549"/>
              <a:gd name="connsiteX5600" fmla="*/ 1110851 w 1998270"/>
              <a:gd name="connsiteY5600" fmla="*/ 65324 h 1996549"/>
              <a:gd name="connsiteX5601" fmla="*/ 1132683 w 1998270"/>
              <a:gd name="connsiteY5601" fmla="*/ 87156 h 1996549"/>
              <a:gd name="connsiteX5602" fmla="*/ 1132683 w 1998270"/>
              <a:gd name="connsiteY5602" fmla="*/ 87326 h 1996549"/>
              <a:gd name="connsiteX5603" fmla="*/ 1110851 w 1998270"/>
              <a:gd name="connsiteY5603" fmla="*/ 108817 h 1996549"/>
              <a:gd name="connsiteX5604" fmla="*/ 1089191 w 1998270"/>
              <a:gd name="connsiteY5604" fmla="*/ 87156 h 1996549"/>
              <a:gd name="connsiteX5605" fmla="*/ 1089191 w 1998270"/>
              <a:gd name="connsiteY5605" fmla="*/ 86986 h 1996549"/>
              <a:gd name="connsiteX5606" fmla="*/ 1110851 w 1998270"/>
              <a:gd name="connsiteY5606" fmla="*/ 65324 h 1996549"/>
              <a:gd name="connsiteX5607" fmla="*/ 1172253 w 1998270"/>
              <a:gd name="connsiteY5607" fmla="*/ 64642 h 1996549"/>
              <a:gd name="connsiteX5608" fmla="*/ 1194767 w 1998270"/>
              <a:gd name="connsiteY5608" fmla="*/ 87155 h 1996549"/>
              <a:gd name="connsiteX5609" fmla="*/ 1172253 w 1998270"/>
              <a:gd name="connsiteY5609" fmla="*/ 109498 h 1996549"/>
              <a:gd name="connsiteX5610" fmla="*/ 1149910 w 1998270"/>
              <a:gd name="connsiteY5610" fmla="*/ 87155 h 1996549"/>
              <a:gd name="connsiteX5611" fmla="*/ 1172253 w 1998270"/>
              <a:gd name="connsiteY5611" fmla="*/ 64642 h 1996549"/>
              <a:gd name="connsiteX5612" fmla="*/ 1233654 w 1998270"/>
              <a:gd name="connsiteY5612" fmla="*/ 63789 h 1996549"/>
              <a:gd name="connsiteX5613" fmla="*/ 1257020 w 1998270"/>
              <a:gd name="connsiteY5613" fmla="*/ 87156 h 1996549"/>
              <a:gd name="connsiteX5614" fmla="*/ 1257020 w 1998270"/>
              <a:gd name="connsiteY5614" fmla="*/ 87326 h 1996549"/>
              <a:gd name="connsiteX5615" fmla="*/ 1233654 w 1998270"/>
              <a:gd name="connsiteY5615" fmla="*/ 110352 h 1996549"/>
              <a:gd name="connsiteX5616" fmla="*/ 1210458 w 1998270"/>
              <a:gd name="connsiteY5616" fmla="*/ 87156 h 1996549"/>
              <a:gd name="connsiteX5617" fmla="*/ 1210458 w 1998270"/>
              <a:gd name="connsiteY5617" fmla="*/ 86985 h 1996549"/>
              <a:gd name="connsiteX5618" fmla="*/ 1233654 w 1998270"/>
              <a:gd name="connsiteY5618" fmla="*/ 63789 h 1996549"/>
              <a:gd name="connsiteX5619" fmla="*/ 1295055 w 1998270"/>
              <a:gd name="connsiteY5619" fmla="*/ 62936 h 1996549"/>
              <a:gd name="connsiteX5620" fmla="*/ 1295396 w 1998270"/>
              <a:gd name="connsiteY5620" fmla="*/ 62936 h 1996549"/>
              <a:gd name="connsiteX5621" fmla="*/ 1319275 w 1998270"/>
              <a:gd name="connsiteY5621" fmla="*/ 87156 h 1996549"/>
              <a:gd name="connsiteX5622" fmla="*/ 1319275 w 1998270"/>
              <a:gd name="connsiteY5622" fmla="*/ 87326 h 1996549"/>
              <a:gd name="connsiteX5623" fmla="*/ 1295055 w 1998270"/>
              <a:gd name="connsiteY5623" fmla="*/ 111205 h 1996549"/>
              <a:gd name="connsiteX5624" fmla="*/ 1271007 w 1998270"/>
              <a:gd name="connsiteY5624" fmla="*/ 87156 h 1996549"/>
              <a:gd name="connsiteX5625" fmla="*/ 1271007 w 1998270"/>
              <a:gd name="connsiteY5625" fmla="*/ 86985 h 1996549"/>
              <a:gd name="connsiteX5626" fmla="*/ 1295055 w 1998270"/>
              <a:gd name="connsiteY5626" fmla="*/ 62936 h 1996549"/>
              <a:gd name="connsiteX5627" fmla="*/ 1357138 w 1998270"/>
              <a:gd name="connsiteY5627" fmla="*/ 62083 h 1996549"/>
              <a:gd name="connsiteX5628" fmla="*/ 1382210 w 1998270"/>
              <a:gd name="connsiteY5628" fmla="*/ 87156 h 1996549"/>
              <a:gd name="connsiteX5629" fmla="*/ 1382210 w 1998270"/>
              <a:gd name="connsiteY5629" fmla="*/ 87326 h 1996549"/>
              <a:gd name="connsiteX5630" fmla="*/ 1357138 w 1998270"/>
              <a:gd name="connsiteY5630" fmla="*/ 112057 h 1996549"/>
              <a:gd name="connsiteX5631" fmla="*/ 1332237 w 1998270"/>
              <a:gd name="connsiteY5631" fmla="*/ 87156 h 1996549"/>
              <a:gd name="connsiteX5632" fmla="*/ 1332237 w 1998270"/>
              <a:gd name="connsiteY5632" fmla="*/ 86985 h 1996549"/>
              <a:gd name="connsiteX5633" fmla="*/ 1357138 w 1998270"/>
              <a:gd name="connsiteY5633" fmla="*/ 62083 h 1996549"/>
              <a:gd name="connsiteX5634" fmla="*/ 1417857 w 1998270"/>
              <a:gd name="connsiteY5634" fmla="*/ 61230 h 1996549"/>
              <a:gd name="connsiteX5635" fmla="*/ 1443782 w 1998270"/>
              <a:gd name="connsiteY5635" fmla="*/ 87155 h 1996549"/>
              <a:gd name="connsiteX5636" fmla="*/ 1417857 w 1998270"/>
              <a:gd name="connsiteY5636" fmla="*/ 112910 h 1996549"/>
              <a:gd name="connsiteX5637" fmla="*/ 1392103 w 1998270"/>
              <a:gd name="connsiteY5637" fmla="*/ 87155 h 1996549"/>
              <a:gd name="connsiteX5638" fmla="*/ 1392103 w 1998270"/>
              <a:gd name="connsiteY5638" fmla="*/ 86985 h 1996549"/>
              <a:gd name="connsiteX5639" fmla="*/ 1417857 w 1998270"/>
              <a:gd name="connsiteY5639" fmla="*/ 61230 h 1996549"/>
              <a:gd name="connsiteX5640" fmla="*/ 1479259 w 1998270"/>
              <a:gd name="connsiteY5640" fmla="*/ 60548 h 1996549"/>
              <a:gd name="connsiteX5641" fmla="*/ 1505866 w 1998270"/>
              <a:gd name="connsiteY5641" fmla="*/ 87156 h 1996549"/>
              <a:gd name="connsiteX5642" fmla="*/ 1505866 w 1998270"/>
              <a:gd name="connsiteY5642" fmla="*/ 87326 h 1996549"/>
              <a:gd name="connsiteX5643" fmla="*/ 1479259 w 1998270"/>
              <a:gd name="connsiteY5643" fmla="*/ 113592 h 1996549"/>
              <a:gd name="connsiteX5644" fmla="*/ 1478918 w 1998270"/>
              <a:gd name="connsiteY5644" fmla="*/ 113592 h 1996549"/>
              <a:gd name="connsiteX5645" fmla="*/ 1452822 w 1998270"/>
              <a:gd name="connsiteY5645" fmla="*/ 87156 h 1996549"/>
              <a:gd name="connsiteX5646" fmla="*/ 1452822 w 1998270"/>
              <a:gd name="connsiteY5646" fmla="*/ 86985 h 1996549"/>
              <a:gd name="connsiteX5647" fmla="*/ 1479259 w 1998270"/>
              <a:gd name="connsiteY5647" fmla="*/ 60548 h 1996549"/>
              <a:gd name="connsiteX5648" fmla="*/ 1971151 w 1998270"/>
              <a:gd name="connsiteY5648" fmla="*/ 60037 h 1996549"/>
              <a:gd name="connsiteX5649" fmla="*/ 1998270 w 1998270"/>
              <a:gd name="connsiteY5649" fmla="*/ 87155 h 1996549"/>
              <a:gd name="connsiteX5650" fmla="*/ 1971151 w 1998270"/>
              <a:gd name="connsiteY5650" fmla="*/ 114104 h 1996549"/>
              <a:gd name="connsiteX5651" fmla="*/ 1944203 w 1998270"/>
              <a:gd name="connsiteY5651" fmla="*/ 87155 h 1996549"/>
              <a:gd name="connsiteX5652" fmla="*/ 1971151 w 1998270"/>
              <a:gd name="connsiteY5652" fmla="*/ 60037 h 1996549"/>
              <a:gd name="connsiteX5653" fmla="*/ 1540660 w 1998270"/>
              <a:gd name="connsiteY5653" fmla="*/ 59695 h 1996549"/>
              <a:gd name="connsiteX5654" fmla="*/ 1568120 w 1998270"/>
              <a:gd name="connsiteY5654" fmla="*/ 87155 h 1996549"/>
              <a:gd name="connsiteX5655" fmla="*/ 1540660 w 1998270"/>
              <a:gd name="connsiteY5655" fmla="*/ 114445 h 1996549"/>
              <a:gd name="connsiteX5656" fmla="*/ 1513371 w 1998270"/>
              <a:gd name="connsiteY5656" fmla="*/ 87155 h 1996549"/>
              <a:gd name="connsiteX5657" fmla="*/ 1540660 w 1998270"/>
              <a:gd name="connsiteY5657" fmla="*/ 59695 h 1996549"/>
              <a:gd name="connsiteX5658" fmla="*/ 1664145 w 1998270"/>
              <a:gd name="connsiteY5658" fmla="*/ 58672 h 1996549"/>
              <a:gd name="connsiteX5659" fmla="*/ 1664486 w 1998270"/>
              <a:gd name="connsiteY5659" fmla="*/ 58672 h 1996549"/>
              <a:gd name="connsiteX5660" fmla="*/ 1693310 w 1998270"/>
              <a:gd name="connsiteY5660" fmla="*/ 87838 h 1996549"/>
              <a:gd name="connsiteX5661" fmla="*/ 1693310 w 1998270"/>
              <a:gd name="connsiteY5661" fmla="*/ 88010 h 1996549"/>
              <a:gd name="connsiteX5662" fmla="*/ 1664145 w 1998270"/>
              <a:gd name="connsiteY5662" fmla="*/ 116833 h 1996549"/>
              <a:gd name="connsiteX5663" fmla="*/ 1635150 w 1998270"/>
              <a:gd name="connsiteY5663" fmla="*/ 87838 h 1996549"/>
              <a:gd name="connsiteX5664" fmla="*/ 1635150 w 1998270"/>
              <a:gd name="connsiteY5664" fmla="*/ 87667 h 1996549"/>
              <a:gd name="connsiteX5665" fmla="*/ 1664145 w 1998270"/>
              <a:gd name="connsiteY5665" fmla="*/ 58672 h 1996549"/>
              <a:gd name="connsiteX5666" fmla="*/ 1602061 w 1998270"/>
              <a:gd name="connsiteY5666" fmla="*/ 58672 h 1996549"/>
              <a:gd name="connsiteX5667" fmla="*/ 1630374 w 1998270"/>
              <a:gd name="connsiteY5667" fmla="*/ 86985 h 1996549"/>
              <a:gd name="connsiteX5668" fmla="*/ 1630374 w 1998270"/>
              <a:gd name="connsiteY5668" fmla="*/ 87156 h 1996549"/>
              <a:gd name="connsiteX5669" fmla="*/ 1602061 w 1998270"/>
              <a:gd name="connsiteY5669" fmla="*/ 115127 h 1996549"/>
              <a:gd name="connsiteX5670" fmla="*/ 1573919 w 1998270"/>
              <a:gd name="connsiteY5670" fmla="*/ 86985 h 1996549"/>
              <a:gd name="connsiteX5671" fmla="*/ 1573919 w 1998270"/>
              <a:gd name="connsiteY5671" fmla="*/ 86815 h 1996549"/>
              <a:gd name="connsiteX5672" fmla="*/ 1602061 w 1998270"/>
              <a:gd name="connsiteY5672" fmla="*/ 58672 h 1996549"/>
              <a:gd name="connsiteX5673" fmla="*/ 1724864 w 1998270"/>
              <a:gd name="connsiteY5673" fmla="*/ 57307 h 1996549"/>
              <a:gd name="connsiteX5674" fmla="*/ 1754712 w 1998270"/>
              <a:gd name="connsiteY5674" fmla="*/ 87155 h 1996549"/>
              <a:gd name="connsiteX5675" fmla="*/ 1754712 w 1998270"/>
              <a:gd name="connsiteY5675" fmla="*/ 87326 h 1996549"/>
              <a:gd name="connsiteX5676" fmla="*/ 1724864 w 1998270"/>
              <a:gd name="connsiteY5676" fmla="*/ 116833 h 1996549"/>
              <a:gd name="connsiteX5677" fmla="*/ 1695187 w 1998270"/>
              <a:gd name="connsiteY5677" fmla="*/ 87155 h 1996549"/>
              <a:gd name="connsiteX5678" fmla="*/ 1695187 w 1998270"/>
              <a:gd name="connsiteY5678" fmla="*/ 86985 h 1996549"/>
              <a:gd name="connsiteX5679" fmla="*/ 1724864 w 1998270"/>
              <a:gd name="connsiteY5679" fmla="*/ 57307 h 1996549"/>
              <a:gd name="connsiteX5680" fmla="*/ 1909067 w 1998270"/>
              <a:gd name="connsiteY5680" fmla="*/ 55602 h 1996549"/>
              <a:gd name="connsiteX5681" fmla="*/ 1940621 w 1998270"/>
              <a:gd name="connsiteY5681" fmla="*/ 87156 h 1996549"/>
              <a:gd name="connsiteX5682" fmla="*/ 1913672 w 1998270"/>
              <a:gd name="connsiteY5682" fmla="*/ 118197 h 1996549"/>
              <a:gd name="connsiteX5683" fmla="*/ 1939939 w 1998270"/>
              <a:gd name="connsiteY5683" fmla="*/ 148557 h 1996549"/>
              <a:gd name="connsiteX5684" fmla="*/ 1909067 w 1998270"/>
              <a:gd name="connsiteY5684" fmla="*/ 179258 h 1996549"/>
              <a:gd name="connsiteX5685" fmla="*/ 1878367 w 1998270"/>
              <a:gd name="connsiteY5685" fmla="*/ 148898 h 1996549"/>
              <a:gd name="connsiteX5686" fmla="*/ 1847666 w 1998270"/>
              <a:gd name="connsiteY5686" fmla="*/ 179087 h 1996549"/>
              <a:gd name="connsiteX5687" fmla="*/ 1817136 w 1998270"/>
              <a:gd name="connsiteY5687" fmla="*/ 148557 h 1996549"/>
              <a:gd name="connsiteX5688" fmla="*/ 1844937 w 1998270"/>
              <a:gd name="connsiteY5688" fmla="*/ 118197 h 1996549"/>
              <a:gd name="connsiteX5689" fmla="*/ 1816624 w 1998270"/>
              <a:gd name="connsiteY5689" fmla="*/ 89885 h 1996549"/>
              <a:gd name="connsiteX5690" fmla="*/ 1786265 w 1998270"/>
              <a:gd name="connsiteY5690" fmla="*/ 117686 h 1996549"/>
              <a:gd name="connsiteX5691" fmla="*/ 1755735 w 1998270"/>
              <a:gd name="connsiteY5691" fmla="*/ 87156 h 1996549"/>
              <a:gd name="connsiteX5692" fmla="*/ 1755735 w 1998270"/>
              <a:gd name="connsiteY5692" fmla="*/ 86985 h 1996549"/>
              <a:gd name="connsiteX5693" fmla="*/ 1786265 w 1998270"/>
              <a:gd name="connsiteY5693" fmla="*/ 56456 h 1996549"/>
              <a:gd name="connsiteX5694" fmla="*/ 1816624 w 1998270"/>
              <a:gd name="connsiteY5694" fmla="*/ 84256 h 1996549"/>
              <a:gd name="connsiteX5695" fmla="*/ 1847666 w 1998270"/>
              <a:gd name="connsiteY5695" fmla="*/ 55773 h 1996549"/>
              <a:gd name="connsiteX5696" fmla="*/ 1878367 w 1998270"/>
              <a:gd name="connsiteY5696" fmla="*/ 80504 h 1996549"/>
              <a:gd name="connsiteX5697" fmla="*/ 1909067 w 1998270"/>
              <a:gd name="connsiteY5697" fmla="*/ 55602 h 1996549"/>
              <a:gd name="connsiteX5698" fmla="*/ 5628 w 1998270"/>
              <a:gd name="connsiteY5698" fmla="*/ 21319 h 1996549"/>
              <a:gd name="connsiteX5699" fmla="*/ 5969 w 1998270"/>
              <a:gd name="connsiteY5699" fmla="*/ 21319 h 1996549"/>
              <a:gd name="connsiteX5700" fmla="*/ 10062 w 1998270"/>
              <a:gd name="connsiteY5700" fmla="*/ 25755 h 1996549"/>
              <a:gd name="connsiteX5701" fmla="*/ 5628 w 1998270"/>
              <a:gd name="connsiteY5701" fmla="*/ 30189 h 1996549"/>
              <a:gd name="connsiteX5702" fmla="*/ 1194 w 1998270"/>
              <a:gd name="connsiteY5702" fmla="*/ 25755 h 1996549"/>
              <a:gd name="connsiteX5703" fmla="*/ 5628 w 1998270"/>
              <a:gd name="connsiteY5703" fmla="*/ 21319 h 1996549"/>
              <a:gd name="connsiteX5704" fmla="*/ 67029 w 1998270"/>
              <a:gd name="connsiteY5704" fmla="*/ 19614 h 1996549"/>
              <a:gd name="connsiteX5705" fmla="*/ 73170 w 1998270"/>
              <a:gd name="connsiteY5705" fmla="*/ 25756 h 1996549"/>
              <a:gd name="connsiteX5706" fmla="*/ 67029 w 1998270"/>
              <a:gd name="connsiteY5706" fmla="*/ 31894 h 1996549"/>
              <a:gd name="connsiteX5707" fmla="*/ 60890 w 1998270"/>
              <a:gd name="connsiteY5707" fmla="*/ 25756 h 1996549"/>
              <a:gd name="connsiteX5708" fmla="*/ 67029 w 1998270"/>
              <a:gd name="connsiteY5708" fmla="*/ 19614 h 1996549"/>
              <a:gd name="connsiteX5709" fmla="*/ 129113 w 1998270"/>
              <a:gd name="connsiteY5709" fmla="*/ 18932 h 1996549"/>
              <a:gd name="connsiteX5710" fmla="*/ 135935 w 1998270"/>
              <a:gd name="connsiteY5710" fmla="*/ 25756 h 1996549"/>
              <a:gd name="connsiteX5711" fmla="*/ 129113 w 1998270"/>
              <a:gd name="connsiteY5711" fmla="*/ 32577 h 1996549"/>
              <a:gd name="connsiteX5712" fmla="*/ 122291 w 1998270"/>
              <a:gd name="connsiteY5712" fmla="*/ 25756 h 1996549"/>
              <a:gd name="connsiteX5713" fmla="*/ 129113 w 1998270"/>
              <a:gd name="connsiteY5713" fmla="*/ 18932 h 1996549"/>
              <a:gd name="connsiteX5714" fmla="*/ 189832 w 1998270"/>
              <a:gd name="connsiteY5714" fmla="*/ 18249 h 1996549"/>
              <a:gd name="connsiteX5715" fmla="*/ 190173 w 1998270"/>
              <a:gd name="connsiteY5715" fmla="*/ 18249 h 1996549"/>
              <a:gd name="connsiteX5716" fmla="*/ 197337 w 1998270"/>
              <a:gd name="connsiteY5716" fmla="*/ 25755 h 1996549"/>
              <a:gd name="connsiteX5717" fmla="*/ 189832 w 1998270"/>
              <a:gd name="connsiteY5717" fmla="*/ 33258 h 1996549"/>
              <a:gd name="connsiteX5718" fmla="*/ 182328 w 1998270"/>
              <a:gd name="connsiteY5718" fmla="*/ 25755 h 1996549"/>
              <a:gd name="connsiteX5719" fmla="*/ 189832 w 1998270"/>
              <a:gd name="connsiteY5719" fmla="*/ 18249 h 1996549"/>
              <a:gd name="connsiteX5720" fmla="*/ 251234 w 1998270"/>
              <a:gd name="connsiteY5720" fmla="*/ 17567 h 1996549"/>
              <a:gd name="connsiteX5721" fmla="*/ 251575 w 1998270"/>
              <a:gd name="connsiteY5721" fmla="*/ 17567 h 1996549"/>
              <a:gd name="connsiteX5722" fmla="*/ 259421 w 1998270"/>
              <a:gd name="connsiteY5722" fmla="*/ 25755 h 1996549"/>
              <a:gd name="connsiteX5723" fmla="*/ 251234 w 1998270"/>
              <a:gd name="connsiteY5723" fmla="*/ 33942 h 1996549"/>
              <a:gd name="connsiteX5724" fmla="*/ 243047 w 1998270"/>
              <a:gd name="connsiteY5724" fmla="*/ 25755 h 1996549"/>
              <a:gd name="connsiteX5725" fmla="*/ 251234 w 1998270"/>
              <a:gd name="connsiteY5725" fmla="*/ 17567 h 1996549"/>
              <a:gd name="connsiteX5726" fmla="*/ 313001 w 1998270"/>
              <a:gd name="connsiteY5726" fmla="*/ 16751 h 1996549"/>
              <a:gd name="connsiteX5727" fmla="*/ 321870 w 1998270"/>
              <a:gd name="connsiteY5727" fmla="*/ 25620 h 1996549"/>
              <a:gd name="connsiteX5728" fmla="*/ 313001 w 1998270"/>
              <a:gd name="connsiteY5728" fmla="*/ 34489 h 1996549"/>
              <a:gd name="connsiteX5729" fmla="*/ 304132 w 1998270"/>
              <a:gd name="connsiteY5729" fmla="*/ 25620 h 1996549"/>
              <a:gd name="connsiteX5730" fmla="*/ 313001 w 1998270"/>
              <a:gd name="connsiteY5730" fmla="*/ 16751 h 1996549"/>
              <a:gd name="connsiteX5731" fmla="*/ 374036 w 1998270"/>
              <a:gd name="connsiteY5731" fmla="*/ 16203 h 1996549"/>
              <a:gd name="connsiteX5732" fmla="*/ 383588 w 1998270"/>
              <a:gd name="connsiteY5732" fmla="*/ 25756 h 1996549"/>
              <a:gd name="connsiteX5733" fmla="*/ 374036 w 1998270"/>
              <a:gd name="connsiteY5733" fmla="*/ 35307 h 1996549"/>
              <a:gd name="connsiteX5734" fmla="*/ 364485 w 1998270"/>
              <a:gd name="connsiteY5734" fmla="*/ 25756 h 1996549"/>
              <a:gd name="connsiteX5735" fmla="*/ 374036 w 1998270"/>
              <a:gd name="connsiteY5735" fmla="*/ 16203 h 1996549"/>
              <a:gd name="connsiteX5736" fmla="*/ 436119 w 1998270"/>
              <a:gd name="connsiteY5736" fmla="*/ 15520 h 1996549"/>
              <a:gd name="connsiteX5737" fmla="*/ 446353 w 1998270"/>
              <a:gd name="connsiteY5737" fmla="*/ 25755 h 1996549"/>
              <a:gd name="connsiteX5738" fmla="*/ 436119 w 1998270"/>
              <a:gd name="connsiteY5738" fmla="*/ 35987 h 1996549"/>
              <a:gd name="connsiteX5739" fmla="*/ 425886 w 1998270"/>
              <a:gd name="connsiteY5739" fmla="*/ 25755 h 1996549"/>
              <a:gd name="connsiteX5740" fmla="*/ 436119 w 1998270"/>
              <a:gd name="connsiteY5740" fmla="*/ 15520 h 1996549"/>
              <a:gd name="connsiteX5741" fmla="*/ 497205 w 1998270"/>
              <a:gd name="connsiteY5741" fmla="*/ 14875 h 1996549"/>
              <a:gd name="connsiteX5742" fmla="*/ 507950 w 1998270"/>
              <a:gd name="connsiteY5742" fmla="*/ 25620 h 1996549"/>
              <a:gd name="connsiteX5743" fmla="*/ 497205 w 1998270"/>
              <a:gd name="connsiteY5743" fmla="*/ 36366 h 1996549"/>
              <a:gd name="connsiteX5744" fmla="*/ 486460 w 1998270"/>
              <a:gd name="connsiteY5744" fmla="*/ 25620 h 1996549"/>
              <a:gd name="connsiteX5745" fmla="*/ 497205 w 1998270"/>
              <a:gd name="connsiteY5745" fmla="*/ 14875 h 1996549"/>
              <a:gd name="connsiteX5746" fmla="*/ 558240 w 1998270"/>
              <a:gd name="connsiteY5746" fmla="*/ 14327 h 1996549"/>
              <a:gd name="connsiteX5747" fmla="*/ 569667 w 1998270"/>
              <a:gd name="connsiteY5747" fmla="*/ 25755 h 1996549"/>
              <a:gd name="connsiteX5748" fmla="*/ 558240 w 1998270"/>
              <a:gd name="connsiteY5748" fmla="*/ 37183 h 1996549"/>
              <a:gd name="connsiteX5749" fmla="*/ 546813 w 1998270"/>
              <a:gd name="connsiteY5749" fmla="*/ 25755 h 1996549"/>
              <a:gd name="connsiteX5750" fmla="*/ 558240 w 1998270"/>
              <a:gd name="connsiteY5750" fmla="*/ 14327 h 1996549"/>
              <a:gd name="connsiteX5751" fmla="*/ 619642 w 1998270"/>
              <a:gd name="connsiteY5751" fmla="*/ 13645 h 1996549"/>
              <a:gd name="connsiteX5752" fmla="*/ 631751 w 1998270"/>
              <a:gd name="connsiteY5752" fmla="*/ 25755 h 1996549"/>
              <a:gd name="connsiteX5753" fmla="*/ 619642 w 1998270"/>
              <a:gd name="connsiteY5753" fmla="*/ 37865 h 1996549"/>
              <a:gd name="connsiteX5754" fmla="*/ 607532 w 1998270"/>
              <a:gd name="connsiteY5754" fmla="*/ 25755 h 1996549"/>
              <a:gd name="connsiteX5755" fmla="*/ 619642 w 1998270"/>
              <a:gd name="connsiteY5755" fmla="*/ 13645 h 1996549"/>
              <a:gd name="connsiteX5756" fmla="*/ 681409 w 1998270"/>
              <a:gd name="connsiteY5756" fmla="*/ 12828 h 1996549"/>
              <a:gd name="connsiteX5757" fmla="*/ 694201 w 1998270"/>
              <a:gd name="connsiteY5757" fmla="*/ 25620 h 1996549"/>
              <a:gd name="connsiteX5758" fmla="*/ 681409 w 1998270"/>
              <a:gd name="connsiteY5758" fmla="*/ 38412 h 1996549"/>
              <a:gd name="connsiteX5759" fmla="*/ 668617 w 1998270"/>
              <a:gd name="connsiteY5759" fmla="*/ 25620 h 1996549"/>
              <a:gd name="connsiteX5760" fmla="*/ 681409 w 1998270"/>
              <a:gd name="connsiteY5760" fmla="*/ 12828 h 1996549"/>
              <a:gd name="connsiteX5761" fmla="*/ 743126 w 1998270"/>
              <a:gd name="connsiteY5761" fmla="*/ 12281 h 1996549"/>
              <a:gd name="connsiteX5762" fmla="*/ 756600 w 1998270"/>
              <a:gd name="connsiteY5762" fmla="*/ 25756 h 1996549"/>
              <a:gd name="connsiteX5763" fmla="*/ 743126 w 1998270"/>
              <a:gd name="connsiteY5763" fmla="*/ 39229 h 1996549"/>
              <a:gd name="connsiteX5764" fmla="*/ 729652 w 1998270"/>
              <a:gd name="connsiteY5764" fmla="*/ 25756 h 1996549"/>
              <a:gd name="connsiteX5765" fmla="*/ 743126 w 1998270"/>
              <a:gd name="connsiteY5765" fmla="*/ 12281 h 1996549"/>
              <a:gd name="connsiteX5766" fmla="*/ 803845 w 1998270"/>
              <a:gd name="connsiteY5766" fmla="*/ 11598 h 1996549"/>
              <a:gd name="connsiteX5767" fmla="*/ 818001 w 1998270"/>
              <a:gd name="connsiteY5767" fmla="*/ 25756 h 1996549"/>
              <a:gd name="connsiteX5768" fmla="*/ 803845 w 1998270"/>
              <a:gd name="connsiteY5768" fmla="*/ 39911 h 1996549"/>
              <a:gd name="connsiteX5769" fmla="*/ 789689 w 1998270"/>
              <a:gd name="connsiteY5769" fmla="*/ 25756 h 1996549"/>
              <a:gd name="connsiteX5770" fmla="*/ 803845 w 1998270"/>
              <a:gd name="connsiteY5770" fmla="*/ 11598 h 1996549"/>
              <a:gd name="connsiteX5771" fmla="*/ 865246 w 1998270"/>
              <a:gd name="connsiteY5771" fmla="*/ 10915 h 1996549"/>
              <a:gd name="connsiteX5772" fmla="*/ 880085 w 1998270"/>
              <a:gd name="connsiteY5772" fmla="*/ 25755 h 1996549"/>
              <a:gd name="connsiteX5773" fmla="*/ 865246 w 1998270"/>
              <a:gd name="connsiteY5773" fmla="*/ 40593 h 1996549"/>
              <a:gd name="connsiteX5774" fmla="*/ 850408 w 1998270"/>
              <a:gd name="connsiteY5774" fmla="*/ 25755 h 1996549"/>
              <a:gd name="connsiteX5775" fmla="*/ 865246 w 1998270"/>
              <a:gd name="connsiteY5775" fmla="*/ 10915 h 1996549"/>
              <a:gd name="connsiteX5776" fmla="*/ 926648 w 1998270"/>
              <a:gd name="connsiteY5776" fmla="*/ 10745 h 1996549"/>
              <a:gd name="connsiteX5777" fmla="*/ 942168 w 1998270"/>
              <a:gd name="connsiteY5777" fmla="*/ 26266 h 1996549"/>
              <a:gd name="connsiteX5778" fmla="*/ 942168 w 1998270"/>
              <a:gd name="connsiteY5778" fmla="*/ 26438 h 1996549"/>
              <a:gd name="connsiteX5779" fmla="*/ 926648 w 1998270"/>
              <a:gd name="connsiteY5779" fmla="*/ 41617 h 1996549"/>
              <a:gd name="connsiteX5780" fmla="*/ 926477 w 1998270"/>
              <a:gd name="connsiteY5780" fmla="*/ 41617 h 1996549"/>
              <a:gd name="connsiteX5781" fmla="*/ 911127 w 1998270"/>
              <a:gd name="connsiteY5781" fmla="*/ 26266 h 1996549"/>
              <a:gd name="connsiteX5782" fmla="*/ 926648 w 1998270"/>
              <a:gd name="connsiteY5782" fmla="*/ 10745 h 1996549"/>
              <a:gd name="connsiteX5783" fmla="*/ 988048 w 1998270"/>
              <a:gd name="connsiteY5783" fmla="*/ 9380 h 1996549"/>
              <a:gd name="connsiteX5784" fmla="*/ 988390 w 1998270"/>
              <a:gd name="connsiteY5784" fmla="*/ 9380 h 1996549"/>
              <a:gd name="connsiteX5785" fmla="*/ 1004252 w 1998270"/>
              <a:gd name="connsiteY5785" fmla="*/ 25584 h 1996549"/>
              <a:gd name="connsiteX5786" fmla="*/ 1004252 w 1998270"/>
              <a:gd name="connsiteY5786" fmla="*/ 25755 h 1996549"/>
              <a:gd name="connsiteX5787" fmla="*/ 988048 w 1998270"/>
              <a:gd name="connsiteY5787" fmla="*/ 41617 h 1996549"/>
              <a:gd name="connsiteX5788" fmla="*/ 971846 w 1998270"/>
              <a:gd name="connsiteY5788" fmla="*/ 25584 h 1996549"/>
              <a:gd name="connsiteX5789" fmla="*/ 988048 w 1998270"/>
              <a:gd name="connsiteY5789" fmla="*/ 9380 h 1996549"/>
              <a:gd name="connsiteX5790" fmla="*/ 1110851 w 1998270"/>
              <a:gd name="connsiteY5790" fmla="*/ 8869 h 1996549"/>
              <a:gd name="connsiteX5791" fmla="*/ 1127907 w 1998270"/>
              <a:gd name="connsiteY5791" fmla="*/ 25925 h 1996549"/>
              <a:gd name="connsiteX5792" fmla="*/ 1110851 w 1998270"/>
              <a:gd name="connsiteY5792" fmla="*/ 42981 h 1996549"/>
              <a:gd name="connsiteX5793" fmla="*/ 1093796 w 1998270"/>
              <a:gd name="connsiteY5793" fmla="*/ 25925 h 1996549"/>
              <a:gd name="connsiteX5794" fmla="*/ 1110851 w 1998270"/>
              <a:gd name="connsiteY5794" fmla="*/ 8869 h 1996549"/>
              <a:gd name="connsiteX5795" fmla="*/ 1172253 w 1998270"/>
              <a:gd name="connsiteY5795" fmla="*/ 7676 h 1996549"/>
              <a:gd name="connsiteX5796" fmla="*/ 1172594 w 1998270"/>
              <a:gd name="connsiteY5796" fmla="*/ 7676 h 1996549"/>
              <a:gd name="connsiteX5797" fmla="*/ 1190332 w 1998270"/>
              <a:gd name="connsiteY5797" fmla="*/ 25756 h 1996549"/>
              <a:gd name="connsiteX5798" fmla="*/ 1190332 w 1998270"/>
              <a:gd name="connsiteY5798" fmla="*/ 25925 h 1996549"/>
              <a:gd name="connsiteX5799" fmla="*/ 1172253 w 1998270"/>
              <a:gd name="connsiteY5799" fmla="*/ 43663 h 1996549"/>
              <a:gd name="connsiteX5800" fmla="*/ 1154174 w 1998270"/>
              <a:gd name="connsiteY5800" fmla="*/ 25756 h 1996549"/>
              <a:gd name="connsiteX5801" fmla="*/ 1172253 w 1998270"/>
              <a:gd name="connsiteY5801" fmla="*/ 7676 h 1996549"/>
              <a:gd name="connsiteX5802" fmla="*/ 1050132 w 1998270"/>
              <a:gd name="connsiteY5802" fmla="*/ 7505 h 1996549"/>
              <a:gd name="connsiteX5803" fmla="*/ 1067188 w 1998270"/>
              <a:gd name="connsiteY5803" fmla="*/ 24560 h 1996549"/>
              <a:gd name="connsiteX5804" fmla="*/ 1050132 w 1998270"/>
              <a:gd name="connsiteY5804" fmla="*/ 41617 h 1996549"/>
              <a:gd name="connsiteX5805" fmla="*/ 1033077 w 1998270"/>
              <a:gd name="connsiteY5805" fmla="*/ 24560 h 1996549"/>
              <a:gd name="connsiteX5806" fmla="*/ 1050132 w 1998270"/>
              <a:gd name="connsiteY5806" fmla="*/ 7505 h 1996549"/>
              <a:gd name="connsiteX5807" fmla="*/ 1234021 w 1998270"/>
              <a:gd name="connsiteY5807" fmla="*/ 6859 h 1996549"/>
              <a:gd name="connsiteX5808" fmla="*/ 1252782 w 1998270"/>
              <a:gd name="connsiteY5808" fmla="*/ 25619 h 1996549"/>
              <a:gd name="connsiteX5809" fmla="*/ 1234021 w 1998270"/>
              <a:gd name="connsiteY5809" fmla="*/ 44382 h 1996549"/>
              <a:gd name="connsiteX5810" fmla="*/ 1215259 w 1998270"/>
              <a:gd name="connsiteY5810" fmla="*/ 25619 h 1996549"/>
              <a:gd name="connsiteX5811" fmla="*/ 1234021 w 1998270"/>
              <a:gd name="connsiteY5811" fmla="*/ 6859 h 1996549"/>
              <a:gd name="connsiteX5812" fmla="*/ 1295055 w 1998270"/>
              <a:gd name="connsiteY5812" fmla="*/ 6311 h 1996549"/>
              <a:gd name="connsiteX5813" fmla="*/ 1314499 w 1998270"/>
              <a:gd name="connsiteY5813" fmla="*/ 25755 h 1996549"/>
              <a:gd name="connsiteX5814" fmla="*/ 1314499 w 1998270"/>
              <a:gd name="connsiteY5814" fmla="*/ 25925 h 1996549"/>
              <a:gd name="connsiteX5815" fmla="*/ 1295055 w 1998270"/>
              <a:gd name="connsiteY5815" fmla="*/ 45027 h 1996549"/>
              <a:gd name="connsiteX5816" fmla="*/ 1294885 w 1998270"/>
              <a:gd name="connsiteY5816" fmla="*/ 45027 h 1996549"/>
              <a:gd name="connsiteX5817" fmla="*/ 1275612 w 1998270"/>
              <a:gd name="connsiteY5817" fmla="*/ 25755 h 1996549"/>
              <a:gd name="connsiteX5818" fmla="*/ 1295055 w 1998270"/>
              <a:gd name="connsiteY5818" fmla="*/ 6311 h 1996549"/>
              <a:gd name="connsiteX5819" fmla="*/ 1357138 w 1998270"/>
              <a:gd name="connsiteY5819" fmla="*/ 5628 h 1996549"/>
              <a:gd name="connsiteX5820" fmla="*/ 1377264 w 1998270"/>
              <a:gd name="connsiteY5820" fmla="*/ 25756 h 1996549"/>
              <a:gd name="connsiteX5821" fmla="*/ 1377264 w 1998270"/>
              <a:gd name="connsiteY5821" fmla="*/ 25925 h 1996549"/>
              <a:gd name="connsiteX5822" fmla="*/ 1357138 w 1998270"/>
              <a:gd name="connsiteY5822" fmla="*/ 45710 h 1996549"/>
              <a:gd name="connsiteX5823" fmla="*/ 1356968 w 1998270"/>
              <a:gd name="connsiteY5823" fmla="*/ 45710 h 1996549"/>
              <a:gd name="connsiteX5824" fmla="*/ 1337013 w 1998270"/>
              <a:gd name="connsiteY5824" fmla="*/ 25756 h 1996549"/>
              <a:gd name="connsiteX5825" fmla="*/ 1357138 w 1998270"/>
              <a:gd name="connsiteY5825" fmla="*/ 5628 h 1996549"/>
              <a:gd name="connsiteX5826" fmla="*/ 1417858 w 1998270"/>
              <a:gd name="connsiteY5826" fmla="*/ 4947 h 1996549"/>
              <a:gd name="connsiteX5827" fmla="*/ 1418199 w 1998270"/>
              <a:gd name="connsiteY5827" fmla="*/ 4947 h 1996549"/>
              <a:gd name="connsiteX5828" fmla="*/ 1438666 w 1998270"/>
              <a:gd name="connsiteY5828" fmla="*/ 25756 h 1996549"/>
              <a:gd name="connsiteX5829" fmla="*/ 1438666 w 1998270"/>
              <a:gd name="connsiteY5829" fmla="*/ 25925 h 1996549"/>
              <a:gd name="connsiteX5830" fmla="*/ 1417858 w 1998270"/>
              <a:gd name="connsiteY5830" fmla="*/ 46393 h 1996549"/>
              <a:gd name="connsiteX5831" fmla="*/ 1397050 w 1998270"/>
              <a:gd name="connsiteY5831" fmla="*/ 25756 h 1996549"/>
              <a:gd name="connsiteX5832" fmla="*/ 1417858 w 1998270"/>
              <a:gd name="connsiteY5832" fmla="*/ 4947 h 1996549"/>
              <a:gd name="connsiteX5833" fmla="*/ 1479259 w 1998270"/>
              <a:gd name="connsiteY5833" fmla="*/ 4435 h 1996549"/>
              <a:gd name="connsiteX5834" fmla="*/ 1500578 w 1998270"/>
              <a:gd name="connsiteY5834" fmla="*/ 25755 h 1996549"/>
              <a:gd name="connsiteX5835" fmla="*/ 1500578 w 1998270"/>
              <a:gd name="connsiteY5835" fmla="*/ 25925 h 1996549"/>
              <a:gd name="connsiteX5836" fmla="*/ 1479259 w 1998270"/>
              <a:gd name="connsiteY5836" fmla="*/ 46903 h 1996549"/>
              <a:gd name="connsiteX5837" fmla="*/ 1478918 w 1998270"/>
              <a:gd name="connsiteY5837" fmla="*/ 46903 h 1996549"/>
              <a:gd name="connsiteX5838" fmla="*/ 1458109 w 1998270"/>
              <a:gd name="connsiteY5838" fmla="*/ 25755 h 1996549"/>
              <a:gd name="connsiteX5839" fmla="*/ 1458109 w 1998270"/>
              <a:gd name="connsiteY5839" fmla="*/ 25584 h 1996549"/>
              <a:gd name="connsiteX5840" fmla="*/ 1479259 w 1998270"/>
              <a:gd name="connsiteY5840" fmla="*/ 4435 h 1996549"/>
              <a:gd name="connsiteX5841" fmla="*/ 1971151 w 1998270"/>
              <a:gd name="connsiteY5841" fmla="*/ 3923 h 1996549"/>
              <a:gd name="connsiteX5842" fmla="*/ 1992983 w 1998270"/>
              <a:gd name="connsiteY5842" fmla="*/ 25755 h 1996549"/>
              <a:gd name="connsiteX5843" fmla="*/ 1992983 w 1998270"/>
              <a:gd name="connsiteY5843" fmla="*/ 25925 h 1996549"/>
              <a:gd name="connsiteX5844" fmla="*/ 1971151 w 1998270"/>
              <a:gd name="connsiteY5844" fmla="*/ 47415 h 1996549"/>
              <a:gd name="connsiteX5845" fmla="*/ 1949491 w 1998270"/>
              <a:gd name="connsiteY5845" fmla="*/ 25755 h 1996549"/>
              <a:gd name="connsiteX5846" fmla="*/ 1949491 w 1998270"/>
              <a:gd name="connsiteY5846" fmla="*/ 25584 h 1996549"/>
              <a:gd name="connsiteX5847" fmla="*/ 1971151 w 1998270"/>
              <a:gd name="connsiteY5847" fmla="*/ 3923 h 1996549"/>
              <a:gd name="connsiteX5848" fmla="*/ 1540660 w 1998270"/>
              <a:gd name="connsiteY5848" fmla="*/ 3753 h 1996549"/>
              <a:gd name="connsiteX5849" fmla="*/ 1562662 w 1998270"/>
              <a:gd name="connsiteY5849" fmla="*/ 25756 h 1996549"/>
              <a:gd name="connsiteX5850" fmla="*/ 1562662 w 1998270"/>
              <a:gd name="connsiteY5850" fmla="*/ 25925 h 1996549"/>
              <a:gd name="connsiteX5851" fmla="*/ 1540660 w 1998270"/>
              <a:gd name="connsiteY5851" fmla="*/ 47586 h 1996549"/>
              <a:gd name="connsiteX5852" fmla="*/ 1518829 w 1998270"/>
              <a:gd name="connsiteY5852" fmla="*/ 25756 h 1996549"/>
              <a:gd name="connsiteX5853" fmla="*/ 1518829 w 1998270"/>
              <a:gd name="connsiteY5853" fmla="*/ 25584 h 1996549"/>
              <a:gd name="connsiteX5854" fmla="*/ 1540660 w 1998270"/>
              <a:gd name="connsiteY5854" fmla="*/ 3753 h 1996549"/>
              <a:gd name="connsiteX5855" fmla="*/ 1602427 w 1998270"/>
              <a:gd name="connsiteY5855" fmla="*/ 2937 h 1996549"/>
              <a:gd name="connsiteX5856" fmla="*/ 1625112 w 1998270"/>
              <a:gd name="connsiteY5856" fmla="*/ 25620 h 1996549"/>
              <a:gd name="connsiteX5857" fmla="*/ 1602427 w 1998270"/>
              <a:gd name="connsiteY5857" fmla="*/ 48305 h 1996549"/>
              <a:gd name="connsiteX5858" fmla="*/ 1579743 w 1998270"/>
              <a:gd name="connsiteY5858" fmla="*/ 25620 h 1996549"/>
              <a:gd name="connsiteX5859" fmla="*/ 1602427 w 1998270"/>
              <a:gd name="connsiteY5859" fmla="*/ 2937 h 1996549"/>
              <a:gd name="connsiteX5860" fmla="*/ 1664144 w 1998270"/>
              <a:gd name="connsiteY5860" fmla="*/ 2388 h 1996549"/>
              <a:gd name="connsiteX5861" fmla="*/ 1687511 w 1998270"/>
              <a:gd name="connsiteY5861" fmla="*/ 25755 h 1996549"/>
              <a:gd name="connsiteX5862" fmla="*/ 1687511 w 1998270"/>
              <a:gd name="connsiteY5862" fmla="*/ 25925 h 1996549"/>
              <a:gd name="connsiteX5863" fmla="*/ 1664144 w 1998270"/>
              <a:gd name="connsiteY5863" fmla="*/ 48951 h 1996549"/>
              <a:gd name="connsiteX5864" fmla="*/ 1640949 w 1998270"/>
              <a:gd name="connsiteY5864" fmla="*/ 25755 h 1996549"/>
              <a:gd name="connsiteX5865" fmla="*/ 1640949 w 1998270"/>
              <a:gd name="connsiteY5865" fmla="*/ 25584 h 1996549"/>
              <a:gd name="connsiteX5866" fmla="*/ 1664144 w 1998270"/>
              <a:gd name="connsiteY5866" fmla="*/ 2388 h 1996549"/>
              <a:gd name="connsiteX5867" fmla="*/ 1724864 w 1998270"/>
              <a:gd name="connsiteY5867" fmla="*/ 1706 h 1996549"/>
              <a:gd name="connsiteX5868" fmla="*/ 1748913 w 1998270"/>
              <a:gd name="connsiteY5868" fmla="*/ 25755 h 1996549"/>
              <a:gd name="connsiteX5869" fmla="*/ 1724864 w 1998270"/>
              <a:gd name="connsiteY5869" fmla="*/ 49633 h 1996549"/>
              <a:gd name="connsiteX5870" fmla="*/ 1700986 w 1998270"/>
              <a:gd name="connsiteY5870" fmla="*/ 25755 h 1996549"/>
              <a:gd name="connsiteX5871" fmla="*/ 1724864 w 1998270"/>
              <a:gd name="connsiteY5871" fmla="*/ 1706 h 1996549"/>
              <a:gd name="connsiteX5872" fmla="*/ 1786265 w 1998270"/>
              <a:gd name="connsiteY5872" fmla="*/ 1023 h 1996549"/>
              <a:gd name="connsiteX5873" fmla="*/ 1810996 w 1998270"/>
              <a:gd name="connsiteY5873" fmla="*/ 25756 h 1996549"/>
              <a:gd name="connsiteX5874" fmla="*/ 1810996 w 1998270"/>
              <a:gd name="connsiteY5874" fmla="*/ 25925 h 1996549"/>
              <a:gd name="connsiteX5875" fmla="*/ 1786265 w 1998270"/>
              <a:gd name="connsiteY5875" fmla="*/ 50315 h 1996549"/>
              <a:gd name="connsiteX5876" fmla="*/ 1785924 w 1998270"/>
              <a:gd name="connsiteY5876" fmla="*/ 50315 h 1996549"/>
              <a:gd name="connsiteX5877" fmla="*/ 1761704 w 1998270"/>
              <a:gd name="connsiteY5877" fmla="*/ 25756 h 1996549"/>
              <a:gd name="connsiteX5878" fmla="*/ 1761704 w 1998270"/>
              <a:gd name="connsiteY5878" fmla="*/ 25584 h 1996549"/>
              <a:gd name="connsiteX5879" fmla="*/ 1786265 w 1998270"/>
              <a:gd name="connsiteY5879" fmla="*/ 1023 h 1996549"/>
              <a:gd name="connsiteX5880" fmla="*/ 1847667 w 1998270"/>
              <a:gd name="connsiteY5880" fmla="*/ 511 h 1996549"/>
              <a:gd name="connsiteX5881" fmla="*/ 1872909 w 1998270"/>
              <a:gd name="connsiteY5881" fmla="*/ 25755 h 1996549"/>
              <a:gd name="connsiteX5882" fmla="*/ 1872909 w 1998270"/>
              <a:gd name="connsiteY5882" fmla="*/ 25925 h 1996549"/>
              <a:gd name="connsiteX5883" fmla="*/ 1847667 w 1998270"/>
              <a:gd name="connsiteY5883" fmla="*/ 50826 h 1996549"/>
              <a:gd name="connsiteX5884" fmla="*/ 1822595 w 1998270"/>
              <a:gd name="connsiteY5884" fmla="*/ 25755 h 1996549"/>
              <a:gd name="connsiteX5885" fmla="*/ 1822595 w 1998270"/>
              <a:gd name="connsiteY5885" fmla="*/ 25584 h 1996549"/>
              <a:gd name="connsiteX5886" fmla="*/ 1847667 w 1998270"/>
              <a:gd name="connsiteY5886" fmla="*/ 511 h 1996549"/>
              <a:gd name="connsiteX5887" fmla="*/ 1909067 w 1998270"/>
              <a:gd name="connsiteY5887" fmla="*/ 0 h 1996549"/>
              <a:gd name="connsiteX5888" fmla="*/ 1909409 w 1998270"/>
              <a:gd name="connsiteY5888" fmla="*/ 0 h 1996549"/>
              <a:gd name="connsiteX5889" fmla="*/ 1934822 w 1998270"/>
              <a:gd name="connsiteY5889" fmla="*/ 25756 h 1996549"/>
              <a:gd name="connsiteX5890" fmla="*/ 1934822 w 1998270"/>
              <a:gd name="connsiteY5890" fmla="*/ 25925 h 1996549"/>
              <a:gd name="connsiteX5891" fmla="*/ 1909067 w 1998270"/>
              <a:gd name="connsiteY5891" fmla="*/ 51339 h 1996549"/>
              <a:gd name="connsiteX5892" fmla="*/ 1883484 w 1998270"/>
              <a:gd name="connsiteY5892" fmla="*/ 25756 h 1996549"/>
              <a:gd name="connsiteX5893" fmla="*/ 1883484 w 1998270"/>
              <a:gd name="connsiteY5893" fmla="*/ 25584 h 1996549"/>
              <a:gd name="connsiteX5894" fmla="*/ 1909067 w 1998270"/>
              <a:gd name="connsiteY5894" fmla="*/ 0 h 1996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</a:cxnLst>
            <a:rect l="l" t="t" r="r" b="b"/>
            <a:pathLst>
              <a:path w="1998270" h="1996549">
                <a:moveTo>
                  <a:pt x="619642" y="1989726"/>
                </a:moveTo>
                <a:lnTo>
                  <a:pt x="620494" y="1990579"/>
                </a:lnTo>
                <a:cubicBezTo>
                  <a:pt x="620494" y="1991050"/>
                  <a:pt x="620119" y="1991432"/>
                  <a:pt x="619642" y="1991432"/>
                </a:cubicBezTo>
                <a:cubicBezTo>
                  <a:pt x="619198" y="1991364"/>
                  <a:pt x="618857" y="1991019"/>
                  <a:pt x="618789" y="1990579"/>
                </a:cubicBezTo>
                <a:cubicBezTo>
                  <a:pt x="618789" y="1990108"/>
                  <a:pt x="619164" y="1989726"/>
                  <a:pt x="619642" y="1989726"/>
                </a:cubicBezTo>
                <a:close/>
                <a:moveTo>
                  <a:pt x="681042" y="1989385"/>
                </a:moveTo>
                <a:cubicBezTo>
                  <a:pt x="681707" y="1989385"/>
                  <a:pt x="682236" y="1989919"/>
                  <a:pt x="682236" y="1990579"/>
                </a:cubicBezTo>
                <a:cubicBezTo>
                  <a:pt x="682236" y="1991239"/>
                  <a:pt x="681707" y="1991773"/>
                  <a:pt x="681042" y="1991773"/>
                </a:cubicBezTo>
                <a:cubicBezTo>
                  <a:pt x="680377" y="1991773"/>
                  <a:pt x="679849" y="1991239"/>
                  <a:pt x="679849" y="1990579"/>
                </a:cubicBezTo>
                <a:cubicBezTo>
                  <a:pt x="679849" y="1989919"/>
                  <a:pt x="680377" y="1989385"/>
                  <a:pt x="681042" y="1989385"/>
                </a:cubicBezTo>
                <a:close/>
                <a:moveTo>
                  <a:pt x="743126" y="1989044"/>
                </a:moveTo>
                <a:cubicBezTo>
                  <a:pt x="743978" y="1989044"/>
                  <a:pt x="744661" y="1989732"/>
                  <a:pt x="744661" y="1990579"/>
                </a:cubicBezTo>
                <a:cubicBezTo>
                  <a:pt x="744661" y="1991427"/>
                  <a:pt x="743978" y="1992115"/>
                  <a:pt x="743126" y="1992115"/>
                </a:cubicBezTo>
                <a:cubicBezTo>
                  <a:pt x="742273" y="1992115"/>
                  <a:pt x="741591" y="1991427"/>
                  <a:pt x="741591" y="1990579"/>
                </a:cubicBezTo>
                <a:cubicBezTo>
                  <a:pt x="741591" y="1989732"/>
                  <a:pt x="742273" y="1989044"/>
                  <a:pt x="743126" y="1989044"/>
                </a:cubicBezTo>
                <a:close/>
                <a:moveTo>
                  <a:pt x="803844" y="1988703"/>
                </a:moveTo>
                <a:cubicBezTo>
                  <a:pt x="804885" y="1988703"/>
                  <a:pt x="805721" y="1989543"/>
                  <a:pt x="805721" y="1990580"/>
                </a:cubicBezTo>
                <a:cubicBezTo>
                  <a:pt x="805721" y="1991617"/>
                  <a:pt x="804885" y="1992456"/>
                  <a:pt x="803844" y="1992456"/>
                </a:cubicBezTo>
                <a:cubicBezTo>
                  <a:pt x="802804" y="1992456"/>
                  <a:pt x="801969" y="1991617"/>
                  <a:pt x="801969" y="1990580"/>
                </a:cubicBezTo>
                <a:cubicBezTo>
                  <a:pt x="801969" y="1989543"/>
                  <a:pt x="802804" y="1988703"/>
                  <a:pt x="803844" y="1988703"/>
                </a:cubicBezTo>
                <a:close/>
                <a:moveTo>
                  <a:pt x="865246" y="1988362"/>
                </a:moveTo>
                <a:cubicBezTo>
                  <a:pt x="866474" y="1988362"/>
                  <a:pt x="867463" y="1989355"/>
                  <a:pt x="867463" y="1990580"/>
                </a:cubicBezTo>
                <a:cubicBezTo>
                  <a:pt x="867463" y="1991804"/>
                  <a:pt x="866474" y="1992797"/>
                  <a:pt x="865246" y="1992797"/>
                </a:cubicBezTo>
                <a:cubicBezTo>
                  <a:pt x="864018" y="1992797"/>
                  <a:pt x="863029" y="1991804"/>
                  <a:pt x="863029" y="1990580"/>
                </a:cubicBezTo>
                <a:cubicBezTo>
                  <a:pt x="863029" y="1989355"/>
                  <a:pt x="864018" y="1988362"/>
                  <a:pt x="865246" y="1988362"/>
                </a:cubicBezTo>
                <a:close/>
                <a:moveTo>
                  <a:pt x="926647" y="1988021"/>
                </a:moveTo>
                <a:cubicBezTo>
                  <a:pt x="926767" y="1988012"/>
                  <a:pt x="926886" y="1988012"/>
                  <a:pt x="927005" y="1988021"/>
                </a:cubicBezTo>
                <a:cubicBezTo>
                  <a:pt x="928319" y="1988118"/>
                  <a:pt x="929308" y="1989264"/>
                  <a:pt x="929206" y="1990579"/>
                </a:cubicBezTo>
                <a:cubicBezTo>
                  <a:pt x="929206" y="1991991"/>
                  <a:pt x="928063" y="1993138"/>
                  <a:pt x="926647" y="1993138"/>
                </a:cubicBezTo>
                <a:cubicBezTo>
                  <a:pt x="925232" y="1993138"/>
                  <a:pt x="924089" y="1991991"/>
                  <a:pt x="924089" y="1990579"/>
                </a:cubicBezTo>
                <a:cubicBezTo>
                  <a:pt x="924089" y="1989167"/>
                  <a:pt x="925232" y="1988021"/>
                  <a:pt x="926647" y="1988021"/>
                </a:cubicBezTo>
                <a:close/>
                <a:moveTo>
                  <a:pt x="988049" y="1987681"/>
                </a:moveTo>
                <a:cubicBezTo>
                  <a:pt x="988168" y="1987674"/>
                  <a:pt x="988288" y="1987674"/>
                  <a:pt x="988407" y="1987681"/>
                </a:cubicBezTo>
                <a:cubicBezTo>
                  <a:pt x="989908" y="1987778"/>
                  <a:pt x="991051" y="1989076"/>
                  <a:pt x="990949" y="1990580"/>
                </a:cubicBezTo>
                <a:cubicBezTo>
                  <a:pt x="990949" y="1992182"/>
                  <a:pt x="989652" y="1993480"/>
                  <a:pt x="988049" y="1993480"/>
                </a:cubicBezTo>
                <a:cubicBezTo>
                  <a:pt x="986480" y="1993394"/>
                  <a:pt x="985235" y="1992146"/>
                  <a:pt x="985150" y="1990580"/>
                </a:cubicBezTo>
                <a:cubicBezTo>
                  <a:pt x="985150" y="1988979"/>
                  <a:pt x="986446" y="1987681"/>
                  <a:pt x="988049" y="1987681"/>
                </a:cubicBezTo>
                <a:close/>
                <a:moveTo>
                  <a:pt x="1050132" y="1987340"/>
                </a:moveTo>
                <a:cubicBezTo>
                  <a:pt x="1050251" y="1987333"/>
                  <a:pt x="1050371" y="1987333"/>
                  <a:pt x="1050490" y="1987340"/>
                </a:cubicBezTo>
                <a:cubicBezTo>
                  <a:pt x="1052179" y="1987437"/>
                  <a:pt x="1053475" y="1988888"/>
                  <a:pt x="1053373" y="1990580"/>
                </a:cubicBezTo>
                <a:cubicBezTo>
                  <a:pt x="1053373" y="1992369"/>
                  <a:pt x="1051923" y="1993821"/>
                  <a:pt x="1050132" y="1993821"/>
                </a:cubicBezTo>
                <a:cubicBezTo>
                  <a:pt x="1048376" y="1993736"/>
                  <a:pt x="1046977" y="1992334"/>
                  <a:pt x="1046892" y="1990580"/>
                </a:cubicBezTo>
                <a:cubicBezTo>
                  <a:pt x="1046892" y="1988791"/>
                  <a:pt x="1048341" y="1987340"/>
                  <a:pt x="1050132" y="1987340"/>
                </a:cubicBezTo>
                <a:close/>
                <a:moveTo>
                  <a:pt x="1110851" y="1987168"/>
                </a:moveTo>
                <a:cubicBezTo>
                  <a:pt x="1112727" y="1987168"/>
                  <a:pt x="1114262" y="1988695"/>
                  <a:pt x="1114262" y="1990580"/>
                </a:cubicBezTo>
                <a:cubicBezTo>
                  <a:pt x="1114262" y="1992464"/>
                  <a:pt x="1112727" y="1993991"/>
                  <a:pt x="1110851" y="1993991"/>
                </a:cubicBezTo>
                <a:cubicBezTo>
                  <a:pt x="1108975" y="1993991"/>
                  <a:pt x="1107440" y="1992464"/>
                  <a:pt x="1107440" y="1990580"/>
                </a:cubicBezTo>
                <a:cubicBezTo>
                  <a:pt x="1107440" y="1988695"/>
                  <a:pt x="1108975" y="1987168"/>
                  <a:pt x="1110851" y="1987168"/>
                </a:cubicBezTo>
                <a:close/>
                <a:moveTo>
                  <a:pt x="1172253" y="1986827"/>
                </a:moveTo>
                <a:cubicBezTo>
                  <a:pt x="1174317" y="1986827"/>
                  <a:pt x="1176005" y="1988507"/>
                  <a:pt x="1176005" y="1990580"/>
                </a:cubicBezTo>
                <a:cubicBezTo>
                  <a:pt x="1176005" y="1992652"/>
                  <a:pt x="1174317" y="1994332"/>
                  <a:pt x="1172253" y="1994332"/>
                </a:cubicBezTo>
                <a:cubicBezTo>
                  <a:pt x="1170189" y="1994332"/>
                  <a:pt x="1168501" y="1992652"/>
                  <a:pt x="1168501" y="1990580"/>
                </a:cubicBezTo>
                <a:cubicBezTo>
                  <a:pt x="1168501" y="1988507"/>
                  <a:pt x="1170189" y="1986827"/>
                  <a:pt x="1172253" y="1986827"/>
                </a:cubicBezTo>
                <a:close/>
                <a:moveTo>
                  <a:pt x="1234020" y="1986522"/>
                </a:moveTo>
                <a:cubicBezTo>
                  <a:pt x="1236186" y="1986522"/>
                  <a:pt x="1237943" y="1988278"/>
                  <a:pt x="1237943" y="1990445"/>
                </a:cubicBezTo>
                <a:cubicBezTo>
                  <a:pt x="1237943" y="1992611"/>
                  <a:pt x="1236186" y="1994368"/>
                  <a:pt x="1234020" y="1994368"/>
                </a:cubicBezTo>
                <a:cubicBezTo>
                  <a:pt x="1231853" y="1994368"/>
                  <a:pt x="1230097" y="1992611"/>
                  <a:pt x="1230097" y="1990445"/>
                </a:cubicBezTo>
                <a:cubicBezTo>
                  <a:pt x="1230097" y="1988278"/>
                  <a:pt x="1231853" y="1986522"/>
                  <a:pt x="1234020" y="1986522"/>
                </a:cubicBezTo>
                <a:close/>
                <a:moveTo>
                  <a:pt x="1664145" y="1985975"/>
                </a:moveTo>
                <a:cubicBezTo>
                  <a:pt x="1664264" y="1985972"/>
                  <a:pt x="1664384" y="1985972"/>
                  <a:pt x="1664486" y="1985975"/>
                </a:cubicBezTo>
                <a:cubicBezTo>
                  <a:pt x="1667215" y="1986071"/>
                  <a:pt x="1669364" y="1988361"/>
                  <a:pt x="1669262" y="1991092"/>
                </a:cubicBezTo>
                <a:cubicBezTo>
                  <a:pt x="1669262" y="1993918"/>
                  <a:pt x="1666976" y="1996209"/>
                  <a:pt x="1664145" y="1996209"/>
                </a:cubicBezTo>
                <a:cubicBezTo>
                  <a:pt x="1661365" y="1996120"/>
                  <a:pt x="1659113" y="1993880"/>
                  <a:pt x="1659029" y="1991092"/>
                </a:cubicBezTo>
                <a:cubicBezTo>
                  <a:pt x="1659029" y="1988266"/>
                  <a:pt x="1661314" y="1985975"/>
                  <a:pt x="1664145" y="1985975"/>
                </a:cubicBezTo>
                <a:close/>
                <a:moveTo>
                  <a:pt x="1602061" y="1985975"/>
                </a:moveTo>
                <a:cubicBezTo>
                  <a:pt x="1602181" y="1985972"/>
                  <a:pt x="1602300" y="1985972"/>
                  <a:pt x="1602403" y="1985975"/>
                </a:cubicBezTo>
                <a:cubicBezTo>
                  <a:pt x="1605132" y="1986071"/>
                  <a:pt x="1607280" y="1988361"/>
                  <a:pt x="1607178" y="1991092"/>
                </a:cubicBezTo>
                <a:cubicBezTo>
                  <a:pt x="1607178" y="1993918"/>
                  <a:pt x="1604893" y="1996209"/>
                  <a:pt x="1602061" y="1996209"/>
                </a:cubicBezTo>
                <a:cubicBezTo>
                  <a:pt x="1599281" y="1996120"/>
                  <a:pt x="1597030" y="1993880"/>
                  <a:pt x="1596945" y="1991092"/>
                </a:cubicBezTo>
                <a:cubicBezTo>
                  <a:pt x="1596945" y="1988266"/>
                  <a:pt x="1599230" y="1985975"/>
                  <a:pt x="1602061" y="1985975"/>
                </a:cubicBezTo>
                <a:close/>
                <a:moveTo>
                  <a:pt x="1971151" y="1985974"/>
                </a:moveTo>
                <a:cubicBezTo>
                  <a:pt x="1973693" y="1985974"/>
                  <a:pt x="1975756" y="1988036"/>
                  <a:pt x="1975756" y="1990580"/>
                </a:cubicBezTo>
                <a:cubicBezTo>
                  <a:pt x="1975756" y="1993123"/>
                  <a:pt x="1973693" y="1995185"/>
                  <a:pt x="1971151" y="1995185"/>
                </a:cubicBezTo>
                <a:cubicBezTo>
                  <a:pt x="1968610" y="1995185"/>
                  <a:pt x="1966547" y="1993123"/>
                  <a:pt x="1966547" y="1990580"/>
                </a:cubicBezTo>
                <a:cubicBezTo>
                  <a:pt x="1966547" y="1988036"/>
                  <a:pt x="1968610" y="1985974"/>
                  <a:pt x="1971151" y="1985974"/>
                </a:cubicBezTo>
                <a:close/>
                <a:moveTo>
                  <a:pt x="1909068" y="1985974"/>
                </a:moveTo>
                <a:cubicBezTo>
                  <a:pt x="1911985" y="1985974"/>
                  <a:pt x="1914356" y="1988342"/>
                  <a:pt x="1914356" y="1991262"/>
                </a:cubicBezTo>
                <a:cubicBezTo>
                  <a:pt x="1914356" y="1994182"/>
                  <a:pt x="1911985" y="1996549"/>
                  <a:pt x="1909068" y="1996549"/>
                </a:cubicBezTo>
                <a:cubicBezTo>
                  <a:pt x="1906151" y="1996549"/>
                  <a:pt x="1903781" y="1994182"/>
                  <a:pt x="1903781" y="1991262"/>
                </a:cubicBezTo>
                <a:cubicBezTo>
                  <a:pt x="1903781" y="1988342"/>
                  <a:pt x="1906151" y="1985974"/>
                  <a:pt x="1909068" y="1985974"/>
                </a:cubicBezTo>
                <a:close/>
                <a:moveTo>
                  <a:pt x="1847667" y="1985974"/>
                </a:moveTo>
                <a:cubicBezTo>
                  <a:pt x="1850583" y="1985974"/>
                  <a:pt x="1852954" y="1988342"/>
                  <a:pt x="1852954" y="1991262"/>
                </a:cubicBezTo>
                <a:cubicBezTo>
                  <a:pt x="1852954" y="1994182"/>
                  <a:pt x="1850583" y="1996549"/>
                  <a:pt x="1847667" y="1996549"/>
                </a:cubicBezTo>
                <a:cubicBezTo>
                  <a:pt x="1844750" y="1996549"/>
                  <a:pt x="1842380" y="1994182"/>
                  <a:pt x="1842380" y="1991262"/>
                </a:cubicBezTo>
                <a:cubicBezTo>
                  <a:pt x="1842380" y="1988342"/>
                  <a:pt x="1844750" y="1985974"/>
                  <a:pt x="1847667" y="1985974"/>
                </a:cubicBezTo>
                <a:close/>
                <a:moveTo>
                  <a:pt x="1786265" y="1985974"/>
                </a:moveTo>
                <a:cubicBezTo>
                  <a:pt x="1789181" y="1985974"/>
                  <a:pt x="1791552" y="1988342"/>
                  <a:pt x="1791552" y="1991262"/>
                </a:cubicBezTo>
                <a:cubicBezTo>
                  <a:pt x="1791552" y="1994182"/>
                  <a:pt x="1789181" y="1996549"/>
                  <a:pt x="1786265" y="1996549"/>
                </a:cubicBezTo>
                <a:cubicBezTo>
                  <a:pt x="1783348" y="1996549"/>
                  <a:pt x="1780978" y="1994182"/>
                  <a:pt x="1780978" y="1991262"/>
                </a:cubicBezTo>
                <a:cubicBezTo>
                  <a:pt x="1780978" y="1988342"/>
                  <a:pt x="1783348" y="1985974"/>
                  <a:pt x="1786265" y="1985974"/>
                </a:cubicBezTo>
                <a:close/>
                <a:moveTo>
                  <a:pt x="1724864" y="1985974"/>
                </a:moveTo>
                <a:cubicBezTo>
                  <a:pt x="1727780" y="1985974"/>
                  <a:pt x="1730151" y="1988342"/>
                  <a:pt x="1730151" y="1991262"/>
                </a:cubicBezTo>
                <a:cubicBezTo>
                  <a:pt x="1730151" y="1994182"/>
                  <a:pt x="1727780" y="1996549"/>
                  <a:pt x="1724864" y="1996549"/>
                </a:cubicBezTo>
                <a:cubicBezTo>
                  <a:pt x="1721947" y="1996549"/>
                  <a:pt x="1719577" y="1994182"/>
                  <a:pt x="1719577" y="1991262"/>
                </a:cubicBezTo>
                <a:cubicBezTo>
                  <a:pt x="1719577" y="1988342"/>
                  <a:pt x="1721947" y="1985974"/>
                  <a:pt x="1724864" y="1985974"/>
                </a:cubicBezTo>
                <a:close/>
                <a:moveTo>
                  <a:pt x="1479259" y="1985974"/>
                </a:moveTo>
                <a:cubicBezTo>
                  <a:pt x="1479378" y="1985969"/>
                  <a:pt x="1479498" y="1985969"/>
                  <a:pt x="1479600" y="1985974"/>
                </a:cubicBezTo>
                <a:cubicBezTo>
                  <a:pt x="1482142" y="1986070"/>
                  <a:pt x="1484137" y="1988209"/>
                  <a:pt x="1484035" y="1990750"/>
                </a:cubicBezTo>
                <a:cubicBezTo>
                  <a:pt x="1484035" y="1993387"/>
                  <a:pt x="1481903" y="1995526"/>
                  <a:pt x="1479259" y="1995526"/>
                </a:cubicBezTo>
                <a:cubicBezTo>
                  <a:pt x="1476667" y="1995437"/>
                  <a:pt x="1474569" y="1993349"/>
                  <a:pt x="1474484" y="1990750"/>
                </a:cubicBezTo>
                <a:cubicBezTo>
                  <a:pt x="1474484" y="1988113"/>
                  <a:pt x="1476616" y="1985974"/>
                  <a:pt x="1479259" y="1985974"/>
                </a:cubicBezTo>
                <a:close/>
                <a:moveTo>
                  <a:pt x="1417857" y="1985974"/>
                </a:moveTo>
                <a:cubicBezTo>
                  <a:pt x="1420399" y="1985974"/>
                  <a:pt x="1422462" y="1988036"/>
                  <a:pt x="1422462" y="1990580"/>
                </a:cubicBezTo>
                <a:cubicBezTo>
                  <a:pt x="1422462" y="1993123"/>
                  <a:pt x="1420399" y="1995185"/>
                  <a:pt x="1417857" y="1995185"/>
                </a:cubicBezTo>
                <a:cubicBezTo>
                  <a:pt x="1415316" y="1995185"/>
                  <a:pt x="1413253" y="1993123"/>
                  <a:pt x="1413253" y="1990580"/>
                </a:cubicBezTo>
                <a:cubicBezTo>
                  <a:pt x="1413253" y="1988036"/>
                  <a:pt x="1415316" y="1985974"/>
                  <a:pt x="1417857" y="1985974"/>
                </a:cubicBezTo>
                <a:close/>
                <a:moveTo>
                  <a:pt x="1357138" y="1985974"/>
                </a:moveTo>
                <a:cubicBezTo>
                  <a:pt x="1357257" y="1985969"/>
                  <a:pt x="1357377" y="1985969"/>
                  <a:pt x="1357479" y="1985974"/>
                </a:cubicBezTo>
                <a:cubicBezTo>
                  <a:pt x="1359833" y="1986070"/>
                  <a:pt x="1361675" y="1988055"/>
                  <a:pt x="1361573" y="1990409"/>
                </a:cubicBezTo>
                <a:cubicBezTo>
                  <a:pt x="1361573" y="1992858"/>
                  <a:pt x="1359595" y="1994843"/>
                  <a:pt x="1357138" y="1994843"/>
                </a:cubicBezTo>
                <a:cubicBezTo>
                  <a:pt x="1354682" y="1994843"/>
                  <a:pt x="1352704" y="1992858"/>
                  <a:pt x="1352704" y="1990409"/>
                </a:cubicBezTo>
                <a:cubicBezTo>
                  <a:pt x="1352704" y="1987960"/>
                  <a:pt x="1354682" y="1985974"/>
                  <a:pt x="1357138" y="1985974"/>
                </a:cubicBezTo>
                <a:close/>
                <a:moveTo>
                  <a:pt x="1295055" y="1985974"/>
                </a:moveTo>
                <a:cubicBezTo>
                  <a:pt x="1297408" y="1985974"/>
                  <a:pt x="1299319" y="1987883"/>
                  <a:pt x="1299319" y="1990238"/>
                </a:cubicBezTo>
                <a:cubicBezTo>
                  <a:pt x="1299319" y="1992594"/>
                  <a:pt x="1297408" y="1994502"/>
                  <a:pt x="1295055" y="1994502"/>
                </a:cubicBezTo>
                <a:cubicBezTo>
                  <a:pt x="1292735" y="1994415"/>
                  <a:pt x="1290876" y="1992556"/>
                  <a:pt x="1290791" y="1990238"/>
                </a:cubicBezTo>
                <a:cubicBezTo>
                  <a:pt x="1290791" y="1987883"/>
                  <a:pt x="1292701" y="1985974"/>
                  <a:pt x="1295055" y="1985974"/>
                </a:cubicBezTo>
                <a:close/>
                <a:moveTo>
                  <a:pt x="1541026" y="1985499"/>
                </a:moveTo>
                <a:cubicBezTo>
                  <a:pt x="1543758" y="1985499"/>
                  <a:pt x="1545972" y="1987713"/>
                  <a:pt x="1545972" y="1990445"/>
                </a:cubicBezTo>
                <a:cubicBezTo>
                  <a:pt x="1545972" y="1993177"/>
                  <a:pt x="1543758" y="1995391"/>
                  <a:pt x="1541026" y="1995391"/>
                </a:cubicBezTo>
                <a:cubicBezTo>
                  <a:pt x="1538295" y="1995391"/>
                  <a:pt x="1536080" y="1993177"/>
                  <a:pt x="1536080" y="1990445"/>
                </a:cubicBezTo>
                <a:cubicBezTo>
                  <a:pt x="1536080" y="1987713"/>
                  <a:pt x="1538295" y="1985499"/>
                  <a:pt x="1541026" y="1985499"/>
                </a:cubicBezTo>
                <a:close/>
                <a:moveTo>
                  <a:pt x="558240" y="1928155"/>
                </a:moveTo>
                <a:cubicBezTo>
                  <a:pt x="558359" y="1928126"/>
                  <a:pt x="558495" y="1928126"/>
                  <a:pt x="558632" y="1928155"/>
                </a:cubicBezTo>
                <a:cubicBezTo>
                  <a:pt x="559076" y="1928261"/>
                  <a:pt x="559366" y="1928720"/>
                  <a:pt x="559263" y="1929179"/>
                </a:cubicBezTo>
                <a:cubicBezTo>
                  <a:pt x="559263" y="1929743"/>
                  <a:pt x="558803" y="1930202"/>
                  <a:pt x="558240" y="1930202"/>
                </a:cubicBezTo>
                <a:cubicBezTo>
                  <a:pt x="557677" y="1930202"/>
                  <a:pt x="557217" y="1929743"/>
                  <a:pt x="557217" y="1929179"/>
                </a:cubicBezTo>
                <a:cubicBezTo>
                  <a:pt x="557217" y="1928614"/>
                  <a:pt x="557677" y="1928155"/>
                  <a:pt x="558240" y="1928155"/>
                </a:cubicBezTo>
                <a:close/>
                <a:moveTo>
                  <a:pt x="620008" y="1927509"/>
                </a:moveTo>
                <a:cubicBezTo>
                  <a:pt x="620856" y="1927509"/>
                  <a:pt x="621543" y="1928196"/>
                  <a:pt x="621543" y="1929044"/>
                </a:cubicBezTo>
                <a:cubicBezTo>
                  <a:pt x="621543" y="1929892"/>
                  <a:pt x="620856" y="1930579"/>
                  <a:pt x="620008" y="1930579"/>
                </a:cubicBezTo>
                <a:cubicBezTo>
                  <a:pt x="619160" y="1930579"/>
                  <a:pt x="618473" y="1929892"/>
                  <a:pt x="618473" y="1929044"/>
                </a:cubicBezTo>
                <a:cubicBezTo>
                  <a:pt x="618473" y="1928196"/>
                  <a:pt x="619160" y="1927509"/>
                  <a:pt x="620008" y="1927509"/>
                </a:cubicBezTo>
                <a:close/>
                <a:moveTo>
                  <a:pt x="681042" y="1927131"/>
                </a:moveTo>
                <a:cubicBezTo>
                  <a:pt x="682168" y="1927131"/>
                  <a:pt x="683089" y="1928047"/>
                  <a:pt x="683089" y="1929178"/>
                </a:cubicBezTo>
                <a:cubicBezTo>
                  <a:pt x="683089" y="1930309"/>
                  <a:pt x="682168" y="1931225"/>
                  <a:pt x="681042" y="1931225"/>
                </a:cubicBezTo>
                <a:cubicBezTo>
                  <a:pt x="679951" y="1931143"/>
                  <a:pt x="679081" y="1930273"/>
                  <a:pt x="678996" y="1929178"/>
                </a:cubicBezTo>
                <a:cubicBezTo>
                  <a:pt x="678996" y="1928047"/>
                  <a:pt x="679917" y="1927131"/>
                  <a:pt x="681042" y="1927131"/>
                </a:cubicBezTo>
                <a:close/>
                <a:moveTo>
                  <a:pt x="743126" y="1926790"/>
                </a:moveTo>
                <a:cubicBezTo>
                  <a:pt x="744439" y="1926790"/>
                  <a:pt x="745514" y="1927860"/>
                  <a:pt x="745514" y="1929178"/>
                </a:cubicBezTo>
                <a:cubicBezTo>
                  <a:pt x="745514" y="1930497"/>
                  <a:pt x="744439" y="1931566"/>
                  <a:pt x="743126" y="1931566"/>
                </a:cubicBezTo>
                <a:cubicBezTo>
                  <a:pt x="741846" y="1931482"/>
                  <a:pt x="740823" y="1930461"/>
                  <a:pt x="740738" y="1929178"/>
                </a:cubicBezTo>
                <a:cubicBezTo>
                  <a:pt x="740738" y="1927860"/>
                  <a:pt x="741812" y="1926790"/>
                  <a:pt x="743126" y="1926790"/>
                </a:cubicBezTo>
                <a:close/>
                <a:moveTo>
                  <a:pt x="803845" y="1926279"/>
                </a:moveTo>
                <a:cubicBezTo>
                  <a:pt x="803964" y="1926272"/>
                  <a:pt x="804084" y="1926272"/>
                  <a:pt x="804203" y="1926279"/>
                </a:cubicBezTo>
                <a:cubicBezTo>
                  <a:pt x="805704" y="1926376"/>
                  <a:pt x="806847" y="1927674"/>
                  <a:pt x="806745" y="1929178"/>
                </a:cubicBezTo>
                <a:cubicBezTo>
                  <a:pt x="806745" y="1930780"/>
                  <a:pt x="805448" y="1932078"/>
                  <a:pt x="803845" y="1932078"/>
                </a:cubicBezTo>
                <a:cubicBezTo>
                  <a:pt x="802275" y="1931992"/>
                  <a:pt x="801030" y="1930744"/>
                  <a:pt x="800946" y="1929178"/>
                </a:cubicBezTo>
                <a:cubicBezTo>
                  <a:pt x="800946" y="1927577"/>
                  <a:pt x="802242" y="1926279"/>
                  <a:pt x="803845" y="1926279"/>
                </a:cubicBezTo>
                <a:close/>
                <a:moveTo>
                  <a:pt x="865246" y="1925938"/>
                </a:moveTo>
                <a:cubicBezTo>
                  <a:pt x="865365" y="1925931"/>
                  <a:pt x="865485" y="1925931"/>
                  <a:pt x="865604" y="1925938"/>
                </a:cubicBezTo>
                <a:cubicBezTo>
                  <a:pt x="867293" y="1926035"/>
                  <a:pt x="868589" y="1927486"/>
                  <a:pt x="868487" y="1929178"/>
                </a:cubicBezTo>
                <a:cubicBezTo>
                  <a:pt x="868487" y="1930967"/>
                  <a:pt x="867037" y="1932419"/>
                  <a:pt x="865246" y="1932419"/>
                </a:cubicBezTo>
                <a:cubicBezTo>
                  <a:pt x="863490" y="1932334"/>
                  <a:pt x="862091" y="1930932"/>
                  <a:pt x="862006" y="1929178"/>
                </a:cubicBezTo>
                <a:cubicBezTo>
                  <a:pt x="862006" y="1927389"/>
                  <a:pt x="863455" y="1925938"/>
                  <a:pt x="865246" y="1925938"/>
                </a:cubicBezTo>
                <a:close/>
                <a:moveTo>
                  <a:pt x="926648" y="1925426"/>
                </a:moveTo>
                <a:cubicBezTo>
                  <a:pt x="928728" y="1925426"/>
                  <a:pt x="930400" y="1927106"/>
                  <a:pt x="930400" y="1929179"/>
                </a:cubicBezTo>
                <a:cubicBezTo>
                  <a:pt x="930400" y="1931251"/>
                  <a:pt x="928728" y="1932931"/>
                  <a:pt x="926648" y="1932931"/>
                </a:cubicBezTo>
                <a:cubicBezTo>
                  <a:pt x="924584" y="1932931"/>
                  <a:pt x="922896" y="1931251"/>
                  <a:pt x="922896" y="1929179"/>
                </a:cubicBezTo>
                <a:cubicBezTo>
                  <a:pt x="922896" y="1927106"/>
                  <a:pt x="924584" y="1925426"/>
                  <a:pt x="926648" y="1925426"/>
                </a:cubicBezTo>
                <a:close/>
                <a:moveTo>
                  <a:pt x="988049" y="1925085"/>
                </a:moveTo>
                <a:cubicBezTo>
                  <a:pt x="988169" y="1925080"/>
                  <a:pt x="988288" y="1925080"/>
                  <a:pt x="988390" y="1925085"/>
                </a:cubicBezTo>
                <a:cubicBezTo>
                  <a:pt x="990556" y="1925181"/>
                  <a:pt x="992245" y="1927014"/>
                  <a:pt x="992143" y="1929179"/>
                </a:cubicBezTo>
                <a:cubicBezTo>
                  <a:pt x="992143" y="1931439"/>
                  <a:pt x="990318" y="1933272"/>
                  <a:pt x="988049" y="1933272"/>
                </a:cubicBezTo>
                <a:cubicBezTo>
                  <a:pt x="985780" y="1933272"/>
                  <a:pt x="983956" y="1931439"/>
                  <a:pt x="983956" y="1929179"/>
                </a:cubicBezTo>
                <a:cubicBezTo>
                  <a:pt x="983956" y="1926919"/>
                  <a:pt x="985780" y="1925085"/>
                  <a:pt x="988049" y="1925085"/>
                </a:cubicBezTo>
                <a:close/>
                <a:moveTo>
                  <a:pt x="1050132" y="1924744"/>
                </a:moveTo>
                <a:cubicBezTo>
                  <a:pt x="1050251" y="1924739"/>
                  <a:pt x="1050371" y="1924739"/>
                  <a:pt x="1050473" y="1924744"/>
                </a:cubicBezTo>
                <a:cubicBezTo>
                  <a:pt x="1052827" y="1924840"/>
                  <a:pt x="1054669" y="1926825"/>
                  <a:pt x="1054567" y="1929179"/>
                </a:cubicBezTo>
                <a:cubicBezTo>
                  <a:pt x="1054567" y="1931628"/>
                  <a:pt x="1052589" y="1933613"/>
                  <a:pt x="1050132" y="1933613"/>
                </a:cubicBezTo>
                <a:cubicBezTo>
                  <a:pt x="1047676" y="1933613"/>
                  <a:pt x="1045698" y="1931628"/>
                  <a:pt x="1045698" y="1929179"/>
                </a:cubicBezTo>
                <a:cubicBezTo>
                  <a:pt x="1045698" y="1926730"/>
                  <a:pt x="1047676" y="1924744"/>
                  <a:pt x="1050132" y="1924744"/>
                </a:cubicBezTo>
                <a:close/>
                <a:moveTo>
                  <a:pt x="1110851" y="1924403"/>
                </a:moveTo>
                <a:cubicBezTo>
                  <a:pt x="1110970" y="1924398"/>
                  <a:pt x="1111090" y="1924398"/>
                  <a:pt x="1111192" y="1924403"/>
                </a:cubicBezTo>
                <a:cubicBezTo>
                  <a:pt x="1113734" y="1924499"/>
                  <a:pt x="1115729" y="1926638"/>
                  <a:pt x="1115627" y="1929179"/>
                </a:cubicBezTo>
                <a:cubicBezTo>
                  <a:pt x="1115627" y="1931816"/>
                  <a:pt x="1113495" y="1933955"/>
                  <a:pt x="1110851" y="1933955"/>
                </a:cubicBezTo>
                <a:cubicBezTo>
                  <a:pt x="1108259" y="1933866"/>
                  <a:pt x="1106161" y="1931778"/>
                  <a:pt x="1106076" y="1929179"/>
                </a:cubicBezTo>
                <a:cubicBezTo>
                  <a:pt x="1106076" y="1926542"/>
                  <a:pt x="1108208" y="1924403"/>
                  <a:pt x="1110851" y="1924403"/>
                </a:cubicBezTo>
                <a:close/>
                <a:moveTo>
                  <a:pt x="1172253" y="1924062"/>
                </a:moveTo>
                <a:cubicBezTo>
                  <a:pt x="1172372" y="1924059"/>
                  <a:pt x="1172492" y="1924059"/>
                  <a:pt x="1172594" y="1924062"/>
                </a:cubicBezTo>
                <a:cubicBezTo>
                  <a:pt x="1175323" y="1924158"/>
                  <a:pt x="1177472" y="1926448"/>
                  <a:pt x="1177369" y="1929179"/>
                </a:cubicBezTo>
                <a:cubicBezTo>
                  <a:pt x="1177369" y="1932005"/>
                  <a:pt x="1175084" y="1934296"/>
                  <a:pt x="1172253" y="1934296"/>
                </a:cubicBezTo>
                <a:cubicBezTo>
                  <a:pt x="1169473" y="1934207"/>
                  <a:pt x="1167221" y="1931967"/>
                  <a:pt x="1167136" y="1929179"/>
                </a:cubicBezTo>
                <a:cubicBezTo>
                  <a:pt x="1167136" y="1926353"/>
                  <a:pt x="1169421" y="1924062"/>
                  <a:pt x="1172253" y="1924062"/>
                </a:cubicBezTo>
                <a:close/>
                <a:moveTo>
                  <a:pt x="1234020" y="1923757"/>
                </a:moveTo>
                <a:cubicBezTo>
                  <a:pt x="1236941" y="1923757"/>
                  <a:pt x="1239308" y="1926124"/>
                  <a:pt x="1239308" y="1929044"/>
                </a:cubicBezTo>
                <a:cubicBezTo>
                  <a:pt x="1239308" y="1931965"/>
                  <a:pt x="1236940" y="1934332"/>
                  <a:pt x="1234020" y="1934332"/>
                </a:cubicBezTo>
                <a:cubicBezTo>
                  <a:pt x="1231100" y="1934332"/>
                  <a:pt x="1228733" y="1931964"/>
                  <a:pt x="1228733" y="1929044"/>
                </a:cubicBezTo>
                <a:cubicBezTo>
                  <a:pt x="1228733" y="1926124"/>
                  <a:pt x="1231100" y="1923757"/>
                  <a:pt x="1234020" y="1923757"/>
                </a:cubicBezTo>
                <a:close/>
                <a:moveTo>
                  <a:pt x="1295055" y="1923550"/>
                </a:moveTo>
                <a:cubicBezTo>
                  <a:pt x="1298159" y="1923550"/>
                  <a:pt x="1300684" y="1926070"/>
                  <a:pt x="1300684" y="1929179"/>
                </a:cubicBezTo>
                <a:cubicBezTo>
                  <a:pt x="1300684" y="1932288"/>
                  <a:pt x="1298159" y="1934807"/>
                  <a:pt x="1295055" y="1934807"/>
                </a:cubicBezTo>
                <a:cubicBezTo>
                  <a:pt x="1291951" y="1934807"/>
                  <a:pt x="1289427" y="1932288"/>
                  <a:pt x="1289427" y="1929179"/>
                </a:cubicBezTo>
                <a:cubicBezTo>
                  <a:pt x="1289427" y="1926070"/>
                  <a:pt x="1291951" y="1923550"/>
                  <a:pt x="1295055" y="1923550"/>
                </a:cubicBezTo>
                <a:close/>
                <a:moveTo>
                  <a:pt x="1357139" y="1923379"/>
                </a:moveTo>
                <a:cubicBezTo>
                  <a:pt x="1360277" y="1923378"/>
                  <a:pt x="1362852" y="1925871"/>
                  <a:pt x="1362937" y="1929008"/>
                </a:cubicBezTo>
                <a:cubicBezTo>
                  <a:pt x="1362937" y="1932211"/>
                  <a:pt x="1360345" y="1934807"/>
                  <a:pt x="1357139" y="1934807"/>
                </a:cubicBezTo>
                <a:cubicBezTo>
                  <a:pt x="1354034" y="1934723"/>
                  <a:pt x="1351510" y="1932278"/>
                  <a:pt x="1351340" y="1929178"/>
                </a:cubicBezTo>
                <a:cubicBezTo>
                  <a:pt x="1351340" y="1925975"/>
                  <a:pt x="1353932" y="1923379"/>
                  <a:pt x="1357139" y="1923379"/>
                </a:cubicBezTo>
                <a:close/>
                <a:moveTo>
                  <a:pt x="1971151" y="1923209"/>
                </a:moveTo>
                <a:cubicBezTo>
                  <a:pt x="1974358" y="1923117"/>
                  <a:pt x="1977036" y="1925636"/>
                  <a:pt x="1977121" y="1928837"/>
                </a:cubicBezTo>
                <a:cubicBezTo>
                  <a:pt x="1977121" y="1932134"/>
                  <a:pt x="1974443" y="1934807"/>
                  <a:pt x="1971151" y="1934807"/>
                </a:cubicBezTo>
                <a:cubicBezTo>
                  <a:pt x="1967979" y="1934812"/>
                  <a:pt x="1965369" y="1932341"/>
                  <a:pt x="1965182" y="1929178"/>
                </a:cubicBezTo>
                <a:cubicBezTo>
                  <a:pt x="1965182" y="1925882"/>
                  <a:pt x="1967860" y="1923209"/>
                  <a:pt x="1971151" y="1923209"/>
                </a:cubicBezTo>
                <a:close/>
                <a:moveTo>
                  <a:pt x="1417857" y="1923038"/>
                </a:moveTo>
                <a:cubicBezTo>
                  <a:pt x="1421252" y="1923038"/>
                  <a:pt x="1423998" y="1925788"/>
                  <a:pt x="1423998" y="1929179"/>
                </a:cubicBezTo>
                <a:cubicBezTo>
                  <a:pt x="1423998" y="1932569"/>
                  <a:pt x="1421252" y="1935319"/>
                  <a:pt x="1417857" y="1935319"/>
                </a:cubicBezTo>
                <a:cubicBezTo>
                  <a:pt x="1414463" y="1935319"/>
                  <a:pt x="1411718" y="1932569"/>
                  <a:pt x="1411718" y="1929179"/>
                </a:cubicBezTo>
                <a:cubicBezTo>
                  <a:pt x="1411718" y="1925788"/>
                  <a:pt x="1414463" y="1923038"/>
                  <a:pt x="1417857" y="1923038"/>
                </a:cubicBezTo>
                <a:close/>
                <a:moveTo>
                  <a:pt x="1479259" y="1922868"/>
                </a:moveTo>
                <a:cubicBezTo>
                  <a:pt x="1479378" y="1922865"/>
                  <a:pt x="1479498" y="1922865"/>
                  <a:pt x="1479600" y="1922868"/>
                </a:cubicBezTo>
                <a:cubicBezTo>
                  <a:pt x="1482994" y="1922963"/>
                  <a:pt x="1485672" y="1925790"/>
                  <a:pt x="1485570" y="1929179"/>
                </a:cubicBezTo>
                <a:cubicBezTo>
                  <a:pt x="1485570" y="1932663"/>
                  <a:pt x="1482739" y="1935489"/>
                  <a:pt x="1479259" y="1935489"/>
                </a:cubicBezTo>
                <a:cubicBezTo>
                  <a:pt x="1475814" y="1935399"/>
                  <a:pt x="1473034" y="1932626"/>
                  <a:pt x="1472949" y="1929179"/>
                </a:cubicBezTo>
                <a:cubicBezTo>
                  <a:pt x="1472949" y="1925694"/>
                  <a:pt x="1475780" y="1922868"/>
                  <a:pt x="1479259" y="1922868"/>
                </a:cubicBezTo>
                <a:close/>
                <a:moveTo>
                  <a:pt x="1540660" y="1922697"/>
                </a:moveTo>
                <a:cubicBezTo>
                  <a:pt x="1544241" y="1922697"/>
                  <a:pt x="1547141" y="1925599"/>
                  <a:pt x="1547141" y="1929179"/>
                </a:cubicBezTo>
                <a:cubicBezTo>
                  <a:pt x="1547141" y="1932759"/>
                  <a:pt x="1544241" y="1935660"/>
                  <a:pt x="1540660" y="1935660"/>
                </a:cubicBezTo>
                <a:cubicBezTo>
                  <a:pt x="1537078" y="1935660"/>
                  <a:pt x="1534179" y="1932759"/>
                  <a:pt x="1534179" y="1929179"/>
                </a:cubicBezTo>
                <a:cubicBezTo>
                  <a:pt x="1534179" y="1925599"/>
                  <a:pt x="1537078" y="1922697"/>
                  <a:pt x="1540660" y="1922697"/>
                </a:cubicBezTo>
                <a:close/>
                <a:moveTo>
                  <a:pt x="1664145" y="1922527"/>
                </a:moveTo>
                <a:cubicBezTo>
                  <a:pt x="1664264" y="1922524"/>
                  <a:pt x="1664384" y="1922524"/>
                  <a:pt x="1664486" y="1922527"/>
                </a:cubicBezTo>
                <a:cubicBezTo>
                  <a:pt x="1668068" y="1922623"/>
                  <a:pt x="1670899" y="1925600"/>
                  <a:pt x="1670797" y="1929179"/>
                </a:cubicBezTo>
                <a:cubicBezTo>
                  <a:pt x="1670797" y="1932853"/>
                  <a:pt x="1667812" y="1935831"/>
                  <a:pt x="1664145" y="1935831"/>
                </a:cubicBezTo>
                <a:cubicBezTo>
                  <a:pt x="1660511" y="1935740"/>
                  <a:pt x="1657578" y="1932815"/>
                  <a:pt x="1657493" y="1929179"/>
                </a:cubicBezTo>
                <a:cubicBezTo>
                  <a:pt x="1657493" y="1925505"/>
                  <a:pt x="1660478" y="1922527"/>
                  <a:pt x="1664145" y="1922527"/>
                </a:cubicBezTo>
                <a:close/>
                <a:moveTo>
                  <a:pt x="1602428" y="1922392"/>
                </a:moveTo>
                <a:cubicBezTo>
                  <a:pt x="1606102" y="1922392"/>
                  <a:pt x="1609080" y="1925370"/>
                  <a:pt x="1609080" y="1929044"/>
                </a:cubicBezTo>
                <a:cubicBezTo>
                  <a:pt x="1609080" y="1932718"/>
                  <a:pt x="1606102" y="1935696"/>
                  <a:pt x="1602428" y="1935696"/>
                </a:cubicBezTo>
                <a:cubicBezTo>
                  <a:pt x="1598754" y="1935696"/>
                  <a:pt x="1595776" y="1932718"/>
                  <a:pt x="1595776" y="1929044"/>
                </a:cubicBezTo>
                <a:cubicBezTo>
                  <a:pt x="1595776" y="1925370"/>
                  <a:pt x="1598754" y="1922392"/>
                  <a:pt x="1602428" y="1922392"/>
                </a:cubicBezTo>
                <a:close/>
                <a:moveTo>
                  <a:pt x="1909068" y="1922356"/>
                </a:moveTo>
                <a:cubicBezTo>
                  <a:pt x="1912837" y="1922356"/>
                  <a:pt x="1915891" y="1925411"/>
                  <a:pt x="1915891" y="1929179"/>
                </a:cubicBezTo>
                <a:cubicBezTo>
                  <a:pt x="1915891" y="1932946"/>
                  <a:pt x="1912837" y="1936001"/>
                  <a:pt x="1909068" y="1936001"/>
                </a:cubicBezTo>
                <a:cubicBezTo>
                  <a:pt x="1905299" y="1936001"/>
                  <a:pt x="1902246" y="1932946"/>
                  <a:pt x="1902246" y="1929179"/>
                </a:cubicBezTo>
                <a:cubicBezTo>
                  <a:pt x="1902246" y="1925411"/>
                  <a:pt x="1905299" y="1922356"/>
                  <a:pt x="1909068" y="1922356"/>
                </a:cubicBezTo>
                <a:close/>
                <a:moveTo>
                  <a:pt x="1847666" y="1922356"/>
                </a:moveTo>
                <a:cubicBezTo>
                  <a:pt x="1851435" y="1922356"/>
                  <a:pt x="1854489" y="1925411"/>
                  <a:pt x="1854489" y="1929179"/>
                </a:cubicBezTo>
                <a:cubicBezTo>
                  <a:pt x="1854489" y="1932946"/>
                  <a:pt x="1851435" y="1936001"/>
                  <a:pt x="1847666" y="1936001"/>
                </a:cubicBezTo>
                <a:cubicBezTo>
                  <a:pt x="1843897" y="1936001"/>
                  <a:pt x="1840844" y="1932946"/>
                  <a:pt x="1840844" y="1929179"/>
                </a:cubicBezTo>
                <a:cubicBezTo>
                  <a:pt x="1840844" y="1925411"/>
                  <a:pt x="1843897" y="1922356"/>
                  <a:pt x="1847666" y="1922356"/>
                </a:cubicBezTo>
                <a:close/>
                <a:moveTo>
                  <a:pt x="1786265" y="1922356"/>
                </a:moveTo>
                <a:cubicBezTo>
                  <a:pt x="1790034" y="1922356"/>
                  <a:pt x="1793087" y="1925411"/>
                  <a:pt x="1793087" y="1929179"/>
                </a:cubicBezTo>
                <a:cubicBezTo>
                  <a:pt x="1793087" y="1932946"/>
                  <a:pt x="1790034" y="1936001"/>
                  <a:pt x="1786265" y="1936001"/>
                </a:cubicBezTo>
                <a:cubicBezTo>
                  <a:pt x="1782495" y="1936001"/>
                  <a:pt x="1779443" y="1932946"/>
                  <a:pt x="1779443" y="1929179"/>
                </a:cubicBezTo>
                <a:cubicBezTo>
                  <a:pt x="1779443" y="1925411"/>
                  <a:pt x="1782495" y="1922356"/>
                  <a:pt x="1786265" y="1922356"/>
                </a:cubicBezTo>
                <a:close/>
                <a:moveTo>
                  <a:pt x="1724864" y="1922356"/>
                </a:moveTo>
                <a:cubicBezTo>
                  <a:pt x="1728633" y="1922356"/>
                  <a:pt x="1731686" y="1925411"/>
                  <a:pt x="1731686" y="1929179"/>
                </a:cubicBezTo>
                <a:cubicBezTo>
                  <a:pt x="1731686" y="1932946"/>
                  <a:pt x="1728633" y="1936001"/>
                  <a:pt x="1724864" y="1936001"/>
                </a:cubicBezTo>
                <a:cubicBezTo>
                  <a:pt x="1721094" y="1936001"/>
                  <a:pt x="1718042" y="1932946"/>
                  <a:pt x="1718042" y="1929179"/>
                </a:cubicBezTo>
                <a:cubicBezTo>
                  <a:pt x="1718042" y="1925411"/>
                  <a:pt x="1721094" y="1922356"/>
                  <a:pt x="1724864" y="1922356"/>
                </a:cubicBezTo>
                <a:close/>
                <a:moveTo>
                  <a:pt x="558240" y="1866584"/>
                </a:moveTo>
                <a:cubicBezTo>
                  <a:pt x="558359" y="1866570"/>
                  <a:pt x="558479" y="1866570"/>
                  <a:pt x="558598" y="1866584"/>
                </a:cubicBezTo>
                <a:cubicBezTo>
                  <a:pt x="559451" y="1866684"/>
                  <a:pt x="560048" y="1867447"/>
                  <a:pt x="559946" y="1868289"/>
                </a:cubicBezTo>
                <a:cubicBezTo>
                  <a:pt x="559946" y="1869231"/>
                  <a:pt x="559178" y="1869995"/>
                  <a:pt x="558240" y="1869995"/>
                </a:cubicBezTo>
                <a:cubicBezTo>
                  <a:pt x="557336" y="1869916"/>
                  <a:pt x="556620" y="1869197"/>
                  <a:pt x="556535" y="1868289"/>
                </a:cubicBezTo>
                <a:cubicBezTo>
                  <a:pt x="556535" y="1867348"/>
                  <a:pt x="557302" y="1866584"/>
                  <a:pt x="558240" y="1866584"/>
                </a:cubicBezTo>
                <a:close/>
                <a:moveTo>
                  <a:pt x="496839" y="1866583"/>
                </a:moveTo>
                <a:cubicBezTo>
                  <a:pt x="497504" y="1866583"/>
                  <a:pt x="498033" y="1867117"/>
                  <a:pt x="498033" y="1867777"/>
                </a:cubicBezTo>
                <a:cubicBezTo>
                  <a:pt x="498033" y="1868437"/>
                  <a:pt x="497504" y="1868971"/>
                  <a:pt x="496839" y="1868971"/>
                </a:cubicBezTo>
                <a:cubicBezTo>
                  <a:pt x="496173" y="1868971"/>
                  <a:pt x="495645" y="1868437"/>
                  <a:pt x="495645" y="1867777"/>
                </a:cubicBezTo>
                <a:cubicBezTo>
                  <a:pt x="495645" y="1867117"/>
                  <a:pt x="496173" y="1866583"/>
                  <a:pt x="496839" y="1866583"/>
                </a:cubicBezTo>
                <a:close/>
                <a:moveTo>
                  <a:pt x="619641" y="1865560"/>
                </a:moveTo>
                <a:cubicBezTo>
                  <a:pt x="620869" y="1865560"/>
                  <a:pt x="621858" y="1866553"/>
                  <a:pt x="621858" y="1867778"/>
                </a:cubicBezTo>
                <a:cubicBezTo>
                  <a:pt x="621858" y="1869002"/>
                  <a:pt x="620869" y="1869995"/>
                  <a:pt x="619641" y="1869995"/>
                </a:cubicBezTo>
                <a:cubicBezTo>
                  <a:pt x="618413" y="1869995"/>
                  <a:pt x="617424" y="1869002"/>
                  <a:pt x="617424" y="1867778"/>
                </a:cubicBezTo>
                <a:cubicBezTo>
                  <a:pt x="617424" y="1866553"/>
                  <a:pt x="618413" y="1865560"/>
                  <a:pt x="619641" y="1865560"/>
                </a:cubicBezTo>
                <a:close/>
                <a:moveTo>
                  <a:pt x="681042" y="1865048"/>
                </a:moveTo>
                <a:cubicBezTo>
                  <a:pt x="682543" y="1865048"/>
                  <a:pt x="683771" y="1866270"/>
                  <a:pt x="683771" y="1867777"/>
                </a:cubicBezTo>
                <a:cubicBezTo>
                  <a:pt x="683771" y="1869285"/>
                  <a:pt x="682543" y="1870506"/>
                  <a:pt x="681042" y="1870506"/>
                </a:cubicBezTo>
                <a:cubicBezTo>
                  <a:pt x="679541" y="1870506"/>
                  <a:pt x="678314" y="1869285"/>
                  <a:pt x="678314" y="1867777"/>
                </a:cubicBezTo>
                <a:cubicBezTo>
                  <a:pt x="678314" y="1866270"/>
                  <a:pt x="679541" y="1865048"/>
                  <a:pt x="681042" y="1865048"/>
                </a:cubicBezTo>
                <a:close/>
                <a:moveTo>
                  <a:pt x="743126" y="1864537"/>
                </a:moveTo>
                <a:cubicBezTo>
                  <a:pt x="743245" y="1864530"/>
                  <a:pt x="743365" y="1864530"/>
                  <a:pt x="743484" y="1864537"/>
                </a:cubicBezTo>
                <a:cubicBezTo>
                  <a:pt x="745173" y="1864634"/>
                  <a:pt x="746469" y="1866085"/>
                  <a:pt x="746367" y="1867777"/>
                </a:cubicBezTo>
                <a:cubicBezTo>
                  <a:pt x="746367" y="1869566"/>
                  <a:pt x="744917" y="1871018"/>
                  <a:pt x="743126" y="1871018"/>
                </a:cubicBezTo>
                <a:cubicBezTo>
                  <a:pt x="741370" y="1870933"/>
                  <a:pt x="739971" y="1869531"/>
                  <a:pt x="739886" y="1867777"/>
                </a:cubicBezTo>
                <a:cubicBezTo>
                  <a:pt x="739886" y="1865988"/>
                  <a:pt x="741335" y="1864537"/>
                  <a:pt x="743126" y="1864537"/>
                </a:cubicBezTo>
                <a:close/>
                <a:moveTo>
                  <a:pt x="803845" y="1864195"/>
                </a:moveTo>
                <a:cubicBezTo>
                  <a:pt x="805824" y="1864195"/>
                  <a:pt x="807427" y="1865799"/>
                  <a:pt x="807427" y="1867777"/>
                </a:cubicBezTo>
                <a:cubicBezTo>
                  <a:pt x="807427" y="1869756"/>
                  <a:pt x="805824" y="1871359"/>
                  <a:pt x="803845" y="1871359"/>
                </a:cubicBezTo>
                <a:cubicBezTo>
                  <a:pt x="801901" y="1871272"/>
                  <a:pt x="800349" y="1869718"/>
                  <a:pt x="800264" y="1867777"/>
                </a:cubicBezTo>
                <a:cubicBezTo>
                  <a:pt x="800264" y="1865799"/>
                  <a:pt x="801867" y="1864195"/>
                  <a:pt x="803845" y="1864195"/>
                </a:cubicBezTo>
                <a:close/>
                <a:moveTo>
                  <a:pt x="865246" y="1863683"/>
                </a:moveTo>
                <a:cubicBezTo>
                  <a:pt x="867514" y="1863683"/>
                  <a:pt x="869339" y="1865517"/>
                  <a:pt x="869339" y="1867777"/>
                </a:cubicBezTo>
                <a:cubicBezTo>
                  <a:pt x="869339" y="1870037"/>
                  <a:pt x="867514" y="1871870"/>
                  <a:pt x="865246" y="1871870"/>
                </a:cubicBezTo>
                <a:cubicBezTo>
                  <a:pt x="862977" y="1871870"/>
                  <a:pt x="861153" y="1870037"/>
                  <a:pt x="861153" y="1867777"/>
                </a:cubicBezTo>
                <a:cubicBezTo>
                  <a:pt x="861153" y="1865517"/>
                  <a:pt x="862977" y="1863683"/>
                  <a:pt x="865246" y="1863683"/>
                </a:cubicBezTo>
                <a:close/>
                <a:moveTo>
                  <a:pt x="926647" y="1863342"/>
                </a:moveTo>
                <a:cubicBezTo>
                  <a:pt x="926766" y="1863337"/>
                  <a:pt x="926886" y="1863337"/>
                  <a:pt x="926988" y="1863342"/>
                </a:cubicBezTo>
                <a:cubicBezTo>
                  <a:pt x="929342" y="1863438"/>
                  <a:pt x="931184" y="1865423"/>
                  <a:pt x="931081" y="1867777"/>
                </a:cubicBezTo>
                <a:cubicBezTo>
                  <a:pt x="931081" y="1870226"/>
                  <a:pt x="929103" y="1872211"/>
                  <a:pt x="926647" y="1872211"/>
                </a:cubicBezTo>
                <a:cubicBezTo>
                  <a:pt x="924191" y="1872211"/>
                  <a:pt x="922213" y="1870226"/>
                  <a:pt x="922213" y="1867777"/>
                </a:cubicBezTo>
                <a:cubicBezTo>
                  <a:pt x="922213" y="1865328"/>
                  <a:pt x="924191" y="1863342"/>
                  <a:pt x="926647" y="1863342"/>
                </a:cubicBezTo>
                <a:close/>
                <a:moveTo>
                  <a:pt x="988048" y="1863001"/>
                </a:moveTo>
                <a:cubicBezTo>
                  <a:pt x="988168" y="1862996"/>
                  <a:pt x="988287" y="1862996"/>
                  <a:pt x="988390" y="1863001"/>
                </a:cubicBezTo>
                <a:cubicBezTo>
                  <a:pt x="990931" y="1863097"/>
                  <a:pt x="992926" y="1865236"/>
                  <a:pt x="992824" y="1867777"/>
                </a:cubicBezTo>
                <a:cubicBezTo>
                  <a:pt x="992824" y="1870414"/>
                  <a:pt x="990692" y="1872553"/>
                  <a:pt x="988048" y="1872553"/>
                </a:cubicBezTo>
                <a:cubicBezTo>
                  <a:pt x="985456" y="1872464"/>
                  <a:pt x="983358" y="1870376"/>
                  <a:pt x="983273" y="1867777"/>
                </a:cubicBezTo>
                <a:cubicBezTo>
                  <a:pt x="983273" y="1865140"/>
                  <a:pt x="985405" y="1863001"/>
                  <a:pt x="988048" y="1863001"/>
                </a:cubicBezTo>
                <a:close/>
                <a:moveTo>
                  <a:pt x="1050132" y="1862660"/>
                </a:moveTo>
                <a:cubicBezTo>
                  <a:pt x="1050251" y="1862657"/>
                  <a:pt x="1050371" y="1862657"/>
                  <a:pt x="1050473" y="1862660"/>
                </a:cubicBezTo>
                <a:cubicBezTo>
                  <a:pt x="1053202" y="1862756"/>
                  <a:pt x="1055351" y="1865046"/>
                  <a:pt x="1055249" y="1867777"/>
                </a:cubicBezTo>
                <a:cubicBezTo>
                  <a:pt x="1055249" y="1870603"/>
                  <a:pt x="1052963" y="1872894"/>
                  <a:pt x="1050132" y="1872894"/>
                </a:cubicBezTo>
                <a:cubicBezTo>
                  <a:pt x="1047352" y="1872805"/>
                  <a:pt x="1045100" y="1870565"/>
                  <a:pt x="1045016" y="1867777"/>
                </a:cubicBezTo>
                <a:cubicBezTo>
                  <a:pt x="1045016" y="1864951"/>
                  <a:pt x="1047301" y="1862660"/>
                  <a:pt x="1050132" y="1862660"/>
                </a:cubicBezTo>
                <a:close/>
                <a:moveTo>
                  <a:pt x="1110852" y="1862319"/>
                </a:moveTo>
                <a:cubicBezTo>
                  <a:pt x="1113871" y="1862319"/>
                  <a:pt x="1116310" y="1864764"/>
                  <a:pt x="1116310" y="1867777"/>
                </a:cubicBezTo>
                <a:cubicBezTo>
                  <a:pt x="1116310" y="1870791"/>
                  <a:pt x="1113871" y="1873235"/>
                  <a:pt x="1110852" y="1873235"/>
                </a:cubicBezTo>
                <a:cubicBezTo>
                  <a:pt x="1107867" y="1873147"/>
                  <a:pt x="1105479" y="1870754"/>
                  <a:pt x="1105394" y="1867777"/>
                </a:cubicBezTo>
                <a:cubicBezTo>
                  <a:pt x="1105394" y="1864764"/>
                  <a:pt x="1107833" y="1862319"/>
                  <a:pt x="1110852" y="1862319"/>
                </a:cubicBezTo>
                <a:close/>
                <a:moveTo>
                  <a:pt x="1172619" y="1861844"/>
                </a:moveTo>
                <a:cubicBezTo>
                  <a:pt x="1175822" y="1861844"/>
                  <a:pt x="1178418" y="1864440"/>
                  <a:pt x="1178418" y="1867643"/>
                </a:cubicBezTo>
                <a:cubicBezTo>
                  <a:pt x="1178418" y="1870846"/>
                  <a:pt x="1175822" y="1873442"/>
                  <a:pt x="1172619" y="1873442"/>
                </a:cubicBezTo>
                <a:cubicBezTo>
                  <a:pt x="1169416" y="1873442"/>
                  <a:pt x="1166820" y="1870846"/>
                  <a:pt x="1166820" y="1867643"/>
                </a:cubicBezTo>
                <a:cubicBezTo>
                  <a:pt x="1166820" y="1864440"/>
                  <a:pt x="1169416" y="1861844"/>
                  <a:pt x="1172619" y="1861844"/>
                </a:cubicBezTo>
                <a:close/>
                <a:moveTo>
                  <a:pt x="1233654" y="1861637"/>
                </a:moveTo>
                <a:cubicBezTo>
                  <a:pt x="1237048" y="1861637"/>
                  <a:pt x="1239794" y="1864387"/>
                  <a:pt x="1239794" y="1867778"/>
                </a:cubicBezTo>
                <a:cubicBezTo>
                  <a:pt x="1239794" y="1871168"/>
                  <a:pt x="1237048" y="1873918"/>
                  <a:pt x="1233654" y="1873918"/>
                </a:cubicBezTo>
                <a:cubicBezTo>
                  <a:pt x="1230260" y="1873918"/>
                  <a:pt x="1227514" y="1871168"/>
                  <a:pt x="1227514" y="1867778"/>
                </a:cubicBezTo>
                <a:cubicBezTo>
                  <a:pt x="1227514" y="1864387"/>
                  <a:pt x="1230260" y="1861637"/>
                  <a:pt x="1233654" y="1861637"/>
                </a:cubicBezTo>
                <a:close/>
                <a:moveTo>
                  <a:pt x="1295055" y="1861467"/>
                </a:moveTo>
                <a:cubicBezTo>
                  <a:pt x="1295175" y="1861464"/>
                  <a:pt x="1295294" y="1861464"/>
                  <a:pt x="1295397" y="1861467"/>
                </a:cubicBezTo>
                <a:cubicBezTo>
                  <a:pt x="1298791" y="1861563"/>
                  <a:pt x="1301468" y="1864389"/>
                  <a:pt x="1301366" y="1867778"/>
                </a:cubicBezTo>
                <a:cubicBezTo>
                  <a:pt x="1301366" y="1871262"/>
                  <a:pt x="1298535" y="1874088"/>
                  <a:pt x="1295055" y="1874088"/>
                </a:cubicBezTo>
                <a:cubicBezTo>
                  <a:pt x="1291610" y="1873998"/>
                  <a:pt x="1288830" y="1871225"/>
                  <a:pt x="1288745" y="1867778"/>
                </a:cubicBezTo>
                <a:cubicBezTo>
                  <a:pt x="1288745" y="1864293"/>
                  <a:pt x="1291576" y="1861467"/>
                  <a:pt x="1295055" y="1861467"/>
                </a:cubicBezTo>
                <a:close/>
                <a:moveTo>
                  <a:pt x="1971152" y="1861125"/>
                </a:moveTo>
                <a:cubicBezTo>
                  <a:pt x="1971271" y="1861122"/>
                  <a:pt x="1971391" y="1861122"/>
                  <a:pt x="1971493" y="1861125"/>
                </a:cubicBezTo>
                <a:cubicBezTo>
                  <a:pt x="1975075" y="1861221"/>
                  <a:pt x="1977906" y="1864198"/>
                  <a:pt x="1977804" y="1867777"/>
                </a:cubicBezTo>
                <a:cubicBezTo>
                  <a:pt x="1977804" y="1871451"/>
                  <a:pt x="1974819" y="1874429"/>
                  <a:pt x="1971152" y="1874429"/>
                </a:cubicBezTo>
                <a:cubicBezTo>
                  <a:pt x="1967518" y="1874338"/>
                  <a:pt x="1964585" y="1871413"/>
                  <a:pt x="1964500" y="1867777"/>
                </a:cubicBezTo>
                <a:cubicBezTo>
                  <a:pt x="1964500" y="1864103"/>
                  <a:pt x="1967485" y="1861125"/>
                  <a:pt x="1971152" y="1861125"/>
                </a:cubicBezTo>
                <a:close/>
                <a:moveTo>
                  <a:pt x="1357139" y="1861125"/>
                </a:moveTo>
                <a:cubicBezTo>
                  <a:pt x="1357258" y="1861122"/>
                  <a:pt x="1357378" y="1861122"/>
                  <a:pt x="1357480" y="1861125"/>
                </a:cubicBezTo>
                <a:cubicBezTo>
                  <a:pt x="1361062" y="1861221"/>
                  <a:pt x="1363893" y="1864198"/>
                  <a:pt x="1363791" y="1867777"/>
                </a:cubicBezTo>
                <a:cubicBezTo>
                  <a:pt x="1363791" y="1871451"/>
                  <a:pt x="1360806" y="1874429"/>
                  <a:pt x="1357139" y="1874429"/>
                </a:cubicBezTo>
                <a:cubicBezTo>
                  <a:pt x="1353505" y="1874338"/>
                  <a:pt x="1350572" y="1871413"/>
                  <a:pt x="1350487" y="1867777"/>
                </a:cubicBezTo>
                <a:cubicBezTo>
                  <a:pt x="1350487" y="1864103"/>
                  <a:pt x="1353472" y="1861125"/>
                  <a:pt x="1357139" y="1861125"/>
                </a:cubicBezTo>
                <a:close/>
                <a:moveTo>
                  <a:pt x="1417858" y="1860954"/>
                </a:moveTo>
                <a:cubicBezTo>
                  <a:pt x="1421627" y="1860954"/>
                  <a:pt x="1424680" y="1864009"/>
                  <a:pt x="1424680" y="1867777"/>
                </a:cubicBezTo>
                <a:cubicBezTo>
                  <a:pt x="1424680" y="1871544"/>
                  <a:pt x="1421627" y="1874599"/>
                  <a:pt x="1417858" y="1874599"/>
                </a:cubicBezTo>
                <a:cubicBezTo>
                  <a:pt x="1414088" y="1874599"/>
                  <a:pt x="1411036" y="1871544"/>
                  <a:pt x="1411036" y="1867777"/>
                </a:cubicBezTo>
                <a:cubicBezTo>
                  <a:pt x="1411036" y="1864009"/>
                  <a:pt x="1414088" y="1860954"/>
                  <a:pt x="1417858" y="1860954"/>
                </a:cubicBezTo>
                <a:close/>
                <a:moveTo>
                  <a:pt x="1479625" y="1860650"/>
                </a:moveTo>
                <a:cubicBezTo>
                  <a:pt x="1483487" y="1860650"/>
                  <a:pt x="1486618" y="1863781"/>
                  <a:pt x="1486618" y="1867643"/>
                </a:cubicBezTo>
                <a:cubicBezTo>
                  <a:pt x="1486618" y="1871505"/>
                  <a:pt x="1483487" y="1874636"/>
                  <a:pt x="1479625" y="1874636"/>
                </a:cubicBezTo>
                <a:cubicBezTo>
                  <a:pt x="1475763" y="1874636"/>
                  <a:pt x="1472632" y="1871505"/>
                  <a:pt x="1472632" y="1867643"/>
                </a:cubicBezTo>
                <a:cubicBezTo>
                  <a:pt x="1472632" y="1863781"/>
                  <a:pt x="1475763" y="1860650"/>
                  <a:pt x="1479625" y="1860650"/>
                </a:cubicBezTo>
                <a:close/>
                <a:moveTo>
                  <a:pt x="1540660" y="1860613"/>
                </a:moveTo>
                <a:cubicBezTo>
                  <a:pt x="1544617" y="1860613"/>
                  <a:pt x="1547823" y="1863820"/>
                  <a:pt x="1547823" y="1867777"/>
                </a:cubicBezTo>
                <a:cubicBezTo>
                  <a:pt x="1547823" y="1871734"/>
                  <a:pt x="1544617" y="1874940"/>
                  <a:pt x="1540660" y="1874940"/>
                </a:cubicBezTo>
                <a:cubicBezTo>
                  <a:pt x="1536703" y="1874940"/>
                  <a:pt x="1533497" y="1871734"/>
                  <a:pt x="1533497" y="1867777"/>
                </a:cubicBezTo>
                <a:cubicBezTo>
                  <a:pt x="1533497" y="1863820"/>
                  <a:pt x="1536703" y="1860613"/>
                  <a:pt x="1540660" y="1860613"/>
                </a:cubicBezTo>
                <a:close/>
                <a:moveTo>
                  <a:pt x="1602061" y="1860443"/>
                </a:moveTo>
                <a:cubicBezTo>
                  <a:pt x="1606104" y="1860443"/>
                  <a:pt x="1609396" y="1863727"/>
                  <a:pt x="1609396" y="1867777"/>
                </a:cubicBezTo>
                <a:cubicBezTo>
                  <a:pt x="1609396" y="1871828"/>
                  <a:pt x="1606104" y="1875112"/>
                  <a:pt x="1602061" y="1875112"/>
                </a:cubicBezTo>
                <a:cubicBezTo>
                  <a:pt x="1598054" y="1875021"/>
                  <a:pt x="1594813" y="1871791"/>
                  <a:pt x="1594728" y="1867777"/>
                </a:cubicBezTo>
                <a:cubicBezTo>
                  <a:pt x="1594728" y="1863727"/>
                  <a:pt x="1598003" y="1860443"/>
                  <a:pt x="1602061" y="1860443"/>
                </a:cubicBezTo>
                <a:close/>
                <a:moveTo>
                  <a:pt x="1664145" y="1860273"/>
                </a:moveTo>
                <a:cubicBezTo>
                  <a:pt x="1664264" y="1860270"/>
                  <a:pt x="1664367" y="1860270"/>
                  <a:pt x="1664486" y="1860273"/>
                </a:cubicBezTo>
                <a:cubicBezTo>
                  <a:pt x="1668546" y="1860368"/>
                  <a:pt x="1671752" y="1863729"/>
                  <a:pt x="1671650" y="1867778"/>
                </a:cubicBezTo>
                <a:cubicBezTo>
                  <a:pt x="1671650" y="1871922"/>
                  <a:pt x="1668290" y="1875282"/>
                  <a:pt x="1664145" y="1875282"/>
                </a:cubicBezTo>
                <a:cubicBezTo>
                  <a:pt x="1660000" y="1875282"/>
                  <a:pt x="1656641" y="1871922"/>
                  <a:pt x="1656641" y="1867778"/>
                </a:cubicBezTo>
                <a:cubicBezTo>
                  <a:pt x="1656641" y="1863633"/>
                  <a:pt x="1660000" y="1860273"/>
                  <a:pt x="1664145" y="1860273"/>
                </a:cubicBezTo>
                <a:close/>
                <a:moveTo>
                  <a:pt x="1909067" y="1860102"/>
                </a:moveTo>
                <a:cubicBezTo>
                  <a:pt x="1913315" y="1860102"/>
                  <a:pt x="1916743" y="1863539"/>
                  <a:pt x="1916743" y="1867778"/>
                </a:cubicBezTo>
                <a:cubicBezTo>
                  <a:pt x="1916743" y="1872016"/>
                  <a:pt x="1913315" y="1875453"/>
                  <a:pt x="1909067" y="1875453"/>
                </a:cubicBezTo>
                <a:cubicBezTo>
                  <a:pt x="1904821" y="1875453"/>
                  <a:pt x="1901393" y="1872016"/>
                  <a:pt x="1901393" y="1867778"/>
                </a:cubicBezTo>
                <a:cubicBezTo>
                  <a:pt x="1901393" y="1863539"/>
                  <a:pt x="1904821" y="1860102"/>
                  <a:pt x="1909067" y="1860102"/>
                </a:cubicBezTo>
                <a:close/>
                <a:moveTo>
                  <a:pt x="1847667" y="1860102"/>
                </a:moveTo>
                <a:cubicBezTo>
                  <a:pt x="1851914" y="1860102"/>
                  <a:pt x="1855342" y="1863539"/>
                  <a:pt x="1855342" y="1867778"/>
                </a:cubicBezTo>
                <a:cubicBezTo>
                  <a:pt x="1855342" y="1872016"/>
                  <a:pt x="1851914" y="1875453"/>
                  <a:pt x="1847667" y="1875453"/>
                </a:cubicBezTo>
                <a:cubicBezTo>
                  <a:pt x="1843420" y="1875453"/>
                  <a:pt x="1839992" y="1872016"/>
                  <a:pt x="1839992" y="1867778"/>
                </a:cubicBezTo>
                <a:cubicBezTo>
                  <a:pt x="1839992" y="1863539"/>
                  <a:pt x="1843420" y="1860102"/>
                  <a:pt x="1847667" y="1860102"/>
                </a:cubicBezTo>
                <a:close/>
                <a:moveTo>
                  <a:pt x="1786265" y="1860102"/>
                </a:moveTo>
                <a:cubicBezTo>
                  <a:pt x="1790512" y="1860102"/>
                  <a:pt x="1793940" y="1863539"/>
                  <a:pt x="1793940" y="1867778"/>
                </a:cubicBezTo>
                <a:cubicBezTo>
                  <a:pt x="1793940" y="1872016"/>
                  <a:pt x="1790512" y="1875453"/>
                  <a:pt x="1786265" y="1875453"/>
                </a:cubicBezTo>
                <a:cubicBezTo>
                  <a:pt x="1782018" y="1875453"/>
                  <a:pt x="1778590" y="1872016"/>
                  <a:pt x="1778590" y="1867778"/>
                </a:cubicBezTo>
                <a:cubicBezTo>
                  <a:pt x="1778590" y="1863539"/>
                  <a:pt x="1782018" y="1860102"/>
                  <a:pt x="1786265" y="1860102"/>
                </a:cubicBezTo>
                <a:close/>
                <a:moveTo>
                  <a:pt x="1724864" y="1860102"/>
                </a:moveTo>
                <a:cubicBezTo>
                  <a:pt x="1729111" y="1860102"/>
                  <a:pt x="1732539" y="1863539"/>
                  <a:pt x="1732539" y="1867778"/>
                </a:cubicBezTo>
                <a:cubicBezTo>
                  <a:pt x="1732539" y="1872016"/>
                  <a:pt x="1729111" y="1875453"/>
                  <a:pt x="1724864" y="1875453"/>
                </a:cubicBezTo>
                <a:cubicBezTo>
                  <a:pt x="1720617" y="1875453"/>
                  <a:pt x="1717189" y="1872016"/>
                  <a:pt x="1717189" y="1867778"/>
                </a:cubicBezTo>
                <a:cubicBezTo>
                  <a:pt x="1717189" y="1863539"/>
                  <a:pt x="1720617" y="1860102"/>
                  <a:pt x="1724864" y="1860102"/>
                </a:cubicBezTo>
                <a:close/>
                <a:moveTo>
                  <a:pt x="373184" y="1806376"/>
                </a:moveTo>
                <a:cubicBezTo>
                  <a:pt x="373440" y="1806224"/>
                  <a:pt x="373781" y="1806224"/>
                  <a:pt x="374036" y="1806376"/>
                </a:cubicBezTo>
                <a:lnTo>
                  <a:pt x="374889" y="1806376"/>
                </a:lnTo>
                <a:cubicBezTo>
                  <a:pt x="374889" y="1806847"/>
                  <a:pt x="374514" y="1807229"/>
                  <a:pt x="374036" y="1807229"/>
                </a:cubicBezTo>
                <a:cubicBezTo>
                  <a:pt x="373593" y="1807161"/>
                  <a:pt x="373252" y="1806816"/>
                  <a:pt x="373184" y="1806376"/>
                </a:cubicBezTo>
                <a:close/>
                <a:moveTo>
                  <a:pt x="435437" y="1805011"/>
                </a:moveTo>
                <a:cubicBezTo>
                  <a:pt x="435557" y="1804993"/>
                  <a:pt x="435676" y="1804993"/>
                  <a:pt x="435812" y="1805011"/>
                </a:cubicBezTo>
                <a:cubicBezTo>
                  <a:pt x="436460" y="1805114"/>
                  <a:pt x="436904" y="1805724"/>
                  <a:pt x="436802" y="1806376"/>
                </a:cubicBezTo>
                <a:cubicBezTo>
                  <a:pt x="436802" y="1807130"/>
                  <a:pt x="436187" y="1807740"/>
                  <a:pt x="435437" y="1807740"/>
                </a:cubicBezTo>
                <a:cubicBezTo>
                  <a:pt x="434721" y="1807664"/>
                  <a:pt x="434141" y="1807096"/>
                  <a:pt x="434073" y="1806376"/>
                </a:cubicBezTo>
                <a:cubicBezTo>
                  <a:pt x="434073" y="1805622"/>
                  <a:pt x="434686" y="1805011"/>
                  <a:pt x="435437" y="1805011"/>
                </a:cubicBezTo>
                <a:close/>
                <a:moveTo>
                  <a:pt x="496838" y="1804499"/>
                </a:moveTo>
                <a:cubicBezTo>
                  <a:pt x="497879" y="1804499"/>
                  <a:pt x="498715" y="1805340"/>
                  <a:pt x="498715" y="1806376"/>
                </a:cubicBezTo>
                <a:cubicBezTo>
                  <a:pt x="498715" y="1807413"/>
                  <a:pt x="497879" y="1808252"/>
                  <a:pt x="496838" y="1808252"/>
                </a:cubicBezTo>
                <a:cubicBezTo>
                  <a:pt x="495798" y="1808252"/>
                  <a:pt x="494963" y="1807413"/>
                  <a:pt x="494963" y="1806376"/>
                </a:cubicBezTo>
                <a:cubicBezTo>
                  <a:pt x="494963" y="1805339"/>
                  <a:pt x="495798" y="1804499"/>
                  <a:pt x="496838" y="1804499"/>
                </a:cubicBezTo>
                <a:close/>
                <a:moveTo>
                  <a:pt x="558240" y="1803988"/>
                </a:moveTo>
                <a:cubicBezTo>
                  <a:pt x="559553" y="1803988"/>
                  <a:pt x="560627" y="1805058"/>
                  <a:pt x="560627" y="1806376"/>
                </a:cubicBezTo>
                <a:cubicBezTo>
                  <a:pt x="560627" y="1807695"/>
                  <a:pt x="559553" y="1808764"/>
                  <a:pt x="558240" y="1808764"/>
                </a:cubicBezTo>
                <a:cubicBezTo>
                  <a:pt x="556960" y="1808681"/>
                  <a:pt x="555937" y="1807659"/>
                  <a:pt x="555852" y="1806376"/>
                </a:cubicBezTo>
                <a:cubicBezTo>
                  <a:pt x="555852" y="1805058"/>
                  <a:pt x="556926" y="1803988"/>
                  <a:pt x="558240" y="1803988"/>
                </a:cubicBezTo>
                <a:close/>
                <a:moveTo>
                  <a:pt x="619641" y="1803477"/>
                </a:moveTo>
                <a:cubicBezTo>
                  <a:pt x="619760" y="1803470"/>
                  <a:pt x="619880" y="1803470"/>
                  <a:pt x="619999" y="1803477"/>
                </a:cubicBezTo>
                <a:cubicBezTo>
                  <a:pt x="621500" y="1803574"/>
                  <a:pt x="622643" y="1804872"/>
                  <a:pt x="622541" y="1806376"/>
                </a:cubicBezTo>
                <a:cubicBezTo>
                  <a:pt x="622541" y="1807978"/>
                  <a:pt x="621244" y="1809276"/>
                  <a:pt x="619641" y="1809276"/>
                </a:cubicBezTo>
                <a:cubicBezTo>
                  <a:pt x="618072" y="1809190"/>
                  <a:pt x="616827" y="1807942"/>
                  <a:pt x="616742" y="1806376"/>
                </a:cubicBezTo>
                <a:cubicBezTo>
                  <a:pt x="616742" y="1804775"/>
                  <a:pt x="618038" y="1803477"/>
                  <a:pt x="619641" y="1803477"/>
                </a:cubicBezTo>
                <a:close/>
                <a:moveTo>
                  <a:pt x="681042" y="1802964"/>
                </a:moveTo>
                <a:cubicBezTo>
                  <a:pt x="682919" y="1802964"/>
                  <a:pt x="684454" y="1804491"/>
                  <a:pt x="684454" y="1806376"/>
                </a:cubicBezTo>
                <a:cubicBezTo>
                  <a:pt x="684454" y="1808260"/>
                  <a:pt x="682919" y="1809787"/>
                  <a:pt x="681042" y="1809787"/>
                </a:cubicBezTo>
                <a:cubicBezTo>
                  <a:pt x="679167" y="1809787"/>
                  <a:pt x="677632" y="1808260"/>
                  <a:pt x="677632" y="1806376"/>
                </a:cubicBezTo>
                <a:cubicBezTo>
                  <a:pt x="677632" y="1804491"/>
                  <a:pt x="679167" y="1802964"/>
                  <a:pt x="681042" y="1802964"/>
                </a:cubicBezTo>
                <a:close/>
                <a:moveTo>
                  <a:pt x="743126" y="1802453"/>
                </a:moveTo>
                <a:cubicBezTo>
                  <a:pt x="745292" y="1802453"/>
                  <a:pt x="747049" y="1804210"/>
                  <a:pt x="747049" y="1806376"/>
                </a:cubicBezTo>
                <a:cubicBezTo>
                  <a:pt x="747049" y="1808542"/>
                  <a:pt x="745292" y="1810299"/>
                  <a:pt x="743126" y="1810299"/>
                </a:cubicBezTo>
                <a:cubicBezTo>
                  <a:pt x="740994" y="1810212"/>
                  <a:pt x="739288" y="1808507"/>
                  <a:pt x="739203" y="1806376"/>
                </a:cubicBezTo>
                <a:cubicBezTo>
                  <a:pt x="739203" y="1804210"/>
                  <a:pt x="740959" y="1802453"/>
                  <a:pt x="743126" y="1802453"/>
                </a:cubicBezTo>
                <a:close/>
                <a:moveTo>
                  <a:pt x="803845" y="1802112"/>
                </a:moveTo>
                <a:cubicBezTo>
                  <a:pt x="806198" y="1802112"/>
                  <a:pt x="808109" y="1804021"/>
                  <a:pt x="808109" y="1806376"/>
                </a:cubicBezTo>
                <a:cubicBezTo>
                  <a:pt x="808109" y="1808732"/>
                  <a:pt x="806198" y="1810640"/>
                  <a:pt x="803845" y="1810640"/>
                </a:cubicBezTo>
                <a:cubicBezTo>
                  <a:pt x="801491" y="1810640"/>
                  <a:pt x="799581" y="1808732"/>
                  <a:pt x="799581" y="1806376"/>
                </a:cubicBezTo>
                <a:cubicBezTo>
                  <a:pt x="799581" y="1804021"/>
                  <a:pt x="801491" y="1802112"/>
                  <a:pt x="803845" y="1802112"/>
                </a:cubicBezTo>
                <a:close/>
                <a:moveTo>
                  <a:pt x="865246" y="1801600"/>
                </a:moveTo>
                <a:cubicBezTo>
                  <a:pt x="865365" y="1801595"/>
                  <a:pt x="865485" y="1801595"/>
                  <a:pt x="865587" y="1801600"/>
                </a:cubicBezTo>
                <a:cubicBezTo>
                  <a:pt x="868129" y="1801696"/>
                  <a:pt x="870124" y="1803835"/>
                  <a:pt x="870022" y="1806376"/>
                </a:cubicBezTo>
                <a:cubicBezTo>
                  <a:pt x="870022" y="1809013"/>
                  <a:pt x="867890" y="1811152"/>
                  <a:pt x="865246" y="1811152"/>
                </a:cubicBezTo>
                <a:cubicBezTo>
                  <a:pt x="862654" y="1811063"/>
                  <a:pt x="860556" y="1808975"/>
                  <a:pt x="860471" y="1806376"/>
                </a:cubicBezTo>
                <a:cubicBezTo>
                  <a:pt x="860471" y="1803739"/>
                  <a:pt x="862603" y="1801600"/>
                  <a:pt x="865246" y="1801600"/>
                </a:cubicBezTo>
                <a:close/>
                <a:moveTo>
                  <a:pt x="926648" y="1801259"/>
                </a:moveTo>
                <a:cubicBezTo>
                  <a:pt x="926767" y="1801256"/>
                  <a:pt x="926886" y="1801256"/>
                  <a:pt x="926989" y="1801259"/>
                </a:cubicBezTo>
                <a:cubicBezTo>
                  <a:pt x="929718" y="1801355"/>
                  <a:pt x="931867" y="1803645"/>
                  <a:pt x="931764" y="1806376"/>
                </a:cubicBezTo>
                <a:cubicBezTo>
                  <a:pt x="931764" y="1809202"/>
                  <a:pt x="929479" y="1811493"/>
                  <a:pt x="926648" y="1811493"/>
                </a:cubicBezTo>
                <a:cubicBezTo>
                  <a:pt x="923867" y="1811404"/>
                  <a:pt x="921616" y="1809164"/>
                  <a:pt x="921531" y="1806376"/>
                </a:cubicBezTo>
                <a:cubicBezTo>
                  <a:pt x="921531" y="1803550"/>
                  <a:pt x="923816" y="1801259"/>
                  <a:pt x="926648" y="1801259"/>
                </a:cubicBezTo>
                <a:close/>
                <a:moveTo>
                  <a:pt x="988049" y="1800747"/>
                </a:moveTo>
                <a:cubicBezTo>
                  <a:pt x="991153" y="1800747"/>
                  <a:pt x="993678" y="1803267"/>
                  <a:pt x="993678" y="1806376"/>
                </a:cubicBezTo>
                <a:cubicBezTo>
                  <a:pt x="993678" y="1809485"/>
                  <a:pt x="991153" y="1812004"/>
                  <a:pt x="988049" y="1812004"/>
                </a:cubicBezTo>
                <a:cubicBezTo>
                  <a:pt x="984945" y="1812004"/>
                  <a:pt x="982421" y="1809485"/>
                  <a:pt x="982421" y="1806376"/>
                </a:cubicBezTo>
                <a:cubicBezTo>
                  <a:pt x="982421" y="1803267"/>
                  <a:pt x="984945" y="1800747"/>
                  <a:pt x="988049" y="1800747"/>
                </a:cubicBezTo>
                <a:close/>
                <a:moveTo>
                  <a:pt x="1050132" y="1800406"/>
                </a:moveTo>
                <a:cubicBezTo>
                  <a:pt x="1050251" y="1800403"/>
                  <a:pt x="1050371" y="1800403"/>
                  <a:pt x="1050473" y="1800406"/>
                </a:cubicBezTo>
                <a:cubicBezTo>
                  <a:pt x="1053680" y="1800502"/>
                  <a:pt x="1056204" y="1803174"/>
                  <a:pt x="1056102" y="1806376"/>
                </a:cubicBezTo>
                <a:cubicBezTo>
                  <a:pt x="1056102" y="1809672"/>
                  <a:pt x="1053424" y="1812345"/>
                  <a:pt x="1050132" y="1812345"/>
                </a:cubicBezTo>
                <a:cubicBezTo>
                  <a:pt x="1046841" y="1812345"/>
                  <a:pt x="1044163" y="1809672"/>
                  <a:pt x="1044163" y="1806376"/>
                </a:cubicBezTo>
                <a:cubicBezTo>
                  <a:pt x="1044163" y="1803079"/>
                  <a:pt x="1046841" y="1800406"/>
                  <a:pt x="1050132" y="1800406"/>
                </a:cubicBezTo>
                <a:close/>
                <a:moveTo>
                  <a:pt x="1110851" y="1800065"/>
                </a:moveTo>
                <a:cubicBezTo>
                  <a:pt x="1110970" y="1800062"/>
                  <a:pt x="1111090" y="1800062"/>
                  <a:pt x="1111192" y="1800065"/>
                </a:cubicBezTo>
                <a:cubicBezTo>
                  <a:pt x="1114586" y="1800161"/>
                  <a:pt x="1117264" y="1802987"/>
                  <a:pt x="1117162" y="1806376"/>
                </a:cubicBezTo>
                <a:cubicBezTo>
                  <a:pt x="1117162" y="1809860"/>
                  <a:pt x="1114331" y="1812686"/>
                  <a:pt x="1110851" y="1812686"/>
                </a:cubicBezTo>
                <a:cubicBezTo>
                  <a:pt x="1107406" y="1812596"/>
                  <a:pt x="1104626" y="1809823"/>
                  <a:pt x="1104541" y="1806376"/>
                </a:cubicBezTo>
                <a:cubicBezTo>
                  <a:pt x="1104541" y="1802891"/>
                  <a:pt x="1107372" y="1800065"/>
                  <a:pt x="1110851" y="1800065"/>
                </a:cubicBezTo>
                <a:close/>
                <a:moveTo>
                  <a:pt x="1172253" y="1799724"/>
                </a:moveTo>
                <a:cubicBezTo>
                  <a:pt x="1172372" y="1799721"/>
                  <a:pt x="1172492" y="1799721"/>
                  <a:pt x="1172594" y="1799724"/>
                </a:cubicBezTo>
                <a:cubicBezTo>
                  <a:pt x="1176176" y="1799820"/>
                  <a:pt x="1179007" y="1802797"/>
                  <a:pt x="1178904" y="1806376"/>
                </a:cubicBezTo>
                <a:cubicBezTo>
                  <a:pt x="1178904" y="1810050"/>
                  <a:pt x="1175920" y="1813028"/>
                  <a:pt x="1172253" y="1813028"/>
                </a:cubicBezTo>
                <a:cubicBezTo>
                  <a:pt x="1168619" y="1812937"/>
                  <a:pt x="1165686" y="1810012"/>
                  <a:pt x="1165601" y="1806376"/>
                </a:cubicBezTo>
                <a:cubicBezTo>
                  <a:pt x="1165601" y="1802702"/>
                  <a:pt x="1168586" y="1799724"/>
                  <a:pt x="1172253" y="1799724"/>
                </a:cubicBezTo>
                <a:close/>
                <a:moveTo>
                  <a:pt x="1234020" y="1799419"/>
                </a:moveTo>
                <a:cubicBezTo>
                  <a:pt x="1237788" y="1799419"/>
                  <a:pt x="1240843" y="1802473"/>
                  <a:pt x="1240843" y="1806241"/>
                </a:cubicBezTo>
                <a:cubicBezTo>
                  <a:pt x="1240843" y="1810009"/>
                  <a:pt x="1237788" y="1813064"/>
                  <a:pt x="1234020" y="1813064"/>
                </a:cubicBezTo>
                <a:cubicBezTo>
                  <a:pt x="1230252" y="1813064"/>
                  <a:pt x="1227198" y="1810009"/>
                  <a:pt x="1227198" y="1806241"/>
                </a:cubicBezTo>
                <a:cubicBezTo>
                  <a:pt x="1227198" y="1802473"/>
                  <a:pt x="1230252" y="1799419"/>
                  <a:pt x="1234020" y="1799419"/>
                </a:cubicBezTo>
                <a:close/>
                <a:moveTo>
                  <a:pt x="1295055" y="1799212"/>
                </a:moveTo>
                <a:cubicBezTo>
                  <a:pt x="1299012" y="1799212"/>
                  <a:pt x="1302218" y="1802419"/>
                  <a:pt x="1302218" y="1806376"/>
                </a:cubicBezTo>
                <a:cubicBezTo>
                  <a:pt x="1302218" y="1810333"/>
                  <a:pt x="1299012" y="1813539"/>
                  <a:pt x="1295055" y="1813539"/>
                </a:cubicBezTo>
                <a:cubicBezTo>
                  <a:pt x="1291098" y="1813539"/>
                  <a:pt x="1287892" y="1810333"/>
                  <a:pt x="1287892" y="1806376"/>
                </a:cubicBezTo>
                <a:cubicBezTo>
                  <a:pt x="1287892" y="1802419"/>
                  <a:pt x="1291098" y="1799212"/>
                  <a:pt x="1295055" y="1799212"/>
                </a:cubicBezTo>
                <a:close/>
                <a:moveTo>
                  <a:pt x="1602061" y="1798360"/>
                </a:moveTo>
                <a:cubicBezTo>
                  <a:pt x="1602181" y="1798358"/>
                  <a:pt x="1602283" y="1798358"/>
                  <a:pt x="1602403" y="1798360"/>
                </a:cubicBezTo>
                <a:cubicBezTo>
                  <a:pt x="1606837" y="1798455"/>
                  <a:pt x="1610351" y="1802121"/>
                  <a:pt x="1610248" y="1806547"/>
                </a:cubicBezTo>
                <a:cubicBezTo>
                  <a:pt x="1610248" y="1811068"/>
                  <a:pt x="1606581" y="1814733"/>
                  <a:pt x="1602061" y="1814733"/>
                </a:cubicBezTo>
                <a:cubicBezTo>
                  <a:pt x="1597575" y="1814643"/>
                  <a:pt x="1593960" y="1811031"/>
                  <a:pt x="1593875" y="1806547"/>
                </a:cubicBezTo>
                <a:cubicBezTo>
                  <a:pt x="1593875" y="1802025"/>
                  <a:pt x="1597542" y="1798360"/>
                  <a:pt x="1602061" y="1798360"/>
                </a:cubicBezTo>
                <a:close/>
                <a:moveTo>
                  <a:pt x="1479259" y="1798360"/>
                </a:moveTo>
                <a:cubicBezTo>
                  <a:pt x="1479378" y="1798357"/>
                  <a:pt x="1479481" y="1798357"/>
                  <a:pt x="1479600" y="1798360"/>
                </a:cubicBezTo>
                <a:cubicBezTo>
                  <a:pt x="1483847" y="1798456"/>
                  <a:pt x="1487207" y="1801967"/>
                  <a:pt x="1487105" y="1806206"/>
                </a:cubicBezTo>
                <a:cubicBezTo>
                  <a:pt x="1487105" y="1810538"/>
                  <a:pt x="1483591" y="1814051"/>
                  <a:pt x="1479259" y="1814051"/>
                </a:cubicBezTo>
                <a:cubicBezTo>
                  <a:pt x="1474961" y="1813961"/>
                  <a:pt x="1471498" y="1810500"/>
                  <a:pt x="1471414" y="1806206"/>
                </a:cubicBezTo>
                <a:cubicBezTo>
                  <a:pt x="1471414" y="1801872"/>
                  <a:pt x="1474927" y="1798360"/>
                  <a:pt x="1479259" y="1798360"/>
                </a:cubicBezTo>
                <a:close/>
                <a:moveTo>
                  <a:pt x="1357138" y="1798360"/>
                </a:moveTo>
                <a:cubicBezTo>
                  <a:pt x="1357257" y="1798357"/>
                  <a:pt x="1357360" y="1798357"/>
                  <a:pt x="1357479" y="1798360"/>
                </a:cubicBezTo>
                <a:cubicBezTo>
                  <a:pt x="1361539" y="1798456"/>
                  <a:pt x="1364745" y="1801816"/>
                  <a:pt x="1364643" y="1805865"/>
                </a:cubicBezTo>
                <a:cubicBezTo>
                  <a:pt x="1364643" y="1810009"/>
                  <a:pt x="1361283" y="1813369"/>
                  <a:pt x="1357138" y="1813369"/>
                </a:cubicBezTo>
                <a:cubicBezTo>
                  <a:pt x="1352993" y="1813369"/>
                  <a:pt x="1349634" y="1810009"/>
                  <a:pt x="1349634" y="1805865"/>
                </a:cubicBezTo>
                <a:cubicBezTo>
                  <a:pt x="1349634" y="1801720"/>
                  <a:pt x="1352993" y="1798360"/>
                  <a:pt x="1357138" y="1798360"/>
                </a:cubicBezTo>
                <a:close/>
                <a:moveTo>
                  <a:pt x="1971151" y="1798359"/>
                </a:moveTo>
                <a:cubicBezTo>
                  <a:pt x="1975194" y="1798359"/>
                  <a:pt x="1978485" y="1801643"/>
                  <a:pt x="1978485" y="1805693"/>
                </a:cubicBezTo>
                <a:cubicBezTo>
                  <a:pt x="1978485" y="1809744"/>
                  <a:pt x="1975194" y="1813028"/>
                  <a:pt x="1971151" y="1813028"/>
                </a:cubicBezTo>
                <a:cubicBezTo>
                  <a:pt x="1967144" y="1812937"/>
                  <a:pt x="1963903" y="1809707"/>
                  <a:pt x="1963818" y="1805693"/>
                </a:cubicBezTo>
                <a:cubicBezTo>
                  <a:pt x="1963818" y="1801643"/>
                  <a:pt x="1967109" y="1798359"/>
                  <a:pt x="1971151" y="1798359"/>
                </a:cubicBezTo>
                <a:close/>
                <a:moveTo>
                  <a:pt x="1909068" y="1798359"/>
                </a:moveTo>
                <a:cubicBezTo>
                  <a:pt x="1913775" y="1798359"/>
                  <a:pt x="1917595" y="1802178"/>
                  <a:pt x="1917595" y="1806887"/>
                </a:cubicBezTo>
                <a:cubicBezTo>
                  <a:pt x="1917595" y="1811597"/>
                  <a:pt x="1913775" y="1815415"/>
                  <a:pt x="1909068" y="1815415"/>
                </a:cubicBezTo>
                <a:cubicBezTo>
                  <a:pt x="1904394" y="1815325"/>
                  <a:pt x="1900625" y="1811559"/>
                  <a:pt x="1900540" y="1806887"/>
                </a:cubicBezTo>
                <a:cubicBezTo>
                  <a:pt x="1900540" y="1802178"/>
                  <a:pt x="1904361" y="1798359"/>
                  <a:pt x="1909068" y="1798359"/>
                </a:cubicBezTo>
                <a:close/>
                <a:moveTo>
                  <a:pt x="1847667" y="1798359"/>
                </a:moveTo>
                <a:cubicBezTo>
                  <a:pt x="1852374" y="1798359"/>
                  <a:pt x="1856194" y="1802178"/>
                  <a:pt x="1856194" y="1806887"/>
                </a:cubicBezTo>
                <a:cubicBezTo>
                  <a:pt x="1856194" y="1811597"/>
                  <a:pt x="1852374" y="1815415"/>
                  <a:pt x="1847667" y="1815415"/>
                </a:cubicBezTo>
                <a:cubicBezTo>
                  <a:pt x="1842993" y="1815325"/>
                  <a:pt x="1839224" y="1811559"/>
                  <a:pt x="1839139" y="1806887"/>
                </a:cubicBezTo>
                <a:cubicBezTo>
                  <a:pt x="1839139" y="1802178"/>
                  <a:pt x="1842959" y="1798359"/>
                  <a:pt x="1847667" y="1798359"/>
                </a:cubicBezTo>
                <a:close/>
                <a:moveTo>
                  <a:pt x="1786266" y="1798359"/>
                </a:moveTo>
                <a:cubicBezTo>
                  <a:pt x="1790973" y="1798359"/>
                  <a:pt x="1794793" y="1802178"/>
                  <a:pt x="1794793" y="1806887"/>
                </a:cubicBezTo>
                <a:cubicBezTo>
                  <a:pt x="1794793" y="1811597"/>
                  <a:pt x="1790973" y="1815415"/>
                  <a:pt x="1786266" y="1815415"/>
                </a:cubicBezTo>
                <a:cubicBezTo>
                  <a:pt x="1781592" y="1815325"/>
                  <a:pt x="1777823" y="1811559"/>
                  <a:pt x="1777738" y="1806887"/>
                </a:cubicBezTo>
                <a:cubicBezTo>
                  <a:pt x="1777738" y="1802178"/>
                  <a:pt x="1781558" y="1798359"/>
                  <a:pt x="1786266" y="1798359"/>
                </a:cubicBezTo>
                <a:close/>
                <a:moveTo>
                  <a:pt x="1724864" y="1798359"/>
                </a:moveTo>
                <a:cubicBezTo>
                  <a:pt x="1729486" y="1798359"/>
                  <a:pt x="1733221" y="1802102"/>
                  <a:pt x="1733221" y="1806717"/>
                </a:cubicBezTo>
                <a:cubicBezTo>
                  <a:pt x="1733221" y="1811332"/>
                  <a:pt x="1729486" y="1815074"/>
                  <a:pt x="1724864" y="1815074"/>
                </a:cubicBezTo>
                <a:cubicBezTo>
                  <a:pt x="1720242" y="1815074"/>
                  <a:pt x="1716507" y="1811332"/>
                  <a:pt x="1716507" y="1806717"/>
                </a:cubicBezTo>
                <a:cubicBezTo>
                  <a:pt x="1716507" y="1802102"/>
                  <a:pt x="1720242" y="1798359"/>
                  <a:pt x="1724864" y="1798359"/>
                </a:cubicBezTo>
                <a:close/>
                <a:moveTo>
                  <a:pt x="1664145" y="1798359"/>
                </a:moveTo>
                <a:cubicBezTo>
                  <a:pt x="1664264" y="1798359"/>
                  <a:pt x="1664384" y="1798361"/>
                  <a:pt x="1664486" y="1798366"/>
                </a:cubicBezTo>
                <a:cubicBezTo>
                  <a:pt x="1669108" y="1798556"/>
                  <a:pt x="1672690" y="1802446"/>
                  <a:pt x="1672502" y="1807058"/>
                </a:cubicBezTo>
                <a:cubicBezTo>
                  <a:pt x="1672502" y="1811673"/>
                  <a:pt x="1668767" y="1815415"/>
                  <a:pt x="1664145" y="1815415"/>
                </a:cubicBezTo>
                <a:cubicBezTo>
                  <a:pt x="1664026" y="1815415"/>
                  <a:pt x="1663906" y="1815414"/>
                  <a:pt x="1663804" y="1815409"/>
                </a:cubicBezTo>
                <a:cubicBezTo>
                  <a:pt x="1659182" y="1815219"/>
                  <a:pt x="1655600" y="1811329"/>
                  <a:pt x="1655788" y="1806717"/>
                </a:cubicBezTo>
                <a:cubicBezTo>
                  <a:pt x="1655788" y="1802102"/>
                  <a:pt x="1659523" y="1798359"/>
                  <a:pt x="1664145" y="1798359"/>
                </a:cubicBezTo>
                <a:close/>
                <a:moveTo>
                  <a:pt x="1540660" y="1798359"/>
                </a:moveTo>
                <a:cubicBezTo>
                  <a:pt x="1545094" y="1798359"/>
                  <a:pt x="1548676" y="1801948"/>
                  <a:pt x="1548676" y="1806376"/>
                </a:cubicBezTo>
                <a:cubicBezTo>
                  <a:pt x="1548676" y="1810803"/>
                  <a:pt x="1545094" y="1814392"/>
                  <a:pt x="1540660" y="1814392"/>
                </a:cubicBezTo>
                <a:cubicBezTo>
                  <a:pt x="1536225" y="1814392"/>
                  <a:pt x="1532644" y="1810803"/>
                  <a:pt x="1532644" y="1806376"/>
                </a:cubicBezTo>
                <a:cubicBezTo>
                  <a:pt x="1532644" y="1801948"/>
                  <a:pt x="1536225" y="1798359"/>
                  <a:pt x="1540660" y="1798359"/>
                </a:cubicBezTo>
                <a:close/>
                <a:moveTo>
                  <a:pt x="1417858" y="1798359"/>
                </a:moveTo>
                <a:cubicBezTo>
                  <a:pt x="1422105" y="1798359"/>
                  <a:pt x="1425533" y="1801796"/>
                  <a:pt x="1425533" y="1806035"/>
                </a:cubicBezTo>
                <a:cubicBezTo>
                  <a:pt x="1425533" y="1810273"/>
                  <a:pt x="1422105" y="1813710"/>
                  <a:pt x="1417858" y="1813710"/>
                </a:cubicBezTo>
                <a:cubicBezTo>
                  <a:pt x="1413611" y="1813710"/>
                  <a:pt x="1410183" y="1810273"/>
                  <a:pt x="1410183" y="1806035"/>
                </a:cubicBezTo>
                <a:cubicBezTo>
                  <a:pt x="1410183" y="1801796"/>
                  <a:pt x="1413611" y="1798359"/>
                  <a:pt x="1417858" y="1798359"/>
                </a:cubicBezTo>
                <a:close/>
                <a:moveTo>
                  <a:pt x="311782" y="1744974"/>
                </a:moveTo>
                <a:cubicBezTo>
                  <a:pt x="312038" y="1744822"/>
                  <a:pt x="312379" y="1744822"/>
                  <a:pt x="312635" y="1744974"/>
                </a:cubicBezTo>
                <a:lnTo>
                  <a:pt x="313487" y="1744974"/>
                </a:lnTo>
                <a:cubicBezTo>
                  <a:pt x="313487" y="1745445"/>
                  <a:pt x="313112" y="1745827"/>
                  <a:pt x="312635" y="1745827"/>
                </a:cubicBezTo>
                <a:cubicBezTo>
                  <a:pt x="312191" y="1745759"/>
                  <a:pt x="311850" y="1745414"/>
                  <a:pt x="311782" y="1744974"/>
                </a:cubicBezTo>
                <a:close/>
                <a:moveTo>
                  <a:pt x="374036" y="1743439"/>
                </a:moveTo>
                <a:cubicBezTo>
                  <a:pt x="374889" y="1743439"/>
                  <a:pt x="375571" y="1744127"/>
                  <a:pt x="375571" y="1744974"/>
                </a:cubicBezTo>
                <a:cubicBezTo>
                  <a:pt x="375571" y="1745822"/>
                  <a:pt x="374889" y="1746510"/>
                  <a:pt x="374036" y="1746510"/>
                </a:cubicBezTo>
                <a:cubicBezTo>
                  <a:pt x="373183" y="1746510"/>
                  <a:pt x="372501" y="1745822"/>
                  <a:pt x="372501" y="1744974"/>
                </a:cubicBezTo>
                <a:cubicBezTo>
                  <a:pt x="372501" y="1744127"/>
                  <a:pt x="373183" y="1743439"/>
                  <a:pt x="374036" y="1743439"/>
                </a:cubicBezTo>
                <a:close/>
                <a:moveTo>
                  <a:pt x="436119" y="1742928"/>
                </a:moveTo>
                <a:cubicBezTo>
                  <a:pt x="436170" y="1742928"/>
                  <a:pt x="436238" y="1742930"/>
                  <a:pt x="436290" y="1742935"/>
                </a:cubicBezTo>
                <a:cubicBezTo>
                  <a:pt x="437415" y="1743029"/>
                  <a:pt x="438268" y="1744020"/>
                  <a:pt x="438166" y="1745146"/>
                </a:cubicBezTo>
                <a:cubicBezTo>
                  <a:pt x="438166" y="1746277"/>
                  <a:pt x="437245" y="1747192"/>
                  <a:pt x="436119" y="1747192"/>
                </a:cubicBezTo>
                <a:cubicBezTo>
                  <a:pt x="434960" y="1747104"/>
                  <a:pt x="434073" y="1746137"/>
                  <a:pt x="434073" y="1744975"/>
                </a:cubicBezTo>
                <a:cubicBezTo>
                  <a:pt x="434073" y="1743844"/>
                  <a:pt x="434993" y="1742928"/>
                  <a:pt x="436119" y="1742928"/>
                </a:cubicBezTo>
                <a:close/>
                <a:moveTo>
                  <a:pt x="496839" y="1742416"/>
                </a:moveTo>
                <a:cubicBezTo>
                  <a:pt x="496958" y="1742407"/>
                  <a:pt x="497078" y="1742407"/>
                  <a:pt x="497197" y="1742416"/>
                </a:cubicBezTo>
                <a:cubicBezTo>
                  <a:pt x="498510" y="1742513"/>
                  <a:pt x="499500" y="1743659"/>
                  <a:pt x="499397" y="1744974"/>
                </a:cubicBezTo>
                <a:cubicBezTo>
                  <a:pt x="499397" y="1746386"/>
                  <a:pt x="498255" y="1747533"/>
                  <a:pt x="496839" y="1747533"/>
                </a:cubicBezTo>
                <a:cubicBezTo>
                  <a:pt x="495423" y="1747533"/>
                  <a:pt x="494281" y="1746386"/>
                  <a:pt x="494281" y="1744974"/>
                </a:cubicBezTo>
                <a:cubicBezTo>
                  <a:pt x="494281" y="1743562"/>
                  <a:pt x="495423" y="1742416"/>
                  <a:pt x="496839" y="1742416"/>
                </a:cubicBezTo>
                <a:close/>
                <a:moveTo>
                  <a:pt x="558240" y="1741904"/>
                </a:moveTo>
                <a:cubicBezTo>
                  <a:pt x="559928" y="1741904"/>
                  <a:pt x="561309" y="1743279"/>
                  <a:pt x="561309" y="1744975"/>
                </a:cubicBezTo>
                <a:cubicBezTo>
                  <a:pt x="561309" y="1746670"/>
                  <a:pt x="559928" y="1748045"/>
                  <a:pt x="558240" y="1748045"/>
                </a:cubicBezTo>
                <a:cubicBezTo>
                  <a:pt x="556551" y="1748045"/>
                  <a:pt x="555170" y="1746670"/>
                  <a:pt x="555170" y="1744975"/>
                </a:cubicBezTo>
                <a:cubicBezTo>
                  <a:pt x="555170" y="1743279"/>
                  <a:pt x="556551" y="1741904"/>
                  <a:pt x="558240" y="1741904"/>
                </a:cubicBezTo>
                <a:close/>
                <a:moveTo>
                  <a:pt x="619642" y="1741392"/>
                </a:moveTo>
                <a:cubicBezTo>
                  <a:pt x="621620" y="1741392"/>
                  <a:pt x="623223" y="1742996"/>
                  <a:pt x="623223" y="1744974"/>
                </a:cubicBezTo>
                <a:cubicBezTo>
                  <a:pt x="623223" y="1746953"/>
                  <a:pt x="621620" y="1748556"/>
                  <a:pt x="619642" y="1748556"/>
                </a:cubicBezTo>
                <a:cubicBezTo>
                  <a:pt x="617697" y="1748469"/>
                  <a:pt x="616145" y="1746915"/>
                  <a:pt x="616060" y="1744974"/>
                </a:cubicBezTo>
                <a:cubicBezTo>
                  <a:pt x="616060" y="1742996"/>
                  <a:pt x="617663" y="1741392"/>
                  <a:pt x="619642" y="1741392"/>
                </a:cubicBezTo>
                <a:close/>
                <a:moveTo>
                  <a:pt x="681042" y="1740881"/>
                </a:moveTo>
                <a:cubicBezTo>
                  <a:pt x="681162" y="1740876"/>
                  <a:pt x="681281" y="1740876"/>
                  <a:pt x="681383" y="1740881"/>
                </a:cubicBezTo>
                <a:cubicBezTo>
                  <a:pt x="683549" y="1740978"/>
                  <a:pt x="685238" y="1742810"/>
                  <a:pt x="685136" y="1744975"/>
                </a:cubicBezTo>
                <a:cubicBezTo>
                  <a:pt x="685136" y="1747236"/>
                  <a:pt x="683311" y="1749068"/>
                  <a:pt x="681042" y="1749068"/>
                </a:cubicBezTo>
                <a:cubicBezTo>
                  <a:pt x="678773" y="1749068"/>
                  <a:pt x="676949" y="1747236"/>
                  <a:pt x="676949" y="1744975"/>
                </a:cubicBezTo>
                <a:cubicBezTo>
                  <a:pt x="676949" y="1742715"/>
                  <a:pt x="678773" y="1740881"/>
                  <a:pt x="681042" y="1740881"/>
                </a:cubicBezTo>
                <a:close/>
                <a:moveTo>
                  <a:pt x="743125" y="1740369"/>
                </a:moveTo>
                <a:cubicBezTo>
                  <a:pt x="745667" y="1740369"/>
                  <a:pt x="747730" y="1742432"/>
                  <a:pt x="747730" y="1744975"/>
                </a:cubicBezTo>
                <a:cubicBezTo>
                  <a:pt x="747730" y="1747518"/>
                  <a:pt x="745667" y="1749580"/>
                  <a:pt x="743125" y="1749580"/>
                </a:cubicBezTo>
                <a:cubicBezTo>
                  <a:pt x="740584" y="1749580"/>
                  <a:pt x="738521" y="1747518"/>
                  <a:pt x="738521" y="1744975"/>
                </a:cubicBezTo>
                <a:cubicBezTo>
                  <a:pt x="738521" y="1742432"/>
                  <a:pt x="740584" y="1740369"/>
                  <a:pt x="743125" y="1740369"/>
                </a:cubicBezTo>
                <a:close/>
                <a:moveTo>
                  <a:pt x="803845" y="1740028"/>
                </a:moveTo>
                <a:cubicBezTo>
                  <a:pt x="806574" y="1740028"/>
                  <a:pt x="808791" y="1742242"/>
                  <a:pt x="808791" y="1744975"/>
                </a:cubicBezTo>
                <a:cubicBezTo>
                  <a:pt x="808791" y="1747707"/>
                  <a:pt x="806574" y="1749921"/>
                  <a:pt x="803845" y="1749921"/>
                </a:cubicBezTo>
                <a:cubicBezTo>
                  <a:pt x="801116" y="1749921"/>
                  <a:pt x="798899" y="1747707"/>
                  <a:pt x="798899" y="1744975"/>
                </a:cubicBezTo>
                <a:cubicBezTo>
                  <a:pt x="798899" y="1742242"/>
                  <a:pt x="801116" y="1740028"/>
                  <a:pt x="803845" y="1740028"/>
                </a:cubicBezTo>
                <a:close/>
                <a:moveTo>
                  <a:pt x="865247" y="1739516"/>
                </a:moveTo>
                <a:cubicBezTo>
                  <a:pt x="868266" y="1739516"/>
                  <a:pt x="870705" y="1741961"/>
                  <a:pt x="870705" y="1744974"/>
                </a:cubicBezTo>
                <a:cubicBezTo>
                  <a:pt x="870705" y="1747988"/>
                  <a:pt x="868266" y="1750432"/>
                  <a:pt x="865247" y="1750432"/>
                </a:cubicBezTo>
                <a:cubicBezTo>
                  <a:pt x="862261" y="1750344"/>
                  <a:pt x="859874" y="1747951"/>
                  <a:pt x="859789" y="1744974"/>
                </a:cubicBezTo>
                <a:cubicBezTo>
                  <a:pt x="859789" y="1741961"/>
                  <a:pt x="862228" y="1739516"/>
                  <a:pt x="865247" y="1739516"/>
                </a:cubicBezTo>
                <a:close/>
                <a:moveTo>
                  <a:pt x="926647" y="1739005"/>
                </a:moveTo>
                <a:cubicBezTo>
                  <a:pt x="926766" y="1739002"/>
                  <a:pt x="926886" y="1739002"/>
                  <a:pt x="926988" y="1739005"/>
                </a:cubicBezTo>
                <a:cubicBezTo>
                  <a:pt x="930194" y="1739101"/>
                  <a:pt x="932719" y="1741773"/>
                  <a:pt x="932616" y="1744975"/>
                </a:cubicBezTo>
                <a:cubicBezTo>
                  <a:pt x="932616" y="1748271"/>
                  <a:pt x="929939" y="1750944"/>
                  <a:pt x="926647" y="1750944"/>
                </a:cubicBezTo>
                <a:cubicBezTo>
                  <a:pt x="923355" y="1750944"/>
                  <a:pt x="920678" y="1748271"/>
                  <a:pt x="920678" y="1744975"/>
                </a:cubicBezTo>
                <a:cubicBezTo>
                  <a:pt x="920678" y="1741678"/>
                  <a:pt x="923355" y="1739005"/>
                  <a:pt x="926647" y="1739005"/>
                </a:cubicBezTo>
                <a:close/>
                <a:moveTo>
                  <a:pt x="988048" y="1738664"/>
                </a:moveTo>
                <a:cubicBezTo>
                  <a:pt x="988168" y="1738661"/>
                  <a:pt x="988287" y="1738661"/>
                  <a:pt x="988390" y="1738664"/>
                </a:cubicBezTo>
                <a:cubicBezTo>
                  <a:pt x="991784" y="1738759"/>
                  <a:pt x="994461" y="1741586"/>
                  <a:pt x="994359" y="1744975"/>
                </a:cubicBezTo>
                <a:cubicBezTo>
                  <a:pt x="994359" y="1748459"/>
                  <a:pt x="991528" y="1751285"/>
                  <a:pt x="988048" y="1751285"/>
                </a:cubicBezTo>
                <a:cubicBezTo>
                  <a:pt x="984603" y="1751195"/>
                  <a:pt x="981823" y="1748422"/>
                  <a:pt x="981738" y="1744975"/>
                </a:cubicBezTo>
                <a:cubicBezTo>
                  <a:pt x="981738" y="1741490"/>
                  <a:pt x="984569" y="1738664"/>
                  <a:pt x="988048" y="1738664"/>
                </a:cubicBezTo>
                <a:close/>
                <a:moveTo>
                  <a:pt x="1050133" y="1738323"/>
                </a:moveTo>
                <a:cubicBezTo>
                  <a:pt x="1050252" y="1738320"/>
                  <a:pt x="1050372" y="1738320"/>
                  <a:pt x="1050474" y="1738323"/>
                </a:cubicBezTo>
                <a:cubicBezTo>
                  <a:pt x="1054056" y="1738418"/>
                  <a:pt x="1056887" y="1741396"/>
                  <a:pt x="1056785" y="1744975"/>
                </a:cubicBezTo>
                <a:cubicBezTo>
                  <a:pt x="1056785" y="1748649"/>
                  <a:pt x="1053800" y="1751627"/>
                  <a:pt x="1050133" y="1751627"/>
                </a:cubicBezTo>
                <a:cubicBezTo>
                  <a:pt x="1046499" y="1751536"/>
                  <a:pt x="1043566" y="1748611"/>
                  <a:pt x="1043481" y="1744975"/>
                </a:cubicBezTo>
                <a:cubicBezTo>
                  <a:pt x="1043481" y="1741301"/>
                  <a:pt x="1046466" y="1738323"/>
                  <a:pt x="1050133" y="1738323"/>
                </a:cubicBezTo>
                <a:close/>
                <a:moveTo>
                  <a:pt x="1110852" y="1737981"/>
                </a:moveTo>
                <a:cubicBezTo>
                  <a:pt x="1114706" y="1737981"/>
                  <a:pt x="1117845" y="1741113"/>
                  <a:pt x="1117845" y="1744974"/>
                </a:cubicBezTo>
                <a:cubicBezTo>
                  <a:pt x="1117845" y="1748836"/>
                  <a:pt x="1114706" y="1751967"/>
                  <a:pt x="1110852" y="1751967"/>
                </a:cubicBezTo>
                <a:cubicBezTo>
                  <a:pt x="1107031" y="1751877"/>
                  <a:pt x="1103944" y="1748798"/>
                  <a:pt x="1103859" y="1744974"/>
                </a:cubicBezTo>
                <a:cubicBezTo>
                  <a:pt x="1103859" y="1741113"/>
                  <a:pt x="1106997" y="1737981"/>
                  <a:pt x="1110852" y="1737981"/>
                </a:cubicBezTo>
                <a:close/>
                <a:moveTo>
                  <a:pt x="1172252" y="1737640"/>
                </a:moveTo>
                <a:cubicBezTo>
                  <a:pt x="1176295" y="1737640"/>
                  <a:pt x="1179586" y="1740924"/>
                  <a:pt x="1179586" y="1744974"/>
                </a:cubicBezTo>
                <a:cubicBezTo>
                  <a:pt x="1179586" y="1749025"/>
                  <a:pt x="1176295" y="1752309"/>
                  <a:pt x="1172252" y="1752309"/>
                </a:cubicBezTo>
                <a:cubicBezTo>
                  <a:pt x="1168244" y="1752218"/>
                  <a:pt x="1165003" y="1748988"/>
                  <a:pt x="1164919" y="1744974"/>
                </a:cubicBezTo>
                <a:cubicBezTo>
                  <a:pt x="1164919" y="1740924"/>
                  <a:pt x="1168210" y="1737640"/>
                  <a:pt x="1172252" y="1737640"/>
                </a:cubicBezTo>
                <a:close/>
                <a:moveTo>
                  <a:pt x="1233654" y="1737299"/>
                </a:moveTo>
                <a:cubicBezTo>
                  <a:pt x="1237901" y="1737299"/>
                  <a:pt x="1241329" y="1740736"/>
                  <a:pt x="1241329" y="1744975"/>
                </a:cubicBezTo>
                <a:cubicBezTo>
                  <a:pt x="1241329" y="1749213"/>
                  <a:pt x="1237901" y="1752650"/>
                  <a:pt x="1233654" y="1752650"/>
                </a:cubicBezTo>
                <a:cubicBezTo>
                  <a:pt x="1229407" y="1752650"/>
                  <a:pt x="1225979" y="1749213"/>
                  <a:pt x="1225979" y="1744975"/>
                </a:cubicBezTo>
                <a:cubicBezTo>
                  <a:pt x="1225979" y="1740736"/>
                  <a:pt x="1229407" y="1737299"/>
                  <a:pt x="1233654" y="1737299"/>
                </a:cubicBezTo>
                <a:close/>
                <a:moveTo>
                  <a:pt x="1295054" y="1736958"/>
                </a:moveTo>
                <a:cubicBezTo>
                  <a:pt x="1299489" y="1736958"/>
                  <a:pt x="1303071" y="1740547"/>
                  <a:pt x="1303071" y="1744975"/>
                </a:cubicBezTo>
                <a:cubicBezTo>
                  <a:pt x="1303071" y="1749402"/>
                  <a:pt x="1299489" y="1752991"/>
                  <a:pt x="1295054" y="1752991"/>
                </a:cubicBezTo>
                <a:cubicBezTo>
                  <a:pt x="1290620" y="1752991"/>
                  <a:pt x="1287039" y="1749402"/>
                  <a:pt x="1287039" y="1744975"/>
                </a:cubicBezTo>
                <a:cubicBezTo>
                  <a:pt x="1287039" y="1740547"/>
                  <a:pt x="1290620" y="1736958"/>
                  <a:pt x="1295054" y="1736958"/>
                </a:cubicBezTo>
                <a:close/>
                <a:moveTo>
                  <a:pt x="1971152" y="1736788"/>
                </a:moveTo>
                <a:cubicBezTo>
                  <a:pt x="1971271" y="1736786"/>
                  <a:pt x="1971373" y="1736786"/>
                  <a:pt x="1971493" y="1736788"/>
                </a:cubicBezTo>
                <a:cubicBezTo>
                  <a:pt x="1975927" y="1736883"/>
                  <a:pt x="1979441" y="1740549"/>
                  <a:pt x="1979339" y="1744975"/>
                </a:cubicBezTo>
                <a:cubicBezTo>
                  <a:pt x="1979339" y="1749496"/>
                  <a:pt x="1975672" y="1753161"/>
                  <a:pt x="1971152" y="1753161"/>
                </a:cubicBezTo>
                <a:cubicBezTo>
                  <a:pt x="1966666" y="1753071"/>
                  <a:pt x="1963050" y="1749459"/>
                  <a:pt x="1962965" y="1744975"/>
                </a:cubicBezTo>
                <a:cubicBezTo>
                  <a:pt x="1962965" y="1740453"/>
                  <a:pt x="1966632" y="1736788"/>
                  <a:pt x="1971152" y="1736788"/>
                </a:cubicBezTo>
                <a:close/>
                <a:moveTo>
                  <a:pt x="1357139" y="1736788"/>
                </a:moveTo>
                <a:cubicBezTo>
                  <a:pt x="1357258" y="1736786"/>
                  <a:pt x="1357360" y="1736786"/>
                  <a:pt x="1357480" y="1736788"/>
                </a:cubicBezTo>
                <a:cubicBezTo>
                  <a:pt x="1361914" y="1736883"/>
                  <a:pt x="1365428" y="1740549"/>
                  <a:pt x="1365326" y="1744975"/>
                </a:cubicBezTo>
                <a:cubicBezTo>
                  <a:pt x="1365326" y="1749496"/>
                  <a:pt x="1361659" y="1753161"/>
                  <a:pt x="1357139" y="1753161"/>
                </a:cubicBezTo>
                <a:cubicBezTo>
                  <a:pt x="1352653" y="1753071"/>
                  <a:pt x="1349037" y="1749459"/>
                  <a:pt x="1348952" y="1744975"/>
                </a:cubicBezTo>
                <a:cubicBezTo>
                  <a:pt x="1348952" y="1740453"/>
                  <a:pt x="1352619" y="1736788"/>
                  <a:pt x="1357139" y="1736788"/>
                </a:cubicBezTo>
                <a:close/>
                <a:moveTo>
                  <a:pt x="1417858" y="1736446"/>
                </a:moveTo>
                <a:cubicBezTo>
                  <a:pt x="1422565" y="1736446"/>
                  <a:pt x="1426385" y="1740265"/>
                  <a:pt x="1426385" y="1744974"/>
                </a:cubicBezTo>
                <a:cubicBezTo>
                  <a:pt x="1426385" y="1749684"/>
                  <a:pt x="1422565" y="1753502"/>
                  <a:pt x="1417858" y="1753502"/>
                </a:cubicBezTo>
                <a:cubicBezTo>
                  <a:pt x="1413184" y="1753412"/>
                  <a:pt x="1409415" y="1749646"/>
                  <a:pt x="1409330" y="1744974"/>
                </a:cubicBezTo>
                <a:cubicBezTo>
                  <a:pt x="1409330" y="1740265"/>
                  <a:pt x="1413150" y="1736446"/>
                  <a:pt x="1417858" y="1736446"/>
                </a:cubicBezTo>
                <a:close/>
                <a:moveTo>
                  <a:pt x="1479259" y="1736276"/>
                </a:moveTo>
                <a:cubicBezTo>
                  <a:pt x="1484069" y="1736276"/>
                  <a:pt x="1487958" y="1740170"/>
                  <a:pt x="1487958" y="1744975"/>
                </a:cubicBezTo>
                <a:cubicBezTo>
                  <a:pt x="1487958" y="1749780"/>
                  <a:pt x="1484069" y="1753673"/>
                  <a:pt x="1479259" y="1753673"/>
                </a:cubicBezTo>
                <a:cubicBezTo>
                  <a:pt x="1474449" y="1753673"/>
                  <a:pt x="1470561" y="1749780"/>
                  <a:pt x="1470561" y="1744975"/>
                </a:cubicBezTo>
                <a:cubicBezTo>
                  <a:pt x="1470561" y="1740170"/>
                  <a:pt x="1474449" y="1736276"/>
                  <a:pt x="1479259" y="1736276"/>
                </a:cubicBezTo>
                <a:close/>
                <a:moveTo>
                  <a:pt x="1541026" y="1735971"/>
                </a:moveTo>
                <a:cubicBezTo>
                  <a:pt x="1545924" y="1735971"/>
                  <a:pt x="1549895" y="1739942"/>
                  <a:pt x="1549895" y="1744840"/>
                </a:cubicBezTo>
                <a:cubicBezTo>
                  <a:pt x="1549895" y="1749738"/>
                  <a:pt x="1545924" y="1753709"/>
                  <a:pt x="1541026" y="1753709"/>
                </a:cubicBezTo>
                <a:cubicBezTo>
                  <a:pt x="1536128" y="1753709"/>
                  <a:pt x="1532157" y="1749738"/>
                  <a:pt x="1532157" y="1744840"/>
                </a:cubicBezTo>
                <a:cubicBezTo>
                  <a:pt x="1532157" y="1739942"/>
                  <a:pt x="1536128" y="1735971"/>
                  <a:pt x="1541026" y="1735971"/>
                </a:cubicBezTo>
                <a:close/>
                <a:moveTo>
                  <a:pt x="1602061" y="1735935"/>
                </a:moveTo>
                <a:cubicBezTo>
                  <a:pt x="1607059" y="1735935"/>
                  <a:pt x="1611101" y="1739983"/>
                  <a:pt x="1611101" y="1744975"/>
                </a:cubicBezTo>
                <a:cubicBezTo>
                  <a:pt x="1611101" y="1749967"/>
                  <a:pt x="1607059" y="1754015"/>
                  <a:pt x="1602061" y="1754015"/>
                </a:cubicBezTo>
                <a:cubicBezTo>
                  <a:pt x="1597064" y="1754015"/>
                  <a:pt x="1593022" y="1749967"/>
                  <a:pt x="1593022" y="1744975"/>
                </a:cubicBezTo>
                <a:cubicBezTo>
                  <a:pt x="1593022" y="1739983"/>
                  <a:pt x="1597064" y="1735935"/>
                  <a:pt x="1602061" y="1735935"/>
                </a:cubicBezTo>
                <a:close/>
                <a:moveTo>
                  <a:pt x="1724864" y="1735764"/>
                </a:moveTo>
                <a:cubicBezTo>
                  <a:pt x="1729947" y="1735764"/>
                  <a:pt x="1734074" y="1739889"/>
                  <a:pt x="1734074" y="1744975"/>
                </a:cubicBezTo>
                <a:cubicBezTo>
                  <a:pt x="1734074" y="1750061"/>
                  <a:pt x="1729947" y="1754185"/>
                  <a:pt x="1724864" y="1754185"/>
                </a:cubicBezTo>
                <a:cubicBezTo>
                  <a:pt x="1719816" y="1754094"/>
                  <a:pt x="1715739" y="1750023"/>
                  <a:pt x="1715654" y="1744975"/>
                </a:cubicBezTo>
                <a:cubicBezTo>
                  <a:pt x="1715654" y="1739889"/>
                  <a:pt x="1719781" y="1735764"/>
                  <a:pt x="1724864" y="1735764"/>
                </a:cubicBezTo>
                <a:close/>
                <a:moveTo>
                  <a:pt x="1664145" y="1735764"/>
                </a:moveTo>
                <a:cubicBezTo>
                  <a:pt x="1669228" y="1735764"/>
                  <a:pt x="1673355" y="1739889"/>
                  <a:pt x="1673355" y="1744975"/>
                </a:cubicBezTo>
                <a:cubicBezTo>
                  <a:pt x="1673355" y="1750061"/>
                  <a:pt x="1669228" y="1754185"/>
                  <a:pt x="1664145" y="1754185"/>
                </a:cubicBezTo>
                <a:cubicBezTo>
                  <a:pt x="1659097" y="1754094"/>
                  <a:pt x="1655020" y="1750023"/>
                  <a:pt x="1654935" y="1744975"/>
                </a:cubicBezTo>
                <a:cubicBezTo>
                  <a:pt x="1654935" y="1739889"/>
                  <a:pt x="1659062" y="1735764"/>
                  <a:pt x="1664145" y="1735764"/>
                </a:cubicBezTo>
                <a:close/>
                <a:moveTo>
                  <a:pt x="1909067" y="1735594"/>
                </a:moveTo>
                <a:cubicBezTo>
                  <a:pt x="1909187" y="1735592"/>
                  <a:pt x="1909289" y="1735592"/>
                  <a:pt x="1909409" y="1735594"/>
                </a:cubicBezTo>
                <a:cubicBezTo>
                  <a:pt x="1914491" y="1735689"/>
                  <a:pt x="1918550" y="1739888"/>
                  <a:pt x="1918448" y="1744974"/>
                </a:cubicBezTo>
                <a:cubicBezTo>
                  <a:pt x="1918448" y="1750156"/>
                  <a:pt x="1914252" y="1754355"/>
                  <a:pt x="1909067" y="1754355"/>
                </a:cubicBezTo>
                <a:cubicBezTo>
                  <a:pt x="1903882" y="1754355"/>
                  <a:pt x="1899687" y="1750156"/>
                  <a:pt x="1899687" y="1744974"/>
                </a:cubicBezTo>
                <a:cubicBezTo>
                  <a:pt x="1899687" y="1739793"/>
                  <a:pt x="1903882" y="1735594"/>
                  <a:pt x="1909067" y="1735594"/>
                </a:cubicBezTo>
                <a:close/>
                <a:moveTo>
                  <a:pt x="1847667" y="1735594"/>
                </a:moveTo>
                <a:cubicBezTo>
                  <a:pt x="1847786" y="1735592"/>
                  <a:pt x="1847888" y="1735592"/>
                  <a:pt x="1848008" y="1735594"/>
                </a:cubicBezTo>
                <a:cubicBezTo>
                  <a:pt x="1853090" y="1735689"/>
                  <a:pt x="1857150" y="1739888"/>
                  <a:pt x="1857047" y="1744974"/>
                </a:cubicBezTo>
                <a:cubicBezTo>
                  <a:pt x="1857047" y="1750156"/>
                  <a:pt x="1852851" y="1754355"/>
                  <a:pt x="1847667" y="1754355"/>
                </a:cubicBezTo>
                <a:cubicBezTo>
                  <a:pt x="1842481" y="1754355"/>
                  <a:pt x="1838286" y="1750156"/>
                  <a:pt x="1838286" y="1744974"/>
                </a:cubicBezTo>
                <a:cubicBezTo>
                  <a:pt x="1838286" y="1739793"/>
                  <a:pt x="1842481" y="1735594"/>
                  <a:pt x="1847667" y="1735594"/>
                </a:cubicBezTo>
                <a:close/>
                <a:moveTo>
                  <a:pt x="1786266" y="1735594"/>
                </a:moveTo>
                <a:cubicBezTo>
                  <a:pt x="1786385" y="1735592"/>
                  <a:pt x="1786487" y="1735592"/>
                  <a:pt x="1786607" y="1735594"/>
                </a:cubicBezTo>
                <a:cubicBezTo>
                  <a:pt x="1791689" y="1735689"/>
                  <a:pt x="1795749" y="1739888"/>
                  <a:pt x="1795646" y="1744974"/>
                </a:cubicBezTo>
                <a:cubicBezTo>
                  <a:pt x="1795646" y="1750156"/>
                  <a:pt x="1791450" y="1754355"/>
                  <a:pt x="1786266" y="1754355"/>
                </a:cubicBezTo>
                <a:cubicBezTo>
                  <a:pt x="1781080" y="1754355"/>
                  <a:pt x="1776885" y="1750156"/>
                  <a:pt x="1776885" y="1744974"/>
                </a:cubicBezTo>
                <a:cubicBezTo>
                  <a:pt x="1776885" y="1739793"/>
                  <a:pt x="1781080" y="1735594"/>
                  <a:pt x="1786266" y="1735594"/>
                </a:cubicBezTo>
                <a:close/>
                <a:moveTo>
                  <a:pt x="251234" y="1682550"/>
                </a:moveTo>
                <a:cubicBezTo>
                  <a:pt x="251353" y="1682521"/>
                  <a:pt x="251489" y="1682521"/>
                  <a:pt x="251626" y="1682550"/>
                </a:cubicBezTo>
                <a:cubicBezTo>
                  <a:pt x="252070" y="1682656"/>
                  <a:pt x="252360" y="1683115"/>
                  <a:pt x="252257" y="1683574"/>
                </a:cubicBezTo>
                <a:cubicBezTo>
                  <a:pt x="252257" y="1684138"/>
                  <a:pt x="251797" y="1684597"/>
                  <a:pt x="251234" y="1684597"/>
                </a:cubicBezTo>
                <a:cubicBezTo>
                  <a:pt x="250671" y="1684597"/>
                  <a:pt x="250211" y="1684138"/>
                  <a:pt x="250211" y="1683574"/>
                </a:cubicBezTo>
                <a:cubicBezTo>
                  <a:pt x="250211" y="1683009"/>
                  <a:pt x="250671" y="1682550"/>
                  <a:pt x="251234" y="1682550"/>
                </a:cubicBezTo>
                <a:close/>
                <a:moveTo>
                  <a:pt x="312635" y="1682038"/>
                </a:moveTo>
                <a:cubicBezTo>
                  <a:pt x="313487" y="1682038"/>
                  <a:pt x="314170" y="1682726"/>
                  <a:pt x="314170" y="1683573"/>
                </a:cubicBezTo>
                <a:cubicBezTo>
                  <a:pt x="314170" y="1684421"/>
                  <a:pt x="313487" y="1685109"/>
                  <a:pt x="312635" y="1685109"/>
                </a:cubicBezTo>
                <a:cubicBezTo>
                  <a:pt x="311781" y="1685109"/>
                  <a:pt x="311100" y="1684421"/>
                  <a:pt x="311100" y="1683573"/>
                </a:cubicBezTo>
                <a:cubicBezTo>
                  <a:pt x="311100" y="1682726"/>
                  <a:pt x="311781" y="1682038"/>
                  <a:pt x="312635" y="1682038"/>
                </a:cubicBezTo>
                <a:close/>
                <a:moveTo>
                  <a:pt x="374036" y="1681526"/>
                </a:moveTo>
                <a:cubicBezTo>
                  <a:pt x="375162" y="1681526"/>
                  <a:pt x="376083" y="1682442"/>
                  <a:pt x="376083" y="1683573"/>
                </a:cubicBezTo>
                <a:cubicBezTo>
                  <a:pt x="376083" y="1684704"/>
                  <a:pt x="375162" y="1685620"/>
                  <a:pt x="374036" y="1685620"/>
                </a:cubicBezTo>
                <a:cubicBezTo>
                  <a:pt x="372945" y="1685538"/>
                  <a:pt x="372075" y="1684668"/>
                  <a:pt x="371990" y="1683573"/>
                </a:cubicBezTo>
                <a:cubicBezTo>
                  <a:pt x="371990" y="1682442"/>
                  <a:pt x="372911" y="1681526"/>
                  <a:pt x="374036" y="1681526"/>
                </a:cubicBezTo>
                <a:close/>
                <a:moveTo>
                  <a:pt x="436120" y="1680844"/>
                </a:moveTo>
                <a:cubicBezTo>
                  <a:pt x="437621" y="1680844"/>
                  <a:pt x="438849" y="1682066"/>
                  <a:pt x="438849" y="1683573"/>
                </a:cubicBezTo>
                <a:cubicBezTo>
                  <a:pt x="438849" y="1685081"/>
                  <a:pt x="437621" y="1686302"/>
                  <a:pt x="436120" y="1686302"/>
                </a:cubicBezTo>
                <a:cubicBezTo>
                  <a:pt x="434618" y="1686302"/>
                  <a:pt x="433391" y="1685081"/>
                  <a:pt x="433391" y="1683573"/>
                </a:cubicBezTo>
                <a:cubicBezTo>
                  <a:pt x="433391" y="1682066"/>
                  <a:pt x="434618" y="1680844"/>
                  <a:pt x="436120" y="1680844"/>
                </a:cubicBezTo>
                <a:close/>
                <a:moveTo>
                  <a:pt x="496838" y="1680333"/>
                </a:moveTo>
                <a:cubicBezTo>
                  <a:pt x="496957" y="1680326"/>
                  <a:pt x="497077" y="1680326"/>
                  <a:pt x="497196" y="1680333"/>
                </a:cubicBezTo>
                <a:cubicBezTo>
                  <a:pt x="498885" y="1680430"/>
                  <a:pt x="500181" y="1681881"/>
                  <a:pt x="500079" y="1683573"/>
                </a:cubicBezTo>
                <a:cubicBezTo>
                  <a:pt x="500079" y="1685362"/>
                  <a:pt x="498629" y="1686814"/>
                  <a:pt x="496838" y="1686814"/>
                </a:cubicBezTo>
                <a:cubicBezTo>
                  <a:pt x="495082" y="1686729"/>
                  <a:pt x="493683" y="1685326"/>
                  <a:pt x="493598" y="1683573"/>
                </a:cubicBezTo>
                <a:cubicBezTo>
                  <a:pt x="493598" y="1681784"/>
                  <a:pt x="495047" y="1680333"/>
                  <a:pt x="496838" y="1680333"/>
                </a:cubicBezTo>
                <a:close/>
                <a:moveTo>
                  <a:pt x="558240" y="1679821"/>
                </a:moveTo>
                <a:cubicBezTo>
                  <a:pt x="560304" y="1679821"/>
                  <a:pt x="561992" y="1681501"/>
                  <a:pt x="561992" y="1683574"/>
                </a:cubicBezTo>
                <a:cubicBezTo>
                  <a:pt x="561992" y="1685646"/>
                  <a:pt x="560304" y="1687326"/>
                  <a:pt x="558240" y="1687326"/>
                </a:cubicBezTo>
                <a:cubicBezTo>
                  <a:pt x="556176" y="1687326"/>
                  <a:pt x="554488" y="1685646"/>
                  <a:pt x="554488" y="1683574"/>
                </a:cubicBezTo>
                <a:cubicBezTo>
                  <a:pt x="554488" y="1681501"/>
                  <a:pt x="556176" y="1679821"/>
                  <a:pt x="558240" y="1679821"/>
                </a:cubicBezTo>
                <a:close/>
                <a:moveTo>
                  <a:pt x="743126" y="1678968"/>
                </a:moveTo>
                <a:cubicBezTo>
                  <a:pt x="746042" y="1678968"/>
                  <a:pt x="748413" y="1681336"/>
                  <a:pt x="748413" y="1684256"/>
                </a:cubicBezTo>
                <a:cubicBezTo>
                  <a:pt x="748413" y="1687176"/>
                  <a:pt x="746042" y="1689543"/>
                  <a:pt x="743126" y="1689543"/>
                </a:cubicBezTo>
                <a:cubicBezTo>
                  <a:pt x="740209" y="1689543"/>
                  <a:pt x="737839" y="1687176"/>
                  <a:pt x="737839" y="1684256"/>
                </a:cubicBezTo>
                <a:cubicBezTo>
                  <a:pt x="737839" y="1681336"/>
                  <a:pt x="740209" y="1678968"/>
                  <a:pt x="743126" y="1678968"/>
                </a:cubicBezTo>
                <a:close/>
                <a:moveTo>
                  <a:pt x="681042" y="1678968"/>
                </a:moveTo>
                <a:cubicBezTo>
                  <a:pt x="681162" y="1678963"/>
                  <a:pt x="681281" y="1678963"/>
                  <a:pt x="681384" y="1678968"/>
                </a:cubicBezTo>
                <a:cubicBezTo>
                  <a:pt x="683925" y="1679064"/>
                  <a:pt x="685920" y="1681203"/>
                  <a:pt x="685818" y="1683744"/>
                </a:cubicBezTo>
                <a:cubicBezTo>
                  <a:pt x="685818" y="1686381"/>
                  <a:pt x="683686" y="1688520"/>
                  <a:pt x="681042" y="1688520"/>
                </a:cubicBezTo>
                <a:cubicBezTo>
                  <a:pt x="678450" y="1688431"/>
                  <a:pt x="676352" y="1686343"/>
                  <a:pt x="676267" y="1683744"/>
                </a:cubicBezTo>
                <a:cubicBezTo>
                  <a:pt x="676267" y="1681107"/>
                  <a:pt x="678399" y="1678968"/>
                  <a:pt x="681042" y="1678968"/>
                </a:cubicBezTo>
                <a:close/>
                <a:moveTo>
                  <a:pt x="619642" y="1678968"/>
                </a:moveTo>
                <a:cubicBezTo>
                  <a:pt x="621995" y="1678968"/>
                  <a:pt x="623906" y="1680877"/>
                  <a:pt x="623906" y="1683232"/>
                </a:cubicBezTo>
                <a:cubicBezTo>
                  <a:pt x="623906" y="1685588"/>
                  <a:pt x="621995" y="1687496"/>
                  <a:pt x="619642" y="1687496"/>
                </a:cubicBezTo>
                <a:cubicBezTo>
                  <a:pt x="617322" y="1687409"/>
                  <a:pt x="615463" y="1685550"/>
                  <a:pt x="615378" y="1683232"/>
                </a:cubicBezTo>
                <a:cubicBezTo>
                  <a:pt x="615378" y="1680877"/>
                  <a:pt x="617288" y="1678968"/>
                  <a:pt x="619642" y="1678968"/>
                </a:cubicBezTo>
                <a:close/>
                <a:moveTo>
                  <a:pt x="803845" y="1677945"/>
                </a:moveTo>
                <a:cubicBezTo>
                  <a:pt x="806949" y="1677945"/>
                  <a:pt x="809474" y="1680465"/>
                  <a:pt x="809474" y="1683574"/>
                </a:cubicBezTo>
                <a:cubicBezTo>
                  <a:pt x="809474" y="1686683"/>
                  <a:pt x="806949" y="1689202"/>
                  <a:pt x="803845" y="1689202"/>
                </a:cubicBezTo>
                <a:cubicBezTo>
                  <a:pt x="800740" y="1689202"/>
                  <a:pt x="798217" y="1686683"/>
                  <a:pt x="798217" y="1683574"/>
                </a:cubicBezTo>
                <a:cubicBezTo>
                  <a:pt x="798217" y="1680465"/>
                  <a:pt x="800740" y="1677945"/>
                  <a:pt x="803845" y="1677945"/>
                </a:cubicBezTo>
                <a:close/>
                <a:moveTo>
                  <a:pt x="865246" y="1677433"/>
                </a:moveTo>
                <a:cubicBezTo>
                  <a:pt x="868640" y="1677433"/>
                  <a:pt x="871386" y="1680183"/>
                  <a:pt x="871386" y="1683574"/>
                </a:cubicBezTo>
                <a:cubicBezTo>
                  <a:pt x="871386" y="1686964"/>
                  <a:pt x="868640" y="1689714"/>
                  <a:pt x="865246" y="1689714"/>
                </a:cubicBezTo>
                <a:cubicBezTo>
                  <a:pt x="861852" y="1689714"/>
                  <a:pt x="859106" y="1686964"/>
                  <a:pt x="859106" y="1683574"/>
                </a:cubicBezTo>
                <a:cubicBezTo>
                  <a:pt x="859106" y="1680183"/>
                  <a:pt x="861852" y="1677433"/>
                  <a:pt x="865246" y="1677433"/>
                </a:cubicBezTo>
                <a:close/>
                <a:moveTo>
                  <a:pt x="926648" y="1676922"/>
                </a:moveTo>
                <a:cubicBezTo>
                  <a:pt x="926767" y="1676919"/>
                  <a:pt x="926886" y="1676919"/>
                  <a:pt x="926989" y="1676922"/>
                </a:cubicBezTo>
                <a:cubicBezTo>
                  <a:pt x="930570" y="1677018"/>
                  <a:pt x="933402" y="1679995"/>
                  <a:pt x="933299" y="1683574"/>
                </a:cubicBezTo>
                <a:cubicBezTo>
                  <a:pt x="933299" y="1687248"/>
                  <a:pt x="930315" y="1690226"/>
                  <a:pt x="926648" y="1690226"/>
                </a:cubicBezTo>
                <a:cubicBezTo>
                  <a:pt x="923014" y="1690135"/>
                  <a:pt x="920081" y="1687210"/>
                  <a:pt x="919996" y="1683574"/>
                </a:cubicBezTo>
                <a:cubicBezTo>
                  <a:pt x="919996" y="1679900"/>
                  <a:pt x="922981" y="1676922"/>
                  <a:pt x="926648" y="1676922"/>
                </a:cubicBezTo>
                <a:close/>
                <a:moveTo>
                  <a:pt x="988415" y="1676446"/>
                </a:moveTo>
                <a:cubicBezTo>
                  <a:pt x="992277" y="1676446"/>
                  <a:pt x="995408" y="1679577"/>
                  <a:pt x="995408" y="1683439"/>
                </a:cubicBezTo>
                <a:cubicBezTo>
                  <a:pt x="995408" y="1687301"/>
                  <a:pt x="992277" y="1690432"/>
                  <a:pt x="988415" y="1690432"/>
                </a:cubicBezTo>
                <a:cubicBezTo>
                  <a:pt x="984553" y="1690432"/>
                  <a:pt x="981422" y="1687301"/>
                  <a:pt x="981422" y="1683439"/>
                </a:cubicBezTo>
                <a:cubicBezTo>
                  <a:pt x="981422" y="1679577"/>
                  <a:pt x="984553" y="1676446"/>
                  <a:pt x="988415" y="1676446"/>
                </a:cubicBezTo>
                <a:close/>
                <a:moveTo>
                  <a:pt x="1050132" y="1676239"/>
                </a:moveTo>
                <a:cubicBezTo>
                  <a:pt x="1054175" y="1676239"/>
                  <a:pt x="1057466" y="1679523"/>
                  <a:pt x="1057466" y="1683573"/>
                </a:cubicBezTo>
                <a:cubicBezTo>
                  <a:pt x="1057466" y="1687624"/>
                  <a:pt x="1054175" y="1690908"/>
                  <a:pt x="1050132" y="1690908"/>
                </a:cubicBezTo>
                <a:cubicBezTo>
                  <a:pt x="1046125" y="1690817"/>
                  <a:pt x="1042884" y="1687587"/>
                  <a:pt x="1042799" y="1683573"/>
                </a:cubicBezTo>
                <a:cubicBezTo>
                  <a:pt x="1042799" y="1679523"/>
                  <a:pt x="1046090" y="1676239"/>
                  <a:pt x="1050132" y="1676239"/>
                </a:cubicBezTo>
                <a:close/>
                <a:moveTo>
                  <a:pt x="1110851" y="1675728"/>
                </a:moveTo>
                <a:cubicBezTo>
                  <a:pt x="1110970" y="1675725"/>
                  <a:pt x="1111073" y="1675725"/>
                  <a:pt x="1111192" y="1675728"/>
                </a:cubicBezTo>
                <a:cubicBezTo>
                  <a:pt x="1115439" y="1675824"/>
                  <a:pt x="1118799" y="1679335"/>
                  <a:pt x="1118697" y="1683574"/>
                </a:cubicBezTo>
                <a:cubicBezTo>
                  <a:pt x="1118697" y="1687908"/>
                  <a:pt x="1115183" y="1691419"/>
                  <a:pt x="1110851" y="1691419"/>
                </a:cubicBezTo>
                <a:cubicBezTo>
                  <a:pt x="1106553" y="1691329"/>
                  <a:pt x="1103091" y="1687868"/>
                  <a:pt x="1103006" y="1683574"/>
                </a:cubicBezTo>
                <a:cubicBezTo>
                  <a:pt x="1103006" y="1679240"/>
                  <a:pt x="1106519" y="1675728"/>
                  <a:pt x="1110851" y="1675728"/>
                </a:cubicBezTo>
                <a:close/>
                <a:moveTo>
                  <a:pt x="1172253" y="1675387"/>
                </a:moveTo>
                <a:cubicBezTo>
                  <a:pt x="1172372" y="1675385"/>
                  <a:pt x="1172474" y="1675385"/>
                  <a:pt x="1172594" y="1675387"/>
                </a:cubicBezTo>
                <a:cubicBezTo>
                  <a:pt x="1177028" y="1675482"/>
                  <a:pt x="1180542" y="1679148"/>
                  <a:pt x="1180440" y="1683574"/>
                </a:cubicBezTo>
                <a:cubicBezTo>
                  <a:pt x="1180440" y="1688095"/>
                  <a:pt x="1176772" y="1691760"/>
                  <a:pt x="1172253" y="1691760"/>
                </a:cubicBezTo>
                <a:cubicBezTo>
                  <a:pt x="1167767" y="1691670"/>
                  <a:pt x="1164151" y="1688058"/>
                  <a:pt x="1164066" y="1683574"/>
                </a:cubicBezTo>
                <a:cubicBezTo>
                  <a:pt x="1164066" y="1679052"/>
                  <a:pt x="1167733" y="1675387"/>
                  <a:pt x="1172253" y="1675387"/>
                </a:cubicBezTo>
                <a:close/>
                <a:moveTo>
                  <a:pt x="1233654" y="1675045"/>
                </a:moveTo>
                <a:cubicBezTo>
                  <a:pt x="1238361" y="1675045"/>
                  <a:pt x="1242181" y="1678864"/>
                  <a:pt x="1242181" y="1683573"/>
                </a:cubicBezTo>
                <a:cubicBezTo>
                  <a:pt x="1242181" y="1688283"/>
                  <a:pt x="1238361" y="1692101"/>
                  <a:pt x="1233654" y="1692101"/>
                </a:cubicBezTo>
                <a:cubicBezTo>
                  <a:pt x="1228980" y="1692011"/>
                  <a:pt x="1225211" y="1688245"/>
                  <a:pt x="1225126" y="1683573"/>
                </a:cubicBezTo>
                <a:cubicBezTo>
                  <a:pt x="1225126" y="1678864"/>
                  <a:pt x="1228946" y="1675045"/>
                  <a:pt x="1233654" y="1675045"/>
                </a:cubicBezTo>
                <a:close/>
                <a:moveTo>
                  <a:pt x="1295055" y="1674874"/>
                </a:moveTo>
                <a:cubicBezTo>
                  <a:pt x="1299865" y="1674874"/>
                  <a:pt x="1303753" y="1678768"/>
                  <a:pt x="1303753" y="1683573"/>
                </a:cubicBezTo>
                <a:cubicBezTo>
                  <a:pt x="1303753" y="1688378"/>
                  <a:pt x="1299865" y="1692271"/>
                  <a:pt x="1295055" y="1692271"/>
                </a:cubicBezTo>
                <a:cubicBezTo>
                  <a:pt x="1290245" y="1692271"/>
                  <a:pt x="1286357" y="1688378"/>
                  <a:pt x="1286357" y="1683573"/>
                </a:cubicBezTo>
                <a:cubicBezTo>
                  <a:pt x="1286357" y="1678768"/>
                  <a:pt x="1290245" y="1674874"/>
                  <a:pt x="1295055" y="1674874"/>
                </a:cubicBezTo>
                <a:close/>
                <a:moveTo>
                  <a:pt x="1970835" y="1674570"/>
                </a:moveTo>
                <a:cubicBezTo>
                  <a:pt x="1975733" y="1674570"/>
                  <a:pt x="1979704" y="1678541"/>
                  <a:pt x="1979704" y="1683439"/>
                </a:cubicBezTo>
                <a:cubicBezTo>
                  <a:pt x="1979704" y="1688337"/>
                  <a:pt x="1975733" y="1692308"/>
                  <a:pt x="1970835" y="1692308"/>
                </a:cubicBezTo>
                <a:cubicBezTo>
                  <a:pt x="1965937" y="1692308"/>
                  <a:pt x="1961966" y="1688337"/>
                  <a:pt x="1961966" y="1683439"/>
                </a:cubicBezTo>
                <a:cubicBezTo>
                  <a:pt x="1961966" y="1678541"/>
                  <a:pt x="1965937" y="1674570"/>
                  <a:pt x="1970835" y="1674570"/>
                </a:cubicBezTo>
                <a:close/>
                <a:moveTo>
                  <a:pt x="1357138" y="1674533"/>
                </a:moveTo>
                <a:cubicBezTo>
                  <a:pt x="1362136" y="1674533"/>
                  <a:pt x="1366178" y="1678581"/>
                  <a:pt x="1366178" y="1683573"/>
                </a:cubicBezTo>
                <a:cubicBezTo>
                  <a:pt x="1366178" y="1688565"/>
                  <a:pt x="1362136" y="1692613"/>
                  <a:pt x="1357138" y="1692613"/>
                </a:cubicBezTo>
                <a:cubicBezTo>
                  <a:pt x="1352141" y="1692613"/>
                  <a:pt x="1348099" y="1688565"/>
                  <a:pt x="1348099" y="1683573"/>
                </a:cubicBezTo>
                <a:cubicBezTo>
                  <a:pt x="1348099" y="1678581"/>
                  <a:pt x="1352141" y="1674533"/>
                  <a:pt x="1357138" y="1674533"/>
                </a:cubicBezTo>
                <a:close/>
                <a:moveTo>
                  <a:pt x="1417858" y="1674363"/>
                </a:moveTo>
                <a:cubicBezTo>
                  <a:pt x="1422941" y="1674363"/>
                  <a:pt x="1427068" y="1678488"/>
                  <a:pt x="1427068" y="1683574"/>
                </a:cubicBezTo>
                <a:cubicBezTo>
                  <a:pt x="1427068" y="1688660"/>
                  <a:pt x="1422941" y="1692784"/>
                  <a:pt x="1417858" y="1692784"/>
                </a:cubicBezTo>
                <a:cubicBezTo>
                  <a:pt x="1412810" y="1692693"/>
                  <a:pt x="1408733" y="1688622"/>
                  <a:pt x="1408648" y="1683574"/>
                </a:cubicBezTo>
                <a:cubicBezTo>
                  <a:pt x="1408648" y="1678488"/>
                  <a:pt x="1412775" y="1674363"/>
                  <a:pt x="1417858" y="1674363"/>
                </a:cubicBezTo>
                <a:close/>
                <a:moveTo>
                  <a:pt x="1479259" y="1674022"/>
                </a:moveTo>
                <a:cubicBezTo>
                  <a:pt x="1484529" y="1674022"/>
                  <a:pt x="1488810" y="1678298"/>
                  <a:pt x="1488810" y="1683574"/>
                </a:cubicBezTo>
                <a:cubicBezTo>
                  <a:pt x="1488810" y="1688849"/>
                  <a:pt x="1484529" y="1693125"/>
                  <a:pt x="1479259" y="1693125"/>
                </a:cubicBezTo>
                <a:cubicBezTo>
                  <a:pt x="1473989" y="1693125"/>
                  <a:pt x="1469708" y="1688849"/>
                  <a:pt x="1469708" y="1683574"/>
                </a:cubicBezTo>
                <a:cubicBezTo>
                  <a:pt x="1469708" y="1678298"/>
                  <a:pt x="1473989" y="1674022"/>
                  <a:pt x="1479259" y="1674022"/>
                </a:cubicBezTo>
                <a:close/>
                <a:moveTo>
                  <a:pt x="1540661" y="1673852"/>
                </a:moveTo>
                <a:cubicBezTo>
                  <a:pt x="1540780" y="1673850"/>
                  <a:pt x="1540882" y="1673850"/>
                  <a:pt x="1541001" y="1673852"/>
                </a:cubicBezTo>
                <a:cubicBezTo>
                  <a:pt x="1546272" y="1673947"/>
                  <a:pt x="1550485" y="1678300"/>
                  <a:pt x="1550382" y="1683574"/>
                </a:cubicBezTo>
                <a:cubicBezTo>
                  <a:pt x="1550382" y="1688943"/>
                  <a:pt x="1546033" y="1693295"/>
                  <a:pt x="1540661" y="1693295"/>
                </a:cubicBezTo>
                <a:cubicBezTo>
                  <a:pt x="1535322" y="1693205"/>
                  <a:pt x="1531024" y="1688905"/>
                  <a:pt x="1530939" y="1683574"/>
                </a:cubicBezTo>
                <a:cubicBezTo>
                  <a:pt x="1530939" y="1678204"/>
                  <a:pt x="1535288" y="1673852"/>
                  <a:pt x="1540661" y="1673852"/>
                </a:cubicBezTo>
                <a:close/>
                <a:moveTo>
                  <a:pt x="1602427" y="1673547"/>
                </a:moveTo>
                <a:cubicBezTo>
                  <a:pt x="1607891" y="1673547"/>
                  <a:pt x="1612320" y="1677976"/>
                  <a:pt x="1612320" y="1683439"/>
                </a:cubicBezTo>
                <a:cubicBezTo>
                  <a:pt x="1612320" y="1688903"/>
                  <a:pt x="1607891" y="1693332"/>
                  <a:pt x="1602427" y="1693332"/>
                </a:cubicBezTo>
                <a:cubicBezTo>
                  <a:pt x="1596964" y="1693332"/>
                  <a:pt x="1592535" y="1688903"/>
                  <a:pt x="1592535" y="1683439"/>
                </a:cubicBezTo>
                <a:cubicBezTo>
                  <a:pt x="1592535" y="1677976"/>
                  <a:pt x="1596964" y="1673547"/>
                  <a:pt x="1602427" y="1673547"/>
                </a:cubicBezTo>
                <a:close/>
                <a:moveTo>
                  <a:pt x="1724863" y="1673511"/>
                </a:moveTo>
                <a:cubicBezTo>
                  <a:pt x="1724983" y="1673509"/>
                  <a:pt x="1725085" y="1673509"/>
                  <a:pt x="1725204" y="1673511"/>
                </a:cubicBezTo>
                <a:cubicBezTo>
                  <a:pt x="1730662" y="1673606"/>
                  <a:pt x="1735029" y="1678111"/>
                  <a:pt x="1734926" y="1683574"/>
                </a:cubicBezTo>
                <a:cubicBezTo>
                  <a:pt x="1734926" y="1689130"/>
                  <a:pt x="1730424" y="1693637"/>
                  <a:pt x="1724863" y="1693637"/>
                </a:cubicBezTo>
                <a:cubicBezTo>
                  <a:pt x="1719337" y="1693546"/>
                  <a:pt x="1714886" y="1689093"/>
                  <a:pt x="1714801" y="1683574"/>
                </a:cubicBezTo>
                <a:cubicBezTo>
                  <a:pt x="1714801" y="1678017"/>
                  <a:pt x="1719303" y="1673511"/>
                  <a:pt x="1724863" y="1673511"/>
                </a:cubicBezTo>
                <a:close/>
                <a:moveTo>
                  <a:pt x="1664144" y="1673511"/>
                </a:moveTo>
                <a:cubicBezTo>
                  <a:pt x="1664264" y="1673509"/>
                  <a:pt x="1664366" y="1673509"/>
                  <a:pt x="1664485" y="1673511"/>
                </a:cubicBezTo>
                <a:cubicBezTo>
                  <a:pt x="1669943" y="1673606"/>
                  <a:pt x="1674310" y="1678111"/>
                  <a:pt x="1674207" y="1683574"/>
                </a:cubicBezTo>
                <a:cubicBezTo>
                  <a:pt x="1674207" y="1689130"/>
                  <a:pt x="1669705" y="1693637"/>
                  <a:pt x="1664144" y="1693637"/>
                </a:cubicBezTo>
                <a:cubicBezTo>
                  <a:pt x="1658618" y="1693546"/>
                  <a:pt x="1654167" y="1689093"/>
                  <a:pt x="1654082" y="1683574"/>
                </a:cubicBezTo>
                <a:cubicBezTo>
                  <a:pt x="1654082" y="1678017"/>
                  <a:pt x="1658584" y="1673511"/>
                  <a:pt x="1664144" y="1673511"/>
                </a:cubicBezTo>
                <a:close/>
                <a:moveTo>
                  <a:pt x="1909068" y="1673339"/>
                </a:moveTo>
                <a:cubicBezTo>
                  <a:pt x="1914714" y="1673339"/>
                  <a:pt x="1919301" y="1677921"/>
                  <a:pt x="1919301" y="1683573"/>
                </a:cubicBezTo>
                <a:cubicBezTo>
                  <a:pt x="1919301" y="1689225"/>
                  <a:pt x="1914714" y="1693807"/>
                  <a:pt x="1909068" y="1693807"/>
                </a:cubicBezTo>
                <a:cubicBezTo>
                  <a:pt x="1903422" y="1693807"/>
                  <a:pt x="1898835" y="1689225"/>
                  <a:pt x="1898835" y="1683573"/>
                </a:cubicBezTo>
                <a:cubicBezTo>
                  <a:pt x="1898835" y="1677921"/>
                  <a:pt x="1903422" y="1673339"/>
                  <a:pt x="1909068" y="1673339"/>
                </a:cubicBezTo>
                <a:close/>
                <a:moveTo>
                  <a:pt x="1847666" y="1673339"/>
                </a:moveTo>
                <a:cubicBezTo>
                  <a:pt x="1853312" y="1673339"/>
                  <a:pt x="1857899" y="1677921"/>
                  <a:pt x="1857899" y="1683573"/>
                </a:cubicBezTo>
                <a:cubicBezTo>
                  <a:pt x="1857899" y="1689225"/>
                  <a:pt x="1853312" y="1693807"/>
                  <a:pt x="1847666" y="1693807"/>
                </a:cubicBezTo>
                <a:cubicBezTo>
                  <a:pt x="1842020" y="1693807"/>
                  <a:pt x="1837433" y="1689225"/>
                  <a:pt x="1837433" y="1683573"/>
                </a:cubicBezTo>
                <a:cubicBezTo>
                  <a:pt x="1837433" y="1677921"/>
                  <a:pt x="1842020" y="1673339"/>
                  <a:pt x="1847666" y="1673339"/>
                </a:cubicBezTo>
                <a:close/>
                <a:moveTo>
                  <a:pt x="1786265" y="1673339"/>
                </a:moveTo>
                <a:cubicBezTo>
                  <a:pt x="1791911" y="1673339"/>
                  <a:pt x="1796499" y="1677921"/>
                  <a:pt x="1796499" y="1683573"/>
                </a:cubicBezTo>
                <a:cubicBezTo>
                  <a:pt x="1796499" y="1689225"/>
                  <a:pt x="1791911" y="1693807"/>
                  <a:pt x="1786265" y="1693807"/>
                </a:cubicBezTo>
                <a:cubicBezTo>
                  <a:pt x="1780620" y="1693807"/>
                  <a:pt x="1776032" y="1689225"/>
                  <a:pt x="1776032" y="1683573"/>
                </a:cubicBezTo>
                <a:cubicBezTo>
                  <a:pt x="1776032" y="1677921"/>
                  <a:pt x="1780620" y="1673339"/>
                  <a:pt x="1786265" y="1673339"/>
                </a:cubicBezTo>
                <a:close/>
                <a:moveTo>
                  <a:pt x="189832" y="1621319"/>
                </a:moveTo>
                <a:lnTo>
                  <a:pt x="190685" y="1622172"/>
                </a:lnTo>
                <a:cubicBezTo>
                  <a:pt x="190429" y="1622324"/>
                  <a:pt x="190088" y="1622324"/>
                  <a:pt x="189832" y="1622172"/>
                </a:cubicBezTo>
                <a:cubicBezTo>
                  <a:pt x="189559" y="1622297"/>
                  <a:pt x="189252" y="1622297"/>
                  <a:pt x="188980" y="1622172"/>
                </a:cubicBezTo>
                <a:cubicBezTo>
                  <a:pt x="188980" y="1621701"/>
                  <a:pt x="189355" y="1621319"/>
                  <a:pt x="189832" y="1621319"/>
                </a:cubicBezTo>
                <a:close/>
                <a:moveTo>
                  <a:pt x="251234" y="1620637"/>
                </a:moveTo>
                <a:cubicBezTo>
                  <a:pt x="252086" y="1620637"/>
                  <a:pt x="252769" y="1621325"/>
                  <a:pt x="252769" y="1622172"/>
                </a:cubicBezTo>
                <a:cubicBezTo>
                  <a:pt x="252769" y="1623020"/>
                  <a:pt x="252086" y="1623707"/>
                  <a:pt x="251234" y="1623707"/>
                </a:cubicBezTo>
                <a:cubicBezTo>
                  <a:pt x="250380" y="1623707"/>
                  <a:pt x="249699" y="1623020"/>
                  <a:pt x="249699" y="1622172"/>
                </a:cubicBezTo>
                <a:cubicBezTo>
                  <a:pt x="249699" y="1621325"/>
                  <a:pt x="250380" y="1620637"/>
                  <a:pt x="251234" y="1620637"/>
                </a:cubicBezTo>
                <a:close/>
                <a:moveTo>
                  <a:pt x="312635" y="1620125"/>
                </a:moveTo>
                <a:cubicBezTo>
                  <a:pt x="313761" y="1620125"/>
                  <a:pt x="314682" y="1621041"/>
                  <a:pt x="314682" y="1622172"/>
                </a:cubicBezTo>
                <a:cubicBezTo>
                  <a:pt x="314682" y="1623303"/>
                  <a:pt x="313761" y="1624219"/>
                  <a:pt x="312635" y="1624219"/>
                </a:cubicBezTo>
                <a:cubicBezTo>
                  <a:pt x="311544" y="1624137"/>
                  <a:pt x="310673" y="1623267"/>
                  <a:pt x="310589" y="1622172"/>
                </a:cubicBezTo>
                <a:cubicBezTo>
                  <a:pt x="310589" y="1621041"/>
                  <a:pt x="311509" y="1620125"/>
                  <a:pt x="312635" y="1620125"/>
                </a:cubicBezTo>
                <a:close/>
                <a:moveTo>
                  <a:pt x="374036" y="1619443"/>
                </a:moveTo>
                <a:cubicBezTo>
                  <a:pt x="375537" y="1619443"/>
                  <a:pt x="376765" y="1620665"/>
                  <a:pt x="376765" y="1622172"/>
                </a:cubicBezTo>
                <a:cubicBezTo>
                  <a:pt x="376765" y="1623680"/>
                  <a:pt x="375537" y="1624901"/>
                  <a:pt x="374036" y="1624901"/>
                </a:cubicBezTo>
                <a:cubicBezTo>
                  <a:pt x="372535" y="1624901"/>
                  <a:pt x="371308" y="1623680"/>
                  <a:pt x="371308" y="1622172"/>
                </a:cubicBezTo>
                <a:cubicBezTo>
                  <a:pt x="371308" y="1620665"/>
                  <a:pt x="372535" y="1619443"/>
                  <a:pt x="374036" y="1619443"/>
                </a:cubicBezTo>
                <a:close/>
                <a:moveTo>
                  <a:pt x="436119" y="1618932"/>
                </a:moveTo>
                <a:cubicBezTo>
                  <a:pt x="436238" y="1618925"/>
                  <a:pt x="436358" y="1618925"/>
                  <a:pt x="436477" y="1618932"/>
                </a:cubicBezTo>
                <a:cubicBezTo>
                  <a:pt x="438166" y="1619029"/>
                  <a:pt x="439462" y="1620480"/>
                  <a:pt x="439360" y="1622172"/>
                </a:cubicBezTo>
                <a:cubicBezTo>
                  <a:pt x="439360" y="1623961"/>
                  <a:pt x="437910" y="1625413"/>
                  <a:pt x="436119" y="1625413"/>
                </a:cubicBezTo>
                <a:cubicBezTo>
                  <a:pt x="434363" y="1625328"/>
                  <a:pt x="432964" y="1623926"/>
                  <a:pt x="432879" y="1622172"/>
                </a:cubicBezTo>
                <a:cubicBezTo>
                  <a:pt x="432879" y="1620383"/>
                  <a:pt x="434328" y="1618932"/>
                  <a:pt x="436119" y="1618932"/>
                </a:cubicBezTo>
                <a:close/>
                <a:moveTo>
                  <a:pt x="496839" y="1618419"/>
                </a:moveTo>
                <a:cubicBezTo>
                  <a:pt x="498903" y="1618419"/>
                  <a:pt x="500591" y="1620099"/>
                  <a:pt x="500591" y="1622172"/>
                </a:cubicBezTo>
                <a:cubicBezTo>
                  <a:pt x="500591" y="1624244"/>
                  <a:pt x="498903" y="1625924"/>
                  <a:pt x="496839" y="1625924"/>
                </a:cubicBezTo>
                <a:cubicBezTo>
                  <a:pt x="494775" y="1625924"/>
                  <a:pt x="493087" y="1624244"/>
                  <a:pt x="493087" y="1622172"/>
                </a:cubicBezTo>
                <a:cubicBezTo>
                  <a:pt x="493087" y="1620099"/>
                  <a:pt x="494775" y="1618419"/>
                  <a:pt x="496839" y="1618419"/>
                </a:cubicBezTo>
                <a:close/>
                <a:moveTo>
                  <a:pt x="558240" y="1617737"/>
                </a:moveTo>
                <a:cubicBezTo>
                  <a:pt x="558359" y="1617732"/>
                  <a:pt x="558479" y="1617732"/>
                  <a:pt x="558581" y="1617737"/>
                </a:cubicBezTo>
                <a:cubicBezTo>
                  <a:pt x="560935" y="1617833"/>
                  <a:pt x="562777" y="1619818"/>
                  <a:pt x="562675" y="1622172"/>
                </a:cubicBezTo>
                <a:cubicBezTo>
                  <a:pt x="562675" y="1624621"/>
                  <a:pt x="560696" y="1626606"/>
                  <a:pt x="558240" y="1626606"/>
                </a:cubicBezTo>
                <a:cubicBezTo>
                  <a:pt x="555784" y="1626606"/>
                  <a:pt x="553806" y="1624621"/>
                  <a:pt x="553806" y="1622172"/>
                </a:cubicBezTo>
                <a:cubicBezTo>
                  <a:pt x="553806" y="1619723"/>
                  <a:pt x="555784" y="1617737"/>
                  <a:pt x="558240" y="1617737"/>
                </a:cubicBezTo>
                <a:close/>
                <a:moveTo>
                  <a:pt x="619641" y="1617226"/>
                </a:moveTo>
                <a:cubicBezTo>
                  <a:pt x="622370" y="1617226"/>
                  <a:pt x="624587" y="1619440"/>
                  <a:pt x="624587" y="1622173"/>
                </a:cubicBezTo>
                <a:cubicBezTo>
                  <a:pt x="624587" y="1624905"/>
                  <a:pt x="622370" y="1627119"/>
                  <a:pt x="619641" y="1627119"/>
                </a:cubicBezTo>
                <a:cubicBezTo>
                  <a:pt x="616912" y="1627119"/>
                  <a:pt x="614695" y="1624905"/>
                  <a:pt x="614695" y="1622173"/>
                </a:cubicBezTo>
                <a:cubicBezTo>
                  <a:pt x="614695" y="1619440"/>
                  <a:pt x="616912" y="1617226"/>
                  <a:pt x="619641" y="1617226"/>
                </a:cubicBezTo>
                <a:close/>
                <a:moveTo>
                  <a:pt x="681042" y="1616714"/>
                </a:moveTo>
                <a:cubicBezTo>
                  <a:pt x="684061" y="1616714"/>
                  <a:pt x="686500" y="1619159"/>
                  <a:pt x="686500" y="1622172"/>
                </a:cubicBezTo>
                <a:cubicBezTo>
                  <a:pt x="686500" y="1625186"/>
                  <a:pt x="684061" y="1627630"/>
                  <a:pt x="681042" y="1627630"/>
                </a:cubicBezTo>
                <a:cubicBezTo>
                  <a:pt x="678057" y="1627542"/>
                  <a:pt x="675670" y="1625149"/>
                  <a:pt x="675585" y="1622172"/>
                </a:cubicBezTo>
                <a:cubicBezTo>
                  <a:pt x="675585" y="1619159"/>
                  <a:pt x="678024" y="1616714"/>
                  <a:pt x="681042" y="1616714"/>
                </a:cubicBezTo>
                <a:close/>
                <a:moveTo>
                  <a:pt x="743126" y="1616203"/>
                </a:moveTo>
                <a:cubicBezTo>
                  <a:pt x="746333" y="1616111"/>
                  <a:pt x="749011" y="1618630"/>
                  <a:pt x="749096" y="1621831"/>
                </a:cubicBezTo>
                <a:cubicBezTo>
                  <a:pt x="749096" y="1625128"/>
                  <a:pt x="746418" y="1627801"/>
                  <a:pt x="743126" y="1627801"/>
                </a:cubicBezTo>
                <a:cubicBezTo>
                  <a:pt x="739954" y="1627806"/>
                  <a:pt x="737344" y="1625335"/>
                  <a:pt x="737157" y="1622172"/>
                </a:cubicBezTo>
                <a:cubicBezTo>
                  <a:pt x="737157" y="1618876"/>
                  <a:pt x="739835" y="1616203"/>
                  <a:pt x="743126" y="1616203"/>
                </a:cubicBezTo>
                <a:close/>
                <a:moveTo>
                  <a:pt x="803845" y="1615690"/>
                </a:moveTo>
                <a:cubicBezTo>
                  <a:pt x="807426" y="1615690"/>
                  <a:pt x="810326" y="1618592"/>
                  <a:pt x="810326" y="1622172"/>
                </a:cubicBezTo>
                <a:cubicBezTo>
                  <a:pt x="810326" y="1625752"/>
                  <a:pt x="807426" y="1628653"/>
                  <a:pt x="803845" y="1628653"/>
                </a:cubicBezTo>
                <a:cubicBezTo>
                  <a:pt x="800263" y="1628653"/>
                  <a:pt x="797364" y="1625752"/>
                  <a:pt x="797364" y="1622172"/>
                </a:cubicBezTo>
                <a:cubicBezTo>
                  <a:pt x="797364" y="1618592"/>
                  <a:pt x="800263" y="1615690"/>
                  <a:pt x="803845" y="1615690"/>
                </a:cubicBezTo>
                <a:close/>
                <a:moveTo>
                  <a:pt x="865246" y="1615349"/>
                </a:moveTo>
                <a:cubicBezTo>
                  <a:pt x="869015" y="1615349"/>
                  <a:pt x="872068" y="1618404"/>
                  <a:pt x="872068" y="1622172"/>
                </a:cubicBezTo>
                <a:cubicBezTo>
                  <a:pt x="872068" y="1625939"/>
                  <a:pt x="869015" y="1628994"/>
                  <a:pt x="865246" y="1628994"/>
                </a:cubicBezTo>
                <a:cubicBezTo>
                  <a:pt x="861476" y="1628994"/>
                  <a:pt x="858424" y="1625939"/>
                  <a:pt x="858424" y="1622172"/>
                </a:cubicBezTo>
                <a:cubicBezTo>
                  <a:pt x="858424" y="1618404"/>
                  <a:pt x="861476" y="1615349"/>
                  <a:pt x="865246" y="1615349"/>
                </a:cubicBezTo>
                <a:close/>
                <a:moveTo>
                  <a:pt x="926648" y="1614838"/>
                </a:moveTo>
                <a:cubicBezTo>
                  <a:pt x="930690" y="1614838"/>
                  <a:pt x="933982" y="1618122"/>
                  <a:pt x="933982" y="1622172"/>
                </a:cubicBezTo>
                <a:cubicBezTo>
                  <a:pt x="933982" y="1626223"/>
                  <a:pt x="930690" y="1629506"/>
                  <a:pt x="926648" y="1629506"/>
                </a:cubicBezTo>
                <a:cubicBezTo>
                  <a:pt x="922640" y="1629416"/>
                  <a:pt x="919399" y="1626186"/>
                  <a:pt x="919314" y="1622172"/>
                </a:cubicBezTo>
                <a:cubicBezTo>
                  <a:pt x="919314" y="1618122"/>
                  <a:pt x="922606" y="1614838"/>
                  <a:pt x="926648" y="1614838"/>
                </a:cubicBezTo>
                <a:close/>
                <a:moveTo>
                  <a:pt x="988048" y="1614497"/>
                </a:moveTo>
                <a:cubicBezTo>
                  <a:pt x="992296" y="1614497"/>
                  <a:pt x="995724" y="1617934"/>
                  <a:pt x="995724" y="1622173"/>
                </a:cubicBezTo>
                <a:cubicBezTo>
                  <a:pt x="995724" y="1626411"/>
                  <a:pt x="992296" y="1629848"/>
                  <a:pt x="988048" y="1629848"/>
                </a:cubicBezTo>
                <a:cubicBezTo>
                  <a:pt x="983802" y="1629848"/>
                  <a:pt x="980374" y="1626411"/>
                  <a:pt x="980374" y="1622173"/>
                </a:cubicBezTo>
                <a:cubicBezTo>
                  <a:pt x="980374" y="1617934"/>
                  <a:pt x="983802" y="1614497"/>
                  <a:pt x="988048" y="1614497"/>
                </a:cubicBezTo>
                <a:close/>
                <a:moveTo>
                  <a:pt x="1050133" y="1613986"/>
                </a:moveTo>
                <a:cubicBezTo>
                  <a:pt x="1050252" y="1613984"/>
                  <a:pt x="1050354" y="1613984"/>
                  <a:pt x="1050474" y="1613986"/>
                </a:cubicBezTo>
                <a:cubicBezTo>
                  <a:pt x="1054908" y="1614081"/>
                  <a:pt x="1058422" y="1617747"/>
                  <a:pt x="1058320" y="1622173"/>
                </a:cubicBezTo>
                <a:cubicBezTo>
                  <a:pt x="1058320" y="1626694"/>
                  <a:pt x="1054653" y="1630359"/>
                  <a:pt x="1050133" y="1630359"/>
                </a:cubicBezTo>
                <a:cubicBezTo>
                  <a:pt x="1045647" y="1630269"/>
                  <a:pt x="1042031" y="1626657"/>
                  <a:pt x="1041946" y="1622173"/>
                </a:cubicBezTo>
                <a:cubicBezTo>
                  <a:pt x="1041946" y="1617651"/>
                  <a:pt x="1045613" y="1613986"/>
                  <a:pt x="1050133" y="1613986"/>
                </a:cubicBezTo>
                <a:close/>
                <a:moveTo>
                  <a:pt x="1110852" y="1613644"/>
                </a:moveTo>
                <a:cubicBezTo>
                  <a:pt x="1115559" y="1613644"/>
                  <a:pt x="1119379" y="1617463"/>
                  <a:pt x="1119379" y="1622172"/>
                </a:cubicBezTo>
                <a:cubicBezTo>
                  <a:pt x="1119379" y="1626882"/>
                  <a:pt x="1115559" y="1630700"/>
                  <a:pt x="1110852" y="1630700"/>
                </a:cubicBezTo>
                <a:cubicBezTo>
                  <a:pt x="1106178" y="1630610"/>
                  <a:pt x="1102409" y="1626844"/>
                  <a:pt x="1102324" y="1622172"/>
                </a:cubicBezTo>
                <a:cubicBezTo>
                  <a:pt x="1102324" y="1617463"/>
                  <a:pt x="1106144" y="1613644"/>
                  <a:pt x="1110852" y="1613644"/>
                </a:cubicBezTo>
                <a:close/>
                <a:moveTo>
                  <a:pt x="1172252" y="1613303"/>
                </a:moveTo>
                <a:cubicBezTo>
                  <a:pt x="1177147" y="1613303"/>
                  <a:pt x="1181121" y="1617274"/>
                  <a:pt x="1181121" y="1622172"/>
                </a:cubicBezTo>
                <a:cubicBezTo>
                  <a:pt x="1181121" y="1627071"/>
                  <a:pt x="1177147" y="1631042"/>
                  <a:pt x="1172252" y="1631042"/>
                </a:cubicBezTo>
                <a:cubicBezTo>
                  <a:pt x="1167391" y="1630951"/>
                  <a:pt x="1163468" y="1627033"/>
                  <a:pt x="1163384" y="1622172"/>
                </a:cubicBezTo>
                <a:cubicBezTo>
                  <a:pt x="1163384" y="1617274"/>
                  <a:pt x="1167357" y="1613303"/>
                  <a:pt x="1172252" y="1613303"/>
                </a:cubicBezTo>
                <a:close/>
                <a:moveTo>
                  <a:pt x="1233654" y="1612962"/>
                </a:moveTo>
                <a:cubicBezTo>
                  <a:pt x="1238737" y="1612962"/>
                  <a:pt x="1242864" y="1617087"/>
                  <a:pt x="1242864" y="1622173"/>
                </a:cubicBezTo>
                <a:cubicBezTo>
                  <a:pt x="1242864" y="1627259"/>
                  <a:pt x="1238737" y="1631383"/>
                  <a:pt x="1233654" y="1631383"/>
                </a:cubicBezTo>
                <a:cubicBezTo>
                  <a:pt x="1228571" y="1631383"/>
                  <a:pt x="1224444" y="1627259"/>
                  <a:pt x="1224444" y="1622173"/>
                </a:cubicBezTo>
                <a:cubicBezTo>
                  <a:pt x="1224444" y="1617087"/>
                  <a:pt x="1228571" y="1612962"/>
                  <a:pt x="1233654" y="1612962"/>
                </a:cubicBezTo>
                <a:close/>
                <a:moveTo>
                  <a:pt x="1971151" y="1612620"/>
                </a:moveTo>
                <a:cubicBezTo>
                  <a:pt x="1976421" y="1612620"/>
                  <a:pt x="1980702" y="1616896"/>
                  <a:pt x="1980702" y="1622172"/>
                </a:cubicBezTo>
                <a:cubicBezTo>
                  <a:pt x="1980702" y="1627447"/>
                  <a:pt x="1976421" y="1631723"/>
                  <a:pt x="1971151" y="1631723"/>
                </a:cubicBezTo>
                <a:cubicBezTo>
                  <a:pt x="1965881" y="1631723"/>
                  <a:pt x="1961600" y="1627447"/>
                  <a:pt x="1961600" y="1622172"/>
                </a:cubicBezTo>
                <a:cubicBezTo>
                  <a:pt x="1961600" y="1616896"/>
                  <a:pt x="1965881" y="1612620"/>
                  <a:pt x="1971151" y="1612620"/>
                </a:cubicBezTo>
                <a:close/>
                <a:moveTo>
                  <a:pt x="1295055" y="1612620"/>
                </a:moveTo>
                <a:cubicBezTo>
                  <a:pt x="1300325" y="1612620"/>
                  <a:pt x="1304607" y="1616896"/>
                  <a:pt x="1304607" y="1622172"/>
                </a:cubicBezTo>
                <a:cubicBezTo>
                  <a:pt x="1304607" y="1627447"/>
                  <a:pt x="1300325" y="1631723"/>
                  <a:pt x="1295055" y="1631723"/>
                </a:cubicBezTo>
                <a:cubicBezTo>
                  <a:pt x="1289785" y="1631723"/>
                  <a:pt x="1285504" y="1627447"/>
                  <a:pt x="1285504" y="1622172"/>
                </a:cubicBezTo>
                <a:cubicBezTo>
                  <a:pt x="1285504" y="1616896"/>
                  <a:pt x="1289785" y="1612620"/>
                  <a:pt x="1295055" y="1612620"/>
                </a:cubicBezTo>
                <a:close/>
                <a:moveTo>
                  <a:pt x="1357139" y="1612279"/>
                </a:moveTo>
                <a:cubicBezTo>
                  <a:pt x="1362597" y="1612279"/>
                  <a:pt x="1367031" y="1616709"/>
                  <a:pt x="1367031" y="1622172"/>
                </a:cubicBezTo>
                <a:cubicBezTo>
                  <a:pt x="1367031" y="1627635"/>
                  <a:pt x="1362597" y="1632064"/>
                  <a:pt x="1357139" y="1632064"/>
                </a:cubicBezTo>
                <a:cubicBezTo>
                  <a:pt x="1351681" y="1632064"/>
                  <a:pt x="1347247" y="1627635"/>
                  <a:pt x="1347247" y="1622172"/>
                </a:cubicBezTo>
                <a:cubicBezTo>
                  <a:pt x="1347247" y="1616709"/>
                  <a:pt x="1351681" y="1612279"/>
                  <a:pt x="1357139" y="1612279"/>
                </a:cubicBezTo>
                <a:close/>
                <a:moveTo>
                  <a:pt x="1417857" y="1612109"/>
                </a:moveTo>
                <a:cubicBezTo>
                  <a:pt x="1417977" y="1612107"/>
                  <a:pt x="1418079" y="1612107"/>
                  <a:pt x="1418198" y="1612109"/>
                </a:cubicBezTo>
                <a:cubicBezTo>
                  <a:pt x="1423656" y="1612204"/>
                  <a:pt x="1428023" y="1616709"/>
                  <a:pt x="1427920" y="1622172"/>
                </a:cubicBezTo>
                <a:cubicBezTo>
                  <a:pt x="1427920" y="1627729"/>
                  <a:pt x="1423418" y="1632235"/>
                  <a:pt x="1417857" y="1632235"/>
                </a:cubicBezTo>
                <a:cubicBezTo>
                  <a:pt x="1412331" y="1632144"/>
                  <a:pt x="1407880" y="1627691"/>
                  <a:pt x="1407795" y="1622172"/>
                </a:cubicBezTo>
                <a:cubicBezTo>
                  <a:pt x="1407795" y="1616615"/>
                  <a:pt x="1412297" y="1612109"/>
                  <a:pt x="1417857" y="1612109"/>
                </a:cubicBezTo>
                <a:close/>
                <a:moveTo>
                  <a:pt x="1479259" y="1611938"/>
                </a:moveTo>
                <a:cubicBezTo>
                  <a:pt x="1484905" y="1611938"/>
                  <a:pt x="1489493" y="1616520"/>
                  <a:pt x="1489493" y="1622172"/>
                </a:cubicBezTo>
                <a:cubicBezTo>
                  <a:pt x="1489493" y="1627824"/>
                  <a:pt x="1484905" y="1632406"/>
                  <a:pt x="1479259" y="1632406"/>
                </a:cubicBezTo>
                <a:cubicBezTo>
                  <a:pt x="1473614" y="1632406"/>
                  <a:pt x="1469026" y="1627824"/>
                  <a:pt x="1469026" y="1622172"/>
                </a:cubicBezTo>
                <a:cubicBezTo>
                  <a:pt x="1469026" y="1616520"/>
                  <a:pt x="1473614" y="1611938"/>
                  <a:pt x="1479259" y="1611938"/>
                </a:cubicBezTo>
                <a:close/>
                <a:moveTo>
                  <a:pt x="1540660" y="1611597"/>
                </a:moveTo>
                <a:cubicBezTo>
                  <a:pt x="1546493" y="1611597"/>
                  <a:pt x="1551235" y="1616332"/>
                  <a:pt x="1551235" y="1622172"/>
                </a:cubicBezTo>
                <a:cubicBezTo>
                  <a:pt x="1551235" y="1628012"/>
                  <a:pt x="1546493" y="1632747"/>
                  <a:pt x="1540660" y="1632747"/>
                </a:cubicBezTo>
                <a:cubicBezTo>
                  <a:pt x="1534827" y="1632747"/>
                  <a:pt x="1530086" y="1628012"/>
                  <a:pt x="1530086" y="1622172"/>
                </a:cubicBezTo>
                <a:cubicBezTo>
                  <a:pt x="1530086" y="1616332"/>
                  <a:pt x="1534827" y="1611597"/>
                  <a:pt x="1540660" y="1611597"/>
                </a:cubicBezTo>
                <a:close/>
                <a:moveTo>
                  <a:pt x="1786266" y="1610745"/>
                </a:moveTo>
                <a:cubicBezTo>
                  <a:pt x="1786385" y="1610743"/>
                  <a:pt x="1786487" y="1610743"/>
                  <a:pt x="1786607" y="1610745"/>
                </a:cubicBezTo>
                <a:cubicBezTo>
                  <a:pt x="1792542" y="1610840"/>
                  <a:pt x="1797284" y="1615727"/>
                  <a:pt x="1797181" y="1621660"/>
                </a:cubicBezTo>
                <a:cubicBezTo>
                  <a:pt x="1797181" y="1627690"/>
                  <a:pt x="1792286" y="1632576"/>
                  <a:pt x="1786266" y="1632576"/>
                </a:cubicBezTo>
                <a:cubicBezTo>
                  <a:pt x="1780245" y="1632576"/>
                  <a:pt x="1775350" y="1627690"/>
                  <a:pt x="1775350" y="1621660"/>
                </a:cubicBezTo>
                <a:cubicBezTo>
                  <a:pt x="1775350" y="1615631"/>
                  <a:pt x="1780245" y="1610745"/>
                  <a:pt x="1786266" y="1610745"/>
                </a:cubicBezTo>
                <a:close/>
                <a:moveTo>
                  <a:pt x="1724864" y="1610745"/>
                </a:moveTo>
                <a:cubicBezTo>
                  <a:pt x="1724983" y="1610743"/>
                  <a:pt x="1725086" y="1610743"/>
                  <a:pt x="1725205" y="1610745"/>
                </a:cubicBezTo>
                <a:cubicBezTo>
                  <a:pt x="1731141" y="1610840"/>
                  <a:pt x="1735882" y="1615727"/>
                  <a:pt x="1735780" y="1621660"/>
                </a:cubicBezTo>
                <a:cubicBezTo>
                  <a:pt x="1735780" y="1627690"/>
                  <a:pt x="1730885" y="1632576"/>
                  <a:pt x="1724864" y="1632576"/>
                </a:cubicBezTo>
                <a:cubicBezTo>
                  <a:pt x="1718843" y="1632576"/>
                  <a:pt x="1713949" y="1627690"/>
                  <a:pt x="1713949" y="1621660"/>
                </a:cubicBezTo>
                <a:cubicBezTo>
                  <a:pt x="1713949" y="1615631"/>
                  <a:pt x="1718843" y="1610745"/>
                  <a:pt x="1724864" y="1610745"/>
                </a:cubicBezTo>
                <a:close/>
                <a:moveTo>
                  <a:pt x="1909068" y="1610744"/>
                </a:moveTo>
                <a:cubicBezTo>
                  <a:pt x="1915191" y="1610744"/>
                  <a:pt x="1920155" y="1615708"/>
                  <a:pt x="1920155" y="1621831"/>
                </a:cubicBezTo>
                <a:cubicBezTo>
                  <a:pt x="1920069" y="1627915"/>
                  <a:pt x="1915157" y="1632825"/>
                  <a:pt x="1909068" y="1632917"/>
                </a:cubicBezTo>
                <a:cubicBezTo>
                  <a:pt x="1902979" y="1632825"/>
                  <a:pt x="1898067" y="1627915"/>
                  <a:pt x="1897982" y="1621831"/>
                </a:cubicBezTo>
                <a:cubicBezTo>
                  <a:pt x="1897982" y="1615708"/>
                  <a:pt x="1902945" y="1610744"/>
                  <a:pt x="1909068" y="1610744"/>
                </a:cubicBezTo>
                <a:close/>
                <a:moveTo>
                  <a:pt x="1847666" y="1610744"/>
                </a:moveTo>
                <a:cubicBezTo>
                  <a:pt x="1853789" y="1610744"/>
                  <a:pt x="1858753" y="1615708"/>
                  <a:pt x="1858753" y="1621831"/>
                </a:cubicBezTo>
                <a:cubicBezTo>
                  <a:pt x="1858667" y="1627915"/>
                  <a:pt x="1853755" y="1632825"/>
                  <a:pt x="1847666" y="1632917"/>
                </a:cubicBezTo>
                <a:cubicBezTo>
                  <a:pt x="1841577" y="1632825"/>
                  <a:pt x="1836665" y="1627915"/>
                  <a:pt x="1836580" y="1621831"/>
                </a:cubicBezTo>
                <a:cubicBezTo>
                  <a:pt x="1836580" y="1615708"/>
                  <a:pt x="1841543" y="1610744"/>
                  <a:pt x="1847666" y="1610744"/>
                </a:cubicBezTo>
                <a:close/>
                <a:moveTo>
                  <a:pt x="1664145" y="1610744"/>
                </a:moveTo>
                <a:cubicBezTo>
                  <a:pt x="1670080" y="1610744"/>
                  <a:pt x="1674890" y="1615556"/>
                  <a:pt x="1674890" y="1621490"/>
                </a:cubicBezTo>
                <a:cubicBezTo>
                  <a:pt x="1674890" y="1627423"/>
                  <a:pt x="1670080" y="1632235"/>
                  <a:pt x="1664145" y="1632235"/>
                </a:cubicBezTo>
                <a:cubicBezTo>
                  <a:pt x="1658243" y="1632143"/>
                  <a:pt x="1653485" y="1627386"/>
                  <a:pt x="1653400" y="1621490"/>
                </a:cubicBezTo>
                <a:cubicBezTo>
                  <a:pt x="1653400" y="1615556"/>
                  <a:pt x="1658210" y="1610744"/>
                  <a:pt x="1664145" y="1610744"/>
                </a:cubicBezTo>
                <a:close/>
                <a:moveTo>
                  <a:pt x="1602061" y="1610744"/>
                </a:moveTo>
                <a:cubicBezTo>
                  <a:pt x="1607997" y="1610744"/>
                  <a:pt x="1612807" y="1615556"/>
                  <a:pt x="1612807" y="1621490"/>
                </a:cubicBezTo>
                <a:cubicBezTo>
                  <a:pt x="1612807" y="1627423"/>
                  <a:pt x="1607997" y="1632235"/>
                  <a:pt x="1602061" y="1632235"/>
                </a:cubicBezTo>
                <a:cubicBezTo>
                  <a:pt x="1596160" y="1632143"/>
                  <a:pt x="1591401" y="1627386"/>
                  <a:pt x="1591317" y="1621490"/>
                </a:cubicBezTo>
                <a:cubicBezTo>
                  <a:pt x="1591317" y="1615556"/>
                  <a:pt x="1596126" y="1610744"/>
                  <a:pt x="1602061" y="1610744"/>
                </a:cubicBezTo>
                <a:close/>
                <a:moveTo>
                  <a:pt x="251233" y="1559577"/>
                </a:moveTo>
                <a:cubicBezTo>
                  <a:pt x="252359" y="1559577"/>
                  <a:pt x="253280" y="1560493"/>
                  <a:pt x="253280" y="1561624"/>
                </a:cubicBezTo>
                <a:cubicBezTo>
                  <a:pt x="253280" y="1562755"/>
                  <a:pt x="252359" y="1563671"/>
                  <a:pt x="251233" y="1563671"/>
                </a:cubicBezTo>
                <a:cubicBezTo>
                  <a:pt x="250142" y="1563589"/>
                  <a:pt x="249272" y="1562719"/>
                  <a:pt x="249187" y="1561624"/>
                </a:cubicBezTo>
                <a:cubicBezTo>
                  <a:pt x="249187" y="1560493"/>
                  <a:pt x="250107" y="1559577"/>
                  <a:pt x="251233" y="1559577"/>
                </a:cubicBezTo>
                <a:close/>
                <a:moveTo>
                  <a:pt x="189833" y="1559577"/>
                </a:moveTo>
                <a:cubicBezTo>
                  <a:pt x="190685" y="1559577"/>
                  <a:pt x="191368" y="1560265"/>
                  <a:pt x="191368" y="1561112"/>
                </a:cubicBezTo>
                <a:cubicBezTo>
                  <a:pt x="191368" y="1561960"/>
                  <a:pt x="190685" y="1562648"/>
                  <a:pt x="189833" y="1562648"/>
                </a:cubicBezTo>
                <a:cubicBezTo>
                  <a:pt x="188980" y="1562648"/>
                  <a:pt x="188298" y="1561960"/>
                  <a:pt x="188298" y="1561112"/>
                </a:cubicBezTo>
                <a:cubicBezTo>
                  <a:pt x="188298" y="1560265"/>
                  <a:pt x="188980" y="1559577"/>
                  <a:pt x="189833" y="1559577"/>
                </a:cubicBezTo>
                <a:close/>
                <a:moveTo>
                  <a:pt x="312635" y="1558042"/>
                </a:moveTo>
                <a:cubicBezTo>
                  <a:pt x="314135" y="1558042"/>
                  <a:pt x="315364" y="1559264"/>
                  <a:pt x="315364" y="1560771"/>
                </a:cubicBezTo>
                <a:cubicBezTo>
                  <a:pt x="315364" y="1562279"/>
                  <a:pt x="314135" y="1563500"/>
                  <a:pt x="312635" y="1563500"/>
                </a:cubicBezTo>
                <a:cubicBezTo>
                  <a:pt x="311133" y="1563500"/>
                  <a:pt x="309906" y="1562279"/>
                  <a:pt x="309906" y="1560771"/>
                </a:cubicBezTo>
                <a:cubicBezTo>
                  <a:pt x="309906" y="1559264"/>
                  <a:pt x="311133" y="1558042"/>
                  <a:pt x="312635" y="1558042"/>
                </a:cubicBezTo>
                <a:close/>
                <a:moveTo>
                  <a:pt x="374036" y="1557531"/>
                </a:moveTo>
                <a:cubicBezTo>
                  <a:pt x="374155" y="1557524"/>
                  <a:pt x="374275" y="1557524"/>
                  <a:pt x="374394" y="1557531"/>
                </a:cubicBezTo>
                <a:cubicBezTo>
                  <a:pt x="376083" y="1557628"/>
                  <a:pt x="377379" y="1559079"/>
                  <a:pt x="377276" y="1560771"/>
                </a:cubicBezTo>
                <a:cubicBezTo>
                  <a:pt x="377276" y="1562560"/>
                  <a:pt x="375827" y="1564012"/>
                  <a:pt x="374036" y="1564012"/>
                </a:cubicBezTo>
                <a:cubicBezTo>
                  <a:pt x="372279" y="1563927"/>
                  <a:pt x="370880" y="1562524"/>
                  <a:pt x="370796" y="1560771"/>
                </a:cubicBezTo>
                <a:cubicBezTo>
                  <a:pt x="370796" y="1558982"/>
                  <a:pt x="372245" y="1557531"/>
                  <a:pt x="374036" y="1557531"/>
                </a:cubicBezTo>
                <a:close/>
                <a:moveTo>
                  <a:pt x="436120" y="1556848"/>
                </a:moveTo>
                <a:cubicBezTo>
                  <a:pt x="438286" y="1556848"/>
                  <a:pt x="440043" y="1558605"/>
                  <a:pt x="440043" y="1560771"/>
                </a:cubicBezTo>
                <a:cubicBezTo>
                  <a:pt x="440043" y="1562937"/>
                  <a:pt x="438286" y="1564694"/>
                  <a:pt x="436120" y="1564694"/>
                </a:cubicBezTo>
                <a:cubicBezTo>
                  <a:pt x="433988" y="1564607"/>
                  <a:pt x="432282" y="1562902"/>
                  <a:pt x="432197" y="1560771"/>
                </a:cubicBezTo>
                <a:cubicBezTo>
                  <a:pt x="432197" y="1558605"/>
                  <a:pt x="433953" y="1556848"/>
                  <a:pt x="436120" y="1556848"/>
                </a:cubicBezTo>
                <a:close/>
                <a:moveTo>
                  <a:pt x="496838" y="1556336"/>
                </a:moveTo>
                <a:cubicBezTo>
                  <a:pt x="496957" y="1556331"/>
                  <a:pt x="497077" y="1556331"/>
                  <a:pt x="497179" y="1556336"/>
                </a:cubicBezTo>
                <a:cubicBezTo>
                  <a:pt x="499533" y="1556432"/>
                  <a:pt x="501375" y="1558417"/>
                  <a:pt x="501273" y="1560771"/>
                </a:cubicBezTo>
                <a:cubicBezTo>
                  <a:pt x="501273" y="1563220"/>
                  <a:pt x="499295" y="1565205"/>
                  <a:pt x="496838" y="1565205"/>
                </a:cubicBezTo>
                <a:cubicBezTo>
                  <a:pt x="494382" y="1565205"/>
                  <a:pt x="492404" y="1563220"/>
                  <a:pt x="492404" y="1560771"/>
                </a:cubicBezTo>
                <a:cubicBezTo>
                  <a:pt x="492404" y="1558322"/>
                  <a:pt x="494382" y="1556336"/>
                  <a:pt x="496838" y="1556336"/>
                </a:cubicBezTo>
                <a:close/>
                <a:moveTo>
                  <a:pt x="558606" y="1555690"/>
                </a:moveTo>
                <a:cubicBezTo>
                  <a:pt x="561338" y="1555690"/>
                  <a:pt x="563552" y="1557905"/>
                  <a:pt x="563552" y="1560636"/>
                </a:cubicBezTo>
                <a:cubicBezTo>
                  <a:pt x="563552" y="1563368"/>
                  <a:pt x="561338" y="1565582"/>
                  <a:pt x="558606" y="1565582"/>
                </a:cubicBezTo>
                <a:cubicBezTo>
                  <a:pt x="555874" y="1565582"/>
                  <a:pt x="553660" y="1563368"/>
                  <a:pt x="553660" y="1560636"/>
                </a:cubicBezTo>
                <a:cubicBezTo>
                  <a:pt x="553660" y="1557905"/>
                  <a:pt x="555874" y="1555690"/>
                  <a:pt x="558606" y="1555690"/>
                </a:cubicBezTo>
                <a:close/>
                <a:moveTo>
                  <a:pt x="619641" y="1555142"/>
                </a:moveTo>
                <a:cubicBezTo>
                  <a:pt x="622745" y="1555142"/>
                  <a:pt x="625270" y="1557662"/>
                  <a:pt x="625270" y="1560771"/>
                </a:cubicBezTo>
                <a:cubicBezTo>
                  <a:pt x="625270" y="1563880"/>
                  <a:pt x="622745" y="1566399"/>
                  <a:pt x="619641" y="1566399"/>
                </a:cubicBezTo>
                <a:cubicBezTo>
                  <a:pt x="616537" y="1566399"/>
                  <a:pt x="614013" y="1563880"/>
                  <a:pt x="614013" y="1560771"/>
                </a:cubicBezTo>
                <a:cubicBezTo>
                  <a:pt x="614013" y="1557662"/>
                  <a:pt x="616537" y="1555142"/>
                  <a:pt x="619641" y="1555142"/>
                </a:cubicBezTo>
                <a:close/>
                <a:moveTo>
                  <a:pt x="681042" y="1554630"/>
                </a:moveTo>
                <a:cubicBezTo>
                  <a:pt x="684437" y="1554630"/>
                  <a:pt x="687183" y="1557380"/>
                  <a:pt x="687183" y="1560771"/>
                </a:cubicBezTo>
                <a:cubicBezTo>
                  <a:pt x="687183" y="1564161"/>
                  <a:pt x="684437" y="1566911"/>
                  <a:pt x="681042" y="1566911"/>
                </a:cubicBezTo>
                <a:cubicBezTo>
                  <a:pt x="677649" y="1566911"/>
                  <a:pt x="674903" y="1564161"/>
                  <a:pt x="674903" y="1560771"/>
                </a:cubicBezTo>
                <a:cubicBezTo>
                  <a:pt x="674903" y="1557380"/>
                  <a:pt x="677649" y="1554630"/>
                  <a:pt x="681042" y="1554630"/>
                </a:cubicBezTo>
                <a:close/>
                <a:moveTo>
                  <a:pt x="743126" y="1554119"/>
                </a:moveTo>
                <a:cubicBezTo>
                  <a:pt x="743245" y="1554116"/>
                  <a:pt x="743365" y="1554116"/>
                  <a:pt x="743467" y="1554119"/>
                </a:cubicBezTo>
                <a:cubicBezTo>
                  <a:pt x="747049" y="1554215"/>
                  <a:pt x="749880" y="1557192"/>
                  <a:pt x="749778" y="1560771"/>
                </a:cubicBezTo>
                <a:cubicBezTo>
                  <a:pt x="749778" y="1564445"/>
                  <a:pt x="746793" y="1567423"/>
                  <a:pt x="743126" y="1567423"/>
                </a:cubicBezTo>
                <a:cubicBezTo>
                  <a:pt x="739492" y="1567332"/>
                  <a:pt x="736559" y="1564407"/>
                  <a:pt x="736474" y="1560771"/>
                </a:cubicBezTo>
                <a:cubicBezTo>
                  <a:pt x="736474" y="1557097"/>
                  <a:pt x="739459" y="1554119"/>
                  <a:pt x="743126" y="1554119"/>
                </a:cubicBezTo>
                <a:close/>
                <a:moveTo>
                  <a:pt x="803845" y="1553607"/>
                </a:moveTo>
                <a:cubicBezTo>
                  <a:pt x="807802" y="1553607"/>
                  <a:pt x="811008" y="1556814"/>
                  <a:pt x="811008" y="1560771"/>
                </a:cubicBezTo>
                <a:cubicBezTo>
                  <a:pt x="811008" y="1564728"/>
                  <a:pt x="807802" y="1567934"/>
                  <a:pt x="803845" y="1567934"/>
                </a:cubicBezTo>
                <a:cubicBezTo>
                  <a:pt x="799888" y="1567934"/>
                  <a:pt x="796682" y="1564728"/>
                  <a:pt x="796682" y="1560771"/>
                </a:cubicBezTo>
                <a:cubicBezTo>
                  <a:pt x="796682" y="1556814"/>
                  <a:pt x="799888" y="1553607"/>
                  <a:pt x="803845" y="1553607"/>
                </a:cubicBezTo>
                <a:close/>
                <a:moveTo>
                  <a:pt x="865246" y="1553266"/>
                </a:moveTo>
                <a:cubicBezTo>
                  <a:pt x="865365" y="1553263"/>
                  <a:pt x="865468" y="1553263"/>
                  <a:pt x="865587" y="1553266"/>
                </a:cubicBezTo>
                <a:cubicBezTo>
                  <a:pt x="869647" y="1553362"/>
                  <a:pt x="872853" y="1556722"/>
                  <a:pt x="872751" y="1560771"/>
                </a:cubicBezTo>
                <a:cubicBezTo>
                  <a:pt x="872751" y="1564915"/>
                  <a:pt x="869391" y="1568275"/>
                  <a:pt x="865246" y="1568275"/>
                </a:cubicBezTo>
                <a:cubicBezTo>
                  <a:pt x="861101" y="1568275"/>
                  <a:pt x="857742" y="1564915"/>
                  <a:pt x="857742" y="1560771"/>
                </a:cubicBezTo>
                <a:cubicBezTo>
                  <a:pt x="857742" y="1556626"/>
                  <a:pt x="861101" y="1553266"/>
                  <a:pt x="865246" y="1553266"/>
                </a:cubicBezTo>
                <a:close/>
                <a:moveTo>
                  <a:pt x="926648" y="1552754"/>
                </a:moveTo>
                <a:cubicBezTo>
                  <a:pt x="931082" y="1552754"/>
                  <a:pt x="934664" y="1556343"/>
                  <a:pt x="934664" y="1560771"/>
                </a:cubicBezTo>
                <a:cubicBezTo>
                  <a:pt x="934664" y="1565198"/>
                  <a:pt x="931082" y="1568787"/>
                  <a:pt x="926648" y="1568787"/>
                </a:cubicBezTo>
                <a:cubicBezTo>
                  <a:pt x="922213" y="1568787"/>
                  <a:pt x="918632" y="1565198"/>
                  <a:pt x="918632" y="1560771"/>
                </a:cubicBezTo>
                <a:cubicBezTo>
                  <a:pt x="918632" y="1556343"/>
                  <a:pt x="922213" y="1552754"/>
                  <a:pt x="926648" y="1552754"/>
                </a:cubicBezTo>
                <a:close/>
                <a:moveTo>
                  <a:pt x="988049" y="1552242"/>
                </a:moveTo>
                <a:cubicBezTo>
                  <a:pt x="992756" y="1552242"/>
                  <a:pt x="996576" y="1556061"/>
                  <a:pt x="996576" y="1560770"/>
                </a:cubicBezTo>
                <a:cubicBezTo>
                  <a:pt x="996576" y="1565480"/>
                  <a:pt x="992756" y="1569298"/>
                  <a:pt x="988049" y="1569298"/>
                </a:cubicBezTo>
                <a:cubicBezTo>
                  <a:pt x="983375" y="1569208"/>
                  <a:pt x="979606" y="1565442"/>
                  <a:pt x="979521" y="1560770"/>
                </a:cubicBezTo>
                <a:cubicBezTo>
                  <a:pt x="979521" y="1556061"/>
                  <a:pt x="983342" y="1552242"/>
                  <a:pt x="988049" y="1552242"/>
                </a:cubicBezTo>
                <a:close/>
                <a:moveTo>
                  <a:pt x="1049816" y="1551767"/>
                </a:moveTo>
                <a:cubicBezTo>
                  <a:pt x="1054714" y="1551767"/>
                  <a:pt x="1058685" y="1555738"/>
                  <a:pt x="1058685" y="1560636"/>
                </a:cubicBezTo>
                <a:cubicBezTo>
                  <a:pt x="1058685" y="1565534"/>
                  <a:pt x="1054714" y="1569505"/>
                  <a:pt x="1049816" y="1569505"/>
                </a:cubicBezTo>
                <a:cubicBezTo>
                  <a:pt x="1044918" y="1569505"/>
                  <a:pt x="1040947" y="1565534"/>
                  <a:pt x="1040947" y="1560636"/>
                </a:cubicBezTo>
                <a:cubicBezTo>
                  <a:pt x="1040947" y="1555738"/>
                  <a:pt x="1044918" y="1551767"/>
                  <a:pt x="1049816" y="1551767"/>
                </a:cubicBezTo>
                <a:close/>
                <a:moveTo>
                  <a:pt x="1110851" y="1551560"/>
                </a:moveTo>
                <a:cubicBezTo>
                  <a:pt x="1115934" y="1551560"/>
                  <a:pt x="1120061" y="1555685"/>
                  <a:pt x="1120061" y="1560771"/>
                </a:cubicBezTo>
                <a:cubicBezTo>
                  <a:pt x="1120061" y="1565857"/>
                  <a:pt x="1115934" y="1569981"/>
                  <a:pt x="1110851" y="1569981"/>
                </a:cubicBezTo>
                <a:cubicBezTo>
                  <a:pt x="1105803" y="1569890"/>
                  <a:pt x="1101726" y="1565819"/>
                  <a:pt x="1101641" y="1560771"/>
                </a:cubicBezTo>
                <a:cubicBezTo>
                  <a:pt x="1101641" y="1555685"/>
                  <a:pt x="1105768" y="1551560"/>
                  <a:pt x="1110851" y="1551560"/>
                </a:cubicBezTo>
                <a:close/>
                <a:moveTo>
                  <a:pt x="1172253" y="1551049"/>
                </a:moveTo>
                <a:cubicBezTo>
                  <a:pt x="1172372" y="1551047"/>
                  <a:pt x="1172474" y="1551047"/>
                  <a:pt x="1172593" y="1551049"/>
                </a:cubicBezTo>
                <a:cubicBezTo>
                  <a:pt x="1177864" y="1551144"/>
                  <a:pt x="1182077" y="1555497"/>
                  <a:pt x="1181975" y="1560771"/>
                </a:cubicBezTo>
                <a:cubicBezTo>
                  <a:pt x="1181975" y="1566140"/>
                  <a:pt x="1177625" y="1570492"/>
                  <a:pt x="1172253" y="1570492"/>
                </a:cubicBezTo>
                <a:cubicBezTo>
                  <a:pt x="1166914" y="1570402"/>
                  <a:pt x="1162616" y="1566102"/>
                  <a:pt x="1162531" y="1560771"/>
                </a:cubicBezTo>
                <a:cubicBezTo>
                  <a:pt x="1162531" y="1555401"/>
                  <a:pt x="1166880" y="1551049"/>
                  <a:pt x="1172253" y="1551049"/>
                </a:cubicBezTo>
                <a:close/>
                <a:moveTo>
                  <a:pt x="1233653" y="1550708"/>
                </a:moveTo>
                <a:cubicBezTo>
                  <a:pt x="1233773" y="1550706"/>
                  <a:pt x="1233875" y="1550706"/>
                  <a:pt x="1233994" y="1550708"/>
                </a:cubicBezTo>
                <a:cubicBezTo>
                  <a:pt x="1239452" y="1550803"/>
                  <a:pt x="1243818" y="1555308"/>
                  <a:pt x="1243716" y="1560771"/>
                </a:cubicBezTo>
                <a:cubicBezTo>
                  <a:pt x="1243716" y="1566328"/>
                  <a:pt x="1239214" y="1570834"/>
                  <a:pt x="1233653" y="1570834"/>
                </a:cubicBezTo>
                <a:cubicBezTo>
                  <a:pt x="1228127" y="1570743"/>
                  <a:pt x="1223675" y="1566290"/>
                  <a:pt x="1223591" y="1560771"/>
                </a:cubicBezTo>
                <a:cubicBezTo>
                  <a:pt x="1223591" y="1555214"/>
                  <a:pt x="1228093" y="1550708"/>
                  <a:pt x="1233653" y="1550708"/>
                </a:cubicBezTo>
                <a:close/>
                <a:moveTo>
                  <a:pt x="1971151" y="1550537"/>
                </a:moveTo>
                <a:cubicBezTo>
                  <a:pt x="1976797" y="1550537"/>
                  <a:pt x="1981385" y="1555119"/>
                  <a:pt x="1981385" y="1560771"/>
                </a:cubicBezTo>
                <a:cubicBezTo>
                  <a:pt x="1981385" y="1566423"/>
                  <a:pt x="1976797" y="1571004"/>
                  <a:pt x="1971151" y="1571004"/>
                </a:cubicBezTo>
                <a:cubicBezTo>
                  <a:pt x="1965506" y="1571004"/>
                  <a:pt x="1960918" y="1566423"/>
                  <a:pt x="1960918" y="1560771"/>
                </a:cubicBezTo>
                <a:cubicBezTo>
                  <a:pt x="1960918" y="1555119"/>
                  <a:pt x="1965506" y="1550537"/>
                  <a:pt x="1971151" y="1550537"/>
                </a:cubicBezTo>
                <a:close/>
                <a:moveTo>
                  <a:pt x="1295055" y="1550537"/>
                </a:moveTo>
                <a:cubicBezTo>
                  <a:pt x="1300701" y="1550537"/>
                  <a:pt x="1305288" y="1555119"/>
                  <a:pt x="1305288" y="1560771"/>
                </a:cubicBezTo>
                <a:cubicBezTo>
                  <a:pt x="1305288" y="1566423"/>
                  <a:pt x="1300701" y="1571004"/>
                  <a:pt x="1295055" y="1571004"/>
                </a:cubicBezTo>
                <a:cubicBezTo>
                  <a:pt x="1289409" y="1571004"/>
                  <a:pt x="1284822" y="1566423"/>
                  <a:pt x="1284822" y="1560771"/>
                </a:cubicBezTo>
                <a:cubicBezTo>
                  <a:pt x="1284822" y="1555119"/>
                  <a:pt x="1289409" y="1550537"/>
                  <a:pt x="1295055" y="1550537"/>
                </a:cubicBezTo>
                <a:close/>
                <a:moveTo>
                  <a:pt x="1357138" y="1550196"/>
                </a:moveTo>
                <a:cubicBezTo>
                  <a:pt x="1362971" y="1550196"/>
                  <a:pt x="1367713" y="1554931"/>
                  <a:pt x="1367713" y="1560771"/>
                </a:cubicBezTo>
                <a:cubicBezTo>
                  <a:pt x="1367713" y="1566611"/>
                  <a:pt x="1362971" y="1571346"/>
                  <a:pt x="1357138" y="1571346"/>
                </a:cubicBezTo>
                <a:cubicBezTo>
                  <a:pt x="1351305" y="1571346"/>
                  <a:pt x="1346564" y="1566611"/>
                  <a:pt x="1346564" y="1560771"/>
                </a:cubicBezTo>
                <a:cubicBezTo>
                  <a:pt x="1346564" y="1554931"/>
                  <a:pt x="1351305" y="1550196"/>
                  <a:pt x="1357138" y="1550196"/>
                </a:cubicBezTo>
                <a:close/>
                <a:moveTo>
                  <a:pt x="1417857" y="1549855"/>
                </a:moveTo>
                <a:cubicBezTo>
                  <a:pt x="1417976" y="1549853"/>
                  <a:pt x="1418079" y="1549853"/>
                  <a:pt x="1418198" y="1549855"/>
                </a:cubicBezTo>
                <a:cubicBezTo>
                  <a:pt x="1424134" y="1549950"/>
                  <a:pt x="1428875" y="1554837"/>
                  <a:pt x="1428773" y="1560770"/>
                </a:cubicBezTo>
                <a:cubicBezTo>
                  <a:pt x="1428773" y="1566800"/>
                  <a:pt x="1423878" y="1571686"/>
                  <a:pt x="1417857" y="1571686"/>
                </a:cubicBezTo>
                <a:cubicBezTo>
                  <a:pt x="1411836" y="1571686"/>
                  <a:pt x="1406942" y="1566800"/>
                  <a:pt x="1406942" y="1560770"/>
                </a:cubicBezTo>
                <a:cubicBezTo>
                  <a:pt x="1406942" y="1554741"/>
                  <a:pt x="1411836" y="1549855"/>
                  <a:pt x="1417857" y="1549855"/>
                </a:cubicBezTo>
                <a:close/>
                <a:moveTo>
                  <a:pt x="1479259" y="1549684"/>
                </a:moveTo>
                <a:cubicBezTo>
                  <a:pt x="1485382" y="1549684"/>
                  <a:pt x="1490345" y="1554648"/>
                  <a:pt x="1490345" y="1560771"/>
                </a:cubicBezTo>
                <a:cubicBezTo>
                  <a:pt x="1490260" y="1566855"/>
                  <a:pt x="1485348" y="1571765"/>
                  <a:pt x="1479259" y="1571857"/>
                </a:cubicBezTo>
                <a:cubicBezTo>
                  <a:pt x="1473170" y="1571765"/>
                  <a:pt x="1468258" y="1566855"/>
                  <a:pt x="1468173" y="1560771"/>
                </a:cubicBezTo>
                <a:cubicBezTo>
                  <a:pt x="1468173" y="1554648"/>
                  <a:pt x="1473136" y="1549684"/>
                  <a:pt x="1479259" y="1549684"/>
                </a:cubicBezTo>
                <a:close/>
                <a:moveTo>
                  <a:pt x="1540661" y="1549514"/>
                </a:moveTo>
                <a:cubicBezTo>
                  <a:pt x="1540780" y="1549512"/>
                  <a:pt x="1540882" y="1549512"/>
                  <a:pt x="1541001" y="1549514"/>
                </a:cubicBezTo>
                <a:cubicBezTo>
                  <a:pt x="1547125" y="1549609"/>
                  <a:pt x="1552020" y="1554649"/>
                  <a:pt x="1551917" y="1560771"/>
                </a:cubicBezTo>
                <a:cubicBezTo>
                  <a:pt x="1551917" y="1566988"/>
                  <a:pt x="1546886" y="1572028"/>
                  <a:pt x="1540661" y="1572028"/>
                </a:cubicBezTo>
                <a:cubicBezTo>
                  <a:pt x="1534486" y="1571935"/>
                  <a:pt x="1529489" y="1566950"/>
                  <a:pt x="1529404" y="1560771"/>
                </a:cubicBezTo>
                <a:cubicBezTo>
                  <a:pt x="1529404" y="1554554"/>
                  <a:pt x="1534452" y="1549514"/>
                  <a:pt x="1540661" y="1549514"/>
                </a:cubicBezTo>
                <a:close/>
                <a:moveTo>
                  <a:pt x="1602061" y="1549343"/>
                </a:moveTo>
                <a:cubicBezTo>
                  <a:pt x="1608372" y="1549343"/>
                  <a:pt x="1613488" y="1554460"/>
                  <a:pt x="1613488" y="1560771"/>
                </a:cubicBezTo>
                <a:cubicBezTo>
                  <a:pt x="1613488" y="1567082"/>
                  <a:pt x="1608372" y="1572198"/>
                  <a:pt x="1602061" y="1572198"/>
                </a:cubicBezTo>
                <a:cubicBezTo>
                  <a:pt x="1595750" y="1572198"/>
                  <a:pt x="1590634" y="1567082"/>
                  <a:pt x="1590634" y="1560771"/>
                </a:cubicBezTo>
                <a:cubicBezTo>
                  <a:pt x="1590634" y="1554460"/>
                  <a:pt x="1595750" y="1549343"/>
                  <a:pt x="1602061" y="1549343"/>
                </a:cubicBezTo>
                <a:close/>
                <a:moveTo>
                  <a:pt x="1664144" y="1549173"/>
                </a:moveTo>
                <a:cubicBezTo>
                  <a:pt x="1664264" y="1549171"/>
                  <a:pt x="1664366" y="1549171"/>
                  <a:pt x="1664485" y="1549173"/>
                </a:cubicBezTo>
                <a:cubicBezTo>
                  <a:pt x="1670797" y="1549268"/>
                  <a:pt x="1675845" y="1554460"/>
                  <a:pt x="1675742" y="1560771"/>
                </a:cubicBezTo>
                <a:cubicBezTo>
                  <a:pt x="1675742" y="1567177"/>
                  <a:pt x="1670558" y="1572369"/>
                  <a:pt x="1664144" y="1572369"/>
                </a:cubicBezTo>
                <a:cubicBezTo>
                  <a:pt x="1657783" y="1572277"/>
                  <a:pt x="1652632" y="1567138"/>
                  <a:pt x="1652547" y="1560771"/>
                </a:cubicBezTo>
                <a:cubicBezTo>
                  <a:pt x="1652547" y="1554365"/>
                  <a:pt x="1657731" y="1549173"/>
                  <a:pt x="1664144" y="1549173"/>
                </a:cubicBezTo>
                <a:close/>
                <a:moveTo>
                  <a:pt x="1786265" y="1549002"/>
                </a:moveTo>
                <a:cubicBezTo>
                  <a:pt x="1792763" y="1549002"/>
                  <a:pt x="1798034" y="1554271"/>
                  <a:pt x="1798034" y="1560771"/>
                </a:cubicBezTo>
                <a:cubicBezTo>
                  <a:pt x="1798034" y="1567271"/>
                  <a:pt x="1792763" y="1572540"/>
                  <a:pt x="1786265" y="1572540"/>
                </a:cubicBezTo>
                <a:cubicBezTo>
                  <a:pt x="1779767" y="1572540"/>
                  <a:pt x="1774497" y="1567271"/>
                  <a:pt x="1774497" y="1560771"/>
                </a:cubicBezTo>
                <a:cubicBezTo>
                  <a:pt x="1774497" y="1554271"/>
                  <a:pt x="1779767" y="1549002"/>
                  <a:pt x="1786265" y="1549002"/>
                </a:cubicBezTo>
                <a:close/>
                <a:moveTo>
                  <a:pt x="1724864" y="1549002"/>
                </a:moveTo>
                <a:cubicBezTo>
                  <a:pt x="1731363" y="1549002"/>
                  <a:pt x="1736633" y="1554271"/>
                  <a:pt x="1736633" y="1560771"/>
                </a:cubicBezTo>
                <a:cubicBezTo>
                  <a:pt x="1736633" y="1567271"/>
                  <a:pt x="1731363" y="1572540"/>
                  <a:pt x="1724864" y="1572540"/>
                </a:cubicBezTo>
                <a:cubicBezTo>
                  <a:pt x="1718366" y="1572540"/>
                  <a:pt x="1713096" y="1567271"/>
                  <a:pt x="1713096" y="1560771"/>
                </a:cubicBezTo>
                <a:cubicBezTo>
                  <a:pt x="1713096" y="1554271"/>
                  <a:pt x="1718366" y="1549002"/>
                  <a:pt x="1724864" y="1549002"/>
                </a:cubicBezTo>
                <a:close/>
                <a:moveTo>
                  <a:pt x="1909067" y="1548831"/>
                </a:moveTo>
                <a:cubicBezTo>
                  <a:pt x="1915668" y="1548831"/>
                  <a:pt x="1921007" y="1554177"/>
                  <a:pt x="1921007" y="1560771"/>
                </a:cubicBezTo>
                <a:cubicBezTo>
                  <a:pt x="1921007" y="1567364"/>
                  <a:pt x="1915668" y="1572710"/>
                  <a:pt x="1909067" y="1572710"/>
                </a:cubicBezTo>
                <a:cubicBezTo>
                  <a:pt x="1902518" y="1572618"/>
                  <a:pt x="1897214" y="1567325"/>
                  <a:pt x="1897129" y="1560771"/>
                </a:cubicBezTo>
                <a:cubicBezTo>
                  <a:pt x="1897129" y="1554177"/>
                  <a:pt x="1902467" y="1548831"/>
                  <a:pt x="1909067" y="1548831"/>
                </a:cubicBezTo>
                <a:close/>
                <a:moveTo>
                  <a:pt x="1847667" y="1548831"/>
                </a:moveTo>
                <a:cubicBezTo>
                  <a:pt x="1854267" y="1548831"/>
                  <a:pt x="1859606" y="1554177"/>
                  <a:pt x="1859606" y="1560771"/>
                </a:cubicBezTo>
                <a:cubicBezTo>
                  <a:pt x="1859606" y="1567364"/>
                  <a:pt x="1854267" y="1572710"/>
                  <a:pt x="1847667" y="1572710"/>
                </a:cubicBezTo>
                <a:cubicBezTo>
                  <a:pt x="1841117" y="1572618"/>
                  <a:pt x="1835813" y="1567325"/>
                  <a:pt x="1835728" y="1560771"/>
                </a:cubicBezTo>
                <a:cubicBezTo>
                  <a:pt x="1835728" y="1554177"/>
                  <a:pt x="1841066" y="1548831"/>
                  <a:pt x="1847667" y="1548831"/>
                </a:cubicBezTo>
                <a:close/>
                <a:moveTo>
                  <a:pt x="128431" y="1498005"/>
                </a:moveTo>
                <a:cubicBezTo>
                  <a:pt x="128551" y="1497987"/>
                  <a:pt x="128670" y="1497987"/>
                  <a:pt x="128806" y="1498005"/>
                </a:cubicBezTo>
                <a:cubicBezTo>
                  <a:pt x="129454" y="1498108"/>
                  <a:pt x="129898" y="1498718"/>
                  <a:pt x="129796" y="1499370"/>
                </a:cubicBezTo>
                <a:cubicBezTo>
                  <a:pt x="129796" y="1500124"/>
                  <a:pt x="129181" y="1500734"/>
                  <a:pt x="128431" y="1500734"/>
                </a:cubicBezTo>
                <a:cubicBezTo>
                  <a:pt x="127715" y="1500658"/>
                  <a:pt x="127135" y="1500090"/>
                  <a:pt x="127067" y="1499370"/>
                </a:cubicBezTo>
                <a:cubicBezTo>
                  <a:pt x="127067" y="1498616"/>
                  <a:pt x="127680" y="1498005"/>
                  <a:pt x="128431" y="1498005"/>
                </a:cubicBezTo>
                <a:close/>
                <a:moveTo>
                  <a:pt x="189832" y="1497322"/>
                </a:moveTo>
                <a:cubicBezTo>
                  <a:pt x="190958" y="1497322"/>
                  <a:pt x="191879" y="1498238"/>
                  <a:pt x="191879" y="1499369"/>
                </a:cubicBezTo>
                <a:cubicBezTo>
                  <a:pt x="191879" y="1500500"/>
                  <a:pt x="190958" y="1501416"/>
                  <a:pt x="189832" y="1501416"/>
                </a:cubicBezTo>
                <a:cubicBezTo>
                  <a:pt x="188741" y="1501334"/>
                  <a:pt x="187871" y="1500464"/>
                  <a:pt x="187786" y="1499369"/>
                </a:cubicBezTo>
                <a:cubicBezTo>
                  <a:pt x="187786" y="1498238"/>
                  <a:pt x="188706" y="1497322"/>
                  <a:pt x="189832" y="1497322"/>
                </a:cubicBezTo>
                <a:close/>
                <a:moveTo>
                  <a:pt x="251234" y="1496640"/>
                </a:moveTo>
                <a:cubicBezTo>
                  <a:pt x="252734" y="1496640"/>
                  <a:pt x="253963" y="1497862"/>
                  <a:pt x="253963" y="1499369"/>
                </a:cubicBezTo>
                <a:cubicBezTo>
                  <a:pt x="253963" y="1500877"/>
                  <a:pt x="252734" y="1502098"/>
                  <a:pt x="251234" y="1502098"/>
                </a:cubicBezTo>
                <a:cubicBezTo>
                  <a:pt x="249732" y="1502098"/>
                  <a:pt x="248505" y="1500877"/>
                  <a:pt x="248505" y="1499369"/>
                </a:cubicBezTo>
                <a:cubicBezTo>
                  <a:pt x="248505" y="1497862"/>
                  <a:pt x="249732" y="1496640"/>
                  <a:pt x="251234" y="1496640"/>
                </a:cubicBezTo>
                <a:close/>
                <a:moveTo>
                  <a:pt x="312635" y="1496129"/>
                </a:moveTo>
                <a:cubicBezTo>
                  <a:pt x="312754" y="1496122"/>
                  <a:pt x="312874" y="1496122"/>
                  <a:pt x="312993" y="1496129"/>
                </a:cubicBezTo>
                <a:cubicBezTo>
                  <a:pt x="314682" y="1496226"/>
                  <a:pt x="315978" y="1497677"/>
                  <a:pt x="315876" y="1499369"/>
                </a:cubicBezTo>
                <a:cubicBezTo>
                  <a:pt x="315876" y="1501158"/>
                  <a:pt x="314426" y="1502610"/>
                  <a:pt x="312635" y="1502610"/>
                </a:cubicBezTo>
                <a:cubicBezTo>
                  <a:pt x="310879" y="1502525"/>
                  <a:pt x="309480" y="1501123"/>
                  <a:pt x="309395" y="1499369"/>
                </a:cubicBezTo>
                <a:cubicBezTo>
                  <a:pt x="309395" y="1497580"/>
                  <a:pt x="310844" y="1496129"/>
                  <a:pt x="312635" y="1496129"/>
                </a:cubicBezTo>
                <a:close/>
                <a:moveTo>
                  <a:pt x="374036" y="1495446"/>
                </a:moveTo>
                <a:cubicBezTo>
                  <a:pt x="376202" y="1495446"/>
                  <a:pt x="377959" y="1497203"/>
                  <a:pt x="377959" y="1499369"/>
                </a:cubicBezTo>
                <a:cubicBezTo>
                  <a:pt x="377959" y="1501535"/>
                  <a:pt x="376202" y="1503292"/>
                  <a:pt x="374036" y="1503292"/>
                </a:cubicBezTo>
                <a:cubicBezTo>
                  <a:pt x="371904" y="1503205"/>
                  <a:pt x="370199" y="1501500"/>
                  <a:pt x="370114" y="1499369"/>
                </a:cubicBezTo>
                <a:cubicBezTo>
                  <a:pt x="370114" y="1497203"/>
                  <a:pt x="371870" y="1495446"/>
                  <a:pt x="374036" y="1495446"/>
                </a:cubicBezTo>
                <a:close/>
                <a:moveTo>
                  <a:pt x="436119" y="1494935"/>
                </a:moveTo>
                <a:cubicBezTo>
                  <a:pt x="436238" y="1494930"/>
                  <a:pt x="436358" y="1494930"/>
                  <a:pt x="436460" y="1494935"/>
                </a:cubicBezTo>
                <a:cubicBezTo>
                  <a:pt x="438814" y="1495031"/>
                  <a:pt x="440656" y="1497016"/>
                  <a:pt x="440554" y="1499370"/>
                </a:cubicBezTo>
                <a:cubicBezTo>
                  <a:pt x="440554" y="1501819"/>
                  <a:pt x="438576" y="1503804"/>
                  <a:pt x="436119" y="1503804"/>
                </a:cubicBezTo>
                <a:cubicBezTo>
                  <a:pt x="433663" y="1503804"/>
                  <a:pt x="431685" y="1501819"/>
                  <a:pt x="431685" y="1499370"/>
                </a:cubicBezTo>
                <a:cubicBezTo>
                  <a:pt x="431685" y="1496921"/>
                  <a:pt x="433663" y="1494935"/>
                  <a:pt x="436119" y="1494935"/>
                </a:cubicBezTo>
                <a:close/>
                <a:moveTo>
                  <a:pt x="496838" y="1494253"/>
                </a:moveTo>
                <a:cubicBezTo>
                  <a:pt x="496957" y="1494250"/>
                  <a:pt x="497077" y="1494250"/>
                  <a:pt x="497179" y="1494253"/>
                </a:cubicBezTo>
                <a:cubicBezTo>
                  <a:pt x="499908" y="1494348"/>
                  <a:pt x="502057" y="1496639"/>
                  <a:pt x="501955" y="1499370"/>
                </a:cubicBezTo>
                <a:cubicBezTo>
                  <a:pt x="501955" y="1502196"/>
                  <a:pt x="499670" y="1504487"/>
                  <a:pt x="496838" y="1504487"/>
                </a:cubicBezTo>
                <a:cubicBezTo>
                  <a:pt x="494058" y="1504398"/>
                  <a:pt x="491807" y="1502158"/>
                  <a:pt x="491722" y="1499370"/>
                </a:cubicBezTo>
                <a:cubicBezTo>
                  <a:pt x="491722" y="1496544"/>
                  <a:pt x="494007" y="1494253"/>
                  <a:pt x="496838" y="1494253"/>
                </a:cubicBezTo>
                <a:close/>
                <a:moveTo>
                  <a:pt x="558240" y="1493741"/>
                </a:moveTo>
                <a:cubicBezTo>
                  <a:pt x="561345" y="1493741"/>
                  <a:pt x="563869" y="1496261"/>
                  <a:pt x="563869" y="1499370"/>
                </a:cubicBezTo>
                <a:cubicBezTo>
                  <a:pt x="563869" y="1502479"/>
                  <a:pt x="561345" y="1504998"/>
                  <a:pt x="558240" y="1504998"/>
                </a:cubicBezTo>
                <a:cubicBezTo>
                  <a:pt x="555136" y="1504998"/>
                  <a:pt x="552612" y="1502479"/>
                  <a:pt x="552612" y="1499370"/>
                </a:cubicBezTo>
                <a:cubicBezTo>
                  <a:pt x="552612" y="1496261"/>
                  <a:pt x="555136" y="1493741"/>
                  <a:pt x="558240" y="1493741"/>
                </a:cubicBezTo>
                <a:close/>
                <a:moveTo>
                  <a:pt x="619641" y="1493229"/>
                </a:moveTo>
                <a:cubicBezTo>
                  <a:pt x="623035" y="1493229"/>
                  <a:pt x="625781" y="1495979"/>
                  <a:pt x="625781" y="1499370"/>
                </a:cubicBezTo>
                <a:cubicBezTo>
                  <a:pt x="625781" y="1502760"/>
                  <a:pt x="623035" y="1505510"/>
                  <a:pt x="619641" y="1505510"/>
                </a:cubicBezTo>
                <a:cubicBezTo>
                  <a:pt x="616247" y="1505510"/>
                  <a:pt x="613501" y="1502760"/>
                  <a:pt x="613501" y="1499370"/>
                </a:cubicBezTo>
                <a:cubicBezTo>
                  <a:pt x="613501" y="1495979"/>
                  <a:pt x="616247" y="1493229"/>
                  <a:pt x="619641" y="1493229"/>
                </a:cubicBezTo>
                <a:close/>
                <a:moveTo>
                  <a:pt x="681042" y="1492718"/>
                </a:moveTo>
                <a:cubicBezTo>
                  <a:pt x="681162" y="1492715"/>
                  <a:pt x="681281" y="1492715"/>
                  <a:pt x="681384" y="1492718"/>
                </a:cubicBezTo>
                <a:cubicBezTo>
                  <a:pt x="684965" y="1492814"/>
                  <a:pt x="687797" y="1495791"/>
                  <a:pt x="687694" y="1499370"/>
                </a:cubicBezTo>
                <a:cubicBezTo>
                  <a:pt x="687694" y="1503044"/>
                  <a:pt x="684710" y="1506022"/>
                  <a:pt x="681042" y="1506022"/>
                </a:cubicBezTo>
                <a:cubicBezTo>
                  <a:pt x="677409" y="1505931"/>
                  <a:pt x="674476" y="1503006"/>
                  <a:pt x="674391" y="1499370"/>
                </a:cubicBezTo>
                <a:cubicBezTo>
                  <a:pt x="674391" y="1495696"/>
                  <a:pt x="677375" y="1492718"/>
                  <a:pt x="681042" y="1492718"/>
                </a:cubicBezTo>
                <a:close/>
                <a:moveTo>
                  <a:pt x="743126" y="1492206"/>
                </a:moveTo>
                <a:cubicBezTo>
                  <a:pt x="747083" y="1492206"/>
                  <a:pt x="750290" y="1495413"/>
                  <a:pt x="750290" y="1499370"/>
                </a:cubicBezTo>
                <a:cubicBezTo>
                  <a:pt x="750290" y="1503327"/>
                  <a:pt x="747083" y="1506533"/>
                  <a:pt x="743126" y="1506533"/>
                </a:cubicBezTo>
                <a:cubicBezTo>
                  <a:pt x="739169" y="1506533"/>
                  <a:pt x="735963" y="1503327"/>
                  <a:pt x="735963" y="1499370"/>
                </a:cubicBezTo>
                <a:cubicBezTo>
                  <a:pt x="735963" y="1495413"/>
                  <a:pt x="739169" y="1492206"/>
                  <a:pt x="743126" y="1492206"/>
                </a:cubicBezTo>
                <a:close/>
                <a:moveTo>
                  <a:pt x="865247" y="1491354"/>
                </a:moveTo>
                <a:cubicBezTo>
                  <a:pt x="865366" y="1491352"/>
                  <a:pt x="865468" y="1491352"/>
                  <a:pt x="865588" y="1491354"/>
                </a:cubicBezTo>
                <a:cubicBezTo>
                  <a:pt x="870022" y="1491449"/>
                  <a:pt x="873536" y="1495115"/>
                  <a:pt x="873434" y="1499541"/>
                </a:cubicBezTo>
                <a:cubicBezTo>
                  <a:pt x="873434" y="1504062"/>
                  <a:pt x="869766" y="1507727"/>
                  <a:pt x="865247" y="1507727"/>
                </a:cubicBezTo>
                <a:cubicBezTo>
                  <a:pt x="860761" y="1507637"/>
                  <a:pt x="857145" y="1504025"/>
                  <a:pt x="857060" y="1499541"/>
                </a:cubicBezTo>
                <a:cubicBezTo>
                  <a:pt x="857060" y="1495019"/>
                  <a:pt x="860727" y="1491354"/>
                  <a:pt x="865247" y="1491354"/>
                </a:cubicBezTo>
                <a:close/>
                <a:moveTo>
                  <a:pt x="926647" y="1491353"/>
                </a:moveTo>
                <a:cubicBezTo>
                  <a:pt x="931457" y="1491353"/>
                  <a:pt x="935345" y="1495247"/>
                  <a:pt x="935345" y="1500052"/>
                </a:cubicBezTo>
                <a:cubicBezTo>
                  <a:pt x="935345" y="1504857"/>
                  <a:pt x="931457" y="1508750"/>
                  <a:pt x="926647" y="1508750"/>
                </a:cubicBezTo>
                <a:cubicBezTo>
                  <a:pt x="921837" y="1508750"/>
                  <a:pt x="917949" y="1504857"/>
                  <a:pt x="917949" y="1500052"/>
                </a:cubicBezTo>
                <a:cubicBezTo>
                  <a:pt x="917949" y="1495247"/>
                  <a:pt x="921837" y="1491353"/>
                  <a:pt x="926647" y="1491353"/>
                </a:cubicBezTo>
                <a:close/>
                <a:moveTo>
                  <a:pt x="803845" y="1491353"/>
                </a:moveTo>
                <a:cubicBezTo>
                  <a:pt x="808092" y="1491353"/>
                  <a:pt x="811520" y="1494790"/>
                  <a:pt x="811520" y="1499029"/>
                </a:cubicBezTo>
                <a:cubicBezTo>
                  <a:pt x="811520" y="1503267"/>
                  <a:pt x="808092" y="1506704"/>
                  <a:pt x="803845" y="1506704"/>
                </a:cubicBezTo>
                <a:cubicBezTo>
                  <a:pt x="799598" y="1506704"/>
                  <a:pt x="796170" y="1503267"/>
                  <a:pt x="796170" y="1499029"/>
                </a:cubicBezTo>
                <a:cubicBezTo>
                  <a:pt x="796170" y="1494790"/>
                  <a:pt x="799598" y="1491353"/>
                  <a:pt x="803845" y="1491353"/>
                </a:cubicBezTo>
                <a:close/>
                <a:moveTo>
                  <a:pt x="988048" y="1490159"/>
                </a:moveTo>
                <a:cubicBezTo>
                  <a:pt x="993131" y="1490159"/>
                  <a:pt x="997259" y="1494284"/>
                  <a:pt x="997259" y="1499370"/>
                </a:cubicBezTo>
                <a:cubicBezTo>
                  <a:pt x="997259" y="1504456"/>
                  <a:pt x="993131" y="1508580"/>
                  <a:pt x="988048" y="1508580"/>
                </a:cubicBezTo>
                <a:cubicBezTo>
                  <a:pt x="982966" y="1508580"/>
                  <a:pt x="978839" y="1504456"/>
                  <a:pt x="978839" y="1499370"/>
                </a:cubicBezTo>
                <a:cubicBezTo>
                  <a:pt x="978839" y="1494284"/>
                  <a:pt x="982966" y="1490159"/>
                  <a:pt x="988048" y="1490159"/>
                </a:cubicBezTo>
                <a:close/>
                <a:moveTo>
                  <a:pt x="1050132" y="1489818"/>
                </a:moveTo>
                <a:cubicBezTo>
                  <a:pt x="1055215" y="1489812"/>
                  <a:pt x="1059410" y="1493784"/>
                  <a:pt x="1059683" y="1498858"/>
                </a:cubicBezTo>
                <a:cubicBezTo>
                  <a:pt x="1059683" y="1504133"/>
                  <a:pt x="1055402" y="1508409"/>
                  <a:pt x="1050132" y="1508409"/>
                </a:cubicBezTo>
                <a:cubicBezTo>
                  <a:pt x="1045049" y="1508416"/>
                  <a:pt x="1040853" y="1504444"/>
                  <a:pt x="1040581" y="1499370"/>
                </a:cubicBezTo>
                <a:cubicBezTo>
                  <a:pt x="1040581" y="1494094"/>
                  <a:pt x="1044862" y="1489818"/>
                  <a:pt x="1050132" y="1489818"/>
                </a:cubicBezTo>
                <a:close/>
                <a:moveTo>
                  <a:pt x="1110851" y="1489307"/>
                </a:moveTo>
                <a:cubicBezTo>
                  <a:pt x="1110971" y="1489305"/>
                  <a:pt x="1111073" y="1489305"/>
                  <a:pt x="1111192" y="1489307"/>
                </a:cubicBezTo>
                <a:cubicBezTo>
                  <a:pt x="1116650" y="1489402"/>
                  <a:pt x="1121017" y="1493907"/>
                  <a:pt x="1120914" y="1499370"/>
                </a:cubicBezTo>
                <a:cubicBezTo>
                  <a:pt x="1120914" y="1504926"/>
                  <a:pt x="1116412" y="1509433"/>
                  <a:pt x="1110851" y="1509433"/>
                </a:cubicBezTo>
                <a:cubicBezTo>
                  <a:pt x="1105325" y="1509342"/>
                  <a:pt x="1100874" y="1504889"/>
                  <a:pt x="1100789" y="1499370"/>
                </a:cubicBezTo>
                <a:cubicBezTo>
                  <a:pt x="1100789" y="1493813"/>
                  <a:pt x="1105291" y="1489307"/>
                  <a:pt x="1110851" y="1489307"/>
                </a:cubicBezTo>
                <a:close/>
                <a:moveTo>
                  <a:pt x="1172253" y="1488965"/>
                </a:moveTo>
                <a:cubicBezTo>
                  <a:pt x="1178001" y="1488965"/>
                  <a:pt x="1182657" y="1493623"/>
                  <a:pt x="1182657" y="1499370"/>
                </a:cubicBezTo>
                <a:cubicBezTo>
                  <a:pt x="1182657" y="1505116"/>
                  <a:pt x="1178001" y="1509774"/>
                  <a:pt x="1172253" y="1509774"/>
                </a:cubicBezTo>
                <a:cubicBezTo>
                  <a:pt x="1166539" y="1509682"/>
                  <a:pt x="1161934" y="1505078"/>
                  <a:pt x="1161849" y="1499370"/>
                </a:cubicBezTo>
                <a:cubicBezTo>
                  <a:pt x="1161849" y="1493623"/>
                  <a:pt x="1166505" y="1488965"/>
                  <a:pt x="1172253" y="1488965"/>
                </a:cubicBezTo>
                <a:close/>
                <a:moveTo>
                  <a:pt x="1234020" y="1488490"/>
                </a:moveTo>
                <a:cubicBezTo>
                  <a:pt x="1239955" y="1488490"/>
                  <a:pt x="1244765" y="1493301"/>
                  <a:pt x="1244765" y="1499235"/>
                </a:cubicBezTo>
                <a:cubicBezTo>
                  <a:pt x="1244765" y="1505170"/>
                  <a:pt x="1239955" y="1509980"/>
                  <a:pt x="1234020" y="1509980"/>
                </a:cubicBezTo>
                <a:cubicBezTo>
                  <a:pt x="1228086" y="1509980"/>
                  <a:pt x="1223275" y="1505170"/>
                  <a:pt x="1223275" y="1499235"/>
                </a:cubicBezTo>
                <a:cubicBezTo>
                  <a:pt x="1223275" y="1493301"/>
                  <a:pt x="1228086" y="1488490"/>
                  <a:pt x="1234020" y="1488490"/>
                </a:cubicBezTo>
                <a:close/>
                <a:moveTo>
                  <a:pt x="1971151" y="1488283"/>
                </a:moveTo>
                <a:cubicBezTo>
                  <a:pt x="1977274" y="1488283"/>
                  <a:pt x="1982237" y="1493247"/>
                  <a:pt x="1982237" y="1499370"/>
                </a:cubicBezTo>
                <a:cubicBezTo>
                  <a:pt x="1982152" y="1505454"/>
                  <a:pt x="1977240" y="1510364"/>
                  <a:pt x="1971151" y="1510456"/>
                </a:cubicBezTo>
                <a:cubicBezTo>
                  <a:pt x="1965062" y="1510364"/>
                  <a:pt x="1960150" y="1505454"/>
                  <a:pt x="1960065" y="1499370"/>
                </a:cubicBezTo>
                <a:cubicBezTo>
                  <a:pt x="1960065" y="1493247"/>
                  <a:pt x="1965028" y="1488283"/>
                  <a:pt x="1971151" y="1488283"/>
                </a:cubicBezTo>
                <a:close/>
                <a:moveTo>
                  <a:pt x="1295055" y="1488283"/>
                </a:moveTo>
                <a:cubicBezTo>
                  <a:pt x="1301178" y="1488283"/>
                  <a:pt x="1306142" y="1493247"/>
                  <a:pt x="1306142" y="1499370"/>
                </a:cubicBezTo>
                <a:cubicBezTo>
                  <a:pt x="1306056" y="1505454"/>
                  <a:pt x="1301144" y="1510364"/>
                  <a:pt x="1295055" y="1510456"/>
                </a:cubicBezTo>
                <a:cubicBezTo>
                  <a:pt x="1288966" y="1510364"/>
                  <a:pt x="1284054" y="1505454"/>
                  <a:pt x="1283969" y="1499370"/>
                </a:cubicBezTo>
                <a:cubicBezTo>
                  <a:pt x="1283969" y="1493247"/>
                  <a:pt x="1288932" y="1488283"/>
                  <a:pt x="1295055" y="1488283"/>
                </a:cubicBezTo>
                <a:close/>
                <a:moveTo>
                  <a:pt x="1357138" y="1487942"/>
                </a:moveTo>
                <a:cubicBezTo>
                  <a:pt x="1363449" y="1487942"/>
                  <a:pt x="1368566" y="1493059"/>
                  <a:pt x="1368566" y="1499370"/>
                </a:cubicBezTo>
                <a:cubicBezTo>
                  <a:pt x="1368566" y="1505681"/>
                  <a:pt x="1363449" y="1510797"/>
                  <a:pt x="1357138" y="1510797"/>
                </a:cubicBezTo>
                <a:cubicBezTo>
                  <a:pt x="1350828" y="1510797"/>
                  <a:pt x="1345711" y="1505681"/>
                  <a:pt x="1345711" y="1499370"/>
                </a:cubicBezTo>
                <a:cubicBezTo>
                  <a:pt x="1345711" y="1493059"/>
                  <a:pt x="1350828" y="1487942"/>
                  <a:pt x="1357138" y="1487942"/>
                </a:cubicBezTo>
                <a:close/>
                <a:moveTo>
                  <a:pt x="1417857" y="1487772"/>
                </a:moveTo>
                <a:cubicBezTo>
                  <a:pt x="1417977" y="1487770"/>
                  <a:pt x="1418079" y="1487770"/>
                  <a:pt x="1418198" y="1487772"/>
                </a:cubicBezTo>
                <a:cubicBezTo>
                  <a:pt x="1424510" y="1487867"/>
                  <a:pt x="1429558" y="1493059"/>
                  <a:pt x="1429455" y="1499370"/>
                </a:cubicBezTo>
                <a:cubicBezTo>
                  <a:pt x="1429455" y="1505776"/>
                  <a:pt x="1424271" y="1510968"/>
                  <a:pt x="1417857" y="1510968"/>
                </a:cubicBezTo>
                <a:cubicBezTo>
                  <a:pt x="1411496" y="1510876"/>
                  <a:pt x="1406345" y="1505737"/>
                  <a:pt x="1406260" y="1499370"/>
                </a:cubicBezTo>
                <a:cubicBezTo>
                  <a:pt x="1406260" y="1492963"/>
                  <a:pt x="1411444" y="1487772"/>
                  <a:pt x="1417857" y="1487772"/>
                </a:cubicBezTo>
                <a:close/>
                <a:moveTo>
                  <a:pt x="1479259" y="1487430"/>
                </a:moveTo>
                <a:cubicBezTo>
                  <a:pt x="1485859" y="1487430"/>
                  <a:pt x="1491198" y="1492776"/>
                  <a:pt x="1491198" y="1499370"/>
                </a:cubicBezTo>
                <a:cubicBezTo>
                  <a:pt x="1491198" y="1505963"/>
                  <a:pt x="1485859" y="1511309"/>
                  <a:pt x="1479259" y="1511309"/>
                </a:cubicBezTo>
                <a:cubicBezTo>
                  <a:pt x="1472709" y="1511217"/>
                  <a:pt x="1467405" y="1505926"/>
                  <a:pt x="1467320" y="1499370"/>
                </a:cubicBezTo>
                <a:cubicBezTo>
                  <a:pt x="1467320" y="1492776"/>
                  <a:pt x="1472658" y="1487430"/>
                  <a:pt x="1479259" y="1487430"/>
                </a:cubicBezTo>
                <a:close/>
                <a:moveTo>
                  <a:pt x="1540661" y="1487259"/>
                </a:moveTo>
                <a:cubicBezTo>
                  <a:pt x="1547347" y="1487259"/>
                  <a:pt x="1552770" y="1492682"/>
                  <a:pt x="1552770" y="1499369"/>
                </a:cubicBezTo>
                <a:cubicBezTo>
                  <a:pt x="1552770" y="1506057"/>
                  <a:pt x="1547347" y="1511479"/>
                  <a:pt x="1540661" y="1511479"/>
                </a:cubicBezTo>
                <a:cubicBezTo>
                  <a:pt x="1533975" y="1511479"/>
                  <a:pt x="1528551" y="1506057"/>
                  <a:pt x="1528551" y="1499369"/>
                </a:cubicBezTo>
                <a:cubicBezTo>
                  <a:pt x="1528551" y="1492682"/>
                  <a:pt x="1533975" y="1487259"/>
                  <a:pt x="1540661" y="1487259"/>
                </a:cubicBezTo>
                <a:close/>
                <a:moveTo>
                  <a:pt x="1602061" y="1487089"/>
                </a:moveTo>
                <a:cubicBezTo>
                  <a:pt x="1608850" y="1487089"/>
                  <a:pt x="1614342" y="1492588"/>
                  <a:pt x="1614342" y="1499370"/>
                </a:cubicBezTo>
                <a:cubicBezTo>
                  <a:pt x="1614342" y="1506151"/>
                  <a:pt x="1608850" y="1511650"/>
                  <a:pt x="1602061" y="1511650"/>
                </a:cubicBezTo>
                <a:cubicBezTo>
                  <a:pt x="1595324" y="1511558"/>
                  <a:pt x="1589866" y="1506114"/>
                  <a:pt x="1589782" y="1499370"/>
                </a:cubicBezTo>
                <a:cubicBezTo>
                  <a:pt x="1589782" y="1492588"/>
                  <a:pt x="1595273" y="1487089"/>
                  <a:pt x="1602061" y="1487089"/>
                </a:cubicBezTo>
                <a:close/>
                <a:moveTo>
                  <a:pt x="1664145" y="1486919"/>
                </a:moveTo>
                <a:cubicBezTo>
                  <a:pt x="1664264" y="1486917"/>
                  <a:pt x="1664366" y="1486917"/>
                  <a:pt x="1664485" y="1486919"/>
                </a:cubicBezTo>
                <a:cubicBezTo>
                  <a:pt x="1671274" y="1487014"/>
                  <a:pt x="1676698" y="1492588"/>
                  <a:pt x="1676596" y="1499370"/>
                </a:cubicBezTo>
                <a:cubicBezTo>
                  <a:pt x="1676596" y="1506246"/>
                  <a:pt x="1671018" y="1511820"/>
                  <a:pt x="1664145" y="1511820"/>
                </a:cubicBezTo>
                <a:cubicBezTo>
                  <a:pt x="1657271" y="1511820"/>
                  <a:pt x="1651694" y="1506246"/>
                  <a:pt x="1651694" y="1499370"/>
                </a:cubicBezTo>
                <a:cubicBezTo>
                  <a:pt x="1651694" y="1492493"/>
                  <a:pt x="1657271" y="1486919"/>
                  <a:pt x="1664145" y="1486919"/>
                </a:cubicBezTo>
                <a:close/>
                <a:moveTo>
                  <a:pt x="1786265" y="1486748"/>
                </a:moveTo>
                <a:cubicBezTo>
                  <a:pt x="1793241" y="1486748"/>
                  <a:pt x="1798886" y="1492399"/>
                  <a:pt x="1798886" y="1499370"/>
                </a:cubicBezTo>
                <a:cubicBezTo>
                  <a:pt x="1798886" y="1506341"/>
                  <a:pt x="1793241" y="1511991"/>
                  <a:pt x="1786265" y="1511991"/>
                </a:cubicBezTo>
                <a:cubicBezTo>
                  <a:pt x="1779289" y="1511991"/>
                  <a:pt x="1773644" y="1506341"/>
                  <a:pt x="1773644" y="1499370"/>
                </a:cubicBezTo>
                <a:cubicBezTo>
                  <a:pt x="1773644" y="1492399"/>
                  <a:pt x="1779289" y="1486748"/>
                  <a:pt x="1786265" y="1486748"/>
                </a:cubicBezTo>
                <a:close/>
                <a:moveTo>
                  <a:pt x="1724864" y="1486748"/>
                </a:moveTo>
                <a:cubicBezTo>
                  <a:pt x="1731840" y="1486748"/>
                  <a:pt x="1737485" y="1492399"/>
                  <a:pt x="1737485" y="1499370"/>
                </a:cubicBezTo>
                <a:cubicBezTo>
                  <a:pt x="1737485" y="1506341"/>
                  <a:pt x="1731840" y="1511991"/>
                  <a:pt x="1724864" y="1511991"/>
                </a:cubicBezTo>
                <a:cubicBezTo>
                  <a:pt x="1717888" y="1511991"/>
                  <a:pt x="1712243" y="1506341"/>
                  <a:pt x="1712243" y="1499370"/>
                </a:cubicBezTo>
                <a:cubicBezTo>
                  <a:pt x="1712243" y="1492399"/>
                  <a:pt x="1717888" y="1486748"/>
                  <a:pt x="1724864" y="1486748"/>
                </a:cubicBezTo>
                <a:close/>
                <a:moveTo>
                  <a:pt x="1909067" y="1486578"/>
                </a:moveTo>
                <a:cubicBezTo>
                  <a:pt x="1909187" y="1486576"/>
                  <a:pt x="1909289" y="1486576"/>
                  <a:pt x="1909409" y="1486578"/>
                </a:cubicBezTo>
                <a:cubicBezTo>
                  <a:pt x="1916385" y="1486673"/>
                  <a:pt x="1921962" y="1492399"/>
                  <a:pt x="1921859" y="1499370"/>
                </a:cubicBezTo>
                <a:cubicBezTo>
                  <a:pt x="1921859" y="1506434"/>
                  <a:pt x="1916129" y="1512162"/>
                  <a:pt x="1909067" y="1512162"/>
                </a:cubicBezTo>
                <a:cubicBezTo>
                  <a:pt x="1902041" y="1512069"/>
                  <a:pt x="1896361" y="1506397"/>
                  <a:pt x="1896276" y="1499370"/>
                </a:cubicBezTo>
                <a:cubicBezTo>
                  <a:pt x="1896276" y="1492305"/>
                  <a:pt x="1902007" y="1486578"/>
                  <a:pt x="1909067" y="1486578"/>
                </a:cubicBezTo>
                <a:close/>
                <a:moveTo>
                  <a:pt x="1847666" y="1486578"/>
                </a:moveTo>
                <a:cubicBezTo>
                  <a:pt x="1847786" y="1486576"/>
                  <a:pt x="1847888" y="1486576"/>
                  <a:pt x="1848007" y="1486578"/>
                </a:cubicBezTo>
                <a:cubicBezTo>
                  <a:pt x="1854983" y="1486673"/>
                  <a:pt x="1860560" y="1492399"/>
                  <a:pt x="1860458" y="1499370"/>
                </a:cubicBezTo>
                <a:cubicBezTo>
                  <a:pt x="1860458" y="1506434"/>
                  <a:pt x="1854728" y="1512162"/>
                  <a:pt x="1847666" y="1512162"/>
                </a:cubicBezTo>
                <a:cubicBezTo>
                  <a:pt x="1840639" y="1512069"/>
                  <a:pt x="1834960" y="1506397"/>
                  <a:pt x="1834875" y="1499370"/>
                </a:cubicBezTo>
                <a:cubicBezTo>
                  <a:pt x="1834875" y="1492305"/>
                  <a:pt x="1840605" y="1486578"/>
                  <a:pt x="1847666" y="1486578"/>
                </a:cubicBezTo>
                <a:close/>
                <a:moveTo>
                  <a:pt x="67029" y="1436774"/>
                </a:moveTo>
                <a:cubicBezTo>
                  <a:pt x="67694" y="1436774"/>
                  <a:pt x="68223" y="1437308"/>
                  <a:pt x="68223" y="1437968"/>
                </a:cubicBezTo>
                <a:cubicBezTo>
                  <a:pt x="68223" y="1438628"/>
                  <a:pt x="67694" y="1439162"/>
                  <a:pt x="67029" y="1439162"/>
                </a:cubicBezTo>
                <a:cubicBezTo>
                  <a:pt x="66364" y="1439162"/>
                  <a:pt x="65836" y="1438628"/>
                  <a:pt x="65836" y="1437968"/>
                </a:cubicBezTo>
                <a:cubicBezTo>
                  <a:pt x="65836" y="1437308"/>
                  <a:pt x="66364" y="1436774"/>
                  <a:pt x="67029" y="1436774"/>
                </a:cubicBezTo>
                <a:close/>
                <a:moveTo>
                  <a:pt x="129113" y="1436093"/>
                </a:moveTo>
                <a:cubicBezTo>
                  <a:pt x="129232" y="1436091"/>
                  <a:pt x="129369" y="1436101"/>
                  <a:pt x="129488" y="1436123"/>
                </a:cubicBezTo>
                <a:cubicBezTo>
                  <a:pt x="130512" y="1436313"/>
                  <a:pt x="131177" y="1437292"/>
                  <a:pt x="130989" y="1438310"/>
                </a:cubicBezTo>
                <a:cubicBezTo>
                  <a:pt x="130989" y="1439345"/>
                  <a:pt x="130154" y="1440186"/>
                  <a:pt x="129113" y="1440186"/>
                </a:cubicBezTo>
                <a:cubicBezTo>
                  <a:pt x="128994" y="1440188"/>
                  <a:pt x="128857" y="1440178"/>
                  <a:pt x="128738" y="1440155"/>
                </a:cubicBezTo>
                <a:cubicBezTo>
                  <a:pt x="127715" y="1439966"/>
                  <a:pt x="127049" y="1438987"/>
                  <a:pt x="127237" y="1437969"/>
                </a:cubicBezTo>
                <a:cubicBezTo>
                  <a:pt x="127237" y="1436932"/>
                  <a:pt x="128073" y="1436093"/>
                  <a:pt x="129113" y="1436093"/>
                </a:cubicBezTo>
                <a:close/>
                <a:moveTo>
                  <a:pt x="189832" y="1435410"/>
                </a:moveTo>
                <a:cubicBezTo>
                  <a:pt x="189951" y="1435401"/>
                  <a:pt x="190071" y="1435401"/>
                  <a:pt x="190190" y="1435410"/>
                </a:cubicBezTo>
                <a:cubicBezTo>
                  <a:pt x="191503" y="1435507"/>
                  <a:pt x="192493" y="1436653"/>
                  <a:pt x="192390" y="1437968"/>
                </a:cubicBezTo>
                <a:cubicBezTo>
                  <a:pt x="192390" y="1439380"/>
                  <a:pt x="191248" y="1440527"/>
                  <a:pt x="189832" y="1440527"/>
                </a:cubicBezTo>
                <a:cubicBezTo>
                  <a:pt x="188416" y="1440527"/>
                  <a:pt x="187274" y="1439380"/>
                  <a:pt x="187274" y="1437968"/>
                </a:cubicBezTo>
                <a:cubicBezTo>
                  <a:pt x="187274" y="1436556"/>
                  <a:pt x="188416" y="1435410"/>
                  <a:pt x="189832" y="1435410"/>
                </a:cubicBezTo>
                <a:close/>
                <a:moveTo>
                  <a:pt x="251233" y="1434728"/>
                </a:moveTo>
                <a:cubicBezTo>
                  <a:pt x="251352" y="1434721"/>
                  <a:pt x="251472" y="1434721"/>
                  <a:pt x="251591" y="1434728"/>
                </a:cubicBezTo>
                <a:cubicBezTo>
                  <a:pt x="253280" y="1434825"/>
                  <a:pt x="254576" y="1436276"/>
                  <a:pt x="254474" y="1437968"/>
                </a:cubicBezTo>
                <a:cubicBezTo>
                  <a:pt x="254474" y="1439757"/>
                  <a:pt x="253024" y="1441209"/>
                  <a:pt x="251233" y="1441209"/>
                </a:cubicBezTo>
                <a:cubicBezTo>
                  <a:pt x="249477" y="1441124"/>
                  <a:pt x="248078" y="1439722"/>
                  <a:pt x="247993" y="1437968"/>
                </a:cubicBezTo>
                <a:cubicBezTo>
                  <a:pt x="247993" y="1436179"/>
                  <a:pt x="249442" y="1434728"/>
                  <a:pt x="251233" y="1434728"/>
                </a:cubicBezTo>
                <a:close/>
                <a:moveTo>
                  <a:pt x="312635" y="1434216"/>
                </a:moveTo>
                <a:cubicBezTo>
                  <a:pt x="314715" y="1434216"/>
                  <a:pt x="316387" y="1435896"/>
                  <a:pt x="316387" y="1437969"/>
                </a:cubicBezTo>
                <a:cubicBezTo>
                  <a:pt x="316387" y="1440041"/>
                  <a:pt x="314715" y="1441721"/>
                  <a:pt x="312635" y="1441721"/>
                </a:cubicBezTo>
                <a:cubicBezTo>
                  <a:pt x="310571" y="1441721"/>
                  <a:pt x="308883" y="1440041"/>
                  <a:pt x="308883" y="1437969"/>
                </a:cubicBezTo>
                <a:cubicBezTo>
                  <a:pt x="308883" y="1435896"/>
                  <a:pt x="310571" y="1434216"/>
                  <a:pt x="312635" y="1434216"/>
                </a:cubicBezTo>
                <a:close/>
                <a:moveTo>
                  <a:pt x="374036" y="1433534"/>
                </a:moveTo>
                <a:cubicBezTo>
                  <a:pt x="374155" y="1433529"/>
                  <a:pt x="374275" y="1433529"/>
                  <a:pt x="374377" y="1433534"/>
                </a:cubicBezTo>
                <a:cubicBezTo>
                  <a:pt x="376731" y="1433630"/>
                  <a:pt x="378573" y="1435615"/>
                  <a:pt x="378470" y="1437969"/>
                </a:cubicBezTo>
                <a:cubicBezTo>
                  <a:pt x="378470" y="1440418"/>
                  <a:pt x="376492" y="1442403"/>
                  <a:pt x="374036" y="1442403"/>
                </a:cubicBezTo>
                <a:cubicBezTo>
                  <a:pt x="371580" y="1442403"/>
                  <a:pt x="369602" y="1440418"/>
                  <a:pt x="369602" y="1437969"/>
                </a:cubicBezTo>
                <a:cubicBezTo>
                  <a:pt x="369602" y="1435520"/>
                  <a:pt x="371580" y="1433534"/>
                  <a:pt x="374036" y="1433534"/>
                </a:cubicBezTo>
                <a:close/>
                <a:moveTo>
                  <a:pt x="436119" y="1432852"/>
                </a:moveTo>
                <a:cubicBezTo>
                  <a:pt x="436238" y="1432849"/>
                  <a:pt x="436358" y="1432849"/>
                  <a:pt x="436460" y="1432852"/>
                </a:cubicBezTo>
                <a:cubicBezTo>
                  <a:pt x="439189" y="1432947"/>
                  <a:pt x="441338" y="1435238"/>
                  <a:pt x="441236" y="1437969"/>
                </a:cubicBezTo>
                <a:cubicBezTo>
                  <a:pt x="441236" y="1440795"/>
                  <a:pt x="438950" y="1443085"/>
                  <a:pt x="436119" y="1443085"/>
                </a:cubicBezTo>
                <a:cubicBezTo>
                  <a:pt x="433339" y="1442997"/>
                  <a:pt x="431087" y="1440757"/>
                  <a:pt x="431003" y="1437969"/>
                </a:cubicBezTo>
                <a:cubicBezTo>
                  <a:pt x="431003" y="1435143"/>
                  <a:pt x="433288" y="1432852"/>
                  <a:pt x="436119" y="1432852"/>
                </a:cubicBezTo>
                <a:close/>
                <a:moveTo>
                  <a:pt x="496839" y="1432340"/>
                </a:moveTo>
                <a:cubicBezTo>
                  <a:pt x="499943" y="1432340"/>
                  <a:pt x="502468" y="1434860"/>
                  <a:pt x="502468" y="1437969"/>
                </a:cubicBezTo>
                <a:cubicBezTo>
                  <a:pt x="502468" y="1441078"/>
                  <a:pt x="499943" y="1443597"/>
                  <a:pt x="496839" y="1443597"/>
                </a:cubicBezTo>
                <a:cubicBezTo>
                  <a:pt x="493734" y="1443597"/>
                  <a:pt x="491211" y="1441078"/>
                  <a:pt x="491211" y="1437969"/>
                </a:cubicBezTo>
                <a:cubicBezTo>
                  <a:pt x="491211" y="1434860"/>
                  <a:pt x="493734" y="1432340"/>
                  <a:pt x="496839" y="1432340"/>
                </a:cubicBezTo>
                <a:close/>
                <a:moveTo>
                  <a:pt x="558240" y="1431658"/>
                </a:moveTo>
                <a:cubicBezTo>
                  <a:pt x="558359" y="1431655"/>
                  <a:pt x="558479" y="1431655"/>
                  <a:pt x="558581" y="1431658"/>
                </a:cubicBezTo>
                <a:cubicBezTo>
                  <a:pt x="561975" y="1431753"/>
                  <a:pt x="564653" y="1434580"/>
                  <a:pt x="564551" y="1437969"/>
                </a:cubicBezTo>
                <a:cubicBezTo>
                  <a:pt x="564551" y="1441453"/>
                  <a:pt x="561720" y="1444279"/>
                  <a:pt x="558240" y="1444279"/>
                </a:cubicBezTo>
                <a:cubicBezTo>
                  <a:pt x="554795" y="1444189"/>
                  <a:pt x="552015" y="1441416"/>
                  <a:pt x="551930" y="1437969"/>
                </a:cubicBezTo>
                <a:cubicBezTo>
                  <a:pt x="551930" y="1434484"/>
                  <a:pt x="554761" y="1431658"/>
                  <a:pt x="558240" y="1431658"/>
                </a:cubicBezTo>
                <a:close/>
                <a:moveTo>
                  <a:pt x="620007" y="1431012"/>
                </a:moveTo>
                <a:cubicBezTo>
                  <a:pt x="623775" y="1431012"/>
                  <a:pt x="626830" y="1434066"/>
                  <a:pt x="626830" y="1437834"/>
                </a:cubicBezTo>
                <a:cubicBezTo>
                  <a:pt x="626830" y="1441602"/>
                  <a:pt x="623775" y="1444657"/>
                  <a:pt x="620007" y="1444657"/>
                </a:cubicBezTo>
                <a:cubicBezTo>
                  <a:pt x="616239" y="1444657"/>
                  <a:pt x="613185" y="1441602"/>
                  <a:pt x="613185" y="1437834"/>
                </a:cubicBezTo>
                <a:cubicBezTo>
                  <a:pt x="613185" y="1434066"/>
                  <a:pt x="616239" y="1431012"/>
                  <a:pt x="620007" y="1431012"/>
                </a:cubicBezTo>
                <a:close/>
                <a:moveTo>
                  <a:pt x="681042" y="1430634"/>
                </a:moveTo>
                <a:cubicBezTo>
                  <a:pt x="685085" y="1430634"/>
                  <a:pt x="688377" y="1433918"/>
                  <a:pt x="688377" y="1437968"/>
                </a:cubicBezTo>
                <a:cubicBezTo>
                  <a:pt x="688377" y="1442019"/>
                  <a:pt x="685085" y="1445303"/>
                  <a:pt x="681042" y="1445303"/>
                </a:cubicBezTo>
                <a:cubicBezTo>
                  <a:pt x="677035" y="1445212"/>
                  <a:pt x="673794" y="1441982"/>
                  <a:pt x="673709" y="1437968"/>
                </a:cubicBezTo>
                <a:cubicBezTo>
                  <a:pt x="673709" y="1433918"/>
                  <a:pt x="676984" y="1430634"/>
                  <a:pt x="681042" y="1430634"/>
                </a:cubicBezTo>
                <a:close/>
                <a:moveTo>
                  <a:pt x="743126" y="1430123"/>
                </a:moveTo>
                <a:cubicBezTo>
                  <a:pt x="743245" y="1430120"/>
                  <a:pt x="743348" y="1430120"/>
                  <a:pt x="743467" y="1430123"/>
                </a:cubicBezTo>
                <a:cubicBezTo>
                  <a:pt x="747714" y="1430218"/>
                  <a:pt x="751074" y="1433730"/>
                  <a:pt x="750972" y="1437969"/>
                </a:cubicBezTo>
                <a:cubicBezTo>
                  <a:pt x="750972" y="1442303"/>
                  <a:pt x="747458" y="1445814"/>
                  <a:pt x="743126" y="1445814"/>
                </a:cubicBezTo>
                <a:cubicBezTo>
                  <a:pt x="738828" y="1445724"/>
                  <a:pt x="735366" y="1442263"/>
                  <a:pt x="735281" y="1437969"/>
                </a:cubicBezTo>
                <a:cubicBezTo>
                  <a:pt x="735281" y="1433635"/>
                  <a:pt x="738794" y="1430123"/>
                  <a:pt x="743126" y="1430123"/>
                </a:cubicBezTo>
                <a:close/>
                <a:moveTo>
                  <a:pt x="803845" y="1429611"/>
                </a:moveTo>
                <a:cubicBezTo>
                  <a:pt x="808467" y="1429611"/>
                  <a:pt x="812202" y="1433353"/>
                  <a:pt x="812202" y="1437969"/>
                </a:cubicBezTo>
                <a:cubicBezTo>
                  <a:pt x="812202" y="1442584"/>
                  <a:pt x="808467" y="1446326"/>
                  <a:pt x="803845" y="1446326"/>
                </a:cubicBezTo>
                <a:cubicBezTo>
                  <a:pt x="799223" y="1446326"/>
                  <a:pt x="795488" y="1442584"/>
                  <a:pt x="795488" y="1437969"/>
                </a:cubicBezTo>
                <a:cubicBezTo>
                  <a:pt x="795488" y="1433353"/>
                  <a:pt x="799223" y="1429611"/>
                  <a:pt x="803845" y="1429611"/>
                </a:cubicBezTo>
                <a:close/>
                <a:moveTo>
                  <a:pt x="865613" y="1428965"/>
                </a:moveTo>
                <a:cubicBezTo>
                  <a:pt x="870511" y="1428965"/>
                  <a:pt x="874482" y="1432936"/>
                  <a:pt x="874482" y="1437834"/>
                </a:cubicBezTo>
                <a:cubicBezTo>
                  <a:pt x="874482" y="1442732"/>
                  <a:pt x="870511" y="1446703"/>
                  <a:pt x="865613" y="1446703"/>
                </a:cubicBezTo>
                <a:cubicBezTo>
                  <a:pt x="860715" y="1446703"/>
                  <a:pt x="856744" y="1442732"/>
                  <a:pt x="856744" y="1437834"/>
                </a:cubicBezTo>
                <a:cubicBezTo>
                  <a:pt x="856744" y="1432936"/>
                  <a:pt x="860715" y="1428965"/>
                  <a:pt x="865613" y="1428965"/>
                </a:cubicBezTo>
                <a:close/>
                <a:moveTo>
                  <a:pt x="926648" y="1428588"/>
                </a:moveTo>
                <a:cubicBezTo>
                  <a:pt x="926767" y="1428586"/>
                  <a:pt x="926869" y="1428586"/>
                  <a:pt x="926989" y="1428588"/>
                </a:cubicBezTo>
                <a:cubicBezTo>
                  <a:pt x="932071" y="1428683"/>
                  <a:pt x="936131" y="1432882"/>
                  <a:pt x="936028" y="1437968"/>
                </a:cubicBezTo>
                <a:cubicBezTo>
                  <a:pt x="936028" y="1443150"/>
                  <a:pt x="931832" y="1447349"/>
                  <a:pt x="926648" y="1447349"/>
                </a:cubicBezTo>
                <a:cubicBezTo>
                  <a:pt x="921462" y="1447349"/>
                  <a:pt x="917267" y="1443150"/>
                  <a:pt x="917267" y="1437968"/>
                </a:cubicBezTo>
                <a:cubicBezTo>
                  <a:pt x="917267" y="1432787"/>
                  <a:pt x="921462" y="1428588"/>
                  <a:pt x="926648" y="1428588"/>
                </a:cubicBezTo>
                <a:close/>
                <a:moveTo>
                  <a:pt x="988049" y="1428076"/>
                </a:moveTo>
                <a:cubicBezTo>
                  <a:pt x="993507" y="1428076"/>
                  <a:pt x="997941" y="1432506"/>
                  <a:pt x="997941" y="1437969"/>
                </a:cubicBezTo>
                <a:cubicBezTo>
                  <a:pt x="997941" y="1443432"/>
                  <a:pt x="993507" y="1447861"/>
                  <a:pt x="988049" y="1447861"/>
                </a:cubicBezTo>
                <a:cubicBezTo>
                  <a:pt x="982591" y="1447861"/>
                  <a:pt x="978157" y="1443432"/>
                  <a:pt x="978157" y="1437969"/>
                </a:cubicBezTo>
                <a:cubicBezTo>
                  <a:pt x="978157" y="1432506"/>
                  <a:pt x="982591" y="1428076"/>
                  <a:pt x="988049" y="1428076"/>
                </a:cubicBezTo>
                <a:close/>
                <a:moveTo>
                  <a:pt x="1050132" y="1427734"/>
                </a:moveTo>
                <a:cubicBezTo>
                  <a:pt x="1055778" y="1427734"/>
                  <a:pt x="1060366" y="1432316"/>
                  <a:pt x="1060366" y="1437968"/>
                </a:cubicBezTo>
                <a:cubicBezTo>
                  <a:pt x="1060366" y="1443620"/>
                  <a:pt x="1055778" y="1448202"/>
                  <a:pt x="1050132" y="1448202"/>
                </a:cubicBezTo>
                <a:cubicBezTo>
                  <a:pt x="1044487" y="1448202"/>
                  <a:pt x="1039899" y="1443620"/>
                  <a:pt x="1039899" y="1437968"/>
                </a:cubicBezTo>
                <a:cubicBezTo>
                  <a:pt x="1039899" y="1432316"/>
                  <a:pt x="1044487" y="1427734"/>
                  <a:pt x="1050132" y="1427734"/>
                </a:cubicBezTo>
                <a:close/>
                <a:moveTo>
                  <a:pt x="1111217" y="1427089"/>
                </a:moveTo>
                <a:cubicBezTo>
                  <a:pt x="1117152" y="1427089"/>
                  <a:pt x="1121962" y="1431900"/>
                  <a:pt x="1121962" y="1437834"/>
                </a:cubicBezTo>
                <a:cubicBezTo>
                  <a:pt x="1121962" y="1443769"/>
                  <a:pt x="1117152" y="1448579"/>
                  <a:pt x="1111217" y="1448579"/>
                </a:cubicBezTo>
                <a:cubicBezTo>
                  <a:pt x="1105283" y="1448579"/>
                  <a:pt x="1100472" y="1443769"/>
                  <a:pt x="1100472" y="1437834"/>
                </a:cubicBezTo>
                <a:cubicBezTo>
                  <a:pt x="1100472" y="1431900"/>
                  <a:pt x="1105283" y="1427089"/>
                  <a:pt x="1111217" y="1427089"/>
                </a:cubicBezTo>
                <a:close/>
                <a:moveTo>
                  <a:pt x="1172253" y="1426882"/>
                </a:moveTo>
                <a:cubicBezTo>
                  <a:pt x="1178376" y="1426882"/>
                  <a:pt x="1183339" y="1431846"/>
                  <a:pt x="1183339" y="1437969"/>
                </a:cubicBezTo>
                <a:cubicBezTo>
                  <a:pt x="1183254" y="1444053"/>
                  <a:pt x="1178342" y="1448963"/>
                  <a:pt x="1172253" y="1449055"/>
                </a:cubicBezTo>
                <a:cubicBezTo>
                  <a:pt x="1166164" y="1448963"/>
                  <a:pt x="1161252" y="1444053"/>
                  <a:pt x="1161167" y="1437969"/>
                </a:cubicBezTo>
                <a:cubicBezTo>
                  <a:pt x="1161167" y="1431846"/>
                  <a:pt x="1166130" y="1426882"/>
                  <a:pt x="1172253" y="1426882"/>
                </a:cubicBezTo>
                <a:close/>
                <a:moveTo>
                  <a:pt x="1233654" y="1426540"/>
                </a:moveTo>
                <a:cubicBezTo>
                  <a:pt x="1239965" y="1426540"/>
                  <a:pt x="1245081" y="1431657"/>
                  <a:pt x="1245081" y="1437968"/>
                </a:cubicBezTo>
                <a:cubicBezTo>
                  <a:pt x="1245081" y="1444279"/>
                  <a:pt x="1239965" y="1449395"/>
                  <a:pt x="1233654" y="1449395"/>
                </a:cubicBezTo>
                <a:cubicBezTo>
                  <a:pt x="1227344" y="1449395"/>
                  <a:pt x="1222227" y="1444279"/>
                  <a:pt x="1222227" y="1437968"/>
                </a:cubicBezTo>
                <a:cubicBezTo>
                  <a:pt x="1222227" y="1431657"/>
                  <a:pt x="1227344" y="1426540"/>
                  <a:pt x="1233654" y="1426540"/>
                </a:cubicBezTo>
                <a:close/>
                <a:moveTo>
                  <a:pt x="1971151" y="1426199"/>
                </a:moveTo>
                <a:cubicBezTo>
                  <a:pt x="1977650" y="1426199"/>
                  <a:pt x="1982920" y="1431468"/>
                  <a:pt x="1982920" y="1437968"/>
                </a:cubicBezTo>
                <a:cubicBezTo>
                  <a:pt x="1982920" y="1444468"/>
                  <a:pt x="1977650" y="1449737"/>
                  <a:pt x="1971151" y="1449737"/>
                </a:cubicBezTo>
                <a:cubicBezTo>
                  <a:pt x="1964653" y="1449737"/>
                  <a:pt x="1959383" y="1444468"/>
                  <a:pt x="1959383" y="1437968"/>
                </a:cubicBezTo>
                <a:cubicBezTo>
                  <a:pt x="1959383" y="1431468"/>
                  <a:pt x="1964653" y="1426199"/>
                  <a:pt x="1971151" y="1426199"/>
                </a:cubicBezTo>
                <a:close/>
                <a:moveTo>
                  <a:pt x="1295055" y="1426199"/>
                </a:moveTo>
                <a:cubicBezTo>
                  <a:pt x="1301553" y="1426199"/>
                  <a:pt x="1306823" y="1431468"/>
                  <a:pt x="1306823" y="1437968"/>
                </a:cubicBezTo>
                <a:cubicBezTo>
                  <a:pt x="1306823" y="1444468"/>
                  <a:pt x="1301553" y="1449737"/>
                  <a:pt x="1295055" y="1449737"/>
                </a:cubicBezTo>
                <a:cubicBezTo>
                  <a:pt x="1288557" y="1449737"/>
                  <a:pt x="1283287" y="1444468"/>
                  <a:pt x="1283287" y="1437968"/>
                </a:cubicBezTo>
                <a:cubicBezTo>
                  <a:pt x="1283287" y="1431468"/>
                  <a:pt x="1288557" y="1426199"/>
                  <a:pt x="1295055" y="1426199"/>
                </a:cubicBezTo>
                <a:close/>
                <a:moveTo>
                  <a:pt x="1357138" y="1425858"/>
                </a:moveTo>
                <a:cubicBezTo>
                  <a:pt x="1363824" y="1425858"/>
                  <a:pt x="1369248" y="1431281"/>
                  <a:pt x="1369248" y="1437968"/>
                </a:cubicBezTo>
                <a:cubicBezTo>
                  <a:pt x="1369248" y="1444656"/>
                  <a:pt x="1363824" y="1450078"/>
                  <a:pt x="1357138" y="1450078"/>
                </a:cubicBezTo>
                <a:cubicBezTo>
                  <a:pt x="1350452" y="1450078"/>
                  <a:pt x="1345029" y="1444656"/>
                  <a:pt x="1345029" y="1437968"/>
                </a:cubicBezTo>
                <a:cubicBezTo>
                  <a:pt x="1345029" y="1431281"/>
                  <a:pt x="1350452" y="1425858"/>
                  <a:pt x="1357138" y="1425858"/>
                </a:cubicBezTo>
                <a:close/>
                <a:moveTo>
                  <a:pt x="1417858" y="1425518"/>
                </a:moveTo>
                <a:cubicBezTo>
                  <a:pt x="1417977" y="1425516"/>
                  <a:pt x="1418079" y="1425516"/>
                  <a:pt x="1418198" y="1425518"/>
                </a:cubicBezTo>
                <a:cubicBezTo>
                  <a:pt x="1424987" y="1425613"/>
                  <a:pt x="1430411" y="1431187"/>
                  <a:pt x="1430309" y="1437969"/>
                </a:cubicBezTo>
                <a:cubicBezTo>
                  <a:pt x="1430309" y="1444845"/>
                  <a:pt x="1424731" y="1450419"/>
                  <a:pt x="1417858" y="1450419"/>
                </a:cubicBezTo>
                <a:cubicBezTo>
                  <a:pt x="1410984" y="1450419"/>
                  <a:pt x="1405407" y="1444845"/>
                  <a:pt x="1405407" y="1437969"/>
                </a:cubicBezTo>
                <a:cubicBezTo>
                  <a:pt x="1405407" y="1431092"/>
                  <a:pt x="1410984" y="1425518"/>
                  <a:pt x="1417858" y="1425518"/>
                </a:cubicBezTo>
                <a:close/>
                <a:moveTo>
                  <a:pt x="1479258" y="1425177"/>
                </a:moveTo>
                <a:cubicBezTo>
                  <a:pt x="1479378" y="1425175"/>
                  <a:pt x="1479480" y="1425175"/>
                  <a:pt x="1479599" y="1425177"/>
                </a:cubicBezTo>
                <a:cubicBezTo>
                  <a:pt x="1486575" y="1425272"/>
                  <a:pt x="1492152" y="1430998"/>
                  <a:pt x="1492050" y="1437969"/>
                </a:cubicBezTo>
                <a:cubicBezTo>
                  <a:pt x="1492050" y="1445033"/>
                  <a:pt x="1486320" y="1450761"/>
                  <a:pt x="1479258" y="1450761"/>
                </a:cubicBezTo>
                <a:cubicBezTo>
                  <a:pt x="1472231" y="1450669"/>
                  <a:pt x="1466552" y="1444996"/>
                  <a:pt x="1466467" y="1437969"/>
                </a:cubicBezTo>
                <a:cubicBezTo>
                  <a:pt x="1466467" y="1430904"/>
                  <a:pt x="1472197" y="1425177"/>
                  <a:pt x="1479258" y="1425177"/>
                </a:cubicBezTo>
                <a:close/>
                <a:moveTo>
                  <a:pt x="1540660" y="1425005"/>
                </a:moveTo>
                <a:cubicBezTo>
                  <a:pt x="1547823" y="1425005"/>
                  <a:pt x="1553622" y="1430810"/>
                  <a:pt x="1553622" y="1437968"/>
                </a:cubicBezTo>
                <a:cubicBezTo>
                  <a:pt x="1553622" y="1445126"/>
                  <a:pt x="1547823" y="1450930"/>
                  <a:pt x="1540660" y="1450930"/>
                </a:cubicBezTo>
                <a:cubicBezTo>
                  <a:pt x="1533497" y="1450930"/>
                  <a:pt x="1527698" y="1445126"/>
                  <a:pt x="1527698" y="1437968"/>
                </a:cubicBezTo>
                <a:cubicBezTo>
                  <a:pt x="1527698" y="1430810"/>
                  <a:pt x="1533497" y="1425005"/>
                  <a:pt x="1540660" y="1425005"/>
                </a:cubicBezTo>
                <a:close/>
                <a:moveTo>
                  <a:pt x="1602061" y="1424836"/>
                </a:moveTo>
                <a:cubicBezTo>
                  <a:pt x="1602181" y="1424834"/>
                  <a:pt x="1602283" y="1424834"/>
                  <a:pt x="1602403" y="1424836"/>
                </a:cubicBezTo>
                <a:cubicBezTo>
                  <a:pt x="1609566" y="1424931"/>
                  <a:pt x="1615297" y="1430810"/>
                  <a:pt x="1615195" y="1437969"/>
                </a:cubicBezTo>
                <a:cubicBezTo>
                  <a:pt x="1615195" y="1445223"/>
                  <a:pt x="1609311" y="1451102"/>
                  <a:pt x="1602061" y="1451102"/>
                </a:cubicBezTo>
                <a:cubicBezTo>
                  <a:pt x="1594847" y="1451010"/>
                  <a:pt x="1589014" y="1445183"/>
                  <a:pt x="1588929" y="1437969"/>
                </a:cubicBezTo>
                <a:cubicBezTo>
                  <a:pt x="1588929" y="1430715"/>
                  <a:pt x="1594813" y="1424836"/>
                  <a:pt x="1602061" y="1424836"/>
                </a:cubicBezTo>
                <a:close/>
                <a:moveTo>
                  <a:pt x="1664145" y="1424664"/>
                </a:moveTo>
                <a:cubicBezTo>
                  <a:pt x="1671496" y="1424664"/>
                  <a:pt x="1677449" y="1430620"/>
                  <a:pt x="1677449" y="1437968"/>
                </a:cubicBezTo>
                <a:cubicBezTo>
                  <a:pt x="1677449" y="1445316"/>
                  <a:pt x="1671496" y="1451272"/>
                  <a:pt x="1664145" y="1451272"/>
                </a:cubicBezTo>
                <a:cubicBezTo>
                  <a:pt x="1656794" y="1451272"/>
                  <a:pt x="1650842" y="1445316"/>
                  <a:pt x="1650842" y="1437968"/>
                </a:cubicBezTo>
                <a:cubicBezTo>
                  <a:pt x="1650842" y="1430620"/>
                  <a:pt x="1656794" y="1424664"/>
                  <a:pt x="1664145" y="1424664"/>
                </a:cubicBezTo>
                <a:close/>
                <a:moveTo>
                  <a:pt x="1909067" y="1424494"/>
                </a:moveTo>
                <a:cubicBezTo>
                  <a:pt x="1916504" y="1424494"/>
                  <a:pt x="1922542" y="1430527"/>
                  <a:pt x="1922542" y="1437969"/>
                </a:cubicBezTo>
                <a:cubicBezTo>
                  <a:pt x="1922542" y="1445410"/>
                  <a:pt x="1916504" y="1451443"/>
                  <a:pt x="1909067" y="1451443"/>
                </a:cubicBezTo>
                <a:cubicBezTo>
                  <a:pt x="1901665" y="1451351"/>
                  <a:pt x="1895679" y="1445373"/>
                  <a:pt x="1895594" y="1437969"/>
                </a:cubicBezTo>
                <a:cubicBezTo>
                  <a:pt x="1895594" y="1430527"/>
                  <a:pt x="1901631" y="1424494"/>
                  <a:pt x="1909067" y="1424494"/>
                </a:cubicBezTo>
                <a:close/>
                <a:moveTo>
                  <a:pt x="1847667" y="1424494"/>
                </a:moveTo>
                <a:cubicBezTo>
                  <a:pt x="1855103" y="1424494"/>
                  <a:pt x="1861141" y="1430527"/>
                  <a:pt x="1861141" y="1437969"/>
                </a:cubicBezTo>
                <a:cubicBezTo>
                  <a:pt x="1861141" y="1445410"/>
                  <a:pt x="1855103" y="1451443"/>
                  <a:pt x="1847667" y="1451443"/>
                </a:cubicBezTo>
                <a:cubicBezTo>
                  <a:pt x="1840264" y="1451351"/>
                  <a:pt x="1834278" y="1445373"/>
                  <a:pt x="1834193" y="1437969"/>
                </a:cubicBezTo>
                <a:cubicBezTo>
                  <a:pt x="1834193" y="1430527"/>
                  <a:pt x="1840230" y="1424494"/>
                  <a:pt x="1847667" y="1424494"/>
                </a:cubicBezTo>
                <a:close/>
                <a:moveTo>
                  <a:pt x="1786265" y="1424494"/>
                </a:moveTo>
                <a:cubicBezTo>
                  <a:pt x="1793701" y="1424494"/>
                  <a:pt x="1799739" y="1430527"/>
                  <a:pt x="1799739" y="1437969"/>
                </a:cubicBezTo>
                <a:cubicBezTo>
                  <a:pt x="1799739" y="1445410"/>
                  <a:pt x="1793701" y="1451443"/>
                  <a:pt x="1786265" y="1451443"/>
                </a:cubicBezTo>
                <a:cubicBezTo>
                  <a:pt x="1778863" y="1451351"/>
                  <a:pt x="1772876" y="1445373"/>
                  <a:pt x="1772791" y="1437969"/>
                </a:cubicBezTo>
                <a:cubicBezTo>
                  <a:pt x="1772791" y="1430527"/>
                  <a:pt x="1778828" y="1424494"/>
                  <a:pt x="1786265" y="1424494"/>
                </a:cubicBezTo>
                <a:close/>
                <a:moveTo>
                  <a:pt x="1724864" y="1424494"/>
                </a:moveTo>
                <a:cubicBezTo>
                  <a:pt x="1732300" y="1424494"/>
                  <a:pt x="1738338" y="1430527"/>
                  <a:pt x="1738338" y="1437969"/>
                </a:cubicBezTo>
                <a:cubicBezTo>
                  <a:pt x="1738338" y="1445410"/>
                  <a:pt x="1732300" y="1451443"/>
                  <a:pt x="1724864" y="1451443"/>
                </a:cubicBezTo>
                <a:cubicBezTo>
                  <a:pt x="1717462" y="1451351"/>
                  <a:pt x="1711475" y="1445373"/>
                  <a:pt x="1711390" y="1437969"/>
                </a:cubicBezTo>
                <a:cubicBezTo>
                  <a:pt x="1711390" y="1430527"/>
                  <a:pt x="1717427" y="1424494"/>
                  <a:pt x="1724864" y="1424494"/>
                </a:cubicBezTo>
                <a:close/>
                <a:moveTo>
                  <a:pt x="5629" y="1375714"/>
                </a:moveTo>
                <a:lnTo>
                  <a:pt x="6481" y="1376567"/>
                </a:lnTo>
                <a:cubicBezTo>
                  <a:pt x="6209" y="1376719"/>
                  <a:pt x="5884" y="1376719"/>
                  <a:pt x="5629" y="1376567"/>
                </a:cubicBezTo>
                <a:cubicBezTo>
                  <a:pt x="5355" y="1376692"/>
                  <a:pt x="5049" y="1376692"/>
                  <a:pt x="4776" y="1376567"/>
                </a:cubicBezTo>
                <a:cubicBezTo>
                  <a:pt x="4776" y="1376096"/>
                  <a:pt x="5151" y="1375714"/>
                  <a:pt x="5629" y="1375714"/>
                </a:cubicBezTo>
                <a:close/>
                <a:moveTo>
                  <a:pt x="67030" y="1374862"/>
                </a:moveTo>
                <a:cubicBezTo>
                  <a:pt x="67149" y="1374848"/>
                  <a:pt x="67269" y="1374848"/>
                  <a:pt x="67388" y="1374862"/>
                </a:cubicBezTo>
                <a:cubicBezTo>
                  <a:pt x="68241" y="1374962"/>
                  <a:pt x="68838" y="1375725"/>
                  <a:pt x="68735" y="1376567"/>
                </a:cubicBezTo>
                <a:cubicBezTo>
                  <a:pt x="68735" y="1377509"/>
                  <a:pt x="67968" y="1378273"/>
                  <a:pt x="67030" y="1378273"/>
                </a:cubicBezTo>
                <a:cubicBezTo>
                  <a:pt x="66126" y="1378193"/>
                  <a:pt x="65410" y="1377475"/>
                  <a:pt x="65325" y="1376567"/>
                </a:cubicBezTo>
                <a:cubicBezTo>
                  <a:pt x="65325" y="1375626"/>
                  <a:pt x="66092" y="1374862"/>
                  <a:pt x="67030" y="1374862"/>
                </a:cubicBezTo>
                <a:close/>
                <a:moveTo>
                  <a:pt x="129114" y="1374179"/>
                </a:moveTo>
                <a:cubicBezTo>
                  <a:pt x="130427" y="1374179"/>
                  <a:pt x="131502" y="1375249"/>
                  <a:pt x="131502" y="1376567"/>
                </a:cubicBezTo>
                <a:cubicBezTo>
                  <a:pt x="131502" y="1377886"/>
                  <a:pt x="130427" y="1378955"/>
                  <a:pt x="129114" y="1378955"/>
                </a:cubicBezTo>
                <a:cubicBezTo>
                  <a:pt x="127834" y="1378872"/>
                  <a:pt x="126811" y="1377850"/>
                  <a:pt x="126726" y="1376567"/>
                </a:cubicBezTo>
                <a:cubicBezTo>
                  <a:pt x="126726" y="1375249"/>
                  <a:pt x="127800" y="1374179"/>
                  <a:pt x="129114" y="1374179"/>
                </a:cubicBezTo>
                <a:close/>
                <a:moveTo>
                  <a:pt x="189833" y="1373497"/>
                </a:moveTo>
                <a:cubicBezTo>
                  <a:pt x="191521" y="1373497"/>
                  <a:pt x="192902" y="1374872"/>
                  <a:pt x="192902" y="1376568"/>
                </a:cubicBezTo>
                <a:cubicBezTo>
                  <a:pt x="192902" y="1378263"/>
                  <a:pt x="191521" y="1379638"/>
                  <a:pt x="189833" y="1379638"/>
                </a:cubicBezTo>
                <a:cubicBezTo>
                  <a:pt x="188144" y="1379638"/>
                  <a:pt x="186763" y="1378263"/>
                  <a:pt x="186763" y="1376568"/>
                </a:cubicBezTo>
                <a:cubicBezTo>
                  <a:pt x="186763" y="1374872"/>
                  <a:pt x="188144" y="1373497"/>
                  <a:pt x="189833" y="1373497"/>
                </a:cubicBezTo>
                <a:close/>
                <a:moveTo>
                  <a:pt x="251234" y="1372814"/>
                </a:moveTo>
                <a:cubicBezTo>
                  <a:pt x="253298" y="1372814"/>
                  <a:pt x="254986" y="1374494"/>
                  <a:pt x="254986" y="1376567"/>
                </a:cubicBezTo>
                <a:cubicBezTo>
                  <a:pt x="254986" y="1378639"/>
                  <a:pt x="253298" y="1380319"/>
                  <a:pt x="251234" y="1380319"/>
                </a:cubicBezTo>
                <a:cubicBezTo>
                  <a:pt x="249170" y="1380319"/>
                  <a:pt x="247482" y="1378639"/>
                  <a:pt x="247482" y="1376567"/>
                </a:cubicBezTo>
                <a:cubicBezTo>
                  <a:pt x="247482" y="1374494"/>
                  <a:pt x="249170" y="1372814"/>
                  <a:pt x="251234" y="1372814"/>
                </a:cubicBezTo>
                <a:close/>
                <a:moveTo>
                  <a:pt x="312635" y="1371962"/>
                </a:moveTo>
                <a:cubicBezTo>
                  <a:pt x="312754" y="1371957"/>
                  <a:pt x="312874" y="1371957"/>
                  <a:pt x="312976" y="1371962"/>
                </a:cubicBezTo>
                <a:cubicBezTo>
                  <a:pt x="315330" y="1372058"/>
                  <a:pt x="317172" y="1374043"/>
                  <a:pt x="317069" y="1376397"/>
                </a:cubicBezTo>
                <a:cubicBezTo>
                  <a:pt x="317069" y="1378846"/>
                  <a:pt x="315091" y="1380831"/>
                  <a:pt x="312635" y="1380831"/>
                </a:cubicBezTo>
                <a:cubicBezTo>
                  <a:pt x="310179" y="1380831"/>
                  <a:pt x="308201" y="1378846"/>
                  <a:pt x="308201" y="1376397"/>
                </a:cubicBezTo>
                <a:cubicBezTo>
                  <a:pt x="308201" y="1373948"/>
                  <a:pt x="310179" y="1371962"/>
                  <a:pt x="312635" y="1371962"/>
                </a:cubicBezTo>
                <a:close/>
                <a:moveTo>
                  <a:pt x="374402" y="1371486"/>
                </a:moveTo>
                <a:cubicBezTo>
                  <a:pt x="377134" y="1371486"/>
                  <a:pt x="379348" y="1373700"/>
                  <a:pt x="379348" y="1376432"/>
                </a:cubicBezTo>
                <a:cubicBezTo>
                  <a:pt x="379348" y="1379164"/>
                  <a:pt x="377134" y="1381378"/>
                  <a:pt x="374402" y="1381378"/>
                </a:cubicBezTo>
                <a:cubicBezTo>
                  <a:pt x="371670" y="1381378"/>
                  <a:pt x="369456" y="1379164"/>
                  <a:pt x="369456" y="1376432"/>
                </a:cubicBezTo>
                <a:cubicBezTo>
                  <a:pt x="369456" y="1373700"/>
                  <a:pt x="371670" y="1371486"/>
                  <a:pt x="374402" y="1371486"/>
                </a:cubicBezTo>
                <a:close/>
                <a:moveTo>
                  <a:pt x="436120" y="1370938"/>
                </a:moveTo>
                <a:cubicBezTo>
                  <a:pt x="439224" y="1370938"/>
                  <a:pt x="441748" y="1373458"/>
                  <a:pt x="441748" y="1376567"/>
                </a:cubicBezTo>
                <a:cubicBezTo>
                  <a:pt x="441748" y="1379676"/>
                  <a:pt x="439224" y="1382195"/>
                  <a:pt x="436120" y="1382195"/>
                </a:cubicBezTo>
                <a:cubicBezTo>
                  <a:pt x="433015" y="1382195"/>
                  <a:pt x="430492" y="1379676"/>
                  <a:pt x="430492" y="1376567"/>
                </a:cubicBezTo>
                <a:cubicBezTo>
                  <a:pt x="430492" y="1373458"/>
                  <a:pt x="433015" y="1370938"/>
                  <a:pt x="436120" y="1370938"/>
                </a:cubicBezTo>
                <a:close/>
                <a:moveTo>
                  <a:pt x="496838" y="1370256"/>
                </a:moveTo>
                <a:cubicBezTo>
                  <a:pt x="496957" y="1370253"/>
                  <a:pt x="497077" y="1370253"/>
                  <a:pt x="497179" y="1370256"/>
                </a:cubicBezTo>
                <a:cubicBezTo>
                  <a:pt x="500573" y="1370352"/>
                  <a:pt x="503251" y="1373178"/>
                  <a:pt x="503149" y="1376567"/>
                </a:cubicBezTo>
                <a:cubicBezTo>
                  <a:pt x="503149" y="1380051"/>
                  <a:pt x="500318" y="1382877"/>
                  <a:pt x="496838" y="1382877"/>
                </a:cubicBezTo>
                <a:cubicBezTo>
                  <a:pt x="493393" y="1382787"/>
                  <a:pt x="490613" y="1380014"/>
                  <a:pt x="490528" y="1376567"/>
                </a:cubicBezTo>
                <a:cubicBezTo>
                  <a:pt x="490528" y="1373082"/>
                  <a:pt x="493359" y="1370256"/>
                  <a:pt x="496838" y="1370256"/>
                </a:cubicBezTo>
                <a:close/>
                <a:moveTo>
                  <a:pt x="558606" y="1369610"/>
                </a:moveTo>
                <a:cubicBezTo>
                  <a:pt x="562374" y="1369610"/>
                  <a:pt x="565429" y="1372664"/>
                  <a:pt x="565429" y="1376432"/>
                </a:cubicBezTo>
                <a:cubicBezTo>
                  <a:pt x="565429" y="1380200"/>
                  <a:pt x="562374" y="1383255"/>
                  <a:pt x="558606" y="1383255"/>
                </a:cubicBezTo>
                <a:cubicBezTo>
                  <a:pt x="554838" y="1383255"/>
                  <a:pt x="551784" y="1380200"/>
                  <a:pt x="551784" y="1376432"/>
                </a:cubicBezTo>
                <a:cubicBezTo>
                  <a:pt x="551784" y="1372664"/>
                  <a:pt x="554838" y="1369610"/>
                  <a:pt x="558606" y="1369610"/>
                </a:cubicBezTo>
                <a:close/>
                <a:moveTo>
                  <a:pt x="619641" y="1369233"/>
                </a:moveTo>
                <a:cubicBezTo>
                  <a:pt x="623683" y="1369233"/>
                  <a:pt x="626975" y="1372517"/>
                  <a:pt x="626975" y="1376567"/>
                </a:cubicBezTo>
                <a:cubicBezTo>
                  <a:pt x="626975" y="1380618"/>
                  <a:pt x="623683" y="1383902"/>
                  <a:pt x="619641" y="1383902"/>
                </a:cubicBezTo>
                <a:cubicBezTo>
                  <a:pt x="615633" y="1383811"/>
                  <a:pt x="612392" y="1380581"/>
                  <a:pt x="612307" y="1376567"/>
                </a:cubicBezTo>
                <a:cubicBezTo>
                  <a:pt x="612307" y="1372517"/>
                  <a:pt x="615599" y="1369233"/>
                  <a:pt x="619641" y="1369233"/>
                </a:cubicBezTo>
                <a:close/>
                <a:moveTo>
                  <a:pt x="681042" y="1368550"/>
                </a:moveTo>
                <a:cubicBezTo>
                  <a:pt x="685477" y="1368550"/>
                  <a:pt x="689059" y="1372139"/>
                  <a:pt x="689059" y="1376567"/>
                </a:cubicBezTo>
                <a:cubicBezTo>
                  <a:pt x="689059" y="1380994"/>
                  <a:pt x="685477" y="1384583"/>
                  <a:pt x="681042" y="1384583"/>
                </a:cubicBezTo>
                <a:cubicBezTo>
                  <a:pt x="676608" y="1384583"/>
                  <a:pt x="673027" y="1380994"/>
                  <a:pt x="673027" y="1376567"/>
                </a:cubicBezTo>
                <a:cubicBezTo>
                  <a:pt x="673027" y="1372139"/>
                  <a:pt x="676608" y="1368550"/>
                  <a:pt x="681042" y="1368550"/>
                </a:cubicBezTo>
                <a:close/>
                <a:moveTo>
                  <a:pt x="743126" y="1368039"/>
                </a:moveTo>
                <a:cubicBezTo>
                  <a:pt x="747833" y="1368039"/>
                  <a:pt x="751653" y="1371858"/>
                  <a:pt x="751653" y="1376567"/>
                </a:cubicBezTo>
                <a:cubicBezTo>
                  <a:pt x="751653" y="1381277"/>
                  <a:pt x="747833" y="1385095"/>
                  <a:pt x="743126" y="1385095"/>
                </a:cubicBezTo>
                <a:cubicBezTo>
                  <a:pt x="738452" y="1385005"/>
                  <a:pt x="734683" y="1381239"/>
                  <a:pt x="734598" y="1376567"/>
                </a:cubicBezTo>
                <a:cubicBezTo>
                  <a:pt x="734598" y="1371858"/>
                  <a:pt x="738418" y="1368039"/>
                  <a:pt x="743126" y="1368039"/>
                </a:cubicBezTo>
                <a:close/>
                <a:moveTo>
                  <a:pt x="803845" y="1367528"/>
                </a:moveTo>
                <a:cubicBezTo>
                  <a:pt x="803964" y="1367526"/>
                  <a:pt x="804067" y="1367526"/>
                  <a:pt x="804186" y="1367528"/>
                </a:cubicBezTo>
                <a:cubicBezTo>
                  <a:pt x="809081" y="1367623"/>
                  <a:pt x="812987" y="1371671"/>
                  <a:pt x="812885" y="1376567"/>
                </a:cubicBezTo>
                <a:cubicBezTo>
                  <a:pt x="812885" y="1381560"/>
                  <a:pt x="808843" y="1385607"/>
                  <a:pt x="803845" y="1385607"/>
                </a:cubicBezTo>
                <a:cubicBezTo>
                  <a:pt x="798848" y="1385607"/>
                  <a:pt x="794806" y="1381560"/>
                  <a:pt x="794806" y="1376567"/>
                </a:cubicBezTo>
                <a:cubicBezTo>
                  <a:pt x="794806" y="1371575"/>
                  <a:pt x="798848" y="1367528"/>
                  <a:pt x="803845" y="1367528"/>
                </a:cubicBezTo>
                <a:close/>
                <a:moveTo>
                  <a:pt x="865246" y="1367015"/>
                </a:moveTo>
                <a:cubicBezTo>
                  <a:pt x="870516" y="1367015"/>
                  <a:pt x="874797" y="1371291"/>
                  <a:pt x="874797" y="1376567"/>
                </a:cubicBezTo>
                <a:cubicBezTo>
                  <a:pt x="874797" y="1381842"/>
                  <a:pt x="870516" y="1386118"/>
                  <a:pt x="865246" y="1386118"/>
                </a:cubicBezTo>
                <a:cubicBezTo>
                  <a:pt x="859976" y="1386118"/>
                  <a:pt x="855695" y="1381842"/>
                  <a:pt x="855695" y="1376567"/>
                </a:cubicBezTo>
                <a:cubicBezTo>
                  <a:pt x="855695" y="1371291"/>
                  <a:pt x="859976" y="1367015"/>
                  <a:pt x="865246" y="1367015"/>
                </a:cubicBezTo>
                <a:close/>
                <a:moveTo>
                  <a:pt x="926647" y="1366504"/>
                </a:moveTo>
                <a:cubicBezTo>
                  <a:pt x="926767" y="1366502"/>
                  <a:pt x="926869" y="1366502"/>
                  <a:pt x="926988" y="1366504"/>
                </a:cubicBezTo>
                <a:cubicBezTo>
                  <a:pt x="932446" y="1366599"/>
                  <a:pt x="936812" y="1371104"/>
                  <a:pt x="936710" y="1376567"/>
                </a:cubicBezTo>
                <a:cubicBezTo>
                  <a:pt x="936710" y="1382123"/>
                  <a:pt x="932208" y="1386630"/>
                  <a:pt x="926647" y="1386630"/>
                </a:cubicBezTo>
                <a:cubicBezTo>
                  <a:pt x="921121" y="1386539"/>
                  <a:pt x="916669" y="1382086"/>
                  <a:pt x="916585" y="1376567"/>
                </a:cubicBezTo>
                <a:cubicBezTo>
                  <a:pt x="916585" y="1371010"/>
                  <a:pt x="921087" y="1366504"/>
                  <a:pt x="926647" y="1366504"/>
                </a:cubicBezTo>
                <a:close/>
                <a:moveTo>
                  <a:pt x="988048" y="1365992"/>
                </a:moveTo>
                <a:cubicBezTo>
                  <a:pt x="993881" y="1365992"/>
                  <a:pt x="998623" y="1370727"/>
                  <a:pt x="998623" y="1376567"/>
                </a:cubicBezTo>
                <a:cubicBezTo>
                  <a:pt x="998623" y="1382407"/>
                  <a:pt x="993881" y="1387142"/>
                  <a:pt x="988048" y="1387142"/>
                </a:cubicBezTo>
                <a:cubicBezTo>
                  <a:pt x="982215" y="1387142"/>
                  <a:pt x="977474" y="1382407"/>
                  <a:pt x="977474" y="1376567"/>
                </a:cubicBezTo>
                <a:cubicBezTo>
                  <a:pt x="977474" y="1370727"/>
                  <a:pt x="982215" y="1365992"/>
                  <a:pt x="988048" y="1365992"/>
                </a:cubicBezTo>
                <a:close/>
                <a:moveTo>
                  <a:pt x="1050132" y="1365480"/>
                </a:moveTo>
                <a:cubicBezTo>
                  <a:pt x="1056255" y="1365480"/>
                  <a:pt x="1061218" y="1370444"/>
                  <a:pt x="1061218" y="1376567"/>
                </a:cubicBezTo>
                <a:cubicBezTo>
                  <a:pt x="1061133" y="1382651"/>
                  <a:pt x="1056221" y="1387561"/>
                  <a:pt x="1050132" y="1387653"/>
                </a:cubicBezTo>
                <a:cubicBezTo>
                  <a:pt x="1044043" y="1387561"/>
                  <a:pt x="1039131" y="1382651"/>
                  <a:pt x="1039046" y="1376567"/>
                </a:cubicBezTo>
                <a:cubicBezTo>
                  <a:pt x="1039046" y="1370444"/>
                  <a:pt x="1044009" y="1365480"/>
                  <a:pt x="1050132" y="1365480"/>
                </a:cubicBezTo>
                <a:close/>
                <a:moveTo>
                  <a:pt x="1110851" y="1365139"/>
                </a:moveTo>
                <a:cubicBezTo>
                  <a:pt x="1117161" y="1365139"/>
                  <a:pt x="1122278" y="1370256"/>
                  <a:pt x="1122278" y="1376567"/>
                </a:cubicBezTo>
                <a:cubicBezTo>
                  <a:pt x="1122278" y="1382878"/>
                  <a:pt x="1117161" y="1387994"/>
                  <a:pt x="1110851" y="1387994"/>
                </a:cubicBezTo>
                <a:cubicBezTo>
                  <a:pt x="1104540" y="1387994"/>
                  <a:pt x="1099424" y="1382878"/>
                  <a:pt x="1099424" y="1376567"/>
                </a:cubicBezTo>
                <a:cubicBezTo>
                  <a:pt x="1099424" y="1370256"/>
                  <a:pt x="1104540" y="1365139"/>
                  <a:pt x="1110851" y="1365139"/>
                </a:cubicBezTo>
                <a:close/>
                <a:moveTo>
                  <a:pt x="1172253" y="1364628"/>
                </a:moveTo>
                <a:cubicBezTo>
                  <a:pt x="1178853" y="1364628"/>
                  <a:pt x="1184192" y="1369974"/>
                  <a:pt x="1184192" y="1376568"/>
                </a:cubicBezTo>
                <a:cubicBezTo>
                  <a:pt x="1184192" y="1383161"/>
                  <a:pt x="1178853" y="1388507"/>
                  <a:pt x="1172253" y="1388507"/>
                </a:cubicBezTo>
                <a:cubicBezTo>
                  <a:pt x="1165703" y="1388415"/>
                  <a:pt x="1160399" y="1383124"/>
                  <a:pt x="1160314" y="1376568"/>
                </a:cubicBezTo>
                <a:cubicBezTo>
                  <a:pt x="1160314" y="1369974"/>
                  <a:pt x="1165652" y="1364628"/>
                  <a:pt x="1172253" y="1364628"/>
                </a:cubicBezTo>
                <a:close/>
                <a:moveTo>
                  <a:pt x="1233654" y="1364286"/>
                </a:moveTo>
                <a:cubicBezTo>
                  <a:pt x="1240442" y="1364286"/>
                  <a:pt x="1245934" y="1369785"/>
                  <a:pt x="1245934" y="1376567"/>
                </a:cubicBezTo>
                <a:cubicBezTo>
                  <a:pt x="1245934" y="1383348"/>
                  <a:pt x="1240442" y="1388847"/>
                  <a:pt x="1233654" y="1388847"/>
                </a:cubicBezTo>
                <a:cubicBezTo>
                  <a:pt x="1226916" y="1388755"/>
                  <a:pt x="1221459" y="1383311"/>
                  <a:pt x="1221374" y="1376567"/>
                </a:cubicBezTo>
                <a:cubicBezTo>
                  <a:pt x="1221374" y="1369785"/>
                  <a:pt x="1226865" y="1364286"/>
                  <a:pt x="1233654" y="1364286"/>
                </a:cubicBezTo>
                <a:close/>
                <a:moveTo>
                  <a:pt x="1971152" y="1364117"/>
                </a:moveTo>
                <a:cubicBezTo>
                  <a:pt x="1971271" y="1364115"/>
                  <a:pt x="1971373" y="1364115"/>
                  <a:pt x="1971492" y="1364117"/>
                </a:cubicBezTo>
                <a:cubicBezTo>
                  <a:pt x="1978281" y="1364212"/>
                  <a:pt x="1983705" y="1369786"/>
                  <a:pt x="1983603" y="1376568"/>
                </a:cubicBezTo>
                <a:cubicBezTo>
                  <a:pt x="1983603" y="1383444"/>
                  <a:pt x="1978025" y="1389018"/>
                  <a:pt x="1971152" y="1389018"/>
                </a:cubicBezTo>
                <a:cubicBezTo>
                  <a:pt x="1964278" y="1389018"/>
                  <a:pt x="1958701" y="1383444"/>
                  <a:pt x="1958701" y="1376568"/>
                </a:cubicBezTo>
                <a:cubicBezTo>
                  <a:pt x="1958701" y="1369691"/>
                  <a:pt x="1964278" y="1364117"/>
                  <a:pt x="1971152" y="1364117"/>
                </a:cubicBezTo>
                <a:close/>
                <a:moveTo>
                  <a:pt x="1295055" y="1363945"/>
                </a:moveTo>
                <a:cubicBezTo>
                  <a:pt x="1302031" y="1363945"/>
                  <a:pt x="1307676" y="1369596"/>
                  <a:pt x="1307676" y="1376567"/>
                </a:cubicBezTo>
                <a:cubicBezTo>
                  <a:pt x="1307676" y="1383538"/>
                  <a:pt x="1302031" y="1389188"/>
                  <a:pt x="1295055" y="1389188"/>
                </a:cubicBezTo>
                <a:cubicBezTo>
                  <a:pt x="1288079" y="1389188"/>
                  <a:pt x="1282434" y="1383538"/>
                  <a:pt x="1282434" y="1376567"/>
                </a:cubicBezTo>
                <a:cubicBezTo>
                  <a:pt x="1282434" y="1369596"/>
                  <a:pt x="1288079" y="1363945"/>
                  <a:pt x="1295055" y="1363945"/>
                </a:cubicBezTo>
                <a:close/>
                <a:moveTo>
                  <a:pt x="1357138" y="1363604"/>
                </a:moveTo>
                <a:cubicBezTo>
                  <a:pt x="1364097" y="1363599"/>
                  <a:pt x="1369828" y="1369096"/>
                  <a:pt x="1370101" y="1376055"/>
                </a:cubicBezTo>
                <a:cubicBezTo>
                  <a:pt x="1370101" y="1383214"/>
                  <a:pt x="1364302" y="1389018"/>
                  <a:pt x="1357138" y="1389018"/>
                </a:cubicBezTo>
                <a:cubicBezTo>
                  <a:pt x="1350180" y="1389023"/>
                  <a:pt x="1344449" y="1383526"/>
                  <a:pt x="1344176" y="1376567"/>
                </a:cubicBezTo>
                <a:cubicBezTo>
                  <a:pt x="1344176" y="1369409"/>
                  <a:pt x="1349975" y="1363604"/>
                  <a:pt x="1357138" y="1363604"/>
                </a:cubicBezTo>
                <a:close/>
                <a:moveTo>
                  <a:pt x="1417857" y="1363263"/>
                </a:moveTo>
                <a:cubicBezTo>
                  <a:pt x="1425208" y="1363263"/>
                  <a:pt x="1431161" y="1369219"/>
                  <a:pt x="1431161" y="1376567"/>
                </a:cubicBezTo>
                <a:cubicBezTo>
                  <a:pt x="1431161" y="1383915"/>
                  <a:pt x="1425208" y="1389871"/>
                  <a:pt x="1417857" y="1389871"/>
                </a:cubicBezTo>
                <a:cubicBezTo>
                  <a:pt x="1410506" y="1389871"/>
                  <a:pt x="1404554" y="1383915"/>
                  <a:pt x="1404554" y="1376567"/>
                </a:cubicBezTo>
                <a:cubicBezTo>
                  <a:pt x="1404554" y="1369219"/>
                  <a:pt x="1410506" y="1363263"/>
                  <a:pt x="1417857" y="1363263"/>
                </a:cubicBezTo>
                <a:close/>
                <a:moveTo>
                  <a:pt x="1479259" y="1363092"/>
                </a:moveTo>
                <a:cubicBezTo>
                  <a:pt x="1486695" y="1363092"/>
                  <a:pt x="1492733" y="1369125"/>
                  <a:pt x="1492733" y="1376567"/>
                </a:cubicBezTo>
                <a:cubicBezTo>
                  <a:pt x="1492733" y="1384008"/>
                  <a:pt x="1486695" y="1390041"/>
                  <a:pt x="1479259" y="1390041"/>
                </a:cubicBezTo>
                <a:cubicBezTo>
                  <a:pt x="1471857" y="1389949"/>
                  <a:pt x="1465870" y="1383971"/>
                  <a:pt x="1465785" y="1376567"/>
                </a:cubicBezTo>
                <a:cubicBezTo>
                  <a:pt x="1465785" y="1369125"/>
                  <a:pt x="1471822" y="1363092"/>
                  <a:pt x="1479259" y="1363092"/>
                </a:cubicBezTo>
                <a:close/>
                <a:moveTo>
                  <a:pt x="1541026" y="1362617"/>
                </a:moveTo>
                <a:cubicBezTo>
                  <a:pt x="1548656" y="1362617"/>
                  <a:pt x="1554842" y="1368802"/>
                  <a:pt x="1554842" y="1376432"/>
                </a:cubicBezTo>
                <a:cubicBezTo>
                  <a:pt x="1554842" y="1384062"/>
                  <a:pt x="1548656" y="1390248"/>
                  <a:pt x="1541026" y="1390248"/>
                </a:cubicBezTo>
                <a:cubicBezTo>
                  <a:pt x="1533396" y="1390248"/>
                  <a:pt x="1527211" y="1384062"/>
                  <a:pt x="1527211" y="1376432"/>
                </a:cubicBezTo>
                <a:cubicBezTo>
                  <a:pt x="1527211" y="1368802"/>
                  <a:pt x="1533396" y="1362617"/>
                  <a:pt x="1541026" y="1362617"/>
                </a:cubicBezTo>
                <a:close/>
                <a:moveTo>
                  <a:pt x="1602061" y="1362581"/>
                </a:moveTo>
                <a:cubicBezTo>
                  <a:pt x="1609787" y="1362581"/>
                  <a:pt x="1616047" y="1368843"/>
                  <a:pt x="1616047" y="1376567"/>
                </a:cubicBezTo>
                <a:cubicBezTo>
                  <a:pt x="1616047" y="1384292"/>
                  <a:pt x="1609787" y="1390553"/>
                  <a:pt x="1602061" y="1390553"/>
                </a:cubicBezTo>
                <a:cubicBezTo>
                  <a:pt x="1594335" y="1390553"/>
                  <a:pt x="1588076" y="1384292"/>
                  <a:pt x="1588076" y="1376567"/>
                </a:cubicBezTo>
                <a:cubicBezTo>
                  <a:pt x="1588076" y="1368843"/>
                  <a:pt x="1594335" y="1362581"/>
                  <a:pt x="1602061" y="1362581"/>
                </a:cubicBezTo>
                <a:close/>
                <a:moveTo>
                  <a:pt x="1724864" y="1362410"/>
                </a:moveTo>
                <a:cubicBezTo>
                  <a:pt x="1732675" y="1362410"/>
                  <a:pt x="1739020" y="1368748"/>
                  <a:pt x="1739020" y="1376567"/>
                </a:cubicBezTo>
                <a:cubicBezTo>
                  <a:pt x="1739020" y="1384385"/>
                  <a:pt x="1732675" y="1390723"/>
                  <a:pt x="1724864" y="1390723"/>
                </a:cubicBezTo>
                <a:cubicBezTo>
                  <a:pt x="1717086" y="1390631"/>
                  <a:pt x="1710792" y="1384346"/>
                  <a:pt x="1710708" y="1376567"/>
                </a:cubicBezTo>
                <a:cubicBezTo>
                  <a:pt x="1710708" y="1368748"/>
                  <a:pt x="1717052" y="1362410"/>
                  <a:pt x="1724864" y="1362410"/>
                </a:cubicBezTo>
                <a:close/>
                <a:moveTo>
                  <a:pt x="1664145" y="1362410"/>
                </a:moveTo>
                <a:cubicBezTo>
                  <a:pt x="1671956" y="1362410"/>
                  <a:pt x="1678301" y="1368748"/>
                  <a:pt x="1678301" y="1376567"/>
                </a:cubicBezTo>
                <a:cubicBezTo>
                  <a:pt x="1678301" y="1384385"/>
                  <a:pt x="1671956" y="1390723"/>
                  <a:pt x="1664145" y="1390723"/>
                </a:cubicBezTo>
                <a:cubicBezTo>
                  <a:pt x="1656367" y="1390631"/>
                  <a:pt x="1650073" y="1384346"/>
                  <a:pt x="1649989" y="1376567"/>
                </a:cubicBezTo>
                <a:cubicBezTo>
                  <a:pt x="1649989" y="1368748"/>
                  <a:pt x="1656333" y="1362410"/>
                  <a:pt x="1664145" y="1362410"/>
                </a:cubicBezTo>
                <a:close/>
                <a:moveTo>
                  <a:pt x="1909067" y="1362240"/>
                </a:moveTo>
                <a:cubicBezTo>
                  <a:pt x="1909187" y="1362238"/>
                  <a:pt x="1909289" y="1362238"/>
                  <a:pt x="1909409" y="1362240"/>
                </a:cubicBezTo>
                <a:cubicBezTo>
                  <a:pt x="1917221" y="1362335"/>
                  <a:pt x="1923497" y="1368748"/>
                  <a:pt x="1923395" y="1376567"/>
                </a:cubicBezTo>
                <a:cubicBezTo>
                  <a:pt x="1923395" y="1384479"/>
                  <a:pt x="1916982" y="1390894"/>
                  <a:pt x="1909067" y="1390894"/>
                </a:cubicBezTo>
                <a:cubicBezTo>
                  <a:pt x="1901188" y="1390802"/>
                  <a:pt x="1894826" y="1384441"/>
                  <a:pt x="1894741" y="1376567"/>
                </a:cubicBezTo>
                <a:cubicBezTo>
                  <a:pt x="1894741" y="1368654"/>
                  <a:pt x="1901154" y="1362240"/>
                  <a:pt x="1909067" y="1362240"/>
                </a:cubicBezTo>
                <a:close/>
                <a:moveTo>
                  <a:pt x="1847666" y="1362240"/>
                </a:moveTo>
                <a:cubicBezTo>
                  <a:pt x="1847786" y="1362238"/>
                  <a:pt x="1847888" y="1362238"/>
                  <a:pt x="1848007" y="1362240"/>
                </a:cubicBezTo>
                <a:cubicBezTo>
                  <a:pt x="1855819" y="1362335"/>
                  <a:pt x="1862095" y="1368748"/>
                  <a:pt x="1861993" y="1376567"/>
                </a:cubicBezTo>
                <a:cubicBezTo>
                  <a:pt x="1861993" y="1384479"/>
                  <a:pt x="1855580" y="1390894"/>
                  <a:pt x="1847666" y="1390894"/>
                </a:cubicBezTo>
                <a:cubicBezTo>
                  <a:pt x="1839787" y="1390802"/>
                  <a:pt x="1833424" y="1384441"/>
                  <a:pt x="1833340" y="1376567"/>
                </a:cubicBezTo>
                <a:cubicBezTo>
                  <a:pt x="1833340" y="1368654"/>
                  <a:pt x="1839752" y="1362240"/>
                  <a:pt x="1847666" y="1362240"/>
                </a:cubicBezTo>
                <a:close/>
                <a:moveTo>
                  <a:pt x="1786265" y="1362240"/>
                </a:moveTo>
                <a:cubicBezTo>
                  <a:pt x="1786385" y="1362238"/>
                  <a:pt x="1786487" y="1362238"/>
                  <a:pt x="1786606" y="1362240"/>
                </a:cubicBezTo>
                <a:cubicBezTo>
                  <a:pt x="1794418" y="1362335"/>
                  <a:pt x="1800695" y="1368748"/>
                  <a:pt x="1800592" y="1376567"/>
                </a:cubicBezTo>
                <a:cubicBezTo>
                  <a:pt x="1800592" y="1384479"/>
                  <a:pt x="1794179" y="1390894"/>
                  <a:pt x="1786265" y="1390894"/>
                </a:cubicBezTo>
                <a:cubicBezTo>
                  <a:pt x="1778386" y="1390802"/>
                  <a:pt x="1772024" y="1384441"/>
                  <a:pt x="1771939" y="1376567"/>
                </a:cubicBezTo>
                <a:cubicBezTo>
                  <a:pt x="1771939" y="1368654"/>
                  <a:pt x="1778352" y="1362240"/>
                  <a:pt x="1786265" y="1362240"/>
                </a:cubicBezTo>
                <a:close/>
                <a:moveTo>
                  <a:pt x="5628" y="1313801"/>
                </a:moveTo>
                <a:cubicBezTo>
                  <a:pt x="5748" y="1313783"/>
                  <a:pt x="5867" y="1313783"/>
                  <a:pt x="6004" y="1313801"/>
                </a:cubicBezTo>
                <a:cubicBezTo>
                  <a:pt x="6652" y="1313904"/>
                  <a:pt x="7095" y="1314514"/>
                  <a:pt x="6993" y="1315166"/>
                </a:cubicBezTo>
                <a:cubicBezTo>
                  <a:pt x="6993" y="1315920"/>
                  <a:pt x="6378" y="1316530"/>
                  <a:pt x="5628" y="1316530"/>
                </a:cubicBezTo>
                <a:cubicBezTo>
                  <a:pt x="4912" y="1316454"/>
                  <a:pt x="4332" y="1315886"/>
                  <a:pt x="4264" y="1315166"/>
                </a:cubicBezTo>
                <a:cubicBezTo>
                  <a:pt x="4264" y="1314412"/>
                  <a:pt x="4878" y="1313801"/>
                  <a:pt x="5628" y="1313801"/>
                </a:cubicBezTo>
                <a:close/>
                <a:moveTo>
                  <a:pt x="67029" y="1312948"/>
                </a:moveTo>
                <a:cubicBezTo>
                  <a:pt x="68258" y="1312948"/>
                  <a:pt x="69247" y="1313941"/>
                  <a:pt x="69247" y="1315166"/>
                </a:cubicBezTo>
                <a:cubicBezTo>
                  <a:pt x="69247" y="1316390"/>
                  <a:pt x="68258" y="1317383"/>
                  <a:pt x="67029" y="1317383"/>
                </a:cubicBezTo>
                <a:cubicBezTo>
                  <a:pt x="65802" y="1317383"/>
                  <a:pt x="64813" y="1316390"/>
                  <a:pt x="64813" y="1315166"/>
                </a:cubicBezTo>
                <a:cubicBezTo>
                  <a:pt x="64813" y="1313941"/>
                  <a:pt x="65802" y="1312948"/>
                  <a:pt x="67029" y="1312948"/>
                </a:cubicBezTo>
                <a:close/>
                <a:moveTo>
                  <a:pt x="129113" y="1312267"/>
                </a:moveTo>
                <a:cubicBezTo>
                  <a:pt x="129232" y="1312260"/>
                  <a:pt x="129352" y="1312260"/>
                  <a:pt x="129471" y="1312267"/>
                </a:cubicBezTo>
                <a:cubicBezTo>
                  <a:pt x="130973" y="1312364"/>
                  <a:pt x="132115" y="1313662"/>
                  <a:pt x="132013" y="1315166"/>
                </a:cubicBezTo>
                <a:cubicBezTo>
                  <a:pt x="132013" y="1316768"/>
                  <a:pt x="130716" y="1318066"/>
                  <a:pt x="129113" y="1318066"/>
                </a:cubicBezTo>
                <a:cubicBezTo>
                  <a:pt x="127544" y="1317980"/>
                  <a:pt x="126299" y="1316730"/>
                  <a:pt x="126214" y="1315166"/>
                </a:cubicBezTo>
                <a:cubicBezTo>
                  <a:pt x="126214" y="1313565"/>
                  <a:pt x="127510" y="1312267"/>
                  <a:pt x="129113" y="1312267"/>
                </a:cubicBezTo>
                <a:close/>
                <a:moveTo>
                  <a:pt x="190199" y="1311450"/>
                </a:moveTo>
                <a:cubicBezTo>
                  <a:pt x="192177" y="1311450"/>
                  <a:pt x="193780" y="1313054"/>
                  <a:pt x="193780" y="1315032"/>
                </a:cubicBezTo>
                <a:cubicBezTo>
                  <a:pt x="193780" y="1317010"/>
                  <a:pt x="192177" y="1318613"/>
                  <a:pt x="190199" y="1318613"/>
                </a:cubicBezTo>
                <a:cubicBezTo>
                  <a:pt x="188221" y="1318613"/>
                  <a:pt x="186617" y="1317010"/>
                  <a:pt x="186617" y="1315032"/>
                </a:cubicBezTo>
                <a:cubicBezTo>
                  <a:pt x="186617" y="1313054"/>
                  <a:pt x="188221" y="1311450"/>
                  <a:pt x="190199" y="1311450"/>
                </a:cubicBezTo>
                <a:close/>
                <a:moveTo>
                  <a:pt x="251234" y="1310901"/>
                </a:moveTo>
                <a:cubicBezTo>
                  <a:pt x="253587" y="1310901"/>
                  <a:pt x="255498" y="1312810"/>
                  <a:pt x="255498" y="1315165"/>
                </a:cubicBezTo>
                <a:cubicBezTo>
                  <a:pt x="255498" y="1317521"/>
                  <a:pt x="253587" y="1319429"/>
                  <a:pt x="251234" y="1319429"/>
                </a:cubicBezTo>
                <a:cubicBezTo>
                  <a:pt x="248880" y="1319429"/>
                  <a:pt x="246970" y="1317521"/>
                  <a:pt x="246970" y="1315165"/>
                </a:cubicBezTo>
                <a:cubicBezTo>
                  <a:pt x="246970" y="1312810"/>
                  <a:pt x="248880" y="1310901"/>
                  <a:pt x="251234" y="1310901"/>
                </a:cubicBezTo>
                <a:close/>
                <a:moveTo>
                  <a:pt x="312635" y="1310219"/>
                </a:moveTo>
                <a:cubicBezTo>
                  <a:pt x="315364" y="1310219"/>
                  <a:pt x="317581" y="1312433"/>
                  <a:pt x="317581" y="1315166"/>
                </a:cubicBezTo>
                <a:cubicBezTo>
                  <a:pt x="317581" y="1317898"/>
                  <a:pt x="315364" y="1320112"/>
                  <a:pt x="312635" y="1320112"/>
                </a:cubicBezTo>
                <a:cubicBezTo>
                  <a:pt x="309906" y="1320112"/>
                  <a:pt x="307689" y="1317898"/>
                  <a:pt x="307689" y="1315166"/>
                </a:cubicBezTo>
                <a:cubicBezTo>
                  <a:pt x="307689" y="1312433"/>
                  <a:pt x="309906" y="1310219"/>
                  <a:pt x="312635" y="1310219"/>
                </a:cubicBezTo>
                <a:close/>
                <a:moveTo>
                  <a:pt x="374036" y="1309537"/>
                </a:moveTo>
                <a:cubicBezTo>
                  <a:pt x="377140" y="1309537"/>
                  <a:pt x="379665" y="1312057"/>
                  <a:pt x="379665" y="1315166"/>
                </a:cubicBezTo>
                <a:cubicBezTo>
                  <a:pt x="379665" y="1318275"/>
                  <a:pt x="377140" y="1320794"/>
                  <a:pt x="374036" y="1320794"/>
                </a:cubicBezTo>
                <a:cubicBezTo>
                  <a:pt x="370932" y="1320794"/>
                  <a:pt x="368408" y="1318275"/>
                  <a:pt x="368408" y="1315166"/>
                </a:cubicBezTo>
                <a:cubicBezTo>
                  <a:pt x="368408" y="1312057"/>
                  <a:pt x="370932" y="1309537"/>
                  <a:pt x="374036" y="1309537"/>
                </a:cubicBezTo>
                <a:close/>
                <a:moveTo>
                  <a:pt x="436119" y="1309025"/>
                </a:moveTo>
                <a:cubicBezTo>
                  <a:pt x="439326" y="1309014"/>
                  <a:pt x="441987" y="1311464"/>
                  <a:pt x="442259" y="1314654"/>
                </a:cubicBezTo>
                <a:cubicBezTo>
                  <a:pt x="442259" y="1318045"/>
                  <a:pt x="439514" y="1320794"/>
                  <a:pt x="436119" y="1320794"/>
                </a:cubicBezTo>
                <a:cubicBezTo>
                  <a:pt x="432913" y="1320806"/>
                  <a:pt x="430252" y="1318355"/>
                  <a:pt x="429980" y="1315166"/>
                </a:cubicBezTo>
                <a:cubicBezTo>
                  <a:pt x="429980" y="1311775"/>
                  <a:pt x="432725" y="1309025"/>
                  <a:pt x="436119" y="1309025"/>
                </a:cubicBezTo>
                <a:close/>
                <a:moveTo>
                  <a:pt x="496839" y="1308343"/>
                </a:moveTo>
                <a:cubicBezTo>
                  <a:pt x="500608" y="1308343"/>
                  <a:pt x="503661" y="1311398"/>
                  <a:pt x="503661" y="1315166"/>
                </a:cubicBezTo>
                <a:cubicBezTo>
                  <a:pt x="503661" y="1318933"/>
                  <a:pt x="500608" y="1321988"/>
                  <a:pt x="496839" y="1321988"/>
                </a:cubicBezTo>
                <a:cubicBezTo>
                  <a:pt x="493069" y="1321988"/>
                  <a:pt x="490017" y="1318933"/>
                  <a:pt x="490017" y="1315166"/>
                </a:cubicBezTo>
                <a:cubicBezTo>
                  <a:pt x="490017" y="1311398"/>
                  <a:pt x="493069" y="1308343"/>
                  <a:pt x="496839" y="1308343"/>
                </a:cubicBezTo>
                <a:close/>
                <a:moveTo>
                  <a:pt x="558239" y="1307831"/>
                </a:moveTo>
                <a:cubicBezTo>
                  <a:pt x="562282" y="1307831"/>
                  <a:pt x="565573" y="1311115"/>
                  <a:pt x="565573" y="1315165"/>
                </a:cubicBezTo>
                <a:cubicBezTo>
                  <a:pt x="565573" y="1319216"/>
                  <a:pt x="562282" y="1322499"/>
                  <a:pt x="558239" y="1322499"/>
                </a:cubicBezTo>
                <a:cubicBezTo>
                  <a:pt x="554231" y="1322409"/>
                  <a:pt x="550990" y="1319179"/>
                  <a:pt x="550906" y="1315165"/>
                </a:cubicBezTo>
                <a:cubicBezTo>
                  <a:pt x="550906" y="1311115"/>
                  <a:pt x="554197" y="1307831"/>
                  <a:pt x="558239" y="1307831"/>
                </a:cubicBezTo>
                <a:close/>
                <a:moveTo>
                  <a:pt x="619641" y="1307149"/>
                </a:moveTo>
                <a:cubicBezTo>
                  <a:pt x="624075" y="1307149"/>
                  <a:pt x="627657" y="1310738"/>
                  <a:pt x="627657" y="1315166"/>
                </a:cubicBezTo>
                <a:cubicBezTo>
                  <a:pt x="627657" y="1319593"/>
                  <a:pt x="624075" y="1323182"/>
                  <a:pt x="619641" y="1323182"/>
                </a:cubicBezTo>
                <a:cubicBezTo>
                  <a:pt x="615206" y="1323182"/>
                  <a:pt x="611625" y="1319593"/>
                  <a:pt x="611625" y="1315166"/>
                </a:cubicBezTo>
                <a:cubicBezTo>
                  <a:pt x="611625" y="1310738"/>
                  <a:pt x="615206" y="1307149"/>
                  <a:pt x="619641" y="1307149"/>
                </a:cubicBezTo>
                <a:close/>
                <a:moveTo>
                  <a:pt x="681409" y="1306503"/>
                </a:moveTo>
                <a:cubicBezTo>
                  <a:pt x="686119" y="1306503"/>
                  <a:pt x="689937" y="1310321"/>
                  <a:pt x="689937" y="1315031"/>
                </a:cubicBezTo>
                <a:cubicBezTo>
                  <a:pt x="689937" y="1319741"/>
                  <a:pt x="686119" y="1323559"/>
                  <a:pt x="681409" y="1323559"/>
                </a:cubicBezTo>
                <a:cubicBezTo>
                  <a:pt x="676699" y="1323559"/>
                  <a:pt x="672881" y="1319741"/>
                  <a:pt x="672881" y="1315031"/>
                </a:cubicBezTo>
                <a:cubicBezTo>
                  <a:pt x="672881" y="1310321"/>
                  <a:pt x="676699" y="1306503"/>
                  <a:pt x="681409" y="1306503"/>
                </a:cubicBezTo>
                <a:close/>
                <a:moveTo>
                  <a:pt x="743126" y="1305955"/>
                </a:moveTo>
                <a:cubicBezTo>
                  <a:pt x="748209" y="1305955"/>
                  <a:pt x="752336" y="1310080"/>
                  <a:pt x="752336" y="1315166"/>
                </a:cubicBezTo>
                <a:cubicBezTo>
                  <a:pt x="752336" y="1320252"/>
                  <a:pt x="748209" y="1324376"/>
                  <a:pt x="743126" y="1324376"/>
                </a:cubicBezTo>
                <a:cubicBezTo>
                  <a:pt x="738078" y="1324285"/>
                  <a:pt x="734001" y="1320214"/>
                  <a:pt x="733916" y="1315166"/>
                </a:cubicBezTo>
                <a:cubicBezTo>
                  <a:pt x="733916" y="1310080"/>
                  <a:pt x="738043" y="1305955"/>
                  <a:pt x="743126" y="1305955"/>
                </a:cubicBezTo>
                <a:close/>
                <a:moveTo>
                  <a:pt x="803845" y="1305444"/>
                </a:moveTo>
                <a:cubicBezTo>
                  <a:pt x="803964" y="1305442"/>
                  <a:pt x="804066" y="1305442"/>
                  <a:pt x="804185" y="1305444"/>
                </a:cubicBezTo>
                <a:cubicBezTo>
                  <a:pt x="809456" y="1305539"/>
                  <a:pt x="813669" y="1309892"/>
                  <a:pt x="813567" y="1315166"/>
                </a:cubicBezTo>
                <a:cubicBezTo>
                  <a:pt x="813567" y="1320535"/>
                  <a:pt x="809217" y="1324887"/>
                  <a:pt x="803845" y="1324887"/>
                </a:cubicBezTo>
                <a:cubicBezTo>
                  <a:pt x="798506" y="1324797"/>
                  <a:pt x="794208" y="1320497"/>
                  <a:pt x="794123" y="1315166"/>
                </a:cubicBezTo>
                <a:cubicBezTo>
                  <a:pt x="794123" y="1309796"/>
                  <a:pt x="798472" y="1305444"/>
                  <a:pt x="803845" y="1305444"/>
                </a:cubicBezTo>
                <a:close/>
                <a:moveTo>
                  <a:pt x="865246" y="1304932"/>
                </a:moveTo>
                <a:cubicBezTo>
                  <a:pt x="870892" y="1304932"/>
                  <a:pt x="875480" y="1309514"/>
                  <a:pt x="875480" y="1315166"/>
                </a:cubicBezTo>
                <a:cubicBezTo>
                  <a:pt x="875480" y="1320818"/>
                  <a:pt x="870892" y="1325400"/>
                  <a:pt x="865246" y="1325400"/>
                </a:cubicBezTo>
                <a:cubicBezTo>
                  <a:pt x="859601" y="1325400"/>
                  <a:pt x="855013" y="1320818"/>
                  <a:pt x="855013" y="1315166"/>
                </a:cubicBezTo>
                <a:cubicBezTo>
                  <a:pt x="855013" y="1309514"/>
                  <a:pt x="859601" y="1304932"/>
                  <a:pt x="865246" y="1304932"/>
                </a:cubicBezTo>
                <a:close/>
                <a:moveTo>
                  <a:pt x="988048" y="1303739"/>
                </a:moveTo>
                <a:cubicBezTo>
                  <a:pt x="988168" y="1303737"/>
                  <a:pt x="988270" y="1303737"/>
                  <a:pt x="988389" y="1303739"/>
                </a:cubicBezTo>
                <a:cubicBezTo>
                  <a:pt x="994513" y="1303834"/>
                  <a:pt x="999408" y="1308874"/>
                  <a:pt x="999305" y="1314996"/>
                </a:cubicBezTo>
                <a:cubicBezTo>
                  <a:pt x="999305" y="1321213"/>
                  <a:pt x="994257" y="1326253"/>
                  <a:pt x="988048" y="1326253"/>
                </a:cubicBezTo>
                <a:cubicBezTo>
                  <a:pt x="981874" y="1326160"/>
                  <a:pt x="976876" y="1321175"/>
                  <a:pt x="976792" y="1314996"/>
                </a:cubicBezTo>
                <a:cubicBezTo>
                  <a:pt x="976792" y="1308779"/>
                  <a:pt x="981823" y="1303739"/>
                  <a:pt x="988048" y="1303739"/>
                </a:cubicBezTo>
                <a:close/>
                <a:moveTo>
                  <a:pt x="1110851" y="1303738"/>
                </a:moveTo>
                <a:cubicBezTo>
                  <a:pt x="1117537" y="1303738"/>
                  <a:pt x="1122961" y="1309161"/>
                  <a:pt x="1122961" y="1315848"/>
                </a:cubicBezTo>
                <a:cubicBezTo>
                  <a:pt x="1122961" y="1322536"/>
                  <a:pt x="1117537" y="1327958"/>
                  <a:pt x="1110851" y="1327958"/>
                </a:cubicBezTo>
                <a:cubicBezTo>
                  <a:pt x="1104165" y="1327958"/>
                  <a:pt x="1098742" y="1322536"/>
                  <a:pt x="1098742" y="1315848"/>
                </a:cubicBezTo>
                <a:cubicBezTo>
                  <a:pt x="1098742" y="1309161"/>
                  <a:pt x="1104165" y="1303738"/>
                  <a:pt x="1110851" y="1303738"/>
                </a:cubicBezTo>
                <a:close/>
                <a:moveTo>
                  <a:pt x="1050132" y="1303738"/>
                </a:moveTo>
                <a:cubicBezTo>
                  <a:pt x="1056631" y="1303738"/>
                  <a:pt x="1061901" y="1309007"/>
                  <a:pt x="1061901" y="1315507"/>
                </a:cubicBezTo>
                <a:cubicBezTo>
                  <a:pt x="1061901" y="1322007"/>
                  <a:pt x="1056631" y="1327276"/>
                  <a:pt x="1050132" y="1327276"/>
                </a:cubicBezTo>
                <a:cubicBezTo>
                  <a:pt x="1043634" y="1327276"/>
                  <a:pt x="1038364" y="1322007"/>
                  <a:pt x="1038364" y="1315507"/>
                </a:cubicBezTo>
                <a:cubicBezTo>
                  <a:pt x="1038364" y="1309007"/>
                  <a:pt x="1043634" y="1303738"/>
                  <a:pt x="1050132" y="1303738"/>
                </a:cubicBezTo>
                <a:close/>
                <a:moveTo>
                  <a:pt x="926648" y="1303738"/>
                </a:moveTo>
                <a:cubicBezTo>
                  <a:pt x="932583" y="1303738"/>
                  <a:pt x="937393" y="1308550"/>
                  <a:pt x="937393" y="1314484"/>
                </a:cubicBezTo>
                <a:cubicBezTo>
                  <a:pt x="937393" y="1320417"/>
                  <a:pt x="932583" y="1325229"/>
                  <a:pt x="926648" y="1325229"/>
                </a:cubicBezTo>
                <a:cubicBezTo>
                  <a:pt x="920746" y="1325137"/>
                  <a:pt x="915988" y="1320380"/>
                  <a:pt x="915903" y="1314484"/>
                </a:cubicBezTo>
                <a:cubicBezTo>
                  <a:pt x="915903" y="1308550"/>
                  <a:pt x="920712" y="1303738"/>
                  <a:pt x="926648" y="1303738"/>
                </a:cubicBezTo>
                <a:close/>
                <a:moveTo>
                  <a:pt x="1172253" y="1302544"/>
                </a:moveTo>
                <a:cubicBezTo>
                  <a:pt x="1179229" y="1302544"/>
                  <a:pt x="1184874" y="1308195"/>
                  <a:pt x="1184874" y="1315166"/>
                </a:cubicBezTo>
                <a:cubicBezTo>
                  <a:pt x="1184874" y="1322137"/>
                  <a:pt x="1179229" y="1327787"/>
                  <a:pt x="1172253" y="1327787"/>
                </a:cubicBezTo>
                <a:cubicBezTo>
                  <a:pt x="1165277" y="1327787"/>
                  <a:pt x="1159632" y="1322137"/>
                  <a:pt x="1159632" y="1315166"/>
                </a:cubicBezTo>
                <a:cubicBezTo>
                  <a:pt x="1159632" y="1308195"/>
                  <a:pt x="1165277" y="1302544"/>
                  <a:pt x="1172253" y="1302544"/>
                </a:cubicBezTo>
                <a:close/>
                <a:moveTo>
                  <a:pt x="1233654" y="1302203"/>
                </a:moveTo>
                <a:cubicBezTo>
                  <a:pt x="1240817" y="1302203"/>
                  <a:pt x="1246616" y="1308008"/>
                  <a:pt x="1246616" y="1315166"/>
                </a:cubicBezTo>
                <a:cubicBezTo>
                  <a:pt x="1246616" y="1322324"/>
                  <a:pt x="1240817" y="1328128"/>
                  <a:pt x="1233654" y="1328128"/>
                </a:cubicBezTo>
                <a:cubicBezTo>
                  <a:pt x="1226491" y="1328128"/>
                  <a:pt x="1220692" y="1322324"/>
                  <a:pt x="1220692" y="1315166"/>
                </a:cubicBezTo>
                <a:cubicBezTo>
                  <a:pt x="1220692" y="1308008"/>
                  <a:pt x="1226491" y="1302203"/>
                  <a:pt x="1233654" y="1302203"/>
                </a:cubicBezTo>
                <a:close/>
                <a:moveTo>
                  <a:pt x="1971151" y="1302033"/>
                </a:moveTo>
                <a:cubicBezTo>
                  <a:pt x="1971271" y="1302031"/>
                  <a:pt x="1971373" y="1302031"/>
                  <a:pt x="1971492" y="1302033"/>
                </a:cubicBezTo>
                <a:cubicBezTo>
                  <a:pt x="1978656" y="1302128"/>
                  <a:pt x="1984387" y="1308007"/>
                  <a:pt x="1984284" y="1315166"/>
                </a:cubicBezTo>
                <a:cubicBezTo>
                  <a:pt x="1984284" y="1322420"/>
                  <a:pt x="1978400" y="1328299"/>
                  <a:pt x="1971151" y="1328299"/>
                </a:cubicBezTo>
                <a:cubicBezTo>
                  <a:pt x="1963937" y="1328207"/>
                  <a:pt x="1958103" y="1322380"/>
                  <a:pt x="1958019" y="1315166"/>
                </a:cubicBezTo>
                <a:cubicBezTo>
                  <a:pt x="1958019" y="1307912"/>
                  <a:pt x="1963903" y="1302033"/>
                  <a:pt x="1971151" y="1302033"/>
                </a:cubicBezTo>
                <a:close/>
                <a:moveTo>
                  <a:pt x="1295055" y="1301862"/>
                </a:moveTo>
                <a:cubicBezTo>
                  <a:pt x="1302406" y="1301862"/>
                  <a:pt x="1308359" y="1307818"/>
                  <a:pt x="1308359" y="1315166"/>
                </a:cubicBezTo>
                <a:cubicBezTo>
                  <a:pt x="1308359" y="1322514"/>
                  <a:pt x="1302406" y="1328470"/>
                  <a:pt x="1295055" y="1328470"/>
                </a:cubicBezTo>
                <a:cubicBezTo>
                  <a:pt x="1287704" y="1328470"/>
                  <a:pt x="1281752" y="1322514"/>
                  <a:pt x="1281752" y="1315166"/>
                </a:cubicBezTo>
                <a:cubicBezTo>
                  <a:pt x="1281752" y="1307818"/>
                  <a:pt x="1287704" y="1301862"/>
                  <a:pt x="1295055" y="1301862"/>
                </a:cubicBezTo>
                <a:close/>
                <a:moveTo>
                  <a:pt x="1357138" y="1301521"/>
                </a:moveTo>
                <a:cubicBezTo>
                  <a:pt x="1364677" y="1301521"/>
                  <a:pt x="1370783" y="1307631"/>
                  <a:pt x="1370783" y="1315166"/>
                </a:cubicBezTo>
                <a:cubicBezTo>
                  <a:pt x="1370783" y="1322702"/>
                  <a:pt x="1364677" y="1328811"/>
                  <a:pt x="1357138" y="1328811"/>
                </a:cubicBezTo>
                <a:cubicBezTo>
                  <a:pt x="1349600" y="1328811"/>
                  <a:pt x="1343494" y="1322702"/>
                  <a:pt x="1343494" y="1315166"/>
                </a:cubicBezTo>
                <a:cubicBezTo>
                  <a:pt x="1343494" y="1307631"/>
                  <a:pt x="1349600" y="1301521"/>
                  <a:pt x="1357138" y="1301521"/>
                </a:cubicBezTo>
                <a:close/>
                <a:moveTo>
                  <a:pt x="1417858" y="1301180"/>
                </a:moveTo>
                <a:cubicBezTo>
                  <a:pt x="1425584" y="1301180"/>
                  <a:pt x="1431844" y="1307442"/>
                  <a:pt x="1431844" y="1315166"/>
                </a:cubicBezTo>
                <a:cubicBezTo>
                  <a:pt x="1431844" y="1322891"/>
                  <a:pt x="1425584" y="1329152"/>
                  <a:pt x="1417858" y="1329152"/>
                </a:cubicBezTo>
                <a:cubicBezTo>
                  <a:pt x="1410131" y="1329152"/>
                  <a:pt x="1403872" y="1322891"/>
                  <a:pt x="1403872" y="1315166"/>
                </a:cubicBezTo>
                <a:cubicBezTo>
                  <a:pt x="1403872" y="1307442"/>
                  <a:pt x="1410131" y="1301180"/>
                  <a:pt x="1417858" y="1301180"/>
                </a:cubicBezTo>
                <a:close/>
                <a:moveTo>
                  <a:pt x="1479258" y="1300839"/>
                </a:moveTo>
                <a:cubicBezTo>
                  <a:pt x="1479378" y="1300837"/>
                  <a:pt x="1479480" y="1300837"/>
                  <a:pt x="1479599" y="1300839"/>
                </a:cubicBezTo>
                <a:cubicBezTo>
                  <a:pt x="1487411" y="1300934"/>
                  <a:pt x="1493688" y="1307347"/>
                  <a:pt x="1493585" y="1315166"/>
                </a:cubicBezTo>
                <a:cubicBezTo>
                  <a:pt x="1493585" y="1323078"/>
                  <a:pt x="1487172" y="1329493"/>
                  <a:pt x="1479258" y="1329493"/>
                </a:cubicBezTo>
                <a:cubicBezTo>
                  <a:pt x="1471379" y="1329401"/>
                  <a:pt x="1465017" y="1323040"/>
                  <a:pt x="1464932" y="1315166"/>
                </a:cubicBezTo>
                <a:cubicBezTo>
                  <a:pt x="1464932" y="1307253"/>
                  <a:pt x="1471345" y="1300839"/>
                  <a:pt x="1479258" y="1300839"/>
                </a:cubicBezTo>
                <a:close/>
                <a:moveTo>
                  <a:pt x="1540660" y="1300668"/>
                </a:moveTo>
                <a:cubicBezTo>
                  <a:pt x="1548659" y="1300668"/>
                  <a:pt x="1555157" y="1307160"/>
                  <a:pt x="1555157" y="1315166"/>
                </a:cubicBezTo>
                <a:cubicBezTo>
                  <a:pt x="1555157" y="1323172"/>
                  <a:pt x="1548659" y="1329663"/>
                  <a:pt x="1540660" y="1329663"/>
                </a:cubicBezTo>
                <a:cubicBezTo>
                  <a:pt x="1532661" y="1329663"/>
                  <a:pt x="1526163" y="1323172"/>
                  <a:pt x="1526163" y="1315166"/>
                </a:cubicBezTo>
                <a:cubicBezTo>
                  <a:pt x="1526163" y="1307160"/>
                  <a:pt x="1532661" y="1300668"/>
                  <a:pt x="1540660" y="1300668"/>
                </a:cubicBezTo>
                <a:close/>
                <a:moveTo>
                  <a:pt x="1602061" y="1300498"/>
                </a:moveTo>
                <a:cubicBezTo>
                  <a:pt x="1602181" y="1300496"/>
                  <a:pt x="1602283" y="1300496"/>
                  <a:pt x="1602403" y="1300498"/>
                </a:cubicBezTo>
                <a:cubicBezTo>
                  <a:pt x="1610402" y="1300593"/>
                  <a:pt x="1616832" y="1307160"/>
                  <a:pt x="1616730" y="1315166"/>
                </a:cubicBezTo>
                <a:cubicBezTo>
                  <a:pt x="1616730" y="1323267"/>
                  <a:pt x="1610163" y="1329834"/>
                  <a:pt x="1602061" y="1329834"/>
                </a:cubicBezTo>
                <a:cubicBezTo>
                  <a:pt x="1593994" y="1329742"/>
                  <a:pt x="1587479" y="1323228"/>
                  <a:pt x="1587394" y="1315166"/>
                </a:cubicBezTo>
                <a:cubicBezTo>
                  <a:pt x="1587394" y="1307064"/>
                  <a:pt x="1593960" y="1300498"/>
                  <a:pt x="1602061" y="1300498"/>
                </a:cubicBezTo>
                <a:close/>
                <a:moveTo>
                  <a:pt x="1664145" y="1300327"/>
                </a:moveTo>
                <a:cubicBezTo>
                  <a:pt x="1672332" y="1300327"/>
                  <a:pt x="1678984" y="1306971"/>
                  <a:pt x="1678984" y="1315166"/>
                </a:cubicBezTo>
                <a:cubicBezTo>
                  <a:pt x="1678984" y="1323361"/>
                  <a:pt x="1672332" y="1330005"/>
                  <a:pt x="1664145" y="1330005"/>
                </a:cubicBezTo>
                <a:cubicBezTo>
                  <a:pt x="1655958" y="1330005"/>
                  <a:pt x="1649307" y="1323361"/>
                  <a:pt x="1649307" y="1315166"/>
                </a:cubicBezTo>
                <a:cubicBezTo>
                  <a:pt x="1649307" y="1306971"/>
                  <a:pt x="1655958" y="1300327"/>
                  <a:pt x="1664145" y="1300327"/>
                </a:cubicBezTo>
                <a:close/>
                <a:moveTo>
                  <a:pt x="1724864" y="1300157"/>
                </a:moveTo>
                <a:cubicBezTo>
                  <a:pt x="1724983" y="1300155"/>
                  <a:pt x="1725086" y="1300155"/>
                  <a:pt x="1725205" y="1300157"/>
                </a:cubicBezTo>
                <a:cubicBezTo>
                  <a:pt x="1733409" y="1300252"/>
                  <a:pt x="1739976" y="1306971"/>
                  <a:pt x="1739873" y="1315166"/>
                </a:cubicBezTo>
                <a:cubicBezTo>
                  <a:pt x="1739873" y="1315224"/>
                  <a:pt x="1739873" y="1315280"/>
                  <a:pt x="1739873" y="1315338"/>
                </a:cubicBezTo>
                <a:cubicBezTo>
                  <a:pt x="1739771" y="1323532"/>
                  <a:pt x="1733051" y="1330098"/>
                  <a:pt x="1724864" y="1330005"/>
                </a:cubicBezTo>
                <a:cubicBezTo>
                  <a:pt x="1716643" y="1330005"/>
                  <a:pt x="1709940" y="1323389"/>
                  <a:pt x="1709855" y="1315166"/>
                </a:cubicBezTo>
                <a:cubicBezTo>
                  <a:pt x="1709855" y="1306877"/>
                  <a:pt x="1716575" y="1300157"/>
                  <a:pt x="1724864" y="1300157"/>
                </a:cubicBezTo>
                <a:close/>
                <a:moveTo>
                  <a:pt x="1909067" y="1299986"/>
                </a:moveTo>
                <a:cubicBezTo>
                  <a:pt x="1917459" y="1299986"/>
                  <a:pt x="1924247" y="1306783"/>
                  <a:pt x="1924247" y="1315166"/>
                </a:cubicBezTo>
                <a:cubicBezTo>
                  <a:pt x="1924247" y="1315224"/>
                  <a:pt x="1924247" y="1315281"/>
                  <a:pt x="1924247" y="1315338"/>
                </a:cubicBezTo>
                <a:cubicBezTo>
                  <a:pt x="1924145" y="1323626"/>
                  <a:pt x="1917357" y="1330269"/>
                  <a:pt x="1909067" y="1330175"/>
                </a:cubicBezTo>
                <a:cubicBezTo>
                  <a:pt x="1909016" y="1330175"/>
                  <a:pt x="1908948" y="1330177"/>
                  <a:pt x="1908897" y="1330177"/>
                </a:cubicBezTo>
                <a:cubicBezTo>
                  <a:pt x="1900608" y="1330175"/>
                  <a:pt x="1893888" y="1323455"/>
                  <a:pt x="1893888" y="1315166"/>
                </a:cubicBezTo>
                <a:cubicBezTo>
                  <a:pt x="1893888" y="1306783"/>
                  <a:pt x="1900676" y="1299986"/>
                  <a:pt x="1909067" y="1299986"/>
                </a:cubicBezTo>
                <a:close/>
                <a:moveTo>
                  <a:pt x="1847667" y="1299986"/>
                </a:moveTo>
                <a:cubicBezTo>
                  <a:pt x="1856058" y="1299986"/>
                  <a:pt x="1862846" y="1306783"/>
                  <a:pt x="1862846" y="1315166"/>
                </a:cubicBezTo>
                <a:cubicBezTo>
                  <a:pt x="1862846" y="1315224"/>
                  <a:pt x="1862846" y="1315281"/>
                  <a:pt x="1862846" y="1315338"/>
                </a:cubicBezTo>
                <a:cubicBezTo>
                  <a:pt x="1862744" y="1323626"/>
                  <a:pt x="1855956" y="1330269"/>
                  <a:pt x="1847667" y="1330175"/>
                </a:cubicBezTo>
                <a:cubicBezTo>
                  <a:pt x="1847615" y="1330175"/>
                  <a:pt x="1847547" y="1330177"/>
                  <a:pt x="1847496" y="1330177"/>
                </a:cubicBezTo>
                <a:cubicBezTo>
                  <a:pt x="1839207" y="1330175"/>
                  <a:pt x="1832487" y="1323455"/>
                  <a:pt x="1832487" y="1315166"/>
                </a:cubicBezTo>
                <a:cubicBezTo>
                  <a:pt x="1832487" y="1306783"/>
                  <a:pt x="1839275" y="1299986"/>
                  <a:pt x="1847667" y="1299986"/>
                </a:cubicBezTo>
                <a:close/>
                <a:moveTo>
                  <a:pt x="1786266" y="1299986"/>
                </a:moveTo>
                <a:cubicBezTo>
                  <a:pt x="1794657" y="1299986"/>
                  <a:pt x="1801445" y="1306783"/>
                  <a:pt x="1801445" y="1315166"/>
                </a:cubicBezTo>
                <a:cubicBezTo>
                  <a:pt x="1801445" y="1315224"/>
                  <a:pt x="1801445" y="1315281"/>
                  <a:pt x="1801445" y="1315338"/>
                </a:cubicBezTo>
                <a:cubicBezTo>
                  <a:pt x="1801343" y="1323626"/>
                  <a:pt x="1794555" y="1330269"/>
                  <a:pt x="1786266" y="1330175"/>
                </a:cubicBezTo>
                <a:cubicBezTo>
                  <a:pt x="1786215" y="1330175"/>
                  <a:pt x="1786146" y="1330177"/>
                  <a:pt x="1786095" y="1330177"/>
                </a:cubicBezTo>
                <a:cubicBezTo>
                  <a:pt x="1777806" y="1330175"/>
                  <a:pt x="1771086" y="1323455"/>
                  <a:pt x="1771086" y="1315166"/>
                </a:cubicBezTo>
                <a:cubicBezTo>
                  <a:pt x="1771086" y="1306783"/>
                  <a:pt x="1777874" y="1299986"/>
                  <a:pt x="1786266" y="1299986"/>
                </a:cubicBezTo>
                <a:close/>
                <a:moveTo>
                  <a:pt x="5628" y="1252571"/>
                </a:moveTo>
                <a:cubicBezTo>
                  <a:pt x="5747" y="1252557"/>
                  <a:pt x="5867" y="1252557"/>
                  <a:pt x="5986" y="1252571"/>
                </a:cubicBezTo>
                <a:cubicBezTo>
                  <a:pt x="6839" y="1252671"/>
                  <a:pt x="7436" y="1253434"/>
                  <a:pt x="7333" y="1254276"/>
                </a:cubicBezTo>
                <a:cubicBezTo>
                  <a:pt x="7333" y="1255218"/>
                  <a:pt x="6566" y="1255982"/>
                  <a:pt x="5628" y="1255982"/>
                </a:cubicBezTo>
                <a:cubicBezTo>
                  <a:pt x="4724" y="1255902"/>
                  <a:pt x="4008" y="1255184"/>
                  <a:pt x="3923" y="1254276"/>
                </a:cubicBezTo>
                <a:cubicBezTo>
                  <a:pt x="3923" y="1253335"/>
                  <a:pt x="4690" y="1252571"/>
                  <a:pt x="5628" y="1252571"/>
                </a:cubicBezTo>
                <a:close/>
                <a:moveTo>
                  <a:pt x="67029" y="1251035"/>
                </a:moveTo>
                <a:cubicBezTo>
                  <a:pt x="68530" y="1251035"/>
                  <a:pt x="69758" y="1252257"/>
                  <a:pt x="69758" y="1253764"/>
                </a:cubicBezTo>
                <a:cubicBezTo>
                  <a:pt x="69758" y="1255272"/>
                  <a:pt x="68530" y="1256493"/>
                  <a:pt x="67029" y="1256493"/>
                </a:cubicBezTo>
                <a:cubicBezTo>
                  <a:pt x="65528" y="1256493"/>
                  <a:pt x="64301" y="1255272"/>
                  <a:pt x="64301" y="1253764"/>
                </a:cubicBezTo>
                <a:cubicBezTo>
                  <a:pt x="64301" y="1252257"/>
                  <a:pt x="65528" y="1251035"/>
                  <a:pt x="67029" y="1251035"/>
                </a:cubicBezTo>
                <a:close/>
                <a:moveTo>
                  <a:pt x="129113" y="1250353"/>
                </a:moveTo>
                <a:cubicBezTo>
                  <a:pt x="130989" y="1250353"/>
                  <a:pt x="132524" y="1251880"/>
                  <a:pt x="132524" y="1253765"/>
                </a:cubicBezTo>
                <a:cubicBezTo>
                  <a:pt x="132524" y="1255649"/>
                  <a:pt x="130989" y="1257176"/>
                  <a:pt x="129113" y="1257176"/>
                </a:cubicBezTo>
                <a:cubicBezTo>
                  <a:pt x="127237" y="1257176"/>
                  <a:pt x="125702" y="1255649"/>
                  <a:pt x="125702" y="1253765"/>
                </a:cubicBezTo>
                <a:cubicBezTo>
                  <a:pt x="125702" y="1251880"/>
                  <a:pt x="127237" y="1250353"/>
                  <a:pt x="129113" y="1250353"/>
                </a:cubicBezTo>
                <a:close/>
                <a:moveTo>
                  <a:pt x="189832" y="1249671"/>
                </a:moveTo>
                <a:cubicBezTo>
                  <a:pt x="189951" y="1249666"/>
                  <a:pt x="190071" y="1249666"/>
                  <a:pt x="190173" y="1249671"/>
                </a:cubicBezTo>
                <a:cubicBezTo>
                  <a:pt x="192339" y="1249768"/>
                  <a:pt x="194028" y="1251600"/>
                  <a:pt x="193925" y="1253765"/>
                </a:cubicBezTo>
                <a:cubicBezTo>
                  <a:pt x="193925" y="1256026"/>
                  <a:pt x="192100" y="1257858"/>
                  <a:pt x="189832" y="1257858"/>
                </a:cubicBezTo>
                <a:cubicBezTo>
                  <a:pt x="187563" y="1257858"/>
                  <a:pt x="185739" y="1256026"/>
                  <a:pt x="185739" y="1253765"/>
                </a:cubicBezTo>
                <a:cubicBezTo>
                  <a:pt x="185739" y="1251505"/>
                  <a:pt x="187563" y="1249671"/>
                  <a:pt x="189832" y="1249671"/>
                </a:cubicBezTo>
                <a:close/>
                <a:moveTo>
                  <a:pt x="251233" y="1248989"/>
                </a:moveTo>
                <a:cubicBezTo>
                  <a:pt x="251352" y="1248984"/>
                  <a:pt x="251472" y="1248984"/>
                  <a:pt x="251574" y="1248989"/>
                </a:cubicBezTo>
                <a:cubicBezTo>
                  <a:pt x="254116" y="1249085"/>
                  <a:pt x="256111" y="1251224"/>
                  <a:pt x="256009" y="1253765"/>
                </a:cubicBezTo>
                <a:cubicBezTo>
                  <a:pt x="256009" y="1256402"/>
                  <a:pt x="253877" y="1258541"/>
                  <a:pt x="251233" y="1258541"/>
                </a:cubicBezTo>
                <a:cubicBezTo>
                  <a:pt x="248641" y="1258452"/>
                  <a:pt x="246543" y="1256364"/>
                  <a:pt x="246458" y="1253765"/>
                </a:cubicBezTo>
                <a:cubicBezTo>
                  <a:pt x="246458" y="1251128"/>
                  <a:pt x="248590" y="1248989"/>
                  <a:pt x="251233" y="1248989"/>
                </a:cubicBezTo>
                <a:close/>
                <a:moveTo>
                  <a:pt x="312635" y="1248306"/>
                </a:moveTo>
                <a:cubicBezTo>
                  <a:pt x="315654" y="1248306"/>
                  <a:pt x="318092" y="1250751"/>
                  <a:pt x="318092" y="1253764"/>
                </a:cubicBezTo>
                <a:cubicBezTo>
                  <a:pt x="318092" y="1256778"/>
                  <a:pt x="315654" y="1259222"/>
                  <a:pt x="312635" y="1259222"/>
                </a:cubicBezTo>
                <a:cubicBezTo>
                  <a:pt x="309649" y="1259134"/>
                  <a:pt x="307262" y="1256741"/>
                  <a:pt x="307177" y="1253764"/>
                </a:cubicBezTo>
                <a:cubicBezTo>
                  <a:pt x="307177" y="1250751"/>
                  <a:pt x="309616" y="1248306"/>
                  <a:pt x="312635" y="1248306"/>
                </a:cubicBezTo>
                <a:close/>
                <a:moveTo>
                  <a:pt x="374035" y="1247624"/>
                </a:moveTo>
                <a:cubicBezTo>
                  <a:pt x="377430" y="1247624"/>
                  <a:pt x="380176" y="1250374"/>
                  <a:pt x="380176" y="1253765"/>
                </a:cubicBezTo>
                <a:cubicBezTo>
                  <a:pt x="380176" y="1257155"/>
                  <a:pt x="377430" y="1259905"/>
                  <a:pt x="374035" y="1259905"/>
                </a:cubicBezTo>
                <a:cubicBezTo>
                  <a:pt x="370642" y="1259905"/>
                  <a:pt x="367896" y="1257155"/>
                  <a:pt x="367896" y="1253765"/>
                </a:cubicBezTo>
                <a:cubicBezTo>
                  <a:pt x="367896" y="1250374"/>
                  <a:pt x="370642" y="1247624"/>
                  <a:pt x="374035" y="1247624"/>
                </a:cubicBezTo>
                <a:close/>
                <a:moveTo>
                  <a:pt x="436120" y="1247113"/>
                </a:moveTo>
                <a:cubicBezTo>
                  <a:pt x="436239" y="1247110"/>
                  <a:pt x="436359" y="1247110"/>
                  <a:pt x="436461" y="1247113"/>
                </a:cubicBezTo>
                <a:cubicBezTo>
                  <a:pt x="440043" y="1247209"/>
                  <a:pt x="442874" y="1250186"/>
                  <a:pt x="442772" y="1253765"/>
                </a:cubicBezTo>
                <a:cubicBezTo>
                  <a:pt x="442772" y="1257439"/>
                  <a:pt x="439787" y="1260417"/>
                  <a:pt x="436120" y="1260417"/>
                </a:cubicBezTo>
                <a:cubicBezTo>
                  <a:pt x="432486" y="1260326"/>
                  <a:pt x="429553" y="1257401"/>
                  <a:pt x="429468" y="1253765"/>
                </a:cubicBezTo>
                <a:cubicBezTo>
                  <a:pt x="429468" y="1250091"/>
                  <a:pt x="432453" y="1247113"/>
                  <a:pt x="436120" y="1247113"/>
                </a:cubicBezTo>
                <a:close/>
                <a:moveTo>
                  <a:pt x="496838" y="1246430"/>
                </a:moveTo>
                <a:cubicBezTo>
                  <a:pt x="500881" y="1246430"/>
                  <a:pt x="504172" y="1249714"/>
                  <a:pt x="504172" y="1253764"/>
                </a:cubicBezTo>
                <a:cubicBezTo>
                  <a:pt x="504172" y="1257815"/>
                  <a:pt x="500881" y="1261099"/>
                  <a:pt x="496838" y="1261099"/>
                </a:cubicBezTo>
                <a:cubicBezTo>
                  <a:pt x="492831" y="1261008"/>
                  <a:pt x="489590" y="1257778"/>
                  <a:pt x="489505" y="1253764"/>
                </a:cubicBezTo>
                <a:cubicBezTo>
                  <a:pt x="489505" y="1249714"/>
                  <a:pt x="492796" y="1246430"/>
                  <a:pt x="496838" y="1246430"/>
                </a:cubicBezTo>
                <a:close/>
                <a:moveTo>
                  <a:pt x="558240" y="1245748"/>
                </a:moveTo>
                <a:cubicBezTo>
                  <a:pt x="562675" y="1245748"/>
                  <a:pt x="566256" y="1249337"/>
                  <a:pt x="566256" y="1253765"/>
                </a:cubicBezTo>
                <a:cubicBezTo>
                  <a:pt x="566256" y="1258192"/>
                  <a:pt x="562675" y="1261781"/>
                  <a:pt x="558240" y="1261781"/>
                </a:cubicBezTo>
                <a:cubicBezTo>
                  <a:pt x="553805" y="1261781"/>
                  <a:pt x="550224" y="1258192"/>
                  <a:pt x="550224" y="1253765"/>
                </a:cubicBezTo>
                <a:cubicBezTo>
                  <a:pt x="550224" y="1249337"/>
                  <a:pt x="553805" y="1245748"/>
                  <a:pt x="558240" y="1245748"/>
                </a:cubicBezTo>
                <a:close/>
                <a:moveTo>
                  <a:pt x="619642" y="1245236"/>
                </a:moveTo>
                <a:cubicBezTo>
                  <a:pt x="624349" y="1245236"/>
                  <a:pt x="628169" y="1249055"/>
                  <a:pt x="628169" y="1253764"/>
                </a:cubicBezTo>
                <a:cubicBezTo>
                  <a:pt x="628169" y="1258474"/>
                  <a:pt x="624349" y="1262292"/>
                  <a:pt x="619642" y="1262292"/>
                </a:cubicBezTo>
                <a:cubicBezTo>
                  <a:pt x="614968" y="1262202"/>
                  <a:pt x="611199" y="1258436"/>
                  <a:pt x="611114" y="1253764"/>
                </a:cubicBezTo>
                <a:cubicBezTo>
                  <a:pt x="611114" y="1249055"/>
                  <a:pt x="614934" y="1245236"/>
                  <a:pt x="619642" y="1245236"/>
                </a:cubicBezTo>
                <a:close/>
                <a:moveTo>
                  <a:pt x="681042" y="1244554"/>
                </a:moveTo>
                <a:cubicBezTo>
                  <a:pt x="686125" y="1244554"/>
                  <a:pt x="690253" y="1248679"/>
                  <a:pt x="690253" y="1253765"/>
                </a:cubicBezTo>
                <a:cubicBezTo>
                  <a:pt x="690253" y="1258851"/>
                  <a:pt x="686125" y="1262975"/>
                  <a:pt x="681042" y="1262975"/>
                </a:cubicBezTo>
                <a:cubicBezTo>
                  <a:pt x="675960" y="1262975"/>
                  <a:pt x="671833" y="1258851"/>
                  <a:pt x="671833" y="1253765"/>
                </a:cubicBezTo>
                <a:cubicBezTo>
                  <a:pt x="671833" y="1248679"/>
                  <a:pt x="675960" y="1244554"/>
                  <a:pt x="681042" y="1244554"/>
                </a:cubicBezTo>
                <a:close/>
                <a:moveTo>
                  <a:pt x="743126" y="1244043"/>
                </a:moveTo>
                <a:cubicBezTo>
                  <a:pt x="743245" y="1244041"/>
                  <a:pt x="743347" y="1244041"/>
                  <a:pt x="743466" y="1244043"/>
                </a:cubicBezTo>
                <a:cubicBezTo>
                  <a:pt x="748737" y="1244138"/>
                  <a:pt x="752950" y="1248491"/>
                  <a:pt x="752848" y="1253765"/>
                </a:cubicBezTo>
                <a:cubicBezTo>
                  <a:pt x="752848" y="1259134"/>
                  <a:pt x="748498" y="1263486"/>
                  <a:pt x="743126" y="1263486"/>
                </a:cubicBezTo>
                <a:cubicBezTo>
                  <a:pt x="737787" y="1263396"/>
                  <a:pt x="733489" y="1259096"/>
                  <a:pt x="733404" y="1253765"/>
                </a:cubicBezTo>
                <a:cubicBezTo>
                  <a:pt x="733404" y="1248395"/>
                  <a:pt x="737753" y="1244043"/>
                  <a:pt x="743126" y="1244043"/>
                </a:cubicBezTo>
                <a:close/>
                <a:moveTo>
                  <a:pt x="803844" y="1243360"/>
                </a:moveTo>
                <a:cubicBezTo>
                  <a:pt x="809592" y="1243360"/>
                  <a:pt x="814249" y="1248018"/>
                  <a:pt x="814249" y="1253765"/>
                </a:cubicBezTo>
                <a:cubicBezTo>
                  <a:pt x="814249" y="1259511"/>
                  <a:pt x="809592" y="1264169"/>
                  <a:pt x="803844" y="1264169"/>
                </a:cubicBezTo>
                <a:cubicBezTo>
                  <a:pt x="798131" y="1264077"/>
                  <a:pt x="793525" y="1259473"/>
                  <a:pt x="793441" y="1253765"/>
                </a:cubicBezTo>
                <a:cubicBezTo>
                  <a:pt x="793441" y="1248018"/>
                  <a:pt x="798096" y="1243360"/>
                  <a:pt x="803844" y="1243360"/>
                </a:cubicBezTo>
                <a:close/>
                <a:moveTo>
                  <a:pt x="865247" y="1242849"/>
                </a:moveTo>
                <a:cubicBezTo>
                  <a:pt x="865366" y="1242847"/>
                  <a:pt x="865468" y="1242847"/>
                  <a:pt x="865588" y="1242849"/>
                </a:cubicBezTo>
                <a:cubicBezTo>
                  <a:pt x="871523" y="1242944"/>
                  <a:pt x="876265" y="1247831"/>
                  <a:pt x="876162" y="1253764"/>
                </a:cubicBezTo>
                <a:cubicBezTo>
                  <a:pt x="876162" y="1259794"/>
                  <a:pt x="871267" y="1264680"/>
                  <a:pt x="865247" y="1264680"/>
                </a:cubicBezTo>
                <a:cubicBezTo>
                  <a:pt x="859226" y="1264680"/>
                  <a:pt x="854331" y="1259794"/>
                  <a:pt x="854331" y="1253764"/>
                </a:cubicBezTo>
                <a:cubicBezTo>
                  <a:pt x="854331" y="1247735"/>
                  <a:pt x="859226" y="1242849"/>
                  <a:pt x="865247" y="1242849"/>
                </a:cubicBezTo>
                <a:close/>
                <a:moveTo>
                  <a:pt x="926647" y="1242337"/>
                </a:moveTo>
                <a:cubicBezTo>
                  <a:pt x="932958" y="1242337"/>
                  <a:pt x="938074" y="1247454"/>
                  <a:pt x="938074" y="1253765"/>
                </a:cubicBezTo>
                <a:cubicBezTo>
                  <a:pt x="938074" y="1260076"/>
                  <a:pt x="932958" y="1265192"/>
                  <a:pt x="926647" y="1265192"/>
                </a:cubicBezTo>
                <a:cubicBezTo>
                  <a:pt x="920337" y="1265192"/>
                  <a:pt x="915220" y="1260076"/>
                  <a:pt x="915220" y="1253765"/>
                </a:cubicBezTo>
                <a:cubicBezTo>
                  <a:pt x="915220" y="1247454"/>
                  <a:pt x="920337" y="1242337"/>
                  <a:pt x="926647" y="1242337"/>
                </a:cubicBezTo>
                <a:close/>
                <a:moveTo>
                  <a:pt x="988048" y="1241825"/>
                </a:moveTo>
                <a:cubicBezTo>
                  <a:pt x="994649" y="1241825"/>
                  <a:pt x="999988" y="1247171"/>
                  <a:pt x="999988" y="1253765"/>
                </a:cubicBezTo>
                <a:cubicBezTo>
                  <a:pt x="999988" y="1260358"/>
                  <a:pt x="994649" y="1265704"/>
                  <a:pt x="988048" y="1265704"/>
                </a:cubicBezTo>
                <a:cubicBezTo>
                  <a:pt x="981499" y="1265612"/>
                  <a:pt x="976195" y="1260319"/>
                  <a:pt x="976110" y="1253765"/>
                </a:cubicBezTo>
                <a:cubicBezTo>
                  <a:pt x="976110" y="1247171"/>
                  <a:pt x="981448" y="1241825"/>
                  <a:pt x="988048" y="1241825"/>
                </a:cubicBezTo>
                <a:close/>
                <a:moveTo>
                  <a:pt x="1050133" y="1241314"/>
                </a:moveTo>
                <a:cubicBezTo>
                  <a:pt x="1050252" y="1241312"/>
                  <a:pt x="1050354" y="1241312"/>
                  <a:pt x="1050473" y="1241314"/>
                </a:cubicBezTo>
                <a:cubicBezTo>
                  <a:pt x="1057262" y="1241409"/>
                  <a:pt x="1062686" y="1246983"/>
                  <a:pt x="1062584" y="1253765"/>
                </a:cubicBezTo>
                <a:cubicBezTo>
                  <a:pt x="1062584" y="1260641"/>
                  <a:pt x="1057006" y="1266215"/>
                  <a:pt x="1050133" y="1266215"/>
                </a:cubicBezTo>
                <a:cubicBezTo>
                  <a:pt x="1043259" y="1266215"/>
                  <a:pt x="1037682" y="1260641"/>
                  <a:pt x="1037682" y="1253765"/>
                </a:cubicBezTo>
                <a:cubicBezTo>
                  <a:pt x="1037682" y="1246888"/>
                  <a:pt x="1043259" y="1241314"/>
                  <a:pt x="1050133" y="1241314"/>
                </a:cubicBezTo>
                <a:close/>
                <a:moveTo>
                  <a:pt x="1110851" y="1240973"/>
                </a:moveTo>
                <a:cubicBezTo>
                  <a:pt x="1110971" y="1240971"/>
                  <a:pt x="1111073" y="1240971"/>
                  <a:pt x="1111192" y="1240973"/>
                </a:cubicBezTo>
                <a:cubicBezTo>
                  <a:pt x="1118169" y="1241068"/>
                  <a:pt x="1123746" y="1246794"/>
                  <a:pt x="1123643" y="1253765"/>
                </a:cubicBezTo>
                <a:cubicBezTo>
                  <a:pt x="1123643" y="1260829"/>
                  <a:pt x="1117913" y="1266557"/>
                  <a:pt x="1110851" y="1266557"/>
                </a:cubicBezTo>
                <a:cubicBezTo>
                  <a:pt x="1103825" y="1266465"/>
                  <a:pt x="1098145" y="1260792"/>
                  <a:pt x="1098060" y="1253765"/>
                </a:cubicBezTo>
                <a:cubicBezTo>
                  <a:pt x="1098060" y="1246700"/>
                  <a:pt x="1103790" y="1240973"/>
                  <a:pt x="1110851" y="1240973"/>
                </a:cubicBezTo>
                <a:close/>
                <a:moveTo>
                  <a:pt x="1172252" y="1240461"/>
                </a:moveTo>
                <a:cubicBezTo>
                  <a:pt x="1179603" y="1240461"/>
                  <a:pt x="1185556" y="1246417"/>
                  <a:pt x="1185556" y="1253765"/>
                </a:cubicBezTo>
                <a:cubicBezTo>
                  <a:pt x="1185556" y="1261113"/>
                  <a:pt x="1179603" y="1267069"/>
                  <a:pt x="1172252" y="1267069"/>
                </a:cubicBezTo>
                <a:cubicBezTo>
                  <a:pt x="1164901" y="1267069"/>
                  <a:pt x="1158949" y="1261113"/>
                  <a:pt x="1158949" y="1253765"/>
                </a:cubicBezTo>
                <a:cubicBezTo>
                  <a:pt x="1158949" y="1246417"/>
                  <a:pt x="1164901" y="1240461"/>
                  <a:pt x="1172252" y="1240461"/>
                </a:cubicBezTo>
                <a:close/>
                <a:moveTo>
                  <a:pt x="1970835" y="1239815"/>
                </a:moveTo>
                <a:cubicBezTo>
                  <a:pt x="1978465" y="1239815"/>
                  <a:pt x="1984651" y="1246000"/>
                  <a:pt x="1984651" y="1253630"/>
                </a:cubicBezTo>
                <a:cubicBezTo>
                  <a:pt x="1984651" y="1261260"/>
                  <a:pt x="1978465" y="1267446"/>
                  <a:pt x="1970835" y="1267446"/>
                </a:cubicBezTo>
                <a:cubicBezTo>
                  <a:pt x="1963205" y="1267446"/>
                  <a:pt x="1957020" y="1261260"/>
                  <a:pt x="1957020" y="1253630"/>
                </a:cubicBezTo>
                <a:cubicBezTo>
                  <a:pt x="1957020" y="1246000"/>
                  <a:pt x="1963205" y="1239815"/>
                  <a:pt x="1970835" y="1239815"/>
                </a:cubicBezTo>
                <a:close/>
                <a:moveTo>
                  <a:pt x="1234020" y="1239815"/>
                </a:moveTo>
                <a:cubicBezTo>
                  <a:pt x="1241650" y="1239815"/>
                  <a:pt x="1247836" y="1246000"/>
                  <a:pt x="1247836" y="1253630"/>
                </a:cubicBezTo>
                <a:cubicBezTo>
                  <a:pt x="1247836" y="1261260"/>
                  <a:pt x="1241650" y="1267446"/>
                  <a:pt x="1234020" y="1267446"/>
                </a:cubicBezTo>
                <a:cubicBezTo>
                  <a:pt x="1226390" y="1267446"/>
                  <a:pt x="1220205" y="1261260"/>
                  <a:pt x="1220205" y="1253630"/>
                </a:cubicBezTo>
                <a:cubicBezTo>
                  <a:pt x="1220205" y="1246000"/>
                  <a:pt x="1226390" y="1239815"/>
                  <a:pt x="1234020" y="1239815"/>
                </a:cubicBezTo>
                <a:close/>
                <a:moveTo>
                  <a:pt x="1295055" y="1239608"/>
                </a:moveTo>
                <a:cubicBezTo>
                  <a:pt x="1302866" y="1239608"/>
                  <a:pt x="1309211" y="1245946"/>
                  <a:pt x="1309211" y="1253765"/>
                </a:cubicBezTo>
                <a:cubicBezTo>
                  <a:pt x="1309211" y="1261583"/>
                  <a:pt x="1302866" y="1267921"/>
                  <a:pt x="1295055" y="1267921"/>
                </a:cubicBezTo>
                <a:cubicBezTo>
                  <a:pt x="1287277" y="1267829"/>
                  <a:pt x="1280984" y="1261544"/>
                  <a:pt x="1280899" y="1253765"/>
                </a:cubicBezTo>
                <a:cubicBezTo>
                  <a:pt x="1280899" y="1245946"/>
                  <a:pt x="1287244" y="1239608"/>
                  <a:pt x="1295055" y="1239608"/>
                </a:cubicBezTo>
                <a:close/>
                <a:moveTo>
                  <a:pt x="1357138" y="1239267"/>
                </a:moveTo>
                <a:cubicBezTo>
                  <a:pt x="1365137" y="1239267"/>
                  <a:pt x="1371636" y="1245759"/>
                  <a:pt x="1371636" y="1253765"/>
                </a:cubicBezTo>
                <a:cubicBezTo>
                  <a:pt x="1371636" y="1261771"/>
                  <a:pt x="1365137" y="1268262"/>
                  <a:pt x="1357138" y="1268262"/>
                </a:cubicBezTo>
                <a:cubicBezTo>
                  <a:pt x="1349139" y="1268262"/>
                  <a:pt x="1342641" y="1261771"/>
                  <a:pt x="1342641" y="1253765"/>
                </a:cubicBezTo>
                <a:cubicBezTo>
                  <a:pt x="1342641" y="1245759"/>
                  <a:pt x="1349139" y="1239267"/>
                  <a:pt x="1357138" y="1239267"/>
                </a:cubicBezTo>
                <a:close/>
                <a:moveTo>
                  <a:pt x="1417857" y="1238926"/>
                </a:moveTo>
                <a:cubicBezTo>
                  <a:pt x="1426044" y="1238926"/>
                  <a:pt x="1432696" y="1245570"/>
                  <a:pt x="1432696" y="1253765"/>
                </a:cubicBezTo>
                <a:cubicBezTo>
                  <a:pt x="1432696" y="1261960"/>
                  <a:pt x="1426044" y="1268604"/>
                  <a:pt x="1417857" y="1268604"/>
                </a:cubicBezTo>
                <a:cubicBezTo>
                  <a:pt x="1409670" y="1268604"/>
                  <a:pt x="1403019" y="1261960"/>
                  <a:pt x="1403019" y="1253765"/>
                </a:cubicBezTo>
                <a:cubicBezTo>
                  <a:pt x="1403019" y="1245570"/>
                  <a:pt x="1409653" y="1238926"/>
                  <a:pt x="1417857" y="1238926"/>
                </a:cubicBezTo>
                <a:close/>
                <a:moveTo>
                  <a:pt x="1479259" y="1238756"/>
                </a:moveTo>
                <a:cubicBezTo>
                  <a:pt x="1479378" y="1238754"/>
                  <a:pt x="1479481" y="1238754"/>
                  <a:pt x="1479600" y="1238756"/>
                </a:cubicBezTo>
                <a:cubicBezTo>
                  <a:pt x="1487804" y="1238850"/>
                  <a:pt x="1494370" y="1245570"/>
                  <a:pt x="1494268" y="1253765"/>
                </a:cubicBezTo>
                <a:cubicBezTo>
                  <a:pt x="1494268" y="1253821"/>
                  <a:pt x="1494268" y="1253879"/>
                  <a:pt x="1494268" y="1253937"/>
                </a:cubicBezTo>
                <a:cubicBezTo>
                  <a:pt x="1494166" y="1262131"/>
                  <a:pt x="1487446" y="1268697"/>
                  <a:pt x="1479259" y="1268604"/>
                </a:cubicBezTo>
                <a:cubicBezTo>
                  <a:pt x="1471038" y="1268604"/>
                  <a:pt x="1464335" y="1261988"/>
                  <a:pt x="1464250" y="1253765"/>
                </a:cubicBezTo>
                <a:cubicBezTo>
                  <a:pt x="1464250" y="1245476"/>
                  <a:pt x="1470970" y="1238756"/>
                  <a:pt x="1479259" y="1238756"/>
                </a:cubicBezTo>
                <a:close/>
                <a:moveTo>
                  <a:pt x="1540660" y="1238414"/>
                </a:moveTo>
                <a:cubicBezTo>
                  <a:pt x="1549137" y="1238414"/>
                  <a:pt x="1556011" y="1245286"/>
                  <a:pt x="1556011" y="1253765"/>
                </a:cubicBezTo>
                <a:cubicBezTo>
                  <a:pt x="1556011" y="1253823"/>
                  <a:pt x="1556011" y="1253879"/>
                  <a:pt x="1556011" y="1253937"/>
                </a:cubicBezTo>
                <a:cubicBezTo>
                  <a:pt x="1555908" y="1262320"/>
                  <a:pt x="1549052" y="1269038"/>
                  <a:pt x="1540660" y="1268945"/>
                </a:cubicBezTo>
                <a:cubicBezTo>
                  <a:pt x="1532252" y="1268945"/>
                  <a:pt x="1525412" y="1262175"/>
                  <a:pt x="1525310" y="1253765"/>
                </a:cubicBezTo>
                <a:cubicBezTo>
                  <a:pt x="1525310" y="1245286"/>
                  <a:pt x="1532183" y="1238414"/>
                  <a:pt x="1540660" y="1238414"/>
                </a:cubicBezTo>
                <a:close/>
                <a:moveTo>
                  <a:pt x="1602061" y="1238243"/>
                </a:moveTo>
                <a:cubicBezTo>
                  <a:pt x="1610640" y="1238243"/>
                  <a:pt x="1617582" y="1245192"/>
                  <a:pt x="1617582" y="1253764"/>
                </a:cubicBezTo>
                <a:cubicBezTo>
                  <a:pt x="1617582" y="1253821"/>
                  <a:pt x="1617582" y="1253879"/>
                  <a:pt x="1617582" y="1253937"/>
                </a:cubicBezTo>
                <a:cubicBezTo>
                  <a:pt x="1617480" y="1262413"/>
                  <a:pt x="1610538" y="1269208"/>
                  <a:pt x="1602061" y="1269115"/>
                </a:cubicBezTo>
                <a:cubicBezTo>
                  <a:pt x="1602010" y="1269115"/>
                  <a:pt x="1601942" y="1269116"/>
                  <a:pt x="1601891" y="1269116"/>
                </a:cubicBezTo>
                <a:cubicBezTo>
                  <a:pt x="1593414" y="1269115"/>
                  <a:pt x="1586541" y="1262243"/>
                  <a:pt x="1586541" y="1253764"/>
                </a:cubicBezTo>
                <a:cubicBezTo>
                  <a:pt x="1586541" y="1245192"/>
                  <a:pt x="1593482" y="1238243"/>
                  <a:pt x="1602061" y="1238243"/>
                </a:cubicBezTo>
                <a:close/>
                <a:moveTo>
                  <a:pt x="1663829" y="1237939"/>
                </a:moveTo>
                <a:cubicBezTo>
                  <a:pt x="1672496" y="1237939"/>
                  <a:pt x="1679521" y="1244964"/>
                  <a:pt x="1679521" y="1253630"/>
                </a:cubicBezTo>
                <a:cubicBezTo>
                  <a:pt x="1679521" y="1262297"/>
                  <a:pt x="1672496" y="1269322"/>
                  <a:pt x="1663829" y="1269322"/>
                </a:cubicBezTo>
                <a:cubicBezTo>
                  <a:pt x="1655163" y="1269322"/>
                  <a:pt x="1648138" y="1262297"/>
                  <a:pt x="1648138" y="1253630"/>
                </a:cubicBezTo>
                <a:cubicBezTo>
                  <a:pt x="1648138" y="1244964"/>
                  <a:pt x="1655163" y="1237939"/>
                  <a:pt x="1663829" y="1237939"/>
                </a:cubicBezTo>
                <a:close/>
                <a:moveTo>
                  <a:pt x="1724863" y="1237903"/>
                </a:moveTo>
                <a:cubicBezTo>
                  <a:pt x="1724983" y="1237901"/>
                  <a:pt x="1725085" y="1237901"/>
                  <a:pt x="1725204" y="1237903"/>
                </a:cubicBezTo>
                <a:cubicBezTo>
                  <a:pt x="1733869" y="1237997"/>
                  <a:pt x="1740828" y="1245099"/>
                  <a:pt x="1740725" y="1253765"/>
                </a:cubicBezTo>
                <a:cubicBezTo>
                  <a:pt x="1740725" y="1253821"/>
                  <a:pt x="1740725" y="1253879"/>
                  <a:pt x="1740725" y="1253937"/>
                </a:cubicBezTo>
                <a:cubicBezTo>
                  <a:pt x="1740623" y="1262601"/>
                  <a:pt x="1733528" y="1269550"/>
                  <a:pt x="1724863" y="1269456"/>
                </a:cubicBezTo>
                <a:cubicBezTo>
                  <a:pt x="1716165" y="1269456"/>
                  <a:pt x="1709087" y="1262458"/>
                  <a:pt x="1709002" y="1253765"/>
                </a:cubicBezTo>
                <a:cubicBezTo>
                  <a:pt x="1709002" y="1245005"/>
                  <a:pt x="1716097" y="1237903"/>
                  <a:pt x="1724863" y="1237903"/>
                </a:cubicBezTo>
                <a:close/>
                <a:moveTo>
                  <a:pt x="1909068" y="1237732"/>
                </a:moveTo>
                <a:cubicBezTo>
                  <a:pt x="1917920" y="1237732"/>
                  <a:pt x="1925100" y="1244911"/>
                  <a:pt x="1925100" y="1253765"/>
                </a:cubicBezTo>
                <a:cubicBezTo>
                  <a:pt x="1924998" y="1262552"/>
                  <a:pt x="1917852" y="1269627"/>
                  <a:pt x="1909068" y="1269627"/>
                </a:cubicBezTo>
                <a:cubicBezTo>
                  <a:pt x="1900284" y="1269627"/>
                  <a:pt x="1893120" y="1262552"/>
                  <a:pt x="1893036" y="1253765"/>
                </a:cubicBezTo>
                <a:cubicBezTo>
                  <a:pt x="1893036" y="1244911"/>
                  <a:pt x="1900216" y="1237732"/>
                  <a:pt x="1909068" y="1237732"/>
                </a:cubicBezTo>
                <a:close/>
                <a:moveTo>
                  <a:pt x="1847666" y="1237732"/>
                </a:moveTo>
                <a:cubicBezTo>
                  <a:pt x="1856518" y="1237732"/>
                  <a:pt x="1863699" y="1244911"/>
                  <a:pt x="1863699" y="1253765"/>
                </a:cubicBezTo>
                <a:cubicBezTo>
                  <a:pt x="1863613" y="1262552"/>
                  <a:pt x="1856450" y="1269627"/>
                  <a:pt x="1847666" y="1269627"/>
                </a:cubicBezTo>
                <a:cubicBezTo>
                  <a:pt x="1838882" y="1269627"/>
                  <a:pt x="1831736" y="1262552"/>
                  <a:pt x="1831634" y="1253765"/>
                </a:cubicBezTo>
                <a:cubicBezTo>
                  <a:pt x="1831634" y="1244911"/>
                  <a:pt x="1838814" y="1237732"/>
                  <a:pt x="1847666" y="1237732"/>
                </a:cubicBezTo>
                <a:close/>
                <a:moveTo>
                  <a:pt x="1786265" y="1237732"/>
                </a:moveTo>
                <a:cubicBezTo>
                  <a:pt x="1795117" y="1237732"/>
                  <a:pt x="1802298" y="1244911"/>
                  <a:pt x="1802298" y="1253765"/>
                </a:cubicBezTo>
                <a:cubicBezTo>
                  <a:pt x="1802212" y="1262552"/>
                  <a:pt x="1795049" y="1269627"/>
                  <a:pt x="1786265" y="1269627"/>
                </a:cubicBezTo>
                <a:cubicBezTo>
                  <a:pt x="1777481" y="1269627"/>
                  <a:pt x="1770318" y="1262552"/>
                  <a:pt x="1770233" y="1253765"/>
                </a:cubicBezTo>
                <a:cubicBezTo>
                  <a:pt x="1770233" y="1244911"/>
                  <a:pt x="1777413" y="1237732"/>
                  <a:pt x="1786265" y="1237732"/>
                </a:cubicBezTo>
                <a:close/>
                <a:moveTo>
                  <a:pt x="5628" y="1190316"/>
                </a:moveTo>
                <a:cubicBezTo>
                  <a:pt x="6754" y="1190316"/>
                  <a:pt x="7675" y="1191232"/>
                  <a:pt x="7675" y="1192363"/>
                </a:cubicBezTo>
                <a:cubicBezTo>
                  <a:pt x="7675" y="1193494"/>
                  <a:pt x="6754" y="1194410"/>
                  <a:pt x="5628" y="1194410"/>
                </a:cubicBezTo>
                <a:cubicBezTo>
                  <a:pt x="4537" y="1194328"/>
                  <a:pt x="3666" y="1193458"/>
                  <a:pt x="3582" y="1192363"/>
                </a:cubicBezTo>
                <a:cubicBezTo>
                  <a:pt x="3582" y="1191232"/>
                  <a:pt x="4502" y="1190316"/>
                  <a:pt x="5628" y="1190316"/>
                </a:cubicBezTo>
                <a:close/>
                <a:moveTo>
                  <a:pt x="67030" y="1189123"/>
                </a:moveTo>
                <a:cubicBezTo>
                  <a:pt x="67149" y="1189116"/>
                  <a:pt x="67269" y="1189116"/>
                  <a:pt x="67388" y="1189123"/>
                </a:cubicBezTo>
                <a:cubicBezTo>
                  <a:pt x="69077" y="1189220"/>
                  <a:pt x="70373" y="1190671"/>
                  <a:pt x="70270" y="1192363"/>
                </a:cubicBezTo>
                <a:cubicBezTo>
                  <a:pt x="70270" y="1194152"/>
                  <a:pt x="68821" y="1195604"/>
                  <a:pt x="67030" y="1195604"/>
                </a:cubicBezTo>
                <a:cubicBezTo>
                  <a:pt x="65273" y="1195518"/>
                  <a:pt x="63874" y="1194116"/>
                  <a:pt x="63790" y="1192363"/>
                </a:cubicBezTo>
                <a:cubicBezTo>
                  <a:pt x="63790" y="1190574"/>
                  <a:pt x="65239" y="1189123"/>
                  <a:pt x="67030" y="1189123"/>
                </a:cubicBezTo>
                <a:close/>
                <a:moveTo>
                  <a:pt x="129114" y="1188440"/>
                </a:moveTo>
                <a:cubicBezTo>
                  <a:pt x="131280" y="1188440"/>
                  <a:pt x="133037" y="1190197"/>
                  <a:pt x="133037" y="1192363"/>
                </a:cubicBezTo>
                <a:cubicBezTo>
                  <a:pt x="133037" y="1194529"/>
                  <a:pt x="131280" y="1196286"/>
                  <a:pt x="129114" y="1196286"/>
                </a:cubicBezTo>
                <a:cubicBezTo>
                  <a:pt x="126982" y="1196199"/>
                  <a:pt x="125276" y="1194492"/>
                  <a:pt x="125191" y="1192363"/>
                </a:cubicBezTo>
                <a:cubicBezTo>
                  <a:pt x="125191" y="1190197"/>
                  <a:pt x="126947" y="1188440"/>
                  <a:pt x="129114" y="1188440"/>
                </a:cubicBezTo>
                <a:close/>
                <a:moveTo>
                  <a:pt x="189832" y="1187758"/>
                </a:moveTo>
                <a:cubicBezTo>
                  <a:pt x="192374" y="1187758"/>
                  <a:pt x="194437" y="1189821"/>
                  <a:pt x="194437" y="1192364"/>
                </a:cubicBezTo>
                <a:cubicBezTo>
                  <a:pt x="194437" y="1194907"/>
                  <a:pt x="192374" y="1196969"/>
                  <a:pt x="189832" y="1196969"/>
                </a:cubicBezTo>
                <a:cubicBezTo>
                  <a:pt x="187291" y="1196969"/>
                  <a:pt x="185228" y="1194907"/>
                  <a:pt x="185228" y="1192364"/>
                </a:cubicBezTo>
                <a:cubicBezTo>
                  <a:pt x="185228" y="1189821"/>
                  <a:pt x="187291" y="1187758"/>
                  <a:pt x="189832" y="1187758"/>
                </a:cubicBezTo>
                <a:close/>
                <a:moveTo>
                  <a:pt x="251234" y="1187076"/>
                </a:moveTo>
                <a:cubicBezTo>
                  <a:pt x="254150" y="1187076"/>
                  <a:pt x="256521" y="1189444"/>
                  <a:pt x="256521" y="1192364"/>
                </a:cubicBezTo>
                <a:cubicBezTo>
                  <a:pt x="256521" y="1195284"/>
                  <a:pt x="254150" y="1197651"/>
                  <a:pt x="251234" y="1197651"/>
                </a:cubicBezTo>
                <a:cubicBezTo>
                  <a:pt x="248317" y="1197651"/>
                  <a:pt x="245947" y="1195284"/>
                  <a:pt x="245947" y="1192364"/>
                </a:cubicBezTo>
                <a:cubicBezTo>
                  <a:pt x="245947" y="1189444"/>
                  <a:pt x="248317" y="1187076"/>
                  <a:pt x="251234" y="1187076"/>
                </a:cubicBezTo>
                <a:close/>
                <a:moveTo>
                  <a:pt x="312635" y="1186394"/>
                </a:moveTo>
                <a:cubicBezTo>
                  <a:pt x="312754" y="1186391"/>
                  <a:pt x="312874" y="1186391"/>
                  <a:pt x="312976" y="1186394"/>
                </a:cubicBezTo>
                <a:cubicBezTo>
                  <a:pt x="316182" y="1186490"/>
                  <a:pt x="318707" y="1189162"/>
                  <a:pt x="318604" y="1192364"/>
                </a:cubicBezTo>
                <a:cubicBezTo>
                  <a:pt x="318604" y="1195660"/>
                  <a:pt x="315927" y="1198333"/>
                  <a:pt x="312635" y="1198333"/>
                </a:cubicBezTo>
                <a:cubicBezTo>
                  <a:pt x="309343" y="1198333"/>
                  <a:pt x="306666" y="1195660"/>
                  <a:pt x="306666" y="1192364"/>
                </a:cubicBezTo>
                <a:cubicBezTo>
                  <a:pt x="306666" y="1189067"/>
                  <a:pt x="309343" y="1186394"/>
                  <a:pt x="312635" y="1186394"/>
                </a:cubicBezTo>
                <a:close/>
                <a:moveTo>
                  <a:pt x="374036" y="1185712"/>
                </a:moveTo>
                <a:cubicBezTo>
                  <a:pt x="374156" y="1185709"/>
                  <a:pt x="374275" y="1185709"/>
                  <a:pt x="374378" y="1185712"/>
                </a:cubicBezTo>
                <a:cubicBezTo>
                  <a:pt x="377959" y="1185807"/>
                  <a:pt x="380791" y="1188785"/>
                  <a:pt x="380688" y="1192364"/>
                </a:cubicBezTo>
                <a:cubicBezTo>
                  <a:pt x="380688" y="1196038"/>
                  <a:pt x="377704" y="1199016"/>
                  <a:pt x="374036" y="1199016"/>
                </a:cubicBezTo>
                <a:cubicBezTo>
                  <a:pt x="370403" y="1198925"/>
                  <a:pt x="367470" y="1196000"/>
                  <a:pt x="367385" y="1192364"/>
                </a:cubicBezTo>
                <a:cubicBezTo>
                  <a:pt x="367385" y="1188690"/>
                  <a:pt x="370369" y="1185712"/>
                  <a:pt x="374036" y="1185712"/>
                </a:cubicBezTo>
                <a:close/>
                <a:moveTo>
                  <a:pt x="436119" y="1185199"/>
                </a:moveTo>
                <a:cubicBezTo>
                  <a:pt x="440076" y="1185199"/>
                  <a:pt x="443283" y="1188406"/>
                  <a:pt x="443283" y="1192363"/>
                </a:cubicBezTo>
                <a:cubicBezTo>
                  <a:pt x="443283" y="1196320"/>
                  <a:pt x="440076" y="1199526"/>
                  <a:pt x="436119" y="1199526"/>
                </a:cubicBezTo>
                <a:cubicBezTo>
                  <a:pt x="432162" y="1199526"/>
                  <a:pt x="428956" y="1196320"/>
                  <a:pt x="428956" y="1192363"/>
                </a:cubicBezTo>
                <a:cubicBezTo>
                  <a:pt x="428956" y="1188406"/>
                  <a:pt x="432162" y="1185199"/>
                  <a:pt x="436119" y="1185199"/>
                </a:cubicBezTo>
                <a:close/>
                <a:moveTo>
                  <a:pt x="558240" y="1184347"/>
                </a:moveTo>
                <a:cubicBezTo>
                  <a:pt x="562947" y="1184347"/>
                  <a:pt x="566767" y="1188166"/>
                  <a:pt x="566767" y="1192875"/>
                </a:cubicBezTo>
                <a:cubicBezTo>
                  <a:pt x="566767" y="1197585"/>
                  <a:pt x="562947" y="1201403"/>
                  <a:pt x="558240" y="1201403"/>
                </a:cubicBezTo>
                <a:cubicBezTo>
                  <a:pt x="553566" y="1201313"/>
                  <a:pt x="549797" y="1197547"/>
                  <a:pt x="549712" y="1192875"/>
                </a:cubicBezTo>
                <a:cubicBezTo>
                  <a:pt x="549712" y="1188166"/>
                  <a:pt x="553532" y="1184347"/>
                  <a:pt x="558240" y="1184347"/>
                </a:cubicBezTo>
                <a:close/>
                <a:moveTo>
                  <a:pt x="496838" y="1184347"/>
                </a:moveTo>
                <a:cubicBezTo>
                  <a:pt x="496957" y="1184344"/>
                  <a:pt x="497060" y="1184344"/>
                  <a:pt x="497179" y="1184347"/>
                </a:cubicBezTo>
                <a:cubicBezTo>
                  <a:pt x="501426" y="1184442"/>
                  <a:pt x="504786" y="1187954"/>
                  <a:pt x="504684" y="1192193"/>
                </a:cubicBezTo>
                <a:cubicBezTo>
                  <a:pt x="504684" y="1196527"/>
                  <a:pt x="501170" y="1200038"/>
                  <a:pt x="496838" y="1200038"/>
                </a:cubicBezTo>
                <a:cubicBezTo>
                  <a:pt x="492540" y="1199948"/>
                  <a:pt x="489078" y="1196487"/>
                  <a:pt x="488993" y="1192193"/>
                </a:cubicBezTo>
                <a:cubicBezTo>
                  <a:pt x="488993" y="1187859"/>
                  <a:pt x="492506" y="1184347"/>
                  <a:pt x="496838" y="1184347"/>
                </a:cubicBezTo>
                <a:close/>
                <a:moveTo>
                  <a:pt x="619641" y="1183153"/>
                </a:moveTo>
                <a:cubicBezTo>
                  <a:pt x="624724" y="1183153"/>
                  <a:pt x="628851" y="1187278"/>
                  <a:pt x="628851" y="1192364"/>
                </a:cubicBezTo>
                <a:cubicBezTo>
                  <a:pt x="628851" y="1197450"/>
                  <a:pt x="624724" y="1201574"/>
                  <a:pt x="619641" y="1201574"/>
                </a:cubicBezTo>
                <a:cubicBezTo>
                  <a:pt x="614558" y="1201574"/>
                  <a:pt x="610431" y="1197450"/>
                  <a:pt x="610431" y="1192364"/>
                </a:cubicBezTo>
                <a:cubicBezTo>
                  <a:pt x="610431" y="1187278"/>
                  <a:pt x="614558" y="1183153"/>
                  <a:pt x="619641" y="1183153"/>
                </a:cubicBezTo>
                <a:close/>
                <a:moveTo>
                  <a:pt x="681042" y="1182642"/>
                </a:moveTo>
                <a:cubicBezTo>
                  <a:pt x="681162" y="1182640"/>
                  <a:pt x="681264" y="1182640"/>
                  <a:pt x="681383" y="1182642"/>
                </a:cubicBezTo>
                <a:cubicBezTo>
                  <a:pt x="686654" y="1182737"/>
                  <a:pt x="690867" y="1187090"/>
                  <a:pt x="690764" y="1192364"/>
                </a:cubicBezTo>
                <a:cubicBezTo>
                  <a:pt x="690764" y="1197733"/>
                  <a:pt x="686415" y="1202085"/>
                  <a:pt x="681042" y="1202085"/>
                </a:cubicBezTo>
                <a:cubicBezTo>
                  <a:pt x="675704" y="1201995"/>
                  <a:pt x="671406" y="1197695"/>
                  <a:pt x="671321" y="1192364"/>
                </a:cubicBezTo>
                <a:cubicBezTo>
                  <a:pt x="671321" y="1186994"/>
                  <a:pt x="675670" y="1182642"/>
                  <a:pt x="681042" y="1182642"/>
                </a:cubicBezTo>
                <a:close/>
                <a:moveTo>
                  <a:pt x="743125" y="1181959"/>
                </a:moveTo>
                <a:cubicBezTo>
                  <a:pt x="748873" y="1181959"/>
                  <a:pt x="753529" y="1186617"/>
                  <a:pt x="753529" y="1192364"/>
                </a:cubicBezTo>
                <a:cubicBezTo>
                  <a:pt x="753529" y="1198110"/>
                  <a:pt x="748873" y="1202768"/>
                  <a:pt x="743125" y="1202768"/>
                </a:cubicBezTo>
                <a:cubicBezTo>
                  <a:pt x="737412" y="1202676"/>
                  <a:pt x="732806" y="1198070"/>
                  <a:pt x="732722" y="1192364"/>
                </a:cubicBezTo>
                <a:cubicBezTo>
                  <a:pt x="732722" y="1186617"/>
                  <a:pt x="737377" y="1181959"/>
                  <a:pt x="743125" y="1181959"/>
                </a:cubicBezTo>
                <a:close/>
                <a:moveTo>
                  <a:pt x="803845" y="1181448"/>
                </a:moveTo>
                <a:cubicBezTo>
                  <a:pt x="803964" y="1181446"/>
                  <a:pt x="804067" y="1181446"/>
                  <a:pt x="804186" y="1181448"/>
                </a:cubicBezTo>
                <a:cubicBezTo>
                  <a:pt x="810122" y="1181543"/>
                  <a:pt x="814863" y="1186430"/>
                  <a:pt x="814761" y="1192363"/>
                </a:cubicBezTo>
                <a:cubicBezTo>
                  <a:pt x="814761" y="1198393"/>
                  <a:pt x="809866" y="1203279"/>
                  <a:pt x="803845" y="1203279"/>
                </a:cubicBezTo>
                <a:cubicBezTo>
                  <a:pt x="797824" y="1203279"/>
                  <a:pt x="792930" y="1198393"/>
                  <a:pt x="792930" y="1192363"/>
                </a:cubicBezTo>
                <a:cubicBezTo>
                  <a:pt x="792930" y="1186334"/>
                  <a:pt x="797824" y="1181448"/>
                  <a:pt x="803845" y="1181448"/>
                </a:cubicBezTo>
                <a:close/>
                <a:moveTo>
                  <a:pt x="865246" y="1180935"/>
                </a:moveTo>
                <a:cubicBezTo>
                  <a:pt x="871557" y="1180935"/>
                  <a:pt x="876673" y="1186052"/>
                  <a:pt x="876673" y="1192363"/>
                </a:cubicBezTo>
                <a:cubicBezTo>
                  <a:pt x="876673" y="1198673"/>
                  <a:pt x="871557" y="1203790"/>
                  <a:pt x="865246" y="1203790"/>
                </a:cubicBezTo>
                <a:cubicBezTo>
                  <a:pt x="858936" y="1203790"/>
                  <a:pt x="853819" y="1198673"/>
                  <a:pt x="853819" y="1192363"/>
                </a:cubicBezTo>
                <a:cubicBezTo>
                  <a:pt x="853819" y="1186052"/>
                  <a:pt x="858936" y="1180935"/>
                  <a:pt x="865246" y="1180935"/>
                </a:cubicBezTo>
                <a:close/>
                <a:moveTo>
                  <a:pt x="926648" y="1180253"/>
                </a:moveTo>
                <a:cubicBezTo>
                  <a:pt x="933334" y="1180253"/>
                  <a:pt x="938757" y="1185676"/>
                  <a:pt x="938757" y="1192363"/>
                </a:cubicBezTo>
                <a:cubicBezTo>
                  <a:pt x="938757" y="1199051"/>
                  <a:pt x="933334" y="1204473"/>
                  <a:pt x="926648" y="1204473"/>
                </a:cubicBezTo>
                <a:cubicBezTo>
                  <a:pt x="919962" y="1204473"/>
                  <a:pt x="914538" y="1199051"/>
                  <a:pt x="914538" y="1192363"/>
                </a:cubicBezTo>
                <a:cubicBezTo>
                  <a:pt x="914538" y="1185676"/>
                  <a:pt x="919962" y="1180253"/>
                  <a:pt x="926648" y="1180253"/>
                </a:cubicBezTo>
                <a:close/>
                <a:moveTo>
                  <a:pt x="988049" y="1179742"/>
                </a:moveTo>
                <a:cubicBezTo>
                  <a:pt x="995025" y="1179742"/>
                  <a:pt x="1000670" y="1185393"/>
                  <a:pt x="1000670" y="1192364"/>
                </a:cubicBezTo>
                <a:cubicBezTo>
                  <a:pt x="1000670" y="1199335"/>
                  <a:pt x="995025" y="1204985"/>
                  <a:pt x="988049" y="1204985"/>
                </a:cubicBezTo>
                <a:cubicBezTo>
                  <a:pt x="981073" y="1204985"/>
                  <a:pt x="975428" y="1199335"/>
                  <a:pt x="975428" y="1192364"/>
                </a:cubicBezTo>
                <a:cubicBezTo>
                  <a:pt x="975428" y="1185393"/>
                  <a:pt x="981073" y="1179742"/>
                  <a:pt x="988049" y="1179742"/>
                </a:cubicBezTo>
                <a:close/>
                <a:moveTo>
                  <a:pt x="1050132" y="1179231"/>
                </a:moveTo>
                <a:cubicBezTo>
                  <a:pt x="1050252" y="1179229"/>
                  <a:pt x="1050354" y="1179229"/>
                  <a:pt x="1050473" y="1179231"/>
                </a:cubicBezTo>
                <a:cubicBezTo>
                  <a:pt x="1057637" y="1179326"/>
                  <a:pt x="1063368" y="1185205"/>
                  <a:pt x="1063265" y="1192364"/>
                </a:cubicBezTo>
                <a:cubicBezTo>
                  <a:pt x="1063265" y="1199618"/>
                  <a:pt x="1057381" y="1205497"/>
                  <a:pt x="1050132" y="1205497"/>
                </a:cubicBezTo>
                <a:cubicBezTo>
                  <a:pt x="1042918" y="1205405"/>
                  <a:pt x="1037084" y="1199578"/>
                  <a:pt x="1037000" y="1192364"/>
                </a:cubicBezTo>
                <a:cubicBezTo>
                  <a:pt x="1037000" y="1185110"/>
                  <a:pt x="1042884" y="1179231"/>
                  <a:pt x="1050132" y="1179231"/>
                </a:cubicBezTo>
                <a:close/>
                <a:moveTo>
                  <a:pt x="1110851" y="1178718"/>
                </a:moveTo>
                <a:cubicBezTo>
                  <a:pt x="1118390" y="1178718"/>
                  <a:pt x="1124496" y="1184828"/>
                  <a:pt x="1124496" y="1192363"/>
                </a:cubicBezTo>
                <a:cubicBezTo>
                  <a:pt x="1124496" y="1199898"/>
                  <a:pt x="1118390" y="1206008"/>
                  <a:pt x="1110851" y="1206008"/>
                </a:cubicBezTo>
                <a:cubicBezTo>
                  <a:pt x="1103313" y="1206008"/>
                  <a:pt x="1097207" y="1199898"/>
                  <a:pt x="1097207" y="1192363"/>
                </a:cubicBezTo>
                <a:cubicBezTo>
                  <a:pt x="1097207" y="1184828"/>
                  <a:pt x="1103313" y="1178718"/>
                  <a:pt x="1110851" y="1178718"/>
                </a:cubicBezTo>
                <a:close/>
                <a:moveTo>
                  <a:pt x="1172253" y="1178377"/>
                </a:moveTo>
                <a:cubicBezTo>
                  <a:pt x="1179979" y="1178377"/>
                  <a:pt x="1186239" y="1184639"/>
                  <a:pt x="1186239" y="1192363"/>
                </a:cubicBezTo>
                <a:cubicBezTo>
                  <a:pt x="1186239" y="1200088"/>
                  <a:pt x="1179979" y="1206349"/>
                  <a:pt x="1172253" y="1206349"/>
                </a:cubicBezTo>
                <a:cubicBezTo>
                  <a:pt x="1164526" y="1206349"/>
                  <a:pt x="1158267" y="1200088"/>
                  <a:pt x="1158267" y="1192363"/>
                </a:cubicBezTo>
                <a:cubicBezTo>
                  <a:pt x="1158267" y="1184639"/>
                  <a:pt x="1164526" y="1178377"/>
                  <a:pt x="1172253" y="1178377"/>
                </a:cubicBezTo>
                <a:close/>
                <a:moveTo>
                  <a:pt x="1233654" y="1177865"/>
                </a:moveTo>
                <a:cubicBezTo>
                  <a:pt x="1241653" y="1177865"/>
                  <a:pt x="1248151" y="1184357"/>
                  <a:pt x="1248151" y="1192363"/>
                </a:cubicBezTo>
                <a:cubicBezTo>
                  <a:pt x="1248151" y="1200369"/>
                  <a:pt x="1241653" y="1206860"/>
                  <a:pt x="1233654" y="1206860"/>
                </a:cubicBezTo>
                <a:cubicBezTo>
                  <a:pt x="1225655" y="1206860"/>
                  <a:pt x="1219157" y="1200369"/>
                  <a:pt x="1219157" y="1192363"/>
                </a:cubicBezTo>
                <a:cubicBezTo>
                  <a:pt x="1219157" y="1184357"/>
                  <a:pt x="1225655" y="1177865"/>
                  <a:pt x="1233654" y="1177865"/>
                </a:cubicBezTo>
                <a:close/>
                <a:moveTo>
                  <a:pt x="1971151" y="1177696"/>
                </a:moveTo>
                <a:cubicBezTo>
                  <a:pt x="1971271" y="1177694"/>
                  <a:pt x="1971373" y="1177694"/>
                  <a:pt x="1971492" y="1177696"/>
                </a:cubicBezTo>
                <a:cubicBezTo>
                  <a:pt x="1979509" y="1177791"/>
                  <a:pt x="1985922" y="1184358"/>
                  <a:pt x="1985819" y="1192364"/>
                </a:cubicBezTo>
                <a:cubicBezTo>
                  <a:pt x="1985819" y="1200465"/>
                  <a:pt x="1979253" y="1207032"/>
                  <a:pt x="1971151" y="1207032"/>
                </a:cubicBezTo>
                <a:cubicBezTo>
                  <a:pt x="1963084" y="1206940"/>
                  <a:pt x="1956568" y="1200426"/>
                  <a:pt x="1956484" y="1192364"/>
                </a:cubicBezTo>
                <a:cubicBezTo>
                  <a:pt x="1956484" y="1184262"/>
                  <a:pt x="1963050" y="1177696"/>
                  <a:pt x="1971151" y="1177696"/>
                </a:cubicBezTo>
                <a:close/>
                <a:moveTo>
                  <a:pt x="1295055" y="1177524"/>
                </a:moveTo>
                <a:cubicBezTo>
                  <a:pt x="1303242" y="1177524"/>
                  <a:pt x="1309894" y="1184168"/>
                  <a:pt x="1309894" y="1192363"/>
                </a:cubicBezTo>
                <a:cubicBezTo>
                  <a:pt x="1309894" y="1200558"/>
                  <a:pt x="1303242" y="1207202"/>
                  <a:pt x="1295055" y="1207202"/>
                </a:cubicBezTo>
                <a:cubicBezTo>
                  <a:pt x="1286869" y="1207202"/>
                  <a:pt x="1280217" y="1200558"/>
                  <a:pt x="1280217" y="1192363"/>
                </a:cubicBezTo>
                <a:cubicBezTo>
                  <a:pt x="1280217" y="1184168"/>
                  <a:pt x="1286851" y="1177524"/>
                  <a:pt x="1295055" y="1177524"/>
                </a:cubicBezTo>
                <a:close/>
                <a:moveTo>
                  <a:pt x="1357139" y="1177183"/>
                </a:moveTo>
                <a:cubicBezTo>
                  <a:pt x="1365530" y="1177183"/>
                  <a:pt x="1372319" y="1183980"/>
                  <a:pt x="1372319" y="1192363"/>
                </a:cubicBezTo>
                <a:cubicBezTo>
                  <a:pt x="1372319" y="1192421"/>
                  <a:pt x="1372319" y="1192477"/>
                  <a:pt x="1372319" y="1192535"/>
                </a:cubicBezTo>
                <a:cubicBezTo>
                  <a:pt x="1372216" y="1200823"/>
                  <a:pt x="1365428" y="1207466"/>
                  <a:pt x="1357139" y="1207372"/>
                </a:cubicBezTo>
                <a:cubicBezTo>
                  <a:pt x="1357088" y="1207372"/>
                  <a:pt x="1357019" y="1207374"/>
                  <a:pt x="1356968" y="1207374"/>
                </a:cubicBezTo>
                <a:cubicBezTo>
                  <a:pt x="1348679" y="1207372"/>
                  <a:pt x="1341959" y="1200652"/>
                  <a:pt x="1341959" y="1192363"/>
                </a:cubicBezTo>
                <a:cubicBezTo>
                  <a:pt x="1341959" y="1183980"/>
                  <a:pt x="1348747" y="1177183"/>
                  <a:pt x="1357139" y="1177183"/>
                </a:cubicBezTo>
                <a:close/>
                <a:moveTo>
                  <a:pt x="1417858" y="1176842"/>
                </a:moveTo>
                <a:cubicBezTo>
                  <a:pt x="1426436" y="1176842"/>
                  <a:pt x="1433378" y="1183791"/>
                  <a:pt x="1433378" y="1192363"/>
                </a:cubicBezTo>
                <a:cubicBezTo>
                  <a:pt x="1433378" y="1192421"/>
                  <a:pt x="1433378" y="1192478"/>
                  <a:pt x="1433378" y="1192536"/>
                </a:cubicBezTo>
                <a:cubicBezTo>
                  <a:pt x="1433276" y="1201012"/>
                  <a:pt x="1426334" y="1207807"/>
                  <a:pt x="1417858" y="1207714"/>
                </a:cubicBezTo>
                <a:cubicBezTo>
                  <a:pt x="1417806" y="1207714"/>
                  <a:pt x="1417738" y="1207715"/>
                  <a:pt x="1417687" y="1207715"/>
                </a:cubicBezTo>
                <a:cubicBezTo>
                  <a:pt x="1409210" y="1207714"/>
                  <a:pt x="1402337" y="1200842"/>
                  <a:pt x="1402337" y="1192363"/>
                </a:cubicBezTo>
                <a:cubicBezTo>
                  <a:pt x="1402337" y="1183791"/>
                  <a:pt x="1409279" y="1176842"/>
                  <a:pt x="1417858" y="1176842"/>
                </a:cubicBezTo>
                <a:close/>
                <a:moveTo>
                  <a:pt x="1479258" y="1176502"/>
                </a:moveTo>
                <a:cubicBezTo>
                  <a:pt x="1479378" y="1176500"/>
                  <a:pt x="1479480" y="1176500"/>
                  <a:pt x="1479599" y="1176502"/>
                </a:cubicBezTo>
                <a:cubicBezTo>
                  <a:pt x="1488264" y="1176597"/>
                  <a:pt x="1495223" y="1183698"/>
                  <a:pt x="1495120" y="1192364"/>
                </a:cubicBezTo>
                <a:cubicBezTo>
                  <a:pt x="1495120" y="1192422"/>
                  <a:pt x="1495120" y="1192478"/>
                  <a:pt x="1495120" y="1192536"/>
                </a:cubicBezTo>
                <a:cubicBezTo>
                  <a:pt x="1495018" y="1201200"/>
                  <a:pt x="1487923" y="1208149"/>
                  <a:pt x="1479258" y="1208055"/>
                </a:cubicBezTo>
                <a:cubicBezTo>
                  <a:pt x="1470560" y="1208055"/>
                  <a:pt x="1463499" y="1201057"/>
                  <a:pt x="1463397" y="1192364"/>
                </a:cubicBezTo>
                <a:cubicBezTo>
                  <a:pt x="1463397" y="1183604"/>
                  <a:pt x="1470492" y="1176502"/>
                  <a:pt x="1479258" y="1176502"/>
                </a:cubicBezTo>
                <a:close/>
                <a:moveTo>
                  <a:pt x="1540660" y="1176160"/>
                </a:moveTo>
                <a:cubicBezTo>
                  <a:pt x="1541069" y="1176155"/>
                  <a:pt x="1541479" y="1176165"/>
                  <a:pt x="1541888" y="1176190"/>
                </a:cubicBezTo>
                <a:cubicBezTo>
                  <a:pt x="1550723" y="1176757"/>
                  <a:pt x="1557426" y="1184379"/>
                  <a:pt x="1556863" y="1193216"/>
                </a:cubicBezTo>
                <a:cubicBezTo>
                  <a:pt x="1556863" y="1193274"/>
                  <a:pt x="1556863" y="1193330"/>
                  <a:pt x="1556863" y="1193388"/>
                </a:cubicBezTo>
                <a:cubicBezTo>
                  <a:pt x="1556761" y="1202242"/>
                  <a:pt x="1549512" y="1209342"/>
                  <a:pt x="1540660" y="1209248"/>
                </a:cubicBezTo>
                <a:cubicBezTo>
                  <a:pt x="1531961" y="1208827"/>
                  <a:pt x="1524968" y="1201914"/>
                  <a:pt x="1524457" y="1193216"/>
                </a:cubicBezTo>
                <a:cubicBezTo>
                  <a:pt x="1524439" y="1184120"/>
                  <a:pt x="1531569" y="1176615"/>
                  <a:pt x="1540660" y="1176160"/>
                </a:cubicBezTo>
                <a:close/>
                <a:moveTo>
                  <a:pt x="1602061" y="1175989"/>
                </a:moveTo>
                <a:cubicBezTo>
                  <a:pt x="1611476" y="1175989"/>
                  <a:pt x="1619117" y="1183625"/>
                  <a:pt x="1619117" y="1193045"/>
                </a:cubicBezTo>
                <a:cubicBezTo>
                  <a:pt x="1619117" y="1202465"/>
                  <a:pt x="1611476" y="1210101"/>
                  <a:pt x="1602061" y="1210101"/>
                </a:cubicBezTo>
                <a:cubicBezTo>
                  <a:pt x="1592647" y="1210101"/>
                  <a:pt x="1585006" y="1202465"/>
                  <a:pt x="1585006" y="1193045"/>
                </a:cubicBezTo>
                <a:cubicBezTo>
                  <a:pt x="1585006" y="1183625"/>
                  <a:pt x="1592647" y="1175989"/>
                  <a:pt x="1602061" y="1175989"/>
                </a:cubicBezTo>
                <a:close/>
                <a:moveTo>
                  <a:pt x="1664144" y="1175819"/>
                </a:moveTo>
                <a:cubicBezTo>
                  <a:pt x="1673559" y="1175819"/>
                  <a:pt x="1681200" y="1183455"/>
                  <a:pt x="1681200" y="1192875"/>
                </a:cubicBezTo>
                <a:cubicBezTo>
                  <a:pt x="1681200" y="1202295"/>
                  <a:pt x="1673559" y="1209931"/>
                  <a:pt x="1664144" y="1209931"/>
                </a:cubicBezTo>
                <a:cubicBezTo>
                  <a:pt x="1654730" y="1209931"/>
                  <a:pt x="1647089" y="1202295"/>
                  <a:pt x="1647089" y="1192875"/>
                </a:cubicBezTo>
                <a:cubicBezTo>
                  <a:pt x="1647089" y="1183455"/>
                  <a:pt x="1654730" y="1175819"/>
                  <a:pt x="1664144" y="1175819"/>
                </a:cubicBezTo>
                <a:close/>
                <a:moveTo>
                  <a:pt x="1724863" y="1175648"/>
                </a:moveTo>
                <a:cubicBezTo>
                  <a:pt x="1734278" y="1175648"/>
                  <a:pt x="1741919" y="1183284"/>
                  <a:pt x="1741919" y="1192704"/>
                </a:cubicBezTo>
                <a:cubicBezTo>
                  <a:pt x="1741919" y="1202124"/>
                  <a:pt x="1734278" y="1209760"/>
                  <a:pt x="1724863" y="1209760"/>
                </a:cubicBezTo>
                <a:cubicBezTo>
                  <a:pt x="1715449" y="1209760"/>
                  <a:pt x="1707808" y="1202124"/>
                  <a:pt x="1707808" y="1192704"/>
                </a:cubicBezTo>
                <a:cubicBezTo>
                  <a:pt x="1707808" y="1183284"/>
                  <a:pt x="1715449" y="1175648"/>
                  <a:pt x="1724863" y="1175648"/>
                </a:cubicBezTo>
                <a:close/>
                <a:moveTo>
                  <a:pt x="1909067" y="1175478"/>
                </a:moveTo>
                <a:cubicBezTo>
                  <a:pt x="1918482" y="1175478"/>
                  <a:pt x="1926123" y="1183114"/>
                  <a:pt x="1926123" y="1192534"/>
                </a:cubicBezTo>
                <a:cubicBezTo>
                  <a:pt x="1926123" y="1201954"/>
                  <a:pt x="1918482" y="1209590"/>
                  <a:pt x="1909067" y="1209590"/>
                </a:cubicBezTo>
                <a:cubicBezTo>
                  <a:pt x="1899653" y="1209590"/>
                  <a:pt x="1892012" y="1201954"/>
                  <a:pt x="1892012" y="1192534"/>
                </a:cubicBezTo>
                <a:cubicBezTo>
                  <a:pt x="1892012" y="1183114"/>
                  <a:pt x="1899653" y="1175478"/>
                  <a:pt x="1909067" y="1175478"/>
                </a:cubicBezTo>
                <a:close/>
                <a:moveTo>
                  <a:pt x="1847666" y="1175478"/>
                </a:moveTo>
                <a:cubicBezTo>
                  <a:pt x="1857081" y="1175478"/>
                  <a:pt x="1864722" y="1183114"/>
                  <a:pt x="1864722" y="1192534"/>
                </a:cubicBezTo>
                <a:cubicBezTo>
                  <a:pt x="1864722" y="1201954"/>
                  <a:pt x="1857081" y="1209590"/>
                  <a:pt x="1847666" y="1209590"/>
                </a:cubicBezTo>
                <a:cubicBezTo>
                  <a:pt x="1838252" y="1209590"/>
                  <a:pt x="1830611" y="1201954"/>
                  <a:pt x="1830611" y="1192534"/>
                </a:cubicBezTo>
                <a:cubicBezTo>
                  <a:pt x="1830611" y="1183114"/>
                  <a:pt x="1838252" y="1175478"/>
                  <a:pt x="1847666" y="1175478"/>
                </a:cubicBezTo>
                <a:close/>
                <a:moveTo>
                  <a:pt x="1786265" y="1175478"/>
                </a:moveTo>
                <a:cubicBezTo>
                  <a:pt x="1795680" y="1175478"/>
                  <a:pt x="1803321" y="1183114"/>
                  <a:pt x="1803321" y="1192534"/>
                </a:cubicBezTo>
                <a:cubicBezTo>
                  <a:pt x="1803321" y="1201954"/>
                  <a:pt x="1795680" y="1209590"/>
                  <a:pt x="1786265" y="1209590"/>
                </a:cubicBezTo>
                <a:cubicBezTo>
                  <a:pt x="1776851" y="1209590"/>
                  <a:pt x="1769210" y="1201954"/>
                  <a:pt x="1769210" y="1192534"/>
                </a:cubicBezTo>
                <a:cubicBezTo>
                  <a:pt x="1769210" y="1183114"/>
                  <a:pt x="1776851" y="1175478"/>
                  <a:pt x="1786265" y="1175478"/>
                </a:cubicBezTo>
                <a:close/>
                <a:moveTo>
                  <a:pt x="5629" y="1128574"/>
                </a:moveTo>
                <a:cubicBezTo>
                  <a:pt x="6942" y="1128574"/>
                  <a:pt x="8016" y="1129644"/>
                  <a:pt x="8016" y="1130962"/>
                </a:cubicBezTo>
                <a:cubicBezTo>
                  <a:pt x="8016" y="1132281"/>
                  <a:pt x="6942" y="1133350"/>
                  <a:pt x="5629" y="1133350"/>
                </a:cubicBezTo>
                <a:cubicBezTo>
                  <a:pt x="4349" y="1133266"/>
                  <a:pt x="3326" y="1132245"/>
                  <a:pt x="3241" y="1130962"/>
                </a:cubicBezTo>
                <a:cubicBezTo>
                  <a:pt x="3241" y="1129644"/>
                  <a:pt x="4315" y="1128574"/>
                  <a:pt x="5629" y="1128574"/>
                </a:cubicBezTo>
                <a:close/>
                <a:moveTo>
                  <a:pt x="67029" y="1127380"/>
                </a:moveTo>
                <a:cubicBezTo>
                  <a:pt x="69008" y="1127380"/>
                  <a:pt x="70611" y="1128984"/>
                  <a:pt x="70611" y="1130962"/>
                </a:cubicBezTo>
                <a:cubicBezTo>
                  <a:pt x="70611" y="1132941"/>
                  <a:pt x="69008" y="1134544"/>
                  <a:pt x="67029" y="1134544"/>
                </a:cubicBezTo>
                <a:cubicBezTo>
                  <a:pt x="65085" y="1134457"/>
                  <a:pt x="63533" y="1132903"/>
                  <a:pt x="63448" y="1130962"/>
                </a:cubicBezTo>
                <a:cubicBezTo>
                  <a:pt x="63448" y="1128984"/>
                  <a:pt x="65051" y="1127380"/>
                  <a:pt x="67029" y="1127380"/>
                </a:cubicBezTo>
                <a:close/>
                <a:moveTo>
                  <a:pt x="129114" y="1126698"/>
                </a:moveTo>
                <a:cubicBezTo>
                  <a:pt x="131467" y="1126698"/>
                  <a:pt x="133378" y="1128607"/>
                  <a:pt x="133378" y="1130962"/>
                </a:cubicBezTo>
                <a:cubicBezTo>
                  <a:pt x="133378" y="1133318"/>
                  <a:pt x="131467" y="1135226"/>
                  <a:pt x="129114" y="1135226"/>
                </a:cubicBezTo>
                <a:cubicBezTo>
                  <a:pt x="126760" y="1135226"/>
                  <a:pt x="124850" y="1133318"/>
                  <a:pt x="124850" y="1130962"/>
                </a:cubicBezTo>
                <a:cubicBezTo>
                  <a:pt x="124850" y="1128607"/>
                  <a:pt x="126760" y="1126698"/>
                  <a:pt x="129114" y="1126698"/>
                </a:cubicBezTo>
                <a:close/>
                <a:moveTo>
                  <a:pt x="190199" y="1125881"/>
                </a:moveTo>
                <a:cubicBezTo>
                  <a:pt x="192931" y="1125881"/>
                  <a:pt x="195145" y="1128095"/>
                  <a:pt x="195145" y="1130827"/>
                </a:cubicBezTo>
                <a:cubicBezTo>
                  <a:pt x="195145" y="1133559"/>
                  <a:pt x="192931" y="1135773"/>
                  <a:pt x="190199" y="1135773"/>
                </a:cubicBezTo>
                <a:cubicBezTo>
                  <a:pt x="187467" y="1135773"/>
                  <a:pt x="185253" y="1133559"/>
                  <a:pt x="185253" y="1130827"/>
                </a:cubicBezTo>
                <a:cubicBezTo>
                  <a:pt x="185253" y="1128095"/>
                  <a:pt x="187467" y="1125881"/>
                  <a:pt x="190199" y="1125881"/>
                </a:cubicBezTo>
                <a:close/>
                <a:moveTo>
                  <a:pt x="251234" y="1125163"/>
                </a:moveTo>
                <a:cubicBezTo>
                  <a:pt x="254440" y="1125163"/>
                  <a:pt x="257032" y="1127759"/>
                  <a:pt x="257032" y="1130963"/>
                </a:cubicBezTo>
                <a:cubicBezTo>
                  <a:pt x="257032" y="1134166"/>
                  <a:pt x="254440" y="1136761"/>
                  <a:pt x="251234" y="1136761"/>
                </a:cubicBezTo>
                <a:cubicBezTo>
                  <a:pt x="248061" y="1136673"/>
                  <a:pt x="245520" y="1134128"/>
                  <a:pt x="245435" y="1130963"/>
                </a:cubicBezTo>
                <a:cubicBezTo>
                  <a:pt x="245435" y="1127759"/>
                  <a:pt x="248027" y="1125163"/>
                  <a:pt x="251234" y="1125163"/>
                </a:cubicBezTo>
                <a:close/>
                <a:moveTo>
                  <a:pt x="312635" y="1124480"/>
                </a:moveTo>
                <a:cubicBezTo>
                  <a:pt x="316216" y="1124480"/>
                  <a:pt x="319116" y="1127382"/>
                  <a:pt x="319116" y="1130962"/>
                </a:cubicBezTo>
                <a:cubicBezTo>
                  <a:pt x="319116" y="1134542"/>
                  <a:pt x="316216" y="1137443"/>
                  <a:pt x="312635" y="1137443"/>
                </a:cubicBezTo>
                <a:cubicBezTo>
                  <a:pt x="309053" y="1137443"/>
                  <a:pt x="306154" y="1134542"/>
                  <a:pt x="306154" y="1130962"/>
                </a:cubicBezTo>
                <a:cubicBezTo>
                  <a:pt x="306154" y="1127382"/>
                  <a:pt x="309053" y="1124480"/>
                  <a:pt x="312635" y="1124480"/>
                </a:cubicBezTo>
                <a:close/>
                <a:moveTo>
                  <a:pt x="374036" y="1123798"/>
                </a:moveTo>
                <a:cubicBezTo>
                  <a:pt x="377993" y="1123798"/>
                  <a:pt x="381199" y="1127005"/>
                  <a:pt x="381199" y="1130962"/>
                </a:cubicBezTo>
                <a:cubicBezTo>
                  <a:pt x="381199" y="1134919"/>
                  <a:pt x="377993" y="1138125"/>
                  <a:pt x="374036" y="1138125"/>
                </a:cubicBezTo>
                <a:cubicBezTo>
                  <a:pt x="370079" y="1138125"/>
                  <a:pt x="366873" y="1134919"/>
                  <a:pt x="366873" y="1130962"/>
                </a:cubicBezTo>
                <a:cubicBezTo>
                  <a:pt x="366873" y="1127005"/>
                  <a:pt x="370079" y="1123798"/>
                  <a:pt x="374036" y="1123798"/>
                </a:cubicBezTo>
                <a:close/>
                <a:moveTo>
                  <a:pt x="436120" y="1123286"/>
                </a:moveTo>
                <a:cubicBezTo>
                  <a:pt x="440367" y="1123286"/>
                  <a:pt x="443795" y="1126723"/>
                  <a:pt x="443795" y="1130962"/>
                </a:cubicBezTo>
                <a:cubicBezTo>
                  <a:pt x="443795" y="1135200"/>
                  <a:pt x="440367" y="1138637"/>
                  <a:pt x="436120" y="1138637"/>
                </a:cubicBezTo>
                <a:cubicBezTo>
                  <a:pt x="431873" y="1138637"/>
                  <a:pt x="428445" y="1135200"/>
                  <a:pt x="428445" y="1130962"/>
                </a:cubicBezTo>
                <a:cubicBezTo>
                  <a:pt x="428445" y="1126723"/>
                  <a:pt x="431873" y="1123286"/>
                  <a:pt x="436120" y="1123286"/>
                </a:cubicBezTo>
                <a:close/>
                <a:moveTo>
                  <a:pt x="496839" y="1122604"/>
                </a:moveTo>
                <a:cubicBezTo>
                  <a:pt x="501461" y="1122604"/>
                  <a:pt x="505196" y="1126347"/>
                  <a:pt x="505196" y="1130962"/>
                </a:cubicBezTo>
                <a:cubicBezTo>
                  <a:pt x="505196" y="1135577"/>
                  <a:pt x="501461" y="1139319"/>
                  <a:pt x="496839" y="1139319"/>
                </a:cubicBezTo>
                <a:cubicBezTo>
                  <a:pt x="492217" y="1139319"/>
                  <a:pt x="488482" y="1135577"/>
                  <a:pt x="488482" y="1130962"/>
                </a:cubicBezTo>
                <a:cubicBezTo>
                  <a:pt x="488482" y="1126347"/>
                  <a:pt x="492217" y="1122604"/>
                  <a:pt x="496839" y="1122604"/>
                </a:cubicBezTo>
                <a:close/>
                <a:moveTo>
                  <a:pt x="558240" y="1121923"/>
                </a:moveTo>
                <a:cubicBezTo>
                  <a:pt x="558359" y="1121921"/>
                  <a:pt x="558462" y="1121921"/>
                  <a:pt x="558581" y="1121923"/>
                </a:cubicBezTo>
                <a:cubicBezTo>
                  <a:pt x="563476" y="1122018"/>
                  <a:pt x="567382" y="1126066"/>
                  <a:pt x="567280" y="1130962"/>
                </a:cubicBezTo>
                <a:cubicBezTo>
                  <a:pt x="567280" y="1135955"/>
                  <a:pt x="563238" y="1140002"/>
                  <a:pt x="558240" y="1140002"/>
                </a:cubicBezTo>
                <a:cubicBezTo>
                  <a:pt x="553243" y="1140002"/>
                  <a:pt x="549201" y="1135955"/>
                  <a:pt x="549201" y="1130962"/>
                </a:cubicBezTo>
                <a:cubicBezTo>
                  <a:pt x="549201" y="1125970"/>
                  <a:pt x="553243" y="1121923"/>
                  <a:pt x="558240" y="1121923"/>
                </a:cubicBezTo>
                <a:close/>
                <a:moveTo>
                  <a:pt x="619642" y="1121240"/>
                </a:moveTo>
                <a:cubicBezTo>
                  <a:pt x="619761" y="1121238"/>
                  <a:pt x="619863" y="1121238"/>
                  <a:pt x="619982" y="1121240"/>
                </a:cubicBezTo>
                <a:cubicBezTo>
                  <a:pt x="625253" y="1121335"/>
                  <a:pt x="629466" y="1125688"/>
                  <a:pt x="629363" y="1130962"/>
                </a:cubicBezTo>
                <a:cubicBezTo>
                  <a:pt x="629363" y="1136331"/>
                  <a:pt x="625014" y="1140684"/>
                  <a:pt x="619642" y="1140684"/>
                </a:cubicBezTo>
                <a:cubicBezTo>
                  <a:pt x="614303" y="1140593"/>
                  <a:pt x="610005" y="1136293"/>
                  <a:pt x="609920" y="1130962"/>
                </a:cubicBezTo>
                <a:cubicBezTo>
                  <a:pt x="609920" y="1125592"/>
                  <a:pt x="614269" y="1121240"/>
                  <a:pt x="619642" y="1121240"/>
                </a:cubicBezTo>
                <a:close/>
                <a:moveTo>
                  <a:pt x="681042" y="1120558"/>
                </a:moveTo>
                <a:cubicBezTo>
                  <a:pt x="686790" y="1120558"/>
                  <a:pt x="691447" y="1125216"/>
                  <a:pt x="691447" y="1130963"/>
                </a:cubicBezTo>
                <a:cubicBezTo>
                  <a:pt x="691447" y="1136709"/>
                  <a:pt x="686790" y="1141367"/>
                  <a:pt x="681042" y="1141367"/>
                </a:cubicBezTo>
                <a:cubicBezTo>
                  <a:pt x="675329" y="1141275"/>
                  <a:pt x="670724" y="1136671"/>
                  <a:pt x="670639" y="1130963"/>
                </a:cubicBezTo>
                <a:cubicBezTo>
                  <a:pt x="670639" y="1125216"/>
                  <a:pt x="675295" y="1120558"/>
                  <a:pt x="681042" y="1120558"/>
                </a:cubicBezTo>
                <a:close/>
                <a:moveTo>
                  <a:pt x="743126" y="1120047"/>
                </a:moveTo>
                <a:cubicBezTo>
                  <a:pt x="743245" y="1120045"/>
                  <a:pt x="743347" y="1120045"/>
                  <a:pt x="743467" y="1120047"/>
                </a:cubicBezTo>
                <a:cubicBezTo>
                  <a:pt x="749402" y="1120142"/>
                  <a:pt x="754144" y="1125029"/>
                  <a:pt x="754042" y="1130963"/>
                </a:cubicBezTo>
                <a:cubicBezTo>
                  <a:pt x="754042" y="1136992"/>
                  <a:pt x="749146" y="1141878"/>
                  <a:pt x="743126" y="1141878"/>
                </a:cubicBezTo>
                <a:cubicBezTo>
                  <a:pt x="737105" y="1141878"/>
                  <a:pt x="732210" y="1136992"/>
                  <a:pt x="732210" y="1130963"/>
                </a:cubicBezTo>
                <a:cubicBezTo>
                  <a:pt x="732210" y="1124933"/>
                  <a:pt x="737105" y="1120047"/>
                  <a:pt x="743126" y="1120047"/>
                </a:cubicBezTo>
                <a:close/>
                <a:moveTo>
                  <a:pt x="803844" y="1119364"/>
                </a:moveTo>
                <a:cubicBezTo>
                  <a:pt x="803964" y="1119362"/>
                  <a:pt x="804066" y="1119362"/>
                  <a:pt x="804185" y="1119364"/>
                </a:cubicBezTo>
                <a:cubicBezTo>
                  <a:pt x="810497" y="1119459"/>
                  <a:pt x="815545" y="1124651"/>
                  <a:pt x="815442" y="1130962"/>
                </a:cubicBezTo>
                <a:cubicBezTo>
                  <a:pt x="815442" y="1137368"/>
                  <a:pt x="810258" y="1142560"/>
                  <a:pt x="803844" y="1142560"/>
                </a:cubicBezTo>
                <a:cubicBezTo>
                  <a:pt x="797483" y="1142468"/>
                  <a:pt x="792332" y="1137329"/>
                  <a:pt x="792247" y="1130962"/>
                </a:cubicBezTo>
                <a:cubicBezTo>
                  <a:pt x="792247" y="1124555"/>
                  <a:pt x="797431" y="1119364"/>
                  <a:pt x="803844" y="1119364"/>
                </a:cubicBezTo>
                <a:close/>
                <a:moveTo>
                  <a:pt x="865246" y="1118852"/>
                </a:moveTo>
                <a:cubicBezTo>
                  <a:pt x="871932" y="1118852"/>
                  <a:pt x="877356" y="1124274"/>
                  <a:pt x="877356" y="1130962"/>
                </a:cubicBezTo>
                <a:cubicBezTo>
                  <a:pt x="877356" y="1137650"/>
                  <a:pt x="871932" y="1143072"/>
                  <a:pt x="865246" y="1143072"/>
                </a:cubicBezTo>
                <a:cubicBezTo>
                  <a:pt x="858560" y="1143072"/>
                  <a:pt x="853137" y="1137650"/>
                  <a:pt x="853137" y="1130962"/>
                </a:cubicBezTo>
                <a:cubicBezTo>
                  <a:pt x="853137" y="1124274"/>
                  <a:pt x="858560" y="1118852"/>
                  <a:pt x="865246" y="1118852"/>
                </a:cubicBezTo>
                <a:close/>
                <a:moveTo>
                  <a:pt x="926647" y="1118340"/>
                </a:moveTo>
                <a:cubicBezTo>
                  <a:pt x="933623" y="1118340"/>
                  <a:pt x="939268" y="1123991"/>
                  <a:pt x="939268" y="1130962"/>
                </a:cubicBezTo>
                <a:cubicBezTo>
                  <a:pt x="939268" y="1137933"/>
                  <a:pt x="933623" y="1143583"/>
                  <a:pt x="926647" y="1143583"/>
                </a:cubicBezTo>
                <a:cubicBezTo>
                  <a:pt x="919722" y="1143491"/>
                  <a:pt x="914111" y="1137893"/>
                  <a:pt x="914026" y="1130962"/>
                </a:cubicBezTo>
                <a:cubicBezTo>
                  <a:pt x="914026" y="1123991"/>
                  <a:pt x="919671" y="1118340"/>
                  <a:pt x="926647" y="1118340"/>
                </a:cubicBezTo>
                <a:close/>
                <a:moveTo>
                  <a:pt x="988048" y="1117658"/>
                </a:moveTo>
                <a:cubicBezTo>
                  <a:pt x="995399" y="1117658"/>
                  <a:pt x="1001352" y="1123614"/>
                  <a:pt x="1001352" y="1130962"/>
                </a:cubicBezTo>
                <a:cubicBezTo>
                  <a:pt x="1001352" y="1138310"/>
                  <a:pt x="995399" y="1144266"/>
                  <a:pt x="988048" y="1144266"/>
                </a:cubicBezTo>
                <a:cubicBezTo>
                  <a:pt x="980697" y="1144266"/>
                  <a:pt x="974745" y="1138310"/>
                  <a:pt x="974745" y="1130962"/>
                </a:cubicBezTo>
                <a:cubicBezTo>
                  <a:pt x="974745" y="1123614"/>
                  <a:pt x="980697" y="1117658"/>
                  <a:pt x="988048" y="1117658"/>
                </a:cubicBezTo>
                <a:close/>
                <a:moveTo>
                  <a:pt x="1049816" y="1117012"/>
                </a:moveTo>
                <a:cubicBezTo>
                  <a:pt x="1057446" y="1117012"/>
                  <a:pt x="1063632" y="1123197"/>
                  <a:pt x="1063632" y="1130827"/>
                </a:cubicBezTo>
                <a:cubicBezTo>
                  <a:pt x="1063632" y="1138457"/>
                  <a:pt x="1057446" y="1144642"/>
                  <a:pt x="1049816" y="1144642"/>
                </a:cubicBezTo>
                <a:cubicBezTo>
                  <a:pt x="1042186" y="1144642"/>
                  <a:pt x="1036001" y="1138457"/>
                  <a:pt x="1036001" y="1130827"/>
                </a:cubicBezTo>
                <a:cubicBezTo>
                  <a:pt x="1036001" y="1123197"/>
                  <a:pt x="1042186" y="1117012"/>
                  <a:pt x="1049816" y="1117012"/>
                </a:cubicBezTo>
                <a:close/>
                <a:moveTo>
                  <a:pt x="1172253" y="1116124"/>
                </a:moveTo>
                <a:cubicBezTo>
                  <a:pt x="1172372" y="1116122"/>
                  <a:pt x="1172475" y="1116122"/>
                  <a:pt x="1172594" y="1116124"/>
                </a:cubicBezTo>
                <a:cubicBezTo>
                  <a:pt x="1180610" y="1116219"/>
                  <a:pt x="1187023" y="1122786"/>
                  <a:pt x="1186921" y="1130792"/>
                </a:cubicBezTo>
                <a:cubicBezTo>
                  <a:pt x="1186921" y="1138893"/>
                  <a:pt x="1180355" y="1145460"/>
                  <a:pt x="1172253" y="1145460"/>
                </a:cubicBezTo>
                <a:cubicBezTo>
                  <a:pt x="1164186" y="1145368"/>
                  <a:pt x="1157670" y="1138854"/>
                  <a:pt x="1157585" y="1130792"/>
                </a:cubicBezTo>
                <a:cubicBezTo>
                  <a:pt x="1157585" y="1122690"/>
                  <a:pt x="1164151" y="1116124"/>
                  <a:pt x="1172253" y="1116124"/>
                </a:cubicBezTo>
                <a:close/>
                <a:moveTo>
                  <a:pt x="1971151" y="1116123"/>
                </a:moveTo>
                <a:cubicBezTo>
                  <a:pt x="1979628" y="1116123"/>
                  <a:pt x="1986501" y="1122995"/>
                  <a:pt x="1986501" y="1131474"/>
                </a:cubicBezTo>
                <a:cubicBezTo>
                  <a:pt x="1986501" y="1131532"/>
                  <a:pt x="1986501" y="1131588"/>
                  <a:pt x="1986501" y="1131646"/>
                </a:cubicBezTo>
                <a:cubicBezTo>
                  <a:pt x="1986399" y="1140029"/>
                  <a:pt x="1979542" y="1146747"/>
                  <a:pt x="1971151" y="1146654"/>
                </a:cubicBezTo>
                <a:cubicBezTo>
                  <a:pt x="1962742" y="1146654"/>
                  <a:pt x="1955886" y="1139886"/>
                  <a:pt x="1955801" y="1131474"/>
                </a:cubicBezTo>
                <a:cubicBezTo>
                  <a:pt x="1955801" y="1122995"/>
                  <a:pt x="1962674" y="1116123"/>
                  <a:pt x="1971151" y="1116123"/>
                </a:cubicBezTo>
                <a:close/>
                <a:moveTo>
                  <a:pt x="1295055" y="1116123"/>
                </a:moveTo>
                <a:cubicBezTo>
                  <a:pt x="1303634" y="1116123"/>
                  <a:pt x="1310576" y="1123072"/>
                  <a:pt x="1310576" y="1131644"/>
                </a:cubicBezTo>
                <a:cubicBezTo>
                  <a:pt x="1310576" y="1131702"/>
                  <a:pt x="1310576" y="1131759"/>
                  <a:pt x="1310576" y="1131817"/>
                </a:cubicBezTo>
                <a:cubicBezTo>
                  <a:pt x="1310474" y="1140293"/>
                  <a:pt x="1303532" y="1147088"/>
                  <a:pt x="1295055" y="1146995"/>
                </a:cubicBezTo>
                <a:cubicBezTo>
                  <a:pt x="1295004" y="1146995"/>
                  <a:pt x="1294936" y="1146996"/>
                  <a:pt x="1294885" y="1146996"/>
                </a:cubicBezTo>
                <a:cubicBezTo>
                  <a:pt x="1286408" y="1146995"/>
                  <a:pt x="1279535" y="1140123"/>
                  <a:pt x="1279535" y="1131644"/>
                </a:cubicBezTo>
                <a:cubicBezTo>
                  <a:pt x="1279535" y="1123072"/>
                  <a:pt x="1286476" y="1116123"/>
                  <a:pt x="1295055" y="1116123"/>
                </a:cubicBezTo>
                <a:close/>
                <a:moveTo>
                  <a:pt x="1233654" y="1116123"/>
                </a:moveTo>
                <a:cubicBezTo>
                  <a:pt x="1242045" y="1116123"/>
                  <a:pt x="1248833" y="1122920"/>
                  <a:pt x="1248833" y="1131303"/>
                </a:cubicBezTo>
                <a:cubicBezTo>
                  <a:pt x="1248833" y="1131361"/>
                  <a:pt x="1248833" y="1131417"/>
                  <a:pt x="1248833" y="1131475"/>
                </a:cubicBezTo>
                <a:cubicBezTo>
                  <a:pt x="1248731" y="1139763"/>
                  <a:pt x="1241943" y="1146406"/>
                  <a:pt x="1233654" y="1146312"/>
                </a:cubicBezTo>
                <a:cubicBezTo>
                  <a:pt x="1233602" y="1146312"/>
                  <a:pt x="1233534" y="1146314"/>
                  <a:pt x="1233483" y="1146314"/>
                </a:cubicBezTo>
                <a:cubicBezTo>
                  <a:pt x="1225194" y="1146312"/>
                  <a:pt x="1218474" y="1139592"/>
                  <a:pt x="1218474" y="1131303"/>
                </a:cubicBezTo>
                <a:cubicBezTo>
                  <a:pt x="1218474" y="1122920"/>
                  <a:pt x="1225262" y="1116123"/>
                  <a:pt x="1233654" y="1116123"/>
                </a:cubicBezTo>
                <a:close/>
                <a:moveTo>
                  <a:pt x="1110851" y="1116123"/>
                </a:moveTo>
                <a:cubicBezTo>
                  <a:pt x="1118662" y="1116123"/>
                  <a:pt x="1125007" y="1122461"/>
                  <a:pt x="1125007" y="1130280"/>
                </a:cubicBezTo>
                <a:cubicBezTo>
                  <a:pt x="1125007" y="1138098"/>
                  <a:pt x="1118662" y="1144436"/>
                  <a:pt x="1110851" y="1144436"/>
                </a:cubicBezTo>
                <a:cubicBezTo>
                  <a:pt x="1103073" y="1144344"/>
                  <a:pt x="1096779" y="1138059"/>
                  <a:pt x="1096695" y="1130280"/>
                </a:cubicBezTo>
                <a:cubicBezTo>
                  <a:pt x="1096695" y="1122461"/>
                  <a:pt x="1103039" y="1116123"/>
                  <a:pt x="1110851" y="1116123"/>
                </a:cubicBezTo>
                <a:close/>
                <a:moveTo>
                  <a:pt x="1357138" y="1114929"/>
                </a:moveTo>
                <a:cubicBezTo>
                  <a:pt x="1365990" y="1114929"/>
                  <a:pt x="1373171" y="1122108"/>
                  <a:pt x="1373171" y="1130962"/>
                </a:cubicBezTo>
                <a:cubicBezTo>
                  <a:pt x="1373085" y="1139749"/>
                  <a:pt x="1365922" y="1146824"/>
                  <a:pt x="1357138" y="1146824"/>
                </a:cubicBezTo>
                <a:cubicBezTo>
                  <a:pt x="1348354" y="1146824"/>
                  <a:pt x="1341191" y="1139749"/>
                  <a:pt x="1341106" y="1130962"/>
                </a:cubicBezTo>
                <a:cubicBezTo>
                  <a:pt x="1341106" y="1122108"/>
                  <a:pt x="1348286" y="1114929"/>
                  <a:pt x="1357138" y="1114929"/>
                </a:cubicBezTo>
                <a:close/>
                <a:moveTo>
                  <a:pt x="1417857" y="1114588"/>
                </a:moveTo>
                <a:cubicBezTo>
                  <a:pt x="1427272" y="1114588"/>
                  <a:pt x="1434913" y="1122224"/>
                  <a:pt x="1434913" y="1131644"/>
                </a:cubicBezTo>
                <a:cubicBezTo>
                  <a:pt x="1434453" y="1140730"/>
                  <a:pt x="1426948" y="1147859"/>
                  <a:pt x="1417857" y="1147847"/>
                </a:cubicBezTo>
                <a:cubicBezTo>
                  <a:pt x="1408767" y="1147859"/>
                  <a:pt x="1401262" y="1140730"/>
                  <a:pt x="1400802" y="1131644"/>
                </a:cubicBezTo>
                <a:cubicBezTo>
                  <a:pt x="1400802" y="1122224"/>
                  <a:pt x="1408443" y="1114588"/>
                  <a:pt x="1417857" y="1114588"/>
                </a:cubicBezTo>
                <a:close/>
                <a:moveTo>
                  <a:pt x="1479258" y="1114247"/>
                </a:moveTo>
                <a:cubicBezTo>
                  <a:pt x="1488673" y="1114247"/>
                  <a:pt x="1496314" y="1121883"/>
                  <a:pt x="1496314" y="1131303"/>
                </a:cubicBezTo>
                <a:cubicBezTo>
                  <a:pt x="1496314" y="1140723"/>
                  <a:pt x="1488673" y="1148359"/>
                  <a:pt x="1479258" y="1148359"/>
                </a:cubicBezTo>
                <a:cubicBezTo>
                  <a:pt x="1469844" y="1148359"/>
                  <a:pt x="1462203" y="1140723"/>
                  <a:pt x="1462203" y="1131303"/>
                </a:cubicBezTo>
                <a:cubicBezTo>
                  <a:pt x="1462203" y="1121883"/>
                  <a:pt x="1469844" y="1114247"/>
                  <a:pt x="1479258" y="1114247"/>
                </a:cubicBezTo>
                <a:close/>
                <a:moveTo>
                  <a:pt x="1540660" y="1114076"/>
                </a:moveTo>
                <a:cubicBezTo>
                  <a:pt x="1550075" y="1114076"/>
                  <a:pt x="1557716" y="1121712"/>
                  <a:pt x="1557716" y="1131132"/>
                </a:cubicBezTo>
                <a:cubicBezTo>
                  <a:pt x="1557716" y="1140552"/>
                  <a:pt x="1550075" y="1148188"/>
                  <a:pt x="1540660" y="1148188"/>
                </a:cubicBezTo>
                <a:cubicBezTo>
                  <a:pt x="1531246" y="1148188"/>
                  <a:pt x="1523605" y="1140552"/>
                  <a:pt x="1523605" y="1131132"/>
                </a:cubicBezTo>
                <a:cubicBezTo>
                  <a:pt x="1523605" y="1121712"/>
                  <a:pt x="1531246" y="1114076"/>
                  <a:pt x="1540660" y="1114076"/>
                </a:cubicBezTo>
                <a:close/>
                <a:moveTo>
                  <a:pt x="1602061" y="1113735"/>
                </a:moveTo>
                <a:cubicBezTo>
                  <a:pt x="1611476" y="1113735"/>
                  <a:pt x="1619117" y="1121371"/>
                  <a:pt x="1619117" y="1130791"/>
                </a:cubicBezTo>
                <a:cubicBezTo>
                  <a:pt x="1619117" y="1140211"/>
                  <a:pt x="1611476" y="1147847"/>
                  <a:pt x="1602061" y="1147847"/>
                </a:cubicBezTo>
                <a:cubicBezTo>
                  <a:pt x="1592647" y="1147847"/>
                  <a:pt x="1585006" y="1140211"/>
                  <a:pt x="1585006" y="1130791"/>
                </a:cubicBezTo>
                <a:cubicBezTo>
                  <a:pt x="1585006" y="1121371"/>
                  <a:pt x="1592647" y="1113735"/>
                  <a:pt x="1602061" y="1113735"/>
                </a:cubicBezTo>
                <a:close/>
                <a:moveTo>
                  <a:pt x="1664144" y="1113565"/>
                </a:moveTo>
                <a:cubicBezTo>
                  <a:pt x="1673559" y="1113565"/>
                  <a:pt x="1681200" y="1121201"/>
                  <a:pt x="1681200" y="1130621"/>
                </a:cubicBezTo>
                <a:cubicBezTo>
                  <a:pt x="1681200" y="1140041"/>
                  <a:pt x="1673559" y="1147677"/>
                  <a:pt x="1664144" y="1147677"/>
                </a:cubicBezTo>
                <a:cubicBezTo>
                  <a:pt x="1654730" y="1147677"/>
                  <a:pt x="1647089" y="1140041"/>
                  <a:pt x="1647089" y="1130621"/>
                </a:cubicBezTo>
                <a:cubicBezTo>
                  <a:pt x="1647089" y="1121201"/>
                  <a:pt x="1654730" y="1113565"/>
                  <a:pt x="1664144" y="1113565"/>
                </a:cubicBezTo>
                <a:close/>
                <a:moveTo>
                  <a:pt x="1786265" y="1113394"/>
                </a:moveTo>
                <a:cubicBezTo>
                  <a:pt x="1795680" y="1113394"/>
                  <a:pt x="1803321" y="1121030"/>
                  <a:pt x="1803321" y="1130450"/>
                </a:cubicBezTo>
                <a:cubicBezTo>
                  <a:pt x="1803321" y="1139870"/>
                  <a:pt x="1795680" y="1147506"/>
                  <a:pt x="1786265" y="1147506"/>
                </a:cubicBezTo>
                <a:cubicBezTo>
                  <a:pt x="1776851" y="1147506"/>
                  <a:pt x="1769210" y="1139870"/>
                  <a:pt x="1769210" y="1130450"/>
                </a:cubicBezTo>
                <a:cubicBezTo>
                  <a:pt x="1769210" y="1121030"/>
                  <a:pt x="1776851" y="1113394"/>
                  <a:pt x="1786265" y="1113394"/>
                </a:cubicBezTo>
                <a:close/>
                <a:moveTo>
                  <a:pt x="1724863" y="1113394"/>
                </a:moveTo>
                <a:cubicBezTo>
                  <a:pt x="1734278" y="1113394"/>
                  <a:pt x="1741919" y="1121030"/>
                  <a:pt x="1741919" y="1130450"/>
                </a:cubicBezTo>
                <a:cubicBezTo>
                  <a:pt x="1741919" y="1139870"/>
                  <a:pt x="1734278" y="1147506"/>
                  <a:pt x="1724863" y="1147506"/>
                </a:cubicBezTo>
                <a:cubicBezTo>
                  <a:pt x="1715449" y="1147506"/>
                  <a:pt x="1707808" y="1139870"/>
                  <a:pt x="1707808" y="1130450"/>
                </a:cubicBezTo>
                <a:cubicBezTo>
                  <a:pt x="1707808" y="1121030"/>
                  <a:pt x="1715449" y="1113394"/>
                  <a:pt x="1724863" y="1113394"/>
                </a:cubicBezTo>
                <a:close/>
                <a:moveTo>
                  <a:pt x="1909434" y="1113089"/>
                </a:moveTo>
                <a:cubicBezTo>
                  <a:pt x="1919231" y="1113089"/>
                  <a:pt x="1927172" y="1121031"/>
                  <a:pt x="1927172" y="1130827"/>
                </a:cubicBezTo>
                <a:cubicBezTo>
                  <a:pt x="1927172" y="1140624"/>
                  <a:pt x="1919231" y="1148565"/>
                  <a:pt x="1909434" y="1148565"/>
                </a:cubicBezTo>
                <a:cubicBezTo>
                  <a:pt x="1899638" y="1148565"/>
                  <a:pt x="1891696" y="1140624"/>
                  <a:pt x="1891696" y="1130827"/>
                </a:cubicBezTo>
                <a:cubicBezTo>
                  <a:pt x="1891696" y="1121031"/>
                  <a:pt x="1899638" y="1113089"/>
                  <a:pt x="1909434" y="1113089"/>
                </a:cubicBezTo>
                <a:close/>
                <a:moveTo>
                  <a:pt x="1848033" y="1113089"/>
                </a:moveTo>
                <a:cubicBezTo>
                  <a:pt x="1857830" y="1113089"/>
                  <a:pt x="1865771" y="1121031"/>
                  <a:pt x="1865771" y="1130827"/>
                </a:cubicBezTo>
                <a:cubicBezTo>
                  <a:pt x="1865771" y="1140624"/>
                  <a:pt x="1857830" y="1148565"/>
                  <a:pt x="1848033" y="1148565"/>
                </a:cubicBezTo>
                <a:cubicBezTo>
                  <a:pt x="1838237" y="1148565"/>
                  <a:pt x="1830295" y="1140624"/>
                  <a:pt x="1830295" y="1130827"/>
                </a:cubicBezTo>
                <a:cubicBezTo>
                  <a:pt x="1830295" y="1121031"/>
                  <a:pt x="1838237" y="1113089"/>
                  <a:pt x="1848033" y="1113089"/>
                </a:cubicBezTo>
                <a:close/>
                <a:moveTo>
                  <a:pt x="5629" y="1066831"/>
                </a:moveTo>
                <a:cubicBezTo>
                  <a:pt x="7129" y="1066831"/>
                  <a:pt x="8358" y="1068053"/>
                  <a:pt x="8358" y="1069560"/>
                </a:cubicBezTo>
                <a:cubicBezTo>
                  <a:pt x="8358" y="1071068"/>
                  <a:pt x="7129" y="1072289"/>
                  <a:pt x="5629" y="1072289"/>
                </a:cubicBezTo>
                <a:cubicBezTo>
                  <a:pt x="4127" y="1072289"/>
                  <a:pt x="2900" y="1071068"/>
                  <a:pt x="2900" y="1069560"/>
                </a:cubicBezTo>
                <a:cubicBezTo>
                  <a:pt x="2900" y="1068053"/>
                  <a:pt x="4127" y="1066831"/>
                  <a:pt x="5629" y="1066831"/>
                </a:cubicBezTo>
                <a:close/>
                <a:moveTo>
                  <a:pt x="189833" y="1064955"/>
                </a:moveTo>
                <a:cubicBezTo>
                  <a:pt x="192852" y="1064955"/>
                  <a:pt x="195291" y="1067400"/>
                  <a:pt x="195291" y="1070413"/>
                </a:cubicBezTo>
                <a:cubicBezTo>
                  <a:pt x="195291" y="1073427"/>
                  <a:pt x="192852" y="1075871"/>
                  <a:pt x="189833" y="1075871"/>
                </a:cubicBezTo>
                <a:cubicBezTo>
                  <a:pt x="186848" y="1075783"/>
                  <a:pt x="184460" y="1073390"/>
                  <a:pt x="184375" y="1070413"/>
                </a:cubicBezTo>
                <a:cubicBezTo>
                  <a:pt x="184375" y="1067400"/>
                  <a:pt x="186814" y="1064955"/>
                  <a:pt x="189833" y="1064955"/>
                </a:cubicBezTo>
                <a:close/>
                <a:moveTo>
                  <a:pt x="129113" y="1064955"/>
                </a:moveTo>
                <a:cubicBezTo>
                  <a:pt x="129232" y="1064950"/>
                  <a:pt x="129352" y="1064950"/>
                  <a:pt x="129454" y="1064955"/>
                </a:cubicBezTo>
                <a:cubicBezTo>
                  <a:pt x="131996" y="1065051"/>
                  <a:pt x="133991" y="1067190"/>
                  <a:pt x="133889" y="1069731"/>
                </a:cubicBezTo>
                <a:cubicBezTo>
                  <a:pt x="133889" y="1072368"/>
                  <a:pt x="131757" y="1074507"/>
                  <a:pt x="129113" y="1074507"/>
                </a:cubicBezTo>
                <a:cubicBezTo>
                  <a:pt x="126521" y="1074418"/>
                  <a:pt x="124423" y="1072330"/>
                  <a:pt x="124338" y="1069731"/>
                </a:cubicBezTo>
                <a:cubicBezTo>
                  <a:pt x="124338" y="1067094"/>
                  <a:pt x="126470" y="1064955"/>
                  <a:pt x="129113" y="1064955"/>
                </a:cubicBezTo>
                <a:close/>
                <a:moveTo>
                  <a:pt x="67030" y="1064955"/>
                </a:moveTo>
                <a:cubicBezTo>
                  <a:pt x="67150" y="1064950"/>
                  <a:pt x="67269" y="1064950"/>
                  <a:pt x="67371" y="1064955"/>
                </a:cubicBezTo>
                <a:cubicBezTo>
                  <a:pt x="69537" y="1065051"/>
                  <a:pt x="71226" y="1066884"/>
                  <a:pt x="71124" y="1069049"/>
                </a:cubicBezTo>
                <a:cubicBezTo>
                  <a:pt x="71124" y="1071309"/>
                  <a:pt x="69299" y="1073142"/>
                  <a:pt x="67030" y="1073142"/>
                </a:cubicBezTo>
                <a:cubicBezTo>
                  <a:pt x="64761" y="1073142"/>
                  <a:pt x="62937" y="1071309"/>
                  <a:pt x="62937" y="1069049"/>
                </a:cubicBezTo>
                <a:cubicBezTo>
                  <a:pt x="62937" y="1066789"/>
                  <a:pt x="64761" y="1064955"/>
                  <a:pt x="67030" y="1064955"/>
                </a:cubicBezTo>
                <a:close/>
                <a:moveTo>
                  <a:pt x="251234" y="1063420"/>
                </a:moveTo>
                <a:cubicBezTo>
                  <a:pt x="254628" y="1063420"/>
                  <a:pt x="257374" y="1066170"/>
                  <a:pt x="257374" y="1069560"/>
                </a:cubicBezTo>
                <a:cubicBezTo>
                  <a:pt x="257374" y="1072951"/>
                  <a:pt x="254628" y="1075701"/>
                  <a:pt x="251234" y="1075701"/>
                </a:cubicBezTo>
                <a:cubicBezTo>
                  <a:pt x="247840" y="1075701"/>
                  <a:pt x="245094" y="1072951"/>
                  <a:pt x="245094" y="1069560"/>
                </a:cubicBezTo>
                <a:cubicBezTo>
                  <a:pt x="245094" y="1066170"/>
                  <a:pt x="247840" y="1063420"/>
                  <a:pt x="251234" y="1063420"/>
                </a:cubicBezTo>
                <a:close/>
                <a:moveTo>
                  <a:pt x="312635" y="1062738"/>
                </a:moveTo>
                <a:cubicBezTo>
                  <a:pt x="316404" y="1062738"/>
                  <a:pt x="319458" y="1065793"/>
                  <a:pt x="319458" y="1069561"/>
                </a:cubicBezTo>
                <a:cubicBezTo>
                  <a:pt x="319458" y="1073328"/>
                  <a:pt x="316404" y="1076383"/>
                  <a:pt x="312635" y="1076383"/>
                </a:cubicBezTo>
                <a:cubicBezTo>
                  <a:pt x="308866" y="1076383"/>
                  <a:pt x="305813" y="1073328"/>
                  <a:pt x="305813" y="1069561"/>
                </a:cubicBezTo>
                <a:cubicBezTo>
                  <a:pt x="305813" y="1065793"/>
                  <a:pt x="308866" y="1062738"/>
                  <a:pt x="312635" y="1062738"/>
                </a:cubicBezTo>
                <a:close/>
                <a:moveTo>
                  <a:pt x="374036" y="1062056"/>
                </a:moveTo>
                <a:cubicBezTo>
                  <a:pt x="374155" y="1062053"/>
                  <a:pt x="374257" y="1062053"/>
                  <a:pt x="374377" y="1062056"/>
                </a:cubicBezTo>
                <a:cubicBezTo>
                  <a:pt x="378437" y="1062151"/>
                  <a:pt x="381643" y="1065511"/>
                  <a:pt x="381540" y="1069560"/>
                </a:cubicBezTo>
                <a:cubicBezTo>
                  <a:pt x="381540" y="1073705"/>
                  <a:pt x="378180" y="1077065"/>
                  <a:pt x="374036" y="1077065"/>
                </a:cubicBezTo>
                <a:cubicBezTo>
                  <a:pt x="369891" y="1077065"/>
                  <a:pt x="366532" y="1073705"/>
                  <a:pt x="366532" y="1069560"/>
                </a:cubicBezTo>
                <a:cubicBezTo>
                  <a:pt x="366532" y="1065416"/>
                  <a:pt x="369891" y="1062056"/>
                  <a:pt x="374036" y="1062056"/>
                </a:cubicBezTo>
                <a:close/>
                <a:moveTo>
                  <a:pt x="436120" y="1061374"/>
                </a:moveTo>
                <a:cubicBezTo>
                  <a:pt x="436239" y="1061372"/>
                  <a:pt x="436341" y="1061372"/>
                  <a:pt x="436461" y="1061374"/>
                </a:cubicBezTo>
                <a:cubicBezTo>
                  <a:pt x="440895" y="1061469"/>
                  <a:pt x="444409" y="1065134"/>
                  <a:pt x="444307" y="1069560"/>
                </a:cubicBezTo>
                <a:cubicBezTo>
                  <a:pt x="444307" y="1074082"/>
                  <a:pt x="440640" y="1077747"/>
                  <a:pt x="436120" y="1077747"/>
                </a:cubicBezTo>
                <a:cubicBezTo>
                  <a:pt x="431634" y="1077657"/>
                  <a:pt x="428018" y="1074044"/>
                  <a:pt x="427933" y="1069560"/>
                </a:cubicBezTo>
                <a:cubicBezTo>
                  <a:pt x="427933" y="1065039"/>
                  <a:pt x="431600" y="1061374"/>
                  <a:pt x="436120" y="1061374"/>
                </a:cubicBezTo>
                <a:close/>
                <a:moveTo>
                  <a:pt x="496838" y="1060691"/>
                </a:moveTo>
                <a:cubicBezTo>
                  <a:pt x="501733" y="1060691"/>
                  <a:pt x="505707" y="1064662"/>
                  <a:pt x="505707" y="1069560"/>
                </a:cubicBezTo>
                <a:cubicBezTo>
                  <a:pt x="505707" y="1074459"/>
                  <a:pt x="501733" y="1078430"/>
                  <a:pt x="496838" y="1078430"/>
                </a:cubicBezTo>
                <a:cubicBezTo>
                  <a:pt x="491977" y="1078339"/>
                  <a:pt x="488055" y="1074420"/>
                  <a:pt x="487970" y="1069560"/>
                </a:cubicBezTo>
                <a:cubicBezTo>
                  <a:pt x="487970" y="1064662"/>
                  <a:pt x="491944" y="1060691"/>
                  <a:pt x="496838" y="1060691"/>
                </a:cubicBezTo>
                <a:close/>
                <a:moveTo>
                  <a:pt x="558240" y="1060009"/>
                </a:moveTo>
                <a:cubicBezTo>
                  <a:pt x="563510" y="1060009"/>
                  <a:pt x="567791" y="1064285"/>
                  <a:pt x="567791" y="1069561"/>
                </a:cubicBezTo>
                <a:cubicBezTo>
                  <a:pt x="567791" y="1074836"/>
                  <a:pt x="563510" y="1079112"/>
                  <a:pt x="558240" y="1079112"/>
                </a:cubicBezTo>
                <a:cubicBezTo>
                  <a:pt x="552970" y="1079112"/>
                  <a:pt x="548689" y="1074836"/>
                  <a:pt x="548689" y="1069561"/>
                </a:cubicBezTo>
                <a:cubicBezTo>
                  <a:pt x="548689" y="1064285"/>
                  <a:pt x="552970" y="1060009"/>
                  <a:pt x="558240" y="1060009"/>
                </a:cubicBezTo>
                <a:close/>
                <a:moveTo>
                  <a:pt x="619641" y="1059327"/>
                </a:moveTo>
                <a:cubicBezTo>
                  <a:pt x="625287" y="1059327"/>
                  <a:pt x="629874" y="1063909"/>
                  <a:pt x="629874" y="1069561"/>
                </a:cubicBezTo>
                <a:cubicBezTo>
                  <a:pt x="629874" y="1075213"/>
                  <a:pt x="625287" y="1079795"/>
                  <a:pt x="619641" y="1079795"/>
                </a:cubicBezTo>
                <a:cubicBezTo>
                  <a:pt x="613995" y="1079795"/>
                  <a:pt x="609408" y="1075213"/>
                  <a:pt x="609408" y="1069561"/>
                </a:cubicBezTo>
                <a:cubicBezTo>
                  <a:pt x="609408" y="1063909"/>
                  <a:pt x="613995" y="1059327"/>
                  <a:pt x="619641" y="1059327"/>
                </a:cubicBezTo>
                <a:close/>
                <a:moveTo>
                  <a:pt x="681042" y="1058645"/>
                </a:moveTo>
                <a:cubicBezTo>
                  <a:pt x="681162" y="1058643"/>
                  <a:pt x="681264" y="1058643"/>
                  <a:pt x="681384" y="1058645"/>
                </a:cubicBezTo>
                <a:cubicBezTo>
                  <a:pt x="687319" y="1058740"/>
                  <a:pt x="692061" y="1063627"/>
                  <a:pt x="691958" y="1069560"/>
                </a:cubicBezTo>
                <a:cubicBezTo>
                  <a:pt x="691958" y="1075590"/>
                  <a:pt x="687063" y="1080476"/>
                  <a:pt x="681042" y="1080476"/>
                </a:cubicBezTo>
                <a:cubicBezTo>
                  <a:pt x="675021" y="1080476"/>
                  <a:pt x="670127" y="1075590"/>
                  <a:pt x="670127" y="1069560"/>
                </a:cubicBezTo>
                <a:cubicBezTo>
                  <a:pt x="670127" y="1063531"/>
                  <a:pt x="675021" y="1058645"/>
                  <a:pt x="681042" y="1058645"/>
                </a:cubicBezTo>
                <a:close/>
                <a:moveTo>
                  <a:pt x="743126" y="1058133"/>
                </a:moveTo>
                <a:cubicBezTo>
                  <a:pt x="749437" y="1058133"/>
                  <a:pt x="754554" y="1063250"/>
                  <a:pt x="754554" y="1069561"/>
                </a:cubicBezTo>
                <a:cubicBezTo>
                  <a:pt x="754554" y="1075872"/>
                  <a:pt x="749437" y="1080988"/>
                  <a:pt x="743126" y="1080988"/>
                </a:cubicBezTo>
                <a:cubicBezTo>
                  <a:pt x="736816" y="1080988"/>
                  <a:pt x="731699" y="1075872"/>
                  <a:pt x="731699" y="1069561"/>
                </a:cubicBezTo>
                <a:cubicBezTo>
                  <a:pt x="731699" y="1063250"/>
                  <a:pt x="736816" y="1058133"/>
                  <a:pt x="743126" y="1058133"/>
                </a:cubicBezTo>
                <a:close/>
                <a:moveTo>
                  <a:pt x="803845" y="1057451"/>
                </a:moveTo>
                <a:cubicBezTo>
                  <a:pt x="810531" y="1057451"/>
                  <a:pt x="815955" y="1062874"/>
                  <a:pt x="815955" y="1069561"/>
                </a:cubicBezTo>
                <a:cubicBezTo>
                  <a:pt x="815955" y="1076249"/>
                  <a:pt x="810531" y="1081671"/>
                  <a:pt x="803845" y="1081671"/>
                </a:cubicBezTo>
                <a:cubicBezTo>
                  <a:pt x="797159" y="1081671"/>
                  <a:pt x="791736" y="1076249"/>
                  <a:pt x="791736" y="1069561"/>
                </a:cubicBezTo>
                <a:cubicBezTo>
                  <a:pt x="791736" y="1062874"/>
                  <a:pt x="797159" y="1057451"/>
                  <a:pt x="803845" y="1057451"/>
                </a:cubicBezTo>
                <a:close/>
                <a:moveTo>
                  <a:pt x="865246" y="1056769"/>
                </a:moveTo>
                <a:cubicBezTo>
                  <a:pt x="865366" y="1056767"/>
                  <a:pt x="865468" y="1056767"/>
                  <a:pt x="865587" y="1056769"/>
                </a:cubicBezTo>
                <a:cubicBezTo>
                  <a:pt x="872563" y="1056864"/>
                  <a:pt x="878140" y="1062590"/>
                  <a:pt x="878038" y="1069561"/>
                </a:cubicBezTo>
                <a:cubicBezTo>
                  <a:pt x="878038" y="1076625"/>
                  <a:pt x="872308" y="1082353"/>
                  <a:pt x="865246" y="1082353"/>
                </a:cubicBezTo>
                <a:cubicBezTo>
                  <a:pt x="858219" y="1082261"/>
                  <a:pt x="852540" y="1076588"/>
                  <a:pt x="852455" y="1069561"/>
                </a:cubicBezTo>
                <a:cubicBezTo>
                  <a:pt x="852455" y="1062496"/>
                  <a:pt x="858185" y="1056769"/>
                  <a:pt x="865246" y="1056769"/>
                </a:cubicBezTo>
                <a:close/>
                <a:moveTo>
                  <a:pt x="926647" y="1056257"/>
                </a:moveTo>
                <a:cubicBezTo>
                  <a:pt x="933998" y="1056257"/>
                  <a:pt x="939951" y="1062213"/>
                  <a:pt x="939951" y="1069561"/>
                </a:cubicBezTo>
                <a:cubicBezTo>
                  <a:pt x="939951" y="1076909"/>
                  <a:pt x="933998" y="1082865"/>
                  <a:pt x="926647" y="1082865"/>
                </a:cubicBezTo>
                <a:cubicBezTo>
                  <a:pt x="919296" y="1082865"/>
                  <a:pt x="913344" y="1076909"/>
                  <a:pt x="913344" y="1069561"/>
                </a:cubicBezTo>
                <a:cubicBezTo>
                  <a:pt x="913344" y="1062213"/>
                  <a:pt x="919296" y="1056257"/>
                  <a:pt x="926647" y="1056257"/>
                </a:cubicBezTo>
                <a:close/>
                <a:moveTo>
                  <a:pt x="988415" y="1055611"/>
                </a:moveTo>
                <a:cubicBezTo>
                  <a:pt x="996045" y="1055611"/>
                  <a:pt x="1002231" y="1061796"/>
                  <a:pt x="1002231" y="1069426"/>
                </a:cubicBezTo>
                <a:cubicBezTo>
                  <a:pt x="1002231" y="1077056"/>
                  <a:pt x="996045" y="1083242"/>
                  <a:pt x="988415" y="1083242"/>
                </a:cubicBezTo>
                <a:cubicBezTo>
                  <a:pt x="980785" y="1083242"/>
                  <a:pt x="974600" y="1077056"/>
                  <a:pt x="974600" y="1069426"/>
                </a:cubicBezTo>
                <a:cubicBezTo>
                  <a:pt x="974600" y="1061796"/>
                  <a:pt x="980785" y="1055611"/>
                  <a:pt x="988415" y="1055611"/>
                </a:cubicBezTo>
                <a:close/>
                <a:moveTo>
                  <a:pt x="1050132" y="1055234"/>
                </a:moveTo>
                <a:cubicBezTo>
                  <a:pt x="1050252" y="1055232"/>
                  <a:pt x="1050354" y="1055232"/>
                  <a:pt x="1050473" y="1055234"/>
                </a:cubicBezTo>
                <a:cubicBezTo>
                  <a:pt x="1058285" y="1055329"/>
                  <a:pt x="1064562" y="1061742"/>
                  <a:pt x="1064459" y="1069561"/>
                </a:cubicBezTo>
                <a:cubicBezTo>
                  <a:pt x="1064459" y="1077473"/>
                  <a:pt x="1058046" y="1083888"/>
                  <a:pt x="1050132" y="1083888"/>
                </a:cubicBezTo>
                <a:cubicBezTo>
                  <a:pt x="1042253" y="1083796"/>
                  <a:pt x="1035891" y="1077435"/>
                  <a:pt x="1035806" y="1069561"/>
                </a:cubicBezTo>
                <a:cubicBezTo>
                  <a:pt x="1035806" y="1061648"/>
                  <a:pt x="1042219" y="1055234"/>
                  <a:pt x="1050132" y="1055234"/>
                </a:cubicBezTo>
                <a:close/>
                <a:moveTo>
                  <a:pt x="1110851" y="1054722"/>
                </a:moveTo>
                <a:cubicBezTo>
                  <a:pt x="1119038" y="1054722"/>
                  <a:pt x="1125690" y="1061366"/>
                  <a:pt x="1125690" y="1069561"/>
                </a:cubicBezTo>
                <a:cubicBezTo>
                  <a:pt x="1125690" y="1077756"/>
                  <a:pt x="1119038" y="1084400"/>
                  <a:pt x="1110851" y="1084400"/>
                </a:cubicBezTo>
                <a:cubicBezTo>
                  <a:pt x="1102664" y="1084400"/>
                  <a:pt x="1096013" y="1077756"/>
                  <a:pt x="1096013" y="1069561"/>
                </a:cubicBezTo>
                <a:cubicBezTo>
                  <a:pt x="1096013" y="1061366"/>
                  <a:pt x="1102647" y="1054722"/>
                  <a:pt x="1110851" y="1054722"/>
                </a:cubicBezTo>
                <a:close/>
                <a:moveTo>
                  <a:pt x="1172253" y="1054210"/>
                </a:moveTo>
                <a:cubicBezTo>
                  <a:pt x="1180730" y="1054210"/>
                  <a:pt x="1187603" y="1061082"/>
                  <a:pt x="1187603" y="1069561"/>
                </a:cubicBezTo>
                <a:cubicBezTo>
                  <a:pt x="1187603" y="1069619"/>
                  <a:pt x="1187603" y="1069675"/>
                  <a:pt x="1187603" y="1069733"/>
                </a:cubicBezTo>
                <a:cubicBezTo>
                  <a:pt x="1187500" y="1078116"/>
                  <a:pt x="1180644" y="1084834"/>
                  <a:pt x="1172253" y="1084741"/>
                </a:cubicBezTo>
                <a:cubicBezTo>
                  <a:pt x="1163844" y="1084741"/>
                  <a:pt x="1157005" y="1077973"/>
                  <a:pt x="1156903" y="1069561"/>
                </a:cubicBezTo>
                <a:cubicBezTo>
                  <a:pt x="1156903" y="1061082"/>
                  <a:pt x="1163776" y="1054210"/>
                  <a:pt x="1172253" y="1054210"/>
                </a:cubicBezTo>
                <a:close/>
                <a:moveTo>
                  <a:pt x="1234020" y="1053564"/>
                </a:moveTo>
                <a:cubicBezTo>
                  <a:pt x="1242780" y="1053564"/>
                  <a:pt x="1249882" y="1060666"/>
                  <a:pt x="1249882" y="1069426"/>
                </a:cubicBezTo>
                <a:cubicBezTo>
                  <a:pt x="1249882" y="1078186"/>
                  <a:pt x="1242780" y="1085288"/>
                  <a:pt x="1234020" y="1085288"/>
                </a:cubicBezTo>
                <a:cubicBezTo>
                  <a:pt x="1225260" y="1085288"/>
                  <a:pt x="1218158" y="1078186"/>
                  <a:pt x="1218158" y="1069426"/>
                </a:cubicBezTo>
                <a:cubicBezTo>
                  <a:pt x="1218158" y="1060666"/>
                  <a:pt x="1225260" y="1053564"/>
                  <a:pt x="1234020" y="1053564"/>
                </a:cubicBezTo>
                <a:close/>
                <a:moveTo>
                  <a:pt x="1971151" y="1053528"/>
                </a:moveTo>
                <a:cubicBezTo>
                  <a:pt x="1980003" y="1053528"/>
                  <a:pt x="1987184" y="1060707"/>
                  <a:pt x="1987184" y="1069561"/>
                </a:cubicBezTo>
                <a:cubicBezTo>
                  <a:pt x="1987098" y="1078348"/>
                  <a:pt x="1979935" y="1085423"/>
                  <a:pt x="1971151" y="1085423"/>
                </a:cubicBezTo>
                <a:cubicBezTo>
                  <a:pt x="1962367" y="1085423"/>
                  <a:pt x="1955204" y="1078348"/>
                  <a:pt x="1955119" y="1069561"/>
                </a:cubicBezTo>
                <a:cubicBezTo>
                  <a:pt x="1955119" y="1060707"/>
                  <a:pt x="1962299" y="1053528"/>
                  <a:pt x="1971151" y="1053528"/>
                </a:cubicBezTo>
                <a:close/>
                <a:moveTo>
                  <a:pt x="1295054" y="1053187"/>
                </a:moveTo>
                <a:cubicBezTo>
                  <a:pt x="1304469" y="1053187"/>
                  <a:pt x="1312110" y="1060823"/>
                  <a:pt x="1312110" y="1070243"/>
                </a:cubicBezTo>
                <a:cubicBezTo>
                  <a:pt x="1312110" y="1079663"/>
                  <a:pt x="1304469" y="1087299"/>
                  <a:pt x="1295054" y="1087299"/>
                </a:cubicBezTo>
                <a:cubicBezTo>
                  <a:pt x="1285640" y="1087299"/>
                  <a:pt x="1277999" y="1079663"/>
                  <a:pt x="1277999" y="1070243"/>
                </a:cubicBezTo>
                <a:cubicBezTo>
                  <a:pt x="1277999" y="1060823"/>
                  <a:pt x="1285640" y="1053187"/>
                  <a:pt x="1295054" y="1053187"/>
                </a:cubicBezTo>
                <a:close/>
                <a:moveTo>
                  <a:pt x="1357138" y="1052846"/>
                </a:moveTo>
                <a:cubicBezTo>
                  <a:pt x="1366553" y="1052846"/>
                  <a:pt x="1374194" y="1060482"/>
                  <a:pt x="1374194" y="1069902"/>
                </a:cubicBezTo>
                <a:cubicBezTo>
                  <a:pt x="1374194" y="1079322"/>
                  <a:pt x="1366553" y="1086958"/>
                  <a:pt x="1357138" y="1086958"/>
                </a:cubicBezTo>
                <a:cubicBezTo>
                  <a:pt x="1347724" y="1086958"/>
                  <a:pt x="1340083" y="1079322"/>
                  <a:pt x="1340083" y="1069902"/>
                </a:cubicBezTo>
                <a:cubicBezTo>
                  <a:pt x="1340083" y="1060482"/>
                  <a:pt x="1347724" y="1052846"/>
                  <a:pt x="1357138" y="1052846"/>
                </a:cubicBezTo>
                <a:close/>
                <a:moveTo>
                  <a:pt x="1417857" y="1052504"/>
                </a:moveTo>
                <a:cubicBezTo>
                  <a:pt x="1427272" y="1052504"/>
                  <a:pt x="1434913" y="1060140"/>
                  <a:pt x="1434913" y="1069560"/>
                </a:cubicBezTo>
                <a:cubicBezTo>
                  <a:pt x="1434913" y="1078980"/>
                  <a:pt x="1427272" y="1086616"/>
                  <a:pt x="1417857" y="1086616"/>
                </a:cubicBezTo>
                <a:cubicBezTo>
                  <a:pt x="1408443" y="1086616"/>
                  <a:pt x="1400802" y="1078980"/>
                  <a:pt x="1400802" y="1069560"/>
                </a:cubicBezTo>
                <a:cubicBezTo>
                  <a:pt x="1400802" y="1060140"/>
                  <a:pt x="1408443" y="1052504"/>
                  <a:pt x="1417857" y="1052504"/>
                </a:cubicBezTo>
                <a:close/>
                <a:moveTo>
                  <a:pt x="1479258" y="1052163"/>
                </a:moveTo>
                <a:cubicBezTo>
                  <a:pt x="1488673" y="1052163"/>
                  <a:pt x="1496314" y="1059799"/>
                  <a:pt x="1496314" y="1069219"/>
                </a:cubicBezTo>
                <a:cubicBezTo>
                  <a:pt x="1496314" y="1078639"/>
                  <a:pt x="1488673" y="1086275"/>
                  <a:pt x="1479258" y="1086275"/>
                </a:cubicBezTo>
                <a:cubicBezTo>
                  <a:pt x="1469844" y="1086275"/>
                  <a:pt x="1462203" y="1078639"/>
                  <a:pt x="1462203" y="1069219"/>
                </a:cubicBezTo>
                <a:cubicBezTo>
                  <a:pt x="1462203" y="1059799"/>
                  <a:pt x="1469844" y="1052163"/>
                  <a:pt x="1479258" y="1052163"/>
                </a:cubicBezTo>
                <a:close/>
                <a:moveTo>
                  <a:pt x="1541026" y="1051688"/>
                </a:moveTo>
                <a:cubicBezTo>
                  <a:pt x="1550823" y="1051688"/>
                  <a:pt x="1558764" y="1059630"/>
                  <a:pt x="1558764" y="1069426"/>
                </a:cubicBezTo>
                <a:cubicBezTo>
                  <a:pt x="1558764" y="1079223"/>
                  <a:pt x="1550823" y="1087164"/>
                  <a:pt x="1541026" y="1087164"/>
                </a:cubicBezTo>
                <a:cubicBezTo>
                  <a:pt x="1531230" y="1087164"/>
                  <a:pt x="1523288" y="1079223"/>
                  <a:pt x="1523288" y="1069426"/>
                </a:cubicBezTo>
                <a:cubicBezTo>
                  <a:pt x="1523288" y="1059630"/>
                  <a:pt x="1531230" y="1051688"/>
                  <a:pt x="1541026" y="1051688"/>
                </a:cubicBezTo>
                <a:close/>
                <a:moveTo>
                  <a:pt x="1602931" y="1051632"/>
                </a:moveTo>
                <a:cubicBezTo>
                  <a:pt x="1612363" y="1051642"/>
                  <a:pt x="1619987" y="1059288"/>
                  <a:pt x="1619970" y="1068708"/>
                </a:cubicBezTo>
                <a:cubicBezTo>
                  <a:pt x="1619970" y="1069000"/>
                  <a:pt x="1619970" y="1069291"/>
                  <a:pt x="1619953" y="1069583"/>
                </a:cubicBezTo>
                <a:cubicBezTo>
                  <a:pt x="1619476" y="1078989"/>
                  <a:pt x="1611476" y="1086235"/>
                  <a:pt x="1602061" y="1085764"/>
                </a:cubicBezTo>
                <a:cubicBezTo>
                  <a:pt x="1601771" y="1085779"/>
                  <a:pt x="1601481" y="1085786"/>
                  <a:pt x="1601191" y="1085786"/>
                </a:cubicBezTo>
                <a:cubicBezTo>
                  <a:pt x="1591760" y="1085774"/>
                  <a:pt x="1584135" y="1078128"/>
                  <a:pt x="1584153" y="1068708"/>
                </a:cubicBezTo>
                <a:cubicBezTo>
                  <a:pt x="1584153" y="1068416"/>
                  <a:pt x="1584153" y="1068125"/>
                  <a:pt x="1584170" y="1067833"/>
                </a:cubicBezTo>
                <a:cubicBezTo>
                  <a:pt x="1584647" y="1058427"/>
                  <a:pt x="1592647" y="1051181"/>
                  <a:pt x="1602061" y="1051652"/>
                </a:cubicBezTo>
                <a:cubicBezTo>
                  <a:pt x="1602352" y="1051637"/>
                  <a:pt x="1602641" y="1051630"/>
                  <a:pt x="1602931" y="1051632"/>
                </a:cubicBezTo>
                <a:close/>
                <a:moveTo>
                  <a:pt x="1664145" y="1051482"/>
                </a:moveTo>
                <a:cubicBezTo>
                  <a:pt x="1664264" y="1051480"/>
                  <a:pt x="1664367" y="1051480"/>
                  <a:pt x="1664486" y="1051482"/>
                </a:cubicBezTo>
                <a:cubicBezTo>
                  <a:pt x="1674378" y="1051576"/>
                  <a:pt x="1682327" y="1059670"/>
                  <a:pt x="1682224" y="1069561"/>
                </a:cubicBezTo>
                <a:cubicBezTo>
                  <a:pt x="1681763" y="1079184"/>
                  <a:pt x="1673781" y="1086719"/>
                  <a:pt x="1664145" y="1086617"/>
                </a:cubicBezTo>
                <a:cubicBezTo>
                  <a:pt x="1654543" y="1086632"/>
                  <a:pt x="1646611" y="1079145"/>
                  <a:pt x="1646066" y="1069561"/>
                </a:cubicBezTo>
                <a:cubicBezTo>
                  <a:pt x="1646066" y="1059576"/>
                  <a:pt x="1654167" y="1051482"/>
                  <a:pt x="1664145" y="1051482"/>
                </a:cubicBezTo>
                <a:close/>
                <a:moveTo>
                  <a:pt x="1724864" y="1051310"/>
                </a:moveTo>
                <a:cubicBezTo>
                  <a:pt x="1734944" y="1051310"/>
                  <a:pt x="1743113" y="1059482"/>
                  <a:pt x="1743113" y="1069560"/>
                </a:cubicBezTo>
                <a:cubicBezTo>
                  <a:pt x="1743113" y="1069618"/>
                  <a:pt x="1743113" y="1069675"/>
                  <a:pt x="1743113" y="1069733"/>
                </a:cubicBezTo>
                <a:cubicBezTo>
                  <a:pt x="1743011" y="1079715"/>
                  <a:pt x="1734841" y="1087733"/>
                  <a:pt x="1724864" y="1087640"/>
                </a:cubicBezTo>
                <a:cubicBezTo>
                  <a:pt x="1724813" y="1087640"/>
                  <a:pt x="1724744" y="1087640"/>
                  <a:pt x="1724693" y="1087640"/>
                </a:cubicBezTo>
                <a:cubicBezTo>
                  <a:pt x="1714715" y="1087640"/>
                  <a:pt x="1706614" y="1079545"/>
                  <a:pt x="1706614" y="1069560"/>
                </a:cubicBezTo>
                <a:cubicBezTo>
                  <a:pt x="1706614" y="1059482"/>
                  <a:pt x="1714783" y="1051310"/>
                  <a:pt x="1724864" y="1051310"/>
                </a:cubicBezTo>
                <a:close/>
                <a:moveTo>
                  <a:pt x="1786265" y="1051140"/>
                </a:moveTo>
                <a:cubicBezTo>
                  <a:pt x="1796447" y="1051140"/>
                  <a:pt x="1804685" y="1059387"/>
                  <a:pt x="1804685" y="1069561"/>
                </a:cubicBezTo>
                <a:cubicBezTo>
                  <a:pt x="1804685" y="1069619"/>
                  <a:pt x="1804685" y="1069675"/>
                  <a:pt x="1804685" y="1069733"/>
                </a:cubicBezTo>
                <a:cubicBezTo>
                  <a:pt x="1804583" y="1079811"/>
                  <a:pt x="1796345" y="1087904"/>
                  <a:pt x="1786265" y="1087811"/>
                </a:cubicBezTo>
                <a:cubicBezTo>
                  <a:pt x="1776151" y="1087811"/>
                  <a:pt x="1767947" y="1079668"/>
                  <a:pt x="1767845" y="1069561"/>
                </a:cubicBezTo>
                <a:cubicBezTo>
                  <a:pt x="1767845" y="1059387"/>
                  <a:pt x="1776100" y="1051140"/>
                  <a:pt x="1786265" y="1051140"/>
                </a:cubicBezTo>
                <a:close/>
                <a:moveTo>
                  <a:pt x="1909067" y="1050969"/>
                </a:moveTo>
                <a:cubicBezTo>
                  <a:pt x="1919335" y="1050969"/>
                  <a:pt x="1927659" y="1059293"/>
                  <a:pt x="1927659" y="1069560"/>
                </a:cubicBezTo>
                <a:cubicBezTo>
                  <a:pt x="1927659" y="1069617"/>
                  <a:pt x="1927659" y="1069675"/>
                  <a:pt x="1927659" y="1069731"/>
                </a:cubicBezTo>
                <a:cubicBezTo>
                  <a:pt x="1927556" y="1079905"/>
                  <a:pt x="1919233" y="1088075"/>
                  <a:pt x="1909067" y="1087981"/>
                </a:cubicBezTo>
                <a:cubicBezTo>
                  <a:pt x="1909016" y="1087981"/>
                  <a:pt x="1908948" y="1087981"/>
                  <a:pt x="1908897" y="1087981"/>
                </a:cubicBezTo>
                <a:cubicBezTo>
                  <a:pt x="1898715" y="1087981"/>
                  <a:pt x="1890477" y="1079734"/>
                  <a:pt x="1890477" y="1069560"/>
                </a:cubicBezTo>
                <a:cubicBezTo>
                  <a:pt x="1890477" y="1059293"/>
                  <a:pt x="1898800" y="1050969"/>
                  <a:pt x="1909067" y="1050969"/>
                </a:cubicBezTo>
                <a:close/>
                <a:moveTo>
                  <a:pt x="1847666" y="1050969"/>
                </a:moveTo>
                <a:cubicBezTo>
                  <a:pt x="1857934" y="1050969"/>
                  <a:pt x="1866257" y="1059293"/>
                  <a:pt x="1866257" y="1069560"/>
                </a:cubicBezTo>
                <a:cubicBezTo>
                  <a:pt x="1866257" y="1069617"/>
                  <a:pt x="1866257" y="1069675"/>
                  <a:pt x="1866257" y="1069731"/>
                </a:cubicBezTo>
                <a:cubicBezTo>
                  <a:pt x="1866155" y="1079905"/>
                  <a:pt x="1857831" y="1088075"/>
                  <a:pt x="1847666" y="1087981"/>
                </a:cubicBezTo>
                <a:cubicBezTo>
                  <a:pt x="1847615" y="1087981"/>
                  <a:pt x="1847547" y="1087981"/>
                  <a:pt x="1847496" y="1087981"/>
                </a:cubicBezTo>
                <a:cubicBezTo>
                  <a:pt x="1837330" y="1087981"/>
                  <a:pt x="1829076" y="1079734"/>
                  <a:pt x="1829076" y="1069560"/>
                </a:cubicBezTo>
                <a:cubicBezTo>
                  <a:pt x="1829076" y="1059293"/>
                  <a:pt x="1837398" y="1050969"/>
                  <a:pt x="1847666" y="1050969"/>
                </a:cubicBezTo>
                <a:close/>
                <a:moveTo>
                  <a:pt x="5629" y="1005089"/>
                </a:moveTo>
                <a:cubicBezTo>
                  <a:pt x="7318" y="1005089"/>
                  <a:pt x="8699" y="1006464"/>
                  <a:pt x="8699" y="1008160"/>
                </a:cubicBezTo>
                <a:cubicBezTo>
                  <a:pt x="8699" y="1009855"/>
                  <a:pt x="7318" y="1011230"/>
                  <a:pt x="5629" y="1011230"/>
                </a:cubicBezTo>
                <a:cubicBezTo>
                  <a:pt x="3941" y="1011230"/>
                  <a:pt x="2559" y="1009855"/>
                  <a:pt x="2559" y="1008160"/>
                </a:cubicBezTo>
                <a:cubicBezTo>
                  <a:pt x="2559" y="1006464"/>
                  <a:pt x="3941" y="1005089"/>
                  <a:pt x="5629" y="1005089"/>
                </a:cubicBezTo>
                <a:close/>
                <a:moveTo>
                  <a:pt x="67030" y="1003725"/>
                </a:moveTo>
                <a:cubicBezTo>
                  <a:pt x="67149" y="1003720"/>
                  <a:pt x="67269" y="1003720"/>
                  <a:pt x="67371" y="1003725"/>
                </a:cubicBezTo>
                <a:cubicBezTo>
                  <a:pt x="69725" y="1003821"/>
                  <a:pt x="71567" y="1005808"/>
                  <a:pt x="71464" y="1008160"/>
                </a:cubicBezTo>
                <a:cubicBezTo>
                  <a:pt x="71464" y="1010609"/>
                  <a:pt x="69486" y="1012594"/>
                  <a:pt x="67030" y="1012594"/>
                </a:cubicBezTo>
                <a:cubicBezTo>
                  <a:pt x="64574" y="1012594"/>
                  <a:pt x="62596" y="1010609"/>
                  <a:pt x="62596" y="1008160"/>
                </a:cubicBezTo>
                <a:cubicBezTo>
                  <a:pt x="62596" y="1005711"/>
                  <a:pt x="64574" y="1003725"/>
                  <a:pt x="67030" y="1003725"/>
                </a:cubicBezTo>
                <a:close/>
                <a:moveTo>
                  <a:pt x="129113" y="1003043"/>
                </a:moveTo>
                <a:cubicBezTo>
                  <a:pt x="129232" y="1003040"/>
                  <a:pt x="129352" y="1003040"/>
                  <a:pt x="129454" y="1003043"/>
                </a:cubicBezTo>
                <a:cubicBezTo>
                  <a:pt x="132183" y="1003139"/>
                  <a:pt x="134332" y="1005429"/>
                  <a:pt x="134230" y="1008160"/>
                </a:cubicBezTo>
                <a:cubicBezTo>
                  <a:pt x="134230" y="1010986"/>
                  <a:pt x="131944" y="1013277"/>
                  <a:pt x="129113" y="1013277"/>
                </a:cubicBezTo>
                <a:cubicBezTo>
                  <a:pt x="126333" y="1013188"/>
                  <a:pt x="124081" y="1010949"/>
                  <a:pt x="123997" y="1008160"/>
                </a:cubicBezTo>
                <a:cubicBezTo>
                  <a:pt x="123997" y="1005334"/>
                  <a:pt x="126282" y="1003043"/>
                  <a:pt x="129113" y="1003043"/>
                </a:cubicBezTo>
                <a:close/>
                <a:moveTo>
                  <a:pt x="189833" y="1002360"/>
                </a:moveTo>
                <a:cubicBezTo>
                  <a:pt x="193039" y="1002360"/>
                  <a:pt x="195631" y="1004956"/>
                  <a:pt x="195631" y="1008159"/>
                </a:cubicBezTo>
                <a:cubicBezTo>
                  <a:pt x="195631" y="1011363"/>
                  <a:pt x="193039" y="1013958"/>
                  <a:pt x="189833" y="1013958"/>
                </a:cubicBezTo>
                <a:cubicBezTo>
                  <a:pt x="186660" y="1013870"/>
                  <a:pt x="184119" y="1011325"/>
                  <a:pt x="184034" y="1008159"/>
                </a:cubicBezTo>
                <a:cubicBezTo>
                  <a:pt x="184034" y="1004956"/>
                  <a:pt x="186626" y="1002360"/>
                  <a:pt x="189833" y="1002360"/>
                </a:cubicBezTo>
                <a:close/>
                <a:moveTo>
                  <a:pt x="251234" y="1001508"/>
                </a:moveTo>
                <a:cubicBezTo>
                  <a:pt x="251353" y="1001505"/>
                  <a:pt x="251473" y="1001505"/>
                  <a:pt x="251575" y="1001508"/>
                </a:cubicBezTo>
                <a:cubicBezTo>
                  <a:pt x="255157" y="1001603"/>
                  <a:pt x="257988" y="1004581"/>
                  <a:pt x="257885" y="1008160"/>
                </a:cubicBezTo>
                <a:cubicBezTo>
                  <a:pt x="257885" y="1011834"/>
                  <a:pt x="254901" y="1014812"/>
                  <a:pt x="251234" y="1014812"/>
                </a:cubicBezTo>
                <a:cubicBezTo>
                  <a:pt x="247600" y="1014721"/>
                  <a:pt x="244667" y="1011796"/>
                  <a:pt x="244582" y="1008160"/>
                </a:cubicBezTo>
                <a:cubicBezTo>
                  <a:pt x="244582" y="1004486"/>
                  <a:pt x="247567" y="1001508"/>
                  <a:pt x="251234" y="1001508"/>
                </a:cubicBezTo>
                <a:close/>
                <a:moveTo>
                  <a:pt x="312635" y="1000825"/>
                </a:moveTo>
                <a:cubicBezTo>
                  <a:pt x="316677" y="1000825"/>
                  <a:pt x="319969" y="1004109"/>
                  <a:pt x="319969" y="1008159"/>
                </a:cubicBezTo>
                <a:cubicBezTo>
                  <a:pt x="319969" y="1012210"/>
                  <a:pt x="316677" y="1015494"/>
                  <a:pt x="312635" y="1015494"/>
                </a:cubicBezTo>
                <a:cubicBezTo>
                  <a:pt x="308627" y="1015403"/>
                  <a:pt x="305386" y="1012173"/>
                  <a:pt x="305301" y="1008159"/>
                </a:cubicBezTo>
                <a:cubicBezTo>
                  <a:pt x="305301" y="1004109"/>
                  <a:pt x="308593" y="1000825"/>
                  <a:pt x="312635" y="1000825"/>
                </a:cubicBezTo>
                <a:close/>
                <a:moveTo>
                  <a:pt x="374035" y="1000143"/>
                </a:moveTo>
                <a:cubicBezTo>
                  <a:pt x="378470" y="1000143"/>
                  <a:pt x="382052" y="1003732"/>
                  <a:pt x="382052" y="1008160"/>
                </a:cubicBezTo>
                <a:cubicBezTo>
                  <a:pt x="382052" y="1012588"/>
                  <a:pt x="378470" y="1016176"/>
                  <a:pt x="374035" y="1016176"/>
                </a:cubicBezTo>
                <a:cubicBezTo>
                  <a:pt x="369601" y="1016176"/>
                  <a:pt x="366020" y="1012588"/>
                  <a:pt x="366020" y="1008160"/>
                </a:cubicBezTo>
                <a:cubicBezTo>
                  <a:pt x="366020" y="1003732"/>
                  <a:pt x="369601" y="1000143"/>
                  <a:pt x="374035" y="1000143"/>
                </a:cubicBezTo>
                <a:close/>
                <a:moveTo>
                  <a:pt x="436119" y="999461"/>
                </a:moveTo>
                <a:cubicBezTo>
                  <a:pt x="440929" y="999461"/>
                  <a:pt x="444818" y="1003355"/>
                  <a:pt x="444818" y="1008160"/>
                </a:cubicBezTo>
                <a:cubicBezTo>
                  <a:pt x="444818" y="1012965"/>
                  <a:pt x="440929" y="1016858"/>
                  <a:pt x="436119" y="1016858"/>
                </a:cubicBezTo>
                <a:cubicBezTo>
                  <a:pt x="431309" y="1016858"/>
                  <a:pt x="427421" y="1012965"/>
                  <a:pt x="427421" y="1008160"/>
                </a:cubicBezTo>
                <a:cubicBezTo>
                  <a:pt x="427421" y="1003355"/>
                  <a:pt x="431309" y="999461"/>
                  <a:pt x="436119" y="999461"/>
                </a:cubicBezTo>
                <a:close/>
                <a:moveTo>
                  <a:pt x="496838" y="998779"/>
                </a:moveTo>
                <a:cubicBezTo>
                  <a:pt x="496957" y="998777"/>
                  <a:pt x="497060" y="998777"/>
                  <a:pt x="497179" y="998779"/>
                </a:cubicBezTo>
                <a:cubicBezTo>
                  <a:pt x="502262" y="998874"/>
                  <a:pt x="506321" y="1003073"/>
                  <a:pt x="506219" y="1008159"/>
                </a:cubicBezTo>
                <a:cubicBezTo>
                  <a:pt x="506219" y="1013341"/>
                  <a:pt x="502023" y="1017540"/>
                  <a:pt x="496838" y="1017540"/>
                </a:cubicBezTo>
                <a:cubicBezTo>
                  <a:pt x="491653" y="1017540"/>
                  <a:pt x="487458" y="1013341"/>
                  <a:pt x="487458" y="1008159"/>
                </a:cubicBezTo>
                <a:cubicBezTo>
                  <a:pt x="487458" y="1002978"/>
                  <a:pt x="491653" y="998779"/>
                  <a:pt x="496838" y="998779"/>
                </a:cubicBezTo>
                <a:close/>
                <a:moveTo>
                  <a:pt x="558239" y="998097"/>
                </a:moveTo>
                <a:cubicBezTo>
                  <a:pt x="558359" y="998095"/>
                  <a:pt x="558461" y="998095"/>
                  <a:pt x="558580" y="998097"/>
                </a:cubicBezTo>
                <a:cubicBezTo>
                  <a:pt x="564038" y="998192"/>
                  <a:pt x="568405" y="1002697"/>
                  <a:pt x="568302" y="1008160"/>
                </a:cubicBezTo>
                <a:cubicBezTo>
                  <a:pt x="568302" y="1013716"/>
                  <a:pt x="563800" y="1018223"/>
                  <a:pt x="558239" y="1018223"/>
                </a:cubicBezTo>
                <a:cubicBezTo>
                  <a:pt x="552713" y="1018131"/>
                  <a:pt x="548262" y="1013679"/>
                  <a:pt x="548177" y="1008160"/>
                </a:cubicBezTo>
                <a:cubicBezTo>
                  <a:pt x="548177" y="1002603"/>
                  <a:pt x="552679" y="998097"/>
                  <a:pt x="558239" y="998097"/>
                </a:cubicBezTo>
                <a:close/>
                <a:moveTo>
                  <a:pt x="743126" y="996733"/>
                </a:moveTo>
                <a:cubicBezTo>
                  <a:pt x="749812" y="996733"/>
                  <a:pt x="755236" y="1002155"/>
                  <a:pt x="755236" y="1008842"/>
                </a:cubicBezTo>
                <a:cubicBezTo>
                  <a:pt x="755236" y="1015530"/>
                  <a:pt x="749812" y="1020952"/>
                  <a:pt x="743126" y="1020952"/>
                </a:cubicBezTo>
                <a:cubicBezTo>
                  <a:pt x="736440" y="1020952"/>
                  <a:pt x="731017" y="1015530"/>
                  <a:pt x="731017" y="1008842"/>
                </a:cubicBezTo>
                <a:cubicBezTo>
                  <a:pt x="731017" y="1002155"/>
                  <a:pt x="736440" y="996733"/>
                  <a:pt x="743126" y="996733"/>
                </a:cubicBezTo>
                <a:close/>
                <a:moveTo>
                  <a:pt x="681042" y="996733"/>
                </a:moveTo>
                <a:cubicBezTo>
                  <a:pt x="687353" y="996733"/>
                  <a:pt x="692469" y="1001849"/>
                  <a:pt x="692469" y="1008160"/>
                </a:cubicBezTo>
                <a:cubicBezTo>
                  <a:pt x="692469" y="1014471"/>
                  <a:pt x="687353" y="1019587"/>
                  <a:pt x="681042" y="1019587"/>
                </a:cubicBezTo>
                <a:cubicBezTo>
                  <a:pt x="674731" y="1019587"/>
                  <a:pt x="669615" y="1014471"/>
                  <a:pt x="669615" y="1008160"/>
                </a:cubicBezTo>
                <a:cubicBezTo>
                  <a:pt x="669615" y="1001849"/>
                  <a:pt x="674731" y="996733"/>
                  <a:pt x="681042" y="996733"/>
                </a:cubicBezTo>
                <a:close/>
                <a:moveTo>
                  <a:pt x="619641" y="996733"/>
                </a:moveTo>
                <a:cubicBezTo>
                  <a:pt x="625576" y="996733"/>
                  <a:pt x="630386" y="1001544"/>
                  <a:pt x="630386" y="1007478"/>
                </a:cubicBezTo>
                <a:cubicBezTo>
                  <a:pt x="630386" y="1013411"/>
                  <a:pt x="625576" y="1018223"/>
                  <a:pt x="619641" y="1018223"/>
                </a:cubicBezTo>
                <a:cubicBezTo>
                  <a:pt x="613739" y="1018131"/>
                  <a:pt x="608981" y="1013374"/>
                  <a:pt x="608896" y="1007478"/>
                </a:cubicBezTo>
                <a:cubicBezTo>
                  <a:pt x="608896" y="1001544"/>
                  <a:pt x="613705" y="996733"/>
                  <a:pt x="619641" y="996733"/>
                </a:cubicBezTo>
                <a:close/>
                <a:moveTo>
                  <a:pt x="803845" y="995538"/>
                </a:moveTo>
                <a:cubicBezTo>
                  <a:pt x="810821" y="995538"/>
                  <a:pt x="816466" y="1001189"/>
                  <a:pt x="816466" y="1008160"/>
                </a:cubicBezTo>
                <a:cubicBezTo>
                  <a:pt x="816466" y="1015131"/>
                  <a:pt x="810821" y="1020781"/>
                  <a:pt x="803845" y="1020781"/>
                </a:cubicBezTo>
                <a:cubicBezTo>
                  <a:pt x="796869" y="1020781"/>
                  <a:pt x="791224" y="1015131"/>
                  <a:pt x="791224" y="1008160"/>
                </a:cubicBezTo>
                <a:cubicBezTo>
                  <a:pt x="791224" y="1001189"/>
                  <a:pt x="796869" y="995538"/>
                  <a:pt x="803845" y="995538"/>
                </a:cubicBezTo>
                <a:close/>
                <a:moveTo>
                  <a:pt x="865246" y="994856"/>
                </a:moveTo>
                <a:cubicBezTo>
                  <a:pt x="872597" y="994856"/>
                  <a:pt x="878550" y="1000811"/>
                  <a:pt x="878550" y="1008159"/>
                </a:cubicBezTo>
                <a:cubicBezTo>
                  <a:pt x="878550" y="1015507"/>
                  <a:pt x="872597" y="1021463"/>
                  <a:pt x="865246" y="1021463"/>
                </a:cubicBezTo>
                <a:cubicBezTo>
                  <a:pt x="857895" y="1021463"/>
                  <a:pt x="851943" y="1015507"/>
                  <a:pt x="851943" y="1008159"/>
                </a:cubicBezTo>
                <a:cubicBezTo>
                  <a:pt x="851943" y="1000811"/>
                  <a:pt x="857895" y="994856"/>
                  <a:pt x="865246" y="994856"/>
                </a:cubicBezTo>
                <a:close/>
                <a:moveTo>
                  <a:pt x="926648" y="994345"/>
                </a:moveTo>
                <a:cubicBezTo>
                  <a:pt x="934272" y="994345"/>
                  <a:pt x="940463" y="1000529"/>
                  <a:pt x="940463" y="1008160"/>
                </a:cubicBezTo>
                <a:cubicBezTo>
                  <a:pt x="940463" y="1015789"/>
                  <a:pt x="934272" y="1021975"/>
                  <a:pt x="926648" y="1021975"/>
                </a:cubicBezTo>
                <a:cubicBezTo>
                  <a:pt x="919058" y="1021883"/>
                  <a:pt x="912917" y="1015751"/>
                  <a:pt x="912833" y="1008160"/>
                </a:cubicBezTo>
                <a:cubicBezTo>
                  <a:pt x="912833" y="1000529"/>
                  <a:pt x="919023" y="994345"/>
                  <a:pt x="926648" y="994345"/>
                </a:cubicBezTo>
                <a:close/>
                <a:moveTo>
                  <a:pt x="988049" y="993663"/>
                </a:moveTo>
                <a:cubicBezTo>
                  <a:pt x="996048" y="993663"/>
                  <a:pt x="1002546" y="1000154"/>
                  <a:pt x="1002546" y="1008160"/>
                </a:cubicBezTo>
                <a:cubicBezTo>
                  <a:pt x="1002546" y="1016166"/>
                  <a:pt x="996048" y="1022657"/>
                  <a:pt x="988049" y="1022657"/>
                </a:cubicBezTo>
                <a:cubicBezTo>
                  <a:pt x="980050" y="1022657"/>
                  <a:pt x="973552" y="1016166"/>
                  <a:pt x="973552" y="1008160"/>
                </a:cubicBezTo>
                <a:cubicBezTo>
                  <a:pt x="973552" y="1000154"/>
                  <a:pt x="980050" y="993663"/>
                  <a:pt x="988049" y="993663"/>
                </a:cubicBezTo>
                <a:close/>
                <a:moveTo>
                  <a:pt x="1050132" y="993152"/>
                </a:moveTo>
                <a:cubicBezTo>
                  <a:pt x="1050251" y="993150"/>
                  <a:pt x="1050354" y="993150"/>
                  <a:pt x="1050473" y="993152"/>
                </a:cubicBezTo>
                <a:cubicBezTo>
                  <a:pt x="1058677" y="993247"/>
                  <a:pt x="1065243" y="999966"/>
                  <a:pt x="1065141" y="1008160"/>
                </a:cubicBezTo>
                <a:cubicBezTo>
                  <a:pt x="1065141" y="1008218"/>
                  <a:pt x="1065141" y="1008274"/>
                  <a:pt x="1065141" y="1008332"/>
                </a:cubicBezTo>
                <a:cubicBezTo>
                  <a:pt x="1065039" y="1016526"/>
                  <a:pt x="1058319" y="1023092"/>
                  <a:pt x="1050132" y="1022999"/>
                </a:cubicBezTo>
                <a:cubicBezTo>
                  <a:pt x="1041911" y="1022999"/>
                  <a:pt x="1035208" y="1016383"/>
                  <a:pt x="1035123" y="1008160"/>
                </a:cubicBezTo>
                <a:cubicBezTo>
                  <a:pt x="1035123" y="999871"/>
                  <a:pt x="1041843" y="993152"/>
                  <a:pt x="1050132" y="993152"/>
                </a:cubicBezTo>
                <a:close/>
                <a:moveTo>
                  <a:pt x="1110852" y="992639"/>
                </a:moveTo>
                <a:cubicBezTo>
                  <a:pt x="1119430" y="992639"/>
                  <a:pt x="1126372" y="999587"/>
                  <a:pt x="1126372" y="1008159"/>
                </a:cubicBezTo>
                <a:cubicBezTo>
                  <a:pt x="1126372" y="1008217"/>
                  <a:pt x="1126372" y="1008273"/>
                  <a:pt x="1126372" y="1008332"/>
                </a:cubicBezTo>
                <a:cubicBezTo>
                  <a:pt x="1126270" y="1016808"/>
                  <a:pt x="1119328" y="1023603"/>
                  <a:pt x="1110852" y="1023510"/>
                </a:cubicBezTo>
                <a:cubicBezTo>
                  <a:pt x="1110800" y="1023510"/>
                  <a:pt x="1110732" y="1023511"/>
                  <a:pt x="1110681" y="1023511"/>
                </a:cubicBezTo>
                <a:cubicBezTo>
                  <a:pt x="1102204" y="1023510"/>
                  <a:pt x="1095331" y="1016638"/>
                  <a:pt x="1095331" y="1008159"/>
                </a:cubicBezTo>
                <a:cubicBezTo>
                  <a:pt x="1095331" y="999587"/>
                  <a:pt x="1102273" y="992639"/>
                  <a:pt x="1110852" y="992639"/>
                </a:cubicBezTo>
                <a:close/>
                <a:moveTo>
                  <a:pt x="1172618" y="991994"/>
                </a:moveTo>
                <a:cubicBezTo>
                  <a:pt x="1181473" y="991994"/>
                  <a:pt x="1188651" y="999171"/>
                  <a:pt x="1188651" y="1008026"/>
                </a:cubicBezTo>
                <a:cubicBezTo>
                  <a:pt x="1188651" y="1016880"/>
                  <a:pt x="1181473" y="1024058"/>
                  <a:pt x="1172618" y="1024058"/>
                </a:cubicBezTo>
                <a:cubicBezTo>
                  <a:pt x="1163764" y="1024058"/>
                  <a:pt x="1156586" y="1016880"/>
                  <a:pt x="1156586" y="1008026"/>
                </a:cubicBezTo>
                <a:cubicBezTo>
                  <a:pt x="1156586" y="999171"/>
                  <a:pt x="1163764" y="991994"/>
                  <a:pt x="1172618" y="991994"/>
                </a:cubicBezTo>
                <a:close/>
                <a:moveTo>
                  <a:pt x="1233653" y="991616"/>
                </a:moveTo>
                <a:cubicBezTo>
                  <a:pt x="1243068" y="991616"/>
                  <a:pt x="1250709" y="999251"/>
                  <a:pt x="1250709" y="1008671"/>
                </a:cubicBezTo>
                <a:cubicBezTo>
                  <a:pt x="1250709" y="1018091"/>
                  <a:pt x="1243068" y="1025727"/>
                  <a:pt x="1233653" y="1025727"/>
                </a:cubicBezTo>
                <a:cubicBezTo>
                  <a:pt x="1224239" y="1025727"/>
                  <a:pt x="1216598" y="1018091"/>
                  <a:pt x="1216598" y="1008671"/>
                </a:cubicBezTo>
                <a:cubicBezTo>
                  <a:pt x="1216598" y="999251"/>
                  <a:pt x="1224239" y="991616"/>
                  <a:pt x="1233653" y="991616"/>
                </a:cubicBezTo>
                <a:close/>
                <a:moveTo>
                  <a:pt x="1971151" y="991444"/>
                </a:moveTo>
                <a:cubicBezTo>
                  <a:pt x="1980566" y="991444"/>
                  <a:pt x="1988207" y="999080"/>
                  <a:pt x="1988207" y="1008500"/>
                </a:cubicBezTo>
                <a:cubicBezTo>
                  <a:pt x="1988207" y="1017920"/>
                  <a:pt x="1980566" y="1025556"/>
                  <a:pt x="1971151" y="1025556"/>
                </a:cubicBezTo>
                <a:cubicBezTo>
                  <a:pt x="1961737" y="1025556"/>
                  <a:pt x="1954096" y="1017920"/>
                  <a:pt x="1954096" y="1008500"/>
                </a:cubicBezTo>
                <a:cubicBezTo>
                  <a:pt x="1954096" y="999080"/>
                  <a:pt x="1961737" y="991444"/>
                  <a:pt x="1971151" y="991444"/>
                </a:cubicBezTo>
                <a:close/>
                <a:moveTo>
                  <a:pt x="1295054" y="991104"/>
                </a:moveTo>
                <a:cubicBezTo>
                  <a:pt x="1304469" y="991104"/>
                  <a:pt x="1312110" y="998739"/>
                  <a:pt x="1312110" y="1008159"/>
                </a:cubicBezTo>
                <a:cubicBezTo>
                  <a:pt x="1312110" y="1017579"/>
                  <a:pt x="1304469" y="1025215"/>
                  <a:pt x="1295054" y="1025215"/>
                </a:cubicBezTo>
                <a:cubicBezTo>
                  <a:pt x="1285640" y="1025215"/>
                  <a:pt x="1277999" y="1017579"/>
                  <a:pt x="1277999" y="1008159"/>
                </a:cubicBezTo>
                <a:cubicBezTo>
                  <a:pt x="1277999" y="998739"/>
                  <a:pt x="1285640" y="991104"/>
                  <a:pt x="1295054" y="991104"/>
                </a:cubicBezTo>
                <a:close/>
                <a:moveTo>
                  <a:pt x="1357138" y="990763"/>
                </a:moveTo>
                <a:cubicBezTo>
                  <a:pt x="1366553" y="990763"/>
                  <a:pt x="1374194" y="998398"/>
                  <a:pt x="1374194" y="1007818"/>
                </a:cubicBezTo>
                <a:cubicBezTo>
                  <a:pt x="1374194" y="1017238"/>
                  <a:pt x="1366553" y="1024874"/>
                  <a:pt x="1357138" y="1024874"/>
                </a:cubicBezTo>
                <a:cubicBezTo>
                  <a:pt x="1347724" y="1024874"/>
                  <a:pt x="1340083" y="1017238"/>
                  <a:pt x="1340083" y="1007818"/>
                </a:cubicBezTo>
                <a:cubicBezTo>
                  <a:pt x="1340083" y="998398"/>
                  <a:pt x="1347724" y="990763"/>
                  <a:pt x="1357138" y="990763"/>
                </a:cubicBezTo>
                <a:close/>
                <a:moveTo>
                  <a:pt x="1418727" y="990232"/>
                </a:moveTo>
                <a:cubicBezTo>
                  <a:pt x="1428159" y="990242"/>
                  <a:pt x="1435783" y="997887"/>
                  <a:pt x="1435766" y="1007307"/>
                </a:cubicBezTo>
                <a:cubicBezTo>
                  <a:pt x="1435766" y="1007599"/>
                  <a:pt x="1435766" y="1007890"/>
                  <a:pt x="1435749" y="1008182"/>
                </a:cubicBezTo>
                <a:cubicBezTo>
                  <a:pt x="1435271" y="1017588"/>
                  <a:pt x="1427272" y="1024834"/>
                  <a:pt x="1417857" y="1024363"/>
                </a:cubicBezTo>
                <a:cubicBezTo>
                  <a:pt x="1417567" y="1024378"/>
                  <a:pt x="1417277" y="1024385"/>
                  <a:pt x="1416987" y="1024385"/>
                </a:cubicBezTo>
                <a:cubicBezTo>
                  <a:pt x="1407555" y="1024373"/>
                  <a:pt x="1399931" y="1016727"/>
                  <a:pt x="1399949" y="1007307"/>
                </a:cubicBezTo>
                <a:cubicBezTo>
                  <a:pt x="1399949" y="1007015"/>
                  <a:pt x="1399949" y="1006724"/>
                  <a:pt x="1399965" y="1006432"/>
                </a:cubicBezTo>
                <a:cubicBezTo>
                  <a:pt x="1400443" y="997026"/>
                  <a:pt x="1408442" y="989781"/>
                  <a:pt x="1417857" y="990252"/>
                </a:cubicBezTo>
                <a:cubicBezTo>
                  <a:pt x="1418147" y="990237"/>
                  <a:pt x="1418437" y="990230"/>
                  <a:pt x="1418727" y="990232"/>
                </a:cubicBezTo>
                <a:close/>
                <a:moveTo>
                  <a:pt x="1479259" y="989910"/>
                </a:moveTo>
                <a:cubicBezTo>
                  <a:pt x="1489339" y="989910"/>
                  <a:pt x="1497508" y="998081"/>
                  <a:pt x="1497508" y="1008159"/>
                </a:cubicBezTo>
                <a:cubicBezTo>
                  <a:pt x="1497508" y="1008217"/>
                  <a:pt x="1497508" y="1008274"/>
                  <a:pt x="1497508" y="1008332"/>
                </a:cubicBezTo>
                <a:cubicBezTo>
                  <a:pt x="1497406" y="1018314"/>
                  <a:pt x="1489236" y="1026332"/>
                  <a:pt x="1479259" y="1026239"/>
                </a:cubicBezTo>
                <a:cubicBezTo>
                  <a:pt x="1479208" y="1026239"/>
                  <a:pt x="1479139" y="1026239"/>
                  <a:pt x="1479088" y="1026239"/>
                </a:cubicBezTo>
                <a:cubicBezTo>
                  <a:pt x="1469110" y="1026239"/>
                  <a:pt x="1461009" y="1018144"/>
                  <a:pt x="1461009" y="1008159"/>
                </a:cubicBezTo>
                <a:cubicBezTo>
                  <a:pt x="1461009" y="998081"/>
                  <a:pt x="1469178" y="989910"/>
                  <a:pt x="1479259" y="989910"/>
                </a:cubicBezTo>
                <a:close/>
                <a:moveTo>
                  <a:pt x="1540660" y="989740"/>
                </a:moveTo>
                <a:cubicBezTo>
                  <a:pt x="1550842" y="989740"/>
                  <a:pt x="1559080" y="997986"/>
                  <a:pt x="1559080" y="1008160"/>
                </a:cubicBezTo>
                <a:cubicBezTo>
                  <a:pt x="1559080" y="1008216"/>
                  <a:pt x="1559080" y="1008274"/>
                  <a:pt x="1559080" y="1008330"/>
                </a:cubicBezTo>
                <a:cubicBezTo>
                  <a:pt x="1558978" y="1018411"/>
                  <a:pt x="1550740" y="1026503"/>
                  <a:pt x="1540660" y="1026410"/>
                </a:cubicBezTo>
                <a:cubicBezTo>
                  <a:pt x="1530546" y="1026410"/>
                  <a:pt x="1522342" y="1018267"/>
                  <a:pt x="1522240" y="1008160"/>
                </a:cubicBezTo>
                <a:cubicBezTo>
                  <a:pt x="1522240" y="997986"/>
                  <a:pt x="1530495" y="989740"/>
                  <a:pt x="1540660" y="989740"/>
                </a:cubicBezTo>
                <a:close/>
                <a:moveTo>
                  <a:pt x="1602061" y="989399"/>
                </a:moveTo>
                <a:cubicBezTo>
                  <a:pt x="1612414" y="989399"/>
                  <a:pt x="1620822" y="997798"/>
                  <a:pt x="1620822" y="1008160"/>
                </a:cubicBezTo>
                <a:cubicBezTo>
                  <a:pt x="1620822" y="1008216"/>
                  <a:pt x="1620822" y="1008274"/>
                  <a:pt x="1620822" y="1008331"/>
                </a:cubicBezTo>
                <a:cubicBezTo>
                  <a:pt x="1620720" y="1018598"/>
                  <a:pt x="1612329" y="1026845"/>
                  <a:pt x="1602061" y="1026751"/>
                </a:cubicBezTo>
                <a:cubicBezTo>
                  <a:pt x="1591759" y="1026751"/>
                  <a:pt x="1583385" y="1018455"/>
                  <a:pt x="1583300" y="1008160"/>
                </a:cubicBezTo>
                <a:cubicBezTo>
                  <a:pt x="1583300" y="997798"/>
                  <a:pt x="1591691" y="989399"/>
                  <a:pt x="1602061" y="989399"/>
                </a:cubicBezTo>
                <a:close/>
                <a:moveTo>
                  <a:pt x="1664144" y="989228"/>
                </a:moveTo>
                <a:cubicBezTo>
                  <a:pt x="1674600" y="989228"/>
                  <a:pt x="1683076" y="997704"/>
                  <a:pt x="1683076" y="1008160"/>
                </a:cubicBezTo>
                <a:cubicBezTo>
                  <a:pt x="1682991" y="1018548"/>
                  <a:pt x="1674532" y="1026921"/>
                  <a:pt x="1664144" y="1026921"/>
                </a:cubicBezTo>
                <a:cubicBezTo>
                  <a:pt x="1653757" y="1026921"/>
                  <a:pt x="1645315" y="1018548"/>
                  <a:pt x="1645213" y="1008160"/>
                </a:cubicBezTo>
                <a:cubicBezTo>
                  <a:pt x="1645213" y="997704"/>
                  <a:pt x="1653689" y="989228"/>
                  <a:pt x="1664144" y="989228"/>
                </a:cubicBezTo>
                <a:close/>
                <a:moveTo>
                  <a:pt x="1724864" y="989058"/>
                </a:moveTo>
                <a:cubicBezTo>
                  <a:pt x="1735422" y="989058"/>
                  <a:pt x="1743967" y="997609"/>
                  <a:pt x="1743967" y="1008160"/>
                </a:cubicBezTo>
                <a:cubicBezTo>
                  <a:pt x="1743865" y="1018644"/>
                  <a:pt x="1735353" y="1027092"/>
                  <a:pt x="1724864" y="1027092"/>
                </a:cubicBezTo>
                <a:cubicBezTo>
                  <a:pt x="1714375" y="1027092"/>
                  <a:pt x="1705847" y="1018644"/>
                  <a:pt x="1705762" y="1008160"/>
                </a:cubicBezTo>
                <a:cubicBezTo>
                  <a:pt x="1705762" y="997609"/>
                  <a:pt x="1714307" y="989058"/>
                  <a:pt x="1724864" y="989058"/>
                </a:cubicBezTo>
                <a:close/>
                <a:moveTo>
                  <a:pt x="1909434" y="988753"/>
                </a:moveTo>
                <a:cubicBezTo>
                  <a:pt x="1920079" y="988753"/>
                  <a:pt x="1928707" y="997381"/>
                  <a:pt x="1928707" y="1008025"/>
                </a:cubicBezTo>
                <a:cubicBezTo>
                  <a:pt x="1928707" y="1018669"/>
                  <a:pt x="1920078" y="1027298"/>
                  <a:pt x="1909434" y="1027298"/>
                </a:cubicBezTo>
                <a:cubicBezTo>
                  <a:pt x="1898790" y="1027298"/>
                  <a:pt x="1890161" y="1018670"/>
                  <a:pt x="1890161" y="1008025"/>
                </a:cubicBezTo>
                <a:cubicBezTo>
                  <a:pt x="1890161" y="997381"/>
                  <a:pt x="1898790" y="988753"/>
                  <a:pt x="1909434" y="988753"/>
                </a:cubicBezTo>
                <a:close/>
                <a:moveTo>
                  <a:pt x="1848033" y="988753"/>
                </a:moveTo>
                <a:cubicBezTo>
                  <a:pt x="1858678" y="988753"/>
                  <a:pt x="1867306" y="997381"/>
                  <a:pt x="1867306" y="1008025"/>
                </a:cubicBezTo>
                <a:cubicBezTo>
                  <a:pt x="1867306" y="1018669"/>
                  <a:pt x="1858677" y="1027298"/>
                  <a:pt x="1848033" y="1027298"/>
                </a:cubicBezTo>
                <a:cubicBezTo>
                  <a:pt x="1837389" y="1027298"/>
                  <a:pt x="1828760" y="1018670"/>
                  <a:pt x="1828760" y="1008025"/>
                </a:cubicBezTo>
                <a:cubicBezTo>
                  <a:pt x="1828760" y="997381"/>
                  <a:pt x="1837389" y="988753"/>
                  <a:pt x="1848033" y="988753"/>
                </a:cubicBezTo>
                <a:close/>
                <a:moveTo>
                  <a:pt x="1786631" y="988753"/>
                </a:moveTo>
                <a:cubicBezTo>
                  <a:pt x="1797276" y="988753"/>
                  <a:pt x="1805904" y="997381"/>
                  <a:pt x="1805904" y="1008025"/>
                </a:cubicBezTo>
                <a:cubicBezTo>
                  <a:pt x="1805904" y="1018669"/>
                  <a:pt x="1797275" y="1027298"/>
                  <a:pt x="1786631" y="1027298"/>
                </a:cubicBezTo>
                <a:cubicBezTo>
                  <a:pt x="1775987" y="1027298"/>
                  <a:pt x="1767358" y="1018670"/>
                  <a:pt x="1767358" y="1008025"/>
                </a:cubicBezTo>
                <a:cubicBezTo>
                  <a:pt x="1767358" y="997381"/>
                  <a:pt x="1775987" y="988753"/>
                  <a:pt x="1786631" y="988753"/>
                </a:cubicBezTo>
                <a:close/>
                <a:moveTo>
                  <a:pt x="5628" y="943519"/>
                </a:moveTo>
                <a:cubicBezTo>
                  <a:pt x="5747" y="943512"/>
                  <a:pt x="5867" y="943512"/>
                  <a:pt x="5986" y="943519"/>
                </a:cubicBezTo>
                <a:cubicBezTo>
                  <a:pt x="7675" y="943617"/>
                  <a:pt x="8971" y="945066"/>
                  <a:pt x="8869" y="946760"/>
                </a:cubicBezTo>
                <a:cubicBezTo>
                  <a:pt x="8869" y="948549"/>
                  <a:pt x="7419" y="950000"/>
                  <a:pt x="5628" y="950000"/>
                </a:cubicBezTo>
                <a:cubicBezTo>
                  <a:pt x="3872" y="949914"/>
                  <a:pt x="2473" y="948512"/>
                  <a:pt x="2388" y="946760"/>
                </a:cubicBezTo>
                <a:cubicBezTo>
                  <a:pt x="2388" y="944970"/>
                  <a:pt x="3837" y="943519"/>
                  <a:pt x="5628" y="943519"/>
                </a:cubicBezTo>
                <a:close/>
                <a:moveTo>
                  <a:pt x="67029" y="941983"/>
                </a:moveTo>
                <a:cubicBezTo>
                  <a:pt x="67149" y="941978"/>
                  <a:pt x="67268" y="941978"/>
                  <a:pt x="67371" y="941983"/>
                </a:cubicBezTo>
                <a:cubicBezTo>
                  <a:pt x="69912" y="942079"/>
                  <a:pt x="71907" y="944218"/>
                  <a:pt x="71805" y="946760"/>
                </a:cubicBezTo>
                <a:cubicBezTo>
                  <a:pt x="71805" y="949397"/>
                  <a:pt x="69673" y="951536"/>
                  <a:pt x="67029" y="951536"/>
                </a:cubicBezTo>
                <a:cubicBezTo>
                  <a:pt x="64437" y="951446"/>
                  <a:pt x="62339" y="949358"/>
                  <a:pt x="62254" y="946760"/>
                </a:cubicBezTo>
                <a:cubicBezTo>
                  <a:pt x="62254" y="944123"/>
                  <a:pt x="64386" y="941983"/>
                  <a:pt x="67029" y="941983"/>
                </a:cubicBezTo>
                <a:close/>
                <a:moveTo>
                  <a:pt x="129114" y="941301"/>
                </a:moveTo>
                <a:cubicBezTo>
                  <a:pt x="132133" y="941301"/>
                  <a:pt x="134572" y="943747"/>
                  <a:pt x="134572" y="946760"/>
                </a:cubicBezTo>
                <a:cubicBezTo>
                  <a:pt x="134572" y="949774"/>
                  <a:pt x="132133" y="952217"/>
                  <a:pt x="129114" y="952217"/>
                </a:cubicBezTo>
                <a:cubicBezTo>
                  <a:pt x="126129" y="952129"/>
                  <a:pt x="123741" y="949736"/>
                  <a:pt x="123656" y="946760"/>
                </a:cubicBezTo>
                <a:cubicBezTo>
                  <a:pt x="123656" y="943747"/>
                  <a:pt x="126095" y="941301"/>
                  <a:pt x="129114" y="941301"/>
                </a:cubicBezTo>
                <a:close/>
                <a:moveTo>
                  <a:pt x="189832" y="940449"/>
                </a:moveTo>
                <a:cubicBezTo>
                  <a:pt x="189951" y="940446"/>
                  <a:pt x="190071" y="940446"/>
                  <a:pt x="190173" y="940449"/>
                </a:cubicBezTo>
                <a:cubicBezTo>
                  <a:pt x="193567" y="940544"/>
                  <a:pt x="196245" y="943371"/>
                  <a:pt x="196143" y="946761"/>
                </a:cubicBezTo>
                <a:cubicBezTo>
                  <a:pt x="196143" y="950244"/>
                  <a:pt x="193312" y="953070"/>
                  <a:pt x="189832" y="953070"/>
                </a:cubicBezTo>
                <a:cubicBezTo>
                  <a:pt x="186387" y="952980"/>
                  <a:pt x="183607" y="950207"/>
                  <a:pt x="183522" y="946761"/>
                </a:cubicBezTo>
                <a:cubicBezTo>
                  <a:pt x="183522" y="943275"/>
                  <a:pt x="186353" y="940449"/>
                  <a:pt x="189832" y="940449"/>
                </a:cubicBezTo>
                <a:close/>
                <a:moveTo>
                  <a:pt x="251234" y="939767"/>
                </a:moveTo>
                <a:cubicBezTo>
                  <a:pt x="255088" y="939767"/>
                  <a:pt x="258227" y="942898"/>
                  <a:pt x="258227" y="946760"/>
                </a:cubicBezTo>
                <a:cubicBezTo>
                  <a:pt x="258227" y="950621"/>
                  <a:pt x="255088" y="953753"/>
                  <a:pt x="251234" y="953753"/>
                </a:cubicBezTo>
                <a:cubicBezTo>
                  <a:pt x="247413" y="953662"/>
                  <a:pt x="244326" y="950583"/>
                  <a:pt x="244241" y="946760"/>
                </a:cubicBezTo>
                <a:cubicBezTo>
                  <a:pt x="244241" y="942898"/>
                  <a:pt x="247379" y="939767"/>
                  <a:pt x="251234" y="939767"/>
                </a:cubicBezTo>
                <a:close/>
                <a:moveTo>
                  <a:pt x="312635" y="939085"/>
                </a:moveTo>
                <a:cubicBezTo>
                  <a:pt x="316882" y="939085"/>
                  <a:pt x="320310" y="942522"/>
                  <a:pt x="320310" y="946761"/>
                </a:cubicBezTo>
                <a:cubicBezTo>
                  <a:pt x="320310" y="950998"/>
                  <a:pt x="316882" y="954435"/>
                  <a:pt x="312635" y="954435"/>
                </a:cubicBezTo>
                <a:cubicBezTo>
                  <a:pt x="308388" y="954435"/>
                  <a:pt x="304960" y="950998"/>
                  <a:pt x="304960" y="946761"/>
                </a:cubicBezTo>
                <a:cubicBezTo>
                  <a:pt x="304960" y="942522"/>
                  <a:pt x="308388" y="939085"/>
                  <a:pt x="312635" y="939085"/>
                </a:cubicBezTo>
                <a:close/>
                <a:moveTo>
                  <a:pt x="374036" y="938231"/>
                </a:moveTo>
                <a:cubicBezTo>
                  <a:pt x="378743" y="938231"/>
                  <a:pt x="382563" y="942050"/>
                  <a:pt x="382563" y="946760"/>
                </a:cubicBezTo>
                <a:cubicBezTo>
                  <a:pt x="382563" y="951469"/>
                  <a:pt x="378743" y="955287"/>
                  <a:pt x="374036" y="955287"/>
                </a:cubicBezTo>
                <a:cubicBezTo>
                  <a:pt x="369362" y="955197"/>
                  <a:pt x="365593" y="951431"/>
                  <a:pt x="365508" y="946760"/>
                </a:cubicBezTo>
                <a:cubicBezTo>
                  <a:pt x="365508" y="942050"/>
                  <a:pt x="369329" y="938231"/>
                  <a:pt x="374036" y="938231"/>
                </a:cubicBezTo>
                <a:close/>
                <a:moveTo>
                  <a:pt x="436120" y="937550"/>
                </a:moveTo>
                <a:cubicBezTo>
                  <a:pt x="441203" y="937550"/>
                  <a:pt x="445330" y="941674"/>
                  <a:pt x="445330" y="946761"/>
                </a:cubicBezTo>
                <a:cubicBezTo>
                  <a:pt x="445330" y="951847"/>
                  <a:pt x="441203" y="955970"/>
                  <a:pt x="436120" y="955970"/>
                </a:cubicBezTo>
                <a:cubicBezTo>
                  <a:pt x="431072" y="955880"/>
                  <a:pt x="426995" y="951809"/>
                  <a:pt x="426910" y="946761"/>
                </a:cubicBezTo>
                <a:cubicBezTo>
                  <a:pt x="426910" y="941674"/>
                  <a:pt x="431037" y="937550"/>
                  <a:pt x="436120" y="937550"/>
                </a:cubicBezTo>
                <a:close/>
                <a:moveTo>
                  <a:pt x="496839" y="936867"/>
                </a:moveTo>
                <a:cubicBezTo>
                  <a:pt x="502297" y="936867"/>
                  <a:pt x="506731" y="941297"/>
                  <a:pt x="506731" y="946760"/>
                </a:cubicBezTo>
                <a:cubicBezTo>
                  <a:pt x="506731" y="952223"/>
                  <a:pt x="502297" y="956651"/>
                  <a:pt x="496839" y="956651"/>
                </a:cubicBezTo>
                <a:cubicBezTo>
                  <a:pt x="491381" y="956651"/>
                  <a:pt x="486947" y="952223"/>
                  <a:pt x="486947" y="946760"/>
                </a:cubicBezTo>
                <a:cubicBezTo>
                  <a:pt x="486947" y="941297"/>
                  <a:pt x="491381" y="936867"/>
                  <a:pt x="496839" y="936867"/>
                </a:cubicBezTo>
                <a:close/>
                <a:moveTo>
                  <a:pt x="558240" y="936185"/>
                </a:moveTo>
                <a:cubicBezTo>
                  <a:pt x="564073" y="936185"/>
                  <a:pt x="568815" y="940920"/>
                  <a:pt x="568815" y="946760"/>
                </a:cubicBezTo>
                <a:cubicBezTo>
                  <a:pt x="568815" y="952599"/>
                  <a:pt x="564073" y="957334"/>
                  <a:pt x="558240" y="957334"/>
                </a:cubicBezTo>
                <a:cubicBezTo>
                  <a:pt x="552407" y="957334"/>
                  <a:pt x="547666" y="952599"/>
                  <a:pt x="547666" y="946760"/>
                </a:cubicBezTo>
                <a:cubicBezTo>
                  <a:pt x="547666" y="940920"/>
                  <a:pt x="552407" y="936185"/>
                  <a:pt x="558240" y="936185"/>
                </a:cubicBezTo>
                <a:close/>
                <a:moveTo>
                  <a:pt x="619642" y="935504"/>
                </a:moveTo>
                <a:cubicBezTo>
                  <a:pt x="619761" y="935502"/>
                  <a:pt x="619863" y="935502"/>
                  <a:pt x="619982" y="935504"/>
                </a:cubicBezTo>
                <a:cubicBezTo>
                  <a:pt x="626106" y="935599"/>
                  <a:pt x="631001" y="940638"/>
                  <a:pt x="630898" y="946761"/>
                </a:cubicBezTo>
                <a:cubicBezTo>
                  <a:pt x="630898" y="952978"/>
                  <a:pt x="625867" y="958017"/>
                  <a:pt x="619642" y="958017"/>
                </a:cubicBezTo>
                <a:cubicBezTo>
                  <a:pt x="613467" y="957925"/>
                  <a:pt x="608470" y="952939"/>
                  <a:pt x="608385" y="946761"/>
                </a:cubicBezTo>
                <a:cubicBezTo>
                  <a:pt x="608385" y="940543"/>
                  <a:pt x="613433" y="935504"/>
                  <a:pt x="619642" y="935504"/>
                </a:cubicBezTo>
                <a:close/>
                <a:moveTo>
                  <a:pt x="681042" y="934821"/>
                </a:moveTo>
                <a:cubicBezTo>
                  <a:pt x="687643" y="934821"/>
                  <a:pt x="692982" y="940166"/>
                  <a:pt x="692982" y="946761"/>
                </a:cubicBezTo>
                <a:cubicBezTo>
                  <a:pt x="692982" y="953353"/>
                  <a:pt x="687643" y="958699"/>
                  <a:pt x="681042" y="958699"/>
                </a:cubicBezTo>
                <a:cubicBezTo>
                  <a:pt x="674493" y="958608"/>
                  <a:pt x="669189" y="953317"/>
                  <a:pt x="669104" y="946761"/>
                </a:cubicBezTo>
                <a:cubicBezTo>
                  <a:pt x="669104" y="940166"/>
                  <a:pt x="674442" y="934821"/>
                  <a:pt x="681042" y="934821"/>
                </a:cubicBezTo>
                <a:close/>
                <a:moveTo>
                  <a:pt x="743126" y="934139"/>
                </a:moveTo>
                <a:cubicBezTo>
                  <a:pt x="750102" y="934139"/>
                  <a:pt x="755747" y="939790"/>
                  <a:pt x="755747" y="946761"/>
                </a:cubicBezTo>
                <a:cubicBezTo>
                  <a:pt x="755747" y="953731"/>
                  <a:pt x="750102" y="959381"/>
                  <a:pt x="743126" y="959381"/>
                </a:cubicBezTo>
                <a:cubicBezTo>
                  <a:pt x="736150" y="959381"/>
                  <a:pt x="730505" y="953731"/>
                  <a:pt x="730505" y="946761"/>
                </a:cubicBezTo>
                <a:cubicBezTo>
                  <a:pt x="730505" y="939790"/>
                  <a:pt x="736150" y="934139"/>
                  <a:pt x="743126" y="934139"/>
                </a:cubicBezTo>
                <a:close/>
                <a:moveTo>
                  <a:pt x="803845" y="933456"/>
                </a:moveTo>
                <a:cubicBezTo>
                  <a:pt x="811196" y="933456"/>
                  <a:pt x="817149" y="939412"/>
                  <a:pt x="817149" y="946760"/>
                </a:cubicBezTo>
                <a:cubicBezTo>
                  <a:pt x="817149" y="954107"/>
                  <a:pt x="811196" y="960063"/>
                  <a:pt x="803845" y="960063"/>
                </a:cubicBezTo>
                <a:cubicBezTo>
                  <a:pt x="796494" y="960063"/>
                  <a:pt x="790542" y="954107"/>
                  <a:pt x="790542" y="946760"/>
                </a:cubicBezTo>
                <a:cubicBezTo>
                  <a:pt x="790542" y="939412"/>
                  <a:pt x="796494" y="933456"/>
                  <a:pt x="803845" y="933456"/>
                </a:cubicBezTo>
                <a:close/>
                <a:moveTo>
                  <a:pt x="865612" y="932811"/>
                </a:moveTo>
                <a:cubicBezTo>
                  <a:pt x="873242" y="932811"/>
                  <a:pt x="879428" y="938995"/>
                  <a:pt x="879428" y="946625"/>
                </a:cubicBezTo>
                <a:cubicBezTo>
                  <a:pt x="879428" y="954255"/>
                  <a:pt x="873242" y="960441"/>
                  <a:pt x="865612" y="960441"/>
                </a:cubicBezTo>
                <a:cubicBezTo>
                  <a:pt x="857982" y="960441"/>
                  <a:pt x="851797" y="954255"/>
                  <a:pt x="851797" y="946625"/>
                </a:cubicBezTo>
                <a:cubicBezTo>
                  <a:pt x="851797" y="938995"/>
                  <a:pt x="857982" y="932811"/>
                  <a:pt x="865612" y="932811"/>
                </a:cubicBezTo>
                <a:close/>
                <a:moveTo>
                  <a:pt x="926647" y="932262"/>
                </a:moveTo>
                <a:cubicBezTo>
                  <a:pt x="934646" y="932262"/>
                  <a:pt x="941144" y="938754"/>
                  <a:pt x="941144" y="946760"/>
                </a:cubicBezTo>
                <a:cubicBezTo>
                  <a:pt x="941144" y="954765"/>
                  <a:pt x="934646" y="961257"/>
                  <a:pt x="926647" y="961257"/>
                </a:cubicBezTo>
                <a:cubicBezTo>
                  <a:pt x="918648" y="961257"/>
                  <a:pt x="912150" y="954765"/>
                  <a:pt x="912150" y="946760"/>
                </a:cubicBezTo>
                <a:cubicBezTo>
                  <a:pt x="912150" y="938754"/>
                  <a:pt x="918648" y="932262"/>
                  <a:pt x="926647" y="932262"/>
                </a:cubicBezTo>
                <a:close/>
                <a:moveTo>
                  <a:pt x="988048" y="931751"/>
                </a:moveTo>
                <a:cubicBezTo>
                  <a:pt x="988168" y="931749"/>
                  <a:pt x="988270" y="931749"/>
                  <a:pt x="988390" y="931751"/>
                </a:cubicBezTo>
                <a:cubicBezTo>
                  <a:pt x="996593" y="931846"/>
                  <a:pt x="1003160" y="938565"/>
                  <a:pt x="1003058" y="946760"/>
                </a:cubicBezTo>
                <a:cubicBezTo>
                  <a:pt x="1003058" y="946817"/>
                  <a:pt x="1003058" y="946874"/>
                  <a:pt x="1003058" y="946931"/>
                </a:cubicBezTo>
                <a:cubicBezTo>
                  <a:pt x="1002956" y="955126"/>
                  <a:pt x="996235" y="961691"/>
                  <a:pt x="988048" y="961599"/>
                </a:cubicBezTo>
                <a:cubicBezTo>
                  <a:pt x="979827" y="961599"/>
                  <a:pt x="973124" y="954982"/>
                  <a:pt x="973040" y="946760"/>
                </a:cubicBezTo>
                <a:cubicBezTo>
                  <a:pt x="973040" y="938471"/>
                  <a:pt x="979759" y="931751"/>
                  <a:pt x="988048" y="931751"/>
                </a:cubicBezTo>
                <a:close/>
                <a:moveTo>
                  <a:pt x="1049816" y="930934"/>
                </a:moveTo>
                <a:cubicBezTo>
                  <a:pt x="1058483" y="930934"/>
                  <a:pt x="1065508" y="937959"/>
                  <a:pt x="1065508" y="946625"/>
                </a:cubicBezTo>
                <a:cubicBezTo>
                  <a:pt x="1065508" y="955292"/>
                  <a:pt x="1058483" y="962317"/>
                  <a:pt x="1049816" y="962317"/>
                </a:cubicBezTo>
                <a:cubicBezTo>
                  <a:pt x="1041150" y="962317"/>
                  <a:pt x="1034125" y="955290"/>
                  <a:pt x="1034125" y="946625"/>
                </a:cubicBezTo>
                <a:cubicBezTo>
                  <a:pt x="1034125" y="937959"/>
                  <a:pt x="1041150" y="930934"/>
                  <a:pt x="1049816" y="930934"/>
                </a:cubicBezTo>
                <a:close/>
                <a:moveTo>
                  <a:pt x="1110851" y="930558"/>
                </a:moveTo>
                <a:cubicBezTo>
                  <a:pt x="1110970" y="930556"/>
                  <a:pt x="1111073" y="930556"/>
                  <a:pt x="1111192" y="930558"/>
                </a:cubicBezTo>
                <a:cubicBezTo>
                  <a:pt x="1120044" y="930652"/>
                  <a:pt x="1127156" y="937907"/>
                  <a:pt x="1127054" y="946761"/>
                </a:cubicBezTo>
                <a:cubicBezTo>
                  <a:pt x="1127054" y="946819"/>
                  <a:pt x="1127054" y="946874"/>
                  <a:pt x="1127054" y="946932"/>
                </a:cubicBezTo>
                <a:cubicBezTo>
                  <a:pt x="1126952" y="955786"/>
                  <a:pt x="1119703" y="962886"/>
                  <a:pt x="1110851" y="962792"/>
                </a:cubicBezTo>
                <a:cubicBezTo>
                  <a:pt x="1102152" y="962371"/>
                  <a:pt x="1095160" y="955459"/>
                  <a:pt x="1094648" y="946761"/>
                </a:cubicBezTo>
                <a:cubicBezTo>
                  <a:pt x="1095074" y="937995"/>
                  <a:pt x="1102084" y="930986"/>
                  <a:pt x="1110851" y="930558"/>
                </a:cubicBezTo>
                <a:close/>
                <a:moveTo>
                  <a:pt x="1172252" y="930045"/>
                </a:moveTo>
                <a:cubicBezTo>
                  <a:pt x="1181667" y="930045"/>
                  <a:pt x="1189308" y="937680"/>
                  <a:pt x="1189308" y="947101"/>
                </a:cubicBezTo>
                <a:cubicBezTo>
                  <a:pt x="1189308" y="956521"/>
                  <a:pt x="1181667" y="964156"/>
                  <a:pt x="1172252" y="964156"/>
                </a:cubicBezTo>
                <a:cubicBezTo>
                  <a:pt x="1162838" y="964156"/>
                  <a:pt x="1155197" y="956521"/>
                  <a:pt x="1155197" y="947101"/>
                </a:cubicBezTo>
                <a:cubicBezTo>
                  <a:pt x="1155197" y="937680"/>
                  <a:pt x="1162838" y="930045"/>
                  <a:pt x="1172252" y="930045"/>
                </a:cubicBezTo>
                <a:close/>
                <a:moveTo>
                  <a:pt x="1233653" y="929533"/>
                </a:moveTo>
                <a:cubicBezTo>
                  <a:pt x="1243068" y="929533"/>
                  <a:pt x="1250709" y="937169"/>
                  <a:pt x="1250709" y="946589"/>
                </a:cubicBezTo>
                <a:cubicBezTo>
                  <a:pt x="1250709" y="956008"/>
                  <a:pt x="1243068" y="963644"/>
                  <a:pt x="1233653" y="963644"/>
                </a:cubicBezTo>
                <a:cubicBezTo>
                  <a:pt x="1224239" y="963644"/>
                  <a:pt x="1216598" y="956008"/>
                  <a:pt x="1216598" y="946589"/>
                </a:cubicBezTo>
                <a:cubicBezTo>
                  <a:pt x="1216598" y="937169"/>
                  <a:pt x="1224239" y="929533"/>
                  <a:pt x="1233653" y="929533"/>
                </a:cubicBezTo>
                <a:close/>
                <a:moveTo>
                  <a:pt x="1971151" y="929364"/>
                </a:moveTo>
                <a:cubicBezTo>
                  <a:pt x="1980566" y="929364"/>
                  <a:pt x="1988207" y="936999"/>
                  <a:pt x="1988207" y="946418"/>
                </a:cubicBezTo>
                <a:cubicBezTo>
                  <a:pt x="1988207" y="955838"/>
                  <a:pt x="1980566" y="963474"/>
                  <a:pt x="1971151" y="963474"/>
                </a:cubicBezTo>
                <a:cubicBezTo>
                  <a:pt x="1961737" y="963474"/>
                  <a:pt x="1954096" y="955838"/>
                  <a:pt x="1954096" y="946418"/>
                </a:cubicBezTo>
                <a:cubicBezTo>
                  <a:pt x="1954096" y="936999"/>
                  <a:pt x="1961737" y="929364"/>
                  <a:pt x="1971151" y="929364"/>
                </a:cubicBezTo>
                <a:close/>
                <a:moveTo>
                  <a:pt x="1295421" y="928888"/>
                </a:moveTo>
                <a:cubicBezTo>
                  <a:pt x="1305218" y="928888"/>
                  <a:pt x="1313159" y="936830"/>
                  <a:pt x="1313159" y="946625"/>
                </a:cubicBezTo>
                <a:cubicBezTo>
                  <a:pt x="1313159" y="956422"/>
                  <a:pt x="1305218" y="964363"/>
                  <a:pt x="1295421" y="964363"/>
                </a:cubicBezTo>
                <a:cubicBezTo>
                  <a:pt x="1285625" y="964363"/>
                  <a:pt x="1277683" y="956422"/>
                  <a:pt x="1277683" y="946625"/>
                </a:cubicBezTo>
                <a:cubicBezTo>
                  <a:pt x="1277683" y="936830"/>
                  <a:pt x="1285625" y="928888"/>
                  <a:pt x="1295421" y="928888"/>
                </a:cubicBezTo>
                <a:close/>
                <a:moveTo>
                  <a:pt x="1479259" y="928510"/>
                </a:moveTo>
                <a:cubicBezTo>
                  <a:pt x="1489714" y="928510"/>
                  <a:pt x="1498191" y="936986"/>
                  <a:pt x="1498191" y="947443"/>
                </a:cubicBezTo>
                <a:cubicBezTo>
                  <a:pt x="1498106" y="957831"/>
                  <a:pt x="1489646" y="966203"/>
                  <a:pt x="1479259" y="966203"/>
                </a:cubicBezTo>
                <a:cubicBezTo>
                  <a:pt x="1468872" y="966203"/>
                  <a:pt x="1460429" y="957831"/>
                  <a:pt x="1460327" y="947443"/>
                </a:cubicBezTo>
                <a:cubicBezTo>
                  <a:pt x="1460327" y="936986"/>
                  <a:pt x="1468804" y="928510"/>
                  <a:pt x="1479259" y="928510"/>
                </a:cubicBezTo>
                <a:close/>
                <a:moveTo>
                  <a:pt x="1417857" y="928510"/>
                </a:moveTo>
                <a:cubicBezTo>
                  <a:pt x="1428125" y="928510"/>
                  <a:pt x="1436448" y="936834"/>
                  <a:pt x="1436448" y="947101"/>
                </a:cubicBezTo>
                <a:cubicBezTo>
                  <a:pt x="1436448" y="947158"/>
                  <a:pt x="1436448" y="947216"/>
                  <a:pt x="1436448" y="947271"/>
                </a:cubicBezTo>
                <a:cubicBezTo>
                  <a:pt x="1436346" y="957445"/>
                  <a:pt x="1428023" y="965615"/>
                  <a:pt x="1417857" y="965521"/>
                </a:cubicBezTo>
                <a:cubicBezTo>
                  <a:pt x="1417806" y="965521"/>
                  <a:pt x="1417738" y="965521"/>
                  <a:pt x="1417687" y="965521"/>
                </a:cubicBezTo>
                <a:cubicBezTo>
                  <a:pt x="1407505" y="965521"/>
                  <a:pt x="1399267" y="957274"/>
                  <a:pt x="1399267" y="947101"/>
                </a:cubicBezTo>
                <a:cubicBezTo>
                  <a:pt x="1399267" y="936834"/>
                  <a:pt x="1407590" y="928510"/>
                  <a:pt x="1417857" y="928510"/>
                </a:cubicBezTo>
                <a:close/>
                <a:moveTo>
                  <a:pt x="1357139" y="928510"/>
                </a:moveTo>
                <a:cubicBezTo>
                  <a:pt x="1366826" y="928971"/>
                  <a:pt x="1374382" y="937061"/>
                  <a:pt x="1374195" y="946760"/>
                </a:cubicBezTo>
                <a:cubicBezTo>
                  <a:pt x="1374212" y="956326"/>
                  <a:pt x="1366690" y="964214"/>
                  <a:pt x="1357139" y="964668"/>
                </a:cubicBezTo>
                <a:cubicBezTo>
                  <a:pt x="1347161" y="964668"/>
                  <a:pt x="1339060" y="956574"/>
                  <a:pt x="1339060" y="946590"/>
                </a:cubicBezTo>
                <a:cubicBezTo>
                  <a:pt x="1339060" y="936605"/>
                  <a:pt x="1347161" y="928510"/>
                  <a:pt x="1357139" y="928510"/>
                </a:cubicBezTo>
                <a:close/>
                <a:moveTo>
                  <a:pt x="1540660" y="927487"/>
                </a:moveTo>
                <a:cubicBezTo>
                  <a:pt x="1540779" y="927485"/>
                  <a:pt x="1540882" y="927485"/>
                  <a:pt x="1541001" y="927487"/>
                </a:cubicBezTo>
                <a:cubicBezTo>
                  <a:pt x="1551558" y="927581"/>
                  <a:pt x="1560035" y="936211"/>
                  <a:pt x="1559933" y="946760"/>
                </a:cubicBezTo>
                <a:cubicBezTo>
                  <a:pt x="1559933" y="946816"/>
                  <a:pt x="1559933" y="946874"/>
                  <a:pt x="1559933" y="946929"/>
                </a:cubicBezTo>
                <a:cubicBezTo>
                  <a:pt x="1559831" y="957480"/>
                  <a:pt x="1551217" y="965955"/>
                  <a:pt x="1540660" y="965862"/>
                </a:cubicBezTo>
                <a:cubicBezTo>
                  <a:pt x="1530085" y="965862"/>
                  <a:pt x="1521472" y="957337"/>
                  <a:pt x="1521387" y="946760"/>
                </a:cubicBezTo>
                <a:cubicBezTo>
                  <a:pt x="1521387" y="936115"/>
                  <a:pt x="1530017" y="927487"/>
                  <a:pt x="1540660" y="927487"/>
                </a:cubicBezTo>
                <a:close/>
                <a:moveTo>
                  <a:pt x="1602061" y="927316"/>
                </a:moveTo>
                <a:cubicBezTo>
                  <a:pt x="1612806" y="927316"/>
                  <a:pt x="1621505" y="936022"/>
                  <a:pt x="1621505" y="946760"/>
                </a:cubicBezTo>
                <a:cubicBezTo>
                  <a:pt x="1621505" y="946817"/>
                  <a:pt x="1621505" y="946874"/>
                  <a:pt x="1621505" y="946930"/>
                </a:cubicBezTo>
                <a:cubicBezTo>
                  <a:pt x="1621402" y="957574"/>
                  <a:pt x="1612704" y="966126"/>
                  <a:pt x="1602061" y="966033"/>
                </a:cubicBezTo>
                <a:cubicBezTo>
                  <a:pt x="1602010" y="966033"/>
                  <a:pt x="1601942" y="966033"/>
                  <a:pt x="1601891" y="966033"/>
                </a:cubicBezTo>
                <a:cubicBezTo>
                  <a:pt x="1591248" y="966033"/>
                  <a:pt x="1582618" y="957404"/>
                  <a:pt x="1582618" y="946760"/>
                </a:cubicBezTo>
                <a:cubicBezTo>
                  <a:pt x="1582618" y="936022"/>
                  <a:pt x="1591316" y="927316"/>
                  <a:pt x="1602061" y="927316"/>
                </a:cubicBezTo>
                <a:close/>
                <a:moveTo>
                  <a:pt x="1664144" y="926975"/>
                </a:moveTo>
                <a:cubicBezTo>
                  <a:pt x="1675077" y="926975"/>
                  <a:pt x="1683929" y="935834"/>
                  <a:pt x="1683929" y="946760"/>
                </a:cubicBezTo>
                <a:cubicBezTo>
                  <a:pt x="1683929" y="946817"/>
                  <a:pt x="1683929" y="946874"/>
                  <a:pt x="1683929" y="946930"/>
                </a:cubicBezTo>
                <a:cubicBezTo>
                  <a:pt x="1683827" y="957762"/>
                  <a:pt x="1674975" y="966467"/>
                  <a:pt x="1664144" y="966374"/>
                </a:cubicBezTo>
                <a:cubicBezTo>
                  <a:pt x="1664093" y="966374"/>
                  <a:pt x="1664025" y="966374"/>
                  <a:pt x="1663974" y="966374"/>
                </a:cubicBezTo>
                <a:cubicBezTo>
                  <a:pt x="1653144" y="966374"/>
                  <a:pt x="1644360" y="957592"/>
                  <a:pt x="1644360" y="946760"/>
                </a:cubicBezTo>
                <a:cubicBezTo>
                  <a:pt x="1644360" y="935834"/>
                  <a:pt x="1653212" y="926975"/>
                  <a:pt x="1664144" y="926975"/>
                </a:cubicBezTo>
                <a:close/>
                <a:moveTo>
                  <a:pt x="1724863" y="926804"/>
                </a:moveTo>
                <a:cubicBezTo>
                  <a:pt x="1735882" y="926804"/>
                  <a:pt x="1744819" y="935738"/>
                  <a:pt x="1744819" y="946760"/>
                </a:cubicBezTo>
                <a:cubicBezTo>
                  <a:pt x="1744819" y="946816"/>
                  <a:pt x="1744819" y="946874"/>
                  <a:pt x="1744819" y="946929"/>
                </a:cubicBezTo>
                <a:cubicBezTo>
                  <a:pt x="1744717" y="957857"/>
                  <a:pt x="1735796" y="966637"/>
                  <a:pt x="1724863" y="966544"/>
                </a:cubicBezTo>
                <a:cubicBezTo>
                  <a:pt x="1713931" y="966544"/>
                  <a:pt x="1705079" y="957686"/>
                  <a:pt x="1705079" y="946760"/>
                </a:cubicBezTo>
                <a:cubicBezTo>
                  <a:pt x="1705079" y="946704"/>
                  <a:pt x="1705079" y="946645"/>
                  <a:pt x="1705079" y="946589"/>
                </a:cubicBezTo>
                <a:cubicBezTo>
                  <a:pt x="1705079" y="935661"/>
                  <a:pt x="1713931" y="926804"/>
                  <a:pt x="1724863" y="926804"/>
                </a:cubicBezTo>
                <a:close/>
                <a:moveTo>
                  <a:pt x="1909067" y="926634"/>
                </a:moveTo>
                <a:cubicBezTo>
                  <a:pt x="1920188" y="926634"/>
                  <a:pt x="1929194" y="935645"/>
                  <a:pt x="1929194" y="946760"/>
                </a:cubicBezTo>
                <a:cubicBezTo>
                  <a:pt x="1929194" y="946817"/>
                  <a:pt x="1929194" y="946874"/>
                  <a:pt x="1929194" y="946930"/>
                </a:cubicBezTo>
                <a:cubicBezTo>
                  <a:pt x="1929091" y="957951"/>
                  <a:pt x="1920086" y="966809"/>
                  <a:pt x="1909067" y="966715"/>
                </a:cubicBezTo>
                <a:cubicBezTo>
                  <a:pt x="1909016" y="966715"/>
                  <a:pt x="1908948" y="966715"/>
                  <a:pt x="1908897" y="966715"/>
                </a:cubicBezTo>
                <a:cubicBezTo>
                  <a:pt x="1897879" y="966715"/>
                  <a:pt x="1888942" y="957781"/>
                  <a:pt x="1888942" y="946760"/>
                </a:cubicBezTo>
                <a:cubicBezTo>
                  <a:pt x="1888942" y="935645"/>
                  <a:pt x="1897947" y="926634"/>
                  <a:pt x="1909067" y="926634"/>
                </a:cubicBezTo>
                <a:close/>
                <a:moveTo>
                  <a:pt x="1847667" y="926634"/>
                </a:moveTo>
                <a:cubicBezTo>
                  <a:pt x="1858787" y="926634"/>
                  <a:pt x="1867793" y="935645"/>
                  <a:pt x="1867793" y="946760"/>
                </a:cubicBezTo>
                <a:cubicBezTo>
                  <a:pt x="1867793" y="946817"/>
                  <a:pt x="1867793" y="946874"/>
                  <a:pt x="1867793" y="946930"/>
                </a:cubicBezTo>
                <a:cubicBezTo>
                  <a:pt x="1867690" y="957951"/>
                  <a:pt x="1858685" y="966809"/>
                  <a:pt x="1847667" y="966715"/>
                </a:cubicBezTo>
                <a:cubicBezTo>
                  <a:pt x="1847615" y="966715"/>
                  <a:pt x="1847547" y="966715"/>
                  <a:pt x="1847496" y="966715"/>
                </a:cubicBezTo>
                <a:cubicBezTo>
                  <a:pt x="1836478" y="966715"/>
                  <a:pt x="1827541" y="957781"/>
                  <a:pt x="1827541" y="946760"/>
                </a:cubicBezTo>
                <a:cubicBezTo>
                  <a:pt x="1827541" y="935645"/>
                  <a:pt x="1836546" y="926634"/>
                  <a:pt x="1847667" y="926634"/>
                </a:cubicBezTo>
                <a:close/>
                <a:moveTo>
                  <a:pt x="1786606" y="926630"/>
                </a:moveTo>
                <a:cubicBezTo>
                  <a:pt x="1797727" y="926632"/>
                  <a:pt x="1806732" y="935644"/>
                  <a:pt x="1806732" y="946760"/>
                </a:cubicBezTo>
                <a:cubicBezTo>
                  <a:pt x="1806732" y="946816"/>
                  <a:pt x="1806732" y="946874"/>
                  <a:pt x="1806732" y="946929"/>
                </a:cubicBezTo>
                <a:cubicBezTo>
                  <a:pt x="1806630" y="957951"/>
                  <a:pt x="1797624" y="966808"/>
                  <a:pt x="1786606" y="966714"/>
                </a:cubicBezTo>
                <a:cubicBezTo>
                  <a:pt x="1786555" y="966714"/>
                  <a:pt x="1786487" y="966714"/>
                  <a:pt x="1786436" y="966714"/>
                </a:cubicBezTo>
                <a:cubicBezTo>
                  <a:pt x="1775418" y="966714"/>
                  <a:pt x="1766481" y="957780"/>
                  <a:pt x="1766481" y="946760"/>
                </a:cubicBezTo>
                <a:cubicBezTo>
                  <a:pt x="1766481" y="935776"/>
                  <a:pt x="1775281" y="926820"/>
                  <a:pt x="1786265" y="926634"/>
                </a:cubicBezTo>
                <a:cubicBezTo>
                  <a:pt x="1786385" y="926632"/>
                  <a:pt x="1786487" y="926630"/>
                  <a:pt x="1786606" y="926630"/>
                </a:cubicBezTo>
                <a:close/>
                <a:moveTo>
                  <a:pt x="5629" y="881778"/>
                </a:moveTo>
                <a:cubicBezTo>
                  <a:pt x="7607" y="881778"/>
                  <a:pt x="9210" y="883382"/>
                  <a:pt x="9210" y="885359"/>
                </a:cubicBezTo>
                <a:cubicBezTo>
                  <a:pt x="9210" y="887338"/>
                  <a:pt x="7607" y="888942"/>
                  <a:pt x="5629" y="888942"/>
                </a:cubicBezTo>
                <a:cubicBezTo>
                  <a:pt x="3684" y="888854"/>
                  <a:pt x="2132" y="887301"/>
                  <a:pt x="2047" y="885359"/>
                </a:cubicBezTo>
                <a:cubicBezTo>
                  <a:pt x="2047" y="883382"/>
                  <a:pt x="3650" y="881778"/>
                  <a:pt x="5629" y="881778"/>
                </a:cubicBezTo>
                <a:close/>
                <a:moveTo>
                  <a:pt x="67029" y="880242"/>
                </a:moveTo>
                <a:cubicBezTo>
                  <a:pt x="67149" y="880239"/>
                  <a:pt x="67268" y="880239"/>
                  <a:pt x="67371" y="880242"/>
                </a:cubicBezTo>
                <a:cubicBezTo>
                  <a:pt x="70100" y="880339"/>
                  <a:pt x="72248" y="882629"/>
                  <a:pt x="72146" y="885359"/>
                </a:cubicBezTo>
                <a:cubicBezTo>
                  <a:pt x="72146" y="888185"/>
                  <a:pt x="69861" y="890476"/>
                  <a:pt x="67029" y="890476"/>
                </a:cubicBezTo>
                <a:cubicBezTo>
                  <a:pt x="64249" y="890388"/>
                  <a:pt x="61998" y="888148"/>
                  <a:pt x="61913" y="885359"/>
                </a:cubicBezTo>
                <a:cubicBezTo>
                  <a:pt x="61913" y="882533"/>
                  <a:pt x="64198" y="880242"/>
                  <a:pt x="67029" y="880242"/>
                </a:cubicBezTo>
                <a:close/>
                <a:moveTo>
                  <a:pt x="129113" y="879389"/>
                </a:moveTo>
                <a:cubicBezTo>
                  <a:pt x="129232" y="879387"/>
                  <a:pt x="129352" y="879387"/>
                  <a:pt x="129454" y="879389"/>
                </a:cubicBezTo>
                <a:cubicBezTo>
                  <a:pt x="132661" y="879486"/>
                  <a:pt x="135185" y="882158"/>
                  <a:pt x="135083" y="885359"/>
                </a:cubicBezTo>
                <a:cubicBezTo>
                  <a:pt x="135083" y="888656"/>
                  <a:pt x="132405" y="891328"/>
                  <a:pt x="129113" y="891328"/>
                </a:cubicBezTo>
                <a:cubicBezTo>
                  <a:pt x="125822" y="891328"/>
                  <a:pt x="123144" y="888656"/>
                  <a:pt x="123144" y="885359"/>
                </a:cubicBezTo>
                <a:cubicBezTo>
                  <a:pt x="123144" y="882063"/>
                  <a:pt x="125822" y="879389"/>
                  <a:pt x="129113" y="879389"/>
                </a:cubicBezTo>
                <a:close/>
                <a:moveTo>
                  <a:pt x="189832" y="878708"/>
                </a:moveTo>
                <a:cubicBezTo>
                  <a:pt x="189951" y="878705"/>
                  <a:pt x="190071" y="878705"/>
                  <a:pt x="190173" y="878708"/>
                </a:cubicBezTo>
                <a:cubicBezTo>
                  <a:pt x="193755" y="878803"/>
                  <a:pt x="196586" y="881780"/>
                  <a:pt x="196484" y="885359"/>
                </a:cubicBezTo>
                <a:cubicBezTo>
                  <a:pt x="196484" y="889034"/>
                  <a:pt x="193499" y="892011"/>
                  <a:pt x="189832" y="892011"/>
                </a:cubicBezTo>
                <a:cubicBezTo>
                  <a:pt x="186199" y="891921"/>
                  <a:pt x="183265" y="888996"/>
                  <a:pt x="183181" y="885359"/>
                </a:cubicBezTo>
                <a:cubicBezTo>
                  <a:pt x="183181" y="881686"/>
                  <a:pt x="186165" y="878708"/>
                  <a:pt x="189832" y="878708"/>
                </a:cubicBezTo>
                <a:close/>
                <a:moveTo>
                  <a:pt x="312635" y="877343"/>
                </a:moveTo>
                <a:cubicBezTo>
                  <a:pt x="312754" y="877342"/>
                  <a:pt x="312856" y="877342"/>
                  <a:pt x="312976" y="877343"/>
                </a:cubicBezTo>
                <a:cubicBezTo>
                  <a:pt x="317410" y="877439"/>
                  <a:pt x="320924" y="881103"/>
                  <a:pt x="320821" y="885530"/>
                </a:cubicBezTo>
                <a:cubicBezTo>
                  <a:pt x="320821" y="890052"/>
                  <a:pt x="317154" y="893716"/>
                  <a:pt x="312635" y="893716"/>
                </a:cubicBezTo>
                <a:cubicBezTo>
                  <a:pt x="308149" y="893627"/>
                  <a:pt x="304533" y="890013"/>
                  <a:pt x="304448" y="885530"/>
                </a:cubicBezTo>
                <a:cubicBezTo>
                  <a:pt x="304448" y="881009"/>
                  <a:pt x="308115" y="877343"/>
                  <a:pt x="312635" y="877343"/>
                </a:cubicBezTo>
                <a:close/>
                <a:moveTo>
                  <a:pt x="251233" y="877343"/>
                </a:moveTo>
                <a:cubicBezTo>
                  <a:pt x="255276" y="877343"/>
                  <a:pt x="258567" y="880627"/>
                  <a:pt x="258567" y="884676"/>
                </a:cubicBezTo>
                <a:cubicBezTo>
                  <a:pt x="258567" y="888727"/>
                  <a:pt x="255276" y="892011"/>
                  <a:pt x="251233" y="892011"/>
                </a:cubicBezTo>
                <a:cubicBezTo>
                  <a:pt x="247225" y="891921"/>
                  <a:pt x="243984" y="888691"/>
                  <a:pt x="243900" y="884676"/>
                </a:cubicBezTo>
                <a:cubicBezTo>
                  <a:pt x="243900" y="880627"/>
                  <a:pt x="247191" y="877343"/>
                  <a:pt x="251233" y="877343"/>
                </a:cubicBezTo>
                <a:close/>
                <a:moveTo>
                  <a:pt x="374402" y="876357"/>
                </a:moveTo>
                <a:cubicBezTo>
                  <a:pt x="379300" y="876357"/>
                  <a:pt x="383271" y="880327"/>
                  <a:pt x="383271" y="885226"/>
                </a:cubicBezTo>
                <a:cubicBezTo>
                  <a:pt x="383271" y="890124"/>
                  <a:pt x="379300" y="894095"/>
                  <a:pt x="374402" y="894095"/>
                </a:cubicBezTo>
                <a:cubicBezTo>
                  <a:pt x="369504" y="894095"/>
                  <a:pt x="365533" y="890124"/>
                  <a:pt x="365533" y="885226"/>
                </a:cubicBezTo>
                <a:cubicBezTo>
                  <a:pt x="365533" y="880327"/>
                  <a:pt x="369504" y="876357"/>
                  <a:pt x="374402" y="876357"/>
                </a:cubicBezTo>
                <a:close/>
                <a:moveTo>
                  <a:pt x="436120" y="875808"/>
                </a:moveTo>
                <a:cubicBezTo>
                  <a:pt x="441203" y="875802"/>
                  <a:pt x="445398" y="879774"/>
                  <a:pt x="445671" y="884848"/>
                </a:cubicBezTo>
                <a:cubicBezTo>
                  <a:pt x="445671" y="890123"/>
                  <a:pt x="441390" y="894399"/>
                  <a:pt x="436120" y="894399"/>
                </a:cubicBezTo>
                <a:cubicBezTo>
                  <a:pt x="431037" y="894405"/>
                  <a:pt x="426841" y="890434"/>
                  <a:pt x="426569" y="885359"/>
                </a:cubicBezTo>
                <a:cubicBezTo>
                  <a:pt x="426569" y="880083"/>
                  <a:pt x="430850" y="875808"/>
                  <a:pt x="436120" y="875808"/>
                </a:cubicBezTo>
                <a:close/>
                <a:moveTo>
                  <a:pt x="496838" y="875126"/>
                </a:moveTo>
                <a:cubicBezTo>
                  <a:pt x="502484" y="875126"/>
                  <a:pt x="507072" y="879708"/>
                  <a:pt x="507072" y="885359"/>
                </a:cubicBezTo>
                <a:cubicBezTo>
                  <a:pt x="507072" y="891012"/>
                  <a:pt x="502484" y="895593"/>
                  <a:pt x="496838" y="895593"/>
                </a:cubicBezTo>
                <a:cubicBezTo>
                  <a:pt x="491193" y="895593"/>
                  <a:pt x="486605" y="891012"/>
                  <a:pt x="486605" y="885359"/>
                </a:cubicBezTo>
                <a:cubicBezTo>
                  <a:pt x="486605" y="879708"/>
                  <a:pt x="491193" y="875126"/>
                  <a:pt x="496838" y="875126"/>
                </a:cubicBezTo>
                <a:close/>
                <a:moveTo>
                  <a:pt x="558240" y="874273"/>
                </a:moveTo>
                <a:cubicBezTo>
                  <a:pt x="564363" y="874273"/>
                  <a:pt x="569326" y="879237"/>
                  <a:pt x="569326" y="885359"/>
                </a:cubicBezTo>
                <a:cubicBezTo>
                  <a:pt x="569241" y="891444"/>
                  <a:pt x="564329" y="896354"/>
                  <a:pt x="558240" y="896446"/>
                </a:cubicBezTo>
                <a:cubicBezTo>
                  <a:pt x="552151" y="896354"/>
                  <a:pt x="547239" y="891444"/>
                  <a:pt x="547154" y="885359"/>
                </a:cubicBezTo>
                <a:cubicBezTo>
                  <a:pt x="547154" y="879237"/>
                  <a:pt x="552117" y="874273"/>
                  <a:pt x="558240" y="874273"/>
                </a:cubicBezTo>
                <a:close/>
                <a:moveTo>
                  <a:pt x="619641" y="873591"/>
                </a:moveTo>
                <a:cubicBezTo>
                  <a:pt x="626139" y="873591"/>
                  <a:pt x="631410" y="878859"/>
                  <a:pt x="631410" y="885359"/>
                </a:cubicBezTo>
                <a:cubicBezTo>
                  <a:pt x="631410" y="891859"/>
                  <a:pt x="626139" y="897129"/>
                  <a:pt x="619641" y="897129"/>
                </a:cubicBezTo>
                <a:cubicBezTo>
                  <a:pt x="613143" y="897129"/>
                  <a:pt x="607873" y="891859"/>
                  <a:pt x="607873" y="885359"/>
                </a:cubicBezTo>
                <a:cubicBezTo>
                  <a:pt x="607873" y="878859"/>
                  <a:pt x="613143" y="873591"/>
                  <a:pt x="619641" y="873591"/>
                </a:cubicBezTo>
                <a:close/>
                <a:moveTo>
                  <a:pt x="681042" y="872910"/>
                </a:moveTo>
                <a:cubicBezTo>
                  <a:pt x="681162" y="872907"/>
                  <a:pt x="681264" y="872907"/>
                  <a:pt x="681383" y="872910"/>
                </a:cubicBezTo>
                <a:cubicBezTo>
                  <a:pt x="688172" y="873005"/>
                  <a:pt x="693596" y="878578"/>
                  <a:pt x="693493" y="885359"/>
                </a:cubicBezTo>
                <a:cubicBezTo>
                  <a:pt x="693493" y="892236"/>
                  <a:pt x="687916" y="897810"/>
                  <a:pt x="681042" y="897810"/>
                </a:cubicBezTo>
                <a:cubicBezTo>
                  <a:pt x="674169" y="897810"/>
                  <a:pt x="668592" y="892236"/>
                  <a:pt x="668592" y="885359"/>
                </a:cubicBezTo>
                <a:cubicBezTo>
                  <a:pt x="668592" y="878483"/>
                  <a:pt x="674169" y="872910"/>
                  <a:pt x="681042" y="872910"/>
                </a:cubicBezTo>
                <a:close/>
                <a:moveTo>
                  <a:pt x="743125" y="872227"/>
                </a:moveTo>
                <a:cubicBezTo>
                  <a:pt x="743245" y="872225"/>
                  <a:pt x="743347" y="872225"/>
                  <a:pt x="743466" y="872227"/>
                </a:cubicBezTo>
                <a:cubicBezTo>
                  <a:pt x="750630" y="872322"/>
                  <a:pt x="756361" y="878200"/>
                  <a:pt x="756258" y="885359"/>
                </a:cubicBezTo>
                <a:cubicBezTo>
                  <a:pt x="756258" y="892612"/>
                  <a:pt x="750374" y="898493"/>
                  <a:pt x="743125" y="898493"/>
                </a:cubicBezTo>
                <a:cubicBezTo>
                  <a:pt x="735911" y="898400"/>
                  <a:pt x="730077" y="892573"/>
                  <a:pt x="729993" y="885359"/>
                </a:cubicBezTo>
                <a:cubicBezTo>
                  <a:pt x="729993" y="878106"/>
                  <a:pt x="735877" y="872227"/>
                  <a:pt x="743125" y="872227"/>
                </a:cubicBezTo>
                <a:close/>
                <a:moveTo>
                  <a:pt x="804211" y="871410"/>
                </a:moveTo>
                <a:cubicBezTo>
                  <a:pt x="811841" y="871410"/>
                  <a:pt x="818027" y="877594"/>
                  <a:pt x="818027" y="885225"/>
                </a:cubicBezTo>
                <a:cubicBezTo>
                  <a:pt x="818027" y="892855"/>
                  <a:pt x="811841" y="899041"/>
                  <a:pt x="804211" y="899041"/>
                </a:cubicBezTo>
                <a:cubicBezTo>
                  <a:pt x="796581" y="899041"/>
                  <a:pt x="790396" y="892855"/>
                  <a:pt x="790396" y="885225"/>
                </a:cubicBezTo>
                <a:cubicBezTo>
                  <a:pt x="790396" y="877594"/>
                  <a:pt x="796581" y="871410"/>
                  <a:pt x="804211" y="871410"/>
                </a:cubicBezTo>
                <a:close/>
                <a:moveTo>
                  <a:pt x="865246" y="871033"/>
                </a:moveTo>
                <a:cubicBezTo>
                  <a:pt x="865366" y="871031"/>
                  <a:pt x="865468" y="871031"/>
                  <a:pt x="865587" y="871033"/>
                </a:cubicBezTo>
                <a:cubicBezTo>
                  <a:pt x="873399" y="871128"/>
                  <a:pt x="879676" y="877541"/>
                  <a:pt x="879573" y="885359"/>
                </a:cubicBezTo>
                <a:cubicBezTo>
                  <a:pt x="879573" y="893271"/>
                  <a:pt x="873160" y="899687"/>
                  <a:pt x="865246" y="899687"/>
                </a:cubicBezTo>
                <a:cubicBezTo>
                  <a:pt x="857367" y="899595"/>
                  <a:pt x="851005" y="893234"/>
                  <a:pt x="850920" y="885359"/>
                </a:cubicBezTo>
                <a:cubicBezTo>
                  <a:pt x="850920" y="877448"/>
                  <a:pt x="857333" y="871033"/>
                  <a:pt x="865246" y="871033"/>
                </a:cubicBezTo>
                <a:close/>
                <a:moveTo>
                  <a:pt x="926648" y="870351"/>
                </a:moveTo>
                <a:cubicBezTo>
                  <a:pt x="926767" y="870349"/>
                  <a:pt x="926870" y="870349"/>
                  <a:pt x="926989" y="870351"/>
                </a:cubicBezTo>
                <a:cubicBezTo>
                  <a:pt x="935192" y="870446"/>
                  <a:pt x="941759" y="877164"/>
                  <a:pt x="941657" y="885359"/>
                </a:cubicBezTo>
                <a:cubicBezTo>
                  <a:pt x="941657" y="885418"/>
                  <a:pt x="941657" y="885474"/>
                  <a:pt x="941657" y="885531"/>
                </a:cubicBezTo>
                <a:cubicBezTo>
                  <a:pt x="941555" y="893726"/>
                  <a:pt x="934834" y="900291"/>
                  <a:pt x="926648" y="900199"/>
                </a:cubicBezTo>
                <a:cubicBezTo>
                  <a:pt x="918427" y="900199"/>
                  <a:pt x="911724" y="893583"/>
                  <a:pt x="911639" y="885359"/>
                </a:cubicBezTo>
                <a:cubicBezTo>
                  <a:pt x="911639" y="877071"/>
                  <a:pt x="918358" y="870351"/>
                  <a:pt x="926648" y="870351"/>
                </a:cubicBezTo>
                <a:close/>
                <a:moveTo>
                  <a:pt x="988415" y="869535"/>
                </a:moveTo>
                <a:cubicBezTo>
                  <a:pt x="997082" y="869535"/>
                  <a:pt x="1004107" y="876559"/>
                  <a:pt x="1004107" y="885225"/>
                </a:cubicBezTo>
                <a:cubicBezTo>
                  <a:pt x="1004107" y="893891"/>
                  <a:pt x="997082" y="900917"/>
                  <a:pt x="988415" y="900917"/>
                </a:cubicBezTo>
                <a:cubicBezTo>
                  <a:pt x="979749" y="900917"/>
                  <a:pt x="972724" y="893891"/>
                  <a:pt x="972724" y="885225"/>
                </a:cubicBezTo>
                <a:cubicBezTo>
                  <a:pt x="972724" y="876559"/>
                  <a:pt x="979749" y="869535"/>
                  <a:pt x="988415" y="869535"/>
                </a:cubicBezTo>
                <a:close/>
                <a:moveTo>
                  <a:pt x="1050132" y="869158"/>
                </a:moveTo>
                <a:cubicBezTo>
                  <a:pt x="1050831" y="869111"/>
                  <a:pt x="1051548" y="869111"/>
                  <a:pt x="1052247" y="869158"/>
                </a:cubicBezTo>
                <a:cubicBezTo>
                  <a:pt x="1061082" y="869742"/>
                  <a:pt x="1067768" y="877378"/>
                  <a:pt x="1067188" y="886212"/>
                </a:cubicBezTo>
                <a:cubicBezTo>
                  <a:pt x="1067188" y="886564"/>
                  <a:pt x="1067171" y="886917"/>
                  <a:pt x="1067153" y="887269"/>
                </a:cubicBezTo>
                <a:cubicBezTo>
                  <a:pt x="1066591" y="896104"/>
                  <a:pt x="1058967" y="902810"/>
                  <a:pt x="1050132" y="902245"/>
                </a:cubicBezTo>
                <a:cubicBezTo>
                  <a:pt x="1041433" y="901824"/>
                  <a:pt x="1034440" y="894911"/>
                  <a:pt x="1033929" y="886212"/>
                </a:cubicBezTo>
                <a:cubicBezTo>
                  <a:pt x="1033912" y="877117"/>
                  <a:pt x="1041041" y="869613"/>
                  <a:pt x="1050132" y="869158"/>
                </a:cubicBezTo>
                <a:close/>
                <a:moveTo>
                  <a:pt x="1110851" y="868474"/>
                </a:moveTo>
                <a:cubicBezTo>
                  <a:pt x="1120266" y="868474"/>
                  <a:pt x="1127907" y="876110"/>
                  <a:pt x="1127907" y="885529"/>
                </a:cubicBezTo>
                <a:cubicBezTo>
                  <a:pt x="1127907" y="894950"/>
                  <a:pt x="1120266" y="902585"/>
                  <a:pt x="1110851" y="902585"/>
                </a:cubicBezTo>
                <a:cubicBezTo>
                  <a:pt x="1101437" y="902585"/>
                  <a:pt x="1093796" y="894950"/>
                  <a:pt x="1093796" y="885529"/>
                </a:cubicBezTo>
                <a:cubicBezTo>
                  <a:pt x="1093796" y="876110"/>
                  <a:pt x="1101437" y="868474"/>
                  <a:pt x="1110851" y="868474"/>
                </a:cubicBezTo>
                <a:close/>
                <a:moveTo>
                  <a:pt x="1172252" y="867963"/>
                </a:moveTo>
                <a:cubicBezTo>
                  <a:pt x="1181667" y="867963"/>
                  <a:pt x="1189308" y="875598"/>
                  <a:pt x="1189308" y="885019"/>
                </a:cubicBezTo>
                <a:cubicBezTo>
                  <a:pt x="1189308" y="894439"/>
                  <a:pt x="1181667" y="902075"/>
                  <a:pt x="1172252" y="902075"/>
                </a:cubicBezTo>
                <a:cubicBezTo>
                  <a:pt x="1162838" y="902075"/>
                  <a:pt x="1155197" y="894439"/>
                  <a:pt x="1155197" y="885019"/>
                </a:cubicBezTo>
                <a:cubicBezTo>
                  <a:pt x="1155197" y="875598"/>
                  <a:pt x="1162838" y="867963"/>
                  <a:pt x="1172252" y="867963"/>
                </a:cubicBezTo>
                <a:close/>
                <a:moveTo>
                  <a:pt x="1234523" y="867429"/>
                </a:moveTo>
                <a:cubicBezTo>
                  <a:pt x="1243955" y="867441"/>
                  <a:pt x="1251579" y="875087"/>
                  <a:pt x="1251562" y="884506"/>
                </a:cubicBezTo>
                <a:cubicBezTo>
                  <a:pt x="1251562" y="884799"/>
                  <a:pt x="1251562" y="885091"/>
                  <a:pt x="1251545" y="885382"/>
                </a:cubicBezTo>
                <a:cubicBezTo>
                  <a:pt x="1251068" y="894789"/>
                  <a:pt x="1243069" y="902033"/>
                  <a:pt x="1233654" y="901563"/>
                </a:cubicBezTo>
                <a:cubicBezTo>
                  <a:pt x="1233364" y="901579"/>
                  <a:pt x="1233074" y="901586"/>
                  <a:pt x="1232784" y="901584"/>
                </a:cubicBezTo>
                <a:cubicBezTo>
                  <a:pt x="1223352" y="901574"/>
                  <a:pt x="1215728" y="893927"/>
                  <a:pt x="1215745" y="884506"/>
                </a:cubicBezTo>
                <a:cubicBezTo>
                  <a:pt x="1215745" y="884216"/>
                  <a:pt x="1215745" y="883923"/>
                  <a:pt x="1215762" y="883632"/>
                </a:cubicBezTo>
                <a:cubicBezTo>
                  <a:pt x="1216240" y="874226"/>
                  <a:pt x="1224239" y="866981"/>
                  <a:pt x="1233654" y="867453"/>
                </a:cubicBezTo>
                <a:cubicBezTo>
                  <a:pt x="1233944" y="867437"/>
                  <a:pt x="1234233" y="867429"/>
                  <a:pt x="1234523" y="867429"/>
                </a:cubicBezTo>
                <a:close/>
                <a:moveTo>
                  <a:pt x="1971152" y="867110"/>
                </a:moveTo>
                <a:cubicBezTo>
                  <a:pt x="1980754" y="867741"/>
                  <a:pt x="1988225" y="875731"/>
                  <a:pt x="1988207" y="885359"/>
                </a:cubicBezTo>
                <a:cubicBezTo>
                  <a:pt x="1988225" y="894959"/>
                  <a:pt x="1980737" y="902897"/>
                  <a:pt x="1971152" y="903439"/>
                </a:cubicBezTo>
                <a:cubicBezTo>
                  <a:pt x="1971101" y="903439"/>
                  <a:pt x="1971032" y="903440"/>
                  <a:pt x="1970981" y="903440"/>
                </a:cubicBezTo>
                <a:cubicBezTo>
                  <a:pt x="1961003" y="903439"/>
                  <a:pt x="1952902" y="895344"/>
                  <a:pt x="1952902" y="885359"/>
                </a:cubicBezTo>
                <a:cubicBezTo>
                  <a:pt x="1952902" y="875282"/>
                  <a:pt x="1961071" y="867110"/>
                  <a:pt x="1971152" y="867110"/>
                </a:cubicBezTo>
                <a:close/>
                <a:moveTo>
                  <a:pt x="1295055" y="866939"/>
                </a:moveTo>
                <a:cubicBezTo>
                  <a:pt x="1305220" y="866939"/>
                  <a:pt x="1313475" y="875186"/>
                  <a:pt x="1313475" y="885359"/>
                </a:cubicBezTo>
                <a:cubicBezTo>
                  <a:pt x="1313475" y="885418"/>
                  <a:pt x="1313475" y="885474"/>
                  <a:pt x="1313475" y="885529"/>
                </a:cubicBezTo>
                <a:cubicBezTo>
                  <a:pt x="1313373" y="895610"/>
                  <a:pt x="1305135" y="903703"/>
                  <a:pt x="1295055" y="903609"/>
                </a:cubicBezTo>
                <a:cubicBezTo>
                  <a:pt x="1284941" y="903609"/>
                  <a:pt x="1276720" y="895467"/>
                  <a:pt x="1276635" y="885359"/>
                </a:cubicBezTo>
                <a:cubicBezTo>
                  <a:pt x="1276635" y="875186"/>
                  <a:pt x="1284890" y="866939"/>
                  <a:pt x="1295055" y="866939"/>
                </a:cubicBezTo>
                <a:close/>
                <a:moveTo>
                  <a:pt x="1357138" y="866598"/>
                </a:moveTo>
                <a:cubicBezTo>
                  <a:pt x="1367508" y="866598"/>
                  <a:pt x="1375900" y="874998"/>
                  <a:pt x="1375900" y="885359"/>
                </a:cubicBezTo>
                <a:cubicBezTo>
                  <a:pt x="1375900" y="885416"/>
                  <a:pt x="1375900" y="885474"/>
                  <a:pt x="1375900" y="885530"/>
                </a:cubicBezTo>
                <a:cubicBezTo>
                  <a:pt x="1375797" y="895797"/>
                  <a:pt x="1367406" y="904045"/>
                  <a:pt x="1357138" y="903951"/>
                </a:cubicBezTo>
                <a:cubicBezTo>
                  <a:pt x="1346836" y="903951"/>
                  <a:pt x="1338462" y="895655"/>
                  <a:pt x="1338377" y="885359"/>
                </a:cubicBezTo>
                <a:cubicBezTo>
                  <a:pt x="1338377" y="874998"/>
                  <a:pt x="1346768" y="866598"/>
                  <a:pt x="1357138" y="866598"/>
                </a:cubicBezTo>
                <a:close/>
                <a:moveTo>
                  <a:pt x="1417858" y="866088"/>
                </a:moveTo>
                <a:cubicBezTo>
                  <a:pt x="1417977" y="866085"/>
                  <a:pt x="1418080" y="866085"/>
                  <a:pt x="1418199" y="866088"/>
                </a:cubicBezTo>
                <a:cubicBezTo>
                  <a:pt x="1428757" y="866181"/>
                  <a:pt x="1437234" y="874811"/>
                  <a:pt x="1437131" y="885359"/>
                </a:cubicBezTo>
                <a:cubicBezTo>
                  <a:pt x="1437131" y="885416"/>
                  <a:pt x="1437131" y="885474"/>
                  <a:pt x="1437131" y="885530"/>
                </a:cubicBezTo>
                <a:cubicBezTo>
                  <a:pt x="1437029" y="896080"/>
                  <a:pt x="1428415" y="904555"/>
                  <a:pt x="1417858" y="904461"/>
                </a:cubicBezTo>
                <a:cubicBezTo>
                  <a:pt x="1407283" y="904461"/>
                  <a:pt x="1398670" y="895937"/>
                  <a:pt x="1398585" y="885359"/>
                </a:cubicBezTo>
                <a:cubicBezTo>
                  <a:pt x="1398585" y="874716"/>
                  <a:pt x="1407215" y="866088"/>
                  <a:pt x="1417858" y="866088"/>
                </a:cubicBezTo>
                <a:close/>
                <a:moveTo>
                  <a:pt x="1479258" y="865746"/>
                </a:moveTo>
                <a:cubicBezTo>
                  <a:pt x="1479309" y="865746"/>
                  <a:pt x="1479378" y="865746"/>
                  <a:pt x="1479429" y="865746"/>
                </a:cubicBezTo>
                <a:cubicBezTo>
                  <a:pt x="1490174" y="865842"/>
                  <a:pt x="1498804" y="874623"/>
                  <a:pt x="1498702" y="885360"/>
                </a:cubicBezTo>
                <a:cubicBezTo>
                  <a:pt x="1498702" y="885417"/>
                  <a:pt x="1498702" y="885475"/>
                  <a:pt x="1498702" y="885530"/>
                </a:cubicBezTo>
                <a:cubicBezTo>
                  <a:pt x="1498600" y="896269"/>
                  <a:pt x="1489833" y="904898"/>
                  <a:pt x="1479088" y="904804"/>
                </a:cubicBezTo>
                <a:cubicBezTo>
                  <a:pt x="1468326" y="904804"/>
                  <a:pt x="1459576" y="896126"/>
                  <a:pt x="1459474" y="885360"/>
                </a:cubicBezTo>
                <a:cubicBezTo>
                  <a:pt x="1459474" y="885304"/>
                  <a:pt x="1459474" y="885246"/>
                  <a:pt x="1459474" y="885189"/>
                </a:cubicBezTo>
                <a:cubicBezTo>
                  <a:pt x="1459576" y="874358"/>
                  <a:pt x="1468428" y="865652"/>
                  <a:pt x="1479258" y="865746"/>
                </a:cubicBezTo>
                <a:close/>
                <a:moveTo>
                  <a:pt x="1540660" y="865404"/>
                </a:moveTo>
                <a:cubicBezTo>
                  <a:pt x="1551678" y="865404"/>
                  <a:pt x="1560615" y="874338"/>
                  <a:pt x="1560615" y="885359"/>
                </a:cubicBezTo>
                <a:cubicBezTo>
                  <a:pt x="1560615" y="885418"/>
                  <a:pt x="1560615" y="885474"/>
                  <a:pt x="1560615" y="885529"/>
                </a:cubicBezTo>
                <a:cubicBezTo>
                  <a:pt x="1560513" y="896457"/>
                  <a:pt x="1551593" y="905237"/>
                  <a:pt x="1540660" y="905145"/>
                </a:cubicBezTo>
                <a:cubicBezTo>
                  <a:pt x="1529710" y="905145"/>
                  <a:pt x="1520790" y="896315"/>
                  <a:pt x="1520705" y="885359"/>
                </a:cubicBezTo>
                <a:cubicBezTo>
                  <a:pt x="1520705" y="874338"/>
                  <a:pt x="1529642" y="865404"/>
                  <a:pt x="1540660" y="865404"/>
                </a:cubicBezTo>
                <a:close/>
                <a:moveTo>
                  <a:pt x="1602061" y="865064"/>
                </a:moveTo>
                <a:cubicBezTo>
                  <a:pt x="1613267" y="865064"/>
                  <a:pt x="1622357" y="874151"/>
                  <a:pt x="1622357" y="885359"/>
                </a:cubicBezTo>
                <a:cubicBezTo>
                  <a:pt x="1622357" y="885416"/>
                  <a:pt x="1622357" y="885474"/>
                  <a:pt x="1622357" y="885530"/>
                </a:cubicBezTo>
                <a:cubicBezTo>
                  <a:pt x="1622255" y="896646"/>
                  <a:pt x="1613181" y="905579"/>
                  <a:pt x="1602061" y="905485"/>
                </a:cubicBezTo>
                <a:cubicBezTo>
                  <a:pt x="1590923" y="905485"/>
                  <a:pt x="1581849" y="896503"/>
                  <a:pt x="1581765" y="885359"/>
                </a:cubicBezTo>
                <a:cubicBezTo>
                  <a:pt x="1581765" y="874151"/>
                  <a:pt x="1590855" y="865064"/>
                  <a:pt x="1602061" y="865064"/>
                </a:cubicBezTo>
                <a:close/>
                <a:moveTo>
                  <a:pt x="1664145" y="864722"/>
                </a:moveTo>
                <a:cubicBezTo>
                  <a:pt x="1675538" y="864722"/>
                  <a:pt x="1684783" y="873962"/>
                  <a:pt x="1684783" y="885359"/>
                </a:cubicBezTo>
                <a:cubicBezTo>
                  <a:pt x="1684681" y="896692"/>
                  <a:pt x="1675470" y="905827"/>
                  <a:pt x="1664145" y="905827"/>
                </a:cubicBezTo>
                <a:cubicBezTo>
                  <a:pt x="1652820" y="905827"/>
                  <a:pt x="1643610" y="896692"/>
                  <a:pt x="1643508" y="885359"/>
                </a:cubicBezTo>
                <a:cubicBezTo>
                  <a:pt x="1643508" y="873962"/>
                  <a:pt x="1652752" y="864722"/>
                  <a:pt x="1664145" y="864722"/>
                </a:cubicBezTo>
                <a:close/>
                <a:moveTo>
                  <a:pt x="1786265" y="864553"/>
                </a:moveTo>
                <a:cubicBezTo>
                  <a:pt x="1786384" y="864551"/>
                  <a:pt x="1786487" y="864551"/>
                  <a:pt x="1786606" y="864553"/>
                </a:cubicBezTo>
                <a:cubicBezTo>
                  <a:pt x="1797999" y="864646"/>
                  <a:pt x="1807175" y="873963"/>
                  <a:pt x="1807073" y="885359"/>
                </a:cubicBezTo>
                <a:cubicBezTo>
                  <a:pt x="1807073" y="885418"/>
                  <a:pt x="1807073" y="885474"/>
                  <a:pt x="1807073" y="885530"/>
                </a:cubicBezTo>
                <a:cubicBezTo>
                  <a:pt x="1806970" y="896929"/>
                  <a:pt x="1797658" y="906090"/>
                  <a:pt x="1786265" y="905998"/>
                </a:cubicBezTo>
                <a:cubicBezTo>
                  <a:pt x="1774837" y="905998"/>
                  <a:pt x="1765542" y="896786"/>
                  <a:pt x="1765457" y="885359"/>
                </a:cubicBezTo>
                <a:cubicBezTo>
                  <a:pt x="1765457" y="873868"/>
                  <a:pt x="1774769" y="864553"/>
                  <a:pt x="1786265" y="864553"/>
                </a:cubicBezTo>
                <a:close/>
                <a:moveTo>
                  <a:pt x="1724864" y="864553"/>
                </a:moveTo>
                <a:cubicBezTo>
                  <a:pt x="1724983" y="864551"/>
                  <a:pt x="1725086" y="864551"/>
                  <a:pt x="1725205" y="864553"/>
                </a:cubicBezTo>
                <a:cubicBezTo>
                  <a:pt x="1736598" y="864646"/>
                  <a:pt x="1745775" y="873963"/>
                  <a:pt x="1745672" y="885359"/>
                </a:cubicBezTo>
                <a:cubicBezTo>
                  <a:pt x="1745672" y="885418"/>
                  <a:pt x="1745672" y="885474"/>
                  <a:pt x="1745672" y="885530"/>
                </a:cubicBezTo>
                <a:cubicBezTo>
                  <a:pt x="1745569" y="896929"/>
                  <a:pt x="1736257" y="906090"/>
                  <a:pt x="1724864" y="905998"/>
                </a:cubicBezTo>
                <a:cubicBezTo>
                  <a:pt x="1713437" y="905998"/>
                  <a:pt x="1704141" y="896786"/>
                  <a:pt x="1704056" y="885359"/>
                </a:cubicBezTo>
                <a:cubicBezTo>
                  <a:pt x="1704056" y="873868"/>
                  <a:pt x="1713368" y="864553"/>
                  <a:pt x="1724864" y="864553"/>
                </a:cubicBezTo>
                <a:close/>
                <a:moveTo>
                  <a:pt x="1909067" y="864382"/>
                </a:moveTo>
                <a:cubicBezTo>
                  <a:pt x="1920648" y="864382"/>
                  <a:pt x="1930046" y="873774"/>
                  <a:pt x="1930046" y="885359"/>
                </a:cubicBezTo>
                <a:cubicBezTo>
                  <a:pt x="1929961" y="896879"/>
                  <a:pt x="1920580" y="906168"/>
                  <a:pt x="1909067" y="906168"/>
                </a:cubicBezTo>
                <a:cubicBezTo>
                  <a:pt x="1897554" y="906168"/>
                  <a:pt x="1888174" y="896879"/>
                  <a:pt x="1888089" y="885359"/>
                </a:cubicBezTo>
                <a:cubicBezTo>
                  <a:pt x="1888089" y="873774"/>
                  <a:pt x="1897486" y="864382"/>
                  <a:pt x="1909067" y="864382"/>
                </a:cubicBezTo>
                <a:close/>
                <a:moveTo>
                  <a:pt x="1847667" y="864382"/>
                </a:moveTo>
                <a:cubicBezTo>
                  <a:pt x="1847718" y="864382"/>
                  <a:pt x="1847786" y="864382"/>
                  <a:pt x="1847837" y="864382"/>
                </a:cubicBezTo>
                <a:cubicBezTo>
                  <a:pt x="1859418" y="864382"/>
                  <a:pt x="1868816" y="873774"/>
                  <a:pt x="1868816" y="885359"/>
                </a:cubicBezTo>
                <a:cubicBezTo>
                  <a:pt x="1868816" y="885359"/>
                  <a:pt x="1868816" y="885362"/>
                  <a:pt x="1868816" y="885362"/>
                </a:cubicBezTo>
                <a:cubicBezTo>
                  <a:pt x="1868713" y="896948"/>
                  <a:pt x="1859247" y="906261"/>
                  <a:pt x="1847667" y="906168"/>
                </a:cubicBezTo>
                <a:cubicBezTo>
                  <a:pt x="1836153" y="906168"/>
                  <a:pt x="1826773" y="896879"/>
                  <a:pt x="1826688" y="885359"/>
                </a:cubicBezTo>
                <a:cubicBezTo>
                  <a:pt x="1826688" y="873774"/>
                  <a:pt x="1836085" y="864382"/>
                  <a:pt x="1847667" y="864382"/>
                </a:cubicBezTo>
                <a:close/>
                <a:moveTo>
                  <a:pt x="5629" y="820036"/>
                </a:moveTo>
                <a:cubicBezTo>
                  <a:pt x="7794" y="820036"/>
                  <a:pt x="9551" y="821793"/>
                  <a:pt x="9551" y="823959"/>
                </a:cubicBezTo>
                <a:cubicBezTo>
                  <a:pt x="9551" y="826125"/>
                  <a:pt x="7794" y="827882"/>
                  <a:pt x="5629" y="827882"/>
                </a:cubicBezTo>
                <a:cubicBezTo>
                  <a:pt x="3497" y="827795"/>
                  <a:pt x="1791" y="826090"/>
                  <a:pt x="1706" y="823959"/>
                </a:cubicBezTo>
                <a:cubicBezTo>
                  <a:pt x="1706" y="821793"/>
                  <a:pt x="3462" y="820036"/>
                  <a:pt x="5629" y="820036"/>
                </a:cubicBezTo>
                <a:close/>
                <a:moveTo>
                  <a:pt x="67029" y="818500"/>
                </a:moveTo>
                <a:cubicBezTo>
                  <a:pt x="70048" y="818500"/>
                  <a:pt x="72487" y="820945"/>
                  <a:pt x="72487" y="823959"/>
                </a:cubicBezTo>
                <a:cubicBezTo>
                  <a:pt x="72487" y="826973"/>
                  <a:pt x="70048" y="829417"/>
                  <a:pt x="67029" y="829417"/>
                </a:cubicBezTo>
                <a:cubicBezTo>
                  <a:pt x="64044" y="829328"/>
                  <a:pt x="61657" y="826936"/>
                  <a:pt x="61572" y="823959"/>
                </a:cubicBezTo>
                <a:cubicBezTo>
                  <a:pt x="61572" y="820945"/>
                  <a:pt x="64011" y="818500"/>
                  <a:pt x="67029" y="818500"/>
                </a:cubicBezTo>
                <a:close/>
                <a:moveTo>
                  <a:pt x="129113" y="817648"/>
                </a:moveTo>
                <a:cubicBezTo>
                  <a:pt x="129232" y="817646"/>
                  <a:pt x="129352" y="817646"/>
                  <a:pt x="129454" y="817648"/>
                </a:cubicBezTo>
                <a:cubicBezTo>
                  <a:pt x="132848" y="817744"/>
                  <a:pt x="135526" y="820571"/>
                  <a:pt x="135424" y="823960"/>
                </a:cubicBezTo>
                <a:cubicBezTo>
                  <a:pt x="135424" y="827444"/>
                  <a:pt x="132593" y="830270"/>
                  <a:pt x="129113" y="830270"/>
                </a:cubicBezTo>
                <a:cubicBezTo>
                  <a:pt x="125668" y="830180"/>
                  <a:pt x="122888" y="827407"/>
                  <a:pt x="122803" y="823960"/>
                </a:cubicBezTo>
                <a:cubicBezTo>
                  <a:pt x="122803" y="820474"/>
                  <a:pt x="125634" y="817648"/>
                  <a:pt x="129113" y="817648"/>
                </a:cubicBezTo>
                <a:close/>
                <a:moveTo>
                  <a:pt x="190199" y="816832"/>
                </a:moveTo>
                <a:cubicBezTo>
                  <a:pt x="194061" y="816832"/>
                  <a:pt x="197192" y="819963"/>
                  <a:pt x="197192" y="823825"/>
                </a:cubicBezTo>
                <a:cubicBezTo>
                  <a:pt x="197192" y="827687"/>
                  <a:pt x="194061" y="830818"/>
                  <a:pt x="190199" y="830818"/>
                </a:cubicBezTo>
                <a:cubicBezTo>
                  <a:pt x="186337" y="830818"/>
                  <a:pt x="183206" y="827687"/>
                  <a:pt x="183206" y="823825"/>
                </a:cubicBezTo>
                <a:cubicBezTo>
                  <a:pt x="183206" y="819963"/>
                  <a:pt x="186337" y="816832"/>
                  <a:pt x="190199" y="816832"/>
                </a:cubicBezTo>
                <a:close/>
                <a:moveTo>
                  <a:pt x="251233" y="816114"/>
                </a:moveTo>
                <a:cubicBezTo>
                  <a:pt x="251352" y="816111"/>
                  <a:pt x="251455" y="816111"/>
                  <a:pt x="251574" y="816114"/>
                </a:cubicBezTo>
                <a:cubicBezTo>
                  <a:pt x="255821" y="816209"/>
                  <a:pt x="259181" y="819721"/>
                  <a:pt x="259079" y="823960"/>
                </a:cubicBezTo>
                <a:cubicBezTo>
                  <a:pt x="259079" y="828293"/>
                  <a:pt x="255565" y="831804"/>
                  <a:pt x="251233" y="831804"/>
                </a:cubicBezTo>
                <a:cubicBezTo>
                  <a:pt x="246935" y="831716"/>
                  <a:pt x="243472" y="828253"/>
                  <a:pt x="243388" y="823960"/>
                </a:cubicBezTo>
                <a:cubicBezTo>
                  <a:pt x="243388" y="819627"/>
                  <a:pt x="246901" y="816114"/>
                  <a:pt x="251233" y="816114"/>
                </a:cubicBezTo>
                <a:close/>
                <a:moveTo>
                  <a:pt x="312635" y="815431"/>
                </a:moveTo>
                <a:cubicBezTo>
                  <a:pt x="317342" y="815431"/>
                  <a:pt x="321162" y="819250"/>
                  <a:pt x="321162" y="823959"/>
                </a:cubicBezTo>
                <a:cubicBezTo>
                  <a:pt x="321162" y="828669"/>
                  <a:pt x="317342" y="832486"/>
                  <a:pt x="312635" y="832486"/>
                </a:cubicBezTo>
                <a:cubicBezTo>
                  <a:pt x="307961" y="832397"/>
                  <a:pt x="304192" y="828631"/>
                  <a:pt x="304107" y="823959"/>
                </a:cubicBezTo>
                <a:cubicBezTo>
                  <a:pt x="304107" y="819250"/>
                  <a:pt x="307927" y="815431"/>
                  <a:pt x="312635" y="815431"/>
                </a:cubicBezTo>
                <a:close/>
                <a:moveTo>
                  <a:pt x="374035" y="814749"/>
                </a:moveTo>
                <a:cubicBezTo>
                  <a:pt x="379118" y="814749"/>
                  <a:pt x="383246" y="818874"/>
                  <a:pt x="383246" y="823960"/>
                </a:cubicBezTo>
                <a:cubicBezTo>
                  <a:pt x="383246" y="829046"/>
                  <a:pt x="379118" y="833170"/>
                  <a:pt x="374035" y="833170"/>
                </a:cubicBezTo>
                <a:cubicBezTo>
                  <a:pt x="368953" y="833170"/>
                  <a:pt x="364826" y="829046"/>
                  <a:pt x="364826" y="823960"/>
                </a:cubicBezTo>
                <a:cubicBezTo>
                  <a:pt x="364826" y="818874"/>
                  <a:pt x="368953" y="814749"/>
                  <a:pt x="374035" y="814749"/>
                </a:cubicBezTo>
                <a:close/>
                <a:moveTo>
                  <a:pt x="436119" y="813897"/>
                </a:moveTo>
                <a:cubicBezTo>
                  <a:pt x="436239" y="813894"/>
                  <a:pt x="436341" y="813894"/>
                  <a:pt x="436460" y="813897"/>
                </a:cubicBezTo>
                <a:cubicBezTo>
                  <a:pt x="441918" y="813992"/>
                  <a:pt x="446285" y="818496"/>
                  <a:pt x="446182" y="823960"/>
                </a:cubicBezTo>
                <a:cubicBezTo>
                  <a:pt x="446182" y="829517"/>
                  <a:pt x="441680" y="834022"/>
                  <a:pt x="436119" y="834022"/>
                </a:cubicBezTo>
                <a:cubicBezTo>
                  <a:pt x="430593" y="833931"/>
                  <a:pt x="426142" y="829479"/>
                  <a:pt x="426057" y="823960"/>
                </a:cubicBezTo>
                <a:cubicBezTo>
                  <a:pt x="426057" y="818403"/>
                  <a:pt x="430559" y="813897"/>
                  <a:pt x="436119" y="813897"/>
                </a:cubicBezTo>
                <a:close/>
                <a:moveTo>
                  <a:pt x="497205" y="813080"/>
                </a:moveTo>
                <a:cubicBezTo>
                  <a:pt x="503140" y="813080"/>
                  <a:pt x="507950" y="817891"/>
                  <a:pt x="507950" y="823825"/>
                </a:cubicBezTo>
                <a:cubicBezTo>
                  <a:pt x="507950" y="829760"/>
                  <a:pt x="503140" y="834570"/>
                  <a:pt x="497205" y="834570"/>
                </a:cubicBezTo>
                <a:cubicBezTo>
                  <a:pt x="491271" y="834570"/>
                  <a:pt x="486460" y="829760"/>
                  <a:pt x="486460" y="823825"/>
                </a:cubicBezTo>
                <a:cubicBezTo>
                  <a:pt x="486460" y="817891"/>
                  <a:pt x="491271" y="813080"/>
                  <a:pt x="497205" y="813080"/>
                </a:cubicBezTo>
                <a:close/>
                <a:moveTo>
                  <a:pt x="558240" y="812532"/>
                </a:moveTo>
                <a:cubicBezTo>
                  <a:pt x="564551" y="812532"/>
                  <a:pt x="569667" y="817648"/>
                  <a:pt x="569667" y="823960"/>
                </a:cubicBezTo>
                <a:cubicBezTo>
                  <a:pt x="569667" y="830270"/>
                  <a:pt x="564551" y="835386"/>
                  <a:pt x="558240" y="835386"/>
                </a:cubicBezTo>
                <a:cubicBezTo>
                  <a:pt x="551930" y="835386"/>
                  <a:pt x="546813" y="830270"/>
                  <a:pt x="546813" y="823960"/>
                </a:cubicBezTo>
                <a:cubicBezTo>
                  <a:pt x="546813" y="817648"/>
                  <a:pt x="551930" y="812532"/>
                  <a:pt x="558240" y="812532"/>
                </a:cubicBezTo>
                <a:close/>
                <a:moveTo>
                  <a:pt x="619642" y="811851"/>
                </a:moveTo>
                <a:cubicBezTo>
                  <a:pt x="626328" y="811851"/>
                  <a:pt x="631751" y="817272"/>
                  <a:pt x="631751" y="823960"/>
                </a:cubicBezTo>
                <a:cubicBezTo>
                  <a:pt x="631751" y="830648"/>
                  <a:pt x="626328" y="836070"/>
                  <a:pt x="619642" y="836070"/>
                </a:cubicBezTo>
                <a:cubicBezTo>
                  <a:pt x="612956" y="836070"/>
                  <a:pt x="607532" y="830648"/>
                  <a:pt x="607532" y="823960"/>
                </a:cubicBezTo>
                <a:cubicBezTo>
                  <a:pt x="607532" y="817272"/>
                  <a:pt x="612956" y="811851"/>
                  <a:pt x="619642" y="811851"/>
                </a:cubicBezTo>
                <a:close/>
                <a:moveTo>
                  <a:pt x="681042" y="811168"/>
                </a:moveTo>
                <a:cubicBezTo>
                  <a:pt x="681162" y="811166"/>
                  <a:pt x="681264" y="811166"/>
                  <a:pt x="681384" y="811168"/>
                </a:cubicBezTo>
                <a:cubicBezTo>
                  <a:pt x="688360" y="811263"/>
                  <a:pt x="693937" y="816989"/>
                  <a:pt x="693834" y="823960"/>
                </a:cubicBezTo>
                <a:cubicBezTo>
                  <a:pt x="693834" y="831023"/>
                  <a:pt x="688104" y="836752"/>
                  <a:pt x="681042" y="836752"/>
                </a:cubicBezTo>
                <a:cubicBezTo>
                  <a:pt x="674016" y="836658"/>
                  <a:pt x="668336" y="830987"/>
                  <a:pt x="668251" y="823960"/>
                </a:cubicBezTo>
                <a:cubicBezTo>
                  <a:pt x="668251" y="816894"/>
                  <a:pt x="673982" y="811168"/>
                  <a:pt x="681042" y="811168"/>
                </a:cubicBezTo>
                <a:close/>
                <a:moveTo>
                  <a:pt x="743126" y="810316"/>
                </a:moveTo>
                <a:cubicBezTo>
                  <a:pt x="750665" y="810316"/>
                  <a:pt x="756771" y="816425"/>
                  <a:pt x="756771" y="823960"/>
                </a:cubicBezTo>
                <a:cubicBezTo>
                  <a:pt x="756771" y="831495"/>
                  <a:pt x="750665" y="837605"/>
                  <a:pt x="743126" y="837605"/>
                </a:cubicBezTo>
                <a:cubicBezTo>
                  <a:pt x="735588" y="837605"/>
                  <a:pt x="729482" y="831495"/>
                  <a:pt x="729482" y="823960"/>
                </a:cubicBezTo>
                <a:cubicBezTo>
                  <a:pt x="729482" y="816425"/>
                  <a:pt x="735588" y="810316"/>
                  <a:pt x="743126" y="810316"/>
                </a:cubicBezTo>
                <a:close/>
                <a:moveTo>
                  <a:pt x="926648" y="809122"/>
                </a:moveTo>
                <a:cubicBezTo>
                  <a:pt x="935226" y="809122"/>
                  <a:pt x="942168" y="816071"/>
                  <a:pt x="942168" y="824642"/>
                </a:cubicBezTo>
                <a:cubicBezTo>
                  <a:pt x="942168" y="824699"/>
                  <a:pt x="942168" y="824757"/>
                  <a:pt x="942168" y="824814"/>
                </a:cubicBezTo>
                <a:cubicBezTo>
                  <a:pt x="942066" y="833291"/>
                  <a:pt x="935124" y="840086"/>
                  <a:pt x="926648" y="839992"/>
                </a:cubicBezTo>
                <a:cubicBezTo>
                  <a:pt x="926596" y="839992"/>
                  <a:pt x="926528" y="839994"/>
                  <a:pt x="926477" y="839994"/>
                </a:cubicBezTo>
                <a:cubicBezTo>
                  <a:pt x="918000" y="839992"/>
                  <a:pt x="911127" y="833121"/>
                  <a:pt x="911127" y="824642"/>
                </a:cubicBezTo>
                <a:cubicBezTo>
                  <a:pt x="911127" y="816071"/>
                  <a:pt x="918068" y="809122"/>
                  <a:pt x="926648" y="809122"/>
                </a:cubicBezTo>
                <a:close/>
                <a:moveTo>
                  <a:pt x="865246" y="809122"/>
                </a:moveTo>
                <a:cubicBezTo>
                  <a:pt x="873433" y="809122"/>
                  <a:pt x="880085" y="815765"/>
                  <a:pt x="880085" y="823960"/>
                </a:cubicBezTo>
                <a:cubicBezTo>
                  <a:pt x="880085" y="832154"/>
                  <a:pt x="873450" y="838799"/>
                  <a:pt x="865246" y="838799"/>
                </a:cubicBezTo>
                <a:cubicBezTo>
                  <a:pt x="857059" y="838799"/>
                  <a:pt x="850408" y="832154"/>
                  <a:pt x="850408" y="823960"/>
                </a:cubicBezTo>
                <a:cubicBezTo>
                  <a:pt x="850408" y="815765"/>
                  <a:pt x="857059" y="809122"/>
                  <a:pt x="865246" y="809122"/>
                </a:cubicBezTo>
                <a:close/>
                <a:moveTo>
                  <a:pt x="803844" y="809122"/>
                </a:moveTo>
                <a:cubicBezTo>
                  <a:pt x="803964" y="809119"/>
                  <a:pt x="804066" y="809119"/>
                  <a:pt x="804185" y="809122"/>
                </a:cubicBezTo>
                <a:cubicBezTo>
                  <a:pt x="811997" y="809216"/>
                  <a:pt x="818274" y="815629"/>
                  <a:pt x="818171" y="823448"/>
                </a:cubicBezTo>
                <a:cubicBezTo>
                  <a:pt x="818171" y="831360"/>
                  <a:pt x="811758" y="837775"/>
                  <a:pt x="803844" y="837775"/>
                </a:cubicBezTo>
                <a:cubicBezTo>
                  <a:pt x="795965" y="837683"/>
                  <a:pt x="789603" y="831321"/>
                  <a:pt x="789518" y="823448"/>
                </a:cubicBezTo>
                <a:cubicBezTo>
                  <a:pt x="789518" y="815536"/>
                  <a:pt x="795931" y="809122"/>
                  <a:pt x="803844" y="809122"/>
                </a:cubicBezTo>
                <a:close/>
                <a:moveTo>
                  <a:pt x="988048" y="807758"/>
                </a:moveTo>
                <a:cubicBezTo>
                  <a:pt x="988458" y="807753"/>
                  <a:pt x="988867" y="807762"/>
                  <a:pt x="989277" y="807787"/>
                </a:cubicBezTo>
                <a:cubicBezTo>
                  <a:pt x="998112" y="808355"/>
                  <a:pt x="1004814" y="815976"/>
                  <a:pt x="1004252" y="824813"/>
                </a:cubicBezTo>
                <a:cubicBezTo>
                  <a:pt x="1004252" y="824871"/>
                  <a:pt x="1004252" y="824927"/>
                  <a:pt x="1004252" y="824985"/>
                </a:cubicBezTo>
                <a:cubicBezTo>
                  <a:pt x="1004149" y="833838"/>
                  <a:pt x="996901" y="840939"/>
                  <a:pt x="988048" y="840845"/>
                </a:cubicBezTo>
                <a:cubicBezTo>
                  <a:pt x="979350" y="840424"/>
                  <a:pt x="972357" y="833511"/>
                  <a:pt x="971846" y="824813"/>
                </a:cubicBezTo>
                <a:cubicBezTo>
                  <a:pt x="971828" y="815717"/>
                  <a:pt x="978958" y="808212"/>
                  <a:pt x="988048" y="807758"/>
                </a:cubicBezTo>
                <a:close/>
                <a:moveTo>
                  <a:pt x="1050132" y="807074"/>
                </a:moveTo>
                <a:cubicBezTo>
                  <a:pt x="1059547" y="807074"/>
                  <a:pt x="1067188" y="814710"/>
                  <a:pt x="1067188" y="824130"/>
                </a:cubicBezTo>
                <a:cubicBezTo>
                  <a:pt x="1067188" y="833549"/>
                  <a:pt x="1059547" y="841186"/>
                  <a:pt x="1050132" y="841186"/>
                </a:cubicBezTo>
                <a:cubicBezTo>
                  <a:pt x="1040718" y="841186"/>
                  <a:pt x="1033077" y="833549"/>
                  <a:pt x="1033077" y="824130"/>
                </a:cubicBezTo>
                <a:cubicBezTo>
                  <a:pt x="1033077" y="814710"/>
                  <a:pt x="1040718" y="807074"/>
                  <a:pt x="1050132" y="807074"/>
                </a:cubicBezTo>
                <a:close/>
                <a:moveTo>
                  <a:pt x="1110851" y="806562"/>
                </a:moveTo>
                <a:cubicBezTo>
                  <a:pt x="1120266" y="806562"/>
                  <a:pt x="1127907" y="814198"/>
                  <a:pt x="1127907" y="823618"/>
                </a:cubicBezTo>
                <a:cubicBezTo>
                  <a:pt x="1127907" y="833038"/>
                  <a:pt x="1120266" y="840674"/>
                  <a:pt x="1110851" y="840674"/>
                </a:cubicBezTo>
                <a:cubicBezTo>
                  <a:pt x="1101437" y="840674"/>
                  <a:pt x="1093796" y="833038"/>
                  <a:pt x="1093796" y="823618"/>
                </a:cubicBezTo>
                <a:cubicBezTo>
                  <a:pt x="1093796" y="814198"/>
                  <a:pt x="1101437" y="806562"/>
                  <a:pt x="1110851" y="806562"/>
                </a:cubicBezTo>
                <a:close/>
                <a:moveTo>
                  <a:pt x="1172253" y="805881"/>
                </a:moveTo>
                <a:cubicBezTo>
                  <a:pt x="1172372" y="805880"/>
                  <a:pt x="1172475" y="805880"/>
                  <a:pt x="1172594" y="805881"/>
                </a:cubicBezTo>
                <a:cubicBezTo>
                  <a:pt x="1182486" y="805975"/>
                  <a:pt x="1190435" y="814069"/>
                  <a:pt x="1190332" y="823960"/>
                </a:cubicBezTo>
                <a:cubicBezTo>
                  <a:pt x="1189871" y="833583"/>
                  <a:pt x="1181889" y="841117"/>
                  <a:pt x="1172253" y="841016"/>
                </a:cubicBezTo>
                <a:cubicBezTo>
                  <a:pt x="1162650" y="841031"/>
                  <a:pt x="1154719" y="833544"/>
                  <a:pt x="1154174" y="823960"/>
                </a:cubicBezTo>
                <a:cubicBezTo>
                  <a:pt x="1154174" y="813975"/>
                  <a:pt x="1162275" y="805881"/>
                  <a:pt x="1172253" y="805881"/>
                </a:cubicBezTo>
                <a:close/>
                <a:moveTo>
                  <a:pt x="1233654" y="805539"/>
                </a:moveTo>
                <a:cubicBezTo>
                  <a:pt x="1243836" y="805539"/>
                  <a:pt x="1252074" y="813786"/>
                  <a:pt x="1252074" y="823960"/>
                </a:cubicBezTo>
                <a:cubicBezTo>
                  <a:pt x="1252074" y="824018"/>
                  <a:pt x="1252074" y="824074"/>
                  <a:pt x="1252074" y="824132"/>
                </a:cubicBezTo>
                <a:cubicBezTo>
                  <a:pt x="1251972" y="834211"/>
                  <a:pt x="1243734" y="842303"/>
                  <a:pt x="1233654" y="842209"/>
                </a:cubicBezTo>
                <a:cubicBezTo>
                  <a:pt x="1223540" y="842209"/>
                  <a:pt x="1215336" y="834067"/>
                  <a:pt x="1215234" y="823960"/>
                </a:cubicBezTo>
                <a:cubicBezTo>
                  <a:pt x="1215234" y="813786"/>
                  <a:pt x="1223489" y="805539"/>
                  <a:pt x="1233654" y="805539"/>
                </a:cubicBezTo>
                <a:close/>
                <a:moveTo>
                  <a:pt x="1971151" y="805028"/>
                </a:moveTo>
                <a:cubicBezTo>
                  <a:pt x="1971322" y="805028"/>
                  <a:pt x="1971492" y="805030"/>
                  <a:pt x="1971663" y="805034"/>
                </a:cubicBezTo>
                <a:cubicBezTo>
                  <a:pt x="1982119" y="805318"/>
                  <a:pt x="1990374" y="814020"/>
                  <a:pt x="1990083" y="824470"/>
                </a:cubicBezTo>
                <a:cubicBezTo>
                  <a:pt x="1989998" y="834859"/>
                  <a:pt x="1981539" y="843232"/>
                  <a:pt x="1971151" y="843232"/>
                </a:cubicBezTo>
                <a:cubicBezTo>
                  <a:pt x="1971032" y="843232"/>
                  <a:pt x="1970930" y="843231"/>
                  <a:pt x="1970811" y="843229"/>
                </a:cubicBezTo>
                <a:cubicBezTo>
                  <a:pt x="1960355" y="843042"/>
                  <a:pt x="1952032" y="834413"/>
                  <a:pt x="1952220" y="823960"/>
                </a:cubicBezTo>
                <a:cubicBezTo>
                  <a:pt x="1952220" y="813504"/>
                  <a:pt x="1960696" y="805028"/>
                  <a:pt x="1971151" y="805028"/>
                </a:cubicBezTo>
                <a:close/>
                <a:moveTo>
                  <a:pt x="1295055" y="804857"/>
                </a:moveTo>
                <a:cubicBezTo>
                  <a:pt x="1295175" y="804857"/>
                  <a:pt x="1295277" y="804859"/>
                  <a:pt x="1295396" y="804861"/>
                </a:cubicBezTo>
                <a:cubicBezTo>
                  <a:pt x="1305954" y="805049"/>
                  <a:pt x="1314345" y="813753"/>
                  <a:pt x="1314158" y="824301"/>
                </a:cubicBezTo>
                <a:cubicBezTo>
                  <a:pt x="1314056" y="834785"/>
                  <a:pt x="1305545" y="843232"/>
                  <a:pt x="1295055" y="843232"/>
                </a:cubicBezTo>
                <a:cubicBezTo>
                  <a:pt x="1295004" y="843232"/>
                  <a:pt x="1294936" y="843232"/>
                  <a:pt x="1294885" y="843232"/>
                </a:cubicBezTo>
                <a:cubicBezTo>
                  <a:pt x="1284327" y="843138"/>
                  <a:pt x="1275850" y="834510"/>
                  <a:pt x="1275952" y="823960"/>
                </a:cubicBezTo>
                <a:cubicBezTo>
                  <a:pt x="1275952" y="813410"/>
                  <a:pt x="1284498" y="804857"/>
                  <a:pt x="1295055" y="804857"/>
                </a:cubicBezTo>
                <a:close/>
                <a:moveTo>
                  <a:pt x="1357139" y="804516"/>
                </a:moveTo>
                <a:cubicBezTo>
                  <a:pt x="1367884" y="804516"/>
                  <a:pt x="1376583" y="813222"/>
                  <a:pt x="1376583" y="823960"/>
                </a:cubicBezTo>
                <a:cubicBezTo>
                  <a:pt x="1376583" y="824016"/>
                  <a:pt x="1376583" y="824074"/>
                  <a:pt x="1376583" y="824131"/>
                </a:cubicBezTo>
                <a:cubicBezTo>
                  <a:pt x="1376480" y="834775"/>
                  <a:pt x="1367781" y="843327"/>
                  <a:pt x="1357139" y="843232"/>
                </a:cubicBezTo>
                <a:cubicBezTo>
                  <a:pt x="1357088" y="843232"/>
                  <a:pt x="1357019" y="843232"/>
                  <a:pt x="1356968" y="843232"/>
                </a:cubicBezTo>
                <a:cubicBezTo>
                  <a:pt x="1346325" y="843232"/>
                  <a:pt x="1337695" y="834605"/>
                  <a:pt x="1337695" y="823960"/>
                </a:cubicBezTo>
                <a:cubicBezTo>
                  <a:pt x="1337695" y="813222"/>
                  <a:pt x="1346393" y="804516"/>
                  <a:pt x="1357139" y="804516"/>
                </a:cubicBezTo>
                <a:close/>
                <a:moveTo>
                  <a:pt x="1417857" y="804004"/>
                </a:moveTo>
                <a:cubicBezTo>
                  <a:pt x="1428688" y="804001"/>
                  <a:pt x="1437540" y="812628"/>
                  <a:pt x="1437813" y="823448"/>
                </a:cubicBezTo>
                <a:cubicBezTo>
                  <a:pt x="1437813" y="823505"/>
                  <a:pt x="1437813" y="823563"/>
                  <a:pt x="1437813" y="823619"/>
                </a:cubicBezTo>
                <a:cubicBezTo>
                  <a:pt x="1437711" y="834547"/>
                  <a:pt x="1428790" y="843327"/>
                  <a:pt x="1417857" y="843232"/>
                </a:cubicBezTo>
                <a:cubicBezTo>
                  <a:pt x="1407129" y="843236"/>
                  <a:pt x="1398345" y="834686"/>
                  <a:pt x="1398073" y="823960"/>
                </a:cubicBezTo>
                <a:cubicBezTo>
                  <a:pt x="1398073" y="823904"/>
                  <a:pt x="1398073" y="823846"/>
                  <a:pt x="1398073" y="823788"/>
                </a:cubicBezTo>
                <a:cubicBezTo>
                  <a:pt x="1398073" y="812863"/>
                  <a:pt x="1406925" y="804004"/>
                  <a:pt x="1417857" y="804004"/>
                </a:cubicBezTo>
                <a:close/>
                <a:moveTo>
                  <a:pt x="1479259" y="803493"/>
                </a:moveTo>
                <a:cubicBezTo>
                  <a:pt x="1490567" y="803493"/>
                  <a:pt x="1499726" y="812657"/>
                  <a:pt x="1499726" y="823960"/>
                </a:cubicBezTo>
                <a:cubicBezTo>
                  <a:pt x="1499726" y="824016"/>
                  <a:pt x="1499726" y="824074"/>
                  <a:pt x="1499726" y="824130"/>
                </a:cubicBezTo>
                <a:cubicBezTo>
                  <a:pt x="1499624" y="835339"/>
                  <a:pt x="1490464" y="844350"/>
                  <a:pt x="1479259" y="844255"/>
                </a:cubicBezTo>
                <a:cubicBezTo>
                  <a:pt x="1479208" y="844255"/>
                  <a:pt x="1479140" y="844255"/>
                  <a:pt x="1479088" y="844255"/>
                </a:cubicBezTo>
                <a:cubicBezTo>
                  <a:pt x="1467883" y="844255"/>
                  <a:pt x="1458792" y="835169"/>
                  <a:pt x="1458792" y="823960"/>
                </a:cubicBezTo>
                <a:cubicBezTo>
                  <a:pt x="1458792" y="812657"/>
                  <a:pt x="1467951" y="803493"/>
                  <a:pt x="1479259" y="803493"/>
                </a:cubicBezTo>
                <a:close/>
                <a:moveTo>
                  <a:pt x="1541342" y="803145"/>
                </a:moveTo>
                <a:cubicBezTo>
                  <a:pt x="1552752" y="803243"/>
                  <a:pt x="1561911" y="812562"/>
                  <a:pt x="1561809" y="823960"/>
                </a:cubicBezTo>
                <a:cubicBezTo>
                  <a:pt x="1561809" y="824132"/>
                  <a:pt x="1561809" y="824306"/>
                  <a:pt x="1561809" y="824477"/>
                </a:cubicBezTo>
                <a:cubicBezTo>
                  <a:pt x="1561519" y="835871"/>
                  <a:pt x="1552053" y="844880"/>
                  <a:pt x="1540660" y="844597"/>
                </a:cubicBezTo>
                <a:cubicBezTo>
                  <a:pt x="1529232" y="844597"/>
                  <a:pt x="1519954" y="835385"/>
                  <a:pt x="1519852" y="823960"/>
                </a:cubicBezTo>
                <a:cubicBezTo>
                  <a:pt x="1519852" y="812467"/>
                  <a:pt x="1529164" y="803151"/>
                  <a:pt x="1540660" y="803151"/>
                </a:cubicBezTo>
                <a:cubicBezTo>
                  <a:pt x="1540882" y="803145"/>
                  <a:pt x="1541120" y="803144"/>
                  <a:pt x="1541342" y="803145"/>
                </a:cubicBezTo>
                <a:close/>
                <a:moveTo>
                  <a:pt x="1602061" y="802811"/>
                </a:moveTo>
                <a:cubicBezTo>
                  <a:pt x="1602181" y="802809"/>
                  <a:pt x="1602283" y="802809"/>
                  <a:pt x="1602402" y="802811"/>
                </a:cubicBezTo>
                <a:cubicBezTo>
                  <a:pt x="1613983" y="802905"/>
                  <a:pt x="1623313" y="812374"/>
                  <a:pt x="1623211" y="823960"/>
                </a:cubicBezTo>
                <a:cubicBezTo>
                  <a:pt x="1623211" y="824016"/>
                  <a:pt x="1623211" y="824074"/>
                  <a:pt x="1623211" y="824131"/>
                </a:cubicBezTo>
                <a:cubicBezTo>
                  <a:pt x="1623108" y="835717"/>
                  <a:pt x="1613642" y="845033"/>
                  <a:pt x="1602061" y="844938"/>
                </a:cubicBezTo>
                <a:cubicBezTo>
                  <a:pt x="1590480" y="844938"/>
                  <a:pt x="1581083" y="835546"/>
                  <a:pt x="1581083" y="823960"/>
                </a:cubicBezTo>
                <a:cubicBezTo>
                  <a:pt x="1581083" y="823902"/>
                  <a:pt x="1581083" y="823846"/>
                  <a:pt x="1581083" y="823789"/>
                </a:cubicBezTo>
                <a:cubicBezTo>
                  <a:pt x="1581083" y="812202"/>
                  <a:pt x="1590480" y="802811"/>
                  <a:pt x="1602061" y="802811"/>
                </a:cubicBezTo>
                <a:close/>
                <a:moveTo>
                  <a:pt x="1664144" y="802640"/>
                </a:moveTo>
                <a:cubicBezTo>
                  <a:pt x="1675913" y="802640"/>
                  <a:pt x="1685464" y="812187"/>
                  <a:pt x="1685464" y="823959"/>
                </a:cubicBezTo>
                <a:cubicBezTo>
                  <a:pt x="1685464" y="824017"/>
                  <a:pt x="1685464" y="824074"/>
                  <a:pt x="1685464" y="824131"/>
                </a:cubicBezTo>
                <a:cubicBezTo>
                  <a:pt x="1685362" y="835810"/>
                  <a:pt x="1675828" y="845201"/>
                  <a:pt x="1664144" y="845109"/>
                </a:cubicBezTo>
                <a:cubicBezTo>
                  <a:pt x="1664093" y="845109"/>
                  <a:pt x="1664025" y="845109"/>
                  <a:pt x="1663974" y="845109"/>
                </a:cubicBezTo>
                <a:cubicBezTo>
                  <a:pt x="1652290" y="845109"/>
                  <a:pt x="1642825" y="835639"/>
                  <a:pt x="1642825" y="823959"/>
                </a:cubicBezTo>
                <a:cubicBezTo>
                  <a:pt x="1642825" y="812184"/>
                  <a:pt x="1652376" y="802640"/>
                  <a:pt x="1664144" y="802640"/>
                </a:cubicBezTo>
                <a:close/>
                <a:moveTo>
                  <a:pt x="1724863" y="802470"/>
                </a:moveTo>
                <a:cubicBezTo>
                  <a:pt x="1724983" y="802468"/>
                  <a:pt x="1725085" y="802468"/>
                  <a:pt x="1725204" y="802470"/>
                </a:cubicBezTo>
                <a:cubicBezTo>
                  <a:pt x="1736973" y="802565"/>
                  <a:pt x="1746456" y="812187"/>
                  <a:pt x="1746354" y="823960"/>
                </a:cubicBezTo>
                <a:cubicBezTo>
                  <a:pt x="1746354" y="824018"/>
                  <a:pt x="1746354" y="824074"/>
                  <a:pt x="1746354" y="824131"/>
                </a:cubicBezTo>
                <a:cubicBezTo>
                  <a:pt x="1746252" y="835906"/>
                  <a:pt x="1736632" y="845374"/>
                  <a:pt x="1724863" y="845280"/>
                </a:cubicBezTo>
                <a:cubicBezTo>
                  <a:pt x="1713095" y="845280"/>
                  <a:pt x="1703544" y="835735"/>
                  <a:pt x="1703544" y="823960"/>
                </a:cubicBezTo>
                <a:cubicBezTo>
                  <a:pt x="1703544" y="823904"/>
                  <a:pt x="1703544" y="823846"/>
                  <a:pt x="1703544" y="823789"/>
                </a:cubicBezTo>
                <a:cubicBezTo>
                  <a:pt x="1703544" y="812014"/>
                  <a:pt x="1713095" y="802470"/>
                  <a:pt x="1724863" y="802470"/>
                </a:cubicBezTo>
                <a:close/>
                <a:moveTo>
                  <a:pt x="1786265" y="802298"/>
                </a:moveTo>
                <a:cubicBezTo>
                  <a:pt x="1798221" y="802298"/>
                  <a:pt x="1807926" y="811996"/>
                  <a:pt x="1807926" y="823960"/>
                </a:cubicBezTo>
                <a:cubicBezTo>
                  <a:pt x="1807926" y="824017"/>
                  <a:pt x="1807926" y="824074"/>
                  <a:pt x="1807926" y="824130"/>
                </a:cubicBezTo>
                <a:cubicBezTo>
                  <a:pt x="1807824" y="835999"/>
                  <a:pt x="1798136" y="845544"/>
                  <a:pt x="1786265" y="845450"/>
                </a:cubicBezTo>
                <a:cubicBezTo>
                  <a:pt x="1786146" y="845451"/>
                  <a:pt x="1786043" y="845451"/>
                  <a:pt x="1785924" y="845450"/>
                </a:cubicBezTo>
                <a:cubicBezTo>
                  <a:pt x="1774155" y="845356"/>
                  <a:pt x="1764672" y="835733"/>
                  <a:pt x="1764774" y="823960"/>
                </a:cubicBezTo>
                <a:cubicBezTo>
                  <a:pt x="1764774" y="823902"/>
                  <a:pt x="1764774" y="823845"/>
                  <a:pt x="1764774" y="823788"/>
                </a:cubicBezTo>
                <a:cubicBezTo>
                  <a:pt x="1764774" y="811920"/>
                  <a:pt x="1774394" y="802298"/>
                  <a:pt x="1786265" y="802298"/>
                </a:cubicBezTo>
                <a:close/>
                <a:moveTo>
                  <a:pt x="1909067" y="802129"/>
                </a:moveTo>
                <a:cubicBezTo>
                  <a:pt x="1921126" y="802129"/>
                  <a:pt x="1930899" y="811903"/>
                  <a:pt x="1930899" y="823960"/>
                </a:cubicBezTo>
                <a:cubicBezTo>
                  <a:pt x="1930899" y="824016"/>
                  <a:pt x="1930899" y="824074"/>
                  <a:pt x="1930899" y="824131"/>
                </a:cubicBezTo>
                <a:cubicBezTo>
                  <a:pt x="1930797" y="836093"/>
                  <a:pt x="1921024" y="845714"/>
                  <a:pt x="1909067" y="845621"/>
                </a:cubicBezTo>
                <a:cubicBezTo>
                  <a:pt x="1897077" y="845621"/>
                  <a:pt x="1887321" y="835951"/>
                  <a:pt x="1887236" y="823960"/>
                </a:cubicBezTo>
                <a:cubicBezTo>
                  <a:pt x="1887236" y="811903"/>
                  <a:pt x="1897009" y="802129"/>
                  <a:pt x="1909067" y="802129"/>
                </a:cubicBezTo>
                <a:close/>
                <a:moveTo>
                  <a:pt x="1847666" y="802129"/>
                </a:moveTo>
                <a:cubicBezTo>
                  <a:pt x="1859451" y="802497"/>
                  <a:pt x="1868815" y="812164"/>
                  <a:pt x="1868815" y="823960"/>
                </a:cubicBezTo>
                <a:cubicBezTo>
                  <a:pt x="1868815" y="835726"/>
                  <a:pt x="1859435" y="845342"/>
                  <a:pt x="1847666" y="845621"/>
                </a:cubicBezTo>
                <a:cubicBezTo>
                  <a:pt x="1835676" y="845621"/>
                  <a:pt x="1825937" y="835951"/>
                  <a:pt x="1825835" y="823960"/>
                </a:cubicBezTo>
                <a:cubicBezTo>
                  <a:pt x="1825835" y="811903"/>
                  <a:pt x="1835608" y="802129"/>
                  <a:pt x="1847666" y="802129"/>
                </a:cubicBezTo>
                <a:close/>
                <a:moveTo>
                  <a:pt x="5628" y="757953"/>
                </a:moveTo>
                <a:cubicBezTo>
                  <a:pt x="5748" y="757948"/>
                  <a:pt x="5867" y="757948"/>
                  <a:pt x="5969" y="757953"/>
                </a:cubicBezTo>
                <a:cubicBezTo>
                  <a:pt x="8136" y="758050"/>
                  <a:pt x="9824" y="759883"/>
                  <a:pt x="9722" y="762048"/>
                </a:cubicBezTo>
                <a:cubicBezTo>
                  <a:pt x="9722" y="764308"/>
                  <a:pt x="7897" y="766141"/>
                  <a:pt x="5628" y="766141"/>
                </a:cubicBezTo>
                <a:cubicBezTo>
                  <a:pt x="3360" y="766141"/>
                  <a:pt x="1535" y="764308"/>
                  <a:pt x="1535" y="762048"/>
                </a:cubicBezTo>
                <a:cubicBezTo>
                  <a:pt x="1535" y="759788"/>
                  <a:pt x="3360" y="757953"/>
                  <a:pt x="5628" y="757953"/>
                </a:cubicBezTo>
                <a:close/>
                <a:moveTo>
                  <a:pt x="67396" y="756625"/>
                </a:moveTo>
                <a:cubicBezTo>
                  <a:pt x="70599" y="756625"/>
                  <a:pt x="73195" y="759222"/>
                  <a:pt x="73195" y="762424"/>
                </a:cubicBezTo>
                <a:cubicBezTo>
                  <a:pt x="73195" y="765628"/>
                  <a:pt x="70599" y="768224"/>
                  <a:pt x="67396" y="768224"/>
                </a:cubicBezTo>
                <a:cubicBezTo>
                  <a:pt x="64193" y="768224"/>
                  <a:pt x="61597" y="765628"/>
                  <a:pt x="61597" y="762424"/>
                </a:cubicBezTo>
                <a:cubicBezTo>
                  <a:pt x="61597" y="759222"/>
                  <a:pt x="64193" y="756625"/>
                  <a:pt x="67396" y="756625"/>
                </a:cubicBezTo>
                <a:close/>
                <a:moveTo>
                  <a:pt x="129114" y="755907"/>
                </a:moveTo>
                <a:cubicBezTo>
                  <a:pt x="129233" y="755905"/>
                  <a:pt x="129353" y="755905"/>
                  <a:pt x="129455" y="755907"/>
                </a:cubicBezTo>
                <a:cubicBezTo>
                  <a:pt x="133037" y="756003"/>
                  <a:pt x="135868" y="758982"/>
                  <a:pt x="135766" y="762560"/>
                </a:cubicBezTo>
                <a:cubicBezTo>
                  <a:pt x="135766" y="766233"/>
                  <a:pt x="132781" y="769212"/>
                  <a:pt x="129114" y="769212"/>
                </a:cubicBezTo>
                <a:cubicBezTo>
                  <a:pt x="125480" y="769120"/>
                  <a:pt x="122547" y="766196"/>
                  <a:pt x="122462" y="762560"/>
                </a:cubicBezTo>
                <a:cubicBezTo>
                  <a:pt x="122462" y="758886"/>
                  <a:pt x="125447" y="755907"/>
                  <a:pt x="129114" y="755907"/>
                </a:cubicBezTo>
                <a:close/>
                <a:moveTo>
                  <a:pt x="189832" y="755224"/>
                </a:moveTo>
                <a:cubicBezTo>
                  <a:pt x="193875" y="755224"/>
                  <a:pt x="197166" y="758508"/>
                  <a:pt x="197166" y="762558"/>
                </a:cubicBezTo>
                <a:cubicBezTo>
                  <a:pt x="197166" y="766609"/>
                  <a:pt x="193875" y="769895"/>
                  <a:pt x="189832" y="769895"/>
                </a:cubicBezTo>
                <a:cubicBezTo>
                  <a:pt x="185825" y="769802"/>
                  <a:pt x="182584" y="766572"/>
                  <a:pt x="182499" y="762558"/>
                </a:cubicBezTo>
                <a:cubicBezTo>
                  <a:pt x="182499" y="758508"/>
                  <a:pt x="185790" y="755224"/>
                  <a:pt x="189832" y="755224"/>
                </a:cubicBezTo>
                <a:close/>
                <a:moveTo>
                  <a:pt x="251234" y="754373"/>
                </a:moveTo>
                <a:cubicBezTo>
                  <a:pt x="251353" y="754371"/>
                  <a:pt x="251455" y="754371"/>
                  <a:pt x="251575" y="754373"/>
                </a:cubicBezTo>
                <a:cubicBezTo>
                  <a:pt x="256009" y="754468"/>
                  <a:pt x="259523" y="758132"/>
                  <a:pt x="259421" y="762558"/>
                </a:cubicBezTo>
                <a:cubicBezTo>
                  <a:pt x="259421" y="767081"/>
                  <a:pt x="255753" y="770745"/>
                  <a:pt x="251234" y="770745"/>
                </a:cubicBezTo>
                <a:cubicBezTo>
                  <a:pt x="246748" y="770656"/>
                  <a:pt x="243132" y="767043"/>
                  <a:pt x="243047" y="762558"/>
                </a:cubicBezTo>
                <a:cubicBezTo>
                  <a:pt x="243047" y="758037"/>
                  <a:pt x="246714" y="754373"/>
                  <a:pt x="251234" y="754373"/>
                </a:cubicBezTo>
                <a:close/>
                <a:moveTo>
                  <a:pt x="313001" y="753556"/>
                </a:moveTo>
                <a:cubicBezTo>
                  <a:pt x="317899" y="753556"/>
                  <a:pt x="321870" y="757526"/>
                  <a:pt x="321870" y="762424"/>
                </a:cubicBezTo>
                <a:cubicBezTo>
                  <a:pt x="321870" y="767323"/>
                  <a:pt x="317899" y="771294"/>
                  <a:pt x="313001" y="771294"/>
                </a:cubicBezTo>
                <a:cubicBezTo>
                  <a:pt x="308103" y="771294"/>
                  <a:pt x="304132" y="767323"/>
                  <a:pt x="304132" y="762424"/>
                </a:cubicBezTo>
                <a:cubicBezTo>
                  <a:pt x="304132" y="757526"/>
                  <a:pt x="308103" y="753556"/>
                  <a:pt x="313001" y="753556"/>
                </a:cubicBezTo>
                <a:close/>
                <a:moveTo>
                  <a:pt x="374036" y="753007"/>
                </a:moveTo>
                <a:cubicBezTo>
                  <a:pt x="379306" y="753007"/>
                  <a:pt x="383588" y="757283"/>
                  <a:pt x="383588" y="762560"/>
                </a:cubicBezTo>
                <a:cubicBezTo>
                  <a:pt x="383588" y="767834"/>
                  <a:pt x="379306" y="772111"/>
                  <a:pt x="374036" y="772111"/>
                </a:cubicBezTo>
                <a:cubicBezTo>
                  <a:pt x="368766" y="772111"/>
                  <a:pt x="364485" y="767834"/>
                  <a:pt x="364485" y="762560"/>
                </a:cubicBezTo>
                <a:cubicBezTo>
                  <a:pt x="364485" y="757283"/>
                  <a:pt x="368766" y="753007"/>
                  <a:pt x="374036" y="753007"/>
                </a:cubicBezTo>
                <a:close/>
                <a:moveTo>
                  <a:pt x="436119" y="752154"/>
                </a:moveTo>
                <a:cubicBezTo>
                  <a:pt x="441867" y="752154"/>
                  <a:pt x="446523" y="756813"/>
                  <a:pt x="446523" y="762558"/>
                </a:cubicBezTo>
                <a:cubicBezTo>
                  <a:pt x="446523" y="768306"/>
                  <a:pt x="441867" y="772963"/>
                  <a:pt x="436119" y="772963"/>
                </a:cubicBezTo>
                <a:cubicBezTo>
                  <a:pt x="430406" y="772871"/>
                  <a:pt x="425800" y="768268"/>
                  <a:pt x="425716" y="762558"/>
                </a:cubicBezTo>
                <a:cubicBezTo>
                  <a:pt x="425716" y="756813"/>
                  <a:pt x="430371" y="752154"/>
                  <a:pt x="436119" y="752154"/>
                </a:cubicBezTo>
                <a:close/>
                <a:moveTo>
                  <a:pt x="496839" y="751472"/>
                </a:moveTo>
                <a:cubicBezTo>
                  <a:pt x="502962" y="751472"/>
                  <a:pt x="507925" y="756436"/>
                  <a:pt x="507925" y="762560"/>
                </a:cubicBezTo>
                <a:cubicBezTo>
                  <a:pt x="507840" y="768643"/>
                  <a:pt x="502928" y="773553"/>
                  <a:pt x="496839" y="773646"/>
                </a:cubicBezTo>
                <a:cubicBezTo>
                  <a:pt x="490750" y="773553"/>
                  <a:pt x="485838" y="768643"/>
                  <a:pt x="485753" y="762560"/>
                </a:cubicBezTo>
                <a:cubicBezTo>
                  <a:pt x="485753" y="756436"/>
                  <a:pt x="490716" y="751472"/>
                  <a:pt x="496839" y="751472"/>
                </a:cubicBezTo>
                <a:close/>
                <a:moveTo>
                  <a:pt x="558240" y="750620"/>
                </a:moveTo>
                <a:cubicBezTo>
                  <a:pt x="564840" y="750620"/>
                  <a:pt x="570179" y="755965"/>
                  <a:pt x="570179" y="762560"/>
                </a:cubicBezTo>
                <a:cubicBezTo>
                  <a:pt x="570179" y="769152"/>
                  <a:pt x="564840" y="774499"/>
                  <a:pt x="558240" y="774499"/>
                </a:cubicBezTo>
                <a:cubicBezTo>
                  <a:pt x="551690" y="774406"/>
                  <a:pt x="546386" y="769116"/>
                  <a:pt x="546301" y="762560"/>
                </a:cubicBezTo>
                <a:cubicBezTo>
                  <a:pt x="546301" y="755965"/>
                  <a:pt x="551639" y="750620"/>
                  <a:pt x="558240" y="750620"/>
                </a:cubicBezTo>
                <a:close/>
                <a:moveTo>
                  <a:pt x="619641" y="749938"/>
                </a:moveTo>
                <a:cubicBezTo>
                  <a:pt x="626617" y="749938"/>
                  <a:pt x="632262" y="755589"/>
                  <a:pt x="632262" y="762560"/>
                </a:cubicBezTo>
                <a:cubicBezTo>
                  <a:pt x="632262" y="769530"/>
                  <a:pt x="626617" y="775180"/>
                  <a:pt x="619641" y="775180"/>
                </a:cubicBezTo>
                <a:cubicBezTo>
                  <a:pt x="612716" y="775089"/>
                  <a:pt x="607105" y="769490"/>
                  <a:pt x="607020" y="762560"/>
                </a:cubicBezTo>
                <a:cubicBezTo>
                  <a:pt x="607020" y="755589"/>
                  <a:pt x="612665" y="749938"/>
                  <a:pt x="619641" y="749938"/>
                </a:cubicBezTo>
                <a:close/>
                <a:moveTo>
                  <a:pt x="681042" y="749255"/>
                </a:moveTo>
                <a:cubicBezTo>
                  <a:pt x="688393" y="749255"/>
                  <a:pt x="694346" y="755211"/>
                  <a:pt x="694346" y="762558"/>
                </a:cubicBezTo>
                <a:cubicBezTo>
                  <a:pt x="694346" y="769907"/>
                  <a:pt x="688393" y="775863"/>
                  <a:pt x="681042" y="775863"/>
                </a:cubicBezTo>
                <a:cubicBezTo>
                  <a:pt x="673691" y="775863"/>
                  <a:pt x="667739" y="769907"/>
                  <a:pt x="667739" y="762558"/>
                </a:cubicBezTo>
                <a:cubicBezTo>
                  <a:pt x="667739" y="755211"/>
                  <a:pt x="673691" y="749255"/>
                  <a:pt x="681042" y="749255"/>
                </a:cubicBezTo>
                <a:close/>
                <a:moveTo>
                  <a:pt x="743126" y="748573"/>
                </a:moveTo>
                <a:cubicBezTo>
                  <a:pt x="743245" y="748571"/>
                  <a:pt x="743347" y="748571"/>
                  <a:pt x="743466" y="748573"/>
                </a:cubicBezTo>
                <a:cubicBezTo>
                  <a:pt x="751091" y="748669"/>
                  <a:pt x="757214" y="754930"/>
                  <a:pt x="757112" y="762560"/>
                </a:cubicBezTo>
                <a:cubicBezTo>
                  <a:pt x="757112" y="770284"/>
                  <a:pt x="750852" y="776545"/>
                  <a:pt x="743126" y="776545"/>
                </a:cubicBezTo>
                <a:cubicBezTo>
                  <a:pt x="735399" y="776545"/>
                  <a:pt x="729140" y="770284"/>
                  <a:pt x="729140" y="762560"/>
                </a:cubicBezTo>
                <a:cubicBezTo>
                  <a:pt x="729140" y="754834"/>
                  <a:pt x="735399" y="748573"/>
                  <a:pt x="743126" y="748573"/>
                </a:cubicBezTo>
                <a:close/>
                <a:moveTo>
                  <a:pt x="803844" y="747891"/>
                </a:moveTo>
                <a:cubicBezTo>
                  <a:pt x="803964" y="747890"/>
                  <a:pt x="804066" y="747890"/>
                  <a:pt x="804185" y="747891"/>
                </a:cubicBezTo>
                <a:cubicBezTo>
                  <a:pt x="812185" y="747987"/>
                  <a:pt x="818615" y="754554"/>
                  <a:pt x="818513" y="762560"/>
                </a:cubicBezTo>
                <a:cubicBezTo>
                  <a:pt x="818513" y="770661"/>
                  <a:pt x="811946" y="777228"/>
                  <a:pt x="803844" y="777228"/>
                </a:cubicBezTo>
                <a:cubicBezTo>
                  <a:pt x="795777" y="777136"/>
                  <a:pt x="789261" y="770622"/>
                  <a:pt x="789177" y="762560"/>
                </a:cubicBezTo>
                <a:cubicBezTo>
                  <a:pt x="789177" y="754457"/>
                  <a:pt x="795743" y="747891"/>
                  <a:pt x="803844" y="747891"/>
                </a:cubicBezTo>
                <a:close/>
                <a:moveTo>
                  <a:pt x="865246" y="747209"/>
                </a:moveTo>
                <a:cubicBezTo>
                  <a:pt x="873723" y="747209"/>
                  <a:pt x="880596" y="754082"/>
                  <a:pt x="880596" y="762560"/>
                </a:cubicBezTo>
                <a:cubicBezTo>
                  <a:pt x="880596" y="762618"/>
                  <a:pt x="880596" y="762673"/>
                  <a:pt x="880596" y="762731"/>
                </a:cubicBezTo>
                <a:cubicBezTo>
                  <a:pt x="880493" y="771114"/>
                  <a:pt x="873637" y="777832"/>
                  <a:pt x="865246" y="777739"/>
                </a:cubicBezTo>
                <a:cubicBezTo>
                  <a:pt x="856837" y="777739"/>
                  <a:pt x="849998" y="770972"/>
                  <a:pt x="849896" y="762560"/>
                </a:cubicBezTo>
                <a:cubicBezTo>
                  <a:pt x="849896" y="754082"/>
                  <a:pt x="856769" y="747209"/>
                  <a:pt x="865246" y="747209"/>
                </a:cubicBezTo>
                <a:close/>
                <a:moveTo>
                  <a:pt x="926647" y="746527"/>
                </a:moveTo>
                <a:cubicBezTo>
                  <a:pt x="935499" y="746527"/>
                  <a:pt x="942680" y="753706"/>
                  <a:pt x="942680" y="762560"/>
                </a:cubicBezTo>
                <a:cubicBezTo>
                  <a:pt x="942594" y="771347"/>
                  <a:pt x="935431" y="778421"/>
                  <a:pt x="926647" y="778421"/>
                </a:cubicBezTo>
                <a:cubicBezTo>
                  <a:pt x="917863" y="778421"/>
                  <a:pt x="910717" y="771347"/>
                  <a:pt x="910615" y="762560"/>
                </a:cubicBezTo>
                <a:cubicBezTo>
                  <a:pt x="910615" y="753706"/>
                  <a:pt x="917795" y="746527"/>
                  <a:pt x="926647" y="746527"/>
                </a:cubicBezTo>
                <a:close/>
                <a:moveTo>
                  <a:pt x="988048" y="745844"/>
                </a:moveTo>
                <a:cubicBezTo>
                  <a:pt x="997463" y="745844"/>
                  <a:pt x="1005104" y="753479"/>
                  <a:pt x="1005104" y="762900"/>
                </a:cubicBezTo>
                <a:cubicBezTo>
                  <a:pt x="1005104" y="772320"/>
                  <a:pt x="997463" y="779956"/>
                  <a:pt x="988048" y="779956"/>
                </a:cubicBezTo>
                <a:cubicBezTo>
                  <a:pt x="978634" y="779956"/>
                  <a:pt x="970993" y="772320"/>
                  <a:pt x="970993" y="762900"/>
                </a:cubicBezTo>
                <a:cubicBezTo>
                  <a:pt x="970993" y="753479"/>
                  <a:pt x="978634" y="745844"/>
                  <a:pt x="988048" y="745844"/>
                </a:cubicBezTo>
                <a:close/>
                <a:moveTo>
                  <a:pt x="1050132" y="745161"/>
                </a:moveTo>
                <a:cubicBezTo>
                  <a:pt x="1059547" y="745161"/>
                  <a:pt x="1067188" y="752798"/>
                  <a:pt x="1067188" y="762218"/>
                </a:cubicBezTo>
                <a:cubicBezTo>
                  <a:pt x="1067188" y="771638"/>
                  <a:pt x="1059547" y="779273"/>
                  <a:pt x="1050132" y="779273"/>
                </a:cubicBezTo>
                <a:cubicBezTo>
                  <a:pt x="1040718" y="779273"/>
                  <a:pt x="1033077" y="771638"/>
                  <a:pt x="1033077" y="762218"/>
                </a:cubicBezTo>
                <a:cubicBezTo>
                  <a:pt x="1033077" y="752798"/>
                  <a:pt x="1040718" y="745161"/>
                  <a:pt x="1050132" y="745161"/>
                </a:cubicBezTo>
                <a:close/>
                <a:moveTo>
                  <a:pt x="1110851" y="744481"/>
                </a:moveTo>
                <a:cubicBezTo>
                  <a:pt x="1110970" y="744479"/>
                  <a:pt x="1111073" y="744479"/>
                  <a:pt x="1111192" y="744481"/>
                </a:cubicBezTo>
                <a:cubicBezTo>
                  <a:pt x="1121084" y="744576"/>
                  <a:pt x="1129033" y="752669"/>
                  <a:pt x="1128930" y="762560"/>
                </a:cubicBezTo>
                <a:cubicBezTo>
                  <a:pt x="1128469" y="772183"/>
                  <a:pt x="1120487" y="779717"/>
                  <a:pt x="1110851" y="779615"/>
                </a:cubicBezTo>
                <a:cubicBezTo>
                  <a:pt x="1101249" y="779630"/>
                  <a:pt x="1093318" y="772143"/>
                  <a:pt x="1092772" y="762560"/>
                </a:cubicBezTo>
                <a:cubicBezTo>
                  <a:pt x="1092772" y="752575"/>
                  <a:pt x="1100873" y="744481"/>
                  <a:pt x="1110851" y="744481"/>
                </a:cubicBezTo>
                <a:close/>
                <a:moveTo>
                  <a:pt x="1172252" y="743967"/>
                </a:moveTo>
                <a:cubicBezTo>
                  <a:pt x="1182520" y="743967"/>
                  <a:pt x="1190843" y="752291"/>
                  <a:pt x="1190843" y="762558"/>
                </a:cubicBezTo>
                <a:cubicBezTo>
                  <a:pt x="1190843" y="762616"/>
                  <a:pt x="1190843" y="762673"/>
                  <a:pt x="1190843" y="762729"/>
                </a:cubicBezTo>
                <a:cubicBezTo>
                  <a:pt x="1190741" y="772904"/>
                  <a:pt x="1182418" y="781073"/>
                  <a:pt x="1172252" y="780979"/>
                </a:cubicBezTo>
                <a:cubicBezTo>
                  <a:pt x="1172201" y="780979"/>
                  <a:pt x="1172133" y="780979"/>
                  <a:pt x="1172082" y="780979"/>
                </a:cubicBezTo>
                <a:cubicBezTo>
                  <a:pt x="1161900" y="780979"/>
                  <a:pt x="1153662" y="772732"/>
                  <a:pt x="1153662" y="762558"/>
                </a:cubicBezTo>
                <a:cubicBezTo>
                  <a:pt x="1153662" y="752291"/>
                  <a:pt x="1161985" y="743967"/>
                  <a:pt x="1172252" y="743967"/>
                </a:cubicBezTo>
                <a:close/>
                <a:moveTo>
                  <a:pt x="1233654" y="743455"/>
                </a:moveTo>
                <a:cubicBezTo>
                  <a:pt x="1244212" y="743455"/>
                  <a:pt x="1252757" y="752008"/>
                  <a:pt x="1252757" y="762558"/>
                </a:cubicBezTo>
                <a:cubicBezTo>
                  <a:pt x="1252671" y="773043"/>
                  <a:pt x="1244143" y="781491"/>
                  <a:pt x="1233654" y="781491"/>
                </a:cubicBezTo>
                <a:cubicBezTo>
                  <a:pt x="1223164" y="781491"/>
                  <a:pt x="1214654" y="773043"/>
                  <a:pt x="1214552" y="762558"/>
                </a:cubicBezTo>
                <a:cubicBezTo>
                  <a:pt x="1214552" y="752008"/>
                  <a:pt x="1223096" y="743455"/>
                  <a:pt x="1233654" y="743455"/>
                </a:cubicBezTo>
                <a:close/>
                <a:moveTo>
                  <a:pt x="1970835" y="742811"/>
                </a:moveTo>
                <a:cubicBezTo>
                  <a:pt x="1981668" y="742811"/>
                  <a:pt x="1990450" y="751592"/>
                  <a:pt x="1990450" y="762424"/>
                </a:cubicBezTo>
                <a:cubicBezTo>
                  <a:pt x="1990450" y="773257"/>
                  <a:pt x="1981668" y="782039"/>
                  <a:pt x="1970835" y="782039"/>
                </a:cubicBezTo>
                <a:cubicBezTo>
                  <a:pt x="1960003" y="782039"/>
                  <a:pt x="1951221" y="773257"/>
                  <a:pt x="1951221" y="762424"/>
                </a:cubicBezTo>
                <a:cubicBezTo>
                  <a:pt x="1951221" y="751592"/>
                  <a:pt x="1960003" y="742811"/>
                  <a:pt x="1970835" y="742811"/>
                </a:cubicBezTo>
                <a:close/>
                <a:moveTo>
                  <a:pt x="1295421" y="742811"/>
                </a:moveTo>
                <a:cubicBezTo>
                  <a:pt x="1306254" y="742811"/>
                  <a:pt x="1315036" y="751592"/>
                  <a:pt x="1315036" y="762424"/>
                </a:cubicBezTo>
                <a:cubicBezTo>
                  <a:pt x="1315036" y="773257"/>
                  <a:pt x="1306254" y="782039"/>
                  <a:pt x="1295421" y="782039"/>
                </a:cubicBezTo>
                <a:cubicBezTo>
                  <a:pt x="1284589" y="782039"/>
                  <a:pt x="1275807" y="773257"/>
                  <a:pt x="1275807" y="762424"/>
                </a:cubicBezTo>
                <a:cubicBezTo>
                  <a:pt x="1275807" y="751592"/>
                  <a:pt x="1284589" y="742811"/>
                  <a:pt x="1295421" y="742811"/>
                </a:cubicBezTo>
                <a:close/>
                <a:moveTo>
                  <a:pt x="1357138" y="742433"/>
                </a:moveTo>
                <a:cubicBezTo>
                  <a:pt x="1368259" y="742433"/>
                  <a:pt x="1377264" y="751444"/>
                  <a:pt x="1377264" y="762558"/>
                </a:cubicBezTo>
                <a:cubicBezTo>
                  <a:pt x="1377264" y="762616"/>
                  <a:pt x="1377264" y="762673"/>
                  <a:pt x="1377264" y="762729"/>
                </a:cubicBezTo>
                <a:cubicBezTo>
                  <a:pt x="1377162" y="773751"/>
                  <a:pt x="1368156" y="782608"/>
                  <a:pt x="1357138" y="782515"/>
                </a:cubicBezTo>
                <a:cubicBezTo>
                  <a:pt x="1357087" y="782515"/>
                  <a:pt x="1357019" y="782515"/>
                  <a:pt x="1356968" y="782515"/>
                </a:cubicBezTo>
                <a:cubicBezTo>
                  <a:pt x="1345950" y="782515"/>
                  <a:pt x="1337013" y="773581"/>
                  <a:pt x="1337013" y="762558"/>
                </a:cubicBezTo>
                <a:cubicBezTo>
                  <a:pt x="1337013" y="751444"/>
                  <a:pt x="1346018" y="742433"/>
                  <a:pt x="1357138" y="742433"/>
                </a:cubicBezTo>
                <a:close/>
                <a:moveTo>
                  <a:pt x="1417858" y="741921"/>
                </a:moveTo>
                <a:cubicBezTo>
                  <a:pt x="1429251" y="741921"/>
                  <a:pt x="1438495" y="751160"/>
                  <a:pt x="1438495" y="762558"/>
                </a:cubicBezTo>
                <a:cubicBezTo>
                  <a:pt x="1438393" y="773888"/>
                  <a:pt x="1429183" y="783025"/>
                  <a:pt x="1417858" y="783025"/>
                </a:cubicBezTo>
                <a:cubicBezTo>
                  <a:pt x="1406550" y="783025"/>
                  <a:pt x="1397391" y="773861"/>
                  <a:pt x="1397391" y="762558"/>
                </a:cubicBezTo>
                <a:cubicBezTo>
                  <a:pt x="1397391" y="751227"/>
                  <a:pt x="1406533" y="742015"/>
                  <a:pt x="1417858" y="741921"/>
                </a:cubicBezTo>
                <a:close/>
                <a:moveTo>
                  <a:pt x="1724864" y="740899"/>
                </a:moveTo>
                <a:cubicBezTo>
                  <a:pt x="1724983" y="740896"/>
                  <a:pt x="1725086" y="740896"/>
                  <a:pt x="1725205" y="740899"/>
                </a:cubicBezTo>
                <a:cubicBezTo>
                  <a:pt x="1737451" y="740992"/>
                  <a:pt x="1747310" y="750996"/>
                  <a:pt x="1747207" y="763243"/>
                </a:cubicBezTo>
                <a:cubicBezTo>
                  <a:pt x="1747207" y="763298"/>
                  <a:pt x="1747207" y="763355"/>
                  <a:pt x="1747207" y="763412"/>
                </a:cubicBezTo>
                <a:cubicBezTo>
                  <a:pt x="1747105" y="775659"/>
                  <a:pt x="1737110" y="785508"/>
                  <a:pt x="1724864" y="785415"/>
                </a:cubicBezTo>
                <a:cubicBezTo>
                  <a:pt x="1712583" y="785415"/>
                  <a:pt x="1702606" y="775515"/>
                  <a:pt x="1702521" y="763243"/>
                </a:cubicBezTo>
                <a:cubicBezTo>
                  <a:pt x="1702521" y="750901"/>
                  <a:pt x="1712532" y="740899"/>
                  <a:pt x="1724864" y="740899"/>
                </a:cubicBezTo>
                <a:close/>
                <a:moveTo>
                  <a:pt x="1479259" y="740899"/>
                </a:moveTo>
                <a:cubicBezTo>
                  <a:pt x="1479378" y="740896"/>
                  <a:pt x="1479480" y="740896"/>
                  <a:pt x="1479600" y="740899"/>
                </a:cubicBezTo>
                <a:cubicBezTo>
                  <a:pt x="1491181" y="740992"/>
                  <a:pt x="1500510" y="750462"/>
                  <a:pt x="1500408" y="762048"/>
                </a:cubicBezTo>
                <a:cubicBezTo>
                  <a:pt x="1500408" y="762103"/>
                  <a:pt x="1500408" y="762161"/>
                  <a:pt x="1500408" y="762218"/>
                </a:cubicBezTo>
                <a:cubicBezTo>
                  <a:pt x="1500306" y="773805"/>
                  <a:pt x="1490839" y="783121"/>
                  <a:pt x="1479259" y="783027"/>
                </a:cubicBezTo>
                <a:cubicBezTo>
                  <a:pt x="1467644" y="783027"/>
                  <a:pt x="1458212" y="773661"/>
                  <a:pt x="1458110" y="762048"/>
                </a:cubicBezTo>
                <a:cubicBezTo>
                  <a:pt x="1458110" y="750368"/>
                  <a:pt x="1467575" y="740899"/>
                  <a:pt x="1479259" y="740899"/>
                </a:cubicBezTo>
                <a:close/>
                <a:moveTo>
                  <a:pt x="1786265" y="740899"/>
                </a:moveTo>
                <a:cubicBezTo>
                  <a:pt x="1798699" y="740899"/>
                  <a:pt x="1808779" y="750979"/>
                  <a:pt x="1808779" y="763411"/>
                </a:cubicBezTo>
                <a:cubicBezTo>
                  <a:pt x="1808693" y="775779"/>
                  <a:pt x="1798630" y="785754"/>
                  <a:pt x="1786265" y="785754"/>
                </a:cubicBezTo>
                <a:cubicBezTo>
                  <a:pt x="1773933" y="785754"/>
                  <a:pt x="1763922" y="775752"/>
                  <a:pt x="1763922" y="763411"/>
                </a:cubicBezTo>
                <a:cubicBezTo>
                  <a:pt x="1763922" y="751045"/>
                  <a:pt x="1773899" y="740991"/>
                  <a:pt x="1786265" y="740899"/>
                </a:cubicBezTo>
                <a:close/>
                <a:moveTo>
                  <a:pt x="1664145" y="740899"/>
                </a:moveTo>
                <a:cubicBezTo>
                  <a:pt x="1676186" y="740894"/>
                  <a:pt x="1686045" y="750515"/>
                  <a:pt x="1686317" y="762558"/>
                </a:cubicBezTo>
                <a:cubicBezTo>
                  <a:pt x="1686215" y="774738"/>
                  <a:pt x="1676323" y="784562"/>
                  <a:pt x="1664145" y="784562"/>
                </a:cubicBezTo>
                <a:cubicBezTo>
                  <a:pt x="1652189" y="784564"/>
                  <a:pt x="1642416" y="775022"/>
                  <a:pt x="1642143" y="763070"/>
                </a:cubicBezTo>
                <a:cubicBezTo>
                  <a:pt x="1642143" y="750891"/>
                  <a:pt x="1651967" y="740991"/>
                  <a:pt x="1664145" y="740899"/>
                </a:cubicBezTo>
                <a:close/>
                <a:moveTo>
                  <a:pt x="1602061" y="740899"/>
                </a:moveTo>
                <a:cubicBezTo>
                  <a:pt x="1614120" y="740899"/>
                  <a:pt x="1623893" y="750673"/>
                  <a:pt x="1623893" y="762729"/>
                </a:cubicBezTo>
                <a:cubicBezTo>
                  <a:pt x="1623893" y="762785"/>
                  <a:pt x="1623893" y="762844"/>
                  <a:pt x="1623893" y="762900"/>
                </a:cubicBezTo>
                <a:cubicBezTo>
                  <a:pt x="1623791" y="774864"/>
                  <a:pt x="1614018" y="784484"/>
                  <a:pt x="1602061" y="784390"/>
                </a:cubicBezTo>
                <a:cubicBezTo>
                  <a:pt x="1590071" y="784390"/>
                  <a:pt x="1580315" y="774719"/>
                  <a:pt x="1580230" y="762729"/>
                </a:cubicBezTo>
                <a:cubicBezTo>
                  <a:pt x="1580230" y="750673"/>
                  <a:pt x="1590003" y="740899"/>
                  <a:pt x="1602061" y="740899"/>
                </a:cubicBezTo>
                <a:close/>
                <a:moveTo>
                  <a:pt x="1540660" y="740899"/>
                </a:moveTo>
                <a:cubicBezTo>
                  <a:pt x="1540711" y="740899"/>
                  <a:pt x="1540779" y="740900"/>
                  <a:pt x="1540830" y="740900"/>
                </a:cubicBezTo>
                <a:cubicBezTo>
                  <a:pt x="1552599" y="741089"/>
                  <a:pt x="1561997" y="750786"/>
                  <a:pt x="1561809" y="762558"/>
                </a:cubicBezTo>
                <a:cubicBezTo>
                  <a:pt x="1561724" y="774202"/>
                  <a:pt x="1552309" y="783616"/>
                  <a:pt x="1540660" y="783709"/>
                </a:cubicBezTo>
                <a:cubicBezTo>
                  <a:pt x="1528857" y="783709"/>
                  <a:pt x="1519255" y="774191"/>
                  <a:pt x="1519170" y="762389"/>
                </a:cubicBezTo>
                <a:cubicBezTo>
                  <a:pt x="1519170" y="750519"/>
                  <a:pt x="1528789" y="740899"/>
                  <a:pt x="1540660" y="740899"/>
                </a:cubicBezTo>
                <a:close/>
                <a:moveTo>
                  <a:pt x="1909434" y="739741"/>
                </a:moveTo>
                <a:cubicBezTo>
                  <a:pt x="1921963" y="739741"/>
                  <a:pt x="1932119" y="749896"/>
                  <a:pt x="1932119" y="762424"/>
                </a:cubicBezTo>
                <a:cubicBezTo>
                  <a:pt x="1932119" y="774954"/>
                  <a:pt x="1921963" y="785109"/>
                  <a:pt x="1909434" y="785109"/>
                </a:cubicBezTo>
                <a:cubicBezTo>
                  <a:pt x="1896906" y="785109"/>
                  <a:pt x="1886750" y="774954"/>
                  <a:pt x="1886750" y="762424"/>
                </a:cubicBezTo>
                <a:cubicBezTo>
                  <a:pt x="1886750" y="749896"/>
                  <a:pt x="1896906" y="739741"/>
                  <a:pt x="1909434" y="739741"/>
                </a:cubicBezTo>
                <a:close/>
                <a:moveTo>
                  <a:pt x="1848032" y="739741"/>
                </a:moveTo>
                <a:cubicBezTo>
                  <a:pt x="1860561" y="739741"/>
                  <a:pt x="1870717" y="749896"/>
                  <a:pt x="1870717" y="762424"/>
                </a:cubicBezTo>
                <a:cubicBezTo>
                  <a:pt x="1870717" y="774954"/>
                  <a:pt x="1860561" y="785109"/>
                  <a:pt x="1848032" y="785109"/>
                </a:cubicBezTo>
                <a:cubicBezTo>
                  <a:pt x="1835504" y="785109"/>
                  <a:pt x="1825348" y="774954"/>
                  <a:pt x="1825348" y="762424"/>
                </a:cubicBezTo>
                <a:cubicBezTo>
                  <a:pt x="1825348" y="749896"/>
                  <a:pt x="1835504" y="739741"/>
                  <a:pt x="1848032" y="739741"/>
                </a:cubicBezTo>
                <a:close/>
                <a:moveTo>
                  <a:pt x="5629" y="696893"/>
                </a:moveTo>
                <a:cubicBezTo>
                  <a:pt x="7982" y="696893"/>
                  <a:pt x="9893" y="698803"/>
                  <a:pt x="9893" y="701157"/>
                </a:cubicBezTo>
                <a:cubicBezTo>
                  <a:pt x="9893" y="703514"/>
                  <a:pt x="7982" y="705421"/>
                  <a:pt x="5629" y="705421"/>
                </a:cubicBezTo>
                <a:cubicBezTo>
                  <a:pt x="3309" y="705335"/>
                  <a:pt x="1450" y="703475"/>
                  <a:pt x="1365" y="701157"/>
                </a:cubicBezTo>
                <a:cubicBezTo>
                  <a:pt x="1365" y="698803"/>
                  <a:pt x="3275" y="696893"/>
                  <a:pt x="5629" y="696893"/>
                </a:cubicBezTo>
                <a:close/>
                <a:moveTo>
                  <a:pt x="67029" y="695018"/>
                </a:moveTo>
                <a:cubicBezTo>
                  <a:pt x="70424" y="695018"/>
                  <a:pt x="73170" y="697769"/>
                  <a:pt x="73170" y="701158"/>
                </a:cubicBezTo>
                <a:cubicBezTo>
                  <a:pt x="73170" y="704549"/>
                  <a:pt x="70424" y="707299"/>
                  <a:pt x="67029" y="707299"/>
                </a:cubicBezTo>
                <a:cubicBezTo>
                  <a:pt x="63636" y="707299"/>
                  <a:pt x="60890" y="704549"/>
                  <a:pt x="60890" y="701158"/>
                </a:cubicBezTo>
                <a:cubicBezTo>
                  <a:pt x="60890" y="697769"/>
                  <a:pt x="63636" y="695018"/>
                  <a:pt x="67029" y="695018"/>
                </a:cubicBezTo>
                <a:close/>
                <a:moveTo>
                  <a:pt x="129113" y="694336"/>
                </a:moveTo>
                <a:cubicBezTo>
                  <a:pt x="132882" y="694336"/>
                  <a:pt x="135935" y="697391"/>
                  <a:pt x="135935" y="701157"/>
                </a:cubicBezTo>
                <a:cubicBezTo>
                  <a:pt x="135935" y="704925"/>
                  <a:pt x="132882" y="707980"/>
                  <a:pt x="129113" y="707980"/>
                </a:cubicBezTo>
                <a:cubicBezTo>
                  <a:pt x="125343" y="707980"/>
                  <a:pt x="122291" y="704925"/>
                  <a:pt x="122291" y="701157"/>
                </a:cubicBezTo>
                <a:cubicBezTo>
                  <a:pt x="122291" y="697391"/>
                  <a:pt x="125343" y="694336"/>
                  <a:pt x="129113" y="694336"/>
                </a:cubicBezTo>
                <a:close/>
                <a:moveTo>
                  <a:pt x="189832" y="693482"/>
                </a:moveTo>
                <a:cubicBezTo>
                  <a:pt x="194079" y="693482"/>
                  <a:pt x="197507" y="696920"/>
                  <a:pt x="197507" y="701158"/>
                </a:cubicBezTo>
                <a:cubicBezTo>
                  <a:pt x="197507" y="705398"/>
                  <a:pt x="194079" y="708833"/>
                  <a:pt x="189832" y="708833"/>
                </a:cubicBezTo>
                <a:cubicBezTo>
                  <a:pt x="185585" y="708833"/>
                  <a:pt x="182157" y="705398"/>
                  <a:pt x="182157" y="701158"/>
                </a:cubicBezTo>
                <a:cubicBezTo>
                  <a:pt x="182157" y="696920"/>
                  <a:pt x="185585" y="693482"/>
                  <a:pt x="189832" y="693482"/>
                </a:cubicBezTo>
                <a:close/>
                <a:moveTo>
                  <a:pt x="251234" y="692630"/>
                </a:moveTo>
                <a:cubicBezTo>
                  <a:pt x="255941" y="692630"/>
                  <a:pt x="259761" y="696448"/>
                  <a:pt x="259761" y="701157"/>
                </a:cubicBezTo>
                <a:cubicBezTo>
                  <a:pt x="259761" y="705869"/>
                  <a:pt x="255941" y="709687"/>
                  <a:pt x="251234" y="709687"/>
                </a:cubicBezTo>
                <a:cubicBezTo>
                  <a:pt x="246560" y="709596"/>
                  <a:pt x="242791" y="705830"/>
                  <a:pt x="242706" y="701157"/>
                </a:cubicBezTo>
                <a:cubicBezTo>
                  <a:pt x="242706" y="696448"/>
                  <a:pt x="246526" y="692630"/>
                  <a:pt x="251234" y="692630"/>
                </a:cubicBezTo>
                <a:close/>
                <a:moveTo>
                  <a:pt x="312635" y="691948"/>
                </a:moveTo>
                <a:cubicBezTo>
                  <a:pt x="317718" y="691948"/>
                  <a:pt x="321845" y="696073"/>
                  <a:pt x="321845" y="701158"/>
                </a:cubicBezTo>
                <a:cubicBezTo>
                  <a:pt x="321845" y="706245"/>
                  <a:pt x="317718" y="710368"/>
                  <a:pt x="312635" y="710368"/>
                </a:cubicBezTo>
                <a:cubicBezTo>
                  <a:pt x="307586" y="710278"/>
                  <a:pt x="303510" y="706207"/>
                  <a:pt x="303425" y="701158"/>
                </a:cubicBezTo>
                <a:cubicBezTo>
                  <a:pt x="303425" y="696073"/>
                  <a:pt x="307552" y="691948"/>
                  <a:pt x="312635" y="691948"/>
                </a:cubicBezTo>
                <a:close/>
                <a:moveTo>
                  <a:pt x="374035" y="691096"/>
                </a:moveTo>
                <a:cubicBezTo>
                  <a:pt x="374155" y="691094"/>
                  <a:pt x="374257" y="691094"/>
                  <a:pt x="374377" y="691096"/>
                </a:cubicBezTo>
                <a:cubicBezTo>
                  <a:pt x="379835" y="691192"/>
                  <a:pt x="384201" y="695695"/>
                  <a:pt x="384099" y="701158"/>
                </a:cubicBezTo>
                <a:cubicBezTo>
                  <a:pt x="384099" y="706715"/>
                  <a:pt x="379596" y="711222"/>
                  <a:pt x="374035" y="711222"/>
                </a:cubicBezTo>
                <a:cubicBezTo>
                  <a:pt x="368510" y="711130"/>
                  <a:pt x="364058" y="706678"/>
                  <a:pt x="363973" y="701158"/>
                </a:cubicBezTo>
                <a:cubicBezTo>
                  <a:pt x="363973" y="695601"/>
                  <a:pt x="368475" y="691096"/>
                  <a:pt x="374035" y="691096"/>
                </a:cubicBezTo>
                <a:close/>
                <a:moveTo>
                  <a:pt x="496839" y="689729"/>
                </a:moveTo>
                <a:cubicBezTo>
                  <a:pt x="503149" y="689729"/>
                  <a:pt x="508266" y="694848"/>
                  <a:pt x="508266" y="701157"/>
                </a:cubicBezTo>
                <a:cubicBezTo>
                  <a:pt x="508266" y="707468"/>
                  <a:pt x="503149" y="712585"/>
                  <a:pt x="496839" y="712585"/>
                </a:cubicBezTo>
                <a:cubicBezTo>
                  <a:pt x="490528" y="712585"/>
                  <a:pt x="485412" y="707468"/>
                  <a:pt x="485412" y="701157"/>
                </a:cubicBezTo>
                <a:cubicBezTo>
                  <a:pt x="485412" y="694848"/>
                  <a:pt x="490528" y="689729"/>
                  <a:pt x="496839" y="689729"/>
                </a:cubicBezTo>
                <a:close/>
                <a:moveTo>
                  <a:pt x="436120" y="689729"/>
                </a:moveTo>
                <a:cubicBezTo>
                  <a:pt x="442055" y="689729"/>
                  <a:pt x="446865" y="694543"/>
                  <a:pt x="446865" y="700476"/>
                </a:cubicBezTo>
                <a:cubicBezTo>
                  <a:pt x="446865" y="706409"/>
                  <a:pt x="442055" y="711221"/>
                  <a:pt x="436120" y="711221"/>
                </a:cubicBezTo>
                <a:cubicBezTo>
                  <a:pt x="430218" y="711128"/>
                  <a:pt x="425460" y="706372"/>
                  <a:pt x="425375" y="700476"/>
                </a:cubicBezTo>
                <a:cubicBezTo>
                  <a:pt x="425375" y="694543"/>
                  <a:pt x="430185" y="689729"/>
                  <a:pt x="436120" y="689729"/>
                </a:cubicBezTo>
                <a:close/>
                <a:moveTo>
                  <a:pt x="558606" y="688743"/>
                </a:moveTo>
                <a:cubicBezTo>
                  <a:pt x="565388" y="688743"/>
                  <a:pt x="570887" y="694242"/>
                  <a:pt x="570887" y="701023"/>
                </a:cubicBezTo>
                <a:cubicBezTo>
                  <a:pt x="570887" y="707806"/>
                  <a:pt x="565388" y="713305"/>
                  <a:pt x="558606" y="713305"/>
                </a:cubicBezTo>
                <a:cubicBezTo>
                  <a:pt x="551824" y="713305"/>
                  <a:pt x="546326" y="707807"/>
                  <a:pt x="546326" y="701023"/>
                </a:cubicBezTo>
                <a:cubicBezTo>
                  <a:pt x="546326" y="694242"/>
                  <a:pt x="551824" y="688743"/>
                  <a:pt x="558606" y="688743"/>
                </a:cubicBezTo>
                <a:close/>
                <a:moveTo>
                  <a:pt x="619641" y="688194"/>
                </a:moveTo>
                <a:cubicBezTo>
                  <a:pt x="626804" y="688194"/>
                  <a:pt x="632603" y="693999"/>
                  <a:pt x="632603" y="701157"/>
                </a:cubicBezTo>
                <a:cubicBezTo>
                  <a:pt x="632603" y="708316"/>
                  <a:pt x="626804" y="714120"/>
                  <a:pt x="619641" y="714120"/>
                </a:cubicBezTo>
                <a:cubicBezTo>
                  <a:pt x="612478" y="714120"/>
                  <a:pt x="606679" y="708316"/>
                  <a:pt x="606679" y="701157"/>
                </a:cubicBezTo>
                <a:cubicBezTo>
                  <a:pt x="606679" y="693999"/>
                  <a:pt x="612478" y="688194"/>
                  <a:pt x="619641" y="688194"/>
                </a:cubicBezTo>
                <a:close/>
                <a:moveTo>
                  <a:pt x="681042" y="687513"/>
                </a:moveTo>
                <a:cubicBezTo>
                  <a:pt x="688581" y="687513"/>
                  <a:pt x="694687" y="693624"/>
                  <a:pt x="694687" y="701157"/>
                </a:cubicBezTo>
                <a:cubicBezTo>
                  <a:pt x="694687" y="708693"/>
                  <a:pt x="688581" y="714803"/>
                  <a:pt x="681042" y="714803"/>
                </a:cubicBezTo>
                <a:cubicBezTo>
                  <a:pt x="673504" y="714803"/>
                  <a:pt x="667398" y="708693"/>
                  <a:pt x="667398" y="701157"/>
                </a:cubicBezTo>
                <a:cubicBezTo>
                  <a:pt x="667398" y="693624"/>
                  <a:pt x="673504" y="687513"/>
                  <a:pt x="681042" y="687513"/>
                </a:cubicBezTo>
                <a:close/>
                <a:moveTo>
                  <a:pt x="743126" y="686660"/>
                </a:moveTo>
                <a:cubicBezTo>
                  <a:pt x="751125" y="686660"/>
                  <a:pt x="757624" y="693152"/>
                  <a:pt x="757624" y="701157"/>
                </a:cubicBezTo>
                <a:cubicBezTo>
                  <a:pt x="757624" y="709164"/>
                  <a:pt x="751125" y="715654"/>
                  <a:pt x="743126" y="715654"/>
                </a:cubicBezTo>
                <a:cubicBezTo>
                  <a:pt x="735127" y="715654"/>
                  <a:pt x="728629" y="709164"/>
                  <a:pt x="728629" y="701157"/>
                </a:cubicBezTo>
                <a:cubicBezTo>
                  <a:pt x="728629" y="693152"/>
                  <a:pt x="735127" y="686660"/>
                  <a:pt x="743126" y="686660"/>
                </a:cubicBezTo>
                <a:close/>
                <a:moveTo>
                  <a:pt x="803845" y="685978"/>
                </a:moveTo>
                <a:cubicBezTo>
                  <a:pt x="812237" y="685978"/>
                  <a:pt x="819025" y="692775"/>
                  <a:pt x="819025" y="701157"/>
                </a:cubicBezTo>
                <a:cubicBezTo>
                  <a:pt x="819025" y="701216"/>
                  <a:pt x="819025" y="701271"/>
                  <a:pt x="819025" y="701330"/>
                </a:cubicBezTo>
                <a:cubicBezTo>
                  <a:pt x="818923" y="709618"/>
                  <a:pt x="812134" y="716261"/>
                  <a:pt x="803845" y="716167"/>
                </a:cubicBezTo>
                <a:cubicBezTo>
                  <a:pt x="803794" y="716167"/>
                  <a:pt x="803726" y="716169"/>
                  <a:pt x="803674" y="716169"/>
                </a:cubicBezTo>
                <a:cubicBezTo>
                  <a:pt x="795385" y="716167"/>
                  <a:pt x="788666" y="709447"/>
                  <a:pt x="788666" y="701157"/>
                </a:cubicBezTo>
                <a:cubicBezTo>
                  <a:pt x="788666" y="692775"/>
                  <a:pt x="795453" y="685978"/>
                  <a:pt x="803845" y="685978"/>
                </a:cubicBezTo>
                <a:close/>
                <a:moveTo>
                  <a:pt x="865246" y="685296"/>
                </a:moveTo>
                <a:cubicBezTo>
                  <a:pt x="865366" y="685293"/>
                  <a:pt x="865468" y="685293"/>
                  <a:pt x="865587" y="685296"/>
                </a:cubicBezTo>
                <a:cubicBezTo>
                  <a:pt x="874252" y="685391"/>
                  <a:pt x="881211" y="692492"/>
                  <a:pt x="881108" y="701157"/>
                </a:cubicBezTo>
                <a:cubicBezTo>
                  <a:pt x="881108" y="701215"/>
                  <a:pt x="881108" y="701271"/>
                  <a:pt x="881108" y="701330"/>
                </a:cubicBezTo>
                <a:cubicBezTo>
                  <a:pt x="881006" y="709994"/>
                  <a:pt x="873911" y="716943"/>
                  <a:pt x="865246" y="716849"/>
                </a:cubicBezTo>
                <a:cubicBezTo>
                  <a:pt x="856548" y="716849"/>
                  <a:pt x="849487" y="709851"/>
                  <a:pt x="849385" y="701157"/>
                </a:cubicBezTo>
                <a:cubicBezTo>
                  <a:pt x="849385" y="692398"/>
                  <a:pt x="856480" y="685296"/>
                  <a:pt x="865246" y="685296"/>
                </a:cubicBezTo>
                <a:close/>
                <a:moveTo>
                  <a:pt x="926647" y="684614"/>
                </a:moveTo>
                <a:cubicBezTo>
                  <a:pt x="936062" y="684614"/>
                  <a:pt x="943703" y="692250"/>
                  <a:pt x="943703" y="701670"/>
                </a:cubicBezTo>
                <a:cubicBezTo>
                  <a:pt x="943703" y="711090"/>
                  <a:pt x="936062" y="718726"/>
                  <a:pt x="926647" y="718726"/>
                </a:cubicBezTo>
                <a:cubicBezTo>
                  <a:pt x="917233" y="718726"/>
                  <a:pt x="909592" y="711090"/>
                  <a:pt x="909592" y="701670"/>
                </a:cubicBezTo>
                <a:cubicBezTo>
                  <a:pt x="909592" y="692250"/>
                  <a:pt x="917233" y="684614"/>
                  <a:pt x="926647" y="684614"/>
                </a:cubicBezTo>
                <a:close/>
                <a:moveTo>
                  <a:pt x="988048" y="683931"/>
                </a:moveTo>
                <a:cubicBezTo>
                  <a:pt x="997463" y="683931"/>
                  <a:pt x="1005104" y="691567"/>
                  <a:pt x="1005104" y="700987"/>
                </a:cubicBezTo>
                <a:cubicBezTo>
                  <a:pt x="1005104" y="710407"/>
                  <a:pt x="997463" y="718043"/>
                  <a:pt x="988048" y="718043"/>
                </a:cubicBezTo>
                <a:cubicBezTo>
                  <a:pt x="978634" y="718043"/>
                  <a:pt x="970993" y="710407"/>
                  <a:pt x="970993" y="700987"/>
                </a:cubicBezTo>
                <a:cubicBezTo>
                  <a:pt x="970993" y="691567"/>
                  <a:pt x="978634" y="683931"/>
                  <a:pt x="988048" y="683931"/>
                </a:cubicBezTo>
                <a:close/>
                <a:moveTo>
                  <a:pt x="1051002" y="683229"/>
                </a:moveTo>
                <a:cubicBezTo>
                  <a:pt x="1060434" y="683239"/>
                  <a:pt x="1068058" y="690885"/>
                  <a:pt x="1068041" y="700305"/>
                </a:cubicBezTo>
                <a:cubicBezTo>
                  <a:pt x="1068041" y="700597"/>
                  <a:pt x="1068041" y="700887"/>
                  <a:pt x="1068024" y="701179"/>
                </a:cubicBezTo>
                <a:cubicBezTo>
                  <a:pt x="1067546" y="710586"/>
                  <a:pt x="1059547" y="717832"/>
                  <a:pt x="1050132" y="717361"/>
                </a:cubicBezTo>
                <a:cubicBezTo>
                  <a:pt x="1040718" y="717361"/>
                  <a:pt x="1033077" y="709724"/>
                  <a:pt x="1033077" y="700305"/>
                </a:cubicBezTo>
                <a:cubicBezTo>
                  <a:pt x="1033077" y="690885"/>
                  <a:pt x="1040718" y="683249"/>
                  <a:pt x="1050132" y="683249"/>
                </a:cubicBezTo>
                <a:cubicBezTo>
                  <a:pt x="1050422" y="683235"/>
                  <a:pt x="1050712" y="683227"/>
                  <a:pt x="1051002" y="683229"/>
                </a:cubicBezTo>
                <a:close/>
                <a:moveTo>
                  <a:pt x="1110851" y="682567"/>
                </a:moveTo>
                <a:cubicBezTo>
                  <a:pt x="1121119" y="682567"/>
                  <a:pt x="1129442" y="690891"/>
                  <a:pt x="1129442" y="701157"/>
                </a:cubicBezTo>
                <a:cubicBezTo>
                  <a:pt x="1129442" y="701215"/>
                  <a:pt x="1129442" y="701273"/>
                  <a:pt x="1129442" y="701329"/>
                </a:cubicBezTo>
                <a:cubicBezTo>
                  <a:pt x="1129340" y="711504"/>
                  <a:pt x="1121017" y="719672"/>
                  <a:pt x="1110851" y="719579"/>
                </a:cubicBezTo>
                <a:cubicBezTo>
                  <a:pt x="1110800" y="719579"/>
                  <a:pt x="1110732" y="719579"/>
                  <a:pt x="1110681" y="719579"/>
                </a:cubicBezTo>
                <a:cubicBezTo>
                  <a:pt x="1100499" y="719579"/>
                  <a:pt x="1092261" y="711332"/>
                  <a:pt x="1092261" y="701157"/>
                </a:cubicBezTo>
                <a:cubicBezTo>
                  <a:pt x="1092261" y="690891"/>
                  <a:pt x="1100584" y="682567"/>
                  <a:pt x="1110851" y="682567"/>
                </a:cubicBezTo>
                <a:close/>
                <a:moveTo>
                  <a:pt x="1172252" y="682056"/>
                </a:moveTo>
                <a:cubicBezTo>
                  <a:pt x="1182537" y="682423"/>
                  <a:pt x="1190673" y="690869"/>
                  <a:pt x="1190673" y="701157"/>
                </a:cubicBezTo>
                <a:cubicBezTo>
                  <a:pt x="1190587" y="711643"/>
                  <a:pt x="1182059" y="720090"/>
                  <a:pt x="1171570" y="720090"/>
                </a:cubicBezTo>
                <a:cubicBezTo>
                  <a:pt x="1161081" y="720090"/>
                  <a:pt x="1152570" y="711643"/>
                  <a:pt x="1152468" y="701157"/>
                </a:cubicBezTo>
                <a:cubicBezTo>
                  <a:pt x="1152468" y="700927"/>
                  <a:pt x="1152468" y="700696"/>
                  <a:pt x="1152485" y="700464"/>
                </a:cubicBezTo>
                <a:cubicBezTo>
                  <a:pt x="1152860" y="689920"/>
                  <a:pt x="1161712" y="681678"/>
                  <a:pt x="1172252" y="682056"/>
                </a:cubicBezTo>
                <a:close/>
                <a:moveTo>
                  <a:pt x="1233654" y="681373"/>
                </a:moveTo>
                <a:cubicBezTo>
                  <a:pt x="1244587" y="681373"/>
                  <a:pt x="1253439" y="690232"/>
                  <a:pt x="1253439" y="701157"/>
                </a:cubicBezTo>
                <a:cubicBezTo>
                  <a:pt x="1253439" y="701215"/>
                  <a:pt x="1253439" y="701271"/>
                  <a:pt x="1253439" y="701329"/>
                </a:cubicBezTo>
                <a:cubicBezTo>
                  <a:pt x="1253337" y="712161"/>
                  <a:pt x="1244484" y="720866"/>
                  <a:pt x="1233654" y="720773"/>
                </a:cubicBezTo>
                <a:cubicBezTo>
                  <a:pt x="1233534" y="720774"/>
                  <a:pt x="1233432" y="720774"/>
                  <a:pt x="1233313" y="720773"/>
                </a:cubicBezTo>
                <a:cubicBezTo>
                  <a:pt x="1222567" y="720679"/>
                  <a:pt x="1213937" y="711898"/>
                  <a:pt x="1214039" y="701157"/>
                </a:cubicBezTo>
                <a:cubicBezTo>
                  <a:pt x="1214039" y="701102"/>
                  <a:pt x="1214039" y="701045"/>
                  <a:pt x="1214039" y="700987"/>
                </a:cubicBezTo>
                <a:cubicBezTo>
                  <a:pt x="1214039" y="690154"/>
                  <a:pt x="1222824" y="681373"/>
                  <a:pt x="1233654" y="681373"/>
                </a:cubicBezTo>
                <a:close/>
                <a:moveTo>
                  <a:pt x="1971151" y="680861"/>
                </a:moveTo>
                <a:cubicBezTo>
                  <a:pt x="1982357" y="680861"/>
                  <a:pt x="1991448" y="689949"/>
                  <a:pt x="1991448" y="701157"/>
                </a:cubicBezTo>
                <a:cubicBezTo>
                  <a:pt x="1991448" y="701215"/>
                  <a:pt x="1991448" y="701271"/>
                  <a:pt x="1991448" y="701328"/>
                </a:cubicBezTo>
                <a:cubicBezTo>
                  <a:pt x="1991345" y="712444"/>
                  <a:pt x="1982272" y="721378"/>
                  <a:pt x="1971151" y="721284"/>
                </a:cubicBezTo>
                <a:cubicBezTo>
                  <a:pt x="1960013" y="721284"/>
                  <a:pt x="1950940" y="712301"/>
                  <a:pt x="1950855" y="701157"/>
                </a:cubicBezTo>
                <a:cubicBezTo>
                  <a:pt x="1950855" y="689949"/>
                  <a:pt x="1959945" y="680861"/>
                  <a:pt x="1971151" y="680861"/>
                </a:cubicBezTo>
                <a:close/>
                <a:moveTo>
                  <a:pt x="1295055" y="680861"/>
                </a:moveTo>
                <a:cubicBezTo>
                  <a:pt x="1306261" y="680861"/>
                  <a:pt x="1315351" y="689949"/>
                  <a:pt x="1315351" y="701157"/>
                </a:cubicBezTo>
                <a:cubicBezTo>
                  <a:pt x="1315351" y="701215"/>
                  <a:pt x="1315351" y="701271"/>
                  <a:pt x="1315351" y="701328"/>
                </a:cubicBezTo>
                <a:cubicBezTo>
                  <a:pt x="1315249" y="712444"/>
                  <a:pt x="1306175" y="721378"/>
                  <a:pt x="1295055" y="721284"/>
                </a:cubicBezTo>
                <a:cubicBezTo>
                  <a:pt x="1283917" y="721284"/>
                  <a:pt x="1274843" y="712301"/>
                  <a:pt x="1274759" y="701157"/>
                </a:cubicBezTo>
                <a:cubicBezTo>
                  <a:pt x="1274759" y="689949"/>
                  <a:pt x="1283849" y="680861"/>
                  <a:pt x="1295055" y="680861"/>
                </a:cubicBezTo>
                <a:close/>
                <a:moveTo>
                  <a:pt x="1357139" y="680350"/>
                </a:moveTo>
                <a:cubicBezTo>
                  <a:pt x="1357258" y="680348"/>
                  <a:pt x="1357361" y="680348"/>
                  <a:pt x="1357480" y="680350"/>
                </a:cubicBezTo>
                <a:cubicBezTo>
                  <a:pt x="1368873" y="680444"/>
                  <a:pt x="1378050" y="689761"/>
                  <a:pt x="1377947" y="701157"/>
                </a:cubicBezTo>
                <a:cubicBezTo>
                  <a:pt x="1377947" y="701215"/>
                  <a:pt x="1377947" y="701271"/>
                  <a:pt x="1377947" y="701329"/>
                </a:cubicBezTo>
                <a:cubicBezTo>
                  <a:pt x="1377844" y="712727"/>
                  <a:pt x="1368532" y="721890"/>
                  <a:pt x="1357139" y="721795"/>
                </a:cubicBezTo>
                <a:cubicBezTo>
                  <a:pt x="1345711" y="721795"/>
                  <a:pt x="1336416" y="712584"/>
                  <a:pt x="1336331" y="701157"/>
                </a:cubicBezTo>
                <a:cubicBezTo>
                  <a:pt x="1336331" y="689666"/>
                  <a:pt x="1345643" y="680350"/>
                  <a:pt x="1357139" y="680350"/>
                </a:cubicBezTo>
                <a:close/>
                <a:moveTo>
                  <a:pt x="1417857" y="679839"/>
                </a:moveTo>
                <a:cubicBezTo>
                  <a:pt x="1429626" y="679839"/>
                  <a:pt x="1439177" y="689385"/>
                  <a:pt x="1439177" y="701157"/>
                </a:cubicBezTo>
                <a:cubicBezTo>
                  <a:pt x="1439177" y="701216"/>
                  <a:pt x="1439177" y="701273"/>
                  <a:pt x="1439177" y="701329"/>
                </a:cubicBezTo>
                <a:cubicBezTo>
                  <a:pt x="1439075" y="713010"/>
                  <a:pt x="1429541" y="722401"/>
                  <a:pt x="1417857" y="722309"/>
                </a:cubicBezTo>
                <a:cubicBezTo>
                  <a:pt x="1417806" y="722309"/>
                  <a:pt x="1417738" y="722309"/>
                  <a:pt x="1417687" y="722309"/>
                </a:cubicBezTo>
                <a:cubicBezTo>
                  <a:pt x="1406003" y="722309"/>
                  <a:pt x="1396538" y="712838"/>
                  <a:pt x="1396538" y="701157"/>
                </a:cubicBezTo>
                <a:cubicBezTo>
                  <a:pt x="1396538" y="689383"/>
                  <a:pt x="1406089" y="679839"/>
                  <a:pt x="1417857" y="679839"/>
                </a:cubicBezTo>
                <a:close/>
                <a:moveTo>
                  <a:pt x="1479259" y="679327"/>
                </a:moveTo>
                <a:cubicBezTo>
                  <a:pt x="1491318" y="679327"/>
                  <a:pt x="1501091" y="689101"/>
                  <a:pt x="1501091" y="701157"/>
                </a:cubicBezTo>
                <a:cubicBezTo>
                  <a:pt x="1501091" y="701215"/>
                  <a:pt x="1501091" y="701271"/>
                  <a:pt x="1501091" y="701329"/>
                </a:cubicBezTo>
                <a:cubicBezTo>
                  <a:pt x="1500988" y="713291"/>
                  <a:pt x="1491215" y="722913"/>
                  <a:pt x="1479259" y="722819"/>
                </a:cubicBezTo>
                <a:cubicBezTo>
                  <a:pt x="1467269" y="722819"/>
                  <a:pt x="1457513" y="713147"/>
                  <a:pt x="1457428" y="701157"/>
                </a:cubicBezTo>
                <a:cubicBezTo>
                  <a:pt x="1457428" y="689101"/>
                  <a:pt x="1467201" y="679327"/>
                  <a:pt x="1479259" y="679327"/>
                </a:cubicBezTo>
                <a:close/>
                <a:moveTo>
                  <a:pt x="1540661" y="678986"/>
                </a:moveTo>
                <a:cubicBezTo>
                  <a:pt x="1552906" y="678986"/>
                  <a:pt x="1562833" y="688912"/>
                  <a:pt x="1562833" y="701157"/>
                </a:cubicBezTo>
                <a:cubicBezTo>
                  <a:pt x="1562748" y="713338"/>
                  <a:pt x="1552838" y="723160"/>
                  <a:pt x="1540661" y="723160"/>
                </a:cubicBezTo>
                <a:cubicBezTo>
                  <a:pt x="1528482" y="723160"/>
                  <a:pt x="1518590" y="713338"/>
                  <a:pt x="1518488" y="701157"/>
                </a:cubicBezTo>
                <a:cubicBezTo>
                  <a:pt x="1518488" y="688912"/>
                  <a:pt x="1528414" y="678986"/>
                  <a:pt x="1540661" y="678986"/>
                </a:cubicBezTo>
                <a:close/>
                <a:moveTo>
                  <a:pt x="1602061" y="678644"/>
                </a:moveTo>
                <a:cubicBezTo>
                  <a:pt x="1602181" y="678644"/>
                  <a:pt x="1602283" y="678645"/>
                  <a:pt x="1602403" y="678647"/>
                </a:cubicBezTo>
                <a:cubicBezTo>
                  <a:pt x="1614836" y="678835"/>
                  <a:pt x="1624763" y="689067"/>
                  <a:pt x="1624575" y="701498"/>
                </a:cubicBezTo>
                <a:cubicBezTo>
                  <a:pt x="1624473" y="713866"/>
                  <a:pt x="1614427" y="723843"/>
                  <a:pt x="1602061" y="723843"/>
                </a:cubicBezTo>
                <a:cubicBezTo>
                  <a:pt x="1601771" y="723851"/>
                  <a:pt x="1601481" y="723854"/>
                  <a:pt x="1601191" y="723852"/>
                </a:cubicBezTo>
                <a:cubicBezTo>
                  <a:pt x="1588758" y="723751"/>
                  <a:pt x="1578763" y="713592"/>
                  <a:pt x="1578865" y="701157"/>
                </a:cubicBezTo>
                <a:cubicBezTo>
                  <a:pt x="1578865" y="700928"/>
                  <a:pt x="1578865" y="700696"/>
                  <a:pt x="1578883" y="700465"/>
                </a:cubicBezTo>
                <a:cubicBezTo>
                  <a:pt x="1579258" y="688037"/>
                  <a:pt x="1589628" y="678267"/>
                  <a:pt x="1602061" y="678644"/>
                </a:cubicBezTo>
                <a:close/>
                <a:moveTo>
                  <a:pt x="1664144" y="678302"/>
                </a:moveTo>
                <a:cubicBezTo>
                  <a:pt x="1676766" y="678302"/>
                  <a:pt x="1686999" y="688535"/>
                  <a:pt x="1686999" y="701157"/>
                </a:cubicBezTo>
                <a:cubicBezTo>
                  <a:pt x="1686999" y="701216"/>
                  <a:pt x="1686999" y="701273"/>
                  <a:pt x="1686999" y="701329"/>
                </a:cubicBezTo>
                <a:cubicBezTo>
                  <a:pt x="1686897" y="713858"/>
                  <a:pt x="1676680" y="723937"/>
                  <a:pt x="1664144" y="723844"/>
                </a:cubicBezTo>
                <a:cubicBezTo>
                  <a:pt x="1664025" y="723844"/>
                  <a:pt x="1663923" y="723844"/>
                  <a:pt x="1663804" y="723844"/>
                </a:cubicBezTo>
                <a:cubicBezTo>
                  <a:pt x="1651370" y="723749"/>
                  <a:pt x="1641358" y="713592"/>
                  <a:pt x="1641460" y="701157"/>
                </a:cubicBezTo>
                <a:cubicBezTo>
                  <a:pt x="1641460" y="701102"/>
                  <a:pt x="1641460" y="701045"/>
                  <a:pt x="1641460" y="700987"/>
                </a:cubicBezTo>
                <a:cubicBezTo>
                  <a:pt x="1641460" y="688459"/>
                  <a:pt x="1651609" y="678302"/>
                  <a:pt x="1664144" y="678302"/>
                </a:cubicBezTo>
                <a:close/>
                <a:moveTo>
                  <a:pt x="1724864" y="677962"/>
                </a:moveTo>
                <a:cubicBezTo>
                  <a:pt x="1737537" y="677961"/>
                  <a:pt x="1747873" y="688140"/>
                  <a:pt x="1748060" y="700816"/>
                </a:cubicBezTo>
                <a:cubicBezTo>
                  <a:pt x="1748060" y="700874"/>
                  <a:pt x="1748060" y="700932"/>
                  <a:pt x="1748060" y="700987"/>
                </a:cubicBezTo>
                <a:cubicBezTo>
                  <a:pt x="1747958" y="713705"/>
                  <a:pt x="1737588" y="723937"/>
                  <a:pt x="1724864" y="723844"/>
                </a:cubicBezTo>
                <a:cubicBezTo>
                  <a:pt x="1712243" y="723937"/>
                  <a:pt x="1701924" y="713780"/>
                  <a:pt x="1701839" y="701157"/>
                </a:cubicBezTo>
                <a:cubicBezTo>
                  <a:pt x="1701839" y="701102"/>
                  <a:pt x="1701839" y="701045"/>
                  <a:pt x="1701839" y="700987"/>
                </a:cubicBezTo>
                <a:cubicBezTo>
                  <a:pt x="1701839" y="688271"/>
                  <a:pt x="1712140" y="677962"/>
                  <a:pt x="1724864" y="677962"/>
                </a:cubicBezTo>
                <a:close/>
                <a:moveTo>
                  <a:pt x="1909067" y="677791"/>
                </a:moveTo>
                <a:cubicBezTo>
                  <a:pt x="1921774" y="677789"/>
                  <a:pt x="1932161" y="687941"/>
                  <a:pt x="1932434" y="700646"/>
                </a:cubicBezTo>
                <a:cubicBezTo>
                  <a:pt x="1932434" y="700704"/>
                  <a:pt x="1932434" y="700762"/>
                  <a:pt x="1932434" y="700816"/>
                </a:cubicBezTo>
                <a:cubicBezTo>
                  <a:pt x="1932332" y="713628"/>
                  <a:pt x="1921876" y="723936"/>
                  <a:pt x="1909067" y="723843"/>
                </a:cubicBezTo>
                <a:cubicBezTo>
                  <a:pt x="1896446" y="723846"/>
                  <a:pt x="1886144" y="713768"/>
                  <a:pt x="1885872" y="701157"/>
                </a:cubicBezTo>
                <a:cubicBezTo>
                  <a:pt x="1885872" y="701102"/>
                  <a:pt x="1885872" y="701045"/>
                  <a:pt x="1885872" y="700987"/>
                </a:cubicBezTo>
                <a:cubicBezTo>
                  <a:pt x="1885872" y="688177"/>
                  <a:pt x="1896259" y="677791"/>
                  <a:pt x="1909067" y="677791"/>
                </a:cubicBezTo>
                <a:close/>
                <a:moveTo>
                  <a:pt x="1847667" y="677791"/>
                </a:moveTo>
                <a:cubicBezTo>
                  <a:pt x="1860373" y="677789"/>
                  <a:pt x="1870761" y="687941"/>
                  <a:pt x="1871033" y="700646"/>
                </a:cubicBezTo>
                <a:cubicBezTo>
                  <a:pt x="1871033" y="700704"/>
                  <a:pt x="1871033" y="700762"/>
                  <a:pt x="1871033" y="700816"/>
                </a:cubicBezTo>
                <a:cubicBezTo>
                  <a:pt x="1870931" y="713628"/>
                  <a:pt x="1860475" y="723936"/>
                  <a:pt x="1847667" y="723843"/>
                </a:cubicBezTo>
                <a:cubicBezTo>
                  <a:pt x="1835045" y="723846"/>
                  <a:pt x="1824743" y="713768"/>
                  <a:pt x="1824471" y="701157"/>
                </a:cubicBezTo>
                <a:cubicBezTo>
                  <a:pt x="1824471" y="701102"/>
                  <a:pt x="1824471" y="701045"/>
                  <a:pt x="1824471" y="700987"/>
                </a:cubicBezTo>
                <a:cubicBezTo>
                  <a:pt x="1824471" y="688177"/>
                  <a:pt x="1834858" y="677791"/>
                  <a:pt x="1847667" y="677791"/>
                </a:cubicBezTo>
                <a:close/>
                <a:moveTo>
                  <a:pt x="1786265" y="677791"/>
                </a:moveTo>
                <a:cubicBezTo>
                  <a:pt x="1798971" y="677789"/>
                  <a:pt x="1809359" y="687941"/>
                  <a:pt x="1809631" y="700646"/>
                </a:cubicBezTo>
                <a:cubicBezTo>
                  <a:pt x="1809631" y="700704"/>
                  <a:pt x="1809631" y="700762"/>
                  <a:pt x="1809631" y="700816"/>
                </a:cubicBezTo>
                <a:cubicBezTo>
                  <a:pt x="1809529" y="713628"/>
                  <a:pt x="1799074" y="723936"/>
                  <a:pt x="1786265" y="723843"/>
                </a:cubicBezTo>
                <a:cubicBezTo>
                  <a:pt x="1773644" y="723846"/>
                  <a:pt x="1763342" y="713768"/>
                  <a:pt x="1763069" y="701157"/>
                </a:cubicBezTo>
                <a:cubicBezTo>
                  <a:pt x="1763069" y="701102"/>
                  <a:pt x="1763069" y="701045"/>
                  <a:pt x="1763069" y="700987"/>
                </a:cubicBezTo>
                <a:cubicBezTo>
                  <a:pt x="1763069" y="688177"/>
                  <a:pt x="1773456" y="677791"/>
                  <a:pt x="1786265" y="677791"/>
                </a:cubicBezTo>
                <a:close/>
                <a:moveTo>
                  <a:pt x="5629" y="635151"/>
                </a:moveTo>
                <a:cubicBezTo>
                  <a:pt x="8170" y="635151"/>
                  <a:pt x="10234" y="637213"/>
                  <a:pt x="10234" y="639757"/>
                </a:cubicBezTo>
                <a:cubicBezTo>
                  <a:pt x="10234" y="642300"/>
                  <a:pt x="8170" y="644362"/>
                  <a:pt x="5629" y="644362"/>
                </a:cubicBezTo>
                <a:cubicBezTo>
                  <a:pt x="3087" y="644362"/>
                  <a:pt x="1024" y="642300"/>
                  <a:pt x="1024" y="639757"/>
                </a:cubicBezTo>
                <a:cubicBezTo>
                  <a:pt x="1024" y="637213"/>
                  <a:pt x="3087" y="635151"/>
                  <a:pt x="5629" y="635151"/>
                </a:cubicBezTo>
                <a:close/>
                <a:moveTo>
                  <a:pt x="67029" y="633446"/>
                </a:moveTo>
                <a:cubicBezTo>
                  <a:pt x="67149" y="633443"/>
                  <a:pt x="67268" y="633443"/>
                  <a:pt x="67371" y="633446"/>
                </a:cubicBezTo>
                <a:cubicBezTo>
                  <a:pt x="70765" y="633541"/>
                  <a:pt x="73442" y="636368"/>
                  <a:pt x="73340" y="639757"/>
                </a:cubicBezTo>
                <a:cubicBezTo>
                  <a:pt x="73340" y="643241"/>
                  <a:pt x="70509" y="646067"/>
                  <a:pt x="67029" y="646067"/>
                </a:cubicBezTo>
                <a:cubicBezTo>
                  <a:pt x="63584" y="645977"/>
                  <a:pt x="60804" y="643204"/>
                  <a:pt x="60719" y="639757"/>
                </a:cubicBezTo>
                <a:cubicBezTo>
                  <a:pt x="60719" y="636272"/>
                  <a:pt x="63550" y="633446"/>
                  <a:pt x="67029" y="633446"/>
                </a:cubicBezTo>
                <a:close/>
                <a:moveTo>
                  <a:pt x="129113" y="632593"/>
                </a:moveTo>
                <a:cubicBezTo>
                  <a:pt x="133070" y="632593"/>
                  <a:pt x="136277" y="635800"/>
                  <a:pt x="136277" y="639757"/>
                </a:cubicBezTo>
                <a:cubicBezTo>
                  <a:pt x="136277" y="643715"/>
                  <a:pt x="133070" y="646920"/>
                  <a:pt x="129113" y="646920"/>
                </a:cubicBezTo>
                <a:cubicBezTo>
                  <a:pt x="125156" y="646920"/>
                  <a:pt x="121950" y="643715"/>
                  <a:pt x="121950" y="639757"/>
                </a:cubicBezTo>
                <a:cubicBezTo>
                  <a:pt x="121950" y="635800"/>
                  <a:pt x="125156" y="632593"/>
                  <a:pt x="129113" y="632593"/>
                </a:cubicBezTo>
                <a:close/>
                <a:moveTo>
                  <a:pt x="189832" y="631740"/>
                </a:moveTo>
                <a:cubicBezTo>
                  <a:pt x="194267" y="631740"/>
                  <a:pt x="197848" y="635330"/>
                  <a:pt x="197848" y="639757"/>
                </a:cubicBezTo>
                <a:cubicBezTo>
                  <a:pt x="197848" y="644184"/>
                  <a:pt x="194267" y="647773"/>
                  <a:pt x="189832" y="647773"/>
                </a:cubicBezTo>
                <a:cubicBezTo>
                  <a:pt x="185397" y="647773"/>
                  <a:pt x="181816" y="644184"/>
                  <a:pt x="181816" y="639757"/>
                </a:cubicBezTo>
                <a:cubicBezTo>
                  <a:pt x="181816" y="635330"/>
                  <a:pt x="185397" y="631740"/>
                  <a:pt x="189832" y="631740"/>
                </a:cubicBezTo>
                <a:close/>
                <a:moveTo>
                  <a:pt x="251233" y="631058"/>
                </a:moveTo>
                <a:cubicBezTo>
                  <a:pt x="256043" y="631058"/>
                  <a:pt x="259932" y="634952"/>
                  <a:pt x="259932" y="639757"/>
                </a:cubicBezTo>
                <a:cubicBezTo>
                  <a:pt x="259932" y="644562"/>
                  <a:pt x="256043" y="648456"/>
                  <a:pt x="251233" y="648456"/>
                </a:cubicBezTo>
                <a:cubicBezTo>
                  <a:pt x="246423" y="648456"/>
                  <a:pt x="242535" y="644562"/>
                  <a:pt x="242535" y="639757"/>
                </a:cubicBezTo>
                <a:cubicBezTo>
                  <a:pt x="242535" y="634952"/>
                  <a:pt x="246423" y="631058"/>
                  <a:pt x="251233" y="631058"/>
                </a:cubicBezTo>
                <a:close/>
                <a:moveTo>
                  <a:pt x="312635" y="630205"/>
                </a:moveTo>
                <a:cubicBezTo>
                  <a:pt x="317905" y="630205"/>
                  <a:pt x="322186" y="634481"/>
                  <a:pt x="322186" y="639757"/>
                </a:cubicBezTo>
                <a:cubicBezTo>
                  <a:pt x="322186" y="645031"/>
                  <a:pt x="317905" y="649308"/>
                  <a:pt x="312635" y="649308"/>
                </a:cubicBezTo>
                <a:cubicBezTo>
                  <a:pt x="307364" y="649308"/>
                  <a:pt x="303084" y="645031"/>
                  <a:pt x="303084" y="639757"/>
                </a:cubicBezTo>
                <a:cubicBezTo>
                  <a:pt x="303084" y="634481"/>
                  <a:pt x="307364" y="630205"/>
                  <a:pt x="312635" y="630205"/>
                </a:cubicBezTo>
                <a:close/>
                <a:moveTo>
                  <a:pt x="374036" y="629522"/>
                </a:moveTo>
                <a:cubicBezTo>
                  <a:pt x="379682" y="629522"/>
                  <a:pt x="384269" y="634105"/>
                  <a:pt x="384269" y="639757"/>
                </a:cubicBezTo>
                <a:cubicBezTo>
                  <a:pt x="384269" y="645409"/>
                  <a:pt x="379682" y="649990"/>
                  <a:pt x="374036" y="649990"/>
                </a:cubicBezTo>
                <a:cubicBezTo>
                  <a:pt x="368390" y="649990"/>
                  <a:pt x="363803" y="645409"/>
                  <a:pt x="363803" y="639757"/>
                </a:cubicBezTo>
                <a:cubicBezTo>
                  <a:pt x="363803" y="634105"/>
                  <a:pt x="368390" y="629522"/>
                  <a:pt x="374036" y="629522"/>
                </a:cubicBezTo>
                <a:close/>
                <a:moveTo>
                  <a:pt x="436120" y="628670"/>
                </a:moveTo>
                <a:cubicBezTo>
                  <a:pt x="442243" y="628670"/>
                  <a:pt x="447206" y="633633"/>
                  <a:pt x="447206" y="639757"/>
                </a:cubicBezTo>
                <a:cubicBezTo>
                  <a:pt x="447121" y="645841"/>
                  <a:pt x="442209" y="650751"/>
                  <a:pt x="436120" y="650843"/>
                </a:cubicBezTo>
                <a:cubicBezTo>
                  <a:pt x="430031" y="650751"/>
                  <a:pt x="425119" y="645841"/>
                  <a:pt x="425034" y="639757"/>
                </a:cubicBezTo>
                <a:cubicBezTo>
                  <a:pt x="425034" y="633633"/>
                  <a:pt x="429997" y="628670"/>
                  <a:pt x="436120" y="628670"/>
                </a:cubicBezTo>
                <a:close/>
                <a:moveTo>
                  <a:pt x="496838" y="627988"/>
                </a:moveTo>
                <a:cubicBezTo>
                  <a:pt x="503337" y="627988"/>
                  <a:pt x="508607" y="633257"/>
                  <a:pt x="508607" y="639757"/>
                </a:cubicBezTo>
                <a:cubicBezTo>
                  <a:pt x="508607" y="646257"/>
                  <a:pt x="503337" y="651526"/>
                  <a:pt x="496838" y="651526"/>
                </a:cubicBezTo>
                <a:cubicBezTo>
                  <a:pt x="490340" y="651526"/>
                  <a:pt x="485070" y="646257"/>
                  <a:pt x="485070" y="639757"/>
                </a:cubicBezTo>
                <a:cubicBezTo>
                  <a:pt x="485070" y="633257"/>
                  <a:pt x="490340" y="627988"/>
                  <a:pt x="496838" y="627988"/>
                </a:cubicBezTo>
                <a:close/>
                <a:moveTo>
                  <a:pt x="558240" y="627135"/>
                </a:moveTo>
                <a:cubicBezTo>
                  <a:pt x="565216" y="627135"/>
                  <a:pt x="570861" y="632786"/>
                  <a:pt x="570861" y="639757"/>
                </a:cubicBezTo>
                <a:cubicBezTo>
                  <a:pt x="570861" y="646728"/>
                  <a:pt x="565216" y="652379"/>
                  <a:pt x="558240" y="652379"/>
                </a:cubicBezTo>
                <a:cubicBezTo>
                  <a:pt x="551264" y="652379"/>
                  <a:pt x="545619" y="646728"/>
                  <a:pt x="545619" y="639757"/>
                </a:cubicBezTo>
                <a:cubicBezTo>
                  <a:pt x="545619" y="632786"/>
                  <a:pt x="551264" y="627135"/>
                  <a:pt x="558240" y="627135"/>
                </a:cubicBezTo>
                <a:close/>
                <a:moveTo>
                  <a:pt x="619641" y="626453"/>
                </a:moveTo>
                <a:cubicBezTo>
                  <a:pt x="626992" y="626453"/>
                  <a:pt x="632945" y="632408"/>
                  <a:pt x="632945" y="639757"/>
                </a:cubicBezTo>
                <a:cubicBezTo>
                  <a:pt x="632945" y="647104"/>
                  <a:pt x="626992" y="653062"/>
                  <a:pt x="619641" y="653062"/>
                </a:cubicBezTo>
                <a:cubicBezTo>
                  <a:pt x="612290" y="653062"/>
                  <a:pt x="606338" y="647104"/>
                  <a:pt x="606338" y="639757"/>
                </a:cubicBezTo>
                <a:cubicBezTo>
                  <a:pt x="606338" y="632408"/>
                  <a:pt x="612290" y="626453"/>
                  <a:pt x="619641" y="626453"/>
                </a:cubicBezTo>
                <a:close/>
                <a:moveTo>
                  <a:pt x="681042" y="625599"/>
                </a:moveTo>
                <a:cubicBezTo>
                  <a:pt x="688853" y="625599"/>
                  <a:pt x="695198" y="631939"/>
                  <a:pt x="695198" y="639757"/>
                </a:cubicBezTo>
                <a:cubicBezTo>
                  <a:pt x="695198" y="647575"/>
                  <a:pt x="688853" y="653913"/>
                  <a:pt x="681042" y="653913"/>
                </a:cubicBezTo>
                <a:cubicBezTo>
                  <a:pt x="673264" y="653821"/>
                  <a:pt x="666971" y="647536"/>
                  <a:pt x="666886" y="639757"/>
                </a:cubicBezTo>
                <a:cubicBezTo>
                  <a:pt x="666886" y="631939"/>
                  <a:pt x="673231" y="625599"/>
                  <a:pt x="681042" y="625599"/>
                </a:cubicBezTo>
                <a:close/>
                <a:moveTo>
                  <a:pt x="743126" y="624918"/>
                </a:moveTo>
                <a:cubicBezTo>
                  <a:pt x="751313" y="624918"/>
                  <a:pt x="757965" y="631562"/>
                  <a:pt x="757965" y="639757"/>
                </a:cubicBezTo>
                <a:cubicBezTo>
                  <a:pt x="757965" y="647951"/>
                  <a:pt x="751313" y="654595"/>
                  <a:pt x="743126" y="654595"/>
                </a:cubicBezTo>
                <a:cubicBezTo>
                  <a:pt x="734939" y="654595"/>
                  <a:pt x="728288" y="647951"/>
                  <a:pt x="728288" y="639757"/>
                </a:cubicBezTo>
                <a:cubicBezTo>
                  <a:pt x="728288" y="631562"/>
                  <a:pt x="734939" y="624918"/>
                  <a:pt x="743126" y="624918"/>
                </a:cubicBezTo>
                <a:close/>
                <a:moveTo>
                  <a:pt x="803845" y="624236"/>
                </a:moveTo>
                <a:cubicBezTo>
                  <a:pt x="812423" y="624236"/>
                  <a:pt x="819365" y="631185"/>
                  <a:pt x="819365" y="639757"/>
                </a:cubicBezTo>
                <a:cubicBezTo>
                  <a:pt x="819365" y="639815"/>
                  <a:pt x="819365" y="639871"/>
                  <a:pt x="819365" y="639930"/>
                </a:cubicBezTo>
                <a:cubicBezTo>
                  <a:pt x="819263" y="648406"/>
                  <a:pt x="812321" y="655201"/>
                  <a:pt x="803845" y="655108"/>
                </a:cubicBezTo>
                <a:cubicBezTo>
                  <a:pt x="803793" y="655108"/>
                  <a:pt x="803725" y="655109"/>
                  <a:pt x="803674" y="655109"/>
                </a:cubicBezTo>
                <a:cubicBezTo>
                  <a:pt x="795197" y="655108"/>
                  <a:pt x="788324" y="648236"/>
                  <a:pt x="788324" y="639757"/>
                </a:cubicBezTo>
                <a:cubicBezTo>
                  <a:pt x="788324" y="631185"/>
                  <a:pt x="795266" y="624236"/>
                  <a:pt x="803845" y="624236"/>
                </a:cubicBezTo>
                <a:close/>
                <a:moveTo>
                  <a:pt x="865246" y="623383"/>
                </a:moveTo>
                <a:cubicBezTo>
                  <a:pt x="874661" y="623383"/>
                  <a:pt x="882302" y="631019"/>
                  <a:pt x="882302" y="640439"/>
                </a:cubicBezTo>
                <a:cubicBezTo>
                  <a:pt x="882302" y="649859"/>
                  <a:pt x="874661" y="657495"/>
                  <a:pt x="865246" y="657495"/>
                </a:cubicBezTo>
                <a:cubicBezTo>
                  <a:pt x="855832" y="657495"/>
                  <a:pt x="848191" y="649859"/>
                  <a:pt x="848191" y="640439"/>
                </a:cubicBezTo>
                <a:cubicBezTo>
                  <a:pt x="848191" y="631019"/>
                  <a:pt x="855832" y="623383"/>
                  <a:pt x="865246" y="623383"/>
                </a:cubicBezTo>
                <a:close/>
                <a:moveTo>
                  <a:pt x="926647" y="622701"/>
                </a:moveTo>
                <a:cubicBezTo>
                  <a:pt x="936062" y="622701"/>
                  <a:pt x="943703" y="630338"/>
                  <a:pt x="943703" y="639757"/>
                </a:cubicBezTo>
                <a:cubicBezTo>
                  <a:pt x="943703" y="649177"/>
                  <a:pt x="936062" y="656812"/>
                  <a:pt x="926647" y="656812"/>
                </a:cubicBezTo>
                <a:cubicBezTo>
                  <a:pt x="917233" y="656812"/>
                  <a:pt x="909592" y="649177"/>
                  <a:pt x="909592" y="639757"/>
                </a:cubicBezTo>
                <a:cubicBezTo>
                  <a:pt x="909592" y="630338"/>
                  <a:pt x="917233" y="622701"/>
                  <a:pt x="926647" y="622701"/>
                </a:cubicBezTo>
                <a:close/>
                <a:moveTo>
                  <a:pt x="988415" y="621884"/>
                </a:moveTo>
                <a:cubicBezTo>
                  <a:pt x="998212" y="621884"/>
                  <a:pt x="1006153" y="629826"/>
                  <a:pt x="1006153" y="639622"/>
                </a:cubicBezTo>
                <a:cubicBezTo>
                  <a:pt x="1006153" y="649419"/>
                  <a:pt x="998212" y="657359"/>
                  <a:pt x="988415" y="657359"/>
                </a:cubicBezTo>
                <a:cubicBezTo>
                  <a:pt x="978619" y="657359"/>
                  <a:pt x="970677" y="649419"/>
                  <a:pt x="970677" y="639622"/>
                </a:cubicBezTo>
                <a:cubicBezTo>
                  <a:pt x="970677" y="629826"/>
                  <a:pt x="978619" y="621884"/>
                  <a:pt x="988415" y="621884"/>
                </a:cubicBezTo>
                <a:close/>
                <a:moveTo>
                  <a:pt x="1110851" y="621508"/>
                </a:moveTo>
                <a:cubicBezTo>
                  <a:pt x="1121409" y="621508"/>
                  <a:pt x="1129954" y="630058"/>
                  <a:pt x="1129954" y="640610"/>
                </a:cubicBezTo>
                <a:cubicBezTo>
                  <a:pt x="1129852" y="651094"/>
                  <a:pt x="1121340" y="659541"/>
                  <a:pt x="1110851" y="659541"/>
                </a:cubicBezTo>
                <a:cubicBezTo>
                  <a:pt x="1100362" y="659541"/>
                  <a:pt x="1091834" y="651093"/>
                  <a:pt x="1091749" y="640610"/>
                </a:cubicBezTo>
                <a:cubicBezTo>
                  <a:pt x="1091749" y="630058"/>
                  <a:pt x="1100294" y="621508"/>
                  <a:pt x="1110851" y="621508"/>
                </a:cubicBezTo>
                <a:close/>
                <a:moveTo>
                  <a:pt x="1050132" y="621508"/>
                </a:moveTo>
                <a:cubicBezTo>
                  <a:pt x="1059700" y="622219"/>
                  <a:pt x="1067119" y="630160"/>
                  <a:pt x="1067188" y="639757"/>
                </a:cubicBezTo>
                <a:cubicBezTo>
                  <a:pt x="1067205" y="649389"/>
                  <a:pt x="1059734" y="657377"/>
                  <a:pt x="1050132" y="658007"/>
                </a:cubicBezTo>
                <a:cubicBezTo>
                  <a:pt x="1040086" y="658009"/>
                  <a:pt x="1031899" y="649966"/>
                  <a:pt x="1031712" y="639928"/>
                </a:cubicBezTo>
                <a:cubicBezTo>
                  <a:pt x="1031712" y="629755"/>
                  <a:pt x="1039966" y="621508"/>
                  <a:pt x="1050132" y="621508"/>
                </a:cubicBezTo>
                <a:close/>
                <a:moveTo>
                  <a:pt x="1172619" y="620008"/>
                </a:moveTo>
                <a:cubicBezTo>
                  <a:pt x="1183452" y="620008"/>
                  <a:pt x="1192234" y="628791"/>
                  <a:pt x="1192234" y="639622"/>
                </a:cubicBezTo>
                <a:cubicBezTo>
                  <a:pt x="1192234" y="650456"/>
                  <a:pt x="1183452" y="659237"/>
                  <a:pt x="1172619" y="659237"/>
                </a:cubicBezTo>
                <a:cubicBezTo>
                  <a:pt x="1161787" y="659237"/>
                  <a:pt x="1153005" y="650456"/>
                  <a:pt x="1153005" y="639622"/>
                </a:cubicBezTo>
                <a:cubicBezTo>
                  <a:pt x="1153005" y="628791"/>
                  <a:pt x="1161786" y="620008"/>
                  <a:pt x="1172619" y="620008"/>
                </a:cubicBezTo>
                <a:close/>
                <a:moveTo>
                  <a:pt x="1234524" y="619444"/>
                </a:moveTo>
                <a:cubicBezTo>
                  <a:pt x="1245729" y="619452"/>
                  <a:pt x="1254820" y="628548"/>
                  <a:pt x="1254803" y="639757"/>
                </a:cubicBezTo>
                <a:cubicBezTo>
                  <a:pt x="1254803" y="640107"/>
                  <a:pt x="1254803" y="640458"/>
                  <a:pt x="1254769" y="640806"/>
                </a:cubicBezTo>
                <a:cubicBezTo>
                  <a:pt x="1254206" y="651909"/>
                  <a:pt x="1244758" y="660447"/>
                  <a:pt x="1233654" y="659883"/>
                </a:cubicBezTo>
                <a:cubicBezTo>
                  <a:pt x="1222516" y="659883"/>
                  <a:pt x="1213460" y="650900"/>
                  <a:pt x="1213358" y="639757"/>
                </a:cubicBezTo>
                <a:cubicBezTo>
                  <a:pt x="1213358" y="628548"/>
                  <a:pt x="1222448" y="619460"/>
                  <a:pt x="1233654" y="619460"/>
                </a:cubicBezTo>
                <a:cubicBezTo>
                  <a:pt x="1233944" y="619449"/>
                  <a:pt x="1234234" y="619442"/>
                  <a:pt x="1234524" y="619444"/>
                </a:cubicBezTo>
                <a:close/>
                <a:moveTo>
                  <a:pt x="1971152" y="618778"/>
                </a:moveTo>
                <a:cubicBezTo>
                  <a:pt x="1982732" y="618778"/>
                  <a:pt x="1992130" y="628170"/>
                  <a:pt x="1992130" y="639757"/>
                </a:cubicBezTo>
                <a:cubicBezTo>
                  <a:pt x="1992045" y="651277"/>
                  <a:pt x="1982664" y="660565"/>
                  <a:pt x="1971152" y="660565"/>
                </a:cubicBezTo>
                <a:cubicBezTo>
                  <a:pt x="1959639" y="660565"/>
                  <a:pt x="1950258" y="651277"/>
                  <a:pt x="1950173" y="639757"/>
                </a:cubicBezTo>
                <a:cubicBezTo>
                  <a:pt x="1950173" y="628170"/>
                  <a:pt x="1959571" y="618778"/>
                  <a:pt x="1971152" y="618778"/>
                </a:cubicBezTo>
                <a:close/>
                <a:moveTo>
                  <a:pt x="1295055" y="618778"/>
                </a:moveTo>
                <a:cubicBezTo>
                  <a:pt x="1306636" y="618778"/>
                  <a:pt x="1316034" y="628170"/>
                  <a:pt x="1316034" y="639757"/>
                </a:cubicBezTo>
                <a:cubicBezTo>
                  <a:pt x="1315949" y="651277"/>
                  <a:pt x="1306568" y="660565"/>
                  <a:pt x="1295055" y="660565"/>
                </a:cubicBezTo>
                <a:cubicBezTo>
                  <a:pt x="1283542" y="660565"/>
                  <a:pt x="1274162" y="651277"/>
                  <a:pt x="1274077" y="639757"/>
                </a:cubicBezTo>
                <a:cubicBezTo>
                  <a:pt x="1274077" y="628170"/>
                  <a:pt x="1283474" y="618778"/>
                  <a:pt x="1295055" y="618778"/>
                </a:cubicBezTo>
                <a:close/>
                <a:moveTo>
                  <a:pt x="1357138" y="618267"/>
                </a:moveTo>
                <a:cubicBezTo>
                  <a:pt x="1357258" y="618265"/>
                  <a:pt x="1357360" y="618265"/>
                  <a:pt x="1357479" y="618267"/>
                </a:cubicBezTo>
                <a:cubicBezTo>
                  <a:pt x="1369248" y="618361"/>
                  <a:pt x="1378731" y="627983"/>
                  <a:pt x="1378629" y="639757"/>
                </a:cubicBezTo>
                <a:cubicBezTo>
                  <a:pt x="1378629" y="639814"/>
                  <a:pt x="1378629" y="639871"/>
                  <a:pt x="1378629" y="639928"/>
                </a:cubicBezTo>
                <a:cubicBezTo>
                  <a:pt x="1378527" y="651702"/>
                  <a:pt x="1368907" y="661171"/>
                  <a:pt x="1357138" y="661077"/>
                </a:cubicBezTo>
                <a:cubicBezTo>
                  <a:pt x="1345370" y="661077"/>
                  <a:pt x="1335819" y="651533"/>
                  <a:pt x="1335819" y="639757"/>
                </a:cubicBezTo>
                <a:cubicBezTo>
                  <a:pt x="1335819" y="639701"/>
                  <a:pt x="1335819" y="639643"/>
                  <a:pt x="1335819" y="639587"/>
                </a:cubicBezTo>
                <a:cubicBezTo>
                  <a:pt x="1335819" y="627811"/>
                  <a:pt x="1345370" y="618267"/>
                  <a:pt x="1357138" y="618267"/>
                </a:cubicBezTo>
                <a:close/>
                <a:moveTo>
                  <a:pt x="1417858" y="617754"/>
                </a:moveTo>
                <a:cubicBezTo>
                  <a:pt x="1430002" y="617754"/>
                  <a:pt x="1439860" y="627605"/>
                  <a:pt x="1439860" y="639757"/>
                </a:cubicBezTo>
                <a:cubicBezTo>
                  <a:pt x="1439860" y="639813"/>
                  <a:pt x="1439860" y="639871"/>
                  <a:pt x="1439860" y="639928"/>
                </a:cubicBezTo>
                <a:cubicBezTo>
                  <a:pt x="1439758" y="651983"/>
                  <a:pt x="1429916" y="661681"/>
                  <a:pt x="1417858" y="661588"/>
                </a:cubicBezTo>
                <a:cubicBezTo>
                  <a:pt x="1417807" y="661588"/>
                  <a:pt x="1417739" y="661588"/>
                  <a:pt x="1417687" y="661588"/>
                </a:cubicBezTo>
                <a:cubicBezTo>
                  <a:pt x="1405629" y="661588"/>
                  <a:pt x="1395856" y="651813"/>
                  <a:pt x="1395856" y="639757"/>
                </a:cubicBezTo>
                <a:cubicBezTo>
                  <a:pt x="1395856" y="627605"/>
                  <a:pt x="1405714" y="617754"/>
                  <a:pt x="1417858" y="617754"/>
                </a:cubicBezTo>
                <a:close/>
                <a:moveTo>
                  <a:pt x="1479259" y="617243"/>
                </a:moveTo>
                <a:cubicBezTo>
                  <a:pt x="1491693" y="617243"/>
                  <a:pt x="1501773" y="627324"/>
                  <a:pt x="1501773" y="639757"/>
                </a:cubicBezTo>
                <a:cubicBezTo>
                  <a:pt x="1501687" y="652124"/>
                  <a:pt x="1491624" y="662100"/>
                  <a:pt x="1479259" y="662100"/>
                </a:cubicBezTo>
                <a:cubicBezTo>
                  <a:pt x="1466927" y="662100"/>
                  <a:pt x="1456916" y="652097"/>
                  <a:pt x="1456916" y="639757"/>
                </a:cubicBezTo>
                <a:cubicBezTo>
                  <a:pt x="1456916" y="627390"/>
                  <a:pt x="1466893" y="617336"/>
                  <a:pt x="1479259" y="617243"/>
                </a:cubicBezTo>
                <a:close/>
                <a:moveTo>
                  <a:pt x="1540660" y="616731"/>
                </a:moveTo>
                <a:cubicBezTo>
                  <a:pt x="1540780" y="616730"/>
                  <a:pt x="1540882" y="616730"/>
                  <a:pt x="1541001" y="616731"/>
                </a:cubicBezTo>
                <a:cubicBezTo>
                  <a:pt x="1553623" y="616825"/>
                  <a:pt x="1563788" y="627135"/>
                  <a:pt x="1563685" y="639757"/>
                </a:cubicBezTo>
                <a:cubicBezTo>
                  <a:pt x="1563685" y="639814"/>
                  <a:pt x="1563685" y="639871"/>
                  <a:pt x="1563685" y="639928"/>
                </a:cubicBezTo>
                <a:cubicBezTo>
                  <a:pt x="1563583" y="652551"/>
                  <a:pt x="1553282" y="662706"/>
                  <a:pt x="1540660" y="662612"/>
                </a:cubicBezTo>
                <a:cubicBezTo>
                  <a:pt x="1528039" y="662612"/>
                  <a:pt x="1517806" y="652380"/>
                  <a:pt x="1517806" y="639757"/>
                </a:cubicBezTo>
                <a:cubicBezTo>
                  <a:pt x="1517806" y="639701"/>
                  <a:pt x="1517806" y="639643"/>
                  <a:pt x="1517806" y="639587"/>
                </a:cubicBezTo>
                <a:cubicBezTo>
                  <a:pt x="1517806" y="626964"/>
                  <a:pt x="1528039" y="616731"/>
                  <a:pt x="1540660" y="616731"/>
                </a:cubicBezTo>
                <a:close/>
                <a:moveTo>
                  <a:pt x="1602061" y="616390"/>
                </a:moveTo>
                <a:cubicBezTo>
                  <a:pt x="1614973" y="616390"/>
                  <a:pt x="1625428" y="626853"/>
                  <a:pt x="1625428" y="639757"/>
                </a:cubicBezTo>
                <a:cubicBezTo>
                  <a:pt x="1625428" y="639813"/>
                  <a:pt x="1625428" y="639871"/>
                  <a:pt x="1625428" y="639928"/>
                </a:cubicBezTo>
                <a:cubicBezTo>
                  <a:pt x="1625326" y="652739"/>
                  <a:pt x="1614870" y="663046"/>
                  <a:pt x="1602061" y="662954"/>
                </a:cubicBezTo>
                <a:cubicBezTo>
                  <a:pt x="1589253" y="662954"/>
                  <a:pt x="1578866" y="652568"/>
                  <a:pt x="1578866" y="639757"/>
                </a:cubicBezTo>
                <a:cubicBezTo>
                  <a:pt x="1578866" y="639701"/>
                  <a:pt x="1578866" y="639643"/>
                  <a:pt x="1578866" y="639586"/>
                </a:cubicBezTo>
                <a:cubicBezTo>
                  <a:pt x="1578866" y="626776"/>
                  <a:pt x="1589253" y="616390"/>
                  <a:pt x="1602061" y="616390"/>
                </a:cubicBezTo>
                <a:close/>
                <a:moveTo>
                  <a:pt x="1664145" y="616049"/>
                </a:moveTo>
                <a:cubicBezTo>
                  <a:pt x="1677244" y="616049"/>
                  <a:pt x="1687853" y="626663"/>
                  <a:pt x="1687853" y="639757"/>
                </a:cubicBezTo>
                <a:cubicBezTo>
                  <a:pt x="1687853" y="639813"/>
                  <a:pt x="1687853" y="639871"/>
                  <a:pt x="1687853" y="639928"/>
                </a:cubicBezTo>
                <a:cubicBezTo>
                  <a:pt x="1687750" y="652928"/>
                  <a:pt x="1677141" y="663388"/>
                  <a:pt x="1664145" y="663294"/>
                </a:cubicBezTo>
                <a:cubicBezTo>
                  <a:pt x="1651148" y="663294"/>
                  <a:pt x="1640608" y="652757"/>
                  <a:pt x="1640608" y="639757"/>
                </a:cubicBezTo>
                <a:cubicBezTo>
                  <a:pt x="1640608" y="639701"/>
                  <a:pt x="1640608" y="639643"/>
                  <a:pt x="1640608" y="639587"/>
                </a:cubicBezTo>
                <a:cubicBezTo>
                  <a:pt x="1640608" y="626587"/>
                  <a:pt x="1651148" y="616049"/>
                  <a:pt x="1664145" y="616049"/>
                </a:cubicBezTo>
                <a:close/>
                <a:moveTo>
                  <a:pt x="1724864" y="615878"/>
                </a:moveTo>
                <a:cubicBezTo>
                  <a:pt x="1738048" y="615878"/>
                  <a:pt x="1748742" y="626569"/>
                  <a:pt x="1748742" y="639757"/>
                </a:cubicBezTo>
                <a:cubicBezTo>
                  <a:pt x="1748640" y="652878"/>
                  <a:pt x="1737980" y="663464"/>
                  <a:pt x="1724864" y="663464"/>
                </a:cubicBezTo>
                <a:cubicBezTo>
                  <a:pt x="1711765" y="663464"/>
                  <a:pt x="1701157" y="652851"/>
                  <a:pt x="1701157" y="639757"/>
                </a:cubicBezTo>
                <a:cubicBezTo>
                  <a:pt x="1701157" y="639701"/>
                  <a:pt x="1701157" y="639642"/>
                  <a:pt x="1701157" y="639586"/>
                </a:cubicBezTo>
                <a:cubicBezTo>
                  <a:pt x="1701157" y="626492"/>
                  <a:pt x="1711765" y="615878"/>
                  <a:pt x="1724864" y="615878"/>
                </a:cubicBezTo>
                <a:close/>
                <a:moveTo>
                  <a:pt x="1786265" y="615708"/>
                </a:moveTo>
                <a:cubicBezTo>
                  <a:pt x="1799551" y="615708"/>
                  <a:pt x="1810314" y="626476"/>
                  <a:pt x="1810314" y="639757"/>
                </a:cubicBezTo>
                <a:cubicBezTo>
                  <a:pt x="1810228" y="652973"/>
                  <a:pt x="1799483" y="663635"/>
                  <a:pt x="1786265" y="663635"/>
                </a:cubicBezTo>
                <a:cubicBezTo>
                  <a:pt x="1773080" y="663635"/>
                  <a:pt x="1762387" y="652946"/>
                  <a:pt x="1762387" y="639757"/>
                </a:cubicBezTo>
                <a:cubicBezTo>
                  <a:pt x="1762387" y="626542"/>
                  <a:pt x="1773047" y="615802"/>
                  <a:pt x="1786265" y="615708"/>
                </a:cubicBezTo>
                <a:close/>
                <a:moveTo>
                  <a:pt x="1847666" y="615538"/>
                </a:moveTo>
                <a:cubicBezTo>
                  <a:pt x="1847786" y="615538"/>
                  <a:pt x="1847888" y="615538"/>
                  <a:pt x="1848007" y="615538"/>
                </a:cubicBezTo>
                <a:cubicBezTo>
                  <a:pt x="1861294" y="615630"/>
                  <a:pt x="1871988" y="626474"/>
                  <a:pt x="1871886" y="639757"/>
                </a:cubicBezTo>
                <a:cubicBezTo>
                  <a:pt x="1871886" y="639813"/>
                  <a:pt x="1871886" y="639871"/>
                  <a:pt x="1871886" y="639928"/>
                </a:cubicBezTo>
                <a:cubicBezTo>
                  <a:pt x="1871784" y="653209"/>
                  <a:pt x="1860953" y="663899"/>
                  <a:pt x="1847666" y="663806"/>
                </a:cubicBezTo>
                <a:cubicBezTo>
                  <a:pt x="1834380" y="663806"/>
                  <a:pt x="1823618" y="653037"/>
                  <a:pt x="1823618" y="639757"/>
                </a:cubicBezTo>
                <a:cubicBezTo>
                  <a:pt x="1823618" y="639701"/>
                  <a:pt x="1823618" y="639643"/>
                  <a:pt x="1823618" y="639586"/>
                </a:cubicBezTo>
                <a:cubicBezTo>
                  <a:pt x="1823618" y="626303"/>
                  <a:pt x="1834380" y="615538"/>
                  <a:pt x="1847666" y="615538"/>
                </a:cubicBezTo>
                <a:close/>
                <a:moveTo>
                  <a:pt x="1910278" y="615517"/>
                </a:moveTo>
                <a:cubicBezTo>
                  <a:pt x="1923565" y="615623"/>
                  <a:pt x="1934242" y="626476"/>
                  <a:pt x="1934139" y="639757"/>
                </a:cubicBezTo>
                <a:cubicBezTo>
                  <a:pt x="1934139" y="639813"/>
                  <a:pt x="1934139" y="639871"/>
                  <a:pt x="1934139" y="639928"/>
                </a:cubicBezTo>
                <a:cubicBezTo>
                  <a:pt x="1934037" y="653209"/>
                  <a:pt x="1923207" y="663899"/>
                  <a:pt x="1909920" y="663806"/>
                </a:cubicBezTo>
                <a:cubicBezTo>
                  <a:pt x="1896634" y="663806"/>
                  <a:pt x="1885871" y="653039"/>
                  <a:pt x="1885871" y="639757"/>
                </a:cubicBezTo>
                <a:cubicBezTo>
                  <a:pt x="1885769" y="626735"/>
                  <a:pt x="1896053" y="615999"/>
                  <a:pt x="1909067" y="615538"/>
                </a:cubicBezTo>
                <a:cubicBezTo>
                  <a:pt x="1909477" y="615521"/>
                  <a:pt x="1909886" y="615514"/>
                  <a:pt x="1910278" y="615517"/>
                </a:cubicBezTo>
                <a:close/>
                <a:moveTo>
                  <a:pt x="5628" y="573581"/>
                </a:moveTo>
                <a:cubicBezTo>
                  <a:pt x="5747" y="573581"/>
                  <a:pt x="5867" y="573581"/>
                  <a:pt x="5969" y="573581"/>
                </a:cubicBezTo>
                <a:cubicBezTo>
                  <a:pt x="8510" y="573682"/>
                  <a:pt x="10506" y="575815"/>
                  <a:pt x="10404" y="578356"/>
                </a:cubicBezTo>
                <a:cubicBezTo>
                  <a:pt x="10404" y="581000"/>
                  <a:pt x="8272" y="583132"/>
                  <a:pt x="5628" y="583132"/>
                </a:cubicBezTo>
                <a:cubicBezTo>
                  <a:pt x="3036" y="583046"/>
                  <a:pt x="937" y="580949"/>
                  <a:pt x="853" y="578356"/>
                </a:cubicBezTo>
                <a:cubicBezTo>
                  <a:pt x="853" y="575712"/>
                  <a:pt x="2985" y="573581"/>
                  <a:pt x="5628" y="573581"/>
                </a:cubicBezTo>
                <a:close/>
                <a:moveTo>
                  <a:pt x="67029" y="571703"/>
                </a:moveTo>
                <a:cubicBezTo>
                  <a:pt x="67149" y="571703"/>
                  <a:pt x="67268" y="571703"/>
                  <a:pt x="67371" y="571703"/>
                </a:cubicBezTo>
                <a:cubicBezTo>
                  <a:pt x="70952" y="571805"/>
                  <a:pt x="73784" y="574773"/>
                  <a:pt x="73681" y="578356"/>
                </a:cubicBezTo>
                <a:cubicBezTo>
                  <a:pt x="73681" y="582022"/>
                  <a:pt x="70697" y="585006"/>
                  <a:pt x="67029" y="585006"/>
                </a:cubicBezTo>
                <a:cubicBezTo>
                  <a:pt x="63396" y="584923"/>
                  <a:pt x="60463" y="581988"/>
                  <a:pt x="60378" y="578356"/>
                </a:cubicBezTo>
                <a:cubicBezTo>
                  <a:pt x="60378" y="574688"/>
                  <a:pt x="63362" y="571703"/>
                  <a:pt x="67029" y="571703"/>
                </a:cubicBezTo>
                <a:close/>
                <a:moveTo>
                  <a:pt x="189833" y="570339"/>
                </a:moveTo>
                <a:cubicBezTo>
                  <a:pt x="189952" y="570339"/>
                  <a:pt x="190054" y="570339"/>
                  <a:pt x="190174" y="570339"/>
                </a:cubicBezTo>
                <a:cubicBezTo>
                  <a:pt x="194608" y="570442"/>
                  <a:pt x="198122" y="574092"/>
                  <a:pt x="198020" y="578525"/>
                </a:cubicBezTo>
                <a:cubicBezTo>
                  <a:pt x="198020" y="583046"/>
                  <a:pt x="194353" y="586713"/>
                  <a:pt x="189833" y="586713"/>
                </a:cubicBezTo>
                <a:cubicBezTo>
                  <a:pt x="185347" y="586628"/>
                  <a:pt x="181731" y="583012"/>
                  <a:pt x="181646" y="578525"/>
                </a:cubicBezTo>
                <a:cubicBezTo>
                  <a:pt x="181646" y="574006"/>
                  <a:pt x="185313" y="570339"/>
                  <a:pt x="189833" y="570339"/>
                </a:cubicBezTo>
                <a:close/>
                <a:moveTo>
                  <a:pt x="129113" y="570339"/>
                </a:moveTo>
                <a:cubicBezTo>
                  <a:pt x="129232" y="570339"/>
                  <a:pt x="129335" y="570339"/>
                  <a:pt x="129454" y="570339"/>
                </a:cubicBezTo>
                <a:cubicBezTo>
                  <a:pt x="133514" y="570442"/>
                  <a:pt x="136720" y="573801"/>
                  <a:pt x="136618" y="577844"/>
                </a:cubicBezTo>
                <a:cubicBezTo>
                  <a:pt x="136618" y="581989"/>
                  <a:pt x="133258" y="585348"/>
                  <a:pt x="129113" y="585348"/>
                </a:cubicBezTo>
                <a:cubicBezTo>
                  <a:pt x="124968" y="585348"/>
                  <a:pt x="121609" y="581989"/>
                  <a:pt x="121609" y="577844"/>
                </a:cubicBezTo>
                <a:cubicBezTo>
                  <a:pt x="121609" y="573699"/>
                  <a:pt x="124968" y="570339"/>
                  <a:pt x="129113" y="570339"/>
                </a:cubicBezTo>
                <a:close/>
                <a:moveTo>
                  <a:pt x="251233" y="569315"/>
                </a:moveTo>
                <a:cubicBezTo>
                  <a:pt x="251352" y="569315"/>
                  <a:pt x="251455" y="569315"/>
                  <a:pt x="251574" y="569315"/>
                </a:cubicBezTo>
                <a:cubicBezTo>
                  <a:pt x="256469" y="569418"/>
                  <a:pt x="260375" y="573461"/>
                  <a:pt x="260273" y="578356"/>
                </a:cubicBezTo>
                <a:cubicBezTo>
                  <a:pt x="260273" y="583353"/>
                  <a:pt x="256231" y="587396"/>
                  <a:pt x="251233" y="587396"/>
                </a:cubicBezTo>
                <a:cubicBezTo>
                  <a:pt x="246236" y="587396"/>
                  <a:pt x="242194" y="583353"/>
                  <a:pt x="242194" y="578356"/>
                </a:cubicBezTo>
                <a:cubicBezTo>
                  <a:pt x="242194" y="573359"/>
                  <a:pt x="246236" y="569315"/>
                  <a:pt x="251233" y="569315"/>
                </a:cubicBezTo>
                <a:close/>
                <a:moveTo>
                  <a:pt x="312635" y="568463"/>
                </a:moveTo>
                <a:cubicBezTo>
                  <a:pt x="318093" y="568463"/>
                  <a:pt x="322527" y="572897"/>
                  <a:pt x="322527" y="578356"/>
                </a:cubicBezTo>
                <a:cubicBezTo>
                  <a:pt x="322527" y="583813"/>
                  <a:pt x="318093" y="588247"/>
                  <a:pt x="312635" y="588247"/>
                </a:cubicBezTo>
                <a:cubicBezTo>
                  <a:pt x="307177" y="588247"/>
                  <a:pt x="302743" y="583813"/>
                  <a:pt x="302743" y="578356"/>
                </a:cubicBezTo>
                <a:cubicBezTo>
                  <a:pt x="302743" y="572897"/>
                  <a:pt x="307177" y="568463"/>
                  <a:pt x="312635" y="568463"/>
                </a:cubicBezTo>
                <a:close/>
                <a:moveTo>
                  <a:pt x="374036" y="567781"/>
                </a:moveTo>
                <a:cubicBezTo>
                  <a:pt x="379869" y="567781"/>
                  <a:pt x="384611" y="572523"/>
                  <a:pt x="384611" y="578356"/>
                </a:cubicBezTo>
                <a:cubicBezTo>
                  <a:pt x="384611" y="584189"/>
                  <a:pt x="379869" y="588931"/>
                  <a:pt x="374036" y="588931"/>
                </a:cubicBezTo>
                <a:cubicBezTo>
                  <a:pt x="368203" y="588931"/>
                  <a:pt x="363462" y="584189"/>
                  <a:pt x="363462" y="578356"/>
                </a:cubicBezTo>
                <a:cubicBezTo>
                  <a:pt x="363462" y="572523"/>
                  <a:pt x="368203" y="567781"/>
                  <a:pt x="374036" y="567781"/>
                </a:cubicBezTo>
                <a:close/>
                <a:moveTo>
                  <a:pt x="436119" y="566927"/>
                </a:moveTo>
                <a:cubicBezTo>
                  <a:pt x="442430" y="566927"/>
                  <a:pt x="447547" y="572046"/>
                  <a:pt x="447547" y="578356"/>
                </a:cubicBezTo>
                <a:cubicBezTo>
                  <a:pt x="447547" y="584666"/>
                  <a:pt x="442430" y="589783"/>
                  <a:pt x="436119" y="589783"/>
                </a:cubicBezTo>
                <a:cubicBezTo>
                  <a:pt x="429809" y="589783"/>
                  <a:pt x="424692" y="584666"/>
                  <a:pt x="424692" y="578356"/>
                </a:cubicBezTo>
                <a:cubicBezTo>
                  <a:pt x="424692" y="572046"/>
                  <a:pt x="429809" y="566927"/>
                  <a:pt x="436119" y="566927"/>
                </a:cubicBezTo>
                <a:close/>
                <a:moveTo>
                  <a:pt x="496838" y="566246"/>
                </a:moveTo>
                <a:cubicBezTo>
                  <a:pt x="503524" y="566246"/>
                  <a:pt x="508948" y="571670"/>
                  <a:pt x="508948" y="578356"/>
                </a:cubicBezTo>
                <a:cubicBezTo>
                  <a:pt x="508948" y="585041"/>
                  <a:pt x="503524" y="590466"/>
                  <a:pt x="496838" y="590466"/>
                </a:cubicBezTo>
                <a:cubicBezTo>
                  <a:pt x="490152" y="590466"/>
                  <a:pt x="484729" y="585041"/>
                  <a:pt x="484729" y="578356"/>
                </a:cubicBezTo>
                <a:cubicBezTo>
                  <a:pt x="484729" y="571670"/>
                  <a:pt x="490152" y="566246"/>
                  <a:pt x="496838" y="566246"/>
                </a:cubicBezTo>
                <a:close/>
                <a:moveTo>
                  <a:pt x="558240" y="565393"/>
                </a:moveTo>
                <a:cubicBezTo>
                  <a:pt x="565403" y="565393"/>
                  <a:pt x="571203" y="571193"/>
                  <a:pt x="571203" y="578356"/>
                </a:cubicBezTo>
                <a:cubicBezTo>
                  <a:pt x="571203" y="585519"/>
                  <a:pt x="565403" y="591318"/>
                  <a:pt x="558240" y="591318"/>
                </a:cubicBezTo>
                <a:cubicBezTo>
                  <a:pt x="551077" y="591318"/>
                  <a:pt x="545278" y="585519"/>
                  <a:pt x="545278" y="578356"/>
                </a:cubicBezTo>
                <a:cubicBezTo>
                  <a:pt x="545278" y="571193"/>
                  <a:pt x="551077" y="565393"/>
                  <a:pt x="558240" y="565393"/>
                </a:cubicBezTo>
                <a:close/>
                <a:moveTo>
                  <a:pt x="619642" y="564711"/>
                </a:moveTo>
                <a:cubicBezTo>
                  <a:pt x="627180" y="564711"/>
                  <a:pt x="633286" y="570817"/>
                  <a:pt x="633286" y="578356"/>
                </a:cubicBezTo>
                <a:cubicBezTo>
                  <a:pt x="633286" y="585895"/>
                  <a:pt x="627180" y="592002"/>
                  <a:pt x="619642" y="592002"/>
                </a:cubicBezTo>
                <a:cubicBezTo>
                  <a:pt x="612103" y="592002"/>
                  <a:pt x="605997" y="585895"/>
                  <a:pt x="605997" y="578356"/>
                </a:cubicBezTo>
                <a:cubicBezTo>
                  <a:pt x="605997" y="570817"/>
                  <a:pt x="612103" y="564711"/>
                  <a:pt x="619642" y="564711"/>
                </a:cubicBezTo>
                <a:close/>
                <a:moveTo>
                  <a:pt x="681042" y="563858"/>
                </a:moveTo>
                <a:cubicBezTo>
                  <a:pt x="689041" y="563858"/>
                  <a:pt x="695539" y="570356"/>
                  <a:pt x="695539" y="578356"/>
                </a:cubicBezTo>
                <a:cubicBezTo>
                  <a:pt x="695539" y="586355"/>
                  <a:pt x="689041" y="592853"/>
                  <a:pt x="681042" y="592853"/>
                </a:cubicBezTo>
                <a:cubicBezTo>
                  <a:pt x="673043" y="592853"/>
                  <a:pt x="666545" y="586355"/>
                  <a:pt x="666545" y="578356"/>
                </a:cubicBezTo>
                <a:cubicBezTo>
                  <a:pt x="666545" y="570356"/>
                  <a:pt x="673043" y="563858"/>
                  <a:pt x="681042" y="563858"/>
                </a:cubicBezTo>
                <a:close/>
                <a:moveTo>
                  <a:pt x="743126" y="563176"/>
                </a:moveTo>
                <a:cubicBezTo>
                  <a:pt x="751517" y="563176"/>
                  <a:pt x="758306" y="569964"/>
                  <a:pt x="758306" y="578356"/>
                </a:cubicBezTo>
                <a:cubicBezTo>
                  <a:pt x="758306" y="578407"/>
                  <a:pt x="758306" y="578476"/>
                  <a:pt x="758306" y="578527"/>
                </a:cubicBezTo>
                <a:cubicBezTo>
                  <a:pt x="758203" y="586817"/>
                  <a:pt x="751415" y="593460"/>
                  <a:pt x="743126" y="593365"/>
                </a:cubicBezTo>
                <a:cubicBezTo>
                  <a:pt x="743075" y="593365"/>
                  <a:pt x="743006" y="593367"/>
                  <a:pt x="742955" y="593367"/>
                </a:cubicBezTo>
                <a:cubicBezTo>
                  <a:pt x="734666" y="593365"/>
                  <a:pt x="727946" y="586645"/>
                  <a:pt x="727946" y="578356"/>
                </a:cubicBezTo>
                <a:cubicBezTo>
                  <a:pt x="727946" y="569964"/>
                  <a:pt x="734734" y="563176"/>
                  <a:pt x="743126" y="563176"/>
                </a:cubicBezTo>
                <a:close/>
                <a:moveTo>
                  <a:pt x="803845" y="562323"/>
                </a:moveTo>
                <a:cubicBezTo>
                  <a:pt x="812697" y="562323"/>
                  <a:pt x="819878" y="569503"/>
                  <a:pt x="819878" y="578356"/>
                </a:cubicBezTo>
                <a:cubicBezTo>
                  <a:pt x="819792" y="587140"/>
                  <a:pt x="812629" y="594218"/>
                  <a:pt x="803845" y="594218"/>
                </a:cubicBezTo>
                <a:cubicBezTo>
                  <a:pt x="795062" y="594218"/>
                  <a:pt x="787898" y="587140"/>
                  <a:pt x="787813" y="578356"/>
                </a:cubicBezTo>
                <a:cubicBezTo>
                  <a:pt x="787813" y="569503"/>
                  <a:pt x="794993" y="562323"/>
                  <a:pt x="803845" y="562323"/>
                </a:cubicBezTo>
                <a:close/>
                <a:moveTo>
                  <a:pt x="865246" y="561640"/>
                </a:moveTo>
                <a:cubicBezTo>
                  <a:pt x="874661" y="561640"/>
                  <a:pt x="882302" y="569282"/>
                  <a:pt x="882302" y="578696"/>
                </a:cubicBezTo>
                <a:cubicBezTo>
                  <a:pt x="882302" y="588115"/>
                  <a:pt x="874661" y="595752"/>
                  <a:pt x="865246" y="595752"/>
                </a:cubicBezTo>
                <a:cubicBezTo>
                  <a:pt x="855832" y="595752"/>
                  <a:pt x="848191" y="588115"/>
                  <a:pt x="848191" y="578696"/>
                </a:cubicBezTo>
                <a:cubicBezTo>
                  <a:pt x="848191" y="569282"/>
                  <a:pt x="855832" y="561640"/>
                  <a:pt x="865246" y="561640"/>
                </a:cubicBezTo>
                <a:close/>
                <a:moveTo>
                  <a:pt x="926647" y="560958"/>
                </a:moveTo>
                <a:cubicBezTo>
                  <a:pt x="936062" y="560958"/>
                  <a:pt x="943703" y="568599"/>
                  <a:pt x="943703" y="578014"/>
                </a:cubicBezTo>
                <a:cubicBezTo>
                  <a:pt x="943703" y="587434"/>
                  <a:pt x="936062" y="595070"/>
                  <a:pt x="926647" y="595070"/>
                </a:cubicBezTo>
                <a:cubicBezTo>
                  <a:pt x="917233" y="595070"/>
                  <a:pt x="909592" y="587434"/>
                  <a:pt x="909592" y="578014"/>
                </a:cubicBezTo>
                <a:cubicBezTo>
                  <a:pt x="909592" y="568599"/>
                  <a:pt x="917233" y="560958"/>
                  <a:pt x="926647" y="560958"/>
                </a:cubicBezTo>
                <a:close/>
                <a:moveTo>
                  <a:pt x="988049" y="560276"/>
                </a:moveTo>
                <a:cubicBezTo>
                  <a:pt x="988169" y="560276"/>
                  <a:pt x="988271" y="560276"/>
                  <a:pt x="988390" y="560276"/>
                </a:cubicBezTo>
                <a:cubicBezTo>
                  <a:pt x="998282" y="560379"/>
                  <a:pt x="1006231" y="568463"/>
                  <a:pt x="1006129" y="578356"/>
                </a:cubicBezTo>
                <a:cubicBezTo>
                  <a:pt x="1005668" y="587978"/>
                  <a:pt x="997685" y="595514"/>
                  <a:pt x="988049" y="595412"/>
                </a:cubicBezTo>
                <a:cubicBezTo>
                  <a:pt x="978447" y="595427"/>
                  <a:pt x="970516" y="587939"/>
                  <a:pt x="969970" y="578356"/>
                </a:cubicBezTo>
                <a:cubicBezTo>
                  <a:pt x="969970" y="568379"/>
                  <a:pt x="978071" y="560276"/>
                  <a:pt x="988049" y="560276"/>
                </a:cubicBezTo>
                <a:close/>
                <a:moveTo>
                  <a:pt x="1050132" y="559594"/>
                </a:moveTo>
                <a:cubicBezTo>
                  <a:pt x="1060502" y="559594"/>
                  <a:pt x="1068894" y="567986"/>
                  <a:pt x="1068894" y="578356"/>
                </a:cubicBezTo>
                <a:cubicBezTo>
                  <a:pt x="1068894" y="578407"/>
                  <a:pt x="1068894" y="578474"/>
                  <a:pt x="1068894" y="578527"/>
                </a:cubicBezTo>
                <a:cubicBezTo>
                  <a:pt x="1068791" y="588794"/>
                  <a:pt x="1060400" y="597041"/>
                  <a:pt x="1050132" y="596948"/>
                </a:cubicBezTo>
                <a:cubicBezTo>
                  <a:pt x="1039830" y="596948"/>
                  <a:pt x="1031456" y="588651"/>
                  <a:pt x="1031371" y="578356"/>
                </a:cubicBezTo>
                <a:cubicBezTo>
                  <a:pt x="1031371" y="567986"/>
                  <a:pt x="1039762" y="559594"/>
                  <a:pt x="1050132" y="559594"/>
                </a:cubicBezTo>
                <a:close/>
                <a:moveTo>
                  <a:pt x="1110851" y="558741"/>
                </a:moveTo>
                <a:cubicBezTo>
                  <a:pt x="1110970" y="558741"/>
                  <a:pt x="1111072" y="558741"/>
                  <a:pt x="1111192" y="558741"/>
                </a:cubicBezTo>
                <a:cubicBezTo>
                  <a:pt x="1121937" y="558843"/>
                  <a:pt x="1130567" y="567610"/>
                  <a:pt x="1130465" y="578356"/>
                </a:cubicBezTo>
                <a:cubicBezTo>
                  <a:pt x="1130465" y="578407"/>
                  <a:pt x="1130465" y="578474"/>
                  <a:pt x="1130465" y="578525"/>
                </a:cubicBezTo>
                <a:cubicBezTo>
                  <a:pt x="1130363" y="589265"/>
                  <a:pt x="1121596" y="597893"/>
                  <a:pt x="1110851" y="597799"/>
                </a:cubicBezTo>
                <a:cubicBezTo>
                  <a:pt x="1100088" y="597799"/>
                  <a:pt x="1091322" y="589121"/>
                  <a:pt x="1091237" y="578356"/>
                </a:cubicBezTo>
                <a:cubicBezTo>
                  <a:pt x="1091237" y="567524"/>
                  <a:pt x="1100020" y="558741"/>
                  <a:pt x="1110851" y="558741"/>
                </a:cubicBezTo>
                <a:close/>
                <a:moveTo>
                  <a:pt x="1172252" y="558228"/>
                </a:moveTo>
                <a:cubicBezTo>
                  <a:pt x="1183373" y="558228"/>
                  <a:pt x="1192378" y="567235"/>
                  <a:pt x="1192378" y="578356"/>
                </a:cubicBezTo>
                <a:cubicBezTo>
                  <a:pt x="1192378" y="578407"/>
                  <a:pt x="1192378" y="578474"/>
                  <a:pt x="1192378" y="578525"/>
                </a:cubicBezTo>
                <a:cubicBezTo>
                  <a:pt x="1192276" y="589547"/>
                  <a:pt x="1183270" y="598405"/>
                  <a:pt x="1172252" y="598310"/>
                </a:cubicBezTo>
                <a:cubicBezTo>
                  <a:pt x="1172201" y="598310"/>
                  <a:pt x="1172133" y="598310"/>
                  <a:pt x="1172082" y="598310"/>
                </a:cubicBezTo>
                <a:cubicBezTo>
                  <a:pt x="1161064" y="598310"/>
                  <a:pt x="1152127" y="589377"/>
                  <a:pt x="1152127" y="578356"/>
                </a:cubicBezTo>
                <a:cubicBezTo>
                  <a:pt x="1152127" y="567235"/>
                  <a:pt x="1161132" y="558228"/>
                  <a:pt x="1172252" y="558228"/>
                </a:cubicBezTo>
                <a:close/>
                <a:moveTo>
                  <a:pt x="1233654" y="557547"/>
                </a:moveTo>
                <a:cubicBezTo>
                  <a:pt x="1233773" y="557547"/>
                  <a:pt x="1233876" y="557547"/>
                  <a:pt x="1233995" y="557547"/>
                </a:cubicBezTo>
                <a:cubicBezTo>
                  <a:pt x="1245388" y="557649"/>
                  <a:pt x="1254564" y="566961"/>
                  <a:pt x="1254462" y="578356"/>
                </a:cubicBezTo>
                <a:cubicBezTo>
                  <a:pt x="1254462" y="578407"/>
                  <a:pt x="1254462" y="578474"/>
                  <a:pt x="1254462" y="578525"/>
                </a:cubicBezTo>
                <a:cubicBezTo>
                  <a:pt x="1254359" y="589925"/>
                  <a:pt x="1245047" y="599087"/>
                  <a:pt x="1233654" y="598993"/>
                </a:cubicBezTo>
                <a:cubicBezTo>
                  <a:pt x="1222226" y="598993"/>
                  <a:pt x="1212948" y="589781"/>
                  <a:pt x="1212846" y="578356"/>
                </a:cubicBezTo>
                <a:cubicBezTo>
                  <a:pt x="1212846" y="566860"/>
                  <a:pt x="1222158" y="557547"/>
                  <a:pt x="1233654" y="557547"/>
                </a:cubicBezTo>
                <a:close/>
                <a:moveTo>
                  <a:pt x="1295054" y="556864"/>
                </a:moveTo>
                <a:cubicBezTo>
                  <a:pt x="1295174" y="556864"/>
                  <a:pt x="1295276" y="556864"/>
                  <a:pt x="1295396" y="556864"/>
                </a:cubicBezTo>
                <a:cubicBezTo>
                  <a:pt x="1307165" y="556967"/>
                  <a:pt x="1316648" y="566587"/>
                  <a:pt x="1316545" y="578356"/>
                </a:cubicBezTo>
                <a:cubicBezTo>
                  <a:pt x="1316545" y="578407"/>
                  <a:pt x="1316545" y="578474"/>
                  <a:pt x="1316545" y="578527"/>
                </a:cubicBezTo>
                <a:cubicBezTo>
                  <a:pt x="1316443" y="590302"/>
                  <a:pt x="1306823" y="599770"/>
                  <a:pt x="1295054" y="599676"/>
                </a:cubicBezTo>
                <a:cubicBezTo>
                  <a:pt x="1283286" y="599676"/>
                  <a:pt x="1273735" y="590131"/>
                  <a:pt x="1273735" y="578356"/>
                </a:cubicBezTo>
                <a:cubicBezTo>
                  <a:pt x="1273735" y="578305"/>
                  <a:pt x="1273735" y="578236"/>
                  <a:pt x="1273735" y="578185"/>
                </a:cubicBezTo>
                <a:cubicBezTo>
                  <a:pt x="1273735" y="566417"/>
                  <a:pt x="1283286" y="556864"/>
                  <a:pt x="1295054" y="556864"/>
                </a:cubicBezTo>
                <a:close/>
                <a:moveTo>
                  <a:pt x="1971151" y="556694"/>
                </a:moveTo>
                <a:cubicBezTo>
                  <a:pt x="1983107" y="556694"/>
                  <a:pt x="1992812" y="566398"/>
                  <a:pt x="1992812" y="578356"/>
                </a:cubicBezTo>
                <a:cubicBezTo>
                  <a:pt x="1992812" y="578407"/>
                  <a:pt x="1992812" y="578474"/>
                  <a:pt x="1992812" y="578525"/>
                </a:cubicBezTo>
                <a:cubicBezTo>
                  <a:pt x="1992710" y="590395"/>
                  <a:pt x="1983023" y="599939"/>
                  <a:pt x="1971151" y="599846"/>
                </a:cubicBezTo>
                <a:cubicBezTo>
                  <a:pt x="1971100" y="599846"/>
                  <a:pt x="1971032" y="599846"/>
                  <a:pt x="1970981" y="599846"/>
                </a:cubicBezTo>
                <a:cubicBezTo>
                  <a:pt x="1959110" y="599846"/>
                  <a:pt x="1949491" y="590225"/>
                  <a:pt x="1949491" y="578356"/>
                </a:cubicBezTo>
                <a:cubicBezTo>
                  <a:pt x="1949491" y="566398"/>
                  <a:pt x="1959195" y="556694"/>
                  <a:pt x="1971151" y="556694"/>
                </a:cubicBezTo>
                <a:close/>
                <a:moveTo>
                  <a:pt x="1357139" y="556353"/>
                </a:moveTo>
                <a:cubicBezTo>
                  <a:pt x="1369283" y="556353"/>
                  <a:pt x="1379141" y="566212"/>
                  <a:pt x="1379141" y="578356"/>
                </a:cubicBezTo>
                <a:cubicBezTo>
                  <a:pt x="1379141" y="578407"/>
                  <a:pt x="1379141" y="578474"/>
                  <a:pt x="1379141" y="578525"/>
                </a:cubicBezTo>
                <a:cubicBezTo>
                  <a:pt x="1379039" y="590582"/>
                  <a:pt x="1369197" y="600281"/>
                  <a:pt x="1357139" y="600186"/>
                </a:cubicBezTo>
                <a:cubicBezTo>
                  <a:pt x="1357088" y="600186"/>
                  <a:pt x="1357020" y="600186"/>
                  <a:pt x="1356968" y="600186"/>
                </a:cubicBezTo>
                <a:cubicBezTo>
                  <a:pt x="1344910" y="600186"/>
                  <a:pt x="1335137" y="590412"/>
                  <a:pt x="1335137" y="578356"/>
                </a:cubicBezTo>
                <a:cubicBezTo>
                  <a:pt x="1335137" y="566212"/>
                  <a:pt x="1344995" y="556353"/>
                  <a:pt x="1357139" y="556353"/>
                </a:cubicBezTo>
                <a:close/>
                <a:moveTo>
                  <a:pt x="1417858" y="555671"/>
                </a:moveTo>
                <a:cubicBezTo>
                  <a:pt x="1417977" y="555671"/>
                  <a:pt x="1418079" y="555671"/>
                  <a:pt x="1418199" y="555671"/>
                </a:cubicBezTo>
                <a:cubicBezTo>
                  <a:pt x="1430632" y="555774"/>
                  <a:pt x="1440644" y="565921"/>
                  <a:pt x="1440542" y="578356"/>
                </a:cubicBezTo>
                <a:cubicBezTo>
                  <a:pt x="1440542" y="578407"/>
                  <a:pt x="1440542" y="578474"/>
                  <a:pt x="1440542" y="578525"/>
                </a:cubicBezTo>
                <a:cubicBezTo>
                  <a:pt x="1440440" y="590960"/>
                  <a:pt x="1430292" y="600963"/>
                  <a:pt x="1417858" y="600870"/>
                </a:cubicBezTo>
                <a:cubicBezTo>
                  <a:pt x="1405390" y="600870"/>
                  <a:pt x="1395276" y="590817"/>
                  <a:pt x="1395174" y="578356"/>
                </a:cubicBezTo>
                <a:cubicBezTo>
                  <a:pt x="1395174" y="565820"/>
                  <a:pt x="1405322" y="555671"/>
                  <a:pt x="1417858" y="555671"/>
                </a:cubicBezTo>
                <a:close/>
                <a:moveTo>
                  <a:pt x="1479259" y="555159"/>
                </a:moveTo>
                <a:cubicBezTo>
                  <a:pt x="1492068" y="555159"/>
                  <a:pt x="1502455" y="565547"/>
                  <a:pt x="1502455" y="578356"/>
                </a:cubicBezTo>
                <a:cubicBezTo>
                  <a:pt x="1502455" y="578407"/>
                  <a:pt x="1502455" y="578474"/>
                  <a:pt x="1502455" y="578525"/>
                </a:cubicBezTo>
                <a:cubicBezTo>
                  <a:pt x="1502353" y="591243"/>
                  <a:pt x="1491983" y="601475"/>
                  <a:pt x="1479259" y="601380"/>
                </a:cubicBezTo>
                <a:cubicBezTo>
                  <a:pt x="1479140" y="601383"/>
                  <a:pt x="1479037" y="601383"/>
                  <a:pt x="1478918" y="601380"/>
                </a:cubicBezTo>
                <a:cubicBezTo>
                  <a:pt x="1466296" y="601287"/>
                  <a:pt x="1456131" y="590976"/>
                  <a:pt x="1456233" y="578356"/>
                </a:cubicBezTo>
                <a:cubicBezTo>
                  <a:pt x="1456233" y="578304"/>
                  <a:pt x="1456233" y="578236"/>
                  <a:pt x="1456233" y="578185"/>
                </a:cubicBezTo>
                <a:cubicBezTo>
                  <a:pt x="1456233" y="565461"/>
                  <a:pt x="1466535" y="555159"/>
                  <a:pt x="1479259" y="555159"/>
                </a:cubicBezTo>
                <a:close/>
                <a:moveTo>
                  <a:pt x="1540660" y="554648"/>
                </a:moveTo>
                <a:cubicBezTo>
                  <a:pt x="1553759" y="554648"/>
                  <a:pt x="1564367" y="565257"/>
                  <a:pt x="1564367" y="578356"/>
                </a:cubicBezTo>
                <a:cubicBezTo>
                  <a:pt x="1564367" y="578407"/>
                  <a:pt x="1564367" y="578474"/>
                  <a:pt x="1564367" y="578527"/>
                </a:cubicBezTo>
                <a:cubicBezTo>
                  <a:pt x="1564265" y="591526"/>
                  <a:pt x="1553656" y="601987"/>
                  <a:pt x="1540660" y="601893"/>
                </a:cubicBezTo>
                <a:cubicBezTo>
                  <a:pt x="1527663" y="601893"/>
                  <a:pt x="1517123" y="591356"/>
                  <a:pt x="1517123" y="578356"/>
                </a:cubicBezTo>
                <a:cubicBezTo>
                  <a:pt x="1517123" y="578305"/>
                  <a:pt x="1517123" y="578237"/>
                  <a:pt x="1517123" y="578186"/>
                </a:cubicBezTo>
                <a:cubicBezTo>
                  <a:pt x="1517123" y="565188"/>
                  <a:pt x="1527663" y="554648"/>
                  <a:pt x="1540660" y="554648"/>
                </a:cubicBezTo>
                <a:close/>
                <a:moveTo>
                  <a:pt x="1602061" y="554305"/>
                </a:moveTo>
                <a:cubicBezTo>
                  <a:pt x="1615348" y="554305"/>
                  <a:pt x="1626110" y="565068"/>
                  <a:pt x="1626110" y="578356"/>
                </a:cubicBezTo>
                <a:cubicBezTo>
                  <a:pt x="1626008" y="591570"/>
                  <a:pt x="1615279" y="602234"/>
                  <a:pt x="1602061" y="602234"/>
                </a:cubicBezTo>
                <a:cubicBezTo>
                  <a:pt x="1588877" y="602234"/>
                  <a:pt x="1578183" y="591543"/>
                  <a:pt x="1578183" y="578356"/>
                </a:cubicBezTo>
                <a:cubicBezTo>
                  <a:pt x="1578183" y="565137"/>
                  <a:pt x="1588843" y="554392"/>
                  <a:pt x="1602061" y="554305"/>
                </a:cubicBezTo>
                <a:close/>
                <a:moveTo>
                  <a:pt x="1909067" y="553283"/>
                </a:moveTo>
                <a:cubicBezTo>
                  <a:pt x="1922917" y="553283"/>
                  <a:pt x="1934139" y="564505"/>
                  <a:pt x="1934139" y="578356"/>
                </a:cubicBezTo>
                <a:cubicBezTo>
                  <a:pt x="1934139" y="578407"/>
                  <a:pt x="1934139" y="578474"/>
                  <a:pt x="1934139" y="578525"/>
                </a:cubicBezTo>
                <a:cubicBezTo>
                  <a:pt x="1934037" y="592279"/>
                  <a:pt x="1922814" y="603351"/>
                  <a:pt x="1909067" y="603258"/>
                </a:cubicBezTo>
                <a:cubicBezTo>
                  <a:pt x="1895320" y="603258"/>
                  <a:pt x="1884166" y="592108"/>
                  <a:pt x="1884166" y="578356"/>
                </a:cubicBezTo>
                <a:cubicBezTo>
                  <a:pt x="1884166" y="578305"/>
                  <a:pt x="1884166" y="578236"/>
                  <a:pt x="1884166" y="578185"/>
                </a:cubicBezTo>
                <a:cubicBezTo>
                  <a:pt x="1884166" y="564438"/>
                  <a:pt x="1895320" y="553283"/>
                  <a:pt x="1909067" y="553283"/>
                </a:cubicBezTo>
                <a:close/>
                <a:moveTo>
                  <a:pt x="1847667" y="553283"/>
                </a:moveTo>
                <a:cubicBezTo>
                  <a:pt x="1861516" y="553283"/>
                  <a:pt x="1872739" y="564505"/>
                  <a:pt x="1872739" y="578356"/>
                </a:cubicBezTo>
                <a:cubicBezTo>
                  <a:pt x="1872739" y="578407"/>
                  <a:pt x="1872739" y="578474"/>
                  <a:pt x="1872739" y="578525"/>
                </a:cubicBezTo>
                <a:cubicBezTo>
                  <a:pt x="1872636" y="592279"/>
                  <a:pt x="1861414" y="603351"/>
                  <a:pt x="1847667" y="603258"/>
                </a:cubicBezTo>
                <a:cubicBezTo>
                  <a:pt x="1833920" y="603258"/>
                  <a:pt x="1822765" y="592108"/>
                  <a:pt x="1822765" y="578356"/>
                </a:cubicBezTo>
                <a:cubicBezTo>
                  <a:pt x="1822765" y="578305"/>
                  <a:pt x="1822765" y="578236"/>
                  <a:pt x="1822765" y="578185"/>
                </a:cubicBezTo>
                <a:cubicBezTo>
                  <a:pt x="1822765" y="564438"/>
                  <a:pt x="1833920" y="553283"/>
                  <a:pt x="1847667" y="553283"/>
                </a:cubicBezTo>
                <a:close/>
                <a:moveTo>
                  <a:pt x="1786265" y="553283"/>
                </a:moveTo>
                <a:cubicBezTo>
                  <a:pt x="1800012" y="553283"/>
                  <a:pt x="1811166" y="564438"/>
                  <a:pt x="1811166" y="578185"/>
                </a:cubicBezTo>
                <a:cubicBezTo>
                  <a:pt x="1811166" y="578236"/>
                  <a:pt x="1811166" y="578305"/>
                  <a:pt x="1811166" y="578356"/>
                </a:cubicBezTo>
                <a:cubicBezTo>
                  <a:pt x="1811064" y="592015"/>
                  <a:pt x="1799927" y="603010"/>
                  <a:pt x="1786265" y="602916"/>
                </a:cubicBezTo>
                <a:cubicBezTo>
                  <a:pt x="1772603" y="602916"/>
                  <a:pt x="1761534" y="591842"/>
                  <a:pt x="1761534" y="578185"/>
                </a:cubicBezTo>
                <a:cubicBezTo>
                  <a:pt x="1761534" y="578133"/>
                  <a:pt x="1761534" y="578066"/>
                  <a:pt x="1761534" y="578014"/>
                </a:cubicBezTo>
                <a:cubicBezTo>
                  <a:pt x="1761534" y="564352"/>
                  <a:pt x="1772603" y="553283"/>
                  <a:pt x="1786265" y="553283"/>
                </a:cubicBezTo>
                <a:close/>
                <a:moveTo>
                  <a:pt x="1724864" y="553283"/>
                </a:moveTo>
                <a:cubicBezTo>
                  <a:pt x="1738526" y="553283"/>
                  <a:pt x="1749595" y="564352"/>
                  <a:pt x="1749595" y="578014"/>
                </a:cubicBezTo>
                <a:cubicBezTo>
                  <a:pt x="1749595" y="578066"/>
                  <a:pt x="1749595" y="578133"/>
                  <a:pt x="1749595" y="578185"/>
                </a:cubicBezTo>
                <a:cubicBezTo>
                  <a:pt x="1749493" y="591749"/>
                  <a:pt x="1738424" y="602669"/>
                  <a:pt x="1724864" y="602574"/>
                </a:cubicBezTo>
                <a:cubicBezTo>
                  <a:pt x="1724745" y="602574"/>
                  <a:pt x="1724642" y="602574"/>
                  <a:pt x="1724523" y="602574"/>
                </a:cubicBezTo>
                <a:cubicBezTo>
                  <a:pt x="1711049" y="602481"/>
                  <a:pt x="1700201" y="591484"/>
                  <a:pt x="1700303" y="578014"/>
                </a:cubicBezTo>
                <a:cubicBezTo>
                  <a:pt x="1700303" y="577963"/>
                  <a:pt x="1700303" y="577895"/>
                  <a:pt x="1700303" y="577844"/>
                </a:cubicBezTo>
                <a:cubicBezTo>
                  <a:pt x="1700303" y="564283"/>
                  <a:pt x="1711305" y="553283"/>
                  <a:pt x="1724864" y="553283"/>
                </a:cubicBezTo>
                <a:close/>
                <a:moveTo>
                  <a:pt x="1664145" y="553283"/>
                </a:moveTo>
                <a:cubicBezTo>
                  <a:pt x="1664367" y="553283"/>
                  <a:pt x="1664606" y="553283"/>
                  <a:pt x="1664844" y="553300"/>
                </a:cubicBezTo>
                <a:cubicBezTo>
                  <a:pt x="1678301" y="553676"/>
                  <a:pt x="1688910" y="564899"/>
                  <a:pt x="1688535" y="578356"/>
                </a:cubicBezTo>
                <a:cubicBezTo>
                  <a:pt x="1688433" y="591760"/>
                  <a:pt x="1677551" y="602574"/>
                  <a:pt x="1664145" y="602574"/>
                </a:cubicBezTo>
                <a:cubicBezTo>
                  <a:pt x="1663906" y="602574"/>
                  <a:pt x="1663684" y="602571"/>
                  <a:pt x="1663446" y="602565"/>
                </a:cubicBezTo>
                <a:cubicBezTo>
                  <a:pt x="1650074" y="602188"/>
                  <a:pt x="1639551" y="591043"/>
                  <a:pt x="1639925" y="577673"/>
                </a:cubicBezTo>
                <a:cubicBezTo>
                  <a:pt x="1639925" y="577622"/>
                  <a:pt x="1639925" y="577554"/>
                  <a:pt x="1639925" y="577503"/>
                </a:cubicBezTo>
                <a:cubicBezTo>
                  <a:pt x="1639925" y="564131"/>
                  <a:pt x="1650773" y="553283"/>
                  <a:pt x="1664145" y="553283"/>
                </a:cubicBezTo>
                <a:close/>
                <a:moveTo>
                  <a:pt x="5995" y="511881"/>
                </a:moveTo>
                <a:cubicBezTo>
                  <a:pt x="8727" y="511881"/>
                  <a:pt x="10941" y="514095"/>
                  <a:pt x="10941" y="516827"/>
                </a:cubicBezTo>
                <a:cubicBezTo>
                  <a:pt x="10941" y="519559"/>
                  <a:pt x="8727" y="521773"/>
                  <a:pt x="5995" y="521773"/>
                </a:cubicBezTo>
                <a:cubicBezTo>
                  <a:pt x="3263" y="521773"/>
                  <a:pt x="1049" y="519559"/>
                  <a:pt x="1049" y="516827"/>
                </a:cubicBezTo>
                <a:cubicBezTo>
                  <a:pt x="1049" y="514095"/>
                  <a:pt x="3263" y="511881"/>
                  <a:pt x="5995" y="511881"/>
                </a:cubicBezTo>
                <a:close/>
                <a:moveTo>
                  <a:pt x="67030" y="510139"/>
                </a:moveTo>
                <a:cubicBezTo>
                  <a:pt x="70799" y="510139"/>
                  <a:pt x="73853" y="513192"/>
                  <a:pt x="73853" y="516962"/>
                </a:cubicBezTo>
                <a:cubicBezTo>
                  <a:pt x="73853" y="520731"/>
                  <a:pt x="70799" y="523784"/>
                  <a:pt x="67030" y="523784"/>
                </a:cubicBezTo>
                <a:cubicBezTo>
                  <a:pt x="63261" y="523784"/>
                  <a:pt x="60208" y="520731"/>
                  <a:pt x="60208" y="516962"/>
                </a:cubicBezTo>
                <a:cubicBezTo>
                  <a:pt x="60208" y="513192"/>
                  <a:pt x="63261" y="510139"/>
                  <a:pt x="67030" y="510139"/>
                </a:cubicBezTo>
                <a:close/>
                <a:moveTo>
                  <a:pt x="129113" y="509287"/>
                </a:moveTo>
                <a:cubicBezTo>
                  <a:pt x="133360" y="509287"/>
                  <a:pt x="136788" y="512716"/>
                  <a:pt x="136788" y="516962"/>
                </a:cubicBezTo>
                <a:cubicBezTo>
                  <a:pt x="136788" y="521209"/>
                  <a:pt x="133360" y="524630"/>
                  <a:pt x="129113" y="524630"/>
                </a:cubicBezTo>
                <a:cubicBezTo>
                  <a:pt x="124866" y="524630"/>
                  <a:pt x="121438" y="521209"/>
                  <a:pt x="121438" y="516962"/>
                </a:cubicBezTo>
                <a:cubicBezTo>
                  <a:pt x="121438" y="512716"/>
                  <a:pt x="124866" y="509287"/>
                  <a:pt x="129113" y="509287"/>
                </a:cubicBezTo>
                <a:close/>
                <a:moveTo>
                  <a:pt x="189833" y="508434"/>
                </a:moveTo>
                <a:cubicBezTo>
                  <a:pt x="194540" y="508434"/>
                  <a:pt x="198360" y="512254"/>
                  <a:pt x="198360" y="516961"/>
                </a:cubicBezTo>
                <a:cubicBezTo>
                  <a:pt x="198360" y="521669"/>
                  <a:pt x="194540" y="525482"/>
                  <a:pt x="189833" y="525482"/>
                </a:cubicBezTo>
                <a:cubicBezTo>
                  <a:pt x="185159" y="525397"/>
                  <a:pt x="181390" y="521635"/>
                  <a:pt x="181305" y="516961"/>
                </a:cubicBezTo>
                <a:cubicBezTo>
                  <a:pt x="181305" y="512254"/>
                  <a:pt x="185125" y="508434"/>
                  <a:pt x="189833" y="508434"/>
                </a:cubicBezTo>
                <a:close/>
                <a:moveTo>
                  <a:pt x="251234" y="507752"/>
                </a:moveTo>
                <a:cubicBezTo>
                  <a:pt x="256317" y="507752"/>
                  <a:pt x="260444" y="511879"/>
                  <a:pt x="260444" y="516962"/>
                </a:cubicBezTo>
                <a:cubicBezTo>
                  <a:pt x="260444" y="522044"/>
                  <a:pt x="256317" y="526165"/>
                  <a:pt x="251234" y="526165"/>
                </a:cubicBezTo>
                <a:cubicBezTo>
                  <a:pt x="246186" y="526079"/>
                  <a:pt x="242109" y="522010"/>
                  <a:pt x="242024" y="516962"/>
                </a:cubicBezTo>
                <a:cubicBezTo>
                  <a:pt x="242024" y="511879"/>
                  <a:pt x="246151" y="507752"/>
                  <a:pt x="251234" y="507752"/>
                </a:cubicBezTo>
                <a:close/>
                <a:moveTo>
                  <a:pt x="312635" y="506898"/>
                </a:moveTo>
                <a:cubicBezTo>
                  <a:pt x="312755" y="506898"/>
                  <a:pt x="312857" y="506898"/>
                  <a:pt x="312976" y="506898"/>
                </a:cubicBezTo>
                <a:cubicBezTo>
                  <a:pt x="318434" y="507001"/>
                  <a:pt x="322800" y="511504"/>
                  <a:pt x="322698" y="516961"/>
                </a:cubicBezTo>
                <a:cubicBezTo>
                  <a:pt x="322698" y="522522"/>
                  <a:pt x="318196" y="527017"/>
                  <a:pt x="312635" y="527017"/>
                </a:cubicBezTo>
                <a:cubicBezTo>
                  <a:pt x="307109" y="526932"/>
                  <a:pt x="302657" y="522488"/>
                  <a:pt x="302573" y="516961"/>
                </a:cubicBezTo>
                <a:cubicBezTo>
                  <a:pt x="302573" y="511401"/>
                  <a:pt x="307075" y="506898"/>
                  <a:pt x="312635" y="506898"/>
                </a:cubicBezTo>
                <a:close/>
                <a:moveTo>
                  <a:pt x="374036" y="506045"/>
                </a:moveTo>
                <a:cubicBezTo>
                  <a:pt x="374156" y="506045"/>
                  <a:pt x="374258" y="506045"/>
                  <a:pt x="374378" y="506045"/>
                </a:cubicBezTo>
                <a:cubicBezTo>
                  <a:pt x="380313" y="506148"/>
                  <a:pt x="385055" y="511026"/>
                  <a:pt x="384952" y="516961"/>
                </a:cubicBezTo>
                <a:cubicBezTo>
                  <a:pt x="384952" y="522982"/>
                  <a:pt x="380057" y="527870"/>
                  <a:pt x="374036" y="527870"/>
                </a:cubicBezTo>
                <a:cubicBezTo>
                  <a:pt x="368015" y="527870"/>
                  <a:pt x="363121" y="522982"/>
                  <a:pt x="363121" y="516961"/>
                </a:cubicBezTo>
                <a:cubicBezTo>
                  <a:pt x="363121" y="510940"/>
                  <a:pt x="368015" y="506045"/>
                  <a:pt x="374036" y="506045"/>
                </a:cubicBezTo>
                <a:close/>
                <a:moveTo>
                  <a:pt x="436119" y="505364"/>
                </a:moveTo>
                <a:cubicBezTo>
                  <a:pt x="436239" y="505364"/>
                  <a:pt x="436341" y="505364"/>
                  <a:pt x="436460" y="505364"/>
                </a:cubicBezTo>
                <a:cubicBezTo>
                  <a:pt x="442772" y="505467"/>
                  <a:pt x="447820" y="510651"/>
                  <a:pt x="447717" y="516961"/>
                </a:cubicBezTo>
                <a:cubicBezTo>
                  <a:pt x="447717" y="523374"/>
                  <a:pt x="442533" y="528552"/>
                  <a:pt x="436119" y="528552"/>
                </a:cubicBezTo>
                <a:cubicBezTo>
                  <a:pt x="429758" y="528467"/>
                  <a:pt x="424607" y="523324"/>
                  <a:pt x="424522" y="516961"/>
                </a:cubicBezTo>
                <a:cubicBezTo>
                  <a:pt x="424522" y="510549"/>
                  <a:pt x="429706" y="505364"/>
                  <a:pt x="436119" y="505364"/>
                </a:cubicBezTo>
                <a:close/>
                <a:moveTo>
                  <a:pt x="496839" y="504510"/>
                </a:moveTo>
                <a:cubicBezTo>
                  <a:pt x="496958" y="504510"/>
                  <a:pt x="497060" y="504510"/>
                  <a:pt x="497179" y="504510"/>
                </a:cubicBezTo>
                <a:cubicBezTo>
                  <a:pt x="503968" y="504614"/>
                  <a:pt x="509392" y="510174"/>
                  <a:pt x="509290" y="516961"/>
                </a:cubicBezTo>
                <a:cubicBezTo>
                  <a:pt x="509290" y="523835"/>
                  <a:pt x="503712" y="529405"/>
                  <a:pt x="496839" y="529405"/>
                </a:cubicBezTo>
                <a:cubicBezTo>
                  <a:pt x="489965" y="529405"/>
                  <a:pt x="484388" y="523835"/>
                  <a:pt x="484388" y="516961"/>
                </a:cubicBezTo>
                <a:cubicBezTo>
                  <a:pt x="484388" y="510088"/>
                  <a:pt x="489965" y="504510"/>
                  <a:pt x="496839" y="504510"/>
                </a:cubicBezTo>
                <a:close/>
                <a:moveTo>
                  <a:pt x="558240" y="503829"/>
                </a:moveTo>
                <a:cubicBezTo>
                  <a:pt x="558360" y="503829"/>
                  <a:pt x="558462" y="503829"/>
                  <a:pt x="558581" y="503829"/>
                </a:cubicBezTo>
                <a:cubicBezTo>
                  <a:pt x="565745" y="503931"/>
                  <a:pt x="571476" y="509799"/>
                  <a:pt x="571373" y="516962"/>
                </a:cubicBezTo>
                <a:cubicBezTo>
                  <a:pt x="571373" y="524203"/>
                  <a:pt x="565489" y="530088"/>
                  <a:pt x="558240" y="530088"/>
                </a:cubicBezTo>
                <a:cubicBezTo>
                  <a:pt x="551026" y="530002"/>
                  <a:pt x="545192" y="524169"/>
                  <a:pt x="545108" y="516962"/>
                </a:cubicBezTo>
                <a:cubicBezTo>
                  <a:pt x="545108" y="509713"/>
                  <a:pt x="550991" y="503829"/>
                  <a:pt x="558240" y="503829"/>
                </a:cubicBezTo>
                <a:close/>
                <a:moveTo>
                  <a:pt x="619642" y="502975"/>
                </a:moveTo>
                <a:cubicBezTo>
                  <a:pt x="627368" y="502975"/>
                  <a:pt x="633627" y="509235"/>
                  <a:pt x="633627" y="516961"/>
                </a:cubicBezTo>
                <a:cubicBezTo>
                  <a:pt x="633627" y="524681"/>
                  <a:pt x="627368" y="530940"/>
                  <a:pt x="619642" y="530940"/>
                </a:cubicBezTo>
                <a:cubicBezTo>
                  <a:pt x="611915" y="530940"/>
                  <a:pt x="605656" y="524681"/>
                  <a:pt x="605656" y="516961"/>
                </a:cubicBezTo>
                <a:cubicBezTo>
                  <a:pt x="605656" y="509235"/>
                  <a:pt x="611915" y="502975"/>
                  <a:pt x="619642" y="502975"/>
                </a:cubicBezTo>
                <a:close/>
                <a:moveTo>
                  <a:pt x="743126" y="502122"/>
                </a:moveTo>
                <a:cubicBezTo>
                  <a:pt x="751704" y="502122"/>
                  <a:pt x="758646" y="509064"/>
                  <a:pt x="758646" y="517643"/>
                </a:cubicBezTo>
                <a:cubicBezTo>
                  <a:pt x="758646" y="517695"/>
                  <a:pt x="758646" y="517763"/>
                  <a:pt x="758646" y="517814"/>
                </a:cubicBezTo>
                <a:cubicBezTo>
                  <a:pt x="758544" y="526284"/>
                  <a:pt x="751602" y="533089"/>
                  <a:pt x="743126" y="532987"/>
                </a:cubicBezTo>
                <a:cubicBezTo>
                  <a:pt x="743074" y="532987"/>
                  <a:pt x="743006" y="532987"/>
                  <a:pt x="742955" y="532987"/>
                </a:cubicBezTo>
                <a:cubicBezTo>
                  <a:pt x="734478" y="532987"/>
                  <a:pt x="727605" y="526113"/>
                  <a:pt x="727605" y="517643"/>
                </a:cubicBezTo>
                <a:cubicBezTo>
                  <a:pt x="727605" y="509064"/>
                  <a:pt x="734547" y="502122"/>
                  <a:pt x="743126" y="502122"/>
                </a:cubicBezTo>
                <a:close/>
                <a:moveTo>
                  <a:pt x="681042" y="502122"/>
                </a:moveTo>
                <a:cubicBezTo>
                  <a:pt x="689229" y="502122"/>
                  <a:pt x="695881" y="508775"/>
                  <a:pt x="695881" y="516961"/>
                </a:cubicBezTo>
                <a:cubicBezTo>
                  <a:pt x="695881" y="525140"/>
                  <a:pt x="689229" y="531793"/>
                  <a:pt x="681042" y="531793"/>
                </a:cubicBezTo>
                <a:cubicBezTo>
                  <a:pt x="672856" y="531793"/>
                  <a:pt x="666204" y="525140"/>
                  <a:pt x="666204" y="516961"/>
                </a:cubicBezTo>
                <a:cubicBezTo>
                  <a:pt x="666204" y="508775"/>
                  <a:pt x="672838" y="502122"/>
                  <a:pt x="681042" y="502122"/>
                </a:cubicBezTo>
                <a:close/>
                <a:moveTo>
                  <a:pt x="803844" y="500587"/>
                </a:moveTo>
                <a:cubicBezTo>
                  <a:pt x="813259" y="500587"/>
                  <a:pt x="820900" y="508229"/>
                  <a:pt x="820900" y="517643"/>
                </a:cubicBezTo>
                <a:cubicBezTo>
                  <a:pt x="820440" y="526726"/>
                  <a:pt x="812935" y="533856"/>
                  <a:pt x="803844" y="533839"/>
                </a:cubicBezTo>
                <a:cubicBezTo>
                  <a:pt x="794754" y="533856"/>
                  <a:pt x="787249" y="526726"/>
                  <a:pt x="786789" y="517643"/>
                </a:cubicBezTo>
                <a:cubicBezTo>
                  <a:pt x="786789" y="508229"/>
                  <a:pt x="794430" y="500587"/>
                  <a:pt x="803844" y="500587"/>
                </a:cubicBezTo>
                <a:close/>
                <a:moveTo>
                  <a:pt x="865246" y="499906"/>
                </a:moveTo>
                <a:cubicBezTo>
                  <a:pt x="874661" y="499906"/>
                  <a:pt x="882302" y="507546"/>
                  <a:pt x="882302" y="516961"/>
                </a:cubicBezTo>
                <a:cubicBezTo>
                  <a:pt x="882302" y="526369"/>
                  <a:pt x="874661" y="534010"/>
                  <a:pt x="865246" y="534010"/>
                </a:cubicBezTo>
                <a:cubicBezTo>
                  <a:pt x="855832" y="534010"/>
                  <a:pt x="848191" y="526369"/>
                  <a:pt x="848191" y="516961"/>
                </a:cubicBezTo>
                <a:cubicBezTo>
                  <a:pt x="848191" y="507546"/>
                  <a:pt x="855832" y="499906"/>
                  <a:pt x="865246" y="499906"/>
                </a:cubicBezTo>
                <a:close/>
                <a:moveTo>
                  <a:pt x="927014" y="499089"/>
                </a:moveTo>
                <a:cubicBezTo>
                  <a:pt x="936811" y="499089"/>
                  <a:pt x="944752" y="507032"/>
                  <a:pt x="944752" y="516827"/>
                </a:cubicBezTo>
                <a:cubicBezTo>
                  <a:pt x="944752" y="526617"/>
                  <a:pt x="936811" y="534558"/>
                  <a:pt x="927014" y="534558"/>
                </a:cubicBezTo>
                <a:cubicBezTo>
                  <a:pt x="917218" y="534558"/>
                  <a:pt x="909276" y="526617"/>
                  <a:pt x="909276" y="516827"/>
                </a:cubicBezTo>
                <a:cubicBezTo>
                  <a:pt x="909276" y="507032"/>
                  <a:pt x="917218" y="499089"/>
                  <a:pt x="927014" y="499089"/>
                </a:cubicBezTo>
                <a:close/>
                <a:moveTo>
                  <a:pt x="988048" y="498370"/>
                </a:moveTo>
                <a:cubicBezTo>
                  <a:pt x="998316" y="498370"/>
                  <a:pt x="1006640" y="506695"/>
                  <a:pt x="1006640" y="516961"/>
                </a:cubicBezTo>
                <a:cubicBezTo>
                  <a:pt x="1006640" y="517013"/>
                  <a:pt x="1006640" y="517081"/>
                  <a:pt x="1006640" y="517132"/>
                </a:cubicBezTo>
                <a:cubicBezTo>
                  <a:pt x="1006537" y="527290"/>
                  <a:pt x="998214" y="535476"/>
                  <a:pt x="988048" y="535374"/>
                </a:cubicBezTo>
                <a:cubicBezTo>
                  <a:pt x="987997" y="535374"/>
                  <a:pt x="987929" y="535374"/>
                  <a:pt x="987878" y="535374"/>
                </a:cubicBezTo>
                <a:cubicBezTo>
                  <a:pt x="977696" y="535374"/>
                  <a:pt x="969458" y="527119"/>
                  <a:pt x="969458" y="516961"/>
                </a:cubicBezTo>
                <a:cubicBezTo>
                  <a:pt x="969458" y="506695"/>
                  <a:pt x="977781" y="498370"/>
                  <a:pt x="988048" y="498370"/>
                </a:cubicBezTo>
                <a:close/>
                <a:moveTo>
                  <a:pt x="1050132" y="497688"/>
                </a:moveTo>
                <a:cubicBezTo>
                  <a:pt x="1050303" y="497688"/>
                  <a:pt x="1050473" y="497688"/>
                  <a:pt x="1050643" y="497688"/>
                </a:cubicBezTo>
                <a:cubicBezTo>
                  <a:pt x="1061201" y="497877"/>
                  <a:pt x="1069592" y="506592"/>
                  <a:pt x="1069405" y="517132"/>
                </a:cubicBezTo>
                <a:cubicBezTo>
                  <a:pt x="1069405" y="517183"/>
                  <a:pt x="1069405" y="517252"/>
                  <a:pt x="1069405" y="517303"/>
                </a:cubicBezTo>
                <a:cubicBezTo>
                  <a:pt x="1069303" y="527853"/>
                  <a:pt x="1060689" y="536330"/>
                  <a:pt x="1050132" y="536228"/>
                </a:cubicBezTo>
                <a:cubicBezTo>
                  <a:pt x="1039489" y="536228"/>
                  <a:pt x="1030859" y="527598"/>
                  <a:pt x="1030859" y="516962"/>
                </a:cubicBezTo>
                <a:cubicBezTo>
                  <a:pt x="1030859" y="506320"/>
                  <a:pt x="1039489" y="497688"/>
                  <a:pt x="1050132" y="497688"/>
                </a:cubicBezTo>
                <a:close/>
                <a:moveTo>
                  <a:pt x="1110851" y="497007"/>
                </a:moveTo>
                <a:cubicBezTo>
                  <a:pt x="1121870" y="497007"/>
                  <a:pt x="1130807" y="505945"/>
                  <a:pt x="1130807" y="516962"/>
                </a:cubicBezTo>
                <a:cubicBezTo>
                  <a:pt x="1130807" y="517013"/>
                  <a:pt x="1130807" y="517081"/>
                  <a:pt x="1130807" y="517132"/>
                </a:cubicBezTo>
                <a:cubicBezTo>
                  <a:pt x="1130705" y="528058"/>
                  <a:pt x="1121784" y="536842"/>
                  <a:pt x="1110851" y="536740"/>
                </a:cubicBezTo>
                <a:cubicBezTo>
                  <a:pt x="1099919" y="536740"/>
                  <a:pt x="1091067" y="527888"/>
                  <a:pt x="1091067" y="516962"/>
                </a:cubicBezTo>
                <a:cubicBezTo>
                  <a:pt x="1091067" y="516911"/>
                  <a:pt x="1091067" y="516842"/>
                  <a:pt x="1091067" y="516791"/>
                </a:cubicBezTo>
                <a:cubicBezTo>
                  <a:pt x="1091067" y="505859"/>
                  <a:pt x="1099919" y="497007"/>
                  <a:pt x="1110851" y="497007"/>
                </a:cubicBezTo>
                <a:close/>
                <a:moveTo>
                  <a:pt x="1172619" y="496190"/>
                </a:moveTo>
                <a:cubicBezTo>
                  <a:pt x="1184017" y="496190"/>
                  <a:pt x="1193256" y="505430"/>
                  <a:pt x="1193256" y="516827"/>
                </a:cubicBezTo>
                <a:cubicBezTo>
                  <a:pt x="1193256" y="528216"/>
                  <a:pt x="1184017" y="537457"/>
                  <a:pt x="1172619" y="537457"/>
                </a:cubicBezTo>
                <a:cubicBezTo>
                  <a:pt x="1161221" y="537457"/>
                  <a:pt x="1151981" y="528216"/>
                  <a:pt x="1151981" y="516827"/>
                </a:cubicBezTo>
                <a:cubicBezTo>
                  <a:pt x="1151981" y="505430"/>
                  <a:pt x="1161221" y="496190"/>
                  <a:pt x="1172619" y="496190"/>
                </a:cubicBezTo>
                <a:close/>
                <a:moveTo>
                  <a:pt x="1233654" y="495642"/>
                </a:moveTo>
                <a:cubicBezTo>
                  <a:pt x="1245423" y="495642"/>
                  <a:pt x="1254974" y="505194"/>
                  <a:pt x="1254974" y="516961"/>
                </a:cubicBezTo>
                <a:cubicBezTo>
                  <a:pt x="1254974" y="517012"/>
                  <a:pt x="1254974" y="517081"/>
                  <a:pt x="1254974" y="517132"/>
                </a:cubicBezTo>
                <a:cubicBezTo>
                  <a:pt x="1254871" y="528808"/>
                  <a:pt x="1245337" y="538206"/>
                  <a:pt x="1233654" y="538104"/>
                </a:cubicBezTo>
                <a:cubicBezTo>
                  <a:pt x="1233534" y="538104"/>
                  <a:pt x="1233432" y="538104"/>
                  <a:pt x="1233313" y="538104"/>
                </a:cubicBezTo>
                <a:cubicBezTo>
                  <a:pt x="1221732" y="538001"/>
                  <a:pt x="1212402" y="528536"/>
                  <a:pt x="1212504" y="516961"/>
                </a:cubicBezTo>
                <a:cubicBezTo>
                  <a:pt x="1212504" y="516910"/>
                  <a:pt x="1212504" y="516842"/>
                  <a:pt x="1212504" y="516791"/>
                </a:cubicBezTo>
                <a:cubicBezTo>
                  <a:pt x="1212504" y="505108"/>
                  <a:pt x="1221971" y="495642"/>
                  <a:pt x="1233654" y="495642"/>
                </a:cubicBezTo>
                <a:close/>
                <a:moveTo>
                  <a:pt x="1295054" y="494960"/>
                </a:moveTo>
                <a:cubicBezTo>
                  <a:pt x="1307198" y="494960"/>
                  <a:pt x="1317057" y="504819"/>
                  <a:pt x="1317057" y="516962"/>
                </a:cubicBezTo>
                <a:cubicBezTo>
                  <a:pt x="1317057" y="517013"/>
                  <a:pt x="1317057" y="517081"/>
                  <a:pt x="1317057" y="517132"/>
                </a:cubicBezTo>
                <a:cubicBezTo>
                  <a:pt x="1316955" y="529184"/>
                  <a:pt x="1307113" y="538888"/>
                  <a:pt x="1295054" y="538786"/>
                </a:cubicBezTo>
                <a:cubicBezTo>
                  <a:pt x="1295003" y="538786"/>
                  <a:pt x="1294935" y="538786"/>
                  <a:pt x="1294884" y="538786"/>
                </a:cubicBezTo>
                <a:cubicBezTo>
                  <a:pt x="1282826" y="538786"/>
                  <a:pt x="1273053" y="529013"/>
                  <a:pt x="1273053" y="516962"/>
                </a:cubicBezTo>
                <a:cubicBezTo>
                  <a:pt x="1273053" y="504819"/>
                  <a:pt x="1282911" y="494960"/>
                  <a:pt x="1295054" y="494960"/>
                </a:cubicBezTo>
                <a:close/>
                <a:moveTo>
                  <a:pt x="1971151" y="494619"/>
                </a:moveTo>
                <a:cubicBezTo>
                  <a:pt x="1971270" y="494619"/>
                  <a:pt x="1971373" y="494619"/>
                  <a:pt x="1971492" y="494619"/>
                </a:cubicBezTo>
                <a:cubicBezTo>
                  <a:pt x="1983738" y="494722"/>
                  <a:pt x="1993597" y="504716"/>
                  <a:pt x="1993494" y="516962"/>
                </a:cubicBezTo>
                <a:cubicBezTo>
                  <a:pt x="1993494" y="517013"/>
                  <a:pt x="1993494" y="517081"/>
                  <a:pt x="1993494" y="517132"/>
                </a:cubicBezTo>
                <a:cubicBezTo>
                  <a:pt x="1993391" y="529371"/>
                  <a:pt x="1983397" y="539230"/>
                  <a:pt x="1971151" y="539127"/>
                </a:cubicBezTo>
                <a:cubicBezTo>
                  <a:pt x="1958870" y="539127"/>
                  <a:pt x="1948893" y="529235"/>
                  <a:pt x="1948808" y="516962"/>
                </a:cubicBezTo>
                <a:cubicBezTo>
                  <a:pt x="1948808" y="504631"/>
                  <a:pt x="1958819" y="494619"/>
                  <a:pt x="1971151" y="494619"/>
                </a:cubicBezTo>
                <a:close/>
                <a:moveTo>
                  <a:pt x="1356822" y="494143"/>
                </a:moveTo>
                <a:cubicBezTo>
                  <a:pt x="1369350" y="494143"/>
                  <a:pt x="1379507" y="504299"/>
                  <a:pt x="1379507" y="516827"/>
                </a:cubicBezTo>
                <a:cubicBezTo>
                  <a:pt x="1379507" y="529349"/>
                  <a:pt x="1369351" y="539505"/>
                  <a:pt x="1356822" y="539505"/>
                </a:cubicBezTo>
                <a:cubicBezTo>
                  <a:pt x="1344294" y="539505"/>
                  <a:pt x="1334138" y="529349"/>
                  <a:pt x="1334138" y="516827"/>
                </a:cubicBezTo>
                <a:cubicBezTo>
                  <a:pt x="1334138" y="504299"/>
                  <a:pt x="1344294" y="494143"/>
                  <a:pt x="1356822" y="494143"/>
                </a:cubicBezTo>
                <a:close/>
                <a:moveTo>
                  <a:pt x="1417858" y="493766"/>
                </a:moveTo>
                <a:cubicBezTo>
                  <a:pt x="1430667" y="493766"/>
                  <a:pt x="1441054" y="504154"/>
                  <a:pt x="1441054" y="516961"/>
                </a:cubicBezTo>
                <a:cubicBezTo>
                  <a:pt x="1441054" y="517013"/>
                  <a:pt x="1441054" y="517081"/>
                  <a:pt x="1441054" y="517132"/>
                </a:cubicBezTo>
                <a:cubicBezTo>
                  <a:pt x="1440952" y="529849"/>
                  <a:pt x="1430582" y="540082"/>
                  <a:pt x="1417858" y="539980"/>
                </a:cubicBezTo>
                <a:cubicBezTo>
                  <a:pt x="1417739" y="539980"/>
                  <a:pt x="1417636" y="539980"/>
                  <a:pt x="1417517" y="539980"/>
                </a:cubicBezTo>
                <a:cubicBezTo>
                  <a:pt x="1404895" y="539878"/>
                  <a:pt x="1394730" y="529576"/>
                  <a:pt x="1394832" y="516961"/>
                </a:cubicBezTo>
                <a:cubicBezTo>
                  <a:pt x="1394832" y="516910"/>
                  <a:pt x="1394832" y="516842"/>
                  <a:pt x="1394832" y="516791"/>
                </a:cubicBezTo>
                <a:cubicBezTo>
                  <a:pt x="1394832" y="504068"/>
                  <a:pt x="1405134" y="493766"/>
                  <a:pt x="1417858" y="493766"/>
                </a:cubicBezTo>
                <a:close/>
                <a:moveTo>
                  <a:pt x="1479259" y="493083"/>
                </a:moveTo>
                <a:cubicBezTo>
                  <a:pt x="1492443" y="493083"/>
                  <a:pt x="1503137" y="503777"/>
                  <a:pt x="1503137" y="516962"/>
                </a:cubicBezTo>
                <a:cubicBezTo>
                  <a:pt x="1503051" y="530071"/>
                  <a:pt x="1492374" y="540662"/>
                  <a:pt x="1479259" y="540662"/>
                </a:cubicBezTo>
                <a:cubicBezTo>
                  <a:pt x="1466160" y="540662"/>
                  <a:pt x="1455551" y="530054"/>
                  <a:pt x="1455551" y="516962"/>
                </a:cubicBezTo>
                <a:cubicBezTo>
                  <a:pt x="1455551" y="516910"/>
                  <a:pt x="1455551" y="516842"/>
                  <a:pt x="1455551" y="516791"/>
                </a:cubicBezTo>
                <a:cubicBezTo>
                  <a:pt x="1455551" y="503693"/>
                  <a:pt x="1466160" y="493083"/>
                  <a:pt x="1479259" y="493083"/>
                </a:cubicBezTo>
                <a:close/>
                <a:moveTo>
                  <a:pt x="1540660" y="492572"/>
                </a:moveTo>
                <a:cubicBezTo>
                  <a:pt x="1554134" y="492572"/>
                  <a:pt x="1565050" y="503488"/>
                  <a:pt x="1565050" y="516961"/>
                </a:cubicBezTo>
                <a:cubicBezTo>
                  <a:pt x="1564965" y="530360"/>
                  <a:pt x="1554066" y="541173"/>
                  <a:pt x="1540660" y="541173"/>
                </a:cubicBezTo>
                <a:cubicBezTo>
                  <a:pt x="1527288" y="541173"/>
                  <a:pt x="1516441" y="530326"/>
                  <a:pt x="1516441" y="516961"/>
                </a:cubicBezTo>
                <a:cubicBezTo>
                  <a:pt x="1516441" y="516910"/>
                  <a:pt x="1516441" y="516842"/>
                  <a:pt x="1516441" y="516791"/>
                </a:cubicBezTo>
                <a:cubicBezTo>
                  <a:pt x="1516441" y="503420"/>
                  <a:pt x="1527288" y="492572"/>
                  <a:pt x="1540660" y="492572"/>
                </a:cubicBezTo>
                <a:close/>
                <a:moveTo>
                  <a:pt x="1602061" y="492231"/>
                </a:moveTo>
                <a:cubicBezTo>
                  <a:pt x="1615724" y="492231"/>
                  <a:pt x="1626793" y="503300"/>
                  <a:pt x="1626793" y="516962"/>
                </a:cubicBezTo>
                <a:cubicBezTo>
                  <a:pt x="1626793" y="517013"/>
                  <a:pt x="1626793" y="517081"/>
                  <a:pt x="1626793" y="517132"/>
                </a:cubicBezTo>
                <a:cubicBezTo>
                  <a:pt x="1626690" y="530685"/>
                  <a:pt x="1615621" y="541617"/>
                  <a:pt x="1602061" y="541515"/>
                </a:cubicBezTo>
                <a:cubicBezTo>
                  <a:pt x="1601942" y="541515"/>
                  <a:pt x="1601840" y="541515"/>
                  <a:pt x="1601720" y="541515"/>
                </a:cubicBezTo>
                <a:cubicBezTo>
                  <a:pt x="1588246" y="541413"/>
                  <a:pt x="1577399" y="530429"/>
                  <a:pt x="1577501" y="516962"/>
                </a:cubicBezTo>
                <a:cubicBezTo>
                  <a:pt x="1577501" y="516910"/>
                  <a:pt x="1577501" y="516842"/>
                  <a:pt x="1577501" y="516791"/>
                </a:cubicBezTo>
                <a:cubicBezTo>
                  <a:pt x="1577501" y="503232"/>
                  <a:pt x="1588502" y="492231"/>
                  <a:pt x="1602061" y="492231"/>
                </a:cubicBezTo>
                <a:close/>
                <a:moveTo>
                  <a:pt x="1664145" y="491718"/>
                </a:moveTo>
                <a:cubicBezTo>
                  <a:pt x="1678079" y="491718"/>
                  <a:pt x="1689388" y="503028"/>
                  <a:pt x="1689388" y="516961"/>
                </a:cubicBezTo>
                <a:cubicBezTo>
                  <a:pt x="1689388" y="517012"/>
                  <a:pt x="1689388" y="517081"/>
                  <a:pt x="1689388" y="517132"/>
                </a:cubicBezTo>
                <a:cubicBezTo>
                  <a:pt x="1689285" y="530973"/>
                  <a:pt x="1677994" y="542128"/>
                  <a:pt x="1664145" y="542026"/>
                </a:cubicBezTo>
                <a:cubicBezTo>
                  <a:pt x="1650295" y="542026"/>
                  <a:pt x="1639073" y="530804"/>
                  <a:pt x="1639073" y="516961"/>
                </a:cubicBezTo>
                <a:cubicBezTo>
                  <a:pt x="1639073" y="516910"/>
                  <a:pt x="1639073" y="516842"/>
                  <a:pt x="1639073" y="516791"/>
                </a:cubicBezTo>
                <a:cubicBezTo>
                  <a:pt x="1639073" y="502942"/>
                  <a:pt x="1650295" y="491718"/>
                  <a:pt x="1664145" y="491718"/>
                </a:cubicBezTo>
                <a:close/>
                <a:moveTo>
                  <a:pt x="1724863" y="491549"/>
                </a:moveTo>
                <a:cubicBezTo>
                  <a:pt x="1738900" y="491549"/>
                  <a:pt x="1750277" y="502926"/>
                  <a:pt x="1750277" y="516962"/>
                </a:cubicBezTo>
                <a:cubicBezTo>
                  <a:pt x="1750175" y="530923"/>
                  <a:pt x="1738832" y="542197"/>
                  <a:pt x="1724863" y="542197"/>
                </a:cubicBezTo>
                <a:cubicBezTo>
                  <a:pt x="1710929" y="542197"/>
                  <a:pt x="1699621" y="530889"/>
                  <a:pt x="1699621" y="516962"/>
                </a:cubicBezTo>
                <a:cubicBezTo>
                  <a:pt x="1699621" y="502993"/>
                  <a:pt x="1710895" y="491634"/>
                  <a:pt x="1724863" y="491549"/>
                </a:cubicBezTo>
                <a:close/>
                <a:moveTo>
                  <a:pt x="1786265" y="491207"/>
                </a:moveTo>
                <a:cubicBezTo>
                  <a:pt x="1786385" y="491207"/>
                  <a:pt x="1786487" y="491207"/>
                  <a:pt x="1786606" y="491207"/>
                </a:cubicBezTo>
                <a:cubicBezTo>
                  <a:pt x="1800729" y="491311"/>
                  <a:pt x="1812122" y="502841"/>
                  <a:pt x="1812020" y="516962"/>
                </a:cubicBezTo>
                <a:cubicBezTo>
                  <a:pt x="1812020" y="517013"/>
                  <a:pt x="1812020" y="517081"/>
                  <a:pt x="1812020" y="517132"/>
                </a:cubicBezTo>
                <a:cubicBezTo>
                  <a:pt x="1811917" y="531247"/>
                  <a:pt x="1800388" y="542641"/>
                  <a:pt x="1786265" y="542538"/>
                </a:cubicBezTo>
                <a:cubicBezTo>
                  <a:pt x="1772143" y="542538"/>
                  <a:pt x="1760682" y="531076"/>
                  <a:pt x="1760682" y="516962"/>
                </a:cubicBezTo>
                <a:cubicBezTo>
                  <a:pt x="1760682" y="516911"/>
                  <a:pt x="1760682" y="516842"/>
                  <a:pt x="1760682" y="516791"/>
                </a:cubicBezTo>
                <a:cubicBezTo>
                  <a:pt x="1760682" y="502670"/>
                  <a:pt x="1772143" y="491207"/>
                  <a:pt x="1786265" y="491207"/>
                </a:cubicBezTo>
                <a:close/>
                <a:moveTo>
                  <a:pt x="1909068" y="491037"/>
                </a:moveTo>
                <a:cubicBezTo>
                  <a:pt x="1923378" y="491037"/>
                  <a:pt x="1934993" y="502652"/>
                  <a:pt x="1934993" y="516961"/>
                </a:cubicBezTo>
                <a:cubicBezTo>
                  <a:pt x="1934890" y="531213"/>
                  <a:pt x="1923327" y="542709"/>
                  <a:pt x="1909068" y="542709"/>
                </a:cubicBezTo>
                <a:cubicBezTo>
                  <a:pt x="1894843" y="542709"/>
                  <a:pt x="1883314" y="531179"/>
                  <a:pt x="1883314" y="516961"/>
                </a:cubicBezTo>
                <a:cubicBezTo>
                  <a:pt x="1883314" y="516910"/>
                  <a:pt x="1883314" y="516842"/>
                  <a:pt x="1883314" y="516791"/>
                </a:cubicBezTo>
                <a:cubicBezTo>
                  <a:pt x="1883314" y="502567"/>
                  <a:pt x="1894843" y="491037"/>
                  <a:pt x="1909068" y="491037"/>
                </a:cubicBezTo>
                <a:close/>
                <a:moveTo>
                  <a:pt x="1847666" y="491037"/>
                </a:moveTo>
                <a:cubicBezTo>
                  <a:pt x="1861976" y="491037"/>
                  <a:pt x="1873591" y="502652"/>
                  <a:pt x="1873591" y="516961"/>
                </a:cubicBezTo>
                <a:cubicBezTo>
                  <a:pt x="1873506" y="531213"/>
                  <a:pt x="1861925" y="542709"/>
                  <a:pt x="1847666" y="542709"/>
                </a:cubicBezTo>
                <a:cubicBezTo>
                  <a:pt x="1833441" y="542709"/>
                  <a:pt x="1821912" y="531179"/>
                  <a:pt x="1821912" y="516961"/>
                </a:cubicBezTo>
                <a:cubicBezTo>
                  <a:pt x="1821912" y="516910"/>
                  <a:pt x="1821912" y="516842"/>
                  <a:pt x="1821912" y="516791"/>
                </a:cubicBezTo>
                <a:cubicBezTo>
                  <a:pt x="1821912" y="502567"/>
                  <a:pt x="1833441" y="491037"/>
                  <a:pt x="1847666" y="491037"/>
                </a:cubicBezTo>
                <a:close/>
                <a:moveTo>
                  <a:pt x="5629" y="450956"/>
                </a:moveTo>
                <a:cubicBezTo>
                  <a:pt x="5748" y="450956"/>
                  <a:pt x="5867" y="450956"/>
                  <a:pt x="5970" y="450956"/>
                </a:cubicBezTo>
                <a:cubicBezTo>
                  <a:pt x="8699" y="451060"/>
                  <a:pt x="10848" y="453344"/>
                  <a:pt x="10745" y="456073"/>
                </a:cubicBezTo>
                <a:cubicBezTo>
                  <a:pt x="10745" y="458905"/>
                  <a:pt x="8460" y="461190"/>
                  <a:pt x="5629" y="461190"/>
                </a:cubicBezTo>
                <a:cubicBezTo>
                  <a:pt x="2848" y="461105"/>
                  <a:pt x="597" y="458853"/>
                  <a:pt x="512" y="456073"/>
                </a:cubicBezTo>
                <a:cubicBezTo>
                  <a:pt x="512" y="453242"/>
                  <a:pt x="2797" y="450956"/>
                  <a:pt x="5629" y="450956"/>
                </a:cubicBezTo>
                <a:close/>
                <a:moveTo>
                  <a:pt x="67029" y="448568"/>
                </a:moveTo>
                <a:cubicBezTo>
                  <a:pt x="70884" y="448568"/>
                  <a:pt x="74022" y="451708"/>
                  <a:pt x="74022" y="455561"/>
                </a:cubicBezTo>
                <a:cubicBezTo>
                  <a:pt x="74022" y="459416"/>
                  <a:pt x="70884" y="462554"/>
                  <a:pt x="67029" y="462554"/>
                </a:cubicBezTo>
                <a:cubicBezTo>
                  <a:pt x="63209" y="462469"/>
                  <a:pt x="60121" y="459382"/>
                  <a:pt x="60037" y="455561"/>
                </a:cubicBezTo>
                <a:cubicBezTo>
                  <a:pt x="60037" y="451708"/>
                  <a:pt x="63175" y="448568"/>
                  <a:pt x="67029" y="448568"/>
                </a:cubicBezTo>
                <a:close/>
                <a:moveTo>
                  <a:pt x="129113" y="447715"/>
                </a:moveTo>
                <a:cubicBezTo>
                  <a:pt x="129232" y="447715"/>
                  <a:pt x="129335" y="447715"/>
                  <a:pt x="129454" y="447715"/>
                </a:cubicBezTo>
                <a:cubicBezTo>
                  <a:pt x="133701" y="447818"/>
                  <a:pt x="137061" y="451331"/>
                  <a:pt x="136959" y="455561"/>
                </a:cubicBezTo>
                <a:cubicBezTo>
                  <a:pt x="136959" y="459893"/>
                  <a:pt x="133445" y="463407"/>
                  <a:pt x="129113" y="463407"/>
                </a:cubicBezTo>
                <a:cubicBezTo>
                  <a:pt x="124815" y="463322"/>
                  <a:pt x="121353" y="459859"/>
                  <a:pt x="121268" y="455561"/>
                </a:cubicBezTo>
                <a:cubicBezTo>
                  <a:pt x="121268" y="451230"/>
                  <a:pt x="124781" y="447715"/>
                  <a:pt x="129113" y="447715"/>
                </a:cubicBezTo>
                <a:close/>
                <a:moveTo>
                  <a:pt x="189832" y="446862"/>
                </a:moveTo>
                <a:cubicBezTo>
                  <a:pt x="194642" y="446862"/>
                  <a:pt x="198531" y="450751"/>
                  <a:pt x="198531" y="455561"/>
                </a:cubicBezTo>
                <a:cubicBezTo>
                  <a:pt x="198531" y="460371"/>
                  <a:pt x="194642" y="464259"/>
                  <a:pt x="189832" y="464259"/>
                </a:cubicBezTo>
                <a:cubicBezTo>
                  <a:pt x="185023" y="464259"/>
                  <a:pt x="181134" y="460371"/>
                  <a:pt x="181134" y="455561"/>
                </a:cubicBezTo>
                <a:cubicBezTo>
                  <a:pt x="181134" y="450751"/>
                  <a:pt x="185023" y="446862"/>
                  <a:pt x="189832" y="446862"/>
                </a:cubicBezTo>
                <a:close/>
                <a:moveTo>
                  <a:pt x="251234" y="446010"/>
                </a:moveTo>
                <a:cubicBezTo>
                  <a:pt x="256504" y="446010"/>
                  <a:pt x="260785" y="450289"/>
                  <a:pt x="260785" y="455561"/>
                </a:cubicBezTo>
                <a:cubicBezTo>
                  <a:pt x="260785" y="460831"/>
                  <a:pt x="256504" y="465112"/>
                  <a:pt x="251234" y="465112"/>
                </a:cubicBezTo>
                <a:cubicBezTo>
                  <a:pt x="245964" y="465112"/>
                  <a:pt x="241683" y="460831"/>
                  <a:pt x="241683" y="455561"/>
                </a:cubicBezTo>
                <a:cubicBezTo>
                  <a:pt x="241683" y="450289"/>
                  <a:pt x="245964" y="446010"/>
                  <a:pt x="251234" y="446010"/>
                </a:cubicBezTo>
                <a:close/>
                <a:moveTo>
                  <a:pt x="312635" y="445327"/>
                </a:moveTo>
                <a:cubicBezTo>
                  <a:pt x="318281" y="445327"/>
                  <a:pt x="322868" y="449916"/>
                  <a:pt x="322868" y="455561"/>
                </a:cubicBezTo>
                <a:cubicBezTo>
                  <a:pt x="322868" y="461206"/>
                  <a:pt x="318281" y="465795"/>
                  <a:pt x="312635" y="465795"/>
                </a:cubicBezTo>
                <a:cubicBezTo>
                  <a:pt x="306989" y="465795"/>
                  <a:pt x="302402" y="461206"/>
                  <a:pt x="302402" y="455561"/>
                </a:cubicBezTo>
                <a:cubicBezTo>
                  <a:pt x="302402" y="449916"/>
                  <a:pt x="306989" y="445327"/>
                  <a:pt x="312635" y="445327"/>
                </a:cubicBezTo>
                <a:close/>
                <a:moveTo>
                  <a:pt x="374036" y="444474"/>
                </a:moveTo>
                <a:cubicBezTo>
                  <a:pt x="380159" y="444474"/>
                  <a:pt x="385123" y="449439"/>
                  <a:pt x="385123" y="455561"/>
                </a:cubicBezTo>
                <a:cubicBezTo>
                  <a:pt x="385037" y="461650"/>
                  <a:pt x="380125" y="466562"/>
                  <a:pt x="374036" y="466647"/>
                </a:cubicBezTo>
                <a:cubicBezTo>
                  <a:pt x="367947" y="466562"/>
                  <a:pt x="363035" y="461650"/>
                  <a:pt x="362950" y="455561"/>
                </a:cubicBezTo>
                <a:cubicBezTo>
                  <a:pt x="362950" y="449439"/>
                  <a:pt x="367913" y="444474"/>
                  <a:pt x="374036" y="444474"/>
                </a:cubicBezTo>
                <a:close/>
                <a:moveTo>
                  <a:pt x="436120" y="443623"/>
                </a:moveTo>
                <a:cubicBezTo>
                  <a:pt x="442720" y="443623"/>
                  <a:pt x="448059" y="448961"/>
                  <a:pt x="448059" y="455562"/>
                </a:cubicBezTo>
                <a:cubicBezTo>
                  <a:pt x="448059" y="462162"/>
                  <a:pt x="442720" y="467501"/>
                  <a:pt x="436120" y="467501"/>
                </a:cubicBezTo>
                <a:cubicBezTo>
                  <a:pt x="429570" y="467415"/>
                  <a:pt x="424266" y="462111"/>
                  <a:pt x="424181" y="455562"/>
                </a:cubicBezTo>
                <a:cubicBezTo>
                  <a:pt x="424181" y="448961"/>
                  <a:pt x="429519" y="443623"/>
                  <a:pt x="436120" y="443623"/>
                </a:cubicBezTo>
                <a:close/>
                <a:moveTo>
                  <a:pt x="496839" y="442939"/>
                </a:moveTo>
                <a:cubicBezTo>
                  <a:pt x="503815" y="442939"/>
                  <a:pt x="509460" y="448586"/>
                  <a:pt x="509460" y="455561"/>
                </a:cubicBezTo>
                <a:cubicBezTo>
                  <a:pt x="509460" y="462537"/>
                  <a:pt x="503815" y="468182"/>
                  <a:pt x="496839" y="468182"/>
                </a:cubicBezTo>
                <a:cubicBezTo>
                  <a:pt x="489863" y="468182"/>
                  <a:pt x="484218" y="462537"/>
                  <a:pt x="484218" y="455561"/>
                </a:cubicBezTo>
                <a:cubicBezTo>
                  <a:pt x="484218" y="448586"/>
                  <a:pt x="489863" y="442939"/>
                  <a:pt x="496839" y="442939"/>
                </a:cubicBezTo>
                <a:close/>
                <a:moveTo>
                  <a:pt x="558240" y="442087"/>
                </a:moveTo>
                <a:cubicBezTo>
                  <a:pt x="565676" y="442087"/>
                  <a:pt x="571714" y="448125"/>
                  <a:pt x="571714" y="455561"/>
                </a:cubicBezTo>
                <a:cubicBezTo>
                  <a:pt x="571714" y="462998"/>
                  <a:pt x="565676" y="469036"/>
                  <a:pt x="558240" y="469036"/>
                </a:cubicBezTo>
                <a:cubicBezTo>
                  <a:pt x="550838" y="468951"/>
                  <a:pt x="544851" y="462964"/>
                  <a:pt x="544766" y="455561"/>
                </a:cubicBezTo>
                <a:cubicBezTo>
                  <a:pt x="544766" y="448125"/>
                  <a:pt x="550803" y="442087"/>
                  <a:pt x="558240" y="442087"/>
                </a:cubicBezTo>
                <a:close/>
                <a:moveTo>
                  <a:pt x="619641" y="441234"/>
                </a:moveTo>
                <a:cubicBezTo>
                  <a:pt x="619761" y="441234"/>
                  <a:pt x="619863" y="441234"/>
                  <a:pt x="619982" y="441234"/>
                </a:cubicBezTo>
                <a:cubicBezTo>
                  <a:pt x="627794" y="441338"/>
                  <a:pt x="634070" y="447750"/>
                  <a:pt x="633968" y="455561"/>
                </a:cubicBezTo>
                <a:cubicBezTo>
                  <a:pt x="633968" y="463475"/>
                  <a:pt x="627555" y="469888"/>
                  <a:pt x="619641" y="469888"/>
                </a:cubicBezTo>
                <a:cubicBezTo>
                  <a:pt x="611762" y="469803"/>
                  <a:pt x="605399" y="463440"/>
                  <a:pt x="605315" y="455561"/>
                </a:cubicBezTo>
                <a:cubicBezTo>
                  <a:pt x="605315" y="447647"/>
                  <a:pt x="611727" y="441234"/>
                  <a:pt x="619641" y="441234"/>
                </a:cubicBezTo>
                <a:close/>
                <a:moveTo>
                  <a:pt x="681042" y="440552"/>
                </a:moveTo>
                <a:cubicBezTo>
                  <a:pt x="681162" y="440552"/>
                  <a:pt x="681264" y="440552"/>
                  <a:pt x="681384" y="440552"/>
                </a:cubicBezTo>
                <a:cubicBezTo>
                  <a:pt x="689587" y="440656"/>
                  <a:pt x="696154" y="447375"/>
                  <a:pt x="696052" y="455562"/>
                </a:cubicBezTo>
                <a:cubicBezTo>
                  <a:pt x="696052" y="455614"/>
                  <a:pt x="696052" y="455681"/>
                  <a:pt x="696052" y="455732"/>
                </a:cubicBezTo>
                <a:cubicBezTo>
                  <a:pt x="695950" y="463936"/>
                  <a:pt x="689229" y="470502"/>
                  <a:pt x="681042" y="470401"/>
                </a:cubicBezTo>
                <a:cubicBezTo>
                  <a:pt x="672821" y="470401"/>
                  <a:pt x="666118" y="463783"/>
                  <a:pt x="666034" y="455562"/>
                </a:cubicBezTo>
                <a:cubicBezTo>
                  <a:pt x="666034" y="447272"/>
                  <a:pt x="672753" y="440552"/>
                  <a:pt x="681042" y="440552"/>
                </a:cubicBezTo>
                <a:close/>
                <a:moveTo>
                  <a:pt x="743125" y="439699"/>
                </a:moveTo>
                <a:cubicBezTo>
                  <a:pt x="743245" y="439699"/>
                  <a:pt x="743347" y="439699"/>
                  <a:pt x="743466" y="439699"/>
                </a:cubicBezTo>
                <a:cubicBezTo>
                  <a:pt x="752131" y="439802"/>
                  <a:pt x="759090" y="446897"/>
                  <a:pt x="758987" y="455561"/>
                </a:cubicBezTo>
                <a:cubicBezTo>
                  <a:pt x="758987" y="455614"/>
                  <a:pt x="758987" y="455681"/>
                  <a:pt x="758987" y="455732"/>
                </a:cubicBezTo>
                <a:cubicBezTo>
                  <a:pt x="758885" y="464396"/>
                  <a:pt x="751790" y="471355"/>
                  <a:pt x="743125" y="471253"/>
                </a:cubicBezTo>
                <a:cubicBezTo>
                  <a:pt x="734427" y="471253"/>
                  <a:pt x="727366" y="464260"/>
                  <a:pt x="727264" y="455561"/>
                </a:cubicBezTo>
                <a:cubicBezTo>
                  <a:pt x="727264" y="446796"/>
                  <a:pt x="734359" y="439699"/>
                  <a:pt x="743125" y="439699"/>
                </a:cubicBezTo>
                <a:close/>
                <a:moveTo>
                  <a:pt x="803844" y="438846"/>
                </a:moveTo>
                <a:cubicBezTo>
                  <a:pt x="813259" y="438846"/>
                  <a:pt x="820900" y="446487"/>
                  <a:pt x="820900" y="455902"/>
                </a:cubicBezTo>
                <a:cubicBezTo>
                  <a:pt x="820900" y="465317"/>
                  <a:pt x="813259" y="472959"/>
                  <a:pt x="803844" y="472959"/>
                </a:cubicBezTo>
                <a:cubicBezTo>
                  <a:pt x="794430" y="472959"/>
                  <a:pt x="786789" y="465317"/>
                  <a:pt x="786789" y="455902"/>
                </a:cubicBezTo>
                <a:cubicBezTo>
                  <a:pt x="786789" y="446487"/>
                  <a:pt x="794430" y="438846"/>
                  <a:pt x="803844" y="438846"/>
                </a:cubicBezTo>
                <a:close/>
                <a:moveTo>
                  <a:pt x="865246" y="438164"/>
                </a:moveTo>
                <a:cubicBezTo>
                  <a:pt x="874661" y="438164"/>
                  <a:pt x="882302" y="445806"/>
                  <a:pt x="882302" y="455220"/>
                </a:cubicBezTo>
                <a:cubicBezTo>
                  <a:pt x="882302" y="464635"/>
                  <a:pt x="874661" y="472277"/>
                  <a:pt x="865246" y="472277"/>
                </a:cubicBezTo>
                <a:cubicBezTo>
                  <a:pt x="855832" y="472277"/>
                  <a:pt x="848191" y="464635"/>
                  <a:pt x="848191" y="455220"/>
                </a:cubicBezTo>
                <a:cubicBezTo>
                  <a:pt x="848191" y="445806"/>
                  <a:pt x="855832" y="438164"/>
                  <a:pt x="865246" y="438164"/>
                </a:cubicBezTo>
                <a:close/>
                <a:moveTo>
                  <a:pt x="926648" y="437481"/>
                </a:moveTo>
                <a:cubicBezTo>
                  <a:pt x="926767" y="437481"/>
                  <a:pt x="926870" y="437481"/>
                  <a:pt x="926989" y="437481"/>
                </a:cubicBezTo>
                <a:cubicBezTo>
                  <a:pt x="936881" y="437584"/>
                  <a:pt x="944829" y="445669"/>
                  <a:pt x="944727" y="455561"/>
                </a:cubicBezTo>
                <a:cubicBezTo>
                  <a:pt x="944266" y="465180"/>
                  <a:pt x="936284" y="472719"/>
                  <a:pt x="926648" y="472617"/>
                </a:cubicBezTo>
                <a:cubicBezTo>
                  <a:pt x="917045" y="472634"/>
                  <a:pt x="909114" y="465146"/>
                  <a:pt x="908569" y="455561"/>
                </a:cubicBezTo>
                <a:cubicBezTo>
                  <a:pt x="908569" y="445583"/>
                  <a:pt x="916670" y="437481"/>
                  <a:pt x="926648" y="437481"/>
                </a:cubicBezTo>
                <a:close/>
                <a:moveTo>
                  <a:pt x="988048" y="436630"/>
                </a:moveTo>
                <a:cubicBezTo>
                  <a:pt x="998504" y="436630"/>
                  <a:pt x="1006981" y="445106"/>
                  <a:pt x="1006981" y="455561"/>
                </a:cubicBezTo>
                <a:cubicBezTo>
                  <a:pt x="1006895" y="465948"/>
                  <a:pt x="998436" y="474323"/>
                  <a:pt x="988048" y="474323"/>
                </a:cubicBezTo>
                <a:cubicBezTo>
                  <a:pt x="977662" y="474323"/>
                  <a:pt x="969202" y="465948"/>
                  <a:pt x="969117" y="455561"/>
                </a:cubicBezTo>
                <a:cubicBezTo>
                  <a:pt x="969117" y="445106"/>
                  <a:pt x="977594" y="436630"/>
                  <a:pt x="988048" y="436630"/>
                </a:cubicBezTo>
                <a:close/>
                <a:moveTo>
                  <a:pt x="1049816" y="435812"/>
                </a:moveTo>
                <a:cubicBezTo>
                  <a:pt x="1060649" y="435812"/>
                  <a:pt x="1069431" y="444594"/>
                  <a:pt x="1069431" y="455426"/>
                </a:cubicBezTo>
                <a:cubicBezTo>
                  <a:pt x="1069431" y="466259"/>
                  <a:pt x="1060649" y="475041"/>
                  <a:pt x="1049816" y="475041"/>
                </a:cubicBezTo>
                <a:cubicBezTo>
                  <a:pt x="1038984" y="475041"/>
                  <a:pt x="1030202" y="466259"/>
                  <a:pt x="1030202" y="455426"/>
                </a:cubicBezTo>
                <a:cubicBezTo>
                  <a:pt x="1030202" y="444594"/>
                  <a:pt x="1038984" y="435812"/>
                  <a:pt x="1049816" y="435812"/>
                </a:cubicBezTo>
                <a:close/>
                <a:moveTo>
                  <a:pt x="1110851" y="435095"/>
                </a:moveTo>
                <a:cubicBezTo>
                  <a:pt x="1122159" y="435095"/>
                  <a:pt x="1131318" y="444255"/>
                  <a:pt x="1131318" y="455561"/>
                </a:cubicBezTo>
                <a:cubicBezTo>
                  <a:pt x="1131318" y="455614"/>
                  <a:pt x="1131318" y="455681"/>
                  <a:pt x="1131318" y="455732"/>
                </a:cubicBezTo>
                <a:cubicBezTo>
                  <a:pt x="1131216" y="466938"/>
                  <a:pt x="1122057" y="475960"/>
                  <a:pt x="1110851" y="475858"/>
                </a:cubicBezTo>
                <a:cubicBezTo>
                  <a:pt x="1110800" y="475858"/>
                  <a:pt x="1110732" y="475858"/>
                  <a:pt x="1110680" y="475858"/>
                </a:cubicBezTo>
                <a:cubicBezTo>
                  <a:pt x="1099475" y="475858"/>
                  <a:pt x="1090384" y="466767"/>
                  <a:pt x="1090384" y="455561"/>
                </a:cubicBezTo>
                <a:cubicBezTo>
                  <a:pt x="1090384" y="444255"/>
                  <a:pt x="1099543" y="435095"/>
                  <a:pt x="1110851" y="435095"/>
                </a:cubicBezTo>
                <a:close/>
                <a:moveTo>
                  <a:pt x="1295055" y="433901"/>
                </a:moveTo>
                <a:cubicBezTo>
                  <a:pt x="1307489" y="433901"/>
                  <a:pt x="1317569" y="443981"/>
                  <a:pt x="1317569" y="456414"/>
                </a:cubicBezTo>
                <a:cubicBezTo>
                  <a:pt x="1317467" y="468780"/>
                  <a:pt x="1307421" y="478757"/>
                  <a:pt x="1295055" y="478757"/>
                </a:cubicBezTo>
                <a:cubicBezTo>
                  <a:pt x="1282690" y="478757"/>
                  <a:pt x="1272627" y="468780"/>
                  <a:pt x="1272542" y="456414"/>
                </a:cubicBezTo>
                <a:cubicBezTo>
                  <a:pt x="1272542" y="443981"/>
                  <a:pt x="1282622" y="433901"/>
                  <a:pt x="1295055" y="433901"/>
                </a:cubicBezTo>
                <a:close/>
                <a:moveTo>
                  <a:pt x="1233654" y="433901"/>
                </a:moveTo>
                <a:cubicBezTo>
                  <a:pt x="1245713" y="433901"/>
                  <a:pt x="1255486" y="443673"/>
                  <a:pt x="1255486" y="455732"/>
                </a:cubicBezTo>
                <a:cubicBezTo>
                  <a:pt x="1255486" y="455783"/>
                  <a:pt x="1255486" y="455851"/>
                  <a:pt x="1255486" y="455903"/>
                </a:cubicBezTo>
                <a:cubicBezTo>
                  <a:pt x="1255383" y="467858"/>
                  <a:pt x="1245610" y="477495"/>
                  <a:pt x="1233654" y="477393"/>
                </a:cubicBezTo>
                <a:cubicBezTo>
                  <a:pt x="1221664" y="477393"/>
                  <a:pt x="1211925" y="467723"/>
                  <a:pt x="1211823" y="455732"/>
                </a:cubicBezTo>
                <a:cubicBezTo>
                  <a:pt x="1211823" y="443673"/>
                  <a:pt x="1221596" y="433901"/>
                  <a:pt x="1233654" y="433901"/>
                </a:cubicBezTo>
                <a:close/>
                <a:moveTo>
                  <a:pt x="1172253" y="433901"/>
                </a:moveTo>
                <a:cubicBezTo>
                  <a:pt x="1172372" y="433901"/>
                  <a:pt x="1172474" y="433901"/>
                  <a:pt x="1172594" y="433901"/>
                </a:cubicBezTo>
                <a:cubicBezTo>
                  <a:pt x="1184175" y="434004"/>
                  <a:pt x="1193504" y="443470"/>
                  <a:pt x="1193402" y="455050"/>
                </a:cubicBezTo>
                <a:cubicBezTo>
                  <a:pt x="1193402" y="455101"/>
                  <a:pt x="1193402" y="455169"/>
                  <a:pt x="1193402" y="455220"/>
                </a:cubicBezTo>
                <a:cubicBezTo>
                  <a:pt x="1193300" y="466802"/>
                  <a:pt x="1183833" y="476131"/>
                  <a:pt x="1172253" y="476029"/>
                </a:cubicBezTo>
                <a:cubicBezTo>
                  <a:pt x="1160638" y="476029"/>
                  <a:pt x="1151206" y="466665"/>
                  <a:pt x="1151104" y="455050"/>
                </a:cubicBezTo>
                <a:cubicBezTo>
                  <a:pt x="1151104" y="443366"/>
                  <a:pt x="1160569" y="433901"/>
                  <a:pt x="1172253" y="433901"/>
                </a:cubicBezTo>
                <a:close/>
                <a:moveTo>
                  <a:pt x="1971151" y="432366"/>
                </a:moveTo>
                <a:cubicBezTo>
                  <a:pt x="1983960" y="432366"/>
                  <a:pt x="1994347" y="442752"/>
                  <a:pt x="1994347" y="455561"/>
                </a:cubicBezTo>
                <a:cubicBezTo>
                  <a:pt x="1994347" y="455614"/>
                  <a:pt x="1994347" y="455681"/>
                  <a:pt x="1994347" y="455732"/>
                </a:cubicBezTo>
                <a:cubicBezTo>
                  <a:pt x="1994245" y="468456"/>
                  <a:pt x="1983875" y="478689"/>
                  <a:pt x="1971151" y="478587"/>
                </a:cubicBezTo>
                <a:cubicBezTo>
                  <a:pt x="1971032" y="478587"/>
                  <a:pt x="1970929" y="478587"/>
                  <a:pt x="1970810" y="478587"/>
                </a:cubicBezTo>
                <a:cubicBezTo>
                  <a:pt x="1958188" y="478485"/>
                  <a:pt x="1948023" y="468183"/>
                  <a:pt x="1948125" y="455561"/>
                </a:cubicBezTo>
                <a:cubicBezTo>
                  <a:pt x="1948125" y="455510"/>
                  <a:pt x="1948125" y="455442"/>
                  <a:pt x="1948125" y="455391"/>
                </a:cubicBezTo>
                <a:cubicBezTo>
                  <a:pt x="1948125" y="442668"/>
                  <a:pt x="1958427" y="432366"/>
                  <a:pt x="1971151" y="432366"/>
                </a:cubicBezTo>
                <a:close/>
                <a:moveTo>
                  <a:pt x="1357139" y="432366"/>
                </a:moveTo>
                <a:cubicBezTo>
                  <a:pt x="1369948" y="432366"/>
                  <a:pt x="1380335" y="442752"/>
                  <a:pt x="1380335" y="455561"/>
                </a:cubicBezTo>
                <a:cubicBezTo>
                  <a:pt x="1380335" y="455614"/>
                  <a:pt x="1380335" y="455681"/>
                  <a:pt x="1380335" y="455732"/>
                </a:cubicBezTo>
                <a:cubicBezTo>
                  <a:pt x="1380233" y="468456"/>
                  <a:pt x="1369863" y="478689"/>
                  <a:pt x="1357139" y="478587"/>
                </a:cubicBezTo>
                <a:cubicBezTo>
                  <a:pt x="1357020" y="478587"/>
                  <a:pt x="1356917" y="478587"/>
                  <a:pt x="1356798" y="478587"/>
                </a:cubicBezTo>
                <a:cubicBezTo>
                  <a:pt x="1344176" y="478485"/>
                  <a:pt x="1334011" y="468183"/>
                  <a:pt x="1334113" y="455561"/>
                </a:cubicBezTo>
                <a:cubicBezTo>
                  <a:pt x="1334113" y="455510"/>
                  <a:pt x="1334113" y="455442"/>
                  <a:pt x="1334113" y="455391"/>
                </a:cubicBezTo>
                <a:cubicBezTo>
                  <a:pt x="1334113" y="442668"/>
                  <a:pt x="1344415" y="432366"/>
                  <a:pt x="1357139" y="432366"/>
                </a:cubicBezTo>
                <a:close/>
                <a:moveTo>
                  <a:pt x="1417858" y="431854"/>
                </a:moveTo>
                <a:cubicBezTo>
                  <a:pt x="1430957" y="431854"/>
                  <a:pt x="1441566" y="442463"/>
                  <a:pt x="1441566" y="455561"/>
                </a:cubicBezTo>
                <a:cubicBezTo>
                  <a:pt x="1441566" y="455612"/>
                  <a:pt x="1441566" y="455681"/>
                  <a:pt x="1441566" y="455732"/>
                </a:cubicBezTo>
                <a:cubicBezTo>
                  <a:pt x="1441463" y="468728"/>
                  <a:pt x="1430854" y="479201"/>
                  <a:pt x="1417858" y="479098"/>
                </a:cubicBezTo>
                <a:cubicBezTo>
                  <a:pt x="1404861" y="479098"/>
                  <a:pt x="1394321" y="468559"/>
                  <a:pt x="1394321" y="455561"/>
                </a:cubicBezTo>
                <a:cubicBezTo>
                  <a:pt x="1394321" y="455510"/>
                  <a:pt x="1394321" y="455442"/>
                  <a:pt x="1394321" y="455391"/>
                </a:cubicBezTo>
                <a:cubicBezTo>
                  <a:pt x="1394321" y="442394"/>
                  <a:pt x="1404861" y="431854"/>
                  <a:pt x="1417858" y="431854"/>
                </a:cubicBezTo>
                <a:close/>
                <a:moveTo>
                  <a:pt x="1479259" y="431172"/>
                </a:moveTo>
                <a:cubicBezTo>
                  <a:pt x="1492733" y="431172"/>
                  <a:pt x="1503649" y="442087"/>
                  <a:pt x="1503649" y="455561"/>
                </a:cubicBezTo>
                <a:cubicBezTo>
                  <a:pt x="1503564" y="468967"/>
                  <a:pt x="1492665" y="479782"/>
                  <a:pt x="1479259" y="479782"/>
                </a:cubicBezTo>
                <a:cubicBezTo>
                  <a:pt x="1465887" y="479782"/>
                  <a:pt x="1455040" y="468933"/>
                  <a:pt x="1455040" y="455561"/>
                </a:cubicBezTo>
                <a:cubicBezTo>
                  <a:pt x="1455040" y="455510"/>
                  <a:pt x="1455040" y="455442"/>
                  <a:pt x="1455040" y="455391"/>
                </a:cubicBezTo>
                <a:cubicBezTo>
                  <a:pt x="1455040" y="442019"/>
                  <a:pt x="1465887" y="431172"/>
                  <a:pt x="1479259" y="431172"/>
                </a:cubicBezTo>
                <a:close/>
                <a:moveTo>
                  <a:pt x="1540660" y="430659"/>
                </a:moveTo>
                <a:cubicBezTo>
                  <a:pt x="1554407" y="430659"/>
                  <a:pt x="1565561" y="441814"/>
                  <a:pt x="1565561" y="455561"/>
                </a:cubicBezTo>
                <a:cubicBezTo>
                  <a:pt x="1565561" y="455612"/>
                  <a:pt x="1565561" y="455681"/>
                  <a:pt x="1565561" y="455732"/>
                </a:cubicBezTo>
                <a:cubicBezTo>
                  <a:pt x="1565459" y="469393"/>
                  <a:pt x="1554322" y="480394"/>
                  <a:pt x="1540660" y="480292"/>
                </a:cubicBezTo>
                <a:cubicBezTo>
                  <a:pt x="1526998" y="480292"/>
                  <a:pt x="1515929" y="469224"/>
                  <a:pt x="1515929" y="455561"/>
                </a:cubicBezTo>
                <a:cubicBezTo>
                  <a:pt x="1515929" y="455510"/>
                  <a:pt x="1515929" y="455442"/>
                  <a:pt x="1515929" y="455391"/>
                </a:cubicBezTo>
                <a:cubicBezTo>
                  <a:pt x="1515929" y="441730"/>
                  <a:pt x="1526998" y="430659"/>
                  <a:pt x="1540660" y="430659"/>
                </a:cubicBezTo>
                <a:close/>
                <a:moveTo>
                  <a:pt x="1602061" y="430147"/>
                </a:moveTo>
                <a:cubicBezTo>
                  <a:pt x="1616098" y="430147"/>
                  <a:pt x="1627475" y="441524"/>
                  <a:pt x="1627475" y="455561"/>
                </a:cubicBezTo>
                <a:cubicBezTo>
                  <a:pt x="1627372" y="469529"/>
                  <a:pt x="1616030" y="480804"/>
                  <a:pt x="1602061" y="480804"/>
                </a:cubicBezTo>
                <a:cubicBezTo>
                  <a:pt x="1588127" y="480804"/>
                  <a:pt x="1576819" y="469495"/>
                  <a:pt x="1576819" y="455561"/>
                </a:cubicBezTo>
                <a:cubicBezTo>
                  <a:pt x="1576819" y="441593"/>
                  <a:pt x="1588092" y="430234"/>
                  <a:pt x="1602061" y="430147"/>
                </a:cubicBezTo>
                <a:close/>
                <a:moveTo>
                  <a:pt x="1664145" y="429636"/>
                </a:moveTo>
                <a:cubicBezTo>
                  <a:pt x="1678455" y="429636"/>
                  <a:pt x="1690070" y="441253"/>
                  <a:pt x="1690070" y="455561"/>
                </a:cubicBezTo>
                <a:cubicBezTo>
                  <a:pt x="1689968" y="469820"/>
                  <a:pt x="1678404" y="481316"/>
                  <a:pt x="1664145" y="481316"/>
                </a:cubicBezTo>
                <a:cubicBezTo>
                  <a:pt x="1649920" y="481316"/>
                  <a:pt x="1638391" y="469786"/>
                  <a:pt x="1638391" y="455561"/>
                </a:cubicBezTo>
                <a:cubicBezTo>
                  <a:pt x="1638391" y="455510"/>
                  <a:pt x="1638391" y="455442"/>
                  <a:pt x="1638391" y="455391"/>
                </a:cubicBezTo>
                <a:cubicBezTo>
                  <a:pt x="1638391" y="441167"/>
                  <a:pt x="1649920" y="429636"/>
                  <a:pt x="1664145" y="429636"/>
                </a:cubicBezTo>
                <a:close/>
                <a:moveTo>
                  <a:pt x="1724864" y="429295"/>
                </a:moveTo>
                <a:cubicBezTo>
                  <a:pt x="1739379" y="429295"/>
                  <a:pt x="1751130" y="441047"/>
                  <a:pt x="1751130" y="455561"/>
                </a:cubicBezTo>
                <a:cubicBezTo>
                  <a:pt x="1751130" y="455614"/>
                  <a:pt x="1751130" y="455681"/>
                  <a:pt x="1751130" y="455732"/>
                </a:cubicBezTo>
                <a:cubicBezTo>
                  <a:pt x="1751027" y="470144"/>
                  <a:pt x="1739276" y="481759"/>
                  <a:pt x="1724864" y="481657"/>
                </a:cubicBezTo>
                <a:cubicBezTo>
                  <a:pt x="1724745" y="481657"/>
                  <a:pt x="1724642" y="481657"/>
                  <a:pt x="1724523" y="481657"/>
                </a:cubicBezTo>
                <a:cubicBezTo>
                  <a:pt x="1710196" y="481555"/>
                  <a:pt x="1698666" y="469870"/>
                  <a:pt x="1698768" y="455561"/>
                </a:cubicBezTo>
                <a:cubicBezTo>
                  <a:pt x="1698768" y="455510"/>
                  <a:pt x="1698768" y="455442"/>
                  <a:pt x="1698768" y="455391"/>
                </a:cubicBezTo>
                <a:cubicBezTo>
                  <a:pt x="1698768" y="440979"/>
                  <a:pt x="1710452" y="429295"/>
                  <a:pt x="1724864" y="429295"/>
                </a:cubicBezTo>
                <a:close/>
                <a:moveTo>
                  <a:pt x="1786265" y="428954"/>
                </a:moveTo>
                <a:cubicBezTo>
                  <a:pt x="1800967" y="428954"/>
                  <a:pt x="1812872" y="440859"/>
                  <a:pt x="1812872" y="455562"/>
                </a:cubicBezTo>
                <a:cubicBezTo>
                  <a:pt x="1812872" y="455614"/>
                  <a:pt x="1812872" y="455681"/>
                  <a:pt x="1812872" y="455732"/>
                </a:cubicBezTo>
                <a:cubicBezTo>
                  <a:pt x="1812770" y="470332"/>
                  <a:pt x="1800865" y="482101"/>
                  <a:pt x="1786265" y="481998"/>
                </a:cubicBezTo>
                <a:cubicBezTo>
                  <a:pt x="1786146" y="481998"/>
                  <a:pt x="1786043" y="481998"/>
                  <a:pt x="1785924" y="481998"/>
                </a:cubicBezTo>
                <a:cubicBezTo>
                  <a:pt x="1771409" y="481896"/>
                  <a:pt x="1759726" y="470059"/>
                  <a:pt x="1759828" y="455562"/>
                </a:cubicBezTo>
                <a:cubicBezTo>
                  <a:pt x="1759828" y="455510"/>
                  <a:pt x="1759828" y="455442"/>
                  <a:pt x="1759828" y="455391"/>
                </a:cubicBezTo>
                <a:cubicBezTo>
                  <a:pt x="1759828" y="440792"/>
                  <a:pt x="1771665" y="428954"/>
                  <a:pt x="1786265" y="428954"/>
                </a:cubicBezTo>
                <a:close/>
                <a:moveTo>
                  <a:pt x="1848033" y="428820"/>
                </a:moveTo>
                <a:cubicBezTo>
                  <a:pt x="1862728" y="428820"/>
                  <a:pt x="1874640" y="440732"/>
                  <a:pt x="1874640" y="455427"/>
                </a:cubicBezTo>
                <a:cubicBezTo>
                  <a:pt x="1874640" y="470122"/>
                  <a:pt x="1862728" y="482034"/>
                  <a:pt x="1848033" y="482034"/>
                </a:cubicBezTo>
                <a:cubicBezTo>
                  <a:pt x="1833338" y="482034"/>
                  <a:pt x="1821426" y="470122"/>
                  <a:pt x="1821426" y="455427"/>
                </a:cubicBezTo>
                <a:cubicBezTo>
                  <a:pt x="1821426" y="440732"/>
                  <a:pt x="1833338" y="428820"/>
                  <a:pt x="1848033" y="428820"/>
                </a:cubicBezTo>
                <a:close/>
                <a:moveTo>
                  <a:pt x="1909068" y="428784"/>
                </a:moveTo>
                <a:cubicBezTo>
                  <a:pt x="1923855" y="428784"/>
                  <a:pt x="1935846" y="440774"/>
                  <a:pt x="1935846" y="455561"/>
                </a:cubicBezTo>
                <a:cubicBezTo>
                  <a:pt x="1935846" y="455612"/>
                  <a:pt x="1935846" y="455681"/>
                  <a:pt x="1935846" y="455732"/>
                </a:cubicBezTo>
                <a:cubicBezTo>
                  <a:pt x="1935744" y="470434"/>
                  <a:pt x="1923770" y="482271"/>
                  <a:pt x="1909068" y="482168"/>
                </a:cubicBezTo>
                <a:cubicBezTo>
                  <a:pt x="1894366" y="482168"/>
                  <a:pt x="1882461" y="470265"/>
                  <a:pt x="1882461" y="455561"/>
                </a:cubicBezTo>
                <a:cubicBezTo>
                  <a:pt x="1882461" y="455510"/>
                  <a:pt x="1882461" y="455442"/>
                  <a:pt x="1882461" y="455391"/>
                </a:cubicBezTo>
                <a:cubicBezTo>
                  <a:pt x="1882461" y="440689"/>
                  <a:pt x="1894366" y="428784"/>
                  <a:pt x="1909068" y="428784"/>
                </a:cubicBezTo>
                <a:close/>
                <a:moveTo>
                  <a:pt x="5995" y="388739"/>
                </a:moveTo>
                <a:cubicBezTo>
                  <a:pt x="8915" y="388739"/>
                  <a:pt x="11283" y="391105"/>
                  <a:pt x="11283" y="394025"/>
                </a:cubicBezTo>
                <a:cubicBezTo>
                  <a:pt x="11283" y="396946"/>
                  <a:pt x="8915" y="399314"/>
                  <a:pt x="5995" y="399314"/>
                </a:cubicBezTo>
                <a:cubicBezTo>
                  <a:pt x="3075" y="399314"/>
                  <a:pt x="708" y="396946"/>
                  <a:pt x="708" y="394025"/>
                </a:cubicBezTo>
                <a:cubicBezTo>
                  <a:pt x="708" y="391105"/>
                  <a:pt x="3075" y="388739"/>
                  <a:pt x="5995" y="388739"/>
                </a:cubicBezTo>
                <a:close/>
                <a:moveTo>
                  <a:pt x="67030" y="386997"/>
                </a:moveTo>
                <a:cubicBezTo>
                  <a:pt x="70987" y="386997"/>
                  <a:pt x="74193" y="390204"/>
                  <a:pt x="74193" y="394161"/>
                </a:cubicBezTo>
                <a:cubicBezTo>
                  <a:pt x="74193" y="398118"/>
                  <a:pt x="70987" y="401324"/>
                  <a:pt x="67030" y="401324"/>
                </a:cubicBezTo>
                <a:cubicBezTo>
                  <a:pt x="63073" y="401324"/>
                  <a:pt x="59867" y="398118"/>
                  <a:pt x="59867" y="394161"/>
                </a:cubicBezTo>
                <a:cubicBezTo>
                  <a:pt x="59867" y="390204"/>
                  <a:pt x="63073" y="386997"/>
                  <a:pt x="67030" y="386997"/>
                </a:cubicBezTo>
                <a:close/>
                <a:moveTo>
                  <a:pt x="129113" y="386144"/>
                </a:moveTo>
                <a:cubicBezTo>
                  <a:pt x="133548" y="386144"/>
                  <a:pt x="137129" y="389726"/>
                  <a:pt x="137129" y="394161"/>
                </a:cubicBezTo>
                <a:cubicBezTo>
                  <a:pt x="137129" y="398595"/>
                  <a:pt x="133548" y="402177"/>
                  <a:pt x="129113" y="402177"/>
                </a:cubicBezTo>
                <a:cubicBezTo>
                  <a:pt x="124678" y="402177"/>
                  <a:pt x="121097" y="398595"/>
                  <a:pt x="121097" y="394161"/>
                </a:cubicBezTo>
                <a:cubicBezTo>
                  <a:pt x="121097" y="389726"/>
                  <a:pt x="124678" y="386144"/>
                  <a:pt x="129113" y="386144"/>
                </a:cubicBezTo>
                <a:close/>
                <a:moveTo>
                  <a:pt x="189832" y="385291"/>
                </a:moveTo>
                <a:cubicBezTo>
                  <a:pt x="194727" y="385291"/>
                  <a:pt x="198701" y="389264"/>
                  <a:pt x="198701" y="394160"/>
                </a:cubicBezTo>
                <a:cubicBezTo>
                  <a:pt x="198701" y="399056"/>
                  <a:pt x="194727" y="403030"/>
                  <a:pt x="189832" y="403030"/>
                </a:cubicBezTo>
                <a:cubicBezTo>
                  <a:pt x="184971" y="402944"/>
                  <a:pt x="181049" y="399020"/>
                  <a:pt x="180964" y="394160"/>
                </a:cubicBezTo>
                <a:cubicBezTo>
                  <a:pt x="180964" y="389264"/>
                  <a:pt x="184938" y="385291"/>
                  <a:pt x="189832" y="385291"/>
                </a:cubicBezTo>
                <a:close/>
                <a:moveTo>
                  <a:pt x="251234" y="384439"/>
                </a:moveTo>
                <a:cubicBezTo>
                  <a:pt x="251353" y="384439"/>
                  <a:pt x="251455" y="384439"/>
                  <a:pt x="251574" y="384439"/>
                </a:cubicBezTo>
                <a:cubicBezTo>
                  <a:pt x="256845" y="384542"/>
                  <a:pt x="261058" y="388890"/>
                  <a:pt x="260956" y="394161"/>
                </a:cubicBezTo>
                <a:cubicBezTo>
                  <a:pt x="260956" y="399534"/>
                  <a:pt x="256606" y="403883"/>
                  <a:pt x="251234" y="403883"/>
                </a:cubicBezTo>
                <a:cubicBezTo>
                  <a:pt x="245895" y="403797"/>
                  <a:pt x="241597" y="399500"/>
                  <a:pt x="241512" y="394161"/>
                </a:cubicBezTo>
                <a:cubicBezTo>
                  <a:pt x="241512" y="388789"/>
                  <a:pt x="245861" y="384439"/>
                  <a:pt x="251234" y="384439"/>
                </a:cubicBezTo>
                <a:close/>
                <a:moveTo>
                  <a:pt x="313002" y="383452"/>
                </a:moveTo>
                <a:cubicBezTo>
                  <a:pt x="318842" y="383452"/>
                  <a:pt x="323576" y="388186"/>
                  <a:pt x="323576" y="394027"/>
                </a:cubicBezTo>
                <a:cubicBezTo>
                  <a:pt x="323576" y="399867"/>
                  <a:pt x="318842" y="404601"/>
                  <a:pt x="313002" y="404601"/>
                </a:cubicBezTo>
                <a:cubicBezTo>
                  <a:pt x="307161" y="404601"/>
                  <a:pt x="302427" y="399867"/>
                  <a:pt x="302427" y="394027"/>
                </a:cubicBezTo>
                <a:cubicBezTo>
                  <a:pt x="302427" y="388186"/>
                  <a:pt x="307161" y="383452"/>
                  <a:pt x="313002" y="383452"/>
                </a:cubicBezTo>
                <a:close/>
                <a:moveTo>
                  <a:pt x="436119" y="382732"/>
                </a:moveTo>
                <a:cubicBezTo>
                  <a:pt x="442805" y="382732"/>
                  <a:pt x="448229" y="388157"/>
                  <a:pt x="448229" y="394843"/>
                </a:cubicBezTo>
                <a:cubicBezTo>
                  <a:pt x="448229" y="401529"/>
                  <a:pt x="442805" y="406953"/>
                  <a:pt x="436119" y="406953"/>
                </a:cubicBezTo>
                <a:cubicBezTo>
                  <a:pt x="429433" y="406953"/>
                  <a:pt x="424010" y="401529"/>
                  <a:pt x="424010" y="394843"/>
                </a:cubicBezTo>
                <a:cubicBezTo>
                  <a:pt x="424010" y="388157"/>
                  <a:pt x="429433" y="382732"/>
                  <a:pt x="436119" y="382732"/>
                </a:cubicBezTo>
                <a:close/>
                <a:moveTo>
                  <a:pt x="374036" y="382732"/>
                </a:moveTo>
                <a:cubicBezTo>
                  <a:pt x="374156" y="382732"/>
                  <a:pt x="374258" y="382732"/>
                  <a:pt x="374377" y="382732"/>
                </a:cubicBezTo>
                <a:cubicBezTo>
                  <a:pt x="380501" y="382836"/>
                  <a:pt x="385396" y="387867"/>
                  <a:pt x="385293" y="393989"/>
                </a:cubicBezTo>
                <a:cubicBezTo>
                  <a:pt x="385293" y="400216"/>
                  <a:pt x="380245" y="405246"/>
                  <a:pt x="374036" y="405246"/>
                </a:cubicBezTo>
                <a:cubicBezTo>
                  <a:pt x="367862" y="405162"/>
                  <a:pt x="362864" y="400165"/>
                  <a:pt x="362780" y="393989"/>
                </a:cubicBezTo>
                <a:cubicBezTo>
                  <a:pt x="362780" y="387765"/>
                  <a:pt x="367811" y="382732"/>
                  <a:pt x="374036" y="382732"/>
                </a:cubicBezTo>
                <a:close/>
                <a:moveTo>
                  <a:pt x="496838" y="381197"/>
                </a:moveTo>
                <a:cubicBezTo>
                  <a:pt x="504002" y="381197"/>
                  <a:pt x="509801" y="386997"/>
                  <a:pt x="509801" y="394161"/>
                </a:cubicBezTo>
                <a:cubicBezTo>
                  <a:pt x="509801" y="401324"/>
                  <a:pt x="504002" y="407123"/>
                  <a:pt x="496838" y="407123"/>
                </a:cubicBezTo>
                <a:cubicBezTo>
                  <a:pt x="489675" y="407123"/>
                  <a:pt x="483876" y="401324"/>
                  <a:pt x="483876" y="394161"/>
                </a:cubicBezTo>
                <a:cubicBezTo>
                  <a:pt x="483876" y="386997"/>
                  <a:pt x="489675" y="381197"/>
                  <a:pt x="496838" y="381197"/>
                </a:cubicBezTo>
                <a:close/>
                <a:moveTo>
                  <a:pt x="558240" y="380516"/>
                </a:moveTo>
                <a:cubicBezTo>
                  <a:pt x="565778" y="380516"/>
                  <a:pt x="571884" y="386622"/>
                  <a:pt x="571884" y="394161"/>
                </a:cubicBezTo>
                <a:cubicBezTo>
                  <a:pt x="571884" y="401700"/>
                  <a:pt x="565778" y="407806"/>
                  <a:pt x="558240" y="407806"/>
                </a:cubicBezTo>
                <a:cubicBezTo>
                  <a:pt x="550701" y="407806"/>
                  <a:pt x="544595" y="401700"/>
                  <a:pt x="544595" y="394161"/>
                </a:cubicBezTo>
                <a:cubicBezTo>
                  <a:pt x="544595" y="386622"/>
                  <a:pt x="550701" y="380516"/>
                  <a:pt x="558240" y="380516"/>
                </a:cubicBezTo>
                <a:close/>
                <a:moveTo>
                  <a:pt x="619641" y="379662"/>
                </a:moveTo>
                <a:cubicBezTo>
                  <a:pt x="627640" y="379662"/>
                  <a:pt x="634138" y="386162"/>
                  <a:pt x="634138" y="394161"/>
                </a:cubicBezTo>
                <a:cubicBezTo>
                  <a:pt x="634138" y="402159"/>
                  <a:pt x="627640" y="408657"/>
                  <a:pt x="619641" y="408657"/>
                </a:cubicBezTo>
                <a:cubicBezTo>
                  <a:pt x="611642" y="408657"/>
                  <a:pt x="605144" y="402159"/>
                  <a:pt x="605144" y="394161"/>
                </a:cubicBezTo>
                <a:cubicBezTo>
                  <a:pt x="605144" y="386162"/>
                  <a:pt x="611642" y="379662"/>
                  <a:pt x="619641" y="379662"/>
                </a:cubicBezTo>
                <a:close/>
                <a:moveTo>
                  <a:pt x="681042" y="378810"/>
                </a:moveTo>
                <a:cubicBezTo>
                  <a:pt x="689519" y="378810"/>
                  <a:pt x="696393" y="385683"/>
                  <a:pt x="696393" y="394161"/>
                </a:cubicBezTo>
                <a:cubicBezTo>
                  <a:pt x="696393" y="394212"/>
                  <a:pt x="696393" y="394280"/>
                  <a:pt x="696393" y="394331"/>
                </a:cubicBezTo>
                <a:cubicBezTo>
                  <a:pt x="696290" y="402722"/>
                  <a:pt x="689433" y="409443"/>
                  <a:pt x="681042" y="409340"/>
                </a:cubicBezTo>
                <a:cubicBezTo>
                  <a:pt x="672634" y="409340"/>
                  <a:pt x="665777" y="402569"/>
                  <a:pt x="665692" y="394161"/>
                </a:cubicBezTo>
                <a:cubicBezTo>
                  <a:pt x="665692" y="385683"/>
                  <a:pt x="672565" y="378810"/>
                  <a:pt x="681042" y="378810"/>
                </a:cubicBezTo>
                <a:close/>
                <a:moveTo>
                  <a:pt x="743126" y="377958"/>
                </a:moveTo>
                <a:cubicBezTo>
                  <a:pt x="743825" y="377907"/>
                  <a:pt x="744542" y="377907"/>
                  <a:pt x="745241" y="377958"/>
                </a:cubicBezTo>
                <a:cubicBezTo>
                  <a:pt x="754076" y="378538"/>
                  <a:pt x="760762" y="386179"/>
                  <a:pt x="760182" y="395013"/>
                </a:cubicBezTo>
                <a:cubicBezTo>
                  <a:pt x="760182" y="395372"/>
                  <a:pt x="760165" y="395713"/>
                  <a:pt x="760147" y="396071"/>
                </a:cubicBezTo>
                <a:cubicBezTo>
                  <a:pt x="759585" y="404906"/>
                  <a:pt x="751961" y="411609"/>
                  <a:pt x="743126" y="411046"/>
                </a:cubicBezTo>
                <a:cubicBezTo>
                  <a:pt x="734427" y="410620"/>
                  <a:pt x="727434" y="403711"/>
                  <a:pt x="726923" y="395013"/>
                </a:cubicBezTo>
                <a:cubicBezTo>
                  <a:pt x="726906" y="385923"/>
                  <a:pt x="734035" y="378418"/>
                  <a:pt x="743126" y="377958"/>
                </a:cubicBezTo>
                <a:close/>
                <a:moveTo>
                  <a:pt x="803844" y="377275"/>
                </a:moveTo>
                <a:cubicBezTo>
                  <a:pt x="813259" y="377275"/>
                  <a:pt x="820900" y="384916"/>
                  <a:pt x="820900" y="394331"/>
                </a:cubicBezTo>
                <a:cubicBezTo>
                  <a:pt x="820900" y="403746"/>
                  <a:pt x="813259" y="411387"/>
                  <a:pt x="803844" y="411387"/>
                </a:cubicBezTo>
                <a:cubicBezTo>
                  <a:pt x="794430" y="411387"/>
                  <a:pt x="786789" y="403746"/>
                  <a:pt x="786789" y="394331"/>
                </a:cubicBezTo>
                <a:cubicBezTo>
                  <a:pt x="786789" y="384916"/>
                  <a:pt x="794430" y="377275"/>
                  <a:pt x="803844" y="377275"/>
                </a:cubicBezTo>
                <a:close/>
                <a:moveTo>
                  <a:pt x="865246" y="376422"/>
                </a:moveTo>
                <a:cubicBezTo>
                  <a:pt x="874661" y="376422"/>
                  <a:pt x="882302" y="384063"/>
                  <a:pt x="882302" y="393477"/>
                </a:cubicBezTo>
                <a:cubicBezTo>
                  <a:pt x="882302" y="402893"/>
                  <a:pt x="874661" y="410534"/>
                  <a:pt x="865246" y="410534"/>
                </a:cubicBezTo>
                <a:cubicBezTo>
                  <a:pt x="855832" y="410534"/>
                  <a:pt x="848191" y="402893"/>
                  <a:pt x="848191" y="393477"/>
                </a:cubicBezTo>
                <a:cubicBezTo>
                  <a:pt x="848191" y="384063"/>
                  <a:pt x="855832" y="376422"/>
                  <a:pt x="865246" y="376422"/>
                </a:cubicBezTo>
                <a:close/>
                <a:moveTo>
                  <a:pt x="926647" y="375740"/>
                </a:moveTo>
                <a:cubicBezTo>
                  <a:pt x="936829" y="375740"/>
                  <a:pt x="945067" y="383996"/>
                  <a:pt x="945067" y="394161"/>
                </a:cubicBezTo>
                <a:cubicBezTo>
                  <a:pt x="945067" y="394212"/>
                  <a:pt x="945067" y="394280"/>
                  <a:pt x="945067" y="394331"/>
                </a:cubicBezTo>
                <a:cubicBezTo>
                  <a:pt x="944965" y="404411"/>
                  <a:pt x="936727" y="412513"/>
                  <a:pt x="926647" y="412411"/>
                </a:cubicBezTo>
                <a:cubicBezTo>
                  <a:pt x="916533" y="412411"/>
                  <a:pt x="908329" y="404274"/>
                  <a:pt x="908227" y="394161"/>
                </a:cubicBezTo>
                <a:cubicBezTo>
                  <a:pt x="908227" y="383996"/>
                  <a:pt x="916482" y="375740"/>
                  <a:pt x="926647" y="375740"/>
                </a:cubicBezTo>
                <a:close/>
                <a:moveTo>
                  <a:pt x="988415" y="374753"/>
                </a:moveTo>
                <a:cubicBezTo>
                  <a:pt x="999059" y="374753"/>
                  <a:pt x="1007688" y="383382"/>
                  <a:pt x="1007688" y="394025"/>
                </a:cubicBezTo>
                <a:cubicBezTo>
                  <a:pt x="1007688" y="404670"/>
                  <a:pt x="999060" y="413299"/>
                  <a:pt x="988415" y="413299"/>
                </a:cubicBezTo>
                <a:cubicBezTo>
                  <a:pt x="977771" y="413299"/>
                  <a:pt x="969142" y="404670"/>
                  <a:pt x="969142" y="394025"/>
                </a:cubicBezTo>
                <a:cubicBezTo>
                  <a:pt x="969142" y="383382"/>
                  <a:pt x="977771" y="374753"/>
                  <a:pt x="988415" y="374753"/>
                </a:cubicBezTo>
                <a:close/>
                <a:moveTo>
                  <a:pt x="1050132" y="374205"/>
                </a:moveTo>
                <a:cubicBezTo>
                  <a:pt x="1061150" y="374205"/>
                  <a:pt x="1070088" y="383143"/>
                  <a:pt x="1070088" y="394161"/>
                </a:cubicBezTo>
                <a:cubicBezTo>
                  <a:pt x="1070088" y="394212"/>
                  <a:pt x="1070088" y="394280"/>
                  <a:pt x="1070088" y="394331"/>
                </a:cubicBezTo>
                <a:cubicBezTo>
                  <a:pt x="1069985" y="405264"/>
                  <a:pt x="1061065" y="414048"/>
                  <a:pt x="1050132" y="413946"/>
                </a:cubicBezTo>
                <a:cubicBezTo>
                  <a:pt x="1039182" y="413946"/>
                  <a:pt x="1030262" y="405111"/>
                  <a:pt x="1030177" y="394161"/>
                </a:cubicBezTo>
                <a:cubicBezTo>
                  <a:pt x="1030177" y="383143"/>
                  <a:pt x="1039114" y="374205"/>
                  <a:pt x="1050132" y="374205"/>
                </a:cubicBezTo>
                <a:close/>
                <a:moveTo>
                  <a:pt x="1110851" y="373352"/>
                </a:moveTo>
                <a:cubicBezTo>
                  <a:pt x="1110970" y="373352"/>
                  <a:pt x="1111073" y="373352"/>
                  <a:pt x="1111192" y="373352"/>
                </a:cubicBezTo>
                <a:cubicBezTo>
                  <a:pt x="1122585" y="373455"/>
                  <a:pt x="1131762" y="382767"/>
                  <a:pt x="1131659" y="394161"/>
                </a:cubicBezTo>
                <a:cubicBezTo>
                  <a:pt x="1131659" y="394212"/>
                  <a:pt x="1131659" y="394280"/>
                  <a:pt x="1131659" y="394331"/>
                </a:cubicBezTo>
                <a:cubicBezTo>
                  <a:pt x="1131556" y="405725"/>
                  <a:pt x="1122244" y="414901"/>
                  <a:pt x="1110851" y="414798"/>
                </a:cubicBezTo>
                <a:cubicBezTo>
                  <a:pt x="1099424" y="414798"/>
                  <a:pt x="1090128" y="405587"/>
                  <a:pt x="1090043" y="394161"/>
                </a:cubicBezTo>
                <a:cubicBezTo>
                  <a:pt x="1090043" y="382665"/>
                  <a:pt x="1099355" y="373352"/>
                  <a:pt x="1110851" y="373352"/>
                </a:cubicBezTo>
                <a:close/>
                <a:moveTo>
                  <a:pt x="1172252" y="372670"/>
                </a:moveTo>
                <a:cubicBezTo>
                  <a:pt x="1172371" y="372670"/>
                  <a:pt x="1172474" y="372670"/>
                  <a:pt x="1172593" y="372670"/>
                </a:cubicBezTo>
                <a:cubicBezTo>
                  <a:pt x="1184362" y="372773"/>
                  <a:pt x="1193845" y="382392"/>
                  <a:pt x="1193743" y="394161"/>
                </a:cubicBezTo>
                <a:cubicBezTo>
                  <a:pt x="1193743" y="394212"/>
                  <a:pt x="1193743" y="394280"/>
                  <a:pt x="1193743" y="394331"/>
                </a:cubicBezTo>
                <a:cubicBezTo>
                  <a:pt x="1193640" y="406100"/>
                  <a:pt x="1184021" y="415583"/>
                  <a:pt x="1172252" y="415481"/>
                </a:cubicBezTo>
                <a:cubicBezTo>
                  <a:pt x="1160449" y="415481"/>
                  <a:pt x="1150847" y="405962"/>
                  <a:pt x="1150762" y="394161"/>
                </a:cubicBezTo>
                <a:cubicBezTo>
                  <a:pt x="1150762" y="382290"/>
                  <a:pt x="1160381" y="372670"/>
                  <a:pt x="1172252" y="372670"/>
                </a:cubicBezTo>
                <a:close/>
                <a:moveTo>
                  <a:pt x="1233654" y="371988"/>
                </a:moveTo>
                <a:cubicBezTo>
                  <a:pt x="1245899" y="371988"/>
                  <a:pt x="1255826" y="381915"/>
                  <a:pt x="1255826" y="394161"/>
                </a:cubicBezTo>
                <a:cubicBezTo>
                  <a:pt x="1255741" y="406339"/>
                  <a:pt x="1245831" y="416163"/>
                  <a:pt x="1233654" y="416163"/>
                </a:cubicBezTo>
                <a:cubicBezTo>
                  <a:pt x="1221475" y="416163"/>
                  <a:pt x="1211583" y="406339"/>
                  <a:pt x="1211481" y="394161"/>
                </a:cubicBezTo>
                <a:cubicBezTo>
                  <a:pt x="1211481" y="381915"/>
                  <a:pt x="1221407" y="371988"/>
                  <a:pt x="1233654" y="371988"/>
                </a:cubicBezTo>
                <a:close/>
                <a:moveTo>
                  <a:pt x="1295422" y="371172"/>
                </a:moveTo>
                <a:cubicBezTo>
                  <a:pt x="1308044" y="371172"/>
                  <a:pt x="1318277" y="381406"/>
                  <a:pt x="1318277" y="394027"/>
                </a:cubicBezTo>
                <a:cubicBezTo>
                  <a:pt x="1318277" y="406649"/>
                  <a:pt x="1308044" y="416881"/>
                  <a:pt x="1295422" y="416881"/>
                </a:cubicBezTo>
                <a:cubicBezTo>
                  <a:pt x="1282800" y="416881"/>
                  <a:pt x="1272567" y="406649"/>
                  <a:pt x="1272567" y="394027"/>
                </a:cubicBezTo>
                <a:cubicBezTo>
                  <a:pt x="1272567" y="381406"/>
                  <a:pt x="1282800" y="371172"/>
                  <a:pt x="1295422" y="371172"/>
                </a:cubicBezTo>
                <a:close/>
                <a:moveTo>
                  <a:pt x="1357139" y="370453"/>
                </a:moveTo>
                <a:cubicBezTo>
                  <a:pt x="1370238" y="370453"/>
                  <a:pt x="1380847" y="381062"/>
                  <a:pt x="1380847" y="394161"/>
                </a:cubicBezTo>
                <a:cubicBezTo>
                  <a:pt x="1380847" y="394212"/>
                  <a:pt x="1380847" y="394281"/>
                  <a:pt x="1380847" y="394331"/>
                </a:cubicBezTo>
                <a:cubicBezTo>
                  <a:pt x="1380744" y="407327"/>
                  <a:pt x="1370135" y="417800"/>
                  <a:pt x="1357139" y="417698"/>
                </a:cubicBezTo>
                <a:cubicBezTo>
                  <a:pt x="1344142" y="417698"/>
                  <a:pt x="1333602" y="407158"/>
                  <a:pt x="1333602" y="394161"/>
                </a:cubicBezTo>
                <a:cubicBezTo>
                  <a:pt x="1333602" y="394110"/>
                  <a:pt x="1333602" y="394041"/>
                  <a:pt x="1333602" y="393991"/>
                </a:cubicBezTo>
                <a:cubicBezTo>
                  <a:pt x="1333602" y="380994"/>
                  <a:pt x="1344142" y="370453"/>
                  <a:pt x="1357139" y="370453"/>
                </a:cubicBezTo>
                <a:close/>
                <a:moveTo>
                  <a:pt x="1971151" y="370282"/>
                </a:moveTo>
                <a:cubicBezTo>
                  <a:pt x="1984335" y="370282"/>
                  <a:pt x="1995029" y="380977"/>
                  <a:pt x="1995029" y="394161"/>
                </a:cubicBezTo>
                <a:cubicBezTo>
                  <a:pt x="1994944" y="407276"/>
                  <a:pt x="1984267" y="417867"/>
                  <a:pt x="1971151" y="417867"/>
                </a:cubicBezTo>
                <a:cubicBezTo>
                  <a:pt x="1958035" y="417867"/>
                  <a:pt x="1947358" y="407276"/>
                  <a:pt x="1947273" y="394161"/>
                </a:cubicBezTo>
                <a:cubicBezTo>
                  <a:pt x="1947273" y="380977"/>
                  <a:pt x="1957966" y="370282"/>
                  <a:pt x="1971151" y="370282"/>
                </a:cubicBezTo>
                <a:close/>
                <a:moveTo>
                  <a:pt x="1417858" y="369771"/>
                </a:moveTo>
                <a:cubicBezTo>
                  <a:pt x="1431332" y="369771"/>
                  <a:pt x="1442247" y="380687"/>
                  <a:pt x="1442247" y="394161"/>
                </a:cubicBezTo>
                <a:cubicBezTo>
                  <a:pt x="1442145" y="407567"/>
                  <a:pt x="1431264" y="418381"/>
                  <a:pt x="1417858" y="418381"/>
                </a:cubicBezTo>
                <a:cubicBezTo>
                  <a:pt x="1404486" y="418381"/>
                  <a:pt x="1393639" y="407532"/>
                  <a:pt x="1393639" y="394161"/>
                </a:cubicBezTo>
                <a:cubicBezTo>
                  <a:pt x="1393639" y="394110"/>
                  <a:pt x="1393639" y="394041"/>
                  <a:pt x="1393639" y="393991"/>
                </a:cubicBezTo>
                <a:cubicBezTo>
                  <a:pt x="1393639" y="380619"/>
                  <a:pt x="1404486" y="369771"/>
                  <a:pt x="1417858" y="369771"/>
                </a:cubicBezTo>
                <a:close/>
                <a:moveTo>
                  <a:pt x="1479259" y="369259"/>
                </a:moveTo>
                <a:cubicBezTo>
                  <a:pt x="1493006" y="369259"/>
                  <a:pt x="1504160" y="380414"/>
                  <a:pt x="1504160" y="394161"/>
                </a:cubicBezTo>
                <a:cubicBezTo>
                  <a:pt x="1504160" y="394212"/>
                  <a:pt x="1504160" y="394281"/>
                  <a:pt x="1504160" y="394331"/>
                </a:cubicBezTo>
                <a:cubicBezTo>
                  <a:pt x="1504058" y="407993"/>
                  <a:pt x="1492921" y="418994"/>
                  <a:pt x="1479259" y="418891"/>
                </a:cubicBezTo>
                <a:cubicBezTo>
                  <a:pt x="1465597" y="418891"/>
                  <a:pt x="1454528" y="407823"/>
                  <a:pt x="1454528" y="394161"/>
                </a:cubicBezTo>
                <a:cubicBezTo>
                  <a:pt x="1454528" y="394110"/>
                  <a:pt x="1454528" y="394041"/>
                  <a:pt x="1454528" y="393991"/>
                </a:cubicBezTo>
                <a:cubicBezTo>
                  <a:pt x="1454528" y="380329"/>
                  <a:pt x="1465597" y="369259"/>
                  <a:pt x="1479259" y="369259"/>
                </a:cubicBezTo>
                <a:close/>
                <a:moveTo>
                  <a:pt x="1540660" y="368577"/>
                </a:moveTo>
                <a:cubicBezTo>
                  <a:pt x="1554783" y="368577"/>
                  <a:pt x="1566244" y="380039"/>
                  <a:pt x="1566244" y="394161"/>
                </a:cubicBezTo>
                <a:cubicBezTo>
                  <a:pt x="1566159" y="408233"/>
                  <a:pt x="1554731" y="419575"/>
                  <a:pt x="1540660" y="419575"/>
                </a:cubicBezTo>
                <a:cubicBezTo>
                  <a:pt x="1526623" y="419575"/>
                  <a:pt x="1515247" y="408198"/>
                  <a:pt x="1515247" y="394161"/>
                </a:cubicBezTo>
                <a:cubicBezTo>
                  <a:pt x="1515247" y="380090"/>
                  <a:pt x="1526589" y="368663"/>
                  <a:pt x="1540660" y="368577"/>
                </a:cubicBezTo>
                <a:close/>
                <a:moveTo>
                  <a:pt x="1602428" y="367931"/>
                </a:moveTo>
                <a:cubicBezTo>
                  <a:pt x="1616840" y="367931"/>
                  <a:pt x="1628523" y="379614"/>
                  <a:pt x="1628523" y="394027"/>
                </a:cubicBezTo>
                <a:cubicBezTo>
                  <a:pt x="1628523" y="408439"/>
                  <a:pt x="1616840" y="420121"/>
                  <a:pt x="1602428" y="420121"/>
                </a:cubicBezTo>
                <a:cubicBezTo>
                  <a:pt x="1588015" y="420121"/>
                  <a:pt x="1576332" y="408439"/>
                  <a:pt x="1576332" y="394027"/>
                </a:cubicBezTo>
                <a:cubicBezTo>
                  <a:pt x="1576332" y="379614"/>
                  <a:pt x="1588015" y="367931"/>
                  <a:pt x="1602428" y="367931"/>
                </a:cubicBezTo>
                <a:close/>
                <a:moveTo>
                  <a:pt x="1664145" y="367553"/>
                </a:moveTo>
                <a:cubicBezTo>
                  <a:pt x="1678847" y="367553"/>
                  <a:pt x="1690752" y="379457"/>
                  <a:pt x="1690752" y="394161"/>
                </a:cubicBezTo>
                <a:cubicBezTo>
                  <a:pt x="1690752" y="394212"/>
                  <a:pt x="1690752" y="394280"/>
                  <a:pt x="1690752" y="394331"/>
                </a:cubicBezTo>
                <a:cubicBezTo>
                  <a:pt x="1690649" y="408931"/>
                  <a:pt x="1678744" y="420699"/>
                  <a:pt x="1664145" y="420597"/>
                </a:cubicBezTo>
                <a:cubicBezTo>
                  <a:pt x="1664025" y="420597"/>
                  <a:pt x="1663923" y="420597"/>
                  <a:pt x="1663804" y="420597"/>
                </a:cubicBezTo>
                <a:cubicBezTo>
                  <a:pt x="1649289" y="420494"/>
                  <a:pt x="1637606" y="408675"/>
                  <a:pt x="1637708" y="394161"/>
                </a:cubicBezTo>
                <a:cubicBezTo>
                  <a:pt x="1637708" y="394109"/>
                  <a:pt x="1637708" y="394041"/>
                  <a:pt x="1637708" y="393989"/>
                </a:cubicBezTo>
                <a:cubicBezTo>
                  <a:pt x="1637708" y="379390"/>
                  <a:pt x="1649545" y="367553"/>
                  <a:pt x="1664145" y="367553"/>
                </a:cubicBezTo>
                <a:close/>
                <a:moveTo>
                  <a:pt x="1724863" y="367212"/>
                </a:moveTo>
                <a:cubicBezTo>
                  <a:pt x="1739754" y="367212"/>
                  <a:pt x="1751812" y="379271"/>
                  <a:pt x="1751812" y="394161"/>
                </a:cubicBezTo>
                <a:cubicBezTo>
                  <a:pt x="1751812" y="394212"/>
                  <a:pt x="1751812" y="394280"/>
                  <a:pt x="1751812" y="394331"/>
                </a:cubicBezTo>
                <a:cubicBezTo>
                  <a:pt x="1751710" y="409119"/>
                  <a:pt x="1739651" y="421041"/>
                  <a:pt x="1724863" y="420939"/>
                </a:cubicBezTo>
                <a:cubicBezTo>
                  <a:pt x="1710076" y="420939"/>
                  <a:pt x="1698086" y="408948"/>
                  <a:pt x="1698086" y="394161"/>
                </a:cubicBezTo>
                <a:cubicBezTo>
                  <a:pt x="1698086" y="394110"/>
                  <a:pt x="1698086" y="394041"/>
                  <a:pt x="1698086" y="393989"/>
                </a:cubicBezTo>
                <a:cubicBezTo>
                  <a:pt x="1698086" y="379203"/>
                  <a:pt x="1710076" y="367212"/>
                  <a:pt x="1724863" y="367212"/>
                </a:cubicBezTo>
                <a:close/>
                <a:moveTo>
                  <a:pt x="1786265" y="366870"/>
                </a:moveTo>
                <a:cubicBezTo>
                  <a:pt x="1801343" y="366870"/>
                  <a:pt x="1813555" y="379084"/>
                  <a:pt x="1813555" y="394161"/>
                </a:cubicBezTo>
                <a:cubicBezTo>
                  <a:pt x="1813470" y="409169"/>
                  <a:pt x="1801275" y="421279"/>
                  <a:pt x="1786265" y="421279"/>
                </a:cubicBezTo>
                <a:cubicBezTo>
                  <a:pt x="1771290" y="421279"/>
                  <a:pt x="1759147" y="409136"/>
                  <a:pt x="1759147" y="394161"/>
                </a:cubicBezTo>
                <a:cubicBezTo>
                  <a:pt x="1759147" y="394110"/>
                  <a:pt x="1759147" y="394041"/>
                  <a:pt x="1759147" y="393989"/>
                </a:cubicBezTo>
                <a:cubicBezTo>
                  <a:pt x="1759147" y="379015"/>
                  <a:pt x="1771290" y="366870"/>
                  <a:pt x="1786265" y="366870"/>
                </a:cubicBezTo>
                <a:close/>
                <a:moveTo>
                  <a:pt x="1847666" y="366700"/>
                </a:moveTo>
                <a:cubicBezTo>
                  <a:pt x="1862828" y="366700"/>
                  <a:pt x="1875126" y="378998"/>
                  <a:pt x="1875126" y="394160"/>
                </a:cubicBezTo>
                <a:cubicBezTo>
                  <a:pt x="1875041" y="409255"/>
                  <a:pt x="1862760" y="421449"/>
                  <a:pt x="1847666" y="421449"/>
                </a:cubicBezTo>
                <a:cubicBezTo>
                  <a:pt x="1832589" y="421449"/>
                  <a:pt x="1820377" y="409238"/>
                  <a:pt x="1820377" y="394160"/>
                </a:cubicBezTo>
                <a:cubicBezTo>
                  <a:pt x="1820377" y="379066"/>
                  <a:pt x="1832571" y="366786"/>
                  <a:pt x="1847666" y="366700"/>
                </a:cubicBezTo>
                <a:close/>
                <a:moveTo>
                  <a:pt x="1909067" y="366529"/>
                </a:moveTo>
                <a:cubicBezTo>
                  <a:pt x="1909187" y="366529"/>
                  <a:pt x="1909289" y="366529"/>
                  <a:pt x="1909409" y="366529"/>
                </a:cubicBezTo>
                <a:cubicBezTo>
                  <a:pt x="1924572" y="366633"/>
                  <a:pt x="1936800" y="378998"/>
                  <a:pt x="1936698" y="394161"/>
                </a:cubicBezTo>
                <a:cubicBezTo>
                  <a:pt x="1936698" y="394212"/>
                  <a:pt x="1936698" y="394280"/>
                  <a:pt x="1936698" y="394331"/>
                </a:cubicBezTo>
                <a:cubicBezTo>
                  <a:pt x="1936596" y="409493"/>
                  <a:pt x="1924230" y="421723"/>
                  <a:pt x="1909067" y="421621"/>
                </a:cubicBezTo>
                <a:cubicBezTo>
                  <a:pt x="1893905" y="421621"/>
                  <a:pt x="1881608" y="409324"/>
                  <a:pt x="1881608" y="394161"/>
                </a:cubicBezTo>
                <a:cubicBezTo>
                  <a:pt x="1881608" y="394110"/>
                  <a:pt x="1881608" y="394041"/>
                  <a:pt x="1881608" y="393989"/>
                </a:cubicBezTo>
                <a:cubicBezTo>
                  <a:pt x="1881608" y="378828"/>
                  <a:pt x="1893905" y="366529"/>
                  <a:pt x="1909067" y="366529"/>
                </a:cubicBezTo>
                <a:close/>
                <a:moveTo>
                  <a:pt x="5629" y="327472"/>
                </a:moveTo>
                <a:cubicBezTo>
                  <a:pt x="8545" y="327472"/>
                  <a:pt x="10916" y="329843"/>
                  <a:pt x="10916" y="332760"/>
                </a:cubicBezTo>
                <a:cubicBezTo>
                  <a:pt x="10916" y="335676"/>
                  <a:pt x="8545" y="338047"/>
                  <a:pt x="5629" y="338047"/>
                </a:cubicBezTo>
                <a:cubicBezTo>
                  <a:pt x="2712" y="338047"/>
                  <a:pt x="342" y="335676"/>
                  <a:pt x="342" y="332760"/>
                </a:cubicBezTo>
                <a:cubicBezTo>
                  <a:pt x="342" y="329843"/>
                  <a:pt x="2712" y="327472"/>
                  <a:pt x="5629" y="327472"/>
                </a:cubicBezTo>
                <a:close/>
                <a:moveTo>
                  <a:pt x="67029" y="325425"/>
                </a:moveTo>
                <a:cubicBezTo>
                  <a:pt x="71072" y="325425"/>
                  <a:pt x="74364" y="328717"/>
                  <a:pt x="74364" y="332759"/>
                </a:cubicBezTo>
                <a:cubicBezTo>
                  <a:pt x="74364" y="336802"/>
                  <a:pt x="71072" y="340093"/>
                  <a:pt x="67029" y="340093"/>
                </a:cubicBezTo>
                <a:cubicBezTo>
                  <a:pt x="63022" y="340008"/>
                  <a:pt x="59781" y="336768"/>
                  <a:pt x="59696" y="332759"/>
                </a:cubicBezTo>
                <a:cubicBezTo>
                  <a:pt x="59696" y="328717"/>
                  <a:pt x="62971" y="325425"/>
                  <a:pt x="67029" y="325425"/>
                </a:cubicBezTo>
                <a:close/>
                <a:moveTo>
                  <a:pt x="129114" y="324572"/>
                </a:moveTo>
                <a:cubicBezTo>
                  <a:pt x="129233" y="324572"/>
                  <a:pt x="129335" y="324572"/>
                  <a:pt x="129455" y="324572"/>
                </a:cubicBezTo>
                <a:cubicBezTo>
                  <a:pt x="133889" y="324675"/>
                  <a:pt x="137403" y="328325"/>
                  <a:pt x="137301" y="332759"/>
                </a:cubicBezTo>
                <a:cubicBezTo>
                  <a:pt x="137301" y="337279"/>
                  <a:pt x="133634" y="340946"/>
                  <a:pt x="129114" y="340946"/>
                </a:cubicBezTo>
                <a:cubicBezTo>
                  <a:pt x="124628" y="340861"/>
                  <a:pt x="121012" y="337245"/>
                  <a:pt x="120927" y="332759"/>
                </a:cubicBezTo>
                <a:cubicBezTo>
                  <a:pt x="120927" y="328240"/>
                  <a:pt x="124594" y="324572"/>
                  <a:pt x="129114" y="324572"/>
                </a:cubicBezTo>
                <a:close/>
                <a:moveTo>
                  <a:pt x="189832" y="323720"/>
                </a:moveTo>
                <a:cubicBezTo>
                  <a:pt x="189951" y="323720"/>
                  <a:pt x="190054" y="323720"/>
                  <a:pt x="190173" y="323720"/>
                </a:cubicBezTo>
                <a:cubicBezTo>
                  <a:pt x="195068" y="323823"/>
                  <a:pt x="198974" y="327865"/>
                  <a:pt x="198872" y="332760"/>
                </a:cubicBezTo>
                <a:cubicBezTo>
                  <a:pt x="198872" y="337757"/>
                  <a:pt x="194830" y="341800"/>
                  <a:pt x="189832" y="341800"/>
                </a:cubicBezTo>
                <a:cubicBezTo>
                  <a:pt x="184835" y="341800"/>
                  <a:pt x="180793" y="337757"/>
                  <a:pt x="180793" y="332760"/>
                </a:cubicBezTo>
                <a:cubicBezTo>
                  <a:pt x="180793" y="327763"/>
                  <a:pt x="184835" y="323720"/>
                  <a:pt x="189832" y="323720"/>
                </a:cubicBezTo>
                <a:close/>
                <a:moveTo>
                  <a:pt x="251233" y="322868"/>
                </a:moveTo>
                <a:cubicBezTo>
                  <a:pt x="256691" y="322868"/>
                  <a:pt x="261125" y="327303"/>
                  <a:pt x="261125" y="332760"/>
                </a:cubicBezTo>
                <a:cubicBezTo>
                  <a:pt x="261125" y="338218"/>
                  <a:pt x="256691" y="342652"/>
                  <a:pt x="251233" y="342652"/>
                </a:cubicBezTo>
                <a:cubicBezTo>
                  <a:pt x="245775" y="342652"/>
                  <a:pt x="241341" y="338218"/>
                  <a:pt x="241341" y="332760"/>
                </a:cubicBezTo>
                <a:cubicBezTo>
                  <a:pt x="241341" y="327303"/>
                  <a:pt x="245775" y="322868"/>
                  <a:pt x="251233" y="322868"/>
                </a:cubicBezTo>
                <a:close/>
                <a:moveTo>
                  <a:pt x="312635" y="322185"/>
                </a:moveTo>
                <a:cubicBezTo>
                  <a:pt x="318468" y="322185"/>
                  <a:pt x="323210" y="326927"/>
                  <a:pt x="323210" y="332760"/>
                </a:cubicBezTo>
                <a:cubicBezTo>
                  <a:pt x="323210" y="338593"/>
                  <a:pt x="318468" y="343335"/>
                  <a:pt x="312635" y="343335"/>
                </a:cubicBezTo>
                <a:cubicBezTo>
                  <a:pt x="306802" y="343335"/>
                  <a:pt x="302061" y="338593"/>
                  <a:pt x="302061" y="332760"/>
                </a:cubicBezTo>
                <a:cubicBezTo>
                  <a:pt x="302061" y="326927"/>
                  <a:pt x="306802" y="322185"/>
                  <a:pt x="312635" y="322185"/>
                </a:cubicBezTo>
                <a:close/>
                <a:moveTo>
                  <a:pt x="374036" y="321331"/>
                </a:moveTo>
                <a:cubicBezTo>
                  <a:pt x="380347" y="321331"/>
                  <a:pt x="385463" y="326449"/>
                  <a:pt x="385463" y="332760"/>
                </a:cubicBezTo>
                <a:cubicBezTo>
                  <a:pt x="385463" y="339071"/>
                  <a:pt x="380347" y="344188"/>
                  <a:pt x="374036" y="344188"/>
                </a:cubicBezTo>
                <a:cubicBezTo>
                  <a:pt x="367725" y="344188"/>
                  <a:pt x="362609" y="339071"/>
                  <a:pt x="362609" y="332760"/>
                </a:cubicBezTo>
                <a:cubicBezTo>
                  <a:pt x="362609" y="326449"/>
                  <a:pt x="367725" y="321331"/>
                  <a:pt x="374036" y="321331"/>
                </a:cubicBezTo>
                <a:close/>
                <a:moveTo>
                  <a:pt x="436120" y="320479"/>
                </a:moveTo>
                <a:cubicBezTo>
                  <a:pt x="442908" y="320479"/>
                  <a:pt x="448400" y="325971"/>
                  <a:pt x="448400" y="332760"/>
                </a:cubicBezTo>
                <a:cubicBezTo>
                  <a:pt x="448400" y="339548"/>
                  <a:pt x="442908" y="345040"/>
                  <a:pt x="436120" y="345040"/>
                </a:cubicBezTo>
                <a:cubicBezTo>
                  <a:pt x="429383" y="344955"/>
                  <a:pt x="423925" y="339497"/>
                  <a:pt x="423840" y="332760"/>
                </a:cubicBezTo>
                <a:cubicBezTo>
                  <a:pt x="423840" y="325971"/>
                  <a:pt x="429331" y="320479"/>
                  <a:pt x="436120" y="320479"/>
                </a:cubicBezTo>
                <a:close/>
                <a:moveTo>
                  <a:pt x="496838" y="319626"/>
                </a:moveTo>
                <a:cubicBezTo>
                  <a:pt x="496958" y="319626"/>
                  <a:pt x="497060" y="319626"/>
                  <a:pt x="497179" y="319626"/>
                </a:cubicBezTo>
                <a:cubicBezTo>
                  <a:pt x="504343" y="319730"/>
                  <a:pt x="510074" y="325596"/>
                  <a:pt x="509971" y="332759"/>
                </a:cubicBezTo>
                <a:cubicBezTo>
                  <a:pt x="509971" y="340008"/>
                  <a:pt x="504087" y="345892"/>
                  <a:pt x="496838" y="345892"/>
                </a:cubicBezTo>
                <a:cubicBezTo>
                  <a:pt x="489624" y="345807"/>
                  <a:pt x="483791" y="339974"/>
                  <a:pt x="483706" y="332759"/>
                </a:cubicBezTo>
                <a:cubicBezTo>
                  <a:pt x="483706" y="325511"/>
                  <a:pt x="489590" y="319626"/>
                  <a:pt x="496838" y="319626"/>
                </a:cubicBezTo>
                <a:close/>
                <a:moveTo>
                  <a:pt x="558240" y="318772"/>
                </a:moveTo>
                <a:cubicBezTo>
                  <a:pt x="565966" y="318772"/>
                  <a:pt x="572226" y="325033"/>
                  <a:pt x="572226" y="332759"/>
                </a:cubicBezTo>
                <a:cubicBezTo>
                  <a:pt x="572226" y="340486"/>
                  <a:pt x="565966" y="346745"/>
                  <a:pt x="558240" y="346745"/>
                </a:cubicBezTo>
                <a:cubicBezTo>
                  <a:pt x="550513" y="346745"/>
                  <a:pt x="544254" y="340486"/>
                  <a:pt x="544254" y="332759"/>
                </a:cubicBezTo>
                <a:cubicBezTo>
                  <a:pt x="544254" y="325033"/>
                  <a:pt x="550513" y="318772"/>
                  <a:pt x="558240" y="318772"/>
                </a:cubicBezTo>
                <a:close/>
                <a:moveTo>
                  <a:pt x="620007" y="317957"/>
                </a:moveTo>
                <a:cubicBezTo>
                  <a:pt x="628108" y="317957"/>
                  <a:pt x="634675" y="324524"/>
                  <a:pt x="634675" y="332625"/>
                </a:cubicBezTo>
                <a:cubicBezTo>
                  <a:pt x="634675" y="340726"/>
                  <a:pt x="628108" y="347293"/>
                  <a:pt x="620007" y="347293"/>
                </a:cubicBezTo>
                <a:cubicBezTo>
                  <a:pt x="611906" y="347293"/>
                  <a:pt x="605339" y="340726"/>
                  <a:pt x="605339" y="332625"/>
                </a:cubicBezTo>
                <a:cubicBezTo>
                  <a:pt x="605339" y="324524"/>
                  <a:pt x="611906" y="317957"/>
                  <a:pt x="620007" y="317957"/>
                </a:cubicBezTo>
                <a:close/>
                <a:moveTo>
                  <a:pt x="681042" y="317238"/>
                </a:moveTo>
                <a:cubicBezTo>
                  <a:pt x="689621" y="317238"/>
                  <a:pt x="696563" y="324180"/>
                  <a:pt x="696563" y="332759"/>
                </a:cubicBezTo>
                <a:cubicBezTo>
                  <a:pt x="696563" y="332810"/>
                  <a:pt x="696563" y="332879"/>
                  <a:pt x="696563" y="332930"/>
                </a:cubicBezTo>
                <a:cubicBezTo>
                  <a:pt x="696461" y="341407"/>
                  <a:pt x="689519" y="348212"/>
                  <a:pt x="681042" y="348110"/>
                </a:cubicBezTo>
                <a:cubicBezTo>
                  <a:pt x="680991" y="348110"/>
                  <a:pt x="680923" y="348110"/>
                  <a:pt x="680872" y="348110"/>
                </a:cubicBezTo>
                <a:cubicBezTo>
                  <a:pt x="672395" y="348110"/>
                  <a:pt x="665522" y="341236"/>
                  <a:pt x="665522" y="332759"/>
                </a:cubicBezTo>
                <a:cubicBezTo>
                  <a:pt x="665522" y="324180"/>
                  <a:pt x="672463" y="317238"/>
                  <a:pt x="681042" y="317238"/>
                </a:cubicBezTo>
                <a:close/>
                <a:moveTo>
                  <a:pt x="743125" y="316386"/>
                </a:moveTo>
                <a:cubicBezTo>
                  <a:pt x="752540" y="316386"/>
                  <a:pt x="760181" y="324026"/>
                  <a:pt x="760181" y="333442"/>
                </a:cubicBezTo>
                <a:cubicBezTo>
                  <a:pt x="760181" y="342857"/>
                  <a:pt x="752540" y="350498"/>
                  <a:pt x="743125" y="350498"/>
                </a:cubicBezTo>
                <a:cubicBezTo>
                  <a:pt x="733711" y="350498"/>
                  <a:pt x="726070" y="342857"/>
                  <a:pt x="726070" y="333442"/>
                </a:cubicBezTo>
                <a:cubicBezTo>
                  <a:pt x="726070" y="324026"/>
                  <a:pt x="733711" y="316386"/>
                  <a:pt x="743125" y="316386"/>
                </a:cubicBezTo>
                <a:close/>
                <a:moveTo>
                  <a:pt x="803844" y="315533"/>
                </a:moveTo>
                <a:cubicBezTo>
                  <a:pt x="813259" y="315533"/>
                  <a:pt x="820900" y="323175"/>
                  <a:pt x="820900" y="332589"/>
                </a:cubicBezTo>
                <a:cubicBezTo>
                  <a:pt x="820900" y="342003"/>
                  <a:pt x="813259" y="349645"/>
                  <a:pt x="803844" y="349645"/>
                </a:cubicBezTo>
                <a:cubicBezTo>
                  <a:pt x="794430" y="349645"/>
                  <a:pt x="786789" y="342003"/>
                  <a:pt x="786789" y="332589"/>
                </a:cubicBezTo>
                <a:cubicBezTo>
                  <a:pt x="786789" y="323175"/>
                  <a:pt x="794430" y="315533"/>
                  <a:pt x="803844" y="315533"/>
                </a:cubicBezTo>
                <a:close/>
                <a:moveTo>
                  <a:pt x="865247" y="314510"/>
                </a:moveTo>
                <a:cubicBezTo>
                  <a:pt x="874662" y="314510"/>
                  <a:pt x="882303" y="322151"/>
                  <a:pt x="882303" y="331566"/>
                </a:cubicBezTo>
                <a:cubicBezTo>
                  <a:pt x="882303" y="340981"/>
                  <a:pt x="874662" y="348622"/>
                  <a:pt x="865247" y="348622"/>
                </a:cubicBezTo>
                <a:cubicBezTo>
                  <a:pt x="864957" y="348639"/>
                  <a:pt x="864667" y="348639"/>
                  <a:pt x="864377" y="348639"/>
                </a:cubicBezTo>
                <a:cubicBezTo>
                  <a:pt x="854945" y="348639"/>
                  <a:pt x="847321" y="340981"/>
                  <a:pt x="847338" y="331566"/>
                </a:cubicBezTo>
                <a:cubicBezTo>
                  <a:pt x="847338" y="331276"/>
                  <a:pt x="847338" y="330986"/>
                  <a:pt x="847355" y="330696"/>
                </a:cubicBezTo>
                <a:cubicBezTo>
                  <a:pt x="847833" y="321281"/>
                  <a:pt x="855832" y="314032"/>
                  <a:pt x="865247" y="314510"/>
                </a:cubicBezTo>
                <a:close/>
                <a:moveTo>
                  <a:pt x="927014" y="313864"/>
                </a:moveTo>
                <a:cubicBezTo>
                  <a:pt x="937375" y="313864"/>
                  <a:pt x="945775" y="322265"/>
                  <a:pt x="945775" y="332626"/>
                </a:cubicBezTo>
                <a:cubicBezTo>
                  <a:pt x="945775" y="342987"/>
                  <a:pt x="937375" y="351387"/>
                  <a:pt x="927014" y="351387"/>
                </a:cubicBezTo>
                <a:cubicBezTo>
                  <a:pt x="916652" y="351387"/>
                  <a:pt x="908252" y="342987"/>
                  <a:pt x="908252" y="332626"/>
                </a:cubicBezTo>
                <a:cubicBezTo>
                  <a:pt x="908252" y="322265"/>
                  <a:pt x="916652" y="313864"/>
                  <a:pt x="927014" y="313864"/>
                </a:cubicBezTo>
                <a:close/>
                <a:moveTo>
                  <a:pt x="988048" y="313315"/>
                </a:moveTo>
                <a:cubicBezTo>
                  <a:pt x="998793" y="313315"/>
                  <a:pt x="1007492" y="322014"/>
                  <a:pt x="1007492" y="332759"/>
                </a:cubicBezTo>
                <a:cubicBezTo>
                  <a:pt x="1007492" y="332810"/>
                  <a:pt x="1007492" y="332879"/>
                  <a:pt x="1007492" y="332930"/>
                </a:cubicBezTo>
                <a:cubicBezTo>
                  <a:pt x="1007389" y="343573"/>
                  <a:pt x="998691" y="352135"/>
                  <a:pt x="988048" y="352032"/>
                </a:cubicBezTo>
                <a:cubicBezTo>
                  <a:pt x="987997" y="352032"/>
                  <a:pt x="987929" y="352032"/>
                  <a:pt x="987878" y="352032"/>
                </a:cubicBezTo>
                <a:cubicBezTo>
                  <a:pt x="977235" y="352032"/>
                  <a:pt x="968605" y="343402"/>
                  <a:pt x="968605" y="332759"/>
                </a:cubicBezTo>
                <a:cubicBezTo>
                  <a:pt x="968605" y="322014"/>
                  <a:pt x="977303" y="313315"/>
                  <a:pt x="988048" y="313315"/>
                </a:cubicBezTo>
                <a:close/>
                <a:moveTo>
                  <a:pt x="1050132" y="312462"/>
                </a:moveTo>
                <a:cubicBezTo>
                  <a:pt x="1061338" y="312462"/>
                  <a:pt x="1070429" y="321554"/>
                  <a:pt x="1070429" y="332760"/>
                </a:cubicBezTo>
                <a:cubicBezTo>
                  <a:pt x="1070429" y="332811"/>
                  <a:pt x="1070429" y="332879"/>
                  <a:pt x="1070429" y="332931"/>
                </a:cubicBezTo>
                <a:cubicBezTo>
                  <a:pt x="1070326" y="344051"/>
                  <a:pt x="1061253" y="352988"/>
                  <a:pt x="1050132" y="352886"/>
                </a:cubicBezTo>
                <a:cubicBezTo>
                  <a:pt x="1038994" y="352886"/>
                  <a:pt x="1029921" y="343898"/>
                  <a:pt x="1029836" y="332760"/>
                </a:cubicBezTo>
                <a:cubicBezTo>
                  <a:pt x="1029836" y="321554"/>
                  <a:pt x="1038926" y="312462"/>
                  <a:pt x="1050132" y="312462"/>
                </a:cubicBezTo>
                <a:close/>
                <a:moveTo>
                  <a:pt x="1110851" y="311610"/>
                </a:moveTo>
                <a:cubicBezTo>
                  <a:pt x="1110970" y="311610"/>
                  <a:pt x="1111072" y="311610"/>
                  <a:pt x="1111192" y="311610"/>
                </a:cubicBezTo>
                <a:cubicBezTo>
                  <a:pt x="1122773" y="311713"/>
                  <a:pt x="1132102" y="321178"/>
                  <a:pt x="1132000" y="332760"/>
                </a:cubicBezTo>
                <a:cubicBezTo>
                  <a:pt x="1132000" y="332811"/>
                  <a:pt x="1132000" y="332879"/>
                  <a:pt x="1132000" y="332930"/>
                </a:cubicBezTo>
                <a:cubicBezTo>
                  <a:pt x="1131898" y="344511"/>
                  <a:pt x="1122432" y="353841"/>
                  <a:pt x="1110851" y="353739"/>
                </a:cubicBezTo>
                <a:cubicBezTo>
                  <a:pt x="1099236" y="353739"/>
                  <a:pt x="1089804" y="344376"/>
                  <a:pt x="1089702" y="332760"/>
                </a:cubicBezTo>
                <a:cubicBezTo>
                  <a:pt x="1089702" y="321076"/>
                  <a:pt x="1099167" y="311610"/>
                  <a:pt x="1110851" y="311610"/>
                </a:cubicBezTo>
                <a:close/>
                <a:moveTo>
                  <a:pt x="1172252" y="310928"/>
                </a:moveTo>
                <a:cubicBezTo>
                  <a:pt x="1184311" y="310928"/>
                  <a:pt x="1194084" y="320701"/>
                  <a:pt x="1194084" y="332760"/>
                </a:cubicBezTo>
                <a:cubicBezTo>
                  <a:pt x="1194084" y="332811"/>
                  <a:pt x="1194084" y="332879"/>
                  <a:pt x="1194084" y="332931"/>
                </a:cubicBezTo>
                <a:cubicBezTo>
                  <a:pt x="1193981" y="344887"/>
                  <a:pt x="1184208" y="354523"/>
                  <a:pt x="1172252" y="354421"/>
                </a:cubicBezTo>
                <a:cubicBezTo>
                  <a:pt x="1160262" y="354421"/>
                  <a:pt x="1150506" y="344750"/>
                  <a:pt x="1150421" y="332760"/>
                </a:cubicBezTo>
                <a:cubicBezTo>
                  <a:pt x="1150421" y="320701"/>
                  <a:pt x="1160194" y="310928"/>
                  <a:pt x="1172252" y="310928"/>
                </a:cubicBezTo>
                <a:close/>
                <a:moveTo>
                  <a:pt x="1233653" y="310245"/>
                </a:moveTo>
                <a:cubicBezTo>
                  <a:pt x="1246087" y="310245"/>
                  <a:pt x="1256167" y="320326"/>
                  <a:pt x="1256167" y="332759"/>
                </a:cubicBezTo>
                <a:cubicBezTo>
                  <a:pt x="1256082" y="345125"/>
                  <a:pt x="1246019" y="355102"/>
                  <a:pt x="1233653" y="355102"/>
                </a:cubicBezTo>
                <a:cubicBezTo>
                  <a:pt x="1221288" y="355102"/>
                  <a:pt x="1211225" y="345125"/>
                  <a:pt x="1211140" y="332759"/>
                </a:cubicBezTo>
                <a:cubicBezTo>
                  <a:pt x="1211225" y="320360"/>
                  <a:pt x="1221254" y="310331"/>
                  <a:pt x="1233653" y="310245"/>
                </a:cubicBezTo>
                <a:close/>
                <a:moveTo>
                  <a:pt x="1295054" y="309393"/>
                </a:moveTo>
                <a:cubicBezTo>
                  <a:pt x="1307966" y="309393"/>
                  <a:pt x="1318421" y="319849"/>
                  <a:pt x="1318421" y="332760"/>
                </a:cubicBezTo>
                <a:cubicBezTo>
                  <a:pt x="1318421" y="332811"/>
                  <a:pt x="1318421" y="332880"/>
                  <a:pt x="1318421" y="332931"/>
                </a:cubicBezTo>
                <a:cubicBezTo>
                  <a:pt x="1318319" y="345740"/>
                  <a:pt x="1307863" y="356058"/>
                  <a:pt x="1295054" y="355956"/>
                </a:cubicBezTo>
                <a:cubicBezTo>
                  <a:pt x="1282246" y="355956"/>
                  <a:pt x="1271859" y="345570"/>
                  <a:pt x="1271859" y="332760"/>
                </a:cubicBezTo>
                <a:cubicBezTo>
                  <a:pt x="1271859" y="332709"/>
                  <a:pt x="1271859" y="332641"/>
                  <a:pt x="1271859" y="332589"/>
                </a:cubicBezTo>
                <a:cubicBezTo>
                  <a:pt x="1271859" y="319781"/>
                  <a:pt x="1282246" y="309393"/>
                  <a:pt x="1295054" y="309393"/>
                </a:cubicBezTo>
                <a:close/>
                <a:moveTo>
                  <a:pt x="1357139" y="308710"/>
                </a:moveTo>
                <a:cubicBezTo>
                  <a:pt x="1370425" y="308710"/>
                  <a:pt x="1381188" y="319473"/>
                  <a:pt x="1381188" y="332759"/>
                </a:cubicBezTo>
                <a:cubicBezTo>
                  <a:pt x="1381102" y="345978"/>
                  <a:pt x="1370357" y="356637"/>
                  <a:pt x="1357139" y="356637"/>
                </a:cubicBezTo>
                <a:cubicBezTo>
                  <a:pt x="1343954" y="356637"/>
                  <a:pt x="1333261" y="345944"/>
                  <a:pt x="1333261" y="332759"/>
                </a:cubicBezTo>
                <a:cubicBezTo>
                  <a:pt x="1333261" y="319541"/>
                  <a:pt x="1343921" y="308796"/>
                  <a:pt x="1357139" y="308710"/>
                </a:cubicBezTo>
                <a:close/>
                <a:moveTo>
                  <a:pt x="1970835" y="308064"/>
                </a:moveTo>
                <a:cubicBezTo>
                  <a:pt x="1984400" y="308064"/>
                  <a:pt x="1995396" y="319061"/>
                  <a:pt x="1995396" y="332626"/>
                </a:cubicBezTo>
                <a:cubicBezTo>
                  <a:pt x="1995396" y="346190"/>
                  <a:pt x="1984400" y="357186"/>
                  <a:pt x="1970835" y="357186"/>
                </a:cubicBezTo>
                <a:cubicBezTo>
                  <a:pt x="1957271" y="357186"/>
                  <a:pt x="1946275" y="346190"/>
                  <a:pt x="1946275" y="332626"/>
                </a:cubicBezTo>
                <a:cubicBezTo>
                  <a:pt x="1946275" y="319061"/>
                  <a:pt x="1957271" y="308064"/>
                  <a:pt x="1970835" y="308064"/>
                </a:cubicBezTo>
                <a:close/>
                <a:moveTo>
                  <a:pt x="1417858" y="308028"/>
                </a:moveTo>
                <a:cubicBezTo>
                  <a:pt x="1431520" y="308028"/>
                  <a:pt x="1442589" y="319098"/>
                  <a:pt x="1442589" y="332759"/>
                </a:cubicBezTo>
                <a:cubicBezTo>
                  <a:pt x="1442589" y="332811"/>
                  <a:pt x="1442589" y="332879"/>
                  <a:pt x="1442589" y="332930"/>
                </a:cubicBezTo>
                <a:cubicBezTo>
                  <a:pt x="1442487" y="346489"/>
                  <a:pt x="1431418" y="357422"/>
                  <a:pt x="1417858" y="357320"/>
                </a:cubicBezTo>
                <a:cubicBezTo>
                  <a:pt x="1417739" y="357320"/>
                  <a:pt x="1417636" y="357320"/>
                  <a:pt x="1417517" y="357320"/>
                </a:cubicBezTo>
                <a:cubicBezTo>
                  <a:pt x="1404043" y="357218"/>
                  <a:pt x="1393195" y="346234"/>
                  <a:pt x="1393297" y="332759"/>
                </a:cubicBezTo>
                <a:cubicBezTo>
                  <a:pt x="1393297" y="332708"/>
                  <a:pt x="1393297" y="332640"/>
                  <a:pt x="1393297" y="332589"/>
                </a:cubicBezTo>
                <a:cubicBezTo>
                  <a:pt x="1393297" y="319029"/>
                  <a:pt x="1404299" y="308028"/>
                  <a:pt x="1417858" y="308028"/>
                </a:cubicBezTo>
                <a:close/>
                <a:moveTo>
                  <a:pt x="1479258" y="307346"/>
                </a:moveTo>
                <a:cubicBezTo>
                  <a:pt x="1493295" y="307346"/>
                  <a:pt x="1504672" y="318723"/>
                  <a:pt x="1504672" y="332760"/>
                </a:cubicBezTo>
                <a:cubicBezTo>
                  <a:pt x="1504586" y="346728"/>
                  <a:pt x="1493227" y="358004"/>
                  <a:pt x="1479258" y="358004"/>
                </a:cubicBezTo>
                <a:cubicBezTo>
                  <a:pt x="1465324" y="358004"/>
                  <a:pt x="1454016" y="346694"/>
                  <a:pt x="1454016" y="332760"/>
                </a:cubicBezTo>
                <a:cubicBezTo>
                  <a:pt x="1454016" y="318790"/>
                  <a:pt x="1465290" y="307432"/>
                  <a:pt x="1479258" y="307346"/>
                </a:cubicBezTo>
                <a:close/>
                <a:moveTo>
                  <a:pt x="1540660" y="306664"/>
                </a:moveTo>
                <a:cubicBezTo>
                  <a:pt x="1540779" y="306664"/>
                  <a:pt x="1540882" y="306664"/>
                  <a:pt x="1541001" y="306664"/>
                </a:cubicBezTo>
                <a:cubicBezTo>
                  <a:pt x="1555328" y="306766"/>
                  <a:pt x="1566857" y="318450"/>
                  <a:pt x="1566755" y="332760"/>
                </a:cubicBezTo>
                <a:cubicBezTo>
                  <a:pt x="1566755" y="332811"/>
                  <a:pt x="1566755" y="332879"/>
                  <a:pt x="1566755" y="332931"/>
                </a:cubicBezTo>
                <a:cubicBezTo>
                  <a:pt x="1566653" y="347240"/>
                  <a:pt x="1554970" y="358786"/>
                  <a:pt x="1540660" y="358685"/>
                </a:cubicBezTo>
                <a:cubicBezTo>
                  <a:pt x="1526350" y="358685"/>
                  <a:pt x="1514735" y="347069"/>
                  <a:pt x="1514735" y="332760"/>
                </a:cubicBezTo>
                <a:cubicBezTo>
                  <a:pt x="1514735" y="332709"/>
                  <a:pt x="1514735" y="332641"/>
                  <a:pt x="1514735" y="332589"/>
                </a:cubicBezTo>
                <a:cubicBezTo>
                  <a:pt x="1514735" y="318262"/>
                  <a:pt x="1526350" y="306664"/>
                  <a:pt x="1540660" y="306664"/>
                </a:cubicBezTo>
                <a:close/>
                <a:moveTo>
                  <a:pt x="1602061" y="305981"/>
                </a:moveTo>
                <a:cubicBezTo>
                  <a:pt x="1616848" y="305981"/>
                  <a:pt x="1628839" y="317972"/>
                  <a:pt x="1628839" y="332759"/>
                </a:cubicBezTo>
                <a:cubicBezTo>
                  <a:pt x="1628839" y="332810"/>
                  <a:pt x="1628839" y="332879"/>
                  <a:pt x="1628839" y="332930"/>
                </a:cubicBezTo>
                <a:cubicBezTo>
                  <a:pt x="1628737" y="347632"/>
                  <a:pt x="1616763" y="359469"/>
                  <a:pt x="1602061" y="359365"/>
                </a:cubicBezTo>
                <a:cubicBezTo>
                  <a:pt x="1587359" y="359365"/>
                  <a:pt x="1575454" y="347461"/>
                  <a:pt x="1575454" y="332759"/>
                </a:cubicBezTo>
                <a:cubicBezTo>
                  <a:pt x="1575454" y="332708"/>
                  <a:pt x="1575454" y="332640"/>
                  <a:pt x="1575454" y="332589"/>
                </a:cubicBezTo>
                <a:cubicBezTo>
                  <a:pt x="1575454" y="317886"/>
                  <a:pt x="1587359" y="305981"/>
                  <a:pt x="1602061" y="305981"/>
                </a:cubicBezTo>
                <a:close/>
                <a:moveTo>
                  <a:pt x="1664144" y="305470"/>
                </a:moveTo>
                <a:cubicBezTo>
                  <a:pt x="1679222" y="305470"/>
                  <a:pt x="1691434" y="317682"/>
                  <a:pt x="1691434" y="332760"/>
                </a:cubicBezTo>
                <a:cubicBezTo>
                  <a:pt x="1691349" y="347769"/>
                  <a:pt x="1679154" y="359879"/>
                  <a:pt x="1664144" y="359879"/>
                </a:cubicBezTo>
                <a:cubicBezTo>
                  <a:pt x="1649169" y="359879"/>
                  <a:pt x="1637026" y="347735"/>
                  <a:pt x="1637026" y="332760"/>
                </a:cubicBezTo>
                <a:cubicBezTo>
                  <a:pt x="1637026" y="332709"/>
                  <a:pt x="1637026" y="332641"/>
                  <a:pt x="1637026" y="332589"/>
                </a:cubicBezTo>
                <a:cubicBezTo>
                  <a:pt x="1637026" y="317614"/>
                  <a:pt x="1649169" y="305470"/>
                  <a:pt x="1664144" y="305470"/>
                </a:cubicBezTo>
                <a:close/>
                <a:moveTo>
                  <a:pt x="1724864" y="304958"/>
                </a:moveTo>
                <a:cubicBezTo>
                  <a:pt x="1740214" y="304958"/>
                  <a:pt x="1752665" y="317409"/>
                  <a:pt x="1752665" y="332760"/>
                </a:cubicBezTo>
                <a:cubicBezTo>
                  <a:pt x="1752665" y="332811"/>
                  <a:pt x="1752665" y="332879"/>
                  <a:pt x="1752665" y="332930"/>
                </a:cubicBezTo>
                <a:cubicBezTo>
                  <a:pt x="1752562" y="348195"/>
                  <a:pt x="1740129" y="360492"/>
                  <a:pt x="1724864" y="360390"/>
                </a:cubicBezTo>
                <a:cubicBezTo>
                  <a:pt x="1724744" y="360390"/>
                  <a:pt x="1724642" y="360390"/>
                  <a:pt x="1724523" y="360390"/>
                </a:cubicBezTo>
                <a:cubicBezTo>
                  <a:pt x="1709360" y="360288"/>
                  <a:pt x="1697131" y="347922"/>
                  <a:pt x="1697233" y="332760"/>
                </a:cubicBezTo>
                <a:cubicBezTo>
                  <a:pt x="1697233" y="332708"/>
                  <a:pt x="1697233" y="332640"/>
                  <a:pt x="1697233" y="332589"/>
                </a:cubicBezTo>
                <a:cubicBezTo>
                  <a:pt x="1697233" y="317324"/>
                  <a:pt x="1709599" y="304958"/>
                  <a:pt x="1724864" y="304958"/>
                </a:cubicBezTo>
                <a:close/>
                <a:moveTo>
                  <a:pt x="1786265" y="304617"/>
                </a:moveTo>
                <a:cubicBezTo>
                  <a:pt x="1801803" y="304617"/>
                  <a:pt x="1814407" y="317222"/>
                  <a:pt x="1814407" y="332760"/>
                </a:cubicBezTo>
                <a:cubicBezTo>
                  <a:pt x="1814407" y="332811"/>
                  <a:pt x="1814407" y="332879"/>
                  <a:pt x="1814407" y="332930"/>
                </a:cubicBezTo>
                <a:cubicBezTo>
                  <a:pt x="1814305" y="348383"/>
                  <a:pt x="1801718" y="360834"/>
                  <a:pt x="1786265" y="360731"/>
                </a:cubicBezTo>
                <a:cubicBezTo>
                  <a:pt x="1786146" y="360731"/>
                  <a:pt x="1786043" y="360731"/>
                  <a:pt x="1785924" y="360731"/>
                </a:cubicBezTo>
                <a:cubicBezTo>
                  <a:pt x="1770573" y="360629"/>
                  <a:pt x="1758191" y="348110"/>
                  <a:pt x="1758293" y="332760"/>
                </a:cubicBezTo>
                <a:cubicBezTo>
                  <a:pt x="1758293" y="332709"/>
                  <a:pt x="1758293" y="332640"/>
                  <a:pt x="1758293" y="332589"/>
                </a:cubicBezTo>
                <a:cubicBezTo>
                  <a:pt x="1758293" y="317136"/>
                  <a:pt x="1770812" y="304617"/>
                  <a:pt x="1786265" y="304617"/>
                </a:cubicBezTo>
                <a:close/>
                <a:moveTo>
                  <a:pt x="1909068" y="304446"/>
                </a:moveTo>
                <a:cubicBezTo>
                  <a:pt x="1924708" y="304446"/>
                  <a:pt x="1937381" y="317119"/>
                  <a:pt x="1937381" y="332759"/>
                </a:cubicBezTo>
                <a:cubicBezTo>
                  <a:pt x="1937381" y="332810"/>
                  <a:pt x="1937381" y="332879"/>
                  <a:pt x="1937381" y="332930"/>
                </a:cubicBezTo>
                <a:cubicBezTo>
                  <a:pt x="1937279" y="348468"/>
                  <a:pt x="1924606" y="361004"/>
                  <a:pt x="1909068" y="360901"/>
                </a:cubicBezTo>
                <a:cubicBezTo>
                  <a:pt x="1893530" y="360901"/>
                  <a:pt x="1880926" y="348297"/>
                  <a:pt x="1880926" y="332759"/>
                </a:cubicBezTo>
                <a:cubicBezTo>
                  <a:pt x="1880926" y="332708"/>
                  <a:pt x="1880926" y="332640"/>
                  <a:pt x="1880926" y="332589"/>
                </a:cubicBezTo>
                <a:cubicBezTo>
                  <a:pt x="1880926" y="317051"/>
                  <a:pt x="1893530" y="304446"/>
                  <a:pt x="1909068" y="304446"/>
                </a:cubicBezTo>
                <a:close/>
                <a:moveTo>
                  <a:pt x="1847666" y="304446"/>
                </a:moveTo>
                <a:cubicBezTo>
                  <a:pt x="1863306" y="304446"/>
                  <a:pt x="1875979" y="317119"/>
                  <a:pt x="1875979" y="332759"/>
                </a:cubicBezTo>
                <a:cubicBezTo>
                  <a:pt x="1875979" y="332810"/>
                  <a:pt x="1875979" y="332879"/>
                  <a:pt x="1875979" y="332930"/>
                </a:cubicBezTo>
                <a:cubicBezTo>
                  <a:pt x="1875877" y="348468"/>
                  <a:pt x="1863204" y="361004"/>
                  <a:pt x="1847666" y="360901"/>
                </a:cubicBezTo>
                <a:cubicBezTo>
                  <a:pt x="1832128" y="360901"/>
                  <a:pt x="1819524" y="348297"/>
                  <a:pt x="1819524" y="332759"/>
                </a:cubicBezTo>
                <a:cubicBezTo>
                  <a:pt x="1819524" y="332708"/>
                  <a:pt x="1819524" y="332640"/>
                  <a:pt x="1819524" y="332589"/>
                </a:cubicBezTo>
                <a:cubicBezTo>
                  <a:pt x="1819524" y="317051"/>
                  <a:pt x="1832128" y="304446"/>
                  <a:pt x="1847666" y="304446"/>
                </a:cubicBezTo>
                <a:close/>
                <a:moveTo>
                  <a:pt x="5629" y="265900"/>
                </a:moveTo>
                <a:cubicBezTo>
                  <a:pt x="8648" y="265900"/>
                  <a:pt x="11086" y="268338"/>
                  <a:pt x="11086" y="271358"/>
                </a:cubicBezTo>
                <a:cubicBezTo>
                  <a:pt x="11086" y="274377"/>
                  <a:pt x="8648" y="276816"/>
                  <a:pt x="5629" y="276816"/>
                </a:cubicBezTo>
                <a:cubicBezTo>
                  <a:pt x="2643" y="276731"/>
                  <a:pt x="256" y="274343"/>
                  <a:pt x="171" y="271358"/>
                </a:cubicBezTo>
                <a:cubicBezTo>
                  <a:pt x="171" y="268338"/>
                  <a:pt x="2610" y="265900"/>
                  <a:pt x="5629" y="265900"/>
                </a:cubicBezTo>
                <a:close/>
                <a:moveTo>
                  <a:pt x="129113" y="263342"/>
                </a:moveTo>
                <a:cubicBezTo>
                  <a:pt x="133735" y="263342"/>
                  <a:pt x="137470" y="267078"/>
                  <a:pt x="137470" y="271700"/>
                </a:cubicBezTo>
                <a:cubicBezTo>
                  <a:pt x="137470" y="276322"/>
                  <a:pt x="133735" y="280057"/>
                  <a:pt x="129113" y="280057"/>
                </a:cubicBezTo>
                <a:cubicBezTo>
                  <a:pt x="124491" y="280057"/>
                  <a:pt x="120756" y="276322"/>
                  <a:pt x="120756" y="271700"/>
                </a:cubicBezTo>
                <a:cubicBezTo>
                  <a:pt x="120756" y="267078"/>
                  <a:pt x="124491" y="263342"/>
                  <a:pt x="129113" y="263342"/>
                </a:cubicBezTo>
                <a:close/>
                <a:moveTo>
                  <a:pt x="67030" y="263342"/>
                </a:moveTo>
                <a:cubicBezTo>
                  <a:pt x="67149" y="263342"/>
                  <a:pt x="67251" y="263342"/>
                  <a:pt x="67371" y="263342"/>
                </a:cubicBezTo>
                <a:cubicBezTo>
                  <a:pt x="71431" y="263445"/>
                  <a:pt x="74637" y="266805"/>
                  <a:pt x="74534" y="270847"/>
                </a:cubicBezTo>
                <a:cubicBezTo>
                  <a:pt x="74534" y="274992"/>
                  <a:pt x="71174" y="278352"/>
                  <a:pt x="67030" y="278352"/>
                </a:cubicBezTo>
                <a:cubicBezTo>
                  <a:pt x="62885" y="278352"/>
                  <a:pt x="59526" y="274992"/>
                  <a:pt x="59526" y="270847"/>
                </a:cubicBezTo>
                <a:cubicBezTo>
                  <a:pt x="59526" y="266702"/>
                  <a:pt x="62885" y="263342"/>
                  <a:pt x="67030" y="263342"/>
                </a:cubicBezTo>
                <a:close/>
                <a:moveTo>
                  <a:pt x="189832" y="262148"/>
                </a:moveTo>
                <a:cubicBezTo>
                  <a:pt x="194915" y="262148"/>
                  <a:pt x="199042" y="266276"/>
                  <a:pt x="199042" y="271359"/>
                </a:cubicBezTo>
                <a:cubicBezTo>
                  <a:pt x="199042" y="276441"/>
                  <a:pt x="194915" y="280569"/>
                  <a:pt x="189832" y="280569"/>
                </a:cubicBezTo>
                <a:cubicBezTo>
                  <a:pt x="184784" y="280483"/>
                  <a:pt x="180707" y="276407"/>
                  <a:pt x="180622" y="271359"/>
                </a:cubicBezTo>
                <a:cubicBezTo>
                  <a:pt x="180622" y="266276"/>
                  <a:pt x="184749" y="262148"/>
                  <a:pt x="189832" y="262148"/>
                </a:cubicBezTo>
                <a:close/>
                <a:moveTo>
                  <a:pt x="251233" y="261296"/>
                </a:moveTo>
                <a:cubicBezTo>
                  <a:pt x="251353" y="261296"/>
                  <a:pt x="251455" y="261296"/>
                  <a:pt x="251574" y="261296"/>
                </a:cubicBezTo>
                <a:cubicBezTo>
                  <a:pt x="257032" y="261399"/>
                  <a:pt x="261399" y="265900"/>
                  <a:pt x="261296" y="271358"/>
                </a:cubicBezTo>
                <a:cubicBezTo>
                  <a:pt x="261296" y="276919"/>
                  <a:pt x="256794" y="281421"/>
                  <a:pt x="251233" y="281421"/>
                </a:cubicBezTo>
                <a:cubicBezTo>
                  <a:pt x="245707" y="281335"/>
                  <a:pt x="241256" y="276885"/>
                  <a:pt x="241171" y="271358"/>
                </a:cubicBezTo>
                <a:cubicBezTo>
                  <a:pt x="241171" y="265798"/>
                  <a:pt x="245673" y="261296"/>
                  <a:pt x="251233" y="261296"/>
                </a:cubicBezTo>
                <a:close/>
                <a:moveTo>
                  <a:pt x="313001" y="260480"/>
                </a:moveTo>
                <a:cubicBezTo>
                  <a:pt x="318936" y="260480"/>
                  <a:pt x="323746" y="265290"/>
                  <a:pt x="323746" y="271223"/>
                </a:cubicBezTo>
                <a:cubicBezTo>
                  <a:pt x="323746" y="277159"/>
                  <a:pt x="318936" y="281969"/>
                  <a:pt x="313001" y="281969"/>
                </a:cubicBezTo>
                <a:cubicBezTo>
                  <a:pt x="307067" y="281969"/>
                  <a:pt x="302256" y="277159"/>
                  <a:pt x="302256" y="271223"/>
                </a:cubicBezTo>
                <a:cubicBezTo>
                  <a:pt x="302256" y="265290"/>
                  <a:pt x="307067" y="260480"/>
                  <a:pt x="313001" y="260480"/>
                </a:cubicBezTo>
                <a:close/>
                <a:moveTo>
                  <a:pt x="374035" y="259760"/>
                </a:moveTo>
                <a:cubicBezTo>
                  <a:pt x="374155" y="259760"/>
                  <a:pt x="374257" y="259760"/>
                  <a:pt x="374377" y="259760"/>
                </a:cubicBezTo>
                <a:cubicBezTo>
                  <a:pt x="380688" y="259864"/>
                  <a:pt x="385736" y="265048"/>
                  <a:pt x="385634" y="271358"/>
                </a:cubicBezTo>
                <a:cubicBezTo>
                  <a:pt x="385634" y="277771"/>
                  <a:pt x="380449" y="282956"/>
                  <a:pt x="374035" y="282956"/>
                </a:cubicBezTo>
                <a:cubicBezTo>
                  <a:pt x="367674" y="282871"/>
                  <a:pt x="362523" y="277720"/>
                  <a:pt x="362438" y="271358"/>
                </a:cubicBezTo>
                <a:cubicBezTo>
                  <a:pt x="362438" y="264945"/>
                  <a:pt x="367623" y="259760"/>
                  <a:pt x="374035" y="259760"/>
                </a:cubicBezTo>
                <a:close/>
                <a:moveTo>
                  <a:pt x="436120" y="258908"/>
                </a:moveTo>
                <a:cubicBezTo>
                  <a:pt x="436239" y="258908"/>
                  <a:pt x="436341" y="258908"/>
                  <a:pt x="436460" y="258908"/>
                </a:cubicBezTo>
                <a:cubicBezTo>
                  <a:pt x="443249" y="259011"/>
                  <a:pt x="448673" y="264570"/>
                  <a:pt x="448571" y="271358"/>
                </a:cubicBezTo>
                <a:cubicBezTo>
                  <a:pt x="448571" y="278232"/>
                  <a:pt x="442993" y="283808"/>
                  <a:pt x="436120" y="283808"/>
                </a:cubicBezTo>
                <a:cubicBezTo>
                  <a:pt x="429246" y="283808"/>
                  <a:pt x="423669" y="278232"/>
                  <a:pt x="423669" y="271358"/>
                </a:cubicBezTo>
                <a:cubicBezTo>
                  <a:pt x="423669" y="264485"/>
                  <a:pt x="429246" y="258908"/>
                  <a:pt x="436120" y="258908"/>
                </a:cubicBezTo>
                <a:close/>
                <a:moveTo>
                  <a:pt x="496838" y="258055"/>
                </a:moveTo>
                <a:cubicBezTo>
                  <a:pt x="504189" y="258055"/>
                  <a:pt x="510142" y="264008"/>
                  <a:pt x="510142" y="271358"/>
                </a:cubicBezTo>
                <a:cubicBezTo>
                  <a:pt x="510142" y="278709"/>
                  <a:pt x="504189" y="284662"/>
                  <a:pt x="496838" y="284662"/>
                </a:cubicBezTo>
                <a:cubicBezTo>
                  <a:pt x="489487" y="284662"/>
                  <a:pt x="483535" y="278709"/>
                  <a:pt x="483535" y="271358"/>
                </a:cubicBezTo>
                <a:cubicBezTo>
                  <a:pt x="483535" y="264008"/>
                  <a:pt x="489487" y="258055"/>
                  <a:pt x="496838" y="258055"/>
                </a:cubicBezTo>
                <a:close/>
                <a:moveTo>
                  <a:pt x="558240" y="257203"/>
                </a:moveTo>
                <a:cubicBezTo>
                  <a:pt x="566052" y="257203"/>
                  <a:pt x="572396" y="263547"/>
                  <a:pt x="572396" y="271359"/>
                </a:cubicBezTo>
                <a:cubicBezTo>
                  <a:pt x="572396" y="279170"/>
                  <a:pt x="566052" y="285515"/>
                  <a:pt x="558240" y="285515"/>
                </a:cubicBezTo>
                <a:cubicBezTo>
                  <a:pt x="550463" y="285430"/>
                  <a:pt x="544169" y="279135"/>
                  <a:pt x="544084" y="271359"/>
                </a:cubicBezTo>
                <a:cubicBezTo>
                  <a:pt x="544084" y="263547"/>
                  <a:pt x="550429" y="257203"/>
                  <a:pt x="558240" y="257203"/>
                </a:cubicBezTo>
                <a:close/>
                <a:moveTo>
                  <a:pt x="619641" y="256520"/>
                </a:moveTo>
                <a:cubicBezTo>
                  <a:pt x="627828" y="256520"/>
                  <a:pt x="634480" y="263171"/>
                  <a:pt x="634480" y="271358"/>
                </a:cubicBezTo>
                <a:cubicBezTo>
                  <a:pt x="634480" y="279544"/>
                  <a:pt x="627845" y="286197"/>
                  <a:pt x="619641" y="286197"/>
                </a:cubicBezTo>
                <a:cubicBezTo>
                  <a:pt x="611454" y="286197"/>
                  <a:pt x="604803" y="279544"/>
                  <a:pt x="604803" y="271358"/>
                </a:cubicBezTo>
                <a:cubicBezTo>
                  <a:pt x="604803" y="263171"/>
                  <a:pt x="611454" y="256520"/>
                  <a:pt x="619641" y="256520"/>
                </a:cubicBezTo>
                <a:close/>
                <a:moveTo>
                  <a:pt x="681408" y="255534"/>
                </a:moveTo>
                <a:cubicBezTo>
                  <a:pt x="690075" y="255534"/>
                  <a:pt x="697100" y="262558"/>
                  <a:pt x="697100" y="271223"/>
                </a:cubicBezTo>
                <a:cubicBezTo>
                  <a:pt x="697100" y="279890"/>
                  <a:pt x="690075" y="286917"/>
                  <a:pt x="681408" y="286917"/>
                </a:cubicBezTo>
                <a:cubicBezTo>
                  <a:pt x="672742" y="286917"/>
                  <a:pt x="665717" y="279890"/>
                  <a:pt x="665717" y="271223"/>
                </a:cubicBezTo>
                <a:cubicBezTo>
                  <a:pt x="665717" y="262558"/>
                  <a:pt x="672742" y="255534"/>
                  <a:pt x="681408" y="255534"/>
                </a:cubicBezTo>
                <a:close/>
                <a:moveTo>
                  <a:pt x="743125" y="254815"/>
                </a:moveTo>
                <a:cubicBezTo>
                  <a:pt x="752540" y="254815"/>
                  <a:pt x="760181" y="262455"/>
                  <a:pt x="760181" y="271870"/>
                </a:cubicBezTo>
                <a:cubicBezTo>
                  <a:pt x="760181" y="281285"/>
                  <a:pt x="752540" y="288926"/>
                  <a:pt x="743125" y="288926"/>
                </a:cubicBezTo>
                <a:cubicBezTo>
                  <a:pt x="733711" y="288926"/>
                  <a:pt x="726070" y="281285"/>
                  <a:pt x="726070" y="271870"/>
                </a:cubicBezTo>
                <a:cubicBezTo>
                  <a:pt x="726070" y="262455"/>
                  <a:pt x="733711" y="254815"/>
                  <a:pt x="743125" y="254815"/>
                </a:cubicBezTo>
                <a:close/>
                <a:moveTo>
                  <a:pt x="803844" y="253962"/>
                </a:moveTo>
                <a:cubicBezTo>
                  <a:pt x="813259" y="253962"/>
                  <a:pt x="820900" y="261604"/>
                  <a:pt x="820900" y="271017"/>
                </a:cubicBezTo>
                <a:cubicBezTo>
                  <a:pt x="820900" y="280432"/>
                  <a:pt x="813259" y="288073"/>
                  <a:pt x="803844" y="288073"/>
                </a:cubicBezTo>
                <a:cubicBezTo>
                  <a:pt x="794430" y="288073"/>
                  <a:pt x="786789" y="280432"/>
                  <a:pt x="786789" y="271017"/>
                </a:cubicBezTo>
                <a:cubicBezTo>
                  <a:pt x="786789" y="261604"/>
                  <a:pt x="794430" y="253962"/>
                  <a:pt x="803844" y="253962"/>
                </a:cubicBezTo>
                <a:close/>
                <a:moveTo>
                  <a:pt x="865246" y="253279"/>
                </a:moveTo>
                <a:cubicBezTo>
                  <a:pt x="865365" y="253279"/>
                  <a:pt x="865468" y="253279"/>
                  <a:pt x="865587" y="253279"/>
                </a:cubicBezTo>
                <a:cubicBezTo>
                  <a:pt x="875479" y="253382"/>
                  <a:pt x="883428" y="261467"/>
                  <a:pt x="883325" y="271359"/>
                </a:cubicBezTo>
                <a:cubicBezTo>
                  <a:pt x="882864" y="280978"/>
                  <a:pt x="874882" y="288517"/>
                  <a:pt x="865246" y="288415"/>
                </a:cubicBezTo>
                <a:cubicBezTo>
                  <a:pt x="855643" y="288432"/>
                  <a:pt x="847712" y="280944"/>
                  <a:pt x="847167" y="271359"/>
                </a:cubicBezTo>
                <a:cubicBezTo>
                  <a:pt x="847167" y="261382"/>
                  <a:pt x="855268" y="253279"/>
                  <a:pt x="865246" y="253279"/>
                </a:cubicBezTo>
                <a:close/>
                <a:moveTo>
                  <a:pt x="926648" y="252427"/>
                </a:moveTo>
                <a:cubicBezTo>
                  <a:pt x="937103" y="252427"/>
                  <a:pt x="945580" y="260904"/>
                  <a:pt x="945580" y="271359"/>
                </a:cubicBezTo>
                <a:cubicBezTo>
                  <a:pt x="945494" y="281746"/>
                  <a:pt x="937035" y="290120"/>
                  <a:pt x="926648" y="290120"/>
                </a:cubicBezTo>
                <a:cubicBezTo>
                  <a:pt x="916261" y="290120"/>
                  <a:pt x="907818" y="281746"/>
                  <a:pt x="907716" y="271359"/>
                </a:cubicBezTo>
                <a:cubicBezTo>
                  <a:pt x="907716" y="260904"/>
                  <a:pt x="916193" y="252427"/>
                  <a:pt x="926648" y="252427"/>
                </a:cubicBezTo>
                <a:close/>
                <a:moveTo>
                  <a:pt x="988048" y="251574"/>
                </a:moveTo>
                <a:cubicBezTo>
                  <a:pt x="998981" y="251574"/>
                  <a:pt x="1007833" y="260427"/>
                  <a:pt x="1007833" y="271358"/>
                </a:cubicBezTo>
                <a:cubicBezTo>
                  <a:pt x="1007833" y="271409"/>
                  <a:pt x="1007833" y="271478"/>
                  <a:pt x="1007833" y="271529"/>
                </a:cubicBezTo>
                <a:cubicBezTo>
                  <a:pt x="1007731" y="282359"/>
                  <a:pt x="998879" y="291076"/>
                  <a:pt x="988048" y="290973"/>
                </a:cubicBezTo>
                <a:cubicBezTo>
                  <a:pt x="987997" y="290973"/>
                  <a:pt x="987929" y="290973"/>
                  <a:pt x="987878" y="290973"/>
                </a:cubicBezTo>
                <a:cubicBezTo>
                  <a:pt x="977047" y="290973"/>
                  <a:pt x="968264" y="282189"/>
                  <a:pt x="968264" y="271358"/>
                </a:cubicBezTo>
                <a:cubicBezTo>
                  <a:pt x="968264" y="260427"/>
                  <a:pt x="977115" y="251574"/>
                  <a:pt x="988048" y="251574"/>
                </a:cubicBezTo>
                <a:close/>
                <a:moveTo>
                  <a:pt x="1050132" y="250892"/>
                </a:moveTo>
                <a:cubicBezTo>
                  <a:pt x="1061440" y="250892"/>
                  <a:pt x="1070599" y="260052"/>
                  <a:pt x="1070599" y="271359"/>
                </a:cubicBezTo>
                <a:cubicBezTo>
                  <a:pt x="1070599" y="271410"/>
                  <a:pt x="1070599" y="271478"/>
                  <a:pt x="1070599" y="271529"/>
                </a:cubicBezTo>
                <a:cubicBezTo>
                  <a:pt x="1070497" y="282735"/>
                  <a:pt x="1061338" y="291756"/>
                  <a:pt x="1050132" y="291655"/>
                </a:cubicBezTo>
                <a:cubicBezTo>
                  <a:pt x="1050081" y="291655"/>
                  <a:pt x="1050013" y="291655"/>
                  <a:pt x="1049961" y="291655"/>
                </a:cubicBezTo>
                <a:cubicBezTo>
                  <a:pt x="1038756" y="291655"/>
                  <a:pt x="1029665" y="282563"/>
                  <a:pt x="1029665" y="271359"/>
                </a:cubicBezTo>
                <a:cubicBezTo>
                  <a:pt x="1029665" y="260052"/>
                  <a:pt x="1038824" y="250892"/>
                  <a:pt x="1050132" y="250892"/>
                </a:cubicBezTo>
                <a:close/>
                <a:moveTo>
                  <a:pt x="1110851" y="250039"/>
                </a:moveTo>
                <a:cubicBezTo>
                  <a:pt x="1122620" y="250039"/>
                  <a:pt x="1132171" y="259591"/>
                  <a:pt x="1132171" y="271358"/>
                </a:cubicBezTo>
                <a:cubicBezTo>
                  <a:pt x="1132171" y="271409"/>
                  <a:pt x="1132171" y="271478"/>
                  <a:pt x="1132171" y="271529"/>
                </a:cubicBezTo>
                <a:cubicBezTo>
                  <a:pt x="1132069" y="283212"/>
                  <a:pt x="1122535" y="292610"/>
                  <a:pt x="1110851" y="292508"/>
                </a:cubicBezTo>
                <a:cubicBezTo>
                  <a:pt x="1110800" y="292508"/>
                  <a:pt x="1110732" y="292508"/>
                  <a:pt x="1110681" y="292508"/>
                </a:cubicBezTo>
                <a:cubicBezTo>
                  <a:pt x="1098997" y="292508"/>
                  <a:pt x="1089532" y="283041"/>
                  <a:pt x="1089532" y="271358"/>
                </a:cubicBezTo>
                <a:cubicBezTo>
                  <a:pt x="1089532" y="259591"/>
                  <a:pt x="1099083" y="250039"/>
                  <a:pt x="1110851" y="250039"/>
                </a:cubicBezTo>
                <a:close/>
                <a:moveTo>
                  <a:pt x="1172252" y="249357"/>
                </a:moveTo>
                <a:cubicBezTo>
                  <a:pt x="1184396" y="249357"/>
                  <a:pt x="1194254" y="259216"/>
                  <a:pt x="1194254" y="271359"/>
                </a:cubicBezTo>
                <a:cubicBezTo>
                  <a:pt x="1194254" y="271410"/>
                  <a:pt x="1194254" y="271478"/>
                  <a:pt x="1194254" y="271529"/>
                </a:cubicBezTo>
                <a:cubicBezTo>
                  <a:pt x="1194152" y="283587"/>
                  <a:pt x="1184311" y="293292"/>
                  <a:pt x="1172252" y="293190"/>
                </a:cubicBezTo>
                <a:cubicBezTo>
                  <a:pt x="1160194" y="293190"/>
                  <a:pt x="1150421" y="283417"/>
                  <a:pt x="1150421" y="271359"/>
                </a:cubicBezTo>
                <a:cubicBezTo>
                  <a:pt x="1150421" y="271307"/>
                  <a:pt x="1150421" y="271239"/>
                  <a:pt x="1150421" y="271188"/>
                </a:cubicBezTo>
                <a:cubicBezTo>
                  <a:pt x="1150421" y="259129"/>
                  <a:pt x="1160194" y="249357"/>
                  <a:pt x="1172252" y="249357"/>
                </a:cubicBezTo>
                <a:close/>
                <a:moveTo>
                  <a:pt x="1233654" y="248503"/>
                </a:moveTo>
                <a:cubicBezTo>
                  <a:pt x="1246275" y="248503"/>
                  <a:pt x="1256509" y="258738"/>
                  <a:pt x="1256509" y="271358"/>
                </a:cubicBezTo>
                <a:cubicBezTo>
                  <a:pt x="1256509" y="271410"/>
                  <a:pt x="1256509" y="271478"/>
                  <a:pt x="1256509" y="271529"/>
                </a:cubicBezTo>
                <a:cubicBezTo>
                  <a:pt x="1256406" y="284064"/>
                  <a:pt x="1246190" y="294144"/>
                  <a:pt x="1233654" y="294043"/>
                </a:cubicBezTo>
                <a:cubicBezTo>
                  <a:pt x="1233534" y="294043"/>
                  <a:pt x="1233432" y="294043"/>
                  <a:pt x="1233313" y="294043"/>
                </a:cubicBezTo>
                <a:cubicBezTo>
                  <a:pt x="1220879" y="293939"/>
                  <a:pt x="1210867" y="283792"/>
                  <a:pt x="1210969" y="271358"/>
                </a:cubicBezTo>
                <a:cubicBezTo>
                  <a:pt x="1210969" y="271307"/>
                  <a:pt x="1210969" y="271239"/>
                  <a:pt x="1210969" y="271188"/>
                </a:cubicBezTo>
                <a:cubicBezTo>
                  <a:pt x="1210969" y="258653"/>
                  <a:pt x="1221118" y="248503"/>
                  <a:pt x="1233654" y="248503"/>
                </a:cubicBezTo>
                <a:close/>
                <a:moveTo>
                  <a:pt x="1295054" y="247650"/>
                </a:moveTo>
                <a:cubicBezTo>
                  <a:pt x="1308153" y="247650"/>
                  <a:pt x="1318762" y="258260"/>
                  <a:pt x="1318762" y="271358"/>
                </a:cubicBezTo>
                <a:cubicBezTo>
                  <a:pt x="1318762" y="271409"/>
                  <a:pt x="1318762" y="271477"/>
                  <a:pt x="1318762" y="271529"/>
                </a:cubicBezTo>
                <a:cubicBezTo>
                  <a:pt x="1318660" y="284525"/>
                  <a:pt x="1308051" y="294997"/>
                  <a:pt x="1295054" y="294895"/>
                </a:cubicBezTo>
                <a:cubicBezTo>
                  <a:pt x="1282058" y="294895"/>
                  <a:pt x="1271518" y="284356"/>
                  <a:pt x="1271518" y="271358"/>
                </a:cubicBezTo>
                <a:cubicBezTo>
                  <a:pt x="1271518" y="271307"/>
                  <a:pt x="1271518" y="271239"/>
                  <a:pt x="1271518" y="271188"/>
                </a:cubicBezTo>
                <a:cubicBezTo>
                  <a:pt x="1271518" y="258192"/>
                  <a:pt x="1282058" y="247650"/>
                  <a:pt x="1295054" y="247650"/>
                </a:cubicBezTo>
                <a:close/>
                <a:moveTo>
                  <a:pt x="1971151" y="246286"/>
                </a:moveTo>
                <a:cubicBezTo>
                  <a:pt x="1985085" y="246286"/>
                  <a:pt x="1996394" y="257596"/>
                  <a:pt x="1996394" y="271529"/>
                </a:cubicBezTo>
                <a:cubicBezTo>
                  <a:pt x="1996394" y="271580"/>
                  <a:pt x="1996394" y="271649"/>
                  <a:pt x="1996394" y="271700"/>
                </a:cubicBezTo>
                <a:cubicBezTo>
                  <a:pt x="1996291" y="285549"/>
                  <a:pt x="1985000" y="296704"/>
                  <a:pt x="1971151" y="296601"/>
                </a:cubicBezTo>
                <a:cubicBezTo>
                  <a:pt x="1957301" y="296601"/>
                  <a:pt x="1946079" y="285379"/>
                  <a:pt x="1946079" y="271529"/>
                </a:cubicBezTo>
                <a:cubicBezTo>
                  <a:pt x="1946079" y="271478"/>
                  <a:pt x="1946079" y="271410"/>
                  <a:pt x="1946079" y="271359"/>
                </a:cubicBezTo>
                <a:cubicBezTo>
                  <a:pt x="1946079" y="257510"/>
                  <a:pt x="1957301" y="246286"/>
                  <a:pt x="1971151" y="246286"/>
                </a:cubicBezTo>
                <a:close/>
                <a:moveTo>
                  <a:pt x="1479259" y="246286"/>
                </a:moveTo>
                <a:cubicBezTo>
                  <a:pt x="1493569" y="246286"/>
                  <a:pt x="1505184" y="257903"/>
                  <a:pt x="1505184" y="272211"/>
                </a:cubicBezTo>
                <a:cubicBezTo>
                  <a:pt x="1505082" y="286470"/>
                  <a:pt x="1493518" y="297966"/>
                  <a:pt x="1479259" y="297966"/>
                </a:cubicBezTo>
                <a:cubicBezTo>
                  <a:pt x="1465034" y="297966"/>
                  <a:pt x="1453505" y="286436"/>
                  <a:pt x="1453505" y="272211"/>
                </a:cubicBezTo>
                <a:cubicBezTo>
                  <a:pt x="1453505" y="272160"/>
                  <a:pt x="1453505" y="272091"/>
                  <a:pt x="1453505" y="272041"/>
                </a:cubicBezTo>
                <a:cubicBezTo>
                  <a:pt x="1453505" y="257817"/>
                  <a:pt x="1465034" y="246286"/>
                  <a:pt x="1479259" y="246286"/>
                </a:cubicBezTo>
                <a:close/>
                <a:moveTo>
                  <a:pt x="1417857" y="246286"/>
                </a:moveTo>
                <a:cubicBezTo>
                  <a:pt x="1431707" y="246286"/>
                  <a:pt x="1442929" y="257510"/>
                  <a:pt x="1442929" y="271359"/>
                </a:cubicBezTo>
                <a:cubicBezTo>
                  <a:pt x="1442929" y="271410"/>
                  <a:pt x="1442929" y="271478"/>
                  <a:pt x="1442929" y="271529"/>
                </a:cubicBezTo>
                <a:cubicBezTo>
                  <a:pt x="1442827" y="285276"/>
                  <a:pt x="1431604" y="296363"/>
                  <a:pt x="1417857" y="296260"/>
                </a:cubicBezTo>
                <a:cubicBezTo>
                  <a:pt x="1404110" y="296260"/>
                  <a:pt x="1392956" y="285106"/>
                  <a:pt x="1392956" y="271359"/>
                </a:cubicBezTo>
                <a:cubicBezTo>
                  <a:pt x="1392956" y="271307"/>
                  <a:pt x="1392956" y="271239"/>
                  <a:pt x="1392956" y="271188"/>
                </a:cubicBezTo>
                <a:cubicBezTo>
                  <a:pt x="1392956" y="257442"/>
                  <a:pt x="1404110" y="246286"/>
                  <a:pt x="1417857" y="246286"/>
                </a:cubicBezTo>
                <a:close/>
                <a:moveTo>
                  <a:pt x="1357138" y="246286"/>
                </a:moveTo>
                <a:cubicBezTo>
                  <a:pt x="1370612" y="246286"/>
                  <a:pt x="1381528" y="257203"/>
                  <a:pt x="1381528" y="270676"/>
                </a:cubicBezTo>
                <a:cubicBezTo>
                  <a:pt x="1381426" y="284082"/>
                  <a:pt x="1370544" y="294896"/>
                  <a:pt x="1357138" y="294896"/>
                </a:cubicBezTo>
                <a:cubicBezTo>
                  <a:pt x="1343766" y="294896"/>
                  <a:pt x="1332919" y="284048"/>
                  <a:pt x="1332919" y="270676"/>
                </a:cubicBezTo>
                <a:cubicBezTo>
                  <a:pt x="1332919" y="270625"/>
                  <a:pt x="1332919" y="270557"/>
                  <a:pt x="1332919" y="270506"/>
                </a:cubicBezTo>
                <a:cubicBezTo>
                  <a:pt x="1332919" y="257134"/>
                  <a:pt x="1343766" y="246286"/>
                  <a:pt x="1357138" y="246286"/>
                </a:cubicBezTo>
                <a:close/>
                <a:moveTo>
                  <a:pt x="1540660" y="244752"/>
                </a:moveTo>
                <a:cubicBezTo>
                  <a:pt x="1555362" y="244752"/>
                  <a:pt x="1567267" y="256657"/>
                  <a:pt x="1567267" y="271359"/>
                </a:cubicBezTo>
                <a:cubicBezTo>
                  <a:pt x="1567267" y="271410"/>
                  <a:pt x="1567267" y="271478"/>
                  <a:pt x="1567267" y="271529"/>
                </a:cubicBezTo>
                <a:cubicBezTo>
                  <a:pt x="1567165" y="286128"/>
                  <a:pt x="1555260" y="297899"/>
                  <a:pt x="1540660" y="297795"/>
                </a:cubicBezTo>
                <a:cubicBezTo>
                  <a:pt x="1540540" y="297795"/>
                  <a:pt x="1540438" y="297795"/>
                  <a:pt x="1540319" y="297795"/>
                </a:cubicBezTo>
                <a:cubicBezTo>
                  <a:pt x="1525804" y="297693"/>
                  <a:pt x="1514121" y="285873"/>
                  <a:pt x="1514223" y="271359"/>
                </a:cubicBezTo>
                <a:cubicBezTo>
                  <a:pt x="1514223" y="271307"/>
                  <a:pt x="1514223" y="271239"/>
                  <a:pt x="1514223" y="271188"/>
                </a:cubicBezTo>
                <a:cubicBezTo>
                  <a:pt x="1514223" y="256588"/>
                  <a:pt x="1526060" y="244752"/>
                  <a:pt x="1540660" y="244752"/>
                </a:cubicBezTo>
                <a:close/>
                <a:moveTo>
                  <a:pt x="1602061" y="244070"/>
                </a:moveTo>
                <a:cubicBezTo>
                  <a:pt x="1617139" y="244070"/>
                  <a:pt x="1629351" y="256282"/>
                  <a:pt x="1629351" y="271359"/>
                </a:cubicBezTo>
                <a:cubicBezTo>
                  <a:pt x="1629249" y="286368"/>
                  <a:pt x="1617071" y="298478"/>
                  <a:pt x="1602061" y="298478"/>
                </a:cubicBezTo>
                <a:cubicBezTo>
                  <a:pt x="1587086" y="298478"/>
                  <a:pt x="1574943" y="286333"/>
                  <a:pt x="1574943" y="271359"/>
                </a:cubicBezTo>
                <a:cubicBezTo>
                  <a:pt x="1574943" y="271307"/>
                  <a:pt x="1574943" y="271239"/>
                  <a:pt x="1574943" y="271188"/>
                </a:cubicBezTo>
                <a:cubicBezTo>
                  <a:pt x="1574943" y="256213"/>
                  <a:pt x="1587086" y="244070"/>
                  <a:pt x="1602061" y="244070"/>
                </a:cubicBezTo>
                <a:close/>
                <a:moveTo>
                  <a:pt x="1664145" y="243558"/>
                </a:moveTo>
                <a:cubicBezTo>
                  <a:pt x="1679495" y="243558"/>
                  <a:pt x="1691946" y="256009"/>
                  <a:pt x="1691946" y="271359"/>
                </a:cubicBezTo>
                <a:cubicBezTo>
                  <a:pt x="1691946" y="271410"/>
                  <a:pt x="1691946" y="271478"/>
                  <a:pt x="1691946" y="271529"/>
                </a:cubicBezTo>
                <a:cubicBezTo>
                  <a:pt x="1691843" y="286794"/>
                  <a:pt x="1679410" y="299092"/>
                  <a:pt x="1664145" y="298989"/>
                </a:cubicBezTo>
                <a:cubicBezTo>
                  <a:pt x="1664025" y="298989"/>
                  <a:pt x="1663923" y="298989"/>
                  <a:pt x="1663804" y="298989"/>
                </a:cubicBezTo>
                <a:cubicBezTo>
                  <a:pt x="1648641" y="298887"/>
                  <a:pt x="1636412" y="286520"/>
                  <a:pt x="1636514" y="271359"/>
                </a:cubicBezTo>
                <a:cubicBezTo>
                  <a:pt x="1636514" y="271307"/>
                  <a:pt x="1636514" y="271239"/>
                  <a:pt x="1636514" y="271188"/>
                </a:cubicBezTo>
                <a:cubicBezTo>
                  <a:pt x="1636514" y="255924"/>
                  <a:pt x="1648880" y="243558"/>
                  <a:pt x="1664145" y="243558"/>
                </a:cubicBezTo>
                <a:close/>
                <a:moveTo>
                  <a:pt x="1724863" y="242876"/>
                </a:moveTo>
                <a:cubicBezTo>
                  <a:pt x="1740589" y="242876"/>
                  <a:pt x="1753347" y="255633"/>
                  <a:pt x="1753347" y="271359"/>
                </a:cubicBezTo>
                <a:cubicBezTo>
                  <a:pt x="1753347" y="271410"/>
                  <a:pt x="1753347" y="271478"/>
                  <a:pt x="1753347" y="271529"/>
                </a:cubicBezTo>
                <a:cubicBezTo>
                  <a:pt x="1753244" y="287170"/>
                  <a:pt x="1740504" y="299774"/>
                  <a:pt x="1724863" y="299672"/>
                </a:cubicBezTo>
                <a:cubicBezTo>
                  <a:pt x="1709223" y="299672"/>
                  <a:pt x="1696551" y="286999"/>
                  <a:pt x="1696551" y="271359"/>
                </a:cubicBezTo>
                <a:cubicBezTo>
                  <a:pt x="1696551" y="271307"/>
                  <a:pt x="1696551" y="271239"/>
                  <a:pt x="1696551" y="271188"/>
                </a:cubicBezTo>
                <a:cubicBezTo>
                  <a:pt x="1696551" y="255549"/>
                  <a:pt x="1709223" y="242876"/>
                  <a:pt x="1724863" y="242876"/>
                </a:cubicBezTo>
                <a:close/>
                <a:moveTo>
                  <a:pt x="1786265" y="242534"/>
                </a:moveTo>
                <a:cubicBezTo>
                  <a:pt x="1802178" y="242534"/>
                  <a:pt x="1815090" y="255446"/>
                  <a:pt x="1815090" y="271358"/>
                </a:cubicBezTo>
                <a:cubicBezTo>
                  <a:pt x="1815005" y="287203"/>
                  <a:pt x="1802110" y="300012"/>
                  <a:pt x="1786265" y="300012"/>
                </a:cubicBezTo>
                <a:cubicBezTo>
                  <a:pt x="1770437" y="300012"/>
                  <a:pt x="1757612" y="287186"/>
                  <a:pt x="1757612" y="271358"/>
                </a:cubicBezTo>
                <a:cubicBezTo>
                  <a:pt x="1757612" y="271307"/>
                  <a:pt x="1757612" y="271239"/>
                  <a:pt x="1757612" y="271187"/>
                </a:cubicBezTo>
                <a:cubicBezTo>
                  <a:pt x="1757612" y="255359"/>
                  <a:pt x="1770437" y="242534"/>
                  <a:pt x="1786265" y="242534"/>
                </a:cubicBezTo>
                <a:close/>
                <a:moveTo>
                  <a:pt x="1909067" y="242193"/>
                </a:moveTo>
                <a:cubicBezTo>
                  <a:pt x="1909187" y="242193"/>
                  <a:pt x="1909289" y="242193"/>
                  <a:pt x="1909409" y="242193"/>
                </a:cubicBezTo>
                <a:cubicBezTo>
                  <a:pt x="1925424" y="242296"/>
                  <a:pt x="1938335" y="255343"/>
                  <a:pt x="1938233" y="271358"/>
                </a:cubicBezTo>
                <a:cubicBezTo>
                  <a:pt x="1938233" y="271409"/>
                  <a:pt x="1938233" y="271477"/>
                  <a:pt x="1938233" y="271529"/>
                </a:cubicBezTo>
                <a:cubicBezTo>
                  <a:pt x="1938131" y="287543"/>
                  <a:pt x="1925083" y="300455"/>
                  <a:pt x="1909067" y="300353"/>
                </a:cubicBezTo>
                <a:cubicBezTo>
                  <a:pt x="1893052" y="300353"/>
                  <a:pt x="1880073" y="287372"/>
                  <a:pt x="1880073" y="271358"/>
                </a:cubicBezTo>
                <a:cubicBezTo>
                  <a:pt x="1880073" y="271307"/>
                  <a:pt x="1880073" y="271239"/>
                  <a:pt x="1880073" y="271187"/>
                </a:cubicBezTo>
                <a:cubicBezTo>
                  <a:pt x="1880073" y="255173"/>
                  <a:pt x="1893052" y="242193"/>
                  <a:pt x="1909067" y="242193"/>
                </a:cubicBezTo>
                <a:close/>
                <a:moveTo>
                  <a:pt x="1847667" y="242193"/>
                </a:moveTo>
                <a:cubicBezTo>
                  <a:pt x="1847786" y="242193"/>
                  <a:pt x="1847889" y="242193"/>
                  <a:pt x="1848008" y="242193"/>
                </a:cubicBezTo>
                <a:cubicBezTo>
                  <a:pt x="1864023" y="242296"/>
                  <a:pt x="1876935" y="255343"/>
                  <a:pt x="1876832" y="271358"/>
                </a:cubicBezTo>
                <a:cubicBezTo>
                  <a:pt x="1876832" y="271409"/>
                  <a:pt x="1876832" y="271477"/>
                  <a:pt x="1876832" y="271529"/>
                </a:cubicBezTo>
                <a:cubicBezTo>
                  <a:pt x="1876730" y="287543"/>
                  <a:pt x="1863682" y="300455"/>
                  <a:pt x="1847667" y="300353"/>
                </a:cubicBezTo>
                <a:cubicBezTo>
                  <a:pt x="1831651" y="300353"/>
                  <a:pt x="1818672" y="287372"/>
                  <a:pt x="1818672" y="271358"/>
                </a:cubicBezTo>
                <a:cubicBezTo>
                  <a:pt x="1818672" y="271307"/>
                  <a:pt x="1818672" y="271239"/>
                  <a:pt x="1818672" y="271187"/>
                </a:cubicBezTo>
                <a:cubicBezTo>
                  <a:pt x="1818672" y="255173"/>
                  <a:pt x="1831651" y="242193"/>
                  <a:pt x="1847667" y="242193"/>
                </a:cubicBezTo>
                <a:close/>
                <a:moveTo>
                  <a:pt x="5629" y="204500"/>
                </a:moveTo>
                <a:cubicBezTo>
                  <a:pt x="8648" y="204500"/>
                  <a:pt x="11086" y="206939"/>
                  <a:pt x="11086" y="209958"/>
                </a:cubicBezTo>
                <a:cubicBezTo>
                  <a:pt x="11086" y="212977"/>
                  <a:pt x="8648" y="215416"/>
                  <a:pt x="5629" y="215416"/>
                </a:cubicBezTo>
                <a:cubicBezTo>
                  <a:pt x="2643" y="215331"/>
                  <a:pt x="256" y="212943"/>
                  <a:pt x="171" y="209958"/>
                </a:cubicBezTo>
                <a:cubicBezTo>
                  <a:pt x="171" y="206939"/>
                  <a:pt x="2610" y="204500"/>
                  <a:pt x="5629" y="204500"/>
                </a:cubicBezTo>
                <a:close/>
                <a:moveTo>
                  <a:pt x="67029" y="202283"/>
                </a:moveTo>
                <a:cubicBezTo>
                  <a:pt x="71277" y="202283"/>
                  <a:pt x="74705" y="205712"/>
                  <a:pt x="74705" y="209959"/>
                </a:cubicBezTo>
                <a:cubicBezTo>
                  <a:pt x="74705" y="214206"/>
                  <a:pt x="71277" y="217634"/>
                  <a:pt x="67029" y="217634"/>
                </a:cubicBezTo>
                <a:cubicBezTo>
                  <a:pt x="62783" y="217634"/>
                  <a:pt x="59355" y="214206"/>
                  <a:pt x="59355" y="209959"/>
                </a:cubicBezTo>
                <a:cubicBezTo>
                  <a:pt x="59355" y="205712"/>
                  <a:pt x="62783" y="202283"/>
                  <a:pt x="67029" y="202283"/>
                </a:cubicBezTo>
                <a:close/>
                <a:moveTo>
                  <a:pt x="129113" y="201600"/>
                </a:moveTo>
                <a:cubicBezTo>
                  <a:pt x="133735" y="201600"/>
                  <a:pt x="137470" y="205336"/>
                  <a:pt x="137470" y="209958"/>
                </a:cubicBezTo>
                <a:cubicBezTo>
                  <a:pt x="137470" y="214580"/>
                  <a:pt x="133735" y="218315"/>
                  <a:pt x="129113" y="218315"/>
                </a:cubicBezTo>
                <a:cubicBezTo>
                  <a:pt x="124491" y="218315"/>
                  <a:pt x="120756" y="214580"/>
                  <a:pt x="120756" y="209958"/>
                </a:cubicBezTo>
                <a:cubicBezTo>
                  <a:pt x="120756" y="205336"/>
                  <a:pt x="124491" y="201600"/>
                  <a:pt x="129113" y="201600"/>
                </a:cubicBezTo>
                <a:close/>
                <a:moveTo>
                  <a:pt x="189832" y="200748"/>
                </a:moveTo>
                <a:cubicBezTo>
                  <a:pt x="194915" y="200748"/>
                  <a:pt x="199042" y="204876"/>
                  <a:pt x="199042" y="209959"/>
                </a:cubicBezTo>
                <a:cubicBezTo>
                  <a:pt x="199042" y="215041"/>
                  <a:pt x="194915" y="219169"/>
                  <a:pt x="189832" y="219169"/>
                </a:cubicBezTo>
                <a:cubicBezTo>
                  <a:pt x="184784" y="219083"/>
                  <a:pt x="180707" y="215007"/>
                  <a:pt x="180622" y="209959"/>
                </a:cubicBezTo>
                <a:cubicBezTo>
                  <a:pt x="180622" y="204876"/>
                  <a:pt x="184749" y="200748"/>
                  <a:pt x="189832" y="200748"/>
                </a:cubicBezTo>
                <a:close/>
                <a:moveTo>
                  <a:pt x="251233" y="199895"/>
                </a:moveTo>
                <a:cubicBezTo>
                  <a:pt x="251353" y="199895"/>
                  <a:pt x="251455" y="199895"/>
                  <a:pt x="251574" y="199895"/>
                </a:cubicBezTo>
                <a:cubicBezTo>
                  <a:pt x="257032" y="199998"/>
                  <a:pt x="261399" y="204501"/>
                  <a:pt x="261296" y="209958"/>
                </a:cubicBezTo>
                <a:cubicBezTo>
                  <a:pt x="261296" y="215519"/>
                  <a:pt x="256794" y="220021"/>
                  <a:pt x="251233" y="220021"/>
                </a:cubicBezTo>
                <a:cubicBezTo>
                  <a:pt x="245707" y="219936"/>
                  <a:pt x="241256" y="215485"/>
                  <a:pt x="241171" y="209958"/>
                </a:cubicBezTo>
                <a:cubicBezTo>
                  <a:pt x="241171" y="204398"/>
                  <a:pt x="245673" y="199895"/>
                  <a:pt x="251233" y="199895"/>
                </a:cubicBezTo>
                <a:close/>
                <a:moveTo>
                  <a:pt x="312635" y="199042"/>
                </a:moveTo>
                <a:cubicBezTo>
                  <a:pt x="312754" y="199042"/>
                  <a:pt x="312856" y="199042"/>
                  <a:pt x="312976" y="199042"/>
                </a:cubicBezTo>
                <a:cubicBezTo>
                  <a:pt x="318911" y="199145"/>
                  <a:pt x="323653" y="204023"/>
                  <a:pt x="323550" y="209958"/>
                </a:cubicBezTo>
                <a:cubicBezTo>
                  <a:pt x="323550" y="215979"/>
                  <a:pt x="318655" y="220874"/>
                  <a:pt x="312635" y="220874"/>
                </a:cubicBezTo>
                <a:cubicBezTo>
                  <a:pt x="306614" y="220874"/>
                  <a:pt x="301719" y="215979"/>
                  <a:pt x="301719" y="209958"/>
                </a:cubicBezTo>
                <a:cubicBezTo>
                  <a:pt x="301719" y="203937"/>
                  <a:pt x="306614" y="199042"/>
                  <a:pt x="312635" y="199042"/>
                </a:cubicBezTo>
                <a:close/>
                <a:moveTo>
                  <a:pt x="374036" y="198189"/>
                </a:moveTo>
                <a:cubicBezTo>
                  <a:pt x="380534" y="198189"/>
                  <a:pt x="385804" y="203460"/>
                  <a:pt x="385804" y="209958"/>
                </a:cubicBezTo>
                <a:cubicBezTo>
                  <a:pt x="385804" y="216456"/>
                  <a:pt x="380534" y="221727"/>
                  <a:pt x="374036" y="221727"/>
                </a:cubicBezTo>
                <a:cubicBezTo>
                  <a:pt x="367538" y="221727"/>
                  <a:pt x="362268" y="216456"/>
                  <a:pt x="362268" y="209958"/>
                </a:cubicBezTo>
                <a:cubicBezTo>
                  <a:pt x="362268" y="203460"/>
                  <a:pt x="367538" y="198189"/>
                  <a:pt x="374036" y="198189"/>
                </a:cubicBezTo>
                <a:close/>
                <a:moveTo>
                  <a:pt x="436120" y="197336"/>
                </a:moveTo>
                <a:cubicBezTo>
                  <a:pt x="443096" y="197336"/>
                  <a:pt x="448741" y="202982"/>
                  <a:pt x="448741" y="209958"/>
                </a:cubicBezTo>
                <a:cubicBezTo>
                  <a:pt x="448741" y="216934"/>
                  <a:pt x="443096" y="222579"/>
                  <a:pt x="436120" y="222579"/>
                </a:cubicBezTo>
                <a:cubicBezTo>
                  <a:pt x="429144" y="222579"/>
                  <a:pt x="423499" y="216934"/>
                  <a:pt x="423499" y="209958"/>
                </a:cubicBezTo>
                <a:cubicBezTo>
                  <a:pt x="423499" y="202982"/>
                  <a:pt x="429144" y="197336"/>
                  <a:pt x="436120" y="197336"/>
                </a:cubicBezTo>
                <a:close/>
                <a:moveTo>
                  <a:pt x="496838" y="196654"/>
                </a:moveTo>
                <a:cubicBezTo>
                  <a:pt x="504189" y="196654"/>
                  <a:pt x="510142" y="202607"/>
                  <a:pt x="510142" y="209958"/>
                </a:cubicBezTo>
                <a:cubicBezTo>
                  <a:pt x="510142" y="217309"/>
                  <a:pt x="504189" y="223262"/>
                  <a:pt x="496838" y="223262"/>
                </a:cubicBezTo>
                <a:cubicBezTo>
                  <a:pt x="489487" y="223262"/>
                  <a:pt x="483535" y="217309"/>
                  <a:pt x="483535" y="209958"/>
                </a:cubicBezTo>
                <a:cubicBezTo>
                  <a:pt x="483535" y="202607"/>
                  <a:pt x="489487" y="196654"/>
                  <a:pt x="496838" y="196654"/>
                </a:cubicBezTo>
                <a:close/>
                <a:moveTo>
                  <a:pt x="619641" y="195119"/>
                </a:moveTo>
                <a:cubicBezTo>
                  <a:pt x="619760" y="195119"/>
                  <a:pt x="619863" y="195119"/>
                  <a:pt x="619982" y="195119"/>
                </a:cubicBezTo>
                <a:cubicBezTo>
                  <a:pt x="628185" y="195222"/>
                  <a:pt x="634752" y="201942"/>
                  <a:pt x="634650" y="210129"/>
                </a:cubicBezTo>
                <a:cubicBezTo>
                  <a:pt x="634650" y="210180"/>
                  <a:pt x="634650" y="210248"/>
                  <a:pt x="634650" y="210299"/>
                </a:cubicBezTo>
                <a:cubicBezTo>
                  <a:pt x="634548" y="218503"/>
                  <a:pt x="627827" y="225070"/>
                  <a:pt x="619641" y="224967"/>
                </a:cubicBezTo>
                <a:cubicBezTo>
                  <a:pt x="611420" y="224967"/>
                  <a:pt x="604717" y="218350"/>
                  <a:pt x="604632" y="210129"/>
                </a:cubicBezTo>
                <a:cubicBezTo>
                  <a:pt x="604632" y="201839"/>
                  <a:pt x="611351" y="195119"/>
                  <a:pt x="619641" y="195119"/>
                </a:cubicBezTo>
                <a:close/>
                <a:moveTo>
                  <a:pt x="558240" y="195119"/>
                </a:moveTo>
                <a:cubicBezTo>
                  <a:pt x="566052" y="195119"/>
                  <a:pt x="572396" y="201464"/>
                  <a:pt x="572396" y="209276"/>
                </a:cubicBezTo>
                <a:cubicBezTo>
                  <a:pt x="572396" y="217087"/>
                  <a:pt x="566052" y="223432"/>
                  <a:pt x="558240" y="223432"/>
                </a:cubicBezTo>
                <a:cubicBezTo>
                  <a:pt x="550463" y="223347"/>
                  <a:pt x="544169" y="217053"/>
                  <a:pt x="544084" y="209276"/>
                </a:cubicBezTo>
                <a:cubicBezTo>
                  <a:pt x="544084" y="201464"/>
                  <a:pt x="550429" y="195119"/>
                  <a:pt x="558240" y="195119"/>
                </a:cubicBezTo>
                <a:close/>
                <a:moveTo>
                  <a:pt x="681042" y="194096"/>
                </a:moveTo>
                <a:cubicBezTo>
                  <a:pt x="681162" y="194096"/>
                  <a:pt x="681264" y="194096"/>
                  <a:pt x="681384" y="194096"/>
                </a:cubicBezTo>
                <a:cubicBezTo>
                  <a:pt x="690048" y="194199"/>
                  <a:pt x="697007" y="201294"/>
                  <a:pt x="696905" y="209958"/>
                </a:cubicBezTo>
                <a:cubicBezTo>
                  <a:pt x="696905" y="210010"/>
                  <a:pt x="696905" y="210078"/>
                  <a:pt x="696905" y="210129"/>
                </a:cubicBezTo>
                <a:cubicBezTo>
                  <a:pt x="696802" y="218793"/>
                  <a:pt x="689707" y="225751"/>
                  <a:pt x="681042" y="225650"/>
                </a:cubicBezTo>
                <a:cubicBezTo>
                  <a:pt x="672344" y="225650"/>
                  <a:pt x="665266" y="218657"/>
                  <a:pt x="665181" y="209958"/>
                </a:cubicBezTo>
                <a:cubicBezTo>
                  <a:pt x="665181" y="201192"/>
                  <a:pt x="672276" y="194096"/>
                  <a:pt x="681042" y="194096"/>
                </a:cubicBezTo>
                <a:close/>
                <a:moveTo>
                  <a:pt x="743125" y="193243"/>
                </a:moveTo>
                <a:cubicBezTo>
                  <a:pt x="752540" y="193243"/>
                  <a:pt x="760181" y="200884"/>
                  <a:pt x="760181" y="210299"/>
                </a:cubicBezTo>
                <a:cubicBezTo>
                  <a:pt x="760181" y="219714"/>
                  <a:pt x="752540" y="227355"/>
                  <a:pt x="743125" y="227355"/>
                </a:cubicBezTo>
                <a:cubicBezTo>
                  <a:pt x="733711" y="227355"/>
                  <a:pt x="726070" y="219714"/>
                  <a:pt x="726070" y="210299"/>
                </a:cubicBezTo>
                <a:cubicBezTo>
                  <a:pt x="726070" y="200884"/>
                  <a:pt x="733711" y="193243"/>
                  <a:pt x="743125" y="193243"/>
                </a:cubicBezTo>
                <a:close/>
                <a:moveTo>
                  <a:pt x="803844" y="192390"/>
                </a:moveTo>
                <a:cubicBezTo>
                  <a:pt x="813259" y="192390"/>
                  <a:pt x="820900" y="200032"/>
                  <a:pt x="820900" y="209446"/>
                </a:cubicBezTo>
                <a:cubicBezTo>
                  <a:pt x="820900" y="218861"/>
                  <a:pt x="813259" y="226502"/>
                  <a:pt x="803844" y="226502"/>
                </a:cubicBezTo>
                <a:cubicBezTo>
                  <a:pt x="794430" y="226502"/>
                  <a:pt x="786789" y="218861"/>
                  <a:pt x="786789" y="209446"/>
                </a:cubicBezTo>
                <a:cubicBezTo>
                  <a:pt x="786789" y="200032"/>
                  <a:pt x="794430" y="192390"/>
                  <a:pt x="803844" y="192390"/>
                </a:cubicBezTo>
                <a:close/>
                <a:moveTo>
                  <a:pt x="865247" y="191708"/>
                </a:moveTo>
                <a:cubicBezTo>
                  <a:pt x="875327" y="191708"/>
                  <a:pt x="883496" y="199878"/>
                  <a:pt x="883496" y="209958"/>
                </a:cubicBezTo>
                <a:cubicBezTo>
                  <a:pt x="883496" y="210009"/>
                  <a:pt x="883496" y="210078"/>
                  <a:pt x="883496" y="210129"/>
                </a:cubicBezTo>
                <a:cubicBezTo>
                  <a:pt x="883394" y="220106"/>
                  <a:pt x="875224" y="228140"/>
                  <a:pt x="865247" y="228037"/>
                </a:cubicBezTo>
                <a:cubicBezTo>
                  <a:pt x="865196" y="228037"/>
                  <a:pt x="865127" y="228037"/>
                  <a:pt x="865076" y="228037"/>
                </a:cubicBezTo>
                <a:cubicBezTo>
                  <a:pt x="855098" y="228037"/>
                  <a:pt x="846997" y="219936"/>
                  <a:pt x="846997" y="209958"/>
                </a:cubicBezTo>
                <a:cubicBezTo>
                  <a:pt x="846997" y="199878"/>
                  <a:pt x="855166" y="191708"/>
                  <a:pt x="865247" y="191708"/>
                </a:cubicBezTo>
                <a:close/>
                <a:moveTo>
                  <a:pt x="926648" y="190855"/>
                </a:moveTo>
                <a:cubicBezTo>
                  <a:pt x="937206" y="190855"/>
                  <a:pt x="945751" y="199400"/>
                  <a:pt x="945751" y="209958"/>
                </a:cubicBezTo>
                <a:cubicBezTo>
                  <a:pt x="945665" y="220447"/>
                  <a:pt x="937137" y="228890"/>
                  <a:pt x="926648" y="228890"/>
                </a:cubicBezTo>
                <a:cubicBezTo>
                  <a:pt x="916158" y="228890"/>
                  <a:pt x="907648" y="220447"/>
                  <a:pt x="907546" y="209958"/>
                </a:cubicBezTo>
                <a:cubicBezTo>
                  <a:pt x="907546" y="199400"/>
                  <a:pt x="916090" y="190855"/>
                  <a:pt x="926648" y="190855"/>
                </a:cubicBezTo>
                <a:close/>
                <a:moveTo>
                  <a:pt x="988049" y="190002"/>
                </a:moveTo>
                <a:cubicBezTo>
                  <a:pt x="999067" y="190002"/>
                  <a:pt x="1008004" y="198940"/>
                  <a:pt x="1008004" y="209958"/>
                </a:cubicBezTo>
                <a:cubicBezTo>
                  <a:pt x="1008004" y="210009"/>
                  <a:pt x="1008004" y="210077"/>
                  <a:pt x="1008004" y="210127"/>
                </a:cubicBezTo>
                <a:cubicBezTo>
                  <a:pt x="1007902" y="221061"/>
                  <a:pt x="998982" y="229845"/>
                  <a:pt x="988049" y="229743"/>
                </a:cubicBezTo>
                <a:cubicBezTo>
                  <a:pt x="977099" y="229743"/>
                  <a:pt x="968179" y="220908"/>
                  <a:pt x="968094" y="209958"/>
                </a:cubicBezTo>
                <a:cubicBezTo>
                  <a:pt x="968094" y="198940"/>
                  <a:pt x="977031" y="190002"/>
                  <a:pt x="988049" y="190002"/>
                </a:cubicBezTo>
                <a:close/>
                <a:moveTo>
                  <a:pt x="1050132" y="189150"/>
                </a:moveTo>
                <a:cubicBezTo>
                  <a:pt x="1050251" y="189150"/>
                  <a:pt x="1050354" y="189150"/>
                  <a:pt x="1050473" y="189150"/>
                </a:cubicBezTo>
                <a:cubicBezTo>
                  <a:pt x="1061866" y="189253"/>
                  <a:pt x="1071043" y="198565"/>
                  <a:pt x="1070940" y="209959"/>
                </a:cubicBezTo>
                <a:cubicBezTo>
                  <a:pt x="1070940" y="210010"/>
                  <a:pt x="1070940" y="210078"/>
                  <a:pt x="1070940" y="210129"/>
                </a:cubicBezTo>
                <a:cubicBezTo>
                  <a:pt x="1070837" y="221522"/>
                  <a:pt x="1061525" y="230699"/>
                  <a:pt x="1050132" y="230596"/>
                </a:cubicBezTo>
                <a:cubicBezTo>
                  <a:pt x="1038704" y="230596"/>
                  <a:pt x="1029409" y="221386"/>
                  <a:pt x="1029324" y="209959"/>
                </a:cubicBezTo>
                <a:cubicBezTo>
                  <a:pt x="1029324" y="198463"/>
                  <a:pt x="1038636" y="189150"/>
                  <a:pt x="1050132" y="189150"/>
                </a:cubicBezTo>
                <a:close/>
                <a:moveTo>
                  <a:pt x="1110851" y="188467"/>
                </a:moveTo>
                <a:cubicBezTo>
                  <a:pt x="1110971" y="188467"/>
                  <a:pt x="1111073" y="188467"/>
                  <a:pt x="1111192" y="188467"/>
                </a:cubicBezTo>
                <a:cubicBezTo>
                  <a:pt x="1122961" y="188570"/>
                  <a:pt x="1132444" y="198189"/>
                  <a:pt x="1132342" y="209958"/>
                </a:cubicBezTo>
                <a:cubicBezTo>
                  <a:pt x="1132342" y="210009"/>
                  <a:pt x="1132342" y="210077"/>
                  <a:pt x="1132342" y="210127"/>
                </a:cubicBezTo>
                <a:cubicBezTo>
                  <a:pt x="1132240" y="221897"/>
                  <a:pt x="1122620" y="231380"/>
                  <a:pt x="1110851" y="231278"/>
                </a:cubicBezTo>
                <a:cubicBezTo>
                  <a:pt x="1099083" y="231278"/>
                  <a:pt x="1089532" y="221726"/>
                  <a:pt x="1089532" y="209958"/>
                </a:cubicBezTo>
                <a:cubicBezTo>
                  <a:pt x="1089532" y="209907"/>
                  <a:pt x="1089532" y="209838"/>
                  <a:pt x="1089532" y="209787"/>
                </a:cubicBezTo>
                <a:cubicBezTo>
                  <a:pt x="1089532" y="198019"/>
                  <a:pt x="1099083" y="188467"/>
                  <a:pt x="1110851" y="188467"/>
                </a:cubicBezTo>
                <a:close/>
                <a:moveTo>
                  <a:pt x="1172253" y="187614"/>
                </a:moveTo>
                <a:cubicBezTo>
                  <a:pt x="1184584" y="187614"/>
                  <a:pt x="1194596" y="197626"/>
                  <a:pt x="1194596" y="209958"/>
                </a:cubicBezTo>
                <a:cubicBezTo>
                  <a:pt x="1194493" y="222238"/>
                  <a:pt x="1184533" y="232130"/>
                  <a:pt x="1172253" y="232130"/>
                </a:cubicBezTo>
                <a:cubicBezTo>
                  <a:pt x="1160006" y="232130"/>
                  <a:pt x="1150080" y="222204"/>
                  <a:pt x="1150080" y="209958"/>
                </a:cubicBezTo>
                <a:cubicBezTo>
                  <a:pt x="1150080" y="209906"/>
                  <a:pt x="1150080" y="209838"/>
                  <a:pt x="1150080" y="209787"/>
                </a:cubicBezTo>
                <a:cubicBezTo>
                  <a:pt x="1150080" y="197541"/>
                  <a:pt x="1160006" y="187614"/>
                  <a:pt x="1172253" y="187614"/>
                </a:cubicBezTo>
                <a:close/>
                <a:moveTo>
                  <a:pt x="1233654" y="186762"/>
                </a:moveTo>
                <a:cubicBezTo>
                  <a:pt x="1246463" y="186762"/>
                  <a:pt x="1256850" y="197150"/>
                  <a:pt x="1256850" y="209958"/>
                </a:cubicBezTo>
                <a:cubicBezTo>
                  <a:pt x="1256850" y="210010"/>
                  <a:pt x="1256850" y="210078"/>
                  <a:pt x="1256850" y="210129"/>
                </a:cubicBezTo>
                <a:cubicBezTo>
                  <a:pt x="1256748" y="222853"/>
                  <a:pt x="1246378" y="233086"/>
                  <a:pt x="1233654" y="232984"/>
                </a:cubicBezTo>
                <a:cubicBezTo>
                  <a:pt x="1233534" y="232984"/>
                  <a:pt x="1233432" y="232984"/>
                  <a:pt x="1233312" y="232984"/>
                </a:cubicBezTo>
                <a:cubicBezTo>
                  <a:pt x="1220691" y="232882"/>
                  <a:pt x="1210526" y="222580"/>
                  <a:pt x="1210628" y="209958"/>
                </a:cubicBezTo>
                <a:cubicBezTo>
                  <a:pt x="1210628" y="209907"/>
                  <a:pt x="1210628" y="209839"/>
                  <a:pt x="1210628" y="209788"/>
                </a:cubicBezTo>
                <a:cubicBezTo>
                  <a:pt x="1210628" y="197064"/>
                  <a:pt x="1220930" y="186762"/>
                  <a:pt x="1233654" y="186762"/>
                </a:cubicBezTo>
                <a:close/>
                <a:moveTo>
                  <a:pt x="1295055" y="186079"/>
                </a:moveTo>
                <a:cubicBezTo>
                  <a:pt x="1308239" y="186079"/>
                  <a:pt x="1318934" y="196773"/>
                  <a:pt x="1318934" y="209958"/>
                </a:cubicBezTo>
                <a:cubicBezTo>
                  <a:pt x="1318831" y="223074"/>
                  <a:pt x="1308171" y="233665"/>
                  <a:pt x="1295055" y="233665"/>
                </a:cubicBezTo>
                <a:cubicBezTo>
                  <a:pt x="1281957" y="233665"/>
                  <a:pt x="1271348" y="223057"/>
                  <a:pt x="1271348" y="209958"/>
                </a:cubicBezTo>
                <a:cubicBezTo>
                  <a:pt x="1271348" y="209906"/>
                  <a:pt x="1271348" y="209838"/>
                  <a:pt x="1271348" y="209787"/>
                </a:cubicBezTo>
                <a:cubicBezTo>
                  <a:pt x="1271348" y="196688"/>
                  <a:pt x="1281957" y="186079"/>
                  <a:pt x="1295055" y="186079"/>
                </a:cubicBezTo>
                <a:close/>
                <a:moveTo>
                  <a:pt x="1357139" y="185227"/>
                </a:moveTo>
                <a:cubicBezTo>
                  <a:pt x="1370801" y="185227"/>
                  <a:pt x="1381870" y="196297"/>
                  <a:pt x="1381870" y="209959"/>
                </a:cubicBezTo>
                <a:cubicBezTo>
                  <a:pt x="1381870" y="210010"/>
                  <a:pt x="1381870" y="210078"/>
                  <a:pt x="1381870" y="210129"/>
                </a:cubicBezTo>
                <a:cubicBezTo>
                  <a:pt x="1381768" y="223689"/>
                  <a:pt x="1370699" y="234621"/>
                  <a:pt x="1357139" y="234519"/>
                </a:cubicBezTo>
                <a:cubicBezTo>
                  <a:pt x="1357020" y="234519"/>
                  <a:pt x="1356917" y="234519"/>
                  <a:pt x="1356798" y="234519"/>
                </a:cubicBezTo>
                <a:cubicBezTo>
                  <a:pt x="1343324" y="234417"/>
                  <a:pt x="1332476" y="223433"/>
                  <a:pt x="1332578" y="209959"/>
                </a:cubicBezTo>
                <a:cubicBezTo>
                  <a:pt x="1332578" y="209907"/>
                  <a:pt x="1332578" y="209839"/>
                  <a:pt x="1332578" y="209788"/>
                </a:cubicBezTo>
                <a:cubicBezTo>
                  <a:pt x="1332578" y="196229"/>
                  <a:pt x="1343579" y="185227"/>
                  <a:pt x="1357139" y="185227"/>
                </a:cubicBezTo>
                <a:close/>
                <a:moveTo>
                  <a:pt x="1417857" y="184544"/>
                </a:moveTo>
                <a:cubicBezTo>
                  <a:pt x="1431894" y="184544"/>
                  <a:pt x="1443271" y="195921"/>
                  <a:pt x="1443271" y="209958"/>
                </a:cubicBezTo>
                <a:cubicBezTo>
                  <a:pt x="1443169" y="223927"/>
                  <a:pt x="1431826" y="235201"/>
                  <a:pt x="1417857" y="235201"/>
                </a:cubicBezTo>
                <a:cubicBezTo>
                  <a:pt x="1403923" y="235201"/>
                  <a:pt x="1392615" y="223892"/>
                  <a:pt x="1392615" y="209958"/>
                </a:cubicBezTo>
                <a:cubicBezTo>
                  <a:pt x="1392615" y="195989"/>
                  <a:pt x="1403889" y="184630"/>
                  <a:pt x="1417857" y="184544"/>
                </a:cubicBezTo>
                <a:close/>
                <a:moveTo>
                  <a:pt x="1971151" y="184033"/>
                </a:moveTo>
                <a:cubicBezTo>
                  <a:pt x="1985461" y="184033"/>
                  <a:pt x="1997076" y="195649"/>
                  <a:pt x="1997076" y="209958"/>
                </a:cubicBezTo>
                <a:cubicBezTo>
                  <a:pt x="1996974" y="224217"/>
                  <a:pt x="1985410" y="235713"/>
                  <a:pt x="1971151" y="235713"/>
                </a:cubicBezTo>
                <a:cubicBezTo>
                  <a:pt x="1956926" y="235713"/>
                  <a:pt x="1945397" y="224183"/>
                  <a:pt x="1945397" y="209958"/>
                </a:cubicBezTo>
                <a:cubicBezTo>
                  <a:pt x="1945397" y="209907"/>
                  <a:pt x="1945397" y="209839"/>
                  <a:pt x="1945397" y="209788"/>
                </a:cubicBezTo>
                <a:cubicBezTo>
                  <a:pt x="1945397" y="195563"/>
                  <a:pt x="1956926" y="184033"/>
                  <a:pt x="1971151" y="184033"/>
                </a:cubicBezTo>
                <a:close/>
                <a:moveTo>
                  <a:pt x="1479259" y="183692"/>
                </a:moveTo>
                <a:cubicBezTo>
                  <a:pt x="1493773" y="183692"/>
                  <a:pt x="1505525" y="195444"/>
                  <a:pt x="1505525" y="209959"/>
                </a:cubicBezTo>
                <a:cubicBezTo>
                  <a:pt x="1505525" y="210010"/>
                  <a:pt x="1505525" y="210078"/>
                  <a:pt x="1505525" y="210129"/>
                </a:cubicBezTo>
                <a:cubicBezTo>
                  <a:pt x="1505422" y="224541"/>
                  <a:pt x="1493671" y="236156"/>
                  <a:pt x="1479259" y="236054"/>
                </a:cubicBezTo>
                <a:cubicBezTo>
                  <a:pt x="1479140" y="236054"/>
                  <a:pt x="1479037" y="236054"/>
                  <a:pt x="1478918" y="236054"/>
                </a:cubicBezTo>
                <a:cubicBezTo>
                  <a:pt x="1464590" y="235952"/>
                  <a:pt x="1453061" y="224268"/>
                  <a:pt x="1453163" y="209959"/>
                </a:cubicBezTo>
                <a:cubicBezTo>
                  <a:pt x="1453163" y="209907"/>
                  <a:pt x="1453163" y="209839"/>
                  <a:pt x="1453163" y="209788"/>
                </a:cubicBezTo>
                <a:cubicBezTo>
                  <a:pt x="1453163" y="195376"/>
                  <a:pt x="1464847" y="183692"/>
                  <a:pt x="1479259" y="183692"/>
                </a:cubicBezTo>
                <a:close/>
                <a:moveTo>
                  <a:pt x="1540660" y="183009"/>
                </a:moveTo>
                <a:cubicBezTo>
                  <a:pt x="1555550" y="183009"/>
                  <a:pt x="1567609" y="195068"/>
                  <a:pt x="1567609" y="209958"/>
                </a:cubicBezTo>
                <a:cubicBezTo>
                  <a:pt x="1567609" y="210009"/>
                  <a:pt x="1567609" y="210077"/>
                  <a:pt x="1567609" y="210127"/>
                </a:cubicBezTo>
                <a:cubicBezTo>
                  <a:pt x="1567507" y="224916"/>
                  <a:pt x="1555448" y="236838"/>
                  <a:pt x="1540660" y="236736"/>
                </a:cubicBezTo>
                <a:cubicBezTo>
                  <a:pt x="1525873" y="236736"/>
                  <a:pt x="1513883" y="224745"/>
                  <a:pt x="1513883" y="209958"/>
                </a:cubicBezTo>
                <a:cubicBezTo>
                  <a:pt x="1513883" y="209907"/>
                  <a:pt x="1513883" y="209838"/>
                  <a:pt x="1513883" y="209787"/>
                </a:cubicBezTo>
                <a:cubicBezTo>
                  <a:pt x="1513883" y="195000"/>
                  <a:pt x="1525873" y="183009"/>
                  <a:pt x="1540660" y="183009"/>
                </a:cubicBezTo>
                <a:close/>
                <a:moveTo>
                  <a:pt x="1602061" y="182157"/>
                </a:moveTo>
                <a:cubicBezTo>
                  <a:pt x="1617411" y="182157"/>
                  <a:pt x="1629862" y="194608"/>
                  <a:pt x="1629862" y="209959"/>
                </a:cubicBezTo>
                <a:cubicBezTo>
                  <a:pt x="1629862" y="210010"/>
                  <a:pt x="1629862" y="210078"/>
                  <a:pt x="1629862" y="210129"/>
                </a:cubicBezTo>
                <a:cubicBezTo>
                  <a:pt x="1629760" y="225394"/>
                  <a:pt x="1617326" y="237692"/>
                  <a:pt x="1602061" y="237589"/>
                </a:cubicBezTo>
                <a:cubicBezTo>
                  <a:pt x="1601941" y="237589"/>
                  <a:pt x="1601839" y="237589"/>
                  <a:pt x="1601720" y="237589"/>
                </a:cubicBezTo>
                <a:cubicBezTo>
                  <a:pt x="1586557" y="237487"/>
                  <a:pt x="1574328" y="225121"/>
                  <a:pt x="1574430" y="209959"/>
                </a:cubicBezTo>
                <a:cubicBezTo>
                  <a:pt x="1574430" y="209907"/>
                  <a:pt x="1574430" y="209839"/>
                  <a:pt x="1574430" y="209788"/>
                </a:cubicBezTo>
                <a:cubicBezTo>
                  <a:pt x="1574430" y="194523"/>
                  <a:pt x="1586796" y="182157"/>
                  <a:pt x="1602061" y="182157"/>
                </a:cubicBezTo>
                <a:close/>
                <a:moveTo>
                  <a:pt x="1664144" y="181474"/>
                </a:moveTo>
                <a:cubicBezTo>
                  <a:pt x="1679870" y="181474"/>
                  <a:pt x="1692628" y="194232"/>
                  <a:pt x="1692628" y="209958"/>
                </a:cubicBezTo>
                <a:cubicBezTo>
                  <a:pt x="1692628" y="210009"/>
                  <a:pt x="1692628" y="210077"/>
                  <a:pt x="1692628" y="210127"/>
                </a:cubicBezTo>
                <a:cubicBezTo>
                  <a:pt x="1692525" y="225769"/>
                  <a:pt x="1679785" y="238373"/>
                  <a:pt x="1664144" y="238271"/>
                </a:cubicBezTo>
                <a:cubicBezTo>
                  <a:pt x="1648504" y="238271"/>
                  <a:pt x="1635832" y="225598"/>
                  <a:pt x="1635832" y="209958"/>
                </a:cubicBezTo>
                <a:cubicBezTo>
                  <a:pt x="1635832" y="209907"/>
                  <a:pt x="1635832" y="209838"/>
                  <a:pt x="1635832" y="209787"/>
                </a:cubicBezTo>
                <a:cubicBezTo>
                  <a:pt x="1635832" y="194147"/>
                  <a:pt x="1648504" y="181474"/>
                  <a:pt x="1664144" y="181474"/>
                </a:cubicBezTo>
                <a:close/>
                <a:moveTo>
                  <a:pt x="1724864" y="180963"/>
                </a:moveTo>
                <a:cubicBezTo>
                  <a:pt x="1740880" y="180963"/>
                  <a:pt x="1753859" y="193943"/>
                  <a:pt x="1753859" y="209959"/>
                </a:cubicBezTo>
                <a:cubicBezTo>
                  <a:pt x="1753757" y="225906"/>
                  <a:pt x="1740811" y="238783"/>
                  <a:pt x="1724864" y="238783"/>
                </a:cubicBezTo>
                <a:cubicBezTo>
                  <a:pt x="1708951" y="238783"/>
                  <a:pt x="1696040" y="225872"/>
                  <a:pt x="1696040" y="209959"/>
                </a:cubicBezTo>
                <a:cubicBezTo>
                  <a:pt x="1696040" y="194011"/>
                  <a:pt x="1708917" y="181049"/>
                  <a:pt x="1724864" y="180963"/>
                </a:cubicBezTo>
                <a:close/>
                <a:moveTo>
                  <a:pt x="1786632" y="180317"/>
                </a:moveTo>
                <a:cubicBezTo>
                  <a:pt x="1802928" y="180317"/>
                  <a:pt x="1816138" y="193528"/>
                  <a:pt x="1816138" y="209824"/>
                </a:cubicBezTo>
                <a:cubicBezTo>
                  <a:pt x="1816138" y="226120"/>
                  <a:pt x="1802928" y="239330"/>
                  <a:pt x="1786632" y="239330"/>
                </a:cubicBezTo>
                <a:cubicBezTo>
                  <a:pt x="1770336" y="239330"/>
                  <a:pt x="1757125" y="226120"/>
                  <a:pt x="1757125" y="209824"/>
                </a:cubicBezTo>
                <a:cubicBezTo>
                  <a:pt x="1757125" y="193528"/>
                  <a:pt x="1770335" y="180317"/>
                  <a:pt x="1786632" y="180317"/>
                </a:cubicBezTo>
                <a:close/>
                <a:moveTo>
                  <a:pt x="1847666" y="180110"/>
                </a:moveTo>
                <a:cubicBezTo>
                  <a:pt x="1864159" y="180110"/>
                  <a:pt x="1877514" y="193482"/>
                  <a:pt x="1877514" y="209958"/>
                </a:cubicBezTo>
                <a:cubicBezTo>
                  <a:pt x="1877514" y="210009"/>
                  <a:pt x="1877514" y="210078"/>
                  <a:pt x="1877514" y="210129"/>
                </a:cubicBezTo>
                <a:cubicBezTo>
                  <a:pt x="1877411" y="226520"/>
                  <a:pt x="1864057" y="239738"/>
                  <a:pt x="1847666" y="239636"/>
                </a:cubicBezTo>
                <a:cubicBezTo>
                  <a:pt x="1831276" y="239636"/>
                  <a:pt x="1817989" y="226349"/>
                  <a:pt x="1817989" y="209958"/>
                </a:cubicBezTo>
                <a:cubicBezTo>
                  <a:pt x="1817989" y="209907"/>
                  <a:pt x="1817989" y="209839"/>
                  <a:pt x="1817989" y="209788"/>
                </a:cubicBezTo>
                <a:cubicBezTo>
                  <a:pt x="1817989" y="193397"/>
                  <a:pt x="1831276" y="180110"/>
                  <a:pt x="1847666" y="180110"/>
                </a:cubicBezTo>
                <a:close/>
                <a:moveTo>
                  <a:pt x="1909067" y="179939"/>
                </a:moveTo>
                <a:cubicBezTo>
                  <a:pt x="1925646" y="179939"/>
                  <a:pt x="1939086" y="193380"/>
                  <a:pt x="1939086" y="209958"/>
                </a:cubicBezTo>
                <a:cubicBezTo>
                  <a:pt x="1939086" y="210009"/>
                  <a:pt x="1939086" y="210077"/>
                  <a:pt x="1939086" y="210127"/>
                </a:cubicBezTo>
                <a:cubicBezTo>
                  <a:pt x="1938984" y="226621"/>
                  <a:pt x="1925543" y="239908"/>
                  <a:pt x="1909067" y="239806"/>
                </a:cubicBezTo>
                <a:cubicBezTo>
                  <a:pt x="1892575" y="239806"/>
                  <a:pt x="1879220" y="226434"/>
                  <a:pt x="1879220" y="209958"/>
                </a:cubicBezTo>
                <a:cubicBezTo>
                  <a:pt x="1879220" y="209907"/>
                  <a:pt x="1879220" y="209838"/>
                  <a:pt x="1879220" y="209787"/>
                </a:cubicBezTo>
                <a:cubicBezTo>
                  <a:pt x="1879220" y="193294"/>
                  <a:pt x="1892575" y="179939"/>
                  <a:pt x="1909067" y="179939"/>
                </a:cubicBezTo>
                <a:close/>
                <a:moveTo>
                  <a:pt x="5629" y="143951"/>
                </a:moveTo>
                <a:cubicBezTo>
                  <a:pt x="8648" y="143951"/>
                  <a:pt x="11086" y="146390"/>
                  <a:pt x="11086" y="149409"/>
                </a:cubicBezTo>
                <a:cubicBezTo>
                  <a:pt x="11086" y="152428"/>
                  <a:pt x="8648" y="154867"/>
                  <a:pt x="5629" y="154867"/>
                </a:cubicBezTo>
                <a:cubicBezTo>
                  <a:pt x="2643" y="154782"/>
                  <a:pt x="256" y="152394"/>
                  <a:pt x="171" y="149409"/>
                </a:cubicBezTo>
                <a:cubicBezTo>
                  <a:pt x="171" y="146390"/>
                  <a:pt x="2610" y="143951"/>
                  <a:pt x="5629" y="143951"/>
                </a:cubicBezTo>
                <a:close/>
                <a:moveTo>
                  <a:pt x="67029" y="140881"/>
                </a:moveTo>
                <a:cubicBezTo>
                  <a:pt x="71277" y="140881"/>
                  <a:pt x="74705" y="144311"/>
                  <a:pt x="74705" y="148557"/>
                </a:cubicBezTo>
                <a:cubicBezTo>
                  <a:pt x="74705" y="152803"/>
                  <a:pt x="71277" y="156232"/>
                  <a:pt x="67029" y="156232"/>
                </a:cubicBezTo>
                <a:cubicBezTo>
                  <a:pt x="62783" y="156232"/>
                  <a:pt x="59355" y="152803"/>
                  <a:pt x="59355" y="148557"/>
                </a:cubicBezTo>
                <a:cubicBezTo>
                  <a:pt x="59355" y="144311"/>
                  <a:pt x="62783" y="140881"/>
                  <a:pt x="67029" y="140881"/>
                </a:cubicBezTo>
                <a:close/>
                <a:moveTo>
                  <a:pt x="129114" y="140028"/>
                </a:moveTo>
                <a:cubicBezTo>
                  <a:pt x="133821" y="140028"/>
                  <a:pt x="137641" y="143849"/>
                  <a:pt x="137641" y="148556"/>
                </a:cubicBezTo>
                <a:cubicBezTo>
                  <a:pt x="137641" y="153264"/>
                  <a:pt x="133821" y="157084"/>
                  <a:pt x="129114" y="157084"/>
                </a:cubicBezTo>
                <a:cubicBezTo>
                  <a:pt x="124440" y="156999"/>
                  <a:pt x="120671" y="153230"/>
                  <a:pt x="120586" y="148556"/>
                </a:cubicBezTo>
                <a:cubicBezTo>
                  <a:pt x="120586" y="143849"/>
                  <a:pt x="124406" y="140028"/>
                  <a:pt x="129114" y="140028"/>
                </a:cubicBezTo>
                <a:close/>
                <a:moveTo>
                  <a:pt x="189832" y="139176"/>
                </a:moveTo>
                <a:cubicBezTo>
                  <a:pt x="189951" y="139176"/>
                  <a:pt x="190054" y="139176"/>
                  <a:pt x="190173" y="139176"/>
                </a:cubicBezTo>
                <a:cubicBezTo>
                  <a:pt x="195256" y="139279"/>
                  <a:pt x="199315" y="143475"/>
                  <a:pt x="199213" y="148557"/>
                </a:cubicBezTo>
                <a:cubicBezTo>
                  <a:pt x="199213" y="153742"/>
                  <a:pt x="195017" y="157938"/>
                  <a:pt x="189832" y="157938"/>
                </a:cubicBezTo>
                <a:cubicBezTo>
                  <a:pt x="184647" y="157938"/>
                  <a:pt x="180452" y="153742"/>
                  <a:pt x="180452" y="148557"/>
                </a:cubicBezTo>
                <a:cubicBezTo>
                  <a:pt x="180452" y="143372"/>
                  <a:pt x="184647" y="139176"/>
                  <a:pt x="189832" y="139176"/>
                </a:cubicBezTo>
                <a:close/>
                <a:moveTo>
                  <a:pt x="251233" y="138493"/>
                </a:moveTo>
                <a:cubicBezTo>
                  <a:pt x="251353" y="138493"/>
                  <a:pt x="251455" y="138493"/>
                  <a:pt x="251574" y="138493"/>
                </a:cubicBezTo>
                <a:cubicBezTo>
                  <a:pt x="257032" y="138596"/>
                  <a:pt x="261399" y="143098"/>
                  <a:pt x="261296" y="148556"/>
                </a:cubicBezTo>
                <a:cubicBezTo>
                  <a:pt x="261296" y="154117"/>
                  <a:pt x="256794" y="158619"/>
                  <a:pt x="251233" y="158619"/>
                </a:cubicBezTo>
                <a:cubicBezTo>
                  <a:pt x="245707" y="158534"/>
                  <a:pt x="241256" y="154083"/>
                  <a:pt x="241171" y="148556"/>
                </a:cubicBezTo>
                <a:cubicBezTo>
                  <a:pt x="241171" y="142996"/>
                  <a:pt x="245673" y="138493"/>
                  <a:pt x="251233" y="138493"/>
                </a:cubicBezTo>
                <a:close/>
                <a:moveTo>
                  <a:pt x="313001" y="137507"/>
                </a:moveTo>
                <a:cubicBezTo>
                  <a:pt x="319029" y="137507"/>
                  <a:pt x="323917" y="142394"/>
                  <a:pt x="323917" y="148423"/>
                </a:cubicBezTo>
                <a:cubicBezTo>
                  <a:pt x="323917" y="154451"/>
                  <a:pt x="319029" y="159339"/>
                  <a:pt x="313001" y="159339"/>
                </a:cubicBezTo>
                <a:cubicBezTo>
                  <a:pt x="306972" y="159339"/>
                  <a:pt x="302085" y="154451"/>
                  <a:pt x="302085" y="148423"/>
                </a:cubicBezTo>
                <a:cubicBezTo>
                  <a:pt x="302085" y="142394"/>
                  <a:pt x="306972" y="137507"/>
                  <a:pt x="313001" y="137507"/>
                </a:cubicBezTo>
                <a:close/>
                <a:moveTo>
                  <a:pt x="374036" y="136788"/>
                </a:moveTo>
                <a:cubicBezTo>
                  <a:pt x="380534" y="136788"/>
                  <a:pt x="385804" y="142059"/>
                  <a:pt x="385804" y="148557"/>
                </a:cubicBezTo>
                <a:cubicBezTo>
                  <a:pt x="385804" y="155055"/>
                  <a:pt x="380534" y="160326"/>
                  <a:pt x="374036" y="160326"/>
                </a:cubicBezTo>
                <a:cubicBezTo>
                  <a:pt x="367538" y="160326"/>
                  <a:pt x="362268" y="155055"/>
                  <a:pt x="362268" y="148557"/>
                </a:cubicBezTo>
                <a:cubicBezTo>
                  <a:pt x="362268" y="142059"/>
                  <a:pt x="367538" y="136788"/>
                  <a:pt x="374036" y="136788"/>
                </a:cubicBezTo>
                <a:close/>
                <a:moveTo>
                  <a:pt x="436120" y="135935"/>
                </a:moveTo>
                <a:cubicBezTo>
                  <a:pt x="443096" y="135935"/>
                  <a:pt x="448741" y="141581"/>
                  <a:pt x="448741" y="148557"/>
                </a:cubicBezTo>
                <a:cubicBezTo>
                  <a:pt x="448741" y="155533"/>
                  <a:pt x="443096" y="161178"/>
                  <a:pt x="436120" y="161178"/>
                </a:cubicBezTo>
                <a:cubicBezTo>
                  <a:pt x="429144" y="161178"/>
                  <a:pt x="423499" y="155533"/>
                  <a:pt x="423499" y="148557"/>
                </a:cubicBezTo>
                <a:cubicBezTo>
                  <a:pt x="423499" y="141581"/>
                  <a:pt x="429144" y="135935"/>
                  <a:pt x="436120" y="135935"/>
                </a:cubicBezTo>
                <a:close/>
                <a:moveTo>
                  <a:pt x="496839" y="135082"/>
                </a:moveTo>
                <a:cubicBezTo>
                  <a:pt x="504275" y="135082"/>
                  <a:pt x="510313" y="141120"/>
                  <a:pt x="510313" y="148556"/>
                </a:cubicBezTo>
                <a:cubicBezTo>
                  <a:pt x="510313" y="155993"/>
                  <a:pt x="504275" y="162031"/>
                  <a:pt x="496839" y="162031"/>
                </a:cubicBezTo>
                <a:cubicBezTo>
                  <a:pt x="489437" y="161945"/>
                  <a:pt x="483450" y="155959"/>
                  <a:pt x="483365" y="148556"/>
                </a:cubicBezTo>
                <a:cubicBezTo>
                  <a:pt x="483365" y="141120"/>
                  <a:pt x="489402" y="135082"/>
                  <a:pt x="496839" y="135082"/>
                </a:cubicBezTo>
                <a:close/>
                <a:moveTo>
                  <a:pt x="558239" y="134229"/>
                </a:moveTo>
                <a:cubicBezTo>
                  <a:pt x="558359" y="134229"/>
                  <a:pt x="558461" y="134229"/>
                  <a:pt x="558580" y="134229"/>
                </a:cubicBezTo>
                <a:cubicBezTo>
                  <a:pt x="566392" y="134332"/>
                  <a:pt x="572669" y="140745"/>
                  <a:pt x="572566" y="148556"/>
                </a:cubicBezTo>
                <a:cubicBezTo>
                  <a:pt x="572566" y="156470"/>
                  <a:pt x="566153" y="162883"/>
                  <a:pt x="558239" y="162883"/>
                </a:cubicBezTo>
                <a:cubicBezTo>
                  <a:pt x="550360" y="162798"/>
                  <a:pt x="543998" y="156436"/>
                  <a:pt x="543913" y="148556"/>
                </a:cubicBezTo>
                <a:cubicBezTo>
                  <a:pt x="543913" y="140642"/>
                  <a:pt x="550326" y="134229"/>
                  <a:pt x="558239" y="134229"/>
                </a:cubicBezTo>
                <a:close/>
                <a:moveTo>
                  <a:pt x="619642" y="133377"/>
                </a:moveTo>
                <a:cubicBezTo>
                  <a:pt x="628033" y="133377"/>
                  <a:pt x="634821" y="140166"/>
                  <a:pt x="634821" y="148557"/>
                </a:cubicBezTo>
                <a:cubicBezTo>
                  <a:pt x="634821" y="148608"/>
                  <a:pt x="634821" y="148677"/>
                  <a:pt x="634821" y="148728"/>
                </a:cubicBezTo>
                <a:cubicBezTo>
                  <a:pt x="634719" y="157017"/>
                  <a:pt x="627931" y="163669"/>
                  <a:pt x="619642" y="163566"/>
                </a:cubicBezTo>
                <a:cubicBezTo>
                  <a:pt x="619590" y="163566"/>
                  <a:pt x="619522" y="163566"/>
                  <a:pt x="619471" y="163566"/>
                </a:cubicBezTo>
                <a:cubicBezTo>
                  <a:pt x="611182" y="163566"/>
                  <a:pt x="604462" y="156846"/>
                  <a:pt x="604462" y="148557"/>
                </a:cubicBezTo>
                <a:cubicBezTo>
                  <a:pt x="604462" y="140166"/>
                  <a:pt x="611250" y="133377"/>
                  <a:pt x="619642" y="133377"/>
                </a:cubicBezTo>
                <a:close/>
                <a:moveTo>
                  <a:pt x="681043" y="132524"/>
                </a:moveTo>
                <a:cubicBezTo>
                  <a:pt x="689895" y="132524"/>
                  <a:pt x="697075" y="139705"/>
                  <a:pt x="697075" y="148557"/>
                </a:cubicBezTo>
                <a:cubicBezTo>
                  <a:pt x="696973" y="157341"/>
                  <a:pt x="689827" y="164419"/>
                  <a:pt x="681043" y="164419"/>
                </a:cubicBezTo>
                <a:cubicBezTo>
                  <a:pt x="672259" y="164419"/>
                  <a:pt x="665095" y="157341"/>
                  <a:pt x="665011" y="148557"/>
                </a:cubicBezTo>
                <a:cubicBezTo>
                  <a:pt x="665011" y="139705"/>
                  <a:pt x="672191" y="132524"/>
                  <a:pt x="681043" y="132524"/>
                </a:cubicBezTo>
                <a:close/>
                <a:moveTo>
                  <a:pt x="743125" y="131842"/>
                </a:moveTo>
                <a:cubicBezTo>
                  <a:pt x="752540" y="131842"/>
                  <a:pt x="760181" y="139483"/>
                  <a:pt x="760181" y="148898"/>
                </a:cubicBezTo>
                <a:cubicBezTo>
                  <a:pt x="760181" y="158313"/>
                  <a:pt x="752540" y="165954"/>
                  <a:pt x="743125" y="165954"/>
                </a:cubicBezTo>
                <a:cubicBezTo>
                  <a:pt x="733711" y="165954"/>
                  <a:pt x="726070" y="158313"/>
                  <a:pt x="726070" y="148898"/>
                </a:cubicBezTo>
                <a:cubicBezTo>
                  <a:pt x="726070" y="139483"/>
                  <a:pt x="733711" y="131842"/>
                  <a:pt x="743125" y="131842"/>
                </a:cubicBezTo>
                <a:close/>
                <a:moveTo>
                  <a:pt x="803844" y="130989"/>
                </a:moveTo>
                <a:cubicBezTo>
                  <a:pt x="813259" y="130989"/>
                  <a:pt x="820900" y="138631"/>
                  <a:pt x="820900" y="148045"/>
                </a:cubicBezTo>
                <a:cubicBezTo>
                  <a:pt x="820900" y="157460"/>
                  <a:pt x="813259" y="165101"/>
                  <a:pt x="803844" y="165101"/>
                </a:cubicBezTo>
                <a:cubicBezTo>
                  <a:pt x="794430" y="165101"/>
                  <a:pt x="786789" y="157460"/>
                  <a:pt x="786789" y="148045"/>
                </a:cubicBezTo>
                <a:cubicBezTo>
                  <a:pt x="786789" y="138631"/>
                  <a:pt x="794430" y="130989"/>
                  <a:pt x="803844" y="130989"/>
                </a:cubicBezTo>
                <a:close/>
                <a:moveTo>
                  <a:pt x="865246" y="130136"/>
                </a:moveTo>
                <a:cubicBezTo>
                  <a:pt x="875428" y="130136"/>
                  <a:pt x="883666" y="138392"/>
                  <a:pt x="883666" y="148557"/>
                </a:cubicBezTo>
                <a:cubicBezTo>
                  <a:pt x="883666" y="148608"/>
                  <a:pt x="883666" y="148676"/>
                  <a:pt x="883666" y="148727"/>
                </a:cubicBezTo>
                <a:cubicBezTo>
                  <a:pt x="883564" y="158807"/>
                  <a:pt x="875326" y="166909"/>
                  <a:pt x="865246" y="166807"/>
                </a:cubicBezTo>
                <a:cubicBezTo>
                  <a:pt x="855132" y="166807"/>
                  <a:pt x="846928" y="158671"/>
                  <a:pt x="846826" y="148557"/>
                </a:cubicBezTo>
                <a:cubicBezTo>
                  <a:pt x="846826" y="138392"/>
                  <a:pt x="855081" y="130136"/>
                  <a:pt x="865246" y="130136"/>
                </a:cubicBezTo>
                <a:close/>
                <a:moveTo>
                  <a:pt x="926648" y="129283"/>
                </a:moveTo>
                <a:cubicBezTo>
                  <a:pt x="926767" y="129283"/>
                  <a:pt x="926870" y="129283"/>
                  <a:pt x="926989" y="129283"/>
                </a:cubicBezTo>
                <a:cubicBezTo>
                  <a:pt x="937546" y="129386"/>
                  <a:pt x="946023" y="137999"/>
                  <a:pt x="945921" y="148557"/>
                </a:cubicBezTo>
                <a:cubicBezTo>
                  <a:pt x="945921" y="148608"/>
                  <a:pt x="945921" y="148676"/>
                  <a:pt x="945921" y="148727"/>
                </a:cubicBezTo>
                <a:cubicBezTo>
                  <a:pt x="945819" y="159285"/>
                  <a:pt x="937205" y="167762"/>
                  <a:pt x="926648" y="167659"/>
                </a:cubicBezTo>
                <a:cubicBezTo>
                  <a:pt x="916073" y="167659"/>
                  <a:pt x="907460" y="159131"/>
                  <a:pt x="907375" y="148557"/>
                </a:cubicBezTo>
                <a:cubicBezTo>
                  <a:pt x="907375" y="137914"/>
                  <a:pt x="916005" y="129283"/>
                  <a:pt x="926648" y="129283"/>
                </a:cubicBezTo>
                <a:close/>
                <a:moveTo>
                  <a:pt x="988048" y="128430"/>
                </a:moveTo>
                <a:cubicBezTo>
                  <a:pt x="999169" y="128430"/>
                  <a:pt x="1008175" y="137436"/>
                  <a:pt x="1008175" y="148556"/>
                </a:cubicBezTo>
                <a:cubicBezTo>
                  <a:pt x="1008175" y="148608"/>
                  <a:pt x="1008175" y="148676"/>
                  <a:pt x="1008175" y="148727"/>
                </a:cubicBezTo>
                <a:cubicBezTo>
                  <a:pt x="1008072" y="159745"/>
                  <a:pt x="999067" y="168614"/>
                  <a:pt x="988048" y="168512"/>
                </a:cubicBezTo>
                <a:cubicBezTo>
                  <a:pt x="987997" y="168512"/>
                  <a:pt x="987929" y="168512"/>
                  <a:pt x="987878" y="168512"/>
                </a:cubicBezTo>
                <a:cubicBezTo>
                  <a:pt x="976860" y="168512"/>
                  <a:pt x="967923" y="159575"/>
                  <a:pt x="967923" y="148556"/>
                </a:cubicBezTo>
                <a:cubicBezTo>
                  <a:pt x="967923" y="137436"/>
                  <a:pt x="976928" y="128430"/>
                  <a:pt x="988048" y="128430"/>
                </a:cubicBezTo>
                <a:close/>
                <a:moveTo>
                  <a:pt x="1050132" y="127748"/>
                </a:moveTo>
                <a:cubicBezTo>
                  <a:pt x="1050251" y="127748"/>
                  <a:pt x="1050354" y="127748"/>
                  <a:pt x="1050473" y="127748"/>
                </a:cubicBezTo>
                <a:cubicBezTo>
                  <a:pt x="1061866" y="127851"/>
                  <a:pt x="1071043" y="137163"/>
                  <a:pt x="1070940" y="148557"/>
                </a:cubicBezTo>
                <a:cubicBezTo>
                  <a:pt x="1070940" y="148608"/>
                  <a:pt x="1070940" y="148676"/>
                  <a:pt x="1070940" y="148727"/>
                </a:cubicBezTo>
                <a:cubicBezTo>
                  <a:pt x="1070837" y="160120"/>
                  <a:pt x="1061525" y="169297"/>
                  <a:pt x="1050132" y="169194"/>
                </a:cubicBezTo>
                <a:cubicBezTo>
                  <a:pt x="1038704" y="169194"/>
                  <a:pt x="1029409" y="159984"/>
                  <a:pt x="1029324" y="148557"/>
                </a:cubicBezTo>
                <a:cubicBezTo>
                  <a:pt x="1029324" y="137061"/>
                  <a:pt x="1038636" y="127748"/>
                  <a:pt x="1050132" y="127748"/>
                </a:cubicBezTo>
                <a:close/>
                <a:moveTo>
                  <a:pt x="1172253" y="126895"/>
                </a:moveTo>
                <a:cubicBezTo>
                  <a:pt x="1184687" y="126895"/>
                  <a:pt x="1194767" y="136976"/>
                  <a:pt x="1194767" y="149409"/>
                </a:cubicBezTo>
                <a:cubicBezTo>
                  <a:pt x="1194681" y="161775"/>
                  <a:pt x="1184618" y="171752"/>
                  <a:pt x="1172253" y="171752"/>
                </a:cubicBezTo>
                <a:cubicBezTo>
                  <a:pt x="1159921" y="171752"/>
                  <a:pt x="1149910" y="161741"/>
                  <a:pt x="1149910" y="149409"/>
                </a:cubicBezTo>
                <a:cubicBezTo>
                  <a:pt x="1149910" y="137044"/>
                  <a:pt x="1159887" y="126981"/>
                  <a:pt x="1172253" y="126895"/>
                </a:cubicBezTo>
                <a:close/>
                <a:moveTo>
                  <a:pt x="1110851" y="126895"/>
                </a:moveTo>
                <a:cubicBezTo>
                  <a:pt x="1122807" y="126895"/>
                  <a:pt x="1132512" y="136600"/>
                  <a:pt x="1132512" y="148556"/>
                </a:cubicBezTo>
                <a:cubicBezTo>
                  <a:pt x="1132512" y="148608"/>
                  <a:pt x="1132512" y="148676"/>
                  <a:pt x="1132512" y="148727"/>
                </a:cubicBezTo>
                <a:cubicBezTo>
                  <a:pt x="1132410" y="160598"/>
                  <a:pt x="1122723" y="170149"/>
                  <a:pt x="1110851" y="170047"/>
                </a:cubicBezTo>
                <a:cubicBezTo>
                  <a:pt x="1110800" y="170047"/>
                  <a:pt x="1110732" y="170047"/>
                  <a:pt x="1110681" y="170047"/>
                </a:cubicBezTo>
                <a:cubicBezTo>
                  <a:pt x="1098810" y="170047"/>
                  <a:pt x="1089191" y="160427"/>
                  <a:pt x="1089191" y="148556"/>
                </a:cubicBezTo>
                <a:cubicBezTo>
                  <a:pt x="1089191" y="136600"/>
                  <a:pt x="1098895" y="126895"/>
                  <a:pt x="1110851" y="126895"/>
                </a:cubicBezTo>
                <a:close/>
                <a:moveTo>
                  <a:pt x="1233654" y="125190"/>
                </a:moveTo>
                <a:cubicBezTo>
                  <a:pt x="1246565" y="125190"/>
                  <a:pt x="1257020" y="135646"/>
                  <a:pt x="1257020" y="148557"/>
                </a:cubicBezTo>
                <a:cubicBezTo>
                  <a:pt x="1257020" y="148608"/>
                  <a:pt x="1257020" y="148676"/>
                  <a:pt x="1257020" y="148728"/>
                </a:cubicBezTo>
                <a:cubicBezTo>
                  <a:pt x="1256918" y="161537"/>
                  <a:pt x="1246462" y="171855"/>
                  <a:pt x="1233654" y="171753"/>
                </a:cubicBezTo>
                <a:cubicBezTo>
                  <a:pt x="1220845" y="171753"/>
                  <a:pt x="1210458" y="161366"/>
                  <a:pt x="1210458" y="148557"/>
                </a:cubicBezTo>
                <a:cubicBezTo>
                  <a:pt x="1210458" y="148506"/>
                  <a:pt x="1210458" y="148438"/>
                  <a:pt x="1210458" y="148386"/>
                </a:cubicBezTo>
                <a:cubicBezTo>
                  <a:pt x="1210458" y="135578"/>
                  <a:pt x="1220845" y="125190"/>
                  <a:pt x="1233654" y="125190"/>
                </a:cubicBezTo>
                <a:close/>
                <a:moveTo>
                  <a:pt x="1295055" y="124508"/>
                </a:moveTo>
                <a:cubicBezTo>
                  <a:pt x="1308342" y="124508"/>
                  <a:pt x="1319104" y="135271"/>
                  <a:pt x="1319104" y="148557"/>
                </a:cubicBezTo>
                <a:cubicBezTo>
                  <a:pt x="1319002" y="161776"/>
                  <a:pt x="1308273" y="172435"/>
                  <a:pt x="1295055" y="172435"/>
                </a:cubicBezTo>
                <a:cubicBezTo>
                  <a:pt x="1281871" y="172435"/>
                  <a:pt x="1271177" y="161741"/>
                  <a:pt x="1271177" y="148557"/>
                </a:cubicBezTo>
                <a:cubicBezTo>
                  <a:pt x="1271177" y="135339"/>
                  <a:pt x="1281837" y="124594"/>
                  <a:pt x="1295055" y="124508"/>
                </a:cubicBezTo>
                <a:close/>
                <a:moveTo>
                  <a:pt x="1357139" y="123655"/>
                </a:moveTo>
                <a:cubicBezTo>
                  <a:pt x="1370886" y="123655"/>
                  <a:pt x="1382040" y="134810"/>
                  <a:pt x="1382040" y="148557"/>
                </a:cubicBezTo>
                <a:cubicBezTo>
                  <a:pt x="1382040" y="148608"/>
                  <a:pt x="1382040" y="148677"/>
                  <a:pt x="1382040" y="148728"/>
                </a:cubicBezTo>
                <a:cubicBezTo>
                  <a:pt x="1381938" y="162389"/>
                  <a:pt x="1370801" y="173390"/>
                  <a:pt x="1357139" y="173288"/>
                </a:cubicBezTo>
                <a:cubicBezTo>
                  <a:pt x="1343477" y="173288"/>
                  <a:pt x="1332408" y="162219"/>
                  <a:pt x="1332408" y="148557"/>
                </a:cubicBezTo>
                <a:cubicBezTo>
                  <a:pt x="1332408" y="148506"/>
                  <a:pt x="1332408" y="148438"/>
                  <a:pt x="1332408" y="148387"/>
                </a:cubicBezTo>
                <a:cubicBezTo>
                  <a:pt x="1332408" y="134725"/>
                  <a:pt x="1343477" y="123655"/>
                  <a:pt x="1357139" y="123655"/>
                </a:cubicBezTo>
                <a:close/>
                <a:moveTo>
                  <a:pt x="1417857" y="122802"/>
                </a:moveTo>
                <a:cubicBezTo>
                  <a:pt x="1417977" y="122802"/>
                  <a:pt x="1418079" y="122802"/>
                  <a:pt x="1418198" y="122802"/>
                </a:cubicBezTo>
                <a:cubicBezTo>
                  <a:pt x="1432321" y="122905"/>
                  <a:pt x="1443714" y="134435"/>
                  <a:pt x="1443612" y="148557"/>
                </a:cubicBezTo>
                <a:cubicBezTo>
                  <a:pt x="1443612" y="148608"/>
                  <a:pt x="1443612" y="148676"/>
                  <a:pt x="1443612" y="148727"/>
                </a:cubicBezTo>
                <a:cubicBezTo>
                  <a:pt x="1443509" y="162850"/>
                  <a:pt x="1431980" y="174243"/>
                  <a:pt x="1417857" y="174141"/>
                </a:cubicBezTo>
                <a:cubicBezTo>
                  <a:pt x="1403735" y="174141"/>
                  <a:pt x="1392274" y="162679"/>
                  <a:pt x="1392274" y="148557"/>
                </a:cubicBezTo>
                <a:cubicBezTo>
                  <a:pt x="1392274" y="148506"/>
                  <a:pt x="1392274" y="148437"/>
                  <a:pt x="1392274" y="148386"/>
                </a:cubicBezTo>
                <a:cubicBezTo>
                  <a:pt x="1392274" y="134264"/>
                  <a:pt x="1403735" y="122802"/>
                  <a:pt x="1417857" y="122802"/>
                </a:cubicBezTo>
                <a:close/>
                <a:moveTo>
                  <a:pt x="1479259" y="122120"/>
                </a:moveTo>
                <a:cubicBezTo>
                  <a:pt x="1479378" y="122120"/>
                  <a:pt x="1479481" y="122120"/>
                  <a:pt x="1479600" y="122120"/>
                </a:cubicBezTo>
                <a:cubicBezTo>
                  <a:pt x="1494115" y="122223"/>
                  <a:pt x="1505798" y="134060"/>
                  <a:pt x="1505695" y="148557"/>
                </a:cubicBezTo>
                <a:cubicBezTo>
                  <a:pt x="1505695" y="148608"/>
                  <a:pt x="1505695" y="148676"/>
                  <a:pt x="1505695" y="148728"/>
                </a:cubicBezTo>
                <a:cubicBezTo>
                  <a:pt x="1505593" y="163242"/>
                  <a:pt x="1493756" y="174926"/>
                  <a:pt x="1479259" y="174823"/>
                </a:cubicBezTo>
                <a:cubicBezTo>
                  <a:pt x="1464744" y="174823"/>
                  <a:pt x="1452993" y="163072"/>
                  <a:pt x="1452993" y="148557"/>
                </a:cubicBezTo>
                <a:cubicBezTo>
                  <a:pt x="1452993" y="148506"/>
                  <a:pt x="1452993" y="148438"/>
                  <a:pt x="1452993" y="148387"/>
                </a:cubicBezTo>
                <a:cubicBezTo>
                  <a:pt x="1452993" y="133872"/>
                  <a:pt x="1464744" y="122120"/>
                  <a:pt x="1479259" y="122120"/>
                </a:cubicBezTo>
                <a:close/>
                <a:moveTo>
                  <a:pt x="1971151" y="121949"/>
                </a:moveTo>
                <a:cubicBezTo>
                  <a:pt x="1985853" y="121949"/>
                  <a:pt x="1997758" y="133854"/>
                  <a:pt x="1997758" y="148557"/>
                </a:cubicBezTo>
                <a:cubicBezTo>
                  <a:pt x="1997758" y="148608"/>
                  <a:pt x="1997758" y="148676"/>
                  <a:pt x="1997758" y="148727"/>
                </a:cubicBezTo>
                <a:cubicBezTo>
                  <a:pt x="1997655" y="163327"/>
                  <a:pt x="1985750" y="175096"/>
                  <a:pt x="1971151" y="174993"/>
                </a:cubicBezTo>
                <a:cubicBezTo>
                  <a:pt x="1971031" y="174993"/>
                  <a:pt x="1970929" y="174993"/>
                  <a:pt x="1970810" y="174993"/>
                </a:cubicBezTo>
                <a:cubicBezTo>
                  <a:pt x="1956295" y="174891"/>
                  <a:pt x="1944612" y="163054"/>
                  <a:pt x="1944714" y="148557"/>
                </a:cubicBezTo>
                <a:cubicBezTo>
                  <a:pt x="1944714" y="148505"/>
                  <a:pt x="1944714" y="148437"/>
                  <a:pt x="1944714" y="148386"/>
                </a:cubicBezTo>
                <a:cubicBezTo>
                  <a:pt x="1944714" y="133786"/>
                  <a:pt x="1956551" y="121949"/>
                  <a:pt x="1971151" y="121949"/>
                </a:cubicBezTo>
                <a:close/>
                <a:moveTo>
                  <a:pt x="1540660" y="121267"/>
                </a:moveTo>
                <a:cubicBezTo>
                  <a:pt x="1540780" y="121267"/>
                  <a:pt x="1540882" y="121267"/>
                  <a:pt x="1541001" y="121267"/>
                </a:cubicBezTo>
                <a:cubicBezTo>
                  <a:pt x="1555976" y="121370"/>
                  <a:pt x="1568052" y="133582"/>
                  <a:pt x="1567949" y="148557"/>
                </a:cubicBezTo>
                <a:cubicBezTo>
                  <a:pt x="1567949" y="148608"/>
                  <a:pt x="1567949" y="148676"/>
                  <a:pt x="1567949" y="148727"/>
                </a:cubicBezTo>
                <a:cubicBezTo>
                  <a:pt x="1567847" y="163703"/>
                  <a:pt x="1555635" y="175778"/>
                  <a:pt x="1540660" y="175676"/>
                </a:cubicBezTo>
                <a:cubicBezTo>
                  <a:pt x="1525685" y="175676"/>
                  <a:pt x="1513542" y="163532"/>
                  <a:pt x="1513542" y="148557"/>
                </a:cubicBezTo>
                <a:cubicBezTo>
                  <a:pt x="1513542" y="148506"/>
                  <a:pt x="1513542" y="148438"/>
                  <a:pt x="1513542" y="148386"/>
                </a:cubicBezTo>
                <a:cubicBezTo>
                  <a:pt x="1513542" y="133411"/>
                  <a:pt x="1525685" y="121267"/>
                  <a:pt x="1540660" y="121267"/>
                </a:cubicBezTo>
                <a:close/>
                <a:moveTo>
                  <a:pt x="1602061" y="120414"/>
                </a:moveTo>
                <a:cubicBezTo>
                  <a:pt x="1617599" y="120414"/>
                  <a:pt x="1630203" y="133019"/>
                  <a:pt x="1630203" y="148557"/>
                </a:cubicBezTo>
                <a:cubicBezTo>
                  <a:pt x="1630203" y="148608"/>
                  <a:pt x="1630203" y="148676"/>
                  <a:pt x="1630203" y="148727"/>
                </a:cubicBezTo>
                <a:cubicBezTo>
                  <a:pt x="1630101" y="164180"/>
                  <a:pt x="1617513" y="176631"/>
                  <a:pt x="1602061" y="176528"/>
                </a:cubicBezTo>
                <a:cubicBezTo>
                  <a:pt x="1601941" y="176528"/>
                  <a:pt x="1601839" y="176528"/>
                  <a:pt x="1601720" y="176528"/>
                </a:cubicBezTo>
                <a:cubicBezTo>
                  <a:pt x="1586369" y="176426"/>
                  <a:pt x="1573987" y="163907"/>
                  <a:pt x="1574089" y="148557"/>
                </a:cubicBezTo>
                <a:cubicBezTo>
                  <a:pt x="1574089" y="148505"/>
                  <a:pt x="1574089" y="148437"/>
                  <a:pt x="1574089" y="148386"/>
                </a:cubicBezTo>
                <a:cubicBezTo>
                  <a:pt x="1574089" y="132933"/>
                  <a:pt x="1586608" y="120414"/>
                  <a:pt x="1602061" y="120414"/>
                </a:cubicBezTo>
                <a:close/>
                <a:moveTo>
                  <a:pt x="1664145" y="119732"/>
                </a:moveTo>
                <a:cubicBezTo>
                  <a:pt x="1664435" y="119732"/>
                  <a:pt x="1664725" y="119732"/>
                  <a:pt x="1665014" y="119750"/>
                </a:cubicBezTo>
                <a:cubicBezTo>
                  <a:pt x="1680928" y="120210"/>
                  <a:pt x="1693447" y="133497"/>
                  <a:pt x="1692969" y="149410"/>
                </a:cubicBezTo>
                <a:cubicBezTo>
                  <a:pt x="1692884" y="165255"/>
                  <a:pt x="1679989" y="178064"/>
                  <a:pt x="1664145" y="178064"/>
                </a:cubicBezTo>
                <a:cubicBezTo>
                  <a:pt x="1663855" y="178064"/>
                  <a:pt x="1663565" y="178064"/>
                  <a:pt x="1663275" y="178047"/>
                </a:cubicBezTo>
                <a:cubicBezTo>
                  <a:pt x="1647464" y="177586"/>
                  <a:pt x="1635013" y="164368"/>
                  <a:pt x="1635491" y="148557"/>
                </a:cubicBezTo>
                <a:cubicBezTo>
                  <a:pt x="1635491" y="148506"/>
                  <a:pt x="1635491" y="148438"/>
                  <a:pt x="1635491" y="148386"/>
                </a:cubicBezTo>
                <a:cubicBezTo>
                  <a:pt x="1635491" y="132558"/>
                  <a:pt x="1648317" y="119732"/>
                  <a:pt x="1664145" y="119732"/>
                </a:cubicBezTo>
                <a:close/>
                <a:moveTo>
                  <a:pt x="1724864" y="119050"/>
                </a:moveTo>
                <a:cubicBezTo>
                  <a:pt x="1724983" y="119050"/>
                  <a:pt x="1725085" y="119050"/>
                  <a:pt x="1725205" y="119050"/>
                </a:cubicBezTo>
                <a:cubicBezTo>
                  <a:pt x="1741408" y="119153"/>
                  <a:pt x="1754473" y="132354"/>
                  <a:pt x="1754371" y="148557"/>
                </a:cubicBezTo>
                <a:cubicBezTo>
                  <a:pt x="1754371" y="148608"/>
                  <a:pt x="1754371" y="148677"/>
                  <a:pt x="1754371" y="148728"/>
                </a:cubicBezTo>
                <a:cubicBezTo>
                  <a:pt x="1754268" y="164931"/>
                  <a:pt x="1741067" y="177996"/>
                  <a:pt x="1724864" y="177893"/>
                </a:cubicBezTo>
                <a:cubicBezTo>
                  <a:pt x="1708660" y="177893"/>
                  <a:pt x="1695528" y="164760"/>
                  <a:pt x="1695528" y="148557"/>
                </a:cubicBezTo>
                <a:cubicBezTo>
                  <a:pt x="1695528" y="148506"/>
                  <a:pt x="1695528" y="148438"/>
                  <a:pt x="1695528" y="148387"/>
                </a:cubicBezTo>
                <a:cubicBezTo>
                  <a:pt x="1695528" y="132183"/>
                  <a:pt x="1708660" y="119050"/>
                  <a:pt x="1724864" y="119050"/>
                </a:cubicBezTo>
                <a:close/>
                <a:moveTo>
                  <a:pt x="1786265" y="118367"/>
                </a:moveTo>
                <a:cubicBezTo>
                  <a:pt x="1802946" y="118367"/>
                  <a:pt x="1816454" y="131876"/>
                  <a:pt x="1816454" y="148556"/>
                </a:cubicBezTo>
                <a:cubicBezTo>
                  <a:pt x="1816454" y="148608"/>
                  <a:pt x="1816454" y="148676"/>
                  <a:pt x="1816454" y="148727"/>
                </a:cubicBezTo>
                <a:cubicBezTo>
                  <a:pt x="1816352" y="165305"/>
                  <a:pt x="1802843" y="178677"/>
                  <a:pt x="1786265" y="178575"/>
                </a:cubicBezTo>
                <a:cubicBezTo>
                  <a:pt x="1769687" y="178575"/>
                  <a:pt x="1756247" y="165135"/>
                  <a:pt x="1756247" y="148556"/>
                </a:cubicBezTo>
                <a:cubicBezTo>
                  <a:pt x="1756247" y="148505"/>
                  <a:pt x="1756247" y="148437"/>
                  <a:pt x="1756247" y="148386"/>
                </a:cubicBezTo>
                <a:cubicBezTo>
                  <a:pt x="1756247" y="131808"/>
                  <a:pt x="1769687" y="118367"/>
                  <a:pt x="1786265" y="118367"/>
                </a:cubicBezTo>
                <a:close/>
                <a:moveTo>
                  <a:pt x="1878367" y="93637"/>
                </a:moveTo>
                <a:cubicBezTo>
                  <a:pt x="1875450" y="107009"/>
                  <a:pt x="1864193" y="116952"/>
                  <a:pt x="1850565" y="118197"/>
                </a:cubicBezTo>
                <a:cubicBezTo>
                  <a:pt x="1866189" y="119511"/>
                  <a:pt x="1878247" y="132524"/>
                  <a:pt x="1878367" y="148216"/>
                </a:cubicBezTo>
                <a:cubicBezTo>
                  <a:pt x="1878537" y="133104"/>
                  <a:pt x="1889692" y="120381"/>
                  <a:pt x="1904633" y="118197"/>
                </a:cubicBezTo>
                <a:cubicBezTo>
                  <a:pt x="1891619" y="116287"/>
                  <a:pt x="1881147" y="106497"/>
                  <a:pt x="1878367" y="93637"/>
                </a:cubicBezTo>
                <a:close/>
                <a:moveTo>
                  <a:pt x="5628" y="81527"/>
                </a:moveTo>
                <a:cubicBezTo>
                  <a:pt x="8732" y="81527"/>
                  <a:pt x="11257" y="84053"/>
                  <a:pt x="11257" y="87156"/>
                </a:cubicBezTo>
                <a:cubicBezTo>
                  <a:pt x="11257" y="90260"/>
                  <a:pt x="8732" y="92784"/>
                  <a:pt x="5628" y="92784"/>
                </a:cubicBezTo>
                <a:cubicBezTo>
                  <a:pt x="2524" y="92784"/>
                  <a:pt x="0" y="90260"/>
                  <a:pt x="0" y="87156"/>
                </a:cubicBezTo>
                <a:cubicBezTo>
                  <a:pt x="0" y="84053"/>
                  <a:pt x="2524" y="81527"/>
                  <a:pt x="5628" y="81527"/>
                </a:cubicBezTo>
                <a:close/>
                <a:moveTo>
                  <a:pt x="67029" y="79480"/>
                </a:moveTo>
                <a:cubicBezTo>
                  <a:pt x="71277" y="79480"/>
                  <a:pt x="74705" y="82909"/>
                  <a:pt x="74705" y="87156"/>
                </a:cubicBezTo>
                <a:cubicBezTo>
                  <a:pt x="74705" y="91403"/>
                  <a:pt x="71277" y="94832"/>
                  <a:pt x="67029" y="94832"/>
                </a:cubicBezTo>
                <a:cubicBezTo>
                  <a:pt x="62783" y="94832"/>
                  <a:pt x="59355" y="91403"/>
                  <a:pt x="59355" y="87156"/>
                </a:cubicBezTo>
                <a:cubicBezTo>
                  <a:pt x="59355" y="82909"/>
                  <a:pt x="62783" y="79480"/>
                  <a:pt x="67029" y="79480"/>
                </a:cubicBezTo>
                <a:close/>
                <a:moveTo>
                  <a:pt x="129114" y="78627"/>
                </a:moveTo>
                <a:cubicBezTo>
                  <a:pt x="133821" y="78627"/>
                  <a:pt x="137641" y="82448"/>
                  <a:pt x="137641" y="87155"/>
                </a:cubicBezTo>
                <a:cubicBezTo>
                  <a:pt x="137641" y="91863"/>
                  <a:pt x="133821" y="95683"/>
                  <a:pt x="129114" y="95683"/>
                </a:cubicBezTo>
                <a:cubicBezTo>
                  <a:pt x="124440" y="95598"/>
                  <a:pt x="120671" y="91829"/>
                  <a:pt x="120586" y="87155"/>
                </a:cubicBezTo>
                <a:cubicBezTo>
                  <a:pt x="120586" y="82448"/>
                  <a:pt x="124406" y="78627"/>
                  <a:pt x="129114" y="78627"/>
                </a:cubicBezTo>
                <a:close/>
                <a:moveTo>
                  <a:pt x="189832" y="77774"/>
                </a:moveTo>
                <a:cubicBezTo>
                  <a:pt x="189951" y="77774"/>
                  <a:pt x="190054" y="77774"/>
                  <a:pt x="190173" y="77774"/>
                </a:cubicBezTo>
                <a:cubicBezTo>
                  <a:pt x="195256" y="77877"/>
                  <a:pt x="199315" y="82073"/>
                  <a:pt x="199213" y="87155"/>
                </a:cubicBezTo>
                <a:cubicBezTo>
                  <a:pt x="199213" y="92340"/>
                  <a:pt x="195017" y="96537"/>
                  <a:pt x="189832" y="96537"/>
                </a:cubicBezTo>
                <a:cubicBezTo>
                  <a:pt x="184647" y="96537"/>
                  <a:pt x="180452" y="92340"/>
                  <a:pt x="180452" y="87155"/>
                </a:cubicBezTo>
                <a:cubicBezTo>
                  <a:pt x="180452" y="81970"/>
                  <a:pt x="184647" y="77774"/>
                  <a:pt x="189832" y="77774"/>
                </a:cubicBezTo>
                <a:close/>
                <a:moveTo>
                  <a:pt x="251233" y="76922"/>
                </a:moveTo>
                <a:cubicBezTo>
                  <a:pt x="256879" y="76922"/>
                  <a:pt x="261467" y="81510"/>
                  <a:pt x="261467" y="87156"/>
                </a:cubicBezTo>
                <a:cubicBezTo>
                  <a:pt x="261467" y="92801"/>
                  <a:pt x="256879" y="97389"/>
                  <a:pt x="251233" y="97389"/>
                </a:cubicBezTo>
                <a:cubicBezTo>
                  <a:pt x="245588" y="97389"/>
                  <a:pt x="241000" y="92801"/>
                  <a:pt x="241000" y="87156"/>
                </a:cubicBezTo>
                <a:cubicBezTo>
                  <a:pt x="241000" y="81510"/>
                  <a:pt x="245588" y="76922"/>
                  <a:pt x="251233" y="76922"/>
                </a:cubicBezTo>
                <a:close/>
                <a:moveTo>
                  <a:pt x="374035" y="75728"/>
                </a:moveTo>
                <a:cubicBezTo>
                  <a:pt x="380636" y="75728"/>
                  <a:pt x="385975" y="81067"/>
                  <a:pt x="385975" y="87668"/>
                </a:cubicBezTo>
                <a:cubicBezTo>
                  <a:pt x="385975" y="94268"/>
                  <a:pt x="380636" y="99607"/>
                  <a:pt x="374035" y="99607"/>
                </a:cubicBezTo>
                <a:cubicBezTo>
                  <a:pt x="367486" y="99522"/>
                  <a:pt x="362182" y="94217"/>
                  <a:pt x="362097" y="87668"/>
                </a:cubicBezTo>
                <a:cubicBezTo>
                  <a:pt x="362097" y="81067"/>
                  <a:pt x="367435" y="75728"/>
                  <a:pt x="374035" y="75728"/>
                </a:cubicBezTo>
                <a:close/>
                <a:moveTo>
                  <a:pt x="312635" y="75728"/>
                </a:moveTo>
                <a:cubicBezTo>
                  <a:pt x="318758" y="75728"/>
                  <a:pt x="323722" y="80692"/>
                  <a:pt x="323722" y="86815"/>
                </a:cubicBezTo>
                <a:cubicBezTo>
                  <a:pt x="323636" y="92904"/>
                  <a:pt x="318724" y="97816"/>
                  <a:pt x="312635" y="97901"/>
                </a:cubicBezTo>
                <a:cubicBezTo>
                  <a:pt x="306546" y="97816"/>
                  <a:pt x="301634" y="92904"/>
                  <a:pt x="301549" y="86815"/>
                </a:cubicBezTo>
                <a:cubicBezTo>
                  <a:pt x="301549" y="80692"/>
                  <a:pt x="306512" y="75728"/>
                  <a:pt x="312635" y="75728"/>
                </a:cubicBezTo>
                <a:close/>
                <a:moveTo>
                  <a:pt x="436120" y="74535"/>
                </a:moveTo>
                <a:cubicBezTo>
                  <a:pt x="443096" y="74535"/>
                  <a:pt x="448741" y="80181"/>
                  <a:pt x="448741" y="87156"/>
                </a:cubicBezTo>
                <a:cubicBezTo>
                  <a:pt x="448741" y="94132"/>
                  <a:pt x="443096" y="99777"/>
                  <a:pt x="436120" y="99777"/>
                </a:cubicBezTo>
                <a:cubicBezTo>
                  <a:pt x="429144" y="99777"/>
                  <a:pt x="423499" y="94132"/>
                  <a:pt x="423499" y="87156"/>
                </a:cubicBezTo>
                <a:cubicBezTo>
                  <a:pt x="423499" y="80181"/>
                  <a:pt x="429144" y="74535"/>
                  <a:pt x="436120" y="74535"/>
                </a:cubicBezTo>
                <a:close/>
                <a:moveTo>
                  <a:pt x="496839" y="73681"/>
                </a:moveTo>
                <a:cubicBezTo>
                  <a:pt x="504275" y="73681"/>
                  <a:pt x="510313" y="79719"/>
                  <a:pt x="510313" y="87155"/>
                </a:cubicBezTo>
                <a:cubicBezTo>
                  <a:pt x="510313" y="94592"/>
                  <a:pt x="504275" y="100630"/>
                  <a:pt x="496839" y="100630"/>
                </a:cubicBezTo>
                <a:cubicBezTo>
                  <a:pt x="489437" y="100544"/>
                  <a:pt x="483450" y="94558"/>
                  <a:pt x="483365" y="87155"/>
                </a:cubicBezTo>
                <a:cubicBezTo>
                  <a:pt x="483365" y="79719"/>
                  <a:pt x="489402" y="73681"/>
                  <a:pt x="496839" y="73681"/>
                </a:cubicBezTo>
                <a:close/>
                <a:moveTo>
                  <a:pt x="558239" y="72828"/>
                </a:moveTo>
                <a:cubicBezTo>
                  <a:pt x="558359" y="72828"/>
                  <a:pt x="558461" y="72828"/>
                  <a:pt x="558580" y="72828"/>
                </a:cubicBezTo>
                <a:cubicBezTo>
                  <a:pt x="566392" y="72932"/>
                  <a:pt x="572669" y="79344"/>
                  <a:pt x="572566" y="87155"/>
                </a:cubicBezTo>
                <a:cubicBezTo>
                  <a:pt x="572566" y="95069"/>
                  <a:pt x="566153" y="101482"/>
                  <a:pt x="558239" y="101482"/>
                </a:cubicBezTo>
                <a:cubicBezTo>
                  <a:pt x="550360" y="101397"/>
                  <a:pt x="543998" y="95035"/>
                  <a:pt x="543913" y="87155"/>
                </a:cubicBezTo>
                <a:cubicBezTo>
                  <a:pt x="543913" y="79241"/>
                  <a:pt x="550326" y="72828"/>
                  <a:pt x="558239" y="72828"/>
                </a:cubicBezTo>
                <a:close/>
                <a:moveTo>
                  <a:pt x="619642" y="71975"/>
                </a:moveTo>
                <a:cubicBezTo>
                  <a:pt x="628033" y="71975"/>
                  <a:pt x="634821" y="78765"/>
                  <a:pt x="634821" y="87155"/>
                </a:cubicBezTo>
                <a:cubicBezTo>
                  <a:pt x="634821" y="87206"/>
                  <a:pt x="634821" y="87275"/>
                  <a:pt x="634821" y="87326"/>
                </a:cubicBezTo>
                <a:cubicBezTo>
                  <a:pt x="634719" y="95615"/>
                  <a:pt x="627931" y="102267"/>
                  <a:pt x="619642" y="102164"/>
                </a:cubicBezTo>
                <a:cubicBezTo>
                  <a:pt x="619590" y="102164"/>
                  <a:pt x="619522" y="102164"/>
                  <a:pt x="619471" y="102164"/>
                </a:cubicBezTo>
                <a:cubicBezTo>
                  <a:pt x="611182" y="102164"/>
                  <a:pt x="604462" y="95444"/>
                  <a:pt x="604462" y="87155"/>
                </a:cubicBezTo>
                <a:cubicBezTo>
                  <a:pt x="604462" y="78765"/>
                  <a:pt x="611250" y="71975"/>
                  <a:pt x="619642" y="71975"/>
                </a:cubicBezTo>
                <a:close/>
                <a:moveTo>
                  <a:pt x="681409" y="70989"/>
                </a:moveTo>
                <a:cubicBezTo>
                  <a:pt x="690263" y="70989"/>
                  <a:pt x="697441" y="78167"/>
                  <a:pt x="697441" y="87022"/>
                </a:cubicBezTo>
                <a:cubicBezTo>
                  <a:pt x="697441" y="95876"/>
                  <a:pt x="690263" y="103054"/>
                  <a:pt x="681409" y="103054"/>
                </a:cubicBezTo>
                <a:cubicBezTo>
                  <a:pt x="672554" y="103054"/>
                  <a:pt x="665376" y="95876"/>
                  <a:pt x="665376" y="87022"/>
                </a:cubicBezTo>
                <a:cubicBezTo>
                  <a:pt x="665376" y="78167"/>
                  <a:pt x="672554" y="70989"/>
                  <a:pt x="681409" y="70989"/>
                </a:cubicBezTo>
                <a:close/>
                <a:moveTo>
                  <a:pt x="743125" y="70270"/>
                </a:moveTo>
                <a:cubicBezTo>
                  <a:pt x="752540" y="70270"/>
                  <a:pt x="760181" y="77912"/>
                  <a:pt x="760181" y="87326"/>
                </a:cubicBezTo>
                <a:cubicBezTo>
                  <a:pt x="760181" y="96741"/>
                  <a:pt x="752540" y="104382"/>
                  <a:pt x="743125" y="104382"/>
                </a:cubicBezTo>
                <a:cubicBezTo>
                  <a:pt x="733711" y="104382"/>
                  <a:pt x="726070" y="96741"/>
                  <a:pt x="726070" y="87326"/>
                </a:cubicBezTo>
                <a:cubicBezTo>
                  <a:pt x="726070" y="77912"/>
                  <a:pt x="733711" y="70270"/>
                  <a:pt x="743125" y="70270"/>
                </a:cubicBezTo>
                <a:close/>
                <a:moveTo>
                  <a:pt x="803844" y="69417"/>
                </a:moveTo>
                <a:cubicBezTo>
                  <a:pt x="813259" y="69417"/>
                  <a:pt x="820900" y="77058"/>
                  <a:pt x="820900" y="86474"/>
                </a:cubicBezTo>
                <a:cubicBezTo>
                  <a:pt x="820900" y="95888"/>
                  <a:pt x="813259" y="103529"/>
                  <a:pt x="803844" y="103529"/>
                </a:cubicBezTo>
                <a:cubicBezTo>
                  <a:pt x="794430" y="103529"/>
                  <a:pt x="786789" y="95888"/>
                  <a:pt x="786789" y="86474"/>
                </a:cubicBezTo>
                <a:cubicBezTo>
                  <a:pt x="786789" y="77058"/>
                  <a:pt x="794430" y="69417"/>
                  <a:pt x="803844" y="69417"/>
                </a:cubicBezTo>
                <a:close/>
                <a:moveTo>
                  <a:pt x="865246" y="68735"/>
                </a:moveTo>
                <a:cubicBezTo>
                  <a:pt x="875428" y="68735"/>
                  <a:pt x="883666" y="76991"/>
                  <a:pt x="883666" y="87156"/>
                </a:cubicBezTo>
                <a:cubicBezTo>
                  <a:pt x="883666" y="87207"/>
                  <a:pt x="883666" y="87275"/>
                  <a:pt x="883666" y="87326"/>
                </a:cubicBezTo>
                <a:cubicBezTo>
                  <a:pt x="883564" y="97406"/>
                  <a:pt x="875326" y="105508"/>
                  <a:pt x="865246" y="105406"/>
                </a:cubicBezTo>
                <a:cubicBezTo>
                  <a:pt x="855132" y="105406"/>
                  <a:pt x="846928" y="97270"/>
                  <a:pt x="846826" y="87156"/>
                </a:cubicBezTo>
                <a:cubicBezTo>
                  <a:pt x="846826" y="76991"/>
                  <a:pt x="855081" y="68735"/>
                  <a:pt x="865246" y="68735"/>
                </a:cubicBezTo>
                <a:close/>
                <a:moveTo>
                  <a:pt x="927014" y="67748"/>
                </a:moveTo>
                <a:cubicBezTo>
                  <a:pt x="937658" y="67748"/>
                  <a:pt x="946287" y="76378"/>
                  <a:pt x="946287" y="87021"/>
                </a:cubicBezTo>
                <a:cubicBezTo>
                  <a:pt x="946287" y="97665"/>
                  <a:pt x="937658" y="106294"/>
                  <a:pt x="927014" y="106294"/>
                </a:cubicBezTo>
                <a:cubicBezTo>
                  <a:pt x="916370" y="106294"/>
                  <a:pt x="907741" y="97665"/>
                  <a:pt x="907741" y="87021"/>
                </a:cubicBezTo>
                <a:cubicBezTo>
                  <a:pt x="907741" y="76378"/>
                  <a:pt x="916370" y="67748"/>
                  <a:pt x="927014" y="67748"/>
                </a:cubicBezTo>
                <a:close/>
                <a:moveTo>
                  <a:pt x="988048" y="67029"/>
                </a:moveTo>
                <a:cubicBezTo>
                  <a:pt x="999169" y="67029"/>
                  <a:pt x="1008175" y="76035"/>
                  <a:pt x="1008175" y="87155"/>
                </a:cubicBezTo>
                <a:cubicBezTo>
                  <a:pt x="1008175" y="87207"/>
                  <a:pt x="1008175" y="87275"/>
                  <a:pt x="1008175" y="87326"/>
                </a:cubicBezTo>
                <a:cubicBezTo>
                  <a:pt x="1008072" y="98344"/>
                  <a:pt x="999067" y="107214"/>
                  <a:pt x="988048" y="107111"/>
                </a:cubicBezTo>
                <a:cubicBezTo>
                  <a:pt x="987997" y="107111"/>
                  <a:pt x="987929" y="107111"/>
                  <a:pt x="987878" y="107111"/>
                </a:cubicBezTo>
                <a:cubicBezTo>
                  <a:pt x="976860" y="107111"/>
                  <a:pt x="967923" y="98173"/>
                  <a:pt x="967923" y="87155"/>
                </a:cubicBezTo>
                <a:cubicBezTo>
                  <a:pt x="967923" y="76035"/>
                  <a:pt x="976928" y="67029"/>
                  <a:pt x="988048" y="67029"/>
                </a:cubicBezTo>
                <a:close/>
                <a:moveTo>
                  <a:pt x="1049817" y="66042"/>
                </a:moveTo>
                <a:cubicBezTo>
                  <a:pt x="1061403" y="66042"/>
                  <a:pt x="1070796" y="75435"/>
                  <a:pt x="1070796" y="87021"/>
                </a:cubicBezTo>
                <a:cubicBezTo>
                  <a:pt x="1070796" y="98607"/>
                  <a:pt x="1061403" y="108000"/>
                  <a:pt x="1049817" y="108000"/>
                </a:cubicBezTo>
                <a:cubicBezTo>
                  <a:pt x="1038230" y="108000"/>
                  <a:pt x="1028838" y="98607"/>
                  <a:pt x="1028838" y="87021"/>
                </a:cubicBezTo>
                <a:cubicBezTo>
                  <a:pt x="1028838" y="75435"/>
                  <a:pt x="1038230" y="66042"/>
                  <a:pt x="1049817" y="66042"/>
                </a:cubicBezTo>
                <a:close/>
                <a:moveTo>
                  <a:pt x="1110851" y="65324"/>
                </a:moveTo>
                <a:cubicBezTo>
                  <a:pt x="1122910" y="65324"/>
                  <a:pt x="1132683" y="75097"/>
                  <a:pt x="1132683" y="87156"/>
                </a:cubicBezTo>
                <a:cubicBezTo>
                  <a:pt x="1132683" y="87207"/>
                  <a:pt x="1132683" y="87275"/>
                  <a:pt x="1132683" y="87326"/>
                </a:cubicBezTo>
                <a:cubicBezTo>
                  <a:pt x="1132581" y="99283"/>
                  <a:pt x="1122807" y="108919"/>
                  <a:pt x="1110851" y="108817"/>
                </a:cubicBezTo>
                <a:cubicBezTo>
                  <a:pt x="1098895" y="108817"/>
                  <a:pt x="1089191" y="99112"/>
                  <a:pt x="1089191" y="87156"/>
                </a:cubicBezTo>
                <a:cubicBezTo>
                  <a:pt x="1089191" y="87105"/>
                  <a:pt x="1089191" y="87038"/>
                  <a:pt x="1089191" y="86986"/>
                </a:cubicBezTo>
                <a:cubicBezTo>
                  <a:pt x="1089191" y="75029"/>
                  <a:pt x="1098895" y="65324"/>
                  <a:pt x="1110851" y="65324"/>
                </a:cubicBezTo>
                <a:close/>
                <a:moveTo>
                  <a:pt x="1172253" y="64642"/>
                </a:moveTo>
                <a:cubicBezTo>
                  <a:pt x="1184687" y="64642"/>
                  <a:pt x="1194767" y="74722"/>
                  <a:pt x="1194767" y="87155"/>
                </a:cubicBezTo>
                <a:cubicBezTo>
                  <a:pt x="1194681" y="99521"/>
                  <a:pt x="1184618" y="109498"/>
                  <a:pt x="1172253" y="109498"/>
                </a:cubicBezTo>
                <a:cubicBezTo>
                  <a:pt x="1159921" y="109498"/>
                  <a:pt x="1149910" y="99504"/>
                  <a:pt x="1149910" y="87155"/>
                </a:cubicBezTo>
                <a:cubicBezTo>
                  <a:pt x="1149910" y="74791"/>
                  <a:pt x="1159887" y="64727"/>
                  <a:pt x="1172253" y="64642"/>
                </a:cubicBezTo>
                <a:close/>
                <a:moveTo>
                  <a:pt x="1233654" y="63789"/>
                </a:moveTo>
                <a:cubicBezTo>
                  <a:pt x="1246565" y="63789"/>
                  <a:pt x="1257020" y="74245"/>
                  <a:pt x="1257020" y="87156"/>
                </a:cubicBezTo>
                <a:cubicBezTo>
                  <a:pt x="1257020" y="87207"/>
                  <a:pt x="1257020" y="87275"/>
                  <a:pt x="1257020" y="87326"/>
                </a:cubicBezTo>
                <a:cubicBezTo>
                  <a:pt x="1256918" y="100136"/>
                  <a:pt x="1246462" y="110454"/>
                  <a:pt x="1233654" y="110352"/>
                </a:cubicBezTo>
                <a:cubicBezTo>
                  <a:pt x="1220845" y="110352"/>
                  <a:pt x="1210458" y="99965"/>
                  <a:pt x="1210458" y="87156"/>
                </a:cubicBezTo>
                <a:cubicBezTo>
                  <a:pt x="1210458" y="87105"/>
                  <a:pt x="1210458" y="87037"/>
                  <a:pt x="1210458" y="86985"/>
                </a:cubicBezTo>
                <a:cubicBezTo>
                  <a:pt x="1210458" y="74177"/>
                  <a:pt x="1220845" y="63789"/>
                  <a:pt x="1233654" y="63789"/>
                </a:cubicBezTo>
                <a:close/>
                <a:moveTo>
                  <a:pt x="1295055" y="62936"/>
                </a:moveTo>
                <a:cubicBezTo>
                  <a:pt x="1295175" y="62936"/>
                  <a:pt x="1295277" y="62936"/>
                  <a:pt x="1295396" y="62936"/>
                </a:cubicBezTo>
                <a:cubicBezTo>
                  <a:pt x="1308683" y="63039"/>
                  <a:pt x="1319377" y="73869"/>
                  <a:pt x="1319275" y="87156"/>
                </a:cubicBezTo>
                <a:cubicBezTo>
                  <a:pt x="1319275" y="87207"/>
                  <a:pt x="1319275" y="87275"/>
                  <a:pt x="1319275" y="87326"/>
                </a:cubicBezTo>
                <a:cubicBezTo>
                  <a:pt x="1319172" y="100613"/>
                  <a:pt x="1308342" y="111307"/>
                  <a:pt x="1295055" y="111205"/>
                </a:cubicBezTo>
                <a:cubicBezTo>
                  <a:pt x="1281769" y="111205"/>
                  <a:pt x="1271007" y="100442"/>
                  <a:pt x="1271007" y="87156"/>
                </a:cubicBezTo>
                <a:cubicBezTo>
                  <a:pt x="1271007" y="87105"/>
                  <a:pt x="1271007" y="87037"/>
                  <a:pt x="1271007" y="86985"/>
                </a:cubicBezTo>
                <a:cubicBezTo>
                  <a:pt x="1271007" y="73699"/>
                  <a:pt x="1281769" y="62936"/>
                  <a:pt x="1295055" y="62936"/>
                </a:cubicBezTo>
                <a:close/>
                <a:moveTo>
                  <a:pt x="1357138" y="62083"/>
                </a:moveTo>
                <a:cubicBezTo>
                  <a:pt x="1370988" y="62083"/>
                  <a:pt x="1382210" y="73306"/>
                  <a:pt x="1382210" y="87156"/>
                </a:cubicBezTo>
                <a:cubicBezTo>
                  <a:pt x="1382210" y="87207"/>
                  <a:pt x="1382210" y="87275"/>
                  <a:pt x="1382210" y="87326"/>
                </a:cubicBezTo>
                <a:cubicBezTo>
                  <a:pt x="1382108" y="101073"/>
                  <a:pt x="1370885" y="112160"/>
                  <a:pt x="1357138" y="112057"/>
                </a:cubicBezTo>
                <a:cubicBezTo>
                  <a:pt x="1343391" y="112057"/>
                  <a:pt x="1332237" y="100903"/>
                  <a:pt x="1332237" y="87156"/>
                </a:cubicBezTo>
                <a:cubicBezTo>
                  <a:pt x="1332237" y="87105"/>
                  <a:pt x="1332237" y="87037"/>
                  <a:pt x="1332237" y="86985"/>
                </a:cubicBezTo>
                <a:cubicBezTo>
                  <a:pt x="1332237" y="73238"/>
                  <a:pt x="1343391" y="62083"/>
                  <a:pt x="1357138" y="62083"/>
                </a:cubicBezTo>
                <a:close/>
                <a:moveTo>
                  <a:pt x="1417857" y="61230"/>
                </a:moveTo>
                <a:cubicBezTo>
                  <a:pt x="1432167" y="61230"/>
                  <a:pt x="1443782" y="72846"/>
                  <a:pt x="1443782" y="87155"/>
                </a:cubicBezTo>
                <a:cubicBezTo>
                  <a:pt x="1443680" y="101414"/>
                  <a:pt x="1432116" y="112910"/>
                  <a:pt x="1417857" y="112910"/>
                </a:cubicBezTo>
                <a:cubicBezTo>
                  <a:pt x="1403633" y="112910"/>
                  <a:pt x="1392103" y="101380"/>
                  <a:pt x="1392103" y="87155"/>
                </a:cubicBezTo>
                <a:cubicBezTo>
                  <a:pt x="1392103" y="87105"/>
                  <a:pt x="1392103" y="87037"/>
                  <a:pt x="1392103" y="86985"/>
                </a:cubicBezTo>
                <a:cubicBezTo>
                  <a:pt x="1392103" y="72760"/>
                  <a:pt x="1403633" y="61230"/>
                  <a:pt x="1417857" y="61230"/>
                </a:cubicBezTo>
                <a:close/>
                <a:moveTo>
                  <a:pt x="1479259" y="60548"/>
                </a:moveTo>
                <a:cubicBezTo>
                  <a:pt x="1493961" y="60548"/>
                  <a:pt x="1505866" y="72453"/>
                  <a:pt x="1505866" y="87156"/>
                </a:cubicBezTo>
                <a:cubicBezTo>
                  <a:pt x="1505866" y="87207"/>
                  <a:pt x="1505866" y="87275"/>
                  <a:pt x="1505866" y="87326"/>
                </a:cubicBezTo>
                <a:cubicBezTo>
                  <a:pt x="1505764" y="101926"/>
                  <a:pt x="1493859" y="113695"/>
                  <a:pt x="1479259" y="113592"/>
                </a:cubicBezTo>
                <a:cubicBezTo>
                  <a:pt x="1479140" y="113592"/>
                  <a:pt x="1479037" y="113592"/>
                  <a:pt x="1478918" y="113592"/>
                </a:cubicBezTo>
                <a:cubicBezTo>
                  <a:pt x="1464403" y="113491"/>
                  <a:pt x="1452720" y="101653"/>
                  <a:pt x="1452822" y="87156"/>
                </a:cubicBezTo>
                <a:cubicBezTo>
                  <a:pt x="1452822" y="87105"/>
                  <a:pt x="1452822" y="87037"/>
                  <a:pt x="1452822" y="86985"/>
                </a:cubicBezTo>
                <a:cubicBezTo>
                  <a:pt x="1452822" y="72385"/>
                  <a:pt x="1464659" y="60548"/>
                  <a:pt x="1479259" y="60548"/>
                </a:cubicBezTo>
                <a:close/>
                <a:moveTo>
                  <a:pt x="1971151" y="60037"/>
                </a:moveTo>
                <a:cubicBezTo>
                  <a:pt x="1986126" y="60037"/>
                  <a:pt x="1998270" y="72180"/>
                  <a:pt x="1998270" y="87155"/>
                </a:cubicBezTo>
                <a:cubicBezTo>
                  <a:pt x="1998184" y="102062"/>
                  <a:pt x="1986057" y="114104"/>
                  <a:pt x="1971151" y="114104"/>
                </a:cubicBezTo>
                <a:cubicBezTo>
                  <a:pt x="1956261" y="114104"/>
                  <a:pt x="1944203" y="102045"/>
                  <a:pt x="1944203" y="87155"/>
                </a:cubicBezTo>
                <a:cubicBezTo>
                  <a:pt x="1944203" y="72249"/>
                  <a:pt x="1956244" y="60122"/>
                  <a:pt x="1971151" y="60037"/>
                </a:cubicBezTo>
                <a:close/>
                <a:moveTo>
                  <a:pt x="1540660" y="59695"/>
                </a:moveTo>
                <a:cubicBezTo>
                  <a:pt x="1555822" y="59695"/>
                  <a:pt x="1568120" y="71993"/>
                  <a:pt x="1568120" y="87155"/>
                </a:cubicBezTo>
                <a:cubicBezTo>
                  <a:pt x="1568035" y="102250"/>
                  <a:pt x="1555754" y="114445"/>
                  <a:pt x="1540660" y="114445"/>
                </a:cubicBezTo>
                <a:cubicBezTo>
                  <a:pt x="1525583" y="114445"/>
                  <a:pt x="1513371" y="102233"/>
                  <a:pt x="1513371" y="87155"/>
                </a:cubicBezTo>
                <a:cubicBezTo>
                  <a:pt x="1513371" y="72061"/>
                  <a:pt x="1525565" y="59781"/>
                  <a:pt x="1540660" y="59695"/>
                </a:cubicBezTo>
                <a:close/>
                <a:moveTo>
                  <a:pt x="1664145" y="58672"/>
                </a:moveTo>
                <a:cubicBezTo>
                  <a:pt x="1664264" y="58672"/>
                  <a:pt x="1664367" y="58672"/>
                  <a:pt x="1664486" y="58672"/>
                </a:cubicBezTo>
                <a:cubicBezTo>
                  <a:pt x="1680502" y="58776"/>
                  <a:pt x="1693413" y="71822"/>
                  <a:pt x="1693310" y="87838"/>
                </a:cubicBezTo>
                <a:cubicBezTo>
                  <a:pt x="1693310" y="87889"/>
                  <a:pt x="1693310" y="87957"/>
                  <a:pt x="1693310" y="88010"/>
                </a:cubicBezTo>
                <a:cubicBezTo>
                  <a:pt x="1693208" y="104024"/>
                  <a:pt x="1680160" y="116935"/>
                  <a:pt x="1664145" y="116833"/>
                </a:cubicBezTo>
                <a:cubicBezTo>
                  <a:pt x="1648129" y="116833"/>
                  <a:pt x="1635150" y="103854"/>
                  <a:pt x="1635150" y="87838"/>
                </a:cubicBezTo>
                <a:cubicBezTo>
                  <a:pt x="1635150" y="87787"/>
                  <a:pt x="1635150" y="87719"/>
                  <a:pt x="1635150" y="87667"/>
                </a:cubicBezTo>
                <a:cubicBezTo>
                  <a:pt x="1635150" y="71652"/>
                  <a:pt x="1648129" y="58672"/>
                  <a:pt x="1664145" y="58672"/>
                </a:cubicBezTo>
                <a:close/>
                <a:moveTo>
                  <a:pt x="1602061" y="58672"/>
                </a:moveTo>
                <a:cubicBezTo>
                  <a:pt x="1617701" y="58672"/>
                  <a:pt x="1630374" y="71345"/>
                  <a:pt x="1630374" y="86985"/>
                </a:cubicBezTo>
                <a:cubicBezTo>
                  <a:pt x="1630374" y="87037"/>
                  <a:pt x="1630374" y="87105"/>
                  <a:pt x="1630374" y="87156"/>
                </a:cubicBezTo>
                <a:cubicBezTo>
                  <a:pt x="1630272" y="102694"/>
                  <a:pt x="1617599" y="115230"/>
                  <a:pt x="1602061" y="115127"/>
                </a:cubicBezTo>
                <a:cubicBezTo>
                  <a:pt x="1586523" y="115127"/>
                  <a:pt x="1573919" y="102523"/>
                  <a:pt x="1573919" y="86985"/>
                </a:cubicBezTo>
                <a:cubicBezTo>
                  <a:pt x="1573919" y="86934"/>
                  <a:pt x="1573919" y="86866"/>
                  <a:pt x="1573919" y="86815"/>
                </a:cubicBezTo>
                <a:cubicBezTo>
                  <a:pt x="1573919" y="71277"/>
                  <a:pt x="1586523" y="58672"/>
                  <a:pt x="1602061" y="58672"/>
                </a:cubicBezTo>
                <a:close/>
                <a:moveTo>
                  <a:pt x="1724864" y="57307"/>
                </a:moveTo>
                <a:cubicBezTo>
                  <a:pt x="1741340" y="57307"/>
                  <a:pt x="1754712" y="70679"/>
                  <a:pt x="1754712" y="87155"/>
                </a:cubicBezTo>
                <a:cubicBezTo>
                  <a:pt x="1754712" y="87207"/>
                  <a:pt x="1754712" y="87275"/>
                  <a:pt x="1754712" y="87326"/>
                </a:cubicBezTo>
                <a:cubicBezTo>
                  <a:pt x="1754609" y="103717"/>
                  <a:pt x="1741254" y="116935"/>
                  <a:pt x="1724864" y="116833"/>
                </a:cubicBezTo>
                <a:cubicBezTo>
                  <a:pt x="1708473" y="116833"/>
                  <a:pt x="1695187" y="103546"/>
                  <a:pt x="1695187" y="87155"/>
                </a:cubicBezTo>
                <a:cubicBezTo>
                  <a:pt x="1695187" y="87105"/>
                  <a:pt x="1695187" y="87037"/>
                  <a:pt x="1695187" y="86985"/>
                </a:cubicBezTo>
                <a:cubicBezTo>
                  <a:pt x="1695187" y="70594"/>
                  <a:pt x="1708473" y="57307"/>
                  <a:pt x="1724864" y="57307"/>
                </a:cubicBezTo>
                <a:close/>
                <a:moveTo>
                  <a:pt x="1909067" y="55602"/>
                </a:moveTo>
                <a:cubicBezTo>
                  <a:pt x="1926498" y="55602"/>
                  <a:pt x="1940621" y="69725"/>
                  <a:pt x="1940621" y="87156"/>
                </a:cubicBezTo>
                <a:cubicBezTo>
                  <a:pt x="1940604" y="102762"/>
                  <a:pt x="1929125" y="115997"/>
                  <a:pt x="1913672" y="118197"/>
                </a:cubicBezTo>
                <a:cubicBezTo>
                  <a:pt x="1928750" y="120398"/>
                  <a:pt x="1939921" y="133326"/>
                  <a:pt x="1939939" y="148557"/>
                </a:cubicBezTo>
                <a:cubicBezTo>
                  <a:pt x="1939836" y="165545"/>
                  <a:pt x="1926055" y="179258"/>
                  <a:pt x="1909067" y="179258"/>
                </a:cubicBezTo>
                <a:cubicBezTo>
                  <a:pt x="1892250" y="179258"/>
                  <a:pt x="1878554" y="165715"/>
                  <a:pt x="1878367" y="148898"/>
                </a:cubicBezTo>
                <a:cubicBezTo>
                  <a:pt x="1878179" y="165698"/>
                  <a:pt x="1864466" y="179189"/>
                  <a:pt x="1847666" y="179087"/>
                </a:cubicBezTo>
                <a:cubicBezTo>
                  <a:pt x="1830798" y="179087"/>
                  <a:pt x="1817136" y="165425"/>
                  <a:pt x="1817136" y="148557"/>
                </a:cubicBezTo>
                <a:cubicBezTo>
                  <a:pt x="1817085" y="132746"/>
                  <a:pt x="1829177" y="119528"/>
                  <a:pt x="1844937" y="118197"/>
                </a:cubicBezTo>
                <a:cubicBezTo>
                  <a:pt x="1829928" y="116782"/>
                  <a:pt x="1818040" y="104894"/>
                  <a:pt x="1816624" y="89885"/>
                </a:cubicBezTo>
                <a:cubicBezTo>
                  <a:pt x="1815294" y="105644"/>
                  <a:pt x="1802076" y="117737"/>
                  <a:pt x="1786265" y="117686"/>
                </a:cubicBezTo>
                <a:cubicBezTo>
                  <a:pt x="1769396" y="117686"/>
                  <a:pt x="1755735" y="104024"/>
                  <a:pt x="1755735" y="87156"/>
                </a:cubicBezTo>
                <a:cubicBezTo>
                  <a:pt x="1755735" y="87105"/>
                  <a:pt x="1755735" y="87037"/>
                  <a:pt x="1755735" y="86985"/>
                </a:cubicBezTo>
                <a:cubicBezTo>
                  <a:pt x="1755735" y="70118"/>
                  <a:pt x="1769396" y="56456"/>
                  <a:pt x="1786265" y="56456"/>
                </a:cubicBezTo>
                <a:cubicBezTo>
                  <a:pt x="1802058" y="56472"/>
                  <a:pt x="1815209" y="68531"/>
                  <a:pt x="1816624" y="84256"/>
                </a:cubicBezTo>
                <a:cubicBezTo>
                  <a:pt x="1818108" y="68190"/>
                  <a:pt x="1831531" y="55875"/>
                  <a:pt x="1847666" y="55773"/>
                </a:cubicBezTo>
                <a:cubicBezTo>
                  <a:pt x="1862454" y="55756"/>
                  <a:pt x="1875228" y="66058"/>
                  <a:pt x="1878367" y="80504"/>
                </a:cubicBezTo>
                <a:cubicBezTo>
                  <a:pt x="1881437" y="65989"/>
                  <a:pt x="1894228" y="55602"/>
                  <a:pt x="1909067" y="55602"/>
                </a:cubicBezTo>
                <a:close/>
                <a:moveTo>
                  <a:pt x="5628" y="21319"/>
                </a:moveTo>
                <a:cubicBezTo>
                  <a:pt x="5747" y="21319"/>
                  <a:pt x="5867" y="21319"/>
                  <a:pt x="5969" y="21319"/>
                </a:cubicBezTo>
                <a:cubicBezTo>
                  <a:pt x="8323" y="21423"/>
                  <a:pt x="10165" y="23401"/>
                  <a:pt x="10062" y="25755"/>
                </a:cubicBezTo>
                <a:cubicBezTo>
                  <a:pt x="10062" y="28210"/>
                  <a:pt x="8084" y="30189"/>
                  <a:pt x="5628" y="30189"/>
                </a:cubicBezTo>
                <a:cubicBezTo>
                  <a:pt x="3172" y="30189"/>
                  <a:pt x="1194" y="28210"/>
                  <a:pt x="1194" y="25755"/>
                </a:cubicBezTo>
                <a:cubicBezTo>
                  <a:pt x="1194" y="23299"/>
                  <a:pt x="3172" y="21319"/>
                  <a:pt x="5628" y="21319"/>
                </a:cubicBezTo>
                <a:close/>
                <a:moveTo>
                  <a:pt x="67029" y="19614"/>
                </a:moveTo>
                <a:cubicBezTo>
                  <a:pt x="70424" y="19614"/>
                  <a:pt x="73170" y="22360"/>
                  <a:pt x="73170" y="25756"/>
                </a:cubicBezTo>
                <a:cubicBezTo>
                  <a:pt x="73170" y="29149"/>
                  <a:pt x="70424" y="31894"/>
                  <a:pt x="67029" y="31894"/>
                </a:cubicBezTo>
                <a:cubicBezTo>
                  <a:pt x="63636" y="31894"/>
                  <a:pt x="60890" y="29149"/>
                  <a:pt x="60890" y="25756"/>
                </a:cubicBezTo>
                <a:cubicBezTo>
                  <a:pt x="60890" y="22360"/>
                  <a:pt x="63636" y="19614"/>
                  <a:pt x="67029" y="19614"/>
                </a:cubicBezTo>
                <a:close/>
                <a:moveTo>
                  <a:pt x="129113" y="18932"/>
                </a:moveTo>
                <a:cubicBezTo>
                  <a:pt x="132882" y="18932"/>
                  <a:pt x="135935" y="21985"/>
                  <a:pt x="135935" y="25756"/>
                </a:cubicBezTo>
                <a:cubicBezTo>
                  <a:pt x="135935" y="29524"/>
                  <a:pt x="132882" y="32577"/>
                  <a:pt x="129113" y="32577"/>
                </a:cubicBezTo>
                <a:cubicBezTo>
                  <a:pt x="125343" y="32577"/>
                  <a:pt x="122291" y="29524"/>
                  <a:pt x="122291" y="25756"/>
                </a:cubicBezTo>
                <a:cubicBezTo>
                  <a:pt x="122291" y="21985"/>
                  <a:pt x="125343" y="18932"/>
                  <a:pt x="129113" y="18932"/>
                </a:cubicBezTo>
                <a:close/>
                <a:moveTo>
                  <a:pt x="189832" y="18249"/>
                </a:moveTo>
                <a:cubicBezTo>
                  <a:pt x="189951" y="18249"/>
                  <a:pt x="190054" y="18249"/>
                  <a:pt x="190173" y="18249"/>
                </a:cubicBezTo>
                <a:cubicBezTo>
                  <a:pt x="194233" y="18352"/>
                  <a:pt x="197439" y="21712"/>
                  <a:pt x="197337" y="25755"/>
                </a:cubicBezTo>
                <a:cubicBezTo>
                  <a:pt x="197337" y="29900"/>
                  <a:pt x="193977" y="33258"/>
                  <a:pt x="189832" y="33258"/>
                </a:cubicBezTo>
                <a:cubicBezTo>
                  <a:pt x="185687" y="33258"/>
                  <a:pt x="182328" y="29900"/>
                  <a:pt x="182328" y="25755"/>
                </a:cubicBezTo>
                <a:cubicBezTo>
                  <a:pt x="182328" y="21609"/>
                  <a:pt x="185687" y="18249"/>
                  <a:pt x="189832" y="18249"/>
                </a:cubicBezTo>
                <a:close/>
                <a:moveTo>
                  <a:pt x="251234" y="17567"/>
                </a:moveTo>
                <a:cubicBezTo>
                  <a:pt x="251353" y="17567"/>
                  <a:pt x="251455" y="17567"/>
                  <a:pt x="251575" y="17567"/>
                </a:cubicBezTo>
                <a:cubicBezTo>
                  <a:pt x="256009" y="17670"/>
                  <a:pt x="259523" y="21337"/>
                  <a:pt x="259421" y="25755"/>
                </a:cubicBezTo>
                <a:cubicBezTo>
                  <a:pt x="259421" y="30274"/>
                  <a:pt x="255753" y="33942"/>
                  <a:pt x="251234" y="33942"/>
                </a:cubicBezTo>
                <a:cubicBezTo>
                  <a:pt x="246748" y="33856"/>
                  <a:pt x="243132" y="30240"/>
                  <a:pt x="243047" y="25755"/>
                </a:cubicBezTo>
                <a:cubicBezTo>
                  <a:pt x="243047" y="21234"/>
                  <a:pt x="246714" y="17567"/>
                  <a:pt x="251234" y="17567"/>
                </a:cubicBezTo>
                <a:close/>
                <a:moveTo>
                  <a:pt x="313001" y="16751"/>
                </a:moveTo>
                <a:cubicBezTo>
                  <a:pt x="317899" y="16751"/>
                  <a:pt x="321870" y="20723"/>
                  <a:pt x="321870" y="25620"/>
                </a:cubicBezTo>
                <a:cubicBezTo>
                  <a:pt x="321870" y="30518"/>
                  <a:pt x="317899" y="34489"/>
                  <a:pt x="313001" y="34489"/>
                </a:cubicBezTo>
                <a:cubicBezTo>
                  <a:pt x="308103" y="34489"/>
                  <a:pt x="304132" y="30518"/>
                  <a:pt x="304132" y="25620"/>
                </a:cubicBezTo>
                <a:cubicBezTo>
                  <a:pt x="304132" y="20723"/>
                  <a:pt x="308103" y="16751"/>
                  <a:pt x="313001" y="16751"/>
                </a:cubicBezTo>
                <a:close/>
                <a:moveTo>
                  <a:pt x="374036" y="16203"/>
                </a:moveTo>
                <a:cubicBezTo>
                  <a:pt x="379306" y="16203"/>
                  <a:pt x="383588" y="20485"/>
                  <a:pt x="383588" y="25756"/>
                </a:cubicBezTo>
                <a:cubicBezTo>
                  <a:pt x="383588" y="31025"/>
                  <a:pt x="379306" y="35307"/>
                  <a:pt x="374036" y="35307"/>
                </a:cubicBezTo>
                <a:cubicBezTo>
                  <a:pt x="368766" y="35307"/>
                  <a:pt x="364485" y="31025"/>
                  <a:pt x="364485" y="25756"/>
                </a:cubicBezTo>
                <a:cubicBezTo>
                  <a:pt x="364485" y="20485"/>
                  <a:pt x="368766" y="16203"/>
                  <a:pt x="374036" y="16203"/>
                </a:cubicBezTo>
                <a:close/>
                <a:moveTo>
                  <a:pt x="436119" y="15520"/>
                </a:moveTo>
                <a:cubicBezTo>
                  <a:pt x="441765" y="15520"/>
                  <a:pt x="446353" y="20109"/>
                  <a:pt x="446353" y="25755"/>
                </a:cubicBezTo>
                <a:cubicBezTo>
                  <a:pt x="446353" y="31399"/>
                  <a:pt x="441765" y="35987"/>
                  <a:pt x="436119" y="35987"/>
                </a:cubicBezTo>
                <a:cubicBezTo>
                  <a:pt x="430474" y="35987"/>
                  <a:pt x="425886" y="31399"/>
                  <a:pt x="425886" y="25755"/>
                </a:cubicBezTo>
                <a:cubicBezTo>
                  <a:pt x="425886" y="20109"/>
                  <a:pt x="430474" y="15520"/>
                  <a:pt x="436119" y="15520"/>
                </a:cubicBezTo>
                <a:close/>
                <a:moveTo>
                  <a:pt x="497205" y="14875"/>
                </a:moveTo>
                <a:cubicBezTo>
                  <a:pt x="503140" y="14875"/>
                  <a:pt x="507950" y="19687"/>
                  <a:pt x="507950" y="25620"/>
                </a:cubicBezTo>
                <a:cubicBezTo>
                  <a:pt x="507950" y="31556"/>
                  <a:pt x="503140" y="36366"/>
                  <a:pt x="497205" y="36366"/>
                </a:cubicBezTo>
                <a:cubicBezTo>
                  <a:pt x="491271" y="36366"/>
                  <a:pt x="486460" y="31556"/>
                  <a:pt x="486460" y="25620"/>
                </a:cubicBezTo>
                <a:cubicBezTo>
                  <a:pt x="486460" y="19687"/>
                  <a:pt x="491271" y="14875"/>
                  <a:pt x="497205" y="14875"/>
                </a:cubicBezTo>
                <a:close/>
                <a:moveTo>
                  <a:pt x="558240" y="14327"/>
                </a:moveTo>
                <a:cubicBezTo>
                  <a:pt x="564551" y="14327"/>
                  <a:pt x="569667" y="19443"/>
                  <a:pt x="569667" y="25755"/>
                </a:cubicBezTo>
                <a:cubicBezTo>
                  <a:pt x="569667" y="32066"/>
                  <a:pt x="564551" y="37183"/>
                  <a:pt x="558240" y="37183"/>
                </a:cubicBezTo>
                <a:cubicBezTo>
                  <a:pt x="551930" y="37183"/>
                  <a:pt x="546813" y="32066"/>
                  <a:pt x="546813" y="25755"/>
                </a:cubicBezTo>
                <a:cubicBezTo>
                  <a:pt x="546813" y="19443"/>
                  <a:pt x="551930" y="14327"/>
                  <a:pt x="558240" y="14327"/>
                </a:cubicBezTo>
                <a:close/>
                <a:moveTo>
                  <a:pt x="619642" y="13645"/>
                </a:moveTo>
                <a:cubicBezTo>
                  <a:pt x="626328" y="13645"/>
                  <a:pt x="631751" y="19068"/>
                  <a:pt x="631751" y="25755"/>
                </a:cubicBezTo>
                <a:cubicBezTo>
                  <a:pt x="631751" y="32440"/>
                  <a:pt x="626328" y="37865"/>
                  <a:pt x="619642" y="37865"/>
                </a:cubicBezTo>
                <a:cubicBezTo>
                  <a:pt x="612956" y="37865"/>
                  <a:pt x="607532" y="32440"/>
                  <a:pt x="607532" y="25755"/>
                </a:cubicBezTo>
                <a:cubicBezTo>
                  <a:pt x="607532" y="19068"/>
                  <a:pt x="612956" y="13645"/>
                  <a:pt x="619642" y="13645"/>
                </a:cubicBezTo>
                <a:close/>
                <a:moveTo>
                  <a:pt x="681409" y="12828"/>
                </a:moveTo>
                <a:cubicBezTo>
                  <a:pt x="688474" y="12828"/>
                  <a:pt x="694201" y="18555"/>
                  <a:pt x="694201" y="25620"/>
                </a:cubicBezTo>
                <a:cubicBezTo>
                  <a:pt x="694201" y="32685"/>
                  <a:pt x="688474" y="38412"/>
                  <a:pt x="681409" y="38412"/>
                </a:cubicBezTo>
                <a:cubicBezTo>
                  <a:pt x="674344" y="38412"/>
                  <a:pt x="668617" y="32685"/>
                  <a:pt x="668617" y="25620"/>
                </a:cubicBezTo>
                <a:cubicBezTo>
                  <a:pt x="668617" y="18555"/>
                  <a:pt x="674344" y="12828"/>
                  <a:pt x="681409" y="12828"/>
                </a:cubicBezTo>
                <a:close/>
                <a:moveTo>
                  <a:pt x="743126" y="12281"/>
                </a:moveTo>
                <a:cubicBezTo>
                  <a:pt x="750562" y="12281"/>
                  <a:pt x="756600" y="18319"/>
                  <a:pt x="756600" y="25756"/>
                </a:cubicBezTo>
                <a:cubicBezTo>
                  <a:pt x="756600" y="33191"/>
                  <a:pt x="750562" y="39229"/>
                  <a:pt x="743126" y="39229"/>
                </a:cubicBezTo>
                <a:cubicBezTo>
                  <a:pt x="735724" y="39143"/>
                  <a:pt x="729737" y="33158"/>
                  <a:pt x="729652" y="25756"/>
                </a:cubicBezTo>
                <a:cubicBezTo>
                  <a:pt x="729652" y="18319"/>
                  <a:pt x="735689" y="12281"/>
                  <a:pt x="743126" y="12281"/>
                </a:cubicBezTo>
                <a:close/>
                <a:moveTo>
                  <a:pt x="803845" y="11598"/>
                </a:moveTo>
                <a:cubicBezTo>
                  <a:pt x="811656" y="11598"/>
                  <a:pt x="818001" y="17943"/>
                  <a:pt x="818001" y="25756"/>
                </a:cubicBezTo>
                <a:cubicBezTo>
                  <a:pt x="818001" y="33566"/>
                  <a:pt x="811656" y="39911"/>
                  <a:pt x="803845" y="39911"/>
                </a:cubicBezTo>
                <a:cubicBezTo>
                  <a:pt x="796067" y="39826"/>
                  <a:pt x="789773" y="33533"/>
                  <a:pt x="789689" y="25756"/>
                </a:cubicBezTo>
                <a:cubicBezTo>
                  <a:pt x="789689" y="17943"/>
                  <a:pt x="796033" y="11598"/>
                  <a:pt x="803845" y="11598"/>
                </a:cubicBezTo>
                <a:close/>
                <a:moveTo>
                  <a:pt x="865246" y="10915"/>
                </a:moveTo>
                <a:cubicBezTo>
                  <a:pt x="873433" y="10915"/>
                  <a:pt x="880085" y="17567"/>
                  <a:pt x="880085" y="25755"/>
                </a:cubicBezTo>
                <a:cubicBezTo>
                  <a:pt x="880085" y="33942"/>
                  <a:pt x="873450" y="40593"/>
                  <a:pt x="865246" y="40593"/>
                </a:cubicBezTo>
                <a:cubicBezTo>
                  <a:pt x="857059" y="40593"/>
                  <a:pt x="850408" y="33942"/>
                  <a:pt x="850408" y="25755"/>
                </a:cubicBezTo>
                <a:cubicBezTo>
                  <a:pt x="850408" y="17567"/>
                  <a:pt x="857059" y="10915"/>
                  <a:pt x="865246" y="10915"/>
                </a:cubicBezTo>
                <a:close/>
                <a:moveTo>
                  <a:pt x="926648" y="10745"/>
                </a:moveTo>
                <a:cubicBezTo>
                  <a:pt x="935226" y="10745"/>
                  <a:pt x="942168" y="17688"/>
                  <a:pt x="942168" y="26266"/>
                </a:cubicBezTo>
                <a:cubicBezTo>
                  <a:pt x="942168" y="26317"/>
                  <a:pt x="942168" y="26387"/>
                  <a:pt x="942168" y="26438"/>
                </a:cubicBezTo>
                <a:cubicBezTo>
                  <a:pt x="942066" y="34914"/>
                  <a:pt x="935124" y="41720"/>
                  <a:pt x="926648" y="41617"/>
                </a:cubicBezTo>
                <a:cubicBezTo>
                  <a:pt x="926596" y="41617"/>
                  <a:pt x="926528" y="41617"/>
                  <a:pt x="926477" y="41617"/>
                </a:cubicBezTo>
                <a:cubicBezTo>
                  <a:pt x="918000" y="41617"/>
                  <a:pt x="911127" y="34743"/>
                  <a:pt x="911127" y="26266"/>
                </a:cubicBezTo>
                <a:cubicBezTo>
                  <a:pt x="911127" y="17688"/>
                  <a:pt x="918068" y="10745"/>
                  <a:pt x="926648" y="10745"/>
                </a:cubicBezTo>
                <a:close/>
                <a:moveTo>
                  <a:pt x="988048" y="9380"/>
                </a:moveTo>
                <a:cubicBezTo>
                  <a:pt x="988168" y="9380"/>
                  <a:pt x="988270" y="9380"/>
                  <a:pt x="988390" y="9380"/>
                </a:cubicBezTo>
                <a:cubicBezTo>
                  <a:pt x="997242" y="9483"/>
                  <a:pt x="1004354" y="16732"/>
                  <a:pt x="1004252" y="25584"/>
                </a:cubicBezTo>
                <a:cubicBezTo>
                  <a:pt x="1004252" y="25635"/>
                  <a:pt x="1004252" y="25703"/>
                  <a:pt x="1004252" y="25755"/>
                </a:cubicBezTo>
                <a:cubicBezTo>
                  <a:pt x="1004149" y="34606"/>
                  <a:pt x="996901" y="41718"/>
                  <a:pt x="988048" y="41617"/>
                </a:cubicBezTo>
                <a:cubicBezTo>
                  <a:pt x="979350" y="41190"/>
                  <a:pt x="972357" y="34283"/>
                  <a:pt x="971846" y="25584"/>
                </a:cubicBezTo>
                <a:cubicBezTo>
                  <a:pt x="972272" y="16817"/>
                  <a:pt x="979282" y="9808"/>
                  <a:pt x="988048" y="9380"/>
                </a:cubicBezTo>
                <a:close/>
                <a:moveTo>
                  <a:pt x="1110851" y="8869"/>
                </a:moveTo>
                <a:cubicBezTo>
                  <a:pt x="1120266" y="8869"/>
                  <a:pt x="1127907" y="16510"/>
                  <a:pt x="1127907" y="25925"/>
                </a:cubicBezTo>
                <a:cubicBezTo>
                  <a:pt x="1127907" y="35340"/>
                  <a:pt x="1120266" y="42981"/>
                  <a:pt x="1110851" y="42981"/>
                </a:cubicBezTo>
                <a:cubicBezTo>
                  <a:pt x="1101437" y="42981"/>
                  <a:pt x="1093796" y="35340"/>
                  <a:pt x="1093796" y="25925"/>
                </a:cubicBezTo>
                <a:cubicBezTo>
                  <a:pt x="1093796" y="16510"/>
                  <a:pt x="1101437" y="8869"/>
                  <a:pt x="1110851" y="8869"/>
                </a:cubicBezTo>
                <a:close/>
                <a:moveTo>
                  <a:pt x="1172253" y="7676"/>
                </a:moveTo>
                <a:cubicBezTo>
                  <a:pt x="1172372" y="7676"/>
                  <a:pt x="1172475" y="7676"/>
                  <a:pt x="1172594" y="7676"/>
                </a:cubicBezTo>
                <a:cubicBezTo>
                  <a:pt x="1182486" y="7778"/>
                  <a:pt x="1190435" y="15863"/>
                  <a:pt x="1190332" y="25756"/>
                </a:cubicBezTo>
                <a:cubicBezTo>
                  <a:pt x="1190332" y="25806"/>
                  <a:pt x="1190332" y="25874"/>
                  <a:pt x="1190332" y="25925"/>
                </a:cubicBezTo>
                <a:cubicBezTo>
                  <a:pt x="1190229" y="35819"/>
                  <a:pt x="1182145" y="43766"/>
                  <a:pt x="1172253" y="43663"/>
                </a:cubicBezTo>
                <a:cubicBezTo>
                  <a:pt x="1162326" y="43663"/>
                  <a:pt x="1154259" y="35682"/>
                  <a:pt x="1154174" y="25756"/>
                </a:cubicBezTo>
                <a:cubicBezTo>
                  <a:pt x="1154174" y="15777"/>
                  <a:pt x="1162275" y="7676"/>
                  <a:pt x="1172253" y="7676"/>
                </a:cubicBezTo>
                <a:close/>
                <a:moveTo>
                  <a:pt x="1050132" y="7505"/>
                </a:moveTo>
                <a:cubicBezTo>
                  <a:pt x="1059547" y="7505"/>
                  <a:pt x="1067188" y="15145"/>
                  <a:pt x="1067188" y="24560"/>
                </a:cubicBezTo>
                <a:cubicBezTo>
                  <a:pt x="1067188" y="33975"/>
                  <a:pt x="1059547" y="41617"/>
                  <a:pt x="1050132" y="41617"/>
                </a:cubicBezTo>
                <a:cubicBezTo>
                  <a:pt x="1040718" y="41617"/>
                  <a:pt x="1033077" y="33975"/>
                  <a:pt x="1033077" y="24560"/>
                </a:cubicBezTo>
                <a:cubicBezTo>
                  <a:pt x="1033077" y="15145"/>
                  <a:pt x="1040718" y="7505"/>
                  <a:pt x="1050132" y="7505"/>
                </a:cubicBezTo>
                <a:close/>
                <a:moveTo>
                  <a:pt x="1234021" y="6859"/>
                </a:moveTo>
                <a:cubicBezTo>
                  <a:pt x="1244382" y="6859"/>
                  <a:pt x="1252782" y="15259"/>
                  <a:pt x="1252782" y="25619"/>
                </a:cubicBezTo>
                <a:cubicBezTo>
                  <a:pt x="1252782" y="35981"/>
                  <a:pt x="1244382" y="44382"/>
                  <a:pt x="1234021" y="44382"/>
                </a:cubicBezTo>
                <a:cubicBezTo>
                  <a:pt x="1223659" y="44382"/>
                  <a:pt x="1215259" y="35981"/>
                  <a:pt x="1215259" y="25619"/>
                </a:cubicBezTo>
                <a:cubicBezTo>
                  <a:pt x="1215259" y="15259"/>
                  <a:pt x="1223659" y="6859"/>
                  <a:pt x="1234021" y="6859"/>
                </a:cubicBezTo>
                <a:close/>
                <a:moveTo>
                  <a:pt x="1295055" y="6311"/>
                </a:moveTo>
                <a:cubicBezTo>
                  <a:pt x="1305800" y="6311"/>
                  <a:pt x="1314499" y="15010"/>
                  <a:pt x="1314499" y="25755"/>
                </a:cubicBezTo>
                <a:cubicBezTo>
                  <a:pt x="1314499" y="25806"/>
                  <a:pt x="1314499" y="25874"/>
                  <a:pt x="1314499" y="25925"/>
                </a:cubicBezTo>
                <a:cubicBezTo>
                  <a:pt x="1314396" y="36569"/>
                  <a:pt x="1305698" y="45130"/>
                  <a:pt x="1295055" y="45027"/>
                </a:cubicBezTo>
                <a:cubicBezTo>
                  <a:pt x="1295004" y="45027"/>
                  <a:pt x="1294936" y="45027"/>
                  <a:pt x="1294885" y="45027"/>
                </a:cubicBezTo>
                <a:cubicBezTo>
                  <a:pt x="1284242" y="45027"/>
                  <a:pt x="1275612" y="36397"/>
                  <a:pt x="1275612" y="25755"/>
                </a:cubicBezTo>
                <a:cubicBezTo>
                  <a:pt x="1275612" y="15010"/>
                  <a:pt x="1284310" y="6311"/>
                  <a:pt x="1295055" y="6311"/>
                </a:cubicBezTo>
                <a:close/>
                <a:moveTo>
                  <a:pt x="1357138" y="5628"/>
                </a:moveTo>
                <a:cubicBezTo>
                  <a:pt x="1368259" y="5628"/>
                  <a:pt x="1377264" y="14634"/>
                  <a:pt x="1377264" y="25756"/>
                </a:cubicBezTo>
                <a:cubicBezTo>
                  <a:pt x="1377264" y="25806"/>
                  <a:pt x="1377264" y="25874"/>
                  <a:pt x="1377264" y="25925"/>
                </a:cubicBezTo>
                <a:cubicBezTo>
                  <a:pt x="1377162" y="36943"/>
                  <a:pt x="1368156" y="45813"/>
                  <a:pt x="1357138" y="45710"/>
                </a:cubicBezTo>
                <a:cubicBezTo>
                  <a:pt x="1357087" y="45710"/>
                  <a:pt x="1357019" y="45710"/>
                  <a:pt x="1356968" y="45710"/>
                </a:cubicBezTo>
                <a:cubicBezTo>
                  <a:pt x="1345950" y="45710"/>
                  <a:pt x="1337013" y="36774"/>
                  <a:pt x="1337013" y="25756"/>
                </a:cubicBezTo>
                <a:cubicBezTo>
                  <a:pt x="1337013" y="14634"/>
                  <a:pt x="1346018" y="5628"/>
                  <a:pt x="1357138" y="5628"/>
                </a:cubicBezTo>
                <a:close/>
                <a:moveTo>
                  <a:pt x="1417858" y="4947"/>
                </a:moveTo>
                <a:cubicBezTo>
                  <a:pt x="1417977" y="4947"/>
                  <a:pt x="1418080" y="4947"/>
                  <a:pt x="1418199" y="4947"/>
                </a:cubicBezTo>
                <a:cubicBezTo>
                  <a:pt x="1429592" y="5049"/>
                  <a:pt x="1438769" y="14361"/>
                  <a:pt x="1438666" y="25756"/>
                </a:cubicBezTo>
                <a:cubicBezTo>
                  <a:pt x="1438666" y="25806"/>
                  <a:pt x="1438666" y="25874"/>
                  <a:pt x="1438666" y="25925"/>
                </a:cubicBezTo>
                <a:cubicBezTo>
                  <a:pt x="1438563" y="37319"/>
                  <a:pt x="1429251" y="46494"/>
                  <a:pt x="1417858" y="46393"/>
                </a:cubicBezTo>
                <a:cubicBezTo>
                  <a:pt x="1406431" y="46393"/>
                  <a:pt x="1397135" y="37183"/>
                  <a:pt x="1397050" y="25756"/>
                </a:cubicBezTo>
                <a:cubicBezTo>
                  <a:pt x="1397050" y="14260"/>
                  <a:pt x="1406362" y="4947"/>
                  <a:pt x="1417858" y="4947"/>
                </a:cubicBezTo>
                <a:close/>
                <a:moveTo>
                  <a:pt x="1479259" y="4435"/>
                </a:moveTo>
                <a:cubicBezTo>
                  <a:pt x="1491027" y="4435"/>
                  <a:pt x="1500578" y="13987"/>
                  <a:pt x="1500578" y="25755"/>
                </a:cubicBezTo>
                <a:cubicBezTo>
                  <a:pt x="1500578" y="25806"/>
                  <a:pt x="1500578" y="25874"/>
                  <a:pt x="1500578" y="25925"/>
                </a:cubicBezTo>
                <a:cubicBezTo>
                  <a:pt x="1500476" y="37608"/>
                  <a:pt x="1490942" y="47006"/>
                  <a:pt x="1479259" y="46903"/>
                </a:cubicBezTo>
                <a:cubicBezTo>
                  <a:pt x="1479139" y="46903"/>
                  <a:pt x="1479037" y="46903"/>
                  <a:pt x="1478918" y="46903"/>
                </a:cubicBezTo>
                <a:cubicBezTo>
                  <a:pt x="1467336" y="46801"/>
                  <a:pt x="1458007" y="37336"/>
                  <a:pt x="1458109" y="25755"/>
                </a:cubicBezTo>
                <a:cubicBezTo>
                  <a:pt x="1458109" y="25703"/>
                  <a:pt x="1458109" y="25635"/>
                  <a:pt x="1458109" y="25584"/>
                </a:cubicBezTo>
                <a:cubicBezTo>
                  <a:pt x="1458109" y="13900"/>
                  <a:pt x="1467575" y="4435"/>
                  <a:pt x="1479259" y="4435"/>
                </a:cubicBezTo>
                <a:close/>
                <a:moveTo>
                  <a:pt x="1971151" y="3923"/>
                </a:moveTo>
                <a:cubicBezTo>
                  <a:pt x="1983210" y="3923"/>
                  <a:pt x="1992983" y="13697"/>
                  <a:pt x="1992983" y="25755"/>
                </a:cubicBezTo>
                <a:cubicBezTo>
                  <a:pt x="1992983" y="25806"/>
                  <a:pt x="1992983" y="25873"/>
                  <a:pt x="1992983" y="25925"/>
                </a:cubicBezTo>
                <a:cubicBezTo>
                  <a:pt x="1992880" y="37881"/>
                  <a:pt x="1983107" y="47517"/>
                  <a:pt x="1971151" y="47415"/>
                </a:cubicBezTo>
                <a:cubicBezTo>
                  <a:pt x="1959195" y="47415"/>
                  <a:pt x="1949491" y="37710"/>
                  <a:pt x="1949491" y="25755"/>
                </a:cubicBezTo>
                <a:cubicBezTo>
                  <a:pt x="1949491" y="25703"/>
                  <a:pt x="1949491" y="25635"/>
                  <a:pt x="1949491" y="25584"/>
                </a:cubicBezTo>
                <a:cubicBezTo>
                  <a:pt x="1949491" y="13628"/>
                  <a:pt x="1959195" y="3923"/>
                  <a:pt x="1971151" y="3923"/>
                </a:cubicBezTo>
                <a:close/>
                <a:moveTo>
                  <a:pt x="1540660" y="3753"/>
                </a:moveTo>
                <a:cubicBezTo>
                  <a:pt x="1552803" y="3753"/>
                  <a:pt x="1562662" y="13611"/>
                  <a:pt x="1562662" y="25756"/>
                </a:cubicBezTo>
                <a:cubicBezTo>
                  <a:pt x="1562662" y="25806"/>
                  <a:pt x="1562662" y="25874"/>
                  <a:pt x="1562662" y="25925"/>
                </a:cubicBezTo>
                <a:cubicBezTo>
                  <a:pt x="1562560" y="37984"/>
                  <a:pt x="1552719" y="47689"/>
                  <a:pt x="1540660" y="47586"/>
                </a:cubicBezTo>
                <a:cubicBezTo>
                  <a:pt x="1528602" y="47586"/>
                  <a:pt x="1518829" y="37814"/>
                  <a:pt x="1518829" y="25756"/>
                </a:cubicBezTo>
                <a:cubicBezTo>
                  <a:pt x="1518829" y="25703"/>
                  <a:pt x="1518829" y="25635"/>
                  <a:pt x="1518829" y="25584"/>
                </a:cubicBezTo>
                <a:cubicBezTo>
                  <a:pt x="1518829" y="13525"/>
                  <a:pt x="1528602" y="3753"/>
                  <a:pt x="1540660" y="3753"/>
                </a:cubicBezTo>
                <a:close/>
                <a:moveTo>
                  <a:pt x="1602427" y="2937"/>
                </a:moveTo>
                <a:cubicBezTo>
                  <a:pt x="1614956" y="2937"/>
                  <a:pt x="1625112" y="13093"/>
                  <a:pt x="1625112" y="25620"/>
                </a:cubicBezTo>
                <a:cubicBezTo>
                  <a:pt x="1625112" y="38149"/>
                  <a:pt x="1614956" y="48305"/>
                  <a:pt x="1602427" y="48305"/>
                </a:cubicBezTo>
                <a:cubicBezTo>
                  <a:pt x="1589899" y="48305"/>
                  <a:pt x="1579743" y="38149"/>
                  <a:pt x="1579743" y="25620"/>
                </a:cubicBezTo>
                <a:cubicBezTo>
                  <a:pt x="1579743" y="13093"/>
                  <a:pt x="1589899" y="2937"/>
                  <a:pt x="1602427" y="2937"/>
                </a:cubicBezTo>
                <a:close/>
                <a:moveTo>
                  <a:pt x="1664144" y="2388"/>
                </a:moveTo>
                <a:cubicBezTo>
                  <a:pt x="1677055" y="2388"/>
                  <a:pt x="1687511" y="12843"/>
                  <a:pt x="1687511" y="25755"/>
                </a:cubicBezTo>
                <a:cubicBezTo>
                  <a:pt x="1687511" y="25806"/>
                  <a:pt x="1687511" y="25873"/>
                  <a:pt x="1687511" y="25925"/>
                </a:cubicBezTo>
                <a:cubicBezTo>
                  <a:pt x="1687409" y="38735"/>
                  <a:pt x="1676953" y="49054"/>
                  <a:pt x="1664144" y="48951"/>
                </a:cubicBezTo>
                <a:cubicBezTo>
                  <a:pt x="1651335" y="48951"/>
                  <a:pt x="1640949" y="38563"/>
                  <a:pt x="1640949" y="25755"/>
                </a:cubicBezTo>
                <a:cubicBezTo>
                  <a:pt x="1640949" y="25703"/>
                  <a:pt x="1640949" y="25635"/>
                  <a:pt x="1640949" y="25584"/>
                </a:cubicBezTo>
                <a:cubicBezTo>
                  <a:pt x="1640949" y="12776"/>
                  <a:pt x="1651335" y="2388"/>
                  <a:pt x="1664144" y="2388"/>
                </a:cubicBezTo>
                <a:close/>
                <a:moveTo>
                  <a:pt x="1724864" y="1706"/>
                </a:moveTo>
                <a:cubicBezTo>
                  <a:pt x="1738150" y="1706"/>
                  <a:pt x="1748913" y="12469"/>
                  <a:pt x="1748913" y="25755"/>
                </a:cubicBezTo>
                <a:cubicBezTo>
                  <a:pt x="1748827" y="38973"/>
                  <a:pt x="1738082" y="49633"/>
                  <a:pt x="1724864" y="49633"/>
                </a:cubicBezTo>
                <a:cubicBezTo>
                  <a:pt x="1711679" y="49633"/>
                  <a:pt x="1700986" y="38939"/>
                  <a:pt x="1700986" y="25755"/>
                </a:cubicBezTo>
                <a:cubicBezTo>
                  <a:pt x="1700986" y="12537"/>
                  <a:pt x="1711646" y="1792"/>
                  <a:pt x="1724864" y="1706"/>
                </a:cubicBezTo>
                <a:close/>
                <a:moveTo>
                  <a:pt x="1786265" y="1023"/>
                </a:moveTo>
                <a:cubicBezTo>
                  <a:pt x="1799927" y="1023"/>
                  <a:pt x="1810996" y="12093"/>
                  <a:pt x="1810996" y="25756"/>
                </a:cubicBezTo>
                <a:cubicBezTo>
                  <a:pt x="1810996" y="25806"/>
                  <a:pt x="1810996" y="25874"/>
                  <a:pt x="1810996" y="25925"/>
                </a:cubicBezTo>
                <a:cubicBezTo>
                  <a:pt x="1810894" y="39485"/>
                  <a:pt x="1799824" y="50418"/>
                  <a:pt x="1786265" y="50315"/>
                </a:cubicBezTo>
                <a:cubicBezTo>
                  <a:pt x="1786146" y="50315"/>
                  <a:pt x="1786043" y="50315"/>
                  <a:pt x="1785924" y="50315"/>
                </a:cubicBezTo>
                <a:cubicBezTo>
                  <a:pt x="1772450" y="50213"/>
                  <a:pt x="1761602" y="39229"/>
                  <a:pt x="1761704" y="25756"/>
                </a:cubicBezTo>
                <a:cubicBezTo>
                  <a:pt x="1761704" y="25703"/>
                  <a:pt x="1761704" y="25635"/>
                  <a:pt x="1761704" y="25584"/>
                </a:cubicBezTo>
                <a:cubicBezTo>
                  <a:pt x="1761704" y="12026"/>
                  <a:pt x="1772705" y="1023"/>
                  <a:pt x="1786265" y="1023"/>
                </a:cubicBezTo>
                <a:close/>
                <a:moveTo>
                  <a:pt x="1847667" y="511"/>
                </a:moveTo>
                <a:cubicBezTo>
                  <a:pt x="1861601" y="511"/>
                  <a:pt x="1872909" y="11820"/>
                  <a:pt x="1872909" y="25755"/>
                </a:cubicBezTo>
                <a:cubicBezTo>
                  <a:pt x="1872909" y="25806"/>
                  <a:pt x="1872909" y="25874"/>
                  <a:pt x="1872909" y="25925"/>
                </a:cubicBezTo>
                <a:cubicBezTo>
                  <a:pt x="1872807" y="39775"/>
                  <a:pt x="1861516" y="50930"/>
                  <a:pt x="1847667" y="50826"/>
                </a:cubicBezTo>
                <a:cubicBezTo>
                  <a:pt x="1833817" y="50826"/>
                  <a:pt x="1822595" y="39604"/>
                  <a:pt x="1822595" y="25755"/>
                </a:cubicBezTo>
                <a:cubicBezTo>
                  <a:pt x="1822595" y="25703"/>
                  <a:pt x="1822595" y="25635"/>
                  <a:pt x="1822595" y="25584"/>
                </a:cubicBezTo>
                <a:cubicBezTo>
                  <a:pt x="1822595" y="11734"/>
                  <a:pt x="1833817" y="511"/>
                  <a:pt x="1847667" y="511"/>
                </a:cubicBezTo>
                <a:close/>
                <a:moveTo>
                  <a:pt x="1909067" y="0"/>
                </a:moveTo>
                <a:cubicBezTo>
                  <a:pt x="1909187" y="0"/>
                  <a:pt x="1909289" y="0"/>
                  <a:pt x="1909409" y="0"/>
                </a:cubicBezTo>
                <a:cubicBezTo>
                  <a:pt x="1923531" y="103"/>
                  <a:pt x="1934925" y="11634"/>
                  <a:pt x="1934822" y="25756"/>
                </a:cubicBezTo>
                <a:cubicBezTo>
                  <a:pt x="1934822" y="25806"/>
                  <a:pt x="1934822" y="25874"/>
                  <a:pt x="1934822" y="25925"/>
                </a:cubicBezTo>
                <a:cubicBezTo>
                  <a:pt x="1934720" y="40048"/>
                  <a:pt x="1923190" y="51442"/>
                  <a:pt x="1909067" y="51339"/>
                </a:cubicBezTo>
                <a:cubicBezTo>
                  <a:pt x="1894946" y="51339"/>
                  <a:pt x="1883484" y="39877"/>
                  <a:pt x="1883484" y="25756"/>
                </a:cubicBezTo>
                <a:cubicBezTo>
                  <a:pt x="1883484" y="25704"/>
                  <a:pt x="1883484" y="25636"/>
                  <a:pt x="1883484" y="25584"/>
                </a:cubicBezTo>
                <a:cubicBezTo>
                  <a:pt x="1883484" y="11462"/>
                  <a:pt x="1894946" y="0"/>
                  <a:pt x="1909067" y="0"/>
                </a:cubicBezTo>
                <a:close/>
              </a:path>
            </a:pathLst>
          </a:custGeom>
          <a:solidFill>
            <a:schemeClr val="accent2">
              <a:alpha val="30000"/>
            </a:schemeClr>
          </a:solidFill>
          <a:ln w="1701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pic>
        <p:nvPicPr>
          <p:cNvPr id="2" name="图片 1" descr="卡通画&#10;&#10;中度可信度描述已自动生成">
            <a:extLst>
              <a:ext uri="{FF2B5EF4-FFF2-40B4-BE49-F238E27FC236}">
                <a16:creationId xmlns:a16="http://schemas.microsoft.com/office/drawing/2014/main" id="{EF99FECE-77A1-8075-1B7D-B1524468DCA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54585" y="406809"/>
            <a:ext cx="1473002" cy="201569"/>
          </a:xfrm>
          <a:prstGeom prst="rect">
            <a:avLst/>
          </a:prstGeom>
        </p:spPr>
      </p:pic>
      <p:sp>
        <p:nvSpPr>
          <p:cNvPr id="3" name="任意多边形: 形状 2">
            <a:extLst>
              <a:ext uri="{FF2B5EF4-FFF2-40B4-BE49-F238E27FC236}">
                <a16:creationId xmlns:a16="http://schemas.microsoft.com/office/drawing/2014/main" id="{FB0A6FCB-34D2-5CB8-9087-41C6CEA9CA99}"/>
              </a:ext>
            </a:extLst>
          </p:cNvPr>
          <p:cNvSpPr/>
          <p:nvPr userDrawn="1"/>
        </p:nvSpPr>
        <p:spPr>
          <a:xfrm>
            <a:off x="0" y="0"/>
            <a:ext cx="5507660" cy="3562264"/>
          </a:xfrm>
          <a:custGeom>
            <a:avLst/>
            <a:gdLst>
              <a:gd name="connsiteX0" fmla="*/ 479311 w 5507660"/>
              <a:gd name="connsiteY0" fmla="*/ 0 h 3562264"/>
              <a:gd name="connsiteX1" fmla="*/ 5507660 w 5507660"/>
              <a:gd name="connsiteY1" fmla="*/ 0 h 3562264"/>
              <a:gd name="connsiteX2" fmla="*/ 3385214 w 5507660"/>
              <a:gd name="connsiteY2" fmla="*/ 3562264 h 3562264"/>
              <a:gd name="connsiteX3" fmla="*/ 0 w 5507660"/>
              <a:gd name="connsiteY3" fmla="*/ 3562264 h 3562264"/>
              <a:gd name="connsiteX4" fmla="*/ 0 w 5507660"/>
              <a:gd name="connsiteY4" fmla="*/ 804464 h 3562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07660" h="3562264">
                <a:moveTo>
                  <a:pt x="479311" y="0"/>
                </a:moveTo>
                <a:lnTo>
                  <a:pt x="5507660" y="0"/>
                </a:lnTo>
                <a:lnTo>
                  <a:pt x="3385214" y="3562264"/>
                </a:lnTo>
                <a:lnTo>
                  <a:pt x="0" y="3562264"/>
                </a:lnTo>
                <a:lnTo>
                  <a:pt x="0" y="804464"/>
                </a:lnTo>
                <a:close/>
              </a:path>
            </a:pathLst>
          </a:custGeom>
          <a:gradFill>
            <a:gsLst>
              <a:gs pos="0">
                <a:schemeClr val="accent2"/>
              </a:gs>
              <a:gs pos="40000">
                <a:schemeClr val="accent1"/>
              </a:gs>
            </a:gsLst>
            <a:lin ang="75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" name="任意多边形: 形状 3">
            <a:extLst>
              <a:ext uri="{FF2B5EF4-FFF2-40B4-BE49-F238E27FC236}">
                <a16:creationId xmlns:a16="http://schemas.microsoft.com/office/drawing/2014/main" id="{9DFEC5B5-9816-9780-8AA5-32563FBC1B6A}"/>
              </a:ext>
            </a:extLst>
          </p:cNvPr>
          <p:cNvSpPr/>
          <p:nvPr userDrawn="1"/>
        </p:nvSpPr>
        <p:spPr>
          <a:xfrm>
            <a:off x="0" y="0"/>
            <a:ext cx="4975972" cy="3429000"/>
          </a:xfrm>
          <a:custGeom>
            <a:avLst/>
            <a:gdLst>
              <a:gd name="connsiteX0" fmla="*/ 0 w 4975972"/>
              <a:gd name="connsiteY0" fmla="*/ 0 h 3429000"/>
              <a:gd name="connsiteX1" fmla="*/ 4975972 w 4975972"/>
              <a:gd name="connsiteY1" fmla="*/ 0 h 3429000"/>
              <a:gd name="connsiteX2" fmla="*/ 2932926 w 4975972"/>
              <a:gd name="connsiteY2" fmla="*/ 3429000 h 3429000"/>
              <a:gd name="connsiteX3" fmla="*/ 0 w 4975972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75972" h="3429000">
                <a:moveTo>
                  <a:pt x="0" y="0"/>
                </a:moveTo>
                <a:lnTo>
                  <a:pt x="4975972" y="0"/>
                </a:lnTo>
                <a:lnTo>
                  <a:pt x="2932926" y="3429000"/>
                </a:lnTo>
                <a:lnTo>
                  <a:pt x="0" y="3429000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61000">
                <a:schemeClr val="accent1">
                  <a:alpha val="70000"/>
                </a:schemeClr>
              </a:gs>
            </a:gsLst>
            <a:lin ang="75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5" name="任意多边形: 形状 4">
            <a:extLst>
              <a:ext uri="{FF2B5EF4-FFF2-40B4-BE49-F238E27FC236}">
                <a16:creationId xmlns:a16="http://schemas.microsoft.com/office/drawing/2014/main" id="{33A7C203-6760-B761-D4BD-BD2F17281FEE}"/>
              </a:ext>
            </a:extLst>
          </p:cNvPr>
          <p:cNvSpPr/>
          <p:nvPr userDrawn="1"/>
        </p:nvSpPr>
        <p:spPr>
          <a:xfrm flipH="1" flipV="1">
            <a:off x="6788284" y="3565360"/>
            <a:ext cx="5403717" cy="3292640"/>
          </a:xfrm>
          <a:custGeom>
            <a:avLst/>
            <a:gdLst>
              <a:gd name="connsiteX0" fmla="*/ 3503942 w 5403717"/>
              <a:gd name="connsiteY0" fmla="*/ 3292640 h 3292640"/>
              <a:gd name="connsiteX1" fmla="*/ 0 w 5403717"/>
              <a:gd name="connsiteY1" fmla="*/ 3292640 h 3292640"/>
              <a:gd name="connsiteX2" fmla="*/ 0 w 5403717"/>
              <a:gd name="connsiteY2" fmla="*/ 926114 h 3292640"/>
              <a:gd name="connsiteX3" fmla="*/ 534346 w 5403717"/>
              <a:gd name="connsiteY3" fmla="*/ 0 h 3292640"/>
              <a:gd name="connsiteX4" fmla="*/ 5403717 w 5403717"/>
              <a:gd name="connsiteY4" fmla="*/ 0 h 3292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03717" h="3292640">
                <a:moveTo>
                  <a:pt x="3503942" y="3292640"/>
                </a:moveTo>
                <a:lnTo>
                  <a:pt x="0" y="3292640"/>
                </a:lnTo>
                <a:lnTo>
                  <a:pt x="0" y="926114"/>
                </a:lnTo>
                <a:lnTo>
                  <a:pt x="534346" y="0"/>
                </a:lnTo>
                <a:lnTo>
                  <a:pt x="5403717" y="0"/>
                </a:lnTo>
                <a:close/>
              </a:path>
            </a:pathLst>
          </a:custGeom>
          <a:gradFill>
            <a:gsLst>
              <a:gs pos="0">
                <a:schemeClr val="accent2"/>
              </a:gs>
              <a:gs pos="40000">
                <a:schemeClr val="accent1"/>
              </a:gs>
            </a:gsLst>
            <a:lin ang="75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6" name="任意多边形: 形状 5">
            <a:extLst>
              <a:ext uri="{FF2B5EF4-FFF2-40B4-BE49-F238E27FC236}">
                <a16:creationId xmlns:a16="http://schemas.microsoft.com/office/drawing/2014/main" id="{62809C90-6DBB-D584-1CA2-9F0BA4CBD903}"/>
              </a:ext>
            </a:extLst>
          </p:cNvPr>
          <p:cNvSpPr/>
          <p:nvPr userDrawn="1"/>
        </p:nvSpPr>
        <p:spPr>
          <a:xfrm flipH="1" flipV="1">
            <a:off x="7367482" y="3565360"/>
            <a:ext cx="4824519" cy="3292640"/>
          </a:xfrm>
          <a:custGeom>
            <a:avLst/>
            <a:gdLst>
              <a:gd name="connsiteX0" fmla="*/ 2924744 w 4824519"/>
              <a:gd name="connsiteY0" fmla="*/ 3292640 h 3292640"/>
              <a:gd name="connsiteX1" fmla="*/ 0 w 4824519"/>
              <a:gd name="connsiteY1" fmla="*/ 3292640 h 3292640"/>
              <a:gd name="connsiteX2" fmla="*/ 0 w 4824519"/>
              <a:gd name="connsiteY2" fmla="*/ 0 h 3292640"/>
              <a:gd name="connsiteX3" fmla="*/ 4824519 w 4824519"/>
              <a:gd name="connsiteY3" fmla="*/ 0 h 3292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24519" h="3292640">
                <a:moveTo>
                  <a:pt x="2924744" y="3292640"/>
                </a:moveTo>
                <a:lnTo>
                  <a:pt x="0" y="3292640"/>
                </a:lnTo>
                <a:lnTo>
                  <a:pt x="0" y="0"/>
                </a:lnTo>
                <a:lnTo>
                  <a:pt x="4824519" y="0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54000">
                <a:schemeClr val="accent1">
                  <a:alpha val="70000"/>
                </a:schemeClr>
              </a:gs>
            </a:gsLst>
            <a:lin ang="75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7" name="任意多边形: 形状 6">
            <a:extLst>
              <a:ext uri="{FF2B5EF4-FFF2-40B4-BE49-F238E27FC236}">
                <a16:creationId xmlns:a16="http://schemas.microsoft.com/office/drawing/2014/main" id="{BACDBA16-4AC4-5265-4E66-4DB43D5D6924}"/>
              </a:ext>
            </a:extLst>
          </p:cNvPr>
          <p:cNvSpPr/>
          <p:nvPr userDrawn="1"/>
        </p:nvSpPr>
        <p:spPr>
          <a:xfrm>
            <a:off x="3979603" y="0"/>
            <a:ext cx="2156096" cy="3429000"/>
          </a:xfrm>
          <a:custGeom>
            <a:avLst/>
            <a:gdLst>
              <a:gd name="connsiteX0" fmla="*/ 2043047 w 2156096"/>
              <a:gd name="connsiteY0" fmla="*/ 0 h 3429000"/>
              <a:gd name="connsiteX1" fmla="*/ 2156096 w 2156096"/>
              <a:gd name="connsiteY1" fmla="*/ 0 h 3429000"/>
              <a:gd name="connsiteX2" fmla="*/ 113050 w 2156096"/>
              <a:gd name="connsiteY2" fmla="*/ 3429000 h 3429000"/>
              <a:gd name="connsiteX3" fmla="*/ 0 w 2156096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6096" h="3429000">
                <a:moveTo>
                  <a:pt x="2043047" y="0"/>
                </a:moveTo>
                <a:lnTo>
                  <a:pt x="2156096" y="0"/>
                </a:lnTo>
                <a:lnTo>
                  <a:pt x="113050" y="3429000"/>
                </a:lnTo>
                <a:lnTo>
                  <a:pt x="0" y="3429000"/>
                </a:lnTo>
                <a:close/>
              </a:path>
            </a:pathLst>
          </a:custGeom>
          <a:gradFill>
            <a:gsLst>
              <a:gs pos="0">
                <a:schemeClr val="accent2"/>
              </a:gs>
              <a:gs pos="44000">
                <a:schemeClr val="accent1"/>
              </a:gs>
            </a:gsLst>
            <a:lin ang="75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8" name="任意多边形: 形状 7">
            <a:extLst>
              <a:ext uri="{FF2B5EF4-FFF2-40B4-BE49-F238E27FC236}">
                <a16:creationId xmlns:a16="http://schemas.microsoft.com/office/drawing/2014/main" id="{904D5F5B-347B-1DB9-9228-9CF50F7D4608}"/>
              </a:ext>
            </a:extLst>
          </p:cNvPr>
          <p:cNvSpPr/>
          <p:nvPr userDrawn="1"/>
        </p:nvSpPr>
        <p:spPr>
          <a:xfrm>
            <a:off x="6134372" y="4649196"/>
            <a:ext cx="1429086" cy="2208804"/>
          </a:xfrm>
          <a:custGeom>
            <a:avLst/>
            <a:gdLst>
              <a:gd name="connsiteX0" fmla="*/ 1316036 w 1429086"/>
              <a:gd name="connsiteY0" fmla="*/ 0 h 2208804"/>
              <a:gd name="connsiteX1" fmla="*/ 1429086 w 1429086"/>
              <a:gd name="connsiteY1" fmla="*/ 0 h 2208804"/>
              <a:gd name="connsiteX2" fmla="*/ 113050 w 1429086"/>
              <a:gd name="connsiteY2" fmla="*/ 2208804 h 2208804"/>
              <a:gd name="connsiteX3" fmla="*/ 0 w 1429086"/>
              <a:gd name="connsiteY3" fmla="*/ 2208804 h 2208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29086" h="2208804">
                <a:moveTo>
                  <a:pt x="1316036" y="0"/>
                </a:moveTo>
                <a:lnTo>
                  <a:pt x="1429086" y="0"/>
                </a:lnTo>
                <a:lnTo>
                  <a:pt x="113050" y="2208804"/>
                </a:lnTo>
                <a:lnTo>
                  <a:pt x="0" y="2208804"/>
                </a:lnTo>
                <a:close/>
              </a:path>
            </a:pathLst>
          </a:custGeom>
          <a:gradFill>
            <a:gsLst>
              <a:gs pos="100000">
                <a:schemeClr val="accent2"/>
              </a:gs>
              <a:gs pos="23000">
                <a:schemeClr val="accent1"/>
              </a:gs>
            </a:gsLst>
            <a:lin ang="75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03603281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页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: 形状 2">
            <a:extLst>
              <a:ext uri="{FF2B5EF4-FFF2-40B4-BE49-F238E27FC236}">
                <a16:creationId xmlns:a16="http://schemas.microsoft.com/office/drawing/2014/main" id="{4CDC48E1-20E1-382C-2AAA-7737C6701D0E}"/>
              </a:ext>
            </a:extLst>
          </p:cNvPr>
          <p:cNvSpPr/>
          <p:nvPr userDrawn="1"/>
        </p:nvSpPr>
        <p:spPr>
          <a:xfrm>
            <a:off x="0" y="0"/>
            <a:ext cx="5507660" cy="3562264"/>
          </a:xfrm>
          <a:custGeom>
            <a:avLst/>
            <a:gdLst>
              <a:gd name="connsiteX0" fmla="*/ 479311 w 5507660"/>
              <a:gd name="connsiteY0" fmla="*/ 0 h 3562264"/>
              <a:gd name="connsiteX1" fmla="*/ 5507660 w 5507660"/>
              <a:gd name="connsiteY1" fmla="*/ 0 h 3562264"/>
              <a:gd name="connsiteX2" fmla="*/ 3385214 w 5507660"/>
              <a:gd name="connsiteY2" fmla="*/ 3562264 h 3562264"/>
              <a:gd name="connsiteX3" fmla="*/ 0 w 5507660"/>
              <a:gd name="connsiteY3" fmla="*/ 3562264 h 3562264"/>
              <a:gd name="connsiteX4" fmla="*/ 0 w 5507660"/>
              <a:gd name="connsiteY4" fmla="*/ 804464 h 3562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07660" h="3562264">
                <a:moveTo>
                  <a:pt x="479311" y="0"/>
                </a:moveTo>
                <a:lnTo>
                  <a:pt x="5507660" y="0"/>
                </a:lnTo>
                <a:lnTo>
                  <a:pt x="3385214" y="3562264"/>
                </a:lnTo>
                <a:lnTo>
                  <a:pt x="0" y="3562264"/>
                </a:lnTo>
                <a:lnTo>
                  <a:pt x="0" y="804464"/>
                </a:lnTo>
                <a:close/>
              </a:path>
            </a:pathLst>
          </a:custGeom>
          <a:gradFill>
            <a:gsLst>
              <a:gs pos="0">
                <a:schemeClr val="accent2"/>
              </a:gs>
              <a:gs pos="40000">
                <a:schemeClr val="accent1"/>
              </a:gs>
            </a:gsLst>
            <a:lin ang="75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" name="任意多边形: 形状 3">
            <a:extLst>
              <a:ext uri="{FF2B5EF4-FFF2-40B4-BE49-F238E27FC236}">
                <a16:creationId xmlns:a16="http://schemas.microsoft.com/office/drawing/2014/main" id="{CC06763B-FA74-0830-9166-39F3E65B86E1}"/>
              </a:ext>
            </a:extLst>
          </p:cNvPr>
          <p:cNvSpPr/>
          <p:nvPr userDrawn="1"/>
        </p:nvSpPr>
        <p:spPr>
          <a:xfrm>
            <a:off x="0" y="0"/>
            <a:ext cx="4975972" cy="3429000"/>
          </a:xfrm>
          <a:custGeom>
            <a:avLst/>
            <a:gdLst>
              <a:gd name="connsiteX0" fmla="*/ 0 w 4975972"/>
              <a:gd name="connsiteY0" fmla="*/ 0 h 3429000"/>
              <a:gd name="connsiteX1" fmla="*/ 4975972 w 4975972"/>
              <a:gd name="connsiteY1" fmla="*/ 0 h 3429000"/>
              <a:gd name="connsiteX2" fmla="*/ 2932926 w 4975972"/>
              <a:gd name="connsiteY2" fmla="*/ 3429000 h 3429000"/>
              <a:gd name="connsiteX3" fmla="*/ 0 w 4975972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75972" h="3429000">
                <a:moveTo>
                  <a:pt x="0" y="0"/>
                </a:moveTo>
                <a:lnTo>
                  <a:pt x="4975972" y="0"/>
                </a:lnTo>
                <a:lnTo>
                  <a:pt x="2932926" y="3429000"/>
                </a:lnTo>
                <a:lnTo>
                  <a:pt x="0" y="3429000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61000">
                <a:schemeClr val="accent1">
                  <a:alpha val="70000"/>
                </a:schemeClr>
              </a:gs>
            </a:gsLst>
            <a:lin ang="75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5" name="任意多边形: 形状 4">
            <a:extLst>
              <a:ext uri="{FF2B5EF4-FFF2-40B4-BE49-F238E27FC236}">
                <a16:creationId xmlns:a16="http://schemas.microsoft.com/office/drawing/2014/main" id="{8ED84936-4F7C-2E43-45C9-FA305E15DA2A}"/>
              </a:ext>
            </a:extLst>
          </p:cNvPr>
          <p:cNvSpPr/>
          <p:nvPr userDrawn="1"/>
        </p:nvSpPr>
        <p:spPr>
          <a:xfrm flipH="1" flipV="1">
            <a:off x="6788284" y="3565360"/>
            <a:ext cx="5403717" cy="3292640"/>
          </a:xfrm>
          <a:custGeom>
            <a:avLst/>
            <a:gdLst>
              <a:gd name="connsiteX0" fmla="*/ 3503942 w 5403717"/>
              <a:gd name="connsiteY0" fmla="*/ 3292640 h 3292640"/>
              <a:gd name="connsiteX1" fmla="*/ 0 w 5403717"/>
              <a:gd name="connsiteY1" fmla="*/ 3292640 h 3292640"/>
              <a:gd name="connsiteX2" fmla="*/ 0 w 5403717"/>
              <a:gd name="connsiteY2" fmla="*/ 926114 h 3292640"/>
              <a:gd name="connsiteX3" fmla="*/ 534346 w 5403717"/>
              <a:gd name="connsiteY3" fmla="*/ 0 h 3292640"/>
              <a:gd name="connsiteX4" fmla="*/ 5403717 w 5403717"/>
              <a:gd name="connsiteY4" fmla="*/ 0 h 3292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03717" h="3292640">
                <a:moveTo>
                  <a:pt x="3503942" y="3292640"/>
                </a:moveTo>
                <a:lnTo>
                  <a:pt x="0" y="3292640"/>
                </a:lnTo>
                <a:lnTo>
                  <a:pt x="0" y="926114"/>
                </a:lnTo>
                <a:lnTo>
                  <a:pt x="534346" y="0"/>
                </a:lnTo>
                <a:lnTo>
                  <a:pt x="5403717" y="0"/>
                </a:lnTo>
                <a:close/>
              </a:path>
            </a:pathLst>
          </a:custGeom>
          <a:gradFill>
            <a:gsLst>
              <a:gs pos="0">
                <a:schemeClr val="accent2"/>
              </a:gs>
              <a:gs pos="40000">
                <a:schemeClr val="accent1"/>
              </a:gs>
            </a:gsLst>
            <a:lin ang="75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6" name="任意多边形: 形状 5">
            <a:extLst>
              <a:ext uri="{FF2B5EF4-FFF2-40B4-BE49-F238E27FC236}">
                <a16:creationId xmlns:a16="http://schemas.microsoft.com/office/drawing/2014/main" id="{C8F517DF-15CB-33B4-A411-2CC5217D2C75}"/>
              </a:ext>
            </a:extLst>
          </p:cNvPr>
          <p:cNvSpPr/>
          <p:nvPr userDrawn="1"/>
        </p:nvSpPr>
        <p:spPr>
          <a:xfrm flipH="1" flipV="1">
            <a:off x="7367482" y="3565360"/>
            <a:ext cx="4824519" cy="3292640"/>
          </a:xfrm>
          <a:custGeom>
            <a:avLst/>
            <a:gdLst>
              <a:gd name="connsiteX0" fmla="*/ 2924744 w 4824519"/>
              <a:gd name="connsiteY0" fmla="*/ 3292640 h 3292640"/>
              <a:gd name="connsiteX1" fmla="*/ 0 w 4824519"/>
              <a:gd name="connsiteY1" fmla="*/ 3292640 h 3292640"/>
              <a:gd name="connsiteX2" fmla="*/ 0 w 4824519"/>
              <a:gd name="connsiteY2" fmla="*/ 0 h 3292640"/>
              <a:gd name="connsiteX3" fmla="*/ 4824519 w 4824519"/>
              <a:gd name="connsiteY3" fmla="*/ 0 h 3292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24519" h="3292640">
                <a:moveTo>
                  <a:pt x="2924744" y="3292640"/>
                </a:moveTo>
                <a:lnTo>
                  <a:pt x="0" y="3292640"/>
                </a:lnTo>
                <a:lnTo>
                  <a:pt x="0" y="0"/>
                </a:lnTo>
                <a:lnTo>
                  <a:pt x="4824519" y="0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54000">
                <a:schemeClr val="accent1">
                  <a:alpha val="70000"/>
                </a:schemeClr>
              </a:gs>
            </a:gsLst>
            <a:lin ang="75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7" name="任意多边形: 形状 6">
            <a:extLst>
              <a:ext uri="{FF2B5EF4-FFF2-40B4-BE49-F238E27FC236}">
                <a16:creationId xmlns:a16="http://schemas.microsoft.com/office/drawing/2014/main" id="{8D478448-5F0E-4845-B26F-C3912C9C45F9}"/>
              </a:ext>
            </a:extLst>
          </p:cNvPr>
          <p:cNvSpPr/>
          <p:nvPr userDrawn="1"/>
        </p:nvSpPr>
        <p:spPr>
          <a:xfrm>
            <a:off x="3979603" y="0"/>
            <a:ext cx="2156096" cy="3429000"/>
          </a:xfrm>
          <a:custGeom>
            <a:avLst/>
            <a:gdLst>
              <a:gd name="connsiteX0" fmla="*/ 2043047 w 2156096"/>
              <a:gd name="connsiteY0" fmla="*/ 0 h 3429000"/>
              <a:gd name="connsiteX1" fmla="*/ 2156096 w 2156096"/>
              <a:gd name="connsiteY1" fmla="*/ 0 h 3429000"/>
              <a:gd name="connsiteX2" fmla="*/ 113050 w 2156096"/>
              <a:gd name="connsiteY2" fmla="*/ 3429000 h 3429000"/>
              <a:gd name="connsiteX3" fmla="*/ 0 w 2156096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6096" h="3429000">
                <a:moveTo>
                  <a:pt x="2043047" y="0"/>
                </a:moveTo>
                <a:lnTo>
                  <a:pt x="2156096" y="0"/>
                </a:lnTo>
                <a:lnTo>
                  <a:pt x="113050" y="3429000"/>
                </a:lnTo>
                <a:lnTo>
                  <a:pt x="0" y="3429000"/>
                </a:lnTo>
                <a:close/>
              </a:path>
            </a:pathLst>
          </a:custGeom>
          <a:gradFill>
            <a:gsLst>
              <a:gs pos="0">
                <a:schemeClr val="accent2"/>
              </a:gs>
              <a:gs pos="44000">
                <a:schemeClr val="accent1"/>
              </a:gs>
            </a:gsLst>
            <a:lin ang="75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8" name="任意多边形: 形状 7">
            <a:extLst>
              <a:ext uri="{FF2B5EF4-FFF2-40B4-BE49-F238E27FC236}">
                <a16:creationId xmlns:a16="http://schemas.microsoft.com/office/drawing/2014/main" id="{60348DEB-8134-81C7-59B4-F6C807C093B5}"/>
              </a:ext>
            </a:extLst>
          </p:cNvPr>
          <p:cNvSpPr/>
          <p:nvPr userDrawn="1"/>
        </p:nvSpPr>
        <p:spPr>
          <a:xfrm>
            <a:off x="6134372" y="4649196"/>
            <a:ext cx="1429086" cy="2208804"/>
          </a:xfrm>
          <a:custGeom>
            <a:avLst/>
            <a:gdLst>
              <a:gd name="connsiteX0" fmla="*/ 1316036 w 1429086"/>
              <a:gd name="connsiteY0" fmla="*/ 0 h 2208804"/>
              <a:gd name="connsiteX1" fmla="*/ 1429086 w 1429086"/>
              <a:gd name="connsiteY1" fmla="*/ 0 h 2208804"/>
              <a:gd name="connsiteX2" fmla="*/ 113050 w 1429086"/>
              <a:gd name="connsiteY2" fmla="*/ 2208804 h 2208804"/>
              <a:gd name="connsiteX3" fmla="*/ 0 w 1429086"/>
              <a:gd name="connsiteY3" fmla="*/ 2208804 h 2208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29086" h="2208804">
                <a:moveTo>
                  <a:pt x="1316036" y="0"/>
                </a:moveTo>
                <a:lnTo>
                  <a:pt x="1429086" y="0"/>
                </a:lnTo>
                <a:lnTo>
                  <a:pt x="113050" y="2208804"/>
                </a:lnTo>
                <a:lnTo>
                  <a:pt x="0" y="2208804"/>
                </a:lnTo>
                <a:close/>
              </a:path>
            </a:pathLst>
          </a:custGeom>
          <a:gradFill>
            <a:gsLst>
              <a:gs pos="100000">
                <a:schemeClr val="accent2"/>
              </a:gs>
              <a:gs pos="23000">
                <a:schemeClr val="accent1"/>
              </a:gs>
            </a:gsLst>
            <a:lin ang="75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/>
          </a:p>
        </p:txBody>
      </p:sp>
      <p:sp>
        <p:nvSpPr>
          <p:cNvPr id="11" name="任意多边形: 形状 10">
            <a:extLst>
              <a:ext uri="{FF2B5EF4-FFF2-40B4-BE49-F238E27FC236}">
                <a16:creationId xmlns:a16="http://schemas.microsoft.com/office/drawing/2014/main" id="{952AF255-07BD-7FE8-79CF-0B532EF130D7}"/>
              </a:ext>
            </a:extLst>
          </p:cNvPr>
          <p:cNvSpPr/>
          <p:nvPr userDrawn="1"/>
        </p:nvSpPr>
        <p:spPr>
          <a:xfrm>
            <a:off x="9935646" y="-279195"/>
            <a:ext cx="2618125" cy="2615870"/>
          </a:xfrm>
          <a:custGeom>
            <a:avLst/>
            <a:gdLst>
              <a:gd name="connsiteX0" fmla="*/ 619642 w 1998270"/>
              <a:gd name="connsiteY0" fmla="*/ 1989726 h 1996549"/>
              <a:gd name="connsiteX1" fmla="*/ 620494 w 1998270"/>
              <a:gd name="connsiteY1" fmla="*/ 1990579 h 1996549"/>
              <a:gd name="connsiteX2" fmla="*/ 619642 w 1998270"/>
              <a:gd name="connsiteY2" fmla="*/ 1991432 h 1996549"/>
              <a:gd name="connsiteX3" fmla="*/ 618789 w 1998270"/>
              <a:gd name="connsiteY3" fmla="*/ 1990579 h 1996549"/>
              <a:gd name="connsiteX4" fmla="*/ 619642 w 1998270"/>
              <a:gd name="connsiteY4" fmla="*/ 1989726 h 1996549"/>
              <a:gd name="connsiteX5" fmla="*/ 681042 w 1998270"/>
              <a:gd name="connsiteY5" fmla="*/ 1989385 h 1996549"/>
              <a:gd name="connsiteX6" fmla="*/ 682236 w 1998270"/>
              <a:gd name="connsiteY6" fmla="*/ 1990579 h 1996549"/>
              <a:gd name="connsiteX7" fmla="*/ 681042 w 1998270"/>
              <a:gd name="connsiteY7" fmla="*/ 1991773 h 1996549"/>
              <a:gd name="connsiteX8" fmla="*/ 679849 w 1998270"/>
              <a:gd name="connsiteY8" fmla="*/ 1990579 h 1996549"/>
              <a:gd name="connsiteX9" fmla="*/ 681042 w 1998270"/>
              <a:gd name="connsiteY9" fmla="*/ 1989385 h 1996549"/>
              <a:gd name="connsiteX10" fmla="*/ 743126 w 1998270"/>
              <a:gd name="connsiteY10" fmla="*/ 1989044 h 1996549"/>
              <a:gd name="connsiteX11" fmla="*/ 744661 w 1998270"/>
              <a:gd name="connsiteY11" fmla="*/ 1990579 h 1996549"/>
              <a:gd name="connsiteX12" fmla="*/ 743126 w 1998270"/>
              <a:gd name="connsiteY12" fmla="*/ 1992115 h 1996549"/>
              <a:gd name="connsiteX13" fmla="*/ 741591 w 1998270"/>
              <a:gd name="connsiteY13" fmla="*/ 1990579 h 1996549"/>
              <a:gd name="connsiteX14" fmla="*/ 743126 w 1998270"/>
              <a:gd name="connsiteY14" fmla="*/ 1989044 h 1996549"/>
              <a:gd name="connsiteX15" fmla="*/ 803844 w 1998270"/>
              <a:gd name="connsiteY15" fmla="*/ 1988703 h 1996549"/>
              <a:gd name="connsiteX16" fmla="*/ 805721 w 1998270"/>
              <a:gd name="connsiteY16" fmla="*/ 1990580 h 1996549"/>
              <a:gd name="connsiteX17" fmla="*/ 803844 w 1998270"/>
              <a:gd name="connsiteY17" fmla="*/ 1992456 h 1996549"/>
              <a:gd name="connsiteX18" fmla="*/ 801969 w 1998270"/>
              <a:gd name="connsiteY18" fmla="*/ 1990580 h 1996549"/>
              <a:gd name="connsiteX19" fmla="*/ 803844 w 1998270"/>
              <a:gd name="connsiteY19" fmla="*/ 1988703 h 1996549"/>
              <a:gd name="connsiteX20" fmla="*/ 865246 w 1998270"/>
              <a:gd name="connsiteY20" fmla="*/ 1988362 h 1996549"/>
              <a:gd name="connsiteX21" fmla="*/ 867463 w 1998270"/>
              <a:gd name="connsiteY21" fmla="*/ 1990580 h 1996549"/>
              <a:gd name="connsiteX22" fmla="*/ 865246 w 1998270"/>
              <a:gd name="connsiteY22" fmla="*/ 1992797 h 1996549"/>
              <a:gd name="connsiteX23" fmla="*/ 863029 w 1998270"/>
              <a:gd name="connsiteY23" fmla="*/ 1990580 h 1996549"/>
              <a:gd name="connsiteX24" fmla="*/ 865246 w 1998270"/>
              <a:gd name="connsiteY24" fmla="*/ 1988362 h 1996549"/>
              <a:gd name="connsiteX25" fmla="*/ 926647 w 1998270"/>
              <a:gd name="connsiteY25" fmla="*/ 1988021 h 1996549"/>
              <a:gd name="connsiteX26" fmla="*/ 927005 w 1998270"/>
              <a:gd name="connsiteY26" fmla="*/ 1988021 h 1996549"/>
              <a:gd name="connsiteX27" fmla="*/ 929206 w 1998270"/>
              <a:gd name="connsiteY27" fmla="*/ 1990579 h 1996549"/>
              <a:gd name="connsiteX28" fmla="*/ 926647 w 1998270"/>
              <a:gd name="connsiteY28" fmla="*/ 1993138 h 1996549"/>
              <a:gd name="connsiteX29" fmla="*/ 924089 w 1998270"/>
              <a:gd name="connsiteY29" fmla="*/ 1990579 h 1996549"/>
              <a:gd name="connsiteX30" fmla="*/ 926647 w 1998270"/>
              <a:gd name="connsiteY30" fmla="*/ 1988021 h 1996549"/>
              <a:gd name="connsiteX31" fmla="*/ 988049 w 1998270"/>
              <a:gd name="connsiteY31" fmla="*/ 1987681 h 1996549"/>
              <a:gd name="connsiteX32" fmla="*/ 988407 w 1998270"/>
              <a:gd name="connsiteY32" fmla="*/ 1987681 h 1996549"/>
              <a:gd name="connsiteX33" fmla="*/ 990949 w 1998270"/>
              <a:gd name="connsiteY33" fmla="*/ 1990580 h 1996549"/>
              <a:gd name="connsiteX34" fmla="*/ 988049 w 1998270"/>
              <a:gd name="connsiteY34" fmla="*/ 1993480 h 1996549"/>
              <a:gd name="connsiteX35" fmla="*/ 985150 w 1998270"/>
              <a:gd name="connsiteY35" fmla="*/ 1990580 h 1996549"/>
              <a:gd name="connsiteX36" fmla="*/ 988049 w 1998270"/>
              <a:gd name="connsiteY36" fmla="*/ 1987681 h 1996549"/>
              <a:gd name="connsiteX37" fmla="*/ 1050132 w 1998270"/>
              <a:gd name="connsiteY37" fmla="*/ 1987340 h 1996549"/>
              <a:gd name="connsiteX38" fmla="*/ 1050490 w 1998270"/>
              <a:gd name="connsiteY38" fmla="*/ 1987340 h 1996549"/>
              <a:gd name="connsiteX39" fmla="*/ 1053373 w 1998270"/>
              <a:gd name="connsiteY39" fmla="*/ 1990580 h 1996549"/>
              <a:gd name="connsiteX40" fmla="*/ 1050132 w 1998270"/>
              <a:gd name="connsiteY40" fmla="*/ 1993821 h 1996549"/>
              <a:gd name="connsiteX41" fmla="*/ 1046892 w 1998270"/>
              <a:gd name="connsiteY41" fmla="*/ 1990580 h 1996549"/>
              <a:gd name="connsiteX42" fmla="*/ 1050132 w 1998270"/>
              <a:gd name="connsiteY42" fmla="*/ 1987340 h 1996549"/>
              <a:gd name="connsiteX43" fmla="*/ 1110851 w 1998270"/>
              <a:gd name="connsiteY43" fmla="*/ 1987168 h 1996549"/>
              <a:gd name="connsiteX44" fmla="*/ 1114262 w 1998270"/>
              <a:gd name="connsiteY44" fmla="*/ 1990580 h 1996549"/>
              <a:gd name="connsiteX45" fmla="*/ 1110851 w 1998270"/>
              <a:gd name="connsiteY45" fmla="*/ 1993991 h 1996549"/>
              <a:gd name="connsiteX46" fmla="*/ 1107440 w 1998270"/>
              <a:gd name="connsiteY46" fmla="*/ 1990580 h 1996549"/>
              <a:gd name="connsiteX47" fmla="*/ 1110851 w 1998270"/>
              <a:gd name="connsiteY47" fmla="*/ 1987168 h 1996549"/>
              <a:gd name="connsiteX48" fmla="*/ 1172253 w 1998270"/>
              <a:gd name="connsiteY48" fmla="*/ 1986827 h 1996549"/>
              <a:gd name="connsiteX49" fmla="*/ 1176005 w 1998270"/>
              <a:gd name="connsiteY49" fmla="*/ 1990580 h 1996549"/>
              <a:gd name="connsiteX50" fmla="*/ 1172253 w 1998270"/>
              <a:gd name="connsiteY50" fmla="*/ 1994332 h 1996549"/>
              <a:gd name="connsiteX51" fmla="*/ 1168501 w 1998270"/>
              <a:gd name="connsiteY51" fmla="*/ 1990580 h 1996549"/>
              <a:gd name="connsiteX52" fmla="*/ 1172253 w 1998270"/>
              <a:gd name="connsiteY52" fmla="*/ 1986827 h 1996549"/>
              <a:gd name="connsiteX53" fmla="*/ 1234020 w 1998270"/>
              <a:gd name="connsiteY53" fmla="*/ 1986522 h 1996549"/>
              <a:gd name="connsiteX54" fmla="*/ 1237943 w 1998270"/>
              <a:gd name="connsiteY54" fmla="*/ 1990445 h 1996549"/>
              <a:gd name="connsiteX55" fmla="*/ 1234020 w 1998270"/>
              <a:gd name="connsiteY55" fmla="*/ 1994368 h 1996549"/>
              <a:gd name="connsiteX56" fmla="*/ 1230097 w 1998270"/>
              <a:gd name="connsiteY56" fmla="*/ 1990445 h 1996549"/>
              <a:gd name="connsiteX57" fmla="*/ 1234020 w 1998270"/>
              <a:gd name="connsiteY57" fmla="*/ 1986522 h 1996549"/>
              <a:gd name="connsiteX58" fmla="*/ 1664145 w 1998270"/>
              <a:gd name="connsiteY58" fmla="*/ 1985975 h 1996549"/>
              <a:gd name="connsiteX59" fmla="*/ 1664486 w 1998270"/>
              <a:gd name="connsiteY59" fmla="*/ 1985975 h 1996549"/>
              <a:gd name="connsiteX60" fmla="*/ 1669262 w 1998270"/>
              <a:gd name="connsiteY60" fmla="*/ 1991092 h 1996549"/>
              <a:gd name="connsiteX61" fmla="*/ 1664145 w 1998270"/>
              <a:gd name="connsiteY61" fmla="*/ 1996209 h 1996549"/>
              <a:gd name="connsiteX62" fmla="*/ 1659029 w 1998270"/>
              <a:gd name="connsiteY62" fmla="*/ 1991092 h 1996549"/>
              <a:gd name="connsiteX63" fmla="*/ 1664145 w 1998270"/>
              <a:gd name="connsiteY63" fmla="*/ 1985975 h 1996549"/>
              <a:gd name="connsiteX64" fmla="*/ 1602061 w 1998270"/>
              <a:gd name="connsiteY64" fmla="*/ 1985975 h 1996549"/>
              <a:gd name="connsiteX65" fmla="*/ 1602403 w 1998270"/>
              <a:gd name="connsiteY65" fmla="*/ 1985975 h 1996549"/>
              <a:gd name="connsiteX66" fmla="*/ 1607178 w 1998270"/>
              <a:gd name="connsiteY66" fmla="*/ 1991092 h 1996549"/>
              <a:gd name="connsiteX67" fmla="*/ 1602061 w 1998270"/>
              <a:gd name="connsiteY67" fmla="*/ 1996209 h 1996549"/>
              <a:gd name="connsiteX68" fmla="*/ 1596945 w 1998270"/>
              <a:gd name="connsiteY68" fmla="*/ 1991092 h 1996549"/>
              <a:gd name="connsiteX69" fmla="*/ 1602061 w 1998270"/>
              <a:gd name="connsiteY69" fmla="*/ 1985975 h 1996549"/>
              <a:gd name="connsiteX70" fmla="*/ 1971151 w 1998270"/>
              <a:gd name="connsiteY70" fmla="*/ 1985974 h 1996549"/>
              <a:gd name="connsiteX71" fmla="*/ 1975756 w 1998270"/>
              <a:gd name="connsiteY71" fmla="*/ 1990580 h 1996549"/>
              <a:gd name="connsiteX72" fmla="*/ 1971151 w 1998270"/>
              <a:gd name="connsiteY72" fmla="*/ 1995185 h 1996549"/>
              <a:gd name="connsiteX73" fmla="*/ 1966547 w 1998270"/>
              <a:gd name="connsiteY73" fmla="*/ 1990580 h 1996549"/>
              <a:gd name="connsiteX74" fmla="*/ 1971151 w 1998270"/>
              <a:gd name="connsiteY74" fmla="*/ 1985974 h 1996549"/>
              <a:gd name="connsiteX75" fmla="*/ 1909068 w 1998270"/>
              <a:gd name="connsiteY75" fmla="*/ 1985974 h 1996549"/>
              <a:gd name="connsiteX76" fmla="*/ 1914356 w 1998270"/>
              <a:gd name="connsiteY76" fmla="*/ 1991262 h 1996549"/>
              <a:gd name="connsiteX77" fmla="*/ 1909068 w 1998270"/>
              <a:gd name="connsiteY77" fmla="*/ 1996549 h 1996549"/>
              <a:gd name="connsiteX78" fmla="*/ 1903781 w 1998270"/>
              <a:gd name="connsiteY78" fmla="*/ 1991262 h 1996549"/>
              <a:gd name="connsiteX79" fmla="*/ 1909068 w 1998270"/>
              <a:gd name="connsiteY79" fmla="*/ 1985974 h 1996549"/>
              <a:gd name="connsiteX80" fmla="*/ 1847667 w 1998270"/>
              <a:gd name="connsiteY80" fmla="*/ 1985974 h 1996549"/>
              <a:gd name="connsiteX81" fmla="*/ 1852954 w 1998270"/>
              <a:gd name="connsiteY81" fmla="*/ 1991262 h 1996549"/>
              <a:gd name="connsiteX82" fmla="*/ 1847667 w 1998270"/>
              <a:gd name="connsiteY82" fmla="*/ 1996549 h 1996549"/>
              <a:gd name="connsiteX83" fmla="*/ 1842380 w 1998270"/>
              <a:gd name="connsiteY83" fmla="*/ 1991262 h 1996549"/>
              <a:gd name="connsiteX84" fmla="*/ 1847667 w 1998270"/>
              <a:gd name="connsiteY84" fmla="*/ 1985974 h 1996549"/>
              <a:gd name="connsiteX85" fmla="*/ 1786265 w 1998270"/>
              <a:gd name="connsiteY85" fmla="*/ 1985974 h 1996549"/>
              <a:gd name="connsiteX86" fmla="*/ 1791552 w 1998270"/>
              <a:gd name="connsiteY86" fmla="*/ 1991262 h 1996549"/>
              <a:gd name="connsiteX87" fmla="*/ 1786265 w 1998270"/>
              <a:gd name="connsiteY87" fmla="*/ 1996549 h 1996549"/>
              <a:gd name="connsiteX88" fmla="*/ 1780978 w 1998270"/>
              <a:gd name="connsiteY88" fmla="*/ 1991262 h 1996549"/>
              <a:gd name="connsiteX89" fmla="*/ 1786265 w 1998270"/>
              <a:gd name="connsiteY89" fmla="*/ 1985974 h 1996549"/>
              <a:gd name="connsiteX90" fmla="*/ 1724864 w 1998270"/>
              <a:gd name="connsiteY90" fmla="*/ 1985974 h 1996549"/>
              <a:gd name="connsiteX91" fmla="*/ 1730151 w 1998270"/>
              <a:gd name="connsiteY91" fmla="*/ 1991262 h 1996549"/>
              <a:gd name="connsiteX92" fmla="*/ 1724864 w 1998270"/>
              <a:gd name="connsiteY92" fmla="*/ 1996549 h 1996549"/>
              <a:gd name="connsiteX93" fmla="*/ 1719577 w 1998270"/>
              <a:gd name="connsiteY93" fmla="*/ 1991262 h 1996549"/>
              <a:gd name="connsiteX94" fmla="*/ 1724864 w 1998270"/>
              <a:gd name="connsiteY94" fmla="*/ 1985974 h 1996549"/>
              <a:gd name="connsiteX95" fmla="*/ 1479259 w 1998270"/>
              <a:gd name="connsiteY95" fmla="*/ 1985974 h 1996549"/>
              <a:gd name="connsiteX96" fmla="*/ 1479600 w 1998270"/>
              <a:gd name="connsiteY96" fmla="*/ 1985974 h 1996549"/>
              <a:gd name="connsiteX97" fmla="*/ 1484035 w 1998270"/>
              <a:gd name="connsiteY97" fmla="*/ 1990750 h 1996549"/>
              <a:gd name="connsiteX98" fmla="*/ 1479259 w 1998270"/>
              <a:gd name="connsiteY98" fmla="*/ 1995526 h 1996549"/>
              <a:gd name="connsiteX99" fmla="*/ 1474484 w 1998270"/>
              <a:gd name="connsiteY99" fmla="*/ 1990750 h 1996549"/>
              <a:gd name="connsiteX100" fmla="*/ 1479259 w 1998270"/>
              <a:gd name="connsiteY100" fmla="*/ 1985974 h 1996549"/>
              <a:gd name="connsiteX101" fmla="*/ 1417857 w 1998270"/>
              <a:gd name="connsiteY101" fmla="*/ 1985974 h 1996549"/>
              <a:gd name="connsiteX102" fmla="*/ 1422462 w 1998270"/>
              <a:gd name="connsiteY102" fmla="*/ 1990580 h 1996549"/>
              <a:gd name="connsiteX103" fmla="*/ 1417857 w 1998270"/>
              <a:gd name="connsiteY103" fmla="*/ 1995185 h 1996549"/>
              <a:gd name="connsiteX104" fmla="*/ 1413253 w 1998270"/>
              <a:gd name="connsiteY104" fmla="*/ 1990580 h 1996549"/>
              <a:gd name="connsiteX105" fmla="*/ 1417857 w 1998270"/>
              <a:gd name="connsiteY105" fmla="*/ 1985974 h 1996549"/>
              <a:gd name="connsiteX106" fmla="*/ 1357138 w 1998270"/>
              <a:gd name="connsiteY106" fmla="*/ 1985974 h 1996549"/>
              <a:gd name="connsiteX107" fmla="*/ 1357479 w 1998270"/>
              <a:gd name="connsiteY107" fmla="*/ 1985974 h 1996549"/>
              <a:gd name="connsiteX108" fmla="*/ 1361573 w 1998270"/>
              <a:gd name="connsiteY108" fmla="*/ 1990409 h 1996549"/>
              <a:gd name="connsiteX109" fmla="*/ 1357138 w 1998270"/>
              <a:gd name="connsiteY109" fmla="*/ 1994843 h 1996549"/>
              <a:gd name="connsiteX110" fmla="*/ 1352704 w 1998270"/>
              <a:gd name="connsiteY110" fmla="*/ 1990409 h 1996549"/>
              <a:gd name="connsiteX111" fmla="*/ 1357138 w 1998270"/>
              <a:gd name="connsiteY111" fmla="*/ 1985974 h 1996549"/>
              <a:gd name="connsiteX112" fmla="*/ 1295055 w 1998270"/>
              <a:gd name="connsiteY112" fmla="*/ 1985974 h 1996549"/>
              <a:gd name="connsiteX113" fmla="*/ 1299319 w 1998270"/>
              <a:gd name="connsiteY113" fmla="*/ 1990238 h 1996549"/>
              <a:gd name="connsiteX114" fmla="*/ 1295055 w 1998270"/>
              <a:gd name="connsiteY114" fmla="*/ 1994502 h 1996549"/>
              <a:gd name="connsiteX115" fmla="*/ 1290791 w 1998270"/>
              <a:gd name="connsiteY115" fmla="*/ 1990238 h 1996549"/>
              <a:gd name="connsiteX116" fmla="*/ 1295055 w 1998270"/>
              <a:gd name="connsiteY116" fmla="*/ 1985974 h 1996549"/>
              <a:gd name="connsiteX117" fmla="*/ 1541026 w 1998270"/>
              <a:gd name="connsiteY117" fmla="*/ 1985499 h 1996549"/>
              <a:gd name="connsiteX118" fmla="*/ 1545972 w 1998270"/>
              <a:gd name="connsiteY118" fmla="*/ 1990445 h 1996549"/>
              <a:gd name="connsiteX119" fmla="*/ 1541026 w 1998270"/>
              <a:gd name="connsiteY119" fmla="*/ 1995391 h 1996549"/>
              <a:gd name="connsiteX120" fmla="*/ 1536080 w 1998270"/>
              <a:gd name="connsiteY120" fmla="*/ 1990445 h 1996549"/>
              <a:gd name="connsiteX121" fmla="*/ 1541026 w 1998270"/>
              <a:gd name="connsiteY121" fmla="*/ 1985499 h 1996549"/>
              <a:gd name="connsiteX122" fmla="*/ 558240 w 1998270"/>
              <a:gd name="connsiteY122" fmla="*/ 1928155 h 1996549"/>
              <a:gd name="connsiteX123" fmla="*/ 558632 w 1998270"/>
              <a:gd name="connsiteY123" fmla="*/ 1928155 h 1996549"/>
              <a:gd name="connsiteX124" fmla="*/ 559263 w 1998270"/>
              <a:gd name="connsiteY124" fmla="*/ 1929179 h 1996549"/>
              <a:gd name="connsiteX125" fmla="*/ 558240 w 1998270"/>
              <a:gd name="connsiteY125" fmla="*/ 1930202 h 1996549"/>
              <a:gd name="connsiteX126" fmla="*/ 557217 w 1998270"/>
              <a:gd name="connsiteY126" fmla="*/ 1929179 h 1996549"/>
              <a:gd name="connsiteX127" fmla="*/ 558240 w 1998270"/>
              <a:gd name="connsiteY127" fmla="*/ 1928155 h 1996549"/>
              <a:gd name="connsiteX128" fmla="*/ 620008 w 1998270"/>
              <a:gd name="connsiteY128" fmla="*/ 1927509 h 1996549"/>
              <a:gd name="connsiteX129" fmla="*/ 621543 w 1998270"/>
              <a:gd name="connsiteY129" fmla="*/ 1929044 h 1996549"/>
              <a:gd name="connsiteX130" fmla="*/ 620008 w 1998270"/>
              <a:gd name="connsiteY130" fmla="*/ 1930579 h 1996549"/>
              <a:gd name="connsiteX131" fmla="*/ 618473 w 1998270"/>
              <a:gd name="connsiteY131" fmla="*/ 1929044 h 1996549"/>
              <a:gd name="connsiteX132" fmla="*/ 620008 w 1998270"/>
              <a:gd name="connsiteY132" fmla="*/ 1927509 h 1996549"/>
              <a:gd name="connsiteX133" fmla="*/ 681042 w 1998270"/>
              <a:gd name="connsiteY133" fmla="*/ 1927131 h 1996549"/>
              <a:gd name="connsiteX134" fmla="*/ 683089 w 1998270"/>
              <a:gd name="connsiteY134" fmla="*/ 1929178 h 1996549"/>
              <a:gd name="connsiteX135" fmla="*/ 681042 w 1998270"/>
              <a:gd name="connsiteY135" fmla="*/ 1931225 h 1996549"/>
              <a:gd name="connsiteX136" fmla="*/ 678996 w 1998270"/>
              <a:gd name="connsiteY136" fmla="*/ 1929178 h 1996549"/>
              <a:gd name="connsiteX137" fmla="*/ 681042 w 1998270"/>
              <a:gd name="connsiteY137" fmla="*/ 1927131 h 1996549"/>
              <a:gd name="connsiteX138" fmla="*/ 743126 w 1998270"/>
              <a:gd name="connsiteY138" fmla="*/ 1926790 h 1996549"/>
              <a:gd name="connsiteX139" fmla="*/ 745514 w 1998270"/>
              <a:gd name="connsiteY139" fmla="*/ 1929178 h 1996549"/>
              <a:gd name="connsiteX140" fmla="*/ 743126 w 1998270"/>
              <a:gd name="connsiteY140" fmla="*/ 1931566 h 1996549"/>
              <a:gd name="connsiteX141" fmla="*/ 740738 w 1998270"/>
              <a:gd name="connsiteY141" fmla="*/ 1929178 h 1996549"/>
              <a:gd name="connsiteX142" fmla="*/ 743126 w 1998270"/>
              <a:gd name="connsiteY142" fmla="*/ 1926790 h 1996549"/>
              <a:gd name="connsiteX143" fmla="*/ 803845 w 1998270"/>
              <a:gd name="connsiteY143" fmla="*/ 1926279 h 1996549"/>
              <a:gd name="connsiteX144" fmla="*/ 804203 w 1998270"/>
              <a:gd name="connsiteY144" fmla="*/ 1926279 h 1996549"/>
              <a:gd name="connsiteX145" fmla="*/ 806745 w 1998270"/>
              <a:gd name="connsiteY145" fmla="*/ 1929178 h 1996549"/>
              <a:gd name="connsiteX146" fmla="*/ 803845 w 1998270"/>
              <a:gd name="connsiteY146" fmla="*/ 1932078 h 1996549"/>
              <a:gd name="connsiteX147" fmla="*/ 800946 w 1998270"/>
              <a:gd name="connsiteY147" fmla="*/ 1929178 h 1996549"/>
              <a:gd name="connsiteX148" fmla="*/ 803845 w 1998270"/>
              <a:gd name="connsiteY148" fmla="*/ 1926279 h 1996549"/>
              <a:gd name="connsiteX149" fmla="*/ 865246 w 1998270"/>
              <a:gd name="connsiteY149" fmla="*/ 1925938 h 1996549"/>
              <a:gd name="connsiteX150" fmla="*/ 865604 w 1998270"/>
              <a:gd name="connsiteY150" fmla="*/ 1925938 h 1996549"/>
              <a:gd name="connsiteX151" fmla="*/ 868487 w 1998270"/>
              <a:gd name="connsiteY151" fmla="*/ 1929178 h 1996549"/>
              <a:gd name="connsiteX152" fmla="*/ 865246 w 1998270"/>
              <a:gd name="connsiteY152" fmla="*/ 1932419 h 1996549"/>
              <a:gd name="connsiteX153" fmla="*/ 862006 w 1998270"/>
              <a:gd name="connsiteY153" fmla="*/ 1929178 h 1996549"/>
              <a:gd name="connsiteX154" fmla="*/ 865246 w 1998270"/>
              <a:gd name="connsiteY154" fmla="*/ 1925938 h 1996549"/>
              <a:gd name="connsiteX155" fmla="*/ 926648 w 1998270"/>
              <a:gd name="connsiteY155" fmla="*/ 1925426 h 1996549"/>
              <a:gd name="connsiteX156" fmla="*/ 930400 w 1998270"/>
              <a:gd name="connsiteY156" fmla="*/ 1929179 h 1996549"/>
              <a:gd name="connsiteX157" fmla="*/ 926648 w 1998270"/>
              <a:gd name="connsiteY157" fmla="*/ 1932931 h 1996549"/>
              <a:gd name="connsiteX158" fmla="*/ 922896 w 1998270"/>
              <a:gd name="connsiteY158" fmla="*/ 1929179 h 1996549"/>
              <a:gd name="connsiteX159" fmla="*/ 926648 w 1998270"/>
              <a:gd name="connsiteY159" fmla="*/ 1925426 h 1996549"/>
              <a:gd name="connsiteX160" fmla="*/ 988049 w 1998270"/>
              <a:gd name="connsiteY160" fmla="*/ 1925085 h 1996549"/>
              <a:gd name="connsiteX161" fmla="*/ 988390 w 1998270"/>
              <a:gd name="connsiteY161" fmla="*/ 1925085 h 1996549"/>
              <a:gd name="connsiteX162" fmla="*/ 992143 w 1998270"/>
              <a:gd name="connsiteY162" fmla="*/ 1929179 h 1996549"/>
              <a:gd name="connsiteX163" fmla="*/ 988049 w 1998270"/>
              <a:gd name="connsiteY163" fmla="*/ 1933272 h 1996549"/>
              <a:gd name="connsiteX164" fmla="*/ 983956 w 1998270"/>
              <a:gd name="connsiteY164" fmla="*/ 1929179 h 1996549"/>
              <a:gd name="connsiteX165" fmla="*/ 988049 w 1998270"/>
              <a:gd name="connsiteY165" fmla="*/ 1925085 h 1996549"/>
              <a:gd name="connsiteX166" fmla="*/ 1050132 w 1998270"/>
              <a:gd name="connsiteY166" fmla="*/ 1924744 h 1996549"/>
              <a:gd name="connsiteX167" fmla="*/ 1050473 w 1998270"/>
              <a:gd name="connsiteY167" fmla="*/ 1924744 h 1996549"/>
              <a:gd name="connsiteX168" fmla="*/ 1054567 w 1998270"/>
              <a:gd name="connsiteY168" fmla="*/ 1929179 h 1996549"/>
              <a:gd name="connsiteX169" fmla="*/ 1050132 w 1998270"/>
              <a:gd name="connsiteY169" fmla="*/ 1933613 h 1996549"/>
              <a:gd name="connsiteX170" fmla="*/ 1045698 w 1998270"/>
              <a:gd name="connsiteY170" fmla="*/ 1929179 h 1996549"/>
              <a:gd name="connsiteX171" fmla="*/ 1050132 w 1998270"/>
              <a:gd name="connsiteY171" fmla="*/ 1924744 h 1996549"/>
              <a:gd name="connsiteX172" fmla="*/ 1110851 w 1998270"/>
              <a:gd name="connsiteY172" fmla="*/ 1924403 h 1996549"/>
              <a:gd name="connsiteX173" fmla="*/ 1111192 w 1998270"/>
              <a:gd name="connsiteY173" fmla="*/ 1924403 h 1996549"/>
              <a:gd name="connsiteX174" fmla="*/ 1115627 w 1998270"/>
              <a:gd name="connsiteY174" fmla="*/ 1929179 h 1996549"/>
              <a:gd name="connsiteX175" fmla="*/ 1110851 w 1998270"/>
              <a:gd name="connsiteY175" fmla="*/ 1933955 h 1996549"/>
              <a:gd name="connsiteX176" fmla="*/ 1106076 w 1998270"/>
              <a:gd name="connsiteY176" fmla="*/ 1929179 h 1996549"/>
              <a:gd name="connsiteX177" fmla="*/ 1110851 w 1998270"/>
              <a:gd name="connsiteY177" fmla="*/ 1924403 h 1996549"/>
              <a:gd name="connsiteX178" fmla="*/ 1172253 w 1998270"/>
              <a:gd name="connsiteY178" fmla="*/ 1924062 h 1996549"/>
              <a:gd name="connsiteX179" fmla="*/ 1172594 w 1998270"/>
              <a:gd name="connsiteY179" fmla="*/ 1924062 h 1996549"/>
              <a:gd name="connsiteX180" fmla="*/ 1177369 w 1998270"/>
              <a:gd name="connsiteY180" fmla="*/ 1929179 h 1996549"/>
              <a:gd name="connsiteX181" fmla="*/ 1172253 w 1998270"/>
              <a:gd name="connsiteY181" fmla="*/ 1934296 h 1996549"/>
              <a:gd name="connsiteX182" fmla="*/ 1167136 w 1998270"/>
              <a:gd name="connsiteY182" fmla="*/ 1929179 h 1996549"/>
              <a:gd name="connsiteX183" fmla="*/ 1172253 w 1998270"/>
              <a:gd name="connsiteY183" fmla="*/ 1924062 h 1996549"/>
              <a:gd name="connsiteX184" fmla="*/ 1234020 w 1998270"/>
              <a:gd name="connsiteY184" fmla="*/ 1923757 h 1996549"/>
              <a:gd name="connsiteX185" fmla="*/ 1239308 w 1998270"/>
              <a:gd name="connsiteY185" fmla="*/ 1929044 h 1996549"/>
              <a:gd name="connsiteX186" fmla="*/ 1234020 w 1998270"/>
              <a:gd name="connsiteY186" fmla="*/ 1934332 h 1996549"/>
              <a:gd name="connsiteX187" fmla="*/ 1228733 w 1998270"/>
              <a:gd name="connsiteY187" fmla="*/ 1929044 h 1996549"/>
              <a:gd name="connsiteX188" fmla="*/ 1234020 w 1998270"/>
              <a:gd name="connsiteY188" fmla="*/ 1923757 h 1996549"/>
              <a:gd name="connsiteX189" fmla="*/ 1295055 w 1998270"/>
              <a:gd name="connsiteY189" fmla="*/ 1923550 h 1996549"/>
              <a:gd name="connsiteX190" fmla="*/ 1300684 w 1998270"/>
              <a:gd name="connsiteY190" fmla="*/ 1929179 h 1996549"/>
              <a:gd name="connsiteX191" fmla="*/ 1295055 w 1998270"/>
              <a:gd name="connsiteY191" fmla="*/ 1934807 h 1996549"/>
              <a:gd name="connsiteX192" fmla="*/ 1289427 w 1998270"/>
              <a:gd name="connsiteY192" fmla="*/ 1929179 h 1996549"/>
              <a:gd name="connsiteX193" fmla="*/ 1295055 w 1998270"/>
              <a:gd name="connsiteY193" fmla="*/ 1923550 h 1996549"/>
              <a:gd name="connsiteX194" fmla="*/ 1357139 w 1998270"/>
              <a:gd name="connsiteY194" fmla="*/ 1923379 h 1996549"/>
              <a:gd name="connsiteX195" fmla="*/ 1362937 w 1998270"/>
              <a:gd name="connsiteY195" fmla="*/ 1929008 h 1996549"/>
              <a:gd name="connsiteX196" fmla="*/ 1357139 w 1998270"/>
              <a:gd name="connsiteY196" fmla="*/ 1934807 h 1996549"/>
              <a:gd name="connsiteX197" fmla="*/ 1351340 w 1998270"/>
              <a:gd name="connsiteY197" fmla="*/ 1929178 h 1996549"/>
              <a:gd name="connsiteX198" fmla="*/ 1357139 w 1998270"/>
              <a:gd name="connsiteY198" fmla="*/ 1923379 h 1996549"/>
              <a:gd name="connsiteX199" fmla="*/ 1971151 w 1998270"/>
              <a:gd name="connsiteY199" fmla="*/ 1923209 h 1996549"/>
              <a:gd name="connsiteX200" fmla="*/ 1977121 w 1998270"/>
              <a:gd name="connsiteY200" fmla="*/ 1928837 h 1996549"/>
              <a:gd name="connsiteX201" fmla="*/ 1971151 w 1998270"/>
              <a:gd name="connsiteY201" fmla="*/ 1934807 h 1996549"/>
              <a:gd name="connsiteX202" fmla="*/ 1965182 w 1998270"/>
              <a:gd name="connsiteY202" fmla="*/ 1929178 h 1996549"/>
              <a:gd name="connsiteX203" fmla="*/ 1971151 w 1998270"/>
              <a:gd name="connsiteY203" fmla="*/ 1923209 h 1996549"/>
              <a:gd name="connsiteX204" fmla="*/ 1417857 w 1998270"/>
              <a:gd name="connsiteY204" fmla="*/ 1923038 h 1996549"/>
              <a:gd name="connsiteX205" fmla="*/ 1423998 w 1998270"/>
              <a:gd name="connsiteY205" fmla="*/ 1929179 h 1996549"/>
              <a:gd name="connsiteX206" fmla="*/ 1417857 w 1998270"/>
              <a:gd name="connsiteY206" fmla="*/ 1935319 h 1996549"/>
              <a:gd name="connsiteX207" fmla="*/ 1411718 w 1998270"/>
              <a:gd name="connsiteY207" fmla="*/ 1929179 h 1996549"/>
              <a:gd name="connsiteX208" fmla="*/ 1417857 w 1998270"/>
              <a:gd name="connsiteY208" fmla="*/ 1923038 h 1996549"/>
              <a:gd name="connsiteX209" fmla="*/ 1479259 w 1998270"/>
              <a:gd name="connsiteY209" fmla="*/ 1922868 h 1996549"/>
              <a:gd name="connsiteX210" fmla="*/ 1479600 w 1998270"/>
              <a:gd name="connsiteY210" fmla="*/ 1922868 h 1996549"/>
              <a:gd name="connsiteX211" fmla="*/ 1485570 w 1998270"/>
              <a:gd name="connsiteY211" fmla="*/ 1929179 h 1996549"/>
              <a:gd name="connsiteX212" fmla="*/ 1479259 w 1998270"/>
              <a:gd name="connsiteY212" fmla="*/ 1935489 h 1996549"/>
              <a:gd name="connsiteX213" fmla="*/ 1472949 w 1998270"/>
              <a:gd name="connsiteY213" fmla="*/ 1929179 h 1996549"/>
              <a:gd name="connsiteX214" fmla="*/ 1479259 w 1998270"/>
              <a:gd name="connsiteY214" fmla="*/ 1922868 h 1996549"/>
              <a:gd name="connsiteX215" fmla="*/ 1540660 w 1998270"/>
              <a:gd name="connsiteY215" fmla="*/ 1922697 h 1996549"/>
              <a:gd name="connsiteX216" fmla="*/ 1547141 w 1998270"/>
              <a:gd name="connsiteY216" fmla="*/ 1929179 h 1996549"/>
              <a:gd name="connsiteX217" fmla="*/ 1540660 w 1998270"/>
              <a:gd name="connsiteY217" fmla="*/ 1935660 h 1996549"/>
              <a:gd name="connsiteX218" fmla="*/ 1534179 w 1998270"/>
              <a:gd name="connsiteY218" fmla="*/ 1929179 h 1996549"/>
              <a:gd name="connsiteX219" fmla="*/ 1540660 w 1998270"/>
              <a:gd name="connsiteY219" fmla="*/ 1922697 h 1996549"/>
              <a:gd name="connsiteX220" fmla="*/ 1664145 w 1998270"/>
              <a:gd name="connsiteY220" fmla="*/ 1922527 h 1996549"/>
              <a:gd name="connsiteX221" fmla="*/ 1664486 w 1998270"/>
              <a:gd name="connsiteY221" fmla="*/ 1922527 h 1996549"/>
              <a:gd name="connsiteX222" fmla="*/ 1670797 w 1998270"/>
              <a:gd name="connsiteY222" fmla="*/ 1929179 h 1996549"/>
              <a:gd name="connsiteX223" fmla="*/ 1664145 w 1998270"/>
              <a:gd name="connsiteY223" fmla="*/ 1935831 h 1996549"/>
              <a:gd name="connsiteX224" fmla="*/ 1657493 w 1998270"/>
              <a:gd name="connsiteY224" fmla="*/ 1929179 h 1996549"/>
              <a:gd name="connsiteX225" fmla="*/ 1664145 w 1998270"/>
              <a:gd name="connsiteY225" fmla="*/ 1922527 h 1996549"/>
              <a:gd name="connsiteX226" fmla="*/ 1602428 w 1998270"/>
              <a:gd name="connsiteY226" fmla="*/ 1922392 h 1996549"/>
              <a:gd name="connsiteX227" fmla="*/ 1609080 w 1998270"/>
              <a:gd name="connsiteY227" fmla="*/ 1929044 h 1996549"/>
              <a:gd name="connsiteX228" fmla="*/ 1602428 w 1998270"/>
              <a:gd name="connsiteY228" fmla="*/ 1935696 h 1996549"/>
              <a:gd name="connsiteX229" fmla="*/ 1595776 w 1998270"/>
              <a:gd name="connsiteY229" fmla="*/ 1929044 h 1996549"/>
              <a:gd name="connsiteX230" fmla="*/ 1602428 w 1998270"/>
              <a:gd name="connsiteY230" fmla="*/ 1922392 h 1996549"/>
              <a:gd name="connsiteX231" fmla="*/ 1909068 w 1998270"/>
              <a:gd name="connsiteY231" fmla="*/ 1922356 h 1996549"/>
              <a:gd name="connsiteX232" fmla="*/ 1915891 w 1998270"/>
              <a:gd name="connsiteY232" fmla="*/ 1929179 h 1996549"/>
              <a:gd name="connsiteX233" fmla="*/ 1909068 w 1998270"/>
              <a:gd name="connsiteY233" fmla="*/ 1936001 h 1996549"/>
              <a:gd name="connsiteX234" fmla="*/ 1902246 w 1998270"/>
              <a:gd name="connsiteY234" fmla="*/ 1929179 h 1996549"/>
              <a:gd name="connsiteX235" fmla="*/ 1909068 w 1998270"/>
              <a:gd name="connsiteY235" fmla="*/ 1922356 h 1996549"/>
              <a:gd name="connsiteX236" fmla="*/ 1847666 w 1998270"/>
              <a:gd name="connsiteY236" fmla="*/ 1922356 h 1996549"/>
              <a:gd name="connsiteX237" fmla="*/ 1854489 w 1998270"/>
              <a:gd name="connsiteY237" fmla="*/ 1929179 h 1996549"/>
              <a:gd name="connsiteX238" fmla="*/ 1847666 w 1998270"/>
              <a:gd name="connsiteY238" fmla="*/ 1936001 h 1996549"/>
              <a:gd name="connsiteX239" fmla="*/ 1840844 w 1998270"/>
              <a:gd name="connsiteY239" fmla="*/ 1929179 h 1996549"/>
              <a:gd name="connsiteX240" fmla="*/ 1847666 w 1998270"/>
              <a:gd name="connsiteY240" fmla="*/ 1922356 h 1996549"/>
              <a:gd name="connsiteX241" fmla="*/ 1786265 w 1998270"/>
              <a:gd name="connsiteY241" fmla="*/ 1922356 h 1996549"/>
              <a:gd name="connsiteX242" fmla="*/ 1793087 w 1998270"/>
              <a:gd name="connsiteY242" fmla="*/ 1929179 h 1996549"/>
              <a:gd name="connsiteX243" fmla="*/ 1786265 w 1998270"/>
              <a:gd name="connsiteY243" fmla="*/ 1936001 h 1996549"/>
              <a:gd name="connsiteX244" fmla="*/ 1779443 w 1998270"/>
              <a:gd name="connsiteY244" fmla="*/ 1929179 h 1996549"/>
              <a:gd name="connsiteX245" fmla="*/ 1786265 w 1998270"/>
              <a:gd name="connsiteY245" fmla="*/ 1922356 h 1996549"/>
              <a:gd name="connsiteX246" fmla="*/ 1724864 w 1998270"/>
              <a:gd name="connsiteY246" fmla="*/ 1922356 h 1996549"/>
              <a:gd name="connsiteX247" fmla="*/ 1731686 w 1998270"/>
              <a:gd name="connsiteY247" fmla="*/ 1929179 h 1996549"/>
              <a:gd name="connsiteX248" fmla="*/ 1724864 w 1998270"/>
              <a:gd name="connsiteY248" fmla="*/ 1936001 h 1996549"/>
              <a:gd name="connsiteX249" fmla="*/ 1718042 w 1998270"/>
              <a:gd name="connsiteY249" fmla="*/ 1929179 h 1996549"/>
              <a:gd name="connsiteX250" fmla="*/ 1724864 w 1998270"/>
              <a:gd name="connsiteY250" fmla="*/ 1922356 h 1996549"/>
              <a:gd name="connsiteX251" fmla="*/ 558240 w 1998270"/>
              <a:gd name="connsiteY251" fmla="*/ 1866584 h 1996549"/>
              <a:gd name="connsiteX252" fmla="*/ 558598 w 1998270"/>
              <a:gd name="connsiteY252" fmla="*/ 1866584 h 1996549"/>
              <a:gd name="connsiteX253" fmla="*/ 559946 w 1998270"/>
              <a:gd name="connsiteY253" fmla="*/ 1868289 h 1996549"/>
              <a:gd name="connsiteX254" fmla="*/ 558240 w 1998270"/>
              <a:gd name="connsiteY254" fmla="*/ 1869995 h 1996549"/>
              <a:gd name="connsiteX255" fmla="*/ 556535 w 1998270"/>
              <a:gd name="connsiteY255" fmla="*/ 1868289 h 1996549"/>
              <a:gd name="connsiteX256" fmla="*/ 558240 w 1998270"/>
              <a:gd name="connsiteY256" fmla="*/ 1866584 h 1996549"/>
              <a:gd name="connsiteX257" fmla="*/ 496839 w 1998270"/>
              <a:gd name="connsiteY257" fmla="*/ 1866583 h 1996549"/>
              <a:gd name="connsiteX258" fmla="*/ 498033 w 1998270"/>
              <a:gd name="connsiteY258" fmla="*/ 1867777 h 1996549"/>
              <a:gd name="connsiteX259" fmla="*/ 496839 w 1998270"/>
              <a:gd name="connsiteY259" fmla="*/ 1868971 h 1996549"/>
              <a:gd name="connsiteX260" fmla="*/ 495645 w 1998270"/>
              <a:gd name="connsiteY260" fmla="*/ 1867777 h 1996549"/>
              <a:gd name="connsiteX261" fmla="*/ 496839 w 1998270"/>
              <a:gd name="connsiteY261" fmla="*/ 1866583 h 1996549"/>
              <a:gd name="connsiteX262" fmla="*/ 619641 w 1998270"/>
              <a:gd name="connsiteY262" fmla="*/ 1865560 h 1996549"/>
              <a:gd name="connsiteX263" fmla="*/ 621858 w 1998270"/>
              <a:gd name="connsiteY263" fmla="*/ 1867778 h 1996549"/>
              <a:gd name="connsiteX264" fmla="*/ 619641 w 1998270"/>
              <a:gd name="connsiteY264" fmla="*/ 1869995 h 1996549"/>
              <a:gd name="connsiteX265" fmla="*/ 617424 w 1998270"/>
              <a:gd name="connsiteY265" fmla="*/ 1867778 h 1996549"/>
              <a:gd name="connsiteX266" fmla="*/ 619641 w 1998270"/>
              <a:gd name="connsiteY266" fmla="*/ 1865560 h 1996549"/>
              <a:gd name="connsiteX267" fmla="*/ 681042 w 1998270"/>
              <a:gd name="connsiteY267" fmla="*/ 1865048 h 1996549"/>
              <a:gd name="connsiteX268" fmla="*/ 683771 w 1998270"/>
              <a:gd name="connsiteY268" fmla="*/ 1867777 h 1996549"/>
              <a:gd name="connsiteX269" fmla="*/ 681042 w 1998270"/>
              <a:gd name="connsiteY269" fmla="*/ 1870506 h 1996549"/>
              <a:gd name="connsiteX270" fmla="*/ 678314 w 1998270"/>
              <a:gd name="connsiteY270" fmla="*/ 1867777 h 1996549"/>
              <a:gd name="connsiteX271" fmla="*/ 681042 w 1998270"/>
              <a:gd name="connsiteY271" fmla="*/ 1865048 h 1996549"/>
              <a:gd name="connsiteX272" fmla="*/ 743126 w 1998270"/>
              <a:gd name="connsiteY272" fmla="*/ 1864537 h 1996549"/>
              <a:gd name="connsiteX273" fmla="*/ 743484 w 1998270"/>
              <a:gd name="connsiteY273" fmla="*/ 1864537 h 1996549"/>
              <a:gd name="connsiteX274" fmla="*/ 746367 w 1998270"/>
              <a:gd name="connsiteY274" fmla="*/ 1867777 h 1996549"/>
              <a:gd name="connsiteX275" fmla="*/ 743126 w 1998270"/>
              <a:gd name="connsiteY275" fmla="*/ 1871018 h 1996549"/>
              <a:gd name="connsiteX276" fmla="*/ 739886 w 1998270"/>
              <a:gd name="connsiteY276" fmla="*/ 1867777 h 1996549"/>
              <a:gd name="connsiteX277" fmla="*/ 743126 w 1998270"/>
              <a:gd name="connsiteY277" fmla="*/ 1864537 h 1996549"/>
              <a:gd name="connsiteX278" fmla="*/ 803845 w 1998270"/>
              <a:gd name="connsiteY278" fmla="*/ 1864195 h 1996549"/>
              <a:gd name="connsiteX279" fmla="*/ 807427 w 1998270"/>
              <a:gd name="connsiteY279" fmla="*/ 1867777 h 1996549"/>
              <a:gd name="connsiteX280" fmla="*/ 803845 w 1998270"/>
              <a:gd name="connsiteY280" fmla="*/ 1871359 h 1996549"/>
              <a:gd name="connsiteX281" fmla="*/ 800264 w 1998270"/>
              <a:gd name="connsiteY281" fmla="*/ 1867777 h 1996549"/>
              <a:gd name="connsiteX282" fmla="*/ 803845 w 1998270"/>
              <a:gd name="connsiteY282" fmla="*/ 1864195 h 1996549"/>
              <a:gd name="connsiteX283" fmla="*/ 865246 w 1998270"/>
              <a:gd name="connsiteY283" fmla="*/ 1863683 h 1996549"/>
              <a:gd name="connsiteX284" fmla="*/ 869339 w 1998270"/>
              <a:gd name="connsiteY284" fmla="*/ 1867777 h 1996549"/>
              <a:gd name="connsiteX285" fmla="*/ 865246 w 1998270"/>
              <a:gd name="connsiteY285" fmla="*/ 1871870 h 1996549"/>
              <a:gd name="connsiteX286" fmla="*/ 861153 w 1998270"/>
              <a:gd name="connsiteY286" fmla="*/ 1867777 h 1996549"/>
              <a:gd name="connsiteX287" fmla="*/ 865246 w 1998270"/>
              <a:gd name="connsiteY287" fmla="*/ 1863683 h 1996549"/>
              <a:gd name="connsiteX288" fmla="*/ 926647 w 1998270"/>
              <a:gd name="connsiteY288" fmla="*/ 1863342 h 1996549"/>
              <a:gd name="connsiteX289" fmla="*/ 926988 w 1998270"/>
              <a:gd name="connsiteY289" fmla="*/ 1863342 h 1996549"/>
              <a:gd name="connsiteX290" fmla="*/ 931081 w 1998270"/>
              <a:gd name="connsiteY290" fmla="*/ 1867777 h 1996549"/>
              <a:gd name="connsiteX291" fmla="*/ 926647 w 1998270"/>
              <a:gd name="connsiteY291" fmla="*/ 1872211 h 1996549"/>
              <a:gd name="connsiteX292" fmla="*/ 922213 w 1998270"/>
              <a:gd name="connsiteY292" fmla="*/ 1867777 h 1996549"/>
              <a:gd name="connsiteX293" fmla="*/ 926647 w 1998270"/>
              <a:gd name="connsiteY293" fmla="*/ 1863342 h 1996549"/>
              <a:gd name="connsiteX294" fmla="*/ 988048 w 1998270"/>
              <a:gd name="connsiteY294" fmla="*/ 1863001 h 1996549"/>
              <a:gd name="connsiteX295" fmla="*/ 988390 w 1998270"/>
              <a:gd name="connsiteY295" fmla="*/ 1863001 h 1996549"/>
              <a:gd name="connsiteX296" fmla="*/ 992824 w 1998270"/>
              <a:gd name="connsiteY296" fmla="*/ 1867777 h 1996549"/>
              <a:gd name="connsiteX297" fmla="*/ 988048 w 1998270"/>
              <a:gd name="connsiteY297" fmla="*/ 1872553 h 1996549"/>
              <a:gd name="connsiteX298" fmla="*/ 983273 w 1998270"/>
              <a:gd name="connsiteY298" fmla="*/ 1867777 h 1996549"/>
              <a:gd name="connsiteX299" fmla="*/ 988048 w 1998270"/>
              <a:gd name="connsiteY299" fmla="*/ 1863001 h 1996549"/>
              <a:gd name="connsiteX300" fmla="*/ 1050132 w 1998270"/>
              <a:gd name="connsiteY300" fmla="*/ 1862660 h 1996549"/>
              <a:gd name="connsiteX301" fmla="*/ 1050473 w 1998270"/>
              <a:gd name="connsiteY301" fmla="*/ 1862660 h 1996549"/>
              <a:gd name="connsiteX302" fmla="*/ 1055249 w 1998270"/>
              <a:gd name="connsiteY302" fmla="*/ 1867777 h 1996549"/>
              <a:gd name="connsiteX303" fmla="*/ 1050132 w 1998270"/>
              <a:gd name="connsiteY303" fmla="*/ 1872894 h 1996549"/>
              <a:gd name="connsiteX304" fmla="*/ 1045016 w 1998270"/>
              <a:gd name="connsiteY304" fmla="*/ 1867777 h 1996549"/>
              <a:gd name="connsiteX305" fmla="*/ 1050132 w 1998270"/>
              <a:gd name="connsiteY305" fmla="*/ 1862660 h 1996549"/>
              <a:gd name="connsiteX306" fmla="*/ 1110852 w 1998270"/>
              <a:gd name="connsiteY306" fmla="*/ 1862319 h 1996549"/>
              <a:gd name="connsiteX307" fmla="*/ 1116310 w 1998270"/>
              <a:gd name="connsiteY307" fmla="*/ 1867777 h 1996549"/>
              <a:gd name="connsiteX308" fmla="*/ 1110852 w 1998270"/>
              <a:gd name="connsiteY308" fmla="*/ 1873235 h 1996549"/>
              <a:gd name="connsiteX309" fmla="*/ 1105394 w 1998270"/>
              <a:gd name="connsiteY309" fmla="*/ 1867777 h 1996549"/>
              <a:gd name="connsiteX310" fmla="*/ 1110852 w 1998270"/>
              <a:gd name="connsiteY310" fmla="*/ 1862319 h 1996549"/>
              <a:gd name="connsiteX311" fmla="*/ 1172619 w 1998270"/>
              <a:gd name="connsiteY311" fmla="*/ 1861844 h 1996549"/>
              <a:gd name="connsiteX312" fmla="*/ 1178418 w 1998270"/>
              <a:gd name="connsiteY312" fmla="*/ 1867643 h 1996549"/>
              <a:gd name="connsiteX313" fmla="*/ 1172619 w 1998270"/>
              <a:gd name="connsiteY313" fmla="*/ 1873442 h 1996549"/>
              <a:gd name="connsiteX314" fmla="*/ 1166820 w 1998270"/>
              <a:gd name="connsiteY314" fmla="*/ 1867643 h 1996549"/>
              <a:gd name="connsiteX315" fmla="*/ 1172619 w 1998270"/>
              <a:gd name="connsiteY315" fmla="*/ 1861844 h 1996549"/>
              <a:gd name="connsiteX316" fmla="*/ 1233654 w 1998270"/>
              <a:gd name="connsiteY316" fmla="*/ 1861637 h 1996549"/>
              <a:gd name="connsiteX317" fmla="*/ 1239794 w 1998270"/>
              <a:gd name="connsiteY317" fmla="*/ 1867778 h 1996549"/>
              <a:gd name="connsiteX318" fmla="*/ 1233654 w 1998270"/>
              <a:gd name="connsiteY318" fmla="*/ 1873918 h 1996549"/>
              <a:gd name="connsiteX319" fmla="*/ 1227514 w 1998270"/>
              <a:gd name="connsiteY319" fmla="*/ 1867778 h 1996549"/>
              <a:gd name="connsiteX320" fmla="*/ 1233654 w 1998270"/>
              <a:gd name="connsiteY320" fmla="*/ 1861637 h 1996549"/>
              <a:gd name="connsiteX321" fmla="*/ 1295055 w 1998270"/>
              <a:gd name="connsiteY321" fmla="*/ 1861467 h 1996549"/>
              <a:gd name="connsiteX322" fmla="*/ 1295397 w 1998270"/>
              <a:gd name="connsiteY322" fmla="*/ 1861467 h 1996549"/>
              <a:gd name="connsiteX323" fmla="*/ 1301366 w 1998270"/>
              <a:gd name="connsiteY323" fmla="*/ 1867778 h 1996549"/>
              <a:gd name="connsiteX324" fmla="*/ 1295055 w 1998270"/>
              <a:gd name="connsiteY324" fmla="*/ 1874088 h 1996549"/>
              <a:gd name="connsiteX325" fmla="*/ 1288745 w 1998270"/>
              <a:gd name="connsiteY325" fmla="*/ 1867778 h 1996549"/>
              <a:gd name="connsiteX326" fmla="*/ 1295055 w 1998270"/>
              <a:gd name="connsiteY326" fmla="*/ 1861467 h 1996549"/>
              <a:gd name="connsiteX327" fmla="*/ 1971152 w 1998270"/>
              <a:gd name="connsiteY327" fmla="*/ 1861125 h 1996549"/>
              <a:gd name="connsiteX328" fmla="*/ 1971493 w 1998270"/>
              <a:gd name="connsiteY328" fmla="*/ 1861125 h 1996549"/>
              <a:gd name="connsiteX329" fmla="*/ 1977804 w 1998270"/>
              <a:gd name="connsiteY329" fmla="*/ 1867777 h 1996549"/>
              <a:gd name="connsiteX330" fmla="*/ 1971152 w 1998270"/>
              <a:gd name="connsiteY330" fmla="*/ 1874429 h 1996549"/>
              <a:gd name="connsiteX331" fmla="*/ 1964500 w 1998270"/>
              <a:gd name="connsiteY331" fmla="*/ 1867777 h 1996549"/>
              <a:gd name="connsiteX332" fmla="*/ 1971152 w 1998270"/>
              <a:gd name="connsiteY332" fmla="*/ 1861125 h 1996549"/>
              <a:gd name="connsiteX333" fmla="*/ 1357139 w 1998270"/>
              <a:gd name="connsiteY333" fmla="*/ 1861125 h 1996549"/>
              <a:gd name="connsiteX334" fmla="*/ 1357480 w 1998270"/>
              <a:gd name="connsiteY334" fmla="*/ 1861125 h 1996549"/>
              <a:gd name="connsiteX335" fmla="*/ 1363791 w 1998270"/>
              <a:gd name="connsiteY335" fmla="*/ 1867777 h 1996549"/>
              <a:gd name="connsiteX336" fmla="*/ 1357139 w 1998270"/>
              <a:gd name="connsiteY336" fmla="*/ 1874429 h 1996549"/>
              <a:gd name="connsiteX337" fmla="*/ 1350487 w 1998270"/>
              <a:gd name="connsiteY337" fmla="*/ 1867777 h 1996549"/>
              <a:gd name="connsiteX338" fmla="*/ 1357139 w 1998270"/>
              <a:gd name="connsiteY338" fmla="*/ 1861125 h 1996549"/>
              <a:gd name="connsiteX339" fmla="*/ 1417858 w 1998270"/>
              <a:gd name="connsiteY339" fmla="*/ 1860954 h 1996549"/>
              <a:gd name="connsiteX340" fmla="*/ 1424680 w 1998270"/>
              <a:gd name="connsiteY340" fmla="*/ 1867777 h 1996549"/>
              <a:gd name="connsiteX341" fmla="*/ 1417858 w 1998270"/>
              <a:gd name="connsiteY341" fmla="*/ 1874599 h 1996549"/>
              <a:gd name="connsiteX342" fmla="*/ 1411036 w 1998270"/>
              <a:gd name="connsiteY342" fmla="*/ 1867777 h 1996549"/>
              <a:gd name="connsiteX343" fmla="*/ 1417858 w 1998270"/>
              <a:gd name="connsiteY343" fmla="*/ 1860954 h 1996549"/>
              <a:gd name="connsiteX344" fmla="*/ 1479625 w 1998270"/>
              <a:gd name="connsiteY344" fmla="*/ 1860650 h 1996549"/>
              <a:gd name="connsiteX345" fmla="*/ 1486618 w 1998270"/>
              <a:gd name="connsiteY345" fmla="*/ 1867643 h 1996549"/>
              <a:gd name="connsiteX346" fmla="*/ 1479625 w 1998270"/>
              <a:gd name="connsiteY346" fmla="*/ 1874636 h 1996549"/>
              <a:gd name="connsiteX347" fmla="*/ 1472632 w 1998270"/>
              <a:gd name="connsiteY347" fmla="*/ 1867643 h 1996549"/>
              <a:gd name="connsiteX348" fmla="*/ 1479625 w 1998270"/>
              <a:gd name="connsiteY348" fmla="*/ 1860650 h 1996549"/>
              <a:gd name="connsiteX349" fmla="*/ 1540660 w 1998270"/>
              <a:gd name="connsiteY349" fmla="*/ 1860613 h 1996549"/>
              <a:gd name="connsiteX350" fmla="*/ 1547823 w 1998270"/>
              <a:gd name="connsiteY350" fmla="*/ 1867777 h 1996549"/>
              <a:gd name="connsiteX351" fmla="*/ 1540660 w 1998270"/>
              <a:gd name="connsiteY351" fmla="*/ 1874940 h 1996549"/>
              <a:gd name="connsiteX352" fmla="*/ 1533497 w 1998270"/>
              <a:gd name="connsiteY352" fmla="*/ 1867777 h 1996549"/>
              <a:gd name="connsiteX353" fmla="*/ 1540660 w 1998270"/>
              <a:gd name="connsiteY353" fmla="*/ 1860613 h 1996549"/>
              <a:gd name="connsiteX354" fmla="*/ 1602061 w 1998270"/>
              <a:gd name="connsiteY354" fmla="*/ 1860443 h 1996549"/>
              <a:gd name="connsiteX355" fmla="*/ 1609396 w 1998270"/>
              <a:gd name="connsiteY355" fmla="*/ 1867777 h 1996549"/>
              <a:gd name="connsiteX356" fmla="*/ 1602061 w 1998270"/>
              <a:gd name="connsiteY356" fmla="*/ 1875112 h 1996549"/>
              <a:gd name="connsiteX357" fmla="*/ 1594728 w 1998270"/>
              <a:gd name="connsiteY357" fmla="*/ 1867777 h 1996549"/>
              <a:gd name="connsiteX358" fmla="*/ 1602061 w 1998270"/>
              <a:gd name="connsiteY358" fmla="*/ 1860443 h 1996549"/>
              <a:gd name="connsiteX359" fmla="*/ 1664145 w 1998270"/>
              <a:gd name="connsiteY359" fmla="*/ 1860273 h 1996549"/>
              <a:gd name="connsiteX360" fmla="*/ 1664486 w 1998270"/>
              <a:gd name="connsiteY360" fmla="*/ 1860273 h 1996549"/>
              <a:gd name="connsiteX361" fmla="*/ 1671650 w 1998270"/>
              <a:gd name="connsiteY361" fmla="*/ 1867778 h 1996549"/>
              <a:gd name="connsiteX362" fmla="*/ 1664145 w 1998270"/>
              <a:gd name="connsiteY362" fmla="*/ 1875282 h 1996549"/>
              <a:gd name="connsiteX363" fmla="*/ 1656641 w 1998270"/>
              <a:gd name="connsiteY363" fmla="*/ 1867778 h 1996549"/>
              <a:gd name="connsiteX364" fmla="*/ 1664145 w 1998270"/>
              <a:gd name="connsiteY364" fmla="*/ 1860273 h 1996549"/>
              <a:gd name="connsiteX365" fmla="*/ 1909067 w 1998270"/>
              <a:gd name="connsiteY365" fmla="*/ 1860102 h 1996549"/>
              <a:gd name="connsiteX366" fmla="*/ 1916743 w 1998270"/>
              <a:gd name="connsiteY366" fmla="*/ 1867778 h 1996549"/>
              <a:gd name="connsiteX367" fmla="*/ 1909067 w 1998270"/>
              <a:gd name="connsiteY367" fmla="*/ 1875453 h 1996549"/>
              <a:gd name="connsiteX368" fmla="*/ 1901393 w 1998270"/>
              <a:gd name="connsiteY368" fmla="*/ 1867778 h 1996549"/>
              <a:gd name="connsiteX369" fmla="*/ 1909067 w 1998270"/>
              <a:gd name="connsiteY369" fmla="*/ 1860102 h 1996549"/>
              <a:gd name="connsiteX370" fmla="*/ 1847667 w 1998270"/>
              <a:gd name="connsiteY370" fmla="*/ 1860102 h 1996549"/>
              <a:gd name="connsiteX371" fmla="*/ 1855342 w 1998270"/>
              <a:gd name="connsiteY371" fmla="*/ 1867778 h 1996549"/>
              <a:gd name="connsiteX372" fmla="*/ 1847667 w 1998270"/>
              <a:gd name="connsiteY372" fmla="*/ 1875453 h 1996549"/>
              <a:gd name="connsiteX373" fmla="*/ 1839992 w 1998270"/>
              <a:gd name="connsiteY373" fmla="*/ 1867778 h 1996549"/>
              <a:gd name="connsiteX374" fmla="*/ 1847667 w 1998270"/>
              <a:gd name="connsiteY374" fmla="*/ 1860102 h 1996549"/>
              <a:gd name="connsiteX375" fmla="*/ 1786265 w 1998270"/>
              <a:gd name="connsiteY375" fmla="*/ 1860102 h 1996549"/>
              <a:gd name="connsiteX376" fmla="*/ 1793940 w 1998270"/>
              <a:gd name="connsiteY376" fmla="*/ 1867778 h 1996549"/>
              <a:gd name="connsiteX377" fmla="*/ 1786265 w 1998270"/>
              <a:gd name="connsiteY377" fmla="*/ 1875453 h 1996549"/>
              <a:gd name="connsiteX378" fmla="*/ 1778590 w 1998270"/>
              <a:gd name="connsiteY378" fmla="*/ 1867778 h 1996549"/>
              <a:gd name="connsiteX379" fmla="*/ 1786265 w 1998270"/>
              <a:gd name="connsiteY379" fmla="*/ 1860102 h 1996549"/>
              <a:gd name="connsiteX380" fmla="*/ 1724864 w 1998270"/>
              <a:gd name="connsiteY380" fmla="*/ 1860102 h 1996549"/>
              <a:gd name="connsiteX381" fmla="*/ 1732539 w 1998270"/>
              <a:gd name="connsiteY381" fmla="*/ 1867778 h 1996549"/>
              <a:gd name="connsiteX382" fmla="*/ 1724864 w 1998270"/>
              <a:gd name="connsiteY382" fmla="*/ 1875453 h 1996549"/>
              <a:gd name="connsiteX383" fmla="*/ 1717189 w 1998270"/>
              <a:gd name="connsiteY383" fmla="*/ 1867778 h 1996549"/>
              <a:gd name="connsiteX384" fmla="*/ 1724864 w 1998270"/>
              <a:gd name="connsiteY384" fmla="*/ 1860102 h 1996549"/>
              <a:gd name="connsiteX385" fmla="*/ 373184 w 1998270"/>
              <a:gd name="connsiteY385" fmla="*/ 1806376 h 1996549"/>
              <a:gd name="connsiteX386" fmla="*/ 374036 w 1998270"/>
              <a:gd name="connsiteY386" fmla="*/ 1806376 h 1996549"/>
              <a:gd name="connsiteX387" fmla="*/ 374889 w 1998270"/>
              <a:gd name="connsiteY387" fmla="*/ 1806376 h 1996549"/>
              <a:gd name="connsiteX388" fmla="*/ 374036 w 1998270"/>
              <a:gd name="connsiteY388" fmla="*/ 1807229 h 1996549"/>
              <a:gd name="connsiteX389" fmla="*/ 373184 w 1998270"/>
              <a:gd name="connsiteY389" fmla="*/ 1806376 h 1996549"/>
              <a:gd name="connsiteX390" fmla="*/ 435437 w 1998270"/>
              <a:gd name="connsiteY390" fmla="*/ 1805011 h 1996549"/>
              <a:gd name="connsiteX391" fmla="*/ 435812 w 1998270"/>
              <a:gd name="connsiteY391" fmla="*/ 1805011 h 1996549"/>
              <a:gd name="connsiteX392" fmla="*/ 436802 w 1998270"/>
              <a:gd name="connsiteY392" fmla="*/ 1806376 h 1996549"/>
              <a:gd name="connsiteX393" fmla="*/ 435437 w 1998270"/>
              <a:gd name="connsiteY393" fmla="*/ 1807740 h 1996549"/>
              <a:gd name="connsiteX394" fmla="*/ 434073 w 1998270"/>
              <a:gd name="connsiteY394" fmla="*/ 1806376 h 1996549"/>
              <a:gd name="connsiteX395" fmla="*/ 435437 w 1998270"/>
              <a:gd name="connsiteY395" fmla="*/ 1805011 h 1996549"/>
              <a:gd name="connsiteX396" fmla="*/ 496838 w 1998270"/>
              <a:gd name="connsiteY396" fmla="*/ 1804499 h 1996549"/>
              <a:gd name="connsiteX397" fmla="*/ 498715 w 1998270"/>
              <a:gd name="connsiteY397" fmla="*/ 1806376 h 1996549"/>
              <a:gd name="connsiteX398" fmla="*/ 496838 w 1998270"/>
              <a:gd name="connsiteY398" fmla="*/ 1808252 h 1996549"/>
              <a:gd name="connsiteX399" fmla="*/ 494963 w 1998270"/>
              <a:gd name="connsiteY399" fmla="*/ 1806376 h 1996549"/>
              <a:gd name="connsiteX400" fmla="*/ 496838 w 1998270"/>
              <a:gd name="connsiteY400" fmla="*/ 1804499 h 1996549"/>
              <a:gd name="connsiteX401" fmla="*/ 558240 w 1998270"/>
              <a:gd name="connsiteY401" fmla="*/ 1803988 h 1996549"/>
              <a:gd name="connsiteX402" fmla="*/ 560627 w 1998270"/>
              <a:gd name="connsiteY402" fmla="*/ 1806376 h 1996549"/>
              <a:gd name="connsiteX403" fmla="*/ 558240 w 1998270"/>
              <a:gd name="connsiteY403" fmla="*/ 1808764 h 1996549"/>
              <a:gd name="connsiteX404" fmla="*/ 555852 w 1998270"/>
              <a:gd name="connsiteY404" fmla="*/ 1806376 h 1996549"/>
              <a:gd name="connsiteX405" fmla="*/ 558240 w 1998270"/>
              <a:gd name="connsiteY405" fmla="*/ 1803988 h 1996549"/>
              <a:gd name="connsiteX406" fmla="*/ 619641 w 1998270"/>
              <a:gd name="connsiteY406" fmla="*/ 1803477 h 1996549"/>
              <a:gd name="connsiteX407" fmla="*/ 619999 w 1998270"/>
              <a:gd name="connsiteY407" fmla="*/ 1803477 h 1996549"/>
              <a:gd name="connsiteX408" fmla="*/ 622541 w 1998270"/>
              <a:gd name="connsiteY408" fmla="*/ 1806376 h 1996549"/>
              <a:gd name="connsiteX409" fmla="*/ 619641 w 1998270"/>
              <a:gd name="connsiteY409" fmla="*/ 1809276 h 1996549"/>
              <a:gd name="connsiteX410" fmla="*/ 616742 w 1998270"/>
              <a:gd name="connsiteY410" fmla="*/ 1806376 h 1996549"/>
              <a:gd name="connsiteX411" fmla="*/ 619641 w 1998270"/>
              <a:gd name="connsiteY411" fmla="*/ 1803477 h 1996549"/>
              <a:gd name="connsiteX412" fmla="*/ 681042 w 1998270"/>
              <a:gd name="connsiteY412" fmla="*/ 1802964 h 1996549"/>
              <a:gd name="connsiteX413" fmla="*/ 684454 w 1998270"/>
              <a:gd name="connsiteY413" fmla="*/ 1806376 h 1996549"/>
              <a:gd name="connsiteX414" fmla="*/ 681042 w 1998270"/>
              <a:gd name="connsiteY414" fmla="*/ 1809787 h 1996549"/>
              <a:gd name="connsiteX415" fmla="*/ 677632 w 1998270"/>
              <a:gd name="connsiteY415" fmla="*/ 1806376 h 1996549"/>
              <a:gd name="connsiteX416" fmla="*/ 681042 w 1998270"/>
              <a:gd name="connsiteY416" fmla="*/ 1802964 h 1996549"/>
              <a:gd name="connsiteX417" fmla="*/ 743126 w 1998270"/>
              <a:gd name="connsiteY417" fmla="*/ 1802453 h 1996549"/>
              <a:gd name="connsiteX418" fmla="*/ 747049 w 1998270"/>
              <a:gd name="connsiteY418" fmla="*/ 1806376 h 1996549"/>
              <a:gd name="connsiteX419" fmla="*/ 743126 w 1998270"/>
              <a:gd name="connsiteY419" fmla="*/ 1810299 h 1996549"/>
              <a:gd name="connsiteX420" fmla="*/ 739203 w 1998270"/>
              <a:gd name="connsiteY420" fmla="*/ 1806376 h 1996549"/>
              <a:gd name="connsiteX421" fmla="*/ 743126 w 1998270"/>
              <a:gd name="connsiteY421" fmla="*/ 1802453 h 1996549"/>
              <a:gd name="connsiteX422" fmla="*/ 803845 w 1998270"/>
              <a:gd name="connsiteY422" fmla="*/ 1802112 h 1996549"/>
              <a:gd name="connsiteX423" fmla="*/ 808109 w 1998270"/>
              <a:gd name="connsiteY423" fmla="*/ 1806376 h 1996549"/>
              <a:gd name="connsiteX424" fmla="*/ 803845 w 1998270"/>
              <a:gd name="connsiteY424" fmla="*/ 1810640 h 1996549"/>
              <a:gd name="connsiteX425" fmla="*/ 799581 w 1998270"/>
              <a:gd name="connsiteY425" fmla="*/ 1806376 h 1996549"/>
              <a:gd name="connsiteX426" fmla="*/ 803845 w 1998270"/>
              <a:gd name="connsiteY426" fmla="*/ 1802112 h 1996549"/>
              <a:gd name="connsiteX427" fmla="*/ 865246 w 1998270"/>
              <a:gd name="connsiteY427" fmla="*/ 1801600 h 1996549"/>
              <a:gd name="connsiteX428" fmla="*/ 865587 w 1998270"/>
              <a:gd name="connsiteY428" fmla="*/ 1801600 h 1996549"/>
              <a:gd name="connsiteX429" fmla="*/ 870022 w 1998270"/>
              <a:gd name="connsiteY429" fmla="*/ 1806376 h 1996549"/>
              <a:gd name="connsiteX430" fmla="*/ 865246 w 1998270"/>
              <a:gd name="connsiteY430" fmla="*/ 1811152 h 1996549"/>
              <a:gd name="connsiteX431" fmla="*/ 860471 w 1998270"/>
              <a:gd name="connsiteY431" fmla="*/ 1806376 h 1996549"/>
              <a:gd name="connsiteX432" fmla="*/ 865246 w 1998270"/>
              <a:gd name="connsiteY432" fmla="*/ 1801600 h 1996549"/>
              <a:gd name="connsiteX433" fmla="*/ 926648 w 1998270"/>
              <a:gd name="connsiteY433" fmla="*/ 1801259 h 1996549"/>
              <a:gd name="connsiteX434" fmla="*/ 926989 w 1998270"/>
              <a:gd name="connsiteY434" fmla="*/ 1801259 h 1996549"/>
              <a:gd name="connsiteX435" fmla="*/ 931764 w 1998270"/>
              <a:gd name="connsiteY435" fmla="*/ 1806376 h 1996549"/>
              <a:gd name="connsiteX436" fmla="*/ 926648 w 1998270"/>
              <a:gd name="connsiteY436" fmla="*/ 1811493 h 1996549"/>
              <a:gd name="connsiteX437" fmla="*/ 921531 w 1998270"/>
              <a:gd name="connsiteY437" fmla="*/ 1806376 h 1996549"/>
              <a:gd name="connsiteX438" fmla="*/ 926648 w 1998270"/>
              <a:gd name="connsiteY438" fmla="*/ 1801259 h 1996549"/>
              <a:gd name="connsiteX439" fmla="*/ 988049 w 1998270"/>
              <a:gd name="connsiteY439" fmla="*/ 1800747 h 1996549"/>
              <a:gd name="connsiteX440" fmla="*/ 993678 w 1998270"/>
              <a:gd name="connsiteY440" fmla="*/ 1806376 h 1996549"/>
              <a:gd name="connsiteX441" fmla="*/ 988049 w 1998270"/>
              <a:gd name="connsiteY441" fmla="*/ 1812004 h 1996549"/>
              <a:gd name="connsiteX442" fmla="*/ 982421 w 1998270"/>
              <a:gd name="connsiteY442" fmla="*/ 1806376 h 1996549"/>
              <a:gd name="connsiteX443" fmla="*/ 988049 w 1998270"/>
              <a:gd name="connsiteY443" fmla="*/ 1800747 h 1996549"/>
              <a:gd name="connsiteX444" fmla="*/ 1050132 w 1998270"/>
              <a:gd name="connsiteY444" fmla="*/ 1800406 h 1996549"/>
              <a:gd name="connsiteX445" fmla="*/ 1050473 w 1998270"/>
              <a:gd name="connsiteY445" fmla="*/ 1800406 h 1996549"/>
              <a:gd name="connsiteX446" fmla="*/ 1056102 w 1998270"/>
              <a:gd name="connsiteY446" fmla="*/ 1806376 h 1996549"/>
              <a:gd name="connsiteX447" fmla="*/ 1050132 w 1998270"/>
              <a:gd name="connsiteY447" fmla="*/ 1812345 h 1996549"/>
              <a:gd name="connsiteX448" fmla="*/ 1044163 w 1998270"/>
              <a:gd name="connsiteY448" fmla="*/ 1806376 h 1996549"/>
              <a:gd name="connsiteX449" fmla="*/ 1050132 w 1998270"/>
              <a:gd name="connsiteY449" fmla="*/ 1800406 h 1996549"/>
              <a:gd name="connsiteX450" fmla="*/ 1110851 w 1998270"/>
              <a:gd name="connsiteY450" fmla="*/ 1800065 h 1996549"/>
              <a:gd name="connsiteX451" fmla="*/ 1111192 w 1998270"/>
              <a:gd name="connsiteY451" fmla="*/ 1800065 h 1996549"/>
              <a:gd name="connsiteX452" fmla="*/ 1117162 w 1998270"/>
              <a:gd name="connsiteY452" fmla="*/ 1806376 h 1996549"/>
              <a:gd name="connsiteX453" fmla="*/ 1110851 w 1998270"/>
              <a:gd name="connsiteY453" fmla="*/ 1812686 h 1996549"/>
              <a:gd name="connsiteX454" fmla="*/ 1104541 w 1998270"/>
              <a:gd name="connsiteY454" fmla="*/ 1806376 h 1996549"/>
              <a:gd name="connsiteX455" fmla="*/ 1110851 w 1998270"/>
              <a:gd name="connsiteY455" fmla="*/ 1800065 h 1996549"/>
              <a:gd name="connsiteX456" fmla="*/ 1172253 w 1998270"/>
              <a:gd name="connsiteY456" fmla="*/ 1799724 h 1996549"/>
              <a:gd name="connsiteX457" fmla="*/ 1172594 w 1998270"/>
              <a:gd name="connsiteY457" fmla="*/ 1799724 h 1996549"/>
              <a:gd name="connsiteX458" fmla="*/ 1178904 w 1998270"/>
              <a:gd name="connsiteY458" fmla="*/ 1806376 h 1996549"/>
              <a:gd name="connsiteX459" fmla="*/ 1172253 w 1998270"/>
              <a:gd name="connsiteY459" fmla="*/ 1813028 h 1996549"/>
              <a:gd name="connsiteX460" fmla="*/ 1165601 w 1998270"/>
              <a:gd name="connsiteY460" fmla="*/ 1806376 h 1996549"/>
              <a:gd name="connsiteX461" fmla="*/ 1172253 w 1998270"/>
              <a:gd name="connsiteY461" fmla="*/ 1799724 h 1996549"/>
              <a:gd name="connsiteX462" fmla="*/ 1234020 w 1998270"/>
              <a:gd name="connsiteY462" fmla="*/ 1799419 h 1996549"/>
              <a:gd name="connsiteX463" fmla="*/ 1240843 w 1998270"/>
              <a:gd name="connsiteY463" fmla="*/ 1806241 h 1996549"/>
              <a:gd name="connsiteX464" fmla="*/ 1234020 w 1998270"/>
              <a:gd name="connsiteY464" fmla="*/ 1813064 h 1996549"/>
              <a:gd name="connsiteX465" fmla="*/ 1227198 w 1998270"/>
              <a:gd name="connsiteY465" fmla="*/ 1806241 h 1996549"/>
              <a:gd name="connsiteX466" fmla="*/ 1234020 w 1998270"/>
              <a:gd name="connsiteY466" fmla="*/ 1799419 h 1996549"/>
              <a:gd name="connsiteX467" fmla="*/ 1295055 w 1998270"/>
              <a:gd name="connsiteY467" fmla="*/ 1799212 h 1996549"/>
              <a:gd name="connsiteX468" fmla="*/ 1302218 w 1998270"/>
              <a:gd name="connsiteY468" fmla="*/ 1806376 h 1996549"/>
              <a:gd name="connsiteX469" fmla="*/ 1295055 w 1998270"/>
              <a:gd name="connsiteY469" fmla="*/ 1813539 h 1996549"/>
              <a:gd name="connsiteX470" fmla="*/ 1287892 w 1998270"/>
              <a:gd name="connsiteY470" fmla="*/ 1806376 h 1996549"/>
              <a:gd name="connsiteX471" fmla="*/ 1295055 w 1998270"/>
              <a:gd name="connsiteY471" fmla="*/ 1799212 h 1996549"/>
              <a:gd name="connsiteX472" fmla="*/ 1602061 w 1998270"/>
              <a:gd name="connsiteY472" fmla="*/ 1798360 h 1996549"/>
              <a:gd name="connsiteX473" fmla="*/ 1602403 w 1998270"/>
              <a:gd name="connsiteY473" fmla="*/ 1798360 h 1996549"/>
              <a:gd name="connsiteX474" fmla="*/ 1610248 w 1998270"/>
              <a:gd name="connsiteY474" fmla="*/ 1806547 h 1996549"/>
              <a:gd name="connsiteX475" fmla="*/ 1602061 w 1998270"/>
              <a:gd name="connsiteY475" fmla="*/ 1814733 h 1996549"/>
              <a:gd name="connsiteX476" fmla="*/ 1593875 w 1998270"/>
              <a:gd name="connsiteY476" fmla="*/ 1806547 h 1996549"/>
              <a:gd name="connsiteX477" fmla="*/ 1602061 w 1998270"/>
              <a:gd name="connsiteY477" fmla="*/ 1798360 h 1996549"/>
              <a:gd name="connsiteX478" fmla="*/ 1479259 w 1998270"/>
              <a:gd name="connsiteY478" fmla="*/ 1798360 h 1996549"/>
              <a:gd name="connsiteX479" fmla="*/ 1479600 w 1998270"/>
              <a:gd name="connsiteY479" fmla="*/ 1798360 h 1996549"/>
              <a:gd name="connsiteX480" fmla="*/ 1487105 w 1998270"/>
              <a:gd name="connsiteY480" fmla="*/ 1806206 h 1996549"/>
              <a:gd name="connsiteX481" fmla="*/ 1479259 w 1998270"/>
              <a:gd name="connsiteY481" fmla="*/ 1814051 h 1996549"/>
              <a:gd name="connsiteX482" fmla="*/ 1471414 w 1998270"/>
              <a:gd name="connsiteY482" fmla="*/ 1806206 h 1996549"/>
              <a:gd name="connsiteX483" fmla="*/ 1479259 w 1998270"/>
              <a:gd name="connsiteY483" fmla="*/ 1798360 h 1996549"/>
              <a:gd name="connsiteX484" fmla="*/ 1357138 w 1998270"/>
              <a:gd name="connsiteY484" fmla="*/ 1798360 h 1996549"/>
              <a:gd name="connsiteX485" fmla="*/ 1357479 w 1998270"/>
              <a:gd name="connsiteY485" fmla="*/ 1798360 h 1996549"/>
              <a:gd name="connsiteX486" fmla="*/ 1364643 w 1998270"/>
              <a:gd name="connsiteY486" fmla="*/ 1805865 h 1996549"/>
              <a:gd name="connsiteX487" fmla="*/ 1357138 w 1998270"/>
              <a:gd name="connsiteY487" fmla="*/ 1813369 h 1996549"/>
              <a:gd name="connsiteX488" fmla="*/ 1349634 w 1998270"/>
              <a:gd name="connsiteY488" fmla="*/ 1805865 h 1996549"/>
              <a:gd name="connsiteX489" fmla="*/ 1357138 w 1998270"/>
              <a:gd name="connsiteY489" fmla="*/ 1798360 h 1996549"/>
              <a:gd name="connsiteX490" fmla="*/ 1971151 w 1998270"/>
              <a:gd name="connsiteY490" fmla="*/ 1798359 h 1996549"/>
              <a:gd name="connsiteX491" fmla="*/ 1978485 w 1998270"/>
              <a:gd name="connsiteY491" fmla="*/ 1805693 h 1996549"/>
              <a:gd name="connsiteX492" fmla="*/ 1971151 w 1998270"/>
              <a:gd name="connsiteY492" fmla="*/ 1813028 h 1996549"/>
              <a:gd name="connsiteX493" fmla="*/ 1963818 w 1998270"/>
              <a:gd name="connsiteY493" fmla="*/ 1805693 h 1996549"/>
              <a:gd name="connsiteX494" fmla="*/ 1971151 w 1998270"/>
              <a:gd name="connsiteY494" fmla="*/ 1798359 h 1996549"/>
              <a:gd name="connsiteX495" fmla="*/ 1909068 w 1998270"/>
              <a:gd name="connsiteY495" fmla="*/ 1798359 h 1996549"/>
              <a:gd name="connsiteX496" fmla="*/ 1917595 w 1998270"/>
              <a:gd name="connsiteY496" fmla="*/ 1806887 h 1996549"/>
              <a:gd name="connsiteX497" fmla="*/ 1909068 w 1998270"/>
              <a:gd name="connsiteY497" fmla="*/ 1815415 h 1996549"/>
              <a:gd name="connsiteX498" fmla="*/ 1900540 w 1998270"/>
              <a:gd name="connsiteY498" fmla="*/ 1806887 h 1996549"/>
              <a:gd name="connsiteX499" fmla="*/ 1909068 w 1998270"/>
              <a:gd name="connsiteY499" fmla="*/ 1798359 h 1996549"/>
              <a:gd name="connsiteX500" fmla="*/ 1847667 w 1998270"/>
              <a:gd name="connsiteY500" fmla="*/ 1798359 h 1996549"/>
              <a:gd name="connsiteX501" fmla="*/ 1856194 w 1998270"/>
              <a:gd name="connsiteY501" fmla="*/ 1806887 h 1996549"/>
              <a:gd name="connsiteX502" fmla="*/ 1847667 w 1998270"/>
              <a:gd name="connsiteY502" fmla="*/ 1815415 h 1996549"/>
              <a:gd name="connsiteX503" fmla="*/ 1839139 w 1998270"/>
              <a:gd name="connsiteY503" fmla="*/ 1806887 h 1996549"/>
              <a:gd name="connsiteX504" fmla="*/ 1847667 w 1998270"/>
              <a:gd name="connsiteY504" fmla="*/ 1798359 h 1996549"/>
              <a:gd name="connsiteX505" fmla="*/ 1786266 w 1998270"/>
              <a:gd name="connsiteY505" fmla="*/ 1798359 h 1996549"/>
              <a:gd name="connsiteX506" fmla="*/ 1794793 w 1998270"/>
              <a:gd name="connsiteY506" fmla="*/ 1806887 h 1996549"/>
              <a:gd name="connsiteX507" fmla="*/ 1786266 w 1998270"/>
              <a:gd name="connsiteY507" fmla="*/ 1815415 h 1996549"/>
              <a:gd name="connsiteX508" fmla="*/ 1777738 w 1998270"/>
              <a:gd name="connsiteY508" fmla="*/ 1806887 h 1996549"/>
              <a:gd name="connsiteX509" fmla="*/ 1786266 w 1998270"/>
              <a:gd name="connsiteY509" fmla="*/ 1798359 h 1996549"/>
              <a:gd name="connsiteX510" fmla="*/ 1724864 w 1998270"/>
              <a:gd name="connsiteY510" fmla="*/ 1798359 h 1996549"/>
              <a:gd name="connsiteX511" fmla="*/ 1733221 w 1998270"/>
              <a:gd name="connsiteY511" fmla="*/ 1806717 h 1996549"/>
              <a:gd name="connsiteX512" fmla="*/ 1724864 w 1998270"/>
              <a:gd name="connsiteY512" fmla="*/ 1815074 h 1996549"/>
              <a:gd name="connsiteX513" fmla="*/ 1716507 w 1998270"/>
              <a:gd name="connsiteY513" fmla="*/ 1806717 h 1996549"/>
              <a:gd name="connsiteX514" fmla="*/ 1724864 w 1998270"/>
              <a:gd name="connsiteY514" fmla="*/ 1798359 h 1996549"/>
              <a:gd name="connsiteX515" fmla="*/ 1664145 w 1998270"/>
              <a:gd name="connsiteY515" fmla="*/ 1798359 h 1996549"/>
              <a:gd name="connsiteX516" fmla="*/ 1664486 w 1998270"/>
              <a:gd name="connsiteY516" fmla="*/ 1798366 h 1996549"/>
              <a:gd name="connsiteX517" fmla="*/ 1672502 w 1998270"/>
              <a:gd name="connsiteY517" fmla="*/ 1807058 h 1996549"/>
              <a:gd name="connsiteX518" fmla="*/ 1664145 w 1998270"/>
              <a:gd name="connsiteY518" fmla="*/ 1815415 h 1996549"/>
              <a:gd name="connsiteX519" fmla="*/ 1663804 w 1998270"/>
              <a:gd name="connsiteY519" fmla="*/ 1815409 h 1996549"/>
              <a:gd name="connsiteX520" fmla="*/ 1655788 w 1998270"/>
              <a:gd name="connsiteY520" fmla="*/ 1806717 h 1996549"/>
              <a:gd name="connsiteX521" fmla="*/ 1664145 w 1998270"/>
              <a:gd name="connsiteY521" fmla="*/ 1798359 h 1996549"/>
              <a:gd name="connsiteX522" fmla="*/ 1540660 w 1998270"/>
              <a:gd name="connsiteY522" fmla="*/ 1798359 h 1996549"/>
              <a:gd name="connsiteX523" fmla="*/ 1548676 w 1998270"/>
              <a:gd name="connsiteY523" fmla="*/ 1806376 h 1996549"/>
              <a:gd name="connsiteX524" fmla="*/ 1540660 w 1998270"/>
              <a:gd name="connsiteY524" fmla="*/ 1814392 h 1996549"/>
              <a:gd name="connsiteX525" fmla="*/ 1532644 w 1998270"/>
              <a:gd name="connsiteY525" fmla="*/ 1806376 h 1996549"/>
              <a:gd name="connsiteX526" fmla="*/ 1540660 w 1998270"/>
              <a:gd name="connsiteY526" fmla="*/ 1798359 h 1996549"/>
              <a:gd name="connsiteX527" fmla="*/ 1417858 w 1998270"/>
              <a:gd name="connsiteY527" fmla="*/ 1798359 h 1996549"/>
              <a:gd name="connsiteX528" fmla="*/ 1425533 w 1998270"/>
              <a:gd name="connsiteY528" fmla="*/ 1806035 h 1996549"/>
              <a:gd name="connsiteX529" fmla="*/ 1417858 w 1998270"/>
              <a:gd name="connsiteY529" fmla="*/ 1813710 h 1996549"/>
              <a:gd name="connsiteX530" fmla="*/ 1410183 w 1998270"/>
              <a:gd name="connsiteY530" fmla="*/ 1806035 h 1996549"/>
              <a:gd name="connsiteX531" fmla="*/ 1417858 w 1998270"/>
              <a:gd name="connsiteY531" fmla="*/ 1798359 h 1996549"/>
              <a:gd name="connsiteX532" fmla="*/ 311782 w 1998270"/>
              <a:gd name="connsiteY532" fmla="*/ 1744974 h 1996549"/>
              <a:gd name="connsiteX533" fmla="*/ 312635 w 1998270"/>
              <a:gd name="connsiteY533" fmla="*/ 1744974 h 1996549"/>
              <a:gd name="connsiteX534" fmla="*/ 313487 w 1998270"/>
              <a:gd name="connsiteY534" fmla="*/ 1744974 h 1996549"/>
              <a:gd name="connsiteX535" fmla="*/ 312635 w 1998270"/>
              <a:gd name="connsiteY535" fmla="*/ 1745827 h 1996549"/>
              <a:gd name="connsiteX536" fmla="*/ 311782 w 1998270"/>
              <a:gd name="connsiteY536" fmla="*/ 1744974 h 1996549"/>
              <a:gd name="connsiteX537" fmla="*/ 374036 w 1998270"/>
              <a:gd name="connsiteY537" fmla="*/ 1743439 h 1996549"/>
              <a:gd name="connsiteX538" fmla="*/ 375571 w 1998270"/>
              <a:gd name="connsiteY538" fmla="*/ 1744974 h 1996549"/>
              <a:gd name="connsiteX539" fmla="*/ 374036 w 1998270"/>
              <a:gd name="connsiteY539" fmla="*/ 1746510 h 1996549"/>
              <a:gd name="connsiteX540" fmla="*/ 372501 w 1998270"/>
              <a:gd name="connsiteY540" fmla="*/ 1744974 h 1996549"/>
              <a:gd name="connsiteX541" fmla="*/ 374036 w 1998270"/>
              <a:gd name="connsiteY541" fmla="*/ 1743439 h 1996549"/>
              <a:gd name="connsiteX542" fmla="*/ 436119 w 1998270"/>
              <a:gd name="connsiteY542" fmla="*/ 1742928 h 1996549"/>
              <a:gd name="connsiteX543" fmla="*/ 436290 w 1998270"/>
              <a:gd name="connsiteY543" fmla="*/ 1742935 h 1996549"/>
              <a:gd name="connsiteX544" fmla="*/ 438166 w 1998270"/>
              <a:gd name="connsiteY544" fmla="*/ 1745146 h 1996549"/>
              <a:gd name="connsiteX545" fmla="*/ 436119 w 1998270"/>
              <a:gd name="connsiteY545" fmla="*/ 1747192 h 1996549"/>
              <a:gd name="connsiteX546" fmla="*/ 434073 w 1998270"/>
              <a:gd name="connsiteY546" fmla="*/ 1744975 h 1996549"/>
              <a:gd name="connsiteX547" fmla="*/ 436119 w 1998270"/>
              <a:gd name="connsiteY547" fmla="*/ 1742928 h 1996549"/>
              <a:gd name="connsiteX548" fmla="*/ 496839 w 1998270"/>
              <a:gd name="connsiteY548" fmla="*/ 1742416 h 1996549"/>
              <a:gd name="connsiteX549" fmla="*/ 497197 w 1998270"/>
              <a:gd name="connsiteY549" fmla="*/ 1742416 h 1996549"/>
              <a:gd name="connsiteX550" fmla="*/ 499397 w 1998270"/>
              <a:gd name="connsiteY550" fmla="*/ 1744974 h 1996549"/>
              <a:gd name="connsiteX551" fmla="*/ 496839 w 1998270"/>
              <a:gd name="connsiteY551" fmla="*/ 1747533 h 1996549"/>
              <a:gd name="connsiteX552" fmla="*/ 494281 w 1998270"/>
              <a:gd name="connsiteY552" fmla="*/ 1744974 h 1996549"/>
              <a:gd name="connsiteX553" fmla="*/ 496839 w 1998270"/>
              <a:gd name="connsiteY553" fmla="*/ 1742416 h 1996549"/>
              <a:gd name="connsiteX554" fmla="*/ 558240 w 1998270"/>
              <a:gd name="connsiteY554" fmla="*/ 1741904 h 1996549"/>
              <a:gd name="connsiteX555" fmla="*/ 561309 w 1998270"/>
              <a:gd name="connsiteY555" fmla="*/ 1744975 h 1996549"/>
              <a:gd name="connsiteX556" fmla="*/ 558240 w 1998270"/>
              <a:gd name="connsiteY556" fmla="*/ 1748045 h 1996549"/>
              <a:gd name="connsiteX557" fmla="*/ 555170 w 1998270"/>
              <a:gd name="connsiteY557" fmla="*/ 1744975 h 1996549"/>
              <a:gd name="connsiteX558" fmla="*/ 558240 w 1998270"/>
              <a:gd name="connsiteY558" fmla="*/ 1741904 h 1996549"/>
              <a:gd name="connsiteX559" fmla="*/ 619642 w 1998270"/>
              <a:gd name="connsiteY559" fmla="*/ 1741392 h 1996549"/>
              <a:gd name="connsiteX560" fmla="*/ 623223 w 1998270"/>
              <a:gd name="connsiteY560" fmla="*/ 1744974 h 1996549"/>
              <a:gd name="connsiteX561" fmla="*/ 619642 w 1998270"/>
              <a:gd name="connsiteY561" fmla="*/ 1748556 h 1996549"/>
              <a:gd name="connsiteX562" fmla="*/ 616060 w 1998270"/>
              <a:gd name="connsiteY562" fmla="*/ 1744974 h 1996549"/>
              <a:gd name="connsiteX563" fmla="*/ 619642 w 1998270"/>
              <a:gd name="connsiteY563" fmla="*/ 1741392 h 1996549"/>
              <a:gd name="connsiteX564" fmla="*/ 681042 w 1998270"/>
              <a:gd name="connsiteY564" fmla="*/ 1740881 h 1996549"/>
              <a:gd name="connsiteX565" fmla="*/ 681383 w 1998270"/>
              <a:gd name="connsiteY565" fmla="*/ 1740881 h 1996549"/>
              <a:gd name="connsiteX566" fmla="*/ 685136 w 1998270"/>
              <a:gd name="connsiteY566" fmla="*/ 1744975 h 1996549"/>
              <a:gd name="connsiteX567" fmla="*/ 681042 w 1998270"/>
              <a:gd name="connsiteY567" fmla="*/ 1749068 h 1996549"/>
              <a:gd name="connsiteX568" fmla="*/ 676949 w 1998270"/>
              <a:gd name="connsiteY568" fmla="*/ 1744975 h 1996549"/>
              <a:gd name="connsiteX569" fmla="*/ 681042 w 1998270"/>
              <a:gd name="connsiteY569" fmla="*/ 1740881 h 1996549"/>
              <a:gd name="connsiteX570" fmla="*/ 743125 w 1998270"/>
              <a:gd name="connsiteY570" fmla="*/ 1740369 h 1996549"/>
              <a:gd name="connsiteX571" fmla="*/ 747730 w 1998270"/>
              <a:gd name="connsiteY571" fmla="*/ 1744975 h 1996549"/>
              <a:gd name="connsiteX572" fmla="*/ 743125 w 1998270"/>
              <a:gd name="connsiteY572" fmla="*/ 1749580 h 1996549"/>
              <a:gd name="connsiteX573" fmla="*/ 738521 w 1998270"/>
              <a:gd name="connsiteY573" fmla="*/ 1744975 h 1996549"/>
              <a:gd name="connsiteX574" fmla="*/ 743125 w 1998270"/>
              <a:gd name="connsiteY574" fmla="*/ 1740369 h 1996549"/>
              <a:gd name="connsiteX575" fmla="*/ 803845 w 1998270"/>
              <a:gd name="connsiteY575" fmla="*/ 1740028 h 1996549"/>
              <a:gd name="connsiteX576" fmla="*/ 808791 w 1998270"/>
              <a:gd name="connsiteY576" fmla="*/ 1744975 h 1996549"/>
              <a:gd name="connsiteX577" fmla="*/ 803845 w 1998270"/>
              <a:gd name="connsiteY577" fmla="*/ 1749921 h 1996549"/>
              <a:gd name="connsiteX578" fmla="*/ 798899 w 1998270"/>
              <a:gd name="connsiteY578" fmla="*/ 1744975 h 1996549"/>
              <a:gd name="connsiteX579" fmla="*/ 803845 w 1998270"/>
              <a:gd name="connsiteY579" fmla="*/ 1740028 h 1996549"/>
              <a:gd name="connsiteX580" fmla="*/ 865247 w 1998270"/>
              <a:gd name="connsiteY580" fmla="*/ 1739516 h 1996549"/>
              <a:gd name="connsiteX581" fmla="*/ 870705 w 1998270"/>
              <a:gd name="connsiteY581" fmla="*/ 1744974 h 1996549"/>
              <a:gd name="connsiteX582" fmla="*/ 865247 w 1998270"/>
              <a:gd name="connsiteY582" fmla="*/ 1750432 h 1996549"/>
              <a:gd name="connsiteX583" fmla="*/ 859789 w 1998270"/>
              <a:gd name="connsiteY583" fmla="*/ 1744974 h 1996549"/>
              <a:gd name="connsiteX584" fmla="*/ 865247 w 1998270"/>
              <a:gd name="connsiteY584" fmla="*/ 1739516 h 1996549"/>
              <a:gd name="connsiteX585" fmla="*/ 926647 w 1998270"/>
              <a:gd name="connsiteY585" fmla="*/ 1739005 h 1996549"/>
              <a:gd name="connsiteX586" fmla="*/ 926988 w 1998270"/>
              <a:gd name="connsiteY586" fmla="*/ 1739005 h 1996549"/>
              <a:gd name="connsiteX587" fmla="*/ 932616 w 1998270"/>
              <a:gd name="connsiteY587" fmla="*/ 1744975 h 1996549"/>
              <a:gd name="connsiteX588" fmla="*/ 926647 w 1998270"/>
              <a:gd name="connsiteY588" fmla="*/ 1750944 h 1996549"/>
              <a:gd name="connsiteX589" fmla="*/ 920678 w 1998270"/>
              <a:gd name="connsiteY589" fmla="*/ 1744975 h 1996549"/>
              <a:gd name="connsiteX590" fmla="*/ 926647 w 1998270"/>
              <a:gd name="connsiteY590" fmla="*/ 1739005 h 1996549"/>
              <a:gd name="connsiteX591" fmla="*/ 988048 w 1998270"/>
              <a:gd name="connsiteY591" fmla="*/ 1738664 h 1996549"/>
              <a:gd name="connsiteX592" fmla="*/ 988390 w 1998270"/>
              <a:gd name="connsiteY592" fmla="*/ 1738664 h 1996549"/>
              <a:gd name="connsiteX593" fmla="*/ 994359 w 1998270"/>
              <a:gd name="connsiteY593" fmla="*/ 1744975 h 1996549"/>
              <a:gd name="connsiteX594" fmla="*/ 988048 w 1998270"/>
              <a:gd name="connsiteY594" fmla="*/ 1751285 h 1996549"/>
              <a:gd name="connsiteX595" fmla="*/ 981738 w 1998270"/>
              <a:gd name="connsiteY595" fmla="*/ 1744975 h 1996549"/>
              <a:gd name="connsiteX596" fmla="*/ 988048 w 1998270"/>
              <a:gd name="connsiteY596" fmla="*/ 1738664 h 1996549"/>
              <a:gd name="connsiteX597" fmla="*/ 1050133 w 1998270"/>
              <a:gd name="connsiteY597" fmla="*/ 1738323 h 1996549"/>
              <a:gd name="connsiteX598" fmla="*/ 1050474 w 1998270"/>
              <a:gd name="connsiteY598" fmla="*/ 1738323 h 1996549"/>
              <a:gd name="connsiteX599" fmla="*/ 1056785 w 1998270"/>
              <a:gd name="connsiteY599" fmla="*/ 1744975 h 1996549"/>
              <a:gd name="connsiteX600" fmla="*/ 1050133 w 1998270"/>
              <a:gd name="connsiteY600" fmla="*/ 1751627 h 1996549"/>
              <a:gd name="connsiteX601" fmla="*/ 1043481 w 1998270"/>
              <a:gd name="connsiteY601" fmla="*/ 1744975 h 1996549"/>
              <a:gd name="connsiteX602" fmla="*/ 1050133 w 1998270"/>
              <a:gd name="connsiteY602" fmla="*/ 1738323 h 1996549"/>
              <a:gd name="connsiteX603" fmla="*/ 1110852 w 1998270"/>
              <a:gd name="connsiteY603" fmla="*/ 1737981 h 1996549"/>
              <a:gd name="connsiteX604" fmla="*/ 1117845 w 1998270"/>
              <a:gd name="connsiteY604" fmla="*/ 1744974 h 1996549"/>
              <a:gd name="connsiteX605" fmla="*/ 1110852 w 1998270"/>
              <a:gd name="connsiteY605" fmla="*/ 1751967 h 1996549"/>
              <a:gd name="connsiteX606" fmla="*/ 1103859 w 1998270"/>
              <a:gd name="connsiteY606" fmla="*/ 1744974 h 1996549"/>
              <a:gd name="connsiteX607" fmla="*/ 1110852 w 1998270"/>
              <a:gd name="connsiteY607" fmla="*/ 1737981 h 1996549"/>
              <a:gd name="connsiteX608" fmla="*/ 1172252 w 1998270"/>
              <a:gd name="connsiteY608" fmla="*/ 1737640 h 1996549"/>
              <a:gd name="connsiteX609" fmla="*/ 1179586 w 1998270"/>
              <a:gd name="connsiteY609" fmla="*/ 1744974 h 1996549"/>
              <a:gd name="connsiteX610" fmla="*/ 1172252 w 1998270"/>
              <a:gd name="connsiteY610" fmla="*/ 1752309 h 1996549"/>
              <a:gd name="connsiteX611" fmla="*/ 1164919 w 1998270"/>
              <a:gd name="connsiteY611" fmla="*/ 1744974 h 1996549"/>
              <a:gd name="connsiteX612" fmla="*/ 1172252 w 1998270"/>
              <a:gd name="connsiteY612" fmla="*/ 1737640 h 1996549"/>
              <a:gd name="connsiteX613" fmla="*/ 1233654 w 1998270"/>
              <a:gd name="connsiteY613" fmla="*/ 1737299 h 1996549"/>
              <a:gd name="connsiteX614" fmla="*/ 1241329 w 1998270"/>
              <a:gd name="connsiteY614" fmla="*/ 1744975 h 1996549"/>
              <a:gd name="connsiteX615" fmla="*/ 1233654 w 1998270"/>
              <a:gd name="connsiteY615" fmla="*/ 1752650 h 1996549"/>
              <a:gd name="connsiteX616" fmla="*/ 1225979 w 1998270"/>
              <a:gd name="connsiteY616" fmla="*/ 1744975 h 1996549"/>
              <a:gd name="connsiteX617" fmla="*/ 1233654 w 1998270"/>
              <a:gd name="connsiteY617" fmla="*/ 1737299 h 1996549"/>
              <a:gd name="connsiteX618" fmla="*/ 1295054 w 1998270"/>
              <a:gd name="connsiteY618" fmla="*/ 1736958 h 1996549"/>
              <a:gd name="connsiteX619" fmla="*/ 1303071 w 1998270"/>
              <a:gd name="connsiteY619" fmla="*/ 1744975 h 1996549"/>
              <a:gd name="connsiteX620" fmla="*/ 1295054 w 1998270"/>
              <a:gd name="connsiteY620" fmla="*/ 1752991 h 1996549"/>
              <a:gd name="connsiteX621" fmla="*/ 1287039 w 1998270"/>
              <a:gd name="connsiteY621" fmla="*/ 1744975 h 1996549"/>
              <a:gd name="connsiteX622" fmla="*/ 1295054 w 1998270"/>
              <a:gd name="connsiteY622" fmla="*/ 1736958 h 1996549"/>
              <a:gd name="connsiteX623" fmla="*/ 1971152 w 1998270"/>
              <a:gd name="connsiteY623" fmla="*/ 1736788 h 1996549"/>
              <a:gd name="connsiteX624" fmla="*/ 1971493 w 1998270"/>
              <a:gd name="connsiteY624" fmla="*/ 1736788 h 1996549"/>
              <a:gd name="connsiteX625" fmla="*/ 1979339 w 1998270"/>
              <a:gd name="connsiteY625" fmla="*/ 1744975 h 1996549"/>
              <a:gd name="connsiteX626" fmla="*/ 1971152 w 1998270"/>
              <a:gd name="connsiteY626" fmla="*/ 1753161 h 1996549"/>
              <a:gd name="connsiteX627" fmla="*/ 1962965 w 1998270"/>
              <a:gd name="connsiteY627" fmla="*/ 1744975 h 1996549"/>
              <a:gd name="connsiteX628" fmla="*/ 1971152 w 1998270"/>
              <a:gd name="connsiteY628" fmla="*/ 1736788 h 1996549"/>
              <a:gd name="connsiteX629" fmla="*/ 1357139 w 1998270"/>
              <a:gd name="connsiteY629" fmla="*/ 1736788 h 1996549"/>
              <a:gd name="connsiteX630" fmla="*/ 1357480 w 1998270"/>
              <a:gd name="connsiteY630" fmla="*/ 1736788 h 1996549"/>
              <a:gd name="connsiteX631" fmla="*/ 1365326 w 1998270"/>
              <a:gd name="connsiteY631" fmla="*/ 1744975 h 1996549"/>
              <a:gd name="connsiteX632" fmla="*/ 1357139 w 1998270"/>
              <a:gd name="connsiteY632" fmla="*/ 1753161 h 1996549"/>
              <a:gd name="connsiteX633" fmla="*/ 1348952 w 1998270"/>
              <a:gd name="connsiteY633" fmla="*/ 1744975 h 1996549"/>
              <a:gd name="connsiteX634" fmla="*/ 1357139 w 1998270"/>
              <a:gd name="connsiteY634" fmla="*/ 1736788 h 1996549"/>
              <a:gd name="connsiteX635" fmla="*/ 1417858 w 1998270"/>
              <a:gd name="connsiteY635" fmla="*/ 1736446 h 1996549"/>
              <a:gd name="connsiteX636" fmla="*/ 1426385 w 1998270"/>
              <a:gd name="connsiteY636" fmla="*/ 1744974 h 1996549"/>
              <a:gd name="connsiteX637" fmla="*/ 1417858 w 1998270"/>
              <a:gd name="connsiteY637" fmla="*/ 1753502 h 1996549"/>
              <a:gd name="connsiteX638" fmla="*/ 1409330 w 1998270"/>
              <a:gd name="connsiteY638" fmla="*/ 1744974 h 1996549"/>
              <a:gd name="connsiteX639" fmla="*/ 1417858 w 1998270"/>
              <a:gd name="connsiteY639" fmla="*/ 1736446 h 1996549"/>
              <a:gd name="connsiteX640" fmla="*/ 1479259 w 1998270"/>
              <a:gd name="connsiteY640" fmla="*/ 1736276 h 1996549"/>
              <a:gd name="connsiteX641" fmla="*/ 1487958 w 1998270"/>
              <a:gd name="connsiteY641" fmla="*/ 1744975 h 1996549"/>
              <a:gd name="connsiteX642" fmla="*/ 1479259 w 1998270"/>
              <a:gd name="connsiteY642" fmla="*/ 1753673 h 1996549"/>
              <a:gd name="connsiteX643" fmla="*/ 1470561 w 1998270"/>
              <a:gd name="connsiteY643" fmla="*/ 1744975 h 1996549"/>
              <a:gd name="connsiteX644" fmla="*/ 1479259 w 1998270"/>
              <a:gd name="connsiteY644" fmla="*/ 1736276 h 1996549"/>
              <a:gd name="connsiteX645" fmla="*/ 1541026 w 1998270"/>
              <a:gd name="connsiteY645" fmla="*/ 1735971 h 1996549"/>
              <a:gd name="connsiteX646" fmla="*/ 1549895 w 1998270"/>
              <a:gd name="connsiteY646" fmla="*/ 1744840 h 1996549"/>
              <a:gd name="connsiteX647" fmla="*/ 1541026 w 1998270"/>
              <a:gd name="connsiteY647" fmla="*/ 1753709 h 1996549"/>
              <a:gd name="connsiteX648" fmla="*/ 1532157 w 1998270"/>
              <a:gd name="connsiteY648" fmla="*/ 1744840 h 1996549"/>
              <a:gd name="connsiteX649" fmla="*/ 1541026 w 1998270"/>
              <a:gd name="connsiteY649" fmla="*/ 1735971 h 1996549"/>
              <a:gd name="connsiteX650" fmla="*/ 1602061 w 1998270"/>
              <a:gd name="connsiteY650" fmla="*/ 1735935 h 1996549"/>
              <a:gd name="connsiteX651" fmla="*/ 1611101 w 1998270"/>
              <a:gd name="connsiteY651" fmla="*/ 1744975 h 1996549"/>
              <a:gd name="connsiteX652" fmla="*/ 1602061 w 1998270"/>
              <a:gd name="connsiteY652" fmla="*/ 1754015 h 1996549"/>
              <a:gd name="connsiteX653" fmla="*/ 1593022 w 1998270"/>
              <a:gd name="connsiteY653" fmla="*/ 1744975 h 1996549"/>
              <a:gd name="connsiteX654" fmla="*/ 1602061 w 1998270"/>
              <a:gd name="connsiteY654" fmla="*/ 1735935 h 1996549"/>
              <a:gd name="connsiteX655" fmla="*/ 1724864 w 1998270"/>
              <a:gd name="connsiteY655" fmla="*/ 1735764 h 1996549"/>
              <a:gd name="connsiteX656" fmla="*/ 1734074 w 1998270"/>
              <a:gd name="connsiteY656" fmla="*/ 1744975 h 1996549"/>
              <a:gd name="connsiteX657" fmla="*/ 1724864 w 1998270"/>
              <a:gd name="connsiteY657" fmla="*/ 1754185 h 1996549"/>
              <a:gd name="connsiteX658" fmla="*/ 1715654 w 1998270"/>
              <a:gd name="connsiteY658" fmla="*/ 1744975 h 1996549"/>
              <a:gd name="connsiteX659" fmla="*/ 1724864 w 1998270"/>
              <a:gd name="connsiteY659" fmla="*/ 1735764 h 1996549"/>
              <a:gd name="connsiteX660" fmla="*/ 1664145 w 1998270"/>
              <a:gd name="connsiteY660" fmla="*/ 1735764 h 1996549"/>
              <a:gd name="connsiteX661" fmla="*/ 1673355 w 1998270"/>
              <a:gd name="connsiteY661" fmla="*/ 1744975 h 1996549"/>
              <a:gd name="connsiteX662" fmla="*/ 1664145 w 1998270"/>
              <a:gd name="connsiteY662" fmla="*/ 1754185 h 1996549"/>
              <a:gd name="connsiteX663" fmla="*/ 1654935 w 1998270"/>
              <a:gd name="connsiteY663" fmla="*/ 1744975 h 1996549"/>
              <a:gd name="connsiteX664" fmla="*/ 1664145 w 1998270"/>
              <a:gd name="connsiteY664" fmla="*/ 1735764 h 1996549"/>
              <a:gd name="connsiteX665" fmla="*/ 1909067 w 1998270"/>
              <a:gd name="connsiteY665" fmla="*/ 1735594 h 1996549"/>
              <a:gd name="connsiteX666" fmla="*/ 1909409 w 1998270"/>
              <a:gd name="connsiteY666" fmla="*/ 1735594 h 1996549"/>
              <a:gd name="connsiteX667" fmla="*/ 1918448 w 1998270"/>
              <a:gd name="connsiteY667" fmla="*/ 1744974 h 1996549"/>
              <a:gd name="connsiteX668" fmla="*/ 1909067 w 1998270"/>
              <a:gd name="connsiteY668" fmla="*/ 1754355 h 1996549"/>
              <a:gd name="connsiteX669" fmla="*/ 1899687 w 1998270"/>
              <a:gd name="connsiteY669" fmla="*/ 1744974 h 1996549"/>
              <a:gd name="connsiteX670" fmla="*/ 1909067 w 1998270"/>
              <a:gd name="connsiteY670" fmla="*/ 1735594 h 1996549"/>
              <a:gd name="connsiteX671" fmla="*/ 1847667 w 1998270"/>
              <a:gd name="connsiteY671" fmla="*/ 1735594 h 1996549"/>
              <a:gd name="connsiteX672" fmla="*/ 1848008 w 1998270"/>
              <a:gd name="connsiteY672" fmla="*/ 1735594 h 1996549"/>
              <a:gd name="connsiteX673" fmla="*/ 1857047 w 1998270"/>
              <a:gd name="connsiteY673" fmla="*/ 1744974 h 1996549"/>
              <a:gd name="connsiteX674" fmla="*/ 1847667 w 1998270"/>
              <a:gd name="connsiteY674" fmla="*/ 1754355 h 1996549"/>
              <a:gd name="connsiteX675" fmla="*/ 1838286 w 1998270"/>
              <a:gd name="connsiteY675" fmla="*/ 1744974 h 1996549"/>
              <a:gd name="connsiteX676" fmla="*/ 1847667 w 1998270"/>
              <a:gd name="connsiteY676" fmla="*/ 1735594 h 1996549"/>
              <a:gd name="connsiteX677" fmla="*/ 1786266 w 1998270"/>
              <a:gd name="connsiteY677" fmla="*/ 1735594 h 1996549"/>
              <a:gd name="connsiteX678" fmla="*/ 1786607 w 1998270"/>
              <a:gd name="connsiteY678" fmla="*/ 1735594 h 1996549"/>
              <a:gd name="connsiteX679" fmla="*/ 1795646 w 1998270"/>
              <a:gd name="connsiteY679" fmla="*/ 1744974 h 1996549"/>
              <a:gd name="connsiteX680" fmla="*/ 1786266 w 1998270"/>
              <a:gd name="connsiteY680" fmla="*/ 1754355 h 1996549"/>
              <a:gd name="connsiteX681" fmla="*/ 1776885 w 1998270"/>
              <a:gd name="connsiteY681" fmla="*/ 1744974 h 1996549"/>
              <a:gd name="connsiteX682" fmla="*/ 1786266 w 1998270"/>
              <a:gd name="connsiteY682" fmla="*/ 1735594 h 1996549"/>
              <a:gd name="connsiteX683" fmla="*/ 251234 w 1998270"/>
              <a:gd name="connsiteY683" fmla="*/ 1682550 h 1996549"/>
              <a:gd name="connsiteX684" fmla="*/ 251626 w 1998270"/>
              <a:gd name="connsiteY684" fmla="*/ 1682550 h 1996549"/>
              <a:gd name="connsiteX685" fmla="*/ 252257 w 1998270"/>
              <a:gd name="connsiteY685" fmla="*/ 1683574 h 1996549"/>
              <a:gd name="connsiteX686" fmla="*/ 251234 w 1998270"/>
              <a:gd name="connsiteY686" fmla="*/ 1684597 h 1996549"/>
              <a:gd name="connsiteX687" fmla="*/ 250211 w 1998270"/>
              <a:gd name="connsiteY687" fmla="*/ 1683574 h 1996549"/>
              <a:gd name="connsiteX688" fmla="*/ 251234 w 1998270"/>
              <a:gd name="connsiteY688" fmla="*/ 1682550 h 1996549"/>
              <a:gd name="connsiteX689" fmla="*/ 312635 w 1998270"/>
              <a:gd name="connsiteY689" fmla="*/ 1682038 h 1996549"/>
              <a:gd name="connsiteX690" fmla="*/ 314170 w 1998270"/>
              <a:gd name="connsiteY690" fmla="*/ 1683573 h 1996549"/>
              <a:gd name="connsiteX691" fmla="*/ 312635 w 1998270"/>
              <a:gd name="connsiteY691" fmla="*/ 1685109 h 1996549"/>
              <a:gd name="connsiteX692" fmla="*/ 311100 w 1998270"/>
              <a:gd name="connsiteY692" fmla="*/ 1683573 h 1996549"/>
              <a:gd name="connsiteX693" fmla="*/ 312635 w 1998270"/>
              <a:gd name="connsiteY693" fmla="*/ 1682038 h 1996549"/>
              <a:gd name="connsiteX694" fmla="*/ 374036 w 1998270"/>
              <a:gd name="connsiteY694" fmla="*/ 1681526 h 1996549"/>
              <a:gd name="connsiteX695" fmla="*/ 376083 w 1998270"/>
              <a:gd name="connsiteY695" fmla="*/ 1683573 h 1996549"/>
              <a:gd name="connsiteX696" fmla="*/ 374036 w 1998270"/>
              <a:gd name="connsiteY696" fmla="*/ 1685620 h 1996549"/>
              <a:gd name="connsiteX697" fmla="*/ 371990 w 1998270"/>
              <a:gd name="connsiteY697" fmla="*/ 1683573 h 1996549"/>
              <a:gd name="connsiteX698" fmla="*/ 374036 w 1998270"/>
              <a:gd name="connsiteY698" fmla="*/ 1681526 h 1996549"/>
              <a:gd name="connsiteX699" fmla="*/ 436120 w 1998270"/>
              <a:gd name="connsiteY699" fmla="*/ 1680844 h 1996549"/>
              <a:gd name="connsiteX700" fmla="*/ 438849 w 1998270"/>
              <a:gd name="connsiteY700" fmla="*/ 1683573 h 1996549"/>
              <a:gd name="connsiteX701" fmla="*/ 436120 w 1998270"/>
              <a:gd name="connsiteY701" fmla="*/ 1686302 h 1996549"/>
              <a:gd name="connsiteX702" fmla="*/ 433391 w 1998270"/>
              <a:gd name="connsiteY702" fmla="*/ 1683573 h 1996549"/>
              <a:gd name="connsiteX703" fmla="*/ 436120 w 1998270"/>
              <a:gd name="connsiteY703" fmla="*/ 1680844 h 1996549"/>
              <a:gd name="connsiteX704" fmla="*/ 496838 w 1998270"/>
              <a:gd name="connsiteY704" fmla="*/ 1680333 h 1996549"/>
              <a:gd name="connsiteX705" fmla="*/ 497196 w 1998270"/>
              <a:gd name="connsiteY705" fmla="*/ 1680333 h 1996549"/>
              <a:gd name="connsiteX706" fmla="*/ 500079 w 1998270"/>
              <a:gd name="connsiteY706" fmla="*/ 1683573 h 1996549"/>
              <a:gd name="connsiteX707" fmla="*/ 496838 w 1998270"/>
              <a:gd name="connsiteY707" fmla="*/ 1686814 h 1996549"/>
              <a:gd name="connsiteX708" fmla="*/ 493598 w 1998270"/>
              <a:gd name="connsiteY708" fmla="*/ 1683573 h 1996549"/>
              <a:gd name="connsiteX709" fmla="*/ 496838 w 1998270"/>
              <a:gd name="connsiteY709" fmla="*/ 1680333 h 1996549"/>
              <a:gd name="connsiteX710" fmla="*/ 558240 w 1998270"/>
              <a:gd name="connsiteY710" fmla="*/ 1679821 h 1996549"/>
              <a:gd name="connsiteX711" fmla="*/ 561992 w 1998270"/>
              <a:gd name="connsiteY711" fmla="*/ 1683574 h 1996549"/>
              <a:gd name="connsiteX712" fmla="*/ 558240 w 1998270"/>
              <a:gd name="connsiteY712" fmla="*/ 1687326 h 1996549"/>
              <a:gd name="connsiteX713" fmla="*/ 554488 w 1998270"/>
              <a:gd name="connsiteY713" fmla="*/ 1683574 h 1996549"/>
              <a:gd name="connsiteX714" fmla="*/ 558240 w 1998270"/>
              <a:gd name="connsiteY714" fmla="*/ 1679821 h 1996549"/>
              <a:gd name="connsiteX715" fmla="*/ 743126 w 1998270"/>
              <a:gd name="connsiteY715" fmla="*/ 1678968 h 1996549"/>
              <a:gd name="connsiteX716" fmla="*/ 748413 w 1998270"/>
              <a:gd name="connsiteY716" fmla="*/ 1684256 h 1996549"/>
              <a:gd name="connsiteX717" fmla="*/ 743126 w 1998270"/>
              <a:gd name="connsiteY717" fmla="*/ 1689543 h 1996549"/>
              <a:gd name="connsiteX718" fmla="*/ 737839 w 1998270"/>
              <a:gd name="connsiteY718" fmla="*/ 1684256 h 1996549"/>
              <a:gd name="connsiteX719" fmla="*/ 743126 w 1998270"/>
              <a:gd name="connsiteY719" fmla="*/ 1678968 h 1996549"/>
              <a:gd name="connsiteX720" fmla="*/ 681042 w 1998270"/>
              <a:gd name="connsiteY720" fmla="*/ 1678968 h 1996549"/>
              <a:gd name="connsiteX721" fmla="*/ 681384 w 1998270"/>
              <a:gd name="connsiteY721" fmla="*/ 1678968 h 1996549"/>
              <a:gd name="connsiteX722" fmla="*/ 685818 w 1998270"/>
              <a:gd name="connsiteY722" fmla="*/ 1683744 h 1996549"/>
              <a:gd name="connsiteX723" fmla="*/ 681042 w 1998270"/>
              <a:gd name="connsiteY723" fmla="*/ 1688520 h 1996549"/>
              <a:gd name="connsiteX724" fmla="*/ 676267 w 1998270"/>
              <a:gd name="connsiteY724" fmla="*/ 1683744 h 1996549"/>
              <a:gd name="connsiteX725" fmla="*/ 681042 w 1998270"/>
              <a:gd name="connsiteY725" fmla="*/ 1678968 h 1996549"/>
              <a:gd name="connsiteX726" fmla="*/ 619642 w 1998270"/>
              <a:gd name="connsiteY726" fmla="*/ 1678968 h 1996549"/>
              <a:gd name="connsiteX727" fmla="*/ 623906 w 1998270"/>
              <a:gd name="connsiteY727" fmla="*/ 1683232 h 1996549"/>
              <a:gd name="connsiteX728" fmla="*/ 619642 w 1998270"/>
              <a:gd name="connsiteY728" fmla="*/ 1687496 h 1996549"/>
              <a:gd name="connsiteX729" fmla="*/ 615378 w 1998270"/>
              <a:gd name="connsiteY729" fmla="*/ 1683232 h 1996549"/>
              <a:gd name="connsiteX730" fmla="*/ 619642 w 1998270"/>
              <a:gd name="connsiteY730" fmla="*/ 1678968 h 1996549"/>
              <a:gd name="connsiteX731" fmla="*/ 803845 w 1998270"/>
              <a:gd name="connsiteY731" fmla="*/ 1677945 h 1996549"/>
              <a:gd name="connsiteX732" fmla="*/ 809474 w 1998270"/>
              <a:gd name="connsiteY732" fmla="*/ 1683574 h 1996549"/>
              <a:gd name="connsiteX733" fmla="*/ 803845 w 1998270"/>
              <a:gd name="connsiteY733" fmla="*/ 1689202 h 1996549"/>
              <a:gd name="connsiteX734" fmla="*/ 798217 w 1998270"/>
              <a:gd name="connsiteY734" fmla="*/ 1683574 h 1996549"/>
              <a:gd name="connsiteX735" fmla="*/ 803845 w 1998270"/>
              <a:gd name="connsiteY735" fmla="*/ 1677945 h 1996549"/>
              <a:gd name="connsiteX736" fmla="*/ 865246 w 1998270"/>
              <a:gd name="connsiteY736" fmla="*/ 1677433 h 1996549"/>
              <a:gd name="connsiteX737" fmla="*/ 871386 w 1998270"/>
              <a:gd name="connsiteY737" fmla="*/ 1683574 h 1996549"/>
              <a:gd name="connsiteX738" fmla="*/ 865246 w 1998270"/>
              <a:gd name="connsiteY738" fmla="*/ 1689714 h 1996549"/>
              <a:gd name="connsiteX739" fmla="*/ 859106 w 1998270"/>
              <a:gd name="connsiteY739" fmla="*/ 1683574 h 1996549"/>
              <a:gd name="connsiteX740" fmla="*/ 865246 w 1998270"/>
              <a:gd name="connsiteY740" fmla="*/ 1677433 h 1996549"/>
              <a:gd name="connsiteX741" fmla="*/ 926648 w 1998270"/>
              <a:gd name="connsiteY741" fmla="*/ 1676922 h 1996549"/>
              <a:gd name="connsiteX742" fmla="*/ 926989 w 1998270"/>
              <a:gd name="connsiteY742" fmla="*/ 1676922 h 1996549"/>
              <a:gd name="connsiteX743" fmla="*/ 933299 w 1998270"/>
              <a:gd name="connsiteY743" fmla="*/ 1683574 h 1996549"/>
              <a:gd name="connsiteX744" fmla="*/ 926648 w 1998270"/>
              <a:gd name="connsiteY744" fmla="*/ 1690226 h 1996549"/>
              <a:gd name="connsiteX745" fmla="*/ 919996 w 1998270"/>
              <a:gd name="connsiteY745" fmla="*/ 1683574 h 1996549"/>
              <a:gd name="connsiteX746" fmla="*/ 926648 w 1998270"/>
              <a:gd name="connsiteY746" fmla="*/ 1676922 h 1996549"/>
              <a:gd name="connsiteX747" fmla="*/ 988415 w 1998270"/>
              <a:gd name="connsiteY747" fmla="*/ 1676446 h 1996549"/>
              <a:gd name="connsiteX748" fmla="*/ 995408 w 1998270"/>
              <a:gd name="connsiteY748" fmla="*/ 1683439 h 1996549"/>
              <a:gd name="connsiteX749" fmla="*/ 988415 w 1998270"/>
              <a:gd name="connsiteY749" fmla="*/ 1690432 h 1996549"/>
              <a:gd name="connsiteX750" fmla="*/ 981422 w 1998270"/>
              <a:gd name="connsiteY750" fmla="*/ 1683439 h 1996549"/>
              <a:gd name="connsiteX751" fmla="*/ 988415 w 1998270"/>
              <a:gd name="connsiteY751" fmla="*/ 1676446 h 1996549"/>
              <a:gd name="connsiteX752" fmla="*/ 1050132 w 1998270"/>
              <a:gd name="connsiteY752" fmla="*/ 1676239 h 1996549"/>
              <a:gd name="connsiteX753" fmla="*/ 1057466 w 1998270"/>
              <a:gd name="connsiteY753" fmla="*/ 1683573 h 1996549"/>
              <a:gd name="connsiteX754" fmla="*/ 1050132 w 1998270"/>
              <a:gd name="connsiteY754" fmla="*/ 1690908 h 1996549"/>
              <a:gd name="connsiteX755" fmla="*/ 1042799 w 1998270"/>
              <a:gd name="connsiteY755" fmla="*/ 1683573 h 1996549"/>
              <a:gd name="connsiteX756" fmla="*/ 1050132 w 1998270"/>
              <a:gd name="connsiteY756" fmla="*/ 1676239 h 1996549"/>
              <a:gd name="connsiteX757" fmla="*/ 1110851 w 1998270"/>
              <a:gd name="connsiteY757" fmla="*/ 1675728 h 1996549"/>
              <a:gd name="connsiteX758" fmla="*/ 1111192 w 1998270"/>
              <a:gd name="connsiteY758" fmla="*/ 1675728 h 1996549"/>
              <a:gd name="connsiteX759" fmla="*/ 1118697 w 1998270"/>
              <a:gd name="connsiteY759" fmla="*/ 1683574 h 1996549"/>
              <a:gd name="connsiteX760" fmla="*/ 1110851 w 1998270"/>
              <a:gd name="connsiteY760" fmla="*/ 1691419 h 1996549"/>
              <a:gd name="connsiteX761" fmla="*/ 1103006 w 1998270"/>
              <a:gd name="connsiteY761" fmla="*/ 1683574 h 1996549"/>
              <a:gd name="connsiteX762" fmla="*/ 1110851 w 1998270"/>
              <a:gd name="connsiteY762" fmla="*/ 1675728 h 1996549"/>
              <a:gd name="connsiteX763" fmla="*/ 1172253 w 1998270"/>
              <a:gd name="connsiteY763" fmla="*/ 1675387 h 1996549"/>
              <a:gd name="connsiteX764" fmla="*/ 1172594 w 1998270"/>
              <a:gd name="connsiteY764" fmla="*/ 1675387 h 1996549"/>
              <a:gd name="connsiteX765" fmla="*/ 1180440 w 1998270"/>
              <a:gd name="connsiteY765" fmla="*/ 1683574 h 1996549"/>
              <a:gd name="connsiteX766" fmla="*/ 1172253 w 1998270"/>
              <a:gd name="connsiteY766" fmla="*/ 1691760 h 1996549"/>
              <a:gd name="connsiteX767" fmla="*/ 1164066 w 1998270"/>
              <a:gd name="connsiteY767" fmla="*/ 1683574 h 1996549"/>
              <a:gd name="connsiteX768" fmla="*/ 1172253 w 1998270"/>
              <a:gd name="connsiteY768" fmla="*/ 1675387 h 1996549"/>
              <a:gd name="connsiteX769" fmla="*/ 1233654 w 1998270"/>
              <a:gd name="connsiteY769" fmla="*/ 1675045 h 1996549"/>
              <a:gd name="connsiteX770" fmla="*/ 1242181 w 1998270"/>
              <a:gd name="connsiteY770" fmla="*/ 1683573 h 1996549"/>
              <a:gd name="connsiteX771" fmla="*/ 1233654 w 1998270"/>
              <a:gd name="connsiteY771" fmla="*/ 1692101 h 1996549"/>
              <a:gd name="connsiteX772" fmla="*/ 1225126 w 1998270"/>
              <a:gd name="connsiteY772" fmla="*/ 1683573 h 1996549"/>
              <a:gd name="connsiteX773" fmla="*/ 1233654 w 1998270"/>
              <a:gd name="connsiteY773" fmla="*/ 1675045 h 1996549"/>
              <a:gd name="connsiteX774" fmla="*/ 1295055 w 1998270"/>
              <a:gd name="connsiteY774" fmla="*/ 1674874 h 1996549"/>
              <a:gd name="connsiteX775" fmla="*/ 1303753 w 1998270"/>
              <a:gd name="connsiteY775" fmla="*/ 1683573 h 1996549"/>
              <a:gd name="connsiteX776" fmla="*/ 1295055 w 1998270"/>
              <a:gd name="connsiteY776" fmla="*/ 1692271 h 1996549"/>
              <a:gd name="connsiteX777" fmla="*/ 1286357 w 1998270"/>
              <a:gd name="connsiteY777" fmla="*/ 1683573 h 1996549"/>
              <a:gd name="connsiteX778" fmla="*/ 1295055 w 1998270"/>
              <a:gd name="connsiteY778" fmla="*/ 1674874 h 1996549"/>
              <a:gd name="connsiteX779" fmla="*/ 1970835 w 1998270"/>
              <a:gd name="connsiteY779" fmla="*/ 1674570 h 1996549"/>
              <a:gd name="connsiteX780" fmla="*/ 1979704 w 1998270"/>
              <a:gd name="connsiteY780" fmla="*/ 1683439 h 1996549"/>
              <a:gd name="connsiteX781" fmla="*/ 1970835 w 1998270"/>
              <a:gd name="connsiteY781" fmla="*/ 1692308 h 1996549"/>
              <a:gd name="connsiteX782" fmla="*/ 1961966 w 1998270"/>
              <a:gd name="connsiteY782" fmla="*/ 1683439 h 1996549"/>
              <a:gd name="connsiteX783" fmla="*/ 1970835 w 1998270"/>
              <a:gd name="connsiteY783" fmla="*/ 1674570 h 1996549"/>
              <a:gd name="connsiteX784" fmla="*/ 1357138 w 1998270"/>
              <a:gd name="connsiteY784" fmla="*/ 1674533 h 1996549"/>
              <a:gd name="connsiteX785" fmla="*/ 1366178 w 1998270"/>
              <a:gd name="connsiteY785" fmla="*/ 1683573 h 1996549"/>
              <a:gd name="connsiteX786" fmla="*/ 1357138 w 1998270"/>
              <a:gd name="connsiteY786" fmla="*/ 1692613 h 1996549"/>
              <a:gd name="connsiteX787" fmla="*/ 1348099 w 1998270"/>
              <a:gd name="connsiteY787" fmla="*/ 1683573 h 1996549"/>
              <a:gd name="connsiteX788" fmla="*/ 1357138 w 1998270"/>
              <a:gd name="connsiteY788" fmla="*/ 1674533 h 1996549"/>
              <a:gd name="connsiteX789" fmla="*/ 1417858 w 1998270"/>
              <a:gd name="connsiteY789" fmla="*/ 1674363 h 1996549"/>
              <a:gd name="connsiteX790" fmla="*/ 1427068 w 1998270"/>
              <a:gd name="connsiteY790" fmla="*/ 1683574 h 1996549"/>
              <a:gd name="connsiteX791" fmla="*/ 1417858 w 1998270"/>
              <a:gd name="connsiteY791" fmla="*/ 1692784 h 1996549"/>
              <a:gd name="connsiteX792" fmla="*/ 1408648 w 1998270"/>
              <a:gd name="connsiteY792" fmla="*/ 1683574 h 1996549"/>
              <a:gd name="connsiteX793" fmla="*/ 1417858 w 1998270"/>
              <a:gd name="connsiteY793" fmla="*/ 1674363 h 1996549"/>
              <a:gd name="connsiteX794" fmla="*/ 1479259 w 1998270"/>
              <a:gd name="connsiteY794" fmla="*/ 1674022 h 1996549"/>
              <a:gd name="connsiteX795" fmla="*/ 1488810 w 1998270"/>
              <a:gd name="connsiteY795" fmla="*/ 1683574 h 1996549"/>
              <a:gd name="connsiteX796" fmla="*/ 1479259 w 1998270"/>
              <a:gd name="connsiteY796" fmla="*/ 1693125 h 1996549"/>
              <a:gd name="connsiteX797" fmla="*/ 1469708 w 1998270"/>
              <a:gd name="connsiteY797" fmla="*/ 1683574 h 1996549"/>
              <a:gd name="connsiteX798" fmla="*/ 1479259 w 1998270"/>
              <a:gd name="connsiteY798" fmla="*/ 1674022 h 1996549"/>
              <a:gd name="connsiteX799" fmla="*/ 1540661 w 1998270"/>
              <a:gd name="connsiteY799" fmla="*/ 1673852 h 1996549"/>
              <a:gd name="connsiteX800" fmla="*/ 1541001 w 1998270"/>
              <a:gd name="connsiteY800" fmla="*/ 1673852 h 1996549"/>
              <a:gd name="connsiteX801" fmla="*/ 1550382 w 1998270"/>
              <a:gd name="connsiteY801" fmla="*/ 1683574 h 1996549"/>
              <a:gd name="connsiteX802" fmla="*/ 1540661 w 1998270"/>
              <a:gd name="connsiteY802" fmla="*/ 1693295 h 1996549"/>
              <a:gd name="connsiteX803" fmla="*/ 1530939 w 1998270"/>
              <a:gd name="connsiteY803" fmla="*/ 1683574 h 1996549"/>
              <a:gd name="connsiteX804" fmla="*/ 1540661 w 1998270"/>
              <a:gd name="connsiteY804" fmla="*/ 1673852 h 1996549"/>
              <a:gd name="connsiteX805" fmla="*/ 1602427 w 1998270"/>
              <a:gd name="connsiteY805" fmla="*/ 1673547 h 1996549"/>
              <a:gd name="connsiteX806" fmla="*/ 1612320 w 1998270"/>
              <a:gd name="connsiteY806" fmla="*/ 1683439 h 1996549"/>
              <a:gd name="connsiteX807" fmla="*/ 1602427 w 1998270"/>
              <a:gd name="connsiteY807" fmla="*/ 1693332 h 1996549"/>
              <a:gd name="connsiteX808" fmla="*/ 1592535 w 1998270"/>
              <a:gd name="connsiteY808" fmla="*/ 1683439 h 1996549"/>
              <a:gd name="connsiteX809" fmla="*/ 1602427 w 1998270"/>
              <a:gd name="connsiteY809" fmla="*/ 1673547 h 1996549"/>
              <a:gd name="connsiteX810" fmla="*/ 1724863 w 1998270"/>
              <a:gd name="connsiteY810" fmla="*/ 1673511 h 1996549"/>
              <a:gd name="connsiteX811" fmla="*/ 1725204 w 1998270"/>
              <a:gd name="connsiteY811" fmla="*/ 1673511 h 1996549"/>
              <a:gd name="connsiteX812" fmla="*/ 1734926 w 1998270"/>
              <a:gd name="connsiteY812" fmla="*/ 1683574 h 1996549"/>
              <a:gd name="connsiteX813" fmla="*/ 1724863 w 1998270"/>
              <a:gd name="connsiteY813" fmla="*/ 1693637 h 1996549"/>
              <a:gd name="connsiteX814" fmla="*/ 1714801 w 1998270"/>
              <a:gd name="connsiteY814" fmla="*/ 1683574 h 1996549"/>
              <a:gd name="connsiteX815" fmla="*/ 1724863 w 1998270"/>
              <a:gd name="connsiteY815" fmla="*/ 1673511 h 1996549"/>
              <a:gd name="connsiteX816" fmla="*/ 1664144 w 1998270"/>
              <a:gd name="connsiteY816" fmla="*/ 1673511 h 1996549"/>
              <a:gd name="connsiteX817" fmla="*/ 1664485 w 1998270"/>
              <a:gd name="connsiteY817" fmla="*/ 1673511 h 1996549"/>
              <a:gd name="connsiteX818" fmla="*/ 1674207 w 1998270"/>
              <a:gd name="connsiteY818" fmla="*/ 1683574 h 1996549"/>
              <a:gd name="connsiteX819" fmla="*/ 1664144 w 1998270"/>
              <a:gd name="connsiteY819" fmla="*/ 1693637 h 1996549"/>
              <a:gd name="connsiteX820" fmla="*/ 1654082 w 1998270"/>
              <a:gd name="connsiteY820" fmla="*/ 1683574 h 1996549"/>
              <a:gd name="connsiteX821" fmla="*/ 1664144 w 1998270"/>
              <a:gd name="connsiteY821" fmla="*/ 1673511 h 1996549"/>
              <a:gd name="connsiteX822" fmla="*/ 1909068 w 1998270"/>
              <a:gd name="connsiteY822" fmla="*/ 1673339 h 1996549"/>
              <a:gd name="connsiteX823" fmla="*/ 1919301 w 1998270"/>
              <a:gd name="connsiteY823" fmla="*/ 1683573 h 1996549"/>
              <a:gd name="connsiteX824" fmla="*/ 1909068 w 1998270"/>
              <a:gd name="connsiteY824" fmla="*/ 1693807 h 1996549"/>
              <a:gd name="connsiteX825" fmla="*/ 1898835 w 1998270"/>
              <a:gd name="connsiteY825" fmla="*/ 1683573 h 1996549"/>
              <a:gd name="connsiteX826" fmla="*/ 1909068 w 1998270"/>
              <a:gd name="connsiteY826" fmla="*/ 1673339 h 1996549"/>
              <a:gd name="connsiteX827" fmla="*/ 1847666 w 1998270"/>
              <a:gd name="connsiteY827" fmla="*/ 1673339 h 1996549"/>
              <a:gd name="connsiteX828" fmla="*/ 1857899 w 1998270"/>
              <a:gd name="connsiteY828" fmla="*/ 1683573 h 1996549"/>
              <a:gd name="connsiteX829" fmla="*/ 1847666 w 1998270"/>
              <a:gd name="connsiteY829" fmla="*/ 1693807 h 1996549"/>
              <a:gd name="connsiteX830" fmla="*/ 1837433 w 1998270"/>
              <a:gd name="connsiteY830" fmla="*/ 1683573 h 1996549"/>
              <a:gd name="connsiteX831" fmla="*/ 1847666 w 1998270"/>
              <a:gd name="connsiteY831" fmla="*/ 1673339 h 1996549"/>
              <a:gd name="connsiteX832" fmla="*/ 1786265 w 1998270"/>
              <a:gd name="connsiteY832" fmla="*/ 1673339 h 1996549"/>
              <a:gd name="connsiteX833" fmla="*/ 1796499 w 1998270"/>
              <a:gd name="connsiteY833" fmla="*/ 1683573 h 1996549"/>
              <a:gd name="connsiteX834" fmla="*/ 1786265 w 1998270"/>
              <a:gd name="connsiteY834" fmla="*/ 1693807 h 1996549"/>
              <a:gd name="connsiteX835" fmla="*/ 1776032 w 1998270"/>
              <a:gd name="connsiteY835" fmla="*/ 1683573 h 1996549"/>
              <a:gd name="connsiteX836" fmla="*/ 1786265 w 1998270"/>
              <a:gd name="connsiteY836" fmla="*/ 1673339 h 1996549"/>
              <a:gd name="connsiteX837" fmla="*/ 189832 w 1998270"/>
              <a:gd name="connsiteY837" fmla="*/ 1621319 h 1996549"/>
              <a:gd name="connsiteX838" fmla="*/ 190685 w 1998270"/>
              <a:gd name="connsiteY838" fmla="*/ 1622172 h 1996549"/>
              <a:gd name="connsiteX839" fmla="*/ 189832 w 1998270"/>
              <a:gd name="connsiteY839" fmla="*/ 1622172 h 1996549"/>
              <a:gd name="connsiteX840" fmla="*/ 188980 w 1998270"/>
              <a:gd name="connsiteY840" fmla="*/ 1622172 h 1996549"/>
              <a:gd name="connsiteX841" fmla="*/ 189832 w 1998270"/>
              <a:gd name="connsiteY841" fmla="*/ 1621319 h 1996549"/>
              <a:gd name="connsiteX842" fmla="*/ 251234 w 1998270"/>
              <a:gd name="connsiteY842" fmla="*/ 1620637 h 1996549"/>
              <a:gd name="connsiteX843" fmla="*/ 252769 w 1998270"/>
              <a:gd name="connsiteY843" fmla="*/ 1622172 h 1996549"/>
              <a:gd name="connsiteX844" fmla="*/ 251234 w 1998270"/>
              <a:gd name="connsiteY844" fmla="*/ 1623707 h 1996549"/>
              <a:gd name="connsiteX845" fmla="*/ 249699 w 1998270"/>
              <a:gd name="connsiteY845" fmla="*/ 1622172 h 1996549"/>
              <a:gd name="connsiteX846" fmla="*/ 251234 w 1998270"/>
              <a:gd name="connsiteY846" fmla="*/ 1620637 h 1996549"/>
              <a:gd name="connsiteX847" fmla="*/ 312635 w 1998270"/>
              <a:gd name="connsiteY847" fmla="*/ 1620125 h 1996549"/>
              <a:gd name="connsiteX848" fmla="*/ 314682 w 1998270"/>
              <a:gd name="connsiteY848" fmla="*/ 1622172 h 1996549"/>
              <a:gd name="connsiteX849" fmla="*/ 312635 w 1998270"/>
              <a:gd name="connsiteY849" fmla="*/ 1624219 h 1996549"/>
              <a:gd name="connsiteX850" fmla="*/ 310589 w 1998270"/>
              <a:gd name="connsiteY850" fmla="*/ 1622172 h 1996549"/>
              <a:gd name="connsiteX851" fmla="*/ 312635 w 1998270"/>
              <a:gd name="connsiteY851" fmla="*/ 1620125 h 1996549"/>
              <a:gd name="connsiteX852" fmla="*/ 374036 w 1998270"/>
              <a:gd name="connsiteY852" fmla="*/ 1619443 h 1996549"/>
              <a:gd name="connsiteX853" fmla="*/ 376765 w 1998270"/>
              <a:gd name="connsiteY853" fmla="*/ 1622172 h 1996549"/>
              <a:gd name="connsiteX854" fmla="*/ 374036 w 1998270"/>
              <a:gd name="connsiteY854" fmla="*/ 1624901 h 1996549"/>
              <a:gd name="connsiteX855" fmla="*/ 371308 w 1998270"/>
              <a:gd name="connsiteY855" fmla="*/ 1622172 h 1996549"/>
              <a:gd name="connsiteX856" fmla="*/ 374036 w 1998270"/>
              <a:gd name="connsiteY856" fmla="*/ 1619443 h 1996549"/>
              <a:gd name="connsiteX857" fmla="*/ 436119 w 1998270"/>
              <a:gd name="connsiteY857" fmla="*/ 1618932 h 1996549"/>
              <a:gd name="connsiteX858" fmla="*/ 436477 w 1998270"/>
              <a:gd name="connsiteY858" fmla="*/ 1618932 h 1996549"/>
              <a:gd name="connsiteX859" fmla="*/ 439360 w 1998270"/>
              <a:gd name="connsiteY859" fmla="*/ 1622172 h 1996549"/>
              <a:gd name="connsiteX860" fmla="*/ 436119 w 1998270"/>
              <a:gd name="connsiteY860" fmla="*/ 1625413 h 1996549"/>
              <a:gd name="connsiteX861" fmla="*/ 432879 w 1998270"/>
              <a:gd name="connsiteY861" fmla="*/ 1622172 h 1996549"/>
              <a:gd name="connsiteX862" fmla="*/ 436119 w 1998270"/>
              <a:gd name="connsiteY862" fmla="*/ 1618932 h 1996549"/>
              <a:gd name="connsiteX863" fmla="*/ 496839 w 1998270"/>
              <a:gd name="connsiteY863" fmla="*/ 1618419 h 1996549"/>
              <a:gd name="connsiteX864" fmla="*/ 500591 w 1998270"/>
              <a:gd name="connsiteY864" fmla="*/ 1622172 h 1996549"/>
              <a:gd name="connsiteX865" fmla="*/ 496839 w 1998270"/>
              <a:gd name="connsiteY865" fmla="*/ 1625924 h 1996549"/>
              <a:gd name="connsiteX866" fmla="*/ 493087 w 1998270"/>
              <a:gd name="connsiteY866" fmla="*/ 1622172 h 1996549"/>
              <a:gd name="connsiteX867" fmla="*/ 496839 w 1998270"/>
              <a:gd name="connsiteY867" fmla="*/ 1618419 h 1996549"/>
              <a:gd name="connsiteX868" fmla="*/ 558240 w 1998270"/>
              <a:gd name="connsiteY868" fmla="*/ 1617737 h 1996549"/>
              <a:gd name="connsiteX869" fmla="*/ 558581 w 1998270"/>
              <a:gd name="connsiteY869" fmla="*/ 1617737 h 1996549"/>
              <a:gd name="connsiteX870" fmla="*/ 562675 w 1998270"/>
              <a:gd name="connsiteY870" fmla="*/ 1622172 h 1996549"/>
              <a:gd name="connsiteX871" fmla="*/ 558240 w 1998270"/>
              <a:gd name="connsiteY871" fmla="*/ 1626606 h 1996549"/>
              <a:gd name="connsiteX872" fmla="*/ 553806 w 1998270"/>
              <a:gd name="connsiteY872" fmla="*/ 1622172 h 1996549"/>
              <a:gd name="connsiteX873" fmla="*/ 558240 w 1998270"/>
              <a:gd name="connsiteY873" fmla="*/ 1617737 h 1996549"/>
              <a:gd name="connsiteX874" fmla="*/ 619641 w 1998270"/>
              <a:gd name="connsiteY874" fmla="*/ 1617226 h 1996549"/>
              <a:gd name="connsiteX875" fmla="*/ 624587 w 1998270"/>
              <a:gd name="connsiteY875" fmla="*/ 1622173 h 1996549"/>
              <a:gd name="connsiteX876" fmla="*/ 619641 w 1998270"/>
              <a:gd name="connsiteY876" fmla="*/ 1627119 h 1996549"/>
              <a:gd name="connsiteX877" fmla="*/ 614695 w 1998270"/>
              <a:gd name="connsiteY877" fmla="*/ 1622173 h 1996549"/>
              <a:gd name="connsiteX878" fmla="*/ 619641 w 1998270"/>
              <a:gd name="connsiteY878" fmla="*/ 1617226 h 1996549"/>
              <a:gd name="connsiteX879" fmla="*/ 681042 w 1998270"/>
              <a:gd name="connsiteY879" fmla="*/ 1616714 h 1996549"/>
              <a:gd name="connsiteX880" fmla="*/ 686500 w 1998270"/>
              <a:gd name="connsiteY880" fmla="*/ 1622172 h 1996549"/>
              <a:gd name="connsiteX881" fmla="*/ 681042 w 1998270"/>
              <a:gd name="connsiteY881" fmla="*/ 1627630 h 1996549"/>
              <a:gd name="connsiteX882" fmla="*/ 675585 w 1998270"/>
              <a:gd name="connsiteY882" fmla="*/ 1622172 h 1996549"/>
              <a:gd name="connsiteX883" fmla="*/ 681042 w 1998270"/>
              <a:gd name="connsiteY883" fmla="*/ 1616714 h 1996549"/>
              <a:gd name="connsiteX884" fmla="*/ 743126 w 1998270"/>
              <a:gd name="connsiteY884" fmla="*/ 1616203 h 1996549"/>
              <a:gd name="connsiteX885" fmla="*/ 749096 w 1998270"/>
              <a:gd name="connsiteY885" fmla="*/ 1621831 h 1996549"/>
              <a:gd name="connsiteX886" fmla="*/ 743126 w 1998270"/>
              <a:gd name="connsiteY886" fmla="*/ 1627801 h 1996549"/>
              <a:gd name="connsiteX887" fmla="*/ 737157 w 1998270"/>
              <a:gd name="connsiteY887" fmla="*/ 1622172 h 1996549"/>
              <a:gd name="connsiteX888" fmla="*/ 743126 w 1998270"/>
              <a:gd name="connsiteY888" fmla="*/ 1616203 h 1996549"/>
              <a:gd name="connsiteX889" fmla="*/ 803845 w 1998270"/>
              <a:gd name="connsiteY889" fmla="*/ 1615690 h 1996549"/>
              <a:gd name="connsiteX890" fmla="*/ 810326 w 1998270"/>
              <a:gd name="connsiteY890" fmla="*/ 1622172 h 1996549"/>
              <a:gd name="connsiteX891" fmla="*/ 803845 w 1998270"/>
              <a:gd name="connsiteY891" fmla="*/ 1628653 h 1996549"/>
              <a:gd name="connsiteX892" fmla="*/ 797364 w 1998270"/>
              <a:gd name="connsiteY892" fmla="*/ 1622172 h 1996549"/>
              <a:gd name="connsiteX893" fmla="*/ 803845 w 1998270"/>
              <a:gd name="connsiteY893" fmla="*/ 1615690 h 1996549"/>
              <a:gd name="connsiteX894" fmla="*/ 865246 w 1998270"/>
              <a:gd name="connsiteY894" fmla="*/ 1615349 h 1996549"/>
              <a:gd name="connsiteX895" fmla="*/ 872068 w 1998270"/>
              <a:gd name="connsiteY895" fmla="*/ 1622172 h 1996549"/>
              <a:gd name="connsiteX896" fmla="*/ 865246 w 1998270"/>
              <a:gd name="connsiteY896" fmla="*/ 1628994 h 1996549"/>
              <a:gd name="connsiteX897" fmla="*/ 858424 w 1998270"/>
              <a:gd name="connsiteY897" fmla="*/ 1622172 h 1996549"/>
              <a:gd name="connsiteX898" fmla="*/ 865246 w 1998270"/>
              <a:gd name="connsiteY898" fmla="*/ 1615349 h 1996549"/>
              <a:gd name="connsiteX899" fmla="*/ 926648 w 1998270"/>
              <a:gd name="connsiteY899" fmla="*/ 1614838 h 1996549"/>
              <a:gd name="connsiteX900" fmla="*/ 933982 w 1998270"/>
              <a:gd name="connsiteY900" fmla="*/ 1622172 h 1996549"/>
              <a:gd name="connsiteX901" fmla="*/ 926648 w 1998270"/>
              <a:gd name="connsiteY901" fmla="*/ 1629506 h 1996549"/>
              <a:gd name="connsiteX902" fmla="*/ 919314 w 1998270"/>
              <a:gd name="connsiteY902" fmla="*/ 1622172 h 1996549"/>
              <a:gd name="connsiteX903" fmla="*/ 926648 w 1998270"/>
              <a:gd name="connsiteY903" fmla="*/ 1614838 h 1996549"/>
              <a:gd name="connsiteX904" fmla="*/ 988048 w 1998270"/>
              <a:gd name="connsiteY904" fmla="*/ 1614497 h 1996549"/>
              <a:gd name="connsiteX905" fmla="*/ 995724 w 1998270"/>
              <a:gd name="connsiteY905" fmla="*/ 1622173 h 1996549"/>
              <a:gd name="connsiteX906" fmla="*/ 988048 w 1998270"/>
              <a:gd name="connsiteY906" fmla="*/ 1629848 h 1996549"/>
              <a:gd name="connsiteX907" fmla="*/ 980374 w 1998270"/>
              <a:gd name="connsiteY907" fmla="*/ 1622173 h 1996549"/>
              <a:gd name="connsiteX908" fmla="*/ 988048 w 1998270"/>
              <a:gd name="connsiteY908" fmla="*/ 1614497 h 1996549"/>
              <a:gd name="connsiteX909" fmla="*/ 1050133 w 1998270"/>
              <a:gd name="connsiteY909" fmla="*/ 1613986 h 1996549"/>
              <a:gd name="connsiteX910" fmla="*/ 1050474 w 1998270"/>
              <a:gd name="connsiteY910" fmla="*/ 1613986 h 1996549"/>
              <a:gd name="connsiteX911" fmla="*/ 1058320 w 1998270"/>
              <a:gd name="connsiteY911" fmla="*/ 1622173 h 1996549"/>
              <a:gd name="connsiteX912" fmla="*/ 1050133 w 1998270"/>
              <a:gd name="connsiteY912" fmla="*/ 1630359 h 1996549"/>
              <a:gd name="connsiteX913" fmla="*/ 1041946 w 1998270"/>
              <a:gd name="connsiteY913" fmla="*/ 1622173 h 1996549"/>
              <a:gd name="connsiteX914" fmla="*/ 1050133 w 1998270"/>
              <a:gd name="connsiteY914" fmla="*/ 1613986 h 1996549"/>
              <a:gd name="connsiteX915" fmla="*/ 1110852 w 1998270"/>
              <a:gd name="connsiteY915" fmla="*/ 1613644 h 1996549"/>
              <a:gd name="connsiteX916" fmla="*/ 1119379 w 1998270"/>
              <a:gd name="connsiteY916" fmla="*/ 1622172 h 1996549"/>
              <a:gd name="connsiteX917" fmla="*/ 1110852 w 1998270"/>
              <a:gd name="connsiteY917" fmla="*/ 1630700 h 1996549"/>
              <a:gd name="connsiteX918" fmla="*/ 1102324 w 1998270"/>
              <a:gd name="connsiteY918" fmla="*/ 1622172 h 1996549"/>
              <a:gd name="connsiteX919" fmla="*/ 1110852 w 1998270"/>
              <a:gd name="connsiteY919" fmla="*/ 1613644 h 1996549"/>
              <a:gd name="connsiteX920" fmla="*/ 1172252 w 1998270"/>
              <a:gd name="connsiteY920" fmla="*/ 1613303 h 1996549"/>
              <a:gd name="connsiteX921" fmla="*/ 1181121 w 1998270"/>
              <a:gd name="connsiteY921" fmla="*/ 1622172 h 1996549"/>
              <a:gd name="connsiteX922" fmla="*/ 1172252 w 1998270"/>
              <a:gd name="connsiteY922" fmla="*/ 1631042 h 1996549"/>
              <a:gd name="connsiteX923" fmla="*/ 1163384 w 1998270"/>
              <a:gd name="connsiteY923" fmla="*/ 1622172 h 1996549"/>
              <a:gd name="connsiteX924" fmla="*/ 1172252 w 1998270"/>
              <a:gd name="connsiteY924" fmla="*/ 1613303 h 1996549"/>
              <a:gd name="connsiteX925" fmla="*/ 1233654 w 1998270"/>
              <a:gd name="connsiteY925" fmla="*/ 1612962 h 1996549"/>
              <a:gd name="connsiteX926" fmla="*/ 1242864 w 1998270"/>
              <a:gd name="connsiteY926" fmla="*/ 1622173 h 1996549"/>
              <a:gd name="connsiteX927" fmla="*/ 1233654 w 1998270"/>
              <a:gd name="connsiteY927" fmla="*/ 1631383 h 1996549"/>
              <a:gd name="connsiteX928" fmla="*/ 1224444 w 1998270"/>
              <a:gd name="connsiteY928" fmla="*/ 1622173 h 1996549"/>
              <a:gd name="connsiteX929" fmla="*/ 1233654 w 1998270"/>
              <a:gd name="connsiteY929" fmla="*/ 1612962 h 1996549"/>
              <a:gd name="connsiteX930" fmla="*/ 1971151 w 1998270"/>
              <a:gd name="connsiteY930" fmla="*/ 1612620 h 1996549"/>
              <a:gd name="connsiteX931" fmla="*/ 1980702 w 1998270"/>
              <a:gd name="connsiteY931" fmla="*/ 1622172 h 1996549"/>
              <a:gd name="connsiteX932" fmla="*/ 1971151 w 1998270"/>
              <a:gd name="connsiteY932" fmla="*/ 1631723 h 1996549"/>
              <a:gd name="connsiteX933" fmla="*/ 1961600 w 1998270"/>
              <a:gd name="connsiteY933" fmla="*/ 1622172 h 1996549"/>
              <a:gd name="connsiteX934" fmla="*/ 1971151 w 1998270"/>
              <a:gd name="connsiteY934" fmla="*/ 1612620 h 1996549"/>
              <a:gd name="connsiteX935" fmla="*/ 1295055 w 1998270"/>
              <a:gd name="connsiteY935" fmla="*/ 1612620 h 1996549"/>
              <a:gd name="connsiteX936" fmla="*/ 1304607 w 1998270"/>
              <a:gd name="connsiteY936" fmla="*/ 1622172 h 1996549"/>
              <a:gd name="connsiteX937" fmla="*/ 1295055 w 1998270"/>
              <a:gd name="connsiteY937" fmla="*/ 1631723 h 1996549"/>
              <a:gd name="connsiteX938" fmla="*/ 1285504 w 1998270"/>
              <a:gd name="connsiteY938" fmla="*/ 1622172 h 1996549"/>
              <a:gd name="connsiteX939" fmla="*/ 1295055 w 1998270"/>
              <a:gd name="connsiteY939" fmla="*/ 1612620 h 1996549"/>
              <a:gd name="connsiteX940" fmla="*/ 1357139 w 1998270"/>
              <a:gd name="connsiteY940" fmla="*/ 1612279 h 1996549"/>
              <a:gd name="connsiteX941" fmla="*/ 1367031 w 1998270"/>
              <a:gd name="connsiteY941" fmla="*/ 1622172 h 1996549"/>
              <a:gd name="connsiteX942" fmla="*/ 1357139 w 1998270"/>
              <a:gd name="connsiteY942" fmla="*/ 1632064 h 1996549"/>
              <a:gd name="connsiteX943" fmla="*/ 1347247 w 1998270"/>
              <a:gd name="connsiteY943" fmla="*/ 1622172 h 1996549"/>
              <a:gd name="connsiteX944" fmla="*/ 1357139 w 1998270"/>
              <a:gd name="connsiteY944" fmla="*/ 1612279 h 1996549"/>
              <a:gd name="connsiteX945" fmla="*/ 1417857 w 1998270"/>
              <a:gd name="connsiteY945" fmla="*/ 1612109 h 1996549"/>
              <a:gd name="connsiteX946" fmla="*/ 1418198 w 1998270"/>
              <a:gd name="connsiteY946" fmla="*/ 1612109 h 1996549"/>
              <a:gd name="connsiteX947" fmla="*/ 1427920 w 1998270"/>
              <a:gd name="connsiteY947" fmla="*/ 1622172 h 1996549"/>
              <a:gd name="connsiteX948" fmla="*/ 1417857 w 1998270"/>
              <a:gd name="connsiteY948" fmla="*/ 1632235 h 1996549"/>
              <a:gd name="connsiteX949" fmla="*/ 1407795 w 1998270"/>
              <a:gd name="connsiteY949" fmla="*/ 1622172 h 1996549"/>
              <a:gd name="connsiteX950" fmla="*/ 1417857 w 1998270"/>
              <a:gd name="connsiteY950" fmla="*/ 1612109 h 1996549"/>
              <a:gd name="connsiteX951" fmla="*/ 1479259 w 1998270"/>
              <a:gd name="connsiteY951" fmla="*/ 1611938 h 1996549"/>
              <a:gd name="connsiteX952" fmla="*/ 1489493 w 1998270"/>
              <a:gd name="connsiteY952" fmla="*/ 1622172 h 1996549"/>
              <a:gd name="connsiteX953" fmla="*/ 1479259 w 1998270"/>
              <a:gd name="connsiteY953" fmla="*/ 1632406 h 1996549"/>
              <a:gd name="connsiteX954" fmla="*/ 1469026 w 1998270"/>
              <a:gd name="connsiteY954" fmla="*/ 1622172 h 1996549"/>
              <a:gd name="connsiteX955" fmla="*/ 1479259 w 1998270"/>
              <a:gd name="connsiteY955" fmla="*/ 1611938 h 1996549"/>
              <a:gd name="connsiteX956" fmla="*/ 1540660 w 1998270"/>
              <a:gd name="connsiteY956" fmla="*/ 1611597 h 1996549"/>
              <a:gd name="connsiteX957" fmla="*/ 1551235 w 1998270"/>
              <a:gd name="connsiteY957" fmla="*/ 1622172 h 1996549"/>
              <a:gd name="connsiteX958" fmla="*/ 1540660 w 1998270"/>
              <a:gd name="connsiteY958" fmla="*/ 1632747 h 1996549"/>
              <a:gd name="connsiteX959" fmla="*/ 1530086 w 1998270"/>
              <a:gd name="connsiteY959" fmla="*/ 1622172 h 1996549"/>
              <a:gd name="connsiteX960" fmla="*/ 1540660 w 1998270"/>
              <a:gd name="connsiteY960" fmla="*/ 1611597 h 1996549"/>
              <a:gd name="connsiteX961" fmla="*/ 1786266 w 1998270"/>
              <a:gd name="connsiteY961" fmla="*/ 1610745 h 1996549"/>
              <a:gd name="connsiteX962" fmla="*/ 1786607 w 1998270"/>
              <a:gd name="connsiteY962" fmla="*/ 1610745 h 1996549"/>
              <a:gd name="connsiteX963" fmla="*/ 1797181 w 1998270"/>
              <a:gd name="connsiteY963" fmla="*/ 1621660 h 1996549"/>
              <a:gd name="connsiteX964" fmla="*/ 1786266 w 1998270"/>
              <a:gd name="connsiteY964" fmla="*/ 1632576 h 1996549"/>
              <a:gd name="connsiteX965" fmla="*/ 1775350 w 1998270"/>
              <a:gd name="connsiteY965" fmla="*/ 1621660 h 1996549"/>
              <a:gd name="connsiteX966" fmla="*/ 1786266 w 1998270"/>
              <a:gd name="connsiteY966" fmla="*/ 1610745 h 1996549"/>
              <a:gd name="connsiteX967" fmla="*/ 1724864 w 1998270"/>
              <a:gd name="connsiteY967" fmla="*/ 1610745 h 1996549"/>
              <a:gd name="connsiteX968" fmla="*/ 1725205 w 1998270"/>
              <a:gd name="connsiteY968" fmla="*/ 1610745 h 1996549"/>
              <a:gd name="connsiteX969" fmla="*/ 1735780 w 1998270"/>
              <a:gd name="connsiteY969" fmla="*/ 1621660 h 1996549"/>
              <a:gd name="connsiteX970" fmla="*/ 1724864 w 1998270"/>
              <a:gd name="connsiteY970" fmla="*/ 1632576 h 1996549"/>
              <a:gd name="connsiteX971" fmla="*/ 1713949 w 1998270"/>
              <a:gd name="connsiteY971" fmla="*/ 1621660 h 1996549"/>
              <a:gd name="connsiteX972" fmla="*/ 1724864 w 1998270"/>
              <a:gd name="connsiteY972" fmla="*/ 1610745 h 1996549"/>
              <a:gd name="connsiteX973" fmla="*/ 1909068 w 1998270"/>
              <a:gd name="connsiteY973" fmla="*/ 1610744 h 1996549"/>
              <a:gd name="connsiteX974" fmla="*/ 1920155 w 1998270"/>
              <a:gd name="connsiteY974" fmla="*/ 1621831 h 1996549"/>
              <a:gd name="connsiteX975" fmla="*/ 1909068 w 1998270"/>
              <a:gd name="connsiteY975" fmla="*/ 1632917 h 1996549"/>
              <a:gd name="connsiteX976" fmla="*/ 1897982 w 1998270"/>
              <a:gd name="connsiteY976" fmla="*/ 1621831 h 1996549"/>
              <a:gd name="connsiteX977" fmla="*/ 1909068 w 1998270"/>
              <a:gd name="connsiteY977" fmla="*/ 1610744 h 1996549"/>
              <a:gd name="connsiteX978" fmla="*/ 1847666 w 1998270"/>
              <a:gd name="connsiteY978" fmla="*/ 1610744 h 1996549"/>
              <a:gd name="connsiteX979" fmla="*/ 1858753 w 1998270"/>
              <a:gd name="connsiteY979" fmla="*/ 1621831 h 1996549"/>
              <a:gd name="connsiteX980" fmla="*/ 1847666 w 1998270"/>
              <a:gd name="connsiteY980" fmla="*/ 1632917 h 1996549"/>
              <a:gd name="connsiteX981" fmla="*/ 1836580 w 1998270"/>
              <a:gd name="connsiteY981" fmla="*/ 1621831 h 1996549"/>
              <a:gd name="connsiteX982" fmla="*/ 1847666 w 1998270"/>
              <a:gd name="connsiteY982" fmla="*/ 1610744 h 1996549"/>
              <a:gd name="connsiteX983" fmla="*/ 1664145 w 1998270"/>
              <a:gd name="connsiteY983" fmla="*/ 1610744 h 1996549"/>
              <a:gd name="connsiteX984" fmla="*/ 1674890 w 1998270"/>
              <a:gd name="connsiteY984" fmla="*/ 1621490 h 1996549"/>
              <a:gd name="connsiteX985" fmla="*/ 1664145 w 1998270"/>
              <a:gd name="connsiteY985" fmla="*/ 1632235 h 1996549"/>
              <a:gd name="connsiteX986" fmla="*/ 1653400 w 1998270"/>
              <a:gd name="connsiteY986" fmla="*/ 1621490 h 1996549"/>
              <a:gd name="connsiteX987" fmla="*/ 1664145 w 1998270"/>
              <a:gd name="connsiteY987" fmla="*/ 1610744 h 1996549"/>
              <a:gd name="connsiteX988" fmla="*/ 1602061 w 1998270"/>
              <a:gd name="connsiteY988" fmla="*/ 1610744 h 1996549"/>
              <a:gd name="connsiteX989" fmla="*/ 1612807 w 1998270"/>
              <a:gd name="connsiteY989" fmla="*/ 1621490 h 1996549"/>
              <a:gd name="connsiteX990" fmla="*/ 1602061 w 1998270"/>
              <a:gd name="connsiteY990" fmla="*/ 1632235 h 1996549"/>
              <a:gd name="connsiteX991" fmla="*/ 1591317 w 1998270"/>
              <a:gd name="connsiteY991" fmla="*/ 1621490 h 1996549"/>
              <a:gd name="connsiteX992" fmla="*/ 1602061 w 1998270"/>
              <a:gd name="connsiteY992" fmla="*/ 1610744 h 1996549"/>
              <a:gd name="connsiteX993" fmla="*/ 251233 w 1998270"/>
              <a:gd name="connsiteY993" fmla="*/ 1559577 h 1996549"/>
              <a:gd name="connsiteX994" fmla="*/ 253280 w 1998270"/>
              <a:gd name="connsiteY994" fmla="*/ 1561624 h 1996549"/>
              <a:gd name="connsiteX995" fmla="*/ 251233 w 1998270"/>
              <a:gd name="connsiteY995" fmla="*/ 1563671 h 1996549"/>
              <a:gd name="connsiteX996" fmla="*/ 249187 w 1998270"/>
              <a:gd name="connsiteY996" fmla="*/ 1561624 h 1996549"/>
              <a:gd name="connsiteX997" fmla="*/ 251233 w 1998270"/>
              <a:gd name="connsiteY997" fmla="*/ 1559577 h 1996549"/>
              <a:gd name="connsiteX998" fmla="*/ 189833 w 1998270"/>
              <a:gd name="connsiteY998" fmla="*/ 1559577 h 1996549"/>
              <a:gd name="connsiteX999" fmla="*/ 191368 w 1998270"/>
              <a:gd name="connsiteY999" fmla="*/ 1561112 h 1996549"/>
              <a:gd name="connsiteX1000" fmla="*/ 189833 w 1998270"/>
              <a:gd name="connsiteY1000" fmla="*/ 1562648 h 1996549"/>
              <a:gd name="connsiteX1001" fmla="*/ 188298 w 1998270"/>
              <a:gd name="connsiteY1001" fmla="*/ 1561112 h 1996549"/>
              <a:gd name="connsiteX1002" fmla="*/ 189833 w 1998270"/>
              <a:gd name="connsiteY1002" fmla="*/ 1559577 h 1996549"/>
              <a:gd name="connsiteX1003" fmla="*/ 312635 w 1998270"/>
              <a:gd name="connsiteY1003" fmla="*/ 1558042 h 1996549"/>
              <a:gd name="connsiteX1004" fmla="*/ 315364 w 1998270"/>
              <a:gd name="connsiteY1004" fmla="*/ 1560771 h 1996549"/>
              <a:gd name="connsiteX1005" fmla="*/ 312635 w 1998270"/>
              <a:gd name="connsiteY1005" fmla="*/ 1563500 h 1996549"/>
              <a:gd name="connsiteX1006" fmla="*/ 309906 w 1998270"/>
              <a:gd name="connsiteY1006" fmla="*/ 1560771 h 1996549"/>
              <a:gd name="connsiteX1007" fmla="*/ 312635 w 1998270"/>
              <a:gd name="connsiteY1007" fmla="*/ 1558042 h 1996549"/>
              <a:gd name="connsiteX1008" fmla="*/ 374036 w 1998270"/>
              <a:gd name="connsiteY1008" fmla="*/ 1557531 h 1996549"/>
              <a:gd name="connsiteX1009" fmla="*/ 374394 w 1998270"/>
              <a:gd name="connsiteY1009" fmla="*/ 1557531 h 1996549"/>
              <a:gd name="connsiteX1010" fmla="*/ 377276 w 1998270"/>
              <a:gd name="connsiteY1010" fmla="*/ 1560771 h 1996549"/>
              <a:gd name="connsiteX1011" fmla="*/ 374036 w 1998270"/>
              <a:gd name="connsiteY1011" fmla="*/ 1564012 h 1996549"/>
              <a:gd name="connsiteX1012" fmla="*/ 370796 w 1998270"/>
              <a:gd name="connsiteY1012" fmla="*/ 1560771 h 1996549"/>
              <a:gd name="connsiteX1013" fmla="*/ 374036 w 1998270"/>
              <a:gd name="connsiteY1013" fmla="*/ 1557531 h 1996549"/>
              <a:gd name="connsiteX1014" fmla="*/ 436120 w 1998270"/>
              <a:gd name="connsiteY1014" fmla="*/ 1556848 h 1996549"/>
              <a:gd name="connsiteX1015" fmla="*/ 440043 w 1998270"/>
              <a:gd name="connsiteY1015" fmla="*/ 1560771 h 1996549"/>
              <a:gd name="connsiteX1016" fmla="*/ 436120 w 1998270"/>
              <a:gd name="connsiteY1016" fmla="*/ 1564694 h 1996549"/>
              <a:gd name="connsiteX1017" fmla="*/ 432197 w 1998270"/>
              <a:gd name="connsiteY1017" fmla="*/ 1560771 h 1996549"/>
              <a:gd name="connsiteX1018" fmla="*/ 436120 w 1998270"/>
              <a:gd name="connsiteY1018" fmla="*/ 1556848 h 1996549"/>
              <a:gd name="connsiteX1019" fmla="*/ 496838 w 1998270"/>
              <a:gd name="connsiteY1019" fmla="*/ 1556336 h 1996549"/>
              <a:gd name="connsiteX1020" fmla="*/ 497179 w 1998270"/>
              <a:gd name="connsiteY1020" fmla="*/ 1556336 h 1996549"/>
              <a:gd name="connsiteX1021" fmla="*/ 501273 w 1998270"/>
              <a:gd name="connsiteY1021" fmla="*/ 1560771 h 1996549"/>
              <a:gd name="connsiteX1022" fmla="*/ 496838 w 1998270"/>
              <a:gd name="connsiteY1022" fmla="*/ 1565205 h 1996549"/>
              <a:gd name="connsiteX1023" fmla="*/ 492404 w 1998270"/>
              <a:gd name="connsiteY1023" fmla="*/ 1560771 h 1996549"/>
              <a:gd name="connsiteX1024" fmla="*/ 496838 w 1998270"/>
              <a:gd name="connsiteY1024" fmla="*/ 1556336 h 1996549"/>
              <a:gd name="connsiteX1025" fmla="*/ 558606 w 1998270"/>
              <a:gd name="connsiteY1025" fmla="*/ 1555690 h 1996549"/>
              <a:gd name="connsiteX1026" fmla="*/ 563552 w 1998270"/>
              <a:gd name="connsiteY1026" fmla="*/ 1560636 h 1996549"/>
              <a:gd name="connsiteX1027" fmla="*/ 558606 w 1998270"/>
              <a:gd name="connsiteY1027" fmla="*/ 1565582 h 1996549"/>
              <a:gd name="connsiteX1028" fmla="*/ 553660 w 1998270"/>
              <a:gd name="connsiteY1028" fmla="*/ 1560636 h 1996549"/>
              <a:gd name="connsiteX1029" fmla="*/ 558606 w 1998270"/>
              <a:gd name="connsiteY1029" fmla="*/ 1555690 h 1996549"/>
              <a:gd name="connsiteX1030" fmla="*/ 619641 w 1998270"/>
              <a:gd name="connsiteY1030" fmla="*/ 1555142 h 1996549"/>
              <a:gd name="connsiteX1031" fmla="*/ 625270 w 1998270"/>
              <a:gd name="connsiteY1031" fmla="*/ 1560771 h 1996549"/>
              <a:gd name="connsiteX1032" fmla="*/ 619641 w 1998270"/>
              <a:gd name="connsiteY1032" fmla="*/ 1566399 h 1996549"/>
              <a:gd name="connsiteX1033" fmla="*/ 614013 w 1998270"/>
              <a:gd name="connsiteY1033" fmla="*/ 1560771 h 1996549"/>
              <a:gd name="connsiteX1034" fmla="*/ 619641 w 1998270"/>
              <a:gd name="connsiteY1034" fmla="*/ 1555142 h 1996549"/>
              <a:gd name="connsiteX1035" fmla="*/ 681042 w 1998270"/>
              <a:gd name="connsiteY1035" fmla="*/ 1554630 h 1996549"/>
              <a:gd name="connsiteX1036" fmla="*/ 687183 w 1998270"/>
              <a:gd name="connsiteY1036" fmla="*/ 1560771 h 1996549"/>
              <a:gd name="connsiteX1037" fmla="*/ 681042 w 1998270"/>
              <a:gd name="connsiteY1037" fmla="*/ 1566911 h 1996549"/>
              <a:gd name="connsiteX1038" fmla="*/ 674903 w 1998270"/>
              <a:gd name="connsiteY1038" fmla="*/ 1560771 h 1996549"/>
              <a:gd name="connsiteX1039" fmla="*/ 681042 w 1998270"/>
              <a:gd name="connsiteY1039" fmla="*/ 1554630 h 1996549"/>
              <a:gd name="connsiteX1040" fmla="*/ 743126 w 1998270"/>
              <a:gd name="connsiteY1040" fmla="*/ 1554119 h 1996549"/>
              <a:gd name="connsiteX1041" fmla="*/ 743467 w 1998270"/>
              <a:gd name="connsiteY1041" fmla="*/ 1554119 h 1996549"/>
              <a:gd name="connsiteX1042" fmla="*/ 749778 w 1998270"/>
              <a:gd name="connsiteY1042" fmla="*/ 1560771 h 1996549"/>
              <a:gd name="connsiteX1043" fmla="*/ 743126 w 1998270"/>
              <a:gd name="connsiteY1043" fmla="*/ 1567423 h 1996549"/>
              <a:gd name="connsiteX1044" fmla="*/ 736474 w 1998270"/>
              <a:gd name="connsiteY1044" fmla="*/ 1560771 h 1996549"/>
              <a:gd name="connsiteX1045" fmla="*/ 743126 w 1998270"/>
              <a:gd name="connsiteY1045" fmla="*/ 1554119 h 1996549"/>
              <a:gd name="connsiteX1046" fmla="*/ 803845 w 1998270"/>
              <a:gd name="connsiteY1046" fmla="*/ 1553607 h 1996549"/>
              <a:gd name="connsiteX1047" fmla="*/ 811008 w 1998270"/>
              <a:gd name="connsiteY1047" fmla="*/ 1560771 h 1996549"/>
              <a:gd name="connsiteX1048" fmla="*/ 803845 w 1998270"/>
              <a:gd name="connsiteY1048" fmla="*/ 1567934 h 1996549"/>
              <a:gd name="connsiteX1049" fmla="*/ 796682 w 1998270"/>
              <a:gd name="connsiteY1049" fmla="*/ 1560771 h 1996549"/>
              <a:gd name="connsiteX1050" fmla="*/ 803845 w 1998270"/>
              <a:gd name="connsiteY1050" fmla="*/ 1553607 h 1996549"/>
              <a:gd name="connsiteX1051" fmla="*/ 865246 w 1998270"/>
              <a:gd name="connsiteY1051" fmla="*/ 1553266 h 1996549"/>
              <a:gd name="connsiteX1052" fmla="*/ 865587 w 1998270"/>
              <a:gd name="connsiteY1052" fmla="*/ 1553266 h 1996549"/>
              <a:gd name="connsiteX1053" fmla="*/ 872751 w 1998270"/>
              <a:gd name="connsiteY1053" fmla="*/ 1560771 h 1996549"/>
              <a:gd name="connsiteX1054" fmla="*/ 865246 w 1998270"/>
              <a:gd name="connsiteY1054" fmla="*/ 1568275 h 1996549"/>
              <a:gd name="connsiteX1055" fmla="*/ 857742 w 1998270"/>
              <a:gd name="connsiteY1055" fmla="*/ 1560771 h 1996549"/>
              <a:gd name="connsiteX1056" fmla="*/ 865246 w 1998270"/>
              <a:gd name="connsiteY1056" fmla="*/ 1553266 h 1996549"/>
              <a:gd name="connsiteX1057" fmla="*/ 926648 w 1998270"/>
              <a:gd name="connsiteY1057" fmla="*/ 1552754 h 1996549"/>
              <a:gd name="connsiteX1058" fmla="*/ 934664 w 1998270"/>
              <a:gd name="connsiteY1058" fmla="*/ 1560771 h 1996549"/>
              <a:gd name="connsiteX1059" fmla="*/ 926648 w 1998270"/>
              <a:gd name="connsiteY1059" fmla="*/ 1568787 h 1996549"/>
              <a:gd name="connsiteX1060" fmla="*/ 918632 w 1998270"/>
              <a:gd name="connsiteY1060" fmla="*/ 1560771 h 1996549"/>
              <a:gd name="connsiteX1061" fmla="*/ 926648 w 1998270"/>
              <a:gd name="connsiteY1061" fmla="*/ 1552754 h 1996549"/>
              <a:gd name="connsiteX1062" fmla="*/ 988049 w 1998270"/>
              <a:gd name="connsiteY1062" fmla="*/ 1552242 h 1996549"/>
              <a:gd name="connsiteX1063" fmla="*/ 996576 w 1998270"/>
              <a:gd name="connsiteY1063" fmla="*/ 1560770 h 1996549"/>
              <a:gd name="connsiteX1064" fmla="*/ 988049 w 1998270"/>
              <a:gd name="connsiteY1064" fmla="*/ 1569298 h 1996549"/>
              <a:gd name="connsiteX1065" fmla="*/ 979521 w 1998270"/>
              <a:gd name="connsiteY1065" fmla="*/ 1560770 h 1996549"/>
              <a:gd name="connsiteX1066" fmla="*/ 988049 w 1998270"/>
              <a:gd name="connsiteY1066" fmla="*/ 1552242 h 1996549"/>
              <a:gd name="connsiteX1067" fmla="*/ 1049816 w 1998270"/>
              <a:gd name="connsiteY1067" fmla="*/ 1551767 h 1996549"/>
              <a:gd name="connsiteX1068" fmla="*/ 1058685 w 1998270"/>
              <a:gd name="connsiteY1068" fmla="*/ 1560636 h 1996549"/>
              <a:gd name="connsiteX1069" fmla="*/ 1049816 w 1998270"/>
              <a:gd name="connsiteY1069" fmla="*/ 1569505 h 1996549"/>
              <a:gd name="connsiteX1070" fmla="*/ 1040947 w 1998270"/>
              <a:gd name="connsiteY1070" fmla="*/ 1560636 h 1996549"/>
              <a:gd name="connsiteX1071" fmla="*/ 1049816 w 1998270"/>
              <a:gd name="connsiteY1071" fmla="*/ 1551767 h 1996549"/>
              <a:gd name="connsiteX1072" fmla="*/ 1110851 w 1998270"/>
              <a:gd name="connsiteY1072" fmla="*/ 1551560 h 1996549"/>
              <a:gd name="connsiteX1073" fmla="*/ 1120061 w 1998270"/>
              <a:gd name="connsiteY1073" fmla="*/ 1560771 h 1996549"/>
              <a:gd name="connsiteX1074" fmla="*/ 1110851 w 1998270"/>
              <a:gd name="connsiteY1074" fmla="*/ 1569981 h 1996549"/>
              <a:gd name="connsiteX1075" fmla="*/ 1101641 w 1998270"/>
              <a:gd name="connsiteY1075" fmla="*/ 1560771 h 1996549"/>
              <a:gd name="connsiteX1076" fmla="*/ 1110851 w 1998270"/>
              <a:gd name="connsiteY1076" fmla="*/ 1551560 h 1996549"/>
              <a:gd name="connsiteX1077" fmla="*/ 1172253 w 1998270"/>
              <a:gd name="connsiteY1077" fmla="*/ 1551049 h 1996549"/>
              <a:gd name="connsiteX1078" fmla="*/ 1172593 w 1998270"/>
              <a:gd name="connsiteY1078" fmla="*/ 1551049 h 1996549"/>
              <a:gd name="connsiteX1079" fmla="*/ 1181975 w 1998270"/>
              <a:gd name="connsiteY1079" fmla="*/ 1560771 h 1996549"/>
              <a:gd name="connsiteX1080" fmla="*/ 1172253 w 1998270"/>
              <a:gd name="connsiteY1080" fmla="*/ 1570492 h 1996549"/>
              <a:gd name="connsiteX1081" fmla="*/ 1162531 w 1998270"/>
              <a:gd name="connsiteY1081" fmla="*/ 1560771 h 1996549"/>
              <a:gd name="connsiteX1082" fmla="*/ 1172253 w 1998270"/>
              <a:gd name="connsiteY1082" fmla="*/ 1551049 h 1996549"/>
              <a:gd name="connsiteX1083" fmla="*/ 1233653 w 1998270"/>
              <a:gd name="connsiteY1083" fmla="*/ 1550708 h 1996549"/>
              <a:gd name="connsiteX1084" fmla="*/ 1233994 w 1998270"/>
              <a:gd name="connsiteY1084" fmla="*/ 1550708 h 1996549"/>
              <a:gd name="connsiteX1085" fmla="*/ 1243716 w 1998270"/>
              <a:gd name="connsiteY1085" fmla="*/ 1560771 h 1996549"/>
              <a:gd name="connsiteX1086" fmla="*/ 1233653 w 1998270"/>
              <a:gd name="connsiteY1086" fmla="*/ 1570834 h 1996549"/>
              <a:gd name="connsiteX1087" fmla="*/ 1223591 w 1998270"/>
              <a:gd name="connsiteY1087" fmla="*/ 1560771 h 1996549"/>
              <a:gd name="connsiteX1088" fmla="*/ 1233653 w 1998270"/>
              <a:gd name="connsiteY1088" fmla="*/ 1550708 h 1996549"/>
              <a:gd name="connsiteX1089" fmla="*/ 1971151 w 1998270"/>
              <a:gd name="connsiteY1089" fmla="*/ 1550537 h 1996549"/>
              <a:gd name="connsiteX1090" fmla="*/ 1981385 w 1998270"/>
              <a:gd name="connsiteY1090" fmla="*/ 1560771 h 1996549"/>
              <a:gd name="connsiteX1091" fmla="*/ 1971151 w 1998270"/>
              <a:gd name="connsiteY1091" fmla="*/ 1571004 h 1996549"/>
              <a:gd name="connsiteX1092" fmla="*/ 1960918 w 1998270"/>
              <a:gd name="connsiteY1092" fmla="*/ 1560771 h 1996549"/>
              <a:gd name="connsiteX1093" fmla="*/ 1971151 w 1998270"/>
              <a:gd name="connsiteY1093" fmla="*/ 1550537 h 1996549"/>
              <a:gd name="connsiteX1094" fmla="*/ 1295055 w 1998270"/>
              <a:gd name="connsiteY1094" fmla="*/ 1550537 h 1996549"/>
              <a:gd name="connsiteX1095" fmla="*/ 1305288 w 1998270"/>
              <a:gd name="connsiteY1095" fmla="*/ 1560771 h 1996549"/>
              <a:gd name="connsiteX1096" fmla="*/ 1295055 w 1998270"/>
              <a:gd name="connsiteY1096" fmla="*/ 1571004 h 1996549"/>
              <a:gd name="connsiteX1097" fmla="*/ 1284822 w 1998270"/>
              <a:gd name="connsiteY1097" fmla="*/ 1560771 h 1996549"/>
              <a:gd name="connsiteX1098" fmla="*/ 1295055 w 1998270"/>
              <a:gd name="connsiteY1098" fmla="*/ 1550537 h 1996549"/>
              <a:gd name="connsiteX1099" fmla="*/ 1357138 w 1998270"/>
              <a:gd name="connsiteY1099" fmla="*/ 1550196 h 1996549"/>
              <a:gd name="connsiteX1100" fmla="*/ 1367713 w 1998270"/>
              <a:gd name="connsiteY1100" fmla="*/ 1560771 h 1996549"/>
              <a:gd name="connsiteX1101" fmla="*/ 1357138 w 1998270"/>
              <a:gd name="connsiteY1101" fmla="*/ 1571346 h 1996549"/>
              <a:gd name="connsiteX1102" fmla="*/ 1346564 w 1998270"/>
              <a:gd name="connsiteY1102" fmla="*/ 1560771 h 1996549"/>
              <a:gd name="connsiteX1103" fmla="*/ 1357138 w 1998270"/>
              <a:gd name="connsiteY1103" fmla="*/ 1550196 h 1996549"/>
              <a:gd name="connsiteX1104" fmla="*/ 1417857 w 1998270"/>
              <a:gd name="connsiteY1104" fmla="*/ 1549855 h 1996549"/>
              <a:gd name="connsiteX1105" fmla="*/ 1418198 w 1998270"/>
              <a:gd name="connsiteY1105" fmla="*/ 1549855 h 1996549"/>
              <a:gd name="connsiteX1106" fmla="*/ 1428773 w 1998270"/>
              <a:gd name="connsiteY1106" fmla="*/ 1560770 h 1996549"/>
              <a:gd name="connsiteX1107" fmla="*/ 1417857 w 1998270"/>
              <a:gd name="connsiteY1107" fmla="*/ 1571686 h 1996549"/>
              <a:gd name="connsiteX1108" fmla="*/ 1406942 w 1998270"/>
              <a:gd name="connsiteY1108" fmla="*/ 1560770 h 1996549"/>
              <a:gd name="connsiteX1109" fmla="*/ 1417857 w 1998270"/>
              <a:gd name="connsiteY1109" fmla="*/ 1549855 h 1996549"/>
              <a:gd name="connsiteX1110" fmla="*/ 1479259 w 1998270"/>
              <a:gd name="connsiteY1110" fmla="*/ 1549684 h 1996549"/>
              <a:gd name="connsiteX1111" fmla="*/ 1490345 w 1998270"/>
              <a:gd name="connsiteY1111" fmla="*/ 1560771 h 1996549"/>
              <a:gd name="connsiteX1112" fmla="*/ 1479259 w 1998270"/>
              <a:gd name="connsiteY1112" fmla="*/ 1571857 h 1996549"/>
              <a:gd name="connsiteX1113" fmla="*/ 1468173 w 1998270"/>
              <a:gd name="connsiteY1113" fmla="*/ 1560771 h 1996549"/>
              <a:gd name="connsiteX1114" fmla="*/ 1479259 w 1998270"/>
              <a:gd name="connsiteY1114" fmla="*/ 1549684 h 1996549"/>
              <a:gd name="connsiteX1115" fmla="*/ 1540661 w 1998270"/>
              <a:gd name="connsiteY1115" fmla="*/ 1549514 h 1996549"/>
              <a:gd name="connsiteX1116" fmla="*/ 1541001 w 1998270"/>
              <a:gd name="connsiteY1116" fmla="*/ 1549514 h 1996549"/>
              <a:gd name="connsiteX1117" fmla="*/ 1551917 w 1998270"/>
              <a:gd name="connsiteY1117" fmla="*/ 1560771 h 1996549"/>
              <a:gd name="connsiteX1118" fmla="*/ 1540661 w 1998270"/>
              <a:gd name="connsiteY1118" fmla="*/ 1572028 h 1996549"/>
              <a:gd name="connsiteX1119" fmla="*/ 1529404 w 1998270"/>
              <a:gd name="connsiteY1119" fmla="*/ 1560771 h 1996549"/>
              <a:gd name="connsiteX1120" fmla="*/ 1540661 w 1998270"/>
              <a:gd name="connsiteY1120" fmla="*/ 1549514 h 1996549"/>
              <a:gd name="connsiteX1121" fmla="*/ 1602061 w 1998270"/>
              <a:gd name="connsiteY1121" fmla="*/ 1549343 h 1996549"/>
              <a:gd name="connsiteX1122" fmla="*/ 1613488 w 1998270"/>
              <a:gd name="connsiteY1122" fmla="*/ 1560771 h 1996549"/>
              <a:gd name="connsiteX1123" fmla="*/ 1602061 w 1998270"/>
              <a:gd name="connsiteY1123" fmla="*/ 1572198 h 1996549"/>
              <a:gd name="connsiteX1124" fmla="*/ 1590634 w 1998270"/>
              <a:gd name="connsiteY1124" fmla="*/ 1560771 h 1996549"/>
              <a:gd name="connsiteX1125" fmla="*/ 1602061 w 1998270"/>
              <a:gd name="connsiteY1125" fmla="*/ 1549343 h 1996549"/>
              <a:gd name="connsiteX1126" fmla="*/ 1664144 w 1998270"/>
              <a:gd name="connsiteY1126" fmla="*/ 1549173 h 1996549"/>
              <a:gd name="connsiteX1127" fmla="*/ 1664485 w 1998270"/>
              <a:gd name="connsiteY1127" fmla="*/ 1549173 h 1996549"/>
              <a:gd name="connsiteX1128" fmla="*/ 1675742 w 1998270"/>
              <a:gd name="connsiteY1128" fmla="*/ 1560771 h 1996549"/>
              <a:gd name="connsiteX1129" fmla="*/ 1664144 w 1998270"/>
              <a:gd name="connsiteY1129" fmla="*/ 1572369 h 1996549"/>
              <a:gd name="connsiteX1130" fmla="*/ 1652547 w 1998270"/>
              <a:gd name="connsiteY1130" fmla="*/ 1560771 h 1996549"/>
              <a:gd name="connsiteX1131" fmla="*/ 1664144 w 1998270"/>
              <a:gd name="connsiteY1131" fmla="*/ 1549173 h 1996549"/>
              <a:gd name="connsiteX1132" fmla="*/ 1786265 w 1998270"/>
              <a:gd name="connsiteY1132" fmla="*/ 1549002 h 1996549"/>
              <a:gd name="connsiteX1133" fmla="*/ 1798034 w 1998270"/>
              <a:gd name="connsiteY1133" fmla="*/ 1560771 h 1996549"/>
              <a:gd name="connsiteX1134" fmla="*/ 1786265 w 1998270"/>
              <a:gd name="connsiteY1134" fmla="*/ 1572540 h 1996549"/>
              <a:gd name="connsiteX1135" fmla="*/ 1774497 w 1998270"/>
              <a:gd name="connsiteY1135" fmla="*/ 1560771 h 1996549"/>
              <a:gd name="connsiteX1136" fmla="*/ 1786265 w 1998270"/>
              <a:gd name="connsiteY1136" fmla="*/ 1549002 h 1996549"/>
              <a:gd name="connsiteX1137" fmla="*/ 1724864 w 1998270"/>
              <a:gd name="connsiteY1137" fmla="*/ 1549002 h 1996549"/>
              <a:gd name="connsiteX1138" fmla="*/ 1736633 w 1998270"/>
              <a:gd name="connsiteY1138" fmla="*/ 1560771 h 1996549"/>
              <a:gd name="connsiteX1139" fmla="*/ 1724864 w 1998270"/>
              <a:gd name="connsiteY1139" fmla="*/ 1572540 h 1996549"/>
              <a:gd name="connsiteX1140" fmla="*/ 1713096 w 1998270"/>
              <a:gd name="connsiteY1140" fmla="*/ 1560771 h 1996549"/>
              <a:gd name="connsiteX1141" fmla="*/ 1724864 w 1998270"/>
              <a:gd name="connsiteY1141" fmla="*/ 1549002 h 1996549"/>
              <a:gd name="connsiteX1142" fmla="*/ 1909067 w 1998270"/>
              <a:gd name="connsiteY1142" fmla="*/ 1548831 h 1996549"/>
              <a:gd name="connsiteX1143" fmla="*/ 1921007 w 1998270"/>
              <a:gd name="connsiteY1143" fmla="*/ 1560771 h 1996549"/>
              <a:gd name="connsiteX1144" fmla="*/ 1909067 w 1998270"/>
              <a:gd name="connsiteY1144" fmla="*/ 1572710 h 1996549"/>
              <a:gd name="connsiteX1145" fmla="*/ 1897129 w 1998270"/>
              <a:gd name="connsiteY1145" fmla="*/ 1560771 h 1996549"/>
              <a:gd name="connsiteX1146" fmla="*/ 1909067 w 1998270"/>
              <a:gd name="connsiteY1146" fmla="*/ 1548831 h 1996549"/>
              <a:gd name="connsiteX1147" fmla="*/ 1847667 w 1998270"/>
              <a:gd name="connsiteY1147" fmla="*/ 1548831 h 1996549"/>
              <a:gd name="connsiteX1148" fmla="*/ 1859606 w 1998270"/>
              <a:gd name="connsiteY1148" fmla="*/ 1560771 h 1996549"/>
              <a:gd name="connsiteX1149" fmla="*/ 1847667 w 1998270"/>
              <a:gd name="connsiteY1149" fmla="*/ 1572710 h 1996549"/>
              <a:gd name="connsiteX1150" fmla="*/ 1835728 w 1998270"/>
              <a:gd name="connsiteY1150" fmla="*/ 1560771 h 1996549"/>
              <a:gd name="connsiteX1151" fmla="*/ 1847667 w 1998270"/>
              <a:gd name="connsiteY1151" fmla="*/ 1548831 h 1996549"/>
              <a:gd name="connsiteX1152" fmla="*/ 128431 w 1998270"/>
              <a:gd name="connsiteY1152" fmla="*/ 1498005 h 1996549"/>
              <a:gd name="connsiteX1153" fmla="*/ 128806 w 1998270"/>
              <a:gd name="connsiteY1153" fmla="*/ 1498005 h 1996549"/>
              <a:gd name="connsiteX1154" fmla="*/ 129796 w 1998270"/>
              <a:gd name="connsiteY1154" fmla="*/ 1499370 h 1996549"/>
              <a:gd name="connsiteX1155" fmla="*/ 128431 w 1998270"/>
              <a:gd name="connsiteY1155" fmla="*/ 1500734 h 1996549"/>
              <a:gd name="connsiteX1156" fmla="*/ 127067 w 1998270"/>
              <a:gd name="connsiteY1156" fmla="*/ 1499370 h 1996549"/>
              <a:gd name="connsiteX1157" fmla="*/ 128431 w 1998270"/>
              <a:gd name="connsiteY1157" fmla="*/ 1498005 h 1996549"/>
              <a:gd name="connsiteX1158" fmla="*/ 189832 w 1998270"/>
              <a:gd name="connsiteY1158" fmla="*/ 1497322 h 1996549"/>
              <a:gd name="connsiteX1159" fmla="*/ 191879 w 1998270"/>
              <a:gd name="connsiteY1159" fmla="*/ 1499369 h 1996549"/>
              <a:gd name="connsiteX1160" fmla="*/ 189832 w 1998270"/>
              <a:gd name="connsiteY1160" fmla="*/ 1501416 h 1996549"/>
              <a:gd name="connsiteX1161" fmla="*/ 187786 w 1998270"/>
              <a:gd name="connsiteY1161" fmla="*/ 1499369 h 1996549"/>
              <a:gd name="connsiteX1162" fmla="*/ 189832 w 1998270"/>
              <a:gd name="connsiteY1162" fmla="*/ 1497322 h 1996549"/>
              <a:gd name="connsiteX1163" fmla="*/ 251234 w 1998270"/>
              <a:gd name="connsiteY1163" fmla="*/ 1496640 h 1996549"/>
              <a:gd name="connsiteX1164" fmla="*/ 253963 w 1998270"/>
              <a:gd name="connsiteY1164" fmla="*/ 1499369 h 1996549"/>
              <a:gd name="connsiteX1165" fmla="*/ 251234 w 1998270"/>
              <a:gd name="connsiteY1165" fmla="*/ 1502098 h 1996549"/>
              <a:gd name="connsiteX1166" fmla="*/ 248505 w 1998270"/>
              <a:gd name="connsiteY1166" fmla="*/ 1499369 h 1996549"/>
              <a:gd name="connsiteX1167" fmla="*/ 251234 w 1998270"/>
              <a:gd name="connsiteY1167" fmla="*/ 1496640 h 1996549"/>
              <a:gd name="connsiteX1168" fmla="*/ 312635 w 1998270"/>
              <a:gd name="connsiteY1168" fmla="*/ 1496129 h 1996549"/>
              <a:gd name="connsiteX1169" fmla="*/ 312993 w 1998270"/>
              <a:gd name="connsiteY1169" fmla="*/ 1496129 h 1996549"/>
              <a:gd name="connsiteX1170" fmla="*/ 315876 w 1998270"/>
              <a:gd name="connsiteY1170" fmla="*/ 1499369 h 1996549"/>
              <a:gd name="connsiteX1171" fmla="*/ 312635 w 1998270"/>
              <a:gd name="connsiteY1171" fmla="*/ 1502610 h 1996549"/>
              <a:gd name="connsiteX1172" fmla="*/ 309395 w 1998270"/>
              <a:gd name="connsiteY1172" fmla="*/ 1499369 h 1996549"/>
              <a:gd name="connsiteX1173" fmla="*/ 312635 w 1998270"/>
              <a:gd name="connsiteY1173" fmla="*/ 1496129 h 1996549"/>
              <a:gd name="connsiteX1174" fmla="*/ 374036 w 1998270"/>
              <a:gd name="connsiteY1174" fmla="*/ 1495446 h 1996549"/>
              <a:gd name="connsiteX1175" fmla="*/ 377959 w 1998270"/>
              <a:gd name="connsiteY1175" fmla="*/ 1499369 h 1996549"/>
              <a:gd name="connsiteX1176" fmla="*/ 374036 w 1998270"/>
              <a:gd name="connsiteY1176" fmla="*/ 1503292 h 1996549"/>
              <a:gd name="connsiteX1177" fmla="*/ 370114 w 1998270"/>
              <a:gd name="connsiteY1177" fmla="*/ 1499369 h 1996549"/>
              <a:gd name="connsiteX1178" fmla="*/ 374036 w 1998270"/>
              <a:gd name="connsiteY1178" fmla="*/ 1495446 h 1996549"/>
              <a:gd name="connsiteX1179" fmla="*/ 436119 w 1998270"/>
              <a:gd name="connsiteY1179" fmla="*/ 1494935 h 1996549"/>
              <a:gd name="connsiteX1180" fmla="*/ 436460 w 1998270"/>
              <a:gd name="connsiteY1180" fmla="*/ 1494935 h 1996549"/>
              <a:gd name="connsiteX1181" fmla="*/ 440554 w 1998270"/>
              <a:gd name="connsiteY1181" fmla="*/ 1499370 h 1996549"/>
              <a:gd name="connsiteX1182" fmla="*/ 436119 w 1998270"/>
              <a:gd name="connsiteY1182" fmla="*/ 1503804 h 1996549"/>
              <a:gd name="connsiteX1183" fmla="*/ 431685 w 1998270"/>
              <a:gd name="connsiteY1183" fmla="*/ 1499370 h 1996549"/>
              <a:gd name="connsiteX1184" fmla="*/ 436119 w 1998270"/>
              <a:gd name="connsiteY1184" fmla="*/ 1494935 h 1996549"/>
              <a:gd name="connsiteX1185" fmla="*/ 496838 w 1998270"/>
              <a:gd name="connsiteY1185" fmla="*/ 1494253 h 1996549"/>
              <a:gd name="connsiteX1186" fmla="*/ 497179 w 1998270"/>
              <a:gd name="connsiteY1186" fmla="*/ 1494253 h 1996549"/>
              <a:gd name="connsiteX1187" fmla="*/ 501955 w 1998270"/>
              <a:gd name="connsiteY1187" fmla="*/ 1499370 h 1996549"/>
              <a:gd name="connsiteX1188" fmla="*/ 496838 w 1998270"/>
              <a:gd name="connsiteY1188" fmla="*/ 1504487 h 1996549"/>
              <a:gd name="connsiteX1189" fmla="*/ 491722 w 1998270"/>
              <a:gd name="connsiteY1189" fmla="*/ 1499370 h 1996549"/>
              <a:gd name="connsiteX1190" fmla="*/ 496838 w 1998270"/>
              <a:gd name="connsiteY1190" fmla="*/ 1494253 h 1996549"/>
              <a:gd name="connsiteX1191" fmla="*/ 558240 w 1998270"/>
              <a:gd name="connsiteY1191" fmla="*/ 1493741 h 1996549"/>
              <a:gd name="connsiteX1192" fmla="*/ 563869 w 1998270"/>
              <a:gd name="connsiteY1192" fmla="*/ 1499370 h 1996549"/>
              <a:gd name="connsiteX1193" fmla="*/ 558240 w 1998270"/>
              <a:gd name="connsiteY1193" fmla="*/ 1504998 h 1996549"/>
              <a:gd name="connsiteX1194" fmla="*/ 552612 w 1998270"/>
              <a:gd name="connsiteY1194" fmla="*/ 1499370 h 1996549"/>
              <a:gd name="connsiteX1195" fmla="*/ 558240 w 1998270"/>
              <a:gd name="connsiteY1195" fmla="*/ 1493741 h 1996549"/>
              <a:gd name="connsiteX1196" fmla="*/ 619641 w 1998270"/>
              <a:gd name="connsiteY1196" fmla="*/ 1493229 h 1996549"/>
              <a:gd name="connsiteX1197" fmla="*/ 625781 w 1998270"/>
              <a:gd name="connsiteY1197" fmla="*/ 1499370 h 1996549"/>
              <a:gd name="connsiteX1198" fmla="*/ 619641 w 1998270"/>
              <a:gd name="connsiteY1198" fmla="*/ 1505510 h 1996549"/>
              <a:gd name="connsiteX1199" fmla="*/ 613501 w 1998270"/>
              <a:gd name="connsiteY1199" fmla="*/ 1499370 h 1996549"/>
              <a:gd name="connsiteX1200" fmla="*/ 619641 w 1998270"/>
              <a:gd name="connsiteY1200" fmla="*/ 1493229 h 1996549"/>
              <a:gd name="connsiteX1201" fmla="*/ 681042 w 1998270"/>
              <a:gd name="connsiteY1201" fmla="*/ 1492718 h 1996549"/>
              <a:gd name="connsiteX1202" fmla="*/ 681384 w 1998270"/>
              <a:gd name="connsiteY1202" fmla="*/ 1492718 h 1996549"/>
              <a:gd name="connsiteX1203" fmla="*/ 687694 w 1998270"/>
              <a:gd name="connsiteY1203" fmla="*/ 1499370 h 1996549"/>
              <a:gd name="connsiteX1204" fmla="*/ 681042 w 1998270"/>
              <a:gd name="connsiteY1204" fmla="*/ 1506022 h 1996549"/>
              <a:gd name="connsiteX1205" fmla="*/ 674391 w 1998270"/>
              <a:gd name="connsiteY1205" fmla="*/ 1499370 h 1996549"/>
              <a:gd name="connsiteX1206" fmla="*/ 681042 w 1998270"/>
              <a:gd name="connsiteY1206" fmla="*/ 1492718 h 1996549"/>
              <a:gd name="connsiteX1207" fmla="*/ 743126 w 1998270"/>
              <a:gd name="connsiteY1207" fmla="*/ 1492206 h 1996549"/>
              <a:gd name="connsiteX1208" fmla="*/ 750290 w 1998270"/>
              <a:gd name="connsiteY1208" fmla="*/ 1499370 h 1996549"/>
              <a:gd name="connsiteX1209" fmla="*/ 743126 w 1998270"/>
              <a:gd name="connsiteY1209" fmla="*/ 1506533 h 1996549"/>
              <a:gd name="connsiteX1210" fmla="*/ 735963 w 1998270"/>
              <a:gd name="connsiteY1210" fmla="*/ 1499370 h 1996549"/>
              <a:gd name="connsiteX1211" fmla="*/ 743126 w 1998270"/>
              <a:gd name="connsiteY1211" fmla="*/ 1492206 h 1996549"/>
              <a:gd name="connsiteX1212" fmla="*/ 865247 w 1998270"/>
              <a:gd name="connsiteY1212" fmla="*/ 1491354 h 1996549"/>
              <a:gd name="connsiteX1213" fmla="*/ 865588 w 1998270"/>
              <a:gd name="connsiteY1213" fmla="*/ 1491354 h 1996549"/>
              <a:gd name="connsiteX1214" fmla="*/ 873434 w 1998270"/>
              <a:gd name="connsiteY1214" fmla="*/ 1499541 h 1996549"/>
              <a:gd name="connsiteX1215" fmla="*/ 865247 w 1998270"/>
              <a:gd name="connsiteY1215" fmla="*/ 1507727 h 1996549"/>
              <a:gd name="connsiteX1216" fmla="*/ 857060 w 1998270"/>
              <a:gd name="connsiteY1216" fmla="*/ 1499541 h 1996549"/>
              <a:gd name="connsiteX1217" fmla="*/ 865247 w 1998270"/>
              <a:gd name="connsiteY1217" fmla="*/ 1491354 h 1996549"/>
              <a:gd name="connsiteX1218" fmla="*/ 926647 w 1998270"/>
              <a:gd name="connsiteY1218" fmla="*/ 1491353 h 1996549"/>
              <a:gd name="connsiteX1219" fmla="*/ 935345 w 1998270"/>
              <a:gd name="connsiteY1219" fmla="*/ 1500052 h 1996549"/>
              <a:gd name="connsiteX1220" fmla="*/ 926647 w 1998270"/>
              <a:gd name="connsiteY1220" fmla="*/ 1508750 h 1996549"/>
              <a:gd name="connsiteX1221" fmla="*/ 917949 w 1998270"/>
              <a:gd name="connsiteY1221" fmla="*/ 1500052 h 1996549"/>
              <a:gd name="connsiteX1222" fmla="*/ 926647 w 1998270"/>
              <a:gd name="connsiteY1222" fmla="*/ 1491353 h 1996549"/>
              <a:gd name="connsiteX1223" fmla="*/ 803845 w 1998270"/>
              <a:gd name="connsiteY1223" fmla="*/ 1491353 h 1996549"/>
              <a:gd name="connsiteX1224" fmla="*/ 811520 w 1998270"/>
              <a:gd name="connsiteY1224" fmla="*/ 1499029 h 1996549"/>
              <a:gd name="connsiteX1225" fmla="*/ 803845 w 1998270"/>
              <a:gd name="connsiteY1225" fmla="*/ 1506704 h 1996549"/>
              <a:gd name="connsiteX1226" fmla="*/ 796170 w 1998270"/>
              <a:gd name="connsiteY1226" fmla="*/ 1499029 h 1996549"/>
              <a:gd name="connsiteX1227" fmla="*/ 803845 w 1998270"/>
              <a:gd name="connsiteY1227" fmla="*/ 1491353 h 1996549"/>
              <a:gd name="connsiteX1228" fmla="*/ 988048 w 1998270"/>
              <a:gd name="connsiteY1228" fmla="*/ 1490159 h 1996549"/>
              <a:gd name="connsiteX1229" fmla="*/ 997259 w 1998270"/>
              <a:gd name="connsiteY1229" fmla="*/ 1499370 h 1996549"/>
              <a:gd name="connsiteX1230" fmla="*/ 988048 w 1998270"/>
              <a:gd name="connsiteY1230" fmla="*/ 1508580 h 1996549"/>
              <a:gd name="connsiteX1231" fmla="*/ 978839 w 1998270"/>
              <a:gd name="connsiteY1231" fmla="*/ 1499370 h 1996549"/>
              <a:gd name="connsiteX1232" fmla="*/ 988048 w 1998270"/>
              <a:gd name="connsiteY1232" fmla="*/ 1490159 h 1996549"/>
              <a:gd name="connsiteX1233" fmla="*/ 1050132 w 1998270"/>
              <a:gd name="connsiteY1233" fmla="*/ 1489818 h 1996549"/>
              <a:gd name="connsiteX1234" fmla="*/ 1059683 w 1998270"/>
              <a:gd name="connsiteY1234" fmla="*/ 1498858 h 1996549"/>
              <a:gd name="connsiteX1235" fmla="*/ 1050132 w 1998270"/>
              <a:gd name="connsiteY1235" fmla="*/ 1508409 h 1996549"/>
              <a:gd name="connsiteX1236" fmla="*/ 1040581 w 1998270"/>
              <a:gd name="connsiteY1236" fmla="*/ 1499370 h 1996549"/>
              <a:gd name="connsiteX1237" fmla="*/ 1050132 w 1998270"/>
              <a:gd name="connsiteY1237" fmla="*/ 1489818 h 1996549"/>
              <a:gd name="connsiteX1238" fmla="*/ 1110851 w 1998270"/>
              <a:gd name="connsiteY1238" fmla="*/ 1489307 h 1996549"/>
              <a:gd name="connsiteX1239" fmla="*/ 1111192 w 1998270"/>
              <a:gd name="connsiteY1239" fmla="*/ 1489307 h 1996549"/>
              <a:gd name="connsiteX1240" fmla="*/ 1120914 w 1998270"/>
              <a:gd name="connsiteY1240" fmla="*/ 1499370 h 1996549"/>
              <a:gd name="connsiteX1241" fmla="*/ 1110851 w 1998270"/>
              <a:gd name="connsiteY1241" fmla="*/ 1509433 h 1996549"/>
              <a:gd name="connsiteX1242" fmla="*/ 1100789 w 1998270"/>
              <a:gd name="connsiteY1242" fmla="*/ 1499370 h 1996549"/>
              <a:gd name="connsiteX1243" fmla="*/ 1110851 w 1998270"/>
              <a:gd name="connsiteY1243" fmla="*/ 1489307 h 1996549"/>
              <a:gd name="connsiteX1244" fmla="*/ 1172253 w 1998270"/>
              <a:gd name="connsiteY1244" fmla="*/ 1488965 h 1996549"/>
              <a:gd name="connsiteX1245" fmla="*/ 1182657 w 1998270"/>
              <a:gd name="connsiteY1245" fmla="*/ 1499370 h 1996549"/>
              <a:gd name="connsiteX1246" fmla="*/ 1172253 w 1998270"/>
              <a:gd name="connsiteY1246" fmla="*/ 1509774 h 1996549"/>
              <a:gd name="connsiteX1247" fmla="*/ 1161849 w 1998270"/>
              <a:gd name="connsiteY1247" fmla="*/ 1499370 h 1996549"/>
              <a:gd name="connsiteX1248" fmla="*/ 1172253 w 1998270"/>
              <a:gd name="connsiteY1248" fmla="*/ 1488965 h 1996549"/>
              <a:gd name="connsiteX1249" fmla="*/ 1234020 w 1998270"/>
              <a:gd name="connsiteY1249" fmla="*/ 1488490 h 1996549"/>
              <a:gd name="connsiteX1250" fmla="*/ 1244765 w 1998270"/>
              <a:gd name="connsiteY1250" fmla="*/ 1499235 h 1996549"/>
              <a:gd name="connsiteX1251" fmla="*/ 1234020 w 1998270"/>
              <a:gd name="connsiteY1251" fmla="*/ 1509980 h 1996549"/>
              <a:gd name="connsiteX1252" fmla="*/ 1223275 w 1998270"/>
              <a:gd name="connsiteY1252" fmla="*/ 1499235 h 1996549"/>
              <a:gd name="connsiteX1253" fmla="*/ 1234020 w 1998270"/>
              <a:gd name="connsiteY1253" fmla="*/ 1488490 h 1996549"/>
              <a:gd name="connsiteX1254" fmla="*/ 1971151 w 1998270"/>
              <a:gd name="connsiteY1254" fmla="*/ 1488283 h 1996549"/>
              <a:gd name="connsiteX1255" fmla="*/ 1982237 w 1998270"/>
              <a:gd name="connsiteY1255" fmla="*/ 1499370 h 1996549"/>
              <a:gd name="connsiteX1256" fmla="*/ 1971151 w 1998270"/>
              <a:gd name="connsiteY1256" fmla="*/ 1510456 h 1996549"/>
              <a:gd name="connsiteX1257" fmla="*/ 1960065 w 1998270"/>
              <a:gd name="connsiteY1257" fmla="*/ 1499370 h 1996549"/>
              <a:gd name="connsiteX1258" fmla="*/ 1971151 w 1998270"/>
              <a:gd name="connsiteY1258" fmla="*/ 1488283 h 1996549"/>
              <a:gd name="connsiteX1259" fmla="*/ 1295055 w 1998270"/>
              <a:gd name="connsiteY1259" fmla="*/ 1488283 h 1996549"/>
              <a:gd name="connsiteX1260" fmla="*/ 1306142 w 1998270"/>
              <a:gd name="connsiteY1260" fmla="*/ 1499370 h 1996549"/>
              <a:gd name="connsiteX1261" fmla="*/ 1295055 w 1998270"/>
              <a:gd name="connsiteY1261" fmla="*/ 1510456 h 1996549"/>
              <a:gd name="connsiteX1262" fmla="*/ 1283969 w 1998270"/>
              <a:gd name="connsiteY1262" fmla="*/ 1499370 h 1996549"/>
              <a:gd name="connsiteX1263" fmla="*/ 1295055 w 1998270"/>
              <a:gd name="connsiteY1263" fmla="*/ 1488283 h 1996549"/>
              <a:gd name="connsiteX1264" fmla="*/ 1357138 w 1998270"/>
              <a:gd name="connsiteY1264" fmla="*/ 1487942 h 1996549"/>
              <a:gd name="connsiteX1265" fmla="*/ 1368566 w 1998270"/>
              <a:gd name="connsiteY1265" fmla="*/ 1499370 h 1996549"/>
              <a:gd name="connsiteX1266" fmla="*/ 1357138 w 1998270"/>
              <a:gd name="connsiteY1266" fmla="*/ 1510797 h 1996549"/>
              <a:gd name="connsiteX1267" fmla="*/ 1345711 w 1998270"/>
              <a:gd name="connsiteY1267" fmla="*/ 1499370 h 1996549"/>
              <a:gd name="connsiteX1268" fmla="*/ 1357138 w 1998270"/>
              <a:gd name="connsiteY1268" fmla="*/ 1487942 h 1996549"/>
              <a:gd name="connsiteX1269" fmla="*/ 1417857 w 1998270"/>
              <a:gd name="connsiteY1269" fmla="*/ 1487772 h 1996549"/>
              <a:gd name="connsiteX1270" fmla="*/ 1418198 w 1998270"/>
              <a:gd name="connsiteY1270" fmla="*/ 1487772 h 1996549"/>
              <a:gd name="connsiteX1271" fmla="*/ 1429455 w 1998270"/>
              <a:gd name="connsiteY1271" fmla="*/ 1499370 h 1996549"/>
              <a:gd name="connsiteX1272" fmla="*/ 1417857 w 1998270"/>
              <a:gd name="connsiteY1272" fmla="*/ 1510968 h 1996549"/>
              <a:gd name="connsiteX1273" fmla="*/ 1406260 w 1998270"/>
              <a:gd name="connsiteY1273" fmla="*/ 1499370 h 1996549"/>
              <a:gd name="connsiteX1274" fmla="*/ 1417857 w 1998270"/>
              <a:gd name="connsiteY1274" fmla="*/ 1487772 h 1996549"/>
              <a:gd name="connsiteX1275" fmla="*/ 1479259 w 1998270"/>
              <a:gd name="connsiteY1275" fmla="*/ 1487430 h 1996549"/>
              <a:gd name="connsiteX1276" fmla="*/ 1491198 w 1998270"/>
              <a:gd name="connsiteY1276" fmla="*/ 1499370 h 1996549"/>
              <a:gd name="connsiteX1277" fmla="*/ 1479259 w 1998270"/>
              <a:gd name="connsiteY1277" fmla="*/ 1511309 h 1996549"/>
              <a:gd name="connsiteX1278" fmla="*/ 1467320 w 1998270"/>
              <a:gd name="connsiteY1278" fmla="*/ 1499370 h 1996549"/>
              <a:gd name="connsiteX1279" fmla="*/ 1479259 w 1998270"/>
              <a:gd name="connsiteY1279" fmla="*/ 1487430 h 1996549"/>
              <a:gd name="connsiteX1280" fmla="*/ 1540661 w 1998270"/>
              <a:gd name="connsiteY1280" fmla="*/ 1487259 h 1996549"/>
              <a:gd name="connsiteX1281" fmla="*/ 1552770 w 1998270"/>
              <a:gd name="connsiteY1281" fmla="*/ 1499369 h 1996549"/>
              <a:gd name="connsiteX1282" fmla="*/ 1540661 w 1998270"/>
              <a:gd name="connsiteY1282" fmla="*/ 1511479 h 1996549"/>
              <a:gd name="connsiteX1283" fmla="*/ 1528551 w 1998270"/>
              <a:gd name="connsiteY1283" fmla="*/ 1499369 h 1996549"/>
              <a:gd name="connsiteX1284" fmla="*/ 1540661 w 1998270"/>
              <a:gd name="connsiteY1284" fmla="*/ 1487259 h 1996549"/>
              <a:gd name="connsiteX1285" fmla="*/ 1602061 w 1998270"/>
              <a:gd name="connsiteY1285" fmla="*/ 1487089 h 1996549"/>
              <a:gd name="connsiteX1286" fmla="*/ 1614342 w 1998270"/>
              <a:gd name="connsiteY1286" fmla="*/ 1499370 h 1996549"/>
              <a:gd name="connsiteX1287" fmla="*/ 1602061 w 1998270"/>
              <a:gd name="connsiteY1287" fmla="*/ 1511650 h 1996549"/>
              <a:gd name="connsiteX1288" fmla="*/ 1589782 w 1998270"/>
              <a:gd name="connsiteY1288" fmla="*/ 1499370 h 1996549"/>
              <a:gd name="connsiteX1289" fmla="*/ 1602061 w 1998270"/>
              <a:gd name="connsiteY1289" fmla="*/ 1487089 h 1996549"/>
              <a:gd name="connsiteX1290" fmla="*/ 1664145 w 1998270"/>
              <a:gd name="connsiteY1290" fmla="*/ 1486919 h 1996549"/>
              <a:gd name="connsiteX1291" fmla="*/ 1664485 w 1998270"/>
              <a:gd name="connsiteY1291" fmla="*/ 1486919 h 1996549"/>
              <a:gd name="connsiteX1292" fmla="*/ 1676596 w 1998270"/>
              <a:gd name="connsiteY1292" fmla="*/ 1499370 h 1996549"/>
              <a:gd name="connsiteX1293" fmla="*/ 1664145 w 1998270"/>
              <a:gd name="connsiteY1293" fmla="*/ 1511820 h 1996549"/>
              <a:gd name="connsiteX1294" fmla="*/ 1651694 w 1998270"/>
              <a:gd name="connsiteY1294" fmla="*/ 1499370 h 1996549"/>
              <a:gd name="connsiteX1295" fmla="*/ 1664145 w 1998270"/>
              <a:gd name="connsiteY1295" fmla="*/ 1486919 h 1996549"/>
              <a:gd name="connsiteX1296" fmla="*/ 1786265 w 1998270"/>
              <a:gd name="connsiteY1296" fmla="*/ 1486748 h 1996549"/>
              <a:gd name="connsiteX1297" fmla="*/ 1798886 w 1998270"/>
              <a:gd name="connsiteY1297" fmla="*/ 1499370 h 1996549"/>
              <a:gd name="connsiteX1298" fmla="*/ 1786265 w 1998270"/>
              <a:gd name="connsiteY1298" fmla="*/ 1511991 h 1996549"/>
              <a:gd name="connsiteX1299" fmla="*/ 1773644 w 1998270"/>
              <a:gd name="connsiteY1299" fmla="*/ 1499370 h 1996549"/>
              <a:gd name="connsiteX1300" fmla="*/ 1786265 w 1998270"/>
              <a:gd name="connsiteY1300" fmla="*/ 1486748 h 1996549"/>
              <a:gd name="connsiteX1301" fmla="*/ 1724864 w 1998270"/>
              <a:gd name="connsiteY1301" fmla="*/ 1486748 h 1996549"/>
              <a:gd name="connsiteX1302" fmla="*/ 1737485 w 1998270"/>
              <a:gd name="connsiteY1302" fmla="*/ 1499370 h 1996549"/>
              <a:gd name="connsiteX1303" fmla="*/ 1724864 w 1998270"/>
              <a:gd name="connsiteY1303" fmla="*/ 1511991 h 1996549"/>
              <a:gd name="connsiteX1304" fmla="*/ 1712243 w 1998270"/>
              <a:gd name="connsiteY1304" fmla="*/ 1499370 h 1996549"/>
              <a:gd name="connsiteX1305" fmla="*/ 1724864 w 1998270"/>
              <a:gd name="connsiteY1305" fmla="*/ 1486748 h 1996549"/>
              <a:gd name="connsiteX1306" fmla="*/ 1909067 w 1998270"/>
              <a:gd name="connsiteY1306" fmla="*/ 1486578 h 1996549"/>
              <a:gd name="connsiteX1307" fmla="*/ 1909409 w 1998270"/>
              <a:gd name="connsiteY1307" fmla="*/ 1486578 h 1996549"/>
              <a:gd name="connsiteX1308" fmla="*/ 1921859 w 1998270"/>
              <a:gd name="connsiteY1308" fmla="*/ 1499370 h 1996549"/>
              <a:gd name="connsiteX1309" fmla="*/ 1909067 w 1998270"/>
              <a:gd name="connsiteY1309" fmla="*/ 1512162 h 1996549"/>
              <a:gd name="connsiteX1310" fmla="*/ 1896276 w 1998270"/>
              <a:gd name="connsiteY1310" fmla="*/ 1499370 h 1996549"/>
              <a:gd name="connsiteX1311" fmla="*/ 1909067 w 1998270"/>
              <a:gd name="connsiteY1311" fmla="*/ 1486578 h 1996549"/>
              <a:gd name="connsiteX1312" fmla="*/ 1847666 w 1998270"/>
              <a:gd name="connsiteY1312" fmla="*/ 1486578 h 1996549"/>
              <a:gd name="connsiteX1313" fmla="*/ 1848007 w 1998270"/>
              <a:gd name="connsiteY1313" fmla="*/ 1486578 h 1996549"/>
              <a:gd name="connsiteX1314" fmla="*/ 1860458 w 1998270"/>
              <a:gd name="connsiteY1314" fmla="*/ 1499370 h 1996549"/>
              <a:gd name="connsiteX1315" fmla="*/ 1847666 w 1998270"/>
              <a:gd name="connsiteY1315" fmla="*/ 1512162 h 1996549"/>
              <a:gd name="connsiteX1316" fmla="*/ 1834875 w 1998270"/>
              <a:gd name="connsiteY1316" fmla="*/ 1499370 h 1996549"/>
              <a:gd name="connsiteX1317" fmla="*/ 1847666 w 1998270"/>
              <a:gd name="connsiteY1317" fmla="*/ 1486578 h 1996549"/>
              <a:gd name="connsiteX1318" fmla="*/ 67029 w 1998270"/>
              <a:gd name="connsiteY1318" fmla="*/ 1436774 h 1996549"/>
              <a:gd name="connsiteX1319" fmla="*/ 68223 w 1998270"/>
              <a:gd name="connsiteY1319" fmla="*/ 1437968 h 1996549"/>
              <a:gd name="connsiteX1320" fmla="*/ 67029 w 1998270"/>
              <a:gd name="connsiteY1320" fmla="*/ 1439162 h 1996549"/>
              <a:gd name="connsiteX1321" fmla="*/ 65836 w 1998270"/>
              <a:gd name="connsiteY1321" fmla="*/ 1437968 h 1996549"/>
              <a:gd name="connsiteX1322" fmla="*/ 67029 w 1998270"/>
              <a:gd name="connsiteY1322" fmla="*/ 1436774 h 1996549"/>
              <a:gd name="connsiteX1323" fmla="*/ 129113 w 1998270"/>
              <a:gd name="connsiteY1323" fmla="*/ 1436093 h 1996549"/>
              <a:gd name="connsiteX1324" fmla="*/ 129488 w 1998270"/>
              <a:gd name="connsiteY1324" fmla="*/ 1436123 h 1996549"/>
              <a:gd name="connsiteX1325" fmla="*/ 130989 w 1998270"/>
              <a:gd name="connsiteY1325" fmla="*/ 1438310 h 1996549"/>
              <a:gd name="connsiteX1326" fmla="*/ 129113 w 1998270"/>
              <a:gd name="connsiteY1326" fmla="*/ 1440186 h 1996549"/>
              <a:gd name="connsiteX1327" fmla="*/ 128738 w 1998270"/>
              <a:gd name="connsiteY1327" fmla="*/ 1440155 h 1996549"/>
              <a:gd name="connsiteX1328" fmla="*/ 127237 w 1998270"/>
              <a:gd name="connsiteY1328" fmla="*/ 1437969 h 1996549"/>
              <a:gd name="connsiteX1329" fmla="*/ 129113 w 1998270"/>
              <a:gd name="connsiteY1329" fmla="*/ 1436093 h 1996549"/>
              <a:gd name="connsiteX1330" fmla="*/ 189832 w 1998270"/>
              <a:gd name="connsiteY1330" fmla="*/ 1435410 h 1996549"/>
              <a:gd name="connsiteX1331" fmla="*/ 190190 w 1998270"/>
              <a:gd name="connsiteY1331" fmla="*/ 1435410 h 1996549"/>
              <a:gd name="connsiteX1332" fmla="*/ 192390 w 1998270"/>
              <a:gd name="connsiteY1332" fmla="*/ 1437968 h 1996549"/>
              <a:gd name="connsiteX1333" fmla="*/ 189832 w 1998270"/>
              <a:gd name="connsiteY1333" fmla="*/ 1440527 h 1996549"/>
              <a:gd name="connsiteX1334" fmla="*/ 187274 w 1998270"/>
              <a:gd name="connsiteY1334" fmla="*/ 1437968 h 1996549"/>
              <a:gd name="connsiteX1335" fmla="*/ 189832 w 1998270"/>
              <a:gd name="connsiteY1335" fmla="*/ 1435410 h 1996549"/>
              <a:gd name="connsiteX1336" fmla="*/ 251233 w 1998270"/>
              <a:gd name="connsiteY1336" fmla="*/ 1434728 h 1996549"/>
              <a:gd name="connsiteX1337" fmla="*/ 251591 w 1998270"/>
              <a:gd name="connsiteY1337" fmla="*/ 1434728 h 1996549"/>
              <a:gd name="connsiteX1338" fmla="*/ 254474 w 1998270"/>
              <a:gd name="connsiteY1338" fmla="*/ 1437968 h 1996549"/>
              <a:gd name="connsiteX1339" fmla="*/ 251233 w 1998270"/>
              <a:gd name="connsiteY1339" fmla="*/ 1441209 h 1996549"/>
              <a:gd name="connsiteX1340" fmla="*/ 247993 w 1998270"/>
              <a:gd name="connsiteY1340" fmla="*/ 1437968 h 1996549"/>
              <a:gd name="connsiteX1341" fmla="*/ 251233 w 1998270"/>
              <a:gd name="connsiteY1341" fmla="*/ 1434728 h 1996549"/>
              <a:gd name="connsiteX1342" fmla="*/ 312635 w 1998270"/>
              <a:gd name="connsiteY1342" fmla="*/ 1434216 h 1996549"/>
              <a:gd name="connsiteX1343" fmla="*/ 316387 w 1998270"/>
              <a:gd name="connsiteY1343" fmla="*/ 1437969 h 1996549"/>
              <a:gd name="connsiteX1344" fmla="*/ 312635 w 1998270"/>
              <a:gd name="connsiteY1344" fmla="*/ 1441721 h 1996549"/>
              <a:gd name="connsiteX1345" fmla="*/ 308883 w 1998270"/>
              <a:gd name="connsiteY1345" fmla="*/ 1437969 h 1996549"/>
              <a:gd name="connsiteX1346" fmla="*/ 312635 w 1998270"/>
              <a:gd name="connsiteY1346" fmla="*/ 1434216 h 1996549"/>
              <a:gd name="connsiteX1347" fmla="*/ 374036 w 1998270"/>
              <a:gd name="connsiteY1347" fmla="*/ 1433534 h 1996549"/>
              <a:gd name="connsiteX1348" fmla="*/ 374377 w 1998270"/>
              <a:gd name="connsiteY1348" fmla="*/ 1433534 h 1996549"/>
              <a:gd name="connsiteX1349" fmla="*/ 378470 w 1998270"/>
              <a:gd name="connsiteY1349" fmla="*/ 1437969 h 1996549"/>
              <a:gd name="connsiteX1350" fmla="*/ 374036 w 1998270"/>
              <a:gd name="connsiteY1350" fmla="*/ 1442403 h 1996549"/>
              <a:gd name="connsiteX1351" fmla="*/ 369602 w 1998270"/>
              <a:gd name="connsiteY1351" fmla="*/ 1437969 h 1996549"/>
              <a:gd name="connsiteX1352" fmla="*/ 374036 w 1998270"/>
              <a:gd name="connsiteY1352" fmla="*/ 1433534 h 1996549"/>
              <a:gd name="connsiteX1353" fmla="*/ 436119 w 1998270"/>
              <a:gd name="connsiteY1353" fmla="*/ 1432852 h 1996549"/>
              <a:gd name="connsiteX1354" fmla="*/ 436460 w 1998270"/>
              <a:gd name="connsiteY1354" fmla="*/ 1432852 h 1996549"/>
              <a:gd name="connsiteX1355" fmla="*/ 441236 w 1998270"/>
              <a:gd name="connsiteY1355" fmla="*/ 1437969 h 1996549"/>
              <a:gd name="connsiteX1356" fmla="*/ 436119 w 1998270"/>
              <a:gd name="connsiteY1356" fmla="*/ 1443085 h 1996549"/>
              <a:gd name="connsiteX1357" fmla="*/ 431003 w 1998270"/>
              <a:gd name="connsiteY1357" fmla="*/ 1437969 h 1996549"/>
              <a:gd name="connsiteX1358" fmla="*/ 436119 w 1998270"/>
              <a:gd name="connsiteY1358" fmla="*/ 1432852 h 1996549"/>
              <a:gd name="connsiteX1359" fmla="*/ 496839 w 1998270"/>
              <a:gd name="connsiteY1359" fmla="*/ 1432340 h 1996549"/>
              <a:gd name="connsiteX1360" fmla="*/ 502468 w 1998270"/>
              <a:gd name="connsiteY1360" fmla="*/ 1437969 h 1996549"/>
              <a:gd name="connsiteX1361" fmla="*/ 496839 w 1998270"/>
              <a:gd name="connsiteY1361" fmla="*/ 1443597 h 1996549"/>
              <a:gd name="connsiteX1362" fmla="*/ 491211 w 1998270"/>
              <a:gd name="connsiteY1362" fmla="*/ 1437969 h 1996549"/>
              <a:gd name="connsiteX1363" fmla="*/ 496839 w 1998270"/>
              <a:gd name="connsiteY1363" fmla="*/ 1432340 h 1996549"/>
              <a:gd name="connsiteX1364" fmla="*/ 558240 w 1998270"/>
              <a:gd name="connsiteY1364" fmla="*/ 1431658 h 1996549"/>
              <a:gd name="connsiteX1365" fmla="*/ 558581 w 1998270"/>
              <a:gd name="connsiteY1365" fmla="*/ 1431658 h 1996549"/>
              <a:gd name="connsiteX1366" fmla="*/ 564551 w 1998270"/>
              <a:gd name="connsiteY1366" fmla="*/ 1437969 h 1996549"/>
              <a:gd name="connsiteX1367" fmla="*/ 558240 w 1998270"/>
              <a:gd name="connsiteY1367" fmla="*/ 1444279 h 1996549"/>
              <a:gd name="connsiteX1368" fmla="*/ 551930 w 1998270"/>
              <a:gd name="connsiteY1368" fmla="*/ 1437969 h 1996549"/>
              <a:gd name="connsiteX1369" fmla="*/ 558240 w 1998270"/>
              <a:gd name="connsiteY1369" fmla="*/ 1431658 h 1996549"/>
              <a:gd name="connsiteX1370" fmla="*/ 620007 w 1998270"/>
              <a:gd name="connsiteY1370" fmla="*/ 1431012 h 1996549"/>
              <a:gd name="connsiteX1371" fmla="*/ 626830 w 1998270"/>
              <a:gd name="connsiteY1371" fmla="*/ 1437834 h 1996549"/>
              <a:gd name="connsiteX1372" fmla="*/ 620007 w 1998270"/>
              <a:gd name="connsiteY1372" fmla="*/ 1444657 h 1996549"/>
              <a:gd name="connsiteX1373" fmla="*/ 613185 w 1998270"/>
              <a:gd name="connsiteY1373" fmla="*/ 1437834 h 1996549"/>
              <a:gd name="connsiteX1374" fmla="*/ 620007 w 1998270"/>
              <a:gd name="connsiteY1374" fmla="*/ 1431012 h 1996549"/>
              <a:gd name="connsiteX1375" fmla="*/ 681042 w 1998270"/>
              <a:gd name="connsiteY1375" fmla="*/ 1430634 h 1996549"/>
              <a:gd name="connsiteX1376" fmla="*/ 688377 w 1998270"/>
              <a:gd name="connsiteY1376" fmla="*/ 1437968 h 1996549"/>
              <a:gd name="connsiteX1377" fmla="*/ 681042 w 1998270"/>
              <a:gd name="connsiteY1377" fmla="*/ 1445303 h 1996549"/>
              <a:gd name="connsiteX1378" fmla="*/ 673709 w 1998270"/>
              <a:gd name="connsiteY1378" fmla="*/ 1437968 h 1996549"/>
              <a:gd name="connsiteX1379" fmla="*/ 681042 w 1998270"/>
              <a:gd name="connsiteY1379" fmla="*/ 1430634 h 1996549"/>
              <a:gd name="connsiteX1380" fmla="*/ 743126 w 1998270"/>
              <a:gd name="connsiteY1380" fmla="*/ 1430123 h 1996549"/>
              <a:gd name="connsiteX1381" fmla="*/ 743467 w 1998270"/>
              <a:gd name="connsiteY1381" fmla="*/ 1430123 h 1996549"/>
              <a:gd name="connsiteX1382" fmla="*/ 750972 w 1998270"/>
              <a:gd name="connsiteY1382" fmla="*/ 1437969 h 1996549"/>
              <a:gd name="connsiteX1383" fmla="*/ 743126 w 1998270"/>
              <a:gd name="connsiteY1383" fmla="*/ 1445814 h 1996549"/>
              <a:gd name="connsiteX1384" fmla="*/ 735281 w 1998270"/>
              <a:gd name="connsiteY1384" fmla="*/ 1437969 h 1996549"/>
              <a:gd name="connsiteX1385" fmla="*/ 743126 w 1998270"/>
              <a:gd name="connsiteY1385" fmla="*/ 1430123 h 1996549"/>
              <a:gd name="connsiteX1386" fmla="*/ 803845 w 1998270"/>
              <a:gd name="connsiteY1386" fmla="*/ 1429611 h 1996549"/>
              <a:gd name="connsiteX1387" fmla="*/ 812202 w 1998270"/>
              <a:gd name="connsiteY1387" fmla="*/ 1437969 h 1996549"/>
              <a:gd name="connsiteX1388" fmla="*/ 803845 w 1998270"/>
              <a:gd name="connsiteY1388" fmla="*/ 1446326 h 1996549"/>
              <a:gd name="connsiteX1389" fmla="*/ 795488 w 1998270"/>
              <a:gd name="connsiteY1389" fmla="*/ 1437969 h 1996549"/>
              <a:gd name="connsiteX1390" fmla="*/ 803845 w 1998270"/>
              <a:gd name="connsiteY1390" fmla="*/ 1429611 h 1996549"/>
              <a:gd name="connsiteX1391" fmla="*/ 865613 w 1998270"/>
              <a:gd name="connsiteY1391" fmla="*/ 1428965 h 1996549"/>
              <a:gd name="connsiteX1392" fmla="*/ 874482 w 1998270"/>
              <a:gd name="connsiteY1392" fmla="*/ 1437834 h 1996549"/>
              <a:gd name="connsiteX1393" fmla="*/ 865613 w 1998270"/>
              <a:gd name="connsiteY1393" fmla="*/ 1446703 h 1996549"/>
              <a:gd name="connsiteX1394" fmla="*/ 856744 w 1998270"/>
              <a:gd name="connsiteY1394" fmla="*/ 1437834 h 1996549"/>
              <a:gd name="connsiteX1395" fmla="*/ 865613 w 1998270"/>
              <a:gd name="connsiteY1395" fmla="*/ 1428965 h 1996549"/>
              <a:gd name="connsiteX1396" fmla="*/ 926648 w 1998270"/>
              <a:gd name="connsiteY1396" fmla="*/ 1428588 h 1996549"/>
              <a:gd name="connsiteX1397" fmla="*/ 926989 w 1998270"/>
              <a:gd name="connsiteY1397" fmla="*/ 1428588 h 1996549"/>
              <a:gd name="connsiteX1398" fmla="*/ 936028 w 1998270"/>
              <a:gd name="connsiteY1398" fmla="*/ 1437968 h 1996549"/>
              <a:gd name="connsiteX1399" fmla="*/ 926648 w 1998270"/>
              <a:gd name="connsiteY1399" fmla="*/ 1447349 h 1996549"/>
              <a:gd name="connsiteX1400" fmla="*/ 917267 w 1998270"/>
              <a:gd name="connsiteY1400" fmla="*/ 1437968 h 1996549"/>
              <a:gd name="connsiteX1401" fmla="*/ 926648 w 1998270"/>
              <a:gd name="connsiteY1401" fmla="*/ 1428588 h 1996549"/>
              <a:gd name="connsiteX1402" fmla="*/ 988049 w 1998270"/>
              <a:gd name="connsiteY1402" fmla="*/ 1428076 h 1996549"/>
              <a:gd name="connsiteX1403" fmla="*/ 997941 w 1998270"/>
              <a:gd name="connsiteY1403" fmla="*/ 1437969 h 1996549"/>
              <a:gd name="connsiteX1404" fmla="*/ 988049 w 1998270"/>
              <a:gd name="connsiteY1404" fmla="*/ 1447861 h 1996549"/>
              <a:gd name="connsiteX1405" fmla="*/ 978157 w 1998270"/>
              <a:gd name="connsiteY1405" fmla="*/ 1437969 h 1996549"/>
              <a:gd name="connsiteX1406" fmla="*/ 988049 w 1998270"/>
              <a:gd name="connsiteY1406" fmla="*/ 1428076 h 1996549"/>
              <a:gd name="connsiteX1407" fmla="*/ 1050132 w 1998270"/>
              <a:gd name="connsiteY1407" fmla="*/ 1427734 h 1996549"/>
              <a:gd name="connsiteX1408" fmla="*/ 1060366 w 1998270"/>
              <a:gd name="connsiteY1408" fmla="*/ 1437968 h 1996549"/>
              <a:gd name="connsiteX1409" fmla="*/ 1050132 w 1998270"/>
              <a:gd name="connsiteY1409" fmla="*/ 1448202 h 1996549"/>
              <a:gd name="connsiteX1410" fmla="*/ 1039899 w 1998270"/>
              <a:gd name="connsiteY1410" fmla="*/ 1437968 h 1996549"/>
              <a:gd name="connsiteX1411" fmla="*/ 1050132 w 1998270"/>
              <a:gd name="connsiteY1411" fmla="*/ 1427734 h 1996549"/>
              <a:gd name="connsiteX1412" fmla="*/ 1111217 w 1998270"/>
              <a:gd name="connsiteY1412" fmla="*/ 1427089 h 1996549"/>
              <a:gd name="connsiteX1413" fmla="*/ 1121962 w 1998270"/>
              <a:gd name="connsiteY1413" fmla="*/ 1437834 h 1996549"/>
              <a:gd name="connsiteX1414" fmla="*/ 1111217 w 1998270"/>
              <a:gd name="connsiteY1414" fmla="*/ 1448579 h 1996549"/>
              <a:gd name="connsiteX1415" fmla="*/ 1100472 w 1998270"/>
              <a:gd name="connsiteY1415" fmla="*/ 1437834 h 1996549"/>
              <a:gd name="connsiteX1416" fmla="*/ 1111217 w 1998270"/>
              <a:gd name="connsiteY1416" fmla="*/ 1427089 h 1996549"/>
              <a:gd name="connsiteX1417" fmla="*/ 1172253 w 1998270"/>
              <a:gd name="connsiteY1417" fmla="*/ 1426882 h 1996549"/>
              <a:gd name="connsiteX1418" fmla="*/ 1183339 w 1998270"/>
              <a:gd name="connsiteY1418" fmla="*/ 1437969 h 1996549"/>
              <a:gd name="connsiteX1419" fmla="*/ 1172253 w 1998270"/>
              <a:gd name="connsiteY1419" fmla="*/ 1449055 h 1996549"/>
              <a:gd name="connsiteX1420" fmla="*/ 1161167 w 1998270"/>
              <a:gd name="connsiteY1420" fmla="*/ 1437969 h 1996549"/>
              <a:gd name="connsiteX1421" fmla="*/ 1172253 w 1998270"/>
              <a:gd name="connsiteY1421" fmla="*/ 1426882 h 1996549"/>
              <a:gd name="connsiteX1422" fmla="*/ 1233654 w 1998270"/>
              <a:gd name="connsiteY1422" fmla="*/ 1426540 h 1996549"/>
              <a:gd name="connsiteX1423" fmla="*/ 1245081 w 1998270"/>
              <a:gd name="connsiteY1423" fmla="*/ 1437968 h 1996549"/>
              <a:gd name="connsiteX1424" fmla="*/ 1233654 w 1998270"/>
              <a:gd name="connsiteY1424" fmla="*/ 1449395 h 1996549"/>
              <a:gd name="connsiteX1425" fmla="*/ 1222227 w 1998270"/>
              <a:gd name="connsiteY1425" fmla="*/ 1437968 h 1996549"/>
              <a:gd name="connsiteX1426" fmla="*/ 1233654 w 1998270"/>
              <a:gd name="connsiteY1426" fmla="*/ 1426540 h 1996549"/>
              <a:gd name="connsiteX1427" fmla="*/ 1971151 w 1998270"/>
              <a:gd name="connsiteY1427" fmla="*/ 1426199 h 1996549"/>
              <a:gd name="connsiteX1428" fmla="*/ 1982920 w 1998270"/>
              <a:gd name="connsiteY1428" fmla="*/ 1437968 h 1996549"/>
              <a:gd name="connsiteX1429" fmla="*/ 1971151 w 1998270"/>
              <a:gd name="connsiteY1429" fmla="*/ 1449737 h 1996549"/>
              <a:gd name="connsiteX1430" fmla="*/ 1959383 w 1998270"/>
              <a:gd name="connsiteY1430" fmla="*/ 1437968 h 1996549"/>
              <a:gd name="connsiteX1431" fmla="*/ 1971151 w 1998270"/>
              <a:gd name="connsiteY1431" fmla="*/ 1426199 h 1996549"/>
              <a:gd name="connsiteX1432" fmla="*/ 1295055 w 1998270"/>
              <a:gd name="connsiteY1432" fmla="*/ 1426199 h 1996549"/>
              <a:gd name="connsiteX1433" fmla="*/ 1306823 w 1998270"/>
              <a:gd name="connsiteY1433" fmla="*/ 1437968 h 1996549"/>
              <a:gd name="connsiteX1434" fmla="*/ 1295055 w 1998270"/>
              <a:gd name="connsiteY1434" fmla="*/ 1449737 h 1996549"/>
              <a:gd name="connsiteX1435" fmla="*/ 1283287 w 1998270"/>
              <a:gd name="connsiteY1435" fmla="*/ 1437968 h 1996549"/>
              <a:gd name="connsiteX1436" fmla="*/ 1295055 w 1998270"/>
              <a:gd name="connsiteY1436" fmla="*/ 1426199 h 1996549"/>
              <a:gd name="connsiteX1437" fmla="*/ 1357138 w 1998270"/>
              <a:gd name="connsiteY1437" fmla="*/ 1425858 h 1996549"/>
              <a:gd name="connsiteX1438" fmla="*/ 1369248 w 1998270"/>
              <a:gd name="connsiteY1438" fmla="*/ 1437968 h 1996549"/>
              <a:gd name="connsiteX1439" fmla="*/ 1357138 w 1998270"/>
              <a:gd name="connsiteY1439" fmla="*/ 1450078 h 1996549"/>
              <a:gd name="connsiteX1440" fmla="*/ 1345029 w 1998270"/>
              <a:gd name="connsiteY1440" fmla="*/ 1437968 h 1996549"/>
              <a:gd name="connsiteX1441" fmla="*/ 1357138 w 1998270"/>
              <a:gd name="connsiteY1441" fmla="*/ 1425858 h 1996549"/>
              <a:gd name="connsiteX1442" fmla="*/ 1417858 w 1998270"/>
              <a:gd name="connsiteY1442" fmla="*/ 1425518 h 1996549"/>
              <a:gd name="connsiteX1443" fmla="*/ 1418198 w 1998270"/>
              <a:gd name="connsiteY1443" fmla="*/ 1425518 h 1996549"/>
              <a:gd name="connsiteX1444" fmla="*/ 1430309 w 1998270"/>
              <a:gd name="connsiteY1444" fmla="*/ 1437969 h 1996549"/>
              <a:gd name="connsiteX1445" fmla="*/ 1417858 w 1998270"/>
              <a:gd name="connsiteY1445" fmla="*/ 1450419 h 1996549"/>
              <a:gd name="connsiteX1446" fmla="*/ 1405407 w 1998270"/>
              <a:gd name="connsiteY1446" fmla="*/ 1437969 h 1996549"/>
              <a:gd name="connsiteX1447" fmla="*/ 1417858 w 1998270"/>
              <a:gd name="connsiteY1447" fmla="*/ 1425518 h 1996549"/>
              <a:gd name="connsiteX1448" fmla="*/ 1479258 w 1998270"/>
              <a:gd name="connsiteY1448" fmla="*/ 1425177 h 1996549"/>
              <a:gd name="connsiteX1449" fmla="*/ 1479599 w 1998270"/>
              <a:gd name="connsiteY1449" fmla="*/ 1425177 h 1996549"/>
              <a:gd name="connsiteX1450" fmla="*/ 1492050 w 1998270"/>
              <a:gd name="connsiteY1450" fmla="*/ 1437969 h 1996549"/>
              <a:gd name="connsiteX1451" fmla="*/ 1479258 w 1998270"/>
              <a:gd name="connsiteY1451" fmla="*/ 1450761 h 1996549"/>
              <a:gd name="connsiteX1452" fmla="*/ 1466467 w 1998270"/>
              <a:gd name="connsiteY1452" fmla="*/ 1437969 h 1996549"/>
              <a:gd name="connsiteX1453" fmla="*/ 1479258 w 1998270"/>
              <a:gd name="connsiteY1453" fmla="*/ 1425177 h 1996549"/>
              <a:gd name="connsiteX1454" fmla="*/ 1540660 w 1998270"/>
              <a:gd name="connsiteY1454" fmla="*/ 1425005 h 1996549"/>
              <a:gd name="connsiteX1455" fmla="*/ 1553622 w 1998270"/>
              <a:gd name="connsiteY1455" fmla="*/ 1437968 h 1996549"/>
              <a:gd name="connsiteX1456" fmla="*/ 1540660 w 1998270"/>
              <a:gd name="connsiteY1456" fmla="*/ 1450930 h 1996549"/>
              <a:gd name="connsiteX1457" fmla="*/ 1527698 w 1998270"/>
              <a:gd name="connsiteY1457" fmla="*/ 1437968 h 1996549"/>
              <a:gd name="connsiteX1458" fmla="*/ 1540660 w 1998270"/>
              <a:gd name="connsiteY1458" fmla="*/ 1425005 h 1996549"/>
              <a:gd name="connsiteX1459" fmla="*/ 1602061 w 1998270"/>
              <a:gd name="connsiteY1459" fmla="*/ 1424836 h 1996549"/>
              <a:gd name="connsiteX1460" fmla="*/ 1602403 w 1998270"/>
              <a:gd name="connsiteY1460" fmla="*/ 1424836 h 1996549"/>
              <a:gd name="connsiteX1461" fmla="*/ 1615195 w 1998270"/>
              <a:gd name="connsiteY1461" fmla="*/ 1437969 h 1996549"/>
              <a:gd name="connsiteX1462" fmla="*/ 1602061 w 1998270"/>
              <a:gd name="connsiteY1462" fmla="*/ 1451102 h 1996549"/>
              <a:gd name="connsiteX1463" fmla="*/ 1588929 w 1998270"/>
              <a:gd name="connsiteY1463" fmla="*/ 1437969 h 1996549"/>
              <a:gd name="connsiteX1464" fmla="*/ 1602061 w 1998270"/>
              <a:gd name="connsiteY1464" fmla="*/ 1424836 h 1996549"/>
              <a:gd name="connsiteX1465" fmla="*/ 1664145 w 1998270"/>
              <a:gd name="connsiteY1465" fmla="*/ 1424664 h 1996549"/>
              <a:gd name="connsiteX1466" fmla="*/ 1677449 w 1998270"/>
              <a:gd name="connsiteY1466" fmla="*/ 1437968 h 1996549"/>
              <a:gd name="connsiteX1467" fmla="*/ 1664145 w 1998270"/>
              <a:gd name="connsiteY1467" fmla="*/ 1451272 h 1996549"/>
              <a:gd name="connsiteX1468" fmla="*/ 1650842 w 1998270"/>
              <a:gd name="connsiteY1468" fmla="*/ 1437968 h 1996549"/>
              <a:gd name="connsiteX1469" fmla="*/ 1664145 w 1998270"/>
              <a:gd name="connsiteY1469" fmla="*/ 1424664 h 1996549"/>
              <a:gd name="connsiteX1470" fmla="*/ 1909067 w 1998270"/>
              <a:gd name="connsiteY1470" fmla="*/ 1424494 h 1996549"/>
              <a:gd name="connsiteX1471" fmla="*/ 1922542 w 1998270"/>
              <a:gd name="connsiteY1471" fmla="*/ 1437969 h 1996549"/>
              <a:gd name="connsiteX1472" fmla="*/ 1909067 w 1998270"/>
              <a:gd name="connsiteY1472" fmla="*/ 1451443 h 1996549"/>
              <a:gd name="connsiteX1473" fmla="*/ 1895594 w 1998270"/>
              <a:gd name="connsiteY1473" fmla="*/ 1437969 h 1996549"/>
              <a:gd name="connsiteX1474" fmla="*/ 1909067 w 1998270"/>
              <a:gd name="connsiteY1474" fmla="*/ 1424494 h 1996549"/>
              <a:gd name="connsiteX1475" fmla="*/ 1847667 w 1998270"/>
              <a:gd name="connsiteY1475" fmla="*/ 1424494 h 1996549"/>
              <a:gd name="connsiteX1476" fmla="*/ 1861141 w 1998270"/>
              <a:gd name="connsiteY1476" fmla="*/ 1437969 h 1996549"/>
              <a:gd name="connsiteX1477" fmla="*/ 1847667 w 1998270"/>
              <a:gd name="connsiteY1477" fmla="*/ 1451443 h 1996549"/>
              <a:gd name="connsiteX1478" fmla="*/ 1834193 w 1998270"/>
              <a:gd name="connsiteY1478" fmla="*/ 1437969 h 1996549"/>
              <a:gd name="connsiteX1479" fmla="*/ 1847667 w 1998270"/>
              <a:gd name="connsiteY1479" fmla="*/ 1424494 h 1996549"/>
              <a:gd name="connsiteX1480" fmla="*/ 1786265 w 1998270"/>
              <a:gd name="connsiteY1480" fmla="*/ 1424494 h 1996549"/>
              <a:gd name="connsiteX1481" fmla="*/ 1799739 w 1998270"/>
              <a:gd name="connsiteY1481" fmla="*/ 1437969 h 1996549"/>
              <a:gd name="connsiteX1482" fmla="*/ 1786265 w 1998270"/>
              <a:gd name="connsiteY1482" fmla="*/ 1451443 h 1996549"/>
              <a:gd name="connsiteX1483" fmla="*/ 1772791 w 1998270"/>
              <a:gd name="connsiteY1483" fmla="*/ 1437969 h 1996549"/>
              <a:gd name="connsiteX1484" fmla="*/ 1786265 w 1998270"/>
              <a:gd name="connsiteY1484" fmla="*/ 1424494 h 1996549"/>
              <a:gd name="connsiteX1485" fmla="*/ 1724864 w 1998270"/>
              <a:gd name="connsiteY1485" fmla="*/ 1424494 h 1996549"/>
              <a:gd name="connsiteX1486" fmla="*/ 1738338 w 1998270"/>
              <a:gd name="connsiteY1486" fmla="*/ 1437969 h 1996549"/>
              <a:gd name="connsiteX1487" fmla="*/ 1724864 w 1998270"/>
              <a:gd name="connsiteY1487" fmla="*/ 1451443 h 1996549"/>
              <a:gd name="connsiteX1488" fmla="*/ 1711390 w 1998270"/>
              <a:gd name="connsiteY1488" fmla="*/ 1437969 h 1996549"/>
              <a:gd name="connsiteX1489" fmla="*/ 1724864 w 1998270"/>
              <a:gd name="connsiteY1489" fmla="*/ 1424494 h 1996549"/>
              <a:gd name="connsiteX1490" fmla="*/ 5629 w 1998270"/>
              <a:gd name="connsiteY1490" fmla="*/ 1375714 h 1996549"/>
              <a:gd name="connsiteX1491" fmla="*/ 6481 w 1998270"/>
              <a:gd name="connsiteY1491" fmla="*/ 1376567 h 1996549"/>
              <a:gd name="connsiteX1492" fmla="*/ 5629 w 1998270"/>
              <a:gd name="connsiteY1492" fmla="*/ 1376567 h 1996549"/>
              <a:gd name="connsiteX1493" fmla="*/ 4776 w 1998270"/>
              <a:gd name="connsiteY1493" fmla="*/ 1376567 h 1996549"/>
              <a:gd name="connsiteX1494" fmla="*/ 5629 w 1998270"/>
              <a:gd name="connsiteY1494" fmla="*/ 1375714 h 1996549"/>
              <a:gd name="connsiteX1495" fmla="*/ 67030 w 1998270"/>
              <a:gd name="connsiteY1495" fmla="*/ 1374862 h 1996549"/>
              <a:gd name="connsiteX1496" fmla="*/ 67388 w 1998270"/>
              <a:gd name="connsiteY1496" fmla="*/ 1374862 h 1996549"/>
              <a:gd name="connsiteX1497" fmla="*/ 68735 w 1998270"/>
              <a:gd name="connsiteY1497" fmla="*/ 1376567 h 1996549"/>
              <a:gd name="connsiteX1498" fmla="*/ 67030 w 1998270"/>
              <a:gd name="connsiteY1498" fmla="*/ 1378273 h 1996549"/>
              <a:gd name="connsiteX1499" fmla="*/ 65325 w 1998270"/>
              <a:gd name="connsiteY1499" fmla="*/ 1376567 h 1996549"/>
              <a:gd name="connsiteX1500" fmla="*/ 67030 w 1998270"/>
              <a:gd name="connsiteY1500" fmla="*/ 1374862 h 1996549"/>
              <a:gd name="connsiteX1501" fmla="*/ 129114 w 1998270"/>
              <a:gd name="connsiteY1501" fmla="*/ 1374179 h 1996549"/>
              <a:gd name="connsiteX1502" fmla="*/ 131502 w 1998270"/>
              <a:gd name="connsiteY1502" fmla="*/ 1376567 h 1996549"/>
              <a:gd name="connsiteX1503" fmla="*/ 129114 w 1998270"/>
              <a:gd name="connsiteY1503" fmla="*/ 1378955 h 1996549"/>
              <a:gd name="connsiteX1504" fmla="*/ 126726 w 1998270"/>
              <a:gd name="connsiteY1504" fmla="*/ 1376567 h 1996549"/>
              <a:gd name="connsiteX1505" fmla="*/ 129114 w 1998270"/>
              <a:gd name="connsiteY1505" fmla="*/ 1374179 h 1996549"/>
              <a:gd name="connsiteX1506" fmla="*/ 189833 w 1998270"/>
              <a:gd name="connsiteY1506" fmla="*/ 1373497 h 1996549"/>
              <a:gd name="connsiteX1507" fmla="*/ 192902 w 1998270"/>
              <a:gd name="connsiteY1507" fmla="*/ 1376568 h 1996549"/>
              <a:gd name="connsiteX1508" fmla="*/ 189833 w 1998270"/>
              <a:gd name="connsiteY1508" fmla="*/ 1379638 h 1996549"/>
              <a:gd name="connsiteX1509" fmla="*/ 186763 w 1998270"/>
              <a:gd name="connsiteY1509" fmla="*/ 1376568 h 1996549"/>
              <a:gd name="connsiteX1510" fmla="*/ 189833 w 1998270"/>
              <a:gd name="connsiteY1510" fmla="*/ 1373497 h 1996549"/>
              <a:gd name="connsiteX1511" fmla="*/ 251234 w 1998270"/>
              <a:gd name="connsiteY1511" fmla="*/ 1372814 h 1996549"/>
              <a:gd name="connsiteX1512" fmla="*/ 254986 w 1998270"/>
              <a:gd name="connsiteY1512" fmla="*/ 1376567 h 1996549"/>
              <a:gd name="connsiteX1513" fmla="*/ 251234 w 1998270"/>
              <a:gd name="connsiteY1513" fmla="*/ 1380319 h 1996549"/>
              <a:gd name="connsiteX1514" fmla="*/ 247482 w 1998270"/>
              <a:gd name="connsiteY1514" fmla="*/ 1376567 h 1996549"/>
              <a:gd name="connsiteX1515" fmla="*/ 251234 w 1998270"/>
              <a:gd name="connsiteY1515" fmla="*/ 1372814 h 1996549"/>
              <a:gd name="connsiteX1516" fmla="*/ 312635 w 1998270"/>
              <a:gd name="connsiteY1516" fmla="*/ 1371962 h 1996549"/>
              <a:gd name="connsiteX1517" fmla="*/ 312976 w 1998270"/>
              <a:gd name="connsiteY1517" fmla="*/ 1371962 h 1996549"/>
              <a:gd name="connsiteX1518" fmla="*/ 317069 w 1998270"/>
              <a:gd name="connsiteY1518" fmla="*/ 1376397 h 1996549"/>
              <a:gd name="connsiteX1519" fmla="*/ 312635 w 1998270"/>
              <a:gd name="connsiteY1519" fmla="*/ 1380831 h 1996549"/>
              <a:gd name="connsiteX1520" fmla="*/ 308201 w 1998270"/>
              <a:gd name="connsiteY1520" fmla="*/ 1376397 h 1996549"/>
              <a:gd name="connsiteX1521" fmla="*/ 312635 w 1998270"/>
              <a:gd name="connsiteY1521" fmla="*/ 1371962 h 1996549"/>
              <a:gd name="connsiteX1522" fmla="*/ 374402 w 1998270"/>
              <a:gd name="connsiteY1522" fmla="*/ 1371486 h 1996549"/>
              <a:gd name="connsiteX1523" fmla="*/ 379348 w 1998270"/>
              <a:gd name="connsiteY1523" fmla="*/ 1376432 h 1996549"/>
              <a:gd name="connsiteX1524" fmla="*/ 374402 w 1998270"/>
              <a:gd name="connsiteY1524" fmla="*/ 1381378 h 1996549"/>
              <a:gd name="connsiteX1525" fmla="*/ 369456 w 1998270"/>
              <a:gd name="connsiteY1525" fmla="*/ 1376432 h 1996549"/>
              <a:gd name="connsiteX1526" fmla="*/ 374402 w 1998270"/>
              <a:gd name="connsiteY1526" fmla="*/ 1371486 h 1996549"/>
              <a:gd name="connsiteX1527" fmla="*/ 436120 w 1998270"/>
              <a:gd name="connsiteY1527" fmla="*/ 1370938 h 1996549"/>
              <a:gd name="connsiteX1528" fmla="*/ 441748 w 1998270"/>
              <a:gd name="connsiteY1528" fmla="*/ 1376567 h 1996549"/>
              <a:gd name="connsiteX1529" fmla="*/ 436120 w 1998270"/>
              <a:gd name="connsiteY1529" fmla="*/ 1382195 h 1996549"/>
              <a:gd name="connsiteX1530" fmla="*/ 430492 w 1998270"/>
              <a:gd name="connsiteY1530" fmla="*/ 1376567 h 1996549"/>
              <a:gd name="connsiteX1531" fmla="*/ 436120 w 1998270"/>
              <a:gd name="connsiteY1531" fmla="*/ 1370938 h 1996549"/>
              <a:gd name="connsiteX1532" fmla="*/ 496838 w 1998270"/>
              <a:gd name="connsiteY1532" fmla="*/ 1370256 h 1996549"/>
              <a:gd name="connsiteX1533" fmla="*/ 497179 w 1998270"/>
              <a:gd name="connsiteY1533" fmla="*/ 1370256 h 1996549"/>
              <a:gd name="connsiteX1534" fmla="*/ 503149 w 1998270"/>
              <a:gd name="connsiteY1534" fmla="*/ 1376567 h 1996549"/>
              <a:gd name="connsiteX1535" fmla="*/ 496838 w 1998270"/>
              <a:gd name="connsiteY1535" fmla="*/ 1382877 h 1996549"/>
              <a:gd name="connsiteX1536" fmla="*/ 490528 w 1998270"/>
              <a:gd name="connsiteY1536" fmla="*/ 1376567 h 1996549"/>
              <a:gd name="connsiteX1537" fmla="*/ 496838 w 1998270"/>
              <a:gd name="connsiteY1537" fmla="*/ 1370256 h 1996549"/>
              <a:gd name="connsiteX1538" fmla="*/ 558606 w 1998270"/>
              <a:gd name="connsiteY1538" fmla="*/ 1369610 h 1996549"/>
              <a:gd name="connsiteX1539" fmla="*/ 565429 w 1998270"/>
              <a:gd name="connsiteY1539" fmla="*/ 1376432 h 1996549"/>
              <a:gd name="connsiteX1540" fmla="*/ 558606 w 1998270"/>
              <a:gd name="connsiteY1540" fmla="*/ 1383255 h 1996549"/>
              <a:gd name="connsiteX1541" fmla="*/ 551784 w 1998270"/>
              <a:gd name="connsiteY1541" fmla="*/ 1376432 h 1996549"/>
              <a:gd name="connsiteX1542" fmla="*/ 558606 w 1998270"/>
              <a:gd name="connsiteY1542" fmla="*/ 1369610 h 1996549"/>
              <a:gd name="connsiteX1543" fmla="*/ 619641 w 1998270"/>
              <a:gd name="connsiteY1543" fmla="*/ 1369233 h 1996549"/>
              <a:gd name="connsiteX1544" fmla="*/ 626975 w 1998270"/>
              <a:gd name="connsiteY1544" fmla="*/ 1376567 h 1996549"/>
              <a:gd name="connsiteX1545" fmla="*/ 619641 w 1998270"/>
              <a:gd name="connsiteY1545" fmla="*/ 1383902 h 1996549"/>
              <a:gd name="connsiteX1546" fmla="*/ 612307 w 1998270"/>
              <a:gd name="connsiteY1546" fmla="*/ 1376567 h 1996549"/>
              <a:gd name="connsiteX1547" fmla="*/ 619641 w 1998270"/>
              <a:gd name="connsiteY1547" fmla="*/ 1369233 h 1996549"/>
              <a:gd name="connsiteX1548" fmla="*/ 681042 w 1998270"/>
              <a:gd name="connsiteY1548" fmla="*/ 1368550 h 1996549"/>
              <a:gd name="connsiteX1549" fmla="*/ 689059 w 1998270"/>
              <a:gd name="connsiteY1549" fmla="*/ 1376567 h 1996549"/>
              <a:gd name="connsiteX1550" fmla="*/ 681042 w 1998270"/>
              <a:gd name="connsiteY1550" fmla="*/ 1384583 h 1996549"/>
              <a:gd name="connsiteX1551" fmla="*/ 673027 w 1998270"/>
              <a:gd name="connsiteY1551" fmla="*/ 1376567 h 1996549"/>
              <a:gd name="connsiteX1552" fmla="*/ 681042 w 1998270"/>
              <a:gd name="connsiteY1552" fmla="*/ 1368550 h 1996549"/>
              <a:gd name="connsiteX1553" fmla="*/ 743126 w 1998270"/>
              <a:gd name="connsiteY1553" fmla="*/ 1368039 h 1996549"/>
              <a:gd name="connsiteX1554" fmla="*/ 751653 w 1998270"/>
              <a:gd name="connsiteY1554" fmla="*/ 1376567 h 1996549"/>
              <a:gd name="connsiteX1555" fmla="*/ 743126 w 1998270"/>
              <a:gd name="connsiteY1555" fmla="*/ 1385095 h 1996549"/>
              <a:gd name="connsiteX1556" fmla="*/ 734598 w 1998270"/>
              <a:gd name="connsiteY1556" fmla="*/ 1376567 h 1996549"/>
              <a:gd name="connsiteX1557" fmla="*/ 743126 w 1998270"/>
              <a:gd name="connsiteY1557" fmla="*/ 1368039 h 1996549"/>
              <a:gd name="connsiteX1558" fmla="*/ 803845 w 1998270"/>
              <a:gd name="connsiteY1558" fmla="*/ 1367528 h 1996549"/>
              <a:gd name="connsiteX1559" fmla="*/ 804186 w 1998270"/>
              <a:gd name="connsiteY1559" fmla="*/ 1367528 h 1996549"/>
              <a:gd name="connsiteX1560" fmla="*/ 812885 w 1998270"/>
              <a:gd name="connsiteY1560" fmla="*/ 1376567 h 1996549"/>
              <a:gd name="connsiteX1561" fmla="*/ 803845 w 1998270"/>
              <a:gd name="connsiteY1561" fmla="*/ 1385607 h 1996549"/>
              <a:gd name="connsiteX1562" fmla="*/ 794806 w 1998270"/>
              <a:gd name="connsiteY1562" fmla="*/ 1376567 h 1996549"/>
              <a:gd name="connsiteX1563" fmla="*/ 803845 w 1998270"/>
              <a:gd name="connsiteY1563" fmla="*/ 1367528 h 1996549"/>
              <a:gd name="connsiteX1564" fmla="*/ 865246 w 1998270"/>
              <a:gd name="connsiteY1564" fmla="*/ 1367015 h 1996549"/>
              <a:gd name="connsiteX1565" fmla="*/ 874797 w 1998270"/>
              <a:gd name="connsiteY1565" fmla="*/ 1376567 h 1996549"/>
              <a:gd name="connsiteX1566" fmla="*/ 865246 w 1998270"/>
              <a:gd name="connsiteY1566" fmla="*/ 1386118 h 1996549"/>
              <a:gd name="connsiteX1567" fmla="*/ 855695 w 1998270"/>
              <a:gd name="connsiteY1567" fmla="*/ 1376567 h 1996549"/>
              <a:gd name="connsiteX1568" fmla="*/ 865246 w 1998270"/>
              <a:gd name="connsiteY1568" fmla="*/ 1367015 h 1996549"/>
              <a:gd name="connsiteX1569" fmla="*/ 926647 w 1998270"/>
              <a:gd name="connsiteY1569" fmla="*/ 1366504 h 1996549"/>
              <a:gd name="connsiteX1570" fmla="*/ 926988 w 1998270"/>
              <a:gd name="connsiteY1570" fmla="*/ 1366504 h 1996549"/>
              <a:gd name="connsiteX1571" fmla="*/ 936710 w 1998270"/>
              <a:gd name="connsiteY1571" fmla="*/ 1376567 h 1996549"/>
              <a:gd name="connsiteX1572" fmla="*/ 926647 w 1998270"/>
              <a:gd name="connsiteY1572" fmla="*/ 1386630 h 1996549"/>
              <a:gd name="connsiteX1573" fmla="*/ 916585 w 1998270"/>
              <a:gd name="connsiteY1573" fmla="*/ 1376567 h 1996549"/>
              <a:gd name="connsiteX1574" fmla="*/ 926647 w 1998270"/>
              <a:gd name="connsiteY1574" fmla="*/ 1366504 h 1996549"/>
              <a:gd name="connsiteX1575" fmla="*/ 988048 w 1998270"/>
              <a:gd name="connsiteY1575" fmla="*/ 1365992 h 1996549"/>
              <a:gd name="connsiteX1576" fmla="*/ 998623 w 1998270"/>
              <a:gd name="connsiteY1576" fmla="*/ 1376567 h 1996549"/>
              <a:gd name="connsiteX1577" fmla="*/ 988048 w 1998270"/>
              <a:gd name="connsiteY1577" fmla="*/ 1387142 h 1996549"/>
              <a:gd name="connsiteX1578" fmla="*/ 977474 w 1998270"/>
              <a:gd name="connsiteY1578" fmla="*/ 1376567 h 1996549"/>
              <a:gd name="connsiteX1579" fmla="*/ 988048 w 1998270"/>
              <a:gd name="connsiteY1579" fmla="*/ 1365992 h 1996549"/>
              <a:gd name="connsiteX1580" fmla="*/ 1050132 w 1998270"/>
              <a:gd name="connsiteY1580" fmla="*/ 1365480 h 1996549"/>
              <a:gd name="connsiteX1581" fmla="*/ 1061218 w 1998270"/>
              <a:gd name="connsiteY1581" fmla="*/ 1376567 h 1996549"/>
              <a:gd name="connsiteX1582" fmla="*/ 1050132 w 1998270"/>
              <a:gd name="connsiteY1582" fmla="*/ 1387653 h 1996549"/>
              <a:gd name="connsiteX1583" fmla="*/ 1039046 w 1998270"/>
              <a:gd name="connsiteY1583" fmla="*/ 1376567 h 1996549"/>
              <a:gd name="connsiteX1584" fmla="*/ 1050132 w 1998270"/>
              <a:gd name="connsiteY1584" fmla="*/ 1365480 h 1996549"/>
              <a:gd name="connsiteX1585" fmla="*/ 1110851 w 1998270"/>
              <a:gd name="connsiteY1585" fmla="*/ 1365139 h 1996549"/>
              <a:gd name="connsiteX1586" fmla="*/ 1122278 w 1998270"/>
              <a:gd name="connsiteY1586" fmla="*/ 1376567 h 1996549"/>
              <a:gd name="connsiteX1587" fmla="*/ 1110851 w 1998270"/>
              <a:gd name="connsiteY1587" fmla="*/ 1387994 h 1996549"/>
              <a:gd name="connsiteX1588" fmla="*/ 1099424 w 1998270"/>
              <a:gd name="connsiteY1588" fmla="*/ 1376567 h 1996549"/>
              <a:gd name="connsiteX1589" fmla="*/ 1110851 w 1998270"/>
              <a:gd name="connsiteY1589" fmla="*/ 1365139 h 1996549"/>
              <a:gd name="connsiteX1590" fmla="*/ 1172253 w 1998270"/>
              <a:gd name="connsiteY1590" fmla="*/ 1364628 h 1996549"/>
              <a:gd name="connsiteX1591" fmla="*/ 1184192 w 1998270"/>
              <a:gd name="connsiteY1591" fmla="*/ 1376568 h 1996549"/>
              <a:gd name="connsiteX1592" fmla="*/ 1172253 w 1998270"/>
              <a:gd name="connsiteY1592" fmla="*/ 1388507 h 1996549"/>
              <a:gd name="connsiteX1593" fmla="*/ 1160314 w 1998270"/>
              <a:gd name="connsiteY1593" fmla="*/ 1376568 h 1996549"/>
              <a:gd name="connsiteX1594" fmla="*/ 1172253 w 1998270"/>
              <a:gd name="connsiteY1594" fmla="*/ 1364628 h 1996549"/>
              <a:gd name="connsiteX1595" fmla="*/ 1233654 w 1998270"/>
              <a:gd name="connsiteY1595" fmla="*/ 1364286 h 1996549"/>
              <a:gd name="connsiteX1596" fmla="*/ 1245934 w 1998270"/>
              <a:gd name="connsiteY1596" fmla="*/ 1376567 h 1996549"/>
              <a:gd name="connsiteX1597" fmla="*/ 1233654 w 1998270"/>
              <a:gd name="connsiteY1597" fmla="*/ 1388847 h 1996549"/>
              <a:gd name="connsiteX1598" fmla="*/ 1221374 w 1998270"/>
              <a:gd name="connsiteY1598" fmla="*/ 1376567 h 1996549"/>
              <a:gd name="connsiteX1599" fmla="*/ 1233654 w 1998270"/>
              <a:gd name="connsiteY1599" fmla="*/ 1364286 h 1996549"/>
              <a:gd name="connsiteX1600" fmla="*/ 1971152 w 1998270"/>
              <a:gd name="connsiteY1600" fmla="*/ 1364117 h 1996549"/>
              <a:gd name="connsiteX1601" fmla="*/ 1971492 w 1998270"/>
              <a:gd name="connsiteY1601" fmla="*/ 1364117 h 1996549"/>
              <a:gd name="connsiteX1602" fmla="*/ 1983603 w 1998270"/>
              <a:gd name="connsiteY1602" fmla="*/ 1376568 h 1996549"/>
              <a:gd name="connsiteX1603" fmla="*/ 1971152 w 1998270"/>
              <a:gd name="connsiteY1603" fmla="*/ 1389018 h 1996549"/>
              <a:gd name="connsiteX1604" fmla="*/ 1958701 w 1998270"/>
              <a:gd name="connsiteY1604" fmla="*/ 1376568 h 1996549"/>
              <a:gd name="connsiteX1605" fmla="*/ 1971152 w 1998270"/>
              <a:gd name="connsiteY1605" fmla="*/ 1364117 h 1996549"/>
              <a:gd name="connsiteX1606" fmla="*/ 1295055 w 1998270"/>
              <a:gd name="connsiteY1606" fmla="*/ 1363945 h 1996549"/>
              <a:gd name="connsiteX1607" fmla="*/ 1307676 w 1998270"/>
              <a:gd name="connsiteY1607" fmla="*/ 1376567 h 1996549"/>
              <a:gd name="connsiteX1608" fmla="*/ 1295055 w 1998270"/>
              <a:gd name="connsiteY1608" fmla="*/ 1389188 h 1996549"/>
              <a:gd name="connsiteX1609" fmla="*/ 1282434 w 1998270"/>
              <a:gd name="connsiteY1609" fmla="*/ 1376567 h 1996549"/>
              <a:gd name="connsiteX1610" fmla="*/ 1295055 w 1998270"/>
              <a:gd name="connsiteY1610" fmla="*/ 1363945 h 1996549"/>
              <a:gd name="connsiteX1611" fmla="*/ 1357138 w 1998270"/>
              <a:gd name="connsiteY1611" fmla="*/ 1363604 h 1996549"/>
              <a:gd name="connsiteX1612" fmla="*/ 1370101 w 1998270"/>
              <a:gd name="connsiteY1612" fmla="*/ 1376055 h 1996549"/>
              <a:gd name="connsiteX1613" fmla="*/ 1357138 w 1998270"/>
              <a:gd name="connsiteY1613" fmla="*/ 1389018 h 1996549"/>
              <a:gd name="connsiteX1614" fmla="*/ 1344176 w 1998270"/>
              <a:gd name="connsiteY1614" fmla="*/ 1376567 h 1996549"/>
              <a:gd name="connsiteX1615" fmla="*/ 1357138 w 1998270"/>
              <a:gd name="connsiteY1615" fmla="*/ 1363604 h 1996549"/>
              <a:gd name="connsiteX1616" fmla="*/ 1417857 w 1998270"/>
              <a:gd name="connsiteY1616" fmla="*/ 1363263 h 1996549"/>
              <a:gd name="connsiteX1617" fmla="*/ 1431161 w 1998270"/>
              <a:gd name="connsiteY1617" fmla="*/ 1376567 h 1996549"/>
              <a:gd name="connsiteX1618" fmla="*/ 1417857 w 1998270"/>
              <a:gd name="connsiteY1618" fmla="*/ 1389871 h 1996549"/>
              <a:gd name="connsiteX1619" fmla="*/ 1404554 w 1998270"/>
              <a:gd name="connsiteY1619" fmla="*/ 1376567 h 1996549"/>
              <a:gd name="connsiteX1620" fmla="*/ 1417857 w 1998270"/>
              <a:gd name="connsiteY1620" fmla="*/ 1363263 h 1996549"/>
              <a:gd name="connsiteX1621" fmla="*/ 1479259 w 1998270"/>
              <a:gd name="connsiteY1621" fmla="*/ 1363092 h 1996549"/>
              <a:gd name="connsiteX1622" fmla="*/ 1492733 w 1998270"/>
              <a:gd name="connsiteY1622" fmla="*/ 1376567 h 1996549"/>
              <a:gd name="connsiteX1623" fmla="*/ 1479259 w 1998270"/>
              <a:gd name="connsiteY1623" fmla="*/ 1390041 h 1996549"/>
              <a:gd name="connsiteX1624" fmla="*/ 1465785 w 1998270"/>
              <a:gd name="connsiteY1624" fmla="*/ 1376567 h 1996549"/>
              <a:gd name="connsiteX1625" fmla="*/ 1479259 w 1998270"/>
              <a:gd name="connsiteY1625" fmla="*/ 1363092 h 1996549"/>
              <a:gd name="connsiteX1626" fmla="*/ 1541026 w 1998270"/>
              <a:gd name="connsiteY1626" fmla="*/ 1362617 h 1996549"/>
              <a:gd name="connsiteX1627" fmla="*/ 1554842 w 1998270"/>
              <a:gd name="connsiteY1627" fmla="*/ 1376432 h 1996549"/>
              <a:gd name="connsiteX1628" fmla="*/ 1541026 w 1998270"/>
              <a:gd name="connsiteY1628" fmla="*/ 1390248 h 1996549"/>
              <a:gd name="connsiteX1629" fmla="*/ 1527211 w 1998270"/>
              <a:gd name="connsiteY1629" fmla="*/ 1376432 h 1996549"/>
              <a:gd name="connsiteX1630" fmla="*/ 1541026 w 1998270"/>
              <a:gd name="connsiteY1630" fmla="*/ 1362617 h 1996549"/>
              <a:gd name="connsiteX1631" fmla="*/ 1602061 w 1998270"/>
              <a:gd name="connsiteY1631" fmla="*/ 1362581 h 1996549"/>
              <a:gd name="connsiteX1632" fmla="*/ 1616047 w 1998270"/>
              <a:gd name="connsiteY1632" fmla="*/ 1376567 h 1996549"/>
              <a:gd name="connsiteX1633" fmla="*/ 1602061 w 1998270"/>
              <a:gd name="connsiteY1633" fmla="*/ 1390553 h 1996549"/>
              <a:gd name="connsiteX1634" fmla="*/ 1588076 w 1998270"/>
              <a:gd name="connsiteY1634" fmla="*/ 1376567 h 1996549"/>
              <a:gd name="connsiteX1635" fmla="*/ 1602061 w 1998270"/>
              <a:gd name="connsiteY1635" fmla="*/ 1362581 h 1996549"/>
              <a:gd name="connsiteX1636" fmla="*/ 1724864 w 1998270"/>
              <a:gd name="connsiteY1636" fmla="*/ 1362410 h 1996549"/>
              <a:gd name="connsiteX1637" fmla="*/ 1739020 w 1998270"/>
              <a:gd name="connsiteY1637" fmla="*/ 1376567 h 1996549"/>
              <a:gd name="connsiteX1638" fmla="*/ 1724864 w 1998270"/>
              <a:gd name="connsiteY1638" fmla="*/ 1390723 h 1996549"/>
              <a:gd name="connsiteX1639" fmla="*/ 1710708 w 1998270"/>
              <a:gd name="connsiteY1639" fmla="*/ 1376567 h 1996549"/>
              <a:gd name="connsiteX1640" fmla="*/ 1724864 w 1998270"/>
              <a:gd name="connsiteY1640" fmla="*/ 1362410 h 1996549"/>
              <a:gd name="connsiteX1641" fmla="*/ 1664145 w 1998270"/>
              <a:gd name="connsiteY1641" fmla="*/ 1362410 h 1996549"/>
              <a:gd name="connsiteX1642" fmla="*/ 1678301 w 1998270"/>
              <a:gd name="connsiteY1642" fmla="*/ 1376567 h 1996549"/>
              <a:gd name="connsiteX1643" fmla="*/ 1664145 w 1998270"/>
              <a:gd name="connsiteY1643" fmla="*/ 1390723 h 1996549"/>
              <a:gd name="connsiteX1644" fmla="*/ 1649989 w 1998270"/>
              <a:gd name="connsiteY1644" fmla="*/ 1376567 h 1996549"/>
              <a:gd name="connsiteX1645" fmla="*/ 1664145 w 1998270"/>
              <a:gd name="connsiteY1645" fmla="*/ 1362410 h 1996549"/>
              <a:gd name="connsiteX1646" fmla="*/ 1909067 w 1998270"/>
              <a:gd name="connsiteY1646" fmla="*/ 1362240 h 1996549"/>
              <a:gd name="connsiteX1647" fmla="*/ 1909409 w 1998270"/>
              <a:gd name="connsiteY1647" fmla="*/ 1362240 h 1996549"/>
              <a:gd name="connsiteX1648" fmla="*/ 1923395 w 1998270"/>
              <a:gd name="connsiteY1648" fmla="*/ 1376567 h 1996549"/>
              <a:gd name="connsiteX1649" fmla="*/ 1909067 w 1998270"/>
              <a:gd name="connsiteY1649" fmla="*/ 1390894 h 1996549"/>
              <a:gd name="connsiteX1650" fmla="*/ 1894741 w 1998270"/>
              <a:gd name="connsiteY1650" fmla="*/ 1376567 h 1996549"/>
              <a:gd name="connsiteX1651" fmla="*/ 1909067 w 1998270"/>
              <a:gd name="connsiteY1651" fmla="*/ 1362240 h 1996549"/>
              <a:gd name="connsiteX1652" fmla="*/ 1847666 w 1998270"/>
              <a:gd name="connsiteY1652" fmla="*/ 1362240 h 1996549"/>
              <a:gd name="connsiteX1653" fmla="*/ 1848007 w 1998270"/>
              <a:gd name="connsiteY1653" fmla="*/ 1362240 h 1996549"/>
              <a:gd name="connsiteX1654" fmla="*/ 1861993 w 1998270"/>
              <a:gd name="connsiteY1654" fmla="*/ 1376567 h 1996549"/>
              <a:gd name="connsiteX1655" fmla="*/ 1847666 w 1998270"/>
              <a:gd name="connsiteY1655" fmla="*/ 1390894 h 1996549"/>
              <a:gd name="connsiteX1656" fmla="*/ 1833340 w 1998270"/>
              <a:gd name="connsiteY1656" fmla="*/ 1376567 h 1996549"/>
              <a:gd name="connsiteX1657" fmla="*/ 1847666 w 1998270"/>
              <a:gd name="connsiteY1657" fmla="*/ 1362240 h 1996549"/>
              <a:gd name="connsiteX1658" fmla="*/ 1786265 w 1998270"/>
              <a:gd name="connsiteY1658" fmla="*/ 1362240 h 1996549"/>
              <a:gd name="connsiteX1659" fmla="*/ 1786606 w 1998270"/>
              <a:gd name="connsiteY1659" fmla="*/ 1362240 h 1996549"/>
              <a:gd name="connsiteX1660" fmla="*/ 1800592 w 1998270"/>
              <a:gd name="connsiteY1660" fmla="*/ 1376567 h 1996549"/>
              <a:gd name="connsiteX1661" fmla="*/ 1786265 w 1998270"/>
              <a:gd name="connsiteY1661" fmla="*/ 1390894 h 1996549"/>
              <a:gd name="connsiteX1662" fmla="*/ 1771939 w 1998270"/>
              <a:gd name="connsiteY1662" fmla="*/ 1376567 h 1996549"/>
              <a:gd name="connsiteX1663" fmla="*/ 1786265 w 1998270"/>
              <a:gd name="connsiteY1663" fmla="*/ 1362240 h 1996549"/>
              <a:gd name="connsiteX1664" fmla="*/ 5628 w 1998270"/>
              <a:gd name="connsiteY1664" fmla="*/ 1313801 h 1996549"/>
              <a:gd name="connsiteX1665" fmla="*/ 6004 w 1998270"/>
              <a:gd name="connsiteY1665" fmla="*/ 1313801 h 1996549"/>
              <a:gd name="connsiteX1666" fmla="*/ 6993 w 1998270"/>
              <a:gd name="connsiteY1666" fmla="*/ 1315166 h 1996549"/>
              <a:gd name="connsiteX1667" fmla="*/ 5628 w 1998270"/>
              <a:gd name="connsiteY1667" fmla="*/ 1316530 h 1996549"/>
              <a:gd name="connsiteX1668" fmla="*/ 4264 w 1998270"/>
              <a:gd name="connsiteY1668" fmla="*/ 1315166 h 1996549"/>
              <a:gd name="connsiteX1669" fmla="*/ 5628 w 1998270"/>
              <a:gd name="connsiteY1669" fmla="*/ 1313801 h 1996549"/>
              <a:gd name="connsiteX1670" fmla="*/ 67029 w 1998270"/>
              <a:gd name="connsiteY1670" fmla="*/ 1312948 h 1996549"/>
              <a:gd name="connsiteX1671" fmla="*/ 69247 w 1998270"/>
              <a:gd name="connsiteY1671" fmla="*/ 1315166 h 1996549"/>
              <a:gd name="connsiteX1672" fmla="*/ 67029 w 1998270"/>
              <a:gd name="connsiteY1672" fmla="*/ 1317383 h 1996549"/>
              <a:gd name="connsiteX1673" fmla="*/ 64813 w 1998270"/>
              <a:gd name="connsiteY1673" fmla="*/ 1315166 h 1996549"/>
              <a:gd name="connsiteX1674" fmla="*/ 67029 w 1998270"/>
              <a:gd name="connsiteY1674" fmla="*/ 1312948 h 1996549"/>
              <a:gd name="connsiteX1675" fmla="*/ 129113 w 1998270"/>
              <a:gd name="connsiteY1675" fmla="*/ 1312267 h 1996549"/>
              <a:gd name="connsiteX1676" fmla="*/ 129471 w 1998270"/>
              <a:gd name="connsiteY1676" fmla="*/ 1312267 h 1996549"/>
              <a:gd name="connsiteX1677" fmla="*/ 132013 w 1998270"/>
              <a:gd name="connsiteY1677" fmla="*/ 1315166 h 1996549"/>
              <a:gd name="connsiteX1678" fmla="*/ 129113 w 1998270"/>
              <a:gd name="connsiteY1678" fmla="*/ 1318066 h 1996549"/>
              <a:gd name="connsiteX1679" fmla="*/ 126214 w 1998270"/>
              <a:gd name="connsiteY1679" fmla="*/ 1315166 h 1996549"/>
              <a:gd name="connsiteX1680" fmla="*/ 129113 w 1998270"/>
              <a:gd name="connsiteY1680" fmla="*/ 1312267 h 1996549"/>
              <a:gd name="connsiteX1681" fmla="*/ 190199 w 1998270"/>
              <a:gd name="connsiteY1681" fmla="*/ 1311450 h 1996549"/>
              <a:gd name="connsiteX1682" fmla="*/ 193780 w 1998270"/>
              <a:gd name="connsiteY1682" fmla="*/ 1315032 h 1996549"/>
              <a:gd name="connsiteX1683" fmla="*/ 190199 w 1998270"/>
              <a:gd name="connsiteY1683" fmla="*/ 1318613 h 1996549"/>
              <a:gd name="connsiteX1684" fmla="*/ 186617 w 1998270"/>
              <a:gd name="connsiteY1684" fmla="*/ 1315032 h 1996549"/>
              <a:gd name="connsiteX1685" fmla="*/ 190199 w 1998270"/>
              <a:gd name="connsiteY1685" fmla="*/ 1311450 h 1996549"/>
              <a:gd name="connsiteX1686" fmla="*/ 251234 w 1998270"/>
              <a:gd name="connsiteY1686" fmla="*/ 1310901 h 1996549"/>
              <a:gd name="connsiteX1687" fmla="*/ 255498 w 1998270"/>
              <a:gd name="connsiteY1687" fmla="*/ 1315165 h 1996549"/>
              <a:gd name="connsiteX1688" fmla="*/ 251234 w 1998270"/>
              <a:gd name="connsiteY1688" fmla="*/ 1319429 h 1996549"/>
              <a:gd name="connsiteX1689" fmla="*/ 246970 w 1998270"/>
              <a:gd name="connsiteY1689" fmla="*/ 1315165 h 1996549"/>
              <a:gd name="connsiteX1690" fmla="*/ 251234 w 1998270"/>
              <a:gd name="connsiteY1690" fmla="*/ 1310901 h 1996549"/>
              <a:gd name="connsiteX1691" fmla="*/ 312635 w 1998270"/>
              <a:gd name="connsiteY1691" fmla="*/ 1310219 h 1996549"/>
              <a:gd name="connsiteX1692" fmla="*/ 317581 w 1998270"/>
              <a:gd name="connsiteY1692" fmla="*/ 1315166 h 1996549"/>
              <a:gd name="connsiteX1693" fmla="*/ 312635 w 1998270"/>
              <a:gd name="connsiteY1693" fmla="*/ 1320112 h 1996549"/>
              <a:gd name="connsiteX1694" fmla="*/ 307689 w 1998270"/>
              <a:gd name="connsiteY1694" fmla="*/ 1315166 h 1996549"/>
              <a:gd name="connsiteX1695" fmla="*/ 312635 w 1998270"/>
              <a:gd name="connsiteY1695" fmla="*/ 1310219 h 1996549"/>
              <a:gd name="connsiteX1696" fmla="*/ 374036 w 1998270"/>
              <a:gd name="connsiteY1696" fmla="*/ 1309537 h 1996549"/>
              <a:gd name="connsiteX1697" fmla="*/ 379665 w 1998270"/>
              <a:gd name="connsiteY1697" fmla="*/ 1315166 h 1996549"/>
              <a:gd name="connsiteX1698" fmla="*/ 374036 w 1998270"/>
              <a:gd name="connsiteY1698" fmla="*/ 1320794 h 1996549"/>
              <a:gd name="connsiteX1699" fmla="*/ 368408 w 1998270"/>
              <a:gd name="connsiteY1699" fmla="*/ 1315166 h 1996549"/>
              <a:gd name="connsiteX1700" fmla="*/ 374036 w 1998270"/>
              <a:gd name="connsiteY1700" fmla="*/ 1309537 h 1996549"/>
              <a:gd name="connsiteX1701" fmla="*/ 436119 w 1998270"/>
              <a:gd name="connsiteY1701" fmla="*/ 1309025 h 1996549"/>
              <a:gd name="connsiteX1702" fmla="*/ 442259 w 1998270"/>
              <a:gd name="connsiteY1702" fmla="*/ 1314654 h 1996549"/>
              <a:gd name="connsiteX1703" fmla="*/ 436119 w 1998270"/>
              <a:gd name="connsiteY1703" fmla="*/ 1320794 h 1996549"/>
              <a:gd name="connsiteX1704" fmla="*/ 429980 w 1998270"/>
              <a:gd name="connsiteY1704" fmla="*/ 1315166 h 1996549"/>
              <a:gd name="connsiteX1705" fmla="*/ 436119 w 1998270"/>
              <a:gd name="connsiteY1705" fmla="*/ 1309025 h 1996549"/>
              <a:gd name="connsiteX1706" fmla="*/ 496839 w 1998270"/>
              <a:gd name="connsiteY1706" fmla="*/ 1308343 h 1996549"/>
              <a:gd name="connsiteX1707" fmla="*/ 503661 w 1998270"/>
              <a:gd name="connsiteY1707" fmla="*/ 1315166 h 1996549"/>
              <a:gd name="connsiteX1708" fmla="*/ 496839 w 1998270"/>
              <a:gd name="connsiteY1708" fmla="*/ 1321988 h 1996549"/>
              <a:gd name="connsiteX1709" fmla="*/ 490017 w 1998270"/>
              <a:gd name="connsiteY1709" fmla="*/ 1315166 h 1996549"/>
              <a:gd name="connsiteX1710" fmla="*/ 496839 w 1998270"/>
              <a:gd name="connsiteY1710" fmla="*/ 1308343 h 1996549"/>
              <a:gd name="connsiteX1711" fmla="*/ 558239 w 1998270"/>
              <a:gd name="connsiteY1711" fmla="*/ 1307831 h 1996549"/>
              <a:gd name="connsiteX1712" fmla="*/ 565573 w 1998270"/>
              <a:gd name="connsiteY1712" fmla="*/ 1315165 h 1996549"/>
              <a:gd name="connsiteX1713" fmla="*/ 558239 w 1998270"/>
              <a:gd name="connsiteY1713" fmla="*/ 1322499 h 1996549"/>
              <a:gd name="connsiteX1714" fmla="*/ 550906 w 1998270"/>
              <a:gd name="connsiteY1714" fmla="*/ 1315165 h 1996549"/>
              <a:gd name="connsiteX1715" fmla="*/ 558239 w 1998270"/>
              <a:gd name="connsiteY1715" fmla="*/ 1307831 h 1996549"/>
              <a:gd name="connsiteX1716" fmla="*/ 619641 w 1998270"/>
              <a:gd name="connsiteY1716" fmla="*/ 1307149 h 1996549"/>
              <a:gd name="connsiteX1717" fmla="*/ 627657 w 1998270"/>
              <a:gd name="connsiteY1717" fmla="*/ 1315166 h 1996549"/>
              <a:gd name="connsiteX1718" fmla="*/ 619641 w 1998270"/>
              <a:gd name="connsiteY1718" fmla="*/ 1323182 h 1996549"/>
              <a:gd name="connsiteX1719" fmla="*/ 611625 w 1998270"/>
              <a:gd name="connsiteY1719" fmla="*/ 1315166 h 1996549"/>
              <a:gd name="connsiteX1720" fmla="*/ 619641 w 1998270"/>
              <a:gd name="connsiteY1720" fmla="*/ 1307149 h 1996549"/>
              <a:gd name="connsiteX1721" fmla="*/ 681409 w 1998270"/>
              <a:gd name="connsiteY1721" fmla="*/ 1306503 h 1996549"/>
              <a:gd name="connsiteX1722" fmla="*/ 689937 w 1998270"/>
              <a:gd name="connsiteY1722" fmla="*/ 1315031 h 1996549"/>
              <a:gd name="connsiteX1723" fmla="*/ 681409 w 1998270"/>
              <a:gd name="connsiteY1723" fmla="*/ 1323559 h 1996549"/>
              <a:gd name="connsiteX1724" fmla="*/ 672881 w 1998270"/>
              <a:gd name="connsiteY1724" fmla="*/ 1315031 h 1996549"/>
              <a:gd name="connsiteX1725" fmla="*/ 681409 w 1998270"/>
              <a:gd name="connsiteY1725" fmla="*/ 1306503 h 1996549"/>
              <a:gd name="connsiteX1726" fmla="*/ 743126 w 1998270"/>
              <a:gd name="connsiteY1726" fmla="*/ 1305955 h 1996549"/>
              <a:gd name="connsiteX1727" fmla="*/ 752336 w 1998270"/>
              <a:gd name="connsiteY1727" fmla="*/ 1315166 h 1996549"/>
              <a:gd name="connsiteX1728" fmla="*/ 743126 w 1998270"/>
              <a:gd name="connsiteY1728" fmla="*/ 1324376 h 1996549"/>
              <a:gd name="connsiteX1729" fmla="*/ 733916 w 1998270"/>
              <a:gd name="connsiteY1729" fmla="*/ 1315166 h 1996549"/>
              <a:gd name="connsiteX1730" fmla="*/ 743126 w 1998270"/>
              <a:gd name="connsiteY1730" fmla="*/ 1305955 h 1996549"/>
              <a:gd name="connsiteX1731" fmla="*/ 803845 w 1998270"/>
              <a:gd name="connsiteY1731" fmla="*/ 1305444 h 1996549"/>
              <a:gd name="connsiteX1732" fmla="*/ 804185 w 1998270"/>
              <a:gd name="connsiteY1732" fmla="*/ 1305444 h 1996549"/>
              <a:gd name="connsiteX1733" fmla="*/ 813567 w 1998270"/>
              <a:gd name="connsiteY1733" fmla="*/ 1315166 h 1996549"/>
              <a:gd name="connsiteX1734" fmla="*/ 803845 w 1998270"/>
              <a:gd name="connsiteY1734" fmla="*/ 1324887 h 1996549"/>
              <a:gd name="connsiteX1735" fmla="*/ 794123 w 1998270"/>
              <a:gd name="connsiteY1735" fmla="*/ 1315166 h 1996549"/>
              <a:gd name="connsiteX1736" fmla="*/ 803845 w 1998270"/>
              <a:gd name="connsiteY1736" fmla="*/ 1305444 h 1996549"/>
              <a:gd name="connsiteX1737" fmla="*/ 865246 w 1998270"/>
              <a:gd name="connsiteY1737" fmla="*/ 1304932 h 1996549"/>
              <a:gd name="connsiteX1738" fmla="*/ 875480 w 1998270"/>
              <a:gd name="connsiteY1738" fmla="*/ 1315166 h 1996549"/>
              <a:gd name="connsiteX1739" fmla="*/ 865246 w 1998270"/>
              <a:gd name="connsiteY1739" fmla="*/ 1325400 h 1996549"/>
              <a:gd name="connsiteX1740" fmla="*/ 855013 w 1998270"/>
              <a:gd name="connsiteY1740" fmla="*/ 1315166 h 1996549"/>
              <a:gd name="connsiteX1741" fmla="*/ 865246 w 1998270"/>
              <a:gd name="connsiteY1741" fmla="*/ 1304932 h 1996549"/>
              <a:gd name="connsiteX1742" fmla="*/ 988048 w 1998270"/>
              <a:gd name="connsiteY1742" fmla="*/ 1303739 h 1996549"/>
              <a:gd name="connsiteX1743" fmla="*/ 988389 w 1998270"/>
              <a:gd name="connsiteY1743" fmla="*/ 1303739 h 1996549"/>
              <a:gd name="connsiteX1744" fmla="*/ 999305 w 1998270"/>
              <a:gd name="connsiteY1744" fmla="*/ 1314996 h 1996549"/>
              <a:gd name="connsiteX1745" fmla="*/ 988048 w 1998270"/>
              <a:gd name="connsiteY1745" fmla="*/ 1326253 h 1996549"/>
              <a:gd name="connsiteX1746" fmla="*/ 976792 w 1998270"/>
              <a:gd name="connsiteY1746" fmla="*/ 1314996 h 1996549"/>
              <a:gd name="connsiteX1747" fmla="*/ 988048 w 1998270"/>
              <a:gd name="connsiteY1747" fmla="*/ 1303739 h 1996549"/>
              <a:gd name="connsiteX1748" fmla="*/ 1110851 w 1998270"/>
              <a:gd name="connsiteY1748" fmla="*/ 1303738 h 1996549"/>
              <a:gd name="connsiteX1749" fmla="*/ 1122961 w 1998270"/>
              <a:gd name="connsiteY1749" fmla="*/ 1315848 h 1996549"/>
              <a:gd name="connsiteX1750" fmla="*/ 1110851 w 1998270"/>
              <a:gd name="connsiteY1750" fmla="*/ 1327958 h 1996549"/>
              <a:gd name="connsiteX1751" fmla="*/ 1098742 w 1998270"/>
              <a:gd name="connsiteY1751" fmla="*/ 1315848 h 1996549"/>
              <a:gd name="connsiteX1752" fmla="*/ 1110851 w 1998270"/>
              <a:gd name="connsiteY1752" fmla="*/ 1303738 h 1996549"/>
              <a:gd name="connsiteX1753" fmla="*/ 1050132 w 1998270"/>
              <a:gd name="connsiteY1753" fmla="*/ 1303738 h 1996549"/>
              <a:gd name="connsiteX1754" fmla="*/ 1061901 w 1998270"/>
              <a:gd name="connsiteY1754" fmla="*/ 1315507 h 1996549"/>
              <a:gd name="connsiteX1755" fmla="*/ 1050132 w 1998270"/>
              <a:gd name="connsiteY1755" fmla="*/ 1327276 h 1996549"/>
              <a:gd name="connsiteX1756" fmla="*/ 1038364 w 1998270"/>
              <a:gd name="connsiteY1756" fmla="*/ 1315507 h 1996549"/>
              <a:gd name="connsiteX1757" fmla="*/ 1050132 w 1998270"/>
              <a:gd name="connsiteY1757" fmla="*/ 1303738 h 1996549"/>
              <a:gd name="connsiteX1758" fmla="*/ 926648 w 1998270"/>
              <a:gd name="connsiteY1758" fmla="*/ 1303738 h 1996549"/>
              <a:gd name="connsiteX1759" fmla="*/ 937393 w 1998270"/>
              <a:gd name="connsiteY1759" fmla="*/ 1314484 h 1996549"/>
              <a:gd name="connsiteX1760" fmla="*/ 926648 w 1998270"/>
              <a:gd name="connsiteY1760" fmla="*/ 1325229 h 1996549"/>
              <a:gd name="connsiteX1761" fmla="*/ 915903 w 1998270"/>
              <a:gd name="connsiteY1761" fmla="*/ 1314484 h 1996549"/>
              <a:gd name="connsiteX1762" fmla="*/ 926648 w 1998270"/>
              <a:gd name="connsiteY1762" fmla="*/ 1303738 h 1996549"/>
              <a:gd name="connsiteX1763" fmla="*/ 1172253 w 1998270"/>
              <a:gd name="connsiteY1763" fmla="*/ 1302544 h 1996549"/>
              <a:gd name="connsiteX1764" fmla="*/ 1184874 w 1998270"/>
              <a:gd name="connsiteY1764" fmla="*/ 1315166 h 1996549"/>
              <a:gd name="connsiteX1765" fmla="*/ 1172253 w 1998270"/>
              <a:gd name="connsiteY1765" fmla="*/ 1327787 h 1996549"/>
              <a:gd name="connsiteX1766" fmla="*/ 1159632 w 1998270"/>
              <a:gd name="connsiteY1766" fmla="*/ 1315166 h 1996549"/>
              <a:gd name="connsiteX1767" fmla="*/ 1172253 w 1998270"/>
              <a:gd name="connsiteY1767" fmla="*/ 1302544 h 1996549"/>
              <a:gd name="connsiteX1768" fmla="*/ 1233654 w 1998270"/>
              <a:gd name="connsiteY1768" fmla="*/ 1302203 h 1996549"/>
              <a:gd name="connsiteX1769" fmla="*/ 1246616 w 1998270"/>
              <a:gd name="connsiteY1769" fmla="*/ 1315166 h 1996549"/>
              <a:gd name="connsiteX1770" fmla="*/ 1233654 w 1998270"/>
              <a:gd name="connsiteY1770" fmla="*/ 1328128 h 1996549"/>
              <a:gd name="connsiteX1771" fmla="*/ 1220692 w 1998270"/>
              <a:gd name="connsiteY1771" fmla="*/ 1315166 h 1996549"/>
              <a:gd name="connsiteX1772" fmla="*/ 1233654 w 1998270"/>
              <a:gd name="connsiteY1772" fmla="*/ 1302203 h 1996549"/>
              <a:gd name="connsiteX1773" fmla="*/ 1971151 w 1998270"/>
              <a:gd name="connsiteY1773" fmla="*/ 1302033 h 1996549"/>
              <a:gd name="connsiteX1774" fmla="*/ 1971492 w 1998270"/>
              <a:gd name="connsiteY1774" fmla="*/ 1302033 h 1996549"/>
              <a:gd name="connsiteX1775" fmla="*/ 1984284 w 1998270"/>
              <a:gd name="connsiteY1775" fmla="*/ 1315166 h 1996549"/>
              <a:gd name="connsiteX1776" fmla="*/ 1971151 w 1998270"/>
              <a:gd name="connsiteY1776" fmla="*/ 1328299 h 1996549"/>
              <a:gd name="connsiteX1777" fmla="*/ 1958019 w 1998270"/>
              <a:gd name="connsiteY1777" fmla="*/ 1315166 h 1996549"/>
              <a:gd name="connsiteX1778" fmla="*/ 1971151 w 1998270"/>
              <a:gd name="connsiteY1778" fmla="*/ 1302033 h 1996549"/>
              <a:gd name="connsiteX1779" fmla="*/ 1295055 w 1998270"/>
              <a:gd name="connsiteY1779" fmla="*/ 1301862 h 1996549"/>
              <a:gd name="connsiteX1780" fmla="*/ 1308359 w 1998270"/>
              <a:gd name="connsiteY1780" fmla="*/ 1315166 h 1996549"/>
              <a:gd name="connsiteX1781" fmla="*/ 1295055 w 1998270"/>
              <a:gd name="connsiteY1781" fmla="*/ 1328470 h 1996549"/>
              <a:gd name="connsiteX1782" fmla="*/ 1281752 w 1998270"/>
              <a:gd name="connsiteY1782" fmla="*/ 1315166 h 1996549"/>
              <a:gd name="connsiteX1783" fmla="*/ 1295055 w 1998270"/>
              <a:gd name="connsiteY1783" fmla="*/ 1301862 h 1996549"/>
              <a:gd name="connsiteX1784" fmla="*/ 1357138 w 1998270"/>
              <a:gd name="connsiteY1784" fmla="*/ 1301521 h 1996549"/>
              <a:gd name="connsiteX1785" fmla="*/ 1370783 w 1998270"/>
              <a:gd name="connsiteY1785" fmla="*/ 1315166 h 1996549"/>
              <a:gd name="connsiteX1786" fmla="*/ 1357138 w 1998270"/>
              <a:gd name="connsiteY1786" fmla="*/ 1328811 h 1996549"/>
              <a:gd name="connsiteX1787" fmla="*/ 1343494 w 1998270"/>
              <a:gd name="connsiteY1787" fmla="*/ 1315166 h 1996549"/>
              <a:gd name="connsiteX1788" fmla="*/ 1357138 w 1998270"/>
              <a:gd name="connsiteY1788" fmla="*/ 1301521 h 1996549"/>
              <a:gd name="connsiteX1789" fmla="*/ 1417858 w 1998270"/>
              <a:gd name="connsiteY1789" fmla="*/ 1301180 h 1996549"/>
              <a:gd name="connsiteX1790" fmla="*/ 1431844 w 1998270"/>
              <a:gd name="connsiteY1790" fmla="*/ 1315166 h 1996549"/>
              <a:gd name="connsiteX1791" fmla="*/ 1417858 w 1998270"/>
              <a:gd name="connsiteY1791" fmla="*/ 1329152 h 1996549"/>
              <a:gd name="connsiteX1792" fmla="*/ 1403872 w 1998270"/>
              <a:gd name="connsiteY1792" fmla="*/ 1315166 h 1996549"/>
              <a:gd name="connsiteX1793" fmla="*/ 1417858 w 1998270"/>
              <a:gd name="connsiteY1793" fmla="*/ 1301180 h 1996549"/>
              <a:gd name="connsiteX1794" fmla="*/ 1479258 w 1998270"/>
              <a:gd name="connsiteY1794" fmla="*/ 1300839 h 1996549"/>
              <a:gd name="connsiteX1795" fmla="*/ 1479599 w 1998270"/>
              <a:gd name="connsiteY1795" fmla="*/ 1300839 h 1996549"/>
              <a:gd name="connsiteX1796" fmla="*/ 1493585 w 1998270"/>
              <a:gd name="connsiteY1796" fmla="*/ 1315166 h 1996549"/>
              <a:gd name="connsiteX1797" fmla="*/ 1479258 w 1998270"/>
              <a:gd name="connsiteY1797" fmla="*/ 1329493 h 1996549"/>
              <a:gd name="connsiteX1798" fmla="*/ 1464932 w 1998270"/>
              <a:gd name="connsiteY1798" fmla="*/ 1315166 h 1996549"/>
              <a:gd name="connsiteX1799" fmla="*/ 1479258 w 1998270"/>
              <a:gd name="connsiteY1799" fmla="*/ 1300839 h 1996549"/>
              <a:gd name="connsiteX1800" fmla="*/ 1540660 w 1998270"/>
              <a:gd name="connsiteY1800" fmla="*/ 1300668 h 1996549"/>
              <a:gd name="connsiteX1801" fmla="*/ 1555157 w 1998270"/>
              <a:gd name="connsiteY1801" fmla="*/ 1315166 h 1996549"/>
              <a:gd name="connsiteX1802" fmla="*/ 1540660 w 1998270"/>
              <a:gd name="connsiteY1802" fmla="*/ 1329663 h 1996549"/>
              <a:gd name="connsiteX1803" fmla="*/ 1526163 w 1998270"/>
              <a:gd name="connsiteY1803" fmla="*/ 1315166 h 1996549"/>
              <a:gd name="connsiteX1804" fmla="*/ 1540660 w 1998270"/>
              <a:gd name="connsiteY1804" fmla="*/ 1300668 h 1996549"/>
              <a:gd name="connsiteX1805" fmla="*/ 1602061 w 1998270"/>
              <a:gd name="connsiteY1805" fmla="*/ 1300498 h 1996549"/>
              <a:gd name="connsiteX1806" fmla="*/ 1602403 w 1998270"/>
              <a:gd name="connsiteY1806" fmla="*/ 1300498 h 1996549"/>
              <a:gd name="connsiteX1807" fmla="*/ 1616730 w 1998270"/>
              <a:gd name="connsiteY1807" fmla="*/ 1315166 h 1996549"/>
              <a:gd name="connsiteX1808" fmla="*/ 1602061 w 1998270"/>
              <a:gd name="connsiteY1808" fmla="*/ 1329834 h 1996549"/>
              <a:gd name="connsiteX1809" fmla="*/ 1587394 w 1998270"/>
              <a:gd name="connsiteY1809" fmla="*/ 1315166 h 1996549"/>
              <a:gd name="connsiteX1810" fmla="*/ 1602061 w 1998270"/>
              <a:gd name="connsiteY1810" fmla="*/ 1300498 h 1996549"/>
              <a:gd name="connsiteX1811" fmla="*/ 1664145 w 1998270"/>
              <a:gd name="connsiteY1811" fmla="*/ 1300327 h 1996549"/>
              <a:gd name="connsiteX1812" fmla="*/ 1678984 w 1998270"/>
              <a:gd name="connsiteY1812" fmla="*/ 1315166 h 1996549"/>
              <a:gd name="connsiteX1813" fmla="*/ 1664145 w 1998270"/>
              <a:gd name="connsiteY1813" fmla="*/ 1330005 h 1996549"/>
              <a:gd name="connsiteX1814" fmla="*/ 1649307 w 1998270"/>
              <a:gd name="connsiteY1814" fmla="*/ 1315166 h 1996549"/>
              <a:gd name="connsiteX1815" fmla="*/ 1664145 w 1998270"/>
              <a:gd name="connsiteY1815" fmla="*/ 1300327 h 1996549"/>
              <a:gd name="connsiteX1816" fmla="*/ 1724864 w 1998270"/>
              <a:gd name="connsiteY1816" fmla="*/ 1300157 h 1996549"/>
              <a:gd name="connsiteX1817" fmla="*/ 1725205 w 1998270"/>
              <a:gd name="connsiteY1817" fmla="*/ 1300157 h 1996549"/>
              <a:gd name="connsiteX1818" fmla="*/ 1739873 w 1998270"/>
              <a:gd name="connsiteY1818" fmla="*/ 1315166 h 1996549"/>
              <a:gd name="connsiteX1819" fmla="*/ 1739873 w 1998270"/>
              <a:gd name="connsiteY1819" fmla="*/ 1315338 h 1996549"/>
              <a:gd name="connsiteX1820" fmla="*/ 1724864 w 1998270"/>
              <a:gd name="connsiteY1820" fmla="*/ 1330005 h 1996549"/>
              <a:gd name="connsiteX1821" fmla="*/ 1709855 w 1998270"/>
              <a:gd name="connsiteY1821" fmla="*/ 1315166 h 1996549"/>
              <a:gd name="connsiteX1822" fmla="*/ 1724864 w 1998270"/>
              <a:gd name="connsiteY1822" fmla="*/ 1300157 h 1996549"/>
              <a:gd name="connsiteX1823" fmla="*/ 1909067 w 1998270"/>
              <a:gd name="connsiteY1823" fmla="*/ 1299986 h 1996549"/>
              <a:gd name="connsiteX1824" fmla="*/ 1924247 w 1998270"/>
              <a:gd name="connsiteY1824" fmla="*/ 1315166 h 1996549"/>
              <a:gd name="connsiteX1825" fmla="*/ 1924247 w 1998270"/>
              <a:gd name="connsiteY1825" fmla="*/ 1315338 h 1996549"/>
              <a:gd name="connsiteX1826" fmla="*/ 1909067 w 1998270"/>
              <a:gd name="connsiteY1826" fmla="*/ 1330175 h 1996549"/>
              <a:gd name="connsiteX1827" fmla="*/ 1908897 w 1998270"/>
              <a:gd name="connsiteY1827" fmla="*/ 1330177 h 1996549"/>
              <a:gd name="connsiteX1828" fmla="*/ 1893888 w 1998270"/>
              <a:gd name="connsiteY1828" fmla="*/ 1315166 h 1996549"/>
              <a:gd name="connsiteX1829" fmla="*/ 1909067 w 1998270"/>
              <a:gd name="connsiteY1829" fmla="*/ 1299986 h 1996549"/>
              <a:gd name="connsiteX1830" fmla="*/ 1847667 w 1998270"/>
              <a:gd name="connsiteY1830" fmla="*/ 1299986 h 1996549"/>
              <a:gd name="connsiteX1831" fmla="*/ 1862846 w 1998270"/>
              <a:gd name="connsiteY1831" fmla="*/ 1315166 h 1996549"/>
              <a:gd name="connsiteX1832" fmla="*/ 1862846 w 1998270"/>
              <a:gd name="connsiteY1832" fmla="*/ 1315338 h 1996549"/>
              <a:gd name="connsiteX1833" fmla="*/ 1847667 w 1998270"/>
              <a:gd name="connsiteY1833" fmla="*/ 1330175 h 1996549"/>
              <a:gd name="connsiteX1834" fmla="*/ 1847496 w 1998270"/>
              <a:gd name="connsiteY1834" fmla="*/ 1330177 h 1996549"/>
              <a:gd name="connsiteX1835" fmla="*/ 1832487 w 1998270"/>
              <a:gd name="connsiteY1835" fmla="*/ 1315166 h 1996549"/>
              <a:gd name="connsiteX1836" fmla="*/ 1847667 w 1998270"/>
              <a:gd name="connsiteY1836" fmla="*/ 1299986 h 1996549"/>
              <a:gd name="connsiteX1837" fmla="*/ 1786266 w 1998270"/>
              <a:gd name="connsiteY1837" fmla="*/ 1299986 h 1996549"/>
              <a:gd name="connsiteX1838" fmla="*/ 1801445 w 1998270"/>
              <a:gd name="connsiteY1838" fmla="*/ 1315166 h 1996549"/>
              <a:gd name="connsiteX1839" fmla="*/ 1801445 w 1998270"/>
              <a:gd name="connsiteY1839" fmla="*/ 1315338 h 1996549"/>
              <a:gd name="connsiteX1840" fmla="*/ 1786266 w 1998270"/>
              <a:gd name="connsiteY1840" fmla="*/ 1330175 h 1996549"/>
              <a:gd name="connsiteX1841" fmla="*/ 1786095 w 1998270"/>
              <a:gd name="connsiteY1841" fmla="*/ 1330177 h 1996549"/>
              <a:gd name="connsiteX1842" fmla="*/ 1771086 w 1998270"/>
              <a:gd name="connsiteY1842" fmla="*/ 1315166 h 1996549"/>
              <a:gd name="connsiteX1843" fmla="*/ 1786266 w 1998270"/>
              <a:gd name="connsiteY1843" fmla="*/ 1299986 h 1996549"/>
              <a:gd name="connsiteX1844" fmla="*/ 5628 w 1998270"/>
              <a:gd name="connsiteY1844" fmla="*/ 1252571 h 1996549"/>
              <a:gd name="connsiteX1845" fmla="*/ 5986 w 1998270"/>
              <a:gd name="connsiteY1845" fmla="*/ 1252571 h 1996549"/>
              <a:gd name="connsiteX1846" fmla="*/ 7333 w 1998270"/>
              <a:gd name="connsiteY1846" fmla="*/ 1254276 h 1996549"/>
              <a:gd name="connsiteX1847" fmla="*/ 5628 w 1998270"/>
              <a:gd name="connsiteY1847" fmla="*/ 1255982 h 1996549"/>
              <a:gd name="connsiteX1848" fmla="*/ 3923 w 1998270"/>
              <a:gd name="connsiteY1848" fmla="*/ 1254276 h 1996549"/>
              <a:gd name="connsiteX1849" fmla="*/ 5628 w 1998270"/>
              <a:gd name="connsiteY1849" fmla="*/ 1252571 h 1996549"/>
              <a:gd name="connsiteX1850" fmla="*/ 67029 w 1998270"/>
              <a:gd name="connsiteY1850" fmla="*/ 1251035 h 1996549"/>
              <a:gd name="connsiteX1851" fmla="*/ 69758 w 1998270"/>
              <a:gd name="connsiteY1851" fmla="*/ 1253764 h 1996549"/>
              <a:gd name="connsiteX1852" fmla="*/ 67029 w 1998270"/>
              <a:gd name="connsiteY1852" fmla="*/ 1256493 h 1996549"/>
              <a:gd name="connsiteX1853" fmla="*/ 64301 w 1998270"/>
              <a:gd name="connsiteY1853" fmla="*/ 1253764 h 1996549"/>
              <a:gd name="connsiteX1854" fmla="*/ 67029 w 1998270"/>
              <a:gd name="connsiteY1854" fmla="*/ 1251035 h 1996549"/>
              <a:gd name="connsiteX1855" fmla="*/ 129113 w 1998270"/>
              <a:gd name="connsiteY1855" fmla="*/ 1250353 h 1996549"/>
              <a:gd name="connsiteX1856" fmla="*/ 132524 w 1998270"/>
              <a:gd name="connsiteY1856" fmla="*/ 1253765 h 1996549"/>
              <a:gd name="connsiteX1857" fmla="*/ 129113 w 1998270"/>
              <a:gd name="connsiteY1857" fmla="*/ 1257176 h 1996549"/>
              <a:gd name="connsiteX1858" fmla="*/ 125702 w 1998270"/>
              <a:gd name="connsiteY1858" fmla="*/ 1253765 h 1996549"/>
              <a:gd name="connsiteX1859" fmla="*/ 129113 w 1998270"/>
              <a:gd name="connsiteY1859" fmla="*/ 1250353 h 1996549"/>
              <a:gd name="connsiteX1860" fmla="*/ 189832 w 1998270"/>
              <a:gd name="connsiteY1860" fmla="*/ 1249671 h 1996549"/>
              <a:gd name="connsiteX1861" fmla="*/ 190173 w 1998270"/>
              <a:gd name="connsiteY1861" fmla="*/ 1249671 h 1996549"/>
              <a:gd name="connsiteX1862" fmla="*/ 193925 w 1998270"/>
              <a:gd name="connsiteY1862" fmla="*/ 1253765 h 1996549"/>
              <a:gd name="connsiteX1863" fmla="*/ 189832 w 1998270"/>
              <a:gd name="connsiteY1863" fmla="*/ 1257858 h 1996549"/>
              <a:gd name="connsiteX1864" fmla="*/ 185739 w 1998270"/>
              <a:gd name="connsiteY1864" fmla="*/ 1253765 h 1996549"/>
              <a:gd name="connsiteX1865" fmla="*/ 189832 w 1998270"/>
              <a:gd name="connsiteY1865" fmla="*/ 1249671 h 1996549"/>
              <a:gd name="connsiteX1866" fmla="*/ 251233 w 1998270"/>
              <a:gd name="connsiteY1866" fmla="*/ 1248989 h 1996549"/>
              <a:gd name="connsiteX1867" fmla="*/ 251574 w 1998270"/>
              <a:gd name="connsiteY1867" fmla="*/ 1248989 h 1996549"/>
              <a:gd name="connsiteX1868" fmla="*/ 256009 w 1998270"/>
              <a:gd name="connsiteY1868" fmla="*/ 1253765 h 1996549"/>
              <a:gd name="connsiteX1869" fmla="*/ 251233 w 1998270"/>
              <a:gd name="connsiteY1869" fmla="*/ 1258541 h 1996549"/>
              <a:gd name="connsiteX1870" fmla="*/ 246458 w 1998270"/>
              <a:gd name="connsiteY1870" fmla="*/ 1253765 h 1996549"/>
              <a:gd name="connsiteX1871" fmla="*/ 251233 w 1998270"/>
              <a:gd name="connsiteY1871" fmla="*/ 1248989 h 1996549"/>
              <a:gd name="connsiteX1872" fmla="*/ 312635 w 1998270"/>
              <a:gd name="connsiteY1872" fmla="*/ 1248306 h 1996549"/>
              <a:gd name="connsiteX1873" fmla="*/ 318092 w 1998270"/>
              <a:gd name="connsiteY1873" fmla="*/ 1253764 h 1996549"/>
              <a:gd name="connsiteX1874" fmla="*/ 312635 w 1998270"/>
              <a:gd name="connsiteY1874" fmla="*/ 1259222 h 1996549"/>
              <a:gd name="connsiteX1875" fmla="*/ 307177 w 1998270"/>
              <a:gd name="connsiteY1875" fmla="*/ 1253764 h 1996549"/>
              <a:gd name="connsiteX1876" fmla="*/ 312635 w 1998270"/>
              <a:gd name="connsiteY1876" fmla="*/ 1248306 h 1996549"/>
              <a:gd name="connsiteX1877" fmla="*/ 374035 w 1998270"/>
              <a:gd name="connsiteY1877" fmla="*/ 1247624 h 1996549"/>
              <a:gd name="connsiteX1878" fmla="*/ 380176 w 1998270"/>
              <a:gd name="connsiteY1878" fmla="*/ 1253765 h 1996549"/>
              <a:gd name="connsiteX1879" fmla="*/ 374035 w 1998270"/>
              <a:gd name="connsiteY1879" fmla="*/ 1259905 h 1996549"/>
              <a:gd name="connsiteX1880" fmla="*/ 367896 w 1998270"/>
              <a:gd name="connsiteY1880" fmla="*/ 1253765 h 1996549"/>
              <a:gd name="connsiteX1881" fmla="*/ 374035 w 1998270"/>
              <a:gd name="connsiteY1881" fmla="*/ 1247624 h 1996549"/>
              <a:gd name="connsiteX1882" fmla="*/ 436120 w 1998270"/>
              <a:gd name="connsiteY1882" fmla="*/ 1247113 h 1996549"/>
              <a:gd name="connsiteX1883" fmla="*/ 436461 w 1998270"/>
              <a:gd name="connsiteY1883" fmla="*/ 1247113 h 1996549"/>
              <a:gd name="connsiteX1884" fmla="*/ 442772 w 1998270"/>
              <a:gd name="connsiteY1884" fmla="*/ 1253765 h 1996549"/>
              <a:gd name="connsiteX1885" fmla="*/ 436120 w 1998270"/>
              <a:gd name="connsiteY1885" fmla="*/ 1260417 h 1996549"/>
              <a:gd name="connsiteX1886" fmla="*/ 429468 w 1998270"/>
              <a:gd name="connsiteY1886" fmla="*/ 1253765 h 1996549"/>
              <a:gd name="connsiteX1887" fmla="*/ 436120 w 1998270"/>
              <a:gd name="connsiteY1887" fmla="*/ 1247113 h 1996549"/>
              <a:gd name="connsiteX1888" fmla="*/ 496838 w 1998270"/>
              <a:gd name="connsiteY1888" fmla="*/ 1246430 h 1996549"/>
              <a:gd name="connsiteX1889" fmla="*/ 504172 w 1998270"/>
              <a:gd name="connsiteY1889" fmla="*/ 1253764 h 1996549"/>
              <a:gd name="connsiteX1890" fmla="*/ 496838 w 1998270"/>
              <a:gd name="connsiteY1890" fmla="*/ 1261099 h 1996549"/>
              <a:gd name="connsiteX1891" fmla="*/ 489505 w 1998270"/>
              <a:gd name="connsiteY1891" fmla="*/ 1253764 h 1996549"/>
              <a:gd name="connsiteX1892" fmla="*/ 496838 w 1998270"/>
              <a:gd name="connsiteY1892" fmla="*/ 1246430 h 1996549"/>
              <a:gd name="connsiteX1893" fmla="*/ 558240 w 1998270"/>
              <a:gd name="connsiteY1893" fmla="*/ 1245748 h 1996549"/>
              <a:gd name="connsiteX1894" fmla="*/ 566256 w 1998270"/>
              <a:gd name="connsiteY1894" fmla="*/ 1253765 h 1996549"/>
              <a:gd name="connsiteX1895" fmla="*/ 558240 w 1998270"/>
              <a:gd name="connsiteY1895" fmla="*/ 1261781 h 1996549"/>
              <a:gd name="connsiteX1896" fmla="*/ 550224 w 1998270"/>
              <a:gd name="connsiteY1896" fmla="*/ 1253765 h 1996549"/>
              <a:gd name="connsiteX1897" fmla="*/ 558240 w 1998270"/>
              <a:gd name="connsiteY1897" fmla="*/ 1245748 h 1996549"/>
              <a:gd name="connsiteX1898" fmla="*/ 619642 w 1998270"/>
              <a:gd name="connsiteY1898" fmla="*/ 1245236 h 1996549"/>
              <a:gd name="connsiteX1899" fmla="*/ 628169 w 1998270"/>
              <a:gd name="connsiteY1899" fmla="*/ 1253764 h 1996549"/>
              <a:gd name="connsiteX1900" fmla="*/ 619642 w 1998270"/>
              <a:gd name="connsiteY1900" fmla="*/ 1262292 h 1996549"/>
              <a:gd name="connsiteX1901" fmla="*/ 611114 w 1998270"/>
              <a:gd name="connsiteY1901" fmla="*/ 1253764 h 1996549"/>
              <a:gd name="connsiteX1902" fmla="*/ 619642 w 1998270"/>
              <a:gd name="connsiteY1902" fmla="*/ 1245236 h 1996549"/>
              <a:gd name="connsiteX1903" fmla="*/ 681042 w 1998270"/>
              <a:gd name="connsiteY1903" fmla="*/ 1244554 h 1996549"/>
              <a:gd name="connsiteX1904" fmla="*/ 690253 w 1998270"/>
              <a:gd name="connsiteY1904" fmla="*/ 1253765 h 1996549"/>
              <a:gd name="connsiteX1905" fmla="*/ 681042 w 1998270"/>
              <a:gd name="connsiteY1905" fmla="*/ 1262975 h 1996549"/>
              <a:gd name="connsiteX1906" fmla="*/ 671833 w 1998270"/>
              <a:gd name="connsiteY1906" fmla="*/ 1253765 h 1996549"/>
              <a:gd name="connsiteX1907" fmla="*/ 681042 w 1998270"/>
              <a:gd name="connsiteY1907" fmla="*/ 1244554 h 1996549"/>
              <a:gd name="connsiteX1908" fmla="*/ 743126 w 1998270"/>
              <a:gd name="connsiteY1908" fmla="*/ 1244043 h 1996549"/>
              <a:gd name="connsiteX1909" fmla="*/ 743466 w 1998270"/>
              <a:gd name="connsiteY1909" fmla="*/ 1244043 h 1996549"/>
              <a:gd name="connsiteX1910" fmla="*/ 752848 w 1998270"/>
              <a:gd name="connsiteY1910" fmla="*/ 1253765 h 1996549"/>
              <a:gd name="connsiteX1911" fmla="*/ 743126 w 1998270"/>
              <a:gd name="connsiteY1911" fmla="*/ 1263486 h 1996549"/>
              <a:gd name="connsiteX1912" fmla="*/ 733404 w 1998270"/>
              <a:gd name="connsiteY1912" fmla="*/ 1253765 h 1996549"/>
              <a:gd name="connsiteX1913" fmla="*/ 743126 w 1998270"/>
              <a:gd name="connsiteY1913" fmla="*/ 1244043 h 1996549"/>
              <a:gd name="connsiteX1914" fmla="*/ 803844 w 1998270"/>
              <a:gd name="connsiteY1914" fmla="*/ 1243360 h 1996549"/>
              <a:gd name="connsiteX1915" fmla="*/ 814249 w 1998270"/>
              <a:gd name="connsiteY1915" fmla="*/ 1253765 h 1996549"/>
              <a:gd name="connsiteX1916" fmla="*/ 803844 w 1998270"/>
              <a:gd name="connsiteY1916" fmla="*/ 1264169 h 1996549"/>
              <a:gd name="connsiteX1917" fmla="*/ 793441 w 1998270"/>
              <a:gd name="connsiteY1917" fmla="*/ 1253765 h 1996549"/>
              <a:gd name="connsiteX1918" fmla="*/ 803844 w 1998270"/>
              <a:gd name="connsiteY1918" fmla="*/ 1243360 h 1996549"/>
              <a:gd name="connsiteX1919" fmla="*/ 865247 w 1998270"/>
              <a:gd name="connsiteY1919" fmla="*/ 1242849 h 1996549"/>
              <a:gd name="connsiteX1920" fmla="*/ 865588 w 1998270"/>
              <a:gd name="connsiteY1920" fmla="*/ 1242849 h 1996549"/>
              <a:gd name="connsiteX1921" fmla="*/ 876162 w 1998270"/>
              <a:gd name="connsiteY1921" fmla="*/ 1253764 h 1996549"/>
              <a:gd name="connsiteX1922" fmla="*/ 865247 w 1998270"/>
              <a:gd name="connsiteY1922" fmla="*/ 1264680 h 1996549"/>
              <a:gd name="connsiteX1923" fmla="*/ 854331 w 1998270"/>
              <a:gd name="connsiteY1923" fmla="*/ 1253764 h 1996549"/>
              <a:gd name="connsiteX1924" fmla="*/ 865247 w 1998270"/>
              <a:gd name="connsiteY1924" fmla="*/ 1242849 h 1996549"/>
              <a:gd name="connsiteX1925" fmla="*/ 926647 w 1998270"/>
              <a:gd name="connsiteY1925" fmla="*/ 1242337 h 1996549"/>
              <a:gd name="connsiteX1926" fmla="*/ 938074 w 1998270"/>
              <a:gd name="connsiteY1926" fmla="*/ 1253765 h 1996549"/>
              <a:gd name="connsiteX1927" fmla="*/ 926647 w 1998270"/>
              <a:gd name="connsiteY1927" fmla="*/ 1265192 h 1996549"/>
              <a:gd name="connsiteX1928" fmla="*/ 915220 w 1998270"/>
              <a:gd name="connsiteY1928" fmla="*/ 1253765 h 1996549"/>
              <a:gd name="connsiteX1929" fmla="*/ 926647 w 1998270"/>
              <a:gd name="connsiteY1929" fmla="*/ 1242337 h 1996549"/>
              <a:gd name="connsiteX1930" fmla="*/ 988048 w 1998270"/>
              <a:gd name="connsiteY1930" fmla="*/ 1241825 h 1996549"/>
              <a:gd name="connsiteX1931" fmla="*/ 999988 w 1998270"/>
              <a:gd name="connsiteY1931" fmla="*/ 1253765 h 1996549"/>
              <a:gd name="connsiteX1932" fmla="*/ 988048 w 1998270"/>
              <a:gd name="connsiteY1932" fmla="*/ 1265704 h 1996549"/>
              <a:gd name="connsiteX1933" fmla="*/ 976110 w 1998270"/>
              <a:gd name="connsiteY1933" fmla="*/ 1253765 h 1996549"/>
              <a:gd name="connsiteX1934" fmla="*/ 988048 w 1998270"/>
              <a:gd name="connsiteY1934" fmla="*/ 1241825 h 1996549"/>
              <a:gd name="connsiteX1935" fmla="*/ 1050133 w 1998270"/>
              <a:gd name="connsiteY1935" fmla="*/ 1241314 h 1996549"/>
              <a:gd name="connsiteX1936" fmla="*/ 1050473 w 1998270"/>
              <a:gd name="connsiteY1936" fmla="*/ 1241314 h 1996549"/>
              <a:gd name="connsiteX1937" fmla="*/ 1062584 w 1998270"/>
              <a:gd name="connsiteY1937" fmla="*/ 1253765 h 1996549"/>
              <a:gd name="connsiteX1938" fmla="*/ 1050133 w 1998270"/>
              <a:gd name="connsiteY1938" fmla="*/ 1266215 h 1996549"/>
              <a:gd name="connsiteX1939" fmla="*/ 1037682 w 1998270"/>
              <a:gd name="connsiteY1939" fmla="*/ 1253765 h 1996549"/>
              <a:gd name="connsiteX1940" fmla="*/ 1050133 w 1998270"/>
              <a:gd name="connsiteY1940" fmla="*/ 1241314 h 1996549"/>
              <a:gd name="connsiteX1941" fmla="*/ 1110851 w 1998270"/>
              <a:gd name="connsiteY1941" fmla="*/ 1240973 h 1996549"/>
              <a:gd name="connsiteX1942" fmla="*/ 1111192 w 1998270"/>
              <a:gd name="connsiteY1942" fmla="*/ 1240973 h 1996549"/>
              <a:gd name="connsiteX1943" fmla="*/ 1123643 w 1998270"/>
              <a:gd name="connsiteY1943" fmla="*/ 1253765 h 1996549"/>
              <a:gd name="connsiteX1944" fmla="*/ 1110851 w 1998270"/>
              <a:gd name="connsiteY1944" fmla="*/ 1266557 h 1996549"/>
              <a:gd name="connsiteX1945" fmla="*/ 1098060 w 1998270"/>
              <a:gd name="connsiteY1945" fmla="*/ 1253765 h 1996549"/>
              <a:gd name="connsiteX1946" fmla="*/ 1110851 w 1998270"/>
              <a:gd name="connsiteY1946" fmla="*/ 1240973 h 1996549"/>
              <a:gd name="connsiteX1947" fmla="*/ 1172252 w 1998270"/>
              <a:gd name="connsiteY1947" fmla="*/ 1240461 h 1996549"/>
              <a:gd name="connsiteX1948" fmla="*/ 1185556 w 1998270"/>
              <a:gd name="connsiteY1948" fmla="*/ 1253765 h 1996549"/>
              <a:gd name="connsiteX1949" fmla="*/ 1172252 w 1998270"/>
              <a:gd name="connsiteY1949" fmla="*/ 1267069 h 1996549"/>
              <a:gd name="connsiteX1950" fmla="*/ 1158949 w 1998270"/>
              <a:gd name="connsiteY1950" fmla="*/ 1253765 h 1996549"/>
              <a:gd name="connsiteX1951" fmla="*/ 1172252 w 1998270"/>
              <a:gd name="connsiteY1951" fmla="*/ 1240461 h 1996549"/>
              <a:gd name="connsiteX1952" fmla="*/ 1970835 w 1998270"/>
              <a:gd name="connsiteY1952" fmla="*/ 1239815 h 1996549"/>
              <a:gd name="connsiteX1953" fmla="*/ 1984651 w 1998270"/>
              <a:gd name="connsiteY1953" fmla="*/ 1253630 h 1996549"/>
              <a:gd name="connsiteX1954" fmla="*/ 1970835 w 1998270"/>
              <a:gd name="connsiteY1954" fmla="*/ 1267446 h 1996549"/>
              <a:gd name="connsiteX1955" fmla="*/ 1957020 w 1998270"/>
              <a:gd name="connsiteY1955" fmla="*/ 1253630 h 1996549"/>
              <a:gd name="connsiteX1956" fmla="*/ 1970835 w 1998270"/>
              <a:gd name="connsiteY1956" fmla="*/ 1239815 h 1996549"/>
              <a:gd name="connsiteX1957" fmla="*/ 1234020 w 1998270"/>
              <a:gd name="connsiteY1957" fmla="*/ 1239815 h 1996549"/>
              <a:gd name="connsiteX1958" fmla="*/ 1247836 w 1998270"/>
              <a:gd name="connsiteY1958" fmla="*/ 1253630 h 1996549"/>
              <a:gd name="connsiteX1959" fmla="*/ 1234020 w 1998270"/>
              <a:gd name="connsiteY1959" fmla="*/ 1267446 h 1996549"/>
              <a:gd name="connsiteX1960" fmla="*/ 1220205 w 1998270"/>
              <a:gd name="connsiteY1960" fmla="*/ 1253630 h 1996549"/>
              <a:gd name="connsiteX1961" fmla="*/ 1234020 w 1998270"/>
              <a:gd name="connsiteY1961" fmla="*/ 1239815 h 1996549"/>
              <a:gd name="connsiteX1962" fmla="*/ 1295055 w 1998270"/>
              <a:gd name="connsiteY1962" fmla="*/ 1239608 h 1996549"/>
              <a:gd name="connsiteX1963" fmla="*/ 1309211 w 1998270"/>
              <a:gd name="connsiteY1963" fmla="*/ 1253765 h 1996549"/>
              <a:gd name="connsiteX1964" fmla="*/ 1295055 w 1998270"/>
              <a:gd name="connsiteY1964" fmla="*/ 1267921 h 1996549"/>
              <a:gd name="connsiteX1965" fmla="*/ 1280899 w 1998270"/>
              <a:gd name="connsiteY1965" fmla="*/ 1253765 h 1996549"/>
              <a:gd name="connsiteX1966" fmla="*/ 1295055 w 1998270"/>
              <a:gd name="connsiteY1966" fmla="*/ 1239608 h 1996549"/>
              <a:gd name="connsiteX1967" fmla="*/ 1357138 w 1998270"/>
              <a:gd name="connsiteY1967" fmla="*/ 1239267 h 1996549"/>
              <a:gd name="connsiteX1968" fmla="*/ 1371636 w 1998270"/>
              <a:gd name="connsiteY1968" fmla="*/ 1253765 h 1996549"/>
              <a:gd name="connsiteX1969" fmla="*/ 1357138 w 1998270"/>
              <a:gd name="connsiteY1969" fmla="*/ 1268262 h 1996549"/>
              <a:gd name="connsiteX1970" fmla="*/ 1342641 w 1998270"/>
              <a:gd name="connsiteY1970" fmla="*/ 1253765 h 1996549"/>
              <a:gd name="connsiteX1971" fmla="*/ 1357138 w 1998270"/>
              <a:gd name="connsiteY1971" fmla="*/ 1239267 h 1996549"/>
              <a:gd name="connsiteX1972" fmla="*/ 1417857 w 1998270"/>
              <a:gd name="connsiteY1972" fmla="*/ 1238926 h 1996549"/>
              <a:gd name="connsiteX1973" fmla="*/ 1432696 w 1998270"/>
              <a:gd name="connsiteY1973" fmla="*/ 1253765 h 1996549"/>
              <a:gd name="connsiteX1974" fmla="*/ 1417857 w 1998270"/>
              <a:gd name="connsiteY1974" fmla="*/ 1268604 h 1996549"/>
              <a:gd name="connsiteX1975" fmla="*/ 1403019 w 1998270"/>
              <a:gd name="connsiteY1975" fmla="*/ 1253765 h 1996549"/>
              <a:gd name="connsiteX1976" fmla="*/ 1417857 w 1998270"/>
              <a:gd name="connsiteY1976" fmla="*/ 1238926 h 1996549"/>
              <a:gd name="connsiteX1977" fmla="*/ 1479259 w 1998270"/>
              <a:gd name="connsiteY1977" fmla="*/ 1238756 h 1996549"/>
              <a:gd name="connsiteX1978" fmla="*/ 1479600 w 1998270"/>
              <a:gd name="connsiteY1978" fmla="*/ 1238756 h 1996549"/>
              <a:gd name="connsiteX1979" fmla="*/ 1494268 w 1998270"/>
              <a:gd name="connsiteY1979" fmla="*/ 1253765 h 1996549"/>
              <a:gd name="connsiteX1980" fmla="*/ 1494268 w 1998270"/>
              <a:gd name="connsiteY1980" fmla="*/ 1253937 h 1996549"/>
              <a:gd name="connsiteX1981" fmla="*/ 1479259 w 1998270"/>
              <a:gd name="connsiteY1981" fmla="*/ 1268604 h 1996549"/>
              <a:gd name="connsiteX1982" fmla="*/ 1464250 w 1998270"/>
              <a:gd name="connsiteY1982" fmla="*/ 1253765 h 1996549"/>
              <a:gd name="connsiteX1983" fmla="*/ 1479259 w 1998270"/>
              <a:gd name="connsiteY1983" fmla="*/ 1238756 h 1996549"/>
              <a:gd name="connsiteX1984" fmla="*/ 1540660 w 1998270"/>
              <a:gd name="connsiteY1984" fmla="*/ 1238414 h 1996549"/>
              <a:gd name="connsiteX1985" fmla="*/ 1556011 w 1998270"/>
              <a:gd name="connsiteY1985" fmla="*/ 1253765 h 1996549"/>
              <a:gd name="connsiteX1986" fmla="*/ 1556011 w 1998270"/>
              <a:gd name="connsiteY1986" fmla="*/ 1253937 h 1996549"/>
              <a:gd name="connsiteX1987" fmla="*/ 1540660 w 1998270"/>
              <a:gd name="connsiteY1987" fmla="*/ 1268945 h 1996549"/>
              <a:gd name="connsiteX1988" fmla="*/ 1525310 w 1998270"/>
              <a:gd name="connsiteY1988" fmla="*/ 1253765 h 1996549"/>
              <a:gd name="connsiteX1989" fmla="*/ 1540660 w 1998270"/>
              <a:gd name="connsiteY1989" fmla="*/ 1238414 h 1996549"/>
              <a:gd name="connsiteX1990" fmla="*/ 1602061 w 1998270"/>
              <a:gd name="connsiteY1990" fmla="*/ 1238243 h 1996549"/>
              <a:gd name="connsiteX1991" fmla="*/ 1617582 w 1998270"/>
              <a:gd name="connsiteY1991" fmla="*/ 1253764 h 1996549"/>
              <a:gd name="connsiteX1992" fmla="*/ 1617582 w 1998270"/>
              <a:gd name="connsiteY1992" fmla="*/ 1253937 h 1996549"/>
              <a:gd name="connsiteX1993" fmla="*/ 1602061 w 1998270"/>
              <a:gd name="connsiteY1993" fmla="*/ 1269115 h 1996549"/>
              <a:gd name="connsiteX1994" fmla="*/ 1601891 w 1998270"/>
              <a:gd name="connsiteY1994" fmla="*/ 1269116 h 1996549"/>
              <a:gd name="connsiteX1995" fmla="*/ 1586541 w 1998270"/>
              <a:gd name="connsiteY1995" fmla="*/ 1253764 h 1996549"/>
              <a:gd name="connsiteX1996" fmla="*/ 1602061 w 1998270"/>
              <a:gd name="connsiteY1996" fmla="*/ 1238243 h 1996549"/>
              <a:gd name="connsiteX1997" fmla="*/ 1663829 w 1998270"/>
              <a:gd name="connsiteY1997" fmla="*/ 1237939 h 1996549"/>
              <a:gd name="connsiteX1998" fmla="*/ 1679521 w 1998270"/>
              <a:gd name="connsiteY1998" fmla="*/ 1253630 h 1996549"/>
              <a:gd name="connsiteX1999" fmla="*/ 1663829 w 1998270"/>
              <a:gd name="connsiteY1999" fmla="*/ 1269322 h 1996549"/>
              <a:gd name="connsiteX2000" fmla="*/ 1648138 w 1998270"/>
              <a:gd name="connsiteY2000" fmla="*/ 1253630 h 1996549"/>
              <a:gd name="connsiteX2001" fmla="*/ 1663829 w 1998270"/>
              <a:gd name="connsiteY2001" fmla="*/ 1237939 h 1996549"/>
              <a:gd name="connsiteX2002" fmla="*/ 1724863 w 1998270"/>
              <a:gd name="connsiteY2002" fmla="*/ 1237903 h 1996549"/>
              <a:gd name="connsiteX2003" fmla="*/ 1725204 w 1998270"/>
              <a:gd name="connsiteY2003" fmla="*/ 1237903 h 1996549"/>
              <a:gd name="connsiteX2004" fmla="*/ 1740725 w 1998270"/>
              <a:gd name="connsiteY2004" fmla="*/ 1253765 h 1996549"/>
              <a:gd name="connsiteX2005" fmla="*/ 1740725 w 1998270"/>
              <a:gd name="connsiteY2005" fmla="*/ 1253937 h 1996549"/>
              <a:gd name="connsiteX2006" fmla="*/ 1724863 w 1998270"/>
              <a:gd name="connsiteY2006" fmla="*/ 1269456 h 1996549"/>
              <a:gd name="connsiteX2007" fmla="*/ 1709002 w 1998270"/>
              <a:gd name="connsiteY2007" fmla="*/ 1253765 h 1996549"/>
              <a:gd name="connsiteX2008" fmla="*/ 1724863 w 1998270"/>
              <a:gd name="connsiteY2008" fmla="*/ 1237903 h 1996549"/>
              <a:gd name="connsiteX2009" fmla="*/ 1909068 w 1998270"/>
              <a:gd name="connsiteY2009" fmla="*/ 1237732 h 1996549"/>
              <a:gd name="connsiteX2010" fmla="*/ 1925100 w 1998270"/>
              <a:gd name="connsiteY2010" fmla="*/ 1253765 h 1996549"/>
              <a:gd name="connsiteX2011" fmla="*/ 1909068 w 1998270"/>
              <a:gd name="connsiteY2011" fmla="*/ 1269627 h 1996549"/>
              <a:gd name="connsiteX2012" fmla="*/ 1893036 w 1998270"/>
              <a:gd name="connsiteY2012" fmla="*/ 1253765 h 1996549"/>
              <a:gd name="connsiteX2013" fmla="*/ 1909068 w 1998270"/>
              <a:gd name="connsiteY2013" fmla="*/ 1237732 h 1996549"/>
              <a:gd name="connsiteX2014" fmla="*/ 1847666 w 1998270"/>
              <a:gd name="connsiteY2014" fmla="*/ 1237732 h 1996549"/>
              <a:gd name="connsiteX2015" fmla="*/ 1863699 w 1998270"/>
              <a:gd name="connsiteY2015" fmla="*/ 1253765 h 1996549"/>
              <a:gd name="connsiteX2016" fmla="*/ 1847666 w 1998270"/>
              <a:gd name="connsiteY2016" fmla="*/ 1269627 h 1996549"/>
              <a:gd name="connsiteX2017" fmla="*/ 1831634 w 1998270"/>
              <a:gd name="connsiteY2017" fmla="*/ 1253765 h 1996549"/>
              <a:gd name="connsiteX2018" fmla="*/ 1847666 w 1998270"/>
              <a:gd name="connsiteY2018" fmla="*/ 1237732 h 1996549"/>
              <a:gd name="connsiteX2019" fmla="*/ 1786265 w 1998270"/>
              <a:gd name="connsiteY2019" fmla="*/ 1237732 h 1996549"/>
              <a:gd name="connsiteX2020" fmla="*/ 1802298 w 1998270"/>
              <a:gd name="connsiteY2020" fmla="*/ 1253765 h 1996549"/>
              <a:gd name="connsiteX2021" fmla="*/ 1786265 w 1998270"/>
              <a:gd name="connsiteY2021" fmla="*/ 1269627 h 1996549"/>
              <a:gd name="connsiteX2022" fmla="*/ 1770233 w 1998270"/>
              <a:gd name="connsiteY2022" fmla="*/ 1253765 h 1996549"/>
              <a:gd name="connsiteX2023" fmla="*/ 1786265 w 1998270"/>
              <a:gd name="connsiteY2023" fmla="*/ 1237732 h 1996549"/>
              <a:gd name="connsiteX2024" fmla="*/ 5628 w 1998270"/>
              <a:gd name="connsiteY2024" fmla="*/ 1190316 h 1996549"/>
              <a:gd name="connsiteX2025" fmla="*/ 7675 w 1998270"/>
              <a:gd name="connsiteY2025" fmla="*/ 1192363 h 1996549"/>
              <a:gd name="connsiteX2026" fmla="*/ 5628 w 1998270"/>
              <a:gd name="connsiteY2026" fmla="*/ 1194410 h 1996549"/>
              <a:gd name="connsiteX2027" fmla="*/ 3582 w 1998270"/>
              <a:gd name="connsiteY2027" fmla="*/ 1192363 h 1996549"/>
              <a:gd name="connsiteX2028" fmla="*/ 5628 w 1998270"/>
              <a:gd name="connsiteY2028" fmla="*/ 1190316 h 1996549"/>
              <a:gd name="connsiteX2029" fmla="*/ 67030 w 1998270"/>
              <a:gd name="connsiteY2029" fmla="*/ 1189123 h 1996549"/>
              <a:gd name="connsiteX2030" fmla="*/ 67388 w 1998270"/>
              <a:gd name="connsiteY2030" fmla="*/ 1189123 h 1996549"/>
              <a:gd name="connsiteX2031" fmla="*/ 70270 w 1998270"/>
              <a:gd name="connsiteY2031" fmla="*/ 1192363 h 1996549"/>
              <a:gd name="connsiteX2032" fmla="*/ 67030 w 1998270"/>
              <a:gd name="connsiteY2032" fmla="*/ 1195604 h 1996549"/>
              <a:gd name="connsiteX2033" fmla="*/ 63790 w 1998270"/>
              <a:gd name="connsiteY2033" fmla="*/ 1192363 h 1996549"/>
              <a:gd name="connsiteX2034" fmla="*/ 67030 w 1998270"/>
              <a:gd name="connsiteY2034" fmla="*/ 1189123 h 1996549"/>
              <a:gd name="connsiteX2035" fmla="*/ 129114 w 1998270"/>
              <a:gd name="connsiteY2035" fmla="*/ 1188440 h 1996549"/>
              <a:gd name="connsiteX2036" fmla="*/ 133037 w 1998270"/>
              <a:gd name="connsiteY2036" fmla="*/ 1192363 h 1996549"/>
              <a:gd name="connsiteX2037" fmla="*/ 129114 w 1998270"/>
              <a:gd name="connsiteY2037" fmla="*/ 1196286 h 1996549"/>
              <a:gd name="connsiteX2038" fmla="*/ 125191 w 1998270"/>
              <a:gd name="connsiteY2038" fmla="*/ 1192363 h 1996549"/>
              <a:gd name="connsiteX2039" fmla="*/ 129114 w 1998270"/>
              <a:gd name="connsiteY2039" fmla="*/ 1188440 h 1996549"/>
              <a:gd name="connsiteX2040" fmla="*/ 189832 w 1998270"/>
              <a:gd name="connsiteY2040" fmla="*/ 1187758 h 1996549"/>
              <a:gd name="connsiteX2041" fmla="*/ 194437 w 1998270"/>
              <a:gd name="connsiteY2041" fmla="*/ 1192364 h 1996549"/>
              <a:gd name="connsiteX2042" fmla="*/ 189832 w 1998270"/>
              <a:gd name="connsiteY2042" fmla="*/ 1196969 h 1996549"/>
              <a:gd name="connsiteX2043" fmla="*/ 185228 w 1998270"/>
              <a:gd name="connsiteY2043" fmla="*/ 1192364 h 1996549"/>
              <a:gd name="connsiteX2044" fmla="*/ 189832 w 1998270"/>
              <a:gd name="connsiteY2044" fmla="*/ 1187758 h 1996549"/>
              <a:gd name="connsiteX2045" fmla="*/ 251234 w 1998270"/>
              <a:gd name="connsiteY2045" fmla="*/ 1187076 h 1996549"/>
              <a:gd name="connsiteX2046" fmla="*/ 256521 w 1998270"/>
              <a:gd name="connsiteY2046" fmla="*/ 1192364 h 1996549"/>
              <a:gd name="connsiteX2047" fmla="*/ 251234 w 1998270"/>
              <a:gd name="connsiteY2047" fmla="*/ 1197651 h 1996549"/>
              <a:gd name="connsiteX2048" fmla="*/ 245947 w 1998270"/>
              <a:gd name="connsiteY2048" fmla="*/ 1192364 h 1996549"/>
              <a:gd name="connsiteX2049" fmla="*/ 251234 w 1998270"/>
              <a:gd name="connsiteY2049" fmla="*/ 1187076 h 1996549"/>
              <a:gd name="connsiteX2050" fmla="*/ 312635 w 1998270"/>
              <a:gd name="connsiteY2050" fmla="*/ 1186394 h 1996549"/>
              <a:gd name="connsiteX2051" fmla="*/ 312976 w 1998270"/>
              <a:gd name="connsiteY2051" fmla="*/ 1186394 h 1996549"/>
              <a:gd name="connsiteX2052" fmla="*/ 318604 w 1998270"/>
              <a:gd name="connsiteY2052" fmla="*/ 1192364 h 1996549"/>
              <a:gd name="connsiteX2053" fmla="*/ 312635 w 1998270"/>
              <a:gd name="connsiteY2053" fmla="*/ 1198333 h 1996549"/>
              <a:gd name="connsiteX2054" fmla="*/ 306666 w 1998270"/>
              <a:gd name="connsiteY2054" fmla="*/ 1192364 h 1996549"/>
              <a:gd name="connsiteX2055" fmla="*/ 312635 w 1998270"/>
              <a:gd name="connsiteY2055" fmla="*/ 1186394 h 1996549"/>
              <a:gd name="connsiteX2056" fmla="*/ 374036 w 1998270"/>
              <a:gd name="connsiteY2056" fmla="*/ 1185712 h 1996549"/>
              <a:gd name="connsiteX2057" fmla="*/ 374378 w 1998270"/>
              <a:gd name="connsiteY2057" fmla="*/ 1185712 h 1996549"/>
              <a:gd name="connsiteX2058" fmla="*/ 380688 w 1998270"/>
              <a:gd name="connsiteY2058" fmla="*/ 1192364 h 1996549"/>
              <a:gd name="connsiteX2059" fmla="*/ 374036 w 1998270"/>
              <a:gd name="connsiteY2059" fmla="*/ 1199016 h 1996549"/>
              <a:gd name="connsiteX2060" fmla="*/ 367385 w 1998270"/>
              <a:gd name="connsiteY2060" fmla="*/ 1192364 h 1996549"/>
              <a:gd name="connsiteX2061" fmla="*/ 374036 w 1998270"/>
              <a:gd name="connsiteY2061" fmla="*/ 1185712 h 1996549"/>
              <a:gd name="connsiteX2062" fmla="*/ 436119 w 1998270"/>
              <a:gd name="connsiteY2062" fmla="*/ 1185199 h 1996549"/>
              <a:gd name="connsiteX2063" fmla="*/ 443283 w 1998270"/>
              <a:gd name="connsiteY2063" fmla="*/ 1192363 h 1996549"/>
              <a:gd name="connsiteX2064" fmla="*/ 436119 w 1998270"/>
              <a:gd name="connsiteY2064" fmla="*/ 1199526 h 1996549"/>
              <a:gd name="connsiteX2065" fmla="*/ 428956 w 1998270"/>
              <a:gd name="connsiteY2065" fmla="*/ 1192363 h 1996549"/>
              <a:gd name="connsiteX2066" fmla="*/ 436119 w 1998270"/>
              <a:gd name="connsiteY2066" fmla="*/ 1185199 h 1996549"/>
              <a:gd name="connsiteX2067" fmla="*/ 558240 w 1998270"/>
              <a:gd name="connsiteY2067" fmla="*/ 1184347 h 1996549"/>
              <a:gd name="connsiteX2068" fmla="*/ 566767 w 1998270"/>
              <a:gd name="connsiteY2068" fmla="*/ 1192875 h 1996549"/>
              <a:gd name="connsiteX2069" fmla="*/ 558240 w 1998270"/>
              <a:gd name="connsiteY2069" fmla="*/ 1201403 h 1996549"/>
              <a:gd name="connsiteX2070" fmla="*/ 549712 w 1998270"/>
              <a:gd name="connsiteY2070" fmla="*/ 1192875 h 1996549"/>
              <a:gd name="connsiteX2071" fmla="*/ 558240 w 1998270"/>
              <a:gd name="connsiteY2071" fmla="*/ 1184347 h 1996549"/>
              <a:gd name="connsiteX2072" fmla="*/ 496838 w 1998270"/>
              <a:gd name="connsiteY2072" fmla="*/ 1184347 h 1996549"/>
              <a:gd name="connsiteX2073" fmla="*/ 497179 w 1998270"/>
              <a:gd name="connsiteY2073" fmla="*/ 1184347 h 1996549"/>
              <a:gd name="connsiteX2074" fmla="*/ 504684 w 1998270"/>
              <a:gd name="connsiteY2074" fmla="*/ 1192193 h 1996549"/>
              <a:gd name="connsiteX2075" fmla="*/ 496838 w 1998270"/>
              <a:gd name="connsiteY2075" fmla="*/ 1200038 h 1996549"/>
              <a:gd name="connsiteX2076" fmla="*/ 488993 w 1998270"/>
              <a:gd name="connsiteY2076" fmla="*/ 1192193 h 1996549"/>
              <a:gd name="connsiteX2077" fmla="*/ 496838 w 1998270"/>
              <a:gd name="connsiteY2077" fmla="*/ 1184347 h 1996549"/>
              <a:gd name="connsiteX2078" fmla="*/ 619641 w 1998270"/>
              <a:gd name="connsiteY2078" fmla="*/ 1183153 h 1996549"/>
              <a:gd name="connsiteX2079" fmla="*/ 628851 w 1998270"/>
              <a:gd name="connsiteY2079" fmla="*/ 1192364 h 1996549"/>
              <a:gd name="connsiteX2080" fmla="*/ 619641 w 1998270"/>
              <a:gd name="connsiteY2080" fmla="*/ 1201574 h 1996549"/>
              <a:gd name="connsiteX2081" fmla="*/ 610431 w 1998270"/>
              <a:gd name="connsiteY2081" fmla="*/ 1192364 h 1996549"/>
              <a:gd name="connsiteX2082" fmla="*/ 619641 w 1998270"/>
              <a:gd name="connsiteY2082" fmla="*/ 1183153 h 1996549"/>
              <a:gd name="connsiteX2083" fmla="*/ 681042 w 1998270"/>
              <a:gd name="connsiteY2083" fmla="*/ 1182642 h 1996549"/>
              <a:gd name="connsiteX2084" fmla="*/ 681383 w 1998270"/>
              <a:gd name="connsiteY2084" fmla="*/ 1182642 h 1996549"/>
              <a:gd name="connsiteX2085" fmla="*/ 690764 w 1998270"/>
              <a:gd name="connsiteY2085" fmla="*/ 1192364 h 1996549"/>
              <a:gd name="connsiteX2086" fmla="*/ 681042 w 1998270"/>
              <a:gd name="connsiteY2086" fmla="*/ 1202085 h 1996549"/>
              <a:gd name="connsiteX2087" fmla="*/ 671321 w 1998270"/>
              <a:gd name="connsiteY2087" fmla="*/ 1192364 h 1996549"/>
              <a:gd name="connsiteX2088" fmla="*/ 681042 w 1998270"/>
              <a:gd name="connsiteY2088" fmla="*/ 1182642 h 1996549"/>
              <a:gd name="connsiteX2089" fmla="*/ 743125 w 1998270"/>
              <a:gd name="connsiteY2089" fmla="*/ 1181959 h 1996549"/>
              <a:gd name="connsiteX2090" fmla="*/ 753529 w 1998270"/>
              <a:gd name="connsiteY2090" fmla="*/ 1192364 h 1996549"/>
              <a:gd name="connsiteX2091" fmla="*/ 743125 w 1998270"/>
              <a:gd name="connsiteY2091" fmla="*/ 1202768 h 1996549"/>
              <a:gd name="connsiteX2092" fmla="*/ 732722 w 1998270"/>
              <a:gd name="connsiteY2092" fmla="*/ 1192364 h 1996549"/>
              <a:gd name="connsiteX2093" fmla="*/ 743125 w 1998270"/>
              <a:gd name="connsiteY2093" fmla="*/ 1181959 h 1996549"/>
              <a:gd name="connsiteX2094" fmla="*/ 803845 w 1998270"/>
              <a:gd name="connsiteY2094" fmla="*/ 1181448 h 1996549"/>
              <a:gd name="connsiteX2095" fmla="*/ 804186 w 1998270"/>
              <a:gd name="connsiteY2095" fmla="*/ 1181448 h 1996549"/>
              <a:gd name="connsiteX2096" fmla="*/ 814761 w 1998270"/>
              <a:gd name="connsiteY2096" fmla="*/ 1192363 h 1996549"/>
              <a:gd name="connsiteX2097" fmla="*/ 803845 w 1998270"/>
              <a:gd name="connsiteY2097" fmla="*/ 1203279 h 1996549"/>
              <a:gd name="connsiteX2098" fmla="*/ 792930 w 1998270"/>
              <a:gd name="connsiteY2098" fmla="*/ 1192363 h 1996549"/>
              <a:gd name="connsiteX2099" fmla="*/ 803845 w 1998270"/>
              <a:gd name="connsiteY2099" fmla="*/ 1181448 h 1996549"/>
              <a:gd name="connsiteX2100" fmla="*/ 865246 w 1998270"/>
              <a:gd name="connsiteY2100" fmla="*/ 1180935 h 1996549"/>
              <a:gd name="connsiteX2101" fmla="*/ 876673 w 1998270"/>
              <a:gd name="connsiteY2101" fmla="*/ 1192363 h 1996549"/>
              <a:gd name="connsiteX2102" fmla="*/ 865246 w 1998270"/>
              <a:gd name="connsiteY2102" fmla="*/ 1203790 h 1996549"/>
              <a:gd name="connsiteX2103" fmla="*/ 853819 w 1998270"/>
              <a:gd name="connsiteY2103" fmla="*/ 1192363 h 1996549"/>
              <a:gd name="connsiteX2104" fmla="*/ 865246 w 1998270"/>
              <a:gd name="connsiteY2104" fmla="*/ 1180935 h 1996549"/>
              <a:gd name="connsiteX2105" fmla="*/ 926648 w 1998270"/>
              <a:gd name="connsiteY2105" fmla="*/ 1180253 h 1996549"/>
              <a:gd name="connsiteX2106" fmla="*/ 938757 w 1998270"/>
              <a:gd name="connsiteY2106" fmla="*/ 1192363 h 1996549"/>
              <a:gd name="connsiteX2107" fmla="*/ 926648 w 1998270"/>
              <a:gd name="connsiteY2107" fmla="*/ 1204473 h 1996549"/>
              <a:gd name="connsiteX2108" fmla="*/ 914538 w 1998270"/>
              <a:gd name="connsiteY2108" fmla="*/ 1192363 h 1996549"/>
              <a:gd name="connsiteX2109" fmla="*/ 926648 w 1998270"/>
              <a:gd name="connsiteY2109" fmla="*/ 1180253 h 1996549"/>
              <a:gd name="connsiteX2110" fmla="*/ 988049 w 1998270"/>
              <a:gd name="connsiteY2110" fmla="*/ 1179742 h 1996549"/>
              <a:gd name="connsiteX2111" fmla="*/ 1000670 w 1998270"/>
              <a:gd name="connsiteY2111" fmla="*/ 1192364 h 1996549"/>
              <a:gd name="connsiteX2112" fmla="*/ 988049 w 1998270"/>
              <a:gd name="connsiteY2112" fmla="*/ 1204985 h 1996549"/>
              <a:gd name="connsiteX2113" fmla="*/ 975428 w 1998270"/>
              <a:gd name="connsiteY2113" fmla="*/ 1192364 h 1996549"/>
              <a:gd name="connsiteX2114" fmla="*/ 988049 w 1998270"/>
              <a:gd name="connsiteY2114" fmla="*/ 1179742 h 1996549"/>
              <a:gd name="connsiteX2115" fmla="*/ 1050132 w 1998270"/>
              <a:gd name="connsiteY2115" fmla="*/ 1179231 h 1996549"/>
              <a:gd name="connsiteX2116" fmla="*/ 1050473 w 1998270"/>
              <a:gd name="connsiteY2116" fmla="*/ 1179231 h 1996549"/>
              <a:gd name="connsiteX2117" fmla="*/ 1063265 w 1998270"/>
              <a:gd name="connsiteY2117" fmla="*/ 1192364 h 1996549"/>
              <a:gd name="connsiteX2118" fmla="*/ 1050132 w 1998270"/>
              <a:gd name="connsiteY2118" fmla="*/ 1205497 h 1996549"/>
              <a:gd name="connsiteX2119" fmla="*/ 1037000 w 1998270"/>
              <a:gd name="connsiteY2119" fmla="*/ 1192364 h 1996549"/>
              <a:gd name="connsiteX2120" fmla="*/ 1050132 w 1998270"/>
              <a:gd name="connsiteY2120" fmla="*/ 1179231 h 1996549"/>
              <a:gd name="connsiteX2121" fmla="*/ 1110851 w 1998270"/>
              <a:gd name="connsiteY2121" fmla="*/ 1178718 h 1996549"/>
              <a:gd name="connsiteX2122" fmla="*/ 1124496 w 1998270"/>
              <a:gd name="connsiteY2122" fmla="*/ 1192363 h 1996549"/>
              <a:gd name="connsiteX2123" fmla="*/ 1110851 w 1998270"/>
              <a:gd name="connsiteY2123" fmla="*/ 1206008 h 1996549"/>
              <a:gd name="connsiteX2124" fmla="*/ 1097207 w 1998270"/>
              <a:gd name="connsiteY2124" fmla="*/ 1192363 h 1996549"/>
              <a:gd name="connsiteX2125" fmla="*/ 1110851 w 1998270"/>
              <a:gd name="connsiteY2125" fmla="*/ 1178718 h 1996549"/>
              <a:gd name="connsiteX2126" fmla="*/ 1172253 w 1998270"/>
              <a:gd name="connsiteY2126" fmla="*/ 1178377 h 1996549"/>
              <a:gd name="connsiteX2127" fmla="*/ 1186239 w 1998270"/>
              <a:gd name="connsiteY2127" fmla="*/ 1192363 h 1996549"/>
              <a:gd name="connsiteX2128" fmla="*/ 1172253 w 1998270"/>
              <a:gd name="connsiteY2128" fmla="*/ 1206349 h 1996549"/>
              <a:gd name="connsiteX2129" fmla="*/ 1158267 w 1998270"/>
              <a:gd name="connsiteY2129" fmla="*/ 1192363 h 1996549"/>
              <a:gd name="connsiteX2130" fmla="*/ 1172253 w 1998270"/>
              <a:gd name="connsiteY2130" fmla="*/ 1178377 h 1996549"/>
              <a:gd name="connsiteX2131" fmla="*/ 1233654 w 1998270"/>
              <a:gd name="connsiteY2131" fmla="*/ 1177865 h 1996549"/>
              <a:gd name="connsiteX2132" fmla="*/ 1248151 w 1998270"/>
              <a:gd name="connsiteY2132" fmla="*/ 1192363 h 1996549"/>
              <a:gd name="connsiteX2133" fmla="*/ 1233654 w 1998270"/>
              <a:gd name="connsiteY2133" fmla="*/ 1206860 h 1996549"/>
              <a:gd name="connsiteX2134" fmla="*/ 1219157 w 1998270"/>
              <a:gd name="connsiteY2134" fmla="*/ 1192363 h 1996549"/>
              <a:gd name="connsiteX2135" fmla="*/ 1233654 w 1998270"/>
              <a:gd name="connsiteY2135" fmla="*/ 1177865 h 1996549"/>
              <a:gd name="connsiteX2136" fmla="*/ 1971151 w 1998270"/>
              <a:gd name="connsiteY2136" fmla="*/ 1177696 h 1996549"/>
              <a:gd name="connsiteX2137" fmla="*/ 1971492 w 1998270"/>
              <a:gd name="connsiteY2137" fmla="*/ 1177696 h 1996549"/>
              <a:gd name="connsiteX2138" fmla="*/ 1985819 w 1998270"/>
              <a:gd name="connsiteY2138" fmla="*/ 1192364 h 1996549"/>
              <a:gd name="connsiteX2139" fmla="*/ 1971151 w 1998270"/>
              <a:gd name="connsiteY2139" fmla="*/ 1207032 h 1996549"/>
              <a:gd name="connsiteX2140" fmla="*/ 1956484 w 1998270"/>
              <a:gd name="connsiteY2140" fmla="*/ 1192364 h 1996549"/>
              <a:gd name="connsiteX2141" fmla="*/ 1971151 w 1998270"/>
              <a:gd name="connsiteY2141" fmla="*/ 1177696 h 1996549"/>
              <a:gd name="connsiteX2142" fmla="*/ 1295055 w 1998270"/>
              <a:gd name="connsiteY2142" fmla="*/ 1177524 h 1996549"/>
              <a:gd name="connsiteX2143" fmla="*/ 1309894 w 1998270"/>
              <a:gd name="connsiteY2143" fmla="*/ 1192363 h 1996549"/>
              <a:gd name="connsiteX2144" fmla="*/ 1295055 w 1998270"/>
              <a:gd name="connsiteY2144" fmla="*/ 1207202 h 1996549"/>
              <a:gd name="connsiteX2145" fmla="*/ 1280217 w 1998270"/>
              <a:gd name="connsiteY2145" fmla="*/ 1192363 h 1996549"/>
              <a:gd name="connsiteX2146" fmla="*/ 1295055 w 1998270"/>
              <a:gd name="connsiteY2146" fmla="*/ 1177524 h 1996549"/>
              <a:gd name="connsiteX2147" fmla="*/ 1357139 w 1998270"/>
              <a:gd name="connsiteY2147" fmla="*/ 1177183 h 1996549"/>
              <a:gd name="connsiteX2148" fmla="*/ 1372319 w 1998270"/>
              <a:gd name="connsiteY2148" fmla="*/ 1192363 h 1996549"/>
              <a:gd name="connsiteX2149" fmla="*/ 1372319 w 1998270"/>
              <a:gd name="connsiteY2149" fmla="*/ 1192535 h 1996549"/>
              <a:gd name="connsiteX2150" fmla="*/ 1357139 w 1998270"/>
              <a:gd name="connsiteY2150" fmla="*/ 1207372 h 1996549"/>
              <a:gd name="connsiteX2151" fmla="*/ 1356968 w 1998270"/>
              <a:gd name="connsiteY2151" fmla="*/ 1207374 h 1996549"/>
              <a:gd name="connsiteX2152" fmla="*/ 1341959 w 1998270"/>
              <a:gd name="connsiteY2152" fmla="*/ 1192363 h 1996549"/>
              <a:gd name="connsiteX2153" fmla="*/ 1357139 w 1998270"/>
              <a:gd name="connsiteY2153" fmla="*/ 1177183 h 1996549"/>
              <a:gd name="connsiteX2154" fmla="*/ 1417858 w 1998270"/>
              <a:gd name="connsiteY2154" fmla="*/ 1176842 h 1996549"/>
              <a:gd name="connsiteX2155" fmla="*/ 1433378 w 1998270"/>
              <a:gd name="connsiteY2155" fmla="*/ 1192363 h 1996549"/>
              <a:gd name="connsiteX2156" fmla="*/ 1433378 w 1998270"/>
              <a:gd name="connsiteY2156" fmla="*/ 1192536 h 1996549"/>
              <a:gd name="connsiteX2157" fmla="*/ 1417858 w 1998270"/>
              <a:gd name="connsiteY2157" fmla="*/ 1207714 h 1996549"/>
              <a:gd name="connsiteX2158" fmla="*/ 1417687 w 1998270"/>
              <a:gd name="connsiteY2158" fmla="*/ 1207715 h 1996549"/>
              <a:gd name="connsiteX2159" fmla="*/ 1402337 w 1998270"/>
              <a:gd name="connsiteY2159" fmla="*/ 1192363 h 1996549"/>
              <a:gd name="connsiteX2160" fmla="*/ 1417858 w 1998270"/>
              <a:gd name="connsiteY2160" fmla="*/ 1176842 h 1996549"/>
              <a:gd name="connsiteX2161" fmla="*/ 1479258 w 1998270"/>
              <a:gd name="connsiteY2161" fmla="*/ 1176502 h 1996549"/>
              <a:gd name="connsiteX2162" fmla="*/ 1479599 w 1998270"/>
              <a:gd name="connsiteY2162" fmla="*/ 1176502 h 1996549"/>
              <a:gd name="connsiteX2163" fmla="*/ 1495120 w 1998270"/>
              <a:gd name="connsiteY2163" fmla="*/ 1192364 h 1996549"/>
              <a:gd name="connsiteX2164" fmla="*/ 1495120 w 1998270"/>
              <a:gd name="connsiteY2164" fmla="*/ 1192536 h 1996549"/>
              <a:gd name="connsiteX2165" fmla="*/ 1479258 w 1998270"/>
              <a:gd name="connsiteY2165" fmla="*/ 1208055 h 1996549"/>
              <a:gd name="connsiteX2166" fmla="*/ 1463397 w 1998270"/>
              <a:gd name="connsiteY2166" fmla="*/ 1192364 h 1996549"/>
              <a:gd name="connsiteX2167" fmla="*/ 1479258 w 1998270"/>
              <a:gd name="connsiteY2167" fmla="*/ 1176502 h 1996549"/>
              <a:gd name="connsiteX2168" fmla="*/ 1540660 w 1998270"/>
              <a:gd name="connsiteY2168" fmla="*/ 1176160 h 1996549"/>
              <a:gd name="connsiteX2169" fmla="*/ 1541888 w 1998270"/>
              <a:gd name="connsiteY2169" fmla="*/ 1176190 h 1996549"/>
              <a:gd name="connsiteX2170" fmla="*/ 1556863 w 1998270"/>
              <a:gd name="connsiteY2170" fmla="*/ 1193216 h 1996549"/>
              <a:gd name="connsiteX2171" fmla="*/ 1556863 w 1998270"/>
              <a:gd name="connsiteY2171" fmla="*/ 1193388 h 1996549"/>
              <a:gd name="connsiteX2172" fmla="*/ 1540660 w 1998270"/>
              <a:gd name="connsiteY2172" fmla="*/ 1209248 h 1996549"/>
              <a:gd name="connsiteX2173" fmla="*/ 1524457 w 1998270"/>
              <a:gd name="connsiteY2173" fmla="*/ 1193216 h 1996549"/>
              <a:gd name="connsiteX2174" fmla="*/ 1540660 w 1998270"/>
              <a:gd name="connsiteY2174" fmla="*/ 1176160 h 1996549"/>
              <a:gd name="connsiteX2175" fmla="*/ 1602061 w 1998270"/>
              <a:gd name="connsiteY2175" fmla="*/ 1175989 h 1996549"/>
              <a:gd name="connsiteX2176" fmla="*/ 1619117 w 1998270"/>
              <a:gd name="connsiteY2176" fmla="*/ 1193045 h 1996549"/>
              <a:gd name="connsiteX2177" fmla="*/ 1602061 w 1998270"/>
              <a:gd name="connsiteY2177" fmla="*/ 1210101 h 1996549"/>
              <a:gd name="connsiteX2178" fmla="*/ 1585006 w 1998270"/>
              <a:gd name="connsiteY2178" fmla="*/ 1193045 h 1996549"/>
              <a:gd name="connsiteX2179" fmla="*/ 1602061 w 1998270"/>
              <a:gd name="connsiteY2179" fmla="*/ 1175989 h 1996549"/>
              <a:gd name="connsiteX2180" fmla="*/ 1664144 w 1998270"/>
              <a:gd name="connsiteY2180" fmla="*/ 1175819 h 1996549"/>
              <a:gd name="connsiteX2181" fmla="*/ 1681200 w 1998270"/>
              <a:gd name="connsiteY2181" fmla="*/ 1192875 h 1996549"/>
              <a:gd name="connsiteX2182" fmla="*/ 1664144 w 1998270"/>
              <a:gd name="connsiteY2182" fmla="*/ 1209931 h 1996549"/>
              <a:gd name="connsiteX2183" fmla="*/ 1647089 w 1998270"/>
              <a:gd name="connsiteY2183" fmla="*/ 1192875 h 1996549"/>
              <a:gd name="connsiteX2184" fmla="*/ 1664144 w 1998270"/>
              <a:gd name="connsiteY2184" fmla="*/ 1175819 h 1996549"/>
              <a:gd name="connsiteX2185" fmla="*/ 1724863 w 1998270"/>
              <a:gd name="connsiteY2185" fmla="*/ 1175648 h 1996549"/>
              <a:gd name="connsiteX2186" fmla="*/ 1741919 w 1998270"/>
              <a:gd name="connsiteY2186" fmla="*/ 1192704 h 1996549"/>
              <a:gd name="connsiteX2187" fmla="*/ 1724863 w 1998270"/>
              <a:gd name="connsiteY2187" fmla="*/ 1209760 h 1996549"/>
              <a:gd name="connsiteX2188" fmla="*/ 1707808 w 1998270"/>
              <a:gd name="connsiteY2188" fmla="*/ 1192704 h 1996549"/>
              <a:gd name="connsiteX2189" fmla="*/ 1724863 w 1998270"/>
              <a:gd name="connsiteY2189" fmla="*/ 1175648 h 1996549"/>
              <a:gd name="connsiteX2190" fmla="*/ 1909067 w 1998270"/>
              <a:gd name="connsiteY2190" fmla="*/ 1175478 h 1996549"/>
              <a:gd name="connsiteX2191" fmla="*/ 1926123 w 1998270"/>
              <a:gd name="connsiteY2191" fmla="*/ 1192534 h 1996549"/>
              <a:gd name="connsiteX2192" fmla="*/ 1909067 w 1998270"/>
              <a:gd name="connsiteY2192" fmla="*/ 1209590 h 1996549"/>
              <a:gd name="connsiteX2193" fmla="*/ 1892012 w 1998270"/>
              <a:gd name="connsiteY2193" fmla="*/ 1192534 h 1996549"/>
              <a:gd name="connsiteX2194" fmla="*/ 1909067 w 1998270"/>
              <a:gd name="connsiteY2194" fmla="*/ 1175478 h 1996549"/>
              <a:gd name="connsiteX2195" fmla="*/ 1847666 w 1998270"/>
              <a:gd name="connsiteY2195" fmla="*/ 1175478 h 1996549"/>
              <a:gd name="connsiteX2196" fmla="*/ 1864722 w 1998270"/>
              <a:gd name="connsiteY2196" fmla="*/ 1192534 h 1996549"/>
              <a:gd name="connsiteX2197" fmla="*/ 1847666 w 1998270"/>
              <a:gd name="connsiteY2197" fmla="*/ 1209590 h 1996549"/>
              <a:gd name="connsiteX2198" fmla="*/ 1830611 w 1998270"/>
              <a:gd name="connsiteY2198" fmla="*/ 1192534 h 1996549"/>
              <a:gd name="connsiteX2199" fmla="*/ 1847666 w 1998270"/>
              <a:gd name="connsiteY2199" fmla="*/ 1175478 h 1996549"/>
              <a:gd name="connsiteX2200" fmla="*/ 1786265 w 1998270"/>
              <a:gd name="connsiteY2200" fmla="*/ 1175478 h 1996549"/>
              <a:gd name="connsiteX2201" fmla="*/ 1803321 w 1998270"/>
              <a:gd name="connsiteY2201" fmla="*/ 1192534 h 1996549"/>
              <a:gd name="connsiteX2202" fmla="*/ 1786265 w 1998270"/>
              <a:gd name="connsiteY2202" fmla="*/ 1209590 h 1996549"/>
              <a:gd name="connsiteX2203" fmla="*/ 1769210 w 1998270"/>
              <a:gd name="connsiteY2203" fmla="*/ 1192534 h 1996549"/>
              <a:gd name="connsiteX2204" fmla="*/ 1786265 w 1998270"/>
              <a:gd name="connsiteY2204" fmla="*/ 1175478 h 1996549"/>
              <a:gd name="connsiteX2205" fmla="*/ 5629 w 1998270"/>
              <a:gd name="connsiteY2205" fmla="*/ 1128574 h 1996549"/>
              <a:gd name="connsiteX2206" fmla="*/ 8016 w 1998270"/>
              <a:gd name="connsiteY2206" fmla="*/ 1130962 h 1996549"/>
              <a:gd name="connsiteX2207" fmla="*/ 5629 w 1998270"/>
              <a:gd name="connsiteY2207" fmla="*/ 1133350 h 1996549"/>
              <a:gd name="connsiteX2208" fmla="*/ 3241 w 1998270"/>
              <a:gd name="connsiteY2208" fmla="*/ 1130962 h 1996549"/>
              <a:gd name="connsiteX2209" fmla="*/ 5629 w 1998270"/>
              <a:gd name="connsiteY2209" fmla="*/ 1128574 h 1996549"/>
              <a:gd name="connsiteX2210" fmla="*/ 67029 w 1998270"/>
              <a:gd name="connsiteY2210" fmla="*/ 1127380 h 1996549"/>
              <a:gd name="connsiteX2211" fmla="*/ 70611 w 1998270"/>
              <a:gd name="connsiteY2211" fmla="*/ 1130962 h 1996549"/>
              <a:gd name="connsiteX2212" fmla="*/ 67029 w 1998270"/>
              <a:gd name="connsiteY2212" fmla="*/ 1134544 h 1996549"/>
              <a:gd name="connsiteX2213" fmla="*/ 63448 w 1998270"/>
              <a:gd name="connsiteY2213" fmla="*/ 1130962 h 1996549"/>
              <a:gd name="connsiteX2214" fmla="*/ 67029 w 1998270"/>
              <a:gd name="connsiteY2214" fmla="*/ 1127380 h 1996549"/>
              <a:gd name="connsiteX2215" fmla="*/ 129114 w 1998270"/>
              <a:gd name="connsiteY2215" fmla="*/ 1126698 h 1996549"/>
              <a:gd name="connsiteX2216" fmla="*/ 133378 w 1998270"/>
              <a:gd name="connsiteY2216" fmla="*/ 1130962 h 1996549"/>
              <a:gd name="connsiteX2217" fmla="*/ 129114 w 1998270"/>
              <a:gd name="connsiteY2217" fmla="*/ 1135226 h 1996549"/>
              <a:gd name="connsiteX2218" fmla="*/ 124850 w 1998270"/>
              <a:gd name="connsiteY2218" fmla="*/ 1130962 h 1996549"/>
              <a:gd name="connsiteX2219" fmla="*/ 129114 w 1998270"/>
              <a:gd name="connsiteY2219" fmla="*/ 1126698 h 1996549"/>
              <a:gd name="connsiteX2220" fmla="*/ 190199 w 1998270"/>
              <a:gd name="connsiteY2220" fmla="*/ 1125881 h 1996549"/>
              <a:gd name="connsiteX2221" fmla="*/ 195145 w 1998270"/>
              <a:gd name="connsiteY2221" fmla="*/ 1130827 h 1996549"/>
              <a:gd name="connsiteX2222" fmla="*/ 190199 w 1998270"/>
              <a:gd name="connsiteY2222" fmla="*/ 1135773 h 1996549"/>
              <a:gd name="connsiteX2223" fmla="*/ 185253 w 1998270"/>
              <a:gd name="connsiteY2223" fmla="*/ 1130827 h 1996549"/>
              <a:gd name="connsiteX2224" fmla="*/ 190199 w 1998270"/>
              <a:gd name="connsiteY2224" fmla="*/ 1125881 h 1996549"/>
              <a:gd name="connsiteX2225" fmla="*/ 251234 w 1998270"/>
              <a:gd name="connsiteY2225" fmla="*/ 1125163 h 1996549"/>
              <a:gd name="connsiteX2226" fmla="*/ 257032 w 1998270"/>
              <a:gd name="connsiteY2226" fmla="*/ 1130963 h 1996549"/>
              <a:gd name="connsiteX2227" fmla="*/ 251234 w 1998270"/>
              <a:gd name="connsiteY2227" fmla="*/ 1136761 h 1996549"/>
              <a:gd name="connsiteX2228" fmla="*/ 245435 w 1998270"/>
              <a:gd name="connsiteY2228" fmla="*/ 1130963 h 1996549"/>
              <a:gd name="connsiteX2229" fmla="*/ 251234 w 1998270"/>
              <a:gd name="connsiteY2229" fmla="*/ 1125163 h 1996549"/>
              <a:gd name="connsiteX2230" fmla="*/ 312635 w 1998270"/>
              <a:gd name="connsiteY2230" fmla="*/ 1124480 h 1996549"/>
              <a:gd name="connsiteX2231" fmla="*/ 319116 w 1998270"/>
              <a:gd name="connsiteY2231" fmla="*/ 1130962 h 1996549"/>
              <a:gd name="connsiteX2232" fmla="*/ 312635 w 1998270"/>
              <a:gd name="connsiteY2232" fmla="*/ 1137443 h 1996549"/>
              <a:gd name="connsiteX2233" fmla="*/ 306154 w 1998270"/>
              <a:gd name="connsiteY2233" fmla="*/ 1130962 h 1996549"/>
              <a:gd name="connsiteX2234" fmla="*/ 312635 w 1998270"/>
              <a:gd name="connsiteY2234" fmla="*/ 1124480 h 1996549"/>
              <a:gd name="connsiteX2235" fmla="*/ 374036 w 1998270"/>
              <a:gd name="connsiteY2235" fmla="*/ 1123798 h 1996549"/>
              <a:gd name="connsiteX2236" fmla="*/ 381199 w 1998270"/>
              <a:gd name="connsiteY2236" fmla="*/ 1130962 h 1996549"/>
              <a:gd name="connsiteX2237" fmla="*/ 374036 w 1998270"/>
              <a:gd name="connsiteY2237" fmla="*/ 1138125 h 1996549"/>
              <a:gd name="connsiteX2238" fmla="*/ 366873 w 1998270"/>
              <a:gd name="connsiteY2238" fmla="*/ 1130962 h 1996549"/>
              <a:gd name="connsiteX2239" fmla="*/ 374036 w 1998270"/>
              <a:gd name="connsiteY2239" fmla="*/ 1123798 h 1996549"/>
              <a:gd name="connsiteX2240" fmla="*/ 436120 w 1998270"/>
              <a:gd name="connsiteY2240" fmla="*/ 1123286 h 1996549"/>
              <a:gd name="connsiteX2241" fmla="*/ 443795 w 1998270"/>
              <a:gd name="connsiteY2241" fmla="*/ 1130962 h 1996549"/>
              <a:gd name="connsiteX2242" fmla="*/ 436120 w 1998270"/>
              <a:gd name="connsiteY2242" fmla="*/ 1138637 h 1996549"/>
              <a:gd name="connsiteX2243" fmla="*/ 428445 w 1998270"/>
              <a:gd name="connsiteY2243" fmla="*/ 1130962 h 1996549"/>
              <a:gd name="connsiteX2244" fmla="*/ 436120 w 1998270"/>
              <a:gd name="connsiteY2244" fmla="*/ 1123286 h 1996549"/>
              <a:gd name="connsiteX2245" fmla="*/ 496839 w 1998270"/>
              <a:gd name="connsiteY2245" fmla="*/ 1122604 h 1996549"/>
              <a:gd name="connsiteX2246" fmla="*/ 505196 w 1998270"/>
              <a:gd name="connsiteY2246" fmla="*/ 1130962 h 1996549"/>
              <a:gd name="connsiteX2247" fmla="*/ 496839 w 1998270"/>
              <a:gd name="connsiteY2247" fmla="*/ 1139319 h 1996549"/>
              <a:gd name="connsiteX2248" fmla="*/ 488482 w 1998270"/>
              <a:gd name="connsiteY2248" fmla="*/ 1130962 h 1996549"/>
              <a:gd name="connsiteX2249" fmla="*/ 496839 w 1998270"/>
              <a:gd name="connsiteY2249" fmla="*/ 1122604 h 1996549"/>
              <a:gd name="connsiteX2250" fmla="*/ 558240 w 1998270"/>
              <a:gd name="connsiteY2250" fmla="*/ 1121923 h 1996549"/>
              <a:gd name="connsiteX2251" fmla="*/ 558581 w 1998270"/>
              <a:gd name="connsiteY2251" fmla="*/ 1121923 h 1996549"/>
              <a:gd name="connsiteX2252" fmla="*/ 567280 w 1998270"/>
              <a:gd name="connsiteY2252" fmla="*/ 1130962 h 1996549"/>
              <a:gd name="connsiteX2253" fmla="*/ 558240 w 1998270"/>
              <a:gd name="connsiteY2253" fmla="*/ 1140002 h 1996549"/>
              <a:gd name="connsiteX2254" fmla="*/ 549201 w 1998270"/>
              <a:gd name="connsiteY2254" fmla="*/ 1130962 h 1996549"/>
              <a:gd name="connsiteX2255" fmla="*/ 558240 w 1998270"/>
              <a:gd name="connsiteY2255" fmla="*/ 1121923 h 1996549"/>
              <a:gd name="connsiteX2256" fmla="*/ 619642 w 1998270"/>
              <a:gd name="connsiteY2256" fmla="*/ 1121240 h 1996549"/>
              <a:gd name="connsiteX2257" fmla="*/ 619982 w 1998270"/>
              <a:gd name="connsiteY2257" fmla="*/ 1121240 h 1996549"/>
              <a:gd name="connsiteX2258" fmla="*/ 629363 w 1998270"/>
              <a:gd name="connsiteY2258" fmla="*/ 1130962 h 1996549"/>
              <a:gd name="connsiteX2259" fmla="*/ 619642 w 1998270"/>
              <a:gd name="connsiteY2259" fmla="*/ 1140684 h 1996549"/>
              <a:gd name="connsiteX2260" fmla="*/ 609920 w 1998270"/>
              <a:gd name="connsiteY2260" fmla="*/ 1130962 h 1996549"/>
              <a:gd name="connsiteX2261" fmla="*/ 619642 w 1998270"/>
              <a:gd name="connsiteY2261" fmla="*/ 1121240 h 1996549"/>
              <a:gd name="connsiteX2262" fmla="*/ 681042 w 1998270"/>
              <a:gd name="connsiteY2262" fmla="*/ 1120558 h 1996549"/>
              <a:gd name="connsiteX2263" fmla="*/ 691447 w 1998270"/>
              <a:gd name="connsiteY2263" fmla="*/ 1130963 h 1996549"/>
              <a:gd name="connsiteX2264" fmla="*/ 681042 w 1998270"/>
              <a:gd name="connsiteY2264" fmla="*/ 1141367 h 1996549"/>
              <a:gd name="connsiteX2265" fmla="*/ 670639 w 1998270"/>
              <a:gd name="connsiteY2265" fmla="*/ 1130963 h 1996549"/>
              <a:gd name="connsiteX2266" fmla="*/ 681042 w 1998270"/>
              <a:gd name="connsiteY2266" fmla="*/ 1120558 h 1996549"/>
              <a:gd name="connsiteX2267" fmla="*/ 743126 w 1998270"/>
              <a:gd name="connsiteY2267" fmla="*/ 1120047 h 1996549"/>
              <a:gd name="connsiteX2268" fmla="*/ 743467 w 1998270"/>
              <a:gd name="connsiteY2268" fmla="*/ 1120047 h 1996549"/>
              <a:gd name="connsiteX2269" fmla="*/ 754042 w 1998270"/>
              <a:gd name="connsiteY2269" fmla="*/ 1130963 h 1996549"/>
              <a:gd name="connsiteX2270" fmla="*/ 743126 w 1998270"/>
              <a:gd name="connsiteY2270" fmla="*/ 1141878 h 1996549"/>
              <a:gd name="connsiteX2271" fmla="*/ 732210 w 1998270"/>
              <a:gd name="connsiteY2271" fmla="*/ 1130963 h 1996549"/>
              <a:gd name="connsiteX2272" fmla="*/ 743126 w 1998270"/>
              <a:gd name="connsiteY2272" fmla="*/ 1120047 h 1996549"/>
              <a:gd name="connsiteX2273" fmla="*/ 803844 w 1998270"/>
              <a:gd name="connsiteY2273" fmla="*/ 1119364 h 1996549"/>
              <a:gd name="connsiteX2274" fmla="*/ 804185 w 1998270"/>
              <a:gd name="connsiteY2274" fmla="*/ 1119364 h 1996549"/>
              <a:gd name="connsiteX2275" fmla="*/ 815442 w 1998270"/>
              <a:gd name="connsiteY2275" fmla="*/ 1130962 h 1996549"/>
              <a:gd name="connsiteX2276" fmla="*/ 803844 w 1998270"/>
              <a:gd name="connsiteY2276" fmla="*/ 1142560 h 1996549"/>
              <a:gd name="connsiteX2277" fmla="*/ 792247 w 1998270"/>
              <a:gd name="connsiteY2277" fmla="*/ 1130962 h 1996549"/>
              <a:gd name="connsiteX2278" fmla="*/ 803844 w 1998270"/>
              <a:gd name="connsiteY2278" fmla="*/ 1119364 h 1996549"/>
              <a:gd name="connsiteX2279" fmla="*/ 865246 w 1998270"/>
              <a:gd name="connsiteY2279" fmla="*/ 1118852 h 1996549"/>
              <a:gd name="connsiteX2280" fmla="*/ 877356 w 1998270"/>
              <a:gd name="connsiteY2280" fmla="*/ 1130962 h 1996549"/>
              <a:gd name="connsiteX2281" fmla="*/ 865246 w 1998270"/>
              <a:gd name="connsiteY2281" fmla="*/ 1143072 h 1996549"/>
              <a:gd name="connsiteX2282" fmla="*/ 853137 w 1998270"/>
              <a:gd name="connsiteY2282" fmla="*/ 1130962 h 1996549"/>
              <a:gd name="connsiteX2283" fmla="*/ 865246 w 1998270"/>
              <a:gd name="connsiteY2283" fmla="*/ 1118852 h 1996549"/>
              <a:gd name="connsiteX2284" fmla="*/ 926647 w 1998270"/>
              <a:gd name="connsiteY2284" fmla="*/ 1118340 h 1996549"/>
              <a:gd name="connsiteX2285" fmla="*/ 939268 w 1998270"/>
              <a:gd name="connsiteY2285" fmla="*/ 1130962 h 1996549"/>
              <a:gd name="connsiteX2286" fmla="*/ 926647 w 1998270"/>
              <a:gd name="connsiteY2286" fmla="*/ 1143583 h 1996549"/>
              <a:gd name="connsiteX2287" fmla="*/ 914026 w 1998270"/>
              <a:gd name="connsiteY2287" fmla="*/ 1130962 h 1996549"/>
              <a:gd name="connsiteX2288" fmla="*/ 926647 w 1998270"/>
              <a:gd name="connsiteY2288" fmla="*/ 1118340 h 1996549"/>
              <a:gd name="connsiteX2289" fmla="*/ 988048 w 1998270"/>
              <a:gd name="connsiteY2289" fmla="*/ 1117658 h 1996549"/>
              <a:gd name="connsiteX2290" fmla="*/ 1001352 w 1998270"/>
              <a:gd name="connsiteY2290" fmla="*/ 1130962 h 1996549"/>
              <a:gd name="connsiteX2291" fmla="*/ 988048 w 1998270"/>
              <a:gd name="connsiteY2291" fmla="*/ 1144266 h 1996549"/>
              <a:gd name="connsiteX2292" fmla="*/ 974745 w 1998270"/>
              <a:gd name="connsiteY2292" fmla="*/ 1130962 h 1996549"/>
              <a:gd name="connsiteX2293" fmla="*/ 988048 w 1998270"/>
              <a:gd name="connsiteY2293" fmla="*/ 1117658 h 1996549"/>
              <a:gd name="connsiteX2294" fmla="*/ 1049816 w 1998270"/>
              <a:gd name="connsiteY2294" fmla="*/ 1117012 h 1996549"/>
              <a:gd name="connsiteX2295" fmla="*/ 1063632 w 1998270"/>
              <a:gd name="connsiteY2295" fmla="*/ 1130827 h 1996549"/>
              <a:gd name="connsiteX2296" fmla="*/ 1049816 w 1998270"/>
              <a:gd name="connsiteY2296" fmla="*/ 1144642 h 1996549"/>
              <a:gd name="connsiteX2297" fmla="*/ 1036001 w 1998270"/>
              <a:gd name="connsiteY2297" fmla="*/ 1130827 h 1996549"/>
              <a:gd name="connsiteX2298" fmla="*/ 1049816 w 1998270"/>
              <a:gd name="connsiteY2298" fmla="*/ 1117012 h 1996549"/>
              <a:gd name="connsiteX2299" fmla="*/ 1172253 w 1998270"/>
              <a:gd name="connsiteY2299" fmla="*/ 1116124 h 1996549"/>
              <a:gd name="connsiteX2300" fmla="*/ 1172594 w 1998270"/>
              <a:gd name="connsiteY2300" fmla="*/ 1116124 h 1996549"/>
              <a:gd name="connsiteX2301" fmla="*/ 1186921 w 1998270"/>
              <a:gd name="connsiteY2301" fmla="*/ 1130792 h 1996549"/>
              <a:gd name="connsiteX2302" fmla="*/ 1172253 w 1998270"/>
              <a:gd name="connsiteY2302" fmla="*/ 1145460 h 1996549"/>
              <a:gd name="connsiteX2303" fmla="*/ 1157585 w 1998270"/>
              <a:gd name="connsiteY2303" fmla="*/ 1130792 h 1996549"/>
              <a:gd name="connsiteX2304" fmla="*/ 1172253 w 1998270"/>
              <a:gd name="connsiteY2304" fmla="*/ 1116124 h 1996549"/>
              <a:gd name="connsiteX2305" fmla="*/ 1971151 w 1998270"/>
              <a:gd name="connsiteY2305" fmla="*/ 1116123 h 1996549"/>
              <a:gd name="connsiteX2306" fmla="*/ 1986501 w 1998270"/>
              <a:gd name="connsiteY2306" fmla="*/ 1131474 h 1996549"/>
              <a:gd name="connsiteX2307" fmla="*/ 1986501 w 1998270"/>
              <a:gd name="connsiteY2307" fmla="*/ 1131646 h 1996549"/>
              <a:gd name="connsiteX2308" fmla="*/ 1971151 w 1998270"/>
              <a:gd name="connsiteY2308" fmla="*/ 1146654 h 1996549"/>
              <a:gd name="connsiteX2309" fmla="*/ 1955801 w 1998270"/>
              <a:gd name="connsiteY2309" fmla="*/ 1131474 h 1996549"/>
              <a:gd name="connsiteX2310" fmla="*/ 1971151 w 1998270"/>
              <a:gd name="connsiteY2310" fmla="*/ 1116123 h 1996549"/>
              <a:gd name="connsiteX2311" fmla="*/ 1295055 w 1998270"/>
              <a:gd name="connsiteY2311" fmla="*/ 1116123 h 1996549"/>
              <a:gd name="connsiteX2312" fmla="*/ 1310576 w 1998270"/>
              <a:gd name="connsiteY2312" fmla="*/ 1131644 h 1996549"/>
              <a:gd name="connsiteX2313" fmla="*/ 1310576 w 1998270"/>
              <a:gd name="connsiteY2313" fmla="*/ 1131817 h 1996549"/>
              <a:gd name="connsiteX2314" fmla="*/ 1295055 w 1998270"/>
              <a:gd name="connsiteY2314" fmla="*/ 1146995 h 1996549"/>
              <a:gd name="connsiteX2315" fmla="*/ 1294885 w 1998270"/>
              <a:gd name="connsiteY2315" fmla="*/ 1146996 h 1996549"/>
              <a:gd name="connsiteX2316" fmla="*/ 1279535 w 1998270"/>
              <a:gd name="connsiteY2316" fmla="*/ 1131644 h 1996549"/>
              <a:gd name="connsiteX2317" fmla="*/ 1295055 w 1998270"/>
              <a:gd name="connsiteY2317" fmla="*/ 1116123 h 1996549"/>
              <a:gd name="connsiteX2318" fmla="*/ 1233654 w 1998270"/>
              <a:gd name="connsiteY2318" fmla="*/ 1116123 h 1996549"/>
              <a:gd name="connsiteX2319" fmla="*/ 1248833 w 1998270"/>
              <a:gd name="connsiteY2319" fmla="*/ 1131303 h 1996549"/>
              <a:gd name="connsiteX2320" fmla="*/ 1248833 w 1998270"/>
              <a:gd name="connsiteY2320" fmla="*/ 1131475 h 1996549"/>
              <a:gd name="connsiteX2321" fmla="*/ 1233654 w 1998270"/>
              <a:gd name="connsiteY2321" fmla="*/ 1146312 h 1996549"/>
              <a:gd name="connsiteX2322" fmla="*/ 1233483 w 1998270"/>
              <a:gd name="connsiteY2322" fmla="*/ 1146314 h 1996549"/>
              <a:gd name="connsiteX2323" fmla="*/ 1218474 w 1998270"/>
              <a:gd name="connsiteY2323" fmla="*/ 1131303 h 1996549"/>
              <a:gd name="connsiteX2324" fmla="*/ 1233654 w 1998270"/>
              <a:gd name="connsiteY2324" fmla="*/ 1116123 h 1996549"/>
              <a:gd name="connsiteX2325" fmla="*/ 1110851 w 1998270"/>
              <a:gd name="connsiteY2325" fmla="*/ 1116123 h 1996549"/>
              <a:gd name="connsiteX2326" fmla="*/ 1125007 w 1998270"/>
              <a:gd name="connsiteY2326" fmla="*/ 1130280 h 1996549"/>
              <a:gd name="connsiteX2327" fmla="*/ 1110851 w 1998270"/>
              <a:gd name="connsiteY2327" fmla="*/ 1144436 h 1996549"/>
              <a:gd name="connsiteX2328" fmla="*/ 1096695 w 1998270"/>
              <a:gd name="connsiteY2328" fmla="*/ 1130280 h 1996549"/>
              <a:gd name="connsiteX2329" fmla="*/ 1110851 w 1998270"/>
              <a:gd name="connsiteY2329" fmla="*/ 1116123 h 1996549"/>
              <a:gd name="connsiteX2330" fmla="*/ 1357138 w 1998270"/>
              <a:gd name="connsiteY2330" fmla="*/ 1114929 h 1996549"/>
              <a:gd name="connsiteX2331" fmla="*/ 1373171 w 1998270"/>
              <a:gd name="connsiteY2331" fmla="*/ 1130962 h 1996549"/>
              <a:gd name="connsiteX2332" fmla="*/ 1357138 w 1998270"/>
              <a:gd name="connsiteY2332" fmla="*/ 1146824 h 1996549"/>
              <a:gd name="connsiteX2333" fmla="*/ 1341106 w 1998270"/>
              <a:gd name="connsiteY2333" fmla="*/ 1130962 h 1996549"/>
              <a:gd name="connsiteX2334" fmla="*/ 1357138 w 1998270"/>
              <a:gd name="connsiteY2334" fmla="*/ 1114929 h 1996549"/>
              <a:gd name="connsiteX2335" fmla="*/ 1417857 w 1998270"/>
              <a:gd name="connsiteY2335" fmla="*/ 1114588 h 1996549"/>
              <a:gd name="connsiteX2336" fmla="*/ 1434913 w 1998270"/>
              <a:gd name="connsiteY2336" fmla="*/ 1131644 h 1996549"/>
              <a:gd name="connsiteX2337" fmla="*/ 1417857 w 1998270"/>
              <a:gd name="connsiteY2337" fmla="*/ 1147847 h 1996549"/>
              <a:gd name="connsiteX2338" fmla="*/ 1400802 w 1998270"/>
              <a:gd name="connsiteY2338" fmla="*/ 1131644 h 1996549"/>
              <a:gd name="connsiteX2339" fmla="*/ 1417857 w 1998270"/>
              <a:gd name="connsiteY2339" fmla="*/ 1114588 h 1996549"/>
              <a:gd name="connsiteX2340" fmla="*/ 1479258 w 1998270"/>
              <a:gd name="connsiteY2340" fmla="*/ 1114247 h 1996549"/>
              <a:gd name="connsiteX2341" fmla="*/ 1496314 w 1998270"/>
              <a:gd name="connsiteY2341" fmla="*/ 1131303 h 1996549"/>
              <a:gd name="connsiteX2342" fmla="*/ 1479258 w 1998270"/>
              <a:gd name="connsiteY2342" fmla="*/ 1148359 h 1996549"/>
              <a:gd name="connsiteX2343" fmla="*/ 1462203 w 1998270"/>
              <a:gd name="connsiteY2343" fmla="*/ 1131303 h 1996549"/>
              <a:gd name="connsiteX2344" fmla="*/ 1479258 w 1998270"/>
              <a:gd name="connsiteY2344" fmla="*/ 1114247 h 1996549"/>
              <a:gd name="connsiteX2345" fmla="*/ 1540660 w 1998270"/>
              <a:gd name="connsiteY2345" fmla="*/ 1114076 h 1996549"/>
              <a:gd name="connsiteX2346" fmla="*/ 1557716 w 1998270"/>
              <a:gd name="connsiteY2346" fmla="*/ 1131132 h 1996549"/>
              <a:gd name="connsiteX2347" fmla="*/ 1540660 w 1998270"/>
              <a:gd name="connsiteY2347" fmla="*/ 1148188 h 1996549"/>
              <a:gd name="connsiteX2348" fmla="*/ 1523605 w 1998270"/>
              <a:gd name="connsiteY2348" fmla="*/ 1131132 h 1996549"/>
              <a:gd name="connsiteX2349" fmla="*/ 1540660 w 1998270"/>
              <a:gd name="connsiteY2349" fmla="*/ 1114076 h 1996549"/>
              <a:gd name="connsiteX2350" fmla="*/ 1602061 w 1998270"/>
              <a:gd name="connsiteY2350" fmla="*/ 1113735 h 1996549"/>
              <a:gd name="connsiteX2351" fmla="*/ 1619117 w 1998270"/>
              <a:gd name="connsiteY2351" fmla="*/ 1130791 h 1996549"/>
              <a:gd name="connsiteX2352" fmla="*/ 1602061 w 1998270"/>
              <a:gd name="connsiteY2352" fmla="*/ 1147847 h 1996549"/>
              <a:gd name="connsiteX2353" fmla="*/ 1585006 w 1998270"/>
              <a:gd name="connsiteY2353" fmla="*/ 1130791 h 1996549"/>
              <a:gd name="connsiteX2354" fmla="*/ 1602061 w 1998270"/>
              <a:gd name="connsiteY2354" fmla="*/ 1113735 h 1996549"/>
              <a:gd name="connsiteX2355" fmla="*/ 1664144 w 1998270"/>
              <a:gd name="connsiteY2355" fmla="*/ 1113565 h 1996549"/>
              <a:gd name="connsiteX2356" fmla="*/ 1681200 w 1998270"/>
              <a:gd name="connsiteY2356" fmla="*/ 1130621 h 1996549"/>
              <a:gd name="connsiteX2357" fmla="*/ 1664144 w 1998270"/>
              <a:gd name="connsiteY2357" fmla="*/ 1147677 h 1996549"/>
              <a:gd name="connsiteX2358" fmla="*/ 1647089 w 1998270"/>
              <a:gd name="connsiteY2358" fmla="*/ 1130621 h 1996549"/>
              <a:gd name="connsiteX2359" fmla="*/ 1664144 w 1998270"/>
              <a:gd name="connsiteY2359" fmla="*/ 1113565 h 1996549"/>
              <a:gd name="connsiteX2360" fmla="*/ 1786265 w 1998270"/>
              <a:gd name="connsiteY2360" fmla="*/ 1113394 h 1996549"/>
              <a:gd name="connsiteX2361" fmla="*/ 1803321 w 1998270"/>
              <a:gd name="connsiteY2361" fmla="*/ 1130450 h 1996549"/>
              <a:gd name="connsiteX2362" fmla="*/ 1786265 w 1998270"/>
              <a:gd name="connsiteY2362" fmla="*/ 1147506 h 1996549"/>
              <a:gd name="connsiteX2363" fmla="*/ 1769210 w 1998270"/>
              <a:gd name="connsiteY2363" fmla="*/ 1130450 h 1996549"/>
              <a:gd name="connsiteX2364" fmla="*/ 1786265 w 1998270"/>
              <a:gd name="connsiteY2364" fmla="*/ 1113394 h 1996549"/>
              <a:gd name="connsiteX2365" fmla="*/ 1724863 w 1998270"/>
              <a:gd name="connsiteY2365" fmla="*/ 1113394 h 1996549"/>
              <a:gd name="connsiteX2366" fmla="*/ 1741919 w 1998270"/>
              <a:gd name="connsiteY2366" fmla="*/ 1130450 h 1996549"/>
              <a:gd name="connsiteX2367" fmla="*/ 1724863 w 1998270"/>
              <a:gd name="connsiteY2367" fmla="*/ 1147506 h 1996549"/>
              <a:gd name="connsiteX2368" fmla="*/ 1707808 w 1998270"/>
              <a:gd name="connsiteY2368" fmla="*/ 1130450 h 1996549"/>
              <a:gd name="connsiteX2369" fmla="*/ 1724863 w 1998270"/>
              <a:gd name="connsiteY2369" fmla="*/ 1113394 h 1996549"/>
              <a:gd name="connsiteX2370" fmla="*/ 1909434 w 1998270"/>
              <a:gd name="connsiteY2370" fmla="*/ 1113089 h 1996549"/>
              <a:gd name="connsiteX2371" fmla="*/ 1927172 w 1998270"/>
              <a:gd name="connsiteY2371" fmla="*/ 1130827 h 1996549"/>
              <a:gd name="connsiteX2372" fmla="*/ 1909434 w 1998270"/>
              <a:gd name="connsiteY2372" fmla="*/ 1148565 h 1996549"/>
              <a:gd name="connsiteX2373" fmla="*/ 1891696 w 1998270"/>
              <a:gd name="connsiteY2373" fmla="*/ 1130827 h 1996549"/>
              <a:gd name="connsiteX2374" fmla="*/ 1909434 w 1998270"/>
              <a:gd name="connsiteY2374" fmla="*/ 1113089 h 1996549"/>
              <a:gd name="connsiteX2375" fmla="*/ 1848033 w 1998270"/>
              <a:gd name="connsiteY2375" fmla="*/ 1113089 h 1996549"/>
              <a:gd name="connsiteX2376" fmla="*/ 1865771 w 1998270"/>
              <a:gd name="connsiteY2376" fmla="*/ 1130827 h 1996549"/>
              <a:gd name="connsiteX2377" fmla="*/ 1848033 w 1998270"/>
              <a:gd name="connsiteY2377" fmla="*/ 1148565 h 1996549"/>
              <a:gd name="connsiteX2378" fmla="*/ 1830295 w 1998270"/>
              <a:gd name="connsiteY2378" fmla="*/ 1130827 h 1996549"/>
              <a:gd name="connsiteX2379" fmla="*/ 1848033 w 1998270"/>
              <a:gd name="connsiteY2379" fmla="*/ 1113089 h 1996549"/>
              <a:gd name="connsiteX2380" fmla="*/ 5629 w 1998270"/>
              <a:gd name="connsiteY2380" fmla="*/ 1066831 h 1996549"/>
              <a:gd name="connsiteX2381" fmla="*/ 8358 w 1998270"/>
              <a:gd name="connsiteY2381" fmla="*/ 1069560 h 1996549"/>
              <a:gd name="connsiteX2382" fmla="*/ 5629 w 1998270"/>
              <a:gd name="connsiteY2382" fmla="*/ 1072289 h 1996549"/>
              <a:gd name="connsiteX2383" fmla="*/ 2900 w 1998270"/>
              <a:gd name="connsiteY2383" fmla="*/ 1069560 h 1996549"/>
              <a:gd name="connsiteX2384" fmla="*/ 5629 w 1998270"/>
              <a:gd name="connsiteY2384" fmla="*/ 1066831 h 1996549"/>
              <a:gd name="connsiteX2385" fmla="*/ 189833 w 1998270"/>
              <a:gd name="connsiteY2385" fmla="*/ 1064955 h 1996549"/>
              <a:gd name="connsiteX2386" fmla="*/ 195291 w 1998270"/>
              <a:gd name="connsiteY2386" fmla="*/ 1070413 h 1996549"/>
              <a:gd name="connsiteX2387" fmla="*/ 189833 w 1998270"/>
              <a:gd name="connsiteY2387" fmla="*/ 1075871 h 1996549"/>
              <a:gd name="connsiteX2388" fmla="*/ 184375 w 1998270"/>
              <a:gd name="connsiteY2388" fmla="*/ 1070413 h 1996549"/>
              <a:gd name="connsiteX2389" fmla="*/ 189833 w 1998270"/>
              <a:gd name="connsiteY2389" fmla="*/ 1064955 h 1996549"/>
              <a:gd name="connsiteX2390" fmla="*/ 129113 w 1998270"/>
              <a:gd name="connsiteY2390" fmla="*/ 1064955 h 1996549"/>
              <a:gd name="connsiteX2391" fmla="*/ 129454 w 1998270"/>
              <a:gd name="connsiteY2391" fmla="*/ 1064955 h 1996549"/>
              <a:gd name="connsiteX2392" fmla="*/ 133889 w 1998270"/>
              <a:gd name="connsiteY2392" fmla="*/ 1069731 h 1996549"/>
              <a:gd name="connsiteX2393" fmla="*/ 129113 w 1998270"/>
              <a:gd name="connsiteY2393" fmla="*/ 1074507 h 1996549"/>
              <a:gd name="connsiteX2394" fmla="*/ 124338 w 1998270"/>
              <a:gd name="connsiteY2394" fmla="*/ 1069731 h 1996549"/>
              <a:gd name="connsiteX2395" fmla="*/ 129113 w 1998270"/>
              <a:gd name="connsiteY2395" fmla="*/ 1064955 h 1996549"/>
              <a:gd name="connsiteX2396" fmla="*/ 67030 w 1998270"/>
              <a:gd name="connsiteY2396" fmla="*/ 1064955 h 1996549"/>
              <a:gd name="connsiteX2397" fmla="*/ 67371 w 1998270"/>
              <a:gd name="connsiteY2397" fmla="*/ 1064955 h 1996549"/>
              <a:gd name="connsiteX2398" fmla="*/ 71124 w 1998270"/>
              <a:gd name="connsiteY2398" fmla="*/ 1069049 h 1996549"/>
              <a:gd name="connsiteX2399" fmla="*/ 67030 w 1998270"/>
              <a:gd name="connsiteY2399" fmla="*/ 1073142 h 1996549"/>
              <a:gd name="connsiteX2400" fmla="*/ 62937 w 1998270"/>
              <a:gd name="connsiteY2400" fmla="*/ 1069049 h 1996549"/>
              <a:gd name="connsiteX2401" fmla="*/ 67030 w 1998270"/>
              <a:gd name="connsiteY2401" fmla="*/ 1064955 h 1996549"/>
              <a:gd name="connsiteX2402" fmla="*/ 251234 w 1998270"/>
              <a:gd name="connsiteY2402" fmla="*/ 1063420 h 1996549"/>
              <a:gd name="connsiteX2403" fmla="*/ 257374 w 1998270"/>
              <a:gd name="connsiteY2403" fmla="*/ 1069560 h 1996549"/>
              <a:gd name="connsiteX2404" fmla="*/ 251234 w 1998270"/>
              <a:gd name="connsiteY2404" fmla="*/ 1075701 h 1996549"/>
              <a:gd name="connsiteX2405" fmla="*/ 245094 w 1998270"/>
              <a:gd name="connsiteY2405" fmla="*/ 1069560 h 1996549"/>
              <a:gd name="connsiteX2406" fmla="*/ 251234 w 1998270"/>
              <a:gd name="connsiteY2406" fmla="*/ 1063420 h 1996549"/>
              <a:gd name="connsiteX2407" fmla="*/ 312635 w 1998270"/>
              <a:gd name="connsiteY2407" fmla="*/ 1062738 h 1996549"/>
              <a:gd name="connsiteX2408" fmla="*/ 319458 w 1998270"/>
              <a:gd name="connsiteY2408" fmla="*/ 1069561 h 1996549"/>
              <a:gd name="connsiteX2409" fmla="*/ 312635 w 1998270"/>
              <a:gd name="connsiteY2409" fmla="*/ 1076383 h 1996549"/>
              <a:gd name="connsiteX2410" fmla="*/ 305813 w 1998270"/>
              <a:gd name="connsiteY2410" fmla="*/ 1069561 h 1996549"/>
              <a:gd name="connsiteX2411" fmla="*/ 312635 w 1998270"/>
              <a:gd name="connsiteY2411" fmla="*/ 1062738 h 1996549"/>
              <a:gd name="connsiteX2412" fmla="*/ 374036 w 1998270"/>
              <a:gd name="connsiteY2412" fmla="*/ 1062056 h 1996549"/>
              <a:gd name="connsiteX2413" fmla="*/ 374377 w 1998270"/>
              <a:gd name="connsiteY2413" fmla="*/ 1062056 h 1996549"/>
              <a:gd name="connsiteX2414" fmla="*/ 381540 w 1998270"/>
              <a:gd name="connsiteY2414" fmla="*/ 1069560 h 1996549"/>
              <a:gd name="connsiteX2415" fmla="*/ 374036 w 1998270"/>
              <a:gd name="connsiteY2415" fmla="*/ 1077065 h 1996549"/>
              <a:gd name="connsiteX2416" fmla="*/ 366532 w 1998270"/>
              <a:gd name="connsiteY2416" fmla="*/ 1069560 h 1996549"/>
              <a:gd name="connsiteX2417" fmla="*/ 374036 w 1998270"/>
              <a:gd name="connsiteY2417" fmla="*/ 1062056 h 1996549"/>
              <a:gd name="connsiteX2418" fmla="*/ 436120 w 1998270"/>
              <a:gd name="connsiteY2418" fmla="*/ 1061374 h 1996549"/>
              <a:gd name="connsiteX2419" fmla="*/ 436461 w 1998270"/>
              <a:gd name="connsiteY2419" fmla="*/ 1061374 h 1996549"/>
              <a:gd name="connsiteX2420" fmla="*/ 444307 w 1998270"/>
              <a:gd name="connsiteY2420" fmla="*/ 1069560 h 1996549"/>
              <a:gd name="connsiteX2421" fmla="*/ 436120 w 1998270"/>
              <a:gd name="connsiteY2421" fmla="*/ 1077747 h 1996549"/>
              <a:gd name="connsiteX2422" fmla="*/ 427933 w 1998270"/>
              <a:gd name="connsiteY2422" fmla="*/ 1069560 h 1996549"/>
              <a:gd name="connsiteX2423" fmla="*/ 436120 w 1998270"/>
              <a:gd name="connsiteY2423" fmla="*/ 1061374 h 1996549"/>
              <a:gd name="connsiteX2424" fmla="*/ 496838 w 1998270"/>
              <a:gd name="connsiteY2424" fmla="*/ 1060691 h 1996549"/>
              <a:gd name="connsiteX2425" fmla="*/ 505707 w 1998270"/>
              <a:gd name="connsiteY2425" fmla="*/ 1069560 h 1996549"/>
              <a:gd name="connsiteX2426" fmla="*/ 496838 w 1998270"/>
              <a:gd name="connsiteY2426" fmla="*/ 1078430 h 1996549"/>
              <a:gd name="connsiteX2427" fmla="*/ 487970 w 1998270"/>
              <a:gd name="connsiteY2427" fmla="*/ 1069560 h 1996549"/>
              <a:gd name="connsiteX2428" fmla="*/ 496838 w 1998270"/>
              <a:gd name="connsiteY2428" fmla="*/ 1060691 h 1996549"/>
              <a:gd name="connsiteX2429" fmla="*/ 558240 w 1998270"/>
              <a:gd name="connsiteY2429" fmla="*/ 1060009 h 1996549"/>
              <a:gd name="connsiteX2430" fmla="*/ 567791 w 1998270"/>
              <a:gd name="connsiteY2430" fmla="*/ 1069561 h 1996549"/>
              <a:gd name="connsiteX2431" fmla="*/ 558240 w 1998270"/>
              <a:gd name="connsiteY2431" fmla="*/ 1079112 h 1996549"/>
              <a:gd name="connsiteX2432" fmla="*/ 548689 w 1998270"/>
              <a:gd name="connsiteY2432" fmla="*/ 1069561 h 1996549"/>
              <a:gd name="connsiteX2433" fmla="*/ 558240 w 1998270"/>
              <a:gd name="connsiteY2433" fmla="*/ 1060009 h 1996549"/>
              <a:gd name="connsiteX2434" fmla="*/ 619641 w 1998270"/>
              <a:gd name="connsiteY2434" fmla="*/ 1059327 h 1996549"/>
              <a:gd name="connsiteX2435" fmla="*/ 629874 w 1998270"/>
              <a:gd name="connsiteY2435" fmla="*/ 1069561 h 1996549"/>
              <a:gd name="connsiteX2436" fmla="*/ 619641 w 1998270"/>
              <a:gd name="connsiteY2436" fmla="*/ 1079795 h 1996549"/>
              <a:gd name="connsiteX2437" fmla="*/ 609408 w 1998270"/>
              <a:gd name="connsiteY2437" fmla="*/ 1069561 h 1996549"/>
              <a:gd name="connsiteX2438" fmla="*/ 619641 w 1998270"/>
              <a:gd name="connsiteY2438" fmla="*/ 1059327 h 1996549"/>
              <a:gd name="connsiteX2439" fmla="*/ 681042 w 1998270"/>
              <a:gd name="connsiteY2439" fmla="*/ 1058645 h 1996549"/>
              <a:gd name="connsiteX2440" fmla="*/ 681384 w 1998270"/>
              <a:gd name="connsiteY2440" fmla="*/ 1058645 h 1996549"/>
              <a:gd name="connsiteX2441" fmla="*/ 691958 w 1998270"/>
              <a:gd name="connsiteY2441" fmla="*/ 1069560 h 1996549"/>
              <a:gd name="connsiteX2442" fmla="*/ 681042 w 1998270"/>
              <a:gd name="connsiteY2442" fmla="*/ 1080476 h 1996549"/>
              <a:gd name="connsiteX2443" fmla="*/ 670127 w 1998270"/>
              <a:gd name="connsiteY2443" fmla="*/ 1069560 h 1996549"/>
              <a:gd name="connsiteX2444" fmla="*/ 681042 w 1998270"/>
              <a:gd name="connsiteY2444" fmla="*/ 1058645 h 1996549"/>
              <a:gd name="connsiteX2445" fmla="*/ 743126 w 1998270"/>
              <a:gd name="connsiteY2445" fmla="*/ 1058133 h 1996549"/>
              <a:gd name="connsiteX2446" fmla="*/ 754554 w 1998270"/>
              <a:gd name="connsiteY2446" fmla="*/ 1069561 h 1996549"/>
              <a:gd name="connsiteX2447" fmla="*/ 743126 w 1998270"/>
              <a:gd name="connsiteY2447" fmla="*/ 1080988 h 1996549"/>
              <a:gd name="connsiteX2448" fmla="*/ 731699 w 1998270"/>
              <a:gd name="connsiteY2448" fmla="*/ 1069561 h 1996549"/>
              <a:gd name="connsiteX2449" fmla="*/ 743126 w 1998270"/>
              <a:gd name="connsiteY2449" fmla="*/ 1058133 h 1996549"/>
              <a:gd name="connsiteX2450" fmla="*/ 803845 w 1998270"/>
              <a:gd name="connsiteY2450" fmla="*/ 1057451 h 1996549"/>
              <a:gd name="connsiteX2451" fmla="*/ 815955 w 1998270"/>
              <a:gd name="connsiteY2451" fmla="*/ 1069561 h 1996549"/>
              <a:gd name="connsiteX2452" fmla="*/ 803845 w 1998270"/>
              <a:gd name="connsiteY2452" fmla="*/ 1081671 h 1996549"/>
              <a:gd name="connsiteX2453" fmla="*/ 791736 w 1998270"/>
              <a:gd name="connsiteY2453" fmla="*/ 1069561 h 1996549"/>
              <a:gd name="connsiteX2454" fmla="*/ 803845 w 1998270"/>
              <a:gd name="connsiteY2454" fmla="*/ 1057451 h 1996549"/>
              <a:gd name="connsiteX2455" fmla="*/ 865246 w 1998270"/>
              <a:gd name="connsiteY2455" fmla="*/ 1056769 h 1996549"/>
              <a:gd name="connsiteX2456" fmla="*/ 865587 w 1998270"/>
              <a:gd name="connsiteY2456" fmla="*/ 1056769 h 1996549"/>
              <a:gd name="connsiteX2457" fmla="*/ 878038 w 1998270"/>
              <a:gd name="connsiteY2457" fmla="*/ 1069561 h 1996549"/>
              <a:gd name="connsiteX2458" fmla="*/ 865246 w 1998270"/>
              <a:gd name="connsiteY2458" fmla="*/ 1082353 h 1996549"/>
              <a:gd name="connsiteX2459" fmla="*/ 852455 w 1998270"/>
              <a:gd name="connsiteY2459" fmla="*/ 1069561 h 1996549"/>
              <a:gd name="connsiteX2460" fmla="*/ 865246 w 1998270"/>
              <a:gd name="connsiteY2460" fmla="*/ 1056769 h 1996549"/>
              <a:gd name="connsiteX2461" fmla="*/ 926647 w 1998270"/>
              <a:gd name="connsiteY2461" fmla="*/ 1056257 h 1996549"/>
              <a:gd name="connsiteX2462" fmla="*/ 939951 w 1998270"/>
              <a:gd name="connsiteY2462" fmla="*/ 1069561 h 1996549"/>
              <a:gd name="connsiteX2463" fmla="*/ 926647 w 1998270"/>
              <a:gd name="connsiteY2463" fmla="*/ 1082865 h 1996549"/>
              <a:gd name="connsiteX2464" fmla="*/ 913344 w 1998270"/>
              <a:gd name="connsiteY2464" fmla="*/ 1069561 h 1996549"/>
              <a:gd name="connsiteX2465" fmla="*/ 926647 w 1998270"/>
              <a:gd name="connsiteY2465" fmla="*/ 1056257 h 1996549"/>
              <a:gd name="connsiteX2466" fmla="*/ 988415 w 1998270"/>
              <a:gd name="connsiteY2466" fmla="*/ 1055611 h 1996549"/>
              <a:gd name="connsiteX2467" fmla="*/ 1002231 w 1998270"/>
              <a:gd name="connsiteY2467" fmla="*/ 1069426 h 1996549"/>
              <a:gd name="connsiteX2468" fmla="*/ 988415 w 1998270"/>
              <a:gd name="connsiteY2468" fmla="*/ 1083242 h 1996549"/>
              <a:gd name="connsiteX2469" fmla="*/ 974600 w 1998270"/>
              <a:gd name="connsiteY2469" fmla="*/ 1069426 h 1996549"/>
              <a:gd name="connsiteX2470" fmla="*/ 988415 w 1998270"/>
              <a:gd name="connsiteY2470" fmla="*/ 1055611 h 1996549"/>
              <a:gd name="connsiteX2471" fmla="*/ 1050132 w 1998270"/>
              <a:gd name="connsiteY2471" fmla="*/ 1055234 h 1996549"/>
              <a:gd name="connsiteX2472" fmla="*/ 1050473 w 1998270"/>
              <a:gd name="connsiteY2472" fmla="*/ 1055234 h 1996549"/>
              <a:gd name="connsiteX2473" fmla="*/ 1064459 w 1998270"/>
              <a:gd name="connsiteY2473" fmla="*/ 1069561 h 1996549"/>
              <a:gd name="connsiteX2474" fmla="*/ 1050132 w 1998270"/>
              <a:gd name="connsiteY2474" fmla="*/ 1083888 h 1996549"/>
              <a:gd name="connsiteX2475" fmla="*/ 1035806 w 1998270"/>
              <a:gd name="connsiteY2475" fmla="*/ 1069561 h 1996549"/>
              <a:gd name="connsiteX2476" fmla="*/ 1050132 w 1998270"/>
              <a:gd name="connsiteY2476" fmla="*/ 1055234 h 1996549"/>
              <a:gd name="connsiteX2477" fmla="*/ 1110851 w 1998270"/>
              <a:gd name="connsiteY2477" fmla="*/ 1054722 h 1996549"/>
              <a:gd name="connsiteX2478" fmla="*/ 1125690 w 1998270"/>
              <a:gd name="connsiteY2478" fmla="*/ 1069561 h 1996549"/>
              <a:gd name="connsiteX2479" fmla="*/ 1110851 w 1998270"/>
              <a:gd name="connsiteY2479" fmla="*/ 1084400 h 1996549"/>
              <a:gd name="connsiteX2480" fmla="*/ 1096013 w 1998270"/>
              <a:gd name="connsiteY2480" fmla="*/ 1069561 h 1996549"/>
              <a:gd name="connsiteX2481" fmla="*/ 1110851 w 1998270"/>
              <a:gd name="connsiteY2481" fmla="*/ 1054722 h 1996549"/>
              <a:gd name="connsiteX2482" fmla="*/ 1172253 w 1998270"/>
              <a:gd name="connsiteY2482" fmla="*/ 1054210 h 1996549"/>
              <a:gd name="connsiteX2483" fmla="*/ 1187603 w 1998270"/>
              <a:gd name="connsiteY2483" fmla="*/ 1069561 h 1996549"/>
              <a:gd name="connsiteX2484" fmla="*/ 1187603 w 1998270"/>
              <a:gd name="connsiteY2484" fmla="*/ 1069733 h 1996549"/>
              <a:gd name="connsiteX2485" fmla="*/ 1172253 w 1998270"/>
              <a:gd name="connsiteY2485" fmla="*/ 1084741 h 1996549"/>
              <a:gd name="connsiteX2486" fmla="*/ 1156903 w 1998270"/>
              <a:gd name="connsiteY2486" fmla="*/ 1069561 h 1996549"/>
              <a:gd name="connsiteX2487" fmla="*/ 1172253 w 1998270"/>
              <a:gd name="connsiteY2487" fmla="*/ 1054210 h 1996549"/>
              <a:gd name="connsiteX2488" fmla="*/ 1234020 w 1998270"/>
              <a:gd name="connsiteY2488" fmla="*/ 1053564 h 1996549"/>
              <a:gd name="connsiteX2489" fmla="*/ 1249882 w 1998270"/>
              <a:gd name="connsiteY2489" fmla="*/ 1069426 h 1996549"/>
              <a:gd name="connsiteX2490" fmla="*/ 1234020 w 1998270"/>
              <a:gd name="connsiteY2490" fmla="*/ 1085288 h 1996549"/>
              <a:gd name="connsiteX2491" fmla="*/ 1218158 w 1998270"/>
              <a:gd name="connsiteY2491" fmla="*/ 1069426 h 1996549"/>
              <a:gd name="connsiteX2492" fmla="*/ 1234020 w 1998270"/>
              <a:gd name="connsiteY2492" fmla="*/ 1053564 h 1996549"/>
              <a:gd name="connsiteX2493" fmla="*/ 1971151 w 1998270"/>
              <a:gd name="connsiteY2493" fmla="*/ 1053528 h 1996549"/>
              <a:gd name="connsiteX2494" fmla="*/ 1987184 w 1998270"/>
              <a:gd name="connsiteY2494" fmla="*/ 1069561 h 1996549"/>
              <a:gd name="connsiteX2495" fmla="*/ 1971151 w 1998270"/>
              <a:gd name="connsiteY2495" fmla="*/ 1085423 h 1996549"/>
              <a:gd name="connsiteX2496" fmla="*/ 1955119 w 1998270"/>
              <a:gd name="connsiteY2496" fmla="*/ 1069561 h 1996549"/>
              <a:gd name="connsiteX2497" fmla="*/ 1971151 w 1998270"/>
              <a:gd name="connsiteY2497" fmla="*/ 1053528 h 1996549"/>
              <a:gd name="connsiteX2498" fmla="*/ 1295054 w 1998270"/>
              <a:gd name="connsiteY2498" fmla="*/ 1053187 h 1996549"/>
              <a:gd name="connsiteX2499" fmla="*/ 1312110 w 1998270"/>
              <a:gd name="connsiteY2499" fmla="*/ 1070243 h 1996549"/>
              <a:gd name="connsiteX2500" fmla="*/ 1295054 w 1998270"/>
              <a:gd name="connsiteY2500" fmla="*/ 1087299 h 1996549"/>
              <a:gd name="connsiteX2501" fmla="*/ 1277999 w 1998270"/>
              <a:gd name="connsiteY2501" fmla="*/ 1070243 h 1996549"/>
              <a:gd name="connsiteX2502" fmla="*/ 1295054 w 1998270"/>
              <a:gd name="connsiteY2502" fmla="*/ 1053187 h 1996549"/>
              <a:gd name="connsiteX2503" fmla="*/ 1357138 w 1998270"/>
              <a:gd name="connsiteY2503" fmla="*/ 1052846 h 1996549"/>
              <a:gd name="connsiteX2504" fmla="*/ 1374194 w 1998270"/>
              <a:gd name="connsiteY2504" fmla="*/ 1069902 h 1996549"/>
              <a:gd name="connsiteX2505" fmla="*/ 1357138 w 1998270"/>
              <a:gd name="connsiteY2505" fmla="*/ 1086958 h 1996549"/>
              <a:gd name="connsiteX2506" fmla="*/ 1340083 w 1998270"/>
              <a:gd name="connsiteY2506" fmla="*/ 1069902 h 1996549"/>
              <a:gd name="connsiteX2507" fmla="*/ 1357138 w 1998270"/>
              <a:gd name="connsiteY2507" fmla="*/ 1052846 h 1996549"/>
              <a:gd name="connsiteX2508" fmla="*/ 1417857 w 1998270"/>
              <a:gd name="connsiteY2508" fmla="*/ 1052504 h 1996549"/>
              <a:gd name="connsiteX2509" fmla="*/ 1434913 w 1998270"/>
              <a:gd name="connsiteY2509" fmla="*/ 1069560 h 1996549"/>
              <a:gd name="connsiteX2510" fmla="*/ 1417857 w 1998270"/>
              <a:gd name="connsiteY2510" fmla="*/ 1086616 h 1996549"/>
              <a:gd name="connsiteX2511" fmla="*/ 1400802 w 1998270"/>
              <a:gd name="connsiteY2511" fmla="*/ 1069560 h 1996549"/>
              <a:gd name="connsiteX2512" fmla="*/ 1417857 w 1998270"/>
              <a:gd name="connsiteY2512" fmla="*/ 1052504 h 1996549"/>
              <a:gd name="connsiteX2513" fmla="*/ 1479258 w 1998270"/>
              <a:gd name="connsiteY2513" fmla="*/ 1052163 h 1996549"/>
              <a:gd name="connsiteX2514" fmla="*/ 1496314 w 1998270"/>
              <a:gd name="connsiteY2514" fmla="*/ 1069219 h 1996549"/>
              <a:gd name="connsiteX2515" fmla="*/ 1479258 w 1998270"/>
              <a:gd name="connsiteY2515" fmla="*/ 1086275 h 1996549"/>
              <a:gd name="connsiteX2516" fmla="*/ 1462203 w 1998270"/>
              <a:gd name="connsiteY2516" fmla="*/ 1069219 h 1996549"/>
              <a:gd name="connsiteX2517" fmla="*/ 1479258 w 1998270"/>
              <a:gd name="connsiteY2517" fmla="*/ 1052163 h 1996549"/>
              <a:gd name="connsiteX2518" fmla="*/ 1541026 w 1998270"/>
              <a:gd name="connsiteY2518" fmla="*/ 1051688 h 1996549"/>
              <a:gd name="connsiteX2519" fmla="*/ 1558764 w 1998270"/>
              <a:gd name="connsiteY2519" fmla="*/ 1069426 h 1996549"/>
              <a:gd name="connsiteX2520" fmla="*/ 1541026 w 1998270"/>
              <a:gd name="connsiteY2520" fmla="*/ 1087164 h 1996549"/>
              <a:gd name="connsiteX2521" fmla="*/ 1523288 w 1998270"/>
              <a:gd name="connsiteY2521" fmla="*/ 1069426 h 1996549"/>
              <a:gd name="connsiteX2522" fmla="*/ 1541026 w 1998270"/>
              <a:gd name="connsiteY2522" fmla="*/ 1051688 h 1996549"/>
              <a:gd name="connsiteX2523" fmla="*/ 1602931 w 1998270"/>
              <a:gd name="connsiteY2523" fmla="*/ 1051632 h 1996549"/>
              <a:gd name="connsiteX2524" fmla="*/ 1619970 w 1998270"/>
              <a:gd name="connsiteY2524" fmla="*/ 1068708 h 1996549"/>
              <a:gd name="connsiteX2525" fmla="*/ 1619953 w 1998270"/>
              <a:gd name="connsiteY2525" fmla="*/ 1069583 h 1996549"/>
              <a:gd name="connsiteX2526" fmla="*/ 1602061 w 1998270"/>
              <a:gd name="connsiteY2526" fmla="*/ 1085764 h 1996549"/>
              <a:gd name="connsiteX2527" fmla="*/ 1601191 w 1998270"/>
              <a:gd name="connsiteY2527" fmla="*/ 1085786 h 1996549"/>
              <a:gd name="connsiteX2528" fmla="*/ 1584153 w 1998270"/>
              <a:gd name="connsiteY2528" fmla="*/ 1068708 h 1996549"/>
              <a:gd name="connsiteX2529" fmla="*/ 1584170 w 1998270"/>
              <a:gd name="connsiteY2529" fmla="*/ 1067833 h 1996549"/>
              <a:gd name="connsiteX2530" fmla="*/ 1602061 w 1998270"/>
              <a:gd name="connsiteY2530" fmla="*/ 1051652 h 1996549"/>
              <a:gd name="connsiteX2531" fmla="*/ 1602931 w 1998270"/>
              <a:gd name="connsiteY2531" fmla="*/ 1051632 h 1996549"/>
              <a:gd name="connsiteX2532" fmla="*/ 1664145 w 1998270"/>
              <a:gd name="connsiteY2532" fmla="*/ 1051482 h 1996549"/>
              <a:gd name="connsiteX2533" fmla="*/ 1664486 w 1998270"/>
              <a:gd name="connsiteY2533" fmla="*/ 1051482 h 1996549"/>
              <a:gd name="connsiteX2534" fmla="*/ 1682224 w 1998270"/>
              <a:gd name="connsiteY2534" fmla="*/ 1069561 h 1996549"/>
              <a:gd name="connsiteX2535" fmla="*/ 1664145 w 1998270"/>
              <a:gd name="connsiteY2535" fmla="*/ 1086617 h 1996549"/>
              <a:gd name="connsiteX2536" fmla="*/ 1646066 w 1998270"/>
              <a:gd name="connsiteY2536" fmla="*/ 1069561 h 1996549"/>
              <a:gd name="connsiteX2537" fmla="*/ 1664145 w 1998270"/>
              <a:gd name="connsiteY2537" fmla="*/ 1051482 h 1996549"/>
              <a:gd name="connsiteX2538" fmla="*/ 1724864 w 1998270"/>
              <a:gd name="connsiteY2538" fmla="*/ 1051310 h 1996549"/>
              <a:gd name="connsiteX2539" fmla="*/ 1743113 w 1998270"/>
              <a:gd name="connsiteY2539" fmla="*/ 1069560 h 1996549"/>
              <a:gd name="connsiteX2540" fmla="*/ 1743113 w 1998270"/>
              <a:gd name="connsiteY2540" fmla="*/ 1069733 h 1996549"/>
              <a:gd name="connsiteX2541" fmla="*/ 1724864 w 1998270"/>
              <a:gd name="connsiteY2541" fmla="*/ 1087640 h 1996549"/>
              <a:gd name="connsiteX2542" fmla="*/ 1724693 w 1998270"/>
              <a:gd name="connsiteY2542" fmla="*/ 1087640 h 1996549"/>
              <a:gd name="connsiteX2543" fmla="*/ 1706614 w 1998270"/>
              <a:gd name="connsiteY2543" fmla="*/ 1069560 h 1996549"/>
              <a:gd name="connsiteX2544" fmla="*/ 1724864 w 1998270"/>
              <a:gd name="connsiteY2544" fmla="*/ 1051310 h 1996549"/>
              <a:gd name="connsiteX2545" fmla="*/ 1786265 w 1998270"/>
              <a:gd name="connsiteY2545" fmla="*/ 1051140 h 1996549"/>
              <a:gd name="connsiteX2546" fmla="*/ 1804685 w 1998270"/>
              <a:gd name="connsiteY2546" fmla="*/ 1069561 h 1996549"/>
              <a:gd name="connsiteX2547" fmla="*/ 1804685 w 1998270"/>
              <a:gd name="connsiteY2547" fmla="*/ 1069733 h 1996549"/>
              <a:gd name="connsiteX2548" fmla="*/ 1786265 w 1998270"/>
              <a:gd name="connsiteY2548" fmla="*/ 1087811 h 1996549"/>
              <a:gd name="connsiteX2549" fmla="*/ 1767845 w 1998270"/>
              <a:gd name="connsiteY2549" fmla="*/ 1069561 h 1996549"/>
              <a:gd name="connsiteX2550" fmla="*/ 1786265 w 1998270"/>
              <a:gd name="connsiteY2550" fmla="*/ 1051140 h 1996549"/>
              <a:gd name="connsiteX2551" fmla="*/ 1909067 w 1998270"/>
              <a:gd name="connsiteY2551" fmla="*/ 1050969 h 1996549"/>
              <a:gd name="connsiteX2552" fmla="*/ 1927659 w 1998270"/>
              <a:gd name="connsiteY2552" fmla="*/ 1069560 h 1996549"/>
              <a:gd name="connsiteX2553" fmla="*/ 1927659 w 1998270"/>
              <a:gd name="connsiteY2553" fmla="*/ 1069731 h 1996549"/>
              <a:gd name="connsiteX2554" fmla="*/ 1909067 w 1998270"/>
              <a:gd name="connsiteY2554" fmla="*/ 1087981 h 1996549"/>
              <a:gd name="connsiteX2555" fmla="*/ 1908897 w 1998270"/>
              <a:gd name="connsiteY2555" fmla="*/ 1087981 h 1996549"/>
              <a:gd name="connsiteX2556" fmla="*/ 1890477 w 1998270"/>
              <a:gd name="connsiteY2556" fmla="*/ 1069560 h 1996549"/>
              <a:gd name="connsiteX2557" fmla="*/ 1909067 w 1998270"/>
              <a:gd name="connsiteY2557" fmla="*/ 1050969 h 1996549"/>
              <a:gd name="connsiteX2558" fmla="*/ 1847666 w 1998270"/>
              <a:gd name="connsiteY2558" fmla="*/ 1050969 h 1996549"/>
              <a:gd name="connsiteX2559" fmla="*/ 1866257 w 1998270"/>
              <a:gd name="connsiteY2559" fmla="*/ 1069560 h 1996549"/>
              <a:gd name="connsiteX2560" fmla="*/ 1866257 w 1998270"/>
              <a:gd name="connsiteY2560" fmla="*/ 1069731 h 1996549"/>
              <a:gd name="connsiteX2561" fmla="*/ 1847666 w 1998270"/>
              <a:gd name="connsiteY2561" fmla="*/ 1087981 h 1996549"/>
              <a:gd name="connsiteX2562" fmla="*/ 1847496 w 1998270"/>
              <a:gd name="connsiteY2562" fmla="*/ 1087981 h 1996549"/>
              <a:gd name="connsiteX2563" fmla="*/ 1829076 w 1998270"/>
              <a:gd name="connsiteY2563" fmla="*/ 1069560 h 1996549"/>
              <a:gd name="connsiteX2564" fmla="*/ 1847666 w 1998270"/>
              <a:gd name="connsiteY2564" fmla="*/ 1050969 h 1996549"/>
              <a:gd name="connsiteX2565" fmla="*/ 5629 w 1998270"/>
              <a:gd name="connsiteY2565" fmla="*/ 1005089 h 1996549"/>
              <a:gd name="connsiteX2566" fmla="*/ 8699 w 1998270"/>
              <a:gd name="connsiteY2566" fmla="*/ 1008160 h 1996549"/>
              <a:gd name="connsiteX2567" fmla="*/ 5629 w 1998270"/>
              <a:gd name="connsiteY2567" fmla="*/ 1011230 h 1996549"/>
              <a:gd name="connsiteX2568" fmla="*/ 2559 w 1998270"/>
              <a:gd name="connsiteY2568" fmla="*/ 1008160 h 1996549"/>
              <a:gd name="connsiteX2569" fmla="*/ 5629 w 1998270"/>
              <a:gd name="connsiteY2569" fmla="*/ 1005089 h 1996549"/>
              <a:gd name="connsiteX2570" fmla="*/ 67030 w 1998270"/>
              <a:gd name="connsiteY2570" fmla="*/ 1003725 h 1996549"/>
              <a:gd name="connsiteX2571" fmla="*/ 67371 w 1998270"/>
              <a:gd name="connsiteY2571" fmla="*/ 1003725 h 1996549"/>
              <a:gd name="connsiteX2572" fmla="*/ 71464 w 1998270"/>
              <a:gd name="connsiteY2572" fmla="*/ 1008160 h 1996549"/>
              <a:gd name="connsiteX2573" fmla="*/ 67030 w 1998270"/>
              <a:gd name="connsiteY2573" fmla="*/ 1012594 h 1996549"/>
              <a:gd name="connsiteX2574" fmla="*/ 62596 w 1998270"/>
              <a:gd name="connsiteY2574" fmla="*/ 1008160 h 1996549"/>
              <a:gd name="connsiteX2575" fmla="*/ 67030 w 1998270"/>
              <a:gd name="connsiteY2575" fmla="*/ 1003725 h 1996549"/>
              <a:gd name="connsiteX2576" fmla="*/ 129113 w 1998270"/>
              <a:gd name="connsiteY2576" fmla="*/ 1003043 h 1996549"/>
              <a:gd name="connsiteX2577" fmla="*/ 129454 w 1998270"/>
              <a:gd name="connsiteY2577" fmla="*/ 1003043 h 1996549"/>
              <a:gd name="connsiteX2578" fmla="*/ 134230 w 1998270"/>
              <a:gd name="connsiteY2578" fmla="*/ 1008160 h 1996549"/>
              <a:gd name="connsiteX2579" fmla="*/ 129113 w 1998270"/>
              <a:gd name="connsiteY2579" fmla="*/ 1013277 h 1996549"/>
              <a:gd name="connsiteX2580" fmla="*/ 123997 w 1998270"/>
              <a:gd name="connsiteY2580" fmla="*/ 1008160 h 1996549"/>
              <a:gd name="connsiteX2581" fmla="*/ 129113 w 1998270"/>
              <a:gd name="connsiteY2581" fmla="*/ 1003043 h 1996549"/>
              <a:gd name="connsiteX2582" fmla="*/ 189833 w 1998270"/>
              <a:gd name="connsiteY2582" fmla="*/ 1002360 h 1996549"/>
              <a:gd name="connsiteX2583" fmla="*/ 195631 w 1998270"/>
              <a:gd name="connsiteY2583" fmla="*/ 1008159 h 1996549"/>
              <a:gd name="connsiteX2584" fmla="*/ 189833 w 1998270"/>
              <a:gd name="connsiteY2584" fmla="*/ 1013958 h 1996549"/>
              <a:gd name="connsiteX2585" fmla="*/ 184034 w 1998270"/>
              <a:gd name="connsiteY2585" fmla="*/ 1008159 h 1996549"/>
              <a:gd name="connsiteX2586" fmla="*/ 189833 w 1998270"/>
              <a:gd name="connsiteY2586" fmla="*/ 1002360 h 1996549"/>
              <a:gd name="connsiteX2587" fmla="*/ 251234 w 1998270"/>
              <a:gd name="connsiteY2587" fmla="*/ 1001508 h 1996549"/>
              <a:gd name="connsiteX2588" fmla="*/ 251575 w 1998270"/>
              <a:gd name="connsiteY2588" fmla="*/ 1001508 h 1996549"/>
              <a:gd name="connsiteX2589" fmla="*/ 257885 w 1998270"/>
              <a:gd name="connsiteY2589" fmla="*/ 1008160 h 1996549"/>
              <a:gd name="connsiteX2590" fmla="*/ 251234 w 1998270"/>
              <a:gd name="connsiteY2590" fmla="*/ 1014812 h 1996549"/>
              <a:gd name="connsiteX2591" fmla="*/ 244582 w 1998270"/>
              <a:gd name="connsiteY2591" fmla="*/ 1008160 h 1996549"/>
              <a:gd name="connsiteX2592" fmla="*/ 251234 w 1998270"/>
              <a:gd name="connsiteY2592" fmla="*/ 1001508 h 1996549"/>
              <a:gd name="connsiteX2593" fmla="*/ 312635 w 1998270"/>
              <a:gd name="connsiteY2593" fmla="*/ 1000825 h 1996549"/>
              <a:gd name="connsiteX2594" fmla="*/ 319969 w 1998270"/>
              <a:gd name="connsiteY2594" fmla="*/ 1008159 h 1996549"/>
              <a:gd name="connsiteX2595" fmla="*/ 312635 w 1998270"/>
              <a:gd name="connsiteY2595" fmla="*/ 1015494 h 1996549"/>
              <a:gd name="connsiteX2596" fmla="*/ 305301 w 1998270"/>
              <a:gd name="connsiteY2596" fmla="*/ 1008159 h 1996549"/>
              <a:gd name="connsiteX2597" fmla="*/ 312635 w 1998270"/>
              <a:gd name="connsiteY2597" fmla="*/ 1000825 h 1996549"/>
              <a:gd name="connsiteX2598" fmla="*/ 374035 w 1998270"/>
              <a:gd name="connsiteY2598" fmla="*/ 1000143 h 1996549"/>
              <a:gd name="connsiteX2599" fmla="*/ 382052 w 1998270"/>
              <a:gd name="connsiteY2599" fmla="*/ 1008160 h 1996549"/>
              <a:gd name="connsiteX2600" fmla="*/ 374035 w 1998270"/>
              <a:gd name="connsiteY2600" fmla="*/ 1016176 h 1996549"/>
              <a:gd name="connsiteX2601" fmla="*/ 366020 w 1998270"/>
              <a:gd name="connsiteY2601" fmla="*/ 1008160 h 1996549"/>
              <a:gd name="connsiteX2602" fmla="*/ 374035 w 1998270"/>
              <a:gd name="connsiteY2602" fmla="*/ 1000143 h 1996549"/>
              <a:gd name="connsiteX2603" fmla="*/ 436119 w 1998270"/>
              <a:gd name="connsiteY2603" fmla="*/ 999461 h 1996549"/>
              <a:gd name="connsiteX2604" fmla="*/ 444818 w 1998270"/>
              <a:gd name="connsiteY2604" fmla="*/ 1008160 h 1996549"/>
              <a:gd name="connsiteX2605" fmla="*/ 436119 w 1998270"/>
              <a:gd name="connsiteY2605" fmla="*/ 1016858 h 1996549"/>
              <a:gd name="connsiteX2606" fmla="*/ 427421 w 1998270"/>
              <a:gd name="connsiteY2606" fmla="*/ 1008160 h 1996549"/>
              <a:gd name="connsiteX2607" fmla="*/ 436119 w 1998270"/>
              <a:gd name="connsiteY2607" fmla="*/ 999461 h 1996549"/>
              <a:gd name="connsiteX2608" fmla="*/ 496838 w 1998270"/>
              <a:gd name="connsiteY2608" fmla="*/ 998779 h 1996549"/>
              <a:gd name="connsiteX2609" fmla="*/ 497179 w 1998270"/>
              <a:gd name="connsiteY2609" fmla="*/ 998779 h 1996549"/>
              <a:gd name="connsiteX2610" fmla="*/ 506219 w 1998270"/>
              <a:gd name="connsiteY2610" fmla="*/ 1008159 h 1996549"/>
              <a:gd name="connsiteX2611" fmla="*/ 496838 w 1998270"/>
              <a:gd name="connsiteY2611" fmla="*/ 1017540 h 1996549"/>
              <a:gd name="connsiteX2612" fmla="*/ 487458 w 1998270"/>
              <a:gd name="connsiteY2612" fmla="*/ 1008159 h 1996549"/>
              <a:gd name="connsiteX2613" fmla="*/ 496838 w 1998270"/>
              <a:gd name="connsiteY2613" fmla="*/ 998779 h 1996549"/>
              <a:gd name="connsiteX2614" fmla="*/ 558239 w 1998270"/>
              <a:gd name="connsiteY2614" fmla="*/ 998097 h 1996549"/>
              <a:gd name="connsiteX2615" fmla="*/ 558580 w 1998270"/>
              <a:gd name="connsiteY2615" fmla="*/ 998097 h 1996549"/>
              <a:gd name="connsiteX2616" fmla="*/ 568302 w 1998270"/>
              <a:gd name="connsiteY2616" fmla="*/ 1008160 h 1996549"/>
              <a:gd name="connsiteX2617" fmla="*/ 558239 w 1998270"/>
              <a:gd name="connsiteY2617" fmla="*/ 1018223 h 1996549"/>
              <a:gd name="connsiteX2618" fmla="*/ 548177 w 1998270"/>
              <a:gd name="connsiteY2618" fmla="*/ 1008160 h 1996549"/>
              <a:gd name="connsiteX2619" fmla="*/ 558239 w 1998270"/>
              <a:gd name="connsiteY2619" fmla="*/ 998097 h 1996549"/>
              <a:gd name="connsiteX2620" fmla="*/ 743126 w 1998270"/>
              <a:gd name="connsiteY2620" fmla="*/ 996733 h 1996549"/>
              <a:gd name="connsiteX2621" fmla="*/ 755236 w 1998270"/>
              <a:gd name="connsiteY2621" fmla="*/ 1008842 h 1996549"/>
              <a:gd name="connsiteX2622" fmla="*/ 743126 w 1998270"/>
              <a:gd name="connsiteY2622" fmla="*/ 1020952 h 1996549"/>
              <a:gd name="connsiteX2623" fmla="*/ 731017 w 1998270"/>
              <a:gd name="connsiteY2623" fmla="*/ 1008842 h 1996549"/>
              <a:gd name="connsiteX2624" fmla="*/ 743126 w 1998270"/>
              <a:gd name="connsiteY2624" fmla="*/ 996733 h 1996549"/>
              <a:gd name="connsiteX2625" fmla="*/ 681042 w 1998270"/>
              <a:gd name="connsiteY2625" fmla="*/ 996733 h 1996549"/>
              <a:gd name="connsiteX2626" fmla="*/ 692469 w 1998270"/>
              <a:gd name="connsiteY2626" fmla="*/ 1008160 h 1996549"/>
              <a:gd name="connsiteX2627" fmla="*/ 681042 w 1998270"/>
              <a:gd name="connsiteY2627" fmla="*/ 1019587 h 1996549"/>
              <a:gd name="connsiteX2628" fmla="*/ 669615 w 1998270"/>
              <a:gd name="connsiteY2628" fmla="*/ 1008160 h 1996549"/>
              <a:gd name="connsiteX2629" fmla="*/ 681042 w 1998270"/>
              <a:gd name="connsiteY2629" fmla="*/ 996733 h 1996549"/>
              <a:gd name="connsiteX2630" fmla="*/ 619641 w 1998270"/>
              <a:gd name="connsiteY2630" fmla="*/ 996733 h 1996549"/>
              <a:gd name="connsiteX2631" fmla="*/ 630386 w 1998270"/>
              <a:gd name="connsiteY2631" fmla="*/ 1007478 h 1996549"/>
              <a:gd name="connsiteX2632" fmla="*/ 619641 w 1998270"/>
              <a:gd name="connsiteY2632" fmla="*/ 1018223 h 1996549"/>
              <a:gd name="connsiteX2633" fmla="*/ 608896 w 1998270"/>
              <a:gd name="connsiteY2633" fmla="*/ 1007478 h 1996549"/>
              <a:gd name="connsiteX2634" fmla="*/ 619641 w 1998270"/>
              <a:gd name="connsiteY2634" fmla="*/ 996733 h 1996549"/>
              <a:gd name="connsiteX2635" fmla="*/ 803845 w 1998270"/>
              <a:gd name="connsiteY2635" fmla="*/ 995538 h 1996549"/>
              <a:gd name="connsiteX2636" fmla="*/ 816466 w 1998270"/>
              <a:gd name="connsiteY2636" fmla="*/ 1008160 h 1996549"/>
              <a:gd name="connsiteX2637" fmla="*/ 803845 w 1998270"/>
              <a:gd name="connsiteY2637" fmla="*/ 1020781 h 1996549"/>
              <a:gd name="connsiteX2638" fmla="*/ 791224 w 1998270"/>
              <a:gd name="connsiteY2638" fmla="*/ 1008160 h 1996549"/>
              <a:gd name="connsiteX2639" fmla="*/ 803845 w 1998270"/>
              <a:gd name="connsiteY2639" fmla="*/ 995538 h 1996549"/>
              <a:gd name="connsiteX2640" fmla="*/ 865246 w 1998270"/>
              <a:gd name="connsiteY2640" fmla="*/ 994856 h 1996549"/>
              <a:gd name="connsiteX2641" fmla="*/ 878550 w 1998270"/>
              <a:gd name="connsiteY2641" fmla="*/ 1008159 h 1996549"/>
              <a:gd name="connsiteX2642" fmla="*/ 865246 w 1998270"/>
              <a:gd name="connsiteY2642" fmla="*/ 1021463 h 1996549"/>
              <a:gd name="connsiteX2643" fmla="*/ 851943 w 1998270"/>
              <a:gd name="connsiteY2643" fmla="*/ 1008159 h 1996549"/>
              <a:gd name="connsiteX2644" fmla="*/ 865246 w 1998270"/>
              <a:gd name="connsiteY2644" fmla="*/ 994856 h 1996549"/>
              <a:gd name="connsiteX2645" fmla="*/ 926648 w 1998270"/>
              <a:gd name="connsiteY2645" fmla="*/ 994345 h 1996549"/>
              <a:gd name="connsiteX2646" fmla="*/ 940463 w 1998270"/>
              <a:gd name="connsiteY2646" fmla="*/ 1008160 h 1996549"/>
              <a:gd name="connsiteX2647" fmla="*/ 926648 w 1998270"/>
              <a:gd name="connsiteY2647" fmla="*/ 1021975 h 1996549"/>
              <a:gd name="connsiteX2648" fmla="*/ 912833 w 1998270"/>
              <a:gd name="connsiteY2648" fmla="*/ 1008160 h 1996549"/>
              <a:gd name="connsiteX2649" fmla="*/ 926648 w 1998270"/>
              <a:gd name="connsiteY2649" fmla="*/ 994345 h 1996549"/>
              <a:gd name="connsiteX2650" fmla="*/ 988049 w 1998270"/>
              <a:gd name="connsiteY2650" fmla="*/ 993663 h 1996549"/>
              <a:gd name="connsiteX2651" fmla="*/ 1002546 w 1998270"/>
              <a:gd name="connsiteY2651" fmla="*/ 1008160 h 1996549"/>
              <a:gd name="connsiteX2652" fmla="*/ 988049 w 1998270"/>
              <a:gd name="connsiteY2652" fmla="*/ 1022657 h 1996549"/>
              <a:gd name="connsiteX2653" fmla="*/ 973552 w 1998270"/>
              <a:gd name="connsiteY2653" fmla="*/ 1008160 h 1996549"/>
              <a:gd name="connsiteX2654" fmla="*/ 988049 w 1998270"/>
              <a:gd name="connsiteY2654" fmla="*/ 993663 h 1996549"/>
              <a:gd name="connsiteX2655" fmla="*/ 1050132 w 1998270"/>
              <a:gd name="connsiteY2655" fmla="*/ 993152 h 1996549"/>
              <a:gd name="connsiteX2656" fmla="*/ 1050473 w 1998270"/>
              <a:gd name="connsiteY2656" fmla="*/ 993152 h 1996549"/>
              <a:gd name="connsiteX2657" fmla="*/ 1065141 w 1998270"/>
              <a:gd name="connsiteY2657" fmla="*/ 1008160 h 1996549"/>
              <a:gd name="connsiteX2658" fmla="*/ 1065141 w 1998270"/>
              <a:gd name="connsiteY2658" fmla="*/ 1008332 h 1996549"/>
              <a:gd name="connsiteX2659" fmla="*/ 1050132 w 1998270"/>
              <a:gd name="connsiteY2659" fmla="*/ 1022999 h 1996549"/>
              <a:gd name="connsiteX2660" fmla="*/ 1035123 w 1998270"/>
              <a:gd name="connsiteY2660" fmla="*/ 1008160 h 1996549"/>
              <a:gd name="connsiteX2661" fmla="*/ 1050132 w 1998270"/>
              <a:gd name="connsiteY2661" fmla="*/ 993152 h 1996549"/>
              <a:gd name="connsiteX2662" fmla="*/ 1110852 w 1998270"/>
              <a:gd name="connsiteY2662" fmla="*/ 992639 h 1996549"/>
              <a:gd name="connsiteX2663" fmla="*/ 1126372 w 1998270"/>
              <a:gd name="connsiteY2663" fmla="*/ 1008159 h 1996549"/>
              <a:gd name="connsiteX2664" fmla="*/ 1126372 w 1998270"/>
              <a:gd name="connsiteY2664" fmla="*/ 1008332 h 1996549"/>
              <a:gd name="connsiteX2665" fmla="*/ 1110852 w 1998270"/>
              <a:gd name="connsiteY2665" fmla="*/ 1023510 h 1996549"/>
              <a:gd name="connsiteX2666" fmla="*/ 1110681 w 1998270"/>
              <a:gd name="connsiteY2666" fmla="*/ 1023511 h 1996549"/>
              <a:gd name="connsiteX2667" fmla="*/ 1095331 w 1998270"/>
              <a:gd name="connsiteY2667" fmla="*/ 1008159 h 1996549"/>
              <a:gd name="connsiteX2668" fmla="*/ 1110852 w 1998270"/>
              <a:gd name="connsiteY2668" fmla="*/ 992639 h 1996549"/>
              <a:gd name="connsiteX2669" fmla="*/ 1172618 w 1998270"/>
              <a:gd name="connsiteY2669" fmla="*/ 991994 h 1996549"/>
              <a:gd name="connsiteX2670" fmla="*/ 1188651 w 1998270"/>
              <a:gd name="connsiteY2670" fmla="*/ 1008026 h 1996549"/>
              <a:gd name="connsiteX2671" fmla="*/ 1172618 w 1998270"/>
              <a:gd name="connsiteY2671" fmla="*/ 1024058 h 1996549"/>
              <a:gd name="connsiteX2672" fmla="*/ 1156586 w 1998270"/>
              <a:gd name="connsiteY2672" fmla="*/ 1008026 h 1996549"/>
              <a:gd name="connsiteX2673" fmla="*/ 1172618 w 1998270"/>
              <a:gd name="connsiteY2673" fmla="*/ 991994 h 1996549"/>
              <a:gd name="connsiteX2674" fmla="*/ 1233653 w 1998270"/>
              <a:gd name="connsiteY2674" fmla="*/ 991616 h 1996549"/>
              <a:gd name="connsiteX2675" fmla="*/ 1250709 w 1998270"/>
              <a:gd name="connsiteY2675" fmla="*/ 1008671 h 1996549"/>
              <a:gd name="connsiteX2676" fmla="*/ 1233653 w 1998270"/>
              <a:gd name="connsiteY2676" fmla="*/ 1025727 h 1996549"/>
              <a:gd name="connsiteX2677" fmla="*/ 1216598 w 1998270"/>
              <a:gd name="connsiteY2677" fmla="*/ 1008671 h 1996549"/>
              <a:gd name="connsiteX2678" fmla="*/ 1233653 w 1998270"/>
              <a:gd name="connsiteY2678" fmla="*/ 991616 h 1996549"/>
              <a:gd name="connsiteX2679" fmla="*/ 1971151 w 1998270"/>
              <a:gd name="connsiteY2679" fmla="*/ 991444 h 1996549"/>
              <a:gd name="connsiteX2680" fmla="*/ 1988207 w 1998270"/>
              <a:gd name="connsiteY2680" fmla="*/ 1008500 h 1996549"/>
              <a:gd name="connsiteX2681" fmla="*/ 1971151 w 1998270"/>
              <a:gd name="connsiteY2681" fmla="*/ 1025556 h 1996549"/>
              <a:gd name="connsiteX2682" fmla="*/ 1954096 w 1998270"/>
              <a:gd name="connsiteY2682" fmla="*/ 1008500 h 1996549"/>
              <a:gd name="connsiteX2683" fmla="*/ 1971151 w 1998270"/>
              <a:gd name="connsiteY2683" fmla="*/ 991444 h 1996549"/>
              <a:gd name="connsiteX2684" fmla="*/ 1295054 w 1998270"/>
              <a:gd name="connsiteY2684" fmla="*/ 991104 h 1996549"/>
              <a:gd name="connsiteX2685" fmla="*/ 1312110 w 1998270"/>
              <a:gd name="connsiteY2685" fmla="*/ 1008159 h 1996549"/>
              <a:gd name="connsiteX2686" fmla="*/ 1295054 w 1998270"/>
              <a:gd name="connsiteY2686" fmla="*/ 1025215 h 1996549"/>
              <a:gd name="connsiteX2687" fmla="*/ 1277999 w 1998270"/>
              <a:gd name="connsiteY2687" fmla="*/ 1008159 h 1996549"/>
              <a:gd name="connsiteX2688" fmla="*/ 1295054 w 1998270"/>
              <a:gd name="connsiteY2688" fmla="*/ 991104 h 1996549"/>
              <a:gd name="connsiteX2689" fmla="*/ 1357138 w 1998270"/>
              <a:gd name="connsiteY2689" fmla="*/ 990763 h 1996549"/>
              <a:gd name="connsiteX2690" fmla="*/ 1374194 w 1998270"/>
              <a:gd name="connsiteY2690" fmla="*/ 1007818 h 1996549"/>
              <a:gd name="connsiteX2691" fmla="*/ 1357138 w 1998270"/>
              <a:gd name="connsiteY2691" fmla="*/ 1024874 h 1996549"/>
              <a:gd name="connsiteX2692" fmla="*/ 1340083 w 1998270"/>
              <a:gd name="connsiteY2692" fmla="*/ 1007818 h 1996549"/>
              <a:gd name="connsiteX2693" fmla="*/ 1357138 w 1998270"/>
              <a:gd name="connsiteY2693" fmla="*/ 990763 h 1996549"/>
              <a:gd name="connsiteX2694" fmla="*/ 1418727 w 1998270"/>
              <a:gd name="connsiteY2694" fmla="*/ 990232 h 1996549"/>
              <a:gd name="connsiteX2695" fmla="*/ 1435766 w 1998270"/>
              <a:gd name="connsiteY2695" fmla="*/ 1007307 h 1996549"/>
              <a:gd name="connsiteX2696" fmla="*/ 1435749 w 1998270"/>
              <a:gd name="connsiteY2696" fmla="*/ 1008182 h 1996549"/>
              <a:gd name="connsiteX2697" fmla="*/ 1417857 w 1998270"/>
              <a:gd name="connsiteY2697" fmla="*/ 1024363 h 1996549"/>
              <a:gd name="connsiteX2698" fmla="*/ 1416987 w 1998270"/>
              <a:gd name="connsiteY2698" fmla="*/ 1024385 h 1996549"/>
              <a:gd name="connsiteX2699" fmla="*/ 1399949 w 1998270"/>
              <a:gd name="connsiteY2699" fmla="*/ 1007307 h 1996549"/>
              <a:gd name="connsiteX2700" fmla="*/ 1399965 w 1998270"/>
              <a:gd name="connsiteY2700" fmla="*/ 1006432 h 1996549"/>
              <a:gd name="connsiteX2701" fmla="*/ 1417857 w 1998270"/>
              <a:gd name="connsiteY2701" fmla="*/ 990252 h 1996549"/>
              <a:gd name="connsiteX2702" fmla="*/ 1418727 w 1998270"/>
              <a:gd name="connsiteY2702" fmla="*/ 990232 h 1996549"/>
              <a:gd name="connsiteX2703" fmla="*/ 1479259 w 1998270"/>
              <a:gd name="connsiteY2703" fmla="*/ 989910 h 1996549"/>
              <a:gd name="connsiteX2704" fmla="*/ 1497508 w 1998270"/>
              <a:gd name="connsiteY2704" fmla="*/ 1008159 h 1996549"/>
              <a:gd name="connsiteX2705" fmla="*/ 1497508 w 1998270"/>
              <a:gd name="connsiteY2705" fmla="*/ 1008332 h 1996549"/>
              <a:gd name="connsiteX2706" fmla="*/ 1479259 w 1998270"/>
              <a:gd name="connsiteY2706" fmla="*/ 1026239 h 1996549"/>
              <a:gd name="connsiteX2707" fmla="*/ 1479088 w 1998270"/>
              <a:gd name="connsiteY2707" fmla="*/ 1026239 h 1996549"/>
              <a:gd name="connsiteX2708" fmla="*/ 1461009 w 1998270"/>
              <a:gd name="connsiteY2708" fmla="*/ 1008159 h 1996549"/>
              <a:gd name="connsiteX2709" fmla="*/ 1479259 w 1998270"/>
              <a:gd name="connsiteY2709" fmla="*/ 989910 h 1996549"/>
              <a:gd name="connsiteX2710" fmla="*/ 1540660 w 1998270"/>
              <a:gd name="connsiteY2710" fmla="*/ 989740 h 1996549"/>
              <a:gd name="connsiteX2711" fmla="*/ 1559080 w 1998270"/>
              <a:gd name="connsiteY2711" fmla="*/ 1008160 h 1996549"/>
              <a:gd name="connsiteX2712" fmla="*/ 1559080 w 1998270"/>
              <a:gd name="connsiteY2712" fmla="*/ 1008330 h 1996549"/>
              <a:gd name="connsiteX2713" fmla="*/ 1540660 w 1998270"/>
              <a:gd name="connsiteY2713" fmla="*/ 1026410 h 1996549"/>
              <a:gd name="connsiteX2714" fmla="*/ 1522240 w 1998270"/>
              <a:gd name="connsiteY2714" fmla="*/ 1008160 h 1996549"/>
              <a:gd name="connsiteX2715" fmla="*/ 1540660 w 1998270"/>
              <a:gd name="connsiteY2715" fmla="*/ 989740 h 1996549"/>
              <a:gd name="connsiteX2716" fmla="*/ 1602061 w 1998270"/>
              <a:gd name="connsiteY2716" fmla="*/ 989399 h 1996549"/>
              <a:gd name="connsiteX2717" fmla="*/ 1620822 w 1998270"/>
              <a:gd name="connsiteY2717" fmla="*/ 1008160 h 1996549"/>
              <a:gd name="connsiteX2718" fmla="*/ 1620822 w 1998270"/>
              <a:gd name="connsiteY2718" fmla="*/ 1008331 h 1996549"/>
              <a:gd name="connsiteX2719" fmla="*/ 1602061 w 1998270"/>
              <a:gd name="connsiteY2719" fmla="*/ 1026751 h 1996549"/>
              <a:gd name="connsiteX2720" fmla="*/ 1583300 w 1998270"/>
              <a:gd name="connsiteY2720" fmla="*/ 1008160 h 1996549"/>
              <a:gd name="connsiteX2721" fmla="*/ 1602061 w 1998270"/>
              <a:gd name="connsiteY2721" fmla="*/ 989399 h 1996549"/>
              <a:gd name="connsiteX2722" fmla="*/ 1664144 w 1998270"/>
              <a:gd name="connsiteY2722" fmla="*/ 989228 h 1996549"/>
              <a:gd name="connsiteX2723" fmla="*/ 1683076 w 1998270"/>
              <a:gd name="connsiteY2723" fmla="*/ 1008160 h 1996549"/>
              <a:gd name="connsiteX2724" fmla="*/ 1664144 w 1998270"/>
              <a:gd name="connsiteY2724" fmla="*/ 1026921 h 1996549"/>
              <a:gd name="connsiteX2725" fmla="*/ 1645213 w 1998270"/>
              <a:gd name="connsiteY2725" fmla="*/ 1008160 h 1996549"/>
              <a:gd name="connsiteX2726" fmla="*/ 1664144 w 1998270"/>
              <a:gd name="connsiteY2726" fmla="*/ 989228 h 1996549"/>
              <a:gd name="connsiteX2727" fmla="*/ 1724864 w 1998270"/>
              <a:gd name="connsiteY2727" fmla="*/ 989058 h 1996549"/>
              <a:gd name="connsiteX2728" fmla="*/ 1743967 w 1998270"/>
              <a:gd name="connsiteY2728" fmla="*/ 1008160 h 1996549"/>
              <a:gd name="connsiteX2729" fmla="*/ 1724864 w 1998270"/>
              <a:gd name="connsiteY2729" fmla="*/ 1027092 h 1996549"/>
              <a:gd name="connsiteX2730" fmla="*/ 1705762 w 1998270"/>
              <a:gd name="connsiteY2730" fmla="*/ 1008160 h 1996549"/>
              <a:gd name="connsiteX2731" fmla="*/ 1724864 w 1998270"/>
              <a:gd name="connsiteY2731" fmla="*/ 989058 h 1996549"/>
              <a:gd name="connsiteX2732" fmla="*/ 1909434 w 1998270"/>
              <a:gd name="connsiteY2732" fmla="*/ 988753 h 1996549"/>
              <a:gd name="connsiteX2733" fmla="*/ 1928707 w 1998270"/>
              <a:gd name="connsiteY2733" fmla="*/ 1008025 h 1996549"/>
              <a:gd name="connsiteX2734" fmla="*/ 1909434 w 1998270"/>
              <a:gd name="connsiteY2734" fmla="*/ 1027298 h 1996549"/>
              <a:gd name="connsiteX2735" fmla="*/ 1890161 w 1998270"/>
              <a:gd name="connsiteY2735" fmla="*/ 1008025 h 1996549"/>
              <a:gd name="connsiteX2736" fmla="*/ 1909434 w 1998270"/>
              <a:gd name="connsiteY2736" fmla="*/ 988753 h 1996549"/>
              <a:gd name="connsiteX2737" fmla="*/ 1848033 w 1998270"/>
              <a:gd name="connsiteY2737" fmla="*/ 988753 h 1996549"/>
              <a:gd name="connsiteX2738" fmla="*/ 1867306 w 1998270"/>
              <a:gd name="connsiteY2738" fmla="*/ 1008025 h 1996549"/>
              <a:gd name="connsiteX2739" fmla="*/ 1848033 w 1998270"/>
              <a:gd name="connsiteY2739" fmla="*/ 1027298 h 1996549"/>
              <a:gd name="connsiteX2740" fmla="*/ 1828760 w 1998270"/>
              <a:gd name="connsiteY2740" fmla="*/ 1008025 h 1996549"/>
              <a:gd name="connsiteX2741" fmla="*/ 1848033 w 1998270"/>
              <a:gd name="connsiteY2741" fmla="*/ 988753 h 1996549"/>
              <a:gd name="connsiteX2742" fmla="*/ 1786631 w 1998270"/>
              <a:gd name="connsiteY2742" fmla="*/ 988753 h 1996549"/>
              <a:gd name="connsiteX2743" fmla="*/ 1805904 w 1998270"/>
              <a:gd name="connsiteY2743" fmla="*/ 1008025 h 1996549"/>
              <a:gd name="connsiteX2744" fmla="*/ 1786631 w 1998270"/>
              <a:gd name="connsiteY2744" fmla="*/ 1027298 h 1996549"/>
              <a:gd name="connsiteX2745" fmla="*/ 1767358 w 1998270"/>
              <a:gd name="connsiteY2745" fmla="*/ 1008025 h 1996549"/>
              <a:gd name="connsiteX2746" fmla="*/ 1786631 w 1998270"/>
              <a:gd name="connsiteY2746" fmla="*/ 988753 h 1996549"/>
              <a:gd name="connsiteX2747" fmla="*/ 5628 w 1998270"/>
              <a:gd name="connsiteY2747" fmla="*/ 943519 h 1996549"/>
              <a:gd name="connsiteX2748" fmla="*/ 5986 w 1998270"/>
              <a:gd name="connsiteY2748" fmla="*/ 943519 h 1996549"/>
              <a:gd name="connsiteX2749" fmla="*/ 8869 w 1998270"/>
              <a:gd name="connsiteY2749" fmla="*/ 946760 h 1996549"/>
              <a:gd name="connsiteX2750" fmla="*/ 5628 w 1998270"/>
              <a:gd name="connsiteY2750" fmla="*/ 950000 h 1996549"/>
              <a:gd name="connsiteX2751" fmla="*/ 2388 w 1998270"/>
              <a:gd name="connsiteY2751" fmla="*/ 946760 h 1996549"/>
              <a:gd name="connsiteX2752" fmla="*/ 5628 w 1998270"/>
              <a:gd name="connsiteY2752" fmla="*/ 943519 h 1996549"/>
              <a:gd name="connsiteX2753" fmla="*/ 67029 w 1998270"/>
              <a:gd name="connsiteY2753" fmla="*/ 941983 h 1996549"/>
              <a:gd name="connsiteX2754" fmla="*/ 67371 w 1998270"/>
              <a:gd name="connsiteY2754" fmla="*/ 941983 h 1996549"/>
              <a:gd name="connsiteX2755" fmla="*/ 71805 w 1998270"/>
              <a:gd name="connsiteY2755" fmla="*/ 946760 h 1996549"/>
              <a:gd name="connsiteX2756" fmla="*/ 67029 w 1998270"/>
              <a:gd name="connsiteY2756" fmla="*/ 951536 h 1996549"/>
              <a:gd name="connsiteX2757" fmla="*/ 62254 w 1998270"/>
              <a:gd name="connsiteY2757" fmla="*/ 946760 h 1996549"/>
              <a:gd name="connsiteX2758" fmla="*/ 67029 w 1998270"/>
              <a:gd name="connsiteY2758" fmla="*/ 941983 h 1996549"/>
              <a:gd name="connsiteX2759" fmla="*/ 129114 w 1998270"/>
              <a:gd name="connsiteY2759" fmla="*/ 941301 h 1996549"/>
              <a:gd name="connsiteX2760" fmla="*/ 134572 w 1998270"/>
              <a:gd name="connsiteY2760" fmla="*/ 946760 h 1996549"/>
              <a:gd name="connsiteX2761" fmla="*/ 129114 w 1998270"/>
              <a:gd name="connsiteY2761" fmla="*/ 952217 h 1996549"/>
              <a:gd name="connsiteX2762" fmla="*/ 123656 w 1998270"/>
              <a:gd name="connsiteY2762" fmla="*/ 946760 h 1996549"/>
              <a:gd name="connsiteX2763" fmla="*/ 129114 w 1998270"/>
              <a:gd name="connsiteY2763" fmla="*/ 941301 h 1996549"/>
              <a:gd name="connsiteX2764" fmla="*/ 189832 w 1998270"/>
              <a:gd name="connsiteY2764" fmla="*/ 940449 h 1996549"/>
              <a:gd name="connsiteX2765" fmla="*/ 190173 w 1998270"/>
              <a:gd name="connsiteY2765" fmla="*/ 940449 h 1996549"/>
              <a:gd name="connsiteX2766" fmla="*/ 196143 w 1998270"/>
              <a:gd name="connsiteY2766" fmla="*/ 946761 h 1996549"/>
              <a:gd name="connsiteX2767" fmla="*/ 189832 w 1998270"/>
              <a:gd name="connsiteY2767" fmla="*/ 953070 h 1996549"/>
              <a:gd name="connsiteX2768" fmla="*/ 183522 w 1998270"/>
              <a:gd name="connsiteY2768" fmla="*/ 946761 h 1996549"/>
              <a:gd name="connsiteX2769" fmla="*/ 189832 w 1998270"/>
              <a:gd name="connsiteY2769" fmla="*/ 940449 h 1996549"/>
              <a:gd name="connsiteX2770" fmla="*/ 251234 w 1998270"/>
              <a:gd name="connsiteY2770" fmla="*/ 939767 h 1996549"/>
              <a:gd name="connsiteX2771" fmla="*/ 258227 w 1998270"/>
              <a:gd name="connsiteY2771" fmla="*/ 946760 h 1996549"/>
              <a:gd name="connsiteX2772" fmla="*/ 251234 w 1998270"/>
              <a:gd name="connsiteY2772" fmla="*/ 953753 h 1996549"/>
              <a:gd name="connsiteX2773" fmla="*/ 244241 w 1998270"/>
              <a:gd name="connsiteY2773" fmla="*/ 946760 h 1996549"/>
              <a:gd name="connsiteX2774" fmla="*/ 251234 w 1998270"/>
              <a:gd name="connsiteY2774" fmla="*/ 939767 h 1996549"/>
              <a:gd name="connsiteX2775" fmla="*/ 312635 w 1998270"/>
              <a:gd name="connsiteY2775" fmla="*/ 939085 h 1996549"/>
              <a:gd name="connsiteX2776" fmla="*/ 320310 w 1998270"/>
              <a:gd name="connsiteY2776" fmla="*/ 946761 h 1996549"/>
              <a:gd name="connsiteX2777" fmla="*/ 312635 w 1998270"/>
              <a:gd name="connsiteY2777" fmla="*/ 954435 h 1996549"/>
              <a:gd name="connsiteX2778" fmla="*/ 304960 w 1998270"/>
              <a:gd name="connsiteY2778" fmla="*/ 946761 h 1996549"/>
              <a:gd name="connsiteX2779" fmla="*/ 312635 w 1998270"/>
              <a:gd name="connsiteY2779" fmla="*/ 939085 h 1996549"/>
              <a:gd name="connsiteX2780" fmla="*/ 374036 w 1998270"/>
              <a:gd name="connsiteY2780" fmla="*/ 938231 h 1996549"/>
              <a:gd name="connsiteX2781" fmla="*/ 382563 w 1998270"/>
              <a:gd name="connsiteY2781" fmla="*/ 946760 h 1996549"/>
              <a:gd name="connsiteX2782" fmla="*/ 374036 w 1998270"/>
              <a:gd name="connsiteY2782" fmla="*/ 955287 h 1996549"/>
              <a:gd name="connsiteX2783" fmla="*/ 365508 w 1998270"/>
              <a:gd name="connsiteY2783" fmla="*/ 946760 h 1996549"/>
              <a:gd name="connsiteX2784" fmla="*/ 374036 w 1998270"/>
              <a:gd name="connsiteY2784" fmla="*/ 938231 h 1996549"/>
              <a:gd name="connsiteX2785" fmla="*/ 436120 w 1998270"/>
              <a:gd name="connsiteY2785" fmla="*/ 937550 h 1996549"/>
              <a:gd name="connsiteX2786" fmla="*/ 445330 w 1998270"/>
              <a:gd name="connsiteY2786" fmla="*/ 946761 h 1996549"/>
              <a:gd name="connsiteX2787" fmla="*/ 436120 w 1998270"/>
              <a:gd name="connsiteY2787" fmla="*/ 955970 h 1996549"/>
              <a:gd name="connsiteX2788" fmla="*/ 426910 w 1998270"/>
              <a:gd name="connsiteY2788" fmla="*/ 946761 h 1996549"/>
              <a:gd name="connsiteX2789" fmla="*/ 436120 w 1998270"/>
              <a:gd name="connsiteY2789" fmla="*/ 937550 h 1996549"/>
              <a:gd name="connsiteX2790" fmla="*/ 496839 w 1998270"/>
              <a:gd name="connsiteY2790" fmla="*/ 936867 h 1996549"/>
              <a:gd name="connsiteX2791" fmla="*/ 506731 w 1998270"/>
              <a:gd name="connsiteY2791" fmla="*/ 946760 h 1996549"/>
              <a:gd name="connsiteX2792" fmla="*/ 496839 w 1998270"/>
              <a:gd name="connsiteY2792" fmla="*/ 956651 h 1996549"/>
              <a:gd name="connsiteX2793" fmla="*/ 486947 w 1998270"/>
              <a:gd name="connsiteY2793" fmla="*/ 946760 h 1996549"/>
              <a:gd name="connsiteX2794" fmla="*/ 496839 w 1998270"/>
              <a:gd name="connsiteY2794" fmla="*/ 936867 h 1996549"/>
              <a:gd name="connsiteX2795" fmla="*/ 558240 w 1998270"/>
              <a:gd name="connsiteY2795" fmla="*/ 936185 h 1996549"/>
              <a:gd name="connsiteX2796" fmla="*/ 568815 w 1998270"/>
              <a:gd name="connsiteY2796" fmla="*/ 946760 h 1996549"/>
              <a:gd name="connsiteX2797" fmla="*/ 558240 w 1998270"/>
              <a:gd name="connsiteY2797" fmla="*/ 957334 h 1996549"/>
              <a:gd name="connsiteX2798" fmla="*/ 547666 w 1998270"/>
              <a:gd name="connsiteY2798" fmla="*/ 946760 h 1996549"/>
              <a:gd name="connsiteX2799" fmla="*/ 558240 w 1998270"/>
              <a:gd name="connsiteY2799" fmla="*/ 936185 h 1996549"/>
              <a:gd name="connsiteX2800" fmla="*/ 619642 w 1998270"/>
              <a:gd name="connsiteY2800" fmla="*/ 935504 h 1996549"/>
              <a:gd name="connsiteX2801" fmla="*/ 619982 w 1998270"/>
              <a:gd name="connsiteY2801" fmla="*/ 935504 h 1996549"/>
              <a:gd name="connsiteX2802" fmla="*/ 630898 w 1998270"/>
              <a:gd name="connsiteY2802" fmla="*/ 946761 h 1996549"/>
              <a:gd name="connsiteX2803" fmla="*/ 619642 w 1998270"/>
              <a:gd name="connsiteY2803" fmla="*/ 958017 h 1996549"/>
              <a:gd name="connsiteX2804" fmla="*/ 608385 w 1998270"/>
              <a:gd name="connsiteY2804" fmla="*/ 946761 h 1996549"/>
              <a:gd name="connsiteX2805" fmla="*/ 619642 w 1998270"/>
              <a:gd name="connsiteY2805" fmla="*/ 935504 h 1996549"/>
              <a:gd name="connsiteX2806" fmla="*/ 681042 w 1998270"/>
              <a:gd name="connsiteY2806" fmla="*/ 934821 h 1996549"/>
              <a:gd name="connsiteX2807" fmla="*/ 692982 w 1998270"/>
              <a:gd name="connsiteY2807" fmla="*/ 946761 h 1996549"/>
              <a:gd name="connsiteX2808" fmla="*/ 681042 w 1998270"/>
              <a:gd name="connsiteY2808" fmla="*/ 958699 h 1996549"/>
              <a:gd name="connsiteX2809" fmla="*/ 669104 w 1998270"/>
              <a:gd name="connsiteY2809" fmla="*/ 946761 h 1996549"/>
              <a:gd name="connsiteX2810" fmla="*/ 681042 w 1998270"/>
              <a:gd name="connsiteY2810" fmla="*/ 934821 h 1996549"/>
              <a:gd name="connsiteX2811" fmla="*/ 743126 w 1998270"/>
              <a:gd name="connsiteY2811" fmla="*/ 934139 h 1996549"/>
              <a:gd name="connsiteX2812" fmla="*/ 755747 w 1998270"/>
              <a:gd name="connsiteY2812" fmla="*/ 946761 h 1996549"/>
              <a:gd name="connsiteX2813" fmla="*/ 743126 w 1998270"/>
              <a:gd name="connsiteY2813" fmla="*/ 959381 h 1996549"/>
              <a:gd name="connsiteX2814" fmla="*/ 730505 w 1998270"/>
              <a:gd name="connsiteY2814" fmla="*/ 946761 h 1996549"/>
              <a:gd name="connsiteX2815" fmla="*/ 743126 w 1998270"/>
              <a:gd name="connsiteY2815" fmla="*/ 934139 h 1996549"/>
              <a:gd name="connsiteX2816" fmla="*/ 803845 w 1998270"/>
              <a:gd name="connsiteY2816" fmla="*/ 933456 h 1996549"/>
              <a:gd name="connsiteX2817" fmla="*/ 817149 w 1998270"/>
              <a:gd name="connsiteY2817" fmla="*/ 946760 h 1996549"/>
              <a:gd name="connsiteX2818" fmla="*/ 803845 w 1998270"/>
              <a:gd name="connsiteY2818" fmla="*/ 960063 h 1996549"/>
              <a:gd name="connsiteX2819" fmla="*/ 790542 w 1998270"/>
              <a:gd name="connsiteY2819" fmla="*/ 946760 h 1996549"/>
              <a:gd name="connsiteX2820" fmla="*/ 803845 w 1998270"/>
              <a:gd name="connsiteY2820" fmla="*/ 933456 h 1996549"/>
              <a:gd name="connsiteX2821" fmla="*/ 865612 w 1998270"/>
              <a:gd name="connsiteY2821" fmla="*/ 932811 h 1996549"/>
              <a:gd name="connsiteX2822" fmla="*/ 879428 w 1998270"/>
              <a:gd name="connsiteY2822" fmla="*/ 946625 h 1996549"/>
              <a:gd name="connsiteX2823" fmla="*/ 865612 w 1998270"/>
              <a:gd name="connsiteY2823" fmla="*/ 960441 h 1996549"/>
              <a:gd name="connsiteX2824" fmla="*/ 851797 w 1998270"/>
              <a:gd name="connsiteY2824" fmla="*/ 946625 h 1996549"/>
              <a:gd name="connsiteX2825" fmla="*/ 865612 w 1998270"/>
              <a:gd name="connsiteY2825" fmla="*/ 932811 h 1996549"/>
              <a:gd name="connsiteX2826" fmla="*/ 926647 w 1998270"/>
              <a:gd name="connsiteY2826" fmla="*/ 932262 h 1996549"/>
              <a:gd name="connsiteX2827" fmla="*/ 941144 w 1998270"/>
              <a:gd name="connsiteY2827" fmla="*/ 946760 h 1996549"/>
              <a:gd name="connsiteX2828" fmla="*/ 926647 w 1998270"/>
              <a:gd name="connsiteY2828" fmla="*/ 961257 h 1996549"/>
              <a:gd name="connsiteX2829" fmla="*/ 912150 w 1998270"/>
              <a:gd name="connsiteY2829" fmla="*/ 946760 h 1996549"/>
              <a:gd name="connsiteX2830" fmla="*/ 926647 w 1998270"/>
              <a:gd name="connsiteY2830" fmla="*/ 932262 h 1996549"/>
              <a:gd name="connsiteX2831" fmla="*/ 988048 w 1998270"/>
              <a:gd name="connsiteY2831" fmla="*/ 931751 h 1996549"/>
              <a:gd name="connsiteX2832" fmla="*/ 988390 w 1998270"/>
              <a:gd name="connsiteY2832" fmla="*/ 931751 h 1996549"/>
              <a:gd name="connsiteX2833" fmla="*/ 1003058 w 1998270"/>
              <a:gd name="connsiteY2833" fmla="*/ 946760 h 1996549"/>
              <a:gd name="connsiteX2834" fmla="*/ 1003058 w 1998270"/>
              <a:gd name="connsiteY2834" fmla="*/ 946931 h 1996549"/>
              <a:gd name="connsiteX2835" fmla="*/ 988048 w 1998270"/>
              <a:gd name="connsiteY2835" fmla="*/ 961599 h 1996549"/>
              <a:gd name="connsiteX2836" fmla="*/ 973040 w 1998270"/>
              <a:gd name="connsiteY2836" fmla="*/ 946760 h 1996549"/>
              <a:gd name="connsiteX2837" fmla="*/ 988048 w 1998270"/>
              <a:gd name="connsiteY2837" fmla="*/ 931751 h 1996549"/>
              <a:gd name="connsiteX2838" fmla="*/ 1049816 w 1998270"/>
              <a:gd name="connsiteY2838" fmla="*/ 930934 h 1996549"/>
              <a:gd name="connsiteX2839" fmla="*/ 1065508 w 1998270"/>
              <a:gd name="connsiteY2839" fmla="*/ 946625 h 1996549"/>
              <a:gd name="connsiteX2840" fmla="*/ 1049816 w 1998270"/>
              <a:gd name="connsiteY2840" fmla="*/ 962317 h 1996549"/>
              <a:gd name="connsiteX2841" fmla="*/ 1034125 w 1998270"/>
              <a:gd name="connsiteY2841" fmla="*/ 946625 h 1996549"/>
              <a:gd name="connsiteX2842" fmla="*/ 1049816 w 1998270"/>
              <a:gd name="connsiteY2842" fmla="*/ 930934 h 1996549"/>
              <a:gd name="connsiteX2843" fmla="*/ 1110851 w 1998270"/>
              <a:gd name="connsiteY2843" fmla="*/ 930558 h 1996549"/>
              <a:gd name="connsiteX2844" fmla="*/ 1111192 w 1998270"/>
              <a:gd name="connsiteY2844" fmla="*/ 930558 h 1996549"/>
              <a:gd name="connsiteX2845" fmla="*/ 1127054 w 1998270"/>
              <a:gd name="connsiteY2845" fmla="*/ 946761 h 1996549"/>
              <a:gd name="connsiteX2846" fmla="*/ 1127054 w 1998270"/>
              <a:gd name="connsiteY2846" fmla="*/ 946932 h 1996549"/>
              <a:gd name="connsiteX2847" fmla="*/ 1110851 w 1998270"/>
              <a:gd name="connsiteY2847" fmla="*/ 962792 h 1996549"/>
              <a:gd name="connsiteX2848" fmla="*/ 1094648 w 1998270"/>
              <a:gd name="connsiteY2848" fmla="*/ 946761 h 1996549"/>
              <a:gd name="connsiteX2849" fmla="*/ 1110851 w 1998270"/>
              <a:gd name="connsiteY2849" fmla="*/ 930558 h 1996549"/>
              <a:gd name="connsiteX2850" fmla="*/ 1172252 w 1998270"/>
              <a:gd name="connsiteY2850" fmla="*/ 930045 h 1996549"/>
              <a:gd name="connsiteX2851" fmla="*/ 1189308 w 1998270"/>
              <a:gd name="connsiteY2851" fmla="*/ 947101 h 1996549"/>
              <a:gd name="connsiteX2852" fmla="*/ 1172252 w 1998270"/>
              <a:gd name="connsiteY2852" fmla="*/ 964156 h 1996549"/>
              <a:gd name="connsiteX2853" fmla="*/ 1155197 w 1998270"/>
              <a:gd name="connsiteY2853" fmla="*/ 947101 h 1996549"/>
              <a:gd name="connsiteX2854" fmla="*/ 1172252 w 1998270"/>
              <a:gd name="connsiteY2854" fmla="*/ 930045 h 1996549"/>
              <a:gd name="connsiteX2855" fmla="*/ 1233653 w 1998270"/>
              <a:gd name="connsiteY2855" fmla="*/ 929533 h 1996549"/>
              <a:gd name="connsiteX2856" fmla="*/ 1250709 w 1998270"/>
              <a:gd name="connsiteY2856" fmla="*/ 946589 h 1996549"/>
              <a:gd name="connsiteX2857" fmla="*/ 1233653 w 1998270"/>
              <a:gd name="connsiteY2857" fmla="*/ 963644 h 1996549"/>
              <a:gd name="connsiteX2858" fmla="*/ 1216598 w 1998270"/>
              <a:gd name="connsiteY2858" fmla="*/ 946589 h 1996549"/>
              <a:gd name="connsiteX2859" fmla="*/ 1233653 w 1998270"/>
              <a:gd name="connsiteY2859" fmla="*/ 929533 h 1996549"/>
              <a:gd name="connsiteX2860" fmla="*/ 1971151 w 1998270"/>
              <a:gd name="connsiteY2860" fmla="*/ 929364 h 1996549"/>
              <a:gd name="connsiteX2861" fmla="*/ 1988207 w 1998270"/>
              <a:gd name="connsiteY2861" fmla="*/ 946418 h 1996549"/>
              <a:gd name="connsiteX2862" fmla="*/ 1971151 w 1998270"/>
              <a:gd name="connsiteY2862" fmla="*/ 963474 h 1996549"/>
              <a:gd name="connsiteX2863" fmla="*/ 1954096 w 1998270"/>
              <a:gd name="connsiteY2863" fmla="*/ 946418 h 1996549"/>
              <a:gd name="connsiteX2864" fmla="*/ 1971151 w 1998270"/>
              <a:gd name="connsiteY2864" fmla="*/ 929364 h 1996549"/>
              <a:gd name="connsiteX2865" fmla="*/ 1295421 w 1998270"/>
              <a:gd name="connsiteY2865" fmla="*/ 928888 h 1996549"/>
              <a:gd name="connsiteX2866" fmla="*/ 1313159 w 1998270"/>
              <a:gd name="connsiteY2866" fmla="*/ 946625 h 1996549"/>
              <a:gd name="connsiteX2867" fmla="*/ 1295421 w 1998270"/>
              <a:gd name="connsiteY2867" fmla="*/ 964363 h 1996549"/>
              <a:gd name="connsiteX2868" fmla="*/ 1277683 w 1998270"/>
              <a:gd name="connsiteY2868" fmla="*/ 946625 h 1996549"/>
              <a:gd name="connsiteX2869" fmla="*/ 1295421 w 1998270"/>
              <a:gd name="connsiteY2869" fmla="*/ 928888 h 1996549"/>
              <a:gd name="connsiteX2870" fmla="*/ 1479259 w 1998270"/>
              <a:gd name="connsiteY2870" fmla="*/ 928510 h 1996549"/>
              <a:gd name="connsiteX2871" fmla="*/ 1498191 w 1998270"/>
              <a:gd name="connsiteY2871" fmla="*/ 947443 h 1996549"/>
              <a:gd name="connsiteX2872" fmla="*/ 1479259 w 1998270"/>
              <a:gd name="connsiteY2872" fmla="*/ 966203 h 1996549"/>
              <a:gd name="connsiteX2873" fmla="*/ 1460327 w 1998270"/>
              <a:gd name="connsiteY2873" fmla="*/ 947443 h 1996549"/>
              <a:gd name="connsiteX2874" fmla="*/ 1479259 w 1998270"/>
              <a:gd name="connsiteY2874" fmla="*/ 928510 h 1996549"/>
              <a:gd name="connsiteX2875" fmla="*/ 1417857 w 1998270"/>
              <a:gd name="connsiteY2875" fmla="*/ 928510 h 1996549"/>
              <a:gd name="connsiteX2876" fmla="*/ 1436448 w 1998270"/>
              <a:gd name="connsiteY2876" fmla="*/ 947101 h 1996549"/>
              <a:gd name="connsiteX2877" fmla="*/ 1436448 w 1998270"/>
              <a:gd name="connsiteY2877" fmla="*/ 947271 h 1996549"/>
              <a:gd name="connsiteX2878" fmla="*/ 1417857 w 1998270"/>
              <a:gd name="connsiteY2878" fmla="*/ 965521 h 1996549"/>
              <a:gd name="connsiteX2879" fmla="*/ 1417687 w 1998270"/>
              <a:gd name="connsiteY2879" fmla="*/ 965521 h 1996549"/>
              <a:gd name="connsiteX2880" fmla="*/ 1399267 w 1998270"/>
              <a:gd name="connsiteY2880" fmla="*/ 947101 h 1996549"/>
              <a:gd name="connsiteX2881" fmla="*/ 1417857 w 1998270"/>
              <a:gd name="connsiteY2881" fmla="*/ 928510 h 1996549"/>
              <a:gd name="connsiteX2882" fmla="*/ 1357139 w 1998270"/>
              <a:gd name="connsiteY2882" fmla="*/ 928510 h 1996549"/>
              <a:gd name="connsiteX2883" fmla="*/ 1374195 w 1998270"/>
              <a:gd name="connsiteY2883" fmla="*/ 946760 h 1996549"/>
              <a:gd name="connsiteX2884" fmla="*/ 1357139 w 1998270"/>
              <a:gd name="connsiteY2884" fmla="*/ 964668 h 1996549"/>
              <a:gd name="connsiteX2885" fmla="*/ 1339060 w 1998270"/>
              <a:gd name="connsiteY2885" fmla="*/ 946590 h 1996549"/>
              <a:gd name="connsiteX2886" fmla="*/ 1357139 w 1998270"/>
              <a:gd name="connsiteY2886" fmla="*/ 928510 h 1996549"/>
              <a:gd name="connsiteX2887" fmla="*/ 1540660 w 1998270"/>
              <a:gd name="connsiteY2887" fmla="*/ 927487 h 1996549"/>
              <a:gd name="connsiteX2888" fmla="*/ 1541001 w 1998270"/>
              <a:gd name="connsiteY2888" fmla="*/ 927487 h 1996549"/>
              <a:gd name="connsiteX2889" fmla="*/ 1559933 w 1998270"/>
              <a:gd name="connsiteY2889" fmla="*/ 946760 h 1996549"/>
              <a:gd name="connsiteX2890" fmla="*/ 1559933 w 1998270"/>
              <a:gd name="connsiteY2890" fmla="*/ 946929 h 1996549"/>
              <a:gd name="connsiteX2891" fmla="*/ 1540660 w 1998270"/>
              <a:gd name="connsiteY2891" fmla="*/ 965862 h 1996549"/>
              <a:gd name="connsiteX2892" fmla="*/ 1521387 w 1998270"/>
              <a:gd name="connsiteY2892" fmla="*/ 946760 h 1996549"/>
              <a:gd name="connsiteX2893" fmla="*/ 1540660 w 1998270"/>
              <a:gd name="connsiteY2893" fmla="*/ 927487 h 1996549"/>
              <a:gd name="connsiteX2894" fmla="*/ 1602061 w 1998270"/>
              <a:gd name="connsiteY2894" fmla="*/ 927316 h 1996549"/>
              <a:gd name="connsiteX2895" fmla="*/ 1621505 w 1998270"/>
              <a:gd name="connsiteY2895" fmla="*/ 946760 h 1996549"/>
              <a:gd name="connsiteX2896" fmla="*/ 1621505 w 1998270"/>
              <a:gd name="connsiteY2896" fmla="*/ 946930 h 1996549"/>
              <a:gd name="connsiteX2897" fmla="*/ 1602061 w 1998270"/>
              <a:gd name="connsiteY2897" fmla="*/ 966033 h 1996549"/>
              <a:gd name="connsiteX2898" fmla="*/ 1601891 w 1998270"/>
              <a:gd name="connsiteY2898" fmla="*/ 966033 h 1996549"/>
              <a:gd name="connsiteX2899" fmla="*/ 1582618 w 1998270"/>
              <a:gd name="connsiteY2899" fmla="*/ 946760 h 1996549"/>
              <a:gd name="connsiteX2900" fmla="*/ 1602061 w 1998270"/>
              <a:gd name="connsiteY2900" fmla="*/ 927316 h 1996549"/>
              <a:gd name="connsiteX2901" fmla="*/ 1664144 w 1998270"/>
              <a:gd name="connsiteY2901" fmla="*/ 926975 h 1996549"/>
              <a:gd name="connsiteX2902" fmla="*/ 1683929 w 1998270"/>
              <a:gd name="connsiteY2902" fmla="*/ 946760 h 1996549"/>
              <a:gd name="connsiteX2903" fmla="*/ 1683929 w 1998270"/>
              <a:gd name="connsiteY2903" fmla="*/ 946930 h 1996549"/>
              <a:gd name="connsiteX2904" fmla="*/ 1664144 w 1998270"/>
              <a:gd name="connsiteY2904" fmla="*/ 966374 h 1996549"/>
              <a:gd name="connsiteX2905" fmla="*/ 1663974 w 1998270"/>
              <a:gd name="connsiteY2905" fmla="*/ 966374 h 1996549"/>
              <a:gd name="connsiteX2906" fmla="*/ 1644360 w 1998270"/>
              <a:gd name="connsiteY2906" fmla="*/ 946760 h 1996549"/>
              <a:gd name="connsiteX2907" fmla="*/ 1664144 w 1998270"/>
              <a:gd name="connsiteY2907" fmla="*/ 926975 h 1996549"/>
              <a:gd name="connsiteX2908" fmla="*/ 1724863 w 1998270"/>
              <a:gd name="connsiteY2908" fmla="*/ 926804 h 1996549"/>
              <a:gd name="connsiteX2909" fmla="*/ 1744819 w 1998270"/>
              <a:gd name="connsiteY2909" fmla="*/ 946760 h 1996549"/>
              <a:gd name="connsiteX2910" fmla="*/ 1744819 w 1998270"/>
              <a:gd name="connsiteY2910" fmla="*/ 946929 h 1996549"/>
              <a:gd name="connsiteX2911" fmla="*/ 1724863 w 1998270"/>
              <a:gd name="connsiteY2911" fmla="*/ 966544 h 1996549"/>
              <a:gd name="connsiteX2912" fmla="*/ 1705079 w 1998270"/>
              <a:gd name="connsiteY2912" fmla="*/ 946760 h 1996549"/>
              <a:gd name="connsiteX2913" fmla="*/ 1705079 w 1998270"/>
              <a:gd name="connsiteY2913" fmla="*/ 946589 h 1996549"/>
              <a:gd name="connsiteX2914" fmla="*/ 1724863 w 1998270"/>
              <a:gd name="connsiteY2914" fmla="*/ 926804 h 1996549"/>
              <a:gd name="connsiteX2915" fmla="*/ 1909067 w 1998270"/>
              <a:gd name="connsiteY2915" fmla="*/ 926634 h 1996549"/>
              <a:gd name="connsiteX2916" fmla="*/ 1929194 w 1998270"/>
              <a:gd name="connsiteY2916" fmla="*/ 946760 h 1996549"/>
              <a:gd name="connsiteX2917" fmla="*/ 1929194 w 1998270"/>
              <a:gd name="connsiteY2917" fmla="*/ 946930 h 1996549"/>
              <a:gd name="connsiteX2918" fmla="*/ 1909067 w 1998270"/>
              <a:gd name="connsiteY2918" fmla="*/ 966715 h 1996549"/>
              <a:gd name="connsiteX2919" fmla="*/ 1908897 w 1998270"/>
              <a:gd name="connsiteY2919" fmla="*/ 966715 h 1996549"/>
              <a:gd name="connsiteX2920" fmla="*/ 1888942 w 1998270"/>
              <a:gd name="connsiteY2920" fmla="*/ 946760 h 1996549"/>
              <a:gd name="connsiteX2921" fmla="*/ 1909067 w 1998270"/>
              <a:gd name="connsiteY2921" fmla="*/ 926634 h 1996549"/>
              <a:gd name="connsiteX2922" fmla="*/ 1847667 w 1998270"/>
              <a:gd name="connsiteY2922" fmla="*/ 926634 h 1996549"/>
              <a:gd name="connsiteX2923" fmla="*/ 1867793 w 1998270"/>
              <a:gd name="connsiteY2923" fmla="*/ 946760 h 1996549"/>
              <a:gd name="connsiteX2924" fmla="*/ 1867793 w 1998270"/>
              <a:gd name="connsiteY2924" fmla="*/ 946930 h 1996549"/>
              <a:gd name="connsiteX2925" fmla="*/ 1847667 w 1998270"/>
              <a:gd name="connsiteY2925" fmla="*/ 966715 h 1996549"/>
              <a:gd name="connsiteX2926" fmla="*/ 1847496 w 1998270"/>
              <a:gd name="connsiteY2926" fmla="*/ 966715 h 1996549"/>
              <a:gd name="connsiteX2927" fmla="*/ 1827541 w 1998270"/>
              <a:gd name="connsiteY2927" fmla="*/ 946760 h 1996549"/>
              <a:gd name="connsiteX2928" fmla="*/ 1847667 w 1998270"/>
              <a:gd name="connsiteY2928" fmla="*/ 926634 h 1996549"/>
              <a:gd name="connsiteX2929" fmla="*/ 1786606 w 1998270"/>
              <a:gd name="connsiteY2929" fmla="*/ 926630 h 1996549"/>
              <a:gd name="connsiteX2930" fmla="*/ 1806732 w 1998270"/>
              <a:gd name="connsiteY2930" fmla="*/ 946760 h 1996549"/>
              <a:gd name="connsiteX2931" fmla="*/ 1806732 w 1998270"/>
              <a:gd name="connsiteY2931" fmla="*/ 946929 h 1996549"/>
              <a:gd name="connsiteX2932" fmla="*/ 1786606 w 1998270"/>
              <a:gd name="connsiteY2932" fmla="*/ 966714 h 1996549"/>
              <a:gd name="connsiteX2933" fmla="*/ 1786436 w 1998270"/>
              <a:gd name="connsiteY2933" fmla="*/ 966714 h 1996549"/>
              <a:gd name="connsiteX2934" fmla="*/ 1766481 w 1998270"/>
              <a:gd name="connsiteY2934" fmla="*/ 946760 h 1996549"/>
              <a:gd name="connsiteX2935" fmla="*/ 1786265 w 1998270"/>
              <a:gd name="connsiteY2935" fmla="*/ 926634 h 1996549"/>
              <a:gd name="connsiteX2936" fmla="*/ 1786606 w 1998270"/>
              <a:gd name="connsiteY2936" fmla="*/ 926630 h 1996549"/>
              <a:gd name="connsiteX2937" fmla="*/ 5629 w 1998270"/>
              <a:gd name="connsiteY2937" fmla="*/ 881778 h 1996549"/>
              <a:gd name="connsiteX2938" fmla="*/ 9210 w 1998270"/>
              <a:gd name="connsiteY2938" fmla="*/ 885359 h 1996549"/>
              <a:gd name="connsiteX2939" fmla="*/ 5629 w 1998270"/>
              <a:gd name="connsiteY2939" fmla="*/ 888942 h 1996549"/>
              <a:gd name="connsiteX2940" fmla="*/ 2047 w 1998270"/>
              <a:gd name="connsiteY2940" fmla="*/ 885359 h 1996549"/>
              <a:gd name="connsiteX2941" fmla="*/ 5629 w 1998270"/>
              <a:gd name="connsiteY2941" fmla="*/ 881778 h 1996549"/>
              <a:gd name="connsiteX2942" fmla="*/ 67029 w 1998270"/>
              <a:gd name="connsiteY2942" fmla="*/ 880242 h 1996549"/>
              <a:gd name="connsiteX2943" fmla="*/ 67371 w 1998270"/>
              <a:gd name="connsiteY2943" fmla="*/ 880242 h 1996549"/>
              <a:gd name="connsiteX2944" fmla="*/ 72146 w 1998270"/>
              <a:gd name="connsiteY2944" fmla="*/ 885359 h 1996549"/>
              <a:gd name="connsiteX2945" fmla="*/ 67029 w 1998270"/>
              <a:gd name="connsiteY2945" fmla="*/ 890476 h 1996549"/>
              <a:gd name="connsiteX2946" fmla="*/ 61913 w 1998270"/>
              <a:gd name="connsiteY2946" fmla="*/ 885359 h 1996549"/>
              <a:gd name="connsiteX2947" fmla="*/ 67029 w 1998270"/>
              <a:gd name="connsiteY2947" fmla="*/ 880242 h 1996549"/>
              <a:gd name="connsiteX2948" fmla="*/ 129113 w 1998270"/>
              <a:gd name="connsiteY2948" fmla="*/ 879389 h 1996549"/>
              <a:gd name="connsiteX2949" fmla="*/ 129454 w 1998270"/>
              <a:gd name="connsiteY2949" fmla="*/ 879389 h 1996549"/>
              <a:gd name="connsiteX2950" fmla="*/ 135083 w 1998270"/>
              <a:gd name="connsiteY2950" fmla="*/ 885359 h 1996549"/>
              <a:gd name="connsiteX2951" fmla="*/ 129113 w 1998270"/>
              <a:gd name="connsiteY2951" fmla="*/ 891328 h 1996549"/>
              <a:gd name="connsiteX2952" fmla="*/ 123144 w 1998270"/>
              <a:gd name="connsiteY2952" fmla="*/ 885359 h 1996549"/>
              <a:gd name="connsiteX2953" fmla="*/ 129113 w 1998270"/>
              <a:gd name="connsiteY2953" fmla="*/ 879389 h 1996549"/>
              <a:gd name="connsiteX2954" fmla="*/ 189832 w 1998270"/>
              <a:gd name="connsiteY2954" fmla="*/ 878708 h 1996549"/>
              <a:gd name="connsiteX2955" fmla="*/ 190173 w 1998270"/>
              <a:gd name="connsiteY2955" fmla="*/ 878708 h 1996549"/>
              <a:gd name="connsiteX2956" fmla="*/ 196484 w 1998270"/>
              <a:gd name="connsiteY2956" fmla="*/ 885359 h 1996549"/>
              <a:gd name="connsiteX2957" fmla="*/ 189832 w 1998270"/>
              <a:gd name="connsiteY2957" fmla="*/ 892011 h 1996549"/>
              <a:gd name="connsiteX2958" fmla="*/ 183181 w 1998270"/>
              <a:gd name="connsiteY2958" fmla="*/ 885359 h 1996549"/>
              <a:gd name="connsiteX2959" fmla="*/ 189832 w 1998270"/>
              <a:gd name="connsiteY2959" fmla="*/ 878708 h 1996549"/>
              <a:gd name="connsiteX2960" fmla="*/ 312635 w 1998270"/>
              <a:gd name="connsiteY2960" fmla="*/ 877343 h 1996549"/>
              <a:gd name="connsiteX2961" fmla="*/ 312976 w 1998270"/>
              <a:gd name="connsiteY2961" fmla="*/ 877343 h 1996549"/>
              <a:gd name="connsiteX2962" fmla="*/ 320821 w 1998270"/>
              <a:gd name="connsiteY2962" fmla="*/ 885530 h 1996549"/>
              <a:gd name="connsiteX2963" fmla="*/ 312635 w 1998270"/>
              <a:gd name="connsiteY2963" fmla="*/ 893716 h 1996549"/>
              <a:gd name="connsiteX2964" fmla="*/ 304448 w 1998270"/>
              <a:gd name="connsiteY2964" fmla="*/ 885530 h 1996549"/>
              <a:gd name="connsiteX2965" fmla="*/ 312635 w 1998270"/>
              <a:gd name="connsiteY2965" fmla="*/ 877343 h 1996549"/>
              <a:gd name="connsiteX2966" fmla="*/ 251233 w 1998270"/>
              <a:gd name="connsiteY2966" fmla="*/ 877343 h 1996549"/>
              <a:gd name="connsiteX2967" fmla="*/ 258567 w 1998270"/>
              <a:gd name="connsiteY2967" fmla="*/ 884676 h 1996549"/>
              <a:gd name="connsiteX2968" fmla="*/ 251233 w 1998270"/>
              <a:gd name="connsiteY2968" fmla="*/ 892011 h 1996549"/>
              <a:gd name="connsiteX2969" fmla="*/ 243900 w 1998270"/>
              <a:gd name="connsiteY2969" fmla="*/ 884676 h 1996549"/>
              <a:gd name="connsiteX2970" fmla="*/ 251233 w 1998270"/>
              <a:gd name="connsiteY2970" fmla="*/ 877343 h 1996549"/>
              <a:gd name="connsiteX2971" fmla="*/ 374402 w 1998270"/>
              <a:gd name="connsiteY2971" fmla="*/ 876357 h 1996549"/>
              <a:gd name="connsiteX2972" fmla="*/ 383271 w 1998270"/>
              <a:gd name="connsiteY2972" fmla="*/ 885226 h 1996549"/>
              <a:gd name="connsiteX2973" fmla="*/ 374402 w 1998270"/>
              <a:gd name="connsiteY2973" fmla="*/ 894095 h 1996549"/>
              <a:gd name="connsiteX2974" fmla="*/ 365533 w 1998270"/>
              <a:gd name="connsiteY2974" fmla="*/ 885226 h 1996549"/>
              <a:gd name="connsiteX2975" fmla="*/ 374402 w 1998270"/>
              <a:gd name="connsiteY2975" fmla="*/ 876357 h 1996549"/>
              <a:gd name="connsiteX2976" fmla="*/ 436120 w 1998270"/>
              <a:gd name="connsiteY2976" fmla="*/ 875808 h 1996549"/>
              <a:gd name="connsiteX2977" fmla="*/ 445671 w 1998270"/>
              <a:gd name="connsiteY2977" fmla="*/ 884848 h 1996549"/>
              <a:gd name="connsiteX2978" fmla="*/ 436120 w 1998270"/>
              <a:gd name="connsiteY2978" fmla="*/ 894399 h 1996549"/>
              <a:gd name="connsiteX2979" fmla="*/ 426569 w 1998270"/>
              <a:gd name="connsiteY2979" fmla="*/ 885359 h 1996549"/>
              <a:gd name="connsiteX2980" fmla="*/ 436120 w 1998270"/>
              <a:gd name="connsiteY2980" fmla="*/ 875808 h 1996549"/>
              <a:gd name="connsiteX2981" fmla="*/ 496838 w 1998270"/>
              <a:gd name="connsiteY2981" fmla="*/ 875126 h 1996549"/>
              <a:gd name="connsiteX2982" fmla="*/ 507072 w 1998270"/>
              <a:gd name="connsiteY2982" fmla="*/ 885359 h 1996549"/>
              <a:gd name="connsiteX2983" fmla="*/ 496838 w 1998270"/>
              <a:gd name="connsiteY2983" fmla="*/ 895593 h 1996549"/>
              <a:gd name="connsiteX2984" fmla="*/ 486605 w 1998270"/>
              <a:gd name="connsiteY2984" fmla="*/ 885359 h 1996549"/>
              <a:gd name="connsiteX2985" fmla="*/ 496838 w 1998270"/>
              <a:gd name="connsiteY2985" fmla="*/ 875126 h 1996549"/>
              <a:gd name="connsiteX2986" fmla="*/ 558240 w 1998270"/>
              <a:gd name="connsiteY2986" fmla="*/ 874273 h 1996549"/>
              <a:gd name="connsiteX2987" fmla="*/ 569326 w 1998270"/>
              <a:gd name="connsiteY2987" fmla="*/ 885359 h 1996549"/>
              <a:gd name="connsiteX2988" fmla="*/ 558240 w 1998270"/>
              <a:gd name="connsiteY2988" fmla="*/ 896446 h 1996549"/>
              <a:gd name="connsiteX2989" fmla="*/ 547154 w 1998270"/>
              <a:gd name="connsiteY2989" fmla="*/ 885359 h 1996549"/>
              <a:gd name="connsiteX2990" fmla="*/ 558240 w 1998270"/>
              <a:gd name="connsiteY2990" fmla="*/ 874273 h 1996549"/>
              <a:gd name="connsiteX2991" fmla="*/ 619641 w 1998270"/>
              <a:gd name="connsiteY2991" fmla="*/ 873591 h 1996549"/>
              <a:gd name="connsiteX2992" fmla="*/ 631410 w 1998270"/>
              <a:gd name="connsiteY2992" fmla="*/ 885359 h 1996549"/>
              <a:gd name="connsiteX2993" fmla="*/ 619641 w 1998270"/>
              <a:gd name="connsiteY2993" fmla="*/ 897129 h 1996549"/>
              <a:gd name="connsiteX2994" fmla="*/ 607873 w 1998270"/>
              <a:gd name="connsiteY2994" fmla="*/ 885359 h 1996549"/>
              <a:gd name="connsiteX2995" fmla="*/ 619641 w 1998270"/>
              <a:gd name="connsiteY2995" fmla="*/ 873591 h 1996549"/>
              <a:gd name="connsiteX2996" fmla="*/ 681042 w 1998270"/>
              <a:gd name="connsiteY2996" fmla="*/ 872910 h 1996549"/>
              <a:gd name="connsiteX2997" fmla="*/ 681383 w 1998270"/>
              <a:gd name="connsiteY2997" fmla="*/ 872910 h 1996549"/>
              <a:gd name="connsiteX2998" fmla="*/ 693493 w 1998270"/>
              <a:gd name="connsiteY2998" fmla="*/ 885359 h 1996549"/>
              <a:gd name="connsiteX2999" fmla="*/ 681042 w 1998270"/>
              <a:gd name="connsiteY2999" fmla="*/ 897810 h 1996549"/>
              <a:gd name="connsiteX3000" fmla="*/ 668592 w 1998270"/>
              <a:gd name="connsiteY3000" fmla="*/ 885359 h 1996549"/>
              <a:gd name="connsiteX3001" fmla="*/ 681042 w 1998270"/>
              <a:gd name="connsiteY3001" fmla="*/ 872910 h 1996549"/>
              <a:gd name="connsiteX3002" fmla="*/ 743125 w 1998270"/>
              <a:gd name="connsiteY3002" fmla="*/ 872227 h 1996549"/>
              <a:gd name="connsiteX3003" fmla="*/ 743466 w 1998270"/>
              <a:gd name="connsiteY3003" fmla="*/ 872227 h 1996549"/>
              <a:gd name="connsiteX3004" fmla="*/ 756258 w 1998270"/>
              <a:gd name="connsiteY3004" fmla="*/ 885359 h 1996549"/>
              <a:gd name="connsiteX3005" fmla="*/ 743125 w 1998270"/>
              <a:gd name="connsiteY3005" fmla="*/ 898493 h 1996549"/>
              <a:gd name="connsiteX3006" fmla="*/ 729993 w 1998270"/>
              <a:gd name="connsiteY3006" fmla="*/ 885359 h 1996549"/>
              <a:gd name="connsiteX3007" fmla="*/ 743125 w 1998270"/>
              <a:gd name="connsiteY3007" fmla="*/ 872227 h 1996549"/>
              <a:gd name="connsiteX3008" fmla="*/ 804211 w 1998270"/>
              <a:gd name="connsiteY3008" fmla="*/ 871410 h 1996549"/>
              <a:gd name="connsiteX3009" fmla="*/ 818027 w 1998270"/>
              <a:gd name="connsiteY3009" fmla="*/ 885225 h 1996549"/>
              <a:gd name="connsiteX3010" fmla="*/ 804211 w 1998270"/>
              <a:gd name="connsiteY3010" fmla="*/ 899041 h 1996549"/>
              <a:gd name="connsiteX3011" fmla="*/ 790396 w 1998270"/>
              <a:gd name="connsiteY3011" fmla="*/ 885225 h 1996549"/>
              <a:gd name="connsiteX3012" fmla="*/ 804211 w 1998270"/>
              <a:gd name="connsiteY3012" fmla="*/ 871410 h 1996549"/>
              <a:gd name="connsiteX3013" fmla="*/ 865246 w 1998270"/>
              <a:gd name="connsiteY3013" fmla="*/ 871033 h 1996549"/>
              <a:gd name="connsiteX3014" fmla="*/ 865587 w 1998270"/>
              <a:gd name="connsiteY3014" fmla="*/ 871033 h 1996549"/>
              <a:gd name="connsiteX3015" fmla="*/ 879573 w 1998270"/>
              <a:gd name="connsiteY3015" fmla="*/ 885359 h 1996549"/>
              <a:gd name="connsiteX3016" fmla="*/ 865246 w 1998270"/>
              <a:gd name="connsiteY3016" fmla="*/ 899687 h 1996549"/>
              <a:gd name="connsiteX3017" fmla="*/ 850920 w 1998270"/>
              <a:gd name="connsiteY3017" fmla="*/ 885359 h 1996549"/>
              <a:gd name="connsiteX3018" fmla="*/ 865246 w 1998270"/>
              <a:gd name="connsiteY3018" fmla="*/ 871033 h 1996549"/>
              <a:gd name="connsiteX3019" fmla="*/ 926648 w 1998270"/>
              <a:gd name="connsiteY3019" fmla="*/ 870351 h 1996549"/>
              <a:gd name="connsiteX3020" fmla="*/ 926989 w 1998270"/>
              <a:gd name="connsiteY3020" fmla="*/ 870351 h 1996549"/>
              <a:gd name="connsiteX3021" fmla="*/ 941657 w 1998270"/>
              <a:gd name="connsiteY3021" fmla="*/ 885359 h 1996549"/>
              <a:gd name="connsiteX3022" fmla="*/ 941657 w 1998270"/>
              <a:gd name="connsiteY3022" fmla="*/ 885531 h 1996549"/>
              <a:gd name="connsiteX3023" fmla="*/ 926648 w 1998270"/>
              <a:gd name="connsiteY3023" fmla="*/ 900199 h 1996549"/>
              <a:gd name="connsiteX3024" fmla="*/ 911639 w 1998270"/>
              <a:gd name="connsiteY3024" fmla="*/ 885359 h 1996549"/>
              <a:gd name="connsiteX3025" fmla="*/ 926648 w 1998270"/>
              <a:gd name="connsiteY3025" fmla="*/ 870351 h 1996549"/>
              <a:gd name="connsiteX3026" fmla="*/ 988415 w 1998270"/>
              <a:gd name="connsiteY3026" fmla="*/ 869535 h 1996549"/>
              <a:gd name="connsiteX3027" fmla="*/ 1004107 w 1998270"/>
              <a:gd name="connsiteY3027" fmla="*/ 885225 h 1996549"/>
              <a:gd name="connsiteX3028" fmla="*/ 988415 w 1998270"/>
              <a:gd name="connsiteY3028" fmla="*/ 900917 h 1996549"/>
              <a:gd name="connsiteX3029" fmla="*/ 972724 w 1998270"/>
              <a:gd name="connsiteY3029" fmla="*/ 885225 h 1996549"/>
              <a:gd name="connsiteX3030" fmla="*/ 988415 w 1998270"/>
              <a:gd name="connsiteY3030" fmla="*/ 869535 h 1996549"/>
              <a:gd name="connsiteX3031" fmla="*/ 1050132 w 1998270"/>
              <a:gd name="connsiteY3031" fmla="*/ 869158 h 1996549"/>
              <a:gd name="connsiteX3032" fmla="*/ 1052247 w 1998270"/>
              <a:gd name="connsiteY3032" fmla="*/ 869158 h 1996549"/>
              <a:gd name="connsiteX3033" fmla="*/ 1067188 w 1998270"/>
              <a:gd name="connsiteY3033" fmla="*/ 886212 h 1996549"/>
              <a:gd name="connsiteX3034" fmla="*/ 1067153 w 1998270"/>
              <a:gd name="connsiteY3034" fmla="*/ 887269 h 1996549"/>
              <a:gd name="connsiteX3035" fmla="*/ 1050132 w 1998270"/>
              <a:gd name="connsiteY3035" fmla="*/ 902245 h 1996549"/>
              <a:gd name="connsiteX3036" fmla="*/ 1033929 w 1998270"/>
              <a:gd name="connsiteY3036" fmla="*/ 886212 h 1996549"/>
              <a:gd name="connsiteX3037" fmla="*/ 1050132 w 1998270"/>
              <a:gd name="connsiteY3037" fmla="*/ 869158 h 1996549"/>
              <a:gd name="connsiteX3038" fmla="*/ 1110851 w 1998270"/>
              <a:gd name="connsiteY3038" fmla="*/ 868474 h 1996549"/>
              <a:gd name="connsiteX3039" fmla="*/ 1127907 w 1998270"/>
              <a:gd name="connsiteY3039" fmla="*/ 885529 h 1996549"/>
              <a:gd name="connsiteX3040" fmla="*/ 1110851 w 1998270"/>
              <a:gd name="connsiteY3040" fmla="*/ 902585 h 1996549"/>
              <a:gd name="connsiteX3041" fmla="*/ 1093796 w 1998270"/>
              <a:gd name="connsiteY3041" fmla="*/ 885529 h 1996549"/>
              <a:gd name="connsiteX3042" fmla="*/ 1110851 w 1998270"/>
              <a:gd name="connsiteY3042" fmla="*/ 868474 h 1996549"/>
              <a:gd name="connsiteX3043" fmla="*/ 1172252 w 1998270"/>
              <a:gd name="connsiteY3043" fmla="*/ 867963 h 1996549"/>
              <a:gd name="connsiteX3044" fmla="*/ 1189308 w 1998270"/>
              <a:gd name="connsiteY3044" fmla="*/ 885019 h 1996549"/>
              <a:gd name="connsiteX3045" fmla="*/ 1172252 w 1998270"/>
              <a:gd name="connsiteY3045" fmla="*/ 902075 h 1996549"/>
              <a:gd name="connsiteX3046" fmla="*/ 1155197 w 1998270"/>
              <a:gd name="connsiteY3046" fmla="*/ 885019 h 1996549"/>
              <a:gd name="connsiteX3047" fmla="*/ 1172252 w 1998270"/>
              <a:gd name="connsiteY3047" fmla="*/ 867963 h 1996549"/>
              <a:gd name="connsiteX3048" fmla="*/ 1234523 w 1998270"/>
              <a:gd name="connsiteY3048" fmla="*/ 867429 h 1996549"/>
              <a:gd name="connsiteX3049" fmla="*/ 1251562 w 1998270"/>
              <a:gd name="connsiteY3049" fmla="*/ 884506 h 1996549"/>
              <a:gd name="connsiteX3050" fmla="*/ 1251545 w 1998270"/>
              <a:gd name="connsiteY3050" fmla="*/ 885382 h 1996549"/>
              <a:gd name="connsiteX3051" fmla="*/ 1233654 w 1998270"/>
              <a:gd name="connsiteY3051" fmla="*/ 901563 h 1996549"/>
              <a:gd name="connsiteX3052" fmla="*/ 1232784 w 1998270"/>
              <a:gd name="connsiteY3052" fmla="*/ 901584 h 1996549"/>
              <a:gd name="connsiteX3053" fmla="*/ 1215745 w 1998270"/>
              <a:gd name="connsiteY3053" fmla="*/ 884506 h 1996549"/>
              <a:gd name="connsiteX3054" fmla="*/ 1215762 w 1998270"/>
              <a:gd name="connsiteY3054" fmla="*/ 883632 h 1996549"/>
              <a:gd name="connsiteX3055" fmla="*/ 1233654 w 1998270"/>
              <a:gd name="connsiteY3055" fmla="*/ 867453 h 1996549"/>
              <a:gd name="connsiteX3056" fmla="*/ 1234523 w 1998270"/>
              <a:gd name="connsiteY3056" fmla="*/ 867429 h 1996549"/>
              <a:gd name="connsiteX3057" fmla="*/ 1971152 w 1998270"/>
              <a:gd name="connsiteY3057" fmla="*/ 867110 h 1996549"/>
              <a:gd name="connsiteX3058" fmla="*/ 1988207 w 1998270"/>
              <a:gd name="connsiteY3058" fmla="*/ 885359 h 1996549"/>
              <a:gd name="connsiteX3059" fmla="*/ 1971152 w 1998270"/>
              <a:gd name="connsiteY3059" fmla="*/ 903439 h 1996549"/>
              <a:gd name="connsiteX3060" fmla="*/ 1970981 w 1998270"/>
              <a:gd name="connsiteY3060" fmla="*/ 903440 h 1996549"/>
              <a:gd name="connsiteX3061" fmla="*/ 1952902 w 1998270"/>
              <a:gd name="connsiteY3061" fmla="*/ 885359 h 1996549"/>
              <a:gd name="connsiteX3062" fmla="*/ 1971152 w 1998270"/>
              <a:gd name="connsiteY3062" fmla="*/ 867110 h 1996549"/>
              <a:gd name="connsiteX3063" fmla="*/ 1295055 w 1998270"/>
              <a:gd name="connsiteY3063" fmla="*/ 866939 h 1996549"/>
              <a:gd name="connsiteX3064" fmla="*/ 1313475 w 1998270"/>
              <a:gd name="connsiteY3064" fmla="*/ 885359 h 1996549"/>
              <a:gd name="connsiteX3065" fmla="*/ 1313475 w 1998270"/>
              <a:gd name="connsiteY3065" fmla="*/ 885529 h 1996549"/>
              <a:gd name="connsiteX3066" fmla="*/ 1295055 w 1998270"/>
              <a:gd name="connsiteY3066" fmla="*/ 903609 h 1996549"/>
              <a:gd name="connsiteX3067" fmla="*/ 1276635 w 1998270"/>
              <a:gd name="connsiteY3067" fmla="*/ 885359 h 1996549"/>
              <a:gd name="connsiteX3068" fmla="*/ 1295055 w 1998270"/>
              <a:gd name="connsiteY3068" fmla="*/ 866939 h 1996549"/>
              <a:gd name="connsiteX3069" fmla="*/ 1357138 w 1998270"/>
              <a:gd name="connsiteY3069" fmla="*/ 866598 h 1996549"/>
              <a:gd name="connsiteX3070" fmla="*/ 1375900 w 1998270"/>
              <a:gd name="connsiteY3070" fmla="*/ 885359 h 1996549"/>
              <a:gd name="connsiteX3071" fmla="*/ 1375900 w 1998270"/>
              <a:gd name="connsiteY3071" fmla="*/ 885530 h 1996549"/>
              <a:gd name="connsiteX3072" fmla="*/ 1357138 w 1998270"/>
              <a:gd name="connsiteY3072" fmla="*/ 903951 h 1996549"/>
              <a:gd name="connsiteX3073" fmla="*/ 1338377 w 1998270"/>
              <a:gd name="connsiteY3073" fmla="*/ 885359 h 1996549"/>
              <a:gd name="connsiteX3074" fmla="*/ 1357138 w 1998270"/>
              <a:gd name="connsiteY3074" fmla="*/ 866598 h 1996549"/>
              <a:gd name="connsiteX3075" fmla="*/ 1417858 w 1998270"/>
              <a:gd name="connsiteY3075" fmla="*/ 866088 h 1996549"/>
              <a:gd name="connsiteX3076" fmla="*/ 1418199 w 1998270"/>
              <a:gd name="connsiteY3076" fmla="*/ 866088 h 1996549"/>
              <a:gd name="connsiteX3077" fmla="*/ 1437131 w 1998270"/>
              <a:gd name="connsiteY3077" fmla="*/ 885359 h 1996549"/>
              <a:gd name="connsiteX3078" fmla="*/ 1437131 w 1998270"/>
              <a:gd name="connsiteY3078" fmla="*/ 885530 h 1996549"/>
              <a:gd name="connsiteX3079" fmla="*/ 1417858 w 1998270"/>
              <a:gd name="connsiteY3079" fmla="*/ 904461 h 1996549"/>
              <a:gd name="connsiteX3080" fmla="*/ 1398585 w 1998270"/>
              <a:gd name="connsiteY3080" fmla="*/ 885359 h 1996549"/>
              <a:gd name="connsiteX3081" fmla="*/ 1417858 w 1998270"/>
              <a:gd name="connsiteY3081" fmla="*/ 866088 h 1996549"/>
              <a:gd name="connsiteX3082" fmla="*/ 1479258 w 1998270"/>
              <a:gd name="connsiteY3082" fmla="*/ 865746 h 1996549"/>
              <a:gd name="connsiteX3083" fmla="*/ 1479429 w 1998270"/>
              <a:gd name="connsiteY3083" fmla="*/ 865746 h 1996549"/>
              <a:gd name="connsiteX3084" fmla="*/ 1498702 w 1998270"/>
              <a:gd name="connsiteY3084" fmla="*/ 885360 h 1996549"/>
              <a:gd name="connsiteX3085" fmla="*/ 1498702 w 1998270"/>
              <a:gd name="connsiteY3085" fmla="*/ 885530 h 1996549"/>
              <a:gd name="connsiteX3086" fmla="*/ 1479088 w 1998270"/>
              <a:gd name="connsiteY3086" fmla="*/ 904804 h 1996549"/>
              <a:gd name="connsiteX3087" fmla="*/ 1459474 w 1998270"/>
              <a:gd name="connsiteY3087" fmla="*/ 885360 h 1996549"/>
              <a:gd name="connsiteX3088" fmla="*/ 1459474 w 1998270"/>
              <a:gd name="connsiteY3088" fmla="*/ 885189 h 1996549"/>
              <a:gd name="connsiteX3089" fmla="*/ 1479258 w 1998270"/>
              <a:gd name="connsiteY3089" fmla="*/ 865746 h 1996549"/>
              <a:gd name="connsiteX3090" fmla="*/ 1540660 w 1998270"/>
              <a:gd name="connsiteY3090" fmla="*/ 865404 h 1996549"/>
              <a:gd name="connsiteX3091" fmla="*/ 1560615 w 1998270"/>
              <a:gd name="connsiteY3091" fmla="*/ 885359 h 1996549"/>
              <a:gd name="connsiteX3092" fmla="*/ 1560615 w 1998270"/>
              <a:gd name="connsiteY3092" fmla="*/ 885529 h 1996549"/>
              <a:gd name="connsiteX3093" fmla="*/ 1540660 w 1998270"/>
              <a:gd name="connsiteY3093" fmla="*/ 905145 h 1996549"/>
              <a:gd name="connsiteX3094" fmla="*/ 1520705 w 1998270"/>
              <a:gd name="connsiteY3094" fmla="*/ 885359 h 1996549"/>
              <a:gd name="connsiteX3095" fmla="*/ 1540660 w 1998270"/>
              <a:gd name="connsiteY3095" fmla="*/ 865404 h 1996549"/>
              <a:gd name="connsiteX3096" fmla="*/ 1602061 w 1998270"/>
              <a:gd name="connsiteY3096" fmla="*/ 865064 h 1996549"/>
              <a:gd name="connsiteX3097" fmla="*/ 1622357 w 1998270"/>
              <a:gd name="connsiteY3097" fmla="*/ 885359 h 1996549"/>
              <a:gd name="connsiteX3098" fmla="*/ 1622357 w 1998270"/>
              <a:gd name="connsiteY3098" fmla="*/ 885530 h 1996549"/>
              <a:gd name="connsiteX3099" fmla="*/ 1602061 w 1998270"/>
              <a:gd name="connsiteY3099" fmla="*/ 905485 h 1996549"/>
              <a:gd name="connsiteX3100" fmla="*/ 1581765 w 1998270"/>
              <a:gd name="connsiteY3100" fmla="*/ 885359 h 1996549"/>
              <a:gd name="connsiteX3101" fmla="*/ 1602061 w 1998270"/>
              <a:gd name="connsiteY3101" fmla="*/ 865064 h 1996549"/>
              <a:gd name="connsiteX3102" fmla="*/ 1664145 w 1998270"/>
              <a:gd name="connsiteY3102" fmla="*/ 864722 h 1996549"/>
              <a:gd name="connsiteX3103" fmla="*/ 1684783 w 1998270"/>
              <a:gd name="connsiteY3103" fmla="*/ 885359 h 1996549"/>
              <a:gd name="connsiteX3104" fmla="*/ 1664145 w 1998270"/>
              <a:gd name="connsiteY3104" fmla="*/ 905827 h 1996549"/>
              <a:gd name="connsiteX3105" fmla="*/ 1643508 w 1998270"/>
              <a:gd name="connsiteY3105" fmla="*/ 885359 h 1996549"/>
              <a:gd name="connsiteX3106" fmla="*/ 1664145 w 1998270"/>
              <a:gd name="connsiteY3106" fmla="*/ 864722 h 1996549"/>
              <a:gd name="connsiteX3107" fmla="*/ 1786265 w 1998270"/>
              <a:gd name="connsiteY3107" fmla="*/ 864553 h 1996549"/>
              <a:gd name="connsiteX3108" fmla="*/ 1786606 w 1998270"/>
              <a:gd name="connsiteY3108" fmla="*/ 864553 h 1996549"/>
              <a:gd name="connsiteX3109" fmla="*/ 1807073 w 1998270"/>
              <a:gd name="connsiteY3109" fmla="*/ 885359 h 1996549"/>
              <a:gd name="connsiteX3110" fmla="*/ 1807073 w 1998270"/>
              <a:gd name="connsiteY3110" fmla="*/ 885530 h 1996549"/>
              <a:gd name="connsiteX3111" fmla="*/ 1786265 w 1998270"/>
              <a:gd name="connsiteY3111" fmla="*/ 905998 h 1996549"/>
              <a:gd name="connsiteX3112" fmla="*/ 1765457 w 1998270"/>
              <a:gd name="connsiteY3112" fmla="*/ 885359 h 1996549"/>
              <a:gd name="connsiteX3113" fmla="*/ 1786265 w 1998270"/>
              <a:gd name="connsiteY3113" fmla="*/ 864553 h 1996549"/>
              <a:gd name="connsiteX3114" fmla="*/ 1724864 w 1998270"/>
              <a:gd name="connsiteY3114" fmla="*/ 864553 h 1996549"/>
              <a:gd name="connsiteX3115" fmla="*/ 1725205 w 1998270"/>
              <a:gd name="connsiteY3115" fmla="*/ 864553 h 1996549"/>
              <a:gd name="connsiteX3116" fmla="*/ 1745672 w 1998270"/>
              <a:gd name="connsiteY3116" fmla="*/ 885359 h 1996549"/>
              <a:gd name="connsiteX3117" fmla="*/ 1745672 w 1998270"/>
              <a:gd name="connsiteY3117" fmla="*/ 885530 h 1996549"/>
              <a:gd name="connsiteX3118" fmla="*/ 1724864 w 1998270"/>
              <a:gd name="connsiteY3118" fmla="*/ 905998 h 1996549"/>
              <a:gd name="connsiteX3119" fmla="*/ 1704056 w 1998270"/>
              <a:gd name="connsiteY3119" fmla="*/ 885359 h 1996549"/>
              <a:gd name="connsiteX3120" fmla="*/ 1724864 w 1998270"/>
              <a:gd name="connsiteY3120" fmla="*/ 864553 h 1996549"/>
              <a:gd name="connsiteX3121" fmla="*/ 1909067 w 1998270"/>
              <a:gd name="connsiteY3121" fmla="*/ 864382 h 1996549"/>
              <a:gd name="connsiteX3122" fmla="*/ 1930046 w 1998270"/>
              <a:gd name="connsiteY3122" fmla="*/ 885359 h 1996549"/>
              <a:gd name="connsiteX3123" fmla="*/ 1909067 w 1998270"/>
              <a:gd name="connsiteY3123" fmla="*/ 906168 h 1996549"/>
              <a:gd name="connsiteX3124" fmla="*/ 1888089 w 1998270"/>
              <a:gd name="connsiteY3124" fmla="*/ 885359 h 1996549"/>
              <a:gd name="connsiteX3125" fmla="*/ 1909067 w 1998270"/>
              <a:gd name="connsiteY3125" fmla="*/ 864382 h 1996549"/>
              <a:gd name="connsiteX3126" fmla="*/ 1847667 w 1998270"/>
              <a:gd name="connsiteY3126" fmla="*/ 864382 h 1996549"/>
              <a:gd name="connsiteX3127" fmla="*/ 1847837 w 1998270"/>
              <a:gd name="connsiteY3127" fmla="*/ 864382 h 1996549"/>
              <a:gd name="connsiteX3128" fmla="*/ 1868816 w 1998270"/>
              <a:gd name="connsiteY3128" fmla="*/ 885359 h 1996549"/>
              <a:gd name="connsiteX3129" fmla="*/ 1868816 w 1998270"/>
              <a:gd name="connsiteY3129" fmla="*/ 885362 h 1996549"/>
              <a:gd name="connsiteX3130" fmla="*/ 1847667 w 1998270"/>
              <a:gd name="connsiteY3130" fmla="*/ 906168 h 1996549"/>
              <a:gd name="connsiteX3131" fmla="*/ 1826688 w 1998270"/>
              <a:gd name="connsiteY3131" fmla="*/ 885359 h 1996549"/>
              <a:gd name="connsiteX3132" fmla="*/ 1847667 w 1998270"/>
              <a:gd name="connsiteY3132" fmla="*/ 864382 h 1996549"/>
              <a:gd name="connsiteX3133" fmla="*/ 5629 w 1998270"/>
              <a:gd name="connsiteY3133" fmla="*/ 820036 h 1996549"/>
              <a:gd name="connsiteX3134" fmla="*/ 9551 w 1998270"/>
              <a:gd name="connsiteY3134" fmla="*/ 823959 h 1996549"/>
              <a:gd name="connsiteX3135" fmla="*/ 5629 w 1998270"/>
              <a:gd name="connsiteY3135" fmla="*/ 827882 h 1996549"/>
              <a:gd name="connsiteX3136" fmla="*/ 1706 w 1998270"/>
              <a:gd name="connsiteY3136" fmla="*/ 823959 h 1996549"/>
              <a:gd name="connsiteX3137" fmla="*/ 5629 w 1998270"/>
              <a:gd name="connsiteY3137" fmla="*/ 820036 h 1996549"/>
              <a:gd name="connsiteX3138" fmla="*/ 67029 w 1998270"/>
              <a:gd name="connsiteY3138" fmla="*/ 818500 h 1996549"/>
              <a:gd name="connsiteX3139" fmla="*/ 72487 w 1998270"/>
              <a:gd name="connsiteY3139" fmla="*/ 823959 h 1996549"/>
              <a:gd name="connsiteX3140" fmla="*/ 67029 w 1998270"/>
              <a:gd name="connsiteY3140" fmla="*/ 829417 h 1996549"/>
              <a:gd name="connsiteX3141" fmla="*/ 61572 w 1998270"/>
              <a:gd name="connsiteY3141" fmla="*/ 823959 h 1996549"/>
              <a:gd name="connsiteX3142" fmla="*/ 67029 w 1998270"/>
              <a:gd name="connsiteY3142" fmla="*/ 818500 h 1996549"/>
              <a:gd name="connsiteX3143" fmla="*/ 129113 w 1998270"/>
              <a:gd name="connsiteY3143" fmla="*/ 817648 h 1996549"/>
              <a:gd name="connsiteX3144" fmla="*/ 129454 w 1998270"/>
              <a:gd name="connsiteY3144" fmla="*/ 817648 h 1996549"/>
              <a:gd name="connsiteX3145" fmla="*/ 135424 w 1998270"/>
              <a:gd name="connsiteY3145" fmla="*/ 823960 h 1996549"/>
              <a:gd name="connsiteX3146" fmla="*/ 129113 w 1998270"/>
              <a:gd name="connsiteY3146" fmla="*/ 830270 h 1996549"/>
              <a:gd name="connsiteX3147" fmla="*/ 122803 w 1998270"/>
              <a:gd name="connsiteY3147" fmla="*/ 823960 h 1996549"/>
              <a:gd name="connsiteX3148" fmla="*/ 129113 w 1998270"/>
              <a:gd name="connsiteY3148" fmla="*/ 817648 h 1996549"/>
              <a:gd name="connsiteX3149" fmla="*/ 190199 w 1998270"/>
              <a:gd name="connsiteY3149" fmla="*/ 816832 h 1996549"/>
              <a:gd name="connsiteX3150" fmla="*/ 197192 w 1998270"/>
              <a:gd name="connsiteY3150" fmla="*/ 823825 h 1996549"/>
              <a:gd name="connsiteX3151" fmla="*/ 190199 w 1998270"/>
              <a:gd name="connsiteY3151" fmla="*/ 830818 h 1996549"/>
              <a:gd name="connsiteX3152" fmla="*/ 183206 w 1998270"/>
              <a:gd name="connsiteY3152" fmla="*/ 823825 h 1996549"/>
              <a:gd name="connsiteX3153" fmla="*/ 190199 w 1998270"/>
              <a:gd name="connsiteY3153" fmla="*/ 816832 h 1996549"/>
              <a:gd name="connsiteX3154" fmla="*/ 251233 w 1998270"/>
              <a:gd name="connsiteY3154" fmla="*/ 816114 h 1996549"/>
              <a:gd name="connsiteX3155" fmla="*/ 251574 w 1998270"/>
              <a:gd name="connsiteY3155" fmla="*/ 816114 h 1996549"/>
              <a:gd name="connsiteX3156" fmla="*/ 259079 w 1998270"/>
              <a:gd name="connsiteY3156" fmla="*/ 823960 h 1996549"/>
              <a:gd name="connsiteX3157" fmla="*/ 251233 w 1998270"/>
              <a:gd name="connsiteY3157" fmla="*/ 831804 h 1996549"/>
              <a:gd name="connsiteX3158" fmla="*/ 243388 w 1998270"/>
              <a:gd name="connsiteY3158" fmla="*/ 823960 h 1996549"/>
              <a:gd name="connsiteX3159" fmla="*/ 251233 w 1998270"/>
              <a:gd name="connsiteY3159" fmla="*/ 816114 h 1996549"/>
              <a:gd name="connsiteX3160" fmla="*/ 312635 w 1998270"/>
              <a:gd name="connsiteY3160" fmla="*/ 815431 h 1996549"/>
              <a:gd name="connsiteX3161" fmla="*/ 321162 w 1998270"/>
              <a:gd name="connsiteY3161" fmla="*/ 823959 h 1996549"/>
              <a:gd name="connsiteX3162" fmla="*/ 312635 w 1998270"/>
              <a:gd name="connsiteY3162" fmla="*/ 832486 h 1996549"/>
              <a:gd name="connsiteX3163" fmla="*/ 304107 w 1998270"/>
              <a:gd name="connsiteY3163" fmla="*/ 823959 h 1996549"/>
              <a:gd name="connsiteX3164" fmla="*/ 312635 w 1998270"/>
              <a:gd name="connsiteY3164" fmla="*/ 815431 h 1996549"/>
              <a:gd name="connsiteX3165" fmla="*/ 374035 w 1998270"/>
              <a:gd name="connsiteY3165" fmla="*/ 814749 h 1996549"/>
              <a:gd name="connsiteX3166" fmla="*/ 383246 w 1998270"/>
              <a:gd name="connsiteY3166" fmla="*/ 823960 h 1996549"/>
              <a:gd name="connsiteX3167" fmla="*/ 374035 w 1998270"/>
              <a:gd name="connsiteY3167" fmla="*/ 833170 h 1996549"/>
              <a:gd name="connsiteX3168" fmla="*/ 364826 w 1998270"/>
              <a:gd name="connsiteY3168" fmla="*/ 823960 h 1996549"/>
              <a:gd name="connsiteX3169" fmla="*/ 374035 w 1998270"/>
              <a:gd name="connsiteY3169" fmla="*/ 814749 h 1996549"/>
              <a:gd name="connsiteX3170" fmla="*/ 436119 w 1998270"/>
              <a:gd name="connsiteY3170" fmla="*/ 813897 h 1996549"/>
              <a:gd name="connsiteX3171" fmla="*/ 436460 w 1998270"/>
              <a:gd name="connsiteY3171" fmla="*/ 813897 h 1996549"/>
              <a:gd name="connsiteX3172" fmla="*/ 446182 w 1998270"/>
              <a:gd name="connsiteY3172" fmla="*/ 823960 h 1996549"/>
              <a:gd name="connsiteX3173" fmla="*/ 436119 w 1998270"/>
              <a:gd name="connsiteY3173" fmla="*/ 834022 h 1996549"/>
              <a:gd name="connsiteX3174" fmla="*/ 426057 w 1998270"/>
              <a:gd name="connsiteY3174" fmla="*/ 823960 h 1996549"/>
              <a:gd name="connsiteX3175" fmla="*/ 436119 w 1998270"/>
              <a:gd name="connsiteY3175" fmla="*/ 813897 h 1996549"/>
              <a:gd name="connsiteX3176" fmla="*/ 497205 w 1998270"/>
              <a:gd name="connsiteY3176" fmla="*/ 813080 h 1996549"/>
              <a:gd name="connsiteX3177" fmla="*/ 507950 w 1998270"/>
              <a:gd name="connsiteY3177" fmla="*/ 823825 h 1996549"/>
              <a:gd name="connsiteX3178" fmla="*/ 497205 w 1998270"/>
              <a:gd name="connsiteY3178" fmla="*/ 834570 h 1996549"/>
              <a:gd name="connsiteX3179" fmla="*/ 486460 w 1998270"/>
              <a:gd name="connsiteY3179" fmla="*/ 823825 h 1996549"/>
              <a:gd name="connsiteX3180" fmla="*/ 497205 w 1998270"/>
              <a:gd name="connsiteY3180" fmla="*/ 813080 h 1996549"/>
              <a:gd name="connsiteX3181" fmla="*/ 558240 w 1998270"/>
              <a:gd name="connsiteY3181" fmla="*/ 812532 h 1996549"/>
              <a:gd name="connsiteX3182" fmla="*/ 569667 w 1998270"/>
              <a:gd name="connsiteY3182" fmla="*/ 823960 h 1996549"/>
              <a:gd name="connsiteX3183" fmla="*/ 558240 w 1998270"/>
              <a:gd name="connsiteY3183" fmla="*/ 835386 h 1996549"/>
              <a:gd name="connsiteX3184" fmla="*/ 546813 w 1998270"/>
              <a:gd name="connsiteY3184" fmla="*/ 823960 h 1996549"/>
              <a:gd name="connsiteX3185" fmla="*/ 558240 w 1998270"/>
              <a:gd name="connsiteY3185" fmla="*/ 812532 h 1996549"/>
              <a:gd name="connsiteX3186" fmla="*/ 619642 w 1998270"/>
              <a:gd name="connsiteY3186" fmla="*/ 811851 h 1996549"/>
              <a:gd name="connsiteX3187" fmla="*/ 631751 w 1998270"/>
              <a:gd name="connsiteY3187" fmla="*/ 823960 h 1996549"/>
              <a:gd name="connsiteX3188" fmla="*/ 619642 w 1998270"/>
              <a:gd name="connsiteY3188" fmla="*/ 836070 h 1996549"/>
              <a:gd name="connsiteX3189" fmla="*/ 607532 w 1998270"/>
              <a:gd name="connsiteY3189" fmla="*/ 823960 h 1996549"/>
              <a:gd name="connsiteX3190" fmla="*/ 619642 w 1998270"/>
              <a:gd name="connsiteY3190" fmla="*/ 811851 h 1996549"/>
              <a:gd name="connsiteX3191" fmla="*/ 681042 w 1998270"/>
              <a:gd name="connsiteY3191" fmla="*/ 811168 h 1996549"/>
              <a:gd name="connsiteX3192" fmla="*/ 681384 w 1998270"/>
              <a:gd name="connsiteY3192" fmla="*/ 811168 h 1996549"/>
              <a:gd name="connsiteX3193" fmla="*/ 693834 w 1998270"/>
              <a:gd name="connsiteY3193" fmla="*/ 823960 h 1996549"/>
              <a:gd name="connsiteX3194" fmla="*/ 681042 w 1998270"/>
              <a:gd name="connsiteY3194" fmla="*/ 836752 h 1996549"/>
              <a:gd name="connsiteX3195" fmla="*/ 668251 w 1998270"/>
              <a:gd name="connsiteY3195" fmla="*/ 823960 h 1996549"/>
              <a:gd name="connsiteX3196" fmla="*/ 681042 w 1998270"/>
              <a:gd name="connsiteY3196" fmla="*/ 811168 h 1996549"/>
              <a:gd name="connsiteX3197" fmla="*/ 743126 w 1998270"/>
              <a:gd name="connsiteY3197" fmla="*/ 810316 h 1996549"/>
              <a:gd name="connsiteX3198" fmla="*/ 756771 w 1998270"/>
              <a:gd name="connsiteY3198" fmla="*/ 823960 h 1996549"/>
              <a:gd name="connsiteX3199" fmla="*/ 743126 w 1998270"/>
              <a:gd name="connsiteY3199" fmla="*/ 837605 h 1996549"/>
              <a:gd name="connsiteX3200" fmla="*/ 729482 w 1998270"/>
              <a:gd name="connsiteY3200" fmla="*/ 823960 h 1996549"/>
              <a:gd name="connsiteX3201" fmla="*/ 743126 w 1998270"/>
              <a:gd name="connsiteY3201" fmla="*/ 810316 h 1996549"/>
              <a:gd name="connsiteX3202" fmla="*/ 926648 w 1998270"/>
              <a:gd name="connsiteY3202" fmla="*/ 809122 h 1996549"/>
              <a:gd name="connsiteX3203" fmla="*/ 942168 w 1998270"/>
              <a:gd name="connsiteY3203" fmla="*/ 824642 h 1996549"/>
              <a:gd name="connsiteX3204" fmla="*/ 942168 w 1998270"/>
              <a:gd name="connsiteY3204" fmla="*/ 824814 h 1996549"/>
              <a:gd name="connsiteX3205" fmla="*/ 926648 w 1998270"/>
              <a:gd name="connsiteY3205" fmla="*/ 839992 h 1996549"/>
              <a:gd name="connsiteX3206" fmla="*/ 926477 w 1998270"/>
              <a:gd name="connsiteY3206" fmla="*/ 839994 h 1996549"/>
              <a:gd name="connsiteX3207" fmla="*/ 911127 w 1998270"/>
              <a:gd name="connsiteY3207" fmla="*/ 824642 h 1996549"/>
              <a:gd name="connsiteX3208" fmla="*/ 926648 w 1998270"/>
              <a:gd name="connsiteY3208" fmla="*/ 809122 h 1996549"/>
              <a:gd name="connsiteX3209" fmla="*/ 865246 w 1998270"/>
              <a:gd name="connsiteY3209" fmla="*/ 809122 h 1996549"/>
              <a:gd name="connsiteX3210" fmla="*/ 880085 w 1998270"/>
              <a:gd name="connsiteY3210" fmla="*/ 823960 h 1996549"/>
              <a:gd name="connsiteX3211" fmla="*/ 865246 w 1998270"/>
              <a:gd name="connsiteY3211" fmla="*/ 838799 h 1996549"/>
              <a:gd name="connsiteX3212" fmla="*/ 850408 w 1998270"/>
              <a:gd name="connsiteY3212" fmla="*/ 823960 h 1996549"/>
              <a:gd name="connsiteX3213" fmla="*/ 865246 w 1998270"/>
              <a:gd name="connsiteY3213" fmla="*/ 809122 h 1996549"/>
              <a:gd name="connsiteX3214" fmla="*/ 803844 w 1998270"/>
              <a:gd name="connsiteY3214" fmla="*/ 809122 h 1996549"/>
              <a:gd name="connsiteX3215" fmla="*/ 804185 w 1998270"/>
              <a:gd name="connsiteY3215" fmla="*/ 809122 h 1996549"/>
              <a:gd name="connsiteX3216" fmla="*/ 818171 w 1998270"/>
              <a:gd name="connsiteY3216" fmla="*/ 823448 h 1996549"/>
              <a:gd name="connsiteX3217" fmla="*/ 803844 w 1998270"/>
              <a:gd name="connsiteY3217" fmla="*/ 837775 h 1996549"/>
              <a:gd name="connsiteX3218" fmla="*/ 789518 w 1998270"/>
              <a:gd name="connsiteY3218" fmla="*/ 823448 h 1996549"/>
              <a:gd name="connsiteX3219" fmla="*/ 803844 w 1998270"/>
              <a:gd name="connsiteY3219" fmla="*/ 809122 h 1996549"/>
              <a:gd name="connsiteX3220" fmla="*/ 988048 w 1998270"/>
              <a:gd name="connsiteY3220" fmla="*/ 807758 h 1996549"/>
              <a:gd name="connsiteX3221" fmla="*/ 989277 w 1998270"/>
              <a:gd name="connsiteY3221" fmla="*/ 807787 h 1996549"/>
              <a:gd name="connsiteX3222" fmla="*/ 1004252 w 1998270"/>
              <a:gd name="connsiteY3222" fmla="*/ 824813 h 1996549"/>
              <a:gd name="connsiteX3223" fmla="*/ 1004252 w 1998270"/>
              <a:gd name="connsiteY3223" fmla="*/ 824985 h 1996549"/>
              <a:gd name="connsiteX3224" fmla="*/ 988048 w 1998270"/>
              <a:gd name="connsiteY3224" fmla="*/ 840845 h 1996549"/>
              <a:gd name="connsiteX3225" fmla="*/ 971846 w 1998270"/>
              <a:gd name="connsiteY3225" fmla="*/ 824813 h 1996549"/>
              <a:gd name="connsiteX3226" fmla="*/ 988048 w 1998270"/>
              <a:gd name="connsiteY3226" fmla="*/ 807758 h 1996549"/>
              <a:gd name="connsiteX3227" fmla="*/ 1050132 w 1998270"/>
              <a:gd name="connsiteY3227" fmla="*/ 807074 h 1996549"/>
              <a:gd name="connsiteX3228" fmla="*/ 1067188 w 1998270"/>
              <a:gd name="connsiteY3228" fmla="*/ 824130 h 1996549"/>
              <a:gd name="connsiteX3229" fmla="*/ 1050132 w 1998270"/>
              <a:gd name="connsiteY3229" fmla="*/ 841186 h 1996549"/>
              <a:gd name="connsiteX3230" fmla="*/ 1033077 w 1998270"/>
              <a:gd name="connsiteY3230" fmla="*/ 824130 h 1996549"/>
              <a:gd name="connsiteX3231" fmla="*/ 1050132 w 1998270"/>
              <a:gd name="connsiteY3231" fmla="*/ 807074 h 1996549"/>
              <a:gd name="connsiteX3232" fmla="*/ 1110851 w 1998270"/>
              <a:gd name="connsiteY3232" fmla="*/ 806562 h 1996549"/>
              <a:gd name="connsiteX3233" fmla="*/ 1127907 w 1998270"/>
              <a:gd name="connsiteY3233" fmla="*/ 823618 h 1996549"/>
              <a:gd name="connsiteX3234" fmla="*/ 1110851 w 1998270"/>
              <a:gd name="connsiteY3234" fmla="*/ 840674 h 1996549"/>
              <a:gd name="connsiteX3235" fmla="*/ 1093796 w 1998270"/>
              <a:gd name="connsiteY3235" fmla="*/ 823618 h 1996549"/>
              <a:gd name="connsiteX3236" fmla="*/ 1110851 w 1998270"/>
              <a:gd name="connsiteY3236" fmla="*/ 806562 h 1996549"/>
              <a:gd name="connsiteX3237" fmla="*/ 1172253 w 1998270"/>
              <a:gd name="connsiteY3237" fmla="*/ 805881 h 1996549"/>
              <a:gd name="connsiteX3238" fmla="*/ 1172594 w 1998270"/>
              <a:gd name="connsiteY3238" fmla="*/ 805881 h 1996549"/>
              <a:gd name="connsiteX3239" fmla="*/ 1190332 w 1998270"/>
              <a:gd name="connsiteY3239" fmla="*/ 823960 h 1996549"/>
              <a:gd name="connsiteX3240" fmla="*/ 1172253 w 1998270"/>
              <a:gd name="connsiteY3240" fmla="*/ 841016 h 1996549"/>
              <a:gd name="connsiteX3241" fmla="*/ 1154174 w 1998270"/>
              <a:gd name="connsiteY3241" fmla="*/ 823960 h 1996549"/>
              <a:gd name="connsiteX3242" fmla="*/ 1172253 w 1998270"/>
              <a:gd name="connsiteY3242" fmla="*/ 805881 h 1996549"/>
              <a:gd name="connsiteX3243" fmla="*/ 1233654 w 1998270"/>
              <a:gd name="connsiteY3243" fmla="*/ 805539 h 1996549"/>
              <a:gd name="connsiteX3244" fmla="*/ 1252074 w 1998270"/>
              <a:gd name="connsiteY3244" fmla="*/ 823960 h 1996549"/>
              <a:gd name="connsiteX3245" fmla="*/ 1252074 w 1998270"/>
              <a:gd name="connsiteY3245" fmla="*/ 824132 h 1996549"/>
              <a:gd name="connsiteX3246" fmla="*/ 1233654 w 1998270"/>
              <a:gd name="connsiteY3246" fmla="*/ 842209 h 1996549"/>
              <a:gd name="connsiteX3247" fmla="*/ 1215234 w 1998270"/>
              <a:gd name="connsiteY3247" fmla="*/ 823960 h 1996549"/>
              <a:gd name="connsiteX3248" fmla="*/ 1233654 w 1998270"/>
              <a:gd name="connsiteY3248" fmla="*/ 805539 h 1996549"/>
              <a:gd name="connsiteX3249" fmla="*/ 1971151 w 1998270"/>
              <a:gd name="connsiteY3249" fmla="*/ 805028 h 1996549"/>
              <a:gd name="connsiteX3250" fmla="*/ 1971663 w 1998270"/>
              <a:gd name="connsiteY3250" fmla="*/ 805034 h 1996549"/>
              <a:gd name="connsiteX3251" fmla="*/ 1990083 w 1998270"/>
              <a:gd name="connsiteY3251" fmla="*/ 824470 h 1996549"/>
              <a:gd name="connsiteX3252" fmla="*/ 1971151 w 1998270"/>
              <a:gd name="connsiteY3252" fmla="*/ 843232 h 1996549"/>
              <a:gd name="connsiteX3253" fmla="*/ 1970811 w 1998270"/>
              <a:gd name="connsiteY3253" fmla="*/ 843229 h 1996549"/>
              <a:gd name="connsiteX3254" fmla="*/ 1952220 w 1998270"/>
              <a:gd name="connsiteY3254" fmla="*/ 823960 h 1996549"/>
              <a:gd name="connsiteX3255" fmla="*/ 1971151 w 1998270"/>
              <a:gd name="connsiteY3255" fmla="*/ 805028 h 1996549"/>
              <a:gd name="connsiteX3256" fmla="*/ 1295055 w 1998270"/>
              <a:gd name="connsiteY3256" fmla="*/ 804857 h 1996549"/>
              <a:gd name="connsiteX3257" fmla="*/ 1295396 w 1998270"/>
              <a:gd name="connsiteY3257" fmla="*/ 804861 h 1996549"/>
              <a:gd name="connsiteX3258" fmla="*/ 1314158 w 1998270"/>
              <a:gd name="connsiteY3258" fmla="*/ 824301 h 1996549"/>
              <a:gd name="connsiteX3259" fmla="*/ 1295055 w 1998270"/>
              <a:gd name="connsiteY3259" fmla="*/ 843232 h 1996549"/>
              <a:gd name="connsiteX3260" fmla="*/ 1294885 w 1998270"/>
              <a:gd name="connsiteY3260" fmla="*/ 843232 h 1996549"/>
              <a:gd name="connsiteX3261" fmla="*/ 1275952 w 1998270"/>
              <a:gd name="connsiteY3261" fmla="*/ 823960 h 1996549"/>
              <a:gd name="connsiteX3262" fmla="*/ 1295055 w 1998270"/>
              <a:gd name="connsiteY3262" fmla="*/ 804857 h 1996549"/>
              <a:gd name="connsiteX3263" fmla="*/ 1357139 w 1998270"/>
              <a:gd name="connsiteY3263" fmla="*/ 804516 h 1996549"/>
              <a:gd name="connsiteX3264" fmla="*/ 1376583 w 1998270"/>
              <a:gd name="connsiteY3264" fmla="*/ 823960 h 1996549"/>
              <a:gd name="connsiteX3265" fmla="*/ 1376583 w 1998270"/>
              <a:gd name="connsiteY3265" fmla="*/ 824131 h 1996549"/>
              <a:gd name="connsiteX3266" fmla="*/ 1357139 w 1998270"/>
              <a:gd name="connsiteY3266" fmla="*/ 843232 h 1996549"/>
              <a:gd name="connsiteX3267" fmla="*/ 1356968 w 1998270"/>
              <a:gd name="connsiteY3267" fmla="*/ 843232 h 1996549"/>
              <a:gd name="connsiteX3268" fmla="*/ 1337695 w 1998270"/>
              <a:gd name="connsiteY3268" fmla="*/ 823960 h 1996549"/>
              <a:gd name="connsiteX3269" fmla="*/ 1357139 w 1998270"/>
              <a:gd name="connsiteY3269" fmla="*/ 804516 h 1996549"/>
              <a:gd name="connsiteX3270" fmla="*/ 1417857 w 1998270"/>
              <a:gd name="connsiteY3270" fmla="*/ 804004 h 1996549"/>
              <a:gd name="connsiteX3271" fmla="*/ 1437813 w 1998270"/>
              <a:gd name="connsiteY3271" fmla="*/ 823448 h 1996549"/>
              <a:gd name="connsiteX3272" fmla="*/ 1437813 w 1998270"/>
              <a:gd name="connsiteY3272" fmla="*/ 823619 h 1996549"/>
              <a:gd name="connsiteX3273" fmla="*/ 1417857 w 1998270"/>
              <a:gd name="connsiteY3273" fmla="*/ 843232 h 1996549"/>
              <a:gd name="connsiteX3274" fmla="*/ 1398073 w 1998270"/>
              <a:gd name="connsiteY3274" fmla="*/ 823960 h 1996549"/>
              <a:gd name="connsiteX3275" fmla="*/ 1398073 w 1998270"/>
              <a:gd name="connsiteY3275" fmla="*/ 823788 h 1996549"/>
              <a:gd name="connsiteX3276" fmla="*/ 1417857 w 1998270"/>
              <a:gd name="connsiteY3276" fmla="*/ 804004 h 1996549"/>
              <a:gd name="connsiteX3277" fmla="*/ 1479259 w 1998270"/>
              <a:gd name="connsiteY3277" fmla="*/ 803493 h 1996549"/>
              <a:gd name="connsiteX3278" fmla="*/ 1499726 w 1998270"/>
              <a:gd name="connsiteY3278" fmla="*/ 823960 h 1996549"/>
              <a:gd name="connsiteX3279" fmla="*/ 1499726 w 1998270"/>
              <a:gd name="connsiteY3279" fmla="*/ 824130 h 1996549"/>
              <a:gd name="connsiteX3280" fmla="*/ 1479259 w 1998270"/>
              <a:gd name="connsiteY3280" fmla="*/ 844255 h 1996549"/>
              <a:gd name="connsiteX3281" fmla="*/ 1479088 w 1998270"/>
              <a:gd name="connsiteY3281" fmla="*/ 844255 h 1996549"/>
              <a:gd name="connsiteX3282" fmla="*/ 1458792 w 1998270"/>
              <a:gd name="connsiteY3282" fmla="*/ 823960 h 1996549"/>
              <a:gd name="connsiteX3283" fmla="*/ 1479259 w 1998270"/>
              <a:gd name="connsiteY3283" fmla="*/ 803493 h 1996549"/>
              <a:gd name="connsiteX3284" fmla="*/ 1541342 w 1998270"/>
              <a:gd name="connsiteY3284" fmla="*/ 803145 h 1996549"/>
              <a:gd name="connsiteX3285" fmla="*/ 1561809 w 1998270"/>
              <a:gd name="connsiteY3285" fmla="*/ 823960 h 1996549"/>
              <a:gd name="connsiteX3286" fmla="*/ 1561809 w 1998270"/>
              <a:gd name="connsiteY3286" fmla="*/ 824477 h 1996549"/>
              <a:gd name="connsiteX3287" fmla="*/ 1540660 w 1998270"/>
              <a:gd name="connsiteY3287" fmla="*/ 844597 h 1996549"/>
              <a:gd name="connsiteX3288" fmla="*/ 1519852 w 1998270"/>
              <a:gd name="connsiteY3288" fmla="*/ 823960 h 1996549"/>
              <a:gd name="connsiteX3289" fmla="*/ 1540660 w 1998270"/>
              <a:gd name="connsiteY3289" fmla="*/ 803151 h 1996549"/>
              <a:gd name="connsiteX3290" fmla="*/ 1541342 w 1998270"/>
              <a:gd name="connsiteY3290" fmla="*/ 803145 h 1996549"/>
              <a:gd name="connsiteX3291" fmla="*/ 1602061 w 1998270"/>
              <a:gd name="connsiteY3291" fmla="*/ 802811 h 1996549"/>
              <a:gd name="connsiteX3292" fmla="*/ 1602402 w 1998270"/>
              <a:gd name="connsiteY3292" fmla="*/ 802811 h 1996549"/>
              <a:gd name="connsiteX3293" fmla="*/ 1623211 w 1998270"/>
              <a:gd name="connsiteY3293" fmla="*/ 823960 h 1996549"/>
              <a:gd name="connsiteX3294" fmla="*/ 1623211 w 1998270"/>
              <a:gd name="connsiteY3294" fmla="*/ 824131 h 1996549"/>
              <a:gd name="connsiteX3295" fmla="*/ 1602061 w 1998270"/>
              <a:gd name="connsiteY3295" fmla="*/ 844938 h 1996549"/>
              <a:gd name="connsiteX3296" fmla="*/ 1581083 w 1998270"/>
              <a:gd name="connsiteY3296" fmla="*/ 823960 h 1996549"/>
              <a:gd name="connsiteX3297" fmla="*/ 1581083 w 1998270"/>
              <a:gd name="connsiteY3297" fmla="*/ 823789 h 1996549"/>
              <a:gd name="connsiteX3298" fmla="*/ 1602061 w 1998270"/>
              <a:gd name="connsiteY3298" fmla="*/ 802811 h 1996549"/>
              <a:gd name="connsiteX3299" fmla="*/ 1664144 w 1998270"/>
              <a:gd name="connsiteY3299" fmla="*/ 802640 h 1996549"/>
              <a:gd name="connsiteX3300" fmla="*/ 1685464 w 1998270"/>
              <a:gd name="connsiteY3300" fmla="*/ 823959 h 1996549"/>
              <a:gd name="connsiteX3301" fmla="*/ 1685464 w 1998270"/>
              <a:gd name="connsiteY3301" fmla="*/ 824131 h 1996549"/>
              <a:gd name="connsiteX3302" fmla="*/ 1664144 w 1998270"/>
              <a:gd name="connsiteY3302" fmla="*/ 845109 h 1996549"/>
              <a:gd name="connsiteX3303" fmla="*/ 1663974 w 1998270"/>
              <a:gd name="connsiteY3303" fmla="*/ 845109 h 1996549"/>
              <a:gd name="connsiteX3304" fmla="*/ 1642825 w 1998270"/>
              <a:gd name="connsiteY3304" fmla="*/ 823959 h 1996549"/>
              <a:gd name="connsiteX3305" fmla="*/ 1664144 w 1998270"/>
              <a:gd name="connsiteY3305" fmla="*/ 802640 h 1996549"/>
              <a:gd name="connsiteX3306" fmla="*/ 1724863 w 1998270"/>
              <a:gd name="connsiteY3306" fmla="*/ 802470 h 1996549"/>
              <a:gd name="connsiteX3307" fmla="*/ 1725204 w 1998270"/>
              <a:gd name="connsiteY3307" fmla="*/ 802470 h 1996549"/>
              <a:gd name="connsiteX3308" fmla="*/ 1746354 w 1998270"/>
              <a:gd name="connsiteY3308" fmla="*/ 823960 h 1996549"/>
              <a:gd name="connsiteX3309" fmla="*/ 1746354 w 1998270"/>
              <a:gd name="connsiteY3309" fmla="*/ 824131 h 1996549"/>
              <a:gd name="connsiteX3310" fmla="*/ 1724863 w 1998270"/>
              <a:gd name="connsiteY3310" fmla="*/ 845280 h 1996549"/>
              <a:gd name="connsiteX3311" fmla="*/ 1703544 w 1998270"/>
              <a:gd name="connsiteY3311" fmla="*/ 823960 h 1996549"/>
              <a:gd name="connsiteX3312" fmla="*/ 1703544 w 1998270"/>
              <a:gd name="connsiteY3312" fmla="*/ 823789 h 1996549"/>
              <a:gd name="connsiteX3313" fmla="*/ 1724863 w 1998270"/>
              <a:gd name="connsiteY3313" fmla="*/ 802470 h 1996549"/>
              <a:gd name="connsiteX3314" fmla="*/ 1786265 w 1998270"/>
              <a:gd name="connsiteY3314" fmla="*/ 802298 h 1996549"/>
              <a:gd name="connsiteX3315" fmla="*/ 1807926 w 1998270"/>
              <a:gd name="connsiteY3315" fmla="*/ 823960 h 1996549"/>
              <a:gd name="connsiteX3316" fmla="*/ 1807926 w 1998270"/>
              <a:gd name="connsiteY3316" fmla="*/ 824130 h 1996549"/>
              <a:gd name="connsiteX3317" fmla="*/ 1786265 w 1998270"/>
              <a:gd name="connsiteY3317" fmla="*/ 845450 h 1996549"/>
              <a:gd name="connsiteX3318" fmla="*/ 1785924 w 1998270"/>
              <a:gd name="connsiteY3318" fmla="*/ 845450 h 1996549"/>
              <a:gd name="connsiteX3319" fmla="*/ 1764774 w 1998270"/>
              <a:gd name="connsiteY3319" fmla="*/ 823960 h 1996549"/>
              <a:gd name="connsiteX3320" fmla="*/ 1764774 w 1998270"/>
              <a:gd name="connsiteY3320" fmla="*/ 823788 h 1996549"/>
              <a:gd name="connsiteX3321" fmla="*/ 1786265 w 1998270"/>
              <a:gd name="connsiteY3321" fmla="*/ 802298 h 1996549"/>
              <a:gd name="connsiteX3322" fmla="*/ 1909067 w 1998270"/>
              <a:gd name="connsiteY3322" fmla="*/ 802129 h 1996549"/>
              <a:gd name="connsiteX3323" fmla="*/ 1930899 w 1998270"/>
              <a:gd name="connsiteY3323" fmla="*/ 823960 h 1996549"/>
              <a:gd name="connsiteX3324" fmla="*/ 1930899 w 1998270"/>
              <a:gd name="connsiteY3324" fmla="*/ 824131 h 1996549"/>
              <a:gd name="connsiteX3325" fmla="*/ 1909067 w 1998270"/>
              <a:gd name="connsiteY3325" fmla="*/ 845621 h 1996549"/>
              <a:gd name="connsiteX3326" fmla="*/ 1887236 w 1998270"/>
              <a:gd name="connsiteY3326" fmla="*/ 823960 h 1996549"/>
              <a:gd name="connsiteX3327" fmla="*/ 1909067 w 1998270"/>
              <a:gd name="connsiteY3327" fmla="*/ 802129 h 1996549"/>
              <a:gd name="connsiteX3328" fmla="*/ 1847666 w 1998270"/>
              <a:gd name="connsiteY3328" fmla="*/ 802129 h 1996549"/>
              <a:gd name="connsiteX3329" fmla="*/ 1868815 w 1998270"/>
              <a:gd name="connsiteY3329" fmla="*/ 823960 h 1996549"/>
              <a:gd name="connsiteX3330" fmla="*/ 1847666 w 1998270"/>
              <a:gd name="connsiteY3330" fmla="*/ 845621 h 1996549"/>
              <a:gd name="connsiteX3331" fmla="*/ 1825835 w 1998270"/>
              <a:gd name="connsiteY3331" fmla="*/ 823960 h 1996549"/>
              <a:gd name="connsiteX3332" fmla="*/ 1847666 w 1998270"/>
              <a:gd name="connsiteY3332" fmla="*/ 802129 h 1996549"/>
              <a:gd name="connsiteX3333" fmla="*/ 5628 w 1998270"/>
              <a:gd name="connsiteY3333" fmla="*/ 757953 h 1996549"/>
              <a:gd name="connsiteX3334" fmla="*/ 5969 w 1998270"/>
              <a:gd name="connsiteY3334" fmla="*/ 757953 h 1996549"/>
              <a:gd name="connsiteX3335" fmla="*/ 9722 w 1998270"/>
              <a:gd name="connsiteY3335" fmla="*/ 762048 h 1996549"/>
              <a:gd name="connsiteX3336" fmla="*/ 5628 w 1998270"/>
              <a:gd name="connsiteY3336" fmla="*/ 766141 h 1996549"/>
              <a:gd name="connsiteX3337" fmla="*/ 1535 w 1998270"/>
              <a:gd name="connsiteY3337" fmla="*/ 762048 h 1996549"/>
              <a:gd name="connsiteX3338" fmla="*/ 5628 w 1998270"/>
              <a:gd name="connsiteY3338" fmla="*/ 757953 h 1996549"/>
              <a:gd name="connsiteX3339" fmla="*/ 67396 w 1998270"/>
              <a:gd name="connsiteY3339" fmla="*/ 756625 h 1996549"/>
              <a:gd name="connsiteX3340" fmla="*/ 73195 w 1998270"/>
              <a:gd name="connsiteY3340" fmla="*/ 762424 h 1996549"/>
              <a:gd name="connsiteX3341" fmla="*/ 67396 w 1998270"/>
              <a:gd name="connsiteY3341" fmla="*/ 768224 h 1996549"/>
              <a:gd name="connsiteX3342" fmla="*/ 61597 w 1998270"/>
              <a:gd name="connsiteY3342" fmla="*/ 762424 h 1996549"/>
              <a:gd name="connsiteX3343" fmla="*/ 67396 w 1998270"/>
              <a:gd name="connsiteY3343" fmla="*/ 756625 h 1996549"/>
              <a:gd name="connsiteX3344" fmla="*/ 129114 w 1998270"/>
              <a:gd name="connsiteY3344" fmla="*/ 755907 h 1996549"/>
              <a:gd name="connsiteX3345" fmla="*/ 129455 w 1998270"/>
              <a:gd name="connsiteY3345" fmla="*/ 755907 h 1996549"/>
              <a:gd name="connsiteX3346" fmla="*/ 135766 w 1998270"/>
              <a:gd name="connsiteY3346" fmla="*/ 762560 h 1996549"/>
              <a:gd name="connsiteX3347" fmla="*/ 129114 w 1998270"/>
              <a:gd name="connsiteY3347" fmla="*/ 769212 h 1996549"/>
              <a:gd name="connsiteX3348" fmla="*/ 122462 w 1998270"/>
              <a:gd name="connsiteY3348" fmla="*/ 762560 h 1996549"/>
              <a:gd name="connsiteX3349" fmla="*/ 129114 w 1998270"/>
              <a:gd name="connsiteY3349" fmla="*/ 755907 h 1996549"/>
              <a:gd name="connsiteX3350" fmla="*/ 189832 w 1998270"/>
              <a:gd name="connsiteY3350" fmla="*/ 755224 h 1996549"/>
              <a:gd name="connsiteX3351" fmla="*/ 197166 w 1998270"/>
              <a:gd name="connsiteY3351" fmla="*/ 762558 h 1996549"/>
              <a:gd name="connsiteX3352" fmla="*/ 189832 w 1998270"/>
              <a:gd name="connsiteY3352" fmla="*/ 769895 h 1996549"/>
              <a:gd name="connsiteX3353" fmla="*/ 182499 w 1998270"/>
              <a:gd name="connsiteY3353" fmla="*/ 762558 h 1996549"/>
              <a:gd name="connsiteX3354" fmla="*/ 189832 w 1998270"/>
              <a:gd name="connsiteY3354" fmla="*/ 755224 h 1996549"/>
              <a:gd name="connsiteX3355" fmla="*/ 251234 w 1998270"/>
              <a:gd name="connsiteY3355" fmla="*/ 754373 h 1996549"/>
              <a:gd name="connsiteX3356" fmla="*/ 251575 w 1998270"/>
              <a:gd name="connsiteY3356" fmla="*/ 754373 h 1996549"/>
              <a:gd name="connsiteX3357" fmla="*/ 259421 w 1998270"/>
              <a:gd name="connsiteY3357" fmla="*/ 762558 h 1996549"/>
              <a:gd name="connsiteX3358" fmla="*/ 251234 w 1998270"/>
              <a:gd name="connsiteY3358" fmla="*/ 770745 h 1996549"/>
              <a:gd name="connsiteX3359" fmla="*/ 243047 w 1998270"/>
              <a:gd name="connsiteY3359" fmla="*/ 762558 h 1996549"/>
              <a:gd name="connsiteX3360" fmla="*/ 251234 w 1998270"/>
              <a:gd name="connsiteY3360" fmla="*/ 754373 h 1996549"/>
              <a:gd name="connsiteX3361" fmla="*/ 313001 w 1998270"/>
              <a:gd name="connsiteY3361" fmla="*/ 753556 h 1996549"/>
              <a:gd name="connsiteX3362" fmla="*/ 321870 w 1998270"/>
              <a:gd name="connsiteY3362" fmla="*/ 762424 h 1996549"/>
              <a:gd name="connsiteX3363" fmla="*/ 313001 w 1998270"/>
              <a:gd name="connsiteY3363" fmla="*/ 771294 h 1996549"/>
              <a:gd name="connsiteX3364" fmla="*/ 304132 w 1998270"/>
              <a:gd name="connsiteY3364" fmla="*/ 762424 h 1996549"/>
              <a:gd name="connsiteX3365" fmla="*/ 313001 w 1998270"/>
              <a:gd name="connsiteY3365" fmla="*/ 753556 h 1996549"/>
              <a:gd name="connsiteX3366" fmla="*/ 374036 w 1998270"/>
              <a:gd name="connsiteY3366" fmla="*/ 753007 h 1996549"/>
              <a:gd name="connsiteX3367" fmla="*/ 383588 w 1998270"/>
              <a:gd name="connsiteY3367" fmla="*/ 762560 h 1996549"/>
              <a:gd name="connsiteX3368" fmla="*/ 374036 w 1998270"/>
              <a:gd name="connsiteY3368" fmla="*/ 772111 h 1996549"/>
              <a:gd name="connsiteX3369" fmla="*/ 364485 w 1998270"/>
              <a:gd name="connsiteY3369" fmla="*/ 762560 h 1996549"/>
              <a:gd name="connsiteX3370" fmla="*/ 374036 w 1998270"/>
              <a:gd name="connsiteY3370" fmla="*/ 753007 h 1996549"/>
              <a:gd name="connsiteX3371" fmla="*/ 436119 w 1998270"/>
              <a:gd name="connsiteY3371" fmla="*/ 752154 h 1996549"/>
              <a:gd name="connsiteX3372" fmla="*/ 446523 w 1998270"/>
              <a:gd name="connsiteY3372" fmla="*/ 762558 h 1996549"/>
              <a:gd name="connsiteX3373" fmla="*/ 436119 w 1998270"/>
              <a:gd name="connsiteY3373" fmla="*/ 772963 h 1996549"/>
              <a:gd name="connsiteX3374" fmla="*/ 425716 w 1998270"/>
              <a:gd name="connsiteY3374" fmla="*/ 762558 h 1996549"/>
              <a:gd name="connsiteX3375" fmla="*/ 436119 w 1998270"/>
              <a:gd name="connsiteY3375" fmla="*/ 752154 h 1996549"/>
              <a:gd name="connsiteX3376" fmla="*/ 496839 w 1998270"/>
              <a:gd name="connsiteY3376" fmla="*/ 751472 h 1996549"/>
              <a:gd name="connsiteX3377" fmla="*/ 507925 w 1998270"/>
              <a:gd name="connsiteY3377" fmla="*/ 762560 h 1996549"/>
              <a:gd name="connsiteX3378" fmla="*/ 496839 w 1998270"/>
              <a:gd name="connsiteY3378" fmla="*/ 773646 h 1996549"/>
              <a:gd name="connsiteX3379" fmla="*/ 485753 w 1998270"/>
              <a:gd name="connsiteY3379" fmla="*/ 762560 h 1996549"/>
              <a:gd name="connsiteX3380" fmla="*/ 496839 w 1998270"/>
              <a:gd name="connsiteY3380" fmla="*/ 751472 h 1996549"/>
              <a:gd name="connsiteX3381" fmla="*/ 558240 w 1998270"/>
              <a:gd name="connsiteY3381" fmla="*/ 750620 h 1996549"/>
              <a:gd name="connsiteX3382" fmla="*/ 570179 w 1998270"/>
              <a:gd name="connsiteY3382" fmla="*/ 762560 h 1996549"/>
              <a:gd name="connsiteX3383" fmla="*/ 558240 w 1998270"/>
              <a:gd name="connsiteY3383" fmla="*/ 774499 h 1996549"/>
              <a:gd name="connsiteX3384" fmla="*/ 546301 w 1998270"/>
              <a:gd name="connsiteY3384" fmla="*/ 762560 h 1996549"/>
              <a:gd name="connsiteX3385" fmla="*/ 558240 w 1998270"/>
              <a:gd name="connsiteY3385" fmla="*/ 750620 h 1996549"/>
              <a:gd name="connsiteX3386" fmla="*/ 619641 w 1998270"/>
              <a:gd name="connsiteY3386" fmla="*/ 749938 h 1996549"/>
              <a:gd name="connsiteX3387" fmla="*/ 632262 w 1998270"/>
              <a:gd name="connsiteY3387" fmla="*/ 762560 h 1996549"/>
              <a:gd name="connsiteX3388" fmla="*/ 619641 w 1998270"/>
              <a:gd name="connsiteY3388" fmla="*/ 775180 h 1996549"/>
              <a:gd name="connsiteX3389" fmla="*/ 607020 w 1998270"/>
              <a:gd name="connsiteY3389" fmla="*/ 762560 h 1996549"/>
              <a:gd name="connsiteX3390" fmla="*/ 619641 w 1998270"/>
              <a:gd name="connsiteY3390" fmla="*/ 749938 h 1996549"/>
              <a:gd name="connsiteX3391" fmla="*/ 681042 w 1998270"/>
              <a:gd name="connsiteY3391" fmla="*/ 749255 h 1996549"/>
              <a:gd name="connsiteX3392" fmla="*/ 694346 w 1998270"/>
              <a:gd name="connsiteY3392" fmla="*/ 762558 h 1996549"/>
              <a:gd name="connsiteX3393" fmla="*/ 681042 w 1998270"/>
              <a:gd name="connsiteY3393" fmla="*/ 775863 h 1996549"/>
              <a:gd name="connsiteX3394" fmla="*/ 667739 w 1998270"/>
              <a:gd name="connsiteY3394" fmla="*/ 762558 h 1996549"/>
              <a:gd name="connsiteX3395" fmla="*/ 681042 w 1998270"/>
              <a:gd name="connsiteY3395" fmla="*/ 749255 h 1996549"/>
              <a:gd name="connsiteX3396" fmla="*/ 743126 w 1998270"/>
              <a:gd name="connsiteY3396" fmla="*/ 748573 h 1996549"/>
              <a:gd name="connsiteX3397" fmla="*/ 743466 w 1998270"/>
              <a:gd name="connsiteY3397" fmla="*/ 748573 h 1996549"/>
              <a:gd name="connsiteX3398" fmla="*/ 757112 w 1998270"/>
              <a:gd name="connsiteY3398" fmla="*/ 762560 h 1996549"/>
              <a:gd name="connsiteX3399" fmla="*/ 743126 w 1998270"/>
              <a:gd name="connsiteY3399" fmla="*/ 776545 h 1996549"/>
              <a:gd name="connsiteX3400" fmla="*/ 729140 w 1998270"/>
              <a:gd name="connsiteY3400" fmla="*/ 762560 h 1996549"/>
              <a:gd name="connsiteX3401" fmla="*/ 743126 w 1998270"/>
              <a:gd name="connsiteY3401" fmla="*/ 748573 h 1996549"/>
              <a:gd name="connsiteX3402" fmla="*/ 803844 w 1998270"/>
              <a:gd name="connsiteY3402" fmla="*/ 747891 h 1996549"/>
              <a:gd name="connsiteX3403" fmla="*/ 804185 w 1998270"/>
              <a:gd name="connsiteY3403" fmla="*/ 747891 h 1996549"/>
              <a:gd name="connsiteX3404" fmla="*/ 818513 w 1998270"/>
              <a:gd name="connsiteY3404" fmla="*/ 762560 h 1996549"/>
              <a:gd name="connsiteX3405" fmla="*/ 803844 w 1998270"/>
              <a:gd name="connsiteY3405" fmla="*/ 777228 h 1996549"/>
              <a:gd name="connsiteX3406" fmla="*/ 789177 w 1998270"/>
              <a:gd name="connsiteY3406" fmla="*/ 762560 h 1996549"/>
              <a:gd name="connsiteX3407" fmla="*/ 803844 w 1998270"/>
              <a:gd name="connsiteY3407" fmla="*/ 747891 h 1996549"/>
              <a:gd name="connsiteX3408" fmla="*/ 865246 w 1998270"/>
              <a:gd name="connsiteY3408" fmla="*/ 747209 h 1996549"/>
              <a:gd name="connsiteX3409" fmla="*/ 880596 w 1998270"/>
              <a:gd name="connsiteY3409" fmla="*/ 762560 h 1996549"/>
              <a:gd name="connsiteX3410" fmla="*/ 880596 w 1998270"/>
              <a:gd name="connsiteY3410" fmla="*/ 762731 h 1996549"/>
              <a:gd name="connsiteX3411" fmla="*/ 865246 w 1998270"/>
              <a:gd name="connsiteY3411" fmla="*/ 777739 h 1996549"/>
              <a:gd name="connsiteX3412" fmla="*/ 849896 w 1998270"/>
              <a:gd name="connsiteY3412" fmla="*/ 762560 h 1996549"/>
              <a:gd name="connsiteX3413" fmla="*/ 865246 w 1998270"/>
              <a:gd name="connsiteY3413" fmla="*/ 747209 h 1996549"/>
              <a:gd name="connsiteX3414" fmla="*/ 926647 w 1998270"/>
              <a:gd name="connsiteY3414" fmla="*/ 746527 h 1996549"/>
              <a:gd name="connsiteX3415" fmla="*/ 942680 w 1998270"/>
              <a:gd name="connsiteY3415" fmla="*/ 762560 h 1996549"/>
              <a:gd name="connsiteX3416" fmla="*/ 926647 w 1998270"/>
              <a:gd name="connsiteY3416" fmla="*/ 778421 h 1996549"/>
              <a:gd name="connsiteX3417" fmla="*/ 910615 w 1998270"/>
              <a:gd name="connsiteY3417" fmla="*/ 762560 h 1996549"/>
              <a:gd name="connsiteX3418" fmla="*/ 926647 w 1998270"/>
              <a:gd name="connsiteY3418" fmla="*/ 746527 h 1996549"/>
              <a:gd name="connsiteX3419" fmla="*/ 988048 w 1998270"/>
              <a:gd name="connsiteY3419" fmla="*/ 745844 h 1996549"/>
              <a:gd name="connsiteX3420" fmla="*/ 1005104 w 1998270"/>
              <a:gd name="connsiteY3420" fmla="*/ 762900 h 1996549"/>
              <a:gd name="connsiteX3421" fmla="*/ 988048 w 1998270"/>
              <a:gd name="connsiteY3421" fmla="*/ 779956 h 1996549"/>
              <a:gd name="connsiteX3422" fmla="*/ 970993 w 1998270"/>
              <a:gd name="connsiteY3422" fmla="*/ 762900 h 1996549"/>
              <a:gd name="connsiteX3423" fmla="*/ 988048 w 1998270"/>
              <a:gd name="connsiteY3423" fmla="*/ 745844 h 1996549"/>
              <a:gd name="connsiteX3424" fmla="*/ 1050132 w 1998270"/>
              <a:gd name="connsiteY3424" fmla="*/ 745161 h 1996549"/>
              <a:gd name="connsiteX3425" fmla="*/ 1067188 w 1998270"/>
              <a:gd name="connsiteY3425" fmla="*/ 762218 h 1996549"/>
              <a:gd name="connsiteX3426" fmla="*/ 1050132 w 1998270"/>
              <a:gd name="connsiteY3426" fmla="*/ 779273 h 1996549"/>
              <a:gd name="connsiteX3427" fmla="*/ 1033077 w 1998270"/>
              <a:gd name="connsiteY3427" fmla="*/ 762218 h 1996549"/>
              <a:gd name="connsiteX3428" fmla="*/ 1050132 w 1998270"/>
              <a:gd name="connsiteY3428" fmla="*/ 745161 h 1996549"/>
              <a:gd name="connsiteX3429" fmla="*/ 1110851 w 1998270"/>
              <a:gd name="connsiteY3429" fmla="*/ 744481 h 1996549"/>
              <a:gd name="connsiteX3430" fmla="*/ 1111192 w 1998270"/>
              <a:gd name="connsiteY3430" fmla="*/ 744481 h 1996549"/>
              <a:gd name="connsiteX3431" fmla="*/ 1128930 w 1998270"/>
              <a:gd name="connsiteY3431" fmla="*/ 762560 h 1996549"/>
              <a:gd name="connsiteX3432" fmla="*/ 1110851 w 1998270"/>
              <a:gd name="connsiteY3432" fmla="*/ 779615 h 1996549"/>
              <a:gd name="connsiteX3433" fmla="*/ 1092772 w 1998270"/>
              <a:gd name="connsiteY3433" fmla="*/ 762560 h 1996549"/>
              <a:gd name="connsiteX3434" fmla="*/ 1110851 w 1998270"/>
              <a:gd name="connsiteY3434" fmla="*/ 744481 h 1996549"/>
              <a:gd name="connsiteX3435" fmla="*/ 1172252 w 1998270"/>
              <a:gd name="connsiteY3435" fmla="*/ 743967 h 1996549"/>
              <a:gd name="connsiteX3436" fmla="*/ 1190843 w 1998270"/>
              <a:gd name="connsiteY3436" fmla="*/ 762558 h 1996549"/>
              <a:gd name="connsiteX3437" fmla="*/ 1190843 w 1998270"/>
              <a:gd name="connsiteY3437" fmla="*/ 762729 h 1996549"/>
              <a:gd name="connsiteX3438" fmla="*/ 1172252 w 1998270"/>
              <a:gd name="connsiteY3438" fmla="*/ 780979 h 1996549"/>
              <a:gd name="connsiteX3439" fmla="*/ 1172082 w 1998270"/>
              <a:gd name="connsiteY3439" fmla="*/ 780979 h 1996549"/>
              <a:gd name="connsiteX3440" fmla="*/ 1153662 w 1998270"/>
              <a:gd name="connsiteY3440" fmla="*/ 762558 h 1996549"/>
              <a:gd name="connsiteX3441" fmla="*/ 1172252 w 1998270"/>
              <a:gd name="connsiteY3441" fmla="*/ 743967 h 1996549"/>
              <a:gd name="connsiteX3442" fmla="*/ 1233654 w 1998270"/>
              <a:gd name="connsiteY3442" fmla="*/ 743455 h 1996549"/>
              <a:gd name="connsiteX3443" fmla="*/ 1252757 w 1998270"/>
              <a:gd name="connsiteY3443" fmla="*/ 762558 h 1996549"/>
              <a:gd name="connsiteX3444" fmla="*/ 1233654 w 1998270"/>
              <a:gd name="connsiteY3444" fmla="*/ 781491 h 1996549"/>
              <a:gd name="connsiteX3445" fmla="*/ 1214552 w 1998270"/>
              <a:gd name="connsiteY3445" fmla="*/ 762558 h 1996549"/>
              <a:gd name="connsiteX3446" fmla="*/ 1233654 w 1998270"/>
              <a:gd name="connsiteY3446" fmla="*/ 743455 h 1996549"/>
              <a:gd name="connsiteX3447" fmla="*/ 1970835 w 1998270"/>
              <a:gd name="connsiteY3447" fmla="*/ 742811 h 1996549"/>
              <a:gd name="connsiteX3448" fmla="*/ 1990450 w 1998270"/>
              <a:gd name="connsiteY3448" fmla="*/ 762424 h 1996549"/>
              <a:gd name="connsiteX3449" fmla="*/ 1970835 w 1998270"/>
              <a:gd name="connsiteY3449" fmla="*/ 782039 h 1996549"/>
              <a:gd name="connsiteX3450" fmla="*/ 1951221 w 1998270"/>
              <a:gd name="connsiteY3450" fmla="*/ 762424 h 1996549"/>
              <a:gd name="connsiteX3451" fmla="*/ 1970835 w 1998270"/>
              <a:gd name="connsiteY3451" fmla="*/ 742811 h 1996549"/>
              <a:gd name="connsiteX3452" fmla="*/ 1295421 w 1998270"/>
              <a:gd name="connsiteY3452" fmla="*/ 742811 h 1996549"/>
              <a:gd name="connsiteX3453" fmla="*/ 1315036 w 1998270"/>
              <a:gd name="connsiteY3453" fmla="*/ 762424 h 1996549"/>
              <a:gd name="connsiteX3454" fmla="*/ 1295421 w 1998270"/>
              <a:gd name="connsiteY3454" fmla="*/ 782039 h 1996549"/>
              <a:gd name="connsiteX3455" fmla="*/ 1275807 w 1998270"/>
              <a:gd name="connsiteY3455" fmla="*/ 762424 h 1996549"/>
              <a:gd name="connsiteX3456" fmla="*/ 1295421 w 1998270"/>
              <a:gd name="connsiteY3456" fmla="*/ 742811 h 1996549"/>
              <a:gd name="connsiteX3457" fmla="*/ 1357138 w 1998270"/>
              <a:gd name="connsiteY3457" fmla="*/ 742433 h 1996549"/>
              <a:gd name="connsiteX3458" fmla="*/ 1377264 w 1998270"/>
              <a:gd name="connsiteY3458" fmla="*/ 762558 h 1996549"/>
              <a:gd name="connsiteX3459" fmla="*/ 1377264 w 1998270"/>
              <a:gd name="connsiteY3459" fmla="*/ 762729 h 1996549"/>
              <a:gd name="connsiteX3460" fmla="*/ 1357138 w 1998270"/>
              <a:gd name="connsiteY3460" fmla="*/ 782515 h 1996549"/>
              <a:gd name="connsiteX3461" fmla="*/ 1356968 w 1998270"/>
              <a:gd name="connsiteY3461" fmla="*/ 782515 h 1996549"/>
              <a:gd name="connsiteX3462" fmla="*/ 1337013 w 1998270"/>
              <a:gd name="connsiteY3462" fmla="*/ 762558 h 1996549"/>
              <a:gd name="connsiteX3463" fmla="*/ 1357138 w 1998270"/>
              <a:gd name="connsiteY3463" fmla="*/ 742433 h 1996549"/>
              <a:gd name="connsiteX3464" fmla="*/ 1417858 w 1998270"/>
              <a:gd name="connsiteY3464" fmla="*/ 741921 h 1996549"/>
              <a:gd name="connsiteX3465" fmla="*/ 1438495 w 1998270"/>
              <a:gd name="connsiteY3465" fmla="*/ 762558 h 1996549"/>
              <a:gd name="connsiteX3466" fmla="*/ 1417858 w 1998270"/>
              <a:gd name="connsiteY3466" fmla="*/ 783025 h 1996549"/>
              <a:gd name="connsiteX3467" fmla="*/ 1397391 w 1998270"/>
              <a:gd name="connsiteY3467" fmla="*/ 762558 h 1996549"/>
              <a:gd name="connsiteX3468" fmla="*/ 1417858 w 1998270"/>
              <a:gd name="connsiteY3468" fmla="*/ 741921 h 1996549"/>
              <a:gd name="connsiteX3469" fmla="*/ 1724864 w 1998270"/>
              <a:gd name="connsiteY3469" fmla="*/ 740899 h 1996549"/>
              <a:gd name="connsiteX3470" fmla="*/ 1725205 w 1998270"/>
              <a:gd name="connsiteY3470" fmla="*/ 740899 h 1996549"/>
              <a:gd name="connsiteX3471" fmla="*/ 1747207 w 1998270"/>
              <a:gd name="connsiteY3471" fmla="*/ 763243 h 1996549"/>
              <a:gd name="connsiteX3472" fmla="*/ 1747207 w 1998270"/>
              <a:gd name="connsiteY3472" fmla="*/ 763412 h 1996549"/>
              <a:gd name="connsiteX3473" fmla="*/ 1724864 w 1998270"/>
              <a:gd name="connsiteY3473" fmla="*/ 785415 h 1996549"/>
              <a:gd name="connsiteX3474" fmla="*/ 1702521 w 1998270"/>
              <a:gd name="connsiteY3474" fmla="*/ 763243 h 1996549"/>
              <a:gd name="connsiteX3475" fmla="*/ 1724864 w 1998270"/>
              <a:gd name="connsiteY3475" fmla="*/ 740899 h 1996549"/>
              <a:gd name="connsiteX3476" fmla="*/ 1479259 w 1998270"/>
              <a:gd name="connsiteY3476" fmla="*/ 740899 h 1996549"/>
              <a:gd name="connsiteX3477" fmla="*/ 1479600 w 1998270"/>
              <a:gd name="connsiteY3477" fmla="*/ 740899 h 1996549"/>
              <a:gd name="connsiteX3478" fmla="*/ 1500408 w 1998270"/>
              <a:gd name="connsiteY3478" fmla="*/ 762048 h 1996549"/>
              <a:gd name="connsiteX3479" fmla="*/ 1500408 w 1998270"/>
              <a:gd name="connsiteY3479" fmla="*/ 762218 h 1996549"/>
              <a:gd name="connsiteX3480" fmla="*/ 1479259 w 1998270"/>
              <a:gd name="connsiteY3480" fmla="*/ 783027 h 1996549"/>
              <a:gd name="connsiteX3481" fmla="*/ 1458110 w 1998270"/>
              <a:gd name="connsiteY3481" fmla="*/ 762048 h 1996549"/>
              <a:gd name="connsiteX3482" fmla="*/ 1479259 w 1998270"/>
              <a:gd name="connsiteY3482" fmla="*/ 740899 h 1996549"/>
              <a:gd name="connsiteX3483" fmla="*/ 1786265 w 1998270"/>
              <a:gd name="connsiteY3483" fmla="*/ 740899 h 1996549"/>
              <a:gd name="connsiteX3484" fmla="*/ 1808779 w 1998270"/>
              <a:gd name="connsiteY3484" fmla="*/ 763411 h 1996549"/>
              <a:gd name="connsiteX3485" fmla="*/ 1786265 w 1998270"/>
              <a:gd name="connsiteY3485" fmla="*/ 785754 h 1996549"/>
              <a:gd name="connsiteX3486" fmla="*/ 1763922 w 1998270"/>
              <a:gd name="connsiteY3486" fmla="*/ 763411 h 1996549"/>
              <a:gd name="connsiteX3487" fmla="*/ 1786265 w 1998270"/>
              <a:gd name="connsiteY3487" fmla="*/ 740899 h 1996549"/>
              <a:gd name="connsiteX3488" fmla="*/ 1664145 w 1998270"/>
              <a:gd name="connsiteY3488" fmla="*/ 740899 h 1996549"/>
              <a:gd name="connsiteX3489" fmla="*/ 1686317 w 1998270"/>
              <a:gd name="connsiteY3489" fmla="*/ 762558 h 1996549"/>
              <a:gd name="connsiteX3490" fmla="*/ 1664145 w 1998270"/>
              <a:gd name="connsiteY3490" fmla="*/ 784562 h 1996549"/>
              <a:gd name="connsiteX3491" fmla="*/ 1642143 w 1998270"/>
              <a:gd name="connsiteY3491" fmla="*/ 763070 h 1996549"/>
              <a:gd name="connsiteX3492" fmla="*/ 1664145 w 1998270"/>
              <a:gd name="connsiteY3492" fmla="*/ 740899 h 1996549"/>
              <a:gd name="connsiteX3493" fmla="*/ 1602061 w 1998270"/>
              <a:gd name="connsiteY3493" fmla="*/ 740899 h 1996549"/>
              <a:gd name="connsiteX3494" fmla="*/ 1623893 w 1998270"/>
              <a:gd name="connsiteY3494" fmla="*/ 762729 h 1996549"/>
              <a:gd name="connsiteX3495" fmla="*/ 1623893 w 1998270"/>
              <a:gd name="connsiteY3495" fmla="*/ 762900 h 1996549"/>
              <a:gd name="connsiteX3496" fmla="*/ 1602061 w 1998270"/>
              <a:gd name="connsiteY3496" fmla="*/ 784390 h 1996549"/>
              <a:gd name="connsiteX3497" fmla="*/ 1580230 w 1998270"/>
              <a:gd name="connsiteY3497" fmla="*/ 762729 h 1996549"/>
              <a:gd name="connsiteX3498" fmla="*/ 1602061 w 1998270"/>
              <a:gd name="connsiteY3498" fmla="*/ 740899 h 1996549"/>
              <a:gd name="connsiteX3499" fmla="*/ 1540660 w 1998270"/>
              <a:gd name="connsiteY3499" fmla="*/ 740899 h 1996549"/>
              <a:gd name="connsiteX3500" fmla="*/ 1540830 w 1998270"/>
              <a:gd name="connsiteY3500" fmla="*/ 740900 h 1996549"/>
              <a:gd name="connsiteX3501" fmla="*/ 1561809 w 1998270"/>
              <a:gd name="connsiteY3501" fmla="*/ 762558 h 1996549"/>
              <a:gd name="connsiteX3502" fmla="*/ 1540660 w 1998270"/>
              <a:gd name="connsiteY3502" fmla="*/ 783709 h 1996549"/>
              <a:gd name="connsiteX3503" fmla="*/ 1519170 w 1998270"/>
              <a:gd name="connsiteY3503" fmla="*/ 762389 h 1996549"/>
              <a:gd name="connsiteX3504" fmla="*/ 1540660 w 1998270"/>
              <a:gd name="connsiteY3504" fmla="*/ 740899 h 1996549"/>
              <a:gd name="connsiteX3505" fmla="*/ 1909434 w 1998270"/>
              <a:gd name="connsiteY3505" fmla="*/ 739741 h 1996549"/>
              <a:gd name="connsiteX3506" fmla="*/ 1932119 w 1998270"/>
              <a:gd name="connsiteY3506" fmla="*/ 762424 h 1996549"/>
              <a:gd name="connsiteX3507" fmla="*/ 1909434 w 1998270"/>
              <a:gd name="connsiteY3507" fmla="*/ 785109 h 1996549"/>
              <a:gd name="connsiteX3508" fmla="*/ 1886750 w 1998270"/>
              <a:gd name="connsiteY3508" fmla="*/ 762424 h 1996549"/>
              <a:gd name="connsiteX3509" fmla="*/ 1909434 w 1998270"/>
              <a:gd name="connsiteY3509" fmla="*/ 739741 h 1996549"/>
              <a:gd name="connsiteX3510" fmla="*/ 1848032 w 1998270"/>
              <a:gd name="connsiteY3510" fmla="*/ 739741 h 1996549"/>
              <a:gd name="connsiteX3511" fmla="*/ 1870717 w 1998270"/>
              <a:gd name="connsiteY3511" fmla="*/ 762424 h 1996549"/>
              <a:gd name="connsiteX3512" fmla="*/ 1848032 w 1998270"/>
              <a:gd name="connsiteY3512" fmla="*/ 785109 h 1996549"/>
              <a:gd name="connsiteX3513" fmla="*/ 1825348 w 1998270"/>
              <a:gd name="connsiteY3513" fmla="*/ 762424 h 1996549"/>
              <a:gd name="connsiteX3514" fmla="*/ 1848032 w 1998270"/>
              <a:gd name="connsiteY3514" fmla="*/ 739741 h 1996549"/>
              <a:gd name="connsiteX3515" fmla="*/ 5629 w 1998270"/>
              <a:gd name="connsiteY3515" fmla="*/ 696893 h 1996549"/>
              <a:gd name="connsiteX3516" fmla="*/ 9893 w 1998270"/>
              <a:gd name="connsiteY3516" fmla="*/ 701157 h 1996549"/>
              <a:gd name="connsiteX3517" fmla="*/ 5629 w 1998270"/>
              <a:gd name="connsiteY3517" fmla="*/ 705421 h 1996549"/>
              <a:gd name="connsiteX3518" fmla="*/ 1365 w 1998270"/>
              <a:gd name="connsiteY3518" fmla="*/ 701157 h 1996549"/>
              <a:gd name="connsiteX3519" fmla="*/ 5629 w 1998270"/>
              <a:gd name="connsiteY3519" fmla="*/ 696893 h 1996549"/>
              <a:gd name="connsiteX3520" fmla="*/ 67029 w 1998270"/>
              <a:gd name="connsiteY3520" fmla="*/ 695018 h 1996549"/>
              <a:gd name="connsiteX3521" fmla="*/ 73170 w 1998270"/>
              <a:gd name="connsiteY3521" fmla="*/ 701158 h 1996549"/>
              <a:gd name="connsiteX3522" fmla="*/ 67029 w 1998270"/>
              <a:gd name="connsiteY3522" fmla="*/ 707299 h 1996549"/>
              <a:gd name="connsiteX3523" fmla="*/ 60890 w 1998270"/>
              <a:gd name="connsiteY3523" fmla="*/ 701158 h 1996549"/>
              <a:gd name="connsiteX3524" fmla="*/ 67029 w 1998270"/>
              <a:gd name="connsiteY3524" fmla="*/ 695018 h 1996549"/>
              <a:gd name="connsiteX3525" fmla="*/ 129113 w 1998270"/>
              <a:gd name="connsiteY3525" fmla="*/ 694336 h 1996549"/>
              <a:gd name="connsiteX3526" fmla="*/ 135935 w 1998270"/>
              <a:gd name="connsiteY3526" fmla="*/ 701157 h 1996549"/>
              <a:gd name="connsiteX3527" fmla="*/ 129113 w 1998270"/>
              <a:gd name="connsiteY3527" fmla="*/ 707980 h 1996549"/>
              <a:gd name="connsiteX3528" fmla="*/ 122291 w 1998270"/>
              <a:gd name="connsiteY3528" fmla="*/ 701157 h 1996549"/>
              <a:gd name="connsiteX3529" fmla="*/ 129113 w 1998270"/>
              <a:gd name="connsiteY3529" fmla="*/ 694336 h 1996549"/>
              <a:gd name="connsiteX3530" fmla="*/ 189832 w 1998270"/>
              <a:gd name="connsiteY3530" fmla="*/ 693482 h 1996549"/>
              <a:gd name="connsiteX3531" fmla="*/ 197507 w 1998270"/>
              <a:gd name="connsiteY3531" fmla="*/ 701158 h 1996549"/>
              <a:gd name="connsiteX3532" fmla="*/ 189832 w 1998270"/>
              <a:gd name="connsiteY3532" fmla="*/ 708833 h 1996549"/>
              <a:gd name="connsiteX3533" fmla="*/ 182157 w 1998270"/>
              <a:gd name="connsiteY3533" fmla="*/ 701158 h 1996549"/>
              <a:gd name="connsiteX3534" fmla="*/ 189832 w 1998270"/>
              <a:gd name="connsiteY3534" fmla="*/ 693482 h 1996549"/>
              <a:gd name="connsiteX3535" fmla="*/ 251234 w 1998270"/>
              <a:gd name="connsiteY3535" fmla="*/ 692630 h 1996549"/>
              <a:gd name="connsiteX3536" fmla="*/ 259761 w 1998270"/>
              <a:gd name="connsiteY3536" fmla="*/ 701157 h 1996549"/>
              <a:gd name="connsiteX3537" fmla="*/ 251234 w 1998270"/>
              <a:gd name="connsiteY3537" fmla="*/ 709687 h 1996549"/>
              <a:gd name="connsiteX3538" fmla="*/ 242706 w 1998270"/>
              <a:gd name="connsiteY3538" fmla="*/ 701157 h 1996549"/>
              <a:gd name="connsiteX3539" fmla="*/ 251234 w 1998270"/>
              <a:gd name="connsiteY3539" fmla="*/ 692630 h 1996549"/>
              <a:gd name="connsiteX3540" fmla="*/ 312635 w 1998270"/>
              <a:gd name="connsiteY3540" fmla="*/ 691948 h 1996549"/>
              <a:gd name="connsiteX3541" fmla="*/ 321845 w 1998270"/>
              <a:gd name="connsiteY3541" fmla="*/ 701158 h 1996549"/>
              <a:gd name="connsiteX3542" fmla="*/ 312635 w 1998270"/>
              <a:gd name="connsiteY3542" fmla="*/ 710368 h 1996549"/>
              <a:gd name="connsiteX3543" fmla="*/ 303425 w 1998270"/>
              <a:gd name="connsiteY3543" fmla="*/ 701158 h 1996549"/>
              <a:gd name="connsiteX3544" fmla="*/ 312635 w 1998270"/>
              <a:gd name="connsiteY3544" fmla="*/ 691948 h 1996549"/>
              <a:gd name="connsiteX3545" fmla="*/ 374035 w 1998270"/>
              <a:gd name="connsiteY3545" fmla="*/ 691096 h 1996549"/>
              <a:gd name="connsiteX3546" fmla="*/ 374377 w 1998270"/>
              <a:gd name="connsiteY3546" fmla="*/ 691096 h 1996549"/>
              <a:gd name="connsiteX3547" fmla="*/ 384099 w 1998270"/>
              <a:gd name="connsiteY3547" fmla="*/ 701158 h 1996549"/>
              <a:gd name="connsiteX3548" fmla="*/ 374035 w 1998270"/>
              <a:gd name="connsiteY3548" fmla="*/ 711222 h 1996549"/>
              <a:gd name="connsiteX3549" fmla="*/ 363973 w 1998270"/>
              <a:gd name="connsiteY3549" fmla="*/ 701158 h 1996549"/>
              <a:gd name="connsiteX3550" fmla="*/ 374035 w 1998270"/>
              <a:gd name="connsiteY3550" fmla="*/ 691096 h 1996549"/>
              <a:gd name="connsiteX3551" fmla="*/ 496839 w 1998270"/>
              <a:gd name="connsiteY3551" fmla="*/ 689729 h 1996549"/>
              <a:gd name="connsiteX3552" fmla="*/ 508266 w 1998270"/>
              <a:gd name="connsiteY3552" fmla="*/ 701157 h 1996549"/>
              <a:gd name="connsiteX3553" fmla="*/ 496839 w 1998270"/>
              <a:gd name="connsiteY3553" fmla="*/ 712585 h 1996549"/>
              <a:gd name="connsiteX3554" fmla="*/ 485412 w 1998270"/>
              <a:gd name="connsiteY3554" fmla="*/ 701157 h 1996549"/>
              <a:gd name="connsiteX3555" fmla="*/ 496839 w 1998270"/>
              <a:gd name="connsiteY3555" fmla="*/ 689729 h 1996549"/>
              <a:gd name="connsiteX3556" fmla="*/ 436120 w 1998270"/>
              <a:gd name="connsiteY3556" fmla="*/ 689729 h 1996549"/>
              <a:gd name="connsiteX3557" fmla="*/ 446865 w 1998270"/>
              <a:gd name="connsiteY3557" fmla="*/ 700476 h 1996549"/>
              <a:gd name="connsiteX3558" fmla="*/ 436120 w 1998270"/>
              <a:gd name="connsiteY3558" fmla="*/ 711221 h 1996549"/>
              <a:gd name="connsiteX3559" fmla="*/ 425375 w 1998270"/>
              <a:gd name="connsiteY3559" fmla="*/ 700476 h 1996549"/>
              <a:gd name="connsiteX3560" fmla="*/ 436120 w 1998270"/>
              <a:gd name="connsiteY3560" fmla="*/ 689729 h 1996549"/>
              <a:gd name="connsiteX3561" fmla="*/ 558606 w 1998270"/>
              <a:gd name="connsiteY3561" fmla="*/ 688743 h 1996549"/>
              <a:gd name="connsiteX3562" fmla="*/ 570887 w 1998270"/>
              <a:gd name="connsiteY3562" fmla="*/ 701023 h 1996549"/>
              <a:gd name="connsiteX3563" fmla="*/ 558606 w 1998270"/>
              <a:gd name="connsiteY3563" fmla="*/ 713305 h 1996549"/>
              <a:gd name="connsiteX3564" fmla="*/ 546326 w 1998270"/>
              <a:gd name="connsiteY3564" fmla="*/ 701023 h 1996549"/>
              <a:gd name="connsiteX3565" fmla="*/ 558606 w 1998270"/>
              <a:gd name="connsiteY3565" fmla="*/ 688743 h 1996549"/>
              <a:gd name="connsiteX3566" fmla="*/ 619641 w 1998270"/>
              <a:gd name="connsiteY3566" fmla="*/ 688194 h 1996549"/>
              <a:gd name="connsiteX3567" fmla="*/ 632603 w 1998270"/>
              <a:gd name="connsiteY3567" fmla="*/ 701157 h 1996549"/>
              <a:gd name="connsiteX3568" fmla="*/ 619641 w 1998270"/>
              <a:gd name="connsiteY3568" fmla="*/ 714120 h 1996549"/>
              <a:gd name="connsiteX3569" fmla="*/ 606679 w 1998270"/>
              <a:gd name="connsiteY3569" fmla="*/ 701157 h 1996549"/>
              <a:gd name="connsiteX3570" fmla="*/ 619641 w 1998270"/>
              <a:gd name="connsiteY3570" fmla="*/ 688194 h 1996549"/>
              <a:gd name="connsiteX3571" fmla="*/ 681042 w 1998270"/>
              <a:gd name="connsiteY3571" fmla="*/ 687513 h 1996549"/>
              <a:gd name="connsiteX3572" fmla="*/ 694687 w 1998270"/>
              <a:gd name="connsiteY3572" fmla="*/ 701157 h 1996549"/>
              <a:gd name="connsiteX3573" fmla="*/ 681042 w 1998270"/>
              <a:gd name="connsiteY3573" fmla="*/ 714803 h 1996549"/>
              <a:gd name="connsiteX3574" fmla="*/ 667398 w 1998270"/>
              <a:gd name="connsiteY3574" fmla="*/ 701157 h 1996549"/>
              <a:gd name="connsiteX3575" fmla="*/ 681042 w 1998270"/>
              <a:gd name="connsiteY3575" fmla="*/ 687513 h 1996549"/>
              <a:gd name="connsiteX3576" fmla="*/ 743126 w 1998270"/>
              <a:gd name="connsiteY3576" fmla="*/ 686660 h 1996549"/>
              <a:gd name="connsiteX3577" fmla="*/ 757624 w 1998270"/>
              <a:gd name="connsiteY3577" fmla="*/ 701157 h 1996549"/>
              <a:gd name="connsiteX3578" fmla="*/ 743126 w 1998270"/>
              <a:gd name="connsiteY3578" fmla="*/ 715654 h 1996549"/>
              <a:gd name="connsiteX3579" fmla="*/ 728629 w 1998270"/>
              <a:gd name="connsiteY3579" fmla="*/ 701157 h 1996549"/>
              <a:gd name="connsiteX3580" fmla="*/ 743126 w 1998270"/>
              <a:gd name="connsiteY3580" fmla="*/ 686660 h 1996549"/>
              <a:gd name="connsiteX3581" fmla="*/ 803845 w 1998270"/>
              <a:gd name="connsiteY3581" fmla="*/ 685978 h 1996549"/>
              <a:gd name="connsiteX3582" fmla="*/ 819025 w 1998270"/>
              <a:gd name="connsiteY3582" fmla="*/ 701157 h 1996549"/>
              <a:gd name="connsiteX3583" fmla="*/ 819025 w 1998270"/>
              <a:gd name="connsiteY3583" fmla="*/ 701330 h 1996549"/>
              <a:gd name="connsiteX3584" fmla="*/ 803845 w 1998270"/>
              <a:gd name="connsiteY3584" fmla="*/ 716167 h 1996549"/>
              <a:gd name="connsiteX3585" fmla="*/ 803674 w 1998270"/>
              <a:gd name="connsiteY3585" fmla="*/ 716169 h 1996549"/>
              <a:gd name="connsiteX3586" fmla="*/ 788666 w 1998270"/>
              <a:gd name="connsiteY3586" fmla="*/ 701157 h 1996549"/>
              <a:gd name="connsiteX3587" fmla="*/ 803845 w 1998270"/>
              <a:gd name="connsiteY3587" fmla="*/ 685978 h 1996549"/>
              <a:gd name="connsiteX3588" fmla="*/ 865246 w 1998270"/>
              <a:gd name="connsiteY3588" fmla="*/ 685296 h 1996549"/>
              <a:gd name="connsiteX3589" fmla="*/ 865587 w 1998270"/>
              <a:gd name="connsiteY3589" fmla="*/ 685296 h 1996549"/>
              <a:gd name="connsiteX3590" fmla="*/ 881108 w 1998270"/>
              <a:gd name="connsiteY3590" fmla="*/ 701157 h 1996549"/>
              <a:gd name="connsiteX3591" fmla="*/ 881108 w 1998270"/>
              <a:gd name="connsiteY3591" fmla="*/ 701330 h 1996549"/>
              <a:gd name="connsiteX3592" fmla="*/ 865246 w 1998270"/>
              <a:gd name="connsiteY3592" fmla="*/ 716849 h 1996549"/>
              <a:gd name="connsiteX3593" fmla="*/ 849385 w 1998270"/>
              <a:gd name="connsiteY3593" fmla="*/ 701157 h 1996549"/>
              <a:gd name="connsiteX3594" fmla="*/ 865246 w 1998270"/>
              <a:gd name="connsiteY3594" fmla="*/ 685296 h 1996549"/>
              <a:gd name="connsiteX3595" fmla="*/ 926647 w 1998270"/>
              <a:gd name="connsiteY3595" fmla="*/ 684614 h 1996549"/>
              <a:gd name="connsiteX3596" fmla="*/ 943703 w 1998270"/>
              <a:gd name="connsiteY3596" fmla="*/ 701670 h 1996549"/>
              <a:gd name="connsiteX3597" fmla="*/ 926647 w 1998270"/>
              <a:gd name="connsiteY3597" fmla="*/ 718726 h 1996549"/>
              <a:gd name="connsiteX3598" fmla="*/ 909592 w 1998270"/>
              <a:gd name="connsiteY3598" fmla="*/ 701670 h 1996549"/>
              <a:gd name="connsiteX3599" fmla="*/ 926647 w 1998270"/>
              <a:gd name="connsiteY3599" fmla="*/ 684614 h 1996549"/>
              <a:gd name="connsiteX3600" fmla="*/ 988048 w 1998270"/>
              <a:gd name="connsiteY3600" fmla="*/ 683931 h 1996549"/>
              <a:gd name="connsiteX3601" fmla="*/ 1005104 w 1998270"/>
              <a:gd name="connsiteY3601" fmla="*/ 700987 h 1996549"/>
              <a:gd name="connsiteX3602" fmla="*/ 988048 w 1998270"/>
              <a:gd name="connsiteY3602" fmla="*/ 718043 h 1996549"/>
              <a:gd name="connsiteX3603" fmla="*/ 970993 w 1998270"/>
              <a:gd name="connsiteY3603" fmla="*/ 700987 h 1996549"/>
              <a:gd name="connsiteX3604" fmla="*/ 988048 w 1998270"/>
              <a:gd name="connsiteY3604" fmla="*/ 683931 h 1996549"/>
              <a:gd name="connsiteX3605" fmla="*/ 1051002 w 1998270"/>
              <a:gd name="connsiteY3605" fmla="*/ 683229 h 1996549"/>
              <a:gd name="connsiteX3606" fmla="*/ 1068041 w 1998270"/>
              <a:gd name="connsiteY3606" fmla="*/ 700305 h 1996549"/>
              <a:gd name="connsiteX3607" fmla="*/ 1068024 w 1998270"/>
              <a:gd name="connsiteY3607" fmla="*/ 701179 h 1996549"/>
              <a:gd name="connsiteX3608" fmla="*/ 1050132 w 1998270"/>
              <a:gd name="connsiteY3608" fmla="*/ 717361 h 1996549"/>
              <a:gd name="connsiteX3609" fmla="*/ 1033077 w 1998270"/>
              <a:gd name="connsiteY3609" fmla="*/ 700305 h 1996549"/>
              <a:gd name="connsiteX3610" fmla="*/ 1050132 w 1998270"/>
              <a:gd name="connsiteY3610" fmla="*/ 683249 h 1996549"/>
              <a:gd name="connsiteX3611" fmla="*/ 1051002 w 1998270"/>
              <a:gd name="connsiteY3611" fmla="*/ 683229 h 1996549"/>
              <a:gd name="connsiteX3612" fmla="*/ 1110851 w 1998270"/>
              <a:gd name="connsiteY3612" fmla="*/ 682567 h 1996549"/>
              <a:gd name="connsiteX3613" fmla="*/ 1129442 w 1998270"/>
              <a:gd name="connsiteY3613" fmla="*/ 701157 h 1996549"/>
              <a:gd name="connsiteX3614" fmla="*/ 1129442 w 1998270"/>
              <a:gd name="connsiteY3614" fmla="*/ 701329 h 1996549"/>
              <a:gd name="connsiteX3615" fmla="*/ 1110851 w 1998270"/>
              <a:gd name="connsiteY3615" fmla="*/ 719579 h 1996549"/>
              <a:gd name="connsiteX3616" fmla="*/ 1110681 w 1998270"/>
              <a:gd name="connsiteY3616" fmla="*/ 719579 h 1996549"/>
              <a:gd name="connsiteX3617" fmla="*/ 1092261 w 1998270"/>
              <a:gd name="connsiteY3617" fmla="*/ 701157 h 1996549"/>
              <a:gd name="connsiteX3618" fmla="*/ 1110851 w 1998270"/>
              <a:gd name="connsiteY3618" fmla="*/ 682567 h 1996549"/>
              <a:gd name="connsiteX3619" fmla="*/ 1172252 w 1998270"/>
              <a:gd name="connsiteY3619" fmla="*/ 682056 h 1996549"/>
              <a:gd name="connsiteX3620" fmla="*/ 1190673 w 1998270"/>
              <a:gd name="connsiteY3620" fmla="*/ 701157 h 1996549"/>
              <a:gd name="connsiteX3621" fmla="*/ 1171570 w 1998270"/>
              <a:gd name="connsiteY3621" fmla="*/ 720090 h 1996549"/>
              <a:gd name="connsiteX3622" fmla="*/ 1152468 w 1998270"/>
              <a:gd name="connsiteY3622" fmla="*/ 701157 h 1996549"/>
              <a:gd name="connsiteX3623" fmla="*/ 1152485 w 1998270"/>
              <a:gd name="connsiteY3623" fmla="*/ 700464 h 1996549"/>
              <a:gd name="connsiteX3624" fmla="*/ 1172252 w 1998270"/>
              <a:gd name="connsiteY3624" fmla="*/ 682056 h 1996549"/>
              <a:gd name="connsiteX3625" fmla="*/ 1233654 w 1998270"/>
              <a:gd name="connsiteY3625" fmla="*/ 681373 h 1996549"/>
              <a:gd name="connsiteX3626" fmla="*/ 1253439 w 1998270"/>
              <a:gd name="connsiteY3626" fmla="*/ 701157 h 1996549"/>
              <a:gd name="connsiteX3627" fmla="*/ 1253439 w 1998270"/>
              <a:gd name="connsiteY3627" fmla="*/ 701329 h 1996549"/>
              <a:gd name="connsiteX3628" fmla="*/ 1233654 w 1998270"/>
              <a:gd name="connsiteY3628" fmla="*/ 720773 h 1996549"/>
              <a:gd name="connsiteX3629" fmla="*/ 1233313 w 1998270"/>
              <a:gd name="connsiteY3629" fmla="*/ 720773 h 1996549"/>
              <a:gd name="connsiteX3630" fmla="*/ 1214039 w 1998270"/>
              <a:gd name="connsiteY3630" fmla="*/ 701157 h 1996549"/>
              <a:gd name="connsiteX3631" fmla="*/ 1214039 w 1998270"/>
              <a:gd name="connsiteY3631" fmla="*/ 700987 h 1996549"/>
              <a:gd name="connsiteX3632" fmla="*/ 1233654 w 1998270"/>
              <a:gd name="connsiteY3632" fmla="*/ 681373 h 1996549"/>
              <a:gd name="connsiteX3633" fmla="*/ 1971151 w 1998270"/>
              <a:gd name="connsiteY3633" fmla="*/ 680861 h 1996549"/>
              <a:gd name="connsiteX3634" fmla="*/ 1991448 w 1998270"/>
              <a:gd name="connsiteY3634" fmla="*/ 701157 h 1996549"/>
              <a:gd name="connsiteX3635" fmla="*/ 1991448 w 1998270"/>
              <a:gd name="connsiteY3635" fmla="*/ 701328 h 1996549"/>
              <a:gd name="connsiteX3636" fmla="*/ 1971151 w 1998270"/>
              <a:gd name="connsiteY3636" fmla="*/ 721284 h 1996549"/>
              <a:gd name="connsiteX3637" fmla="*/ 1950855 w 1998270"/>
              <a:gd name="connsiteY3637" fmla="*/ 701157 h 1996549"/>
              <a:gd name="connsiteX3638" fmla="*/ 1971151 w 1998270"/>
              <a:gd name="connsiteY3638" fmla="*/ 680861 h 1996549"/>
              <a:gd name="connsiteX3639" fmla="*/ 1295055 w 1998270"/>
              <a:gd name="connsiteY3639" fmla="*/ 680861 h 1996549"/>
              <a:gd name="connsiteX3640" fmla="*/ 1315351 w 1998270"/>
              <a:gd name="connsiteY3640" fmla="*/ 701157 h 1996549"/>
              <a:gd name="connsiteX3641" fmla="*/ 1315351 w 1998270"/>
              <a:gd name="connsiteY3641" fmla="*/ 701328 h 1996549"/>
              <a:gd name="connsiteX3642" fmla="*/ 1295055 w 1998270"/>
              <a:gd name="connsiteY3642" fmla="*/ 721284 h 1996549"/>
              <a:gd name="connsiteX3643" fmla="*/ 1274759 w 1998270"/>
              <a:gd name="connsiteY3643" fmla="*/ 701157 h 1996549"/>
              <a:gd name="connsiteX3644" fmla="*/ 1295055 w 1998270"/>
              <a:gd name="connsiteY3644" fmla="*/ 680861 h 1996549"/>
              <a:gd name="connsiteX3645" fmla="*/ 1357139 w 1998270"/>
              <a:gd name="connsiteY3645" fmla="*/ 680350 h 1996549"/>
              <a:gd name="connsiteX3646" fmla="*/ 1357480 w 1998270"/>
              <a:gd name="connsiteY3646" fmla="*/ 680350 h 1996549"/>
              <a:gd name="connsiteX3647" fmla="*/ 1377947 w 1998270"/>
              <a:gd name="connsiteY3647" fmla="*/ 701157 h 1996549"/>
              <a:gd name="connsiteX3648" fmla="*/ 1377947 w 1998270"/>
              <a:gd name="connsiteY3648" fmla="*/ 701329 h 1996549"/>
              <a:gd name="connsiteX3649" fmla="*/ 1357139 w 1998270"/>
              <a:gd name="connsiteY3649" fmla="*/ 721795 h 1996549"/>
              <a:gd name="connsiteX3650" fmla="*/ 1336331 w 1998270"/>
              <a:gd name="connsiteY3650" fmla="*/ 701157 h 1996549"/>
              <a:gd name="connsiteX3651" fmla="*/ 1357139 w 1998270"/>
              <a:gd name="connsiteY3651" fmla="*/ 680350 h 1996549"/>
              <a:gd name="connsiteX3652" fmla="*/ 1417857 w 1998270"/>
              <a:gd name="connsiteY3652" fmla="*/ 679839 h 1996549"/>
              <a:gd name="connsiteX3653" fmla="*/ 1439177 w 1998270"/>
              <a:gd name="connsiteY3653" fmla="*/ 701157 h 1996549"/>
              <a:gd name="connsiteX3654" fmla="*/ 1439177 w 1998270"/>
              <a:gd name="connsiteY3654" fmla="*/ 701329 h 1996549"/>
              <a:gd name="connsiteX3655" fmla="*/ 1417857 w 1998270"/>
              <a:gd name="connsiteY3655" fmla="*/ 722309 h 1996549"/>
              <a:gd name="connsiteX3656" fmla="*/ 1417687 w 1998270"/>
              <a:gd name="connsiteY3656" fmla="*/ 722309 h 1996549"/>
              <a:gd name="connsiteX3657" fmla="*/ 1396538 w 1998270"/>
              <a:gd name="connsiteY3657" fmla="*/ 701157 h 1996549"/>
              <a:gd name="connsiteX3658" fmla="*/ 1417857 w 1998270"/>
              <a:gd name="connsiteY3658" fmla="*/ 679839 h 1996549"/>
              <a:gd name="connsiteX3659" fmla="*/ 1479259 w 1998270"/>
              <a:gd name="connsiteY3659" fmla="*/ 679327 h 1996549"/>
              <a:gd name="connsiteX3660" fmla="*/ 1501091 w 1998270"/>
              <a:gd name="connsiteY3660" fmla="*/ 701157 h 1996549"/>
              <a:gd name="connsiteX3661" fmla="*/ 1501091 w 1998270"/>
              <a:gd name="connsiteY3661" fmla="*/ 701329 h 1996549"/>
              <a:gd name="connsiteX3662" fmla="*/ 1479259 w 1998270"/>
              <a:gd name="connsiteY3662" fmla="*/ 722819 h 1996549"/>
              <a:gd name="connsiteX3663" fmla="*/ 1457428 w 1998270"/>
              <a:gd name="connsiteY3663" fmla="*/ 701157 h 1996549"/>
              <a:gd name="connsiteX3664" fmla="*/ 1479259 w 1998270"/>
              <a:gd name="connsiteY3664" fmla="*/ 679327 h 1996549"/>
              <a:gd name="connsiteX3665" fmla="*/ 1540661 w 1998270"/>
              <a:gd name="connsiteY3665" fmla="*/ 678986 h 1996549"/>
              <a:gd name="connsiteX3666" fmla="*/ 1562833 w 1998270"/>
              <a:gd name="connsiteY3666" fmla="*/ 701157 h 1996549"/>
              <a:gd name="connsiteX3667" fmla="*/ 1540661 w 1998270"/>
              <a:gd name="connsiteY3667" fmla="*/ 723160 h 1996549"/>
              <a:gd name="connsiteX3668" fmla="*/ 1518488 w 1998270"/>
              <a:gd name="connsiteY3668" fmla="*/ 701157 h 1996549"/>
              <a:gd name="connsiteX3669" fmla="*/ 1540661 w 1998270"/>
              <a:gd name="connsiteY3669" fmla="*/ 678986 h 1996549"/>
              <a:gd name="connsiteX3670" fmla="*/ 1602061 w 1998270"/>
              <a:gd name="connsiteY3670" fmla="*/ 678644 h 1996549"/>
              <a:gd name="connsiteX3671" fmla="*/ 1602403 w 1998270"/>
              <a:gd name="connsiteY3671" fmla="*/ 678647 h 1996549"/>
              <a:gd name="connsiteX3672" fmla="*/ 1624575 w 1998270"/>
              <a:gd name="connsiteY3672" fmla="*/ 701498 h 1996549"/>
              <a:gd name="connsiteX3673" fmla="*/ 1602061 w 1998270"/>
              <a:gd name="connsiteY3673" fmla="*/ 723843 h 1996549"/>
              <a:gd name="connsiteX3674" fmla="*/ 1601191 w 1998270"/>
              <a:gd name="connsiteY3674" fmla="*/ 723852 h 1996549"/>
              <a:gd name="connsiteX3675" fmla="*/ 1578865 w 1998270"/>
              <a:gd name="connsiteY3675" fmla="*/ 701157 h 1996549"/>
              <a:gd name="connsiteX3676" fmla="*/ 1578883 w 1998270"/>
              <a:gd name="connsiteY3676" fmla="*/ 700465 h 1996549"/>
              <a:gd name="connsiteX3677" fmla="*/ 1602061 w 1998270"/>
              <a:gd name="connsiteY3677" fmla="*/ 678644 h 1996549"/>
              <a:gd name="connsiteX3678" fmla="*/ 1664144 w 1998270"/>
              <a:gd name="connsiteY3678" fmla="*/ 678302 h 1996549"/>
              <a:gd name="connsiteX3679" fmla="*/ 1686999 w 1998270"/>
              <a:gd name="connsiteY3679" fmla="*/ 701157 h 1996549"/>
              <a:gd name="connsiteX3680" fmla="*/ 1686999 w 1998270"/>
              <a:gd name="connsiteY3680" fmla="*/ 701329 h 1996549"/>
              <a:gd name="connsiteX3681" fmla="*/ 1664144 w 1998270"/>
              <a:gd name="connsiteY3681" fmla="*/ 723844 h 1996549"/>
              <a:gd name="connsiteX3682" fmla="*/ 1663804 w 1998270"/>
              <a:gd name="connsiteY3682" fmla="*/ 723844 h 1996549"/>
              <a:gd name="connsiteX3683" fmla="*/ 1641460 w 1998270"/>
              <a:gd name="connsiteY3683" fmla="*/ 701157 h 1996549"/>
              <a:gd name="connsiteX3684" fmla="*/ 1641460 w 1998270"/>
              <a:gd name="connsiteY3684" fmla="*/ 700987 h 1996549"/>
              <a:gd name="connsiteX3685" fmla="*/ 1664144 w 1998270"/>
              <a:gd name="connsiteY3685" fmla="*/ 678302 h 1996549"/>
              <a:gd name="connsiteX3686" fmla="*/ 1724864 w 1998270"/>
              <a:gd name="connsiteY3686" fmla="*/ 677962 h 1996549"/>
              <a:gd name="connsiteX3687" fmla="*/ 1748060 w 1998270"/>
              <a:gd name="connsiteY3687" fmla="*/ 700816 h 1996549"/>
              <a:gd name="connsiteX3688" fmla="*/ 1748060 w 1998270"/>
              <a:gd name="connsiteY3688" fmla="*/ 700987 h 1996549"/>
              <a:gd name="connsiteX3689" fmla="*/ 1724864 w 1998270"/>
              <a:gd name="connsiteY3689" fmla="*/ 723844 h 1996549"/>
              <a:gd name="connsiteX3690" fmla="*/ 1701839 w 1998270"/>
              <a:gd name="connsiteY3690" fmla="*/ 701157 h 1996549"/>
              <a:gd name="connsiteX3691" fmla="*/ 1701839 w 1998270"/>
              <a:gd name="connsiteY3691" fmla="*/ 700987 h 1996549"/>
              <a:gd name="connsiteX3692" fmla="*/ 1724864 w 1998270"/>
              <a:gd name="connsiteY3692" fmla="*/ 677962 h 1996549"/>
              <a:gd name="connsiteX3693" fmla="*/ 1909067 w 1998270"/>
              <a:gd name="connsiteY3693" fmla="*/ 677791 h 1996549"/>
              <a:gd name="connsiteX3694" fmla="*/ 1932434 w 1998270"/>
              <a:gd name="connsiteY3694" fmla="*/ 700646 h 1996549"/>
              <a:gd name="connsiteX3695" fmla="*/ 1932434 w 1998270"/>
              <a:gd name="connsiteY3695" fmla="*/ 700816 h 1996549"/>
              <a:gd name="connsiteX3696" fmla="*/ 1909067 w 1998270"/>
              <a:gd name="connsiteY3696" fmla="*/ 723843 h 1996549"/>
              <a:gd name="connsiteX3697" fmla="*/ 1885872 w 1998270"/>
              <a:gd name="connsiteY3697" fmla="*/ 701157 h 1996549"/>
              <a:gd name="connsiteX3698" fmla="*/ 1885872 w 1998270"/>
              <a:gd name="connsiteY3698" fmla="*/ 700987 h 1996549"/>
              <a:gd name="connsiteX3699" fmla="*/ 1909067 w 1998270"/>
              <a:gd name="connsiteY3699" fmla="*/ 677791 h 1996549"/>
              <a:gd name="connsiteX3700" fmla="*/ 1847667 w 1998270"/>
              <a:gd name="connsiteY3700" fmla="*/ 677791 h 1996549"/>
              <a:gd name="connsiteX3701" fmla="*/ 1871033 w 1998270"/>
              <a:gd name="connsiteY3701" fmla="*/ 700646 h 1996549"/>
              <a:gd name="connsiteX3702" fmla="*/ 1871033 w 1998270"/>
              <a:gd name="connsiteY3702" fmla="*/ 700816 h 1996549"/>
              <a:gd name="connsiteX3703" fmla="*/ 1847667 w 1998270"/>
              <a:gd name="connsiteY3703" fmla="*/ 723843 h 1996549"/>
              <a:gd name="connsiteX3704" fmla="*/ 1824471 w 1998270"/>
              <a:gd name="connsiteY3704" fmla="*/ 701157 h 1996549"/>
              <a:gd name="connsiteX3705" fmla="*/ 1824471 w 1998270"/>
              <a:gd name="connsiteY3705" fmla="*/ 700987 h 1996549"/>
              <a:gd name="connsiteX3706" fmla="*/ 1847667 w 1998270"/>
              <a:gd name="connsiteY3706" fmla="*/ 677791 h 1996549"/>
              <a:gd name="connsiteX3707" fmla="*/ 1786265 w 1998270"/>
              <a:gd name="connsiteY3707" fmla="*/ 677791 h 1996549"/>
              <a:gd name="connsiteX3708" fmla="*/ 1809631 w 1998270"/>
              <a:gd name="connsiteY3708" fmla="*/ 700646 h 1996549"/>
              <a:gd name="connsiteX3709" fmla="*/ 1809631 w 1998270"/>
              <a:gd name="connsiteY3709" fmla="*/ 700816 h 1996549"/>
              <a:gd name="connsiteX3710" fmla="*/ 1786265 w 1998270"/>
              <a:gd name="connsiteY3710" fmla="*/ 723843 h 1996549"/>
              <a:gd name="connsiteX3711" fmla="*/ 1763069 w 1998270"/>
              <a:gd name="connsiteY3711" fmla="*/ 701157 h 1996549"/>
              <a:gd name="connsiteX3712" fmla="*/ 1763069 w 1998270"/>
              <a:gd name="connsiteY3712" fmla="*/ 700987 h 1996549"/>
              <a:gd name="connsiteX3713" fmla="*/ 1786265 w 1998270"/>
              <a:gd name="connsiteY3713" fmla="*/ 677791 h 1996549"/>
              <a:gd name="connsiteX3714" fmla="*/ 5629 w 1998270"/>
              <a:gd name="connsiteY3714" fmla="*/ 635151 h 1996549"/>
              <a:gd name="connsiteX3715" fmla="*/ 10234 w 1998270"/>
              <a:gd name="connsiteY3715" fmla="*/ 639757 h 1996549"/>
              <a:gd name="connsiteX3716" fmla="*/ 5629 w 1998270"/>
              <a:gd name="connsiteY3716" fmla="*/ 644362 h 1996549"/>
              <a:gd name="connsiteX3717" fmla="*/ 1024 w 1998270"/>
              <a:gd name="connsiteY3717" fmla="*/ 639757 h 1996549"/>
              <a:gd name="connsiteX3718" fmla="*/ 5629 w 1998270"/>
              <a:gd name="connsiteY3718" fmla="*/ 635151 h 1996549"/>
              <a:gd name="connsiteX3719" fmla="*/ 67029 w 1998270"/>
              <a:gd name="connsiteY3719" fmla="*/ 633446 h 1996549"/>
              <a:gd name="connsiteX3720" fmla="*/ 67371 w 1998270"/>
              <a:gd name="connsiteY3720" fmla="*/ 633446 h 1996549"/>
              <a:gd name="connsiteX3721" fmla="*/ 73340 w 1998270"/>
              <a:gd name="connsiteY3721" fmla="*/ 639757 h 1996549"/>
              <a:gd name="connsiteX3722" fmla="*/ 67029 w 1998270"/>
              <a:gd name="connsiteY3722" fmla="*/ 646067 h 1996549"/>
              <a:gd name="connsiteX3723" fmla="*/ 60719 w 1998270"/>
              <a:gd name="connsiteY3723" fmla="*/ 639757 h 1996549"/>
              <a:gd name="connsiteX3724" fmla="*/ 67029 w 1998270"/>
              <a:gd name="connsiteY3724" fmla="*/ 633446 h 1996549"/>
              <a:gd name="connsiteX3725" fmla="*/ 129113 w 1998270"/>
              <a:gd name="connsiteY3725" fmla="*/ 632593 h 1996549"/>
              <a:gd name="connsiteX3726" fmla="*/ 136277 w 1998270"/>
              <a:gd name="connsiteY3726" fmla="*/ 639757 h 1996549"/>
              <a:gd name="connsiteX3727" fmla="*/ 129113 w 1998270"/>
              <a:gd name="connsiteY3727" fmla="*/ 646920 h 1996549"/>
              <a:gd name="connsiteX3728" fmla="*/ 121950 w 1998270"/>
              <a:gd name="connsiteY3728" fmla="*/ 639757 h 1996549"/>
              <a:gd name="connsiteX3729" fmla="*/ 129113 w 1998270"/>
              <a:gd name="connsiteY3729" fmla="*/ 632593 h 1996549"/>
              <a:gd name="connsiteX3730" fmla="*/ 189832 w 1998270"/>
              <a:gd name="connsiteY3730" fmla="*/ 631740 h 1996549"/>
              <a:gd name="connsiteX3731" fmla="*/ 197848 w 1998270"/>
              <a:gd name="connsiteY3731" fmla="*/ 639757 h 1996549"/>
              <a:gd name="connsiteX3732" fmla="*/ 189832 w 1998270"/>
              <a:gd name="connsiteY3732" fmla="*/ 647773 h 1996549"/>
              <a:gd name="connsiteX3733" fmla="*/ 181816 w 1998270"/>
              <a:gd name="connsiteY3733" fmla="*/ 639757 h 1996549"/>
              <a:gd name="connsiteX3734" fmla="*/ 189832 w 1998270"/>
              <a:gd name="connsiteY3734" fmla="*/ 631740 h 1996549"/>
              <a:gd name="connsiteX3735" fmla="*/ 251233 w 1998270"/>
              <a:gd name="connsiteY3735" fmla="*/ 631058 h 1996549"/>
              <a:gd name="connsiteX3736" fmla="*/ 259932 w 1998270"/>
              <a:gd name="connsiteY3736" fmla="*/ 639757 h 1996549"/>
              <a:gd name="connsiteX3737" fmla="*/ 251233 w 1998270"/>
              <a:gd name="connsiteY3737" fmla="*/ 648456 h 1996549"/>
              <a:gd name="connsiteX3738" fmla="*/ 242535 w 1998270"/>
              <a:gd name="connsiteY3738" fmla="*/ 639757 h 1996549"/>
              <a:gd name="connsiteX3739" fmla="*/ 251233 w 1998270"/>
              <a:gd name="connsiteY3739" fmla="*/ 631058 h 1996549"/>
              <a:gd name="connsiteX3740" fmla="*/ 312635 w 1998270"/>
              <a:gd name="connsiteY3740" fmla="*/ 630205 h 1996549"/>
              <a:gd name="connsiteX3741" fmla="*/ 322186 w 1998270"/>
              <a:gd name="connsiteY3741" fmla="*/ 639757 h 1996549"/>
              <a:gd name="connsiteX3742" fmla="*/ 312635 w 1998270"/>
              <a:gd name="connsiteY3742" fmla="*/ 649308 h 1996549"/>
              <a:gd name="connsiteX3743" fmla="*/ 303084 w 1998270"/>
              <a:gd name="connsiteY3743" fmla="*/ 639757 h 1996549"/>
              <a:gd name="connsiteX3744" fmla="*/ 312635 w 1998270"/>
              <a:gd name="connsiteY3744" fmla="*/ 630205 h 1996549"/>
              <a:gd name="connsiteX3745" fmla="*/ 374036 w 1998270"/>
              <a:gd name="connsiteY3745" fmla="*/ 629522 h 1996549"/>
              <a:gd name="connsiteX3746" fmla="*/ 384269 w 1998270"/>
              <a:gd name="connsiteY3746" fmla="*/ 639757 h 1996549"/>
              <a:gd name="connsiteX3747" fmla="*/ 374036 w 1998270"/>
              <a:gd name="connsiteY3747" fmla="*/ 649990 h 1996549"/>
              <a:gd name="connsiteX3748" fmla="*/ 363803 w 1998270"/>
              <a:gd name="connsiteY3748" fmla="*/ 639757 h 1996549"/>
              <a:gd name="connsiteX3749" fmla="*/ 374036 w 1998270"/>
              <a:gd name="connsiteY3749" fmla="*/ 629522 h 1996549"/>
              <a:gd name="connsiteX3750" fmla="*/ 436120 w 1998270"/>
              <a:gd name="connsiteY3750" fmla="*/ 628670 h 1996549"/>
              <a:gd name="connsiteX3751" fmla="*/ 447206 w 1998270"/>
              <a:gd name="connsiteY3751" fmla="*/ 639757 h 1996549"/>
              <a:gd name="connsiteX3752" fmla="*/ 436120 w 1998270"/>
              <a:gd name="connsiteY3752" fmla="*/ 650843 h 1996549"/>
              <a:gd name="connsiteX3753" fmla="*/ 425034 w 1998270"/>
              <a:gd name="connsiteY3753" fmla="*/ 639757 h 1996549"/>
              <a:gd name="connsiteX3754" fmla="*/ 436120 w 1998270"/>
              <a:gd name="connsiteY3754" fmla="*/ 628670 h 1996549"/>
              <a:gd name="connsiteX3755" fmla="*/ 496838 w 1998270"/>
              <a:gd name="connsiteY3755" fmla="*/ 627988 h 1996549"/>
              <a:gd name="connsiteX3756" fmla="*/ 508607 w 1998270"/>
              <a:gd name="connsiteY3756" fmla="*/ 639757 h 1996549"/>
              <a:gd name="connsiteX3757" fmla="*/ 496838 w 1998270"/>
              <a:gd name="connsiteY3757" fmla="*/ 651526 h 1996549"/>
              <a:gd name="connsiteX3758" fmla="*/ 485070 w 1998270"/>
              <a:gd name="connsiteY3758" fmla="*/ 639757 h 1996549"/>
              <a:gd name="connsiteX3759" fmla="*/ 496838 w 1998270"/>
              <a:gd name="connsiteY3759" fmla="*/ 627988 h 1996549"/>
              <a:gd name="connsiteX3760" fmla="*/ 558240 w 1998270"/>
              <a:gd name="connsiteY3760" fmla="*/ 627135 h 1996549"/>
              <a:gd name="connsiteX3761" fmla="*/ 570861 w 1998270"/>
              <a:gd name="connsiteY3761" fmla="*/ 639757 h 1996549"/>
              <a:gd name="connsiteX3762" fmla="*/ 558240 w 1998270"/>
              <a:gd name="connsiteY3762" fmla="*/ 652379 h 1996549"/>
              <a:gd name="connsiteX3763" fmla="*/ 545619 w 1998270"/>
              <a:gd name="connsiteY3763" fmla="*/ 639757 h 1996549"/>
              <a:gd name="connsiteX3764" fmla="*/ 558240 w 1998270"/>
              <a:gd name="connsiteY3764" fmla="*/ 627135 h 1996549"/>
              <a:gd name="connsiteX3765" fmla="*/ 619641 w 1998270"/>
              <a:gd name="connsiteY3765" fmla="*/ 626453 h 1996549"/>
              <a:gd name="connsiteX3766" fmla="*/ 632945 w 1998270"/>
              <a:gd name="connsiteY3766" fmla="*/ 639757 h 1996549"/>
              <a:gd name="connsiteX3767" fmla="*/ 619641 w 1998270"/>
              <a:gd name="connsiteY3767" fmla="*/ 653062 h 1996549"/>
              <a:gd name="connsiteX3768" fmla="*/ 606338 w 1998270"/>
              <a:gd name="connsiteY3768" fmla="*/ 639757 h 1996549"/>
              <a:gd name="connsiteX3769" fmla="*/ 619641 w 1998270"/>
              <a:gd name="connsiteY3769" fmla="*/ 626453 h 1996549"/>
              <a:gd name="connsiteX3770" fmla="*/ 681042 w 1998270"/>
              <a:gd name="connsiteY3770" fmla="*/ 625599 h 1996549"/>
              <a:gd name="connsiteX3771" fmla="*/ 695198 w 1998270"/>
              <a:gd name="connsiteY3771" fmla="*/ 639757 h 1996549"/>
              <a:gd name="connsiteX3772" fmla="*/ 681042 w 1998270"/>
              <a:gd name="connsiteY3772" fmla="*/ 653913 h 1996549"/>
              <a:gd name="connsiteX3773" fmla="*/ 666886 w 1998270"/>
              <a:gd name="connsiteY3773" fmla="*/ 639757 h 1996549"/>
              <a:gd name="connsiteX3774" fmla="*/ 681042 w 1998270"/>
              <a:gd name="connsiteY3774" fmla="*/ 625599 h 1996549"/>
              <a:gd name="connsiteX3775" fmla="*/ 743126 w 1998270"/>
              <a:gd name="connsiteY3775" fmla="*/ 624918 h 1996549"/>
              <a:gd name="connsiteX3776" fmla="*/ 757965 w 1998270"/>
              <a:gd name="connsiteY3776" fmla="*/ 639757 h 1996549"/>
              <a:gd name="connsiteX3777" fmla="*/ 743126 w 1998270"/>
              <a:gd name="connsiteY3777" fmla="*/ 654595 h 1996549"/>
              <a:gd name="connsiteX3778" fmla="*/ 728288 w 1998270"/>
              <a:gd name="connsiteY3778" fmla="*/ 639757 h 1996549"/>
              <a:gd name="connsiteX3779" fmla="*/ 743126 w 1998270"/>
              <a:gd name="connsiteY3779" fmla="*/ 624918 h 1996549"/>
              <a:gd name="connsiteX3780" fmla="*/ 803845 w 1998270"/>
              <a:gd name="connsiteY3780" fmla="*/ 624236 h 1996549"/>
              <a:gd name="connsiteX3781" fmla="*/ 819365 w 1998270"/>
              <a:gd name="connsiteY3781" fmla="*/ 639757 h 1996549"/>
              <a:gd name="connsiteX3782" fmla="*/ 819365 w 1998270"/>
              <a:gd name="connsiteY3782" fmla="*/ 639930 h 1996549"/>
              <a:gd name="connsiteX3783" fmla="*/ 803845 w 1998270"/>
              <a:gd name="connsiteY3783" fmla="*/ 655108 h 1996549"/>
              <a:gd name="connsiteX3784" fmla="*/ 803674 w 1998270"/>
              <a:gd name="connsiteY3784" fmla="*/ 655109 h 1996549"/>
              <a:gd name="connsiteX3785" fmla="*/ 788324 w 1998270"/>
              <a:gd name="connsiteY3785" fmla="*/ 639757 h 1996549"/>
              <a:gd name="connsiteX3786" fmla="*/ 803845 w 1998270"/>
              <a:gd name="connsiteY3786" fmla="*/ 624236 h 1996549"/>
              <a:gd name="connsiteX3787" fmla="*/ 865246 w 1998270"/>
              <a:gd name="connsiteY3787" fmla="*/ 623383 h 1996549"/>
              <a:gd name="connsiteX3788" fmla="*/ 882302 w 1998270"/>
              <a:gd name="connsiteY3788" fmla="*/ 640439 h 1996549"/>
              <a:gd name="connsiteX3789" fmla="*/ 865246 w 1998270"/>
              <a:gd name="connsiteY3789" fmla="*/ 657495 h 1996549"/>
              <a:gd name="connsiteX3790" fmla="*/ 848191 w 1998270"/>
              <a:gd name="connsiteY3790" fmla="*/ 640439 h 1996549"/>
              <a:gd name="connsiteX3791" fmla="*/ 865246 w 1998270"/>
              <a:gd name="connsiteY3791" fmla="*/ 623383 h 1996549"/>
              <a:gd name="connsiteX3792" fmla="*/ 926647 w 1998270"/>
              <a:gd name="connsiteY3792" fmla="*/ 622701 h 1996549"/>
              <a:gd name="connsiteX3793" fmla="*/ 943703 w 1998270"/>
              <a:gd name="connsiteY3793" fmla="*/ 639757 h 1996549"/>
              <a:gd name="connsiteX3794" fmla="*/ 926647 w 1998270"/>
              <a:gd name="connsiteY3794" fmla="*/ 656812 h 1996549"/>
              <a:gd name="connsiteX3795" fmla="*/ 909592 w 1998270"/>
              <a:gd name="connsiteY3795" fmla="*/ 639757 h 1996549"/>
              <a:gd name="connsiteX3796" fmla="*/ 926647 w 1998270"/>
              <a:gd name="connsiteY3796" fmla="*/ 622701 h 1996549"/>
              <a:gd name="connsiteX3797" fmla="*/ 988415 w 1998270"/>
              <a:gd name="connsiteY3797" fmla="*/ 621884 h 1996549"/>
              <a:gd name="connsiteX3798" fmla="*/ 1006153 w 1998270"/>
              <a:gd name="connsiteY3798" fmla="*/ 639622 h 1996549"/>
              <a:gd name="connsiteX3799" fmla="*/ 988415 w 1998270"/>
              <a:gd name="connsiteY3799" fmla="*/ 657359 h 1996549"/>
              <a:gd name="connsiteX3800" fmla="*/ 970677 w 1998270"/>
              <a:gd name="connsiteY3800" fmla="*/ 639622 h 1996549"/>
              <a:gd name="connsiteX3801" fmla="*/ 988415 w 1998270"/>
              <a:gd name="connsiteY3801" fmla="*/ 621884 h 1996549"/>
              <a:gd name="connsiteX3802" fmla="*/ 1110851 w 1998270"/>
              <a:gd name="connsiteY3802" fmla="*/ 621508 h 1996549"/>
              <a:gd name="connsiteX3803" fmla="*/ 1129954 w 1998270"/>
              <a:gd name="connsiteY3803" fmla="*/ 640610 h 1996549"/>
              <a:gd name="connsiteX3804" fmla="*/ 1110851 w 1998270"/>
              <a:gd name="connsiteY3804" fmla="*/ 659541 h 1996549"/>
              <a:gd name="connsiteX3805" fmla="*/ 1091749 w 1998270"/>
              <a:gd name="connsiteY3805" fmla="*/ 640610 h 1996549"/>
              <a:gd name="connsiteX3806" fmla="*/ 1110851 w 1998270"/>
              <a:gd name="connsiteY3806" fmla="*/ 621508 h 1996549"/>
              <a:gd name="connsiteX3807" fmla="*/ 1050132 w 1998270"/>
              <a:gd name="connsiteY3807" fmla="*/ 621508 h 1996549"/>
              <a:gd name="connsiteX3808" fmla="*/ 1067188 w 1998270"/>
              <a:gd name="connsiteY3808" fmla="*/ 639757 h 1996549"/>
              <a:gd name="connsiteX3809" fmla="*/ 1050132 w 1998270"/>
              <a:gd name="connsiteY3809" fmla="*/ 658007 h 1996549"/>
              <a:gd name="connsiteX3810" fmla="*/ 1031712 w 1998270"/>
              <a:gd name="connsiteY3810" fmla="*/ 639928 h 1996549"/>
              <a:gd name="connsiteX3811" fmla="*/ 1050132 w 1998270"/>
              <a:gd name="connsiteY3811" fmla="*/ 621508 h 1996549"/>
              <a:gd name="connsiteX3812" fmla="*/ 1172619 w 1998270"/>
              <a:gd name="connsiteY3812" fmla="*/ 620008 h 1996549"/>
              <a:gd name="connsiteX3813" fmla="*/ 1192234 w 1998270"/>
              <a:gd name="connsiteY3813" fmla="*/ 639622 h 1996549"/>
              <a:gd name="connsiteX3814" fmla="*/ 1172619 w 1998270"/>
              <a:gd name="connsiteY3814" fmla="*/ 659237 h 1996549"/>
              <a:gd name="connsiteX3815" fmla="*/ 1153005 w 1998270"/>
              <a:gd name="connsiteY3815" fmla="*/ 639622 h 1996549"/>
              <a:gd name="connsiteX3816" fmla="*/ 1172619 w 1998270"/>
              <a:gd name="connsiteY3816" fmla="*/ 620008 h 1996549"/>
              <a:gd name="connsiteX3817" fmla="*/ 1234524 w 1998270"/>
              <a:gd name="connsiteY3817" fmla="*/ 619444 h 1996549"/>
              <a:gd name="connsiteX3818" fmla="*/ 1254803 w 1998270"/>
              <a:gd name="connsiteY3818" fmla="*/ 639757 h 1996549"/>
              <a:gd name="connsiteX3819" fmla="*/ 1254769 w 1998270"/>
              <a:gd name="connsiteY3819" fmla="*/ 640806 h 1996549"/>
              <a:gd name="connsiteX3820" fmla="*/ 1233654 w 1998270"/>
              <a:gd name="connsiteY3820" fmla="*/ 659883 h 1996549"/>
              <a:gd name="connsiteX3821" fmla="*/ 1213358 w 1998270"/>
              <a:gd name="connsiteY3821" fmla="*/ 639757 h 1996549"/>
              <a:gd name="connsiteX3822" fmla="*/ 1233654 w 1998270"/>
              <a:gd name="connsiteY3822" fmla="*/ 619460 h 1996549"/>
              <a:gd name="connsiteX3823" fmla="*/ 1234524 w 1998270"/>
              <a:gd name="connsiteY3823" fmla="*/ 619444 h 1996549"/>
              <a:gd name="connsiteX3824" fmla="*/ 1971152 w 1998270"/>
              <a:gd name="connsiteY3824" fmla="*/ 618778 h 1996549"/>
              <a:gd name="connsiteX3825" fmla="*/ 1992130 w 1998270"/>
              <a:gd name="connsiteY3825" fmla="*/ 639757 h 1996549"/>
              <a:gd name="connsiteX3826" fmla="*/ 1971152 w 1998270"/>
              <a:gd name="connsiteY3826" fmla="*/ 660565 h 1996549"/>
              <a:gd name="connsiteX3827" fmla="*/ 1950173 w 1998270"/>
              <a:gd name="connsiteY3827" fmla="*/ 639757 h 1996549"/>
              <a:gd name="connsiteX3828" fmla="*/ 1971152 w 1998270"/>
              <a:gd name="connsiteY3828" fmla="*/ 618778 h 1996549"/>
              <a:gd name="connsiteX3829" fmla="*/ 1295055 w 1998270"/>
              <a:gd name="connsiteY3829" fmla="*/ 618778 h 1996549"/>
              <a:gd name="connsiteX3830" fmla="*/ 1316034 w 1998270"/>
              <a:gd name="connsiteY3830" fmla="*/ 639757 h 1996549"/>
              <a:gd name="connsiteX3831" fmla="*/ 1295055 w 1998270"/>
              <a:gd name="connsiteY3831" fmla="*/ 660565 h 1996549"/>
              <a:gd name="connsiteX3832" fmla="*/ 1274077 w 1998270"/>
              <a:gd name="connsiteY3832" fmla="*/ 639757 h 1996549"/>
              <a:gd name="connsiteX3833" fmla="*/ 1295055 w 1998270"/>
              <a:gd name="connsiteY3833" fmla="*/ 618778 h 1996549"/>
              <a:gd name="connsiteX3834" fmla="*/ 1357138 w 1998270"/>
              <a:gd name="connsiteY3834" fmla="*/ 618267 h 1996549"/>
              <a:gd name="connsiteX3835" fmla="*/ 1357479 w 1998270"/>
              <a:gd name="connsiteY3835" fmla="*/ 618267 h 1996549"/>
              <a:gd name="connsiteX3836" fmla="*/ 1378629 w 1998270"/>
              <a:gd name="connsiteY3836" fmla="*/ 639757 h 1996549"/>
              <a:gd name="connsiteX3837" fmla="*/ 1378629 w 1998270"/>
              <a:gd name="connsiteY3837" fmla="*/ 639928 h 1996549"/>
              <a:gd name="connsiteX3838" fmla="*/ 1357138 w 1998270"/>
              <a:gd name="connsiteY3838" fmla="*/ 661077 h 1996549"/>
              <a:gd name="connsiteX3839" fmla="*/ 1335819 w 1998270"/>
              <a:gd name="connsiteY3839" fmla="*/ 639757 h 1996549"/>
              <a:gd name="connsiteX3840" fmla="*/ 1335819 w 1998270"/>
              <a:gd name="connsiteY3840" fmla="*/ 639587 h 1996549"/>
              <a:gd name="connsiteX3841" fmla="*/ 1357138 w 1998270"/>
              <a:gd name="connsiteY3841" fmla="*/ 618267 h 1996549"/>
              <a:gd name="connsiteX3842" fmla="*/ 1417858 w 1998270"/>
              <a:gd name="connsiteY3842" fmla="*/ 617754 h 1996549"/>
              <a:gd name="connsiteX3843" fmla="*/ 1439860 w 1998270"/>
              <a:gd name="connsiteY3843" fmla="*/ 639757 h 1996549"/>
              <a:gd name="connsiteX3844" fmla="*/ 1439860 w 1998270"/>
              <a:gd name="connsiteY3844" fmla="*/ 639928 h 1996549"/>
              <a:gd name="connsiteX3845" fmla="*/ 1417858 w 1998270"/>
              <a:gd name="connsiteY3845" fmla="*/ 661588 h 1996549"/>
              <a:gd name="connsiteX3846" fmla="*/ 1417687 w 1998270"/>
              <a:gd name="connsiteY3846" fmla="*/ 661588 h 1996549"/>
              <a:gd name="connsiteX3847" fmla="*/ 1395856 w 1998270"/>
              <a:gd name="connsiteY3847" fmla="*/ 639757 h 1996549"/>
              <a:gd name="connsiteX3848" fmla="*/ 1417858 w 1998270"/>
              <a:gd name="connsiteY3848" fmla="*/ 617754 h 1996549"/>
              <a:gd name="connsiteX3849" fmla="*/ 1479259 w 1998270"/>
              <a:gd name="connsiteY3849" fmla="*/ 617243 h 1996549"/>
              <a:gd name="connsiteX3850" fmla="*/ 1501773 w 1998270"/>
              <a:gd name="connsiteY3850" fmla="*/ 639757 h 1996549"/>
              <a:gd name="connsiteX3851" fmla="*/ 1479259 w 1998270"/>
              <a:gd name="connsiteY3851" fmla="*/ 662100 h 1996549"/>
              <a:gd name="connsiteX3852" fmla="*/ 1456916 w 1998270"/>
              <a:gd name="connsiteY3852" fmla="*/ 639757 h 1996549"/>
              <a:gd name="connsiteX3853" fmla="*/ 1479259 w 1998270"/>
              <a:gd name="connsiteY3853" fmla="*/ 617243 h 1996549"/>
              <a:gd name="connsiteX3854" fmla="*/ 1540660 w 1998270"/>
              <a:gd name="connsiteY3854" fmla="*/ 616731 h 1996549"/>
              <a:gd name="connsiteX3855" fmla="*/ 1541001 w 1998270"/>
              <a:gd name="connsiteY3855" fmla="*/ 616731 h 1996549"/>
              <a:gd name="connsiteX3856" fmla="*/ 1563685 w 1998270"/>
              <a:gd name="connsiteY3856" fmla="*/ 639757 h 1996549"/>
              <a:gd name="connsiteX3857" fmla="*/ 1563685 w 1998270"/>
              <a:gd name="connsiteY3857" fmla="*/ 639928 h 1996549"/>
              <a:gd name="connsiteX3858" fmla="*/ 1540660 w 1998270"/>
              <a:gd name="connsiteY3858" fmla="*/ 662612 h 1996549"/>
              <a:gd name="connsiteX3859" fmla="*/ 1517806 w 1998270"/>
              <a:gd name="connsiteY3859" fmla="*/ 639757 h 1996549"/>
              <a:gd name="connsiteX3860" fmla="*/ 1517806 w 1998270"/>
              <a:gd name="connsiteY3860" fmla="*/ 639587 h 1996549"/>
              <a:gd name="connsiteX3861" fmla="*/ 1540660 w 1998270"/>
              <a:gd name="connsiteY3861" fmla="*/ 616731 h 1996549"/>
              <a:gd name="connsiteX3862" fmla="*/ 1602061 w 1998270"/>
              <a:gd name="connsiteY3862" fmla="*/ 616390 h 1996549"/>
              <a:gd name="connsiteX3863" fmla="*/ 1625428 w 1998270"/>
              <a:gd name="connsiteY3863" fmla="*/ 639757 h 1996549"/>
              <a:gd name="connsiteX3864" fmla="*/ 1625428 w 1998270"/>
              <a:gd name="connsiteY3864" fmla="*/ 639928 h 1996549"/>
              <a:gd name="connsiteX3865" fmla="*/ 1602061 w 1998270"/>
              <a:gd name="connsiteY3865" fmla="*/ 662954 h 1996549"/>
              <a:gd name="connsiteX3866" fmla="*/ 1578866 w 1998270"/>
              <a:gd name="connsiteY3866" fmla="*/ 639757 h 1996549"/>
              <a:gd name="connsiteX3867" fmla="*/ 1578866 w 1998270"/>
              <a:gd name="connsiteY3867" fmla="*/ 639586 h 1996549"/>
              <a:gd name="connsiteX3868" fmla="*/ 1602061 w 1998270"/>
              <a:gd name="connsiteY3868" fmla="*/ 616390 h 1996549"/>
              <a:gd name="connsiteX3869" fmla="*/ 1664145 w 1998270"/>
              <a:gd name="connsiteY3869" fmla="*/ 616049 h 1996549"/>
              <a:gd name="connsiteX3870" fmla="*/ 1687853 w 1998270"/>
              <a:gd name="connsiteY3870" fmla="*/ 639757 h 1996549"/>
              <a:gd name="connsiteX3871" fmla="*/ 1687853 w 1998270"/>
              <a:gd name="connsiteY3871" fmla="*/ 639928 h 1996549"/>
              <a:gd name="connsiteX3872" fmla="*/ 1664145 w 1998270"/>
              <a:gd name="connsiteY3872" fmla="*/ 663294 h 1996549"/>
              <a:gd name="connsiteX3873" fmla="*/ 1640608 w 1998270"/>
              <a:gd name="connsiteY3873" fmla="*/ 639757 h 1996549"/>
              <a:gd name="connsiteX3874" fmla="*/ 1640608 w 1998270"/>
              <a:gd name="connsiteY3874" fmla="*/ 639587 h 1996549"/>
              <a:gd name="connsiteX3875" fmla="*/ 1664145 w 1998270"/>
              <a:gd name="connsiteY3875" fmla="*/ 616049 h 1996549"/>
              <a:gd name="connsiteX3876" fmla="*/ 1724864 w 1998270"/>
              <a:gd name="connsiteY3876" fmla="*/ 615878 h 1996549"/>
              <a:gd name="connsiteX3877" fmla="*/ 1748742 w 1998270"/>
              <a:gd name="connsiteY3877" fmla="*/ 639757 h 1996549"/>
              <a:gd name="connsiteX3878" fmla="*/ 1724864 w 1998270"/>
              <a:gd name="connsiteY3878" fmla="*/ 663464 h 1996549"/>
              <a:gd name="connsiteX3879" fmla="*/ 1701157 w 1998270"/>
              <a:gd name="connsiteY3879" fmla="*/ 639757 h 1996549"/>
              <a:gd name="connsiteX3880" fmla="*/ 1701157 w 1998270"/>
              <a:gd name="connsiteY3880" fmla="*/ 639586 h 1996549"/>
              <a:gd name="connsiteX3881" fmla="*/ 1724864 w 1998270"/>
              <a:gd name="connsiteY3881" fmla="*/ 615878 h 1996549"/>
              <a:gd name="connsiteX3882" fmla="*/ 1786265 w 1998270"/>
              <a:gd name="connsiteY3882" fmla="*/ 615708 h 1996549"/>
              <a:gd name="connsiteX3883" fmla="*/ 1810314 w 1998270"/>
              <a:gd name="connsiteY3883" fmla="*/ 639757 h 1996549"/>
              <a:gd name="connsiteX3884" fmla="*/ 1786265 w 1998270"/>
              <a:gd name="connsiteY3884" fmla="*/ 663635 h 1996549"/>
              <a:gd name="connsiteX3885" fmla="*/ 1762387 w 1998270"/>
              <a:gd name="connsiteY3885" fmla="*/ 639757 h 1996549"/>
              <a:gd name="connsiteX3886" fmla="*/ 1786265 w 1998270"/>
              <a:gd name="connsiteY3886" fmla="*/ 615708 h 1996549"/>
              <a:gd name="connsiteX3887" fmla="*/ 1847666 w 1998270"/>
              <a:gd name="connsiteY3887" fmla="*/ 615538 h 1996549"/>
              <a:gd name="connsiteX3888" fmla="*/ 1848007 w 1998270"/>
              <a:gd name="connsiteY3888" fmla="*/ 615538 h 1996549"/>
              <a:gd name="connsiteX3889" fmla="*/ 1871886 w 1998270"/>
              <a:gd name="connsiteY3889" fmla="*/ 639757 h 1996549"/>
              <a:gd name="connsiteX3890" fmla="*/ 1871886 w 1998270"/>
              <a:gd name="connsiteY3890" fmla="*/ 639928 h 1996549"/>
              <a:gd name="connsiteX3891" fmla="*/ 1847666 w 1998270"/>
              <a:gd name="connsiteY3891" fmla="*/ 663806 h 1996549"/>
              <a:gd name="connsiteX3892" fmla="*/ 1823618 w 1998270"/>
              <a:gd name="connsiteY3892" fmla="*/ 639757 h 1996549"/>
              <a:gd name="connsiteX3893" fmla="*/ 1823618 w 1998270"/>
              <a:gd name="connsiteY3893" fmla="*/ 639586 h 1996549"/>
              <a:gd name="connsiteX3894" fmla="*/ 1847666 w 1998270"/>
              <a:gd name="connsiteY3894" fmla="*/ 615538 h 1996549"/>
              <a:gd name="connsiteX3895" fmla="*/ 1910278 w 1998270"/>
              <a:gd name="connsiteY3895" fmla="*/ 615517 h 1996549"/>
              <a:gd name="connsiteX3896" fmla="*/ 1934139 w 1998270"/>
              <a:gd name="connsiteY3896" fmla="*/ 639757 h 1996549"/>
              <a:gd name="connsiteX3897" fmla="*/ 1934139 w 1998270"/>
              <a:gd name="connsiteY3897" fmla="*/ 639928 h 1996549"/>
              <a:gd name="connsiteX3898" fmla="*/ 1909920 w 1998270"/>
              <a:gd name="connsiteY3898" fmla="*/ 663806 h 1996549"/>
              <a:gd name="connsiteX3899" fmla="*/ 1885871 w 1998270"/>
              <a:gd name="connsiteY3899" fmla="*/ 639757 h 1996549"/>
              <a:gd name="connsiteX3900" fmla="*/ 1909067 w 1998270"/>
              <a:gd name="connsiteY3900" fmla="*/ 615538 h 1996549"/>
              <a:gd name="connsiteX3901" fmla="*/ 1910278 w 1998270"/>
              <a:gd name="connsiteY3901" fmla="*/ 615517 h 1996549"/>
              <a:gd name="connsiteX3902" fmla="*/ 5628 w 1998270"/>
              <a:gd name="connsiteY3902" fmla="*/ 573581 h 1996549"/>
              <a:gd name="connsiteX3903" fmla="*/ 5969 w 1998270"/>
              <a:gd name="connsiteY3903" fmla="*/ 573581 h 1996549"/>
              <a:gd name="connsiteX3904" fmla="*/ 10404 w 1998270"/>
              <a:gd name="connsiteY3904" fmla="*/ 578356 h 1996549"/>
              <a:gd name="connsiteX3905" fmla="*/ 5628 w 1998270"/>
              <a:gd name="connsiteY3905" fmla="*/ 583132 h 1996549"/>
              <a:gd name="connsiteX3906" fmla="*/ 853 w 1998270"/>
              <a:gd name="connsiteY3906" fmla="*/ 578356 h 1996549"/>
              <a:gd name="connsiteX3907" fmla="*/ 5628 w 1998270"/>
              <a:gd name="connsiteY3907" fmla="*/ 573581 h 1996549"/>
              <a:gd name="connsiteX3908" fmla="*/ 67029 w 1998270"/>
              <a:gd name="connsiteY3908" fmla="*/ 571703 h 1996549"/>
              <a:gd name="connsiteX3909" fmla="*/ 67371 w 1998270"/>
              <a:gd name="connsiteY3909" fmla="*/ 571703 h 1996549"/>
              <a:gd name="connsiteX3910" fmla="*/ 73681 w 1998270"/>
              <a:gd name="connsiteY3910" fmla="*/ 578356 h 1996549"/>
              <a:gd name="connsiteX3911" fmla="*/ 67029 w 1998270"/>
              <a:gd name="connsiteY3911" fmla="*/ 585006 h 1996549"/>
              <a:gd name="connsiteX3912" fmla="*/ 60378 w 1998270"/>
              <a:gd name="connsiteY3912" fmla="*/ 578356 h 1996549"/>
              <a:gd name="connsiteX3913" fmla="*/ 67029 w 1998270"/>
              <a:gd name="connsiteY3913" fmla="*/ 571703 h 1996549"/>
              <a:gd name="connsiteX3914" fmla="*/ 189833 w 1998270"/>
              <a:gd name="connsiteY3914" fmla="*/ 570339 h 1996549"/>
              <a:gd name="connsiteX3915" fmla="*/ 190174 w 1998270"/>
              <a:gd name="connsiteY3915" fmla="*/ 570339 h 1996549"/>
              <a:gd name="connsiteX3916" fmla="*/ 198020 w 1998270"/>
              <a:gd name="connsiteY3916" fmla="*/ 578525 h 1996549"/>
              <a:gd name="connsiteX3917" fmla="*/ 189833 w 1998270"/>
              <a:gd name="connsiteY3917" fmla="*/ 586713 h 1996549"/>
              <a:gd name="connsiteX3918" fmla="*/ 181646 w 1998270"/>
              <a:gd name="connsiteY3918" fmla="*/ 578525 h 1996549"/>
              <a:gd name="connsiteX3919" fmla="*/ 189833 w 1998270"/>
              <a:gd name="connsiteY3919" fmla="*/ 570339 h 1996549"/>
              <a:gd name="connsiteX3920" fmla="*/ 129113 w 1998270"/>
              <a:gd name="connsiteY3920" fmla="*/ 570339 h 1996549"/>
              <a:gd name="connsiteX3921" fmla="*/ 129454 w 1998270"/>
              <a:gd name="connsiteY3921" fmla="*/ 570339 h 1996549"/>
              <a:gd name="connsiteX3922" fmla="*/ 136618 w 1998270"/>
              <a:gd name="connsiteY3922" fmla="*/ 577844 h 1996549"/>
              <a:gd name="connsiteX3923" fmla="*/ 129113 w 1998270"/>
              <a:gd name="connsiteY3923" fmla="*/ 585348 h 1996549"/>
              <a:gd name="connsiteX3924" fmla="*/ 121609 w 1998270"/>
              <a:gd name="connsiteY3924" fmla="*/ 577844 h 1996549"/>
              <a:gd name="connsiteX3925" fmla="*/ 129113 w 1998270"/>
              <a:gd name="connsiteY3925" fmla="*/ 570339 h 1996549"/>
              <a:gd name="connsiteX3926" fmla="*/ 251233 w 1998270"/>
              <a:gd name="connsiteY3926" fmla="*/ 569315 h 1996549"/>
              <a:gd name="connsiteX3927" fmla="*/ 251574 w 1998270"/>
              <a:gd name="connsiteY3927" fmla="*/ 569315 h 1996549"/>
              <a:gd name="connsiteX3928" fmla="*/ 260273 w 1998270"/>
              <a:gd name="connsiteY3928" fmla="*/ 578356 h 1996549"/>
              <a:gd name="connsiteX3929" fmla="*/ 251233 w 1998270"/>
              <a:gd name="connsiteY3929" fmla="*/ 587396 h 1996549"/>
              <a:gd name="connsiteX3930" fmla="*/ 242194 w 1998270"/>
              <a:gd name="connsiteY3930" fmla="*/ 578356 h 1996549"/>
              <a:gd name="connsiteX3931" fmla="*/ 251233 w 1998270"/>
              <a:gd name="connsiteY3931" fmla="*/ 569315 h 1996549"/>
              <a:gd name="connsiteX3932" fmla="*/ 312635 w 1998270"/>
              <a:gd name="connsiteY3932" fmla="*/ 568463 h 1996549"/>
              <a:gd name="connsiteX3933" fmla="*/ 322527 w 1998270"/>
              <a:gd name="connsiteY3933" fmla="*/ 578356 h 1996549"/>
              <a:gd name="connsiteX3934" fmla="*/ 312635 w 1998270"/>
              <a:gd name="connsiteY3934" fmla="*/ 588247 h 1996549"/>
              <a:gd name="connsiteX3935" fmla="*/ 302743 w 1998270"/>
              <a:gd name="connsiteY3935" fmla="*/ 578356 h 1996549"/>
              <a:gd name="connsiteX3936" fmla="*/ 312635 w 1998270"/>
              <a:gd name="connsiteY3936" fmla="*/ 568463 h 1996549"/>
              <a:gd name="connsiteX3937" fmla="*/ 374036 w 1998270"/>
              <a:gd name="connsiteY3937" fmla="*/ 567781 h 1996549"/>
              <a:gd name="connsiteX3938" fmla="*/ 384611 w 1998270"/>
              <a:gd name="connsiteY3938" fmla="*/ 578356 h 1996549"/>
              <a:gd name="connsiteX3939" fmla="*/ 374036 w 1998270"/>
              <a:gd name="connsiteY3939" fmla="*/ 588931 h 1996549"/>
              <a:gd name="connsiteX3940" fmla="*/ 363462 w 1998270"/>
              <a:gd name="connsiteY3940" fmla="*/ 578356 h 1996549"/>
              <a:gd name="connsiteX3941" fmla="*/ 374036 w 1998270"/>
              <a:gd name="connsiteY3941" fmla="*/ 567781 h 1996549"/>
              <a:gd name="connsiteX3942" fmla="*/ 436119 w 1998270"/>
              <a:gd name="connsiteY3942" fmla="*/ 566927 h 1996549"/>
              <a:gd name="connsiteX3943" fmla="*/ 447547 w 1998270"/>
              <a:gd name="connsiteY3943" fmla="*/ 578356 h 1996549"/>
              <a:gd name="connsiteX3944" fmla="*/ 436119 w 1998270"/>
              <a:gd name="connsiteY3944" fmla="*/ 589783 h 1996549"/>
              <a:gd name="connsiteX3945" fmla="*/ 424692 w 1998270"/>
              <a:gd name="connsiteY3945" fmla="*/ 578356 h 1996549"/>
              <a:gd name="connsiteX3946" fmla="*/ 436119 w 1998270"/>
              <a:gd name="connsiteY3946" fmla="*/ 566927 h 1996549"/>
              <a:gd name="connsiteX3947" fmla="*/ 496838 w 1998270"/>
              <a:gd name="connsiteY3947" fmla="*/ 566246 h 1996549"/>
              <a:gd name="connsiteX3948" fmla="*/ 508948 w 1998270"/>
              <a:gd name="connsiteY3948" fmla="*/ 578356 h 1996549"/>
              <a:gd name="connsiteX3949" fmla="*/ 496838 w 1998270"/>
              <a:gd name="connsiteY3949" fmla="*/ 590466 h 1996549"/>
              <a:gd name="connsiteX3950" fmla="*/ 484729 w 1998270"/>
              <a:gd name="connsiteY3950" fmla="*/ 578356 h 1996549"/>
              <a:gd name="connsiteX3951" fmla="*/ 496838 w 1998270"/>
              <a:gd name="connsiteY3951" fmla="*/ 566246 h 1996549"/>
              <a:gd name="connsiteX3952" fmla="*/ 558240 w 1998270"/>
              <a:gd name="connsiteY3952" fmla="*/ 565393 h 1996549"/>
              <a:gd name="connsiteX3953" fmla="*/ 571203 w 1998270"/>
              <a:gd name="connsiteY3953" fmla="*/ 578356 h 1996549"/>
              <a:gd name="connsiteX3954" fmla="*/ 558240 w 1998270"/>
              <a:gd name="connsiteY3954" fmla="*/ 591318 h 1996549"/>
              <a:gd name="connsiteX3955" fmla="*/ 545278 w 1998270"/>
              <a:gd name="connsiteY3955" fmla="*/ 578356 h 1996549"/>
              <a:gd name="connsiteX3956" fmla="*/ 558240 w 1998270"/>
              <a:gd name="connsiteY3956" fmla="*/ 565393 h 1996549"/>
              <a:gd name="connsiteX3957" fmla="*/ 619642 w 1998270"/>
              <a:gd name="connsiteY3957" fmla="*/ 564711 h 1996549"/>
              <a:gd name="connsiteX3958" fmla="*/ 633286 w 1998270"/>
              <a:gd name="connsiteY3958" fmla="*/ 578356 h 1996549"/>
              <a:gd name="connsiteX3959" fmla="*/ 619642 w 1998270"/>
              <a:gd name="connsiteY3959" fmla="*/ 592002 h 1996549"/>
              <a:gd name="connsiteX3960" fmla="*/ 605997 w 1998270"/>
              <a:gd name="connsiteY3960" fmla="*/ 578356 h 1996549"/>
              <a:gd name="connsiteX3961" fmla="*/ 619642 w 1998270"/>
              <a:gd name="connsiteY3961" fmla="*/ 564711 h 1996549"/>
              <a:gd name="connsiteX3962" fmla="*/ 681042 w 1998270"/>
              <a:gd name="connsiteY3962" fmla="*/ 563858 h 1996549"/>
              <a:gd name="connsiteX3963" fmla="*/ 695539 w 1998270"/>
              <a:gd name="connsiteY3963" fmla="*/ 578356 h 1996549"/>
              <a:gd name="connsiteX3964" fmla="*/ 681042 w 1998270"/>
              <a:gd name="connsiteY3964" fmla="*/ 592853 h 1996549"/>
              <a:gd name="connsiteX3965" fmla="*/ 666545 w 1998270"/>
              <a:gd name="connsiteY3965" fmla="*/ 578356 h 1996549"/>
              <a:gd name="connsiteX3966" fmla="*/ 681042 w 1998270"/>
              <a:gd name="connsiteY3966" fmla="*/ 563858 h 1996549"/>
              <a:gd name="connsiteX3967" fmla="*/ 743126 w 1998270"/>
              <a:gd name="connsiteY3967" fmla="*/ 563176 h 1996549"/>
              <a:gd name="connsiteX3968" fmla="*/ 758306 w 1998270"/>
              <a:gd name="connsiteY3968" fmla="*/ 578356 h 1996549"/>
              <a:gd name="connsiteX3969" fmla="*/ 758306 w 1998270"/>
              <a:gd name="connsiteY3969" fmla="*/ 578527 h 1996549"/>
              <a:gd name="connsiteX3970" fmla="*/ 743126 w 1998270"/>
              <a:gd name="connsiteY3970" fmla="*/ 593365 h 1996549"/>
              <a:gd name="connsiteX3971" fmla="*/ 742955 w 1998270"/>
              <a:gd name="connsiteY3971" fmla="*/ 593367 h 1996549"/>
              <a:gd name="connsiteX3972" fmla="*/ 727946 w 1998270"/>
              <a:gd name="connsiteY3972" fmla="*/ 578356 h 1996549"/>
              <a:gd name="connsiteX3973" fmla="*/ 743126 w 1998270"/>
              <a:gd name="connsiteY3973" fmla="*/ 563176 h 1996549"/>
              <a:gd name="connsiteX3974" fmla="*/ 803845 w 1998270"/>
              <a:gd name="connsiteY3974" fmla="*/ 562323 h 1996549"/>
              <a:gd name="connsiteX3975" fmla="*/ 819878 w 1998270"/>
              <a:gd name="connsiteY3975" fmla="*/ 578356 h 1996549"/>
              <a:gd name="connsiteX3976" fmla="*/ 803845 w 1998270"/>
              <a:gd name="connsiteY3976" fmla="*/ 594218 h 1996549"/>
              <a:gd name="connsiteX3977" fmla="*/ 787813 w 1998270"/>
              <a:gd name="connsiteY3977" fmla="*/ 578356 h 1996549"/>
              <a:gd name="connsiteX3978" fmla="*/ 803845 w 1998270"/>
              <a:gd name="connsiteY3978" fmla="*/ 562323 h 1996549"/>
              <a:gd name="connsiteX3979" fmla="*/ 865246 w 1998270"/>
              <a:gd name="connsiteY3979" fmla="*/ 561640 h 1996549"/>
              <a:gd name="connsiteX3980" fmla="*/ 882302 w 1998270"/>
              <a:gd name="connsiteY3980" fmla="*/ 578696 h 1996549"/>
              <a:gd name="connsiteX3981" fmla="*/ 865246 w 1998270"/>
              <a:gd name="connsiteY3981" fmla="*/ 595752 h 1996549"/>
              <a:gd name="connsiteX3982" fmla="*/ 848191 w 1998270"/>
              <a:gd name="connsiteY3982" fmla="*/ 578696 h 1996549"/>
              <a:gd name="connsiteX3983" fmla="*/ 865246 w 1998270"/>
              <a:gd name="connsiteY3983" fmla="*/ 561640 h 1996549"/>
              <a:gd name="connsiteX3984" fmla="*/ 926647 w 1998270"/>
              <a:gd name="connsiteY3984" fmla="*/ 560958 h 1996549"/>
              <a:gd name="connsiteX3985" fmla="*/ 943703 w 1998270"/>
              <a:gd name="connsiteY3985" fmla="*/ 578014 h 1996549"/>
              <a:gd name="connsiteX3986" fmla="*/ 926647 w 1998270"/>
              <a:gd name="connsiteY3986" fmla="*/ 595070 h 1996549"/>
              <a:gd name="connsiteX3987" fmla="*/ 909592 w 1998270"/>
              <a:gd name="connsiteY3987" fmla="*/ 578014 h 1996549"/>
              <a:gd name="connsiteX3988" fmla="*/ 926647 w 1998270"/>
              <a:gd name="connsiteY3988" fmla="*/ 560958 h 1996549"/>
              <a:gd name="connsiteX3989" fmla="*/ 988049 w 1998270"/>
              <a:gd name="connsiteY3989" fmla="*/ 560276 h 1996549"/>
              <a:gd name="connsiteX3990" fmla="*/ 988390 w 1998270"/>
              <a:gd name="connsiteY3990" fmla="*/ 560276 h 1996549"/>
              <a:gd name="connsiteX3991" fmla="*/ 1006129 w 1998270"/>
              <a:gd name="connsiteY3991" fmla="*/ 578356 h 1996549"/>
              <a:gd name="connsiteX3992" fmla="*/ 988049 w 1998270"/>
              <a:gd name="connsiteY3992" fmla="*/ 595412 h 1996549"/>
              <a:gd name="connsiteX3993" fmla="*/ 969970 w 1998270"/>
              <a:gd name="connsiteY3993" fmla="*/ 578356 h 1996549"/>
              <a:gd name="connsiteX3994" fmla="*/ 988049 w 1998270"/>
              <a:gd name="connsiteY3994" fmla="*/ 560276 h 1996549"/>
              <a:gd name="connsiteX3995" fmla="*/ 1050132 w 1998270"/>
              <a:gd name="connsiteY3995" fmla="*/ 559594 h 1996549"/>
              <a:gd name="connsiteX3996" fmla="*/ 1068894 w 1998270"/>
              <a:gd name="connsiteY3996" fmla="*/ 578356 h 1996549"/>
              <a:gd name="connsiteX3997" fmla="*/ 1068894 w 1998270"/>
              <a:gd name="connsiteY3997" fmla="*/ 578527 h 1996549"/>
              <a:gd name="connsiteX3998" fmla="*/ 1050132 w 1998270"/>
              <a:gd name="connsiteY3998" fmla="*/ 596948 h 1996549"/>
              <a:gd name="connsiteX3999" fmla="*/ 1031371 w 1998270"/>
              <a:gd name="connsiteY3999" fmla="*/ 578356 h 1996549"/>
              <a:gd name="connsiteX4000" fmla="*/ 1050132 w 1998270"/>
              <a:gd name="connsiteY4000" fmla="*/ 559594 h 1996549"/>
              <a:gd name="connsiteX4001" fmla="*/ 1110851 w 1998270"/>
              <a:gd name="connsiteY4001" fmla="*/ 558741 h 1996549"/>
              <a:gd name="connsiteX4002" fmla="*/ 1111192 w 1998270"/>
              <a:gd name="connsiteY4002" fmla="*/ 558741 h 1996549"/>
              <a:gd name="connsiteX4003" fmla="*/ 1130465 w 1998270"/>
              <a:gd name="connsiteY4003" fmla="*/ 578356 h 1996549"/>
              <a:gd name="connsiteX4004" fmla="*/ 1130465 w 1998270"/>
              <a:gd name="connsiteY4004" fmla="*/ 578525 h 1996549"/>
              <a:gd name="connsiteX4005" fmla="*/ 1110851 w 1998270"/>
              <a:gd name="connsiteY4005" fmla="*/ 597799 h 1996549"/>
              <a:gd name="connsiteX4006" fmla="*/ 1091237 w 1998270"/>
              <a:gd name="connsiteY4006" fmla="*/ 578356 h 1996549"/>
              <a:gd name="connsiteX4007" fmla="*/ 1110851 w 1998270"/>
              <a:gd name="connsiteY4007" fmla="*/ 558741 h 1996549"/>
              <a:gd name="connsiteX4008" fmla="*/ 1172252 w 1998270"/>
              <a:gd name="connsiteY4008" fmla="*/ 558228 h 1996549"/>
              <a:gd name="connsiteX4009" fmla="*/ 1192378 w 1998270"/>
              <a:gd name="connsiteY4009" fmla="*/ 578356 h 1996549"/>
              <a:gd name="connsiteX4010" fmla="*/ 1192378 w 1998270"/>
              <a:gd name="connsiteY4010" fmla="*/ 578525 h 1996549"/>
              <a:gd name="connsiteX4011" fmla="*/ 1172252 w 1998270"/>
              <a:gd name="connsiteY4011" fmla="*/ 598310 h 1996549"/>
              <a:gd name="connsiteX4012" fmla="*/ 1172082 w 1998270"/>
              <a:gd name="connsiteY4012" fmla="*/ 598310 h 1996549"/>
              <a:gd name="connsiteX4013" fmla="*/ 1152127 w 1998270"/>
              <a:gd name="connsiteY4013" fmla="*/ 578356 h 1996549"/>
              <a:gd name="connsiteX4014" fmla="*/ 1172252 w 1998270"/>
              <a:gd name="connsiteY4014" fmla="*/ 558228 h 1996549"/>
              <a:gd name="connsiteX4015" fmla="*/ 1233654 w 1998270"/>
              <a:gd name="connsiteY4015" fmla="*/ 557547 h 1996549"/>
              <a:gd name="connsiteX4016" fmla="*/ 1233995 w 1998270"/>
              <a:gd name="connsiteY4016" fmla="*/ 557547 h 1996549"/>
              <a:gd name="connsiteX4017" fmla="*/ 1254462 w 1998270"/>
              <a:gd name="connsiteY4017" fmla="*/ 578356 h 1996549"/>
              <a:gd name="connsiteX4018" fmla="*/ 1254462 w 1998270"/>
              <a:gd name="connsiteY4018" fmla="*/ 578525 h 1996549"/>
              <a:gd name="connsiteX4019" fmla="*/ 1233654 w 1998270"/>
              <a:gd name="connsiteY4019" fmla="*/ 598993 h 1996549"/>
              <a:gd name="connsiteX4020" fmla="*/ 1212846 w 1998270"/>
              <a:gd name="connsiteY4020" fmla="*/ 578356 h 1996549"/>
              <a:gd name="connsiteX4021" fmla="*/ 1233654 w 1998270"/>
              <a:gd name="connsiteY4021" fmla="*/ 557547 h 1996549"/>
              <a:gd name="connsiteX4022" fmla="*/ 1295054 w 1998270"/>
              <a:gd name="connsiteY4022" fmla="*/ 556864 h 1996549"/>
              <a:gd name="connsiteX4023" fmla="*/ 1295396 w 1998270"/>
              <a:gd name="connsiteY4023" fmla="*/ 556864 h 1996549"/>
              <a:gd name="connsiteX4024" fmla="*/ 1316545 w 1998270"/>
              <a:gd name="connsiteY4024" fmla="*/ 578356 h 1996549"/>
              <a:gd name="connsiteX4025" fmla="*/ 1316545 w 1998270"/>
              <a:gd name="connsiteY4025" fmla="*/ 578527 h 1996549"/>
              <a:gd name="connsiteX4026" fmla="*/ 1295054 w 1998270"/>
              <a:gd name="connsiteY4026" fmla="*/ 599676 h 1996549"/>
              <a:gd name="connsiteX4027" fmla="*/ 1273735 w 1998270"/>
              <a:gd name="connsiteY4027" fmla="*/ 578356 h 1996549"/>
              <a:gd name="connsiteX4028" fmla="*/ 1273735 w 1998270"/>
              <a:gd name="connsiteY4028" fmla="*/ 578185 h 1996549"/>
              <a:gd name="connsiteX4029" fmla="*/ 1295054 w 1998270"/>
              <a:gd name="connsiteY4029" fmla="*/ 556864 h 1996549"/>
              <a:gd name="connsiteX4030" fmla="*/ 1971151 w 1998270"/>
              <a:gd name="connsiteY4030" fmla="*/ 556694 h 1996549"/>
              <a:gd name="connsiteX4031" fmla="*/ 1992812 w 1998270"/>
              <a:gd name="connsiteY4031" fmla="*/ 578356 h 1996549"/>
              <a:gd name="connsiteX4032" fmla="*/ 1992812 w 1998270"/>
              <a:gd name="connsiteY4032" fmla="*/ 578525 h 1996549"/>
              <a:gd name="connsiteX4033" fmla="*/ 1971151 w 1998270"/>
              <a:gd name="connsiteY4033" fmla="*/ 599846 h 1996549"/>
              <a:gd name="connsiteX4034" fmla="*/ 1970981 w 1998270"/>
              <a:gd name="connsiteY4034" fmla="*/ 599846 h 1996549"/>
              <a:gd name="connsiteX4035" fmla="*/ 1949491 w 1998270"/>
              <a:gd name="connsiteY4035" fmla="*/ 578356 h 1996549"/>
              <a:gd name="connsiteX4036" fmla="*/ 1971151 w 1998270"/>
              <a:gd name="connsiteY4036" fmla="*/ 556694 h 1996549"/>
              <a:gd name="connsiteX4037" fmla="*/ 1357139 w 1998270"/>
              <a:gd name="connsiteY4037" fmla="*/ 556353 h 1996549"/>
              <a:gd name="connsiteX4038" fmla="*/ 1379141 w 1998270"/>
              <a:gd name="connsiteY4038" fmla="*/ 578356 h 1996549"/>
              <a:gd name="connsiteX4039" fmla="*/ 1379141 w 1998270"/>
              <a:gd name="connsiteY4039" fmla="*/ 578525 h 1996549"/>
              <a:gd name="connsiteX4040" fmla="*/ 1357139 w 1998270"/>
              <a:gd name="connsiteY4040" fmla="*/ 600186 h 1996549"/>
              <a:gd name="connsiteX4041" fmla="*/ 1356968 w 1998270"/>
              <a:gd name="connsiteY4041" fmla="*/ 600186 h 1996549"/>
              <a:gd name="connsiteX4042" fmla="*/ 1335137 w 1998270"/>
              <a:gd name="connsiteY4042" fmla="*/ 578356 h 1996549"/>
              <a:gd name="connsiteX4043" fmla="*/ 1357139 w 1998270"/>
              <a:gd name="connsiteY4043" fmla="*/ 556353 h 1996549"/>
              <a:gd name="connsiteX4044" fmla="*/ 1417858 w 1998270"/>
              <a:gd name="connsiteY4044" fmla="*/ 555671 h 1996549"/>
              <a:gd name="connsiteX4045" fmla="*/ 1418199 w 1998270"/>
              <a:gd name="connsiteY4045" fmla="*/ 555671 h 1996549"/>
              <a:gd name="connsiteX4046" fmla="*/ 1440542 w 1998270"/>
              <a:gd name="connsiteY4046" fmla="*/ 578356 h 1996549"/>
              <a:gd name="connsiteX4047" fmla="*/ 1440542 w 1998270"/>
              <a:gd name="connsiteY4047" fmla="*/ 578525 h 1996549"/>
              <a:gd name="connsiteX4048" fmla="*/ 1417858 w 1998270"/>
              <a:gd name="connsiteY4048" fmla="*/ 600870 h 1996549"/>
              <a:gd name="connsiteX4049" fmla="*/ 1395174 w 1998270"/>
              <a:gd name="connsiteY4049" fmla="*/ 578356 h 1996549"/>
              <a:gd name="connsiteX4050" fmla="*/ 1417858 w 1998270"/>
              <a:gd name="connsiteY4050" fmla="*/ 555671 h 1996549"/>
              <a:gd name="connsiteX4051" fmla="*/ 1479259 w 1998270"/>
              <a:gd name="connsiteY4051" fmla="*/ 555159 h 1996549"/>
              <a:gd name="connsiteX4052" fmla="*/ 1502455 w 1998270"/>
              <a:gd name="connsiteY4052" fmla="*/ 578356 h 1996549"/>
              <a:gd name="connsiteX4053" fmla="*/ 1502455 w 1998270"/>
              <a:gd name="connsiteY4053" fmla="*/ 578525 h 1996549"/>
              <a:gd name="connsiteX4054" fmla="*/ 1479259 w 1998270"/>
              <a:gd name="connsiteY4054" fmla="*/ 601380 h 1996549"/>
              <a:gd name="connsiteX4055" fmla="*/ 1478918 w 1998270"/>
              <a:gd name="connsiteY4055" fmla="*/ 601380 h 1996549"/>
              <a:gd name="connsiteX4056" fmla="*/ 1456233 w 1998270"/>
              <a:gd name="connsiteY4056" fmla="*/ 578356 h 1996549"/>
              <a:gd name="connsiteX4057" fmla="*/ 1456233 w 1998270"/>
              <a:gd name="connsiteY4057" fmla="*/ 578185 h 1996549"/>
              <a:gd name="connsiteX4058" fmla="*/ 1479259 w 1998270"/>
              <a:gd name="connsiteY4058" fmla="*/ 555159 h 1996549"/>
              <a:gd name="connsiteX4059" fmla="*/ 1540660 w 1998270"/>
              <a:gd name="connsiteY4059" fmla="*/ 554648 h 1996549"/>
              <a:gd name="connsiteX4060" fmla="*/ 1564367 w 1998270"/>
              <a:gd name="connsiteY4060" fmla="*/ 578356 h 1996549"/>
              <a:gd name="connsiteX4061" fmla="*/ 1564367 w 1998270"/>
              <a:gd name="connsiteY4061" fmla="*/ 578527 h 1996549"/>
              <a:gd name="connsiteX4062" fmla="*/ 1540660 w 1998270"/>
              <a:gd name="connsiteY4062" fmla="*/ 601893 h 1996549"/>
              <a:gd name="connsiteX4063" fmla="*/ 1517123 w 1998270"/>
              <a:gd name="connsiteY4063" fmla="*/ 578356 h 1996549"/>
              <a:gd name="connsiteX4064" fmla="*/ 1517123 w 1998270"/>
              <a:gd name="connsiteY4064" fmla="*/ 578186 h 1996549"/>
              <a:gd name="connsiteX4065" fmla="*/ 1540660 w 1998270"/>
              <a:gd name="connsiteY4065" fmla="*/ 554648 h 1996549"/>
              <a:gd name="connsiteX4066" fmla="*/ 1602061 w 1998270"/>
              <a:gd name="connsiteY4066" fmla="*/ 554305 h 1996549"/>
              <a:gd name="connsiteX4067" fmla="*/ 1626110 w 1998270"/>
              <a:gd name="connsiteY4067" fmla="*/ 578356 h 1996549"/>
              <a:gd name="connsiteX4068" fmla="*/ 1602061 w 1998270"/>
              <a:gd name="connsiteY4068" fmla="*/ 602234 h 1996549"/>
              <a:gd name="connsiteX4069" fmla="*/ 1578183 w 1998270"/>
              <a:gd name="connsiteY4069" fmla="*/ 578356 h 1996549"/>
              <a:gd name="connsiteX4070" fmla="*/ 1602061 w 1998270"/>
              <a:gd name="connsiteY4070" fmla="*/ 554305 h 1996549"/>
              <a:gd name="connsiteX4071" fmla="*/ 1909067 w 1998270"/>
              <a:gd name="connsiteY4071" fmla="*/ 553283 h 1996549"/>
              <a:gd name="connsiteX4072" fmla="*/ 1934139 w 1998270"/>
              <a:gd name="connsiteY4072" fmla="*/ 578356 h 1996549"/>
              <a:gd name="connsiteX4073" fmla="*/ 1934139 w 1998270"/>
              <a:gd name="connsiteY4073" fmla="*/ 578525 h 1996549"/>
              <a:gd name="connsiteX4074" fmla="*/ 1909067 w 1998270"/>
              <a:gd name="connsiteY4074" fmla="*/ 603258 h 1996549"/>
              <a:gd name="connsiteX4075" fmla="*/ 1884166 w 1998270"/>
              <a:gd name="connsiteY4075" fmla="*/ 578356 h 1996549"/>
              <a:gd name="connsiteX4076" fmla="*/ 1884166 w 1998270"/>
              <a:gd name="connsiteY4076" fmla="*/ 578185 h 1996549"/>
              <a:gd name="connsiteX4077" fmla="*/ 1909067 w 1998270"/>
              <a:gd name="connsiteY4077" fmla="*/ 553283 h 1996549"/>
              <a:gd name="connsiteX4078" fmla="*/ 1847667 w 1998270"/>
              <a:gd name="connsiteY4078" fmla="*/ 553283 h 1996549"/>
              <a:gd name="connsiteX4079" fmla="*/ 1872739 w 1998270"/>
              <a:gd name="connsiteY4079" fmla="*/ 578356 h 1996549"/>
              <a:gd name="connsiteX4080" fmla="*/ 1872739 w 1998270"/>
              <a:gd name="connsiteY4080" fmla="*/ 578525 h 1996549"/>
              <a:gd name="connsiteX4081" fmla="*/ 1847667 w 1998270"/>
              <a:gd name="connsiteY4081" fmla="*/ 603258 h 1996549"/>
              <a:gd name="connsiteX4082" fmla="*/ 1822765 w 1998270"/>
              <a:gd name="connsiteY4082" fmla="*/ 578356 h 1996549"/>
              <a:gd name="connsiteX4083" fmla="*/ 1822765 w 1998270"/>
              <a:gd name="connsiteY4083" fmla="*/ 578185 h 1996549"/>
              <a:gd name="connsiteX4084" fmla="*/ 1847667 w 1998270"/>
              <a:gd name="connsiteY4084" fmla="*/ 553283 h 1996549"/>
              <a:gd name="connsiteX4085" fmla="*/ 1786265 w 1998270"/>
              <a:gd name="connsiteY4085" fmla="*/ 553283 h 1996549"/>
              <a:gd name="connsiteX4086" fmla="*/ 1811166 w 1998270"/>
              <a:gd name="connsiteY4086" fmla="*/ 578185 h 1996549"/>
              <a:gd name="connsiteX4087" fmla="*/ 1811166 w 1998270"/>
              <a:gd name="connsiteY4087" fmla="*/ 578356 h 1996549"/>
              <a:gd name="connsiteX4088" fmla="*/ 1786265 w 1998270"/>
              <a:gd name="connsiteY4088" fmla="*/ 602916 h 1996549"/>
              <a:gd name="connsiteX4089" fmla="*/ 1761534 w 1998270"/>
              <a:gd name="connsiteY4089" fmla="*/ 578185 h 1996549"/>
              <a:gd name="connsiteX4090" fmla="*/ 1761534 w 1998270"/>
              <a:gd name="connsiteY4090" fmla="*/ 578014 h 1996549"/>
              <a:gd name="connsiteX4091" fmla="*/ 1786265 w 1998270"/>
              <a:gd name="connsiteY4091" fmla="*/ 553283 h 1996549"/>
              <a:gd name="connsiteX4092" fmla="*/ 1724864 w 1998270"/>
              <a:gd name="connsiteY4092" fmla="*/ 553283 h 1996549"/>
              <a:gd name="connsiteX4093" fmla="*/ 1749595 w 1998270"/>
              <a:gd name="connsiteY4093" fmla="*/ 578014 h 1996549"/>
              <a:gd name="connsiteX4094" fmla="*/ 1749595 w 1998270"/>
              <a:gd name="connsiteY4094" fmla="*/ 578185 h 1996549"/>
              <a:gd name="connsiteX4095" fmla="*/ 1724864 w 1998270"/>
              <a:gd name="connsiteY4095" fmla="*/ 602574 h 1996549"/>
              <a:gd name="connsiteX4096" fmla="*/ 1724523 w 1998270"/>
              <a:gd name="connsiteY4096" fmla="*/ 602574 h 1996549"/>
              <a:gd name="connsiteX4097" fmla="*/ 1700303 w 1998270"/>
              <a:gd name="connsiteY4097" fmla="*/ 578014 h 1996549"/>
              <a:gd name="connsiteX4098" fmla="*/ 1700303 w 1998270"/>
              <a:gd name="connsiteY4098" fmla="*/ 577844 h 1996549"/>
              <a:gd name="connsiteX4099" fmla="*/ 1724864 w 1998270"/>
              <a:gd name="connsiteY4099" fmla="*/ 553283 h 1996549"/>
              <a:gd name="connsiteX4100" fmla="*/ 1664145 w 1998270"/>
              <a:gd name="connsiteY4100" fmla="*/ 553283 h 1996549"/>
              <a:gd name="connsiteX4101" fmla="*/ 1664844 w 1998270"/>
              <a:gd name="connsiteY4101" fmla="*/ 553300 h 1996549"/>
              <a:gd name="connsiteX4102" fmla="*/ 1688535 w 1998270"/>
              <a:gd name="connsiteY4102" fmla="*/ 578356 h 1996549"/>
              <a:gd name="connsiteX4103" fmla="*/ 1664145 w 1998270"/>
              <a:gd name="connsiteY4103" fmla="*/ 602574 h 1996549"/>
              <a:gd name="connsiteX4104" fmla="*/ 1663446 w 1998270"/>
              <a:gd name="connsiteY4104" fmla="*/ 602565 h 1996549"/>
              <a:gd name="connsiteX4105" fmla="*/ 1639925 w 1998270"/>
              <a:gd name="connsiteY4105" fmla="*/ 577673 h 1996549"/>
              <a:gd name="connsiteX4106" fmla="*/ 1639925 w 1998270"/>
              <a:gd name="connsiteY4106" fmla="*/ 577503 h 1996549"/>
              <a:gd name="connsiteX4107" fmla="*/ 1664145 w 1998270"/>
              <a:gd name="connsiteY4107" fmla="*/ 553283 h 1996549"/>
              <a:gd name="connsiteX4108" fmla="*/ 5995 w 1998270"/>
              <a:gd name="connsiteY4108" fmla="*/ 511881 h 1996549"/>
              <a:gd name="connsiteX4109" fmla="*/ 10941 w 1998270"/>
              <a:gd name="connsiteY4109" fmla="*/ 516827 h 1996549"/>
              <a:gd name="connsiteX4110" fmla="*/ 5995 w 1998270"/>
              <a:gd name="connsiteY4110" fmla="*/ 521773 h 1996549"/>
              <a:gd name="connsiteX4111" fmla="*/ 1049 w 1998270"/>
              <a:gd name="connsiteY4111" fmla="*/ 516827 h 1996549"/>
              <a:gd name="connsiteX4112" fmla="*/ 5995 w 1998270"/>
              <a:gd name="connsiteY4112" fmla="*/ 511881 h 1996549"/>
              <a:gd name="connsiteX4113" fmla="*/ 67030 w 1998270"/>
              <a:gd name="connsiteY4113" fmla="*/ 510139 h 1996549"/>
              <a:gd name="connsiteX4114" fmla="*/ 73853 w 1998270"/>
              <a:gd name="connsiteY4114" fmla="*/ 516962 h 1996549"/>
              <a:gd name="connsiteX4115" fmla="*/ 67030 w 1998270"/>
              <a:gd name="connsiteY4115" fmla="*/ 523784 h 1996549"/>
              <a:gd name="connsiteX4116" fmla="*/ 60208 w 1998270"/>
              <a:gd name="connsiteY4116" fmla="*/ 516962 h 1996549"/>
              <a:gd name="connsiteX4117" fmla="*/ 67030 w 1998270"/>
              <a:gd name="connsiteY4117" fmla="*/ 510139 h 1996549"/>
              <a:gd name="connsiteX4118" fmla="*/ 129113 w 1998270"/>
              <a:gd name="connsiteY4118" fmla="*/ 509287 h 1996549"/>
              <a:gd name="connsiteX4119" fmla="*/ 136788 w 1998270"/>
              <a:gd name="connsiteY4119" fmla="*/ 516962 h 1996549"/>
              <a:gd name="connsiteX4120" fmla="*/ 129113 w 1998270"/>
              <a:gd name="connsiteY4120" fmla="*/ 524630 h 1996549"/>
              <a:gd name="connsiteX4121" fmla="*/ 121438 w 1998270"/>
              <a:gd name="connsiteY4121" fmla="*/ 516962 h 1996549"/>
              <a:gd name="connsiteX4122" fmla="*/ 129113 w 1998270"/>
              <a:gd name="connsiteY4122" fmla="*/ 509287 h 1996549"/>
              <a:gd name="connsiteX4123" fmla="*/ 189833 w 1998270"/>
              <a:gd name="connsiteY4123" fmla="*/ 508434 h 1996549"/>
              <a:gd name="connsiteX4124" fmla="*/ 198360 w 1998270"/>
              <a:gd name="connsiteY4124" fmla="*/ 516961 h 1996549"/>
              <a:gd name="connsiteX4125" fmla="*/ 189833 w 1998270"/>
              <a:gd name="connsiteY4125" fmla="*/ 525482 h 1996549"/>
              <a:gd name="connsiteX4126" fmla="*/ 181305 w 1998270"/>
              <a:gd name="connsiteY4126" fmla="*/ 516961 h 1996549"/>
              <a:gd name="connsiteX4127" fmla="*/ 189833 w 1998270"/>
              <a:gd name="connsiteY4127" fmla="*/ 508434 h 1996549"/>
              <a:gd name="connsiteX4128" fmla="*/ 251234 w 1998270"/>
              <a:gd name="connsiteY4128" fmla="*/ 507752 h 1996549"/>
              <a:gd name="connsiteX4129" fmla="*/ 260444 w 1998270"/>
              <a:gd name="connsiteY4129" fmla="*/ 516962 h 1996549"/>
              <a:gd name="connsiteX4130" fmla="*/ 251234 w 1998270"/>
              <a:gd name="connsiteY4130" fmla="*/ 526165 h 1996549"/>
              <a:gd name="connsiteX4131" fmla="*/ 242024 w 1998270"/>
              <a:gd name="connsiteY4131" fmla="*/ 516962 h 1996549"/>
              <a:gd name="connsiteX4132" fmla="*/ 251234 w 1998270"/>
              <a:gd name="connsiteY4132" fmla="*/ 507752 h 1996549"/>
              <a:gd name="connsiteX4133" fmla="*/ 312635 w 1998270"/>
              <a:gd name="connsiteY4133" fmla="*/ 506898 h 1996549"/>
              <a:gd name="connsiteX4134" fmla="*/ 312976 w 1998270"/>
              <a:gd name="connsiteY4134" fmla="*/ 506898 h 1996549"/>
              <a:gd name="connsiteX4135" fmla="*/ 322698 w 1998270"/>
              <a:gd name="connsiteY4135" fmla="*/ 516961 h 1996549"/>
              <a:gd name="connsiteX4136" fmla="*/ 312635 w 1998270"/>
              <a:gd name="connsiteY4136" fmla="*/ 527017 h 1996549"/>
              <a:gd name="connsiteX4137" fmla="*/ 302573 w 1998270"/>
              <a:gd name="connsiteY4137" fmla="*/ 516961 h 1996549"/>
              <a:gd name="connsiteX4138" fmla="*/ 312635 w 1998270"/>
              <a:gd name="connsiteY4138" fmla="*/ 506898 h 1996549"/>
              <a:gd name="connsiteX4139" fmla="*/ 374036 w 1998270"/>
              <a:gd name="connsiteY4139" fmla="*/ 506045 h 1996549"/>
              <a:gd name="connsiteX4140" fmla="*/ 374378 w 1998270"/>
              <a:gd name="connsiteY4140" fmla="*/ 506045 h 1996549"/>
              <a:gd name="connsiteX4141" fmla="*/ 384952 w 1998270"/>
              <a:gd name="connsiteY4141" fmla="*/ 516961 h 1996549"/>
              <a:gd name="connsiteX4142" fmla="*/ 374036 w 1998270"/>
              <a:gd name="connsiteY4142" fmla="*/ 527870 h 1996549"/>
              <a:gd name="connsiteX4143" fmla="*/ 363121 w 1998270"/>
              <a:gd name="connsiteY4143" fmla="*/ 516961 h 1996549"/>
              <a:gd name="connsiteX4144" fmla="*/ 374036 w 1998270"/>
              <a:gd name="connsiteY4144" fmla="*/ 506045 h 1996549"/>
              <a:gd name="connsiteX4145" fmla="*/ 436119 w 1998270"/>
              <a:gd name="connsiteY4145" fmla="*/ 505364 h 1996549"/>
              <a:gd name="connsiteX4146" fmla="*/ 436460 w 1998270"/>
              <a:gd name="connsiteY4146" fmla="*/ 505364 h 1996549"/>
              <a:gd name="connsiteX4147" fmla="*/ 447717 w 1998270"/>
              <a:gd name="connsiteY4147" fmla="*/ 516961 h 1996549"/>
              <a:gd name="connsiteX4148" fmla="*/ 436119 w 1998270"/>
              <a:gd name="connsiteY4148" fmla="*/ 528552 h 1996549"/>
              <a:gd name="connsiteX4149" fmla="*/ 424522 w 1998270"/>
              <a:gd name="connsiteY4149" fmla="*/ 516961 h 1996549"/>
              <a:gd name="connsiteX4150" fmla="*/ 436119 w 1998270"/>
              <a:gd name="connsiteY4150" fmla="*/ 505364 h 1996549"/>
              <a:gd name="connsiteX4151" fmla="*/ 496839 w 1998270"/>
              <a:gd name="connsiteY4151" fmla="*/ 504510 h 1996549"/>
              <a:gd name="connsiteX4152" fmla="*/ 497179 w 1998270"/>
              <a:gd name="connsiteY4152" fmla="*/ 504510 h 1996549"/>
              <a:gd name="connsiteX4153" fmla="*/ 509290 w 1998270"/>
              <a:gd name="connsiteY4153" fmla="*/ 516961 h 1996549"/>
              <a:gd name="connsiteX4154" fmla="*/ 496839 w 1998270"/>
              <a:gd name="connsiteY4154" fmla="*/ 529405 h 1996549"/>
              <a:gd name="connsiteX4155" fmla="*/ 484388 w 1998270"/>
              <a:gd name="connsiteY4155" fmla="*/ 516961 h 1996549"/>
              <a:gd name="connsiteX4156" fmla="*/ 496839 w 1998270"/>
              <a:gd name="connsiteY4156" fmla="*/ 504510 h 1996549"/>
              <a:gd name="connsiteX4157" fmla="*/ 558240 w 1998270"/>
              <a:gd name="connsiteY4157" fmla="*/ 503829 h 1996549"/>
              <a:gd name="connsiteX4158" fmla="*/ 558581 w 1998270"/>
              <a:gd name="connsiteY4158" fmla="*/ 503829 h 1996549"/>
              <a:gd name="connsiteX4159" fmla="*/ 571373 w 1998270"/>
              <a:gd name="connsiteY4159" fmla="*/ 516962 h 1996549"/>
              <a:gd name="connsiteX4160" fmla="*/ 558240 w 1998270"/>
              <a:gd name="connsiteY4160" fmla="*/ 530088 h 1996549"/>
              <a:gd name="connsiteX4161" fmla="*/ 545108 w 1998270"/>
              <a:gd name="connsiteY4161" fmla="*/ 516962 h 1996549"/>
              <a:gd name="connsiteX4162" fmla="*/ 558240 w 1998270"/>
              <a:gd name="connsiteY4162" fmla="*/ 503829 h 1996549"/>
              <a:gd name="connsiteX4163" fmla="*/ 619642 w 1998270"/>
              <a:gd name="connsiteY4163" fmla="*/ 502975 h 1996549"/>
              <a:gd name="connsiteX4164" fmla="*/ 633627 w 1998270"/>
              <a:gd name="connsiteY4164" fmla="*/ 516961 h 1996549"/>
              <a:gd name="connsiteX4165" fmla="*/ 619642 w 1998270"/>
              <a:gd name="connsiteY4165" fmla="*/ 530940 h 1996549"/>
              <a:gd name="connsiteX4166" fmla="*/ 605656 w 1998270"/>
              <a:gd name="connsiteY4166" fmla="*/ 516961 h 1996549"/>
              <a:gd name="connsiteX4167" fmla="*/ 619642 w 1998270"/>
              <a:gd name="connsiteY4167" fmla="*/ 502975 h 1996549"/>
              <a:gd name="connsiteX4168" fmla="*/ 743126 w 1998270"/>
              <a:gd name="connsiteY4168" fmla="*/ 502122 h 1996549"/>
              <a:gd name="connsiteX4169" fmla="*/ 758646 w 1998270"/>
              <a:gd name="connsiteY4169" fmla="*/ 517643 h 1996549"/>
              <a:gd name="connsiteX4170" fmla="*/ 758646 w 1998270"/>
              <a:gd name="connsiteY4170" fmla="*/ 517814 h 1996549"/>
              <a:gd name="connsiteX4171" fmla="*/ 743126 w 1998270"/>
              <a:gd name="connsiteY4171" fmla="*/ 532987 h 1996549"/>
              <a:gd name="connsiteX4172" fmla="*/ 742955 w 1998270"/>
              <a:gd name="connsiteY4172" fmla="*/ 532987 h 1996549"/>
              <a:gd name="connsiteX4173" fmla="*/ 727605 w 1998270"/>
              <a:gd name="connsiteY4173" fmla="*/ 517643 h 1996549"/>
              <a:gd name="connsiteX4174" fmla="*/ 743126 w 1998270"/>
              <a:gd name="connsiteY4174" fmla="*/ 502122 h 1996549"/>
              <a:gd name="connsiteX4175" fmla="*/ 681042 w 1998270"/>
              <a:gd name="connsiteY4175" fmla="*/ 502122 h 1996549"/>
              <a:gd name="connsiteX4176" fmla="*/ 695881 w 1998270"/>
              <a:gd name="connsiteY4176" fmla="*/ 516961 h 1996549"/>
              <a:gd name="connsiteX4177" fmla="*/ 681042 w 1998270"/>
              <a:gd name="connsiteY4177" fmla="*/ 531793 h 1996549"/>
              <a:gd name="connsiteX4178" fmla="*/ 666204 w 1998270"/>
              <a:gd name="connsiteY4178" fmla="*/ 516961 h 1996549"/>
              <a:gd name="connsiteX4179" fmla="*/ 681042 w 1998270"/>
              <a:gd name="connsiteY4179" fmla="*/ 502122 h 1996549"/>
              <a:gd name="connsiteX4180" fmla="*/ 803844 w 1998270"/>
              <a:gd name="connsiteY4180" fmla="*/ 500587 h 1996549"/>
              <a:gd name="connsiteX4181" fmla="*/ 820900 w 1998270"/>
              <a:gd name="connsiteY4181" fmla="*/ 517643 h 1996549"/>
              <a:gd name="connsiteX4182" fmla="*/ 803844 w 1998270"/>
              <a:gd name="connsiteY4182" fmla="*/ 533839 h 1996549"/>
              <a:gd name="connsiteX4183" fmla="*/ 786789 w 1998270"/>
              <a:gd name="connsiteY4183" fmla="*/ 517643 h 1996549"/>
              <a:gd name="connsiteX4184" fmla="*/ 803844 w 1998270"/>
              <a:gd name="connsiteY4184" fmla="*/ 500587 h 1996549"/>
              <a:gd name="connsiteX4185" fmla="*/ 865246 w 1998270"/>
              <a:gd name="connsiteY4185" fmla="*/ 499906 h 1996549"/>
              <a:gd name="connsiteX4186" fmla="*/ 882302 w 1998270"/>
              <a:gd name="connsiteY4186" fmla="*/ 516961 h 1996549"/>
              <a:gd name="connsiteX4187" fmla="*/ 865246 w 1998270"/>
              <a:gd name="connsiteY4187" fmla="*/ 534010 h 1996549"/>
              <a:gd name="connsiteX4188" fmla="*/ 848191 w 1998270"/>
              <a:gd name="connsiteY4188" fmla="*/ 516961 h 1996549"/>
              <a:gd name="connsiteX4189" fmla="*/ 865246 w 1998270"/>
              <a:gd name="connsiteY4189" fmla="*/ 499906 h 1996549"/>
              <a:gd name="connsiteX4190" fmla="*/ 927014 w 1998270"/>
              <a:gd name="connsiteY4190" fmla="*/ 499089 h 1996549"/>
              <a:gd name="connsiteX4191" fmla="*/ 944752 w 1998270"/>
              <a:gd name="connsiteY4191" fmla="*/ 516827 h 1996549"/>
              <a:gd name="connsiteX4192" fmla="*/ 927014 w 1998270"/>
              <a:gd name="connsiteY4192" fmla="*/ 534558 h 1996549"/>
              <a:gd name="connsiteX4193" fmla="*/ 909276 w 1998270"/>
              <a:gd name="connsiteY4193" fmla="*/ 516827 h 1996549"/>
              <a:gd name="connsiteX4194" fmla="*/ 927014 w 1998270"/>
              <a:gd name="connsiteY4194" fmla="*/ 499089 h 1996549"/>
              <a:gd name="connsiteX4195" fmla="*/ 988048 w 1998270"/>
              <a:gd name="connsiteY4195" fmla="*/ 498370 h 1996549"/>
              <a:gd name="connsiteX4196" fmla="*/ 1006640 w 1998270"/>
              <a:gd name="connsiteY4196" fmla="*/ 516961 h 1996549"/>
              <a:gd name="connsiteX4197" fmla="*/ 1006640 w 1998270"/>
              <a:gd name="connsiteY4197" fmla="*/ 517132 h 1996549"/>
              <a:gd name="connsiteX4198" fmla="*/ 988048 w 1998270"/>
              <a:gd name="connsiteY4198" fmla="*/ 535374 h 1996549"/>
              <a:gd name="connsiteX4199" fmla="*/ 987878 w 1998270"/>
              <a:gd name="connsiteY4199" fmla="*/ 535374 h 1996549"/>
              <a:gd name="connsiteX4200" fmla="*/ 969458 w 1998270"/>
              <a:gd name="connsiteY4200" fmla="*/ 516961 h 1996549"/>
              <a:gd name="connsiteX4201" fmla="*/ 988048 w 1998270"/>
              <a:gd name="connsiteY4201" fmla="*/ 498370 h 1996549"/>
              <a:gd name="connsiteX4202" fmla="*/ 1050132 w 1998270"/>
              <a:gd name="connsiteY4202" fmla="*/ 497688 h 1996549"/>
              <a:gd name="connsiteX4203" fmla="*/ 1050643 w 1998270"/>
              <a:gd name="connsiteY4203" fmla="*/ 497688 h 1996549"/>
              <a:gd name="connsiteX4204" fmla="*/ 1069405 w 1998270"/>
              <a:gd name="connsiteY4204" fmla="*/ 517132 h 1996549"/>
              <a:gd name="connsiteX4205" fmla="*/ 1069405 w 1998270"/>
              <a:gd name="connsiteY4205" fmla="*/ 517303 h 1996549"/>
              <a:gd name="connsiteX4206" fmla="*/ 1050132 w 1998270"/>
              <a:gd name="connsiteY4206" fmla="*/ 536228 h 1996549"/>
              <a:gd name="connsiteX4207" fmla="*/ 1030859 w 1998270"/>
              <a:gd name="connsiteY4207" fmla="*/ 516962 h 1996549"/>
              <a:gd name="connsiteX4208" fmla="*/ 1050132 w 1998270"/>
              <a:gd name="connsiteY4208" fmla="*/ 497688 h 1996549"/>
              <a:gd name="connsiteX4209" fmla="*/ 1110851 w 1998270"/>
              <a:gd name="connsiteY4209" fmla="*/ 497007 h 1996549"/>
              <a:gd name="connsiteX4210" fmla="*/ 1130807 w 1998270"/>
              <a:gd name="connsiteY4210" fmla="*/ 516962 h 1996549"/>
              <a:gd name="connsiteX4211" fmla="*/ 1130807 w 1998270"/>
              <a:gd name="connsiteY4211" fmla="*/ 517132 h 1996549"/>
              <a:gd name="connsiteX4212" fmla="*/ 1110851 w 1998270"/>
              <a:gd name="connsiteY4212" fmla="*/ 536740 h 1996549"/>
              <a:gd name="connsiteX4213" fmla="*/ 1091067 w 1998270"/>
              <a:gd name="connsiteY4213" fmla="*/ 516962 h 1996549"/>
              <a:gd name="connsiteX4214" fmla="*/ 1091067 w 1998270"/>
              <a:gd name="connsiteY4214" fmla="*/ 516791 h 1996549"/>
              <a:gd name="connsiteX4215" fmla="*/ 1110851 w 1998270"/>
              <a:gd name="connsiteY4215" fmla="*/ 497007 h 1996549"/>
              <a:gd name="connsiteX4216" fmla="*/ 1172619 w 1998270"/>
              <a:gd name="connsiteY4216" fmla="*/ 496190 h 1996549"/>
              <a:gd name="connsiteX4217" fmla="*/ 1193256 w 1998270"/>
              <a:gd name="connsiteY4217" fmla="*/ 516827 h 1996549"/>
              <a:gd name="connsiteX4218" fmla="*/ 1172619 w 1998270"/>
              <a:gd name="connsiteY4218" fmla="*/ 537457 h 1996549"/>
              <a:gd name="connsiteX4219" fmla="*/ 1151981 w 1998270"/>
              <a:gd name="connsiteY4219" fmla="*/ 516827 h 1996549"/>
              <a:gd name="connsiteX4220" fmla="*/ 1172619 w 1998270"/>
              <a:gd name="connsiteY4220" fmla="*/ 496190 h 1996549"/>
              <a:gd name="connsiteX4221" fmla="*/ 1233654 w 1998270"/>
              <a:gd name="connsiteY4221" fmla="*/ 495642 h 1996549"/>
              <a:gd name="connsiteX4222" fmla="*/ 1254974 w 1998270"/>
              <a:gd name="connsiteY4222" fmla="*/ 516961 h 1996549"/>
              <a:gd name="connsiteX4223" fmla="*/ 1254974 w 1998270"/>
              <a:gd name="connsiteY4223" fmla="*/ 517132 h 1996549"/>
              <a:gd name="connsiteX4224" fmla="*/ 1233654 w 1998270"/>
              <a:gd name="connsiteY4224" fmla="*/ 538104 h 1996549"/>
              <a:gd name="connsiteX4225" fmla="*/ 1233313 w 1998270"/>
              <a:gd name="connsiteY4225" fmla="*/ 538104 h 1996549"/>
              <a:gd name="connsiteX4226" fmla="*/ 1212504 w 1998270"/>
              <a:gd name="connsiteY4226" fmla="*/ 516961 h 1996549"/>
              <a:gd name="connsiteX4227" fmla="*/ 1212504 w 1998270"/>
              <a:gd name="connsiteY4227" fmla="*/ 516791 h 1996549"/>
              <a:gd name="connsiteX4228" fmla="*/ 1233654 w 1998270"/>
              <a:gd name="connsiteY4228" fmla="*/ 495642 h 1996549"/>
              <a:gd name="connsiteX4229" fmla="*/ 1295054 w 1998270"/>
              <a:gd name="connsiteY4229" fmla="*/ 494960 h 1996549"/>
              <a:gd name="connsiteX4230" fmla="*/ 1317057 w 1998270"/>
              <a:gd name="connsiteY4230" fmla="*/ 516962 h 1996549"/>
              <a:gd name="connsiteX4231" fmla="*/ 1317057 w 1998270"/>
              <a:gd name="connsiteY4231" fmla="*/ 517132 h 1996549"/>
              <a:gd name="connsiteX4232" fmla="*/ 1295054 w 1998270"/>
              <a:gd name="connsiteY4232" fmla="*/ 538786 h 1996549"/>
              <a:gd name="connsiteX4233" fmla="*/ 1294884 w 1998270"/>
              <a:gd name="connsiteY4233" fmla="*/ 538786 h 1996549"/>
              <a:gd name="connsiteX4234" fmla="*/ 1273053 w 1998270"/>
              <a:gd name="connsiteY4234" fmla="*/ 516962 h 1996549"/>
              <a:gd name="connsiteX4235" fmla="*/ 1295054 w 1998270"/>
              <a:gd name="connsiteY4235" fmla="*/ 494960 h 1996549"/>
              <a:gd name="connsiteX4236" fmla="*/ 1971151 w 1998270"/>
              <a:gd name="connsiteY4236" fmla="*/ 494619 h 1996549"/>
              <a:gd name="connsiteX4237" fmla="*/ 1971492 w 1998270"/>
              <a:gd name="connsiteY4237" fmla="*/ 494619 h 1996549"/>
              <a:gd name="connsiteX4238" fmla="*/ 1993494 w 1998270"/>
              <a:gd name="connsiteY4238" fmla="*/ 516962 h 1996549"/>
              <a:gd name="connsiteX4239" fmla="*/ 1993494 w 1998270"/>
              <a:gd name="connsiteY4239" fmla="*/ 517132 h 1996549"/>
              <a:gd name="connsiteX4240" fmla="*/ 1971151 w 1998270"/>
              <a:gd name="connsiteY4240" fmla="*/ 539127 h 1996549"/>
              <a:gd name="connsiteX4241" fmla="*/ 1948808 w 1998270"/>
              <a:gd name="connsiteY4241" fmla="*/ 516962 h 1996549"/>
              <a:gd name="connsiteX4242" fmla="*/ 1971151 w 1998270"/>
              <a:gd name="connsiteY4242" fmla="*/ 494619 h 1996549"/>
              <a:gd name="connsiteX4243" fmla="*/ 1356822 w 1998270"/>
              <a:gd name="connsiteY4243" fmla="*/ 494143 h 1996549"/>
              <a:gd name="connsiteX4244" fmla="*/ 1379507 w 1998270"/>
              <a:gd name="connsiteY4244" fmla="*/ 516827 h 1996549"/>
              <a:gd name="connsiteX4245" fmla="*/ 1356822 w 1998270"/>
              <a:gd name="connsiteY4245" fmla="*/ 539505 h 1996549"/>
              <a:gd name="connsiteX4246" fmla="*/ 1334138 w 1998270"/>
              <a:gd name="connsiteY4246" fmla="*/ 516827 h 1996549"/>
              <a:gd name="connsiteX4247" fmla="*/ 1356822 w 1998270"/>
              <a:gd name="connsiteY4247" fmla="*/ 494143 h 1996549"/>
              <a:gd name="connsiteX4248" fmla="*/ 1417858 w 1998270"/>
              <a:gd name="connsiteY4248" fmla="*/ 493766 h 1996549"/>
              <a:gd name="connsiteX4249" fmla="*/ 1441054 w 1998270"/>
              <a:gd name="connsiteY4249" fmla="*/ 516961 h 1996549"/>
              <a:gd name="connsiteX4250" fmla="*/ 1441054 w 1998270"/>
              <a:gd name="connsiteY4250" fmla="*/ 517132 h 1996549"/>
              <a:gd name="connsiteX4251" fmla="*/ 1417858 w 1998270"/>
              <a:gd name="connsiteY4251" fmla="*/ 539980 h 1996549"/>
              <a:gd name="connsiteX4252" fmla="*/ 1417517 w 1998270"/>
              <a:gd name="connsiteY4252" fmla="*/ 539980 h 1996549"/>
              <a:gd name="connsiteX4253" fmla="*/ 1394832 w 1998270"/>
              <a:gd name="connsiteY4253" fmla="*/ 516961 h 1996549"/>
              <a:gd name="connsiteX4254" fmla="*/ 1394832 w 1998270"/>
              <a:gd name="connsiteY4254" fmla="*/ 516791 h 1996549"/>
              <a:gd name="connsiteX4255" fmla="*/ 1417858 w 1998270"/>
              <a:gd name="connsiteY4255" fmla="*/ 493766 h 1996549"/>
              <a:gd name="connsiteX4256" fmla="*/ 1479259 w 1998270"/>
              <a:gd name="connsiteY4256" fmla="*/ 493083 h 1996549"/>
              <a:gd name="connsiteX4257" fmla="*/ 1503137 w 1998270"/>
              <a:gd name="connsiteY4257" fmla="*/ 516962 h 1996549"/>
              <a:gd name="connsiteX4258" fmla="*/ 1479259 w 1998270"/>
              <a:gd name="connsiteY4258" fmla="*/ 540662 h 1996549"/>
              <a:gd name="connsiteX4259" fmla="*/ 1455551 w 1998270"/>
              <a:gd name="connsiteY4259" fmla="*/ 516962 h 1996549"/>
              <a:gd name="connsiteX4260" fmla="*/ 1455551 w 1998270"/>
              <a:gd name="connsiteY4260" fmla="*/ 516791 h 1996549"/>
              <a:gd name="connsiteX4261" fmla="*/ 1479259 w 1998270"/>
              <a:gd name="connsiteY4261" fmla="*/ 493083 h 1996549"/>
              <a:gd name="connsiteX4262" fmla="*/ 1540660 w 1998270"/>
              <a:gd name="connsiteY4262" fmla="*/ 492572 h 1996549"/>
              <a:gd name="connsiteX4263" fmla="*/ 1565050 w 1998270"/>
              <a:gd name="connsiteY4263" fmla="*/ 516961 h 1996549"/>
              <a:gd name="connsiteX4264" fmla="*/ 1540660 w 1998270"/>
              <a:gd name="connsiteY4264" fmla="*/ 541173 h 1996549"/>
              <a:gd name="connsiteX4265" fmla="*/ 1516441 w 1998270"/>
              <a:gd name="connsiteY4265" fmla="*/ 516961 h 1996549"/>
              <a:gd name="connsiteX4266" fmla="*/ 1516441 w 1998270"/>
              <a:gd name="connsiteY4266" fmla="*/ 516791 h 1996549"/>
              <a:gd name="connsiteX4267" fmla="*/ 1540660 w 1998270"/>
              <a:gd name="connsiteY4267" fmla="*/ 492572 h 1996549"/>
              <a:gd name="connsiteX4268" fmla="*/ 1602061 w 1998270"/>
              <a:gd name="connsiteY4268" fmla="*/ 492231 h 1996549"/>
              <a:gd name="connsiteX4269" fmla="*/ 1626793 w 1998270"/>
              <a:gd name="connsiteY4269" fmla="*/ 516962 h 1996549"/>
              <a:gd name="connsiteX4270" fmla="*/ 1626793 w 1998270"/>
              <a:gd name="connsiteY4270" fmla="*/ 517132 h 1996549"/>
              <a:gd name="connsiteX4271" fmla="*/ 1602061 w 1998270"/>
              <a:gd name="connsiteY4271" fmla="*/ 541515 h 1996549"/>
              <a:gd name="connsiteX4272" fmla="*/ 1601720 w 1998270"/>
              <a:gd name="connsiteY4272" fmla="*/ 541515 h 1996549"/>
              <a:gd name="connsiteX4273" fmla="*/ 1577501 w 1998270"/>
              <a:gd name="connsiteY4273" fmla="*/ 516962 h 1996549"/>
              <a:gd name="connsiteX4274" fmla="*/ 1577501 w 1998270"/>
              <a:gd name="connsiteY4274" fmla="*/ 516791 h 1996549"/>
              <a:gd name="connsiteX4275" fmla="*/ 1602061 w 1998270"/>
              <a:gd name="connsiteY4275" fmla="*/ 492231 h 1996549"/>
              <a:gd name="connsiteX4276" fmla="*/ 1664145 w 1998270"/>
              <a:gd name="connsiteY4276" fmla="*/ 491718 h 1996549"/>
              <a:gd name="connsiteX4277" fmla="*/ 1689388 w 1998270"/>
              <a:gd name="connsiteY4277" fmla="*/ 516961 h 1996549"/>
              <a:gd name="connsiteX4278" fmla="*/ 1689388 w 1998270"/>
              <a:gd name="connsiteY4278" fmla="*/ 517132 h 1996549"/>
              <a:gd name="connsiteX4279" fmla="*/ 1664145 w 1998270"/>
              <a:gd name="connsiteY4279" fmla="*/ 542026 h 1996549"/>
              <a:gd name="connsiteX4280" fmla="*/ 1639073 w 1998270"/>
              <a:gd name="connsiteY4280" fmla="*/ 516961 h 1996549"/>
              <a:gd name="connsiteX4281" fmla="*/ 1639073 w 1998270"/>
              <a:gd name="connsiteY4281" fmla="*/ 516791 h 1996549"/>
              <a:gd name="connsiteX4282" fmla="*/ 1664145 w 1998270"/>
              <a:gd name="connsiteY4282" fmla="*/ 491718 h 1996549"/>
              <a:gd name="connsiteX4283" fmla="*/ 1724863 w 1998270"/>
              <a:gd name="connsiteY4283" fmla="*/ 491549 h 1996549"/>
              <a:gd name="connsiteX4284" fmla="*/ 1750277 w 1998270"/>
              <a:gd name="connsiteY4284" fmla="*/ 516962 h 1996549"/>
              <a:gd name="connsiteX4285" fmla="*/ 1724863 w 1998270"/>
              <a:gd name="connsiteY4285" fmla="*/ 542197 h 1996549"/>
              <a:gd name="connsiteX4286" fmla="*/ 1699621 w 1998270"/>
              <a:gd name="connsiteY4286" fmla="*/ 516962 h 1996549"/>
              <a:gd name="connsiteX4287" fmla="*/ 1724863 w 1998270"/>
              <a:gd name="connsiteY4287" fmla="*/ 491549 h 1996549"/>
              <a:gd name="connsiteX4288" fmla="*/ 1786265 w 1998270"/>
              <a:gd name="connsiteY4288" fmla="*/ 491207 h 1996549"/>
              <a:gd name="connsiteX4289" fmla="*/ 1786606 w 1998270"/>
              <a:gd name="connsiteY4289" fmla="*/ 491207 h 1996549"/>
              <a:gd name="connsiteX4290" fmla="*/ 1812020 w 1998270"/>
              <a:gd name="connsiteY4290" fmla="*/ 516962 h 1996549"/>
              <a:gd name="connsiteX4291" fmla="*/ 1812020 w 1998270"/>
              <a:gd name="connsiteY4291" fmla="*/ 517132 h 1996549"/>
              <a:gd name="connsiteX4292" fmla="*/ 1786265 w 1998270"/>
              <a:gd name="connsiteY4292" fmla="*/ 542538 h 1996549"/>
              <a:gd name="connsiteX4293" fmla="*/ 1760682 w 1998270"/>
              <a:gd name="connsiteY4293" fmla="*/ 516962 h 1996549"/>
              <a:gd name="connsiteX4294" fmla="*/ 1760682 w 1998270"/>
              <a:gd name="connsiteY4294" fmla="*/ 516791 h 1996549"/>
              <a:gd name="connsiteX4295" fmla="*/ 1786265 w 1998270"/>
              <a:gd name="connsiteY4295" fmla="*/ 491207 h 1996549"/>
              <a:gd name="connsiteX4296" fmla="*/ 1909068 w 1998270"/>
              <a:gd name="connsiteY4296" fmla="*/ 491037 h 1996549"/>
              <a:gd name="connsiteX4297" fmla="*/ 1934993 w 1998270"/>
              <a:gd name="connsiteY4297" fmla="*/ 516961 h 1996549"/>
              <a:gd name="connsiteX4298" fmla="*/ 1909068 w 1998270"/>
              <a:gd name="connsiteY4298" fmla="*/ 542709 h 1996549"/>
              <a:gd name="connsiteX4299" fmla="*/ 1883314 w 1998270"/>
              <a:gd name="connsiteY4299" fmla="*/ 516961 h 1996549"/>
              <a:gd name="connsiteX4300" fmla="*/ 1883314 w 1998270"/>
              <a:gd name="connsiteY4300" fmla="*/ 516791 h 1996549"/>
              <a:gd name="connsiteX4301" fmla="*/ 1909068 w 1998270"/>
              <a:gd name="connsiteY4301" fmla="*/ 491037 h 1996549"/>
              <a:gd name="connsiteX4302" fmla="*/ 1847666 w 1998270"/>
              <a:gd name="connsiteY4302" fmla="*/ 491037 h 1996549"/>
              <a:gd name="connsiteX4303" fmla="*/ 1873591 w 1998270"/>
              <a:gd name="connsiteY4303" fmla="*/ 516961 h 1996549"/>
              <a:gd name="connsiteX4304" fmla="*/ 1847666 w 1998270"/>
              <a:gd name="connsiteY4304" fmla="*/ 542709 h 1996549"/>
              <a:gd name="connsiteX4305" fmla="*/ 1821912 w 1998270"/>
              <a:gd name="connsiteY4305" fmla="*/ 516961 h 1996549"/>
              <a:gd name="connsiteX4306" fmla="*/ 1821912 w 1998270"/>
              <a:gd name="connsiteY4306" fmla="*/ 516791 h 1996549"/>
              <a:gd name="connsiteX4307" fmla="*/ 1847666 w 1998270"/>
              <a:gd name="connsiteY4307" fmla="*/ 491037 h 1996549"/>
              <a:gd name="connsiteX4308" fmla="*/ 5629 w 1998270"/>
              <a:gd name="connsiteY4308" fmla="*/ 450956 h 1996549"/>
              <a:gd name="connsiteX4309" fmla="*/ 5970 w 1998270"/>
              <a:gd name="connsiteY4309" fmla="*/ 450956 h 1996549"/>
              <a:gd name="connsiteX4310" fmla="*/ 10745 w 1998270"/>
              <a:gd name="connsiteY4310" fmla="*/ 456073 h 1996549"/>
              <a:gd name="connsiteX4311" fmla="*/ 5629 w 1998270"/>
              <a:gd name="connsiteY4311" fmla="*/ 461190 h 1996549"/>
              <a:gd name="connsiteX4312" fmla="*/ 512 w 1998270"/>
              <a:gd name="connsiteY4312" fmla="*/ 456073 h 1996549"/>
              <a:gd name="connsiteX4313" fmla="*/ 5629 w 1998270"/>
              <a:gd name="connsiteY4313" fmla="*/ 450956 h 1996549"/>
              <a:gd name="connsiteX4314" fmla="*/ 67029 w 1998270"/>
              <a:gd name="connsiteY4314" fmla="*/ 448568 h 1996549"/>
              <a:gd name="connsiteX4315" fmla="*/ 74022 w 1998270"/>
              <a:gd name="connsiteY4315" fmla="*/ 455561 h 1996549"/>
              <a:gd name="connsiteX4316" fmla="*/ 67029 w 1998270"/>
              <a:gd name="connsiteY4316" fmla="*/ 462554 h 1996549"/>
              <a:gd name="connsiteX4317" fmla="*/ 60037 w 1998270"/>
              <a:gd name="connsiteY4317" fmla="*/ 455561 h 1996549"/>
              <a:gd name="connsiteX4318" fmla="*/ 67029 w 1998270"/>
              <a:gd name="connsiteY4318" fmla="*/ 448568 h 1996549"/>
              <a:gd name="connsiteX4319" fmla="*/ 129113 w 1998270"/>
              <a:gd name="connsiteY4319" fmla="*/ 447715 h 1996549"/>
              <a:gd name="connsiteX4320" fmla="*/ 129454 w 1998270"/>
              <a:gd name="connsiteY4320" fmla="*/ 447715 h 1996549"/>
              <a:gd name="connsiteX4321" fmla="*/ 136959 w 1998270"/>
              <a:gd name="connsiteY4321" fmla="*/ 455561 h 1996549"/>
              <a:gd name="connsiteX4322" fmla="*/ 129113 w 1998270"/>
              <a:gd name="connsiteY4322" fmla="*/ 463407 h 1996549"/>
              <a:gd name="connsiteX4323" fmla="*/ 121268 w 1998270"/>
              <a:gd name="connsiteY4323" fmla="*/ 455561 h 1996549"/>
              <a:gd name="connsiteX4324" fmla="*/ 129113 w 1998270"/>
              <a:gd name="connsiteY4324" fmla="*/ 447715 h 1996549"/>
              <a:gd name="connsiteX4325" fmla="*/ 189832 w 1998270"/>
              <a:gd name="connsiteY4325" fmla="*/ 446862 h 1996549"/>
              <a:gd name="connsiteX4326" fmla="*/ 198531 w 1998270"/>
              <a:gd name="connsiteY4326" fmla="*/ 455561 h 1996549"/>
              <a:gd name="connsiteX4327" fmla="*/ 189832 w 1998270"/>
              <a:gd name="connsiteY4327" fmla="*/ 464259 h 1996549"/>
              <a:gd name="connsiteX4328" fmla="*/ 181134 w 1998270"/>
              <a:gd name="connsiteY4328" fmla="*/ 455561 h 1996549"/>
              <a:gd name="connsiteX4329" fmla="*/ 189832 w 1998270"/>
              <a:gd name="connsiteY4329" fmla="*/ 446862 h 1996549"/>
              <a:gd name="connsiteX4330" fmla="*/ 251234 w 1998270"/>
              <a:gd name="connsiteY4330" fmla="*/ 446010 h 1996549"/>
              <a:gd name="connsiteX4331" fmla="*/ 260785 w 1998270"/>
              <a:gd name="connsiteY4331" fmla="*/ 455561 h 1996549"/>
              <a:gd name="connsiteX4332" fmla="*/ 251234 w 1998270"/>
              <a:gd name="connsiteY4332" fmla="*/ 465112 h 1996549"/>
              <a:gd name="connsiteX4333" fmla="*/ 241683 w 1998270"/>
              <a:gd name="connsiteY4333" fmla="*/ 455561 h 1996549"/>
              <a:gd name="connsiteX4334" fmla="*/ 251234 w 1998270"/>
              <a:gd name="connsiteY4334" fmla="*/ 446010 h 1996549"/>
              <a:gd name="connsiteX4335" fmla="*/ 312635 w 1998270"/>
              <a:gd name="connsiteY4335" fmla="*/ 445327 h 1996549"/>
              <a:gd name="connsiteX4336" fmla="*/ 322868 w 1998270"/>
              <a:gd name="connsiteY4336" fmla="*/ 455561 h 1996549"/>
              <a:gd name="connsiteX4337" fmla="*/ 312635 w 1998270"/>
              <a:gd name="connsiteY4337" fmla="*/ 465795 h 1996549"/>
              <a:gd name="connsiteX4338" fmla="*/ 302402 w 1998270"/>
              <a:gd name="connsiteY4338" fmla="*/ 455561 h 1996549"/>
              <a:gd name="connsiteX4339" fmla="*/ 312635 w 1998270"/>
              <a:gd name="connsiteY4339" fmla="*/ 445327 h 1996549"/>
              <a:gd name="connsiteX4340" fmla="*/ 374036 w 1998270"/>
              <a:gd name="connsiteY4340" fmla="*/ 444474 h 1996549"/>
              <a:gd name="connsiteX4341" fmla="*/ 385123 w 1998270"/>
              <a:gd name="connsiteY4341" fmla="*/ 455561 h 1996549"/>
              <a:gd name="connsiteX4342" fmla="*/ 374036 w 1998270"/>
              <a:gd name="connsiteY4342" fmla="*/ 466647 h 1996549"/>
              <a:gd name="connsiteX4343" fmla="*/ 362950 w 1998270"/>
              <a:gd name="connsiteY4343" fmla="*/ 455561 h 1996549"/>
              <a:gd name="connsiteX4344" fmla="*/ 374036 w 1998270"/>
              <a:gd name="connsiteY4344" fmla="*/ 444474 h 1996549"/>
              <a:gd name="connsiteX4345" fmla="*/ 436120 w 1998270"/>
              <a:gd name="connsiteY4345" fmla="*/ 443623 h 1996549"/>
              <a:gd name="connsiteX4346" fmla="*/ 448059 w 1998270"/>
              <a:gd name="connsiteY4346" fmla="*/ 455562 h 1996549"/>
              <a:gd name="connsiteX4347" fmla="*/ 436120 w 1998270"/>
              <a:gd name="connsiteY4347" fmla="*/ 467501 h 1996549"/>
              <a:gd name="connsiteX4348" fmla="*/ 424181 w 1998270"/>
              <a:gd name="connsiteY4348" fmla="*/ 455562 h 1996549"/>
              <a:gd name="connsiteX4349" fmla="*/ 436120 w 1998270"/>
              <a:gd name="connsiteY4349" fmla="*/ 443623 h 1996549"/>
              <a:gd name="connsiteX4350" fmla="*/ 496839 w 1998270"/>
              <a:gd name="connsiteY4350" fmla="*/ 442939 h 1996549"/>
              <a:gd name="connsiteX4351" fmla="*/ 509460 w 1998270"/>
              <a:gd name="connsiteY4351" fmla="*/ 455561 h 1996549"/>
              <a:gd name="connsiteX4352" fmla="*/ 496839 w 1998270"/>
              <a:gd name="connsiteY4352" fmla="*/ 468182 h 1996549"/>
              <a:gd name="connsiteX4353" fmla="*/ 484218 w 1998270"/>
              <a:gd name="connsiteY4353" fmla="*/ 455561 h 1996549"/>
              <a:gd name="connsiteX4354" fmla="*/ 496839 w 1998270"/>
              <a:gd name="connsiteY4354" fmla="*/ 442939 h 1996549"/>
              <a:gd name="connsiteX4355" fmla="*/ 558240 w 1998270"/>
              <a:gd name="connsiteY4355" fmla="*/ 442087 h 1996549"/>
              <a:gd name="connsiteX4356" fmla="*/ 571714 w 1998270"/>
              <a:gd name="connsiteY4356" fmla="*/ 455561 h 1996549"/>
              <a:gd name="connsiteX4357" fmla="*/ 558240 w 1998270"/>
              <a:gd name="connsiteY4357" fmla="*/ 469036 h 1996549"/>
              <a:gd name="connsiteX4358" fmla="*/ 544766 w 1998270"/>
              <a:gd name="connsiteY4358" fmla="*/ 455561 h 1996549"/>
              <a:gd name="connsiteX4359" fmla="*/ 558240 w 1998270"/>
              <a:gd name="connsiteY4359" fmla="*/ 442087 h 1996549"/>
              <a:gd name="connsiteX4360" fmla="*/ 619641 w 1998270"/>
              <a:gd name="connsiteY4360" fmla="*/ 441234 h 1996549"/>
              <a:gd name="connsiteX4361" fmla="*/ 619982 w 1998270"/>
              <a:gd name="connsiteY4361" fmla="*/ 441234 h 1996549"/>
              <a:gd name="connsiteX4362" fmla="*/ 633968 w 1998270"/>
              <a:gd name="connsiteY4362" fmla="*/ 455561 h 1996549"/>
              <a:gd name="connsiteX4363" fmla="*/ 619641 w 1998270"/>
              <a:gd name="connsiteY4363" fmla="*/ 469888 h 1996549"/>
              <a:gd name="connsiteX4364" fmla="*/ 605315 w 1998270"/>
              <a:gd name="connsiteY4364" fmla="*/ 455561 h 1996549"/>
              <a:gd name="connsiteX4365" fmla="*/ 619641 w 1998270"/>
              <a:gd name="connsiteY4365" fmla="*/ 441234 h 1996549"/>
              <a:gd name="connsiteX4366" fmla="*/ 681042 w 1998270"/>
              <a:gd name="connsiteY4366" fmla="*/ 440552 h 1996549"/>
              <a:gd name="connsiteX4367" fmla="*/ 681384 w 1998270"/>
              <a:gd name="connsiteY4367" fmla="*/ 440552 h 1996549"/>
              <a:gd name="connsiteX4368" fmla="*/ 696052 w 1998270"/>
              <a:gd name="connsiteY4368" fmla="*/ 455562 h 1996549"/>
              <a:gd name="connsiteX4369" fmla="*/ 696052 w 1998270"/>
              <a:gd name="connsiteY4369" fmla="*/ 455732 h 1996549"/>
              <a:gd name="connsiteX4370" fmla="*/ 681042 w 1998270"/>
              <a:gd name="connsiteY4370" fmla="*/ 470401 h 1996549"/>
              <a:gd name="connsiteX4371" fmla="*/ 666034 w 1998270"/>
              <a:gd name="connsiteY4371" fmla="*/ 455562 h 1996549"/>
              <a:gd name="connsiteX4372" fmla="*/ 681042 w 1998270"/>
              <a:gd name="connsiteY4372" fmla="*/ 440552 h 1996549"/>
              <a:gd name="connsiteX4373" fmla="*/ 743125 w 1998270"/>
              <a:gd name="connsiteY4373" fmla="*/ 439699 h 1996549"/>
              <a:gd name="connsiteX4374" fmla="*/ 743466 w 1998270"/>
              <a:gd name="connsiteY4374" fmla="*/ 439699 h 1996549"/>
              <a:gd name="connsiteX4375" fmla="*/ 758987 w 1998270"/>
              <a:gd name="connsiteY4375" fmla="*/ 455561 h 1996549"/>
              <a:gd name="connsiteX4376" fmla="*/ 758987 w 1998270"/>
              <a:gd name="connsiteY4376" fmla="*/ 455732 h 1996549"/>
              <a:gd name="connsiteX4377" fmla="*/ 743125 w 1998270"/>
              <a:gd name="connsiteY4377" fmla="*/ 471253 h 1996549"/>
              <a:gd name="connsiteX4378" fmla="*/ 727264 w 1998270"/>
              <a:gd name="connsiteY4378" fmla="*/ 455561 h 1996549"/>
              <a:gd name="connsiteX4379" fmla="*/ 743125 w 1998270"/>
              <a:gd name="connsiteY4379" fmla="*/ 439699 h 1996549"/>
              <a:gd name="connsiteX4380" fmla="*/ 803844 w 1998270"/>
              <a:gd name="connsiteY4380" fmla="*/ 438846 h 1996549"/>
              <a:gd name="connsiteX4381" fmla="*/ 820900 w 1998270"/>
              <a:gd name="connsiteY4381" fmla="*/ 455902 h 1996549"/>
              <a:gd name="connsiteX4382" fmla="*/ 803844 w 1998270"/>
              <a:gd name="connsiteY4382" fmla="*/ 472959 h 1996549"/>
              <a:gd name="connsiteX4383" fmla="*/ 786789 w 1998270"/>
              <a:gd name="connsiteY4383" fmla="*/ 455902 h 1996549"/>
              <a:gd name="connsiteX4384" fmla="*/ 803844 w 1998270"/>
              <a:gd name="connsiteY4384" fmla="*/ 438846 h 1996549"/>
              <a:gd name="connsiteX4385" fmla="*/ 865246 w 1998270"/>
              <a:gd name="connsiteY4385" fmla="*/ 438164 h 1996549"/>
              <a:gd name="connsiteX4386" fmla="*/ 882302 w 1998270"/>
              <a:gd name="connsiteY4386" fmla="*/ 455220 h 1996549"/>
              <a:gd name="connsiteX4387" fmla="*/ 865246 w 1998270"/>
              <a:gd name="connsiteY4387" fmla="*/ 472277 h 1996549"/>
              <a:gd name="connsiteX4388" fmla="*/ 848191 w 1998270"/>
              <a:gd name="connsiteY4388" fmla="*/ 455220 h 1996549"/>
              <a:gd name="connsiteX4389" fmla="*/ 865246 w 1998270"/>
              <a:gd name="connsiteY4389" fmla="*/ 438164 h 1996549"/>
              <a:gd name="connsiteX4390" fmla="*/ 926648 w 1998270"/>
              <a:gd name="connsiteY4390" fmla="*/ 437481 h 1996549"/>
              <a:gd name="connsiteX4391" fmla="*/ 926989 w 1998270"/>
              <a:gd name="connsiteY4391" fmla="*/ 437481 h 1996549"/>
              <a:gd name="connsiteX4392" fmla="*/ 944727 w 1998270"/>
              <a:gd name="connsiteY4392" fmla="*/ 455561 h 1996549"/>
              <a:gd name="connsiteX4393" fmla="*/ 926648 w 1998270"/>
              <a:gd name="connsiteY4393" fmla="*/ 472617 h 1996549"/>
              <a:gd name="connsiteX4394" fmla="*/ 908569 w 1998270"/>
              <a:gd name="connsiteY4394" fmla="*/ 455561 h 1996549"/>
              <a:gd name="connsiteX4395" fmla="*/ 926648 w 1998270"/>
              <a:gd name="connsiteY4395" fmla="*/ 437481 h 1996549"/>
              <a:gd name="connsiteX4396" fmla="*/ 988048 w 1998270"/>
              <a:gd name="connsiteY4396" fmla="*/ 436630 h 1996549"/>
              <a:gd name="connsiteX4397" fmla="*/ 1006981 w 1998270"/>
              <a:gd name="connsiteY4397" fmla="*/ 455561 h 1996549"/>
              <a:gd name="connsiteX4398" fmla="*/ 988048 w 1998270"/>
              <a:gd name="connsiteY4398" fmla="*/ 474323 h 1996549"/>
              <a:gd name="connsiteX4399" fmla="*/ 969117 w 1998270"/>
              <a:gd name="connsiteY4399" fmla="*/ 455561 h 1996549"/>
              <a:gd name="connsiteX4400" fmla="*/ 988048 w 1998270"/>
              <a:gd name="connsiteY4400" fmla="*/ 436630 h 1996549"/>
              <a:gd name="connsiteX4401" fmla="*/ 1049816 w 1998270"/>
              <a:gd name="connsiteY4401" fmla="*/ 435812 h 1996549"/>
              <a:gd name="connsiteX4402" fmla="*/ 1069431 w 1998270"/>
              <a:gd name="connsiteY4402" fmla="*/ 455426 h 1996549"/>
              <a:gd name="connsiteX4403" fmla="*/ 1049816 w 1998270"/>
              <a:gd name="connsiteY4403" fmla="*/ 475041 h 1996549"/>
              <a:gd name="connsiteX4404" fmla="*/ 1030202 w 1998270"/>
              <a:gd name="connsiteY4404" fmla="*/ 455426 h 1996549"/>
              <a:gd name="connsiteX4405" fmla="*/ 1049816 w 1998270"/>
              <a:gd name="connsiteY4405" fmla="*/ 435812 h 1996549"/>
              <a:gd name="connsiteX4406" fmla="*/ 1110851 w 1998270"/>
              <a:gd name="connsiteY4406" fmla="*/ 435095 h 1996549"/>
              <a:gd name="connsiteX4407" fmla="*/ 1131318 w 1998270"/>
              <a:gd name="connsiteY4407" fmla="*/ 455561 h 1996549"/>
              <a:gd name="connsiteX4408" fmla="*/ 1131318 w 1998270"/>
              <a:gd name="connsiteY4408" fmla="*/ 455732 h 1996549"/>
              <a:gd name="connsiteX4409" fmla="*/ 1110851 w 1998270"/>
              <a:gd name="connsiteY4409" fmla="*/ 475858 h 1996549"/>
              <a:gd name="connsiteX4410" fmla="*/ 1110680 w 1998270"/>
              <a:gd name="connsiteY4410" fmla="*/ 475858 h 1996549"/>
              <a:gd name="connsiteX4411" fmla="*/ 1090384 w 1998270"/>
              <a:gd name="connsiteY4411" fmla="*/ 455561 h 1996549"/>
              <a:gd name="connsiteX4412" fmla="*/ 1110851 w 1998270"/>
              <a:gd name="connsiteY4412" fmla="*/ 435095 h 1996549"/>
              <a:gd name="connsiteX4413" fmla="*/ 1295055 w 1998270"/>
              <a:gd name="connsiteY4413" fmla="*/ 433901 h 1996549"/>
              <a:gd name="connsiteX4414" fmla="*/ 1317569 w 1998270"/>
              <a:gd name="connsiteY4414" fmla="*/ 456414 h 1996549"/>
              <a:gd name="connsiteX4415" fmla="*/ 1295055 w 1998270"/>
              <a:gd name="connsiteY4415" fmla="*/ 478757 h 1996549"/>
              <a:gd name="connsiteX4416" fmla="*/ 1272542 w 1998270"/>
              <a:gd name="connsiteY4416" fmla="*/ 456414 h 1996549"/>
              <a:gd name="connsiteX4417" fmla="*/ 1295055 w 1998270"/>
              <a:gd name="connsiteY4417" fmla="*/ 433901 h 1996549"/>
              <a:gd name="connsiteX4418" fmla="*/ 1233654 w 1998270"/>
              <a:gd name="connsiteY4418" fmla="*/ 433901 h 1996549"/>
              <a:gd name="connsiteX4419" fmla="*/ 1255486 w 1998270"/>
              <a:gd name="connsiteY4419" fmla="*/ 455732 h 1996549"/>
              <a:gd name="connsiteX4420" fmla="*/ 1255486 w 1998270"/>
              <a:gd name="connsiteY4420" fmla="*/ 455903 h 1996549"/>
              <a:gd name="connsiteX4421" fmla="*/ 1233654 w 1998270"/>
              <a:gd name="connsiteY4421" fmla="*/ 477393 h 1996549"/>
              <a:gd name="connsiteX4422" fmla="*/ 1211823 w 1998270"/>
              <a:gd name="connsiteY4422" fmla="*/ 455732 h 1996549"/>
              <a:gd name="connsiteX4423" fmla="*/ 1233654 w 1998270"/>
              <a:gd name="connsiteY4423" fmla="*/ 433901 h 1996549"/>
              <a:gd name="connsiteX4424" fmla="*/ 1172253 w 1998270"/>
              <a:gd name="connsiteY4424" fmla="*/ 433901 h 1996549"/>
              <a:gd name="connsiteX4425" fmla="*/ 1172594 w 1998270"/>
              <a:gd name="connsiteY4425" fmla="*/ 433901 h 1996549"/>
              <a:gd name="connsiteX4426" fmla="*/ 1193402 w 1998270"/>
              <a:gd name="connsiteY4426" fmla="*/ 455050 h 1996549"/>
              <a:gd name="connsiteX4427" fmla="*/ 1193402 w 1998270"/>
              <a:gd name="connsiteY4427" fmla="*/ 455220 h 1996549"/>
              <a:gd name="connsiteX4428" fmla="*/ 1172253 w 1998270"/>
              <a:gd name="connsiteY4428" fmla="*/ 476029 h 1996549"/>
              <a:gd name="connsiteX4429" fmla="*/ 1151104 w 1998270"/>
              <a:gd name="connsiteY4429" fmla="*/ 455050 h 1996549"/>
              <a:gd name="connsiteX4430" fmla="*/ 1172253 w 1998270"/>
              <a:gd name="connsiteY4430" fmla="*/ 433901 h 1996549"/>
              <a:gd name="connsiteX4431" fmla="*/ 1971151 w 1998270"/>
              <a:gd name="connsiteY4431" fmla="*/ 432366 h 1996549"/>
              <a:gd name="connsiteX4432" fmla="*/ 1994347 w 1998270"/>
              <a:gd name="connsiteY4432" fmla="*/ 455561 h 1996549"/>
              <a:gd name="connsiteX4433" fmla="*/ 1994347 w 1998270"/>
              <a:gd name="connsiteY4433" fmla="*/ 455732 h 1996549"/>
              <a:gd name="connsiteX4434" fmla="*/ 1971151 w 1998270"/>
              <a:gd name="connsiteY4434" fmla="*/ 478587 h 1996549"/>
              <a:gd name="connsiteX4435" fmla="*/ 1970810 w 1998270"/>
              <a:gd name="connsiteY4435" fmla="*/ 478587 h 1996549"/>
              <a:gd name="connsiteX4436" fmla="*/ 1948125 w 1998270"/>
              <a:gd name="connsiteY4436" fmla="*/ 455561 h 1996549"/>
              <a:gd name="connsiteX4437" fmla="*/ 1948125 w 1998270"/>
              <a:gd name="connsiteY4437" fmla="*/ 455391 h 1996549"/>
              <a:gd name="connsiteX4438" fmla="*/ 1971151 w 1998270"/>
              <a:gd name="connsiteY4438" fmla="*/ 432366 h 1996549"/>
              <a:gd name="connsiteX4439" fmla="*/ 1357139 w 1998270"/>
              <a:gd name="connsiteY4439" fmla="*/ 432366 h 1996549"/>
              <a:gd name="connsiteX4440" fmla="*/ 1380335 w 1998270"/>
              <a:gd name="connsiteY4440" fmla="*/ 455561 h 1996549"/>
              <a:gd name="connsiteX4441" fmla="*/ 1380335 w 1998270"/>
              <a:gd name="connsiteY4441" fmla="*/ 455732 h 1996549"/>
              <a:gd name="connsiteX4442" fmla="*/ 1357139 w 1998270"/>
              <a:gd name="connsiteY4442" fmla="*/ 478587 h 1996549"/>
              <a:gd name="connsiteX4443" fmla="*/ 1356798 w 1998270"/>
              <a:gd name="connsiteY4443" fmla="*/ 478587 h 1996549"/>
              <a:gd name="connsiteX4444" fmla="*/ 1334113 w 1998270"/>
              <a:gd name="connsiteY4444" fmla="*/ 455561 h 1996549"/>
              <a:gd name="connsiteX4445" fmla="*/ 1334113 w 1998270"/>
              <a:gd name="connsiteY4445" fmla="*/ 455391 h 1996549"/>
              <a:gd name="connsiteX4446" fmla="*/ 1357139 w 1998270"/>
              <a:gd name="connsiteY4446" fmla="*/ 432366 h 1996549"/>
              <a:gd name="connsiteX4447" fmla="*/ 1417858 w 1998270"/>
              <a:gd name="connsiteY4447" fmla="*/ 431854 h 1996549"/>
              <a:gd name="connsiteX4448" fmla="*/ 1441566 w 1998270"/>
              <a:gd name="connsiteY4448" fmla="*/ 455561 h 1996549"/>
              <a:gd name="connsiteX4449" fmla="*/ 1441566 w 1998270"/>
              <a:gd name="connsiteY4449" fmla="*/ 455732 h 1996549"/>
              <a:gd name="connsiteX4450" fmla="*/ 1417858 w 1998270"/>
              <a:gd name="connsiteY4450" fmla="*/ 479098 h 1996549"/>
              <a:gd name="connsiteX4451" fmla="*/ 1394321 w 1998270"/>
              <a:gd name="connsiteY4451" fmla="*/ 455561 h 1996549"/>
              <a:gd name="connsiteX4452" fmla="*/ 1394321 w 1998270"/>
              <a:gd name="connsiteY4452" fmla="*/ 455391 h 1996549"/>
              <a:gd name="connsiteX4453" fmla="*/ 1417858 w 1998270"/>
              <a:gd name="connsiteY4453" fmla="*/ 431854 h 1996549"/>
              <a:gd name="connsiteX4454" fmla="*/ 1479259 w 1998270"/>
              <a:gd name="connsiteY4454" fmla="*/ 431172 h 1996549"/>
              <a:gd name="connsiteX4455" fmla="*/ 1503649 w 1998270"/>
              <a:gd name="connsiteY4455" fmla="*/ 455561 h 1996549"/>
              <a:gd name="connsiteX4456" fmla="*/ 1479259 w 1998270"/>
              <a:gd name="connsiteY4456" fmla="*/ 479782 h 1996549"/>
              <a:gd name="connsiteX4457" fmla="*/ 1455040 w 1998270"/>
              <a:gd name="connsiteY4457" fmla="*/ 455561 h 1996549"/>
              <a:gd name="connsiteX4458" fmla="*/ 1455040 w 1998270"/>
              <a:gd name="connsiteY4458" fmla="*/ 455391 h 1996549"/>
              <a:gd name="connsiteX4459" fmla="*/ 1479259 w 1998270"/>
              <a:gd name="connsiteY4459" fmla="*/ 431172 h 1996549"/>
              <a:gd name="connsiteX4460" fmla="*/ 1540660 w 1998270"/>
              <a:gd name="connsiteY4460" fmla="*/ 430659 h 1996549"/>
              <a:gd name="connsiteX4461" fmla="*/ 1565561 w 1998270"/>
              <a:gd name="connsiteY4461" fmla="*/ 455561 h 1996549"/>
              <a:gd name="connsiteX4462" fmla="*/ 1565561 w 1998270"/>
              <a:gd name="connsiteY4462" fmla="*/ 455732 h 1996549"/>
              <a:gd name="connsiteX4463" fmla="*/ 1540660 w 1998270"/>
              <a:gd name="connsiteY4463" fmla="*/ 480292 h 1996549"/>
              <a:gd name="connsiteX4464" fmla="*/ 1515929 w 1998270"/>
              <a:gd name="connsiteY4464" fmla="*/ 455561 h 1996549"/>
              <a:gd name="connsiteX4465" fmla="*/ 1515929 w 1998270"/>
              <a:gd name="connsiteY4465" fmla="*/ 455391 h 1996549"/>
              <a:gd name="connsiteX4466" fmla="*/ 1540660 w 1998270"/>
              <a:gd name="connsiteY4466" fmla="*/ 430659 h 1996549"/>
              <a:gd name="connsiteX4467" fmla="*/ 1602061 w 1998270"/>
              <a:gd name="connsiteY4467" fmla="*/ 430147 h 1996549"/>
              <a:gd name="connsiteX4468" fmla="*/ 1627475 w 1998270"/>
              <a:gd name="connsiteY4468" fmla="*/ 455561 h 1996549"/>
              <a:gd name="connsiteX4469" fmla="*/ 1602061 w 1998270"/>
              <a:gd name="connsiteY4469" fmla="*/ 480804 h 1996549"/>
              <a:gd name="connsiteX4470" fmla="*/ 1576819 w 1998270"/>
              <a:gd name="connsiteY4470" fmla="*/ 455561 h 1996549"/>
              <a:gd name="connsiteX4471" fmla="*/ 1602061 w 1998270"/>
              <a:gd name="connsiteY4471" fmla="*/ 430147 h 1996549"/>
              <a:gd name="connsiteX4472" fmla="*/ 1664145 w 1998270"/>
              <a:gd name="connsiteY4472" fmla="*/ 429636 h 1996549"/>
              <a:gd name="connsiteX4473" fmla="*/ 1690070 w 1998270"/>
              <a:gd name="connsiteY4473" fmla="*/ 455561 h 1996549"/>
              <a:gd name="connsiteX4474" fmla="*/ 1664145 w 1998270"/>
              <a:gd name="connsiteY4474" fmla="*/ 481316 h 1996549"/>
              <a:gd name="connsiteX4475" fmla="*/ 1638391 w 1998270"/>
              <a:gd name="connsiteY4475" fmla="*/ 455561 h 1996549"/>
              <a:gd name="connsiteX4476" fmla="*/ 1638391 w 1998270"/>
              <a:gd name="connsiteY4476" fmla="*/ 455391 h 1996549"/>
              <a:gd name="connsiteX4477" fmla="*/ 1664145 w 1998270"/>
              <a:gd name="connsiteY4477" fmla="*/ 429636 h 1996549"/>
              <a:gd name="connsiteX4478" fmla="*/ 1724864 w 1998270"/>
              <a:gd name="connsiteY4478" fmla="*/ 429295 h 1996549"/>
              <a:gd name="connsiteX4479" fmla="*/ 1751130 w 1998270"/>
              <a:gd name="connsiteY4479" fmla="*/ 455561 h 1996549"/>
              <a:gd name="connsiteX4480" fmla="*/ 1751130 w 1998270"/>
              <a:gd name="connsiteY4480" fmla="*/ 455732 h 1996549"/>
              <a:gd name="connsiteX4481" fmla="*/ 1724864 w 1998270"/>
              <a:gd name="connsiteY4481" fmla="*/ 481657 h 1996549"/>
              <a:gd name="connsiteX4482" fmla="*/ 1724523 w 1998270"/>
              <a:gd name="connsiteY4482" fmla="*/ 481657 h 1996549"/>
              <a:gd name="connsiteX4483" fmla="*/ 1698768 w 1998270"/>
              <a:gd name="connsiteY4483" fmla="*/ 455561 h 1996549"/>
              <a:gd name="connsiteX4484" fmla="*/ 1698768 w 1998270"/>
              <a:gd name="connsiteY4484" fmla="*/ 455391 h 1996549"/>
              <a:gd name="connsiteX4485" fmla="*/ 1724864 w 1998270"/>
              <a:gd name="connsiteY4485" fmla="*/ 429295 h 1996549"/>
              <a:gd name="connsiteX4486" fmla="*/ 1786265 w 1998270"/>
              <a:gd name="connsiteY4486" fmla="*/ 428954 h 1996549"/>
              <a:gd name="connsiteX4487" fmla="*/ 1812872 w 1998270"/>
              <a:gd name="connsiteY4487" fmla="*/ 455562 h 1996549"/>
              <a:gd name="connsiteX4488" fmla="*/ 1812872 w 1998270"/>
              <a:gd name="connsiteY4488" fmla="*/ 455732 h 1996549"/>
              <a:gd name="connsiteX4489" fmla="*/ 1786265 w 1998270"/>
              <a:gd name="connsiteY4489" fmla="*/ 481998 h 1996549"/>
              <a:gd name="connsiteX4490" fmla="*/ 1785924 w 1998270"/>
              <a:gd name="connsiteY4490" fmla="*/ 481998 h 1996549"/>
              <a:gd name="connsiteX4491" fmla="*/ 1759828 w 1998270"/>
              <a:gd name="connsiteY4491" fmla="*/ 455562 h 1996549"/>
              <a:gd name="connsiteX4492" fmla="*/ 1759828 w 1998270"/>
              <a:gd name="connsiteY4492" fmla="*/ 455391 h 1996549"/>
              <a:gd name="connsiteX4493" fmla="*/ 1786265 w 1998270"/>
              <a:gd name="connsiteY4493" fmla="*/ 428954 h 1996549"/>
              <a:gd name="connsiteX4494" fmla="*/ 1848033 w 1998270"/>
              <a:gd name="connsiteY4494" fmla="*/ 428820 h 1996549"/>
              <a:gd name="connsiteX4495" fmla="*/ 1874640 w 1998270"/>
              <a:gd name="connsiteY4495" fmla="*/ 455427 h 1996549"/>
              <a:gd name="connsiteX4496" fmla="*/ 1848033 w 1998270"/>
              <a:gd name="connsiteY4496" fmla="*/ 482034 h 1996549"/>
              <a:gd name="connsiteX4497" fmla="*/ 1821426 w 1998270"/>
              <a:gd name="connsiteY4497" fmla="*/ 455427 h 1996549"/>
              <a:gd name="connsiteX4498" fmla="*/ 1848033 w 1998270"/>
              <a:gd name="connsiteY4498" fmla="*/ 428820 h 1996549"/>
              <a:gd name="connsiteX4499" fmla="*/ 1909068 w 1998270"/>
              <a:gd name="connsiteY4499" fmla="*/ 428784 h 1996549"/>
              <a:gd name="connsiteX4500" fmla="*/ 1935846 w 1998270"/>
              <a:gd name="connsiteY4500" fmla="*/ 455561 h 1996549"/>
              <a:gd name="connsiteX4501" fmla="*/ 1935846 w 1998270"/>
              <a:gd name="connsiteY4501" fmla="*/ 455732 h 1996549"/>
              <a:gd name="connsiteX4502" fmla="*/ 1909068 w 1998270"/>
              <a:gd name="connsiteY4502" fmla="*/ 482168 h 1996549"/>
              <a:gd name="connsiteX4503" fmla="*/ 1882461 w 1998270"/>
              <a:gd name="connsiteY4503" fmla="*/ 455561 h 1996549"/>
              <a:gd name="connsiteX4504" fmla="*/ 1882461 w 1998270"/>
              <a:gd name="connsiteY4504" fmla="*/ 455391 h 1996549"/>
              <a:gd name="connsiteX4505" fmla="*/ 1909068 w 1998270"/>
              <a:gd name="connsiteY4505" fmla="*/ 428784 h 1996549"/>
              <a:gd name="connsiteX4506" fmla="*/ 5995 w 1998270"/>
              <a:gd name="connsiteY4506" fmla="*/ 388739 h 1996549"/>
              <a:gd name="connsiteX4507" fmla="*/ 11283 w 1998270"/>
              <a:gd name="connsiteY4507" fmla="*/ 394025 h 1996549"/>
              <a:gd name="connsiteX4508" fmla="*/ 5995 w 1998270"/>
              <a:gd name="connsiteY4508" fmla="*/ 399314 h 1996549"/>
              <a:gd name="connsiteX4509" fmla="*/ 708 w 1998270"/>
              <a:gd name="connsiteY4509" fmla="*/ 394025 h 1996549"/>
              <a:gd name="connsiteX4510" fmla="*/ 5995 w 1998270"/>
              <a:gd name="connsiteY4510" fmla="*/ 388739 h 1996549"/>
              <a:gd name="connsiteX4511" fmla="*/ 67030 w 1998270"/>
              <a:gd name="connsiteY4511" fmla="*/ 386997 h 1996549"/>
              <a:gd name="connsiteX4512" fmla="*/ 74193 w 1998270"/>
              <a:gd name="connsiteY4512" fmla="*/ 394161 h 1996549"/>
              <a:gd name="connsiteX4513" fmla="*/ 67030 w 1998270"/>
              <a:gd name="connsiteY4513" fmla="*/ 401324 h 1996549"/>
              <a:gd name="connsiteX4514" fmla="*/ 59867 w 1998270"/>
              <a:gd name="connsiteY4514" fmla="*/ 394161 h 1996549"/>
              <a:gd name="connsiteX4515" fmla="*/ 67030 w 1998270"/>
              <a:gd name="connsiteY4515" fmla="*/ 386997 h 1996549"/>
              <a:gd name="connsiteX4516" fmla="*/ 129113 w 1998270"/>
              <a:gd name="connsiteY4516" fmla="*/ 386144 h 1996549"/>
              <a:gd name="connsiteX4517" fmla="*/ 137129 w 1998270"/>
              <a:gd name="connsiteY4517" fmla="*/ 394161 h 1996549"/>
              <a:gd name="connsiteX4518" fmla="*/ 129113 w 1998270"/>
              <a:gd name="connsiteY4518" fmla="*/ 402177 h 1996549"/>
              <a:gd name="connsiteX4519" fmla="*/ 121097 w 1998270"/>
              <a:gd name="connsiteY4519" fmla="*/ 394161 h 1996549"/>
              <a:gd name="connsiteX4520" fmla="*/ 129113 w 1998270"/>
              <a:gd name="connsiteY4520" fmla="*/ 386144 h 1996549"/>
              <a:gd name="connsiteX4521" fmla="*/ 189832 w 1998270"/>
              <a:gd name="connsiteY4521" fmla="*/ 385291 h 1996549"/>
              <a:gd name="connsiteX4522" fmla="*/ 198701 w 1998270"/>
              <a:gd name="connsiteY4522" fmla="*/ 394160 h 1996549"/>
              <a:gd name="connsiteX4523" fmla="*/ 189832 w 1998270"/>
              <a:gd name="connsiteY4523" fmla="*/ 403030 h 1996549"/>
              <a:gd name="connsiteX4524" fmla="*/ 180964 w 1998270"/>
              <a:gd name="connsiteY4524" fmla="*/ 394160 h 1996549"/>
              <a:gd name="connsiteX4525" fmla="*/ 189832 w 1998270"/>
              <a:gd name="connsiteY4525" fmla="*/ 385291 h 1996549"/>
              <a:gd name="connsiteX4526" fmla="*/ 251234 w 1998270"/>
              <a:gd name="connsiteY4526" fmla="*/ 384439 h 1996549"/>
              <a:gd name="connsiteX4527" fmla="*/ 251574 w 1998270"/>
              <a:gd name="connsiteY4527" fmla="*/ 384439 h 1996549"/>
              <a:gd name="connsiteX4528" fmla="*/ 260956 w 1998270"/>
              <a:gd name="connsiteY4528" fmla="*/ 394161 h 1996549"/>
              <a:gd name="connsiteX4529" fmla="*/ 251234 w 1998270"/>
              <a:gd name="connsiteY4529" fmla="*/ 403883 h 1996549"/>
              <a:gd name="connsiteX4530" fmla="*/ 241512 w 1998270"/>
              <a:gd name="connsiteY4530" fmla="*/ 394161 h 1996549"/>
              <a:gd name="connsiteX4531" fmla="*/ 251234 w 1998270"/>
              <a:gd name="connsiteY4531" fmla="*/ 384439 h 1996549"/>
              <a:gd name="connsiteX4532" fmla="*/ 313002 w 1998270"/>
              <a:gd name="connsiteY4532" fmla="*/ 383452 h 1996549"/>
              <a:gd name="connsiteX4533" fmla="*/ 323576 w 1998270"/>
              <a:gd name="connsiteY4533" fmla="*/ 394027 h 1996549"/>
              <a:gd name="connsiteX4534" fmla="*/ 313002 w 1998270"/>
              <a:gd name="connsiteY4534" fmla="*/ 404601 h 1996549"/>
              <a:gd name="connsiteX4535" fmla="*/ 302427 w 1998270"/>
              <a:gd name="connsiteY4535" fmla="*/ 394027 h 1996549"/>
              <a:gd name="connsiteX4536" fmla="*/ 313002 w 1998270"/>
              <a:gd name="connsiteY4536" fmla="*/ 383452 h 1996549"/>
              <a:gd name="connsiteX4537" fmla="*/ 436119 w 1998270"/>
              <a:gd name="connsiteY4537" fmla="*/ 382732 h 1996549"/>
              <a:gd name="connsiteX4538" fmla="*/ 448229 w 1998270"/>
              <a:gd name="connsiteY4538" fmla="*/ 394843 h 1996549"/>
              <a:gd name="connsiteX4539" fmla="*/ 436119 w 1998270"/>
              <a:gd name="connsiteY4539" fmla="*/ 406953 h 1996549"/>
              <a:gd name="connsiteX4540" fmla="*/ 424010 w 1998270"/>
              <a:gd name="connsiteY4540" fmla="*/ 394843 h 1996549"/>
              <a:gd name="connsiteX4541" fmla="*/ 436119 w 1998270"/>
              <a:gd name="connsiteY4541" fmla="*/ 382732 h 1996549"/>
              <a:gd name="connsiteX4542" fmla="*/ 374036 w 1998270"/>
              <a:gd name="connsiteY4542" fmla="*/ 382732 h 1996549"/>
              <a:gd name="connsiteX4543" fmla="*/ 374377 w 1998270"/>
              <a:gd name="connsiteY4543" fmla="*/ 382732 h 1996549"/>
              <a:gd name="connsiteX4544" fmla="*/ 385293 w 1998270"/>
              <a:gd name="connsiteY4544" fmla="*/ 393989 h 1996549"/>
              <a:gd name="connsiteX4545" fmla="*/ 374036 w 1998270"/>
              <a:gd name="connsiteY4545" fmla="*/ 405246 h 1996549"/>
              <a:gd name="connsiteX4546" fmla="*/ 362780 w 1998270"/>
              <a:gd name="connsiteY4546" fmla="*/ 393989 h 1996549"/>
              <a:gd name="connsiteX4547" fmla="*/ 374036 w 1998270"/>
              <a:gd name="connsiteY4547" fmla="*/ 382732 h 1996549"/>
              <a:gd name="connsiteX4548" fmla="*/ 496838 w 1998270"/>
              <a:gd name="connsiteY4548" fmla="*/ 381197 h 1996549"/>
              <a:gd name="connsiteX4549" fmla="*/ 509801 w 1998270"/>
              <a:gd name="connsiteY4549" fmla="*/ 394161 h 1996549"/>
              <a:gd name="connsiteX4550" fmla="*/ 496838 w 1998270"/>
              <a:gd name="connsiteY4550" fmla="*/ 407123 h 1996549"/>
              <a:gd name="connsiteX4551" fmla="*/ 483876 w 1998270"/>
              <a:gd name="connsiteY4551" fmla="*/ 394161 h 1996549"/>
              <a:gd name="connsiteX4552" fmla="*/ 496838 w 1998270"/>
              <a:gd name="connsiteY4552" fmla="*/ 381197 h 1996549"/>
              <a:gd name="connsiteX4553" fmla="*/ 558240 w 1998270"/>
              <a:gd name="connsiteY4553" fmla="*/ 380516 h 1996549"/>
              <a:gd name="connsiteX4554" fmla="*/ 571884 w 1998270"/>
              <a:gd name="connsiteY4554" fmla="*/ 394161 h 1996549"/>
              <a:gd name="connsiteX4555" fmla="*/ 558240 w 1998270"/>
              <a:gd name="connsiteY4555" fmla="*/ 407806 h 1996549"/>
              <a:gd name="connsiteX4556" fmla="*/ 544595 w 1998270"/>
              <a:gd name="connsiteY4556" fmla="*/ 394161 h 1996549"/>
              <a:gd name="connsiteX4557" fmla="*/ 558240 w 1998270"/>
              <a:gd name="connsiteY4557" fmla="*/ 380516 h 1996549"/>
              <a:gd name="connsiteX4558" fmla="*/ 619641 w 1998270"/>
              <a:gd name="connsiteY4558" fmla="*/ 379662 h 1996549"/>
              <a:gd name="connsiteX4559" fmla="*/ 634138 w 1998270"/>
              <a:gd name="connsiteY4559" fmla="*/ 394161 h 1996549"/>
              <a:gd name="connsiteX4560" fmla="*/ 619641 w 1998270"/>
              <a:gd name="connsiteY4560" fmla="*/ 408657 h 1996549"/>
              <a:gd name="connsiteX4561" fmla="*/ 605144 w 1998270"/>
              <a:gd name="connsiteY4561" fmla="*/ 394161 h 1996549"/>
              <a:gd name="connsiteX4562" fmla="*/ 619641 w 1998270"/>
              <a:gd name="connsiteY4562" fmla="*/ 379662 h 1996549"/>
              <a:gd name="connsiteX4563" fmla="*/ 681042 w 1998270"/>
              <a:gd name="connsiteY4563" fmla="*/ 378810 h 1996549"/>
              <a:gd name="connsiteX4564" fmla="*/ 696393 w 1998270"/>
              <a:gd name="connsiteY4564" fmla="*/ 394161 h 1996549"/>
              <a:gd name="connsiteX4565" fmla="*/ 696393 w 1998270"/>
              <a:gd name="connsiteY4565" fmla="*/ 394331 h 1996549"/>
              <a:gd name="connsiteX4566" fmla="*/ 681042 w 1998270"/>
              <a:gd name="connsiteY4566" fmla="*/ 409340 h 1996549"/>
              <a:gd name="connsiteX4567" fmla="*/ 665692 w 1998270"/>
              <a:gd name="connsiteY4567" fmla="*/ 394161 h 1996549"/>
              <a:gd name="connsiteX4568" fmla="*/ 681042 w 1998270"/>
              <a:gd name="connsiteY4568" fmla="*/ 378810 h 1996549"/>
              <a:gd name="connsiteX4569" fmla="*/ 743126 w 1998270"/>
              <a:gd name="connsiteY4569" fmla="*/ 377958 h 1996549"/>
              <a:gd name="connsiteX4570" fmla="*/ 745241 w 1998270"/>
              <a:gd name="connsiteY4570" fmla="*/ 377958 h 1996549"/>
              <a:gd name="connsiteX4571" fmla="*/ 760182 w 1998270"/>
              <a:gd name="connsiteY4571" fmla="*/ 395013 h 1996549"/>
              <a:gd name="connsiteX4572" fmla="*/ 760147 w 1998270"/>
              <a:gd name="connsiteY4572" fmla="*/ 396071 h 1996549"/>
              <a:gd name="connsiteX4573" fmla="*/ 743126 w 1998270"/>
              <a:gd name="connsiteY4573" fmla="*/ 411046 h 1996549"/>
              <a:gd name="connsiteX4574" fmla="*/ 726923 w 1998270"/>
              <a:gd name="connsiteY4574" fmla="*/ 395013 h 1996549"/>
              <a:gd name="connsiteX4575" fmla="*/ 743126 w 1998270"/>
              <a:gd name="connsiteY4575" fmla="*/ 377958 h 1996549"/>
              <a:gd name="connsiteX4576" fmla="*/ 803844 w 1998270"/>
              <a:gd name="connsiteY4576" fmla="*/ 377275 h 1996549"/>
              <a:gd name="connsiteX4577" fmla="*/ 820900 w 1998270"/>
              <a:gd name="connsiteY4577" fmla="*/ 394331 h 1996549"/>
              <a:gd name="connsiteX4578" fmla="*/ 803844 w 1998270"/>
              <a:gd name="connsiteY4578" fmla="*/ 411387 h 1996549"/>
              <a:gd name="connsiteX4579" fmla="*/ 786789 w 1998270"/>
              <a:gd name="connsiteY4579" fmla="*/ 394331 h 1996549"/>
              <a:gd name="connsiteX4580" fmla="*/ 803844 w 1998270"/>
              <a:gd name="connsiteY4580" fmla="*/ 377275 h 1996549"/>
              <a:gd name="connsiteX4581" fmla="*/ 865246 w 1998270"/>
              <a:gd name="connsiteY4581" fmla="*/ 376422 h 1996549"/>
              <a:gd name="connsiteX4582" fmla="*/ 882302 w 1998270"/>
              <a:gd name="connsiteY4582" fmla="*/ 393477 h 1996549"/>
              <a:gd name="connsiteX4583" fmla="*/ 865246 w 1998270"/>
              <a:gd name="connsiteY4583" fmla="*/ 410534 h 1996549"/>
              <a:gd name="connsiteX4584" fmla="*/ 848191 w 1998270"/>
              <a:gd name="connsiteY4584" fmla="*/ 393477 h 1996549"/>
              <a:gd name="connsiteX4585" fmla="*/ 865246 w 1998270"/>
              <a:gd name="connsiteY4585" fmla="*/ 376422 h 1996549"/>
              <a:gd name="connsiteX4586" fmla="*/ 926647 w 1998270"/>
              <a:gd name="connsiteY4586" fmla="*/ 375740 h 1996549"/>
              <a:gd name="connsiteX4587" fmla="*/ 945067 w 1998270"/>
              <a:gd name="connsiteY4587" fmla="*/ 394161 h 1996549"/>
              <a:gd name="connsiteX4588" fmla="*/ 945067 w 1998270"/>
              <a:gd name="connsiteY4588" fmla="*/ 394331 h 1996549"/>
              <a:gd name="connsiteX4589" fmla="*/ 926647 w 1998270"/>
              <a:gd name="connsiteY4589" fmla="*/ 412411 h 1996549"/>
              <a:gd name="connsiteX4590" fmla="*/ 908227 w 1998270"/>
              <a:gd name="connsiteY4590" fmla="*/ 394161 h 1996549"/>
              <a:gd name="connsiteX4591" fmla="*/ 926647 w 1998270"/>
              <a:gd name="connsiteY4591" fmla="*/ 375740 h 1996549"/>
              <a:gd name="connsiteX4592" fmla="*/ 988415 w 1998270"/>
              <a:gd name="connsiteY4592" fmla="*/ 374753 h 1996549"/>
              <a:gd name="connsiteX4593" fmla="*/ 1007688 w 1998270"/>
              <a:gd name="connsiteY4593" fmla="*/ 394025 h 1996549"/>
              <a:gd name="connsiteX4594" fmla="*/ 988415 w 1998270"/>
              <a:gd name="connsiteY4594" fmla="*/ 413299 h 1996549"/>
              <a:gd name="connsiteX4595" fmla="*/ 969142 w 1998270"/>
              <a:gd name="connsiteY4595" fmla="*/ 394025 h 1996549"/>
              <a:gd name="connsiteX4596" fmla="*/ 988415 w 1998270"/>
              <a:gd name="connsiteY4596" fmla="*/ 374753 h 1996549"/>
              <a:gd name="connsiteX4597" fmla="*/ 1050132 w 1998270"/>
              <a:gd name="connsiteY4597" fmla="*/ 374205 h 1996549"/>
              <a:gd name="connsiteX4598" fmla="*/ 1070088 w 1998270"/>
              <a:gd name="connsiteY4598" fmla="*/ 394161 h 1996549"/>
              <a:gd name="connsiteX4599" fmla="*/ 1070088 w 1998270"/>
              <a:gd name="connsiteY4599" fmla="*/ 394331 h 1996549"/>
              <a:gd name="connsiteX4600" fmla="*/ 1050132 w 1998270"/>
              <a:gd name="connsiteY4600" fmla="*/ 413946 h 1996549"/>
              <a:gd name="connsiteX4601" fmla="*/ 1030177 w 1998270"/>
              <a:gd name="connsiteY4601" fmla="*/ 394161 h 1996549"/>
              <a:gd name="connsiteX4602" fmla="*/ 1050132 w 1998270"/>
              <a:gd name="connsiteY4602" fmla="*/ 374205 h 1996549"/>
              <a:gd name="connsiteX4603" fmla="*/ 1110851 w 1998270"/>
              <a:gd name="connsiteY4603" fmla="*/ 373352 h 1996549"/>
              <a:gd name="connsiteX4604" fmla="*/ 1111192 w 1998270"/>
              <a:gd name="connsiteY4604" fmla="*/ 373352 h 1996549"/>
              <a:gd name="connsiteX4605" fmla="*/ 1131659 w 1998270"/>
              <a:gd name="connsiteY4605" fmla="*/ 394161 h 1996549"/>
              <a:gd name="connsiteX4606" fmla="*/ 1131659 w 1998270"/>
              <a:gd name="connsiteY4606" fmla="*/ 394331 h 1996549"/>
              <a:gd name="connsiteX4607" fmla="*/ 1110851 w 1998270"/>
              <a:gd name="connsiteY4607" fmla="*/ 414798 h 1996549"/>
              <a:gd name="connsiteX4608" fmla="*/ 1090043 w 1998270"/>
              <a:gd name="connsiteY4608" fmla="*/ 394161 h 1996549"/>
              <a:gd name="connsiteX4609" fmla="*/ 1110851 w 1998270"/>
              <a:gd name="connsiteY4609" fmla="*/ 373352 h 1996549"/>
              <a:gd name="connsiteX4610" fmla="*/ 1172252 w 1998270"/>
              <a:gd name="connsiteY4610" fmla="*/ 372670 h 1996549"/>
              <a:gd name="connsiteX4611" fmla="*/ 1172593 w 1998270"/>
              <a:gd name="connsiteY4611" fmla="*/ 372670 h 1996549"/>
              <a:gd name="connsiteX4612" fmla="*/ 1193743 w 1998270"/>
              <a:gd name="connsiteY4612" fmla="*/ 394161 h 1996549"/>
              <a:gd name="connsiteX4613" fmla="*/ 1193743 w 1998270"/>
              <a:gd name="connsiteY4613" fmla="*/ 394331 h 1996549"/>
              <a:gd name="connsiteX4614" fmla="*/ 1172252 w 1998270"/>
              <a:gd name="connsiteY4614" fmla="*/ 415481 h 1996549"/>
              <a:gd name="connsiteX4615" fmla="*/ 1150762 w 1998270"/>
              <a:gd name="connsiteY4615" fmla="*/ 394161 h 1996549"/>
              <a:gd name="connsiteX4616" fmla="*/ 1172252 w 1998270"/>
              <a:gd name="connsiteY4616" fmla="*/ 372670 h 1996549"/>
              <a:gd name="connsiteX4617" fmla="*/ 1233654 w 1998270"/>
              <a:gd name="connsiteY4617" fmla="*/ 371988 h 1996549"/>
              <a:gd name="connsiteX4618" fmla="*/ 1255826 w 1998270"/>
              <a:gd name="connsiteY4618" fmla="*/ 394161 h 1996549"/>
              <a:gd name="connsiteX4619" fmla="*/ 1233654 w 1998270"/>
              <a:gd name="connsiteY4619" fmla="*/ 416163 h 1996549"/>
              <a:gd name="connsiteX4620" fmla="*/ 1211481 w 1998270"/>
              <a:gd name="connsiteY4620" fmla="*/ 394161 h 1996549"/>
              <a:gd name="connsiteX4621" fmla="*/ 1233654 w 1998270"/>
              <a:gd name="connsiteY4621" fmla="*/ 371988 h 1996549"/>
              <a:gd name="connsiteX4622" fmla="*/ 1295422 w 1998270"/>
              <a:gd name="connsiteY4622" fmla="*/ 371172 h 1996549"/>
              <a:gd name="connsiteX4623" fmla="*/ 1318277 w 1998270"/>
              <a:gd name="connsiteY4623" fmla="*/ 394027 h 1996549"/>
              <a:gd name="connsiteX4624" fmla="*/ 1295422 w 1998270"/>
              <a:gd name="connsiteY4624" fmla="*/ 416881 h 1996549"/>
              <a:gd name="connsiteX4625" fmla="*/ 1272567 w 1998270"/>
              <a:gd name="connsiteY4625" fmla="*/ 394027 h 1996549"/>
              <a:gd name="connsiteX4626" fmla="*/ 1295422 w 1998270"/>
              <a:gd name="connsiteY4626" fmla="*/ 371172 h 1996549"/>
              <a:gd name="connsiteX4627" fmla="*/ 1357139 w 1998270"/>
              <a:gd name="connsiteY4627" fmla="*/ 370453 h 1996549"/>
              <a:gd name="connsiteX4628" fmla="*/ 1380847 w 1998270"/>
              <a:gd name="connsiteY4628" fmla="*/ 394161 h 1996549"/>
              <a:gd name="connsiteX4629" fmla="*/ 1380847 w 1998270"/>
              <a:gd name="connsiteY4629" fmla="*/ 394331 h 1996549"/>
              <a:gd name="connsiteX4630" fmla="*/ 1357139 w 1998270"/>
              <a:gd name="connsiteY4630" fmla="*/ 417698 h 1996549"/>
              <a:gd name="connsiteX4631" fmla="*/ 1333602 w 1998270"/>
              <a:gd name="connsiteY4631" fmla="*/ 394161 h 1996549"/>
              <a:gd name="connsiteX4632" fmla="*/ 1333602 w 1998270"/>
              <a:gd name="connsiteY4632" fmla="*/ 393991 h 1996549"/>
              <a:gd name="connsiteX4633" fmla="*/ 1357139 w 1998270"/>
              <a:gd name="connsiteY4633" fmla="*/ 370453 h 1996549"/>
              <a:gd name="connsiteX4634" fmla="*/ 1971151 w 1998270"/>
              <a:gd name="connsiteY4634" fmla="*/ 370282 h 1996549"/>
              <a:gd name="connsiteX4635" fmla="*/ 1995029 w 1998270"/>
              <a:gd name="connsiteY4635" fmla="*/ 394161 h 1996549"/>
              <a:gd name="connsiteX4636" fmla="*/ 1971151 w 1998270"/>
              <a:gd name="connsiteY4636" fmla="*/ 417867 h 1996549"/>
              <a:gd name="connsiteX4637" fmla="*/ 1947273 w 1998270"/>
              <a:gd name="connsiteY4637" fmla="*/ 394161 h 1996549"/>
              <a:gd name="connsiteX4638" fmla="*/ 1971151 w 1998270"/>
              <a:gd name="connsiteY4638" fmla="*/ 370282 h 1996549"/>
              <a:gd name="connsiteX4639" fmla="*/ 1417858 w 1998270"/>
              <a:gd name="connsiteY4639" fmla="*/ 369771 h 1996549"/>
              <a:gd name="connsiteX4640" fmla="*/ 1442247 w 1998270"/>
              <a:gd name="connsiteY4640" fmla="*/ 394161 h 1996549"/>
              <a:gd name="connsiteX4641" fmla="*/ 1417858 w 1998270"/>
              <a:gd name="connsiteY4641" fmla="*/ 418381 h 1996549"/>
              <a:gd name="connsiteX4642" fmla="*/ 1393639 w 1998270"/>
              <a:gd name="connsiteY4642" fmla="*/ 394161 h 1996549"/>
              <a:gd name="connsiteX4643" fmla="*/ 1393639 w 1998270"/>
              <a:gd name="connsiteY4643" fmla="*/ 393991 h 1996549"/>
              <a:gd name="connsiteX4644" fmla="*/ 1417858 w 1998270"/>
              <a:gd name="connsiteY4644" fmla="*/ 369771 h 1996549"/>
              <a:gd name="connsiteX4645" fmla="*/ 1479259 w 1998270"/>
              <a:gd name="connsiteY4645" fmla="*/ 369259 h 1996549"/>
              <a:gd name="connsiteX4646" fmla="*/ 1504160 w 1998270"/>
              <a:gd name="connsiteY4646" fmla="*/ 394161 h 1996549"/>
              <a:gd name="connsiteX4647" fmla="*/ 1504160 w 1998270"/>
              <a:gd name="connsiteY4647" fmla="*/ 394331 h 1996549"/>
              <a:gd name="connsiteX4648" fmla="*/ 1479259 w 1998270"/>
              <a:gd name="connsiteY4648" fmla="*/ 418891 h 1996549"/>
              <a:gd name="connsiteX4649" fmla="*/ 1454528 w 1998270"/>
              <a:gd name="connsiteY4649" fmla="*/ 394161 h 1996549"/>
              <a:gd name="connsiteX4650" fmla="*/ 1454528 w 1998270"/>
              <a:gd name="connsiteY4650" fmla="*/ 393991 h 1996549"/>
              <a:gd name="connsiteX4651" fmla="*/ 1479259 w 1998270"/>
              <a:gd name="connsiteY4651" fmla="*/ 369259 h 1996549"/>
              <a:gd name="connsiteX4652" fmla="*/ 1540660 w 1998270"/>
              <a:gd name="connsiteY4652" fmla="*/ 368577 h 1996549"/>
              <a:gd name="connsiteX4653" fmla="*/ 1566244 w 1998270"/>
              <a:gd name="connsiteY4653" fmla="*/ 394161 h 1996549"/>
              <a:gd name="connsiteX4654" fmla="*/ 1540660 w 1998270"/>
              <a:gd name="connsiteY4654" fmla="*/ 419575 h 1996549"/>
              <a:gd name="connsiteX4655" fmla="*/ 1515247 w 1998270"/>
              <a:gd name="connsiteY4655" fmla="*/ 394161 h 1996549"/>
              <a:gd name="connsiteX4656" fmla="*/ 1540660 w 1998270"/>
              <a:gd name="connsiteY4656" fmla="*/ 368577 h 1996549"/>
              <a:gd name="connsiteX4657" fmla="*/ 1602428 w 1998270"/>
              <a:gd name="connsiteY4657" fmla="*/ 367931 h 1996549"/>
              <a:gd name="connsiteX4658" fmla="*/ 1628523 w 1998270"/>
              <a:gd name="connsiteY4658" fmla="*/ 394027 h 1996549"/>
              <a:gd name="connsiteX4659" fmla="*/ 1602428 w 1998270"/>
              <a:gd name="connsiteY4659" fmla="*/ 420121 h 1996549"/>
              <a:gd name="connsiteX4660" fmla="*/ 1576332 w 1998270"/>
              <a:gd name="connsiteY4660" fmla="*/ 394027 h 1996549"/>
              <a:gd name="connsiteX4661" fmla="*/ 1602428 w 1998270"/>
              <a:gd name="connsiteY4661" fmla="*/ 367931 h 1996549"/>
              <a:gd name="connsiteX4662" fmla="*/ 1664145 w 1998270"/>
              <a:gd name="connsiteY4662" fmla="*/ 367553 h 1996549"/>
              <a:gd name="connsiteX4663" fmla="*/ 1690752 w 1998270"/>
              <a:gd name="connsiteY4663" fmla="*/ 394161 h 1996549"/>
              <a:gd name="connsiteX4664" fmla="*/ 1690752 w 1998270"/>
              <a:gd name="connsiteY4664" fmla="*/ 394331 h 1996549"/>
              <a:gd name="connsiteX4665" fmla="*/ 1664145 w 1998270"/>
              <a:gd name="connsiteY4665" fmla="*/ 420597 h 1996549"/>
              <a:gd name="connsiteX4666" fmla="*/ 1663804 w 1998270"/>
              <a:gd name="connsiteY4666" fmla="*/ 420597 h 1996549"/>
              <a:gd name="connsiteX4667" fmla="*/ 1637708 w 1998270"/>
              <a:gd name="connsiteY4667" fmla="*/ 394161 h 1996549"/>
              <a:gd name="connsiteX4668" fmla="*/ 1637708 w 1998270"/>
              <a:gd name="connsiteY4668" fmla="*/ 393989 h 1996549"/>
              <a:gd name="connsiteX4669" fmla="*/ 1664145 w 1998270"/>
              <a:gd name="connsiteY4669" fmla="*/ 367553 h 1996549"/>
              <a:gd name="connsiteX4670" fmla="*/ 1724863 w 1998270"/>
              <a:gd name="connsiteY4670" fmla="*/ 367212 h 1996549"/>
              <a:gd name="connsiteX4671" fmla="*/ 1751812 w 1998270"/>
              <a:gd name="connsiteY4671" fmla="*/ 394161 h 1996549"/>
              <a:gd name="connsiteX4672" fmla="*/ 1751812 w 1998270"/>
              <a:gd name="connsiteY4672" fmla="*/ 394331 h 1996549"/>
              <a:gd name="connsiteX4673" fmla="*/ 1724863 w 1998270"/>
              <a:gd name="connsiteY4673" fmla="*/ 420939 h 1996549"/>
              <a:gd name="connsiteX4674" fmla="*/ 1698086 w 1998270"/>
              <a:gd name="connsiteY4674" fmla="*/ 394161 h 1996549"/>
              <a:gd name="connsiteX4675" fmla="*/ 1698086 w 1998270"/>
              <a:gd name="connsiteY4675" fmla="*/ 393989 h 1996549"/>
              <a:gd name="connsiteX4676" fmla="*/ 1724863 w 1998270"/>
              <a:gd name="connsiteY4676" fmla="*/ 367212 h 1996549"/>
              <a:gd name="connsiteX4677" fmla="*/ 1786265 w 1998270"/>
              <a:gd name="connsiteY4677" fmla="*/ 366870 h 1996549"/>
              <a:gd name="connsiteX4678" fmla="*/ 1813555 w 1998270"/>
              <a:gd name="connsiteY4678" fmla="*/ 394161 h 1996549"/>
              <a:gd name="connsiteX4679" fmla="*/ 1786265 w 1998270"/>
              <a:gd name="connsiteY4679" fmla="*/ 421279 h 1996549"/>
              <a:gd name="connsiteX4680" fmla="*/ 1759147 w 1998270"/>
              <a:gd name="connsiteY4680" fmla="*/ 394161 h 1996549"/>
              <a:gd name="connsiteX4681" fmla="*/ 1759147 w 1998270"/>
              <a:gd name="connsiteY4681" fmla="*/ 393989 h 1996549"/>
              <a:gd name="connsiteX4682" fmla="*/ 1786265 w 1998270"/>
              <a:gd name="connsiteY4682" fmla="*/ 366870 h 1996549"/>
              <a:gd name="connsiteX4683" fmla="*/ 1847666 w 1998270"/>
              <a:gd name="connsiteY4683" fmla="*/ 366700 h 1996549"/>
              <a:gd name="connsiteX4684" fmla="*/ 1875126 w 1998270"/>
              <a:gd name="connsiteY4684" fmla="*/ 394160 h 1996549"/>
              <a:gd name="connsiteX4685" fmla="*/ 1847666 w 1998270"/>
              <a:gd name="connsiteY4685" fmla="*/ 421449 h 1996549"/>
              <a:gd name="connsiteX4686" fmla="*/ 1820377 w 1998270"/>
              <a:gd name="connsiteY4686" fmla="*/ 394160 h 1996549"/>
              <a:gd name="connsiteX4687" fmla="*/ 1847666 w 1998270"/>
              <a:gd name="connsiteY4687" fmla="*/ 366700 h 1996549"/>
              <a:gd name="connsiteX4688" fmla="*/ 1909067 w 1998270"/>
              <a:gd name="connsiteY4688" fmla="*/ 366529 h 1996549"/>
              <a:gd name="connsiteX4689" fmla="*/ 1909409 w 1998270"/>
              <a:gd name="connsiteY4689" fmla="*/ 366529 h 1996549"/>
              <a:gd name="connsiteX4690" fmla="*/ 1936698 w 1998270"/>
              <a:gd name="connsiteY4690" fmla="*/ 394161 h 1996549"/>
              <a:gd name="connsiteX4691" fmla="*/ 1936698 w 1998270"/>
              <a:gd name="connsiteY4691" fmla="*/ 394331 h 1996549"/>
              <a:gd name="connsiteX4692" fmla="*/ 1909067 w 1998270"/>
              <a:gd name="connsiteY4692" fmla="*/ 421621 h 1996549"/>
              <a:gd name="connsiteX4693" fmla="*/ 1881608 w 1998270"/>
              <a:gd name="connsiteY4693" fmla="*/ 394161 h 1996549"/>
              <a:gd name="connsiteX4694" fmla="*/ 1881608 w 1998270"/>
              <a:gd name="connsiteY4694" fmla="*/ 393989 h 1996549"/>
              <a:gd name="connsiteX4695" fmla="*/ 1909067 w 1998270"/>
              <a:gd name="connsiteY4695" fmla="*/ 366529 h 1996549"/>
              <a:gd name="connsiteX4696" fmla="*/ 5629 w 1998270"/>
              <a:gd name="connsiteY4696" fmla="*/ 327472 h 1996549"/>
              <a:gd name="connsiteX4697" fmla="*/ 10916 w 1998270"/>
              <a:gd name="connsiteY4697" fmla="*/ 332760 h 1996549"/>
              <a:gd name="connsiteX4698" fmla="*/ 5629 w 1998270"/>
              <a:gd name="connsiteY4698" fmla="*/ 338047 h 1996549"/>
              <a:gd name="connsiteX4699" fmla="*/ 342 w 1998270"/>
              <a:gd name="connsiteY4699" fmla="*/ 332760 h 1996549"/>
              <a:gd name="connsiteX4700" fmla="*/ 5629 w 1998270"/>
              <a:gd name="connsiteY4700" fmla="*/ 327472 h 1996549"/>
              <a:gd name="connsiteX4701" fmla="*/ 67029 w 1998270"/>
              <a:gd name="connsiteY4701" fmla="*/ 325425 h 1996549"/>
              <a:gd name="connsiteX4702" fmla="*/ 74364 w 1998270"/>
              <a:gd name="connsiteY4702" fmla="*/ 332759 h 1996549"/>
              <a:gd name="connsiteX4703" fmla="*/ 67029 w 1998270"/>
              <a:gd name="connsiteY4703" fmla="*/ 340093 h 1996549"/>
              <a:gd name="connsiteX4704" fmla="*/ 59696 w 1998270"/>
              <a:gd name="connsiteY4704" fmla="*/ 332759 h 1996549"/>
              <a:gd name="connsiteX4705" fmla="*/ 67029 w 1998270"/>
              <a:gd name="connsiteY4705" fmla="*/ 325425 h 1996549"/>
              <a:gd name="connsiteX4706" fmla="*/ 129114 w 1998270"/>
              <a:gd name="connsiteY4706" fmla="*/ 324572 h 1996549"/>
              <a:gd name="connsiteX4707" fmla="*/ 129455 w 1998270"/>
              <a:gd name="connsiteY4707" fmla="*/ 324572 h 1996549"/>
              <a:gd name="connsiteX4708" fmla="*/ 137301 w 1998270"/>
              <a:gd name="connsiteY4708" fmla="*/ 332759 h 1996549"/>
              <a:gd name="connsiteX4709" fmla="*/ 129114 w 1998270"/>
              <a:gd name="connsiteY4709" fmla="*/ 340946 h 1996549"/>
              <a:gd name="connsiteX4710" fmla="*/ 120927 w 1998270"/>
              <a:gd name="connsiteY4710" fmla="*/ 332759 h 1996549"/>
              <a:gd name="connsiteX4711" fmla="*/ 129114 w 1998270"/>
              <a:gd name="connsiteY4711" fmla="*/ 324572 h 1996549"/>
              <a:gd name="connsiteX4712" fmla="*/ 189832 w 1998270"/>
              <a:gd name="connsiteY4712" fmla="*/ 323720 h 1996549"/>
              <a:gd name="connsiteX4713" fmla="*/ 190173 w 1998270"/>
              <a:gd name="connsiteY4713" fmla="*/ 323720 h 1996549"/>
              <a:gd name="connsiteX4714" fmla="*/ 198872 w 1998270"/>
              <a:gd name="connsiteY4714" fmla="*/ 332760 h 1996549"/>
              <a:gd name="connsiteX4715" fmla="*/ 189832 w 1998270"/>
              <a:gd name="connsiteY4715" fmla="*/ 341800 h 1996549"/>
              <a:gd name="connsiteX4716" fmla="*/ 180793 w 1998270"/>
              <a:gd name="connsiteY4716" fmla="*/ 332760 h 1996549"/>
              <a:gd name="connsiteX4717" fmla="*/ 189832 w 1998270"/>
              <a:gd name="connsiteY4717" fmla="*/ 323720 h 1996549"/>
              <a:gd name="connsiteX4718" fmla="*/ 251233 w 1998270"/>
              <a:gd name="connsiteY4718" fmla="*/ 322868 h 1996549"/>
              <a:gd name="connsiteX4719" fmla="*/ 261125 w 1998270"/>
              <a:gd name="connsiteY4719" fmla="*/ 332760 h 1996549"/>
              <a:gd name="connsiteX4720" fmla="*/ 251233 w 1998270"/>
              <a:gd name="connsiteY4720" fmla="*/ 342652 h 1996549"/>
              <a:gd name="connsiteX4721" fmla="*/ 241341 w 1998270"/>
              <a:gd name="connsiteY4721" fmla="*/ 332760 h 1996549"/>
              <a:gd name="connsiteX4722" fmla="*/ 251233 w 1998270"/>
              <a:gd name="connsiteY4722" fmla="*/ 322868 h 1996549"/>
              <a:gd name="connsiteX4723" fmla="*/ 312635 w 1998270"/>
              <a:gd name="connsiteY4723" fmla="*/ 322185 h 1996549"/>
              <a:gd name="connsiteX4724" fmla="*/ 323210 w 1998270"/>
              <a:gd name="connsiteY4724" fmla="*/ 332760 h 1996549"/>
              <a:gd name="connsiteX4725" fmla="*/ 312635 w 1998270"/>
              <a:gd name="connsiteY4725" fmla="*/ 343335 h 1996549"/>
              <a:gd name="connsiteX4726" fmla="*/ 302061 w 1998270"/>
              <a:gd name="connsiteY4726" fmla="*/ 332760 h 1996549"/>
              <a:gd name="connsiteX4727" fmla="*/ 312635 w 1998270"/>
              <a:gd name="connsiteY4727" fmla="*/ 322185 h 1996549"/>
              <a:gd name="connsiteX4728" fmla="*/ 374036 w 1998270"/>
              <a:gd name="connsiteY4728" fmla="*/ 321331 h 1996549"/>
              <a:gd name="connsiteX4729" fmla="*/ 385463 w 1998270"/>
              <a:gd name="connsiteY4729" fmla="*/ 332760 h 1996549"/>
              <a:gd name="connsiteX4730" fmla="*/ 374036 w 1998270"/>
              <a:gd name="connsiteY4730" fmla="*/ 344188 h 1996549"/>
              <a:gd name="connsiteX4731" fmla="*/ 362609 w 1998270"/>
              <a:gd name="connsiteY4731" fmla="*/ 332760 h 1996549"/>
              <a:gd name="connsiteX4732" fmla="*/ 374036 w 1998270"/>
              <a:gd name="connsiteY4732" fmla="*/ 321331 h 1996549"/>
              <a:gd name="connsiteX4733" fmla="*/ 436120 w 1998270"/>
              <a:gd name="connsiteY4733" fmla="*/ 320479 h 1996549"/>
              <a:gd name="connsiteX4734" fmla="*/ 448400 w 1998270"/>
              <a:gd name="connsiteY4734" fmla="*/ 332760 h 1996549"/>
              <a:gd name="connsiteX4735" fmla="*/ 436120 w 1998270"/>
              <a:gd name="connsiteY4735" fmla="*/ 345040 h 1996549"/>
              <a:gd name="connsiteX4736" fmla="*/ 423840 w 1998270"/>
              <a:gd name="connsiteY4736" fmla="*/ 332760 h 1996549"/>
              <a:gd name="connsiteX4737" fmla="*/ 436120 w 1998270"/>
              <a:gd name="connsiteY4737" fmla="*/ 320479 h 1996549"/>
              <a:gd name="connsiteX4738" fmla="*/ 496838 w 1998270"/>
              <a:gd name="connsiteY4738" fmla="*/ 319626 h 1996549"/>
              <a:gd name="connsiteX4739" fmla="*/ 497179 w 1998270"/>
              <a:gd name="connsiteY4739" fmla="*/ 319626 h 1996549"/>
              <a:gd name="connsiteX4740" fmla="*/ 509971 w 1998270"/>
              <a:gd name="connsiteY4740" fmla="*/ 332759 h 1996549"/>
              <a:gd name="connsiteX4741" fmla="*/ 496838 w 1998270"/>
              <a:gd name="connsiteY4741" fmla="*/ 345892 h 1996549"/>
              <a:gd name="connsiteX4742" fmla="*/ 483706 w 1998270"/>
              <a:gd name="connsiteY4742" fmla="*/ 332759 h 1996549"/>
              <a:gd name="connsiteX4743" fmla="*/ 496838 w 1998270"/>
              <a:gd name="connsiteY4743" fmla="*/ 319626 h 1996549"/>
              <a:gd name="connsiteX4744" fmla="*/ 558240 w 1998270"/>
              <a:gd name="connsiteY4744" fmla="*/ 318772 h 1996549"/>
              <a:gd name="connsiteX4745" fmla="*/ 572226 w 1998270"/>
              <a:gd name="connsiteY4745" fmla="*/ 332759 h 1996549"/>
              <a:gd name="connsiteX4746" fmla="*/ 558240 w 1998270"/>
              <a:gd name="connsiteY4746" fmla="*/ 346745 h 1996549"/>
              <a:gd name="connsiteX4747" fmla="*/ 544254 w 1998270"/>
              <a:gd name="connsiteY4747" fmla="*/ 332759 h 1996549"/>
              <a:gd name="connsiteX4748" fmla="*/ 558240 w 1998270"/>
              <a:gd name="connsiteY4748" fmla="*/ 318772 h 1996549"/>
              <a:gd name="connsiteX4749" fmla="*/ 620007 w 1998270"/>
              <a:gd name="connsiteY4749" fmla="*/ 317957 h 1996549"/>
              <a:gd name="connsiteX4750" fmla="*/ 634675 w 1998270"/>
              <a:gd name="connsiteY4750" fmla="*/ 332625 h 1996549"/>
              <a:gd name="connsiteX4751" fmla="*/ 620007 w 1998270"/>
              <a:gd name="connsiteY4751" fmla="*/ 347293 h 1996549"/>
              <a:gd name="connsiteX4752" fmla="*/ 605339 w 1998270"/>
              <a:gd name="connsiteY4752" fmla="*/ 332625 h 1996549"/>
              <a:gd name="connsiteX4753" fmla="*/ 620007 w 1998270"/>
              <a:gd name="connsiteY4753" fmla="*/ 317957 h 1996549"/>
              <a:gd name="connsiteX4754" fmla="*/ 681042 w 1998270"/>
              <a:gd name="connsiteY4754" fmla="*/ 317238 h 1996549"/>
              <a:gd name="connsiteX4755" fmla="*/ 696563 w 1998270"/>
              <a:gd name="connsiteY4755" fmla="*/ 332759 h 1996549"/>
              <a:gd name="connsiteX4756" fmla="*/ 696563 w 1998270"/>
              <a:gd name="connsiteY4756" fmla="*/ 332930 h 1996549"/>
              <a:gd name="connsiteX4757" fmla="*/ 681042 w 1998270"/>
              <a:gd name="connsiteY4757" fmla="*/ 348110 h 1996549"/>
              <a:gd name="connsiteX4758" fmla="*/ 680872 w 1998270"/>
              <a:gd name="connsiteY4758" fmla="*/ 348110 h 1996549"/>
              <a:gd name="connsiteX4759" fmla="*/ 665522 w 1998270"/>
              <a:gd name="connsiteY4759" fmla="*/ 332759 h 1996549"/>
              <a:gd name="connsiteX4760" fmla="*/ 681042 w 1998270"/>
              <a:gd name="connsiteY4760" fmla="*/ 317238 h 1996549"/>
              <a:gd name="connsiteX4761" fmla="*/ 743125 w 1998270"/>
              <a:gd name="connsiteY4761" fmla="*/ 316386 h 1996549"/>
              <a:gd name="connsiteX4762" fmla="*/ 760181 w 1998270"/>
              <a:gd name="connsiteY4762" fmla="*/ 333442 h 1996549"/>
              <a:gd name="connsiteX4763" fmla="*/ 743125 w 1998270"/>
              <a:gd name="connsiteY4763" fmla="*/ 350498 h 1996549"/>
              <a:gd name="connsiteX4764" fmla="*/ 726070 w 1998270"/>
              <a:gd name="connsiteY4764" fmla="*/ 333442 h 1996549"/>
              <a:gd name="connsiteX4765" fmla="*/ 743125 w 1998270"/>
              <a:gd name="connsiteY4765" fmla="*/ 316386 h 1996549"/>
              <a:gd name="connsiteX4766" fmla="*/ 803844 w 1998270"/>
              <a:gd name="connsiteY4766" fmla="*/ 315533 h 1996549"/>
              <a:gd name="connsiteX4767" fmla="*/ 820900 w 1998270"/>
              <a:gd name="connsiteY4767" fmla="*/ 332589 h 1996549"/>
              <a:gd name="connsiteX4768" fmla="*/ 803844 w 1998270"/>
              <a:gd name="connsiteY4768" fmla="*/ 349645 h 1996549"/>
              <a:gd name="connsiteX4769" fmla="*/ 786789 w 1998270"/>
              <a:gd name="connsiteY4769" fmla="*/ 332589 h 1996549"/>
              <a:gd name="connsiteX4770" fmla="*/ 803844 w 1998270"/>
              <a:gd name="connsiteY4770" fmla="*/ 315533 h 1996549"/>
              <a:gd name="connsiteX4771" fmla="*/ 865247 w 1998270"/>
              <a:gd name="connsiteY4771" fmla="*/ 314510 h 1996549"/>
              <a:gd name="connsiteX4772" fmla="*/ 882303 w 1998270"/>
              <a:gd name="connsiteY4772" fmla="*/ 331566 h 1996549"/>
              <a:gd name="connsiteX4773" fmla="*/ 865247 w 1998270"/>
              <a:gd name="connsiteY4773" fmla="*/ 348622 h 1996549"/>
              <a:gd name="connsiteX4774" fmla="*/ 864377 w 1998270"/>
              <a:gd name="connsiteY4774" fmla="*/ 348639 h 1996549"/>
              <a:gd name="connsiteX4775" fmla="*/ 847338 w 1998270"/>
              <a:gd name="connsiteY4775" fmla="*/ 331566 h 1996549"/>
              <a:gd name="connsiteX4776" fmla="*/ 847355 w 1998270"/>
              <a:gd name="connsiteY4776" fmla="*/ 330696 h 1996549"/>
              <a:gd name="connsiteX4777" fmla="*/ 865247 w 1998270"/>
              <a:gd name="connsiteY4777" fmla="*/ 314510 h 1996549"/>
              <a:gd name="connsiteX4778" fmla="*/ 927014 w 1998270"/>
              <a:gd name="connsiteY4778" fmla="*/ 313864 h 1996549"/>
              <a:gd name="connsiteX4779" fmla="*/ 945775 w 1998270"/>
              <a:gd name="connsiteY4779" fmla="*/ 332626 h 1996549"/>
              <a:gd name="connsiteX4780" fmla="*/ 927014 w 1998270"/>
              <a:gd name="connsiteY4780" fmla="*/ 351387 h 1996549"/>
              <a:gd name="connsiteX4781" fmla="*/ 908252 w 1998270"/>
              <a:gd name="connsiteY4781" fmla="*/ 332626 h 1996549"/>
              <a:gd name="connsiteX4782" fmla="*/ 927014 w 1998270"/>
              <a:gd name="connsiteY4782" fmla="*/ 313864 h 1996549"/>
              <a:gd name="connsiteX4783" fmla="*/ 988048 w 1998270"/>
              <a:gd name="connsiteY4783" fmla="*/ 313315 h 1996549"/>
              <a:gd name="connsiteX4784" fmla="*/ 1007492 w 1998270"/>
              <a:gd name="connsiteY4784" fmla="*/ 332759 h 1996549"/>
              <a:gd name="connsiteX4785" fmla="*/ 1007492 w 1998270"/>
              <a:gd name="connsiteY4785" fmla="*/ 332930 h 1996549"/>
              <a:gd name="connsiteX4786" fmla="*/ 988048 w 1998270"/>
              <a:gd name="connsiteY4786" fmla="*/ 352032 h 1996549"/>
              <a:gd name="connsiteX4787" fmla="*/ 987878 w 1998270"/>
              <a:gd name="connsiteY4787" fmla="*/ 352032 h 1996549"/>
              <a:gd name="connsiteX4788" fmla="*/ 968605 w 1998270"/>
              <a:gd name="connsiteY4788" fmla="*/ 332759 h 1996549"/>
              <a:gd name="connsiteX4789" fmla="*/ 988048 w 1998270"/>
              <a:gd name="connsiteY4789" fmla="*/ 313315 h 1996549"/>
              <a:gd name="connsiteX4790" fmla="*/ 1050132 w 1998270"/>
              <a:gd name="connsiteY4790" fmla="*/ 312462 h 1996549"/>
              <a:gd name="connsiteX4791" fmla="*/ 1070429 w 1998270"/>
              <a:gd name="connsiteY4791" fmla="*/ 332760 h 1996549"/>
              <a:gd name="connsiteX4792" fmla="*/ 1070429 w 1998270"/>
              <a:gd name="connsiteY4792" fmla="*/ 332931 h 1996549"/>
              <a:gd name="connsiteX4793" fmla="*/ 1050132 w 1998270"/>
              <a:gd name="connsiteY4793" fmla="*/ 352886 h 1996549"/>
              <a:gd name="connsiteX4794" fmla="*/ 1029836 w 1998270"/>
              <a:gd name="connsiteY4794" fmla="*/ 332760 h 1996549"/>
              <a:gd name="connsiteX4795" fmla="*/ 1050132 w 1998270"/>
              <a:gd name="connsiteY4795" fmla="*/ 312462 h 1996549"/>
              <a:gd name="connsiteX4796" fmla="*/ 1110851 w 1998270"/>
              <a:gd name="connsiteY4796" fmla="*/ 311610 h 1996549"/>
              <a:gd name="connsiteX4797" fmla="*/ 1111192 w 1998270"/>
              <a:gd name="connsiteY4797" fmla="*/ 311610 h 1996549"/>
              <a:gd name="connsiteX4798" fmla="*/ 1132000 w 1998270"/>
              <a:gd name="connsiteY4798" fmla="*/ 332760 h 1996549"/>
              <a:gd name="connsiteX4799" fmla="*/ 1132000 w 1998270"/>
              <a:gd name="connsiteY4799" fmla="*/ 332930 h 1996549"/>
              <a:gd name="connsiteX4800" fmla="*/ 1110851 w 1998270"/>
              <a:gd name="connsiteY4800" fmla="*/ 353739 h 1996549"/>
              <a:gd name="connsiteX4801" fmla="*/ 1089702 w 1998270"/>
              <a:gd name="connsiteY4801" fmla="*/ 332760 h 1996549"/>
              <a:gd name="connsiteX4802" fmla="*/ 1110851 w 1998270"/>
              <a:gd name="connsiteY4802" fmla="*/ 311610 h 1996549"/>
              <a:gd name="connsiteX4803" fmla="*/ 1172252 w 1998270"/>
              <a:gd name="connsiteY4803" fmla="*/ 310928 h 1996549"/>
              <a:gd name="connsiteX4804" fmla="*/ 1194084 w 1998270"/>
              <a:gd name="connsiteY4804" fmla="*/ 332760 h 1996549"/>
              <a:gd name="connsiteX4805" fmla="*/ 1194084 w 1998270"/>
              <a:gd name="connsiteY4805" fmla="*/ 332931 h 1996549"/>
              <a:gd name="connsiteX4806" fmla="*/ 1172252 w 1998270"/>
              <a:gd name="connsiteY4806" fmla="*/ 354421 h 1996549"/>
              <a:gd name="connsiteX4807" fmla="*/ 1150421 w 1998270"/>
              <a:gd name="connsiteY4807" fmla="*/ 332760 h 1996549"/>
              <a:gd name="connsiteX4808" fmla="*/ 1172252 w 1998270"/>
              <a:gd name="connsiteY4808" fmla="*/ 310928 h 1996549"/>
              <a:gd name="connsiteX4809" fmla="*/ 1233653 w 1998270"/>
              <a:gd name="connsiteY4809" fmla="*/ 310245 h 1996549"/>
              <a:gd name="connsiteX4810" fmla="*/ 1256167 w 1998270"/>
              <a:gd name="connsiteY4810" fmla="*/ 332759 h 1996549"/>
              <a:gd name="connsiteX4811" fmla="*/ 1233653 w 1998270"/>
              <a:gd name="connsiteY4811" fmla="*/ 355102 h 1996549"/>
              <a:gd name="connsiteX4812" fmla="*/ 1211140 w 1998270"/>
              <a:gd name="connsiteY4812" fmla="*/ 332759 h 1996549"/>
              <a:gd name="connsiteX4813" fmla="*/ 1233653 w 1998270"/>
              <a:gd name="connsiteY4813" fmla="*/ 310245 h 1996549"/>
              <a:gd name="connsiteX4814" fmla="*/ 1295054 w 1998270"/>
              <a:gd name="connsiteY4814" fmla="*/ 309393 h 1996549"/>
              <a:gd name="connsiteX4815" fmla="*/ 1318421 w 1998270"/>
              <a:gd name="connsiteY4815" fmla="*/ 332760 h 1996549"/>
              <a:gd name="connsiteX4816" fmla="*/ 1318421 w 1998270"/>
              <a:gd name="connsiteY4816" fmla="*/ 332931 h 1996549"/>
              <a:gd name="connsiteX4817" fmla="*/ 1295054 w 1998270"/>
              <a:gd name="connsiteY4817" fmla="*/ 355956 h 1996549"/>
              <a:gd name="connsiteX4818" fmla="*/ 1271859 w 1998270"/>
              <a:gd name="connsiteY4818" fmla="*/ 332760 h 1996549"/>
              <a:gd name="connsiteX4819" fmla="*/ 1271859 w 1998270"/>
              <a:gd name="connsiteY4819" fmla="*/ 332589 h 1996549"/>
              <a:gd name="connsiteX4820" fmla="*/ 1295054 w 1998270"/>
              <a:gd name="connsiteY4820" fmla="*/ 309393 h 1996549"/>
              <a:gd name="connsiteX4821" fmla="*/ 1357139 w 1998270"/>
              <a:gd name="connsiteY4821" fmla="*/ 308710 h 1996549"/>
              <a:gd name="connsiteX4822" fmla="*/ 1381188 w 1998270"/>
              <a:gd name="connsiteY4822" fmla="*/ 332759 h 1996549"/>
              <a:gd name="connsiteX4823" fmla="*/ 1357139 w 1998270"/>
              <a:gd name="connsiteY4823" fmla="*/ 356637 h 1996549"/>
              <a:gd name="connsiteX4824" fmla="*/ 1333261 w 1998270"/>
              <a:gd name="connsiteY4824" fmla="*/ 332759 h 1996549"/>
              <a:gd name="connsiteX4825" fmla="*/ 1357139 w 1998270"/>
              <a:gd name="connsiteY4825" fmla="*/ 308710 h 1996549"/>
              <a:gd name="connsiteX4826" fmla="*/ 1970835 w 1998270"/>
              <a:gd name="connsiteY4826" fmla="*/ 308064 h 1996549"/>
              <a:gd name="connsiteX4827" fmla="*/ 1995396 w 1998270"/>
              <a:gd name="connsiteY4827" fmla="*/ 332626 h 1996549"/>
              <a:gd name="connsiteX4828" fmla="*/ 1970835 w 1998270"/>
              <a:gd name="connsiteY4828" fmla="*/ 357186 h 1996549"/>
              <a:gd name="connsiteX4829" fmla="*/ 1946275 w 1998270"/>
              <a:gd name="connsiteY4829" fmla="*/ 332626 h 1996549"/>
              <a:gd name="connsiteX4830" fmla="*/ 1970835 w 1998270"/>
              <a:gd name="connsiteY4830" fmla="*/ 308064 h 1996549"/>
              <a:gd name="connsiteX4831" fmla="*/ 1417858 w 1998270"/>
              <a:gd name="connsiteY4831" fmla="*/ 308028 h 1996549"/>
              <a:gd name="connsiteX4832" fmla="*/ 1442589 w 1998270"/>
              <a:gd name="connsiteY4832" fmla="*/ 332759 h 1996549"/>
              <a:gd name="connsiteX4833" fmla="*/ 1442589 w 1998270"/>
              <a:gd name="connsiteY4833" fmla="*/ 332930 h 1996549"/>
              <a:gd name="connsiteX4834" fmla="*/ 1417858 w 1998270"/>
              <a:gd name="connsiteY4834" fmla="*/ 357320 h 1996549"/>
              <a:gd name="connsiteX4835" fmla="*/ 1417517 w 1998270"/>
              <a:gd name="connsiteY4835" fmla="*/ 357320 h 1996549"/>
              <a:gd name="connsiteX4836" fmla="*/ 1393297 w 1998270"/>
              <a:gd name="connsiteY4836" fmla="*/ 332759 h 1996549"/>
              <a:gd name="connsiteX4837" fmla="*/ 1393297 w 1998270"/>
              <a:gd name="connsiteY4837" fmla="*/ 332589 h 1996549"/>
              <a:gd name="connsiteX4838" fmla="*/ 1417858 w 1998270"/>
              <a:gd name="connsiteY4838" fmla="*/ 308028 h 1996549"/>
              <a:gd name="connsiteX4839" fmla="*/ 1479258 w 1998270"/>
              <a:gd name="connsiteY4839" fmla="*/ 307346 h 1996549"/>
              <a:gd name="connsiteX4840" fmla="*/ 1504672 w 1998270"/>
              <a:gd name="connsiteY4840" fmla="*/ 332760 h 1996549"/>
              <a:gd name="connsiteX4841" fmla="*/ 1479258 w 1998270"/>
              <a:gd name="connsiteY4841" fmla="*/ 358004 h 1996549"/>
              <a:gd name="connsiteX4842" fmla="*/ 1454016 w 1998270"/>
              <a:gd name="connsiteY4842" fmla="*/ 332760 h 1996549"/>
              <a:gd name="connsiteX4843" fmla="*/ 1479258 w 1998270"/>
              <a:gd name="connsiteY4843" fmla="*/ 307346 h 1996549"/>
              <a:gd name="connsiteX4844" fmla="*/ 1540660 w 1998270"/>
              <a:gd name="connsiteY4844" fmla="*/ 306664 h 1996549"/>
              <a:gd name="connsiteX4845" fmla="*/ 1541001 w 1998270"/>
              <a:gd name="connsiteY4845" fmla="*/ 306664 h 1996549"/>
              <a:gd name="connsiteX4846" fmla="*/ 1566755 w 1998270"/>
              <a:gd name="connsiteY4846" fmla="*/ 332760 h 1996549"/>
              <a:gd name="connsiteX4847" fmla="*/ 1566755 w 1998270"/>
              <a:gd name="connsiteY4847" fmla="*/ 332931 h 1996549"/>
              <a:gd name="connsiteX4848" fmla="*/ 1540660 w 1998270"/>
              <a:gd name="connsiteY4848" fmla="*/ 358685 h 1996549"/>
              <a:gd name="connsiteX4849" fmla="*/ 1514735 w 1998270"/>
              <a:gd name="connsiteY4849" fmla="*/ 332760 h 1996549"/>
              <a:gd name="connsiteX4850" fmla="*/ 1514735 w 1998270"/>
              <a:gd name="connsiteY4850" fmla="*/ 332589 h 1996549"/>
              <a:gd name="connsiteX4851" fmla="*/ 1540660 w 1998270"/>
              <a:gd name="connsiteY4851" fmla="*/ 306664 h 1996549"/>
              <a:gd name="connsiteX4852" fmla="*/ 1602061 w 1998270"/>
              <a:gd name="connsiteY4852" fmla="*/ 305981 h 1996549"/>
              <a:gd name="connsiteX4853" fmla="*/ 1628839 w 1998270"/>
              <a:gd name="connsiteY4853" fmla="*/ 332759 h 1996549"/>
              <a:gd name="connsiteX4854" fmla="*/ 1628839 w 1998270"/>
              <a:gd name="connsiteY4854" fmla="*/ 332930 h 1996549"/>
              <a:gd name="connsiteX4855" fmla="*/ 1602061 w 1998270"/>
              <a:gd name="connsiteY4855" fmla="*/ 359365 h 1996549"/>
              <a:gd name="connsiteX4856" fmla="*/ 1575454 w 1998270"/>
              <a:gd name="connsiteY4856" fmla="*/ 332759 h 1996549"/>
              <a:gd name="connsiteX4857" fmla="*/ 1575454 w 1998270"/>
              <a:gd name="connsiteY4857" fmla="*/ 332589 h 1996549"/>
              <a:gd name="connsiteX4858" fmla="*/ 1602061 w 1998270"/>
              <a:gd name="connsiteY4858" fmla="*/ 305981 h 1996549"/>
              <a:gd name="connsiteX4859" fmla="*/ 1664144 w 1998270"/>
              <a:gd name="connsiteY4859" fmla="*/ 305470 h 1996549"/>
              <a:gd name="connsiteX4860" fmla="*/ 1691434 w 1998270"/>
              <a:gd name="connsiteY4860" fmla="*/ 332760 h 1996549"/>
              <a:gd name="connsiteX4861" fmla="*/ 1664144 w 1998270"/>
              <a:gd name="connsiteY4861" fmla="*/ 359879 h 1996549"/>
              <a:gd name="connsiteX4862" fmla="*/ 1637026 w 1998270"/>
              <a:gd name="connsiteY4862" fmla="*/ 332760 h 1996549"/>
              <a:gd name="connsiteX4863" fmla="*/ 1637026 w 1998270"/>
              <a:gd name="connsiteY4863" fmla="*/ 332589 h 1996549"/>
              <a:gd name="connsiteX4864" fmla="*/ 1664144 w 1998270"/>
              <a:gd name="connsiteY4864" fmla="*/ 305470 h 1996549"/>
              <a:gd name="connsiteX4865" fmla="*/ 1724864 w 1998270"/>
              <a:gd name="connsiteY4865" fmla="*/ 304958 h 1996549"/>
              <a:gd name="connsiteX4866" fmla="*/ 1752665 w 1998270"/>
              <a:gd name="connsiteY4866" fmla="*/ 332760 h 1996549"/>
              <a:gd name="connsiteX4867" fmla="*/ 1752665 w 1998270"/>
              <a:gd name="connsiteY4867" fmla="*/ 332930 h 1996549"/>
              <a:gd name="connsiteX4868" fmla="*/ 1724864 w 1998270"/>
              <a:gd name="connsiteY4868" fmla="*/ 360390 h 1996549"/>
              <a:gd name="connsiteX4869" fmla="*/ 1724523 w 1998270"/>
              <a:gd name="connsiteY4869" fmla="*/ 360390 h 1996549"/>
              <a:gd name="connsiteX4870" fmla="*/ 1697233 w 1998270"/>
              <a:gd name="connsiteY4870" fmla="*/ 332760 h 1996549"/>
              <a:gd name="connsiteX4871" fmla="*/ 1697233 w 1998270"/>
              <a:gd name="connsiteY4871" fmla="*/ 332589 h 1996549"/>
              <a:gd name="connsiteX4872" fmla="*/ 1724864 w 1998270"/>
              <a:gd name="connsiteY4872" fmla="*/ 304958 h 1996549"/>
              <a:gd name="connsiteX4873" fmla="*/ 1786265 w 1998270"/>
              <a:gd name="connsiteY4873" fmla="*/ 304617 h 1996549"/>
              <a:gd name="connsiteX4874" fmla="*/ 1814407 w 1998270"/>
              <a:gd name="connsiteY4874" fmla="*/ 332760 h 1996549"/>
              <a:gd name="connsiteX4875" fmla="*/ 1814407 w 1998270"/>
              <a:gd name="connsiteY4875" fmla="*/ 332930 h 1996549"/>
              <a:gd name="connsiteX4876" fmla="*/ 1786265 w 1998270"/>
              <a:gd name="connsiteY4876" fmla="*/ 360731 h 1996549"/>
              <a:gd name="connsiteX4877" fmla="*/ 1785924 w 1998270"/>
              <a:gd name="connsiteY4877" fmla="*/ 360731 h 1996549"/>
              <a:gd name="connsiteX4878" fmla="*/ 1758293 w 1998270"/>
              <a:gd name="connsiteY4878" fmla="*/ 332760 h 1996549"/>
              <a:gd name="connsiteX4879" fmla="*/ 1758293 w 1998270"/>
              <a:gd name="connsiteY4879" fmla="*/ 332589 h 1996549"/>
              <a:gd name="connsiteX4880" fmla="*/ 1786265 w 1998270"/>
              <a:gd name="connsiteY4880" fmla="*/ 304617 h 1996549"/>
              <a:gd name="connsiteX4881" fmla="*/ 1909068 w 1998270"/>
              <a:gd name="connsiteY4881" fmla="*/ 304446 h 1996549"/>
              <a:gd name="connsiteX4882" fmla="*/ 1937381 w 1998270"/>
              <a:gd name="connsiteY4882" fmla="*/ 332759 h 1996549"/>
              <a:gd name="connsiteX4883" fmla="*/ 1937381 w 1998270"/>
              <a:gd name="connsiteY4883" fmla="*/ 332930 h 1996549"/>
              <a:gd name="connsiteX4884" fmla="*/ 1909068 w 1998270"/>
              <a:gd name="connsiteY4884" fmla="*/ 360901 h 1996549"/>
              <a:gd name="connsiteX4885" fmla="*/ 1880926 w 1998270"/>
              <a:gd name="connsiteY4885" fmla="*/ 332759 h 1996549"/>
              <a:gd name="connsiteX4886" fmla="*/ 1880926 w 1998270"/>
              <a:gd name="connsiteY4886" fmla="*/ 332589 h 1996549"/>
              <a:gd name="connsiteX4887" fmla="*/ 1909068 w 1998270"/>
              <a:gd name="connsiteY4887" fmla="*/ 304446 h 1996549"/>
              <a:gd name="connsiteX4888" fmla="*/ 1847666 w 1998270"/>
              <a:gd name="connsiteY4888" fmla="*/ 304446 h 1996549"/>
              <a:gd name="connsiteX4889" fmla="*/ 1875979 w 1998270"/>
              <a:gd name="connsiteY4889" fmla="*/ 332759 h 1996549"/>
              <a:gd name="connsiteX4890" fmla="*/ 1875979 w 1998270"/>
              <a:gd name="connsiteY4890" fmla="*/ 332930 h 1996549"/>
              <a:gd name="connsiteX4891" fmla="*/ 1847666 w 1998270"/>
              <a:gd name="connsiteY4891" fmla="*/ 360901 h 1996549"/>
              <a:gd name="connsiteX4892" fmla="*/ 1819524 w 1998270"/>
              <a:gd name="connsiteY4892" fmla="*/ 332759 h 1996549"/>
              <a:gd name="connsiteX4893" fmla="*/ 1819524 w 1998270"/>
              <a:gd name="connsiteY4893" fmla="*/ 332589 h 1996549"/>
              <a:gd name="connsiteX4894" fmla="*/ 1847666 w 1998270"/>
              <a:gd name="connsiteY4894" fmla="*/ 304446 h 1996549"/>
              <a:gd name="connsiteX4895" fmla="*/ 5629 w 1998270"/>
              <a:gd name="connsiteY4895" fmla="*/ 265900 h 1996549"/>
              <a:gd name="connsiteX4896" fmla="*/ 11086 w 1998270"/>
              <a:gd name="connsiteY4896" fmla="*/ 271358 h 1996549"/>
              <a:gd name="connsiteX4897" fmla="*/ 5629 w 1998270"/>
              <a:gd name="connsiteY4897" fmla="*/ 276816 h 1996549"/>
              <a:gd name="connsiteX4898" fmla="*/ 171 w 1998270"/>
              <a:gd name="connsiteY4898" fmla="*/ 271358 h 1996549"/>
              <a:gd name="connsiteX4899" fmla="*/ 5629 w 1998270"/>
              <a:gd name="connsiteY4899" fmla="*/ 265900 h 1996549"/>
              <a:gd name="connsiteX4900" fmla="*/ 129113 w 1998270"/>
              <a:gd name="connsiteY4900" fmla="*/ 263342 h 1996549"/>
              <a:gd name="connsiteX4901" fmla="*/ 137470 w 1998270"/>
              <a:gd name="connsiteY4901" fmla="*/ 271700 h 1996549"/>
              <a:gd name="connsiteX4902" fmla="*/ 129113 w 1998270"/>
              <a:gd name="connsiteY4902" fmla="*/ 280057 h 1996549"/>
              <a:gd name="connsiteX4903" fmla="*/ 120756 w 1998270"/>
              <a:gd name="connsiteY4903" fmla="*/ 271700 h 1996549"/>
              <a:gd name="connsiteX4904" fmla="*/ 129113 w 1998270"/>
              <a:gd name="connsiteY4904" fmla="*/ 263342 h 1996549"/>
              <a:gd name="connsiteX4905" fmla="*/ 67030 w 1998270"/>
              <a:gd name="connsiteY4905" fmla="*/ 263342 h 1996549"/>
              <a:gd name="connsiteX4906" fmla="*/ 67371 w 1998270"/>
              <a:gd name="connsiteY4906" fmla="*/ 263342 h 1996549"/>
              <a:gd name="connsiteX4907" fmla="*/ 74534 w 1998270"/>
              <a:gd name="connsiteY4907" fmla="*/ 270847 h 1996549"/>
              <a:gd name="connsiteX4908" fmla="*/ 67030 w 1998270"/>
              <a:gd name="connsiteY4908" fmla="*/ 278352 h 1996549"/>
              <a:gd name="connsiteX4909" fmla="*/ 59526 w 1998270"/>
              <a:gd name="connsiteY4909" fmla="*/ 270847 h 1996549"/>
              <a:gd name="connsiteX4910" fmla="*/ 67030 w 1998270"/>
              <a:gd name="connsiteY4910" fmla="*/ 263342 h 1996549"/>
              <a:gd name="connsiteX4911" fmla="*/ 189832 w 1998270"/>
              <a:gd name="connsiteY4911" fmla="*/ 262148 h 1996549"/>
              <a:gd name="connsiteX4912" fmla="*/ 199042 w 1998270"/>
              <a:gd name="connsiteY4912" fmla="*/ 271359 h 1996549"/>
              <a:gd name="connsiteX4913" fmla="*/ 189832 w 1998270"/>
              <a:gd name="connsiteY4913" fmla="*/ 280569 h 1996549"/>
              <a:gd name="connsiteX4914" fmla="*/ 180622 w 1998270"/>
              <a:gd name="connsiteY4914" fmla="*/ 271359 h 1996549"/>
              <a:gd name="connsiteX4915" fmla="*/ 189832 w 1998270"/>
              <a:gd name="connsiteY4915" fmla="*/ 262148 h 1996549"/>
              <a:gd name="connsiteX4916" fmla="*/ 251233 w 1998270"/>
              <a:gd name="connsiteY4916" fmla="*/ 261296 h 1996549"/>
              <a:gd name="connsiteX4917" fmla="*/ 251574 w 1998270"/>
              <a:gd name="connsiteY4917" fmla="*/ 261296 h 1996549"/>
              <a:gd name="connsiteX4918" fmla="*/ 261296 w 1998270"/>
              <a:gd name="connsiteY4918" fmla="*/ 271358 h 1996549"/>
              <a:gd name="connsiteX4919" fmla="*/ 251233 w 1998270"/>
              <a:gd name="connsiteY4919" fmla="*/ 281421 h 1996549"/>
              <a:gd name="connsiteX4920" fmla="*/ 241171 w 1998270"/>
              <a:gd name="connsiteY4920" fmla="*/ 271358 h 1996549"/>
              <a:gd name="connsiteX4921" fmla="*/ 251233 w 1998270"/>
              <a:gd name="connsiteY4921" fmla="*/ 261296 h 1996549"/>
              <a:gd name="connsiteX4922" fmla="*/ 313001 w 1998270"/>
              <a:gd name="connsiteY4922" fmla="*/ 260480 h 1996549"/>
              <a:gd name="connsiteX4923" fmla="*/ 323746 w 1998270"/>
              <a:gd name="connsiteY4923" fmla="*/ 271223 h 1996549"/>
              <a:gd name="connsiteX4924" fmla="*/ 313001 w 1998270"/>
              <a:gd name="connsiteY4924" fmla="*/ 281969 h 1996549"/>
              <a:gd name="connsiteX4925" fmla="*/ 302256 w 1998270"/>
              <a:gd name="connsiteY4925" fmla="*/ 271223 h 1996549"/>
              <a:gd name="connsiteX4926" fmla="*/ 313001 w 1998270"/>
              <a:gd name="connsiteY4926" fmla="*/ 260480 h 1996549"/>
              <a:gd name="connsiteX4927" fmla="*/ 374035 w 1998270"/>
              <a:gd name="connsiteY4927" fmla="*/ 259760 h 1996549"/>
              <a:gd name="connsiteX4928" fmla="*/ 374377 w 1998270"/>
              <a:gd name="connsiteY4928" fmla="*/ 259760 h 1996549"/>
              <a:gd name="connsiteX4929" fmla="*/ 385634 w 1998270"/>
              <a:gd name="connsiteY4929" fmla="*/ 271358 h 1996549"/>
              <a:gd name="connsiteX4930" fmla="*/ 374035 w 1998270"/>
              <a:gd name="connsiteY4930" fmla="*/ 282956 h 1996549"/>
              <a:gd name="connsiteX4931" fmla="*/ 362438 w 1998270"/>
              <a:gd name="connsiteY4931" fmla="*/ 271358 h 1996549"/>
              <a:gd name="connsiteX4932" fmla="*/ 374035 w 1998270"/>
              <a:gd name="connsiteY4932" fmla="*/ 259760 h 1996549"/>
              <a:gd name="connsiteX4933" fmla="*/ 436120 w 1998270"/>
              <a:gd name="connsiteY4933" fmla="*/ 258908 h 1996549"/>
              <a:gd name="connsiteX4934" fmla="*/ 436460 w 1998270"/>
              <a:gd name="connsiteY4934" fmla="*/ 258908 h 1996549"/>
              <a:gd name="connsiteX4935" fmla="*/ 448571 w 1998270"/>
              <a:gd name="connsiteY4935" fmla="*/ 271358 h 1996549"/>
              <a:gd name="connsiteX4936" fmla="*/ 436120 w 1998270"/>
              <a:gd name="connsiteY4936" fmla="*/ 283808 h 1996549"/>
              <a:gd name="connsiteX4937" fmla="*/ 423669 w 1998270"/>
              <a:gd name="connsiteY4937" fmla="*/ 271358 h 1996549"/>
              <a:gd name="connsiteX4938" fmla="*/ 436120 w 1998270"/>
              <a:gd name="connsiteY4938" fmla="*/ 258908 h 1996549"/>
              <a:gd name="connsiteX4939" fmla="*/ 496838 w 1998270"/>
              <a:gd name="connsiteY4939" fmla="*/ 258055 h 1996549"/>
              <a:gd name="connsiteX4940" fmla="*/ 510142 w 1998270"/>
              <a:gd name="connsiteY4940" fmla="*/ 271358 h 1996549"/>
              <a:gd name="connsiteX4941" fmla="*/ 496838 w 1998270"/>
              <a:gd name="connsiteY4941" fmla="*/ 284662 h 1996549"/>
              <a:gd name="connsiteX4942" fmla="*/ 483535 w 1998270"/>
              <a:gd name="connsiteY4942" fmla="*/ 271358 h 1996549"/>
              <a:gd name="connsiteX4943" fmla="*/ 496838 w 1998270"/>
              <a:gd name="connsiteY4943" fmla="*/ 258055 h 1996549"/>
              <a:gd name="connsiteX4944" fmla="*/ 558240 w 1998270"/>
              <a:gd name="connsiteY4944" fmla="*/ 257203 h 1996549"/>
              <a:gd name="connsiteX4945" fmla="*/ 572396 w 1998270"/>
              <a:gd name="connsiteY4945" fmla="*/ 271359 h 1996549"/>
              <a:gd name="connsiteX4946" fmla="*/ 558240 w 1998270"/>
              <a:gd name="connsiteY4946" fmla="*/ 285515 h 1996549"/>
              <a:gd name="connsiteX4947" fmla="*/ 544084 w 1998270"/>
              <a:gd name="connsiteY4947" fmla="*/ 271359 h 1996549"/>
              <a:gd name="connsiteX4948" fmla="*/ 558240 w 1998270"/>
              <a:gd name="connsiteY4948" fmla="*/ 257203 h 1996549"/>
              <a:gd name="connsiteX4949" fmla="*/ 619641 w 1998270"/>
              <a:gd name="connsiteY4949" fmla="*/ 256520 h 1996549"/>
              <a:gd name="connsiteX4950" fmla="*/ 634480 w 1998270"/>
              <a:gd name="connsiteY4950" fmla="*/ 271358 h 1996549"/>
              <a:gd name="connsiteX4951" fmla="*/ 619641 w 1998270"/>
              <a:gd name="connsiteY4951" fmla="*/ 286197 h 1996549"/>
              <a:gd name="connsiteX4952" fmla="*/ 604803 w 1998270"/>
              <a:gd name="connsiteY4952" fmla="*/ 271358 h 1996549"/>
              <a:gd name="connsiteX4953" fmla="*/ 619641 w 1998270"/>
              <a:gd name="connsiteY4953" fmla="*/ 256520 h 1996549"/>
              <a:gd name="connsiteX4954" fmla="*/ 681408 w 1998270"/>
              <a:gd name="connsiteY4954" fmla="*/ 255534 h 1996549"/>
              <a:gd name="connsiteX4955" fmla="*/ 697100 w 1998270"/>
              <a:gd name="connsiteY4955" fmla="*/ 271223 h 1996549"/>
              <a:gd name="connsiteX4956" fmla="*/ 681408 w 1998270"/>
              <a:gd name="connsiteY4956" fmla="*/ 286917 h 1996549"/>
              <a:gd name="connsiteX4957" fmla="*/ 665717 w 1998270"/>
              <a:gd name="connsiteY4957" fmla="*/ 271223 h 1996549"/>
              <a:gd name="connsiteX4958" fmla="*/ 681408 w 1998270"/>
              <a:gd name="connsiteY4958" fmla="*/ 255534 h 1996549"/>
              <a:gd name="connsiteX4959" fmla="*/ 743125 w 1998270"/>
              <a:gd name="connsiteY4959" fmla="*/ 254815 h 1996549"/>
              <a:gd name="connsiteX4960" fmla="*/ 760181 w 1998270"/>
              <a:gd name="connsiteY4960" fmla="*/ 271870 h 1996549"/>
              <a:gd name="connsiteX4961" fmla="*/ 743125 w 1998270"/>
              <a:gd name="connsiteY4961" fmla="*/ 288926 h 1996549"/>
              <a:gd name="connsiteX4962" fmla="*/ 726070 w 1998270"/>
              <a:gd name="connsiteY4962" fmla="*/ 271870 h 1996549"/>
              <a:gd name="connsiteX4963" fmla="*/ 743125 w 1998270"/>
              <a:gd name="connsiteY4963" fmla="*/ 254815 h 1996549"/>
              <a:gd name="connsiteX4964" fmla="*/ 803844 w 1998270"/>
              <a:gd name="connsiteY4964" fmla="*/ 253962 h 1996549"/>
              <a:gd name="connsiteX4965" fmla="*/ 820900 w 1998270"/>
              <a:gd name="connsiteY4965" fmla="*/ 271017 h 1996549"/>
              <a:gd name="connsiteX4966" fmla="*/ 803844 w 1998270"/>
              <a:gd name="connsiteY4966" fmla="*/ 288073 h 1996549"/>
              <a:gd name="connsiteX4967" fmla="*/ 786789 w 1998270"/>
              <a:gd name="connsiteY4967" fmla="*/ 271017 h 1996549"/>
              <a:gd name="connsiteX4968" fmla="*/ 803844 w 1998270"/>
              <a:gd name="connsiteY4968" fmla="*/ 253962 h 1996549"/>
              <a:gd name="connsiteX4969" fmla="*/ 865246 w 1998270"/>
              <a:gd name="connsiteY4969" fmla="*/ 253279 h 1996549"/>
              <a:gd name="connsiteX4970" fmla="*/ 865587 w 1998270"/>
              <a:gd name="connsiteY4970" fmla="*/ 253279 h 1996549"/>
              <a:gd name="connsiteX4971" fmla="*/ 883325 w 1998270"/>
              <a:gd name="connsiteY4971" fmla="*/ 271359 h 1996549"/>
              <a:gd name="connsiteX4972" fmla="*/ 865246 w 1998270"/>
              <a:gd name="connsiteY4972" fmla="*/ 288415 h 1996549"/>
              <a:gd name="connsiteX4973" fmla="*/ 847167 w 1998270"/>
              <a:gd name="connsiteY4973" fmla="*/ 271359 h 1996549"/>
              <a:gd name="connsiteX4974" fmla="*/ 865246 w 1998270"/>
              <a:gd name="connsiteY4974" fmla="*/ 253279 h 1996549"/>
              <a:gd name="connsiteX4975" fmla="*/ 926648 w 1998270"/>
              <a:gd name="connsiteY4975" fmla="*/ 252427 h 1996549"/>
              <a:gd name="connsiteX4976" fmla="*/ 945580 w 1998270"/>
              <a:gd name="connsiteY4976" fmla="*/ 271359 h 1996549"/>
              <a:gd name="connsiteX4977" fmla="*/ 926648 w 1998270"/>
              <a:gd name="connsiteY4977" fmla="*/ 290120 h 1996549"/>
              <a:gd name="connsiteX4978" fmla="*/ 907716 w 1998270"/>
              <a:gd name="connsiteY4978" fmla="*/ 271359 h 1996549"/>
              <a:gd name="connsiteX4979" fmla="*/ 926648 w 1998270"/>
              <a:gd name="connsiteY4979" fmla="*/ 252427 h 1996549"/>
              <a:gd name="connsiteX4980" fmla="*/ 988048 w 1998270"/>
              <a:gd name="connsiteY4980" fmla="*/ 251574 h 1996549"/>
              <a:gd name="connsiteX4981" fmla="*/ 1007833 w 1998270"/>
              <a:gd name="connsiteY4981" fmla="*/ 271358 h 1996549"/>
              <a:gd name="connsiteX4982" fmla="*/ 1007833 w 1998270"/>
              <a:gd name="connsiteY4982" fmla="*/ 271529 h 1996549"/>
              <a:gd name="connsiteX4983" fmla="*/ 988048 w 1998270"/>
              <a:gd name="connsiteY4983" fmla="*/ 290973 h 1996549"/>
              <a:gd name="connsiteX4984" fmla="*/ 987878 w 1998270"/>
              <a:gd name="connsiteY4984" fmla="*/ 290973 h 1996549"/>
              <a:gd name="connsiteX4985" fmla="*/ 968264 w 1998270"/>
              <a:gd name="connsiteY4985" fmla="*/ 271358 h 1996549"/>
              <a:gd name="connsiteX4986" fmla="*/ 988048 w 1998270"/>
              <a:gd name="connsiteY4986" fmla="*/ 251574 h 1996549"/>
              <a:gd name="connsiteX4987" fmla="*/ 1050132 w 1998270"/>
              <a:gd name="connsiteY4987" fmla="*/ 250892 h 1996549"/>
              <a:gd name="connsiteX4988" fmla="*/ 1070599 w 1998270"/>
              <a:gd name="connsiteY4988" fmla="*/ 271359 h 1996549"/>
              <a:gd name="connsiteX4989" fmla="*/ 1070599 w 1998270"/>
              <a:gd name="connsiteY4989" fmla="*/ 271529 h 1996549"/>
              <a:gd name="connsiteX4990" fmla="*/ 1050132 w 1998270"/>
              <a:gd name="connsiteY4990" fmla="*/ 291655 h 1996549"/>
              <a:gd name="connsiteX4991" fmla="*/ 1049961 w 1998270"/>
              <a:gd name="connsiteY4991" fmla="*/ 291655 h 1996549"/>
              <a:gd name="connsiteX4992" fmla="*/ 1029665 w 1998270"/>
              <a:gd name="connsiteY4992" fmla="*/ 271359 h 1996549"/>
              <a:gd name="connsiteX4993" fmla="*/ 1050132 w 1998270"/>
              <a:gd name="connsiteY4993" fmla="*/ 250892 h 1996549"/>
              <a:gd name="connsiteX4994" fmla="*/ 1110851 w 1998270"/>
              <a:gd name="connsiteY4994" fmla="*/ 250039 h 1996549"/>
              <a:gd name="connsiteX4995" fmla="*/ 1132171 w 1998270"/>
              <a:gd name="connsiteY4995" fmla="*/ 271358 h 1996549"/>
              <a:gd name="connsiteX4996" fmla="*/ 1132171 w 1998270"/>
              <a:gd name="connsiteY4996" fmla="*/ 271529 h 1996549"/>
              <a:gd name="connsiteX4997" fmla="*/ 1110851 w 1998270"/>
              <a:gd name="connsiteY4997" fmla="*/ 292508 h 1996549"/>
              <a:gd name="connsiteX4998" fmla="*/ 1110681 w 1998270"/>
              <a:gd name="connsiteY4998" fmla="*/ 292508 h 1996549"/>
              <a:gd name="connsiteX4999" fmla="*/ 1089532 w 1998270"/>
              <a:gd name="connsiteY4999" fmla="*/ 271358 h 1996549"/>
              <a:gd name="connsiteX5000" fmla="*/ 1110851 w 1998270"/>
              <a:gd name="connsiteY5000" fmla="*/ 250039 h 1996549"/>
              <a:gd name="connsiteX5001" fmla="*/ 1172252 w 1998270"/>
              <a:gd name="connsiteY5001" fmla="*/ 249357 h 1996549"/>
              <a:gd name="connsiteX5002" fmla="*/ 1194254 w 1998270"/>
              <a:gd name="connsiteY5002" fmla="*/ 271359 h 1996549"/>
              <a:gd name="connsiteX5003" fmla="*/ 1194254 w 1998270"/>
              <a:gd name="connsiteY5003" fmla="*/ 271529 h 1996549"/>
              <a:gd name="connsiteX5004" fmla="*/ 1172252 w 1998270"/>
              <a:gd name="connsiteY5004" fmla="*/ 293190 h 1996549"/>
              <a:gd name="connsiteX5005" fmla="*/ 1150421 w 1998270"/>
              <a:gd name="connsiteY5005" fmla="*/ 271359 h 1996549"/>
              <a:gd name="connsiteX5006" fmla="*/ 1150421 w 1998270"/>
              <a:gd name="connsiteY5006" fmla="*/ 271188 h 1996549"/>
              <a:gd name="connsiteX5007" fmla="*/ 1172252 w 1998270"/>
              <a:gd name="connsiteY5007" fmla="*/ 249357 h 1996549"/>
              <a:gd name="connsiteX5008" fmla="*/ 1233654 w 1998270"/>
              <a:gd name="connsiteY5008" fmla="*/ 248503 h 1996549"/>
              <a:gd name="connsiteX5009" fmla="*/ 1256509 w 1998270"/>
              <a:gd name="connsiteY5009" fmla="*/ 271358 h 1996549"/>
              <a:gd name="connsiteX5010" fmla="*/ 1256509 w 1998270"/>
              <a:gd name="connsiteY5010" fmla="*/ 271529 h 1996549"/>
              <a:gd name="connsiteX5011" fmla="*/ 1233654 w 1998270"/>
              <a:gd name="connsiteY5011" fmla="*/ 294043 h 1996549"/>
              <a:gd name="connsiteX5012" fmla="*/ 1233313 w 1998270"/>
              <a:gd name="connsiteY5012" fmla="*/ 294043 h 1996549"/>
              <a:gd name="connsiteX5013" fmla="*/ 1210969 w 1998270"/>
              <a:gd name="connsiteY5013" fmla="*/ 271358 h 1996549"/>
              <a:gd name="connsiteX5014" fmla="*/ 1210969 w 1998270"/>
              <a:gd name="connsiteY5014" fmla="*/ 271188 h 1996549"/>
              <a:gd name="connsiteX5015" fmla="*/ 1233654 w 1998270"/>
              <a:gd name="connsiteY5015" fmla="*/ 248503 h 1996549"/>
              <a:gd name="connsiteX5016" fmla="*/ 1295054 w 1998270"/>
              <a:gd name="connsiteY5016" fmla="*/ 247650 h 1996549"/>
              <a:gd name="connsiteX5017" fmla="*/ 1318762 w 1998270"/>
              <a:gd name="connsiteY5017" fmla="*/ 271358 h 1996549"/>
              <a:gd name="connsiteX5018" fmla="*/ 1318762 w 1998270"/>
              <a:gd name="connsiteY5018" fmla="*/ 271529 h 1996549"/>
              <a:gd name="connsiteX5019" fmla="*/ 1295054 w 1998270"/>
              <a:gd name="connsiteY5019" fmla="*/ 294895 h 1996549"/>
              <a:gd name="connsiteX5020" fmla="*/ 1271518 w 1998270"/>
              <a:gd name="connsiteY5020" fmla="*/ 271358 h 1996549"/>
              <a:gd name="connsiteX5021" fmla="*/ 1271518 w 1998270"/>
              <a:gd name="connsiteY5021" fmla="*/ 271188 h 1996549"/>
              <a:gd name="connsiteX5022" fmla="*/ 1295054 w 1998270"/>
              <a:gd name="connsiteY5022" fmla="*/ 247650 h 1996549"/>
              <a:gd name="connsiteX5023" fmla="*/ 1971151 w 1998270"/>
              <a:gd name="connsiteY5023" fmla="*/ 246286 h 1996549"/>
              <a:gd name="connsiteX5024" fmla="*/ 1996394 w 1998270"/>
              <a:gd name="connsiteY5024" fmla="*/ 271529 h 1996549"/>
              <a:gd name="connsiteX5025" fmla="*/ 1996394 w 1998270"/>
              <a:gd name="connsiteY5025" fmla="*/ 271700 h 1996549"/>
              <a:gd name="connsiteX5026" fmla="*/ 1971151 w 1998270"/>
              <a:gd name="connsiteY5026" fmla="*/ 296601 h 1996549"/>
              <a:gd name="connsiteX5027" fmla="*/ 1946079 w 1998270"/>
              <a:gd name="connsiteY5027" fmla="*/ 271529 h 1996549"/>
              <a:gd name="connsiteX5028" fmla="*/ 1946079 w 1998270"/>
              <a:gd name="connsiteY5028" fmla="*/ 271359 h 1996549"/>
              <a:gd name="connsiteX5029" fmla="*/ 1971151 w 1998270"/>
              <a:gd name="connsiteY5029" fmla="*/ 246286 h 1996549"/>
              <a:gd name="connsiteX5030" fmla="*/ 1479259 w 1998270"/>
              <a:gd name="connsiteY5030" fmla="*/ 246286 h 1996549"/>
              <a:gd name="connsiteX5031" fmla="*/ 1505184 w 1998270"/>
              <a:gd name="connsiteY5031" fmla="*/ 272211 h 1996549"/>
              <a:gd name="connsiteX5032" fmla="*/ 1479259 w 1998270"/>
              <a:gd name="connsiteY5032" fmla="*/ 297966 h 1996549"/>
              <a:gd name="connsiteX5033" fmla="*/ 1453505 w 1998270"/>
              <a:gd name="connsiteY5033" fmla="*/ 272211 h 1996549"/>
              <a:gd name="connsiteX5034" fmla="*/ 1453505 w 1998270"/>
              <a:gd name="connsiteY5034" fmla="*/ 272041 h 1996549"/>
              <a:gd name="connsiteX5035" fmla="*/ 1479259 w 1998270"/>
              <a:gd name="connsiteY5035" fmla="*/ 246286 h 1996549"/>
              <a:gd name="connsiteX5036" fmla="*/ 1417857 w 1998270"/>
              <a:gd name="connsiteY5036" fmla="*/ 246286 h 1996549"/>
              <a:gd name="connsiteX5037" fmla="*/ 1442929 w 1998270"/>
              <a:gd name="connsiteY5037" fmla="*/ 271359 h 1996549"/>
              <a:gd name="connsiteX5038" fmla="*/ 1442929 w 1998270"/>
              <a:gd name="connsiteY5038" fmla="*/ 271529 h 1996549"/>
              <a:gd name="connsiteX5039" fmla="*/ 1417857 w 1998270"/>
              <a:gd name="connsiteY5039" fmla="*/ 296260 h 1996549"/>
              <a:gd name="connsiteX5040" fmla="*/ 1392956 w 1998270"/>
              <a:gd name="connsiteY5040" fmla="*/ 271359 h 1996549"/>
              <a:gd name="connsiteX5041" fmla="*/ 1392956 w 1998270"/>
              <a:gd name="connsiteY5041" fmla="*/ 271188 h 1996549"/>
              <a:gd name="connsiteX5042" fmla="*/ 1417857 w 1998270"/>
              <a:gd name="connsiteY5042" fmla="*/ 246286 h 1996549"/>
              <a:gd name="connsiteX5043" fmla="*/ 1357138 w 1998270"/>
              <a:gd name="connsiteY5043" fmla="*/ 246286 h 1996549"/>
              <a:gd name="connsiteX5044" fmla="*/ 1381528 w 1998270"/>
              <a:gd name="connsiteY5044" fmla="*/ 270676 h 1996549"/>
              <a:gd name="connsiteX5045" fmla="*/ 1357138 w 1998270"/>
              <a:gd name="connsiteY5045" fmla="*/ 294896 h 1996549"/>
              <a:gd name="connsiteX5046" fmla="*/ 1332919 w 1998270"/>
              <a:gd name="connsiteY5046" fmla="*/ 270676 h 1996549"/>
              <a:gd name="connsiteX5047" fmla="*/ 1332919 w 1998270"/>
              <a:gd name="connsiteY5047" fmla="*/ 270506 h 1996549"/>
              <a:gd name="connsiteX5048" fmla="*/ 1357138 w 1998270"/>
              <a:gd name="connsiteY5048" fmla="*/ 246286 h 1996549"/>
              <a:gd name="connsiteX5049" fmla="*/ 1540660 w 1998270"/>
              <a:gd name="connsiteY5049" fmla="*/ 244752 h 1996549"/>
              <a:gd name="connsiteX5050" fmla="*/ 1567267 w 1998270"/>
              <a:gd name="connsiteY5050" fmla="*/ 271359 h 1996549"/>
              <a:gd name="connsiteX5051" fmla="*/ 1567267 w 1998270"/>
              <a:gd name="connsiteY5051" fmla="*/ 271529 h 1996549"/>
              <a:gd name="connsiteX5052" fmla="*/ 1540660 w 1998270"/>
              <a:gd name="connsiteY5052" fmla="*/ 297795 h 1996549"/>
              <a:gd name="connsiteX5053" fmla="*/ 1540319 w 1998270"/>
              <a:gd name="connsiteY5053" fmla="*/ 297795 h 1996549"/>
              <a:gd name="connsiteX5054" fmla="*/ 1514223 w 1998270"/>
              <a:gd name="connsiteY5054" fmla="*/ 271359 h 1996549"/>
              <a:gd name="connsiteX5055" fmla="*/ 1514223 w 1998270"/>
              <a:gd name="connsiteY5055" fmla="*/ 271188 h 1996549"/>
              <a:gd name="connsiteX5056" fmla="*/ 1540660 w 1998270"/>
              <a:gd name="connsiteY5056" fmla="*/ 244752 h 1996549"/>
              <a:gd name="connsiteX5057" fmla="*/ 1602061 w 1998270"/>
              <a:gd name="connsiteY5057" fmla="*/ 244070 h 1996549"/>
              <a:gd name="connsiteX5058" fmla="*/ 1629351 w 1998270"/>
              <a:gd name="connsiteY5058" fmla="*/ 271359 h 1996549"/>
              <a:gd name="connsiteX5059" fmla="*/ 1602061 w 1998270"/>
              <a:gd name="connsiteY5059" fmla="*/ 298478 h 1996549"/>
              <a:gd name="connsiteX5060" fmla="*/ 1574943 w 1998270"/>
              <a:gd name="connsiteY5060" fmla="*/ 271359 h 1996549"/>
              <a:gd name="connsiteX5061" fmla="*/ 1574943 w 1998270"/>
              <a:gd name="connsiteY5061" fmla="*/ 271188 h 1996549"/>
              <a:gd name="connsiteX5062" fmla="*/ 1602061 w 1998270"/>
              <a:gd name="connsiteY5062" fmla="*/ 244070 h 1996549"/>
              <a:gd name="connsiteX5063" fmla="*/ 1664145 w 1998270"/>
              <a:gd name="connsiteY5063" fmla="*/ 243558 h 1996549"/>
              <a:gd name="connsiteX5064" fmla="*/ 1691946 w 1998270"/>
              <a:gd name="connsiteY5064" fmla="*/ 271359 h 1996549"/>
              <a:gd name="connsiteX5065" fmla="*/ 1691946 w 1998270"/>
              <a:gd name="connsiteY5065" fmla="*/ 271529 h 1996549"/>
              <a:gd name="connsiteX5066" fmla="*/ 1664145 w 1998270"/>
              <a:gd name="connsiteY5066" fmla="*/ 298989 h 1996549"/>
              <a:gd name="connsiteX5067" fmla="*/ 1663804 w 1998270"/>
              <a:gd name="connsiteY5067" fmla="*/ 298989 h 1996549"/>
              <a:gd name="connsiteX5068" fmla="*/ 1636514 w 1998270"/>
              <a:gd name="connsiteY5068" fmla="*/ 271359 h 1996549"/>
              <a:gd name="connsiteX5069" fmla="*/ 1636514 w 1998270"/>
              <a:gd name="connsiteY5069" fmla="*/ 271188 h 1996549"/>
              <a:gd name="connsiteX5070" fmla="*/ 1664145 w 1998270"/>
              <a:gd name="connsiteY5070" fmla="*/ 243558 h 1996549"/>
              <a:gd name="connsiteX5071" fmla="*/ 1724863 w 1998270"/>
              <a:gd name="connsiteY5071" fmla="*/ 242876 h 1996549"/>
              <a:gd name="connsiteX5072" fmla="*/ 1753347 w 1998270"/>
              <a:gd name="connsiteY5072" fmla="*/ 271359 h 1996549"/>
              <a:gd name="connsiteX5073" fmla="*/ 1753347 w 1998270"/>
              <a:gd name="connsiteY5073" fmla="*/ 271529 h 1996549"/>
              <a:gd name="connsiteX5074" fmla="*/ 1724863 w 1998270"/>
              <a:gd name="connsiteY5074" fmla="*/ 299672 h 1996549"/>
              <a:gd name="connsiteX5075" fmla="*/ 1696551 w 1998270"/>
              <a:gd name="connsiteY5075" fmla="*/ 271359 h 1996549"/>
              <a:gd name="connsiteX5076" fmla="*/ 1696551 w 1998270"/>
              <a:gd name="connsiteY5076" fmla="*/ 271188 h 1996549"/>
              <a:gd name="connsiteX5077" fmla="*/ 1724863 w 1998270"/>
              <a:gd name="connsiteY5077" fmla="*/ 242876 h 1996549"/>
              <a:gd name="connsiteX5078" fmla="*/ 1786265 w 1998270"/>
              <a:gd name="connsiteY5078" fmla="*/ 242534 h 1996549"/>
              <a:gd name="connsiteX5079" fmla="*/ 1815090 w 1998270"/>
              <a:gd name="connsiteY5079" fmla="*/ 271358 h 1996549"/>
              <a:gd name="connsiteX5080" fmla="*/ 1786265 w 1998270"/>
              <a:gd name="connsiteY5080" fmla="*/ 300012 h 1996549"/>
              <a:gd name="connsiteX5081" fmla="*/ 1757612 w 1998270"/>
              <a:gd name="connsiteY5081" fmla="*/ 271358 h 1996549"/>
              <a:gd name="connsiteX5082" fmla="*/ 1757612 w 1998270"/>
              <a:gd name="connsiteY5082" fmla="*/ 271187 h 1996549"/>
              <a:gd name="connsiteX5083" fmla="*/ 1786265 w 1998270"/>
              <a:gd name="connsiteY5083" fmla="*/ 242534 h 1996549"/>
              <a:gd name="connsiteX5084" fmla="*/ 1909067 w 1998270"/>
              <a:gd name="connsiteY5084" fmla="*/ 242193 h 1996549"/>
              <a:gd name="connsiteX5085" fmla="*/ 1909409 w 1998270"/>
              <a:gd name="connsiteY5085" fmla="*/ 242193 h 1996549"/>
              <a:gd name="connsiteX5086" fmla="*/ 1938233 w 1998270"/>
              <a:gd name="connsiteY5086" fmla="*/ 271358 h 1996549"/>
              <a:gd name="connsiteX5087" fmla="*/ 1938233 w 1998270"/>
              <a:gd name="connsiteY5087" fmla="*/ 271529 h 1996549"/>
              <a:gd name="connsiteX5088" fmla="*/ 1909067 w 1998270"/>
              <a:gd name="connsiteY5088" fmla="*/ 300353 h 1996549"/>
              <a:gd name="connsiteX5089" fmla="*/ 1880073 w 1998270"/>
              <a:gd name="connsiteY5089" fmla="*/ 271358 h 1996549"/>
              <a:gd name="connsiteX5090" fmla="*/ 1880073 w 1998270"/>
              <a:gd name="connsiteY5090" fmla="*/ 271187 h 1996549"/>
              <a:gd name="connsiteX5091" fmla="*/ 1909067 w 1998270"/>
              <a:gd name="connsiteY5091" fmla="*/ 242193 h 1996549"/>
              <a:gd name="connsiteX5092" fmla="*/ 1847667 w 1998270"/>
              <a:gd name="connsiteY5092" fmla="*/ 242193 h 1996549"/>
              <a:gd name="connsiteX5093" fmla="*/ 1848008 w 1998270"/>
              <a:gd name="connsiteY5093" fmla="*/ 242193 h 1996549"/>
              <a:gd name="connsiteX5094" fmla="*/ 1876832 w 1998270"/>
              <a:gd name="connsiteY5094" fmla="*/ 271358 h 1996549"/>
              <a:gd name="connsiteX5095" fmla="*/ 1876832 w 1998270"/>
              <a:gd name="connsiteY5095" fmla="*/ 271529 h 1996549"/>
              <a:gd name="connsiteX5096" fmla="*/ 1847667 w 1998270"/>
              <a:gd name="connsiteY5096" fmla="*/ 300353 h 1996549"/>
              <a:gd name="connsiteX5097" fmla="*/ 1818672 w 1998270"/>
              <a:gd name="connsiteY5097" fmla="*/ 271358 h 1996549"/>
              <a:gd name="connsiteX5098" fmla="*/ 1818672 w 1998270"/>
              <a:gd name="connsiteY5098" fmla="*/ 271187 h 1996549"/>
              <a:gd name="connsiteX5099" fmla="*/ 1847667 w 1998270"/>
              <a:gd name="connsiteY5099" fmla="*/ 242193 h 1996549"/>
              <a:gd name="connsiteX5100" fmla="*/ 5629 w 1998270"/>
              <a:gd name="connsiteY5100" fmla="*/ 204500 h 1996549"/>
              <a:gd name="connsiteX5101" fmla="*/ 11086 w 1998270"/>
              <a:gd name="connsiteY5101" fmla="*/ 209958 h 1996549"/>
              <a:gd name="connsiteX5102" fmla="*/ 5629 w 1998270"/>
              <a:gd name="connsiteY5102" fmla="*/ 215416 h 1996549"/>
              <a:gd name="connsiteX5103" fmla="*/ 171 w 1998270"/>
              <a:gd name="connsiteY5103" fmla="*/ 209958 h 1996549"/>
              <a:gd name="connsiteX5104" fmla="*/ 5629 w 1998270"/>
              <a:gd name="connsiteY5104" fmla="*/ 204500 h 1996549"/>
              <a:gd name="connsiteX5105" fmla="*/ 67029 w 1998270"/>
              <a:gd name="connsiteY5105" fmla="*/ 202283 h 1996549"/>
              <a:gd name="connsiteX5106" fmla="*/ 74705 w 1998270"/>
              <a:gd name="connsiteY5106" fmla="*/ 209959 h 1996549"/>
              <a:gd name="connsiteX5107" fmla="*/ 67029 w 1998270"/>
              <a:gd name="connsiteY5107" fmla="*/ 217634 h 1996549"/>
              <a:gd name="connsiteX5108" fmla="*/ 59355 w 1998270"/>
              <a:gd name="connsiteY5108" fmla="*/ 209959 h 1996549"/>
              <a:gd name="connsiteX5109" fmla="*/ 67029 w 1998270"/>
              <a:gd name="connsiteY5109" fmla="*/ 202283 h 1996549"/>
              <a:gd name="connsiteX5110" fmla="*/ 129113 w 1998270"/>
              <a:gd name="connsiteY5110" fmla="*/ 201600 h 1996549"/>
              <a:gd name="connsiteX5111" fmla="*/ 137470 w 1998270"/>
              <a:gd name="connsiteY5111" fmla="*/ 209958 h 1996549"/>
              <a:gd name="connsiteX5112" fmla="*/ 129113 w 1998270"/>
              <a:gd name="connsiteY5112" fmla="*/ 218315 h 1996549"/>
              <a:gd name="connsiteX5113" fmla="*/ 120756 w 1998270"/>
              <a:gd name="connsiteY5113" fmla="*/ 209958 h 1996549"/>
              <a:gd name="connsiteX5114" fmla="*/ 129113 w 1998270"/>
              <a:gd name="connsiteY5114" fmla="*/ 201600 h 1996549"/>
              <a:gd name="connsiteX5115" fmla="*/ 189832 w 1998270"/>
              <a:gd name="connsiteY5115" fmla="*/ 200748 h 1996549"/>
              <a:gd name="connsiteX5116" fmla="*/ 199042 w 1998270"/>
              <a:gd name="connsiteY5116" fmla="*/ 209959 h 1996549"/>
              <a:gd name="connsiteX5117" fmla="*/ 189832 w 1998270"/>
              <a:gd name="connsiteY5117" fmla="*/ 219169 h 1996549"/>
              <a:gd name="connsiteX5118" fmla="*/ 180622 w 1998270"/>
              <a:gd name="connsiteY5118" fmla="*/ 209959 h 1996549"/>
              <a:gd name="connsiteX5119" fmla="*/ 189832 w 1998270"/>
              <a:gd name="connsiteY5119" fmla="*/ 200748 h 1996549"/>
              <a:gd name="connsiteX5120" fmla="*/ 251233 w 1998270"/>
              <a:gd name="connsiteY5120" fmla="*/ 199895 h 1996549"/>
              <a:gd name="connsiteX5121" fmla="*/ 251574 w 1998270"/>
              <a:gd name="connsiteY5121" fmla="*/ 199895 h 1996549"/>
              <a:gd name="connsiteX5122" fmla="*/ 261296 w 1998270"/>
              <a:gd name="connsiteY5122" fmla="*/ 209958 h 1996549"/>
              <a:gd name="connsiteX5123" fmla="*/ 251233 w 1998270"/>
              <a:gd name="connsiteY5123" fmla="*/ 220021 h 1996549"/>
              <a:gd name="connsiteX5124" fmla="*/ 241171 w 1998270"/>
              <a:gd name="connsiteY5124" fmla="*/ 209958 h 1996549"/>
              <a:gd name="connsiteX5125" fmla="*/ 251233 w 1998270"/>
              <a:gd name="connsiteY5125" fmla="*/ 199895 h 1996549"/>
              <a:gd name="connsiteX5126" fmla="*/ 312635 w 1998270"/>
              <a:gd name="connsiteY5126" fmla="*/ 199042 h 1996549"/>
              <a:gd name="connsiteX5127" fmla="*/ 312976 w 1998270"/>
              <a:gd name="connsiteY5127" fmla="*/ 199042 h 1996549"/>
              <a:gd name="connsiteX5128" fmla="*/ 323550 w 1998270"/>
              <a:gd name="connsiteY5128" fmla="*/ 209958 h 1996549"/>
              <a:gd name="connsiteX5129" fmla="*/ 312635 w 1998270"/>
              <a:gd name="connsiteY5129" fmla="*/ 220874 h 1996549"/>
              <a:gd name="connsiteX5130" fmla="*/ 301719 w 1998270"/>
              <a:gd name="connsiteY5130" fmla="*/ 209958 h 1996549"/>
              <a:gd name="connsiteX5131" fmla="*/ 312635 w 1998270"/>
              <a:gd name="connsiteY5131" fmla="*/ 199042 h 1996549"/>
              <a:gd name="connsiteX5132" fmla="*/ 374036 w 1998270"/>
              <a:gd name="connsiteY5132" fmla="*/ 198189 h 1996549"/>
              <a:gd name="connsiteX5133" fmla="*/ 385804 w 1998270"/>
              <a:gd name="connsiteY5133" fmla="*/ 209958 h 1996549"/>
              <a:gd name="connsiteX5134" fmla="*/ 374036 w 1998270"/>
              <a:gd name="connsiteY5134" fmla="*/ 221727 h 1996549"/>
              <a:gd name="connsiteX5135" fmla="*/ 362268 w 1998270"/>
              <a:gd name="connsiteY5135" fmla="*/ 209958 h 1996549"/>
              <a:gd name="connsiteX5136" fmla="*/ 374036 w 1998270"/>
              <a:gd name="connsiteY5136" fmla="*/ 198189 h 1996549"/>
              <a:gd name="connsiteX5137" fmla="*/ 436120 w 1998270"/>
              <a:gd name="connsiteY5137" fmla="*/ 197336 h 1996549"/>
              <a:gd name="connsiteX5138" fmla="*/ 448741 w 1998270"/>
              <a:gd name="connsiteY5138" fmla="*/ 209958 h 1996549"/>
              <a:gd name="connsiteX5139" fmla="*/ 436120 w 1998270"/>
              <a:gd name="connsiteY5139" fmla="*/ 222579 h 1996549"/>
              <a:gd name="connsiteX5140" fmla="*/ 423499 w 1998270"/>
              <a:gd name="connsiteY5140" fmla="*/ 209958 h 1996549"/>
              <a:gd name="connsiteX5141" fmla="*/ 436120 w 1998270"/>
              <a:gd name="connsiteY5141" fmla="*/ 197336 h 1996549"/>
              <a:gd name="connsiteX5142" fmla="*/ 496838 w 1998270"/>
              <a:gd name="connsiteY5142" fmla="*/ 196654 h 1996549"/>
              <a:gd name="connsiteX5143" fmla="*/ 510142 w 1998270"/>
              <a:gd name="connsiteY5143" fmla="*/ 209958 h 1996549"/>
              <a:gd name="connsiteX5144" fmla="*/ 496838 w 1998270"/>
              <a:gd name="connsiteY5144" fmla="*/ 223262 h 1996549"/>
              <a:gd name="connsiteX5145" fmla="*/ 483535 w 1998270"/>
              <a:gd name="connsiteY5145" fmla="*/ 209958 h 1996549"/>
              <a:gd name="connsiteX5146" fmla="*/ 496838 w 1998270"/>
              <a:gd name="connsiteY5146" fmla="*/ 196654 h 1996549"/>
              <a:gd name="connsiteX5147" fmla="*/ 619641 w 1998270"/>
              <a:gd name="connsiteY5147" fmla="*/ 195119 h 1996549"/>
              <a:gd name="connsiteX5148" fmla="*/ 619982 w 1998270"/>
              <a:gd name="connsiteY5148" fmla="*/ 195119 h 1996549"/>
              <a:gd name="connsiteX5149" fmla="*/ 634650 w 1998270"/>
              <a:gd name="connsiteY5149" fmla="*/ 210129 h 1996549"/>
              <a:gd name="connsiteX5150" fmla="*/ 634650 w 1998270"/>
              <a:gd name="connsiteY5150" fmla="*/ 210299 h 1996549"/>
              <a:gd name="connsiteX5151" fmla="*/ 619641 w 1998270"/>
              <a:gd name="connsiteY5151" fmla="*/ 224967 h 1996549"/>
              <a:gd name="connsiteX5152" fmla="*/ 604632 w 1998270"/>
              <a:gd name="connsiteY5152" fmla="*/ 210129 h 1996549"/>
              <a:gd name="connsiteX5153" fmla="*/ 619641 w 1998270"/>
              <a:gd name="connsiteY5153" fmla="*/ 195119 h 1996549"/>
              <a:gd name="connsiteX5154" fmla="*/ 558240 w 1998270"/>
              <a:gd name="connsiteY5154" fmla="*/ 195119 h 1996549"/>
              <a:gd name="connsiteX5155" fmla="*/ 572396 w 1998270"/>
              <a:gd name="connsiteY5155" fmla="*/ 209276 h 1996549"/>
              <a:gd name="connsiteX5156" fmla="*/ 558240 w 1998270"/>
              <a:gd name="connsiteY5156" fmla="*/ 223432 h 1996549"/>
              <a:gd name="connsiteX5157" fmla="*/ 544084 w 1998270"/>
              <a:gd name="connsiteY5157" fmla="*/ 209276 h 1996549"/>
              <a:gd name="connsiteX5158" fmla="*/ 558240 w 1998270"/>
              <a:gd name="connsiteY5158" fmla="*/ 195119 h 1996549"/>
              <a:gd name="connsiteX5159" fmla="*/ 681042 w 1998270"/>
              <a:gd name="connsiteY5159" fmla="*/ 194096 h 1996549"/>
              <a:gd name="connsiteX5160" fmla="*/ 681384 w 1998270"/>
              <a:gd name="connsiteY5160" fmla="*/ 194096 h 1996549"/>
              <a:gd name="connsiteX5161" fmla="*/ 696905 w 1998270"/>
              <a:gd name="connsiteY5161" fmla="*/ 209958 h 1996549"/>
              <a:gd name="connsiteX5162" fmla="*/ 696905 w 1998270"/>
              <a:gd name="connsiteY5162" fmla="*/ 210129 h 1996549"/>
              <a:gd name="connsiteX5163" fmla="*/ 681042 w 1998270"/>
              <a:gd name="connsiteY5163" fmla="*/ 225650 h 1996549"/>
              <a:gd name="connsiteX5164" fmla="*/ 665181 w 1998270"/>
              <a:gd name="connsiteY5164" fmla="*/ 209958 h 1996549"/>
              <a:gd name="connsiteX5165" fmla="*/ 681042 w 1998270"/>
              <a:gd name="connsiteY5165" fmla="*/ 194096 h 1996549"/>
              <a:gd name="connsiteX5166" fmla="*/ 743125 w 1998270"/>
              <a:gd name="connsiteY5166" fmla="*/ 193243 h 1996549"/>
              <a:gd name="connsiteX5167" fmla="*/ 760181 w 1998270"/>
              <a:gd name="connsiteY5167" fmla="*/ 210299 h 1996549"/>
              <a:gd name="connsiteX5168" fmla="*/ 743125 w 1998270"/>
              <a:gd name="connsiteY5168" fmla="*/ 227355 h 1996549"/>
              <a:gd name="connsiteX5169" fmla="*/ 726070 w 1998270"/>
              <a:gd name="connsiteY5169" fmla="*/ 210299 h 1996549"/>
              <a:gd name="connsiteX5170" fmla="*/ 743125 w 1998270"/>
              <a:gd name="connsiteY5170" fmla="*/ 193243 h 1996549"/>
              <a:gd name="connsiteX5171" fmla="*/ 803844 w 1998270"/>
              <a:gd name="connsiteY5171" fmla="*/ 192390 h 1996549"/>
              <a:gd name="connsiteX5172" fmla="*/ 820900 w 1998270"/>
              <a:gd name="connsiteY5172" fmla="*/ 209446 h 1996549"/>
              <a:gd name="connsiteX5173" fmla="*/ 803844 w 1998270"/>
              <a:gd name="connsiteY5173" fmla="*/ 226502 h 1996549"/>
              <a:gd name="connsiteX5174" fmla="*/ 786789 w 1998270"/>
              <a:gd name="connsiteY5174" fmla="*/ 209446 h 1996549"/>
              <a:gd name="connsiteX5175" fmla="*/ 803844 w 1998270"/>
              <a:gd name="connsiteY5175" fmla="*/ 192390 h 1996549"/>
              <a:gd name="connsiteX5176" fmla="*/ 865247 w 1998270"/>
              <a:gd name="connsiteY5176" fmla="*/ 191708 h 1996549"/>
              <a:gd name="connsiteX5177" fmla="*/ 883496 w 1998270"/>
              <a:gd name="connsiteY5177" fmla="*/ 209958 h 1996549"/>
              <a:gd name="connsiteX5178" fmla="*/ 883496 w 1998270"/>
              <a:gd name="connsiteY5178" fmla="*/ 210129 h 1996549"/>
              <a:gd name="connsiteX5179" fmla="*/ 865247 w 1998270"/>
              <a:gd name="connsiteY5179" fmla="*/ 228037 h 1996549"/>
              <a:gd name="connsiteX5180" fmla="*/ 865076 w 1998270"/>
              <a:gd name="connsiteY5180" fmla="*/ 228037 h 1996549"/>
              <a:gd name="connsiteX5181" fmla="*/ 846997 w 1998270"/>
              <a:gd name="connsiteY5181" fmla="*/ 209958 h 1996549"/>
              <a:gd name="connsiteX5182" fmla="*/ 865247 w 1998270"/>
              <a:gd name="connsiteY5182" fmla="*/ 191708 h 1996549"/>
              <a:gd name="connsiteX5183" fmla="*/ 926648 w 1998270"/>
              <a:gd name="connsiteY5183" fmla="*/ 190855 h 1996549"/>
              <a:gd name="connsiteX5184" fmla="*/ 945751 w 1998270"/>
              <a:gd name="connsiteY5184" fmla="*/ 209958 h 1996549"/>
              <a:gd name="connsiteX5185" fmla="*/ 926648 w 1998270"/>
              <a:gd name="connsiteY5185" fmla="*/ 228890 h 1996549"/>
              <a:gd name="connsiteX5186" fmla="*/ 907546 w 1998270"/>
              <a:gd name="connsiteY5186" fmla="*/ 209958 h 1996549"/>
              <a:gd name="connsiteX5187" fmla="*/ 926648 w 1998270"/>
              <a:gd name="connsiteY5187" fmla="*/ 190855 h 1996549"/>
              <a:gd name="connsiteX5188" fmla="*/ 988049 w 1998270"/>
              <a:gd name="connsiteY5188" fmla="*/ 190002 h 1996549"/>
              <a:gd name="connsiteX5189" fmla="*/ 1008004 w 1998270"/>
              <a:gd name="connsiteY5189" fmla="*/ 209958 h 1996549"/>
              <a:gd name="connsiteX5190" fmla="*/ 1008004 w 1998270"/>
              <a:gd name="connsiteY5190" fmla="*/ 210127 h 1996549"/>
              <a:gd name="connsiteX5191" fmla="*/ 988049 w 1998270"/>
              <a:gd name="connsiteY5191" fmla="*/ 229743 h 1996549"/>
              <a:gd name="connsiteX5192" fmla="*/ 968094 w 1998270"/>
              <a:gd name="connsiteY5192" fmla="*/ 209958 h 1996549"/>
              <a:gd name="connsiteX5193" fmla="*/ 988049 w 1998270"/>
              <a:gd name="connsiteY5193" fmla="*/ 190002 h 1996549"/>
              <a:gd name="connsiteX5194" fmla="*/ 1050132 w 1998270"/>
              <a:gd name="connsiteY5194" fmla="*/ 189150 h 1996549"/>
              <a:gd name="connsiteX5195" fmla="*/ 1050473 w 1998270"/>
              <a:gd name="connsiteY5195" fmla="*/ 189150 h 1996549"/>
              <a:gd name="connsiteX5196" fmla="*/ 1070940 w 1998270"/>
              <a:gd name="connsiteY5196" fmla="*/ 209959 h 1996549"/>
              <a:gd name="connsiteX5197" fmla="*/ 1070940 w 1998270"/>
              <a:gd name="connsiteY5197" fmla="*/ 210129 h 1996549"/>
              <a:gd name="connsiteX5198" fmla="*/ 1050132 w 1998270"/>
              <a:gd name="connsiteY5198" fmla="*/ 230596 h 1996549"/>
              <a:gd name="connsiteX5199" fmla="*/ 1029324 w 1998270"/>
              <a:gd name="connsiteY5199" fmla="*/ 209959 h 1996549"/>
              <a:gd name="connsiteX5200" fmla="*/ 1050132 w 1998270"/>
              <a:gd name="connsiteY5200" fmla="*/ 189150 h 1996549"/>
              <a:gd name="connsiteX5201" fmla="*/ 1110851 w 1998270"/>
              <a:gd name="connsiteY5201" fmla="*/ 188467 h 1996549"/>
              <a:gd name="connsiteX5202" fmla="*/ 1111192 w 1998270"/>
              <a:gd name="connsiteY5202" fmla="*/ 188467 h 1996549"/>
              <a:gd name="connsiteX5203" fmla="*/ 1132342 w 1998270"/>
              <a:gd name="connsiteY5203" fmla="*/ 209958 h 1996549"/>
              <a:gd name="connsiteX5204" fmla="*/ 1132342 w 1998270"/>
              <a:gd name="connsiteY5204" fmla="*/ 210127 h 1996549"/>
              <a:gd name="connsiteX5205" fmla="*/ 1110851 w 1998270"/>
              <a:gd name="connsiteY5205" fmla="*/ 231278 h 1996549"/>
              <a:gd name="connsiteX5206" fmla="*/ 1089532 w 1998270"/>
              <a:gd name="connsiteY5206" fmla="*/ 209958 h 1996549"/>
              <a:gd name="connsiteX5207" fmla="*/ 1089532 w 1998270"/>
              <a:gd name="connsiteY5207" fmla="*/ 209787 h 1996549"/>
              <a:gd name="connsiteX5208" fmla="*/ 1110851 w 1998270"/>
              <a:gd name="connsiteY5208" fmla="*/ 188467 h 1996549"/>
              <a:gd name="connsiteX5209" fmla="*/ 1172253 w 1998270"/>
              <a:gd name="connsiteY5209" fmla="*/ 187614 h 1996549"/>
              <a:gd name="connsiteX5210" fmla="*/ 1194596 w 1998270"/>
              <a:gd name="connsiteY5210" fmla="*/ 209958 h 1996549"/>
              <a:gd name="connsiteX5211" fmla="*/ 1172253 w 1998270"/>
              <a:gd name="connsiteY5211" fmla="*/ 232130 h 1996549"/>
              <a:gd name="connsiteX5212" fmla="*/ 1150080 w 1998270"/>
              <a:gd name="connsiteY5212" fmla="*/ 209958 h 1996549"/>
              <a:gd name="connsiteX5213" fmla="*/ 1150080 w 1998270"/>
              <a:gd name="connsiteY5213" fmla="*/ 209787 h 1996549"/>
              <a:gd name="connsiteX5214" fmla="*/ 1172253 w 1998270"/>
              <a:gd name="connsiteY5214" fmla="*/ 187614 h 1996549"/>
              <a:gd name="connsiteX5215" fmla="*/ 1233654 w 1998270"/>
              <a:gd name="connsiteY5215" fmla="*/ 186762 h 1996549"/>
              <a:gd name="connsiteX5216" fmla="*/ 1256850 w 1998270"/>
              <a:gd name="connsiteY5216" fmla="*/ 209958 h 1996549"/>
              <a:gd name="connsiteX5217" fmla="*/ 1256850 w 1998270"/>
              <a:gd name="connsiteY5217" fmla="*/ 210129 h 1996549"/>
              <a:gd name="connsiteX5218" fmla="*/ 1233654 w 1998270"/>
              <a:gd name="connsiteY5218" fmla="*/ 232984 h 1996549"/>
              <a:gd name="connsiteX5219" fmla="*/ 1233312 w 1998270"/>
              <a:gd name="connsiteY5219" fmla="*/ 232984 h 1996549"/>
              <a:gd name="connsiteX5220" fmla="*/ 1210628 w 1998270"/>
              <a:gd name="connsiteY5220" fmla="*/ 209958 h 1996549"/>
              <a:gd name="connsiteX5221" fmla="*/ 1210628 w 1998270"/>
              <a:gd name="connsiteY5221" fmla="*/ 209788 h 1996549"/>
              <a:gd name="connsiteX5222" fmla="*/ 1233654 w 1998270"/>
              <a:gd name="connsiteY5222" fmla="*/ 186762 h 1996549"/>
              <a:gd name="connsiteX5223" fmla="*/ 1295055 w 1998270"/>
              <a:gd name="connsiteY5223" fmla="*/ 186079 h 1996549"/>
              <a:gd name="connsiteX5224" fmla="*/ 1318934 w 1998270"/>
              <a:gd name="connsiteY5224" fmla="*/ 209958 h 1996549"/>
              <a:gd name="connsiteX5225" fmla="*/ 1295055 w 1998270"/>
              <a:gd name="connsiteY5225" fmla="*/ 233665 h 1996549"/>
              <a:gd name="connsiteX5226" fmla="*/ 1271348 w 1998270"/>
              <a:gd name="connsiteY5226" fmla="*/ 209958 h 1996549"/>
              <a:gd name="connsiteX5227" fmla="*/ 1271348 w 1998270"/>
              <a:gd name="connsiteY5227" fmla="*/ 209787 h 1996549"/>
              <a:gd name="connsiteX5228" fmla="*/ 1295055 w 1998270"/>
              <a:gd name="connsiteY5228" fmla="*/ 186079 h 1996549"/>
              <a:gd name="connsiteX5229" fmla="*/ 1357139 w 1998270"/>
              <a:gd name="connsiteY5229" fmla="*/ 185227 h 1996549"/>
              <a:gd name="connsiteX5230" fmla="*/ 1381870 w 1998270"/>
              <a:gd name="connsiteY5230" fmla="*/ 209959 h 1996549"/>
              <a:gd name="connsiteX5231" fmla="*/ 1381870 w 1998270"/>
              <a:gd name="connsiteY5231" fmla="*/ 210129 h 1996549"/>
              <a:gd name="connsiteX5232" fmla="*/ 1357139 w 1998270"/>
              <a:gd name="connsiteY5232" fmla="*/ 234519 h 1996549"/>
              <a:gd name="connsiteX5233" fmla="*/ 1356798 w 1998270"/>
              <a:gd name="connsiteY5233" fmla="*/ 234519 h 1996549"/>
              <a:gd name="connsiteX5234" fmla="*/ 1332578 w 1998270"/>
              <a:gd name="connsiteY5234" fmla="*/ 209959 h 1996549"/>
              <a:gd name="connsiteX5235" fmla="*/ 1332578 w 1998270"/>
              <a:gd name="connsiteY5235" fmla="*/ 209788 h 1996549"/>
              <a:gd name="connsiteX5236" fmla="*/ 1357139 w 1998270"/>
              <a:gd name="connsiteY5236" fmla="*/ 185227 h 1996549"/>
              <a:gd name="connsiteX5237" fmla="*/ 1417857 w 1998270"/>
              <a:gd name="connsiteY5237" fmla="*/ 184544 h 1996549"/>
              <a:gd name="connsiteX5238" fmla="*/ 1443271 w 1998270"/>
              <a:gd name="connsiteY5238" fmla="*/ 209958 h 1996549"/>
              <a:gd name="connsiteX5239" fmla="*/ 1417857 w 1998270"/>
              <a:gd name="connsiteY5239" fmla="*/ 235201 h 1996549"/>
              <a:gd name="connsiteX5240" fmla="*/ 1392615 w 1998270"/>
              <a:gd name="connsiteY5240" fmla="*/ 209958 h 1996549"/>
              <a:gd name="connsiteX5241" fmla="*/ 1417857 w 1998270"/>
              <a:gd name="connsiteY5241" fmla="*/ 184544 h 1996549"/>
              <a:gd name="connsiteX5242" fmla="*/ 1971151 w 1998270"/>
              <a:gd name="connsiteY5242" fmla="*/ 184033 h 1996549"/>
              <a:gd name="connsiteX5243" fmla="*/ 1997076 w 1998270"/>
              <a:gd name="connsiteY5243" fmla="*/ 209958 h 1996549"/>
              <a:gd name="connsiteX5244" fmla="*/ 1971151 w 1998270"/>
              <a:gd name="connsiteY5244" fmla="*/ 235713 h 1996549"/>
              <a:gd name="connsiteX5245" fmla="*/ 1945397 w 1998270"/>
              <a:gd name="connsiteY5245" fmla="*/ 209958 h 1996549"/>
              <a:gd name="connsiteX5246" fmla="*/ 1945397 w 1998270"/>
              <a:gd name="connsiteY5246" fmla="*/ 209788 h 1996549"/>
              <a:gd name="connsiteX5247" fmla="*/ 1971151 w 1998270"/>
              <a:gd name="connsiteY5247" fmla="*/ 184033 h 1996549"/>
              <a:gd name="connsiteX5248" fmla="*/ 1479259 w 1998270"/>
              <a:gd name="connsiteY5248" fmla="*/ 183692 h 1996549"/>
              <a:gd name="connsiteX5249" fmla="*/ 1505525 w 1998270"/>
              <a:gd name="connsiteY5249" fmla="*/ 209959 h 1996549"/>
              <a:gd name="connsiteX5250" fmla="*/ 1505525 w 1998270"/>
              <a:gd name="connsiteY5250" fmla="*/ 210129 h 1996549"/>
              <a:gd name="connsiteX5251" fmla="*/ 1479259 w 1998270"/>
              <a:gd name="connsiteY5251" fmla="*/ 236054 h 1996549"/>
              <a:gd name="connsiteX5252" fmla="*/ 1478918 w 1998270"/>
              <a:gd name="connsiteY5252" fmla="*/ 236054 h 1996549"/>
              <a:gd name="connsiteX5253" fmla="*/ 1453163 w 1998270"/>
              <a:gd name="connsiteY5253" fmla="*/ 209959 h 1996549"/>
              <a:gd name="connsiteX5254" fmla="*/ 1453163 w 1998270"/>
              <a:gd name="connsiteY5254" fmla="*/ 209788 h 1996549"/>
              <a:gd name="connsiteX5255" fmla="*/ 1479259 w 1998270"/>
              <a:gd name="connsiteY5255" fmla="*/ 183692 h 1996549"/>
              <a:gd name="connsiteX5256" fmla="*/ 1540660 w 1998270"/>
              <a:gd name="connsiteY5256" fmla="*/ 183009 h 1996549"/>
              <a:gd name="connsiteX5257" fmla="*/ 1567609 w 1998270"/>
              <a:gd name="connsiteY5257" fmla="*/ 209958 h 1996549"/>
              <a:gd name="connsiteX5258" fmla="*/ 1567609 w 1998270"/>
              <a:gd name="connsiteY5258" fmla="*/ 210127 h 1996549"/>
              <a:gd name="connsiteX5259" fmla="*/ 1540660 w 1998270"/>
              <a:gd name="connsiteY5259" fmla="*/ 236736 h 1996549"/>
              <a:gd name="connsiteX5260" fmla="*/ 1513883 w 1998270"/>
              <a:gd name="connsiteY5260" fmla="*/ 209958 h 1996549"/>
              <a:gd name="connsiteX5261" fmla="*/ 1513883 w 1998270"/>
              <a:gd name="connsiteY5261" fmla="*/ 209787 h 1996549"/>
              <a:gd name="connsiteX5262" fmla="*/ 1540660 w 1998270"/>
              <a:gd name="connsiteY5262" fmla="*/ 183009 h 1996549"/>
              <a:gd name="connsiteX5263" fmla="*/ 1602061 w 1998270"/>
              <a:gd name="connsiteY5263" fmla="*/ 182157 h 1996549"/>
              <a:gd name="connsiteX5264" fmla="*/ 1629862 w 1998270"/>
              <a:gd name="connsiteY5264" fmla="*/ 209959 h 1996549"/>
              <a:gd name="connsiteX5265" fmla="*/ 1629862 w 1998270"/>
              <a:gd name="connsiteY5265" fmla="*/ 210129 h 1996549"/>
              <a:gd name="connsiteX5266" fmla="*/ 1602061 w 1998270"/>
              <a:gd name="connsiteY5266" fmla="*/ 237589 h 1996549"/>
              <a:gd name="connsiteX5267" fmla="*/ 1601720 w 1998270"/>
              <a:gd name="connsiteY5267" fmla="*/ 237589 h 1996549"/>
              <a:gd name="connsiteX5268" fmla="*/ 1574430 w 1998270"/>
              <a:gd name="connsiteY5268" fmla="*/ 209959 h 1996549"/>
              <a:gd name="connsiteX5269" fmla="*/ 1574430 w 1998270"/>
              <a:gd name="connsiteY5269" fmla="*/ 209788 h 1996549"/>
              <a:gd name="connsiteX5270" fmla="*/ 1602061 w 1998270"/>
              <a:gd name="connsiteY5270" fmla="*/ 182157 h 1996549"/>
              <a:gd name="connsiteX5271" fmla="*/ 1664144 w 1998270"/>
              <a:gd name="connsiteY5271" fmla="*/ 181474 h 1996549"/>
              <a:gd name="connsiteX5272" fmla="*/ 1692628 w 1998270"/>
              <a:gd name="connsiteY5272" fmla="*/ 209958 h 1996549"/>
              <a:gd name="connsiteX5273" fmla="*/ 1692628 w 1998270"/>
              <a:gd name="connsiteY5273" fmla="*/ 210127 h 1996549"/>
              <a:gd name="connsiteX5274" fmla="*/ 1664144 w 1998270"/>
              <a:gd name="connsiteY5274" fmla="*/ 238271 h 1996549"/>
              <a:gd name="connsiteX5275" fmla="*/ 1635832 w 1998270"/>
              <a:gd name="connsiteY5275" fmla="*/ 209958 h 1996549"/>
              <a:gd name="connsiteX5276" fmla="*/ 1635832 w 1998270"/>
              <a:gd name="connsiteY5276" fmla="*/ 209787 h 1996549"/>
              <a:gd name="connsiteX5277" fmla="*/ 1664144 w 1998270"/>
              <a:gd name="connsiteY5277" fmla="*/ 181474 h 1996549"/>
              <a:gd name="connsiteX5278" fmla="*/ 1724864 w 1998270"/>
              <a:gd name="connsiteY5278" fmla="*/ 180963 h 1996549"/>
              <a:gd name="connsiteX5279" fmla="*/ 1753859 w 1998270"/>
              <a:gd name="connsiteY5279" fmla="*/ 209959 h 1996549"/>
              <a:gd name="connsiteX5280" fmla="*/ 1724864 w 1998270"/>
              <a:gd name="connsiteY5280" fmla="*/ 238783 h 1996549"/>
              <a:gd name="connsiteX5281" fmla="*/ 1696040 w 1998270"/>
              <a:gd name="connsiteY5281" fmla="*/ 209959 h 1996549"/>
              <a:gd name="connsiteX5282" fmla="*/ 1724864 w 1998270"/>
              <a:gd name="connsiteY5282" fmla="*/ 180963 h 1996549"/>
              <a:gd name="connsiteX5283" fmla="*/ 1786632 w 1998270"/>
              <a:gd name="connsiteY5283" fmla="*/ 180317 h 1996549"/>
              <a:gd name="connsiteX5284" fmla="*/ 1816138 w 1998270"/>
              <a:gd name="connsiteY5284" fmla="*/ 209824 h 1996549"/>
              <a:gd name="connsiteX5285" fmla="*/ 1786632 w 1998270"/>
              <a:gd name="connsiteY5285" fmla="*/ 239330 h 1996549"/>
              <a:gd name="connsiteX5286" fmla="*/ 1757125 w 1998270"/>
              <a:gd name="connsiteY5286" fmla="*/ 209824 h 1996549"/>
              <a:gd name="connsiteX5287" fmla="*/ 1786632 w 1998270"/>
              <a:gd name="connsiteY5287" fmla="*/ 180317 h 1996549"/>
              <a:gd name="connsiteX5288" fmla="*/ 1847666 w 1998270"/>
              <a:gd name="connsiteY5288" fmla="*/ 180110 h 1996549"/>
              <a:gd name="connsiteX5289" fmla="*/ 1877514 w 1998270"/>
              <a:gd name="connsiteY5289" fmla="*/ 209958 h 1996549"/>
              <a:gd name="connsiteX5290" fmla="*/ 1877514 w 1998270"/>
              <a:gd name="connsiteY5290" fmla="*/ 210129 h 1996549"/>
              <a:gd name="connsiteX5291" fmla="*/ 1847666 w 1998270"/>
              <a:gd name="connsiteY5291" fmla="*/ 239636 h 1996549"/>
              <a:gd name="connsiteX5292" fmla="*/ 1817989 w 1998270"/>
              <a:gd name="connsiteY5292" fmla="*/ 209958 h 1996549"/>
              <a:gd name="connsiteX5293" fmla="*/ 1817989 w 1998270"/>
              <a:gd name="connsiteY5293" fmla="*/ 209788 h 1996549"/>
              <a:gd name="connsiteX5294" fmla="*/ 1847666 w 1998270"/>
              <a:gd name="connsiteY5294" fmla="*/ 180110 h 1996549"/>
              <a:gd name="connsiteX5295" fmla="*/ 1909067 w 1998270"/>
              <a:gd name="connsiteY5295" fmla="*/ 179939 h 1996549"/>
              <a:gd name="connsiteX5296" fmla="*/ 1939086 w 1998270"/>
              <a:gd name="connsiteY5296" fmla="*/ 209958 h 1996549"/>
              <a:gd name="connsiteX5297" fmla="*/ 1939086 w 1998270"/>
              <a:gd name="connsiteY5297" fmla="*/ 210127 h 1996549"/>
              <a:gd name="connsiteX5298" fmla="*/ 1909067 w 1998270"/>
              <a:gd name="connsiteY5298" fmla="*/ 239806 h 1996549"/>
              <a:gd name="connsiteX5299" fmla="*/ 1879220 w 1998270"/>
              <a:gd name="connsiteY5299" fmla="*/ 209958 h 1996549"/>
              <a:gd name="connsiteX5300" fmla="*/ 1879220 w 1998270"/>
              <a:gd name="connsiteY5300" fmla="*/ 209787 h 1996549"/>
              <a:gd name="connsiteX5301" fmla="*/ 1909067 w 1998270"/>
              <a:gd name="connsiteY5301" fmla="*/ 179939 h 1996549"/>
              <a:gd name="connsiteX5302" fmla="*/ 5629 w 1998270"/>
              <a:gd name="connsiteY5302" fmla="*/ 143951 h 1996549"/>
              <a:gd name="connsiteX5303" fmla="*/ 11086 w 1998270"/>
              <a:gd name="connsiteY5303" fmla="*/ 149409 h 1996549"/>
              <a:gd name="connsiteX5304" fmla="*/ 5629 w 1998270"/>
              <a:gd name="connsiteY5304" fmla="*/ 154867 h 1996549"/>
              <a:gd name="connsiteX5305" fmla="*/ 171 w 1998270"/>
              <a:gd name="connsiteY5305" fmla="*/ 149409 h 1996549"/>
              <a:gd name="connsiteX5306" fmla="*/ 5629 w 1998270"/>
              <a:gd name="connsiteY5306" fmla="*/ 143951 h 1996549"/>
              <a:gd name="connsiteX5307" fmla="*/ 67029 w 1998270"/>
              <a:gd name="connsiteY5307" fmla="*/ 140881 h 1996549"/>
              <a:gd name="connsiteX5308" fmla="*/ 74705 w 1998270"/>
              <a:gd name="connsiteY5308" fmla="*/ 148557 h 1996549"/>
              <a:gd name="connsiteX5309" fmla="*/ 67029 w 1998270"/>
              <a:gd name="connsiteY5309" fmla="*/ 156232 h 1996549"/>
              <a:gd name="connsiteX5310" fmla="*/ 59355 w 1998270"/>
              <a:gd name="connsiteY5310" fmla="*/ 148557 h 1996549"/>
              <a:gd name="connsiteX5311" fmla="*/ 67029 w 1998270"/>
              <a:gd name="connsiteY5311" fmla="*/ 140881 h 1996549"/>
              <a:gd name="connsiteX5312" fmla="*/ 129114 w 1998270"/>
              <a:gd name="connsiteY5312" fmla="*/ 140028 h 1996549"/>
              <a:gd name="connsiteX5313" fmla="*/ 137641 w 1998270"/>
              <a:gd name="connsiteY5313" fmla="*/ 148556 h 1996549"/>
              <a:gd name="connsiteX5314" fmla="*/ 129114 w 1998270"/>
              <a:gd name="connsiteY5314" fmla="*/ 157084 h 1996549"/>
              <a:gd name="connsiteX5315" fmla="*/ 120586 w 1998270"/>
              <a:gd name="connsiteY5315" fmla="*/ 148556 h 1996549"/>
              <a:gd name="connsiteX5316" fmla="*/ 129114 w 1998270"/>
              <a:gd name="connsiteY5316" fmla="*/ 140028 h 1996549"/>
              <a:gd name="connsiteX5317" fmla="*/ 189832 w 1998270"/>
              <a:gd name="connsiteY5317" fmla="*/ 139176 h 1996549"/>
              <a:gd name="connsiteX5318" fmla="*/ 190173 w 1998270"/>
              <a:gd name="connsiteY5318" fmla="*/ 139176 h 1996549"/>
              <a:gd name="connsiteX5319" fmla="*/ 199213 w 1998270"/>
              <a:gd name="connsiteY5319" fmla="*/ 148557 h 1996549"/>
              <a:gd name="connsiteX5320" fmla="*/ 189832 w 1998270"/>
              <a:gd name="connsiteY5320" fmla="*/ 157938 h 1996549"/>
              <a:gd name="connsiteX5321" fmla="*/ 180452 w 1998270"/>
              <a:gd name="connsiteY5321" fmla="*/ 148557 h 1996549"/>
              <a:gd name="connsiteX5322" fmla="*/ 189832 w 1998270"/>
              <a:gd name="connsiteY5322" fmla="*/ 139176 h 1996549"/>
              <a:gd name="connsiteX5323" fmla="*/ 251233 w 1998270"/>
              <a:gd name="connsiteY5323" fmla="*/ 138493 h 1996549"/>
              <a:gd name="connsiteX5324" fmla="*/ 251574 w 1998270"/>
              <a:gd name="connsiteY5324" fmla="*/ 138493 h 1996549"/>
              <a:gd name="connsiteX5325" fmla="*/ 261296 w 1998270"/>
              <a:gd name="connsiteY5325" fmla="*/ 148556 h 1996549"/>
              <a:gd name="connsiteX5326" fmla="*/ 251233 w 1998270"/>
              <a:gd name="connsiteY5326" fmla="*/ 158619 h 1996549"/>
              <a:gd name="connsiteX5327" fmla="*/ 241171 w 1998270"/>
              <a:gd name="connsiteY5327" fmla="*/ 148556 h 1996549"/>
              <a:gd name="connsiteX5328" fmla="*/ 251233 w 1998270"/>
              <a:gd name="connsiteY5328" fmla="*/ 138493 h 1996549"/>
              <a:gd name="connsiteX5329" fmla="*/ 313001 w 1998270"/>
              <a:gd name="connsiteY5329" fmla="*/ 137507 h 1996549"/>
              <a:gd name="connsiteX5330" fmla="*/ 323917 w 1998270"/>
              <a:gd name="connsiteY5330" fmla="*/ 148423 h 1996549"/>
              <a:gd name="connsiteX5331" fmla="*/ 313001 w 1998270"/>
              <a:gd name="connsiteY5331" fmla="*/ 159339 h 1996549"/>
              <a:gd name="connsiteX5332" fmla="*/ 302085 w 1998270"/>
              <a:gd name="connsiteY5332" fmla="*/ 148423 h 1996549"/>
              <a:gd name="connsiteX5333" fmla="*/ 313001 w 1998270"/>
              <a:gd name="connsiteY5333" fmla="*/ 137507 h 1996549"/>
              <a:gd name="connsiteX5334" fmla="*/ 374036 w 1998270"/>
              <a:gd name="connsiteY5334" fmla="*/ 136788 h 1996549"/>
              <a:gd name="connsiteX5335" fmla="*/ 385804 w 1998270"/>
              <a:gd name="connsiteY5335" fmla="*/ 148557 h 1996549"/>
              <a:gd name="connsiteX5336" fmla="*/ 374036 w 1998270"/>
              <a:gd name="connsiteY5336" fmla="*/ 160326 h 1996549"/>
              <a:gd name="connsiteX5337" fmla="*/ 362268 w 1998270"/>
              <a:gd name="connsiteY5337" fmla="*/ 148557 h 1996549"/>
              <a:gd name="connsiteX5338" fmla="*/ 374036 w 1998270"/>
              <a:gd name="connsiteY5338" fmla="*/ 136788 h 1996549"/>
              <a:gd name="connsiteX5339" fmla="*/ 436120 w 1998270"/>
              <a:gd name="connsiteY5339" fmla="*/ 135935 h 1996549"/>
              <a:gd name="connsiteX5340" fmla="*/ 448741 w 1998270"/>
              <a:gd name="connsiteY5340" fmla="*/ 148557 h 1996549"/>
              <a:gd name="connsiteX5341" fmla="*/ 436120 w 1998270"/>
              <a:gd name="connsiteY5341" fmla="*/ 161178 h 1996549"/>
              <a:gd name="connsiteX5342" fmla="*/ 423499 w 1998270"/>
              <a:gd name="connsiteY5342" fmla="*/ 148557 h 1996549"/>
              <a:gd name="connsiteX5343" fmla="*/ 436120 w 1998270"/>
              <a:gd name="connsiteY5343" fmla="*/ 135935 h 1996549"/>
              <a:gd name="connsiteX5344" fmla="*/ 496839 w 1998270"/>
              <a:gd name="connsiteY5344" fmla="*/ 135082 h 1996549"/>
              <a:gd name="connsiteX5345" fmla="*/ 510313 w 1998270"/>
              <a:gd name="connsiteY5345" fmla="*/ 148556 h 1996549"/>
              <a:gd name="connsiteX5346" fmla="*/ 496839 w 1998270"/>
              <a:gd name="connsiteY5346" fmla="*/ 162031 h 1996549"/>
              <a:gd name="connsiteX5347" fmla="*/ 483365 w 1998270"/>
              <a:gd name="connsiteY5347" fmla="*/ 148556 h 1996549"/>
              <a:gd name="connsiteX5348" fmla="*/ 496839 w 1998270"/>
              <a:gd name="connsiteY5348" fmla="*/ 135082 h 1996549"/>
              <a:gd name="connsiteX5349" fmla="*/ 558239 w 1998270"/>
              <a:gd name="connsiteY5349" fmla="*/ 134229 h 1996549"/>
              <a:gd name="connsiteX5350" fmla="*/ 558580 w 1998270"/>
              <a:gd name="connsiteY5350" fmla="*/ 134229 h 1996549"/>
              <a:gd name="connsiteX5351" fmla="*/ 572566 w 1998270"/>
              <a:gd name="connsiteY5351" fmla="*/ 148556 h 1996549"/>
              <a:gd name="connsiteX5352" fmla="*/ 558239 w 1998270"/>
              <a:gd name="connsiteY5352" fmla="*/ 162883 h 1996549"/>
              <a:gd name="connsiteX5353" fmla="*/ 543913 w 1998270"/>
              <a:gd name="connsiteY5353" fmla="*/ 148556 h 1996549"/>
              <a:gd name="connsiteX5354" fmla="*/ 558239 w 1998270"/>
              <a:gd name="connsiteY5354" fmla="*/ 134229 h 1996549"/>
              <a:gd name="connsiteX5355" fmla="*/ 619642 w 1998270"/>
              <a:gd name="connsiteY5355" fmla="*/ 133377 h 1996549"/>
              <a:gd name="connsiteX5356" fmla="*/ 634821 w 1998270"/>
              <a:gd name="connsiteY5356" fmla="*/ 148557 h 1996549"/>
              <a:gd name="connsiteX5357" fmla="*/ 634821 w 1998270"/>
              <a:gd name="connsiteY5357" fmla="*/ 148728 h 1996549"/>
              <a:gd name="connsiteX5358" fmla="*/ 619642 w 1998270"/>
              <a:gd name="connsiteY5358" fmla="*/ 163566 h 1996549"/>
              <a:gd name="connsiteX5359" fmla="*/ 619471 w 1998270"/>
              <a:gd name="connsiteY5359" fmla="*/ 163566 h 1996549"/>
              <a:gd name="connsiteX5360" fmla="*/ 604462 w 1998270"/>
              <a:gd name="connsiteY5360" fmla="*/ 148557 h 1996549"/>
              <a:gd name="connsiteX5361" fmla="*/ 619642 w 1998270"/>
              <a:gd name="connsiteY5361" fmla="*/ 133377 h 1996549"/>
              <a:gd name="connsiteX5362" fmla="*/ 681043 w 1998270"/>
              <a:gd name="connsiteY5362" fmla="*/ 132524 h 1996549"/>
              <a:gd name="connsiteX5363" fmla="*/ 697075 w 1998270"/>
              <a:gd name="connsiteY5363" fmla="*/ 148557 h 1996549"/>
              <a:gd name="connsiteX5364" fmla="*/ 681043 w 1998270"/>
              <a:gd name="connsiteY5364" fmla="*/ 164419 h 1996549"/>
              <a:gd name="connsiteX5365" fmla="*/ 665011 w 1998270"/>
              <a:gd name="connsiteY5365" fmla="*/ 148557 h 1996549"/>
              <a:gd name="connsiteX5366" fmla="*/ 681043 w 1998270"/>
              <a:gd name="connsiteY5366" fmla="*/ 132524 h 1996549"/>
              <a:gd name="connsiteX5367" fmla="*/ 743125 w 1998270"/>
              <a:gd name="connsiteY5367" fmla="*/ 131842 h 1996549"/>
              <a:gd name="connsiteX5368" fmla="*/ 760181 w 1998270"/>
              <a:gd name="connsiteY5368" fmla="*/ 148898 h 1996549"/>
              <a:gd name="connsiteX5369" fmla="*/ 743125 w 1998270"/>
              <a:gd name="connsiteY5369" fmla="*/ 165954 h 1996549"/>
              <a:gd name="connsiteX5370" fmla="*/ 726070 w 1998270"/>
              <a:gd name="connsiteY5370" fmla="*/ 148898 h 1996549"/>
              <a:gd name="connsiteX5371" fmla="*/ 743125 w 1998270"/>
              <a:gd name="connsiteY5371" fmla="*/ 131842 h 1996549"/>
              <a:gd name="connsiteX5372" fmla="*/ 803844 w 1998270"/>
              <a:gd name="connsiteY5372" fmla="*/ 130989 h 1996549"/>
              <a:gd name="connsiteX5373" fmla="*/ 820900 w 1998270"/>
              <a:gd name="connsiteY5373" fmla="*/ 148045 h 1996549"/>
              <a:gd name="connsiteX5374" fmla="*/ 803844 w 1998270"/>
              <a:gd name="connsiteY5374" fmla="*/ 165101 h 1996549"/>
              <a:gd name="connsiteX5375" fmla="*/ 786789 w 1998270"/>
              <a:gd name="connsiteY5375" fmla="*/ 148045 h 1996549"/>
              <a:gd name="connsiteX5376" fmla="*/ 803844 w 1998270"/>
              <a:gd name="connsiteY5376" fmla="*/ 130989 h 1996549"/>
              <a:gd name="connsiteX5377" fmla="*/ 865246 w 1998270"/>
              <a:gd name="connsiteY5377" fmla="*/ 130136 h 1996549"/>
              <a:gd name="connsiteX5378" fmla="*/ 883666 w 1998270"/>
              <a:gd name="connsiteY5378" fmla="*/ 148557 h 1996549"/>
              <a:gd name="connsiteX5379" fmla="*/ 883666 w 1998270"/>
              <a:gd name="connsiteY5379" fmla="*/ 148727 h 1996549"/>
              <a:gd name="connsiteX5380" fmla="*/ 865246 w 1998270"/>
              <a:gd name="connsiteY5380" fmla="*/ 166807 h 1996549"/>
              <a:gd name="connsiteX5381" fmla="*/ 846826 w 1998270"/>
              <a:gd name="connsiteY5381" fmla="*/ 148557 h 1996549"/>
              <a:gd name="connsiteX5382" fmla="*/ 865246 w 1998270"/>
              <a:gd name="connsiteY5382" fmla="*/ 130136 h 1996549"/>
              <a:gd name="connsiteX5383" fmla="*/ 926648 w 1998270"/>
              <a:gd name="connsiteY5383" fmla="*/ 129283 h 1996549"/>
              <a:gd name="connsiteX5384" fmla="*/ 926989 w 1998270"/>
              <a:gd name="connsiteY5384" fmla="*/ 129283 h 1996549"/>
              <a:gd name="connsiteX5385" fmla="*/ 945921 w 1998270"/>
              <a:gd name="connsiteY5385" fmla="*/ 148557 h 1996549"/>
              <a:gd name="connsiteX5386" fmla="*/ 945921 w 1998270"/>
              <a:gd name="connsiteY5386" fmla="*/ 148727 h 1996549"/>
              <a:gd name="connsiteX5387" fmla="*/ 926648 w 1998270"/>
              <a:gd name="connsiteY5387" fmla="*/ 167659 h 1996549"/>
              <a:gd name="connsiteX5388" fmla="*/ 907375 w 1998270"/>
              <a:gd name="connsiteY5388" fmla="*/ 148557 h 1996549"/>
              <a:gd name="connsiteX5389" fmla="*/ 926648 w 1998270"/>
              <a:gd name="connsiteY5389" fmla="*/ 129283 h 1996549"/>
              <a:gd name="connsiteX5390" fmla="*/ 988048 w 1998270"/>
              <a:gd name="connsiteY5390" fmla="*/ 128430 h 1996549"/>
              <a:gd name="connsiteX5391" fmla="*/ 1008175 w 1998270"/>
              <a:gd name="connsiteY5391" fmla="*/ 148556 h 1996549"/>
              <a:gd name="connsiteX5392" fmla="*/ 1008175 w 1998270"/>
              <a:gd name="connsiteY5392" fmla="*/ 148727 h 1996549"/>
              <a:gd name="connsiteX5393" fmla="*/ 988048 w 1998270"/>
              <a:gd name="connsiteY5393" fmla="*/ 168512 h 1996549"/>
              <a:gd name="connsiteX5394" fmla="*/ 987878 w 1998270"/>
              <a:gd name="connsiteY5394" fmla="*/ 168512 h 1996549"/>
              <a:gd name="connsiteX5395" fmla="*/ 967923 w 1998270"/>
              <a:gd name="connsiteY5395" fmla="*/ 148556 h 1996549"/>
              <a:gd name="connsiteX5396" fmla="*/ 988048 w 1998270"/>
              <a:gd name="connsiteY5396" fmla="*/ 128430 h 1996549"/>
              <a:gd name="connsiteX5397" fmla="*/ 1050132 w 1998270"/>
              <a:gd name="connsiteY5397" fmla="*/ 127748 h 1996549"/>
              <a:gd name="connsiteX5398" fmla="*/ 1050473 w 1998270"/>
              <a:gd name="connsiteY5398" fmla="*/ 127748 h 1996549"/>
              <a:gd name="connsiteX5399" fmla="*/ 1070940 w 1998270"/>
              <a:gd name="connsiteY5399" fmla="*/ 148557 h 1996549"/>
              <a:gd name="connsiteX5400" fmla="*/ 1070940 w 1998270"/>
              <a:gd name="connsiteY5400" fmla="*/ 148727 h 1996549"/>
              <a:gd name="connsiteX5401" fmla="*/ 1050132 w 1998270"/>
              <a:gd name="connsiteY5401" fmla="*/ 169194 h 1996549"/>
              <a:gd name="connsiteX5402" fmla="*/ 1029324 w 1998270"/>
              <a:gd name="connsiteY5402" fmla="*/ 148557 h 1996549"/>
              <a:gd name="connsiteX5403" fmla="*/ 1050132 w 1998270"/>
              <a:gd name="connsiteY5403" fmla="*/ 127748 h 1996549"/>
              <a:gd name="connsiteX5404" fmla="*/ 1172253 w 1998270"/>
              <a:gd name="connsiteY5404" fmla="*/ 126895 h 1996549"/>
              <a:gd name="connsiteX5405" fmla="*/ 1194767 w 1998270"/>
              <a:gd name="connsiteY5405" fmla="*/ 149409 h 1996549"/>
              <a:gd name="connsiteX5406" fmla="*/ 1172253 w 1998270"/>
              <a:gd name="connsiteY5406" fmla="*/ 171752 h 1996549"/>
              <a:gd name="connsiteX5407" fmla="*/ 1149910 w 1998270"/>
              <a:gd name="connsiteY5407" fmla="*/ 149409 h 1996549"/>
              <a:gd name="connsiteX5408" fmla="*/ 1172253 w 1998270"/>
              <a:gd name="connsiteY5408" fmla="*/ 126895 h 1996549"/>
              <a:gd name="connsiteX5409" fmla="*/ 1110851 w 1998270"/>
              <a:gd name="connsiteY5409" fmla="*/ 126895 h 1996549"/>
              <a:gd name="connsiteX5410" fmla="*/ 1132512 w 1998270"/>
              <a:gd name="connsiteY5410" fmla="*/ 148556 h 1996549"/>
              <a:gd name="connsiteX5411" fmla="*/ 1132512 w 1998270"/>
              <a:gd name="connsiteY5411" fmla="*/ 148727 h 1996549"/>
              <a:gd name="connsiteX5412" fmla="*/ 1110851 w 1998270"/>
              <a:gd name="connsiteY5412" fmla="*/ 170047 h 1996549"/>
              <a:gd name="connsiteX5413" fmla="*/ 1110681 w 1998270"/>
              <a:gd name="connsiteY5413" fmla="*/ 170047 h 1996549"/>
              <a:gd name="connsiteX5414" fmla="*/ 1089191 w 1998270"/>
              <a:gd name="connsiteY5414" fmla="*/ 148556 h 1996549"/>
              <a:gd name="connsiteX5415" fmla="*/ 1110851 w 1998270"/>
              <a:gd name="connsiteY5415" fmla="*/ 126895 h 1996549"/>
              <a:gd name="connsiteX5416" fmla="*/ 1233654 w 1998270"/>
              <a:gd name="connsiteY5416" fmla="*/ 125190 h 1996549"/>
              <a:gd name="connsiteX5417" fmla="*/ 1257020 w 1998270"/>
              <a:gd name="connsiteY5417" fmla="*/ 148557 h 1996549"/>
              <a:gd name="connsiteX5418" fmla="*/ 1257020 w 1998270"/>
              <a:gd name="connsiteY5418" fmla="*/ 148728 h 1996549"/>
              <a:gd name="connsiteX5419" fmla="*/ 1233654 w 1998270"/>
              <a:gd name="connsiteY5419" fmla="*/ 171753 h 1996549"/>
              <a:gd name="connsiteX5420" fmla="*/ 1210458 w 1998270"/>
              <a:gd name="connsiteY5420" fmla="*/ 148557 h 1996549"/>
              <a:gd name="connsiteX5421" fmla="*/ 1210458 w 1998270"/>
              <a:gd name="connsiteY5421" fmla="*/ 148386 h 1996549"/>
              <a:gd name="connsiteX5422" fmla="*/ 1233654 w 1998270"/>
              <a:gd name="connsiteY5422" fmla="*/ 125190 h 1996549"/>
              <a:gd name="connsiteX5423" fmla="*/ 1295055 w 1998270"/>
              <a:gd name="connsiteY5423" fmla="*/ 124508 h 1996549"/>
              <a:gd name="connsiteX5424" fmla="*/ 1319104 w 1998270"/>
              <a:gd name="connsiteY5424" fmla="*/ 148557 h 1996549"/>
              <a:gd name="connsiteX5425" fmla="*/ 1295055 w 1998270"/>
              <a:gd name="connsiteY5425" fmla="*/ 172435 h 1996549"/>
              <a:gd name="connsiteX5426" fmla="*/ 1271177 w 1998270"/>
              <a:gd name="connsiteY5426" fmla="*/ 148557 h 1996549"/>
              <a:gd name="connsiteX5427" fmla="*/ 1295055 w 1998270"/>
              <a:gd name="connsiteY5427" fmla="*/ 124508 h 1996549"/>
              <a:gd name="connsiteX5428" fmla="*/ 1357139 w 1998270"/>
              <a:gd name="connsiteY5428" fmla="*/ 123655 h 1996549"/>
              <a:gd name="connsiteX5429" fmla="*/ 1382040 w 1998270"/>
              <a:gd name="connsiteY5429" fmla="*/ 148557 h 1996549"/>
              <a:gd name="connsiteX5430" fmla="*/ 1382040 w 1998270"/>
              <a:gd name="connsiteY5430" fmla="*/ 148728 h 1996549"/>
              <a:gd name="connsiteX5431" fmla="*/ 1357139 w 1998270"/>
              <a:gd name="connsiteY5431" fmla="*/ 173288 h 1996549"/>
              <a:gd name="connsiteX5432" fmla="*/ 1332408 w 1998270"/>
              <a:gd name="connsiteY5432" fmla="*/ 148557 h 1996549"/>
              <a:gd name="connsiteX5433" fmla="*/ 1332408 w 1998270"/>
              <a:gd name="connsiteY5433" fmla="*/ 148387 h 1996549"/>
              <a:gd name="connsiteX5434" fmla="*/ 1357139 w 1998270"/>
              <a:gd name="connsiteY5434" fmla="*/ 123655 h 1996549"/>
              <a:gd name="connsiteX5435" fmla="*/ 1417857 w 1998270"/>
              <a:gd name="connsiteY5435" fmla="*/ 122802 h 1996549"/>
              <a:gd name="connsiteX5436" fmla="*/ 1418198 w 1998270"/>
              <a:gd name="connsiteY5436" fmla="*/ 122802 h 1996549"/>
              <a:gd name="connsiteX5437" fmla="*/ 1443612 w 1998270"/>
              <a:gd name="connsiteY5437" fmla="*/ 148557 h 1996549"/>
              <a:gd name="connsiteX5438" fmla="*/ 1443612 w 1998270"/>
              <a:gd name="connsiteY5438" fmla="*/ 148727 h 1996549"/>
              <a:gd name="connsiteX5439" fmla="*/ 1417857 w 1998270"/>
              <a:gd name="connsiteY5439" fmla="*/ 174141 h 1996549"/>
              <a:gd name="connsiteX5440" fmla="*/ 1392274 w 1998270"/>
              <a:gd name="connsiteY5440" fmla="*/ 148557 h 1996549"/>
              <a:gd name="connsiteX5441" fmla="*/ 1392274 w 1998270"/>
              <a:gd name="connsiteY5441" fmla="*/ 148386 h 1996549"/>
              <a:gd name="connsiteX5442" fmla="*/ 1417857 w 1998270"/>
              <a:gd name="connsiteY5442" fmla="*/ 122802 h 1996549"/>
              <a:gd name="connsiteX5443" fmla="*/ 1479259 w 1998270"/>
              <a:gd name="connsiteY5443" fmla="*/ 122120 h 1996549"/>
              <a:gd name="connsiteX5444" fmla="*/ 1479600 w 1998270"/>
              <a:gd name="connsiteY5444" fmla="*/ 122120 h 1996549"/>
              <a:gd name="connsiteX5445" fmla="*/ 1505695 w 1998270"/>
              <a:gd name="connsiteY5445" fmla="*/ 148557 h 1996549"/>
              <a:gd name="connsiteX5446" fmla="*/ 1505695 w 1998270"/>
              <a:gd name="connsiteY5446" fmla="*/ 148728 h 1996549"/>
              <a:gd name="connsiteX5447" fmla="*/ 1479259 w 1998270"/>
              <a:gd name="connsiteY5447" fmla="*/ 174823 h 1996549"/>
              <a:gd name="connsiteX5448" fmla="*/ 1452993 w 1998270"/>
              <a:gd name="connsiteY5448" fmla="*/ 148557 h 1996549"/>
              <a:gd name="connsiteX5449" fmla="*/ 1452993 w 1998270"/>
              <a:gd name="connsiteY5449" fmla="*/ 148387 h 1996549"/>
              <a:gd name="connsiteX5450" fmla="*/ 1479259 w 1998270"/>
              <a:gd name="connsiteY5450" fmla="*/ 122120 h 1996549"/>
              <a:gd name="connsiteX5451" fmla="*/ 1971151 w 1998270"/>
              <a:gd name="connsiteY5451" fmla="*/ 121949 h 1996549"/>
              <a:gd name="connsiteX5452" fmla="*/ 1997758 w 1998270"/>
              <a:gd name="connsiteY5452" fmla="*/ 148557 h 1996549"/>
              <a:gd name="connsiteX5453" fmla="*/ 1997758 w 1998270"/>
              <a:gd name="connsiteY5453" fmla="*/ 148727 h 1996549"/>
              <a:gd name="connsiteX5454" fmla="*/ 1971151 w 1998270"/>
              <a:gd name="connsiteY5454" fmla="*/ 174993 h 1996549"/>
              <a:gd name="connsiteX5455" fmla="*/ 1970810 w 1998270"/>
              <a:gd name="connsiteY5455" fmla="*/ 174993 h 1996549"/>
              <a:gd name="connsiteX5456" fmla="*/ 1944714 w 1998270"/>
              <a:gd name="connsiteY5456" fmla="*/ 148557 h 1996549"/>
              <a:gd name="connsiteX5457" fmla="*/ 1944714 w 1998270"/>
              <a:gd name="connsiteY5457" fmla="*/ 148386 h 1996549"/>
              <a:gd name="connsiteX5458" fmla="*/ 1971151 w 1998270"/>
              <a:gd name="connsiteY5458" fmla="*/ 121949 h 1996549"/>
              <a:gd name="connsiteX5459" fmla="*/ 1540660 w 1998270"/>
              <a:gd name="connsiteY5459" fmla="*/ 121267 h 1996549"/>
              <a:gd name="connsiteX5460" fmla="*/ 1541001 w 1998270"/>
              <a:gd name="connsiteY5460" fmla="*/ 121267 h 1996549"/>
              <a:gd name="connsiteX5461" fmla="*/ 1567949 w 1998270"/>
              <a:gd name="connsiteY5461" fmla="*/ 148557 h 1996549"/>
              <a:gd name="connsiteX5462" fmla="*/ 1567949 w 1998270"/>
              <a:gd name="connsiteY5462" fmla="*/ 148727 h 1996549"/>
              <a:gd name="connsiteX5463" fmla="*/ 1540660 w 1998270"/>
              <a:gd name="connsiteY5463" fmla="*/ 175676 h 1996549"/>
              <a:gd name="connsiteX5464" fmla="*/ 1513542 w 1998270"/>
              <a:gd name="connsiteY5464" fmla="*/ 148557 h 1996549"/>
              <a:gd name="connsiteX5465" fmla="*/ 1513542 w 1998270"/>
              <a:gd name="connsiteY5465" fmla="*/ 148386 h 1996549"/>
              <a:gd name="connsiteX5466" fmla="*/ 1540660 w 1998270"/>
              <a:gd name="connsiteY5466" fmla="*/ 121267 h 1996549"/>
              <a:gd name="connsiteX5467" fmla="*/ 1602061 w 1998270"/>
              <a:gd name="connsiteY5467" fmla="*/ 120414 h 1996549"/>
              <a:gd name="connsiteX5468" fmla="*/ 1630203 w 1998270"/>
              <a:gd name="connsiteY5468" fmla="*/ 148557 h 1996549"/>
              <a:gd name="connsiteX5469" fmla="*/ 1630203 w 1998270"/>
              <a:gd name="connsiteY5469" fmla="*/ 148727 h 1996549"/>
              <a:gd name="connsiteX5470" fmla="*/ 1602061 w 1998270"/>
              <a:gd name="connsiteY5470" fmla="*/ 176528 h 1996549"/>
              <a:gd name="connsiteX5471" fmla="*/ 1601720 w 1998270"/>
              <a:gd name="connsiteY5471" fmla="*/ 176528 h 1996549"/>
              <a:gd name="connsiteX5472" fmla="*/ 1574089 w 1998270"/>
              <a:gd name="connsiteY5472" fmla="*/ 148557 h 1996549"/>
              <a:gd name="connsiteX5473" fmla="*/ 1574089 w 1998270"/>
              <a:gd name="connsiteY5473" fmla="*/ 148386 h 1996549"/>
              <a:gd name="connsiteX5474" fmla="*/ 1602061 w 1998270"/>
              <a:gd name="connsiteY5474" fmla="*/ 120414 h 1996549"/>
              <a:gd name="connsiteX5475" fmla="*/ 1664145 w 1998270"/>
              <a:gd name="connsiteY5475" fmla="*/ 119732 h 1996549"/>
              <a:gd name="connsiteX5476" fmla="*/ 1665014 w 1998270"/>
              <a:gd name="connsiteY5476" fmla="*/ 119750 h 1996549"/>
              <a:gd name="connsiteX5477" fmla="*/ 1692969 w 1998270"/>
              <a:gd name="connsiteY5477" fmla="*/ 149410 h 1996549"/>
              <a:gd name="connsiteX5478" fmla="*/ 1664145 w 1998270"/>
              <a:gd name="connsiteY5478" fmla="*/ 178064 h 1996549"/>
              <a:gd name="connsiteX5479" fmla="*/ 1663275 w 1998270"/>
              <a:gd name="connsiteY5479" fmla="*/ 178047 h 1996549"/>
              <a:gd name="connsiteX5480" fmla="*/ 1635491 w 1998270"/>
              <a:gd name="connsiteY5480" fmla="*/ 148557 h 1996549"/>
              <a:gd name="connsiteX5481" fmla="*/ 1635491 w 1998270"/>
              <a:gd name="connsiteY5481" fmla="*/ 148386 h 1996549"/>
              <a:gd name="connsiteX5482" fmla="*/ 1664145 w 1998270"/>
              <a:gd name="connsiteY5482" fmla="*/ 119732 h 1996549"/>
              <a:gd name="connsiteX5483" fmla="*/ 1724864 w 1998270"/>
              <a:gd name="connsiteY5483" fmla="*/ 119050 h 1996549"/>
              <a:gd name="connsiteX5484" fmla="*/ 1725205 w 1998270"/>
              <a:gd name="connsiteY5484" fmla="*/ 119050 h 1996549"/>
              <a:gd name="connsiteX5485" fmla="*/ 1754371 w 1998270"/>
              <a:gd name="connsiteY5485" fmla="*/ 148557 h 1996549"/>
              <a:gd name="connsiteX5486" fmla="*/ 1754371 w 1998270"/>
              <a:gd name="connsiteY5486" fmla="*/ 148728 h 1996549"/>
              <a:gd name="connsiteX5487" fmla="*/ 1724864 w 1998270"/>
              <a:gd name="connsiteY5487" fmla="*/ 177893 h 1996549"/>
              <a:gd name="connsiteX5488" fmla="*/ 1695528 w 1998270"/>
              <a:gd name="connsiteY5488" fmla="*/ 148557 h 1996549"/>
              <a:gd name="connsiteX5489" fmla="*/ 1695528 w 1998270"/>
              <a:gd name="connsiteY5489" fmla="*/ 148387 h 1996549"/>
              <a:gd name="connsiteX5490" fmla="*/ 1724864 w 1998270"/>
              <a:gd name="connsiteY5490" fmla="*/ 119050 h 1996549"/>
              <a:gd name="connsiteX5491" fmla="*/ 1786265 w 1998270"/>
              <a:gd name="connsiteY5491" fmla="*/ 118367 h 1996549"/>
              <a:gd name="connsiteX5492" fmla="*/ 1816454 w 1998270"/>
              <a:gd name="connsiteY5492" fmla="*/ 148556 h 1996549"/>
              <a:gd name="connsiteX5493" fmla="*/ 1816454 w 1998270"/>
              <a:gd name="connsiteY5493" fmla="*/ 148727 h 1996549"/>
              <a:gd name="connsiteX5494" fmla="*/ 1786265 w 1998270"/>
              <a:gd name="connsiteY5494" fmla="*/ 178575 h 1996549"/>
              <a:gd name="connsiteX5495" fmla="*/ 1756247 w 1998270"/>
              <a:gd name="connsiteY5495" fmla="*/ 148556 h 1996549"/>
              <a:gd name="connsiteX5496" fmla="*/ 1756247 w 1998270"/>
              <a:gd name="connsiteY5496" fmla="*/ 148386 h 1996549"/>
              <a:gd name="connsiteX5497" fmla="*/ 1786265 w 1998270"/>
              <a:gd name="connsiteY5497" fmla="*/ 118367 h 1996549"/>
              <a:gd name="connsiteX5498" fmla="*/ 1878367 w 1998270"/>
              <a:gd name="connsiteY5498" fmla="*/ 93637 h 1996549"/>
              <a:gd name="connsiteX5499" fmla="*/ 1850565 w 1998270"/>
              <a:gd name="connsiteY5499" fmla="*/ 118197 h 1996549"/>
              <a:gd name="connsiteX5500" fmla="*/ 1878367 w 1998270"/>
              <a:gd name="connsiteY5500" fmla="*/ 148216 h 1996549"/>
              <a:gd name="connsiteX5501" fmla="*/ 1904633 w 1998270"/>
              <a:gd name="connsiteY5501" fmla="*/ 118197 h 1996549"/>
              <a:gd name="connsiteX5502" fmla="*/ 1878367 w 1998270"/>
              <a:gd name="connsiteY5502" fmla="*/ 93637 h 1996549"/>
              <a:gd name="connsiteX5503" fmla="*/ 5628 w 1998270"/>
              <a:gd name="connsiteY5503" fmla="*/ 81527 h 1996549"/>
              <a:gd name="connsiteX5504" fmla="*/ 11257 w 1998270"/>
              <a:gd name="connsiteY5504" fmla="*/ 87156 h 1996549"/>
              <a:gd name="connsiteX5505" fmla="*/ 5628 w 1998270"/>
              <a:gd name="connsiteY5505" fmla="*/ 92784 h 1996549"/>
              <a:gd name="connsiteX5506" fmla="*/ 0 w 1998270"/>
              <a:gd name="connsiteY5506" fmla="*/ 87156 h 1996549"/>
              <a:gd name="connsiteX5507" fmla="*/ 5628 w 1998270"/>
              <a:gd name="connsiteY5507" fmla="*/ 81527 h 1996549"/>
              <a:gd name="connsiteX5508" fmla="*/ 67029 w 1998270"/>
              <a:gd name="connsiteY5508" fmla="*/ 79480 h 1996549"/>
              <a:gd name="connsiteX5509" fmla="*/ 74705 w 1998270"/>
              <a:gd name="connsiteY5509" fmla="*/ 87156 h 1996549"/>
              <a:gd name="connsiteX5510" fmla="*/ 67029 w 1998270"/>
              <a:gd name="connsiteY5510" fmla="*/ 94832 h 1996549"/>
              <a:gd name="connsiteX5511" fmla="*/ 59355 w 1998270"/>
              <a:gd name="connsiteY5511" fmla="*/ 87156 h 1996549"/>
              <a:gd name="connsiteX5512" fmla="*/ 67029 w 1998270"/>
              <a:gd name="connsiteY5512" fmla="*/ 79480 h 1996549"/>
              <a:gd name="connsiteX5513" fmla="*/ 129114 w 1998270"/>
              <a:gd name="connsiteY5513" fmla="*/ 78627 h 1996549"/>
              <a:gd name="connsiteX5514" fmla="*/ 137641 w 1998270"/>
              <a:gd name="connsiteY5514" fmla="*/ 87155 h 1996549"/>
              <a:gd name="connsiteX5515" fmla="*/ 129114 w 1998270"/>
              <a:gd name="connsiteY5515" fmla="*/ 95683 h 1996549"/>
              <a:gd name="connsiteX5516" fmla="*/ 120586 w 1998270"/>
              <a:gd name="connsiteY5516" fmla="*/ 87155 h 1996549"/>
              <a:gd name="connsiteX5517" fmla="*/ 129114 w 1998270"/>
              <a:gd name="connsiteY5517" fmla="*/ 78627 h 1996549"/>
              <a:gd name="connsiteX5518" fmla="*/ 189832 w 1998270"/>
              <a:gd name="connsiteY5518" fmla="*/ 77774 h 1996549"/>
              <a:gd name="connsiteX5519" fmla="*/ 190173 w 1998270"/>
              <a:gd name="connsiteY5519" fmla="*/ 77774 h 1996549"/>
              <a:gd name="connsiteX5520" fmla="*/ 199213 w 1998270"/>
              <a:gd name="connsiteY5520" fmla="*/ 87155 h 1996549"/>
              <a:gd name="connsiteX5521" fmla="*/ 189832 w 1998270"/>
              <a:gd name="connsiteY5521" fmla="*/ 96537 h 1996549"/>
              <a:gd name="connsiteX5522" fmla="*/ 180452 w 1998270"/>
              <a:gd name="connsiteY5522" fmla="*/ 87155 h 1996549"/>
              <a:gd name="connsiteX5523" fmla="*/ 189832 w 1998270"/>
              <a:gd name="connsiteY5523" fmla="*/ 77774 h 1996549"/>
              <a:gd name="connsiteX5524" fmla="*/ 251233 w 1998270"/>
              <a:gd name="connsiteY5524" fmla="*/ 76922 h 1996549"/>
              <a:gd name="connsiteX5525" fmla="*/ 261467 w 1998270"/>
              <a:gd name="connsiteY5525" fmla="*/ 87156 h 1996549"/>
              <a:gd name="connsiteX5526" fmla="*/ 251233 w 1998270"/>
              <a:gd name="connsiteY5526" fmla="*/ 97389 h 1996549"/>
              <a:gd name="connsiteX5527" fmla="*/ 241000 w 1998270"/>
              <a:gd name="connsiteY5527" fmla="*/ 87156 h 1996549"/>
              <a:gd name="connsiteX5528" fmla="*/ 251233 w 1998270"/>
              <a:gd name="connsiteY5528" fmla="*/ 76922 h 1996549"/>
              <a:gd name="connsiteX5529" fmla="*/ 374035 w 1998270"/>
              <a:gd name="connsiteY5529" fmla="*/ 75728 h 1996549"/>
              <a:gd name="connsiteX5530" fmla="*/ 385975 w 1998270"/>
              <a:gd name="connsiteY5530" fmla="*/ 87668 h 1996549"/>
              <a:gd name="connsiteX5531" fmla="*/ 374035 w 1998270"/>
              <a:gd name="connsiteY5531" fmla="*/ 99607 h 1996549"/>
              <a:gd name="connsiteX5532" fmla="*/ 362097 w 1998270"/>
              <a:gd name="connsiteY5532" fmla="*/ 87668 h 1996549"/>
              <a:gd name="connsiteX5533" fmla="*/ 374035 w 1998270"/>
              <a:gd name="connsiteY5533" fmla="*/ 75728 h 1996549"/>
              <a:gd name="connsiteX5534" fmla="*/ 312635 w 1998270"/>
              <a:gd name="connsiteY5534" fmla="*/ 75728 h 1996549"/>
              <a:gd name="connsiteX5535" fmla="*/ 323722 w 1998270"/>
              <a:gd name="connsiteY5535" fmla="*/ 86815 h 1996549"/>
              <a:gd name="connsiteX5536" fmla="*/ 312635 w 1998270"/>
              <a:gd name="connsiteY5536" fmla="*/ 97901 h 1996549"/>
              <a:gd name="connsiteX5537" fmla="*/ 301549 w 1998270"/>
              <a:gd name="connsiteY5537" fmla="*/ 86815 h 1996549"/>
              <a:gd name="connsiteX5538" fmla="*/ 312635 w 1998270"/>
              <a:gd name="connsiteY5538" fmla="*/ 75728 h 1996549"/>
              <a:gd name="connsiteX5539" fmla="*/ 436120 w 1998270"/>
              <a:gd name="connsiteY5539" fmla="*/ 74535 h 1996549"/>
              <a:gd name="connsiteX5540" fmla="*/ 448741 w 1998270"/>
              <a:gd name="connsiteY5540" fmla="*/ 87156 h 1996549"/>
              <a:gd name="connsiteX5541" fmla="*/ 436120 w 1998270"/>
              <a:gd name="connsiteY5541" fmla="*/ 99777 h 1996549"/>
              <a:gd name="connsiteX5542" fmla="*/ 423499 w 1998270"/>
              <a:gd name="connsiteY5542" fmla="*/ 87156 h 1996549"/>
              <a:gd name="connsiteX5543" fmla="*/ 436120 w 1998270"/>
              <a:gd name="connsiteY5543" fmla="*/ 74535 h 1996549"/>
              <a:gd name="connsiteX5544" fmla="*/ 496839 w 1998270"/>
              <a:gd name="connsiteY5544" fmla="*/ 73681 h 1996549"/>
              <a:gd name="connsiteX5545" fmla="*/ 510313 w 1998270"/>
              <a:gd name="connsiteY5545" fmla="*/ 87155 h 1996549"/>
              <a:gd name="connsiteX5546" fmla="*/ 496839 w 1998270"/>
              <a:gd name="connsiteY5546" fmla="*/ 100630 h 1996549"/>
              <a:gd name="connsiteX5547" fmla="*/ 483365 w 1998270"/>
              <a:gd name="connsiteY5547" fmla="*/ 87155 h 1996549"/>
              <a:gd name="connsiteX5548" fmla="*/ 496839 w 1998270"/>
              <a:gd name="connsiteY5548" fmla="*/ 73681 h 1996549"/>
              <a:gd name="connsiteX5549" fmla="*/ 558239 w 1998270"/>
              <a:gd name="connsiteY5549" fmla="*/ 72828 h 1996549"/>
              <a:gd name="connsiteX5550" fmla="*/ 558580 w 1998270"/>
              <a:gd name="connsiteY5550" fmla="*/ 72828 h 1996549"/>
              <a:gd name="connsiteX5551" fmla="*/ 572566 w 1998270"/>
              <a:gd name="connsiteY5551" fmla="*/ 87155 h 1996549"/>
              <a:gd name="connsiteX5552" fmla="*/ 558239 w 1998270"/>
              <a:gd name="connsiteY5552" fmla="*/ 101482 h 1996549"/>
              <a:gd name="connsiteX5553" fmla="*/ 543913 w 1998270"/>
              <a:gd name="connsiteY5553" fmla="*/ 87155 h 1996549"/>
              <a:gd name="connsiteX5554" fmla="*/ 558239 w 1998270"/>
              <a:gd name="connsiteY5554" fmla="*/ 72828 h 1996549"/>
              <a:gd name="connsiteX5555" fmla="*/ 619642 w 1998270"/>
              <a:gd name="connsiteY5555" fmla="*/ 71975 h 1996549"/>
              <a:gd name="connsiteX5556" fmla="*/ 634821 w 1998270"/>
              <a:gd name="connsiteY5556" fmla="*/ 87155 h 1996549"/>
              <a:gd name="connsiteX5557" fmla="*/ 634821 w 1998270"/>
              <a:gd name="connsiteY5557" fmla="*/ 87326 h 1996549"/>
              <a:gd name="connsiteX5558" fmla="*/ 619642 w 1998270"/>
              <a:gd name="connsiteY5558" fmla="*/ 102164 h 1996549"/>
              <a:gd name="connsiteX5559" fmla="*/ 619471 w 1998270"/>
              <a:gd name="connsiteY5559" fmla="*/ 102164 h 1996549"/>
              <a:gd name="connsiteX5560" fmla="*/ 604462 w 1998270"/>
              <a:gd name="connsiteY5560" fmla="*/ 87155 h 1996549"/>
              <a:gd name="connsiteX5561" fmla="*/ 619642 w 1998270"/>
              <a:gd name="connsiteY5561" fmla="*/ 71975 h 1996549"/>
              <a:gd name="connsiteX5562" fmla="*/ 681409 w 1998270"/>
              <a:gd name="connsiteY5562" fmla="*/ 70989 h 1996549"/>
              <a:gd name="connsiteX5563" fmla="*/ 697441 w 1998270"/>
              <a:gd name="connsiteY5563" fmla="*/ 87022 h 1996549"/>
              <a:gd name="connsiteX5564" fmla="*/ 681409 w 1998270"/>
              <a:gd name="connsiteY5564" fmla="*/ 103054 h 1996549"/>
              <a:gd name="connsiteX5565" fmla="*/ 665376 w 1998270"/>
              <a:gd name="connsiteY5565" fmla="*/ 87022 h 1996549"/>
              <a:gd name="connsiteX5566" fmla="*/ 681409 w 1998270"/>
              <a:gd name="connsiteY5566" fmla="*/ 70989 h 1996549"/>
              <a:gd name="connsiteX5567" fmla="*/ 743125 w 1998270"/>
              <a:gd name="connsiteY5567" fmla="*/ 70270 h 1996549"/>
              <a:gd name="connsiteX5568" fmla="*/ 760181 w 1998270"/>
              <a:gd name="connsiteY5568" fmla="*/ 87326 h 1996549"/>
              <a:gd name="connsiteX5569" fmla="*/ 743125 w 1998270"/>
              <a:gd name="connsiteY5569" fmla="*/ 104382 h 1996549"/>
              <a:gd name="connsiteX5570" fmla="*/ 726070 w 1998270"/>
              <a:gd name="connsiteY5570" fmla="*/ 87326 h 1996549"/>
              <a:gd name="connsiteX5571" fmla="*/ 743125 w 1998270"/>
              <a:gd name="connsiteY5571" fmla="*/ 70270 h 1996549"/>
              <a:gd name="connsiteX5572" fmla="*/ 803844 w 1998270"/>
              <a:gd name="connsiteY5572" fmla="*/ 69417 h 1996549"/>
              <a:gd name="connsiteX5573" fmla="*/ 820900 w 1998270"/>
              <a:gd name="connsiteY5573" fmla="*/ 86474 h 1996549"/>
              <a:gd name="connsiteX5574" fmla="*/ 803844 w 1998270"/>
              <a:gd name="connsiteY5574" fmla="*/ 103529 h 1996549"/>
              <a:gd name="connsiteX5575" fmla="*/ 786789 w 1998270"/>
              <a:gd name="connsiteY5575" fmla="*/ 86474 h 1996549"/>
              <a:gd name="connsiteX5576" fmla="*/ 803844 w 1998270"/>
              <a:gd name="connsiteY5576" fmla="*/ 69417 h 1996549"/>
              <a:gd name="connsiteX5577" fmla="*/ 865246 w 1998270"/>
              <a:gd name="connsiteY5577" fmla="*/ 68735 h 1996549"/>
              <a:gd name="connsiteX5578" fmla="*/ 883666 w 1998270"/>
              <a:gd name="connsiteY5578" fmla="*/ 87156 h 1996549"/>
              <a:gd name="connsiteX5579" fmla="*/ 883666 w 1998270"/>
              <a:gd name="connsiteY5579" fmla="*/ 87326 h 1996549"/>
              <a:gd name="connsiteX5580" fmla="*/ 865246 w 1998270"/>
              <a:gd name="connsiteY5580" fmla="*/ 105406 h 1996549"/>
              <a:gd name="connsiteX5581" fmla="*/ 846826 w 1998270"/>
              <a:gd name="connsiteY5581" fmla="*/ 87156 h 1996549"/>
              <a:gd name="connsiteX5582" fmla="*/ 865246 w 1998270"/>
              <a:gd name="connsiteY5582" fmla="*/ 68735 h 1996549"/>
              <a:gd name="connsiteX5583" fmla="*/ 927014 w 1998270"/>
              <a:gd name="connsiteY5583" fmla="*/ 67748 h 1996549"/>
              <a:gd name="connsiteX5584" fmla="*/ 946287 w 1998270"/>
              <a:gd name="connsiteY5584" fmla="*/ 87021 h 1996549"/>
              <a:gd name="connsiteX5585" fmla="*/ 927014 w 1998270"/>
              <a:gd name="connsiteY5585" fmla="*/ 106294 h 1996549"/>
              <a:gd name="connsiteX5586" fmla="*/ 907741 w 1998270"/>
              <a:gd name="connsiteY5586" fmla="*/ 87021 h 1996549"/>
              <a:gd name="connsiteX5587" fmla="*/ 927014 w 1998270"/>
              <a:gd name="connsiteY5587" fmla="*/ 67748 h 1996549"/>
              <a:gd name="connsiteX5588" fmla="*/ 988048 w 1998270"/>
              <a:gd name="connsiteY5588" fmla="*/ 67029 h 1996549"/>
              <a:gd name="connsiteX5589" fmla="*/ 1008175 w 1998270"/>
              <a:gd name="connsiteY5589" fmla="*/ 87155 h 1996549"/>
              <a:gd name="connsiteX5590" fmla="*/ 1008175 w 1998270"/>
              <a:gd name="connsiteY5590" fmla="*/ 87326 h 1996549"/>
              <a:gd name="connsiteX5591" fmla="*/ 988048 w 1998270"/>
              <a:gd name="connsiteY5591" fmla="*/ 107111 h 1996549"/>
              <a:gd name="connsiteX5592" fmla="*/ 987878 w 1998270"/>
              <a:gd name="connsiteY5592" fmla="*/ 107111 h 1996549"/>
              <a:gd name="connsiteX5593" fmla="*/ 967923 w 1998270"/>
              <a:gd name="connsiteY5593" fmla="*/ 87155 h 1996549"/>
              <a:gd name="connsiteX5594" fmla="*/ 988048 w 1998270"/>
              <a:gd name="connsiteY5594" fmla="*/ 67029 h 1996549"/>
              <a:gd name="connsiteX5595" fmla="*/ 1049817 w 1998270"/>
              <a:gd name="connsiteY5595" fmla="*/ 66042 h 1996549"/>
              <a:gd name="connsiteX5596" fmla="*/ 1070796 w 1998270"/>
              <a:gd name="connsiteY5596" fmla="*/ 87021 h 1996549"/>
              <a:gd name="connsiteX5597" fmla="*/ 1049817 w 1998270"/>
              <a:gd name="connsiteY5597" fmla="*/ 108000 h 1996549"/>
              <a:gd name="connsiteX5598" fmla="*/ 1028838 w 1998270"/>
              <a:gd name="connsiteY5598" fmla="*/ 87021 h 1996549"/>
              <a:gd name="connsiteX5599" fmla="*/ 1049817 w 1998270"/>
              <a:gd name="connsiteY5599" fmla="*/ 66042 h 1996549"/>
              <a:gd name="connsiteX5600" fmla="*/ 1110851 w 1998270"/>
              <a:gd name="connsiteY5600" fmla="*/ 65324 h 1996549"/>
              <a:gd name="connsiteX5601" fmla="*/ 1132683 w 1998270"/>
              <a:gd name="connsiteY5601" fmla="*/ 87156 h 1996549"/>
              <a:gd name="connsiteX5602" fmla="*/ 1132683 w 1998270"/>
              <a:gd name="connsiteY5602" fmla="*/ 87326 h 1996549"/>
              <a:gd name="connsiteX5603" fmla="*/ 1110851 w 1998270"/>
              <a:gd name="connsiteY5603" fmla="*/ 108817 h 1996549"/>
              <a:gd name="connsiteX5604" fmla="*/ 1089191 w 1998270"/>
              <a:gd name="connsiteY5604" fmla="*/ 87156 h 1996549"/>
              <a:gd name="connsiteX5605" fmla="*/ 1089191 w 1998270"/>
              <a:gd name="connsiteY5605" fmla="*/ 86986 h 1996549"/>
              <a:gd name="connsiteX5606" fmla="*/ 1110851 w 1998270"/>
              <a:gd name="connsiteY5606" fmla="*/ 65324 h 1996549"/>
              <a:gd name="connsiteX5607" fmla="*/ 1172253 w 1998270"/>
              <a:gd name="connsiteY5607" fmla="*/ 64642 h 1996549"/>
              <a:gd name="connsiteX5608" fmla="*/ 1194767 w 1998270"/>
              <a:gd name="connsiteY5608" fmla="*/ 87155 h 1996549"/>
              <a:gd name="connsiteX5609" fmla="*/ 1172253 w 1998270"/>
              <a:gd name="connsiteY5609" fmla="*/ 109498 h 1996549"/>
              <a:gd name="connsiteX5610" fmla="*/ 1149910 w 1998270"/>
              <a:gd name="connsiteY5610" fmla="*/ 87155 h 1996549"/>
              <a:gd name="connsiteX5611" fmla="*/ 1172253 w 1998270"/>
              <a:gd name="connsiteY5611" fmla="*/ 64642 h 1996549"/>
              <a:gd name="connsiteX5612" fmla="*/ 1233654 w 1998270"/>
              <a:gd name="connsiteY5612" fmla="*/ 63789 h 1996549"/>
              <a:gd name="connsiteX5613" fmla="*/ 1257020 w 1998270"/>
              <a:gd name="connsiteY5613" fmla="*/ 87156 h 1996549"/>
              <a:gd name="connsiteX5614" fmla="*/ 1257020 w 1998270"/>
              <a:gd name="connsiteY5614" fmla="*/ 87326 h 1996549"/>
              <a:gd name="connsiteX5615" fmla="*/ 1233654 w 1998270"/>
              <a:gd name="connsiteY5615" fmla="*/ 110352 h 1996549"/>
              <a:gd name="connsiteX5616" fmla="*/ 1210458 w 1998270"/>
              <a:gd name="connsiteY5616" fmla="*/ 87156 h 1996549"/>
              <a:gd name="connsiteX5617" fmla="*/ 1210458 w 1998270"/>
              <a:gd name="connsiteY5617" fmla="*/ 86985 h 1996549"/>
              <a:gd name="connsiteX5618" fmla="*/ 1233654 w 1998270"/>
              <a:gd name="connsiteY5618" fmla="*/ 63789 h 1996549"/>
              <a:gd name="connsiteX5619" fmla="*/ 1295055 w 1998270"/>
              <a:gd name="connsiteY5619" fmla="*/ 62936 h 1996549"/>
              <a:gd name="connsiteX5620" fmla="*/ 1295396 w 1998270"/>
              <a:gd name="connsiteY5620" fmla="*/ 62936 h 1996549"/>
              <a:gd name="connsiteX5621" fmla="*/ 1319275 w 1998270"/>
              <a:gd name="connsiteY5621" fmla="*/ 87156 h 1996549"/>
              <a:gd name="connsiteX5622" fmla="*/ 1319275 w 1998270"/>
              <a:gd name="connsiteY5622" fmla="*/ 87326 h 1996549"/>
              <a:gd name="connsiteX5623" fmla="*/ 1295055 w 1998270"/>
              <a:gd name="connsiteY5623" fmla="*/ 111205 h 1996549"/>
              <a:gd name="connsiteX5624" fmla="*/ 1271007 w 1998270"/>
              <a:gd name="connsiteY5624" fmla="*/ 87156 h 1996549"/>
              <a:gd name="connsiteX5625" fmla="*/ 1271007 w 1998270"/>
              <a:gd name="connsiteY5625" fmla="*/ 86985 h 1996549"/>
              <a:gd name="connsiteX5626" fmla="*/ 1295055 w 1998270"/>
              <a:gd name="connsiteY5626" fmla="*/ 62936 h 1996549"/>
              <a:gd name="connsiteX5627" fmla="*/ 1357138 w 1998270"/>
              <a:gd name="connsiteY5627" fmla="*/ 62083 h 1996549"/>
              <a:gd name="connsiteX5628" fmla="*/ 1382210 w 1998270"/>
              <a:gd name="connsiteY5628" fmla="*/ 87156 h 1996549"/>
              <a:gd name="connsiteX5629" fmla="*/ 1382210 w 1998270"/>
              <a:gd name="connsiteY5629" fmla="*/ 87326 h 1996549"/>
              <a:gd name="connsiteX5630" fmla="*/ 1357138 w 1998270"/>
              <a:gd name="connsiteY5630" fmla="*/ 112057 h 1996549"/>
              <a:gd name="connsiteX5631" fmla="*/ 1332237 w 1998270"/>
              <a:gd name="connsiteY5631" fmla="*/ 87156 h 1996549"/>
              <a:gd name="connsiteX5632" fmla="*/ 1332237 w 1998270"/>
              <a:gd name="connsiteY5632" fmla="*/ 86985 h 1996549"/>
              <a:gd name="connsiteX5633" fmla="*/ 1357138 w 1998270"/>
              <a:gd name="connsiteY5633" fmla="*/ 62083 h 1996549"/>
              <a:gd name="connsiteX5634" fmla="*/ 1417857 w 1998270"/>
              <a:gd name="connsiteY5634" fmla="*/ 61230 h 1996549"/>
              <a:gd name="connsiteX5635" fmla="*/ 1443782 w 1998270"/>
              <a:gd name="connsiteY5635" fmla="*/ 87155 h 1996549"/>
              <a:gd name="connsiteX5636" fmla="*/ 1417857 w 1998270"/>
              <a:gd name="connsiteY5636" fmla="*/ 112910 h 1996549"/>
              <a:gd name="connsiteX5637" fmla="*/ 1392103 w 1998270"/>
              <a:gd name="connsiteY5637" fmla="*/ 87155 h 1996549"/>
              <a:gd name="connsiteX5638" fmla="*/ 1392103 w 1998270"/>
              <a:gd name="connsiteY5638" fmla="*/ 86985 h 1996549"/>
              <a:gd name="connsiteX5639" fmla="*/ 1417857 w 1998270"/>
              <a:gd name="connsiteY5639" fmla="*/ 61230 h 1996549"/>
              <a:gd name="connsiteX5640" fmla="*/ 1479259 w 1998270"/>
              <a:gd name="connsiteY5640" fmla="*/ 60548 h 1996549"/>
              <a:gd name="connsiteX5641" fmla="*/ 1505866 w 1998270"/>
              <a:gd name="connsiteY5641" fmla="*/ 87156 h 1996549"/>
              <a:gd name="connsiteX5642" fmla="*/ 1505866 w 1998270"/>
              <a:gd name="connsiteY5642" fmla="*/ 87326 h 1996549"/>
              <a:gd name="connsiteX5643" fmla="*/ 1479259 w 1998270"/>
              <a:gd name="connsiteY5643" fmla="*/ 113592 h 1996549"/>
              <a:gd name="connsiteX5644" fmla="*/ 1478918 w 1998270"/>
              <a:gd name="connsiteY5644" fmla="*/ 113592 h 1996549"/>
              <a:gd name="connsiteX5645" fmla="*/ 1452822 w 1998270"/>
              <a:gd name="connsiteY5645" fmla="*/ 87156 h 1996549"/>
              <a:gd name="connsiteX5646" fmla="*/ 1452822 w 1998270"/>
              <a:gd name="connsiteY5646" fmla="*/ 86985 h 1996549"/>
              <a:gd name="connsiteX5647" fmla="*/ 1479259 w 1998270"/>
              <a:gd name="connsiteY5647" fmla="*/ 60548 h 1996549"/>
              <a:gd name="connsiteX5648" fmla="*/ 1971151 w 1998270"/>
              <a:gd name="connsiteY5648" fmla="*/ 60037 h 1996549"/>
              <a:gd name="connsiteX5649" fmla="*/ 1998270 w 1998270"/>
              <a:gd name="connsiteY5649" fmla="*/ 87155 h 1996549"/>
              <a:gd name="connsiteX5650" fmla="*/ 1971151 w 1998270"/>
              <a:gd name="connsiteY5650" fmla="*/ 114104 h 1996549"/>
              <a:gd name="connsiteX5651" fmla="*/ 1944203 w 1998270"/>
              <a:gd name="connsiteY5651" fmla="*/ 87155 h 1996549"/>
              <a:gd name="connsiteX5652" fmla="*/ 1971151 w 1998270"/>
              <a:gd name="connsiteY5652" fmla="*/ 60037 h 1996549"/>
              <a:gd name="connsiteX5653" fmla="*/ 1540660 w 1998270"/>
              <a:gd name="connsiteY5653" fmla="*/ 59695 h 1996549"/>
              <a:gd name="connsiteX5654" fmla="*/ 1568120 w 1998270"/>
              <a:gd name="connsiteY5654" fmla="*/ 87155 h 1996549"/>
              <a:gd name="connsiteX5655" fmla="*/ 1540660 w 1998270"/>
              <a:gd name="connsiteY5655" fmla="*/ 114445 h 1996549"/>
              <a:gd name="connsiteX5656" fmla="*/ 1513371 w 1998270"/>
              <a:gd name="connsiteY5656" fmla="*/ 87155 h 1996549"/>
              <a:gd name="connsiteX5657" fmla="*/ 1540660 w 1998270"/>
              <a:gd name="connsiteY5657" fmla="*/ 59695 h 1996549"/>
              <a:gd name="connsiteX5658" fmla="*/ 1664145 w 1998270"/>
              <a:gd name="connsiteY5658" fmla="*/ 58672 h 1996549"/>
              <a:gd name="connsiteX5659" fmla="*/ 1664486 w 1998270"/>
              <a:gd name="connsiteY5659" fmla="*/ 58672 h 1996549"/>
              <a:gd name="connsiteX5660" fmla="*/ 1693310 w 1998270"/>
              <a:gd name="connsiteY5660" fmla="*/ 87838 h 1996549"/>
              <a:gd name="connsiteX5661" fmla="*/ 1693310 w 1998270"/>
              <a:gd name="connsiteY5661" fmla="*/ 88010 h 1996549"/>
              <a:gd name="connsiteX5662" fmla="*/ 1664145 w 1998270"/>
              <a:gd name="connsiteY5662" fmla="*/ 116833 h 1996549"/>
              <a:gd name="connsiteX5663" fmla="*/ 1635150 w 1998270"/>
              <a:gd name="connsiteY5663" fmla="*/ 87838 h 1996549"/>
              <a:gd name="connsiteX5664" fmla="*/ 1635150 w 1998270"/>
              <a:gd name="connsiteY5664" fmla="*/ 87667 h 1996549"/>
              <a:gd name="connsiteX5665" fmla="*/ 1664145 w 1998270"/>
              <a:gd name="connsiteY5665" fmla="*/ 58672 h 1996549"/>
              <a:gd name="connsiteX5666" fmla="*/ 1602061 w 1998270"/>
              <a:gd name="connsiteY5666" fmla="*/ 58672 h 1996549"/>
              <a:gd name="connsiteX5667" fmla="*/ 1630374 w 1998270"/>
              <a:gd name="connsiteY5667" fmla="*/ 86985 h 1996549"/>
              <a:gd name="connsiteX5668" fmla="*/ 1630374 w 1998270"/>
              <a:gd name="connsiteY5668" fmla="*/ 87156 h 1996549"/>
              <a:gd name="connsiteX5669" fmla="*/ 1602061 w 1998270"/>
              <a:gd name="connsiteY5669" fmla="*/ 115127 h 1996549"/>
              <a:gd name="connsiteX5670" fmla="*/ 1573919 w 1998270"/>
              <a:gd name="connsiteY5670" fmla="*/ 86985 h 1996549"/>
              <a:gd name="connsiteX5671" fmla="*/ 1573919 w 1998270"/>
              <a:gd name="connsiteY5671" fmla="*/ 86815 h 1996549"/>
              <a:gd name="connsiteX5672" fmla="*/ 1602061 w 1998270"/>
              <a:gd name="connsiteY5672" fmla="*/ 58672 h 1996549"/>
              <a:gd name="connsiteX5673" fmla="*/ 1724864 w 1998270"/>
              <a:gd name="connsiteY5673" fmla="*/ 57307 h 1996549"/>
              <a:gd name="connsiteX5674" fmla="*/ 1754712 w 1998270"/>
              <a:gd name="connsiteY5674" fmla="*/ 87155 h 1996549"/>
              <a:gd name="connsiteX5675" fmla="*/ 1754712 w 1998270"/>
              <a:gd name="connsiteY5675" fmla="*/ 87326 h 1996549"/>
              <a:gd name="connsiteX5676" fmla="*/ 1724864 w 1998270"/>
              <a:gd name="connsiteY5676" fmla="*/ 116833 h 1996549"/>
              <a:gd name="connsiteX5677" fmla="*/ 1695187 w 1998270"/>
              <a:gd name="connsiteY5677" fmla="*/ 87155 h 1996549"/>
              <a:gd name="connsiteX5678" fmla="*/ 1695187 w 1998270"/>
              <a:gd name="connsiteY5678" fmla="*/ 86985 h 1996549"/>
              <a:gd name="connsiteX5679" fmla="*/ 1724864 w 1998270"/>
              <a:gd name="connsiteY5679" fmla="*/ 57307 h 1996549"/>
              <a:gd name="connsiteX5680" fmla="*/ 1909067 w 1998270"/>
              <a:gd name="connsiteY5680" fmla="*/ 55602 h 1996549"/>
              <a:gd name="connsiteX5681" fmla="*/ 1940621 w 1998270"/>
              <a:gd name="connsiteY5681" fmla="*/ 87156 h 1996549"/>
              <a:gd name="connsiteX5682" fmla="*/ 1913672 w 1998270"/>
              <a:gd name="connsiteY5682" fmla="*/ 118197 h 1996549"/>
              <a:gd name="connsiteX5683" fmla="*/ 1939939 w 1998270"/>
              <a:gd name="connsiteY5683" fmla="*/ 148557 h 1996549"/>
              <a:gd name="connsiteX5684" fmla="*/ 1909067 w 1998270"/>
              <a:gd name="connsiteY5684" fmla="*/ 179258 h 1996549"/>
              <a:gd name="connsiteX5685" fmla="*/ 1878367 w 1998270"/>
              <a:gd name="connsiteY5685" fmla="*/ 148898 h 1996549"/>
              <a:gd name="connsiteX5686" fmla="*/ 1847666 w 1998270"/>
              <a:gd name="connsiteY5686" fmla="*/ 179087 h 1996549"/>
              <a:gd name="connsiteX5687" fmla="*/ 1817136 w 1998270"/>
              <a:gd name="connsiteY5687" fmla="*/ 148557 h 1996549"/>
              <a:gd name="connsiteX5688" fmla="*/ 1844937 w 1998270"/>
              <a:gd name="connsiteY5688" fmla="*/ 118197 h 1996549"/>
              <a:gd name="connsiteX5689" fmla="*/ 1816624 w 1998270"/>
              <a:gd name="connsiteY5689" fmla="*/ 89885 h 1996549"/>
              <a:gd name="connsiteX5690" fmla="*/ 1786265 w 1998270"/>
              <a:gd name="connsiteY5690" fmla="*/ 117686 h 1996549"/>
              <a:gd name="connsiteX5691" fmla="*/ 1755735 w 1998270"/>
              <a:gd name="connsiteY5691" fmla="*/ 87156 h 1996549"/>
              <a:gd name="connsiteX5692" fmla="*/ 1755735 w 1998270"/>
              <a:gd name="connsiteY5692" fmla="*/ 86985 h 1996549"/>
              <a:gd name="connsiteX5693" fmla="*/ 1786265 w 1998270"/>
              <a:gd name="connsiteY5693" fmla="*/ 56456 h 1996549"/>
              <a:gd name="connsiteX5694" fmla="*/ 1816624 w 1998270"/>
              <a:gd name="connsiteY5694" fmla="*/ 84256 h 1996549"/>
              <a:gd name="connsiteX5695" fmla="*/ 1847666 w 1998270"/>
              <a:gd name="connsiteY5695" fmla="*/ 55773 h 1996549"/>
              <a:gd name="connsiteX5696" fmla="*/ 1878367 w 1998270"/>
              <a:gd name="connsiteY5696" fmla="*/ 80504 h 1996549"/>
              <a:gd name="connsiteX5697" fmla="*/ 1909067 w 1998270"/>
              <a:gd name="connsiteY5697" fmla="*/ 55602 h 1996549"/>
              <a:gd name="connsiteX5698" fmla="*/ 5628 w 1998270"/>
              <a:gd name="connsiteY5698" fmla="*/ 21319 h 1996549"/>
              <a:gd name="connsiteX5699" fmla="*/ 5969 w 1998270"/>
              <a:gd name="connsiteY5699" fmla="*/ 21319 h 1996549"/>
              <a:gd name="connsiteX5700" fmla="*/ 10062 w 1998270"/>
              <a:gd name="connsiteY5700" fmla="*/ 25755 h 1996549"/>
              <a:gd name="connsiteX5701" fmla="*/ 5628 w 1998270"/>
              <a:gd name="connsiteY5701" fmla="*/ 30189 h 1996549"/>
              <a:gd name="connsiteX5702" fmla="*/ 1194 w 1998270"/>
              <a:gd name="connsiteY5702" fmla="*/ 25755 h 1996549"/>
              <a:gd name="connsiteX5703" fmla="*/ 5628 w 1998270"/>
              <a:gd name="connsiteY5703" fmla="*/ 21319 h 1996549"/>
              <a:gd name="connsiteX5704" fmla="*/ 67029 w 1998270"/>
              <a:gd name="connsiteY5704" fmla="*/ 19614 h 1996549"/>
              <a:gd name="connsiteX5705" fmla="*/ 73170 w 1998270"/>
              <a:gd name="connsiteY5705" fmla="*/ 25756 h 1996549"/>
              <a:gd name="connsiteX5706" fmla="*/ 67029 w 1998270"/>
              <a:gd name="connsiteY5706" fmla="*/ 31894 h 1996549"/>
              <a:gd name="connsiteX5707" fmla="*/ 60890 w 1998270"/>
              <a:gd name="connsiteY5707" fmla="*/ 25756 h 1996549"/>
              <a:gd name="connsiteX5708" fmla="*/ 67029 w 1998270"/>
              <a:gd name="connsiteY5708" fmla="*/ 19614 h 1996549"/>
              <a:gd name="connsiteX5709" fmla="*/ 129113 w 1998270"/>
              <a:gd name="connsiteY5709" fmla="*/ 18932 h 1996549"/>
              <a:gd name="connsiteX5710" fmla="*/ 135935 w 1998270"/>
              <a:gd name="connsiteY5710" fmla="*/ 25756 h 1996549"/>
              <a:gd name="connsiteX5711" fmla="*/ 129113 w 1998270"/>
              <a:gd name="connsiteY5711" fmla="*/ 32577 h 1996549"/>
              <a:gd name="connsiteX5712" fmla="*/ 122291 w 1998270"/>
              <a:gd name="connsiteY5712" fmla="*/ 25756 h 1996549"/>
              <a:gd name="connsiteX5713" fmla="*/ 129113 w 1998270"/>
              <a:gd name="connsiteY5713" fmla="*/ 18932 h 1996549"/>
              <a:gd name="connsiteX5714" fmla="*/ 189832 w 1998270"/>
              <a:gd name="connsiteY5714" fmla="*/ 18249 h 1996549"/>
              <a:gd name="connsiteX5715" fmla="*/ 190173 w 1998270"/>
              <a:gd name="connsiteY5715" fmla="*/ 18249 h 1996549"/>
              <a:gd name="connsiteX5716" fmla="*/ 197337 w 1998270"/>
              <a:gd name="connsiteY5716" fmla="*/ 25755 h 1996549"/>
              <a:gd name="connsiteX5717" fmla="*/ 189832 w 1998270"/>
              <a:gd name="connsiteY5717" fmla="*/ 33258 h 1996549"/>
              <a:gd name="connsiteX5718" fmla="*/ 182328 w 1998270"/>
              <a:gd name="connsiteY5718" fmla="*/ 25755 h 1996549"/>
              <a:gd name="connsiteX5719" fmla="*/ 189832 w 1998270"/>
              <a:gd name="connsiteY5719" fmla="*/ 18249 h 1996549"/>
              <a:gd name="connsiteX5720" fmla="*/ 251234 w 1998270"/>
              <a:gd name="connsiteY5720" fmla="*/ 17567 h 1996549"/>
              <a:gd name="connsiteX5721" fmla="*/ 251575 w 1998270"/>
              <a:gd name="connsiteY5721" fmla="*/ 17567 h 1996549"/>
              <a:gd name="connsiteX5722" fmla="*/ 259421 w 1998270"/>
              <a:gd name="connsiteY5722" fmla="*/ 25755 h 1996549"/>
              <a:gd name="connsiteX5723" fmla="*/ 251234 w 1998270"/>
              <a:gd name="connsiteY5723" fmla="*/ 33942 h 1996549"/>
              <a:gd name="connsiteX5724" fmla="*/ 243047 w 1998270"/>
              <a:gd name="connsiteY5724" fmla="*/ 25755 h 1996549"/>
              <a:gd name="connsiteX5725" fmla="*/ 251234 w 1998270"/>
              <a:gd name="connsiteY5725" fmla="*/ 17567 h 1996549"/>
              <a:gd name="connsiteX5726" fmla="*/ 313001 w 1998270"/>
              <a:gd name="connsiteY5726" fmla="*/ 16751 h 1996549"/>
              <a:gd name="connsiteX5727" fmla="*/ 321870 w 1998270"/>
              <a:gd name="connsiteY5727" fmla="*/ 25620 h 1996549"/>
              <a:gd name="connsiteX5728" fmla="*/ 313001 w 1998270"/>
              <a:gd name="connsiteY5728" fmla="*/ 34489 h 1996549"/>
              <a:gd name="connsiteX5729" fmla="*/ 304132 w 1998270"/>
              <a:gd name="connsiteY5729" fmla="*/ 25620 h 1996549"/>
              <a:gd name="connsiteX5730" fmla="*/ 313001 w 1998270"/>
              <a:gd name="connsiteY5730" fmla="*/ 16751 h 1996549"/>
              <a:gd name="connsiteX5731" fmla="*/ 374036 w 1998270"/>
              <a:gd name="connsiteY5731" fmla="*/ 16203 h 1996549"/>
              <a:gd name="connsiteX5732" fmla="*/ 383588 w 1998270"/>
              <a:gd name="connsiteY5732" fmla="*/ 25756 h 1996549"/>
              <a:gd name="connsiteX5733" fmla="*/ 374036 w 1998270"/>
              <a:gd name="connsiteY5733" fmla="*/ 35307 h 1996549"/>
              <a:gd name="connsiteX5734" fmla="*/ 364485 w 1998270"/>
              <a:gd name="connsiteY5734" fmla="*/ 25756 h 1996549"/>
              <a:gd name="connsiteX5735" fmla="*/ 374036 w 1998270"/>
              <a:gd name="connsiteY5735" fmla="*/ 16203 h 1996549"/>
              <a:gd name="connsiteX5736" fmla="*/ 436119 w 1998270"/>
              <a:gd name="connsiteY5736" fmla="*/ 15520 h 1996549"/>
              <a:gd name="connsiteX5737" fmla="*/ 446353 w 1998270"/>
              <a:gd name="connsiteY5737" fmla="*/ 25755 h 1996549"/>
              <a:gd name="connsiteX5738" fmla="*/ 436119 w 1998270"/>
              <a:gd name="connsiteY5738" fmla="*/ 35987 h 1996549"/>
              <a:gd name="connsiteX5739" fmla="*/ 425886 w 1998270"/>
              <a:gd name="connsiteY5739" fmla="*/ 25755 h 1996549"/>
              <a:gd name="connsiteX5740" fmla="*/ 436119 w 1998270"/>
              <a:gd name="connsiteY5740" fmla="*/ 15520 h 1996549"/>
              <a:gd name="connsiteX5741" fmla="*/ 497205 w 1998270"/>
              <a:gd name="connsiteY5741" fmla="*/ 14875 h 1996549"/>
              <a:gd name="connsiteX5742" fmla="*/ 507950 w 1998270"/>
              <a:gd name="connsiteY5742" fmla="*/ 25620 h 1996549"/>
              <a:gd name="connsiteX5743" fmla="*/ 497205 w 1998270"/>
              <a:gd name="connsiteY5743" fmla="*/ 36366 h 1996549"/>
              <a:gd name="connsiteX5744" fmla="*/ 486460 w 1998270"/>
              <a:gd name="connsiteY5744" fmla="*/ 25620 h 1996549"/>
              <a:gd name="connsiteX5745" fmla="*/ 497205 w 1998270"/>
              <a:gd name="connsiteY5745" fmla="*/ 14875 h 1996549"/>
              <a:gd name="connsiteX5746" fmla="*/ 558240 w 1998270"/>
              <a:gd name="connsiteY5746" fmla="*/ 14327 h 1996549"/>
              <a:gd name="connsiteX5747" fmla="*/ 569667 w 1998270"/>
              <a:gd name="connsiteY5747" fmla="*/ 25755 h 1996549"/>
              <a:gd name="connsiteX5748" fmla="*/ 558240 w 1998270"/>
              <a:gd name="connsiteY5748" fmla="*/ 37183 h 1996549"/>
              <a:gd name="connsiteX5749" fmla="*/ 546813 w 1998270"/>
              <a:gd name="connsiteY5749" fmla="*/ 25755 h 1996549"/>
              <a:gd name="connsiteX5750" fmla="*/ 558240 w 1998270"/>
              <a:gd name="connsiteY5750" fmla="*/ 14327 h 1996549"/>
              <a:gd name="connsiteX5751" fmla="*/ 619642 w 1998270"/>
              <a:gd name="connsiteY5751" fmla="*/ 13645 h 1996549"/>
              <a:gd name="connsiteX5752" fmla="*/ 631751 w 1998270"/>
              <a:gd name="connsiteY5752" fmla="*/ 25755 h 1996549"/>
              <a:gd name="connsiteX5753" fmla="*/ 619642 w 1998270"/>
              <a:gd name="connsiteY5753" fmla="*/ 37865 h 1996549"/>
              <a:gd name="connsiteX5754" fmla="*/ 607532 w 1998270"/>
              <a:gd name="connsiteY5754" fmla="*/ 25755 h 1996549"/>
              <a:gd name="connsiteX5755" fmla="*/ 619642 w 1998270"/>
              <a:gd name="connsiteY5755" fmla="*/ 13645 h 1996549"/>
              <a:gd name="connsiteX5756" fmla="*/ 681409 w 1998270"/>
              <a:gd name="connsiteY5756" fmla="*/ 12828 h 1996549"/>
              <a:gd name="connsiteX5757" fmla="*/ 694201 w 1998270"/>
              <a:gd name="connsiteY5757" fmla="*/ 25620 h 1996549"/>
              <a:gd name="connsiteX5758" fmla="*/ 681409 w 1998270"/>
              <a:gd name="connsiteY5758" fmla="*/ 38412 h 1996549"/>
              <a:gd name="connsiteX5759" fmla="*/ 668617 w 1998270"/>
              <a:gd name="connsiteY5759" fmla="*/ 25620 h 1996549"/>
              <a:gd name="connsiteX5760" fmla="*/ 681409 w 1998270"/>
              <a:gd name="connsiteY5760" fmla="*/ 12828 h 1996549"/>
              <a:gd name="connsiteX5761" fmla="*/ 743126 w 1998270"/>
              <a:gd name="connsiteY5761" fmla="*/ 12281 h 1996549"/>
              <a:gd name="connsiteX5762" fmla="*/ 756600 w 1998270"/>
              <a:gd name="connsiteY5762" fmla="*/ 25756 h 1996549"/>
              <a:gd name="connsiteX5763" fmla="*/ 743126 w 1998270"/>
              <a:gd name="connsiteY5763" fmla="*/ 39229 h 1996549"/>
              <a:gd name="connsiteX5764" fmla="*/ 729652 w 1998270"/>
              <a:gd name="connsiteY5764" fmla="*/ 25756 h 1996549"/>
              <a:gd name="connsiteX5765" fmla="*/ 743126 w 1998270"/>
              <a:gd name="connsiteY5765" fmla="*/ 12281 h 1996549"/>
              <a:gd name="connsiteX5766" fmla="*/ 803845 w 1998270"/>
              <a:gd name="connsiteY5766" fmla="*/ 11598 h 1996549"/>
              <a:gd name="connsiteX5767" fmla="*/ 818001 w 1998270"/>
              <a:gd name="connsiteY5767" fmla="*/ 25756 h 1996549"/>
              <a:gd name="connsiteX5768" fmla="*/ 803845 w 1998270"/>
              <a:gd name="connsiteY5768" fmla="*/ 39911 h 1996549"/>
              <a:gd name="connsiteX5769" fmla="*/ 789689 w 1998270"/>
              <a:gd name="connsiteY5769" fmla="*/ 25756 h 1996549"/>
              <a:gd name="connsiteX5770" fmla="*/ 803845 w 1998270"/>
              <a:gd name="connsiteY5770" fmla="*/ 11598 h 1996549"/>
              <a:gd name="connsiteX5771" fmla="*/ 865246 w 1998270"/>
              <a:gd name="connsiteY5771" fmla="*/ 10915 h 1996549"/>
              <a:gd name="connsiteX5772" fmla="*/ 880085 w 1998270"/>
              <a:gd name="connsiteY5772" fmla="*/ 25755 h 1996549"/>
              <a:gd name="connsiteX5773" fmla="*/ 865246 w 1998270"/>
              <a:gd name="connsiteY5773" fmla="*/ 40593 h 1996549"/>
              <a:gd name="connsiteX5774" fmla="*/ 850408 w 1998270"/>
              <a:gd name="connsiteY5774" fmla="*/ 25755 h 1996549"/>
              <a:gd name="connsiteX5775" fmla="*/ 865246 w 1998270"/>
              <a:gd name="connsiteY5775" fmla="*/ 10915 h 1996549"/>
              <a:gd name="connsiteX5776" fmla="*/ 926648 w 1998270"/>
              <a:gd name="connsiteY5776" fmla="*/ 10745 h 1996549"/>
              <a:gd name="connsiteX5777" fmla="*/ 942168 w 1998270"/>
              <a:gd name="connsiteY5777" fmla="*/ 26266 h 1996549"/>
              <a:gd name="connsiteX5778" fmla="*/ 942168 w 1998270"/>
              <a:gd name="connsiteY5778" fmla="*/ 26438 h 1996549"/>
              <a:gd name="connsiteX5779" fmla="*/ 926648 w 1998270"/>
              <a:gd name="connsiteY5779" fmla="*/ 41617 h 1996549"/>
              <a:gd name="connsiteX5780" fmla="*/ 926477 w 1998270"/>
              <a:gd name="connsiteY5780" fmla="*/ 41617 h 1996549"/>
              <a:gd name="connsiteX5781" fmla="*/ 911127 w 1998270"/>
              <a:gd name="connsiteY5781" fmla="*/ 26266 h 1996549"/>
              <a:gd name="connsiteX5782" fmla="*/ 926648 w 1998270"/>
              <a:gd name="connsiteY5782" fmla="*/ 10745 h 1996549"/>
              <a:gd name="connsiteX5783" fmla="*/ 988048 w 1998270"/>
              <a:gd name="connsiteY5783" fmla="*/ 9380 h 1996549"/>
              <a:gd name="connsiteX5784" fmla="*/ 988390 w 1998270"/>
              <a:gd name="connsiteY5784" fmla="*/ 9380 h 1996549"/>
              <a:gd name="connsiteX5785" fmla="*/ 1004252 w 1998270"/>
              <a:gd name="connsiteY5785" fmla="*/ 25584 h 1996549"/>
              <a:gd name="connsiteX5786" fmla="*/ 1004252 w 1998270"/>
              <a:gd name="connsiteY5786" fmla="*/ 25755 h 1996549"/>
              <a:gd name="connsiteX5787" fmla="*/ 988048 w 1998270"/>
              <a:gd name="connsiteY5787" fmla="*/ 41617 h 1996549"/>
              <a:gd name="connsiteX5788" fmla="*/ 971846 w 1998270"/>
              <a:gd name="connsiteY5788" fmla="*/ 25584 h 1996549"/>
              <a:gd name="connsiteX5789" fmla="*/ 988048 w 1998270"/>
              <a:gd name="connsiteY5789" fmla="*/ 9380 h 1996549"/>
              <a:gd name="connsiteX5790" fmla="*/ 1110851 w 1998270"/>
              <a:gd name="connsiteY5790" fmla="*/ 8869 h 1996549"/>
              <a:gd name="connsiteX5791" fmla="*/ 1127907 w 1998270"/>
              <a:gd name="connsiteY5791" fmla="*/ 25925 h 1996549"/>
              <a:gd name="connsiteX5792" fmla="*/ 1110851 w 1998270"/>
              <a:gd name="connsiteY5792" fmla="*/ 42981 h 1996549"/>
              <a:gd name="connsiteX5793" fmla="*/ 1093796 w 1998270"/>
              <a:gd name="connsiteY5793" fmla="*/ 25925 h 1996549"/>
              <a:gd name="connsiteX5794" fmla="*/ 1110851 w 1998270"/>
              <a:gd name="connsiteY5794" fmla="*/ 8869 h 1996549"/>
              <a:gd name="connsiteX5795" fmla="*/ 1172253 w 1998270"/>
              <a:gd name="connsiteY5795" fmla="*/ 7676 h 1996549"/>
              <a:gd name="connsiteX5796" fmla="*/ 1172594 w 1998270"/>
              <a:gd name="connsiteY5796" fmla="*/ 7676 h 1996549"/>
              <a:gd name="connsiteX5797" fmla="*/ 1190332 w 1998270"/>
              <a:gd name="connsiteY5797" fmla="*/ 25756 h 1996549"/>
              <a:gd name="connsiteX5798" fmla="*/ 1190332 w 1998270"/>
              <a:gd name="connsiteY5798" fmla="*/ 25925 h 1996549"/>
              <a:gd name="connsiteX5799" fmla="*/ 1172253 w 1998270"/>
              <a:gd name="connsiteY5799" fmla="*/ 43663 h 1996549"/>
              <a:gd name="connsiteX5800" fmla="*/ 1154174 w 1998270"/>
              <a:gd name="connsiteY5800" fmla="*/ 25756 h 1996549"/>
              <a:gd name="connsiteX5801" fmla="*/ 1172253 w 1998270"/>
              <a:gd name="connsiteY5801" fmla="*/ 7676 h 1996549"/>
              <a:gd name="connsiteX5802" fmla="*/ 1050132 w 1998270"/>
              <a:gd name="connsiteY5802" fmla="*/ 7505 h 1996549"/>
              <a:gd name="connsiteX5803" fmla="*/ 1067188 w 1998270"/>
              <a:gd name="connsiteY5803" fmla="*/ 24560 h 1996549"/>
              <a:gd name="connsiteX5804" fmla="*/ 1050132 w 1998270"/>
              <a:gd name="connsiteY5804" fmla="*/ 41617 h 1996549"/>
              <a:gd name="connsiteX5805" fmla="*/ 1033077 w 1998270"/>
              <a:gd name="connsiteY5805" fmla="*/ 24560 h 1996549"/>
              <a:gd name="connsiteX5806" fmla="*/ 1050132 w 1998270"/>
              <a:gd name="connsiteY5806" fmla="*/ 7505 h 1996549"/>
              <a:gd name="connsiteX5807" fmla="*/ 1234021 w 1998270"/>
              <a:gd name="connsiteY5807" fmla="*/ 6859 h 1996549"/>
              <a:gd name="connsiteX5808" fmla="*/ 1252782 w 1998270"/>
              <a:gd name="connsiteY5808" fmla="*/ 25619 h 1996549"/>
              <a:gd name="connsiteX5809" fmla="*/ 1234021 w 1998270"/>
              <a:gd name="connsiteY5809" fmla="*/ 44382 h 1996549"/>
              <a:gd name="connsiteX5810" fmla="*/ 1215259 w 1998270"/>
              <a:gd name="connsiteY5810" fmla="*/ 25619 h 1996549"/>
              <a:gd name="connsiteX5811" fmla="*/ 1234021 w 1998270"/>
              <a:gd name="connsiteY5811" fmla="*/ 6859 h 1996549"/>
              <a:gd name="connsiteX5812" fmla="*/ 1295055 w 1998270"/>
              <a:gd name="connsiteY5812" fmla="*/ 6311 h 1996549"/>
              <a:gd name="connsiteX5813" fmla="*/ 1314499 w 1998270"/>
              <a:gd name="connsiteY5813" fmla="*/ 25755 h 1996549"/>
              <a:gd name="connsiteX5814" fmla="*/ 1314499 w 1998270"/>
              <a:gd name="connsiteY5814" fmla="*/ 25925 h 1996549"/>
              <a:gd name="connsiteX5815" fmla="*/ 1295055 w 1998270"/>
              <a:gd name="connsiteY5815" fmla="*/ 45027 h 1996549"/>
              <a:gd name="connsiteX5816" fmla="*/ 1294885 w 1998270"/>
              <a:gd name="connsiteY5816" fmla="*/ 45027 h 1996549"/>
              <a:gd name="connsiteX5817" fmla="*/ 1275612 w 1998270"/>
              <a:gd name="connsiteY5817" fmla="*/ 25755 h 1996549"/>
              <a:gd name="connsiteX5818" fmla="*/ 1295055 w 1998270"/>
              <a:gd name="connsiteY5818" fmla="*/ 6311 h 1996549"/>
              <a:gd name="connsiteX5819" fmla="*/ 1357138 w 1998270"/>
              <a:gd name="connsiteY5819" fmla="*/ 5628 h 1996549"/>
              <a:gd name="connsiteX5820" fmla="*/ 1377264 w 1998270"/>
              <a:gd name="connsiteY5820" fmla="*/ 25756 h 1996549"/>
              <a:gd name="connsiteX5821" fmla="*/ 1377264 w 1998270"/>
              <a:gd name="connsiteY5821" fmla="*/ 25925 h 1996549"/>
              <a:gd name="connsiteX5822" fmla="*/ 1357138 w 1998270"/>
              <a:gd name="connsiteY5822" fmla="*/ 45710 h 1996549"/>
              <a:gd name="connsiteX5823" fmla="*/ 1356968 w 1998270"/>
              <a:gd name="connsiteY5823" fmla="*/ 45710 h 1996549"/>
              <a:gd name="connsiteX5824" fmla="*/ 1337013 w 1998270"/>
              <a:gd name="connsiteY5824" fmla="*/ 25756 h 1996549"/>
              <a:gd name="connsiteX5825" fmla="*/ 1357138 w 1998270"/>
              <a:gd name="connsiteY5825" fmla="*/ 5628 h 1996549"/>
              <a:gd name="connsiteX5826" fmla="*/ 1417858 w 1998270"/>
              <a:gd name="connsiteY5826" fmla="*/ 4947 h 1996549"/>
              <a:gd name="connsiteX5827" fmla="*/ 1418199 w 1998270"/>
              <a:gd name="connsiteY5827" fmla="*/ 4947 h 1996549"/>
              <a:gd name="connsiteX5828" fmla="*/ 1438666 w 1998270"/>
              <a:gd name="connsiteY5828" fmla="*/ 25756 h 1996549"/>
              <a:gd name="connsiteX5829" fmla="*/ 1438666 w 1998270"/>
              <a:gd name="connsiteY5829" fmla="*/ 25925 h 1996549"/>
              <a:gd name="connsiteX5830" fmla="*/ 1417858 w 1998270"/>
              <a:gd name="connsiteY5830" fmla="*/ 46393 h 1996549"/>
              <a:gd name="connsiteX5831" fmla="*/ 1397050 w 1998270"/>
              <a:gd name="connsiteY5831" fmla="*/ 25756 h 1996549"/>
              <a:gd name="connsiteX5832" fmla="*/ 1417858 w 1998270"/>
              <a:gd name="connsiteY5832" fmla="*/ 4947 h 1996549"/>
              <a:gd name="connsiteX5833" fmla="*/ 1479259 w 1998270"/>
              <a:gd name="connsiteY5833" fmla="*/ 4435 h 1996549"/>
              <a:gd name="connsiteX5834" fmla="*/ 1500578 w 1998270"/>
              <a:gd name="connsiteY5834" fmla="*/ 25755 h 1996549"/>
              <a:gd name="connsiteX5835" fmla="*/ 1500578 w 1998270"/>
              <a:gd name="connsiteY5835" fmla="*/ 25925 h 1996549"/>
              <a:gd name="connsiteX5836" fmla="*/ 1479259 w 1998270"/>
              <a:gd name="connsiteY5836" fmla="*/ 46903 h 1996549"/>
              <a:gd name="connsiteX5837" fmla="*/ 1478918 w 1998270"/>
              <a:gd name="connsiteY5837" fmla="*/ 46903 h 1996549"/>
              <a:gd name="connsiteX5838" fmla="*/ 1458109 w 1998270"/>
              <a:gd name="connsiteY5838" fmla="*/ 25755 h 1996549"/>
              <a:gd name="connsiteX5839" fmla="*/ 1458109 w 1998270"/>
              <a:gd name="connsiteY5839" fmla="*/ 25584 h 1996549"/>
              <a:gd name="connsiteX5840" fmla="*/ 1479259 w 1998270"/>
              <a:gd name="connsiteY5840" fmla="*/ 4435 h 1996549"/>
              <a:gd name="connsiteX5841" fmla="*/ 1971151 w 1998270"/>
              <a:gd name="connsiteY5841" fmla="*/ 3923 h 1996549"/>
              <a:gd name="connsiteX5842" fmla="*/ 1992983 w 1998270"/>
              <a:gd name="connsiteY5842" fmla="*/ 25755 h 1996549"/>
              <a:gd name="connsiteX5843" fmla="*/ 1992983 w 1998270"/>
              <a:gd name="connsiteY5843" fmla="*/ 25925 h 1996549"/>
              <a:gd name="connsiteX5844" fmla="*/ 1971151 w 1998270"/>
              <a:gd name="connsiteY5844" fmla="*/ 47415 h 1996549"/>
              <a:gd name="connsiteX5845" fmla="*/ 1949491 w 1998270"/>
              <a:gd name="connsiteY5845" fmla="*/ 25755 h 1996549"/>
              <a:gd name="connsiteX5846" fmla="*/ 1949491 w 1998270"/>
              <a:gd name="connsiteY5846" fmla="*/ 25584 h 1996549"/>
              <a:gd name="connsiteX5847" fmla="*/ 1971151 w 1998270"/>
              <a:gd name="connsiteY5847" fmla="*/ 3923 h 1996549"/>
              <a:gd name="connsiteX5848" fmla="*/ 1540660 w 1998270"/>
              <a:gd name="connsiteY5848" fmla="*/ 3753 h 1996549"/>
              <a:gd name="connsiteX5849" fmla="*/ 1562662 w 1998270"/>
              <a:gd name="connsiteY5849" fmla="*/ 25756 h 1996549"/>
              <a:gd name="connsiteX5850" fmla="*/ 1562662 w 1998270"/>
              <a:gd name="connsiteY5850" fmla="*/ 25925 h 1996549"/>
              <a:gd name="connsiteX5851" fmla="*/ 1540660 w 1998270"/>
              <a:gd name="connsiteY5851" fmla="*/ 47586 h 1996549"/>
              <a:gd name="connsiteX5852" fmla="*/ 1518829 w 1998270"/>
              <a:gd name="connsiteY5852" fmla="*/ 25756 h 1996549"/>
              <a:gd name="connsiteX5853" fmla="*/ 1518829 w 1998270"/>
              <a:gd name="connsiteY5853" fmla="*/ 25584 h 1996549"/>
              <a:gd name="connsiteX5854" fmla="*/ 1540660 w 1998270"/>
              <a:gd name="connsiteY5854" fmla="*/ 3753 h 1996549"/>
              <a:gd name="connsiteX5855" fmla="*/ 1602427 w 1998270"/>
              <a:gd name="connsiteY5855" fmla="*/ 2937 h 1996549"/>
              <a:gd name="connsiteX5856" fmla="*/ 1625112 w 1998270"/>
              <a:gd name="connsiteY5856" fmla="*/ 25620 h 1996549"/>
              <a:gd name="connsiteX5857" fmla="*/ 1602427 w 1998270"/>
              <a:gd name="connsiteY5857" fmla="*/ 48305 h 1996549"/>
              <a:gd name="connsiteX5858" fmla="*/ 1579743 w 1998270"/>
              <a:gd name="connsiteY5858" fmla="*/ 25620 h 1996549"/>
              <a:gd name="connsiteX5859" fmla="*/ 1602427 w 1998270"/>
              <a:gd name="connsiteY5859" fmla="*/ 2937 h 1996549"/>
              <a:gd name="connsiteX5860" fmla="*/ 1664144 w 1998270"/>
              <a:gd name="connsiteY5860" fmla="*/ 2388 h 1996549"/>
              <a:gd name="connsiteX5861" fmla="*/ 1687511 w 1998270"/>
              <a:gd name="connsiteY5861" fmla="*/ 25755 h 1996549"/>
              <a:gd name="connsiteX5862" fmla="*/ 1687511 w 1998270"/>
              <a:gd name="connsiteY5862" fmla="*/ 25925 h 1996549"/>
              <a:gd name="connsiteX5863" fmla="*/ 1664144 w 1998270"/>
              <a:gd name="connsiteY5863" fmla="*/ 48951 h 1996549"/>
              <a:gd name="connsiteX5864" fmla="*/ 1640949 w 1998270"/>
              <a:gd name="connsiteY5864" fmla="*/ 25755 h 1996549"/>
              <a:gd name="connsiteX5865" fmla="*/ 1640949 w 1998270"/>
              <a:gd name="connsiteY5865" fmla="*/ 25584 h 1996549"/>
              <a:gd name="connsiteX5866" fmla="*/ 1664144 w 1998270"/>
              <a:gd name="connsiteY5866" fmla="*/ 2388 h 1996549"/>
              <a:gd name="connsiteX5867" fmla="*/ 1724864 w 1998270"/>
              <a:gd name="connsiteY5867" fmla="*/ 1706 h 1996549"/>
              <a:gd name="connsiteX5868" fmla="*/ 1748913 w 1998270"/>
              <a:gd name="connsiteY5868" fmla="*/ 25755 h 1996549"/>
              <a:gd name="connsiteX5869" fmla="*/ 1724864 w 1998270"/>
              <a:gd name="connsiteY5869" fmla="*/ 49633 h 1996549"/>
              <a:gd name="connsiteX5870" fmla="*/ 1700986 w 1998270"/>
              <a:gd name="connsiteY5870" fmla="*/ 25755 h 1996549"/>
              <a:gd name="connsiteX5871" fmla="*/ 1724864 w 1998270"/>
              <a:gd name="connsiteY5871" fmla="*/ 1706 h 1996549"/>
              <a:gd name="connsiteX5872" fmla="*/ 1786265 w 1998270"/>
              <a:gd name="connsiteY5872" fmla="*/ 1023 h 1996549"/>
              <a:gd name="connsiteX5873" fmla="*/ 1810996 w 1998270"/>
              <a:gd name="connsiteY5873" fmla="*/ 25756 h 1996549"/>
              <a:gd name="connsiteX5874" fmla="*/ 1810996 w 1998270"/>
              <a:gd name="connsiteY5874" fmla="*/ 25925 h 1996549"/>
              <a:gd name="connsiteX5875" fmla="*/ 1786265 w 1998270"/>
              <a:gd name="connsiteY5875" fmla="*/ 50315 h 1996549"/>
              <a:gd name="connsiteX5876" fmla="*/ 1785924 w 1998270"/>
              <a:gd name="connsiteY5876" fmla="*/ 50315 h 1996549"/>
              <a:gd name="connsiteX5877" fmla="*/ 1761704 w 1998270"/>
              <a:gd name="connsiteY5877" fmla="*/ 25756 h 1996549"/>
              <a:gd name="connsiteX5878" fmla="*/ 1761704 w 1998270"/>
              <a:gd name="connsiteY5878" fmla="*/ 25584 h 1996549"/>
              <a:gd name="connsiteX5879" fmla="*/ 1786265 w 1998270"/>
              <a:gd name="connsiteY5879" fmla="*/ 1023 h 1996549"/>
              <a:gd name="connsiteX5880" fmla="*/ 1847667 w 1998270"/>
              <a:gd name="connsiteY5880" fmla="*/ 511 h 1996549"/>
              <a:gd name="connsiteX5881" fmla="*/ 1872909 w 1998270"/>
              <a:gd name="connsiteY5881" fmla="*/ 25755 h 1996549"/>
              <a:gd name="connsiteX5882" fmla="*/ 1872909 w 1998270"/>
              <a:gd name="connsiteY5882" fmla="*/ 25925 h 1996549"/>
              <a:gd name="connsiteX5883" fmla="*/ 1847667 w 1998270"/>
              <a:gd name="connsiteY5883" fmla="*/ 50826 h 1996549"/>
              <a:gd name="connsiteX5884" fmla="*/ 1822595 w 1998270"/>
              <a:gd name="connsiteY5884" fmla="*/ 25755 h 1996549"/>
              <a:gd name="connsiteX5885" fmla="*/ 1822595 w 1998270"/>
              <a:gd name="connsiteY5885" fmla="*/ 25584 h 1996549"/>
              <a:gd name="connsiteX5886" fmla="*/ 1847667 w 1998270"/>
              <a:gd name="connsiteY5886" fmla="*/ 511 h 1996549"/>
              <a:gd name="connsiteX5887" fmla="*/ 1909067 w 1998270"/>
              <a:gd name="connsiteY5887" fmla="*/ 0 h 1996549"/>
              <a:gd name="connsiteX5888" fmla="*/ 1909409 w 1998270"/>
              <a:gd name="connsiteY5888" fmla="*/ 0 h 1996549"/>
              <a:gd name="connsiteX5889" fmla="*/ 1934822 w 1998270"/>
              <a:gd name="connsiteY5889" fmla="*/ 25756 h 1996549"/>
              <a:gd name="connsiteX5890" fmla="*/ 1934822 w 1998270"/>
              <a:gd name="connsiteY5890" fmla="*/ 25925 h 1996549"/>
              <a:gd name="connsiteX5891" fmla="*/ 1909067 w 1998270"/>
              <a:gd name="connsiteY5891" fmla="*/ 51339 h 1996549"/>
              <a:gd name="connsiteX5892" fmla="*/ 1883484 w 1998270"/>
              <a:gd name="connsiteY5892" fmla="*/ 25756 h 1996549"/>
              <a:gd name="connsiteX5893" fmla="*/ 1883484 w 1998270"/>
              <a:gd name="connsiteY5893" fmla="*/ 25584 h 1996549"/>
              <a:gd name="connsiteX5894" fmla="*/ 1909067 w 1998270"/>
              <a:gd name="connsiteY5894" fmla="*/ 0 h 1996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</a:cxnLst>
            <a:rect l="l" t="t" r="r" b="b"/>
            <a:pathLst>
              <a:path w="1998270" h="1996549">
                <a:moveTo>
                  <a:pt x="619642" y="1989726"/>
                </a:moveTo>
                <a:lnTo>
                  <a:pt x="620494" y="1990579"/>
                </a:lnTo>
                <a:cubicBezTo>
                  <a:pt x="620494" y="1991050"/>
                  <a:pt x="620119" y="1991432"/>
                  <a:pt x="619642" y="1991432"/>
                </a:cubicBezTo>
                <a:cubicBezTo>
                  <a:pt x="619198" y="1991364"/>
                  <a:pt x="618857" y="1991019"/>
                  <a:pt x="618789" y="1990579"/>
                </a:cubicBezTo>
                <a:cubicBezTo>
                  <a:pt x="618789" y="1990108"/>
                  <a:pt x="619164" y="1989726"/>
                  <a:pt x="619642" y="1989726"/>
                </a:cubicBezTo>
                <a:close/>
                <a:moveTo>
                  <a:pt x="681042" y="1989385"/>
                </a:moveTo>
                <a:cubicBezTo>
                  <a:pt x="681707" y="1989385"/>
                  <a:pt x="682236" y="1989919"/>
                  <a:pt x="682236" y="1990579"/>
                </a:cubicBezTo>
                <a:cubicBezTo>
                  <a:pt x="682236" y="1991239"/>
                  <a:pt x="681707" y="1991773"/>
                  <a:pt x="681042" y="1991773"/>
                </a:cubicBezTo>
                <a:cubicBezTo>
                  <a:pt x="680377" y="1991773"/>
                  <a:pt x="679849" y="1991239"/>
                  <a:pt x="679849" y="1990579"/>
                </a:cubicBezTo>
                <a:cubicBezTo>
                  <a:pt x="679849" y="1989919"/>
                  <a:pt x="680377" y="1989385"/>
                  <a:pt x="681042" y="1989385"/>
                </a:cubicBezTo>
                <a:close/>
                <a:moveTo>
                  <a:pt x="743126" y="1989044"/>
                </a:moveTo>
                <a:cubicBezTo>
                  <a:pt x="743978" y="1989044"/>
                  <a:pt x="744661" y="1989732"/>
                  <a:pt x="744661" y="1990579"/>
                </a:cubicBezTo>
                <a:cubicBezTo>
                  <a:pt x="744661" y="1991427"/>
                  <a:pt x="743978" y="1992115"/>
                  <a:pt x="743126" y="1992115"/>
                </a:cubicBezTo>
                <a:cubicBezTo>
                  <a:pt x="742273" y="1992115"/>
                  <a:pt x="741591" y="1991427"/>
                  <a:pt x="741591" y="1990579"/>
                </a:cubicBezTo>
                <a:cubicBezTo>
                  <a:pt x="741591" y="1989732"/>
                  <a:pt x="742273" y="1989044"/>
                  <a:pt x="743126" y="1989044"/>
                </a:cubicBezTo>
                <a:close/>
                <a:moveTo>
                  <a:pt x="803844" y="1988703"/>
                </a:moveTo>
                <a:cubicBezTo>
                  <a:pt x="804885" y="1988703"/>
                  <a:pt x="805721" y="1989543"/>
                  <a:pt x="805721" y="1990580"/>
                </a:cubicBezTo>
                <a:cubicBezTo>
                  <a:pt x="805721" y="1991617"/>
                  <a:pt x="804885" y="1992456"/>
                  <a:pt x="803844" y="1992456"/>
                </a:cubicBezTo>
                <a:cubicBezTo>
                  <a:pt x="802804" y="1992456"/>
                  <a:pt x="801969" y="1991617"/>
                  <a:pt x="801969" y="1990580"/>
                </a:cubicBezTo>
                <a:cubicBezTo>
                  <a:pt x="801969" y="1989543"/>
                  <a:pt x="802804" y="1988703"/>
                  <a:pt x="803844" y="1988703"/>
                </a:cubicBezTo>
                <a:close/>
                <a:moveTo>
                  <a:pt x="865246" y="1988362"/>
                </a:moveTo>
                <a:cubicBezTo>
                  <a:pt x="866474" y="1988362"/>
                  <a:pt x="867463" y="1989355"/>
                  <a:pt x="867463" y="1990580"/>
                </a:cubicBezTo>
                <a:cubicBezTo>
                  <a:pt x="867463" y="1991804"/>
                  <a:pt x="866474" y="1992797"/>
                  <a:pt x="865246" y="1992797"/>
                </a:cubicBezTo>
                <a:cubicBezTo>
                  <a:pt x="864018" y="1992797"/>
                  <a:pt x="863029" y="1991804"/>
                  <a:pt x="863029" y="1990580"/>
                </a:cubicBezTo>
                <a:cubicBezTo>
                  <a:pt x="863029" y="1989355"/>
                  <a:pt x="864018" y="1988362"/>
                  <a:pt x="865246" y="1988362"/>
                </a:cubicBezTo>
                <a:close/>
                <a:moveTo>
                  <a:pt x="926647" y="1988021"/>
                </a:moveTo>
                <a:cubicBezTo>
                  <a:pt x="926767" y="1988012"/>
                  <a:pt x="926886" y="1988012"/>
                  <a:pt x="927005" y="1988021"/>
                </a:cubicBezTo>
                <a:cubicBezTo>
                  <a:pt x="928319" y="1988118"/>
                  <a:pt x="929308" y="1989264"/>
                  <a:pt x="929206" y="1990579"/>
                </a:cubicBezTo>
                <a:cubicBezTo>
                  <a:pt x="929206" y="1991991"/>
                  <a:pt x="928063" y="1993138"/>
                  <a:pt x="926647" y="1993138"/>
                </a:cubicBezTo>
                <a:cubicBezTo>
                  <a:pt x="925232" y="1993138"/>
                  <a:pt x="924089" y="1991991"/>
                  <a:pt x="924089" y="1990579"/>
                </a:cubicBezTo>
                <a:cubicBezTo>
                  <a:pt x="924089" y="1989167"/>
                  <a:pt x="925232" y="1988021"/>
                  <a:pt x="926647" y="1988021"/>
                </a:cubicBezTo>
                <a:close/>
                <a:moveTo>
                  <a:pt x="988049" y="1987681"/>
                </a:moveTo>
                <a:cubicBezTo>
                  <a:pt x="988168" y="1987674"/>
                  <a:pt x="988288" y="1987674"/>
                  <a:pt x="988407" y="1987681"/>
                </a:cubicBezTo>
                <a:cubicBezTo>
                  <a:pt x="989908" y="1987778"/>
                  <a:pt x="991051" y="1989076"/>
                  <a:pt x="990949" y="1990580"/>
                </a:cubicBezTo>
                <a:cubicBezTo>
                  <a:pt x="990949" y="1992182"/>
                  <a:pt x="989652" y="1993480"/>
                  <a:pt x="988049" y="1993480"/>
                </a:cubicBezTo>
                <a:cubicBezTo>
                  <a:pt x="986480" y="1993394"/>
                  <a:pt x="985235" y="1992146"/>
                  <a:pt x="985150" y="1990580"/>
                </a:cubicBezTo>
                <a:cubicBezTo>
                  <a:pt x="985150" y="1988979"/>
                  <a:pt x="986446" y="1987681"/>
                  <a:pt x="988049" y="1987681"/>
                </a:cubicBezTo>
                <a:close/>
                <a:moveTo>
                  <a:pt x="1050132" y="1987340"/>
                </a:moveTo>
                <a:cubicBezTo>
                  <a:pt x="1050251" y="1987333"/>
                  <a:pt x="1050371" y="1987333"/>
                  <a:pt x="1050490" y="1987340"/>
                </a:cubicBezTo>
                <a:cubicBezTo>
                  <a:pt x="1052179" y="1987437"/>
                  <a:pt x="1053475" y="1988888"/>
                  <a:pt x="1053373" y="1990580"/>
                </a:cubicBezTo>
                <a:cubicBezTo>
                  <a:pt x="1053373" y="1992369"/>
                  <a:pt x="1051923" y="1993821"/>
                  <a:pt x="1050132" y="1993821"/>
                </a:cubicBezTo>
                <a:cubicBezTo>
                  <a:pt x="1048376" y="1993736"/>
                  <a:pt x="1046977" y="1992334"/>
                  <a:pt x="1046892" y="1990580"/>
                </a:cubicBezTo>
                <a:cubicBezTo>
                  <a:pt x="1046892" y="1988791"/>
                  <a:pt x="1048341" y="1987340"/>
                  <a:pt x="1050132" y="1987340"/>
                </a:cubicBezTo>
                <a:close/>
                <a:moveTo>
                  <a:pt x="1110851" y="1987168"/>
                </a:moveTo>
                <a:cubicBezTo>
                  <a:pt x="1112727" y="1987168"/>
                  <a:pt x="1114262" y="1988695"/>
                  <a:pt x="1114262" y="1990580"/>
                </a:cubicBezTo>
                <a:cubicBezTo>
                  <a:pt x="1114262" y="1992464"/>
                  <a:pt x="1112727" y="1993991"/>
                  <a:pt x="1110851" y="1993991"/>
                </a:cubicBezTo>
                <a:cubicBezTo>
                  <a:pt x="1108975" y="1993991"/>
                  <a:pt x="1107440" y="1992464"/>
                  <a:pt x="1107440" y="1990580"/>
                </a:cubicBezTo>
                <a:cubicBezTo>
                  <a:pt x="1107440" y="1988695"/>
                  <a:pt x="1108975" y="1987168"/>
                  <a:pt x="1110851" y="1987168"/>
                </a:cubicBezTo>
                <a:close/>
                <a:moveTo>
                  <a:pt x="1172253" y="1986827"/>
                </a:moveTo>
                <a:cubicBezTo>
                  <a:pt x="1174317" y="1986827"/>
                  <a:pt x="1176005" y="1988507"/>
                  <a:pt x="1176005" y="1990580"/>
                </a:cubicBezTo>
                <a:cubicBezTo>
                  <a:pt x="1176005" y="1992652"/>
                  <a:pt x="1174317" y="1994332"/>
                  <a:pt x="1172253" y="1994332"/>
                </a:cubicBezTo>
                <a:cubicBezTo>
                  <a:pt x="1170189" y="1994332"/>
                  <a:pt x="1168501" y="1992652"/>
                  <a:pt x="1168501" y="1990580"/>
                </a:cubicBezTo>
                <a:cubicBezTo>
                  <a:pt x="1168501" y="1988507"/>
                  <a:pt x="1170189" y="1986827"/>
                  <a:pt x="1172253" y="1986827"/>
                </a:cubicBezTo>
                <a:close/>
                <a:moveTo>
                  <a:pt x="1234020" y="1986522"/>
                </a:moveTo>
                <a:cubicBezTo>
                  <a:pt x="1236186" y="1986522"/>
                  <a:pt x="1237943" y="1988278"/>
                  <a:pt x="1237943" y="1990445"/>
                </a:cubicBezTo>
                <a:cubicBezTo>
                  <a:pt x="1237943" y="1992611"/>
                  <a:pt x="1236186" y="1994368"/>
                  <a:pt x="1234020" y="1994368"/>
                </a:cubicBezTo>
                <a:cubicBezTo>
                  <a:pt x="1231853" y="1994368"/>
                  <a:pt x="1230097" y="1992611"/>
                  <a:pt x="1230097" y="1990445"/>
                </a:cubicBezTo>
                <a:cubicBezTo>
                  <a:pt x="1230097" y="1988278"/>
                  <a:pt x="1231853" y="1986522"/>
                  <a:pt x="1234020" y="1986522"/>
                </a:cubicBezTo>
                <a:close/>
                <a:moveTo>
                  <a:pt x="1664145" y="1985975"/>
                </a:moveTo>
                <a:cubicBezTo>
                  <a:pt x="1664264" y="1985972"/>
                  <a:pt x="1664384" y="1985972"/>
                  <a:pt x="1664486" y="1985975"/>
                </a:cubicBezTo>
                <a:cubicBezTo>
                  <a:pt x="1667215" y="1986071"/>
                  <a:pt x="1669364" y="1988361"/>
                  <a:pt x="1669262" y="1991092"/>
                </a:cubicBezTo>
                <a:cubicBezTo>
                  <a:pt x="1669262" y="1993918"/>
                  <a:pt x="1666976" y="1996209"/>
                  <a:pt x="1664145" y="1996209"/>
                </a:cubicBezTo>
                <a:cubicBezTo>
                  <a:pt x="1661365" y="1996120"/>
                  <a:pt x="1659113" y="1993880"/>
                  <a:pt x="1659029" y="1991092"/>
                </a:cubicBezTo>
                <a:cubicBezTo>
                  <a:pt x="1659029" y="1988266"/>
                  <a:pt x="1661314" y="1985975"/>
                  <a:pt x="1664145" y="1985975"/>
                </a:cubicBezTo>
                <a:close/>
                <a:moveTo>
                  <a:pt x="1602061" y="1985975"/>
                </a:moveTo>
                <a:cubicBezTo>
                  <a:pt x="1602181" y="1985972"/>
                  <a:pt x="1602300" y="1985972"/>
                  <a:pt x="1602403" y="1985975"/>
                </a:cubicBezTo>
                <a:cubicBezTo>
                  <a:pt x="1605132" y="1986071"/>
                  <a:pt x="1607280" y="1988361"/>
                  <a:pt x="1607178" y="1991092"/>
                </a:cubicBezTo>
                <a:cubicBezTo>
                  <a:pt x="1607178" y="1993918"/>
                  <a:pt x="1604893" y="1996209"/>
                  <a:pt x="1602061" y="1996209"/>
                </a:cubicBezTo>
                <a:cubicBezTo>
                  <a:pt x="1599281" y="1996120"/>
                  <a:pt x="1597030" y="1993880"/>
                  <a:pt x="1596945" y="1991092"/>
                </a:cubicBezTo>
                <a:cubicBezTo>
                  <a:pt x="1596945" y="1988266"/>
                  <a:pt x="1599230" y="1985975"/>
                  <a:pt x="1602061" y="1985975"/>
                </a:cubicBezTo>
                <a:close/>
                <a:moveTo>
                  <a:pt x="1971151" y="1985974"/>
                </a:moveTo>
                <a:cubicBezTo>
                  <a:pt x="1973693" y="1985974"/>
                  <a:pt x="1975756" y="1988036"/>
                  <a:pt x="1975756" y="1990580"/>
                </a:cubicBezTo>
                <a:cubicBezTo>
                  <a:pt x="1975756" y="1993123"/>
                  <a:pt x="1973693" y="1995185"/>
                  <a:pt x="1971151" y="1995185"/>
                </a:cubicBezTo>
                <a:cubicBezTo>
                  <a:pt x="1968610" y="1995185"/>
                  <a:pt x="1966547" y="1993123"/>
                  <a:pt x="1966547" y="1990580"/>
                </a:cubicBezTo>
                <a:cubicBezTo>
                  <a:pt x="1966547" y="1988036"/>
                  <a:pt x="1968610" y="1985974"/>
                  <a:pt x="1971151" y="1985974"/>
                </a:cubicBezTo>
                <a:close/>
                <a:moveTo>
                  <a:pt x="1909068" y="1985974"/>
                </a:moveTo>
                <a:cubicBezTo>
                  <a:pt x="1911985" y="1985974"/>
                  <a:pt x="1914356" y="1988342"/>
                  <a:pt x="1914356" y="1991262"/>
                </a:cubicBezTo>
                <a:cubicBezTo>
                  <a:pt x="1914356" y="1994182"/>
                  <a:pt x="1911985" y="1996549"/>
                  <a:pt x="1909068" y="1996549"/>
                </a:cubicBezTo>
                <a:cubicBezTo>
                  <a:pt x="1906151" y="1996549"/>
                  <a:pt x="1903781" y="1994182"/>
                  <a:pt x="1903781" y="1991262"/>
                </a:cubicBezTo>
                <a:cubicBezTo>
                  <a:pt x="1903781" y="1988342"/>
                  <a:pt x="1906151" y="1985974"/>
                  <a:pt x="1909068" y="1985974"/>
                </a:cubicBezTo>
                <a:close/>
                <a:moveTo>
                  <a:pt x="1847667" y="1985974"/>
                </a:moveTo>
                <a:cubicBezTo>
                  <a:pt x="1850583" y="1985974"/>
                  <a:pt x="1852954" y="1988342"/>
                  <a:pt x="1852954" y="1991262"/>
                </a:cubicBezTo>
                <a:cubicBezTo>
                  <a:pt x="1852954" y="1994182"/>
                  <a:pt x="1850583" y="1996549"/>
                  <a:pt x="1847667" y="1996549"/>
                </a:cubicBezTo>
                <a:cubicBezTo>
                  <a:pt x="1844750" y="1996549"/>
                  <a:pt x="1842380" y="1994182"/>
                  <a:pt x="1842380" y="1991262"/>
                </a:cubicBezTo>
                <a:cubicBezTo>
                  <a:pt x="1842380" y="1988342"/>
                  <a:pt x="1844750" y="1985974"/>
                  <a:pt x="1847667" y="1985974"/>
                </a:cubicBezTo>
                <a:close/>
                <a:moveTo>
                  <a:pt x="1786265" y="1985974"/>
                </a:moveTo>
                <a:cubicBezTo>
                  <a:pt x="1789181" y="1985974"/>
                  <a:pt x="1791552" y="1988342"/>
                  <a:pt x="1791552" y="1991262"/>
                </a:cubicBezTo>
                <a:cubicBezTo>
                  <a:pt x="1791552" y="1994182"/>
                  <a:pt x="1789181" y="1996549"/>
                  <a:pt x="1786265" y="1996549"/>
                </a:cubicBezTo>
                <a:cubicBezTo>
                  <a:pt x="1783348" y="1996549"/>
                  <a:pt x="1780978" y="1994182"/>
                  <a:pt x="1780978" y="1991262"/>
                </a:cubicBezTo>
                <a:cubicBezTo>
                  <a:pt x="1780978" y="1988342"/>
                  <a:pt x="1783348" y="1985974"/>
                  <a:pt x="1786265" y="1985974"/>
                </a:cubicBezTo>
                <a:close/>
                <a:moveTo>
                  <a:pt x="1724864" y="1985974"/>
                </a:moveTo>
                <a:cubicBezTo>
                  <a:pt x="1727780" y="1985974"/>
                  <a:pt x="1730151" y="1988342"/>
                  <a:pt x="1730151" y="1991262"/>
                </a:cubicBezTo>
                <a:cubicBezTo>
                  <a:pt x="1730151" y="1994182"/>
                  <a:pt x="1727780" y="1996549"/>
                  <a:pt x="1724864" y="1996549"/>
                </a:cubicBezTo>
                <a:cubicBezTo>
                  <a:pt x="1721947" y="1996549"/>
                  <a:pt x="1719577" y="1994182"/>
                  <a:pt x="1719577" y="1991262"/>
                </a:cubicBezTo>
                <a:cubicBezTo>
                  <a:pt x="1719577" y="1988342"/>
                  <a:pt x="1721947" y="1985974"/>
                  <a:pt x="1724864" y="1985974"/>
                </a:cubicBezTo>
                <a:close/>
                <a:moveTo>
                  <a:pt x="1479259" y="1985974"/>
                </a:moveTo>
                <a:cubicBezTo>
                  <a:pt x="1479378" y="1985969"/>
                  <a:pt x="1479498" y="1985969"/>
                  <a:pt x="1479600" y="1985974"/>
                </a:cubicBezTo>
                <a:cubicBezTo>
                  <a:pt x="1482142" y="1986070"/>
                  <a:pt x="1484137" y="1988209"/>
                  <a:pt x="1484035" y="1990750"/>
                </a:cubicBezTo>
                <a:cubicBezTo>
                  <a:pt x="1484035" y="1993387"/>
                  <a:pt x="1481903" y="1995526"/>
                  <a:pt x="1479259" y="1995526"/>
                </a:cubicBezTo>
                <a:cubicBezTo>
                  <a:pt x="1476667" y="1995437"/>
                  <a:pt x="1474569" y="1993349"/>
                  <a:pt x="1474484" y="1990750"/>
                </a:cubicBezTo>
                <a:cubicBezTo>
                  <a:pt x="1474484" y="1988113"/>
                  <a:pt x="1476616" y="1985974"/>
                  <a:pt x="1479259" y="1985974"/>
                </a:cubicBezTo>
                <a:close/>
                <a:moveTo>
                  <a:pt x="1417857" y="1985974"/>
                </a:moveTo>
                <a:cubicBezTo>
                  <a:pt x="1420399" y="1985974"/>
                  <a:pt x="1422462" y="1988036"/>
                  <a:pt x="1422462" y="1990580"/>
                </a:cubicBezTo>
                <a:cubicBezTo>
                  <a:pt x="1422462" y="1993123"/>
                  <a:pt x="1420399" y="1995185"/>
                  <a:pt x="1417857" y="1995185"/>
                </a:cubicBezTo>
                <a:cubicBezTo>
                  <a:pt x="1415316" y="1995185"/>
                  <a:pt x="1413253" y="1993123"/>
                  <a:pt x="1413253" y="1990580"/>
                </a:cubicBezTo>
                <a:cubicBezTo>
                  <a:pt x="1413253" y="1988036"/>
                  <a:pt x="1415316" y="1985974"/>
                  <a:pt x="1417857" y="1985974"/>
                </a:cubicBezTo>
                <a:close/>
                <a:moveTo>
                  <a:pt x="1357138" y="1985974"/>
                </a:moveTo>
                <a:cubicBezTo>
                  <a:pt x="1357257" y="1985969"/>
                  <a:pt x="1357377" y="1985969"/>
                  <a:pt x="1357479" y="1985974"/>
                </a:cubicBezTo>
                <a:cubicBezTo>
                  <a:pt x="1359833" y="1986070"/>
                  <a:pt x="1361675" y="1988055"/>
                  <a:pt x="1361573" y="1990409"/>
                </a:cubicBezTo>
                <a:cubicBezTo>
                  <a:pt x="1361573" y="1992858"/>
                  <a:pt x="1359595" y="1994843"/>
                  <a:pt x="1357138" y="1994843"/>
                </a:cubicBezTo>
                <a:cubicBezTo>
                  <a:pt x="1354682" y="1994843"/>
                  <a:pt x="1352704" y="1992858"/>
                  <a:pt x="1352704" y="1990409"/>
                </a:cubicBezTo>
                <a:cubicBezTo>
                  <a:pt x="1352704" y="1987960"/>
                  <a:pt x="1354682" y="1985974"/>
                  <a:pt x="1357138" y="1985974"/>
                </a:cubicBezTo>
                <a:close/>
                <a:moveTo>
                  <a:pt x="1295055" y="1985974"/>
                </a:moveTo>
                <a:cubicBezTo>
                  <a:pt x="1297408" y="1985974"/>
                  <a:pt x="1299319" y="1987883"/>
                  <a:pt x="1299319" y="1990238"/>
                </a:cubicBezTo>
                <a:cubicBezTo>
                  <a:pt x="1299319" y="1992594"/>
                  <a:pt x="1297408" y="1994502"/>
                  <a:pt x="1295055" y="1994502"/>
                </a:cubicBezTo>
                <a:cubicBezTo>
                  <a:pt x="1292735" y="1994415"/>
                  <a:pt x="1290876" y="1992556"/>
                  <a:pt x="1290791" y="1990238"/>
                </a:cubicBezTo>
                <a:cubicBezTo>
                  <a:pt x="1290791" y="1987883"/>
                  <a:pt x="1292701" y="1985974"/>
                  <a:pt x="1295055" y="1985974"/>
                </a:cubicBezTo>
                <a:close/>
                <a:moveTo>
                  <a:pt x="1541026" y="1985499"/>
                </a:moveTo>
                <a:cubicBezTo>
                  <a:pt x="1543758" y="1985499"/>
                  <a:pt x="1545972" y="1987713"/>
                  <a:pt x="1545972" y="1990445"/>
                </a:cubicBezTo>
                <a:cubicBezTo>
                  <a:pt x="1545972" y="1993177"/>
                  <a:pt x="1543758" y="1995391"/>
                  <a:pt x="1541026" y="1995391"/>
                </a:cubicBezTo>
                <a:cubicBezTo>
                  <a:pt x="1538295" y="1995391"/>
                  <a:pt x="1536080" y="1993177"/>
                  <a:pt x="1536080" y="1990445"/>
                </a:cubicBezTo>
                <a:cubicBezTo>
                  <a:pt x="1536080" y="1987713"/>
                  <a:pt x="1538295" y="1985499"/>
                  <a:pt x="1541026" y="1985499"/>
                </a:cubicBezTo>
                <a:close/>
                <a:moveTo>
                  <a:pt x="558240" y="1928155"/>
                </a:moveTo>
                <a:cubicBezTo>
                  <a:pt x="558359" y="1928126"/>
                  <a:pt x="558495" y="1928126"/>
                  <a:pt x="558632" y="1928155"/>
                </a:cubicBezTo>
                <a:cubicBezTo>
                  <a:pt x="559076" y="1928261"/>
                  <a:pt x="559366" y="1928720"/>
                  <a:pt x="559263" y="1929179"/>
                </a:cubicBezTo>
                <a:cubicBezTo>
                  <a:pt x="559263" y="1929743"/>
                  <a:pt x="558803" y="1930202"/>
                  <a:pt x="558240" y="1930202"/>
                </a:cubicBezTo>
                <a:cubicBezTo>
                  <a:pt x="557677" y="1930202"/>
                  <a:pt x="557217" y="1929743"/>
                  <a:pt x="557217" y="1929179"/>
                </a:cubicBezTo>
                <a:cubicBezTo>
                  <a:pt x="557217" y="1928614"/>
                  <a:pt x="557677" y="1928155"/>
                  <a:pt x="558240" y="1928155"/>
                </a:cubicBezTo>
                <a:close/>
                <a:moveTo>
                  <a:pt x="620008" y="1927509"/>
                </a:moveTo>
                <a:cubicBezTo>
                  <a:pt x="620856" y="1927509"/>
                  <a:pt x="621543" y="1928196"/>
                  <a:pt x="621543" y="1929044"/>
                </a:cubicBezTo>
                <a:cubicBezTo>
                  <a:pt x="621543" y="1929892"/>
                  <a:pt x="620856" y="1930579"/>
                  <a:pt x="620008" y="1930579"/>
                </a:cubicBezTo>
                <a:cubicBezTo>
                  <a:pt x="619160" y="1930579"/>
                  <a:pt x="618473" y="1929892"/>
                  <a:pt x="618473" y="1929044"/>
                </a:cubicBezTo>
                <a:cubicBezTo>
                  <a:pt x="618473" y="1928196"/>
                  <a:pt x="619160" y="1927509"/>
                  <a:pt x="620008" y="1927509"/>
                </a:cubicBezTo>
                <a:close/>
                <a:moveTo>
                  <a:pt x="681042" y="1927131"/>
                </a:moveTo>
                <a:cubicBezTo>
                  <a:pt x="682168" y="1927131"/>
                  <a:pt x="683089" y="1928047"/>
                  <a:pt x="683089" y="1929178"/>
                </a:cubicBezTo>
                <a:cubicBezTo>
                  <a:pt x="683089" y="1930309"/>
                  <a:pt x="682168" y="1931225"/>
                  <a:pt x="681042" y="1931225"/>
                </a:cubicBezTo>
                <a:cubicBezTo>
                  <a:pt x="679951" y="1931143"/>
                  <a:pt x="679081" y="1930273"/>
                  <a:pt x="678996" y="1929178"/>
                </a:cubicBezTo>
                <a:cubicBezTo>
                  <a:pt x="678996" y="1928047"/>
                  <a:pt x="679917" y="1927131"/>
                  <a:pt x="681042" y="1927131"/>
                </a:cubicBezTo>
                <a:close/>
                <a:moveTo>
                  <a:pt x="743126" y="1926790"/>
                </a:moveTo>
                <a:cubicBezTo>
                  <a:pt x="744439" y="1926790"/>
                  <a:pt x="745514" y="1927860"/>
                  <a:pt x="745514" y="1929178"/>
                </a:cubicBezTo>
                <a:cubicBezTo>
                  <a:pt x="745514" y="1930497"/>
                  <a:pt x="744439" y="1931566"/>
                  <a:pt x="743126" y="1931566"/>
                </a:cubicBezTo>
                <a:cubicBezTo>
                  <a:pt x="741846" y="1931482"/>
                  <a:pt x="740823" y="1930461"/>
                  <a:pt x="740738" y="1929178"/>
                </a:cubicBezTo>
                <a:cubicBezTo>
                  <a:pt x="740738" y="1927860"/>
                  <a:pt x="741812" y="1926790"/>
                  <a:pt x="743126" y="1926790"/>
                </a:cubicBezTo>
                <a:close/>
                <a:moveTo>
                  <a:pt x="803845" y="1926279"/>
                </a:moveTo>
                <a:cubicBezTo>
                  <a:pt x="803964" y="1926272"/>
                  <a:pt x="804084" y="1926272"/>
                  <a:pt x="804203" y="1926279"/>
                </a:cubicBezTo>
                <a:cubicBezTo>
                  <a:pt x="805704" y="1926376"/>
                  <a:pt x="806847" y="1927674"/>
                  <a:pt x="806745" y="1929178"/>
                </a:cubicBezTo>
                <a:cubicBezTo>
                  <a:pt x="806745" y="1930780"/>
                  <a:pt x="805448" y="1932078"/>
                  <a:pt x="803845" y="1932078"/>
                </a:cubicBezTo>
                <a:cubicBezTo>
                  <a:pt x="802275" y="1931992"/>
                  <a:pt x="801030" y="1930744"/>
                  <a:pt x="800946" y="1929178"/>
                </a:cubicBezTo>
                <a:cubicBezTo>
                  <a:pt x="800946" y="1927577"/>
                  <a:pt x="802242" y="1926279"/>
                  <a:pt x="803845" y="1926279"/>
                </a:cubicBezTo>
                <a:close/>
                <a:moveTo>
                  <a:pt x="865246" y="1925938"/>
                </a:moveTo>
                <a:cubicBezTo>
                  <a:pt x="865365" y="1925931"/>
                  <a:pt x="865485" y="1925931"/>
                  <a:pt x="865604" y="1925938"/>
                </a:cubicBezTo>
                <a:cubicBezTo>
                  <a:pt x="867293" y="1926035"/>
                  <a:pt x="868589" y="1927486"/>
                  <a:pt x="868487" y="1929178"/>
                </a:cubicBezTo>
                <a:cubicBezTo>
                  <a:pt x="868487" y="1930967"/>
                  <a:pt x="867037" y="1932419"/>
                  <a:pt x="865246" y="1932419"/>
                </a:cubicBezTo>
                <a:cubicBezTo>
                  <a:pt x="863490" y="1932334"/>
                  <a:pt x="862091" y="1930932"/>
                  <a:pt x="862006" y="1929178"/>
                </a:cubicBezTo>
                <a:cubicBezTo>
                  <a:pt x="862006" y="1927389"/>
                  <a:pt x="863455" y="1925938"/>
                  <a:pt x="865246" y="1925938"/>
                </a:cubicBezTo>
                <a:close/>
                <a:moveTo>
                  <a:pt x="926648" y="1925426"/>
                </a:moveTo>
                <a:cubicBezTo>
                  <a:pt x="928728" y="1925426"/>
                  <a:pt x="930400" y="1927106"/>
                  <a:pt x="930400" y="1929179"/>
                </a:cubicBezTo>
                <a:cubicBezTo>
                  <a:pt x="930400" y="1931251"/>
                  <a:pt x="928728" y="1932931"/>
                  <a:pt x="926648" y="1932931"/>
                </a:cubicBezTo>
                <a:cubicBezTo>
                  <a:pt x="924584" y="1932931"/>
                  <a:pt x="922896" y="1931251"/>
                  <a:pt x="922896" y="1929179"/>
                </a:cubicBezTo>
                <a:cubicBezTo>
                  <a:pt x="922896" y="1927106"/>
                  <a:pt x="924584" y="1925426"/>
                  <a:pt x="926648" y="1925426"/>
                </a:cubicBezTo>
                <a:close/>
                <a:moveTo>
                  <a:pt x="988049" y="1925085"/>
                </a:moveTo>
                <a:cubicBezTo>
                  <a:pt x="988169" y="1925080"/>
                  <a:pt x="988288" y="1925080"/>
                  <a:pt x="988390" y="1925085"/>
                </a:cubicBezTo>
                <a:cubicBezTo>
                  <a:pt x="990556" y="1925181"/>
                  <a:pt x="992245" y="1927014"/>
                  <a:pt x="992143" y="1929179"/>
                </a:cubicBezTo>
                <a:cubicBezTo>
                  <a:pt x="992143" y="1931439"/>
                  <a:pt x="990318" y="1933272"/>
                  <a:pt x="988049" y="1933272"/>
                </a:cubicBezTo>
                <a:cubicBezTo>
                  <a:pt x="985780" y="1933272"/>
                  <a:pt x="983956" y="1931439"/>
                  <a:pt x="983956" y="1929179"/>
                </a:cubicBezTo>
                <a:cubicBezTo>
                  <a:pt x="983956" y="1926919"/>
                  <a:pt x="985780" y="1925085"/>
                  <a:pt x="988049" y="1925085"/>
                </a:cubicBezTo>
                <a:close/>
                <a:moveTo>
                  <a:pt x="1050132" y="1924744"/>
                </a:moveTo>
                <a:cubicBezTo>
                  <a:pt x="1050251" y="1924739"/>
                  <a:pt x="1050371" y="1924739"/>
                  <a:pt x="1050473" y="1924744"/>
                </a:cubicBezTo>
                <a:cubicBezTo>
                  <a:pt x="1052827" y="1924840"/>
                  <a:pt x="1054669" y="1926825"/>
                  <a:pt x="1054567" y="1929179"/>
                </a:cubicBezTo>
                <a:cubicBezTo>
                  <a:pt x="1054567" y="1931628"/>
                  <a:pt x="1052589" y="1933613"/>
                  <a:pt x="1050132" y="1933613"/>
                </a:cubicBezTo>
                <a:cubicBezTo>
                  <a:pt x="1047676" y="1933613"/>
                  <a:pt x="1045698" y="1931628"/>
                  <a:pt x="1045698" y="1929179"/>
                </a:cubicBezTo>
                <a:cubicBezTo>
                  <a:pt x="1045698" y="1926730"/>
                  <a:pt x="1047676" y="1924744"/>
                  <a:pt x="1050132" y="1924744"/>
                </a:cubicBezTo>
                <a:close/>
                <a:moveTo>
                  <a:pt x="1110851" y="1924403"/>
                </a:moveTo>
                <a:cubicBezTo>
                  <a:pt x="1110970" y="1924398"/>
                  <a:pt x="1111090" y="1924398"/>
                  <a:pt x="1111192" y="1924403"/>
                </a:cubicBezTo>
                <a:cubicBezTo>
                  <a:pt x="1113734" y="1924499"/>
                  <a:pt x="1115729" y="1926638"/>
                  <a:pt x="1115627" y="1929179"/>
                </a:cubicBezTo>
                <a:cubicBezTo>
                  <a:pt x="1115627" y="1931816"/>
                  <a:pt x="1113495" y="1933955"/>
                  <a:pt x="1110851" y="1933955"/>
                </a:cubicBezTo>
                <a:cubicBezTo>
                  <a:pt x="1108259" y="1933866"/>
                  <a:pt x="1106161" y="1931778"/>
                  <a:pt x="1106076" y="1929179"/>
                </a:cubicBezTo>
                <a:cubicBezTo>
                  <a:pt x="1106076" y="1926542"/>
                  <a:pt x="1108208" y="1924403"/>
                  <a:pt x="1110851" y="1924403"/>
                </a:cubicBezTo>
                <a:close/>
                <a:moveTo>
                  <a:pt x="1172253" y="1924062"/>
                </a:moveTo>
                <a:cubicBezTo>
                  <a:pt x="1172372" y="1924059"/>
                  <a:pt x="1172492" y="1924059"/>
                  <a:pt x="1172594" y="1924062"/>
                </a:cubicBezTo>
                <a:cubicBezTo>
                  <a:pt x="1175323" y="1924158"/>
                  <a:pt x="1177472" y="1926448"/>
                  <a:pt x="1177369" y="1929179"/>
                </a:cubicBezTo>
                <a:cubicBezTo>
                  <a:pt x="1177369" y="1932005"/>
                  <a:pt x="1175084" y="1934296"/>
                  <a:pt x="1172253" y="1934296"/>
                </a:cubicBezTo>
                <a:cubicBezTo>
                  <a:pt x="1169473" y="1934207"/>
                  <a:pt x="1167221" y="1931967"/>
                  <a:pt x="1167136" y="1929179"/>
                </a:cubicBezTo>
                <a:cubicBezTo>
                  <a:pt x="1167136" y="1926353"/>
                  <a:pt x="1169421" y="1924062"/>
                  <a:pt x="1172253" y="1924062"/>
                </a:cubicBezTo>
                <a:close/>
                <a:moveTo>
                  <a:pt x="1234020" y="1923757"/>
                </a:moveTo>
                <a:cubicBezTo>
                  <a:pt x="1236941" y="1923757"/>
                  <a:pt x="1239308" y="1926124"/>
                  <a:pt x="1239308" y="1929044"/>
                </a:cubicBezTo>
                <a:cubicBezTo>
                  <a:pt x="1239308" y="1931965"/>
                  <a:pt x="1236940" y="1934332"/>
                  <a:pt x="1234020" y="1934332"/>
                </a:cubicBezTo>
                <a:cubicBezTo>
                  <a:pt x="1231100" y="1934332"/>
                  <a:pt x="1228733" y="1931964"/>
                  <a:pt x="1228733" y="1929044"/>
                </a:cubicBezTo>
                <a:cubicBezTo>
                  <a:pt x="1228733" y="1926124"/>
                  <a:pt x="1231100" y="1923757"/>
                  <a:pt x="1234020" y="1923757"/>
                </a:cubicBezTo>
                <a:close/>
                <a:moveTo>
                  <a:pt x="1295055" y="1923550"/>
                </a:moveTo>
                <a:cubicBezTo>
                  <a:pt x="1298159" y="1923550"/>
                  <a:pt x="1300684" y="1926070"/>
                  <a:pt x="1300684" y="1929179"/>
                </a:cubicBezTo>
                <a:cubicBezTo>
                  <a:pt x="1300684" y="1932288"/>
                  <a:pt x="1298159" y="1934807"/>
                  <a:pt x="1295055" y="1934807"/>
                </a:cubicBezTo>
                <a:cubicBezTo>
                  <a:pt x="1291951" y="1934807"/>
                  <a:pt x="1289427" y="1932288"/>
                  <a:pt x="1289427" y="1929179"/>
                </a:cubicBezTo>
                <a:cubicBezTo>
                  <a:pt x="1289427" y="1926070"/>
                  <a:pt x="1291951" y="1923550"/>
                  <a:pt x="1295055" y="1923550"/>
                </a:cubicBezTo>
                <a:close/>
                <a:moveTo>
                  <a:pt x="1357139" y="1923379"/>
                </a:moveTo>
                <a:cubicBezTo>
                  <a:pt x="1360277" y="1923378"/>
                  <a:pt x="1362852" y="1925871"/>
                  <a:pt x="1362937" y="1929008"/>
                </a:cubicBezTo>
                <a:cubicBezTo>
                  <a:pt x="1362937" y="1932211"/>
                  <a:pt x="1360345" y="1934807"/>
                  <a:pt x="1357139" y="1934807"/>
                </a:cubicBezTo>
                <a:cubicBezTo>
                  <a:pt x="1354034" y="1934723"/>
                  <a:pt x="1351510" y="1932278"/>
                  <a:pt x="1351340" y="1929178"/>
                </a:cubicBezTo>
                <a:cubicBezTo>
                  <a:pt x="1351340" y="1925975"/>
                  <a:pt x="1353932" y="1923379"/>
                  <a:pt x="1357139" y="1923379"/>
                </a:cubicBezTo>
                <a:close/>
                <a:moveTo>
                  <a:pt x="1971151" y="1923209"/>
                </a:moveTo>
                <a:cubicBezTo>
                  <a:pt x="1974358" y="1923117"/>
                  <a:pt x="1977036" y="1925636"/>
                  <a:pt x="1977121" y="1928837"/>
                </a:cubicBezTo>
                <a:cubicBezTo>
                  <a:pt x="1977121" y="1932134"/>
                  <a:pt x="1974443" y="1934807"/>
                  <a:pt x="1971151" y="1934807"/>
                </a:cubicBezTo>
                <a:cubicBezTo>
                  <a:pt x="1967979" y="1934812"/>
                  <a:pt x="1965369" y="1932341"/>
                  <a:pt x="1965182" y="1929178"/>
                </a:cubicBezTo>
                <a:cubicBezTo>
                  <a:pt x="1965182" y="1925882"/>
                  <a:pt x="1967860" y="1923209"/>
                  <a:pt x="1971151" y="1923209"/>
                </a:cubicBezTo>
                <a:close/>
                <a:moveTo>
                  <a:pt x="1417857" y="1923038"/>
                </a:moveTo>
                <a:cubicBezTo>
                  <a:pt x="1421252" y="1923038"/>
                  <a:pt x="1423998" y="1925788"/>
                  <a:pt x="1423998" y="1929179"/>
                </a:cubicBezTo>
                <a:cubicBezTo>
                  <a:pt x="1423998" y="1932569"/>
                  <a:pt x="1421252" y="1935319"/>
                  <a:pt x="1417857" y="1935319"/>
                </a:cubicBezTo>
                <a:cubicBezTo>
                  <a:pt x="1414463" y="1935319"/>
                  <a:pt x="1411718" y="1932569"/>
                  <a:pt x="1411718" y="1929179"/>
                </a:cubicBezTo>
                <a:cubicBezTo>
                  <a:pt x="1411718" y="1925788"/>
                  <a:pt x="1414463" y="1923038"/>
                  <a:pt x="1417857" y="1923038"/>
                </a:cubicBezTo>
                <a:close/>
                <a:moveTo>
                  <a:pt x="1479259" y="1922868"/>
                </a:moveTo>
                <a:cubicBezTo>
                  <a:pt x="1479378" y="1922865"/>
                  <a:pt x="1479498" y="1922865"/>
                  <a:pt x="1479600" y="1922868"/>
                </a:cubicBezTo>
                <a:cubicBezTo>
                  <a:pt x="1482994" y="1922963"/>
                  <a:pt x="1485672" y="1925790"/>
                  <a:pt x="1485570" y="1929179"/>
                </a:cubicBezTo>
                <a:cubicBezTo>
                  <a:pt x="1485570" y="1932663"/>
                  <a:pt x="1482739" y="1935489"/>
                  <a:pt x="1479259" y="1935489"/>
                </a:cubicBezTo>
                <a:cubicBezTo>
                  <a:pt x="1475814" y="1935399"/>
                  <a:pt x="1473034" y="1932626"/>
                  <a:pt x="1472949" y="1929179"/>
                </a:cubicBezTo>
                <a:cubicBezTo>
                  <a:pt x="1472949" y="1925694"/>
                  <a:pt x="1475780" y="1922868"/>
                  <a:pt x="1479259" y="1922868"/>
                </a:cubicBezTo>
                <a:close/>
                <a:moveTo>
                  <a:pt x="1540660" y="1922697"/>
                </a:moveTo>
                <a:cubicBezTo>
                  <a:pt x="1544241" y="1922697"/>
                  <a:pt x="1547141" y="1925599"/>
                  <a:pt x="1547141" y="1929179"/>
                </a:cubicBezTo>
                <a:cubicBezTo>
                  <a:pt x="1547141" y="1932759"/>
                  <a:pt x="1544241" y="1935660"/>
                  <a:pt x="1540660" y="1935660"/>
                </a:cubicBezTo>
                <a:cubicBezTo>
                  <a:pt x="1537078" y="1935660"/>
                  <a:pt x="1534179" y="1932759"/>
                  <a:pt x="1534179" y="1929179"/>
                </a:cubicBezTo>
                <a:cubicBezTo>
                  <a:pt x="1534179" y="1925599"/>
                  <a:pt x="1537078" y="1922697"/>
                  <a:pt x="1540660" y="1922697"/>
                </a:cubicBezTo>
                <a:close/>
                <a:moveTo>
                  <a:pt x="1664145" y="1922527"/>
                </a:moveTo>
                <a:cubicBezTo>
                  <a:pt x="1664264" y="1922524"/>
                  <a:pt x="1664384" y="1922524"/>
                  <a:pt x="1664486" y="1922527"/>
                </a:cubicBezTo>
                <a:cubicBezTo>
                  <a:pt x="1668068" y="1922623"/>
                  <a:pt x="1670899" y="1925600"/>
                  <a:pt x="1670797" y="1929179"/>
                </a:cubicBezTo>
                <a:cubicBezTo>
                  <a:pt x="1670797" y="1932853"/>
                  <a:pt x="1667812" y="1935831"/>
                  <a:pt x="1664145" y="1935831"/>
                </a:cubicBezTo>
                <a:cubicBezTo>
                  <a:pt x="1660511" y="1935740"/>
                  <a:pt x="1657578" y="1932815"/>
                  <a:pt x="1657493" y="1929179"/>
                </a:cubicBezTo>
                <a:cubicBezTo>
                  <a:pt x="1657493" y="1925505"/>
                  <a:pt x="1660478" y="1922527"/>
                  <a:pt x="1664145" y="1922527"/>
                </a:cubicBezTo>
                <a:close/>
                <a:moveTo>
                  <a:pt x="1602428" y="1922392"/>
                </a:moveTo>
                <a:cubicBezTo>
                  <a:pt x="1606102" y="1922392"/>
                  <a:pt x="1609080" y="1925370"/>
                  <a:pt x="1609080" y="1929044"/>
                </a:cubicBezTo>
                <a:cubicBezTo>
                  <a:pt x="1609080" y="1932718"/>
                  <a:pt x="1606102" y="1935696"/>
                  <a:pt x="1602428" y="1935696"/>
                </a:cubicBezTo>
                <a:cubicBezTo>
                  <a:pt x="1598754" y="1935696"/>
                  <a:pt x="1595776" y="1932718"/>
                  <a:pt x="1595776" y="1929044"/>
                </a:cubicBezTo>
                <a:cubicBezTo>
                  <a:pt x="1595776" y="1925370"/>
                  <a:pt x="1598754" y="1922392"/>
                  <a:pt x="1602428" y="1922392"/>
                </a:cubicBezTo>
                <a:close/>
                <a:moveTo>
                  <a:pt x="1909068" y="1922356"/>
                </a:moveTo>
                <a:cubicBezTo>
                  <a:pt x="1912837" y="1922356"/>
                  <a:pt x="1915891" y="1925411"/>
                  <a:pt x="1915891" y="1929179"/>
                </a:cubicBezTo>
                <a:cubicBezTo>
                  <a:pt x="1915891" y="1932946"/>
                  <a:pt x="1912837" y="1936001"/>
                  <a:pt x="1909068" y="1936001"/>
                </a:cubicBezTo>
                <a:cubicBezTo>
                  <a:pt x="1905299" y="1936001"/>
                  <a:pt x="1902246" y="1932946"/>
                  <a:pt x="1902246" y="1929179"/>
                </a:cubicBezTo>
                <a:cubicBezTo>
                  <a:pt x="1902246" y="1925411"/>
                  <a:pt x="1905299" y="1922356"/>
                  <a:pt x="1909068" y="1922356"/>
                </a:cubicBezTo>
                <a:close/>
                <a:moveTo>
                  <a:pt x="1847666" y="1922356"/>
                </a:moveTo>
                <a:cubicBezTo>
                  <a:pt x="1851435" y="1922356"/>
                  <a:pt x="1854489" y="1925411"/>
                  <a:pt x="1854489" y="1929179"/>
                </a:cubicBezTo>
                <a:cubicBezTo>
                  <a:pt x="1854489" y="1932946"/>
                  <a:pt x="1851435" y="1936001"/>
                  <a:pt x="1847666" y="1936001"/>
                </a:cubicBezTo>
                <a:cubicBezTo>
                  <a:pt x="1843897" y="1936001"/>
                  <a:pt x="1840844" y="1932946"/>
                  <a:pt x="1840844" y="1929179"/>
                </a:cubicBezTo>
                <a:cubicBezTo>
                  <a:pt x="1840844" y="1925411"/>
                  <a:pt x="1843897" y="1922356"/>
                  <a:pt x="1847666" y="1922356"/>
                </a:cubicBezTo>
                <a:close/>
                <a:moveTo>
                  <a:pt x="1786265" y="1922356"/>
                </a:moveTo>
                <a:cubicBezTo>
                  <a:pt x="1790034" y="1922356"/>
                  <a:pt x="1793087" y="1925411"/>
                  <a:pt x="1793087" y="1929179"/>
                </a:cubicBezTo>
                <a:cubicBezTo>
                  <a:pt x="1793087" y="1932946"/>
                  <a:pt x="1790034" y="1936001"/>
                  <a:pt x="1786265" y="1936001"/>
                </a:cubicBezTo>
                <a:cubicBezTo>
                  <a:pt x="1782495" y="1936001"/>
                  <a:pt x="1779443" y="1932946"/>
                  <a:pt x="1779443" y="1929179"/>
                </a:cubicBezTo>
                <a:cubicBezTo>
                  <a:pt x="1779443" y="1925411"/>
                  <a:pt x="1782495" y="1922356"/>
                  <a:pt x="1786265" y="1922356"/>
                </a:cubicBezTo>
                <a:close/>
                <a:moveTo>
                  <a:pt x="1724864" y="1922356"/>
                </a:moveTo>
                <a:cubicBezTo>
                  <a:pt x="1728633" y="1922356"/>
                  <a:pt x="1731686" y="1925411"/>
                  <a:pt x="1731686" y="1929179"/>
                </a:cubicBezTo>
                <a:cubicBezTo>
                  <a:pt x="1731686" y="1932946"/>
                  <a:pt x="1728633" y="1936001"/>
                  <a:pt x="1724864" y="1936001"/>
                </a:cubicBezTo>
                <a:cubicBezTo>
                  <a:pt x="1721094" y="1936001"/>
                  <a:pt x="1718042" y="1932946"/>
                  <a:pt x="1718042" y="1929179"/>
                </a:cubicBezTo>
                <a:cubicBezTo>
                  <a:pt x="1718042" y="1925411"/>
                  <a:pt x="1721094" y="1922356"/>
                  <a:pt x="1724864" y="1922356"/>
                </a:cubicBezTo>
                <a:close/>
                <a:moveTo>
                  <a:pt x="558240" y="1866584"/>
                </a:moveTo>
                <a:cubicBezTo>
                  <a:pt x="558359" y="1866570"/>
                  <a:pt x="558479" y="1866570"/>
                  <a:pt x="558598" y="1866584"/>
                </a:cubicBezTo>
                <a:cubicBezTo>
                  <a:pt x="559451" y="1866684"/>
                  <a:pt x="560048" y="1867447"/>
                  <a:pt x="559946" y="1868289"/>
                </a:cubicBezTo>
                <a:cubicBezTo>
                  <a:pt x="559946" y="1869231"/>
                  <a:pt x="559178" y="1869995"/>
                  <a:pt x="558240" y="1869995"/>
                </a:cubicBezTo>
                <a:cubicBezTo>
                  <a:pt x="557336" y="1869916"/>
                  <a:pt x="556620" y="1869197"/>
                  <a:pt x="556535" y="1868289"/>
                </a:cubicBezTo>
                <a:cubicBezTo>
                  <a:pt x="556535" y="1867348"/>
                  <a:pt x="557302" y="1866584"/>
                  <a:pt x="558240" y="1866584"/>
                </a:cubicBezTo>
                <a:close/>
                <a:moveTo>
                  <a:pt x="496839" y="1866583"/>
                </a:moveTo>
                <a:cubicBezTo>
                  <a:pt x="497504" y="1866583"/>
                  <a:pt x="498033" y="1867117"/>
                  <a:pt x="498033" y="1867777"/>
                </a:cubicBezTo>
                <a:cubicBezTo>
                  <a:pt x="498033" y="1868437"/>
                  <a:pt x="497504" y="1868971"/>
                  <a:pt x="496839" y="1868971"/>
                </a:cubicBezTo>
                <a:cubicBezTo>
                  <a:pt x="496173" y="1868971"/>
                  <a:pt x="495645" y="1868437"/>
                  <a:pt x="495645" y="1867777"/>
                </a:cubicBezTo>
                <a:cubicBezTo>
                  <a:pt x="495645" y="1867117"/>
                  <a:pt x="496173" y="1866583"/>
                  <a:pt x="496839" y="1866583"/>
                </a:cubicBezTo>
                <a:close/>
                <a:moveTo>
                  <a:pt x="619641" y="1865560"/>
                </a:moveTo>
                <a:cubicBezTo>
                  <a:pt x="620869" y="1865560"/>
                  <a:pt x="621858" y="1866553"/>
                  <a:pt x="621858" y="1867778"/>
                </a:cubicBezTo>
                <a:cubicBezTo>
                  <a:pt x="621858" y="1869002"/>
                  <a:pt x="620869" y="1869995"/>
                  <a:pt x="619641" y="1869995"/>
                </a:cubicBezTo>
                <a:cubicBezTo>
                  <a:pt x="618413" y="1869995"/>
                  <a:pt x="617424" y="1869002"/>
                  <a:pt x="617424" y="1867778"/>
                </a:cubicBezTo>
                <a:cubicBezTo>
                  <a:pt x="617424" y="1866553"/>
                  <a:pt x="618413" y="1865560"/>
                  <a:pt x="619641" y="1865560"/>
                </a:cubicBezTo>
                <a:close/>
                <a:moveTo>
                  <a:pt x="681042" y="1865048"/>
                </a:moveTo>
                <a:cubicBezTo>
                  <a:pt x="682543" y="1865048"/>
                  <a:pt x="683771" y="1866270"/>
                  <a:pt x="683771" y="1867777"/>
                </a:cubicBezTo>
                <a:cubicBezTo>
                  <a:pt x="683771" y="1869285"/>
                  <a:pt x="682543" y="1870506"/>
                  <a:pt x="681042" y="1870506"/>
                </a:cubicBezTo>
                <a:cubicBezTo>
                  <a:pt x="679541" y="1870506"/>
                  <a:pt x="678314" y="1869285"/>
                  <a:pt x="678314" y="1867777"/>
                </a:cubicBezTo>
                <a:cubicBezTo>
                  <a:pt x="678314" y="1866270"/>
                  <a:pt x="679541" y="1865048"/>
                  <a:pt x="681042" y="1865048"/>
                </a:cubicBezTo>
                <a:close/>
                <a:moveTo>
                  <a:pt x="743126" y="1864537"/>
                </a:moveTo>
                <a:cubicBezTo>
                  <a:pt x="743245" y="1864530"/>
                  <a:pt x="743365" y="1864530"/>
                  <a:pt x="743484" y="1864537"/>
                </a:cubicBezTo>
                <a:cubicBezTo>
                  <a:pt x="745173" y="1864634"/>
                  <a:pt x="746469" y="1866085"/>
                  <a:pt x="746367" y="1867777"/>
                </a:cubicBezTo>
                <a:cubicBezTo>
                  <a:pt x="746367" y="1869566"/>
                  <a:pt x="744917" y="1871018"/>
                  <a:pt x="743126" y="1871018"/>
                </a:cubicBezTo>
                <a:cubicBezTo>
                  <a:pt x="741370" y="1870933"/>
                  <a:pt x="739971" y="1869531"/>
                  <a:pt x="739886" y="1867777"/>
                </a:cubicBezTo>
                <a:cubicBezTo>
                  <a:pt x="739886" y="1865988"/>
                  <a:pt x="741335" y="1864537"/>
                  <a:pt x="743126" y="1864537"/>
                </a:cubicBezTo>
                <a:close/>
                <a:moveTo>
                  <a:pt x="803845" y="1864195"/>
                </a:moveTo>
                <a:cubicBezTo>
                  <a:pt x="805824" y="1864195"/>
                  <a:pt x="807427" y="1865799"/>
                  <a:pt x="807427" y="1867777"/>
                </a:cubicBezTo>
                <a:cubicBezTo>
                  <a:pt x="807427" y="1869756"/>
                  <a:pt x="805824" y="1871359"/>
                  <a:pt x="803845" y="1871359"/>
                </a:cubicBezTo>
                <a:cubicBezTo>
                  <a:pt x="801901" y="1871272"/>
                  <a:pt x="800349" y="1869718"/>
                  <a:pt x="800264" y="1867777"/>
                </a:cubicBezTo>
                <a:cubicBezTo>
                  <a:pt x="800264" y="1865799"/>
                  <a:pt x="801867" y="1864195"/>
                  <a:pt x="803845" y="1864195"/>
                </a:cubicBezTo>
                <a:close/>
                <a:moveTo>
                  <a:pt x="865246" y="1863683"/>
                </a:moveTo>
                <a:cubicBezTo>
                  <a:pt x="867514" y="1863683"/>
                  <a:pt x="869339" y="1865517"/>
                  <a:pt x="869339" y="1867777"/>
                </a:cubicBezTo>
                <a:cubicBezTo>
                  <a:pt x="869339" y="1870037"/>
                  <a:pt x="867514" y="1871870"/>
                  <a:pt x="865246" y="1871870"/>
                </a:cubicBezTo>
                <a:cubicBezTo>
                  <a:pt x="862977" y="1871870"/>
                  <a:pt x="861153" y="1870037"/>
                  <a:pt x="861153" y="1867777"/>
                </a:cubicBezTo>
                <a:cubicBezTo>
                  <a:pt x="861153" y="1865517"/>
                  <a:pt x="862977" y="1863683"/>
                  <a:pt x="865246" y="1863683"/>
                </a:cubicBezTo>
                <a:close/>
                <a:moveTo>
                  <a:pt x="926647" y="1863342"/>
                </a:moveTo>
                <a:cubicBezTo>
                  <a:pt x="926766" y="1863337"/>
                  <a:pt x="926886" y="1863337"/>
                  <a:pt x="926988" y="1863342"/>
                </a:cubicBezTo>
                <a:cubicBezTo>
                  <a:pt x="929342" y="1863438"/>
                  <a:pt x="931184" y="1865423"/>
                  <a:pt x="931081" y="1867777"/>
                </a:cubicBezTo>
                <a:cubicBezTo>
                  <a:pt x="931081" y="1870226"/>
                  <a:pt x="929103" y="1872211"/>
                  <a:pt x="926647" y="1872211"/>
                </a:cubicBezTo>
                <a:cubicBezTo>
                  <a:pt x="924191" y="1872211"/>
                  <a:pt x="922213" y="1870226"/>
                  <a:pt x="922213" y="1867777"/>
                </a:cubicBezTo>
                <a:cubicBezTo>
                  <a:pt x="922213" y="1865328"/>
                  <a:pt x="924191" y="1863342"/>
                  <a:pt x="926647" y="1863342"/>
                </a:cubicBezTo>
                <a:close/>
                <a:moveTo>
                  <a:pt x="988048" y="1863001"/>
                </a:moveTo>
                <a:cubicBezTo>
                  <a:pt x="988168" y="1862996"/>
                  <a:pt x="988287" y="1862996"/>
                  <a:pt x="988390" y="1863001"/>
                </a:cubicBezTo>
                <a:cubicBezTo>
                  <a:pt x="990931" y="1863097"/>
                  <a:pt x="992926" y="1865236"/>
                  <a:pt x="992824" y="1867777"/>
                </a:cubicBezTo>
                <a:cubicBezTo>
                  <a:pt x="992824" y="1870414"/>
                  <a:pt x="990692" y="1872553"/>
                  <a:pt x="988048" y="1872553"/>
                </a:cubicBezTo>
                <a:cubicBezTo>
                  <a:pt x="985456" y="1872464"/>
                  <a:pt x="983358" y="1870376"/>
                  <a:pt x="983273" y="1867777"/>
                </a:cubicBezTo>
                <a:cubicBezTo>
                  <a:pt x="983273" y="1865140"/>
                  <a:pt x="985405" y="1863001"/>
                  <a:pt x="988048" y="1863001"/>
                </a:cubicBezTo>
                <a:close/>
                <a:moveTo>
                  <a:pt x="1050132" y="1862660"/>
                </a:moveTo>
                <a:cubicBezTo>
                  <a:pt x="1050251" y="1862657"/>
                  <a:pt x="1050371" y="1862657"/>
                  <a:pt x="1050473" y="1862660"/>
                </a:cubicBezTo>
                <a:cubicBezTo>
                  <a:pt x="1053202" y="1862756"/>
                  <a:pt x="1055351" y="1865046"/>
                  <a:pt x="1055249" y="1867777"/>
                </a:cubicBezTo>
                <a:cubicBezTo>
                  <a:pt x="1055249" y="1870603"/>
                  <a:pt x="1052963" y="1872894"/>
                  <a:pt x="1050132" y="1872894"/>
                </a:cubicBezTo>
                <a:cubicBezTo>
                  <a:pt x="1047352" y="1872805"/>
                  <a:pt x="1045100" y="1870565"/>
                  <a:pt x="1045016" y="1867777"/>
                </a:cubicBezTo>
                <a:cubicBezTo>
                  <a:pt x="1045016" y="1864951"/>
                  <a:pt x="1047301" y="1862660"/>
                  <a:pt x="1050132" y="1862660"/>
                </a:cubicBezTo>
                <a:close/>
                <a:moveTo>
                  <a:pt x="1110852" y="1862319"/>
                </a:moveTo>
                <a:cubicBezTo>
                  <a:pt x="1113871" y="1862319"/>
                  <a:pt x="1116310" y="1864764"/>
                  <a:pt x="1116310" y="1867777"/>
                </a:cubicBezTo>
                <a:cubicBezTo>
                  <a:pt x="1116310" y="1870791"/>
                  <a:pt x="1113871" y="1873235"/>
                  <a:pt x="1110852" y="1873235"/>
                </a:cubicBezTo>
                <a:cubicBezTo>
                  <a:pt x="1107867" y="1873147"/>
                  <a:pt x="1105479" y="1870754"/>
                  <a:pt x="1105394" y="1867777"/>
                </a:cubicBezTo>
                <a:cubicBezTo>
                  <a:pt x="1105394" y="1864764"/>
                  <a:pt x="1107833" y="1862319"/>
                  <a:pt x="1110852" y="1862319"/>
                </a:cubicBezTo>
                <a:close/>
                <a:moveTo>
                  <a:pt x="1172619" y="1861844"/>
                </a:moveTo>
                <a:cubicBezTo>
                  <a:pt x="1175822" y="1861844"/>
                  <a:pt x="1178418" y="1864440"/>
                  <a:pt x="1178418" y="1867643"/>
                </a:cubicBezTo>
                <a:cubicBezTo>
                  <a:pt x="1178418" y="1870846"/>
                  <a:pt x="1175822" y="1873442"/>
                  <a:pt x="1172619" y="1873442"/>
                </a:cubicBezTo>
                <a:cubicBezTo>
                  <a:pt x="1169416" y="1873442"/>
                  <a:pt x="1166820" y="1870846"/>
                  <a:pt x="1166820" y="1867643"/>
                </a:cubicBezTo>
                <a:cubicBezTo>
                  <a:pt x="1166820" y="1864440"/>
                  <a:pt x="1169416" y="1861844"/>
                  <a:pt x="1172619" y="1861844"/>
                </a:cubicBezTo>
                <a:close/>
                <a:moveTo>
                  <a:pt x="1233654" y="1861637"/>
                </a:moveTo>
                <a:cubicBezTo>
                  <a:pt x="1237048" y="1861637"/>
                  <a:pt x="1239794" y="1864387"/>
                  <a:pt x="1239794" y="1867778"/>
                </a:cubicBezTo>
                <a:cubicBezTo>
                  <a:pt x="1239794" y="1871168"/>
                  <a:pt x="1237048" y="1873918"/>
                  <a:pt x="1233654" y="1873918"/>
                </a:cubicBezTo>
                <a:cubicBezTo>
                  <a:pt x="1230260" y="1873918"/>
                  <a:pt x="1227514" y="1871168"/>
                  <a:pt x="1227514" y="1867778"/>
                </a:cubicBezTo>
                <a:cubicBezTo>
                  <a:pt x="1227514" y="1864387"/>
                  <a:pt x="1230260" y="1861637"/>
                  <a:pt x="1233654" y="1861637"/>
                </a:cubicBezTo>
                <a:close/>
                <a:moveTo>
                  <a:pt x="1295055" y="1861467"/>
                </a:moveTo>
                <a:cubicBezTo>
                  <a:pt x="1295175" y="1861464"/>
                  <a:pt x="1295294" y="1861464"/>
                  <a:pt x="1295397" y="1861467"/>
                </a:cubicBezTo>
                <a:cubicBezTo>
                  <a:pt x="1298791" y="1861563"/>
                  <a:pt x="1301468" y="1864389"/>
                  <a:pt x="1301366" y="1867778"/>
                </a:cubicBezTo>
                <a:cubicBezTo>
                  <a:pt x="1301366" y="1871262"/>
                  <a:pt x="1298535" y="1874088"/>
                  <a:pt x="1295055" y="1874088"/>
                </a:cubicBezTo>
                <a:cubicBezTo>
                  <a:pt x="1291610" y="1873998"/>
                  <a:pt x="1288830" y="1871225"/>
                  <a:pt x="1288745" y="1867778"/>
                </a:cubicBezTo>
                <a:cubicBezTo>
                  <a:pt x="1288745" y="1864293"/>
                  <a:pt x="1291576" y="1861467"/>
                  <a:pt x="1295055" y="1861467"/>
                </a:cubicBezTo>
                <a:close/>
                <a:moveTo>
                  <a:pt x="1971152" y="1861125"/>
                </a:moveTo>
                <a:cubicBezTo>
                  <a:pt x="1971271" y="1861122"/>
                  <a:pt x="1971391" y="1861122"/>
                  <a:pt x="1971493" y="1861125"/>
                </a:cubicBezTo>
                <a:cubicBezTo>
                  <a:pt x="1975075" y="1861221"/>
                  <a:pt x="1977906" y="1864198"/>
                  <a:pt x="1977804" y="1867777"/>
                </a:cubicBezTo>
                <a:cubicBezTo>
                  <a:pt x="1977804" y="1871451"/>
                  <a:pt x="1974819" y="1874429"/>
                  <a:pt x="1971152" y="1874429"/>
                </a:cubicBezTo>
                <a:cubicBezTo>
                  <a:pt x="1967518" y="1874338"/>
                  <a:pt x="1964585" y="1871413"/>
                  <a:pt x="1964500" y="1867777"/>
                </a:cubicBezTo>
                <a:cubicBezTo>
                  <a:pt x="1964500" y="1864103"/>
                  <a:pt x="1967485" y="1861125"/>
                  <a:pt x="1971152" y="1861125"/>
                </a:cubicBezTo>
                <a:close/>
                <a:moveTo>
                  <a:pt x="1357139" y="1861125"/>
                </a:moveTo>
                <a:cubicBezTo>
                  <a:pt x="1357258" y="1861122"/>
                  <a:pt x="1357378" y="1861122"/>
                  <a:pt x="1357480" y="1861125"/>
                </a:cubicBezTo>
                <a:cubicBezTo>
                  <a:pt x="1361062" y="1861221"/>
                  <a:pt x="1363893" y="1864198"/>
                  <a:pt x="1363791" y="1867777"/>
                </a:cubicBezTo>
                <a:cubicBezTo>
                  <a:pt x="1363791" y="1871451"/>
                  <a:pt x="1360806" y="1874429"/>
                  <a:pt x="1357139" y="1874429"/>
                </a:cubicBezTo>
                <a:cubicBezTo>
                  <a:pt x="1353505" y="1874338"/>
                  <a:pt x="1350572" y="1871413"/>
                  <a:pt x="1350487" y="1867777"/>
                </a:cubicBezTo>
                <a:cubicBezTo>
                  <a:pt x="1350487" y="1864103"/>
                  <a:pt x="1353472" y="1861125"/>
                  <a:pt x="1357139" y="1861125"/>
                </a:cubicBezTo>
                <a:close/>
                <a:moveTo>
                  <a:pt x="1417858" y="1860954"/>
                </a:moveTo>
                <a:cubicBezTo>
                  <a:pt x="1421627" y="1860954"/>
                  <a:pt x="1424680" y="1864009"/>
                  <a:pt x="1424680" y="1867777"/>
                </a:cubicBezTo>
                <a:cubicBezTo>
                  <a:pt x="1424680" y="1871544"/>
                  <a:pt x="1421627" y="1874599"/>
                  <a:pt x="1417858" y="1874599"/>
                </a:cubicBezTo>
                <a:cubicBezTo>
                  <a:pt x="1414088" y="1874599"/>
                  <a:pt x="1411036" y="1871544"/>
                  <a:pt x="1411036" y="1867777"/>
                </a:cubicBezTo>
                <a:cubicBezTo>
                  <a:pt x="1411036" y="1864009"/>
                  <a:pt x="1414088" y="1860954"/>
                  <a:pt x="1417858" y="1860954"/>
                </a:cubicBezTo>
                <a:close/>
                <a:moveTo>
                  <a:pt x="1479625" y="1860650"/>
                </a:moveTo>
                <a:cubicBezTo>
                  <a:pt x="1483487" y="1860650"/>
                  <a:pt x="1486618" y="1863781"/>
                  <a:pt x="1486618" y="1867643"/>
                </a:cubicBezTo>
                <a:cubicBezTo>
                  <a:pt x="1486618" y="1871505"/>
                  <a:pt x="1483487" y="1874636"/>
                  <a:pt x="1479625" y="1874636"/>
                </a:cubicBezTo>
                <a:cubicBezTo>
                  <a:pt x="1475763" y="1874636"/>
                  <a:pt x="1472632" y="1871505"/>
                  <a:pt x="1472632" y="1867643"/>
                </a:cubicBezTo>
                <a:cubicBezTo>
                  <a:pt x="1472632" y="1863781"/>
                  <a:pt x="1475763" y="1860650"/>
                  <a:pt x="1479625" y="1860650"/>
                </a:cubicBezTo>
                <a:close/>
                <a:moveTo>
                  <a:pt x="1540660" y="1860613"/>
                </a:moveTo>
                <a:cubicBezTo>
                  <a:pt x="1544617" y="1860613"/>
                  <a:pt x="1547823" y="1863820"/>
                  <a:pt x="1547823" y="1867777"/>
                </a:cubicBezTo>
                <a:cubicBezTo>
                  <a:pt x="1547823" y="1871734"/>
                  <a:pt x="1544617" y="1874940"/>
                  <a:pt x="1540660" y="1874940"/>
                </a:cubicBezTo>
                <a:cubicBezTo>
                  <a:pt x="1536703" y="1874940"/>
                  <a:pt x="1533497" y="1871734"/>
                  <a:pt x="1533497" y="1867777"/>
                </a:cubicBezTo>
                <a:cubicBezTo>
                  <a:pt x="1533497" y="1863820"/>
                  <a:pt x="1536703" y="1860613"/>
                  <a:pt x="1540660" y="1860613"/>
                </a:cubicBezTo>
                <a:close/>
                <a:moveTo>
                  <a:pt x="1602061" y="1860443"/>
                </a:moveTo>
                <a:cubicBezTo>
                  <a:pt x="1606104" y="1860443"/>
                  <a:pt x="1609396" y="1863727"/>
                  <a:pt x="1609396" y="1867777"/>
                </a:cubicBezTo>
                <a:cubicBezTo>
                  <a:pt x="1609396" y="1871828"/>
                  <a:pt x="1606104" y="1875112"/>
                  <a:pt x="1602061" y="1875112"/>
                </a:cubicBezTo>
                <a:cubicBezTo>
                  <a:pt x="1598054" y="1875021"/>
                  <a:pt x="1594813" y="1871791"/>
                  <a:pt x="1594728" y="1867777"/>
                </a:cubicBezTo>
                <a:cubicBezTo>
                  <a:pt x="1594728" y="1863727"/>
                  <a:pt x="1598003" y="1860443"/>
                  <a:pt x="1602061" y="1860443"/>
                </a:cubicBezTo>
                <a:close/>
                <a:moveTo>
                  <a:pt x="1664145" y="1860273"/>
                </a:moveTo>
                <a:cubicBezTo>
                  <a:pt x="1664264" y="1860270"/>
                  <a:pt x="1664367" y="1860270"/>
                  <a:pt x="1664486" y="1860273"/>
                </a:cubicBezTo>
                <a:cubicBezTo>
                  <a:pt x="1668546" y="1860368"/>
                  <a:pt x="1671752" y="1863729"/>
                  <a:pt x="1671650" y="1867778"/>
                </a:cubicBezTo>
                <a:cubicBezTo>
                  <a:pt x="1671650" y="1871922"/>
                  <a:pt x="1668290" y="1875282"/>
                  <a:pt x="1664145" y="1875282"/>
                </a:cubicBezTo>
                <a:cubicBezTo>
                  <a:pt x="1660000" y="1875282"/>
                  <a:pt x="1656641" y="1871922"/>
                  <a:pt x="1656641" y="1867778"/>
                </a:cubicBezTo>
                <a:cubicBezTo>
                  <a:pt x="1656641" y="1863633"/>
                  <a:pt x="1660000" y="1860273"/>
                  <a:pt x="1664145" y="1860273"/>
                </a:cubicBezTo>
                <a:close/>
                <a:moveTo>
                  <a:pt x="1909067" y="1860102"/>
                </a:moveTo>
                <a:cubicBezTo>
                  <a:pt x="1913315" y="1860102"/>
                  <a:pt x="1916743" y="1863539"/>
                  <a:pt x="1916743" y="1867778"/>
                </a:cubicBezTo>
                <a:cubicBezTo>
                  <a:pt x="1916743" y="1872016"/>
                  <a:pt x="1913315" y="1875453"/>
                  <a:pt x="1909067" y="1875453"/>
                </a:cubicBezTo>
                <a:cubicBezTo>
                  <a:pt x="1904821" y="1875453"/>
                  <a:pt x="1901393" y="1872016"/>
                  <a:pt x="1901393" y="1867778"/>
                </a:cubicBezTo>
                <a:cubicBezTo>
                  <a:pt x="1901393" y="1863539"/>
                  <a:pt x="1904821" y="1860102"/>
                  <a:pt x="1909067" y="1860102"/>
                </a:cubicBezTo>
                <a:close/>
                <a:moveTo>
                  <a:pt x="1847667" y="1860102"/>
                </a:moveTo>
                <a:cubicBezTo>
                  <a:pt x="1851914" y="1860102"/>
                  <a:pt x="1855342" y="1863539"/>
                  <a:pt x="1855342" y="1867778"/>
                </a:cubicBezTo>
                <a:cubicBezTo>
                  <a:pt x="1855342" y="1872016"/>
                  <a:pt x="1851914" y="1875453"/>
                  <a:pt x="1847667" y="1875453"/>
                </a:cubicBezTo>
                <a:cubicBezTo>
                  <a:pt x="1843420" y="1875453"/>
                  <a:pt x="1839992" y="1872016"/>
                  <a:pt x="1839992" y="1867778"/>
                </a:cubicBezTo>
                <a:cubicBezTo>
                  <a:pt x="1839992" y="1863539"/>
                  <a:pt x="1843420" y="1860102"/>
                  <a:pt x="1847667" y="1860102"/>
                </a:cubicBezTo>
                <a:close/>
                <a:moveTo>
                  <a:pt x="1786265" y="1860102"/>
                </a:moveTo>
                <a:cubicBezTo>
                  <a:pt x="1790512" y="1860102"/>
                  <a:pt x="1793940" y="1863539"/>
                  <a:pt x="1793940" y="1867778"/>
                </a:cubicBezTo>
                <a:cubicBezTo>
                  <a:pt x="1793940" y="1872016"/>
                  <a:pt x="1790512" y="1875453"/>
                  <a:pt x="1786265" y="1875453"/>
                </a:cubicBezTo>
                <a:cubicBezTo>
                  <a:pt x="1782018" y="1875453"/>
                  <a:pt x="1778590" y="1872016"/>
                  <a:pt x="1778590" y="1867778"/>
                </a:cubicBezTo>
                <a:cubicBezTo>
                  <a:pt x="1778590" y="1863539"/>
                  <a:pt x="1782018" y="1860102"/>
                  <a:pt x="1786265" y="1860102"/>
                </a:cubicBezTo>
                <a:close/>
                <a:moveTo>
                  <a:pt x="1724864" y="1860102"/>
                </a:moveTo>
                <a:cubicBezTo>
                  <a:pt x="1729111" y="1860102"/>
                  <a:pt x="1732539" y="1863539"/>
                  <a:pt x="1732539" y="1867778"/>
                </a:cubicBezTo>
                <a:cubicBezTo>
                  <a:pt x="1732539" y="1872016"/>
                  <a:pt x="1729111" y="1875453"/>
                  <a:pt x="1724864" y="1875453"/>
                </a:cubicBezTo>
                <a:cubicBezTo>
                  <a:pt x="1720617" y="1875453"/>
                  <a:pt x="1717189" y="1872016"/>
                  <a:pt x="1717189" y="1867778"/>
                </a:cubicBezTo>
                <a:cubicBezTo>
                  <a:pt x="1717189" y="1863539"/>
                  <a:pt x="1720617" y="1860102"/>
                  <a:pt x="1724864" y="1860102"/>
                </a:cubicBezTo>
                <a:close/>
                <a:moveTo>
                  <a:pt x="373184" y="1806376"/>
                </a:moveTo>
                <a:cubicBezTo>
                  <a:pt x="373440" y="1806224"/>
                  <a:pt x="373781" y="1806224"/>
                  <a:pt x="374036" y="1806376"/>
                </a:cubicBezTo>
                <a:lnTo>
                  <a:pt x="374889" y="1806376"/>
                </a:lnTo>
                <a:cubicBezTo>
                  <a:pt x="374889" y="1806847"/>
                  <a:pt x="374514" y="1807229"/>
                  <a:pt x="374036" y="1807229"/>
                </a:cubicBezTo>
                <a:cubicBezTo>
                  <a:pt x="373593" y="1807161"/>
                  <a:pt x="373252" y="1806816"/>
                  <a:pt x="373184" y="1806376"/>
                </a:cubicBezTo>
                <a:close/>
                <a:moveTo>
                  <a:pt x="435437" y="1805011"/>
                </a:moveTo>
                <a:cubicBezTo>
                  <a:pt x="435557" y="1804993"/>
                  <a:pt x="435676" y="1804993"/>
                  <a:pt x="435812" y="1805011"/>
                </a:cubicBezTo>
                <a:cubicBezTo>
                  <a:pt x="436460" y="1805114"/>
                  <a:pt x="436904" y="1805724"/>
                  <a:pt x="436802" y="1806376"/>
                </a:cubicBezTo>
                <a:cubicBezTo>
                  <a:pt x="436802" y="1807130"/>
                  <a:pt x="436187" y="1807740"/>
                  <a:pt x="435437" y="1807740"/>
                </a:cubicBezTo>
                <a:cubicBezTo>
                  <a:pt x="434721" y="1807664"/>
                  <a:pt x="434141" y="1807096"/>
                  <a:pt x="434073" y="1806376"/>
                </a:cubicBezTo>
                <a:cubicBezTo>
                  <a:pt x="434073" y="1805622"/>
                  <a:pt x="434686" y="1805011"/>
                  <a:pt x="435437" y="1805011"/>
                </a:cubicBezTo>
                <a:close/>
                <a:moveTo>
                  <a:pt x="496838" y="1804499"/>
                </a:moveTo>
                <a:cubicBezTo>
                  <a:pt x="497879" y="1804499"/>
                  <a:pt x="498715" y="1805340"/>
                  <a:pt x="498715" y="1806376"/>
                </a:cubicBezTo>
                <a:cubicBezTo>
                  <a:pt x="498715" y="1807413"/>
                  <a:pt x="497879" y="1808252"/>
                  <a:pt x="496838" y="1808252"/>
                </a:cubicBezTo>
                <a:cubicBezTo>
                  <a:pt x="495798" y="1808252"/>
                  <a:pt x="494963" y="1807413"/>
                  <a:pt x="494963" y="1806376"/>
                </a:cubicBezTo>
                <a:cubicBezTo>
                  <a:pt x="494963" y="1805339"/>
                  <a:pt x="495798" y="1804499"/>
                  <a:pt x="496838" y="1804499"/>
                </a:cubicBezTo>
                <a:close/>
                <a:moveTo>
                  <a:pt x="558240" y="1803988"/>
                </a:moveTo>
                <a:cubicBezTo>
                  <a:pt x="559553" y="1803988"/>
                  <a:pt x="560627" y="1805058"/>
                  <a:pt x="560627" y="1806376"/>
                </a:cubicBezTo>
                <a:cubicBezTo>
                  <a:pt x="560627" y="1807695"/>
                  <a:pt x="559553" y="1808764"/>
                  <a:pt x="558240" y="1808764"/>
                </a:cubicBezTo>
                <a:cubicBezTo>
                  <a:pt x="556960" y="1808681"/>
                  <a:pt x="555937" y="1807659"/>
                  <a:pt x="555852" y="1806376"/>
                </a:cubicBezTo>
                <a:cubicBezTo>
                  <a:pt x="555852" y="1805058"/>
                  <a:pt x="556926" y="1803988"/>
                  <a:pt x="558240" y="1803988"/>
                </a:cubicBezTo>
                <a:close/>
                <a:moveTo>
                  <a:pt x="619641" y="1803477"/>
                </a:moveTo>
                <a:cubicBezTo>
                  <a:pt x="619760" y="1803470"/>
                  <a:pt x="619880" y="1803470"/>
                  <a:pt x="619999" y="1803477"/>
                </a:cubicBezTo>
                <a:cubicBezTo>
                  <a:pt x="621500" y="1803574"/>
                  <a:pt x="622643" y="1804872"/>
                  <a:pt x="622541" y="1806376"/>
                </a:cubicBezTo>
                <a:cubicBezTo>
                  <a:pt x="622541" y="1807978"/>
                  <a:pt x="621244" y="1809276"/>
                  <a:pt x="619641" y="1809276"/>
                </a:cubicBezTo>
                <a:cubicBezTo>
                  <a:pt x="618072" y="1809190"/>
                  <a:pt x="616827" y="1807942"/>
                  <a:pt x="616742" y="1806376"/>
                </a:cubicBezTo>
                <a:cubicBezTo>
                  <a:pt x="616742" y="1804775"/>
                  <a:pt x="618038" y="1803477"/>
                  <a:pt x="619641" y="1803477"/>
                </a:cubicBezTo>
                <a:close/>
                <a:moveTo>
                  <a:pt x="681042" y="1802964"/>
                </a:moveTo>
                <a:cubicBezTo>
                  <a:pt x="682919" y="1802964"/>
                  <a:pt x="684454" y="1804491"/>
                  <a:pt x="684454" y="1806376"/>
                </a:cubicBezTo>
                <a:cubicBezTo>
                  <a:pt x="684454" y="1808260"/>
                  <a:pt x="682919" y="1809787"/>
                  <a:pt x="681042" y="1809787"/>
                </a:cubicBezTo>
                <a:cubicBezTo>
                  <a:pt x="679167" y="1809787"/>
                  <a:pt x="677632" y="1808260"/>
                  <a:pt x="677632" y="1806376"/>
                </a:cubicBezTo>
                <a:cubicBezTo>
                  <a:pt x="677632" y="1804491"/>
                  <a:pt x="679167" y="1802964"/>
                  <a:pt x="681042" y="1802964"/>
                </a:cubicBezTo>
                <a:close/>
                <a:moveTo>
                  <a:pt x="743126" y="1802453"/>
                </a:moveTo>
                <a:cubicBezTo>
                  <a:pt x="745292" y="1802453"/>
                  <a:pt x="747049" y="1804210"/>
                  <a:pt x="747049" y="1806376"/>
                </a:cubicBezTo>
                <a:cubicBezTo>
                  <a:pt x="747049" y="1808542"/>
                  <a:pt x="745292" y="1810299"/>
                  <a:pt x="743126" y="1810299"/>
                </a:cubicBezTo>
                <a:cubicBezTo>
                  <a:pt x="740994" y="1810212"/>
                  <a:pt x="739288" y="1808507"/>
                  <a:pt x="739203" y="1806376"/>
                </a:cubicBezTo>
                <a:cubicBezTo>
                  <a:pt x="739203" y="1804210"/>
                  <a:pt x="740959" y="1802453"/>
                  <a:pt x="743126" y="1802453"/>
                </a:cubicBezTo>
                <a:close/>
                <a:moveTo>
                  <a:pt x="803845" y="1802112"/>
                </a:moveTo>
                <a:cubicBezTo>
                  <a:pt x="806198" y="1802112"/>
                  <a:pt x="808109" y="1804021"/>
                  <a:pt x="808109" y="1806376"/>
                </a:cubicBezTo>
                <a:cubicBezTo>
                  <a:pt x="808109" y="1808732"/>
                  <a:pt x="806198" y="1810640"/>
                  <a:pt x="803845" y="1810640"/>
                </a:cubicBezTo>
                <a:cubicBezTo>
                  <a:pt x="801491" y="1810640"/>
                  <a:pt x="799581" y="1808732"/>
                  <a:pt x="799581" y="1806376"/>
                </a:cubicBezTo>
                <a:cubicBezTo>
                  <a:pt x="799581" y="1804021"/>
                  <a:pt x="801491" y="1802112"/>
                  <a:pt x="803845" y="1802112"/>
                </a:cubicBezTo>
                <a:close/>
                <a:moveTo>
                  <a:pt x="865246" y="1801600"/>
                </a:moveTo>
                <a:cubicBezTo>
                  <a:pt x="865365" y="1801595"/>
                  <a:pt x="865485" y="1801595"/>
                  <a:pt x="865587" y="1801600"/>
                </a:cubicBezTo>
                <a:cubicBezTo>
                  <a:pt x="868129" y="1801696"/>
                  <a:pt x="870124" y="1803835"/>
                  <a:pt x="870022" y="1806376"/>
                </a:cubicBezTo>
                <a:cubicBezTo>
                  <a:pt x="870022" y="1809013"/>
                  <a:pt x="867890" y="1811152"/>
                  <a:pt x="865246" y="1811152"/>
                </a:cubicBezTo>
                <a:cubicBezTo>
                  <a:pt x="862654" y="1811063"/>
                  <a:pt x="860556" y="1808975"/>
                  <a:pt x="860471" y="1806376"/>
                </a:cubicBezTo>
                <a:cubicBezTo>
                  <a:pt x="860471" y="1803739"/>
                  <a:pt x="862603" y="1801600"/>
                  <a:pt x="865246" y="1801600"/>
                </a:cubicBezTo>
                <a:close/>
                <a:moveTo>
                  <a:pt x="926648" y="1801259"/>
                </a:moveTo>
                <a:cubicBezTo>
                  <a:pt x="926767" y="1801256"/>
                  <a:pt x="926886" y="1801256"/>
                  <a:pt x="926989" y="1801259"/>
                </a:cubicBezTo>
                <a:cubicBezTo>
                  <a:pt x="929718" y="1801355"/>
                  <a:pt x="931867" y="1803645"/>
                  <a:pt x="931764" y="1806376"/>
                </a:cubicBezTo>
                <a:cubicBezTo>
                  <a:pt x="931764" y="1809202"/>
                  <a:pt x="929479" y="1811493"/>
                  <a:pt x="926648" y="1811493"/>
                </a:cubicBezTo>
                <a:cubicBezTo>
                  <a:pt x="923867" y="1811404"/>
                  <a:pt x="921616" y="1809164"/>
                  <a:pt x="921531" y="1806376"/>
                </a:cubicBezTo>
                <a:cubicBezTo>
                  <a:pt x="921531" y="1803550"/>
                  <a:pt x="923816" y="1801259"/>
                  <a:pt x="926648" y="1801259"/>
                </a:cubicBezTo>
                <a:close/>
                <a:moveTo>
                  <a:pt x="988049" y="1800747"/>
                </a:moveTo>
                <a:cubicBezTo>
                  <a:pt x="991153" y="1800747"/>
                  <a:pt x="993678" y="1803267"/>
                  <a:pt x="993678" y="1806376"/>
                </a:cubicBezTo>
                <a:cubicBezTo>
                  <a:pt x="993678" y="1809485"/>
                  <a:pt x="991153" y="1812004"/>
                  <a:pt x="988049" y="1812004"/>
                </a:cubicBezTo>
                <a:cubicBezTo>
                  <a:pt x="984945" y="1812004"/>
                  <a:pt x="982421" y="1809485"/>
                  <a:pt x="982421" y="1806376"/>
                </a:cubicBezTo>
                <a:cubicBezTo>
                  <a:pt x="982421" y="1803267"/>
                  <a:pt x="984945" y="1800747"/>
                  <a:pt x="988049" y="1800747"/>
                </a:cubicBezTo>
                <a:close/>
                <a:moveTo>
                  <a:pt x="1050132" y="1800406"/>
                </a:moveTo>
                <a:cubicBezTo>
                  <a:pt x="1050251" y="1800403"/>
                  <a:pt x="1050371" y="1800403"/>
                  <a:pt x="1050473" y="1800406"/>
                </a:cubicBezTo>
                <a:cubicBezTo>
                  <a:pt x="1053680" y="1800502"/>
                  <a:pt x="1056204" y="1803174"/>
                  <a:pt x="1056102" y="1806376"/>
                </a:cubicBezTo>
                <a:cubicBezTo>
                  <a:pt x="1056102" y="1809672"/>
                  <a:pt x="1053424" y="1812345"/>
                  <a:pt x="1050132" y="1812345"/>
                </a:cubicBezTo>
                <a:cubicBezTo>
                  <a:pt x="1046841" y="1812345"/>
                  <a:pt x="1044163" y="1809672"/>
                  <a:pt x="1044163" y="1806376"/>
                </a:cubicBezTo>
                <a:cubicBezTo>
                  <a:pt x="1044163" y="1803079"/>
                  <a:pt x="1046841" y="1800406"/>
                  <a:pt x="1050132" y="1800406"/>
                </a:cubicBezTo>
                <a:close/>
                <a:moveTo>
                  <a:pt x="1110851" y="1800065"/>
                </a:moveTo>
                <a:cubicBezTo>
                  <a:pt x="1110970" y="1800062"/>
                  <a:pt x="1111090" y="1800062"/>
                  <a:pt x="1111192" y="1800065"/>
                </a:cubicBezTo>
                <a:cubicBezTo>
                  <a:pt x="1114586" y="1800161"/>
                  <a:pt x="1117264" y="1802987"/>
                  <a:pt x="1117162" y="1806376"/>
                </a:cubicBezTo>
                <a:cubicBezTo>
                  <a:pt x="1117162" y="1809860"/>
                  <a:pt x="1114331" y="1812686"/>
                  <a:pt x="1110851" y="1812686"/>
                </a:cubicBezTo>
                <a:cubicBezTo>
                  <a:pt x="1107406" y="1812596"/>
                  <a:pt x="1104626" y="1809823"/>
                  <a:pt x="1104541" y="1806376"/>
                </a:cubicBezTo>
                <a:cubicBezTo>
                  <a:pt x="1104541" y="1802891"/>
                  <a:pt x="1107372" y="1800065"/>
                  <a:pt x="1110851" y="1800065"/>
                </a:cubicBezTo>
                <a:close/>
                <a:moveTo>
                  <a:pt x="1172253" y="1799724"/>
                </a:moveTo>
                <a:cubicBezTo>
                  <a:pt x="1172372" y="1799721"/>
                  <a:pt x="1172492" y="1799721"/>
                  <a:pt x="1172594" y="1799724"/>
                </a:cubicBezTo>
                <a:cubicBezTo>
                  <a:pt x="1176176" y="1799820"/>
                  <a:pt x="1179007" y="1802797"/>
                  <a:pt x="1178904" y="1806376"/>
                </a:cubicBezTo>
                <a:cubicBezTo>
                  <a:pt x="1178904" y="1810050"/>
                  <a:pt x="1175920" y="1813028"/>
                  <a:pt x="1172253" y="1813028"/>
                </a:cubicBezTo>
                <a:cubicBezTo>
                  <a:pt x="1168619" y="1812937"/>
                  <a:pt x="1165686" y="1810012"/>
                  <a:pt x="1165601" y="1806376"/>
                </a:cubicBezTo>
                <a:cubicBezTo>
                  <a:pt x="1165601" y="1802702"/>
                  <a:pt x="1168586" y="1799724"/>
                  <a:pt x="1172253" y="1799724"/>
                </a:cubicBezTo>
                <a:close/>
                <a:moveTo>
                  <a:pt x="1234020" y="1799419"/>
                </a:moveTo>
                <a:cubicBezTo>
                  <a:pt x="1237788" y="1799419"/>
                  <a:pt x="1240843" y="1802473"/>
                  <a:pt x="1240843" y="1806241"/>
                </a:cubicBezTo>
                <a:cubicBezTo>
                  <a:pt x="1240843" y="1810009"/>
                  <a:pt x="1237788" y="1813064"/>
                  <a:pt x="1234020" y="1813064"/>
                </a:cubicBezTo>
                <a:cubicBezTo>
                  <a:pt x="1230252" y="1813064"/>
                  <a:pt x="1227198" y="1810009"/>
                  <a:pt x="1227198" y="1806241"/>
                </a:cubicBezTo>
                <a:cubicBezTo>
                  <a:pt x="1227198" y="1802473"/>
                  <a:pt x="1230252" y="1799419"/>
                  <a:pt x="1234020" y="1799419"/>
                </a:cubicBezTo>
                <a:close/>
                <a:moveTo>
                  <a:pt x="1295055" y="1799212"/>
                </a:moveTo>
                <a:cubicBezTo>
                  <a:pt x="1299012" y="1799212"/>
                  <a:pt x="1302218" y="1802419"/>
                  <a:pt x="1302218" y="1806376"/>
                </a:cubicBezTo>
                <a:cubicBezTo>
                  <a:pt x="1302218" y="1810333"/>
                  <a:pt x="1299012" y="1813539"/>
                  <a:pt x="1295055" y="1813539"/>
                </a:cubicBezTo>
                <a:cubicBezTo>
                  <a:pt x="1291098" y="1813539"/>
                  <a:pt x="1287892" y="1810333"/>
                  <a:pt x="1287892" y="1806376"/>
                </a:cubicBezTo>
                <a:cubicBezTo>
                  <a:pt x="1287892" y="1802419"/>
                  <a:pt x="1291098" y="1799212"/>
                  <a:pt x="1295055" y="1799212"/>
                </a:cubicBezTo>
                <a:close/>
                <a:moveTo>
                  <a:pt x="1602061" y="1798360"/>
                </a:moveTo>
                <a:cubicBezTo>
                  <a:pt x="1602181" y="1798358"/>
                  <a:pt x="1602283" y="1798358"/>
                  <a:pt x="1602403" y="1798360"/>
                </a:cubicBezTo>
                <a:cubicBezTo>
                  <a:pt x="1606837" y="1798455"/>
                  <a:pt x="1610351" y="1802121"/>
                  <a:pt x="1610248" y="1806547"/>
                </a:cubicBezTo>
                <a:cubicBezTo>
                  <a:pt x="1610248" y="1811068"/>
                  <a:pt x="1606581" y="1814733"/>
                  <a:pt x="1602061" y="1814733"/>
                </a:cubicBezTo>
                <a:cubicBezTo>
                  <a:pt x="1597575" y="1814643"/>
                  <a:pt x="1593960" y="1811031"/>
                  <a:pt x="1593875" y="1806547"/>
                </a:cubicBezTo>
                <a:cubicBezTo>
                  <a:pt x="1593875" y="1802025"/>
                  <a:pt x="1597542" y="1798360"/>
                  <a:pt x="1602061" y="1798360"/>
                </a:cubicBezTo>
                <a:close/>
                <a:moveTo>
                  <a:pt x="1479259" y="1798360"/>
                </a:moveTo>
                <a:cubicBezTo>
                  <a:pt x="1479378" y="1798357"/>
                  <a:pt x="1479481" y="1798357"/>
                  <a:pt x="1479600" y="1798360"/>
                </a:cubicBezTo>
                <a:cubicBezTo>
                  <a:pt x="1483847" y="1798456"/>
                  <a:pt x="1487207" y="1801967"/>
                  <a:pt x="1487105" y="1806206"/>
                </a:cubicBezTo>
                <a:cubicBezTo>
                  <a:pt x="1487105" y="1810538"/>
                  <a:pt x="1483591" y="1814051"/>
                  <a:pt x="1479259" y="1814051"/>
                </a:cubicBezTo>
                <a:cubicBezTo>
                  <a:pt x="1474961" y="1813961"/>
                  <a:pt x="1471498" y="1810500"/>
                  <a:pt x="1471414" y="1806206"/>
                </a:cubicBezTo>
                <a:cubicBezTo>
                  <a:pt x="1471414" y="1801872"/>
                  <a:pt x="1474927" y="1798360"/>
                  <a:pt x="1479259" y="1798360"/>
                </a:cubicBezTo>
                <a:close/>
                <a:moveTo>
                  <a:pt x="1357138" y="1798360"/>
                </a:moveTo>
                <a:cubicBezTo>
                  <a:pt x="1357257" y="1798357"/>
                  <a:pt x="1357360" y="1798357"/>
                  <a:pt x="1357479" y="1798360"/>
                </a:cubicBezTo>
                <a:cubicBezTo>
                  <a:pt x="1361539" y="1798456"/>
                  <a:pt x="1364745" y="1801816"/>
                  <a:pt x="1364643" y="1805865"/>
                </a:cubicBezTo>
                <a:cubicBezTo>
                  <a:pt x="1364643" y="1810009"/>
                  <a:pt x="1361283" y="1813369"/>
                  <a:pt x="1357138" y="1813369"/>
                </a:cubicBezTo>
                <a:cubicBezTo>
                  <a:pt x="1352993" y="1813369"/>
                  <a:pt x="1349634" y="1810009"/>
                  <a:pt x="1349634" y="1805865"/>
                </a:cubicBezTo>
                <a:cubicBezTo>
                  <a:pt x="1349634" y="1801720"/>
                  <a:pt x="1352993" y="1798360"/>
                  <a:pt x="1357138" y="1798360"/>
                </a:cubicBezTo>
                <a:close/>
                <a:moveTo>
                  <a:pt x="1971151" y="1798359"/>
                </a:moveTo>
                <a:cubicBezTo>
                  <a:pt x="1975194" y="1798359"/>
                  <a:pt x="1978485" y="1801643"/>
                  <a:pt x="1978485" y="1805693"/>
                </a:cubicBezTo>
                <a:cubicBezTo>
                  <a:pt x="1978485" y="1809744"/>
                  <a:pt x="1975194" y="1813028"/>
                  <a:pt x="1971151" y="1813028"/>
                </a:cubicBezTo>
                <a:cubicBezTo>
                  <a:pt x="1967144" y="1812937"/>
                  <a:pt x="1963903" y="1809707"/>
                  <a:pt x="1963818" y="1805693"/>
                </a:cubicBezTo>
                <a:cubicBezTo>
                  <a:pt x="1963818" y="1801643"/>
                  <a:pt x="1967109" y="1798359"/>
                  <a:pt x="1971151" y="1798359"/>
                </a:cubicBezTo>
                <a:close/>
                <a:moveTo>
                  <a:pt x="1909068" y="1798359"/>
                </a:moveTo>
                <a:cubicBezTo>
                  <a:pt x="1913775" y="1798359"/>
                  <a:pt x="1917595" y="1802178"/>
                  <a:pt x="1917595" y="1806887"/>
                </a:cubicBezTo>
                <a:cubicBezTo>
                  <a:pt x="1917595" y="1811597"/>
                  <a:pt x="1913775" y="1815415"/>
                  <a:pt x="1909068" y="1815415"/>
                </a:cubicBezTo>
                <a:cubicBezTo>
                  <a:pt x="1904394" y="1815325"/>
                  <a:pt x="1900625" y="1811559"/>
                  <a:pt x="1900540" y="1806887"/>
                </a:cubicBezTo>
                <a:cubicBezTo>
                  <a:pt x="1900540" y="1802178"/>
                  <a:pt x="1904361" y="1798359"/>
                  <a:pt x="1909068" y="1798359"/>
                </a:cubicBezTo>
                <a:close/>
                <a:moveTo>
                  <a:pt x="1847667" y="1798359"/>
                </a:moveTo>
                <a:cubicBezTo>
                  <a:pt x="1852374" y="1798359"/>
                  <a:pt x="1856194" y="1802178"/>
                  <a:pt x="1856194" y="1806887"/>
                </a:cubicBezTo>
                <a:cubicBezTo>
                  <a:pt x="1856194" y="1811597"/>
                  <a:pt x="1852374" y="1815415"/>
                  <a:pt x="1847667" y="1815415"/>
                </a:cubicBezTo>
                <a:cubicBezTo>
                  <a:pt x="1842993" y="1815325"/>
                  <a:pt x="1839224" y="1811559"/>
                  <a:pt x="1839139" y="1806887"/>
                </a:cubicBezTo>
                <a:cubicBezTo>
                  <a:pt x="1839139" y="1802178"/>
                  <a:pt x="1842959" y="1798359"/>
                  <a:pt x="1847667" y="1798359"/>
                </a:cubicBezTo>
                <a:close/>
                <a:moveTo>
                  <a:pt x="1786266" y="1798359"/>
                </a:moveTo>
                <a:cubicBezTo>
                  <a:pt x="1790973" y="1798359"/>
                  <a:pt x="1794793" y="1802178"/>
                  <a:pt x="1794793" y="1806887"/>
                </a:cubicBezTo>
                <a:cubicBezTo>
                  <a:pt x="1794793" y="1811597"/>
                  <a:pt x="1790973" y="1815415"/>
                  <a:pt x="1786266" y="1815415"/>
                </a:cubicBezTo>
                <a:cubicBezTo>
                  <a:pt x="1781592" y="1815325"/>
                  <a:pt x="1777823" y="1811559"/>
                  <a:pt x="1777738" y="1806887"/>
                </a:cubicBezTo>
                <a:cubicBezTo>
                  <a:pt x="1777738" y="1802178"/>
                  <a:pt x="1781558" y="1798359"/>
                  <a:pt x="1786266" y="1798359"/>
                </a:cubicBezTo>
                <a:close/>
                <a:moveTo>
                  <a:pt x="1724864" y="1798359"/>
                </a:moveTo>
                <a:cubicBezTo>
                  <a:pt x="1729486" y="1798359"/>
                  <a:pt x="1733221" y="1802102"/>
                  <a:pt x="1733221" y="1806717"/>
                </a:cubicBezTo>
                <a:cubicBezTo>
                  <a:pt x="1733221" y="1811332"/>
                  <a:pt x="1729486" y="1815074"/>
                  <a:pt x="1724864" y="1815074"/>
                </a:cubicBezTo>
                <a:cubicBezTo>
                  <a:pt x="1720242" y="1815074"/>
                  <a:pt x="1716507" y="1811332"/>
                  <a:pt x="1716507" y="1806717"/>
                </a:cubicBezTo>
                <a:cubicBezTo>
                  <a:pt x="1716507" y="1802102"/>
                  <a:pt x="1720242" y="1798359"/>
                  <a:pt x="1724864" y="1798359"/>
                </a:cubicBezTo>
                <a:close/>
                <a:moveTo>
                  <a:pt x="1664145" y="1798359"/>
                </a:moveTo>
                <a:cubicBezTo>
                  <a:pt x="1664264" y="1798359"/>
                  <a:pt x="1664384" y="1798361"/>
                  <a:pt x="1664486" y="1798366"/>
                </a:cubicBezTo>
                <a:cubicBezTo>
                  <a:pt x="1669108" y="1798556"/>
                  <a:pt x="1672690" y="1802446"/>
                  <a:pt x="1672502" y="1807058"/>
                </a:cubicBezTo>
                <a:cubicBezTo>
                  <a:pt x="1672502" y="1811673"/>
                  <a:pt x="1668767" y="1815415"/>
                  <a:pt x="1664145" y="1815415"/>
                </a:cubicBezTo>
                <a:cubicBezTo>
                  <a:pt x="1664026" y="1815415"/>
                  <a:pt x="1663906" y="1815414"/>
                  <a:pt x="1663804" y="1815409"/>
                </a:cubicBezTo>
                <a:cubicBezTo>
                  <a:pt x="1659182" y="1815219"/>
                  <a:pt x="1655600" y="1811329"/>
                  <a:pt x="1655788" y="1806717"/>
                </a:cubicBezTo>
                <a:cubicBezTo>
                  <a:pt x="1655788" y="1802102"/>
                  <a:pt x="1659523" y="1798359"/>
                  <a:pt x="1664145" y="1798359"/>
                </a:cubicBezTo>
                <a:close/>
                <a:moveTo>
                  <a:pt x="1540660" y="1798359"/>
                </a:moveTo>
                <a:cubicBezTo>
                  <a:pt x="1545094" y="1798359"/>
                  <a:pt x="1548676" y="1801948"/>
                  <a:pt x="1548676" y="1806376"/>
                </a:cubicBezTo>
                <a:cubicBezTo>
                  <a:pt x="1548676" y="1810803"/>
                  <a:pt x="1545094" y="1814392"/>
                  <a:pt x="1540660" y="1814392"/>
                </a:cubicBezTo>
                <a:cubicBezTo>
                  <a:pt x="1536225" y="1814392"/>
                  <a:pt x="1532644" y="1810803"/>
                  <a:pt x="1532644" y="1806376"/>
                </a:cubicBezTo>
                <a:cubicBezTo>
                  <a:pt x="1532644" y="1801948"/>
                  <a:pt x="1536225" y="1798359"/>
                  <a:pt x="1540660" y="1798359"/>
                </a:cubicBezTo>
                <a:close/>
                <a:moveTo>
                  <a:pt x="1417858" y="1798359"/>
                </a:moveTo>
                <a:cubicBezTo>
                  <a:pt x="1422105" y="1798359"/>
                  <a:pt x="1425533" y="1801796"/>
                  <a:pt x="1425533" y="1806035"/>
                </a:cubicBezTo>
                <a:cubicBezTo>
                  <a:pt x="1425533" y="1810273"/>
                  <a:pt x="1422105" y="1813710"/>
                  <a:pt x="1417858" y="1813710"/>
                </a:cubicBezTo>
                <a:cubicBezTo>
                  <a:pt x="1413611" y="1813710"/>
                  <a:pt x="1410183" y="1810273"/>
                  <a:pt x="1410183" y="1806035"/>
                </a:cubicBezTo>
                <a:cubicBezTo>
                  <a:pt x="1410183" y="1801796"/>
                  <a:pt x="1413611" y="1798359"/>
                  <a:pt x="1417858" y="1798359"/>
                </a:cubicBezTo>
                <a:close/>
                <a:moveTo>
                  <a:pt x="311782" y="1744974"/>
                </a:moveTo>
                <a:cubicBezTo>
                  <a:pt x="312038" y="1744822"/>
                  <a:pt x="312379" y="1744822"/>
                  <a:pt x="312635" y="1744974"/>
                </a:cubicBezTo>
                <a:lnTo>
                  <a:pt x="313487" y="1744974"/>
                </a:lnTo>
                <a:cubicBezTo>
                  <a:pt x="313487" y="1745445"/>
                  <a:pt x="313112" y="1745827"/>
                  <a:pt x="312635" y="1745827"/>
                </a:cubicBezTo>
                <a:cubicBezTo>
                  <a:pt x="312191" y="1745759"/>
                  <a:pt x="311850" y="1745414"/>
                  <a:pt x="311782" y="1744974"/>
                </a:cubicBezTo>
                <a:close/>
                <a:moveTo>
                  <a:pt x="374036" y="1743439"/>
                </a:moveTo>
                <a:cubicBezTo>
                  <a:pt x="374889" y="1743439"/>
                  <a:pt x="375571" y="1744127"/>
                  <a:pt x="375571" y="1744974"/>
                </a:cubicBezTo>
                <a:cubicBezTo>
                  <a:pt x="375571" y="1745822"/>
                  <a:pt x="374889" y="1746510"/>
                  <a:pt x="374036" y="1746510"/>
                </a:cubicBezTo>
                <a:cubicBezTo>
                  <a:pt x="373183" y="1746510"/>
                  <a:pt x="372501" y="1745822"/>
                  <a:pt x="372501" y="1744974"/>
                </a:cubicBezTo>
                <a:cubicBezTo>
                  <a:pt x="372501" y="1744127"/>
                  <a:pt x="373183" y="1743439"/>
                  <a:pt x="374036" y="1743439"/>
                </a:cubicBezTo>
                <a:close/>
                <a:moveTo>
                  <a:pt x="436119" y="1742928"/>
                </a:moveTo>
                <a:cubicBezTo>
                  <a:pt x="436170" y="1742928"/>
                  <a:pt x="436238" y="1742930"/>
                  <a:pt x="436290" y="1742935"/>
                </a:cubicBezTo>
                <a:cubicBezTo>
                  <a:pt x="437415" y="1743029"/>
                  <a:pt x="438268" y="1744020"/>
                  <a:pt x="438166" y="1745146"/>
                </a:cubicBezTo>
                <a:cubicBezTo>
                  <a:pt x="438166" y="1746277"/>
                  <a:pt x="437245" y="1747192"/>
                  <a:pt x="436119" y="1747192"/>
                </a:cubicBezTo>
                <a:cubicBezTo>
                  <a:pt x="434960" y="1747104"/>
                  <a:pt x="434073" y="1746137"/>
                  <a:pt x="434073" y="1744975"/>
                </a:cubicBezTo>
                <a:cubicBezTo>
                  <a:pt x="434073" y="1743844"/>
                  <a:pt x="434993" y="1742928"/>
                  <a:pt x="436119" y="1742928"/>
                </a:cubicBezTo>
                <a:close/>
                <a:moveTo>
                  <a:pt x="496839" y="1742416"/>
                </a:moveTo>
                <a:cubicBezTo>
                  <a:pt x="496958" y="1742407"/>
                  <a:pt x="497078" y="1742407"/>
                  <a:pt x="497197" y="1742416"/>
                </a:cubicBezTo>
                <a:cubicBezTo>
                  <a:pt x="498510" y="1742513"/>
                  <a:pt x="499500" y="1743659"/>
                  <a:pt x="499397" y="1744974"/>
                </a:cubicBezTo>
                <a:cubicBezTo>
                  <a:pt x="499397" y="1746386"/>
                  <a:pt x="498255" y="1747533"/>
                  <a:pt x="496839" y="1747533"/>
                </a:cubicBezTo>
                <a:cubicBezTo>
                  <a:pt x="495423" y="1747533"/>
                  <a:pt x="494281" y="1746386"/>
                  <a:pt x="494281" y="1744974"/>
                </a:cubicBezTo>
                <a:cubicBezTo>
                  <a:pt x="494281" y="1743562"/>
                  <a:pt x="495423" y="1742416"/>
                  <a:pt x="496839" y="1742416"/>
                </a:cubicBezTo>
                <a:close/>
                <a:moveTo>
                  <a:pt x="558240" y="1741904"/>
                </a:moveTo>
                <a:cubicBezTo>
                  <a:pt x="559928" y="1741904"/>
                  <a:pt x="561309" y="1743279"/>
                  <a:pt x="561309" y="1744975"/>
                </a:cubicBezTo>
                <a:cubicBezTo>
                  <a:pt x="561309" y="1746670"/>
                  <a:pt x="559928" y="1748045"/>
                  <a:pt x="558240" y="1748045"/>
                </a:cubicBezTo>
                <a:cubicBezTo>
                  <a:pt x="556551" y="1748045"/>
                  <a:pt x="555170" y="1746670"/>
                  <a:pt x="555170" y="1744975"/>
                </a:cubicBezTo>
                <a:cubicBezTo>
                  <a:pt x="555170" y="1743279"/>
                  <a:pt x="556551" y="1741904"/>
                  <a:pt x="558240" y="1741904"/>
                </a:cubicBezTo>
                <a:close/>
                <a:moveTo>
                  <a:pt x="619642" y="1741392"/>
                </a:moveTo>
                <a:cubicBezTo>
                  <a:pt x="621620" y="1741392"/>
                  <a:pt x="623223" y="1742996"/>
                  <a:pt x="623223" y="1744974"/>
                </a:cubicBezTo>
                <a:cubicBezTo>
                  <a:pt x="623223" y="1746953"/>
                  <a:pt x="621620" y="1748556"/>
                  <a:pt x="619642" y="1748556"/>
                </a:cubicBezTo>
                <a:cubicBezTo>
                  <a:pt x="617697" y="1748469"/>
                  <a:pt x="616145" y="1746915"/>
                  <a:pt x="616060" y="1744974"/>
                </a:cubicBezTo>
                <a:cubicBezTo>
                  <a:pt x="616060" y="1742996"/>
                  <a:pt x="617663" y="1741392"/>
                  <a:pt x="619642" y="1741392"/>
                </a:cubicBezTo>
                <a:close/>
                <a:moveTo>
                  <a:pt x="681042" y="1740881"/>
                </a:moveTo>
                <a:cubicBezTo>
                  <a:pt x="681162" y="1740876"/>
                  <a:pt x="681281" y="1740876"/>
                  <a:pt x="681383" y="1740881"/>
                </a:cubicBezTo>
                <a:cubicBezTo>
                  <a:pt x="683549" y="1740978"/>
                  <a:pt x="685238" y="1742810"/>
                  <a:pt x="685136" y="1744975"/>
                </a:cubicBezTo>
                <a:cubicBezTo>
                  <a:pt x="685136" y="1747236"/>
                  <a:pt x="683311" y="1749068"/>
                  <a:pt x="681042" y="1749068"/>
                </a:cubicBezTo>
                <a:cubicBezTo>
                  <a:pt x="678773" y="1749068"/>
                  <a:pt x="676949" y="1747236"/>
                  <a:pt x="676949" y="1744975"/>
                </a:cubicBezTo>
                <a:cubicBezTo>
                  <a:pt x="676949" y="1742715"/>
                  <a:pt x="678773" y="1740881"/>
                  <a:pt x="681042" y="1740881"/>
                </a:cubicBezTo>
                <a:close/>
                <a:moveTo>
                  <a:pt x="743125" y="1740369"/>
                </a:moveTo>
                <a:cubicBezTo>
                  <a:pt x="745667" y="1740369"/>
                  <a:pt x="747730" y="1742432"/>
                  <a:pt x="747730" y="1744975"/>
                </a:cubicBezTo>
                <a:cubicBezTo>
                  <a:pt x="747730" y="1747518"/>
                  <a:pt x="745667" y="1749580"/>
                  <a:pt x="743125" y="1749580"/>
                </a:cubicBezTo>
                <a:cubicBezTo>
                  <a:pt x="740584" y="1749580"/>
                  <a:pt x="738521" y="1747518"/>
                  <a:pt x="738521" y="1744975"/>
                </a:cubicBezTo>
                <a:cubicBezTo>
                  <a:pt x="738521" y="1742432"/>
                  <a:pt x="740584" y="1740369"/>
                  <a:pt x="743125" y="1740369"/>
                </a:cubicBezTo>
                <a:close/>
                <a:moveTo>
                  <a:pt x="803845" y="1740028"/>
                </a:moveTo>
                <a:cubicBezTo>
                  <a:pt x="806574" y="1740028"/>
                  <a:pt x="808791" y="1742242"/>
                  <a:pt x="808791" y="1744975"/>
                </a:cubicBezTo>
                <a:cubicBezTo>
                  <a:pt x="808791" y="1747707"/>
                  <a:pt x="806574" y="1749921"/>
                  <a:pt x="803845" y="1749921"/>
                </a:cubicBezTo>
                <a:cubicBezTo>
                  <a:pt x="801116" y="1749921"/>
                  <a:pt x="798899" y="1747707"/>
                  <a:pt x="798899" y="1744975"/>
                </a:cubicBezTo>
                <a:cubicBezTo>
                  <a:pt x="798899" y="1742242"/>
                  <a:pt x="801116" y="1740028"/>
                  <a:pt x="803845" y="1740028"/>
                </a:cubicBezTo>
                <a:close/>
                <a:moveTo>
                  <a:pt x="865247" y="1739516"/>
                </a:moveTo>
                <a:cubicBezTo>
                  <a:pt x="868266" y="1739516"/>
                  <a:pt x="870705" y="1741961"/>
                  <a:pt x="870705" y="1744974"/>
                </a:cubicBezTo>
                <a:cubicBezTo>
                  <a:pt x="870705" y="1747988"/>
                  <a:pt x="868266" y="1750432"/>
                  <a:pt x="865247" y="1750432"/>
                </a:cubicBezTo>
                <a:cubicBezTo>
                  <a:pt x="862261" y="1750344"/>
                  <a:pt x="859874" y="1747951"/>
                  <a:pt x="859789" y="1744974"/>
                </a:cubicBezTo>
                <a:cubicBezTo>
                  <a:pt x="859789" y="1741961"/>
                  <a:pt x="862228" y="1739516"/>
                  <a:pt x="865247" y="1739516"/>
                </a:cubicBezTo>
                <a:close/>
                <a:moveTo>
                  <a:pt x="926647" y="1739005"/>
                </a:moveTo>
                <a:cubicBezTo>
                  <a:pt x="926766" y="1739002"/>
                  <a:pt x="926886" y="1739002"/>
                  <a:pt x="926988" y="1739005"/>
                </a:cubicBezTo>
                <a:cubicBezTo>
                  <a:pt x="930194" y="1739101"/>
                  <a:pt x="932719" y="1741773"/>
                  <a:pt x="932616" y="1744975"/>
                </a:cubicBezTo>
                <a:cubicBezTo>
                  <a:pt x="932616" y="1748271"/>
                  <a:pt x="929939" y="1750944"/>
                  <a:pt x="926647" y="1750944"/>
                </a:cubicBezTo>
                <a:cubicBezTo>
                  <a:pt x="923355" y="1750944"/>
                  <a:pt x="920678" y="1748271"/>
                  <a:pt x="920678" y="1744975"/>
                </a:cubicBezTo>
                <a:cubicBezTo>
                  <a:pt x="920678" y="1741678"/>
                  <a:pt x="923355" y="1739005"/>
                  <a:pt x="926647" y="1739005"/>
                </a:cubicBezTo>
                <a:close/>
                <a:moveTo>
                  <a:pt x="988048" y="1738664"/>
                </a:moveTo>
                <a:cubicBezTo>
                  <a:pt x="988168" y="1738661"/>
                  <a:pt x="988287" y="1738661"/>
                  <a:pt x="988390" y="1738664"/>
                </a:cubicBezTo>
                <a:cubicBezTo>
                  <a:pt x="991784" y="1738759"/>
                  <a:pt x="994461" y="1741586"/>
                  <a:pt x="994359" y="1744975"/>
                </a:cubicBezTo>
                <a:cubicBezTo>
                  <a:pt x="994359" y="1748459"/>
                  <a:pt x="991528" y="1751285"/>
                  <a:pt x="988048" y="1751285"/>
                </a:cubicBezTo>
                <a:cubicBezTo>
                  <a:pt x="984603" y="1751195"/>
                  <a:pt x="981823" y="1748422"/>
                  <a:pt x="981738" y="1744975"/>
                </a:cubicBezTo>
                <a:cubicBezTo>
                  <a:pt x="981738" y="1741490"/>
                  <a:pt x="984569" y="1738664"/>
                  <a:pt x="988048" y="1738664"/>
                </a:cubicBezTo>
                <a:close/>
                <a:moveTo>
                  <a:pt x="1050133" y="1738323"/>
                </a:moveTo>
                <a:cubicBezTo>
                  <a:pt x="1050252" y="1738320"/>
                  <a:pt x="1050372" y="1738320"/>
                  <a:pt x="1050474" y="1738323"/>
                </a:cubicBezTo>
                <a:cubicBezTo>
                  <a:pt x="1054056" y="1738418"/>
                  <a:pt x="1056887" y="1741396"/>
                  <a:pt x="1056785" y="1744975"/>
                </a:cubicBezTo>
                <a:cubicBezTo>
                  <a:pt x="1056785" y="1748649"/>
                  <a:pt x="1053800" y="1751627"/>
                  <a:pt x="1050133" y="1751627"/>
                </a:cubicBezTo>
                <a:cubicBezTo>
                  <a:pt x="1046499" y="1751536"/>
                  <a:pt x="1043566" y="1748611"/>
                  <a:pt x="1043481" y="1744975"/>
                </a:cubicBezTo>
                <a:cubicBezTo>
                  <a:pt x="1043481" y="1741301"/>
                  <a:pt x="1046466" y="1738323"/>
                  <a:pt x="1050133" y="1738323"/>
                </a:cubicBezTo>
                <a:close/>
                <a:moveTo>
                  <a:pt x="1110852" y="1737981"/>
                </a:moveTo>
                <a:cubicBezTo>
                  <a:pt x="1114706" y="1737981"/>
                  <a:pt x="1117845" y="1741113"/>
                  <a:pt x="1117845" y="1744974"/>
                </a:cubicBezTo>
                <a:cubicBezTo>
                  <a:pt x="1117845" y="1748836"/>
                  <a:pt x="1114706" y="1751967"/>
                  <a:pt x="1110852" y="1751967"/>
                </a:cubicBezTo>
                <a:cubicBezTo>
                  <a:pt x="1107031" y="1751877"/>
                  <a:pt x="1103944" y="1748798"/>
                  <a:pt x="1103859" y="1744974"/>
                </a:cubicBezTo>
                <a:cubicBezTo>
                  <a:pt x="1103859" y="1741113"/>
                  <a:pt x="1106997" y="1737981"/>
                  <a:pt x="1110852" y="1737981"/>
                </a:cubicBezTo>
                <a:close/>
                <a:moveTo>
                  <a:pt x="1172252" y="1737640"/>
                </a:moveTo>
                <a:cubicBezTo>
                  <a:pt x="1176295" y="1737640"/>
                  <a:pt x="1179586" y="1740924"/>
                  <a:pt x="1179586" y="1744974"/>
                </a:cubicBezTo>
                <a:cubicBezTo>
                  <a:pt x="1179586" y="1749025"/>
                  <a:pt x="1176295" y="1752309"/>
                  <a:pt x="1172252" y="1752309"/>
                </a:cubicBezTo>
                <a:cubicBezTo>
                  <a:pt x="1168244" y="1752218"/>
                  <a:pt x="1165003" y="1748988"/>
                  <a:pt x="1164919" y="1744974"/>
                </a:cubicBezTo>
                <a:cubicBezTo>
                  <a:pt x="1164919" y="1740924"/>
                  <a:pt x="1168210" y="1737640"/>
                  <a:pt x="1172252" y="1737640"/>
                </a:cubicBezTo>
                <a:close/>
                <a:moveTo>
                  <a:pt x="1233654" y="1737299"/>
                </a:moveTo>
                <a:cubicBezTo>
                  <a:pt x="1237901" y="1737299"/>
                  <a:pt x="1241329" y="1740736"/>
                  <a:pt x="1241329" y="1744975"/>
                </a:cubicBezTo>
                <a:cubicBezTo>
                  <a:pt x="1241329" y="1749213"/>
                  <a:pt x="1237901" y="1752650"/>
                  <a:pt x="1233654" y="1752650"/>
                </a:cubicBezTo>
                <a:cubicBezTo>
                  <a:pt x="1229407" y="1752650"/>
                  <a:pt x="1225979" y="1749213"/>
                  <a:pt x="1225979" y="1744975"/>
                </a:cubicBezTo>
                <a:cubicBezTo>
                  <a:pt x="1225979" y="1740736"/>
                  <a:pt x="1229407" y="1737299"/>
                  <a:pt x="1233654" y="1737299"/>
                </a:cubicBezTo>
                <a:close/>
                <a:moveTo>
                  <a:pt x="1295054" y="1736958"/>
                </a:moveTo>
                <a:cubicBezTo>
                  <a:pt x="1299489" y="1736958"/>
                  <a:pt x="1303071" y="1740547"/>
                  <a:pt x="1303071" y="1744975"/>
                </a:cubicBezTo>
                <a:cubicBezTo>
                  <a:pt x="1303071" y="1749402"/>
                  <a:pt x="1299489" y="1752991"/>
                  <a:pt x="1295054" y="1752991"/>
                </a:cubicBezTo>
                <a:cubicBezTo>
                  <a:pt x="1290620" y="1752991"/>
                  <a:pt x="1287039" y="1749402"/>
                  <a:pt x="1287039" y="1744975"/>
                </a:cubicBezTo>
                <a:cubicBezTo>
                  <a:pt x="1287039" y="1740547"/>
                  <a:pt x="1290620" y="1736958"/>
                  <a:pt x="1295054" y="1736958"/>
                </a:cubicBezTo>
                <a:close/>
                <a:moveTo>
                  <a:pt x="1971152" y="1736788"/>
                </a:moveTo>
                <a:cubicBezTo>
                  <a:pt x="1971271" y="1736786"/>
                  <a:pt x="1971373" y="1736786"/>
                  <a:pt x="1971493" y="1736788"/>
                </a:cubicBezTo>
                <a:cubicBezTo>
                  <a:pt x="1975927" y="1736883"/>
                  <a:pt x="1979441" y="1740549"/>
                  <a:pt x="1979339" y="1744975"/>
                </a:cubicBezTo>
                <a:cubicBezTo>
                  <a:pt x="1979339" y="1749496"/>
                  <a:pt x="1975672" y="1753161"/>
                  <a:pt x="1971152" y="1753161"/>
                </a:cubicBezTo>
                <a:cubicBezTo>
                  <a:pt x="1966666" y="1753071"/>
                  <a:pt x="1963050" y="1749459"/>
                  <a:pt x="1962965" y="1744975"/>
                </a:cubicBezTo>
                <a:cubicBezTo>
                  <a:pt x="1962965" y="1740453"/>
                  <a:pt x="1966632" y="1736788"/>
                  <a:pt x="1971152" y="1736788"/>
                </a:cubicBezTo>
                <a:close/>
                <a:moveTo>
                  <a:pt x="1357139" y="1736788"/>
                </a:moveTo>
                <a:cubicBezTo>
                  <a:pt x="1357258" y="1736786"/>
                  <a:pt x="1357360" y="1736786"/>
                  <a:pt x="1357480" y="1736788"/>
                </a:cubicBezTo>
                <a:cubicBezTo>
                  <a:pt x="1361914" y="1736883"/>
                  <a:pt x="1365428" y="1740549"/>
                  <a:pt x="1365326" y="1744975"/>
                </a:cubicBezTo>
                <a:cubicBezTo>
                  <a:pt x="1365326" y="1749496"/>
                  <a:pt x="1361659" y="1753161"/>
                  <a:pt x="1357139" y="1753161"/>
                </a:cubicBezTo>
                <a:cubicBezTo>
                  <a:pt x="1352653" y="1753071"/>
                  <a:pt x="1349037" y="1749459"/>
                  <a:pt x="1348952" y="1744975"/>
                </a:cubicBezTo>
                <a:cubicBezTo>
                  <a:pt x="1348952" y="1740453"/>
                  <a:pt x="1352619" y="1736788"/>
                  <a:pt x="1357139" y="1736788"/>
                </a:cubicBezTo>
                <a:close/>
                <a:moveTo>
                  <a:pt x="1417858" y="1736446"/>
                </a:moveTo>
                <a:cubicBezTo>
                  <a:pt x="1422565" y="1736446"/>
                  <a:pt x="1426385" y="1740265"/>
                  <a:pt x="1426385" y="1744974"/>
                </a:cubicBezTo>
                <a:cubicBezTo>
                  <a:pt x="1426385" y="1749684"/>
                  <a:pt x="1422565" y="1753502"/>
                  <a:pt x="1417858" y="1753502"/>
                </a:cubicBezTo>
                <a:cubicBezTo>
                  <a:pt x="1413184" y="1753412"/>
                  <a:pt x="1409415" y="1749646"/>
                  <a:pt x="1409330" y="1744974"/>
                </a:cubicBezTo>
                <a:cubicBezTo>
                  <a:pt x="1409330" y="1740265"/>
                  <a:pt x="1413150" y="1736446"/>
                  <a:pt x="1417858" y="1736446"/>
                </a:cubicBezTo>
                <a:close/>
                <a:moveTo>
                  <a:pt x="1479259" y="1736276"/>
                </a:moveTo>
                <a:cubicBezTo>
                  <a:pt x="1484069" y="1736276"/>
                  <a:pt x="1487958" y="1740170"/>
                  <a:pt x="1487958" y="1744975"/>
                </a:cubicBezTo>
                <a:cubicBezTo>
                  <a:pt x="1487958" y="1749780"/>
                  <a:pt x="1484069" y="1753673"/>
                  <a:pt x="1479259" y="1753673"/>
                </a:cubicBezTo>
                <a:cubicBezTo>
                  <a:pt x="1474449" y="1753673"/>
                  <a:pt x="1470561" y="1749780"/>
                  <a:pt x="1470561" y="1744975"/>
                </a:cubicBezTo>
                <a:cubicBezTo>
                  <a:pt x="1470561" y="1740170"/>
                  <a:pt x="1474449" y="1736276"/>
                  <a:pt x="1479259" y="1736276"/>
                </a:cubicBezTo>
                <a:close/>
                <a:moveTo>
                  <a:pt x="1541026" y="1735971"/>
                </a:moveTo>
                <a:cubicBezTo>
                  <a:pt x="1545924" y="1735971"/>
                  <a:pt x="1549895" y="1739942"/>
                  <a:pt x="1549895" y="1744840"/>
                </a:cubicBezTo>
                <a:cubicBezTo>
                  <a:pt x="1549895" y="1749738"/>
                  <a:pt x="1545924" y="1753709"/>
                  <a:pt x="1541026" y="1753709"/>
                </a:cubicBezTo>
                <a:cubicBezTo>
                  <a:pt x="1536128" y="1753709"/>
                  <a:pt x="1532157" y="1749738"/>
                  <a:pt x="1532157" y="1744840"/>
                </a:cubicBezTo>
                <a:cubicBezTo>
                  <a:pt x="1532157" y="1739942"/>
                  <a:pt x="1536128" y="1735971"/>
                  <a:pt x="1541026" y="1735971"/>
                </a:cubicBezTo>
                <a:close/>
                <a:moveTo>
                  <a:pt x="1602061" y="1735935"/>
                </a:moveTo>
                <a:cubicBezTo>
                  <a:pt x="1607059" y="1735935"/>
                  <a:pt x="1611101" y="1739983"/>
                  <a:pt x="1611101" y="1744975"/>
                </a:cubicBezTo>
                <a:cubicBezTo>
                  <a:pt x="1611101" y="1749967"/>
                  <a:pt x="1607059" y="1754015"/>
                  <a:pt x="1602061" y="1754015"/>
                </a:cubicBezTo>
                <a:cubicBezTo>
                  <a:pt x="1597064" y="1754015"/>
                  <a:pt x="1593022" y="1749967"/>
                  <a:pt x="1593022" y="1744975"/>
                </a:cubicBezTo>
                <a:cubicBezTo>
                  <a:pt x="1593022" y="1739983"/>
                  <a:pt x="1597064" y="1735935"/>
                  <a:pt x="1602061" y="1735935"/>
                </a:cubicBezTo>
                <a:close/>
                <a:moveTo>
                  <a:pt x="1724864" y="1735764"/>
                </a:moveTo>
                <a:cubicBezTo>
                  <a:pt x="1729947" y="1735764"/>
                  <a:pt x="1734074" y="1739889"/>
                  <a:pt x="1734074" y="1744975"/>
                </a:cubicBezTo>
                <a:cubicBezTo>
                  <a:pt x="1734074" y="1750061"/>
                  <a:pt x="1729947" y="1754185"/>
                  <a:pt x="1724864" y="1754185"/>
                </a:cubicBezTo>
                <a:cubicBezTo>
                  <a:pt x="1719816" y="1754094"/>
                  <a:pt x="1715739" y="1750023"/>
                  <a:pt x="1715654" y="1744975"/>
                </a:cubicBezTo>
                <a:cubicBezTo>
                  <a:pt x="1715654" y="1739889"/>
                  <a:pt x="1719781" y="1735764"/>
                  <a:pt x="1724864" y="1735764"/>
                </a:cubicBezTo>
                <a:close/>
                <a:moveTo>
                  <a:pt x="1664145" y="1735764"/>
                </a:moveTo>
                <a:cubicBezTo>
                  <a:pt x="1669228" y="1735764"/>
                  <a:pt x="1673355" y="1739889"/>
                  <a:pt x="1673355" y="1744975"/>
                </a:cubicBezTo>
                <a:cubicBezTo>
                  <a:pt x="1673355" y="1750061"/>
                  <a:pt x="1669228" y="1754185"/>
                  <a:pt x="1664145" y="1754185"/>
                </a:cubicBezTo>
                <a:cubicBezTo>
                  <a:pt x="1659097" y="1754094"/>
                  <a:pt x="1655020" y="1750023"/>
                  <a:pt x="1654935" y="1744975"/>
                </a:cubicBezTo>
                <a:cubicBezTo>
                  <a:pt x="1654935" y="1739889"/>
                  <a:pt x="1659062" y="1735764"/>
                  <a:pt x="1664145" y="1735764"/>
                </a:cubicBezTo>
                <a:close/>
                <a:moveTo>
                  <a:pt x="1909067" y="1735594"/>
                </a:moveTo>
                <a:cubicBezTo>
                  <a:pt x="1909187" y="1735592"/>
                  <a:pt x="1909289" y="1735592"/>
                  <a:pt x="1909409" y="1735594"/>
                </a:cubicBezTo>
                <a:cubicBezTo>
                  <a:pt x="1914491" y="1735689"/>
                  <a:pt x="1918550" y="1739888"/>
                  <a:pt x="1918448" y="1744974"/>
                </a:cubicBezTo>
                <a:cubicBezTo>
                  <a:pt x="1918448" y="1750156"/>
                  <a:pt x="1914252" y="1754355"/>
                  <a:pt x="1909067" y="1754355"/>
                </a:cubicBezTo>
                <a:cubicBezTo>
                  <a:pt x="1903882" y="1754355"/>
                  <a:pt x="1899687" y="1750156"/>
                  <a:pt x="1899687" y="1744974"/>
                </a:cubicBezTo>
                <a:cubicBezTo>
                  <a:pt x="1899687" y="1739793"/>
                  <a:pt x="1903882" y="1735594"/>
                  <a:pt x="1909067" y="1735594"/>
                </a:cubicBezTo>
                <a:close/>
                <a:moveTo>
                  <a:pt x="1847667" y="1735594"/>
                </a:moveTo>
                <a:cubicBezTo>
                  <a:pt x="1847786" y="1735592"/>
                  <a:pt x="1847888" y="1735592"/>
                  <a:pt x="1848008" y="1735594"/>
                </a:cubicBezTo>
                <a:cubicBezTo>
                  <a:pt x="1853090" y="1735689"/>
                  <a:pt x="1857150" y="1739888"/>
                  <a:pt x="1857047" y="1744974"/>
                </a:cubicBezTo>
                <a:cubicBezTo>
                  <a:pt x="1857047" y="1750156"/>
                  <a:pt x="1852851" y="1754355"/>
                  <a:pt x="1847667" y="1754355"/>
                </a:cubicBezTo>
                <a:cubicBezTo>
                  <a:pt x="1842481" y="1754355"/>
                  <a:pt x="1838286" y="1750156"/>
                  <a:pt x="1838286" y="1744974"/>
                </a:cubicBezTo>
                <a:cubicBezTo>
                  <a:pt x="1838286" y="1739793"/>
                  <a:pt x="1842481" y="1735594"/>
                  <a:pt x="1847667" y="1735594"/>
                </a:cubicBezTo>
                <a:close/>
                <a:moveTo>
                  <a:pt x="1786266" y="1735594"/>
                </a:moveTo>
                <a:cubicBezTo>
                  <a:pt x="1786385" y="1735592"/>
                  <a:pt x="1786487" y="1735592"/>
                  <a:pt x="1786607" y="1735594"/>
                </a:cubicBezTo>
                <a:cubicBezTo>
                  <a:pt x="1791689" y="1735689"/>
                  <a:pt x="1795749" y="1739888"/>
                  <a:pt x="1795646" y="1744974"/>
                </a:cubicBezTo>
                <a:cubicBezTo>
                  <a:pt x="1795646" y="1750156"/>
                  <a:pt x="1791450" y="1754355"/>
                  <a:pt x="1786266" y="1754355"/>
                </a:cubicBezTo>
                <a:cubicBezTo>
                  <a:pt x="1781080" y="1754355"/>
                  <a:pt x="1776885" y="1750156"/>
                  <a:pt x="1776885" y="1744974"/>
                </a:cubicBezTo>
                <a:cubicBezTo>
                  <a:pt x="1776885" y="1739793"/>
                  <a:pt x="1781080" y="1735594"/>
                  <a:pt x="1786266" y="1735594"/>
                </a:cubicBezTo>
                <a:close/>
                <a:moveTo>
                  <a:pt x="251234" y="1682550"/>
                </a:moveTo>
                <a:cubicBezTo>
                  <a:pt x="251353" y="1682521"/>
                  <a:pt x="251489" y="1682521"/>
                  <a:pt x="251626" y="1682550"/>
                </a:cubicBezTo>
                <a:cubicBezTo>
                  <a:pt x="252070" y="1682656"/>
                  <a:pt x="252360" y="1683115"/>
                  <a:pt x="252257" y="1683574"/>
                </a:cubicBezTo>
                <a:cubicBezTo>
                  <a:pt x="252257" y="1684138"/>
                  <a:pt x="251797" y="1684597"/>
                  <a:pt x="251234" y="1684597"/>
                </a:cubicBezTo>
                <a:cubicBezTo>
                  <a:pt x="250671" y="1684597"/>
                  <a:pt x="250211" y="1684138"/>
                  <a:pt x="250211" y="1683574"/>
                </a:cubicBezTo>
                <a:cubicBezTo>
                  <a:pt x="250211" y="1683009"/>
                  <a:pt x="250671" y="1682550"/>
                  <a:pt x="251234" y="1682550"/>
                </a:cubicBezTo>
                <a:close/>
                <a:moveTo>
                  <a:pt x="312635" y="1682038"/>
                </a:moveTo>
                <a:cubicBezTo>
                  <a:pt x="313487" y="1682038"/>
                  <a:pt x="314170" y="1682726"/>
                  <a:pt x="314170" y="1683573"/>
                </a:cubicBezTo>
                <a:cubicBezTo>
                  <a:pt x="314170" y="1684421"/>
                  <a:pt x="313487" y="1685109"/>
                  <a:pt x="312635" y="1685109"/>
                </a:cubicBezTo>
                <a:cubicBezTo>
                  <a:pt x="311781" y="1685109"/>
                  <a:pt x="311100" y="1684421"/>
                  <a:pt x="311100" y="1683573"/>
                </a:cubicBezTo>
                <a:cubicBezTo>
                  <a:pt x="311100" y="1682726"/>
                  <a:pt x="311781" y="1682038"/>
                  <a:pt x="312635" y="1682038"/>
                </a:cubicBezTo>
                <a:close/>
                <a:moveTo>
                  <a:pt x="374036" y="1681526"/>
                </a:moveTo>
                <a:cubicBezTo>
                  <a:pt x="375162" y="1681526"/>
                  <a:pt x="376083" y="1682442"/>
                  <a:pt x="376083" y="1683573"/>
                </a:cubicBezTo>
                <a:cubicBezTo>
                  <a:pt x="376083" y="1684704"/>
                  <a:pt x="375162" y="1685620"/>
                  <a:pt x="374036" y="1685620"/>
                </a:cubicBezTo>
                <a:cubicBezTo>
                  <a:pt x="372945" y="1685538"/>
                  <a:pt x="372075" y="1684668"/>
                  <a:pt x="371990" y="1683573"/>
                </a:cubicBezTo>
                <a:cubicBezTo>
                  <a:pt x="371990" y="1682442"/>
                  <a:pt x="372911" y="1681526"/>
                  <a:pt x="374036" y="1681526"/>
                </a:cubicBezTo>
                <a:close/>
                <a:moveTo>
                  <a:pt x="436120" y="1680844"/>
                </a:moveTo>
                <a:cubicBezTo>
                  <a:pt x="437621" y="1680844"/>
                  <a:pt x="438849" y="1682066"/>
                  <a:pt x="438849" y="1683573"/>
                </a:cubicBezTo>
                <a:cubicBezTo>
                  <a:pt x="438849" y="1685081"/>
                  <a:pt x="437621" y="1686302"/>
                  <a:pt x="436120" y="1686302"/>
                </a:cubicBezTo>
                <a:cubicBezTo>
                  <a:pt x="434618" y="1686302"/>
                  <a:pt x="433391" y="1685081"/>
                  <a:pt x="433391" y="1683573"/>
                </a:cubicBezTo>
                <a:cubicBezTo>
                  <a:pt x="433391" y="1682066"/>
                  <a:pt x="434618" y="1680844"/>
                  <a:pt x="436120" y="1680844"/>
                </a:cubicBezTo>
                <a:close/>
                <a:moveTo>
                  <a:pt x="496838" y="1680333"/>
                </a:moveTo>
                <a:cubicBezTo>
                  <a:pt x="496957" y="1680326"/>
                  <a:pt x="497077" y="1680326"/>
                  <a:pt x="497196" y="1680333"/>
                </a:cubicBezTo>
                <a:cubicBezTo>
                  <a:pt x="498885" y="1680430"/>
                  <a:pt x="500181" y="1681881"/>
                  <a:pt x="500079" y="1683573"/>
                </a:cubicBezTo>
                <a:cubicBezTo>
                  <a:pt x="500079" y="1685362"/>
                  <a:pt x="498629" y="1686814"/>
                  <a:pt x="496838" y="1686814"/>
                </a:cubicBezTo>
                <a:cubicBezTo>
                  <a:pt x="495082" y="1686729"/>
                  <a:pt x="493683" y="1685326"/>
                  <a:pt x="493598" y="1683573"/>
                </a:cubicBezTo>
                <a:cubicBezTo>
                  <a:pt x="493598" y="1681784"/>
                  <a:pt x="495047" y="1680333"/>
                  <a:pt x="496838" y="1680333"/>
                </a:cubicBezTo>
                <a:close/>
                <a:moveTo>
                  <a:pt x="558240" y="1679821"/>
                </a:moveTo>
                <a:cubicBezTo>
                  <a:pt x="560304" y="1679821"/>
                  <a:pt x="561992" y="1681501"/>
                  <a:pt x="561992" y="1683574"/>
                </a:cubicBezTo>
                <a:cubicBezTo>
                  <a:pt x="561992" y="1685646"/>
                  <a:pt x="560304" y="1687326"/>
                  <a:pt x="558240" y="1687326"/>
                </a:cubicBezTo>
                <a:cubicBezTo>
                  <a:pt x="556176" y="1687326"/>
                  <a:pt x="554488" y="1685646"/>
                  <a:pt x="554488" y="1683574"/>
                </a:cubicBezTo>
                <a:cubicBezTo>
                  <a:pt x="554488" y="1681501"/>
                  <a:pt x="556176" y="1679821"/>
                  <a:pt x="558240" y="1679821"/>
                </a:cubicBezTo>
                <a:close/>
                <a:moveTo>
                  <a:pt x="743126" y="1678968"/>
                </a:moveTo>
                <a:cubicBezTo>
                  <a:pt x="746042" y="1678968"/>
                  <a:pt x="748413" y="1681336"/>
                  <a:pt x="748413" y="1684256"/>
                </a:cubicBezTo>
                <a:cubicBezTo>
                  <a:pt x="748413" y="1687176"/>
                  <a:pt x="746042" y="1689543"/>
                  <a:pt x="743126" y="1689543"/>
                </a:cubicBezTo>
                <a:cubicBezTo>
                  <a:pt x="740209" y="1689543"/>
                  <a:pt x="737839" y="1687176"/>
                  <a:pt x="737839" y="1684256"/>
                </a:cubicBezTo>
                <a:cubicBezTo>
                  <a:pt x="737839" y="1681336"/>
                  <a:pt x="740209" y="1678968"/>
                  <a:pt x="743126" y="1678968"/>
                </a:cubicBezTo>
                <a:close/>
                <a:moveTo>
                  <a:pt x="681042" y="1678968"/>
                </a:moveTo>
                <a:cubicBezTo>
                  <a:pt x="681162" y="1678963"/>
                  <a:pt x="681281" y="1678963"/>
                  <a:pt x="681384" y="1678968"/>
                </a:cubicBezTo>
                <a:cubicBezTo>
                  <a:pt x="683925" y="1679064"/>
                  <a:pt x="685920" y="1681203"/>
                  <a:pt x="685818" y="1683744"/>
                </a:cubicBezTo>
                <a:cubicBezTo>
                  <a:pt x="685818" y="1686381"/>
                  <a:pt x="683686" y="1688520"/>
                  <a:pt x="681042" y="1688520"/>
                </a:cubicBezTo>
                <a:cubicBezTo>
                  <a:pt x="678450" y="1688431"/>
                  <a:pt x="676352" y="1686343"/>
                  <a:pt x="676267" y="1683744"/>
                </a:cubicBezTo>
                <a:cubicBezTo>
                  <a:pt x="676267" y="1681107"/>
                  <a:pt x="678399" y="1678968"/>
                  <a:pt x="681042" y="1678968"/>
                </a:cubicBezTo>
                <a:close/>
                <a:moveTo>
                  <a:pt x="619642" y="1678968"/>
                </a:moveTo>
                <a:cubicBezTo>
                  <a:pt x="621995" y="1678968"/>
                  <a:pt x="623906" y="1680877"/>
                  <a:pt x="623906" y="1683232"/>
                </a:cubicBezTo>
                <a:cubicBezTo>
                  <a:pt x="623906" y="1685588"/>
                  <a:pt x="621995" y="1687496"/>
                  <a:pt x="619642" y="1687496"/>
                </a:cubicBezTo>
                <a:cubicBezTo>
                  <a:pt x="617322" y="1687409"/>
                  <a:pt x="615463" y="1685550"/>
                  <a:pt x="615378" y="1683232"/>
                </a:cubicBezTo>
                <a:cubicBezTo>
                  <a:pt x="615378" y="1680877"/>
                  <a:pt x="617288" y="1678968"/>
                  <a:pt x="619642" y="1678968"/>
                </a:cubicBezTo>
                <a:close/>
                <a:moveTo>
                  <a:pt x="803845" y="1677945"/>
                </a:moveTo>
                <a:cubicBezTo>
                  <a:pt x="806949" y="1677945"/>
                  <a:pt x="809474" y="1680465"/>
                  <a:pt x="809474" y="1683574"/>
                </a:cubicBezTo>
                <a:cubicBezTo>
                  <a:pt x="809474" y="1686683"/>
                  <a:pt x="806949" y="1689202"/>
                  <a:pt x="803845" y="1689202"/>
                </a:cubicBezTo>
                <a:cubicBezTo>
                  <a:pt x="800740" y="1689202"/>
                  <a:pt x="798217" y="1686683"/>
                  <a:pt x="798217" y="1683574"/>
                </a:cubicBezTo>
                <a:cubicBezTo>
                  <a:pt x="798217" y="1680465"/>
                  <a:pt x="800740" y="1677945"/>
                  <a:pt x="803845" y="1677945"/>
                </a:cubicBezTo>
                <a:close/>
                <a:moveTo>
                  <a:pt x="865246" y="1677433"/>
                </a:moveTo>
                <a:cubicBezTo>
                  <a:pt x="868640" y="1677433"/>
                  <a:pt x="871386" y="1680183"/>
                  <a:pt x="871386" y="1683574"/>
                </a:cubicBezTo>
                <a:cubicBezTo>
                  <a:pt x="871386" y="1686964"/>
                  <a:pt x="868640" y="1689714"/>
                  <a:pt x="865246" y="1689714"/>
                </a:cubicBezTo>
                <a:cubicBezTo>
                  <a:pt x="861852" y="1689714"/>
                  <a:pt x="859106" y="1686964"/>
                  <a:pt x="859106" y="1683574"/>
                </a:cubicBezTo>
                <a:cubicBezTo>
                  <a:pt x="859106" y="1680183"/>
                  <a:pt x="861852" y="1677433"/>
                  <a:pt x="865246" y="1677433"/>
                </a:cubicBezTo>
                <a:close/>
                <a:moveTo>
                  <a:pt x="926648" y="1676922"/>
                </a:moveTo>
                <a:cubicBezTo>
                  <a:pt x="926767" y="1676919"/>
                  <a:pt x="926886" y="1676919"/>
                  <a:pt x="926989" y="1676922"/>
                </a:cubicBezTo>
                <a:cubicBezTo>
                  <a:pt x="930570" y="1677018"/>
                  <a:pt x="933402" y="1679995"/>
                  <a:pt x="933299" y="1683574"/>
                </a:cubicBezTo>
                <a:cubicBezTo>
                  <a:pt x="933299" y="1687248"/>
                  <a:pt x="930315" y="1690226"/>
                  <a:pt x="926648" y="1690226"/>
                </a:cubicBezTo>
                <a:cubicBezTo>
                  <a:pt x="923014" y="1690135"/>
                  <a:pt x="920081" y="1687210"/>
                  <a:pt x="919996" y="1683574"/>
                </a:cubicBezTo>
                <a:cubicBezTo>
                  <a:pt x="919996" y="1679900"/>
                  <a:pt x="922981" y="1676922"/>
                  <a:pt x="926648" y="1676922"/>
                </a:cubicBezTo>
                <a:close/>
                <a:moveTo>
                  <a:pt x="988415" y="1676446"/>
                </a:moveTo>
                <a:cubicBezTo>
                  <a:pt x="992277" y="1676446"/>
                  <a:pt x="995408" y="1679577"/>
                  <a:pt x="995408" y="1683439"/>
                </a:cubicBezTo>
                <a:cubicBezTo>
                  <a:pt x="995408" y="1687301"/>
                  <a:pt x="992277" y="1690432"/>
                  <a:pt x="988415" y="1690432"/>
                </a:cubicBezTo>
                <a:cubicBezTo>
                  <a:pt x="984553" y="1690432"/>
                  <a:pt x="981422" y="1687301"/>
                  <a:pt x="981422" y="1683439"/>
                </a:cubicBezTo>
                <a:cubicBezTo>
                  <a:pt x="981422" y="1679577"/>
                  <a:pt x="984553" y="1676446"/>
                  <a:pt x="988415" y="1676446"/>
                </a:cubicBezTo>
                <a:close/>
                <a:moveTo>
                  <a:pt x="1050132" y="1676239"/>
                </a:moveTo>
                <a:cubicBezTo>
                  <a:pt x="1054175" y="1676239"/>
                  <a:pt x="1057466" y="1679523"/>
                  <a:pt x="1057466" y="1683573"/>
                </a:cubicBezTo>
                <a:cubicBezTo>
                  <a:pt x="1057466" y="1687624"/>
                  <a:pt x="1054175" y="1690908"/>
                  <a:pt x="1050132" y="1690908"/>
                </a:cubicBezTo>
                <a:cubicBezTo>
                  <a:pt x="1046125" y="1690817"/>
                  <a:pt x="1042884" y="1687587"/>
                  <a:pt x="1042799" y="1683573"/>
                </a:cubicBezTo>
                <a:cubicBezTo>
                  <a:pt x="1042799" y="1679523"/>
                  <a:pt x="1046090" y="1676239"/>
                  <a:pt x="1050132" y="1676239"/>
                </a:cubicBezTo>
                <a:close/>
                <a:moveTo>
                  <a:pt x="1110851" y="1675728"/>
                </a:moveTo>
                <a:cubicBezTo>
                  <a:pt x="1110970" y="1675725"/>
                  <a:pt x="1111073" y="1675725"/>
                  <a:pt x="1111192" y="1675728"/>
                </a:cubicBezTo>
                <a:cubicBezTo>
                  <a:pt x="1115439" y="1675824"/>
                  <a:pt x="1118799" y="1679335"/>
                  <a:pt x="1118697" y="1683574"/>
                </a:cubicBezTo>
                <a:cubicBezTo>
                  <a:pt x="1118697" y="1687908"/>
                  <a:pt x="1115183" y="1691419"/>
                  <a:pt x="1110851" y="1691419"/>
                </a:cubicBezTo>
                <a:cubicBezTo>
                  <a:pt x="1106553" y="1691329"/>
                  <a:pt x="1103091" y="1687868"/>
                  <a:pt x="1103006" y="1683574"/>
                </a:cubicBezTo>
                <a:cubicBezTo>
                  <a:pt x="1103006" y="1679240"/>
                  <a:pt x="1106519" y="1675728"/>
                  <a:pt x="1110851" y="1675728"/>
                </a:cubicBezTo>
                <a:close/>
                <a:moveTo>
                  <a:pt x="1172253" y="1675387"/>
                </a:moveTo>
                <a:cubicBezTo>
                  <a:pt x="1172372" y="1675385"/>
                  <a:pt x="1172474" y="1675385"/>
                  <a:pt x="1172594" y="1675387"/>
                </a:cubicBezTo>
                <a:cubicBezTo>
                  <a:pt x="1177028" y="1675482"/>
                  <a:pt x="1180542" y="1679148"/>
                  <a:pt x="1180440" y="1683574"/>
                </a:cubicBezTo>
                <a:cubicBezTo>
                  <a:pt x="1180440" y="1688095"/>
                  <a:pt x="1176772" y="1691760"/>
                  <a:pt x="1172253" y="1691760"/>
                </a:cubicBezTo>
                <a:cubicBezTo>
                  <a:pt x="1167767" y="1691670"/>
                  <a:pt x="1164151" y="1688058"/>
                  <a:pt x="1164066" y="1683574"/>
                </a:cubicBezTo>
                <a:cubicBezTo>
                  <a:pt x="1164066" y="1679052"/>
                  <a:pt x="1167733" y="1675387"/>
                  <a:pt x="1172253" y="1675387"/>
                </a:cubicBezTo>
                <a:close/>
                <a:moveTo>
                  <a:pt x="1233654" y="1675045"/>
                </a:moveTo>
                <a:cubicBezTo>
                  <a:pt x="1238361" y="1675045"/>
                  <a:pt x="1242181" y="1678864"/>
                  <a:pt x="1242181" y="1683573"/>
                </a:cubicBezTo>
                <a:cubicBezTo>
                  <a:pt x="1242181" y="1688283"/>
                  <a:pt x="1238361" y="1692101"/>
                  <a:pt x="1233654" y="1692101"/>
                </a:cubicBezTo>
                <a:cubicBezTo>
                  <a:pt x="1228980" y="1692011"/>
                  <a:pt x="1225211" y="1688245"/>
                  <a:pt x="1225126" y="1683573"/>
                </a:cubicBezTo>
                <a:cubicBezTo>
                  <a:pt x="1225126" y="1678864"/>
                  <a:pt x="1228946" y="1675045"/>
                  <a:pt x="1233654" y="1675045"/>
                </a:cubicBezTo>
                <a:close/>
                <a:moveTo>
                  <a:pt x="1295055" y="1674874"/>
                </a:moveTo>
                <a:cubicBezTo>
                  <a:pt x="1299865" y="1674874"/>
                  <a:pt x="1303753" y="1678768"/>
                  <a:pt x="1303753" y="1683573"/>
                </a:cubicBezTo>
                <a:cubicBezTo>
                  <a:pt x="1303753" y="1688378"/>
                  <a:pt x="1299865" y="1692271"/>
                  <a:pt x="1295055" y="1692271"/>
                </a:cubicBezTo>
                <a:cubicBezTo>
                  <a:pt x="1290245" y="1692271"/>
                  <a:pt x="1286357" y="1688378"/>
                  <a:pt x="1286357" y="1683573"/>
                </a:cubicBezTo>
                <a:cubicBezTo>
                  <a:pt x="1286357" y="1678768"/>
                  <a:pt x="1290245" y="1674874"/>
                  <a:pt x="1295055" y="1674874"/>
                </a:cubicBezTo>
                <a:close/>
                <a:moveTo>
                  <a:pt x="1970835" y="1674570"/>
                </a:moveTo>
                <a:cubicBezTo>
                  <a:pt x="1975733" y="1674570"/>
                  <a:pt x="1979704" y="1678541"/>
                  <a:pt x="1979704" y="1683439"/>
                </a:cubicBezTo>
                <a:cubicBezTo>
                  <a:pt x="1979704" y="1688337"/>
                  <a:pt x="1975733" y="1692308"/>
                  <a:pt x="1970835" y="1692308"/>
                </a:cubicBezTo>
                <a:cubicBezTo>
                  <a:pt x="1965937" y="1692308"/>
                  <a:pt x="1961966" y="1688337"/>
                  <a:pt x="1961966" y="1683439"/>
                </a:cubicBezTo>
                <a:cubicBezTo>
                  <a:pt x="1961966" y="1678541"/>
                  <a:pt x="1965937" y="1674570"/>
                  <a:pt x="1970835" y="1674570"/>
                </a:cubicBezTo>
                <a:close/>
                <a:moveTo>
                  <a:pt x="1357138" y="1674533"/>
                </a:moveTo>
                <a:cubicBezTo>
                  <a:pt x="1362136" y="1674533"/>
                  <a:pt x="1366178" y="1678581"/>
                  <a:pt x="1366178" y="1683573"/>
                </a:cubicBezTo>
                <a:cubicBezTo>
                  <a:pt x="1366178" y="1688565"/>
                  <a:pt x="1362136" y="1692613"/>
                  <a:pt x="1357138" y="1692613"/>
                </a:cubicBezTo>
                <a:cubicBezTo>
                  <a:pt x="1352141" y="1692613"/>
                  <a:pt x="1348099" y="1688565"/>
                  <a:pt x="1348099" y="1683573"/>
                </a:cubicBezTo>
                <a:cubicBezTo>
                  <a:pt x="1348099" y="1678581"/>
                  <a:pt x="1352141" y="1674533"/>
                  <a:pt x="1357138" y="1674533"/>
                </a:cubicBezTo>
                <a:close/>
                <a:moveTo>
                  <a:pt x="1417858" y="1674363"/>
                </a:moveTo>
                <a:cubicBezTo>
                  <a:pt x="1422941" y="1674363"/>
                  <a:pt x="1427068" y="1678488"/>
                  <a:pt x="1427068" y="1683574"/>
                </a:cubicBezTo>
                <a:cubicBezTo>
                  <a:pt x="1427068" y="1688660"/>
                  <a:pt x="1422941" y="1692784"/>
                  <a:pt x="1417858" y="1692784"/>
                </a:cubicBezTo>
                <a:cubicBezTo>
                  <a:pt x="1412810" y="1692693"/>
                  <a:pt x="1408733" y="1688622"/>
                  <a:pt x="1408648" y="1683574"/>
                </a:cubicBezTo>
                <a:cubicBezTo>
                  <a:pt x="1408648" y="1678488"/>
                  <a:pt x="1412775" y="1674363"/>
                  <a:pt x="1417858" y="1674363"/>
                </a:cubicBezTo>
                <a:close/>
                <a:moveTo>
                  <a:pt x="1479259" y="1674022"/>
                </a:moveTo>
                <a:cubicBezTo>
                  <a:pt x="1484529" y="1674022"/>
                  <a:pt x="1488810" y="1678298"/>
                  <a:pt x="1488810" y="1683574"/>
                </a:cubicBezTo>
                <a:cubicBezTo>
                  <a:pt x="1488810" y="1688849"/>
                  <a:pt x="1484529" y="1693125"/>
                  <a:pt x="1479259" y="1693125"/>
                </a:cubicBezTo>
                <a:cubicBezTo>
                  <a:pt x="1473989" y="1693125"/>
                  <a:pt x="1469708" y="1688849"/>
                  <a:pt x="1469708" y="1683574"/>
                </a:cubicBezTo>
                <a:cubicBezTo>
                  <a:pt x="1469708" y="1678298"/>
                  <a:pt x="1473989" y="1674022"/>
                  <a:pt x="1479259" y="1674022"/>
                </a:cubicBezTo>
                <a:close/>
                <a:moveTo>
                  <a:pt x="1540661" y="1673852"/>
                </a:moveTo>
                <a:cubicBezTo>
                  <a:pt x="1540780" y="1673850"/>
                  <a:pt x="1540882" y="1673850"/>
                  <a:pt x="1541001" y="1673852"/>
                </a:cubicBezTo>
                <a:cubicBezTo>
                  <a:pt x="1546272" y="1673947"/>
                  <a:pt x="1550485" y="1678300"/>
                  <a:pt x="1550382" y="1683574"/>
                </a:cubicBezTo>
                <a:cubicBezTo>
                  <a:pt x="1550382" y="1688943"/>
                  <a:pt x="1546033" y="1693295"/>
                  <a:pt x="1540661" y="1693295"/>
                </a:cubicBezTo>
                <a:cubicBezTo>
                  <a:pt x="1535322" y="1693205"/>
                  <a:pt x="1531024" y="1688905"/>
                  <a:pt x="1530939" y="1683574"/>
                </a:cubicBezTo>
                <a:cubicBezTo>
                  <a:pt x="1530939" y="1678204"/>
                  <a:pt x="1535288" y="1673852"/>
                  <a:pt x="1540661" y="1673852"/>
                </a:cubicBezTo>
                <a:close/>
                <a:moveTo>
                  <a:pt x="1602427" y="1673547"/>
                </a:moveTo>
                <a:cubicBezTo>
                  <a:pt x="1607891" y="1673547"/>
                  <a:pt x="1612320" y="1677976"/>
                  <a:pt x="1612320" y="1683439"/>
                </a:cubicBezTo>
                <a:cubicBezTo>
                  <a:pt x="1612320" y="1688903"/>
                  <a:pt x="1607891" y="1693332"/>
                  <a:pt x="1602427" y="1693332"/>
                </a:cubicBezTo>
                <a:cubicBezTo>
                  <a:pt x="1596964" y="1693332"/>
                  <a:pt x="1592535" y="1688903"/>
                  <a:pt x="1592535" y="1683439"/>
                </a:cubicBezTo>
                <a:cubicBezTo>
                  <a:pt x="1592535" y="1677976"/>
                  <a:pt x="1596964" y="1673547"/>
                  <a:pt x="1602427" y="1673547"/>
                </a:cubicBezTo>
                <a:close/>
                <a:moveTo>
                  <a:pt x="1724863" y="1673511"/>
                </a:moveTo>
                <a:cubicBezTo>
                  <a:pt x="1724983" y="1673509"/>
                  <a:pt x="1725085" y="1673509"/>
                  <a:pt x="1725204" y="1673511"/>
                </a:cubicBezTo>
                <a:cubicBezTo>
                  <a:pt x="1730662" y="1673606"/>
                  <a:pt x="1735029" y="1678111"/>
                  <a:pt x="1734926" y="1683574"/>
                </a:cubicBezTo>
                <a:cubicBezTo>
                  <a:pt x="1734926" y="1689130"/>
                  <a:pt x="1730424" y="1693637"/>
                  <a:pt x="1724863" y="1693637"/>
                </a:cubicBezTo>
                <a:cubicBezTo>
                  <a:pt x="1719337" y="1693546"/>
                  <a:pt x="1714886" y="1689093"/>
                  <a:pt x="1714801" y="1683574"/>
                </a:cubicBezTo>
                <a:cubicBezTo>
                  <a:pt x="1714801" y="1678017"/>
                  <a:pt x="1719303" y="1673511"/>
                  <a:pt x="1724863" y="1673511"/>
                </a:cubicBezTo>
                <a:close/>
                <a:moveTo>
                  <a:pt x="1664144" y="1673511"/>
                </a:moveTo>
                <a:cubicBezTo>
                  <a:pt x="1664264" y="1673509"/>
                  <a:pt x="1664366" y="1673509"/>
                  <a:pt x="1664485" y="1673511"/>
                </a:cubicBezTo>
                <a:cubicBezTo>
                  <a:pt x="1669943" y="1673606"/>
                  <a:pt x="1674310" y="1678111"/>
                  <a:pt x="1674207" y="1683574"/>
                </a:cubicBezTo>
                <a:cubicBezTo>
                  <a:pt x="1674207" y="1689130"/>
                  <a:pt x="1669705" y="1693637"/>
                  <a:pt x="1664144" y="1693637"/>
                </a:cubicBezTo>
                <a:cubicBezTo>
                  <a:pt x="1658618" y="1693546"/>
                  <a:pt x="1654167" y="1689093"/>
                  <a:pt x="1654082" y="1683574"/>
                </a:cubicBezTo>
                <a:cubicBezTo>
                  <a:pt x="1654082" y="1678017"/>
                  <a:pt x="1658584" y="1673511"/>
                  <a:pt x="1664144" y="1673511"/>
                </a:cubicBezTo>
                <a:close/>
                <a:moveTo>
                  <a:pt x="1909068" y="1673339"/>
                </a:moveTo>
                <a:cubicBezTo>
                  <a:pt x="1914714" y="1673339"/>
                  <a:pt x="1919301" y="1677921"/>
                  <a:pt x="1919301" y="1683573"/>
                </a:cubicBezTo>
                <a:cubicBezTo>
                  <a:pt x="1919301" y="1689225"/>
                  <a:pt x="1914714" y="1693807"/>
                  <a:pt x="1909068" y="1693807"/>
                </a:cubicBezTo>
                <a:cubicBezTo>
                  <a:pt x="1903422" y="1693807"/>
                  <a:pt x="1898835" y="1689225"/>
                  <a:pt x="1898835" y="1683573"/>
                </a:cubicBezTo>
                <a:cubicBezTo>
                  <a:pt x="1898835" y="1677921"/>
                  <a:pt x="1903422" y="1673339"/>
                  <a:pt x="1909068" y="1673339"/>
                </a:cubicBezTo>
                <a:close/>
                <a:moveTo>
                  <a:pt x="1847666" y="1673339"/>
                </a:moveTo>
                <a:cubicBezTo>
                  <a:pt x="1853312" y="1673339"/>
                  <a:pt x="1857899" y="1677921"/>
                  <a:pt x="1857899" y="1683573"/>
                </a:cubicBezTo>
                <a:cubicBezTo>
                  <a:pt x="1857899" y="1689225"/>
                  <a:pt x="1853312" y="1693807"/>
                  <a:pt x="1847666" y="1693807"/>
                </a:cubicBezTo>
                <a:cubicBezTo>
                  <a:pt x="1842020" y="1693807"/>
                  <a:pt x="1837433" y="1689225"/>
                  <a:pt x="1837433" y="1683573"/>
                </a:cubicBezTo>
                <a:cubicBezTo>
                  <a:pt x="1837433" y="1677921"/>
                  <a:pt x="1842020" y="1673339"/>
                  <a:pt x="1847666" y="1673339"/>
                </a:cubicBezTo>
                <a:close/>
                <a:moveTo>
                  <a:pt x="1786265" y="1673339"/>
                </a:moveTo>
                <a:cubicBezTo>
                  <a:pt x="1791911" y="1673339"/>
                  <a:pt x="1796499" y="1677921"/>
                  <a:pt x="1796499" y="1683573"/>
                </a:cubicBezTo>
                <a:cubicBezTo>
                  <a:pt x="1796499" y="1689225"/>
                  <a:pt x="1791911" y="1693807"/>
                  <a:pt x="1786265" y="1693807"/>
                </a:cubicBezTo>
                <a:cubicBezTo>
                  <a:pt x="1780620" y="1693807"/>
                  <a:pt x="1776032" y="1689225"/>
                  <a:pt x="1776032" y="1683573"/>
                </a:cubicBezTo>
                <a:cubicBezTo>
                  <a:pt x="1776032" y="1677921"/>
                  <a:pt x="1780620" y="1673339"/>
                  <a:pt x="1786265" y="1673339"/>
                </a:cubicBezTo>
                <a:close/>
                <a:moveTo>
                  <a:pt x="189832" y="1621319"/>
                </a:moveTo>
                <a:lnTo>
                  <a:pt x="190685" y="1622172"/>
                </a:lnTo>
                <a:cubicBezTo>
                  <a:pt x="190429" y="1622324"/>
                  <a:pt x="190088" y="1622324"/>
                  <a:pt x="189832" y="1622172"/>
                </a:cubicBezTo>
                <a:cubicBezTo>
                  <a:pt x="189559" y="1622297"/>
                  <a:pt x="189252" y="1622297"/>
                  <a:pt x="188980" y="1622172"/>
                </a:cubicBezTo>
                <a:cubicBezTo>
                  <a:pt x="188980" y="1621701"/>
                  <a:pt x="189355" y="1621319"/>
                  <a:pt x="189832" y="1621319"/>
                </a:cubicBezTo>
                <a:close/>
                <a:moveTo>
                  <a:pt x="251234" y="1620637"/>
                </a:moveTo>
                <a:cubicBezTo>
                  <a:pt x="252086" y="1620637"/>
                  <a:pt x="252769" y="1621325"/>
                  <a:pt x="252769" y="1622172"/>
                </a:cubicBezTo>
                <a:cubicBezTo>
                  <a:pt x="252769" y="1623020"/>
                  <a:pt x="252086" y="1623707"/>
                  <a:pt x="251234" y="1623707"/>
                </a:cubicBezTo>
                <a:cubicBezTo>
                  <a:pt x="250380" y="1623707"/>
                  <a:pt x="249699" y="1623020"/>
                  <a:pt x="249699" y="1622172"/>
                </a:cubicBezTo>
                <a:cubicBezTo>
                  <a:pt x="249699" y="1621325"/>
                  <a:pt x="250380" y="1620637"/>
                  <a:pt x="251234" y="1620637"/>
                </a:cubicBezTo>
                <a:close/>
                <a:moveTo>
                  <a:pt x="312635" y="1620125"/>
                </a:moveTo>
                <a:cubicBezTo>
                  <a:pt x="313761" y="1620125"/>
                  <a:pt x="314682" y="1621041"/>
                  <a:pt x="314682" y="1622172"/>
                </a:cubicBezTo>
                <a:cubicBezTo>
                  <a:pt x="314682" y="1623303"/>
                  <a:pt x="313761" y="1624219"/>
                  <a:pt x="312635" y="1624219"/>
                </a:cubicBezTo>
                <a:cubicBezTo>
                  <a:pt x="311544" y="1624137"/>
                  <a:pt x="310673" y="1623267"/>
                  <a:pt x="310589" y="1622172"/>
                </a:cubicBezTo>
                <a:cubicBezTo>
                  <a:pt x="310589" y="1621041"/>
                  <a:pt x="311509" y="1620125"/>
                  <a:pt x="312635" y="1620125"/>
                </a:cubicBezTo>
                <a:close/>
                <a:moveTo>
                  <a:pt x="374036" y="1619443"/>
                </a:moveTo>
                <a:cubicBezTo>
                  <a:pt x="375537" y="1619443"/>
                  <a:pt x="376765" y="1620665"/>
                  <a:pt x="376765" y="1622172"/>
                </a:cubicBezTo>
                <a:cubicBezTo>
                  <a:pt x="376765" y="1623680"/>
                  <a:pt x="375537" y="1624901"/>
                  <a:pt x="374036" y="1624901"/>
                </a:cubicBezTo>
                <a:cubicBezTo>
                  <a:pt x="372535" y="1624901"/>
                  <a:pt x="371308" y="1623680"/>
                  <a:pt x="371308" y="1622172"/>
                </a:cubicBezTo>
                <a:cubicBezTo>
                  <a:pt x="371308" y="1620665"/>
                  <a:pt x="372535" y="1619443"/>
                  <a:pt x="374036" y="1619443"/>
                </a:cubicBezTo>
                <a:close/>
                <a:moveTo>
                  <a:pt x="436119" y="1618932"/>
                </a:moveTo>
                <a:cubicBezTo>
                  <a:pt x="436238" y="1618925"/>
                  <a:pt x="436358" y="1618925"/>
                  <a:pt x="436477" y="1618932"/>
                </a:cubicBezTo>
                <a:cubicBezTo>
                  <a:pt x="438166" y="1619029"/>
                  <a:pt x="439462" y="1620480"/>
                  <a:pt x="439360" y="1622172"/>
                </a:cubicBezTo>
                <a:cubicBezTo>
                  <a:pt x="439360" y="1623961"/>
                  <a:pt x="437910" y="1625413"/>
                  <a:pt x="436119" y="1625413"/>
                </a:cubicBezTo>
                <a:cubicBezTo>
                  <a:pt x="434363" y="1625328"/>
                  <a:pt x="432964" y="1623926"/>
                  <a:pt x="432879" y="1622172"/>
                </a:cubicBezTo>
                <a:cubicBezTo>
                  <a:pt x="432879" y="1620383"/>
                  <a:pt x="434328" y="1618932"/>
                  <a:pt x="436119" y="1618932"/>
                </a:cubicBezTo>
                <a:close/>
                <a:moveTo>
                  <a:pt x="496839" y="1618419"/>
                </a:moveTo>
                <a:cubicBezTo>
                  <a:pt x="498903" y="1618419"/>
                  <a:pt x="500591" y="1620099"/>
                  <a:pt x="500591" y="1622172"/>
                </a:cubicBezTo>
                <a:cubicBezTo>
                  <a:pt x="500591" y="1624244"/>
                  <a:pt x="498903" y="1625924"/>
                  <a:pt x="496839" y="1625924"/>
                </a:cubicBezTo>
                <a:cubicBezTo>
                  <a:pt x="494775" y="1625924"/>
                  <a:pt x="493087" y="1624244"/>
                  <a:pt x="493087" y="1622172"/>
                </a:cubicBezTo>
                <a:cubicBezTo>
                  <a:pt x="493087" y="1620099"/>
                  <a:pt x="494775" y="1618419"/>
                  <a:pt x="496839" y="1618419"/>
                </a:cubicBezTo>
                <a:close/>
                <a:moveTo>
                  <a:pt x="558240" y="1617737"/>
                </a:moveTo>
                <a:cubicBezTo>
                  <a:pt x="558359" y="1617732"/>
                  <a:pt x="558479" y="1617732"/>
                  <a:pt x="558581" y="1617737"/>
                </a:cubicBezTo>
                <a:cubicBezTo>
                  <a:pt x="560935" y="1617833"/>
                  <a:pt x="562777" y="1619818"/>
                  <a:pt x="562675" y="1622172"/>
                </a:cubicBezTo>
                <a:cubicBezTo>
                  <a:pt x="562675" y="1624621"/>
                  <a:pt x="560696" y="1626606"/>
                  <a:pt x="558240" y="1626606"/>
                </a:cubicBezTo>
                <a:cubicBezTo>
                  <a:pt x="555784" y="1626606"/>
                  <a:pt x="553806" y="1624621"/>
                  <a:pt x="553806" y="1622172"/>
                </a:cubicBezTo>
                <a:cubicBezTo>
                  <a:pt x="553806" y="1619723"/>
                  <a:pt x="555784" y="1617737"/>
                  <a:pt x="558240" y="1617737"/>
                </a:cubicBezTo>
                <a:close/>
                <a:moveTo>
                  <a:pt x="619641" y="1617226"/>
                </a:moveTo>
                <a:cubicBezTo>
                  <a:pt x="622370" y="1617226"/>
                  <a:pt x="624587" y="1619440"/>
                  <a:pt x="624587" y="1622173"/>
                </a:cubicBezTo>
                <a:cubicBezTo>
                  <a:pt x="624587" y="1624905"/>
                  <a:pt x="622370" y="1627119"/>
                  <a:pt x="619641" y="1627119"/>
                </a:cubicBezTo>
                <a:cubicBezTo>
                  <a:pt x="616912" y="1627119"/>
                  <a:pt x="614695" y="1624905"/>
                  <a:pt x="614695" y="1622173"/>
                </a:cubicBezTo>
                <a:cubicBezTo>
                  <a:pt x="614695" y="1619440"/>
                  <a:pt x="616912" y="1617226"/>
                  <a:pt x="619641" y="1617226"/>
                </a:cubicBezTo>
                <a:close/>
                <a:moveTo>
                  <a:pt x="681042" y="1616714"/>
                </a:moveTo>
                <a:cubicBezTo>
                  <a:pt x="684061" y="1616714"/>
                  <a:pt x="686500" y="1619159"/>
                  <a:pt x="686500" y="1622172"/>
                </a:cubicBezTo>
                <a:cubicBezTo>
                  <a:pt x="686500" y="1625186"/>
                  <a:pt x="684061" y="1627630"/>
                  <a:pt x="681042" y="1627630"/>
                </a:cubicBezTo>
                <a:cubicBezTo>
                  <a:pt x="678057" y="1627542"/>
                  <a:pt x="675670" y="1625149"/>
                  <a:pt x="675585" y="1622172"/>
                </a:cubicBezTo>
                <a:cubicBezTo>
                  <a:pt x="675585" y="1619159"/>
                  <a:pt x="678024" y="1616714"/>
                  <a:pt x="681042" y="1616714"/>
                </a:cubicBezTo>
                <a:close/>
                <a:moveTo>
                  <a:pt x="743126" y="1616203"/>
                </a:moveTo>
                <a:cubicBezTo>
                  <a:pt x="746333" y="1616111"/>
                  <a:pt x="749011" y="1618630"/>
                  <a:pt x="749096" y="1621831"/>
                </a:cubicBezTo>
                <a:cubicBezTo>
                  <a:pt x="749096" y="1625128"/>
                  <a:pt x="746418" y="1627801"/>
                  <a:pt x="743126" y="1627801"/>
                </a:cubicBezTo>
                <a:cubicBezTo>
                  <a:pt x="739954" y="1627806"/>
                  <a:pt x="737344" y="1625335"/>
                  <a:pt x="737157" y="1622172"/>
                </a:cubicBezTo>
                <a:cubicBezTo>
                  <a:pt x="737157" y="1618876"/>
                  <a:pt x="739835" y="1616203"/>
                  <a:pt x="743126" y="1616203"/>
                </a:cubicBezTo>
                <a:close/>
                <a:moveTo>
                  <a:pt x="803845" y="1615690"/>
                </a:moveTo>
                <a:cubicBezTo>
                  <a:pt x="807426" y="1615690"/>
                  <a:pt x="810326" y="1618592"/>
                  <a:pt x="810326" y="1622172"/>
                </a:cubicBezTo>
                <a:cubicBezTo>
                  <a:pt x="810326" y="1625752"/>
                  <a:pt x="807426" y="1628653"/>
                  <a:pt x="803845" y="1628653"/>
                </a:cubicBezTo>
                <a:cubicBezTo>
                  <a:pt x="800263" y="1628653"/>
                  <a:pt x="797364" y="1625752"/>
                  <a:pt x="797364" y="1622172"/>
                </a:cubicBezTo>
                <a:cubicBezTo>
                  <a:pt x="797364" y="1618592"/>
                  <a:pt x="800263" y="1615690"/>
                  <a:pt x="803845" y="1615690"/>
                </a:cubicBezTo>
                <a:close/>
                <a:moveTo>
                  <a:pt x="865246" y="1615349"/>
                </a:moveTo>
                <a:cubicBezTo>
                  <a:pt x="869015" y="1615349"/>
                  <a:pt x="872068" y="1618404"/>
                  <a:pt x="872068" y="1622172"/>
                </a:cubicBezTo>
                <a:cubicBezTo>
                  <a:pt x="872068" y="1625939"/>
                  <a:pt x="869015" y="1628994"/>
                  <a:pt x="865246" y="1628994"/>
                </a:cubicBezTo>
                <a:cubicBezTo>
                  <a:pt x="861476" y="1628994"/>
                  <a:pt x="858424" y="1625939"/>
                  <a:pt x="858424" y="1622172"/>
                </a:cubicBezTo>
                <a:cubicBezTo>
                  <a:pt x="858424" y="1618404"/>
                  <a:pt x="861476" y="1615349"/>
                  <a:pt x="865246" y="1615349"/>
                </a:cubicBezTo>
                <a:close/>
                <a:moveTo>
                  <a:pt x="926648" y="1614838"/>
                </a:moveTo>
                <a:cubicBezTo>
                  <a:pt x="930690" y="1614838"/>
                  <a:pt x="933982" y="1618122"/>
                  <a:pt x="933982" y="1622172"/>
                </a:cubicBezTo>
                <a:cubicBezTo>
                  <a:pt x="933982" y="1626223"/>
                  <a:pt x="930690" y="1629506"/>
                  <a:pt x="926648" y="1629506"/>
                </a:cubicBezTo>
                <a:cubicBezTo>
                  <a:pt x="922640" y="1629416"/>
                  <a:pt x="919399" y="1626186"/>
                  <a:pt x="919314" y="1622172"/>
                </a:cubicBezTo>
                <a:cubicBezTo>
                  <a:pt x="919314" y="1618122"/>
                  <a:pt x="922606" y="1614838"/>
                  <a:pt x="926648" y="1614838"/>
                </a:cubicBezTo>
                <a:close/>
                <a:moveTo>
                  <a:pt x="988048" y="1614497"/>
                </a:moveTo>
                <a:cubicBezTo>
                  <a:pt x="992296" y="1614497"/>
                  <a:pt x="995724" y="1617934"/>
                  <a:pt x="995724" y="1622173"/>
                </a:cubicBezTo>
                <a:cubicBezTo>
                  <a:pt x="995724" y="1626411"/>
                  <a:pt x="992296" y="1629848"/>
                  <a:pt x="988048" y="1629848"/>
                </a:cubicBezTo>
                <a:cubicBezTo>
                  <a:pt x="983802" y="1629848"/>
                  <a:pt x="980374" y="1626411"/>
                  <a:pt x="980374" y="1622173"/>
                </a:cubicBezTo>
                <a:cubicBezTo>
                  <a:pt x="980374" y="1617934"/>
                  <a:pt x="983802" y="1614497"/>
                  <a:pt x="988048" y="1614497"/>
                </a:cubicBezTo>
                <a:close/>
                <a:moveTo>
                  <a:pt x="1050133" y="1613986"/>
                </a:moveTo>
                <a:cubicBezTo>
                  <a:pt x="1050252" y="1613984"/>
                  <a:pt x="1050354" y="1613984"/>
                  <a:pt x="1050474" y="1613986"/>
                </a:cubicBezTo>
                <a:cubicBezTo>
                  <a:pt x="1054908" y="1614081"/>
                  <a:pt x="1058422" y="1617747"/>
                  <a:pt x="1058320" y="1622173"/>
                </a:cubicBezTo>
                <a:cubicBezTo>
                  <a:pt x="1058320" y="1626694"/>
                  <a:pt x="1054653" y="1630359"/>
                  <a:pt x="1050133" y="1630359"/>
                </a:cubicBezTo>
                <a:cubicBezTo>
                  <a:pt x="1045647" y="1630269"/>
                  <a:pt x="1042031" y="1626657"/>
                  <a:pt x="1041946" y="1622173"/>
                </a:cubicBezTo>
                <a:cubicBezTo>
                  <a:pt x="1041946" y="1617651"/>
                  <a:pt x="1045613" y="1613986"/>
                  <a:pt x="1050133" y="1613986"/>
                </a:cubicBezTo>
                <a:close/>
                <a:moveTo>
                  <a:pt x="1110852" y="1613644"/>
                </a:moveTo>
                <a:cubicBezTo>
                  <a:pt x="1115559" y="1613644"/>
                  <a:pt x="1119379" y="1617463"/>
                  <a:pt x="1119379" y="1622172"/>
                </a:cubicBezTo>
                <a:cubicBezTo>
                  <a:pt x="1119379" y="1626882"/>
                  <a:pt x="1115559" y="1630700"/>
                  <a:pt x="1110852" y="1630700"/>
                </a:cubicBezTo>
                <a:cubicBezTo>
                  <a:pt x="1106178" y="1630610"/>
                  <a:pt x="1102409" y="1626844"/>
                  <a:pt x="1102324" y="1622172"/>
                </a:cubicBezTo>
                <a:cubicBezTo>
                  <a:pt x="1102324" y="1617463"/>
                  <a:pt x="1106144" y="1613644"/>
                  <a:pt x="1110852" y="1613644"/>
                </a:cubicBezTo>
                <a:close/>
                <a:moveTo>
                  <a:pt x="1172252" y="1613303"/>
                </a:moveTo>
                <a:cubicBezTo>
                  <a:pt x="1177147" y="1613303"/>
                  <a:pt x="1181121" y="1617274"/>
                  <a:pt x="1181121" y="1622172"/>
                </a:cubicBezTo>
                <a:cubicBezTo>
                  <a:pt x="1181121" y="1627071"/>
                  <a:pt x="1177147" y="1631042"/>
                  <a:pt x="1172252" y="1631042"/>
                </a:cubicBezTo>
                <a:cubicBezTo>
                  <a:pt x="1167391" y="1630951"/>
                  <a:pt x="1163468" y="1627033"/>
                  <a:pt x="1163384" y="1622172"/>
                </a:cubicBezTo>
                <a:cubicBezTo>
                  <a:pt x="1163384" y="1617274"/>
                  <a:pt x="1167357" y="1613303"/>
                  <a:pt x="1172252" y="1613303"/>
                </a:cubicBezTo>
                <a:close/>
                <a:moveTo>
                  <a:pt x="1233654" y="1612962"/>
                </a:moveTo>
                <a:cubicBezTo>
                  <a:pt x="1238737" y="1612962"/>
                  <a:pt x="1242864" y="1617087"/>
                  <a:pt x="1242864" y="1622173"/>
                </a:cubicBezTo>
                <a:cubicBezTo>
                  <a:pt x="1242864" y="1627259"/>
                  <a:pt x="1238737" y="1631383"/>
                  <a:pt x="1233654" y="1631383"/>
                </a:cubicBezTo>
                <a:cubicBezTo>
                  <a:pt x="1228571" y="1631383"/>
                  <a:pt x="1224444" y="1627259"/>
                  <a:pt x="1224444" y="1622173"/>
                </a:cubicBezTo>
                <a:cubicBezTo>
                  <a:pt x="1224444" y="1617087"/>
                  <a:pt x="1228571" y="1612962"/>
                  <a:pt x="1233654" y="1612962"/>
                </a:cubicBezTo>
                <a:close/>
                <a:moveTo>
                  <a:pt x="1971151" y="1612620"/>
                </a:moveTo>
                <a:cubicBezTo>
                  <a:pt x="1976421" y="1612620"/>
                  <a:pt x="1980702" y="1616896"/>
                  <a:pt x="1980702" y="1622172"/>
                </a:cubicBezTo>
                <a:cubicBezTo>
                  <a:pt x="1980702" y="1627447"/>
                  <a:pt x="1976421" y="1631723"/>
                  <a:pt x="1971151" y="1631723"/>
                </a:cubicBezTo>
                <a:cubicBezTo>
                  <a:pt x="1965881" y="1631723"/>
                  <a:pt x="1961600" y="1627447"/>
                  <a:pt x="1961600" y="1622172"/>
                </a:cubicBezTo>
                <a:cubicBezTo>
                  <a:pt x="1961600" y="1616896"/>
                  <a:pt x="1965881" y="1612620"/>
                  <a:pt x="1971151" y="1612620"/>
                </a:cubicBezTo>
                <a:close/>
                <a:moveTo>
                  <a:pt x="1295055" y="1612620"/>
                </a:moveTo>
                <a:cubicBezTo>
                  <a:pt x="1300325" y="1612620"/>
                  <a:pt x="1304607" y="1616896"/>
                  <a:pt x="1304607" y="1622172"/>
                </a:cubicBezTo>
                <a:cubicBezTo>
                  <a:pt x="1304607" y="1627447"/>
                  <a:pt x="1300325" y="1631723"/>
                  <a:pt x="1295055" y="1631723"/>
                </a:cubicBezTo>
                <a:cubicBezTo>
                  <a:pt x="1289785" y="1631723"/>
                  <a:pt x="1285504" y="1627447"/>
                  <a:pt x="1285504" y="1622172"/>
                </a:cubicBezTo>
                <a:cubicBezTo>
                  <a:pt x="1285504" y="1616896"/>
                  <a:pt x="1289785" y="1612620"/>
                  <a:pt x="1295055" y="1612620"/>
                </a:cubicBezTo>
                <a:close/>
                <a:moveTo>
                  <a:pt x="1357139" y="1612279"/>
                </a:moveTo>
                <a:cubicBezTo>
                  <a:pt x="1362597" y="1612279"/>
                  <a:pt x="1367031" y="1616709"/>
                  <a:pt x="1367031" y="1622172"/>
                </a:cubicBezTo>
                <a:cubicBezTo>
                  <a:pt x="1367031" y="1627635"/>
                  <a:pt x="1362597" y="1632064"/>
                  <a:pt x="1357139" y="1632064"/>
                </a:cubicBezTo>
                <a:cubicBezTo>
                  <a:pt x="1351681" y="1632064"/>
                  <a:pt x="1347247" y="1627635"/>
                  <a:pt x="1347247" y="1622172"/>
                </a:cubicBezTo>
                <a:cubicBezTo>
                  <a:pt x="1347247" y="1616709"/>
                  <a:pt x="1351681" y="1612279"/>
                  <a:pt x="1357139" y="1612279"/>
                </a:cubicBezTo>
                <a:close/>
                <a:moveTo>
                  <a:pt x="1417857" y="1612109"/>
                </a:moveTo>
                <a:cubicBezTo>
                  <a:pt x="1417977" y="1612107"/>
                  <a:pt x="1418079" y="1612107"/>
                  <a:pt x="1418198" y="1612109"/>
                </a:cubicBezTo>
                <a:cubicBezTo>
                  <a:pt x="1423656" y="1612204"/>
                  <a:pt x="1428023" y="1616709"/>
                  <a:pt x="1427920" y="1622172"/>
                </a:cubicBezTo>
                <a:cubicBezTo>
                  <a:pt x="1427920" y="1627729"/>
                  <a:pt x="1423418" y="1632235"/>
                  <a:pt x="1417857" y="1632235"/>
                </a:cubicBezTo>
                <a:cubicBezTo>
                  <a:pt x="1412331" y="1632144"/>
                  <a:pt x="1407880" y="1627691"/>
                  <a:pt x="1407795" y="1622172"/>
                </a:cubicBezTo>
                <a:cubicBezTo>
                  <a:pt x="1407795" y="1616615"/>
                  <a:pt x="1412297" y="1612109"/>
                  <a:pt x="1417857" y="1612109"/>
                </a:cubicBezTo>
                <a:close/>
                <a:moveTo>
                  <a:pt x="1479259" y="1611938"/>
                </a:moveTo>
                <a:cubicBezTo>
                  <a:pt x="1484905" y="1611938"/>
                  <a:pt x="1489493" y="1616520"/>
                  <a:pt x="1489493" y="1622172"/>
                </a:cubicBezTo>
                <a:cubicBezTo>
                  <a:pt x="1489493" y="1627824"/>
                  <a:pt x="1484905" y="1632406"/>
                  <a:pt x="1479259" y="1632406"/>
                </a:cubicBezTo>
                <a:cubicBezTo>
                  <a:pt x="1473614" y="1632406"/>
                  <a:pt x="1469026" y="1627824"/>
                  <a:pt x="1469026" y="1622172"/>
                </a:cubicBezTo>
                <a:cubicBezTo>
                  <a:pt x="1469026" y="1616520"/>
                  <a:pt x="1473614" y="1611938"/>
                  <a:pt x="1479259" y="1611938"/>
                </a:cubicBezTo>
                <a:close/>
                <a:moveTo>
                  <a:pt x="1540660" y="1611597"/>
                </a:moveTo>
                <a:cubicBezTo>
                  <a:pt x="1546493" y="1611597"/>
                  <a:pt x="1551235" y="1616332"/>
                  <a:pt x="1551235" y="1622172"/>
                </a:cubicBezTo>
                <a:cubicBezTo>
                  <a:pt x="1551235" y="1628012"/>
                  <a:pt x="1546493" y="1632747"/>
                  <a:pt x="1540660" y="1632747"/>
                </a:cubicBezTo>
                <a:cubicBezTo>
                  <a:pt x="1534827" y="1632747"/>
                  <a:pt x="1530086" y="1628012"/>
                  <a:pt x="1530086" y="1622172"/>
                </a:cubicBezTo>
                <a:cubicBezTo>
                  <a:pt x="1530086" y="1616332"/>
                  <a:pt x="1534827" y="1611597"/>
                  <a:pt x="1540660" y="1611597"/>
                </a:cubicBezTo>
                <a:close/>
                <a:moveTo>
                  <a:pt x="1786266" y="1610745"/>
                </a:moveTo>
                <a:cubicBezTo>
                  <a:pt x="1786385" y="1610743"/>
                  <a:pt x="1786487" y="1610743"/>
                  <a:pt x="1786607" y="1610745"/>
                </a:cubicBezTo>
                <a:cubicBezTo>
                  <a:pt x="1792542" y="1610840"/>
                  <a:pt x="1797284" y="1615727"/>
                  <a:pt x="1797181" y="1621660"/>
                </a:cubicBezTo>
                <a:cubicBezTo>
                  <a:pt x="1797181" y="1627690"/>
                  <a:pt x="1792286" y="1632576"/>
                  <a:pt x="1786266" y="1632576"/>
                </a:cubicBezTo>
                <a:cubicBezTo>
                  <a:pt x="1780245" y="1632576"/>
                  <a:pt x="1775350" y="1627690"/>
                  <a:pt x="1775350" y="1621660"/>
                </a:cubicBezTo>
                <a:cubicBezTo>
                  <a:pt x="1775350" y="1615631"/>
                  <a:pt x="1780245" y="1610745"/>
                  <a:pt x="1786266" y="1610745"/>
                </a:cubicBezTo>
                <a:close/>
                <a:moveTo>
                  <a:pt x="1724864" y="1610745"/>
                </a:moveTo>
                <a:cubicBezTo>
                  <a:pt x="1724983" y="1610743"/>
                  <a:pt x="1725086" y="1610743"/>
                  <a:pt x="1725205" y="1610745"/>
                </a:cubicBezTo>
                <a:cubicBezTo>
                  <a:pt x="1731141" y="1610840"/>
                  <a:pt x="1735882" y="1615727"/>
                  <a:pt x="1735780" y="1621660"/>
                </a:cubicBezTo>
                <a:cubicBezTo>
                  <a:pt x="1735780" y="1627690"/>
                  <a:pt x="1730885" y="1632576"/>
                  <a:pt x="1724864" y="1632576"/>
                </a:cubicBezTo>
                <a:cubicBezTo>
                  <a:pt x="1718843" y="1632576"/>
                  <a:pt x="1713949" y="1627690"/>
                  <a:pt x="1713949" y="1621660"/>
                </a:cubicBezTo>
                <a:cubicBezTo>
                  <a:pt x="1713949" y="1615631"/>
                  <a:pt x="1718843" y="1610745"/>
                  <a:pt x="1724864" y="1610745"/>
                </a:cubicBezTo>
                <a:close/>
                <a:moveTo>
                  <a:pt x="1909068" y="1610744"/>
                </a:moveTo>
                <a:cubicBezTo>
                  <a:pt x="1915191" y="1610744"/>
                  <a:pt x="1920155" y="1615708"/>
                  <a:pt x="1920155" y="1621831"/>
                </a:cubicBezTo>
                <a:cubicBezTo>
                  <a:pt x="1920069" y="1627915"/>
                  <a:pt x="1915157" y="1632825"/>
                  <a:pt x="1909068" y="1632917"/>
                </a:cubicBezTo>
                <a:cubicBezTo>
                  <a:pt x="1902979" y="1632825"/>
                  <a:pt x="1898067" y="1627915"/>
                  <a:pt x="1897982" y="1621831"/>
                </a:cubicBezTo>
                <a:cubicBezTo>
                  <a:pt x="1897982" y="1615708"/>
                  <a:pt x="1902945" y="1610744"/>
                  <a:pt x="1909068" y="1610744"/>
                </a:cubicBezTo>
                <a:close/>
                <a:moveTo>
                  <a:pt x="1847666" y="1610744"/>
                </a:moveTo>
                <a:cubicBezTo>
                  <a:pt x="1853789" y="1610744"/>
                  <a:pt x="1858753" y="1615708"/>
                  <a:pt x="1858753" y="1621831"/>
                </a:cubicBezTo>
                <a:cubicBezTo>
                  <a:pt x="1858667" y="1627915"/>
                  <a:pt x="1853755" y="1632825"/>
                  <a:pt x="1847666" y="1632917"/>
                </a:cubicBezTo>
                <a:cubicBezTo>
                  <a:pt x="1841577" y="1632825"/>
                  <a:pt x="1836665" y="1627915"/>
                  <a:pt x="1836580" y="1621831"/>
                </a:cubicBezTo>
                <a:cubicBezTo>
                  <a:pt x="1836580" y="1615708"/>
                  <a:pt x="1841543" y="1610744"/>
                  <a:pt x="1847666" y="1610744"/>
                </a:cubicBezTo>
                <a:close/>
                <a:moveTo>
                  <a:pt x="1664145" y="1610744"/>
                </a:moveTo>
                <a:cubicBezTo>
                  <a:pt x="1670080" y="1610744"/>
                  <a:pt x="1674890" y="1615556"/>
                  <a:pt x="1674890" y="1621490"/>
                </a:cubicBezTo>
                <a:cubicBezTo>
                  <a:pt x="1674890" y="1627423"/>
                  <a:pt x="1670080" y="1632235"/>
                  <a:pt x="1664145" y="1632235"/>
                </a:cubicBezTo>
                <a:cubicBezTo>
                  <a:pt x="1658243" y="1632143"/>
                  <a:pt x="1653485" y="1627386"/>
                  <a:pt x="1653400" y="1621490"/>
                </a:cubicBezTo>
                <a:cubicBezTo>
                  <a:pt x="1653400" y="1615556"/>
                  <a:pt x="1658210" y="1610744"/>
                  <a:pt x="1664145" y="1610744"/>
                </a:cubicBezTo>
                <a:close/>
                <a:moveTo>
                  <a:pt x="1602061" y="1610744"/>
                </a:moveTo>
                <a:cubicBezTo>
                  <a:pt x="1607997" y="1610744"/>
                  <a:pt x="1612807" y="1615556"/>
                  <a:pt x="1612807" y="1621490"/>
                </a:cubicBezTo>
                <a:cubicBezTo>
                  <a:pt x="1612807" y="1627423"/>
                  <a:pt x="1607997" y="1632235"/>
                  <a:pt x="1602061" y="1632235"/>
                </a:cubicBezTo>
                <a:cubicBezTo>
                  <a:pt x="1596160" y="1632143"/>
                  <a:pt x="1591401" y="1627386"/>
                  <a:pt x="1591317" y="1621490"/>
                </a:cubicBezTo>
                <a:cubicBezTo>
                  <a:pt x="1591317" y="1615556"/>
                  <a:pt x="1596126" y="1610744"/>
                  <a:pt x="1602061" y="1610744"/>
                </a:cubicBezTo>
                <a:close/>
                <a:moveTo>
                  <a:pt x="251233" y="1559577"/>
                </a:moveTo>
                <a:cubicBezTo>
                  <a:pt x="252359" y="1559577"/>
                  <a:pt x="253280" y="1560493"/>
                  <a:pt x="253280" y="1561624"/>
                </a:cubicBezTo>
                <a:cubicBezTo>
                  <a:pt x="253280" y="1562755"/>
                  <a:pt x="252359" y="1563671"/>
                  <a:pt x="251233" y="1563671"/>
                </a:cubicBezTo>
                <a:cubicBezTo>
                  <a:pt x="250142" y="1563589"/>
                  <a:pt x="249272" y="1562719"/>
                  <a:pt x="249187" y="1561624"/>
                </a:cubicBezTo>
                <a:cubicBezTo>
                  <a:pt x="249187" y="1560493"/>
                  <a:pt x="250107" y="1559577"/>
                  <a:pt x="251233" y="1559577"/>
                </a:cubicBezTo>
                <a:close/>
                <a:moveTo>
                  <a:pt x="189833" y="1559577"/>
                </a:moveTo>
                <a:cubicBezTo>
                  <a:pt x="190685" y="1559577"/>
                  <a:pt x="191368" y="1560265"/>
                  <a:pt x="191368" y="1561112"/>
                </a:cubicBezTo>
                <a:cubicBezTo>
                  <a:pt x="191368" y="1561960"/>
                  <a:pt x="190685" y="1562648"/>
                  <a:pt x="189833" y="1562648"/>
                </a:cubicBezTo>
                <a:cubicBezTo>
                  <a:pt x="188980" y="1562648"/>
                  <a:pt x="188298" y="1561960"/>
                  <a:pt x="188298" y="1561112"/>
                </a:cubicBezTo>
                <a:cubicBezTo>
                  <a:pt x="188298" y="1560265"/>
                  <a:pt x="188980" y="1559577"/>
                  <a:pt x="189833" y="1559577"/>
                </a:cubicBezTo>
                <a:close/>
                <a:moveTo>
                  <a:pt x="312635" y="1558042"/>
                </a:moveTo>
                <a:cubicBezTo>
                  <a:pt x="314135" y="1558042"/>
                  <a:pt x="315364" y="1559264"/>
                  <a:pt x="315364" y="1560771"/>
                </a:cubicBezTo>
                <a:cubicBezTo>
                  <a:pt x="315364" y="1562279"/>
                  <a:pt x="314135" y="1563500"/>
                  <a:pt x="312635" y="1563500"/>
                </a:cubicBezTo>
                <a:cubicBezTo>
                  <a:pt x="311133" y="1563500"/>
                  <a:pt x="309906" y="1562279"/>
                  <a:pt x="309906" y="1560771"/>
                </a:cubicBezTo>
                <a:cubicBezTo>
                  <a:pt x="309906" y="1559264"/>
                  <a:pt x="311133" y="1558042"/>
                  <a:pt x="312635" y="1558042"/>
                </a:cubicBezTo>
                <a:close/>
                <a:moveTo>
                  <a:pt x="374036" y="1557531"/>
                </a:moveTo>
                <a:cubicBezTo>
                  <a:pt x="374155" y="1557524"/>
                  <a:pt x="374275" y="1557524"/>
                  <a:pt x="374394" y="1557531"/>
                </a:cubicBezTo>
                <a:cubicBezTo>
                  <a:pt x="376083" y="1557628"/>
                  <a:pt x="377379" y="1559079"/>
                  <a:pt x="377276" y="1560771"/>
                </a:cubicBezTo>
                <a:cubicBezTo>
                  <a:pt x="377276" y="1562560"/>
                  <a:pt x="375827" y="1564012"/>
                  <a:pt x="374036" y="1564012"/>
                </a:cubicBezTo>
                <a:cubicBezTo>
                  <a:pt x="372279" y="1563927"/>
                  <a:pt x="370880" y="1562524"/>
                  <a:pt x="370796" y="1560771"/>
                </a:cubicBezTo>
                <a:cubicBezTo>
                  <a:pt x="370796" y="1558982"/>
                  <a:pt x="372245" y="1557531"/>
                  <a:pt x="374036" y="1557531"/>
                </a:cubicBezTo>
                <a:close/>
                <a:moveTo>
                  <a:pt x="436120" y="1556848"/>
                </a:moveTo>
                <a:cubicBezTo>
                  <a:pt x="438286" y="1556848"/>
                  <a:pt x="440043" y="1558605"/>
                  <a:pt x="440043" y="1560771"/>
                </a:cubicBezTo>
                <a:cubicBezTo>
                  <a:pt x="440043" y="1562937"/>
                  <a:pt x="438286" y="1564694"/>
                  <a:pt x="436120" y="1564694"/>
                </a:cubicBezTo>
                <a:cubicBezTo>
                  <a:pt x="433988" y="1564607"/>
                  <a:pt x="432282" y="1562902"/>
                  <a:pt x="432197" y="1560771"/>
                </a:cubicBezTo>
                <a:cubicBezTo>
                  <a:pt x="432197" y="1558605"/>
                  <a:pt x="433953" y="1556848"/>
                  <a:pt x="436120" y="1556848"/>
                </a:cubicBezTo>
                <a:close/>
                <a:moveTo>
                  <a:pt x="496838" y="1556336"/>
                </a:moveTo>
                <a:cubicBezTo>
                  <a:pt x="496957" y="1556331"/>
                  <a:pt x="497077" y="1556331"/>
                  <a:pt x="497179" y="1556336"/>
                </a:cubicBezTo>
                <a:cubicBezTo>
                  <a:pt x="499533" y="1556432"/>
                  <a:pt x="501375" y="1558417"/>
                  <a:pt x="501273" y="1560771"/>
                </a:cubicBezTo>
                <a:cubicBezTo>
                  <a:pt x="501273" y="1563220"/>
                  <a:pt x="499295" y="1565205"/>
                  <a:pt x="496838" y="1565205"/>
                </a:cubicBezTo>
                <a:cubicBezTo>
                  <a:pt x="494382" y="1565205"/>
                  <a:pt x="492404" y="1563220"/>
                  <a:pt x="492404" y="1560771"/>
                </a:cubicBezTo>
                <a:cubicBezTo>
                  <a:pt x="492404" y="1558322"/>
                  <a:pt x="494382" y="1556336"/>
                  <a:pt x="496838" y="1556336"/>
                </a:cubicBezTo>
                <a:close/>
                <a:moveTo>
                  <a:pt x="558606" y="1555690"/>
                </a:moveTo>
                <a:cubicBezTo>
                  <a:pt x="561338" y="1555690"/>
                  <a:pt x="563552" y="1557905"/>
                  <a:pt x="563552" y="1560636"/>
                </a:cubicBezTo>
                <a:cubicBezTo>
                  <a:pt x="563552" y="1563368"/>
                  <a:pt x="561338" y="1565582"/>
                  <a:pt x="558606" y="1565582"/>
                </a:cubicBezTo>
                <a:cubicBezTo>
                  <a:pt x="555874" y="1565582"/>
                  <a:pt x="553660" y="1563368"/>
                  <a:pt x="553660" y="1560636"/>
                </a:cubicBezTo>
                <a:cubicBezTo>
                  <a:pt x="553660" y="1557905"/>
                  <a:pt x="555874" y="1555690"/>
                  <a:pt x="558606" y="1555690"/>
                </a:cubicBezTo>
                <a:close/>
                <a:moveTo>
                  <a:pt x="619641" y="1555142"/>
                </a:moveTo>
                <a:cubicBezTo>
                  <a:pt x="622745" y="1555142"/>
                  <a:pt x="625270" y="1557662"/>
                  <a:pt x="625270" y="1560771"/>
                </a:cubicBezTo>
                <a:cubicBezTo>
                  <a:pt x="625270" y="1563880"/>
                  <a:pt x="622745" y="1566399"/>
                  <a:pt x="619641" y="1566399"/>
                </a:cubicBezTo>
                <a:cubicBezTo>
                  <a:pt x="616537" y="1566399"/>
                  <a:pt x="614013" y="1563880"/>
                  <a:pt x="614013" y="1560771"/>
                </a:cubicBezTo>
                <a:cubicBezTo>
                  <a:pt x="614013" y="1557662"/>
                  <a:pt x="616537" y="1555142"/>
                  <a:pt x="619641" y="1555142"/>
                </a:cubicBezTo>
                <a:close/>
                <a:moveTo>
                  <a:pt x="681042" y="1554630"/>
                </a:moveTo>
                <a:cubicBezTo>
                  <a:pt x="684437" y="1554630"/>
                  <a:pt x="687183" y="1557380"/>
                  <a:pt x="687183" y="1560771"/>
                </a:cubicBezTo>
                <a:cubicBezTo>
                  <a:pt x="687183" y="1564161"/>
                  <a:pt x="684437" y="1566911"/>
                  <a:pt x="681042" y="1566911"/>
                </a:cubicBezTo>
                <a:cubicBezTo>
                  <a:pt x="677649" y="1566911"/>
                  <a:pt x="674903" y="1564161"/>
                  <a:pt x="674903" y="1560771"/>
                </a:cubicBezTo>
                <a:cubicBezTo>
                  <a:pt x="674903" y="1557380"/>
                  <a:pt x="677649" y="1554630"/>
                  <a:pt x="681042" y="1554630"/>
                </a:cubicBezTo>
                <a:close/>
                <a:moveTo>
                  <a:pt x="743126" y="1554119"/>
                </a:moveTo>
                <a:cubicBezTo>
                  <a:pt x="743245" y="1554116"/>
                  <a:pt x="743365" y="1554116"/>
                  <a:pt x="743467" y="1554119"/>
                </a:cubicBezTo>
                <a:cubicBezTo>
                  <a:pt x="747049" y="1554215"/>
                  <a:pt x="749880" y="1557192"/>
                  <a:pt x="749778" y="1560771"/>
                </a:cubicBezTo>
                <a:cubicBezTo>
                  <a:pt x="749778" y="1564445"/>
                  <a:pt x="746793" y="1567423"/>
                  <a:pt x="743126" y="1567423"/>
                </a:cubicBezTo>
                <a:cubicBezTo>
                  <a:pt x="739492" y="1567332"/>
                  <a:pt x="736559" y="1564407"/>
                  <a:pt x="736474" y="1560771"/>
                </a:cubicBezTo>
                <a:cubicBezTo>
                  <a:pt x="736474" y="1557097"/>
                  <a:pt x="739459" y="1554119"/>
                  <a:pt x="743126" y="1554119"/>
                </a:cubicBezTo>
                <a:close/>
                <a:moveTo>
                  <a:pt x="803845" y="1553607"/>
                </a:moveTo>
                <a:cubicBezTo>
                  <a:pt x="807802" y="1553607"/>
                  <a:pt x="811008" y="1556814"/>
                  <a:pt x="811008" y="1560771"/>
                </a:cubicBezTo>
                <a:cubicBezTo>
                  <a:pt x="811008" y="1564728"/>
                  <a:pt x="807802" y="1567934"/>
                  <a:pt x="803845" y="1567934"/>
                </a:cubicBezTo>
                <a:cubicBezTo>
                  <a:pt x="799888" y="1567934"/>
                  <a:pt x="796682" y="1564728"/>
                  <a:pt x="796682" y="1560771"/>
                </a:cubicBezTo>
                <a:cubicBezTo>
                  <a:pt x="796682" y="1556814"/>
                  <a:pt x="799888" y="1553607"/>
                  <a:pt x="803845" y="1553607"/>
                </a:cubicBezTo>
                <a:close/>
                <a:moveTo>
                  <a:pt x="865246" y="1553266"/>
                </a:moveTo>
                <a:cubicBezTo>
                  <a:pt x="865365" y="1553263"/>
                  <a:pt x="865468" y="1553263"/>
                  <a:pt x="865587" y="1553266"/>
                </a:cubicBezTo>
                <a:cubicBezTo>
                  <a:pt x="869647" y="1553362"/>
                  <a:pt x="872853" y="1556722"/>
                  <a:pt x="872751" y="1560771"/>
                </a:cubicBezTo>
                <a:cubicBezTo>
                  <a:pt x="872751" y="1564915"/>
                  <a:pt x="869391" y="1568275"/>
                  <a:pt x="865246" y="1568275"/>
                </a:cubicBezTo>
                <a:cubicBezTo>
                  <a:pt x="861101" y="1568275"/>
                  <a:pt x="857742" y="1564915"/>
                  <a:pt x="857742" y="1560771"/>
                </a:cubicBezTo>
                <a:cubicBezTo>
                  <a:pt x="857742" y="1556626"/>
                  <a:pt x="861101" y="1553266"/>
                  <a:pt x="865246" y="1553266"/>
                </a:cubicBezTo>
                <a:close/>
                <a:moveTo>
                  <a:pt x="926648" y="1552754"/>
                </a:moveTo>
                <a:cubicBezTo>
                  <a:pt x="931082" y="1552754"/>
                  <a:pt x="934664" y="1556343"/>
                  <a:pt x="934664" y="1560771"/>
                </a:cubicBezTo>
                <a:cubicBezTo>
                  <a:pt x="934664" y="1565198"/>
                  <a:pt x="931082" y="1568787"/>
                  <a:pt x="926648" y="1568787"/>
                </a:cubicBezTo>
                <a:cubicBezTo>
                  <a:pt x="922213" y="1568787"/>
                  <a:pt x="918632" y="1565198"/>
                  <a:pt x="918632" y="1560771"/>
                </a:cubicBezTo>
                <a:cubicBezTo>
                  <a:pt x="918632" y="1556343"/>
                  <a:pt x="922213" y="1552754"/>
                  <a:pt x="926648" y="1552754"/>
                </a:cubicBezTo>
                <a:close/>
                <a:moveTo>
                  <a:pt x="988049" y="1552242"/>
                </a:moveTo>
                <a:cubicBezTo>
                  <a:pt x="992756" y="1552242"/>
                  <a:pt x="996576" y="1556061"/>
                  <a:pt x="996576" y="1560770"/>
                </a:cubicBezTo>
                <a:cubicBezTo>
                  <a:pt x="996576" y="1565480"/>
                  <a:pt x="992756" y="1569298"/>
                  <a:pt x="988049" y="1569298"/>
                </a:cubicBezTo>
                <a:cubicBezTo>
                  <a:pt x="983375" y="1569208"/>
                  <a:pt x="979606" y="1565442"/>
                  <a:pt x="979521" y="1560770"/>
                </a:cubicBezTo>
                <a:cubicBezTo>
                  <a:pt x="979521" y="1556061"/>
                  <a:pt x="983342" y="1552242"/>
                  <a:pt x="988049" y="1552242"/>
                </a:cubicBezTo>
                <a:close/>
                <a:moveTo>
                  <a:pt x="1049816" y="1551767"/>
                </a:moveTo>
                <a:cubicBezTo>
                  <a:pt x="1054714" y="1551767"/>
                  <a:pt x="1058685" y="1555738"/>
                  <a:pt x="1058685" y="1560636"/>
                </a:cubicBezTo>
                <a:cubicBezTo>
                  <a:pt x="1058685" y="1565534"/>
                  <a:pt x="1054714" y="1569505"/>
                  <a:pt x="1049816" y="1569505"/>
                </a:cubicBezTo>
                <a:cubicBezTo>
                  <a:pt x="1044918" y="1569505"/>
                  <a:pt x="1040947" y="1565534"/>
                  <a:pt x="1040947" y="1560636"/>
                </a:cubicBezTo>
                <a:cubicBezTo>
                  <a:pt x="1040947" y="1555738"/>
                  <a:pt x="1044918" y="1551767"/>
                  <a:pt x="1049816" y="1551767"/>
                </a:cubicBezTo>
                <a:close/>
                <a:moveTo>
                  <a:pt x="1110851" y="1551560"/>
                </a:moveTo>
                <a:cubicBezTo>
                  <a:pt x="1115934" y="1551560"/>
                  <a:pt x="1120061" y="1555685"/>
                  <a:pt x="1120061" y="1560771"/>
                </a:cubicBezTo>
                <a:cubicBezTo>
                  <a:pt x="1120061" y="1565857"/>
                  <a:pt x="1115934" y="1569981"/>
                  <a:pt x="1110851" y="1569981"/>
                </a:cubicBezTo>
                <a:cubicBezTo>
                  <a:pt x="1105803" y="1569890"/>
                  <a:pt x="1101726" y="1565819"/>
                  <a:pt x="1101641" y="1560771"/>
                </a:cubicBezTo>
                <a:cubicBezTo>
                  <a:pt x="1101641" y="1555685"/>
                  <a:pt x="1105768" y="1551560"/>
                  <a:pt x="1110851" y="1551560"/>
                </a:cubicBezTo>
                <a:close/>
                <a:moveTo>
                  <a:pt x="1172253" y="1551049"/>
                </a:moveTo>
                <a:cubicBezTo>
                  <a:pt x="1172372" y="1551047"/>
                  <a:pt x="1172474" y="1551047"/>
                  <a:pt x="1172593" y="1551049"/>
                </a:cubicBezTo>
                <a:cubicBezTo>
                  <a:pt x="1177864" y="1551144"/>
                  <a:pt x="1182077" y="1555497"/>
                  <a:pt x="1181975" y="1560771"/>
                </a:cubicBezTo>
                <a:cubicBezTo>
                  <a:pt x="1181975" y="1566140"/>
                  <a:pt x="1177625" y="1570492"/>
                  <a:pt x="1172253" y="1570492"/>
                </a:cubicBezTo>
                <a:cubicBezTo>
                  <a:pt x="1166914" y="1570402"/>
                  <a:pt x="1162616" y="1566102"/>
                  <a:pt x="1162531" y="1560771"/>
                </a:cubicBezTo>
                <a:cubicBezTo>
                  <a:pt x="1162531" y="1555401"/>
                  <a:pt x="1166880" y="1551049"/>
                  <a:pt x="1172253" y="1551049"/>
                </a:cubicBezTo>
                <a:close/>
                <a:moveTo>
                  <a:pt x="1233653" y="1550708"/>
                </a:moveTo>
                <a:cubicBezTo>
                  <a:pt x="1233773" y="1550706"/>
                  <a:pt x="1233875" y="1550706"/>
                  <a:pt x="1233994" y="1550708"/>
                </a:cubicBezTo>
                <a:cubicBezTo>
                  <a:pt x="1239452" y="1550803"/>
                  <a:pt x="1243818" y="1555308"/>
                  <a:pt x="1243716" y="1560771"/>
                </a:cubicBezTo>
                <a:cubicBezTo>
                  <a:pt x="1243716" y="1566328"/>
                  <a:pt x="1239214" y="1570834"/>
                  <a:pt x="1233653" y="1570834"/>
                </a:cubicBezTo>
                <a:cubicBezTo>
                  <a:pt x="1228127" y="1570743"/>
                  <a:pt x="1223675" y="1566290"/>
                  <a:pt x="1223591" y="1560771"/>
                </a:cubicBezTo>
                <a:cubicBezTo>
                  <a:pt x="1223591" y="1555214"/>
                  <a:pt x="1228093" y="1550708"/>
                  <a:pt x="1233653" y="1550708"/>
                </a:cubicBezTo>
                <a:close/>
                <a:moveTo>
                  <a:pt x="1971151" y="1550537"/>
                </a:moveTo>
                <a:cubicBezTo>
                  <a:pt x="1976797" y="1550537"/>
                  <a:pt x="1981385" y="1555119"/>
                  <a:pt x="1981385" y="1560771"/>
                </a:cubicBezTo>
                <a:cubicBezTo>
                  <a:pt x="1981385" y="1566423"/>
                  <a:pt x="1976797" y="1571004"/>
                  <a:pt x="1971151" y="1571004"/>
                </a:cubicBezTo>
                <a:cubicBezTo>
                  <a:pt x="1965506" y="1571004"/>
                  <a:pt x="1960918" y="1566423"/>
                  <a:pt x="1960918" y="1560771"/>
                </a:cubicBezTo>
                <a:cubicBezTo>
                  <a:pt x="1960918" y="1555119"/>
                  <a:pt x="1965506" y="1550537"/>
                  <a:pt x="1971151" y="1550537"/>
                </a:cubicBezTo>
                <a:close/>
                <a:moveTo>
                  <a:pt x="1295055" y="1550537"/>
                </a:moveTo>
                <a:cubicBezTo>
                  <a:pt x="1300701" y="1550537"/>
                  <a:pt x="1305288" y="1555119"/>
                  <a:pt x="1305288" y="1560771"/>
                </a:cubicBezTo>
                <a:cubicBezTo>
                  <a:pt x="1305288" y="1566423"/>
                  <a:pt x="1300701" y="1571004"/>
                  <a:pt x="1295055" y="1571004"/>
                </a:cubicBezTo>
                <a:cubicBezTo>
                  <a:pt x="1289409" y="1571004"/>
                  <a:pt x="1284822" y="1566423"/>
                  <a:pt x="1284822" y="1560771"/>
                </a:cubicBezTo>
                <a:cubicBezTo>
                  <a:pt x="1284822" y="1555119"/>
                  <a:pt x="1289409" y="1550537"/>
                  <a:pt x="1295055" y="1550537"/>
                </a:cubicBezTo>
                <a:close/>
                <a:moveTo>
                  <a:pt x="1357138" y="1550196"/>
                </a:moveTo>
                <a:cubicBezTo>
                  <a:pt x="1362971" y="1550196"/>
                  <a:pt x="1367713" y="1554931"/>
                  <a:pt x="1367713" y="1560771"/>
                </a:cubicBezTo>
                <a:cubicBezTo>
                  <a:pt x="1367713" y="1566611"/>
                  <a:pt x="1362971" y="1571346"/>
                  <a:pt x="1357138" y="1571346"/>
                </a:cubicBezTo>
                <a:cubicBezTo>
                  <a:pt x="1351305" y="1571346"/>
                  <a:pt x="1346564" y="1566611"/>
                  <a:pt x="1346564" y="1560771"/>
                </a:cubicBezTo>
                <a:cubicBezTo>
                  <a:pt x="1346564" y="1554931"/>
                  <a:pt x="1351305" y="1550196"/>
                  <a:pt x="1357138" y="1550196"/>
                </a:cubicBezTo>
                <a:close/>
                <a:moveTo>
                  <a:pt x="1417857" y="1549855"/>
                </a:moveTo>
                <a:cubicBezTo>
                  <a:pt x="1417976" y="1549853"/>
                  <a:pt x="1418079" y="1549853"/>
                  <a:pt x="1418198" y="1549855"/>
                </a:cubicBezTo>
                <a:cubicBezTo>
                  <a:pt x="1424134" y="1549950"/>
                  <a:pt x="1428875" y="1554837"/>
                  <a:pt x="1428773" y="1560770"/>
                </a:cubicBezTo>
                <a:cubicBezTo>
                  <a:pt x="1428773" y="1566800"/>
                  <a:pt x="1423878" y="1571686"/>
                  <a:pt x="1417857" y="1571686"/>
                </a:cubicBezTo>
                <a:cubicBezTo>
                  <a:pt x="1411836" y="1571686"/>
                  <a:pt x="1406942" y="1566800"/>
                  <a:pt x="1406942" y="1560770"/>
                </a:cubicBezTo>
                <a:cubicBezTo>
                  <a:pt x="1406942" y="1554741"/>
                  <a:pt x="1411836" y="1549855"/>
                  <a:pt x="1417857" y="1549855"/>
                </a:cubicBezTo>
                <a:close/>
                <a:moveTo>
                  <a:pt x="1479259" y="1549684"/>
                </a:moveTo>
                <a:cubicBezTo>
                  <a:pt x="1485382" y="1549684"/>
                  <a:pt x="1490345" y="1554648"/>
                  <a:pt x="1490345" y="1560771"/>
                </a:cubicBezTo>
                <a:cubicBezTo>
                  <a:pt x="1490260" y="1566855"/>
                  <a:pt x="1485348" y="1571765"/>
                  <a:pt x="1479259" y="1571857"/>
                </a:cubicBezTo>
                <a:cubicBezTo>
                  <a:pt x="1473170" y="1571765"/>
                  <a:pt x="1468258" y="1566855"/>
                  <a:pt x="1468173" y="1560771"/>
                </a:cubicBezTo>
                <a:cubicBezTo>
                  <a:pt x="1468173" y="1554648"/>
                  <a:pt x="1473136" y="1549684"/>
                  <a:pt x="1479259" y="1549684"/>
                </a:cubicBezTo>
                <a:close/>
                <a:moveTo>
                  <a:pt x="1540661" y="1549514"/>
                </a:moveTo>
                <a:cubicBezTo>
                  <a:pt x="1540780" y="1549512"/>
                  <a:pt x="1540882" y="1549512"/>
                  <a:pt x="1541001" y="1549514"/>
                </a:cubicBezTo>
                <a:cubicBezTo>
                  <a:pt x="1547125" y="1549609"/>
                  <a:pt x="1552020" y="1554649"/>
                  <a:pt x="1551917" y="1560771"/>
                </a:cubicBezTo>
                <a:cubicBezTo>
                  <a:pt x="1551917" y="1566988"/>
                  <a:pt x="1546886" y="1572028"/>
                  <a:pt x="1540661" y="1572028"/>
                </a:cubicBezTo>
                <a:cubicBezTo>
                  <a:pt x="1534486" y="1571935"/>
                  <a:pt x="1529489" y="1566950"/>
                  <a:pt x="1529404" y="1560771"/>
                </a:cubicBezTo>
                <a:cubicBezTo>
                  <a:pt x="1529404" y="1554554"/>
                  <a:pt x="1534452" y="1549514"/>
                  <a:pt x="1540661" y="1549514"/>
                </a:cubicBezTo>
                <a:close/>
                <a:moveTo>
                  <a:pt x="1602061" y="1549343"/>
                </a:moveTo>
                <a:cubicBezTo>
                  <a:pt x="1608372" y="1549343"/>
                  <a:pt x="1613488" y="1554460"/>
                  <a:pt x="1613488" y="1560771"/>
                </a:cubicBezTo>
                <a:cubicBezTo>
                  <a:pt x="1613488" y="1567082"/>
                  <a:pt x="1608372" y="1572198"/>
                  <a:pt x="1602061" y="1572198"/>
                </a:cubicBezTo>
                <a:cubicBezTo>
                  <a:pt x="1595750" y="1572198"/>
                  <a:pt x="1590634" y="1567082"/>
                  <a:pt x="1590634" y="1560771"/>
                </a:cubicBezTo>
                <a:cubicBezTo>
                  <a:pt x="1590634" y="1554460"/>
                  <a:pt x="1595750" y="1549343"/>
                  <a:pt x="1602061" y="1549343"/>
                </a:cubicBezTo>
                <a:close/>
                <a:moveTo>
                  <a:pt x="1664144" y="1549173"/>
                </a:moveTo>
                <a:cubicBezTo>
                  <a:pt x="1664264" y="1549171"/>
                  <a:pt x="1664366" y="1549171"/>
                  <a:pt x="1664485" y="1549173"/>
                </a:cubicBezTo>
                <a:cubicBezTo>
                  <a:pt x="1670797" y="1549268"/>
                  <a:pt x="1675845" y="1554460"/>
                  <a:pt x="1675742" y="1560771"/>
                </a:cubicBezTo>
                <a:cubicBezTo>
                  <a:pt x="1675742" y="1567177"/>
                  <a:pt x="1670558" y="1572369"/>
                  <a:pt x="1664144" y="1572369"/>
                </a:cubicBezTo>
                <a:cubicBezTo>
                  <a:pt x="1657783" y="1572277"/>
                  <a:pt x="1652632" y="1567138"/>
                  <a:pt x="1652547" y="1560771"/>
                </a:cubicBezTo>
                <a:cubicBezTo>
                  <a:pt x="1652547" y="1554365"/>
                  <a:pt x="1657731" y="1549173"/>
                  <a:pt x="1664144" y="1549173"/>
                </a:cubicBezTo>
                <a:close/>
                <a:moveTo>
                  <a:pt x="1786265" y="1549002"/>
                </a:moveTo>
                <a:cubicBezTo>
                  <a:pt x="1792763" y="1549002"/>
                  <a:pt x="1798034" y="1554271"/>
                  <a:pt x="1798034" y="1560771"/>
                </a:cubicBezTo>
                <a:cubicBezTo>
                  <a:pt x="1798034" y="1567271"/>
                  <a:pt x="1792763" y="1572540"/>
                  <a:pt x="1786265" y="1572540"/>
                </a:cubicBezTo>
                <a:cubicBezTo>
                  <a:pt x="1779767" y="1572540"/>
                  <a:pt x="1774497" y="1567271"/>
                  <a:pt x="1774497" y="1560771"/>
                </a:cubicBezTo>
                <a:cubicBezTo>
                  <a:pt x="1774497" y="1554271"/>
                  <a:pt x="1779767" y="1549002"/>
                  <a:pt x="1786265" y="1549002"/>
                </a:cubicBezTo>
                <a:close/>
                <a:moveTo>
                  <a:pt x="1724864" y="1549002"/>
                </a:moveTo>
                <a:cubicBezTo>
                  <a:pt x="1731363" y="1549002"/>
                  <a:pt x="1736633" y="1554271"/>
                  <a:pt x="1736633" y="1560771"/>
                </a:cubicBezTo>
                <a:cubicBezTo>
                  <a:pt x="1736633" y="1567271"/>
                  <a:pt x="1731363" y="1572540"/>
                  <a:pt x="1724864" y="1572540"/>
                </a:cubicBezTo>
                <a:cubicBezTo>
                  <a:pt x="1718366" y="1572540"/>
                  <a:pt x="1713096" y="1567271"/>
                  <a:pt x="1713096" y="1560771"/>
                </a:cubicBezTo>
                <a:cubicBezTo>
                  <a:pt x="1713096" y="1554271"/>
                  <a:pt x="1718366" y="1549002"/>
                  <a:pt x="1724864" y="1549002"/>
                </a:cubicBezTo>
                <a:close/>
                <a:moveTo>
                  <a:pt x="1909067" y="1548831"/>
                </a:moveTo>
                <a:cubicBezTo>
                  <a:pt x="1915668" y="1548831"/>
                  <a:pt x="1921007" y="1554177"/>
                  <a:pt x="1921007" y="1560771"/>
                </a:cubicBezTo>
                <a:cubicBezTo>
                  <a:pt x="1921007" y="1567364"/>
                  <a:pt x="1915668" y="1572710"/>
                  <a:pt x="1909067" y="1572710"/>
                </a:cubicBezTo>
                <a:cubicBezTo>
                  <a:pt x="1902518" y="1572618"/>
                  <a:pt x="1897214" y="1567325"/>
                  <a:pt x="1897129" y="1560771"/>
                </a:cubicBezTo>
                <a:cubicBezTo>
                  <a:pt x="1897129" y="1554177"/>
                  <a:pt x="1902467" y="1548831"/>
                  <a:pt x="1909067" y="1548831"/>
                </a:cubicBezTo>
                <a:close/>
                <a:moveTo>
                  <a:pt x="1847667" y="1548831"/>
                </a:moveTo>
                <a:cubicBezTo>
                  <a:pt x="1854267" y="1548831"/>
                  <a:pt x="1859606" y="1554177"/>
                  <a:pt x="1859606" y="1560771"/>
                </a:cubicBezTo>
                <a:cubicBezTo>
                  <a:pt x="1859606" y="1567364"/>
                  <a:pt x="1854267" y="1572710"/>
                  <a:pt x="1847667" y="1572710"/>
                </a:cubicBezTo>
                <a:cubicBezTo>
                  <a:pt x="1841117" y="1572618"/>
                  <a:pt x="1835813" y="1567325"/>
                  <a:pt x="1835728" y="1560771"/>
                </a:cubicBezTo>
                <a:cubicBezTo>
                  <a:pt x="1835728" y="1554177"/>
                  <a:pt x="1841066" y="1548831"/>
                  <a:pt x="1847667" y="1548831"/>
                </a:cubicBezTo>
                <a:close/>
                <a:moveTo>
                  <a:pt x="128431" y="1498005"/>
                </a:moveTo>
                <a:cubicBezTo>
                  <a:pt x="128551" y="1497987"/>
                  <a:pt x="128670" y="1497987"/>
                  <a:pt x="128806" y="1498005"/>
                </a:cubicBezTo>
                <a:cubicBezTo>
                  <a:pt x="129454" y="1498108"/>
                  <a:pt x="129898" y="1498718"/>
                  <a:pt x="129796" y="1499370"/>
                </a:cubicBezTo>
                <a:cubicBezTo>
                  <a:pt x="129796" y="1500124"/>
                  <a:pt x="129181" y="1500734"/>
                  <a:pt x="128431" y="1500734"/>
                </a:cubicBezTo>
                <a:cubicBezTo>
                  <a:pt x="127715" y="1500658"/>
                  <a:pt x="127135" y="1500090"/>
                  <a:pt x="127067" y="1499370"/>
                </a:cubicBezTo>
                <a:cubicBezTo>
                  <a:pt x="127067" y="1498616"/>
                  <a:pt x="127680" y="1498005"/>
                  <a:pt x="128431" y="1498005"/>
                </a:cubicBezTo>
                <a:close/>
                <a:moveTo>
                  <a:pt x="189832" y="1497322"/>
                </a:moveTo>
                <a:cubicBezTo>
                  <a:pt x="190958" y="1497322"/>
                  <a:pt x="191879" y="1498238"/>
                  <a:pt x="191879" y="1499369"/>
                </a:cubicBezTo>
                <a:cubicBezTo>
                  <a:pt x="191879" y="1500500"/>
                  <a:pt x="190958" y="1501416"/>
                  <a:pt x="189832" y="1501416"/>
                </a:cubicBezTo>
                <a:cubicBezTo>
                  <a:pt x="188741" y="1501334"/>
                  <a:pt x="187871" y="1500464"/>
                  <a:pt x="187786" y="1499369"/>
                </a:cubicBezTo>
                <a:cubicBezTo>
                  <a:pt x="187786" y="1498238"/>
                  <a:pt x="188706" y="1497322"/>
                  <a:pt x="189832" y="1497322"/>
                </a:cubicBezTo>
                <a:close/>
                <a:moveTo>
                  <a:pt x="251234" y="1496640"/>
                </a:moveTo>
                <a:cubicBezTo>
                  <a:pt x="252734" y="1496640"/>
                  <a:pt x="253963" y="1497862"/>
                  <a:pt x="253963" y="1499369"/>
                </a:cubicBezTo>
                <a:cubicBezTo>
                  <a:pt x="253963" y="1500877"/>
                  <a:pt x="252734" y="1502098"/>
                  <a:pt x="251234" y="1502098"/>
                </a:cubicBezTo>
                <a:cubicBezTo>
                  <a:pt x="249732" y="1502098"/>
                  <a:pt x="248505" y="1500877"/>
                  <a:pt x="248505" y="1499369"/>
                </a:cubicBezTo>
                <a:cubicBezTo>
                  <a:pt x="248505" y="1497862"/>
                  <a:pt x="249732" y="1496640"/>
                  <a:pt x="251234" y="1496640"/>
                </a:cubicBezTo>
                <a:close/>
                <a:moveTo>
                  <a:pt x="312635" y="1496129"/>
                </a:moveTo>
                <a:cubicBezTo>
                  <a:pt x="312754" y="1496122"/>
                  <a:pt x="312874" y="1496122"/>
                  <a:pt x="312993" y="1496129"/>
                </a:cubicBezTo>
                <a:cubicBezTo>
                  <a:pt x="314682" y="1496226"/>
                  <a:pt x="315978" y="1497677"/>
                  <a:pt x="315876" y="1499369"/>
                </a:cubicBezTo>
                <a:cubicBezTo>
                  <a:pt x="315876" y="1501158"/>
                  <a:pt x="314426" y="1502610"/>
                  <a:pt x="312635" y="1502610"/>
                </a:cubicBezTo>
                <a:cubicBezTo>
                  <a:pt x="310879" y="1502525"/>
                  <a:pt x="309480" y="1501123"/>
                  <a:pt x="309395" y="1499369"/>
                </a:cubicBezTo>
                <a:cubicBezTo>
                  <a:pt x="309395" y="1497580"/>
                  <a:pt x="310844" y="1496129"/>
                  <a:pt x="312635" y="1496129"/>
                </a:cubicBezTo>
                <a:close/>
                <a:moveTo>
                  <a:pt x="374036" y="1495446"/>
                </a:moveTo>
                <a:cubicBezTo>
                  <a:pt x="376202" y="1495446"/>
                  <a:pt x="377959" y="1497203"/>
                  <a:pt x="377959" y="1499369"/>
                </a:cubicBezTo>
                <a:cubicBezTo>
                  <a:pt x="377959" y="1501535"/>
                  <a:pt x="376202" y="1503292"/>
                  <a:pt x="374036" y="1503292"/>
                </a:cubicBezTo>
                <a:cubicBezTo>
                  <a:pt x="371904" y="1503205"/>
                  <a:pt x="370199" y="1501500"/>
                  <a:pt x="370114" y="1499369"/>
                </a:cubicBezTo>
                <a:cubicBezTo>
                  <a:pt x="370114" y="1497203"/>
                  <a:pt x="371870" y="1495446"/>
                  <a:pt x="374036" y="1495446"/>
                </a:cubicBezTo>
                <a:close/>
                <a:moveTo>
                  <a:pt x="436119" y="1494935"/>
                </a:moveTo>
                <a:cubicBezTo>
                  <a:pt x="436238" y="1494930"/>
                  <a:pt x="436358" y="1494930"/>
                  <a:pt x="436460" y="1494935"/>
                </a:cubicBezTo>
                <a:cubicBezTo>
                  <a:pt x="438814" y="1495031"/>
                  <a:pt x="440656" y="1497016"/>
                  <a:pt x="440554" y="1499370"/>
                </a:cubicBezTo>
                <a:cubicBezTo>
                  <a:pt x="440554" y="1501819"/>
                  <a:pt x="438576" y="1503804"/>
                  <a:pt x="436119" y="1503804"/>
                </a:cubicBezTo>
                <a:cubicBezTo>
                  <a:pt x="433663" y="1503804"/>
                  <a:pt x="431685" y="1501819"/>
                  <a:pt x="431685" y="1499370"/>
                </a:cubicBezTo>
                <a:cubicBezTo>
                  <a:pt x="431685" y="1496921"/>
                  <a:pt x="433663" y="1494935"/>
                  <a:pt x="436119" y="1494935"/>
                </a:cubicBezTo>
                <a:close/>
                <a:moveTo>
                  <a:pt x="496838" y="1494253"/>
                </a:moveTo>
                <a:cubicBezTo>
                  <a:pt x="496957" y="1494250"/>
                  <a:pt x="497077" y="1494250"/>
                  <a:pt x="497179" y="1494253"/>
                </a:cubicBezTo>
                <a:cubicBezTo>
                  <a:pt x="499908" y="1494348"/>
                  <a:pt x="502057" y="1496639"/>
                  <a:pt x="501955" y="1499370"/>
                </a:cubicBezTo>
                <a:cubicBezTo>
                  <a:pt x="501955" y="1502196"/>
                  <a:pt x="499670" y="1504487"/>
                  <a:pt x="496838" y="1504487"/>
                </a:cubicBezTo>
                <a:cubicBezTo>
                  <a:pt x="494058" y="1504398"/>
                  <a:pt x="491807" y="1502158"/>
                  <a:pt x="491722" y="1499370"/>
                </a:cubicBezTo>
                <a:cubicBezTo>
                  <a:pt x="491722" y="1496544"/>
                  <a:pt x="494007" y="1494253"/>
                  <a:pt x="496838" y="1494253"/>
                </a:cubicBezTo>
                <a:close/>
                <a:moveTo>
                  <a:pt x="558240" y="1493741"/>
                </a:moveTo>
                <a:cubicBezTo>
                  <a:pt x="561345" y="1493741"/>
                  <a:pt x="563869" y="1496261"/>
                  <a:pt x="563869" y="1499370"/>
                </a:cubicBezTo>
                <a:cubicBezTo>
                  <a:pt x="563869" y="1502479"/>
                  <a:pt x="561345" y="1504998"/>
                  <a:pt x="558240" y="1504998"/>
                </a:cubicBezTo>
                <a:cubicBezTo>
                  <a:pt x="555136" y="1504998"/>
                  <a:pt x="552612" y="1502479"/>
                  <a:pt x="552612" y="1499370"/>
                </a:cubicBezTo>
                <a:cubicBezTo>
                  <a:pt x="552612" y="1496261"/>
                  <a:pt x="555136" y="1493741"/>
                  <a:pt x="558240" y="1493741"/>
                </a:cubicBezTo>
                <a:close/>
                <a:moveTo>
                  <a:pt x="619641" y="1493229"/>
                </a:moveTo>
                <a:cubicBezTo>
                  <a:pt x="623035" y="1493229"/>
                  <a:pt x="625781" y="1495979"/>
                  <a:pt x="625781" y="1499370"/>
                </a:cubicBezTo>
                <a:cubicBezTo>
                  <a:pt x="625781" y="1502760"/>
                  <a:pt x="623035" y="1505510"/>
                  <a:pt x="619641" y="1505510"/>
                </a:cubicBezTo>
                <a:cubicBezTo>
                  <a:pt x="616247" y="1505510"/>
                  <a:pt x="613501" y="1502760"/>
                  <a:pt x="613501" y="1499370"/>
                </a:cubicBezTo>
                <a:cubicBezTo>
                  <a:pt x="613501" y="1495979"/>
                  <a:pt x="616247" y="1493229"/>
                  <a:pt x="619641" y="1493229"/>
                </a:cubicBezTo>
                <a:close/>
                <a:moveTo>
                  <a:pt x="681042" y="1492718"/>
                </a:moveTo>
                <a:cubicBezTo>
                  <a:pt x="681162" y="1492715"/>
                  <a:pt x="681281" y="1492715"/>
                  <a:pt x="681384" y="1492718"/>
                </a:cubicBezTo>
                <a:cubicBezTo>
                  <a:pt x="684965" y="1492814"/>
                  <a:pt x="687797" y="1495791"/>
                  <a:pt x="687694" y="1499370"/>
                </a:cubicBezTo>
                <a:cubicBezTo>
                  <a:pt x="687694" y="1503044"/>
                  <a:pt x="684710" y="1506022"/>
                  <a:pt x="681042" y="1506022"/>
                </a:cubicBezTo>
                <a:cubicBezTo>
                  <a:pt x="677409" y="1505931"/>
                  <a:pt x="674476" y="1503006"/>
                  <a:pt x="674391" y="1499370"/>
                </a:cubicBezTo>
                <a:cubicBezTo>
                  <a:pt x="674391" y="1495696"/>
                  <a:pt x="677375" y="1492718"/>
                  <a:pt x="681042" y="1492718"/>
                </a:cubicBezTo>
                <a:close/>
                <a:moveTo>
                  <a:pt x="743126" y="1492206"/>
                </a:moveTo>
                <a:cubicBezTo>
                  <a:pt x="747083" y="1492206"/>
                  <a:pt x="750290" y="1495413"/>
                  <a:pt x="750290" y="1499370"/>
                </a:cubicBezTo>
                <a:cubicBezTo>
                  <a:pt x="750290" y="1503327"/>
                  <a:pt x="747083" y="1506533"/>
                  <a:pt x="743126" y="1506533"/>
                </a:cubicBezTo>
                <a:cubicBezTo>
                  <a:pt x="739169" y="1506533"/>
                  <a:pt x="735963" y="1503327"/>
                  <a:pt x="735963" y="1499370"/>
                </a:cubicBezTo>
                <a:cubicBezTo>
                  <a:pt x="735963" y="1495413"/>
                  <a:pt x="739169" y="1492206"/>
                  <a:pt x="743126" y="1492206"/>
                </a:cubicBezTo>
                <a:close/>
                <a:moveTo>
                  <a:pt x="865247" y="1491354"/>
                </a:moveTo>
                <a:cubicBezTo>
                  <a:pt x="865366" y="1491352"/>
                  <a:pt x="865468" y="1491352"/>
                  <a:pt x="865588" y="1491354"/>
                </a:cubicBezTo>
                <a:cubicBezTo>
                  <a:pt x="870022" y="1491449"/>
                  <a:pt x="873536" y="1495115"/>
                  <a:pt x="873434" y="1499541"/>
                </a:cubicBezTo>
                <a:cubicBezTo>
                  <a:pt x="873434" y="1504062"/>
                  <a:pt x="869766" y="1507727"/>
                  <a:pt x="865247" y="1507727"/>
                </a:cubicBezTo>
                <a:cubicBezTo>
                  <a:pt x="860761" y="1507637"/>
                  <a:pt x="857145" y="1504025"/>
                  <a:pt x="857060" y="1499541"/>
                </a:cubicBezTo>
                <a:cubicBezTo>
                  <a:pt x="857060" y="1495019"/>
                  <a:pt x="860727" y="1491354"/>
                  <a:pt x="865247" y="1491354"/>
                </a:cubicBezTo>
                <a:close/>
                <a:moveTo>
                  <a:pt x="926647" y="1491353"/>
                </a:moveTo>
                <a:cubicBezTo>
                  <a:pt x="931457" y="1491353"/>
                  <a:pt x="935345" y="1495247"/>
                  <a:pt x="935345" y="1500052"/>
                </a:cubicBezTo>
                <a:cubicBezTo>
                  <a:pt x="935345" y="1504857"/>
                  <a:pt x="931457" y="1508750"/>
                  <a:pt x="926647" y="1508750"/>
                </a:cubicBezTo>
                <a:cubicBezTo>
                  <a:pt x="921837" y="1508750"/>
                  <a:pt x="917949" y="1504857"/>
                  <a:pt x="917949" y="1500052"/>
                </a:cubicBezTo>
                <a:cubicBezTo>
                  <a:pt x="917949" y="1495247"/>
                  <a:pt x="921837" y="1491353"/>
                  <a:pt x="926647" y="1491353"/>
                </a:cubicBezTo>
                <a:close/>
                <a:moveTo>
                  <a:pt x="803845" y="1491353"/>
                </a:moveTo>
                <a:cubicBezTo>
                  <a:pt x="808092" y="1491353"/>
                  <a:pt x="811520" y="1494790"/>
                  <a:pt x="811520" y="1499029"/>
                </a:cubicBezTo>
                <a:cubicBezTo>
                  <a:pt x="811520" y="1503267"/>
                  <a:pt x="808092" y="1506704"/>
                  <a:pt x="803845" y="1506704"/>
                </a:cubicBezTo>
                <a:cubicBezTo>
                  <a:pt x="799598" y="1506704"/>
                  <a:pt x="796170" y="1503267"/>
                  <a:pt x="796170" y="1499029"/>
                </a:cubicBezTo>
                <a:cubicBezTo>
                  <a:pt x="796170" y="1494790"/>
                  <a:pt x="799598" y="1491353"/>
                  <a:pt x="803845" y="1491353"/>
                </a:cubicBezTo>
                <a:close/>
                <a:moveTo>
                  <a:pt x="988048" y="1490159"/>
                </a:moveTo>
                <a:cubicBezTo>
                  <a:pt x="993131" y="1490159"/>
                  <a:pt x="997259" y="1494284"/>
                  <a:pt x="997259" y="1499370"/>
                </a:cubicBezTo>
                <a:cubicBezTo>
                  <a:pt x="997259" y="1504456"/>
                  <a:pt x="993131" y="1508580"/>
                  <a:pt x="988048" y="1508580"/>
                </a:cubicBezTo>
                <a:cubicBezTo>
                  <a:pt x="982966" y="1508580"/>
                  <a:pt x="978839" y="1504456"/>
                  <a:pt x="978839" y="1499370"/>
                </a:cubicBezTo>
                <a:cubicBezTo>
                  <a:pt x="978839" y="1494284"/>
                  <a:pt x="982966" y="1490159"/>
                  <a:pt x="988048" y="1490159"/>
                </a:cubicBezTo>
                <a:close/>
                <a:moveTo>
                  <a:pt x="1050132" y="1489818"/>
                </a:moveTo>
                <a:cubicBezTo>
                  <a:pt x="1055215" y="1489812"/>
                  <a:pt x="1059410" y="1493784"/>
                  <a:pt x="1059683" y="1498858"/>
                </a:cubicBezTo>
                <a:cubicBezTo>
                  <a:pt x="1059683" y="1504133"/>
                  <a:pt x="1055402" y="1508409"/>
                  <a:pt x="1050132" y="1508409"/>
                </a:cubicBezTo>
                <a:cubicBezTo>
                  <a:pt x="1045049" y="1508416"/>
                  <a:pt x="1040853" y="1504444"/>
                  <a:pt x="1040581" y="1499370"/>
                </a:cubicBezTo>
                <a:cubicBezTo>
                  <a:pt x="1040581" y="1494094"/>
                  <a:pt x="1044862" y="1489818"/>
                  <a:pt x="1050132" y="1489818"/>
                </a:cubicBezTo>
                <a:close/>
                <a:moveTo>
                  <a:pt x="1110851" y="1489307"/>
                </a:moveTo>
                <a:cubicBezTo>
                  <a:pt x="1110971" y="1489305"/>
                  <a:pt x="1111073" y="1489305"/>
                  <a:pt x="1111192" y="1489307"/>
                </a:cubicBezTo>
                <a:cubicBezTo>
                  <a:pt x="1116650" y="1489402"/>
                  <a:pt x="1121017" y="1493907"/>
                  <a:pt x="1120914" y="1499370"/>
                </a:cubicBezTo>
                <a:cubicBezTo>
                  <a:pt x="1120914" y="1504926"/>
                  <a:pt x="1116412" y="1509433"/>
                  <a:pt x="1110851" y="1509433"/>
                </a:cubicBezTo>
                <a:cubicBezTo>
                  <a:pt x="1105325" y="1509342"/>
                  <a:pt x="1100874" y="1504889"/>
                  <a:pt x="1100789" y="1499370"/>
                </a:cubicBezTo>
                <a:cubicBezTo>
                  <a:pt x="1100789" y="1493813"/>
                  <a:pt x="1105291" y="1489307"/>
                  <a:pt x="1110851" y="1489307"/>
                </a:cubicBezTo>
                <a:close/>
                <a:moveTo>
                  <a:pt x="1172253" y="1488965"/>
                </a:moveTo>
                <a:cubicBezTo>
                  <a:pt x="1178001" y="1488965"/>
                  <a:pt x="1182657" y="1493623"/>
                  <a:pt x="1182657" y="1499370"/>
                </a:cubicBezTo>
                <a:cubicBezTo>
                  <a:pt x="1182657" y="1505116"/>
                  <a:pt x="1178001" y="1509774"/>
                  <a:pt x="1172253" y="1509774"/>
                </a:cubicBezTo>
                <a:cubicBezTo>
                  <a:pt x="1166539" y="1509682"/>
                  <a:pt x="1161934" y="1505078"/>
                  <a:pt x="1161849" y="1499370"/>
                </a:cubicBezTo>
                <a:cubicBezTo>
                  <a:pt x="1161849" y="1493623"/>
                  <a:pt x="1166505" y="1488965"/>
                  <a:pt x="1172253" y="1488965"/>
                </a:cubicBezTo>
                <a:close/>
                <a:moveTo>
                  <a:pt x="1234020" y="1488490"/>
                </a:moveTo>
                <a:cubicBezTo>
                  <a:pt x="1239955" y="1488490"/>
                  <a:pt x="1244765" y="1493301"/>
                  <a:pt x="1244765" y="1499235"/>
                </a:cubicBezTo>
                <a:cubicBezTo>
                  <a:pt x="1244765" y="1505170"/>
                  <a:pt x="1239955" y="1509980"/>
                  <a:pt x="1234020" y="1509980"/>
                </a:cubicBezTo>
                <a:cubicBezTo>
                  <a:pt x="1228086" y="1509980"/>
                  <a:pt x="1223275" y="1505170"/>
                  <a:pt x="1223275" y="1499235"/>
                </a:cubicBezTo>
                <a:cubicBezTo>
                  <a:pt x="1223275" y="1493301"/>
                  <a:pt x="1228086" y="1488490"/>
                  <a:pt x="1234020" y="1488490"/>
                </a:cubicBezTo>
                <a:close/>
                <a:moveTo>
                  <a:pt x="1971151" y="1488283"/>
                </a:moveTo>
                <a:cubicBezTo>
                  <a:pt x="1977274" y="1488283"/>
                  <a:pt x="1982237" y="1493247"/>
                  <a:pt x="1982237" y="1499370"/>
                </a:cubicBezTo>
                <a:cubicBezTo>
                  <a:pt x="1982152" y="1505454"/>
                  <a:pt x="1977240" y="1510364"/>
                  <a:pt x="1971151" y="1510456"/>
                </a:cubicBezTo>
                <a:cubicBezTo>
                  <a:pt x="1965062" y="1510364"/>
                  <a:pt x="1960150" y="1505454"/>
                  <a:pt x="1960065" y="1499370"/>
                </a:cubicBezTo>
                <a:cubicBezTo>
                  <a:pt x="1960065" y="1493247"/>
                  <a:pt x="1965028" y="1488283"/>
                  <a:pt x="1971151" y="1488283"/>
                </a:cubicBezTo>
                <a:close/>
                <a:moveTo>
                  <a:pt x="1295055" y="1488283"/>
                </a:moveTo>
                <a:cubicBezTo>
                  <a:pt x="1301178" y="1488283"/>
                  <a:pt x="1306142" y="1493247"/>
                  <a:pt x="1306142" y="1499370"/>
                </a:cubicBezTo>
                <a:cubicBezTo>
                  <a:pt x="1306056" y="1505454"/>
                  <a:pt x="1301144" y="1510364"/>
                  <a:pt x="1295055" y="1510456"/>
                </a:cubicBezTo>
                <a:cubicBezTo>
                  <a:pt x="1288966" y="1510364"/>
                  <a:pt x="1284054" y="1505454"/>
                  <a:pt x="1283969" y="1499370"/>
                </a:cubicBezTo>
                <a:cubicBezTo>
                  <a:pt x="1283969" y="1493247"/>
                  <a:pt x="1288932" y="1488283"/>
                  <a:pt x="1295055" y="1488283"/>
                </a:cubicBezTo>
                <a:close/>
                <a:moveTo>
                  <a:pt x="1357138" y="1487942"/>
                </a:moveTo>
                <a:cubicBezTo>
                  <a:pt x="1363449" y="1487942"/>
                  <a:pt x="1368566" y="1493059"/>
                  <a:pt x="1368566" y="1499370"/>
                </a:cubicBezTo>
                <a:cubicBezTo>
                  <a:pt x="1368566" y="1505681"/>
                  <a:pt x="1363449" y="1510797"/>
                  <a:pt x="1357138" y="1510797"/>
                </a:cubicBezTo>
                <a:cubicBezTo>
                  <a:pt x="1350828" y="1510797"/>
                  <a:pt x="1345711" y="1505681"/>
                  <a:pt x="1345711" y="1499370"/>
                </a:cubicBezTo>
                <a:cubicBezTo>
                  <a:pt x="1345711" y="1493059"/>
                  <a:pt x="1350828" y="1487942"/>
                  <a:pt x="1357138" y="1487942"/>
                </a:cubicBezTo>
                <a:close/>
                <a:moveTo>
                  <a:pt x="1417857" y="1487772"/>
                </a:moveTo>
                <a:cubicBezTo>
                  <a:pt x="1417977" y="1487770"/>
                  <a:pt x="1418079" y="1487770"/>
                  <a:pt x="1418198" y="1487772"/>
                </a:cubicBezTo>
                <a:cubicBezTo>
                  <a:pt x="1424510" y="1487867"/>
                  <a:pt x="1429558" y="1493059"/>
                  <a:pt x="1429455" y="1499370"/>
                </a:cubicBezTo>
                <a:cubicBezTo>
                  <a:pt x="1429455" y="1505776"/>
                  <a:pt x="1424271" y="1510968"/>
                  <a:pt x="1417857" y="1510968"/>
                </a:cubicBezTo>
                <a:cubicBezTo>
                  <a:pt x="1411496" y="1510876"/>
                  <a:pt x="1406345" y="1505737"/>
                  <a:pt x="1406260" y="1499370"/>
                </a:cubicBezTo>
                <a:cubicBezTo>
                  <a:pt x="1406260" y="1492963"/>
                  <a:pt x="1411444" y="1487772"/>
                  <a:pt x="1417857" y="1487772"/>
                </a:cubicBezTo>
                <a:close/>
                <a:moveTo>
                  <a:pt x="1479259" y="1487430"/>
                </a:moveTo>
                <a:cubicBezTo>
                  <a:pt x="1485859" y="1487430"/>
                  <a:pt x="1491198" y="1492776"/>
                  <a:pt x="1491198" y="1499370"/>
                </a:cubicBezTo>
                <a:cubicBezTo>
                  <a:pt x="1491198" y="1505963"/>
                  <a:pt x="1485859" y="1511309"/>
                  <a:pt x="1479259" y="1511309"/>
                </a:cubicBezTo>
                <a:cubicBezTo>
                  <a:pt x="1472709" y="1511217"/>
                  <a:pt x="1467405" y="1505926"/>
                  <a:pt x="1467320" y="1499370"/>
                </a:cubicBezTo>
                <a:cubicBezTo>
                  <a:pt x="1467320" y="1492776"/>
                  <a:pt x="1472658" y="1487430"/>
                  <a:pt x="1479259" y="1487430"/>
                </a:cubicBezTo>
                <a:close/>
                <a:moveTo>
                  <a:pt x="1540661" y="1487259"/>
                </a:moveTo>
                <a:cubicBezTo>
                  <a:pt x="1547347" y="1487259"/>
                  <a:pt x="1552770" y="1492682"/>
                  <a:pt x="1552770" y="1499369"/>
                </a:cubicBezTo>
                <a:cubicBezTo>
                  <a:pt x="1552770" y="1506057"/>
                  <a:pt x="1547347" y="1511479"/>
                  <a:pt x="1540661" y="1511479"/>
                </a:cubicBezTo>
                <a:cubicBezTo>
                  <a:pt x="1533975" y="1511479"/>
                  <a:pt x="1528551" y="1506057"/>
                  <a:pt x="1528551" y="1499369"/>
                </a:cubicBezTo>
                <a:cubicBezTo>
                  <a:pt x="1528551" y="1492682"/>
                  <a:pt x="1533975" y="1487259"/>
                  <a:pt x="1540661" y="1487259"/>
                </a:cubicBezTo>
                <a:close/>
                <a:moveTo>
                  <a:pt x="1602061" y="1487089"/>
                </a:moveTo>
                <a:cubicBezTo>
                  <a:pt x="1608850" y="1487089"/>
                  <a:pt x="1614342" y="1492588"/>
                  <a:pt x="1614342" y="1499370"/>
                </a:cubicBezTo>
                <a:cubicBezTo>
                  <a:pt x="1614342" y="1506151"/>
                  <a:pt x="1608850" y="1511650"/>
                  <a:pt x="1602061" y="1511650"/>
                </a:cubicBezTo>
                <a:cubicBezTo>
                  <a:pt x="1595324" y="1511558"/>
                  <a:pt x="1589866" y="1506114"/>
                  <a:pt x="1589782" y="1499370"/>
                </a:cubicBezTo>
                <a:cubicBezTo>
                  <a:pt x="1589782" y="1492588"/>
                  <a:pt x="1595273" y="1487089"/>
                  <a:pt x="1602061" y="1487089"/>
                </a:cubicBezTo>
                <a:close/>
                <a:moveTo>
                  <a:pt x="1664145" y="1486919"/>
                </a:moveTo>
                <a:cubicBezTo>
                  <a:pt x="1664264" y="1486917"/>
                  <a:pt x="1664366" y="1486917"/>
                  <a:pt x="1664485" y="1486919"/>
                </a:cubicBezTo>
                <a:cubicBezTo>
                  <a:pt x="1671274" y="1487014"/>
                  <a:pt x="1676698" y="1492588"/>
                  <a:pt x="1676596" y="1499370"/>
                </a:cubicBezTo>
                <a:cubicBezTo>
                  <a:pt x="1676596" y="1506246"/>
                  <a:pt x="1671018" y="1511820"/>
                  <a:pt x="1664145" y="1511820"/>
                </a:cubicBezTo>
                <a:cubicBezTo>
                  <a:pt x="1657271" y="1511820"/>
                  <a:pt x="1651694" y="1506246"/>
                  <a:pt x="1651694" y="1499370"/>
                </a:cubicBezTo>
                <a:cubicBezTo>
                  <a:pt x="1651694" y="1492493"/>
                  <a:pt x="1657271" y="1486919"/>
                  <a:pt x="1664145" y="1486919"/>
                </a:cubicBezTo>
                <a:close/>
                <a:moveTo>
                  <a:pt x="1786265" y="1486748"/>
                </a:moveTo>
                <a:cubicBezTo>
                  <a:pt x="1793241" y="1486748"/>
                  <a:pt x="1798886" y="1492399"/>
                  <a:pt x="1798886" y="1499370"/>
                </a:cubicBezTo>
                <a:cubicBezTo>
                  <a:pt x="1798886" y="1506341"/>
                  <a:pt x="1793241" y="1511991"/>
                  <a:pt x="1786265" y="1511991"/>
                </a:cubicBezTo>
                <a:cubicBezTo>
                  <a:pt x="1779289" y="1511991"/>
                  <a:pt x="1773644" y="1506341"/>
                  <a:pt x="1773644" y="1499370"/>
                </a:cubicBezTo>
                <a:cubicBezTo>
                  <a:pt x="1773644" y="1492399"/>
                  <a:pt x="1779289" y="1486748"/>
                  <a:pt x="1786265" y="1486748"/>
                </a:cubicBezTo>
                <a:close/>
                <a:moveTo>
                  <a:pt x="1724864" y="1486748"/>
                </a:moveTo>
                <a:cubicBezTo>
                  <a:pt x="1731840" y="1486748"/>
                  <a:pt x="1737485" y="1492399"/>
                  <a:pt x="1737485" y="1499370"/>
                </a:cubicBezTo>
                <a:cubicBezTo>
                  <a:pt x="1737485" y="1506341"/>
                  <a:pt x="1731840" y="1511991"/>
                  <a:pt x="1724864" y="1511991"/>
                </a:cubicBezTo>
                <a:cubicBezTo>
                  <a:pt x="1717888" y="1511991"/>
                  <a:pt x="1712243" y="1506341"/>
                  <a:pt x="1712243" y="1499370"/>
                </a:cubicBezTo>
                <a:cubicBezTo>
                  <a:pt x="1712243" y="1492399"/>
                  <a:pt x="1717888" y="1486748"/>
                  <a:pt x="1724864" y="1486748"/>
                </a:cubicBezTo>
                <a:close/>
                <a:moveTo>
                  <a:pt x="1909067" y="1486578"/>
                </a:moveTo>
                <a:cubicBezTo>
                  <a:pt x="1909187" y="1486576"/>
                  <a:pt x="1909289" y="1486576"/>
                  <a:pt x="1909409" y="1486578"/>
                </a:cubicBezTo>
                <a:cubicBezTo>
                  <a:pt x="1916385" y="1486673"/>
                  <a:pt x="1921962" y="1492399"/>
                  <a:pt x="1921859" y="1499370"/>
                </a:cubicBezTo>
                <a:cubicBezTo>
                  <a:pt x="1921859" y="1506434"/>
                  <a:pt x="1916129" y="1512162"/>
                  <a:pt x="1909067" y="1512162"/>
                </a:cubicBezTo>
                <a:cubicBezTo>
                  <a:pt x="1902041" y="1512069"/>
                  <a:pt x="1896361" y="1506397"/>
                  <a:pt x="1896276" y="1499370"/>
                </a:cubicBezTo>
                <a:cubicBezTo>
                  <a:pt x="1896276" y="1492305"/>
                  <a:pt x="1902007" y="1486578"/>
                  <a:pt x="1909067" y="1486578"/>
                </a:cubicBezTo>
                <a:close/>
                <a:moveTo>
                  <a:pt x="1847666" y="1486578"/>
                </a:moveTo>
                <a:cubicBezTo>
                  <a:pt x="1847786" y="1486576"/>
                  <a:pt x="1847888" y="1486576"/>
                  <a:pt x="1848007" y="1486578"/>
                </a:cubicBezTo>
                <a:cubicBezTo>
                  <a:pt x="1854983" y="1486673"/>
                  <a:pt x="1860560" y="1492399"/>
                  <a:pt x="1860458" y="1499370"/>
                </a:cubicBezTo>
                <a:cubicBezTo>
                  <a:pt x="1860458" y="1506434"/>
                  <a:pt x="1854728" y="1512162"/>
                  <a:pt x="1847666" y="1512162"/>
                </a:cubicBezTo>
                <a:cubicBezTo>
                  <a:pt x="1840639" y="1512069"/>
                  <a:pt x="1834960" y="1506397"/>
                  <a:pt x="1834875" y="1499370"/>
                </a:cubicBezTo>
                <a:cubicBezTo>
                  <a:pt x="1834875" y="1492305"/>
                  <a:pt x="1840605" y="1486578"/>
                  <a:pt x="1847666" y="1486578"/>
                </a:cubicBezTo>
                <a:close/>
                <a:moveTo>
                  <a:pt x="67029" y="1436774"/>
                </a:moveTo>
                <a:cubicBezTo>
                  <a:pt x="67694" y="1436774"/>
                  <a:pt x="68223" y="1437308"/>
                  <a:pt x="68223" y="1437968"/>
                </a:cubicBezTo>
                <a:cubicBezTo>
                  <a:pt x="68223" y="1438628"/>
                  <a:pt x="67694" y="1439162"/>
                  <a:pt x="67029" y="1439162"/>
                </a:cubicBezTo>
                <a:cubicBezTo>
                  <a:pt x="66364" y="1439162"/>
                  <a:pt x="65836" y="1438628"/>
                  <a:pt x="65836" y="1437968"/>
                </a:cubicBezTo>
                <a:cubicBezTo>
                  <a:pt x="65836" y="1437308"/>
                  <a:pt x="66364" y="1436774"/>
                  <a:pt x="67029" y="1436774"/>
                </a:cubicBezTo>
                <a:close/>
                <a:moveTo>
                  <a:pt x="129113" y="1436093"/>
                </a:moveTo>
                <a:cubicBezTo>
                  <a:pt x="129232" y="1436091"/>
                  <a:pt x="129369" y="1436101"/>
                  <a:pt x="129488" y="1436123"/>
                </a:cubicBezTo>
                <a:cubicBezTo>
                  <a:pt x="130512" y="1436313"/>
                  <a:pt x="131177" y="1437292"/>
                  <a:pt x="130989" y="1438310"/>
                </a:cubicBezTo>
                <a:cubicBezTo>
                  <a:pt x="130989" y="1439345"/>
                  <a:pt x="130154" y="1440186"/>
                  <a:pt x="129113" y="1440186"/>
                </a:cubicBezTo>
                <a:cubicBezTo>
                  <a:pt x="128994" y="1440188"/>
                  <a:pt x="128857" y="1440178"/>
                  <a:pt x="128738" y="1440155"/>
                </a:cubicBezTo>
                <a:cubicBezTo>
                  <a:pt x="127715" y="1439966"/>
                  <a:pt x="127049" y="1438987"/>
                  <a:pt x="127237" y="1437969"/>
                </a:cubicBezTo>
                <a:cubicBezTo>
                  <a:pt x="127237" y="1436932"/>
                  <a:pt x="128073" y="1436093"/>
                  <a:pt x="129113" y="1436093"/>
                </a:cubicBezTo>
                <a:close/>
                <a:moveTo>
                  <a:pt x="189832" y="1435410"/>
                </a:moveTo>
                <a:cubicBezTo>
                  <a:pt x="189951" y="1435401"/>
                  <a:pt x="190071" y="1435401"/>
                  <a:pt x="190190" y="1435410"/>
                </a:cubicBezTo>
                <a:cubicBezTo>
                  <a:pt x="191503" y="1435507"/>
                  <a:pt x="192493" y="1436653"/>
                  <a:pt x="192390" y="1437968"/>
                </a:cubicBezTo>
                <a:cubicBezTo>
                  <a:pt x="192390" y="1439380"/>
                  <a:pt x="191248" y="1440527"/>
                  <a:pt x="189832" y="1440527"/>
                </a:cubicBezTo>
                <a:cubicBezTo>
                  <a:pt x="188416" y="1440527"/>
                  <a:pt x="187274" y="1439380"/>
                  <a:pt x="187274" y="1437968"/>
                </a:cubicBezTo>
                <a:cubicBezTo>
                  <a:pt x="187274" y="1436556"/>
                  <a:pt x="188416" y="1435410"/>
                  <a:pt x="189832" y="1435410"/>
                </a:cubicBezTo>
                <a:close/>
                <a:moveTo>
                  <a:pt x="251233" y="1434728"/>
                </a:moveTo>
                <a:cubicBezTo>
                  <a:pt x="251352" y="1434721"/>
                  <a:pt x="251472" y="1434721"/>
                  <a:pt x="251591" y="1434728"/>
                </a:cubicBezTo>
                <a:cubicBezTo>
                  <a:pt x="253280" y="1434825"/>
                  <a:pt x="254576" y="1436276"/>
                  <a:pt x="254474" y="1437968"/>
                </a:cubicBezTo>
                <a:cubicBezTo>
                  <a:pt x="254474" y="1439757"/>
                  <a:pt x="253024" y="1441209"/>
                  <a:pt x="251233" y="1441209"/>
                </a:cubicBezTo>
                <a:cubicBezTo>
                  <a:pt x="249477" y="1441124"/>
                  <a:pt x="248078" y="1439722"/>
                  <a:pt x="247993" y="1437968"/>
                </a:cubicBezTo>
                <a:cubicBezTo>
                  <a:pt x="247993" y="1436179"/>
                  <a:pt x="249442" y="1434728"/>
                  <a:pt x="251233" y="1434728"/>
                </a:cubicBezTo>
                <a:close/>
                <a:moveTo>
                  <a:pt x="312635" y="1434216"/>
                </a:moveTo>
                <a:cubicBezTo>
                  <a:pt x="314715" y="1434216"/>
                  <a:pt x="316387" y="1435896"/>
                  <a:pt x="316387" y="1437969"/>
                </a:cubicBezTo>
                <a:cubicBezTo>
                  <a:pt x="316387" y="1440041"/>
                  <a:pt x="314715" y="1441721"/>
                  <a:pt x="312635" y="1441721"/>
                </a:cubicBezTo>
                <a:cubicBezTo>
                  <a:pt x="310571" y="1441721"/>
                  <a:pt x="308883" y="1440041"/>
                  <a:pt x="308883" y="1437969"/>
                </a:cubicBezTo>
                <a:cubicBezTo>
                  <a:pt x="308883" y="1435896"/>
                  <a:pt x="310571" y="1434216"/>
                  <a:pt x="312635" y="1434216"/>
                </a:cubicBezTo>
                <a:close/>
                <a:moveTo>
                  <a:pt x="374036" y="1433534"/>
                </a:moveTo>
                <a:cubicBezTo>
                  <a:pt x="374155" y="1433529"/>
                  <a:pt x="374275" y="1433529"/>
                  <a:pt x="374377" y="1433534"/>
                </a:cubicBezTo>
                <a:cubicBezTo>
                  <a:pt x="376731" y="1433630"/>
                  <a:pt x="378573" y="1435615"/>
                  <a:pt x="378470" y="1437969"/>
                </a:cubicBezTo>
                <a:cubicBezTo>
                  <a:pt x="378470" y="1440418"/>
                  <a:pt x="376492" y="1442403"/>
                  <a:pt x="374036" y="1442403"/>
                </a:cubicBezTo>
                <a:cubicBezTo>
                  <a:pt x="371580" y="1442403"/>
                  <a:pt x="369602" y="1440418"/>
                  <a:pt x="369602" y="1437969"/>
                </a:cubicBezTo>
                <a:cubicBezTo>
                  <a:pt x="369602" y="1435520"/>
                  <a:pt x="371580" y="1433534"/>
                  <a:pt x="374036" y="1433534"/>
                </a:cubicBezTo>
                <a:close/>
                <a:moveTo>
                  <a:pt x="436119" y="1432852"/>
                </a:moveTo>
                <a:cubicBezTo>
                  <a:pt x="436238" y="1432849"/>
                  <a:pt x="436358" y="1432849"/>
                  <a:pt x="436460" y="1432852"/>
                </a:cubicBezTo>
                <a:cubicBezTo>
                  <a:pt x="439189" y="1432947"/>
                  <a:pt x="441338" y="1435238"/>
                  <a:pt x="441236" y="1437969"/>
                </a:cubicBezTo>
                <a:cubicBezTo>
                  <a:pt x="441236" y="1440795"/>
                  <a:pt x="438950" y="1443085"/>
                  <a:pt x="436119" y="1443085"/>
                </a:cubicBezTo>
                <a:cubicBezTo>
                  <a:pt x="433339" y="1442997"/>
                  <a:pt x="431087" y="1440757"/>
                  <a:pt x="431003" y="1437969"/>
                </a:cubicBezTo>
                <a:cubicBezTo>
                  <a:pt x="431003" y="1435143"/>
                  <a:pt x="433288" y="1432852"/>
                  <a:pt x="436119" y="1432852"/>
                </a:cubicBezTo>
                <a:close/>
                <a:moveTo>
                  <a:pt x="496839" y="1432340"/>
                </a:moveTo>
                <a:cubicBezTo>
                  <a:pt x="499943" y="1432340"/>
                  <a:pt x="502468" y="1434860"/>
                  <a:pt x="502468" y="1437969"/>
                </a:cubicBezTo>
                <a:cubicBezTo>
                  <a:pt x="502468" y="1441078"/>
                  <a:pt x="499943" y="1443597"/>
                  <a:pt x="496839" y="1443597"/>
                </a:cubicBezTo>
                <a:cubicBezTo>
                  <a:pt x="493734" y="1443597"/>
                  <a:pt x="491211" y="1441078"/>
                  <a:pt x="491211" y="1437969"/>
                </a:cubicBezTo>
                <a:cubicBezTo>
                  <a:pt x="491211" y="1434860"/>
                  <a:pt x="493734" y="1432340"/>
                  <a:pt x="496839" y="1432340"/>
                </a:cubicBezTo>
                <a:close/>
                <a:moveTo>
                  <a:pt x="558240" y="1431658"/>
                </a:moveTo>
                <a:cubicBezTo>
                  <a:pt x="558359" y="1431655"/>
                  <a:pt x="558479" y="1431655"/>
                  <a:pt x="558581" y="1431658"/>
                </a:cubicBezTo>
                <a:cubicBezTo>
                  <a:pt x="561975" y="1431753"/>
                  <a:pt x="564653" y="1434580"/>
                  <a:pt x="564551" y="1437969"/>
                </a:cubicBezTo>
                <a:cubicBezTo>
                  <a:pt x="564551" y="1441453"/>
                  <a:pt x="561720" y="1444279"/>
                  <a:pt x="558240" y="1444279"/>
                </a:cubicBezTo>
                <a:cubicBezTo>
                  <a:pt x="554795" y="1444189"/>
                  <a:pt x="552015" y="1441416"/>
                  <a:pt x="551930" y="1437969"/>
                </a:cubicBezTo>
                <a:cubicBezTo>
                  <a:pt x="551930" y="1434484"/>
                  <a:pt x="554761" y="1431658"/>
                  <a:pt x="558240" y="1431658"/>
                </a:cubicBezTo>
                <a:close/>
                <a:moveTo>
                  <a:pt x="620007" y="1431012"/>
                </a:moveTo>
                <a:cubicBezTo>
                  <a:pt x="623775" y="1431012"/>
                  <a:pt x="626830" y="1434066"/>
                  <a:pt x="626830" y="1437834"/>
                </a:cubicBezTo>
                <a:cubicBezTo>
                  <a:pt x="626830" y="1441602"/>
                  <a:pt x="623775" y="1444657"/>
                  <a:pt x="620007" y="1444657"/>
                </a:cubicBezTo>
                <a:cubicBezTo>
                  <a:pt x="616239" y="1444657"/>
                  <a:pt x="613185" y="1441602"/>
                  <a:pt x="613185" y="1437834"/>
                </a:cubicBezTo>
                <a:cubicBezTo>
                  <a:pt x="613185" y="1434066"/>
                  <a:pt x="616239" y="1431012"/>
                  <a:pt x="620007" y="1431012"/>
                </a:cubicBezTo>
                <a:close/>
                <a:moveTo>
                  <a:pt x="681042" y="1430634"/>
                </a:moveTo>
                <a:cubicBezTo>
                  <a:pt x="685085" y="1430634"/>
                  <a:pt x="688377" y="1433918"/>
                  <a:pt x="688377" y="1437968"/>
                </a:cubicBezTo>
                <a:cubicBezTo>
                  <a:pt x="688377" y="1442019"/>
                  <a:pt x="685085" y="1445303"/>
                  <a:pt x="681042" y="1445303"/>
                </a:cubicBezTo>
                <a:cubicBezTo>
                  <a:pt x="677035" y="1445212"/>
                  <a:pt x="673794" y="1441982"/>
                  <a:pt x="673709" y="1437968"/>
                </a:cubicBezTo>
                <a:cubicBezTo>
                  <a:pt x="673709" y="1433918"/>
                  <a:pt x="676984" y="1430634"/>
                  <a:pt x="681042" y="1430634"/>
                </a:cubicBezTo>
                <a:close/>
                <a:moveTo>
                  <a:pt x="743126" y="1430123"/>
                </a:moveTo>
                <a:cubicBezTo>
                  <a:pt x="743245" y="1430120"/>
                  <a:pt x="743348" y="1430120"/>
                  <a:pt x="743467" y="1430123"/>
                </a:cubicBezTo>
                <a:cubicBezTo>
                  <a:pt x="747714" y="1430218"/>
                  <a:pt x="751074" y="1433730"/>
                  <a:pt x="750972" y="1437969"/>
                </a:cubicBezTo>
                <a:cubicBezTo>
                  <a:pt x="750972" y="1442303"/>
                  <a:pt x="747458" y="1445814"/>
                  <a:pt x="743126" y="1445814"/>
                </a:cubicBezTo>
                <a:cubicBezTo>
                  <a:pt x="738828" y="1445724"/>
                  <a:pt x="735366" y="1442263"/>
                  <a:pt x="735281" y="1437969"/>
                </a:cubicBezTo>
                <a:cubicBezTo>
                  <a:pt x="735281" y="1433635"/>
                  <a:pt x="738794" y="1430123"/>
                  <a:pt x="743126" y="1430123"/>
                </a:cubicBezTo>
                <a:close/>
                <a:moveTo>
                  <a:pt x="803845" y="1429611"/>
                </a:moveTo>
                <a:cubicBezTo>
                  <a:pt x="808467" y="1429611"/>
                  <a:pt x="812202" y="1433353"/>
                  <a:pt x="812202" y="1437969"/>
                </a:cubicBezTo>
                <a:cubicBezTo>
                  <a:pt x="812202" y="1442584"/>
                  <a:pt x="808467" y="1446326"/>
                  <a:pt x="803845" y="1446326"/>
                </a:cubicBezTo>
                <a:cubicBezTo>
                  <a:pt x="799223" y="1446326"/>
                  <a:pt x="795488" y="1442584"/>
                  <a:pt x="795488" y="1437969"/>
                </a:cubicBezTo>
                <a:cubicBezTo>
                  <a:pt x="795488" y="1433353"/>
                  <a:pt x="799223" y="1429611"/>
                  <a:pt x="803845" y="1429611"/>
                </a:cubicBezTo>
                <a:close/>
                <a:moveTo>
                  <a:pt x="865613" y="1428965"/>
                </a:moveTo>
                <a:cubicBezTo>
                  <a:pt x="870511" y="1428965"/>
                  <a:pt x="874482" y="1432936"/>
                  <a:pt x="874482" y="1437834"/>
                </a:cubicBezTo>
                <a:cubicBezTo>
                  <a:pt x="874482" y="1442732"/>
                  <a:pt x="870511" y="1446703"/>
                  <a:pt x="865613" y="1446703"/>
                </a:cubicBezTo>
                <a:cubicBezTo>
                  <a:pt x="860715" y="1446703"/>
                  <a:pt x="856744" y="1442732"/>
                  <a:pt x="856744" y="1437834"/>
                </a:cubicBezTo>
                <a:cubicBezTo>
                  <a:pt x="856744" y="1432936"/>
                  <a:pt x="860715" y="1428965"/>
                  <a:pt x="865613" y="1428965"/>
                </a:cubicBezTo>
                <a:close/>
                <a:moveTo>
                  <a:pt x="926648" y="1428588"/>
                </a:moveTo>
                <a:cubicBezTo>
                  <a:pt x="926767" y="1428586"/>
                  <a:pt x="926869" y="1428586"/>
                  <a:pt x="926989" y="1428588"/>
                </a:cubicBezTo>
                <a:cubicBezTo>
                  <a:pt x="932071" y="1428683"/>
                  <a:pt x="936131" y="1432882"/>
                  <a:pt x="936028" y="1437968"/>
                </a:cubicBezTo>
                <a:cubicBezTo>
                  <a:pt x="936028" y="1443150"/>
                  <a:pt x="931832" y="1447349"/>
                  <a:pt x="926648" y="1447349"/>
                </a:cubicBezTo>
                <a:cubicBezTo>
                  <a:pt x="921462" y="1447349"/>
                  <a:pt x="917267" y="1443150"/>
                  <a:pt x="917267" y="1437968"/>
                </a:cubicBezTo>
                <a:cubicBezTo>
                  <a:pt x="917267" y="1432787"/>
                  <a:pt x="921462" y="1428588"/>
                  <a:pt x="926648" y="1428588"/>
                </a:cubicBezTo>
                <a:close/>
                <a:moveTo>
                  <a:pt x="988049" y="1428076"/>
                </a:moveTo>
                <a:cubicBezTo>
                  <a:pt x="993507" y="1428076"/>
                  <a:pt x="997941" y="1432506"/>
                  <a:pt x="997941" y="1437969"/>
                </a:cubicBezTo>
                <a:cubicBezTo>
                  <a:pt x="997941" y="1443432"/>
                  <a:pt x="993507" y="1447861"/>
                  <a:pt x="988049" y="1447861"/>
                </a:cubicBezTo>
                <a:cubicBezTo>
                  <a:pt x="982591" y="1447861"/>
                  <a:pt x="978157" y="1443432"/>
                  <a:pt x="978157" y="1437969"/>
                </a:cubicBezTo>
                <a:cubicBezTo>
                  <a:pt x="978157" y="1432506"/>
                  <a:pt x="982591" y="1428076"/>
                  <a:pt x="988049" y="1428076"/>
                </a:cubicBezTo>
                <a:close/>
                <a:moveTo>
                  <a:pt x="1050132" y="1427734"/>
                </a:moveTo>
                <a:cubicBezTo>
                  <a:pt x="1055778" y="1427734"/>
                  <a:pt x="1060366" y="1432316"/>
                  <a:pt x="1060366" y="1437968"/>
                </a:cubicBezTo>
                <a:cubicBezTo>
                  <a:pt x="1060366" y="1443620"/>
                  <a:pt x="1055778" y="1448202"/>
                  <a:pt x="1050132" y="1448202"/>
                </a:cubicBezTo>
                <a:cubicBezTo>
                  <a:pt x="1044487" y="1448202"/>
                  <a:pt x="1039899" y="1443620"/>
                  <a:pt x="1039899" y="1437968"/>
                </a:cubicBezTo>
                <a:cubicBezTo>
                  <a:pt x="1039899" y="1432316"/>
                  <a:pt x="1044487" y="1427734"/>
                  <a:pt x="1050132" y="1427734"/>
                </a:cubicBezTo>
                <a:close/>
                <a:moveTo>
                  <a:pt x="1111217" y="1427089"/>
                </a:moveTo>
                <a:cubicBezTo>
                  <a:pt x="1117152" y="1427089"/>
                  <a:pt x="1121962" y="1431900"/>
                  <a:pt x="1121962" y="1437834"/>
                </a:cubicBezTo>
                <a:cubicBezTo>
                  <a:pt x="1121962" y="1443769"/>
                  <a:pt x="1117152" y="1448579"/>
                  <a:pt x="1111217" y="1448579"/>
                </a:cubicBezTo>
                <a:cubicBezTo>
                  <a:pt x="1105283" y="1448579"/>
                  <a:pt x="1100472" y="1443769"/>
                  <a:pt x="1100472" y="1437834"/>
                </a:cubicBezTo>
                <a:cubicBezTo>
                  <a:pt x="1100472" y="1431900"/>
                  <a:pt x="1105283" y="1427089"/>
                  <a:pt x="1111217" y="1427089"/>
                </a:cubicBezTo>
                <a:close/>
                <a:moveTo>
                  <a:pt x="1172253" y="1426882"/>
                </a:moveTo>
                <a:cubicBezTo>
                  <a:pt x="1178376" y="1426882"/>
                  <a:pt x="1183339" y="1431846"/>
                  <a:pt x="1183339" y="1437969"/>
                </a:cubicBezTo>
                <a:cubicBezTo>
                  <a:pt x="1183254" y="1444053"/>
                  <a:pt x="1178342" y="1448963"/>
                  <a:pt x="1172253" y="1449055"/>
                </a:cubicBezTo>
                <a:cubicBezTo>
                  <a:pt x="1166164" y="1448963"/>
                  <a:pt x="1161252" y="1444053"/>
                  <a:pt x="1161167" y="1437969"/>
                </a:cubicBezTo>
                <a:cubicBezTo>
                  <a:pt x="1161167" y="1431846"/>
                  <a:pt x="1166130" y="1426882"/>
                  <a:pt x="1172253" y="1426882"/>
                </a:cubicBezTo>
                <a:close/>
                <a:moveTo>
                  <a:pt x="1233654" y="1426540"/>
                </a:moveTo>
                <a:cubicBezTo>
                  <a:pt x="1239965" y="1426540"/>
                  <a:pt x="1245081" y="1431657"/>
                  <a:pt x="1245081" y="1437968"/>
                </a:cubicBezTo>
                <a:cubicBezTo>
                  <a:pt x="1245081" y="1444279"/>
                  <a:pt x="1239965" y="1449395"/>
                  <a:pt x="1233654" y="1449395"/>
                </a:cubicBezTo>
                <a:cubicBezTo>
                  <a:pt x="1227344" y="1449395"/>
                  <a:pt x="1222227" y="1444279"/>
                  <a:pt x="1222227" y="1437968"/>
                </a:cubicBezTo>
                <a:cubicBezTo>
                  <a:pt x="1222227" y="1431657"/>
                  <a:pt x="1227344" y="1426540"/>
                  <a:pt x="1233654" y="1426540"/>
                </a:cubicBezTo>
                <a:close/>
                <a:moveTo>
                  <a:pt x="1971151" y="1426199"/>
                </a:moveTo>
                <a:cubicBezTo>
                  <a:pt x="1977650" y="1426199"/>
                  <a:pt x="1982920" y="1431468"/>
                  <a:pt x="1982920" y="1437968"/>
                </a:cubicBezTo>
                <a:cubicBezTo>
                  <a:pt x="1982920" y="1444468"/>
                  <a:pt x="1977650" y="1449737"/>
                  <a:pt x="1971151" y="1449737"/>
                </a:cubicBezTo>
                <a:cubicBezTo>
                  <a:pt x="1964653" y="1449737"/>
                  <a:pt x="1959383" y="1444468"/>
                  <a:pt x="1959383" y="1437968"/>
                </a:cubicBezTo>
                <a:cubicBezTo>
                  <a:pt x="1959383" y="1431468"/>
                  <a:pt x="1964653" y="1426199"/>
                  <a:pt x="1971151" y="1426199"/>
                </a:cubicBezTo>
                <a:close/>
                <a:moveTo>
                  <a:pt x="1295055" y="1426199"/>
                </a:moveTo>
                <a:cubicBezTo>
                  <a:pt x="1301553" y="1426199"/>
                  <a:pt x="1306823" y="1431468"/>
                  <a:pt x="1306823" y="1437968"/>
                </a:cubicBezTo>
                <a:cubicBezTo>
                  <a:pt x="1306823" y="1444468"/>
                  <a:pt x="1301553" y="1449737"/>
                  <a:pt x="1295055" y="1449737"/>
                </a:cubicBezTo>
                <a:cubicBezTo>
                  <a:pt x="1288557" y="1449737"/>
                  <a:pt x="1283287" y="1444468"/>
                  <a:pt x="1283287" y="1437968"/>
                </a:cubicBezTo>
                <a:cubicBezTo>
                  <a:pt x="1283287" y="1431468"/>
                  <a:pt x="1288557" y="1426199"/>
                  <a:pt x="1295055" y="1426199"/>
                </a:cubicBezTo>
                <a:close/>
                <a:moveTo>
                  <a:pt x="1357138" y="1425858"/>
                </a:moveTo>
                <a:cubicBezTo>
                  <a:pt x="1363824" y="1425858"/>
                  <a:pt x="1369248" y="1431281"/>
                  <a:pt x="1369248" y="1437968"/>
                </a:cubicBezTo>
                <a:cubicBezTo>
                  <a:pt x="1369248" y="1444656"/>
                  <a:pt x="1363824" y="1450078"/>
                  <a:pt x="1357138" y="1450078"/>
                </a:cubicBezTo>
                <a:cubicBezTo>
                  <a:pt x="1350452" y="1450078"/>
                  <a:pt x="1345029" y="1444656"/>
                  <a:pt x="1345029" y="1437968"/>
                </a:cubicBezTo>
                <a:cubicBezTo>
                  <a:pt x="1345029" y="1431281"/>
                  <a:pt x="1350452" y="1425858"/>
                  <a:pt x="1357138" y="1425858"/>
                </a:cubicBezTo>
                <a:close/>
                <a:moveTo>
                  <a:pt x="1417858" y="1425518"/>
                </a:moveTo>
                <a:cubicBezTo>
                  <a:pt x="1417977" y="1425516"/>
                  <a:pt x="1418079" y="1425516"/>
                  <a:pt x="1418198" y="1425518"/>
                </a:cubicBezTo>
                <a:cubicBezTo>
                  <a:pt x="1424987" y="1425613"/>
                  <a:pt x="1430411" y="1431187"/>
                  <a:pt x="1430309" y="1437969"/>
                </a:cubicBezTo>
                <a:cubicBezTo>
                  <a:pt x="1430309" y="1444845"/>
                  <a:pt x="1424731" y="1450419"/>
                  <a:pt x="1417858" y="1450419"/>
                </a:cubicBezTo>
                <a:cubicBezTo>
                  <a:pt x="1410984" y="1450419"/>
                  <a:pt x="1405407" y="1444845"/>
                  <a:pt x="1405407" y="1437969"/>
                </a:cubicBezTo>
                <a:cubicBezTo>
                  <a:pt x="1405407" y="1431092"/>
                  <a:pt x="1410984" y="1425518"/>
                  <a:pt x="1417858" y="1425518"/>
                </a:cubicBezTo>
                <a:close/>
                <a:moveTo>
                  <a:pt x="1479258" y="1425177"/>
                </a:moveTo>
                <a:cubicBezTo>
                  <a:pt x="1479378" y="1425175"/>
                  <a:pt x="1479480" y="1425175"/>
                  <a:pt x="1479599" y="1425177"/>
                </a:cubicBezTo>
                <a:cubicBezTo>
                  <a:pt x="1486575" y="1425272"/>
                  <a:pt x="1492152" y="1430998"/>
                  <a:pt x="1492050" y="1437969"/>
                </a:cubicBezTo>
                <a:cubicBezTo>
                  <a:pt x="1492050" y="1445033"/>
                  <a:pt x="1486320" y="1450761"/>
                  <a:pt x="1479258" y="1450761"/>
                </a:cubicBezTo>
                <a:cubicBezTo>
                  <a:pt x="1472231" y="1450669"/>
                  <a:pt x="1466552" y="1444996"/>
                  <a:pt x="1466467" y="1437969"/>
                </a:cubicBezTo>
                <a:cubicBezTo>
                  <a:pt x="1466467" y="1430904"/>
                  <a:pt x="1472197" y="1425177"/>
                  <a:pt x="1479258" y="1425177"/>
                </a:cubicBezTo>
                <a:close/>
                <a:moveTo>
                  <a:pt x="1540660" y="1425005"/>
                </a:moveTo>
                <a:cubicBezTo>
                  <a:pt x="1547823" y="1425005"/>
                  <a:pt x="1553622" y="1430810"/>
                  <a:pt x="1553622" y="1437968"/>
                </a:cubicBezTo>
                <a:cubicBezTo>
                  <a:pt x="1553622" y="1445126"/>
                  <a:pt x="1547823" y="1450930"/>
                  <a:pt x="1540660" y="1450930"/>
                </a:cubicBezTo>
                <a:cubicBezTo>
                  <a:pt x="1533497" y="1450930"/>
                  <a:pt x="1527698" y="1445126"/>
                  <a:pt x="1527698" y="1437968"/>
                </a:cubicBezTo>
                <a:cubicBezTo>
                  <a:pt x="1527698" y="1430810"/>
                  <a:pt x="1533497" y="1425005"/>
                  <a:pt x="1540660" y="1425005"/>
                </a:cubicBezTo>
                <a:close/>
                <a:moveTo>
                  <a:pt x="1602061" y="1424836"/>
                </a:moveTo>
                <a:cubicBezTo>
                  <a:pt x="1602181" y="1424834"/>
                  <a:pt x="1602283" y="1424834"/>
                  <a:pt x="1602403" y="1424836"/>
                </a:cubicBezTo>
                <a:cubicBezTo>
                  <a:pt x="1609566" y="1424931"/>
                  <a:pt x="1615297" y="1430810"/>
                  <a:pt x="1615195" y="1437969"/>
                </a:cubicBezTo>
                <a:cubicBezTo>
                  <a:pt x="1615195" y="1445223"/>
                  <a:pt x="1609311" y="1451102"/>
                  <a:pt x="1602061" y="1451102"/>
                </a:cubicBezTo>
                <a:cubicBezTo>
                  <a:pt x="1594847" y="1451010"/>
                  <a:pt x="1589014" y="1445183"/>
                  <a:pt x="1588929" y="1437969"/>
                </a:cubicBezTo>
                <a:cubicBezTo>
                  <a:pt x="1588929" y="1430715"/>
                  <a:pt x="1594813" y="1424836"/>
                  <a:pt x="1602061" y="1424836"/>
                </a:cubicBezTo>
                <a:close/>
                <a:moveTo>
                  <a:pt x="1664145" y="1424664"/>
                </a:moveTo>
                <a:cubicBezTo>
                  <a:pt x="1671496" y="1424664"/>
                  <a:pt x="1677449" y="1430620"/>
                  <a:pt x="1677449" y="1437968"/>
                </a:cubicBezTo>
                <a:cubicBezTo>
                  <a:pt x="1677449" y="1445316"/>
                  <a:pt x="1671496" y="1451272"/>
                  <a:pt x="1664145" y="1451272"/>
                </a:cubicBezTo>
                <a:cubicBezTo>
                  <a:pt x="1656794" y="1451272"/>
                  <a:pt x="1650842" y="1445316"/>
                  <a:pt x="1650842" y="1437968"/>
                </a:cubicBezTo>
                <a:cubicBezTo>
                  <a:pt x="1650842" y="1430620"/>
                  <a:pt x="1656794" y="1424664"/>
                  <a:pt x="1664145" y="1424664"/>
                </a:cubicBezTo>
                <a:close/>
                <a:moveTo>
                  <a:pt x="1909067" y="1424494"/>
                </a:moveTo>
                <a:cubicBezTo>
                  <a:pt x="1916504" y="1424494"/>
                  <a:pt x="1922542" y="1430527"/>
                  <a:pt x="1922542" y="1437969"/>
                </a:cubicBezTo>
                <a:cubicBezTo>
                  <a:pt x="1922542" y="1445410"/>
                  <a:pt x="1916504" y="1451443"/>
                  <a:pt x="1909067" y="1451443"/>
                </a:cubicBezTo>
                <a:cubicBezTo>
                  <a:pt x="1901665" y="1451351"/>
                  <a:pt x="1895679" y="1445373"/>
                  <a:pt x="1895594" y="1437969"/>
                </a:cubicBezTo>
                <a:cubicBezTo>
                  <a:pt x="1895594" y="1430527"/>
                  <a:pt x="1901631" y="1424494"/>
                  <a:pt x="1909067" y="1424494"/>
                </a:cubicBezTo>
                <a:close/>
                <a:moveTo>
                  <a:pt x="1847667" y="1424494"/>
                </a:moveTo>
                <a:cubicBezTo>
                  <a:pt x="1855103" y="1424494"/>
                  <a:pt x="1861141" y="1430527"/>
                  <a:pt x="1861141" y="1437969"/>
                </a:cubicBezTo>
                <a:cubicBezTo>
                  <a:pt x="1861141" y="1445410"/>
                  <a:pt x="1855103" y="1451443"/>
                  <a:pt x="1847667" y="1451443"/>
                </a:cubicBezTo>
                <a:cubicBezTo>
                  <a:pt x="1840264" y="1451351"/>
                  <a:pt x="1834278" y="1445373"/>
                  <a:pt x="1834193" y="1437969"/>
                </a:cubicBezTo>
                <a:cubicBezTo>
                  <a:pt x="1834193" y="1430527"/>
                  <a:pt x="1840230" y="1424494"/>
                  <a:pt x="1847667" y="1424494"/>
                </a:cubicBezTo>
                <a:close/>
                <a:moveTo>
                  <a:pt x="1786265" y="1424494"/>
                </a:moveTo>
                <a:cubicBezTo>
                  <a:pt x="1793701" y="1424494"/>
                  <a:pt x="1799739" y="1430527"/>
                  <a:pt x="1799739" y="1437969"/>
                </a:cubicBezTo>
                <a:cubicBezTo>
                  <a:pt x="1799739" y="1445410"/>
                  <a:pt x="1793701" y="1451443"/>
                  <a:pt x="1786265" y="1451443"/>
                </a:cubicBezTo>
                <a:cubicBezTo>
                  <a:pt x="1778863" y="1451351"/>
                  <a:pt x="1772876" y="1445373"/>
                  <a:pt x="1772791" y="1437969"/>
                </a:cubicBezTo>
                <a:cubicBezTo>
                  <a:pt x="1772791" y="1430527"/>
                  <a:pt x="1778828" y="1424494"/>
                  <a:pt x="1786265" y="1424494"/>
                </a:cubicBezTo>
                <a:close/>
                <a:moveTo>
                  <a:pt x="1724864" y="1424494"/>
                </a:moveTo>
                <a:cubicBezTo>
                  <a:pt x="1732300" y="1424494"/>
                  <a:pt x="1738338" y="1430527"/>
                  <a:pt x="1738338" y="1437969"/>
                </a:cubicBezTo>
                <a:cubicBezTo>
                  <a:pt x="1738338" y="1445410"/>
                  <a:pt x="1732300" y="1451443"/>
                  <a:pt x="1724864" y="1451443"/>
                </a:cubicBezTo>
                <a:cubicBezTo>
                  <a:pt x="1717462" y="1451351"/>
                  <a:pt x="1711475" y="1445373"/>
                  <a:pt x="1711390" y="1437969"/>
                </a:cubicBezTo>
                <a:cubicBezTo>
                  <a:pt x="1711390" y="1430527"/>
                  <a:pt x="1717427" y="1424494"/>
                  <a:pt x="1724864" y="1424494"/>
                </a:cubicBezTo>
                <a:close/>
                <a:moveTo>
                  <a:pt x="5629" y="1375714"/>
                </a:moveTo>
                <a:lnTo>
                  <a:pt x="6481" y="1376567"/>
                </a:lnTo>
                <a:cubicBezTo>
                  <a:pt x="6209" y="1376719"/>
                  <a:pt x="5884" y="1376719"/>
                  <a:pt x="5629" y="1376567"/>
                </a:cubicBezTo>
                <a:cubicBezTo>
                  <a:pt x="5355" y="1376692"/>
                  <a:pt x="5049" y="1376692"/>
                  <a:pt x="4776" y="1376567"/>
                </a:cubicBezTo>
                <a:cubicBezTo>
                  <a:pt x="4776" y="1376096"/>
                  <a:pt x="5151" y="1375714"/>
                  <a:pt x="5629" y="1375714"/>
                </a:cubicBezTo>
                <a:close/>
                <a:moveTo>
                  <a:pt x="67030" y="1374862"/>
                </a:moveTo>
                <a:cubicBezTo>
                  <a:pt x="67149" y="1374848"/>
                  <a:pt x="67269" y="1374848"/>
                  <a:pt x="67388" y="1374862"/>
                </a:cubicBezTo>
                <a:cubicBezTo>
                  <a:pt x="68241" y="1374962"/>
                  <a:pt x="68838" y="1375725"/>
                  <a:pt x="68735" y="1376567"/>
                </a:cubicBezTo>
                <a:cubicBezTo>
                  <a:pt x="68735" y="1377509"/>
                  <a:pt x="67968" y="1378273"/>
                  <a:pt x="67030" y="1378273"/>
                </a:cubicBezTo>
                <a:cubicBezTo>
                  <a:pt x="66126" y="1378193"/>
                  <a:pt x="65410" y="1377475"/>
                  <a:pt x="65325" y="1376567"/>
                </a:cubicBezTo>
                <a:cubicBezTo>
                  <a:pt x="65325" y="1375626"/>
                  <a:pt x="66092" y="1374862"/>
                  <a:pt x="67030" y="1374862"/>
                </a:cubicBezTo>
                <a:close/>
                <a:moveTo>
                  <a:pt x="129114" y="1374179"/>
                </a:moveTo>
                <a:cubicBezTo>
                  <a:pt x="130427" y="1374179"/>
                  <a:pt x="131502" y="1375249"/>
                  <a:pt x="131502" y="1376567"/>
                </a:cubicBezTo>
                <a:cubicBezTo>
                  <a:pt x="131502" y="1377886"/>
                  <a:pt x="130427" y="1378955"/>
                  <a:pt x="129114" y="1378955"/>
                </a:cubicBezTo>
                <a:cubicBezTo>
                  <a:pt x="127834" y="1378872"/>
                  <a:pt x="126811" y="1377850"/>
                  <a:pt x="126726" y="1376567"/>
                </a:cubicBezTo>
                <a:cubicBezTo>
                  <a:pt x="126726" y="1375249"/>
                  <a:pt x="127800" y="1374179"/>
                  <a:pt x="129114" y="1374179"/>
                </a:cubicBezTo>
                <a:close/>
                <a:moveTo>
                  <a:pt x="189833" y="1373497"/>
                </a:moveTo>
                <a:cubicBezTo>
                  <a:pt x="191521" y="1373497"/>
                  <a:pt x="192902" y="1374872"/>
                  <a:pt x="192902" y="1376568"/>
                </a:cubicBezTo>
                <a:cubicBezTo>
                  <a:pt x="192902" y="1378263"/>
                  <a:pt x="191521" y="1379638"/>
                  <a:pt x="189833" y="1379638"/>
                </a:cubicBezTo>
                <a:cubicBezTo>
                  <a:pt x="188144" y="1379638"/>
                  <a:pt x="186763" y="1378263"/>
                  <a:pt x="186763" y="1376568"/>
                </a:cubicBezTo>
                <a:cubicBezTo>
                  <a:pt x="186763" y="1374872"/>
                  <a:pt x="188144" y="1373497"/>
                  <a:pt x="189833" y="1373497"/>
                </a:cubicBezTo>
                <a:close/>
                <a:moveTo>
                  <a:pt x="251234" y="1372814"/>
                </a:moveTo>
                <a:cubicBezTo>
                  <a:pt x="253298" y="1372814"/>
                  <a:pt x="254986" y="1374494"/>
                  <a:pt x="254986" y="1376567"/>
                </a:cubicBezTo>
                <a:cubicBezTo>
                  <a:pt x="254986" y="1378639"/>
                  <a:pt x="253298" y="1380319"/>
                  <a:pt x="251234" y="1380319"/>
                </a:cubicBezTo>
                <a:cubicBezTo>
                  <a:pt x="249170" y="1380319"/>
                  <a:pt x="247482" y="1378639"/>
                  <a:pt x="247482" y="1376567"/>
                </a:cubicBezTo>
                <a:cubicBezTo>
                  <a:pt x="247482" y="1374494"/>
                  <a:pt x="249170" y="1372814"/>
                  <a:pt x="251234" y="1372814"/>
                </a:cubicBezTo>
                <a:close/>
                <a:moveTo>
                  <a:pt x="312635" y="1371962"/>
                </a:moveTo>
                <a:cubicBezTo>
                  <a:pt x="312754" y="1371957"/>
                  <a:pt x="312874" y="1371957"/>
                  <a:pt x="312976" y="1371962"/>
                </a:cubicBezTo>
                <a:cubicBezTo>
                  <a:pt x="315330" y="1372058"/>
                  <a:pt x="317172" y="1374043"/>
                  <a:pt x="317069" y="1376397"/>
                </a:cubicBezTo>
                <a:cubicBezTo>
                  <a:pt x="317069" y="1378846"/>
                  <a:pt x="315091" y="1380831"/>
                  <a:pt x="312635" y="1380831"/>
                </a:cubicBezTo>
                <a:cubicBezTo>
                  <a:pt x="310179" y="1380831"/>
                  <a:pt x="308201" y="1378846"/>
                  <a:pt x="308201" y="1376397"/>
                </a:cubicBezTo>
                <a:cubicBezTo>
                  <a:pt x="308201" y="1373948"/>
                  <a:pt x="310179" y="1371962"/>
                  <a:pt x="312635" y="1371962"/>
                </a:cubicBezTo>
                <a:close/>
                <a:moveTo>
                  <a:pt x="374402" y="1371486"/>
                </a:moveTo>
                <a:cubicBezTo>
                  <a:pt x="377134" y="1371486"/>
                  <a:pt x="379348" y="1373700"/>
                  <a:pt x="379348" y="1376432"/>
                </a:cubicBezTo>
                <a:cubicBezTo>
                  <a:pt x="379348" y="1379164"/>
                  <a:pt x="377134" y="1381378"/>
                  <a:pt x="374402" y="1381378"/>
                </a:cubicBezTo>
                <a:cubicBezTo>
                  <a:pt x="371670" y="1381378"/>
                  <a:pt x="369456" y="1379164"/>
                  <a:pt x="369456" y="1376432"/>
                </a:cubicBezTo>
                <a:cubicBezTo>
                  <a:pt x="369456" y="1373700"/>
                  <a:pt x="371670" y="1371486"/>
                  <a:pt x="374402" y="1371486"/>
                </a:cubicBezTo>
                <a:close/>
                <a:moveTo>
                  <a:pt x="436120" y="1370938"/>
                </a:moveTo>
                <a:cubicBezTo>
                  <a:pt x="439224" y="1370938"/>
                  <a:pt x="441748" y="1373458"/>
                  <a:pt x="441748" y="1376567"/>
                </a:cubicBezTo>
                <a:cubicBezTo>
                  <a:pt x="441748" y="1379676"/>
                  <a:pt x="439224" y="1382195"/>
                  <a:pt x="436120" y="1382195"/>
                </a:cubicBezTo>
                <a:cubicBezTo>
                  <a:pt x="433015" y="1382195"/>
                  <a:pt x="430492" y="1379676"/>
                  <a:pt x="430492" y="1376567"/>
                </a:cubicBezTo>
                <a:cubicBezTo>
                  <a:pt x="430492" y="1373458"/>
                  <a:pt x="433015" y="1370938"/>
                  <a:pt x="436120" y="1370938"/>
                </a:cubicBezTo>
                <a:close/>
                <a:moveTo>
                  <a:pt x="496838" y="1370256"/>
                </a:moveTo>
                <a:cubicBezTo>
                  <a:pt x="496957" y="1370253"/>
                  <a:pt x="497077" y="1370253"/>
                  <a:pt x="497179" y="1370256"/>
                </a:cubicBezTo>
                <a:cubicBezTo>
                  <a:pt x="500573" y="1370352"/>
                  <a:pt x="503251" y="1373178"/>
                  <a:pt x="503149" y="1376567"/>
                </a:cubicBezTo>
                <a:cubicBezTo>
                  <a:pt x="503149" y="1380051"/>
                  <a:pt x="500318" y="1382877"/>
                  <a:pt x="496838" y="1382877"/>
                </a:cubicBezTo>
                <a:cubicBezTo>
                  <a:pt x="493393" y="1382787"/>
                  <a:pt x="490613" y="1380014"/>
                  <a:pt x="490528" y="1376567"/>
                </a:cubicBezTo>
                <a:cubicBezTo>
                  <a:pt x="490528" y="1373082"/>
                  <a:pt x="493359" y="1370256"/>
                  <a:pt x="496838" y="1370256"/>
                </a:cubicBezTo>
                <a:close/>
                <a:moveTo>
                  <a:pt x="558606" y="1369610"/>
                </a:moveTo>
                <a:cubicBezTo>
                  <a:pt x="562374" y="1369610"/>
                  <a:pt x="565429" y="1372664"/>
                  <a:pt x="565429" y="1376432"/>
                </a:cubicBezTo>
                <a:cubicBezTo>
                  <a:pt x="565429" y="1380200"/>
                  <a:pt x="562374" y="1383255"/>
                  <a:pt x="558606" y="1383255"/>
                </a:cubicBezTo>
                <a:cubicBezTo>
                  <a:pt x="554838" y="1383255"/>
                  <a:pt x="551784" y="1380200"/>
                  <a:pt x="551784" y="1376432"/>
                </a:cubicBezTo>
                <a:cubicBezTo>
                  <a:pt x="551784" y="1372664"/>
                  <a:pt x="554838" y="1369610"/>
                  <a:pt x="558606" y="1369610"/>
                </a:cubicBezTo>
                <a:close/>
                <a:moveTo>
                  <a:pt x="619641" y="1369233"/>
                </a:moveTo>
                <a:cubicBezTo>
                  <a:pt x="623683" y="1369233"/>
                  <a:pt x="626975" y="1372517"/>
                  <a:pt x="626975" y="1376567"/>
                </a:cubicBezTo>
                <a:cubicBezTo>
                  <a:pt x="626975" y="1380618"/>
                  <a:pt x="623683" y="1383902"/>
                  <a:pt x="619641" y="1383902"/>
                </a:cubicBezTo>
                <a:cubicBezTo>
                  <a:pt x="615633" y="1383811"/>
                  <a:pt x="612392" y="1380581"/>
                  <a:pt x="612307" y="1376567"/>
                </a:cubicBezTo>
                <a:cubicBezTo>
                  <a:pt x="612307" y="1372517"/>
                  <a:pt x="615599" y="1369233"/>
                  <a:pt x="619641" y="1369233"/>
                </a:cubicBezTo>
                <a:close/>
                <a:moveTo>
                  <a:pt x="681042" y="1368550"/>
                </a:moveTo>
                <a:cubicBezTo>
                  <a:pt x="685477" y="1368550"/>
                  <a:pt x="689059" y="1372139"/>
                  <a:pt x="689059" y="1376567"/>
                </a:cubicBezTo>
                <a:cubicBezTo>
                  <a:pt x="689059" y="1380994"/>
                  <a:pt x="685477" y="1384583"/>
                  <a:pt x="681042" y="1384583"/>
                </a:cubicBezTo>
                <a:cubicBezTo>
                  <a:pt x="676608" y="1384583"/>
                  <a:pt x="673027" y="1380994"/>
                  <a:pt x="673027" y="1376567"/>
                </a:cubicBezTo>
                <a:cubicBezTo>
                  <a:pt x="673027" y="1372139"/>
                  <a:pt x="676608" y="1368550"/>
                  <a:pt x="681042" y="1368550"/>
                </a:cubicBezTo>
                <a:close/>
                <a:moveTo>
                  <a:pt x="743126" y="1368039"/>
                </a:moveTo>
                <a:cubicBezTo>
                  <a:pt x="747833" y="1368039"/>
                  <a:pt x="751653" y="1371858"/>
                  <a:pt x="751653" y="1376567"/>
                </a:cubicBezTo>
                <a:cubicBezTo>
                  <a:pt x="751653" y="1381277"/>
                  <a:pt x="747833" y="1385095"/>
                  <a:pt x="743126" y="1385095"/>
                </a:cubicBezTo>
                <a:cubicBezTo>
                  <a:pt x="738452" y="1385005"/>
                  <a:pt x="734683" y="1381239"/>
                  <a:pt x="734598" y="1376567"/>
                </a:cubicBezTo>
                <a:cubicBezTo>
                  <a:pt x="734598" y="1371858"/>
                  <a:pt x="738418" y="1368039"/>
                  <a:pt x="743126" y="1368039"/>
                </a:cubicBezTo>
                <a:close/>
                <a:moveTo>
                  <a:pt x="803845" y="1367528"/>
                </a:moveTo>
                <a:cubicBezTo>
                  <a:pt x="803964" y="1367526"/>
                  <a:pt x="804067" y="1367526"/>
                  <a:pt x="804186" y="1367528"/>
                </a:cubicBezTo>
                <a:cubicBezTo>
                  <a:pt x="809081" y="1367623"/>
                  <a:pt x="812987" y="1371671"/>
                  <a:pt x="812885" y="1376567"/>
                </a:cubicBezTo>
                <a:cubicBezTo>
                  <a:pt x="812885" y="1381560"/>
                  <a:pt x="808843" y="1385607"/>
                  <a:pt x="803845" y="1385607"/>
                </a:cubicBezTo>
                <a:cubicBezTo>
                  <a:pt x="798848" y="1385607"/>
                  <a:pt x="794806" y="1381560"/>
                  <a:pt x="794806" y="1376567"/>
                </a:cubicBezTo>
                <a:cubicBezTo>
                  <a:pt x="794806" y="1371575"/>
                  <a:pt x="798848" y="1367528"/>
                  <a:pt x="803845" y="1367528"/>
                </a:cubicBezTo>
                <a:close/>
                <a:moveTo>
                  <a:pt x="865246" y="1367015"/>
                </a:moveTo>
                <a:cubicBezTo>
                  <a:pt x="870516" y="1367015"/>
                  <a:pt x="874797" y="1371291"/>
                  <a:pt x="874797" y="1376567"/>
                </a:cubicBezTo>
                <a:cubicBezTo>
                  <a:pt x="874797" y="1381842"/>
                  <a:pt x="870516" y="1386118"/>
                  <a:pt x="865246" y="1386118"/>
                </a:cubicBezTo>
                <a:cubicBezTo>
                  <a:pt x="859976" y="1386118"/>
                  <a:pt x="855695" y="1381842"/>
                  <a:pt x="855695" y="1376567"/>
                </a:cubicBezTo>
                <a:cubicBezTo>
                  <a:pt x="855695" y="1371291"/>
                  <a:pt x="859976" y="1367015"/>
                  <a:pt x="865246" y="1367015"/>
                </a:cubicBezTo>
                <a:close/>
                <a:moveTo>
                  <a:pt x="926647" y="1366504"/>
                </a:moveTo>
                <a:cubicBezTo>
                  <a:pt x="926767" y="1366502"/>
                  <a:pt x="926869" y="1366502"/>
                  <a:pt x="926988" y="1366504"/>
                </a:cubicBezTo>
                <a:cubicBezTo>
                  <a:pt x="932446" y="1366599"/>
                  <a:pt x="936812" y="1371104"/>
                  <a:pt x="936710" y="1376567"/>
                </a:cubicBezTo>
                <a:cubicBezTo>
                  <a:pt x="936710" y="1382123"/>
                  <a:pt x="932208" y="1386630"/>
                  <a:pt x="926647" y="1386630"/>
                </a:cubicBezTo>
                <a:cubicBezTo>
                  <a:pt x="921121" y="1386539"/>
                  <a:pt x="916669" y="1382086"/>
                  <a:pt x="916585" y="1376567"/>
                </a:cubicBezTo>
                <a:cubicBezTo>
                  <a:pt x="916585" y="1371010"/>
                  <a:pt x="921087" y="1366504"/>
                  <a:pt x="926647" y="1366504"/>
                </a:cubicBezTo>
                <a:close/>
                <a:moveTo>
                  <a:pt x="988048" y="1365992"/>
                </a:moveTo>
                <a:cubicBezTo>
                  <a:pt x="993881" y="1365992"/>
                  <a:pt x="998623" y="1370727"/>
                  <a:pt x="998623" y="1376567"/>
                </a:cubicBezTo>
                <a:cubicBezTo>
                  <a:pt x="998623" y="1382407"/>
                  <a:pt x="993881" y="1387142"/>
                  <a:pt x="988048" y="1387142"/>
                </a:cubicBezTo>
                <a:cubicBezTo>
                  <a:pt x="982215" y="1387142"/>
                  <a:pt x="977474" y="1382407"/>
                  <a:pt x="977474" y="1376567"/>
                </a:cubicBezTo>
                <a:cubicBezTo>
                  <a:pt x="977474" y="1370727"/>
                  <a:pt x="982215" y="1365992"/>
                  <a:pt x="988048" y="1365992"/>
                </a:cubicBezTo>
                <a:close/>
                <a:moveTo>
                  <a:pt x="1050132" y="1365480"/>
                </a:moveTo>
                <a:cubicBezTo>
                  <a:pt x="1056255" y="1365480"/>
                  <a:pt x="1061218" y="1370444"/>
                  <a:pt x="1061218" y="1376567"/>
                </a:cubicBezTo>
                <a:cubicBezTo>
                  <a:pt x="1061133" y="1382651"/>
                  <a:pt x="1056221" y="1387561"/>
                  <a:pt x="1050132" y="1387653"/>
                </a:cubicBezTo>
                <a:cubicBezTo>
                  <a:pt x="1044043" y="1387561"/>
                  <a:pt x="1039131" y="1382651"/>
                  <a:pt x="1039046" y="1376567"/>
                </a:cubicBezTo>
                <a:cubicBezTo>
                  <a:pt x="1039046" y="1370444"/>
                  <a:pt x="1044009" y="1365480"/>
                  <a:pt x="1050132" y="1365480"/>
                </a:cubicBezTo>
                <a:close/>
                <a:moveTo>
                  <a:pt x="1110851" y="1365139"/>
                </a:moveTo>
                <a:cubicBezTo>
                  <a:pt x="1117161" y="1365139"/>
                  <a:pt x="1122278" y="1370256"/>
                  <a:pt x="1122278" y="1376567"/>
                </a:cubicBezTo>
                <a:cubicBezTo>
                  <a:pt x="1122278" y="1382878"/>
                  <a:pt x="1117161" y="1387994"/>
                  <a:pt x="1110851" y="1387994"/>
                </a:cubicBezTo>
                <a:cubicBezTo>
                  <a:pt x="1104540" y="1387994"/>
                  <a:pt x="1099424" y="1382878"/>
                  <a:pt x="1099424" y="1376567"/>
                </a:cubicBezTo>
                <a:cubicBezTo>
                  <a:pt x="1099424" y="1370256"/>
                  <a:pt x="1104540" y="1365139"/>
                  <a:pt x="1110851" y="1365139"/>
                </a:cubicBezTo>
                <a:close/>
                <a:moveTo>
                  <a:pt x="1172253" y="1364628"/>
                </a:moveTo>
                <a:cubicBezTo>
                  <a:pt x="1178853" y="1364628"/>
                  <a:pt x="1184192" y="1369974"/>
                  <a:pt x="1184192" y="1376568"/>
                </a:cubicBezTo>
                <a:cubicBezTo>
                  <a:pt x="1184192" y="1383161"/>
                  <a:pt x="1178853" y="1388507"/>
                  <a:pt x="1172253" y="1388507"/>
                </a:cubicBezTo>
                <a:cubicBezTo>
                  <a:pt x="1165703" y="1388415"/>
                  <a:pt x="1160399" y="1383124"/>
                  <a:pt x="1160314" y="1376568"/>
                </a:cubicBezTo>
                <a:cubicBezTo>
                  <a:pt x="1160314" y="1369974"/>
                  <a:pt x="1165652" y="1364628"/>
                  <a:pt x="1172253" y="1364628"/>
                </a:cubicBezTo>
                <a:close/>
                <a:moveTo>
                  <a:pt x="1233654" y="1364286"/>
                </a:moveTo>
                <a:cubicBezTo>
                  <a:pt x="1240442" y="1364286"/>
                  <a:pt x="1245934" y="1369785"/>
                  <a:pt x="1245934" y="1376567"/>
                </a:cubicBezTo>
                <a:cubicBezTo>
                  <a:pt x="1245934" y="1383348"/>
                  <a:pt x="1240442" y="1388847"/>
                  <a:pt x="1233654" y="1388847"/>
                </a:cubicBezTo>
                <a:cubicBezTo>
                  <a:pt x="1226916" y="1388755"/>
                  <a:pt x="1221459" y="1383311"/>
                  <a:pt x="1221374" y="1376567"/>
                </a:cubicBezTo>
                <a:cubicBezTo>
                  <a:pt x="1221374" y="1369785"/>
                  <a:pt x="1226865" y="1364286"/>
                  <a:pt x="1233654" y="1364286"/>
                </a:cubicBezTo>
                <a:close/>
                <a:moveTo>
                  <a:pt x="1971152" y="1364117"/>
                </a:moveTo>
                <a:cubicBezTo>
                  <a:pt x="1971271" y="1364115"/>
                  <a:pt x="1971373" y="1364115"/>
                  <a:pt x="1971492" y="1364117"/>
                </a:cubicBezTo>
                <a:cubicBezTo>
                  <a:pt x="1978281" y="1364212"/>
                  <a:pt x="1983705" y="1369786"/>
                  <a:pt x="1983603" y="1376568"/>
                </a:cubicBezTo>
                <a:cubicBezTo>
                  <a:pt x="1983603" y="1383444"/>
                  <a:pt x="1978025" y="1389018"/>
                  <a:pt x="1971152" y="1389018"/>
                </a:cubicBezTo>
                <a:cubicBezTo>
                  <a:pt x="1964278" y="1389018"/>
                  <a:pt x="1958701" y="1383444"/>
                  <a:pt x="1958701" y="1376568"/>
                </a:cubicBezTo>
                <a:cubicBezTo>
                  <a:pt x="1958701" y="1369691"/>
                  <a:pt x="1964278" y="1364117"/>
                  <a:pt x="1971152" y="1364117"/>
                </a:cubicBezTo>
                <a:close/>
                <a:moveTo>
                  <a:pt x="1295055" y="1363945"/>
                </a:moveTo>
                <a:cubicBezTo>
                  <a:pt x="1302031" y="1363945"/>
                  <a:pt x="1307676" y="1369596"/>
                  <a:pt x="1307676" y="1376567"/>
                </a:cubicBezTo>
                <a:cubicBezTo>
                  <a:pt x="1307676" y="1383538"/>
                  <a:pt x="1302031" y="1389188"/>
                  <a:pt x="1295055" y="1389188"/>
                </a:cubicBezTo>
                <a:cubicBezTo>
                  <a:pt x="1288079" y="1389188"/>
                  <a:pt x="1282434" y="1383538"/>
                  <a:pt x="1282434" y="1376567"/>
                </a:cubicBezTo>
                <a:cubicBezTo>
                  <a:pt x="1282434" y="1369596"/>
                  <a:pt x="1288079" y="1363945"/>
                  <a:pt x="1295055" y="1363945"/>
                </a:cubicBezTo>
                <a:close/>
                <a:moveTo>
                  <a:pt x="1357138" y="1363604"/>
                </a:moveTo>
                <a:cubicBezTo>
                  <a:pt x="1364097" y="1363599"/>
                  <a:pt x="1369828" y="1369096"/>
                  <a:pt x="1370101" y="1376055"/>
                </a:cubicBezTo>
                <a:cubicBezTo>
                  <a:pt x="1370101" y="1383214"/>
                  <a:pt x="1364302" y="1389018"/>
                  <a:pt x="1357138" y="1389018"/>
                </a:cubicBezTo>
                <a:cubicBezTo>
                  <a:pt x="1350180" y="1389023"/>
                  <a:pt x="1344449" y="1383526"/>
                  <a:pt x="1344176" y="1376567"/>
                </a:cubicBezTo>
                <a:cubicBezTo>
                  <a:pt x="1344176" y="1369409"/>
                  <a:pt x="1349975" y="1363604"/>
                  <a:pt x="1357138" y="1363604"/>
                </a:cubicBezTo>
                <a:close/>
                <a:moveTo>
                  <a:pt x="1417857" y="1363263"/>
                </a:moveTo>
                <a:cubicBezTo>
                  <a:pt x="1425208" y="1363263"/>
                  <a:pt x="1431161" y="1369219"/>
                  <a:pt x="1431161" y="1376567"/>
                </a:cubicBezTo>
                <a:cubicBezTo>
                  <a:pt x="1431161" y="1383915"/>
                  <a:pt x="1425208" y="1389871"/>
                  <a:pt x="1417857" y="1389871"/>
                </a:cubicBezTo>
                <a:cubicBezTo>
                  <a:pt x="1410506" y="1389871"/>
                  <a:pt x="1404554" y="1383915"/>
                  <a:pt x="1404554" y="1376567"/>
                </a:cubicBezTo>
                <a:cubicBezTo>
                  <a:pt x="1404554" y="1369219"/>
                  <a:pt x="1410506" y="1363263"/>
                  <a:pt x="1417857" y="1363263"/>
                </a:cubicBezTo>
                <a:close/>
                <a:moveTo>
                  <a:pt x="1479259" y="1363092"/>
                </a:moveTo>
                <a:cubicBezTo>
                  <a:pt x="1486695" y="1363092"/>
                  <a:pt x="1492733" y="1369125"/>
                  <a:pt x="1492733" y="1376567"/>
                </a:cubicBezTo>
                <a:cubicBezTo>
                  <a:pt x="1492733" y="1384008"/>
                  <a:pt x="1486695" y="1390041"/>
                  <a:pt x="1479259" y="1390041"/>
                </a:cubicBezTo>
                <a:cubicBezTo>
                  <a:pt x="1471857" y="1389949"/>
                  <a:pt x="1465870" y="1383971"/>
                  <a:pt x="1465785" y="1376567"/>
                </a:cubicBezTo>
                <a:cubicBezTo>
                  <a:pt x="1465785" y="1369125"/>
                  <a:pt x="1471822" y="1363092"/>
                  <a:pt x="1479259" y="1363092"/>
                </a:cubicBezTo>
                <a:close/>
                <a:moveTo>
                  <a:pt x="1541026" y="1362617"/>
                </a:moveTo>
                <a:cubicBezTo>
                  <a:pt x="1548656" y="1362617"/>
                  <a:pt x="1554842" y="1368802"/>
                  <a:pt x="1554842" y="1376432"/>
                </a:cubicBezTo>
                <a:cubicBezTo>
                  <a:pt x="1554842" y="1384062"/>
                  <a:pt x="1548656" y="1390248"/>
                  <a:pt x="1541026" y="1390248"/>
                </a:cubicBezTo>
                <a:cubicBezTo>
                  <a:pt x="1533396" y="1390248"/>
                  <a:pt x="1527211" y="1384062"/>
                  <a:pt x="1527211" y="1376432"/>
                </a:cubicBezTo>
                <a:cubicBezTo>
                  <a:pt x="1527211" y="1368802"/>
                  <a:pt x="1533396" y="1362617"/>
                  <a:pt x="1541026" y="1362617"/>
                </a:cubicBezTo>
                <a:close/>
                <a:moveTo>
                  <a:pt x="1602061" y="1362581"/>
                </a:moveTo>
                <a:cubicBezTo>
                  <a:pt x="1609787" y="1362581"/>
                  <a:pt x="1616047" y="1368843"/>
                  <a:pt x="1616047" y="1376567"/>
                </a:cubicBezTo>
                <a:cubicBezTo>
                  <a:pt x="1616047" y="1384292"/>
                  <a:pt x="1609787" y="1390553"/>
                  <a:pt x="1602061" y="1390553"/>
                </a:cubicBezTo>
                <a:cubicBezTo>
                  <a:pt x="1594335" y="1390553"/>
                  <a:pt x="1588076" y="1384292"/>
                  <a:pt x="1588076" y="1376567"/>
                </a:cubicBezTo>
                <a:cubicBezTo>
                  <a:pt x="1588076" y="1368843"/>
                  <a:pt x="1594335" y="1362581"/>
                  <a:pt x="1602061" y="1362581"/>
                </a:cubicBezTo>
                <a:close/>
                <a:moveTo>
                  <a:pt x="1724864" y="1362410"/>
                </a:moveTo>
                <a:cubicBezTo>
                  <a:pt x="1732675" y="1362410"/>
                  <a:pt x="1739020" y="1368748"/>
                  <a:pt x="1739020" y="1376567"/>
                </a:cubicBezTo>
                <a:cubicBezTo>
                  <a:pt x="1739020" y="1384385"/>
                  <a:pt x="1732675" y="1390723"/>
                  <a:pt x="1724864" y="1390723"/>
                </a:cubicBezTo>
                <a:cubicBezTo>
                  <a:pt x="1717086" y="1390631"/>
                  <a:pt x="1710792" y="1384346"/>
                  <a:pt x="1710708" y="1376567"/>
                </a:cubicBezTo>
                <a:cubicBezTo>
                  <a:pt x="1710708" y="1368748"/>
                  <a:pt x="1717052" y="1362410"/>
                  <a:pt x="1724864" y="1362410"/>
                </a:cubicBezTo>
                <a:close/>
                <a:moveTo>
                  <a:pt x="1664145" y="1362410"/>
                </a:moveTo>
                <a:cubicBezTo>
                  <a:pt x="1671956" y="1362410"/>
                  <a:pt x="1678301" y="1368748"/>
                  <a:pt x="1678301" y="1376567"/>
                </a:cubicBezTo>
                <a:cubicBezTo>
                  <a:pt x="1678301" y="1384385"/>
                  <a:pt x="1671956" y="1390723"/>
                  <a:pt x="1664145" y="1390723"/>
                </a:cubicBezTo>
                <a:cubicBezTo>
                  <a:pt x="1656367" y="1390631"/>
                  <a:pt x="1650073" y="1384346"/>
                  <a:pt x="1649989" y="1376567"/>
                </a:cubicBezTo>
                <a:cubicBezTo>
                  <a:pt x="1649989" y="1368748"/>
                  <a:pt x="1656333" y="1362410"/>
                  <a:pt x="1664145" y="1362410"/>
                </a:cubicBezTo>
                <a:close/>
                <a:moveTo>
                  <a:pt x="1909067" y="1362240"/>
                </a:moveTo>
                <a:cubicBezTo>
                  <a:pt x="1909187" y="1362238"/>
                  <a:pt x="1909289" y="1362238"/>
                  <a:pt x="1909409" y="1362240"/>
                </a:cubicBezTo>
                <a:cubicBezTo>
                  <a:pt x="1917221" y="1362335"/>
                  <a:pt x="1923497" y="1368748"/>
                  <a:pt x="1923395" y="1376567"/>
                </a:cubicBezTo>
                <a:cubicBezTo>
                  <a:pt x="1923395" y="1384479"/>
                  <a:pt x="1916982" y="1390894"/>
                  <a:pt x="1909067" y="1390894"/>
                </a:cubicBezTo>
                <a:cubicBezTo>
                  <a:pt x="1901188" y="1390802"/>
                  <a:pt x="1894826" y="1384441"/>
                  <a:pt x="1894741" y="1376567"/>
                </a:cubicBezTo>
                <a:cubicBezTo>
                  <a:pt x="1894741" y="1368654"/>
                  <a:pt x="1901154" y="1362240"/>
                  <a:pt x="1909067" y="1362240"/>
                </a:cubicBezTo>
                <a:close/>
                <a:moveTo>
                  <a:pt x="1847666" y="1362240"/>
                </a:moveTo>
                <a:cubicBezTo>
                  <a:pt x="1847786" y="1362238"/>
                  <a:pt x="1847888" y="1362238"/>
                  <a:pt x="1848007" y="1362240"/>
                </a:cubicBezTo>
                <a:cubicBezTo>
                  <a:pt x="1855819" y="1362335"/>
                  <a:pt x="1862095" y="1368748"/>
                  <a:pt x="1861993" y="1376567"/>
                </a:cubicBezTo>
                <a:cubicBezTo>
                  <a:pt x="1861993" y="1384479"/>
                  <a:pt x="1855580" y="1390894"/>
                  <a:pt x="1847666" y="1390894"/>
                </a:cubicBezTo>
                <a:cubicBezTo>
                  <a:pt x="1839787" y="1390802"/>
                  <a:pt x="1833424" y="1384441"/>
                  <a:pt x="1833340" y="1376567"/>
                </a:cubicBezTo>
                <a:cubicBezTo>
                  <a:pt x="1833340" y="1368654"/>
                  <a:pt x="1839752" y="1362240"/>
                  <a:pt x="1847666" y="1362240"/>
                </a:cubicBezTo>
                <a:close/>
                <a:moveTo>
                  <a:pt x="1786265" y="1362240"/>
                </a:moveTo>
                <a:cubicBezTo>
                  <a:pt x="1786385" y="1362238"/>
                  <a:pt x="1786487" y="1362238"/>
                  <a:pt x="1786606" y="1362240"/>
                </a:cubicBezTo>
                <a:cubicBezTo>
                  <a:pt x="1794418" y="1362335"/>
                  <a:pt x="1800695" y="1368748"/>
                  <a:pt x="1800592" y="1376567"/>
                </a:cubicBezTo>
                <a:cubicBezTo>
                  <a:pt x="1800592" y="1384479"/>
                  <a:pt x="1794179" y="1390894"/>
                  <a:pt x="1786265" y="1390894"/>
                </a:cubicBezTo>
                <a:cubicBezTo>
                  <a:pt x="1778386" y="1390802"/>
                  <a:pt x="1772024" y="1384441"/>
                  <a:pt x="1771939" y="1376567"/>
                </a:cubicBezTo>
                <a:cubicBezTo>
                  <a:pt x="1771939" y="1368654"/>
                  <a:pt x="1778352" y="1362240"/>
                  <a:pt x="1786265" y="1362240"/>
                </a:cubicBezTo>
                <a:close/>
                <a:moveTo>
                  <a:pt x="5628" y="1313801"/>
                </a:moveTo>
                <a:cubicBezTo>
                  <a:pt x="5748" y="1313783"/>
                  <a:pt x="5867" y="1313783"/>
                  <a:pt x="6004" y="1313801"/>
                </a:cubicBezTo>
                <a:cubicBezTo>
                  <a:pt x="6652" y="1313904"/>
                  <a:pt x="7095" y="1314514"/>
                  <a:pt x="6993" y="1315166"/>
                </a:cubicBezTo>
                <a:cubicBezTo>
                  <a:pt x="6993" y="1315920"/>
                  <a:pt x="6378" y="1316530"/>
                  <a:pt x="5628" y="1316530"/>
                </a:cubicBezTo>
                <a:cubicBezTo>
                  <a:pt x="4912" y="1316454"/>
                  <a:pt x="4332" y="1315886"/>
                  <a:pt x="4264" y="1315166"/>
                </a:cubicBezTo>
                <a:cubicBezTo>
                  <a:pt x="4264" y="1314412"/>
                  <a:pt x="4878" y="1313801"/>
                  <a:pt x="5628" y="1313801"/>
                </a:cubicBezTo>
                <a:close/>
                <a:moveTo>
                  <a:pt x="67029" y="1312948"/>
                </a:moveTo>
                <a:cubicBezTo>
                  <a:pt x="68258" y="1312948"/>
                  <a:pt x="69247" y="1313941"/>
                  <a:pt x="69247" y="1315166"/>
                </a:cubicBezTo>
                <a:cubicBezTo>
                  <a:pt x="69247" y="1316390"/>
                  <a:pt x="68258" y="1317383"/>
                  <a:pt x="67029" y="1317383"/>
                </a:cubicBezTo>
                <a:cubicBezTo>
                  <a:pt x="65802" y="1317383"/>
                  <a:pt x="64813" y="1316390"/>
                  <a:pt x="64813" y="1315166"/>
                </a:cubicBezTo>
                <a:cubicBezTo>
                  <a:pt x="64813" y="1313941"/>
                  <a:pt x="65802" y="1312948"/>
                  <a:pt x="67029" y="1312948"/>
                </a:cubicBezTo>
                <a:close/>
                <a:moveTo>
                  <a:pt x="129113" y="1312267"/>
                </a:moveTo>
                <a:cubicBezTo>
                  <a:pt x="129232" y="1312260"/>
                  <a:pt x="129352" y="1312260"/>
                  <a:pt x="129471" y="1312267"/>
                </a:cubicBezTo>
                <a:cubicBezTo>
                  <a:pt x="130973" y="1312364"/>
                  <a:pt x="132115" y="1313662"/>
                  <a:pt x="132013" y="1315166"/>
                </a:cubicBezTo>
                <a:cubicBezTo>
                  <a:pt x="132013" y="1316768"/>
                  <a:pt x="130716" y="1318066"/>
                  <a:pt x="129113" y="1318066"/>
                </a:cubicBezTo>
                <a:cubicBezTo>
                  <a:pt x="127544" y="1317980"/>
                  <a:pt x="126299" y="1316730"/>
                  <a:pt x="126214" y="1315166"/>
                </a:cubicBezTo>
                <a:cubicBezTo>
                  <a:pt x="126214" y="1313565"/>
                  <a:pt x="127510" y="1312267"/>
                  <a:pt x="129113" y="1312267"/>
                </a:cubicBezTo>
                <a:close/>
                <a:moveTo>
                  <a:pt x="190199" y="1311450"/>
                </a:moveTo>
                <a:cubicBezTo>
                  <a:pt x="192177" y="1311450"/>
                  <a:pt x="193780" y="1313054"/>
                  <a:pt x="193780" y="1315032"/>
                </a:cubicBezTo>
                <a:cubicBezTo>
                  <a:pt x="193780" y="1317010"/>
                  <a:pt x="192177" y="1318613"/>
                  <a:pt x="190199" y="1318613"/>
                </a:cubicBezTo>
                <a:cubicBezTo>
                  <a:pt x="188221" y="1318613"/>
                  <a:pt x="186617" y="1317010"/>
                  <a:pt x="186617" y="1315032"/>
                </a:cubicBezTo>
                <a:cubicBezTo>
                  <a:pt x="186617" y="1313054"/>
                  <a:pt x="188221" y="1311450"/>
                  <a:pt x="190199" y="1311450"/>
                </a:cubicBezTo>
                <a:close/>
                <a:moveTo>
                  <a:pt x="251234" y="1310901"/>
                </a:moveTo>
                <a:cubicBezTo>
                  <a:pt x="253587" y="1310901"/>
                  <a:pt x="255498" y="1312810"/>
                  <a:pt x="255498" y="1315165"/>
                </a:cubicBezTo>
                <a:cubicBezTo>
                  <a:pt x="255498" y="1317521"/>
                  <a:pt x="253587" y="1319429"/>
                  <a:pt x="251234" y="1319429"/>
                </a:cubicBezTo>
                <a:cubicBezTo>
                  <a:pt x="248880" y="1319429"/>
                  <a:pt x="246970" y="1317521"/>
                  <a:pt x="246970" y="1315165"/>
                </a:cubicBezTo>
                <a:cubicBezTo>
                  <a:pt x="246970" y="1312810"/>
                  <a:pt x="248880" y="1310901"/>
                  <a:pt x="251234" y="1310901"/>
                </a:cubicBezTo>
                <a:close/>
                <a:moveTo>
                  <a:pt x="312635" y="1310219"/>
                </a:moveTo>
                <a:cubicBezTo>
                  <a:pt x="315364" y="1310219"/>
                  <a:pt x="317581" y="1312433"/>
                  <a:pt x="317581" y="1315166"/>
                </a:cubicBezTo>
                <a:cubicBezTo>
                  <a:pt x="317581" y="1317898"/>
                  <a:pt x="315364" y="1320112"/>
                  <a:pt x="312635" y="1320112"/>
                </a:cubicBezTo>
                <a:cubicBezTo>
                  <a:pt x="309906" y="1320112"/>
                  <a:pt x="307689" y="1317898"/>
                  <a:pt x="307689" y="1315166"/>
                </a:cubicBezTo>
                <a:cubicBezTo>
                  <a:pt x="307689" y="1312433"/>
                  <a:pt x="309906" y="1310219"/>
                  <a:pt x="312635" y="1310219"/>
                </a:cubicBezTo>
                <a:close/>
                <a:moveTo>
                  <a:pt x="374036" y="1309537"/>
                </a:moveTo>
                <a:cubicBezTo>
                  <a:pt x="377140" y="1309537"/>
                  <a:pt x="379665" y="1312057"/>
                  <a:pt x="379665" y="1315166"/>
                </a:cubicBezTo>
                <a:cubicBezTo>
                  <a:pt x="379665" y="1318275"/>
                  <a:pt x="377140" y="1320794"/>
                  <a:pt x="374036" y="1320794"/>
                </a:cubicBezTo>
                <a:cubicBezTo>
                  <a:pt x="370932" y="1320794"/>
                  <a:pt x="368408" y="1318275"/>
                  <a:pt x="368408" y="1315166"/>
                </a:cubicBezTo>
                <a:cubicBezTo>
                  <a:pt x="368408" y="1312057"/>
                  <a:pt x="370932" y="1309537"/>
                  <a:pt x="374036" y="1309537"/>
                </a:cubicBezTo>
                <a:close/>
                <a:moveTo>
                  <a:pt x="436119" y="1309025"/>
                </a:moveTo>
                <a:cubicBezTo>
                  <a:pt x="439326" y="1309014"/>
                  <a:pt x="441987" y="1311464"/>
                  <a:pt x="442259" y="1314654"/>
                </a:cubicBezTo>
                <a:cubicBezTo>
                  <a:pt x="442259" y="1318045"/>
                  <a:pt x="439514" y="1320794"/>
                  <a:pt x="436119" y="1320794"/>
                </a:cubicBezTo>
                <a:cubicBezTo>
                  <a:pt x="432913" y="1320806"/>
                  <a:pt x="430252" y="1318355"/>
                  <a:pt x="429980" y="1315166"/>
                </a:cubicBezTo>
                <a:cubicBezTo>
                  <a:pt x="429980" y="1311775"/>
                  <a:pt x="432725" y="1309025"/>
                  <a:pt x="436119" y="1309025"/>
                </a:cubicBezTo>
                <a:close/>
                <a:moveTo>
                  <a:pt x="496839" y="1308343"/>
                </a:moveTo>
                <a:cubicBezTo>
                  <a:pt x="500608" y="1308343"/>
                  <a:pt x="503661" y="1311398"/>
                  <a:pt x="503661" y="1315166"/>
                </a:cubicBezTo>
                <a:cubicBezTo>
                  <a:pt x="503661" y="1318933"/>
                  <a:pt x="500608" y="1321988"/>
                  <a:pt x="496839" y="1321988"/>
                </a:cubicBezTo>
                <a:cubicBezTo>
                  <a:pt x="493069" y="1321988"/>
                  <a:pt x="490017" y="1318933"/>
                  <a:pt x="490017" y="1315166"/>
                </a:cubicBezTo>
                <a:cubicBezTo>
                  <a:pt x="490017" y="1311398"/>
                  <a:pt x="493069" y="1308343"/>
                  <a:pt x="496839" y="1308343"/>
                </a:cubicBezTo>
                <a:close/>
                <a:moveTo>
                  <a:pt x="558239" y="1307831"/>
                </a:moveTo>
                <a:cubicBezTo>
                  <a:pt x="562282" y="1307831"/>
                  <a:pt x="565573" y="1311115"/>
                  <a:pt x="565573" y="1315165"/>
                </a:cubicBezTo>
                <a:cubicBezTo>
                  <a:pt x="565573" y="1319216"/>
                  <a:pt x="562282" y="1322499"/>
                  <a:pt x="558239" y="1322499"/>
                </a:cubicBezTo>
                <a:cubicBezTo>
                  <a:pt x="554231" y="1322409"/>
                  <a:pt x="550990" y="1319179"/>
                  <a:pt x="550906" y="1315165"/>
                </a:cubicBezTo>
                <a:cubicBezTo>
                  <a:pt x="550906" y="1311115"/>
                  <a:pt x="554197" y="1307831"/>
                  <a:pt x="558239" y="1307831"/>
                </a:cubicBezTo>
                <a:close/>
                <a:moveTo>
                  <a:pt x="619641" y="1307149"/>
                </a:moveTo>
                <a:cubicBezTo>
                  <a:pt x="624075" y="1307149"/>
                  <a:pt x="627657" y="1310738"/>
                  <a:pt x="627657" y="1315166"/>
                </a:cubicBezTo>
                <a:cubicBezTo>
                  <a:pt x="627657" y="1319593"/>
                  <a:pt x="624075" y="1323182"/>
                  <a:pt x="619641" y="1323182"/>
                </a:cubicBezTo>
                <a:cubicBezTo>
                  <a:pt x="615206" y="1323182"/>
                  <a:pt x="611625" y="1319593"/>
                  <a:pt x="611625" y="1315166"/>
                </a:cubicBezTo>
                <a:cubicBezTo>
                  <a:pt x="611625" y="1310738"/>
                  <a:pt x="615206" y="1307149"/>
                  <a:pt x="619641" y="1307149"/>
                </a:cubicBezTo>
                <a:close/>
                <a:moveTo>
                  <a:pt x="681409" y="1306503"/>
                </a:moveTo>
                <a:cubicBezTo>
                  <a:pt x="686119" y="1306503"/>
                  <a:pt x="689937" y="1310321"/>
                  <a:pt x="689937" y="1315031"/>
                </a:cubicBezTo>
                <a:cubicBezTo>
                  <a:pt x="689937" y="1319741"/>
                  <a:pt x="686119" y="1323559"/>
                  <a:pt x="681409" y="1323559"/>
                </a:cubicBezTo>
                <a:cubicBezTo>
                  <a:pt x="676699" y="1323559"/>
                  <a:pt x="672881" y="1319741"/>
                  <a:pt x="672881" y="1315031"/>
                </a:cubicBezTo>
                <a:cubicBezTo>
                  <a:pt x="672881" y="1310321"/>
                  <a:pt x="676699" y="1306503"/>
                  <a:pt x="681409" y="1306503"/>
                </a:cubicBezTo>
                <a:close/>
                <a:moveTo>
                  <a:pt x="743126" y="1305955"/>
                </a:moveTo>
                <a:cubicBezTo>
                  <a:pt x="748209" y="1305955"/>
                  <a:pt x="752336" y="1310080"/>
                  <a:pt x="752336" y="1315166"/>
                </a:cubicBezTo>
                <a:cubicBezTo>
                  <a:pt x="752336" y="1320252"/>
                  <a:pt x="748209" y="1324376"/>
                  <a:pt x="743126" y="1324376"/>
                </a:cubicBezTo>
                <a:cubicBezTo>
                  <a:pt x="738078" y="1324285"/>
                  <a:pt x="734001" y="1320214"/>
                  <a:pt x="733916" y="1315166"/>
                </a:cubicBezTo>
                <a:cubicBezTo>
                  <a:pt x="733916" y="1310080"/>
                  <a:pt x="738043" y="1305955"/>
                  <a:pt x="743126" y="1305955"/>
                </a:cubicBezTo>
                <a:close/>
                <a:moveTo>
                  <a:pt x="803845" y="1305444"/>
                </a:moveTo>
                <a:cubicBezTo>
                  <a:pt x="803964" y="1305442"/>
                  <a:pt x="804066" y="1305442"/>
                  <a:pt x="804185" y="1305444"/>
                </a:cubicBezTo>
                <a:cubicBezTo>
                  <a:pt x="809456" y="1305539"/>
                  <a:pt x="813669" y="1309892"/>
                  <a:pt x="813567" y="1315166"/>
                </a:cubicBezTo>
                <a:cubicBezTo>
                  <a:pt x="813567" y="1320535"/>
                  <a:pt x="809217" y="1324887"/>
                  <a:pt x="803845" y="1324887"/>
                </a:cubicBezTo>
                <a:cubicBezTo>
                  <a:pt x="798506" y="1324797"/>
                  <a:pt x="794208" y="1320497"/>
                  <a:pt x="794123" y="1315166"/>
                </a:cubicBezTo>
                <a:cubicBezTo>
                  <a:pt x="794123" y="1309796"/>
                  <a:pt x="798472" y="1305444"/>
                  <a:pt x="803845" y="1305444"/>
                </a:cubicBezTo>
                <a:close/>
                <a:moveTo>
                  <a:pt x="865246" y="1304932"/>
                </a:moveTo>
                <a:cubicBezTo>
                  <a:pt x="870892" y="1304932"/>
                  <a:pt x="875480" y="1309514"/>
                  <a:pt x="875480" y="1315166"/>
                </a:cubicBezTo>
                <a:cubicBezTo>
                  <a:pt x="875480" y="1320818"/>
                  <a:pt x="870892" y="1325400"/>
                  <a:pt x="865246" y="1325400"/>
                </a:cubicBezTo>
                <a:cubicBezTo>
                  <a:pt x="859601" y="1325400"/>
                  <a:pt x="855013" y="1320818"/>
                  <a:pt x="855013" y="1315166"/>
                </a:cubicBezTo>
                <a:cubicBezTo>
                  <a:pt x="855013" y="1309514"/>
                  <a:pt x="859601" y="1304932"/>
                  <a:pt x="865246" y="1304932"/>
                </a:cubicBezTo>
                <a:close/>
                <a:moveTo>
                  <a:pt x="988048" y="1303739"/>
                </a:moveTo>
                <a:cubicBezTo>
                  <a:pt x="988168" y="1303737"/>
                  <a:pt x="988270" y="1303737"/>
                  <a:pt x="988389" y="1303739"/>
                </a:cubicBezTo>
                <a:cubicBezTo>
                  <a:pt x="994513" y="1303834"/>
                  <a:pt x="999408" y="1308874"/>
                  <a:pt x="999305" y="1314996"/>
                </a:cubicBezTo>
                <a:cubicBezTo>
                  <a:pt x="999305" y="1321213"/>
                  <a:pt x="994257" y="1326253"/>
                  <a:pt x="988048" y="1326253"/>
                </a:cubicBezTo>
                <a:cubicBezTo>
                  <a:pt x="981874" y="1326160"/>
                  <a:pt x="976876" y="1321175"/>
                  <a:pt x="976792" y="1314996"/>
                </a:cubicBezTo>
                <a:cubicBezTo>
                  <a:pt x="976792" y="1308779"/>
                  <a:pt x="981823" y="1303739"/>
                  <a:pt x="988048" y="1303739"/>
                </a:cubicBezTo>
                <a:close/>
                <a:moveTo>
                  <a:pt x="1110851" y="1303738"/>
                </a:moveTo>
                <a:cubicBezTo>
                  <a:pt x="1117537" y="1303738"/>
                  <a:pt x="1122961" y="1309161"/>
                  <a:pt x="1122961" y="1315848"/>
                </a:cubicBezTo>
                <a:cubicBezTo>
                  <a:pt x="1122961" y="1322536"/>
                  <a:pt x="1117537" y="1327958"/>
                  <a:pt x="1110851" y="1327958"/>
                </a:cubicBezTo>
                <a:cubicBezTo>
                  <a:pt x="1104165" y="1327958"/>
                  <a:pt x="1098742" y="1322536"/>
                  <a:pt x="1098742" y="1315848"/>
                </a:cubicBezTo>
                <a:cubicBezTo>
                  <a:pt x="1098742" y="1309161"/>
                  <a:pt x="1104165" y="1303738"/>
                  <a:pt x="1110851" y="1303738"/>
                </a:cubicBezTo>
                <a:close/>
                <a:moveTo>
                  <a:pt x="1050132" y="1303738"/>
                </a:moveTo>
                <a:cubicBezTo>
                  <a:pt x="1056631" y="1303738"/>
                  <a:pt x="1061901" y="1309007"/>
                  <a:pt x="1061901" y="1315507"/>
                </a:cubicBezTo>
                <a:cubicBezTo>
                  <a:pt x="1061901" y="1322007"/>
                  <a:pt x="1056631" y="1327276"/>
                  <a:pt x="1050132" y="1327276"/>
                </a:cubicBezTo>
                <a:cubicBezTo>
                  <a:pt x="1043634" y="1327276"/>
                  <a:pt x="1038364" y="1322007"/>
                  <a:pt x="1038364" y="1315507"/>
                </a:cubicBezTo>
                <a:cubicBezTo>
                  <a:pt x="1038364" y="1309007"/>
                  <a:pt x="1043634" y="1303738"/>
                  <a:pt x="1050132" y="1303738"/>
                </a:cubicBezTo>
                <a:close/>
                <a:moveTo>
                  <a:pt x="926648" y="1303738"/>
                </a:moveTo>
                <a:cubicBezTo>
                  <a:pt x="932583" y="1303738"/>
                  <a:pt x="937393" y="1308550"/>
                  <a:pt x="937393" y="1314484"/>
                </a:cubicBezTo>
                <a:cubicBezTo>
                  <a:pt x="937393" y="1320417"/>
                  <a:pt x="932583" y="1325229"/>
                  <a:pt x="926648" y="1325229"/>
                </a:cubicBezTo>
                <a:cubicBezTo>
                  <a:pt x="920746" y="1325137"/>
                  <a:pt x="915988" y="1320380"/>
                  <a:pt x="915903" y="1314484"/>
                </a:cubicBezTo>
                <a:cubicBezTo>
                  <a:pt x="915903" y="1308550"/>
                  <a:pt x="920712" y="1303738"/>
                  <a:pt x="926648" y="1303738"/>
                </a:cubicBezTo>
                <a:close/>
                <a:moveTo>
                  <a:pt x="1172253" y="1302544"/>
                </a:moveTo>
                <a:cubicBezTo>
                  <a:pt x="1179229" y="1302544"/>
                  <a:pt x="1184874" y="1308195"/>
                  <a:pt x="1184874" y="1315166"/>
                </a:cubicBezTo>
                <a:cubicBezTo>
                  <a:pt x="1184874" y="1322137"/>
                  <a:pt x="1179229" y="1327787"/>
                  <a:pt x="1172253" y="1327787"/>
                </a:cubicBezTo>
                <a:cubicBezTo>
                  <a:pt x="1165277" y="1327787"/>
                  <a:pt x="1159632" y="1322137"/>
                  <a:pt x="1159632" y="1315166"/>
                </a:cubicBezTo>
                <a:cubicBezTo>
                  <a:pt x="1159632" y="1308195"/>
                  <a:pt x="1165277" y="1302544"/>
                  <a:pt x="1172253" y="1302544"/>
                </a:cubicBezTo>
                <a:close/>
                <a:moveTo>
                  <a:pt x="1233654" y="1302203"/>
                </a:moveTo>
                <a:cubicBezTo>
                  <a:pt x="1240817" y="1302203"/>
                  <a:pt x="1246616" y="1308008"/>
                  <a:pt x="1246616" y="1315166"/>
                </a:cubicBezTo>
                <a:cubicBezTo>
                  <a:pt x="1246616" y="1322324"/>
                  <a:pt x="1240817" y="1328128"/>
                  <a:pt x="1233654" y="1328128"/>
                </a:cubicBezTo>
                <a:cubicBezTo>
                  <a:pt x="1226491" y="1328128"/>
                  <a:pt x="1220692" y="1322324"/>
                  <a:pt x="1220692" y="1315166"/>
                </a:cubicBezTo>
                <a:cubicBezTo>
                  <a:pt x="1220692" y="1308008"/>
                  <a:pt x="1226491" y="1302203"/>
                  <a:pt x="1233654" y="1302203"/>
                </a:cubicBezTo>
                <a:close/>
                <a:moveTo>
                  <a:pt x="1971151" y="1302033"/>
                </a:moveTo>
                <a:cubicBezTo>
                  <a:pt x="1971271" y="1302031"/>
                  <a:pt x="1971373" y="1302031"/>
                  <a:pt x="1971492" y="1302033"/>
                </a:cubicBezTo>
                <a:cubicBezTo>
                  <a:pt x="1978656" y="1302128"/>
                  <a:pt x="1984387" y="1308007"/>
                  <a:pt x="1984284" y="1315166"/>
                </a:cubicBezTo>
                <a:cubicBezTo>
                  <a:pt x="1984284" y="1322420"/>
                  <a:pt x="1978400" y="1328299"/>
                  <a:pt x="1971151" y="1328299"/>
                </a:cubicBezTo>
                <a:cubicBezTo>
                  <a:pt x="1963937" y="1328207"/>
                  <a:pt x="1958103" y="1322380"/>
                  <a:pt x="1958019" y="1315166"/>
                </a:cubicBezTo>
                <a:cubicBezTo>
                  <a:pt x="1958019" y="1307912"/>
                  <a:pt x="1963903" y="1302033"/>
                  <a:pt x="1971151" y="1302033"/>
                </a:cubicBezTo>
                <a:close/>
                <a:moveTo>
                  <a:pt x="1295055" y="1301862"/>
                </a:moveTo>
                <a:cubicBezTo>
                  <a:pt x="1302406" y="1301862"/>
                  <a:pt x="1308359" y="1307818"/>
                  <a:pt x="1308359" y="1315166"/>
                </a:cubicBezTo>
                <a:cubicBezTo>
                  <a:pt x="1308359" y="1322514"/>
                  <a:pt x="1302406" y="1328470"/>
                  <a:pt x="1295055" y="1328470"/>
                </a:cubicBezTo>
                <a:cubicBezTo>
                  <a:pt x="1287704" y="1328470"/>
                  <a:pt x="1281752" y="1322514"/>
                  <a:pt x="1281752" y="1315166"/>
                </a:cubicBezTo>
                <a:cubicBezTo>
                  <a:pt x="1281752" y="1307818"/>
                  <a:pt x="1287704" y="1301862"/>
                  <a:pt x="1295055" y="1301862"/>
                </a:cubicBezTo>
                <a:close/>
                <a:moveTo>
                  <a:pt x="1357138" y="1301521"/>
                </a:moveTo>
                <a:cubicBezTo>
                  <a:pt x="1364677" y="1301521"/>
                  <a:pt x="1370783" y="1307631"/>
                  <a:pt x="1370783" y="1315166"/>
                </a:cubicBezTo>
                <a:cubicBezTo>
                  <a:pt x="1370783" y="1322702"/>
                  <a:pt x="1364677" y="1328811"/>
                  <a:pt x="1357138" y="1328811"/>
                </a:cubicBezTo>
                <a:cubicBezTo>
                  <a:pt x="1349600" y="1328811"/>
                  <a:pt x="1343494" y="1322702"/>
                  <a:pt x="1343494" y="1315166"/>
                </a:cubicBezTo>
                <a:cubicBezTo>
                  <a:pt x="1343494" y="1307631"/>
                  <a:pt x="1349600" y="1301521"/>
                  <a:pt x="1357138" y="1301521"/>
                </a:cubicBezTo>
                <a:close/>
                <a:moveTo>
                  <a:pt x="1417858" y="1301180"/>
                </a:moveTo>
                <a:cubicBezTo>
                  <a:pt x="1425584" y="1301180"/>
                  <a:pt x="1431844" y="1307442"/>
                  <a:pt x="1431844" y="1315166"/>
                </a:cubicBezTo>
                <a:cubicBezTo>
                  <a:pt x="1431844" y="1322891"/>
                  <a:pt x="1425584" y="1329152"/>
                  <a:pt x="1417858" y="1329152"/>
                </a:cubicBezTo>
                <a:cubicBezTo>
                  <a:pt x="1410131" y="1329152"/>
                  <a:pt x="1403872" y="1322891"/>
                  <a:pt x="1403872" y="1315166"/>
                </a:cubicBezTo>
                <a:cubicBezTo>
                  <a:pt x="1403872" y="1307442"/>
                  <a:pt x="1410131" y="1301180"/>
                  <a:pt x="1417858" y="1301180"/>
                </a:cubicBezTo>
                <a:close/>
                <a:moveTo>
                  <a:pt x="1479258" y="1300839"/>
                </a:moveTo>
                <a:cubicBezTo>
                  <a:pt x="1479378" y="1300837"/>
                  <a:pt x="1479480" y="1300837"/>
                  <a:pt x="1479599" y="1300839"/>
                </a:cubicBezTo>
                <a:cubicBezTo>
                  <a:pt x="1487411" y="1300934"/>
                  <a:pt x="1493688" y="1307347"/>
                  <a:pt x="1493585" y="1315166"/>
                </a:cubicBezTo>
                <a:cubicBezTo>
                  <a:pt x="1493585" y="1323078"/>
                  <a:pt x="1487172" y="1329493"/>
                  <a:pt x="1479258" y="1329493"/>
                </a:cubicBezTo>
                <a:cubicBezTo>
                  <a:pt x="1471379" y="1329401"/>
                  <a:pt x="1465017" y="1323040"/>
                  <a:pt x="1464932" y="1315166"/>
                </a:cubicBezTo>
                <a:cubicBezTo>
                  <a:pt x="1464932" y="1307253"/>
                  <a:pt x="1471345" y="1300839"/>
                  <a:pt x="1479258" y="1300839"/>
                </a:cubicBezTo>
                <a:close/>
                <a:moveTo>
                  <a:pt x="1540660" y="1300668"/>
                </a:moveTo>
                <a:cubicBezTo>
                  <a:pt x="1548659" y="1300668"/>
                  <a:pt x="1555157" y="1307160"/>
                  <a:pt x="1555157" y="1315166"/>
                </a:cubicBezTo>
                <a:cubicBezTo>
                  <a:pt x="1555157" y="1323172"/>
                  <a:pt x="1548659" y="1329663"/>
                  <a:pt x="1540660" y="1329663"/>
                </a:cubicBezTo>
                <a:cubicBezTo>
                  <a:pt x="1532661" y="1329663"/>
                  <a:pt x="1526163" y="1323172"/>
                  <a:pt x="1526163" y="1315166"/>
                </a:cubicBezTo>
                <a:cubicBezTo>
                  <a:pt x="1526163" y="1307160"/>
                  <a:pt x="1532661" y="1300668"/>
                  <a:pt x="1540660" y="1300668"/>
                </a:cubicBezTo>
                <a:close/>
                <a:moveTo>
                  <a:pt x="1602061" y="1300498"/>
                </a:moveTo>
                <a:cubicBezTo>
                  <a:pt x="1602181" y="1300496"/>
                  <a:pt x="1602283" y="1300496"/>
                  <a:pt x="1602403" y="1300498"/>
                </a:cubicBezTo>
                <a:cubicBezTo>
                  <a:pt x="1610402" y="1300593"/>
                  <a:pt x="1616832" y="1307160"/>
                  <a:pt x="1616730" y="1315166"/>
                </a:cubicBezTo>
                <a:cubicBezTo>
                  <a:pt x="1616730" y="1323267"/>
                  <a:pt x="1610163" y="1329834"/>
                  <a:pt x="1602061" y="1329834"/>
                </a:cubicBezTo>
                <a:cubicBezTo>
                  <a:pt x="1593994" y="1329742"/>
                  <a:pt x="1587479" y="1323228"/>
                  <a:pt x="1587394" y="1315166"/>
                </a:cubicBezTo>
                <a:cubicBezTo>
                  <a:pt x="1587394" y="1307064"/>
                  <a:pt x="1593960" y="1300498"/>
                  <a:pt x="1602061" y="1300498"/>
                </a:cubicBezTo>
                <a:close/>
                <a:moveTo>
                  <a:pt x="1664145" y="1300327"/>
                </a:moveTo>
                <a:cubicBezTo>
                  <a:pt x="1672332" y="1300327"/>
                  <a:pt x="1678984" y="1306971"/>
                  <a:pt x="1678984" y="1315166"/>
                </a:cubicBezTo>
                <a:cubicBezTo>
                  <a:pt x="1678984" y="1323361"/>
                  <a:pt x="1672332" y="1330005"/>
                  <a:pt x="1664145" y="1330005"/>
                </a:cubicBezTo>
                <a:cubicBezTo>
                  <a:pt x="1655958" y="1330005"/>
                  <a:pt x="1649307" y="1323361"/>
                  <a:pt x="1649307" y="1315166"/>
                </a:cubicBezTo>
                <a:cubicBezTo>
                  <a:pt x="1649307" y="1306971"/>
                  <a:pt x="1655958" y="1300327"/>
                  <a:pt x="1664145" y="1300327"/>
                </a:cubicBezTo>
                <a:close/>
                <a:moveTo>
                  <a:pt x="1724864" y="1300157"/>
                </a:moveTo>
                <a:cubicBezTo>
                  <a:pt x="1724983" y="1300155"/>
                  <a:pt x="1725086" y="1300155"/>
                  <a:pt x="1725205" y="1300157"/>
                </a:cubicBezTo>
                <a:cubicBezTo>
                  <a:pt x="1733409" y="1300252"/>
                  <a:pt x="1739976" y="1306971"/>
                  <a:pt x="1739873" y="1315166"/>
                </a:cubicBezTo>
                <a:cubicBezTo>
                  <a:pt x="1739873" y="1315224"/>
                  <a:pt x="1739873" y="1315280"/>
                  <a:pt x="1739873" y="1315338"/>
                </a:cubicBezTo>
                <a:cubicBezTo>
                  <a:pt x="1739771" y="1323532"/>
                  <a:pt x="1733051" y="1330098"/>
                  <a:pt x="1724864" y="1330005"/>
                </a:cubicBezTo>
                <a:cubicBezTo>
                  <a:pt x="1716643" y="1330005"/>
                  <a:pt x="1709940" y="1323389"/>
                  <a:pt x="1709855" y="1315166"/>
                </a:cubicBezTo>
                <a:cubicBezTo>
                  <a:pt x="1709855" y="1306877"/>
                  <a:pt x="1716575" y="1300157"/>
                  <a:pt x="1724864" y="1300157"/>
                </a:cubicBezTo>
                <a:close/>
                <a:moveTo>
                  <a:pt x="1909067" y="1299986"/>
                </a:moveTo>
                <a:cubicBezTo>
                  <a:pt x="1917459" y="1299986"/>
                  <a:pt x="1924247" y="1306783"/>
                  <a:pt x="1924247" y="1315166"/>
                </a:cubicBezTo>
                <a:cubicBezTo>
                  <a:pt x="1924247" y="1315224"/>
                  <a:pt x="1924247" y="1315281"/>
                  <a:pt x="1924247" y="1315338"/>
                </a:cubicBezTo>
                <a:cubicBezTo>
                  <a:pt x="1924145" y="1323626"/>
                  <a:pt x="1917357" y="1330269"/>
                  <a:pt x="1909067" y="1330175"/>
                </a:cubicBezTo>
                <a:cubicBezTo>
                  <a:pt x="1909016" y="1330175"/>
                  <a:pt x="1908948" y="1330177"/>
                  <a:pt x="1908897" y="1330177"/>
                </a:cubicBezTo>
                <a:cubicBezTo>
                  <a:pt x="1900608" y="1330175"/>
                  <a:pt x="1893888" y="1323455"/>
                  <a:pt x="1893888" y="1315166"/>
                </a:cubicBezTo>
                <a:cubicBezTo>
                  <a:pt x="1893888" y="1306783"/>
                  <a:pt x="1900676" y="1299986"/>
                  <a:pt x="1909067" y="1299986"/>
                </a:cubicBezTo>
                <a:close/>
                <a:moveTo>
                  <a:pt x="1847667" y="1299986"/>
                </a:moveTo>
                <a:cubicBezTo>
                  <a:pt x="1856058" y="1299986"/>
                  <a:pt x="1862846" y="1306783"/>
                  <a:pt x="1862846" y="1315166"/>
                </a:cubicBezTo>
                <a:cubicBezTo>
                  <a:pt x="1862846" y="1315224"/>
                  <a:pt x="1862846" y="1315281"/>
                  <a:pt x="1862846" y="1315338"/>
                </a:cubicBezTo>
                <a:cubicBezTo>
                  <a:pt x="1862744" y="1323626"/>
                  <a:pt x="1855956" y="1330269"/>
                  <a:pt x="1847667" y="1330175"/>
                </a:cubicBezTo>
                <a:cubicBezTo>
                  <a:pt x="1847615" y="1330175"/>
                  <a:pt x="1847547" y="1330177"/>
                  <a:pt x="1847496" y="1330177"/>
                </a:cubicBezTo>
                <a:cubicBezTo>
                  <a:pt x="1839207" y="1330175"/>
                  <a:pt x="1832487" y="1323455"/>
                  <a:pt x="1832487" y="1315166"/>
                </a:cubicBezTo>
                <a:cubicBezTo>
                  <a:pt x="1832487" y="1306783"/>
                  <a:pt x="1839275" y="1299986"/>
                  <a:pt x="1847667" y="1299986"/>
                </a:cubicBezTo>
                <a:close/>
                <a:moveTo>
                  <a:pt x="1786266" y="1299986"/>
                </a:moveTo>
                <a:cubicBezTo>
                  <a:pt x="1794657" y="1299986"/>
                  <a:pt x="1801445" y="1306783"/>
                  <a:pt x="1801445" y="1315166"/>
                </a:cubicBezTo>
                <a:cubicBezTo>
                  <a:pt x="1801445" y="1315224"/>
                  <a:pt x="1801445" y="1315281"/>
                  <a:pt x="1801445" y="1315338"/>
                </a:cubicBezTo>
                <a:cubicBezTo>
                  <a:pt x="1801343" y="1323626"/>
                  <a:pt x="1794555" y="1330269"/>
                  <a:pt x="1786266" y="1330175"/>
                </a:cubicBezTo>
                <a:cubicBezTo>
                  <a:pt x="1786215" y="1330175"/>
                  <a:pt x="1786146" y="1330177"/>
                  <a:pt x="1786095" y="1330177"/>
                </a:cubicBezTo>
                <a:cubicBezTo>
                  <a:pt x="1777806" y="1330175"/>
                  <a:pt x="1771086" y="1323455"/>
                  <a:pt x="1771086" y="1315166"/>
                </a:cubicBezTo>
                <a:cubicBezTo>
                  <a:pt x="1771086" y="1306783"/>
                  <a:pt x="1777874" y="1299986"/>
                  <a:pt x="1786266" y="1299986"/>
                </a:cubicBezTo>
                <a:close/>
                <a:moveTo>
                  <a:pt x="5628" y="1252571"/>
                </a:moveTo>
                <a:cubicBezTo>
                  <a:pt x="5747" y="1252557"/>
                  <a:pt x="5867" y="1252557"/>
                  <a:pt x="5986" y="1252571"/>
                </a:cubicBezTo>
                <a:cubicBezTo>
                  <a:pt x="6839" y="1252671"/>
                  <a:pt x="7436" y="1253434"/>
                  <a:pt x="7333" y="1254276"/>
                </a:cubicBezTo>
                <a:cubicBezTo>
                  <a:pt x="7333" y="1255218"/>
                  <a:pt x="6566" y="1255982"/>
                  <a:pt x="5628" y="1255982"/>
                </a:cubicBezTo>
                <a:cubicBezTo>
                  <a:pt x="4724" y="1255902"/>
                  <a:pt x="4008" y="1255184"/>
                  <a:pt x="3923" y="1254276"/>
                </a:cubicBezTo>
                <a:cubicBezTo>
                  <a:pt x="3923" y="1253335"/>
                  <a:pt x="4690" y="1252571"/>
                  <a:pt x="5628" y="1252571"/>
                </a:cubicBezTo>
                <a:close/>
                <a:moveTo>
                  <a:pt x="67029" y="1251035"/>
                </a:moveTo>
                <a:cubicBezTo>
                  <a:pt x="68530" y="1251035"/>
                  <a:pt x="69758" y="1252257"/>
                  <a:pt x="69758" y="1253764"/>
                </a:cubicBezTo>
                <a:cubicBezTo>
                  <a:pt x="69758" y="1255272"/>
                  <a:pt x="68530" y="1256493"/>
                  <a:pt x="67029" y="1256493"/>
                </a:cubicBezTo>
                <a:cubicBezTo>
                  <a:pt x="65528" y="1256493"/>
                  <a:pt x="64301" y="1255272"/>
                  <a:pt x="64301" y="1253764"/>
                </a:cubicBezTo>
                <a:cubicBezTo>
                  <a:pt x="64301" y="1252257"/>
                  <a:pt x="65528" y="1251035"/>
                  <a:pt x="67029" y="1251035"/>
                </a:cubicBezTo>
                <a:close/>
                <a:moveTo>
                  <a:pt x="129113" y="1250353"/>
                </a:moveTo>
                <a:cubicBezTo>
                  <a:pt x="130989" y="1250353"/>
                  <a:pt x="132524" y="1251880"/>
                  <a:pt x="132524" y="1253765"/>
                </a:cubicBezTo>
                <a:cubicBezTo>
                  <a:pt x="132524" y="1255649"/>
                  <a:pt x="130989" y="1257176"/>
                  <a:pt x="129113" y="1257176"/>
                </a:cubicBezTo>
                <a:cubicBezTo>
                  <a:pt x="127237" y="1257176"/>
                  <a:pt x="125702" y="1255649"/>
                  <a:pt x="125702" y="1253765"/>
                </a:cubicBezTo>
                <a:cubicBezTo>
                  <a:pt x="125702" y="1251880"/>
                  <a:pt x="127237" y="1250353"/>
                  <a:pt x="129113" y="1250353"/>
                </a:cubicBezTo>
                <a:close/>
                <a:moveTo>
                  <a:pt x="189832" y="1249671"/>
                </a:moveTo>
                <a:cubicBezTo>
                  <a:pt x="189951" y="1249666"/>
                  <a:pt x="190071" y="1249666"/>
                  <a:pt x="190173" y="1249671"/>
                </a:cubicBezTo>
                <a:cubicBezTo>
                  <a:pt x="192339" y="1249768"/>
                  <a:pt x="194028" y="1251600"/>
                  <a:pt x="193925" y="1253765"/>
                </a:cubicBezTo>
                <a:cubicBezTo>
                  <a:pt x="193925" y="1256026"/>
                  <a:pt x="192100" y="1257858"/>
                  <a:pt x="189832" y="1257858"/>
                </a:cubicBezTo>
                <a:cubicBezTo>
                  <a:pt x="187563" y="1257858"/>
                  <a:pt x="185739" y="1256026"/>
                  <a:pt x="185739" y="1253765"/>
                </a:cubicBezTo>
                <a:cubicBezTo>
                  <a:pt x="185739" y="1251505"/>
                  <a:pt x="187563" y="1249671"/>
                  <a:pt x="189832" y="1249671"/>
                </a:cubicBezTo>
                <a:close/>
                <a:moveTo>
                  <a:pt x="251233" y="1248989"/>
                </a:moveTo>
                <a:cubicBezTo>
                  <a:pt x="251352" y="1248984"/>
                  <a:pt x="251472" y="1248984"/>
                  <a:pt x="251574" y="1248989"/>
                </a:cubicBezTo>
                <a:cubicBezTo>
                  <a:pt x="254116" y="1249085"/>
                  <a:pt x="256111" y="1251224"/>
                  <a:pt x="256009" y="1253765"/>
                </a:cubicBezTo>
                <a:cubicBezTo>
                  <a:pt x="256009" y="1256402"/>
                  <a:pt x="253877" y="1258541"/>
                  <a:pt x="251233" y="1258541"/>
                </a:cubicBezTo>
                <a:cubicBezTo>
                  <a:pt x="248641" y="1258452"/>
                  <a:pt x="246543" y="1256364"/>
                  <a:pt x="246458" y="1253765"/>
                </a:cubicBezTo>
                <a:cubicBezTo>
                  <a:pt x="246458" y="1251128"/>
                  <a:pt x="248590" y="1248989"/>
                  <a:pt x="251233" y="1248989"/>
                </a:cubicBezTo>
                <a:close/>
                <a:moveTo>
                  <a:pt x="312635" y="1248306"/>
                </a:moveTo>
                <a:cubicBezTo>
                  <a:pt x="315654" y="1248306"/>
                  <a:pt x="318092" y="1250751"/>
                  <a:pt x="318092" y="1253764"/>
                </a:cubicBezTo>
                <a:cubicBezTo>
                  <a:pt x="318092" y="1256778"/>
                  <a:pt x="315654" y="1259222"/>
                  <a:pt x="312635" y="1259222"/>
                </a:cubicBezTo>
                <a:cubicBezTo>
                  <a:pt x="309649" y="1259134"/>
                  <a:pt x="307262" y="1256741"/>
                  <a:pt x="307177" y="1253764"/>
                </a:cubicBezTo>
                <a:cubicBezTo>
                  <a:pt x="307177" y="1250751"/>
                  <a:pt x="309616" y="1248306"/>
                  <a:pt x="312635" y="1248306"/>
                </a:cubicBezTo>
                <a:close/>
                <a:moveTo>
                  <a:pt x="374035" y="1247624"/>
                </a:moveTo>
                <a:cubicBezTo>
                  <a:pt x="377430" y="1247624"/>
                  <a:pt x="380176" y="1250374"/>
                  <a:pt x="380176" y="1253765"/>
                </a:cubicBezTo>
                <a:cubicBezTo>
                  <a:pt x="380176" y="1257155"/>
                  <a:pt x="377430" y="1259905"/>
                  <a:pt x="374035" y="1259905"/>
                </a:cubicBezTo>
                <a:cubicBezTo>
                  <a:pt x="370642" y="1259905"/>
                  <a:pt x="367896" y="1257155"/>
                  <a:pt x="367896" y="1253765"/>
                </a:cubicBezTo>
                <a:cubicBezTo>
                  <a:pt x="367896" y="1250374"/>
                  <a:pt x="370642" y="1247624"/>
                  <a:pt x="374035" y="1247624"/>
                </a:cubicBezTo>
                <a:close/>
                <a:moveTo>
                  <a:pt x="436120" y="1247113"/>
                </a:moveTo>
                <a:cubicBezTo>
                  <a:pt x="436239" y="1247110"/>
                  <a:pt x="436359" y="1247110"/>
                  <a:pt x="436461" y="1247113"/>
                </a:cubicBezTo>
                <a:cubicBezTo>
                  <a:pt x="440043" y="1247209"/>
                  <a:pt x="442874" y="1250186"/>
                  <a:pt x="442772" y="1253765"/>
                </a:cubicBezTo>
                <a:cubicBezTo>
                  <a:pt x="442772" y="1257439"/>
                  <a:pt x="439787" y="1260417"/>
                  <a:pt x="436120" y="1260417"/>
                </a:cubicBezTo>
                <a:cubicBezTo>
                  <a:pt x="432486" y="1260326"/>
                  <a:pt x="429553" y="1257401"/>
                  <a:pt x="429468" y="1253765"/>
                </a:cubicBezTo>
                <a:cubicBezTo>
                  <a:pt x="429468" y="1250091"/>
                  <a:pt x="432453" y="1247113"/>
                  <a:pt x="436120" y="1247113"/>
                </a:cubicBezTo>
                <a:close/>
                <a:moveTo>
                  <a:pt x="496838" y="1246430"/>
                </a:moveTo>
                <a:cubicBezTo>
                  <a:pt x="500881" y="1246430"/>
                  <a:pt x="504172" y="1249714"/>
                  <a:pt x="504172" y="1253764"/>
                </a:cubicBezTo>
                <a:cubicBezTo>
                  <a:pt x="504172" y="1257815"/>
                  <a:pt x="500881" y="1261099"/>
                  <a:pt x="496838" y="1261099"/>
                </a:cubicBezTo>
                <a:cubicBezTo>
                  <a:pt x="492831" y="1261008"/>
                  <a:pt x="489590" y="1257778"/>
                  <a:pt x="489505" y="1253764"/>
                </a:cubicBezTo>
                <a:cubicBezTo>
                  <a:pt x="489505" y="1249714"/>
                  <a:pt x="492796" y="1246430"/>
                  <a:pt x="496838" y="1246430"/>
                </a:cubicBezTo>
                <a:close/>
                <a:moveTo>
                  <a:pt x="558240" y="1245748"/>
                </a:moveTo>
                <a:cubicBezTo>
                  <a:pt x="562675" y="1245748"/>
                  <a:pt x="566256" y="1249337"/>
                  <a:pt x="566256" y="1253765"/>
                </a:cubicBezTo>
                <a:cubicBezTo>
                  <a:pt x="566256" y="1258192"/>
                  <a:pt x="562675" y="1261781"/>
                  <a:pt x="558240" y="1261781"/>
                </a:cubicBezTo>
                <a:cubicBezTo>
                  <a:pt x="553805" y="1261781"/>
                  <a:pt x="550224" y="1258192"/>
                  <a:pt x="550224" y="1253765"/>
                </a:cubicBezTo>
                <a:cubicBezTo>
                  <a:pt x="550224" y="1249337"/>
                  <a:pt x="553805" y="1245748"/>
                  <a:pt x="558240" y="1245748"/>
                </a:cubicBezTo>
                <a:close/>
                <a:moveTo>
                  <a:pt x="619642" y="1245236"/>
                </a:moveTo>
                <a:cubicBezTo>
                  <a:pt x="624349" y="1245236"/>
                  <a:pt x="628169" y="1249055"/>
                  <a:pt x="628169" y="1253764"/>
                </a:cubicBezTo>
                <a:cubicBezTo>
                  <a:pt x="628169" y="1258474"/>
                  <a:pt x="624349" y="1262292"/>
                  <a:pt x="619642" y="1262292"/>
                </a:cubicBezTo>
                <a:cubicBezTo>
                  <a:pt x="614968" y="1262202"/>
                  <a:pt x="611199" y="1258436"/>
                  <a:pt x="611114" y="1253764"/>
                </a:cubicBezTo>
                <a:cubicBezTo>
                  <a:pt x="611114" y="1249055"/>
                  <a:pt x="614934" y="1245236"/>
                  <a:pt x="619642" y="1245236"/>
                </a:cubicBezTo>
                <a:close/>
                <a:moveTo>
                  <a:pt x="681042" y="1244554"/>
                </a:moveTo>
                <a:cubicBezTo>
                  <a:pt x="686125" y="1244554"/>
                  <a:pt x="690253" y="1248679"/>
                  <a:pt x="690253" y="1253765"/>
                </a:cubicBezTo>
                <a:cubicBezTo>
                  <a:pt x="690253" y="1258851"/>
                  <a:pt x="686125" y="1262975"/>
                  <a:pt x="681042" y="1262975"/>
                </a:cubicBezTo>
                <a:cubicBezTo>
                  <a:pt x="675960" y="1262975"/>
                  <a:pt x="671833" y="1258851"/>
                  <a:pt x="671833" y="1253765"/>
                </a:cubicBezTo>
                <a:cubicBezTo>
                  <a:pt x="671833" y="1248679"/>
                  <a:pt x="675960" y="1244554"/>
                  <a:pt x="681042" y="1244554"/>
                </a:cubicBezTo>
                <a:close/>
                <a:moveTo>
                  <a:pt x="743126" y="1244043"/>
                </a:moveTo>
                <a:cubicBezTo>
                  <a:pt x="743245" y="1244041"/>
                  <a:pt x="743347" y="1244041"/>
                  <a:pt x="743466" y="1244043"/>
                </a:cubicBezTo>
                <a:cubicBezTo>
                  <a:pt x="748737" y="1244138"/>
                  <a:pt x="752950" y="1248491"/>
                  <a:pt x="752848" y="1253765"/>
                </a:cubicBezTo>
                <a:cubicBezTo>
                  <a:pt x="752848" y="1259134"/>
                  <a:pt x="748498" y="1263486"/>
                  <a:pt x="743126" y="1263486"/>
                </a:cubicBezTo>
                <a:cubicBezTo>
                  <a:pt x="737787" y="1263396"/>
                  <a:pt x="733489" y="1259096"/>
                  <a:pt x="733404" y="1253765"/>
                </a:cubicBezTo>
                <a:cubicBezTo>
                  <a:pt x="733404" y="1248395"/>
                  <a:pt x="737753" y="1244043"/>
                  <a:pt x="743126" y="1244043"/>
                </a:cubicBezTo>
                <a:close/>
                <a:moveTo>
                  <a:pt x="803844" y="1243360"/>
                </a:moveTo>
                <a:cubicBezTo>
                  <a:pt x="809592" y="1243360"/>
                  <a:pt x="814249" y="1248018"/>
                  <a:pt x="814249" y="1253765"/>
                </a:cubicBezTo>
                <a:cubicBezTo>
                  <a:pt x="814249" y="1259511"/>
                  <a:pt x="809592" y="1264169"/>
                  <a:pt x="803844" y="1264169"/>
                </a:cubicBezTo>
                <a:cubicBezTo>
                  <a:pt x="798131" y="1264077"/>
                  <a:pt x="793525" y="1259473"/>
                  <a:pt x="793441" y="1253765"/>
                </a:cubicBezTo>
                <a:cubicBezTo>
                  <a:pt x="793441" y="1248018"/>
                  <a:pt x="798096" y="1243360"/>
                  <a:pt x="803844" y="1243360"/>
                </a:cubicBezTo>
                <a:close/>
                <a:moveTo>
                  <a:pt x="865247" y="1242849"/>
                </a:moveTo>
                <a:cubicBezTo>
                  <a:pt x="865366" y="1242847"/>
                  <a:pt x="865468" y="1242847"/>
                  <a:pt x="865588" y="1242849"/>
                </a:cubicBezTo>
                <a:cubicBezTo>
                  <a:pt x="871523" y="1242944"/>
                  <a:pt x="876265" y="1247831"/>
                  <a:pt x="876162" y="1253764"/>
                </a:cubicBezTo>
                <a:cubicBezTo>
                  <a:pt x="876162" y="1259794"/>
                  <a:pt x="871267" y="1264680"/>
                  <a:pt x="865247" y="1264680"/>
                </a:cubicBezTo>
                <a:cubicBezTo>
                  <a:pt x="859226" y="1264680"/>
                  <a:pt x="854331" y="1259794"/>
                  <a:pt x="854331" y="1253764"/>
                </a:cubicBezTo>
                <a:cubicBezTo>
                  <a:pt x="854331" y="1247735"/>
                  <a:pt x="859226" y="1242849"/>
                  <a:pt x="865247" y="1242849"/>
                </a:cubicBezTo>
                <a:close/>
                <a:moveTo>
                  <a:pt x="926647" y="1242337"/>
                </a:moveTo>
                <a:cubicBezTo>
                  <a:pt x="932958" y="1242337"/>
                  <a:pt x="938074" y="1247454"/>
                  <a:pt x="938074" y="1253765"/>
                </a:cubicBezTo>
                <a:cubicBezTo>
                  <a:pt x="938074" y="1260076"/>
                  <a:pt x="932958" y="1265192"/>
                  <a:pt x="926647" y="1265192"/>
                </a:cubicBezTo>
                <a:cubicBezTo>
                  <a:pt x="920337" y="1265192"/>
                  <a:pt x="915220" y="1260076"/>
                  <a:pt x="915220" y="1253765"/>
                </a:cubicBezTo>
                <a:cubicBezTo>
                  <a:pt x="915220" y="1247454"/>
                  <a:pt x="920337" y="1242337"/>
                  <a:pt x="926647" y="1242337"/>
                </a:cubicBezTo>
                <a:close/>
                <a:moveTo>
                  <a:pt x="988048" y="1241825"/>
                </a:moveTo>
                <a:cubicBezTo>
                  <a:pt x="994649" y="1241825"/>
                  <a:pt x="999988" y="1247171"/>
                  <a:pt x="999988" y="1253765"/>
                </a:cubicBezTo>
                <a:cubicBezTo>
                  <a:pt x="999988" y="1260358"/>
                  <a:pt x="994649" y="1265704"/>
                  <a:pt x="988048" y="1265704"/>
                </a:cubicBezTo>
                <a:cubicBezTo>
                  <a:pt x="981499" y="1265612"/>
                  <a:pt x="976195" y="1260319"/>
                  <a:pt x="976110" y="1253765"/>
                </a:cubicBezTo>
                <a:cubicBezTo>
                  <a:pt x="976110" y="1247171"/>
                  <a:pt x="981448" y="1241825"/>
                  <a:pt x="988048" y="1241825"/>
                </a:cubicBezTo>
                <a:close/>
                <a:moveTo>
                  <a:pt x="1050133" y="1241314"/>
                </a:moveTo>
                <a:cubicBezTo>
                  <a:pt x="1050252" y="1241312"/>
                  <a:pt x="1050354" y="1241312"/>
                  <a:pt x="1050473" y="1241314"/>
                </a:cubicBezTo>
                <a:cubicBezTo>
                  <a:pt x="1057262" y="1241409"/>
                  <a:pt x="1062686" y="1246983"/>
                  <a:pt x="1062584" y="1253765"/>
                </a:cubicBezTo>
                <a:cubicBezTo>
                  <a:pt x="1062584" y="1260641"/>
                  <a:pt x="1057006" y="1266215"/>
                  <a:pt x="1050133" y="1266215"/>
                </a:cubicBezTo>
                <a:cubicBezTo>
                  <a:pt x="1043259" y="1266215"/>
                  <a:pt x="1037682" y="1260641"/>
                  <a:pt x="1037682" y="1253765"/>
                </a:cubicBezTo>
                <a:cubicBezTo>
                  <a:pt x="1037682" y="1246888"/>
                  <a:pt x="1043259" y="1241314"/>
                  <a:pt x="1050133" y="1241314"/>
                </a:cubicBezTo>
                <a:close/>
                <a:moveTo>
                  <a:pt x="1110851" y="1240973"/>
                </a:moveTo>
                <a:cubicBezTo>
                  <a:pt x="1110971" y="1240971"/>
                  <a:pt x="1111073" y="1240971"/>
                  <a:pt x="1111192" y="1240973"/>
                </a:cubicBezTo>
                <a:cubicBezTo>
                  <a:pt x="1118169" y="1241068"/>
                  <a:pt x="1123746" y="1246794"/>
                  <a:pt x="1123643" y="1253765"/>
                </a:cubicBezTo>
                <a:cubicBezTo>
                  <a:pt x="1123643" y="1260829"/>
                  <a:pt x="1117913" y="1266557"/>
                  <a:pt x="1110851" y="1266557"/>
                </a:cubicBezTo>
                <a:cubicBezTo>
                  <a:pt x="1103825" y="1266465"/>
                  <a:pt x="1098145" y="1260792"/>
                  <a:pt x="1098060" y="1253765"/>
                </a:cubicBezTo>
                <a:cubicBezTo>
                  <a:pt x="1098060" y="1246700"/>
                  <a:pt x="1103790" y="1240973"/>
                  <a:pt x="1110851" y="1240973"/>
                </a:cubicBezTo>
                <a:close/>
                <a:moveTo>
                  <a:pt x="1172252" y="1240461"/>
                </a:moveTo>
                <a:cubicBezTo>
                  <a:pt x="1179603" y="1240461"/>
                  <a:pt x="1185556" y="1246417"/>
                  <a:pt x="1185556" y="1253765"/>
                </a:cubicBezTo>
                <a:cubicBezTo>
                  <a:pt x="1185556" y="1261113"/>
                  <a:pt x="1179603" y="1267069"/>
                  <a:pt x="1172252" y="1267069"/>
                </a:cubicBezTo>
                <a:cubicBezTo>
                  <a:pt x="1164901" y="1267069"/>
                  <a:pt x="1158949" y="1261113"/>
                  <a:pt x="1158949" y="1253765"/>
                </a:cubicBezTo>
                <a:cubicBezTo>
                  <a:pt x="1158949" y="1246417"/>
                  <a:pt x="1164901" y="1240461"/>
                  <a:pt x="1172252" y="1240461"/>
                </a:cubicBezTo>
                <a:close/>
                <a:moveTo>
                  <a:pt x="1970835" y="1239815"/>
                </a:moveTo>
                <a:cubicBezTo>
                  <a:pt x="1978465" y="1239815"/>
                  <a:pt x="1984651" y="1246000"/>
                  <a:pt x="1984651" y="1253630"/>
                </a:cubicBezTo>
                <a:cubicBezTo>
                  <a:pt x="1984651" y="1261260"/>
                  <a:pt x="1978465" y="1267446"/>
                  <a:pt x="1970835" y="1267446"/>
                </a:cubicBezTo>
                <a:cubicBezTo>
                  <a:pt x="1963205" y="1267446"/>
                  <a:pt x="1957020" y="1261260"/>
                  <a:pt x="1957020" y="1253630"/>
                </a:cubicBezTo>
                <a:cubicBezTo>
                  <a:pt x="1957020" y="1246000"/>
                  <a:pt x="1963205" y="1239815"/>
                  <a:pt x="1970835" y="1239815"/>
                </a:cubicBezTo>
                <a:close/>
                <a:moveTo>
                  <a:pt x="1234020" y="1239815"/>
                </a:moveTo>
                <a:cubicBezTo>
                  <a:pt x="1241650" y="1239815"/>
                  <a:pt x="1247836" y="1246000"/>
                  <a:pt x="1247836" y="1253630"/>
                </a:cubicBezTo>
                <a:cubicBezTo>
                  <a:pt x="1247836" y="1261260"/>
                  <a:pt x="1241650" y="1267446"/>
                  <a:pt x="1234020" y="1267446"/>
                </a:cubicBezTo>
                <a:cubicBezTo>
                  <a:pt x="1226390" y="1267446"/>
                  <a:pt x="1220205" y="1261260"/>
                  <a:pt x="1220205" y="1253630"/>
                </a:cubicBezTo>
                <a:cubicBezTo>
                  <a:pt x="1220205" y="1246000"/>
                  <a:pt x="1226390" y="1239815"/>
                  <a:pt x="1234020" y="1239815"/>
                </a:cubicBezTo>
                <a:close/>
                <a:moveTo>
                  <a:pt x="1295055" y="1239608"/>
                </a:moveTo>
                <a:cubicBezTo>
                  <a:pt x="1302866" y="1239608"/>
                  <a:pt x="1309211" y="1245946"/>
                  <a:pt x="1309211" y="1253765"/>
                </a:cubicBezTo>
                <a:cubicBezTo>
                  <a:pt x="1309211" y="1261583"/>
                  <a:pt x="1302866" y="1267921"/>
                  <a:pt x="1295055" y="1267921"/>
                </a:cubicBezTo>
                <a:cubicBezTo>
                  <a:pt x="1287277" y="1267829"/>
                  <a:pt x="1280984" y="1261544"/>
                  <a:pt x="1280899" y="1253765"/>
                </a:cubicBezTo>
                <a:cubicBezTo>
                  <a:pt x="1280899" y="1245946"/>
                  <a:pt x="1287244" y="1239608"/>
                  <a:pt x="1295055" y="1239608"/>
                </a:cubicBezTo>
                <a:close/>
                <a:moveTo>
                  <a:pt x="1357138" y="1239267"/>
                </a:moveTo>
                <a:cubicBezTo>
                  <a:pt x="1365137" y="1239267"/>
                  <a:pt x="1371636" y="1245759"/>
                  <a:pt x="1371636" y="1253765"/>
                </a:cubicBezTo>
                <a:cubicBezTo>
                  <a:pt x="1371636" y="1261771"/>
                  <a:pt x="1365137" y="1268262"/>
                  <a:pt x="1357138" y="1268262"/>
                </a:cubicBezTo>
                <a:cubicBezTo>
                  <a:pt x="1349139" y="1268262"/>
                  <a:pt x="1342641" y="1261771"/>
                  <a:pt x="1342641" y="1253765"/>
                </a:cubicBezTo>
                <a:cubicBezTo>
                  <a:pt x="1342641" y="1245759"/>
                  <a:pt x="1349139" y="1239267"/>
                  <a:pt x="1357138" y="1239267"/>
                </a:cubicBezTo>
                <a:close/>
                <a:moveTo>
                  <a:pt x="1417857" y="1238926"/>
                </a:moveTo>
                <a:cubicBezTo>
                  <a:pt x="1426044" y="1238926"/>
                  <a:pt x="1432696" y="1245570"/>
                  <a:pt x="1432696" y="1253765"/>
                </a:cubicBezTo>
                <a:cubicBezTo>
                  <a:pt x="1432696" y="1261960"/>
                  <a:pt x="1426044" y="1268604"/>
                  <a:pt x="1417857" y="1268604"/>
                </a:cubicBezTo>
                <a:cubicBezTo>
                  <a:pt x="1409670" y="1268604"/>
                  <a:pt x="1403019" y="1261960"/>
                  <a:pt x="1403019" y="1253765"/>
                </a:cubicBezTo>
                <a:cubicBezTo>
                  <a:pt x="1403019" y="1245570"/>
                  <a:pt x="1409653" y="1238926"/>
                  <a:pt x="1417857" y="1238926"/>
                </a:cubicBezTo>
                <a:close/>
                <a:moveTo>
                  <a:pt x="1479259" y="1238756"/>
                </a:moveTo>
                <a:cubicBezTo>
                  <a:pt x="1479378" y="1238754"/>
                  <a:pt x="1479481" y="1238754"/>
                  <a:pt x="1479600" y="1238756"/>
                </a:cubicBezTo>
                <a:cubicBezTo>
                  <a:pt x="1487804" y="1238850"/>
                  <a:pt x="1494370" y="1245570"/>
                  <a:pt x="1494268" y="1253765"/>
                </a:cubicBezTo>
                <a:cubicBezTo>
                  <a:pt x="1494268" y="1253821"/>
                  <a:pt x="1494268" y="1253879"/>
                  <a:pt x="1494268" y="1253937"/>
                </a:cubicBezTo>
                <a:cubicBezTo>
                  <a:pt x="1494166" y="1262131"/>
                  <a:pt x="1487446" y="1268697"/>
                  <a:pt x="1479259" y="1268604"/>
                </a:cubicBezTo>
                <a:cubicBezTo>
                  <a:pt x="1471038" y="1268604"/>
                  <a:pt x="1464335" y="1261988"/>
                  <a:pt x="1464250" y="1253765"/>
                </a:cubicBezTo>
                <a:cubicBezTo>
                  <a:pt x="1464250" y="1245476"/>
                  <a:pt x="1470970" y="1238756"/>
                  <a:pt x="1479259" y="1238756"/>
                </a:cubicBezTo>
                <a:close/>
                <a:moveTo>
                  <a:pt x="1540660" y="1238414"/>
                </a:moveTo>
                <a:cubicBezTo>
                  <a:pt x="1549137" y="1238414"/>
                  <a:pt x="1556011" y="1245286"/>
                  <a:pt x="1556011" y="1253765"/>
                </a:cubicBezTo>
                <a:cubicBezTo>
                  <a:pt x="1556011" y="1253823"/>
                  <a:pt x="1556011" y="1253879"/>
                  <a:pt x="1556011" y="1253937"/>
                </a:cubicBezTo>
                <a:cubicBezTo>
                  <a:pt x="1555908" y="1262320"/>
                  <a:pt x="1549052" y="1269038"/>
                  <a:pt x="1540660" y="1268945"/>
                </a:cubicBezTo>
                <a:cubicBezTo>
                  <a:pt x="1532252" y="1268945"/>
                  <a:pt x="1525412" y="1262175"/>
                  <a:pt x="1525310" y="1253765"/>
                </a:cubicBezTo>
                <a:cubicBezTo>
                  <a:pt x="1525310" y="1245286"/>
                  <a:pt x="1532183" y="1238414"/>
                  <a:pt x="1540660" y="1238414"/>
                </a:cubicBezTo>
                <a:close/>
                <a:moveTo>
                  <a:pt x="1602061" y="1238243"/>
                </a:moveTo>
                <a:cubicBezTo>
                  <a:pt x="1610640" y="1238243"/>
                  <a:pt x="1617582" y="1245192"/>
                  <a:pt x="1617582" y="1253764"/>
                </a:cubicBezTo>
                <a:cubicBezTo>
                  <a:pt x="1617582" y="1253821"/>
                  <a:pt x="1617582" y="1253879"/>
                  <a:pt x="1617582" y="1253937"/>
                </a:cubicBezTo>
                <a:cubicBezTo>
                  <a:pt x="1617480" y="1262413"/>
                  <a:pt x="1610538" y="1269208"/>
                  <a:pt x="1602061" y="1269115"/>
                </a:cubicBezTo>
                <a:cubicBezTo>
                  <a:pt x="1602010" y="1269115"/>
                  <a:pt x="1601942" y="1269116"/>
                  <a:pt x="1601891" y="1269116"/>
                </a:cubicBezTo>
                <a:cubicBezTo>
                  <a:pt x="1593414" y="1269115"/>
                  <a:pt x="1586541" y="1262243"/>
                  <a:pt x="1586541" y="1253764"/>
                </a:cubicBezTo>
                <a:cubicBezTo>
                  <a:pt x="1586541" y="1245192"/>
                  <a:pt x="1593482" y="1238243"/>
                  <a:pt x="1602061" y="1238243"/>
                </a:cubicBezTo>
                <a:close/>
                <a:moveTo>
                  <a:pt x="1663829" y="1237939"/>
                </a:moveTo>
                <a:cubicBezTo>
                  <a:pt x="1672496" y="1237939"/>
                  <a:pt x="1679521" y="1244964"/>
                  <a:pt x="1679521" y="1253630"/>
                </a:cubicBezTo>
                <a:cubicBezTo>
                  <a:pt x="1679521" y="1262297"/>
                  <a:pt x="1672496" y="1269322"/>
                  <a:pt x="1663829" y="1269322"/>
                </a:cubicBezTo>
                <a:cubicBezTo>
                  <a:pt x="1655163" y="1269322"/>
                  <a:pt x="1648138" y="1262297"/>
                  <a:pt x="1648138" y="1253630"/>
                </a:cubicBezTo>
                <a:cubicBezTo>
                  <a:pt x="1648138" y="1244964"/>
                  <a:pt x="1655163" y="1237939"/>
                  <a:pt x="1663829" y="1237939"/>
                </a:cubicBezTo>
                <a:close/>
                <a:moveTo>
                  <a:pt x="1724863" y="1237903"/>
                </a:moveTo>
                <a:cubicBezTo>
                  <a:pt x="1724983" y="1237901"/>
                  <a:pt x="1725085" y="1237901"/>
                  <a:pt x="1725204" y="1237903"/>
                </a:cubicBezTo>
                <a:cubicBezTo>
                  <a:pt x="1733869" y="1237997"/>
                  <a:pt x="1740828" y="1245099"/>
                  <a:pt x="1740725" y="1253765"/>
                </a:cubicBezTo>
                <a:cubicBezTo>
                  <a:pt x="1740725" y="1253821"/>
                  <a:pt x="1740725" y="1253879"/>
                  <a:pt x="1740725" y="1253937"/>
                </a:cubicBezTo>
                <a:cubicBezTo>
                  <a:pt x="1740623" y="1262601"/>
                  <a:pt x="1733528" y="1269550"/>
                  <a:pt x="1724863" y="1269456"/>
                </a:cubicBezTo>
                <a:cubicBezTo>
                  <a:pt x="1716165" y="1269456"/>
                  <a:pt x="1709087" y="1262458"/>
                  <a:pt x="1709002" y="1253765"/>
                </a:cubicBezTo>
                <a:cubicBezTo>
                  <a:pt x="1709002" y="1245005"/>
                  <a:pt x="1716097" y="1237903"/>
                  <a:pt x="1724863" y="1237903"/>
                </a:cubicBezTo>
                <a:close/>
                <a:moveTo>
                  <a:pt x="1909068" y="1237732"/>
                </a:moveTo>
                <a:cubicBezTo>
                  <a:pt x="1917920" y="1237732"/>
                  <a:pt x="1925100" y="1244911"/>
                  <a:pt x="1925100" y="1253765"/>
                </a:cubicBezTo>
                <a:cubicBezTo>
                  <a:pt x="1924998" y="1262552"/>
                  <a:pt x="1917852" y="1269627"/>
                  <a:pt x="1909068" y="1269627"/>
                </a:cubicBezTo>
                <a:cubicBezTo>
                  <a:pt x="1900284" y="1269627"/>
                  <a:pt x="1893120" y="1262552"/>
                  <a:pt x="1893036" y="1253765"/>
                </a:cubicBezTo>
                <a:cubicBezTo>
                  <a:pt x="1893036" y="1244911"/>
                  <a:pt x="1900216" y="1237732"/>
                  <a:pt x="1909068" y="1237732"/>
                </a:cubicBezTo>
                <a:close/>
                <a:moveTo>
                  <a:pt x="1847666" y="1237732"/>
                </a:moveTo>
                <a:cubicBezTo>
                  <a:pt x="1856518" y="1237732"/>
                  <a:pt x="1863699" y="1244911"/>
                  <a:pt x="1863699" y="1253765"/>
                </a:cubicBezTo>
                <a:cubicBezTo>
                  <a:pt x="1863613" y="1262552"/>
                  <a:pt x="1856450" y="1269627"/>
                  <a:pt x="1847666" y="1269627"/>
                </a:cubicBezTo>
                <a:cubicBezTo>
                  <a:pt x="1838882" y="1269627"/>
                  <a:pt x="1831736" y="1262552"/>
                  <a:pt x="1831634" y="1253765"/>
                </a:cubicBezTo>
                <a:cubicBezTo>
                  <a:pt x="1831634" y="1244911"/>
                  <a:pt x="1838814" y="1237732"/>
                  <a:pt x="1847666" y="1237732"/>
                </a:cubicBezTo>
                <a:close/>
                <a:moveTo>
                  <a:pt x="1786265" y="1237732"/>
                </a:moveTo>
                <a:cubicBezTo>
                  <a:pt x="1795117" y="1237732"/>
                  <a:pt x="1802298" y="1244911"/>
                  <a:pt x="1802298" y="1253765"/>
                </a:cubicBezTo>
                <a:cubicBezTo>
                  <a:pt x="1802212" y="1262552"/>
                  <a:pt x="1795049" y="1269627"/>
                  <a:pt x="1786265" y="1269627"/>
                </a:cubicBezTo>
                <a:cubicBezTo>
                  <a:pt x="1777481" y="1269627"/>
                  <a:pt x="1770318" y="1262552"/>
                  <a:pt x="1770233" y="1253765"/>
                </a:cubicBezTo>
                <a:cubicBezTo>
                  <a:pt x="1770233" y="1244911"/>
                  <a:pt x="1777413" y="1237732"/>
                  <a:pt x="1786265" y="1237732"/>
                </a:cubicBezTo>
                <a:close/>
                <a:moveTo>
                  <a:pt x="5628" y="1190316"/>
                </a:moveTo>
                <a:cubicBezTo>
                  <a:pt x="6754" y="1190316"/>
                  <a:pt x="7675" y="1191232"/>
                  <a:pt x="7675" y="1192363"/>
                </a:cubicBezTo>
                <a:cubicBezTo>
                  <a:pt x="7675" y="1193494"/>
                  <a:pt x="6754" y="1194410"/>
                  <a:pt x="5628" y="1194410"/>
                </a:cubicBezTo>
                <a:cubicBezTo>
                  <a:pt x="4537" y="1194328"/>
                  <a:pt x="3666" y="1193458"/>
                  <a:pt x="3582" y="1192363"/>
                </a:cubicBezTo>
                <a:cubicBezTo>
                  <a:pt x="3582" y="1191232"/>
                  <a:pt x="4502" y="1190316"/>
                  <a:pt x="5628" y="1190316"/>
                </a:cubicBezTo>
                <a:close/>
                <a:moveTo>
                  <a:pt x="67030" y="1189123"/>
                </a:moveTo>
                <a:cubicBezTo>
                  <a:pt x="67149" y="1189116"/>
                  <a:pt x="67269" y="1189116"/>
                  <a:pt x="67388" y="1189123"/>
                </a:cubicBezTo>
                <a:cubicBezTo>
                  <a:pt x="69077" y="1189220"/>
                  <a:pt x="70373" y="1190671"/>
                  <a:pt x="70270" y="1192363"/>
                </a:cubicBezTo>
                <a:cubicBezTo>
                  <a:pt x="70270" y="1194152"/>
                  <a:pt x="68821" y="1195604"/>
                  <a:pt x="67030" y="1195604"/>
                </a:cubicBezTo>
                <a:cubicBezTo>
                  <a:pt x="65273" y="1195518"/>
                  <a:pt x="63874" y="1194116"/>
                  <a:pt x="63790" y="1192363"/>
                </a:cubicBezTo>
                <a:cubicBezTo>
                  <a:pt x="63790" y="1190574"/>
                  <a:pt x="65239" y="1189123"/>
                  <a:pt x="67030" y="1189123"/>
                </a:cubicBezTo>
                <a:close/>
                <a:moveTo>
                  <a:pt x="129114" y="1188440"/>
                </a:moveTo>
                <a:cubicBezTo>
                  <a:pt x="131280" y="1188440"/>
                  <a:pt x="133037" y="1190197"/>
                  <a:pt x="133037" y="1192363"/>
                </a:cubicBezTo>
                <a:cubicBezTo>
                  <a:pt x="133037" y="1194529"/>
                  <a:pt x="131280" y="1196286"/>
                  <a:pt x="129114" y="1196286"/>
                </a:cubicBezTo>
                <a:cubicBezTo>
                  <a:pt x="126982" y="1196199"/>
                  <a:pt x="125276" y="1194492"/>
                  <a:pt x="125191" y="1192363"/>
                </a:cubicBezTo>
                <a:cubicBezTo>
                  <a:pt x="125191" y="1190197"/>
                  <a:pt x="126947" y="1188440"/>
                  <a:pt x="129114" y="1188440"/>
                </a:cubicBezTo>
                <a:close/>
                <a:moveTo>
                  <a:pt x="189832" y="1187758"/>
                </a:moveTo>
                <a:cubicBezTo>
                  <a:pt x="192374" y="1187758"/>
                  <a:pt x="194437" y="1189821"/>
                  <a:pt x="194437" y="1192364"/>
                </a:cubicBezTo>
                <a:cubicBezTo>
                  <a:pt x="194437" y="1194907"/>
                  <a:pt x="192374" y="1196969"/>
                  <a:pt x="189832" y="1196969"/>
                </a:cubicBezTo>
                <a:cubicBezTo>
                  <a:pt x="187291" y="1196969"/>
                  <a:pt x="185228" y="1194907"/>
                  <a:pt x="185228" y="1192364"/>
                </a:cubicBezTo>
                <a:cubicBezTo>
                  <a:pt x="185228" y="1189821"/>
                  <a:pt x="187291" y="1187758"/>
                  <a:pt x="189832" y="1187758"/>
                </a:cubicBezTo>
                <a:close/>
                <a:moveTo>
                  <a:pt x="251234" y="1187076"/>
                </a:moveTo>
                <a:cubicBezTo>
                  <a:pt x="254150" y="1187076"/>
                  <a:pt x="256521" y="1189444"/>
                  <a:pt x="256521" y="1192364"/>
                </a:cubicBezTo>
                <a:cubicBezTo>
                  <a:pt x="256521" y="1195284"/>
                  <a:pt x="254150" y="1197651"/>
                  <a:pt x="251234" y="1197651"/>
                </a:cubicBezTo>
                <a:cubicBezTo>
                  <a:pt x="248317" y="1197651"/>
                  <a:pt x="245947" y="1195284"/>
                  <a:pt x="245947" y="1192364"/>
                </a:cubicBezTo>
                <a:cubicBezTo>
                  <a:pt x="245947" y="1189444"/>
                  <a:pt x="248317" y="1187076"/>
                  <a:pt x="251234" y="1187076"/>
                </a:cubicBezTo>
                <a:close/>
                <a:moveTo>
                  <a:pt x="312635" y="1186394"/>
                </a:moveTo>
                <a:cubicBezTo>
                  <a:pt x="312754" y="1186391"/>
                  <a:pt x="312874" y="1186391"/>
                  <a:pt x="312976" y="1186394"/>
                </a:cubicBezTo>
                <a:cubicBezTo>
                  <a:pt x="316182" y="1186490"/>
                  <a:pt x="318707" y="1189162"/>
                  <a:pt x="318604" y="1192364"/>
                </a:cubicBezTo>
                <a:cubicBezTo>
                  <a:pt x="318604" y="1195660"/>
                  <a:pt x="315927" y="1198333"/>
                  <a:pt x="312635" y="1198333"/>
                </a:cubicBezTo>
                <a:cubicBezTo>
                  <a:pt x="309343" y="1198333"/>
                  <a:pt x="306666" y="1195660"/>
                  <a:pt x="306666" y="1192364"/>
                </a:cubicBezTo>
                <a:cubicBezTo>
                  <a:pt x="306666" y="1189067"/>
                  <a:pt x="309343" y="1186394"/>
                  <a:pt x="312635" y="1186394"/>
                </a:cubicBezTo>
                <a:close/>
                <a:moveTo>
                  <a:pt x="374036" y="1185712"/>
                </a:moveTo>
                <a:cubicBezTo>
                  <a:pt x="374156" y="1185709"/>
                  <a:pt x="374275" y="1185709"/>
                  <a:pt x="374378" y="1185712"/>
                </a:cubicBezTo>
                <a:cubicBezTo>
                  <a:pt x="377959" y="1185807"/>
                  <a:pt x="380791" y="1188785"/>
                  <a:pt x="380688" y="1192364"/>
                </a:cubicBezTo>
                <a:cubicBezTo>
                  <a:pt x="380688" y="1196038"/>
                  <a:pt x="377704" y="1199016"/>
                  <a:pt x="374036" y="1199016"/>
                </a:cubicBezTo>
                <a:cubicBezTo>
                  <a:pt x="370403" y="1198925"/>
                  <a:pt x="367470" y="1196000"/>
                  <a:pt x="367385" y="1192364"/>
                </a:cubicBezTo>
                <a:cubicBezTo>
                  <a:pt x="367385" y="1188690"/>
                  <a:pt x="370369" y="1185712"/>
                  <a:pt x="374036" y="1185712"/>
                </a:cubicBezTo>
                <a:close/>
                <a:moveTo>
                  <a:pt x="436119" y="1185199"/>
                </a:moveTo>
                <a:cubicBezTo>
                  <a:pt x="440076" y="1185199"/>
                  <a:pt x="443283" y="1188406"/>
                  <a:pt x="443283" y="1192363"/>
                </a:cubicBezTo>
                <a:cubicBezTo>
                  <a:pt x="443283" y="1196320"/>
                  <a:pt x="440076" y="1199526"/>
                  <a:pt x="436119" y="1199526"/>
                </a:cubicBezTo>
                <a:cubicBezTo>
                  <a:pt x="432162" y="1199526"/>
                  <a:pt x="428956" y="1196320"/>
                  <a:pt x="428956" y="1192363"/>
                </a:cubicBezTo>
                <a:cubicBezTo>
                  <a:pt x="428956" y="1188406"/>
                  <a:pt x="432162" y="1185199"/>
                  <a:pt x="436119" y="1185199"/>
                </a:cubicBezTo>
                <a:close/>
                <a:moveTo>
                  <a:pt x="558240" y="1184347"/>
                </a:moveTo>
                <a:cubicBezTo>
                  <a:pt x="562947" y="1184347"/>
                  <a:pt x="566767" y="1188166"/>
                  <a:pt x="566767" y="1192875"/>
                </a:cubicBezTo>
                <a:cubicBezTo>
                  <a:pt x="566767" y="1197585"/>
                  <a:pt x="562947" y="1201403"/>
                  <a:pt x="558240" y="1201403"/>
                </a:cubicBezTo>
                <a:cubicBezTo>
                  <a:pt x="553566" y="1201313"/>
                  <a:pt x="549797" y="1197547"/>
                  <a:pt x="549712" y="1192875"/>
                </a:cubicBezTo>
                <a:cubicBezTo>
                  <a:pt x="549712" y="1188166"/>
                  <a:pt x="553532" y="1184347"/>
                  <a:pt x="558240" y="1184347"/>
                </a:cubicBezTo>
                <a:close/>
                <a:moveTo>
                  <a:pt x="496838" y="1184347"/>
                </a:moveTo>
                <a:cubicBezTo>
                  <a:pt x="496957" y="1184344"/>
                  <a:pt x="497060" y="1184344"/>
                  <a:pt x="497179" y="1184347"/>
                </a:cubicBezTo>
                <a:cubicBezTo>
                  <a:pt x="501426" y="1184442"/>
                  <a:pt x="504786" y="1187954"/>
                  <a:pt x="504684" y="1192193"/>
                </a:cubicBezTo>
                <a:cubicBezTo>
                  <a:pt x="504684" y="1196527"/>
                  <a:pt x="501170" y="1200038"/>
                  <a:pt x="496838" y="1200038"/>
                </a:cubicBezTo>
                <a:cubicBezTo>
                  <a:pt x="492540" y="1199948"/>
                  <a:pt x="489078" y="1196487"/>
                  <a:pt x="488993" y="1192193"/>
                </a:cubicBezTo>
                <a:cubicBezTo>
                  <a:pt x="488993" y="1187859"/>
                  <a:pt x="492506" y="1184347"/>
                  <a:pt x="496838" y="1184347"/>
                </a:cubicBezTo>
                <a:close/>
                <a:moveTo>
                  <a:pt x="619641" y="1183153"/>
                </a:moveTo>
                <a:cubicBezTo>
                  <a:pt x="624724" y="1183153"/>
                  <a:pt x="628851" y="1187278"/>
                  <a:pt x="628851" y="1192364"/>
                </a:cubicBezTo>
                <a:cubicBezTo>
                  <a:pt x="628851" y="1197450"/>
                  <a:pt x="624724" y="1201574"/>
                  <a:pt x="619641" y="1201574"/>
                </a:cubicBezTo>
                <a:cubicBezTo>
                  <a:pt x="614558" y="1201574"/>
                  <a:pt x="610431" y="1197450"/>
                  <a:pt x="610431" y="1192364"/>
                </a:cubicBezTo>
                <a:cubicBezTo>
                  <a:pt x="610431" y="1187278"/>
                  <a:pt x="614558" y="1183153"/>
                  <a:pt x="619641" y="1183153"/>
                </a:cubicBezTo>
                <a:close/>
                <a:moveTo>
                  <a:pt x="681042" y="1182642"/>
                </a:moveTo>
                <a:cubicBezTo>
                  <a:pt x="681162" y="1182640"/>
                  <a:pt x="681264" y="1182640"/>
                  <a:pt x="681383" y="1182642"/>
                </a:cubicBezTo>
                <a:cubicBezTo>
                  <a:pt x="686654" y="1182737"/>
                  <a:pt x="690867" y="1187090"/>
                  <a:pt x="690764" y="1192364"/>
                </a:cubicBezTo>
                <a:cubicBezTo>
                  <a:pt x="690764" y="1197733"/>
                  <a:pt x="686415" y="1202085"/>
                  <a:pt x="681042" y="1202085"/>
                </a:cubicBezTo>
                <a:cubicBezTo>
                  <a:pt x="675704" y="1201995"/>
                  <a:pt x="671406" y="1197695"/>
                  <a:pt x="671321" y="1192364"/>
                </a:cubicBezTo>
                <a:cubicBezTo>
                  <a:pt x="671321" y="1186994"/>
                  <a:pt x="675670" y="1182642"/>
                  <a:pt x="681042" y="1182642"/>
                </a:cubicBezTo>
                <a:close/>
                <a:moveTo>
                  <a:pt x="743125" y="1181959"/>
                </a:moveTo>
                <a:cubicBezTo>
                  <a:pt x="748873" y="1181959"/>
                  <a:pt x="753529" y="1186617"/>
                  <a:pt x="753529" y="1192364"/>
                </a:cubicBezTo>
                <a:cubicBezTo>
                  <a:pt x="753529" y="1198110"/>
                  <a:pt x="748873" y="1202768"/>
                  <a:pt x="743125" y="1202768"/>
                </a:cubicBezTo>
                <a:cubicBezTo>
                  <a:pt x="737412" y="1202676"/>
                  <a:pt x="732806" y="1198070"/>
                  <a:pt x="732722" y="1192364"/>
                </a:cubicBezTo>
                <a:cubicBezTo>
                  <a:pt x="732722" y="1186617"/>
                  <a:pt x="737377" y="1181959"/>
                  <a:pt x="743125" y="1181959"/>
                </a:cubicBezTo>
                <a:close/>
                <a:moveTo>
                  <a:pt x="803845" y="1181448"/>
                </a:moveTo>
                <a:cubicBezTo>
                  <a:pt x="803964" y="1181446"/>
                  <a:pt x="804067" y="1181446"/>
                  <a:pt x="804186" y="1181448"/>
                </a:cubicBezTo>
                <a:cubicBezTo>
                  <a:pt x="810122" y="1181543"/>
                  <a:pt x="814863" y="1186430"/>
                  <a:pt x="814761" y="1192363"/>
                </a:cubicBezTo>
                <a:cubicBezTo>
                  <a:pt x="814761" y="1198393"/>
                  <a:pt x="809866" y="1203279"/>
                  <a:pt x="803845" y="1203279"/>
                </a:cubicBezTo>
                <a:cubicBezTo>
                  <a:pt x="797824" y="1203279"/>
                  <a:pt x="792930" y="1198393"/>
                  <a:pt x="792930" y="1192363"/>
                </a:cubicBezTo>
                <a:cubicBezTo>
                  <a:pt x="792930" y="1186334"/>
                  <a:pt x="797824" y="1181448"/>
                  <a:pt x="803845" y="1181448"/>
                </a:cubicBezTo>
                <a:close/>
                <a:moveTo>
                  <a:pt x="865246" y="1180935"/>
                </a:moveTo>
                <a:cubicBezTo>
                  <a:pt x="871557" y="1180935"/>
                  <a:pt x="876673" y="1186052"/>
                  <a:pt x="876673" y="1192363"/>
                </a:cubicBezTo>
                <a:cubicBezTo>
                  <a:pt x="876673" y="1198673"/>
                  <a:pt x="871557" y="1203790"/>
                  <a:pt x="865246" y="1203790"/>
                </a:cubicBezTo>
                <a:cubicBezTo>
                  <a:pt x="858936" y="1203790"/>
                  <a:pt x="853819" y="1198673"/>
                  <a:pt x="853819" y="1192363"/>
                </a:cubicBezTo>
                <a:cubicBezTo>
                  <a:pt x="853819" y="1186052"/>
                  <a:pt x="858936" y="1180935"/>
                  <a:pt x="865246" y="1180935"/>
                </a:cubicBezTo>
                <a:close/>
                <a:moveTo>
                  <a:pt x="926648" y="1180253"/>
                </a:moveTo>
                <a:cubicBezTo>
                  <a:pt x="933334" y="1180253"/>
                  <a:pt x="938757" y="1185676"/>
                  <a:pt x="938757" y="1192363"/>
                </a:cubicBezTo>
                <a:cubicBezTo>
                  <a:pt x="938757" y="1199051"/>
                  <a:pt x="933334" y="1204473"/>
                  <a:pt x="926648" y="1204473"/>
                </a:cubicBezTo>
                <a:cubicBezTo>
                  <a:pt x="919962" y="1204473"/>
                  <a:pt x="914538" y="1199051"/>
                  <a:pt x="914538" y="1192363"/>
                </a:cubicBezTo>
                <a:cubicBezTo>
                  <a:pt x="914538" y="1185676"/>
                  <a:pt x="919962" y="1180253"/>
                  <a:pt x="926648" y="1180253"/>
                </a:cubicBezTo>
                <a:close/>
                <a:moveTo>
                  <a:pt x="988049" y="1179742"/>
                </a:moveTo>
                <a:cubicBezTo>
                  <a:pt x="995025" y="1179742"/>
                  <a:pt x="1000670" y="1185393"/>
                  <a:pt x="1000670" y="1192364"/>
                </a:cubicBezTo>
                <a:cubicBezTo>
                  <a:pt x="1000670" y="1199335"/>
                  <a:pt x="995025" y="1204985"/>
                  <a:pt x="988049" y="1204985"/>
                </a:cubicBezTo>
                <a:cubicBezTo>
                  <a:pt x="981073" y="1204985"/>
                  <a:pt x="975428" y="1199335"/>
                  <a:pt x="975428" y="1192364"/>
                </a:cubicBezTo>
                <a:cubicBezTo>
                  <a:pt x="975428" y="1185393"/>
                  <a:pt x="981073" y="1179742"/>
                  <a:pt x="988049" y="1179742"/>
                </a:cubicBezTo>
                <a:close/>
                <a:moveTo>
                  <a:pt x="1050132" y="1179231"/>
                </a:moveTo>
                <a:cubicBezTo>
                  <a:pt x="1050252" y="1179229"/>
                  <a:pt x="1050354" y="1179229"/>
                  <a:pt x="1050473" y="1179231"/>
                </a:cubicBezTo>
                <a:cubicBezTo>
                  <a:pt x="1057637" y="1179326"/>
                  <a:pt x="1063368" y="1185205"/>
                  <a:pt x="1063265" y="1192364"/>
                </a:cubicBezTo>
                <a:cubicBezTo>
                  <a:pt x="1063265" y="1199618"/>
                  <a:pt x="1057381" y="1205497"/>
                  <a:pt x="1050132" y="1205497"/>
                </a:cubicBezTo>
                <a:cubicBezTo>
                  <a:pt x="1042918" y="1205405"/>
                  <a:pt x="1037084" y="1199578"/>
                  <a:pt x="1037000" y="1192364"/>
                </a:cubicBezTo>
                <a:cubicBezTo>
                  <a:pt x="1037000" y="1185110"/>
                  <a:pt x="1042884" y="1179231"/>
                  <a:pt x="1050132" y="1179231"/>
                </a:cubicBezTo>
                <a:close/>
                <a:moveTo>
                  <a:pt x="1110851" y="1178718"/>
                </a:moveTo>
                <a:cubicBezTo>
                  <a:pt x="1118390" y="1178718"/>
                  <a:pt x="1124496" y="1184828"/>
                  <a:pt x="1124496" y="1192363"/>
                </a:cubicBezTo>
                <a:cubicBezTo>
                  <a:pt x="1124496" y="1199898"/>
                  <a:pt x="1118390" y="1206008"/>
                  <a:pt x="1110851" y="1206008"/>
                </a:cubicBezTo>
                <a:cubicBezTo>
                  <a:pt x="1103313" y="1206008"/>
                  <a:pt x="1097207" y="1199898"/>
                  <a:pt x="1097207" y="1192363"/>
                </a:cubicBezTo>
                <a:cubicBezTo>
                  <a:pt x="1097207" y="1184828"/>
                  <a:pt x="1103313" y="1178718"/>
                  <a:pt x="1110851" y="1178718"/>
                </a:cubicBezTo>
                <a:close/>
                <a:moveTo>
                  <a:pt x="1172253" y="1178377"/>
                </a:moveTo>
                <a:cubicBezTo>
                  <a:pt x="1179979" y="1178377"/>
                  <a:pt x="1186239" y="1184639"/>
                  <a:pt x="1186239" y="1192363"/>
                </a:cubicBezTo>
                <a:cubicBezTo>
                  <a:pt x="1186239" y="1200088"/>
                  <a:pt x="1179979" y="1206349"/>
                  <a:pt x="1172253" y="1206349"/>
                </a:cubicBezTo>
                <a:cubicBezTo>
                  <a:pt x="1164526" y="1206349"/>
                  <a:pt x="1158267" y="1200088"/>
                  <a:pt x="1158267" y="1192363"/>
                </a:cubicBezTo>
                <a:cubicBezTo>
                  <a:pt x="1158267" y="1184639"/>
                  <a:pt x="1164526" y="1178377"/>
                  <a:pt x="1172253" y="1178377"/>
                </a:cubicBezTo>
                <a:close/>
                <a:moveTo>
                  <a:pt x="1233654" y="1177865"/>
                </a:moveTo>
                <a:cubicBezTo>
                  <a:pt x="1241653" y="1177865"/>
                  <a:pt x="1248151" y="1184357"/>
                  <a:pt x="1248151" y="1192363"/>
                </a:cubicBezTo>
                <a:cubicBezTo>
                  <a:pt x="1248151" y="1200369"/>
                  <a:pt x="1241653" y="1206860"/>
                  <a:pt x="1233654" y="1206860"/>
                </a:cubicBezTo>
                <a:cubicBezTo>
                  <a:pt x="1225655" y="1206860"/>
                  <a:pt x="1219157" y="1200369"/>
                  <a:pt x="1219157" y="1192363"/>
                </a:cubicBezTo>
                <a:cubicBezTo>
                  <a:pt x="1219157" y="1184357"/>
                  <a:pt x="1225655" y="1177865"/>
                  <a:pt x="1233654" y="1177865"/>
                </a:cubicBezTo>
                <a:close/>
                <a:moveTo>
                  <a:pt x="1971151" y="1177696"/>
                </a:moveTo>
                <a:cubicBezTo>
                  <a:pt x="1971271" y="1177694"/>
                  <a:pt x="1971373" y="1177694"/>
                  <a:pt x="1971492" y="1177696"/>
                </a:cubicBezTo>
                <a:cubicBezTo>
                  <a:pt x="1979509" y="1177791"/>
                  <a:pt x="1985922" y="1184358"/>
                  <a:pt x="1985819" y="1192364"/>
                </a:cubicBezTo>
                <a:cubicBezTo>
                  <a:pt x="1985819" y="1200465"/>
                  <a:pt x="1979253" y="1207032"/>
                  <a:pt x="1971151" y="1207032"/>
                </a:cubicBezTo>
                <a:cubicBezTo>
                  <a:pt x="1963084" y="1206940"/>
                  <a:pt x="1956568" y="1200426"/>
                  <a:pt x="1956484" y="1192364"/>
                </a:cubicBezTo>
                <a:cubicBezTo>
                  <a:pt x="1956484" y="1184262"/>
                  <a:pt x="1963050" y="1177696"/>
                  <a:pt x="1971151" y="1177696"/>
                </a:cubicBezTo>
                <a:close/>
                <a:moveTo>
                  <a:pt x="1295055" y="1177524"/>
                </a:moveTo>
                <a:cubicBezTo>
                  <a:pt x="1303242" y="1177524"/>
                  <a:pt x="1309894" y="1184168"/>
                  <a:pt x="1309894" y="1192363"/>
                </a:cubicBezTo>
                <a:cubicBezTo>
                  <a:pt x="1309894" y="1200558"/>
                  <a:pt x="1303242" y="1207202"/>
                  <a:pt x="1295055" y="1207202"/>
                </a:cubicBezTo>
                <a:cubicBezTo>
                  <a:pt x="1286869" y="1207202"/>
                  <a:pt x="1280217" y="1200558"/>
                  <a:pt x="1280217" y="1192363"/>
                </a:cubicBezTo>
                <a:cubicBezTo>
                  <a:pt x="1280217" y="1184168"/>
                  <a:pt x="1286851" y="1177524"/>
                  <a:pt x="1295055" y="1177524"/>
                </a:cubicBezTo>
                <a:close/>
                <a:moveTo>
                  <a:pt x="1357139" y="1177183"/>
                </a:moveTo>
                <a:cubicBezTo>
                  <a:pt x="1365530" y="1177183"/>
                  <a:pt x="1372319" y="1183980"/>
                  <a:pt x="1372319" y="1192363"/>
                </a:cubicBezTo>
                <a:cubicBezTo>
                  <a:pt x="1372319" y="1192421"/>
                  <a:pt x="1372319" y="1192477"/>
                  <a:pt x="1372319" y="1192535"/>
                </a:cubicBezTo>
                <a:cubicBezTo>
                  <a:pt x="1372216" y="1200823"/>
                  <a:pt x="1365428" y="1207466"/>
                  <a:pt x="1357139" y="1207372"/>
                </a:cubicBezTo>
                <a:cubicBezTo>
                  <a:pt x="1357088" y="1207372"/>
                  <a:pt x="1357019" y="1207374"/>
                  <a:pt x="1356968" y="1207374"/>
                </a:cubicBezTo>
                <a:cubicBezTo>
                  <a:pt x="1348679" y="1207372"/>
                  <a:pt x="1341959" y="1200652"/>
                  <a:pt x="1341959" y="1192363"/>
                </a:cubicBezTo>
                <a:cubicBezTo>
                  <a:pt x="1341959" y="1183980"/>
                  <a:pt x="1348747" y="1177183"/>
                  <a:pt x="1357139" y="1177183"/>
                </a:cubicBezTo>
                <a:close/>
                <a:moveTo>
                  <a:pt x="1417858" y="1176842"/>
                </a:moveTo>
                <a:cubicBezTo>
                  <a:pt x="1426436" y="1176842"/>
                  <a:pt x="1433378" y="1183791"/>
                  <a:pt x="1433378" y="1192363"/>
                </a:cubicBezTo>
                <a:cubicBezTo>
                  <a:pt x="1433378" y="1192421"/>
                  <a:pt x="1433378" y="1192478"/>
                  <a:pt x="1433378" y="1192536"/>
                </a:cubicBezTo>
                <a:cubicBezTo>
                  <a:pt x="1433276" y="1201012"/>
                  <a:pt x="1426334" y="1207807"/>
                  <a:pt x="1417858" y="1207714"/>
                </a:cubicBezTo>
                <a:cubicBezTo>
                  <a:pt x="1417806" y="1207714"/>
                  <a:pt x="1417738" y="1207715"/>
                  <a:pt x="1417687" y="1207715"/>
                </a:cubicBezTo>
                <a:cubicBezTo>
                  <a:pt x="1409210" y="1207714"/>
                  <a:pt x="1402337" y="1200842"/>
                  <a:pt x="1402337" y="1192363"/>
                </a:cubicBezTo>
                <a:cubicBezTo>
                  <a:pt x="1402337" y="1183791"/>
                  <a:pt x="1409279" y="1176842"/>
                  <a:pt x="1417858" y="1176842"/>
                </a:cubicBezTo>
                <a:close/>
                <a:moveTo>
                  <a:pt x="1479258" y="1176502"/>
                </a:moveTo>
                <a:cubicBezTo>
                  <a:pt x="1479378" y="1176500"/>
                  <a:pt x="1479480" y="1176500"/>
                  <a:pt x="1479599" y="1176502"/>
                </a:cubicBezTo>
                <a:cubicBezTo>
                  <a:pt x="1488264" y="1176597"/>
                  <a:pt x="1495223" y="1183698"/>
                  <a:pt x="1495120" y="1192364"/>
                </a:cubicBezTo>
                <a:cubicBezTo>
                  <a:pt x="1495120" y="1192422"/>
                  <a:pt x="1495120" y="1192478"/>
                  <a:pt x="1495120" y="1192536"/>
                </a:cubicBezTo>
                <a:cubicBezTo>
                  <a:pt x="1495018" y="1201200"/>
                  <a:pt x="1487923" y="1208149"/>
                  <a:pt x="1479258" y="1208055"/>
                </a:cubicBezTo>
                <a:cubicBezTo>
                  <a:pt x="1470560" y="1208055"/>
                  <a:pt x="1463499" y="1201057"/>
                  <a:pt x="1463397" y="1192364"/>
                </a:cubicBezTo>
                <a:cubicBezTo>
                  <a:pt x="1463397" y="1183604"/>
                  <a:pt x="1470492" y="1176502"/>
                  <a:pt x="1479258" y="1176502"/>
                </a:cubicBezTo>
                <a:close/>
                <a:moveTo>
                  <a:pt x="1540660" y="1176160"/>
                </a:moveTo>
                <a:cubicBezTo>
                  <a:pt x="1541069" y="1176155"/>
                  <a:pt x="1541479" y="1176165"/>
                  <a:pt x="1541888" y="1176190"/>
                </a:cubicBezTo>
                <a:cubicBezTo>
                  <a:pt x="1550723" y="1176757"/>
                  <a:pt x="1557426" y="1184379"/>
                  <a:pt x="1556863" y="1193216"/>
                </a:cubicBezTo>
                <a:cubicBezTo>
                  <a:pt x="1556863" y="1193274"/>
                  <a:pt x="1556863" y="1193330"/>
                  <a:pt x="1556863" y="1193388"/>
                </a:cubicBezTo>
                <a:cubicBezTo>
                  <a:pt x="1556761" y="1202242"/>
                  <a:pt x="1549512" y="1209342"/>
                  <a:pt x="1540660" y="1209248"/>
                </a:cubicBezTo>
                <a:cubicBezTo>
                  <a:pt x="1531961" y="1208827"/>
                  <a:pt x="1524968" y="1201914"/>
                  <a:pt x="1524457" y="1193216"/>
                </a:cubicBezTo>
                <a:cubicBezTo>
                  <a:pt x="1524439" y="1184120"/>
                  <a:pt x="1531569" y="1176615"/>
                  <a:pt x="1540660" y="1176160"/>
                </a:cubicBezTo>
                <a:close/>
                <a:moveTo>
                  <a:pt x="1602061" y="1175989"/>
                </a:moveTo>
                <a:cubicBezTo>
                  <a:pt x="1611476" y="1175989"/>
                  <a:pt x="1619117" y="1183625"/>
                  <a:pt x="1619117" y="1193045"/>
                </a:cubicBezTo>
                <a:cubicBezTo>
                  <a:pt x="1619117" y="1202465"/>
                  <a:pt x="1611476" y="1210101"/>
                  <a:pt x="1602061" y="1210101"/>
                </a:cubicBezTo>
                <a:cubicBezTo>
                  <a:pt x="1592647" y="1210101"/>
                  <a:pt x="1585006" y="1202465"/>
                  <a:pt x="1585006" y="1193045"/>
                </a:cubicBezTo>
                <a:cubicBezTo>
                  <a:pt x="1585006" y="1183625"/>
                  <a:pt x="1592647" y="1175989"/>
                  <a:pt x="1602061" y="1175989"/>
                </a:cubicBezTo>
                <a:close/>
                <a:moveTo>
                  <a:pt x="1664144" y="1175819"/>
                </a:moveTo>
                <a:cubicBezTo>
                  <a:pt x="1673559" y="1175819"/>
                  <a:pt x="1681200" y="1183455"/>
                  <a:pt x="1681200" y="1192875"/>
                </a:cubicBezTo>
                <a:cubicBezTo>
                  <a:pt x="1681200" y="1202295"/>
                  <a:pt x="1673559" y="1209931"/>
                  <a:pt x="1664144" y="1209931"/>
                </a:cubicBezTo>
                <a:cubicBezTo>
                  <a:pt x="1654730" y="1209931"/>
                  <a:pt x="1647089" y="1202295"/>
                  <a:pt x="1647089" y="1192875"/>
                </a:cubicBezTo>
                <a:cubicBezTo>
                  <a:pt x="1647089" y="1183455"/>
                  <a:pt x="1654730" y="1175819"/>
                  <a:pt x="1664144" y="1175819"/>
                </a:cubicBezTo>
                <a:close/>
                <a:moveTo>
                  <a:pt x="1724863" y="1175648"/>
                </a:moveTo>
                <a:cubicBezTo>
                  <a:pt x="1734278" y="1175648"/>
                  <a:pt x="1741919" y="1183284"/>
                  <a:pt x="1741919" y="1192704"/>
                </a:cubicBezTo>
                <a:cubicBezTo>
                  <a:pt x="1741919" y="1202124"/>
                  <a:pt x="1734278" y="1209760"/>
                  <a:pt x="1724863" y="1209760"/>
                </a:cubicBezTo>
                <a:cubicBezTo>
                  <a:pt x="1715449" y="1209760"/>
                  <a:pt x="1707808" y="1202124"/>
                  <a:pt x="1707808" y="1192704"/>
                </a:cubicBezTo>
                <a:cubicBezTo>
                  <a:pt x="1707808" y="1183284"/>
                  <a:pt x="1715449" y="1175648"/>
                  <a:pt x="1724863" y="1175648"/>
                </a:cubicBezTo>
                <a:close/>
                <a:moveTo>
                  <a:pt x="1909067" y="1175478"/>
                </a:moveTo>
                <a:cubicBezTo>
                  <a:pt x="1918482" y="1175478"/>
                  <a:pt x="1926123" y="1183114"/>
                  <a:pt x="1926123" y="1192534"/>
                </a:cubicBezTo>
                <a:cubicBezTo>
                  <a:pt x="1926123" y="1201954"/>
                  <a:pt x="1918482" y="1209590"/>
                  <a:pt x="1909067" y="1209590"/>
                </a:cubicBezTo>
                <a:cubicBezTo>
                  <a:pt x="1899653" y="1209590"/>
                  <a:pt x="1892012" y="1201954"/>
                  <a:pt x="1892012" y="1192534"/>
                </a:cubicBezTo>
                <a:cubicBezTo>
                  <a:pt x="1892012" y="1183114"/>
                  <a:pt x="1899653" y="1175478"/>
                  <a:pt x="1909067" y="1175478"/>
                </a:cubicBezTo>
                <a:close/>
                <a:moveTo>
                  <a:pt x="1847666" y="1175478"/>
                </a:moveTo>
                <a:cubicBezTo>
                  <a:pt x="1857081" y="1175478"/>
                  <a:pt x="1864722" y="1183114"/>
                  <a:pt x="1864722" y="1192534"/>
                </a:cubicBezTo>
                <a:cubicBezTo>
                  <a:pt x="1864722" y="1201954"/>
                  <a:pt x="1857081" y="1209590"/>
                  <a:pt x="1847666" y="1209590"/>
                </a:cubicBezTo>
                <a:cubicBezTo>
                  <a:pt x="1838252" y="1209590"/>
                  <a:pt x="1830611" y="1201954"/>
                  <a:pt x="1830611" y="1192534"/>
                </a:cubicBezTo>
                <a:cubicBezTo>
                  <a:pt x="1830611" y="1183114"/>
                  <a:pt x="1838252" y="1175478"/>
                  <a:pt x="1847666" y="1175478"/>
                </a:cubicBezTo>
                <a:close/>
                <a:moveTo>
                  <a:pt x="1786265" y="1175478"/>
                </a:moveTo>
                <a:cubicBezTo>
                  <a:pt x="1795680" y="1175478"/>
                  <a:pt x="1803321" y="1183114"/>
                  <a:pt x="1803321" y="1192534"/>
                </a:cubicBezTo>
                <a:cubicBezTo>
                  <a:pt x="1803321" y="1201954"/>
                  <a:pt x="1795680" y="1209590"/>
                  <a:pt x="1786265" y="1209590"/>
                </a:cubicBezTo>
                <a:cubicBezTo>
                  <a:pt x="1776851" y="1209590"/>
                  <a:pt x="1769210" y="1201954"/>
                  <a:pt x="1769210" y="1192534"/>
                </a:cubicBezTo>
                <a:cubicBezTo>
                  <a:pt x="1769210" y="1183114"/>
                  <a:pt x="1776851" y="1175478"/>
                  <a:pt x="1786265" y="1175478"/>
                </a:cubicBezTo>
                <a:close/>
                <a:moveTo>
                  <a:pt x="5629" y="1128574"/>
                </a:moveTo>
                <a:cubicBezTo>
                  <a:pt x="6942" y="1128574"/>
                  <a:pt x="8016" y="1129644"/>
                  <a:pt x="8016" y="1130962"/>
                </a:cubicBezTo>
                <a:cubicBezTo>
                  <a:pt x="8016" y="1132281"/>
                  <a:pt x="6942" y="1133350"/>
                  <a:pt x="5629" y="1133350"/>
                </a:cubicBezTo>
                <a:cubicBezTo>
                  <a:pt x="4349" y="1133266"/>
                  <a:pt x="3326" y="1132245"/>
                  <a:pt x="3241" y="1130962"/>
                </a:cubicBezTo>
                <a:cubicBezTo>
                  <a:pt x="3241" y="1129644"/>
                  <a:pt x="4315" y="1128574"/>
                  <a:pt x="5629" y="1128574"/>
                </a:cubicBezTo>
                <a:close/>
                <a:moveTo>
                  <a:pt x="67029" y="1127380"/>
                </a:moveTo>
                <a:cubicBezTo>
                  <a:pt x="69008" y="1127380"/>
                  <a:pt x="70611" y="1128984"/>
                  <a:pt x="70611" y="1130962"/>
                </a:cubicBezTo>
                <a:cubicBezTo>
                  <a:pt x="70611" y="1132941"/>
                  <a:pt x="69008" y="1134544"/>
                  <a:pt x="67029" y="1134544"/>
                </a:cubicBezTo>
                <a:cubicBezTo>
                  <a:pt x="65085" y="1134457"/>
                  <a:pt x="63533" y="1132903"/>
                  <a:pt x="63448" y="1130962"/>
                </a:cubicBezTo>
                <a:cubicBezTo>
                  <a:pt x="63448" y="1128984"/>
                  <a:pt x="65051" y="1127380"/>
                  <a:pt x="67029" y="1127380"/>
                </a:cubicBezTo>
                <a:close/>
                <a:moveTo>
                  <a:pt x="129114" y="1126698"/>
                </a:moveTo>
                <a:cubicBezTo>
                  <a:pt x="131467" y="1126698"/>
                  <a:pt x="133378" y="1128607"/>
                  <a:pt x="133378" y="1130962"/>
                </a:cubicBezTo>
                <a:cubicBezTo>
                  <a:pt x="133378" y="1133318"/>
                  <a:pt x="131467" y="1135226"/>
                  <a:pt x="129114" y="1135226"/>
                </a:cubicBezTo>
                <a:cubicBezTo>
                  <a:pt x="126760" y="1135226"/>
                  <a:pt x="124850" y="1133318"/>
                  <a:pt x="124850" y="1130962"/>
                </a:cubicBezTo>
                <a:cubicBezTo>
                  <a:pt x="124850" y="1128607"/>
                  <a:pt x="126760" y="1126698"/>
                  <a:pt x="129114" y="1126698"/>
                </a:cubicBezTo>
                <a:close/>
                <a:moveTo>
                  <a:pt x="190199" y="1125881"/>
                </a:moveTo>
                <a:cubicBezTo>
                  <a:pt x="192931" y="1125881"/>
                  <a:pt x="195145" y="1128095"/>
                  <a:pt x="195145" y="1130827"/>
                </a:cubicBezTo>
                <a:cubicBezTo>
                  <a:pt x="195145" y="1133559"/>
                  <a:pt x="192931" y="1135773"/>
                  <a:pt x="190199" y="1135773"/>
                </a:cubicBezTo>
                <a:cubicBezTo>
                  <a:pt x="187467" y="1135773"/>
                  <a:pt x="185253" y="1133559"/>
                  <a:pt x="185253" y="1130827"/>
                </a:cubicBezTo>
                <a:cubicBezTo>
                  <a:pt x="185253" y="1128095"/>
                  <a:pt x="187467" y="1125881"/>
                  <a:pt x="190199" y="1125881"/>
                </a:cubicBezTo>
                <a:close/>
                <a:moveTo>
                  <a:pt x="251234" y="1125163"/>
                </a:moveTo>
                <a:cubicBezTo>
                  <a:pt x="254440" y="1125163"/>
                  <a:pt x="257032" y="1127759"/>
                  <a:pt x="257032" y="1130963"/>
                </a:cubicBezTo>
                <a:cubicBezTo>
                  <a:pt x="257032" y="1134166"/>
                  <a:pt x="254440" y="1136761"/>
                  <a:pt x="251234" y="1136761"/>
                </a:cubicBezTo>
                <a:cubicBezTo>
                  <a:pt x="248061" y="1136673"/>
                  <a:pt x="245520" y="1134128"/>
                  <a:pt x="245435" y="1130963"/>
                </a:cubicBezTo>
                <a:cubicBezTo>
                  <a:pt x="245435" y="1127759"/>
                  <a:pt x="248027" y="1125163"/>
                  <a:pt x="251234" y="1125163"/>
                </a:cubicBezTo>
                <a:close/>
                <a:moveTo>
                  <a:pt x="312635" y="1124480"/>
                </a:moveTo>
                <a:cubicBezTo>
                  <a:pt x="316216" y="1124480"/>
                  <a:pt x="319116" y="1127382"/>
                  <a:pt x="319116" y="1130962"/>
                </a:cubicBezTo>
                <a:cubicBezTo>
                  <a:pt x="319116" y="1134542"/>
                  <a:pt x="316216" y="1137443"/>
                  <a:pt x="312635" y="1137443"/>
                </a:cubicBezTo>
                <a:cubicBezTo>
                  <a:pt x="309053" y="1137443"/>
                  <a:pt x="306154" y="1134542"/>
                  <a:pt x="306154" y="1130962"/>
                </a:cubicBezTo>
                <a:cubicBezTo>
                  <a:pt x="306154" y="1127382"/>
                  <a:pt x="309053" y="1124480"/>
                  <a:pt x="312635" y="1124480"/>
                </a:cubicBezTo>
                <a:close/>
                <a:moveTo>
                  <a:pt x="374036" y="1123798"/>
                </a:moveTo>
                <a:cubicBezTo>
                  <a:pt x="377993" y="1123798"/>
                  <a:pt x="381199" y="1127005"/>
                  <a:pt x="381199" y="1130962"/>
                </a:cubicBezTo>
                <a:cubicBezTo>
                  <a:pt x="381199" y="1134919"/>
                  <a:pt x="377993" y="1138125"/>
                  <a:pt x="374036" y="1138125"/>
                </a:cubicBezTo>
                <a:cubicBezTo>
                  <a:pt x="370079" y="1138125"/>
                  <a:pt x="366873" y="1134919"/>
                  <a:pt x="366873" y="1130962"/>
                </a:cubicBezTo>
                <a:cubicBezTo>
                  <a:pt x="366873" y="1127005"/>
                  <a:pt x="370079" y="1123798"/>
                  <a:pt x="374036" y="1123798"/>
                </a:cubicBezTo>
                <a:close/>
                <a:moveTo>
                  <a:pt x="436120" y="1123286"/>
                </a:moveTo>
                <a:cubicBezTo>
                  <a:pt x="440367" y="1123286"/>
                  <a:pt x="443795" y="1126723"/>
                  <a:pt x="443795" y="1130962"/>
                </a:cubicBezTo>
                <a:cubicBezTo>
                  <a:pt x="443795" y="1135200"/>
                  <a:pt x="440367" y="1138637"/>
                  <a:pt x="436120" y="1138637"/>
                </a:cubicBezTo>
                <a:cubicBezTo>
                  <a:pt x="431873" y="1138637"/>
                  <a:pt x="428445" y="1135200"/>
                  <a:pt x="428445" y="1130962"/>
                </a:cubicBezTo>
                <a:cubicBezTo>
                  <a:pt x="428445" y="1126723"/>
                  <a:pt x="431873" y="1123286"/>
                  <a:pt x="436120" y="1123286"/>
                </a:cubicBezTo>
                <a:close/>
                <a:moveTo>
                  <a:pt x="496839" y="1122604"/>
                </a:moveTo>
                <a:cubicBezTo>
                  <a:pt x="501461" y="1122604"/>
                  <a:pt x="505196" y="1126347"/>
                  <a:pt x="505196" y="1130962"/>
                </a:cubicBezTo>
                <a:cubicBezTo>
                  <a:pt x="505196" y="1135577"/>
                  <a:pt x="501461" y="1139319"/>
                  <a:pt x="496839" y="1139319"/>
                </a:cubicBezTo>
                <a:cubicBezTo>
                  <a:pt x="492217" y="1139319"/>
                  <a:pt x="488482" y="1135577"/>
                  <a:pt x="488482" y="1130962"/>
                </a:cubicBezTo>
                <a:cubicBezTo>
                  <a:pt x="488482" y="1126347"/>
                  <a:pt x="492217" y="1122604"/>
                  <a:pt x="496839" y="1122604"/>
                </a:cubicBezTo>
                <a:close/>
                <a:moveTo>
                  <a:pt x="558240" y="1121923"/>
                </a:moveTo>
                <a:cubicBezTo>
                  <a:pt x="558359" y="1121921"/>
                  <a:pt x="558462" y="1121921"/>
                  <a:pt x="558581" y="1121923"/>
                </a:cubicBezTo>
                <a:cubicBezTo>
                  <a:pt x="563476" y="1122018"/>
                  <a:pt x="567382" y="1126066"/>
                  <a:pt x="567280" y="1130962"/>
                </a:cubicBezTo>
                <a:cubicBezTo>
                  <a:pt x="567280" y="1135955"/>
                  <a:pt x="563238" y="1140002"/>
                  <a:pt x="558240" y="1140002"/>
                </a:cubicBezTo>
                <a:cubicBezTo>
                  <a:pt x="553243" y="1140002"/>
                  <a:pt x="549201" y="1135955"/>
                  <a:pt x="549201" y="1130962"/>
                </a:cubicBezTo>
                <a:cubicBezTo>
                  <a:pt x="549201" y="1125970"/>
                  <a:pt x="553243" y="1121923"/>
                  <a:pt x="558240" y="1121923"/>
                </a:cubicBezTo>
                <a:close/>
                <a:moveTo>
                  <a:pt x="619642" y="1121240"/>
                </a:moveTo>
                <a:cubicBezTo>
                  <a:pt x="619761" y="1121238"/>
                  <a:pt x="619863" y="1121238"/>
                  <a:pt x="619982" y="1121240"/>
                </a:cubicBezTo>
                <a:cubicBezTo>
                  <a:pt x="625253" y="1121335"/>
                  <a:pt x="629466" y="1125688"/>
                  <a:pt x="629363" y="1130962"/>
                </a:cubicBezTo>
                <a:cubicBezTo>
                  <a:pt x="629363" y="1136331"/>
                  <a:pt x="625014" y="1140684"/>
                  <a:pt x="619642" y="1140684"/>
                </a:cubicBezTo>
                <a:cubicBezTo>
                  <a:pt x="614303" y="1140593"/>
                  <a:pt x="610005" y="1136293"/>
                  <a:pt x="609920" y="1130962"/>
                </a:cubicBezTo>
                <a:cubicBezTo>
                  <a:pt x="609920" y="1125592"/>
                  <a:pt x="614269" y="1121240"/>
                  <a:pt x="619642" y="1121240"/>
                </a:cubicBezTo>
                <a:close/>
                <a:moveTo>
                  <a:pt x="681042" y="1120558"/>
                </a:moveTo>
                <a:cubicBezTo>
                  <a:pt x="686790" y="1120558"/>
                  <a:pt x="691447" y="1125216"/>
                  <a:pt x="691447" y="1130963"/>
                </a:cubicBezTo>
                <a:cubicBezTo>
                  <a:pt x="691447" y="1136709"/>
                  <a:pt x="686790" y="1141367"/>
                  <a:pt x="681042" y="1141367"/>
                </a:cubicBezTo>
                <a:cubicBezTo>
                  <a:pt x="675329" y="1141275"/>
                  <a:pt x="670724" y="1136671"/>
                  <a:pt x="670639" y="1130963"/>
                </a:cubicBezTo>
                <a:cubicBezTo>
                  <a:pt x="670639" y="1125216"/>
                  <a:pt x="675295" y="1120558"/>
                  <a:pt x="681042" y="1120558"/>
                </a:cubicBezTo>
                <a:close/>
                <a:moveTo>
                  <a:pt x="743126" y="1120047"/>
                </a:moveTo>
                <a:cubicBezTo>
                  <a:pt x="743245" y="1120045"/>
                  <a:pt x="743347" y="1120045"/>
                  <a:pt x="743467" y="1120047"/>
                </a:cubicBezTo>
                <a:cubicBezTo>
                  <a:pt x="749402" y="1120142"/>
                  <a:pt x="754144" y="1125029"/>
                  <a:pt x="754042" y="1130963"/>
                </a:cubicBezTo>
                <a:cubicBezTo>
                  <a:pt x="754042" y="1136992"/>
                  <a:pt x="749146" y="1141878"/>
                  <a:pt x="743126" y="1141878"/>
                </a:cubicBezTo>
                <a:cubicBezTo>
                  <a:pt x="737105" y="1141878"/>
                  <a:pt x="732210" y="1136992"/>
                  <a:pt x="732210" y="1130963"/>
                </a:cubicBezTo>
                <a:cubicBezTo>
                  <a:pt x="732210" y="1124933"/>
                  <a:pt x="737105" y="1120047"/>
                  <a:pt x="743126" y="1120047"/>
                </a:cubicBezTo>
                <a:close/>
                <a:moveTo>
                  <a:pt x="803844" y="1119364"/>
                </a:moveTo>
                <a:cubicBezTo>
                  <a:pt x="803964" y="1119362"/>
                  <a:pt x="804066" y="1119362"/>
                  <a:pt x="804185" y="1119364"/>
                </a:cubicBezTo>
                <a:cubicBezTo>
                  <a:pt x="810497" y="1119459"/>
                  <a:pt x="815545" y="1124651"/>
                  <a:pt x="815442" y="1130962"/>
                </a:cubicBezTo>
                <a:cubicBezTo>
                  <a:pt x="815442" y="1137368"/>
                  <a:pt x="810258" y="1142560"/>
                  <a:pt x="803844" y="1142560"/>
                </a:cubicBezTo>
                <a:cubicBezTo>
                  <a:pt x="797483" y="1142468"/>
                  <a:pt x="792332" y="1137329"/>
                  <a:pt x="792247" y="1130962"/>
                </a:cubicBezTo>
                <a:cubicBezTo>
                  <a:pt x="792247" y="1124555"/>
                  <a:pt x="797431" y="1119364"/>
                  <a:pt x="803844" y="1119364"/>
                </a:cubicBezTo>
                <a:close/>
                <a:moveTo>
                  <a:pt x="865246" y="1118852"/>
                </a:moveTo>
                <a:cubicBezTo>
                  <a:pt x="871932" y="1118852"/>
                  <a:pt x="877356" y="1124274"/>
                  <a:pt x="877356" y="1130962"/>
                </a:cubicBezTo>
                <a:cubicBezTo>
                  <a:pt x="877356" y="1137650"/>
                  <a:pt x="871932" y="1143072"/>
                  <a:pt x="865246" y="1143072"/>
                </a:cubicBezTo>
                <a:cubicBezTo>
                  <a:pt x="858560" y="1143072"/>
                  <a:pt x="853137" y="1137650"/>
                  <a:pt x="853137" y="1130962"/>
                </a:cubicBezTo>
                <a:cubicBezTo>
                  <a:pt x="853137" y="1124274"/>
                  <a:pt x="858560" y="1118852"/>
                  <a:pt x="865246" y="1118852"/>
                </a:cubicBezTo>
                <a:close/>
                <a:moveTo>
                  <a:pt x="926647" y="1118340"/>
                </a:moveTo>
                <a:cubicBezTo>
                  <a:pt x="933623" y="1118340"/>
                  <a:pt x="939268" y="1123991"/>
                  <a:pt x="939268" y="1130962"/>
                </a:cubicBezTo>
                <a:cubicBezTo>
                  <a:pt x="939268" y="1137933"/>
                  <a:pt x="933623" y="1143583"/>
                  <a:pt x="926647" y="1143583"/>
                </a:cubicBezTo>
                <a:cubicBezTo>
                  <a:pt x="919722" y="1143491"/>
                  <a:pt x="914111" y="1137893"/>
                  <a:pt x="914026" y="1130962"/>
                </a:cubicBezTo>
                <a:cubicBezTo>
                  <a:pt x="914026" y="1123991"/>
                  <a:pt x="919671" y="1118340"/>
                  <a:pt x="926647" y="1118340"/>
                </a:cubicBezTo>
                <a:close/>
                <a:moveTo>
                  <a:pt x="988048" y="1117658"/>
                </a:moveTo>
                <a:cubicBezTo>
                  <a:pt x="995399" y="1117658"/>
                  <a:pt x="1001352" y="1123614"/>
                  <a:pt x="1001352" y="1130962"/>
                </a:cubicBezTo>
                <a:cubicBezTo>
                  <a:pt x="1001352" y="1138310"/>
                  <a:pt x="995399" y="1144266"/>
                  <a:pt x="988048" y="1144266"/>
                </a:cubicBezTo>
                <a:cubicBezTo>
                  <a:pt x="980697" y="1144266"/>
                  <a:pt x="974745" y="1138310"/>
                  <a:pt x="974745" y="1130962"/>
                </a:cubicBezTo>
                <a:cubicBezTo>
                  <a:pt x="974745" y="1123614"/>
                  <a:pt x="980697" y="1117658"/>
                  <a:pt x="988048" y="1117658"/>
                </a:cubicBezTo>
                <a:close/>
                <a:moveTo>
                  <a:pt x="1049816" y="1117012"/>
                </a:moveTo>
                <a:cubicBezTo>
                  <a:pt x="1057446" y="1117012"/>
                  <a:pt x="1063632" y="1123197"/>
                  <a:pt x="1063632" y="1130827"/>
                </a:cubicBezTo>
                <a:cubicBezTo>
                  <a:pt x="1063632" y="1138457"/>
                  <a:pt x="1057446" y="1144642"/>
                  <a:pt x="1049816" y="1144642"/>
                </a:cubicBezTo>
                <a:cubicBezTo>
                  <a:pt x="1042186" y="1144642"/>
                  <a:pt x="1036001" y="1138457"/>
                  <a:pt x="1036001" y="1130827"/>
                </a:cubicBezTo>
                <a:cubicBezTo>
                  <a:pt x="1036001" y="1123197"/>
                  <a:pt x="1042186" y="1117012"/>
                  <a:pt x="1049816" y="1117012"/>
                </a:cubicBezTo>
                <a:close/>
                <a:moveTo>
                  <a:pt x="1172253" y="1116124"/>
                </a:moveTo>
                <a:cubicBezTo>
                  <a:pt x="1172372" y="1116122"/>
                  <a:pt x="1172475" y="1116122"/>
                  <a:pt x="1172594" y="1116124"/>
                </a:cubicBezTo>
                <a:cubicBezTo>
                  <a:pt x="1180610" y="1116219"/>
                  <a:pt x="1187023" y="1122786"/>
                  <a:pt x="1186921" y="1130792"/>
                </a:cubicBezTo>
                <a:cubicBezTo>
                  <a:pt x="1186921" y="1138893"/>
                  <a:pt x="1180355" y="1145460"/>
                  <a:pt x="1172253" y="1145460"/>
                </a:cubicBezTo>
                <a:cubicBezTo>
                  <a:pt x="1164186" y="1145368"/>
                  <a:pt x="1157670" y="1138854"/>
                  <a:pt x="1157585" y="1130792"/>
                </a:cubicBezTo>
                <a:cubicBezTo>
                  <a:pt x="1157585" y="1122690"/>
                  <a:pt x="1164151" y="1116124"/>
                  <a:pt x="1172253" y="1116124"/>
                </a:cubicBezTo>
                <a:close/>
                <a:moveTo>
                  <a:pt x="1971151" y="1116123"/>
                </a:moveTo>
                <a:cubicBezTo>
                  <a:pt x="1979628" y="1116123"/>
                  <a:pt x="1986501" y="1122995"/>
                  <a:pt x="1986501" y="1131474"/>
                </a:cubicBezTo>
                <a:cubicBezTo>
                  <a:pt x="1986501" y="1131532"/>
                  <a:pt x="1986501" y="1131588"/>
                  <a:pt x="1986501" y="1131646"/>
                </a:cubicBezTo>
                <a:cubicBezTo>
                  <a:pt x="1986399" y="1140029"/>
                  <a:pt x="1979542" y="1146747"/>
                  <a:pt x="1971151" y="1146654"/>
                </a:cubicBezTo>
                <a:cubicBezTo>
                  <a:pt x="1962742" y="1146654"/>
                  <a:pt x="1955886" y="1139886"/>
                  <a:pt x="1955801" y="1131474"/>
                </a:cubicBezTo>
                <a:cubicBezTo>
                  <a:pt x="1955801" y="1122995"/>
                  <a:pt x="1962674" y="1116123"/>
                  <a:pt x="1971151" y="1116123"/>
                </a:cubicBezTo>
                <a:close/>
                <a:moveTo>
                  <a:pt x="1295055" y="1116123"/>
                </a:moveTo>
                <a:cubicBezTo>
                  <a:pt x="1303634" y="1116123"/>
                  <a:pt x="1310576" y="1123072"/>
                  <a:pt x="1310576" y="1131644"/>
                </a:cubicBezTo>
                <a:cubicBezTo>
                  <a:pt x="1310576" y="1131702"/>
                  <a:pt x="1310576" y="1131759"/>
                  <a:pt x="1310576" y="1131817"/>
                </a:cubicBezTo>
                <a:cubicBezTo>
                  <a:pt x="1310474" y="1140293"/>
                  <a:pt x="1303532" y="1147088"/>
                  <a:pt x="1295055" y="1146995"/>
                </a:cubicBezTo>
                <a:cubicBezTo>
                  <a:pt x="1295004" y="1146995"/>
                  <a:pt x="1294936" y="1146996"/>
                  <a:pt x="1294885" y="1146996"/>
                </a:cubicBezTo>
                <a:cubicBezTo>
                  <a:pt x="1286408" y="1146995"/>
                  <a:pt x="1279535" y="1140123"/>
                  <a:pt x="1279535" y="1131644"/>
                </a:cubicBezTo>
                <a:cubicBezTo>
                  <a:pt x="1279535" y="1123072"/>
                  <a:pt x="1286476" y="1116123"/>
                  <a:pt x="1295055" y="1116123"/>
                </a:cubicBezTo>
                <a:close/>
                <a:moveTo>
                  <a:pt x="1233654" y="1116123"/>
                </a:moveTo>
                <a:cubicBezTo>
                  <a:pt x="1242045" y="1116123"/>
                  <a:pt x="1248833" y="1122920"/>
                  <a:pt x="1248833" y="1131303"/>
                </a:cubicBezTo>
                <a:cubicBezTo>
                  <a:pt x="1248833" y="1131361"/>
                  <a:pt x="1248833" y="1131417"/>
                  <a:pt x="1248833" y="1131475"/>
                </a:cubicBezTo>
                <a:cubicBezTo>
                  <a:pt x="1248731" y="1139763"/>
                  <a:pt x="1241943" y="1146406"/>
                  <a:pt x="1233654" y="1146312"/>
                </a:cubicBezTo>
                <a:cubicBezTo>
                  <a:pt x="1233602" y="1146312"/>
                  <a:pt x="1233534" y="1146314"/>
                  <a:pt x="1233483" y="1146314"/>
                </a:cubicBezTo>
                <a:cubicBezTo>
                  <a:pt x="1225194" y="1146312"/>
                  <a:pt x="1218474" y="1139592"/>
                  <a:pt x="1218474" y="1131303"/>
                </a:cubicBezTo>
                <a:cubicBezTo>
                  <a:pt x="1218474" y="1122920"/>
                  <a:pt x="1225262" y="1116123"/>
                  <a:pt x="1233654" y="1116123"/>
                </a:cubicBezTo>
                <a:close/>
                <a:moveTo>
                  <a:pt x="1110851" y="1116123"/>
                </a:moveTo>
                <a:cubicBezTo>
                  <a:pt x="1118662" y="1116123"/>
                  <a:pt x="1125007" y="1122461"/>
                  <a:pt x="1125007" y="1130280"/>
                </a:cubicBezTo>
                <a:cubicBezTo>
                  <a:pt x="1125007" y="1138098"/>
                  <a:pt x="1118662" y="1144436"/>
                  <a:pt x="1110851" y="1144436"/>
                </a:cubicBezTo>
                <a:cubicBezTo>
                  <a:pt x="1103073" y="1144344"/>
                  <a:pt x="1096779" y="1138059"/>
                  <a:pt x="1096695" y="1130280"/>
                </a:cubicBezTo>
                <a:cubicBezTo>
                  <a:pt x="1096695" y="1122461"/>
                  <a:pt x="1103039" y="1116123"/>
                  <a:pt x="1110851" y="1116123"/>
                </a:cubicBezTo>
                <a:close/>
                <a:moveTo>
                  <a:pt x="1357138" y="1114929"/>
                </a:moveTo>
                <a:cubicBezTo>
                  <a:pt x="1365990" y="1114929"/>
                  <a:pt x="1373171" y="1122108"/>
                  <a:pt x="1373171" y="1130962"/>
                </a:cubicBezTo>
                <a:cubicBezTo>
                  <a:pt x="1373085" y="1139749"/>
                  <a:pt x="1365922" y="1146824"/>
                  <a:pt x="1357138" y="1146824"/>
                </a:cubicBezTo>
                <a:cubicBezTo>
                  <a:pt x="1348354" y="1146824"/>
                  <a:pt x="1341191" y="1139749"/>
                  <a:pt x="1341106" y="1130962"/>
                </a:cubicBezTo>
                <a:cubicBezTo>
                  <a:pt x="1341106" y="1122108"/>
                  <a:pt x="1348286" y="1114929"/>
                  <a:pt x="1357138" y="1114929"/>
                </a:cubicBezTo>
                <a:close/>
                <a:moveTo>
                  <a:pt x="1417857" y="1114588"/>
                </a:moveTo>
                <a:cubicBezTo>
                  <a:pt x="1427272" y="1114588"/>
                  <a:pt x="1434913" y="1122224"/>
                  <a:pt x="1434913" y="1131644"/>
                </a:cubicBezTo>
                <a:cubicBezTo>
                  <a:pt x="1434453" y="1140730"/>
                  <a:pt x="1426948" y="1147859"/>
                  <a:pt x="1417857" y="1147847"/>
                </a:cubicBezTo>
                <a:cubicBezTo>
                  <a:pt x="1408767" y="1147859"/>
                  <a:pt x="1401262" y="1140730"/>
                  <a:pt x="1400802" y="1131644"/>
                </a:cubicBezTo>
                <a:cubicBezTo>
                  <a:pt x="1400802" y="1122224"/>
                  <a:pt x="1408443" y="1114588"/>
                  <a:pt x="1417857" y="1114588"/>
                </a:cubicBezTo>
                <a:close/>
                <a:moveTo>
                  <a:pt x="1479258" y="1114247"/>
                </a:moveTo>
                <a:cubicBezTo>
                  <a:pt x="1488673" y="1114247"/>
                  <a:pt x="1496314" y="1121883"/>
                  <a:pt x="1496314" y="1131303"/>
                </a:cubicBezTo>
                <a:cubicBezTo>
                  <a:pt x="1496314" y="1140723"/>
                  <a:pt x="1488673" y="1148359"/>
                  <a:pt x="1479258" y="1148359"/>
                </a:cubicBezTo>
                <a:cubicBezTo>
                  <a:pt x="1469844" y="1148359"/>
                  <a:pt x="1462203" y="1140723"/>
                  <a:pt x="1462203" y="1131303"/>
                </a:cubicBezTo>
                <a:cubicBezTo>
                  <a:pt x="1462203" y="1121883"/>
                  <a:pt x="1469844" y="1114247"/>
                  <a:pt x="1479258" y="1114247"/>
                </a:cubicBezTo>
                <a:close/>
                <a:moveTo>
                  <a:pt x="1540660" y="1114076"/>
                </a:moveTo>
                <a:cubicBezTo>
                  <a:pt x="1550075" y="1114076"/>
                  <a:pt x="1557716" y="1121712"/>
                  <a:pt x="1557716" y="1131132"/>
                </a:cubicBezTo>
                <a:cubicBezTo>
                  <a:pt x="1557716" y="1140552"/>
                  <a:pt x="1550075" y="1148188"/>
                  <a:pt x="1540660" y="1148188"/>
                </a:cubicBezTo>
                <a:cubicBezTo>
                  <a:pt x="1531246" y="1148188"/>
                  <a:pt x="1523605" y="1140552"/>
                  <a:pt x="1523605" y="1131132"/>
                </a:cubicBezTo>
                <a:cubicBezTo>
                  <a:pt x="1523605" y="1121712"/>
                  <a:pt x="1531246" y="1114076"/>
                  <a:pt x="1540660" y="1114076"/>
                </a:cubicBezTo>
                <a:close/>
                <a:moveTo>
                  <a:pt x="1602061" y="1113735"/>
                </a:moveTo>
                <a:cubicBezTo>
                  <a:pt x="1611476" y="1113735"/>
                  <a:pt x="1619117" y="1121371"/>
                  <a:pt x="1619117" y="1130791"/>
                </a:cubicBezTo>
                <a:cubicBezTo>
                  <a:pt x="1619117" y="1140211"/>
                  <a:pt x="1611476" y="1147847"/>
                  <a:pt x="1602061" y="1147847"/>
                </a:cubicBezTo>
                <a:cubicBezTo>
                  <a:pt x="1592647" y="1147847"/>
                  <a:pt x="1585006" y="1140211"/>
                  <a:pt x="1585006" y="1130791"/>
                </a:cubicBezTo>
                <a:cubicBezTo>
                  <a:pt x="1585006" y="1121371"/>
                  <a:pt x="1592647" y="1113735"/>
                  <a:pt x="1602061" y="1113735"/>
                </a:cubicBezTo>
                <a:close/>
                <a:moveTo>
                  <a:pt x="1664144" y="1113565"/>
                </a:moveTo>
                <a:cubicBezTo>
                  <a:pt x="1673559" y="1113565"/>
                  <a:pt x="1681200" y="1121201"/>
                  <a:pt x="1681200" y="1130621"/>
                </a:cubicBezTo>
                <a:cubicBezTo>
                  <a:pt x="1681200" y="1140041"/>
                  <a:pt x="1673559" y="1147677"/>
                  <a:pt x="1664144" y="1147677"/>
                </a:cubicBezTo>
                <a:cubicBezTo>
                  <a:pt x="1654730" y="1147677"/>
                  <a:pt x="1647089" y="1140041"/>
                  <a:pt x="1647089" y="1130621"/>
                </a:cubicBezTo>
                <a:cubicBezTo>
                  <a:pt x="1647089" y="1121201"/>
                  <a:pt x="1654730" y="1113565"/>
                  <a:pt x="1664144" y="1113565"/>
                </a:cubicBezTo>
                <a:close/>
                <a:moveTo>
                  <a:pt x="1786265" y="1113394"/>
                </a:moveTo>
                <a:cubicBezTo>
                  <a:pt x="1795680" y="1113394"/>
                  <a:pt x="1803321" y="1121030"/>
                  <a:pt x="1803321" y="1130450"/>
                </a:cubicBezTo>
                <a:cubicBezTo>
                  <a:pt x="1803321" y="1139870"/>
                  <a:pt x="1795680" y="1147506"/>
                  <a:pt x="1786265" y="1147506"/>
                </a:cubicBezTo>
                <a:cubicBezTo>
                  <a:pt x="1776851" y="1147506"/>
                  <a:pt x="1769210" y="1139870"/>
                  <a:pt x="1769210" y="1130450"/>
                </a:cubicBezTo>
                <a:cubicBezTo>
                  <a:pt x="1769210" y="1121030"/>
                  <a:pt x="1776851" y="1113394"/>
                  <a:pt x="1786265" y="1113394"/>
                </a:cubicBezTo>
                <a:close/>
                <a:moveTo>
                  <a:pt x="1724863" y="1113394"/>
                </a:moveTo>
                <a:cubicBezTo>
                  <a:pt x="1734278" y="1113394"/>
                  <a:pt x="1741919" y="1121030"/>
                  <a:pt x="1741919" y="1130450"/>
                </a:cubicBezTo>
                <a:cubicBezTo>
                  <a:pt x="1741919" y="1139870"/>
                  <a:pt x="1734278" y="1147506"/>
                  <a:pt x="1724863" y="1147506"/>
                </a:cubicBezTo>
                <a:cubicBezTo>
                  <a:pt x="1715449" y="1147506"/>
                  <a:pt x="1707808" y="1139870"/>
                  <a:pt x="1707808" y="1130450"/>
                </a:cubicBezTo>
                <a:cubicBezTo>
                  <a:pt x="1707808" y="1121030"/>
                  <a:pt x="1715449" y="1113394"/>
                  <a:pt x="1724863" y="1113394"/>
                </a:cubicBezTo>
                <a:close/>
                <a:moveTo>
                  <a:pt x="1909434" y="1113089"/>
                </a:moveTo>
                <a:cubicBezTo>
                  <a:pt x="1919231" y="1113089"/>
                  <a:pt x="1927172" y="1121031"/>
                  <a:pt x="1927172" y="1130827"/>
                </a:cubicBezTo>
                <a:cubicBezTo>
                  <a:pt x="1927172" y="1140624"/>
                  <a:pt x="1919231" y="1148565"/>
                  <a:pt x="1909434" y="1148565"/>
                </a:cubicBezTo>
                <a:cubicBezTo>
                  <a:pt x="1899638" y="1148565"/>
                  <a:pt x="1891696" y="1140624"/>
                  <a:pt x="1891696" y="1130827"/>
                </a:cubicBezTo>
                <a:cubicBezTo>
                  <a:pt x="1891696" y="1121031"/>
                  <a:pt x="1899638" y="1113089"/>
                  <a:pt x="1909434" y="1113089"/>
                </a:cubicBezTo>
                <a:close/>
                <a:moveTo>
                  <a:pt x="1848033" y="1113089"/>
                </a:moveTo>
                <a:cubicBezTo>
                  <a:pt x="1857830" y="1113089"/>
                  <a:pt x="1865771" y="1121031"/>
                  <a:pt x="1865771" y="1130827"/>
                </a:cubicBezTo>
                <a:cubicBezTo>
                  <a:pt x="1865771" y="1140624"/>
                  <a:pt x="1857830" y="1148565"/>
                  <a:pt x="1848033" y="1148565"/>
                </a:cubicBezTo>
                <a:cubicBezTo>
                  <a:pt x="1838237" y="1148565"/>
                  <a:pt x="1830295" y="1140624"/>
                  <a:pt x="1830295" y="1130827"/>
                </a:cubicBezTo>
                <a:cubicBezTo>
                  <a:pt x="1830295" y="1121031"/>
                  <a:pt x="1838237" y="1113089"/>
                  <a:pt x="1848033" y="1113089"/>
                </a:cubicBezTo>
                <a:close/>
                <a:moveTo>
                  <a:pt x="5629" y="1066831"/>
                </a:moveTo>
                <a:cubicBezTo>
                  <a:pt x="7129" y="1066831"/>
                  <a:pt x="8358" y="1068053"/>
                  <a:pt x="8358" y="1069560"/>
                </a:cubicBezTo>
                <a:cubicBezTo>
                  <a:pt x="8358" y="1071068"/>
                  <a:pt x="7129" y="1072289"/>
                  <a:pt x="5629" y="1072289"/>
                </a:cubicBezTo>
                <a:cubicBezTo>
                  <a:pt x="4127" y="1072289"/>
                  <a:pt x="2900" y="1071068"/>
                  <a:pt x="2900" y="1069560"/>
                </a:cubicBezTo>
                <a:cubicBezTo>
                  <a:pt x="2900" y="1068053"/>
                  <a:pt x="4127" y="1066831"/>
                  <a:pt x="5629" y="1066831"/>
                </a:cubicBezTo>
                <a:close/>
                <a:moveTo>
                  <a:pt x="189833" y="1064955"/>
                </a:moveTo>
                <a:cubicBezTo>
                  <a:pt x="192852" y="1064955"/>
                  <a:pt x="195291" y="1067400"/>
                  <a:pt x="195291" y="1070413"/>
                </a:cubicBezTo>
                <a:cubicBezTo>
                  <a:pt x="195291" y="1073427"/>
                  <a:pt x="192852" y="1075871"/>
                  <a:pt x="189833" y="1075871"/>
                </a:cubicBezTo>
                <a:cubicBezTo>
                  <a:pt x="186848" y="1075783"/>
                  <a:pt x="184460" y="1073390"/>
                  <a:pt x="184375" y="1070413"/>
                </a:cubicBezTo>
                <a:cubicBezTo>
                  <a:pt x="184375" y="1067400"/>
                  <a:pt x="186814" y="1064955"/>
                  <a:pt x="189833" y="1064955"/>
                </a:cubicBezTo>
                <a:close/>
                <a:moveTo>
                  <a:pt x="129113" y="1064955"/>
                </a:moveTo>
                <a:cubicBezTo>
                  <a:pt x="129232" y="1064950"/>
                  <a:pt x="129352" y="1064950"/>
                  <a:pt x="129454" y="1064955"/>
                </a:cubicBezTo>
                <a:cubicBezTo>
                  <a:pt x="131996" y="1065051"/>
                  <a:pt x="133991" y="1067190"/>
                  <a:pt x="133889" y="1069731"/>
                </a:cubicBezTo>
                <a:cubicBezTo>
                  <a:pt x="133889" y="1072368"/>
                  <a:pt x="131757" y="1074507"/>
                  <a:pt x="129113" y="1074507"/>
                </a:cubicBezTo>
                <a:cubicBezTo>
                  <a:pt x="126521" y="1074418"/>
                  <a:pt x="124423" y="1072330"/>
                  <a:pt x="124338" y="1069731"/>
                </a:cubicBezTo>
                <a:cubicBezTo>
                  <a:pt x="124338" y="1067094"/>
                  <a:pt x="126470" y="1064955"/>
                  <a:pt x="129113" y="1064955"/>
                </a:cubicBezTo>
                <a:close/>
                <a:moveTo>
                  <a:pt x="67030" y="1064955"/>
                </a:moveTo>
                <a:cubicBezTo>
                  <a:pt x="67150" y="1064950"/>
                  <a:pt x="67269" y="1064950"/>
                  <a:pt x="67371" y="1064955"/>
                </a:cubicBezTo>
                <a:cubicBezTo>
                  <a:pt x="69537" y="1065051"/>
                  <a:pt x="71226" y="1066884"/>
                  <a:pt x="71124" y="1069049"/>
                </a:cubicBezTo>
                <a:cubicBezTo>
                  <a:pt x="71124" y="1071309"/>
                  <a:pt x="69299" y="1073142"/>
                  <a:pt x="67030" y="1073142"/>
                </a:cubicBezTo>
                <a:cubicBezTo>
                  <a:pt x="64761" y="1073142"/>
                  <a:pt x="62937" y="1071309"/>
                  <a:pt x="62937" y="1069049"/>
                </a:cubicBezTo>
                <a:cubicBezTo>
                  <a:pt x="62937" y="1066789"/>
                  <a:pt x="64761" y="1064955"/>
                  <a:pt x="67030" y="1064955"/>
                </a:cubicBezTo>
                <a:close/>
                <a:moveTo>
                  <a:pt x="251234" y="1063420"/>
                </a:moveTo>
                <a:cubicBezTo>
                  <a:pt x="254628" y="1063420"/>
                  <a:pt x="257374" y="1066170"/>
                  <a:pt x="257374" y="1069560"/>
                </a:cubicBezTo>
                <a:cubicBezTo>
                  <a:pt x="257374" y="1072951"/>
                  <a:pt x="254628" y="1075701"/>
                  <a:pt x="251234" y="1075701"/>
                </a:cubicBezTo>
                <a:cubicBezTo>
                  <a:pt x="247840" y="1075701"/>
                  <a:pt x="245094" y="1072951"/>
                  <a:pt x="245094" y="1069560"/>
                </a:cubicBezTo>
                <a:cubicBezTo>
                  <a:pt x="245094" y="1066170"/>
                  <a:pt x="247840" y="1063420"/>
                  <a:pt x="251234" y="1063420"/>
                </a:cubicBezTo>
                <a:close/>
                <a:moveTo>
                  <a:pt x="312635" y="1062738"/>
                </a:moveTo>
                <a:cubicBezTo>
                  <a:pt x="316404" y="1062738"/>
                  <a:pt x="319458" y="1065793"/>
                  <a:pt x="319458" y="1069561"/>
                </a:cubicBezTo>
                <a:cubicBezTo>
                  <a:pt x="319458" y="1073328"/>
                  <a:pt x="316404" y="1076383"/>
                  <a:pt x="312635" y="1076383"/>
                </a:cubicBezTo>
                <a:cubicBezTo>
                  <a:pt x="308866" y="1076383"/>
                  <a:pt x="305813" y="1073328"/>
                  <a:pt x="305813" y="1069561"/>
                </a:cubicBezTo>
                <a:cubicBezTo>
                  <a:pt x="305813" y="1065793"/>
                  <a:pt x="308866" y="1062738"/>
                  <a:pt x="312635" y="1062738"/>
                </a:cubicBezTo>
                <a:close/>
                <a:moveTo>
                  <a:pt x="374036" y="1062056"/>
                </a:moveTo>
                <a:cubicBezTo>
                  <a:pt x="374155" y="1062053"/>
                  <a:pt x="374257" y="1062053"/>
                  <a:pt x="374377" y="1062056"/>
                </a:cubicBezTo>
                <a:cubicBezTo>
                  <a:pt x="378437" y="1062151"/>
                  <a:pt x="381643" y="1065511"/>
                  <a:pt x="381540" y="1069560"/>
                </a:cubicBezTo>
                <a:cubicBezTo>
                  <a:pt x="381540" y="1073705"/>
                  <a:pt x="378180" y="1077065"/>
                  <a:pt x="374036" y="1077065"/>
                </a:cubicBezTo>
                <a:cubicBezTo>
                  <a:pt x="369891" y="1077065"/>
                  <a:pt x="366532" y="1073705"/>
                  <a:pt x="366532" y="1069560"/>
                </a:cubicBezTo>
                <a:cubicBezTo>
                  <a:pt x="366532" y="1065416"/>
                  <a:pt x="369891" y="1062056"/>
                  <a:pt x="374036" y="1062056"/>
                </a:cubicBezTo>
                <a:close/>
                <a:moveTo>
                  <a:pt x="436120" y="1061374"/>
                </a:moveTo>
                <a:cubicBezTo>
                  <a:pt x="436239" y="1061372"/>
                  <a:pt x="436341" y="1061372"/>
                  <a:pt x="436461" y="1061374"/>
                </a:cubicBezTo>
                <a:cubicBezTo>
                  <a:pt x="440895" y="1061469"/>
                  <a:pt x="444409" y="1065134"/>
                  <a:pt x="444307" y="1069560"/>
                </a:cubicBezTo>
                <a:cubicBezTo>
                  <a:pt x="444307" y="1074082"/>
                  <a:pt x="440640" y="1077747"/>
                  <a:pt x="436120" y="1077747"/>
                </a:cubicBezTo>
                <a:cubicBezTo>
                  <a:pt x="431634" y="1077657"/>
                  <a:pt x="428018" y="1074044"/>
                  <a:pt x="427933" y="1069560"/>
                </a:cubicBezTo>
                <a:cubicBezTo>
                  <a:pt x="427933" y="1065039"/>
                  <a:pt x="431600" y="1061374"/>
                  <a:pt x="436120" y="1061374"/>
                </a:cubicBezTo>
                <a:close/>
                <a:moveTo>
                  <a:pt x="496838" y="1060691"/>
                </a:moveTo>
                <a:cubicBezTo>
                  <a:pt x="501733" y="1060691"/>
                  <a:pt x="505707" y="1064662"/>
                  <a:pt x="505707" y="1069560"/>
                </a:cubicBezTo>
                <a:cubicBezTo>
                  <a:pt x="505707" y="1074459"/>
                  <a:pt x="501733" y="1078430"/>
                  <a:pt x="496838" y="1078430"/>
                </a:cubicBezTo>
                <a:cubicBezTo>
                  <a:pt x="491977" y="1078339"/>
                  <a:pt x="488055" y="1074420"/>
                  <a:pt x="487970" y="1069560"/>
                </a:cubicBezTo>
                <a:cubicBezTo>
                  <a:pt x="487970" y="1064662"/>
                  <a:pt x="491944" y="1060691"/>
                  <a:pt x="496838" y="1060691"/>
                </a:cubicBezTo>
                <a:close/>
                <a:moveTo>
                  <a:pt x="558240" y="1060009"/>
                </a:moveTo>
                <a:cubicBezTo>
                  <a:pt x="563510" y="1060009"/>
                  <a:pt x="567791" y="1064285"/>
                  <a:pt x="567791" y="1069561"/>
                </a:cubicBezTo>
                <a:cubicBezTo>
                  <a:pt x="567791" y="1074836"/>
                  <a:pt x="563510" y="1079112"/>
                  <a:pt x="558240" y="1079112"/>
                </a:cubicBezTo>
                <a:cubicBezTo>
                  <a:pt x="552970" y="1079112"/>
                  <a:pt x="548689" y="1074836"/>
                  <a:pt x="548689" y="1069561"/>
                </a:cubicBezTo>
                <a:cubicBezTo>
                  <a:pt x="548689" y="1064285"/>
                  <a:pt x="552970" y="1060009"/>
                  <a:pt x="558240" y="1060009"/>
                </a:cubicBezTo>
                <a:close/>
                <a:moveTo>
                  <a:pt x="619641" y="1059327"/>
                </a:moveTo>
                <a:cubicBezTo>
                  <a:pt x="625287" y="1059327"/>
                  <a:pt x="629874" y="1063909"/>
                  <a:pt x="629874" y="1069561"/>
                </a:cubicBezTo>
                <a:cubicBezTo>
                  <a:pt x="629874" y="1075213"/>
                  <a:pt x="625287" y="1079795"/>
                  <a:pt x="619641" y="1079795"/>
                </a:cubicBezTo>
                <a:cubicBezTo>
                  <a:pt x="613995" y="1079795"/>
                  <a:pt x="609408" y="1075213"/>
                  <a:pt x="609408" y="1069561"/>
                </a:cubicBezTo>
                <a:cubicBezTo>
                  <a:pt x="609408" y="1063909"/>
                  <a:pt x="613995" y="1059327"/>
                  <a:pt x="619641" y="1059327"/>
                </a:cubicBezTo>
                <a:close/>
                <a:moveTo>
                  <a:pt x="681042" y="1058645"/>
                </a:moveTo>
                <a:cubicBezTo>
                  <a:pt x="681162" y="1058643"/>
                  <a:pt x="681264" y="1058643"/>
                  <a:pt x="681384" y="1058645"/>
                </a:cubicBezTo>
                <a:cubicBezTo>
                  <a:pt x="687319" y="1058740"/>
                  <a:pt x="692061" y="1063627"/>
                  <a:pt x="691958" y="1069560"/>
                </a:cubicBezTo>
                <a:cubicBezTo>
                  <a:pt x="691958" y="1075590"/>
                  <a:pt x="687063" y="1080476"/>
                  <a:pt x="681042" y="1080476"/>
                </a:cubicBezTo>
                <a:cubicBezTo>
                  <a:pt x="675021" y="1080476"/>
                  <a:pt x="670127" y="1075590"/>
                  <a:pt x="670127" y="1069560"/>
                </a:cubicBezTo>
                <a:cubicBezTo>
                  <a:pt x="670127" y="1063531"/>
                  <a:pt x="675021" y="1058645"/>
                  <a:pt x="681042" y="1058645"/>
                </a:cubicBezTo>
                <a:close/>
                <a:moveTo>
                  <a:pt x="743126" y="1058133"/>
                </a:moveTo>
                <a:cubicBezTo>
                  <a:pt x="749437" y="1058133"/>
                  <a:pt x="754554" y="1063250"/>
                  <a:pt x="754554" y="1069561"/>
                </a:cubicBezTo>
                <a:cubicBezTo>
                  <a:pt x="754554" y="1075872"/>
                  <a:pt x="749437" y="1080988"/>
                  <a:pt x="743126" y="1080988"/>
                </a:cubicBezTo>
                <a:cubicBezTo>
                  <a:pt x="736816" y="1080988"/>
                  <a:pt x="731699" y="1075872"/>
                  <a:pt x="731699" y="1069561"/>
                </a:cubicBezTo>
                <a:cubicBezTo>
                  <a:pt x="731699" y="1063250"/>
                  <a:pt x="736816" y="1058133"/>
                  <a:pt x="743126" y="1058133"/>
                </a:cubicBezTo>
                <a:close/>
                <a:moveTo>
                  <a:pt x="803845" y="1057451"/>
                </a:moveTo>
                <a:cubicBezTo>
                  <a:pt x="810531" y="1057451"/>
                  <a:pt x="815955" y="1062874"/>
                  <a:pt x="815955" y="1069561"/>
                </a:cubicBezTo>
                <a:cubicBezTo>
                  <a:pt x="815955" y="1076249"/>
                  <a:pt x="810531" y="1081671"/>
                  <a:pt x="803845" y="1081671"/>
                </a:cubicBezTo>
                <a:cubicBezTo>
                  <a:pt x="797159" y="1081671"/>
                  <a:pt x="791736" y="1076249"/>
                  <a:pt x="791736" y="1069561"/>
                </a:cubicBezTo>
                <a:cubicBezTo>
                  <a:pt x="791736" y="1062874"/>
                  <a:pt x="797159" y="1057451"/>
                  <a:pt x="803845" y="1057451"/>
                </a:cubicBezTo>
                <a:close/>
                <a:moveTo>
                  <a:pt x="865246" y="1056769"/>
                </a:moveTo>
                <a:cubicBezTo>
                  <a:pt x="865366" y="1056767"/>
                  <a:pt x="865468" y="1056767"/>
                  <a:pt x="865587" y="1056769"/>
                </a:cubicBezTo>
                <a:cubicBezTo>
                  <a:pt x="872563" y="1056864"/>
                  <a:pt x="878140" y="1062590"/>
                  <a:pt x="878038" y="1069561"/>
                </a:cubicBezTo>
                <a:cubicBezTo>
                  <a:pt x="878038" y="1076625"/>
                  <a:pt x="872308" y="1082353"/>
                  <a:pt x="865246" y="1082353"/>
                </a:cubicBezTo>
                <a:cubicBezTo>
                  <a:pt x="858219" y="1082261"/>
                  <a:pt x="852540" y="1076588"/>
                  <a:pt x="852455" y="1069561"/>
                </a:cubicBezTo>
                <a:cubicBezTo>
                  <a:pt x="852455" y="1062496"/>
                  <a:pt x="858185" y="1056769"/>
                  <a:pt x="865246" y="1056769"/>
                </a:cubicBezTo>
                <a:close/>
                <a:moveTo>
                  <a:pt x="926647" y="1056257"/>
                </a:moveTo>
                <a:cubicBezTo>
                  <a:pt x="933998" y="1056257"/>
                  <a:pt x="939951" y="1062213"/>
                  <a:pt x="939951" y="1069561"/>
                </a:cubicBezTo>
                <a:cubicBezTo>
                  <a:pt x="939951" y="1076909"/>
                  <a:pt x="933998" y="1082865"/>
                  <a:pt x="926647" y="1082865"/>
                </a:cubicBezTo>
                <a:cubicBezTo>
                  <a:pt x="919296" y="1082865"/>
                  <a:pt x="913344" y="1076909"/>
                  <a:pt x="913344" y="1069561"/>
                </a:cubicBezTo>
                <a:cubicBezTo>
                  <a:pt x="913344" y="1062213"/>
                  <a:pt x="919296" y="1056257"/>
                  <a:pt x="926647" y="1056257"/>
                </a:cubicBezTo>
                <a:close/>
                <a:moveTo>
                  <a:pt x="988415" y="1055611"/>
                </a:moveTo>
                <a:cubicBezTo>
                  <a:pt x="996045" y="1055611"/>
                  <a:pt x="1002231" y="1061796"/>
                  <a:pt x="1002231" y="1069426"/>
                </a:cubicBezTo>
                <a:cubicBezTo>
                  <a:pt x="1002231" y="1077056"/>
                  <a:pt x="996045" y="1083242"/>
                  <a:pt x="988415" y="1083242"/>
                </a:cubicBezTo>
                <a:cubicBezTo>
                  <a:pt x="980785" y="1083242"/>
                  <a:pt x="974600" y="1077056"/>
                  <a:pt x="974600" y="1069426"/>
                </a:cubicBezTo>
                <a:cubicBezTo>
                  <a:pt x="974600" y="1061796"/>
                  <a:pt x="980785" y="1055611"/>
                  <a:pt x="988415" y="1055611"/>
                </a:cubicBezTo>
                <a:close/>
                <a:moveTo>
                  <a:pt x="1050132" y="1055234"/>
                </a:moveTo>
                <a:cubicBezTo>
                  <a:pt x="1050252" y="1055232"/>
                  <a:pt x="1050354" y="1055232"/>
                  <a:pt x="1050473" y="1055234"/>
                </a:cubicBezTo>
                <a:cubicBezTo>
                  <a:pt x="1058285" y="1055329"/>
                  <a:pt x="1064562" y="1061742"/>
                  <a:pt x="1064459" y="1069561"/>
                </a:cubicBezTo>
                <a:cubicBezTo>
                  <a:pt x="1064459" y="1077473"/>
                  <a:pt x="1058046" y="1083888"/>
                  <a:pt x="1050132" y="1083888"/>
                </a:cubicBezTo>
                <a:cubicBezTo>
                  <a:pt x="1042253" y="1083796"/>
                  <a:pt x="1035891" y="1077435"/>
                  <a:pt x="1035806" y="1069561"/>
                </a:cubicBezTo>
                <a:cubicBezTo>
                  <a:pt x="1035806" y="1061648"/>
                  <a:pt x="1042219" y="1055234"/>
                  <a:pt x="1050132" y="1055234"/>
                </a:cubicBezTo>
                <a:close/>
                <a:moveTo>
                  <a:pt x="1110851" y="1054722"/>
                </a:moveTo>
                <a:cubicBezTo>
                  <a:pt x="1119038" y="1054722"/>
                  <a:pt x="1125690" y="1061366"/>
                  <a:pt x="1125690" y="1069561"/>
                </a:cubicBezTo>
                <a:cubicBezTo>
                  <a:pt x="1125690" y="1077756"/>
                  <a:pt x="1119038" y="1084400"/>
                  <a:pt x="1110851" y="1084400"/>
                </a:cubicBezTo>
                <a:cubicBezTo>
                  <a:pt x="1102664" y="1084400"/>
                  <a:pt x="1096013" y="1077756"/>
                  <a:pt x="1096013" y="1069561"/>
                </a:cubicBezTo>
                <a:cubicBezTo>
                  <a:pt x="1096013" y="1061366"/>
                  <a:pt x="1102647" y="1054722"/>
                  <a:pt x="1110851" y="1054722"/>
                </a:cubicBezTo>
                <a:close/>
                <a:moveTo>
                  <a:pt x="1172253" y="1054210"/>
                </a:moveTo>
                <a:cubicBezTo>
                  <a:pt x="1180730" y="1054210"/>
                  <a:pt x="1187603" y="1061082"/>
                  <a:pt x="1187603" y="1069561"/>
                </a:cubicBezTo>
                <a:cubicBezTo>
                  <a:pt x="1187603" y="1069619"/>
                  <a:pt x="1187603" y="1069675"/>
                  <a:pt x="1187603" y="1069733"/>
                </a:cubicBezTo>
                <a:cubicBezTo>
                  <a:pt x="1187500" y="1078116"/>
                  <a:pt x="1180644" y="1084834"/>
                  <a:pt x="1172253" y="1084741"/>
                </a:cubicBezTo>
                <a:cubicBezTo>
                  <a:pt x="1163844" y="1084741"/>
                  <a:pt x="1157005" y="1077973"/>
                  <a:pt x="1156903" y="1069561"/>
                </a:cubicBezTo>
                <a:cubicBezTo>
                  <a:pt x="1156903" y="1061082"/>
                  <a:pt x="1163776" y="1054210"/>
                  <a:pt x="1172253" y="1054210"/>
                </a:cubicBezTo>
                <a:close/>
                <a:moveTo>
                  <a:pt x="1234020" y="1053564"/>
                </a:moveTo>
                <a:cubicBezTo>
                  <a:pt x="1242780" y="1053564"/>
                  <a:pt x="1249882" y="1060666"/>
                  <a:pt x="1249882" y="1069426"/>
                </a:cubicBezTo>
                <a:cubicBezTo>
                  <a:pt x="1249882" y="1078186"/>
                  <a:pt x="1242780" y="1085288"/>
                  <a:pt x="1234020" y="1085288"/>
                </a:cubicBezTo>
                <a:cubicBezTo>
                  <a:pt x="1225260" y="1085288"/>
                  <a:pt x="1218158" y="1078186"/>
                  <a:pt x="1218158" y="1069426"/>
                </a:cubicBezTo>
                <a:cubicBezTo>
                  <a:pt x="1218158" y="1060666"/>
                  <a:pt x="1225260" y="1053564"/>
                  <a:pt x="1234020" y="1053564"/>
                </a:cubicBezTo>
                <a:close/>
                <a:moveTo>
                  <a:pt x="1971151" y="1053528"/>
                </a:moveTo>
                <a:cubicBezTo>
                  <a:pt x="1980003" y="1053528"/>
                  <a:pt x="1987184" y="1060707"/>
                  <a:pt x="1987184" y="1069561"/>
                </a:cubicBezTo>
                <a:cubicBezTo>
                  <a:pt x="1987098" y="1078348"/>
                  <a:pt x="1979935" y="1085423"/>
                  <a:pt x="1971151" y="1085423"/>
                </a:cubicBezTo>
                <a:cubicBezTo>
                  <a:pt x="1962367" y="1085423"/>
                  <a:pt x="1955204" y="1078348"/>
                  <a:pt x="1955119" y="1069561"/>
                </a:cubicBezTo>
                <a:cubicBezTo>
                  <a:pt x="1955119" y="1060707"/>
                  <a:pt x="1962299" y="1053528"/>
                  <a:pt x="1971151" y="1053528"/>
                </a:cubicBezTo>
                <a:close/>
                <a:moveTo>
                  <a:pt x="1295054" y="1053187"/>
                </a:moveTo>
                <a:cubicBezTo>
                  <a:pt x="1304469" y="1053187"/>
                  <a:pt x="1312110" y="1060823"/>
                  <a:pt x="1312110" y="1070243"/>
                </a:cubicBezTo>
                <a:cubicBezTo>
                  <a:pt x="1312110" y="1079663"/>
                  <a:pt x="1304469" y="1087299"/>
                  <a:pt x="1295054" y="1087299"/>
                </a:cubicBezTo>
                <a:cubicBezTo>
                  <a:pt x="1285640" y="1087299"/>
                  <a:pt x="1277999" y="1079663"/>
                  <a:pt x="1277999" y="1070243"/>
                </a:cubicBezTo>
                <a:cubicBezTo>
                  <a:pt x="1277999" y="1060823"/>
                  <a:pt x="1285640" y="1053187"/>
                  <a:pt x="1295054" y="1053187"/>
                </a:cubicBezTo>
                <a:close/>
                <a:moveTo>
                  <a:pt x="1357138" y="1052846"/>
                </a:moveTo>
                <a:cubicBezTo>
                  <a:pt x="1366553" y="1052846"/>
                  <a:pt x="1374194" y="1060482"/>
                  <a:pt x="1374194" y="1069902"/>
                </a:cubicBezTo>
                <a:cubicBezTo>
                  <a:pt x="1374194" y="1079322"/>
                  <a:pt x="1366553" y="1086958"/>
                  <a:pt x="1357138" y="1086958"/>
                </a:cubicBezTo>
                <a:cubicBezTo>
                  <a:pt x="1347724" y="1086958"/>
                  <a:pt x="1340083" y="1079322"/>
                  <a:pt x="1340083" y="1069902"/>
                </a:cubicBezTo>
                <a:cubicBezTo>
                  <a:pt x="1340083" y="1060482"/>
                  <a:pt x="1347724" y="1052846"/>
                  <a:pt x="1357138" y="1052846"/>
                </a:cubicBezTo>
                <a:close/>
                <a:moveTo>
                  <a:pt x="1417857" y="1052504"/>
                </a:moveTo>
                <a:cubicBezTo>
                  <a:pt x="1427272" y="1052504"/>
                  <a:pt x="1434913" y="1060140"/>
                  <a:pt x="1434913" y="1069560"/>
                </a:cubicBezTo>
                <a:cubicBezTo>
                  <a:pt x="1434913" y="1078980"/>
                  <a:pt x="1427272" y="1086616"/>
                  <a:pt x="1417857" y="1086616"/>
                </a:cubicBezTo>
                <a:cubicBezTo>
                  <a:pt x="1408443" y="1086616"/>
                  <a:pt x="1400802" y="1078980"/>
                  <a:pt x="1400802" y="1069560"/>
                </a:cubicBezTo>
                <a:cubicBezTo>
                  <a:pt x="1400802" y="1060140"/>
                  <a:pt x="1408443" y="1052504"/>
                  <a:pt x="1417857" y="1052504"/>
                </a:cubicBezTo>
                <a:close/>
                <a:moveTo>
                  <a:pt x="1479258" y="1052163"/>
                </a:moveTo>
                <a:cubicBezTo>
                  <a:pt x="1488673" y="1052163"/>
                  <a:pt x="1496314" y="1059799"/>
                  <a:pt x="1496314" y="1069219"/>
                </a:cubicBezTo>
                <a:cubicBezTo>
                  <a:pt x="1496314" y="1078639"/>
                  <a:pt x="1488673" y="1086275"/>
                  <a:pt x="1479258" y="1086275"/>
                </a:cubicBezTo>
                <a:cubicBezTo>
                  <a:pt x="1469844" y="1086275"/>
                  <a:pt x="1462203" y="1078639"/>
                  <a:pt x="1462203" y="1069219"/>
                </a:cubicBezTo>
                <a:cubicBezTo>
                  <a:pt x="1462203" y="1059799"/>
                  <a:pt x="1469844" y="1052163"/>
                  <a:pt x="1479258" y="1052163"/>
                </a:cubicBezTo>
                <a:close/>
                <a:moveTo>
                  <a:pt x="1541026" y="1051688"/>
                </a:moveTo>
                <a:cubicBezTo>
                  <a:pt x="1550823" y="1051688"/>
                  <a:pt x="1558764" y="1059630"/>
                  <a:pt x="1558764" y="1069426"/>
                </a:cubicBezTo>
                <a:cubicBezTo>
                  <a:pt x="1558764" y="1079223"/>
                  <a:pt x="1550823" y="1087164"/>
                  <a:pt x="1541026" y="1087164"/>
                </a:cubicBezTo>
                <a:cubicBezTo>
                  <a:pt x="1531230" y="1087164"/>
                  <a:pt x="1523288" y="1079223"/>
                  <a:pt x="1523288" y="1069426"/>
                </a:cubicBezTo>
                <a:cubicBezTo>
                  <a:pt x="1523288" y="1059630"/>
                  <a:pt x="1531230" y="1051688"/>
                  <a:pt x="1541026" y="1051688"/>
                </a:cubicBezTo>
                <a:close/>
                <a:moveTo>
                  <a:pt x="1602931" y="1051632"/>
                </a:moveTo>
                <a:cubicBezTo>
                  <a:pt x="1612363" y="1051642"/>
                  <a:pt x="1619987" y="1059288"/>
                  <a:pt x="1619970" y="1068708"/>
                </a:cubicBezTo>
                <a:cubicBezTo>
                  <a:pt x="1619970" y="1069000"/>
                  <a:pt x="1619970" y="1069291"/>
                  <a:pt x="1619953" y="1069583"/>
                </a:cubicBezTo>
                <a:cubicBezTo>
                  <a:pt x="1619476" y="1078989"/>
                  <a:pt x="1611476" y="1086235"/>
                  <a:pt x="1602061" y="1085764"/>
                </a:cubicBezTo>
                <a:cubicBezTo>
                  <a:pt x="1601771" y="1085779"/>
                  <a:pt x="1601481" y="1085786"/>
                  <a:pt x="1601191" y="1085786"/>
                </a:cubicBezTo>
                <a:cubicBezTo>
                  <a:pt x="1591760" y="1085774"/>
                  <a:pt x="1584135" y="1078128"/>
                  <a:pt x="1584153" y="1068708"/>
                </a:cubicBezTo>
                <a:cubicBezTo>
                  <a:pt x="1584153" y="1068416"/>
                  <a:pt x="1584153" y="1068125"/>
                  <a:pt x="1584170" y="1067833"/>
                </a:cubicBezTo>
                <a:cubicBezTo>
                  <a:pt x="1584647" y="1058427"/>
                  <a:pt x="1592647" y="1051181"/>
                  <a:pt x="1602061" y="1051652"/>
                </a:cubicBezTo>
                <a:cubicBezTo>
                  <a:pt x="1602352" y="1051637"/>
                  <a:pt x="1602641" y="1051630"/>
                  <a:pt x="1602931" y="1051632"/>
                </a:cubicBezTo>
                <a:close/>
                <a:moveTo>
                  <a:pt x="1664145" y="1051482"/>
                </a:moveTo>
                <a:cubicBezTo>
                  <a:pt x="1664264" y="1051480"/>
                  <a:pt x="1664367" y="1051480"/>
                  <a:pt x="1664486" y="1051482"/>
                </a:cubicBezTo>
                <a:cubicBezTo>
                  <a:pt x="1674378" y="1051576"/>
                  <a:pt x="1682327" y="1059670"/>
                  <a:pt x="1682224" y="1069561"/>
                </a:cubicBezTo>
                <a:cubicBezTo>
                  <a:pt x="1681763" y="1079184"/>
                  <a:pt x="1673781" y="1086719"/>
                  <a:pt x="1664145" y="1086617"/>
                </a:cubicBezTo>
                <a:cubicBezTo>
                  <a:pt x="1654543" y="1086632"/>
                  <a:pt x="1646611" y="1079145"/>
                  <a:pt x="1646066" y="1069561"/>
                </a:cubicBezTo>
                <a:cubicBezTo>
                  <a:pt x="1646066" y="1059576"/>
                  <a:pt x="1654167" y="1051482"/>
                  <a:pt x="1664145" y="1051482"/>
                </a:cubicBezTo>
                <a:close/>
                <a:moveTo>
                  <a:pt x="1724864" y="1051310"/>
                </a:moveTo>
                <a:cubicBezTo>
                  <a:pt x="1734944" y="1051310"/>
                  <a:pt x="1743113" y="1059482"/>
                  <a:pt x="1743113" y="1069560"/>
                </a:cubicBezTo>
                <a:cubicBezTo>
                  <a:pt x="1743113" y="1069618"/>
                  <a:pt x="1743113" y="1069675"/>
                  <a:pt x="1743113" y="1069733"/>
                </a:cubicBezTo>
                <a:cubicBezTo>
                  <a:pt x="1743011" y="1079715"/>
                  <a:pt x="1734841" y="1087733"/>
                  <a:pt x="1724864" y="1087640"/>
                </a:cubicBezTo>
                <a:cubicBezTo>
                  <a:pt x="1724813" y="1087640"/>
                  <a:pt x="1724744" y="1087640"/>
                  <a:pt x="1724693" y="1087640"/>
                </a:cubicBezTo>
                <a:cubicBezTo>
                  <a:pt x="1714715" y="1087640"/>
                  <a:pt x="1706614" y="1079545"/>
                  <a:pt x="1706614" y="1069560"/>
                </a:cubicBezTo>
                <a:cubicBezTo>
                  <a:pt x="1706614" y="1059482"/>
                  <a:pt x="1714783" y="1051310"/>
                  <a:pt x="1724864" y="1051310"/>
                </a:cubicBezTo>
                <a:close/>
                <a:moveTo>
                  <a:pt x="1786265" y="1051140"/>
                </a:moveTo>
                <a:cubicBezTo>
                  <a:pt x="1796447" y="1051140"/>
                  <a:pt x="1804685" y="1059387"/>
                  <a:pt x="1804685" y="1069561"/>
                </a:cubicBezTo>
                <a:cubicBezTo>
                  <a:pt x="1804685" y="1069619"/>
                  <a:pt x="1804685" y="1069675"/>
                  <a:pt x="1804685" y="1069733"/>
                </a:cubicBezTo>
                <a:cubicBezTo>
                  <a:pt x="1804583" y="1079811"/>
                  <a:pt x="1796345" y="1087904"/>
                  <a:pt x="1786265" y="1087811"/>
                </a:cubicBezTo>
                <a:cubicBezTo>
                  <a:pt x="1776151" y="1087811"/>
                  <a:pt x="1767947" y="1079668"/>
                  <a:pt x="1767845" y="1069561"/>
                </a:cubicBezTo>
                <a:cubicBezTo>
                  <a:pt x="1767845" y="1059387"/>
                  <a:pt x="1776100" y="1051140"/>
                  <a:pt x="1786265" y="1051140"/>
                </a:cubicBezTo>
                <a:close/>
                <a:moveTo>
                  <a:pt x="1909067" y="1050969"/>
                </a:moveTo>
                <a:cubicBezTo>
                  <a:pt x="1919335" y="1050969"/>
                  <a:pt x="1927659" y="1059293"/>
                  <a:pt x="1927659" y="1069560"/>
                </a:cubicBezTo>
                <a:cubicBezTo>
                  <a:pt x="1927659" y="1069617"/>
                  <a:pt x="1927659" y="1069675"/>
                  <a:pt x="1927659" y="1069731"/>
                </a:cubicBezTo>
                <a:cubicBezTo>
                  <a:pt x="1927556" y="1079905"/>
                  <a:pt x="1919233" y="1088075"/>
                  <a:pt x="1909067" y="1087981"/>
                </a:cubicBezTo>
                <a:cubicBezTo>
                  <a:pt x="1909016" y="1087981"/>
                  <a:pt x="1908948" y="1087981"/>
                  <a:pt x="1908897" y="1087981"/>
                </a:cubicBezTo>
                <a:cubicBezTo>
                  <a:pt x="1898715" y="1087981"/>
                  <a:pt x="1890477" y="1079734"/>
                  <a:pt x="1890477" y="1069560"/>
                </a:cubicBezTo>
                <a:cubicBezTo>
                  <a:pt x="1890477" y="1059293"/>
                  <a:pt x="1898800" y="1050969"/>
                  <a:pt x="1909067" y="1050969"/>
                </a:cubicBezTo>
                <a:close/>
                <a:moveTo>
                  <a:pt x="1847666" y="1050969"/>
                </a:moveTo>
                <a:cubicBezTo>
                  <a:pt x="1857934" y="1050969"/>
                  <a:pt x="1866257" y="1059293"/>
                  <a:pt x="1866257" y="1069560"/>
                </a:cubicBezTo>
                <a:cubicBezTo>
                  <a:pt x="1866257" y="1069617"/>
                  <a:pt x="1866257" y="1069675"/>
                  <a:pt x="1866257" y="1069731"/>
                </a:cubicBezTo>
                <a:cubicBezTo>
                  <a:pt x="1866155" y="1079905"/>
                  <a:pt x="1857831" y="1088075"/>
                  <a:pt x="1847666" y="1087981"/>
                </a:cubicBezTo>
                <a:cubicBezTo>
                  <a:pt x="1847615" y="1087981"/>
                  <a:pt x="1847547" y="1087981"/>
                  <a:pt x="1847496" y="1087981"/>
                </a:cubicBezTo>
                <a:cubicBezTo>
                  <a:pt x="1837330" y="1087981"/>
                  <a:pt x="1829076" y="1079734"/>
                  <a:pt x="1829076" y="1069560"/>
                </a:cubicBezTo>
                <a:cubicBezTo>
                  <a:pt x="1829076" y="1059293"/>
                  <a:pt x="1837398" y="1050969"/>
                  <a:pt x="1847666" y="1050969"/>
                </a:cubicBezTo>
                <a:close/>
                <a:moveTo>
                  <a:pt x="5629" y="1005089"/>
                </a:moveTo>
                <a:cubicBezTo>
                  <a:pt x="7318" y="1005089"/>
                  <a:pt x="8699" y="1006464"/>
                  <a:pt x="8699" y="1008160"/>
                </a:cubicBezTo>
                <a:cubicBezTo>
                  <a:pt x="8699" y="1009855"/>
                  <a:pt x="7318" y="1011230"/>
                  <a:pt x="5629" y="1011230"/>
                </a:cubicBezTo>
                <a:cubicBezTo>
                  <a:pt x="3941" y="1011230"/>
                  <a:pt x="2559" y="1009855"/>
                  <a:pt x="2559" y="1008160"/>
                </a:cubicBezTo>
                <a:cubicBezTo>
                  <a:pt x="2559" y="1006464"/>
                  <a:pt x="3941" y="1005089"/>
                  <a:pt x="5629" y="1005089"/>
                </a:cubicBezTo>
                <a:close/>
                <a:moveTo>
                  <a:pt x="67030" y="1003725"/>
                </a:moveTo>
                <a:cubicBezTo>
                  <a:pt x="67149" y="1003720"/>
                  <a:pt x="67269" y="1003720"/>
                  <a:pt x="67371" y="1003725"/>
                </a:cubicBezTo>
                <a:cubicBezTo>
                  <a:pt x="69725" y="1003821"/>
                  <a:pt x="71567" y="1005808"/>
                  <a:pt x="71464" y="1008160"/>
                </a:cubicBezTo>
                <a:cubicBezTo>
                  <a:pt x="71464" y="1010609"/>
                  <a:pt x="69486" y="1012594"/>
                  <a:pt x="67030" y="1012594"/>
                </a:cubicBezTo>
                <a:cubicBezTo>
                  <a:pt x="64574" y="1012594"/>
                  <a:pt x="62596" y="1010609"/>
                  <a:pt x="62596" y="1008160"/>
                </a:cubicBezTo>
                <a:cubicBezTo>
                  <a:pt x="62596" y="1005711"/>
                  <a:pt x="64574" y="1003725"/>
                  <a:pt x="67030" y="1003725"/>
                </a:cubicBezTo>
                <a:close/>
                <a:moveTo>
                  <a:pt x="129113" y="1003043"/>
                </a:moveTo>
                <a:cubicBezTo>
                  <a:pt x="129232" y="1003040"/>
                  <a:pt x="129352" y="1003040"/>
                  <a:pt x="129454" y="1003043"/>
                </a:cubicBezTo>
                <a:cubicBezTo>
                  <a:pt x="132183" y="1003139"/>
                  <a:pt x="134332" y="1005429"/>
                  <a:pt x="134230" y="1008160"/>
                </a:cubicBezTo>
                <a:cubicBezTo>
                  <a:pt x="134230" y="1010986"/>
                  <a:pt x="131944" y="1013277"/>
                  <a:pt x="129113" y="1013277"/>
                </a:cubicBezTo>
                <a:cubicBezTo>
                  <a:pt x="126333" y="1013188"/>
                  <a:pt x="124081" y="1010949"/>
                  <a:pt x="123997" y="1008160"/>
                </a:cubicBezTo>
                <a:cubicBezTo>
                  <a:pt x="123997" y="1005334"/>
                  <a:pt x="126282" y="1003043"/>
                  <a:pt x="129113" y="1003043"/>
                </a:cubicBezTo>
                <a:close/>
                <a:moveTo>
                  <a:pt x="189833" y="1002360"/>
                </a:moveTo>
                <a:cubicBezTo>
                  <a:pt x="193039" y="1002360"/>
                  <a:pt x="195631" y="1004956"/>
                  <a:pt x="195631" y="1008159"/>
                </a:cubicBezTo>
                <a:cubicBezTo>
                  <a:pt x="195631" y="1011363"/>
                  <a:pt x="193039" y="1013958"/>
                  <a:pt x="189833" y="1013958"/>
                </a:cubicBezTo>
                <a:cubicBezTo>
                  <a:pt x="186660" y="1013870"/>
                  <a:pt x="184119" y="1011325"/>
                  <a:pt x="184034" y="1008159"/>
                </a:cubicBezTo>
                <a:cubicBezTo>
                  <a:pt x="184034" y="1004956"/>
                  <a:pt x="186626" y="1002360"/>
                  <a:pt x="189833" y="1002360"/>
                </a:cubicBezTo>
                <a:close/>
                <a:moveTo>
                  <a:pt x="251234" y="1001508"/>
                </a:moveTo>
                <a:cubicBezTo>
                  <a:pt x="251353" y="1001505"/>
                  <a:pt x="251473" y="1001505"/>
                  <a:pt x="251575" y="1001508"/>
                </a:cubicBezTo>
                <a:cubicBezTo>
                  <a:pt x="255157" y="1001603"/>
                  <a:pt x="257988" y="1004581"/>
                  <a:pt x="257885" y="1008160"/>
                </a:cubicBezTo>
                <a:cubicBezTo>
                  <a:pt x="257885" y="1011834"/>
                  <a:pt x="254901" y="1014812"/>
                  <a:pt x="251234" y="1014812"/>
                </a:cubicBezTo>
                <a:cubicBezTo>
                  <a:pt x="247600" y="1014721"/>
                  <a:pt x="244667" y="1011796"/>
                  <a:pt x="244582" y="1008160"/>
                </a:cubicBezTo>
                <a:cubicBezTo>
                  <a:pt x="244582" y="1004486"/>
                  <a:pt x="247567" y="1001508"/>
                  <a:pt x="251234" y="1001508"/>
                </a:cubicBezTo>
                <a:close/>
                <a:moveTo>
                  <a:pt x="312635" y="1000825"/>
                </a:moveTo>
                <a:cubicBezTo>
                  <a:pt x="316677" y="1000825"/>
                  <a:pt x="319969" y="1004109"/>
                  <a:pt x="319969" y="1008159"/>
                </a:cubicBezTo>
                <a:cubicBezTo>
                  <a:pt x="319969" y="1012210"/>
                  <a:pt x="316677" y="1015494"/>
                  <a:pt x="312635" y="1015494"/>
                </a:cubicBezTo>
                <a:cubicBezTo>
                  <a:pt x="308627" y="1015403"/>
                  <a:pt x="305386" y="1012173"/>
                  <a:pt x="305301" y="1008159"/>
                </a:cubicBezTo>
                <a:cubicBezTo>
                  <a:pt x="305301" y="1004109"/>
                  <a:pt x="308593" y="1000825"/>
                  <a:pt x="312635" y="1000825"/>
                </a:cubicBezTo>
                <a:close/>
                <a:moveTo>
                  <a:pt x="374035" y="1000143"/>
                </a:moveTo>
                <a:cubicBezTo>
                  <a:pt x="378470" y="1000143"/>
                  <a:pt x="382052" y="1003732"/>
                  <a:pt x="382052" y="1008160"/>
                </a:cubicBezTo>
                <a:cubicBezTo>
                  <a:pt x="382052" y="1012588"/>
                  <a:pt x="378470" y="1016176"/>
                  <a:pt x="374035" y="1016176"/>
                </a:cubicBezTo>
                <a:cubicBezTo>
                  <a:pt x="369601" y="1016176"/>
                  <a:pt x="366020" y="1012588"/>
                  <a:pt x="366020" y="1008160"/>
                </a:cubicBezTo>
                <a:cubicBezTo>
                  <a:pt x="366020" y="1003732"/>
                  <a:pt x="369601" y="1000143"/>
                  <a:pt x="374035" y="1000143"/>
                </a:cubicBezTo>
                <a:close/>
                <a:moveTo>
                  <a:pt x="436119" y="999461"/>
                </a:moveTo>
                <a:cubicBezTo>
                  <a:pt x="440929" y="999461"/>
                  <a:pt x="444818" y="1003355"/>
                  <a:pt x="444818" y="1008160"/>
                </a:cubicBezTo>
                <a:cubicBezTo>
                  <a:pt x="444818" y="1012965"/>
                  <a:pt x="440929" y="1016858"/>
                  <a:pt x="436119" y="1016858"/>
                </a:cubicBezTo>
                <a:cubicBezTo>
                  <a:pt x="431309" y="1016858"/>
                  <a:pt x="427421" y="1012965"/>
                  <a:pt x="427421" y="1008160"/>
                </a:cubicBezTo>
                <a:cubicBezTo>
                  <a:pt x="427421" y="1003355"/>
                  <a:pt x="431309" y="999461"/>
                  <a:pt x="436119" y="999461"/>
                </a:cubicBezTo>
                <a:close/>
                <a:moveTo>
                  <a:pt x="496838" y="998779"/>
                </a:moveTo>
                <a:cubicBezTo>
                  <a:pt x="496957" y="998777"/>
                  <a:pt x="497060" y="998777"/>
                  <a:pt x="497179" y="998779"/>
                </a:cubicBezTo>
                <a:cubicBezTo>
                  <a:pt x="502262" y="998874"/>
                  <a:pt x="506321" y="1003073"/>
                  <a:pt x="506219" y="1008159"/>
                </a:cubicBezTo>
                <a:cubicBezTo>
                  <a:pt x="506219" y="1013341"/>
                  <a:pt x="502023" y="1017540"/>
                  <a:pt x="496838" y="1017540"/>
                </a:cubicBezTo>
                <a:cubicBezTo>
                  <a:pt x="491653" y="1017540"/>
                  <a:pt x="487458" y="1013341"/>
                  <a:pt x="487458" y="1008159"/>
                </a:cubicBezTo>
                <a:cubicBezTo>
                  <a:pt x="487458" y="1002978"/>
                  <a:pt x="491653" y="998779"/>
                  <a:pt x="496838" y="998779"/>
                </a:cubicBezTo>
                <a:close/>
                <a:moveTo>
                  <a:pt x="558239" y="998097"/>
                </a:moveTo>
                <a:cubicBezTo>
                  <a:pt x="558359" y="998095"/>
                  <a:pt x="558461" y="998095"/>
                  <a:pt x="558580" y="998097"/>
                </a:cubicBezTo>
                <a:cubicBezTo>
                  <a:pt x="564038" y="998192"/>
                  <a:pt x="568405" y="1002697"/>
                  <a:pt x="568302" y="1008160"/>
                </a:cubicBezTo>
                <a:cubicBezTo>
                  <a:pt x="568302" y="1013716"/>
                  <a:pt x="563800" y="1018223"/>
                  <a:pt x="558239" y="1018223"/>
                </a:cubicBezTo>
                <a:cubicBezTo>
                  <a:pt x="552713" y="1018131"/>
                  <a:pt x="548262" y="1013679"/>
                  <a:pt x="548177" y="1008160"/>
                </a:cubicBezTo>
                <a:cubicBezTo>
                  <a:pt x="548177" y="1002603"/>
                  <a:pt x="552679" y="998097"/>
                  <a:pt x="558239" y="998097"/>
                </a:cubicBezTo>
                <a:close/>
                <a:moveTo>
                  <a:pt x="743126" y="996733"/>
                </a:moveTo>
                <a:cubicBezTo>
                  <a:pt x="749812" y="996733"/>
                  <a:pt x="755236" y="1002155"/>
                  <a:pt x="755236" y="1008842"/>
                </a:cubicBezTo>
                <a:cubicBezTo>
                  <a:pt x="755236" y="1015530"/>
                  <a:pt x="749812" y="1020952"/>
                  <a:pt x="743126" y="1020952"/>
                </a:cubicBezTo>
                <a:cubicBezTo>
                  <a:pt x="736440" y="1020952"/>
                  <a:pt x="731017" y="1015530"/>
                  <a:pt x="731017" y="1008842"/>
                </a:cubicBezTo>
                <a:cubicBezTo>
                  <a:pt x="731017" y="1002155"/>
                  <a:pt x="736440" y="996733"/>
                  <a:pt x="743126" y="996733"/>
                </a:cubicBezTo>
                <a:close/>
                <a:moveTo>
                  <a:pt x="681042" y="996733"/>
                </a:moveTo>
                <a:cubicBezTo>
                  <a:pt x="687353" y="996733"/>
                  <a:pt x="692469" y="1001849"/>
                  <a:pt x="692469" y="1008160"/>
                </a:cubicBezTo>
                <a:cubicBezTo>
                  <a:pt x="692469" y="1014471"/>
                  <a:pt x="687353" y="1019587"/>
                  <a:pt x="681042" y="1019587"/>
                </a:cubicBezTo>
                <a:cubicBezTo>
                  <a:pt x="674731" y="1019587"/>
                  <a:pt x="669615" y="1014471"/>
                  <a:pt x="669615" y="1008160"/>
                </a:cubicBezTo>
                <a:cubicBezTo>
                  <a:pt x="669615" y="1001849"/>
                  <a:pt x="674731" y="996733"/>
                  <a:pt x="681042" y="996733"/>
                </a:cubicBezTo>
                <a:close/>
                <a:moveTo>
                  <a:pt x="619641" y="996733"/>
                </a:moveTo>
                <a:cubicBezTo>
                  <a:pt x="625576" y="996733"/>
                  <a:pt x="630386" y="1001544"/>
                  <a:pt x="630386" y="1007478"/>
                </a:cubicBezTo>
                <a:cubicBezTo>
                  <a:pt x="630386" y="1013411"/>
                  <a:pt x="625576" y="1018223"/>
                  <a:pt x="619641" y="1018223"/>
                </a:cubicBezTo>
                <a:cubicBezTo>
                  <a:pt x="613739" y="1018131"/>
                  <a:pt x="608981" y="1013374"/>
                  <a:pt x="608896" y="1007478"/>
                </a:cubicBezTo>
                <a:cubicBezTo>
                  <a:pt x="608896" y="1001544"/>
                  <a:pt x="613705" y="996733"/>
                  <a:pt x="619641" y="996733"/>
                </a:cubicBezTo>
                <a:close/>
                <a:moveTo>
                  <a:pt x="803845" y="995538"/>
                </a:moveTo>
                <a:cubicBezTo>
                  <a:pt x="810821" y="995538"/>
                  <a:pt x="816466" y="1001189"/>
                  <a:pt x="816466" y="1008160"/>
                </a:cubicBezTo>
                <a:cubicBezTo>
                  <a:pt x="816466" y="1015131"/>
                  <a:pt x="810821" y="1020781"/>
                  <a:pt x="803845" y="1020781"/>
                </a:cubicBezTo>
                <a:cubicBezTo>
                  <a:pt x="796869" y="1020781"/>
                  <a:pt x="791224" y="1015131"/>
                  <a:pt x="791224" y="1008160"/>
                </a:cubicBezTo>
                <a:cubicBezTo>
                  <a:pt x="791224" y="1001189"/>
                  <a:pt x="796869" y="995538"/>
                  <a:pt x="803845" y="995538"/>
                </a:cubicBezTo>
                <a:close/>
                <a:moveTo>
                  <a:pt x="865246" y="994856"/>
                </a:moveTo>
                <a:cubicBezTo>
                  <a:pt x="872597" y="994856"/>
                  <a:pt x="878550" y="1000811"/>
                  <a:pt x="878550" y="1008159"/>
                </a:cubicBezTo>
                <a:cubicBezTo>
                  <a:pt x="878550" y="1015507"/>
                  <a:pt x="872597" y="1021463"/>
                  <a:pt x="865246" y="1021463"/>
                </a:cubicBezTo>
                <a:cubicBezTo>
                  <a:pt x="857895" y="1021463"/>
                  <a:pt x="851943" y="1015507"/>
                  <a:pt x="851943" y="1008159"/>
                </a:cubicBezTo>
                <a:cubicBezTo>
                  <a:pt x="851943" y="1000811"/>
                  <a:pt x="857895" y="994856"/>
                  <a:pt x="865246" y="994856"/>
                </a:cubicBezTo>
                <a:close/>
                <a:moveTo>
                  <a:pt x="926648" y="994345"/>
                </a:moveTo>
                <a:cubicBezTo>
                  <a:pt x="934272" y="994345"/>
                  <a:pt x="940463" y="1000529"/>
                  <a:pt x="940463" y="1008160"/>
                </a:cubicBezTo>
                <a:cubicBezTo>
                  <a:pt x="940463" y="1015789"/>
                  <a:pt x="934272" y="1021975"/>
                  <a:pt x="926648" y="1021975"/>
                </a:cubicBezTo>
                <a:cubicBezTo>
                  <a:pt x="919058" y="1021883"/>
                  <a:pt x="912917" y="1015751"/>
                  <a:pt x="912833" y="1008160"/>
                </a:cubicBezTo>
                <a:cubicBezTo>
                  <a:pt x="912833" y="1000529"/>
                  <a:pt x="919023" y="994345"/>
                  <a:pt x="926648" y="994345"/>
                </a:cubicBezTo>
                <a:close/>
                <a:moveTo>
                  <a:pt x="988049" y="993663"/>
                </a:moveTo>
                <a:cubicBezTo>
                  <a:pt x="996048" y="993663"/>
                  <a:pt x="1002546" y="1000154"/>
                  <a:pt x="1002546" y="1008160"/>
                </a:cubicBezTo>
                <a:cubicBezTo>
                  <a:pt x="1002546" y="1016166"/>
                  <a:pt x="996048" y="1022657"/>
                  <a:pt x="988049" y="1022657"/>
                </a:cubicBezTo>
                <a:cubicBezTo>
                  <a:pt x="980050" y="1022657"/>
                  <a:pt x="973552" y="1016166"/>
                  <a:pt x="973552" y="1008160"/>
                </a:cubicBezTo>
                <a:cubicBezTo>
                  <a:pt x="973552" y="1000154"/>
                  <a:pt x="980050" y="993663"/>
                  <a:pt x="988049" y="993663"/>
                </a:cubicBezTo>
                <a:close/>
                <a:moveTo>
                  <a:pt x="1050132" y="993152"/>
                </a:moveTo>
                <a:cubicBezTo>
                  <a:pt x="1050251" y="993150"/>
                  <a:pt x="1050354" y="993150"/>
                  <a:pt x="1050473" y="993152"/>
                </a:cubicBezTo>
                <a:cubicBezTo>
                  <a:pt x="1058677" y="993247"/>
                  <a:pt x="1065243" y="999966"/>
                  <a:pt x="1065141" y="1008160"/>
                </a:cubicBezTo>
                <a:cubicBezTo>
                  <a:pt x="1065141" y="1008218"/>
                  <a:pt x="1065141" y="1008274"/>
                  <a:pt x="1065141" y="1008332"/>
                </a:cubicBezTo>
                <a:cubicBezTo>
                  <a:pt x="1065039" y="1016526"/>
                  <a:pt x="1058319" y="1023092"/>
                  <a:pt x="1050132" y="1022999"/>
                </a:cubicBezTo>
                <a:cubicBezTo>
                  <a:pt x="1041911" y="1022999"/>
                  <a:pt x="1035208" y="1016383"/>
                  <a:pt x="1035123" y="1008160"/>
                </a:cubicBezTo>
                <a:cubicBezTo>
                  <a:pt x="1035123" y="999871"/>
                  <a:pt x="1041843" y="993152"/>
                  <a:pt x="1050132" y="993152"/>
                </a:cubicBezTo>
                <a:close/>
                <a:moveTo>
                  <a:pt x="1110852" y="992639"/>
                </a:moveTo>
                <a:cubicBezTo>
                  <a:pt x="1119430" y="992639"/>
                  <a:pt x="1126372" y="999587"/>
                  <a:pt x="1126372" y="1008159"/>
                </a:cubicBezTo>
                <a:cubicBezTo>
                  <a:pt x="1126372" y="1008217"/>
                  <a:pt x="1126372" y="1008273"/>
                  <a:pt x="1126372" y="1008332"/>
                </a:cubicBezTo>
                <a:cubicBezTo>
                  <a:pt x="1126270" y="1016808"/>
                  <a:pt x="1119328" y="1023603"/>
                  <a:pt x="1110852" y="1023510"/>
                </a:cubicBezTo>
                <a:cubicBezTo>
                  <a:pt x="1110800" y="1023510"/>
                  <a:pt x="1110732" y="1023511"/>
                  <a:pt x="1110681" y="1023511"/>
                </a:cubicBezTo>
                <a:cubicBezTo>
                  <a:pt x="1102204" y="1023510"/>
                  <a:pt x="1095331" y="1016638"/>
                  <a:pt x="1095331" y="1008159"/>
                </a:cubicBezTo>
                <a:cubicBezTo>
                  <a:pt x="1095331" y="999587"/>
                  <a:pt x="1102273" y="992639"/>
                  <a:pt x="1110852" y="992639"/>
                </a:cubicBezTo>
                <a:close/>
                <a:moveTo>
                  <a:pt x="1172618" y="991994"/>
                </a:moveTo>
                <a:cubicBezTo>
                  <a:pt x="1181473" y="991994"/>
                  <a:pt x="1188651" y="999171"/>
                  <a:pt x="1188651" y="1008026"/>
                </a:cubicBezTo>
                <a:cubicBezTo>
                  <a:pt x="1188651" y="1016880"/>
                  <a:pt x="1181473" y="1024058"/>
                  <a:pt x="1172618" y="1024058"/>
                </a:cubicBezTo>
                <a:cubicBezTo>
                  <a:pt x="1163764" y="1024058"/>
                  <a:pt x="1156586" y="1016880"/>
                  <a:pt x="1156586" y="1008026"/>
                </a:cubicBezTo>
                <a:cubicBezTo>
                  <a:pt x="1156586" y="999171"/>
                  <a:pt x="1163764" y="991994"/>
                  <a:pt x="1172618" y="991994"/>
                </a:cubicBezTo>
                <a:close/>
                <a:moveTo>
                  <a:pt x="1233653" y="991616"/>
                </a:moveTo>
                <a:cubicBezTo>
                  <a:pt x="1243068" y="991616"/>
                  <a:pt x="1250709" y="999251"/>
                  <a:pt x="1250709" y="1008671"/>
                </a:cubicBezTo>
                <a:cubicBezTo>
                  <a:pt x="1250709" y="1018091"/>
                  <a:pt x="1243068" y="1025727"/>
                  <a:pt x="1233653" y="1025727"/>
                </a:cubicBezTo>
                <a:cubicBezTo>
                  <a:pt x="1224239" y="1025727"/>
                  <a:pt x="1216598" y="1018091"/>
                  <a:pt x="1216598" y="1008671"/>
                </a:cubicBezTo>
                <a:cubicBezTo>
                  <a:pt x="1216598" y="999251"/>
                  <a:pt x="1224239" y="991616"/>
                  <a:pt x="1233653" y="991616"/>
                </a:cubicBezTo>
                <a:close/>
                <a:moveTo>
                  <a:pt x="1971151" y="991444"/>
                </a:moveTo>
                <a:cubicBezTo>
                  <a:pt x="1980566" y="991444"/>
                  <a:pt x="1988207" y="999080"/>
                  <a:pt x="1988207" y="1008500"/>
                </a:cubicBezTo>
                <a:cubicBezTo>
                  <a:pt x="1988207" y="1017920"/>
                  <a:pt x="1980566" y="1025556"/>
                  <a:pt x="1971151" y="1025556"/>
                </a:cubicBezTo>
                <a:cubicBezTo>
                  <a:pt x="1961737" y="1025556"/>
                  <a:pt x="1954096" y="1017920"/>
                  <a:pt x="1954096" y="1008500"/>
                </a:cubicBezTo>
                <a:cubicBezTo>
                  <a:pt x="1954096" y="999080"/>
                  <a:pt x="1961737" y="991444"/>
                  <a:pt x="1971151" y="991444"/>
                </a:cubicBezTo>
                <a:close/>
                <a:moveTo>
                  <a:pt x="1295054" y="991104"/>
                </a:moveTo>
                <a:cubicBezTo>
                  <a:pt x="1304469" y="991104"/>
                  <a:pt x="1312110" y="998739"/>
                  <a:pt x="1312110" y="1008159"/>
                </a:cubicBezTo>
                <a:cubicBezTo>
                  <a:pt x="1312110" y="1017579"/>
                  <a:pt x="1304469" y="1025215"/>
                  <a:pt x="1295054" y="1025215"/>
                </a:cubicBezTo>
                <a:cubicBezTo>
                  <a:pt x="1285640" y="1025215"/>
                  <a:pt x="1277999" y="1017579"/>
                  <a:pt x="1277999" y="1008159"/>
                </a:cubicBezTo>
                <a:cubicBezTo>
                  <a:pt x="1277999" y="998739"/>
                  <a:pt x="1285640" y="991104"/>
                  <a:pt x="1295054" y="991104"/>
                </a:cubicBezTo>
                <a:close/>
                <a:moveTo>
                  <a:pt x="1357138" y="990763"/>
                </a:moveTo>
                <a:cubicBezTo>
                  <a:pt x="1366553" y="990763"/>
                  <a:pt x="1374194" y="998398"/>
                  <a:pt x="1374194" y="1007818"/>
                </a:cubicBezTo>
                <a:cubicBezTo>
                  <a:pt x="1374194" y="1017238"/>
                  <a:pt x="1366553" y="1024874"/>
                  <a:pt x="1357138" y="1024874"/>
                </a:cubicBezTo>
                <a:cubicBezTo>
                  <a:pt x="1347724" y="1024874"/>
                  <a:pt x="1340083" y="1017238"/>
                  <a:pt x="1340083" y="1007818"/>
                </a:cubicBezTo>
                <a:cubicBezTo>
                  <a:pt x="1340083" y="998398"/>
                  <a:pt x="1347724" y="990763"/>
                  <a:pt x="1357138" y="990763"/>
                </a:cubicBezTo>
                <a:close/>
                <a:moveTo>
                  <a:pt x="1418727" y="990232"/>
                </a:moveTo>
                <a:cubicBezTo>
                  <a:pt x="1428159" y="990242"/>
                  <a:pt x="1435783" y="997887"/>
                  <a:pt x="1435766" y="1007307"/>
                </a:cubicBezTo>
                <a:cubicBezTo>
                  <a:pt x="1435766" y="1007599"/>
                  <a:pt x="1435766" y="1007890"/>
                  <a:pt x="1435749" y="1008182"/>
                </a:cubicBezTo>
                <a:cubicBezTo>
                  <a:pt x="1435271" y="1017588"/>
                  <a:pt x="1427272" y="1024834"/>
                  <a:pt x="1417857" y="1024363"/>
                </a:cubicBezTo>
                <a:cubicBezTo>
                  <a:pt x="1417567" y="1024378"/>
                  <a:pt x="1417277" y="1024385"/>
                  <a:pt x="1416987" y="1024385"/>
                </a:cubicBezTo>
                <a:cubicBezTo>
                  <a:pt x="1407555" y="1024373"/>
                  <a:pt x="1399931" y="1016727"/>
                  <a:pt x="1399949" y="1007307"/>
                </a:cubicBezTo>
                <a:cubicBezTo>
                  <a:pt x="1399949" y="1007015"/>
                  <a:pt x="1399949" y="1006724"/>
                  <a:pt x="1399965" y="1006432"/>
                </a:cubicBezTo>
                <a:cubicBezTo>
                  <a:pt x="1400443" y="997026"/>
                  <a:pt x="1408442" y="989781"/>
                  <a:pt x="1417857" y="990252"/>
                </a:cubicBezTo>
                <a:cubicBezTo>
                  <a:pt x="1418147" y="990237"/>
                  <a:pt x="1418437" y="990230"/>
                  <a:pt x="1418727" y="990232"/>
                </a:cubicBezTo>
                <a:close/>
                <a:moveTo>
                  <a:pt x="1479259" y="989910"/>
                </a:moveTo>
                <a:cubicBezTo>
                  <a:pt x="1489339" y="989910"/>
                  <a:pt x="1497508" y="998081"/>
                  <a:pt x="1497508" y="1008159"/>
                </a:cubicBezTo>
                <a:cubicBezTo>
                  <a:pt x="1497508" y="1008217"/>
                  <a:pt x="1497508" y="1008274"/>
                  <a:pt x="1497508" y="1008332"/>
                </a:cubicBezTo>
                <a:cubicBezTo>
                  <a:pt x="1497406" y="1018314"/>
                  <a:pt x="1489236" y="1026332"/>
                  <a:pt x="1479259" y="1026239"/>
                </a:cubicBezTo>
                <a:cubicBezTo>
                  <a:pt x="1479208" y="1026239"/>
                  <a:pt x="1479139" y="1026239"/>
                  <a:pt x="1479088" y="1026239"/>
                </a:cubicBezTo>
                <a:cubicBezTo>
                  <a:pt x="1469110" y="1026239"/>
                  <a:pt x="1461009" y="1018144"/>
                  <a:pt x="1461009" y="1008159"/>
                </a:cubicBezTo>
                <a:cubicBezTo>
                  <a:pt x="1461009" y="998081"/>
                  <a:pt x="1469178" y="989910"/>
                  <a:pt x="1479259" y="989910"/>
                </a:cubicBezTo>
                <a:close/>
                <a:moveTo>
                  <a:pt x="1540660" y="989740"/>
                </a:moveTo>
                <a:cubicBezTo>
                  <a:pt x="1550842" y="989740"/>
                  <a:pt x="1559080" y="997986"/>
                  <a:pt x="1559080" y="1008160"/>
                </a:cubicBezTo>
                <a:cubicBezTo>
                  <a:pt x="1559080" y="1008216"/>
                  <a:pt x="1559080" y="1008274"/>
                  <a:pt x="1559080" y="1008330"/>
                </a:cubicBezTo>
                <a:cubicBezTo>
                  <a:pt x="1558978" y="1018411"/>
                  <a:pt x="1550740" y="1026503"/>
                  <a:pt x="1540660" y="1026410"/>
                </a:cubicBezTo>
                <a:cubicBezTo>
                  <a:pt x="1530546" y="1026410"/>
                  <a:pt x="1522342" y="1018267"/>
                  <a:pt x="1522240" y="1008160"/>
                </a:cubicBezTo>
                <a:cubicBezTo>
                  <a:pt x="1522240" y="997986"/>
                  <a:pt x="1530495" y="989740"/>
                  <a:pt x="1540660" y="989740"/>
                </a:cubicBezTo>
                <a:close/>
                <a:moveTo>
                  <a:pt x="1602061" y="989399"/>
                </a:moveTo>
                <a:cubicBezTo>
                  <a:pt x="1612414" y="989399"/>
                  <a:pt x="1620822" y="997798"/>
                  <a:pt x="1620822" y="1008160"/>
                </a:cubicBezTo>
                <a:cubicBezTo>
                  <a:pt x="1620822" y="1008216"/>
                  <a:pt x="1620822" y="1008274"/>
                  <a:pt x="1620822" y="1008331"/>
                </a:cubicBezTo>
                <a:cubicBezTo>
                  <a:pt x="1620720" y="1018598"/>
                  <a:pt x="1612329" y="1026845"/>
                  <a:pt x="1602061" y="1026751"/>
                </a:cubicBezTo>
                <a:cubicBezTo>
                  <a:pt x="1591759" y="1026751"/>
                  <a:pt x="1583385" y="1018455"/>
                  <a:pt x="1583300" y="1008160"/>
                </a:cubicBezTo>
                <a:cubicBezTo>
                  <a:pt x="1583300" y="997798"/>
                  <a:pt x="1591691" y="989399"/>
                  <a:pt x="1602061" y="989399"/>
                </a:cubicBezTo>
                <a:close/>
                <a:moveTo>
                  <a:pt x="1664144" y="989228"/>
                </a:moveTo>
                <a:cubicBezTo>
                  <a:pt x="1674600" y="989228"/>
                  <a:pt x="1683076" y="997704"/>
                  <a:pt x="1683076" y="1008160"/>
                </a:cubicBezTo>
                <a:cubicBezTo>
                  <a:pt x="1682991" y="1018548"/>
                  <a:pt x="1674532" y="1026921"/>
                  <a:pt x="1664144" y="1026921"/>
                </a:cubicBezTo>
                <a:cubicBezTo>
                  <a:pt x="1653757" y="1026921"/>
                  <a:pt x="1645315" y="1018548"/>
                  <a:pt x="1645213" y="1008160"/>
                </a:cubicBezTo>
                <a:cubicBezTo>
                  <a:pt x="1645213" y="997704"/>
                  <a:pt x="1653689" y="989228"/>
                  <a:pt x="1664144" y="989228"/>
                </a:cubicBezTo>
                <a:close/>
                <a:moveTo>
                  <a:pt x="1724864" y="989058"/>
                </a:moveTo>
                <a:cubicBezTo>
                  <a:pt x="1735422" y="989058"/>
                  <a:pt x="1743967" y="997609"/>
                  <a:pt x="1743967" y="1008160"/>
                </a:cubicBezTo>
                <a:cubicBezTo>
                  <a:pt x="1743865" y="1018644"/>
                  <a:pt x="1735353" y="1027092"/>
                  <a:pt x="1724864" y="1027092"/>
                </a:cubicBezTo>
                <a:cubicBezTo>
                  <a:pt x="1714375" y="1027092"/>
                  <a:pt x="1705847" y="1018644"/>
                  <a:pt x="1705762" y="1008160"/>
                </a:cubicBezTo>
                <a:cubicBezTo>
                  <a:pt x="1705762" y="997609"/>
                  <a:pt x="1714307" y="989058"/>
                  <a:pt x="1724864" y="989058"/>
                </a:cubicBezTo>
                <a:close/>
                <a:moveTo>
                  <a:pt x="1909434" y="988753"/>
                </a:moveTo>
                <a:cubicBezTo>
                  <a:pt x="1920079" y="988753"/>
                  <a:pt x="1928707" y="997381"/>
                  <a:pt x="1928707" y="1008025"/>
                </a:cubicBezTo>
                <a:cubicBezTo>
                  <a:pt x="1928707" y="1018669"/>
                  <a:pt x="1920078" y="1027298"/>
                  <a:pt x="1909434" y="1027298"/>
                </a:cubicBezTo>
                <a:cubicBezTo>
                  <a:pt x="1898790" y="1027298"/>
                  <a:pt x="1890161" y="1018670"/>
                  <a:pt x="1890161" y="1008025"/>
                </a:cubicBezTo>
                <a:cubicBezTo>
                  <a:pt x="1890161" y="997381"/>
                  <a:pt x="1898790" y="988753"/>
                  <a:pt x="1909434" y="988753"/>
                </a:cubicBezTo>
                <a:close/>
                <a:moveTo>
                  <a:pt x="1848033" y="988753"/>
                </a:moveTo>
                <a:cubicBezTo>
                  <a:pt x="1858678" y="988753"/>
                  <a:pt x="1867306" y="997381"/>
                  <a:pt x="1867306" y="1008025"/>
                </a:cubicBezTo>
                <a:cubicBezTo>
                  <a:pt x="1867306" y="1018669"/>
                  <a:pt x="1858677" y="1027298"/>
                  <a:pt x="1848033" y="1027298"/>
                </a:cubicBezTo>
                <a:cubicBezTo>
                  <a:pt x="1837389" y="1027298"/>
                  <a:pt x="1828760" y="1018670"/>
                  <a:pt x="1828760" y="1008025"/>
                </a:cubicBezTo>
                <a:cubicBezTo>
                  <a:pt x="1828760" y="997381"/>
                  <a:pt x="1837389" y="988753"/>
                  <a:pt x="1848033" y="988753"/>
                </a:cubicBezTo>
                <a:close/>
                <a:moveTo>
                  <a:pt x="1786631" y="988753"/>
                </a:moveTo>
                <a:cubicBezTo>
                  <a:pt x="1797276" y="988753"/>
                  <a:pt x="1805904" y="997381"/>
                  <a:pt x="1805904" y="1008025"/>
                </a:cubicBezTo>
                <a:cubicBezTo>
                  <a:pt x="1805904" y="1018669"/>
                  <a:pt x="1797275" y="1027298"/>
                  <a:pt x="1786631" y="1027298"/>
                </a:cubicBezTo>
                <a:cubicBezTo>
                  <a:pt x="1775987" y="1027298"/>
                  <a:pt x="1767358" y="1018670"/>
                  <a:pt x="1767358" y="1008025"/>
                </a:cubicBezTo>
                <a:cubicBezTo>
                  <a:pt x="1767358" y="997381"/>
                  <a:pt x="1775987" y="988753"/>
                  <a:pt x="1786631" y="988753"/>
                </a:cubicBezTo>
                <a:close/>
                <a:moveTo>
                  <a:pt x="5628" y="943519"/>
                </a:moveTo>
                <a:cubicBezTo>
                  <a:pt x="5747" y="943512"/>
                  <a:pt x="5867" y="943512"/>
                  <a:pt x="5986" y="943519"/>
                </a:cubicBezTo>
                <a:cubicBezTo>
                  <a:pt x="7675" y="943617"/>
                  <a:pt x="8971" y="945066"/>
                  <a:pt x="8869" y="946760"/>
                </a:cubicBezTo>
                <a:cubicBezTo>
                  <a:pt x="8869" y="948549"/>
                  <a:pt x="7419" y="950000"/>
                  <a:pt x="5628" y="950000"/>
                </a:cubicBezTo>
                <a:cubicBezTo>
                  <a:pt x="3872" y="949914"/>
                  <a:pt x="2473" y="948512"/>
                  <a:pt x="2388" y="946760"/>
                </a:cubicBezTo>
                <a:cubicBezTo>
                  <a:pt x="2388" y="944970"/>
                  <a:pt x="3837" y="943519"/>
                  <a:pt x="5628" y="943519"/>
                </a:cubicBezTo>
                <a:close/>
                <a:moveTo>
                  <a:pt x="67029" y="941983"/>
                </a:moveTo>
                <a:cubicBezTo>
                  <a:pt x="67149" y="941978"/>
                  <a:pt x="67268" y="941978"/>
                  <a:pt x="67371" y="941983"/>
                </a:cubicBezTo>
                <a:cubicBezTo>
                  <a:pt x="69912" y="942079"/>
                  <a:pt x="71907" y="944218"/>
                  <a:pt x="71805" y="946760"/>
                </a:cubicBezTo>
                <a:cubicBezTo>
                  <a:pt x="71805" y="949397"/>
                  <a:pt x="69673" y="951536"/>
                  <a:pt x="67029" y="951536"/>
                </a:cubicBezTo>
                <a:cubicBezTo>
                  <a:pt x="64437" y="951446"/>
                  <a:pt x="62339" y="949358"/>
                  <a:pt x="62254" y="946760"/>
                </a:cubicBezTo>
                <a:cubicBezTo>
                  <a:pt x="62254" y="944123"/>
                  <a:pt x="64386" y="941983"/>
                  <a:pt x="67029" y="941983"/>
                </a:cubicBezTo>
                <a:close/>
                <a:moveTo>
                  <a:pt x="129114" y="941301"/>
                </a:moveTo>
                <a:cubicBezTo>
                  <a:pt x="132133" y="941301"/>
                  <a:pt x="134572" y="943747"/>
                  <a:pt x="134572" y="946760"/>
                </a:cubicBezTo>
                <a:cubicBezTo>
                  <a:pt x="134572" y="949774"/>
                  <a:pt x="132133" y="952217"/>
                  <a:pt x="129114" y="952217"/>
                </a:cubicBezTo>
                <a:cubicBezTo>
                  <a:pt x="126129" y="952129"/>
                  <a:pt x="123741" y="949736"/>
                  <a:pt x="123656" y="946760"/>
                </a:cubicBezTo>
                <a:cubicBezTo>
                  <a:pt x="123656" y="943747"/>
                  <a:pt x="126095" y="941301"/>
                  <a:pt x="129114" y="941301"/>
                </a:cubicBezTo>
                <a:close/>
                <a:moveTo>
                  <a:pt x="189832" y="940449"/>
                </a:moveTo>
                <a:cubicBezTo>
                  <a:pt x="189951" y="940446"/>
                  <a:pt x="190071" y="940446"/>
                  <a:pt x="190173" y="940449"/>
                </a:cubicBezTo>
                <a:cubicBezTo>
                  <a:pt x="193567" y="940544"/>
                  <a:pt x="196245" y="943371"/>
                  <a:pt x="196143" y="946761"/>
                </a:cubicBezTo>
                <a:cubicBezTo>
                  <a:pt x="196143" y="950244"/>
                  <a:pt x="193312" y="953070"/>
                  <a:pt x="189832" y="953070"/>
                </a:cubicBezTo>
                <a:cubicBezTo>
                  <a:pt x="186387" y="952980"/>
                  <a:pt x="183607" y="950207"/>
                  <a:pt x="183522" y="946761"/>
                </a:cubicBezTo>
                <a:cubicBezTo>
                  <a:pt x="183522" y="943275"/>
                  <a:pt x="186353" y="940449"/>
                  <a:pt x="189832" y="940449"/>
                </a:cubicBezTo>
                <a:close/>
                <a:moveTo>
                  <a:pt x="251234" y="939767"/>
                </a:moveTo>
                <a:cubicBezTo>
                  <a:pt x="255088" y="939767"/>
                  <a:pt x="258227" y="942898"/>
                  <a:pt x="258227" y="946760"/>
                </a:cubicBezTo>
                <a:cubicBezTo>
                  <a:pt x="258227" y="950621"/>
                  <a:pt x="255088" y="953753"/>
                  <a:pt x="251234" y="953753"/>
                </a:cubicBezTo>
                <a:cubicBezTo>
                  <a:pt x="247413" y="953662"/>
                  <a:pt x="244326" y="950583"/>
                  <a:pt x="244241" y="946760"/>
                </a:cubicBezTo>
                <a:cubicBezTo>
                  <a:pt x="244241" y="942898"/>
                  <a:pt x="247379" y="939767"/>
                  <a:pt x="251234" y="939767"/>
                </a:cubicBezTo>
                <a:close/>
                <a:moveTo>
                  <a:pt x="312635" y="939085"/>
                </a:moveTo>
                <a:cubicBezTo>
                  <a:pt x="316882" y="939085"/>
                  <a:pt x="320310" y="942522"/>
                  <a:pt x="320310" y="946761"/>
                </a:cubicBezTo>
                <a:cubicBezTo>
                  <a:pt x="320310" y="950998"/>
                  <a:pt x="316882" y="954435"/>
                  <a:pt x="312635" y="954435"/>
                </a:cubicBezTo>
                <a:cubicBezTo>
                  <a:pt x="308388" y="954435"/>
                  <a:pt x="304960" y="950998"/>
                  <a:pt x="304960" y="946761"/>
                </a:cubicBezTo>
                <a:cubicBezTo>
                  <a:pt x="304960" y="942522"/>
                  <a:pt x="308388" y="939085"/>
                  <a:pt x="312635" y="939085"/>
                </a:cubicBezTo>
                <a:close/>
                <a:moveTo>
                  <a:pt x="374036" y="938231"/>
                </a:moveTo>
                <a:cubicBezTo>
                  <a:pt x="378743" y="938231"/>
                  <a:pt x="382563" y="942050"/>
                  <a:pt x="382563" y="946760"/>
                </a:cubicBezTo>
                <a:cubicBezTo>
                  <a:pt x="382563" y="951469"/>
                  <a:pt x="378743" y="955287"/>
                  <a:pt x="374036" y="955287"/>
                </a:cubicBezTo>
                <a:cubicBezTo>
                  <a:pt x="369362" y="955197"/>
                  <a:pt x="365593" y="951431"/>
                  <a:pt x="365508" y="946760"/>
                </a:cubicBezTo>
                <a:cubicBezTo>
                  <a:pt x="365508" y="942050"/>
                  <a:pt x="369329" y="938231"/>
                  <a:pt x="374036" y="938231"/>
                </a:cubicBezTo>
                <a:close/>
                <a:moveTo>
                  <a:pt x="436120" y="937550"/>
                </a:moveTo>
                <a:cubicBezTo>
                  <a:pt x="441203" y="937550"/>
                  <a:pt x="445330" y="941674"/>
                  <a:pt x="445330" y="946761"/>
                </a:cubicBezTo>
                <a:cubicBezTo>
                  <a:pt x="445330" y="951847"/>
                  <a:pt x="441203" y="955970"/>
                  <a:pt x="436120" y="955970"/>
                </a:cubicBezTo>
                <a:cubicBezTo>
                  <a:pt x="431072" y="955880"/>
                  <a:pt x="426995" y="951809"/>
                  <a:pt x="426910" y="946761"/>
                </a:cubicBezTo>
                <a:cubicBezTo>
                  <a:pt x="426910" y="941674"/>
                  <a:pt x="431037" y="937550"/>
                  <a:pt x="436120" y="937550"/>
                </a:cubicBezTo>
                <a:close/>
                <a:moveTo>
                  <a:pt x="496839" y="936867"/>
                </a:moveTo>
                <a:cubicBezTo>
                  <a:pt x="502297" y="936867"/>
                  <a:pt x="506731" y="941297"/>
                  <a:pt x="506731" y="946760"/>
                </a:cubicBezTo>
                <a:cubicBezTo>
                  <a:pt x="506731" y="952223"/>
                  <a:pt x="502297" y="956651"/>
                  <a:pt x="496839" y="956651"/>
                </a:cubicBezTo>
                <a:cubicBezTo>
                  <a:pt x="491381" y="956651"/>
                  <a:pt x="486947" y="952223"/>
                  <a:pt x="486947" y="946760"/>
                </a:cubicBezTo>
                <a:cubicBezTo>
                  <a:pt x="486947" y="941297"/>
                  <a:pt x="491381" y="936867"/>
                  <a:pt x="496839" y="936867"/>
                </a:cubicBezTo>
                <a:close/>
                <a:moveTo>
                  <a:pt x="558240" y="936185"/>
                </a:moveTo>
                <a:cubicBezTo>
                  <a:pt x="564073" y="936185"/>
                  <a:pt x="568815" y="940920"/>
                  <a:pt x="568815" y="946760"/>
                </a:cubicBezTo>
                <a:cubicBezTo>
                  <a:pt x="568815" y="952599"/>
                  <a:pt x="564073" y="957334"/>
                  <a:pt x="558240" y="957334"/>
                </a:cubicBezTo>
                <a:cubicBezTo>
                  <a:pt x="552407" y="957334"/>
                  <a:pt x="547666" y="952599"/>
                  <a:pt x="547666" y="946760"/>
                </a:cubicBezTo>
                <a:cubicBezTo>
                  <a:pt x="547666" y="940920"/>
                  <a:pt x="552407" y="936185"/>
                  <a:pt x="558240" y="936185"/>
                </a:cubicBezTo>
                <a:close/>
                <a:moveTo>
                  <a:pt x="619642" y="935504"/>
                </a:moveTo>
                <a:cubicBezTo>
                  <a:pt x="619761" y="935502"/>
                  <a:pt x="619863" y="935502"/>
                  <a:pt x="619982" y="935504"/>
                </a:cubicBezTo>
                <a:cubicBezTo>
                  <a:pt x="626106" y="935599"/>
                  <a:pt x="631001" y="940638"/>
                  <a:pt x="630898" y="946761"/>
                </a:cubicBezTo>
                <a:cubicBezTo>
                  <a:pt x="630898" y="952978"/>
                  <a:pt x="625867" y="958017"/>
                  <a:pt x="619642" y="958017"/>
                </a:cubicBezTo>
                <a:cubicBezTo>
                  <a:pt x="613467" y="957925"/>
                  <a:pt x="608470" y="952939"/>
                  <a:pt x="608385" y="946761"/>
                </a:cubicBezTo>
                <a:cubicBezTo>
                  <a:pt x="608385" y="940543"/>
                  <a:pt x="613433" y="935504"/>
                  <a:pt x="619642" y="935504"/>
                </a:cubicBezTo>
                <a:close/>
                <a:moveTo>
                  <a:pt x="681042" y="934821"/>
                </a:moveTo>
                <a:cubicBezTo>
                  <a:pt x="687643" y="934821"/>
                  <a:pt x="692982" y="940166"/>
                  <a:pt x="692982" y="946761"/>
                </a:cubicBezTo>
                <a:cubicBezTo>
                  <a:pt x="692982" y="953353"/>
                  <a:pt x="687643" y="958699"/>
                  <a:pt x="681042" y="958699"/>
                </a:cubicBezTo>
                <a:cubicBezTo>
                  <a:pt x="674493" y="958608"/>
                  <a:pt x="669189" y="953317"/>
                  <a:pt x="669104" y="946761"/>
                </a:cubicBezTo>
                <a:cubicBezTo>
                  <a:pt x="669104" y="940166"/>
                  <a:pt x="674442" y="934821"/>
                  <a:pt x="681042" y="934821"/>
                </a:cubicBezTo>
                <a:close/>
                <a:moveTo>
                  <a:pt x="743126" y="934139"/>
                </a:moveTo>
                <a:cubicBezTo>
                  <a:pt x="750102" y="934139"/>
                  <a:pt x="755747" y="939790"/>
                  <a:pt x="755747" y="946761"/>
                </a:cubicBezTo>
                <a:cubicBezTo>
                  <a:pt x="755747" y="953731"/>
                  <a:pt x="750102" y="959381"/>
                  <a:pt x="743126" y="959381"/>
                </a:cubicBezTo>
                <a:cubicBezTo>
                  <a:pt x="736150" y="959381"/>
                  <a:pt x="730505" y="953731"/>
                  <a:pt x="730505" y="946761"/>
                </a:cubicBezTo>
                <a:cubicBezTo>
                  <a:pt x="730505" y="939790"/>
                  <a:pt x="736150" y="934139"/>
                  <a:pt x="743126" y="934139"/>
                </a:cubicBezTo>
                <a:close/>
                <a:moveTo>
                  <a:pt x="803845" y="933456"/>
                </a:moveTo>
                <a:cubicBezTo>
                  <a:pt x="811196" y="933456"/>
                  <a:pt x="817149" y="939412"/>
                  <a:pt x="817149" y="946760"/>
                </a:cubicBezTo>
                <a:cubicBezTo>
                  <a:pt x="817149" y="954107"/>
                  <a:pt x="811196" y="960063"/>
                  <a:pt x="803845" y="960063"/>
                </a:cubicBezTo>
                <a:cubicBezTo>
                  <a:pt x="796494" y="960063"/>
                  <a:pt x="790542" y="954107"/>
                  <a:pt x="790542" y="946760"/>
                </a:cubicBezTo>
                <a:cubicBezTo>
                  <a:pt x="790542" y="939412"/>
                  <a:pt x="796494" y="933456"/>
                  <a:pt x="803845" y="933456"/>
                </a:cubicBezTo>
                <a:close/>
                <a:moveTo>
                  <a:pt x="865612" y="932811"/>
                </a:moveTo>
                <a:cubicBezTo>
                  <a:pt x="873242" y="932811"/>
                  <a:pt x="879428" y="938995"/>
                  <a:pt x="879428" y="946625"/>
                </a:cubicBezTo>
                <a:cubicBezTo>
                  <a:pt x="879428" y="954255"/>
                  <a:pt x="873242" y="960441"/>
                  <a:pt x="865612" y="960441"/>
                </a:cubicBezTo>
                <a:cubicBezTo>
                  <a:pt x="857982" y="960441"/>
                  <a:pt x="851797" y="954255"/>
                  <a:pt x="851797" y="946625"/>
                </a:cubicBezTo>
                <a:cubicBezTo>
                  <a:pt x="851797" y="938995"/>
                  <a:pt x="857982" y="932811"/>
                  <a:pt x="865612" y="932811"/>
                </a:cubicBezTo>
                <a:close/>
                <a:moveTo>
                  <a:pt x="926647" y="932262"/>
                </a:moveTo>
                <a:cubicBezTo>
                  <a:pt x="934646" y="932262"/>
                  <a:pt x="941144" y="938754"/>
                  <a:pt x="941144" y="946760"/>
                </a:cubicBezTo>
                <a:cubicBezTo>
                  <a:pt x="941144" y="954765"/>
                  <a:pt x="934646" y="961257"/>
                  <a:pt x="926647" y="961257"/>
                </a:cubicBezTo>
                <a:cubicBezTo>
                  <a:pt x="918648" y="961257"/>
                  <a:pt x="912150" y="954765"/>
                  <a:pt x="912150" y="946760"/>
                </a:cubicBezTo>
                <a:cubicBezTo>
                  <a:pt x="912150" y="938754"/>
                  <a:pt x="918648" y="932262"/>
                  <a:pt x="926647" y="932262"/>
                </a:cubicBezTo>
                <a:close/>
                <a:moveTo>
                  <a:pt x="988048" y="931751"/>
                </a:moveTo>
                <a:cubicBezTo>
                  <a:pt x="988168" y="931749"/>
                  <a:pt x="988270" y="931749"/>
                  <a:pt x="988390" y="931751"/>
                </a:cubicBezTo>
                <a:cubicBezTo>
                  <a:pt x="996593" y="931846"/>
                  <a:pt x="1003160" y="938565"/>
                  <a:pt x="1003058" y="946760"/>
                </a:cubicBezTo>
                <a:cubicBezTo>
                  <a:pt x="1003058" y="946817"/>
                  <a:pt x="1003058" y="946874"/>
                  <a:pt x="1003058" y="946931"/>
                </a:cubicBezTo>
                <a:cubicBezTo>
                  <a:pt x="1002956" y="955126"/>
                  <a:pt x="996235" y="961691"/>
                  <a:pt x="988048" y="961599"/>
                </a:cubicBezTo>
                <a:cubicBezTo>
                  <a:pt x="979827" y="961599"/>
                  <a:pt x="973124" y="954982"/>
                  <a:pt x="973040" y="946760"/>
                </a:cubicBezTo>
                <a:cubicBezTo>
                  <a:pt x="973040" y="938471"/>
                  <a:pt x="979759" y="931751"/>
                  <a:pt x="988048" y="931751"/>
                </a:cubicBezTo>
                <a:close/>
                <a:moveTo>
                  <a:pt x="1049816" y="930934"/>
                </a:moveTo>
                <a:cubicBezTo>
                  <a:pt x="1058483" y="930934"/>
                  <a:pt x="1065508" y="937959"/>
                  <a:pt x="1065508" y="946625"/>
                </a:cubicBezTo>
                <a:cubicBezTo>
                  <a:pt x="1065508" y="955292"/>
                  <a:pt x="1058483" y="962317"/>
                  <a:pt x="1049816" y="962317"/>
                </a:cubicBezTo>
                <a:cubicBezTo>
                  <a:pt x="1041150" y="962317"/>
                  <a:pt x="1034125" y="955290"/>
                  <a:pt x="1034125" y="946625"/>
                </a:cubicBezTo>
                <a:cubicBezTo>
                  <a:pt x="1034125" y="937959"/>
                  <a:pt x="1041150" y="930934"/>
                  <a:pt x="1049816" y="930934"/>
                </a:cubicBezTo>
                <a:close/>
                <a:moveTo>
                  <a:pt x="1110851" y="930558"/>
                </a:moveTo>
                <a:cubicBezTo>
                  <a:pt x="1110970" y="930556"/>
                  <a:pt x="1111073" y="930556"/>
                  <a:pt x="1111192" y="930558"/>
                </a:cubicBezTo>
                <a:cubicBezTo>
                  <a:pt x="1120044" y="930652"/>
                  <a:pt x="1127156" y="937907"/>
                  <a:pt x="1127054" y="946761"/>
                </a:cubicBezTo>
                <a:cubicBezTo>
                  <a:pt x="1127054" y="946819"/>
                  <a:pt x="1127054" y="946874"/>
                  <a:pt x="1127054" y="946932"/>
                </a:cubicBezTo>
                <a:cubicBezTo>
                  <a:pt x="1126952" y="955786"/>
                  <a:pt x="1119703" y="962886"/>
                  <a:pt x="1110851" y="962792"/>
                </a:cubicBezTo>
                <a:cubicBezTo>
                  <a:pt x="1102152" y="962371"/>
                  <a:pt x="1095160" y="955459"/>
                  <a:pt x="1094648" y="946761"/>
                </a:cubicBezTo>
                <a:cubicBezTo>
                  <a:pt x="1095074" y="937995"/>
                  <a:pt x="1102084" y="930986"/>
                  <a:pt x="1110851" y="930558"/>
                </a:cubicBezTo>
                <a:close/>
                <a:moveTo>
                  <a:pt x="1172252" y="930045"/>
                </a:moveTo>
                <a:cubicBezTo>
                  <a:pt x="1181667" y="930045"/>
                  <a:pt x="1189308" y="937680"/>
                  <a:pt x="1189308" y="947101"/>
                </a:cubicBezTo>
                <a:cubicBezTo>
                  <a:pt x="1189308" y="956521"/>
                  <a:pt x="1181667" y="964156"/>
                  <a:pt x="1172252" y="964156"/>
                </a:cubicBezTo>
                <a:cubicBezTo>
                  <a:pt x="1162838" y="964156"/>
                  <a:pt x="1155197" y="956521"/>
                  <a:pt x="1155197" y="947101"/>
                </a:cubicBezTo>
                <a:cubicBezTo>
                  <a:pt x="1155197" y="937680"/>
                  <a:pt x="1162838" y="930045"/>
                  <a:pt x="1172252" y="930045"/>
                </a:cubicBezTo>
                <a:close/>
                <a:moveTo>
                  <a:pt x="1233653" y="929533"/>
                </a:moveTo>
                <a:cubicBezTo>
                  <a:pt x="1243068" y="929533"/>
                  <a:pt x="1250709" y="937169"/>
                  <a:pt x="1250709" y="946589"/>
                </a:cubicBezTo>
                <a:cubicBezTo>
                  <a:pt x="1250709" y="956008"/>
                  <a:pt x="1243068" y="963644"/>
                  <a:pt x="1233653" y="963644"/>
                </a:cubicBezTo>
                <a:cubicBezTo>
                  <a:pt x="1224239" y="963644"/>
                  <a:pt x="1216598" y="956008"/>
                  <a:pt x="1216598" y="946589"/>
                </a:cubicBezTo>
                <a:cubicBezTo>
                  <a:pt x="1216598" y="937169"/>
                  <a:pt x="1224239" y="929533"/>
                  <a:pt x="1233653" y="929533"/>
                </a:cubicBezTo>
                <a:close/>
                <a:moveTo>
                  <a:pt x="1971151" y="929364"/>
                </a:moveTo>
                <a:cubicBezTo>
                  <a:pt x="1980566" y="929364"/>
                  <a:pt x="1988207" y="936999"/>
                  <a:pt x="1988207" y="946418"/>
                </a:cubicBezTo>
                <a:cubicBezTo>
                  <a:pt x="1988207" y="955838"/>
                  <a:pt x="1980566" y="963474"/>
                  <a:pt x="1971151" y="963474"/>
                </a:cubicBezTo>
                <a:cubicBezTo>
                  <a:pt x="1961737" y="963474"/>
                  <a:pt x="1954096" y="955838"/>
                  <a:pt x="1954096" y="946418"/>
                </a:cubicBezTo>
                <a:cubicBezTo>
                  <a:pt x="1954096" y="936999"/>
                  <a:pt x="1961737" y="929364"/>
                  <a:pt x="1971151" y="929364"/>
                </a:cubicBezTo>
                <a:close/>
                <a:moveTo>
                  <a:pt x="1295421" y="928888"/>
                </a:moveTo>
                <a:cubicBezTo>
                  <a:pt x="1305218" y="928888"/>
                  <a:pt x="1313159" y="936830"/>
                  <a:pt x="1313159" y="946625"/>
                </a:cubicBezTo>
                <a:cubicBezTo>
                  <a:pt x="1313159" y="956422"/>
                  <a:pt x="1305218" y="964363"/>
                  <a:pt x="1295421" y="964363"/>
                </a:cubicBezTo>
                <a:cubicBezTo>
                  <a:pt x="1285625" y="964363"/>
                  <a:pt x="1277683" y="956422"/>
                  <a:pt x="1277683" y="946625"/>
                </a:cubicBezTo>
                <a:cubicBezTo>
                  <a:pt x="1277683" y="936830"/>
                  <a:pt x="1285625" y="928888"/>
                  <a:pt x="1295421" y="928888"/>
                </a:cubicBezTo>
                <a:close/>
                <a:moveTo>
                  <a:pt x="1479259" y="928510"/>
                </a:moveTo>
                <a:cubicBezTo>
                  <a:pt x="1489714" y="928510"/>
                  <a:pt x="1498191" y="936986"/>
                  <a:pt x="1498191" y="947443"/>
                </a:cubicBezTo>
                <a:cubicBezTo>
                  <a:pt x="1498106" y="957831"/>
                  <a:pt x="1489646" y="966203"/>
                  <a:pt x="1479259" y="966203"/>
                </a:cubicBezTo>
                <a:cubicBezTo>
                  <a:pt x="1468872" y="966203"/>
                  <a:pt x="1460429" y="957831"/>
                  <a:pt x="1460327" y="947443"/>
                </a:cubicBezTo>
                <a:cubicBezTo>
                  <a:pt x="1460327" y="936986"/>
                  <a:pt x="1468804" y="928510"/>
                  <a:pt x="1479259" y="928510"/>
                </a:cubicBezTo>
                <a:close/>
                <a:moveTo>
                  <a:pt x="1417857" y="928510"/>
                </a:moveTo>
                <a:cubicBezTo>
                  <a:pt x="1428125" y="928510"/>
                  <a:pt x="1436448" y="936834"/>
                  <a:pt x="1436448" y="947101"/>
                </a:cubicBezTo>
                <a:cubicBezTo>
                  <a:pt x="1436448" y="947158"/>
                  <a:pt x="1436448" y="947216"/>
                  <a:pt x="1436448" y="947271"/>
                </a:cubicBezTo>
                <a:cubicBezTo>
                  <a:pt x="1436346" y="957445"/>
                  <a:pt x="1428023" y="965615"/>
                  <a:pt x="1417857" y="965521"/>
                </a:cubicBezTo>
                <a:cubicBezTo>
                  <a:pt x="1417806" y="965521"/>
                  <a:pt x="1417738" y="965521"/>
                  <a:pt x="1417687" y="965521"/>
                </a:cubicBezTo>
                <a:cubicBezTo>
                  <a:pt x="1407505" y="965521"/>
                  <a:pt x="1399267" y="957274"/>
                  <a:pt x="1399267" y="947101"/>
                </a:cubicBezTo>
                <a:cubicBezTo>
                  <a:pt x="1399267" y="936834"/>
                  <a:pt x="1407590" y="928510"/>
                  <a:pt x="1417857" y="928510"/>
                </a:cubicBezTo>
                <a:close/>
                <a:moveTo>
                  <a:pt x="1357139" y="928510"/>
                </a:moveTo>
                <a:cubicBezTo>
                  <a:pt x="1366826" y="928971"/>
                  <a:pt x="1374382" y="937061"/>
                  <a:pt x="1374195" y="946760"/>
                </a:cubicBezTo>
                <a:cubicBezTo>
                  <a:pt x="1374212" y="956326"/>
                  <a:pt x="1366690" y="964214"/>
                  <a:pt x="1357139" y="964668"/>
                </a:cubicBezTo>
                <a:cubicBezTo>
                  <a:pt x="1347161" y="964668"/>
                  <a:pt x="1339060" y="956574"/>
                  <a:pt x="1339060" y="946590"/>
                </a:cubicBezTo>
                <a:cubicBezTo>
                  <a:pt x="1339060" y="936605"/>
                  <a:pt x="1347161" y="928510"/>
                  <a:pt x="1357139" y="928510"/>
                </a:cubicBezTo>
                <a:close/>
                <a:moveTo>
                  <a:pt x="1540660" y="927487"/>
                </a:moveTo>
                <a:cubicBezTo>
                  <a:pt x="1540779" y="927485"/>
                  <a:pt x="1540882" y="927485"/>
                  <a:pt x="1541001" y="927487"/>
                </a:cubicBezTo>
                <a:cubicBezTo>
                  <a:pt x="1551558" y="927581"/>
                  <a:pt x="1560035" y="936211"/>
                  <a:pt x="1559933" y="946760"/>
                </a:cubicBezTo>
                <a:cubicBezTo>
                  <a:pt x="1559933" y="946816"/>
                  <a:pt x="1559933" y="946874"/>
                  <a:pt x="1559933" y="946929"/>
                </a:cubicBezTo>
                <a:cubicBezTo>
                  <a:pt x="1559831" y="957480"/>
                  <a:pt x="1551217" y="965955"/>
                  <a:pt x="1540660" y="965862"/>
                </a:cubicBezTo>
                <a:cubicBezTo>
                  <a:pt x="1530085" y="965862"/>
                  <a:pt x="1521472" y="957337"/>
                  <a:pt x="1521387" y="946760"/>
                </a:cubicBezTo>
                <a:cubicBezTo>
                  <a:pt x="1521387" y="936115"/>
                  <a:pt x="1530017" y="927487"/>
                  <a:pt x="1540660" y="927487"/>
                </a:cubicBezTo>
                <a:close/>
                <a:moveTo>
                  <a:pt x="1602061" y="927316"/>
                </a:moveTo>
                <a:cubicBezTo>
                  <a:pt x="1612806" y="927316"/>
                  <a:pt x="1621505" y="936022"/>
                  <a:pt x="1621505" y="946760"/>
                </a:cubicBezTo>
                <a:cubicBezTo>
                  <a:pt x="1621505" y="946817"/>
                  <a:pt x="1621505" y="946874"/>
                  <a:pt x="1621505" y="946930"/>
                </a:cubicBezTo>
                <a:cubicBezTo>
                  <a:pt x="1621402" y="957574"/>
                  <a:pt x="1612704" y="966126"/>
                  <a:pt x="1602061" y="966033"/>
                </a:cubicBezTo>
                <a:cubicBezTo>
                  <a:pt x="1602010" y="966033"/>
                  <a:pt x="1601942" y="966033"/>
                  <a:pt x="1601891" y="966033"/>
                </a:cubicBezTo>
                <a:cubicBezTo>
                  <a:pt x="1591248" y="966033"/>
                  <a:pt x="1582618" y="957404"/>
                  <a:pt x="1582618" y="946760"/>
                </a:cubicBezTo>
                <a:cubicBezTo>
                  <a:pt x="1582618" y="936022"/>
                  <a:pt x="1591316" y="927316"/>
                  <a:pt x="1602061" y="927316"/>
                </a:cubicBezTo>
                <a:close/>
                <a:moveTo>
                  <a:pt x="1664144" y="926975"/>
                </a:moveTo>
                <a:cubicBezTo>
                  <a:pt x="1675077" y="926975"/>
                  <a:pt x="1683929" y="935834"/>
                  <a:pt x="1683929" y="946760"/>
                </a:cubicBezTo>
                <a:cubicBezTo>
                  <a:pt x="1683929" y="946817"/>
                  <a:pt x="1683929" y="946874"/>
                  <a:pt x="1683929" y="946930"/>
                </a:cubicBezTo>
                <a:cubicBezTo>
                  <a:pt x="1683827" y="957762"/>
                  <a:pt x="1674975" y="966467"/>
                  <a:pt x="1664144" y="966374"/>
                </a:cubicBezTo>
                <a:cubicBezTo>
                  <a:pt x="1664093" y="966374"/>
                  <a:pt x="1664025" y="966374"/>
                  <a:pt x="1663974" y="966374"/>
                </a:cubicBezTo>
                <a:cubicBezTo>
                  <a:pt x="1653144" y="966374"/>
                  <a:pt x="1644360" y="957592"/>
                  <a:pt x="1644360" y="946760"/>
                </a:cubicBezTo>
                <a:cubicBezTo>
                  <a:pt x="1644360" y="935834"/>
                  <a:pt x="1653212" y="926975"/>
                  <a:pt x="1664144" y="926975"/>
                </a:cubicBezTo>
                <a:close/>
                <a:moveTo>
                  <a:pt x="1724863" y="926804"/>
                </a:moveTo>
                <a:cubicBezTo>
                  <a:pt x="1735882" y="926804"/>
                  <a:pt x="1744819" y="935738"/>
                  <a:pt x="1744819" y="946760"/>
                </a:cubicBezTo>
                <a:cubicBezTo>
                  <a:pt x="1744819" y="946816"/>
                  <a:pt x="1744819" y="946874"/>
                  <a:pt x="1744819" y="946929"/>
                </a:cubicBezTo>
                <a:cubicBezTo>
                  <a:pt x="1744717" y="957857"/>
                  <a:pt x="1735796" y="966637"/>
                  <a:pt x="1724863" y="966544"/>
                </a:cubicBezTo>
                <a:cubicBezTo>
                  <a:pt x="1713931" y="966544"/>
                  <a:pt x="1705079" y="957686"/>
                  <a:pt x="1705079" y="946760"/>
                </a:cubicBezTo>
                <a:cubicBezTo>
                  <a:pt x="1705079" y="946704"/>
                  <a:pt x="1705079" y="946645"/>
                  <a:pt x="1705079" y="946589"/>
                </a:cubicBezTo>
                <a:cubicBezTo>
                  <a:pt x="1705079" y="935661"/>
                  <a:pt x="1713931" y="926804"/>
                  <a:pt x="1724863" y="926804"/>
                </a:cubicBezTo>
                <a:close/>
                <a:moveTo>
                  <a:pt x="1909067" y="926634"/>
                </a:moveTo>
                <a:cubicBezTo>
                  <a:pt x="1920188" y="926634"/>
                  <a:pt x="1929194" y="935645"/>
                  <a:pt x="1929194" y="946760"/>
                </a:cubicBezTo>
                <a:cubicBezTo>
                  <a:pt x="1929194" y="946817"/>
                  <a:pt x="1929194" y="946874"/>
                  <a:pt x="1929194" y="946930"/>
                </a:cubicBezTo>
                <a:cubicBezTo>
                  <a:pt x="1929091" y="957951"/>
                  <a:pt x="1920086" y="966809"/>
                  <a:pt x="1909067" y="966715"/>
                </a:cubicBezTo>
                <a:cubicBezTo>
                  <a:pt x="1909016" y="966715"/>
                  <a:pt x="1908948" y="966715"/>
                  <a:pt x="1908897" y="966715"/>
                </a:cubicBezTo>
                <a:cubicBezTo>
                  <a:pt x="1897879" y="966715"/>
                  <a:pt x="1888942" y="957781"/>
                  <a:pt x="1888942" y="946760"/>
                </a:cubicBezTo>
                <a:cubicBezTo>
                  <a:pt x="1888942" y="935645"/>
                  <a:pt x="1897947" y="926634"/>
                  <a:pt x="1909067" y="926634"/>
                </a:cubicBezTo>
                <a:close/>
                <a:moveTo>
                  <a:pt x="1847667" y="926634"/>
                </a:moveTo>
                <a:cubicBezTo>
                  <a:pt x="1858787" y="926634"/>
                  <a:pt x="1867793" y="935645"/>
                  <a:pt x="1867793" y="946760"/>
                </a:cubicBezTo>
                <a:cubicBezTo>
                  <a:pt x="1867793" y="946817"/>
                  <a:pt x="1867793" y="946874"/>
                  <a:pt x="1867793" y="946930"/>
                </a:cubicBezTo>
                <a:cubicBezTo>
                  <a:pt x="1867690" y="957951"/>
                  <a:pt x="1858685" y="966809"/>
                  <a:pt x="1847667" y="966715"/>
                </a:cubicBezTo>
                <a:cubicBezTo>
                  <a:pt x="1847615" y="966715"/>
                  <a:pt x="1847547" y="966715"/>
                  <a:pt x="1847496" y="966715"/>
                </a:cubicBezTo>
                <a:cubicBezTo>
                  <a:pt x="1836478" y="966715"/>
                  <a:pt x="1827541" y="957781"/>
                  <a:pt x="1827541" y="946760"/>
                </a:cubicBezTo>
                <a:cubicBezTo>
                  <a:pt x="1827541" y="935645"/>
                  <a:pt x="1836546" y="926634"/>
                  <a:pt x="1847667" y="926634"/>
                </a:cubicBezTo>
                <a:close/>
                <a:moveTo>
                  <a:pt x="1786606" y="926630"/>
                </a:moveTo>
                <a:cubicBezTo>
                  <a:pt x="1797727" y="926632"/>
                  <a:pt x="1806732" y="935644"/>
                  <a:pt x="1806732" y="946760"/>
                </a:cubicBezTo>
                <a:cubicBezTo>
                  <a:pt x="1806732" y="946816"/>
                  <a:pt x="1806732" y="946874"/>
                  <a:pt x="1806732" y="946929"/>
                </a:cubicBezTo>
                <a:cubicBezTo>
                  <a:pt x="1806630" y="957951"/>
                  <a:pt x="1797624" y="966808"/>
                  <a:pt x="1786606" y="966714"/>
                </a:cubicBezTo>
                <a:cubicBezTo>
                  <a:pt x="1786555" y="966714"/>
                  <a:pt x="1786487" y="966714"/>
                  <a:pt x="1786436" y="966714"/>
                </a:cubicBezTo>
                <a:cubicBezTo>
                  <a:pt x="1775418" y="966714"/>
                  <a:pt x="1766481" y="957780"/>
                  <a:pt x="1766481" y="946760"/>
                </a:cubicBezTo>
                <a:cubicBezTo>
                  <a:pt x="1766481" y="935776"/>
                  <a:pt x="1775281" y="926820"/>
                  <a:pt x="1786265" y="926634"/>
                </a:cubicBezTo>
                <a:cubicBezTo>
                  <a:pt x="1786385" y="926632"/>
                  <a:pt x="1786487" y="926630"/>
                  <a:pt x="1786606" y="926630"/>
                </a:cubicBezTo>
                <a:close/>
                <a:moveTo>
                  <a:pt x="5629" y="881778"/>
                </a:moveTo>
                <a:cubicBezTo>
                  <a:pt x="7607" y="881778"/>
                  <a:pt x="9210" y="883382"/>
                  <a:pt x="9210" y="885359"/>
                </a:cubicBezTo>
                <a:cubicBezTo>
                  <a:pt x="9210" y="887338"/>
                  <a:pt x="7607" y="888942"/>
                  <a:pt x="5629" y="888942"/>
                </a:cubicBezTo>
                <a:cubicBezTo>
                  <a:pt x="3684" y="888854"/>
                  <a:pt x="2132" y="887301"/>
                  <a:pt x="2047" y="885359"/>
                </a:cubicBezTo>
                <a:cubicBezTo>
                  <a:pt x="2047" y="883382"/>
                  <a:pt x="3650" y="881778"/>
                  <a:pt x="5629" y="881778"/>
                </a:cubicBezTo>
                <a:close/>
                <a:moveTo>
                  <a:pt x="67029" y="880242"/>
                </a:moveTo>
                <a:cubicBezTo>
                  <a:pt x="67149" y="880239"/>
                  <a:pt x="67268" y="880239"/>
                  <a:pt x="67371" y="880242"/>
                </a:cubicBezTo>
                <a:cubicBezTo>
                  <a:pt x="70100" y="880339"/>
                  <a:pt x="72248" y="882629"/>
                  <a:pt x="72146" y="885359"/>
                </a:cubicBezTo>
                <a:cubicBezTo>
                  <a:pt x="72146" y="888185"/>
                  <a:pt x="69861" y="890476"/>
                  <a:pt x="67029" y="890476"/>
                </a:cubicBezTo>
                <a:cubicBezTo>
                  <a:pt x="64249" y="890388"/>
                  <a:pt x="61998" y="888148"/>
                  <a:pt x="61913" y="885359"/>
                </a:cubicBezTo>
                <a:cubicBezTo>
                  <a:pt x="61913" y="882533"/>
                  <a:pt x="64198" y="880242"/>
                  <a:pt x="67029" y="880242"/>
                </a:cubicBezTo>
                <a:close/>
                <a:moveTo>
                  <a:pt x="129113" y="879389"/>
                </a:moveTo>
                <a:cubicBezTo>
                  <a:pt x="129232" y="879387"/>
                  <a:pt x="129352" y="879387"/>
                  <a:pt x="129454" y="879389"/>
                </a:cubicBezTo>
                <a:cubicBezTo>
                  <a:pt x="132661" y="879486"/>
                  <a:pt x="135185" y="882158"/>
                  <a:pt x="135083" y="885359"/>
                </a:cubicBezTo>
                <a:cubicBezTo>
                  <a:pt x="135083" y="888656"/>
                  <a:pt x="132405" y="891328"/>
                  <a:pt x="129113" y="891328"/>
                </a:cubicBezTo>
                <a:cubicBezTo>
                  <a:pt x="125822" y="891328"/>
                  <a:pt x="123144" y="888656"/>
                  <a:pt x="123144" y="885359"/>
                </a:cubicBezTo>
                <a:cubicBezTo>
                  <a:pt x="123144" y="882063"/>
                  <a:pt x="125822" y="879389"/>
                  <a:pt x="129113" y="879389"/>
                </a:cubicBezTo>
                <a:close/>
                <a:moveTo>
                  <a:pt x="189832" y="878708"/>
                </a:moveTo>
                <a:cubicBezTo>
                  <a:pt x="189951" y="878705"/>
                  <a:pt x="190071" y="878705"/>
                  <a:pt x="190173" y="878708"/>
                </a:cubicBezTo>
                <a:cubicBezTo>
                  <a:pt x="193755" y="878803"/>
                  <a:pt x="196586" y="881780"/>
                  <a:pt x="196484" y="885359"/>
                </a:cubicBezTo>
                <a:cubicBezTo>
                  <a:pt x="196484" y="889034"/>
                  <a:pt x="193499" y="892011"/>
                  <a:pt x="189832" y="892011"/>
                </a:cubicBezTo>
                <a:cubicBezTo>
                  <a:pt x="186199" y="891921"/>
                  <a:pt x="183265" y="888996"/>
                  <a:pt x="183181" y="885359"/>
                </a:cubicBezTo>
                <a:cubicBezTo>
                  <a:pt x="183181" y="881686"/>
                  <a:pt x="186165" y="878708"/>
                  <a:pt x="189832" y="878708"/>
                </a:cubicBezTo>
                <a:close/>
                <a:moveTo>
                  <a:pt x="312635" y="877343"/>
                </a:moveTo>
                <a:cubicBezTo>
                  <a:pt x="312754" y="877342"/>
                  <a:pt x="312856" y="877342"/>
                  <a:pt x="312976" y="877343"/>
                </a:cubicBezTo>
                <a:cubicBezTo>
                  <a:pt x="317410" y="877439"/>
                  <a:pt x="320924" y="881103"/>
                  <a:pt x="320821" y="885530"/>
                </a:cubicBezTo>
                <a:cubicBezTo>
                  <a:pt x="320821" y="890052"/>
                  <a:pt x="317154" y="893716"/>
                  <a:pt x="312635" y="893716"/>
                </a:cubicBezTo>
                <a:cubicBezTo>
                  <a:pt x="308149" y="893627"/>
                  <a:pt x="304533" y="890013"/>
                  <a:pt x="304448" y="885530"/>
                </a:cubicBezTo>
                <a:cubicBezTo>
                  <a:pt x="304448" y="881009"/>
                  <a:pt x="308115" y="877343"/>
                  <a:pt x="312635" y="877343"/>
                </a:cubicBezTo>
                <a:close/>
                <a:moveTo>
                  <a:pt x="251233" y="877343"/>
                </a:moveTo>
                <a:cubicBezTo>
                  <a:pt x="255276" y="877343"/>
                  <a:pt x="258567" y="880627"/>
                  <a:pt x="258567" y="884676"/>
                </a:cubicBezTo>
                <a:cubicBezTo>
                  <a:pt x="258567" y="888727"/>
                  <a:pt x="255276" y="892011"/>
                  <a:pt x="251233" y="892011"/>
                </a:cubicBezTo>
                <a:cubicBezTo>
                  <a:pt x="247225" y="891921"/>
                  <a:pt x="243984" y="888691"/>
                  <a:pt x="243900" y="884676"/>
                </a:cubicBezTo>
                <a:cubicBezTo>
                  <a:pt x="243900" y="880627"/>
                  <a:pt x="247191" y="877343"/>
                  <a:pt x="251233" y="877343"/>
                </a:cubicBezTo>
                <a:close/>
                <a:moveTo>
                  <a:pt x="374402" y="876357"/>
                </a:moveTo>
                <a:cubicBezTo>
                  <a:pt x="379300" y="876357"/>
                  <a:pt x="383271" y="880327"/>
                  <a:pt x="383271" y="885226"/>
                </a:cubicBezTo>
                <a:cubicBezTo>
                  <a:pt x="383271" y="890124"/>
                  <a:pt x="379300" y="894095"/>
                  <a:pt x="374402" y="894095"/>
                </a:cubicBezTo>
                <a:cubicBezTo>
                  <a:pt x="369504" y="894095"/>
                  <a:pt x="365533" y="890124"/>
                  <a:pt x="365533" y="885226"/>
                </a:cubicBezTo>
                <a:cubicBezTo>
                  <a:pt x="365533" y="880327"/>
                  <a:pt x="369504" y="876357"/>
                  <a:pt x="374402" y="876357"/>
                </a:cubicBezTo>
                <a:close/>
                <a:moveTo>
                  <a:pt x="436120" y="875808"/>
                </a:moveTo>
                <a:cubicBezTo>
                  <a:pt x="441203" y="875802"/>
                  <a:pt x="445398" y="879774"/>
                  <a:pt x="445671" y="884848"/>
                </a:cubicBezTo>
                <a:cubicBezTo>
                  <a:pt x="445671" y="890123"/>
                  <a:pt x="441390" y="894399"/>
                  <a:pt x="436120" y="894399"/>
                </a:cubicBezTo>
                <a:cubicBezTo>
                  <a:pt x="431037" y="894405"/>
                  <a:pt x="426841" y="890434"/>
                  <a:pt x="426569" y="885359"/>
                </a:cubicBezTo>
                <a:cubicBezTo>
                  <a:pt x="426569" y="880083"/>
                  <a:pt x="430850" y="875808"/>
                  <a:pt x="436120" y="875808"/>
                </a:cubicBezTo>
                <a:close/>
                <a:moveTo>
                  <a:pt x="496838" y="875126"/>
                </a:moveTo>
                <a:cubicBezTo>
                  <a:pt x="502484" y="875126"/>
                  <a:pt x="507072" y="879708"/>
                  <a:pt x="507072" y="885359"/>
                </a:cubicBezTo>
                <a:cubicBezTo>
                  <a:pt x="507072" y="891012"/>
                  <a:pt x="502484" y="895593"/>
                  <a:pt x="496838" y="895593"/>
                </a:cubicBezTo>
                <a:cubicBezTo>
                  <a:pt x="491193" y="895593"/>
                  <a:pt x="486605" y="891012"/>
                  <a:pt x="486605" y="885359"/>
                </a:cubicBezTo>
                <a:cubicBezTo>
                  <a:pt x="486605" y="879708"/>
                  <a:pt x="491193" y="875126"/>
                  <a:pt x="496838" y="875126"/>
                </a:cubicBezTo>
                <a:close/>
                <a:moveTo>
                  <a:pt x="558240" y="874273"/>
                </a:moveTo>
                <a:cubicBezTo>
                  <a:pt x="564363" y="874273"/>
                  <a:pt x="569326" y="879237"/>
                  <a:pt x="569326" y="885359"/>
                </a:cubicBezTo>
                <a:cubicBezTo>
                  <a:pt x="569241" y="891444"/>
                  <a:pt x="564329" y="896354"/>
                  <a:pt x="558240" y="896446"/>
                </a:cubicBezTo>
                <a:cubicBezTo>
                  <a:pt x="552151" y="896354"/>
                  <a:pt x="547239" y="891444"/>
                  <a:pt x="547154" y="885359"/>
                </a:cubicBezTo>
                <a:cubicBezTo>
                  <a:pt x="547154" y="879237"/>
                  <a:pt x="552117" y="874273"/>
                  <a:pt x="558240" y="874273"/>
                </a:cubicBezTo>
                <a:close/>
                <a:moveTo>
                  <a:pt x="619641" y="873591"/>
                </a:moveTo>
                <a:cubicBezTo>
                  <a:pt x="626139" y="873591"/>
                  <a:pt x="631410" y="878859"/>
                  <a:pt x="631410" y="885359"/>
                </a:cubicBezTo>
                <a:cubicBezTo>
                  <a:pt x="631410" y="891859"/>
                  <a:pt x="626139" y="897129"/>
                  <a:pt x="619641" y="897129"/>
                </a:cubicBezTo>
                <a:cubicBezTo>
                  <a:pt x="613143" y="897129"/>
                  <a:pt x="607873" y="891859"/>
                  <a:pt x="607873" y="885359"/>
                </a:cubicBezTo>
                <a:cubicBezTo>
                  <a:pt x="607873" y="878859"/>
                  <a:pt x="613143" y="873591"/>
                  <a:pt x="619641" y="873591"/>
                </a:cubicBezTo>
                <a:close/>
                <a:moveTo>
                  <a:pt x="681042" y="872910"/>
                </a:moveTo>
                <a:cubicBezTo>
                  <a:pt x="681162" y="872907"/>
                  <a:pt x="681264" y="872907"/>
                  <a:pt x="681383" y="872910"/>
                </a:cubicBezTo>
                <a:cubicBezTo>
                  <a:pt x="688172" y="873005"/>
                  <a:pt x="693596" y="878578"/>
                  <a:pt x="693493" y="885359"/>
                </a:cubicBezTo>
                <a:cubicBezTo>
                  <a:pt x="693493" y="892236"/>
                  <a:pt x="687916" y="897810"/>
                  <a:pt x="681042" y="897810"/>
                </a:cubicBezTo>
                <a:cubicBezTo>
                  <a:pt x="674169" y="897810"/>
                  <a:pt x="668592" y="892236"/>
                  <a:pt x="668592" y="885359"/>
                </a:cubicBezTo>
                <a:cubicBezTo>
                  <a:pt x="668592" y="878483"/>
                  <a:pt x="674169" y="872910"/>
                  <a:pt x="681042" y="872910"/>
                </a:cubicBezTo>
                <a:close/>
                <a:moveTo>
                  <a:pt x="743125" y="872227"/>
                </a:moveTo>
                <a:cubicBezTo>
                  <a:pt x="743245" y="872225"/>
                  <a:pt x="743347" y="872225"/>
                  <a:pt x="743466" y="872227"/>
                </a:cubicBezTo>
                <a:cubicBezTo>
                  <a:pt x="750630" y="872322"/>
                  <a:pt x="756361" y="878200"/>
                  <a:pt x="756258" y="885359"/>
                </a:cubicBezTo>
                <a:cubicBezTo>
                  <a:pt x="756258" y="892612"/>
                  <a:pt x="750374" y="898493"/>
                  <a:pt x="743125" y="898493"/>
                </a:cubicBezTo>
                <a:cubicBezTo>
                  <a:pt x="735911" y="898400"/>
                  <a:pt x="730077" y="892573"/>
                  <a:pt x="729993" y="885359"/>
                </a:cubicBezTo>
                <a:cubicBezTo>
                  <a:pt x="729993" y="878106"/>
                  <a:pt x="735877" y="872227"/>
                  <a:pt x="743125" y="872227"/>
                </a:cubicBezTo>
                <a:close/>
                <a:moveTo>
                  <a:pt x="804211" y="871410"/>
                </a:moveTo>
                <a:cubicBezTo>
                  <a:pt x="811841" y="871410"/>
                  <a:pt x="818027" y="877594"/>
                  <a:pt x="818027" y="885225"/>
                </a:cubicBezTo>
                <a:cubicBezTo>
                  <a:pt x="818027" y="892855"/>
                  <a:pt x="811841" y="899041"/>
                  <a:pt x="804211" y="899041"/>
                </a:cubicBezTo>
                <a:cubicBezTo>
                  <a:pt x="796581" y="899041"/>
                  <a:pt x="790396" y="892855"/>
                  <a:pt x="790396" y="885225"/>
                </a:cubicBezTo>
                <a:cubicBezTo>
                  <a:pt x="790396" y="877594"/>
                  <a:pt x="796581" y="871410"/>
                  <a:pt x="804211" y="871410"/>
                </a:cubicBezTo>
                <a:close/>
                <a:moveTo>
                  <a:pt x="865246" y="871033"/>
                </a:moveTo>
                <a:cubicBezTo>
                  <a:pt x="865366" y="871031"/>
                  <a:pt x="865468" y="871031"/>
                  <a:pt x="865587" y="871033"/>
                </a:cubicBezTo>
                <a:cubicBezTo>
                  <a:pt x="873399" y="871128"/>
                  <a:pt x="879676" y="877541"/>
                  <a:pt x="879573" y="885359"/>
                </a:cubicBezTo>
                <a:cubicBezTo>
                  <a:pt x="879573" y="893271"/>
                  <a:pt x="873160" y="899687"/>
                  <a:pt x="865246" y="899687"/>
                </a:cubicBezTo>
                <a:cubicBezTo>
                  <a:pt x="857367" y="899595"/>
                  <a:pt x="851005" y="893234"/>
                  <a:pt x="850920" y="885359"/>
                </a:cubicBezTo>
                <a:cubicBezTo>
                  <a:pt x="850920" y="877448"/>
                  <a:pt x="857333" y="871033"/>
                  <a:pt x="865246" y="871033"/>
                </a:cubicBezTo>
                <a:close/>
                <a:moveTo>
                  <a:pt x="926648" y="870351"/>
                </a:moveTo>
                <a:cubicBezTo>
                  <a:pt x="926767" y="870349"/>
                  <a:pt x="926870" y="870349"/>
                  <a:pt x="926989" y="870351"/>
                </a:cubicBezTo>
                <a:cubicBezTo>
                  <a:pt x="935192" y="870446"/>
                  <a:pt x="941759" y="877164"/>
                  <a:pt x="941657" y="885359"/>
                </a:cubicBezTo>
                <a:cubicBezTo>
                  <a:pt x="941657" y="885418"/>
                  <a:pt x="941657" y="885474"/>
                  <a:pt x="941657" y="885531"/>
                </a:cubicBezTo>
                <a:cubicBezTo>
                  <a:pt x="941555" y="893726"/>
                  <a:pt x="934834" y="900291"/>
                  <a:pt x="926648" y="900199"/>
                </a:cubicBezTo>
                <a:cubicBezTo>
                  <a:pt x="918427" y="900199"/>
                  <a:pt x="911724" y="893583"/>
                  <a:pt x="911639" y="885359"/>
                </a:cubicBezTo>
                <a:cubicBezTo>
                  <a:pt x="911639" y="877071"/>
                  <a:pt x="918358" y="870351"/>
                  <a:pt x="926648" y="870351"/>
                </a:cubicBezTo>
                <a:close/>
                <a:moveTo>
                  <a:pt x="988415" y="869535"/>
                </a:moveTo>
                <a:cubicBezTo>
                  <a:pt x="997082" y="869535"/>
                  <a:pt x="1004107" y="876559"/>
                  <a:pt x="1004107" y="885225"/>
                </a:cubicBezTo>
                <a:cubicBezTo>
                  <a:pt x="1004107" y="893891"/>
                  <a:pt x="997082" y="900917"/>
                  <a:pt x="988415" y="900917"/>
                </a:cubicBezTo>
                <a:cubicBezTo>
                  <a:pt x="979749" y="900917"/>
                  <a:pt x="972724" y="893891"/>
                  <a:pt x="972724" y="885225"/>
                </a:cubicBezTo>
                <a:cubicBezTo>
                  <a:pt x="972724" y="876559"/>
                  <a:pt x="979749" y="869535"/>
                  <a:pt x="988415" y="869535"/>
                </a:cubicBezTo>
                <a:close/>
                <a:moveTo>
                  <a:pt x="1050132" y="869158"/>
                </a:moveTo>
                <a:cubicBezTo>
                  <a:pt x="1050831" y="869111"/>
                  <a:pt x="1051548" y="869111"/>
                  <a:pt x="1052247" y="869158"/>
                </a:cubicBezTo>
                <a:cubicBezTo>
                  <a:pt x="1061082" y="869742"/>
                  <a:pt x="1067768" y="877378"/>
                  <a:pt x="1067188" y="886212"/>
                </a:cubicBezTo>
                <a:cubicBezTo>
                  <a:pt x="1067188" y="886564"/>
                  <a:pt x="1067171" y="886917"/>
                  <a:pt x="1067153" y="887269"/>
                </a:cubicBezTo>
                <a:cubicBezTo>
                  <a:pt x="1066591" y="896104"/>
                  <a:pt x="1058967" y="902810"/>
                  <a:pt x="1050132" y="902245"/>
                </a:cubicBezTo>
                <a:cubicBezTo>
                  <a:pt x="1041433" y="901824"/>
                  <a:pt x="1034440" y="894911"/>
                  <a:pt x="1033929" y="886212"/>
                </a:cubicBezTo>
                <a:cubicBezTo>
                  <a:pt x="1033912" y="877117"/>
                  <a:pt x="1041041" y="869613"/>
                  <a:pt x="1050132" y="869158"/>
                </a:cubicBezTo>
                <a:close/>
                <a:moveTo>
                  <a:pt x="1110851" y="868474"/>
                </a:moveTo>
                <a:cubicBezTo>
                  <a:pt x="1120266" y="868474"/>
                  <a:pt x="1127907" y="876110"/>
                  <a:pt x="1127907" y="885529"/>
                </a:cubicBezTo>
                <a:cubicBezTo>
                  <a:pt x="1127907" y="894950"/>
                  <a:pt x="1120266" y="902585"/>
                  <a:pt x="1110851" y="902585"/>
                </a:cubicBezTo>
                <a:cubicBezTo>
                  <a:pt x="1101437" y="902585"/>
                  <a:pt x="1093796" y="894950"/>
                  <a:pt x="1093796" y="885529"/>
                </a:cubicBezTo>
                <a:cubicBezTo>
                  <a:pt x="1093796" y="876110"/>
                  <a:pt x="1101437" y="868474"/>
                  <a:pt x="1110851" y="868474"/>
                </a:cubicBezTo>
                <a:close/>
                <a:moveTo>
                  <a:pt x="1172252" y="867963"/>
                </a:moveTo>
                <a:cubicBezTo>
                  <a:pt x="1181667" y="867963"/>
                  <a:pt x="1189308" y="875598"/>
                  <a:pt x="1189308" y="885019"/>
                </a:cubicBezTo>
                <a:cubicBezTo>
                  <a:pt x="1189308" y="894439"/>
                  <a:pt x="1181667" y="902075"/>
                  <a:pt x="1172252" y="902075"/>
                </a:cubicBezTo>
                <a:cubicBezTo>
                  <a:pt x="1162838" y="902075"/>
                  <a:pt x="1155197" y="894439"/>
                  <a:pt x="1155197" y="885019"/>
                </a:cubicBezTo>
                <a:cubicBezTo>
                  <a:pt x="1155197" y="875598"/>
                  <a:pt x="1162838" y="867963"/>
                  <a:pt x="1172252" y="867963"/>
                </a:cubicBezTo>
                <a:close/>
                <a:moveTo>
                  <a:pt x="1234523" y="867429"/>
                </a:moveTo>
                <a:cubicBezTo>
                  <a:pt x="1243955" y="867441"/>
                  <a:pt x="1251579" y="875087"/>
                  <a:pt x="1251562" y="884506"/>
                </a:cubicBezTo>
                <a:cubicBezTo>
                  <a:pt x="1251562" y="884799"/>
                  <a:pt x="1251562" y="885091"/>
                  <a:pt x="1251545" y="885382"/>
                </a:cubicBezTo>
                <a:cubicBezTo>
                  <a:pt x="1251068" y="894789"/>
                  <a:pt x="1243069" y="902033"/>
                  <a:pt x="1233654" y="901563"/>
                </a:cubicBezTo>
                <a:cubicBezTo>
                  <a:pt x="1233364" y="901579"/>
                  <a:pt x="1233074" y="901586"/>
                  <a:pt x="1232784" y="901584"/>
                </a:cubicBezTo>
                <a:cubicBezTo>
                  <a:pt x="1223352" y="901574"/>
                  <a:pt x="1215728" y="893927"/>
                  <a:pt x="1215745" y="884506"/>
                </a:cubicBezTo>
                <a:cubicBezTo>
                  <a:pt x="1215745" y="884216"/>
                  <a:pt x="1215745" y="883923"/>
                  <a:pt x="1215762" y="883632"/>
                </a:cubicBezTo>
                <a:cubicBezTo>
                  <a:pt x="1216240" y="874226"/>
                  <a:pt x="1224239" y="866981"/>
                  <a:pt x="1233654" y="867453"/>
                </a:cubicBezTo>
                <a:cubicBezTo>
                  <a:pt x="1233944" y="867437"/>
                  <a:pt x="1234233" y="867429"/>
                  <a:pt x="1234523" y="867429"/>
                </a:cubicBezTo>
                <a:close/>
                <a:moveTo>
                  <a:pt x="1971152" y="867110"/>
                </a:moveTo>
                <a:cubicBezTo>
                  <a:pt x="1980754" y="867741"/>
                  <a:pt x="1988225" y="875731"/>
                  <a:pt x="1988207" y="885359"/>
                </a:cubicBezTo>
                <a:cubicBezTo>
                  <a:pt x="1988225" y="894959"/>
                  <a:pt x="1980737" y="902897"/>
                  <a:pt x="1971152" y="903439"/>
                </a:cubicBezTo>
                <a:cubicBezTo>
                  <a:pt x="1971101" y="903439"/>
                  <a:pt x="1971032" y="903440"/>
                  <a:pt x="1970981" y="903440"/>
                </a:cubicBezTo>
                <a:cubicBezTo>
                  <a:pt x="1961003" y="903439"/>
                  <a:pt x="1952902" y="895344"/>
                  <a:pt x="1952902" y="885359"/>
                </a:cubicBezTo>
                <a:cubicBezTo>
                  <a:pt x="1952902" y="875282"/>
                  <a:pt x="1961071" y="867110"/>
                  <a:pt x="1971152" y="867110"/>
                </a:cubicBezTo>
                <a:close/>
                <a:moveTo>
                  <a:pt x="1295055" y="866939"/>
                </a:moveTo>
                <a:cubicBezTo>
                  <a:pt x="1305220" y="866939"/>
                  <a:pt x="1313475" y="875186"/>
                  <a:pt x="1313475" y="885359"/>
                </a:cubicBezTo>
                <a:cubicBezTo>
                  <a:pt x="1313475" y="885418"/>
                  <a:pt x="1313475" y="885474"/>
                  <a:pt x="1313475" y="885529"/>
                </a:cubicBezTo>
                <a:cubicBezTo>
                  <a:pt x="1313373" y="895610"/>
                  <a:pt x="1305135" y="903703"/>
                  <a:pt x="1295055" y="903609"/>
                </a:cubicBezTo>
                <a:cubicBezTo>
                  <a:pt x="1284941" y="903609"/>
                  <a:pt x="1276720" y="895467"/>
                  <a:pt x="1276635" y="885359"/>
                </a:cubicBezTo>
                <a:cubicBezTo>
                  <a:pt x="1276635" y="875186"/>
                  <a:pt x="1284890" y="866939"/>
                  <a:pt x="1295055" y="866939"/>
                </a:cubicBezTo>
                <a:close/>
                <a:moveTo>
                  <a:pt x="1357138" y="866598"/>
                </a:moveTo>
                <a:cubicBezTo>
                  <a:pt x="1367508" y="866598"/>
                  <a:pt x="1375900" y="874998"/>
                  <a:pt x="1375900" y="885359"/>
                </a:cubicBezTo>
                <a:cubicBezTo>
                  <a:pt x="1375900" y="885416"/>
                  <a:pt x="1375900" y="885474"/>
                  <a:pt x="1375900" y="885530"/>
                </a:cubicBezTo>
                <a:cubicBezTo>
                  <a:pt x="1375797" y="895797"/>
                  <a:pt x="1367406" y="904045"/>
                  <a:pt x="1357138" y="903951"/>
                </a:cubicBezTo>
                <a:cubicBezTo>
                  <a:pt x="1346836" y="903951"/>
                  <a:pt x="1338462" y="895655"/>
                  <a:pt x="1338377" y="885359"/>
                </a:cubicBezTo>
                <a:cubicBezTo>
                  <a:pt x="1338377" y="874998"/>
                  <a:pt x="1346768" y="866598"/>
                  <a:pt x="1357138" y="866598"/>
                </a:cubicBezTo>
                <a:close/>
                <a:moveTo>
                  <a:pt x="1417858" y="866088"/>
                </a:moveTo>
                <a:cubicBezTo>
                  <a:pt x="1417977" y="866085"/>
                  <a:pt x="1418080" y="866085"/>
                  <a:pt x="1418199" y="866088"/>
                </a:cubicBezTo>
                <a:cubicBezTo>
                  <a:pt x="1428757" y="866181"/>
                  <a:pt x="1437234" y="874811"/>
                  <a:pt x="1437131" y="885359"/>
                </a:cubicBezTo>
                <a:cubicBezTo>
                  <a:pt x="1437131" y="885416"/>
                  <a:pt x="1437131" y="885474"/>
                  <a:pt x="1437131" y="885530"/>
                </a:cubicBezTo>
                <a:cubicBezTo>
                  <a:pt x="1437029" y="896080"/>
                  <a:pt x="1428415" y="904555"/>
                  <a:pt x="1417858" y="904461"/>
                </a:cubicBezTo>
                <a:cubicBezTo>
                  <a:pt x="1407283" y="904461"/>
                  <a:pt x="1398670" y="895937"/>
                  <a:pt x="1398585" y="885359"/>
                </a:cubicBezTo>
                <a:cubicBezTo>
                  <a:pt x="1398585" y="874716"/>
                  <a:pt x="1407215" y="866088"/>
                  <a:pt x="1417858" y="866088"/>
                </a:cubicBezTo>
                <a:close/>
                <a:moveTo>
                  <a:pt x="1479258" y="865746"/>
                </a:moveTo>
                <a:cubicBezTo>
                  <a:pt x="1479309" y="865746"/>
                  <a:pt x="1479378" y="865746"/>
                  <a:pt x="1479429" y="865746"/>
                </a:cubicBezTo>
                <a:cubicBezTo>
                  <a:pt x="1490174" y="865842"/>
                  <a:pt x="1498804" y="874623"/>
                  <a:pt x="1498702" y="885360"/>
                </a:cubicBezTo>
                <a:cubicBezTo>
                  <a:pt x="1498702" y="885417"/>
                  <a:pt x="1498702" y="885475"/>
                  <a:pt x="1498702" y="885530"/>
                </a:cubicBezTo>
                <a:cubicBezTo>
                  <a:pt x="1498600" y="896269"/>
                  <a:pt x="1489833" y="904898"/>
                  <a:pt x="1479088" y="904804"/>
                </a:cubicBezTo>
                <a:cubicBezTo>
                  <a:pt x="1468326" y="904804"/>
                  <a:pt x="1459576" y="896126"/>
                  <a:pt x="1459474" y="885360"/>
                </a:cubicBezTo>
                <a:cubicBezTo>
                  <a:pt x="1459474" y="885304"/>
                  <a:pt x="1459474" y="885246"/>
                  <a:pt x="1459474" y="885189"/>
                </a:cubicBezTo>
                <a:cubicBezTo>
                  <a:pt x="1459576" y="874358"/>
                  <a:pt x="1468428" y="865652"/>
                  <a:pt x="1479258" y="865746"/>
                </a:cubicBezTo>
                <a:close/>
                <a:moveTo>
                  <a:pt x="1540660" y="865404"/>
                </a:moveTo>
                <a:cubicBezTo>
                  <a:pt x="1551678" y="865404"/>
                  <a:pt x="1560615" y="874338"/>
                  <a:pt x="1560615" y="885359"/>
                </a:cubicBezTo>
                <a:cubicBezTo>
                  <a:pt x="1560615" y="885418"/>
                  <a:pt x="1560615" y="885474"/>
                  <a:pt x="1560615" y="885529"/>
                </a:cubicBezTo>
                <a:cubicBezTo>
                  <a:pt x="1560513" y="896457"/>
                  <a:pt x="1551593" y="905237"/>
                  <a:pt x="1540660" y="905145"/>
                </a:cubicBezTo>
                <a:cubicBezTo>
                  <a:pt x="1529710" y="905145"/>
                  <a:pt x="1520790" y="896315"/>
                  <a:pt x="1520705" y="885359"/>
                </a:cubicBezTo>
                <a:cubicBezTo>
                  <a:pt x="1520705" y="874338"/>
                  <a:pt x="1529642" y="865404"/>
                  <a:pt x="1540660" y="865404"/>
                </a:cubicBezTo>
                <a:close/>
                <a:moveTo>
                  <a:pt x="1602061" y="865064"/>
                </a:moveTo>
                <a:cubicBezTo>
                  <a:pt x="1613267" y="865064"/>
                  <a:pt x="1622357" y="874151"/>
                  <a:pt x="1622357" y="885359"/>
                </a:cubicBezTo>
                <a:cubicBezTo>
                  <a:pt x="1622357" y="885416"/>
                  <a:pt x="1622357" y="885474"/>
                  <a:pt x="1622357" y="885530"/>
                </a:cubicBezTo>
                <a:cubicBezTo>
                  <a:pt x="1622255" y="896646"/>
                  <a:pt x="1613181" y="905579"/>
                  <a:pt x="1602061" y="905485"/>
                </a:cubicBezTo>
                <a:cubicBezTo>
                  <a:pt x="1590923" y="905485"/>
                  <a:pt x="1581849" y="896503"/>
                  <a:pt x="1581765" y="885359"/>
                </a:cubicBezTo>
                <a:cubicBezTo>
                  <a:pt x="1581765" y="874151"/>
                  <a:pt x="1590855" y="865064"/>
                  <a:pt x="1602061" y="865064"/>
                </a:cubicBezTo>
                <a:close/>
                <a:moveTo>
                  <a:pt x="1664145" y="864722"/>
                </a:moveTo>
                <a:cubicBezTo>
                  <a:pt x="1675538" y="864722"/>
                  <a:pt x="1684783" y="873962"/>
                  <a:pt x="1684783" y="885359"/>
                </a:cubicBezTo>
                <a:cubicBezTo>
                  <a:pt x="1684681" y="896692"/>
                  <a:pt x="1675470" y="905827"/>
                  <a:pt x="1664145" y="905827"/>
                </a:cubicBezTo>
                <a:cubicBezTo>
                  <a:pt x="1652820" y="905827"/>
                  <a:pt x="1643610" y="896692"/>
                  <a:pt x="1643508" y="885359"/>
                </a:cubicBezTo>
                <a:cubicBezTo>
                  <a:pt x="1643508" y="873962"/>
                  <a:pt x="1652752" y="864722"/>
                  <a:pt x="1664145" y="864722"/>
                </a:cubicBezTo>
                <a:close/>
                <a:moveTo>
                  <a:pt x="1786265" y="864553"/>
                </a:moveTo>
                <a:cubicBezTo>
                  <a:pt x="1786384" y="864551"/>
                  <a:pt x="1786487" y="864551"/>
                  <a:pt x="1786606" y="864553"/>
                </a:cubicBezTo>
                <a:cubicBezTo>
                  <a:pt x="1797999" y="864646"/>
                  <a:pt x="1807175" y="873963"/>
                  <a:pt x="1807073" y="885359"/>
                </a:cubicBezTo>
                <a:cubicBezTo>
                  <a:pt x="1807073" y="885418"/>
                  <a:pt x="1807073" y="885474"/>
                  <a:pt x="1807073" y="885530"/>
                </a:cubicBezTo>
                <a:cubicBezTo>
                  <a:pt x="1806970" y="896929"/>
                  <a:pt x="1797658" y="906090"/>
                  <a:pt x="1786265" y="905998"/>
                </a:cubicBezTo>
                <a:cubicBezTo>
                  <a:pt x="1774837" y="905998"/>
                  <a:pt x="1765542" y="896786"/>
                  <a:pt x="1765457" y="885359"/>
                </a:cubicBezTo>
                <a:cubicBezTo>
                  <a:pt x="1765457" y="873868"/>
                  <a:pt x="1774769" y="864553"/>
                  <a:pt x="1786265" y="864553"/>
                </a:cubicBezTo>
                <a:close/>
                <a:moveTo>
                  <a:pt x="1724864" y="864553"/>
                </a:moveTo>
                <a:cubicBezTo>
                  <a:pt x="1724983" y="864551"/>
                  <a:pt x="1725086" y="864551"/>
                  <a:pt x="1725205" y="864553"/>
                </a:cubicBezTo>
                <a:cubicBezTo>
                  <a:pt x="1736598" y="864646"/>
                  <a:pt x="1745775" y="873963"/>
                  <a:pt x="1745672" y="885359"/>
                </a:cubicBezTo>
                <a:cubicBezTo>
                  <a:pt x="1745672" y="885418"/>
                  <a:pt x="1745672" y="885474"/>
                  <a:pt x="1745672" y="885530"/>
                </a:cubicBezTo>
                <a:cubicBezTo>
                  <a:pt x="1745569" y="896929"/>
                  <a:pt x="1736257" y="906090"/>
                  <a:pt x="1724864" y="905998"/>
                </a:cubicBezTo>
                <a:cubicBezTo>
                  <a:pt x="1713437" y="905998"/>
                  <a:pt x="1704141" y="896786"/>
                  <a:pt x="1704056" y="885359"/>
                </a:cubicBezTo>
                <a:cubicBezTo>
                  <a:pt x="1704056" y="873868"/>
                  <a:pt x="1713368" y="864553"/>
                  <a:pt x="1724864" y="864553"/>
                </a:cubicBezTo>
                <a:close/>
                <a:moveTo>
                  <a:pt x="1909067" y="864382"/>
                </a:moveTo>
                <a:cubicBezTo>
                  <a:pt x="1920648" y="864382"/>
                  <a:pt x="1930046" y="873774"/>
                  <a:pt x="1930046" y="885359"/>
                </a:cubicBezTo>
                <a:cubicBezTo>
                  <a:pt x="1929961" y="896879"/>
                  <a:pt x="1920580" y="906168"/>
                  <a:pt x="1909067" y="906168"/>
                </a:cubicBezTo>
                <a:cubicBezTo>
                  <a:pt x="1897554" y="906168"/>
                  <a:pt x="1888174" y="896879"/>
                  <a:pt x="1888089" y="885359"/>
                </a:cubicBezTo>
                <a:cubicBezTo>
                  <a:pt x="1888089" y="873774"/>
                  <a:pt x="1897486" y="864382"/>
                  <a:pt x="1909067" y="864382"/>
                </a:cubicBezTo>
                <a:close/>
                <a:moveTo>
                  <a:pt x="1847667" y="864382"/>
                </a:moveTo>
                <a:cubicBezTo>
                  <a:pt x="1847718" y="864382"/>
                  <a:pt x="1847786" y="864382"/>
                  <a:pt x="1847837" y="864382"/>
                </a:cubicBezTo>
                <a:cubicBezTo>
                  <a:pt x="1859418" y="864382"/>
                  <a:pt x="1868816" y="873774"/>
                  <a:pt x="1868816" y="885359"/>
                </a:cubicBezTo>
                <a:cubicBezTo>
                  <a:pt x="1868816" y="885359"/>
                  <a:pt x="1868816" y="885362"/>
                  <a:pt x="1868816" y="885362"/>
                </a:cubicBezTo>
                <a:cubicBezTo>
                  <a:pt x="1868713" y="896948"/>
                  <a:pt x="1859247" y="906261"/>
                  <a:pt x="1847667" y="906168"/>
                </a:cubicBezTo>
                <a:cubicBezTo>
                  <a:pt x="1836153" y="906168"/>
                  <a:pt x="1826773" y="896879"/>
                  <a:pt x="1826688" y="885359"/>
                </a:cubicBezTo>
                <a:cubicBezTo>
                  <a:pt x="1826688" y="873774"/>
                  <a:pt x="1836085" y="864382"/>
                  <a:pt x="1847667" y="864382"/>
                </a:cubicBezTo>
                <a:close/>
                <a:moveTo>
                  <a:pt x="5629" y="820036"/>
                </a:moveTo>
                <a:cubicBezTo>
                  <a:pt x="7794" y="820036"/>
                  <a:pt x="9551" y="821793"/>
                  <a:pt x="9551" y="823959"/>
                </a:cubicBezTo>
                <a:cubicBezTo>
                  <a:pt x="9551" y="826125"/>
                  <a:pt x="7794" y="827882"/>
                  <a:pt x="5629" y="827882"/>
                </a:cubicBezTo>
                <a:cubicBezTo>
                  <a:pt x="3497" y="827795"/>
                  <a:pt x="1791" y="826090"/>
                  <a:pt x="1706" y="823959"/>
                </a:cubicBezTo>
                <a:cubicBezTo>
                  <a:pt x="1706" y="821793"/>
                  <a:pt x="3462" y="820036"/>
                  <a:pt x="5629" y="820036"/>
                </a:cubicBezTo>
                <a:close/>
                <a:moveTo>
                  <a:pt x="67029" y="818500"/>
                </a:moveTo>
                <a:cubicBezTo>
                  <a:pt x="70048" y="818500"/>
                  <a:pt x="72487" y="820945"/>
                  <a:pt x="72487" y="823959"/>
                </a:cubicBezTo>
                <a:cubicBezTo>
                  <a:pt x="72487" y="826973"/>
                  <a:pt x="70048" y="829417"/>
                  <a:pt x="67029" y="829417"/>
                </a:cubicBezTo>
                <a:cubicBezTo>
                  <a:pt x="64044" y="829328"/>
                  <a:pt x="61657" y="826936"/>
                  <a:pt x="61572" y="823959"/>
                </a:cubicBezTo>
                <a:cubicBezTo>
                  <a:pt x="61572" y="820945"/>
                  <a:pt x="64011" y="818500"/>
                  <a:pt x="67029" y="818500"/>
                </a:cubicBezTo>
                <a:close/>
                <a:moveTo>
                  <a:pt x="129113" y="817648"/>
                </a:moveTo>
                <a:cubicBezTo>
                  <a:pt x="129232" y="817646"/>
                  <a:pt x="129352" y="817646"/>
                  <a:pt x="129454" y="817648"/>
                </a:cubicBezTo>
                <a:cubicBezTo>
                  <a:pt x="132848" y="817744"/>
                  <a:pt x="135526" y="820571"/>
                  <a:pt x="135424" y="823960"/>
                </a:cubicBezTo>
                <a:cubicBezTo>
                  <a:pt x="135424" y="827444"/>
                  <a:pt x="132593" y="830270"/>
                  <a:pt x="129113" y="830270"/>
                </a:cubicBezTo>
                <a:cubicBezTo>
                  <a:pt x="125668" y="830180"/>
                  <a:pt x="122888" y="827407"/>
                  <a:pt x="122803" y="823960"/>
                </a:cubicBezTo>
                <a:cubicBezTo>
                  <a:pt x="122803" y="820474"/>
                  <a:pt x="125634" y="817648"/>
                  <a:pt x="129113" y="817648"/>
                </a:cubicBezTo>
                <a:close/>
                <a:moveTo>
                  <a:pt x="190199" y="816832"/>
                </a:moveTo>
                <a:cubicBezTo>
                  <a:pt x="194061" y="816832"/>
                  <a:pt x="197192" y="819963"/>
                  <a:pt x="197192" y="823825"/>
                </a:cubicBezTo>
                <a:cubicBezTo>
                  <a:pt x="197192" y="827687"/>
                  <a:pt x="194061" y="830818"/>
                  <a:pt x="190199" y="830818"/>
                </a:cubicBezTo>
                <a:cubicBezTo>
                  <a:pt x="186337" y="830818"/>
                  <a:pt x="183206" y="827687"/>
                  <a:pt x="183206" y="823825"/>
                </a:cubicBezTo>
                <a:cubicBezTo>
                  <a:pt x="183206" y="819963"/>
                  <a:pt x="186337" y="816832"/>
                  <a:pt x="190199" y="816832"/>
                </a:cubicBezTo>
                <a:close/>
                <a:moveTo>
                  <a:pt x="251233" y="816114"/>
                </a:moveTo>
                <a:cubicBezTo>
                  <a:pt x="251352" y="816111"/>
                  <a:pt x="251455" y="816111"/>
                  <a:pt x="251574" y="816114"/>
                </a:cubicBezTo>
                <a:cubicBezTo>
                  <a:pt x="255821" y="816209"/>
                  <a:pt x="259181" y="819721"/>
                  <a:pt x="259079" y="823960"/>
                </a:cubicBezTo>
                <a:cubicBezTo>
                  <a:pt x="259079" y="828293"/>
                  <a:pt x="255565" y="831804"/>
                  <a:pt x="251233" y="831804"/>
                </a:cubicBezTo>
                <a:cubicBezTo>
                  <a:pt x="246935" y="831716"/>
                  <a:pt x="243472" y="828253"/>
                  <a:pt x="243388" y="823960"/>
                </a:cubicBezTo>
                <a:cubicBezTo>
                  <a:pt x="243388" y="819627"/>
                  <a:pt x="246901" y="816114"/>
                  <a:pt x="251233" y="816114"/>
                </a:cubicBezTo>
                <a:close/>
                <a:moveTo>
                  <a:pt x="312635" y="815431"/>
                </a:moveTo>
                <a:cubicBezTo>
                  <a:pt x="317342" y="815431"/>
                  <a:pt x="321162" y="819250"/>
                  <a:pt x="321162" y="823959"/>
                </a:cubicBezTo>
                <a:cubicBezTo>
                  <a:pt x="321162" y="828669"/>
                  <a:pt x="317342" y="832486"/>
                  <a:pt x="312635" y="832486"/>
                </a:cubicBezTo>
                <a:cubicBezTo>
                  <a:pt x="307961" y="832397"/>
                  <a:pt x="304192" y="828631"/>
                  <a:pt x="304107" y="823959"/>
                </a:cubicBezTo>
                <a:cubicBezTo>
                  <a:pt x="304107" y="819250"/>
                  <a:pt x="307927" y="815431"/>
                  <a:pt x="312635" y="815431"/>
                </a:cubicBezTo>
                <a:close/>
                <a:moveTo>
                  <a:pt x="374035" y="814749"/>
                </a:moveTo>
                <a:cubicBezTo>
                  <a:pt x="379118" y="814749"/>
                  <a:pt x="383246" y="818874"/>
                  <a:pt x="383246" y="823960"/>
                </a:cubicBezTo>
                <a:cubicBezTo>
                  <a:pt x="383246" y="829046"/>
                  <a:pt x="379118" y="833170"/>
                  <a:pt x="374035" y="833170"/>
                </a:cubicBezTo>
                <a:cubicBezTo>
                  <a:pt x="368953" y="833170"/>
                  <a:pt x="364826" y="829046"/>
                  <a:pt x="364826" y="823960"/>
                </a:cubicBezTo>
                <a:cubicBezTo>
                  <a:pt x="364826" y="818874"/>
                  <a:pt x="368953" y="814749"/>
                  <a:pt x="374035" y="814749"/>
                </a:cubicBezTo>
                <a:close/>
                <a:moveTo>
                  <a:pt x="436119" y="813897"/>
                </a:moveTo>
                <a:cubicBezTo>
                  <a:pt x="436239" y="813894"/>
                  <a:pt x="436341" y="813894"/>
                  <a:pt x="436460" y="813897"/>
                </a:cubicBezTo>
                <a:cubicBezTo>
                  <a:pt x="441918" y="813992"/>
                  <a:pt x="446285" y="818496"/>
                  <a:pt x="446182" y="823960"/>
                </a:cubicBezTo>
                <a:cubicBezTo>
                  <a:pt x="446182" y="829517"/>
                  <a:pt x="441680" y="834022"/>
                  <a:pt x="436119" y="834022"/>
                </a:cubicBezTo>
                <a:cubicBezTo>
                  <a:pt x="430593" y="833931"/>
                  <a:pt x="426142" y="829479"/>
                  <a:pt x="426057" y="823960"/>
                </a:cubicBezTo>
                <a:cubicBezTo>
                  <a:pt x="426057" y="818403"/>
                  <a:pt x="430559" y="813897"/>
                  <a:pt x="436119" y="813897"/>
                </a:cubicBezTo>
                <a:close/>
                <a:moveTo>
                  <a:pt x="497205" y="813080"/>
                </a:moveTo>
                <a:cubicBezTo>
                  <a:pt x="503140" y="813080"/>
                  <a:pt x="507950" y="817891"/>
                  <a:pt x="507950" y="823825"/>
                </a:cubicBezTo>
                <a:cubicBezTo>
                  <a:pt x="507950" y="829760"/>
                  <a:pt x="503140" y="834570"/>
                  <a:pt x="497205" y="834570"/>
                </a:cubicBezTo>
                <a:cubicBezTo>
                  <a:pt x="491271" y="834570"/>
                  <a:pt x="486460" y="829760"/>
                  <a:pt x="486460" y="823825"/>
                </a:cubicBezTo>
                <a:cubicBezTo>
                  <a:pt x="486460" y="817891"/>
                  <a:pt x="491271" y="813080"/>
                  <a:pt x="497205" y="813080"/>
                </a:cubicBezTo>
                <a:close/>
                <a:moveTo>
                  <a:pt x="558240" y="812532"/>
                </a:moveTo>
                <a:cubicBezTo>
                  <a:pt x="564551" y="812532"/>
                  <a:pt x="569667" y="817648"/>
                  <a:pt x="569667" y="823960"/>
                </a:cubicBezTo>
                <a:cubicBezTo>
                  <a:pt x="569667" y="830270"/>
                  <a:pt x="564551" y="835386"/>
                  <a:pt x="558240" y="835386"/>
                </a:cubicBezTo>
                <a:cubicBezTo>
                  <a:pt x="551930" y="835386"/>
                  <a:pt x="546813" y="830270"/>
                  <a:pt x="546813" y="823960"/>
                </a:cubicBezTo>
                <a:cubicBezTo>
                  <a:pt x="546813" y="817648"/>
                  <a:pt x="551930" y="812532"/>
                  <a:pt x="558240" y="812532"/>
                </a:cubicBezTo>
                <a:close/>
                <a:moveTo>
                  <a:pt x="619642" y="811851"/>
                </a:moveTo>
                <a:cubicBezTo>
                  <a:pt x="626328" y="811851"/>
                  <a:pt x="631751" y="817272"/>
                  <a:pt x="631751" y="823960"/>
                </a:cubicBezTo>
                <a:cubicBezTo>
                  <a:pt x="631751" y="830648"/>
                  <a:pt x="626328" y="836070"/>
                  <a:pt x="619642" y="836070"/>
                </a:cubicBezTo>
                <a:cubicBezTo>
                  <a:pt x="612956" y="836070"/>
                  <a:pt x="607532" y="830648"/>
                  <a:pt x="607532" y="823960"/>
                </a:cubicBezTo>
                <a:cubicBezTo>
                  <a:pt x="607532" y="817272"/>
                  <a:pt x="612956" y="811851"/>
                  <a:pt x="619642" y="811851"/>
                </a:cubicBezTo>
                <a:close/>
                <a:moveTo>
                  <a:pt x="681042" y="811168"/>
                </a:moveTo>
                <a:cubicBezTo>
                  <a:pt x="681162" y="811166"/>
                  <a:pt x="681264" y="811166"/>
                  <a:pt x="681384" y="811168"/>
                </a:cubicBezTo>
                <a:cubicBezTo>
                  <a:pt x="688360" y="811263"/>
                  <a:pt x="693937" y="816989"/>
                  <a:pt x="693834" y="823960"/>
                </a:cubicBezTo>
                <a:cubicBezTo>
                  <a:pt x="693834" y="831023"/>
                  <a:pt x="688104" y="836752"/>
                  <a:pt x="681042" y="836752"/>
                </a:cubicBezTo>
                <a:cubicBezTo>
                  <a:pt x="674016" y="836658"/>
                  <a:pt x="668336" y="830987"/>
                  <a:pt x="668251" y="823960"/>
                </a:cubicBezTo>
                <a:cubicBezTo>
                  <a:pt x="668251" y="816894"/>
                  <a:pt x="673982" y="811168"/>
                  <a:pt x="681042" y="811168"/>
                </a:cubicBezTo>
                <a:close/>
                <a:moveTo>
                  <a:pt x="743126" y="810316"/>
                </a:moveTo>
                <a:cubicBezTo>
                  <a:pt x="750665" y="810316"/>
                  <a:pt x="756771" y="816425"/>
                  <a:pt x="756771" y="823960"/>
                </a:cubicBezTo>
                <a:cubicBezTo>
                  <a:pt x="756771" y="831495"/>
                  <a:pt x="750665" y="837605"/>
                  <a:pt x="743126" y="837605"/>
                </a:cubicBezTo>
                <a:cubicBezTo>
                  <a:pt x="735588" y="837605"/>
                  <a:pt x="729482" y="831495"/>
                  <a:pt x="729482" y="823960"/>
                </a:cubicBezTo>
                <a:cubicBezTo>
                  <a:pt x="729482" y="816425"/>
                  <a:pt x="735588" y="810316"/>
                  <a:pt x="743126" y="810316"/>
                </a:cubicBezTo>
                <a:close/>
                <a:moveTo>
                  <a:pt x="926648" y="809122"/>
                </a:moveTo>
                <a:cubicBezTo>
                  <a:pt x="935226" y="809122"/>
                  <a:pt x="942168" y="816071"/>
                  <a:pt x="942168" y="824642"/>
                </a:cubicBezTo>
                <a:cubicBezTo>
                  <a:pt x="942168" y="824699"/>
                  <a:pt x="942168" y="824757"/>
                  <a:pt x="942168" y="824814"/>
                </a:cubicBezTo>
                <a:cubicBezTo>
                  <a:pt x="942066" y="833291"/>
                  <a:pt x="935124" y="840086"/>
                  <a:pt x="926648" y="839992"/>
                </a:cubicBezTo>
                <a:cubicBezTo>
                  <a:pt x="926596" y="839992"/>
                  <a:pt x="926528" y="839994"/>
                  <a:pt x="926477" y="839994"/>
                </a:cubicBezTo>
                <a:cubicBezTo>
                  <a:pt x="918000" y="839992"/>
                  <a:pt x="911127" y="833121"/>
                  <a:pt x="911127" y="824642"/>
                </a:cubicBezTo>
                <a:cubicBezTo>
                  <a:pt x="911127" y="816071"/>
                  <a:pt x="918068" y="809122"/>
                  <a:pt x="926648" y="809122"/>
                </a:cubicBezTo>
                <a:close/>
                <a:moveTo>
                  <a:pt x="865246" y="809122"/>
                </a:moveTo>
                <a:cubicBezTo>
                  <a:pt x="873433" y="809122"/>
                  <a:pt x="880085" y="815765"/>
                  <a:pt x="880085" y="823960"/>
                </a:cubicBezTo>
                <a:cubicBezTo>
                  <a:pt x="880085" y="832154"/>
                  <a:pt x="873450" y="838799"/>
                  <a:pt x="865246" y="838799"/>
                </a:cubicBezTo>
                <a:cubicBezTo>
                  <a:pt x="857059" y="838799"/>
                  <a:pt x="850408" y="832154"/>
                  <a:pt x="850408" y="823960"/>
                </a:cubicBezTo>
                <a:cubicBezTo>
                  <a:pt x="850408" y="815765"/>
                  <a:pt x="857059" y="809122"/>
                  <a:pt x="865246" y="809122"/>
                </a:cubicBezTo>
                <a:close/>
                <a:moveTo>
                  <a:pt x="803844" y="809122"/>
                </a:moveTo>
                <a:cubicBezTo>
                  <a:pt x="803964" y="809119"/>
                  <a:pt x="804066" y="809119"/>
                  <a:pt x="804185" y="809122"/>
                </a:cubicBezTo>
                <a:cubicBezTo>
                  <a:pt x="811997" y="809216"/>
                  <a:pt x="818274" y="815629"/>
                  <a:pt x="818171" y="823448"/>
                </a:cubicBezTo>
                <a:cubicBezTo>
                  <a:pt x="818171" y="831360"/>
                  <a:pt x="811758" y="837775"/>
                  <a:pt x="803844" y="837775"/>
                </a:cubicBezTo>
                <a:cubicBezTo>
                  <a:pt x="795965" y="837683"/>
                  <a:pt x="789603" y="831321"/>
                  <a:pt x="789518" y="823448"/>
                </a:cubicBezTo>
                <a:cubicBezTo>
                  <a:pt x="789518" y="815536"/>
                  <a:pt x="795931" y="809122"/>
                  <a:pt x="803844" y="809122"/>
                </a:cubicBezTo>
                <a:close/>
                <a:moveTo>
                  <a:pt x="988048" y="807758"/>
                </a:moveTo>
                <a:cubicBezTo>
                  <a:pt x="988458" y="807753"/>
                  <a:pt x="988867" y="807762"/>
                  <a:pt x="989277" y="807787"/>
                </a:cubicBezTo>
                <a:cubicBezTo>
                  <a:pt x="998112" y="808355"/>
                  <a:pt x="1004814" y="815976"/>
                  <a:pt x="1004252" y="824813"/>
                </a:cubicBezTo>
                <a:cubicBezTo>
                  <a:pt x="1004252" y="824871"/>
                  <a:pt x="1004252" y="824927"/>
                  <a:pt x="1004252" y="824985"/>
                </a:cubicBezTo>
                <a:cubicBezTo>
                  <a:pt x="1004149" y="833838"/>
                  <a:pt x="996901" y="840939"/>
                  <a:pt x="988048" y="840845"/>
                </a:cubicBezTo>
                <a:cubicBezTo>
                  <a:pt x="979350" y="840424"/>
                  <a:pt x="972357" y="833511"/>
                  <a:pt x="971846" y="824813"/>
                </a:cubicBezTo>
                <a:cubicBezTo>
                  <a:pt x="971828" y="815717"/>
                  <a:pt x="978958" y="808212"/>
                  <a:pt x="988048" y="807758"/>
                </a:cubicBezTo>
                <a:close/>
                <a:moveTo>
                  <a:pt x="1050132" y="807074"/>
                </a:moveTo>
                <a:cubicBezTo>
                  <a:pt x="1059547" y="807074"/>
                  <a:pt x="1067188" y="814710"/>
                  <a:pt x="1067188" y="824130"/>
                </a:cubicBezTo>
                <a:cubicBezTo>
                  <a:pt x="1067188" y="833549"/>
                  <a:pt x="1059547" y="841186"/>
                  <a:pt x="1050132" y="841186"/>
                </a:cubicBezTo>
                <a:cubicBezTo>
                  <a:pt x="1040718" y="841186"/>
                  <a:pt x="1033077" y="833549"/>
                  <a:pt x="1033077" y="824130"/>
                </a:cubicBezTo>
                <a:cubicBezTo>
                  <a:pt x="1033077" y="814710"/>
                  <a:pt x="1040718" y="807074"/>
                  <a:pt x="1050132" y="807074"/>
                </a:cubicBezTo>
                <a:close/>
                <a:moveTo>
                  <a:pt x="1110851" y="806562"/>
                </a:moveTo>
                <a:cubicBezTo>
                  <a:pt x="1120266" y="806562"/>
                  <a:pt x="1127907" y="814198"/>
                  <a:pt x="1127907" y="823618"/>
                </a:cubicBezTo>
                <a:cubicBezTo>
                  <a:pt x="1127907" y="833038"/>
                  <a:pt x="1120266" y="840674"/>
                  <a:pt x="1110851" y="840674"/>
                </a:cubicBezTo>
                <a:cubicBezTo>
                  <a:pt x="1101437" y="840674"/>
                  <a:pt x="1093796" y="833038"/>
                  <a:pt x="1093796" y="823618"/>
                </a:cubicBezTo>
                <a:cubicBezTo>
                  <a:pt x="1093796" y="814198"/>
                  <a:pt x="1101437" y="806562"/>
                  <a:pt x="1110851" y="806562"/>
                </a:cubicBezTo>
                <a:close/>
                <a:moveTo>
                  <a:pt x="1172253" y="805881"/>
                </a:moveTo>
                <a:cubicBezTo>
                  <a:pt x="1172372" y="805880"/>
                  <a:pt x="1172475" y="805880"/>
                  <a:pt x="1172594" y="805881"/>
                </a:cubicBezTo>
                <a:cubicBezTo>
                  <a:pt x="1182486" y="805975"/>
                  <a:pt x="1190435" y="814069"/>
                  <a:pt x="1190332" y="823960"/>
                </a:cubicBezTo>
                <a:cubicBezTo>
                  <a:pt x="1189871" y="833583"/>
                  <a:pt x="1181889" y="841117"/>
                  <a:pt x="1172253" y="841016"/>
                </a:cubicBezTo>
                <a:cubicBezTo>
                  <a:pt x="1162650" y="841031"/>
                  <a:pt x="1154719" y="833544"/>
                  <a:pt x="1154174" y="823960"/>
                </a:cubicBezTo>
                <a:cubicBezTo>
                  <a:pt x="1154174" y="813975"/>
                  <a:pt x="1162275" y="805881"/>
                  <a:pt x="1172253" y="805881"/>
                </a:cubicBezTo>
                <a:close/>
                <a:moveTo>
                  <a:pt x="1233654" y="805539"/>
                </a:moveTo>
                <a:cubicBezTo>
                  <a:pt x="1243836" y="805539"/>
                  <a:pt x="1252074" y="813786"/>
                  <a:pt x="1252074" y="823960"/>
                </a:cubicBezTo>
                <a:cubicBezTo>
                  <a:pt x="1252074" y="824018"/>
                  <a:pt x="1252074" y="824074"/>
                  <a:pt x="1252074" y="824132"/>
                </a:cubicBezTo>
                <a:cubicBezTo>
                  <a:pt x="1251972" y="834211"/>
                  <a:pt x="1243734" y="842303"/>
                  <a:pt x="1233654" y="842209"/>
                </a:cubicBezTo>
                <a:cubicBezTo>
                  <a:pt x="1223540" y="842209"/>
                  <a:pt x="1215336" y="834067"/>
                  <a:pt x="1215234" y="823960"/>
                </a:cubicBezTo>
                <a:cubicBezTo>
                  <a:pt x="1215234" y="813786"/>
                  <a:pt x="1223489" y="805539"/>
                  <a:pt x="1233654" y="805539"/>
                </a:cubicBezTo>
                <a:close/>
                <a:moveTo>
                  <a:pt x="1971151" y="805028"/>
                </a:moveTo>
                <a:cubicBezTo>
                  <a:pt x="1971322" y="805028"/>
                  <a:pt x="1971492" y="805030"/>
                  <a:pt x="1971663" y="805034"/>
                </a:cubicBezTo>
                <a:cubicBezTo>
                  <a:pt x="1982119" y="805318"/>
                  <a:pt x="1990374" y="814020"/>
                  <a:pt x="1990083" y="824470"/>
                </a:cubicBezTo>
                <a:cubicBezTo>
                  <a:pt x="1989998" y="834859"/>
                  <a:pt x="1981539" y="843232"/>
                  <a:pt x="1971151" y="843232"/>
                </a:cubicBezTo>
                <a:cubicBezTo>
                  <a:pt x="1971032" y="843232"/>
                  <a:pt x="1970930" y="843231"/>
                  <a:pt x="1970811" y="843229"/>
                </a:cubicBezTo>
                <a:cubicBezTo>
                  <a:pt x="1960355" y="843042"/>
                  <a:pt x="1952032" y="834413"/>
                  <a:pt x="1952220" y="823960"/>
                </a:cubicBezTo>
                <a:cubicBezTo>
                  <a:pt x="1952220" y="813504"/>
                  <a:pt x="1960696" y="805028"/>
                  <a:pt x="1971151" y="805028"/>
                </a:cubicBezTo>
                <a:close/>
                <a:moveTo>
                  <a:pt x="1295055" y="804857"/>
                </a:moveTo>
                <a:cubicBezTo>
                  <a:pt x="1295175" y="804857"/>
                  <a:pt x="1295277" y="804859"/>
                  <a:pt x="1295396" y="804861"/>
                </a:cubicBezTo>
                <a:cubicBezTo>
                  <a:pt x="1305954" y="805049"/>
                  <a:pt x="1314345" y="813753"/>
                  <a:pt x="1314158" y="824301"/>
                </a:cubicBezTo>
                <a:cubicBezTo>
                  <a:pt x="1314056" y="834785"/>
                  <a:pt x="1305545" y="843232"/>
                  <a:pt x="1295055" y="843232"/>
                </a:cubicBezTo>
                <a:cubicBezTo>
                  <a:pt x="1295004" y="843232"/>
                  <a:pt x="1294936" y="843232"/>
                  <a:pt x="1294885" y="843232"/>
                </a:cubicBezTo>
                <a:cubicBezTo>
                  <a:pt x="1284327" y="843138"/>
                  <a:pt x="1275850" y="834510"/>
                  <a:pt x="1275952" y="823960"/>
                </a:cubicBezTo>
                <a:cubicBezTo>
                  <a:pt x="1275952" y="813410"/>
                  <a:pt x="1284498" y="804857"/>
                  <a:pt x="1295055" y="804857"/>
                </a:cubicBezTo>
                <a:close/>
                <a:moveTo>
                  <a:pt x="1357139" y="804516"/>
                </a:moveTo>
                <a:cubicBezTo>
                  <a:pt x="1367884" y="804516"/>
                  <a:pt x="1376583" y="813222"/>
                  <a:pt x="1376583" y="823960"/>
                </a:cubicBezTo>
                <a:cubicBezTo>
                  <a:pt x="1376583" y="824016"/>
                  <a:pt x="1376583" y="824074"/>
                  <a:pt x="1376583" y="824131"/>
                </a:cubicBezTo>
                <a:cubicBezTo>
                  <a:pt x="1376480" y="834775"/>
                  <a:pt x="1367781" y="843327"/>
                  <a:pt x="1357139" y="843232"/>
                </a:cubicBezTo>
                <a:cubicBezTo>
                  <a:pt x="1357088" y="843232"/>
                  <a:pt x="1357019" y="843232"/>
                  <a:pt x="1356968" y="843232"/>
                </a:cubicBezTo>
                <a:cubicBezTo>
                  <a:pt x="1346325" y="843232"/>
                  <a:pt x="1337695" y="834605"/>
                  <a:pt x="1337695" y="823960"/>
                </a:cubicBezTo>
                <a:cubicBezTo>
                  <a:pt x="1337695" y="813222"/>
                  <a:pt x="1346393" y="804516"/>
                  <a:pt x="1357139" y="804516"/>
                </a:cubicBezTo>
                <a:close/>
                <a:moveTo>
                  <a:pt x="1417857" y="804004"/>
                </a:moveTo>
                <a:cubicBezTo>
                  <a:pt x="1428688" y="804001"/>
                  <a:pt x="1437540" y="812628"/>
                  <a:pt x="1437813" y="823448"/>
                </a:cubicBezTo>
                <a:cubicBezTo>
                  <a:pt x="1437813" y="823505"/>
                  <a:pt x="1437813" y="823563"/>
                  <a:pt x="1437813" y="823619"/>
                </a:cubicBezTo>
                <a:cubicBezTo>
                  <a:pt x="1437711" y="834547"/>
                  <a:pt x="1428790" y="843327"/>
                  <a:pt x="1417857" y="843232"/>
                </a:cubicBezTo>
                <a:cubicBezTo>
                  <a:pt x="1407129" y="843236"/>
                  <a:pt x="1398345" y="834686"/>
                  <a:pt x="1398073" y="823960"/>
                </a:cubicBezTo>
                <a:cubicBezTo>
                  <a:pt x="1398073" y="823904"/>
                  <a:pt x="1398073" y="823846"/>
                  <a:pt x="1398073" y="823788"/>
                </a:cubicBezTo>
                <a:cubicBezTo>
                  <a:pt x="1398073" y="812863"/>
                  <a:pt x="1406925" y="804004"/>
                  <a:pt x="1417857" y="804004"/>
                </a:cubicBezTo>
                <a:close/>
                <a:moveTo>
                  <a:pt x="1479259" y="803493"/>
                </a:moveTo>
                <a:cubicBezTo>
                  <a:pt x="1490567" y="803493"/>
                  <a:pt x="1499726" y="812657"/>
                  <a:pt x="1499726" y="823960"/>
                </a:cubicBezTo>
                <a:cubicBezTo>
                  <a:pt x="1499726" y="824016"/>
                  <a:pt x="1499726" y="824074"/>
                  <a:pt x="1499726" y="824130"/>
                </a:cubicBezTo>
                <a:cubicBezTo>
                  <a:pt x="1499624" y="835339"/>
                  <a:pt x="1490464" y="844350"/>
                  <a:pt x="1479259" y="844255"/>
                </a:cubicBezTo>
                <a:cubicBezTo>
                  <a:pt x="1479208" y="844255"/>
                  <a:pt x="1479140" y="844255"/>
                  <a:pt x="1479088" y="844255"/>
                </a:cubicBezTo>
                <a:cubicBezTo>
                  <a:pt x="1467883" y="844255"/>
                  <a:pt x="1458792" y="835169"/>
                  <a:pt x="1458792" y="823960"/>
                </a:cubicBezTo>
                <a:cubicBezTo>
                  <a:pt x="1458792" y="812657"/>
                  <a:pt x="1467951" y="803493"/>
                  <a:pt x="1479259" y="803493"/>
                </a:cubicBezTo>
                <a:close/>
                <a:moveTo>
                  <a:pt x="1541342" y="803145"/>
                </a:moveTo>
                <a:cubicBezTo>
                  <a:pt x="1552752" y="803243"/>
                  <a:pt x="1561911" y="812562"/>
                  <a:pt x="1561809" y="823960"/>
                </a:cubicBezTo>
                <a:cubicBezTo>
                  <a:pt x="1561809" y="824132"/>
                  <a:pt x="1561809" y="824306"/>
                  <a:pt x="1561809" y="824477"/>
                </a:cubicBezTo>
                <a:cubicBezTo>
                  <a:pt x="1561519" y="835871"/>
                  <a:pt x="1552053" y="844880"/>
                  <a:pt x="1540660" y="844597"/>
                </a:cubicBezTo>
                <a:cubicBezTo>
                  <a:pt x="1529232" y="844597"/>
                  <a:pt x="1519954" y="835385"/>
                  <a:pt x="1519852" y="823960"/>
                </a:cubicBezTo>
                <a:cubicBezTo>
                  <a:pt x="1519852" y="812467"/>
                  <a:pt x="1529164" y="803151"/>
                  <a:pt x="1540660" y="803151"/>
                </a:cubicBezTo>
                <a:cubicBezTo>
                  <a:pt x="1540882" y="803145"/>
                  <a:pt x="1541120" y="803144"/>
                  <a:pt x="1541342" y="803145"/>
                </a:cubicBezTo>
                <a:close/>
                <a:moveTo>
                  <a:pt x="1602061" y="802811"/>
                </a:moveTo>
                <a:cubicBezTo>
                  <a:pt x="1602181" y="802809"/>
                  <a:pt x="1602283" y="802809"/>
                  <a:pt x="1602402" y="802811"/>
                </a:cubicBezTo>
                <a:cubicBezTo>
                  <a:pt x="1613983" y="802905"/>
                  <a:pt x="1623313" y="812374"/>
                  <a:pt x="1623211" y="823960"/>
                </a:cubicBezTo>
                <a:cubicBezTo>
                  <a:pt x="1623211" y="824016"/>
                  <a:pt x="1623211" y="824074"/>
                  <a:pt x="1623211" y="824131"/>
                </a:cubicBezTo>
                <a:cubicBezTo>
                  <a:pt x="1623108" y="835717"/>
                  <a:pt x="1613642" y="845033"/>
                  <a:pt x="1602061" y="844938"/>
                </a:cubicBezTo>
                <a:cubicBezTo>
                  <a:pt x="1590480" y="844938"/>
                  <a:pt x="1581083" y="835546"/>
                  <a:pt x="1581083" y="823960"/>
                </a:cubicBezTo>
                <a:cubicBezTo>
                  <a:pt x="1581083" y="823902"/>
                  <a:pt x="1581083" y="823846"/>
                  <a:pt x="1581083" y="823789"/>
                </a:cubicBezTo>
                <a:cubicBezTo>
                  <a:pt x="1581083" y="812202"/>
                  <a:pt x="1590480" y="802811"/>
                  <a:pt x="1602061" y="802811"/>
                </a:cubicBezTo>
                <a:close/>
                <a:moveTo>
                  <a:pt x="1664144" y="802640"/>
                </a:moveTo>
                <a:cubicBezTo>
                  <a:pt x="1675913" y="802640"/>
                  <a:pt x="1685464" y="812187"/>
                  <a:pt x="1685464" y="823959"/>
                </a:cubicBezTo>
                <a:cubicBezTo>
                  <a:pt x="1685464" y="824017"/>
                  <a:pt x="1685464" y="824074"/>
                  <a:pt x="1685464" y="824131"/>
                </a:cubicBezTo>
                <a:cubicBezTo>
                  <a:pt x="1685362" y="835810"/>
                  <a:pt x="1675828" y="845201"/>
                  <a:pt x="1664144" y="845109"/>
                </a:cubicBezTo>
                <a:cubicBezTo>
                  <a:pt x="1664093" y="845109"/>
                  <a:pt x="1664025" y="845109"/>
                  <a:pt x="1663974" y="845109"/>
                </a:cubicBezTo>
                <a:cubicBezTo>
                  <a:pt x="1652290" y="845109"/>
                  <a:pt x="1642825" y="835639"/>
                  <a:pt x="1642825" y="823959"/>
                </a:cubicBezTo>
                <a:cubicBezTo>
                  <a:pt x="1642825" y="812184"/>
                  <a:pt x="1652376" y="802640"/>
                  <a:pt x="1664144" y="802640"/>
                </a:cubicBezTo>
                <a:close/>
                <a:moveTo>
                  <a:pt x="1724863" y="802470"/>
                </a:moveTo>
                <a:cubicBezTo>
                  <a:pt x="1724983" y="802468"/>
                  <a:pt x="1725085" y="802468"/>
                  <a:pt x="1725204" y="802470"/>
                </a:cubicBezTo>
                <a:cubicBezTo>
                  <a:pt x="1736973" y="802565"/>
                  <a:pt x="1746456" y="812187"/>
                  <a:pt x="1746354" y="823960"/>
                </a:cubicBezTo>
                <a:cubicBezTo>
                  <a:pt x="1746354" y="824018"/>
                  <a:pt x="1746354" y="824074"/>
                  <a:pt x="1746354" y="824131"/>
                </a:cubicBezTo>
                <a:cubicBezTo>
                  <a:pt x="1746252" y="835906"/>
                  <a:pt x="1736632" y="845374"/>
                  <a:pt x="1724863" y="845280"/>
                </a:cubicBezTo>
                <a:cubicBezTo>
                  <a:pt x="1713095" y="845280"/>
                  <a:pt x="1703544" y="835735"/>
                  <a:pt x="1703544" y="823960"/>
                </a:cubicBezTo>
                <a:cubicBezTo>
                  <a:pt x="1703544" y="823904"/>
                  <a:pt x="1703544" y="823846"/>
                  <a:pt x="1703544" y="823789"/>
                </a:cubicBezTo>
                <a:cubicBezTo>
                  <a:pt x="1703544" y="812014"/>
                  <a:pt x="1713095" y="802470"/>
                  <a:pt x="1724863" y="802470"/>
                </a:cubicBezTo>
                <a:close/>
                <a:moveTo>
                  <a:pt x="1786265" y="802298"/>
                </a:moveTo>
                <a:cubicBezTo>
                  <a:pt x="1798221" y="802298"/>
                  <a:pt x="1807926" y="811996"/>
                  <a:pt x="1807926" y="823960"/>
                </a:cubicBezTo>
                <a:cubicBezTo>
                  <a:pt x="1807926" y="824017"/>
                  <a:pt x="1807926" y="824074"/>
                  <a:pt x="1807926" y="824130"/>
                </a:cubicBezTo>
                <a:cubicBezTo>
                  <a:pt x="1807824" y="835999"/>
                  <a:pt x="1798136" y="845544"/>
                  <a:pt x="1786265" y="845450"/>
                </a:cubicBezTo>
                <a:cubicBezTo>
                  <a:pt x="1786146" y="845451"/>
                  <a:pt x="1786043" y="845451"/>
                  <a:pt x="1785924" y="845450"/>
                </a:cubicBezTo>
                <a:cubicBezTo>
                  <a:pt x="1774155" y="845356"/>
                  <a:pt x="1764672" y="835733"/>
                  <a:pt x="1764774" y="823960"/>
                </a:cubicBezTo>
                <a:cubicBezTo>
                  <a:pt x="1764774" y="823902"/>
                  <a:pt x="1764774" y="823845"/>
                  <a:pt x="1764774" y="823788"/>
                </a:cubicBezTo>
                <a:cubicBezTo>
                  <a:pt x="1764774" y="811920"/>
                  <a:pt x="1774394" y="802298"/>
                  <a:pt x="1786265" y="802298"/>
                </a:cubicBezTo>
                <a:close/>
                <a:moveTo>
                  <a:pt x="1909067" y="802129"/>
                </a:moveTo>
                <a:cubicBezTo>
                  <a:pt x="1921126" y="802129"/>
                  <a:pt x="1930899" y="811903"/>
                  <a:pt x="1930899" y="823960"/>
                </a:cubicBezTo>
                <a:cubicBezTo>
                  <a:pt x="1930899" y="824016"/>
                  <a:pt x="1930899" y="824074"/>
                  <a:pt x="1930899" y="824131"/>
                </a:cubicBezTo>
                <a:cubicBezTo>
                  <a:pt x="1930797" y="836093"/>
                  <a:pt x="1921024" y="845714"/>
                  <a:pt x="1909067" y="845621"/>
                </a:cubicBezTo>
                <a:cubicBezTo>
                  <a:pt x="1897077" y="845621"/>
                  <a:pt x="1887321" y="835951"/>
                  <a:pt x="1887236" y="823960"/>
                </a:cubicBezTo>
                <a:cubicBezTo>
                  <a:pt x="1887236" y="811903"/>
                  <a:pt x="1897009" y="802129"/>
                  <a:pt x="1909067" y="802129"/>
                </a:cubicBezTo>
                <a:close/>
                <a:moveTo>
                  <a:pt x="1847666" y="802129"/>
                </a:moveTo>
                <a:cubicBezTo>
                  <a:pt x="1859451" y="802497"/>
                  <a:pt x="1868815" y="812164"/>
                  <a:pt x="1868815" y="823960"/>
                </a:cubicBezTo>
                <a:cubicBezTo>
                  <a:pt x="1868815" y="835726"/>
                  <a:pt x="1859435" y="845342"/>
                  <a:pt x="1847666" y="845621"/>
                </a:cubicBezTo>
                <a:cubicBezTo>
                  <a:pt x="1835676" y="845621"/>
                  <a:pt x="1825937" y="835951"/>
                  <a:pt x="1825835" y="823960"/>
                </a:cubicBezTo>
                <a:cubicBezTo>
                  <a:pt x="1825835" y="811903"/>
                  <a:pt x="1835608" y="802129"/>
                  <a:pt x="1847666" y="802129"/>
                </a:cubicBezTo>
                <a:close/>
                <a:moveTo>
                  <a:pt x="5628" y="757953"/>
                </a:moveTo>
                <a:cubicBezTo>
                  <a:pt x="5748" y="757948"/>
                  <a:pt x="5867" y="757948"/>
                  <a:pt x="5969" y="757953"/>
                </a:cubicBezTo>
                <a:cubicBezTo>
                  <a:pt x="8136" y="758050"/>
                  <a:pt x="9824" y="759883"/>
                  <a:pt x="9722" y="762048"/>
                </a:cubicBezTo>
                <a:cubicBezTo>
                  <a:pt x="9722" y="764308"/>
                  <a:pt x="7897" y="766141"/>
                  <a:pt x="5628" y="766141"/>
                </a:cubicBezTo>
                <a:cubicBezTo>
                  <a:pt x="3360" y="766141"/>
                  <a:pt x="1535" y="764308"/>
                  <a:pt x="1535" y="762048"/>
                </a:cubicBezTo>
                <a:cubicBezTo>
                  <a:pt x="1535" y="759788"/>
                  <a:pt x="3360" y="757953"/>
                  <a:pt x="5628" y="757953"/>
                </a:cubicBezTo>
                <a:close/>
                <a:moveTo>
                  <a:pt x="67396" y="756625"/>
                </a:moveTo>
                <a:cubicBezTo>
                  <a:pt x="70599" y="756625"/>
                  <a:pt x="73195" y="759222"/>
                  <a:pt x="73195" y="762424"/>
                </a:cubicBezTo>
                <a:cubicBezTo>
                  <a:pt x="73195" y="765628"/>
                  <a:pt x="70599" y="768224"/>
                  <a:pt x="67396" y="768224"/>
                </a:cubicBezTo>
                <a:cubicBezTo>
                  <a:pt x="64193" y="768224"/>
                  <a:pt x="61597" y="765628"/>
                  <a:pt x="61597" y="762424"/>
                </a:cubicBezTo>
                <a:cubicBezTo>
                  <a:pt x="61597" y="759222"/>
                  <a:pt x="64193" y="756625"/>
                  <a:pt x="67396" y="756625"/>
                </a:cubicBezTo>
                <a:close/>
                <a:moveTo>
                  <a:pt x="129114" y="755907"/>
                </a:moveTo>
                <a:cubicBezTo>
                  <a:pt x="129233" y="755905"/>
                  <a:pt x="129353" y="755905"/>
                  <a:pt x="129455" y="755907"/>
                </a:cubicBezTo>
                <a:cubicBezTo>
                  <a:pt x="133037" y="756003"/>
                  <a:pt x="135868" y="758982"/>
                  <a:pt x="135766" y="762560"/>
                </a:cubicBezTo>
                <a:cubicBezTo>
                  <a:pt x="135766" y="766233"/>
                  <a:pt x="132781" y="769212"/>
                  <a:pt x="129114" y="769212"/>
                </a:cubicBezTo>
                <a:cubicBezTo>
                  <a:pt x="125480" y="769120"/>
                  <a:pt x="122547" y="766196"/>
                  <a:pt x="122462" y="762560"/>
                </a:cubicBezTo>
                <a:cubicBezTo>
                  <a:pt x="122462" y="758886"/>
                  <a:pt x="125447" y="755907"/>
                  <a:pt x="129114" y="755907"/>
                </a:cubicBezTo>
                <a:close/>
                <a:moveTo>
                  <a:pt x="189832" y="755224"/>
                </a:moveTo>
                <a:cubicBezTo>
                  <a:pt x="193875" y="755224"/>
                  <a:pt x="197166" y="758508"/>
                  <a:pt x="197166" y="762558"/>
                </a:cubicBezTo>
                <a:cubicBezTo>
                  <a:pt x="197166" y="766609"/>
                  <a:pt x="193875" y="769895"/>
                  <a:pt x="189832" y="769895"/>
                </a:cubicBezTo>
                <a:cubicBezTo>
                  <a:pt x="185825" y="769802"/>
                  <a:pt x="182584" y="766572"/>
                  <a:pt x="182499" y="762558"/>
                </a:cubicBezTo>
                <a:cubicBezTo>
                  <a:pt x="182499" y="758508"/>
                  <a:pt x="185790" y="755224"/>
                  <a:pt x="189832" y="755224"/>
                </a:cubicBezTo>
                <a:close/>
                <a:moveTo>
                  <a:pt x="251234" y="754373"/>
                </a:moveTo>
                <a:cubicBezTo>
                  <a:pt x="251353" y="754371"/>
                  <a:pt x="251455" y="754371"/>
                  <a:pt x="251575" y="754373"/>
                </a:cubicBezTo>
                <a:cubicBezTo>
                  <a:pt x="256009" y="754468"/>
                  <a:pt x="259523" y="758132"/>
                  <a:pt x="259421" y="762558"/>
                </a:cubicBezTo>
                <a:cubicBezTo>
                  <a:pt x="259421" y="767081"/>
                  <a:pt x="255753" y="770745"/>
                  <a:pt x="251234" y="770745"/>
                </a:cubicBezTo>
                <a:cubicBezTo>
                  <a:pt x="246748" y="770656"/>
                  <a:pt x="243132" y="767043"/>
                  <a:pt x="243047" y="762558"/>
                </a:cubicBezTo>
                <a:cubicBezTo>
                  <a:pt x="243047" y="758037"/>
                  <a:pt x="246714" y="754373"/>
                  <a:pt x="251234" y="754373"/>
                </a:cubicBezTo>
                <a:close/>
                <a:moveTo>
                  <a:pt x="313001" y="753556"/>
                </a:moveTo>
                <a:cubicBezTo>
                  <a:pt x="317899" y="753556"/>
                  <a:pt x="321870" y="757526"/>
                  <a:pt x="321870" y="762424"/>
                </a:cubicBezTo>
                <a:cubicBezTo>
                  <a:pt x="321870" y="767323"/>
                  <a:pt x="317899" y="771294"/>
                  <a:pt x="313001" y="771294"/>
                </a:cubicBezTo>
                <a:cubicBezTo>
                  <a:pt x="308103" y="771294"/>
                  <a:pt x="304132" y="767323"/>
                  <a:pt x="304132" y="762424"/>
                </a:cubicBezTo>
                <a:cubicBezTo>
                  <a:pt x="304132" y="757526"/>
                  <a:pt x="308103" y="753556"/>
                  <a:pt x="313001" y="753556"/>
                </a:cubicBezTo>
                <a:close/>
                <a:moveTo>
                  <a:pt x="374036" y="753007"/>
                </a:moveTo>
                <a:cubicBezTo>
                  <a:pt x="379306" y="753007"/>
                  <a:pt x="383588" y="757283"/>
                  <a:pt x="383588" y="762560"/>
                </a:cubicBezTo>
                <a:cubicBezTo>
                  <a:pt x="383588" y="767834"/>
                  <a:pt x="379306" y="772111"/>
                  <a:pt x="374036" y="772111"/>
                </a:cubicBezTo>
                <a:cubicBezTo>
                  <a:pt x="368766" y="772111"/>
                  <a:pt x="364485" y="767834"/>
                  <a:pt x="364485" y="762560"/>
                </a:cubicBezTo>
                <a:cubicBezTo>
                  <a:pt x="364485" y="757283"/>
                  <a:pt x="368766" y="753007"/>
                  <a:pt x="374036" y="753007"/>
                </a:cubicBezTo>
                <a:close/>
                <a:moveTo>
                  <a:pt x="436119" y="752154"/>
                </a:moveTo>
                <a:cubicBezTo>
                  <a:pt x="441867" y="752154"/>
                  <a:pt x="446523" y="756813"/>
                  <a:pt x="446523" y="762558"/>
                </a:cubicBezTo>
                <a:cubicBezTo>
                  <a:pt x="446523" y="768306"/>
                  <a:pt x="441867" y="772963"/>
                  <a:pt x="436119" y="772963"/>
                </a:cubicBezTo>
                <a:cubicBezTo>
                  <a:pt x="430406" y="772871"/>
                  <a:pt x="425800" y="768268"/>
                  <a:pt x="425716" y="762558"/>
                </a:cubicBezTo>
                <a:cubicBezTo>
                  <a:pt x="425716" y="756813"/>
                  <a:pt x="430371" y="752154"/>
                  <a:pt x="436119" y="752154"/>
                </a:cubicBezTo>
                <a:close/>
                <a:moveTo>
                  <a:pt x="496839" y="751472"/>
                </a:moveTo>
                <a:cubicBezTo>
                  <a:pt x="502962" y="751472"/>
                  <a:pt x="507925" y="756436"/>
                  <a:pt x="507925" y="762560"/>
                </a:cubicBezTo>
                <a:cubicBezTo>
                  <a:pt x="507840" y="768643"/>
                  <a:pt x="502928" y="773553"/>
                  <a:pt x="496839" y="773646"/>
                </a:cubicBezTo>
                <a:cubicBezTo>
                  <a:pt x="490750" y="773553"/>
                  <a:pt x="485838" y="768643"/>
                  <a:pt x="485753" y="762560"/>
                </a:cubicBezTo>
                <a:cubicBezTo>
                  <a:pt x="485753" y="756436"/>
                  <a:pt x="490716" y="751472"/>
                  <a:pt x="496839" y="751472"/>
                </a:cubicBezTo>
                <a:close/>
                <a:moveTo>
                  <a:pt x="558240" y="750620"/>
                </a:moveTo>
                <a:cubicBezTo>
                  <a:pt x="564840" y="750620"/>
                  <a:pt x="570179" y="755965"/>
                  <a:pt x="570179" y="762560"/>
                </a:cubicBezTo>
                <a:cubicBezTo>
                  <a:pt x="570179" y="769152"/>
                  <a:pt x="564840" y="774499"/>
                  <a:pt x="558240" y="774499"/>
                </a:cubicBezTo>
                <a:cubicBezTo>
                  <a:pt x="551690" y="774406"/>
                  <a:pt x="546386" y="769116"/>
                  <a:pt x="546301" y="762560"/>
                </a:cubicBezTo>
                <a:cubicBezTo>
                  <a:pt x="546301" y="755965"/>
                  <a:pt x="551639" y="750620"/>
                  <a:pt x="558240" y="750620"/>
                </a:cubicBezTo>
                <a:close/>
                <a:moveTo>
                  <a:pt x="619641" y="749938"/>
                </a:moveTo>
                <a:cubicBezTo>
                  <a:pt x="626617" y="749938"/>
                  <a:pt x="632262" y="755589"/>
                  <a:pt x="632262" y="762560"/>
                </a:cubicBezTo>
                <a:cubicBezTo>
                  <a:pt x="632262" y="769530"/>
                  <a:pt x="626617" y="775180"/>
                  <a:pt x="619641" y="775180"/>
                </a:cubicBezTo>
                <a:cubicBezTo>
                  <a:pt x="612716" y="775089"/>
                  <a:pt x="607105" y="769490"/>
                  <a:pt x="607020" y="762560"/>
                </a:cubicBezTo>
                <a:cubicBezTo>
                  <a:pt x="607020" y="755589"/>
                  <a:pt x="612665" y="749938"/>
                  <a:pt x="619641" y="749938"/>
                </a:cubicBezTo>
                <a:close/>
                <a:moveTo>
                  <a:pt x="681042" y="749255"/>
                </a:moveTo>
                <a:cubicBezTo>
                  <a:pt x="688393" y="749255"/>
                  <a:pt x="694346" y="755211"/>
                  <a:pt x="694346" y="762558"/>
                </a:cubicBezTo>
                <a:cubicBezTo>
                  <a:pt x="694346" y="769907"/>
                  <a:pt x="688393" y="775863"/>
                  <a:pt x="681042" y="775863"/>
                </a:cubicBezTo>
                <a:cubicBezTo>
                  <a:pt x="673691" y="775863"/>
                  <a:pt x="667739" y="769907"/>
                  <a:pt x="667739" y="762558"/>
                </a:cubicBezTo>
                <a:cubicBezTo>
                  <a:pt x="667739" y="755211"/>
                  <a:pt x="673691" y="749255"/>
                  <a:pt x="681042" y="749255"/>
                </a:cubicBezTo>
                <a:close/>
                <a:moveTo>
                  <a:pt x="743126" y="748573"/>
                </a:moveTo>
                <a:cubicBezTo>
                  <a:pt x="743245" y="748571"/>
                  <a:pt x="743347" y="748571"/>
                  <a:pt x="743466" y="748573"/>
                </a:cubicBezTo>
                <a:cubicBezTo>
                  <a:pt x="751091" y="748669"/>
                  <a:pt x="757214" y="754930"/>
                  <a:pt x="757112" y="762560"/>
                </a:cubicBezTo>
                <a:cubicBezTo>
                  <a:pt x="757112" y="770284"/>
                  <a:pt x="750852" y="776545"/>
                  <a:pt x="743126" y="776545"/>
                </a:cubicBezTo>
                <a:cubicBezTo>
                  <a:pt x="735399" y="776545"/>
                  <a:pt x="729140" y="770284"/>
                  <a:pt x="729140" y="762560"/>
                </a:cubicBezTo>
                <a:cubicBezTo>
                  <a:pt x="729140" y="754834"/>
                  <a:pt x="735399" y="748573"/>
                  <a:pt x="743126" y="748573"/>
                </a:cubicBezTo>
                <a:close/>
                <a:moveTo>
                  <a:pt x="803844" y="747891"/>
                </a:moveTo>
                <a:cubicBezTo>
                  <a:pt x="803964" y="747890"/>
                  <a:pt x="804066" y="747890"/>
                  <a:pt x="804185" y="747891"/>
                </a:cubicBezTo>
                <a:cubicBezTo>
                  <a:pt x="812185" y="747987"/>
                  <a:pt x="818615" y="754554"/>
                  <a:pt x="818513" y="762560"/>
                </a:cubicBezTo>
                <a:cubicBezTo>
                  <a:pt x="818513" y="770661"/>
                  <a:pt x="811946" y="777228"/>
                  <a:pt x="803844" y="777228"/>
                </a:cubicBezTo>
                <a:cubicBezTo>
                  <a:pt x="795777" y="777136"/>
                  <a:pt x="789261" y="770622"/>
                  <a:pt x="789177" y="762560"/>
                </a:cubicBezTo>
                <a:cubicBezTo>
                  <a:pt x="789177" y="754457"/>
                  <a:pt x="795743" y="747891"/>
                  <a:pt x="803844" y="747891"/>
                </a:cubicBezTo>
                <a:close/>
                <a:moveTo>
                  <a:pt x="865246" y="747209"/>
                </a:moveTo>
                <a:cubicBezTo>
                  <a:pt x="873723" y="747209"/>
                  <a:pt x="880596" y="754082"/>
                  <a:pt x="880596" y="762560"/>
                </a:cubicBezTo>
                <a:cubicBezTo>
                  <a:pt x="880596" y="762618"/>
                  <a:pt x="880596" y="762673"/>
                  <a:pt x="880596" y="762731"/>
                </a:cubicBezTo>
                <a:cubicBezTo>
                  <a:pt x="880493" y="771114"/>
                  <a:pt x="873637" y="777832"/>
                  <a:pt x="865246" y="777739"/>
                </a:cubicBezTo>
                <a:cubicBezTo>
                  <a:pt x="856837" y="777739"/>
                  <a:pt x="849998" y="770972"/>
                  <a:pt x="849896" y="762560"/>
                </a:cubicBezTo>
                <a:cubicBezTo>
                  <a:pt x="849896" y="754082"/>
                  <a:pt x="856769" y="747209"/>
                  <a:pt x="865246" y="747209"/>
                </a:cubicBezTo>
                <a:close/>
                <a:moveTo>
                  <a:pt x="926647" y="746527"/>
                </a:moveTo>
                <a:cubicBezTo>
                  <a:pt x="935499" y="746527"/>
                  <a:pt x="942680" y="753706"/>
                  <a:pt x="942680" y="762560"/>
                </a:cubicBezTo>
                <a:cubicBezTo>
                  <a:pt x="942594" y="771347"/>
                  <a:pt x="935431" y="778421"/>
                  <a:pt x="926647" y="778421"/>
                </a:cubicBezTo>
                <a:cubicBezTo>
                  <a:pt x="917863" y="778421"/>
                  <a:pt x="910717" y="771347"/>
                  <a:pt x="910615" y="762560"/>
                </a:cubicBezTo>
                <a:cubicBezTo>
                  <a:pt x="910615" y="753706"/>
                  <a:pt x="917795" y="746527"/>
                  <a:pt x="926647" y="746527"/>
                </a:cubicBezTo>
                <a:close/>
                <a:moveTo>
                  <a:pt x="988048" y="745844"/>
                </a:moveTo>
                <a:cubicBezTo>
                  <a:pt x="997463" y="745844"/>
                  <a:pt x="1005104" y="753479"/>
                  <a:pt x="1005104" y="762900"/>
                </a:cubicBezTo>
                <a:cubicBezTo>
                  <a:pt x="1005104" y="772320"/>
                  <a:pt x="997463" y="779956"/>
                  <a:pt x="988048" y="779956"/>
                </a:cubicBezTo>
                <a:cubicBezTo>
                  <a:pt x="978634" y="779956"/>
                  <a:pt x="970993" y="772320"/>
                  <a:pt x="970993" y="762900"/>
                </a:cubicBezTo>
                <a:cubicBezTo>
                  <a:pt x="970993" y="753479"/>
                  <a:pt x="978634" y="745844"/>
                  <a:pt x="988048" y="745844"/>
                </a:cubicBezTo>
                <a:close/>
                <a:moveTo>
                  <a:pt x="1050132" y="745161"/>
                </a:moveTo>
                <a:cubicBezTo>
                  <a:pt x="1059547" y="745161"/>
                  <a:pt x="1067188" y="752798"/>
                  <a:pt x="1067188" y="762218"/>
                </a:cubicBezTo>
                <a:cubicBezTo>
                  <a:pt x="1067188" y="771638"/>
                  <a:pt x="1059547" y="779273"/>
                  <a:pt x="1050132" y="779273"/>
                </a:cubicBezTo>
                <a:cubicBezTo>
                  <a:pt x="1040718" y="779273"/>
                  <a:pt x="1033077" y="771638"/>
                  <a:pt x="1033077" y="762218"/>
                </a:cubicBezTo>
                <a:cubicBezTo>
                  <a:pt x="1033077" y="752798"/>
                  <a:pt x="1040718" y="745161"/>
                  <a:pt x="1050132" y="745161"/>
                </a:cubicBezTo>
                <a:close/>
                <a:moveTo>
                  <a:pt x="1110851" y="744481"/>
                </a:moveTo>
                <a:cubicBezTo>
                  <a:pt x="1110970" y="744479"/>
                  <a:pt x="1111073" y="744479"/>
                  <a:pt x="1111192" y="744481"/>
                </a:cubicBezTo>
                <a:cubicBezTo>
                  <a:pt x="1121084" y="744576"/>
                  <a:pt x="1129033" y="752669"/>
                  <a:pt x="1128930" y="762560"/>
                </a:cubicBezTo>
                <a:cubicBezTo>
                  <a:pt x="1128469" y="772183"/>
                  <a:pt x="1120487" y="779717"/>
                  <a:pt x="1110851" y="779615"/>
                </a:cubicBezTo>
                <a:cubicBezTo>
                  <a:pt x="1101249" y="779630"/>
                  <a:pt x="1093318" y="772143"/>
                  <a:pt x="1092772" y="762560"/>
                </a:cubicBezTo>
                <a:cubicBezTo>
                  <a:pt x="1092772" y="752575"/>
                  <a:pt x="1100873" y="744481"/>
                  <a:pt x="1110851" y="744481"/>
                </a:cubicBezTo>
                <a:close/>
                <a:moveTo>
                  <a:pt x="1172252" y="743967"/>
                </a:moveTo>
                <a:cubicBezTo>
                  <a:pt x="1182520" y="743967"/>
                  <a:pt x="1190843" y="752291"/>
                  <a:pt x="1190843" y="762558"/>
                </a:cubicBezTo>
                <a:cubicBezTo>
                  <a:pt x="1190843" y="762616"/>
                  <a:pt x="1190843" y="762673"/>
                  <a:pt x="1190843" y="762729"/>
                </a:cubicBezTo>
                <a:cubicBezTo>
                  <a:pt x="1190741" y="772904"/>
                  <a:pt x="1182418" y="781073"/>
                  <a:pt x="1172252" y="780979"/>
                </a:cubicBezTo>
                <a:cubicBezTo>
                  <a:pt x="1172201" y="780979"/>
                  <a:pt x="1172133" y="780979"/>
                  <a:pt x="1172082" y="780979"/>
                </a:cubicBezTo>
                <a:cubicBezTo>
                  <a:pt x="1161900" y="780979"/>
                  <a:pt x="1153662" y="772732"/>
                  <a:pt x="1153662" y="762558"/>
                </a:cubicBezTo>
                <a:cubicBezTo>
                  <a:pt x="1153662" y="752291"/>
                  <a:pt x="1161985" y="743967"/>
                  <a:pt x="1172252" y="743967"/>
                </a:cubicBezTo>
                <a:close/>
                <a:moveTo>
                  <a:pt x="1233654" y="743455"/>
                </a:moveTo>
                <a:cubicBezTo>
                  <a:pt x="1244212" y="743455"/>
                  <a:pt x="1252757" y="752008"/>
                  <a:pt x="1252757" y="762558"/>
                </a:cubicBezTo>
                <a:cubicBezTo>
                  <a:pt x="1252671" y="773043"/>
                  <a:pt x="1244143" y="781491"/>
                  <a:pt x="1233654" y="781491"/>
                </a:cubicBezTo>
                <a:cubicBezTo>
                  <a:pt x="1223164" y="781491"/>
                  <a:pt x="1214654" y="773043"/>
                  <a:pt x="1214552" y="762558"/>
                </a:cubicBezTo>
                <a:cubicBezTo>
                  <a:pt x="1214552" y="752008"/>
                  <a:pt x="1223096" y="743455"/>
                  <a:pt x="1233654" y="743455"/>
                </a:cubicBezTo>
                <a:close/>
                <a:moveTo>
                  <a:pt x="1970835" y="742811"/>
                </a:moveTo>
                <a:cubicBezTo>
                  <a:pt x="1981668" y="742811"/>
                  <a:pt x="1990450" y="751592"/>
                  <a:pt x="1990450" y="762424"/>
                </a:cubicBezTo>
                <a:cubicBezTo>
                  <a:pt x="1990450" y="773257"/>
                  <a:pt x="1981668" y="782039"/>
                  <a:pt x="1970835" y="782039"/>
                </a:cubicBezTo>
                <a:cubicBezTo>
                  <a:pt x="1960003" y="782039"/>
                  <a:pt x="1951221" y="773257"/>
                  <a:pt x="1951221" y="762424"/>
                </a:cubicBezTo>
                <a:cubicBezTo>
                  <a:pt x="1951221" y="751592"/>
                  <a:pt x="1960003" y="742811"/>
                  <a:pt x="1970835" y="742811"/>
                </a:cubicBezTo>
                <a:close/>
                <a:moveTo>
                  <a:pt x="1295421" y="742811"/>
                </a:moveTo>
                <a:cubicBezTo>
                  <a:pt x="1306254" y="742811"/>
                  <a:pt x="1315036" y="751592"/>
                  <a:pt x="1315036" y="762424"/>
                </a:cubicBezTo>
                <a:cubicBezTo>
                  <a:pt x="1315036" y="773257"/>
                  <a:pt x="1306254" y="782039"/>
                  <a:pt x="1295421" y="782039"/>
                </a:cubicBezTo>
                <a:cubicBezTo>
                  <a:pt x="1284589" y="782039"/>
                  <a:pt x="1275807" y="773257"/>
                  <a:pt x="1275807" y="762424"/>
                </a:cubicBezTo>
                <a:cubicBezTo>
                  <a:pt x="1275807" y="751592"/>
                  <a:pt x="1284589" y="742811"/>
                  <a:pt x="1295421" y="742811"/>
                </a:cubicBezTo>
                <a:close/>
                <a:moveTo>
                  <a:pt x="1357138" y="742433"/>
                </a:moveTo>
                <a:cubicBezTo>
                  <a:pt x="1368259" y="742433"/>
                  <a:pt x="1377264" y="751444"/>
                  <a:pt x="1377264" y="762558"/>
                </a:cubicBezTo>
                <a:cubicBezTo>
                  <a:pt x="1377264" y="762616"/>
                  <a:pt x="1377264" y="762673"/>
                  <a:pt x="1377264" y="762729"/>
                </a:cubicBezTo>
                <a:cubicBezTo>
                  <a:pt x="1377162" y="773751"/>
                  <a:pt x="1368156" y="782608"/>
                  <a:pt x="1357138" y="782515"/>
                </a:cubicBezTo>
                <a:cubicBezTo>
                  <a:pt x="1357087" y="782515"/>
                  <a:pt x="1357019" y="782515"/>
                  <a:pt x="1356968" y="782515"/>
                </a:cubicBezTo>
                <a:cubicBezTo>
                  <a:pt x="1345950" y="782515"/>
                  <a:pt x="1337013" y="773581"/>
                  <a:pt x="1337013" y="762558"/>
                </a:cubicBezTo>
                <a:cubicBezTo>
                  <a:pt x="1337013" y="751444"/>
                  <a:pt x="1346018" y="742433"/>
                  <a:pt x="1357138" y="742433"/>
                </a:cubicBezTo>
                <a:close/>
                <a:moveTo>
                  <a:pt x="1417858" y="741921"/>
                </a:moveTo>
                <a:cubicBezTo>
                  <a:pt x="1429251" y="741921"/>
                  <a:pt x="1438495" y="751160"/>
                  <a:pt x="1438495" y="762558"/>
                </a:cubicBezTo>
                <a:cubicBezTo>
                  <a:pt x="1438393" y="773888"/>
                  <a:pt x="1429183" y="783025"/>
                  <a:pt x="1417858" y="783025"/>
                </a:cubicBezTo>
                <a:cubicBezTo>
                  <a:pt x="1406550" y="783025"/>
                  <a:pt x="1397391" y="773861"/>
                  <a:pt x="1397391" y="762558"/>
                </a:cubicBezTo>
                <a:cubicBezTo>
                  <a:pt x="1397391" y="751227"/>
                  <a:pt x="1406533" y="742015"/>
                  <a:pt x="1417858" y="741921"/>
                </a:cubicBezTo>
                <a:close/>
                <a:moveTo>
                  <a:pt x="1724864" y="740899"/>
                </a:moveTo>
                <a:cubicBezTo>
                  <a:pt x="1724983" y="740896"/>
                  <a:pt x="1725086" y="740896"/>
                  <a:pt x="1725205" y="740899"/>
                </a:cubicBezTo>
                <a:cubicBezTo>
                  <a:pt x="1737451" y="740992"/>
                  <a:pt x="1747310" y="750996"/>
                  <a:pt x="1747207" y="763243"/>
                </a:cubicBezTo>
                <a:cubicBezTo>
                  <a:pt x="1747207" y="763298"/>
                  <a:pt x="1747207" y="763355"/>
                  <a:pt x="1747207" y="763412"/>
                </a:cubicBezTo>
                <a:cubicBezTo>
                  <a:pt x="1747105" y="775659"/>
                  <a:pt x="1737110" y="785508"/>
                  <a:pt x="1724864" y="785415"/>
                </a:cubicBezTo>
                <a:cubicBezTo>
                  <a:pt x="1712583" y="785415"/>
                  <a:pt x="1702606" y="775515"/>
                  <a:pt x="1702521" y="763243"/>
                </a:cubicBezTo>
                <a:cubicBezTo>
                  <a:pt x="1702521" y="750901"/>
                  <a:pt x="1712532" y="740899"/>
                  <a:pt x="1724864" y="740899"/>
                </a:cubicBezTo>
                <a:close/>
                <a:moveTo>
                  <a:pt x="1479259" y="740899"/>
                </a:moveTo>
                <a:cubicBezTo>
                  <a:pt x="1479378" y="740896"/>
                  <a:pt x="1479480" y="740896"/>
                  <a:pt x="1479600" y="740899"/>
                </a:cubicBezTo>
                <a:cubicBezTo>
                  <a:pt x="1491181" y="740992"/>
                  <a:pt x="1500510" y="750462"/>
                  <a:pt x="1500408" y="762048"/>
                </a:cubicBezTo>
                <a:cubicBezTo>
                  <a:pt x="1500408" y="762103"/>
                  <a:pt x="1500408" y="762161"/>
                  <a:pt x="1500408" y="762218"/>
                </a:cubicBezTo>
                <a:cubicBezTo>
                  <a:pt x="1500306" y="773805"/>
                  <a:pt x="1490839" y="783121"/>
                  <a:pt x="1479259" y="783027"/>
                </a:cubicBezTo>
                <a:cubicBezTo>
                  <a:pt x="1467644" y="783027"/>
                  <a:pt x="1458212" y="773661"/>
                  <a:pt x="1458110" y="762048"/>
                </a:cubicBezTo>
                <a:cubicBezTo>
                  <a:pt x="1458110" y="750368"/>
                  <a:pt x="1467575" y="740899"/>
                  <a:pt x="1479259" y="740899"/>
                </a:cubicBezTo>
                <a:close/>
                <a:moveTo>
                  <a:pt x="1786265" y="740899"/>
                </a:moveTo>
                <a:cubicBezTo>
                  <a:pt x="1798699" y="740899"/>
                  <a:pt x="1808779" y="750979"/>
                  <a:pt x="1808779" y="763411"/>
                </a:cubicBezTo>
                <a:cubicBezTo>
                  <a:pt x="1808693" y="775779"/>
                  <a:pt x="1798630" y="785754"/>
                  <a:pt x="1786265" y="785754"/>
                </a:cubicBezTo>
                <a:cubicBezTo>
                  <a:pt x="1773933" y="785754"/>
                  <a:pt x="1763922" y="775752"/>
                  <a:pt x="1763922" y="763411"/>
                </a:cubicBezTo>
                <a:cubicBezTo>
                  <a:pt x="1763922" y="751045"/>
                  <a:pt x="1773899" y="740991"/>
                  <a:pt x="1786265" y="740899"/>
                </a:cubicBezTo>
                <a:close/>
                <a:moveTo>
                  <a:pt x="1664145" y="740899"/>
                </a:moveTo>
                <a:cubicBezTo>
                  <a:pt x="1676186" y="740894"/>
                  <a:pt x="1686045" y="750515"/>
                  <a:pt x="1686317" y="762558"/>
                </a:cubicBezTo>
                <a:cubicBezTo>
                  <a:pt x="1686215" y="774738"/>
                  <a:pt x="1676323" y="784562"/>
                  <a:pt x="1664145" y="784562"/>
                </a:cubicBezTo>
                <a:cubicBezTo>
                  <a:pt x="1652189" y="784564"/>
                  <a:pt x="1642416" y="775022"/>
                  <a:pt x="1642143" y="763070"/>
                </a:cubicBezTo>
                <a:cubicBezTo>
                  <a:pt x="1642143" y="750891"/>
                  <a:pt x="1651967" y="740991"/>
                  <a:pt x="1664145" y="740899"/>
                </a:cubicBezTo>
                <a:close/>
                <a:moveTo>
                  <a:pt x="1602061" y="740899"/>
                </a:moveTo>
                <a:cubicBezTo>
                  <a:pt x="1614120" y="740899"/>
                  <a:pt x="1623893" y="750673"/>
                  <a:pt x="1623893" y="762729"/>
                </a:cubicBezTo>
                <a:cubicBezTo>
                  <a:pt x="1623893" y="762785"/>
                  <a:pt x="1623893" y="762844"/>
                  <a:pt x="1623893" y="762900"/>
                </a:cubicBezTo>
                <a:cubicBezTo>
                  <a:pt x="1623791" y="774864"/>
                  <a:pt x="1614018" y="784484"/>
                  <a:pt x="1602061" y="784390"/>
                </a:cubicBezTo>
                <a:cubicBezTo>
                  <a:pt x="1590071" y="784390"/>
                  <a:pt x="1580315" y="774719"/>
                  <a:pt x="1580230" y="762729"/>
                </a:cubicBezTo>
                <a:cubicBezTo>
                  <a:pt x="1580230" y="750673"/>
                  <a:pt x="1590003" y="740899"/>
                  <a:pt x="1602061" y="740899"/>
                </a:cubicBezTo>
                <a:close/>
                <a:moveTo>
                  <a:pt x="1540660" y="740899"/>
                </a:moveTo>
                <a:cubicBezTo>
                  <a:pt x="1540711" y="740899"/>
                  <a:pt x="1540779" y="740900"/>
                  <a:pt x="1540830" y="740900"/>
                </a:cubicBezTo>
                <a:cubicBezTo>
                  <a:pt x="1552599" y="741089"/>
                  <a:pt x="1561997" y="750786"/>
                  <a:pt x="1561809" y="762558"/>
                </a:cubicBezTo>
                <a:cubicBezTo>
                  <a:pt x="1561724" y="774202"/>
                  <a:pt x="1552309" y="783616"/>
                  <a:pt x="1540660" y="783709"/>
                </a:cubicBezTo>
                <a:cubicBezTo>
                  <a:pt x="1528857" y="783709"/>
                  <a:pt x="1519255" y="774191"/>
                  <a:pt x="1519170" y="762389"/>
                </a:cubicBezTo>
                <a:cubicBezTo>
                  <a:pt x="1519170" y="750519"/>
                  <a:pt x="1528789" y="740899"/>
                  <a:pt x="1540660" y="740899"/>
                </a:cubicBezTo>
                <a:close/>
                <a:moveTo>
                  <a:pt x="1909434" y="739741"/>
                </a:moveTo>
                <a:cubicBezTo>
                  <a:pt x="1921963" y="739741"/>
                  <a:pt x="1932119" y="749896"/>
                  <a:pt x="1932119" y="762424"/>
                </a:cubicBezTo>
                <a:cubicBezTo>
                  <a:pt x="1932119" y="774954"/>
                  <a:pt x="1921963" y="785109"/>
                  <a:pt x="1909434" y="785109"/>
                </a:cubicBezTo>
                <a:cubicBezTo>
                  <a:pt x="1896906" y="785109"/>
                  <a:pt x="1886750" y="774954"/>
                  <a:pt x="1886750" y="762424"/>
                </a:cubicBezTo>
                <a:cubicBezTo>
                  <a:pt x="1886750" y="749896"/>
                  <a:pt x="1896906" y="739741"/>
                  <a:pt x="1909434" y="739741"/>
                </a:cubicBezTo>
                <a:close/>
                <a:moveTo>
                  <a:pt x="1848032" y="739741"/>
                </a:moveTo>
                <a:cubicBezTo>
                  <a:pt x="1860561" y="739741"/>
                  <a:pt x="1870717" y="749896"/>
                  <a:pt x="1870717" y="762424"/>
                </a:cubicBezTo>
                <a:cubicBezTo>
                  <a:pt x="1870717" y="774954"/>
                  <a:pt x="1860561" y="785109"/>
                  <a:pt x="1848032" y="785109"/>
                </a:cubicBezTo>
                <a:cubicBezTo>
                  <a:pt x="1835504" y="785109"/>
                  <a:pt x="1825348" y="774954"/>
                  <a:pt x="1825348" y="762424"/>
                </a:cubicBezTo>
                <a:cubicBezTo>
                  <a:pt x="1825348" y="749896"/>
                  <a:pt x="1835504" y="739741"/>
                  <a:pt x="1848032" y="739741"/>
                </a:cubicBezTo>
                <a:close/>
                <a:moveTo>
                  <a:pt x="5629" y="696893"/>
                </a:moveTo>
                <a:cubicBezTo>
                  <a:pt x="7982" y="696893"/>
                  <a:pt x="9893" y="698803"/>
                  <a:pt x="9893" y="701157"/>
                </a:cubicBezTo>
                <a:cubicBezTo>
                  <a:pt x="9893" y="703514"/>
                  <a:pt x="7982" y="705421"/>
                  <a:pt x="5629" y="705421"/>
                </a:cubicBezTo>
                <a:cubicBezTo>
                  <a:pt x="3309" y="705335"/>
                  <a:pt x="1450" y="703475"/>
                  <a:pt x="1365" y="701157"/>
                </a:cubicBezTo>
                <a:cubicBezTo>
                  <a:pt x="1365" y="698803"/>
                  <a:pt x="3275" y="696893"/>
                  <a:pt x="5629" y="696893"/>
                </a:cubicBezTo>
                <a:close/>
                <a:moveTo>
                  <a:pt x="67029" y="695018"/>
                </a:moveTo>
                <a:cubicBezTo>
                  <a:pt x="70424" y="695018"/>
                  <a:pt x="73170" y="697769"/>
                  <a:pt x="73170" y="701158"/>
                </a:cubicBezTo>
                <a:cubicBezTo>
                  <a:pt x="73170" y="704549"/>
                  <a:pt x="70424" y="707299"/>
                  <a:pt x="67029" y="707299"/>
                </a:cubicBezTo>
                <a:cubicBezTo>
                  <a:pt x="63636" y="707299"/>
                  <a:pt x="60890" y="704549"/>
                  <a:pt x="60890" y="701158"/>
                </a:cubicBezTo>
                <a:cubicBezTo>
                  <a:pt x="60890" y="697769"/>
                  <a:pt x="63636" y="695018"/>
                  <a:pt x="67029" y="695018"/>
                </a:cubicBezTo>
                <a:close/>
                <a:moveTo>
                  <a:pt x="129113" y="694336"/>
                </a:moveTo>
                <a:cubicBezTo>
                  <a:pt x="132882" y="694336"/>
                  <a:pt x="135935" y="697391"/>
                  <a:pt x="135935" y="701157"/>
                </a:cubicBezTo>
                <a:cubicBezTo>
                  <a:pt x="135935" y="704925"/>
                  <a:pt x="132882" y="707980"/>
                  <a:pt x="129113" y="707980"/>
                </a:cubicBezTo>
                <a:cubicBezTo>
                  <a:pt x="125343" y="707980"/>
                  <a:pt x="122291" y="704925"/>
                  <a:pt x="122291" y="701157"/>
                </a:cubicBezTo>
                <a:cubicBezTo>
                  <a:pt x="122291" y="697391"/>
                  <a:pt x="125343" y="694336"/>
                  <a:pt x="129113" y="694336"/>
                </a:cubicBezTo>
                <a:close/>
                <a:moveTo>
                  <a:pt x="189832" y="693482"/>
                </a:moveTo>
                <a:cubicBezTo>
                  <a:pt x="194079" y="693482"/>
                  <a:pt x="197507" y="696920"/>
                  <a:pt x="197507" y="701158"/>
                </a:cubicBezTo>
                <a:cubicBezTo>
                  <a:pt x="197507" y="705398"/>
                  <a:pt x="194079" y="708833"/>
                  <a:pt x="189832" y="708833"/>
                </a:cubicBezTo>
                <a:cubicBezTo>
                  <a:pt x="185585" y="708833"/>
                  <a:pt x="182157" y="705398"/>
                  <a:pt x="182157" y="701158"/>
                </a:cubicBezTo>
                <a:cubicBezTo>
                  <a:pt x="182157" y="696920"/>
                  <a:pt x="185585" y="693482"/>
                  <a:pt x="189832" y="693482"/>
                </a:cubicBezTo>
                <a:close/>
                <a:moveTo>
                  <a:pt x="251234" y="692630"/>
                </a:moveTo>
                <a:cubicBezTo>
                  <a:pt x="255941" y="692630"/>
                  <a:pt x="259761" y="696448"/>
                  <a:pt x="259761" y="701157"/>
                </a:cubicBezTo>
                <a:cubicBezTo>
                  <a:pt x="259761" y="705869"/>
                  <a:pt x="255941" y="709687"/>
                  <a:pt x="251234" y="709687"/>
                </a:cubicBezTo>
                <a:cubicBezTo>
                  <a:pt x="246560" y="709596"/>
                  <a:pt x="242791" y="705830"/>
                  <a:pt x="242706" y="701157"/>
                </a:cubicBezTo>
                <a:cubicBezTo>
                  <a:pt x="242706" y="696448"/>
                  <a:pt x="246526" y="692630"/>
                  <a:pt x="251234" y="692630"/>
                </a:cubicBezTo>
                <a:close/>
                <a:moveTo>
                  <a:pt x="312635" y="691948"/>
                </a:moveTo>
                <a:cubicBezTo>
                  <a:pt x="317718" y="691948"/>
                  <a:pt x="321845" y="696073"/>
                  <a:pt x="321845" y="701158"/>
                </a:cubicBezTo>
                <a:cubicBezTo>
                  <a:pt x="321845" y="706245"/>
                  <a:pt x="317718" y="710368"/>
                  <a:pt x="312635" y="710368"/>
                </a:cubicBezTo>
                <a:cubicBezTo>
                  <a:pt x="307586" y="710278"/>
                  <a:pt x="303510" y="706207"/>
                  <a:pt x="303425" y="701158"/>
                </a:cubicBezTo>
                <a:cubicBezTo>
                  <a:pt x="303425" y="696073"/>
                  <a:pt x="307552" y="691948"/>
                  <a:pt x="312635" y="691948"/>
                </a:cubicBezTo>
                <a:close/>
                <a:moveTo>
                  <a:pt x="374035" y="691096"/>
                </a:moveTo>
                <a:cubicBezTo>
                  <a:pt x="374155" y="691094"/>
                  <a:pt x="374257" y="691094"/>
                  <a:pt x="374377" y="691096"/>
                </a:cubicBezTo>
                <a:cubicBezTo>
                  <a:pt x="379835" y="691192"/>
                  <a:pt x="384201" y="695695"/>
                  <a:pt x="384099" y="701158"/>
                </a:cubicBezTo>
                <a:cubicBezTo>
                  <a:pt x="384099" y="706715"/>
                  <a:pt x="379596" y="711222"/>
                  <a:pt x="374035" y="711222"/>
                </a:cubicBezTo>
                <a:cubicBezTo>
                  <a:pt x="368510" y="711130"/>
                  <a:pt x="364058" y="706678"/>
                  <a:pt x="363973" y="701158"/>
                </a:cubicBezTo>
                <a:cubicBezTo>
                  <a:pt x="363973" y="695601"/>
                  <a:pt x="368475" y="691096"/>
                  <a:pt x="374035" y="691096"/>
                </a:cubicBezTo>
                <a:close/>
                <a:moveTo>
                  <a:pt x="496839" y="689729"/>
                </a:moveTo>
                <a:cubicBezTo>
                  <a:pt x="503149" y="689729"/>
                  <a:pt x="508266" y="694848"/>
                  <a:pt x="508266" y="701157"/>
                </a:cubicBezTo>
                <a:cubicBezTo>
                  <a:pt x="508266" y="707468"/>
                  <a:pt x="503149" y="712585"/>
                  <a:pt x="496839" y="712585"/>
                </a:cubicBezTo>
                <a:cubicBezTo>
                  <a:pt x="490528" y="712585"/>
                  <a:pt x="485412" y="707468"/>
                  <a:pt x="485412" y="701157"/>
                </a:cubicBezTo>
                <a:cubicBezTo>
                  <a:pt x="485412" y="694848"/>
                  <a:pt x="490528" y="689729"/>
                  <a:pt x="496839" y="689729"/>
                </a:cubicBezTo>
                <a:close/>
                <a:moveTo>
                  <a:pt x="436120" y="689729"/>
                </a:moveTo>
                <a:cubicBezTo>
                  <a:pt x="442055" y="689729"/>
                  <a:pt x="446865" y="694543"/>
                  <a:pt x="446865" y="700476"/>
                </a:cubicBezTo>
                <a:cubicBezTo>
                  <a:pt x="446865" y="706409"/>
                  <a:pt x="442055" y="711221"/>
                  <a:pt x="436120" y="711221"/>
                </a:cubicBezTo>
                <a:cubicBezTo>
                  <a:pt x="430218" y="711128"/>
                  <a:pt x="425460" y="706372"/>
                  <a:pt x="425375" y="700476"/>
                </a:cubicBezTo>
                <a:cubicBezTo>
                  <a:pt x="425375" y="694543"/>
                  <a:pt x="430185" y="689729"/>
                  <a:pt x="436120" y="689729"/>
                </a:cubicBezTo>
                <a:close/>
                <a:moveTo>
                  <a:pt x="558606" y="688743"/>
                </a:moveTo>
                <a:cubicBezTo>
                  <a:pt x="565388" y="688743"/>
                  <a:pt x="570887" y="694242"/>
                  <a:pt x="570887" y="701023"/>
                </a:cubicBezTo>
                <a:cubicBezTo>
                  <a:pt x="570887" y="707806"/>
                  <a:pt x="565388" y="713305"/>
                  <a:pt x="558606" y="713305"/>
                </a:cubicBezTo>
                <a:cubicBezTo>
                  <a:pt x="551824" y="713305"/>
                  <a:pt x="546326" y="707807"/>
                  <a:pt x="546326" y="701023"/>
                </a:cubicBezTo>
                <a:cubicBezTo>
                  <a:pt x="546326" y="694242"/>
                  <a:pt x="551824" y="688743"/>
                  <a:pt x="558606" y="688743"/>
                </a:cubicBezTo>
                <a:close/>
                <a:moveTo>
                  <a:pt x="619641" y="688194"/>
                </a:moveTo>
                <a:cubicBezTo>
                  <a:pt x="626804" y="688194"/>
                  <a:pt x="632603" y="693999"/>
                  <a:pt x="632603" y="701157"/>
                </a:cubicBezTo>
                <a:cubicBezTo>
                  <a:pt x="632603" y="708316"/>
                  <a:pt x="626804" y="714120"/>
                  <a:pt x="619641" y="714120"/>
                </a:cubicBezTo>
                <a:cubicBezTo>
                  <a:pt x="612478" y="714120"/>
                  <a:pt x="606679" y="708316"/>
                  <a:pt x="606679" y="701157"/>
                </a:cubicBezTo>
                <a:cubicBezTo>
                  <a:pt x="606679" y="693999"/>
                  <a:pt x="612478" y="688194"/>
                  <a:pt x="619641" y="688194"/>
                </a:cubicBezTo>
                <a:close/>
                <a:moveTo>
                  <a:pt x="681042" y="687513"/>
                </a:moveTo>
                <a:cubicBezTo>
                  <a:pt x="688581" y="687513"/>
                  <a:pt x="694687" y="693624"/>
                  <a:pt x="694687" y="701157"/>
                </a:cubicBezTo>
                <a:cubicBezTo>
                  <a:pt x="694687" y="708693"/>
                  <a:pt x="688581" y="714803"/>
                  <a:pt x="681042" y="714803"/>
                </a:cubicBezTo>
                <a:cubicBezTo>
                  <a:pt x="673504" y="714803"/>
                  <a:pt x="667398" y="708693"/>
                  <a:pt x="667398" y="701157"/>
                </a:cubicBezTo>
                <a:cubicBezTo>
                  <a:pt x="667398" y="693624"/>
                  <a:pt x="673504" y="687513"/>
                  <a:pt x="681042" y="687513"/>
                </a:cubicBezTo>
                <a:close/>
                <a:moveTo>
                  <a:pt x="743126" y="686660"/>
                </a:moveTo>
                <a:cubicBezTo>
                  <a:pt x="751125" y="686660"/>
                  <a:pt x="757624" y="693152"/>
                  <a:pt x="757624" y="701157"/>
                </a:cubicBezTo>
                <a:cubicBezTo>
                  <a:pt x="757624" y="709164"/>
                  <a:pt x="751125" y="715654"/>
                  <a:pt x="743126" y="715654"/>
                </a:cubicBezTo>
                <a:cubicBezTo>
                  <a:pt x="735127" y="715654"/>
                  <a:pt x="728629" y="709164"/>
                  <a:pt x="728629" y="701157"/>
                </a:cubicBezTo>
                <a:cubicBezTo>
                  <a:pt x="728629" y="693152"/>
                  <a:pt x="735127" y="686660"/>
                  <a:pt x="743126" y="686660"/>
                </a:cubicBezTo>
                <a:close/>
                <a:moveTo>
                  <a:pt x="803845" y="685978"/>
                </a:moveTo>
                <a:cubicBezTo>
                  <a:pt x="812237" y="685978"/>
                  <a:pt x="819025" y="692775"/>
                  <a:pt x="819025" y="701157"/>
                </a:cubicBezTo>
                <a:cubicBezTo>
                  <a:pt x="819025" y="701216"/>
                  <a:pt x="819025" y="701271"/>
                  <a:pt x="819025" y="701330"/>
                </a:cubicBezTo>
                <a:cubicBezTo>
                  <a:pt x="818923" y="709618"/>
                  <a:pt x="812134" y="716261"/>
                  <a:pt x="803845" y="716167"/>
                </a:cubicBezTo>
                <a:cubicBezTo>
                  <a:pt x="803794" y="716167"/>
                  <a:pt x="803726" y="716169"/>
                  <a:pt x="803674" y="716169"/>
                </a:cubicBezTo>
                <a:cubicBezTo>
                  <a:pt x="795385" y="716167"/>
                  <a:pt x="788666" y="709447"/>
                  <a:pt x="788666" y="701157"/>
                </a:cubicBezTo>
                <a:cubicBezTo>
                  <a:pt x="788666" y="692775"/>
                  <a:pt x="795453" y="685978"/>
                  <a:pt x="803845" y="685978"/>
                </a:cubicBezTo>
                <a:close/>
                <a:moveTo>
                  <a:pt x="865246" y="685296"/>
                </a:moveTo>
                <a:cubicBezTo>
                  <a:pt x="865366" y="685293"/>
                  <a:pt x="865468" y="685293"/>
                  <a:pt x="865587" y="685296"/>
                </a:cubicBezTo>
                <a:cubicBezTo>
                  <a:pt x="874252" y="685391"/>
                  <a:pt x="881211" y="692492"/>
                  <a:pt x="881108" y="701157"/>
                </a:cubicBezTo>
                <a:cubicBezTo>
                  <a:pt x="881108" y="701215"/>
                  <a:pt x="881108" y="701271"/>
                  <a:pt x="881108" y="701330"/>
                </a:cubicBezTo>
                <a:cubicBezTo>
                  <a:pt x="881006" y="709994"/>
                  <a:pt x="873911" y="716943"/>
                  <a:pt x="865246" y="716849"/>
                </a:cubicBezTo>
                <a:cubicBezTo>
                  <a:pt x="856548" y="716849"/>
                  <a:pt x="849487" y="709851"/>
                  <a:pt x="849385" y="701157"/>
                </a:cubicBezTo>
                <a:cubicBezTo>
                  <a:pt x="849385" y="692398"/>
                  <a:pt x="856480" y="685296"/>
                  <a:pt x="865246" y="685296"/>
                </a:cubicBezTo>
                <a:close/>
                <a:moveTo>
                  <a:pt x="926647" y="684614"/>
                </a:moveTo>
                <a:cubicBezTo>
                  <a:pt x="936062" y="684614"/>
                  <a:pt x="943703" y="692250"/>
                  <a:pt x="943703" y="701670"/>
                </a:cubicBezTo>
                <a:cubicBezTo>
                  <a:pt x="943703" y="711090"/>
                  <a:pt x="936062" y="718726"/>
                  <a:pt x="926647" y="718726"/>
                </a:cubicBezTo>
                <a:cubicBezTo>
                  <a:pt x="917233" y="718726"/>
                  <a:pt x="909592" y="711090"/>
                  <a:pt x="909592" y="701670"/>
                </a:cubicBezTo>
                <a:cubicBezTo>
                  <a:pt x="909592" y="692250"/>
                  <a:pt x="917233" y="684614"/>
                  <a:pt x="926647" y="684614"/>
                </a:cubicBezTo>
                <a:close/>
                <a:moveTo>
                  <a:pt x="988048" y="683931"/>
                </a:moveTo>
                <a:cubicBezTo>
                  <a:pt x="997463" y="683931"/>
                  <a:pt x="1005104" y="691567"/>
                  <a:pt x="1005104" y="700987"/>
                </a:cubicBezTo>
                <a:cubicBezTo>
                  <a:pt x="1005104" y="710407"/>
                  <a:pt x="997463" y="718043"/>
                  <a:pt x="988048" y="718043"/>
                </a:cubicBezTo>
                <a:cubicBezTo>
                  <a:pt x="978634" y="718043"/>
                  <a:pt x="970993" y="710407"/>
                  <a:pt x="970993" y="700987"/>
                </a:cubicBezTo>
                <a:cubicBezTo>
                  <a:pt x="970993" y="691567"/>
                  <a:pt x="978634" y="683931"/>
                  <a:pt x="988048" y="683931"/>
                </a:cubicBezTo>
                <a:close/>
                <a:moveTo>
                  <a:pt x="1051002" y="683229"/>
                </a:moveTo>
                <a:cubicBezTo>
                  <a:pt x="1060434" y="683239"/>
                  <a:pt x="1068058" y="690885"/>
                  <a:pt x="1068041" y="700305"/>
                </a:cubicBezTo>
                <a:cubicBezTo>
                  <a:pt x="1068041" y="700597"/>
                  <a:pt x="1068041" y="700887"/>
                  <a:pt x="1068024" y="701179"/>
                </a:cubicBezTo>
                <a:cubicBezTo>
                  <a:pt x="1067546" y="710586"/>
                  <a:pt x="1059547" y="717832"/>
                  <a:pt x="1050132" y="717361"/>
                </a:cubicBezTo>
                <a:cubicBezTo>
                  <a:pt x="1040718" y="717361"/>
                  <a:pt x="1033077" y="709724"/>
                  <a:pt x="1033077" y="700305"/>
                </a:cubicBezTo>
                <a:cubicBezTo>
                  <a:pt x="1033077" y="690885"/>
                  <a:pt x="1040718" y="683249"/>
                  <a:pt x="1050132" y="683249"/>
                </a:cubicBezTo>
                <a:cubicBezTo>
                  <a:pt x="1050422" y="683235"/>
                  <a:pt x="1050712" y="683227"/>
                  <a:pt x="1051002" y="683229"/>
                </a:cubicBezTo>
                <a:close/>
                <a:moveTo>
                  <a:pt x="1110851" y="682567"/>
                </a:moveTo>
                <a:cubicBezTo>
                  <a:pt x="1121119" y="682567"/>
                  <a:pt x="1129442" y="690891"/>
                  <a:pt x="1129442" y="701157"/>
                </a:cubicBezTo>
                <a:cubicBezTo>
                  <a:pt x="1129442" y="701215"/>
                  <a:pt x="1129442" y="701273"/>
                  <a:pt x="1129442" y="701329"/>
                </a:cubicBezTo>
                <a:cubicBezTo>
                  <a:pt x="1129340" y="711504"/>
                  <a:pt x="1121017" y="719672"/>
                  <a:pt x="1110851" y="719579"/>
                </a:cubicBezTo>
                <a:cubicBezTo>
                  <a:pt x="1110800" y="719579"/>
                  <a:pt x="1110732" y="719579"/>
                  <a:pt x="1110681" y="719579"/>
                </a:cubicBezTo>
                <a:cubicBezTo>
                  <a:pt x="1100499" y="719579"/>
                  <a:pt x="1092261" y="711332"/>
                  <a:pt x="1092261" y="701157"/>
                </a:cubicBezTo>
                <a:cubicBezTo>
                  <a:pt x="1092261" y="690891"/>
                  <a:pt x="1100584" y="682567"/>
                  <a:pt x="1110851" y="682567"/>
                </a:cubicBezTo>
                <a:close/>
                <a:moveTo>
                  <a:pt x="1172252" y="682056"/>
                </a:moveTo>
                <a:cubicBezTo>
                  <a:pt x="1182537" y="682423"/>
                  <a:pt x="1190673" y="690869"/>
                  <a:pt x="1190673" y="701157"/>
                </a:cubicBezTo>
                <a:cubicBezTo>
                  <a:pt x="1190587" y="711643"/>
                  <a:pt x="1182059" y="720090"/>
                  <a:pt x="1171570" y="720090"/>
                </a:cubicBezTo>
                <a:cubicBezTo>
                  <a:pt x="1161081" y="720090"/>
                  <a:pt x="1152570" y="711643"/>
                  <a:pt x="1152468" y="701157"/>
                </a:cubicBezTo>
                <a:cubicBezTo>
                  <a:pt x="1152468" y="700927"/>
                  <a:pt x="1152468" y="700696"/>
                  <a:pt x="1152485" y="700464"/>
                </a:cubicBezTo>
                <a:cubicBezTo>
                  <a:pt x="1152860" y="689920"/>
                  <a:pt x="1161712" y="681678"/>
                  <a:pt x="1172252" y="682056"/>
                </a:cubicBezTo>
                <a:close/>
                <a:moveTo>
                  <a:pt x="1233654" y="681373"/>
                </a:moveTo>
                <a:cubicBezTo>
                  <a:pt x="1244587" y="681373"/>
                  <a:pt x="1253439" y="690232"/>
                  <a:pt x="1253439" y="701157"/>
                </a:cubicBezTo>
                <a:cubicBezTo>
                  <a:pt x="1253439" y="701215"/>
                  <a:pt x="1253439" y="701271"/>
                  <a:pt x="1253439" y="701329"/>
                </a:cubicBezTo>
                <a:cubicBezTo>
                  <a:pt x="1253337" y="712161"/>
                  <a:pt x="1244484" y="720866"/>
                  <a:pt x="1233654" y="720773"/>
                </a:cubicBezTo>
                <a:cubicBezTo>
                  <a:pt x="1233534" y="720774"/>
                  <a:pt x="1233432" y="720774"/>
                  <a:pt x="1233313" y="720773"/>
                </a:cubicBezTo>
                <a:cubicBezTo>
                  <a:pt x="1222567" y="720679"/>
                  <a:pt x="1213937" y="711898"/>
                  <a:pt x="1214039" y="701157"/>
                </a:cubicBezTo>
                <a:cubicBezTo>
                  <a:pt x="1214039" y="701102"/>
                  <a:pt x="1214039" y="701045"/>
                  <a:pt x="1214039" y="700987"/>
                </a:cubicBezTo>
                <a:cubicBezTo>
                  <a:pt x="1214039" y="690154"/>
                  <a:pt x="1222824" y="681373"/>
                  <a:pt x="1233654" y="681373"/>
                </a:cubicBezTo>
                <a:close/>
                <a:moveTo>
                  <a:pt x="1971151" y="680861"/>
                </a:moveTo>
                <a:cubicBezTo>
                  <a:pt x="1982357" y="680861"/>
                  <a:pt x="1991448" y="689949"/>
                  <a:pt x="1991448" y="701157"/>
                </a:cubicBezTo>
                <a:cubicBezTo>
                  <a:pt x="1991448" y="701215"/>
                  <a:pt x="1991448" y="701271"/>
                  <a:pt x="1991448" y="701328"/>
                </a:cubicBezTo>
                <a:cubicBezTo>
                  <a:pt x="1991345" y="712444"/>
                  <a:pt x="1982272" y="721378"/>
                  <a:pt x="1971151" y="721284"/>
                </a:cubicBezTo>
                <a:cubicBezTo>
                  <a:pt x="1960013" y="721284"/>
                  <a:pt x="1950940" y="712301"/>
                  <a:pt x="1950855" y="701157"/>
                </a:cubicBezTo>
                <a:cubicBezTo>
                  <a:pt x="1950855" y="689949"/>
                  <a:pt x="1959945" y="680861"/>
                  <a:pt x="1971151" y="680861"/>
                </a:cubicBezTo>
                <a:close/>
                <a:moveTo>
                  <a:pt x="1295055" y="680861"/>
                </a:moveTo>
                <a:cubicBezTo>
                  <a:pt x="1306261" y="680861"/>
                  <a:pt x="1315351" y="689949"/>
                  <a:pt x="1315351" y="701157"/>
                </a:cubicBezTo>
                <a:cubicBezTo>
                  <a:pt x="1315351" y="701215"/>
                  <a:pt x="1315351" y="701271"/>
                  <a:pt x="1315351" y="701328"/>
                </a:cubicBezTo>
                <a:cubicBezTo>
                  <a:pt x="1315249" y="712444"/>
                  <a:pt x="1306175" y="721378"/>
                  <a:pt x="1295055" y="721284"/>
                </a:cubicBezTo>
                <a:cubicBezTo>
                  <a:pt x="1283917" y="721284"/>
                  <a:pt x="1274843" y="712301"/>
                  <a:pt x="1274759" y="701157"/>
                </a:cubicBezTo>
                <a:cubicBezTo>
                  <a:pt x="1274759" y="689949"/>
                  <a:pt x="1283849" y="680861"/>
                  <a:pt x="1295055" y="680861"/>
                </a:cubicBezTo>
                <a:close/>
                <a:moveTo>
                  <a:pt x="1357139" y="680350"/>
                </a:moveTo>
                <a:cubicBezTo>
                  <a:pt x="1357258" y="680348"/>
                  <a:pt x="1357361" y="680348"/>
                  <a:pt x="1357480" y="680350"/>
                </a:cubicBezTo>
                <a:cubicBezTo>
                  <a:pt x="1368873" y="680444"/>
                  <a:pt x="1378050" y="689761"/>
                  <a:pt x="1377947" y="701157"/>
                </a:cubicBezTo>
                <a:cubicBezTo>
                  <a:pt x="1377947" y="701215"/>
                  <a:pt x="1377947" y="701271"/>
                  <a:pt x="1377947" y="701329"/>
                </a:cubicBezTo>
                <a:cubicBezTo>
                  <a:pt x="1377844" y="712727"/>
                  <a:pt x="1368532" y="721890"/>
                  <a:pt x="1357139" y="721795"/>
                </a:cubicBezTo>
                <a:cubicBezTo>
                  <a:pt x="1345711" y="721795"/>
                  <a:pt x="1336416" y="712584"/>
                  <a:pt x="1336331" y="701157"/>
                </a:cubicBezTo>
                <a:cubicBezTo>
                  <a:pt x="1336331" y="689666"/>
                  <a:pt x="1345643" y="680350"/>
                  <a:pt x="1357139" y="680350"/>
                </a:cubicBezTo>
                <a:close/>
                <a:moveTo>
                  <a:pt x="1417857" y="679839"/>
                </a:moveTo>
                <a:cubicBezTo>
                  <a:pt x="1429626" y="679839"/>
                  <a:pt x="1439177" y="689385"/>
                  <a:pt x="1439177" y="701157"/>
                </a:cubicBezTo>
                <a:cubicBezTo>
                  <a:pt x="1439177" y="701216"/>
                  <a:pt x="1439177" y="701273"/>
                  <a:pt x="1439177" y="701329"/>
                </a:cubicBezTo>
                <a:cubicBezTo>
                  <a:pt x="1439075" y="713010"/>
                  <a:pt x="1429541" y="722401"/>
                  <a:pt x="1417857" y="722309"/>
                </a:cubicBezTo>
                <a:cubicBezTo>
                  <a:pt x="1417806" y="722309"/>
                  <a:pt x="1417738" y="722309"/>
                  <a:pt x="1417687" y="722309"/>
                </a:cubicBezTo>
                <a:cubicBezTo>
                  <a:pt x="1406003" y="722309"/>
                  <a:pt x="1396538" y="712838"/>
                  <a:pt x="1396538" y="701157"/>
                </a:cubicBezTo>
                <a:cubicBezTo>
                  <a:pt x="1396538" y="689383"/>
                  <a:pt x="1406089" y="679839"/>
                  <a:pt x="1417857" y="679839"/>
                </a:cubicBezTo>
                <a:close/>
                <a:moveTo>
                  <a:pt x="1479259" y="679327"/>
                </a:moveTo>
                <a:cubicBezTo>
                  <a:pt x="1491318" y="679327"/>
                  <a:pt x="1501091" y="689101"/>
                  <a:pt x="1501091" y="701157"/>
                </a:cubicBezTo>
                <a:cubicBezTo>
                  <a:pt x="1501091" y="701215"/>
                  <a:pt x="1501091" y="701271"/>
                  <a:pt x="1501091" y="701329"/>
                </a:cubicBezTo>
                <a:cubicBezTo>
                  <a:pt x="1500988" y="713291"/>
                  <a:pt x="1491215" y="722913"/>
                  <a:pt x="1479259" y="722819"/>
                </a:cubicBezTo>
                <a:cubicBezTo>
                  <a:pt x="1467269" y="722819"/>
                  <a:pt x="1457513" y="713147"/>
                  <a:pt x="1457428" y="701157"/>
                </a:cubicBezTo>
                <a:cubicBezTo>
                  <a:pt x="1457428" y="689101"/>
                  <a:pt x="1467201" y="679327"/>
                  <a:pt x="1479259" y="679327"/>
                </a:cubicBezTo>
                <a:close/>
                <a:moveTo>
                  <a:pt x="1540661" y="678986"/>
                </a:moveTo>
                <a:cubicBezTo>
                  <a:pt x="1552906" y="678986"/>
                  <a:pt x="1562833" y="688912"/>
                  <a:pt x="1562833" y="701157"/>
                </a:cubicBezTo>
                <a:cubicBezTo>
                  <a:pt x="1562748" y="713338"/>
                  <a:pt x="1552838" y="723160"/>
                  <a:pt x="1540661" y="723160"/>
                </a:cubicBezTo>
                <a:cubicBezTo>
                  <a:pt x="1528482" y="723160"/>
                  <a:pt x="1518590" y="713338"/>
                  <a:pt x="1518488" y="701157"/>
                </a:cubicBezTo>
                <a:cubicBezTo>
                  <a:pt x="1518488" y="688912"/>
                  <a:pt x="1528414" y="678986"/>
                  <a:pt x="1540661" y="678986"/>
                </a:cubicBezTo>
                <a:close/>
                <a:moveTo>
                  <a:pt x="1602061" y="678644"/>
                </a:moveTo>
                <a:cubicBezTo>
                  <a:pt x="1602181" y="678644"/>
                  <a:pt x="1602283" y="678645"/>
                  <a:pt x="1602403" y="678647"/>
                </a:cubicBezTo>
                <a:cubicBezTo>
                  <a:pt x="1614836" y="678835"/>
                  <a:pt x="1624763" y="689067"/>
                  <a:pt x="1624575" y="701498"/>
                </a:cubicBezTo>
                <a:cubicBezTo>
                  <a:pt x="1624473" y="713866"/>
                  <a:pt x="1614427" y="723843"/>
                  <a:pt x="1602061" y="723843"/>
                </a:cubicBezTo>
                <a:cubicBezTo>
                  <a:pt x="1601771" y="723851"/>
                  <a:pt x="1601481" y="723854"/>
                  <a:pt x="1601191" y="723852"/>
                </a:cubicBezTo>
                <a:cubicBezTo>
                  <a:pt x="1588758" y="723751"/>
                  <a:pt x="1578763" y="713592"/>
                  <a:pt x="1578865" y="701157"/>
                </a:cubicBezTo>
                <a:cubicBezTo>
                  <a:pt x="1578865" y="700928"/>
                  <a:pt x="1578865" y="700696"/>
                  <a:pt x="1578883" y="700465"/>
                </a:cubicBezTo>
                <a:cubicBezTo>
                  <a:pt x="1579258" y="688037"/>
                  <a:pt x="1589628" y="678267"/>
                  <a:pt x="1602061" y="678644"/>
                </a:cubicBezTo>
                <a:close/>
                <a:moveTo>
                  <a:pt x="1664144" y="678302"/>
                </a:moveTo>
                <a:cubicBezTo>
                  <a:pt x="1676766" y="678302"/>
                  <a:pt x="1686999" y="688535"/>
                  <a:pt x="1686999" y="701157"/>
                </a:cubicBezTo>
                <a:cubicBezTo>
                  <a:pt x="1686999" y="701216"/>
                  <a:pt x="1686999" y="701273"/>
                  <a:pt x="1686999" y="701329"/>
                </a:cubicBezTo>
                <a:cubicBezTo>
                  <a:pt x="1686897" y="713858"/>
                  <a:pt x="1676680" y="723937"/>
                  <a:pt x="1664144" y="723844"/>
                </a:cubicBezTo>
                <a:cubicBezTo>
                  <a:pt x="1664025" y="723844"/>
                  <a:pt x="1663923" y="723844"/>
                  <a:pt x="1663804" y="723844"/>
                </a:cubicBezTo>
                <a:cubicBezTo>
                  <a:pt x="1651370" y="723749"/>
                  <a:pt x="1641358" y="713592"/>
                  <a:pt x="1641460" y="701157"/>
                </a:cubicBezTo>
                <a:cubicBezTo>
                  <a:pt x="1641460" y="701102"/>
                  <a:pt x="1641460" y="701045"/>
                  <a:pt x="1641460" y="700987"/>
                </a:cubicBezTo>
                <a:cubicBezTo>
                  <a:pt x="1641460" y="688459"/>
                  <a:pt x="1651609" y="678302"/>
                  <a:pt x="1664144" y="678302"/>
                </a:cubicBezTo>
                <a:close/>
                <a:moveTo>
                  <a:pt x="1724864" y="677962"/>
                </a:moveTo>
                <a:cubicBezTo>
                  <a:pt x="1737537" y="677961"/>
                  <a:pt x="1747873" y="688140"/>
                  <a:pt x="1748060" y="700816"/>
                </a:cubicBezTo>
                <a:cubicBezTo>
                  <a:pt x="1748060" y="700874"/>
                  <a:pt x="1748060" y="700932"/>
                  <a:pt x="1748060" y="700987"/>
                </a:cubicBezTo>
                <a:cubicBezTo>
                  <a:pt x="1747958" y="713705"/>
                  <a:pt x="1737588" y="723937"/>
                  <a:pt x="1724864" y="723844"/>
                </a:cubicBezTo>
                <a:cubicBezTo>
                  <a:pt x="1712243" y="723937"/>
                  <a:pt x="1701924" y="713780"/>
                  <a:pt x="1701839" y="701157"/>
                </a:cubicBezTo>
                <a:cubicBezTo>
                  <a:pt x="1701839" y="701102"/>
                  <a:pt x="1701839" y="701045"/>
                  <a:pt x="1701839" y="700987"/>
                </a:cubicBezTo>
                <a:cubicBezTo>
                  <a:pt x="1701839" y="688271"/>
                  <a:pt x="1712140" y="677962"/>
                  <a:pt x="1724864" y="677962"/>
                </a:cubicBezTo>
                <a:close/>
                <a:moveTo>
                  <a:pt x="1909067" y="677791"/>
                </a:moveTo>
                <a:cubicBezTo>
                  <a:pt x="1921774" y="677789"/>
                  <a:pt x="1932161" y="687941"/>
                  <a:pt x="1932434" y="700646"/>
                </a:cubicBezTo>
                <a:cubicBezTo>
                  <a:pt x="1932434" y="700704"/>
                  <a:pt x="1932434" y="700762"/>
                  <a:pt x="1932434" y="700816"/>
                </a:cubicBezTo>
                <a:cubicBezTo>
                  <a:pt x="1932332" y="713628"/>
                  <a:pt x="1921876" y="723936"/>
                  <a:pt x="1909067" y="723843"/>
                </a:cubicBezTo>
                <a:cubicBezTo>
                  <a:pt x="1896446" y="723846"/>
                  <a:pt x="1886144" y="713768"/>
                  <a:pt x="1885872" y="701157"/>
                </a:cubicBezTo>
                <a:cubicBezTo>
                  <a:pt x="1885872" y="701102"/>
                  <a:pt x="1885872" y="701045"/>
                  <a:pt x="1885872" y="700987"/>
                </a:cubicBezTo>
                <a:cubicBezTo>
                  <a:pt x="1885872" y="688177"/>
                  <a:pt x="1896259" y="677791"/>
                  <a:pt x="1909067" y="677791"/>
                </a:cubicBezTo>
                <a:close/>
                <a:moveTo>
                  <a:pt x="1847667" y="677791"/>
                </a:moveTo>
                <a:cubicBezTo>
                  <a:pt x="1860373" y="677789"/>
                  <a:pt x="1870761" y="687941"/>
                  <a:pt x="1871033" y="700646"/>
                </a:cubicBezTo>
                <a:cubicBezTo>
                  <a:pt x="1871033" y="700704"/>
                  <a:pt x="1871033" y="700762"/>
                  <a:pt x="1871033" y="700816"/>
                </a:cubicBezTo>
                <a:cubicBezTo>
                  <a:pt x="1870931" y="713628"/>
                  <a:pt x="1860475" y="723936"/>
                  <a:pt x="1847667" y="723843"/>
                </a:cubicBezTo>
                <a:cubicBezTo>
                  <a:pt x="1835045" y="723846"/>
                  <a:pt x="1824743" y="713768"/>
                  <a:pt x="1824471" y="701157"/>
                </a:cubicBezTo>
                <a:cubicBezTo>
                  <a:pt x="1824471" y="701102"/>
                  <a:pt x="1824471" y="701045"/>
                  <a:pt x="1824471" y="700987"/>
                </a:cubicBezTo>
                <a:cubicBezTo>
                  <a:pt x="1824471" y="688177"/>
                  <a:pt x="1834858" y="677791"/>
                  <a:pt x="1847667" y="677791"/>
                </a:cubicBezTo>
                <a:close/>
                <a:moveTo>
                  <a:pt x="1786265" y="677791"/>
                </a:moveTo>
                <a:cubicBezTo>
                  <a:pt x="1798971" y="677789"/>
                  <a:pt x="1809359" y="687941"/>
                  <a:pt x="1809631" y="700646"/>
                </a:cubicBezTo>
                <a:cubicBezTo>
                  <a:pt x="1809631" y="700704"/>
                  <a:pt x="1809631" y="700762"/>
                  <a:pt x="1809631" y="700816"/>
                </a:cubicBezTo>
                <a:cubicBezTo>
                  <a:pt x="1809529" y="713628"/>
                  <a:pt x="1799074" y="723936"/>
                  <a:pt x="1786265" y="723843"/>
                </a:cubicBezTo>
                <a:cubicBezTo>
                  <a:pt x="1773644" y="723846"/>
                  <a:pt x="1763342" y="713768"/>
                  <a:pt x="1763069" y="701157"/>
                </a:cubicBezTo>
                <a:cubicBezTo>
                  <a:pt x="1763069" y="701102"/>
                  <a:pt x="1763069" y="701045"/>
                  <a:pt x="1763069" y="700987"/>
                </a:cubicBezTo>
                <a:cubicBezTo>
                  <a:pt x="1763069" y="688177"/>
                  <a:pt x="1773456" y="677791"/>
                  <a:pt x="1786265" y="677791"/>
                </a:cubicBezTo>
                <a:close/>
                <a:moveTo>
                  <a:pt x="5629" y="635151"/>
                </a:moveTo>
                <a:cubicBezTo>
                  <a:pt x="8170" y="635151"/>
                  <a:pt x="10234" y="637213"/>
                  <a:pt x="10234" y="639757"/>
                </a:cubicBezTo>
                <a:cubicBezTo>
                  <a:pt x="10234" y="642300"/>
                  <a:pt x="8170" y="644362"/>
                  <a:pt x="5629" y="644362"/>
                </a:cubicBezTo>
                <a:cubicBezTo>
                  <a:pt x="3087" y="644362"/>
                  <a:pt x="1024" y="642300"/>
                  <a:pt x="1024" y="639757"/>
                </a:cubicBezTo>
                <a:cubicBezTo>
                  <a:pt x="1024" y="637213"/>
                  <a:pt x="3087" y="635151"/>
                  <a:pt x="5629" y="635151"/>
                </a:cubicBezTo>
                <a:close/>
                <a:moveTo>
                  <a:pt x="67029" y="633446"/>
                </a:moveTo>
                <a:cubicBezTo>
                  <a:pt x="67149" y="633443"/>
                  <a:pt x="67268" y="633443"/>
                  <a:pt x="67371" y="633446"/>
                </a:cubicBezTo>
                <a:cubicBezTo>
                  <a:pt x="70765" y="633541"/>
                  <a:pt x="73442" y="636368"/>
                  <a:pt x="73340" y="639757"/>
                </a:cubicBezTo>
                <a:cubicBezTo>
                  <a:pt x="73340" y="643241"/>
                  <a:pt x="70509" y="646067"/>
                  <a:pt x="67029" y="646067"/>
                </a:cubicBezTo>
                <a:cubicBezTo>
                  <a:pt x="63584" y="645977"/>
                  <a:pt x="60804" y="643204"/>
                  <a:pt x="60719" y="639757"/>
                </a:cubicBezTo>
                <a:cubicBezTo>
                  <a:pt x="60719" y="636272"/>
                  <a:pt x="63550" y="633446"/>
                  <a:pt x="67029" y="633446"/>
                </a:cubicBezTo>
                <a:close/>
                <a:moveTo>
                  <a:pt x="129113" y="632593"/>
                </a:moveTo>
                <a:cubicBezTo>
                  <a:pt x="133070" y="632593"/>
                  <a:pt x="136277" y="635800"/>
                  <a:pt x="136277" y="639757"/>
                </a:cubicBezTo>
                <a:cubicBezTo>
                  <a:pt x="136277" y="643715"/>
                  <a:pt x="133070" y="646920"/>
                  <a:pt x="129113" y="646920"/>
                </a:cubicBezTo>
                <a:cubicBezTo>
                  <a:pt x="125156" y="646920"/>
                  <a:pt x="121950" y="643715"/>
                  <a:pt x="121950" y="639757"/>
                </a:cubicBezTo>
                <a:cubicBezTo>
                  <a:pt x="121950" y="635800"/>
                  <a:pt x="125156" y="632593"/>
                  <a:pt x="129113" y="632593"/>
                </a:cubicBezTo>
                <a:close/>
                <a:moveTo>
                  <a:pt x="189832" y="631740"/>
                </a:moveTo>
                <a:cubicBezTo>
                  <a:pt x="194267" y="631740"/>
                  <a:pt x="197848" y="635330"/>
                  <a:pt x="197848" y="639757"/>
                </a:cubicBezTo>
                <a:cubicBezTo>
                  <a:pt x="197848" y="644184"/>
                  <a:pt x="194267" y="647773"/>
                  <a:pt x="189832" y="647773"/>
                </a:cubicBezTo>
                <a:cubicBezTo>
                  <a:pt x="185397" y="647773"/>
                  <a:pt x="181816" y="644184"/>
                  <a:pt x="181816" y="639757"/>
                </a:cubicBezTo>
                <a:cubicBezTo>
                  <a:pt x="181816" y="635330"/>
                  <a:pt x="185397" y="631740"/>
                  <a:pt x="189832" y="631740"/>
                </a:cubicBezTo>
                <a:close/>
                <a:moveTo>
                  <a:pt x="251233" y="631058"/>
                </a:moveTo>
                <a:cubicBezTo>
                  <a:pt x="256043" y="631058"/>
                  <a:pt x="259932" y="634952"/>
                  <a:pt x="259932" y="639757"/>
                </a:cubicBezTo>
                <a:cubicBezTo>
                  <a:pt x="259932" y="644562"/>
                  <a:pt x="256043" y="648456"/>
                  <a:pt x="251233" y="648456"/>
                </a:cubicBezTo>
                <a:cubicBezTo>
                  <a:pt x="246423" y="648456"/>
                  <a:pt x="242535" y="644562"/>
                  <a:pt x="242535" y="639757"/>
                </a:cubicBezTo>
                <a:cubicBezTo>
                  <a:pt x="242535" y="634952"/>
                  <a:pt x="246423" y="631058"/>
                  <a:pt x="251233" y="631058"/>
                </a:cubicBezTo>
                <a:close/>
                <a:moveTo>
                  <a:pt x="312635" y="630205"/>
                </a:moveTo>
                <a:cubicBezTo>
                  <a:pt x="317905" y="630205"/>
                  <a:pt x="322186" y="634481"/>
                  <a:pt x="322186" y="639757"/>
                </a:cubicBezTo>
                <a:cubicBezTo>
                  <a:pt x="322186" y="645031"/>
                  <a:pt x="317905" y="649308"/>
                  <a:pt x="312635" y="649308"/>
                </a:cubicBezTo>
                <a:cubicBezTo>
                  <a:pt x="307364" y="649308"/>
                  <a:pt x="303084" y="645031"/>
                  <a:pt x="303084" y="639757"/>
                </a:cubicBezTo>
                <a:cubicBezTo>
                  <a:pt x="303084" y="634481"/>
                  <a:pt x="307364" y="630205"/>
                  <a:pt x="312635" y="630205"/>
                </a:cubicBezTo>
                <a:close/>
                <a:moveTo>
                  <a:pt x="374036" y="629522"/>
                </a:moveTo>
                <a:cubicBezTo>
                  <a:pt x="379682" y="629522"/>
                  <a:pt x="384269" y="634105"/>
                  <a:pt x="384269" y="639757"/>
                </a:cubicBezTo>
                <a:cubicBezTo>
                  <a:pt x="384269" y="645409"/>
                  <a:pt x="379682" y="649990"/>
                  <a:pt x="374036" y="649990"/>
                </a:cubicBezTo>
                <a:cubicBezTo>
                  <a:pt x="368390" y="649990"/>
                  <a:pt x="363803" y="645409"/>
                  <a:pt x="363803" y="639757"/>
                </a:cubicBezTo>
                <a:cubicBezTo>
                  <a:pt x="363803" y="634105"/>
                  <a:pt x="368390" y="629522"/>
                  <a:pt x="374036" y="629522"/>
                </a:cubicBezTo>
                <a:close/>
                <a:moveTo>
                  <a:pt x="436120" y="628670"/>
                </a:moveTo>
                <a:cubicBezTo>
                  <a:pt x="442243" y="628670"/>
                  <a:pt x="447206" y="633633"/>
                  <a:pt x="447206" y="639757"/>
                </a:cubicBezTo>
                <a:cubicBezTo>
                  <a:pt x="447121" y="645841"/>
                  <a:pt x="442209" y="650751"/>
                  <a:pt x="436120" y="650843"/>
                </a:cubicBezTo>
                <a:cubicBezTo>
                  <a:pt x="430031" y="650751"/>
                  <a:pt x="425119" y="645841"/>
                  <a:pt x="425034" y="639757"/>
                </a:cubicBezTo>
                <a:cubicBezTo>
                  <a:pt x="425034" y="633633"/>
                  <a:pt x="429997" y="628670"/>
                  <a:pt x="436120" y="628670"/>
                </a:cubicBezTo>
                <a:close/>
                <a:moveTo>
                  <a:pt x="496838" y="627988"/>
                </a:moveTo>
                <a:cubicBezTo>
                  <a:pt x="503337" y="627988"/>
                  <a:pt x="508607" y="633257"/>
                  <a:pt x="508607" y="639757"/>
                </a:cubicBezTo>
                <a:cubicBezTo>
                  <a:pt x="508607" y="646257"/>
                  <a:pt x="503337" y="651526"/>
                  <a:pt x="496838" y="651526"/>
                </a:cubicBezTo>
                <a:cubicBezTo>
                  <a:pt x="490340" y="651526"/>
                  <a:pt x="485070" y="646257"/>
                  <a:pt x="485070" y="639757"/>
                </a:cubicBezTo>
                <a:cubicBezTo>
                  <a:pt x="485070" y="633257"/>
                  <a:pt x="490340" y="627988"/>
                  <a:pt x="496838" y="627988"/>
                </a:cubicBezTo>
                <a:close/>
                <a:moveTo>
                  <a:pt x="558240" y="627135"/>
                </a:moveTo>
                <a:cubicBezTo>
                  <a:pt x="565216" y="627135"/>
                  <a:pt x="570861" y="632786"/>
                  <a:pt x="570861" y="639757"/>
                </a:cubicBezTo>
                <a:cubicBezTo>
                  <a:pt x="570861" y="646728"/>
                  <a:pt x="565216" y="652379"/>
                  <a:pt x="558240" y="652379"/>
                </a:cubicBezTo>
                <a:cubicBezTo>
                  <a:pt x="551264" y="652379"/>
                  <a:pt x="545619" y="646728"/>
                  <a:pt x="545619" y="639757"/>
                </a:cubicBezTo>
                <a:cubicBezTo>
                  <a:pt x="545619" y="632786"/>
                  <a:pt x="551264" y="627135"/>
                  <a:pt x="558240" y="627135"/>
                </a:cubicBezTo>
                <a:close/>
                <a:moveTo>
                  <a:pt x="619641" y="626453"/>
                </a:moveTo>
                <a:cubicBezTo>
                  <a:pt x="626992" y="626453"/>
                  <a:pt x="632945" y="632408"/>
                  <a:pt x="632945" y="639757"/>
                </a:cubicBezTo>
                <a:cubicBezTo>
                  <a:pt x="632945" y="647104"/>
                  <a:pt x="626992" y="653062"/>
                  <a:pt x="619641" y="653062"/>
                </a:cubicBezTo>
                <a:cubicBezTo>
                  <a:pt x="612290" y="653062"/>
                  <a:pt x="606338" y="647104"/>
                  <a:pt x="606338" y="639757"/>
                </a:cubicBezTo>
                <a:cubicBezTo>
                  <a:pt x="606338" y="632408"/>
                  <a:pt x="612290" y="626453"/>
                  <a:pt x="619641" y="626453"/>
                </a:cubicBezTo>
                <a:close/>
                <a:moveTo>
                  <a:pt x="681042" y="625599"/>
                </a:moveTo>
                <a:cubicBezTo>
                  <a:pt x="688853" y="625599"/>
                  <a:pt x="695198" y="631939"/>
                  <a:pt x="695198" y="639757"/>
                </a:cubicBezTo>
                <a:cubicBezTo>
                  <a:pt x="695198" y="647575"/>
                  <a:pt x="688853" y="653913"/>
                  <a:pt x="681042" y="653913"/>
                </a:cubicBezTo>
                <a:cubicBezTo>
                  <a:pt x="673264" y="653821"/>
                  <a:pt x="666971" y="647536"/>
                  <a:pt x="666886" y="639757"/>
                </a:cubicBezTo>
                <a:cubicBezTo>
                  <a:pt x="666886" y="631939"/>
                  <a:pt x="673231" y="625599"/>
                  <a:pt x="681042" y="625599"/>
                </a:cubicBezTo>
                <a:close/>
                <a:moveTo>
                  <a:pt x="743126" y="624918"/>
                </a:moveTo>
                <a:cubicBezTo>
                  <a:pt x="751313" y="624918"/>
                  <a:pt x="757965" y="631562"/>
                  <a:pt x="757965" y="639757"/>
                </a:cubicBezTo>
                <a:cubicBezTo>
                  <a:pt x="757965" y="647951"/>
                  <a:pt x="751313" y="654595"/>
                  <a:pt x="743126" y="654595"/>
                </a:cubicBezTo>
                <a:cubicBezTo>
                  <a:pt x="734939" y="654595"/>
                  <a:pt x="728288" y="647951"/>
                  <a:pt x="728288" y="639757"/>
                </a:cubicBezTo>
                <a:cubicBezTo>
                  <a:pt x="728288" y="631562"/>
                  <a:pt x="734939" y="624918"/>
                  <a:pt x="743126" y="624918"/>
                </a:cubicBezTo>
                <a:close/>
                <a:moveTo>
                  <a:pt x="803845" y="624236"/>
                </a:moveTo>
                <a:cubicBezTo>
                  <a:pt x="812423" y="624236"/>
                  <a:pt x="819365" y="631185"/>
                  <a:pt x="819365" y="639757"/>
                </a:cubicBezTo>
                <a:cubicBezTo>
                  <a:pt x="819365" y="639815"/>
                  <a:pt x="819365" y="639871"/>
                  <a:pt x="819365" y="639930"/>
                </a:cubicBezTo>
                <a:cubicBezTo>
                  <a:pt x="819263" y="648406"/>
                  <a:pt x="812321" y="655201"/>
                  <a:pt x="803845" y="655108"/>
                </a:cubicBezTo>
                <a:cubicBezTo>
                  <a:pt x="803793" y="655108"/>
                  <a:pt x="803725" y="655109"/>
                  <a:pt x="803674" y="655109"/>
                </a:cubicBezTo>
                <a:cubicBezTo>
                  <a:pt x="795197" y="655108"/>
                  <a:pt x="788324" y="648236"/>
                  <a:pt x="788324" y="639757"/>
                </a:cubicBezTo>
                <a:cubicBezTo>
                  <a:pt x="788324" y="631185"/>
                  <a:pt x="795266" y="624236"/>
                  <a:pt x="803845" y="624236"/>
                </a:cubicBezTo>
                <a:close/>
                <a:moveTo>
                  <a:pt x="865246" y="623383"/>
                </a:moveTo>
                <a:cubicBezTo>
                  <a:pt x="874661" y="623383"/>
                  <a:pt x="882302" y="631019"/>
                  <a:pt x="882302" y="640439"/>
                </a:cubicBezTo>
                <a:cubicBezTo>
                  <a:pt x="882302" y="649859"/>
                  <a:pt x="874661" y="657495"/>
                  <a:pt x="865246" y="657495"/>
                </a:cubicBezTo>
                <a:cubicBezTo>
                  <a:pt x="855832" y="657495"/>
                  <a:pt x="848191" y="649859"/>
                  <a:pt x="848191" y="640439"/>
                </a:cubicBezTo>
                <a:cubicBezTo>
                  <a:pt x="848191" y="631019"/>
                  <a:pt x="855832" y="623383"/>
                  <a:pt x="865246" y="623383"/>
                </a:cubicBezTo>
                <a:close/>
                <a:moveTo>
                  <a:pt x="926647" y="622701"/>
                </a:moveTo>
                <a:cubicBezTo>
                  <a:pt x="936062" y="622701"/>
                  <a:pt x="943703" y="630338"/>
                  <a:pt x="943703" y="639757"/>
                </a:cubicBezTo>
                <a:cubicBezTo>
                  <a:pt x="943703" y="649177"/>
                  <a:pt x="936062" y="656812"/>
                  <a:pt x="926647" y="656812"/>
                </a:cubicBezTo>
                <a:cubicBezTo>
                  <a:pt x="917233" y="656812"/>
                  <a:pt x="909592" y="649177"/>
                  <a:pt x="909592" y="639757"/>
                </a:cubicBezTo>
                <a:cubicBezTo>
                  <a:pt x="909592" y="630338"/>
                  <a:pt x="917233" y="622701"/>
                  <a:pt x="926647" y="622701"/>
                </a:cubicBezTo>
                <a:close/>
                <a:moveTo>
                  <a:pt x="988415" y="621884"/>
                </a:moveTo>
                <a:cubicBezTo>
                  <a:pt x="998212" y="621884"/>
                  <a:pt x="1006153" y="629826"/>
                  <a:pt x="1006153" y="639622"/>
                </a:cubicBezTo>
                <a:cubicBezTo>
                  <a:pt x="1006153" y="649419"/>
                  <a:pt x="998212" y="657359"/>
                  <a:pt x="988415" y="657359"/>
                </a:cubicBezTo>
                <a:cubicBezTo>
                  <a:pt x="978619" y="657359"/>
                  <a:pt x="970677" y="649419"/>
                  <a:pt x="970677" y="639622"/>
                </a:cubicBezTo>
                <a:cubicBezTo>
                  <a:pt x="970677" y="629826"/>
                  <a:pt x="978619" y="621884"/>
                  <a:pt x="988415" y="621884"/>
                </a:cubicBezTo>
                <a:close/>
                <a:moveTo>
                  <a:pt x="1110851" y="621508"/>
                </a:moveTo>
                <a:cubicBezTo>
                  <a:pt x="1121409" y="621508"/>
                  <a:pt x="1129954" y="630058"/>
                  <a:pt x="1129954" y="640610"/>
                </a:cubicBezTo>
                <a:cubicBezTo>
                  <a:pt x="1129852" y="651094"/>
                  <a:pt x="1121340" y="659541"/>
                  <a:pt x="1110851" y="659541"/>
                </a:cubicBezTo>
                <a:cubicBezTo>
                  <a:pt x="1100362" y="659541"/>
                  <a:pt x="1091834" y="651093"/>
                  <a:pt x="1091749" y="640610"/>
                </a:cubicBezTo>
                <a:cubicBezTo>
                  <a:pt x="1091749" y="630058"/>
                  <a:pt x="1100294" y="621508"/>
                  <a:pt x="1110851" y="621508"/>
                </a:cubicBezTo>
                <a:close/>
                <a:moveTo>
                  <a:pt x="1050132" y="621508"/>
                </a:moveTo>
                <a:cubicBezTo>
                  <a:pt x="1059700" y="622219"/>
                  <a:pt x="1067119" y="630160"/>
                  <a:pt x="1067188" y="639757"/>
                </a:cubicBezTo>
                <a:cubicBezTo>
                  <a:pt x="1067205" y="649389"/>
                  <a:pt x="1059734" y="657377"/>
                  <a:pt x="1050132" y="658007"/>
                </a:cubicBezTo>
                <a:cubicBezTo>
                  <a:pt x="1040086" y="658009"/>
                  <a:pt x="1031899" y="649966"/>
                  <a:pt x="1031712" y="639928"/>
                </a:cubicBezTo>
                <a:cubicBezTo>
                  <a:pt x="1031712" y="629755"/>
                  <a:pt x="1039966" y="621508"/>
                  <a:pt x="1050132" y="621508"/>
                </a:cubicBezTo>
                <a:close/>
                <a:moveTo>
                  <a:pt x="1172619" y="620008"/>
                </a:moveTo>
                <a:cubicBezTo>
                  <a:pt x="1183452" y="620008"/>
                  <a:pt x="1192234" y="628791"/>
                  <a:pt x="1192234" y="639622"/>
                </a:cubicBezTo>
                <a:cubicBezTo>
                  <a:pt x="1192234" y="650456"/>
                  <a:pt x="1183452" y="659237"/>
                  <a:pt x="1172619" y="659237"/>
                </a:cubicBezTo>
                <a:cubicBezTo>
                  <a:pt x="1161787" y="659237"/>
                  <a:pt x="1153005" y="650456"/>
                  <a:pt x="1153005" y="639622"/>
                </a:cubicBezTo>
                <a:cubicBezTo>
                  <a:pt x="1153005" y="628791"/>
                  <a:pt x="1161786" y="620008"/>
                  <a:pt x="1172619" y="620008"/>
                </a:cubicBezTo>
                <a:close/>
                <a:moveTo>
                  <a:pt x="1234524" y="619444"/>
                </a:moveTo>
                <a:cubicBezTo>
                  <a:pt x="1245729" y="619452"/>
                  <a:pt x="1254820" y="628548"/>
                  <a:pt x="1254803" y="639757"/>
                </a:cubicBezTo>
                <a:cubicBezTo>
                  <a:pt x="1254803" y="640107"/>
                  <a:pt x="1254803" y="640458"/>
                  <a:pt x="1254769" y="640806"/>
                </a:cubicBezTo>
                <a:cubicBezTo>
                  <a:pt x="1254206" y="651909"/>
                  <a:pt x="1244758" y="660447"/>
                  <a:pt x="1233654" y="659883"/>
                </a:cubicBezTo>
                <a:cubicBezTo>
                  <a:pt x="1222516" y="659883"/>
                  <a:pt x="1213460" y="650900"/>
                  <a:pt x="1213358" y="639757"/>
                </a:cubicBezTo>
                <a:cubicBezTo>
                  <a:pt x="1213358" y="628548"/>
                  <a:pt x="1222448" y="619460"/>
                  <a:pt x="1233654" y="619460"/>
                </a:cubicBezTo>
                <a:cubicBezTo>
                  <a:pt x="1233944" y="619449"/>
                  <a:pt x="1234234" y="619442"/>
                  <a:pt x="1234524" y="619444"/>
                </a:cubicBezTo>
                <a:close/>
                <a:moveTo>
                  <a:pt x="1971152" y="618778"/>
                </a:moveTo>
                <a:cubicBezTo>
                  <a:pt x="1982732" y="618778"/>
                  <a:pt x="1992130" y="628170"/>
                  <a:pt x="1992130" y="639757"/>
                </a:cubicBezTo>
                <a:cubicBezTo>
                  <a:pt x="1992045" y="651277"/>
                  <a:pt x="1982664" y="660565"/>
                  <a:pt x="1971152" y="660565"/>
                </a:cubicBezTo>
                <a:cubicBezTo>
                  <a:pt x="1959639" y="660565"/>
                  <a:pt x="1950258" y="651277"/>
                  <a:pt x="1950173" y="639757"/>
                </a:cubicBezTo>
                <a:cubicBezTo>
                  <a:pt x="1950173" y="628170"/>
                  <a:pt x="1959571" y="618778"/>
                  <a:pt x="1971152" y="618778"/>
                </a:cubicBezTo>
                <a:close/>
                <a:moveTo>
                  <a:pt x="1295055" y="618778"/>
                </a:moveTo>
                <a:cubicBezTo>
                  <a:pt x="1306636" y="618778"/>
                  <a:pt x="1316034" y="628170"/>
                  <a:pt x="1316034" y="639757"/>
                </a:cubicBezTo>
                <a:cubicBezTo>
                  <a:pt x="1315949" y="651277"/>
                  <a:pt x="1306568" y="660565"/>
                  <a:pt x="1295055" y="660565"/>
                </a:cubicBezTo>
                <a:cubicBezTo>
                  <a:pt x="1283542" y="660565"/>
                  <a:pt x="1274162" y="651277"/>
                  <a:pt x="1274077" y="639757"/>
                </a:cubicBezTo>
                <a:cubicBezTo>
                  <a:pt x="1274077" y="628170"/>
                  <a:pt x="1283474" y="618778"/>
                  <a:pt x="1295055" y="618778"/>
                </a:cubicBezTo>
                <a:close/>
                <a:moveTo>
                  <a:pt x="1357138" y="618267"/>
                </a:moveTo>
                <a:cubicBezTo>
                  <a:pt x="1357258" y="618265"/>
                  <a:pt x="1357360" y="618265"/>
                  <a:pt x="1357479" y="618267"/>
                </a:cubicBezTo>
                <a:cubicBezTo>
                  <a:pt x="1369248" y="618361"/>
                  <a:pt x="1378731" y="627983"/>
                  <a:pt x="1378629" y="639757"/>
                </a:cubicBezTo>
                <a:cubicBezTo>
                  <a:pt x="1378629" y="639814"/>
                  <a:pt x="1378629" y="639871"/>
                  <a:pt x="1378629" y="639928"/>
                </a:cubicBezTo>
                <a:cubicBezTo>
                  <a:pt x="1378527" y="651702"/>
                  <a:pt x="1368907" y="661171"/>
                  <a:pt x="1357138" y="661077"/>
                </a:cubicBezTo>
                <a:cubicBezTo>
                  <a:pt x="1345370" y="661077"/>
                  <a:pt x="1335819" y="651533"/>
                  <a:pt x="1335819" y="639757"/>
                </a:cubicBezTo>
                <a:cubicBezTo>
                  <a:pt x="1335819" y="639701"/>
                  <a:pt x="1335819" y="639643"/>
                  <a:pt x="1335819" y="639587"/>
                </a:cubicBezTo>
                <a:cubicBezTo>
                  <a:pt x="1335819" y="627811"/>
                  <a:pt x="1345370" y="618267"/>
                  <a:pt x="1357138" y="618267"/>
                </a:cubicBezTo>
                <a:close/>
                <a:moveTo>
                  <a:pt x="1417858" y="617754"/>
                </a:moveTo>
                <a:cubicBezTo>
                  <a:pt x="1430002" y="617754"/>
                  <a:pt x="1439860" y="627605"/>
                  <a:pt x="1439860" y="639757"/>
                </a:cubicBezTo>
                <a:cubicBezTo>
                  <a:pt x="1439860" y="639813"/>
                  <a:pt x="1439860" y="639871"/>
                  <a:pt x="1439860" y="639928"/>
                </a:cubicBezTo>
                <a:cubicBezTo>
                  <a:pt x="1439758" y="651983"/>
                  <a:pt x="1429916" y="661681"/>
                  <a:pt x="1417858" y="661588"/>
                </a:cubicBezTo>
                <a:cubicBezTo>
                  <a:pt x="1417807" y="661588"/>
                  <a:pt x="1417739" y="661588"/>
                  <a:pt x="1417687" y="661588"/>
                </a:cubicBezTo>
                <a:cubicBezTo>
                  <a:pt x="1405629" y="661588"/>
                  <a:pt x="1395856" y="651813"/>
                  <a:pt x="1395856" y="639757"/>
                </a:cubicBezTo>
                <a:cubicBezTo>
                  <a:pt x="1395856" y="627605"/>
                  <a:pt x="1405714" y="617754"/>
                  <a:pt x="1417858" y="617754"/>
                </a:cubicBezTo>
                <a:close/>
                <a:moveTo>
                  <a:pt x="1479259" y="617243"/>
                </a:moveTo>
                <a:cubicBezTo>
                  <a:pt x="1491693" y="617243"/>
                  <a:pt x="1501773" y="627324"/>
                  <a:pt x="1501773" y="639757"/>
                </a:cubicBezTo>
                <a:cubicBezTo>
                  <a:pt x="1501687" y="652124"/>
                  <a:pt x="1491624" y="662100"/>
                  <a:pt x="1479259" y="662100"/>
                </a:cubicBezTo>
                <a:cubicBezTo>
                  <a:pt x="1466927" y="662100"/>
                  <a:pt x="1456916" y="652097"/>
                  <a:pt x="1456916" y="639757"/>
                </a:cubicBezTo>
                <a:cubicBezTo>
                  <a:pt x="1456916" y="627390"/>
                  <a:pt x="1466893" y="617336"/>
                  <a:pt x="1479259" y="617243"/>
                </a:cubicBezTo>
                <a:close/>
                <a:moveTo>
                  <a:pt x="1540660" y="616731"/>
                </a:moveTo>
                <a:cubicBezTo>
                  <a:pt x="1540780" y="616730"/>
                  <a:pt x="1540882" y="616730"/>
                  <a:pt x="1541001" y="616731"/>
                </a:cubicBezTo>
                <a:cubicBezTo>
                  <a:pt x="1553623" y="616825"/>
                  <a:pt x="1563788" y="627135"/>
                  <a:pt x="1563685" y="639757"/>
                </a:cubicBezTo>
                <a:cubicBezTo>
                  <a:pt x="1563685" y="639814"/>
                  <a:pt x="1563685" y="639871"/>
                  <a:pt x="1563685" y="639928"/>
                </a:cubicBezTo>
                <a:cubicBezTo>
                  <a:pt x="1563583" y="652551"/>
                  <a:pt x="1553282" y="662706"/>
                  <a:pt x="1540660" y="662612"/>
                </a:cubicBezTo>
                <a:cubicBezTo>
                  <a:pt x="1528039" y="662612"/>
                  <a:pt x="1517806" y="652380"/>
                  <a:pt x="1517806" y="639757"/>
                </a:cubicBezTo>
                <a:cubicBezTo>
                  <a:pt x="1517806" y="639701"/>
                  <a:pt x="1517806" y="639643"/>
                  <a:pt x="1517806" y="639587"/>
                </a:cubicBezTo>
                <a:cubicBezTo>
                  <a:pt x="1517806" y="626964"/>
                  <a:pt x="1528039" y="616731"/>
                  <a:pt x="1540660" y="616731"/>
                </a:cubicBezTo>
                <a:close/>
                <a:moveTo>
                  <a:pt x="1602061" y="616390"/>
                </a:moveTo>
                <a:cubicBezTo>
                  <a:pt x="1614973" y="616390"/>
                  <a:pt x="1625428" y="626853"/>
                  <a:pt x="1625428" y="639757"/>
                </a:cubicBezTo>
                <a:cubicBezTo>
                  <a:pt x="1625428" y="639813"/>
                  <a:pt x="1625428" y="639871"/>
                  <a:pt x="1625428" y="639928"/>
                </a:cubicBezTo>
                <a:cubicBezTo>
                  <a:pt x="1625326" y="652739"/>
                  <a:pt x="1614870" y="663046"/>
                  <a:pt x="1602061" y="662954"/>
                </a:cubicBezTo>
                <a:cubicBezTo>
                  <a:pt x="1589253" y="662954"/>
                  <a:pt x="1578866" y="652568"/>
                  <a:pt x="1578866" y="639757"/>
                </a:cubicBezTo>
                <a:cubicBezTo>
                  <a:pt x="1578866" y="639701"/>
                  <a:pt x="1578866" y="639643"/>
                  <a:pt x="1578866" y="639586"/>
                </a:cubicBezTo>
                <a:cubicBezTo>
                  <a:pt x="1578866" y="626776"/>
                  <a:pt x="1589253" y="616390"/>
                  <a:pt x="1602061" y="616390"/>
                </a:cubicBezTo>
                <a:close/>
                <a:moveTo>
                  <a:pt x="1664145" y="616049"/>
                </a:moveTo>
                <a:cubicBezTo>
                  <a:pt x="1677244" y="616049"/>
                  <a:pt x="1687853" y="626663"/>
                  <a:pt x="1687853" y="639757"/>
                </a:cubicBezTo>
                <a:cubicBezTo>
                  <a:pt x="1687853" y="639813"/>
                  <a:pt x="1687853" y="639871"/>
                  <a:pt x="1687853" y="639928"/>
                </a:cubicBezTo>
                <a:cubicBezTo>
                  <a:pt x="1687750" y="652928"/>
                  <a:pt x="1677141" y="663388"/>
                  <a:pt x="1664145" y="663294"/>
                </a:cubicBezTo>
                <a:cubicBezTo>
                  <a:pt x="1651148" y="663294"/>
                  <a:pt x="1640608" y="652757"/>
                  <a:pt x="1640608" y="639757"/>
                </a:cubicBezTo>
                <a:cubicBezTo>
                  <a:pt x="1640608" y="639701"/>
                  <a:pt x="1640608" y="639643"/>
                  <a:pt x="1640608" y="639587"/>
                </a:cubicBezTo>
                <a:cubicBezTo>
                  <a:pt x="1640608" y="626587"/>
                  <a:pt x="1651148" y="616049"/>
                  <a:pt x="1664145" y="616049"/>
                </a:cubicBezTo>
                <a:close/>
                <a:moveTo>
                  <a:pt x="1724864" y="615878"/>
                </a:moveTo>
                <a:cubicBezTo>
                  <a:pt x="1738048" y="615878"/>
                  <a:pt x="1748742" y="626569"/>
                  <a:pt x="1748742" y="639757"/>
                </a:cubicBezTo>
                <a:cubicBezTo>
                  <a:pt x="1748640" y="652878"/>
                  <a:pt x="1737980" y="663464"/>
                  <a:pt x="1724864" y="663464"/>
                </a:cubicBezTo>
                <a:cubicBezTo>
                  <a:pt x="1711765" y="663464"/>
                  <a:pt x="1701157" y="652851"/>
                  <a:pt x="1701157" y="639757"/>
                </a:cubicBezTo>
                <a:cubicBezTo>
                  <a:pt x="1701157" y="639701"/>
                  <a:pt x="1701157" y="639642"/>
                  <a:pt x="1701157" y="639586"/>
                </a:cubicBezTo>
                <a:cubicBezTo>
                  <a:pt x="1701157" y="626492"/>
                  <a:pt x="1711765" y="615878"/>
                  <a:pt x="1724864" y="615878"/>
                </a:cubicBezTo>
                <a:close/>
                <a:moveTo>
                  <a:pt x="1786265" y="615708"/>
                </a:moveTo>
                <a:cubicBezTo>
                  <a:pt x="1799551" y="615708"/>
                  <a:pt x="1810314" y="626476"/>
                  <a:pt x="1810314" y="639757"/>
                </a:cubicBezTo>
                <a:cubicBezTo>
                  <a:pt x="1810228" y="652973"/>
                  <a:pt x="1799483" y="663635"/>
                  <a:pt x="1786265" y="663635"/>
                </a:cubicBezTo>
                <a:cubicBezTo>
                  <a:pt x="1773080" y="663635"/>
                  <a:pt x="1762387" y="652946"/>
                  <a:pt x="1762387" y="639757"/>
                </a:cubicBezTo>
                <a:cubicBezTo>
                  <a:pt x="1762387" y="626542"/>
                  <a:pt x="1773047" y="615802"/>
                  <a:pt x="1786265" y="615708"/>
                </a:cubicBezTo>
                <a:close/>
                <a:moveTo>
                  <a:pt x="1847666" y="615538"/>
                </a:moveTo>
                <a:cubicBezTo>
                  <a:pt x="1847786" y="615538"/>
                  <a:pt x="1847888" y="615538"/>
                  <a:pt x="1848007" y="615538"/>
                </a:cubicBezTo>
                <a:cubicBezTo>
                  <a:pt x="1861294" y="615630"/>
                  <a:pt x="1871988" y="626474"/>
                  <a:pt x="1871886" y="639757"/>
                </a:cubicBezTo>
                <a:cubicBezTo>
                  <a:pt x="1871886" y="639813"/>
                  <a:pt x="1871886" y="639871"/>
                  <a:pt x="1871886" y="639928"/>
                </a:cubicBezTo>
                <a:cubicBezTo>
                  <a:pt x="1871784" y="653209"/>
                  <a:pt x="1860953" y="663899"/>
                  <a:pt x="1847666" y="663806"/>
                </a:cubicBezTo>
                <a:cubicBezTo>
                  <a:pt x="1834380" y="663806"/>
                  <a:pt x="1823618" y="653037"/>
                  <a:pt x="1823618" y="639757"/>
                </a:cubicBezTo>
                <a:cubicBezTo>
                  <a:pt x="1823618" y="639701"/>
                  <a:pt x="1823618" y="639643"/>
                  <a:pt x="1823618" y="639586"/>
                </a:cubicBezTo>
                <a:cubicBezTo>
                  <a:pt x="1823618" y="626303"/>
                  <a:pt x="1834380" y="615538"/>
                  <a:pt x="1847666" y="615538"/>
                </a:cubicBezTo>
                <a:close/>
                <a:moveTo>
                  <a:pt x="1910278" y="615517"/>
                </a:moveTo>
                <a:cubicBezTo>
                  <a:pt x="1923565" y="615623"/>
                  <a:pt x="1934242" y="626476"/>
                  <a:pt x="1934139" y="639757"/>
                </a:cubicBezTo>
                <a:cubicBezTo>
                  <a:pt x="1934139" y="639813"/>
                  <a:pt x="1934139" y="639871"/>
                  <a:pt x="1934139" y="639928"/>
                </a:cubicBezTo>
                <a:cubicBezTo>
                  <a:pt x="1934037" y="653209"/>
                  <a:pt x="1923207" y="663899"/>
                  <a:pt x="1909920" y="663806"/>
                </a:cubicBezTo>
                <a:cubicBezTo>
                  <a:pt x="1896634" y="663806"/>
                  <a:pt x="1885871" y="653039"/>
                  <a:pt x="1885871" y="639757"/>
                </a:cubicBezTo>
                <a:cubicBezTo>
                  <a:pt x="1885769" y="626735"/>
                  <a:pt x="1896053" y="615999"/>
                  <a:pt x="1909067" y="615538"/>
                </a:cubicBezTo>
                <a:cubicBezTo>
                  <a:pt x="1909477" y="615521"/>
                  <a:pt x="1909886" y="615514"/>
                  <a:pt x="1910278" y="615517"/>
                </a:cubicBezTo>
                <a:close/>
                <a:moveTo>
                  <a:pt x="5628" y="573581"/>
                </a:moveTo>
                <a:cubicBezTo>
                  <a:pt x="5747" y="573581"/>
                  <a:pt x="5867" y="573581"/>
                  <a:pt x="5969" y="573581"/>
                </a:cubicBezTo>
                <a:cubicBezTo>
                  <a:pt x="8510" y="573682"/>
                  <a:pt x="10506" y="575815"/>
                  <a:pt x="10404" y="578356"/>
                </a:cubicBezTo>
                <a:cubicBezTo>
                  <a:pt x="10404" y="581000"/>
                  <a:pt x="8272" y="583132"/>
                  <a:pt x="5628" y="583132"/>
                </a:cubicBezTo>
                <a:cubicBezTo>
                  <a:pt x="3036" y="583046"/>
                  <a:pt x="937" y="580949"/>
                  <a:pt x="853" y="578356"/>
                </a:cubicBezTo>
                <a:cubicBezTo>
                  <a:pt x="853" y="575712"/>
                  <a:pt x="2985" y="573581"/>
                  <a:pt x="5628" y="573581"/>
                </a:cubicBezTo>
                <a:close/>
                <a:moveTo>
                  <a:pt x="67029" y="571703"/>
                </a:moveTo>
                <a:cubicBezTo>
                  <a:pt x="67149" y="571703"/>
                  <a:pt x="67268" y="571703"/>
                  <a:pt x="67371" y="571703"/>
                </a:cubicBezTo>
                <a:cubicBezTo>
                  <a:pt x="70952" y="571805"/>
                  <a:pt x="73784" y="574773"/>
                  <a:pt x="73681" y="578356"/>
                </a:cubicBezTo>
                <a:cubicBezTo>
                  <a:pt x="73681" y="582022"/>
                  <a:pt x="70697" y="585006"/>
                  <a:pt x="67029" y="585006"/>
                </a:cubicBezTo>
                <a:cubicBezTo>
                  <a:pt x="63396" y="584923"/>
                  <a:pt x="60463" y="581988"/>
                  <a:pt x="60378" y="578356"/>
                </a:cubicBezTo>
                <a:cubicBezTo>
                  <a:pt x="60378" y="574688"/>
                  <a:pt x="63362" y="571703"/>
                  <a:pt x="67029" y="571703"/>
                </a:cubicBezTo>
                <a:close/>
                <a:moveTo>
                  <a:pt x="189833" y="570339"/>
                </a:moveTo>
                <a:cubicBezTo>
                  <a:pt x="189952" y="570339"/>
                  <a:pt x="190054" y="570339"/>
                  <a:pt x="190174" y="570339"/>
                </a:cubicBezTo>
                <a:cubicBezTo>
                  <a:pt x="194608" y="570442"/>
                  <a:pt x="198122" y="574092"/>
                  <a:pt x="198020" y="578525"/>
                </a:cubicBezTo>
                <a:cubicBezTo>
                  <a:pt x="198020" y="583046"/>
                  <a:pt x="194353" y="586713"/>
                  <a:pt x="189833" y="586713"/>
                </a:cubicBezTo>
                <a:cubicBezTo>
                  <a:pt x="185347" y="586628"/>
                  <a:pt x="181731" y="583012"/>
                  <a:pt x="181646" y="578525"/>
                </a:cubicBezTo>
                <a:cubicBezTo>
                  <a:pt x="181646" y="574006"/>
                  <a:pt x="185313" y="570339"/>
                  <a:pt x="189833" y="570339"/>
                </a:cubicBezTo>
                <a:close/>
                <a:moveTo>
                  <a:pt x="129113" y="570339"/>
                </a:moveTo>
                <a:cubicBezTo>
                  <a:pt x="129232" y="570339"/>
                  <a:pt x="129335" y="570339"/>
                  <a:pt x="129454" y="570339"/>
                </a:cubicBezTo>
                <a:cubicBezTo>
                  <a:pt x="133514" y="570442"/>
                  <a:pt x="136720" y="573801"/>
                  <a:pt x="136618" y="577844"/>
                </a:cubicBezTo>
                <a:cubicBezTo>
                  <a:pt x="136618" y="581989"/>
                  <a:pt x="133258" y="585348"/>
                  <a:pt x="129113" y="585348"/>
                </a:cubicBezTo>
                <a:cubicBezTo>
                  <a:pt x="124968" y="585348"/>
                  <a:pt x="121609" y="581989"/>
                  <a:pt x="121609" y="577844"/>
                </a:cubicBezTo>
                <a:cubicBezTo>
                  <a:pt x="121609" y="573699"/>
                  <a:pt x="124968" y="570339"/>
                  <a:pt x="129113" y="570339"/>
                </a:cubicBezTo>
                <a:close/>
                <a:moveTo>
                  <a:pt x="251233" y="569315"/>
                </a:moveTo>
                <a:cubicBezTo>
                  <a:pt x="251352" y="569315"/>
                  <a:pt x="251455" y="569315"/>
                  <a:pt x="251574" y="569315"/>
                </a:cubicBezTo>
                <a:cubicBezTo>
                  <a:pt x="256469" y="569418"/>
                  <a:pt x="260375" y="573461"/>
                  <a:pt x="260273" y="578356"/>
                </a:cubicBezTo>
                <a:cubicBezTo>
                  <a:pt x="260273" y="583353"/>
                  <a:pt x="256231" y="587396"/>
                  <a:pt x="251233" y="587396"/>
                </a:cubicBezTo>
                <a:cubicBezTo>
                  <a:pt x="246236" y="587396"/>
                  <a:pt x="242194" y="583353"/>
                  <a:pt x="242194" y="578356"/>
                </a:cubicBezTo>
                <a:cubicBezTo>
                  <a:pt x="242194" y="573359"/>
                  <a:pt x="246236" y="569315"/>
                  <a:pt x="251233" y="569315"/>
                </a:cubicBezTo>
                <a:close/>
                <a:moveTo>
                  <a:pt x="312635" y="568463"/>
                </a:moveTo>
                <a:cubicBezTo>
                  <a:pt x="318093" y="568463"/>
                  <a:pt x="322527" y="572897"/>
                  <a:pt x="322527" y="578356"/>
                </a:cubicBezTo>
                <a:cubicBezTo>
                  <a:pt x="322527" y="583813"/>
                  <a:pt x="318093" y="588247"/>
                  <a:pt x="312635" y="588247"/>
                </a:cubicBezTo>
                <a:cubicBezTo>
                  <a:pt x="307177" y="588247"/>
                  <a:pt x="302743" y="583813"/>
                  <a:pt x="302743" y="578356"/>
                </a:cubicBezTo>
                <a:cubicBezTo>
                  <a:pt x="302743" y="572897"/>
                  <a:pt x="307177" y="568463"/>
                  <a:pt x="312635" y="568463"/>
                </a:cubicBezTo>
                <a:close/>
                <a:moveTo>
                  <a:pt x="374036" y="567781"/>
                </a:moveTo>
                <a:cubicBezTo>
                  <a:pt x="379869" y="567781"/>
                  <a:pt x="384611" y="572523"/>
                  <a:pt x="384611" y="578356"/>
                </a:cubicBezTo>
                <a:cubicBezTo>
                  <a:pt x="384611" y="584189"/>
                  <a:pt x="379869" y="588931"/>
                  <a:pt x="374036" y="588931"/>
                </a:cubicBezTo>
                <a:cubicBezTo>
                  <a:pt x="368203" y="588931"/>
                  <a:pt x="363462" y="584189"/>
                  <a:pt x="363462" y="578356"/>
                </a:cubicBezTo>
                <a:cubicBezTo>
                  <a:pt x="363462" y="572523"/>
                  <a:pt x="368203" y="567781"/>
                  <a:pt x="374036" y="567781"/>
                </a:cubicBezTo>
                <a:close/>
                <a:moveTo>
                  <a:pt x="436119" y="566927"/>
                </a:moveTo>
                <a:cubicBezTo>
                  <a:pt x="442430" y="566927"/>
                  <a:pt x="447547" y="572046"/>
                  <a:pt x="447547" y="578356"/>
                </a:cubicBezTo>
                <a:cubicBezTo>
                  <a:pt x="447547" y="584666"/>
                  <a:pt x="442430" y="589783"/>
                  <a:pt x="436119" y="589783"/>
                </a:cubicBezTo>
                <a:cubicBezTo>
                  <a:pt x="429809" y="589783"/>
                  <a:pt x="424692" y="584666"/>
                  <a:pt x="424692" y="578356"/>
                </a:cubicBezTo>
                <a:cubicBezTo>
                  <a:pt x="424692" y="572046"/>
                  <a:pt x="429809" y="566927"/>
                  <a:pt x="436119" y="566927"/>
                </a:cubicBezTo>
                <a:close/>
                <a:moveTo>
                  <a:pt x="496838" y="566246"/>
                </a:moveTo>
                <a:cubicBezTo>
                  <a:pt x="503524" y="566246"/>
                  <a:pt x="508948" y="571670"/>
                  <a:pt x="508948" y="578356"/>
                </a:cubicBezTo>
                <a:cubicBezTo>
                  <a:pt x="508948" y="585041"/>
                  <a:pt x="503524" y="590466"/>
                  <a:pt x="496838" y="590466"/>
                </a:cubicBezTo>
                <a:cubicBezTo>
                  <a:pt x="490152" y="590466"/>
                  <a:pt x="484729" y="585041"/>
                  <a:pt x="484729" y="578356"/>
                </a:cubicBezTo>
                <a:cubicBezTo>
                  <a:pt x="484729" y="571670"/>
                  <a:pt x="490152" y="566246"/>
                  <a:pt x="496838" y="566246"/>
                </a:cubicBezTo>
                <a:close/>
                <a:moveTo>
                  <a:pt x="558240" y="565393"/>
                </a:moveTo>
                <a:cubicBezTo>
                  <a:pt x="565403" y="565393"/>
                  <a:pt x="571203" y="571193"/>
                  <a:pt x="571203" y="578356"/>
                </a:cubicBezTo>
                <a:cubicBezTo>
                  <a:pt x="571203" y="585519"/>
                  <a:pt x="565403" y="591318"/>
                  <a:pt x="558240" y="591318"/>
                </a:cubicBezTo>
                <a:cubicBezTo>
                  <a:pt x="551077" y="591318"/>
                  <a:pt x="545278" y="585519"/>
                  <a:pt x="545278" y="578356"/>
                </a:cubicBezTo>
                <a:cubicBezTo>
                  <a:pt x="545278" y="571193"/>
                  <a:pt x="551077" y="565393"/>
                  <a:pt x="558240" y="565393"/>
                </a:cubicBezTo>
                <a:close/>
                <a:moveTo>
                  <a:pt x="619642" y="564711"/>
                </a:moveTo>
                <a:cubicBezTo>
                  <a:pt x="627180" y="564711"/>
                  <a:pt x="633286" y="570817"/>
                  <a:pt x="633286" y="578356"/>
                </a:cubicBezTo>
                <a:cubicBezTo>
                  <a:pt x="633286" y="585895"/>
                  <a:pt x="627180" y="592002"/>
                  <a:pt x="619642" y="592002"/>
                </a:cubicBezTo>
                <a:cubicBezTo>
                  <a:pt x="612103" y="592002"/>
                  <a:pt x="605997" y="585895"/>
                  <a:pt x="605997" y="578356"/>
                </a:cubicBezTo>
                <a:cubicBezTo>
                  <a:pt x="605997" y="570817"/>
                  <a:pt x="612103" y="564711"/>
                  <a:pt x="619642" y="564711"/>
                </a:cubicBezTo>
                <a:close/>
                <a:moveTo>
                  <a:pt x="681042" y="563858"/>
                </a:moveTo>
                <a:cubicBezTo>
                  <a:pt x="689041" y="563858"/>
                  <a:pt x="695539" y="570356"/>
                  <a:pt x="695539" y="578356"/>
                </a:cubicBezTo>
                <a:cubicBezTo>
                  <a:pt x="695539" y="586355"/>
                  <a:pt x="689041" y="592853"/>
                  <a:pt x="681042" y="592853"/>
                </a:cubicBezTo>
                <a:cubicBezTo>
                  <a:pt x="673043" y="592853"/>
                  <a:pt x="666545" y="586355"/>
                  <a:pt x="666545" y="578356"/>
                </a:cubicBezTo>
                <a:cubicBezTo>
                  <a:pt x="666545" y="570356"/>
                  <a:pt x="673043" y="563858"/>
                  <a:pt x="681042" y="563858"/>
                </a:cubicBezTo>
                <a:close/>
                <a:moveTo>
                  <a:pt x="743126" y="563176"/>
                </a:moveTo>
                <a:cubicBezTo>
                  <a:pt x="751517" y="563176"/>
                  <a:pt x="758306" y="569964"/>
                  <a:pt x="758306" y="578356"/>
                </a:cubicBezTo>
                <a:cubicBezTo>
                  <a:pt x="758306" y="578407"/>
                  <a:pt x="758306" y="578476"/>
                  <a:pt x="758306" y="578527"/>
                </a:cubicBezTo>
                <a:cubicBezTo>
                  <a:pt x="758203" y="586817"/>
                  <a:pt x="751415" y="593460"/>
                  <a:pt x="743126" y="593365"/>
                </a:cubicBezTo>
                <a:cubicBezTo>
                  <a:pt x="743075" y="593365"/>
                  <a:pt x="743006" y="593367"/>
                  <a:pt x="742955" y="593367"/>
                </a:cubicBezTo>
                <a:cubicBezTo>
                  <a:pt x="734666" y="593365"/>
                  <a:pt x="727946" y="586645"/>
                  <a:pt x="727946" y="578356"/>
                </a:cubicBezTo>
                <a:cubicBezTo>
                  <a:pt x="727946" y="569964"/>
                  <a:pt x="734734" y="563176"/>
                  <a:pt x="743126" y="563176"/>
                </a:cubicBezTo>
                <a:close/>
                <a:moveTo>
                  <a:pt x="803845" y="562323"/>
                </a:moveTo>
                <a:cubicBezTo>
                  <a:pt x="812697" y="562323"/>
                  <a:pt x="819878" y="569503"/>
                  <a:pt x="819878" y="578356"/>
                </a:cubicBezTo>
                <a:cubicBezTo>
                  <a:pt x="819792" y="587140"/>
                  <a:pt x="812629" y="594218"/>
                  <a:pt x="803845" y="594218"/>
                </a:cubicBezTo>
                <a:cubicBezTo>
                  <a:pt x="795062" y="594218"/>
                  <a:pt x="787898" y="587140"/>
                  <a:pt x="787813" y="578356"/>
                </a:cubicBezTo>
                <a:cubicBezTo>
                  <a:pt x="787813" y="569503"/>
                  <a:pt x="794993" y="562323"/>
                  <a:pt x="803845" y="562323"/>
                </a:cubicBezTo>
                <a:close/>
                <a:moveTo>
                  <a:pt x="865246" y="561640"/>
                </a:moveTo>
                <a:cubicBezTo>
                  <a:pt x="874661" y="561640"/>
                  <a:pt x="882302" y="569282"/>
                  <a:pt x="882302" y="578696"/>
                </a:cubicBezTo>
                <a:cubicBezTo>
                  <a:pt x="882302" y="588115"/>
                  <a:pt x="874661" y="595752"/>
                  <a:pt x="865246" y="595752"/>
                </a:cubicBezTo>
                <a:cubicBezTo>
                  <a:pt x="855832" y="595752"/>
                  <a:pt x="848191" y="588115"/>
                  <a:pt x="848191" y="578696"/>
                </a:cubicBezTo>
                <a:cubicBezTo>
                  <a:pt x="848191" y="569282"/>
                  <a:pt x="855832" y="561640"/>
                  <a:pt x="865246" y="561640"/>
                </a:cubicBezTo>
                <a:close/>
                <a:moveTo>
                  <a:pt x="926647" y="560958"/>
                </a:moveTo>
                <a:cubicBezTo>
                  <a:pt x="936062" y="560958"/>
                  <a:pt x="943703" y="568599"/>
                  <a:pt x="943703" y="578014"/>
                </a:cubicBezTo>
                <a:cubicBezTo>
                  <a:pt x="943703" y="587434"/>
                  <a:pt x="936062" y="595070"/>
                  <a:pt x="926647" y="595070"/>
                </a:cubicBezTo>
                <a:cubicBezTo>
                  <a:pt x="917233" y="595070"/>
                  <a:pt x="909592" y="587434"/>
                  <a:pt x="909592" y="578014"/>
                </a:cubicBezTo>
                <a:cubicBezTo>
                  <a:pt x="909592" y="568599"/>
                  <a:pt x="917233" y="560958"/>
                  <a:pt x="926647" y="560958"/>
                </a:cubicBezTo>
                <a:close/>
                <a:moveTo>
                  <a:pt x="988049" y="560276"/>
                </a:moveTo>
                <a:cubicBezTo>
                  <a:pt x="988169" y="560276"/>
                  <a:pt x="988271" y="560276"/>
                  <a:pt x="988390" y="560276"/>
                </a:cubicBezTo>
                <a:cubicBezTo>
                  <a:pt x="998282" y="560379"/>
                  <a:pt x="1006231" y="568463"/>
                  <a:pt x="1006129" y="578356"/>
                </a:cubicBezTo>
                <a:cubicBezTo>
                  <a:pt x="1005668" y="587978"/>
                  <a:pt x="997685" y="595514"/>
                  <a:pt x="988049" y="595412"/>
                </a:cubicBezTo>
                <a:cubicBezTo>
                  <a:pt x="978447" y="595427"/>
                  <a:pt x="970516" y="587939"/>
                  <a:pt x="969970" y="578356"/>
                </a:cubicBezTo>
                <a:cubicBezTo>
                  <a:pt x="969970" y="568379"/>
                  <a:pt x="978071" y="560276"/>
                  <a:pt x="988049" y="560276"/>
                </a:cubicBezTo>
                <a:close/>
                <a:moveTo>
                  <a:pt x="1050132" y="559594"/>
                </a:moveTo>
                <a:cubicBezTo>
                  <a:pt x="1060502" y="559594"/>
                  <a:pt x="1068894" y="567986"/>
                  <a:pt x="1068894" y="578356"/>
                </a:cubicBezTo>
                <a:cubicBezTo>
                  <a:pt x="1068894" y="578407"/>
                  <a:pt x="1068894" y="578474"/>
                  <a:pt x="1068894" y="578527"/>
                </a:cubicBezTo>
                <a:cubicBezTo>
                  <a:pt x="1068791" y="588794"/>
                  <a:pt x="1060400" y="597041"/>
                  <a:pt x="1050132" y="596948"/>
                </a:cubicBezTo>
                <a:cubicBezTo>
                  <a:pt x="1039830" y="596948"/>
                  <a:pt x="1031456" y="588651"/>
                  <a:pt x="1031371" y="578356"/>
                </a:cubicBezTo>
                <a:cubicBezTo>
                  <a:pt x="1031371" y="567986"/>
                  <a:pt x="1039762" y="559594"/>
                  <a:pt x="1050132" y="559594"/>
                </a:cubicBezTo>
                <a:close/>
                <a:moveTo>
                  <a:pt x="1110851" y="558741"/>
                </a:moveTo>
                <a:cubicBezTo>
                  <a:pt x="1110970" y="558741"/>
                  <a:pt x="1111072" y="558741"/>
                  <a:pt x="1111192" y="558741"/>
                </a:cubicBezTo>
                <a:cubicBezTo>
                  <a:pt x="1121937" y="558843"/>
                  <a:pt x="1130567" y="567610"/>
                  <a:pt x="1130465" y="578356"/>
                </a:cubicBezTo>
                <a:cubicBezTo>
                  <a:pt x="1130465" y="578407"/>
                  <a:pt x="1130465" y="578474"/>
                  <a:pt x="1130465" y="578525"/>
                </a:cubicBezTo>
                <a:cubicBezTo>
                  <a:pt x="1130363" y="589265"/>
                  <a:pt x="1121596" y="597893"/>
                  <a:pt x="1110851" y="597799"/>
                </a:cubicBezTo>
                <a:cubicBezTo>
                  <a:pt x="1100088" y="597799"/>
                  <a:pt x="1091322" y="589121"/>
                  <a:pt x="1091237" y="578356"/>
                </a:cubicBezTo>
                <a:cubicBezTo>
                  <a:pt x="1091237" y="567524"/>
                  <a:pt x="1100020" y="558741"/>
                  <a:pt x="1110851" y="558741"/>
                </a:cubicBezTo>
                <a:close/>
                <a:moveTo>
                  <a:pt x="1172252" y="558228"/>
                </a:moveTo>
                <a:cubicBezTo>
                  <a:pt x="1183373" y="558228"/>
                  <a:pt x="1192378" y="567235"/>
                  <a:pt x="1192378" y="578356"/>
                </a:cubicBezTo>
                <a:cubicBezTo>
                  <a:pt x="1192378" y="578407"/>
                  <a:pt x="1192378" y="578474"/>
                  <a:pt x="1192378" y="578525"/>
                </a:cubicBezTo>
                <a:cubicBezTo>
                  <a:pt x="1192276" y="589547"/>
                  <a:pt x="1183270" y="598405"/>
                  <a:pt x="1172252" y="598310"/>
                </a:cubicBezTo>
                <a:cubicBezTo>
                  <a:pt x="1172201" y="598310"/>
                  <a:pt x="1172133" y="598310"/>
                  <a:pt x="1172082" y="598310"/>
                </a:cubicBezTo>
                <a:cubicBezTo>
                  <a:pt x="1161064" y="598310"/>
                  <a:pt x="1152127" y="589377"/>
                  <a:pt x="1152127" y="578356"/>
                </a:cubicBezTo>
                <a:cubicBezTo>
                  <a:pt x="1152127" y="567235"/>
                  <a:pt x="1161132" y="558228"/>
                  <a:pt x="1172252" y="558228"/>
                </a:cubicBezTo>
                <a:close/>
                <a:moveTo>
                  <a:pt x="1233654" y="557547"/>
                </a:moveTo>
                <a:cubicBezTo>
                  <a:pt x="1233773" y="557547"/>
                  <a:pt x="1233876" y="557547"/>
                  <a:pt x="1233995" y="557547"/>
                </a:cubicBezTo>
                <a:cubicBezTo>
                  <a:pt x="1245388" y="557649"/>
                  <a:pt x="1254564" y="566961"/>
                  <a:pt x="1254462" y="578356"/>
                </a:cubicBezTo>
                <a:cubicBezTo>
                  <a:pt x="1254462" y="578407"/>
                  <a:pt x="1254462" y="578474"/>
                  <a:pt x="1254462" y="578525"/>
                </a:cubicBezTo>
                <a:cubicBezTo>
                  <a:pt x="1254359" y="589925"/>
                  <a:pt x="1245047" y="599087"/>
                  <a:pt x="1233654" y="598993"/>
                </a:cubicBezTo>
                <a:cubicBezTo>
                  <a:pt x="1222226" y="598993"/>
                  <a:pt x="1212948" y="589781"/>
                  <a:pt x="1212846" y="578356"/>
                </a:cubicBezTo>
                <a:cubicBezTo>
                  <a:pt x="1212846" y="566860"/>
                  <a:pt x="1222158" y="557547"/>
                  <a:pt x="1233654" y="557547"/>
                </a:cubicBezTo>
                <a:close/>
                <a:moveTo>
                  <a:pt x="1295054" y="556864"/>
                </a:moveTo>
                <a:cubicBezTo>
                  <a:pt x="1295174" y="556864"/>
                  <a:pt x="1295276" y="556864"/>
                  <a:pt x="1295396" y="556864"/>
                </a:cubicBezTo>
                <a:cubicBezTo>
                  <a:pt x="1307165" y="556967"/>
                  <a:pt x="1316648" y="566587"/>
                  <a:pt x="1316545" y="578356"/>
                </a:cubicBezTo>
                <a:cubicBezTo>
                  <a:pt x="1316545" y="578407"/>
                  <a:pt x="1316545" y="578474"/>
                  <a:pt x="1316545" y="578527"/>
                </a:cubicBezTo>
                <a:cubicBezTo>
                  <a:pt x="1316443" y="590302"/>
                  <a:pt x="1306823" y="599770"/>
                  <a:pt x="1295054" y="599676"/>
                </a:cubicBezTo>
                <a:cubicBezTo>
                  <a:pt x="1283286" y="599676"/>
                  <a:pt x="1273735" y="590131"/>
                  <a:pt x="1273735" y="578356"/>
                </a:cubicBezTo>
                <a:cubicBezTo>
                  <a:pt x="1273735" y="578305"/>
                  <a:pt x="1273735" y="578236"/>
                  <a:pt x="1273735" y="578185"/>
                </a:cubicBezTo>
                <a:cubicBezTo>
                  <a:pt x="1273735" y="566417"/>
                  <a:pt x="1283286" y="556864"/>
                  <a:pt x="1295054" y="556864"/>
                </a:cubicBezTo>
                <a:close/>
                <a:moveTo>
                  <a:pt x="1971151" y="556694"/>
                </a:moveTo>
                <a:cubicBezTo>
                  <a:pt x="1983107" y="556694"/>
                  <a:pt x="1992812" y="566398"/>
                  <a:pt x="1992812" y="578356"/>
                </a:cubicBezTo>
                <a:cubicBezTo>
                  <a:pt x="1992812" y="578407"/>
                  <a:pt x="1992812" y="578474"/>
                  <a:pt x="1992812" y="578525"/>
                </a:cubicBezTo>
                <a:cubicBezTo>
                  <a:pt x="1992710" y="590395"/>
                  <a:pt x="1983023" y="599939"/>
                  <a:pt x="1971151" y="599846"/>
                </a:cubicBezTo>
                <a:cubicBezTo>
                  <a:pt x="1971100" y="599846"/>
                  <a:pt x="1971032" y="599846"/>
                  <a:pt x="1970981" y="599846"/>
                </a:cubicBezTo>
                <a:cubicBezTo>
                  <a:pt x="1959110" y="599846"/>
                  <a:pt x="1949491" y="590225"/>
                  <a:pt x="1949491" y="578356"/>
                </a:cubicBezTo>
                <a:cubicBezTo>
                  <a:pt x="1949491" y="566398"/>
                  <a:pt x="1959195" y="556694"/>
                  <a:pt x="1971151" y="556694"/>
                </a:cubicBezTo>
                <a:close/>
                <a:moveTo>
                  <a:pt x="1357139" y="556353"/>
                </a:moveTo>
                <a:cubicBezTo>
                  <a:pt x="1369283" y="556353"/>
                  <a:pt x="1379141" y="566212"/>
                  <a:pt x="1379141" y="578356"/>
                </a:cubicBezTo>
                <a:cubicBezTo>
                  <a:pt x="1379141" y="578407"/>
                  <a:pt x="1379141" y="578474"/>
                  <a:pt x="1379141" y="578525"/>
                </a:cubicBezTo>
                <a:cubicBezTo>
                  <a:pt x="1379039" y="590582"/>
                  <a:pt x="1369197" y="600281"/>
                  <a:pt x="1357139" y="600186"/>
                </a:cubicBezTo>
                <a:cubicBezTo>
                  <a:pt x="1357088" y="600186"/>
                  <a:pt x="1357020" y="600186"/>
                  <a:pt x="1356968" y="600186"/>
                </a:cubicBezTo>
                <a:cubicBezTo>
                  <a:pt x="1344910" y="600186"/>
                  <a:pt x="1335137" y="590412"/>
                  <a:pt x="1335137" y="578356"/>
                </a:cubicBezTo>
                <a:cubicBezTo>
                  <a:pt x="1335137" y="566212"/>
                  <a:pt x="1344995" y="556353"/>
                  <a:pt x="1357139" y="556353"/>
                </a:cubicBezTo>
                <a:close/>
                <a:moveTo>
                  <a:pt x="1417858" y="555671"/>
                </a:moveTo>
                <a:cubicBezTo>
                  <a:pt x="1417977" y="555671"/>
                  <a:pt x="1418079" y="555671"/>
                  <a:pt x="1418199" y="555671"/>
                </a:cubicBezTo>
                <a:cubicBezTo>
                  <a:pt x="1430632" y="555774"/>
                  <a:pt x="1440644" y="565921"/>
                  <a:pt x="1440542" y="578356"/>
                </a:cubicBezTo>
                <a:cubicBezTo>
                  <a:pt x="1440542" y="578407"/>
                  <a:pt x="1440542" y="578474"/>
                  <a:pt x="1440542" y="578525"/>
                </a:cubicBezTo>
                <a:cubicBezTo>
                  <a:pt x="1440440" y="590960"/>
                  <a:pt x="1430292" y="600963"/>
                  <a:pt x="1417858" y="600870"/>
                </a:cubicBezTo>
                <a:cubicBezTo>
                  <a:pt x="1405390" y="600870"/>
                  <a:pt x="1395276" y="590817"/>
                  <a:pt x="1395174" y="578356"/>
                </a:cubicBezTo>
                <a:cubicBezTo>
                  <a:pt x="1395174" y="565820"/>
                  <a:pt x="1405322" y="555671"/>
                  <a:pt x="1417858" y="555671"/>
                </a:cubicBezTo>
                <a:close/>
                <a:moveTo>
                  <a:pt x="1479259" y="555159"/>
                </a:moveTo>
                <a:cubicBezTo>
                  <a:pt x="1492068" y="555159"/>
                  <a:pt x="1502455" y="565547"/>
                  <a:pt x="1502455" y="578356"/>
                </a:cubicBezTo>
                <a:cubicBezTo>
                  <a:pt x="1502455" y="578407"/>
                  <a:pt x="1502455" y="578474"/>
                  <a:pt x="1502455" y="578525"/>
                </a:cubicBezTo>
                <a:cubicBezTo>
                  <a:pt x="1502353" y="591243"/>
                  <a:pt x="1491983" y="601475"/>
                  <a:pt x="1479259" y="601380"/>
                </a:cubicBezTo>
                <a:cubicBezTo>
                  <a:pt x="1479140" y="601383"/>
                  <a:pt x="1479037" y="601383"/>
                  <a:pt x="1478918" y="601380"/>
                </a:cubicBezTo>
                <a:cubicBezTo>
                  <a:pt x="1466296" y="601287"/>
                  <a:pt x="1456131" y="590976"/>
                  <a:pt x="1456233" y="578356"/>
                </a:cubicBezTo>
                <a:cubicBezTo>
                  <a:pt x="1456233" y="578304"/>
                  <a:pt x="1456233" y="578236"/>
                  <a:pt x="1456233" y="578185"/>
                </a:cubicBezTo>
                <a:cubicBezTo>
                  <a:pt x="1456233" y="565461"/>
                  <a:pt x="1466535" y="555159"/>
                  <a:pt x="1479259" y="555159"/>
                </a:cubicBezTo>
                <a:close/>
                <a:moveTo>
                  <a:pt x="1540660" y="554648"/>
                </a:moveTo>
                <a:cubicBezTo>
                  <a:pt x="1553759" y="554648"/>
                  <a:pt x="1564367" y="565257"/>
                  <a:pt x="1564367" y="578356"/>
                </a:cubicBezTo>
                <a:cubicBezTo>
                  <a:pt x="1564367" y="578407"/>
                  <a:pt x="1564367" y="578474"/>
                  <a:pt x="1564367" y="578527"/>
                </a:cubicBezTo>
                <a:cubicBezTo>
                  <a:pt x="1564265" y="591526"/>
                  <a:pt x="1553656" y="601987"/>
                  <a:pt x="1540660" y="601893"/>
                </a:cubicBezTo>
                <a:cubicBezTo>
                  <a:pt x="1527663" y="601893"/>
                  <a:pt x="1517123" y="591356"/>
                  <a:pt x="1517123" y="578356"/>
                </a:cubicBezTo>
                <a:cubicBezTo>
                  <a:pt x="1517123" y="578305"/>
                  <a:pt x="1517123" y="578237"/>
                  <a:pt x="1517123" y="578186"/>
                </a:cubicBezTo>
                <a:cubicBezTo>
                  <a:pt x="1517123" y="565188"/>
                  <a:pt x="1527663" y="554648"/>
                  <a:pt x="1540660" y="554648"/>
                </a:cubicBezTo>
                <a:close/>
                <a:moveTo>
                  <a:pt x="1602061" y="554305"/>
                </a:moveTo>
                <a:cubicBezTo>
                  <a:pt x="1615348" y="554305"/>
                  <a:pt x="1626110" y="565068"/>
                  <a:pt x="1626110" y="578356"/>
                </a:cubicBezTo>
                <a:cubicBezTo>
                  <a:pt x="1626008" y="591570"/>
                  <a:pt x="1615279" y="602234"/>
                  <a:pt x="1602061" y="602234"/>
                </a:cubicBezTo>
                <a:cubicBezTo>
                  <a:pt x="1588877" y="602234"/>
                  <a:pt x="1578183" y="591543"/>
                  <a:pt x="1578183" y="578356"/>
                </a:cubicBezTo>
                <a:cubicBezTo>
                  <a:pt x="1578183" y="565137"/>
                  <a:pt x="1588843" y="554392"/>
                  <a:pt x="1602061" y="554305"/>
                </a:cubicBezTo>
                <a:close/>
                <a:moveTo>
                  <a:pt x="1909067" y="553283"/>
                </a:moveTo>
                <a:cubicBezTo>
                  <a:pt x="1922917" y="553283"/>
                  <a:pt x="1934139" y="564505"/>
                  <a:pt x="1934139" y="578356"/>
                </a:cubicBezTo>
                <a:cubicBezTo>
                  <a:pt x="1934139" y="578407"/>
                  <a:pt x="1934139" y="578474"/>
                  <a:pt x="1934139" y="578525"/>
                </a:cubicBezTo>
                <a:cubicBezTo>
                  <a:pt x="1934037" y="592279"/>
                  <a:pt x="1922814" y="603351"/>
                  <a:pt x="1909067" y="603258"/>
                </a:cubicBezTo>
                <a:cubicBezTo>
                  <a:pt x="1895320" y="603258"/>
                  <a:pt x="1884166" y="592108"/>
                  <a:pt x="1884166" y="578356"/>
                </a:cubicBezTo>
                <a:cubicBezTo>
                  <a:pt x="1884166" y="578305"/>
                  <a:pt x="1884166" y="578236"/>
                  <a:pt x="1884166" y="578185"/>
                </a:cubicBezTo>
                <a:cubicBezTo>
                  <a:pt x="1884166" y="564438"/>
                  <a:pt x="1895320" y="553283"/>
                  <a:pt x="1909067" y="553283"/>
                </a:cubicBezTo>
                <a:close/>
                <a:moveTo>
                  <a:pt x="1847667" y="553283"/>
                </a:moveTo>
                <a:cubicBezTo>
                  <a:pt x="1861516" y="553283"/>
                  <a:pt x="1872739" y="564505"/>
                  <a:pt x="1872739" y="578356"/>
                </a:cubicBezTo>
                <a:cubicBezTo>
                  <a:pt x="1872739" y="578407"/>
                  <a:pt x="1872739" y="578474"/>
                  <a:pt x="1872739" y="578525"/>
                </a:cubicBezTo>
                <a:cubicBezTo>
                  <a:pt x="1872636" y="592279"/>
                  <a:pt x="1861414" y="603351"/>
                  <a:pt x="1847667" y="603258"/>
                </a:cubicBezTo>
                <a:cubicBezTo>
                  <a:pt x="1833920" y="603258"/>
                  <a:pt x="1822765" y="592108"/>
                  <a:pt x="1822765" y="578356"/>
                </a:cubicBezTo>
                <a:cubicBezTo>
                  <a:pt x="1822765" y="578305"/>
                  <a:pt x="1822765" y="578236"/>
                  <a:pt x="1822765" y="578185"/>
                </a:cubicBezTo>
                <a:cubicBezTo>
                  <a:pt x="1822765" y="564438"/>
                  <a:pt x="1833920" y="553283"/>
                  <a:pt x="1847667" y="553283"/>
                </a:cubicBezTo>
                <a:close/>
                <a:moveTo>
                  <a:pt x="1786265" y="553283"/>
                </a:moveTo>
                <a:cubicBezTo>
                  <a:pt x="1800012" y="553283"/>
                  <a:pt x="1811166" y="564438"/>
                  <a:pt x="1811166" y="578185"/>
                </a:cubicBezTo>
                <a:cubicBezTo>
                  <a:pt x="1811166" y="578236"/>
                  <a:pt x="1811166" y="578305"/>
                  <a:pt x="1811166" y="578356"/>
                </a:cubicBezTo>
                <a:cubicBezTo>
                  <a:pt x="1811064" y="592015"/>
                  <a:pt x="1799927" y="603010"/>
                  <a:pt x="1786265" y="602916"/>
                </a:cubicBezTo>
                <a:cubicBezTo>
                  <a:pt x="1772603" y="602916"/>
                  <a:pt x="1761534" y="591842"/>
                  <a:pt x="1761534" y="578185"/>
                </a:cubicBezTo>
                <a:cubicBezTo>
                  <a:pt x="1761534" y="578133"/>
                  <a:pt x="1761534" y="578066"/>
                  <a:pt x="1761534" y="578014"/>
                </a:cubicBezTo>
                <a:cubicBezTo>
                  <a:pt x="1761534" y="564352"/>
                  <a:pt x="1772603" y="553283"/>
                  <a:pt x="1786265" y="553283"/>
                </a:cubicBezTo>
                <a:close/>
                <a:moveTo>
                  <a:pt x="1724864" y="553283"/>
                </a:moveTo>
                <a:cubicBezTo>
                  <a:pt x="1738526" y="553283"/>
                  <a:pt x="1749595" y="564352"/>
                  <a:pt x="1749595" y="578014"/>
                </a:cubicBezTo>
                <a:cubicBezTo>
                  <a:pt x="1749595" y="578066"/>
                  <a:pt x="1749595" y="578133"/>
                  <a:pt x="1749595" y="578185"/>
                </a:cubicBezTo>
                <a:cubicBezTo>
                  <a:pt x="1749493" y="591749"/>
                  <a:pt x="1738424" y="602669"/>
                  <a:pt x="1724864" y="602574"/>
                </a:cubicBezTo>
                <a:cubicBezTo>
                  <a:pt x="1724745" y="602574"/>
                  <a:pt x="1724642" y="602574"/>
                  <a:pt x="1724523" y="602574"/>
                </a:cubicBezTo>
                <a:cubicBezTo>
                  <a:pt x="1711049" y="602481"/>
                  <a:pt x="1700201" y="591484"/>
                  <a:pt x="1700303" y="578014"/>
                </a:cubicBezTo>
                <a:cubicBezTo>
                  <a:pt x="1700303" y="577963"/>
                  <a:pt x="1700303" y="577895"/>
                  <a:pt x="1700303" y="577844"/>
                </a:cubicBezTo>
                <a:cubicBezTo>
                  <a:pt x="1700303" y="564283"/>
                  <a:pt x="1711305" y="553283"/>
                  <a:pt x="1724864" y="553283"/>
                </a:cubicBezTo>
                <a:close/>
                <a:moveTo>
                  <a:pt x="1664145" y="553283"/>
                </a:moveTo>
                <a:cubicBezTo>
                  <a:pt x="1664367" y="553283"/>
                  <a:pt x="1664606" y="553283"/>
                  <a:pt x="1664844" y="553300"/>
                </a:cubicBezTo>
                <a:cubicBezTo>
                  <a:pt x="1678301" y="553676"/>
                  <a:pt x="1688910" y="564899"/>
                  <a:pt x="1688535" y="578356"/>
                </a:cubicBezTo>
                <a:cubicBezTo>
                  <a:pt x="1688433" y="591760"/>
                  <a:pt x="1677551" y="602574"/>
                  <a:pt x="1664145" y="602574"/>
                </a:cubicBezTo>
                <a:cubicBezTo>
                  <a:pt x="1663906" y="602574"/>
                  <a:pt x="1663684" y="602571"/>
                  <a:pt x="1663446" y="602565"/>
                </a:cubicBezTo>
                <a:cubicBezTo>
                  <a:pt x="1650074" y="602188"/>
                  <a:pt x="1639551" y="591043"/>
                  <a:pt x="1639925" y="577673"/>
                </a:cubicBezTo>
                <a:cubicBezTo>
                  <a:pt x="1639925" y="577622"/>
                  <a:pt x="1639925" y="577554"/>
                  <a:pt x="1639925" y="577503"/>
                </a:cubicBezTo>
                <a:cubicBezTo>
                  <a:pt x="1639925" y="564131"/>
                  <a:pt x="1650773" y="553283"/>
                  <a:pt x="1664145" y="553283"/>
                </a:cubicBezTo>
                <a:close/>
                <a:moveTo>
                  <a:pt x="5995" y="511881"/>
                </a:moveTo>
                <a:cubicBezTo>
                  <a:pt x="8727" y="511881"/>
                  <a:pt x="10941" y="514095"/>
                  <a:pt x="10941" y="516827"/>
                </a:cubicBezTo>
                <a:cubicBezTo>
                  <a:pt x="10941" y="519559"/>
                  <a:pt x="8727" y="521773"/>
                  <a:pt x="5995" y="521773"/>
                </a:cubicBezTo>
                <a:cubicBezTo>
                  <a:pt x="3263" y="521773"/>
                  <a:pt x="1049" y="519559"/>
                  <a:pt x="1049" y="516827"/>
                </a:cubicBezTo>
                <a:cubicBezTo>
                  <a:pt x="1049" y="514095"/>
                  <a:pt x="3263" y="511881"/>
                  <a:pt x="5995" y="511881"/>
                </a:cubicBezTo>
                <a:close/>
                <a:moveTo>
                  <a:pt x="67030" y="510139"/>
                </a:moveTo>
                <a:cubicBezTo>
                  <a:pt x="70799" y="510139"/>
                  <a:pt x="73853" y="513192"/>
                  <a:pt x="73853" y="516962"/>
                </a:cubicBezTo>
                <a:cubicBezTo>
                  <a:pt x="73853" y="520731"/>
                  <a:pt x="70799" y="523784"/>
                  <a:pt x="67030" y="523784"/>
                </a:cubicBezTo>
                <a:cubicBezTo>
                  <a:pt x="63261" y="523784"/>
                  <a:pt x="60208" y="520731"/>
                  <a:pt x="60208" y="516962"/>
                </a:cubicBezTo>
                <a:cubicBezTo>
                  <a:pt x="60208" y="513192"/>
                  <a:pt x="63261" y="510139"/>
                  <a:pt x="67030" y="510139"/>
                </a:cubicBezTo>
                <a:close/>
                <a:moveTo>
                  <a:pt x="129113" y="509287"/>
                </a:moveTo>
                <a:cubicBezTo>
                  <a:pt x="133360" y="509287"/>
                  <a:pt x="136788" y="512716"/>
                  <a:pt x="136788" y="516962"/>
                </a:cubicBezTo>
                <a:cubicBezTo>
                  <a:pt x="136788" y="521209"/>
                  <a:pt x="133360" y="524630"/>
                  <a:pt x="129113" y="524630"/>
                </a:cubicBezTo>
                <a:cubicBezTo>
                  <a:pt x="124866" y="524630"/>
                  <a:pt x="121438" y="521209"/>
                  <a:pt x="121438" y="516962"/>
                </a:cubicBezTo>
                <a:cubicBezTo>
                  <a:pt x="121438" y="512716"/>
                  <a:pt x="124866" y="509287"/>
                  <a:pt x="129113" y="509287"/>
                </a:cubicBezTo>
                <a:close/>
                <a:moveTo>
                  <a:pt x="189833" y="508434"/>
                </a:moveTo>
                <a:cubicBezTo>
                  <a:pt x="194540" y="508434"/>
                  <a:pt x="198360" y="512254"/>
                  <a:pt x="198360" y="516961"/>
                </a:cubicBezTo>
                <a:cubicBezTo>
                  <a:pt x="198360" y="521669"/>
                  <a:pt x="194540" y="525482"/>
                  <a:pt x="189833" y="525482"/>
                </a:cubicBezTo>
                <a:cubicBezTo>
                  <a:pt x="185159" y="525397"/>
                  <a:pt x="181390" y="521635"/>
                  <a:pt x="181305" y="516961"/>
                </a:cubicBezTo>
                <a:cubicBezTo>
                  <a:pt x="181305" y="512254"/>
                  <a:pt x="185125" y="508434"/>
                  <a:pt x="189833" y="508434"/>
                </a:cubicBezTo>
                <a:close/>
                <a:moveTo>
                  <a:pt x="251234" y="507752"/>
                </a:moveTo>
                <a:cubicBezTo>
                  <a:pt x="256317" y="507752"/>
                  <a:pt x="260444" y="511879"/>
                  <a:pt x="260444" y="516962"/>
                </a:cubicBezTo>
                <a:cubicBezTo>
                  <a:pt x="260444" y="522044"/>
                  <a:pt x="256317" y="526165"/>
                  <a:pt x="251234" y="526165"/>
                </a:cubicBezTo>
                <a:cubicBezTo>
                  <a:pt x="246186" y="526079"/>
                  <a:pt x="242109" y="522010"/>
                  <a:pt x="242024" y="516962"/>
                </a:cubicBezTo>
                <a:cubicBezTo>
                  <a:pt x="242024" y="511879"/>
                  <a:pt x="246151" y="507752"/>
                  <a:pt x="251234" y="507752"/>
                </a:cubicBezTo>
                <a:close/>
                <a:moveTo>
                  <a:pt x="312635" y="506898"/>
                </a:moveTo>
                <a:cubicBezTo>
                  <a:pt x="312755" y="506898"/>
                  <a:pt x="312857" y="506898"/>
                  <a:pt x="312976" y="506898"/>
                </a:cubicBezTo>
                <a:cubicBezTo>
                  <a:pt x="318434" y="507001"/>
                  <a:pt x="322800" y="511504"/>
                  <a:pt x="322698" y="516961"/>
                </a:cubicBezTo>
                <a:cubicBezTo>
                  <a:pt x="322698" y="522522"/>
                  <a:pt x="318196" y="527017"/>
                  <a:pt x="312635" y="527017"/>
                </a:cubicBezTo>
                <a:cubicBezTo>
                  <a:pt x="307109" y="526932"/>
                  <a:pt x="302657" y="522488"/>
                  <a:pt x="302573" y="516961"/>
                </a:cubicBezTo>
                <a:cubicBezTo>
                  <a:pt x="302573" y="511401"/>
                  <a:pt x="307075" y="506898"/>
                  <a:pt x="312635" y="506898"/>
                </a:cubicBezTo>
                <a:close/>
                <a:moveTo>
                  <a:pt x="374036" y="506045"/>
                </a:moveTo>
                <a:cubicBezTo>
                  <a:pt x="374156" y="506045"/>
                  <a:pt x="374258" y="506045"/>
                  <a:pt x="374378" y="506045"/>
                </a:cubicBezTo>
                <a:cubicBezTo>
                  <a:pt x="380313" y="506148"/>
                  <a:pt x="385055" y="511026"/>
                  <a:pt x="384952" y="516961"/>
                </a:cubicBezTo>
                <a:cubicBezTo>
                  <a:pt x="384952" y="522982"/>
                  <a:pt x="380057" y="527870"/>
                  <a:pt x="374036" y="527870"/>
                </a:cubicBezTo>
                <a:cubicBezTo>
                  <a:pt x="368015" y="527870"/>
                  <a:pt x="363121" y="522982"/>
                  <a:pt x="363121" y="516961"/>
                </a:cubicBezTo>
                <a:cubicBezTo>
                  <a:pt x="363121" y="510940"/>
                  <a:pt x="368015" y="506045"/>
                  <a:pt x="374036" y="506045"/>
                </a:cubicBezTo>
                <a:close/>
                <a:moveTo>
                  <a:pt x="436119" y="505364"/>
                </a:moveTo>
                <a:cubicBezTo>
                  <a:pt x="436239" y="505364"/>
                  <a:pt x="436341" y="505364"/>
                  <a:pt x="436460" y="505364"/>
                </a:cubicBezTo>
                <a:cubicBezTo>
                  <a:pt x="442772" y="505467"/>
                  <a:pt x="447820" y="510651"/>
                  <a:pt x="447717" y="516961"/>
                </a:cubicBezTo>
                <a:cubicBezTo>
                  <a:pt x="447717" y="523374"/>
                  <a:pt x="442533" y="528552"/>
                  <a:pt x="436119" y="528552"/>
                </a:cubicBezTo>
                <a:cubicBezTo>
                  <a:pt x="429758" y="528467"/>
                  <a:pt x="424607" y="523324"/>
                  <a:pt x="424522" y="516961"/>
                </a:cubicBezTo>
                <a:cubicBezTo>
                  <a:pt x="424522" y="510549"/>
                  <a:pt x="429706" y="505364"/>
                  <a:pt x="436119" y="505364"/>
                </a:cubicBezTo>
                <a:close/>
                <a:moveTo>
                  <a:pt x="496839" y="504510"/>
                </a:moveTo>
                <a:cubicBezTo>
                  <a:pt x="496958" y="504510"/>
                  <a:pt x="497060" y="504510"/>
                  <a:pt x="497179" y="504510"/>
                </a:cubicBezTo>
                <a:cubicBezTo>
                  <a:pt x="503968" y="504614"/>
                  <a:pt x="509392" y="510174"/>
                  <a:pt x="509290" y="516961"/>
                </a:cubicBezTo>
                <a:cubicBezTo>
                  <a:pt x="509290" y="523835"/>
                  <a:pt x="503712" y="529405"/>
                  <a:pt x="496839" y="529405"/>
                </a:cubicBezTo>
                <a:cubicBezTo>
                  <a:pt x="489965" y="529405"/>
                  <a:pt x="484388" y="523835"/>
                  <a:pt x="484388" y="516961"/>
                </a:cubicBezTo>
                <a:cubicBezTo>
                  <a:pt x="484388" y="510088"/>
                  <a:pt x="489965" y="504510"/>
                  <a:pt x="496839" y="504510"/>
                </a:cubicBezTo>
                <a:close/>
                <a:moveTo>
                  <a:pt x="558240" y="503829"/>
                </a:moveTo>
                <a:cubicBezTo>
                  <a:pt x="558360" y="503829"/>
                  <a:pt x="558462" y="503829"/>
                  <a:pt x="558581" y="503829"/>
                </a:cubicBezTo>
                <a:cubicBezTo>
                  <a:pt x="565745" y="503931"/>
                  <a:pt x="571476" y="509799"/>
                  <a:pt x="571373" y="516962"/>
                </a:cubicBezTo>
                <a:cubicBezTo>
                  <a:pt x="571373" y="524203"/>
                  <a:pt x="565489" y="530088"/>
                  <a:pt x="558240" y="530088"/>
                </a:cubicBezTo>
                <a:cubicBezTo>
                  <a:pt x="551026" y="530002"/>
                  <a:pt x="545192" y="524169"/>
                  <a:pt x="545108" y="516962"/>
                </a:cubicBezTo>
                <a:cubicBezTo>
                  <a:pt x="545108" y="509713"/>
                  <a:pt x="550991" y="503829"/>
                  <a:pt x="558240" y="503829"/>
                </a:cubicBezTo>
                <a:close/>
                <a:moveTo>
                  <a:pt x="619642" y="502975"/>
                </a:moveTo>
                <a:cubicBezTo>
                  <a:pt x="627368" y="502975"/>
                  <a:pt x="633627" y="509235"/>
                  <a:pt x="633627" y="516961"/>
                </a:cubicBezTo>
                <a:cubicBezTo>
                  <a:pt x="633627" y="524681"/>
                  <a:pt x="627368" y="530940"/>
                  <a:pt x="619642" y="530940"/>
                </a:cubicBezTo>
                <a:cubicBezTo>
                  <a:pt x="611915" y="530940"/>
                  <a:pt x="605656" y="524681"/>
                  <a:pt x="605656" y="516961"/>
                </a:cubicBezTo>
                <a:cubicBezTo>
                  <a:pt x="605656" y="509235"/>
                  <a:pt x="611915" y="502975"/>
                  <a:pt x="619642" y="502975"/>
                </a:cubicBezTo>
                <a:close/>
                <a:moveTo>
                  <a:pt x="743126" y="502122"/>
                </a:moveTo>
                <a:cubicBezTo>
                  <a:pt x="751704" y="502122"/>
                  <a:pt x="758646" y="509064"/>
                  <a:pt x="758646" y="517643"/>
                </a:cubicBezTo>
                <a:cubicBezTo>
                  <a:pt x="758646" y="517695"/>
                  <a:pt x="758646" y="517763"/>
                  <a:pt x="758646" y="517814"/>
                </a:cubicBezTo>
                <a:cubicBezTo>
                  <a:pt x="758544" y="526284"/>
                  <a:pt x="751602" y="533089"/>
                  <a:pt x="743126" y="532987"/>
                </a:cubicBezTo>
                <a:cubicBezTo>
                  <a:pt x="743074" y="532987"/>
                  <a:pt x="743006" y="532987"/>
                  <a:pt x="742955" y="532987"/>
                </a:cubicBezTo>
                <a:cubicBezTo>
                  <a:pt x="734478" y="532987"/>
                  <a:pt x="727605" y="526113"/>
                  <a:pt x="727605" y="517643"/>
                </a:cubicBezTo>
                <a:cubicBezTo>
                  <a:pt x="727605" y="509064"/>
                  <a:pt x="734547" y="502122"/>
                  <a:pt x="743126" y="502122"/>
                </a:cubicBezTo>
                <a:close/>
                <a:moveTo>
                  <a:pt x="681042" y="502122"/>
                </a:moveTo>
                <a:cubicBezTo>
                  <a:pt x="689229" y="502122"/>
                  <a:pt x="695881" y="508775"/>
                  <a:pt x="695881" y="516961"/>
                </a:cubicBezTo>
                <a:cubicBezTo>
                  <a:pt x="695881" y="525140"/>
                  <a:pt x="689229" y="531793"/>
                  <a:pt x="681042" y="531793"/>
                </a:cubicBezTo>
                <a:cubicBezTo>
                  <a:pt x="672856" y="531793"/>
                  <a:pt x="666204" y="525140"/>
                  <a:pt x="666204" y="516961"/>
                </a:cubicBezTo>
                <a:cubicBezTo>
                  <a:pt x="666204" y="508775"/>
                  <a:pt x="672838" y="502122"/>
                  <a:pt x="681042" y="502122"/>
                </a:cubicBezTo>
                <a:close/>
                <a:moveTo>
                  <a:pt x="803844" y="500587"/>
                </a:moveTo>
                <a:cubicBezTo>
                  <a:pt x="813259" y="500587"/>
                  <a:pt x="820900" y="508229"/>
                  <a:pt x="820900" y="517643"/>
                </a:cubicBezTo>
                <a:cubicBezTo>
                  <a:pt x="820440" y="526726"/>
                  <a:pt x="812935" y="533856"/>
                  <a:pt x="803844" y="533839"/>
                </a:cubicBezTo>
                <a:cubicBezTo>
                  <a:pt x="794754" y="533856"/>
                  <a:pt x="787249" y="526726"/>
                  <a:pt x="786789" y="517643"/>
                </a:cubicBezTo>
                <a:cubicBezTo>
                  <a:pt x="786789" y="508229"/>
                  <a:pt x="794430" y="500587"/>
                  <a:pt x="803844" y="500587"/>
                </a:cubicBezTo>
                <a:close/>
                <a:moveTo>
                  <a:pt x="865246" y="499906"/>
                </a:moveTo>
                <a:cubicBezTo>
                  <a:pt x="874661" y="499906"/>
                  <a:pt x="882302" y="507546"/>
                  <a:pt x="882302" y="516961"/>
                </a:cubicBezTo>
                <a:cubicBezTo>
                  <a:pt x="882302" y="526369"/>
                  <a:pt x="874661" y="534010"/>
                  <a:pt x="865246" y="534010"/>
                </a:cubicBezTo>
                <a:cubicBezTo>
                  <a:pt x="855832" y="534010"/>
                  <a:pt x="848191" y="526369"/>
                  <a:pt x="848191" y="516961"/>
                </a:cubicBezTo>
                <a:cubicBezTo>
                  <a:pt x="848191" y="507546"/>
                  <a:pt x="855832" y="499906"/>
                  <a:pt x="865246" y="499906"/>
                </a:cubicBezTo>
                <a:close/>
                <a:moveTo>
                  <a:pt x="927014" y="499089"/>
                </a:moveTo>
                <a:cubicBezTo>
                  <a:pt x="936811" y="499089"/>
                  <a:pt x="944752" y="507032"/>
                  <a:pt x="944752" y="516827"/>
                </a:cubicBezTo>
                <a:cubicBezTo>
                  <a:pt x="944752" y="526617"/>
                  <a:pt x="936811" y="534558"/>
                  <a:pt x="927014" y="534558"/>
                </a:cubicBezTo>
                <a:cubicBezTo>
                  <a:pt x="917218" y="534558"/>
                  <a:pt x="909276" y="526617"/>
                  <a:pt x="909276" y="516827"/>
                </a:cubicBezTo>
                <a:cubicBezTo>
                  <a:pt x="909276" y="507032"/>
                  <a:pt x="917218" y="499089"/>
                  <a:pt x="927014" y="499089"/>
                </a:cubicBezTo>
                <a:close/>
                <a:moveTo>
                  <a:pt x="988048" y="498370"/>
                </a:moveTo>
                <a:cubicBezTo>
                  <a:pt x="998316" y="498370"/>
                  <a:pt x="1006640" y="506695"/>
                  <a:pt x="1006640" y="516961"/>
                </a:cubicBezTo>
                <a:cubicBezTo>
                  <a:pt x="1006640" y="517013"/>
                  <a:pt x="1006640" y="517081"/>
                  <a:pt x="1006640" y="517132"/>
                </a:cubicBezTo>
                <a:cubicBezTo>
                  <a:pt x="1006537" y="527290"/>
                  <a:pt x="998214" y="535476"/>
                  <a:pt x="988048" y="535374"/>
                </a:cubicBezTo>
                <a:cubicBezTo>
                  <a:pt x="987997" y="535374"/>
                  <a:pt x="987929" y="535374"/>
                  <a:pt x="987878" y="535374"/>
                </a:cubicBezTo>
                <a:cubicBezTo>
                  <a:pt x="977696" y="535374"/>
                  <a:pt x="969458" y="527119"/>
                  <a:pt x="969458" y="516961"/>
                </a:cubicBezTo>
                <a:cubicBezTo>
                  <a:pt x="969458" y="506695"/>
                  <a:pt x="977781" y="498370"/>
                  <a:pt x="988048" y="498370"/>
                </a:cubicBezTo>
                <a:close/>
                <a:moveTo>
                  <a:pt x="1050132" y="497688"/>
                </a:moveTo>
                <a:cubicBezTo>
                  <a:pt x="1050303" y="497688"/>
                  <a:pt x="1050473" y="497688"/>
                  <a:pt x="1050643" y="497688"/>
                </a:cubicBezTo>
                <a:cubicBezTo>
                  <a:pt x="1061201" y="497877"/>
                  <a:pt x="1069592" y="506592"/>
                  <a:pt x="1069405" y="517132"/>
                </a:cubicBezTo>
                <a:cubicBezTo>
                  <a:pt x="1069405" y="517183"/>
                  <a:pt x="1069405" y="517252"/>
                  <a:pt x="1069405" y="517303"/>
                </a:cubicBezTo>
                <a:cubicBezTo>
                  <a:pt x="1069303" y="527853"/>
                  <a:pt x="1060689" y="536330"/>
                  <a:pt x="1050132" y="536228"/>
                </a:cubicBezTo>
                <a:cubicBezTo>
                  <a:pt x="1039489" y="536228"/>
                  <a:pt x="1030859" y="527598"/>
                  <a:pt x="1030859" y="516962"/>
                </a:cubicBezTo>
                <a:cubicBezTo>
                  <a:pt x="1030859" y="506320"/>
                  <a:pt x="1039489" y="497688"/>
                  <a:pt x="1050132" y="497688"/>
                </a:cubicBezTo>
                <a:close/>
                <a:moveTo>
                  <a:pt x="1110851" y="497007"/>
                </a:moveTo>
                <a:cubicBezTo>
                  <a:pt x="1121870" y="497007"/>
                  <a:pt x="1130807" y="505945"/>
                  <a:pt x="1130807" y="516962"/>
                </a:cubicBezTo>
                <a:cubicBezTo>
                  <a:pt x="1130807" y="517013"/>
                  <a:pt x="1130807" y="517081"/>
                  <a:pt x="1130807" y="517132"/>
                </a:cubicBezTo>
                <a:cubicBezTo>
                  <a:pt x="1130705" y="528058"/>
                  <a:pt x="1121784" y="536842"/>
                  <a:pt x="1110851" y="536740"/>
                </a:cubicBezTo>
                <a:cubicBezTo>
                  <a:pt x="1099919" y="536740"/>
                  <a:pt x="1091067" y="527888"/>
                  <a:pt x="1091067" y="516962"/>
                </a:cubicBezTo>
                <a:cubicBezTo>
                  <a:pt x="1091067" y="516911"/>
                  <a:pt x="1091067" y="516842"/>
                  <a:pt x="1091067" y="516791"/>
                </a:cubicBezTo>
                <a:cubicBezTo>
                  <a:pt x="1091067" y="505859"/>
                  <a:pt x="1099919" y="497007"/>
                  <a:pt x="1110851" y="497007"/>
                </a:cubicBezTo>
                <a:close/>
                <a:moveTo>
                  <a:pt x="1172619" y="496190"/>
                </a:moveTo>
                <a:cubicBezTo>
                  <a:pt x="1184017" y="496190"/>
                  <a:pt x="1193256" y="505430"/>
                  <a:pt x="1193256" y="516827"/>
                </a:cubicBezTo>
                <a:cubicBezTo>
                  <a:pt x="1193256" y="528216"/>
                  <a:pt x="1184017" y="537457"/>
                  <a:pt x="1172619" y="537457"/>
                </a:cubicBezTo>
                <a:cubicBezTo>
                  <a:pt x="1161221" y="537457"/>
                  <a:pt x="1151981" y="528216"/>
                  <a:pt x="1151981" y="516827"/>
                </a:cubicBezTo>
                <a:cubicBezTo>
                  <a:pt x="1151981" y="505430"/>
                  <a:pt x="1161221" y="496190"/>
                  <a:pt x="1172619" y="496190"/>
                </a:cubicBezTo>
                <a:close/>
                <a:moveTo>
                  <a:pt x="1233654" y="495642"/>
                </a:moveTo>
                <a:cubicBezTo>
                  <a:pt x="1245423" y="495642"/>
                  <a:pt x="1254974" y="505194"/>
                  <a:pt x="1254974" y="516961"/>
                </a:cubicBezTo>
                <a:cubicBezTo>
                  <a:pt x="1254974" y="517012"/>
                  <a:pt x="1254974" y="517081"/>
                  <a:pt x="1254974" y="517132"/>
                </a:cubicBezTo>
                <a:cubicBezTo>
                  <a:pt x="1254871" y="528808"/>
                  <a:pt x="1245337" y="538206"/>
                  <a:pt x="1233654" y="538104"/>
                </a:cubicBezTo>
                <a:cubicBezTo>
                  <a:pt x="1233534" y="538104"/>
                  <a:pt x="1233432" y="538104"/>
                  <a:pt x="1233313" y="538104"/>
                </a:cubicBezTo>
                <a:cubicBezTo>
                  <a:pt x="1221732" y="538001"/>
                  <a:pt x="1212402" y="528536"/>
                  <a:pt x="1212504" y="516961"/>
                </a:cubicBezTo>
                <a:cubicBezTo>
                  <a:pt x="1212504" y="516910"/>
                  <a:pt x="1212504" y="516842"/>
                  <a:pt x="1212504" y="516791"/>
                </a:cubicBezTo>
                <a:cubicBezTo>
                  <a:pt x="1212504" y="505108"/>
                  <a:pt x="1221971" y="495642"/>
                  <a:pt x="1233654" y="495642"/>
                </a:cubicBezTo>
                <a:close/>
                <a:moveTo>
                  <a:pt x="1295054" y="494960"/>
                </a:moveTo>
                <a:cubicBezTo>
                  <a:pt x="1307198" y="494960"/>
                  <a:pt x="1317057" y="504819"/>
                  <a:pt x="1317057" y="516962"/>
                </a:cubicBezTo>
                <a:cubicBezTo>
                  <a:pt x="1317057" y="517013"/>
                  <a:pt x="1317057" y="517081"/>
                  <a:pt x="1317057" y="517132"/>
                </a:cubicBezTo>
                <a:cubicBezTo>
                  <a:pt x="1316955" y="529184"/>
                  <a:pt x="1307113" y="538888"/>
                  <a:pt x="1295054" y="538786"/>
                </a:cubicBezTo>
                <a:cubicBezTo>
                  <a:pt x="1295003" y="538786"/>
                  <a:pt x="1294935" y="538786"/>
                  <a:pt x="1294884" y="538786"/>
                </a:cubicBezTo>
                <a:cubicBezTo>
                  <a:pt x="1282826" y="538786"/>
                  <a:pt x="1273053" y="529013"/>
                  <a:pt x="1273053" y="516962"/>
                </a:cubicBezTo>
                <a:cubicBezTo>
                  <a:pt x="1273053" y="504819"/>
                  <a:pt x="1282911" y="494960"/>
                  <a:pt x="1295054" y="494960"/>
                </a:cubicBezTo>
                <a:close/>
                <a:moveTo>
                  <a:pt x="1971151" y="494619"/>
                </a:moveTo>
                <a:cubicBezTo>
                  <a:pt x="1971270" y="494619"/>
                  <a:pt x="1971373" y="494619"/>
                  <a:pt x="1971492" y="494619"/>
                </a:cubicBezTo>
                <a:cubicBezTo>
                  <a:pt x="1983738" y="494722"/>
                  <a:pt x="1993597" y="504716"/>
                  <a:pt x="1993494" y="516962"/>
                </a:cubicBezTo>
                <a:cubicBezTo>
                  <a:pt x="1993494" y="517013"/>
                  <a:pt x="1993494" y="517081"/>
                  <a:pt x="1993494" y="517132"/>
                </a:cubicBezTo>
                <a:cubicBezTo>
                  <a:pt x="1993391" y="529371"/>
                  <a:pt x="1983397" y="539230"/>
                  <a:pt x="1971151" y="539127"/>
                </a:cubicBezTo>
                <a:cubicBezTo>
                  <a:pt x="1958870" y="539127"/>
                  <a:pt x="1948893" y="529235"/>
                  <a:pt x="1948808" y="516962"/>
                </a:cubicBezTo>
                <a:cubicBezTo>
                  <a:pt x="1948808" y="504631"/>
                  <a:pt x="1958819" y="494619"/>
                  <a:pt x="1971151" y="494619"/>
                </a:cubicBezTo>
                <a:close/>
                <a:moveTo>
                  <a:pt x="1356822" y="494143"/>
                </a:moveTo>
                <a:cubicBezTo>
                  <a:pt x="1369350" y="494143"/>
                  <a:pt x="1379507" y="504299"/>
                  <a:pt x="1379507" y="516827"/>
                </a:cubicBezTo>
                <a:cubicBezTo>
                  <a:pt x="1379507" y="529349"/>
                  <a:pt x="1369351" y="539505"/>
                  <a:pt x="1356822" y="539505"/>
                </a:cubicBezTo>
                <a:cubicBezTo>
                  <a:pt x="1344294" y="539505"/>
                  <a:pt x="1334138" y="529349"/>
                  <a:pt x="1334138" y="516827"/>
                </a:cubicBezTo>
                <a:cubicBezTo>
                  <a:pt x="1334138" y="504299"/>
                  <a:pt x="1344294" y="494143"/>
                  <a:pt x="1356822" y="494143"/>
                </a:cubicBezTo>
                <a:close/>
                <a:moveTo>
                  <a:pt x="1417858" y="493766"/>
                </a:moveTo>
                <a:cubicBezTo>
                  <a:pt x="1430667" y="493766"/>
                  <a:pt x="1441054" y="504154"/>
                  <a:pt x="1441054" y="516961"/>
                </a:cubicBezTo>
                <a:cubicBezTo>
                  <a:pt x="1441054" y="517013"/>
                  <a:pt x="1441054" y="517081"/>
                  <a:pt x="1441054" y="517132"/>
                </a:cubicBezTo>
                <a:cubicBezTo>
                  <a:pt x="1440952" y="529849"/>
                  <a:pt x="1430582" y="540082"/>
                  <a:pt x="1417858" y="539980"/>
                </a:cubicBezTo>
                <a:cubicBezTo>
                  <a:pt x="1417739" y="539980"/>
                  <a:pt x="1417636" y="539980"/>
                  <a:pt x="1417517" y="539980"/>
                </a:cubicBezTo>
                <a:cubicBezTo>
                  <a:pt x="1404895" y="539878"/>
                  <a:pt x="1394730" y="529576"/>
                  <a:pt x="1394832" y="516961"/>
                </a:cubicBezTo>
                <a:cubicBezTo>
                  <a:pt x="1394832" y="516910"/>
                  <a:pt x="1394832" y="516842"/>
                  <a:pt x="1394832" y="516791"/>
                </a:cubicBezTo>
                <a:cubicBezTo>
                  <a:pt x="1394832" y="504068"/>
                  <a:pt x="1405134" y="493766"/>
                  <a:pt x="1417858" y="493766"/>
                </a:cubicBezTo>
                <a:close/>
                <a:moveTo>
                  <a:pt x="1479259" y="493083"/>
                </a:moveTo>
                <a:cubicBezTo>
                  <a:pt x="1492443" y="493083"/>
                  <a:pt x="1503137" y="503777"/>
                  <a:pt x="1503137" y="516962"/>
                </a:cubicBezTo>
                <a:cubicBezTo>
                  <a:pt x="1503051" y="530071"/>
                  <a:pt x="1492374" y="540662"/>
                  <a:pt x="1479259" y="540662"/>
                </a:cubicBezTo>
                <a:cubicBezTo>
                  <a:pt x="1466160" y="540662"/>
                  <a:pt x="1455551" y="530054"/>
                  <a:pt x="1455551" y="516962"/>
                </a:cubicBezTo>
                <a:cubicBezTo>
                  <a:pt x="1455551" y="516910"/>
                  <a:pt x="1455551" y="516842"/>
                  <a:pt x="1455551" y="516791"/>
                </a:cubicBezTo>
                <a:cubicBezTo>
                  <a:pt x="1455551" y="503693"/>
                  <a:pt x="1466160" y="493083"/>
                  <a:pt x="1479259" y="493083"/>
                </a:cubicBezTo>
                <a:close/>
                <a:moveTo>
                  <a:pt x="1540660" y="492572"/>
                </a:moveTo>
                <a:cubicBezTo>
                  <a:pt x="1554134" y="492572"/>
                  <a:pt x="1565050" y="503488"/>
                  <a:pt x="1565050" y="516961"/>
                </a:cubicBezTo>
                <a:cubicBezTo>
                  <a:pt x="1564965" y="530360"/>
                  <a:pt x="1554066" y="541173"/>
                  <a:pt x="1540660" y="541173"/>
                </a:cubicBezTo>
                <a:cubicBezTo>
                  <a:pt x="1527288" y="541173"/>
                  <a:pt x="1516441" y="530326"/>
                  <a:pt x="1516441" y="516961"/>
                </a:cubicBezTo>
                <a:cubicBezTo>
                  <a:pt x="1516441" y="516910"/>
                  <a:pt x="1516441" y="516842"/>
                  <a:pt x="1516441" y="516791"/>
                </a:cubicBezTo>
                <a:cubicBezTo>
                  <a:pt x="1516441" y="503420"/>
                  <a:pt x="1527288" y="492572"/>
                  <a:pt x="1540660" y="492572"/>
                </a:cubicBezTo>
                <a:close/>
                <a:moveTo>
                  <a:pt x="1602061" y="492231"/>
                </a:moveTo>
                <a:cubicBezTo>
                  <a:pt x="1615724" y="492231"/>
                  <a:pt x="1626793" y="503300"/>
                  <a:pt x="1626793" y="516962"/>
                </a:cubicBezTo>
                <a:cubicBezTo>
                  <a:pt x="1626793" y="517013"/>
                  <a:pt x="1626793" y="517081"/>
                  <a:pt x="1626793" y="517132"/>
                </a:cubicBezTo>
                <a:cubicBezTo>
                  <a:pt x="1626690" y="530685"/>
                  <a:pt x="1615621" y="541617"/>
                  <a:pt x="1602061" y="541515"/>
                </a:cubicBezTo>
                <a:cubicBezTo>
                  <a:pt x="1601942" y="541515"/>
                  <a:pt x="1601840" y="541515"/>
                  <a:pt x="1601720" y="541515"/>
                </a:cubicBezTo>
                <a:cubicBezTo>
                  <a:pt x="1588246" y="541413"/>
                  <a:pt x="1577399" y="530429"/>
                  <a:pt x="1577501" y="516962"/>
                </a:cubicBezTo>
                <a:cubicBezTo>
                  <a:pt x="1577501" y="516910"/>
                  <a:pt x="1577501" y="516842"/>
                  <a:pt x="1577501" y="516791"/>
                </a:cubicBezTo>
                <a:cubicBezTo>
                  <a:pt x="1577501" y="503232"/>
                  <a:pt x="1588502" y="492231"/>
                  <a:pt x="1602061" y="492231"/>
                </a:cubicBezTo>
                <a:close/>
                <a:moveTo>
                  <a:pt x="1664145" y="491718"/>
                </a:moveTo>
                <a:cubicBezTo>
                  <a:pt x="1678079" y="491718"/>
                  <a:pt x="1689388" y="503028"/>
                  <a:pt x="1689388" y="516961"/>
                </a:cubicBezTo>
                <a:cubicBezTo>
                  <a:pt x="1689388" y="517012"/>
                  <a:pt x="1689388" y="517081"/>
                  <a:pt x="1689388" y="517132"/>
                </a:cubicBezTo>
                <a:cubicBezTo>
                  <a:pt x="1689285" y="530973"/>
                  <a:pt x="1677994" y="542128"/>
                  <a:pt x="1664145" y="542026"/>
                </a:cubicBezTo>
                <a:cubicBezTo>
                  <a:pt x="1650295" y="542026"/>
                  <a:pt x="1639073" y="530804"/>
                  <a:pt x="1639073" y="516961"/>
                </a:cubicBezTo>
                <a:cubicBezTo>
                  <a:pt x="1639073" y="516910"/>
                  <a:pt x="1639073" y="516842"/>
                  <a:pt x="1639073" y="516791"/>
                </a:cubicBezTo>
                <a:cubicBezTo>
                  <a:pt x="1639073" y="502942"/>
                  <a:pt x="1650295" y="491718"/>
                  <a:pt x="1664145" y="491718"/>
                </a:cubicBezTo>
                <a:close/>
                <a:moveTo>
                  <a:pt x="1724863" y="491549"/>
                </a:moveTo>
                <a:cubicBezTo>
                  <a:pt x="1738900" y="491549"/>
                  <a:pt x="1750277" y="502926"/>
                  <a:pt x="1750277" y="516962"/>
                </a:cubicBezTo>
                <a:cubicBezTo>
                  <a:pt x="1750175" y="530923"/>
                  <a:pt x="1738832" y="542197"/>
                  <a:pt x="1724863" y="542197"/>
                </a:cubicBezTo>
                <a:cubicBezTo>
                  <a:pt x="1710929" y="542197"/>
                  <a:pt x="1699621" y="530889"/>
                  <a:pt x="1699621" y="516962"/>
                </a:cubicBezTo>
                <a:cubicBezTo>
                  <a:pt x="1699621" y="502993"/>
                  <a:pt x="1710895" y="491634"/>
                  <a:pt x="1724863" y="491549"/>
                </a:cubicBezTo>
                <a:close/>
                <a:moveTo>
                  <a:pt x="1786265" y="491207"/>
                </a:moveTo>
                <a:cubicBezTo>
                  <a:pt x="1786385" y="491207"/>
                  <a:pt x="1786487" y="491207"/>
                  <a:pt x="1786606" y="491207"/>
                </a:cubicBezTo>
                <a:cubicBezTo>
                  <a:pt x="1800729" y="491311"/>
                  <a:pt x="1812122" y="502841"/>
                  <a:pt x="1812020" y="516962"/>
                </a:cubicBezTo>
                <a:cubicBezTo>
                  <a:pt x="1812020" y="517013"/>
                  <a:pt x="1812020" y="517081"/>
                  <a:pt x="1812020" y="517132"/>
                </a:cubicBezTo>
                <a:cubicBezTo>
                  <a:pt x="1811917" y="531247"/>
                  <a:pt x="1800388" y="542641"/>
                  <a:pt x="1786265" y="542538"/>
                </a:cubicBezTo>
                <a:cubicBezTo>
                  <a:pt x="1772143" y="542538"/>
                  <a:pt x="1760682" y="531076"/>
                  <a:pt x="1760682" y="516962"/>
                </a:cubicBezTo>
                <a:cubicBezTo>
                  <a:pt x="1760682" y="516911"/>
                  <a:pt x="1760682" y="516842"/>
                  <a:pt x="1760682" y="516791"/>
                </a:cubicBezTo>
                <a:cubicBezTo>
                  <a:pt x="1760682" y="502670"/>
                  <a:pt x="1772143" y="491207"/>
                  <a:pt x="1786265" y="491207"/>
                </a:cubicBezTo>
                <a:close/>
                <a:moveTo>
                  <a:pt x="1909068" y="491037"/>
                </a:moveTo>
                <a:cubicBezTo>
                  <a:pt x="1923378" y="491037"/>
                  <a:pt x="1934993" y="502652"/>
                  <a:pt x="1934993" y="516961"/>
                </a:cubicBezTo>
                <a:cubicBezTo>
                  <a:pt x="1934890" y="531213"/>
                  <a:pt x="1923327" y="542709"/>
                  <a:pt x="1909068" y="542709"/>
                </a:cubicBezTo>
                <a:cubicBezTo>
                  <a:pt x="1894843" y="542709"/>
                  <a:pt x="1883314" y="531179"/>
                  <a:pt x="1883314" y="516961"/>
                </a:cubicBezTo>
                <a:cubicBezTo>
                  <a:pt x="1883314" y="516910"/>
                  <a:pt x="1883314" y="516842"/>
                  <a:pt x="1883314" y="516791"/>
                </a:cubicBezTo>
                <a:cubicBezTo>
                  <a:pt x="1883314" y="502567"/>
                  <a:pt x="1894843" y="491037"/>
                  <a:pt x="1909068" y="491037"/>
                </a:cubicBezTo>
                <a:close/>
                <a:moveTo>
                  <a:pt x="1847666" y="491037"/>
                </a:moveTo>
                <a:cubicBezTo>
                  <a:pt x="1861976" y="491037"/>
                  <a:pt x="1873591" y="502652"/>
                  <a:pt x="1873591" y="516961"/>
                </a:cubicBezTo>
                <a:cubicBezTo>
                  <a:pt x="1873506" y="531213"/>
                  <a:pt x="1861925" y="542709"/>
                  <a:pt x="1847666" y="542709"/>
                </a:cubicBezTo>
                <a:cubicBezTo>
                  <a:pt x="1833441" y="542709"/>
                  <a:pt x="1821912" y="531179"/>
                  <a:pt x="1821912" y="516961"/>
                </a:cubicBezTo>
                <a:cubicBezTo>
                  <a:pt x="1821912" y="516910"/>
                  <a:pt x="1821912" y="516842"/>
                  <a:pt x="1821912" y="516791"/>
                </a:cubicBezTo>
                <a:cubicBezTo>
                  <a:pt x="1821912" y="502567"/>
                  <a:pt x="1833441" y="491037"/>
                  <a:pt x="1847666" y="491037"/>
                </a:cubicBezTo>
                <a:close/>
                <a:moveTo>
                  <a:pt x="5629" y="450956"/>
                </a:moveTo>
                <a:cubicBezTo>
                  <a:pt x="5748" y="450956"/>
                  <a:pt x="5867" y="450956"/>
                  <a:pt x="5970" y="450956"/>
                </a:cubicBezTo>
                <a:cubicBezTo>
                  <a:pt x="8699" y="451060"/>
                  <a:pt x="10848" y="453344"/>
                  <a:pt x="10745" y="456073"/>
                </a:cubicBezTo>
                <a:cubicBezTo>
                  <a:pt x="10745" y="458905"/>
                  <a:pt x="8460" y="461190"/>
                  <a:pt x="5629" y="461190"/>
                </a:cubicBezTo>
                <a:cubicBezTo>
                  <a:pt x="2848" y="461105"/>
                  <a:pt x="597" y="458853"/>
                  <a:pt x="512" y="456073"/>
                </a:cubicBezTo>
                <a:cubicBezTo>
                  <a:pt x="512" y="453242"/>
                  <a:pt x="2797" y="450956"/>
                  <a:pt x="5629" y="450956"/>
                </a:cubicBezTo>
                <a:close/>
                <a:moveTo>
                  <a:pt x="67029" y="448568"/>
                </a:moveTo>
                <a:cubicBezTo>
                  <a:pt x="70884" y="448568"/>
                  <a:pt x="74022" y="451708"/>
                  <a:pt x="74022" y="455561"/>
                </a:cubicBezTo>
                <a:cubicBezTo>
                  <a:pt x="74022" y="459416"/>
                  <a:pt x="70884" y="462554"/>
                  <a:pt x="67029" y="462554"/>
                </a:cubicBezTo>
                <a:cubicBezTo>
                  <a:pt x="63209" y="462469"/>
                  <a:pt x="60121" y="459382"/>
                  <a:pt x="60037" y="455561"/>
                </a:cubicBezTo>
                <a:cubicBezTo>
                  <a:pt x="60037" y="451708"/>
                  <a:pt x="63175" y="448568"/>
                  <a:pt x="67029" y="448568"/>
                </a:cubicBezTo>
                <a:close/>
                <a:moveTo>
                  <a:pt x="129113" y="447715"/>
                </a:moveTo>
                <a:cubicBezTo>
                  <a:pt x="129232" y="447715"/>
                  <a:pt x="129335" y="447715"/>
                  <a:pt x="129454" y="447715"/>
                </a:cubicBezTo>
                <a:cubicBezTo>
                  <a:pt x="133701" y="447818"/>
                  <a:pt x="137061" y="451331"/>
                  <a:pt x="136959" y="455561"/>
                </a:cubicBezTo>
                <a:cubicBezTo>
                  <a:pt x="136959" y="459893"/>
                  <a:pt x="133445" y="463407"/>
                  <a:pt x="129113" y="463407"/>
                </a:cubicBezTo>
                <a:cubicBezTo>
                  <a:pt x="124815" y="463322"/>
                  <a:pt x="121353" y="459859"/>
                  <a:pt x="121268" y="455561"/>
                </a:cubicBezTo>
                <a:cubicBezTo>
                  <a:pt x="121268" y="451230"/>
                  <a:pt x="124781" y="447715"/>
                  <a:pt x="129113" y="447715"/>
                </a:cubicBezTo>
                <a:close/>
                <a:moveTo>
                  <a:pt x="189832" y="446862"/>
                </a:moveTo>
                <a:cubicBezTo>
                  <a:pt x="194642" y="446862"/>
                  <a:pt x="198531" y="450751"/>
                  <a:pt x="198531" y="455561"/>
                </a:cubicBezTo>
                <a:cubicBezTo>
                  <a:pt x="198531" y="460371"/>
                  <a:pt x="194642" y="464259"/>
                  <a:pt x="189832" y="464259"/>
                </a:cubicBezTo>
                <a:cubicBezTo>
                  <a:pt x="185023" y="464259"/>
                  <a:pt x="181134" y="460371"/>
                  <a:pt x="181134" y="455561"/>
                </a:cubicBezTo>
                <a:cubicBezTo>
                  <a:pt x="181134" y="450751"/>
                  <a:pt x="185023" y="446862"/>
                  <a:pt x="189832" y="446862"/>
                </a:cubicBezTo>
                <a:close/>
                <a:moveTo>
                  <a:pt x="251234" y="446010"/>
                </a:moveTo>
                <a:cubicBezTo>
                  <a:pt x="256504" y="446010"/>
                  <a:pt x="260785" y="450289"/>
                  <a:pt x="260785" y="455561"/>
                </a:cubicBezTo>
                <a:cubicBezTo>
                  <a:pt x="260785" y="460831"/>
                  <a:pt x="256504" y="465112"/>
                  <a:pt x="251234" y="465112"/>
                </a:cubicBezTo>
                <a:cubicBezTo>
                  <a:pt x="245964" y="465112"/>
                  <a:pt x="241683" y="460831"/>
                  <a:pt x="241683" y="455561"/>
                </a:cubicBezTo>
                <a:cubicBezTo>
                  <a:pt x="241683" y="450289"/>
                  <a:pt x="245964" y="446010"/>
                  <a:pt x="251234" y="446010"/>
                </a:cubicBezTo>
                <a:close/>
                <a:moveTo>
                  <a:pt x="312635" y="445327"/>
                </a:moveTo>
                <a:cubicBezTo>
                  <a:pt x="318281" y="445327"/>
                  <a:pt x="322868" y="449916"/>
                  <a:pt x="322868" y="455561"/>
                </a:cubicBezTo>
                <a:cubicBezTo>
                  <a:pt x="322868" y="461206"/>
                  <a:pt x="318281" y="465795"/>
                  <a:pt x="312635" y="465795"/>
                </a:cubicBezTo>
                <a:cubicBezTo>
                  <a:pt x="306989" y="465795"/>
                  <a:pt x="302402" y="461206"/>
                  <a:pt x="302402" y="455561"/>
                </a:cubicBezTo>
                <a:cubicBezTo>
                  <a:pt x="302402" y="449916"/>
                  <a:pt x="306989" y="445327"/>
                  <a:pt x="312635" y="445327"/>
                </a:cubicBezTo>
                <a:close/>
                <a:moveTo>
                  <a:pt x="374036" y="444474"/>
                </a:moveTo>
                <a:cubicBezTo>
                  <a:pt x="380159" y="444474"/>
                  <a:pt x="385123" y="449439"/>
                  <a:pt x="385123" y="455561"/>
                </a:cubicBezTo>
                <a:cubicBezTo>
                  <a:pt x="385037" y="461650"/>
                  <a:pt x="380125" y="466562"/>
                  <a:pt x="374036" y="466647"/>
                </a:cubicBezTo>
                <a:cubicBezTo>
                  <a:pt x="367947" y="466562"/>
                  <a:pt x="363035" y="461650"/>
                  <a:pt x="362950" y="455561"/>
                </a:cubicBezTo>
                <a:cubicBezTo>
                  <a:pt x="362950" y="449439"/>
                  <a:pt x="367913" y="444474"/>
                  <a:pt x="374036" y="444474"/>
                </a:cubicBezTo>
                <a:close/>
                <a:moveTo>
                  <a:pt x="436120" y="443623"/>
                </a:moveTo>
                <a:cubicBezTo>
                  <a:pt x="442720" y="443623"/>
                  <a:pt x="448059" y="448961"/>
                  <a:pt x="448059" y="455562"/>
                </a:cubicBezTo>
                <a:cubicBezTo>
                  <a:pt x="448059" y="462162"/>
                  <a:pt x="442720" y="467501"/>
                  <a:pt x="436120" y="467501"/>
                </a:cubicBezTo>
                <a:cubicBezTo>
                  <a:pt x="429570" y="467415"/>
                  <a:pt x="424266" y="462111"/>
                  <a:pt x="424181" y="455562"/>
                </a:cubicBezTo>
                <a:cubicBezTo>
                  <a:pt x="424181" y="448961"/>
                  <a:pt x="429519" y="443623"/>
                  <a:pt x="436120" y="443623"/>
                </a:cubicBezTo>
                <a:close/>
                <a:moveTo>
                  <a:pt x="496839" y="442939"/>
                </a:moveTo>
                <a:cubicBezTo>
                  <a:pt x="503815" y="442939"/>
                  <a:pt x="509460" y="448586"/>
                  <a:pt x="509460" y="455561"/>
                </a:cubicBezTo>
                <a:cubicBezTo>
                  <a:pt x="509460" y="462537"/>
                  <a:pt x="503815" y="468182"/>
                  <a:pt x="496839" y="468182"/>
                </a:cubicBezTo>
                <a:cubicBezTo>
                  <a:pt x="489863" y="468182"/>
                  <a:pt x="484218" y="462537"/>
                  <a:pt x="484218" y="455561"/>
                </a:cubicBezTo>
                <a:cubicBezTo>
                  <a:pt x="484218" y="448586"/>
                  <a:pt x="489863" y="442939"/>
                  <a:pt x="496839" y="442939"/>
                </a:cubicBezTo>
                <a:close/>
                <a:moveTo>
                  <a:pt x="558240" y="442087"/>
                </a:moveTo>
                <a:cubicBezTo>
                  <a:pt x="565676" y="442087"/>
                  <a:pt x="571714" y="448125"/>
                  <a:pt x="571714" y="455561"/>
                </a:cubicBezTo>
                <a:cubicBezTo>
                  <a:pt x="571714" y="462998"/>
                  <a:pt x="565676" y="469036"/>
                  <a:pt x="558240" y="469036"/>
                </a:cubicBezTo>
                <a:cubicBezTo>
                  <a:pt x="550838" y="468951"/>
                  <a:pt x="544851" y="462964"/>
                  <a:pt x="544766" y="455561"/>
                </a:cubicBezTo>
                <a:cubicBezTo>
                  <a:pt x="544766" y="448125"/>
                  <a:pt x="550803" y="442087"/>
                  <a:pt x="558240" y="442087"/>
                </a:cubicBezTo>
                <a:close/>
                <a:moveTo>
                  <a:pt x="619641" y="441234"/>
                </a:moveTo>
                <a:cubicBezTo>
                  <a:pt x="619761" y="441234"/>
                  <a:pt x="619863" y="441234"/>
                  <a:pt x="619982" y="441234"/>
                </a:cubicBezTo>
                <a:cubicBezTo>
                  <a:pt x="627794" y="441338"/>
                  <a:pt x="634070" y="447750"/>
                  <a:pt x="633968" y="455561"/>
                </a:cubicBezTo>
                <a:cubicBezTo>
                  <a:pt x="633968" y="463475"/>
                  <a:pt x="627555" y="469888"/>
                  <a:pt x="619641" y="469888"/>
                </a:cubicBezTo>
                <a:cubicBezTo>
                  <a:pt x="611762" y="469803"/>
                  <a:pt x="605399" y="463440"/>
                  <a:pt x="605315" y="455561"/>
                </a:cubicBezTo>
                <a:cubicBezTo>
                  <a:pt x="605315" y="447647"/>
                  <a:pt x="611727" y="441234"/>
                  <a:pt x="619641" y="441234"/>
                </a:cubicBezTo>
                <a:close/>
                <a:moveTo>
                  <a:pt x="681042" y="440552"/>
                </a:moveTo>
                <a:cubicBezTo>
                  <a:pt x="681162" y="440552"/>
                  <a:pt x="681264" y="440552"/>
                  <a:pt x="681384" y="440552"/>
                </a:cubicBezTo>
                <a:cubicBezTo>
                  <a:pt x="689587" y="440656"/>
                  <a:pt x="696154" y="447375"/>
                  <a:pt x="696052" y="455562"/>
                </a:cubicBezTo>
                <a:cubicBezTo>
                  <a:pt x="696052" y="455614"/>
                  <a:pt x="696052" y="455681"/>
                  <a:pt x="696052" y="455732"/>
                </a:cubicBezTo>
                <a:cubicBezTo>
                  <a:pt x="695950" y="463936"/>
                  <a:pt x="689229" y="470502"/>
                  <a:pt x="681042" y="470401"/>
                </a:cubicBezTo>
                <a:cubicBezTo>
                  <a:pt x="672821" y="470401"/>
                  <a:pt x="666118" y="463783"/>
                  <a:pt x="666034" y="455562"/>
                </a:cubicBezTo>
                <a:cubicBezTo>
                  <a:pt x="666034" y="447272"/>
                  <a:pt x="672753" y="440552"/>
                  <a:pt x="681042" y="440552"/>
                </a:cubicBezTo>
                <a:close/>
                <a:moveTo>
                  <a:pt x="743125" y="439699"/>
                </a:moveTo>
                <a:cubicBezTo>
                  <a:pt x="743245" y="439699"/>
                  <a:pt x="743347" y="439699"/>
                  <a:pt x="743466" y="439699"/>
                </a:cubicBezTo>
                <a:cubicBezTo>
                  <a:pt x="752131" y="439802"/>
                  <a:pt x="759090" y="446897"/>
                  <a:pt x="758987" y="455561"/>
                </a:cubicBezTo>
                <a:cubicBezTo>
                  <a:pt x="758987" y="455614"/>
                  <a:pt x="758987" y="455681"/>
                  <a:pt x="758987" y="455732"/>
                </a:cubicBezTo>
                <a:cubicBezTo>
                  <a:pt x="758885" y="464396"/>
                  <a:pt x="751790" y="471355"/>
                  <a:pt x="743125" y="471253"/>
                </a:cubicBezTo>
                <a:cubicBezTo>
                  <a:pt x="734427" y="471253"/>
                  <a:pt x="727366" y="464260"/>
                  <a:pt x="727264" y="455561"/>
                </a:cubicBezTo>
                <a:cubicBezTo>
                  <a:pt x="727264" y="446796"/>
                  <a:pt x="734359" y="439699"/>
                  <a:pt x="743125" y="439699"/>
                </a:cubicBezTo>
                <a:close/>
                <a:moveTo>
                  <a:pt x="803844" y="438846"/>
                </a:moveTo>
                <a:cubicBezTo>
                  <a:pt x="813259" y="438846"/>
                  <a:pt x="820900" y="446487"/>
                  <a:pt x="820900" y="455902"/>
                </a:cubicBezTo>
                <a:cubicBezTo>
                  <a:pt x="820900" y="465317"/>
                  <a:pt x="813259" y="472959"/>
                  <a:pt x="803844" y="472959"/>
                </a:cubicBezTo>
                <a:cubicBezTo>
                  <a:pt x="794430" y="472959"/>
                  <a:pt x="786789" y="465317"/>
                  <a:pt x="786789" y="455902"/>
                </a:cubicBezTo>
                <a:cubicBezTo>
                  <a:pt x="786789" y="446487"/>
                  <a:pt x="794430" y="438846"/>
                  <a:pt x="803844" y="438846"/>
                </a:cubicBezTo>
                <a:close/>
                <a:moveTo>
                  <a:pt x="865246" y="438164"/>
                </a:moveTo>
                <a:cubicBezTo>
                  <a:pt x="874661" y="438164"/>
                  <a:pt x="882302" y="445806"/>
                  <a:pt x="882302" y="455220"/>
                </a:cubicBezTo>
                <a:cubicBezTo>
                  <a:pt x="882302" y="464635"/>
                  <a:pt x="874661" y="472277"/>
                  <a:pt x="865246" y="472277"/>
                </a:cubicBezTo>
                <a:cubicBezTo>
                  <a:pt x="855832" y="472277"/>
                  <a:pt x="848191" y="464635"/>
                  <a:pt x="848191" y="455220"/>
                </a:cubicBezTo>
                <a:cubicBezTo>
                  <a:pt x="848191" y="445806"/>
                  <a:pt x="855832" y="438164"/>
                  <a:pt x="865246" y="438164"/>
                </a:cubicBezTo>
                <a:close/>
                <a:moveTo>
                  <a:pt x="926648" y="437481"/>
                </a:moveTo>
                <a:cubicBezTo>
                  <a:pt x="926767" y="437481"/>
                  <a:pt x="926870" y="437481"/>
                  <a:pt x="926989" y="437481"/>
                </a:cubicBezTo>
                <a:cubicBezTo>
                  <a:pt x="936881" y="437584"/>
                  <a:pt x="944829" y="445669"/>
                  <a:pt x="944727" y="455561"/>
                </a:cubicBezTo>
                <a:cubicBezTo>
                  <a:pt x="944266" y="465180"/>
                  <a:pt x="936284" y="472719"/>
                  <a:pt x="926648" y="472617"/>
                </a:cubicBezTo>
                <a:cubicBezTo>
                  <a:pt x="917045" y="472634"/>
                  <a:pt x="909114" y="465146"/>
                  <a:pt x="908569" y="455561"/>
                </a:cubicBezTo>
                <a:cubicBezTo>
                  <a:pt x="908569" y="445583"/>
                  <a:pt x="916670" y="437481"/>
                  <a:pt x="926648" y="437481"/>
                </a:cubicBezTo>
                <a:close/>
                <a:moveTo>
                  <a:pt x="988048" y="436630"/>
                </a:moveTo>
                <a:cubicBezTo>
                  <a:pt x="998504" y="436630"/>
                  <a:pt x="1006981" y="445106"/>
                  <a:pt x="1006981" y="455561"/>
                </a:cubicBezTo>
                <a:cubicBezTo>
                  <a:pt x="1006895" y="465948"/>
                  <a:pt x="998436" y="474323"/>
                  <a:pt x="988048" y="474323"/>
                </a:cubicBezTo>
                <a:cubicBezTo>
                  <a:pt x="977662" y="474323"/>
                  <a:pt x="969202" y="465948"/>
                  <a:pt x="969117" y="455561"/>
                </a:cubicBezTo>
                <a:cubicBezTo>
                  <a:pt x="969117" y="445106"/>
                  <a:pt x="977594" y="436630"/>
                  <a:pt x="988048" y="436630"/>
                </a:cubicBezTo>
                <a:close/>
                <a:moveTo>
                  <a:pt x="1049816" y="435812"/>
                </a:moveTo>
                <a:cubicBezTo>
                  <a:pt x="1060649" y="435812"/>
                  <a:pt x="1069431" y="444594"/>
                  <a:pt x="1069431" y="455426"/>
                </a:cubicBezTo>
                <a:cubicBezTo>
                  <a:pt x="1069431" y="466259"/>
                  <a:pt x="1060649" y="475041"/>
                  <a:pt x="1049816" y="475041"/>
                </a:cubicBezTo>
                <a:cubicBezTo>
                  <a:pt x="1038984" y="475041"/>
                  <a:pt x="1030202" y="466259"/>
                  <a:pt x="1030202" y="455426"/>
                </a:cubicBezTo>
                <a:cubicBezTo>
                  <a:pt x="1030202" y="444594"/>
                  <a:pt x="1038984" y="435812"/>
                  <a:pt x="1049816" y="435812"/>
                </a:cubicBezTo>
                <a:close/>
                <a:moveTo>
                  <a:pt x="1110851" y="435095"/>
                </a:moveTo>
                <a:cubicBezTo>
                  <a:pt x="1122159" y="435095"/>
                  <a:pt x="1131318" y="444255"/>
                  <a:pt x="1131318" y="455561"/>
                </a:cubicBezTo>
                <a:cubicBezTo>
                  <a:pt x="1131318" y="455614"/>
                  <a:pt x="1131318" y="455681"/>
                  <a:pt x="1131318" y="455732"/>
                </a:cubicBezTo>
                <a:cubicBezTo>
                  <a:pt x="1131216" y="466938"/>
                  <a:pt x="1122057" y="475960"/>
                  <a:pt x="1110851" y="475858"/>
                </a:cubicBezTo>
                <a:cubicBezTo>
                  <a:pt x="1110800" y="475858"/>
                  <a:pt x="1110732" y="475858"/>
                  <a:pt x="1110680" y="475858"/>
                </a:cubicBezTo>
                <a:cubicBezTo>
                  <a:pt x="1099475" y="475858"/>
                  <a:pt x="1090384" y="466767"/>
                  <a:pt x="1090384" y="455561"/>
                </a:cubicBezTo>
                <a:cubicBezTo>
                  <a:pt x="1090384" y="444255"/>
                  <a:pt x="1099543" y="435095"/>
                  <a:pt x="1110851" y="435095"/>
                </a:cubicBezTo>
                <a:close/>
                <a:moveTo>
                  <a:pt x="1295055" y="433901"/>
                </a:moveTo>
                <a:cubicBezTo>
                  <a:pt x="1307489" y="433901"/>
                  <a:pt x="1317569" y="443981"/>
                  <a:pt x="1317569" y="456414"/>
                </a:cubicBezTo>
                <a:cubicBezTo>
                  <a:pt x="1317467" y="468780"/>
                  <a:pt x="1307421" y="478757"/>
                  <a:pt x="1295055" y="478757"/>
                </a:cubicBezTo>
                <a:cubicBezTo>
                  <a:pt x="1282690" y="478757"/>
                  <a:pt x="1272627" y="468780"/>
                  <a:pt x="1272542" y="456414"/>
                </a:cubicBezTo>
                <a:cubicBezTo>
                  <a:pt x="1272542" y="443981"/>
                  <a:pt x="1282622" y="433901"/>
                  <a:pt x="1295055" y="433901"/>
                </a:cubicBezTo>
                <a:close/>
                <a:moveTo>
                  <a:pt x="1233654" y="433901"/>
                </a:moveTo>
                <a:cubicBezTo>
                  <a:pt x="1245713" y="433901"/>
                  <a:pt x="1255486" y="443673"/>
                  <a:pt x="1255486" y="455732"/>
                </a:cubicBezTo>
                <a:cubicBezTo>
                  <a:pt x="1255486" y="455783"/>
                  <a:pt x="1255486" y="455851"/>
                  <a:pt x="1255486" y="455903"/>
                </a:cubicBezTo>
                <a:cubicBezTo>
                  <a:pt x="1255383" y="467858"/>
                  <a:pt x="1245610" y="477495"/>
                  <a:pt x="1233654" y="477393"/>
                </a:cubicBezTo>
                <a:cubicBezTo>
                  <a:pt x="1221664" y="477393"/>
                  <a:pt x="1211925" y="467723"/>
                  <a:pt x="1211823" y="455732"/>
                </a:cubicBezTo>
                <a:cubicBezTo>
                  <a:pt x="1211823" y="443673"/>
                  <a:pt x="1221596" y="433901"/>
                  <a:pt x="1233654" y="433901"/>
                </a:cubicBezTo>
                <a:close/>
                <a:moveTo>
                  <a:pt x="1172253" y="433901"/>
                </a:moveTo>
                <a:cubicBezTo>
                  <a:pt x="1172372" y="433901"/>
                  <a:pt x="1172474" y="433901"/>
                  <a:pt x="1172594" y="433901"/>
                </a:cubicBezTo>
                <a:cubicBezTo>
                  <a:pt x="1184175" y="434004"/>
                  <a:pt x="1193504" y="443470"/>
                  <a:pt x="1193402" y="455050"/>
                </a:cubicBezTo>
                <a:cubicBezTo>
                  <a:pt x="1193402" y="455101"/>
                  <a:pt x="1193402" y="455169"/>
                  <a:pt x="1193402" y="455220"/>
                </a:cubicBezTo>
                <a:cubicBezTo>
                  <a:pt x="1193300" y="466802"/>
                  <a:pt x="1183833" y="476131"/>
                  <a:pt x="1172253" y="476029"/>
                </a:cubicBezTo>
                <a:cubicBezTo>
                  <a:pt x="1160638" y="476029"/>
                  <a:pt x="1151206" y="466665"/>
                  <a:pt x="1151104" y="455050"/>
                </a:cubicBezTo>
                <a:cubicBezTo>
                  <a:pt x="1151104" y="443366"/>
                  <a:pt x="1160569" y="433901"/>
                  <a:pt x="1172253" y="433901"/>
                </a:cubicBezTo>
                <a:close/>
                <a:moveTo>
                  <a:pt x="1971151" y="432366"/>
                </a:moveTo>
                <a:cubicBezTo>
                  <a:pt x="1983960" y="432366"/>
                  <a:pt x="1994347" y="442752"/>
                  <a:pt x="1994347" y="455561"/>
                </a:cubicBezTo>
                <a:cubicBezTo>
                  <a:pt x="1994347" y="455614"/>
                  <a:pt x="1994347" y="455681"/>
                  <a:pt x="1994347" y="455732"/>
                </a:cubicBezTo>
                <a:cubicBezTo>
                  <a:pt x="1994245" y="468456"/>
                  <a:pt x="1983875" y="478689"/>
                  <a:pt x="1971151" y="478587"/>
                </a:cubicBezTo>
                <a:cubicBezTo>
                  <a:pt x="1971032" y="478587"/>
                  <a:pt x="1970929" y="478587"/>
                  <a:pt x="1970810" y="478587"/>
                </a:cubicBezTo>
                <a:cubicBezTo>
                  <a:pt x="1958188" y="478485"/>
                  <a:pt x="1948023" y="468183"/>
                  <a:pt x="1948125" y="455561"/>
                </a:cubicBezTo>
                <a:cubicBezTo>
                  <a:pt x="1948125" y="455510"/>
                  <a:pt x="1948125" y="455442"/>
                  <a:pt x="1948125" y="455391"/>
                </a:cubicBezTo>
                <a:cubicBezTo>
                  <a:pt x="1948125" y="442668"/>
                  <a:pt x="1958427" y="432366"/>
                  <a:pt x="1971151" y="432366"/>
                </a:cubicBezTo>
                <a:close/>
                <a:moveTo>
                  <a:pt x="1357139" y="432366"/>
                </a:moveTo>
                <a:cubicBezTo>
                  <a:pt x="1369948" y="432366"/>
                  <a:pt x="1380335" y="442752"/>
                  <a:pt x="1380335" y="455561"/>
                </a:cubicBezTo>
                <a:cubicBezTo>
                  <a:pt x="1380335" y="455614"/>
                  <a:pt x="1380335" y="455681"/>
                  <a:pt x="1380335" y="455732"/>
                </a:cubicBezTo>
                <a:cubicBezTo>
                  <a:pt x="1380233" y="468456"/>
                  <a:pt x="1369863" y="478689"/>
                  <a:pt x="1357139" y="478587"/>
                </a:cubicBezTo>
                <a:cubicBezTo>
                  <a:pt x="1357020" y="478587"/>
                  <a:pt x="1356917" y="478587"/>
                  <a:pt x="1356798" y="478587"/>
                </a:cubicBezTo>
                <a:cubicBezTo>
                  <a:pt x="1344176" y="478485"/>
                  <a:pt x="1334011" y="468183"/>
                  <a:pt x="1334113" y="455561"/>
                </a:cubicBezTo>
                <a:cubicBezTo>
                  <a:pt x="1334113" y="455510"/>
                  <a:pt x="1334113" y="455442"/>
                  <a:pt x="1334113" y="455391"/>
                </a:cubicBezTo>
                <a:cubicBezTo>
                  <a:pt x="1334113" y="442668"/>
                  <a:pt x="1344415" y="432366"/>
                  <a:pt x="1357139" y="432366"/>
                </a:cubicBezTo>
                <a:close/>
                <a:moveTo>
                  <a:pt x="1417858" y="431854"/>
                </a:moveTo>
                <a:cubicBezTo>
                  <a:pt x="1430957" y="431854"/>
                  <a:pt x="1441566" y="442463"/>
                  <a:pt x="1441566" y="455561"/>
                </a:cubicBezTo>
                <a:cubicBezTo>
                  <a:pt x="1441566" y="455612"/>
                  <a:pt x="1441566" y="455681"/>
                  <a:pt x="1441566" y="455732"/>
                </a:cubicBezTo>
                <a:cubicBezTo>
                  <a:pt x="1441463" y="468728"/>
                  <a:pt x="1430854" y="479201"/>
                  <a:pt x="1417858" y="479098"/>
                </a:cubicBezTo>
                <a:cubicBezTo>
                  <a:pt x="1404861" y="479098"/>
                  <a:pt x="1394321" y="468559"/>
                  <a:pt x="1394321" y="455561"/>
                </a:cubicBezTo>
                <a:cubicBezTo>
                  <a:pt x="1394321" y="455510"/>
                  <a:pt x="1394321" y="455442"/>
                  <a:pt x="1394321" y="455391"/>
                </a:cubicBezTo>
                <a:cubicBezTo>
                  <a:pt x="1394321" y="442394"/>
                  <a:pt x="1404861" y="431854"/>
                  <a:pt x="1417858" y="431854"/>
                </a:cubicBezTo>
                <a:close/>
                <a:moveTo>
                  <a:pt x="1479259" y="431172"/>
                </a:moveTo>
                <a:cubicBezTo>
                  <a:pt x="1492733" y="431172"/>
                  <a:pt x="1503649" y="442087"/>
                  <a:pt x="1503649" y="455561"/>
                </a:cubicBezTo>
                <a:cubicBezTo>
                  <a:pt x="1503564" y="468967"/>
                  <a:pt x="1492665" y="479782"/>
                  <a:pt x="1479259" y="479782"/>
                </a:cubicBezTo>
                <a:cubicBezTo>
                  <a:pt x="1465887" y="479782"/>
                  <a:pt x="1455040" y="468933"/>
                  <a:pt x="1455040" y="455561"/>
                </a:cubicBezTo>
                <a:cubicBezTo>
                  <a:pt x="1455040" y="455510"/>
                  <a:pt x="1455040" y="455442"/>
                  <a:pt x="1455040" y="455391"/>
                </a:cubicBezTo>
                <a:cubicBezTo>
                  <a:pt x="1455040" y="442019"/>
                  <a:pt x="1465887" y="431172"/>
                  <a:pt x="1479259" y="431172"/>
                </a:cubicBezTo>
                <a:close/>
                <a:moveTo>
                  <a:pt x="1540660" y="430659"/>
                </a:moveTo>
                <a:cubicBezTo>
                  <a:pt x="1554407" y="430659"/>
                  <a:pt x="1565561" y="441814"/>
                  <a:pt x="1565561" y="455561"/>
                </a:cubicBezTo>
                <a:cubicBezTo>
                  <a:pt x="1565561" y="455612"/>
                  <a:pt x="1565561" y="455681"/>
                  <a:pt x="1565561" y="455732"/>
                </a:cubicBezTo>
                <a:cubicBezTo>
                  <a:pt x="1565459" y="469393"/>
                  <a:pt x="1554322" y="480394"/>
                  <a:pt x="1540660" y="480292"/>
                </a:cubicBezTo>
                <a:cubicBezTo>
                  <a:pt x="1526998" y="480292"/>
                  <a:pt x="1515929" y="469224"/>
                  <a:pt x="1515929" y="455561"/>
                </a:cubicBezTo>
                <a:cubicBezTo>
                  <a:pt x="1515929" y="455510"/>
                  <a:pt x="1515929" y="455442"/>
                  <a:pt x="1515929" y="455391"/>
                </a:cubicBezTo>
                <a:cubicBezTo>
                  <a:pt x="1515929" y="441730"/>
                  <a:pt x="1526998" y="430659"/>
                  <a:pt x="1540660" y="430659"/>
                </a:cubicBezTo>
                <a:close/>
                <a:moveTo>
                  <a:pt x="1602061" y="430147"/>
                </a:moveTo>
                <a:cubicBezTo>
                  <a:pt x="1616098" y="430147"/>
                  <a:pt x="1627475" y="441524"/>
                  <a:pt x="1627475" y="455561"/>
                </a:cubicBezTo>
                <a:cubicBezTo>
                  <a:pt x="1627372" y="469529"/>
                  <a:pt x="1616030" y="480804"/>
                  <a:pt x="1602061" y="480804"/>
                </a:cubicBezTo>
                <a:cubicBezTo>
                  <a:pt x="1588127" y="480804"/>
                  <a:pt x="1576819" y="469495"/>
                  <a:pt x="1576819" y="455561"/>
                </a:cubicBezTo>
                <a:cubicBezTo>
                  <a:pt x="1576819" y="441593"/>
                  <a:pt x="1588092" y="430234"/>
                  <a:pt x="1602061" y="430147"/>
                </a:cubicBezTo>
                <a:close/>
                <a:moveTo>
                  <a:pt x="1664145" y="429636"/>
                </a:moveTo>
                <a:cubicBezTo>
                  <a:pt x="1678455" y="429636"/>
                  <a:pt x="1690070" y="441253"/>
                  <a:pt x="1690070" y="455561"/>
                </a:cubicBezTo>
                <a:cubicBezTo>
                  <a:pt x="1689968" y="469820"/>
                  <a:pt x="1678404" y="481316"/>
                  <a:pt x="1664145" y="481316"/>
                </a:cubicBezTo>
                <a:cubicBezTo>
                  <a:pt x="1649920" y="481316"/>
                  <a:pt x="1638391" y="469786"/>
                  <a:pt x="1638391" y="455561"/>
                </a:cubicBezTo>
                <a:cubicBezTo>
                  <a:pt x="1638391" y="455510"/>
                  <a:pt x="1638391" y="455442"/>
                  <a:pt x="1638391" y="455391"/>
                </a:cubicBezTo>
                <a:cubicBezTo>
                  <a:pt x="1638391" y="441167"/>
                  <a:pt x="1649920" y="429636"/>
                  <a:pt x="1664145" y="429636"/>
                </a:cubicBezTo>
                <a:close/>
                <a:moveTo>
                  <a:pt x="1724864" y="429295"/>
                </a:moveTo>
                <a:cubicBezTo>
                  <a:pt x="1739379" y="429295"/>
                  <a:pt x="1751130" y="441047"/>
                  <a:pt x="1751130" y="455561"/>
                </a:cubicBezTo>
                <a:cubicBezTo>
                  <a:pt x="1751130" y="455614"/>
                  <a:pt x="1751130" y="455681"/>
                  <a:pt x="1751130" y="455732"/>
                </a:cubicBezTo>
                <a:cubicBezTo>
                  <a:pt x="1751027" y="470144"/>
                  <a:pt x="1739276" y="481759"/>
                  <a:pt x="1724864" y="481657"/>
                </a:cubicBezTo>
                <a:cubicBezTo>
                  <a:pt x="1724745" y="481657"/>
                  <a:pt x="1724642" y="481657"/>
                  <a:pt x="1724523" y="481657"/>
                </a:cubicBezTo>
                <a:cubicBezTo>
                  <a:pt x="1710196" y="481555"/>
                  <a:pt x="1698666" y="469870"/>
                  <a:pt x="1698768" y="455561"/>
                </a:cubicBezTo>
                <a:cubicBezTo>
                  <a:pt x="1698768" y="455510"/>
                  <a:pt x="1698768" y="455442"/>
                  <a:pt x="1698768" y="455391"/>
                </a:cubicBezTo>
                <a:cubicBezTo>
                  <a:pt x="1698768" y="440979"/>
                  <a:pt x="1710452" y="429295"/>
                  <a:pt x="1724864" y="429295"/>
                </a:cubicBezTo>
                <a:close/>
                <a:moveTo>
                  <a:pt x="1786265" y="428954"/>
                </a:moveTo>
                <a:cubicBezTo>
                  <a:pt x="1800967" y="428954"/>
                  <a:pt x="1812872" y="440859"/>
                  <a:pt x="1812872" y="455562"/>
                </a:cubicBezTo>
                <a:cubicBezTo>
                  <a:pt x="1812872" y="455614"/>
                  <a:pt x="1812872" y="455681"/>
                  <a:pt x="1812872" y="455732"/>
                </a:cubicBezTo>
                <a:cubicBezTo>
                  <a:pt x="1812770" y="470332"/>
                  <a:pt x="1800865" y="482101"/>
                  <a:pt x="1786265" y="481998"/>
                </a:cubicBezTo>
                <a:cubicBezTo>
                  <a:pt x="1786146" y="481998"/>
                  <a:pt x="1786043" y="481998"/>
                  <a:pt x="1785924" y="481998"/>
                </a:cubicBezTo>
                <a:cubicBezTo>
                  <a:pt x="1771409" y="481896"/>
                  <a:pt x="1759726" y="470059"/>
                  <a:pt x="1759828" y="455562"/>
                </a:cubicBezTo>
                <a:cubicBezTo>
                  <a:pt x="1759828" y="455510"/>
                  <a:pt x="1759828" y="455442"/>
                  <a:pt x="1759828" y="455391"/>
                </a:cubicBezTo>
                <a:cubicBezTo>
                  <a:pt x="1759828" y="440792"/>
                  <a:pt x="1771665" y="428954"/>
                  <a:pt x="1786265" y="428954"/>
                </a:cubicBezTo>
                <a:close/>
                <a:moveTo>
                  <a:pt x="1848033" y="428820"/>
                </a:moveTo>
                <a:cubicBezTo>
                  <a:pt x="1862728" y="428820"/>
                  <a:pt x="1874640" y="440732"/>
                  <a:pt x="1874640" y="455427"/>
                </a:cubicBezTo>
                <a:cubicBezTo>
                  <a:pt x="1874640" y="470122"/>
                  <a:pt x="1862728" y="482034"/>
                  <a:pt x="1848033" y="482034"/>
                </a:cubicBezTo>
                <a:cubicBezTo>
                  <a:pt x="1833338" y="482034"/>
                  <a:pt x="1821426" y="470122"/>
                  <a:pt x="1821426" y="455427"/>
                </a:cubicBezTo>
                <a:cubicBezTo>
                  <a:pt x="1821426" y="440732"/>
                  <a:pt x="1833338" y="428820"/>
                  <a:pt x="1848033" y="428820"/>
                </a:cubicBezTo>
                <a:close/>
                <a:moveTo>
                  <a:pt x="1909068" y="428784"/>
                </a:moveTo>
                <a:cubicBezTo>
                  <a:pt x="1923855" y="428784"/>
                  <a:pt x="1935846" y="440774"/>
                  <a:pt x="1935846" y="455561"/>
                </a:cubicBezTo>
                <a:cubicBezTo>
                  <a:pt x="1935846" y="455612"/>
                  <a:pt x="1935846" y="455681"/>
                  <a:pt x="1935846" y="455732"/>
                </a:cubicBezTo>
                <a:cubicBezTo>
                  <a:pt x="1935744" y="470434"/>
                  <a:pt x="1923770" y="482271"/>
                  <a:pt x="1909068" y="482168"/>
                </a:cubicBezTo>
                <a:cubicBezTo>
                  <a:pt x="1894366" y="482168"/>
                  <a:pt x="1882461" y="470265"/>
                  <a:pt x="1882461" y="455561"/>
                </a:cubicBezTo>
                <a:cubicBezTo>
                  <a:pt x="1882461" y="455510"/>
                  <a:pt x="1882461" y="455442"/>
                  <a:pt x="1882461" y="455391"/>
                </a:cubicBezTo>
                <a:cubicBezTo>
                  <a:pt x="1882461" y="440689"/>
                  <a:pt x="1894366" y="428784"/>
                  <a:pt x="1909068" y="428784"/>
                </a:cubicBezTo>
                <a:close/>
                <a:moveTo>
                  <a:pt x="5995" y="388739"/>
                </a:moveTo>
                <a:cubicBezTo>
                  <a:pt x="8915" y="388739"/>
                  <a:pt x="11283" y="391105"/>
                  <a:pt x="11283" y="394025"/>
                </a:cubicBezTo>
                <a:cubicBezTo>
                  <a:pt x="11283" y="396946"/>
                  <a:pt x="8915" y="399314"/>
                  <a:pt x="5995" y="399314"/>
                </a:cubicBezTo>
                <a:cubicBezTo>
                  <a:pt x="3075" y="399314"/>
                  <a:pt x="708" y="396946"/>
                  <a:pt x="708" y="394025"/>
                </a:cubicBezTo>
                <a:cubicBezTo>
                  <a:pt x="708" y="391105"/>
                  <a:pt x="3075" y="388739"/>
                  <a:pt x="5995" y="388739"/>
                </a:cubicBezTo>
                <a:close/>
                <a:moveTo>
                  <a:pt x="67030" y="386997"/>
                </a:moveTo>
                <a:cubicBezTo>
                  <a:pt x="70987" y="386997"/>
                  <a:pt x="74193" y="390204"/>
                  <a:pt x="74193" y="394161"/>
                </a:cubicBezTo>
                <a:cubicBezTo>
                  <a:pt x="74193" y="398118"/>
                  <a:pt x="70987" y="401324"/>
                  <a:pt x="67030" y="401324"/>
                </a:cubicBezTo>
                <a:cubicBezTo>
                  <a:pt x="63073" y="401324"/>
                  <a:pt x="59867" y="398118"/>
                  <a:pt x="59867" y="394161"/>
                </a:cubicBezTo>
                <a:cubicBezTo>
                  <a:pt x="59867" y="390204"/>
                  <a:pt x="63073" y="386997"/>
                  <a:pt x="67030" y="386997"/>
                </a:cubicBezTo>
                <a:close/>
                <a:moveTo>
                  <a:pt x="129113" y="386144"/>
                </a:moveTo>
                <a:cubicBezTo>
                  <a:pt x="133548" y="386144"/>
                  <a:pt x="137129" y="389726"/>
                  <a:pt x="137129" y="394161"/>
                </a:cubicBezTo>
                <a:cubicBezTo>
                  <a:pt x="137129" y="398595"/>
                  <a:pt x="133548" y="402177"/>
                  <a:pt x="129113" y="402177"/>
                </a:cubicBezTo>
                <a:cubicBezTo>
                  <a:pt x="124678" y="402177"/>
                  <a:pt x="121097" y="398595"/>
                  <a:pt x="121097" y="394161"/>
                </a:cubicBezTo>
                <a:cubicBezTo>
                  <a:pt x="121097" y="389726"/>
                  <a:pt x="124678" y="386144"/>
                  <a:pt x="129113" y="386144"/>
                </a:cubicBezTo>
                <a:close/>
                <a:moveTo>
                  <a:pt x="189832" y="385291"/>
                </a:moveTo>
                <a:cubicBezTo>
                  <a:pt x="194727" y="385291"/>
                  <a:pt x="198701" y="389264"/>
                  <a:pt x="198701" y="394160"/>
                </a:cubicBezTo>
                <a:cubicBezTo>
                  <a:pt x="198701" y="399056"/>
                  <a:pt x="194727" y="403030"/>
                  <a:pt x="189832" y="403030"/>
                </a:cubicBezTo>
                <a:cubicBezTo>
                  <a:pt x="184971" y="402944"/>
                  <a:pt x="181049" y="399020"/>
                  <a:pt x="180964" y="394160"/>
                </a:cubicBezTo>
                <a:cubicBezTo>
                  <a:pt x="180964" y="389264"/>
                  <a:pt x="184938" y="385291"/>
                  <a:pt x="189832" y="385291"/>
                </a:cubicBezTo>
                <a:close/>
                <a:moveTo>
                  <a:pt x="251234" y="384439"/>
                </a:moveTo>
                <a:cubicBezTo>
                  <a:pt x="251353" y="384439"/>
                  <a:pt x="251455" y="384439"/>
                  <a:pt x="251574" y="384439"/>
                </a:cubicBezTo>
                <a:cubicBezTo>
                  <a:pt x="256845" y="384542"/>
                  <a:pt x="261058" y="388890"/>
                  <a:pt x="260956" y="394161"/>
                </a:cubicBezTo>
                <a:cubicBezTo>
                  <a:pt x="260956" y="399534"/>
                  <a:pt x="256606" y="403883"/>
                  <a:pt x="251234" y="403883"/>
                </a:cubicBezTo>
                <a:cubicBezTo>
                  <a:pt x="245895" y="403797"/>
                  <a:pt x="241597" y="399500"/>
                  <a:pt x="241512" y="394161"/>
                </a:cubicBezTo>
                <a:cubicBezTo>
                  <a:pt x="241512" y="388789"/>
                  <a:pt x="245861" y="384439"/>
                  <a:pt x="251234" y="384439"/>
                </a:cubicBezTo>
                <a:close/>
                <a:moveTo>
                  <a:pt x="313002" y="383452"/>
                </a:moveTo>
                <a:cubicBezTo>
                  <a:pt x="318842" y="383452"/>
                  <a:pt x="323576" y="388186"/>
                  <a:pt x="323576" y="394027"/>
                </a:cubicBezTo>
                <a:cubicBezTo>
                  <a:pt x="323576" y="399867"/>
                  <a:pt x="318842" y="404601"/>
                  <a:pt x="313002" y="404601"/>
                </a:cubicBezTo>
                <a:cubicBezTo>
                  <a:pt x="307161" y="404601"/>
                  <a:pt x="302427" y="399867"/>
                  <a:pt x="302427" y="394027"/>
                </a:cubicBezTo>
                <a:cubicBezTo>
                  <a:pt x="302427" y="388186"/>
                  <a:pt x="307161" y="383452"/>
                  <a:pt x="313002" y="383452"/>
                </a:cubicBezTo>
                <a:close/>
                <a:moveTo>
                  <a:pt x="436119" y="382732"/>
                </a:moveTo>
                <a:cubicBezTo>
                  <a:pt x="442805" y="382732"/>
                  <a:pt x="448229" y="388157"/>
                  <a:pt x="448229" y="394843"/>
                </a:cubicBezTo>
                <a:cubicBezTo>
                  <a:pt x="448229" y="401529"/>
                  <a:pt x="442805" y="406953"/>
                  <a:pt x="436119" y="406953"/>
                </a:cubicBezTo>
                <a:cubicBezTo>
                  <a:pt x="429433" y="406953"/>
                  <a:pt x="424010" y="401529"/>
                  <a:pt x="424010" y="394843"/>
                </a:cubicBezTo>
                <a:cubicBezTo>
                  <a:pt x="424010" y="388157"/>
                  <a:pt x="429433" y="382732"/>
                  <a:pt x="436119" y="382732"/>
                </a:cubicBezTo>
                <a:close/>
                <a:moveTo>
                  <a:pt x="374036" y="382732"/>
                </a:moveTo>
                <a:cubicBezTo>
                  <a:pt x="374156" y="382732"/>
                  <a:pt x="374258" y="382732"/>
                  <a:pt x="374377" y="382732"/>
                </a:cubicBezTo>
                <a:cubicBezTo>
                  <a:pt x="380501" y="382836"/>
                  <a:pt x="385396" y="387867"/>
                  <a:pt x="385293" y="393989"/>
                </a:cubicBezTo>
                <a:cubicBezTo>
                  <a:pt x="385293" y="400216"/>
                  <a:pt x="380245" y="405246"/>
                  <a:pt x="374036" y="405246"/>
                </a:cubicBezTo>
                <a:cubicBezTo>
                  <a:pt x="367862" y="405162"/>
                  <a:pt x="362864" y="400165"/>
                  <a:pt x="362780" y="393989"/>
                </a:cubicBezTo>
                <a:cubicBezTo>
                  <a:pt x="362780" y="387765"/>
                  <a:pt x="367811" y="382732"/>
                  <a:pt x="374036" y="382732"/>
                </a:cubicBezTo>
                <a:close/>
                <a:moveTo>
                  <a:pt x="496838" y="381197"/>
                </a:moveTo>
                <a:cubicBezTo>
                  <a:pt x="504002" y="381197"/>
                  <a:pt x="509801" y="386997"/>
                  <a:pt x="509801" y="394161"/>
                </a:cubicBezTo>
                <a:cubicBezTo>
                  <a:pt x="509801" y="401324"/>
                  <a:pt x="504002" y="407123"/>
                  <a:pt x="496838" y="407123"/>
                </a:cubicBezTo>
                <a:cubicBezTo>
                  <a:pt x="489675" y="407123"/>
                  <a:pt x="483876" y="401324"/>
                  <a:pt x="483876" y="394161"/>
                </a:cubicBezTo>
                <a:cubicBezTo>
                  <a:pt x="483876" y="386997"/>
                  <a:pt x="489675" y="381197"/>
                  <a:pt x="496838" y="381197"/>
                </a:cubicBezTo>
                <a:close/>
                <a:moveTo>
                  <a:pt x="558240" y="380516"/>
                </a:moveTo>
                <a:cubicBezTo>
                  <a:pt x="565778" y="380516"/>
                  <a:pt x="571884" y="386622"/>
                  <a:pt x="571884" y="394161"/>
                </a:cubicBezTo>
                <a:cubicBezTo>
                  <a:pt x="571884" y="401700"/>
                  <a:pt x="565778" y="407806"/>
                  <a:pt x="558240" y="407806"/>
                </a:cubicBezTo>
                <a:cubicBezTo>
                  <a:pt x="550701" y="407806"/>
                  <a:pt x="544595" y="401700"/>
                  <a:pt x="544595" y="394161"/>
                </a:cubicBezTo>
                <a:cubicBezTo>
                  <a:pt x="544595" y="386622"/>
                  <a:pt x="550701" y="380516"/>
                  <a:pt x="558240" y="380516"/>
                </a:cubicBezTo>
                <a:close/>
                <a:moveTo>
                  <a:pt x="619641" y="379662"/>
                </a:moveTo>
                <a:cubicBezTo>
                  <a:pt x="627640" y="379662"/>
                  <a:pt x="634138" y="386162"/>
                  <a:pt x="634138" y="394161"/>
                </a:cubicBezTo>
                <a:cubicBezTo>
                  <a:pt x="634138" y="402159"/>
                  <a:pt x="627640" y="408657"/>
                  <a:pt x="619641" y="408657"/>
                </a:cubicBezTo>
                <a:cubicBezTo>
                  <a:pt x="611642" y="408657"/>
                  <a:pt x="605144" y="402159"/>
                  <a:pt x="605144" y="394161"/>
                </a:cubicBezTo>
                <a:cubicBezTo>
                  <a:pt x="605144" y="386162"/>
                  <a:pt x="611642" y="379662"/>
                  <a:pt x="619641" y="379662"/>
                </a:cubicBezTo>
                <a:close/>
                <a:moveTo>
                  <a:pt x="681042" y="378810"/>
                </a:moveTo>
                <a:cubicBezTo>
                  <a:pt x="689519" y="378810"/>
                  <a:pt x="696393" y="385683"/>
                  <a:pt x="696393" y="394161"/>
                </a:cubicBezTo>
                <a:cubicBezTo>
                  <a:pt x="696393" y="394212"/>
                  <a:pt x="696393" y="394280"/>
                  <a:pt x="696393" y="394331"/>
                </a:cubicBezTo>
                <a:cubicBezTo>
                  <a:pt x="696290" y="402722"/>
                  <a:pt x="689433" y="409443"/>
                  <a:pt x="681042" y="409340"/>
                </a:cubicBezTo>
                <a:cubicBezTo>
                  <a:pt x="672634" y="409340"/>
                  <a:pt x="665777" y="402569"/>
                  <a:pt x="665692" y="394161"/>
                </a:cubicBezTo>
                <a:cubicBezTo>
                  <a:pt x="665692" y="385683"/>
                  <a:pt x="672565" y="378810"/>
                  <a:pt x="681042" y="378810"/>
                </a:cubicBezTo>
                <a:close/>
                <a:moveTo>
                  <a:pt x="743126" y="377958"/>
                </a:moveTo>
                <a:cubicBezTo>
                  <a:pt x="743825" y="377907"/>
                  <a:pt x="744542" y="377907"/>
                  <a:pt x="745241" y="377958"/>
                </a:cubicBezTo>
                <a:cubicBezTo>
                  <a:pt x="754076" y="378538"/>
                  <a:pt x="760762" y="386179"/>
                  <a:pt x="760182" y="395013"/>
                </a:cubicBezTo>
                <a:cubicBezTo>
                  <a:pt x="760182" y="395372"/>
                  <a:pt x="760165" y="395713"/>
                  <a:pt x="760147" y="396071"/>
                </a:cubicBezTo>
                <a:cubicBezTo>
                  <a:pt x="759585" y="404906"/>
                  <a:pt x="751961" y="411609"/>
                  <a:pt x="743126" y="411046"/>
                </a:cubicBezTo>
                <a:cubicBezTo>
                  <a:pt x="734427" y="410620"/>
                  <a:pt x="727434" y="403711"/>
                  <a:pt x="726923" y="395013"/>
                </a:cubicBezTo>
                <a:cubicBezTo>
                  <a:pt x="726906" y="385923"/>
                  <a:pt x="734035" y="378418"/>
                  <a:pt x="743126" y="377958"/>
                </a:cubicBezTo>
                <a:close/>
                <a:moveTo>
                  <a:pt x="803844" y="377275"/>
                </a:moveTo>
                <a:cubicBezTo>
                  <a:pt x="813259" y="377275"/>
                  <a:pt x="820900" y="384916"/>
                  <a:pt x="820900" y="394331"/>
                </a:cubicBezTo>
                <a:cubicBezTo>
                  <a:pt x="820900" y="403746"/>
                  <a:pt x="813259" y="411387"/>
                  <a:pt x="803844" y="411387"/>
                </a:cubicBezTo>
                <a:cubicBezTo>
                  <a:pt x="794430" y="411387"/>
                  <a:pt x="786789" y="403746"/>
                  <a:pt x="786789" y="394331"/>
                </a:cubicBezTo>
                <a:cubicBezTo>
                  <a:pt x="786789" y="384916"/>
                  <a:pt x="794430" y="377275"/>
                  <a:pt x="803844" y="377275"/>
                </a:cubicBezTo>
                <a:close/>
                <a:moveTo>
                  <a:pt x="865246" y="376422"/>
                </a:moveTo>
                <a:cubicBezTo>
                  <a:pt x="874661" y="376422"/>
                  <a:pt x="882302" y="384063"/>
                  <a:pt x="882302" y="393477"/>
                </a:cubicBezTo>
                <a:cubicBezTo>
                  <a:pt x="882302" y="402893"/>
                  <a:pt x="874661" y="410534"/>
                  <a:pt x="865246" y="410534"/>
                </a:cubicBezTo>
                <a:cubicBezTo>
                  <a:pt x="855832" y="410534"/>
                  <a:pt x="848191" y="402893"/>
                  <a:pt x="848191" y="393477"/>
                </a:cubicBezTo>
                <a:cubicBezTo>
                  <a:pt x="848191" y="384063"/>
                  <a:pt x="855832" y="376422"/>
                  <a:pt x="865246" y="376422"/>
                </a:cubicBezTo>
                <a:close/>
                <a:moveTo>
                  <a:pt x="926647" y="375740"/>
                </a:moveTo>
                <a:cubicBezTo>
                  <a:pt x="936829" y="375740"/>
                  <a:pt x="945067" y="383996"/>
                  <a:pt x="945067" y="394161"/>
                </a:cubicBezTo>
                <a:cubicBezTo>
                  <a:pt x="945067" y="394212"/>
                  <a:pt x="945067" y="394280"/>
                  <a:pt x="945067" y="394331"/>
                </a:cubicBezTo>
                <a:cubicBezTo>
                  <a:pt x="944965" y="404411"/>
                  <a:pt x="936727" y="412513"/>
                  <a:pt x="926647" y="412411"/>
                </a:cubicBezTo>
                <a:cubicBezTo>
                  <a:pt x="916533" y="412411"/>
                  <a:pt x="908329" y="404274"/>
                  <a:pt x="908227" y="394161"/>
                </a:cubicBezTo>
                <a:cubicBezTo>
                  <a:pt x="908227" y="383996"/>
                  <a:pt x="916482" y="375740"/>
                  <a:pt x="926647" y="375740"/>
                </a:cubicBezTo>
                <a:close/>
                <a:moveTo>
                  <a:pt x="988415" y="374753"/>
                </a:moveTo>
                <a:cubicBezTo>
                  <a:pt x="999059" y="374753"/>
                  <a:pt x="1007688" y="383382"/>
                  <a:pt x="1007688" y="394025"/>
                </a:cubicBezTo>
                <a:cubicBezTo>
                  <a:pt x="1007688" y="404670"/>
                  <a:pt x="999060" y="413299"/>
                  <a:pt x="988415" y="413299"/>
                </a:cubicBezTo>
                <a:cubicBezTo>
                  <a:pt x="977771" y="413299"/>
                  <a:pt x="969142" y="404670"/>
                  <a:pt x="969142" y="394025"/>
                </a:cubicBezTo>
                <a:cubicBezTo>
                  <a:pt x="969142" y="383382"/>
                  <a:pt x="977771" y="374753"/>
                  <a:pt x="988415" y="374753"/>
                </a:cubicBezTo>
                <a:close/>
                <a:moveTo>
                  <a:pt x="1050132" y="374205"/>
                </a:moveTo>
                <a:cubicBezTo>
                  <a:pt x="1061150" y="374205"/>
                  <a:pt x="1070088" y="383143"/>
                  <a:pt x="1070088" y="394161"/>
                </a:cubicBezTo>
                <a:cubicBezTo>
                  <a:pt x="1070088" y="394212"/>
                  <a:pt x="1070088" y="394280"/>
                  <a:pt x="1070088" y="394331"/>
                </a:cubicBezTo>
                <a:cubicBezTo>
                  <a:pt x="1069985" y="405264"/>
                  <a:pt x="1061065" y="414048"/>
                  <a:pt x="1050132" y="413946"/>
                </a:cubicBezTo>
                <a:cubicBezTo>
                  <a:pt x="1039182" y="413946"/>
                  <a:pt x="1030262" y="405111"/>
                  <a:pt x="1030177" y="394161"/>
                </a:cubicBezTo>
                <a:cubicBezTo>
                  <a:pt x="1030177" y="383143"/>
                  <a:pt x="1039114" y="374205"/>
                  <a:pt x="1050132" y="374205"/>
                </a:cubicBezTo>
                <a:close/>
                <a:moveTo>
                  <a:pt x="1110851" y="373352"/>
                </a:moveTo>
                <a:cubicBezTo>
                  <a:pt x="1110970" y="373352"/>
                  <a:pt x="1111073" y="373352"/>
                  <a:pt x="1111192" y="373352"/>
                </a:cubicBezTo>
                <a:cubicBezTo>
                  <a:pt x="1122585" y="373455"/>
                  <a:pt x="1131762" y="382767"/>
                  <a:pt x="1131659" y="394161"/>
                </a:cubicBezTo>
                <a:cubicBezTo>
                  <a:pt x="1131659" y="394212"/>
                  <a:pt x="1131659" y="394280"/>
                  <a:pt x="1131659" y="394331"/>
                </a:cubicBezTo>
                <a:cubicBezTo>
                  <a:pt x="1131556" y="405725"/>
                  <a:pt x="1122244" y="414901"/>
                  <a:pt x="1110851" y="414798"/>
                </a:cubicBezTo>
                <a:cubicBezTo>
                  <a:pt x="1099424" y="414798"/>
                  <a:pt x="1090128" y="405587"/>
                  <a:pt x="1090043" y="394161"/>
                </a:cubicBezTo>
                <a:cubicBezTo>
                  <a:pt x="1090043" y="382665"/>
                  <a:pt x="1099355" y="373352"/>
                  <a:pt x="1110851" y="373352"/>
                </a:cubicBezTo>
                <a:close/>
                <a:moveTo>
                  <a:pt x="1172252" y="372670"/>
                </a:moveTo>
                <a:cubicBezTo>
                  <a:pt x="1172371" y="372670"/>
                  <a:pt x="1172474" y="372670"/>
                  <a:pt x="1172593" y="372670"/>
                </a:cubicBezTo>
                <a:cubicBezTo>
                  <a:pt x="1184362" y="372773"/>
                  <a:pt x="1193845" y="382392"/>
                  <a:pt x="1193743" y="394161"/>
                </a:cubicBezTo>
                <a:cubicBezTo>
                  <a:pt x="1193743" y="394212"/>
                  <a:pt x="1193743" y="394280"/>
                  <a:pt x="1193743" y="394331"/>
                </a:cubicBezTo>
                <a:cubicBezTo>
                  <a:pt x="1193640" y="406100"/>
                  <a:pt x="1184021" y="415583"/>
                  <a:pt x="1172252" y="415481"/>
                </a:cubicBezTo>
                <a:cubicBezTo>
                  <a:pt x="1160449" y="415481"/>
                  <a:pt x="1150847" y="405962"/>
                  <a:pt x="1150762" y="394161"/>
                </a:cubicBezTo>
                <a:cubicBezTo>
                  <a:pt x="1150762" y="382290"/>
                  <a:pt x="1160381" y="372670"/>
                  <a:pt x="1172252" y="372670"/>
                </a:cubicBezTo>
                <a:close/>
                <a:moveTo>
                  <a:pt x="1233654" y="371988"/>
                </a:moveTo>
                <a:cubicBezTo>
                  <a:pt x="1245899" y="371988"/>
                  <a:pt x="1255826" y="381915"/>
                  <a:pt x="1255826" y="394161"/>
                </a:cubicBezTo>
                <a:cubicBezTo>
                  <a:pt x="1255741" y="406339"/>
                  <a:pt x="1245831" y="416163"/>
                  <a:pt x="1233654" y="416163"/>
                </a:cubicBezTo>
                <a:cubicBezTo>
                  <a:pt x="1221475" y="416163"/>
                  <a:pt x="1211583" y="406339"/>
                  <a:pt x="1211481" y="394161"/>
                </a:cubicBezTo>
                <a:cubicBezTo>
                  <a:pt x="1211481" y="381915"/>
                  <a:pt x="1221407" y="371988"/>
                  <a:pt x="1233654" y="371988"/>
                </a:cubicBezTo>
                <a:close/>
                <a:moveTo>
                  <a:pt x="1295422" y="371172"/>
                </a:moveTo>
                <a:cubicBezTo>
                  <a:pt x="1308044" y="371172"/>
                  <a:pt x="1318277" y="381406"/>
                  <a:pt x="1318277" y="394027"/>
                </a:cubicBezTo>
                <a:cubicBezTo>
                  <a:pt x="1318277" y="406649"/>
                  <a:pt x="1308044" y="416881"/>
                  <a:pt x="1295422" y="416881"/>
                </a:cubicBezTo>
                <a:cubicBezTo>
                  <a:pt x="1282800" y="416881"/>
                  <a:pt x="1272567" y="406649"/>
                  <a:pt x="1272567" y="394027"/>
                </a:cubicBezTo>
                <a:cubicBezTo>
                  <a:pt x="1272567" y="381406"/>
                  <a:pt x="1282800" y="371172"/>
                  <a:pt x="1295422" y="371172"/>
                </a:cubicBezTo>
                <a:close/>
                <a:moveTo>
                  <a:pt x="1357139" y="370453"/>
                </a:moveTo>
                <a:cubicBezTo>
                  <a:pt x="1370238" y="370453"/>
                  <a:pt x="1380847" y="381062"/>
                  <a:pt x="1380847" y="394161"/>
                </a:cubicBezTo>
                <a:cubicBezTo>
                  <a:pt x="1380847" y="394212"/>
                  <a:pt x="1380847" y="394281"/>
                  <a:pt x="1380847" y="394331"/>
                </a:cubicBezTo>
                <a:cubicBezTo>
                  <a:pt x="1380744" y="407327"/>
                  <a:pt x="1370135" y="417800"/>
                  <a:pt x="1357139" y="417698"/>
                </a:cubicBezTo>
                <a:cubicBezTo>
                  <a:pt x="1344142" y="417698"/>
                  <a:pt x="1333602" y="407158"/>
                  <a:pt x="1333602" y="394161"/>
                </a:cubicBezTo>
                <a:cubicBezTo>
                  <a:pt x="1333602" y="394110"/>
                  <a:pt x="1333602" y="394041"/>
                  <a:pt x="1333602" y="393991"/>
                </a:cubicBezTo>
                <a:cubicBezTo>
                  <a:pt x="1333602" y="380994"/>
                  <a:pt x="1344142" y="370453"/>
                  <a:pt x="1357139" y="370453"/>
                </a:cubicBezTo>
                <a:close/>
                <a:moveTo>
                  <a:pt x="1971151" y="370282"/>
                </a:moveTo>
                <a:cubicBezTo>
                  <a:pt x="1984335" y="370282"/>
                  <a:pt x="1995029" y="380977"/>
                  <a:pt x="1995029" y="394161"/>
                </a:cubicBezTo>
                <a:cubicBezTo>
                  <a:pt x="1994944" y="407276"/>
                  <a:pt x="1984267" y="417867"/>
                  <a:pt x="1971151" y="417867"/>
                </a:cubicBezTo>
                <a:cubicBezTo>
                  <a:pt x="1958035" y="417867"/>
                  <a:pt x="1947358" y="407276"/>
                  <a:pt x="1947273" y="394161"/>
                </a:cubicBezTo>
                <a:cubicBezTo>
                  <a:pt x="1947273" y="380977"/>
                  <a:pt x="1957966" y="370282"/>
                  <a:pt x="1971151" y="370282"/>
                </a:cubicBezTo>
                <a:close/>
                <a:moveTo>
                  <a:pt x="1417858" y="369771"/>
                </a:moveTo>
                <a:cubicBezTo>
                  <a:pt x="1431332" y="369771"/>
                  <a:pt x="1442247" y="380687"/>
                  <a:pt x="1442247" y="394161"/>
                </a:cubicBezTo>
                <a:cubicBezTo>
                  <a:pt x="1442145" y="407567"/>
                  <a:pt x="1431264" y="418381"/>
                  <a:pt x="1417858" y="418381"/>
                </a:cubicBezTo>
                <a:cubicBezTo>
                  <a:pt x="1404486" y="418381"/>
                  <a:pt x="1393639" y="407532"/>
                  <a:pt x="1393639" y="394161"/>
                </a:cubicBezTo>
                <a:cubicBezTo>
                  <a:pt x="1393639" y="394110"/>
                  <a:pt x="1393639" y="394041"/>
                  <a:pt x="1393639" y="393991"/>
                </a:cubicBezTo>
                <a:cubicBezTo>
                  <a:pt x="1393639" y="380619"/>
                  <a:pt x="1404486" y="369771"/>
                  <a:pt x="1417858" y="369771"/>
                </a:cubicBezTo>
                <a:close/>
                <a:moveTo>
                  <a:pt x="1479259" y="369259"/>
                </a:moveTo>
                <a:cubicBezTo>
                  <a:pt x="1493006" y="369259"/>
                  <a:pt x="1504160" y="380414"/>
                  <a:pt x="1504160" y="394161"/>
                </a:cubicBezTo>
                <a:cubicBezTo>
                  <a:pt x="1504160" y="394212"/>
                  <a:pt x="1504160" y="394281"/>
                  <a:pt x="1504160" y="394331"/>
                </a:cubicBezTo>
                <a:cubicBezTo>
                  <a:pt x="1504058" y="407993"/>
                  <a:pt x="1492921" y="418994"/>
                  <a:pt x="1479259" y="418891"/>
                </a:cubicBezTo>
                <a:cubicBezTo>
                  <a:pt x="1465597" y="418891"/>
                  <a:pt x="1454528" y="407823"/>
                  <a:pt x="1454528" y="394161"/>
                </a:cubicBezTo>
                <a:cubicBezTo>
                  <a:pt x="1454528" y="394110"/>
                  <a:pt x="1454528" y="394041"/>
                  <a:pt x="1454528" y="393991"/>
                </a:cubicBezTo>
                <a:cubicBezTo>
                  <a:pt x="1454528" y="380329"/>
                  <a:pt x="1465597" y="369259"/>
                  <a:pt x="1479259" y="369259"/>
                </a:cubicBezTo>
                <a:close/>
                <a:moveTo>
                  <a:pt x="1540660" y="368577"/>
                </a:moveTo>
                <a:cubicBezTo>
                  <a:pt x="1554783" y="368577"/>
                  <a:pt x="1566244" y="380039"/>
                  <a:pt x="1566244" y="394161"/>
                </a:cubicBezTo>
                <a:cubicBezTo>
                  <a:pt x="1566159" y="408233"/>
                  <a:pt x="1554731" y="419575"/>
                  <a:pt x="1540660" y="419575"/>
                </a:cubicBezTo>
                <a:cubicBezTo>
                  <a:pt x="1526623" y="419575"/>
                  <a:pt x="1515247" y="408198"/>
                  <a:pt x="1515247" y="394161"/>
                </a:cubicBezTo>
                <a:cubicBezTo>
                  <a:pt x="1515247" y="380090"/>
                  <a:pt x="1526589" y="368663"/>
                  <a:pt x="1540660" y="368577"/>
                </a:cubicBezTo>
                <a:close/>
                <a:moveTo>
                  <a:pt x="1602428" y="367931"/>
                </a:moveTo>
                <a:cubicBezTo>
                  <a:pt x="1616840" y="367931"/>
                  <a:pt x="1628523" y="379614"/>
                  <a:pt x="1628523" y="394027"/>
                </a:cubicBezTo>
                <a:cubicBezTo>
                  <a:pt x="1628523" y="408439"/>
                  <a:pt x="1616840" y="420121"/>
                  <a:pt x="1602428" y="420121"/>
                </a:cubicBezTo>
                <a:cubicBezTo>
                  <a:pt x="1588015" y="420121"/>
                  <a:pt x="1576332" y="408439"/>
                  <a:pt x="1576332" y="394027"/>
                </a:cubicBezTo>
                <a:cubicBezTo>
                  <a:pt x="1576332" y="379614"/>
                  <a:pt x="1588015" y="367931"/>
                  <a:pt x="1602428" y="367931"/>
                </a:cubicBezTo>
                <a:close/>
                <a:moveTo>
                  <a:pt x="1664145" y="367553"/>
                </a:moveTo>
                <a:cubicBezTo>
                  <a:pt x="1678847" y="367553"/>
                  <a:pt x="1690752" y="379457"/>
                  <a:pt x="1690752" y="394161"/>
                </a:cubicBezTo>
                <a:cubicBezTo>
                  <a:pt x="1690752" y="394212"/>
                  <a:pt x="1690752" y="394280"/>
                  <a:pt x="1690752" y="394331"/>
                </a:cubicBezTo>
                <a:cubicBezTo>
                  <a:pt x="1690649" y="408931"/>
                  <a:pt x="1678744" y="420699"/>
                  <a:pt x="1664145" y="420597"/>
                </a:cubicBezTo>
                <a:cubicBezTo>
                  <a:pt x="1664025" y="420597"/>
                  <a:pt x="1663923" y="420597"/>
                  <a:pt x="1663804" y="420597"/>
                </a:cubicBezTo>
                <a:cubicBezTo>
                  <a:pt x="1649289" y="420494"/>
                  <a:pt x="1637606" y="408675"/>
                  <a:pt x="1637708" y="394161"/>
                </a:cubicBezTo>
                <a:cubicBezTo>
                  <a:pt x="1637708" y="394109"/>
                  <a:pt x="1637708" y="394041"/>
                  <a:pt x="1637708" y="393989"/>
                </a:cubicBezTo>
                <a:cubicBezTo>
                  <a:pt x="1637708" y="379390"/>
                  <a:pt x="1649545" y="367553"/>
                  <a:pt x="1664145" y="367553"/>
                </a:cubicBezTo>
                <a:close/>
                <a:moveTo>
                  <a:pt x="1724863" y="367212"/>
                </a:moveTo>
                <a:cubicBezTo>
                  <a:pt x="1739754" y="367212"/>
                  <a:pt x="1751812" y="379271"/>
                  <a:pt x="1751812" y="394161"/>
                </a:cubicBezTo>
                <a:cubicBezTo>
                  <a:pt x="1751812" y="394212"/>
                  <a:pt x="1751812" y="394280"/>
                  <a:pt x="1751812" y="394331"/>
                </a:cubicBezTo>
                <a:cubicBezTo>
                  <a:pt x="1751710" y="409119"/>
                  <a:pt x="1739651" y="421041"/>
                  <a:pt x="1724863" y="420939"/>
                </a:cubicBezTo>
                <a:cubicBezTo>
                  <a:pt x="1710076" y="420939"/>
                  <a:pt x="1698086" y="408948"/>
                  <a:pt x="1698086" y="394161"/>
                </a:cubicBezTo>
                <a:cubicBezTo>
                  <a:pt x="1698086" y="394110"/>
                  <a:pt x="1698086" y="394041"/>
                  <a:pt x="1698086" y="393989"/>
                </a:cubicBezTo>
                <a:cubicBezTo>
                  <a:pt x="1698086" y="379203"/>
                  <a:pt x="1710076" y="367212"/>
                  <a:pt x="1724863" y="367212"/>
                </a:cubicBezTo>
                <a:close/>
                <a:moveTo>
                  <a:pt x="1786265" y="366870"/>
                </a:moveTo>
                <a:cubicBezTo>
                  <a:pt x="1801343" y="366870"/>
                  <a:pt x="1813555" y="379084"/>
                  <a:pt x="1813555" y="394161"/>
                </a:cubicBezTo>
                <a:cubicBezTo>
                  <a:pt x="1813470" y="409169"/>
                  <a:pt x="1801275" y="421279"/>
                  <a:pt x="1786265" y="421279"/>
                </a:cubicBezTo>
                <a:cubicBezTo>
                  <a:pt x="1771290" y="421279"/>
                  <a:pt x="1759147" y="409136"/>
                  <a:pt x="1759147" y="394161"/>
                </a:cubicBezTo>
                <a:cubicBezTo>
                  <a:pt x="1759147" y="394110"/>
                  <a:pt x="1759147" y="394041"/>
                  <a:pt x="1759147" y="393989"/>
                </a:cubicBezTo>
                <a:cubicBezTo>
                  <a:pt x="1759147" y="379015"/>
                  <a:pt x="1771290" y="366870"/>
                  <a:pt x="1786265" y="366870"/>
                </a:cubicBezTo>
                <a:close/>
                <a:moveTo>
                  <a:pt x="1847666" y="366700"/>
                </a:moveTo>
                <a:cubicBezTo>
                  <a:pt x="1862828" y="366700"/>
                  <a:pt x="1875126" y="378998"/>
                  <a:pt x="1875126" y="394160"/>
                </a:cubicBezTo>
                <a:cubicBezTo>
                  <a:pt x="1875041" y="409255"/>
                  <a:pt x="1862760" y="421449"/>
                  <a:pt x="1847666" y="421449"/>
                </a:cubicBezTo>
                <a:cubicBezTo>
                  <a:pt x="1832589" y="421449"/>
                  <a:pt x="1820377" y="409238"/>
                  <a:pt x="1820377" y="394160"/>
                </a:cubicBezTo>
                <a:cubicBezTo>
                  <a:pt x="1820377" y="379066"/>
                  <a:pt x="1832571" y="366786"/>
                  <a:pt x="1847666" y="366700"/>
                </a:cubicBezTo>
                <a:close/>
                <a:moveTo>
                  <a:pt x="1909067" y="366529"/>
                </a:moveTo>
                <a:cubicBezTo>
                  <a:pt x="1909187" y="366529"/>
                  <a:pt x="1909289" y="366529"/>
                  <a:pt x="1909409" y="366529"/>
                </a:cubicBezTo>
                <a:cubicBezTo>
                  <a:pt x="1924572" y="366633"/>
                  <a:pt x="1936800" y="378998"/>
                  <a:pt x="1936698" y="394161"/>
                </a:cubicBezTo>
                <a:cubicBezTo>
                  <a:pt x="1936698" y="394212"/>
                  <a:pt x="1936698" y="394280"/>
                  <a:pt x="1936698" y="394331"/>
                </a:cubicBezTo>
                <a:cubicBezTo>
                  <a:pt x="1936596" y="409493"/>
                  <a:pt x="1924230" y="421723"/>
                  <a:pt x="1909067" y="421621"/>
                </a:cubicBezTo>
                <a:cubicBezTo>
                  <a:pt x="1893905" y="421621"/>
                  <a:pt x="1881608" y="409324"/>
                  <a:pt x="1881608" y="394161"/>
                </a:cubicBezTo>
                <a:cubicBezTo>
                  <a:pt x="1881608" y="394110"/>
                  <a:pt x="1881608" y="394041"/>
                  <a:pt x="1881608" y="393989"/>
                </a:cubicBezTo>
                <a:cubicBezTo>
                  <a:pt x="1881608" y="378828"/>
                  <a:pt x="1893905" y="366529"/>
                  <a:pt x="1909067" y="366529"/>
                </a:cubicBezTo>
                <a:close/>
                <a:moveTo>
                  <a:pt x="5629" y="327472"/>
                </a:moveTo>
                <a:cubicBezTo>
                  <a:pt x="8545" y="327472"/>
                  <a:pt x="10916" y="329843"/>
                  <a:pt x="10916" y="332760"/>
                </a:cubicBezTo>
                <a:cubicBezTo>
                  <a:pt x="10916" y="335676"/>
                  <a:pt x="8545" y="338047"/>
                  <a:pt x="5629" y="338047"/>
                </a:cubicBezTo>
                <a:cubicBezTo>
                  <a:pt x="2712" y="338047"/>
                  <a:pt x="342" y="335676"/>
                  <a:pt x="342" y="332760"/>
                </a:cubicBezTo>
                <a:cubicBezTo>
                  <a:pt x="342" y="329843"/>
                  <a:pt x="2712" y="327472"/>
                  <a:pt x="5629" y="327472"/>
                </a:cubicBezTo>
                <a:close/>
                <a:moveTo>
                  <a:pt x="67029" y="325425"/>
                </a:moveTo>
                <a:cubicBezTo>
                  <a:pt x="71072" y="325425"/>
                  <a:pt x="74364" y="328717"/>
                  <a:pt x="74364" y="332759"/>
                </a:cubicBezTo>
                <a:cubicBezTo>
                  <a:pt x="74364" y="336802"/>
                  <a:pt x="71072" y="340093"/>
                  <a:pt x="67029" y="340093"/>
                </a:cubicBezTo>
                <a:cubicBezTo>
                  <a:pt x="63022" y="340008"/>
                  <a:pt x="59781" y="336768"/>
                  <a:pt x="59696" y="332759"/>
                </a:cubicBezTo>
                <a:cubicBezTo>
                  <a:pt x="59696" y="328717"/>
                  <a:pt x="62971" y="325425"/>
                  <a:pt x="67029" y="325425"/>
                </a:cubicBezTo>
                <a:close/>
                <a:moveTo>
                  <a:pt x="129114" y="324572"/>
                </a:moveTo>
                <a:cubicBezTo>
                  <a:pt x="129233" y="324572"/>
                  <a:pt x="129335" y="324572"/>
                  <a:pt x="129455" y="324572"/>
                </a:cubicBezTo>
                <a:cubicBezTo>
                  <a:pt x="133889" y="324675"/>
                  <a:pt x="137403" y="328325"/>
                  <a:pt x="137301" y="332759"/>
                </a:cubicBezTo>
                <a:cubicBezTo>
                  <a:pt x="137301" y="337279"/>
                  <a:pt x="133634" y="340946"/>
                  <a:pt x="129114" y="340946"/>
                </a:cubicBezTo>
                <a:cubicBezTo>
                  <a:pt x="124628" y="340861"/>
                  <a:pt x="121012" y="337245"/>
                  <a:pt x="120927" y="332759"/>
                </a:cubicBezTo>
                <a:cubicBezTo>
                  <a:pt x="120927" y="328240"/>
                  <a:pt x="124594" y="324572"/>
                  <a:pt x="129114" y="324572"/>
                </a:cubicBezTo>
                <a:close/>
                <a:moveTo>
                  <a:pt x="189832" y="323720"/>
                </a:moveTo>
                <a:cubicBezTo>
                  <a:pt x="189951" y="323720"/>
                  <a:pt x="190054" y="323720"/>
                  <a:pt x="190173" y="323720"/>
                </a:cubicBezTo>
                <a:cubicBezTo>
                  <a:pt x="195068" y="323823"/>
                  <a:pt x="198974" y="327865"/>
                  <a:pt x="198872" y="332760"/>
                </a:cubicBezTo>
                <a:cubicBezTo>
                  <a:pt x="198872" y="337757"/>
                  <a:pt x="194830" y="341800"/>
                  <a:pt x="189832" y="341800"/>
                </a:cubicBezTo>
                <a:cubicBezTo>
                  <a:pt x="184835" y="341800"/>
                  <a:pt x="180793" y="337757"/>
                  <a:pt x="180793" y="332760"/>
                </a:cubicBezTo>
                <a:cubicBezTo>
                  <a:pt x="180793" y="327763"/>
                  <a:pt x="184835" y="323720"/>
                  <a:pt x="189832" y="323720"/>
                </a:cubicBezTo>
                <a:close/>
                <a:moveTo>
                  <a:pt x="251233" y="322868"/>
                </a:moveTo>
                <a:cubicBezTo>
                  <a:pt x="256691" y="322868"/>
                  <a:pt x="261125" y="327303"/>
                  <a:pt x="261125" y="332760"/>
                </a:cubicBezTo>
                <a:cubicBezTo>
                  <a:pt x="261125" y="338218"/>
                  <a:pt x="256691" y="342652"/>
                  <a:pt x="251233" y="342652"/>
                </a:cubicBezTo>
                <a:cubicBezTo>
                  <a:pt x="245775" y="342652"/>
                  <a:pt x="241341" y="338218"/>
                  <a:pt x="241341" y="332760"/>
                </a:cubicBezTo>
                <a:cubicBezTo>
                  <a:pt x="241341" y="327303"/>
                  <a:pt x="245775" y="322868"/>
                  <a:pt x="251233" y="322868"/>
                </a:cubicBezTo>
                <a:close/>
                <a:moveTo>
                  <a:pt x="312635" y="322185"/>
                </a:moveTo>
                <a:cubicBezTo>
                  <a:pt x="318468" y="322185"/>
                  <a:pt x="323210" y="326927"/>
                  <a:pt x="323210" y="332760"/>
                </a:cubicBezTo>
                <a:cubicBezTo>
                  <a:pt x="323210" y="338593"/>
                  <a:pt x="318468" y="343335"/>
                  <a:pt x="312635" y="343335"/>
                </a:cubicBezTo>
                <a:cubicBezTo>
                  <a:pt x="306802" y="343335"/>
                  <a:pt x="302061" y="338593"/>
                  <a:pt x="302061" y="332760"/>
                </a:cubicBezTo>
                <a:cubicBezTo>
                  <a:pt x="302061" y="326927"/>
                  <a:pt x="306802" y="322185"/>
                  <a:pt x="312635" y="322185"/>
                </a:cubicBezTo>
                <a:close/>
                <a:moveTo>
                  <a:pt x="374036" y="321331"/>
                </a:moveTo>
                <a:cubicBezTo>
                  <a:pt x="380347" y="321331"/>
                  <a:pt x="385463" y="326449"/>
                  <a:pt x="385463" y="332760"/>
                </a:cubicBezTo>
                <a:cubicBezTo>
                  <a:pt x="385463" y="339071"/>
                  <a:pt x="380347" y="344188"/>
                  <a:pt x="374036" y="344188"/>
                </a:cubicBezTo>
                <a:cubicBezTo>
                  <a:pt x="367725" y="344188"/>
                  <a:pt x="362609" y="339071"/>
                  <a:pt x="362609" y="332760"/>
                </a:cubicBezTo>
                <a:cubicBezTo>
                  <a:pt x="362609" y="326449"/>
                  <a:pt x="367725" y="321331"/>
                  <a:pt x="374036" y="321331"/>
                </a:cubicBezTo>
                <a:close/>
                <a:moveTo>
                  <a:pt x="436120" y="320479"/>
                </a:moveTo>
                <a:cubicBezTo>
                  <a:pt x="442908" y="320479"/>
                  <a:pt x="448400" y="325971"/>
                  <a:pt x="448400" y="332760"/>
                </a:cubicBezTo>
                <a:cubicBezTo>
                  <a:pt x="448400" y="339548"/>
                  <a:pt x="442908" y="345040"/>
                  <a:pt x="436120" y="345040"/>
                </a:cubicBezTo>
                <a:cubicBezTo>
                  <a:pt x="429383" y="344955"/>
                  <a:pt x="423925" y="339497"/>
                  <a:pt x="423840" y="332760"/>
                </a:cubicBezTo>
                <a:cubicBezTo>
                  <a:pt x="423840" y="325971"/>
                  <a:pt x="429331" y="320479"/>
                  <a:pt x="436120" y="320479"/>
                </a:cubicBezTo>
                <a:close/>
                <a:moveTo>
                  <a:pt x="496838" y="319626"/>
                </a:moveTo>
                <a:cubicBezTo>
                  <a:pt x="496958" y="319626"/>
                  <a:pt x="497060" y="319626"/>
                  <a:pt x="497179" y="319626"/>
                </a:cubicBezTo>
                <a:cubicBezTo>
                  <a:pt x="504343" y="319730"/>
                  <a:pt x="510074" y="325596"/>
                  <a:pt x="509971" y="332759"/>
                </a:cubicBezTo>
                <a:cubicBezTo>
                  <a:pt x="509971" y="340008"/>
                  <a:pt x="504087" y="345892"/>
                  <a:pt x="496838" y="345892"/>
                </a:cubicBezTo>
                <a:cubicBezTo>
                  <a:pt x="489624" y="345807"/>
                  <a:pt x="483791" y="339974"/>
                  <a:pt x="483706" y="332759"/>
                </a:cubicBezTo>
                <a:cubicBezTo>
                  <a:pt x="483706" y="325511"/>
                  <a:pt x="489590" y="319626"/>
                  <a:pt x="496838" y="319626"/>
                </a:cubicBezTo>
                <a:close/>
                <a:moveTo>
                  <a:pt x="558240" y="318772"/>
                </a:moveTo>
                <a:cubicBezTo>
                  <a:pt x="565966" y="318772"/>
                  <a:pt x="572226" y="325033"/>
                  <a:pt x="572226" y="332759"/>
                </a:cubicBezTo>
                <a:cubicBezTo>
                  <a:pt x="572226" y="340486"/>
                  <a:pt x="565966" y="346745"/>
                  <a:pt x="558240" y="346745"/>
                </a:cubicBezTo>
                <a:cubicBezTo>
                  <a:pt x="550513" y="346745"/>
                  <a:pt x="544254" y="340486"/>
                  <a:pt x="544254" y="332759"/>
                </a:cubicBezTo>
                <a:cubicBezTo>
                  <a:pt x="544254" y="325033"/>
                  <a:pt x="550513" y="318772"/>
                  <a:pt x="558240" y="318772"/>
                </a:cubicBezTo>
                <a:close/>
                <a:moveTo>
                  <a:pt x="620007" y="317957"/>
                </a:moveTo>
                <a:cubicBezTo>
                  <a:pt x="628108" y="317957"/>
                  <a:pt x="634675" y="324524"/>
                  <a:pt x="634675" y="332625"/>
                </a:cubicBezTo>
                <a:cubicBezTo>
                  <a:pt x="634675" y="340726"/>
                  <a:pt x="628108" y="347293"/>
                  <a:pt x="620007" y="347293"/>
                </a:cubicBezTo>
                <a:cubicBezTo>
                  <a:pt x="611906" y="347293"/>
                  <a:pt x="605339" y="340726"/>
                  <a:pt x="605339" y="332625"/>
                </a:cubicBezTo>
                <a:cubicBezTo>
                  <a:pt x="605339" y="324524"/>
                  <a:pt x="611906" y="317957"/>
                  <a:pt x="620007" y="317957"/>
                </a:cubicBezTo>
                <a:close/>
                <a:moveTo>
                  <a:pt x="681042" y="317238"/>
                </a:moveTo>
                <a:cubicBezTo>
                  <a:pt x="689621" y="317238"/>
                  <a:pt x="696563" y="324180"/>
                  <a:pt x="696563" y="332759"/>
                </a:cubicBezTo>
                <a:cubicBezTo>
                  <a:pt x="696563" y="332810"/>
                  <a:pt x="696563" y="332879"/>
                  <a:pt x="696563" y="332930"/>
                </a:cubicBezTo>
                <a:cubicBezTo>
                  <a:pt x="696461" y="341407"/>
                  <a:pt x="689519" y="348212"/>
                  <a:pt x="681042" y="348110"/>
                </a:cubicBezTo>
                <a:cubicBezTo>
                  <a:pt x="680991" y="348110"/>
                  <a:pt x="680923" y="348110"/>
                  <a:pt x="680872" y="348110"/>
                </a:cubicBezTo>
                <a:cubicBezTo>
                  <a:pt x="672395" y="348110"/>
                  <a:pt x="665522" y="341236"/>
                  <a:pt x="665522" y="332759"/>
                </a:cubicBezTo>
                <a:cubicBezTo>
                  <a:pt x="665522" y="324180"/>
                  <a:pt x="672463" y="317238"/>
                  <a:pt x="681042" y="317238"/>
                </a:cubicBezTo>
                <a:close/>
                <a:moveTo>
                  <a:pt x="743125" y="316386"/>
                </a:moveTo>
                <a:cubicBezTo>
                  <a:pt x="752540" y="316386"/>
                  <a:pt x="760181" y="324026"/>
                  <a:pt x="760181" y="333442"/>
                </a:cubicBezTo>
                <a:cubicBezTo>
                  <a:pt x="760181" y="342857"/>
                  <a:pt x="752540" y="350498"/>
                  <a:pt x="743125" y="350498"/>
                </a:cubicBezTo>
                <a:cubicBezTo>
                  <a:pt x="733711" y="350498"/>
                  <a:pt x="726070" y="342857"/>
                  <a:pt x="726070" y="333442"/>
                </a:cubicBezTo>
                <a:cubicBezTo>
                  <a:pt x="726070" y="324026"/>
                  <a:pt x="733711" y="316386"/>
                  <a:pt x="743125" y="316386"/>
                </a:cubicBezTo>
                <a:close/>
                <a:moveTo>
                  <a:pt x="803844" y="315533"/>
                </a:moveTo>
                <a:cubicBezTo>
                  <a:pt x="813259" y="315533"/>
                  <a:pt x="820900" y="323175"/>
                  <a:pt x="820900" y="332589"/>
                </a:cubicBezTo>
                <a:cubicBezTo>
                  <a:pt x="820900" y="342003"/>
                  <a:pt x="813259" y="349645"/>
                  <a:pt x="803844" y="349645"/>
                </a:cubicBezTo>
                <a:cubicBezTo>
                  <a:pt x="794430" y="349645"/>
                  <a:pt x="786789" y="342003"/>
                  <a:pt x="786789" y="332589"/>
                </a:cubicBezTo>
                <a:cubicBezTo>
                  <a:pt x="786789" y="323175"/>
                  <a:pt x="794430" y="315533"/>
                  <a:pt x="803844" y="315533"/>
                </a:cubicBezTo>
                <a:close/>
                <a:moveTo>
                  <a:pt x="865247" y="314510"/>
                </a:moveTo>
                <a:cubicBezTo>
                  <a:pt x="874662" y="314510"/>
                  <a:pt x="882303" y="322151"/>
                  <a:pt x="882303" y="331566"/>
                </a:cubicBezTo>
                <a:cubicBezTo>
                  <a:pt x="882303" y="340981"/>
                  <a:pt x="874662" y="348622"/>
                  <a:pt x="865247" y="348622"/>
                </a:cubicBezTo>
                <a:cubicBezTo>
                  <a:pt x="864957" y="348639"/>
                  <a:pt x="864667" y="348639"/>
                  <a:pt x="864377" y="348639"/>
                </a:cubicBezTo>
                <a:cubicBezTo>
                  <a:pt x="854945" y="348639"/>
                  <a:pt x="847321" y="340981"/>
                  <a:pt x="847338" y="331566"/>
                </a:cubicBezTo>
                <a:cubicBezTo>
                  <a:pt x="847338" y="331276"/>
                  <a:pt x="847338" y="330986"/>
                  <a:pt x="847355" y="330696"/>
                </a:cubicBezTo>
                <a:cubicBezTo>
                  <a:pt x="847833" y="321281"/>
                  <a:pt x="855832" y="314032"/>
                  <a:pt x="865247" y="314510"/>
                </a:cubicBezTo>
                <a:close/>
                <a:moveTo>
                  <a:pt x="927014" y="313864"/>
                </a:moveTo>
                <a:cubicBezTo>
                  <a:pt x="937375" y="313864"/>
                  <a:pt x="945775" y="322265"/>
                  <a:pt x="945775" y="332626"/>
                </a:cubicBezTo>
                <a:cubicBezTo>
                  <a:pt x="945775" y="342987"/>
                  <a:pt x="937375" y="351387"/>
                  <a:pt x="927014" y="351387"/>
                </a:cubicBezTo>
                <a:cubicBezTo>
                  <a:pt x="916652" y="351387"/>
                  <a:pt x="908252" y="342987"/>
                  <a:pt x="908252" y="332626"/>
                </a:cubicBezTo>
                <a:cubicBezTo>
                  <a:pt x="908252" y="322265"/>
                  <a:pt x="916652" y="313864"/>
                  <a:pt x="927014" y="313864"/>
                </a:cubicBezTo>
                <a:close/>
                <a:moveTo>
                  <a:pt x="988048" y="313315"/>
                </a:moveTo>
                <a:cubicBezTo>
                  <a:pt x="998793" y="313315"/>
                  <a:pt x="1007492" y="322014"/>
                  <a:pt x="1007492" y="332759"/>
                </a:cubicBezTo>
                <a:cubicBezTo>
                  <a:pt x="1007492" y="332810"/>
                  <a:pt x="1007492" y="332879"/>
                  <a:pt x="1007492" y="332930"/>
                </a:cubicBezTo>
                <a:cubicBezTo>
                  <a:pt x="1007389" y="343573"/>
                  <a:pt x="998691" y="352135"/>
                  <a:pt x="988048" y="352032"/>
                </a:cubicBezTo>
                <a:cubicBezTo>
                  <a:pt x="987997" y="352032"/>
                  <a:pt x="987929" y="352032"/>
                  <a:pt x="987878" y="352032"/>
                </a:cubicBezTo>
                <a:cubicBezTo>
                  <a:pt x="977235" y="352032"/>
                  <a:pt x="968605" y="343402"/>
                  <a:pt x="968605" y="332759"/>
                </a:cubicBezTo>
                <a:cubicBezTo>
                  <a:pt x="968605" y="322014"/>
                  <a:pt x="977303" y="313315"/>
                  <a:pt x="988048" y="313315"/>
                </a:cubicBezTo>
                <a:close/>
                <a:moveTo>
                  <a:pt x="1050132" y="312462"/>
                </a:moveTo>
                <a:cubicBezTo>
                  <a:pt x="1061338" y="312462"/>
                  <a:pt x="1070429" y="321554"/>
                  <a:pt x="1070429" y="332760"/>
                </a:cubicBezTo>
                <a:cubicBezTo>
                  <a:pt x="1070429" y="332811"/>
                  <a:pt x="1070429" y="332879"/>
                  <a:pt x="1070429" y="332931"/>
                </a:cubicBezTo>
                <a:cubicBezTo>
                  <a:pt x="1070326" y="344051"/>
                  <a:pt x="1061253" y="352988"/>
                  <a:pt x="1050132" y="352886"/>
                </a:cubicBezTo>
                <a:cubicBezTo>
                  <a:pt x="1038994" y="352886"/>
                  <a:pt x="1029921" y="343898"/>
                  <a:pt x="1029836" y="332760"/>
                </a:cubicBezTo>
                <a:cubicBezTo>
                  <a:pt x="1029836" y="321554"/>
                  <a:pt x="1038926" y="312462"/>
                  <a:pt x="1050132" y="312462"/>
                </a:cubicBezTo>
                <a:close/>
                <a:moveTo>
                  <a:pt x="1110851" y="311610"/>
                </a:moveTo>
                <a:cubicBezTo>
                  <a:pt x="1110970" y="311610"/>
                  <a:pt x="1111072" y="311610"/>
                  <a:pt x="1111192" y="311610"/>
                </a:cubicBezTo>
                <a:cubicBezTo>
                  <a:pt x="1122773" y="311713"/>
                  <a:pt x="1132102" y="321178"/>
                  <a:pt x="1132000" y="332760"/>
                </a:cubicBezTo>
                <a:cubicBezTo>
                  <a:pt x="1132000" y="332811"/>
                  <a:pt x="1132000" y="332879"/>
                  <a:pt x="1132000" y="332930"/>
                </a:cubicBezTo>
                <a:cubicBezTo>
                  <a:pt x="1131898" y="344511"/>
                  <a:pt x="1122432" y="353841"/>
                  <a:pt x="1110851" y="353739"/>
                </a:cubicBezTo>
                <a:cubicBezTo>
                  <a:pt x="1099236" y="353739"/>
                  <a:pt x="1089804" y="344376"/>
                  <a:pt x="1089702" y="332760"/>
                </a:cubicBezTo>
                <a:cubicBezTo>
                  <a:pt x="1089702" y="321076"/>
                  <a:pt x="1099167" y="311610"/>
                  <a:pt x="1110851" y="311610"/>
                </a:cubicBezTo>
                <a:close/>
                <a:moveTo>
                  <a:pt x="1172252" y="310928"/>
                </a:moveTo>
                <a:cubicBezTo>
                  <a:pt x="1184311" y="310928"/>
                  <a:pt x="1194084" y="320701"/>
                  <a:pt x="1194084" y="332760"/>
                </a:cubicBezTo>
                <a:cubicBezTo>
                  <a:pt x="1194084" y="332811"/>
                  <a:pt x="1194084" y="332879"/>
                  <a:pt x="1194084" y="332931"/>
                </a:cubicBezTo>
                <a:cubicBezTo>
                  <a:pt x="1193981" y="344887"/>
                  <a:pt x="1184208" y="354523"/>
                  <a:pt x="1172252" y="354421"/>
                </a:cubicBezTo>
                <a:cubicBezTo>
                  <a:pt x="1160262" y="354421"/>
                  <a:pt x="1150506" y="344750"/>
                  <a:pt x="1150421" y="332760"/>
                </a:cubicBezTo>
                <a:cubicBezTo>
                  <a:pt x="1150421" y="320701"/>
                  <a:pt x="1160194" y="310928"/>
                  <a:pt x="1172252" y="310928"/>
                </a:cubicBezTo>
                <a:close/>
                <a:moveTo>
                  <a:pt x="1233653" y="310245"/>
                </a:moveTo>
                <a:cubicBezTo>
                  <a:pt x="1246087" y="310245"/>
                  <a:pt x="1256167" y="320326"/>
                  <a:pt x="1256167" y="332759"/>
                </a:cubicBezTo>
                <a:cubicBezTo>
                  <a:pt x="1256082" y="345125"/>
                  <a:pt x="1246019" y="355102"/>
                  <a:pt x="1233653" y="355102"/>
                </a:cubicBezTo>
                <a:cubicBezTo>
                  <a:pt x="1221288" y="355102"/>
                  <a:pt x="1211225" y="345125"/>
                  <a:pt x="1211140" y="332759"/>
                </a:cubicBezTo>
                <a:cubicBezTo>
                  <a:pt x="1211225" y="320360"/>
                  <a:pt x="1221254" y="310331"/>
                  <a:pt x="1233653" y="310245"/>
                </a:cubicBezTo>
                <a:close/>
                <a:moveTo>
                  <a:pt x="1295054" y="309393"/>
                </a:moveTo>
                <a:cubicBezTo>
                  <a:pt x="1307966" y="309393"/>
                  <a:pt x="1318421" y="319849"/>
                  <a:pt x="1318421" y="332760"/>
                </a:cubicBezTo>
                <a:cubicBezTo>
                  <a:pt x="1318421" y="332811"/>
                  <a:pt x="1318421" y="332880"/>
                  <a:pt x="1318421" y="332931"/>
                </a:cubicBezTo>
                <a:cubicBezTo>
                  <a:pt x="1318319" y="345740"/>
                  <a:pt x="1307863" y="356058"/>
                  <a:pt x="1295054" y="355956"/>
                </a:cubicBezTo>
                <a:cubicBezTo>
                  <a:pt x="1282246" y="355956"/>
                  <a:pt x="1271859" y="345570"/>
                  <a:pt x="1271859" y="332760"/>
                </a:cubicBezTo>
                <a:cubicBezTo>
                  <a:pt x="1271859" y="332709"/>
                  <a:pt x="1271859" y="332641"/>
                  <a:pt x="1271859" y="332589"/>
                </a:cubicBezTo>
                <a:cubicBezTo>
                  <a:pt x="1271859" y="319781"/>
                  <a:pt x="1282246" y="309393"/>
                  <a:pt x="1295054" y="309393"/>
                </a:cubicBezTo>
                <a:close/>
                <a:moveTo>
                  <a:pt x="1357139" y="308710"/>
                </a:moveTo>
                <a:cubicBezTo>
                  <a:pt x="1370425" y="308710"/>
                  <a:pt x="1381188" y="319473"/>
                  <a:pt x="1381188" y="332759"/>
                </a:cubicBezTo>
                <a:cubicBezTo>
                  <a:pt x="1381102" y="345978"/>
                  <a:pt x="1370357" y="356637"/>
                  <a:pt x="1357139" y="356637"/>
                </a:cubicBezTo>
                <a:cubicBezTo>
                  <a:pt x="1343954" y="356637"/>
                  <a:pt x="1333261" y="345944"/>
                  <a:pt x="1333261" y="332759"/>
                </a:cubicBezTo>
                <a:cubicBezTo>
                  <a:pt x="1333261" y="319541"/>
                  <a:pt x="1343921" y="308796"/>
                  <a:pt x="1357139" y="308710"/>
                </a:cubicBezTo>
                <a:close/>
                <a:moveTo>
                  <a:pt x="1970835" y="308064"/>
                </a:moveTo>
                <a:cubicBezTo>
                  <a:pt x="1984400" y="308064"/>
                  <a:pt x="1995396" y="319061"/>
                  <a:pt x="1995396" y="332626"/>
                </a:cubicBezTo>
                <a:cubicBezTo>
                  <a:pt x="1995396" y="346190"/>
                  <a:pt x="1984400" y="357186"/>
                  <a:pt x="1970835" y="357186"/>
                </a:cubicBezTo>
                <a:cubicBezTo>
                  <a:pt x="1957271" y="357186"/>
                  <a:pt x="1946275" y="346190"/>
                  <a:pt x="1946275" y="332626"/>
                </a:cubicBezTo>
                <a:cubicBezTo>
                  <a:pt x="1946275" y="319061"/>
                  <a:pt x="1957271" y="308064"/>
                  <a:pt x="1970835" y="308064"/>
                </a:cubicBezTo>
                <a:close/>
                <a:moveTo>
                  <a:pt x="1417858" y="308028"/>
                </a:moveTo>
                <a:cubicBezTo>
                  <a:pt x="1431520" y="308028"/>
                  <a:pt x="1442589" y="319098"/>
                  <a:pt x="1442589" y="332759"/>
                </a:cubicBezTo>
                <a:cubicBezTo>
                  <a:pt x="1442589" y="332811"/>
                  <a:pt x="1442589" y="332879"/>
                  <a:pt x="1442589" y="332930"/>
                </a:cubicBezTo>
                <a:cubicBezTo>
                  <a:pt x="1442487" y="346489"/>
                  <a:pt x="1431418" y="357422"/>
                  <a:pt x="1417858" y="357320"/>
                </a:cubicBezTo>
                <a:cubicBezTo>
                  <a:pt x="1417739" y="357320"/>
                  <a:pt x="1417636" y="357320"/>
                  <a:pt x="1417517" y="357320"/>
                </a:cubicBezTo>
                <a:cubicBezTo>
                  <a:pt x="1404043" y="357218"/>
                  <a:pt x="1393195" y="346234"/>
                  <a:pt x="1393297" y="332759"/>
                </a:cubicBezTo>
                <a:cubicBezTo>
                  <a:pt x="1393297" y="332708"/>
                  <a:pt x="1393297" y="332640"/>
                  <a:pt x="1393297" y="332589"/>
                </a:cubicBezTo>
                <a:cubicBezTo>
                  <a:pt x="1393297" y="319029"/>
                  <a:pt x="1404299" y="308028"/>
                  <a:pt x="1417858" y="308028"/>
                </a:cubicBezTo>
                <a:close/>
                <a:moveTo>
                  <a:pt x="1479258" y="307346"/>
                </a:moveTo>
                <a:cubicBezTo>
                  <a:pt x="1493295" y="307346"/>
                  <a:pt x="1504672" y="318723"/>
                  <a:pt x="1504672" y="332760"/>
                </a:cubicBezTo>
                <a:cubicBezTo>
                  <a:pt x="1504586" y="346728"/>
                  <a:pt x="1493227" y="358004"/>
                  <a:pt x="1479258" y="358004"/>
                </a:cubicBezTo>
                <a:cubicBezTo>
                  <a:pt x="1465324" y="358004"/>
                  <a:pt x="1454016" y="346694"/>
                  <a:pt x="1454016" y="332760"/>
                </a:cubicBezTo>
                <a:cubicBezTo>
                  <a:pt x="1454016" y="318790"/>
                  <a:pt x="1465290" y="307432"/>
                  <a:pt x="1479258" y="307346"/>
                </a:cubicBezTo>
                <a:close/>
                <a:moveTo>
                  <a:pt x="1540660" y="306664"/>
                </a:moveTo>
                <a:cubicBezTo>
                  <a:pt x="1540779" y="306664"/>
                  <a:pt x="1540882" y="306664"/>
                  <a:pt x="1541001" y="306664"/>
                </a:cubicBezTo>
                <a:cubicBezTo>
                  <a:pt x="1555328" y="306766"/>
                  <a:pt x="1566857" y="318450"/>
                  <a:pt x="1566755" y="332760"/>
                </a:cubicBezTo>
                <a:cubicBezTo>
                  <a:pt x="1566755" y="332811"/>
                  <a:pt x="1566755" y="332879"/>
                  <a:pt x="1566755" y="332931"/>
                </a:cubicBezTo>
                <a:cubicBezTo>
                  <a:pt x="1566653" y="347240"/>
                  <a:pt x="1554970" y="358786"/>
                  <a:pt x="1540660" y="358685"/>
                </a:cubicBezTo>
                <a:cubicBezTo>
                  <a:pt x="1526350" y="358685"/>
                  <a:pt x="1514735" y="347069"/>
                  <a:pt x="1514735" y="332760"/>
                </a:cubicBezTo>
                <a:cubicBezTo>
                  <a:pt x="1514735" y="332709"/>
                  <a:pt x="1514735" y="332641"/>
                  <a:pt x="1514735" y="332589"/>
                </a:cubicBezTo>
                <a:cubicBezTo>
                  <a:pt x="1514735" y="318262"/>
                  <a:pt x="1526350" y="306664"/>
                  <a:pt x="1540660" y="306664"/>
                </a:cubicBezTo>
                <a:close/>
                <a:moveTo>
                  <a:pt x="1602061" y="305981"/>
                </a:moveTo>
                <a:cubicBezTo>
                  <a:pt x="1616848" y="305981"/>
                  <a:pt x="1628839" y="317972"/>
                  <a:pt x="1628839" y="332759"/>
                </a:cubicBezTo>
                <a:cubicBezTo>
                  <a:pt x="1628839" y="332810"/>
                  <a:pt x="1628839" y="332879"/>
                  <a:pt x="1628839" y="332930"/>
                </a:cubicBezTo>
                <a:cubicBezTo>
                  <a:pt x="1628737" y="347632"/>
                  <a:pt x="1616763" y="359469"/>
                  <a:pt x="1602061" y="359365"/>
                </a:cubicBezTo>
                <a:cubicBezTo>
                  <a:pt x="1587359" y="359365"/>
                  <a:pt x="1575454" y="347461"/>
                  <a:pt x="1575454" y="332759"/>
                </a:cubicBezTo>
                <a:cubicBezTo>
                  <a:pt x="1575454" y="332708"/>
                  <a:pt x="1575454" y="332640"/>
                  <a:pt x="1575454" y="332589"/>
                </a:cubicBezTo>
                <a:cubicBezTo>
                  <a:pt x="1575454" y="317886"/>
                  <a:pt x="1587359" y="305981"/>
                  <a:pt x="1602061" y="305981"/>
                </a:cubicBezTo>
                <a:close/>
                <a:moveTo>
                  <a:pt x="1664144" y="305470"/>
                </a:moveTo>
                <a:cubicBezTo>
                  <a:pt x="1679222" y="305470"/>
                  <a:pt x="1691434" y="317682"/>
                  <a:pt x="1691434" y="332760"/>
                </a:cubicBezTo>
                <a:cubicBezTo>
                  <a:pt x="1691349" y="347769"/>
                  <a:pt x="1679154" y="359879"/>
                  <a:pt x="1664144" y="359879"/>
                </a:cubicBezTo>
                <a:cubicBezTo>
                  <a:pt x="1649169" y="359879"/>
                  <a:pt x="1637026" y="347735"/>
                  <a:pt x="1637026" y="332760"/>
                </a:cubicBezTo>
                <a:cubicBezTo>
                  <a:pt x="1637026" y="332709"/>
                  <a:pt x="1637026" y="332641"/>
                  <a:pt x="1637026" y="332589"/>
                </a:cubicBezTo>
                <a:cubicBezTo>
                  <a:pt x="1637026" y="317614"/>
                  <a:pt x="1649169" y="305470"/>
                  <a:pt x="1664144" y="305470"/>
                </a:cubicBezTo>
                <a:close/>
                <a:moveTo>
                  <a:pt x="1724864" y="304958"/>
                </a:moveTo>
                <a:cubicBezTo>
                  <a:pt x="1740214" y="304958"/>
                  <a:pt x="1752665" y="317409"/>
                  <a:pt x="1752665" y="332760"/>
                </a:cubicBezTo>
                <a:cubicBezTo>
                  <a:pt x="1752665" y="332811"/>
                  <a:pt x="1752665" y="332879"/>
                  <a:pt x="1752665" y="332930"/>
                </a:cubicBezTo>
                <a:cubicBezTo>
                  <a:pt x="1752562" y="348195"/>
                  <a:pt x="1740129" y="360492"/>
                  <a:pt x="1724864" y="360390"/>
                </a:cubicBezTo>
                <a:cubicBezTo>
                  <a:pt x="1724744" y="360390"/>
                  <a:pt x="1724642" y="360390"/>
                  <a:pt x="1724523" y="360390"/>
                </a:cubicBezTo>
                <a:cubicBezTo>
                  <a:pt x="1709360" y="360288"/>
                  <a:pt x="1697131" y="347922"/>
                  <a:pt x="1697233" y="332760"/>
                </a:cubicBezTo>
                <a:cubicBezTo>
                  <a:pt x="1697233" y="332708"/>
                  <a:pt x="1697233" y="332640"/>
                  <a:pt x="1697233" y="332589"/>
                </a:cubicBezTo>
                <a:cubicBezTo>
                  <a:pt x="1697233" y="317324"/>
                  <a:pt x="1709599" y="304958"/>
                  <a:pt x="1724864" y="304958"/>
                </a:cubicBezTo>
                <a:close/>
                <a:moveTo>
                  <a:pt x="1786265" y="304617"/>
                </a:moveTo>
                <a:cubicBezTo>
                  <a:pt x="1801803" y="304617"/>
                  <a:pt x="1814407" y="317222"/>
                  <a:pt x="1814407" y="332760"/>
                </a:cubicBezTo>
                <a:cubicBezTo>
                  <a:pt x="1814407" y="332811"/>
                  <a:pt x="1814407" y="332879"/>
                  <a:pt x="1814407" y="332930"/>
                </a:cubicBezTo>
                <a:cubicBezTo>
                  <a:pt x="1814305" y="348383"/>
                  <a:pt x="1801718" y="360834"/>
                  <a:pt x="1786265" y="360731"/>
                </a:cubicBezTo>
                <a:cubicBezTo>
                  <a:pt x="1786146" y="360731"/>
                  <a:pt x="1786043" y="360731"/>
                  <a:pt x="1785924" y="360731"/>
                </a:cubicBezTo>
                <a:cubicBezTo>
                  <a:pt x="1770573" y="360629"/>
                  <a:pt x="1758191" y="348110"/>
                  <a:pt x="1758293" y="332760"/>
                </a:cubicBezTo>
                <a:cubicBezTo>
                  <a:pt x="1758293" y="332709"/>
                  <a:pt x="1758293" y="332640"/>
                  <a:pt x="1758293" y="332589"/>
                </a:cubicBezTo>
                <a:cubicBezTo>
                  <a:pt x="1758293" y="317136"/>
                  <a:pt x="1770812" y="304617"/>
                  <a:pt x="1786265" y="304617"/>
                </a:cubicBezTo>
                <a:close/>
                <a:moveTo>
                  <a:pt x="1909068" y="304446"/>
                </a:moveTo>
                <a:cubicBezTo>
                  <a:pt x="1924708" y="304446"/>
                  <a:pt x="1937381" y="317119"/>
                  <a:pt x="1937381" y="332759"/>
                </a:cubicBezTo>
                <a:cubicBezTo>
                  <a:pt x="1937381" y="332810"/>
                  <a:pt x="1937381" y="332879"/>
                  <a:pt x="1937381" y="332930"/>
                </a:cubicBezTo>
                <a:cubicBezTo>
                  <a:pt x="1937279" y="348468"/>
                  <a:pt x="1924606" y="361004"/>
                  <a:pt x="1909068" y="360901"/>
                </a:cubicBezTo>
                <a:cubicBezTo>
                  <a:pt x="1893530" y="360901"/>
                  <a:pt x="1880926" y="348297"/>
                  <a:pt x="1880926" y="332759"/>
                </a:cubicBezTo>
                <a:cubicBezTo>
                  <a:pt x="1880926" y="332708"/>
                  <a:pt x="1880926" y="332640"/>
                  <a:pt x="1880926" y="332589"/>
                </a:cubicBezTo>
                <a:cubicBezTo>
                  <a:pt x="1880926" y="317051"/>
                  <a:pt x="1893530" y="304446"/>
                  <a:pt x="1909068" y="304446"/>
                </a:cubicBezTo>
                <a:close/>
                <a:moveTo>
                  <a:pt x="1847666" y="304446"/>
                </a:moveTo>
                <a:cubicBezTo>
                  <a:pt x="1863306" y="304446"/>
                  <a:pt x="1875979" y="317119"/>
                  <a:pt x="1875979" y="332759"/>
                </a:cubicBezTo>
                <a:cubicBezTo>
                  <a:pt x="1875979" y="332810"/>
                  <a:pt x="1875979" y="332879"/>
                  <a:pt x="1875979" y="332930"/>
                </a:cubicBezTo>
                <a:cubicBezTo>
                  <a:pt x="1875877" y="348468"/>
                  <a:pt x="1863204" y="361004"/>
                  <a:pt x="1847666" y="360901"/>
                </a:cubicBezTo>
                <a:cubicBezTo>
                  <a:pt x="1832128" y="360901"/>
                  <a:pt x="1819524" y="348297"/>
                  <a:pt x="1819524" y="332759"/>
                </a:cubicBezTo>
                <a:cubicBezTo>
                  <a:pt x="1819524" y="332708"/>
                  <a:pt x="1819524" y="332640"/>
                  <a:pt x="1819524" y="332589"/>
                </a:cubicBezTo>
                <a:cubicBezTo>
                  <a:pt x="1819524" y="317051"/>
                  <a:pt x="1832128" y="304446"/>
                  <a:pt x="1847666" y="304446"/>
                </a:cubicBezTo>
                <a:close/>
                <a:moveTo>
                  <a:pt x="5629" y="265900"/>
                </a:moveTo>
                <a:cubicBezTo>
                  <a:pt x="8648" y="265900"/>
                  <a:pt x="11086" y="268338"/>
                  <a:pt x="11086" y="271358"/>
                </a:cubicBezTo>
                <a:cubicBezTo>
                  <a:pt x="11086" y="274377"/>
                  <a:pt x="8648" y="276816"/>
                  <a:pt x="5629" y="276816"/>
                </a:cubicBezTo>
                <a:cubicBezTo>
                  <a:pt x="2643" y="276731"/>
                  <a:pt x="256" y="274343"/>
                  <a:pt x="171" y="271358"/>
                </a:cubicBezTo>
                <a:cubicBezTo>
                  <a:pt x="171" y="268338"/>
                  <a:pt x="2610" y="265900"/>
                  <a:pt x="5629" y="265900"/>
                </a:cubicBezTo>
                <a:close/>
                <a:moveTo>
                  <a:pt x="129113" y="263342"/>
                </a:moveTo>
                <a:cubicBezTo>
                  <a:pt x="133735" y="263342"/>
                  <a:pt x="137470" y="267078"/>
                  <a:pt x="137470" y="271700"/>
                </a:cubicBezTo>
                <a:cubicBezTo>
                  <a:pt x="137470" y="276322"/>
                  <a:pt x="133735" y="280057"/>
                  <a:pt x="129113" y="280057"/>
                </a:cubicBezTo>
                <a:cubicBezTo>
                  <a:pt x="124491" y="280057"/>
                  <a:pt x="120756" y="276322"/>
                  <a:pt x="120756" y="271700"/>
                </a:cubicBezTo>
                <a:cubicBezTo>
                  <a:pt x="120756" y="267078"/>
                  <a:pt x="124491" y="263342"/>
                  <a:pt x="129113" y="263342"/>
                </a:cubicBezTo>
                <a:close/>
                <a:moveTo>
                  <a:pt x="67030" y="263342"/>
                </a:moveTo>
                <a:cubicBezTo>
                  <a:pt x="67149" y="263342"/>
                  <a:pt x="67251" y="263342"/>
                  <a:pt x="67371" y="263342"/>
                </a:cubicBezTo>
                <a:cubicBezTo>
                  <a:pt x="71431" y="263445"/>
                  <a:pt x="74637" y="266805"/>
                  <a:pt x="74534" y="270847"/>
                </a:cubicBezTo>
                <a:cubicBezTo>
                  <a:pt x="74534" y="274992"/>
                  <a:pt x="71174" y="278352"/>
                  <a:pt x="67030" y="278352"/>
                </a:cubicBezTo>
                <a:cubicBezTo>
                  <a:pt x="62885" y="278352"/>
                  <a:pt x="59526" y="274992"/>
                  <a:pt x="59526" y="270847"/>
                </a:cubicBezTo>
                <a:cubicBezTo>
                  <a:pt x="59526" y="266702"/>
                  <a:pt x="62885" y="263342"/>
                  <a:pt x="67030" y="263342"/>
                </a:cubicBezTo>
                <a:close/>
                <a:moveTo>
                  <a:pt x="189832" y="262148"/>
                </a:moveTo>
                <a:cubicBezTo>
                  <a:pt x="194915" y="262148"/>
                  <a:pt x="199042" y="266276"/>
                  <a:pt x="199042" y="271359"/>
                </a:cubicBezTo>
                <a:cubicBezTo>
                  <a:pt x="199042" y="276441"/>
                  <a:pt x="194915" y="280569"/>
                  <a:pt x="189832" y="280569"/>
                </a:cubicBezTo>
                <a:cubicBezTo>
                  <a:pt x="184784" y="280483"/>
                  <a:pt x="180707" y="276407"/>
                  <a:pt x="180622" y="271359"/>
                </a:cubicBezTo>
                <a:cubicBezTo>
                  <a:pt x="180622" y="266276"/>
                  <a:pt x="184749" y="262148"/>
                  <a:pt x="189832" y="262148"/>
                </a:cubicBezTo>
                <a:close/>
                <a:moveTo>
                  <a:pt x="251233" y="261296"/>
                </a:moveTo>
                <a:cubicBezTo>
                  <a:pt x="251353" y="261296"/>
                  <a:pt x="251455" y="261296"/>
                  <a:pt x="251574" y="261296"/>
                </a:cubicBezTo>
                <a:cubicBezTo>
                  <a:pt x="257032" y="261399"/>
                  <a:pt x="261399" y="265900"/>
                  <a:pt x="261296" y="271358"/>
                </a:cubicBezTo>
                <a:cubicBezTo>
                  <a:pt x="261296" y="276919"/>
                  <a:pt x="256794" y="281421"/>
                  <a:pt x="251233" y="281421"/>
                </a:cubicBezTo>
                <a:cubicBezTo>
                  <a:pt x="245707" y="281335"/>
                  <a:pt x="241256" y="276885"/>
                  <a:pt x="241171" y="271358"/>
                </a:cubicBezTo>
                <a:cubicBezTo>
                  <a:pt x="241171" y="265798"/>
                  <a:pt x="245673" y="261296"/>
                  <a:pt x="251233" y="261296"/>
                </a:cubicBezTo>
                <a:close/>
                <a:moveTo>
                  <a:pt x="313001" y="260480"/>
                </a:moveTo>
                <a:cubicBezTo>
                  <a:pt x="318936" y="260480"/>
                  <a:pt x="323746" y="265290"/>
                  <a:pt x="323746" y="271223"/>
                </a:cubicBezTo>
                <a:cubicBezTo>
                  <a:pt x="323746" y="277159"/>
                  <a:pt x="318936" y="281969"/>
                  <a:pt x="313001" y="281969"/>
                </a:cubicBezTo>
                <a:cubicBezTo>
                  <a:pt x="307067" y="281969"/>
                  <a:pt x="302256" y="277159"/>
                  <a:pt x="302256" y="271223"/>
                </a:cubicBezTo>
                <a:cubicBezTo>
                  <a:pt x="302256" y="265290"/>
                  <a:pt x="307067" y="260480"/>
                  <a:pt x="313001" y="260480"/>
                </a:cubicBezTo>
                <a:close/>
                <a:moveTo>
                  <a:pt x="374035" y="259760"/>
                </a:moveTo>
                <a:cubicBezTo>
                  <a:pt x="374155" y="259760"/>
                  <a:pt x="374257" y="259760"/>
                  <a:pt x="374377" y="259760"/>
                </a:cubicBezTo>
                <a:cubicBezTo>
                  <a:pt x="380688" y="259864"/>
                  <a:pt x="385736" y="265048"/>
                  <a:pt x="385634" y="271358"/>
                </a:cubicBezTo>
                <a:cubicBezTo>
                  <a:pt x="385634" y="277771"/>
                  <a:pt x="380449" y="282956"/>
                  <a:pt x="374035" y="282956"/>
                </a:cubicBezTo>
                <a:cubicBezTo>
                  <a:pt x="367674" y="282871"/>
                  <a:pt x="362523" y="277720"/>
                  <a:pt x="362438" y="271358"/>
                </a:cubicBezTo>
                <a:cubicBezTo>
                  <a:pt x="362438" y="264945"/>
                  <a:pt x="367623" y="259760"/>
                  <a:pt x="374035" y="259760"/>
                </a:cubicBezTo>
                <a:close/>
                <a:moveTo>
                  <a:pt x="436120" y="258908"/>
                </a:moveTo>
                <a:cubicBezTo>
                  <a:pt x="436239" y="258908"/>
                  <a:pt x="436341" y="258908"/>
                  <a:pt x="436460" y="258908"/>
                </a:cubicBezTo>
                <a:cubicBezTo>
                  <a:pt x="443249" y="259011"/>
                  <a:pt x="448673" y="264570"/>
                  <a:pt x="448571" y="271358"/>
                </a:cubicBezTo>
                <a:cubicBezTo>
                  <a:pt x="448571" y="278232"/>
                  <a:pt x="442993" y="283808"/>
                  <a:pt x="436120" y="283808"/>
                </a:cubicBezTo>
                <a:cubicBezTo>
                  <a:pt x="429246" y="283808"/>
                  <a:pt x="423669" y="278232"/>
                  <a:pt x="423669" y="271358"/>
                </a:cubicBezTo>
                <a:cubicBezTo>
                  <a:pt x="423669" y="264485"/>
                  <a:pt x="429246" y="258908"/>
                  <a:pt x="436120" y="258908"/>
                </a:cubicBezTo>
                <a:close/>
                <a:moveTo>
                  <a:pt x="496838" y="258055"/>
                </a:moveTo>
                <a:cubicBezTo>
                  <a:pt x="504189" y="258055"/>
                  <a:pt x="510142" y="264008"/>
                  <a:pt x="510142" y="271358"/>
                </a:cubicBezTo>
                <a:cubicBezTo>
                  <a:pt x="510142" y="278709"/>
                  <a:pt x="504189" y="284662"/>
                  <a:pt x="496838" y="284662"/>
                </a:cubicBezTo>
                <a:cubicBezTo>
                  <a:pt x="489487" y="284662"/>
                  <a:pt x="483535" y="278709"/>
                  <a:pt x="483535" y="271358"/>
                </a:cubicBezTo>
                <a:cubicBezTo>
                  <a:pt x="483535" y="264008"/>
                  <a:pt x="489487" y="258055"/>
                  <a:pt x="496838" y="258055"/>
                </a:cubicBezTo>
                <a:close/>
                <a:moveTo>
                  <a:pt x="558240" y="257203"/>
                </a:moveTo>
                <a:cubicBezTo>
                  <a:pt x="566052" y="257203"/>
                  <a:pt x="572396" y="263547"/>
                  <a:pt x="572396" y="271359"/>
                </a:cubicBezTo>
                <a:cubicBezTo>
                  <a:pt x="572396" y="279170"/>
                  <a:pt x="566052" y="285515"/>
                  <a:pt x="558240" y="285515"/>
                </a:cubicBezTo>
                <a:cubicBezTo>
                  <a:pt x="550463" y="285430"/>
                  <a:pt x="544169" y="279135"/>
                  <a:pt x="544084" y="271359"/>
                </a:cubicBezTo>
                <a:cubicBezTo>
                  <a:pt x="544084" y="263547"/>
                  <a:pt x="550429" y="257203"/>
                  <a:pt x="558240" y="257203"/>
                </a:cubicBezTo>
                <a:close/>
                <a:moveTo>
                  <a:pt x="619641" y="256520"/>
                </a:moveTo>
                <a:cubicBezTo>
                  <a:pt x="627828" y="256520"/>
                  <a:pt x="634480" y="263171"/>
                  <a:pt x="634480" y="271358"/>
                </a:cubicBezTo>
                <a:cubicBezTo>
                  <a:pt x="634480" y="279544"/>
                  <a:pt x="627845" y="286197"/>
                  <a:pt x="619641" y="286197"/>
                </a:cubicBezTo>
                <a:cubicBezTo>
                  <a:pt x="611454" y="286197"/>
                  <a:pt x="604803" y="279544"/>
                  <a:pt x="604803" y="271358"/>
                </a:cubicBezTo>
                <a:cubicBezTo>
                  <a:pt x="604803" y="263171"/>
                  <a:pt x="611454" y="256520"/>
                  <a:pt x="619641" y="256520"/>
                </a:cubicBezTo>
                <a:close/>
                <a:moveTo>
                  <a:pt x="681408" y="255534"/>
                </a:moveTo>
                <a:cubicBezTo>
                  <a:pt x="690075" y="255534"/>
                  <a:pt x="697100" y="262558"/>
                  <a:pt x="697100" y="271223"/>
                </a:cubicBezTo>
                <a:cubicBezTo>
                  <a:pt x="697100" y="279890"/>
                  <a:pt x="690075" y="286917"/>
                  <a:pt x="681408" y="286917"/>
                </a:cubicBezTo>
                <a:cubicBezTo>
                  <a:pt x="672742" y="286917"/>
                  <a:pt x="665717" y="279890"/>
                  <a:pt x="665717" y="271223"/>
                </a:cubicBezTo>
                <a:cubicBezTo>
                  <a:pt x="665717" y="262558"/>
                  <a:pt x="672742" y="255534"/>
                  <a:pt x="681408" y="255534"/>
                </a:cubicBezTo>
                <a:close/>
                <a:moveTo>
                  <a:pt x="743125" y="254815"/>
                </a:moveTo>
                <a:cubicBezTo>
                  <a:pt x="752540" y="254815"/>
                  <a:pt x="760181" y="262455"/>
                  <a:pt x="760181" y="271870"/>
                </a:cubicBezTo>
                <a:cubicBezTo>
                  <a:pt x="760181" y="281285"/>
                  <a:pt x="752540" y="288926"/>
                  <a:pt x="743125" y="288926"/>
                </a:cubicBezTo>
                <a:cubicBezTo>
                  <a:pt x="733711" y="288926"/>
                  <a:pt x="726070" y="281285"/>
                  <a:pt x="726070" y="271870"/>
                </a:cubicBezTo>
                <a:cubicBezTo>
                  <a:pt x="726070" y="262455"/>
                  <a:pt x="733711" y="254815"/>
                  <a:pt x="743125" y="254815"/>
                </a:cubicBezTo>
                <a:close/>
                <a:moveTo>
                  <a:pt x="803844" y="253962"/>
                </a:moveTo>
                <a:cubicBezTo>
                  <a:pt x="813259" y="253962"/>
                  <a:pt x="820900" y="261604"/>
                  <a:pt x="820900" y="271017"/>
                </a:cubicBezTo>
                <a:cubicBezTo>
                  <a:pt x="820900" y="280432"/>
                  <a:pt x="813259" y="288073"/>
                  <a:pt x="803844" y="288073"/>
                </a:cubicBezTo>
                <a:cubicBezTo>
                  <a:pt x="794430" y="288073"/>
                  <a:pt x="786789" y="280432"/>
                  <a:pt x="786789" y="271017"/>
                </a:cubicBezTo>
                <a:cubicBezTo>
                  <a:pt x="786789" y="261604"/>
                  <a:pt x="794430" y="253962"/>
                  <a:pt x="803844" y="253962"/>
                </a:cubicBezTo>
                <a:close/>
                <a:moveTo>
                  <a:pt x="865246" y="253279"/>
                </a:moveTo>
                <a:cubicBezTo>
                  <a:pt x="865365" y="253279"/>
                  <a:pt x="865468" y="253279"/>
                  <a:pt x="865587" y="253279"/>
                </a:cubicBezTo>
                <a:cubicBezTo>
                  <a:pt x="875479" y="253382"/>
                  <a:pt x="883428" y="261467"/>
                  <a:pt x="883325" y="271359"/>
                </a:cubicBezTo>
                <a:cubicBezTo>
                  <a:pt x="882864" y="280978"/>
                  <a:pt x="874882" y="288517"/>
                  <a:pt x="865246" y="288415"/>
                </a:cubicBezTo>
                <a:cubicBezTo>
                  <a:pt x="855643" y="288432"/>
                  <a:pt x="847712" y="280944"/>
                  <a:pt x="847167" y="271359"/>
                </a:cubicBezTo>
                <a:cubicBezTo>
                  <a:pt x="847167" y="261382"/>
                  <a:pt x="855268" y="253279"/>
                  <a:pt x="865246" y="253279"/>
                </a:cubicBezTo>
                <a:close/>
                <a:moveTo>
                  <a:pt x="926648" y="252427"/>
                </a:moveTo>
                <a:cubicBezTo>
                  <a:pt x="937103" y="252427"/>
                  <a:pt x="945580" y="260904"/>
                  <a:pt x="945580" y="271359"/>
                </a:cubicBezTo>
                <a:cubicBezTo>
                  <a:pt x="945494" y="281746"/>
                  <a:pt x="937035" y="290120"/>
                  <a:pt x="926648" y="290120"/>
                </a:cubicBezTo>
                <a:cubicBezTo>
                  <a:pt x="916261" y="290120"/>
                  <a:pt x="907818" y="281746"/>
                  <a:pt x="907716" y="271359"/>
                </a:cubicBezTo>
                <a:cubicBezTo>
                  <a:pt x="907716" y="260904"/>
                  <a:pt x="916193" y="252427"/>
                  <a:pt x="926648" y="252427"/>
                </a:cubicBezTo>
                <a:close/>
                <a:moveTo>
                  <a:pt x="988048" y="251574"/>
                </a:moveTo>
                <a:cubicBezTo>
                  <a:pt x="998981" y="251574"/>
                  <a:pt x="1007833" y="260427"/>
                  <a:pt x="1007833" y="271358"/>
                </a:cubicBezTo>
                <a:cubicBezTo>
                  <a:pt x="1007833" y="271409"/>
                  <a:pt x="1007833" y="271478"/>
                  <a:pt x="1007833" y="271529"/>
                </a:cubicBezTo>
                <a:cubicBezTo>
                  <a:pt x="1007731" y="282359"/>
                  <a:pt x="998879" y="291076"/>
                  <a:pt x="988048" y="290973"/>
                </a:cubicBezTo>
                <a:cubicBezTo>
                  <a:pt x="987997" y="290973"/>
                  <a:pt x="987929" y="290973"/>
                  <a:pt x="987878" y="290973"/>
                </a:cubicBezTo>
                <a:cubicBezTo>
                  <a:pt x="977047" y="290973"/>
                  <a:pt x="968264" y="282189"/>
                  <a:pt x="968264" y="271358"/>
                </a:cubicBezTo>
                <a:cubicBezTo>
                  <a:pt x="968264" y="260427"/>
                  <a:pt x="977115" y="251574"/>
                  <a:pt x="988048" y="251574"/>
                </a:cubicBezTo>
                <a:close/>
                <a:moveTo>
                  <a:pt x="1050132" y="250892"/>
                </a:moveTo>
                <a:cubicBezTo>
                  <a:pt x="1061440" y="250892"/>
                  <a:pt x="1070599" y="260052"/>
                  <a:pt x="1070599" y="271359"/>
                </a:cubicBezTo>
                <a:cubicBezTo>
                  <a:pt x="1070599" y="271410"/>
                  <a:pt x="1070599" y="271478"/>
                  <a:pt x="1070599" y="271529"/>
                </a:cubicBezTo>
                <a:cubicBezTo>
                  <a:pt x="1070497" y="282735"/>
                  <a:pt x="1061338" y="291756"/>
                  <a:pt x="1050132" y="291655"/>
                </a:cubicBezTo>
                <a:cubicBezTo>
                  <a:pt x="1050081" y="291655"/>
                  <a:pt x="1050013" y="291655"/>
                  <a:pt x="1049961" y="291655"/>
                </a:cubicBezTo>
                <a:cubicBezTo>
                  <a:pt x="1038756" y="291655"/>
                  <a:pt x="1029665" y="282563"/>
                  <a:pt x="1029665" y="271359"/>
                </a:cubicBezTo>
                <a:cubicBezTo>
                  <a:pt x="1029665" y="260052"/>
                  <a:pt x="1038824" y="250892"/>
                  <a:pt x="1050132" y="250892"/>
                </a:cubicBezTo>
                <a:close/>
                <a:moveTo>
                  <a:pt x="1110851" y="250039"/>
                </a:moveTo>
                <a:cubicBezTo>
                  <a:pt x="1122620" y="250039"/>
                  <a:pt x="1132171" y="259591"/>
                  <a:pt x="1132171" y="271358"/>
                </a:cubicBezTo>
                <a:cubicBezTo>
                  <a:pt x="1132171" y="271409"/>
                  <a:pt x="1132171" y="271478"/>
                  <a:pt x="1132171" y="271529"/>
                </a:cubicBezTo>
                <a:cubicBezTo>
                  <a:pt x="1132069" y="283212"/>
                  <a:pt x="1122535" y="292610"/>
                  <a:pt x="1110851" y="292508"/>
                </a:cubicBezTo>
                <a:cubicBezTo>
                  <a:pt x="1110800" y="292508"/>
                  <a:pt x="1110732" y="292508"/>
                  <a:pt x="1110681" y="292508"/>
                </a:cubicBezTo>
                <a:cubicBezTo>
                  <a:pt x="1098997" y="292508"/>
                  <a:pt x="1089532" y="283041"/>
                  <a:pt x="1089532" y="271358"/>
                </a:cubicBezTo>
                <a:cubicBezTo>
                  <a:pt x="1089532" y="259591"/>
                  <a:pt x="1099083" y="250039"/>
                  <a:pt x="1110851" y="250039"/>
                </a:cubicBezTo>
                <a:close/>
                <a:moveTo>
                  <a:pt x="1172252" y="249357"/>
                </a:moveTo>
                <a:cubicBezTo>
                  <a:pt x="1184396" y="249357"/>
                  <a:pt x="1194254" y="259216"/>
                  <a:pt x="1194254" y="271359"/>
                </a:cubicBezTo>
                <a:cubicBezTo>
                  <a:pt x="1194254" y="271410"/>
                  <a:pt x="1194254" y="271478"/>
                  <a:pt x="1194254" y="271529"/>
                </a:cubicBezTo>
                <a:cubicBezTo>
                  <a:pt x="1194152" y="283587"/>
                  <a:pt x="1184311" y="293292"/>
                  <a:pt x="1172252" y="293190"/>
                </a:cubicBezTo>
                <a:cubicBezTo>
                  <a:pt x="1160194" y="293190"/>
                  <a:pt x="1150421" y="283417"/>
                  <a:pt x="1150421" y="271359"/>
                </a:cubicBezTo>
                <a:cubicBezTo>
                  <a:pt x="1150421" y="271307"/>
                  <a:pt x="1150421" y="271239"/>
                  <a:pt x="1150421" y="271188"/>
                </a:cubicBezTo>
                <a:cubicBezTo>
                  <a:pt x="1150421" y="259129"/>
                  <a:pt x="1160194" y="249357"/>
                  <a:pt x="1172252" y="249357"/>
                </a:cubicBezTo>
                <a:close/>
                <a:moveTo>
                  <a:pt x="1233654" y="248503"/>
                </a:moveTo>
                <a:cubicBezTo>
                  <a:pt x="1246275" y="248503"/>
                  <a:pt x="1256509" y="258738"/>
                  <a:pt x="1256509" y="271358"/>
                </a:cubicBezTo>
                <a:cubicBezTo>
                  <a:pt x="1256509" y="271410"/>
                  <a:pt x="1256509" y="271478"/>
                  <a:pt x="1256509" y="271529"/>
                </a:cubicBezTo>
                <a:cubicBezTo>
                  <a:pt x="1256406" y="284064"/>
                  <a:pt x="1246190" y="294144"/>
                  <a:pt x="1233654" y="294043"/>
                </a:cubicBezTo>
                <a:cubicBezTo>
                  <a:pt x="1233534" y="294043"/>
                  <a:pt x="1233432" y="294043"/>
                  <a:pt x="1233313" y="294043"/>
                </a:cubicBezTo>
                <a:cubicBezTo>
                  <a:pt x="1220879" y="293939"/>
                  <a:pt x="1210867" y="283792"/>
                  <a:pt x="1210969" y="271358"/>
                </a:cubicBezTo>
                <a:cubicBezTo>
                  <a:pt x="1210969" y="271307"/>
                  <a:pt x="1210969" y="271239"/>
                  <a:pt x="1210969" y="271188"/>
                </a:cubicBezTo>
                <a:cubicBezTo>
                  <a:pt x="1210969" y="258653"/>
                  <a:pt x="1221118" y="248503"/>
                  <a:pt x="1233654" y="248503"/>
                </a:cubicBezTo>
                <a:close/>
                <a:moveTo>
                  <a:pt x="1295054" y="247650"/>
                </a:moveTo>
                <a:cubicBezTo>
                  <a:pt x="1308153" y="247650"/>
                  <a:pt x="1318762" y="258260"/>
                  <a:pt x="1318762" y="271358"/>
                </a:cubicBezTo>
                <a:cubicBezTo>
                  <a:pt x="1318762" y="271409"/>
                  <a:pt x="1318762" y="271477"/>
                  <a:pt x="1318762" y="271529"/>
                </a:cubicBezTo>
                <a:cubicBezTo>
                  <a:pt x="1318660" y="284525"/>
                  <a:pt x="1308051" y="294997"/>
                  <a:pt x="1295054" y="294895"/>
                </a:cubicBezTo>
                <a:cubicBezTo>
                  <a:pt x="1282058" y="294895"/>
                  <a:pt x="1271518" y="284356"/>
                  <a:pt x="1271518" y="271358"/>
                </a:cubicBezTo>
                <a:cubicBezTo>
                  <a:pt x="1271518" y="271307"/>
                  <a:pt x="1271518" y="271239"/>
                  <a:pt x="1271518" y="271188"/>
                </a:cubicBezTo>
                <a:cubicBezTo>
                  <a:pt x="1271518" y="258192"/>
                  <a:pt x="1282058" y="247650"/>
                  <a:pt x="1295054" y="247650"/>
                </a:cubicBezTo>
                <a:close/>
                <a:moveTo>
                  <a:pt x="1971151" y="246286"/>
                </a:moveTo>
                <a:cubicBezTo>
                  <a:pt x="1985085" y="246286"/>
                  <a:pt x="1996394" y="257596"/>
                  <a:pt x="1996394" y="271529"/>
                </a:cubicBezTo>
                <a:cubicBezTo>
                  <a:pt x="1996394" y="271580"/>
                  <a:pt x="1996394" y="271649"/>
                  <a:pt x="1996394" y="271700"/>
                </a:cubicBezTo>
                <a:cubicBezTo>
                  <a:pt x="1996291" y="285549"/>
                  <a:pt x="1985000" y="296704"/>
                  <a:pt x="1971151" y="296601"/>
                </a:cubicBezTo>
                <a:cubicBezTo>
                  <a:pt x="1957301" y="296601"/>
                  <a:pt x="1946079" y="285379"/>
                  <a:pt x="1946079" y="271529"/>
                </a:cubicBezTo>
                <a:cubicBezTo>
                  <a:pt x="1946079" y="271478"/>
                  <a:pt x="1946079" y="271410"/>
                  <a:pt x="1946079" y="271359"/>
                </a:cubicBezTo>
                <a:cubicBezTo>
                  <a:pt x="1946079" y="257510"/>
                  <a:pt x="1957301" y="246286"/>
                  <a:pt x="1971151" y="246286"/>
                </a:cubicBezTo>
                <a:close/>
                <a:moveTo>
                  <a:pt x="1479259" y="246286"/>
                </a:moveTo>
                <a:cubicBezTo>
                  <a:pt x="1493569" y="246286"/>
                  <a:pt x="1505184" y="257903"/>
                  <a:pt x="1505184" y="272211"/>
                </a:cubicBezTo>
                <a:cubicBezTo>
                  <a:pt x="1505082" y="286470"/>
                  <a:pt x="1493518" y="297966"/>
                  <a:pt x="1479259" y="297966"/>
                </a:cubicBezTo>
                <a:cubicBezTo>
                  <a:pt x="1465034" y="297966"/>
                  <a:pt x="1453505" y="286436"/>
                  <a:pt x="1453505" y="272211"/>
                </a:cubicBezTo>
                <a:cubicBezTo>
                  <a:pt x="1453505" y="272160"/>
                  <a:pt x="1453505" y="272091"/>
                  <a:pt x="1453505" y="272041"/>
                </a:cubicBezTo>
                <a:cubicBezTo>
                  <a:pt x="1453505" y="257817"/>
                  <a:pt x="1465034" y="246286"/>
                  <a:pt x="1479259" y="246286"/>
                </a:cubicBezTo>
                <a:close/>
                <a:moveTo>
                  <a:pt x="1417857" y="246286"/>
                </a:moveTo>
                <a:cubicBezTo>
                  <a:pt x="1431707" y="246286"/>
                  <a:pt x="1442929" y="257510"/>
                  <a:pt x="1442929" y="271359"/>
                </a:cubicBezTo>
                <a:cubicBezTo>
                  <a:pt x="1442929" y="271410"/>
                  <a:pt x="1442929" y="271478"/>
                  <a:pt x="1442929" y="271529"/>
                </a:cubicBezTo>
                <a:cubicBezTo>
                  <a:pt x="1442827" y="285276"/>
                  <a:pt x="1431604" y="296363"/>
                  <a:pt x="1417857" y="296260"/>
                </a:cubicBezTo>
                <a:cubicBezTo>
                  <a:pt x="1404110" y="296260"/>
                  <a:pt x="1392956" y="285106"/>
                  <a:pt x="1392956" y="271359"/>
                </a:cubicBezTo>
                <a:cubicBezTo>
                  <a:pt x="1392956" y="271307"/>
                  <a:pt x="1392956" y="271239"/>
                  <a:pt x="1392956" y="271188"/>
                </a:cubicBezTo>
                <a:cubicBezTo>
                  <a:pt x="1392956" y="257442"/>
                  <a:pt x="1404110" y="246286"/>
                  <a:pt x="1417857" y="246286"/>
                </a:cubicBezTo>
                <a:close/>
                <a:moveTo>
                  <a:pt x="1357138" y="246286"/>
                </a:moveTo>
                <a:cubicBezTo>
                  <a:pt x="1370612" y="246286"/>
                  <a:pt x="1381528" y="257203"/>
                  <a:pt x="1381528" y="270676"/>
                </a:cubicBezTo>
                <a:cubicBezTo>
                  <a:pt x="1381426" y="284082"/>
                  <a:pt x="1370544" y="294896"/>
                  <a:pt x="1357138" y="294896"/>
                </a:cubicBezTo>
                <a:cubicBezTo>
                  <a:pt x="1343766" y="294896"/>
                  <a:pt x="1332919" y="284048"/>
                  <a:pt x="1332919" y="270676"/>
                </a:cubicBezTo>
                <a:cubicBezTo>
                  <a:pt x="1332919" y="270625"/>
                  <a:pt x="1332919" y="270557"/>
                  <a:pt x="1332919" y="270506"/>
                </a:cubicBezTo>
                <a:cubicBezTo>
                  <a:pt x="1332919" y="257134"/>
                  <a:pt x="1343766" y="246286"/>
                  <a:pt x="1357138" y="246286"/>
                </a:cubicBezTo>
                <a:close/>
                <a:moveTo>
                  <a:pt x="1540660" y="244752"/>
                </a:moveTo>
                <a:cubicBezTo>
                  <a:pt x="1555362" y="244752"/>
                  <a:pt x="1567267" y="256657"/>
                  <a:pt x="1567267" y="271359"/>
                </a:cubicBezTo>
                <a:cubicBezTo>
                  <a:pt x="1567267" y="271410"/>
                  <a:pt x="1567267" y="271478"/>
                  <a:pt x="1567267" y="271529"/>
                </a:cubicBezTo>
                <a:cubicBezTo>
                  <a:pt x="1567165" y="286128"/>
                  <a:pt x="1555260" y="297899"/>
                  <a:pt x="1540660" y="297795"/>
                </a:cubicBezTo>
                <a:cubicBezTo>
                  <a:pt x="1540540" y="297795"/>
                  <a:pt x="1540438" y="297795"/>
                  <a:pt x="1540319" y="297795"/>
                </a:cubicBezTo>
                <a:cubicBezTo>
                  <a:pt x="1525804" y="297693"/>
                  <a:pt x="1514121" y="285873"/>
                  <a:pt x="1514223" y="271359"/>
                </a:cubicBezTo>
                <a:cubicBezTo>
                  <a:pt x="1514223" y="271307"/>
                  <a:pt x="1514223" y="271239"/>
                  <a:pt x="1514223" y="271188"/>
                </a:cubicBezTo>
                <a:cubicBezTo>
                  <a:pt x="1514223" y="256588"/>
                  <a:pt x="1526060" y="244752"/>
                  <a:pt x="1540660" y="244752"/>
                </a:cubicBezTo>
                <a:close/>
                <a:moveTo>
                  <a:pt x="1602061" y="244070"/>
                </a:moveTo>
                <a:cubicBezTo>
                  <a:pt x="1617139" y="244070"/>
                  <a:pt x="1629351" y="256282"/>
                  <a:pt x="1629351" y="271359"/>
                </a:cubicBezTo>
                <a:cubicBezTo>
                  <a:pt x="1629249" y="286368"/>
                  <a:pt x="1617071" y="298478"/>
                  <a:pt x="1602061" y="298478"/>
                </a:cubicBezTo>
                <a:cubicBezTo>
                  <a:pt x="1587086" y="298478"/>
                  <a:pt x="1574943" y="286333"/>
                  <a:pt x="1574943" y="271359"/>
                </a:cubicBezTo>
                <a:cubicBezTo>
                  <a:pt x="1574943" y="271307"/>
                  <a:pt x="1574943" y="271239"/>
                  <a:pt x="1574943" y="271188"/>
                </a:cubicBezTo>
                <a:cubicBezTo>
                  <a:pt x="1574943" y="256213"/>
                  <a:pt x="1587086" y="244070"/>
                  <a:pt x="1602061" y="244070"/>
                </a:cubicBezTo>
                <a:close/>
                <a:moveTo>
                  <a:pt x="1664145" y="243558"/>
                </a:moveTo>
                <a:cubicBezTo>
                  <a:pt x="1679495" y="243558"/>
                  <a:pt x="1691946" y="256009"/>
                  <a:pt x="1691946" y="271359"/>
                </a:cubicBezTo>
                <a:cubicBezTo>
                  <a:pt x="1691946" y="271410"/>
                  <a:pt x="1691946" y="271478"/>
                  <a:pt x="1691946" y="271529"/>
                </a:cubicBezTo>
                <a:cubicBezTo>
                  <a:pt x="1691843" y="286794"/>
                  <a:pt x="1679410" y="299092"/>
                  <a:pt x="1664145" y="298989"/>
                </a:cubicBezTo>
                <a:cubicBezTo>
                  <a:pt x="1664025" y="298989"/>
                  <a:pt x="1663923" y="298989"/>
                  <a:pt x="1663804" y="298989"/>
                </a:cubicBezTo>
                <a:cubicBezTo>
                  <a:pt x="1648641" y="298887"/>
                  <a:pt x="1636412" y="286520"/>
                  <a:pt x="1636514" y="271359"/>
                </a:cubicBezTo>
                <a:cubicBezTo>
                  <a:pt x="1636514" y="271307"/>
                  <a:pt x="1636514" y="271239"/>
                  <a:pt x="1636514" y="271188"/>
                </a:cubicBezTo>
                <a:cubicBezTo>
                  <a:pt x="1636514" y="255924"/>
                  <a:pt x="1648880" y="243558"/>
                  <a:pt x="1664145" y="243558"/>
                </a:cubicBezTo>
                <a:close/>
                <a:moveTo>
                  <a:pt x="1724863" y="242876"/>
                </a:moveTo>
                <a:cubicBezTo>
                  <a:pt x="1740589" y="242876"/>
                  <a:pt x="1753347" y="255633"/>
                  <a:pt x="1753347" y="271359"/>
                </a:cubicBezTo>
                <a:cubicBezTo>
                  <a:pt x="1753347" y="271410"/>
                  <a:pt x="1753347" y="271478"/>
                  <a:pt x="1753347" y="271529"/>
                </a:cubicBezTo>
                <a:cubicBezTo>
                  <a:pt x="1753244" y="287170"/>
                  <a:pt x="1740504" y="299774"/>
                  <a:pt x="1724863" y="299672"/>
                </a:cubicBezTo>
                <a:cubicBezTo>
                  <a:pt x="1709223" y="299672"/>
                  <a:pt x="1696551" y="286999"/>
                  <a:pt x="1696551" y="271359"/>
                </a:cubicBezTo>
                <a:cubicBezTo>
                  <a:pt x="1696551" y="271307"/>
                  <a:pt x="1696551" y="271239"/>
                  <a:pt x="1696551" y="271188"/>
                </a:cubicBezTo>
                <a:cubicBezTo>
                  <a:pt x="1696551" y="255549"/>
                  <a:pt x="1709223" y="242876"/>
                  <a:pt x="1724863" y="242876"/>
                </a:cubicBezTo>
                <a:close/>
                <a:moveTo>
                  <a:pt x="1786265" y="242534"/>
                </a:moveTo>
                <a:cubicBezTo>
                  <a:pt x="1802178" y="242534"/>
                  <a:pt x="1815090" y="255446"/>
                  <a:pt x="1815090" y="271358"/>
                </a:cubicBezTo>
                <a:cubicBezTo>
                  <a:pt x="1815005" y="287203"/>
                  <a:pt x="1802110" y="300012"/>
                  <a:pt x="1786265" y="300012"/>
                </a:cubicBezTo>
                <a:cubicBezTo>
                  <a:pt x="1770437" y="300012"/>
                  <a:pt x="1757612" y="287186"/>
                  <a:pt x="1757612" y="271358"/>
                </a:cubicBezTo>
                <a:cubicBezTo>
                  <a:pt x="1757612" y="271307"/>
                  <a:pt x="1757612" y="271239"/>
                  <a:pt x="1757612" y="271187"/>
                </a:cubicBezTo>
                <a:cubicBezTo>
                  <a:pt x="1757612" y="255359"/>
                  <a:pt x="1770437" y="242534"/>
                  <a:pt x="1786265" y="242534"/>
                </a:cubicBezTo>
                <a:close/>
                <a:moveTo>
                  <a:pt x="1909067" y="242193"/>
                </a:moveTo>
                <a:cubicBezTo>
                  <a:pt x="1909187" y="242193"/>
                  <a:pt x="1909289" y="242193"/>
                  <a:pt x="1909409" y="242193"/>
                </a:cubicBezTo>
                <a:cubicBezTo>
                  <a:pt x="1925424" y="242296"/>
                  <a:pt x="1938335" y="255343"/>
                  <a:pt x="1938233" y="271358"/>
                </a:cubicBezTo>
                <a:cubicBezTo>
                  <a:pt x="1938233" y="271409"/>
                  <a:pt x="1938233" y="271477"/>
                  <a:pt x="1938233" y="271529"/>
                </a:cubicBezTo>
                <a:cubicBezTo>
                  <a:pt x="1938131" y="287543"/>
                  <a:pt x="1925083" y="300455"/>
                  <a:pt x="1909067" y="300353"/>
                </a:cubicBezTo>
                <a:cubicBezTo>
                  <a:pt x="1893052" y="300353"/>
                  <a:pt x="1880073" y="287372"/>
                  <a:pt x="1880073" y="271358"/>
                </a:cubicBezTo>
                <a:cubicBezTo>
                  <a:pt x="1880073" y="271307"/>
                  <a:pt x="1880073" y="271239"/>
                  <a:pt x="1880073" y="271187"/>
                </a:cubicBezTo>
                <a:cubicBezTo>
                  <a:pt x="1880073" y="255173"/>
                  <a:pt x="1893052" y="242193"/>
                  <a:pt x="1909067" y="242193"/>
                </a:cubicBezTo>
                <a:close/>
                <a:moveTo>
                  <a:pt x="1847667" y="242193"/>
                </a:moveTo>
                <a:cubicBezTo>
                  <a:pt x="1847786" y="242193"/>
                  <a:pt x="1847889" y="242193"/>
                  <a:pt x="1848008" y="242193"/>
                </a:cubicBezTo>
                <a:cubicBezTo>
                  <a:pt x="1864023" y="242296"/>
                  <a:pt x="1876935" y="255343"/>
                  <a:pt x="1876832" y="271358"/>
                </a:cubicBezTo>
                <a:cubicBezTo>
                  <a:pt x="1876832" y="271409"/>
                  <a:pt x="1876832" y="271477"/>
                  <a:pt x="1876832" y="271529"/>
                </a:cubicBezTo>
                <a:cubicBezTo>
                  <a:pt x="1876730" y="287543"/>
                  <a:pt x="1863682" y="300455"/>
                  <a:pt x="1847667" y="300353"/>
                </a:cubicBezTo>
                <a:cubicBezTo>
                  <a:pt x="1831651" y="300353"/>
                  <a:pt x="1818672" y="287372"/>
                  <a:pt x="1818672" y="271358"/>
                </a:cubicBezTo>
                <a:cubicBezTo>
                  <a:pt x="1818672" y="271307"/>
                  <a:pt x="1818672" y="271239"/>
                  <a:pt x="1818672" y="271187"/>
                </a:cubicBezTo>
                <a:cubicBezTo>
                  <a:pt x="1818672" y="255173"/>
                  <a:pt x="1831651" y="242193"/>
                  <a:pt x="1847667" y="242193"/>
                </a:cubicBezTo>
                <a:close/>
                <a:moveTo>
                  <a:pt x="5629" y="204500"/>
                </a:moveTo>
                <a:cubicBezTo>
                  <a:pt x="8648" y="204500"/>
                  <a:pt x="11086" y="206939"/>
                  <a:pt x="11086" y="209958"/>
                </a:cubicBezTo>
                <a:cubicBezTo>
                  <a:pt x="11086" y="212977"/>
                  <a:pt x="8648" y="215416"/>
                  <a:pt x="5629" y="215416"/>
                </a:cubicBezTo>
                <a:cubicBezTo>
                  <a:pt x="2643" y="215331"/>
                  <a:pt x="256" y="212943"/>
                  <a:pt x="171" y="209958"/>
                </a:cubicBezTo>
                <a:cubicBezTo>
                  <a:pt x="171" y="206939"/>
                  <a:pt x="2610" y="204500"/>
                  <a:pt x="5629" y="204500"/>
                </a:cubicBezTo>
                <a:close/>
                <a:moveTo>
                  <a:pt x="67029" y="202283"/>
                </a:moveTo>
                <a:cubicBezTo>
                  <a:pt x="71277" y="202283"/>
                  <a:pt x="74705" y="205712"/>
                  <a:pt x="74705" y="209959"/>
                </a:cubicBezTo>
                <a:cubicBezTo>
                  <a:pt x="74705" y="214206"/>
                  <a:pt x="71277" y="217634"/>
                  <a:pt x="67029" y="217634"/>
                </a:cubicBezTo>
                <a:cubicBezTo>
                  <a:pt x="62783" y="217634"/>
                  <a:pt x="59355" y="214206"/>
                  <a:pt x="59355" y="209959"/>
                </a:cubicBezTo>
                <a:cubicBezTo>
                  <a:pt x="59355" y="205712"/>
                  <a:pt x="62783" y="202283"/>
                  <a:pt x="67029" y="202283"/>
                </a:cubicBezTo>
                <a:close/>
                <a:moveTo>
                  <a:pt x="129113" y="201600"/>
                </a:moveTo>
                <a:cubicBezTo>
                  <a:pt x="133735" y="201600"/>
                  <a:pt x="137470" y="205336"/>
                  <a:pt x="137470" y="209958"/>
                </a:cubicBezTo>
                <a:cubicBezTo>
                  <a:pt x="137470" y="214580"/>
                  <a:pt x="133735" y="218315"/>
                  <a:pt x="129113" y="218315"/>
                </a:cubicBezTo>
                <a:cubicBezTo>
                  <a:pt x="124491" y="218315"/>
                  <a:pt x="120756" y="214580"/>
                  <a:pt x="120756" y="209958"/>
                </a:cubicBezTo>
                <a:cubicBezTo>
                  <a:pt x="120756" y="205336"/>
                  <a:pt x="124491" y="201600"/>
                  <a:pt x="129113" y="201600"/>
                </a:cubicBezTo>
                <a:close/>
                <a:moveTo>
                  <a:pt x="189832" y="200748"/>
                </a:moveTo>
                <a:cubicBezTo>
                  <a:pt x="194915" y="200748"/>
                  <a:pt x="199042" y="204876"/>
                  <a:pt x="199042" y="209959"/>
                </a:cubicBezTo>
                <a:cubicBezTo>
                  <a:pt x="199042" y="215041"/>
                  <a:pt x="194915" y="219169"/>
                  <a:pt x="189832" y="219169"/>
                </a:cubicBezTo>
                <a:cubicBezTo>
                  <a:pt x="184784" y="219083"/>
                  <a:pt x="180707" y="215007"/>
                  <a:pt x="180622" y="209959"/>
                </a:cubicBezTo>
                <a:cubicBezTo>
                  <a:pt x="180622" y="204876"/>
                  <a:pt x="184749" y="200748"/>
                  <a:pt x="189832" y="200748"/>
                </a:cubicBezTo>
                <a:close/>
                <a:moveTo>
                  <a:pt x="251233" y="199895"/>
                </a:moveTo>
                <a:cubicBezTo>
                  <a:pt x="251353" y="199895"/>
                  <a:pt x="251455" y="199895"/>
                  <a:pt x="251574" y="199895"/>
                </a:cubicBezTo>
                <a:cubicBezTo>
                  <a:pt x="257032" y="199998"/>
                  <a:pt x="261399" y="204501"/>
                  <a:pt x="261296" y="209958"/>
                </a:cubicBezTo>
                <a:cubicBezTo>
                  <a:pt x="261296" y="215519"/>
                  <a:pt x="256794" y="220021"/>
                  <a:pt x="251233" y="220021"/>
                </a:cubicBezTo>
                <a:cubicBezTo>
                  <a:pt x="245707" y="219936"/>
                  <a:pt x="241256" y="215485"/>
                  <a:pt x="241171" y="209958"/>
                </a:cubicBezTo>
                <a:cubicBezTo>
                  <a:pt x="241171" y="204398"/>
                  <a:pt x="245673" y="199895"/>
                  <a:pt x="251233" y="199895"/>
                </a:cubicBezTo>
                <a:close/>
                <a:moveTo>
                  <a:pt x="312635" y="199042"/>
                </a:moveTo>
                <a:cubicBezTo>
                  <a:pt x="312754" y="199042"/>
                  <a:pt x="312856" y="199042"/>
                  <a:pt x="312976" y="199042"/>
                </a:cubicBezTo>
                <a:cubicBezTo>
                  <a:pt x="318911" y="199145"/>
                  <a:pt x="323653" y="204023"/>
                  <a:pt x="323550" y="209958"/>
                </a:cubicBezTo>
                <a:cubicBezTo>
                  <a:pt x="323550" y="215979"/>
                  <a:pt x="318655" y="220874"/>
                  <a:pt x="312635" y="220874"/>
                </a:cubicBezTo>
                <a:cubicBezTo>
                  <a:pt x="306614" y="220874"/>
                  <a:pt x="301719" y="215979"/>
                  <a:pt x="301719" y="209958"/>
                </a:cubicBezTo>
                <a:cubicBezTo>
                  <a:pt x="301719" y="203937"/>
                  <a:pt x="306614" y="199042"/>
                  <a:pt x="312635" y="199042"/>
                </a:cubicBezTo>
                <a:close/>
                <a:moveTo>
                  <a:pt x="374036" y="198189"/>
                </a:moveTo>
                <a:cubicBezTo>
                  <a:pt x="380534" y="198189"/>
                  <a:pt x="385804" y="203460"/>
                  <a:pt x="385804" y="209958"/>
                </a:cubicBezTo>
                <a:cubicBezTo>
                  <a:pt x="385804" y="216456"/>
                  <a:pt x="380534" y="221727"/>
                  <a:pt x="374036" y="221727"/>
                </a:cubicBezTo>
                <a:cubicBezTo>
                  <a:pt x="367538" y="221727"/>
                  <a:pt x="362268" y="216456"/>
                  <a:pt x="362268" y="209958"/>
                </a:cubicBezTo>
                <a:cubicBezTo>
                  <a:pt x="362268" y="203460"/>
                  <a:pt x="367538" y="198189"/>
                  <a:pt x="374036" y="198189"/>
                </a:cubicBezTo>
                <a:close/>
                <a:moveTo>
                  <a:pt x="436120" y="197336"/>
                </a:moveTo>
                <a:cubicBezTo>
                  <a:pt x="443096" y="197336"/>
                  <a:pt x="448741" y="202982"/>
                  <a:pt x="448741" y="209958"/>
                </a:cubicBezTo>
                <a:cubicBezTo>
                  <a:pt x="448741" y="216934"/>
                  <a:pt x="443096" y="222579"/>
                  <a:pt x="436120" y="222579"/>
                </a:cubicBezTo>
                <a:cubicBezTo>
                  <a:pt x="429144" y="222579"/>
                  <a:pt x="423499" y="216934"/>
                  <a:pt x="423499" y="209958"/>
                </a:cubicBezTo>
                <a:cubicBezTo>
                  <a:pt x="423499" y="202982"/>
                  <a:pt x="429144" y="197336"/>
                  <a:pt x="436120" y="197336"/>
                </a:cubicBezTo>
                <a:close/>
                <a:moveTo>
                  <a:pt x="496838" y="196654"/>
                </a:moveTo>
                <a:cubicBezTo>
                  <a:pt x="504189" y="196654"/>
                  <a:pt x="510142" y="202607"/>
                  <a:pt x="510142" y="209958"/>
                </a:cubicBezTo>
                <a:cubicBezTo>
                  <a:pt x="510142" y="217309"/>
                  <a:pt x="504189" y="223262"/>
                  <a:pt x="496838" y="223262"/>
                </a:cubicBezTo>
                <a:cubicBezTo>
                  <a:pt x="489487" y="223262"/>
                  <a:pt x="483535" y="217309"/>
                  <a:pt x="483535" y="209958"/>
                </a:cubicBezTo>
                <a:cubicBezTo>
                  <a:pt x="483535" y="202607"/>
                  <a:pt x="489487" y="196654"/>
                  <a:pt x="496838" y="196654"/>
                </a:cubicBezTo>
                <a:close/>
                <a:moveTo>
                  <a:pt x="619641" y="195119"/>
                </a:moveTo>
                <a:cubicBezTo>
                  <a:pt x="619760" y="195119"/>
                  <a:pt x="619863" y="195119"/>
                  <a:pt x="619982" y="195119"/>
                </a:cubicBezTo>
                <a:cubicBezTo>
                  <a:pt x="628185" y="195222"/>
                  <a:pt x="634752" y="201942"/>
                  <a:pt x="634650" y="210129"/>
                </a:cubicBezTo>
                <a:cubicBezTo>
                  <a:pt x="634650" y="210180"/>
                  <a:pt x="634650" y="210248"/>
                  <a:pt x="634650" y="210299"/>
                </a:cubicBezTo>
                <a:cubicBezTo>
                  <a:pt x="634548" y="218503"/>
                  <a:pt x="627827" y="225070"/>
                  <a:pt x="619641" y="224967"/>
                </a:cubicBezTo>
                <a:cubicBezTo>
                  <a:pt x="611420" y="224967"/>
                  <a:pt x="604717" y="218350"/>
                  <a:pt x="604632" y="210129"/>
                </a:cubicBezTo>
                <a:cubicBezTo>
                  <a:pt x="604632" y="201839"/>
                  <a:pt x="611351" y="195119"/>
                  <a:pt x="619641" y="195119"/>
                </a:cubicBezTo>
                <a:close/>
                <a:moveTo>
                  <a:pt x="558240" y="195119"/>
                </a:moveTo>
                <a:cubicBezTo>
                  <a:pt x="566052" y="195119"/>
                  <a:pt x="572396" y="201464"/>
                  <a:pt x="572396" y="209276"/>
                </a:cubicBezTo>
                <a:cubicBezTo>
                  <a:pt x="572396" y="217087"/>
                  <a:pt x="566052" y="223432"/>
                  <a:pt x="558240" y="223432"/>
                </a:cubicBezTo>
                <a:cubicBezTo>
                  <a:pt x="550463" y="223347"/>
                  <a:pt x="544169" y="217053"/>
                  <a:pt x="544084" y="209276"/>
                </a:cubicBezTo>
                <a:cubicBezTo>
                  <a:pt x="544084" y="201464"/>
                  <a:pt x="550429" y="195119"/>
                  <a:pt x="558240" y="195119"/>
                </a:cubicBezTo>
                <a:close/>
                <a:moveTo>
                  <a:pt x="681042" y="194096"/>
                </a:moveTo>
                <a:cubicBezTo>
                  <a:pt x="681162" y="194096"/>
                  <a:pt x="681264" y="194096"/>
                  <a:pt x="681384" y="194096"/>
                </a:cubicBezTo>
                <a:cubicBezTo>
                  <a:pt x="690048" y="194199"/>
                  <a:pt x="697007" y="201294"/>
                  <a:pt x="696905" y="209958"/>
                </a:cubicBezTo>
                <a:cubicBezTo>
                  <a:pt x="696905" y="210010"/>
                  <a:pt x="696905" y="210078"/>
                  <a:pt x="696905" y="210129"/>
                </a:cubicBezTo>
                <a:cubicBezTo>
                  <a:pt x="696802" y="218793"/>
                  <a:pt x="689707" y="225751"/>
                  <a:pt x="681042" y="225650"/>
                </a:cubicBezTo>
                <a:cubicBezTo>
                  <a:pt x="672344" y="225650"/>
                  <a:pt x="665266" y="218657"/>
                  <a:pt x="665181" y="209958"/>
                </a:cubicBezTo>
                <a:cubicBezTo>
                  <a:pt x="665181" y="201192"/>
                  <a:pt x="672276" y="194096"/>
                  <a:pt x="681042" y="194096"/>
                </a:cubicBezTo>
                <a:close/>
                <a:moveTo>
                  <a:pt x="743125" y="193243"/>
                </a:moveTo>
                <a:cubicBezTo>
                  <a:pt x="752540" y="193243"/>
                  <a:pt x="760181" y="200884"/>
                  <a:pt x="760181" y="210299"/>
                </a:cubicBezTo>
                <a:cubicBezTo>
                  <a:pt x="760181" y="219714"/>
                  <a:pt x="752540" y="227355"/>
                  <a:pt x="743125" y="227355"/>
                </a:cubicBezTo>
                <a:cubicBezTo>
                  <a:pt x="733711" y="227355"/>
                  <a:pt x="726070" y="219714"/>
                  <a:pt x="726070" y="210299"/>
                </a:cubicBezTo>
                <a:cubicBezTo>
                  <a:pt x="726070" y="200884"/>
                  <a:pt x="733711" y="193243"/>
                  <a:pt x="743125" y="193243"/>
                </a:cubicBezTo>
                <a:close/>
                <a:moveTo>
                  <a:pt x="803844" y="192390"/>
                </a:moveTo>
                <a:cubicBezTo>
                  <a:pt x="813259" y="192390"/>
                  <a:pt x="820900" y="200032"/>
                  <a:pt x="820900" y="209446"/>
                </a:cubicBezTo>
                <a:cubicBezTo>
                  <a:pt x="820900" y="218861"/>
                  <a:pt x="813259" y="226502"/>
                  <a:pt x="803844" y="226502"/>
                </a:cubicBezTo>
                <a:cubicBezTo>
                  <a:pt x="794430" y="226502"/>
                  <a:pt x="786789" y="218861"/>
                  <a:pt x="786789" y="209446"/>
                </a:cubicBezTo>
                <a:cubicBezTo>
                  <a:pt x="786789" y="200032"/>
                  <a:pt x="794430" y="192390"/>
                  <a:pt x="803844" y="192390"/>
                </a:cubicBezTo>
                <a:close/>
                <a:moveTo>
                  <a:pt x="865247" y="191708"/>
                </a:moveTo>
                <a:cubicBezTo>
                  <a:pt x="875327" y="191708"/>
                  <a:pt x="883496" y="199878"/>
                  <a:pt x="883496" y="209958"/>
                </a:cubicBezTo>
                <a:cubicBezTo>
                  <a:pt x="883496" y="210009"/>
                  <a:pt x="883496" y="210078"/>
                  <a:pt x="883496" y="210129"/>
                </a:cubicBezTo>
                <a:cubicBezTo>
                  <a:pt x="883394" y="220106"/>
                  <a:pt x="875224" y="228140"/>
                  <a:pt x="865247" y="228037"/>
                </a:cubicBezTo>
                <a:cubicBezTo>
                  <a:pt x="865196" y="228037"/>
                  <a:pt x="865127" y="228037"/>
                  <a:pt x="865076" y="228037"/>
                </a:cubicBezTo>
                <a:cubicBezTo>
                  <a:pt x="855098" y="228037"/>
                  <a:pt x="846997" y="219936"/>
                  <a:pt x="846997" y="209958"/>
                </a:cubicBezTo>
                <a:cubicBezTo>
                  <a:pt x="846997" y="199878"/>
                  <a:pt x="855166" y="191708"/>
                  <a:pt x="865247" y="191708"/>
                </a:cubicBezTo>
                <a:close/>
                <a:moveTo>
                  <a:pt x="926648" y="190855"/>
                </a:moveTo>
                <a:cubicBezTo>
                  <a:pt x="937206" y="190855"/>
                  <a:pt x="945751" y="199400"/>
                  <a:pt x="945751" y="209958"/>
                </a:cubicBezTo>
                <a:cubicBezTo>
                  <a:pt x="945665" y="220447"/>
                  <a:pt x="937137" y="228890"/>
                  <a:pt x="926648" y="228890"/>
                </a:cubicBezTo>
                <a:cubicBezTo>
                  <a:pt x="916158" y="228890"/>
                  <a:pt x="907648" y="220447"/>
                  <a:pt x="907546" y="209958"/>
                </a:cubicBezTo>
                <a:cubicBezTo>
                  <a:pt x="907546" y="199400"/>
                  <a:pt x="916090" y="190855"/>
                  <a:pt x="926648" y="190855"/>
                </a:cubicBezTo>
                <a:close/>
                <a:moveTo>
                  <a:pt x="988049" y="190002"/>
                </a:moveTo>
                <a:cubicBezTo>
                  <a:pt x="999067" y="190002"/>
                  <a:pt x="1008004" y="198940"/>
                  <a:pt x="1008004" y="209958"/>
                </a:cubicBezTo>
                <a:cubicBezTo>
                  <a:pt x="1008004" y="210009"/>
                  <a:pt x="1008004" y="210077"/>
                  <a:pt x="1008004" y="210127"/>
                </a:cubicBezTo>
                <a:cubicBezTo>
                  <a:pt x="1007902" y="221061"/>
                  <a:pt x="998982" y="229845"/>
                  <a:pt x="988049" y="229743"/>
                </a:cubicBezTo>
                <a:cubicBezTo>
                  <a:pt x="977099" y="229743"/>
                  <a:pt x="968179" y="220908"/>
                  <a:pt x="968094" y="209958"/>
                </a:cubicBezTo>
                <a:cubicBezTo>
                  <a:pt x="968094" y="198940"/>
                  <a:pt x="977031" y="190002"/>
                  <a:pt x="988049" y="190002"/>
                </a:cubicBezTo>
                <a:close/>
                <a:moveTo>
                  <a:pt x="1050132" y="189150"/>
                </a:moveTo>
                <a:cubicBezTo>
                  <a:pt x="1050251" y="189150"/>
                  <a:pt x="1050354" y="189150"/>
                  <a:pt x="1050473" y="189150"/>
                </a:cubicBezTo>
                <a:cubicBezTo>
                  <a:pt x="1061866" y="189253"/>
                  <a:pt x="1071043" y="198565"/>
                  <a:pt x="1070940" y="209959"/>
                </a:cubicBezTo>
                <a:cubicBezTo>
                  <a:pt x="1070940" y="210010"/>
                  <a:pt x="1070940" y="210078"/>
                  <a:pt x="1070940" y="210129"/>
                </a:cubicBezTo>
                <a:cubicBezTo>
                  <a:pt x="1070837" y="221522"/>
                  <a:pt x="1061525" y="230699"/>
                  <a:pt x="1050132" y="230596"/>
                </a:cubicBezTo>
                <a:cubicBezTo>
                  <a:pt x="1038704" y="230596"/>
                  <a:pt x="1029409" y="221386"/>
                  <a:pt x="1029324" y="209959"/>
                </a:cubicBezTo>
                <a:cubicBezTo>
                  <a:pt x="1029324" y="198463"/>
                  <a:pt x="1038636" y="189150"/>
                  <a:pt x="1050132" y="189150"/>
                </a:cubicBezTo>
                <a:close/>
                <a:moveTo>
                  <a:pt x="1110851" y="188467"/>
                </a:moveTo>
                <a:cubicBezTo>
                  <a:pt x="1110971" y="188467"/>
                  <a:pt x="1111073" y="188467"/>
                  <a:pt x="1111192" y="188467"/>
                </a:cubicBezTo>
                <a:cubicBezTo>
                  <a:pt x="1122961" y="188570"/>
                  <a:pt x="1132444" y="198189"/>
                  <a:pt x="1132342" y="209958"/>
                </a:cubicBezTo>
                <a:cubicBezTo>
                  <a:pt x="1132342" y="210009"/>
                  <a:pt x="1132342" y="210077"/>
                  <a:pt x="1132342" y="210127"/>
                </a:cubicBezTo>
                <a:cubicBezTo>
                  <a:pt x="1132240" y="221897"/>
                  <a:pt x="1122620" y="231380"/>
                  <a:pt x="1110851" y="231278"/>
                </a:cubicBezTo>
                <a:cubicBezTo>
                  <a:pt x="1099083" y="231278"/>
                  <a:pt x="1089532" y="221726"/>
                  <a:pt x="1089532" y="209958"/>
                </a:cubicBezTo>
                <a:cubicBezTo>
                  <a:pt x="1089532" y="209907"/>
                  <a:pt x="1089532" y="209838"/>
                  <a:pt x="1089532" y="209787"/>
                </a:cubicBezTo>
                <a:cubicBezTo>
                  <a:pt x="1089532" y="198019"/>
                  <a:pt x="1099083" y="188467"/>
                  <a:pt x="1110851" y="188467"/>
                </a:cubicBezTo>
                <a:close/>
                <a:moveTo>
                  <a:pt x="1172253" y="187614"/>
                </a:moveTo>
                <a:cubicBezTo>
                  <a:pt x="1184584" y="187614"/>
                  <a:pt x="1194596" y="197626"/>
                  <a:pt x="1194596" y="209958"/>
                </a:cubicBezTo>
                <a:cubicBezTo>
                  <a:pt x="1194493" y="222238"/>
                  <a:pt x="1184533" y="232130"/>
                  <a:pt x="1172253" y="232130"/>
                </a:cubicBezTo>
                <a:cubicBezTo>
                  <a:pt x="1160006" y="232130"/>
                  <a:pt x="1150080" y="222204"/>
                  <a:pt x="1150080" y="209958"/>
                </a:cubicBezTo>
                <a:cubicBezTo>
                  <a:pt x="1150080" y="209906"/>
                  <a:pt x="1150080" y="209838"/>
                  <a:pt x="1150080" y="209787"/>
                </a:cubicBezTo>
                <a:cubicBezTo>
                  <a:pt x="1150080" y="197541"/>
                  <a:pt x="1160006" y="187614"/>
                  <a:pt x="1172253" y="187614"/>
                </a:cubicBezTo>
                <a:close/>
                <a:moveTo>
                  <a:pt x="1233654" y="186762"/>
                </a:moveTo>
                <a:cubicBezTo>
                  <a:pt x="1246463" y="186762"/>
                  <a:pt x="1256850" y="197150"/>
                  <a:pt x="1256850" y="209958"/>
                </a:cubicBezTo>
                <a:cubicBezTo>
                  <a:pt x="1256850" y="210010"/>
                  <a:pt x="1256850" y="210078"/>
                  <a:pt x="1256850" y="210129"/>
                </a:cubicBezTo>
                <a:cubicBezTo>
                  <a:pt x="1256748" y="222853"/>
                  <a:pt x="1246378" y="233086"/>
                  <a:pt x="1233654" y="232984"/>
                </a:cubicBezTo>
                <a:cubicBezTo>
                  <a:pt x="1233534" y="232984"/>
                  <a:pt x="1233432" y="232984"/>
                  <a:pt x="1233312" y="232984"/>
                </a:cubicBezTo>
                <a:cubicBezTo>
                  <a:pt x="1220691" y="232882"/>
                  <a:pt x="1210526" y="222580"/>
                  <a:pt x="1210628" y="209958"/>
                </a:cubicBezTo>
                <a:cubicBezTo>
                  <a:pt x="1210628" y="209907"/>
                  <a:pt x="1210628" y="209839"/>
                  <a:pt x="1210628" y="209788"/>
                </a:cubicBezTo>
                <a:cubicBezTo>
                  <a:pt x="1210628" y="197064"/>
                  <a:pt x="1220930" y="186762"/>
                  <a:pt x="1233654" y="186762"/>
                </a:cubicBezTo>
                <a:close/>
                <a:moveTo>
                  <a:pt x="1295055" y="186079"/>
                </a:moveTo>
                <a:cubicBezTo>
                  <a:pt x="1308239" y="186079"/>
                  <a:pt x="1318934" y="196773"/>
                  <a:pt x="1318934" y="209958"/>
                </a:cubicBezTo>
                <a:cubicBezTo>
                  <a:pt x="1318831" y="223074"/>
                  <a:pt x="1308171" y="233665"/>
                  <a:pt x="1295055" y="233665"/>
                </a:cubicBezTo>
                <a:cubicBezTo>
                  <a:pt x="1281957" y="233665"/>
                  <a:pt x="1271348" y="223057"/>
                  <a:pt x="1271348" y="209958"/>
                </a:cubicBezTo>
                <a:cubicBezTo>
                  <a:pt x="1271348" y="209906"/>
                  <a:pt x="1271348" y="209838"/>
                  <a:pt x="1271348" y="209787"/>
                </a:cubicBezTo>
                <a:cubicBezTo>
                  <a:pt x="1271348" y="196688"/>
                  <a:pt x="1281957" y="186079"/>
                  <a:pt x="1295055" y="186079"/>
                </a:cubicBezTo>
                <a:close/>
                <a:moveTo>
                  <a:pt x="1357139" y="185227"/>
                </a:moveTo>
                <a:cubicBezTo>
                  <a:pt x="1370801" y="185227"/>
                  <a:pt x="1381870" y="196297"/>
                  <a:pt x="1381870" y="209959"/>
                </a:cubicBezTo>
                <a:cubicBezTo>
                  <a:pt x="1381870" y="210010"/>
                  <a:pt x="1381870" y="210078"/>
                  <a:pt x="1381870" y="210129"/>
                </a:cubicBezTo>
                <a:cubicBezTo>
                  <a:pt x="1381768" y="223689"/>
                  <a:pt x="1370699" y="234621"/>
                  <a:pt x="1357139" y="234519"/>
                </a:cubicBezTo>
                <a:cubicBezTo>
                  <a:pt x="1357020" y="234519"/>
                  <a:pt x="1356917" y="234519"/>
                  <a:pt x="1356798" y="234519"/>
                </a:cubicBezTo>
                <a:cubicBezTo>
                  <a:pt x="1343324" y="234417"/>
                  <a:pt x="1332476" y="223433"/>
                  <a:pt x="1332578" y="209959"/>
                </a:cubicBezTo>
                <a:cubicBezTo>
                  <a:pt x="1332578" y="209907"/>
                  <a:pt x="1332578" y="209839"/>
                  <a:pt x="1332578" y="209788"/>
                </a:cubicBezTo>
                <a:cubicBezTo>
                  <a:pt x="1332578" y="196229"/>
                  <a:pt x="1343579" y="185227"/>
                  <a:pt x="1357139" y="185227"/>
                </a:cubicBezTo>
                <a:close/>
                <a:moveTo>
                  <a:pt x="1417857" y="184544"/>
                </a:moveTo>
                <a:cubicBezTo>
                  <a:pt x="1431894" y="184544"/>
                  <a:pt x="1443271" y="195921"/>
                  <a:pt x="1443271" y="209958"/>
                </a:cubicBezTo>
                <a:cubicBezTo>
                  <a:pt x="1443169" y="223927"/>
                  <a:pt x="1431826" y="235201"/>
                  <a:pt x="1417857" y="235201"/>
                </a:cubicBezTo>
                <a:cubicBezTo>
                  <a:pt x="1403923" y="235201"/>
                  <a:pt x="1392615" y="223892"/>
                  <a:pt x="1392615" y="209958"/>
                </a:cubicBezTo>
                <a:cubicBezTo>
                  <a:pt x="1392615" y="195989"/>
                  <a:pt x="1403889" y="184630"/>
                  <a:pt x="1417857" y="184544"/>
                </a:cubicBezTo>
                <a:close/>
                <a:moveTo>
                  <a:pt x="1971151" y="184033"/>
                </a:moveTo>
                <a:cubicBezTo>
                  <a:pt x="1985461" y="184033"/>
                  <a:pt x="1997076" y="195649"/>
                  <a:pt x="1997076" y="209958"/>
                </a:cubicBezTo>
                <a:cubicBezTo>
                  <a:pt x="1996974" y="224217"/>
                  <a:pt x="1985410" y="235713"/>
                  <a:pt x="1971151" y="235713"/>
                </a:cubicBezTo>
                <a:cubicBezTo>
                  <a:pt x="1956926" y="235713"/>
                  <a:pt x="1945397" y="224183"/>
                  <a:pt x="1945397" y="209958"/>
                </a:cubicBezTo>
                <a:cubicBezTo>
                  <a:pt x="1945397" y="209907"/>
                  <a:pt x="1945397" y="209839"/>
                  <a:pt x="1945397" y="209788"/>
                </a:cubicBezTo>
                <a:cubicBezTo>
                  <a:pt x="1945397" y="195563"/>
                  <a:pt x="1956926" y="184033"/>
                  <a:pt x="1971151" y="184033"/>
                </a:cubicBezTo>
                <a:close/>
                <a:moveTo>
                  <a:pt x="1479259" y="183692"/>
                </a:moveTo>
                <a:cubicBezTo>
                  <a:pt x="1493773" y="183692"/>
                  <a:pt x="1505525" y="195444"/>
                  <a:pt x="1505525" y="209959"/>
                </a:cubicBezTo>
                <a:cubicBezTo>
                  <a:pt x="1505525" y="210010"/>
                  <a:pt x="1505525" y="210078"/>
                  <a:pt x="1505525" y="210129"/>
                </a:cubicBezTo>
                <a:cubicBezTo>
                  <a:pt x="1505422" y="224541"/>
                  <a:pt x="1493671" y="236156"/>
                  <a:pt x="1479259" y="236054"/>
                </a:cubicBezTo>
                <a:cubicBezTo>
                  <a:pt x="1479140" y="236054"/>
                  <a:pt x="1479037" y="236054"/>
                  <a:pt x="1478918" y="236054"/>
                </a:cubicBezTo>
                <a:cubicBezTo>
                  <a:pt x="1464590" y="235952"/>
                  <a:pt x="1453061" y="224268"/>
                  <a:pt x="1453163" y="209959"/>
                </a:cubicBezTo>
                <a:cubicBezTo>
                  <a:pt x="1453163" y="209907"/>
                  <a:pt x="1453163" y="209839"/>
                  <a:pt x="1453163" y="209788"/>
                </a:cubicBezTo>
                <a:cubicBezTo>
                  <a:pt x="1453163" y="195376"/>
                  <a:pt x="1464847" y="183692"/>
                  <a:pt x="1479259" y="183692"/>
                </a:cubicBezTo>
                <a:close/>
                <a:moveTo>
                  <a:pt x="1540660" y="183009"/>
                </a:moveTo>
                <a:cubicBezTo>
                  <a:pt x="1555550" y="183009"/>
                  <a:pt x="1567609" y="195068"/>
                  <a:pt x="1567609" y="209958"/>
                </a:cubicBezTo>
                <a:cubicBezTo>
                  <a:pt x="1567609" y="210009"/>
                  <a:pt x="1567609" y="210077"/>
                  <a:pt x="1567609" y="210127"/>
                </a:cubicBezTo>
                <a:cubicBezTo>
                  <a:pt x="1567507" y="224916"/>
                  <a:pt x="1555448" y="236838"/>
                  <a:pt x="1540660" y="236736"/>
                </a:cubicBezTo>
                <a:cubicBezTo>
                  <a:pt x="1525873" y="236736"/>
                  <a:pt x="1513883" y="224745"/>
                  <a:pt x="1513883" y="209958"/>
                </a:cubicBezTo>
                <a:cubicBezTo>
                  <a:pt x="1513883" y="209907"/>
                  <a:pt x="1513883" y="209838"/>
                  <a:pt x="1513883" y="209787"/>
                </a:cubicBezTo>
                <a:cubicBezTo>
                  <a:pt x="1513883" y="195000"/>
                  <a:pt x="1525873" y="183009"/>
                  <a:pt x="1540660" y="183009"/>
                </a:cubicBezTo>
                <a:close/>
                <a:moveTo>
                  <a:pt x="1602061" y="182157"/>
                </a:moveTo>
                <a:cubicBezTo>
                  <a:pt x="1617411" y="182157"/>
                  <a:pt x="1629862" y="194608"/>
                  <a:pt x="1629862" y="209959"/>
                </a:cubicBezTo>
                <a:cubicBezTo>
                  <a:pt x="1629862" y="210010"/>
                  <a:pt x="1629862" y="210078"/>
                  <a:pt x="1629862" y="210129"/>
                </a:cubicBezTo>
                <a:cubicBezTo>
                  <a:pt x="1629760" y="225394"/>
                  <a:pt x="1617326" y="237692"/>
                  <a:pt x="1602061" y="237589"/>
                </a:cubicBezTo>
                <a:cubicBezTo>
                  <a:pt x="1601941" y="237589"/>
                  <a:pt x="1601839" y="237589"/>
                  <a:pt x="1601720" y="237589"/>
                </a:cubicBezTo>
                <a:cubicBezTo>
                  <a:pt x="1586557" y="237487"/>
                  <a:pt x="1574328" y="225121"/>
                  <a:pt x="1574430" y="209959"/>
                </a:cubicBezTo>
                <a:cubicBezTo>
                  <a:pt x="1574430" y="209907"/>
                  <a:pt x="1574430" y="209839"/>
                  <a:pt x="1574430" y="209788"/>
                </a:cubicBezTo>
                <a:cubicBezTo>
                  <a:pt x="1574430" y="194523"/>
                  <a:pt x="1586796" y="182157"/>
                  <a:pt x="1602061" y="182157"/>
                </a:cubicBezTo>
                <a:close/>
                <a:moveTo>
                  <a:pt x="1664144" y="181474"/>
                </a:moveTo>
                <a:cubicBezTo>
                  <a:pt x="1679870" y="181474"/>
                  <a:pt x="1692628" y="194232"/>
                  <a:pt x="1692628" y="209958"/>
                </a:cubicBezTo>
                <a:cubicBezTo>
                  <a:pt x="1692628" y="210009"/>
                  <a:pt x="1692628" y="210077"/>
                  <a:pt x="1692628" y="210127"/>
                </a:cubicBezTo>
                <a:cubicBezTo>
                  <a:pt x="1692525" y="225769"/>
                  <a:pt x="1679785" y="238373"/>
                  <a:pt x="1664144" y="238271"/>
                </a:cubicBezTo>
                <a:cubicBezTo>
                  <a:pt x="1648504" y="238271"/>
                  <a:pt x="1635832" y="225598"/>
                  <a:pt x="1635832" y="209958"/>
                </a:cubicBezTo>
                <a:cubicBezTo>
                  <a:pt x="1635832" y="209907"/>
                  <a:pt x="1635832" y="209838"/>
                  <a:pt x="1635832" y="209787"/>
                </a:cubicBezTo>
                <a:cubicBezTo>
                  <a:pt x="1635832" y="194147"/>
                  <a:pt x="1648504" y="181474"/>
                  <a:pt x="1664144" y="181474"/>
                </a:cubicBezTo>
                <a:close/>
                <a:moveTo>
                  <a:pt x="1724864" y="180963"/>
                </a:moveTo>
                <a:cubicBezTo>
                  <a:pt x="1740880" y="180963"/>
                  <a:pt x="1753859" y="193943"/>
                  <a:pt x="1753859" y="209959"/>
                </a:cubicBezTo>
                <a:cubicBezTo>
                  <a:pt x="1753757" y="225906"/>
                  <a:pt x="1740811" y="238783"/>
                  <a:pt x="1724864" y="238783"/>
                </a:cubicBezTo>
                <a:cubicBezTo>
                  <a:pt x="1708951" y="238783"/>
                  <a:pt x="1696040" y="225872"/>
                  <a:pt x="1696040" y="209959"/>
                </a:cubicBezTo>
                <a:cubicBezTo>
                  <a:pt x="1696040" y="194011"/>
                  <a:pt x="1708917" y="181049"/>
                  <a:pt x="1724864" y="180963"/>
                </a:cubicBezTo>
                <a:close/>
                <a:moveTo>
                  <a:pt x="1786632" y="180317"/>
                </a:moveTo>
                <a:cubicBezTo>
                  <a:pt x="1802928" y="180317"/>
                  <a:pt x="1816138" y="193528"/>
                  <a:pt x="1816138" y="209824"/>
                </a:cubicBezTo>
                <a:cubicBezTo>
                  <a:pt x="1816138" y="226120"/>
                  <a:pt x="1802928" y="239330"/>
                  <a:pt x="1786632" y="239330"/>
                </a:cubicBezTo>
                <a:cubicBezTo>
                  <a:pt x="1770336" y="239330"/>
                  <a:pt x="1757125" y="226120"/>
                  <a:pt x="1757125" y="209824"/>
                </a:cubicBezTo>
                <a:cubicBezTo>
                  <a:pt x="1757125" y="193528"/>
                  <a:pt x="1770335" y="180317"/>
                  <a:pt x="1786632" y="180317"/>
                </a:cubicBezTo>
                <a:close/>
                <a:moveTo>
                  <a:pt x="1847666" y="180110"/>
                </a:moveTo>
                <a:cubicBezTo>
                  <a:pt x="1864159" y="180110"/>
                  <a:pt x="1877514" y="193482"/>
                  <a:pt x="1877514" y="209958"/>
                </a:cubicBezTo>
                <a:cubicBezTo>
                  <a:pt x="1877514" y="210009"/>
                  <a:pt x="1877514" y="210078"/>
                  <a:pt x="1877514" y="210129"/>
                </a:cubicBezTo>
                <a:cubicBezTo>
                  <a:pt x="1877411" y="226520"/>
                  <a:pt x="1864057" y="239738"/>
                  <a:pt x="1847666" y="239636"/>
                </a:cubicBezTo>
                <a:cubicBezTo>
                  <a:pt x="1831276" y="239636"/>
                  <a:pt x="1817989" y="226349"/>
                  <a:pt x="1817989" y="209958"/>
                </a:cubicBezTo>
                <a:cubicBezTo>
                  <a:pt x="1817989" y="209907"/>
                  <a:pt x="1817989" y="209839"/>
                  <a:pt x="1817989" y="209788"/>
                </a:cubicBezTo>
                <a:cubicBezTo>
                  <a:pt x="1817989" y="193397"/>
                  <a:pt x="1831276" y="180110"/>
                  <a:pt x="1847666" y="180110"/>
                </a:cubicBezTo>
                <a:close/>
                <a:moveTo>
                  <a:pt x="1909067" y="179939"/>
                </a:moveTo>
                <a:cubicBezTo>
                  <a:pt x="1925646" y="179939"/>
                  <a:pt x="1939086" y="193380"/>
                  <a:pt x="1939086" y="209958"/>
                </a:cubicBezTo>
                <a:cubicBezTo>
                  <a:pt x="1939086" y="210009"/>
                  <a:pt x="1939086" y="210077"/>
                  <a:pt x="1939086" y="210127"/>
                </a:cubicBezTo>
                <a:cubicBezTo>
                  <a:pt x="1938984" y="226621"/>
                  <a:pt x="1925543" y="239908"/>
                  <a:pt x="1909067" y="239806"/>
                </a:cubicBezTo>
                <a:cubicBezTo>
                  <a:pt x="1892575" y="239806"/>
                  <a:pt x="1879220" y="226434"/>
                  <a:pt x="1879220" y="209958"/>
                </a:cubicBezTo>
                <a:cubicBezTo>
                  <a:pt x="1879220" y="209907"/>
                  <a:pt x="1879220" y="209838"/>
                  <a:pt x="1879220" y="209787"/>
                </a:cubicBezTo>
                <a:cubicBezTo>
                  <a:pt x="1879220" y="193294"/>
                  <a:pt x="1892575" y="179939"/>
                  <a:pt x="1909067" y="179939"/>
                </a:cubicBezTo>
                <a:close/>
                <a:moveTo>
                  <a:pt x="5629" y="143951"/>
                </a:moveTo>
                <a:cubicBezTo>
                  <a:pt x="8648" y="143951"/>
                  <a:pt x="11086" y="146390"/>
                  <a:pt x="11086" y="149409"/>
                </a:cubicBezTo>
                <a:cubicBezTo>
                  <a:pt x="11086" y="152428"/>
                  <a:pt x="8648" y="154867"/>
                  <a:pt x="5629" y="154867"/>
                </a:cubicBezTo>
                <a:cubicBezTo>
                  <a:pt x="2643" y="154782"/>
                  <a:pt x="256" y="152394"/>
                  <a:pt x="171" y="149409"/>
                </a:cubicBezTo>
                <a:cubicBezTo>
                  <a:pt x="171" y="146390"/>
                  <a:pt x="2610" y="143951"/>
                  <a:pt x="5629" y="143951"/>
                </a:cubicBezTo>
                <a:close/>
                <a:moveTo>
                  <a:pt x="67029" y="140881"/>
                </a:moveTo>
                <a:cubicBezTo>
                  <a:pt x="71277" y="140881"/>
                  <a:pt x="74705" y="144311"/>
                  <a:pt x="74705" y="148557"/>
                </a:cubicBezTo>
                <a:cubicBezTo>
                  <a:pt x="74705" y="152803"/>
                  <a:pt x="71277" y="156232"/>
                  <a:pt x="67029" y="156232"/>
                </a:cubicBezTo>
                <a:cubicBezTo>
                  <a:pt x="62783" y="156232"/>
                  <a:pt x="59355" y="152803"/>
                  <a:pt x="59355" y="148557"/>
                </a:cubicBezTo>
                <a:cubicBezTo>
                  <a:pt x="59355" y="144311"/>
                  <a:pt x="62783" y="140881"/>
                  <a:pt x="67029" y="140881"/>
                </a:cubicBezTo>
                <a:close/>
                <a:moveTo>
                  <a:pt x="129114" y="140028"/>
                </a:moveTo>
                <a:cubicBezTo>
                  <a:pt x="133821" y="140028"/>
                  <a:pt x="137641" y="143849"/>
                  <a:pt x="137641" y="148556"/>
                </a:cubicBezTo>
                <a:cubicBezTo>
                  <a:pt x="137641" y="153264"/>
                  <a:pt x="133821" y="157084"/>
                  <a:pt x="129114" y="157084"/>
                </a:cubicBezTo>
                <a:cubicBezTo>
                  <a:pt x="124440" y="156999"/>
                  <a:pt x="120671" y="153230"/>
                  <a:pt x="120586" y="148556"/>
                </a:cubicBezTo>
                <a:cubicBezTo>
                  <a:pt x="120586" y="143849"/>
                  <a:pt x="124406" y="140028"/>
                  <a:pt x="129114" y="140028"/>
                </a:cubicBezTo>
                <a:close/>
                <a:moveTo>
                  <a:pt x="189832" y="139176"/>
                </a:moveTo>
                <a:cubicBezTo>
                  <a:pt x="189951" y="139176"/>
                  <a:pt x="190054" y="139176"/>
                  <a:pt x="190173" y="139176"/>
                </a:cubicBezTo>
                <a:cubicBezTo>
                  <a:pt x="195256" y="139279"/>
                  <a:pt x="199315" y="143475"/>
                  <a:pt x="199213" y="148557"/>
                </a:cubicBezTo>
                <a:cubicBezTo>
                  <a:pt x="199213" y="153742"/>
                  <a:pt x="195017" y="157938"/>
                  <a:pt x="189832" y="157938"/>
                </a:cubicBezTo>
                <a:cubicBezTo>
                  <a:pt x="184647" y="157938"/>
                  <a:pt x="180452" y="153742"/>
                  <a:pt x="180452" y="148557"/>
                </a:cubicBezTo>
                <a:cubicBezTo>
                  <a:pt x="180452" y="143372"/>
                  <a:pt x="184647" y="139176"/>
                  <a:pt x="189832" y="139176"/>
                </a:cubicBezTo>
                <a:close/>
                <a:moveTo>
                  <a:pt x="251233" y="138493"/>
                </a:moveTo>
                <a:cubicBezTo>
                  <a:pt x="251353" y="138493"/>
                  <a:pt x="251455" y="138493"/>
                  <a:pt x="251574" y="138493"/>
                </a:cubicBezTo>
                <a:cubicBezTo>
                  <a:pt x="257032" y="138596"/>
                  <a:pt x="261399" y="143098"/>
                  <a:pt x="261296" y="148556"/>
                </a:cubicBezTo>
                <a:cubicBezTo>
                  <a:pt x="261296" y="154117"/>
                  <a:pt x="256794" y="158619"/>
                  <a:pt x="251233" y="158619"/>
                </a:cubicBezTo>
                <a:cubicBezTo>
                  <a:pt x="245707" y="158534"/>
                  <a:pt x="241256" y="154083"/>
                  <a:pt x="241171" y="148556"/>
                </a:cubicBezTo>
                <a:cubicBezTo>
                  <a:pt x="241171" y="142996"/>
                  <a:pt x="245673" y="138493"/>
                  <a:pt x="251233" y="138493"/>
                </a:cubicBezTo>
                <a:close/>
                <a:moveTo>
                  <a:pt x="313001" y="137507"/>
                </a:moveTo>
                <a:cubicBezTo>
                  <a:pt x="319029" y="137507"/>
                  <a:pt x="323917" y="142394"/>
                  <a:pt x="323917" y="148423"/>
                </a:cubicBezTo>
                <a:cubicBezTo>
                  <a:pt x="323917" y="154451"/>
                  <a:pt x="319029" y="159339"/>
                  <a:pt x="313001" y="159339"/>
                </a:cubicBezTo>
                <a:cubicBezTo>
                  <a:pt x="306972" y="159339"/>
                  <a:pt x="302085" y="154451"/>
                  <a:pt x="302085" y="148423"/>
                </a:cubicBezTo>
                <a:cubicBezTo>
                  <a:pt x="302085" y="142394"/>
                  <a:pt x="306972" y="137507"/>
                  <a:pt x="313001" y="137507"/>
                </a:cubicBezTo>
                <a:close/>
                <a:moveTo>
                  <a:pt x="374036" y="136788"/>
                </a:moveTo>
                <a:cubicBezTo>
                  <a:pt x="380534" y="136788"/>
                  <a:pt x="385804" y="142059"/>
                  <a:pt x="385804" y="148557"/>
                </a:cubicBezTo>
                <a:cubicBezTo>
                  <a:pt x="385804" y="155055"/>
                  <a:pt x="380534" y="160326"/>
                  <a:pt x="374036" y="160326"/>
                </a:cubicBezTo>
                <a:cubicBezTo>
                  <a:pt x="367538" y="160326"/>
                  <a:pt x="362268" y="155055"/>
                  <a:pt x="362268" y="148557"/>
                </a:cubicBezTo>
                <a:cubicBezTo>
                  <a:pt x="362268" y="142059"/>
                  <a:pt x="367538" y="136788"/>
                  <a:pt x="374036" y="136788"/>
                </a:cubicBezTo>
                <a:close/>
                <a:moveTo>
                  <a:pt x="436120" y="135935"/>
                </a:moveTo>
                <a:cubicBezTo>
                  <a:pt x="443096" y="135935"/>
                  <a:pt x="448741" y="141581"/>
                  <a:pt x="448741" y="148557"/>
                </a:cubicBezTo>
                <a:cubicBezTo>
                  <a:pt x="448741" y="155533"/>
                  <a:pt x="443096" y="161178"/>
                  <a:pt x="436120" y="161178"/>
                </a:cubicBezTo>
                <a:cubicBezTo>
                  <a:pt x="429144" y="161178"/>
                  <a:pt x="423499" y="155533"/>
                  <a:pt x="423499" y="148557"/>
                </a:cubicBezTo>
                <a:cubicBezTo>
                  <a:pt x="423499" y="141581"/>
                  <a:pt x="429144" y="135935"/>
                  <a:pt x="436120" y="135935"/>
                </a:cubicBezTo>
                <a:close/>
                <a:moveTo>
                  <a:pt x="496839" y="135082"/>
                </a:moveTo>
                <a:cubicBezTo>
                  <a:pt x="504275" y="135082"/>
                  <a:pt x="510313" y="141120"/>
                  <a:pt x="510313" y="148556"/>
                </a:cubicBezTo>
                <a:cubicBezTo>
                  <a:pt x="510313" y="155993"/>
                  <a:pt x="504275" y="162031"/>
                  <a:pt x="496839" y="162031"/>
                </a:cubicBezTo>
                <a:cubicBezTo>
                  <a:pt x="489437" y="161945"/>
                  <a:pt x="483450" y="155959"/>
                  <a:pt x="483365" y="148556"/>
                </a:cubicBezTo>
                <a:cubicBezTo>
                  <a:pt x="483365" y="141120"/>
                  <a:pt x="489402" y="135082"/>
                  <a:pt x="496839" y="135082"/>
                </a:cubicBezTo>
                <a:close/>
                <a:moveTo>
                  <a:pt x="558239" y="134229"/>
                </a:moveTo>
                <a:cubicBezTo>
                  <a:pt x="558359" y="134229"/>
                  <a:pt x="558461" y="134229"/>
                  <a:pt x="558580" y="134229"/>
                </a:cubicBezTo>
                <a:cubicBezTo>
                  <a:pt x="566392" y="134332"/>
                  <a:pt x="572669" y="140745"/>
                  <a:pt x="572566" y="148556"/>
                </a:cubicBezTo>
                <a:cubicBezTo>
                  <a:pt x="572566" y="156470"/>
                  <a:pt x="566153" y="162883"/>
                  <a:pt x="558239" y="162883"/>
                </a:cubicBezTo>
                <a:cubicBezTo>
                  <a:pt x="550360" y="162798"/>
                  <a:pt x="543998" y="156436"/>
                  <a:pt x="543913" y="148556"/>
                </a:cubicBezTo>
                <a:cubicBezTo>
                  <a:pt x="543913" y="140642"/>
                  <a:pt x="550326" y="134229"/>
                  <a:pt x="558239" y="134229"/>
                </a:cubicBezTo>
                <a:close/>
                <a:moveTo>
                  <a:pt x="619642" y="133377"/>
                </a:moveTo>
                <a:cubicBezTo>
                  <a:pt x="628033" y="133377"/>
                  <a:pt x="634821" y="140166"/>
                  <a:pt x="634821" y="148557"/>
                </a:cubicBezTo>
                <a:cubicBezTo>
                  <a:pt x="634821" y="148608"/>
                  <a:pt x="634821" y="148677"/>
                  <a:pt x="634821" y="148728"/>
                </a:cubicBezTo>
                <a:cubicBezTo>
                  <a:pt x="634719" y="157017"/>
                  <a:pt x="627931" y="163669"/>
                  <a:pt x="619642" y="163566"/>
                </a:cubicBezTo>
                <a:cubicBezTo>
                  <a:pt x="619590" y="163566"/>
                  <a:pt x="619522" y="163566"/>
                  <a:pt x="619471" y="163566"/>
                </a:cubicBezTo>
                <a:cubicBezTo>
                  <a:pt x="611182" y="163566"/>
                  <a:pt x="604462" y="156846"/>
                  <a:pt x="604462" y="148557"/>
                </a:cubicBezTo>
                <a:cubicBezTo>
                  <a:pt x="604462" y="140166"/>
                  <a:pt x="611250" y="133377"/>
                  <a:pt x="619642" y="133377"/>
                </a:cubicBezTo>
                <a:close/>
                <a:moveTo>
                  <a:pt x="681043" y="132524"/>
                </a:moveTo>
                <a:cubicBezTo>
                  <a:pt x="689895" y="132524"/>
                  <a:pt x="697075" y="139705"/>
                  <a:pt x="697075" y="148557"/>
                </a:cubicBezTo>
                <a:cubicBezTo>
                  <a:pt x="696973" y="157341"/>
                  <a:pt x="689827" y="164419"/>
                  <a:pt x="681043" y="164419"/>
                </a:cubicBezTo>
                <a:cubicBezTo>
                  <a:pt x="672259" y="164419"/>
                  <a:pt x="665095" y="157341"/>
                  <a:pt x="665011" y="148557"/>
                </a:cubicBezTo>
                <a:cubicBezTo>
                  <a:pt x="665011" y="139705"/>
                  <a:pt x="672191" y="132524"/>
                  <a:pt x="681043" y="132524"/>
                </a:cubicBezTo>
                <a:close/>
                <a:moveTo>
                  <a:pt x="743125" y="131842"/>
                </a:moveTo>
                <a:cubicBezTo>
                  <a:pt x="752540" y="131842"/>
                  <a:pt x="760181" y="139483"/>
                  <a:pt x="760181" y="148898"/>
                </a:cubicBezTo>
                <a:cubicBezTo>
                  <a:pt x="760181" y="158313"/>
                  <a:pt x="752540" y="165954"/>
                  <a:pt x="743125" y="165954"/>
                </a:cubicBezTo>
                <a:cubicBezTo>
                  <a:pt x="733711" y="165954"/>
                  <a:pt x="726070" y="158313"/>
                  <a:pt x="726070" y="148898"/>
                </a:cubicBezTo>
                <a:cubicBezTo>
                  <a:pt x="726070" y="139483"/>
                  <a:pt x="733711" y="131842"/>
                  <a:pt x="743125" y="131842"/>
                </a:cubicBezTo>
                <a:close/>
                <a:moveTo>
                  <a:pt x="803844" y="130989"/>
                </a:moveTo>
                <a:cubicBezTo>
                  <a:pt x="813259" y="130989"/>
                  <a:pt x="820900" y="138631"/>
                  <a:pt x="820900" y="148045"/>
                </a:cubicBezTo>
                <a:cubicBezTo>
                  <a:pt x="820900" y="157460"/>
                  <a:pt x="813259" y="165101"/>
                  <a:pt x="803844" y="165101"/>
                </a:cubicBezTo>
                <a:cubicBezTo>
                  <a:pt x="794430" y="165101"/>
                  <a:pt x="786789" y="157460"/>
                  <a:pt x="786789" y="148045"/>
                </a:cubicBezTo>
                <a:cubicBezTo>
                  <a:pt x="786789" y="138631"/>
                  <a:pt x="794430" y="130989"/>
                  <a:pt x="803844" y="130989"/>
                </a:cubicBezTo>
                <a:close/>
                <a:moveTo>
                  <a:pt x="865246" y="130136"/>
                </a:moveTo>
                <a:cubicBezTo>
                  <a:pt x="875428" y="130136"/>
                  <a:pt x="883666" y="138392"/>
                  <a:pt x="883666" y="148557"/>
                </a:cubicBezTo>
                <a:cubicBezTo>
                  <a:pt x="883666" y="148608"/>
                  <a:pt x="883666" y="148676"/>
                  <a:pt x="883666" y="148727"/>
                </a:cubicBezTo>
                <a:cubicBezTo>
                  <a:pt x="883564" y="158807"/>
                  <a:pt x="875326" y="166909"/>
                  <a:pt x="865246" y="166807"/>
                </a:cubicBezTo>
                <a:cubicBezTo>
                  <a:pt x="855132" y="166807"/>
                  <a:pt x="846928" y="158671"/>
                  <a:pt x="846826" y="148557"/>
                </a:cubicBezTo>
                <a:cubicBezTo>
                  <a:pt x="846826" y="138392"/>
                  <a:pt x="855081" y="130136"/>
                  <a:pt x="865246" y="130136"/>
                </a:cubicBezTo>
                <a:close/>
                <a:moveTo>
                  <a:pt x="926648" y="129283"/>
                </a:moveTo>
                <a:cubicBezTo>
                  <a:pt x="926767" y="129283"/>
                  <a:pt x="926870" y="129283"/>
                  <a:pt x="926989" y="129283"/>
                </a:cubicBezTo>
                <a:cubicBezTo>
                  <a:pt x="937546" y="129386"/>
                  <a:pt x="946023" y="137999"/>
                  <a:pt x="945921" y="148557"/>
                </a:cubicBezTo>
                <a:cubicBezTo>
                  <a:pt x="945921" y="148608"/>
                  <a:pt x="945921" y="148676"/>
                  <a:pt x="945921" y="148727"/>
                </a:cubicBezTo>
                <a:cubicBezTo>
                  <a:pt x="945819" y="159285"/>
                  <a:pt x="937205" y="167762"/>
                  <a:pt x="926648" y="167659"/>
                </a:cubicBezTo>
                <a:cubicBezTo>
                  <a:pt x="916073" y="167659"/>
                  <a:pt x="907460" y="159131"/>
                  <a:pt x="907375" y="148557"/>
                </a:cubicBezTo>
                <a:cubicBezTo>
                  <a:pt x="907375" y="137914"/>
                  <a:pt x="916005" y="129283"/>
                  <a:pt x="926648" y="129283"/>
                </a:cubicBezTo>
                <a:close/>
                <a:moveTo>
                  <a:pt x="988048" y="128430"/>
                </a:moveTo>
                <a:cubicBezTo>
                  <a:pt x="999169" y="128430"/>
                  <a:pt x="1008175" y="137436"/>
                  <a:pt x="1008175" y="148556"/>
                </a:cubicBezTo>
                <a:cubicBezTo>
                  <a:pt x="1008175" y="148608"/>
                  <a:pt x="1008175" y="148676"/>
                  <a:pt x="1008175" y="148727"/>
                </a:cubicBezTo>
                <a:cubicBezTo>
                  <a:pt x="1008072" y="159745"/>
                  <a:pt x="999067" y="168614"/>
                  <a:pt x="988048" y="168512"/>
                </a:cubicBezTo>
                <a:cubicBezTo>
                  <a:pt x="987997" y="168512"/>
                  <a:pt x="987929" y="168512"/>
                  <a:pt x="987878" y="168512"/>
                </a:cubicBezTo>
                <a:cubicBezTo>
                  <a:pt x="976860" y="168512"/>
                  <a:pt x="967923" y="159575"/>
                  <a:pt x="967923" y="148556"/>
                </a:cubicBezTo>
                <a:cubicBezTo>
                  <a:pt x="967923" y="137436"/>
                  <a:pt x="976928" y="128430"/>
                  <a:pt x="988048" y="128430"/>
                </a:cubicBezTo>
                <a:close/>
                <a:moveTo>
                  <a:pt x="1050132" y="127748"/>
                </a:moveTo>
                <a:cubicBezTo>
                  <a:pt x="1050251" y="127748"/>
                  <a:pt x="1050354" y="127748"/>
                  <a:pt x="1050473" y="127748"/>
                </a:cubicBezTo>
                <a:cubicBezTo>
                  <a:pt x="1061866" y="127851"/>
                  <a:pt x="1071043" y="137163"/>
                  <a:pt x="1070940" y="148557"/>
                </a:cubicBezTo>
                <a:cubicBezTo>
                  <a:pt x="1070940" y="148608"/>
                  <a:pt x="1070940" y="148676"/>
                  <a:pt x="1070940" y="148727"/>
                </a:cubicBezTo>
                <a:cubicBezTo>
                  <a:pt x="1070837" y="160120"/>
                  <a:pt x="1061525" y="169297"/>
                  <a:pt x="1050132" y="169194"/>
                </a:cubicBezTo>
                <a:cubicBezTo>
                  <a:pt x="1038704" y="169194"/>
                  <a:pt x="1029409" y="159984"/>
                  <a:pt x="1029324" y="148557"/>
                </a:cubicBezTo>
                <a:cubicBezTo>
                  <a:pt x="1029324" y="137061"/>
                  <a:pt x="1038636" y="127748"/>
                  <a:pt x="1050132" y="127748"/>
                </a:cubicBezTo>
                <a:close/>
                <a:moveTo>
                  <a:pt x="1172253" y="126895"/>
                </a:moveTo>
                <a:cubicBezTo>
                  <a:pt x="1184687" y="126895"/>
                  <a:pt x="1194767" y="136976"/>
                  <a:pt x="1194767" y="149409"/>
                </a:cubicBezTo>
                <a:cubicBezTo>
                  <a:pt x="1194681" y="161775"/>
                  <a:pt x="1184618" y="171752"/>
                  <a:pt x="1172253" y="171752"/>
                </a:cubicBezTo>
                <a:cubicBezTo>
                  <a:pt x="1159921" y="171752"/>
                  <a:pt x="1149910" y="161741"/>
                  <a:pt x="1149910" y="149409"/>
                </a:cubicBezTo>
                <a:cubicBezTo>
                  <a:pt x="1149910" y="137044"/>
                  <a:pt x="1159887" y="126981"/>
                  <a:pt x="1172253" y="126895"/>
                </a:cubicBezTo>
                <a:close/>
                <a:moveTo>
                  <a:pt x="1110851" y="126895"/>
                </a:moveTo>
                <a:cubicBezTo>
                  <a:pt x="1122807" y="126895"/>
                  <a:pt x="1132512" y="136600"/>
                  <a:pt x="1132512" y="148556"/>
                </a:cubicBezTo>
                <a:cubicBezTo>
                  <a:pt x="1132512" y="148608"/>
                  <a:pt x="1132512" y="148676"/>
                  <a:pt x="1132512" y="148727"/>
                </a:cubicBezTo>
                <a:cubicBezTo>
                  <a:pt x="1132410" y="160598"/>
                  <a:pt x="1122723" y="170149"/>
                  <a:pt x="1110851" y="170047"/>
                </a:cubicBezTo>
                <a:cubicBezTo>
                  <a:pt x="1110800" y="170047"/>
                  <a:pt x="1110732" y="170047"/>
                  <a:pt x="1110681" y="170047"/>
                </a:cubicBezTo>
                <a:cubicBezTo>
                  <a:pt x="1098810" y="170047"/>
                  <a:pt x="1089191" y="160427"/>
                  <a:pt x="1089191" y="148556"/>
                </a:cubicBezTo>
                <a:cubicBezTo>
                  <a:pt x="1089191" y="136600"/>
                  <a:pt x="1098895" y="126895"/>
                  <a:pt x="1110851" y="126895"/>
                </a:cubicBezTo>
                <a:close/>
                <a:moveTo>
                  <a:pt x="1233654" y="125190"/>
                </a:moveTo>
                <a:cubicBezTo>
                  <a:pt x="1246565" y="125190"/>
                  <a:pt x="1257020" y="135646"/>
                  <a:pt x="1257020" y="148557"/>
                </a:cubicBezTo>
                <a:cubicBezTo>
                  <a:pt x="1257020" y="148608"/>
                  <a:pt x="1257020" y="148676"/>
                  <a:pt x="1257020" y="148728"/>
                </a:cubicBezTo>
                <a:cubicBezTo>
                  <a:pt x="1256918" y="161537"/>
                  <a:pt x="1246462" y="171855"/>
                  <a:pt x="1233654" y="171753"/>
                </a:cubicBezTo>
                <a:cubicBezTo>
                  <a:pt x="1220845" y="171753"/>
                  <a:pt x="1210458" y="161366"/>
                  <a:pt x="1210458" y="148557"/>
                </a:cubicBezTo>
                <a:cubicBezTo>
                  <a:pt x="1210458" y="148506"/>
                  <a:pt x="1210458" y="148438"/>
                  <a:pt x="1210458" y="148386"/>
                </a:cubicBezTo>
                <a:cubicBezTo>
                  <a:pt x="1210458" y="135578"/>
                  <a:pt x="1220845" y="125190"/>
                  <a:pt x="1233654" y="125190"/>
                </a:cubicBezTo>
                <a:close/>
                <a:moveTo>
                  <a:pt x="1295055" y="124508"/>
                </a:moveTo>
                <a:cubicBezTo>
                  <a:pt x="1308342" y="124508"/>
                  <a:pt x="1319104" y="135271"/>
                  <a:pt x="1319104" y="148557"/>
                </a:cubicBezTo>
                <a:cubicBezTo>
                  <a:pt x="1319002" y="161776"/>
                  <a:pt x="1308273" y="172435"/>
                  <a:pt x="1295055" y="172435"/>
                </a:cubicBezTo>
                <a:cubicBezTo>
                  <a:pt x="1281871" y="172435"/>
                  <a:pt x="1271177" y="161741"/>
                  <a:pt x="1271177" y="148557"/>
                </a:cubicBezTo>
                <a:cubicBezTo>
                  <a:pt x="1271177" y="135339"/>
                  <a:pt x="1281837" y="124594"/>
                  <a:pt x="1295055" y="124508"/>
                </a:cubicBezTo>
                <a:close/>
                <a:moveTo>
                  <a:pt x="1357139" y="123655"/>
                </a:moveTo>
                <a:cubicBezTo>
                  <a:pt x="1370886" y="123655"/>
                  <a:pt x="1382040" y="134810"/>
                  <a:pt x="1382040" y="148557"/>
                </a:cubicBezTo>
                <a:cubicBezTo>
                  <a:pt x="1382040" y="148608"/>
                  <a:pt x="1382040" y="148677"/>
                  <a:pt x="1382040" y="148728"/>
                </a:cubicBezTo>
                <a:cubicBezTo>
                  <a:pt x="1381938" y="162389"/>
                  <a:pt x="1370801" y="173390"/>
                  <a:pt x="1357139" y="173288"/>
                </a:cubicBezTo>
                <a:cubicBezTo>
                  <a:pt x="1343477" y="173288"/>
                  <a:pt x="1332408" y="162219"/>
                  <a:pt x="1332408" y="148557"/>
                </a:cubicBezTo>
                <a:cubicBezTo>
                  <a:pt x="1332408" y="148506"/>
                  <a:pt x="1332408" y="148438"/>
                  <a:pt x="1332408" y="148387"/>
                </a:cubicBezTo>
                <a:cubicBezTo>
                  <a:pt x="1332408" y="134725"/>
                  <a:pt x="1343477" y="123655"/>
                  <a:pt x="1357139" y="123655"/>
                </a:cubicBezTo>
                <a:close/>
                <a:moveTo>
                  <a:pt x="1417857" y="122802"/>
                </a:moveTo>
                <a:cubicBezTo>
                  <a:pt x="1417977" y="122802"/>
                  <a:pt x="1418079" y="122802"/>
                  <a:pt x="1418198" y="122802"/>
                </a:cubicBezTo>
                <a:cubicBezTo>
                  <a:pt x="1432321" y="122905"/>
                  <a:pt x="1443714" y="134435"/>
                  <a:pt x="1443612" y="148557"/>
                </a:cubicBezTo>
                <a:cubicBezTo>
                  <a:pt x="1443612" y="148608"/>
                  <a:pt x="1443612" y="148676"/>
                  <a:pt x="1443612" y="148727"/>
                </a:cubicBezTo>
                <a:cubicBezTo>
                  <a:pt x="1443509" y="162850"/>
                  <a:pt x="1431980" y="174243"/>
                  <a:pt x="1417857" y="174141"/>
                </a:cubicBezTo>
                <a:cubicBezTo>
                  <a:pt x="1403735" y="174141"/>
                  <a:pt x="1392274" y="162679"/>
                  <a:pt x="1392274" y="148557"/>
                </a:cubicBezTo>
                <a:cubicBezTo>
                  <a:pt x="1392274" y="148506"/>
                  <a:pt x="1392274" y="148437"/>
                  <a:pt x="1392274" y="148386"/>
                </a:cubicBezTo>
                <a:cubicBezTo>
                  <a:pt x="1392274" y="134264"/>
                  <a:pt x="1403735" y="122802"/>
                  <a:pt x="1417857" y="122802"/>
                </a:cubicBezTo>
                <a:close/>
                <a:moveTo>
                  <a:pt x="1479259" y="122120"/>
                </a:moveTo>
                <a:cubicBezTo>
                  <a:pt x="1479378" y="122120"/>
                  <a:pt x="1479481" y="122120"/>
                  <a:pt x="1479600" y="122120"/>
                </a:cubicBezTo>
                <a:cubicBezTo>
                  <a:pt x="1494115" y="122223"/>
                  <a:pt x="1505798" y="134060"/>
                  <a:pt x="1505695" y="148557"/>
                </a:cubicBezTo>
                <a:cubicBezTo>
                  <a:pt x="1505695" y="148608"/>
                  <a:pt x="1505695" y="148676"/>
                  <a:pt x="1505695" y="148728"/>
                </a:cubicBezTo>
                <a:cubicBezTo>
                  <a:pt x="1505593" y="163242"/>
                  <a:pt x="1493756" y="174926"/>
                  <a:pt x="1479259" y="174823"/>
                </a:cubicBezTo>
                <a:cubicBezTo>
                  <a:pt x="1464744" y="174823"/>
                  <a:pt x="1452993" y="163072"/>
                  <a:pt x="1452993" y="148557"/>
                </a:cubicBezTo>
                <a:cubicBezTo>
                  <a:pt x="1452993" y="148506"/>
                  <a:pt x="1452993" y="148438"/>
                  <a:pt x="1452993" y="148387"/>
                </a:cubicBezTo>
                <a:cubicBezTo>
                  <a:pt x="1452993" y="133872"/>
                  <a:pt x="1464744" y="122120"/>
                  <a:pt x="1479259" y="122120"/>
                </a:cubicBezTo>
                <a:close/>
                <a:moveTo>
                  <a:pt x="1971151" y="121949"/>
                </a:moveTo>
                <a:cubicBezTo>
                  <a:pt x="1985853" y="121949"/>
                  <a:pt x="1997758" y="133854"/>
                  <a:pt x="1997758" y="148557"/>
                </a:cubicBezTo>
                <a:cubicBezTo>
                  <a:pt x="1997758" y="148608"/>
                  <a:pt x="1997758" y="148676"/>
                  <a:pt x="1997758" y="148727"/>
                </a:cubicBezTo>
                <a:cubicBezTo>
                  <a:pt x="1997655" y="163327"/>
                  <a:pt x="1985750" y="175096"/>
                  <a:pt x="1971151" y="174993"/>
                </a:cubicBezTo>
                <a:cubicBezTo>
                  <a:pt x="1971031" y="174993"/>
                  <a:pt x="1970929" y="174993"/>
                  <a:pt x="1970810" y="174993"/>
                </a:cubicBezTo>
                <a:cubicBezTo>
                  <a:pt x="1956295" y="174891"/>
                  <a:pt x="1944612" y="163054"/>
                  <a:pt x="1944714" y="148557"/>
                </a:cubicBezTo>
                <a:cubicBezTo>
                  <a:pt x="1944714" y="148505"/>
                  <a:pt x="1944714" y="148437"/>
                  <a:pt x="1944714" y="148386"/>
                </a:cubicBezTo>
                <a:cubicBezTo>
                  <a:pt x="1944714" y="133786"/>
                  <a:pt x="1956551" y="121949"/>
                  <a:pt x="1971151" y="121949"/>
                </a:cubicBezTo>
                <a:close/>
                <a:moveTo>
                  <a:pt x="1540660" y="121267"/>
                </a:moveTo>
                <a:cubicBezTo>
                  <a:pt x="1540780" y="121267"/>
                  <a:pt x="1540882" y="121267"/>
                  <a:pt x="1541001" y="121267"/>
                </a:cubicBezTo>
                <a:cubicBezTo>
                  <a:pt x="1555976" y="121370"/>
                  <a:pt x="1568052" y="133582"/>
                  <a:pt x="1567949" y="148557"/>
                </a:cubicBezTo>
                <a:cubicBezTo>
                  <a:pt x="1567949" y="148608"/>
                  <a:pt x="1567949" y="148676"/>
                  <a:pt x="1567949" y="148727"/>
                </a:cubicBezTo>
                <a:cubicBezTo>
                  <a:pt x="1567847" y="163703"/>
                  <a:pt x="1555635" y="175778"/>
                  <a:pt x="1540660" y="175676"/>
                </a:cubicBezTo>
                <a:cubicBezTo>
                  <a:pt x="1525685" y="175676"/>
                  <a:pt x="1513542" y="163532"/>
                  <a:pt x="1513542" y="148557"/>
                </a:cubicBezTo>
                <a:cubicBezTo>
                  <a:pt x="1513542" y="148506"/>
                  <a:pt x="1513542" y="148438"/>
                  <a:pt x="1513542" y="148386"/>
                </a:cubicBezTo>
                <a:cubicBezTo>
                  <a:pt x="1513542" y="133411"/>
                  <a:pt x="1525685" y="121267"/>
                  <a:pt x="1540660" y="121267"/>
                </a:cubicBezTo>
                <a:close/>
                <a:moveTo>
                  <a:pt x="1602061" y="120414"/>
                </a:moveTo>
                <a:cubicBezTo>
                  <a:pt x="1617599" y="120414"/>
                  <a:pt x="1630203" y="133019"/>
                  <a:pt x="1630203" y="148557"/>
                </a:cubicBezTo>
                <a:cubicBezTo>
                  <a:pt x="1630203" y="148608"/>
                  <a:pt x="1630203" y="148676"/>
                  <a:pt x="1630203" y="148727"/>
                </a:cubicBezTo>
                <a:cubicBezTo>
                  <a:pt x="1630101" y="164180"/>
                  <a:pt x="1617513" y="176631"/>
                  <a:pt x="1602061" y="176528"/>
                </a:cubicBezTo>
                <a:cubicBezTo>
                  <a:pt x="1601941" y="176528"/>
                  <a:pt x="1601839" y="176528"/>
                  <a:pt x="1601720" y="176528"/>
                </a:cubicBezTo>
                <a:cubicBezTo>
                  <a:pt x="1586369" y="176426"/>
                  <a:pt x="1573987" y="163907"/>
                  <a:pt x="1574089" y="148557"/>
                </a:cubicBezTo>
                <a:cubicBezTo>
                  <a:pt x="1574089" y="148505"/>
                  <a:pt x="1574089" y="148437"/>
                  <a:pt x="1574089" y="148386"/>
                </a:cubicBezTo>
                <a:cubicBezTo>
                  <a:pt x="1574089" y="132933"/>
                  <a:pt x="1586608" y="120414"/>
                  <a:pt x="1602061" y="120414"/>
                </a:cubicBezTo>
                <a:close/>
                <a:moveTo>
                  <a:pt x="1664145" y="119732"/>
                </a:moveTo>
                <a:cubicBezTo>
                  <a:pt x="1664435" y="119732"/>
                  <a:pt x="1664725" y="119732"/>
                  <a:pt x="1665014" y="119750"/>
                </a:cubicBezTo>
                <a:cubicBezTo>
                  <a:pt x="1680928" y="120210"/>
                  <a:pt x="1693447" y="133497"/>
                  <a:pt x="1692969" y="149410"/>
                </a:cubicBezTo>
                <a:cubicBezTo>
                  <a:pt x="1692884" y="165255"/>
                  <a:pt x="1679989" y="178064"/>
                  <a:pt x="1664145" y="178064"/>
                </a:cubicBezTo>
                <a:cubicBezTo>
                  <a:pt x="1663855" y="178064"/>
                  <a:pt x="1663565" y="178064"/>
                  <a:pt x="1663275" y="178047"/>
                </a:cubicBezTo>
                <a:cubicBezTo>
                  <a:pt x="1647464" y="177586"/>
                  <a:pt x="1635013" y="164368"/>
                  <a:pt x="1635491" y="148557"/>
                </a:cubicBezTo>
                <a:cubicBezTo>
                  <a:pt x="1635491" y="148506"/>
                  <a:pt x="1635491" y="148438"/>
                  <a:pt x="1635491" y="148386"/>
                </a:cubicBezTo>
                <a:cubicBezTo>
                  <a:pt x="1635491" y="132558"/>
                  <a:pt x="1648317" y="119732"/>
                  <a:pt x="1664145" y="119732"/>
                </a:cubicBezTo>
                <a:close/>
                <a:moveTo>
                  <a:pt x="1724864" y="119050"/>
                </a:moveTo>
                <a:cubicBezTo>
                  <a:pt x="1724983" y="119050"/>
                  <a:pt x="1725085" y="119050"/>
                  <a:pt x="1725205" y="119050"/>
                </a:cubicBezTo>
                <a:cubicBezTo>
                  <a:pt x="1741408" y="119153"/>
                  <a:pt x="1754473" y="132354"/>
                  <a:pt x="1754371" y="148557"/>
                </a:cubicBezTo>
                <a:cubicBezTo>
                  <a:pt x="1754371" y="148608"/>
                  <a:pt x="1754371" y="148677"/>
                  <a:pt x="1754371" y="148728"/>
                </a:cubicBezTo>
                <a:cubicBezTo>
                  <a:pt x="1754268" y="164931"/>
                  <a:pt x="1741067" y="177996"/>
                  <a:pt x="1724864" y="177893"/>
                </a:cubicBezTo>
                <a:cubicBezTo>
                  <a:pt x="1708660" y="177893"/>
                  <a:pt x="1695528" y="164760"/>
                  <a:pt x="1695528" y="148557"/>
                </a:cubicBezTo>
                <a:cubicBezTo>
                  <a:pt x="1695528" y="148506"/>
                  <a:pt x="1695528" y="148438"/>
                  <a:pt x="1695528" y="148387"/>
                </a:cubicBezTo>
                <a:cubicBezTo>
                  <a:pt x="1695528" y="132183"/>
                  <a:pt x="1708660" y="119050"/>
                  <a:pt x="1724864" y="119050"/>
                </a:cubicBezTo>
                <a:close/>
                <a:moveTo>
                  <a:pt x="1786265" y="118367"/>
                </a:moveTo>
                <a:cubicBezTo>
                  <a:pt x="1802946" y="118367"/>
                  <a:pt x="1816454" y="131876"/>
                  <a:pt x="1816454" y="148556"/>
                </a:cubicBezTo>
                <a:cubicBezTo>
                  <a:pt x="1816454" y="148608"/>
                  <a:pt x="1816454" y="148676"/>
                  <a:pt x="1816454" y="148727"/>
                </a:cubicBezTo>
                <a:cubicBezTo>
                  <a:pt x="1816352" y="165305"/>
                  <a:pt x="1802843" y="178677"/>
                  <a:pt x="1786265" y="178575"/>
                </a:cubicBezTo>
                <a:cubicBezTo>
                  <a:pt x="1769687" y="178575"/>
                  <a:pt x="1756247" y="165135"/>
                  <a:pt x="1756247" y="148556"/>
                </a:cubicBezTo>
                <a:cubicBezTo>
                  <a:pt x="1756247" y="148505"/>
                  <a:pt x="1756247" y="148437"/>
                  <a:pt x="1756247" y="148386"/>
                </a:cubicBezTo>
                <a:cubicBezTo>
                  <a:pt x="1756247" y="131808"/>
                  <a:pt x="1769687" y="118367"/>
                  <a:pt x="1786265" y="118367"/>
                </a:cubicBezTo>
                <a:close/>
                <a:moveTo>
                  <a:pt x="1878367" y="93637"/>
                </a:moveTo>
                <a:cubicBezTo>
                  <a:pt x="1875450" y="107009"/>
                  <a:pt x="1864193" y="116952"/>
                  <a:pt x="1850565" y="118197"/>
                </a:cubicBezTo>
                <a:cubicBezTo>
                  <a:pt x="1866189" y="119511"/>
                  <a:pt x="1878247" y="132524"/>
                  <a:pt x="1878367" y="148216"/>
                </a:cubicBezTo>
                <a:cubicBezTo>
                  <a:pt x="1878537" y="133104"/>
                  <a:pt x="1889692" y="120381"/>
                  <a:pt x="1904633" y="118197"/>
                </a:cubicBezTo>
                <a:cubicBezTo>
                  <a:pt x="1891619" y="116287"/>
                  <a:pt x="1881147" y="106497"/>
                  <a:pt x="1878367" y="93637"/>
                </a:cubicBezTo>
                <a:close/>
                <a:moveTo>
                  <a:pt x="5628" y="81527"/>
                </a:moveTo>
                <a:cubicBezTo>
                  <a:pt x="8732" y="81527"/>
                  <a:pt x="11257" y="84053"/>
                  <a:pt x="11257" y="87156"/>
                </a:cubicBezTo>
                <a:cubicBezTo>
                  <a:pt x="11257" y="90260"/>
                  <a:pt x="8732" y="92784"/>
                  <a:pt x="5628" y="92784"/>
                </a:cubicBezTo>
                <a:cubicBezTo>
                  <a:pt x="2524" y="92784"/>
                  <a:pt x="0" y="90260"/>
                  <a:pt x="0" y="87156"/>
                </a:cubicBezTo>
                <a:cubicBezTo>
                  <a:pt x="0" y="84053"/>
                  <a:pt x="2524" y="81527"/>
                  <a:pt x="5628" y="81527"/>
                </a:cubicBezTo>
                <a:close/>
                <a:moveTo>
                  <a:pt x="67029" y="79480"/>
                </a:moveTo>
                <a:cubicBezTo>
                  <a:pt x="71277" y="79480"/>
                  <a:pt x="74705" y="82909"/>
                  <a:pt x="74705" y="87156"/>
                </a:cubicBezTo>
                <a:cubicBezTo>
                  <a:pt x="74705" y="91403"/>
                  <a:pt x="71277" y="94832"/>
                  <a:pt x="67029" y="94832"/>
                </a:cubicBezTo>
                <a:cubicBezTo>
                  <a:pt x="62783" y="94832"/>
                  <a:pt x="59355" y="91403"/>
                  <a:pt x="59355" y="87156"/>
                </a:cubicBezTo>
                <a:cubicBezTo>
                  <a:pt x="59355" y="82909"/>
                  <a:pt x="62783" y="79480"/>
                  <a:pt x="67029" y="79480"/>
                </a:cubicBezTo>
                <a:close/>
                <a:moveTo>
                  <a:pt x="129114" y="78627"/>
                </a:moveTo>
                <a:cubicBezTo>
                  <a:pt x="133821" y="78627"/>
                  <a:pt x="137641" y="82448"/>
                  <a:pt x="137641" y="87155"/>
                </a:cubicBezTo>
                <a:cubicBezTo>
                  <a:pt x="137641" y="91863"/>
                  <a:pt x="133821" y="95683"/>
                  <a:pt x="129114" y="95683"/>
                </a:cubicBezTo>
                <a:cubicBezTo>
                  <a:pt x="124440" y="95598"/>
                  <a:pt x="120671" y="91829"/>
                  <a:pt x="120586" y="87155"/>
                </a:cubicBezTo>
                <a:cubicBezTo>
                  <a:pt x="120586" y="82448"/>
                  <a:pt x="124406" y="78627"/>
                  <a:pt x="129114" y="78627"/>
                </a:cubicBezTo>
                <a:close/>
                <a:moveTo>
                  <a:pt x="189832" y="77774"/>
                </a:moveTo>
                <a:cubicBezTo>
                  <a:pt x="189951" y="77774"/>
                  <a:pt x="190054" y="77774"/>
                  <a:pt x="190173" y="77774"/>
                </a:cubicBezTo>
                <a:cubicBezTo>
                  <a:pt x="195256" y="77877"/>
                  <a:pt x="199315" y="82073"/>
                  <a:pt x="199213" y="87155"/>
                </a:cubicBezTo>
                <a:cubicBezTo>
                  <a:pt x="199213" y="92340"/>
                  <a:pt x="195017" y="96537"/>
                  <a:pt x="189832" y="96537"/>
                </a:cubicBezTo>
                <a:cubicBezTo>
                  <a:pt x="184647" y="96537"/>
                  <a:pt x="180452" y="92340"/>
                  <a:pt x="180452" y="87155"/>
                </a:cubicBezTo>
                <a:cubicBezTo>
                  <a:pt x="180452" y="81970"/>
                  <a:pt x="184647" y="77774"/>
                  <a:pt x="189832" y="77774"/>
                </a:cubicBezTo>
                <a:close/>
                <a:moveTo>
                  <a:pt x="251233" y="76922"/>
                </a:moveTo>
                <a:cubicBezTo>
                  <a:pt x="256879" y="76922"/>
                  <a:pt x="261467" y="81510"/>
                  <a:pt x="261467" y="87156"/>
                </a:cubicBezTo>
                <a:cubicBezTo>
                  <a:pt x="261467" y="92801"/>
                  <a:pt x="256879" y="97389"/>
                  <a:pt x="251233" y="97389"/>
                </a:cubicBezTo>
                <a:cubicBezTo>
                  <a:pt x="245588" y="97389"/>
                  <a:pt x="241000" y="92801"/>
                  <a:pt x="241000" y="87156"/>
                </a:cubicBezTo>
                <a:cubicBezTo>
                  <a:pt x="241000" y="81510"/>
                  <a:pt x="245588" y="76922"/>
                  <a:pt x="251233" y="76922"/>
                </a:cubicBezTo>
                <a:close/>
                <a:moveTo>
                  <a:pt x="374035" y="75728"/>
                </a:moveTo>
                <a:cubicBezTo>
                  <a:pt x="380636" y="75728"/>
                  <a:pt x="385975" y="81067"/>
                  <a:pt x="385975" y="87668"/>
                </a:cubicBezTo>
                <a:cubicBezTo>
                  <a:pt x="385975" y="94268"/>
                  <a:pt x="380636" y="99607"/>
                  <a:pt x="374035" y="99607"/>
                </a:cubicBezTo>
                <a:cubicBezTo>
                  <a:pt x="367486" y="99522"/>
                  <a:pt x="362182" y="94217"/>
                  <a:pt x="362097" y="87668"/>
                </a:cubicBezTo>
                <a:cubicBezTo>
                  <a:pt x="362097" y="81067"/>
                  <a:pt x="367435" y="75728"/>
                  <a:pt x="374035" y="75728"/>
                </a:cubicBezTo>
                <a:close/>
                <a:moveTo>
                  <a:pt x="312635" y="75728"/>
                </a:moveTo>
                <a:cubicBezTo>
                  <a:pt x="318758" y="75728"/>
                  <a:pt x="323722" y="80692"/>
                  <a:pt x="323722" y="86815"/>
                </a:cubicBezTo>
                <a:cubicBezTo>
                  <a:pt x="323636" y="92904"/>
                  <a:pt x="318724" y="97816"/>
                  <a:pt x="312635" y="97901"/>
                </a:cubicBezTo>
                <a:cubicBezTo>
                  <a:pt x="306546" y="97816"/>
                  <a:pt x="301634" y="92904"/>
                  <a:pt x="301549" y="86815"/>
                </a:cubicBezTo>
                <a:cubicBezTo>
                  <a:pt x="301549" y="80692"/>
                  <a:pt x="306512" y="75728"/>
                  <a:pt x="312635" y="75728"/>
                </a:cubicBezTo>
                <a:close/>
                <a:moveTo>
                  <a:pt x="436120" y="74535"/>
                </a:moveTo>
                <a:cubicBezTo>
                  <a:pt x="443096" y="74535"/>
                  <a:pt x="448741" y="80181"/>
                  <a:pt x="448741" y="87156"/>
                </a:cubicBezTo>
                <a:cubicBezTo>
                  <a:pt x="448741" y="94132"/>
                  <a:pt x="443096" y="99777"/>
                  <a:pt x="436120" y="99777"/>
                </a:cubicBezTo>
                <a:cubicBezTo>
                  <a:pt x="429144" y="99777"/>
                  <a:pt x="423499" y="94132"/>
                  <a:pt x="423499" y="87156"/>
                </a:cubicBezTo>
                <a:cubicBezTo>
                  <a:pt x="423499" y="80181"/>
                  <a:pt x="429144" y="74535"/>
                  <a:pt x="436120" y="74535"/>
                </a:cubicBezTo>
                <a:close/>
                <a:moveTo>
                  <a:pt x="496839" y="73681"/>
                </a:moveTo>
                <a:cubicBezTo>
                  <a:pt x="504275" y="73681"/>
                  <a:pt x="510313" y="79719"/>
                  <a:pt x="510313" y="87155"/>
                </a:cubicBezTo>
                <a:cubicBezTo>
                  <a:pt x="510313" y="94592"/>
                  <a:pt x="504275" y="100630"/>
                  <a:pt x="496839" y="100630"/>
                </a:cubicBezTo>
                <a:cubicBezTo>
                  <a:pt x="489437" y="100544"/>
                  <a:pt x="483450" y="94558"/>
                  <a:pt x="483365" y="87155"/>
                </a:cubicBezTo>
                <a:cubicBezTo>
                  <a:pt x="483365" y="79719"/>
                  <a:pt x="489402" y="73681"/>
                  <a:pt x="496839" y="73681"/>
                </a:cubicBezTo>
                <a:close/>
                <a:moveTo>
                  <a:pt x="558239" y="72828"/>
                </a:moveTo>
                <a:cubicBezTo>
                  <a:pt x="558359" y="72828"/>
                  <a:pt x="558461" y="72828"/>
                  <a:pt x="558580" y="72828"/>
                </a:cubicBezTo>
                <a:cubicBezTo>
                  <a:pt x="566392" y="72932"/>
                  <a:pt x="572669" y="79344"/>
                  <a:pt x="572566" y="87155"/>
                </a:cubicBezTo>
                <a:cubicBezTo>
                  <a:pt x="572566" y="95069"/>
                  <a:pt x="566153" y="101482"/>
                  <a:pt x="558239" y="101482"/>
                </a:cubicBezTo>
                <a:cubicBezTo>
                  <a:pt x="550360" y="101397"/>
                  <a:pt x="543998" y="95035"/>
                  <a:pt x="543913" y="87155"/>
                </a:cubicBezTo>
                <a:cubicBezTo>
                  <a:pt x="543913" y="79241"/>
                  <a:pt x="550326" y="72828"/>
                  <a:pt x="558239" y="72828"/>
                </a:cubicBezTo>
                <a:close/>
                <a:moveTo>
                  <a:pt x="619642" y="71975"/>
                </a:moveTo>
                <a:cubicBezTo>
                  <a:pt x="628033" y="71975"/>
                  <a:pt x="634821" y="78765"/>
                  <a:pt x="634821" y="87155"/>
                </a:cubicBezTo>
                <a:cubicBezTo>
                  <a:pt x="634821" y="87206"/>
                  <a:pt x="634821" y="87275"/>
                  <a:pt x="634821" y="87326"/>
                </a:cubicBezTo>
                <a:cubicBezTo>
                  <a:pt x="634719" y="95615"/>
                  <a:pt x="627931" y="102267"/>
                  <a:pt x="619642" y="102164"/>
                </a:cubicBezTo>
                <a:cubicBezTo>
                  <a:pt x="619590" y="102164"/>
                  <a:pt x="619522" y="102164"/>
                  <a:pt x="619471" y="102164"/>
                </a:cubicBezTo>
                <a:cubicBezTo>
                  <a:pt x="611182" y="102164"/>
                  <a:pt x="604462" y="95444"/>
                  <a:pt x="604462" y="87155"/>
                </a:cubicBezTo>
                <a:cubicBezTo>
                  <a:pt x="604462" y="78765"/>
                  <a:pt x="611250" y="71975"/>
                  <a:pt x="619642" y="71975"/>
                </a:cubicBezTo>
                <a:close/>
                <a:moveTo>
                  <a:pt x="681409" y="70989"/>
                </a:moveTo>
                <a:cubicBezTo>
                  <a:pt x="690263" y="70989"/>
                  <a:pt x="697441" y="78167"/>
                  <a:pt x="697441" y="87022"/>
                </a:cubicBezTo>
                <a:cubicBezTo>
                  <a:pt x="697441" y="95876"/>
                  <a:pt x="690263" y="103054"/>
                  <a:pt x="681409" y="103054"/>
                </a:cubicBezTo>
                <a:cubicBezTo>
                  <a:pt x="672554" y="103054"/>
                  <a:pt x="665376" y="95876"/>
                  <a:pt x="665376" y="87022"/>
                </a:cubicBezTo>
                <a:cubicBezTo>
                  <a:pt x="665376" y="78167"/>
                  <a:pt x="672554" y="70989"/>
                  <a:pt x="681409" y="70989"/>
                </a:cubicBezTo>
                <a:close/>
                <a:moveTo>
                  <a:pt x="743125" y="70270"/>
                </a:moveTo>
                <a:cubicBezTo>
                  <a:pt x="752540" y="70270"/>
                  <a:pt x="760181" y="77912"/>
                  <a:pt x="760181" y="87326"/>
                </a:cubicBezTo>
                <a:cubicBezTo>
                  <a:pt x="760181" y="96741"/>
                  <a:pt x="752540" y="104382"/>
                  <a:pt x="743125" y="104382"/>
                </a:cubicBezTo>
                <a:cubicBezTo>
                  <a:pt x="733711" y="104382"/>
                  <a:pt x="726070" y="96741"/>
                  <a:pt x="726070" y="87326"/>
                </a:cubicBezTo>
                <a:cubicBezTo>
                  <a:pt x="726070" y="77912"/>
                  <a:pt x="733711" y="70270"/>
                  <a:pt x="743125" y="70270"/>
                </a:cubicBezTo>
                <a:close/>
                <a:moveTo>
                  <a:pt x="803844" y="69417"/>
                </a:moveTo>
                <a:cubicBezTo>
                  <a:pt x="813259" y="69417"/>
                  <a:pt x="820900" y="77058"/>
                  <a:pt x="820900" y="86474"/>
                </a:cubicBezTo>
                <a:cubicBezTo>
                  <a:pt x="820900" y="95888"/>
                  <a:pt x="813259" y="103529"/>
                  <a:pt x="803844" y="103529"/>
                </a:cubicBezTo>
                <a:cubicBezTo>
                  <a:pt x="794430" y="103529"/>
                  <a:pt x="786789" y="95888"/>
                  <a:pt x="786789" y="86474"/>
                </a:cubicBezTo>
                <a:cubicBezTo>
                  <a:pt x="786789" y="77058"/>
                  <a:pt x="794430" y="69417"/>
                  <a:pt x="803844" y="69417"/>
                </a:cubicBezTo>
                <a:close/>
                <a:moveTo>
                  <a:pt x="865246" y="68735"/>
                </a:moveTo>
                <a:cubicBezTo>
                  <a:pt x="875428" y="68735"/>
                  <a:pt x="883666" y="76991"/>
                  <a:pt x="883666" y="87156"/>
                </a:cubicBezTo>
                <a:cubicBezTo>
                  <a:pt x="883666" y="87207"/>
                  <a:pt x="883666" y="87275"/>
                  <a:pt x="883666" y="87326"/>
                </a:cubicBezTo>
                <a:cubicBezTo>
                  <a:pt x="883564" y="97406"/>
                  <a:pt x="875326" y="105508"/>
                  <a:pt x="865246" y="105406"/>
                </a:cubicBezTo>
                <a:cubicBezTo>
                  <a:pt x="855132" y="105406"/>
                  <a:pt x="846928" y="97270"/>
                  <a:pt x="846826" y="87156"/>
                </a:cubicBezTo>
                <a:cubicBezTo>
                  <a:pt x="846826" y="76991"/>
                  <a:pt x="855081" y="68735"/>
                  <a:pt x="865246" y="68735"/>
                </a:cubicBezTo>
                <a:close/>
                <a:moveTo>
                  <a:pt x="927014" y="67748"/>
                </a:moveTo>
                <a:cubicBezTo>
                  <a:pt x="937658" y="67748"/>
                  <a:pt x="946287" y="76378"/>
                  <a:pt x="946287" y="87021"/>
                </a:cubicBezTo>
                <a:cubicBezTo>
                  <a:pt x="946287" y="97665"/>
                  <a:pt x="937658" y="106294"/>
                  <a:pt x="927014" y="106294"/>
                </a:cubicBezTo>
                <a:cubicBezTo>
                  <a:pt x="916370" y="106294"/>
                  <a:pt x="907741" y="97665"/>
                  <a:pt x="907741" y="87021"/>
                </a:cubicBezTo>
                <a:cubicBezTo>
                  <a:pt x="907741" y="76378"/>
                  <a:pt x="916370" y="67748"/>
                  <a:pt x="927014" y="67748"/>
                </a:cubicBezTo>
                <a:close/>
                <a:moveTo>
                  <a:pt x="988048" y="67029"/>
                </a:moveTo>
                <a:cubicBezTo>
                  <a:pt x="999169" y="67029"/>
                  <a:pt x="1008175" y="76035"/>
                  <a:pt x="1008175" y="87155"/>
                </a:cubicBezTo>
                <a:cubicBezTo>
                  <a:pt x="1008175" y="87207"/>
                  <a:pt x="1008175" y="87275"/>
                  <a:pt x="1008175" y="87326"/>
                </a:cubicBezTo>
                <a:cubicBezTo>
                  <a:pt x="1008072" y="98344"/>
                  <a:pt x="999067" y="107214"/>
                  <a:pt x="988048" y="107111"/>
                </a:cubicBezTo>
                <a:cubicBezTo>
                  <a:pt x="987997" y="107111"/>
                  <a:pt x="987929" y="107111"/>
                  <a:pt x="987878" y="107111"/>
                </a:cubicBezTo>
                <a:cubicBezTo>
                  <a:pt x="976860" y="107111"/>
                  <a:pt x="967923" y="98173"/>
                  <a:pt x="967923" y="87155"/>
                </a:cubicBezTo>
                <a:cubicBezTo>
                  <a:pt x="967923" y="76035"/>
                  <a:pt x="976928" y="67029"/>
                  <a:pt x="988048" y="67029"/>
                </a:cubicBezTo>
                <a:close/>
                <a:moveTo>
                  <a:pt x="1049817" y="66042"/>
                </a:moveTo>
                <a:cubicBezTo>
                  <a:pt x="1061403" y="66042"/>
                  <a:pt x="1070796" y="75435"/>
                  <a:pt x="1070796" y="87021"/>
                </a:cubicBezTo>
                <a:cubicBezTo>
                  <a:pt x="1070796" y="98607"/>
                  <a:pt x="1061403" y="108000"/>
                  <a:pt x="1049817" y="108000"/>
                </a:cubicBezTo>
                <a:cubicBezTo>
                  <a:pt x="1038230" y="108000"/>
                  <a:pt x="1028838" y="98607"/>
                  <a:pt x="1028838" y="87021"/>
                </a:cubicBezTo>
                <a:cubicBezTo>
                  <a:pt x="1028838" y="75435"/>
                  <a:pt x="1038230" y="66042"/>
                  <a:pt x="1049817" y="66042"/>
                </a:cubicBezTo>
                <a:close/>
                <a:moveTo>
                  <a:pt x="1110851" y="65324"/>
                </a:moveTo>
                <a:cubicBezTo>
                  <a:pt x="1122910" y="65324"/>
                  <a:pt x="1132683" y="75097"/>
                  <a:pt x="1132683" y="87156"/>
                </a:cubicBezTo>
                <a:cubicBezTo>
                  <a:pt x="1132683" y="87207"/>
                  <a:pt x="1132683" y="87275"/>
                  <a:pt x="1132683" y="87326"/>
                </a:cubicBezTo>
                <a:cubicBezTo>
                  <a:pt x="1132581" y="99283"/>
                  <a:pt x="1122807" y="108919"/>
                  <a:pt x="1110851" y="108817"/>
                </a:cubicBezTo>
                <a:cubicBezTo>
                  <a:pt x="1098895" y="108817"/>
                  <a:pt x="1089191" y="99112"/>
                  <a:pt x="1089191" y="87156"/>
                </a:cubicBezTo>
                <a:cubicBezTo>
                  <a:pt x="1089191" y="87105"/>
                  <a:pt x="1089191" y="87038"/>
                  <a:pt x="1089191" y="86986"/>
                </a:cubicBezTo>
                <a:cubicBezTo>
                  <a:pt x="1089191" y="75029"/>
                  <a:pt x="1098895" y="65324"/>
                  <a:pt x="1110851" y="65324"/>
                </a:cubicBezTo>
                <a:close/>
                <a:moveTo>
                  <a:pt x="1172253" y="64642"/>
                </a:moveTo>
                <a:cubicBezTo>
                  <a:pt x="1184687" y="64642"/>
                  <a:pt x="1194767" y="74722"/>
                  <a:pt x="1194767" y="87155"/>
                </a:cubicBezTo>
                <a:cubicBezTo>
                  <a:pt x="1194681" y="99521"/>
                  <a:pt x="1184618" y="109498"/>
                  <a:pt x="1172253" y="109498"/>
                </a:cubicBezTo>
                <a:cubicBezTo>
                  <a:pt x="1159921" y="109498"/>
                  <a:pt x="1149910" y="99504"/>
                  <a:pt x="1149910" y="87155"/>
                </a:cubicBezTo>
                <a:cubicBezTo>
                  <a:pt x="1149910" y="74791"/>
                  <a:pt x="1159887" y="64727"/>
                  <a:pt x="1172253" y="64642"/>
                </a:cubicBezTo>
                <a:close/>
                <a:moveTo>
                  <a:pt x="1233654" y="63789"/>
                </a:moveTo>
                <a:cubicBezTo>
                  <a:pt x="1246565" y="63789"/>
                  <a:pt x="1257020" y="74245"/>
                  <a:pt x="1257020" y="87156"/>
                </a:cubicBezTo>
                <a:cubicBezTo>
                  <a:pt x="1257020" y="87207"/>
                  <a:pt x="1257020" y="87275"/>
                  <a:pt x="1257020" y="87326"/>
                </a:cubicBezTo>
                <a:cubicBezTo>
                  <a:pt x="1256918" y="100136"/>
                  <a:pt x="1246462" y="110454"/>
                  <a:pt x="1233654" y="110352"/>
                </a:cubicBezTo>
                <a:cubicBezTo>
                  <a:pt x="1220845" y="110352"/>
                  <a:pt x="1210458" y="99965"/>
                  <a:pt x="1210458" y="87156"/>
                </a:cubicBezTo>
                <a:cubicBezTo>
                  <a:pt x="1210458" y="87105"/>
                  <a:pt x="1210458" y="87037"/>
                  <a:pt x="1210458" y="86985"/>
                </a:cubicBezTo>
                <a:cubicBezTo>
                  <a:pt x="1210458" y="74177"/>
                  <a:pt x="1220845" y="63789"/>
                  <a:pt x="1233654" y="63789"/>
                </a:cubicBezTo>
                <a:close/>
                <a:moveTo>
                  <a:pt x="1295055" y="62936"/>
                </a:moveTo>
                <a:cubicBezTo>
                  <a:pt x="1295175" y="62936"/>
                  <a:pt x="1295277" y="62936"/>
                  <a:pt x="1295396" y="62936"/>
                </a:cubicBezTo>
                <a:cubicBezTo>
                  <a:pt x="1308683" y="63039"/>
                  <a:pt x="1319377" y="73869"/>
                  <a:pt x="1319275" y="87156"/>
                </a:cubicBezTo>
                <a:cubicBezTo>
                  <a:pt x="1319275" y="87207"/>
                  <a:pt x="1319275" y="87275"/>
                  <a:pt x="1319275" y="87326"/>
                </a:cubicBezTo>
                <a:cubicBezTo>
                  <a:pt x="1319172" y="100613"/>
                  <a:pt x="1308342" y="111307"/>
                  <a:pt x="1295055" y="111205"/>
                </a:cubicBezTo>
                <a:cubicBezTo>
                  <a:pt x="1281769" y="111205"/>
                  <a:pt x="1271007" y="100442"/>
                  <a:pt x="1271007" y="87156"/>
                </a:cubicBezTo>
                <a:cubicBezTo>
                  <a:pt x="1271007" y="87105"/>
                  <a:pt x="1271007" y="87037"/>
                  <a:pt x="1271007" y="86985"/>
                </a:cubicBezTo>
                <a:cubicBezTo>
                  <a:pt x="1271007" y="73699"/>
                  <a:pt x="1281769" y="62936"/>
                  <a:pt x="1295055" y="62936"/>
                </a:cubicBezTo>
                <a:close/>
                <a:moveTo>
                  <a:pt x="1357138" y="62083"/>
                </a:moveTo>
                <a:cubicBezTo>
                  <a:pt x="1370988" y="62083"/>
                  <a:pt x="1382210" y="73306"/>
                  <a:pt x="1382210" y="87156"/>
                </a:cubicBezTo>
                <a:cubicBezTo>
                  <a:pt x="1382210" y="87207"/>
                  <a:pt x="1382210" y="87275"/>
                  <a:pt x="1382210" y="87326"/>
                </a:cubicBezTo>
                <a:cubicBezTo>
                  <a:pt x="1382108" y="101073"/>
                  <a:pt x="1370885" y="112160"/>
                  <a:pt x="1357138" y="112057"/>
                </a:cubicBezTo>
                <a:cubicBezTo>
                  <a:pt x="1343391" y="112057"/>
                  <a:pt x="1332237" y="100903"/>
                  <a:pt x="1332237" y="87156"/>
                </a:cubicBezTo>
                <a:cubicBezTo>
                  <a:pt x="1332237" y="87105"/>
                  <a:pt x="1332237" y="87037"/>
                  <a:pt x="1332237" y="86985"/>
                </a:cubicBezTo>
                <a:cubicBezTo>
                  <a:pt x="1332237" y="73238"/>
                  <a:pt x="1343391" y="62083"/>
                  <a:pt x="1357138" y="62083"/>
                </a:cubicBezTo>
                <a:close/>
                <a:moveTo>
                  <a:pt x="1417857" y="61230"/>
                </a:moveTo>
                <a:cubicBezTo>
                  <a:pt x="1432167" y="61230"/>
                  <a:pt x="1443782" y="72846"/>
                  <a:pt x="1443782" y="87155"/>
                </a:cubicBezTo>
                <a:cubicBezTo>
                  <a:pt x="1443680" y="101414"/>
                  <a:pt x="1432116" y="112910"/>
                  <a:pt x="1417857" y="112910"/>
                </a:cubicBezTo>
                <a:cubicBezTo>
                  <a:pt x="1403633" y="112910"/>
                  <a:pt x="1392103" y="101380"/>
                  <a:pt x="1392103" y="87155"/>
                </a:cubicBezTo>
                <a:cubicBezTo>
                  <a:pt x="1392103" y="87105"/>
                  <a:pt x="1392103" y="87037"/>
                  <a:pt x="1392103" y="86985"/>
                </a:cubicBezTo>
                <a:cubicBezTo>
                  <a:pt x="1392103" y="72760"/>
                  <a:pt x="1403633" y="61230"/>
                  <a:pt x="1417857" y="61230"/>
                </a:cubicBezTo>
                <a:close/>
                <a:moveTo>
                  <a:pt x="1479259" y="60548"/>
                </a:moveTo>
                <a:cubicBezTo>
                  <a:pt x="1493961" y="60548"/>
                  <a:pt x="1505866" y="72453"/>
                  <a:pt x="1505866" y="87156"/>
                </a:cubicBezTo>
                <a:cubicBezTo>
                  <a:pt x="1505866" y="87207"/>
                  <a:pt x="1505866" y="87275"/>
                  <a:pt x="1505866" y="87326"/>
                </a:cubicBezTo>
                <a:cubicBezTo>
                  <a:pt x="1505764" y="101926"/>
                  <a:pt x="1493859" y="113695"/>
                  <a:pt x="1479259" y="113592"/>
                </a:cubicBezTo>
                <a:cubicBezTo>
                  <a:pt x="1479140" y="113592"/>
                  <a:pt x="1479037" y="113592"/>
                  <a:pt x="1478918" y="113592"/>
                </a:cubicBezTo>
                <a:cubicBezTo>
                  <a:pt x="1464403" y="113491"/>
                  <a:pt x="1452720" y="101653"/>
                  <a:pt x="1452822" y="87156"/>
                </a:cubicBezTo>
                <a:cubicBezTo>
                  <a:pt x="1452822" y="87105"/>
                  <a:pt x="1452822" y="87037"/>
                  <a:pt x="1452822" y="86985"/>
                </a:cubicBezTo>
                <a:cubicBezTo>
                  <a:pt x="1452822" y="72385"/>
                  <a:pt x="1464659" y="60548"/>
                  <a:pt x="1479259" y="60548"/>
                </a:cubicBezTo>
                <a:close/>
                <a:moveTo>
                  <a:pt x="1971151" y="60037"/>
                </a:moveTo>
                <a:cubicBezTo>
                  <a:pt x="1986126" y="60037"/>
                  <a:pt x="1998270" y="72180"/>
                  <a:pt x="1998270" y="87155"/>
                </a:cubicBezTo>
                <a:cubicBezTo>
                  <a:pt x="1998184" y="102062"/>
                  <a:pt x="1986057" y="114104"/>
                  <a:pt x="1971151" y="114104"/>
                </a:cubicBezTo>
                <a:cubicBezTo>
                  <a:pt x="1956261" y="114104"/>
                  <a:pt x="1944203" y="102045"/>
                  <a:pt x="1944203" y="87155"/>
                </a:cubicBezTo>
                <a:cubicBezTo>
                  <a:pt x="1944203" y="72249"/>
                  <a:pt x="1956244" y="60122"/>
                  <a:pt x="1971151" y="60037"/>
                </a:cubicBezTo>
                <a:close/>
                <a:moveTo>
                  <a:pt x="1540660" y="59695"/>
                </a:moveTo>
                <a:cubicBezTo>
                  <a:pt x="1555822" y="59695"/>
                  <a:pt x="1568120" y="71993"/>
                  <a:pt x="1568120" y="87155"/>
                </a:cubicBezTo>
                <a:cubicBezTo>
                  <a:pt x="1568035" y="102250"/>
                  <a:pt x="1555754" y="114445"/>
                  <a:pt x="1540660" y="114445"/>
                </a:cubicBezTo>
                <a:cubicBezTo>
                  <a:pt x="1525583" y="114445"/>
                  <a:pt x="1513371" y="102233"/>
                  <a:pt x="1513371" y="87155"/>
                </a:cubicBezTo>
                <a:cubicBezTo>
                  <a:pt x="1513371" y="72061"/>
                  <a:pt x="1525565" y="59781"/>
                  <a:pt x="1540660" y="59695"/>
                </a:cubicBezTo>
                <a:close/>
                <a:moveTo>
                  <a:pt x="1664145" y="58672"/>
                </a:moveTo>
                <a:cubicBezTo>
                  <a:pt x="1664264" y="58672"/>
                  <a:pt x="1664367" y="58672"/>
                  <a:pt x="1664486" y="58672"/>
                </a:cubicBezTo>
                <a:cubicBezTo>
                  <a:pt x="1680502" y="58776"/>
                  <a:pt x="1693413" y="71822"/>
                  <a:pt x="1693310" y="87838"/>
                </a:cubicBezTo>
                <a:cubicBezTo>
                  <a:pt x="1693310" y="87889"/>
                  <a:pt x="1693310" y="87957"/>
                  <a:pt x="1693310" y="88010"/>
                </a:cubicBezTo>
                <a:cubicBezTo>
                  <a:pt x="1693208" y="104024"/>
                  <a:pt x="1680160" y="116935"/>
                  <a:pt x="1664145" y="116833"/>
                </a:cubicBezTo>
                <a:cubicBezTo>
                  <a:pt x="1648129" y="116833"/>
                  <a:pt x="1635150" y="103854"/>
                  <a:pt x="1635150" y="87838"/>
                </a:cubicBezTo>
                <a:cubicBezTo>
                  <a:pt x="1635150" y="87787"/>
                  <a:pt x="1635150" y="87719"/>
                  <a:pt x="1635150" y="87667"/>
                </a:cubicBezTo>
                <a:cubicBezTo>
                  <a:pt x="1635150" y="71652"/>
                  <a:pt x="1648129" y="58672"/>
                  <a:pt x="1664145" y="58672"/>
                </a:cubicBezTo>
                <a:close/>
                <a:moveTo>
                  <a:pt x="1602061" y="58672"/>
                </a:moveTo>
                <a:cubicBezTo>
                  <a:pt x="1617701" y="58672"/>
                  <a:pt x="1630374" y="71345"/>
                  <a:pt x="1630374" y="86985"/>
                </a:cubicBezTo>
                <a:cubicBezTo>
                  <a:pt x="1630374" y="87037"/>
                  <a:pt x="1630374" y="87105"/>
                  <a:pt x="1630374" y="87156"/>
                </a:cubicBezTo>
                <a:cubicBezTo>
                  <a:pt x="1630272" y="102694"/>
                  <a:pt x="1617599" y="115230"/>
                  <a:pt x="1602061" y="115127"/>
                </a:cubicBezTo>
                <a:cubicBezTo>
                  <a:pt x="1586523" y="115127"/>
                  <a:pt x="1573919" y="102523"/>
                  <a:pt x="1573919" y="86985"/>
                </a:cubicBezTo>
                <a:cubicBezTo>
                  <a:pt x="1573919" y="86934"/>
                  <a:pt x="1573919" y="86866"/>
                  <a:pt x="1573919" y="86815"/>
                </a:cubicBezTo>
                <a:cubicBezTo>
                  <a:pt x="1573919" y="71277"/>
                  <a:pt x="1586523" y="58672"/>
                  <a:pt x="1602061" y="58672"/>
                </a:cubicBezTo>
                <a:close/>
                <a:moveTo>
                  <a:pt x="1724864" y="57307"/>
                </a:moveTo>
                <a:cubicBezTo>
                  <a:pt x="1741340" y="57307"/>
                  <a:pt x="1754712" y="70679"/>
                  <a:pt x="1754712" y="87155"/>
                </a:cubicBezTo>
                <a:cubicBezTo>
                  <a:pt x="1754712" y="87207"/>
                  <a:pt x="1754712" y="87275"/>
                  <a:pt x="1754712" y="87326"/>
                </a:cubicBezTo>
                <a:cubicBezTo>
                  <a:pt x="1754609" y="103717"/>
                  <a:pt x="1741254" y="116935"/>
                  <a:pt x="1724864" y="116833"/>
                </a:cubicBezTo>
                <a:cubicBezTo>
                  <a:pt x="1708473" y="116833"/>
                  <a:pt x="1695187" y="103546"/>
                  <a:pt x="1695187" y="87155"/>
                </a:cubicBezTo>
                <a:cubicBezTo>
                  <a:pt x="1695187" y="87105"/>
                  <a:pt x="1695187" y="87037"/>
                  <a:pt x="1695187" y="86985"/>
                </a:cubicBezTo>
                <a:cubicBezTo>
                  <a:pt x="1695187" y="70594"/>
                  <a:pt x="1708473" y="57307"/>
                  <a:pt x="1724864" y="57307"/>
                </a:cubicBezTo>
                <a:close/>
                <a:moveTo>
                  <a:pt x="1909067" y="55602"/>
                </a:moveTo>
                <a:cubicBezTo>
                  <a:pt x="1926498" y="55602"/>
                  <a:pt x="1940621" y="69725"/>
                  <a:pt x="1940621" y="87156"/>
                </a:cubicBezTo>
                <a:cubicBezTo>
                  <a:pt x="1940604" y="102762"/>
                  <a:pt x="1929125" y="115997"/>
                  <a:pt x="1913672" y="118197"/>
                </a:cubicBezTo>
                <a:cubicBezTo>
                  <a:pt x="1928750" y="120398"/>
                  <a:pt x="1939921" y="133326"/>
                  <a:pt x="1939939" y="148557"/>
                </a:cubicBezTo>
                <a:cubicBezTo>
                  <a:pt x="1939836" y="165545"/>
                  <a:pt x="1926055" y="179258"/>
                  <a:pt x="1909067" y="179258"/>
                </a:cubicBezTo>
                <a:cubicBezTo>
                  <a:pt x="1892250" y="179258"/>
                  <a:pt x="1878554" y="165715"/>
                  <a:pt x="1878367" y="148898"/>
                </a:cubicBezTo>
                <a:cubicBezTo>
                  <a:pt x="1878179" y="165698"/>
                  <a:pt x="1864466" y="179189"/>
                  <a:pt x="1847666" y="179087"/>
                </a:cubicBezTo>
                <a:cubicBezTo>
                  <a:pt x="1830798" y="179087"/>
                  <a:pt x="1817136" y="165425"/>
                  <a:pt x="1817136" y="148557"/>
                </a:cubicBezTo>
                <a:cubicBezTo>
                  <a:pt x="1817085" y="132746"/>
                  <a:pt x="1829177" y="119528"/>
                  <a:pt x="1844937" y="118197"/>
                </a:cubicBezTo>
                <a:cubicBezTo>
                  <a:pt x="1829928" y="116782"/>
                  <a:pt x="1818040" y="104894"/>
                  <a:pt x="1816624" y="89885"/>
                </a:cubicBezTo>
                <a:cubicBezTo>
                  <a:pt x="1815294" y="105644"/>
                  <a:pt x="1802076" y="117737"/>
                  <a:pt x="1786265" y="117686"/>
                </a:cubicBezTo>
                <a:cubicBezTo>
                  <a:pt x="1769396" y="117686"/>
                  <a:pt x="1755735" y="104024"/>
                  <a:pt x="1755735" y="87156"/>
                </a:cubicBezTo>
                <a:cubicBezTo>
                  <a:pt x="1755735" y="87105"/>
                  <a:pt x="1755735" y="87037"/>
                  <a:pt x="1755735" y="86985"/>
                </a:cubicBezTo>
                <a:cubicBezTo>
                  <a:pt x="1755735" y="70118"/>
                  <a:pt x="1769396" y="56456"/>
                  <a:pt x="1786265" y="56456"/>
                </a:cubicBezTo>
                <a:cubicBezTo>
                  <a:pt x="1802058" y="56472"/>
                  <a:pt x="1815209" y="68531"/>
                  <a:pt x="1816624" y="84256"/>
                </a:cubicBezTo>
                <a:cubicBezTo>
                  <a:pt x="1818108" y="68190"/>
                  <a:pt x="1831531" y="55875"/>
                  <a:pt x="1847666" y="55773"/>
                </a:cubicBezTo>
                <a:cubicBezTo>
                  <a:pt x="1862454" y="55756"/>
                  <a:pt x="1875228" y="66058"/>
                  <a:pt x="1878367" y="80504"/>
                </a:cubicBezTo>
                <a:cubicBezTo>
                  <a:pt x="1881437" y="65989"/>
                  <a:pt x="1894228" y="55602"/>
                  <a:pt x="1909067" y="55602"/>
                </a:cubicBezTo>
                <a:close/>
                <a:moveTo>
                  <a:pt x="5628" y="21319"/>
                </a:moveTo>
                <a:cubicBezTo>
                  <a:pt x="5747" y="21319"/>
                  <a:pt x="5867" y="21319"/>
                  <a:pt x="5969" y="21319"/>
                </a:cubicBezTo>
                <a:cubicBezTo>
                  <a:pt x="8323" y="21423"/>
                  <a:pt x="10165" y="23401"/>
                  <a:pt x="10062" y="25755"/>
                </a:cubicBezTo>
                <a:cubicBezTo>
                  <a:pt x="10062" y="28210"/>
                  <a:pt x="8084" y="30189"/>
                  <a:pt x="5628" y="30189"/>
                </a:cubicBezTo>
                <a:cubicBezTo>
                  <a:pt x="3172" y="30189"/>
                  <a:pt x="1194" y="28210"/>
                  <a:pt x="1194" y="25755"/>
                </a:cubicBezTo>
                <a:cubicBezTo>
                  <a:pt x="1194" y="23299"/>
                  <a:pt x="3172" y="21319"/>
                  <a:pt x="5628" y="21319"/>
                </a:cubicBezTo>
                <a:close/>
                <a:moveTo>
                  <a:pt x="67029" y="19614"/>
                </a:moveTo>
                <a:cubicBezTo>
                  <a:pt x="70424" y="19614"/>
                  <a:pt x="73170" y="22360"/>
                  <a:pt x="73170" y="25756"/>
                </a:cubicBezTo>
                <a:cubicBezTo>
                  <a:pt x="73170" y="29149"/>
                  <a:pt x="70424" y="31894"/>
                  <a:pt x="67029" y="31894"/>
                </a:cubicBezTo>
                <a:cubicBezTo>
                  <a:pt x="63636" y="31894"/>
                  <a:pt x="60890" y="29149"/>
                  <a:pt x="60890" y="25756"/>
                </a:cubicBezTo>
                <a:cubicBezTo>
                  <a:pt x="60890" y="22360"/>
                  <a:pt x="63636" y="19614"/>
                  <a:pt x="67029" y="19614"/>
                </a:cubicBezTo>
                <a:close/>
                <a:moveTo>
                  <a:pt x="129113" y="18932"/>
                </a:moveTo>
                <a:cubicBezTo>
                  <a:pt x="132882" y="18932"/>
                  <a:pt x="135935" y="21985"/>
                  <a:pt x="135935" y="25756"/>
                </a:cubicBezTo>
                <a:cubicBezTo>
                  <a:pt x="135935" y="29524"/>
                  <a:pt x="132882" y="32577"/>
                  <a:pt x="129113" y="32577"/>
                </a:cubicBezTo>
                <a:cubicBezTo>
                  <a:pt x="125343" y="32577"/>
                  <a:pt x="122291" y="29524"/>
                  <a:pt x="122291" y="25756"/>
                </a:cubicBezTo>
                <a:cubicBezTo>
                  <a:pt x="122291" y="21985"/>
                  <a:pt x="125343" y="18932"/>
                  <a:pt x="129113" y="18932"/>
                </a:cubicBezTo>
                <a:close/>
                <a:moveTo>
                  <a:pt x="189832" y="18249"/>
                </a:moveTo>
                <a:cubicBezTo>
                  <a:pt x="189951" y="18249"/>
                  <a:pt x="190054" y="18249"/>
                  <a:pt x="190173" y="18249"/>
                </a:cubicBezTo>
                <a:cubicBezTo>
                  <a:pt x="194233" y="18352"/>
                  <a:pt x="197439" y="21712"/>
                  <a:pt x="197337" y="25755"/>
                </a:cubicBezTo>
                <a:cubicBezTo>
                  <a:pt x="197337" y="29900"/>
                  <a:pt x="193977" y="33258"/>
                  <a:pt x="189832" y="33258"/>
                </a:cubicBezTo>
                <a:cubicBezTo>
                  <a:pt x="185687" y="33258"/>
                  <a:pt x="182328" y="29900"/>
                  <a:pt x="182328" y="25755"/>
                </a:cubicBezTo>
                <a:cubicBezTo>
                  <a:pt x="182328" y="21609"/>
                  <a:pt x="185687" y="18249"/>
                  <a:pt x="189832" y="18249"/>
                </a:cubicBezTo>
                <a:close/>
                <a:moveTo>
                  <a:pt x="251234" y="17567"/>
                </a:moveTo>
                <a:cubicBezTo>
                  <a:pt x="251353" y="17567"/>
                  <a:pt x="251455" y="17567"/>
                  <a:pt x="251575" y="17567"/>
                </a:cubicBezTo>
                <a:cubicBezTo>
                  <a:pt x="256009" y="17670"/>
                  <a:pt x="259523" y="21337"/>
                  <a:pt x="259421" y="25755"/>
                </a:cubicBezTo>
                <a:cubicBezTo>
                  <a:pt x="259421" y="30274"/>
                  <a:pt x="255753" y="33942"/>
                  <a:pt x="251234" y="33942"/>
                </a:cubicBezTo>
                <a:cubicBezTo>
                  <a:pt x="246748" y="33856"/>
                  <a:pt x="243132" y="30240"/>
                  <a:pt x="243047" y="25755"/>
                </a:cubicBezTo>
                <a:cubicBezTo>
                  <a:pt x="243047" y="21234"/>
                  <a:pt x="246714" y="17567"/>
                  <a:pt x="251234" y="17567"/>
                </a:cubicBezTo>
                <a:close/>
                <a:moveTo>
                  <a:pt x="313001" y="16751"/>
                </a:moveTo>
                <a:cubicBezTo>
                  <a:pt x="317899" y="16751"/>
                  <a:pt x="321870" y="20723"/>
                  <a:pt x="321870" y="25620"/>
                </a:cubicBezTo>
                <a:cubicBezTo>
                  <a:pt x="321870" y="30518"/>
                  <a:pt x="317899" y="34489"/>
                  <a:pt x="313001" y="34489"/>
                </a:cubicBezTo>
                <a:cubicBezTo>
                  <a:pt x="308103" y="34489"/>
                  <a:pt x="304132" y="30518"/>
                  <a:pt x="304132" y="25620"/>
                </a:cubicBezTo>
                <a:cubicBezTo>
                  <a:pt x="304132" y="20723"/>
                  <a:pt x="308103" y="16751"/>
                  <a:pt x="313001" y="16751"/>
                </a:cubicBezTo>
                <a:close/>
                <a:moveTo>
                  <a:pt x="374036" y="16203"/>
                </a:moveTo>
                <a:cubicBezTo>
                  <a:pt x="379306" y="16203"/>
                  <a:pt x="383588" y="20485"/>
                  <a:pt x="383588" y="25756"/>
                </a:cubicBezTo>
                <a:cubicBezTo>
                  <a:pt x="383588" y="31025"/>
                  <a:pt x="379306" y="35307"/>
                  <a:pt x="374036" y="35307"/>
                </a:cubicBezTo>
                <a:cubicBezTo>
                  <a:pt x="368766" y="35307"/>
                  <a:pt x="364485" y="31025"/>
                  <a:pt x="364485" y="25756"/>
                </a:cubicBezTo>
                <a:cubicBezTo>
                  <a:pt x="364485" y="20485"/>
                  <a:pt x="368766" y="16203"/>
                  <a:pt x="374036" y="16203"/>
                </a:cubicBezTo>
                <a:close/>
                <a:moveTo>
                  <a:pt x="436119" y="15520"/>
                </a:moveTo>
                <a:cubicBezTo>
                  <a:pt x="441765" y="15520"/>
                  <a:pt x="446353" y="20109"/>
                  <a:pt x="446353" y="25755"/>
                </a:cubicBezTo>
                <a:cubicBezTo>
                  <a:pt x="446353" y="31399"/>
                  <a:pt x="441765" y="35987"/>
                  <a:pt x="436119" y="35987"/>
                </a:cubicBezTo>
                <a:cubicBezTo>
                  <a:pt x="430474" y="35987"/>
                  <a:pt x="425886" y="31399"/>
                  <a:pt x="425886" y="25755"/>
                </a:cubicBezTo>
                <a:cubicBezTo>
                  <a:pt x="425886" y="20109"/>
                  <a:pt x="430474" y="15520"/>
                  <a:pt x="436119" y="15520"/>
                </a:cubicBezTo>
                <a:close/>
                <a:moveTo>
                  <a:pt x="497205" y="14875"/>
                </a:moveTo>
                <a:cubicBezTo>
                  <a:pt x="503140" y="14875"/>
                  <a:pt x="507950" y="19687"/>
                  <a:pt x="507950" y="25620"/>
                </a:cubicBezTo>
                <a:cubicBezTo>
                  <a:pt x="507950" y="31556"/>
                  <a:pt x="503140" y="36366"/>
                  <a:pt x="497205" y="36366"/>
                </a:cubicBezTo>
                <a:cubicBezTo>
                  <a:pt x="491271" y="36366"/>
                  <a:pt x="486460" y="31556"/>
                  <a:pt x="486460" y="25620"/>
                </a:cubicBezTo>
                <a:cubicBezTo>
                  <a:pt x="486460" y="19687"/>
                  <a:pt x="491271" y="14875"/>
                  <a:pt x="497205" y="14875"/>
                </a:cubicBezTo>
                <a:close/>
                <a:moveTo>
                  <a:pt x="558240" y="14327"/>
                </a:moveTo>
                <a:cubicBezTo>
                  <a:pt x="564551" y="14327"/>
                  <a:pt x="569667" y="19443"/>
                  <a:pt x="569667" y="25755"/>
                </a:cubicBezTo>
                <a:cubicBezTo>
                  <a:pt x="569667" y="32066"/>
                  <a:pt x="564551" y="37183"/>
                  <a:pt x="558240" y="37183"/>
                </a:cubicBezTo>
                <a:cubicBezTo>
                  <a:pt x="551930" y="37183"/>
                  <a:pt x="546813" y="32066"/>
                  <a:pt x="546813" y="25755"/>
                </a:cubicBezTo>
                <a:cubicBezTo>
                  <a:pt x="546813" y="19443"/>
                  <a:pt x="551930" y="14327"/>
                  <a:pt x="558240" y="14327"/>
                </a:cubicBezTo>
                <a:close/>
                <a:moveTo>
                  <a:pt x="619642" y="13645"/>
                </a:moveTo>
                <a:cubicBezTo>
                  <a:pt x="626328" y="13645"/>
                  <a:pt x="631751" y="19068"/>
                  <a:pt x="631751" y="25755"/>
                </a:cubicBezTo>
                <a:cubicBezTo>
                  <a:pt x="631751" y="32440"/>
                  <a:pt x="626328" y="37865"/>
                  <a:pt x="619642" y="37865"/>
                </a:cubicBezTo>
                <a:cubicBezTo>
                  <a:pt x="612956" y="37865"/>
                  <a:pt x="607532" y="32440"/>
                  <a:pt x="607532" y="25755"/>
                </a:cubicBezTo>
                <a:cubicBezTo>
                  <a:pt x="607532" y="19068"/>
                  <a:pt x="612956" y="13645"/>
                  <a:pt x="619642" y="13645"/>
                </a:cubicBezTo>
                <a:close/>
                <a:moveTo>
                  <a:pt x="681409" y="12828"/>
                </a:moveTo>
                <a:cubicBezTo>
                  <a:pt x="688474" y="12828"/>
                  <a:pt x="694201" y="18555"/>
                  <a:pt x="694201" y="25620"/>
                </a:cubicBezTo>
                <a:cubicBezTo>
                  <a:pt x="694201" y="32685"/>
                  <a:pt x="688474" y="38412"/>
                  <a:pt x="681409" y="38412"/>
                </a:cubicBezTo>
                <a:cubicBezTo>
                  <a:pt x="674344" y="38412"/>
                  <a:pt x="668617" y="32685"/>
                  <a:pt x="668617" y="25620"/>
                </a:cubicBezTo>
                <a:cubicBezTo>
                  <a:pt x="668617" y="18555"/>
                  <a:pt x="674344" y="12828"/>
                  <a:pt x="681409" y="12828"/>
                </a:cubicBezTo>
                <a:close/>
                <a:moveTo>
                  <a:pt x="743126" y="12281"/>
                </a:moveTo>
                <a:cubicBezTo>
                  <a:pt x="750562" y="12281"/>
                  <a:pt x="756600" y="18319"/>
                  <a:pt x="756600" y="25756"/>
                </a:cubicBezTo>
                <a:cubicBezTo>
                  <a:pt x="756600" y="33191"/>
                  <a:pt x="750562" y="39229"/>
                  <a:pt x="743126" y="39229"/>
                </a:cubicBezTo>
                <a:cubicBezTo>
                  <a:pt x="735724" y="39143"/>
                  <a:pt x="729737" y="33158"/>
                  <a:pt x="729652" y="25756"/>
                </a:cubicBezTo>
                <a:cubicBezTo>
                  <a:pt x="729652" y="18319"/>
                  <a:pt x="735689" y="12281"/>
                  <a:pt x="743126" y="12281"/>
                </a:cubicBezTo>
                <a:close/>
                <a:moveTo>
                  <a:pt x="803845" y="11598"/>
                </a:moveTo>
                <a:cubicBezTo>
                  <a:pt x="811656" y="11598"/>
                  <a:pt x="818001" y="17943"/>
                  <a:pt x="818001" y="25756"/>
                </a:cubicBezTo>
                <a:cubicBezTo>
                  <a:pt x="818001" y="33566"/>
                  <a:pt x="811656" y="39911"/>
                  <a:pt x="803845" y="39911"/>
                </a:cubicBezTo>
                <a:cubicBezTo>
                  <a:pt x="796067" y="39826"/>
                  <a:pt x="789773" y="33533"/>
                  <a:pt x="789689" y="25756"/>
                </a:cubicBezTo>
                <a:cubicBezTo>
                  <a:pt x="789689" y="17943"/>
                  <a:pt x="796033" y="11598"/>
                  <a:pt x="803845" y="11598"/>
                </a:cubicBezTo>
                <a:close/>
                <a:moveTo>
                  <a:pt x="865246" y="10915"/>
                </a:moveTo>
                <a:cubicBezTo>
                  <a:pt x="873433" y="10915"/>
                  <a:pt x="880085" y="17567"/>
                  <a:pt x="880085" y="25755"/>
                </a:cubicBezTo>
                <a:cubicBezTo>
                  <a:pt x="880085" y="33942"/>
                  <a:pt x="873450" y="40593"/>
                  <a:pt x="865246" y="40593"/>
                </a:cubicBezTo>
                <a:cubicBezTo>
                  <a:pt x="857059" y="40593"/>
                  <a:pt x="850408" y="33942"/>
                  <a:pt x="850408" y="25755"/>
                </a:cubicBezTo>
                <a:cubicBezTo>
                  <a:pt x="850408" y="17567"/>
                  <a:pt x="857059" y="10915"/>
                  <a:pt x="865246" y="10915"/>
                </a:cubicBezTo>
                <a:close/>
                <a:moveTo>
                  <a:pt x="926648" y="10745"/>
                </a:moveTo>
                <a:cubicBezTo>
                  <a:pt x="935226" y="10745"/>
                  <a:pt x="942168" y="17688"/>
                  <a:pt x="942168" y="26266"/>
                </a:cubicBezTo>
                <a:cubicBezTo>
                  <a:pt x="942168" y="26317"/>
                  <a:pt x="942168" y="26387"/>
                  <a:pt x="942168" y="26438"/>
                </a:cubicBezTo>
                <a:cubicBezTo>
                  <a:pt x="942066" y="34914"/>
                  <a:pt x="935124" y="41720"/>
                  <a:pt x="926648" y="41617"/>
                </a:cubicBezTo>
                <a:cubicBezTo>
                  <a:pt x="926596" y="41617"/>
                  <a:pt x="926528" y="41617"/>
                  <a:pt x="926477" y="41617"/>
                </a:cubicBezTo>
                <a:cubicBezTo>
                  <a:pt x="918000" y="41617"/>
                  <a:pt x="911127" y="34743"/>
                  <a:pt x="911127" y="26266"/>
                </a:cubicBezTo>
                <a:cubicBezTo>
                  <a:pt x="911127" y="17688"/>
                  <a:pt x="918068" y="10745"/>
                  <a:pt x="926648" y="10745"/>
                </a:cubicBezTo>
                <a:close/>
                <a:moveTo>
                  <a:pt x="988048" y="9380"/>
                </a:moveTo>
                <a:cubicBezTo>
                  <a:pt x="988168" y="9380"/>
                  <a:pt x="988270" y="9380"/>
                  <a:pt x="988390" y="9380"/>
                </a:cubicBezTo>
                <a:cubicBezTo>
                  <a:pt x="997242" y="9483"/>
                  <a:pt x="1004354" y="16732"/>
                  <a:pt x="1004252" y="25584"/>
                </a:cubicBezTo>
                <a:cubicBezTo>
                  <a:pt x="1004252" y="25635"/>
                  <a:pt x="1004252" y="25703"/>
                  <a:pt x="1004252" y="25755"/>
                </a:cubicBezTo>
                <a:cubicBezTo>
                  <a:pt x="1004149" y="34606"/>
                  <a:pt x="996901" y="41718"/>
                  <a:pt x="988048" y="41617"/>
                </a:cubicBezTo>
                <a:cubicBezTo>
                  <a:pt x="979350" y="41190"/>
                  <a:pt x="972357" y="34283"/>
                  <a:pt x="971846" y="25584"/>
                </a:cubicBezTo>
                <a:cubicBezTo>
                  <a:pt x="972272" y="16817"/>
                  <a:pt x="979282" y="9808"/>
                  <a:pt x="988048" y="9380"/>
                </a:cubicBezTo>
                <a:close/>
                <a:moveTo>
                  <a:pt x="1110851" y="8869"/>
                </a:moveTo>
                <a:cubicBezTo>
                  <a:pt x="1120266" y="8869"/>
                  <a:pt x="1127907" y="16510"/>
                  <a:pt x="1127907" y="25925"/>
                </a:cubicBezTo>
                <a:cubicBezTo>
                  <a:pt x="1127907" y="35340"/>
                  <a:pt x="1120266" y="42981"/>
                  <a:pt x="1110851" y="42981"/>
                </a:cubicBezTo>
                <a:cubicBezTo>
                  <a:pt x="1101437" y="42981"/>
                  <a:pt x="1093796" y="35340"/>
                  <a:pt x="1093796" y="25925"/>
                </a:cubicBezTo>
                <a:cubicBezTo>
                  <a:pt x="1093796" y="16510"/>
                  <a:pt x="1101437" y="8869"/>
                  <a:pt x="1110851" y="8869"/>
                </a:cubicBezTo>
                <a:close/>
                <a:moveTo>
                  <a:pt x="1172253" y="7676"/>
                </a:moveTo>
                <a:cubicBezTo>
                  <a:pt x="1172372" y="7676"/>
                  <a:pt x="1172475" y="7676"/>
                  <a:pt x="1172594" y="7676"/>
                </a:cubicBezTo>
                <a:cubicBezTo>
                  <a:pt x="1182486" y="7778"/>
                  <a:pt x="1190435" y="15863"/>
                  <a:pt x="1190332" y="25756"/>
                </a:cubicBezTo>
                <a:cubicBezTo>
                  <a:pt x="1190332" y="25806"/>
                  <a:pt x="1190332" y="25874"/>
                  <a:pt x="1190332" y="25925"/>
                </a:cubicBezTo>
                <a:cubicBezTo>
                  <a:pt x="1190229" y="35819"/>
                  <a:pt x="1182145" y="43766"/>
                  <a:pt x="1172253" y="43663"/>
                </a:cubicBezTo>
                <a:cubicBezTo>
                  <a:pt x="1162326" y="43663"/>
                  <a:pt x="1154259" y="35682"/>
                  <a:pt x="1154174" y="25756"/>
                </a:cubicBezTo>
                <a:cubicBezTo>
                  <a:pt x="1154174" y="15777"/>
                  <a:pt x="1162275" y="7676"/>
                  <a:pt x="1172253" y="7676"/>
                </a:cubicBezTo>
                <a:close/>
                <a:moveTo>
                  <a:pt x="1050132" y="7505"/>
                </a:moveTo>
                <a:cubicBezTo>
                  <a:pt x="1059547" y="7505"/>
                  <a:pt x="1067188" y="15145"/>
                  <a:pt x="1067188" y="24560"/>
                </a:cubicBezTo>
                <a:cubicBezTo>
                  <a:pt x="1067188" y="33975"/>
                  <a:pt x="1059547" y="41617"/>
                  <a:pt x="1050132" y="41617"/>
                </a:cubicBezTo>
                <a:cubicBezTo>
                  <a:pt x="1040718" y="41617"/>
                  <a:pt x="1033077" y="33975"/>
                  <a:pt x="1033077" y="24560"/>
                </a:cubicBezTo>
                <a:cubicBezTo>
                  <a:pt x="1033077" y="15145"/>
                  <a:pt x="1040718" y="7505"/>
                  <a:pt x="1050132" y="7505"/>
                </a:cubicBezTo>
                <a:close/>
                <a:moveTo>
                  <a:pt x="1234021" y="6859"/>
                </a:moveTo>
                <a:cubicBezTo>
                  <a:pt x="1244382" y="6859"/>
                  <a:pt x="1252782" y="15259"/>
                  <a:pt x="1252782" y="25619"/>
                </a:cubicBezTo>
                <a:cubicBezTo>
                  <a:pt x="1252782" y="35981"/>
                  <a:pt x="1244382" y="44382"/>
                  <a:pt x="1234021" y="44382"/>
                </a:cubicBezTo>
                <a:cubicBezTo>
                  <a:pt x="1223659" y="44382"/>
                  <a:pt x="1215259" y="35981"/>
                  <a:pt x="1215259" y="25619"/>
                </a:cubicBezTo>
                <a:cubicBezTo>
                  <a:pt x="1215259" y="15259"/>
                  <a:pt x="1223659" y="6859"/>
                  <a:pt x="1234021" y="6859"/>
                </a:cubicBezTo>
                <a:close/>
                <a:moveTo>
                  <a:pt x="1295055" y="6311"/>
                </a:moveTo>
                <a:cubicBezTo>
                  <a:pt x="1305800" y="6311"/>
                  <a:pt x="1314499" y="15010"/>
                  <a:pt x="1314499" y="25755"/>
                </a:cubicBezTo>
                <a:cubicBezTo>
                  <a:pt x="1314499" y="25806"/>
                  <a:pt x="1314499" y="25874"/>
                  <a:pt x="1314499" y="25925"/>
                </a:cubicBezTo>
                <a:cubicBezTo>
                  <a:pt x="1314396" y="36569"/>
                  <a:pt x="1305698" y="45130"/>
                  <a:pt x="1295055" y="45027"/>
                </a:cubicBezTo>
                <a:cubicBezTo>
                  <a:pt x="1295004" y="45027"/>
                  <a:pt x="1294936" y="45027"/>
                  <a:pt x="1294885" y="45027"/>
                </a:cubicBezTo>
                <a:cubicBezTo>
                  <a:pt x="1284242" y="45027"/>
                  <a:pt x="1275612" y="36397"/>
                  <a:pt x="1275612" y="25755"/>
                </a:cubicBezTo>
                <a:cubicBezTo>
                  <a:pt x="1275612" y="15010"/>
                  <a:pt x="1284310" y="6311"/>
                  <a:pt x="1295055" y="6311"/>
                </a:cubicBezTo>
                <a:close/>
                <a:moveTo>
                  <a:pt x="1357138" y="5628"/>
                </a:moveTo>
                <a:cubicBezTo>
                  <a:pt x="1368259" y="5628"/>
                  <a:pt x="1377264" y="14634"/>
                  <a:pt x="1377264" y="25756"/>
                </a:cubicBezTo>
                <a:cubicBezTo>
                  <a:pt x="1377264" y="25806"/>
                  <a:pt x="1377264" y="25874"/>
                  <a:pt x="1377264" y="25925"/>
                </a:cubicBezTo>
                <a:cubicBezTo>
                  <a:pt x="1377162" y="36943"/>
                  <a:pt x="1368156" y="45813"/>
                  <a:pt x="1357138" y="45710"/>
                </a:cubicBezTo>
                <a:cubicBezTo>
                  <a:pt x="1357087" y="45710"/>
                  <a:pt x="1357019" y="45710"/>
                  <a:pt x="1356968" y="45710"/>
                </a:cubicBezTo>
                <a:cubicBezTo>
                  <a:pt x="1345950" y="45710"/>
                  <a:pt x="1337013" y="36774"/>
                  <a:pt x="1337013" y="25756"/>
                </a:cubicBezTo>
                <a:cubicBezTo>
                  <a:pt x="1337013" y="14634"/>
                  <a:pt x="1346018" y="5628"/>
                  <a:pt x="1357138" y="5628"/>
                </a:cubicBezTo>
                <a:close/>
                <a:moveTo>
                  <a:pt x="1417858" y="4947"/>
                </a:moveTo>
                <a:cubicBezTo>
                  <a:pt x="1417977" y="4947"/>
                  <a:pt x="1418080" y="4947"/>
                  <a:pt x="1418199" y="4947"/>
                </a:cubicBezTo>
                <a:cubicBezTo>
                  <a:pt x="1429592" y="5049"/>
                  <a:pt x="1438769" y="14361"/>
                  <a:pt x="1438666" y="25756"/>
                </a:cubicBezTo>
                <a:cubicBezTo>
                  <a:pt x="1438666" y="25806"/>
                  <a:pt x="1438666" y="25874"/>
                  <a:pt x="1438666" y="25925"/>
                </a:cubicBezTo>
                <a:cubicBezTo>
                  <a:pt x="1438563" y="37319"/>
                  <a:pt x="1429251" y="46494"/>
                  <a:pt x="1417858" y="46393"/>
                </a:cubicBezTo>
                <a:cubicBezTo>
                  <a:pt x="1406431" y="46393"/>
                  <a:pt x="1397135" y="37183"/>
                  <a:pt x="1397050" y="25756"/>
                </a:cubicBezTo>
                <a:cubicBezTo>
                  <a:pt x="1397050" y="14260"/>
                  <a:pt x="1406362" y="4947"/>
                  <a:pt x="1417858" y="4947"/>
                </a:cubicBezTo>
                <a:close/>
                <a:moveTo>
                  <a:pt x="1479259" y="4435"/>
                </a:moveTo>
                <a:cubicBezTo>
                  <a:pt x="1491027" y="4435"/>
                  <a:pt x="1500578" y="13987"/>
                  <a:pt x="1500578" y="25755"/>
                </a:cubicBezTo>
                <a:cubicBezTo>
                  <a:pt x="1500578" y="25806"/>
                  <a:pt x="1500578" y="25874"/>
                  <a:pt x="1500578" y="25925"/>
                </a:cubicBezTo>
                <a:cubicBezTo>
                  <a:pt x="1500476" y="37608"/>
                  <a:pt x="1490942" y="47006"/>
                  <a:pt x="1479259" y="46903"/>
                </a:cubicBezTo>
                <a:cubicBezTo>
                  <a:pt x="1479139" y="46903"/>
                  <a:pt x="1479037" y="46903"/>
                  <a:pt x="1478918" y="46903"/>
                </a:cubicBezTo>
                <a:cubicBezTo>
                  <a:pt x="1467336" y="46801"/>
                  <a:pt x="1458007" y="37336"/>
                  <a:pt x="1458109" y="25755"/>
                </a:cubicBezTo>
                <a:cubicBezTo>
                  <a:pt x="1458109" y="25703"/>
                  <a:pt x="1458109" y="25635"/>
                  <a:pt x="1458109" y="25584"/>
                </a:cubicBezTo>
                <a:cubicBezTo>
                  <a:pt x="1458109" y="13900"/>
                  <a:pt x="1467575" y="4435"/>
                  <a:pt x="1479259" y="4435"/>
                </a:cubicBezTo>
                <a:close/>
                <a:moveTo>
                  <a:pt x="1971151" y="3923"/>
                </a:moveTo>
                <a:cubicBezTo>
                  <a:pt x="1983210" y="3923"/>
                  <a:pt x="1992983" y="13697"/>
                  <a:pt x="1992983" y="25755"/>
                </a:cubicBezTo>
                <a:cubicBezTo>
                  <a:pt x="1992983" y="25806"/>
                  <a:pt x="1992983" y="25873"/>
                  <a:pt x="1992983" y="25925"/>
                </a:cubicBezTo>
                <a:cubicBezTo>
                  <a:pt x="1992880" y="37881"/>
                  <a:pt x="1983107" y="47517"/>
                  <a:pt x="1971151" y="47415"/>
                </a:cubicBezTo>
                <a:cubicBezTo>
                  <a:pt x="1959195" y="47415"/>
                  <a:pt x="1949491" y="37710"/>
                  <a:pt x="1949491" y="25755"/>
                </a:cubicBezTo>
                <a:cubicBezTo>
                  <a:pt x="1949491" y="25703"/>
                  <a:pt x="1949491" y="25635"/>
                  <a:pt x="1949491" y="25584"/>
                </a:cubicBezTo>
                <a:cubicBezTo>
                  <a:pt x="1949491" y="13628"/>
                  <a:pt x="1959195" y="3923"/>
                  <a:pt x="1971151" y="3923"/>
                </a:cubicBezTo>
                <a:close/>
                <a:moveTo>
                  <a:pt x="1540660" y="3753"/>
                </a:moveTo>
                <a:cubicBezTo>
                  <a:pt x="1552803" y="3753"/>
                  <a:pt x="1562662" y="13611"/>
                  <a:pt x="1562662" y="25756"/>
                </a:cubicBezTo>
                <a:cubicBezTo>
                  <a:pt x="1562662" y="25806"/>
                  <a:pt x="1562662" y="25874"/>
                  <a:pt x="1562662" y="25925"/>
                </a:cubicBezTo>
                <a:cubicBezTo>
                  <a:pt x="1562560" y="37984"/>
                  <a:pt x="1552719" y="47689"/>
                  <a:pt x="1540660" y="47586"/>
                </a:cubicBezTo>
                <a:cubicBezTo>
                  <a:pt x="1528602" y="47586"/>
                  <a:pt x="1518829" y="37814"/>
                  <a:pt x="1518829" y="25756"/>
                </a:cubicBezTo>
                <a:cubicBezTo>
                  <a:pt x="1518829" y="25703"/>
                  <a:pt x="1518829" y="25635"/>
                  <a:pt x="1518829" y="25584"/>
                </a:cubicBezTo>
                <a:cubicBezTo>
                  <a:pt x="1518829" y="13525"/>
                  <a:pt x="1528602" y="3753"/>
                  <a:pt x="1540660" y="3753"/>
                </a:cubicBezTo>
                <a:close/>
                <a:moveTo>
                  <a:pt x="1602427" y="2937"/>
                </a:moveTo>
                <a:cubicBezTo>
                  <a:pt x="1614956" y="2937"/>
                  <a:pt x="1625112" y="13093"/>
                  <a:pt x="1625112" y="25620"/>
                </a:cubicBezTo>
                <a:cubicBezTo>
                  <a:pt x="1625112" y="38149"/>
                  <a:pt x="1614956" y="48305"/>
                  <a:pt x="1602427" y="48305"/>
                </a:cubicBezTo>
                <a:cubicBezTo>
                  <a:pt x="1589899" y="48305"/>
                  <a:pt x="1579743" y="38149"/>
                  <a:pt x="1579743" y="25620"/>
                </a:cubicBezTo>
                <a:cubicBezTo>
                  <a:pt x="1579743" y="13093"/>
                  <a:pt x="1589899" y="2937"/>
                  <a:pt x="1602427" y="2937"/>
                </a:cubicBezTo>
                <a:close/>
                <a:moveTo>
                  <a:pt x="1664144" y="2388"/>
                </a:moveTo>
                <a:cubicBezTo>
                  <a:pt x="1677055" y="2388"/>
                  <a:pt x="1687511" y="12843"/>
                  <a:pt x="1687511" y="25755"/>
                </a:cubicBezTo>
                <a:cubicBezTo>
                  <a:pt x="1687511" y="25806"/>
                  <a:pt x="1687511" y="25873"/>
                  <a:pt x="1687511" y="25925"/>
                </a:cubicBezTo>
                <a:cubicBezTo>
                  <a:pt x="1687409" y="38735"/>
                  <a:pt x="1676953" y="49054"/>
                  <a:pt x="1664144" y="48951"/>
                </a:cubicBezTo>
                <a:cubicBezTo>
                  <a:pt x="1651335" y="48951"/>
                  <a:pt x="1640949" y="38563"/>
                  <a:pt x="1640949" y="25755"/>
                </a:cubicBezTo>
                <a:cubicBezTo>
                  <a:pt x="1640949" y="25703"/>
                  <a:pt x="1640949" y="25635"/>
                  <a:pt x="1640949" y="25584"/>
                </a:cubicBezTo>
                <a:cubicBezTo>
                  <a:pt x="1640949" y="12776"/>
                  <a:pt x="1651335" y="2388"/>
                  <a:pt x="1664144" y="2388"/>
                </a:cubicBezTo>
                <a:close/>
                <a:moveTo>
                  <a:pt x="1724864" y="1706"/>
                </a:moveTo>
                <a:cubicBezTo>
                  <a:pt x="1738150" y="1706"/>
                  <a:pt x="1748913" y="12469"/>
                  <a:pt x="1748913" y="25755"/>
                </a:cubicBezTo>
                <a:cubicBezTo>
                  <a:pt x="1748827" y="38973"/>
                  <a:pt x="1738082" y="49633"/>
                  <a:pt x="1724864" y="49633"/>
                </a:cubicBezTo>
                <a:cubicBezTo>
                  <a:pt x="1711679" y="49633"/>
                  <a:pt x="1700986" y="38939"/>
                  <a:pt x="1700986" y="25755"/>
                </a:cubicBezTo>
                <a:cubicBezTo>
                  <a:pt x="1700986" y="12537"/>
                  <a:pt x="1711646" y="1792"/>
                  <a:pt x="1724864" y="1706"/>
                </a:cubicBezTo>
                <a:close/>
                <a:moveTo>
                  <a:pt x="1786265" y="1023"/>
                </a:moveTo>
                <a:cubicBezTo>
                  <a:pt x="1799927" y="1023"/>
                  <a:pt x="1810996" y="12093"/>
                  <a:pt x="1810996" y="25756"/>
                </a:cubicBezTo>
                <a:cubicBezTo>
                  <a:pt x="1810996" y="25806"/>
                  <a:pt x="1810996" y="25874"/>
                  <a:pt x="1810996" y="25925"/>
                </a:cubicBezTo>
                <a:cubicBezTo>
                  <a:pt x="1810894" y="39485"/>
                  <a:pt x="1799824" y="50418"/>
                  <a:pt x="1786265" y="50315"/>
                </a:cubicBezTo>
                <a:cubicBezTo>
                  <a:pt x="1786146" y="50315"/>
                  <a:pt x="1786043" y="50315"/>
                  <a:pt x="1785924" y="50315"/>
                </a:cubicBezTo>
                <a:cubicBezTo>
                  <a:pt x="1772450" y="50213"/>
                  <a:pt x="1761602" y="39229"/>
                  <a:pt x="1761704" y="25756"/>
                </a:cubicBezTo>
                <a:cubicBezTo>
                  <a:pt x="1761704" y="25703"/>
                  <a:pt x="1761704" y="25635"/>
                  <a:pt x="1761704" y="25584"/>
                </a:cubicBezTo>
                <a:cubicBezTo>
                  <a:pt x="1761704" y="12026"/>
                  <a:pt x="1772705" y="1023"/>
                  <a:pt x="1786265" y="1023"/>
                </a:cubicBezTo>
                <a:close/>
                <a:moveTo>
                  <a:pt x="1847667" y="511"/>
                </a:moveTo>
                <a:cubicBezTo>
                  <a:pt x="1861601" y="511"/>
                  <a:pt x="1872909" y="11820"/>
                  <a:pt x="1872909" y="25755"/>
                </a:cubicBezTo>
                <a:cubicBezTo>
                  <a:pt x="1872909" y="25806"/>
                  <a:pt x="1872909" y="25874"/>
                  <a:pt x="1872909" y="25925"/>
                </a:cubicBezTo>
                <a:cubicBezTo>
                  <a:pt x="1872807" y="39775"/>
                  <a:pt x="1861516" y="50930"/>
                  <a:pt x="1847667" y="50826"/>
                </a:cubicBezTo>
                <a:cubicBezTo>
                  <a:pt x="1833817" y="50826"/>
                  <a:pt x="1822595" y="39604"/>
                  <a:pt x="1822595" y="25755"/>
                </a:cubicBezTo>
                <a:cubicBezTo>
                  <a:pt x="1822595" y="25703"/>
                  <a:pt x="1822595" y="25635"/>
                  <a:pt x="1822595" y="25584"/>
                </a:cubicBezTo>
                <a:cubicBezTo>
                  <a:pt x="1822595" y="11734"/>
                  <a:pt x="1833817" y="511"/>
                  <a:pt x="1847667" y="511"/>
                </a:cubicBezTo>
                <a:close/>
                <a:moveTo>
                  <a:pt x="1909067" y="0"/>
                </a:moveTo>
                <a:cubicBezTo>
                  <a:pt x="1909187" y="0"/>
                  <a:pt x="1909289" y="0"/>
                  <a:pt x="1909409" y="0"/>
                </a:cubicBezTo>
                <a:cubicBezTo>
                  <a:pt x="1923531" y="103"/>
                  <a:pt x="1934925" y="11634"/>
                  <a:pt x="1934822" y="25756"/>
                </a:cubicBezTo>
                <a:cubicBezTo>
                  <a:pt x="1934822" y="25806"/>
                  <a:pt x="1934822" y="25874"/>
                  <a:pt x="1934822" y="25925"/>
                </a:cubicBezTo>
                <a:cubicBezTo>
                  <a:pt x="1934720" y="40048"/>
                  <a:pt x="1923190" y="51442"/>
                  <a:pt x="1909067" y="51339"/>
                </a:cubicBezTo>
                <a:cubicBezTo>
                  <a:pt x="1894946" y="51339"/>
                  <a:pt x="1883484" y="39877"/>
                  <a:pt x="1883484" y="25756"/>
                </a:cubicBezTo>
                <a:cubicBezTo>
                  <a:pt x="1883484" y="25704"/>
                  <a:pt x="1883484" y="25636"/>
                  <a:pt x="1883484" y="25584"/>
                </a:cubicBezTo>
                <a:cubicBezTo>
                  <a:pt x="1883484" y="11462"/>
                  <a:pt x="1894946" y="0"/>
                  <a:pt x="1909067" y="0"/>
                </a:cubicBezTo>
                <a:close/>
              </a:path>
            </a:pathLst>
          </a:custGeom>
          <a:solidFill>
            <a:schemeClr val="accent2">
              <a:alpha val="30000"/>
            </a:schemeClr>
          </a:solidFill>
          <a:ln w="1701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3" name="任意多边形: 形状 12">
            <a:extLst>
              <a:ext uri="{FF2B5EF4-FFF2-40B4-BE49-F238E27FC236}">
                <a16:creationId xmlns:a16="http://schemas.microsoft.com/office/drawing/2014/main" id="{E24FC50F-844D-55A0-E9D7-F83FF8121ADA}"/>
              </a:ext>
            </a:extLst>
          </p:cNvPr>
          <p:cNvSpPr/>
          <p:nvPr userDrawn="1"/>
        </p:nvSpPr>
        <p:spPr>
          <a:xfrm flipH="1" flipV="1">
            <a:off x="-499790" y="4470474"/>
            <a:ext cx="2737812" cy="2735454"/>
          </a:xfrm>
          <a:custGeom>
            <a:avLst/>
            <a:gdLst>
              <a:gd name="connsiteX0" fmla="*/ 619642 w 1998270"/>
              <a:gd name="connsiteY0" fmla="*/ 1989726 h 1996549"/>
              <a:gd name="connsiteX1" fmla="*/ 620494 w 1998270"/>
              <a:gd name="connsiteY1" fmla="*/ 1990579 h 1996549"/>
              <a:gd name="connsiteX2" fmla="*/ 619642 w 1998270"/>
              <a:gd name="connsiteY2" fmla="*/ 1991432 h 1996549"/>
              <a:gd name="connsiteX3" fmla="*/ 618789 w 1998270"/>
              <a:gd name="connsiteY3" fmla="*/ 1990579 h 1996549"/>
              <a:gd name="connsiteX4" fmla="*/ 619642 w 1998270"/>
              <a:gd name="connsiteY4" fmla="*/ 1989726 h 1996549"/>
              <a:gd name="connsiteX5" fmla="*/ 681042 w 1998270"/>
              <a:gd name="connsiteY5" fmla="*/ 1989385 h 1996549"/>
              <a:gd name="connsiteX6" fmla="*/ 682236 w 1998270"/>
              <a:gd name="connsiteY6" fmla="*/ 1990579 h 1996549"/>
              <a:gd name="connsiteX7" fmla="*/ 681042 w 1998270"/>
              <a:gd name="connsiteY7" fmla="*/ 1991773 h 1996549"/>
              <a:gd name="connsiteX8" fmla="*/ 679849 w 1998270"/>
              <a:gd name="connsiteY8" fmla="*/ 1990579 h 1996549"/>
              <a:gd name="connsiteX9" fmla="*/ 681042 w 1998270"/>
              <a:gd name="connsiteY9" fmla="*/ 1989385 h 1996549"/>
              <a:gd name="connsiteX10" fmla="*/ 743126 w 1998270"/>
              <a:gd name="connsiteY10" fmla="*/ 1989044 h 1996549"/>
              <a:gd name="connsiteX11" fmla="*/ 744661 w 1998270"/>
              <a:gd name="connsiteY11" fmla="*/ 1990579 h 1996549"/>
              <a:gd name="connsiteX12" fmla="*/ 743126 w 1998270"/>
              <a:gd name="connsiteY12" fmla="*/ 1992115 h 1996549"/>
              <a:gd name="connsiteX13" fmla="*/ 741591 w 1998270"/>
              <a:gd name="connsiteY13" fmla="*/ 1990579 h 1996549"/>
              <a:gd name="connsiteX14" fmla="*/ 743126 w 1998270"/>
              <a:gd name="connsiteY14" fmla="*/ 1989044 h 1996549"/>
              <a:gd name="connsiteX15" fmla="*/ 803844 w 1998270"/>
              <a:gd name="connsiteY15" fmla="*/ 1988703 h 1996549"/>
              <a:gd name="connsiteX16" fmla="*/ 805721 w 1998270"/>
              <a:gd name="connsiteY16" fmla="*/ 1990580 h 1996549"/>
              <a:gd name="connsiteX17" fmla="*/ 803844 w 1998270"/>
              <a:gd name="connsiteY17" fmla="*/ 1992456 h 1996549"/>
              <a:gd name="connsiteX18" fmla="*/ 801969 w 1998270"/>
              <a:gd name="connsiteY18" fmla="*/ 1990580 h 1996549"/>
              <a:gd name="connsiteX19" fmla="*/ 803844 w 1998270"/>
              <a:gd name="connsiteY19" fmla="*/ 1988703 h 1996549"/>
              <a:gd name="connsiteX20" fmla="*/ 865246 w 1998270"/>
              <a:gd name="connsiteY20" fmla="*/ 1988362 h 1996549"/>
              <a:gd name="connsiteX21" fmla="*/ 867463 w 1998270"/>
              <a:gd name="connsiteY21" fmla="*/ 1990580 h 1996549"/>
              <a:gd name="connsiteX22" fmla="*/ 865246 w 1998270"/>
              <a:gd name="connsiteY22" fmla="*/ 1992797 h 1996549"/>
              <a:gd name="connsiteX23" fmla="*/ 863029 w 1998270"/>
              <a:gd name="connsiteY23" fmla="*/ 1990580 h 1996549"/>
              <a:gd name="connsiteX24" fmla="*/ 865246 w 1998270"/>
              <a:gd name="connsiteY24" fmla="*/ 1988362 h 1996549"/>
              <a:gd name="connsiteX25" fmla="*/ 926647 w 1998270"/>
              <a:gd name="connsiteY25" fmla="*/ 1988021 h 1996549"/>
              <a:gd name="connsiteX26" fmla="*/ 927005 w 1998270"/>
              <a:gd name="connsiteY26" fmla="*/ 1988021 h 1996549"/>
              <a:gd name="connsiteX27" fmla="*/ 929206 w 1998270"/>
              <a:gd name="connsiteY27" fmla="*/ 1990579 h 1996549"/>
              <a:gd name="connsiteX28" fmla="*/ 926647 w 1998270"/>
              <a:gd name="connsiteY28" fmla="*/ 1993138 h 1996549"/>
              <a:gd name="connsiteX29" fmla="*/ 924089 w 1998270"/>
              <a:gd name="connsiteY29" fmla="*/ 1990579 h 1996549"/>
              <a:gd name="connsiteX30" fmla="*/ 926647 w 1998270"/>
              <a:gd name="connsiteY30" fmla="*/ 1988021 h 1996549"/>
              <a:gd name="connsiteX31" fmla="*/ 988049 w 1998270"/>
              <a:gd name="connsiteY31" fmla="*/ 1987681 h 1996549"/>
              <a:gd name="connsiteX32" fmla="*/ 988407 w 1998270"/>
              <a:gd name="connsiteY32" fmla="*/ 1987681 h 1996549"/>
              <a:gd name="connsiteX33" fmla="*/ 990949 w 1998270"/>
              <a:gd name="connsiteY33" fmla="*/ 1990580 h 1996549"/>
              <a:gd name="connsiteX34" fmla="*/ 988049 w 1998270"/>
              <a:gd name="connsiteY34" fmla="*/ 1993480 h 1996549"/>
              <a:gd name="connsiteX35" fmla="*/ 985150 w 1998270"/>
              <a:gd name="connsiteY35" fmla="*/ 1990580 h 1996549"/>
              <a:gd name="connsiteX36" fmla="*/ 988049 w 1998270"/>
              <a:gd name="connsiteY36" fmla="*/ 1987681 h 1996549"/>
              <a:gd name="connsiteX37" fmla="*/ 1050132 w 1998270"/>
              <a:gd name="connsiteY37" fmla="*/ 1987340 h 1996549"/>
              <a:gd name="connsiteX38" fmla="*/ 1050490 w 1998270"/>
              <a:gd name="connsiteY38" fmla="*/ 1987340 h 1996549"/>
              <a:gd name="connsiteX39" fmla="*/ 1053373 w 1998270"/>
              <a:gd name="connsiteY39" fmla="*/ 1990580 h 1996549"/>
              <a:gd name="connsiteX40" fmla="*/ 1050132 w 1998270"/>
              <a:gd name="connsiteY40" fmla="*/ 1993821 h 1996549"/>
              <a:gd name="connsiteX41" fmla="*/ 1046892 w 1998270"/>
              <a:gd name="connsiteY41" fmla="*/ 1990580 h 1996549"/>
              <a:gd name="connsiteX42" fmla="*/ 1050132 w 1998270"/>
              <a:gd name="connsiteY42" fmla="*/ 1987340 h 1996549"/>
              <a:gd name="connsiteX43" fmla="*/ 1110851 w 1998270"/>
              <a:gd name="connsiteY43" fmla="*/ 1987168 h 1996549"/>
              <a:gd name="connsiteX44" fmla="*/ 1114262 w 1998270"/>
              <a:gd name="connsiteY44" fmla="*/ 1990580 h 1996549"/>
              <a:gd name="connsiteX45" fmla="*/ 1110851 w 1998270"/>
              <a:gd name="connsiteY45" fmla="*/ 1993991 h 1996549"/>
              <a:gd name="connsiteX46" fmla="*/ 1107440 w 1998270"/>
              <a:gd name="connsiteY46" fmla="*/ 1990580 h 1996549"/>
              <a:gd name="connsiteX47" fmla="*/ 1110851 w 1998270"/>
              <a:gd name="connsiteY47" fmla="*/ 1987168 h 1996549"/>
              <a:gd name="connsiteX48" fmla="*/ 1172253 w 1998270"/>
              <a:gd name="connsiteY48" fmla="*/ 1986827 h 1996549"/>
              <a:gd name="connsiteX49" fmla="*/ 1176005 w 1998270"/>
              <a:gd name="connsiteY49" fmla="*/ 1990580 h 1996549"/>
              <a:gd name="connsiteX50" fmla="*/ 1172253 w 1998270"/>
              <a:gd name="connsiteY50" fmla="*/ 1994332 h 1996549"/>
              <a:gd name="connsiteX51" fmla="*/ 1168501 w 1998270"/>
              <a:gd name="connsiteY51" fmla="*/ 1990580 h 1996549"/>
              <a:gd name="connsiteX52" fmla="*/ 1172253 w 1998270"/>
              <a:gd name="connsiteY52" fmla="*/ 1986827 h 1996549"/>
              <a:gd name="connsiteX53" fmla="*/ 1234020 w 1998270"/>
              <a:gd name="connsiteY53" fmla="*/ 1986522 h 1996549"/>
              <a:gd name="connsiteX54" fmla="*/ 1237943 w 1998270"/>
              <a:gd name="connsiteY54" fmla="*/ 1990445 h 1996549"/>
              <a:gd name="connsiteX55" fmla="*/ 1234020 w 1998270"/>
              <a:gd name="connsiteY55" fmla="*/ 1994368 h 1996549"/>
              <a:gd name="connsiteX56" fmla="*/ 1230097 w 1998270"/>
              <a:gd name="connsiteY56" fmla="*/ 1990445 h 1996549"/>
              <a:gd name="connsiteX57" fmla="*/ 1234020 w 1998270"/>
              <a:gd name="connsiteY57" fmla="*/ 1986522 h 1996549"/>
              <a:gd name="connsiteX58" fmla="*/ 1664145 w 1998270"/>
              <a:gd name="connsiteY58" fmla="*/ 1985975 h 1996549"/>
              <a:gd name="connsiteX59" fmla="*/ 1664486 w 1998270"/>
              <a:gd name="connsiteY59" fmla="*/ 1985975 h 1996549"/>
              <a:gd name="connsiteX60" fmla="*/ 1669262 w 1998270"/>
              <a:gd name="connsiteY60" fmla="*/ 1991092 h 1996549"/>
              <a:gd name="connsiteX61" fmla="*/ 1664145 w 1998270"/>
              <a:gd name="connsiteY61" fmla="*/ 1996209 h 1996549"/>
              <a:gd name="connsiteX62" fmla="*/ 1659029 w 1998270"/>
              <a:gd name="connsiteY62" fmla="*/ 1991092 h 1996549"/>
              <a:gd name="connsiteX63" fmla="*/ 1664145 w 1998270"/>
              <a:gd name="connsiteY63" fmla="*/ 1985975 h 1996549"/>
              <a:gd name="connsiteX64" fmla="*/ 1602061 w 1998270"/>
              <a:gd name="connsiteY64" fmla="*/ 1985975 h 1996549"/>
              <a:gd name="connsiteX65" fmla="*/ 1602403 w 1998270"/>
              <a:gd name="connsiteY65" fmla="*/ 1985975 h 1996549"/>
              <a:gd name="connsiteX66" fmla="*/ 1607178 w 1998270"/>
              <a:gd name="connsiteY66" fmla="*/ 1991092 h 1996549"/>
              <a:gd name="connsiteX67" fmla="*/ 1602061 w 1998270"/>
              <a:gd name="connsiteY67" fmla="*/ 1996209 h 1996549"/>
              <a:gd name="connsiteX68" fmla="*/ 1596945 w 1998270"/>
              <a:gd name="connsiteY68" fmla="*/ 1991092 h 1996549"/>
              <a:gd name="connsiteX69" fmla="*/ 1602061 w 1998270"/>
              <a:gd name="connsiteY69" fmla="*/ 1985975 h 1996549"/>
              <a:gd name="connsiteX70" fmla="*/ 1971151 w 1998270"/>
              <a:gd name="connsiteY70" fmla="*/ 1985974 h 1996549"/>
              <a:gd name="connsiteX71" fmla="*/ 1975756 w 1998270"/>
              <a:gd name="connsiteY71" fmla="*/ 1990580 h 1996549"/>
              <a:gd name="connsiteX72" fmla="*/ 1971151 w 1998270"/>
              <a:gd name="connsiteY72" fmla="*/ 1995185 h 1996549"/>
              <a:gd name="connsiteX73" fmla="*/ 1966547 w 1998270"/>
              <a:gd name="connsiteY73" fmla="*/ 1990580 h 1996549"/>
              <a:gd name="connsiteX74" fmla="*/ 1971151 w 1998270"/>
              <a:gd name="connsiteY74" fmla="*/ 1985974 h 1996549"/>
              <a:gd name="connsiteX75" fmla="*/ 1909068 w 1998270"/>
              <a:gd name="connsiteY75" fmla="*/ 1985974 h 1996549"/>
              <a:gd name="connsiteX76" fmla="*/ 1914356 w 1998270"/>
              <a:gd name="connsiteY76" fmla="*/ 1991262 h 1996549"/>
              <a:gd name="connsiteX77" fmla="*/ 1909068 w 1998270"/>
              <a:gd name="connsiteY77" fmla="*/ 1996549 h 1996549"/>
              <a:gd name="connsiteX78" fmla="*/ 1903781 w 1998270"/>
              <a:gd name="connsiteY78" fmla="*/ 1991262 h 1996549"/>
              <a:gd name="connsiteX79" fmla="*/ 1909068 w 1998270"/>
              <a:gd name="connsiteY79" fmla="*/ 1985974 h 1996549"/>
              <a:gd name="connsiteX80" fmla="*/ 1847667 w 1998270"/>
              <a:gd name="connsiteY80" fmla="*/ 1985974 h 1996549"/>
              <a:gd name="connsiteX81" fmla="*/ 1852954 w 1998270"/>
              <a:gd name="connsiteY81" fmla="*/ 1991262 h 1996549"/>
              <a:gd name="connsiteX82" fmla="*/ 1847667 w 1998270"/>
              <a:gd name="connsiteY82" fmla="*/ 1996549 h 1996549"/>
              <a:gd name="connsiteX83" fmla="*/ 1842380 w 1998270"/>
              <a:gd name="connsiteY83" fmla="*/ 1991262 h 1996549"/>
              <a:gd name="connsiteX84" fmla="*/ 1847667 w 1998270"/>
              <a:gd name="connsiteY84" fmla="*/ 1985974 h 1996549"/>
              <a:gd name="connsiteX85" fmla="*/ 1786265 w 1998270"/>
              <a:gd name="connsiteY85" fmla="*/ 1985974 h 1996549"/>
              <a:gd name="connsiteX86" fmla="*/ 1791552 w 1998270"/>
              <a:gd name="connsiteY86" fmla="*/ 1991262 h 1996549"/>
              <a:gd name="connsiteX87" fmla="*/ 1786265 w 1998270"/>
              <a:gd name="connsiteY87" fmla="*/ 1996549 h 1996549"/>
              <a:gd name="connsiteX88" fmla="*/ 1780978 w 1998270"/>
              <a:gd name="connsiteY88" fmla="*/ 1991262 h 1996549"/>
              <a:gd name="connsiteX89" fmla="*/ 1786265 w 1998270"/>
              <a:gd name="connsiteY89" fmla="*/ 1985974 h 1996549"/>
              <a:gd name="connsiteX90" fmla="*/ 1724864 w 1998270"/>
              <a:gd name="connsiteY90" fmla="*/ 1985974 h 1996549"/>
              <a:gd name="connsiteX91" fmla="*/ 1730151 w 1998270"/>
              <a:gd name="connsiteY91" fmla="*/ 1991262 h 1996549"/>
              <a:gd name="connsiteX92" fmla="*/ 1724864 w 1998270"/>
              <a:gd name="connsiteY92" fmla="*/ 1996549 h 1996549"/>
              <a:gd name="connsiteX93" fmla="*/ 1719577 w 1998270"/>
              <a:gd name="connsiteY93" fmla="*/ 1991262 h 1996549"/>
              <a:gd name="connsiteX94" fmla="*/ 1724864 w 1998270"/>
              <a:gd name="connsiteY94" fmla="*/ 1985974 h 1996549"/>
              <a:gd name="connsiteX95" fmla="*/ 1479259 w 1998270"/>
              <a:gd name="connsiteY95" fmla="*/ 1985974 h 1996549"/>
              <a:gd name="connsiteX96" fmla="*/ 1479600 w 1998270"/>
              <a:gd name="connsiteY96" fmla="*/ 1985974 h 1996549"/>
              <a:gd name="connsiteX97" fmla="*/ 1484035 w 1998270"/>
              <a:gd name="connsiteY97" fmla="*/ 1990750 h 1996549"/>
              <a:gd name="connsiteX98" fmla="*/ 1479259 w 1998270"/>
              <a:gd name="connsiteY98" fmla="*/ 1995526 h 1996549"/>
              <a:gd name="connsiteX99" fmla="*/ 1474484 w 1998270"/>
              <a:gd name="connsiteY99" fmla="*/ 1990750 h 1996549"/>
              <a:gd name="connsiteX100" fmla="*/ 1479259 w 1998270"/>
              <a:gd name="connsiteY100" fmla="*/ 1985974 h 1996549"/>
              <a:gd name="connsiteX101" fmla="*/ 1417857 w 1998270"/>
              <a:gd name="connsiteY101" fmla="*/ 1985974 h 1996549"/>
              <a:gd name="connsiteX102" fmla="*/ 1422462 w 1998270"/>
              <a:gd name="connsiteY102" fmla="*/ 1990580 h 1996549"/>
              <a:gd name="connsiteX103" fmla="*/ 1417857 w 1998270"/>
              <a:gd name="connsiteY103" fmla="*/ 1995185 h 1996549"/>
              <a:gd name="connsiteX104" fmla="*/ 1413253 w 1998270"/>
              <a:gd name="connsiteY104" fmla="*/ 1990580 h 1996549"/>
              <a:gd name="connsiteX105" fmla="*/ 1417857 w 1998270"/>
              <a:gd name="connsiteY105" fmla="*/ 1985974 h 1996549"/>
              <a:gd name="connsiteX106" fmla="*/ 1357138 w 1998270"/>
              <a:gd name="connsiteY106" fmla="*/ 1985974 h 1996549"/>
              <a:gd name="connsiteX107" fmla="*/ 1357479 w 1998270"/>
              <a:gd name="connsiteY107" fmla="*/ 1985974 h 1996549"/>
              <a:gd name="connsiteX108" fmla="*/ 1361573 w 1998270"/>
              <a:gd name="connsiteY108" fmla="*/ 1990409 h 1996549"/>
              <a:gd name="connsiteX109" fmla="*/ 1357138 w 1998270"/>
              <a:gd name="connsiteY109" fmla="*/ 1994843 h 1996549"/>
              <a:gd name="connsiteX110" fmla="*/ 1352704 w 1998270"/>
              <a:gd name="connsiteY110" fmla="*/ 1990409 h 1996549"/>
              <a:gd name="connsiteX111" fmla="*/ 1357138 w 1998270"/>
              <a:gd name="connsiteY111" fmla="*/ 1985974 h 1996549"/>
              <a:gd name="connsiteX112" fmla="*/ 1295055 w 1998270"/>
              <a:gd name="connsiteY112" fmla="*/ 1985974 h 1996549"/>
              <a:gd name="connsiteX113" fmla="*/ 1299319 w 1998270"/>
              <a:gd name="connsiteY113" fmla="*/ 1990238 h 1996549"/>
              <a:gd name="connsiteX114" fmla="*/ 1295055 w 1998270"/>
              <a:gd name="connsiteY114" fmla="*/ 1994502 h 1996549"/>
              <a:gd name="connsiteX115" fmla="*/ 1290791 w 1998270"/>
              <a:gd name="connsiteY115" fmla="*/ 1990238 h 1996549"/>
              <a:gd name="connsiteX116" fmla="*/ 1295055 w 1998270"/>
              <a:gd name="connsiteY116" fmla="*/ 1985974 h 1996549"/>
              <a:gd name="connsiteX117" fmla="*/ 1541026 w 1998270"/>
              <a:gd name="connsiteY117" fmla="*/ 1985499 h 1996549"/>
              <a:gd name="connsiteX118" fmla="*/ 1545972 w 1998270"/>
              <a:gd name="connsiteY118" fmla="*/ 1990445 h 1996549"/>
              <a:gd name="connsiteX119" fmla="*/ 1541026 w 1998270"/>
              <a:gd name="connsiteY119" fmla="*/ 1995391 h 1996549"/>
              <a:gd name="connsiteX120" fmla="*/ 1536080 w 1998270"/>
              <a:gd name="connsiteY120" fmla="*/ 1990445 h 1996549"/>
              <a:gd name="connsiteX121" fmla="*/ 1541026 w 1998270"/>
              <a:gd name="connsiteY121" fmla="*/ 1985499 h 1996549"/>
              <a:gd name="connsiteX122" fmla="*/ 558240 w 1998270"/>
              <a:gd name="connsiteY122" fmla="*/ 1928155 h 1996549"/>
              <a:gd name="connsiteX123" fmla="*/ 558632 w 1998270"/>
              <a:gd name="connsiteY123" fmla="*/ 1928155 h 1996549"/>
              <a:gd name="connsiteX124" fmla="*/ 559263 w 1998270"/>
              <a:gd name="connsiteY124" fmla="*/ 1929179 h 1996549"/>
              <a:gd name="connsiteX125" fmla="*/ 558240 w 1998270"/>
              <a:gd name="connsiteY125" fmla="*/ 1930202 h 1996549"/>
              <a:gd name="connsiteX126" fmla="*/ 557217 w 1998270"/>
              <a:gd name="connsiteY126" fmla="*/ 1929179 h 1996549"/>
              <a:gd name="connsiteX127" fmla="*/ 558240 w 1998270"/>
              <a:gd name="connsiteY127" fmla="*/ 1928155 h 1996549"/>
              <a:gd name="connsiteX128" fmla="*/ 620008 w 1998270"/>
              <a:gd name="connsiteY128" fmla="*/ 1927509 h 1996549"/>
              <a:gd name="connsiteX129" fmla="*/ 621543 w 1998270"/>
              <a:gd name="connsiteY129" fmla="*/ 1929044 h 1996549"/>
              <a:gd name="connsiteX130" fmla="*/ 620008 w 1998270"/>
              <a:gd name="connsiteY130" fmla="*/ 1930579 h 1996549"/>
              <a:gd name="connsiteX131" fmla="*/ 618473 w 1998270"/>
              <a:gd name="connsiteY131" fmla="*/ 1929044 h 1996549"/>
              <a:gd name="connsiteX132" fmla="*/ 620008 w 1998270"/>
              <a:gd name="connsiteY132" fmla="*/ 1927509 h 1996549"/>
              <a:gd name="connsiteX133" fmla="*/ 681042 w 1998270"/>
              <a:gd name="connsiteY133" fmla="*/ 1927131 h 1996549"/>
              <a:gd name="connsiteX134" fmla="*/ 683089 w 1998270"/>
              <a:gd name="connsiteY134" fmla="*/ 1929178 h 1996549"/>
              <a:gd name="connsiteX135" fmla="*/ 681042 w 1998270"/>
              <a:gd name="connsiteY135" fmla="*/ 1931225 h 1996549"/>
              <a:gd name="connsiteX136" fmla="*/ 678996 w 1998270"/>
              <a:gd name="connsiteY136" fmla="*/ 1929178 h 1996549"/>
              <a:gd name="connsiteX137" fmla="*/ 681042 w 1998270"/>
              <a:gd name="connsiteY137" fmla="*/ 1927131 h 1996549"/>
              <a:gd name="connsiteX138" fmla="*/ 743126 w 1998270"/>
              <a:gd name="connsiteY138" fmla="*/ 1926790 h 1996549"/>
              <a:gd name="connsiteX139" fmla="*/ 745514 w 1998270"/>
              <a:gd name="connsiteY139" fmla="*/ 1929178 h 1996549"/>
              <a:gd name="connsiteX140" fmla="*/ 743126 w 1998270"/>
              <a:gd name="connsiteY140" fmla="*/ 1931566 h 1996549"/>
              <a:gd name="connsiteX141" fmla="*/ 740738 w 1998270"/>
              <a:gd name="connsiteY141" fmla="*/ 1929178 h 1996549"/>
              <a:gd name="connsiteX142" fmla="*/ 743126 w 1998270"/>
              <a:gd name="connsiteY142" fmla="*/ 1926790 h 1996549"/>
              <a:gd name="connsiteX143" fmla="*/ 803845 w 1998270"/>
              <a:gd name="connsiteY143" fmla="*/ 1926279 h 1996549"/>
              <a:gd name="connsiteX144" fmla="*/ 804203 w 1998270"/>
              <a:gd name="connsiteY144" fmla="*/ 1926279 h 1996549"/>
              <a:gd name="connsiteX145" fmla="*/ 806745 w 1998270"/>
              <a:gd name="connsiteY145" fmla="*/ 1929178 h 1996549"/>
              <a:gd name="connsiteX146" fmla="*/ 803845 w 1998270"/>
              <a:gd name="connsiteY146" fmla="*/ 1932078 h 1996549"/>
              <a:gd name="connsiteX147" fmla="*/ 800946 w 1998270"/>
              <a:gd name="connsiteY147" fmla="*/ 1929178 h 1996549"/>
              <a:gd name="connsiteX148" fmla="*/ 803845 w 1998270"/>
              <a:gd name="connsiteY148" fmla="*/ 1926279 h 1996549"/>
              <a:gd name="connsiteX149" fmla="*/ 865246 w 1998270"/>
              <a:gd name="connsiteY149" fmla="*/ 1925938 h 1996549"/>
              <a:gd name="connsiteX150" fmla="*/ 865604 w 1998270"/>
              <a:gd name="connsiteY150" fmla="*/ 1925938 h 1996549"/>
              <a:gd name="connsiteX151" fmla="*/ 868487 w 1998270"/>
              <a:gd name="connsiteY151" fmla="*/ 1929178 h 1996549"/>
              <a:gd name="connsiteX152" fmla="*/ 865246 w 1998270"/>
              <a:gd name="connsiteY152" fmla="*/ 1932419 h 1996549"/>
              <a:gd name="connsiteX153" fmla="*/ 862006 w 1998270"/>
              <a:gd name="connsiteY153" fmla="*/ 1929178 h 1996549"/>
              <a:gd name="connsiteX154" fmla="*/ 865246 w 1998270"/>
              <a:gd name="connsiteY154" fmla="*/ 1925938 h 1996549"/>
              <a:gd name="connsiteX155" fmla="*/ 926648 w 1998270"/>
              <a:gd name="connsiteY155" fmla="*/ 1925426 h 1996549"/>
              <a:gd name="connsiteX156" fmla="*/ 930400 w 1998270"/>
              <a:gd name="connsiteY156" fmla="*/ 1929179 h 1996549"/>
              <a:gd name="connsiteX157" fmla="*/ 926648 w 1998270"/>
              <a:gd name="connsiteY157" fmla="*/ 1932931 h 1996549"/>
              <a:gd name="connsiteX158" fmla="*/ 922896 w 1998270"/>
              <a:gd name="connsiteY158" fmla="*/ 1929179 h 1996549"/>
              <a:gd name="connsiteX159" fmla="*/ 926648 w 1998270"/>
              <a:gd name="connsiteY159" fmla="*/ 1925426 h 1996549"/>
              <a:gd name="connsiteX160" fmla="*/ 988049 w 1998270"/>
              <a:gd name="connsiteY160" fmla="*/ 1925085 h 1996549"/>
              <a:gd name="connsiteX161" fmla="*/ 988390 w 1998270"/>
              <a:gd name="connsiteY161" fmla="*/ 1925085 h 1996549"/>
              <a:gd name="connsiteX162" fmla="*/ 992143 w 1998270"/>
              <a:gd name="connsiteY162" fmla="*/ 1929179 h 1996549"/>
              <a:gd name="connsiteX163" fmla="*/ 988049 w 1998270"/>
              <a:gd name="connsiteY163" fmla="*/ 1933272 h 1996549"/>
              <a:gd name="connsiteX164" fmla="*/ 983956 w 1998270"/>
              <a:gd name="connsiteY164" fmla="*/ 1929179 h 1996549"/>
              <a:gd name="connsiteX165" fmla="*/ 988049 w 1998270"/>
              <a:gd name="connsiteY165" fmla="*/ 1925085 h 1996549"/>
              <a:gd name="connsiteX166" fmla="*/ 1050132 w 1998270"/>
              <a:gd name="connsiteY166" fmla="*/ 1924744 h 1996549"/>
              <a:gd name="connsiteX167" fmla="*/ 1050473 w 1998270"/>
              <a:gd name="connsiteY167" fmla="*/ 1924744 h 1996549"/>
              <a:gd name="connsiteX168" fmla="*/ 1054567 w 1998270"/>
              <a:gd name="connsiteY168" fmla="*/ 1929179 h 1996549"/>
              <a:gd name="connsiteX169" fmla="*/ 1050132 w 1998270"/>
              <a:gd name="connsiteY169" fmla="*/ 1933613 h 1996549"/>
              <a:gd name="connsiteX170" fmla="*/ 1045698 w 1998270"/>
              <a:gd name="connsiteY170" fmla="*/ 1929179 h 1996549"/>
              <a:gd name="connsiteX171" fmla="*/ 1050132 w 1998270"/>
              <a:gd name="connsiteY171" fmla="*/ 1924744 h 1996549"/>
              <a:gd name="connsiteX172" fmla="*/ 1110851 w 1998270"/>
              <a:gd name="connsiteY172" fmla="*/ 1924403 h 1996549"/>
              <a:gd name="connsiteX173" fmla="*/ 1111192 w 1998270"/>
              <a:gd name="connsiteY173" fmla="*/ 1924403 h 1996549"/>
              <a:gd name="connsiteX174" fmla="*/ 1115627 w 1998270"/>
              <a:gd name="connsiteY174" fmla="*/ 1929179 h 1996549"/>
              <a:gd name="connsiteX175" fmla="*/ 1110851 w 1998270"/>
              <a:gd name="connsiteY175" fmla="*/ 1933955 h 1996549"/>
              <a:gd name="connsiteX176" fmla="*/ 1106076 w 1998270"/>
              <a:gd name="connsiteY176" fmla="*/ 1929179 h 1996549"/>
              <a:gd name="connsiteX177" fmla="*/ 1110851 w 1998270"/>
              <a:gd name="connsiteY177" fmla="*/ 1924403 h 1996549"/>
              <a:gd name="connsiteX178" fmla="*/ 1172253 w 1998270"/>
              <a:gd name="connsiteY178" fmla="*/ 1924062 h 1996549"/>
              <a:gd name="connsiteX179" fmla="*/ 1172594 w 1998270"/>
              <a:gd name="connsiteY179" fmla="*/ 1924062 h 1996549"/>
              <a:gd name="connsiteX180" fmla="*/ 1177369 w 1998270"/>
              <a:gd name="connsiteY180" fmla="*/ 1929179 h 1996549"/>
              <a:gd name="connsiteX181" fmla="*/ 1172253 w 1998270"/>
              <a:gd name="connsiteY181" fmla="*/ 1934296 h 1996549"/>
              <a:gd name="connsiteX182" fmla="*/ 1167136 w 1998270"/>
              <a:gd name="connsiteY182" fmla="*/ 1929179 h 1996549"/>
              <a:gd name="connsiteX183" fmla="*/ 1172253 w 1998270"/>
              <a:gd name="connsiteY183" fmla="*/ 1924062 h 1996549"/>
              <a:gd name="connsiteX184" fmla="*/ 1234020 w 1998270"/>
              <a:gd name="connsiteY184" fmla="*/ 1923757 h 1996549"/>
              <a:gd name="connsiteX185" fmla="*/ 1239308 w 1998270"/>
              <a:gd name="connsiteY185" fmla="*/ 1929044 h 1996549"/>
              <a:gd name="connsiteX186" fmla="*/ 1234020 w 1998270"/>
              <a:gd name="connsiteY186" fmla="*/ 1934332 h 1996549"/>
              <a:gd name="connsiteX187" fmla="*/ 1228733 w 1998270"/>
              <a:gd name="connsiteY187" fmla="*/ 1929044 h 1996549"/>
              <a:gd name="connsiteX188" fmla="*/ 1234020 w 1998270"/>
              <a:gd name="connsiteY188" fmla="*/ 1923757 h 1996549"/>
              <a:gd name="connsiteX189" fmla="*/ 1295055 w 1998270"/>
              <a:gd name="connsiteY189" fmla="*/ 1923550 h 1996549"/>
              <a:gd name="connsiteX190" fmla="*/ 1300684 w 1998270"/>
              <a:gd name="connsiteY190" fmla="*/ 1929179 h 1996549"/>
              <a:gd name="connsiteX191" fmla="*/ 1295055 w 1998270"/>
              <a:gd name="connsiteY191" fmla="*/ 1934807 h 1996549"/>
              <a:gd name="connsiteX192" fmla="*/ 1289427 w 1998270"/>
              <a:gd name="connsiteY192" fmla="*/ 1929179 h 1996549"/>
              <a:gd name="connsiteX193" fmla="*/ 1295055 w 1998270"/>
              <a:gd name="connsiteY193" fmla="*/ 1923550 h 1996549"/>
              <a:gd name="connsiteX194" fmla="*/ 1357139 w 1998270"/>
              <a:gd name="connsiteY194" fmla="*/ 1923379 h 1996549"/>
              <a:gd name="connsiteX195" fmla="*/ 1362937 w 1998270"/>
              <a:gd name="connsiteY195" fmla="*/ 1929008 h 1996549"/>
              <a:gd name="connsiteX196" fmla="*/ 1357139 w 1998270"/>
              <a:gd name="connsiteY196" fmla="*/ 1934807 h 1996549"/>
              <a:gd name="connsiteX197" fmla="*/ 1351340 w 1998270"/>
              <a:gd name="connsiteY197" fmla="*/ 1929178 h 1996549"/>
              <a:gd name="connsiteX198" fmla="*/ 1357139 w 1998270"/>
              <a:gd name="connsiteY198" fmla="*/ 1923379 h 1996549"/>
              <a:gd name="connsiteX199" fmla="*/ 1971151 w 1998270"/>
              <a:gd name="connsiteY199" fmla="*/ 1923209 h 1996549"/>
              <a:gd name="connsiteX200" fmla="*/ 1977121 w 1998270"/>
              <a:gd name="connsiteY200" fmla="*/ 1928837 h 1996549"/>
              <a:gd name="connsiteX201" fmla="*/ 1971151 w 1998270"/>
              <a:gd name="connsiteY201" fmla="*/ 1934807 h 1996549"/>
              <a:gd name="connsiteX202" fmla="*/ 1965182 w 1998270"/>
              <a:gd name="connsiteY202" fmla="*/ 1929178 h 1996549"/>
              <a:gd name="connsiteX203" fmla="*/ 1971151 w 1998270"/>
              <a:gd name="connsiteY203" fmla="*/ 1923209 h 1996549"/>
              <a:gd name="connsiteX204" fmla="*/ 1417857 w 1998270"/>
              <a:gd name="connsiteY204" fmla="*/ 1923038 h 1996549"/>
              <a:gd name="connsiteX205" fmla="*/ 1423998 w 1998270"/>
              <a:gd name="connsiteY205" fmla="*/ 1929179 h 1996549"/>
              <a:gd name="connsiteX206" fmla="*/ 1417857 w 1998270"/>
              <a:gd name="connsiteY206" fmla="*/ 1935319 h 1996549"/>
              <a:gd name="connsiteX207" fmla="*/ 1411718 w 1998270"/>
              <a:gd name="connsiteY207" fmla="*/ 1929179 h 1996549"/>
              <a:gd name="connsiteX208" fmla="*/ 1417857 w 1998270"/>
              <a:gd name="connsiteY208" fmla="*/ 1923038 h 1996549"/>
              <a:gd name="connsiteX209" fmla="*/ 1479259 w 1998270"/>
              <a:gd name="connsiteY209" fmla="*/ 1922868 h 1996549"/>
              <a:gd name="connsiteX210" fmla="*/ 1479600 w 1998270"/>
              <a:gd name="connsiteY210" fmla="*/ 1922868 h 1996549"/>
              <a:gd name="connsiteX211" fmla="*/ 1485570 w 1998270"/>
              <a:gd name="connsiteY211" fmla="*/ 1929179 h 1996549"/>
              <a:gd name="connsiteX212" fmla="*/ 1479259 w 1998270"/>
              <a:gd name="connsiteY212" fmla="*/ 1935489 h 1996549"/>
              <a:gd name="connsiteX213" fmla="*/ 1472949 w 1998270"/>
              <a:gd name="connsiteY213" fmla="*/ 1929179 h 1996549"/>
              <a:gd name="connsiteX214" fmla="*/ 1479259 w 1998270"/>
              <a:gd name="connsiteY214" fmla="*/ 1922868 h 1996549"/>
              <a:gd name="connsiteX215" fmla="*/ 1540660 w 1998270"/>
              <a:gd name="connsiteY215" fmla="*/ 1922697 h 1996549"/>
              <a:gd name="connsiteX216" fmla="*/ 1547141 w 1998270"/>
              <a:gd name="connsiteY216" fmla="*/ 1929179 h 1996549"/>
              <a:gd name="connsiteX217" fmla="*/ 1540660 w 1998270"/>
              <a:gd name="connsiteY217" fmla="*/ 1935660 h 1996549"/>
              <a:gd name="connsiteX218" fmla="*/ 1534179 w 1998270"/>
              <a:gd name="connsiteY218" fmla="*/ 1929179 h 1996549"/>
              <a:gd name="connsiteX219" fmla="*/ 1540660 w 1998270"/>
              <a:gd name="connsiteY219" fmla="*/ 1922697 h 1996549"/>
              <a:gd name="connsiteX220" fmla="*/ 1664145 w 1998270"/>
              <a:gd name="connsiteY220" fmla="*/ 1922527 h 1996549"/>
              <a:gd name="connsiteX221" fmla="*/ 1664486 w 1998270"/>
              <a:gd name="connsiteY221" fmla="*/ 1922527 h 1996549"/>
              <a:gd name="connsiteX222" fmla="*/ 1670797 w 1998270"/>
              <a:gd name="connsiteY222" fmla="*/ 1929179 h 1996549"/>
              <a:gd name="connsiteX223" fmla="*/ 1664145 w 1998270"/>
              <a:gd name="connsiteY223" fmla="*/ 1935831 h 1996549"/>
              <a:gd name="connsiteX224" fmla="*/ 1657493 w 1998270"/>
              <a:gd name="connsiteY224" fmla="*/ 1929179 h 1996549"/>
              <a:gd name="connsiteX225" fmla="*/ 1664145 w 1998270"/>
              <a:gd name="connsiteY225" fmla="*/ 1922527 h 1996549"/>
              <a:gd name="connsiteX226" fmla="*/ 1602428 w 1998270"/>
              <a:gd name="connsiteY226" fmla="*/ 1922392 h 1996549"/>
              <a:gd name="connsiteX227" fmla="*/ 1609080 w 1998270"/>
              <a:gd name="connsiteY227" fmla="*/ 1929044 h 1996549"/>
              <a:gd name="connsiteX228" fmla="*/ 1602428 w 1998270"/>
              <a:gd name="connsiteY228" fmla="*/ 1935696 h 1996549"/>
              <a:gd name="connsiteX229" fmla="*/ 1595776 w 1998270"/>
              <a:gd name="connsiteY229" fmla="*/ 1929044 h 1996549"/>
              <a:gd name="connsiteX230" fmla="*/ 1602428 w 1998270"/>
              <a:gd name="connsiteY230" fmla="*/ 1922392 h 1996549"/>
              <a:gd name="connsiteX231" fmla="*/ 1909068 w 1998270"/>
              <a:gd name="connsiteY231" fmla="*/ 1922356 h 1996549"/>
              <a:gd name="connsiteX232" fmla="*/ 1915891 w 1998270"/>
              <a:gd name="connsiteY232" fmla="*/ 1929179 h 1996549"/>
              <a:gd name="connsiteX233" fmla="*/ 1909068 w 1998270"/>
              <a:gd name="connsiteY233" fmla="*/ 1936001 h 1996549"/>
              <a:gd name="connsiteX234" fmla="*/ 1902246 w 1998270"/>
              <a:gd name="connsiteY234" fmla="*/ 1929179 h 1996549"/>
              <a:gd name="connsiteX235" fmla="*/ 1909068 w 1998270"/>
              <a:gd name="connsiteY235" fmla="*/ 1922356 h 1996549"/>
              <a:gd name="connsiteX236" fmla="*/ 1847666 w 1998270"/>
              <a:gd name="connsiteY236" fmla="*/ 1922356 h 1996549"/>
              <a:gd name="connsiteX237" fmla="*/ 1854489 w 1998270"/>
              <a:gd name="connsiteY237" fmla="*/ 1929179 h 1996549"/>
              <a:gd name="connsiteX238" fmla="*/ 1847666 w 1998270"/>
              <a:gd name="connsiteY238" fmla="*/ 1936001 h 1996549"/>
              <a:gd name="connsiteX239" fmla="*/ 1840844 w 1998270"/>
              <a:gd name="connsiteY239" fmla="*/ 1929179 h 1996549"/>
              <a:gd name="connsiteX240" fmla="*/ 1847666 w 1998270"/>
              <a:gd name="connsiteY240" fmla="*/ 1922356 h 1996549"/>
              <a:gd name="connsiteX241" fmla="*/ 1786265 w 1998270"/>
              <a:gd name="connsiteY241" fmla="*/ 1922356 h 1996549"/>
              <a:gd name="connsiteX242" fmla="*/ 1793087 w 1998270"/>
              <a:gd name="connsiteY242" fmla="*/ 1929179 h 1996549"/>
              <a:gd name="connsiteX243" fmla="*/ 1786265 w 1998270"/>
              <a:gd name="connsiteY243" fmla="*/ 1936001 h 1996549"/>
              <a:gd name="connsiteX244" fmla="*/ 1779443 w 1998270"/>
              <a:gd name="connsiteY244" fmla="*/ 1929179 h 1996549"/>
              <a:gd name="connsiteX245" fmla="*/ 1786265 w 1998270"/>
              <a:gd name="connsiteY245" fmla="*/ 1922356 h 1996549"/>
              <a:gd name="connsiteX246" fmla="*/ 1724864 w 1998270"/>
              <a:gd name="connsiteY246" fmla="*/ 1922356 h 1996549"/>
              <a:gd name="connsiteX247" fmla="*/ 1731686 w 1998270"/>
              <a:gd name="connsiteY247" fmla="*/ 1929179 h 1996549"/>
              <a:gd name="connsiteX248" fmla="*/ 1724864 w 1998270"/>
              <a:gd name="connsiteY248" fmla="*/ 1936001 h 1996549"/>
              <a:gd name="connsiteX249" fmla="*/ 1718042 w 1998270"/>
              <a:gd name="connsiteY249" fmla="*/ 1929179 h 1996549"/>
              <a:gd name="connsiteX250" fmla="*/ 1724864 w 1998270"/>
              <a:gd name="connsiteY250" fmla="*/ 1922356 h 1996549"/>
              <a:gd name="connsiteX251" fmla="*/ 558240 w 1998270"/>
              <a:gd name="connsiteY251" fmla="*/ 1866584 h 1996549"/>
              <a:gd name="connsiteX252" fmla="*/ 558598 w 1998270"/>
              <a:gd name="connsiteY252" fmla="*/ 1866584 h 1996549"/>
              <a:gd name="connsiteX253" fmla="*/ 559946 w 1998270"/>
              <a:gd name="connsiteY253" fmla="*/ 1868289 h 1996549"/>
              <a:gd name="connsiteX254" fmla="*/ 558240 w 1998270"/>
              <a:gd name="connsiteY254" fmla="*/ 1869995 h 1996549"/>
              <a:gd name="connsiteX255" fmla="*/ 556535 w 1998270"/>
              <a:gd name="connsiteY255" fmla="*/ 1868289 h 1996549"/>
              <a:gd name="connsiteX256" fmla="*/ 558240 w 1998270"/>
              <a:gd name="connsiteY256" fmla="*/ 1866584 h 1996549"/>
              <a:gd name="connsiteX257" fmla="*/ 496839 w 1998270"/>
              <a:gd name="connsiteY257" fmla="*/ 1866583 h 1996549"/>
              <a:gd name="connsiteX258" fmla="*/ 498033 w 1998270"/>
              <a:gd name="connsiteY258" fmla="*/ 1867777 h 1996549"/>
              <a:gd name="connsiteX259" fmla="*/ 496839 w 1998270"/>
              <a:gd name="connsiteY259" fmla="*/ 1868971 h 1996549"/>
              <a:gd name="connsiteX260" fmla="*/ 495645 w 1998270"/>
              <a:gd name="connsiteY260" fmla="*/ 1867777 h 1996549"/>
              <a:gd name="connsiteX261" fmla="*/ 496839 w 1998270"/>
              <a:gd name="connsiteY261" fmla="*/ 1866583 h 1996549"/>
              <a:gd name="connsiteX262" fmla="*/ 619641 w 1998270"/>
              <a:gd name="connsiteY262" fmla="*/ 1865560 h 1996549"/>
              <a:gd name="connsiteX263" fmla="*/ 621858 w 1998270"/>
              <a:gd name="connsiteY263" fmla="*/ 1867778 h 1996549"/>
              <a:gd name="connsiteX264" fmla="*/ 619641 w 1998270"/>
              <a:gd name="connsiteY264" fmla="*/ 1869995 h 1996549"/>
              <a:gd name="connsiteX265" fmla="*/ 617424 w 1998270"/>
              <a:gd name="connsiteY265" fmla="*/ 1867778 h 1996549"/>
              <a:gd name="connsiteX266" fmla="*/ 619641 w 1998270"/>
              <a:gd name="connsiteY266" fmla="*/ 1865560 h 1996549"/>
              <a:gd name="connsiteX267" fmla="*/ 681042 w 1998270"/>
              <a:gd name="connsiteY267" fmla="*/ 1865048 h 1996549"/>
              <a:gd name="connsiteX268" fmla="*/ 683771 w 1998270"/>
              <a:gd name="connsiteY268" fmla="*/ 1867777 h 1996549"/>
              <a:gd name="connsiteX269" fmla="*/ 681042 w 1998270"/>
              <a:gd name="connsiteY269" fmla="*/ 1870506 h 1996549"/>
              <a:gd name="connsiteX270" fmla="*/ 678314 w 1998270"/>
              <a:gd name="connsiteY270" fmla="*/ 1867777 h 1996549"/>
              <a:gd name="connsiteX271" fmla="*/ 681042 w 1998270"/>
              <a:gd name="connsiteY271" fmla="*/ 1865048 h 1996549"/>
              <a:gd name="connsiteX272" fmla="*/ 743126 w 1998270"/>
              <a:gd name="connsiteY272" fmla="*/ 1864537 h 1996549"/>
              <a:gd name="connsiteX273" fmla="*/ 743484 w 1998270"/>
              <a:gd name="connsiteY273" fmla="*/ 1864537 h 1996549"/>
              <a:gd name="connsiteX274" fmla="*/ 746367 w 1998270"/>
              <a:gd name="connsiteY274" fmla="*/ 1867777 h 1996549"/>
              <a:gd name="connsiteX275" fmla="*/ 743126 w 1998270"/>
              <a:gd name="connsiteY275" fmla="*/ 1871018 h 1996549"/>
              <a:gd name="connsiteX276" fmla="*/ 739886 w 1998270"/>
              <a:gd name="connsiteY276" fmla="*/ 1867777 h 1996549"/>
              <a:gd name="connsiteX277" fmla="*/ 743126 w 1998270"/>
              <a:gd name="connsiteY277" fmla="*/ 1864537 h 1996549"/>
              <a:gd name="connsiteX278" fmla="*/ 803845 w 1998270"/>
              <a:gd name="connsiteY278" fmla="*/ 1864195 h 1996549"/>
              <a:gd name="connsiteX279" fmla="*/ 807427 w 1998270"/>
              <a:gd name="connsiteY279" fmla="*/ 1867777 h 1996549"/>
              <a:gd name="connsiteX280" fmla="*/ 803845 w 1998270"/>
              <a:gd name="connsiteY280" fmla="*/ 1871359 h 1996549"/>
              <a:gd name="connsiteX281" fmla="*/ 800264 w 1998270"/>
              <a:gd name="connsiteY281" fmla="*/ 1867777 h 1996549"/>
              <a:gd name="connsiteX282" fmla="*/ 803845 w 1998270"/>
              <a:gd name="connsiteY282" fmla="*/ 1864195 h 1996549"/>
              <a:gd name="connsiteX283" fmla="*/ 865246 w 1998270"/>
              <a:gd name="connsiteY283" fmla="*/ 1863683 h 1996549"/>
              <a:gd name="connsiteX284" fmla="*/ 869339 w 1998270"/>
              <a:gd name="connsiteY284" fmla="*/ 1867777 h 1996549"/>
              <a:gd name="connsiteX285" fmla="*/ 865246 w 1998270"/>
              <a:gd name="connsiteY285" fmla="*/ 1871870 h 1996549"/>
              <a:gd name="connsiteX286" fmla="*/ 861153 w 1998270"/>
              <a:gd name="connsiteY286" fmla="*/ 1867777 h 1996549"/>
              <a:gd name="connsiteX287" fmla="*/ 865246 w 1998270"/>
              <a:gd name="connsiteY287" fmla="*/ 1863683 h 1996549"/>
              <a:gd name="connsiteX288" fmla="*/ 926647 w 1998270"/>
              <a:gd name="connsiteY288" fmla="*/ 1863342 h 1996549"/>
              <a:gd name="connsiteX289" fmla="*/ 926988 w 1998270"/>
              <a:gd name="connsiteY289" fmla="*/ 1863342 h 1996549"/>
              <a:gd name="connsiteX290" fmla="*/ 931081 w 1998270"/>
              <a:gd name="connsiteY290" fmla="*/ 1867777 h 1996549"/>
              <a:gd name="connsiteX291" fmla="*/ 926647 w 1998270"/>
              <a:gd name="connsiteY291" fmla="*/ 1872211 h 1996549"/>
              <a:gd name="connsiteX292" fmla="*/ 922213 w 1998270"/>
              <a:gd name="connsiteY292" fmla="*/ 1867777 h 1996549"/>
              <a:gd name="connsiteX293" fmla="*/ 926647 w 1998270"/>
              <a:gd name="connsiteY293" fmla="*/ 1863342 h 1996549"/>
              <a:gd name="connsiteX294" fmla="*/ 988048 w 1998270"/>
              <a:gd name="connsiteY294" fmla="*/ 1863001 h 1996549"/>
              <a:gd name="connsiteX295" fmla="*/ 988390 w 1998270"/>
              <a:gd name="connsiteY295" fmla="*/ 1863001 h 1996549"/>
              <a:gd name="connsiteX296" fmla="*/ 992824 w 1998270"/>
              <a:gd name="connsiteY296" fmla="*/ 1867777 h 1996549"/>
              <a:gd name="connsiteX297" fmla="*/ 988048 w 1998270"/>
              <a:gd name="connsiteY297" fmla="*/ 1872553 h 1996549"/>
              <a:gd name="connsiteX298" fmla="*/ 983273 w 1998270"/>
              <a:gd name="connsiteY298" fmla="*/ 1867777 h 1996549"/>
              <a:gd name="connsiteX299" fmla="*/ 988048 w 1998270"/>
              <a:gd name="connsiteY299" fmla="*/ 1863001 h 1996549"/>
              <a:gd name="connsiteX300" fmla="*/ 1050132 w 1998270"/>
              <a:gd name="connsiteY300" fmla="*/ 1862660 h 1996549"/>
              <a:gd name="connsiteX301" fmla="*/ 1050473 w 1998270"/>
              <a:gd name="connsiteY301" fmla="*/ 1862660 h 1996549"/>
              <a:gd name="connsiteX302" fmla="*/ 1055249 w 1998270"/>
              <a:gd name="connsiteY302" fmla="*/ 1867777 h 1996549"/>
              <a:gd name="connsiteX303" fmla="*/ 1050132 w 1998270"/>
              <a:gd name="connsiteY303" fmla="*/ 1872894 h 1996549"/>
              <a:gd name="connsiteX304" fmla="*/ 1045016 w 1998270"/>
              <a:gd name="connsiteY304" fmla="*/ 1867777 h 1996549"/>
              <a:gd name="connsiteX305" fmla="*/ 1050132 w 1998270"/>
              <a:gd name="connsiteY305" fmla="*/ 1862660 h 1996549"/>
              <a:gd name="connsiteX306" fmla="*/ 1110852 w 1998270"/>
              <a:gd name="connsiteY306" fmla="*/ 1862319 h 1996549"/>
              <a:gd name="connsiteX307" fmla="*/ 1116310 w 1998270"/>
              <a:gd name="connsiteY307" fmla="*/ 1867777 h 1996549"/>
              <a:gd name="connsiteX308" fmla="*/ 1110852 w 1998270"/>
              <a:gd name="connsiteY308" fmla="*/ 1873235 h 1996549"/>
              <a:gd name="connsiteX309" fmla="*/ 1105394 w 1998270"/>
              <a:gd name="connsiteY309" fmla="*/ 1867777 h 1996549"/>
              <a:gd name="connsiteX310" fmla="*/ 1110852 w 1998270"/>
              <a:gd name="connsiteY310" fmla="*/ 1862319 h 1996549"/>
              <a:gd name="connsiteX311" fmla="*/ 1172619 w 1998270"/>
              <a:gd name="connsiteY311" fmla="*/ 1861844 h 1996549"/>
              <a:gd name="connsiteX312" fmla="*/ 1178418 w 1998270"/>
              <a:gd name="connsiteY312" fmla="*/ 1867643 h 1996549"/>
              <a:gd name="connsiteX313" fmla="*/ 1172619 w 1998270"/>
              <a:gd name="connsiteY313" fmla="*/ 1873442 h 1996549"/>
              <a:gd name="connsiteX314" fmla="*/ 1166820 w 1998270"/>
              <a:gd name="connsiteY314" fmla="*/ 1867643 h 1996549"/>
              <a:gd name="connsiteX315" fmla="*/ 1172619 w 1998270"/>
              <a:gd name="connsiteY315" fmla="*/ 1861844 h 1996549"/>
              <a:gd name="connsiteX316" fmla="*/ 1233654 w 1998270"/>
              <a:gd name="connsiteY316" fmla="*/ 1861637 h 1996549"/>
              <a:gd name="connsiteX317" fmla="*/ 1239794 w 1998270"/>
              <a:gd name="connsiteY317" fmla="*/ 1867778 h 1996549"/>
              <a:gd name="connsiteX318" fmla="*/ 1233654 w 1998270"/>
              <a:gd name="connsiteY318" fmla="*/ 1873918 h 1996549"/>
              <a:gd name="connsiteX319" fmla="*/ 1227514 w 1998270"/>
              <a:gd name="connsiteY319" fmla="*/ 1867778 h 1996549"/>
              <a:gd name="connsiteX320" fmla="*/ 1233654 w 1998270"/>
              <a:gd name="connsiteY320" fmla="*/ 1861637 h 1996549"/>
              <a:gd name="connsiteX321" fmla="*/ 1295055 w 1998270"/>
              <a:gd name="connsiteY321" fmla="*/ 1861467 h 1996549"/>
              <a:gd name="connsiteX322" fmla="*/ 1295397 w 1998270"/>
              <a:gd name="connsiteY322" fmla="*/ 1861467 h 1996549"/>
              <a:gd name="connsiteX323" fmla="*/ 1301366 w 1998270"/>
              <a:gd name="connsiteY323" fmla="*/ 1867778 h 1996549"/>
              <a:gd name="connsiteX324" fmla="*/ 1295055 w 1998270"/>
              <a:gd name="connsiteY324" fmla="*/ 1874088 h 1996549"/>
              <a:gd name="connsiteX325" fmla="*/ 1288745 w 1998270"/>
              <a:gd name="connsiteY325" fmla="*/ 1867778 h 1996549"/>
              <a:gd name="connsiteX326" fmla="*/ 1295055 w 1998270"/>
              <a:gd name="connsiteY326" fmla="*/ 1861467 h 1996549"/>
              <a:gd name="connsiteX327" fmla="*/ 1971152 w 1998270"/>
              <a:gd name="connsiteY327" fmla="*/ 1861125 h 1996549"/>
              <a:gd name="connsiteX328" fmla="*/ 1971493 w 1998270"/>
              <a:gd name="connsiteY328" fmla="*/ 1861125 h 1996549"/>
              <a:gd name="connsiteX329" fmla="*/ 1977804 w 1998270"/>
              <a:gd name="connsiteY329" fmla="*/ 1867777 h 1996549"/>
              <a:gd name="connsiteX330" fmla="*/ 1971152 w 1998270"/>
              <a:gd name="connsiteY330" fmla="*/ 1874429 h 1996549"/>
              <a:gd name="connsiteX331" fmla="*/ 1964500 w 1998270"/>
              <a:gd name="connsiteY331" fmla="*/ 1867777 h 1996549"/>
              <a:gd name="connsiteX332" fmla="*/ 1971152 w 1998270"/>
              <a:gd name="connsiteY332" fmla="*/ 1861125 h 1996549"/>
              <a:gd name="connsiteX333" fmla="*/ 1357139 w 1998270"/>
              <a:gd name="connsiteY333" fmla="*/ 1861125 h 1996549"/>
              <a:gd name="connsiteX334" fmla="*/ 1357480 w 1998270"/>
              <a:gd name="connsiteY334" fmla="*/ 1861125 h 1996549"/>
              <a:gd name="connsiteX335" fmla="*/ 1363791 w 1998270"/>
              <a:gd name="connsiteY335" fmla="*/ 1867777 h 1996549"/>
              <a:gd name="connsiteX336" fmla="*/ 1357139 w 1998270"/>
              <a:gd name="connsiteY336" fmla="*/ 1874429 h 1996549"/>
              <a:gd name="connsiteX337" fmla="*/ 1350487 w 1998270"/>
              <a:gd name="connsiteY337" fmla="*/ 1867777 h 1996549"/>
              <a:gd name="connsiteX338" fmla="*/ 1357139 w 1998270"/>
              <a:gd name="connsiteY338" fmla="*/ 1861125 h 1996549"/>
              <a:gd name="connsiteX339" fmla="*/ 1417858 w 1998270"/>
              <a:gd name="connsiteY339" fmla="*/ 1860954 h 1996549"/>
              <a:gd name="connsiteX340" fmla="*/ 1424680 w 1998270"/>
              <a:gd name="connsiteY340" fmla="*/ 1867777 h 1996549"/>
              <a:gd name="connsiteX341" fmla="*/ 1417858 w 1998270"/>
              <a:gd name="connsiteY341" fmla="*/ 1874599 h 1996549"/>
              <a:gd name="connsiteX342" fmla="*/ 1411036 w 1998270"/>
              <a:gd name="connsiteY342" fmla="*/ 1867777 h 1996549"/>
              <a:gd name="connsiteX343" fmla="*/ 1417858 w 1998270"/>
              <a:gd name="connsiteY343" fmla="*/ 1860954 h 1996549"/>
              <a:gd name="connsiteX344" fmla="*/ 1479625 w 1998270"/>
              <a:gd name="connsiteY344" fmla="*/ 1860650 h 1996549"/>
              <a:gd name="connsiteX345" fmla="*/ 1486618 w 1998270"/>
              <a:gd name="connsiteY345" fmla="*/ 1867643 h 1996549"/>
              <a:gd name="connsiteX346" fmla="*/ 1479625 w 1998270"/>
              <a:gd name="connsiteY346" fmla="*/ 1874636 h 1996549"/>
              <a:gd name="connsiteX347" fmla="*/ 1472632 w 1998270"/>
              <a:gd name="connsiteY347" fmla="*/ 1867643 h 1996549"/>
              <a:gd name="connsiteX348" fmla="*/ 1479625 w 1998270"/>
              <a:gd name="connsiteY348" fmla="*/ 1860650 h 1996549"/>
              <a:gd name="connsiteX349" fmla="*/ 1540660 w 1998270"/>
              <a:gd name="connsiteY349" fmla="*/ 1860613 h 1996549"/>
              <a:gd name="connsiteX350" fmla="*/ 1547823 w 1998270"/>
              <a:gd name="connsiteY350" fmla="*/ 1867777 h 1996549"/>
              <a:gd name="connsiteX351" fmla="*/ 1540660 w 1998270"/>
              <a:gd name="connsiteY351" fmla="*/ 1874940 h 1996549"/>
              <a:gd name="connsiteX352" fmla="*/ 1533497 w 1998270"/>
              <a:gd name="connsiteY352" fmla="*/ 1867777 h 1996549"/>
              <a:gd name="connsiteX353" fmla="*/ 1540660 w 1998270"/>
              <a:gd name="connsiteY353" fmla="*/ 1860613 h 1996549"/>
              <a:gd name="connsiteX354" fmla="*/ 1602061 w 1998270"/>
              <a:gd name="connsiteY354" fmla="*/ 1860443 h 1996549"/>
              <a:gd name="connsiteX355" fmla="*/ 1609396 w 1998270"/>
              <a:gd name="connsiteY355" fmla="*/ 1867777 h 1996549"/>
              <a:gd name="connsiteX356" fmla="*/ 1602061 w 1998270"/>
              <a:gd name="connsiteY356" fmla="*/ 1875112 h 1996549"/>
              <a:gd name="connsiteX357" fmla="*/ 1594728 w 1998270"/>
              <a:gd name="connsiteY357" fmla="*/ 1867777 h 1996549"/>
              <a:gd name="connsiteX358" fmla="*/ 1602061 w 1998270"/>
              <a:gd name="connsiteY358" fmla="*/ 1860443 h 1996549"/>
              <a:gd name="connsiteX359" fmla="*/ 1664145 w 1998270"/>
              <a:gd name="connsiteY359" fmla="*/ 1860273 h 1996549"/>
              <a:gd name="connsiteX360" fmla="*/ 1664486 w 1998270"/>
              <a:gd name="connsiteY360" fmla="*/ 1860273 h 1996549"/>
              <a:gd name="connsiteX361" fmla="*/ 1671650 w 1998270"/>
              <a:gd name="connsiteY361" fmla="*/ 1867778 h 1996549"/>
              <a:gd name="connsiteX362" fmla="*/ 1664145 w 1998270"/>
              <a:gd name="connsiteY362" fmla="*/ 1875282 h 1996549"/>
              <a:gd name="connsiteX363" fmla="*/ 1656641 w 1998270"/>
              <a:gd name="connsiteY363" fmla="*/ 1867778 h 1996549"/>
              <a:gd name="connsiteX364" fmla="*/ 1664145 w 1998270"/>
              <a:gd name="connsiteY364" fmla="*/ 1860273 h 1996549"/>
              <a:gd name="connsiteX365" fmla="*/ 1909067 w 1998270"/>
              <a:gd name="connsiteY365" fmla="*/ 1860102 h 1996549"/>
              <a:gd name="connsiteX366" fmla="*/ 1916743 w 1998270"/>
              <a:gd name="connsiteY366" fmla="*/ 1867778 h 1996549"/>
              <a:gd name="connsiteX367" fmla="*/ 1909067 w 1998270"/>
              <a:gd name="connsiteY367" fmla="*/ 1875453 h 1996549"/>
              <a:gd name="connsiteX368" fmla="*/ 1901393 w 1998270"/>
              <a:gd name="connsiteY368" fmla="*/ 1867778 h 1996549"/>
              <a:gd name="connsiteX369" fmla="*/ 1909067 w 1998270"/>
              <a:gd name="connsiteY369" fmla="*/ 1860102 h 1996549"/>
              <a:gd name="connsiteX370" fmla="*/ 1847667 w 1998270"/>
              <a:gd name="connsiteY370" fmla="*/ 1860102 h 1996549"/>
              <a:gd name="connsiteX371" fmla="*/ 1855342 w 1998270"/>
              <a:gd name="connsiteY371" fmla="*/ 1867778 h 1996549"/>
              <a:gd name="connsiteX372" fmla="*/ 1847667 w 1998270"/>
              <a:gd name="connsiteY372" fmla="*/ 1875453 h 1996549"/>
              <a:gd name="connsiteX373" fmla="*/ 1839992 w 1998270"/>
              <a:gd name="connsiteY373" fmla="*/ 1867778 h 1996549"/>
              <a:gd name="connsiteX374" fmla="*/ 1847667 w 1998270"/>
              <a:gd name="connsiteY374" fmla="*/ 1860102 h 1996549"/>
              <a:gd name="connsiteX375" fmla="*/ 1786265 w 1998270"/>
              <a:gd name="connsiteY375" fmla="*/ 1860102 h 1996549"/>
              <a:gd name="connsiteX376" fmla="*/ 1793940 w 1998270"/>
              <a:gd name="connsiteY376" fmla="*/ 1867778 h 1996549"/>
              <a:gd name="connsiteX377" fmla="*/ 1786265 w 1998270"/>
              <a:gd name="connsiteY377" fmla="*/ 1875453 h 1996549"/>
              <a:gd name="connsiteX378" fmla="*/ 1778590 w 1998270"/>
              <a:gd name="connsiteY378" fmla="*/ 1867778 h 1996549"/>
              <a:gd name="connsiteX379" fmla="*/ 1786265 w 1998270"/>
              <a:gd name="connsiteY379" fmla="*/ 1860102 h 1996549"/>
              <a:gd name="connsiteX380" fmla="*/ 1724864 w 1998270"/>
              <a:gd name="connsiteY380" fmla="*/ 1860102 h 1996549"/>
              <a:gd name="connsiteX381" fmla="*/ 1732539 w 1998270"/>
              <a:gd name="connsiteY381" fmla="*/ 1867778 h 1996549"/>
              <a:gd name="connsiteX382" fmla="*/ 1724864 w 1998270"/>
              <a:gd name="connsiteY382" fmla="*/ 1875453 h 1996549"/>
              <a:gd name="connsiteX383" fmla="*/ 1717189 w 1998270"/>
              <a:gd name="connsiteY383" fmla="*/ 1867778 h 1996549"/>
              <a:gd name="connsiteX384" fmla="*/ 1724864 w 1998270"/>
              <a:gd name="connsiteY384" fmla="*/ 1860102 h 1996549"/>
              <a:gd name="connsiteX385" fmla="*/ 373184 w 1998270"/>
              <a:gd name="connsiteY385" fmla="*/ 1806376 h 1996549"/>
              <a:gd name="connsiteX386" fmla="*/ 374036 w 1998270"/>
              <a:gd name="connsiteY386" fmla="*/ 1806376 h 1996549"/>
              <a:gd name="connsiteX387" fmla="*/ 374889 w 1998270"/>
              <a:gd name="connsiteY387" fmla="*/ 1806376 h 1996549"/>
              <a:gd name="connsiteX388" fmla="*/ 374036 w 1998270"/>
              <a:gd name="connsiteY388" fmla="*/ 1807229 h 1996549"/>
              <a:gd name="connsiteX389" fmla="*/ 373184 w 1998270"/>
              <a:gd name="connsiteY389" fmla="*/ 1806376 h 1996549"/>
              <a:gd name="connsiteX390" fmla="*/ 435437 w 1998270"/>
              <a:gd name="connsiteY390" fmla="*/ 1805011 h 1996549"/>
              <a:gd name="connsiteX391" fmla="*/ 435812 w 1998270"/>
              <a:gd name="connsiteY391" fmla="*/ 1805011 h 1996549"/>
              <a:gd name="connsiteX392" fmla="*/ 436802 w 1998270"/>
              <a:gd name="connsiteY392" fmla="*/ 1806376 h 1996549"/>
              <a:gd name="connsiteX393" fmla="*/ 435437 w 1998270"/>
              <a:gd name="connsiteY393" fmla="*/ 1807740 h 1996549"/>
              <a:gd name="connsiteX394" fmla="*/ 434073 w 1998270"/>
              <a:gd name="connsiteY394" fmla="*/ 1806376 h 1996549"/>
              <a:gd name="connsiteX395" fmla="*/ 435437 w 1998270"/>
              <a:gd name="connsiteY395" fmla="*/ 1805011 h 1996549"/>
              <a:gd name="connsiteX396" fmla="*/ 496838 w 1998270"/>
              <a:gd name="connsiteY396" fmla="*/ 1804499 h 1996549"/>
              <a:gd name="connsiteX397" fmla="*/ 498715 w 1998270"/>
              <a:gd name="connsiteY397" fmla="*/ 1806376 h 1996549"/>
              <a:gd name="connsiteX398" fmla="*/ 496838 w 1998270"/>
              <a:gd name="connsiteY398" fmla="*/ 1808252 h 1996549"/>
              <a:gd name="connsiteX399" fmla="*/ 494963 w 1998270"/>
              <a:gd name="connsiteY399" fmla="*/ 1806376 h 1996549"/>
              <a:gd name="connsiteX400" fmla="*/ 496838 w 1998270"/>
              <a:gd name="connsiteY400" fmla="*/ 1804499 h 1996549"/>
              <a:gd name="connsiteX401" fmla="*/ 558240 w 1998270"/>
              <a:gd name="connsiteY401" fmla="*/ 1803988 h 1996549"/>
              <a:gd name="connsiteX402" fmla="*/ 560627 w 1998270"/>
              <a:gd name="connsiteY402" fmla="*/ 1806376 h 1996549"/>
              <a:gd name="connsiteX403" fmla="*/ 558240 w 1998270"/>
              <a:gd name="connsiteY403" fmla="*/ 1808764 h 1996549"/>
              <a:gd name="connsiteX404" fmla="*/ 555852 w 1998270"/>
              <a:gd name="connsiteY404" fmla="*/ 1806376 h 1996549"/>
              <a:gd name="connsiteX405" fmla="*/ 558240 w 1998270"/>
              <a:gd name="connsiteY405" fmla="*/ 1803988 h 1996549"/>
              <a:gd name="connsiteX406" fmla="*/ 619641 w 1998270"/>
              <a:gd name="connsiteY406" fmla="*/ 1803477 h 1996549"/>
              <a:gd name="connsiteX407" fmla="*/ 619999 w 1998270"/>
              <a:gd name="connsiteY407" fmla="*/ 1803477 h 1996549"/>
              <a:gd name="connsiteX408" fmla="*/ 622541 w 1998270"/>
              <a:gd name="connsiteY408" fmla="*/ 1806376 h 1996549"/>
              <a:gd name="connsiteX409" fmla="*/ 619641 w 1998270"/>
              <a:gd name="connsiteY409" fmla="*/ 1809276 h 1996549"/>
              <a:gd name="connsiteX410" fmla="*/ 616742 w 1998270"/>
              <a:gd name="connsiteY410" fmla="*/ 1806376 h 1996549"/>
              <a:gd name="connsiteX411" fmla="*/ 619641 w 1998270"/>
              <a:gd name="connsiteY411" fmla="*/ 1803477 h 1996549"/>
              <a:gd name="connsiteX412" fmla="*/ 681042 w 1998270"/>
              <a:gd name="connsiteY412" fmla="*/ 1802964 h 1996549"/>
              <a:gd name="connsiteX413" fmla="*/ 684454 w 1998270"/>
              <a:gd name="connsiteY413" fmla="*/ 1806376 h 1996549"/>
              <a:gd name="connsiteX414" fmla="*/ 681042 w 1998270"/>
              <a:gd name="connsiteY414" fmla="*/ 1809787 h 1996549"/>
              <a:gd name="connsiteX415" fmla="*/ 677632 w 1998270"/>
              <a:gd name="connsiteY415" fmla="*/ 1806376 h 1996549"/>
              <a:gd name="connsiteX416" fmla="*/ 681042 w 1998270"/>
              <a:gd name="connsiteY416" fmla="*/ 1802964 h 1996549"/>
              <a:gd name="connsiteX417" fmla="*/ 743126 w 1998270"/>
              <a:gd name="connsiteY417" fmla="*/ 1802453 h 1996549"/>
              <a:gd name="connsiteX418" fmla="*/ 747049 w 1998270"/>
              <a:gd name="connsiteY418" fmla="*/ 1806376 h 1996549"/>
              <a:gd name="connsiteX419" fmla="*/ 743126 w 1998270"/>
              <a:gd name="connsiteY419" fmla="*/ 1810299 h 1996549"/>
              <a:gd name="connsiteX420" fmla="*/ 739203 w 1998270"/>
              <a:gd name="connsiteY420" fmla="*/ 1806376 h 1996549"/>
              <a:gd name="connsiteX421" fmla="*/ 743126 w 1998270"/>
              <a:gd name="connsiteY421" fmla="*/ 1802453 h 1996549"/>
              <a:gd name="connsiteX422" fmla="*/ 803845 w 1998270"/>
              <a:gd name="connsiteY422" fmla="*/ 1802112 h 1996549"/>
              <a:gd name="connsiteX423" fmla="*/ 808109 w 1998270"/>
              <a:gd name="connsiteY423" fmla="*/ 1806376 h 1996549"/>
              <a:gd name="connsiteX424" fmla="*/ 803845 w 1998270"/>
              <a:gd name="connsiteY424" fmla="*/ 1810640 h 1996549"/>
              <a:gd name="connsiteX425" fmla="*/ 799581 w 1998270"/>
              <a:gd name="connsiteY425" fmla="*/ 1806376 h 1996549"/>
              <a:gd name="connsiteX426" fmla="*/ 803845 w 1998270"/>
              <a:gd name="connsiteY426" fmla="*/ 1802112 h 1996549"/>
              <a:gd name="connsiteX427" fmla="*/ 865246 w 1998270"/>
              <a:gd name="connsiteY427" fmla="*/ 1801600 h 1996549"/>
              <a:gd name="connsiteX428" fmla="*/ 865587 w 1998270"/>
              <a:gd name="connsiteY428" fmla="*/ 1801600 h 1996549"/>
              <a:gd name="connsiteX429" fmla="*/ 870022 w 1998270"/>
              <a:gd name="connsiteY429" fmla="*/ 1806376 h 1996549"/>
              <a:gd name="connsiteX430" fmla="*/ 865246 w 1998270"/>
              <a:gd name="connsiteY430" fmla="*/ 1811152 h 1996549"/>
              <a:gd name="connsiteX431" fmla="*/ 860471 w 1998270"/>
              <a:gd name="connsiteY431" fmla="*/ 1806376 h 1996549"/>
              <a:gd name="connsiteX432" fmla="*/ 865246 w 1998270"/>
              <a:gd name="connsiteY432" fmla="*/ 1801600 h 1996549"/>
              <a:gd name="connsiteX433" fmla="*/ 926648 w 1998270"/>
              <a:gd name="connsiteY433" fmla="*/ 1801259 h 1996549"/>
              <a:gd name="connsiteX434" fmla="*/ 926989 w 1998270"/>
              <a:gd name="connsiteY434" fmla="*/ 1801259 h 1996549"/>
              <a:gd name="connsiteX435" fmla="*/ 931764 w 1998270"/>
              <a:gd name="connsiteY435" fmla="*/ 1806376 h 1996549"/>
              <a:gd name="connsiteX436" fmla="*/ 926648 w 1998270"/>
              <a:gd name="connsiteY436" fmla="*/ 1811493 h 1996549"/>
              <a:gd name="connsiteX437" fmla="*/ 921531 w 1998270"/>
              <a:gd name="connsiteY437" fmla="*/ 1806376 h 1996549"/>
              <a:gd name="connsiteX438" fmla="*/ 926648 w 1998270"/>
              <a:gd name="connsiteY438" fmla="*/ 1801259 h 1996549"/>
              <a:gd name="connsiteX439" fmla="*/ 988049 w 1998270"/>
              <a:gd name="connsiteY439" fmla="*/ 1800747 h 1996549"/>
              <a:gd name="connsiteX440" fmla="*/ 993678 w 1998270"/>
              <a:gd name="connsiteY440" fmla="*/ 1806376 h 1996549"/>
              <a:gd name="connsiteX441" fmla="*/ 988049 w 1998270"/>
              <a:gd name="connsiteY441" fmla="*/ 1812004 h 1996549"/>
              <a:gd name="connsiteX442" fmla="*/ 982421 w 1998270"/>
              <a:gd name="connsiteY442" fmla="*/ 1806376 h 1996549"/>
              <a:gd name="connsiteX443" fmla="*/ 988049 w 1998270"/>
              <a:gd name="connsiteY443" fmla="*/ 1800747 h 1996549"/>
              <a:gd name="connsiteX444" fmla="*/ 1050132 w 1998270"/>
              <a:gd name="connsiteY444" fmla="*/ 1800406 h 1996549"/>
              <a:gd name="connsiteX445" fmla="*/ 1050473 w 1998270"/>
              <a:gd name="connsiteY445" fmla="*/ 1800406 h 1996549"/>
              <a:gd name="connsiteX446" fmla="*/ 1056102 w 1998270"/>
              <a:gd name="connsiteY446" fmla="*/ 1806376 h 1996549"/>
              <a:gd name="connsiteX447" fmla="*/ 1050132 w 1998270"/>
              <a:gd name="connsiteY447" fmla="*/ 1812345 h 1996549"/>
              <a:gd name="connsiteX448" fmla="*/ 1044163 w 1998270"/>
              <a:gd name="connsiteY448" fmla="*/ 1806376 h 1996549"/>
              <a:gd name="connsiteX449" fmla="*/ 1050132 w 1998270"/>
              <a:gd name="connsiteY449" fmla="*/ 1800406 h 1996549"/>
              <a:gd name="connsiteX450" fmla="*/ 1110851 w 1998270"/>
              <a:gd name="connsiteY450" fmla="*/ 1800065 h 1996549"/>
              <a:gd name="connsiteX451" fmla="*/ 1111192 w 1998270"/>
              <a:gd name="connsiteY451" fmla="*/ 1800065 h 1996549"/>
              <a:gd name="connsiteX452" fmla="*/ 1117162 w 1998270"/>
              <a:gd name="connsiteY452" fmla="*/ 1806376 h 1996549"/>
              <a:gd name="connsiteX453" fmla="*/ 1110851 w 1998270"/>
              <a:gd name="connsiteY453" fmla="*/ 1812686 h 1996549"/>
              <a:gd name="connsiteX454" fmla="*/ 1104541 w 1998270"/>
              <a:gd name="connsiteY454" fmla="*/ 1806376 h 1996549"/>
              <a:gd name="connsiteX455" fmla="*/ 1110851 w 1998270"/>
              <a:gd name="connsiteY455" fmla="*/ 1800065 h 1996549"/>
              <a:gd name="connsiteX456" fmla="*/ 1172253 w 1998270"/>
              <a:gd name="connsiteY456" fmla="*/ 1799724 h 1996549"/>
              <a:gd name="connsiteX457" fmla="*/ 1172594 w 1998270"/>
              <a:gd name="connsiteY457" fmla="*/ 1799724 h 1996549"/>
              <a:gd name="connsiteX458" fmla="*/ 1178904 w 1998270"/>
              <a:gd name="connsiteY458" fmla="*/ 1806376 h 1996549"/>
              <a:gd name="connsiteX459" fmla="*/ 1172253 w 1998270"/>
              <a:gd name="connsiteY459" fmla="*/ 1813028 h 1996549"/>
              <a:gd name="connsiteX460" fmla="*/ 1165601 w 1998270"/>
              <a:gd name="connsiteY460" fmla="*/ 1806376 h 1996549"/>
              <a:gd name="connsiteX461" fmla="*/ 1172253 w 1998270"/>
              <a:gd name="connsiteY461" fmla="*/ 1799724 h 1996549"/>
              <a:gd name="connsiteX462" fmla="*/ 1234020 w 1998270"/>
              <a:gd name="connsiteY462" fmla="*/ 1799419 h 1996549"/>
              <a:gd name="connsiteX463" fmla="*/ 1240843 w 1998270"/>
              <a:gd name="connsiteY463" fmla="*/ 1806241 h 1996549"/>
              <a:gd name="connsiteX464" fmla="*/ 1234020 w 1998270"/>
              <a:gd name="connsiteY464" fmla="*/ 1813064 h 1996549"/>
              <a:gd name="connsiteX465" fmla="*/ 1227198 w 1998270"/>
              <a:gd name="connsiteY465" fmla="*/ 1806241 h 1996549"/>
              <a:gd name="connsiteX466" fmla="*/ 1234020 w 1998270"/>
              <a:gd name="connsiteY466" fmla="*/ 1799419 h 1996549"/>
              <a:gd name="connsiteX467" fmla="*/ 1295055 w 1998270"/>
              <a:gd name="connsiteY467" fmla="*/ 1799212 h 1996549"/>
              <a:gd name="connsiteX468" fmla="*/ 1302218 w 1998270"/>
              <a:gd name="connsiteY468" fmla="*/ 1806376 h 1996549"/>
              <a:gd name="connsiteX469" fmla="*/ 1295055 w 1998270"/>
              <a:gd name="connsiteY469" fmla="*/ 1813539 h 1996549"/>
              <a:gd name="connsiteX470" fmla="*/ 1287892 w 1998270"/>
              <a:gd name="connsiteY470" fmla="*/ 1806376 h 1996549"/>
              <a:gd name="connsiteX471" fmla="*/ 1295055 w 1998270"/>
              <a:gd name="connsiteY471" fmla="*/ 1799212 h 1996549"/>
              <a:gd name="connsiteX472" fmla="*/ 1602061 w 1998270"/>
              <a:gd name="connsiteY472" fmla="*/ 1798360 h 1996549"/>
              <a:gd name="connsiteX473" fmla="*/ 1602403 w 1998270"/>
              <a:gd name="connsiteY473" fmla="*/ 1798360 h 1996549"/>
              <a:gd name="connsiteX474" fmla="*/ 1610248 w 1998270"/>
              <a:gd name="connsiteY474" fmla="*/ 1806547 h 1996549"/>
              <a:gd name="connsiteX475" fmla="*/ 1602061 w 1998270"/>
              <a:gd name="connsiteY475" fmla="*/ 1814733 h 1996549"/>
              <a:gd name="connsiteX476" fmla="*/ 1593875 w 1998270"/>
              <a:gd name="connsiteY476" fmla="*/ 1806547 h 1996549"/>
              <a:gd name="connsiteX477" fmla="*/ 1602061 w 1998270"/>
              <a:gd name="connsiteY477" fmla="*/ 1798360 h 1996549"/>
              <a:gd name="connsiteX478" fmla="*/ 1479259 w 1998270"/>
              <a:gd name="connsiteY478" fmla="*/ 1798360 h 1996549"/>
              <a:gd name="connsiteX479" fmla="*/ 1479600 w 1998270"/>
              <a:gd name="connsiteY479" fmla="*/ 1798360 h 1996549"/>
              <a:gd name="connsiteX480" fmla="*/ 1487105 w 1998270"/>
              <a:gd name="connsiteY480" fmla="*/ 1806206 h 1996549"/>
              <a:gd name="connsiteX481" fmla="*/ 1479259 w 1998270"/>
              <a:gd name="connsiteY481" fmla="*/ 1814051 h 1996549"/>
              <a:gd name="connsiteX482" fmla="*/ 1471414 w 1998270"/>
              <a:gd name="connsiteY482" fmla="*/ 1806206 h 1996549"/>
              <a:gd name="connsiteX483" fmla="*/ 1479259 w 1998270"/>
              <a:gd name="connsiteY483" fmla="*/ 1798360 h 1996549"/>
              <a:gd name="connsiteX484" fmla="*/ 1357138 w 1998270"/>
              <a:gd name="connsiteY484" fmla="*/ 1798360 h 1996549"/>
              <a:gd name="connsiteX485" fmla="*/ 1357479 w 1998270"/>
              <a:gd name="connsiteY485" fmla="*/ 1798360 h 1996549"/>
              <a:gd name="connsiteX486" fmla="*/ 1364643 w 1998270"/>
              <a:gd name="connsiteY486" fmla="*/ 1805865 h 1996549"/>
              <a:gd name="connsiteX487" fmla="*/ 1357138 w 1998270"/>
              <a:gd name="connsiteY487" fmla="*/ 1813369 h 1996549"/>
              <a:gd name="connsiteX488" fmla="*/ 1349634 w 1998270"/>
              <a:gd name="connsiteY488" fmla="*/ 1805865 h 1996549"/>
              <a:gd name="connsiteX489" fmla="*/ 1357138 w 1998270"/>
              <a:gd name="connsiteY489" fmla="*/ 1798360 h 1996549"/>
              <a:gd name="connsiteX490" fmla="*/ 1971151 w 1998270"/>
              <a:gd name="connsiteY490" fmla="*/ 1798359 h 1996549"/>
              <a:gd name="connsiteX491" fmla="*/ 1978485 w 1998270"/>
              <a:gd name="connsiteY491" fmla="*/ 1805693 h 1996549"/>
              <a:gd name="connsiteX492" fmla="*/ 1971151 w 1998270"/>
              <a:gd name="connsiteY492" fmla="*/ 1813028 h 1996549"/>
              <a:gd name="connsiteX493" fmla="*/ 1963818 w 1998270"/>
              <a:gd name="connsiteY493" fmla="*/ 1805693 h 1996549"/>
              <a:gd name="connsiteX494" fmla="*/ 1971151 w 1998270"/>
              <a:gd name="connsiteY494" fmla="*/ 1798359 h 1996549"/>
              <a:gd name="connsiteX495" fmla="*/ 1909068 w 1998270"/>
              <a:gd name="connsiteY495" fmla="*/ 1798359 h 1996549"/>
              <a:gd name="connsiteX496" fmla="*/ 1917595 w 1998270"/>
              <a:gd name="connsiteY496" fmla="*/ 1806887 h 1996549"/>
              <a:gd name="connsiteX497" fmla="*/ 1909068 w 1998270"/>
              <a:gd name="connsiteY497" fmla="*/ 1815415 h 1996549"/>
              <a:gd name="connsiteX498" fmla="*/ 1900540 w 1998270"/>
              <a:gd name="connsiteY498" fmla="*/ 1806887 h 1996549"/>
              <a:gd name="connsiteX499" fmla="*/ 1909068 w 1998270"/>
              <a:gd name="connsiteY499" fmla="*/ 1798359 h 1996549"/>
              <a:gd name="connsiteX500" fmla="*/ 1847667 w 1998270"/>
              <a:gd name="connsiteY500" fmla="*/ 1798359 h 1996549"/>
              <a:gd name="connsiteX501" fmla="*/ 1856194 w 1998270"/>
              <a:gd name="connsiteY501" fmla="*/ 1806887 h 1996549"/>
              <a:gd name="connsiteX502" fmla="*/ 1847667 w 1998270"/>
              <a:gd name="connsiteY502" fmla="*/ 1815415 h 1996549"/>
              <a:gd name="connsiteX503" fmla="*/ 1839139 w 1998270"/>
              <a:gd name="connsiteY503" fmla="*/ 1806887 h 1996549"/>
              <a:gd name="connsiteX504" fmla="*/ 1847667 w 1998270"/>
              <a:gd name="connsiteY504" fmla="*/ 1798359 h 1996549"/>
              <a:gd name="connsiteX505" fmla="*/ 1786266 w 1998270"/>
              <a:gd name="connsiteY505" fmla="*/ 1798359 h 1996549"/>
              <a:gd name="connsiteX506" fmla="*/ 1794793 w 1998270"/>
              <a:gd name="connsiteY506" fmla="*/ 1806887 h 1996549"/>
              <a:gd name="connsiteX507" fmla="*/ 1786266 w 1998270"/>
              <a:gd name="connsiteY507" fmla="*/ 1815415 h 1996549"/>
              <a:gd name="connsiteX508" fmla="*/ 1777738 w 1998270"/>
              <a:gd name="connsiteY508" fmla="*/ 1806887 h 1996549"/>
              <a:gd name="connsiteX509" fmla="*/ 1786266 w 1998270"/>
              <a:gd name="connsiteY509" fmla="*/ 1798359 h 1996549"/>
              <a:gd name="connsiteX510" fmla="*/ 1724864 w 1998270"/>
              <a:gd name="connsiteY510" fmla="*/ 1798359 h 1996549"/>
              <a:gd name="connsiteX511" fmla="*/ 1733221 w 1998270"/>
              <a:gd name="connsiteY511" fmla="*/ 1806717 h 1996549"/>
              <a:gd name="connsiteX512" fmla="*/ 1724864 w 1998270"/>
              <a:gd name="connsiteY512" fmla="*/ 1815074 h 1996549"/>
              <a:gd name="connsiteX513" fmla="*/ 1716507 w 1998270"/>
              <a:gd name="connsiteY513" fmla="*/ 1806717 h 1996549"/>
              <a:gd name="connsiteX514" fmla="*/ 1724864 w 1998270"/>
              <a:gd name="connsiteY514" fmla="*/ 1798359 h 1996549"/>
              <a:gd name="connsiteX515" fmla="*/ 1664145 w 1998270"/>
              <a:gd name="connsiteY515" fmla="*/ 1798359 h 1996549"/>
              <a:gd name="connsiteX516" fmla="*/ 1664486 w 1998270"/>
              <a:gd name="connsiteY516" fmla="*/ 1798366 h 1996549"/>
              <a:gd name="connsiteX517" fmla="*/ 1672502 w 1998270"/>
              <a:gd name="connsiteY517" fmla="*/ 1807058 h 1996549"/>
              <a:gd name="connsiteX518" fmla="*/ 1664145 w 1998270"/>
              <a:gd name="connsiteY518" fmla="*/ 1815415 h 1996549"/>
              <a:gd name="connsiteX519" fmla="*/ 1663804 w 1998270"/>
              <a:gd name="connsiteY519" fmla="*/ 1815409 h 1996549"/>
              <a:gd name="connsiteX520" fmla="*/ 1655788 w 1998270"/>
              <a:gd name="connsiteY520" fmla="*/ 1806717 h 1996549"/>
              <a:gd name="connsiteX521" fmla="*/ 1664145 w 1998270"/>
              <a:gd name="connsiteY521" fmla="*/ 1798359 h 1996549"/>
              <a:gd name="connsiteX522" fmla="*/ 1540660 w 1998270"/>
              <a:gd name="connsiteY522" fmla="*/ 1798359 h 1996549"/>
              <a:gd name="connsiteX523" fmla="*/ 1548676 w 1998270"/>
              <a:gd name="connsiteY523" fmla="*/ 1806376 h 1996549"/>
              <a:gd name="connsiteX524" fmla="*/ 1540660 w 1998270"/>
              <a:gd name="connsiteY524" fmla="*/ 1814392 h 1996549"/>
              <a:gd name="connsiteX525" fmla="*/ 1532644 w 1998270"/>
              <a:gd name="connsiteY525" fmla="*/ 1806376 h 1996549"/>
              <a:gd name="connsiteX526" fmla="*/ 1540660 w 1998270"/>
              <a:gd name="connsiteY526" fmla="*/ 1798359 h 1996549"/>
              <a:gd name="connsiteX527" fmla="*/ 1417858 w 1998270"/>
              <a:gd name="connsiteY527" fmla="*/ 1798359 h 1996549"/>
              <a:gd name="connsiteX528" fmla="*/ 1425533 w 1998270"/>
              <a:gd name="connsiteY528" fmla="*/ 1806035 h 1996549"/>
              <a:gd name="connsiteX529" fmla="*/ 1417858 w 1998270"/>
              <a:gd name="connsiteY529" fmla="*/ 1813710 h 1996549"/>
              <a:gd name="connsiteX530" fmla="*/ 1410183 w 1998270"/>
              <a:gd name="connsiteY530" fmla="*/ 1806035 h 1996549"/>
              <a:gd name="connsiteX531" fmla="*/ 1417858 w 1998270"/>
              <a:gd name="connsiteY531" fmla="*/ 1798359 h 1996549"/>
              <a:gd name="connsiteX532" fmla="*/ 311782 w 1998270"/>
              <a:gd name="connsiteY532" fmla="*/ 1744974 h 1996549"/>
              <a:gd name="connsiteX533" fmla="*/ 312635 w 1998270"/>
              <a:gd name="connsiteY533" fmla="*/ 1744974 h 1996549"/>
              <a:gd name="connsiteX534" fmla="*/ 313487 w 1998270"/>
              <a:gd name="connsiteY534" fmla="*/ 1744974 h 1996549"/>
              <a:gd name="connsiteX535" fmla="*/ 312635 w 1998270"/>
              <a:gd name="connsiteY535" fmla="*/ 1745827 h 1996549"/>
              <a:gd name="connsiteX536" fmla="*/ 311782 w 1998270"/>
              <a:gd name="connsiteY536" fmla="*/ 1744974 h 1996549"/>
              <a:gd name="connsiteX537" fmla="*/ 374036 w 1998270"/>
              <a:gd name="connsiteY537" fmla="*/ 1743439 h 1996549"/>
              <a:gd name="connsiteX538" fmla="*/ 375571 w 1998270"/>
              <a:gd name="connsiteY538" fmla="*/ 1744974 h 1996549"/>
              <a:gd name="connsiteX539" fmla="*/ 374036 w 1998270"/>
              <a:gd name="connsiteY539" fmla="*/ 1746510 h 1996549"/>
              <a:gd name="connsiteX540" fmla="*/ 372501 w 1998270"/>
              <a:gd name="connsiteY540" fmla="*/ 1744974 h 1996549"/>
              <a:gd name="connsiteX541" fmla="*/ 374036 w 1998270"/>
              <a:gd name="connsiteY541" fmla="*/ 1743439 h 1996549"/>
              <a:gd name="connsiteX542" fmla="*/ 436119 w 1998270"/>
              <a:gd name="connsiteY542" fmla="*/ 1742928 h 1996549"/>
              <a:gd name="connsiteX543" fmla="*/ 436290 w 1998270"/>
              <a:gd name="connsiteY543" fmla="*/ 1742935 h 1996549"/>
              <a:gd name="connsiteX544" fmla="*/ 438166 w 1998270"/>
              <a:gd name="connsiteY544" fmla="*/ 1745146 h 1996549"/>
              <a:gd name="connsiteX545" fmla="*/ 436119 w 1998270"/>
              <a:gd name="connsiteY545" fmla="*/ 1747192 h 1996549"/>
              <a:gd name="connsiteX546" fmla="*/ 434073 w 1998270"/>
              <a:gd name="connsiteY546" fmla="*/ 1744975 h 1996549"/>
              <a:gd name="connsiteX547" fmla="*/ 436119 w 1998270"/>
              <a:gd name="connsiteY547" fmla="*/ 1742928 h 1996549"/>
              <a:gd name="connsiteX548" fmla="*/ 496839 w 1998270"/>
              <a:gd name="connsiteY548" fmla="*/ 1742416 h 1996549"/>
              <a:gd name="connsiteX549" fmla="*/ 497197 w 1998270"/>
              <a:gd name="connsiteY549" fmla="*/ 1742416 h 1996549"/>
              <a:gd name="connsiteX550" fmla="*/ 499397 w 1998270"/>
              <a:gd name="connsiteY550" fmla="*/ 1744974 h 1996549"/>
              <a:gd name="connsiteX551" fmla="*/ 496839 w 1998270"/>
              <a:gd name="connsiteY551" fmla="*/ 1747533 h 1996549"/>
              <a:gd name="connsiteX552" fmla="*/ 494281 w 1998270"/>
              <a:gd name="connsiteY552" fmla="*/ 1744974 h 1996549"/>
              <a:gd name="connsiteX553" fmla="*/ 496839 w 1998270"/>
              <a:gd name="connsiteY553" fmla="*/ 1742416 h 1996549"/>
              <a:gd name="connsiteX554" fmla="*/ 558240 w 1998270"/>
              <a:gd name="connsiteY554" fmla="*/ 1741904 h 1996549"/>
              <a:gd name="connsiteX555" fmla="*/ 561309 w 1998270"/>
              <a:gd name="connsiteY555" fmla="*/ 1744975 h 1996549"/>
              <a:gd name="connsiteX556" fmla="*/ 558240 w 1998270"/>
              <a:gd name="connsiteY556" fmla="*/ 1748045 h 1996549"/>
              <a:gd name="connsiteX557" fmla="*/ 555170 w 1998270"/>
              <a:gd name="connsiteY557" fmla="*/ 1744975 h 1996549"/>
              <a:gd name="connsiteX558" fmla="*/ 558240 w 1998270"/>
              <a:gd name="connsiteY558" fmla="*/ 1741904 h 1996549"/>
              <a:gd name="connsiteX559" fmla="*/ 619642 w 1998270"/>
              <a:gd name="connsiteY559" fmla="*/ 1741392 h 1996549"/>
              <a:gd name="connsiteX560" fmla="*/ 623223 w 1998270"/>
              <a:gd name="connsiteY560" fmla="*/ 1744974 h 1996549"/>
              <a:gd name="connsiteX561" fmla="*/ 619642 w 1998270"/>
              <a:gd name="connsiteY561" fmla="*/ 1748556 h 1996549"/>
              <a:gd name="connsiteX562" fmla="*/ 616060 w 1998270"/>
              <a:gd name="connsiteY562" fmla="*/ 1744974 h 1996549"/>
              <a:gd name="connsiteX563" fmla="*/ 619642 w 1998270"/>
              <a:gd name="connsiteY563" fmla="*/ 1741392 h 1996549"/>
              <a:gd name="connsiteX564" fmla="*/ 681042 w 1998270"/>
              <a:gd name="connsiteY564" fmla="*/ 1740881 h 1996549"/>
              <a:gd name="connsiteX565" fmla="*/ 681383 w 1998270"/>
              <a:gd name="connsiteY565" fmla="*/ 1740881 h 1996549"/>
              <a:gd name="connsiteX566" fmla="*/ 685136 w 1998270"/>
              <a:gd name="connsiteY566" fmla="*/ 1744975 h 1996549"/>
              <a:gd name="connsiteX567" fmla="*/ 681042 w 1998270"/>
              <a:gd name="connsiteY567" fmla="*/ 1749068 h 1996549"/>
              <a:gd name="connsiteX568" fmla="*/ 676949 w 1998270"/>
              <a:gd name="connsiteY568" fmla="*/ 1744975 h 1996549"/>
              <a:gd name="connsiteX569" fmla="*/ 681042 w 1998270"/>
              <a:gd name="connsiteY569" fmla="*/ 1740881 h 1996549"/>
              <a:gd name="connsiteX570" fmla="*/ 743125 w 1998270"/>
              <a:gd name="connsiteY570" fmla="*/ 1740369 h 1996549"/>
              <a:gd name="connsiteX571" fmla="*/ 747730 w 1998270"/>
              <a:gd name="connsiteY571" fmla="*/ 1744975 h 1996549"/>
              <a:gd name="connsiteX572" fmla="*/ 743125 w 1998270"/>
              <a:gd name="connsiteY572" fmla="*/ 1749580 h 1996549"/>
              <a:gd name="connsiteX573" fmla="*/ 738521 w 1998270"/>
              <a:gd name="connsiteY573" fmla="*/ 1744975 h 1996549"/>
              <a:gd name="connsiteX574" fmla="*/ 743125 w 1998270"/>
              <a:gd name="connsiteY574" fmla="*/ 1740369 h 1996549"/>
              <a:gd name="connsiteX575" fmla="*/ 803845 w 1998270"/>
              <a:gd name="connsiteY575" fmla="*/ 1740028 h 1996549"/>
              <a:gd name="connsiteX576" fmla="*/ 808791 w 1998270"/>
              <a:gd name="connsiteY576" fmla="*/ 1744975 h 1996549"/>
              <a:gd name="connsiteX577" fmla="*/ 803845 w 1998270"/>
              <a:gd name="connsiteY577" fmla="*/ 1749921 h 1996549"/>
              <a:gd name="connsiteX578" fmla="*/ 798899 w 1998270"/>
              <a:gd name="connsiteY578" fmla="*/ 1744975 h 1996549"/>
              <a:gd name="connsiteX579" fmla="*/ 803845 w 1998270"/>
              <a:gd name="connsiteY579" fmla="*/ 1740028 h 1996549"/>
              <a:gd name="connsiteX580" fmla="*/ 865247 w 1998270"/>
              <a:gd name="connsiteY580" fmla="*/ 1739516 h 1996549"/>
              <a:gd name="connsiteX581" fmla="*/ 870705 w 1998270"/>
              <a:gd name="connsiteY581" fmla="*/ 1744974 h 1996549"/>
              <a:gd name="connsiteX582" fmla="*/ 865247 w 1998270"/>
              <a:gd name="connsiteY582" fmla="*/ 1750432 h 1996549"/>
              <a:gd name="connsiteX583" fmla="*/ 859789 w 1998270"/>
              <a:gd name="connsiteY583" fmla="*/ 1744974 h 1996549"/>
              <a:gd name="connsiteX584" fmla="*/ 865247 w 1998270"/>
              <a:gd name="connsiteY584" fmla="*/ 1739516 h 1996549"/>
              <a:gd name="connsiteX585" fmla="*/ 926647 w 1998270"/>
              <a:gd name="connsiteY585" fmla="*/ 1739005 h 1996549"/>
              <a:gd name="connsiteX586" fmla="*/ 926988 w 1998270"/>
              <a:gd name="connsiteY586" fmla="*/ 1739005 h 1996549"/>
              <a:gd name="connsiteX587" fmla="*/ 932616 w 1998270"/>
              <a:gd name="connsiteY587" fmla="*/ 1744975 h 1996549"/>
              <a:gd name="connsiteX588" fmla="*/ 926647 w 1998270"/>
              <a:gd name="connsiteY588" fmla="*/ 1750944 h 1996549"/>
              <a:gd name="connsiteX589" fmla="*/ 920678 w 1998270"/>
              <a:gd name="connsiteY589" fmla="*/ 1744975 h 1996549"/>
              <a:gd name="connsiteX590" fmla="*/ 926647 w 1998270"/>
              <a:gd name="connsiteY590" fmla="*/ 1739005 h 1996549"/>
              <a:gd name="connsiteX591" fmla="*/ 988048 w 1998270"/>
              <a:gd name="connsiteY591" fmla="*/ 1738664 h 1996549"/>
              <a:gd name="connsiteX592" fmla="*/ 988390 w 1998270"/>
              <a:gd name="connsiteY592" fmla="*/ 1738664 h 1996549"/>
              <a:gd name="connsiteX593" fmla="*/ 994359 w 1998270"/>
              <a:gd name="connsiteY593" fmla="*/ 1744975 h 1996549"/>
              <a:gd name="connsiteX594" fmla="*/ 988048 w 1998270"/>
              <a:gd name="connsiteY594" fmla="*/ 1751285 h 1996549"/>
              <a:gd name="connsiteX595" fmla="*/ 981738 w 1998270"/>
              <a:gd name="connsiteY595" fmla="*/ 1744975 h 1996549"/>
              <a:gd name="connsiteX596" fmla="*/ 988048 w 1998270"/>
              <a:gd name="connsiteY596" fmla="*/ 1738664 h 1996549"/>
              <a:gd name="connsiteX597" fmla="*/ 1050133 w 1998270"/>
              <a:gd name="connsiteY597" fmla="*/ 1738323 h 1996549"/>
              <a:gd name="connsiteX598" fmla="*/ 1050474 w 1998270"/>
              <a:gd name="connsiteY598" fmla="*/ 1738323 h 1996549"/>
              <a:gd name="connsiteX599" fmla="*/ 1056785 w 1998270"/>
              <a:gd name="connsiteY599" fmla="*/ 1744975 h 1996549"/>
              <a:gd name="connsiteX600" fmla="*/ 1050133 w 1998270"/>
              <a:gd name="connsiteY600" fmla="*/ 1751627 h 1996549"/>
              <a:gd name="connsiteX601" fmla="*/ 1043481 w 1998270"/>
              <a:gd name="connsiteY601" fmla="*/ 1744975 h 1996549"/>
              <a:gd name="connsiteX602" fmla="*/ 1050133 w 1998270"/>
              <a:gd name="connsiteY602" fmla="*/ 1738323 h 1996549"/>
              <a:gd name="connsiteX603" fmla="*/ 1110852 w 1998270"/>
              <a:gd name="connsiteY603" fmla="*/ 1737981 h 1996549"/>
              <a:gd name="connsiteX604" fmla="*/ 1117845 w 1998270"/>
              <a:gd name="connsiteY604" fmla="*/ 1744974 h 1996549"/>
              <a:gd name="connsiteX605" fmla="*/ 1110852 w 1998270"/>
              <a:gd name="connsiteY605" fmla="*/ 1751967 h 1996549"/>
              <a:gd name="connsiteX606" fmla="*/ 1103859 w 1998270"/>
              <a:gd name="connsiteY606" fmla="*/ 1744974 h 1996549"/>
              <a:gd name="connsiteX607" fmla="*/ 1110852 w 1998270"/>
              <a:gd name="connsiteY607" fmla="*/ 1737981 h 1996549"/>
              <a:gd name="connsiteX608" fmla="*/ 1172252 w 1998270"/>
              <a:gd name="connsiteY608" fmla="*/ 1737640 h 1996549"/>
              <a:gd name="connsiteX609" fmla="*/ 1179586 w 1998270"/>
              <a:gd name="connsiteY609" fmla="*/ 1744974 h 1996549"/>
              <a:gd name="connsiteX610" fmla="*/ 1172252 w 1998270"/>
              <a:gd name="connsiteY610" fmla="*/ 1752309 h 1996549"/>
              <a:gd name="connsiteX611" fmla="*/ 1164919 w 1998270"/>
              <a:gd name="connsiteY611" fmla="*/ 1744974 h 1996549"/>
              <a:gd name="connsiteX612" fmla="*/ 1172252 w 1998270"/>
              <a:gd name="connsiteY612" fmla="*/ 1737640 h 1996549"/>
              <a:gd name="connsiteX613" fmla="*/ 1233654 w 1998270"/>
              <a:gd name="connsiteY613" fmla="*/ 1737299 h 1996549"/>
              <a:gd name="connsiteX614" fmla="*/ 1241329 w 1998270"/>
              <a:gd name="connsiteY614" fmla="*/ 1744975 h 1996549"/>
              <a:gd name="connsiteX615" fmla="*/ 1233654 w 1998270"/>
              <a:gd name="connsiteY615" fmla="*/ 1752650 h 1996549"/>
              <a:gd name="connsiteX616" fmla="*/ 1225979 w 1998270"/>
              <a:gd name="connsiteY616" fmla="*/ 1744975 h 1996549"/>
              <a:gd name="connsiteX617" fmla="*/ 1233654 w 1998270"/>
              <a:gd name="connsiteY617" fmla="*/ 1737299 h 1996549"/>
              <a:gd name="connsiteX618" fmla="*/ 1295054 w 1998270"/>
              <a:gd name="connsiteY618" fmla="*/ 1736958 h 1996549"/>
              <a:gd name="connsiteX619" fmla="*/ 1303071 w 1998270"/>
              <a:gd name="connsiteY619" fmla="*/ 1744975 h 1996549"/>
              <a:gd name="connsiteX620" fmla="*/ 1295054 w 1998270"/>
              <a:gd name="connsiteY620" fmla="*/ 1752991 h 1996549"/>
              <a:gd name="connsiteX621" fmla="*/ 1287039 w 1998270"/>
              <a:gd name="connsiteY621" fmla="*/ 1744975 h 1996549"/>
              <a:gd name="connsiteX622" fmla="*/ 1295054 w 1998270"/>
              <a:gd name="connsiteY622" fmla="*/ 1736958 h 1996549"/>
              <a:gd name="connsiteX623" fmla="*/ 1971152 w 1998270"/>
              <a:gd name="connsiteY623" fmla="*/ 1736788 h 1996549"/>
              <a:gd name="connsiteX624" fmla="*/ 1971493 w 1998270"/>
              <a:gd name="connsiteY624" fmla="*/ 1736788 h 1996549"/>
              <a:gd name="connsiteX625" fmla="*/ 1979339 w 1998270"/>
              <a:gd name="connsiteY625" fmla="*/ 1744975 h 1996549"/>
              <a:gd name="connsiteX626" fmla="*/ 1971152 w 1998270"/>
              <a:gd name="connsiteY626" fmla="*/ 1753161 h 1996549"/>
              <a:gd name="connsiteX627" fmla="*/ 1962965 w 1998270"/>
              <a:gd name="connsiteY627" fmla="*/ 1744975 h 1996549"/>
              <a:gd name="connsiteX628" fmla="*/ 1971152 w 1998270"/>
              <a:gd name="connsiteY628" fmla="*/ 1736788 h 1996549"/>
              <a:gd name="connsiteX629" fmla="*/ 1357139 w 1998270"/>
              <a:gd name="connsiteY629" fmla="*/ 1736788 h 1996549"/>
              <a:gd name="connsiteX630" fmla="*/ 1357480 w 1998270"/>
              <a:gd name="connsiteY630" fmla="*/ 1736788 h 1996549"/>
              <a:gd name="connsiteX631" fmla="*/ 1365326 w 1998270"/>
              <a:gd name="connsiteY631" fmla="*/ 1744975 h 1996549"/>
              <a:gd name="connsiteX632" fmla="*/ 1357139 w 1998270"/>
              <a:gd name="connsiteY632" fmla="*/ 1753161 h 1996549"/>
              <a:gd name="connsiteX633" fmla="*/ 1348952 w 1998270"/>
              <a:gd name="connsiteY633" fmla="*/ 1744975 h 1996549"/>
              <a:gd name="connsiteX634" fmla="*/ 1357139 w 1998270"/>
              <a:gd name="connsiteY634" fmla="*/ 1736788 h 1996549"/>
              <a:gd name="connsiteX635" fmla="*/ 1417858 w 1998270"/>
              <a:gd name="connsiteY635" fmla="*/ 1736446 h 1996549"/>
              <a:gd name="connsiteX636" fmla="*/ 1426385 w 1998270"/>
              <a:gd name="connsiteY636" fmla="*/ 1744974 h 1996549"/>
              <a:gd name="connsiteX637" fmla="*/ 1417858 w 1998270"/>
              <a:gd name="connsiteY637" fmla="*/ 1753502 h 1996549"/>
              <a:gd name="connsiteX638" fmla="*/ 1409330 w 1998270"/>
              <a:gd name="connsiteY638" fmla="*/ 1744974 h 1996549"/>
              <a:gd name="connsiteX639" fmla="*/ 1417858 w 1998270"/>
              <a:gd name="connsiteY639" fmla="*/ 1736446 h 1996549"/>
              <a:gd name="connsiteX640" fmla="*/ 1479259 w 1998270"/>
              <a:gd name="connsiteY640" fmla="*/ 1736276 h 1996549"/>
              <a:gd name="connsiteX641" fmla="*/ 1487958 w 1998270"/>
              <a:gd name="connsiteY641" fmla="*/ 1744975 h 1996549"/>
              <a:gd name="connsiteX642" fmla="*/ 1479259 w 1998270"/>
              <a:gd name="connsiteY642" fmla="*/ 1753673 h 1996549"/>
              <a:gd name="connsiteX643" fmla="*/ 1470561 w 1998270"/>
              <a:gd name="connsiteY643" fmla="*/ 1744975 h 1996549"/>
              <a:gd name="connsiteX644" fmla="*/ 1479259 w 1998270"/>
              <a:gd name="connsiteY644" fmla="*/ 1736276 h 1996549"/>
              <a:gd name="connsiteX645" fmla="*/ 1541026 w 1998270"/>
              <a:gd name="connsiteY645" fmla="*/ 1735971 h 1996549"/>
              <a:gd name="connsiteX646" fmla="*/ 1549895 w 1998270"/>
              <a:gd name="connsiteY646" fmla="*/ 1744840 h 1996549"/>
              <a:gd name="connsiteX647" fmla="*/ 1541026 w 1998270"/>
              <a:gd name="connsiteY647" fmla="*/ 1753709 h 1996549"/>
              <a:gd name="connsiteX648" fmla="*/ 1532157 w 1998270"/>
              <a:gd name="connsiteY648" fmla="*/ 1744840 h 1996549"/>
              <a:gd name="connsiteX649" fmla="*/ 1541026 w 1998270"/>
              <a:gd name="connsiteY649" fmla="*/ 1735971 h 1996549"/>
              <a:gd name="connsiteX650" fmla="*/ 1602061 w 1998270"/>
              <a:gd name="connsiteY650" fmla="*/ 1735935 h 1996549"/>
              <a:gd name="connsiteX651" fmla="*/ 1611101 w 1998270"/>
              <a:gd name="connsiteY651" fmla="*/ 1744975 h 1996549"/>
              <a:gd name="connsiteX652" fmla="*/ 1602061 w 1998270"/>
              <a:gd name="connsiteY652" fmla="*/ 1754015 h 1996549"/>
              <a:gd name="connsiteX653" fmla="*/ 1593022 w 1998270"/>
              <a:gd name="connsiteY653" fmla="*/ 1744975 h 1996549"/>
              <a:gd name="connsiteX654" fmla="*/ 1602061 w 1998270"/>
              <a:gd name="connsiteY654" fmla="*/ 1735935 h 1996549"/>
              <a:gd name="connsiteX655" fmla="*/ 1724864 w 1998270"/>
              <a:gd name="connsiteY655" fmla="*/ 1735764 h 1996549"/>
              <a:gd name="connsiteX656" fmla="*/ 1734074 w 1998270"/>
              <a:gd name="connsiteY656" fmla="*/ 1744975 h 1996549"/>
              <a:gd name="connsiteX657" fmla="*/ 1724864 w 1998270"/>
              <a:gd name="connsiteY657" fmla="*/ 1754185 h 1996549"/>
              <a:gd name="connsiteX658" fmla="*/ 1715654 w 1998270"/>
              <a:gd name="connsiteY658" fmla="*/ 1744975 h 1996549"/>
              <a:gd name="connsiteX659" fmla="*/ 1724864 w 1998270"/>
              <a:gd name="connsiteY659" fmla="*/ 1735764 h 1996549"/>
              <a:gd name="connsiteX660" fmla="*/ 1664145 w 1998270"/>
              <a:gd name="connsiteY660" fmla="*/ 1735764 h 1996549"/>
              <a:gd name="connsiteX661" fmla="*/ 1673355 w 1998270"/>
              <a:gd name="connsiteY661" fmla="*/ 1744975 h 1996549"/>
              <a:gd name="connsiteX662" fmla="*/ 1664145 w 1998270"/>
              <a:gd name="connsiteY662" fmla="*/ 1754185 h 1996549"/>
              <a:gd name="connsiteX663" fmla="*/ 1654935 w 1998270"/>
              <a:gd name="connsiteY663" fmla="*/ 1744975 h 1996549"/>
              <a:gd name="connsiteX664" fmla="*/ 1664145 w 1998270"/>
              <a:gd name="connsiteY664" fmla="*/ 1735764 h 1996549"/>
              <a:gd name="connsiteX665" fmla="*/ 1909067 w 1998270"/>
              <a:gd name="connsiteY665" fmla="*/ 1735594 h 1996549"/>
              <a:gd name="connsiteX666" fmla="*/ 1909409 w 1998270"/>
              <a:gd name="connsiteY666" fmla="*/ 1735594 h 1996549"/>
              <a:gd name="connsiteX667" fmla="*/ 1918448 w 1998270"/>
              <a:gd name="connsiteY667" fmla="*/ 1744974 h 1996549"/>
              <a:gd name="connsiteX668" fmla="*/ 1909067 w 1998270"/>
              <a:gd name="connsiteY668" fmla="*/ 1754355 h 1996549"/>
              <a:gd name="connsiteX669" fmla="*/ 1899687 w 1998270"/>
              <a:gd name="connsiteY669" fmla="*/ 1744974 h 1996549"/>
              <a:gd name="connsiteX670" fmla="*/ 1909067 w 1998270"/>
              <a:gd name="connsiteY670" fmla="*/ 1735594 h 1996549"/>
              <a:gd name="connsiteX671" fmla="*/ 1847667 w 1998270"/>
              <a:gd name="connsiteY671" fmla="*/ 1735594 h 1996549"/>
              <a:gd name="connsiteX672" fmla="*/ 1848008 w 1998270"/>
              <a:gd name="connsiteY672" fmla="*/ 1735594 h 1996549"/>
              <a:gd name="connsiteX673" fmla="*/ 1857047 w 1998270"/>
              <a:gd name="connsiteY673" fmla="*/ 1744974 h 1996549"/>
              <a:gd name="connsiteX674" fmla="*/ 1847667 w 1998270"/>
              <a:gd name="connsiteY674" fmla="*/ 1754355 h 1996549"/>
              <a:gd name="connsiteX675" fmla="*/ 1838286 w 1998270"/>
              <a:gd name="connsiteY675" fmla="*/ 1744974 h 1996549"/>
              <a:gd name="connsiteX676" fmla="*/ 1847667 w 1998270"/>
              <a:gd name="connsiteY676" fmla="*/ 1735594 h 1996549"/>
              <a:gd name="connsiteX677" fmla="*/ 1786266 w 1998270"/>
              <a:gd name="connsiteY677" fmla="*/ 1735594 h 1996549"/>
              <a:gd name="connsiteX678" fmla="*/ 1786607 w 1998270"/>
              <a:gd name="connsiteY678" fmla="*/ 1735594 h 1996549"/>
              <a:gd name="connsiteX679" fmla="*/ 1795646 w 1998270"/>
              <a:gd name="connsiteY679" fmla="*/ 1744974 h 1996549"/>
              <a:gd name="connsiteX680" fmla="*/ 1786266 w 1998270"/>
              <a:gd name="connsiteY680" fmla="*/ 1754355 h 1996549"/>
              <a:gd name="connsiteX681" fmla="*/ 1776885 w 1998270"/>
              <a:gd name="connsiteY681" fmla="*/ 1744974 h 1996549"/>
              <a:gd name="connsiteX682" fmla="*/ 1786266 w 1998270"/>
              <a:gd name="connsiteY682" fmla="*/ 1735594 h 1996549"/>
              <a:gd name="connsiteX683" fmla="*/ 251234 w 1998270"/>
              <a:gd name="connsiteY683" fmla="*/ 1682550 h 1996549"/>
              <a:gd name="connsiteX684" fmla="*/ 251626 w 1998270"/>
              <a:gd name="connsiteY684" fmla="*/ 1682550 h 1996549"/>
              <a:gd name="connsiteX685" fmla="*/ 252257 w 1998270"/>
              <a:gd name="connsiteY685" fmla="*/ 1683574 h 1996549"/>
              <a:gd name="connsiteX686" fmla="*/ 251234 w 1998270"/>
              <a:gd name="connsiteY686" fmla="*/ 1684597 h 1996549"/>
              <a:gd name="connsiteX687" fmla="*/ 250211 w 1998270"/>
              <a:gd name="connsiteY687" fmla="*/ 1683574 h 1996549"/>
              <a:gd name="connsiteX688" fmla="*/ 251234 w 1998270"/>
              <a:gd name="connsiteY688" fmla="*/ 1682550 h 1996549"/>
              <a:gd name="connsiteX689" fmla="*/ 312635 w 1998270"/>
              <a:gd name="connsiteY689" fmla="*/ 1682038 h 1996549"/>
              <a:gd name="connsiteX690" fmla="*/ 314170 w 1998270"/>
              <a:gd name="connsiteY690" fmla="*/ 1683573 h 1996549"/>
              <a:gd name="connsiteX691" fmla="*/ 312635 w 1998270"/>
              <a:gd name="connsiteY691" fmla="*/ 1685109 h 1996549"/>
              <a:gd name="connsiteX692" fmla="*/ 311100 w 1998270"/>
              <a:gd name="connsiteY692" fmla="*/ 1683573 h 1996549"/>
              <a:gd name="connsiteX693" fmla="*/ 312635 w 1998270"/>
              <a:gd name="connsiteY693" fmla="*/ 1682038 h 1996549"/>
              <a:gd name="connsiteX694" fmla="*/ 374036 w 1998270"/>
              <a:gd name="connsiteY694" fmla="*/ 1681526 h 1996549"/>
              <a:gd name="connsiteX695" fmla="*/ 376083 w 1998270"/>
              <a:gd name="connsiteY695" fmla="*/ 1683573 h 1996549"/>
              <a:gd name="connsiteX696" fmla="*/ 374036 w 1998270"/>
              <a:gd name="connsiteY696" fmla="*/ 1685620 h 1996549"/>
              <a:gd name="connsiteX697" fmla="*/ 371990 w 1998270"/>
              <a:gd name="connsiteY697" fmla="*/ 1683573 h 1996549"/>
              <a:gd name="connsiteX698" fmla="*/ 374036 w 1998270"/>
              <a:gd name="connsiteY698" fmla="*/ 1681526 h 1996549"/>
              <a:gd name="connsiteX699" fmla="*/ 436120 w 1998270"/>
              <a:gd name="connsiteY699" fmla="*/ 1680844 h 1996549"/>
              <a:gd name="connsiteX700" fmla="*/ 438849 w 1998270"/>
              <a:gd name="connsiteY700" fmla="*/ 1683573 h 1996549"/>
              <a:gd name="connsiteX701" fmla="*/ 436120 w 1998270"/>
              <a:gd name="connsiteY701" fmla="*/ 1686302 h 1996549"/>
              <a:gd name="connsiteX702" fmla="*/ 433391 w 1998270"/>
              <a:gd name="connsiteY702" fmla="*/ 1683573 h 1996549"/>
              <a:gd name="connsiteX703" fmla="*/ 436120 w 1998270"/>
              <a:gd name="connsiteY703" fmla="*/ 1680844 h 1996549"/>
              <a:gd name="connsiteX704" fmla="*/ 496838 w 1998270"/>
              <a:gd name="connsiteY704" fmla="*/ 1680333 h 1996549"/>
              <a:gd name="connsiteX705" fmla="*/ 497196 w 1998270"/>
              <a:gd name="connsiteY705" fmla="*/ 1680333 h 1996549"/>
              <a:gd name="connsiteX706" fmla="*/ 500079 w 1998270"/>
              <a:gd name="connsiteY706" fmla="*/ 1683573 h 1996549"/>
              <a:gd name="connsiteX707" fmla="*/ 496838 w 1998270"/>
              <a:gd name="connsiteY707" fmla="*/ 1686814 h 1996549"/>
              <a:gd name="connsiteX708" fmla="*/ 493598 w 1998270"/>
              <a:gd name="connsiteY708" fmla="*/ 1683573 h 1996549"/>
              <a:gd name="connsiteX709" fmla="*/ 496838 w 1998270"/>
              <a:gd name="connsiteY709" fmla="*/ 1680333 h 1996549"/>
              <a:gd name="connsiteX710" fmla="*/ 558240 w 1998270"/>
              <a:gd name="connsiteY710" fmla="*/ 1679821 h 1996549"/>
              <a:gd name="connsiteX711" fmla="*/ 561992 w 1998270"/>
              <a:gd name="connsiteY711" fmla="*/ 1683574 h 1996549"/>
              <a:gd name="connsiteX712" fmla="*/ 558240 w 1998270"/>
              <a:gd name="connsiteY712" fmla="*/ 1687326 h 1996549"/>
              <a:gd name="connsiteX713" fmla="*/ 554488 w 1998270"/>
              <a:gd name="connsiteY713" fmla="*/ 1683574 h 1996549"/>
              <a:gd name="connsiteX714" fmla="*/ 558240 w 1998270"/>
              <a:gd name="connsiteY714" fmla="*/ 1679821 h 1996549"/>
              <a:gd name="connsiteX715" fmla="*/ 743126 w 1998270"/>
              <a:gd name="connsiteY715" fmla="*/ 1678968 h 1996549"/>
              <a:gd name="connsiteX716" fmla="*/ 748413 w 1998270"/>
              <a:gd name="connsiteY716" fmla="*/ 1684256 h 1996549"/>
              <a:gd name="connsiteX717" fmla="*/ 743126 w 1998270"/>
              <a:gd name="connsiteY717" fmla="*/ 1689543 h 1996549"/>
              <a:gd name="connsiteX718" fmla="*/ 737839 w 1998270"/>
              <a:gd name="connsiteY718" fmla="*/ 1684256 h 1996549"/>
              <a:gd name="connsiteX719" fmla="*/ 743126 w 1998270"/>
              <a:gd name="connsiteY719" fmla="*/ 1678968 h 1996549"/>
              <a:gd name="connsiteX720" fmla="*/ 681042 w 1998270"/>
              <a:gd name="connsiteY720" fmla="*/ 1678968 h 1996549"/>
              <a:gd name="connsiteX721" fmla="*/ 681384 w 1998270"/>
              <a:gd name="connsiteY721" fmla="*/ 1678968 h 1996549"/>
              <a:gd name="connsiteX722" fmla="*/ 685818 w 1998270"/>
              <a:gd name="connsiteY722" fmla="*/ 1683744 h 1996549"/>
              <a:gd name="connsiteX723" fmla="*/ 681042 w 1998270"/>
              <a:gd name="connsiteY723" fmla="*/ 1688520 h 1996549"/>
              <a:gd name="connsiteX724" fmla="*/ 676267 w 1998270"/>
              <a:gd name="connsiteY724" fmla="*/ 1683744 h 1996549"/>
              <a:gd name="connsiteX725" fmla="*/ 681042 w 1998270"/>
              <a:gd name="connsiteY725" fmla="*/ 1678968 h 1996549"/>
              <a:gd name="connsiteX726" fmla="*/ 619642 w 1998270"/>
              <a:gd name="connsiteY726" fmla="*/ 1678968 h 1996549"/>
              <a:gd name="connsiteX727" fmla="*/ 623906 w 1998270"/>
              <a:gd name="connsiteY727" fmla="*/ 1683232 h 1996549"/>
              <a:gd name="connsiteX728" fmla="*/ 619642 w 1998270"/>
              <a:gd name="connsiteY728" fmla="*/ 1687496 h 1996549"/>
              <a:gd name="connsiteX729" fmla="*/ 615378 w 1998270"/>
              <a:gd name="connsiteY729" fmla="*/ 1683232 h 1996549"/>
              <a:gd name="connsiteX730" fmla="*/ 619642 w 1998270"/>
              <a:gd name="connsiteY730" fmla="*/ 1678968 h 1996549"/>
              <a:gd name="connsiteX731" fmla="*/ 803845 w 1998270"/>
              <a:gd name="connsiteY731" fmla="*/ 1677945 h 1996549"/>
              <a:gd name="connsiteX732" fmla="*/ 809474 w 1998270"/>
              <a:gd name="connsiteY732" fmla="*/ 1683574 h 1996549"/>
              <a:gd name="connsiteX733" fmla="*/ 803845 w 1998270"/>
              <a:gd name="connsiteY733" fmla="*/ 1689202 h 1996549"/>
              <a:gd name="connsiteX734" fmla="*/ 798217 w 1998270"/>
              <a:gd name="connsiteY734" fmla="*/ 1683574 h 1996549"/>
              <a:gd name="connsiteX735" fmla="*/ 803845 w 1998270"/>
              <a:gd name="connsiteY735" fmla="*/ 1677945 h 1996549"/>
              <a:gd name="connsiteX736" fmla="*/ 865246 w 1998270"/>
              <a:gd name="connsiteY736" fmla="*/ 1677433 h 1996549"/>
              <a:gd name="connsiteX737" fmla="*/ 871386 w 1998270"/>
              <a:gd name="connsiteY737" fmla="*/ 1683574 h 1996549"/>
              <a:gd name="connsiteX738" fmla="*/ 865246 w 1998270"/>
              <a:gd name="connsiteY738" fmla="*/ 1689714 h 1996549"/>
              <a:gd name="connsiteX739" fmla="*/ 859106 w 1998270"/>
              <a:gd name="connsiteY739" fmla="*/ 1683574 h 1996549"/>
              <a:gd name="connsiteX740" fmla="*/ 865246 w 1998270"/>
              <a:gd name="connsiteY740" fmla="*/ 1677433 h 1996549"/>
              <a:gd name="connsiteX741" fmla="*/ 926648 w 1998270"/>
              <a:gd name="connsiteY741" fmla="*/ 1676922 h 1996549"/>
              <a:gd name="connsiteX742" fmla="*/ 926989 w 1998270"/>
              <a:gd name="connsiteY742" fmla="*/ 1676922 h 1996549"/>
              <a:gd name="connsiteX743" fmla="*/ 933299 w 1998270"/>
              <a:gd name="connsiteY743" fmla="*/ 1683574 h 1996549"/>
              <a:gd name="connsiteX744" fmla="*/ 926648 w 1998270"/>
              <a:gd name="connsiteY744" fmla="*/ 1690226 h 1996549"/>
              <a:gd name="connsiteX745" fmla="*/ 919996 w 1998270"/>
              <a:gd name="connsiteY745" fmla="*/ 1683574 h 1996549"/>
              <a:gd name="connsiteX746" fmla="*/ 926648 w 1998270"/>
              <a:gd name="connsiteY746" fmla="*/ 1676922 h 1996549"/>
              <a:gd name="connsiteX747" fmla="*/ 988415 w 1998270"/>
              <a:gd name="connsiteY747" fmla="*/ 1676446 h 1996549"/>
              <a:gd name="connsiteX748" fmla="*/ 995408 w 1998270"/>
              <a:gd name="connsiteY748" fmla="*/ 1683439 h 1996549"/>
              <a:gd name="connsiteX749" fmla="*/ 988415 w 1998270"/>
              <a:gd name="connsiteY749" fmla="*/ 1690432 h 1996549"/>
              <a:gd name="connsiteX750" fmla="*/ 981422 w 1998270"/>
              <a:gd name="connsiteY750" fmla="*/ 1683439 h 1996549"/>
              <a:gd name="connsiteX751" fmla="*/ 988415 w 1998270"/>
              <a:gd name="connsiteY751" fmla="*/ 1676446 h 1996549"/>
              <a:gd name="connsiteX752" fmla="*/ 1050132 w 1998270"/>
              <a:gd name="connsiteY752" fmla="*/ 1676239 h 1996549"/>
              <a:gd name="connsiteX753" fmla="*/ 1057466 w 1998270"/>
              <a:gd name="connsiteY753" fmla="*/ 1683573 h 1996549"/>
              <a:gd name="connsiteX754" fmla="*/ 1050132 w 1998270"/>
              <a:gd name="connsiteY754" fmla="*/ 1690908 h 1996549"/>
              <a:gd name="connsiteX755" fmla="*/ 1042799 w 1998270"/>
              <a:gd name="connsiteY755" fmla="*/ 1683573 h 1996549"/>
              <a:gd name="connsiteX756" fmla="*/ 1050132 w 1998270"/>
              <a:gd name="connsiteY756" fmla="*/ 1676239 h 1996549"/>
              <a:gd name="connsiteX757" fmla="*/ 1110851 w 1998270"/>
              <a:gd name="connsiteY757" fmla="*/ 1675728 h 1996549"/>
              <a:gd name="connsiteX758" fmla="*/ 1111192 w 1998270"/>
              <a:gd name="connsiteY758" fmla="*/ 1675728 h 1996549"/>
              <a:gd name="connsiteX759" fmla="*/ 1118697 w 1998270"/>
              <a:gd name="connsiteY759" fmla="*/ 1683574 h 1996549"/>
              <a:gd name="connsiteX760" fmla="*/ 1110851 w 1998270"/>
              <a:gd name="connsiteY760" fmla="*/ 1691419 h 1996549"/>
              <a:gd name="connsiteX761" fmla="*/ 1103006 w 1998270"/>
              <a:gd name="connsiteY761" fmla="*/ 1683574 h 1996549"/>
              <a:gd name="connsiteX762" fmla="*/ 1110851 w 1998270"/>
              <a:gd name="connsiteY762" fmla="*/ 1675728 h 1996549"/>
              <a:gd name="connsiteX763" fmla="*/ 1172253 w 1998270"/>
              <a:gd name="connsiteY763" fmla="*/ 1675387 h 1996549"/>
              <a:gd name="connsiteX764" fmla="*/ 1172594 w 1998270"/>
              <a:gd name="connsiteY764" fmla="*/ 1675387 h 1996549"/>
              <a:gd name="connsiteX765" fmla="*/ 1180440 w 1998270"/>
              <a:gd name="connsiteY765" fmla="*/ 1683574 h 1996549"/>
              <a:gd name="connsiteX766" fmla="*/ 1172253 w 1998270"/>
              <a:gd name="connsiteY766" fmla="*/ 1691760 h 1996549"/>
              <a:gd name="connsiteX767" fmla="*/ 1164066 w 1998270"/>
              <a:gd name="connsiteY767" fmla="*/ 1683574 h 1996549"/>
              <a:gd name="connsiteX768" fmla="*/ 1172253 w 1998270"/>
              <a:gd name="connsiteY768" fmla="*/ 1675387 h 1996549"/>
              <a:gd name="connsiteX769" fmla="*/ 1233654 w 1998270"/>
              <a:gd name="connsiteY769" fmla="*/ 1675045 h 1996549"/>
              <a:gd name="connsiteX770" fmla="*/ 1242181 w 1998270"/>
              <a:gd name="connsiteY770" fmla="*/ 1683573 h 1996549"/>
              <a:gd name="connsiteX771" fmla="*/ 1233654 w 1998270"/>
              <a:gd name="connsiteY771" fmla="*/ 1692101 h 1996549"/>
              <a:gd name="connsiteX772" fmla="*/ 1225126 w 1998270"/>
              <a:gd name="connsiteY772" fmla="*/ 1683573 h 1996549"/>
              <a:gd name="connsiteX773" fmla="*/ 1233654 w 1998270"/>
              <a:gd name="connsiteY773" fmla="*/ 1675045 h 1996549"/>
              <a:gd name="connsiteX774" fmla="*/ 1295055 w 1998270"/>
              <a:gd name="connsiteY774" fmla="*/ 1674874 h 1996549"/>
              <a:gd name="connsiteX775" fmla="*/ 1303753 w 1998270"/>
              <a:gd name="connsiteY775" fmla="*/ 1683573 h 1996549"/>
              <a:gd name="connsiteX776" fmla="*/ 1295055 w 1998270"/>
              <a:gd name="connsiteY776" fmla="*/ 1692271 h 1996549"/>
              <a:gd name="connsiteX777" fmla="*/ 1286357 w 1998270"/>
              <a:gd name="connsiteY777" fmla="*/ 1683573 h 1996549"/>
              <a:gd name="connsiteX778" fmla="*/ 1295055 w 1998270"/>
              <a:gd name="connsiteY778" fmla="*/ 1674874 h 1996549"/>
              <a:gd name="connsiteX779" fmla="*/ 1970835 w 1998270"/>
              <a:gd name="connsiteY779" fmla="*/ 1674570 h 1996549"/>
              <a:gd name="connsiteX780" fmla="*/ 1979704 w 1998270"/>
              <a:gd name="connsiteY780" fmla="*/ 1683439 h 1996549"/>
              <a:gd name="connsiteX781" fmla="*/ 1970835 w 1998270"/>
              <a:gd name="connsiteY781" fmla="*/ 1692308 h 1996549"/>
              <a:gd name="connsiteX782" fmla="*/ 1961966 w 1998270"/>
              <a:gd name="connsiteY782" fmla="*/ 1683439 h 1996549"/>
              <a:gd name="connsiteX783" fmla="*/ 1970835 w 1998270"/>
              <a:gd name="connsiteY783" fmla="*/ 1674570 h 1996549"/>
              <a:gd name="connsiteX784" fmla="*/ 1357138 w 1998270"/>
              <a:gd name="connsiteY784" fmla="*/ 1674533 h 1996549"/>
              <a:gd name="connsiteX785" fmla="*/ 1366178 w 1998270"/>
              <a:gd name="connsiteY785" fmla="*/ 1683573 h 1996549"/>
              <a:gd name="connsiteX786" fmla="*/ 1357138 w 1998270"/>
              <a:gd name="connsiteY786" fmla="*/ 1692613 h 1996549"/>
              <a:gd name="connsiteX787" fmla="*/ 1348099 w 1998270"/>
              <a:gd name="connsiteY787" fmla="*/ 1683573 h 1996549"/>
              <a:gd name="connsiteX788" fmla="*/ 1357138 w 1998270"/>
              <a:gd name="connsiteY788" fmla="*/ 1674533 h 1996549"/>
              <a:gd name="connsiteX789" fmla="*/ 1417858 w 1998270"/>
              <a:gd name="connsiteY789" fmla="*/ 1674363 h 1996549"/>
              <a:gd name="connsiteX790" fmla="*/ 1427068 w 1998270"/>
              <a:gd name="connsiteY790" fmla="*/ 1683574 h 1996549"/>
              <a:gd name="connsiteX791" fmla="*/ 1417858 w 1998270"/>
              <a:gd name="connsiteY791" fmla="*/ 1692784 h 1996549"/>
              <a:gd name="connsiteX792" fmla="*/ 1408648 w 1998270"/>
              <a:gd name="connsiteY792" fmla="*/ 1683574 h 1996549"/>
              <a:gd name="connsiteX793" fmla="*/ 1417858 w 1998270"/>
              <a:gd name="connsiteY793" fmla="*/ 1674363 h 1996549"/>
              <a:gd name="connsiteX794" fmla="*/ 1479259 w 1998270"/>
              <a:gd name="connsiteY794" fmla="*/ 1674022 h 1996549"/>
              <a:gd name="connsiteX795" fmla="*/ 1488810 w 1998270"/>
              <a:gd name="connsiteY795" fmla="*/ 1683574 h 1996549"/>
              <a:gd name="connsiteX796" fmla="*/ 1479259 w 1998270"/>
              <a:gd name="connsiteY796" fmla="*/ 1693125 h 1996549"/>
              <a:gd name="connsiteX797" fmla="*/ 1469708 w 1998270"/>
              <a:gd name="connsiteY797" fmla="*/ 1683574 h 1996549"/>
              <a:gd name="connsiteX798" fmla="*/ 1479259 w 1998270"/>
              <a:gd name="connsiteY798" fmla="*/ 1674022 h 1996549"/>
              <a:gd name="connsiteX799" fmla="*/ 1540661 w 1998270"/>
              <a:gd name="connsiteY799" fmla="*/ 1673852 h 1996549"/>
              <a:gd name="connsiteX800" fmla="*/ 1541001 w 1998270"/>
              <a:gd name="connsiteY800" fmla="*/ 1673852 h 1996549"/>
              <a:gd name="connsiteX801" fmla="*/ 1550382 w 1998270"/>
              <a:gd name="connsiteY801" fmla="*/ 1683574 h 1996549"/>
              <a:gd name="connsiteX802" fmla="*/ 1540661 w 1998270"/>
              <a:gd name="connsiteY802" fmla="*/ 1693295 h 1996549"/>
              <a:gd name="connsiteX803" fmla="*/ 1530939 w 1998270"/>
              <a:gd name="connsiteY803" fmla="*/ 1683574 h 1996549"/>
              <a:gd name="connsiteX804" fmla="*/ 1540661 w 1998270"/>
              <a:gd name="connsiteY804" fmla="*/ 1673852 h 1996549"/>
              <a:gd name="connsiteX805" fmla="*/ 1602427 w 1998270"/>
              <a:gd name="connsiteY805" fmla="*/ 1673547 h 1996549"/>
              <a:gd name="connsiteX806" fmla="*/ 1612320 w 1998270"/>
              <a:gd name="connsiteY806" fmla="*/ 1683439 h 1996549"/>
              <a:gd name="connsiteX807" fmla="*/ 1602427 w 1998270"/>
              <a:gd name="connsiteY807" fmla="*/ 1693332 h 1996549"/>
              <a:gd name="connsiteX808" fmla="*/ 1592535 w 1998270"/>
              <a:gd name="connsiteY808" fmla="*/ 1683439 h 1996549"/>
              <a:gd name="connsiteX809" fmla="*/ 1602427 w 1998270"/>
              <a:gd name="connsiteY809" fmla="*/ 1673547 h 1996549"/>
              <a:gd name="connsiteX810" fmla="*/ 1724863 w 1998270"/>
              <a:gd name="connsiteY810" fmla="*/ 1673511 h 1996549"/>
              <a:gd name="connsiteX811" fmla="*/ 1725204 w 1998270"/>
              <a:gd name="connsiteY811" fmla="*/ 1673511 h 1996549"/>
              <a:gd name="connsiteX812" fmla="*/ 1734926 w 1998270"/>
              <a:gd name="connsiteY812" fmla="*/ 1683574 h 1996549"/>
              <a:gd name="connsiteX813" fmla="*/ 1724863 w 1998270"/>
              <a:gd name="connsiteY813" fmla="*/ 1693637 h 1996549"/>
              <a:gd name="connsiteX814" fmla="*/ 1714801 w 1998270"/>
              <a:gd name="connsiteY814" fmla="*/ 1683574 h 1996549"/>
              <a:gd name="connsiteX815" fmla="*/ 1724863 w 1998270"/>
              <a:gd name="connsiteY815" fmla="*/ 1673511 h 1996549"/>
              <a:gd name="connsiteX816" fmla="*/ 1664144 w 1998270"/>
              <a:gd name="connsiteY816" fmla="*/ 1673511 h 1996549"/>
              <a:gd name="connsiteX817" fmla="*/ 1664485 w 1998270"/>
              <a:gd name="connsiteY817" fmla="*/ 1673511 h 1996549"/>
              <a:gd name="connsiteX818" fmla="*/ 1674207 w 1998270"/>
              <a:gd name="connsiteY818" fmla="*/ 1683574 h 1996549"/>
              <a:gd name="connsiteX819" fmla="*/ 1664144 w 1998270"/>
              <a:gd name="connsiteY819" fmla="*/ 1693637 h 1996549"/>
              <a:gd name="connsiteX820" fmla="*/ 1654082 w 1998270"/>
              <a:gd name="connsiteY820" fmla="*/ 1683574 h 1996549"/>
              <a:gd name="connsiteX821" fmla="*/ 1664144 w 1998270"/>
              <a:gd name="connsiteY821" fmla="*/ 1673511 h 1996549"/>
              <a:gd name="connsiteX822" fmla="*/ 1909068 w 1998270"/>
              <a:gd name="connsiteY822" fmla="*/ 1673339 h 1996549"/>
              <a:gd name="connsiteX823" fmla="*/ 1919301 w 1998270"/>
              <a:gd name="connsiteY823" fmla="*/ 1683573 h 1996549"/>
              <a:gd name="connsiteX824" fmla="*/ 1909068 w 1998270"/>
              <a:gd name="connsiteY824" fmla="*/ 1693807 h 1996549"/>
              <a:gd name="connsiteX825" fmla="*/ 1898835 w 1998270"/>
              <a:gd name="connsiteY825" fmla="*/ 1683573 h 1996549"/>
              <a:gd name="connsiteX826" fmla="*/ 1909068 w 1998270"/>
              <a:gd name="connsiteY826" fmla="*/ 1673339 h 1996549"/>
              <a:gd name="connsiteX827" fmla="*/ 1847666 w 1998270"/>
              <a:gd name="connsiteY827" fmla="*/ 1673339 h 1996549"/>
              <a:gd name="connsiteX828" fmla="*/ 1857899 w 1998270"/>
              <a:gd name="connsiteY828" fmla="*/ 1683573 h 1996549"/>
              <a:gd name="connsiteX829" fmla="*/ 1847666 w 1998270"/>
              <a:gd name="connsiteY829" fmla="*/ 1693807 h 1996549"/>
              <a:gd name="connsiteX830" fmla="*/ 1837433 w 1998270"/>
              <a:gd name="connsiteY830" fmla="*/ 1683573 h 1996549"/>
              <a:gd name="connsiteX831" fmla="*/ 1847666 w 1998270"/>
              <a:gd name="connsiteY831" fmla="*/ 1673339 h 1996549"/>
              <a:gd name="connsiteX832" fmla="*/ 1786265 w 1998270"/>
              <a:gd name="connsiteY832" fmla="*/ 1673339 h 1996549"/>
              <a:gd name="connsiteX833" fmla="*/ 1796499 w 1998270"/>
              <a:gd name="connsiteY833" fmla="*/ 1683573 h 1996549"/>
              <a:gd name="connsiteX834" fmla="*/ 1786265 w 1998270"/>
              <a:gd name="connsiteY834" fmla="*/ 1693807 h 1996549"/>
              <a:gd name="connsiteX835" fmla="*/ 1776032 w 1998270"/>
              <a:gd name="connsiteY835" fmla="*/ 1683573 h 1996549"/>
              <a:gd name="connsiteX836" fmla="*/ 1786265 w 1998270"/>
              <a:gd name="connsiteY836" fmla="*/ 1673339 h 1996549"/>
              <a:gd name="connsiteX837" fmla="*/ 189832 w 1998270"/>
              <a:gd name="connsiteY837" fmla="*/ 1621319 h 1996549"/>
              <a:gd name="connsiteX838" fmla="*/ 190685 w 1998270"/>
              <a:gd name="connsiteY838" fmla="*/ 1622172 h 1996549"/>
              <a:gd name="connsiteX839" fmla="*/ 189832 w 1998270"/>
              <a:gd name="connsiteY839" fmla="*/ 1622172 h 1996549"/>
              <a:gd name="connsiteX840" fmla="*/ 188980 w 1998270"/>
              <a:gd name="connsiteY840" fmla="*/ 1622172 h 1996549"/>
              <a:gd name="connsiteX841" fmla="*/ 189832 w 1998270"/>
              <a:gd name="connsiteY841" fmla="*/ 1621319 h 1996549"/>
              <a:gd name="connsiteX842" fmla="*/ 251234 w 1998270"/>
              <a:gd name="connsiteY842" fmla="*/ 1620637 h 1996549"/>
              <a:gd name="connsiteX843" fmla="*/ 252769 w 1998270"/>
              <a:gd name="connsiteY843" fmla="*/ 1622172 h 1996549"/>
              <a:gd name="connsiteX844" fmla="*/ 251234 w 1998270"/>
              <a:gd name="connsiteY844" fmla="*/ 1623707 h 1996549"/>
              <a:gd name="connsiteX845" fmla="*/ 249699 w 1998270"/>
              <a:gd name="connsiteY845" fmla="*/ 1622172 h 1996549"/>
              <a:gd name="connsiteX846" fmla="*/ 251234 w 1998270"/>
              <a:gd name="connsiteY846" fmla="*/ 1620637 h 1996549"/>
              <a:gd name="connsiteX847" fmla="*/ 312635 w 1998270"/>
              <a:gd name="connsiteY847" fmla="*/ 1620125 h 1996549"/>
              <a:gd name="connsiteX848" fmla="*/ 314682 w 1998270"/>
              <a:gd name="connsiteY848" fmla="*/ 1622172 h 1996549"/>
              <a:gd name="connsiteX849" fmla="*/ 312635 w 1998270"/>
              <a:gd name="connsiteY849" fmla="*/ 1624219 h 1996549"/>
              <a:gd name="connsiteX850" fmla="*/ 310589 w 1998270"/>
              <a:gd name="connsiteY850" fmla="*/ 1622172 h 1996549"/>
              <a:gd name="connsiteX851" fmla="*/ 312635 w 1998270"/>
              <a:gd name="connsiteY851" fmla="*/ 1620125 h 1996549"/>
              <a:gd name="connsiteX852" fmla="*/ 374036 w 1998270"/>
              <a:gd name="connsiteY852" fmla="*/ 1619443 h 1996549"/>
              <a:gd name="connsiteX853" fmla="*/ 376765 w 1998270"/>
              <a:gd name="connsiteY853" fmla="*/ 1622172 h 1996549"/>
              <a:gd name="connsiteX854" fmla="*/ 374036 w 1998270"/>
              <a:gd name="connsiteY854" fmla="*/ 1624901 h 1996549"/>
              <a:gd name="connsiteX855" fmla="*/ 371308 w 1998270"/>
              <a:gd name="connsiteY855" fmla="*/ 1622172 h 1996549"/>
              <a:gd name="connsiteX856" fmla="*/ 374036 w 1998270"/>
              <a:gd name="connsiteY856" fmla="*/ 1619443 h 1996549"/>
              <a:gd name="connsiteX857" fmla="*/ 436119 w 1998270"/>
              <a:gd name="connsiteY857" fmla="*/ 1618932 h 1996549"/>
              <a:gd name="connsiteX858" fmla="*/ 436477 w 1998270"/>
              <a:gd name="connsiteY858" fmla="*/ 1618932 h 1996549"/>
              <a:gd name="connsiteX859" fmla="*/ 439360 w 1998270"/>
              <a:gd name="connsiteY859" fmla="*/ 1622172 h 1996549"/>
              <a:gd name="connsiteX860" fmla="*/ 436119 w 1998270"/>
              <a:gd name="connsiteY860" fmla="*/ 1625413 h 1996549"/>
              <a:gd name="connsiteX861" fmla="*/ 432879 w 1998270"/>
              <a:gd name="connsiteY861" fmla="*/ 1622172 h 1996549"/>
              <a:gd name="connsiteX862" fmla="*/ 436119 w 1998270"/>
              <a:gd name="connsiteY862" fmla="*/ 1618932 h 1996549"/>
              <a:gd name="connsiteX863" fmla="*/ 496839 w 1998270"/>
              <a:gd name="connsiteY863" fmla="*/ 1618419 h 1996549"/>
              <a:gd name="connsiteX864" fmla="*/ 500591 w 1998270"/>
              <a:gd name="connsiteY864" fmla="*/ 1622172 h 1996549"/>
              <a:gd name="connsiteX865" fmla="*/ 496839 w 1998270"/>
              <a:gd name="connsiteY865" fmla="*/ 1625924 h 1996549"/>
              <a:gd name="connsiteX866" fmla="*/ 493087 w 1998270"/>
              <a:gd name="connsiteY866" fmla="*/ 1622172 h 1996549"/>
              <a:gd name="connsiteX867" fmla="*/ 496839 w 1998270"/>
              <a:gd name="connsiteY867" fmla="*/ 1618419 h 1996549"/>
              <a:gd name="connsiteX868" fmla="*/ 558240 w 1998270"/>
              <a:gd name="connsiteY868" fmla="*/ 1617737 h 1996549"/>
              <a:gd name="connsiteX869" fmla="*/ 558581 w 1998270"/>
              <a:gd name="connsiteY869" fmla="*/ 1617737 h 1996549"/>
              <a:gd name="connsiteX870" fmla="*/ 562675 w 1998270"/>
              <a:gd name="connsiteY870" fmla="*/ 1622172 h 1996549"/>
              <a:gd name="connsiteX871" fmla="*/ 558240 w 1998270"/>
              <a:gd name="connsiteY871" fmla="*/ 1626606 h 1996549"/>
              <a:gd name="connsiteX872" fmla="*/ 553806 w 1998270"/>
              <a:gd name="connsiteY872" fmla="*/ 1622172 h 1996549"/>
              <a:gd name="connsiteX873" fmla="*/ 558240 w 1998270"/>
              <a:gd name="connsiteY873" fmla="*/ 1617737 h 1996549"/>
              <a:gd name="connsiteX874" fmla="*/ 619641 w 1998270"/>
              <a:gd name="connsiteY874" fmla="*/ 1617226 h 1996549"/>
              <a:gd name="connsiteX875" fmla="*/ 624587 w 1998270"/>
              <a:gd name="connsiteY875" fmla="*/ 1622173 h 1996549"/>
              <a:gd name="connsiteX876" fmla="*/ 619641 w 1998270"/>
              <a:gd name="connsiteY876" fmla="*/ 1627119 h 1996549"/>
              <a:gd name="connsiteX877" fmla="*/ 614695 w 1998270"/>
              <a:gd name="connsiteY877" fmla="*/ 1622173 h 1996549"/>
              <a:gd name="connsiteX878" fmla="*/ 619641 w 1998270"/>
              <a:gd name="connsiteY878" fmla="*/ 1617226 h 1996549"/>
              <a:gd name="connsiteX879" fmla="*/ 681042 w 1998270"/>
              <a:gd name="connsiteY879" fmla="*/ 1616714 h 1996549"/>
              <a:gd name="connsiteX880" fmla="*/ 686500 w 1998270"/>
              <a:gd name="connsiteY880" fmla="*/ 1622172 h 1996549"/>
              <a:gd name="connsiteX881" fmla="*/ 681042 w 1998270"/>
              <a:gd name="connsiteY881" fmla="*/ 1627630 h 1996549"/>
              <a:gd name="connsiteX882" fmla="*/ 675585 w 1998270"/>
              <a:gd name="connsiteY882" fmla="*/ 1622172 h 1996549"/>
              <a:gd name="connsiteX883" fmla="*/ 681042 w 1998270"/>
              <a:gd name="connsiteY883" fmla="*/ 1616714 h 1996549"/>
              <a:gd name="connsiteX884" fmla="*/ 743126 w 1998270"/>
              <a:gd name="connsiteY884" fmla="*/ 1616203 h 1996549"/>
              <a:gd name="connsiteX885" fmla="*/ 749096 w 1998270"/>
              <a:gd name="connsiteY885" fmla="*/ 1621831 h 1996549"/>
              <a:gd name="connsiteX886" fmla="*/ 743126 w 1998270"/>
              <a:gd name="connsiteY886" fmla="*/ 1627801 h 1996549"/>
              <a:gd name="connsiteX887" fmla="*/ 737157 w 1998270"/>
              <a:gd name="connsiteY887" fmla="*/ 1622172 h 1996549"/>
              <a:gd name="connsiteX888" fmla="*/ 743126 w 1998270"/>
              <a:gd name="connsiteY888" fmla="*/ 1616203 h 1996549"/>
              <a:gd name="connsiteX889" fmla="*/ 803845 w 1998270"/>
              <a:gd name="connsiteY889" fmla="*/ 1615690 h 1996549"/>
              <a:gd name="connsiteX890" fmla="*/ 810326 w 1998270"/>
              <a:gd name="connsiteY890" fmla="*/ 1622172 h 1996549"/>
              <a:gd name="connsiteX891" fmla="*/ 803845 w 1998270"/>
              <a:gd name="connsiteY891" fmla="*/ 1628653 h 1996549"/>
              <a:gd name="connsiteX892" fmla="*/ 797364 w 1998270"/>
              <a:gd name="connsiteY892" fmla="*/ 1622172 h 1996549"/>
              <a:gd name="connsiteX893" fmla="*/ 803845 w 1998270"/>
              <a:gd name="connsiteY893" fmla="*/ 1615690 h 1996549"/>
              <a:gd name="connsiteX894" fmla="*/ 865246 w 1998270"/>
              <a:gd name="connsiteY894" fmla="*/ 1615349 h 1996549"/>
              <a:gd name="connsiteX895" fmla="*/ 872068 w 1998270"/>
              <a:gd name="connsiteY895" fmla="*/ 1622172 h 1996549"/>
              <a:gd name="connsiteX896" fmla="*/ 865246 w 1998270"/>
              <a:gd name="connsiteY896" fmla="*/ 1628994 h 1996549"/>
              <a:gd name="connsiteX897" fmla="*/ 858424 w 1998270"/>
              <a:gd name="connsiteY897" fmla="*/ 1622172 h 1996549"/>
              <a:gd name="connsiteX898" fmla="*/ 865246 w 1998270"/>
              <a:gd name="connsiteY898" fmla="*/ 1615349 h 1996549"/>
              <a:gd name="connsiteX899" fmla="*/ 926648 w 1998270"/>
              <a:gd name="connsiteY899" fmla="*/ 1614838 h 1996549"/>
              <a:gd name="connsiteX900" fmla="*/ 933982 w 1998270"/>
              <a:gd name="connsiteY900" fmla="*/ 1622172 h 1996549"/>
              <a:gd name="connsiteX901" fmla="*/ 926648 w 1998270"/>
              <a:gd name="connsiteY901" fmla="*/ 1629506 h 1996549"/>
              <a:gd name="connsiteX902" fmla="*/ 919314 w 1998270"/>
              <a:gd name="connsiteY902" fmla="*/ 1622172 h 1996549"/>
              <a:gd name="connsiteX903" fmla="*/ 926648 w 1998270"/>
              <a:gd name="connsiteY903" fmla="*/ 1614838 h 1996549"/>
              <a:gd name="connsiteX904" fmla="*/ 988048 w 1998270"/>
              <a:gd name="connsiteY904" fmla="*/ 1614497 h 1996549"/>
              <a:gd name="connsiteX905" fmla="*/ 995724 w 1998270"/>
              <a:gd name="connsiteY905" fmla="*/ 1622173 h 1996549"/>
              <a:gd name="connsiteX906" fmla="*/ 988048 w 1998270"/>
              <a:gd name="connsiteY906" fmla="*/ 1629848 h 1996549"/>
              <a:gd name="connsiteX907" fmla="*/ 980374 w 1998270"/>
              <a:gd name="connsiteY907" fmla="*/ 1622173 h 1996549"/>
              <a:gd name="connsiteX908" fmla="*/ 988048 w 1998270"/>
              <a:gd name="connsiteY908" fmla="*/ 1614497 h 1996549"/>
              <a:gd name="connsiteX909" fmla="*/ 1050133 w 1998270"/>
              <a:gd name="connsiteY909" fmla="*/ 1613986 h 1996549"/>
              <a:gd name="connsiteX910" fmla="*/ 1050474 w 1998270"/>
              <a:gd name="connsiteY910" fmla="*/ 1613986 h 1996549"/>
              <a:gd name="connsiteX911" fmla="*/ 1058320 w 1998270"/>
              <a:gd name="connsiteY911" fmla="*/ 1622173 h 1996549"/>
              <a:gd name="connsiteX912" fmla="*/ 1050133 w 1998270"/>
              <a:gd name="connsiteY912" fmla="*/ 1630359 h 1996549"/>
              <a:gd name="connsiteX913" fmla="*/ 1041946 w 1998270"/>
              <a:gd name="connsiteY913" fmla="*/ 1622173 h 1996549"/>
              <a:gd name="connsiteX914" fmla="*/ 1050133 w 1998270"/>
              <a:gd name="connsiteY914" fmla="*/ 1613986 h 1996549"/>
              <a:gd name="connsiteX915" fmla="*/ 1110852 w 1998270"/>
              <a:gd name="connsiteY915" fmla="*/ 1613644 h 1996549"/>
              <a:gd name="connsiteX916" fmla="*/ 1119379 w 1998270"/>
              <a:gd name="connsiteY916" fmla="*/ 1622172 h 1996549"/>
              <a:gd name="connsiteX917" fmla="*/ 1110852 w 1998270"/>
              <a:gd name="connsiteY917" fmla="*/ 1630700 h 1996549"/>
              <a:gd name="connsiteX918" fmla="*/ 1102324 w 1998270"/>
              <a:gd name="connsiteY918" fmla="*/ 1622172 h 1996549"/>
              <a:gd name="connsiteX919" fmla="*/ 1110852 w 1998270"/>
              <a:gd name="connsiteY919" fmla="*/ 1613644 h 1996549"/>
              <a:gd name="connsiteX920" fmla="*/ 1172252 w 1998270"/>
              <a:gd name="connsiteY920" fmla="*/ 1613303 h 1996549"/>
              <a:gd name="connsiteX921" fmla="*/ 1181121 w 1998270"/>
              <a:gd name="connsiteY921" fmla="*/ 1622172 h 1996549"/>
              <a:gd name="connsiteX922" fmla="*/ 1172252 w 1998270"/>
              <a:gd name="connsiteY922" fmla="*/ 1631042 h 1996549"/>
              <a:gd name="connsiteX923" fmla="*/ 1163384 w 1998270"/>
              <a:gd name="connsiteY923" fmla="*/ 1622172 h 1996549"/>
              <a:gd name="connsiteX924" fmla="*/ 1172252 w 1998270"/>
              <a:gd name="connsiteY924" fmla="*/ 1613303 h 1996549"/>
              <a:gd name="connsiteX925" fmla="*/ 1233654 w 1998270"/>
              <a:gd name="connsiteY925" fmla="*/ 1612962 h 1996549"/>
              <a:gd name="connsiteX926" fmla="*/ 1242864 w 1998270"/>
              <a:gd name="connsiteY926" fmla="*/ 1622173 h 1996549"/>
              <a:gd name="connsiteX927" fmla="*/ 1233654 w 1998270"/>
              <a:gd name="connsiteY927" fmla="*/ 1631383 h 1996549"/>
              <a:gd name="connsiteX928" fmla="*/ 1224444 w 1998270"/>
              <a:gd name="connsiteY928" fmla="*/ 1622173 h 1996549"/>
              <a:gd name="connsiteX929" fmla="*/ 1233654 w 1998270"/>
              <a:gd name="connsiteY929" fmla="*/ 1612962 h 1996549"/>
              <a:gd name="connsiteX930" fmla="*/ 1971151 w 1998270"/>
              <a:gd name="connsiteY930" fmla="*/ 1612620 h 1996549"/>
              <a:gd name="connsiteX931" fmla="*/ 1980702 w 1998270"/>
              <a:gd name="connsiteY931" fmla="*/ 1622172 h 1996549"/>
              <a:gd name="connsiteX932" fmla="*/ 1971151 w 1998270"/>
              <a:gd name="connsiteY932" fmla="*/ 1631723 h 1996549"/>
              <a:gd name="connsiteX933" fmla="*/ 1961600 w 1998270"/>
              <a:gd name="connsiteY933" fmla="*/ 1622172 h 1996549"/>
              <a:gd name="connsiteX934" fmla="*/ 1971151 w 1998270"/>
              <a:gd name="connsiteY934" fmla="*/ 1612620 h 1996549"/>
              <a:gd name="connsiteX935" fmla="*/ 1295055 w 1998270"/>
              <a:gd name="connsiteY935" fmla="*/ 1612620 h 1996549"/>
              <a:gd name="connsiteX936" fmla="*/ 1304607 w 1998270"/>
              <a:gd name="connsiteY936" fmla="*/ 1622172 h 1996549"/>
              <a:gd name="connsiteX937" fmla="*/ 1295055 w 1998270"/>
              <a:gd name="connsiteY937" fmla="*/ 1631723 h 1996549"/>
              <a:gd name="connsiteX938" fmla="*/ 1285504 w 1998270"/>
              <a:gd name="connsiteY938" fmla="*/ 1622172 h 1996549"/>
              <a:gd name="connsiteX939" fmla="*/ 1295055 w 1998270"/>
              <a:gd name="connsiteY939" fmla="*/ 1612620 h 1996549"/>
              <a:gd name="connsiteX940" fmla="*/ 1357139 w 1998270"/>
              <a:gd name="connsiteY940" fmla="*/ 1612279 h 1996549"/>
              <a:gd name="connsiteX941" fmla="*/ 1367031 w 1998270"/>
              <a:gd name="connsiteY941" fmla="*/ 1622172 h 1996549"/>
              <a:gd name="connsiteX942" fmla="*/ 1357139 w 1998270"/>
              <a:gd name="connsiteY942" fmla="*/ 1632064 h 1996549"/>
              <a:gd name="connsiteX943" fmla="*/ 1347247 w 1998270"/>
              <a:gd name="connsiteY943" fmla="*/ 1622172 h 1996549"/>
              <a:gd name="connsiteX944" fmla="*/ 1357139 w 1998270"/>
              <a:gd name="connsiteY944" fmla="*/ 1612279 h 1996549"/>
              <a:gd name="connsiteX945" fmla="*/ 1417857 w 1998270"/>
              <a:gd name="connsiteY945" fmla="*/ 1612109 h 1996549"/>
              <a:gd name="connsiteX946" fmla="*/ 1418198 w 1998270"/>
              <a:gd name="connsiteY946" fmla="*/ 1612109 h 1996549"/>
              <a:gd name="connsiteX947" fmla="*/ 1427920 w 1998270"/>
              <a:gd name="connsiteY947" fmla="*/ 1622172 h 1996549"/>
              <a:gd name="connsiteX948" fmla="*/ 1417857 w 1998270"/>
              <a:gd name="connsiteY948" fmla="*/ 1632235 h 1996549"/>
              <a:gd name="connsiteX949" fmla="*/ 1407795 w 1998270"/>
              <a:gd name="connsiteY949" fmla="*/ 1622172 h 1996549"/>
              <a:gd name="connsiteX950" fmla="*/ 1417857 w 1998270"/>
              <a:gd name="connsiteY950" fmla="*/ 1612109 h 1996549"/>
              <a:gd name="connsiteX951" fmla="*/ 1479259 w 1998270"/>
              <a:gd name="connsiteY951" fmla="*/ 1611938 h 1996549"/>
              <a:gd name="connsiteX952" fmla="*/ 1489493 w 1998270"/>
              <a:gd name="connsiteY952" fmla="*/ 1622172 h 1996549"/>
              <a:gd name="connsiteX953" fmla="*/ 1479259 w 1998270"/>
              <a:gd name="connsiteY953" fmla="*/ 1632406 h 1996549"/>
              <a:gd name="connsiteX954" fmla="*/ 1469026 w 1998270"/>
              <a:gd name="connsiteY954" fmla="*/ 1622172 h 1996549"/>
              <a:gd name="connsiteX955" fmla="*/ 1479259 w 1998270"/>
              <a:gd name="connsiteY955" fmla="*/ 1611938 h 1996549"/>
              <a:gd name="connsiteX956" fmla="*/ 1540660 w 1998270"/>
              <a:gd name="connsiteY956" fmla="*/ 1611597 h 1996549"/>
              <a:gd name="connsiteX957" fmla="*/ 1551235 w 1998270"/>
              <a:gd name="connsiteY957" fmla="*/ 1622172 h 1996549"/>
              <a:gd name="connsiteX958" fmla="*/ 1540660 w 1998270"/>
              <a:gd name="connsiteY958" fmla="*/ 1632747 h 1996549"/>
              <a:gd name="connsiteX959" fmla="*/ 1530086 w 1998270"/>
              <a:gd name="connsiteY959" fmla="*/ 1622172 h 1996549"/>
              <a:gd name="connsiteX960" fmla="*/ 1540660 w 1998270"/>
              <a:gd name="connsiteY960" fmla="*/ 1611597 h 1996549"/>
              <a:gd name="connsiteX961" fmla="*/ 1786266 w 1998270"/>
              <a:gd name="connsiteY961" fmla="*/ 1610745 h 1996549"/>
              <a:gd name="connsiteX962" fmla="*/ 1786607 w 1998270"/>
              <a:gd name="connsiteY962" fmla="*/ 1610745 h 1996549"/>
              <a:gd name="connsiteX963" fmla="*/ 1797181 w 1998270"/>
              <a:gd name="connsiteY963" fmla="*/ 1621660 h 1996549"/>
              <a:gd name="connsiteX964" fmla="*/ 1786266 w 1998270"/>
              <a:gd name="connsiteY964" fmla="*/ 1632576 h 1996549"/>
              <a:gd name="connsiteX965" fmla="*/ 1775350 w 1998270"/>
              <a:gd name="connsiteY965" fmla="*/ 1621660 h 1996549"/>
              <a:gd name="connsiteX966" fmla="*/ 1786266 w 1998270"/>
              <a:gd name="connsiteY966" fmla="*/ 1610745 h 1996549"/>
              <a:gd name="connsiteX967" fmla="*/ 1724864 w 1998270"/>
              <a:gd name="connsiteY967" fmla="*/ 1610745 h 1996549"/>
              <a:gd name="connsiteX968" fmla="*/ 1725205 w 1998270"/>
              <a:gd name="connsiteY968" fmla="*/ 1610745 h 1996549"/>
              <a:gd name="connsiteX969" fmla="*/ 1735780 w 1998270"/>
              <a:gd name="connsiteY969" fmla="*/ 1621660 h 1996549"/>
              <a:gd name="connsiteX970" fmla="*/ 1724864 w 1998270"/>
              <a:gd name="connsiteY970" fmla="*/ 1632576 h 1996549"/>
              <a:gd name="connsiteX971" fmla="*/ 1713949 w 1998270"/>
              <a:gd name="connsiteY971" fmla="*/ 1621660 h 1996549"/>
              <a:gd name="connsiteX972" fmla="*/ 1724864 w 1998270"/>
              <a:gd name="connsiteY972" fmla="*/ 1610745 h 1996549"/>
              <a:gd name="connsiteX973" fmla="*/ 1909068 w 1998270"/>
              <a:gd name="connsiteY973" fmla="*/ 1610744 h 1996549"/>
              <a:gd name="connsiteX974" fmla="*/ 1920155 w 1998270"/>
              <a:gd name="connsiteY974" fmla="*/ 1621831 h 1996549"/>
              <a:gd name="connsiteX975" fmla="*/ 1909068 w 1998270"/>
              <a:gd name="connsiteY975" fmla="*/ 1632917 h 1996549"/>
              <a:gd name="connsiteX976" fmla="*/ 1897982 w 1998270"/>
              <a:gd name="connsiteY976" fmla="*/ 1621831 h 1996549"/>
              <a:gd name="connsiteX977" fmla="*/ 1909068 w 1998270"/>
              <a:gd name="connsiteY977" fmla="*/ 1610744 h 1996549"/>
              <a:gd name="connsiteX978" fmla="*/ 1847666 w 1998270"/>
              <a:gd name="connsiteY978" fmla="*/ 1610744 h 1996549"/>
              <a:gd name="connsiteX979" fmla="*/ 1858753 w 1998270"/>
              <a:gd name="connsiteY979" fmla="*/ 1621831 h 1996549"/>
              <a:gd name="connsiteX980" fmla="*/ 1847666 w 1998270"/>
              <a:gd name="connsiteY980" fmla="*/ 1632917 h 1996549"/>
              <a:gd name="connsiteX981" fmla="*/ 1836580 w 1998270"/>
              <a:gd name="connsiteY981" fmla="*/ 1621831 h 1996549"/>
              <a:gd name="connsiteX982" fmla="*/ 1847666 w 1998270"/>
              <a:gd name="connsiteY982" fmla="*/ 1610744 h 1996549"/>
              <a:gd name="connsiteX983" fmla="*/ 1664145 w 1998270"/>
              <a:gd name="connsiteY983" fmla="*/ 1610744 h 1996549"/>
              <a:gd name="connsiteX984" fmla="*/ 1674890 w 1998270"/>
              <a:gd name="connsiteY984" fmla="*/ 1621490 h 1996549"/>
              <a:gd name="connsiteX985" fmla="*/ 1664145 w 1998270"/>
              <a:gd name="connsiteY985" fmla="*/ 1632235 h 1996549"/>
              <a:gd name="connsiteX986" fmla="*/ 1653400 w 1998270"/>
              <a:gd name="connsiteY986" fmla="*/ 1621490 h 1996549"/>
              <a:gd name="connsiteX987" fmla="*/ 1664145 w 1998270"/>
              <a:gd name="connsiteY987" fmla="*/ 1610744 h 1996549"/>
              <a:gd name="connsiteX988" fmla="*/ 1602061 w 1998270"/>
              <a:gd name="connsiteY988" fmla="*/ 1610744 h 1996549"/>
              <a:gd name="connsiteX989" fmla="*/ 1612807 w 1998270"/>
              <a:gd name="connsiteY989" fmla="*/ 1621490 h 1996549"/>
              <a:gd name="connsiteX990" fmla="*/ 1602061 w 1998270"/>
              <a:gd name="connsiteY990" fmla="*/ 1632235 h 1996549"/>
              <a:gd name="connsiteX991" fmla="*/ 1591317 w 1998270"/>
              <a:gd name="connsiteY991" fmla="*/ 1621490 h 1996549"/>
              <a:gd name="connsiteX992" fmla="*/ 1602061 w 1998270"/>
              <a:gd name="connsiteY992" fmla="*/ 1610744 h 1996549"/>
              <a:gd name="connsiteX993" fmla="*/ 251233 w 1998270"/>
              <a:gd name="connsiteY993" fmla="*/ 1559577 h 1996549"/>
              <a:gd name="connsiteX994" fmla="*/ 253280 w 1998270"/>
              <a:gd name="connsiteY994" fmla="*/ 1561624 h 1996549"/>
              <a:gd name="connsiteX995" fmla="*/ 251233 w 1998270"/>
              <a:gd name="connsiteY995" fmla="*/ 1563671 h 1996549"/>
              <a:gd name="connsiteX996" fmla="*/ 249187 w 1998270"/>
              <a:gd name="connsiteY996" fmla="*/ 1561624 h 1996549"/>
              <a:gd name="connsiteX997" fmla="*/ 251233 w 1998270"/>
              <a:gd name="connsiteY997" fmla="*/ 1559577 h 1996549"/>
              <a:gd name="connsiteX998" fmla="*/ 189833 w 1998270"/>
              <a:gd name="connsiteY998" fmla="*/ 1559577 h 1996549"/>
              <a:gd name="connsiteX999" fmla="*/ 191368 w 1998270"/>
              <a:gd name="connsiteY999" fmla="*/ 1561112 h 1996549"/>
              <a:gd name="connsiteX1000" fmla="*/ 189833 w 1998270"/>
              <a:gd name="connsiteY1000" fmla="*/ 1562648 h 1996549"/>
              <a:gd name="connsiteX1001" fmla="*/ 188298 w 1998270"/>
              <a:gd name="connsiteY1001" fmla="*/ 1561112 h 1996549"/>
              <a:gd name="connsiteX1002" fmla="*/ 189833 w 1998270"/>
              <a:gd name="connsiteY1002" fmla="*/ 1559577 h 1996549"/>
              <a:gd name="connsiteX1003" fmla="*/ 312635 w 1998270"/>
              <a:gd name="connsiteY1003" fmla="*/ 1558042 h 1996549"/>
              <a:gd name="connsiteX1004" fmla="*/ 315364 w 1998270"/>
              <a:gd name="connsiteY1004" fmla="*/ 1560771 h 1996549"/>
              <a:gd name="connsiteX1005" fmla="*/ 312635 w 1998270"/>
              <a:gd name="connsiteY1005" fmla="*/ 1563500 h 1996549"/>
              <a:gd name="connsiteX1006" fmla="*/ 309906 w 1998270"/>
              <a:gd name="connsiteY1006" fmla="*/ 1560771 h 1996549"/>
              <a:gd name="connsiteX1007" fmla="*/ 312635 w 1998270"/>
              <a:gd name="connsiteY1007" fmla="*/ 1558042 h 1996549"/>
              <a:gd name="connsiteX1008" fmla="*/ 374036 w 1998270"/>
              <a:gd name="connsiteY1008" fmla="*/ 1557531 h 1996549"/>
              <a:gd name="connsiteX1009" fmla="*/ 374394 w 1998270"/>
              <a:gd name="connsiteY1009" fmla="*/ 1557531 h 1996549"/>
              <a:gd name="connsiteX1010" fmla="*/ 377276 w 1998270"/>
              <a:gd name="connsiteY1010" fmla="*/ 1560771 h 1996549"/>
              <a:gd name="connsiteX1011" fmla="*/ 374036 w 1998270"/>
              <a:gd name="connsiteY1011" fmla="*/ 1564012 h 1996549"/>
              <a:gd name="connsiteX1012" fmla="*/ 370796 w 1998270"/>
              <a:gd name="connsiteY1012" fmla="*/ 1560771 h 1996549"/>
              <a:gd name="connsiteX1013" fmla="*/ 374036 w 1998270"/>
              <a:gd name="connsiteY1013" fmla="*/ 1557531 h 1996549"/>
              <a:gd name="connsiteX1014" fmla="*/ 436120 w 1998270"/>
              <a:gd name="connsiteY1014" fmla="*/ 1556848 h 1996549"/>
              <a:gd name="connsiteX1015" fmla="*/ 440043 w 1998270"/>
              <a:gd name="connsiteY1015" fmla="*/ 1560771 h 1996549"/>
              <a:gd name="connsiteX1016" fmla="*/ 436120 w 1998270"/>
              <a:gd name="connsiteY1016" fmla="*/ 1564694 h 1996549"/>
              <a:gd name="connsiteX1017" fmla="*/ 432197 w 1998270"/>
              <a:gd name="connsiteY1017" fmla="*/ 1560771 h 1996549"/>
              <a:gd name="connsiteX1018" fmla="*/ 436120 w 1998270"/>
              <a:gd name="connsiteY1018" fmla="*/ 1556848 h 1996549"/>
              <a:gd name="connsiteX1019" fmla="*/ 496838 w 1998270"/>
              <a:gd name="connsiteY1019" fmla="*/ 1556336 h 1996549"/>
              <a:gd name="connsiteX1020" fmla="*/ 497179 w 1998270"/>
              <a:gd name="connsiteY1020" fmla="*/ 1556336 h 1996549"/>
              <a:gd name="connsiteX1021" fmla="*/ 501273 w 1998270"/>
              <a:gd name="connsiteY1021" fmla="*/ 1560771 h 1996549"/>
              <a:gd name="connsiteX1022" fmla="*/ 496838 w 1998270"/>
              <a:gd name="connsiteY1022" fmla="*/ 1565205 h 1996549"/>
              <a:gd name="connsiteX1023" fmla="*/ 492404 w 1998270"/>
              <a:gd name="connsiteY1023" fmla="*/ 1560771 h 1996549"/>
              <a:gd name="connsiteX1024" fmla="*/ 496838 w 1998270"/>
              <a:gd name="connsiteY1024" fmla="*/ 1556336 h 1996549"/>
              <a:gd name="connsiteX1025" fmla="*/ 558606 w 1998270"/>
              <a:gd name="connsiteY1025" fmla="*/ 1555690 h 1996549"/>
              <a:gd name="connsiteX1026" fmla="*/ 563552 w 1998270"/>
              <a:gd name="connsiteY1026" fmla="*/ 1560636 h 1996549"/>
              <a:gd name="connsiteX1027" fmla="*/ 558606 w 1998270"/>
              <a:gd name="connsiteY1027" fmla="*/ 1565582 h 1996549"/>
              <a:gd name="connsiteX1028" fmla="*/ 553660 w 1998270"/>
              <a:gd name="connsiteY1028" fmla="*/ 1560636 h 1996549"/>
              <a:gd name="connsiteX1029" fmla="*/ 558606 w 1998270"/>
              <a:gd name="connsiteY1029" fmla="*/ 1555690 h 1996549"/>
              <a:gd name="connsiteX1030" fmla="*/ 619641 w 1998270"/>
              <a:gd name="connsiteY1030" fmla="*/ 1555142 h 1996549"/>
              <a:gd name="connsiteX1031" fmla="*/ 625270 w 1998270"/>
              <a:gd name="connsiteY1031" fmla="*/ 1560771 h 1996549"/>
              <a:gd name="connsiteX1032" fmla="*/ 619641 w 1998270"/>
              <a:gd name="connsiteY1032" fmla="*/ 1566399 h 1996549"/>
              <a:gd name="connsiteX1033" fmla="*/ 614013 w 1998270"/>
              <a:gd name="connsiteY1033" fmla="*/ 1560771 h 1996549"/>
              <a:gd name="connsiteX1034" fmla="*/ 619641 w 1998270"/>
              <a:gd name="connsiteY1034" fmla="*/ 1555142 h 1996549"/>
              <a:gd name="connsiteX1035" fmla="*/ 681042 w 1998270"/>
              <a:gd name="connsiteY1035" fmla="*/ 1554630 h 1996549"/>
              <a:gd name="connsiteX1036" fmla="*/ 687183 w 1998270"/>
              <a:gd name="connsiteY1036" fmla="*/ 1560771 h 1996549"/>
              <a:gd name="connsiteX1037" fmla="*/ 681042 w 1998270"/>
              <a:gd name="connsiteY1037" fmla="*/ 1566911 h 1996549"/>
              <a:gd name="connsiteX1038" fmla="*/ 674903 w 1998270"/>
              <a:gd name="connsiteY1038" fmla="*/ 1560771 h 1996549"/>
              <a:gd name="connsiteX1039" fmla="*/ 681042 w 1998270"/>
              <a:gd name="connsiteY1039" fmla="*/ 1554630 h 1996549"/>
              <a:gd name="connsiteX1040" fmla="*/ 743126 w 1998270"/>
              <a:gd name="connsiteY1040" fmla="*/ 1554119 h 1996549"/>
              <a:gd name="connsiteX1041" fmla="*/ 743467 w 1998270"/>
              <a:gd name="connsiteY1041" fmla="*/ 1554119 h 1996549"/>
              <a:gd name="connsiteX1042" fmla="*/ 749778 w 1998270"/>
              <a:gd name="connsiteY1042" fmla="*/ 1560771 h 1996549"/>
              <a:gd name="connsiteX1043" fmla="*/ 743126 w 1998270"/>
              <a:gd name="connsiteY1043" fmla="*/ 1567423 h 1996549"/>
              <a:gd name="connsiteX1044" fmla="*/ 736474 w 1998270"/>
              <a:gd name="connsiteY1044" fmla="*/ 1560771 h 1996549"/>
              <a:gd name="connsiteX1045" fmla="*/ 743126 w 1998270"/>
              <a:gd name="connsiteY1045" fmla="*/ 1554119 h 1996549"/>
              <a:gd name="connsiteX1046" fmla="*/ 803845 w 1998270"/>
              <a:gd name="connsiteY1046" fmla="*/ 1553607 h 1996549"/>
              <a:gd name="connsiteX1047" fmla="*/ 811008 w 1998270"/>
              <a:gd name="connsiteY1047" fmla="*/ 1560771 h 1996549"/>
              <a:gd name="connsiteX1048" fmla="*/ 803845 w 1998270"/>
              <a:gd name="connsiteY1048" fmla="*/ 1567934 h 1996549"/>
              <a:gd name="connsiteX1049" fmla="*/ 796682 w 1998270"/>
              <a:gd name="connsiteY1049" fmla="*/ 1560771 h 1996549"/>
              <a:gd name="connsiteX1050" fmla="*/ 803845 w 1998270"/>
              <a:gd name="connsiteY1050" fmla="*/ 1553607 h 1996549"/>
              <a:gd name="connsiteX1051" fmla="*/ 865246 w 1998270"/>
              <a:gd name="connsiteY1051" fmla="*/ 1553266 h 1996549"/>
              <a:gd name="connsiteX1052" fmla="*/ 865587 w 1998270"/>
              <a:gd name="connsiteY1052" fmla="*/ 1553266 h 1996549"/>
              <a:gd name="connsiteX1053" fmla="*/ 872751 w 1998270"/>
              <a:gd name="connsiteY1053" fmla="*/ 1560771 h 1996549"/>
              <a:gd name="connsiteX1054" fmla="*/ 865246 w 1998270"/>
              <a:gd name="connsiteY1054" fmla="*/ 1568275 h 1996549"/>
              <a:gd name="connsiteX1055" fmla="*/ 857742 w 1998270"/>
              <a:gd name="connsiteY1055" fmla="*/ 1560771 h 1996549"/>
              <a:gd name="connsiteX1056" fmla="*/ 865246 w 1998270"/>
              <a:gd name="connsiteY1056" fmla="*/ 1553266 h 1996549"/>
              <a:gd name="connsiteX1057" fmla="*/ 926648 w 1998270"/>
              <a:gd name="connsiteY1057" fmla="*/ 1552754 h 1996549"/>
              <a:gd name="connsiteX1058" fmla="*/ 934664 w 1998270"/>
              <a:gd name="connsiteY1058" fmla="*/ 1560771 h 1996549"/>
              <a:gd name="connsiteX1059" fmla="*/ 926648 w 1998270"/>
              <a:gd name="connsiteY1059" fmla="*/ 1568787 h 1996549"/>
              <a:gd name="connsiteX1060" fmla="*/ 918632 w 1998270"/>
              <a:gd name="connsiteY1060" fmla="*/ 1560771 h 1996549"/>
              <a:gd name="connsiteX1061" fmla="*/ 926648 w 1998270"/>
              <a:gd name="connsiteY1061" fmla="*/ 1552754 h 1996549"/>
              <a:gd name="connsiteX1062" fmla="*/ 988049 w 1998270"/>
              <a:gd name="connsiteY1062" fmla="*/ 1552242 h 1996549"/>
              <a:gd name="connsiteX1063" fmla="*/ 996576 w 1998270"/>
              <a:gd name="connsiteY1063" fmla="*/ 1560770 h 1996549"/>
              <a:gd name="connsiteX1064" fmla="*/ 988049 w 1998270"/>
              <a:gd name="connsiteY1064" fmla="*/ 1569298 h 1996549"/>
              <a:gd name="connsiteX1065" fmla="*/ 979521 w 1998270"/>
              <a:gd name="connsiteY1065" fmla="*/ 1560770 h 1996549"/>
              <a:gd name="connsiteX1066" fmla="*/ 988049 w 1998270"/>
              <a:gd name="connsiteY1066" fmla="*/ 1552242 h 1996549"/>
              <a:gd name="connsiteX1067" fmla="*/ 1049816 w 1998270"/>
              <a:gd name="connsiteY1067" fmla="*/ 1551767 h 1996549"/>
              <a:gd name="connsiteX1068" fmla="*/ 1058685 w 1998270"/>
              <a:gd name="connsiteY1068" fmla="*/ 1560636 h 1996549"/>
              <a:gd name="connsiteX1069" fmla="*/ 1049816 w 1998270"/>
              <a:gd name="connsiteY1069" fmla="*/ 1569505 h 1996549"/>
              <a:gd name="connsiteX1070" fmla="*/ 1040947 w 1998270"/>
              <a:gd name="connsiteY1070" fmla="*/ 1560636 h 1996549"/>
              <a:gd name="connsiteX1071" fmla="*/ 1049816 w 1998270"/>
              <a:gd name="connsiteY1071" fmla="*/ 1551767 h 1996549"/>
              <a:gd name="connsiteX1072" fmla="*/ 1110851 w 1998270"/>
              <a:gd name="connsiteY1072" fmla="*/ 1551560 h 1996549"/>
              <a:gd name="connsiteX1073" fmla="*/ 1120061 w 1998270"/>
              <a:gd name="connsiteY1073" fmla="*/ 1560771 h 1996549"/>
              <a:gd name="connsiteX1074" fmla="*/ 1110851 w 1998270"/>
              <a:gd name="connsiteY1074" fmla="*/ 1569981 h 1996549"/>
              <a:gd name="connsiteX1075" fmla="*/ 1101641 w 1998270"/>
              <a:gd name="connsiteY1075" fmla="*/ 1560771 h 1996549"/>
              <a:gd name="connsiteX1076" fmla="*/ 1110851 w 1998270"/>
              <a:gd name="connsiteY1076" fmla="*/ 1551560 h 1996549"/>
              <a:gd name="connsiteX1077" fmla="*/ 1172253 w 1998270"/>
              <a:gd name="connsiteY1077" fmla="*/ 1551049 h 1996549"/>
              <a:gd name="connsiteX1078" fmla="*/ 1172593 w 1998270"/>
              <a:gd name="connsiteY1078" fmla="*/ 1551049 h 1996549"/>
              <a:gd name="connsiteX1079" fmla="*/ 1181975 w 1998270"/>
              <a:gd name="connsiteY1079" fmla="*/ 1560771 h 1996549"/>
              <a:gd name="connsiteX1080" fmla="*/ 1172253 w 1998270"/>
              <a:gd name="connsiteY1080" fmla="*/ 1570492 h 1996549"/>
              <a:gd name="connsiteX1081" fmla="*/ 1162531 w 1998270"/>
              <a:gd name="connsiteY1081" fmla="*/ 1560771 h 1996549"/>
              <a:gd name="connsiteX1082" fmla="*/ 1172253 w 1998270"/>
              <a:gd name="connsiteY1082" fmla="*/ 1551049 h 1996549"/>
              <a:gd name="connsiteX1083" fmla="*/ 1233653 w 1998270"/>
              <a:gd name="connsiteY1083" fmla="*/ 1550708 h 1996549"/>
              <a:gd name="connsiteX1084" fmla="*/ 1233994 w 1998270"/>
              <a:gd name="connsiteY1084" fmla="*/ 1550708 h 1996549"/>
              <a:gd name="connsiteX1085" fmla="*/ 1243716 w 1998270"/>
              <a:gd name="connsiteY1085" fmla="*/ 1560771 h 1996549"/>
              <a:gd name="connsiteX1086" fmla="*/ 1233653 w 1998270"/>
              <a:gd name="connsiteY1086" fmla="*/ 1570834 h 1996549"/>
              <a:gd name="connsiteX1087" fmla="*/ 1223591 w 1998270"/>
              <a:gd name="connsiteY1087" fmla="*/ 1560771 h 1996549"/>
              <a:gd name="connsiteX1088" fmla="*/ 1233653 w 1998270"/>
              <a:gd name="connsiteY1088" fmla="*/ 1550708 h 1996549"/>
              <a:gd name="connsiteX1089" fmla="*/ 1971151 w 1998270"/>
              <a:gd name="connsiteY1089" fmla="*/ 1550537 h 1996549"/>
              <a:gd name="connsiteX1090" fmla="*/ 1981385 w 1998270"/>
              <a:gd name="connsiteY1090" fmla="*/ 1560771 h 1996549"/>
              <a:gd name="connsiteX1091" fmla="*/ 1971151 w 1998270"/>
              <a:gd name="connsiteY1091" fmla="*/ 1571004 h 1996549"/>
              <a:gd name="connsiteX1092" fmla="*/ 1960918 w 1998270"/>
              <a:gd name="connsiteY1092" fmla="*/ 1560771 h 1996549"/>
              <a:gd name="connsiteX1093" fmla="*/ 1971151 w 1998270"/>
              <a:gd name="connsiteY1093" fmla="*/ 1550537 h 1996549"/>
              <a:gd name="connsiteX1094" fmla="*/ 1295055 w 1998270"/>
              <a:gd name="connsiteY1094" fmla="*/ 1550537 h 1996549"/>
              <a:gd name="connsiteX1095" fmla="*/ 1305288 w 1998270"/>
              <a:gd name="connsiteY1095" fmla="*/ 1560771 h 1996549"/>
              <a:gd name="connsiteX1096" fmla="*/ 1295055 w 1998270"/>
              <a:gd name="connsiteY1096" fmla="*/ 1571004 h 1996549"/>
              <a:gd name="connsiteX1097" fmla="*/ 1284822 w 1998270"/>
              <a:gd name="connsiteY1097" fmla="*/ 1560771 h 1996549"/>
              <a:gd name="connsiteX1098" fmla="*/ 1295055 w 1998270"/>
              <a:gd name="connsiteY1098" fmla="*/ 1550537 h 1996549"/>
              <a:gd name="connsiteX1099" fmla="*/ 1357138 w 1998270"/>
              <a:gd name="connsiteY1099" fmla="*/ 1550196 h 1996549"/>
              <a:gd name="connsiteX1100" fmla="*/ 1367713 w 1998270"/>
              <a:gd name="connsiteY1100" fmla="*/ 1560771 h 1996549"/>
              <a:gd name="connsiteX1101" fmla="*/ 1357138 w 1998270"/>
              <a:gd name="connsiteY1101" fmla="*/ 1571346 h 1996549"/>
              <a:gd name="connsiteX1102" fmla="*/ 1346564 w 1998270"/>
              <a:gd name="connsiteY1102" fmla="*/ 1560771 h 1996549"/>
              <a:gd name="connsiteX1103" fmla="*/ 1357138 w 1998270"/>
              <a:gd name="connsiteY1103" fmla="*/ 1550196 h 1996549"/>
              <a:gd name="connsiteX1104" fmla="*/ 1417857 w 1998270"/>
              <a:gd name="connsiteY1104" fmla="*/ 1549855 h 1996549"/>
              <a:gd name="connsiteX1105" fmla="*/ 1418198 w 1998270"/>
              <a:gd name="connsiteY1105" fmla="*/ 1549855 h 1996549"/>
              <a:gd name="connsiteX1106" fmla="*/ 1428773 w 1998270"/>
              <a:gd name="connsiteY1106" fmla="*/ 1560770 h 1996549"/>
              <a:gd name="connsiteX1107" fmla="*/ 1417857 w 1998270"/>
              <a:gd name="connsiteY1107" fmla="*/ 1571686 h 1996549"/>
              <a:gd name="connsiteX1108" fmla="*/ 1406942 w 1998270"/>
              <a:gd name="connsiteY1108" fmla="*/ 1560770 h 1996549"/>
              <a:gd name="connsiteX1109" fmla="*/ 1417857 w 1998270"/>
              <a:gd name="connsiteY1109" fmla="*/ 1549855 h 1996549"/>
              <a:gd name="connsiteX1110" fmla="*/ 1479259 w 1998270"/>
              <a:gd name="connsiteY1110" fmla="*/ 1549684 h 1996549"/>
              <a:gd name="connsiteX1111" fmla="*/ 1490345 w 1998270"/>
              <a:gd name="connsiteY1111" fmla="*/ 1560771 h 1996549"/>
              <a:gd name="connsiteX1112" fmla="*/ 1479259 w 1998270"/>
              <a:gd name="connsiteY1112" fmla="*/ 1571857 h 1996549"/>
              <a:gd name="connsiteX1113" fmla="*/ 1468173 w 1998270"/>
              <a:gd name="connsiteY1113" fmla="*/ 1560771 h 1996549"/>
              <a:gd name="connsiteX1114" fmla="*/ 1479259 w 1998270"/>
              <a:gd name="connsiteY1114" fmla="*/ 1549684 h 1996549"/>
              <a:gd name="connsiteX1115" fmla="*/ 1540661 w 1998270"/>
              <a:gd name="connsiteY1115" fmla="*/ 1549514 h 1996549"/>
              <a:gd name="connsiteX1116" fmla="*/ 1541001 w 1998270"/>
              <a:gd name="connsiteY1116" fmla="*/ 1549514 h 1996549"/>
              <a:gd name="connsiteX1117" fmla="*/ 1551917 w 1998270"/>
              <a:gd name="connsiteY1117" fmla="*/ 1560771 h 1996549"/>
              <a:gd name="connsiteX1118" fmla="*/ 1540661 w 1998270"/>
              <a:gd name="connsiteY1118" fmla="*/ 1572028 h 1996549"/>
              <a:gd name="connsiteX1119" fmla="*/ 1529404 w 1998270"/>
              <a:gd name="connsiteY1119" fmla="*/ 1560771 h 1996549"/>
              <a:gd name="connsiteX1120" fmla="*/ 1540661 w 1998270"/>
              <a:gd name="connsiteY1120" fmla="*/ 1549514 h 1996549"/>
              <a:gd name="connsiteX1121" fmla="*/ 1602061 w 1998270"/>
              <a:gd name="connsiteY1121" fmla="*/ 1549343 h 1996549"/>
              <a:gd name="connsiteX1122" fmla="*/ 1613488 w 1998270"/>
              <a:gd name="connsiteY1122" fmla="*/ 1560771 h 1996549"/>
              <a:gd name="connsiteX1123" fmla="*/ 1602061 w 1998270"/>
              <a:gd name="connsiteY1123" fmla="*/ 1572198 h 1996549"/>
              <a:gd name="connsiteX1124" fmla="*/ 1590634 w 1998270"/>
              <a:gd name="connsiteY1124" fmla="*/ 1560771 h 1996549"/>
              <a:gd name="connsiteX1125" fmla="*/ 1602061 w 1998270"/>
              <a:gd name="connsiteY1125" fmla="*/ 1549343 h 1996549"/>
              <a:gd name="connsiteX1126" fmla="*/ 1664144 w 1998270"/>
              <a:gd name="connsiteY1126" fmla="*/ 1549173 h 1996549"/>
              <a:gd name="connsiteX1127" fmla="*/ 1664485 w 1998270"/>
              <a:gd name="connsiteY1127" fmla="*/ 1549173 h 1996549"/>
              <a:gd name="connsiteX1128" fmla="*/ 1675742 w 1998270"/>
              <a:gd name="connsiteY1128" fmla="*/ 1560771 h 1996549"/>
              <a:gd name="connsiteX1129" fmla="*/ 1664144 w 1998270"/>
              <a:gd name="connsiteY1129" fmla="*/ 1572369 h 1996549"/>
              <a:gd name="connsiteX1130" fmla="*/ 1652547 w 1998270"/>
              <a:gd name="connsiteY1130" fmla="*/ 1560771 h 1996549"/>
              <a:gd name="connsiteX1131" fmla="*/ 1664144 w 1998270"/>
              <a:gd name="connsiteY1131" fmla="*/ 1549173 h 1996549"/>
              <a:gd name="connsiteX1132" fmla="*/ 1786265 w 1998270"/>
              <a:gd name="connsiteY1132" fmla="*/ 1549002 h 1996549"/>
              <a:gd name="connsiteX1133" fmla="*/ 1798034 w 1998270"/>
              <a:gd name="connsiteY1133" fmla="*/ 1560771 h 1996549"/>
              <a:gd name="connsiteX1134" fmla="*/ 1786265 w 1998270"/>
              <a:gd name="connsiteY1134" fmla="*/ 1572540 h 1996549"/>
              <a:gd name="connsiteX1135" fmla="*/ 1774497 w 1998270"/>
              <a:gd name="connsiteY1135" fmla="*/ 1560771 h 1996549"/>
              <a:gd name="connsiteX1136" fmla="*/ 1786265 w 1998270"/>
              <a:gd name="connsiteY1136" fmla="*/ 1549002 h 1996549"/>
              <a:gd name="connsiteX1137" fmla="*/ 1724864 w 1998270"/>
              <a:gd name="connsiteY1137" fmla="*/ 1549002 h 1996549"/>
              <a:gd name="connsiteX1138" fmla="*/ 1736633 w 1998270"/>
              <a:gd name="connsiteY1138" fmla="*/ 1560771 h 1996549"/>
              <a:gd name="connsiteX1139" fmla="*/ 1724864 w 1998270"/>
              <a:gd name="connsiteY1139" fmla="*/ 1572540 h 1996549"/>
              <a:gd name="connsiteX1140" fmla="*/ 1713096 w 1998270"/>
              <a:gd name="connsiteY1140" fmla="*/ 1560771 h 1996549"/>
              <a:gd name="connsiteX1141" fmla="*/ 1724864 w 1998270"/>
              <a:gd name="connsiteY1141" fmla="*/ 1549002 h 1996549"/>
              <a:gd name="connsiteX1142" fmla="*/ 1909067 w 1998270"/>
              <a:gd name="connsiteY1142" fmla="*/ 1548831 h 1996549"/>
              <a:gd name="connsiteX1143" fmla="*/ 1921007 w 1998270"/>
              <a:gd name="connsiteY1143" fmla="*/ 1560771 h 1996549"/>
              <a:gd name="connsiteX1144" fmla="*/ 1909067 w 1998270"/>
              <a:gd name="connsiteY1144" fmla="*/ 1572710 h 1996549"/>
              <a:gd name="connsiteX1145" fmla="*/ 1897129 w 1998270"/>
              <a:gd name="connsiteY1145" fmla="*/ 1560771 h 1996549"/>
              <a:gd name="connsiteX1146" fmla="*/ 1909067 w 1998270"/>
              <a:gd name="connsiteY1146" fmla="*/ 1548831 h 1996549"/>
              <a:gd name="connsiteX1147" fmla="*/ 1847667 w 1998270"/>
              <a:gd name="connsiteY1147" fmla="*/ 1548831 h 1996549"/>
              <a:gd name="connsiteX1148" fmla="*/ 1859606 w 1998270"/>
              <a:gd name="connsiteY1148" fmla="*/ 1560771 h 1996549"/>
              <a:gd name="connsiteX1149" fmla="*/ 1847667 w 1998270"/>
              <a:gd name="connsiteY1149" fmla="*/ 1572710 h 1996549"/>
              <a:gd name="connsiteX1150" fmla="*/ 1835728 w 1998270"/>
              <a:gd name="connsiteY1150" fmla="*/ 1560771 h 1996549"/>
              <a:gd name="connsiteX1151" fmla="*/ 1847667 w 1998270"/>
              <a:gd name="connsiteY1151" fmla="*/ 1548831 h 1996549"/>
              <a:gd name="connsiteX1152" fmla="*/ 128431 w 1998270"/>
              <a:gd name="connsiteY1152" fmla="*/ 1498005 h 1996549"/>
              <a:gd name="connsiteX1153" fmla="*/ 128806 w 1998270"/>
              <a:gd name="connsiteY1153" fmla="*/ 1498005 h 1996549"/>
              <a:gd name="connsiteX1154" fmla="*/ 129796 w 1998270"/>
              <a:gd name="connsiteY1154" fmla="*/ 1499370 h 1996549"/>
              <a:gd name="connsiteX1155" fmla="*/ 128431 w 1998270"/>
              <a:gd name="connsiteY1155" fmla="*/ 1500734 h 1996549"/>
              <a:gd name="connsiteX1156" fmla="*/ 127067 w 1998270"/>
              <a:gd name="connsiteY1156" fmla="*/ 1499370 h 1996549"/>
              <a:gd name="connsiteX1157" fmla="*/ 128431 w 1998270"/>
              <a:gd name="connsiteY1157" fmla="*/ 1498005 h 1996549"/>
              <a:gd name="connsiteX1158" fmla="*/ 189832 w 1998270"/>
              <a:gd name="connsiteY1158" fmla="*/ 1497322 h 1996549"/>
              <a:gd name="connsiteX1159" fmla="*/ 191879 w 1998270"/>
              <a:gd name="connsiteY1159" fmla="*/ 1499369 h 1996549"/>
              <a:gd name="connsiteX1160" fmla="*/ 189832 w 1998270"/>
              <a:gd name="connsiteY1160" fmla="*/ 1501416 h 1996549"/>
              <a:gd name="connsiteX1161" fmla="*/ 187786 w 1998270"/>
              <a:gd name="connsiteY1161" fmla="*/ 1499369 h 1996549"/>
              <a:gd name="connsiteX1162" fmla="*/ 189832 w 1998270"/>
              <a:gd name="connsiteY1162" fmla="*/ 1497322 h 1996549"/>
              <a:gd name="connsiteX1163" fmla="*/ 251234 w 1998270"/>
              <a:gd name="connsiteY1163" fmla="*/ 1496640 h 1996549"/>
              <a:gd name="connsiteX1164" fmla="*/ 253963 w 1998270"/>
              <a:gd name="connsiteY1164" fmla="*/ 1499369 h 1996549"/>
              <a:gd name="connsiteX1165" fmla="*/ 251234 w 1998270"/>
              <a:gd name="connsiteY1165" fmla="*/ 1502098 h 1996549"/>
              <a:gd name="connsiteX1166" fmla="*/ 248505 w 1998270"/>
              <a:gd name="connsiteY1166" fmla="*/ 1499369 h 1996549"/>
              <a:gd name="connsiteX1167" fmla="*/ 251234 w 1998270"/>
              <a:gd name="connsiteY1167" fmla="*/ 1496640 h 1996549"/>
              <a:gd name="connsiteX1168" fmla="*/ 312635 w 1998270"/>
              <a:gd name="connsiteY1168" fmla="*/ 1496129 h 1996549"/>
              <a:gd name="connsiteX1169" fmla="*/ 312993 w 1998270"/>
              <a:gd name="connsiteY1169" fmla="*/ 1496129 h 1996549"/>
              <a:gd name="connsiteX1170" fmla="*/ 315876 w 1998270"/>
              <a:gd name="connsiteY1170" fmla="*/ 1499369 h 1996549"/>
              <a:gd name="connsiteX1171" fmla="*/ 312635 w 1998270"/>
              <a:gd name="connsiteY1171" fmla="*/ 1502610 h 1996549"/>
              <a:gd name="connsiteX1172" fmla="*/ 309395 w 1998270"/>
              <a:gd name="connsiteY1172" fmla="*/ 1499369 h 1996549"/>
              <a:gd name="connsiteX1173" fmla="*/ 312635 w 1998270"/>
              <a:gd name="connsiteY1173" fmla="*/ 1496129 h 1996549"/>
              <a:gd name="connsiteX1174" fmla="*/ 374036 w 1998270"/>
              <a:gd name="connsiteY1174" fmla="*/ 1495446 h 1996549"/>
              <a:gd name="connsiteX1175" fmla="*/ 377959 w 1998270"/>
              <a:gd name="connsiteY1175" fmla="*/ 1499369 h 1996549"/>
              <a:gd name="connsiteX1176" fmla="*/ 374036 w 1998270"/>
              <a:gd name="connsiteY1176" fmla="*/ 1503292 h 1996549"/>
              <a:gd name="connsiteX1177" fmla="*/ 370114 w 1998270"/>
              <a:gd name="connsiteY1177" fmla="*/ 1499369 h 1996549"/>
              <a:gd name="connsiteX1178" fmla="*/ 374036 w 1998270"/>
              <a:gd name="connsiteY1178" fmla="*/ 1495446 h 1996549"/>
              <a:gd name="connsiteX1179" fmla="*/ 436119 w 1998270"/>
              <a:gd name="connsiteY1179" fmla="*/ 1494935 h 1996549"/>
              <a:gd name="connsiteX1180" fmla="*/ 436460 w 1998270"/>
              <a:gd name="connsiteY1180" fmla="*/ 1494935 h 1996549"/>
              <a:gd name="connsiteX1181" fmla="*/ 440554 w 1998270"/>
              <a:gd name="connsiteY1181" fmla="*/ 1499370 h 1996549"/>
              <a:gd name="connsiteX1182" fmla="*/ 436119 w 1998270"/>
              <a:gd name="connsiteY1182" fmla="*/ 1503804 h 1996549"/>
              <a:gd name="connsiteX1183" fmla="*/ 431685 w 1998270"/>
              <a:gd name="connsiteY1183" fmla="*/ 1499370 h 1996549"/>
              <a:gd name="connsiteX1184" fmla="*/ 436119 w 1998270"/>
              <a:gd name="connsiteY1184" fmla="*/ 1494935 h 1996549"/>
              <a:gd name="connsiteX1185" fmla="*/ 496838 w 1998270"/>
              <a:gd name="connsiteY1185" fmla="*/ 1494253 h 1996549"/>
              <a:gd name="connsiteX1186" fmla="*/ 497179 w 1998270"/>
              <a:gd name="connsiteY1186" fmla="*/ 1494253 h 1996549"/>
              <a:gd name="connsiteX1187" fmla="*/ 501955 w 1998270"/>
              <a:gd name="connsiteY1187" fmla="*/ 1499370 h 1996549"/>
              <a:gd name="connsiteX1188" fmla="*/ 496838 w 1998270"/>
              <a:gd name="connsiteY1188" fmla="*/ 1504487 h 1996549"/>
              <a:gd name="connsiteX1189" fmla="*/ 491722 w 1998270"/>
              <a:gd name="connsiteY1189" fmla="*/ 1499370 h 1996549"/>
              <a:gd name="connsiteX1190" fmla="*/ 496838 w 1998270"/>
              <a:gd name="connsiteY1190" fmla="*/ 1494253 h 1996549"/>
              <a:gd name="connsiteX1191" fmla="*/ 558240 w 1998270"/>
              <a:gd name="connsiteY1191" fmla="*/ 1493741 h 1996549"/>
              <a:gd name="connsiteX1192" fmla="*/ 563869 w 1998270"/>
              <a:gd name="connsiteY1192" fmla="*/ 1499370 h 1996549"/>
              <a:gd name="connsiteX1193" fmla="*/ 558240 w 1998270"/>
              <a:gd name="connsiteY1193" fmla="*/ 1504998 h 1996549"/>
              <a:gd name="connsiteX1194" fmla="*/ 552612 w 1998270"/>
              <a:gd name="connsiteY1194" fmla="*/ 1499370 h 1996549"/>
              <a:gd name="connsiteX1195" fmla="*/ 558240 w 1998270"/>
              <a:gd name="connsiteY1195" fmla="*/ 1493741 h 1996549"/>
              <a:gd name="connsiteX1196" fmla="*/ 619641 w 1998270"/>
              <a:gd name="connsiteY1196" fmla="*/ 1493229 h 1996549"/>
              <a:gd name="connsiteX1197" fmla="*/ 625781 w 1998270"/>
              <a:gd name="connsiteY1197" fmla="*/ 1499370 h 1996549"/>
              <a:gd name="connsiteX1198" fmla="*/ 619641 w 1998270"/>
              <a:gd name="connsiteY1198" fmla="*/ 1505510 h 1996549"/>
              <a:gd name="connsiteX1199" fmla="*/ 613501 w 1998270"/>
              <a:gd name="connsiteY1199" fmla="*/ 1499370 h 1996549"/>
              <a:gd name="connsiteX1200" fmla="*/ 619641 w 1998270"/>
              <a:gd name="connsiteY1200" fmla="*/ 1493229 h 1996549"/>
              <a:gd name="connsiteX1201" fmla="*/ 681042 w 1998270"/>
              <a:gd name="connsiteY1201" fmla="*/ 1492718 h 1996549"/>
              <a:gd name="connsiteX1202" fmla="*/ 681384 w 1998270"/>
              <a:gd name="connsiteY1202" fmla="*/ 1492718 h 1996549"/>
              <a:gd name="connsiteX1203" fmla="*/ 687694 w 1998270"/>
              <a:gd name="connsiteY1203" fmla="*/ 1499370 h 1996549"/>
              <a:gd name="connsiteX1204" fmla="*/ 681042 w 1998270"/>
              <a:gd name="connsiteY1204" fmla="*/ 1506022 h 1996549"/>
              <a:gd name="connsiteX1205" fmla="*/ 674391 w 1998270"/>
              <a:gd name="connsiteY1205" fmla="*/ 1499370 h 1996549"/>
              <a:gd name="connsiteX1206" fmla="*/ 681042 w 1998270"/>
              <a:gd name="connsiteY1206" fmla="*/ 1492718 h 1996549"/>
              <a:gd name="connsiteX1207" fmla="*/ 743126 w 1998270"/>
              <a:gd name="connsiteY1207" fmla="*/ 1492206 h 1996549"/>
              <a:gd name="connsiteX1208" fmla="*/ 750290 w 1998270"/>
              <a:gd name="connsiteY1208" fmla="*/ 1499370 h 1996549"/>
              <a:gd name="connsiteX1209" fmla="*/ 743126 w 1998270"/>
              <a:gd name="connsiteY1209" fmla="*/ 1506533 h 1996549"/>
              <a:gd name="connsiteX1210" fmla="*/ 735963 w 1998270"/>
              <a:gd name="connsiteY1210" fmla="*/ 1499370 h 1996549"/>
              <a:gd name="connsiteX1211" fmla="*/ 743126 w 1998270"/>
              <a:gd name="connsiteY1211" fmla="*/ 1492206 h 1996549"/>
              <a:gd name="connsiteX1212" fmla="*/ 865247 w 1998270"/>
              <a:gd name="connsiteY1212" fmla="*/ 1491354 h 1996549"/>
              <a:gd name="connsiteX1213" fmla="*/ 865588 w 1998270"/>
              <a:gd name="connsiteY1213" fmla="*/ 1491354 h 1996549"/>
              <a:gd name="connsiteX1214" fmla="*/ 873434 w 1998270"/>
              <a:gd name="connsiteY1214" fmla="*/ 1499541 h 1996549"/>
              <a:gd name="connsiteX1215" fmla="*/ 865247 w 1998270"/>
              <a:gd name="connsiteY1215" fmla="*/ 1507727 h 1996549"/>
              <a:gd name="connsiteX1216" fmla="*/ 857060 w 1998270"/>
              <a:gd name="connsiteY1216" fmla="*/ 1499541 h 1996549"/>
              <a:gd name="connsiteX1217" fmla="*/ 865247 w 1998270"/>
              <a:gd name="connsiteY1217" fmla="*/ 1491354 h 1996549"/>
              <a:gd name="connsiteX1218" fmla="*/ 926647 w 1998270"/>
              <a:gd name="connsiteY1218" fmla="*/ 1491353 h 1996549"/>
              <a:gd name="connsiteX1219" fmla="*/ 935345 w 1998270"/>
              <a:gd name="connsiteY1219" fmla="*/ 1500052 h 1996549"/>
              <a:gd name="connsiteX1220" fmla="*/ 926647 w 1998270"/>
              <a:gd name="connsiteY1220" fmla="*/ 1508750 h 1996549"/>
              <a:gd name="connsiteX1221" fmla="*/ 917949 w 1998270"/>
              <a:gd name="connsiteY1221" fmla="*/ 1500052 h 1996549"/>
              <a:gd name="connsiteX1222" fmla="*/ 926647 w 1998270"/>
              <a:gd name="connsiteY1222" fmla="*/ 1491353 h 1996549"/>
              <a:gd name="connsiteX1223" fmla="*/ 803845 w 1998270"/>
              <a:gd name="connsiteY1223" fmla="*/ 1491353 h 1996549"/>
              <a:gd name="connsiteX1224" fmla="*/ 811520 w 1998270"/>
              <a:gd name="connsiteY1224" fmla="*/ 1499029 h 1996549"/>
              <a:gd name="connsiteX1225" fmla="*/ 803845 w 1998270"/>
              <a:gd name="connsiteY1225" fmla="*/ 1506704 h 1996549"/>
              <a:gd name="connsiteX1226" fmla="*/ 796170 w 1998270"/>
              <a:gd name="connsiteY1226" fmla="*/ 1499029 h 1996549"/>
              <a:gd name="connsiteX1227" fmla="*/ 803845 w 1998270"/>
              <a:gd name="connsiteY1227" fmla="*/ 1491353 h 1996549"/>
              <a:gd name="connsiteX1228" fmla="*/ 988048 w 1998270"/>
              <a:gd name="connsiteY1228" fmla="*/ 1490159 h 1996549"/>
              <a:gd name="connsiteX1229" fmla="*/ 997259 w 1998270"/>
              <a:gd name="connsiteY1229" fmla="*/ 1499370 h 1996549"/>
              <a:gd name="connsiteX1230" fmla="*/ 988048 w 1998270"/>
              <a:gd name="connsiteY1230" fmla="*/ 1508580 h 1996549"/>
              <a:gd name="connsiteX1231" fmla="*/ 978839 w 1998270"/>
              <a:gd name="connsiteY1231" fmla="*/ 1499370 h 1996549"/>
              <a:gd name="connsiteX1232" fmla="*/ 988048 w 1998270"/>
              <a:gd name="connsiteY1232" fmla="*/ 1490159 h 1996549"/>
              <a:gd name="connsiteX1233" fmla="*/ 1050132 w 1998270"/>
              <a:gd name="connsiteY1233" fmla="*/ 1489818 h 1996549"/>
              <a:gd name="connsiteX1234" fmla="*/ 1059683 w 1998270"/>
              <a:gd name="connsiteY1234" fmla="*/ 1498858 h 1996549"/>
              <a:gd name="connsiteX1235" fmla="*/ 1050132 w 1998270"/>
              <a:gd name="connsiteY1235" fmla="*/ 1508409 h 1996549"/>
              <a:gd name="connsiteX1236" fmla="*/ 1040581 w 1998270"/>
              <a:gd name="connsiteY1236" fmla="*/ 1499370 h 1996549"/>
              <a:gd name="connsiteX1237" fmla="*/ 1050132 w 1998270"/>
              <a:gd name="connsiteY1237" fmla="*/ 1489818 h 1996549"/>
              <a:gd name="connsiteX1238" fmla="*/ 1110851 w 1998270"/>
              <a:gd name="connsiteY1238" fmla="*/ 1489307 h 1996549"/>
              <a:gd name="connsiteX1239" fmla="*/ 1111192 w 1998270"/>
              <a:gd name="connsiteY1239" fmla="*/ 1489307 h 1996549"/>
              <a:gd name="connsiteX1240" fmla="*/ 1120914 w 1998270"/>
              <a:gd name="connsiteY1240" fmla="*/ 1499370 h 1996549"/>
              <a:gd name="connsiteX1241" fmla="*/ 1110851 w 1998270"/>
              <a:gd name="connsiteY1241" fmla="*/ 1509433 h 1996549"/>
              <a:gd name="connsiteX1242" fmla="*/ 1100789 w 1998270"/>
              <a:gd name="connsiteY1242" fmla="*/ 1499370 h 1996549"/>
              <a:gd name="connsiteX1243" fmla="*/ 1110851 w 1998270"/>
              <a:gd name="connsiteY1243" fmla="*/ 1489307 h 1996549"/>
              <a:gd name="connsiteX1244" fmla="*/ 1172253 w 1998270"/>
              <a:gd name="connsiteY1244" fmla="*/ 1488965 h 1996549"/>
              <a:gd name="connsiteX1245" fmla="*/ 1182657 w 1998270"/>
              <a:gd name="connsiteY1245" fmla="*/ 1499370 h 1996549"/>
              <a:gd name="connsiteX1246" fmla="*/ 1172253 w 1998270"/>
              <a:gd name="connsiteY1246" fmla="*/ 1509774 h 1996549"/>
              <a:gd name="connsiteX1247" fmla="*/ 1161849 w 1998270"/>
              <a:gd name="connsiteY1247" fmla="*/ 1499370 h 1996549"/>
              <a:gd name="connsiteX1248" fmla="*/ 1172253 w 1998270"/>
              <a:gd name="connsiteY1248" fmla="*/ 1488965 h 1996549"/>
              <a:gd name="connsiteX1249" fmla="*/ 1234020 w 1998270"/>
              <a:gd name="connsiteY1249" fmla="*/ 1488490 h 1996549"/>
              <a:gd name="connsiteX1250" fmla="*/ 1244765 w 1998270"/>
              <a:gd name="connsiteY1250" fmla="*/ 1499235 h 1996549"/>
              <a:gd name="connsiteX1251" fmla="*/ 1234020 w 1998270"/>
              <a:gd name="connsiteY1251" fmla="*/ 1509980 h 1996549"/>
              <a:gd name="connsiteX1252" fmla="*/ 1223275 w 1998270"/>
              <a:gd name="connsiteY1252" fmla="*/ 1499235 h 1996549"/>
              <a:gd name="connsiteX1253" fmla="*/ 1234020 w 1998270"/>
              <a:gd name="connsiteY1253" fmla="*/ 1488490 h 1996549"/>
              <a:gd name="connsiteX1254" fmla="*/ 1971151 w 1998270"/>
              <a:gd name="connsiteY1254" fmla="*/ 1488283 h 1996549"/>
              <a:gd name="connsiteX1255" fmla="*/ 1982237 w 1998270"/>
              <a:gd name="connsiteY1255" fmla="*/ 1499370 h 1996549"/>
              <a:gd name="connsiteX1256" fmla="*/ 1971151 w 1998270"/>
              <a:gd name="connsiteY1256" fmla="*/ 1510456 h 1996549"/>
              <a:gd name="connsiteX1257" fmla="*/ 1960065 w 1998270"/>
              <a:gd name="connsiteY1257" fmla="*/ 1499370 h 1996549"/>
              <a:gd name="connsiteX1258" fmla="*/ 1971151 w 1998270"/>
              <a:gd name="connsiteY1258" fmla="*/ 1488283 h 1996549"/>
              <a:gd name="connsiteX1259" fmla="*/ 1295055 w 1998270"/>
              <a:gd name="connsiteY1259" fmla="*/ 1488283 h 1996549"/>
              <a:gd name="connsiteX1260" fmla="*/ 1306142 w 1998270"/>
              <a:gd name="connsiteY1260" fmla="*/ 1499370 h 1996549"/>
              <a:gd name="connsiteX1261" fmla="*/ 1295055 w 1998270"/>
              <a:gd name="connsiteY1261" fmla="*/ 1510456 h 1996549"/>
              <a:gd name="connsiteX1262" fmla="*/ 1283969 w 1998270"/>
              <a:gd name="connsiteY1262" fmla="*/ 1499370 h 1996549"/>
              <a:gd name="connsiteX1263" fmla="*/ 1295055 w 1998270"/>
              <a:gd name="connsiteY1263" fmla="*/ 1488283 h 1996549"/>
              <a:gd name="connsiteX1264" fmla="*/ 1357138 w 1998270"/>
              <a:gd name="connsiteY1264" fmla="*/ 1487942 h 1996549"/>
              <a:gd name="connsiteX1265" fmla="*/ 1368566 w 1998270"/>
              <a:gd name="connsiteY1265" fmla="*/ 1499370 h 1996549"/>
              <a:gd name="connsiteX1266" fmla="*/ 1357138 w 1998270"/>
              <a:gd name="connsiteY1266" fmla="*/ 1510797 h 1996549"/>
              <a:gd name="connsiteX1267" fmla="*/ 1345711 w 1998270"/>
              <a:gd name="connsiteY1267" fmla="*/ 1499370 h 1996549"/>
              <a:gd name="connsiteX1268" fmla="*/ 1357138 w 1998270"/>
              <a:gd name="connsiteY1268" fmla="*/ 1487942 h 1996549"/>
              <a:gd name="connsiteX1269" fmla="*/ 1417857 w 1998270"/>
              <a:gd name="connsiteY1269" fmla="*/ 1487772 h 1996549"/>
              <a:gd name="connsiteX1270" fmla="*/ 1418198 w 1998270"/>
              <a:gd name="connsiteY1270" fmla="*/ 1487772 h 1996549"/>
              <a:gd name="connsiteX1271" fmla="*/ 1429455 w 1998270"/>
              <a:gd name="connsiteY1271" fmla="*/ 1499370 h 1996549"/>
              <a:gd name="connsiteX1272" fmla="*/ 1417857 w 1998270"/>
              <a:gd name="connsiteY1272" fmla="*/ 1510968 h 1996549"/>
              <a:gd name="connsiteX1273" fmla="*/ 1406260 w 1998270"/>
              <a:gd name="connsiteY1273" fmla="*/ 1499370 h 1996549"/>
              <a:gd name="connsiteX1274" fmla="*/ 1417857 w 1998270"/>
              <a:gd name="connsiteY1274" fmla="*/ 1487772 h 1996549"/>
              <a:gd name="connsiteX1275" fmla="*/ 1479259 w 1998270"/>
              <a:gd name="connsiteY1275" fmla="*/ 1487430 h 1996549"/>
              <a:gd name="connsiteX1276" fmla="*/ 1491198 w 1998270"/>
              <a:gd name="connsiteY1276" fmla="*/ 1499370 h 1996549"/>
              <a:gd name="connsiteX1277" fmla="*/ 1479259 w 1998270"/>
              <a:gd name="connsiteY1277" fmla="*/ 1511309 h 1996549"/>
              <a:gd name="connsiteX1278" fmla="*/ 1467320 w 1998270"/>
              <a:gd name="connsiteY1278" fmla="*/ 1499370 h 1996549"/>
              <a:gd name="connsiteX1279" fmla="*/ 1479259 w 1998270"/>
              <a:gd name="connsiteY1279" fmla="*/ 1487430 h 1996549"/>
              <a:gd name="connsiteX1280" fmla="*/ 1540661 w 1998270"/>
              <a:gd name="connsiteY1280" fmla="*/ 1487259 h 1996549"/>
              <a:gd name="connsiteX1281" fmla="*/ 1552770 w 1998270"/>
              <a:gd name="connsiteY1281" fmla="*/ 1499369 h 1996549"/>
              <a:gd name="connsiteX1282" fmla="*/ 1540661 w 1998270"/>
              <a:gd name="connsiteY1282" fmla="*/ 1511479 h 1996549"/>
              <a:gd name="connsiteX1283" fmla="*/ 1528551 w 1998270"/>
              <a:gd name="connsiteY1283" fmla="*/ 1499369 h 1996549"/>
              <a:gd name="connsiteX1284" fmla="*/ 1540661 w 1998270"/>
              <a:gd name="connsiteY1284" fmla="*/ 1487259 h 1996549"/>
              <a:gd name="connsiteX1285" fmla="*/ 1602061 w 1998270"/>
              <a:gd name="connsiteY1285" fmla="*/ 1487089 h 1996549"/>
              <a:gd name="connsiteX1286" fmla="*/ 1614342 w 1998270"/>
              <a:gd name="connsiteY1286" fmla="*/ 1499370 h 1996549"/>
              <a:gd name="connsiteX1287" fmla="*/ 1602061 w 1998270"/>
              <a:gd name="connsiteY1287" fmla="*/ 1511650 h 1996549"/>
              <a:gd name="connsiteX1288" fmla="*/ 1589782 w 1998270"/>
              <a:gd name="connsiteY1288" fmla="*/ 1499370 h 1996549"/>
              <a:gd name="connsiteX1289" fmla="*/ 1602061 w 1998270"/>
              <a:gd name="connsiteY1289" fmla="*/ 1487089 h 1996549"/>
              <a:gd name="connsiteX1290" fmla="*/ 1664145 w 1998270"/>
              <a:gd name="connsiteY1290" fmla="*/ 1486919 h 1996549"/>
              <a:gd name="connsiteX1291" fmla="*/ 1664485 w 1998270"/>
              <a:gd name="connsiteY1291" fmla="*/ 1486919 h 1996549"/>
              <a:gd name="connsiteX1292" fmla="*/ 1676596 w 1998270"/>
              <a:gd name="connsiteY1292" fmla="*/ 1499370 h 1996549"/>
              <a:gd name="connsiteX1293" fmla="*/ 1664145 w 1998270"/>
              <a:gd name="connsiteY1293" fmla="*/ 1511820 h 1996549"/>
              <a:gd name="connsiteX1294" fmla="*/ 1651694 w 1998270"/>
              <a:gd name="connsiteY1294" fmla="*/ 1499370 h 1996549"/>
              <a:gd name="connsiteX1295" fmla="*/ 1664145 w 1998270"/>
              <a:gd name="connsiteY1295" fmla="*/ 1486919 h 1996549"/>
              <a:gd name="connsiteX1296" fmla="*/ 1786265 w 1998270"/>
              <a:gd name="connsiteY1296" fmla="*/ 1486748 h 1996549"/>
              <a:gd name="connsiteX1297" fmla="*/ 1798886 w 1998270"/>
              <a:gd name="connsiteY1297" fmla="*/ 1499370 h 1996549"/>
              <a:gd name="connsiteX1298" fmla="*/ 1786265 w 1998270"/>
              <a:gd name="connsiteY1298" fmla="*/ 1511991 h 1996549"/>
              <a:gd name="connsiteX1299" fmla="*/ 1773644 w 1998270"/>
              <a:gd name="connsiteY1299" fmla="*/ 1499370 h 1996549"/>
              <a:gd name="connsiteX1300" fmla="*/ 1786265 w 1998270"/>
              <a:gd name="connsiteY1300" fmla="*/ 1486748 h 1996549"/>
              <a:gd name="connsiteX1301" fmla="*/ 1724864 w 1998270"/>
              <a:gd name="connsiteY1301" fmla="*/ 1486748 h 1996549"/>
              <a:gd name="connsiteX1302" fmla="*/ 1737485 w 1998270"/>
              <a:gd name="connsiteY1302" fmla="*/ 1499370 h 1996549"/>
              <a:gd name="connsiteX1303" fmla="*/ 1724864 w 1998270"/>
              <a:gd name="connsiteY1303" fmla="*/ 1511991 h 1996549"/>
              <a:gd name="connsiteX1304" fmla="*/ 1712243 w 1998270"/>
              <a:gd name="connsiteY1304" fmla="*/ 1499370 h 1996549"/>
              <a:gd name="connsiteX1305" fmla="*/ 1724864 w 1998270"/>
              <a:gd name="connsiteY1305" fmla="*/ 1486748 h 1996549"/>
              <a:gd name="connsiteX1306" fmla="*/ 1909067 w 1998270"/>
              <a:gd name="connsiteY1306" fmla="*/ 1486578 h 1996549"/>
              <a:gd name="connsiteX1307" fmla="*/ 1909409 w 1998270"/>
              <a:gd name="connsiteY1307" fmla="*/ 1486578 h 1996549"/>
              <a:gd name="connsiteX1308" fmla="*/ 1921859 w 1998270"/>
              <a:gd name="connsiteY1308" fmla="*/ 1499370 h 1996549"/>
              <a:gd name="connsiteX1309" fmla="*/ 1909067 w 1998270"/>
              <a:gd name="connsiteY1309" fmla="*/ 1512162 h 1996549"/>
              <a:gd name="connsiteX1310" fmla="*/ 1896276 w 1998270"/>
              <a:gd name="connsiteY1310" fmla="*/ 1499370 h 1996549"/>
              <a:gd name="connsiteX1311" fmla="*/ 1909067 w 1998270"/>
              <a:gd name="connsiteY1311" fmla="*/ 1486578 h 1996549"/>
              <a:gd name="connsiteX1312" fmla="*/ 1847666 w 1998270"/>
              <a:gd name="connsiteY1312" fmla="*/ 1486578 h 1996549"/>
              <a:gd name="connsiteX1313" fmla="*/ 1848007 w 1998270"/>
              <a:gd name="connsiteY1313" fmla="*/ 1486578 h 1996549"/>
              <a:gd name="connsiteX1314" fmla="*/ 1860458 w 1998270"/>
              <a:gd name="connsiteY1314" fmla="*/ 1499370 h 1996549"/>
              <a:gd name="connsiteX1315" fmla="*/ 1847666 w 1998270"/>
              <a:gd name="connsiteY1315" fmla="*/ 1512162 h 1996549"/>
              <a:gd name="connsiteX1316" fmla="*/ 1834875 w 1998270"/>
              <a:gd name="connsiteY1316" fmla="*/ 1499370 h 1996549"/>
              <a:gd name="connsiteX1317" fmla="*/ 1847666 w 1998270"/>
              <a:gd name="connsiteY1317" fmla="*/ 1486578 h 1996549"/>
              <a:gd name="connsiteX1318" fmla="*/ 67029 w 1998270"/>
              <a:gd name="connsiteY1318" fmla="*/ 1436774 h 1996549"/>
              <a:gd name="connsiteX1319" fmla="*/ 68223 w 1998270"/>
              <a:gd name="connsiteY1319" fmla="*/ 1437968 h 1996549"/>
              <a:gd name="connsiteX1320" fmla="*/ 67029 w 1998270"/>
              <a:gd name="connsiteY1320" fmla="*/ 1439162 h 1996549"/>
              <a:gd name="connsiteX1321" fmla="*/ 65836 w 1998270"/>
              <a:gd name="connsiteY1321" fmla="*/ 1437968 h 1996549"/>
              <a:gd name="connsiteX1322" fmla="*/ 67029 w 1998270"/>
              <a:gd name="connsiteY1322" fmla="*/ 1436774 h 1996549"/>
              <a:gd name="connsiteX1323" fmla="*/ 129113 w 1998270"/>
              <a:gd name="connsiteY1323" fmla="*/ 1436093 h 1996549"/>
              <a:gd name="connsiteX1324" fmla="*/ 129488 w 1998270"/>
              <a:gd name="connsiteY1324" fmla="*/ 1436123 h 1996549"/>
              <a:gd name="connsiteX1325" fmla="*/ 130989 w 1998270"/>
              <a:gd name="connsiteY1325" fmla="*/ 1438310 h 1996549"/>
              <a:gd name="connsiteX1326" fmla="*/ 129113 w 1998270"/>
              <a:gd name="connsiteY1326" fmla="*/ 1440186 h 1996549"/>
              <a:gd name="connsiteX1327" fmla="*/ 128738 w 1998270"/>
              <a:gd name="connsiteY1327" fmla="*/ 1440155 h 1996549"/>
              <a:gd name="connsiteX1328" fmla="*/ 127237 w 1998270"/>
              <a:gd name="connsiteY1328" fmla="*/ 1437969 h 1996549"/>
              <a:gd name="connsiteX1329" fmla="*/ 129113 w 1998270"/>
              <a:gd name="connsiteY1329" fmla="*/ 1436093 h 1996549"/>
              <a:gd name="connsiteX1330" fmla="*/ 189832 w 1998270"/>
              <a:gd name="connsiteY1330" fmla="*/ 1435410 h 1996549"/>
              <a:gd name="connsiteX1331" fmla="*/ 190190 w 1998270"/>
              <a:gd name="connsiteY1331" fmla="*/ 1435410 h 1996549"/>
              <a:gd name="connsiteX1332" fmla="*/ 192390 w 1998270"/>
              <a:gd name="connsiteY1332" fmla="*/ 1437968 h 1996549"/>
              <a:gd name="connsiteX1333" fmla="*/ 189832 w 1998270"/>
              <a:gd name="connsiteY1333" fmla="*/ 1440527 h 1996549"/>
              <a:gd name="connsiteX1334" fmla="*/ 187274 w 1998270"/>
              <a:gd name="connsiteY1334" fmla="*/ 1437968 h 1996549"/>
              <a:gd name="connsiteX1335" fmla="*/ 189832 w 1998270"/>
              <a:gd name="connsiteY1335" fmla="*/ 1435410 h 1996549"/>
              <a:gd name="connsiteX1336" fmla="*/ 251233 w 1998270"/>
              <a:gd name="connsiteY1336" fmla="*/ 1434728 h 1996549"/>
              <a:gd name="connsiteX1337" fmla="*/ 251591 w 1998270"/>
              <a:gd name="connsiteY1337" fmla="*/ 1434728 h 1996549"/>
              <a:gd name="connsiteX1338" fmla="*/ 254474 w 1998270"/>
              <a:gd name="connsiteY1338" fmla="*/ 1437968 h 1996549"/>
              <a:gd name="connsiteX1339" fmla="*/ 251233 w 1998270"/>
              <a:gd name="connsiteY1339" fmla="*/ 1441209 h 1996549"/>
              <a:gd name="connsiteX1340" fmla="*/ 247993 w 1998270"/>
              <a:gd name="connsiteY1340" fmla="*/ 1437968 h 1996549"/>
              <a:gd name="connsiteX1341" fmla="*/ 251233 w 1998270"/>
              <a:gd name="connsiteY1341" fmla="*/ 1434728 h 1996549"/>
              <a:gd name="connsiteX1342" fmla="*/ 312635 w 1998270"/>
              <a:gd name="connsiteY1342" fmla="*/ 1434216 h 1996549"/>
              <a:gd name="connsiteX1343" fmla="*/ 316387 w 1998270"/>
              <a:gd name="connsiteY1343" fmla="*/ 1437969 h 1996549"/>
              <a:gd name="connsiteX1344" fmla="*/ 312635 w 1998270"/>
              <a:gd name="connsiteY1344" fmla="*/ 1441721 h 1996549"/>
              <a:gd name="connsiteX1345" fmla="*/ 308883 w 1998270"/>
              <a:gd name="connsiteY1345" fmla="*/ 1437969 h 1996549"/>
              <a:gd name="connsiteX1346" fmla="*/ 312635 w 1998270"/>
              <a:gd name="connsiteY1346" fmla="*/ 1434216 h 1996549"/>
              <a:gd name="connsiteX1347" fmla="*/ 374036 w 1998270"/>
              <a:gd name="connsiteY1347" fmla="*/ 1433534 h 1996549"/>
              <a:gd name="connsiteX1348" fmla="*/ 374377 w 1998270"/>
              <a:gd name="connsiteY1348" fmla="*/ 1433534 h 1996549"/>
              <a:gd name="connsiteX1349" fmla="*/ 378470 w 1998270"/>
              <a:gd name="connsiteY1349" fmla="*/ 1437969 h 1996549"/>
              <a:gd name="connsiteX1350" fmla="*/ 374036 w 1998270"/>
              <a:gd name="connsiteY1350" fmla="*/ 1442403 h 1996549"/>
              <a:gd name="connsiteX1351" fmla="*/ 369602 w 1998270"/>
              <a:gd name="connsiteY1351" fmla="*/ 1437969 h 1996549"/>
              <a:gd name="connsiteX1352" fmla="*/ 374036 w 1998270"/>
              <a:gd name="connsiteY1352" fmla="*/ 1433534 h 1996549"/>
              <a:gd name="connsiteX1353" fmla="*/ 436119 w 1998270"/>
              <a:gd name="connsiteY1353" fmla="*/ 1432852 h 1996549"/>
              <a:gd name="connsiteX1354" fmla="*/ 436460 w 1998270"/>
              <a:gd name="connsiteY1354" fmla="*/ 1432852 h 1996549"/>
              <a:gd name="connsiteX1355" fmla="*/ 441236 w 1998270"/>
              <a:gd name="connsiteY1355" fmla="*/ 1437969 h 1996549"/>
              <a:gd name="connsiteX1356" fmla="*/ 436119 w 1998270"/>
              <a:gd name="connsiteY1356" fmla="*/ 1443085 h 1996549"/>
              <a:gd name="connsiteX1357" fmla="*/ 431003 w 1998270"/>
              <a:gd name="connsiteY1357" fmla="*/ 1437969 h 1996549"/>
              <a:gd name="connsiteX1358" fmla="*/ 436119 w 1998270"/>
              <a:gd name="connsiteY1358" fmla="*/ 1432852 h 1996549"/>
              <a:gd name="connsiteX1359" fmla="*/ 496839 w 1998270"/>
              <a:gd name="connsiteY1359" fmla="*/ 1432340 h 1996549"/>
              <a:gd name="connsiteX1360" fmla="*/ 502468 w 1998270"/>
              <a:gd name="connsiteY1360" fmla="*/ 1437969 h 1996549"/>
              <a:gd name="connsiteX1361" fmla="*/ 496839 w 1998270"/>
              <a:gd name="connsiteY1361" fmla="*/ 1443597 h 1996549"/>
              <a:gd name="connsiteX1362" fmla="*/ 491211 w 1998270"/>
              <a:gd name="connsiteY1362" fmla="*/ 1437969 h 1996549"/>
              <a:gd name="connsiteX1363" fmla="*/ 496839 w 1998270"/>
              <a:gd name="connsiteY1363" fmla="*/ 1432340 h 1996549"/>
              <a:gd name="connsiteX1364" fmla="*/ 558240 w 1998270"/>
              <a:gd name="connsiteY1364" fmla="*/ 1431658 h 1996549"/>
              <a:gd name="connsiteX1365" fmla="*/ 558581 w 1998270"/>
              <a:gd name="connsiteY1365" fmla="*/ 1431658 h 1996549"/>
              <a:gd name="connsiteX1366" fmla="*/ 564551 w 1998270"/>
              <a:gd name="connsiteY1366" fmla="*/ 1437969 h 1996549"/>
              <a:gd name="connsiteX1367" fmla="*/ 558240 w 1998270"/>
              <a:gd name="connsiteY1367" fmla="*/ 1444279 h 1996549"/>
              <a:gd name="connsiteX1368" fmla="*/ 551930 w 1998270"/>
              <a:gd name="connsiteY1368" fmla="*/ 1437969 h 1996549"/>
              <a:gd name="connsiteX1369" fmla="*/ 558240 w 1998270"/>
              <a:gd name="connsiteY1369" fmla="*/ 1431658 h 1996549"/>
              <a:gd name="connsiteX1370" fmla="*/ 620007 w 1998270"/>
              <a:gd name="connsiteY1370" fmla="*/ 1431012 h 1996549"/>
              <a:gd name="connsiteX1371" fmla="*/ 626830 w 1998270"/>
              <a:gd name="connsiteY1371" fmla="*/ 1437834 h 1996549"/>
              <a:gd name="connsiteX1372" fmla="*/ 620007 w 1998270"/>
              <a:gd name="connsiteY1372" fmla="*/ 1444657 h 1996549"/>
              <a:gd name="connsiteX1373" fmla="*/ 613185 w 1998270"/>
              <a:gd name="connsiteY1373" fmla="*/ 1437834 h 1996549"/>
              <a:gd name="connsiteX1374" fmla="*/ 620007 w 1998270"/>
              <a:gd name="connsiteY1374" fmla="*/ 1431012 h 1996549"/>
              <a:gd name="connsiteX1375" fmla="*/ 681042 w 1998270"/>
              <a:gd name="connsiteY1375" fmla="*/ 1430634 h 1996549"/>
              <a:gd name="connsiteX1376" fmla="*/ 688377 w 1998270"/>
              <a:gd name="connsiteY1376" fmla="*/ 1437968 h 1996549"/>
              <a:gd name="connsiteX1377" fmla="*/ 681042 w 1998270"/>
              <a:gd name="connsiteY1377" fmla="*/ 1445303 h 1996549"/>
              <a:gd name="connsiteX1378" fmla="*/ 673709 w 1998270"/>
              <a:gd name="connsiteY1378" fmla="*/ 1437968 h 1996549"/>
              <a:gd name="connsiteX1379" fmla="*/ 681042 w 1998270"/>
              <a:gd name="connsiteY1379" fmla="*/ 1430634 h 1996549"/>
              <a:gd name="connsiteX1380" fmla="*/ 743126 w 1998270"/>
              <a:gd name="connsiteY1380" fmla="*/ 1430123 h 1996549"/>
              <a:gd name="connsiteX1381" fmla="*/ 743467 w 1998270"/>
              <a:gd name="connsiteY1381" fmla="*/ 1430123 h 1996549"/>
              <a:gd name="connsiteX1382" fmla="*/ 750972 w 1998270"/>
              <a:gd name="connsiteY1382" fmla="*/ 1437969 h 1996549"/>
              <a:gd name="connsiteX1383" fmla="*/ 743126 w 1998270"/>
              <a:gd name="connsiteY1383" fmla="*/ 1445814 h 1996549"/>
              <a:gd name="connsiteX1384" fmla="*/ 735281 w 1998270"/>
              <a:gd name="connsiteY1384" fmla="*/ 1437969 h 1996549"/>
              <a:gd name="connsiteX1385" fmla="*/ 743126 w 1998270"/>
              <a:gd name="connsiteY1385" fmla="*/ 1430123 h 1996549"/>
              <a:gd name="connsiteX1386" fmla="*/ 803845 w 1998270"/>
              <a:gd name="connsiteY1386" fmla="*/ 1429611 h 1996549"/>
              <a:gd name="connsiteX1387" fmla="*/ 812202 w 1998270"/>
              <a:gd name="connsiteY1387" fmla="*/ 1437969 h 1996549"/>
              <a:gd name="connsiteX1388" fmla="*/ 803845 w 1998270"/>
              <a:gd name="connsiteY1388" fmla="*/ 1446326 h 1996549"/>
              <a:gd name="connsiteX1389" fmla="*/ 795488 w 1998270"/>
              <a:gd name="connsiteY1389" fmla="*/ 1437969 h 1996549"/>
              <a:gd name="connsiteX1390" fmla="*/ 803845 w 1998270"/>
              <a:gd name="connsiteY1390" fmla="*/ 1429611 h 1996549"/>
              <a:gd name="connsiteX1391" fmla="*/ 865613 w 1998270"/>
              <a:gd name="connsiteY1391" fmla="*/ 1428965 h 1996549"/>
              <a:gd name="connsiteX1392" fmla="*/ 874482 w 1998270"/>
              <a:gd name="connsiteY1392" fmla="*/ 1437834 h 1996549"/>
              <a:gd name="connsiteX1393" fmla="*/ 865613 w 1998270"/>
              <a:gd name="connsiteY1393" fmla="*/ 1446703 h 1996549"/>
              <a:gd name="connsiteX1394" fmla="*/ 856744 w 1998270"/>
              <a:gd name="connsiteY1394" fmla="*/ 1437834 h 1996549"/>
              <a:gd name="connsiteX1395" fmla="*/ 865613 w 1998270"/>
              <a:gd name="connsiteY1395" fmla="*/ 1428965 h 1996549"/>
              <a:gd name="connsiteX1396" fmla="*/ 926648 w 1998270"/>
              <a:gd name="connsiteY1396" fmla="*/ 1428588 h 1996549"/>
              <a:gd name="connsiteX1397" fmla="*/ 926989 w 1998270"/>
              <a:gd name="connsiteY1397" fmla="*/ 1428588 h 1996549"/>
              <a:gd name="connsiteX1398" fmla="*/ 936028 w 1998270"/>
              <a:gd name="connsiteY1398" fmla="*/ 1437968 h 1996549"/>
              <a:gd name="connsiteX1399" fmla="*/ 926648 w 1998270"/>
              <a:gd name="connsiteY1399" fmla="*/ 1447349 h 1996549"/>
              <a:gd name="connsiteX1400" fmla="*/ 917267 w 1998270"/>
              <a:gd name="connsiteY1400" fmla="*/ 1437968 h 1996549"/>
              <a:gd name="connsiteX1401" fmla="*/ 926648 w 1998270"/>
              <a:gd name="connsiteY1401" fmla="*/ 1428588 h 1996549"/>
              <a:gd name="connsiteX1402" fmla="*/ 988049 w 1998270"/>
              <a:gd name="connsiteY1402" fmla="*/ 1428076 h 1996549"/>
              <a:gd name="connsiteX1403" fmla="*/ 997941 w 1998270"/>
              <a:gd name="connsiteY1403" fmla="*/ 1437969 h 1996549"/>
              <a:gd name="connsiteX1404" fmla="*/ 988049 w 1998270"/>
              <a:gd name="connsiteY1404" fmla="*/ 1447861 h 1996549"/>
              <a:gd name="connsiteX1405" fmla="*/ 978157 w 1998270"/>
              <a:gd name="connsiteY1405" fmla="*/ 1437969 h 1996549"/>
              <a:gd name="connsiteX1406" fmla="*/ 988049 w 1998270"/>
              <a:gd name="connsiteY1406" fmla="*/ 1428076 h 1996549"/>
              <a:gd name="connsiteX1407" fmla="*/ 1050132 w 1998270"/>
              <a:gd name="connsiteY1407" fmla="*/ 1427734 h 1996549"/>
              <a:gd name="connsiteX1408" fmla="*/ 1060366 w 1998270"/>
              <a:gd name="connsiteY1408" fmla="*/ 1437968 h 1996549"/>
              <a:gd name="connsiteX1409" fmla="*/ 1050132 w 1998270"/>
              <a:gd name="connsiteY1409" fmla="*/ 1448202 h 1996549"/>
              <a:gd name="connsiteX1410" fmla="*/ 1039899 w 1998270"/>
              <a:gd name="connsiteY1410" fmla="*/ 1437968 h 1996549"/>
              <a:gd name="connsiteX1411" fmla="*/ 1050132 w 1998270"/>
              <a:gd name="connsiteY1411" fmla="*/ 1427734 h 1996549"/>
              <a:gd name="connsiteX1412" fmla="*/ 1111217 w 1998270"/>
              <a:gd name="connsiteY1412" fmla="*/ 1427089 h 1996549"/>
              <a:gd name="connsiteX1413" fmla="*/ 1121962 w 1998270"/>
              <a:gd name="connsiteY1413" fmla="*/ 1437834 h 1996549"/>
              <a:gd name="connsiteX1414" fmla="*/ 1111217 w 1998270"/>
              <a:gd name="connsiteY1414" fmla="*/ 1448579 h 1996549"/>
              <a:gd name="connsiteX1415" fmla="*/ 1100472 w 1998270"/>
              <a:gd name="connsiteY1415" fmla="*/ 1437834 h 1996549"/>
              <a:gd name="connsiteX1416" fmla="*/ 1111217 w 1998270"/>
              <a:gd name="connsiteY1416" fmla="*/ 1427089 h 1996549"/>
              <a:gd name="connsiteX1417" fmla="*/ 1172253 w 1998270"/>
              <a:gd name="connsiteY1417" fmla="*/ 1426882 h 1996549"/>
              <a:gd name="connsiteX1418" fmla="*/ 1183339 w 1998270"/>
              <a:gd name="connsiteY1418" fmla="*/ 1437969 h 1996549"/>
              <a:gd name="connsiteX1419" fmla="*/ 1172253 w 1998270"/>
              <a:gd name="connsiteY1419" fmla="*/ 1449055 h 1996549"/>
              <a:gd name="connsiteX1420" fmla="*/ 1161167 w 1998270"/>
              <a:gd name="connsiteY1420" fmla="*/ 1437969 h 1996549"/>
              <a:gd name="connsiteX1421" fmla="*/ 1172253 w 1998270"/>
              <a:gd name="connsiteY1421" fmla="*/ 1426882 h 1996549"/>
              <a:gd name="connsiteX1422" fmla="*/ 1233654 w 1998270"/>
              <a:gd name="connsiteY1422" fmla="*/ 1426540 h 1996549"/>
              <a:gd name="connsiteX1423" fmla="*/ 1245081 w 1998270"/>
              <a:gd name="connsiteY1423" fmla="*/ 1437968 h 1996549"/>
              <a:gd name="connsiteX1424" fmla="*/ 1233654 w 1998270"/>
              <a:gd name="connsiteY1424" fmla="*/ 1449395 h 1996549"/>
              <a:gd name="connsiteX1425" fmla="*/ 1222227 w 1998270"/>
              <a:gd name="connsiteY1425" fmla="*/ 1437968 h 1996549"/>
              <a:gd name="connsiteX1426" fmla="*/ 1233654 w 1998270"/>
              <a:gd name="connsiteY1426" fmla="*/ 1426540 h 1996549"/>
              <a:gd name="connsiteX1427" fmla="*/ 1971151 w 1998270"/>
              <a:gd name="connsiteY1427" fmla="*/ 1426199 h 1996549"/>
              <a:gd name="connsiteX1428" fmla="*/ 1982920 w 1998270"/>
              <a:gd name="connsiteY1428" fmla="*/ 1437968 h 1996549"/>
              <a:gd name="connsiteX1429" fmla="*/ 1971151 w 1998270"/>
              <a:gd name="connsiteY1429" fmla="*/ 1449737 h 1996549"/>
              <a:gd name="connsiteX1430" fmla="*/ 1959383 w 1998270"/>
              <a:gd name="connsiteY1430" fmla="*/ 1437968 h 1996549"/>
              <a:gd name="connsiteX1431" fmla="*/ 1971151 w 1998270"/>
              <a:gd name="connsiteY1431" fmla="*/ 1426199 h 1996549"/>
              <a:gd name="connsiteX1432" fmla="*/ 1295055 w 1998270"/>
              <a:gd name="connsiteY1432" fmla="*/ 1426199 h 1996549"/>
              <a:gd name="connsiteX1433" fmla="*/ 1306823 w 1998270"/>
              <a:gd name="connsiteY1433" fmla="*/ 1437968 h 1996549"/>
              <a:gd name="connsiteX1434" fmla="*/ 1295055 w 1998270"/>
              <a:gd name="connsiteY1434" fmla="*/ 1449737 h 1996549"/>
              <a:gd name="connsiteX1435" fmla="*/ 1283287 w 1998270"/>
              <a:gd name="connsiteY1435" fmla="*/ 1437968 h 1996549"/>
              <a:gd name="connsiteX1436" fmla="*/ 1295055 w 1998270"/>
              <a:gd name="connsiteY1436" fmla="*/ 1426199 h 1996549"/>
              <a:gd name="connsiteX1437" fmla="*/ 1357138 w 1998270"/>
              <a:gd name="connsiteY1437" fmla="*/ 1425858 h 1996549"/>
              <a:gd name="connsiteX1438" fmla="*/ 1369248 w 1998270"/>
              <a:gd name="connsiteY1438" fmla="*/ 1437968 h 1996549"/>
              <a:gd name="connsiteX1439" fmla="*/ 1357138 w 1998270"/>
              <a:gd name="connsiteY1439" fmla="*/ 1450078 h 1996549"/>
              <a:gd name="connsiteX1440" fmla="*/ 1345029 w 1998270"/>
              <a:gd name="connsiteY1440" fmla="*/ 1437968 h 1996549"/>
              <a:gd name="connsiteX1441" fmla="*/ 1357138 w 1998270"/>
              <a:gd name="connsiteY1441" fmla="*/ 1425858 h 1996549"/>
              <a:gd name="connsiteX1442" fmla="*/ 1417858 w 1998270"/>
              <a:gd name="connsiteY1442" fmla="*/ 1425518 h 1996549"/>
              <a:gd name="connsiteX1443" fmla="*/ 1418198 w 1998270"/>
              <a:gd name="connsiteY1443" fmla="*/ 1425518 h 1996549"/>
              <a:gd name="connsiteX1444" fmla="*/ 1430309 w 1998270"/>
              <a:gd name="connsiteY1444" fmla="*/ 1437969 h 1996549"/>
              <a:gd name="connsiteX1445" fmla="*/ 1417858 w 1998270"/>
              <a:gd name="connsiteY1445" fmla="*/ 1450419 h 1996549"/>
              <a:gd name="connsiteX1446" fmla="*/ 1405407 w 1998270"/>
              <a:gd name="connsiteY1446" fmla="*/ 1437969 h 1996549"/>
              <a:gd name="connsiteX1447" fmla="*/ 1417858 w 1998270"/>
              <a:gd name="connsiteY1447" fmla="*/ 1425518 h 1996549"/>
              <a:gd name="connsiteX1448" fmla="*/ 1479258 w 1998270"/>
              <a:gd name="connsiteY1448" fmla="*/ 1425177 h 1996549"/>
              <a:gd name="connsiteX1449" fmla="*/ 1479599 w 1998270"/>
              <a:gd name="connsiteY1449" fmla="*/ 1425177 h 1996549"/>
              <a:gd name="connsiteX1450" fmla="*/ 1492050 w 1998270"/>
              <a:gd name="connsiteY1450" fmla="*/ 1437969 h 1996549"/>
              <a:gd name="connsiteX1451" fmla="*/ 1479258 w 1998270"/>
              <a:gd name="connsiteY1451" fmla="*/ 1450761 h 1996549"/>
              <a:gd name="connsiteX1452" fmla="*/ 1466467 w 1998270"/>
              <a:gd name="connsiteY1452" fmla="*/ 1437969 h 1996549"/>
              <a:gd name="connsiteX1453" fmla="*/ 1479258 w 1998270"/>
              <a:gd name="connsiteY1453" fmla="*/ 1425177 h 1996549"/>
              <a:gd name="connsiteX1454" fmla="*/ 1540660 w 1998270"/>
              <a:gd name="connsiteY1454" fmla="*/ 1425005 h 1996549"/>
              <a:gd name="connsiteX1455" fmla="*/ 1553622 w 1998270"/>
              <a:gd name="connsiteY1455" fmla="*/ 1437968 h 1996549"/>
              <a:gd name="connsiteX1456" fmla="*/ 1540660 w 1998270"/>
              <a:gd name="connsiteY1456" fmla="*/ 1450930 h 1996549"/>
              <a:gd name="connsiteX1457" fmla="*/ 1527698 w 1998270"/>
              <a:gd name="connsiteY1457" fmla="*/ 1437968 h 1996549"/>
              <a:gd name="connsiteX1458" fmla="*/ 1540660 w 1998270"/>
              <a:gd name="connsiteY1458" fmla="*/ 1425005 h 1996549"/>
              <a:gd name="connsiteX1459" fmla="*/ 1602061 w 1998270"/>
              <a:gd name="connsiteY1459" fmla="*/ 1424836 h 1996549"/>
              <a:gd name="connsiteX1460" fmla="*/ 1602403 w 1998270"/>
              <a:gd name="connsiteY1460" fmla="*/ 1424836 h 1996549"/>
              <a:gd name="connsiteX1461" fmla="*/ 1615195 w 1998270"/>
              <a:gd name="connsiteY1461" fmla="*/ 1437969 h 1996549"/>
              <a:gd name="connsiteX1462" fmla="*/ 1602061 w 1998270"/>
              <a:gd name="connsiteY1462" fmla="*/ 1451102 h 1996549"/>
              <a:gd name="connsiteX1463" fmla="*/ 1588929 w 1998270"/>
              <a:gd name="connsiteY1463" fmla="*/ 1437969 h 1996549"/>
              <a:gd name="connsiteX1464" fmla="*/ 1602061 w 1998270"/>
              <a:gd name="connsiteY1464" fmla="*/ 1424836 h 1996549"/>
              <a:gd name="connsiteX1465" fmla="*/ 1664145 w 1998270"/>
              <a:gd name="connsiteY1465" fmla="*/ 1424664 h 1996549"/>
              <a:gd name="connsiteX1466" fmla="*/ 1677449 w 1998270"/>
              <a:gd name="connsiteY1466" fmla="*/ 1437968 h 1996549"/>
              <a:gd name="connsiteX1467" fmla="*/ 1664145 w 1998270"/>
              <a:gd name="connsiteY1467" fmla="*/ 1451272 h 1996549"/>
              <a:gd name="connsiteX1468" fmla="*/ 1650842 w 1998270"/>
              <a:gd name="connsiteY1468" fmla="*/ 1437968 h 1996549"/>
              <a:gd name="connsiteX1469" fmla="*/ 1664145 w 1998270"/>
              <a:gd name="connsiteY1469" fmla="*/ 1424664 h 1996549"/>
              <a:gd name="connsiteX1470" fmla="*/ 1909067 w 1998270"/>
              <a:gd name="connsiteY1470" fmla="*/ 1424494 h 1996549"/>
              <a:gd name="connsiteX1471" fmla="*/ 1922542 w 1998270"/>
              <a:gd name="connsiteY1471" fmla="*/ 1437969 h 1996549"/>
              <a:gd name="connsiteX1472" fmla="*/ 1909067 w 1998270"/>
              <a:gd name="connsiteY1472" fmla="*/ 1451443 h 1996549"/>
              <a:gd name="connsiteX1473" fmla="*/ 1895594 w 1998270"/>
              <a:gd name="connsiteY1473" fmla="*/ 1437969 h 1996549"/>
              <a:gd name="connsiteX1474" fmla="*/ 1909067 w 1998270"/>
              <a:gd name="connsiteY1474" fmla="*/ 1424494 h 1996549"/>
              <a:gd name="connsiteX1475" fmla="*/ 1847667 w 1998270"/>
              <a:gd name="connsiteY1475" fmla="*/ 1424494 h 1996549"/>
              <a:gd name="connsiteX1476" fmla="*/ 1861141 w 1998270"/>
              <a:gd name="connsiteY1476" fmla="*/ 1437969 h 1996549"/>
              <a:gd name="connsiteX1477" fmla="*/ 1847667 w 1998270"/>
              <a:gd name="connsiteY1477" fmla="*/ 1451443 h 1996549"/>
              <a:gd name="connsiteX1478" fmla="*/ 1834193 w 1998270"/>
              <a:gd name="connsiteY1478" fmla="*/ 1437969 h 1996549"/>
              <a:gd name="connsiteX1479" fmla="*/ 1847667 w 1998270"/>
              <a:gd name="connsiteY1479" fmla="*/ 1424494 h 1996549"/>
              <a:gd name="connsiteX1480" fmla="*/ 1786265 w 1998270"/>
              <a:gd name="connsiteY1480" fmla="*/ 1424494 h 1996549"/>
              <a:gd name="connsiteX1481" fmla="*/ 1799739 w 1998270"/>
              <a:gd name="connsiteY1481" fmla="*/ 1437969 h 1996549"/>
              <a:gd name="connsiteX1482" fmla="*/ 1786265 w 1998270"/>
              <a:gd name="connsiteY1482" fmla="*/ 1451443 h 1996549"/>
              <a:gd name="connsiteX1483" fmla="*/ 1772791 w 1998270"/>
              <a:gd name="connsiteY1483" fmla="*/ 1437969 h 1996549"/>
              <a:gd name="connsiteX1484" fmla="*/ 1786265 w 1998270"/>
              <a:gd name="connsiteY1484" fmla="*/ 1424494 h 1996549"/>
              <a:gd name="connsiteX1485" fmla="*/ 1724864 w 1998270"/>
              <a:gd name="connsiteY1485" fmla="*/ 1424494 h 1996549"/>
              <a:gd name="connsiteX1486" fmla="*/ 1738338 w 1998270"/>
              <a:gd name="connsiteY1486" fmla="*/ 1437969 h 1996549"/>
              <a:gd name="connsiteX1487" fmla="*/ 1724864 w 1998270"/>
              <a:gd name="connsiteY1487" fmla="*/ 1451443 h 1996549"/>
              <a:gd name="connsiteX1488" fmla="*/ 1711390 w 1998270"/>
              <a:gd name="connsiteY1488" fmla="*/ 1437969 h 1996549"/>
              <a:gd name="connsiteX1489" fmla="*/ 1724864 w 1998270"/>
              <a:gd name="connsiteY1489" fmla="*/ 1424494 h 1996549"/>
              <a:gd name="connsiteX1490" fmla="*/ 5629 w 1998270"/>
              <a:gd name="connsiteY1490" fmla="*/ 1375714 h 1996549"/>
              <a:gd name="connsiteX1491" fmla="*/ 6481 w 1998270"/>
              <a:gd name="connsiteY1491" fmla="*/ 1376567 h 1996549"/>
              <a:gd name="connsiteX1492" fmla="*/ 5629 w 1998270"/>
              <a:gd name="connsiteY1492" fmla="*/ 1376567 h 1996549"/>
              <a:gd name="connsiteX1493" fmla="*/ 4776 w 1998270"/>
              <a:gd name="connsiteY1493" fmla="*/ 1376567 h 1996549"/>
              <a:gd name="connsiteX1494" fmla="*/ 5629 w 1998270"/>
              <a:gd name="connsiteY1494" fmla="*/ 1375714 h 1996549"/>
              <a:gd name="connsiteX1495" fmla="*/ 67030 w 1998270"/>
              <a:gd name="connsiteY1495" fmla="*/ 1374862 h 1996549"/>
              <a:gd name="connsiteX1496" fmla="*/ 67388 w 1998270"/>
              <a:gd name="connsiteY1496" fmla="*/ 1374862 h 1996549"/>
              <a:gd name="connsiteX1497" fmla="*/ 68735 w 1998270"/>
              <a:gd name="connsiteY1497" fmla="*/ 1376567 h 1996549"/>
              <a:gd name="connsiteX1498" fmla="*/ 67030 w 1998270"/>
              <a:gd name="connsiteY1498" fmla="*/ 1378273 h 1996549"/>
              <a:gd name="connsiteX1499" fmla="*/ 65325 w 1998270"/>
              <a:gd name="connsiteY1499" fmla="*/ 1376567 h 1996549"/>
              <a:gd name="connsiteX1500" fmla="*/ 67030 w 1998270"/>
              <a:gd name="connsiteY1500" fmla="*/ 1374862 h 1996549"/>
              <a:gd name="connsiteX1501" fmla="*/ 129114 w 1998270"/>
              <a:gd name="connsiteY1501" fmla="*/ 1374179 h 1996549"/>
              <a:gd name="connsiteX1502" fmla="*/ 131502 w 1998270"/>
              <a:gd name="connsiteY1502" fmla="*/ 1376567 h 1996549"/>
              <a:gd name="connsiteX1503" fmla="*/ 129114 w 1998270"/>
              <a:gd name="connsiteY1503" fmla="*/ 1378955 h 1996549"/>
              <a:gd name="connsiteX1504" fmla="*/ 126726 w 1998270"/>
              <a:gd name="connsiteY1504" fmla="*/ 1376567 h 1996549"/>
              <a:gd name="connsiteX1505" fmla="*/ 129114 w 1998270"/>
              <a:gd name="connsiteY1505" fmla="*/ 1374179 h 1996549"/>
              <a:gd name="connsiteX1506" fmla="*/ 189833 w 1998270"/>
              <a:gd name="connsiteY1506" fmla="*/ 1373497 h 1996549"/>
              <a:gd name="connsiteX1507" fmla="*/ 192902 w 1998270"/>
              <a:gd name="connsiteY1507" fmla="*/ 1376568 h 1996549"/>
              <a:gd name="connsiteX1508" fmla="*/ 189833 w 1998270"/>
              <a:gd name="connsiteY1508" fmla="*/ 1379638 h 1996549"/>
              <a:gd name="connsiteX1509" fmla="*/ 186763 w 1998270"/>
              <a:gd name="connsiteY1509" fmla="*/ 1376568 h 1996549"/>
              <a:gd name="connsiteX1510" fmla="*/ 189833 w 1998270"/>
              <a:gd name="connsiteY1510" fmla="*/ 1373497 h 1996549"/>
              <a:gd name="connsiteX1511" fmla="*/ 251234 w 1998270"/>
              <a:gd name="connsiteY1511" fmla="*/ 1372814 h 1996549"/>
              <a:gd name="connsiteX1512" fmla="*/ 254986 w 1998270"/>
              <a:gd name="connsiteY1512" fmla="*/ 1376567 h 1996549"/>
              <a:gd name="connsiteX1513" fmla="*/ 251234 w 1998270"/>
              <a:gd name="connsiteY1513" fmla="*/ 1380319 h 1996549"/>
              <a:gd name="connsiteX1514" fmla="*/ 247482 w 1998270"/>
              <a:gd name="connsiteY1514" fmla="*/ 1376567 h 1996549"/>
              <a:gd name="connsiteX1515" fmla="*/ 251234 w 1998270"/>
              <a:gd name="connsiteY1515" fmla="*/ 1372814 h 1996549"/>
              <a:gd name="connsiteX1516" fmla="*/ 312635 w 1998270"/>
              <a:gd name="connsiteY1516" fmla="*/ 1371962 h 1996549"/>
              <a:gd name="connsiteX1517" fmla="*/ 312976 w 1998270"/>
              <a:gd name="connsiteY1517" fmla="*/ 1371962 h 1996549"/>
              <a:gd name="connsiteX1518" fmla="*/ 317069 w 1998270"/>
              <a:gd name="connsiteY1518" fmla="*/ 1376397 h 1996549"/>
              <a:gd name="connsiteX1519" fmla="*/ 312635 w 1998270"/>
              <a:gd name="connsiteY1519" fmla="*/ 1380831 h 1996549"/>
              <a:gd name="connsiteX1520" fmla="*/ 308201 w 1998270"/>
              <a:gd name="connsiteY1520" fmla="*/ 1376397 h 1996549"/>
              <a:gd name="connsiteX1521" fmla="*/ 312635 w 1998270"/>
              <a:gd name="connsiteY1521" fmla="*/ 1371962 h 1996549"/>
              <a:gd name="connsiteX1522" fmla="*/ 374402 w 1998270"/>
              <a:gd name="connsiteY1522" fmla="*/ 1371486 h 1996549"/>
              <a:gd name="connsiteX1523" fmla="*/ 379348 w 1998270"/>
              <a:gd name="connsiteY1523" fmla="*/ 1376432 h 1996549"/>
              <a:gd name="connsiteX1524" fmla="*/ 374402 w 1998270"/>
              <a:gd name="connsiteY1524" fmla="*/ 1381378 h 1996549"/>
              <a:gd name="connsiteX1525" fmla="*/ 369456 w 1998270"/>
              <a:gd name="connsiteY1525" fmla="*/ 1376432 h 1996549"/>
              <a:gd name="connsiteX1526" fmla="*/ 374402 w 1998270"/>
              <a:gd name="connsiteY1526" fmla="*/ 1371486 h 1996549"/>
              <a:gd name="connsiteX1527" fmla="*/ 436120 w 1998270"/>
              <a:gd name="connsiteY1527" fmla="*/ 1370938 h 1996549"/>
              <a:gd name="connsiteX1528" fmla="*/ 441748 w 1998270"/>
              <a:gd name="connsiteY1528" fmla="*/ 1376567 h 1996549"/>
              <a:gd name="connsiteX1529" fmla="*/ 436120 w 1998270"/>
              <a:gd name="connsiteY1529" fmla="*/ 1382195 h 1996549"/>
              <a:gd name="connsiteX1530" fmla="*/ 430492 w 1998270"/>
              <a:gd name="connsiteY1530" fmla="*/ 1376567 h 1996549"/>
              <a:gd name="connsiteX1531" fmla="*/ 436120 w 1998270"/>
              <a:gd name="connsiteY1531" fmla="*/ 1370938 h 1996549"/>
              <a:gd name="connsiteX1532" fmla="*/ 496838 w 1998270"/>
              <a:gd name="connsiteY1532" fmla="*/ 1370256 h 1996549"/>
              <a:gd name="connsiteX1533" fmla="*/ 497179 w 1998270"/>
              <a:gd name="connsiteY1533" fmla="*/ 1370256 h 1996549"/>
              <a:gd name="connsiteX1534" fmla="*/ 503149 w 1998270"/>
              <a:gd name="connsiteY1534" fmla="*/ 1376567 h 1996549"/>
              <a:gd name="connsiteX1535" fmla="*/ 496838 w 1998270"/>
              <a:gd name="connsiteY1535" fmla="*/ 1382877 h 1996549"/>
              <a:gd name="connsiteX1536" fmla="*/ 490528 w 1998270"/>
              <a:gd name="connsiteY1536" fmla="*/ 1376567 h 1996549"/>
              <a:gd name="connsiteX1537" fmla="*/ 496838 w 1998270"/>
              <a:gd name="connsiteY1537" fmla="*/ 1370256 h 1996549"/>
              <a:gd name="connsiteX1538" fmla="*/ 558606 w 1998270"/>
              <a:gd name="connsiteY1538" fmla="*/ 1369610 h 1996549"/>
              <a:gd name="connsiteX1539" fmla="*/ 565429 w 1998270"/>
              <a:gd name="connsiteY1539" fmla="*/ 1376432 h 1996549"/>
              <a:gd name="connsiteX1540" fmla="*/ 558606 w 1998270"/>
              <a:gd name="connsiteY1540" fmla="*/ 1383255 h 1996549"/>
              <a:gd name="connsiteX1541" fmla="*/ 551784 w 1998270"/>
              <a:gd name="connsiteY1541" fmla="*/ 1376432 h 1996549"/>
              <a:gd name="connsiteX1542" fmla="*/ 558606 w 1998270"/>
              <a:gd name="connsiteY1542" fmla="*/ 1369610 h 1996549"/>
              <a:gd name="connsiteX1543" fmla="*/ 619641 w 1998270"/>
              <a:gd name="connsiteY1543" fmla="*/ 1369233 h 1996549"/>
              <a:gd name="connsiteX1544" fmla="*/ 626975 w 1998270"/>
              <a:gd name="connsiteY1544" fmla="*/ 1376567 h 1996549"/>
              <a:gd name="connsiteX1545" fmla="*/ 619641 w 1998270"/>
              <a:gd name="connsiteY1545" fmla="*/ 1383902 h 1996549"/>
              <a:gd name="connsiteX1546" fmla="*/ 612307 w 1998270"/>
              <a:gd name="connsiteY1546" fmla="*/ 1376567 h 1996549"/>
              <a:gd name="connsiteX1547" fmla="*/ 619641 w 1998270"/>
              <a:gd name="connsiteY1547" fmla="*/ 1369233 h 1996549"/>
              <a:gd name="connsiteX1548" fmla="*/ 681042 w 1998270"/>
              <a:gd name="connsiteY1548" fmla="*/ 1368550 h 1996549"/>
              <a:gd name="connsiteX1549" fmla="*/ 689059 w 1998270"/>
              <a:gd name="connsiteY1549" fmla="*/ 1376567 h 1996549"/>
              <a:gd name="connsiteX1550" fmla="*/ 681042 w 1998270"/>
              <a:gd name="connsiteY1550" fmla="*/ 1384583 h 1996549"/>
              <a:gd name="connsiteX1551" fmla="*/ 673027 w 1998270"/>
              <a:gd name="connsiteY1551" fmla="*/ 1376567 h 1996549"/>
              <a:gd name="connsiteX1552" fmla="*/ 681042 w 1998270"/>
              <a:gd name="connsiteY1552" fmla="*/ 1368550 h 1996549"/>
              <a:gd name="connsiteX1553" fmla="*/ 743126 w 1998270"/>
              <a:gd name="connsiteY1553" fmla="*/ 1368039 h 1996549"/>
              <a:gd name="connsiteX1554" fmla="*/ 751653 w 1998270"/>
              <a:gd name="connsiteY1554" fmla="*/ 1376567 h 1996549"/>
              <a:gd name="connsiteX1555" fmla="*/ 743126 w 1998270"/>
              <a:gd name="connsiteY1555" fmla="*/ 1385095 h 1996549"/>
              <a:gd name="connsiteX1556" fmla="*/ 734598 w 1998270"/>
              <a:gd name="connsiteY1556" fmla="*/ 1376567 h 1996549"/>
              <a:gd name="connsiteX1557" fmla="*/ 743126 w 1998270"/>
              <a:gd name="connsiteY1557" fmla="*/ 1368039 h 1996549"/>
              <a:gd name="connsiteX1558" fmla="*/ 803845 w 1998270"/>
              <a:gd name="connsiteY1558" fmla="*/ 1367528 h 1996549"/>
              <a:gd name="connsiteX1559" fmla="*/ 804186 w 1998270"/>
              <a:gd name="connsiteY1559" fmla="*/ 1367528 h 1996549"/>
              <a:gd name="connsiteX1560" fmla="*/ 812885 w 1998270"/>
              <a:gd name="connsiteY1560" fmla="*/ 1376567 h 1996549"/>
              <a:gd name="connsiteX1561" fmla="*/ 803845 w 1998270"/>
              <a:gd name="connsiteY1561" fmla="*/ 1385607 h 1996549"/>
              <a:gd name="connsiteX1562" fmla="*/ 794806 w 1998270"/>
              <a:gd name="connsiteY1562" fmla="*/ 1376567 h 1996549"/>
              <a:gd name="connsiteX1563" fmla="*/ 803845 w 1998270"/>
              <a:gd name="connsiteY1563" fmla="*/ 1367528 h 1996549"/>
              <a:gd name="connsiteX1564" fmla="*/ 865246 w 1998270"/>
              <a:gd name="connsiteY1564" fmla="*/ 1367015 h 1996549"/>
              <a:gd name="connsiteX1565" fmla="*/ 874797 w 1998270"/>
              <a:gd name="connsiteY1565" fmla="*/ 1376567 h 1996549"/>
              <a:gd name="connsiteX1566" fmla="*/ 865246 w 1998270"/>
              <a:gd name="connsiteY1566" fmla="*/ 1386118 h 1996549"/>
              <a:gd name="connsiteX1567" fmla="*/ 855695 w 1998270"/>
              <a:gd name="connsiteY1567" fmla="*/ 1376567 h 1996549"/>
              <a:gd name="connsiteX1568" fmla="*/ 865246 w 1998270"/>
              <a:gd name="connsiteY1568" fmla="*/ 1367015 h 1996549"/>
              <a:gd name="connsiteX1569" fmla="*/ 926647 w 1998270"/>
              <a:gd name="connsiteY1569" fmla="*/ 1366504 h 1996549"/>
              <a:gd name="connsiteX1570" fmla="*/ 926988 w 1998270"/>
              <a:gd name="connsiteY1570" fmla="*/ 1366504 h 1996549"/>
              <a:gd name="connsiteX1571" fmla="*/ 936710 w 1998270"/>
              <a:gd name="connsiteY1571" fmla="*/ 1376567 h 1996549"/>
              <a:gd name="connsiteX1572" fmla="*/ 926647 w 1998270"/>
              <a:gd name="connsiteY1572" fmla="*/ 1386630 h 1996549"/>
              <a:gd name="connsiteX1573" fmla="*/ 916585 w 1998270"/>
              <a:gd name="connsiteY1573" fmla="*/ 1376567 h 1996549"/>
              <a:gd name="connsiteX1574" fmla="*/ 926647 w 1998270"/>
              <a:gd name="connsiteY1574" fmla="*/ 1366504 h 1996549"/>
              <a:gd name="connsiteX1575" fmla="*/ 988048 w 1998270"/>
              <a:gd name="connsiteY1575" fmla="*/ 1365992 h 1996549"/>
              <a:gd name="connsiteX1576" fmla="*/ 998623 w 1998270"/>
              <a:gd name="connsiteY1576" fmla="*/ 1376567 h 1996549"/>
              <a:gd name="connsiteX1577" fmla="*/ 988048 w 1998270"/>
              <a:gd name="connsiteY1577" fmla="*/ 1387142 h 1996549"/>
              <a:gd name="connsiteX1578" fmla="*/ 977474 w 1998270"/>
              <a:gd name="connsiteY1578" fmla="*/ 1376567 h 1996549"/>
              <a:gd name="connsiteX1579" fmla="*/ 988048 w 1998270"/>
              <a:gd name="connsiteY1579" fmla="*/ 1365992 h 1996549"/>
              <a:gd name="connsiteX1580" fmla="*/ 1050132 w 1998270"/>
              <a:gd name="connsiteY1580" fmla="*/ 1365480 h 1996549"/>
              <a:gd name="connsiteX1581" fmla="*/ 1061218 w 1998270"/>
              <a:gd name="connsiteY1581" fmla="*/ 1376567 h 1996549"/>
              <a:gd name="connsiteX1582" fmla="*/ 1050132 w 1998270"/>
              <a:gd name="connsiteY1582" fmla="*/ 1387653 h 1996549"/>
              <a:gd name="connsiteX1583" fmla="*/ 1039046 w 1998270"/>
              <a:gd name="connsiteY1583" fmla="*/ 1376567 h 1996549"/>
              <a:gd name="connsiteX1584" fmla="*/ 1050132 w 1998270"/>
              <a:gd name="connsiteY1584" fmla="*/ 1365480 h 1996549"/>
              <a:gd name="connsiteX1585" fmla="*/ 1110851 w 1998270"/>
              <a:gd name="connsiteY1585" fmla="*/ 1365139 h 1996549"/>
              <a:gd name="connsiteX1586" fmla="*/ 1122278 w 1998270"/>
              <a:gd name="connsiteY1586" fmla="*/ 1376567 h 1996549"/>
              <a:gd name="connsiteX1587" fmla="*/ 1110851 w 1998270"/>
              <a:gd name="connsiteY1587" fmla="*/ 1387994 h 1996549"/>
              <a:gd name="connsiteX1588" fmla="*/ 1099424 w 1998270"/>
              <a:gd name="connsiteY1588" fmla="*/ 1376567 h 1996549"/>
              <a:gd name="connsiteX1589" fmla="*/ 1110851 w 1998270"/>
              <a:gd name="connsiteY1589" fmla="*/ 1365139 h 1996549"/>
              <a:gd name="connsiteX1590" fmla="*/ 1172253 w 1998270"/>
              <a:gd name="connsiteY1590" fmla="*/ 1364628 h 1996549"/>
              <a:gd name="connsiteX1591" fmla="*/ 1184192 w 1998270"/>
              <a:gd name="connsiteY1591" fmla="*/ 1376568 h 1996549"/>
              <a:gd name="connsiteX1592" fmla="*/ 1172253 w 1998270"/>
              <a:gd name="connsiteY1592" fmla="*/ 1388507 h 1996549"/>
              <a:gd name="connsiteX1593" fmla="*/ 1160314 w 1998270"/>
              <a:gd name="connsiteY1593" fmla="*/ 1376568 h 1996549"/>
              <a:gd name="connsiteX1594" fmla="*/ 1172253 w 1998270"/>
              <a:gd name="connsiteY1594" fmla="*/ 1364628 h 1996549"/>
              <a:gd name="connsiteX1595" fmla="*/ 1233654 w 1998270"/>
              <a:gd name="connsiteY1595" fmla="*/ 1364286 h 1996549"/>
              <a:gd name="connsiteX1596" fmla="*/ 1245934 w 1998270"/>
              <a:gd name="connsiteY1596" fmla="*/ 1376567 h 1996549"/>
              <a:gd name="connsiteX1597" fmla="*/ 1233654 w 1998270"/>
              <a:gd name="connsiteY1597" fmla="*/ 1388847 h 1996549"/>
              <a:gd name="connsiteX1598" fmla="*/ 1221374 w 1998270"/>
              <a:gd name="connsiteY1598" fmla="*/ 1376567 h 1996549"/>
              <a:gd name="connsiteX1599" fmla="*/ 1233654 w 1998270"/>
              <a:gd name="connsiteY1599" fmla="*/ 1364286 h 1996549"/>
              <a:gd name="connsiteX1600" fmla="*/ 1971152 w 1998270"/>
              <a:gd name="connsiteY1600" fmla="*/ 1364117 h 1996549"/>
              <a:gd name="connsiteX1601" fmla="*/ 1971492 w 1998270"/>
              <a:gd name="connsiteY1601" fmla="*/ 1364117 h 1996549"/>
              <a:gd name="connsiteX1602" fmla="*/ 1983603 w 1998270"/>
              <a:gd name="connsiteY1602" fmla="*/ 1376568 h 1996549"/>
              <a:gd name="connsiteX1603" fmla="*/ 1971152 w 1998270"/>
              <a:gd name="connsiteY1603" fmla="*/ 1389018 h 1996549"/>
              <a:gd name="connsiteX1604" fmla="*/ 1958701 w 1998270"/>
              <a:gd name="connsiteY1604" fmla="*/ 1376568 h 1996549"/>
              <a:gd name="connsiteX1605" fmla="*/ 1971152 w 1998270"/>
              <a:gd name="connsiteY1605" fmla="*/ 1364117 h 1996549"/>
              <a:gd name="connsiteX1606" fmla="*/ 1295055 w 1998270"/>
              <a:gd name="connsiteY1606" fmla="*/ 1363945 h 1996549"/>
              <a:gd name="connsiteX1607" fmla="*/ 1307676 w 1998270"/>
              <a:gd name="connsiteY1607" fmla="*/ 1376567 h 1996549"/>
              <a:gd name="connsiteX1608" fmla="*/ 1295055 w 1998270"/>
              <a:gd name="connsiteY1608" fmla="*/ 1389188 h 1996549"/>
              <a:gd name="connsiteX1609" fmla="*/ 1282434 w 1998270"/>
              <a:gd name="connsiteY1609" fmla="*/ 1376567 h 1996549"/>
              <a:gd name="connsiteX1610" fmla="*/ 1295055 w 1998270"/>
              <a:gd name="connsiteY1610" fmla="*/ 1363945 h 1996549"/>
              <a:gd name="connsiteX1611" fmla="*/ 1357138 w 1998270"/>
              <a:gd name="connsiteY1611" fmla="*/ 1363604 h 1996549"/>
              <a:gd name="connsiteX1612" fmla="*/ 1370101 w 1998270"/>
              <a:gd name="connsiteY1612" fmla="*/ 1376055 h 1996549"/>
              <a:gd name="connsiteX1613" fmla="*/ 1357138 w 1998270"/>
              <a:gd name="connsiteY1613" fmla="*/ 1389018 h 1996549"/>
              <a:gd name="connsiteX1614" fmla="*/ 1344176 w 1998270"/>
              <a:gd name="connsiteY1614" fmla="*/ 1376567 h 1996549"/>
              <a:gd name="connsiteX1615" fmla="*/ 1357138 w 1998270"/>
              <a:gd name="connsiteY1615" fmla="*/ 1363604 h 1996549"/>
              <a:gd name="connsiteX1616" fmla="*/ 1417857 w 1998270"/>
              <a:gd name="connsiteY1616" fmla="*/ 1363263 h 1996549"/>
              <a:gd name="connsiteX1617" fmla="*/ 1431161 w 1998270"/>
              <a:gd name="connsiteY1617" fmla="*/ 1376567 h 1996549"/>
              <a:gd name="connsiteX1618" fmla="*/ 1417857 w 1998270"/>
              <a:gd name="connsiteY1618" fmla="*/ 1389871 h 1996549"/>
              <a:gd name="connsiteX1619" fmla="*/ 1404554 w 1998270"/>
              <a:gd name="connsiteY1619" fmla="*/ 1376567 h 1996549"/>
              <a:gd name="connsiteX1620" fmla="*/ 1417857 w 1998270"/>
              <a:gd name="connsiteY1620" fmla="*/ 1363263 h 1996549"/>
              <a:gd name="connsiteX1621" fmla="*/ 1479259 w 1998270"/>
              <a:gd name="connsiteY1621" fmla="*/ 1363092 h 1996549"/>
              <a:gd name="connsiteX1622" fmla="*/ 1492733 w 1998270"/>
              <a:gd name="connsiteY1622" fmla="*/ 1376567 h 1996549"/>
              <a:gd name="connsiteX1623" fmla="*/ 1479259 w 1998270"/>
              <a:gd name="connsiteY1623" fmla="*/ 1390041 h 1996549"/>
              <a:gd name="connsiteX1624" fmla="*/ 1465785 w 1998270"/>
              <a:gd name="connsiteY1624" fmla="*/ 1376567 h 1996549"/>
              <a:gd name="connsiteX1625" fmla="*/ 1479259 w 1998270"/>
              <a:gd name="connsiteY1625" fmla="*/ 1363092 h 1996549"/>
              <a:gd name="connsiteX1626" fmla="*/ 1541026 w 1998270"/>
              <a:gd name="connsiteY1626" fmla="*/ 1362617 h 1996549"/>
              <a:gd name="connsiteX1627" fmla="*/ 1554842 w 1998270"/>
              <a:gd name="connsiteY1627" fmla="*/ 1376432 h 1996549"/>
              <a:gd name="connsiteX1628" fmla="*/ 1541026 w 1998270"/>
              <a:gd name="connsiteY1628" fmla="*/ 1390248 h 1996549"/>
              <a:gd name="connsiteX1629" fmla="*/ 1527211 w 1998270"/>
              <a:gd name="connsiteY1629" fmla="*/ 1376432 h 1996549"/>
              <a:gd name="connsiteX1630" fmla="*/ 1541026 w 1998270"/>
              <a:gd name="connsiteY1630" fmla="*/ 1362617 h 1996549"/>
              <a:gd name="connsiteX1631" fmla="*/ 1602061 w 1998270"/>
              <a:gd name="connsiteY1631" fmla="*/ 1362581 h 1996549"/>
              <a:gd name="connsiteX1632" fmla="*/ 1616047 w 1998270"/>
              <a:gd name="connsiteY1632" fmla="*/ 1376567 h 1996549"/>
              <a:gd name="connsiteX1633" fmla="*/ 1602061 w 1998270"/>
              <a:gd name="connsiteY1633" fmla="*/ 1390553 h 1996549"/>
              <a:gd name="connsiteX1634" fmla="*/ 1588076 w 1998270"/>
              <a:gd name="connsiteY1634" fmla="*/ 1376567 h 1996549"/>
              <a:gd name="connsiteX1635" fmla="*/ 1602061 w 1998270"/>
              <a:gd name="connsiteY1635" fmla="*/ 1362581 h 1996549"/>
              <a:gd name="connsiteX1636" fmla="*/ 1724864 w 1998270"/>
              <a:gd name="connsiteY1636" fmla="*/ 1362410 h 1996549"/>
              <a:gd name="connsiteX1637" fmla="*/ 1739020 w 1998270"/>
              <a:gd name="connsiteY1637" fmla="*/ 1376567 h 1996549"/>
              <a:gd name="connsiteX1638" fmla="*/ 1724864 w 1998270"/>
              <a:gd name="connsiteY1638" fmla="*/ 1390723 h 1996549"/>
              <a:gd name="connsiteX1639" fmla="*/ 1710708 w 1998270"/>
              <a:gd name="connsiteY1639" fmla="*/ 1376567 h 1996549"/>
              <a:gd name="connsiteX1640" fmla="*/ 1724864 w 1998270"/>
              <a:gd name="connsiteY1640" fmla="*/ 1362410 h 1996549"/>
              <a:gd name="connsiteX1641" fmla="*/ 1664145 w 1998270"/>
              <a:gd name="connsiteY1641" fmla="*/ 1362410 h 1996549"/>
              <a:gd name="connsiteX1642" fmla="*/ 1678301 w 1998270"/>
              <a:gd name="connsiteY1642" fmla="*/ 1376567 h 1996549"/>
              <a:gd name="connsiteX1643" fmla="*/ 1664145 w 1998270"/>
              <a:gd name="connsiteY1643" fmla="*/ 1390723 h 1996549"/>
              <a:gd name="connsiteX1644" fmla="*/ 1649989 w 1998270"/>
              <a:gd name="connsiteY1644" fmla="*/ 1376567 h 1996549"/>
              <a:gd name="connsiteX1645" fmla="*/ 1664145 w 1998270"/>
              <a:gd name="connsiteY1645" fmla="*/ 1362410 h 1996549"/>
              <a:gd name="connsiteX1646" fmla="*/ 1909067 w 1998270"/>
              <a:gd name="connsiteY1646" fmla="*/ 1362240 h 1996549"/>
              <a:gd name="connsiteX1647" fmla="*/ 1909409 w 1998270"/>
              <a:gd name="connsiteY1647" fmla="*/ 1362240 h 1996549"/>
              <a:gd name="connsiteX1648" fmla="*/ 1923395 w 1998270"/>
              <a:gd name="connsiteY1648" fmla="*/ 1376567 h 1996549"/>
              <a:gd name="connsiteX1649" fmla="*/ 1909067 w 1998270"/>
              <a:gd name="connsiteY1649" fmla="*/ 1390894 h 1996549"/>
              <a:gd name="connsiteX1650" fmla="*/ 1894741 w 1998270"/>
              <a:gd name="connsiteY1650" fmla="*/ 1376567 h 1996549"/>
              <a:gd name="connsiteX1651" fmla="*/ 1909067 w 1998270"/>
              <a:gd name="connsiteY1651" fmla="*/ 1362240 h 1996549"/>
              <a:gd name="connsiteX1652" fmla="*/ 1847666 w 1998270"/>
              <a:gd name="connsiteY1652" fmla="*/ 1362240 h 1996549"/>
              <a:gd name="connsiteX1653" fmla="*/ 1848007 w 1998270"/>
              <a:gd name="connsiteY1653" fmla="*/ 1362240 h 1996549"/>
              <a:gd name="connsiteX1654" fmla="*/ 1861993 w 1998270"/>
              <a:gd name="connsiteY1654" fmla="*/ 1376567 h 1996549"/>
              <a:gd name="connsiteX1655" fmla="*/ 1847666 w 1998270"/>
              <a:gd name="connsiteY1655" fmla="*/ 1390894 h 1996549"/>
              <a:gd name="connsiteX1656" fmla="*/ 1833340 w 1998270"/>
              <a:gd name="connsiteY1656" fmla="*/ 1376567 h 1996549"/>
              <a:gd name="connsiteX1657" fmla="*/ 1847666 w 1998270"/>
              <a:gd name="connsiteY1657" fmla="*/ 1362240 h 1996549"/>
              <a:gd name="connsiteX1658" fmla="*/ 1786265 w 1998270"/>
              <a:gd name="connsiteY1658" fmla="*/ 1362240 h 1996549"/>
              <a:gd name="connsiteX1659" fmla="*/ 1786606 w 1998270"/>
              <a:gd name="connsiteY1659" fmla="*/ 1362240 h 1996549"/>
              <a:gd name="connsiteX1660" fmla="*/ 1800592 w 1998270"/>
              <a:gd name="connsiteY1660" fmla="*/ 1376567 h 1996549"/>
              <a:gd name="connsiteX1661" fmla="*/ 1786265 w 1998270"/>
              <a:gd name="connsiteY1661" fmla="*/ 1390894 h 1996549"/>
              <a:gd name="connsiteX1662" fmla="*/ 1771939 w 1998270"/>
              <a:gd name="connsiteY1662" fmla="*/ 1376567 h 1996549"/>
              <a:gd name="connsiteX1663" fmla="*/ 1786265 w 1998270"/>
              <a:gd name="connsiteY1663" fmla="*/ 1362240 h 1996549"/>
              <a:gd name="connsiteX1664" fmla="*/ 5628 w 1998270"/>
              <a:gd name="connsiteY1664" fmla="*/ 1313801 h 1996549"/>
              <a:gd name="connsiteX1665" fmla="*/ 6004 w 1998270"/>
              <a:gd name="connsiteY1665" fmla="*/ 1313801 h 1996549"/>
              <a:gd name="connsiteX1666" fmla="*/ 6993 w 1998270"/>
              <a:gd name="connsiteY1666" fmla="*/ 1315166 h 1996549"/>
              <a:gd name="connsiteX1667" fmla="*/ 5628 w 1998270"/>
              <a:gd name="connsiteY1667" fmla="*/ 1316530 h 1996549"/>
              <a:gd name="connsiteX1668" fmla="*/ 4264 w 1998270"/>
              <a:gd name="connsiteY1668" fmla="*/ 1315166 h 1996549"/>
              <a:gd name="connsiteX1669" fmla="*/ 5628 w 1998270"/>
              <a:gd name="connsiteY1669" fmla="*/ 1313801 h 1996549"/>
              <a:gd name="connsiteX1670" fmla="*/ 67029 w 1998270"/>
              <a:gd name="connsiteY1670" fmla="*/ 1312948 h 1996549"/>
              <a:gd name="connsiteX1671" fmla="*/ 69247 w 1998270"/>
              <a:gd name="connsiteY1671" fmla="*/ 1315166 h 1996549"/>
              <a:gd name="connsiteX1672" fmla="*/ 67029 w 1998270"/>
              <a:gd name="connsiteY1672" fmla="*/ 1317383 h 1996549"/>
              <a:gd name="connsiteX1673" fmla="*/ 64813 w 1998270"/>
              <a:gd name="connsiteY1673" fmla="*/ 1315166 h 1996549"/>
              <a:gd name="connsiteX1674" fmla="*/ 67029 w 1998270"/>
              <a:gd name="connsiteY1674" fmla="*/ 1312948 h 1996549"/>
              <a:gd name="connsiteX1675" fmla="*/ 129113 w 1998270"/>
              <a:gd name="connsiteY1675" fmla="*/ 1312267 h 1996549"/>
              <a:gd name="connsiteX1676" fmla="*/ 129471 w 1998270"/>
              <a:gd name="connsiteY1676" fmla="*/ 1312267 h 1996549"/>
              <a:gd name="connsiteX1677" fmla="*/ 132013 w 1998270"/>
              <a:gd name="connsiteY1677" fmla="*/ 1315166 h 1996549"/>
              <a:gd name="connsiteX1678" fmla="*/ 129113 w 1998270"/>
              <a:gd name="connsiteY1678" fmla="*/ 1318066 h 1996549"/>
              <a:gd name="connsiteX1679" fmla="*/ 126214 w 1998270"/>
              <a:gd name="connsiteY1679" fmla="*/ 1315166 h 1996549"/>
              <a:gd name="connsiteX1680" fmla="*/ 129113 w 1998270"/>
              <a:gd name="connsiteY1680" fmla="*/ 1312267 h 1996549"/>
              <a:gd name="connsiteX1681" fmla="*/ 190199 w 1998270"/>
              <a:gd name="connsiteY1681" fmla="*/ 1311450 h 1996549"/>
              <a:gd name="connsiteX1682" fmla="*/ 193780 w 1998270"/>
              <a:gd name="connsiteY1682" fmla="*/ 1315032 h 1996549"/>
              <a:gd name="connsiteX1683" fmla="*/ 190199 w 1998270"/>
              <a:gd name="connsiteY1683" fmla="*/ 1318613 h 1996549"/>
              <a:gd name="connsiteX1684" fmla="*/ 186617 w 1998270"/>
              <a:gd name="connsiteY1684" fmla="*/ 1315032 h 1996549"/>
              <a:gd name="connsiteX1685" fmla="*/ 190199 w 1998270"/>
              <a:gd name="connsiteY1685" fmla="*/ 1311450 h 1996549"/>
              <a:gd name="connsiteX1686" fmla="*/ 251234 w 1998270"/>
              <a:gd name="connsiteY1686" fmla="*/ 1310901 h 1996549"/>
              <a:gd name="connsiteX1687" fmla="*/ 255498 w 1998270"/>
              <a:gd name="connsiteY1687" fmla="*/ 1315165 h 1996549"/>
              <a:gd name="connsiteX1688" fmla="*/ 251234 w 1998270"/>
              <a:gd name="connsiteY1688" fmla="*/ 1319429 h 1996549"/>
              <a:gd name="connsiteX1689" fmla="*/ 246970 w 1998270"/>
              <a:gd name="connsiteY1689" fmla="*/ 1315165 h 1996549"/>
              <a:gd name="connsiteX1690" fmla="*/ 251234 w 1998270"/>
              <a:gd name="connsiteY1690" fmla="*/ 1310901 h 1996549"/>
              <a:gd name="connsiteX1691" fmla="*/ 312635 w 1998270"/>
              <a:gd name="connsiteY1691" fmla="*/ 1310219 h 1996549"/>
              <a:gd name="connsiteX1692" fmla="*/ 317581 w 1998270"/>
              <a:gd name="connsiteY1692" fmla="*/ 1315166 h 1996549"/>
              <a:gd name="connsiteX1693" fmla="*/ 312635 w 1998270"/>
              <a:gd name="connsiteY1693" fmla="*/ 1320112 h 1996549"/>
              <a:gd name="connsiteX1694" fmla="*/ 307689 w 1998270"/>
              <a:gd name="connsiteY1694" fmla="*/ 1315166 h 1996549"/>
              <a:gd name="connsiteX1695" fmla="*/ 312635 w 1998270"/>
              <a:gd name="connsiteY1695" fmla="*/ 1310219 h 1996549"/>
              <a:gd name="connsiteX1696" fmla="*/ 374036 w 1998270"/>
              <a:gd name="connsiteY1696" fmla="*/ 1309537 h 1996549"/>
              <a:gd name="connsiteX1697" fmla="*/ 379665 w 1998270"/>
              <a:gd name="connsiteY1697" fmla="*/ 1315166 h 1996549"/>
              <a:gd name="connsiteX1698" fmla="*/ 374036 w 1998270"/>
              <a:gd name="connsiteY1698" fmla="*/ 1320794 h 1996549"/>
              <a:gd name="connsiteX1699" fmla="*/ 368408 w 1998270"/>
              <a:gd name="connsiteY1699" fmla="*/ 1315166 h 1996549"/>
              <a:gd name="connsiteX1700" fmla="*/ 374036 w 1998270"/>
              <a:gd name="connsiteY1700" fmla="*/ 1309537 h 1996549"/>
              <a:gd name="connsiteX1701" fmla="*/ 436119 w 1998270"/>
              <a:gd name="connsiteY1701" fmla="*/ 1309025 h 1996549"/>
              <a:gd name="connsiteX1702" fmla="*/ 442259 w 1998270"/>
              <a:gd name="connsiteY1702" fmla="*/ 1314654 h 1996549"/>
              <a:gd name="connsiteX1703" fmla="*/ 436119 w 1998270"/>
              <a:gd name="connsiteY1703" fmla="*/ 1320794 h 1996549"/>
              <a:gd name="connsiteX1704" fmla="*/ 429980 w 1998270"/>
              <a:gd name="connsiteY1704" fmla="*/ 1315166 h 1996549"/>
              <a:gd name="connsiteX1705" fmla="*/ 436119 w 1998270"/>
              <a:gd name="connsiteY1705" fmla="*/ 1309025 h 1996549"/>
              <a:gd name="connsiteX1706" fmla="*/ 496839 w 1998270"/>
              <a:gd name="connsiteY1706" fmla="*/ 1308343 h 1996549"/>
              <a:gd name="connsiteX1707" fmla="*/ 503661 w 1998270"/>
              <a:gd name="connsiteY1707" fmla="*/ 1315166 h 1996549"/>
              <a:gd name="connsiteX1708" fmla="*/ 496839 w 1998270"/>
              <a:gd name="connsiteY1708" fmla="*/ 1321988 h 1996549"/>
              <a:gd name="connsiteX1709" fmla="*/ 490017 w 1998270"/>
              <a:gd name="connsiteY1709" fmla="*/ 1315166 h 1996549"/>
              <a:gd name="connsiteX1710" fmla="*/ 496839 w 1998270"/>
              <a:gd name="connsiteY1710" fmla="*/ 1308343 h 1996549"/>
              <a:gd name="connsiteX1711" fmla="*/ 558239 w 1998270"/>
              <a:gd name="connsiteY1711" fmla="*/ 1307831 h 1996549"/>
              <a:gd name="connsiteX1712" fmla="*/ 565573 w 1998270"/>
              <a:gd name="connsiteY1712" fmla="*/ 1315165 h 1996549"/>
              <a:gd name="connsiteX1713" fmla="*/ 558239 w 1998270"/>
              <a:gd name="connsiteY1713" fmla="*/ 1322499 h 1996549"/>
              <a:gd name="connsiteX1714" fmla="*/ 550906 w 1998270"/>
              <a:gd name="connsiteY1714" fmla="*/ 1315165 h 1996549"/>
              <a:gd name="connsiteX1715" fmla="*/ 558239 w 1998270"/>
              <a:gd name="connsiteY1715" fmla="*/ 1307831 h 1996549"/>
              <a:gd name="connsiteX1716" fmla="*/ 619641 w 1998270"/>
              <a:gd name="connsiteY1716" fmla="*/ 1307149 h 1996549"/>
              <a:gd name="connsiteX1717" fmla="*/ 627657 w 1998270"/>
              <a:gd name="connsiteY1717" fmla="*/ 1315166 h 1996549"/>
              <a:gd name="connsiteX1718" fmla="*/ 619641 w 1998270"/>
              <a:gd name="connsiteY1718" fmla="*/ 1323182 h 1996549"/>
              <a:gd name="connsiteX1719" fmla="*/ 611625 w 1998270"/>
              <a:gd name="connsiteY1719" fmla="*/ 1315166 h 1996549"/>
              <a:gd name="connsiteX1720" fmla="*/ 619641 w 1998270"/>
              <a:gd name="connsiteY1720" fmla="*/ 1307149 h 1996549"/>
              <a:gd name="connsiteX1721" fmla="*/ 681409 w 1998270"/>
              <a:gd name="connsiteY1721" fmla="*/ 1306503 h 1996549"/>
              <a:gd name="connsiteX1722" fmla="*/ 689937 w 1998270"/>
              <a:gd name="connsiteY1722" fmla="*/ 1315031 h 1996549"/>
              <a:gd name="connsiteX1723" fmla="*/ 681409 w 1998270"/>
              <a:gd name="connsiteY1723" fmla="*/ 1323559 h 1996549"/>
              <a:gd name="connsiteX1724" fmla="*/ 672881 w 1998270"/>
              <a:gd name="connsiteY1724" fmla="*/ 1315031 h 1996549"/>
              <a:gd name="connsiteX1725" fmla="*/ 681409 w 1998270"/>
              <a:gd name="connsiteY1725" fmla="*/ 1306503 h 1996549"/>
              <a:gd name="connsiteX1726" fmla="*/ 743126 w 1998270"/>
              <a:gd name="connsiteY1726" fmla="*/ 1305955 h 1996549"/>
              <a:gd name="connsiteX1727" fmla="*/ 752336 w 1998270"/>
              <a:gd name="connsiteY1727" fmla="*/ 1315166 h 1996549"/>
              <a:gd name="connsiteX1728" fmla="*/ 743126 w 1998270"/>
              <a:gd name="connsiteY1728" fmla="*/ 1324376 h 1996549"/>
              <a:gd name="connsiteX1729" fmla="*/ 733916 w 1998270"/>
              <a:gd name="connsiteY1729" fmla="*/ 1315166 h 1996549"/>
              <a:gd name="connsiteX1730" fmla="*/ 743126 w 1998270"/>
              <a:gd name="connsiteY1730" fmla="*/ 1305955 h 1996549"/>
              <a:gd name="connsiteX1731" fmla="*/ 803845 w 1998270"/>
              <a:gd name="connsiteY1731" fmla="*/ 1305444 h 1996549"/>
              <a:gd name="connsiteX1732" fmla="*/ 804185 w 1998270"/>
              <a:gd name="connsiteY1732" fmla="*/ 1305444 h 1996549"/>
              <a:gd name="connsiteX1733" fmla="*/ 813567 w 1998270"/>
              <a:gd name="connsiteY1733" fmla="*/ 1315166 h 1996549"/>
              <a:gd name="connsiteX1734" fmla="*/ 803845 w 1998270"/>
              <a:gd name="connsiteY1734" fmla="*/ 1324887 h 1996549"/>
              <a:gd name="connsiteX1735" fmla="*/ 794123 w 1998270"/>
              <a:gd name="connsiteY1735" fmla="*/ 1315166 h 1996549"/>
              <a:gd name="connsiteX1736" fmla="*/ 803845 w 1998270"/>
              <a:gd name="connsiteY1736" fmla="*/ 1305444 h 1996549"/>
              <a:gd name="connsiteX1737" fmla="*/ 865246 w 1998270"/>
              <a:gd name="connsiteY1737" fmla="*/ 1304932 h 1996549"/>
              <a:gd name="connsiteX1738" fmla="*/ 875480 w 1998270"/>
              <a:gd name="connsiteY1738" fmla="*/ 1315166 h 1996549"/>
              <a:gd name="connsiteX1739" fmla="*/ 865246 w 1998270"/>
              <a:gd name="connsiteY1739" fmla="*/ 1325400 h 1996549"/>
              <a:gd name="connsiteX1740" fmla="*/ 855013 w 1998270"/>
              <a:gd name="connsiteY1740" fmla="*/ 1315166 h 1996549"/>
              <a:gd name="connsiteX1741" fmla="*/ 865246 w 1998270"/>
              <a:gd name="connsiteY1741" fmla="*/ 1304932 h 1996549"/>
              <a:gd name="connsiteX1742" fmla="*/ 988048 w 1998270"/>
              <a:gd name="connsiteY1742" fmla="*/ 1303739 h 1996549"/>
              <a:gd name="connsiteX1743" fmla="*/ 988389 w 1998270"/>
              <a:gd name="connsiteY1743" fmla="*/ 1303739 h 1996549"/>
              <a:gd name="connsiteX1744" fmla="*/ 999305 w 1998270"/>
              <a:gd name="connsiteY1744" fmla="*/ 1314996 h 1996549"/>
              <a:gd name="connsiteX1745" fmla="*/ 988048 w 1998270"/>
              <a:gd name="connsiteY1745" fmla="*/ 1326253 h 1996549"/>
              <a:gd name="connsiteX1746" fmla="*/ 976792 w 1998270"/>
              <a:gd name="connsiteY1746" fmla="*/ 1314996 h 1996549"/>
              <a:gd name="connsiteX1747" fmla="*/ 988048 w 1998270"/>
              <a:gd name="connsiteY1747" fmla="*/ 1303739 h 1996549"/>
              <a:gd name="connsiteX1748" fmla="*/ 1110851 w 1998270"/>
              <a:gd name="connsiteY1748" fmla="*/ 1303738 h 1996549"/>
              <a:gd name="connsiteX1749" fmla="*/ 1122961 w 1998270"/>
              <a:gd name="connsiteY1749" fmla="*/ 1315848 h 1996549"/>
              <a:gd name="connsiteX1750" fmla="*/ 1110851 w 1998270"/>
              <a:gd name="connsiteY1750" fmla="*/ 1327958 h 1996549"/>
              <a:gd name="connsiteX1751" fmla="*/ 1098742 w 1998270"/>
              <a:gd name="connsiteY1751" fmla="*/ 1315848 h 1996549"/>
              <a:gd name="connsiteX1752" fmla="*/ 1110851 w 1998270"/>
              <a:gd name="connsiteY1752" fmla="*/ 1303738 h 1996549"/>
              <a:gd name="connsiteX1753" fmla="*/ 1050132 w 1998270"/>
              <a:gd name="connsiteY1753" fmla="*/ 1303738 h 1996549"/>
              <a:gd name="connsiteX1754" fmla="*/ 1061901 w 1998270"/>
              <a:gd name="connsiteY1754" fmla="*/ 1315507 h 1996549"/>
              <a:gd name="connsiteX1755" fmla="*/ 1050132 w 1998270"/>
              <a:gd name="connsiteY1755" fmla="*/ 1327276 h 1996549"/>
              <a:gd name="connsiteX1756" fmla="*/ 1038364 w 1998270"/>
              <a:gd name="connsiteY1756" fmla="*/ 1315507 h 1996549"/>
              <a:gd name="connsiteX1757" fmla="*/ 1050132 w 1998270"/>
              <a:gd name="connsiteY1757" fmla="*/ 1303738 h 1996549"/>
              <a:gd name="connsiteX1758" fmla="*/ 926648 w 1998270"/>
              <a:gd name="connsiteY1758" fmla="*/ 1303738 h 1996549"/>
              <a:gd name="connsiteX1759" fmla="*/ 937393 w 1998270"/>
              <a:gd name="connsiteY1759" fmla="*/ 1314484 h 1996549"/>
              <a:gd name="connsiteX1760" fmla="*/ 926648 w 1998270"/>
              <a:gd name="connsiteY1760" fmla="*/ 1325229 h 1996549"/>
              <a:gd name="connsiteX1761" fmla="*/ 915903 w 1998270"/>
              <a:gd name="connsiteY1761" fmla="*/ 1314484 h 1996549"/>
              <a:gd name="connsiteX1762" fmla="*/ 926648 w 1998270"/>
              <a:gd name="connsiteY1762" fmla="*/ 1303738 h 1996549"/>
              <a:gd name="connsiteX1763" fmla="*/ 1172253 w 1998270"/>
              <a:gd name="connsiteY1763" fmla="*/ 1302544 h 1996549"/>
              <a:gd name="connsiteX1764" fmla="*/ 1184874 w 1998270"/>
              <a:gd name="connsiteY1764" fmla="*/ 1315166 h 1996549"/>
              <a:gd name="connsiteX1765" fmla="*/ 1172253 w 1998270"/>
              <a:gd name="connsiteY1765" fmla="*/ 1327787 h 1996549"/>
              <a:gd name="connsiteX1766" fmla="*/ 1159632 w 1998270"/>
              <a:gd name="connsiteY1766" fmla="*/ 1315166 h 1996549"/>
              <a:gd name="connsiteX1767" fmla="*/ 1172253 w 1998270"/>
              <a:gd name="connsiteY1767" fmla="*/ 1302544 h 1996549"/>
              <a:gd name="connsiteX1768" fmla="*/ 1233654 w 1998270"/>
              <a:gd name="connsiteY1768" fmla="*/ 1302203 h 1996549"/>
              <a:gd name="connsiteX1769" fmla="*/ 1246616 w 1998270"/>
              <a:gd name="connsiteY1769" fmla="*/ 1315166 h 1996549"/>
              <a:gd name="connsiteX1770" fmla="*/ 1233654 w 1998270"/>
              <a:gd name="connsiteY1770" fmla="*/ 1328128 h 1996549"/>
              <a:gd name="connsiteX1771" fmla="*/ 1220692 w 1998270"/>
              <a:gd name="connsiteY1771" fmla="*/ 1315166 h 1996549"/>
              <a:gd name="connsiteX1772" fmla="*/ 1233654 w 1998270"/>
              <a:gd name="connsiteY1772" fmla="*/ 1302203 h 1996549"/>
              <a:gd name="connsiteX1773" fmla="*/ 1971151 w 1998270"/>
              <a:gd name="connsiteY1773" fmla="*/ 1302033 h 1996549"/>
              <a:gd name="connsiteX1774" fmla="*/ 1971492 w 1998270"/>
              <a:gd name="connsiteY1774" fmla="*/ 1302033 h 1996549"/>
              <a:gd name="connsiteX1775" fmla="*/ 1984284 w 1998270"/>
              <a:gd name="connsiteY1775" fmla="*/ 1315166 h 1996549"/>
              <a:gd name="connsiteX1776" fmla="*/ 1971151 w 1998270"/>
              <a:gd name="connsiteY1776" fmla="*/ 1328299 h 1996549"/>
              <a:gd name="connsiteX1777" fmla="*/ 1958019 w 1998270"/>
              <a:gd name="connsiteY1777" fmla="*/ 1315166 h 1996549"/>
              <a:gd name="connsiteX1778" fmla="*/ 1971151 w 1998270"/>
              <a:gd name="connsiteY1778" fmla="*/ 1302033 h 1996549"/>
              <a:gd name="connsiteX1779" fmla="*/ 1295055 w 1998270"/>
              <a:gd name="connsiteY1779" fmla="*/ 1301862 h 1996549"/>
              <a:gd name="connsiteX1780" fmla="*/ 1308359 w 1998270"/>
              <a:gd name="connsiteY1780" fmla="*/ 1315166 h 1996549"/>
              <a:gd name="connsiteX1781" fmla="*/ 1295055 w 1998270"/>
              <a:gd name="connsiteY1781" fmla="*/ 1328470 h 1996549"/>
              <a:gd name="connsiteX1782" fmla="*/ 1281752 w 1998270"/>
              <a:gd name="connsiteY1782" fmla="*/ 1315166 h 1996549"/>
              <a:gd name="connsiteX1783" fmla="*/ 1295055 w 1998270"/>
              <a:gd name="connsiteY1783" fmla="*/ 1301862 h 1996549"/>
              <a:gd name="connsiteX1784" fmla="*/ 1357138 w 1998270"/>
              <a:gd name="connsiteY1784" fmla="*/ 1301521 h 1996549"/>
              <a:gd name="connsiteX1785" fmla="*/ 1370783 w 1998270"/>
              <a:gd name="connsiteY1785" fmla="*/ 1315166 h 1996549"/>
              <a:gd name="connsiteX1786" fmla="*/ 1357138 w 1998270"/>
              <a:gd name="connsiteY1786" fmla="*/ 1328811 h 1996549"/>
              <a:gd name="connsiteX1787" fmla="*/ 1343494 w 1998270"/>
              <a:gd name="connsiteY1787" fmla="*/ 1315166 h 1996549"/>
              <a:gd name="connsiteX1788" fmla="*/ 1357138 w 1998270"/>
              <a:gd name="connsiteY1788" fmla="*/ 1301521 h 1996549"/>
              <a:gd name="connsiteX1789" fmla="*/ 1417858 w 1998270"/>
              <a:gd name="connsiteY1789" fmla="*/ 1301180 h 1996549"/>
              <a:gd name="connsiteX1790" fmla="*/ 1431844 w 1998270"/>
              <a:gd name="connsiteY1790" fmla="*/ 1315166 h 1996549"/>
              <a:gd name="connsiteX1791" fmla="*/ 1417858 w 1998270"/>
              <a:gd name="connsiteY1791" fmla="*/ 1329152 h 1996549"/>
              <a:gd name="connsiteX1792" fmla="*/ 1403872 w 1998270"/>
              <a:gd name="connsiteY1792" fmla="*/ 1315166 h 1996549"/>
              <a:gd name="connsiteX1793" fmla="*/ 1417858 w 1998270"/>
              <a:gd name="connsiteY1793" fmla="*/ 1301180 h 1996549"/>
              <a:gd name="connsiteX1794" fmla="*/ 1479258 w 1998270"/>
              <a:gd name="connsiteY1794" fmla="*/ 1300839 h 1996549"/>
              <a:gd name="connsiteX1795" fmla="*/ 1479599 w 1998270"/>
              <a:gd name="connsiteY1795" fmla="*/ 1300839 h 1996549"/>
              <a:gd name="connsiteX1796" fmla="*/ 1493585 w 1998270"/>
              <a:gd name="connsiteY1796" fmla="*/ 1315166 h 1996549"/>
              <a:gd name="connsiteX1797" fmla="*/ 1479258 w 1998270"/>
              <a:gd name="connsiteY1797" fmla="*/ 1329493 h 1996549"/>
              <a:gd name="connsiteX1798" fmla="*/ 1464932 w 1998270"/>
              <a:gd name="connsiteY1798" fmla="*/ 1315166 h 1996549"/>
              <a:gd name="connsiteX1799" fmla="*/ 1479258 w 1998270"/>
              <a:gd name="connsiteY1799" fmla="*/ 1300839 h 1996549"/>
              <a:gd name="connsiteX1800" fmla="*/ 1540660 w 1998270"/>
              <a:gd name="connsiteY1800" fmla="*/ 1300668 h 1996549"/>
              <a:gd name="connsiteX1801" fmla="*/ 1555157 w 1998270"/>
              <a:gd name="connsiteY1801" fmla="*/ 1315166 h 1996549"/>
              <a:gd name="connsiteX1802" fmla="*/ 1540660 w 1998270"/>
              <a:gd name="connsiteY1802" fmla="*/ 1329663 h 1996549"/>
              <a:gd name="connsiteX1803" fmla="*/ 1526163 w 1998270"/>
              <a:gd name="connsiteY1803" fmla="*/ 1315166 h 1996549"/>
              <a:gd name="connsiteX1804" fmla="*/ 1540660 w 1998270"/>
              <a:gd name="connsiteY1804" fmla="*/ 1300668 h 1996549"/>
              <a:gd name="connsiteX1805" fmla="*/ 1602061 w 1998270"/>
              <a:gd name="connsiteY1805" fmla="*/ 1300498 h 1996549"/>
              <a:gd name="connsiteX1806" fmla="*/ 1602403 w 1998270"/>
              <a:gd name="connsiteY1806" fmla="*/ 1300498 h 1996549"/>
              <a:gd name="connsiteX1807" fmla="*/ 1616730 w 1998270"/>
              <a:gd name="connsiteY1807" fmla="*/ 1315166 h 1996549"/>
              <a:gd name="connsiteX1808" fmla="*/ 1602061 w 1998270"/>
              <a:gd name="connsiteY1808" fmla="*/ 1329834 h 1996549"/>
              <a:gd name="connsiteX1809" fmla="*/ 1587394 w 1998270"/>
              <a:gd name="connsiteY1809" fmla="*/ 1315166 h 1996549"/>
              <a:gd name="connsiteX1810" fmla="*/ 1602061 w 1998270"/>
              <a:gd name="connsiteY1810" fmla="*/ 1300498 h 1996549"/>
              <a:gd name="connsiteX1811" fmla="*/ 1664145 w 1998270"/>
              <a:gd name="connsiteY1811" fmla="*/ 1300327 h 1996549"/>
              <a:gd name="connsiteX1812" fmla="*/ 1678984 w 1998270"/>
              <a:gd name="connsiteY1812" fmla="*/ 1315166 h 1996549"/>
              <a:gd name="connsiteX1813" fmla="*/ 1664145 w 1998270"/>
              <a:gd name="connsiteY1813" fmla="*/ 1330005 h 1996549"/>
              <a:gd name="connsiteX1814" fmla="*/ 1649307 w 1998270"/>
              <a:gd name="connsiteY1814" fmla="*/ 1315166 h 1996549"/>
              <a:gd name="connsiteX1815" fmla="*/ 1664145 w 1998270"/>
              <a:gd name="connsiteY1815" fmla="*/ 1300327 h 1996549"/>
              <a:gd name="connsiteX1816" fmla="*/ 1724864 w 1998270"/>
              <a:gd name="connsiteY1816" fmla="*/ 1300157 h 1996549"/>
              <a:gd name="connsiteX1817" fmla="*/ 1725205 w 1998270"/>
              <a:gd name="connsiteY1817" fmla="*/ 1300157 h 1996549"/>
              <a:gd name="connsiteX1818" fmla="*/ 1739873 w 1998270"/>
              <a:gd name="connsiteY1818" fmla="*/ 1315166 h 1996549"/>
              <a:gd name="connsiteX1819" fmla="*/ 1739873 w 1998270"/>
              <a:gd name="connsiteY1819" fmla="*/ 1315338 h 1996549"/>
              <a:gd name="connsiteX1820" fmla="*/ 1724864 w 1998270"/>
              <a:gd name="connsiteY1820" fmla="*/ 1330005 h 1996549"/>
              <a:gd name="connsiteX1821" fmla="*/ 1709855 w 1998270"/>
              <a:gd name="connsiteY1821" fmla="*/ 1315166 h 1996549"/>
              <a:gd name="connsiteX1822" fmla="*/ 1724864 w 1998270"/>
              <a:gd name="connsiteY1822" fmla="*/ 1300157 h 1996549"/>
              <a:gd name="connsiteX1823" fmla="*/ 1909067 w 1998270"/>
              <a:gd name="connsiteY1823" fmla="*/ 1299986 h 1996549"/>
              <a:gd name="connsiteX1824" fmla="*/ 1924247 w 1998270"/>
              <a:gd name="connsiteY1824" fmla="*/ 1315166 h 1996549"/>
              <a:gd name="connsiteX1825" fmla="*/ 1924247 w 1998270"/>
              <a:gd name="connsiteY1825" fmla="*/ 1315338 h 1996549"/>
              <a:gd name="connsiteX1826" fmla="*/ 1909067 w 1998270"/>
              <a:gd name="connsiteY1826" fmla="*/ 1330175 h 1996549"/>
              <a:gd name="connsiteX1827" fmla="*/ 1908897 w 1998270"/>
              <a:gd name="connsiteY1827" fmla="*/ 1330177 h 1996549"/>
              <a:gd name="connsiteX1828" fmla="*/ 1893888 w 1998270"/>
              <a:gd name="connsiteY1828" fmla="*/ 1315166 h 1996549"/>
              <a:gd name="connsiteX1829" fmla="*/ 1909067 w 1998270"/>
              <a:gd name="connsiteY1829" fmla="*/ 1299986 h 1996549"/>
              <a:gd name="connsiteX1830" fmla="*/ 1847667 w 1998270"/>
              <a:gd name="connsiteY1830" fmla="*/ 1299986 h 1996549"/>
              <a:gd name="connsiteX1831" fmla="*/ 1862846 w 1998270"/>
              <a:gd name="connsiteY1831" fmla="*/ 1315166 h 1996549"/>
              <a:gd name="connsiteX1832" fmla="*/ 1862846 w 1998270"/>
              <a:gd name="connsiteY1832" fmla="*/ 1315338 h 1996549"/>
              <a:gd name="connsiteX1833" fmla="*/ 1847667 w 1998270"/>
              <a:gd name="connsiteY1833" fmla="*/ 1330175 h 1996549"/>
              <a:gd name="connsiteX1834" fmla="*/ 1847496 w 1998270"/>
              <a:gd name="connsiteY1834" fmla="*/ 1330177 h 1996549"/>
              <a:gd name="connsiteX1835" fmla="*/ 1832487 w 1998270"/>
              <a:gd name="connsiteY1835" fmla="*/ 1315166 h 1996549"/>
              <a:gd name="connsiteX1836" fmla="*/ 1847667 w 1998270"/>
              <a:gd name="connsiteY1836" fmla="*/ 1299986 h 1996549"/>
              <a:gd name="connsiteX1837" fmla="*/ 1786266 w 1998270"/>
              <a:gd name="connsiteY1837" fmla="*/ 1299986 h 1996549"/>
              <a:gd name="connsiteX1838" fmla="*/ 1801445 w 1998270"/>
              <a:gd name="connsiteY1838" fmla="*/ 1315166 h 1996549"/>
              <a:gd name="connsiteX1839" fmla="*/ 1801445 w 1998270"/>
              <a:gd name="connsiteY1839" fmla="*/ 1315338 h 1996549"/>
              <a:gd name="connsiteX1840" fmla="*/ 1786266 w 1998270"/>
              <a:gd name="connsiteY1840" fmla="*/ 1330175 h 1996549"/>
              <a:gd name="connsiteX1841" fmla="*/ 1786095 w 1998270"/>
              <a:gd name="connsiteY1841" fmla="*/ 1330177 h 1996549"/>
              <a:gd name="connsiteX1842" fmla="*/ 1771086 w 1998270"/>
              <a:gd name="connsiteY1842" fmla="*/ 1315166 h 1996549"/>
              <a:gd name="connsiteX1843" fmla="*/ 1786266 w 1998270"/>
              <a:gd name="connsiteY1843" fmla="*/ 1299986 h 1996549"/>
              <a:gd name="connsiteX1844" fmla="*/ 5628 w 1998270"/>
              <a:gd name="connsiteY1844" fmla="*/ 1252571 h 1996549"/>
              <a:gd name="connsiteX1845" fmla="*/ 5986 w 1998270"/>
              <a:gd name="connsiteY1845" fmla="*/ 1252571 h 1996549"/>
              <a:gd name="connsiteX1846" fmla="*/ 7333 w 1998270"/>
              <a:gd name="connsiteY1846" fmla="*/ 1254276 h 1996549"/>
              <a:gd name="connsiteX1847" fmla="*/ 5628 w 1998270"/>
              <a:gd name="connsiteY1847" fmla="*/ 1255982 h 1996549"/>
              <a:gd name="connsiteX1848" fmla="*/ 3923 w 1998270"/>
              <a:gd name="connsiteY1848" fmla="*/ 1254276 h 1996549"/>
              <a:gd name="connsiteX1849" fmla="*/ 5628 w 1998270"/>
              <a:gd name="connsiteY1849" fmla="*/ 1252571 h 1996549"/>
              <a:gd name="connsiteX1850" fmla="*/ 67029 w 1998270"/>
              <a:gd name="connsiteY1850" fmla="*/ 1251035 h 1996549"/>
              <a:gd name="connsiteX1851" fmla="*/ 69758 w 1998270"/>
              <a:gd name="connsiteY1851" fmla="*/ 1253764 h 1996549"/>
              <a:gd name="connsiteX1852" fmla="*/ 67029 w 1998270"/>
              <a:gd name="connsiteY1852" fmla="*/ 1256493 h 1996549"/>
              <a:gd name="connsiteX1853" fmla="*/ 64301 w 1998270"/>
              <a:gd name="connsiteY1853" fmla="*/ 1253764 h 1996549"/>
              <a:gd name="connsiteX1854" fmla="*/ 67029 w 1998270"/>
              <a:gd name="connsiteY1854" fmla="*/ 1251035 h 1996549"/>
              <a:gd name="connsiteX1855" fmla="*/ 129113 w 1998270"/>
              <a:gd name="connsiteY1855" fmla="*/ 1250353 h 1996549"/>
              <a:gd name="connsiteX1856" fmla="*/ 132524 w 1998270"/>
              <a:gd name="connsiteY1856" fmla="*/ 1253765 h 1996549"/>
              <a:gd name="connsiteX1857" fmla="*/ 129113 w 1998270"/>
              <a:gd name="connsiteY1857" fmla="*/ 1257176 h 1996549"/>
              <a:gd name="connsiteX1858" fmla="*/ 125702 w 1998270"/>
              <a:gd name="connsiteY1858" fmla="*/ 1253765 h 1996549"/>
              <a:gd name="connsiteX1859" fmla="*/ 129113 w 1998270"/>
              <a:gd name="connsiteY1859" fmla="*/ 1250353 h 1996549"/>
              <a:gd name="connsiteX1860" fmla="*/ 189832 w 1998270"/>
              <a:gd name="connsiteY1860" fmla="*/ 1249671 h 1996549"/>
              <a:gd name="connsiteX1861" fmla="*/ 190173 w 1998270"/>
              <a:gd name="connsiteY1861" fmla="*/ 1249671 h 1996549"/>
              <a:gd name="connsiteX1862" fmla="*/ 193925 w 1998270"/>
              <a:gd name="connsiteY1862" fmla="*/ 1253765 h 1996549"/>
              <a:gd name="connsiteX1863" fmla="*/ 189832 w 1998270"/>
              <a:gd name="connsiteY1863" fmla="*/ 1257858 h 1996549"/>
              <a:gd name="connsiteX1864" fmla="*/ 185739 w 1998270"/>
              <a:gd name="connsiteY1864" fmla="*/ 1253765 h 1996549"/>
              <a:gd name="connsiteX1865" fmla="*/ 189832 w 1998270"/>
              <a:gd name="connsiteY1865" fmla="*/ 1249671 h 1996549"/>
              <a:gd name="connsiteX1866" fmla="*/ 251233 w 1998270"/>
              <a:gd name="connsiteY1866" fmla="*/ 1248989 h 1996549"/>
              <a:gd name="connsiteX1867" fmla="*/ 251574 w 1998270"/>
              <a:gd name="connsiteY1867" fmla="*/ 1248989 h 1996549"/>
              <a:gd name="connsiteX1868" fmla="*/ 256009 w 1998270"/>
              <a:gd name="connsiteY1868" fmla="*/ 1253765 h 1996549"/>
              <a:gd name="connsiteX1869" fmla="*/ 251233 w 1998270"/>
              <a:gd name="connsiteY1869" fmla="*/ 1258541 h 1996549"/>
              <a:gd name="connsiteX1870" fmla="*/ 246458 w 1998270"/>
              <a:gd name="connsiteY1870" fmla="*/ 1253765 h 1996549"/>
              <a:gd name="connsiteX1871" fmla="*/ 251233 w 1998270"/>
              <a:gd name="connsiteY1871" fmla="*/ 1248989 h 1996549"/>
              <a:gd name="connsiteX1872" fmla="*/ 312635 w 1998270"/>
              <a:gd name="connsiteY1872" fmla="*/ 1248306 h 1996549"/>
              <a:gd name="connsiteX1873" fmla="*/ 318092 w 1998270"/>
              <a:gd name="connsiteY1873" fmla="*/ 1253764 h 1996549"/>
              <a:gd name="connsiteX1874" fmla="*/ 312635 w 1998270"/>
              <a:gd name="connsiteY1874" fmla="*/ 1259222 h 1996549"/>
              <a:gd name="connsiteX1875" fmla="*/ 307177 w 1998270"/>
              <a:gd name="connsiteY1875" fmla="*/ 1253764 h 1996549"/>
              <a:gd name="connsiteX1876" fmla="*/ 312635 w 1998270"/>
              <a:gd name="connsiteY1876" fmla="*/ 1248306 h 1996549"/>
              <a:gd name="connsiteX1877" fmla="*/ 374035 w 1998270"/>
              <a:gd name="connsiteY1877" fmla="*/ 1247624 h 1996549"/>
              <a:gd name="connsiteX1878" fmla="*/ 380176 w 1998270"/>
              <a:gd name="connsiteY1878" fmla="*/ 1253765 h 1996549"/>
              <a:gd name="connsiteX1879" fmla="*/ 374035 w 1998270"/>
              <a:gd name="connsiteY1879" fmla="*/ 1259905 h 1996549"/>
              <a:gd name="connsiteX1880" fmla="*/ 367896 w 1998270"/>
              <a:gd name="connsiteY1880" fmla="*/ 1253765 h 1996549"/>
              <a:gd name="connsiteX1881" fmla="*/ 374035 w 1998270"/>
              <a:gd name="connsiteY1881" fmla="*/ 1247624 h 1996549"/>
              <a:gd name="connsiteX1882" fmla="*/ 436120 w 1998270"/>
              <a:gd name="connsiteY1882" fmla="*/ 1247113 h 1996549"/>
              <a:gd name="connsiteX1883" fmla="*/ 436461 w 1998270"/>
              <a:gd name="connsiteY1883" fmla="*/ 1247113 h 1996549"/>
              <a:gd name="connsiteX1884" fmla="*/ 442772 w 1998270"/>
              <a:gd name="connsiteY1884" fmla="*/ 1253765 h 1996549"/>
              <a:gd name="connsiteX1885" fmla="*/ 436120 w 1998270"/>
              <a:gd name="connsiteY1885" fmla="*/ 1260417 h 1996549"/>
              <a:gd name="connsiteX1886" fmla="*/ 429468 w 1998270"/>
              <a:gd name="connsiteY1886" fmla="*/ 1253765 h 1996549"/>
              <a:gd name="connsiteX1887" fmla="*/ 436120 w 1998270"/>
              <a:gd name="connsiteY1887" fmla="*/ 1247113 h 1996549"/>
              <a:gd name="connsiteX1888" fmla="*/ 496838 w 1998270"/>
              <a:gd name="connsiteY1888" fmla="*/ 1246430 h 1996549"/>
              <a:gd name="connsiteX1889" fmla="*/ 504172 w 1998270"/>
              <a:gd name="connsiteY1889" fmla="*/ 1253764 h 1996549"/>
              <a:gd name="connsiteX1890" fmla="*/ 496838 w 1998270"/>
              <a:gd name="connsiteY1890" fmla="*/ 1261099 h 1996549"/>
              <a:gd name="connsiteX1891" fmla="*/ 489505 w 1998270"/>
              <a:gd name="connsiteY1891" fmla="*/ 1253764 h 1996549"/>
              <a:gd name="connsiteX1892" fmla="*/ 496838 w 1998270"/>
              <a:gd name="connsiteY1892" fmla="*/ 1246430 h 1996549"/>
              <a:gd name="connsiteX1893" fmla="*/ 558240 w 1998270"/>
              <a:gd name="connsiteY1893" fmla="*/ 1245748 h 1996549"/>
              <a:gd name="connsiteX1894" fmla="*/ 566256 w 1998270"/>
              <a:gd name="connsiteY1894" fmla="*/ 1253765 h 1996549"/>
              <a:gd name="connsiteX1895" fmla="*/ 558240 w 1998270"/>
              <a:gd name="connsiteY1895" fmla="*/ 1261781 h 1996549"/>
              <a:gd name="connsiteX1896" fmla="*/ 550224 w 1998270"/>
              <a:gd name="connsiteY1896" fmla="*/ 1253765 h 1996549"/>
              <a:gd name="connsiteX1897" fmla="*/ 558240 w 1998270"/>
              <a:gd name="connsiteY1897" fmla="*/ 1245748 h 1996549"/>
              <a:gd name="connsiteX1898" fmla="*/ 619642 w 1998270"/>
              <a:gd name="connsiteY1898" fmla="*/ 1245236 h 1996549"/>
              <a:gd name="connsiteX1899" fmla="*/ 628169 w 1998270"/>
              <a:gd name="connsiteY1899" fmla="*/ 1253764 h 1996549"/>
              <a:gd name="connsiteX1900" fmla="*/ 619642 w 1998270"/>
              <a:gd name="connsiteY1900" fmla="*/ 1262292 h 1996549"/>
              <a:gd name="connsiteX1901" fmla="*/ 611114 w 1998270"/>
              <a:gd name="connsiteY1901" fmla="*/ 1253764 h 1996549"/>
              <a:gd name="connsiteX1902" fmla="*/ 619642 w 1998270"/>
              <a:gd name="connsiteY1902" fmla="*/ 1245236 h 1996549"/>
              <a:gd name="connsiteX1903" fmla="*/ 681042 w 1998270"/>
              <a:gd name="connsiteY1903" fmla="*/ 1244554 h 1996549"/>
              <a:gd name="connsiteX1904" fmla="*/ 690253 w 1998270"/>
              <a:gd name="connsiteY1904" fmla="*/ 1253765 h 1996549"/>
              <a:gd name="connsiteX1905" fmla="*/ 681042 w 1998270"/>
              <a:gd name="connsiteY1905" fmla="*/ 1262975 h 1996549"/>
              <a:gd name="connsiteX1906" fmla="*/ 671833 w 1998270"/>
              <a:gd name="connsiteY1906" fmla="*/ 1253765 h 1996549"/>
              <a:gd name="connsiteX1907" fmla="*/ 681042 w 1998270"/>
              <a:gd name="connsiteY1907" fmla="*/ 1244554 h 1996549"/>
              <a:gd name="connsiteX1908" fmla="*/ 743126 w 1998270"/>
              <a:gd name="connsiteY1908" fmla="*/ 1244043 h 1996549"/>
              <a:gd name="connsiteX1909" fmla="*/ 743466 w 1998270"/>
              <a:gd name="connsiteY1909" fmla="*/ 1244043 h 1996549"/>
              <a:gd name="connsiteX1910" fmla="*/ 752848 w 1998270"/>
              <a:gd name="connsiteY1910" fmla="*/ 1253765 h 1996549"/>
              <a:gd name="connsiteX1911" fmla="*/ 743126 w 1998270"/>
              <a:gd name="connsiteY1911" fmla="*/ 1263486 h 1996549"/>
              <a:gd name="connsiteX1912" fmla="*/ 733404 w 1998270"/>
              <a:gd name="connsiteY1912" fmla="*/ 1253765 h 1996549"/>
              <a:gd name="connsiteX1913" fmla="*/ 743126 w 1998270"/>
              <a:gd name="connsiteY1913" fmla="*/ 1244043 h 1996549"/>
              <a:gd name="connsiteX1914" fmla="*/ 803844 w 1998270"/>
              <a:gd name="connsiteY1914" fmla="*/ 1243360 h 1996549"/>
              <a:gd name="connsiteX1915" fmla="*/ 814249 w 1998270"/>
              <a:gd name="connsiteY1915" fmla="*/ 1253765 h 1996549"/>
              <a:gd name="connsiteX1916" fmla="*/ 803844 w 1998270"/>
              <a:gd name="connsiteY1916" fmla="*/ 1264169 h 1996549"/>
              <a:gd name="connsiteX1917" fmla="*/ 793441 w 1998270"/>
              <a:gd name="connsiteY1917" fmla="*/ 1253765 h 1996549"/>
              <a:gd name="connsiteX1918" fmla="*/ 803844 w 1998270"/>
              <a:gd name="connsiteY1918" fmla="*/ 1243360 h 1996549"/>
              <a:gd name="connsiteX1919" fmla="*/ 865247 w 1998270"/>
              <a:gd name="connsiteY1919" fmla="*/ 1242849 h 1996549"/>
              <a:gd name="connsiteX1920" fmla="*/ 865588 w 1998270"/>
              <a:gd name="connsiteY1920" fmla="*/ 1242849 h 1996549"/>
              <a:gd name="connsiteX1921" fmla="*/ 876162 w 1998270"/>
              <a:gd name="connsiteY1921" fmla="*/ 1253764 h 1996549"/>
              <a:gd name="connsiteX1922" fmla="*/ 865247 w 1998270"/>
              <a:gd name="connsiteY1922" fmla="*/ 1264680 h 1996549"/>
              <a:gd name="connsiteX1923" fmla="*/ 854331 w 1998270"/>
              <a:gd name="connsiteY1923" fmla="*/ 1253764 h 1996549"/>
              <a:gd name="connsiteX1924" fmla="*/ 865247 w 1998270"/>
              <a:gd name="connsiteY1924" fmla="*/ 1242849 h 1996549"/>
              <a:gd name="connsiteX1925" fmla="*/ 926647 w 1998270"/>
              <a:gd name="connsiteY1925" fmla="*/ 1242337 h 1996549"/>
              <a:gd name="connsiteX1926" fmla="*/ 938074 w 1998270"/>
              <a:gd name="connsiteY1926" fmla="*/ 1253765 h 1996549"/>
              <a:gd name="connsiteX1927" fmla="*/ 926647 w 1998270"/>
              <a:gd name="connsiteY1927" fmla="*/ 1265192 h 1996549"/>
              <a:gd name="connsiteX1928" fmla="*/ 915220 w 1998270"/>
              <a:gd name="connsiteY1928" fmla="*/ 1253765 h 1996549"/>
              <a:gd name="connsiteX1929" fmla="*/ 926647 w 1998270"/>
              <a:gd name="connsiteY1929" fmla="*/ 1242337 h 1996549"/>
              <a:gd name="connsiteX1930" fmla="*/ 988048 w 1998270"/>
              <a:gd name="connsiteY1930" fmla="*/ 1241825 h 1996549"/>
              <a:gd name="connsiteX1931" fmla="*/ 999988 w 1998270"/>
              <a:gd name="connsiteY1931" fmla="*/ 1253765 h 1996549"/>
              <a:gd name="connsiteX1932" fmla="*/ 988048 w 1998270"/>
              <a:gd name="connsiteY1932" fmla="*/ 1265704 h 1996549"/>
              <a:gd name="connsiteX1933" fmla="*/ 976110 w 1998270"/>
              <a:gd name="connsiteY1933" fmla="*/ 1253765 h 1996549"/>
              <a:gd name="connsiteX1934" fmla="*/ 988048 w 1998270"/>
              <a:gd name="connsiteY1934" fmla="*/ 1241825 h 1996549"/>
              <a:gd name="connsiteX1935" fmla="*/ 1050133 w 1998270"/>
              <a:gd name="connsiteY1935" fmla="*/ 1241314 h 1996549"/>
              <a:gd name="connsiteX1936" fmla="*/ 1050473 w 1998270"/>
              <a:gd name="connsiteY1936" fmla="*/ 1241314 h 1996549"/>
              <a:gd name="connsiteX1937" fmla="*/ 1062584 w 1998270"/>
              <a:gd name="connsiteY1937" fmla="*/ 1253765 h 1996549"/>
              <a:gd name="connsiteX1938" fmla="*/ 1050133 w 1998270"/>
              <a:gd name="connsiteY1938" fmla="*/ 1266215 h 1996549"/>
              <a:gd name="connsiteX1939" fmla="*/ 1037682 w 1998270"/>
              <a:gd name="connsiteY1939" fmla="*/ 1253765 h 1996549"/>
              <a:gd name="connsiteX1940" fmla="*/ 1050133 w 1998270"/>
              <a:gd name="connsiteY1940" fmla="*/ 1241314 h 1996549"/>
              <a:gd name="connsiteX1941" fmla="*/ 1110851 w 1998270"/>
              <a:gd name="connsiteY1941" fmla="*/ 1240973 h 1996549"/>
              <a:gd name="connsiteX1942" fmla="*/ 1111192 w 1998270"/>
              <a:gd name="connsiteY1942" fmla="*/ 1240973 h 1996549"/>
              <a:gd name="connsiteX1943" fmla="*/ 1123643 w 1998270"/>
              <a:gd name="connsiteY1943" fmla="*/ 1253765 h 1996549"/>
              <a:gd name="connsiteX1944" fmla="*/ 1110851 w 1998270"/>
              <a:gd name="connsiteY1944" fmla="*/ 1266557 h 1996549"/>
              <a:gd name="connsiteX1945" fmla="*/ 1098060 w 1998270"/>
              <a:gd name="connsiteY1945" fmla="*/ 1253765 h 1996549"/>
              <a:gd name="connsiteX1946" fmla="*/ 1110851 w 1998270"/>
              <a:gd name="connsiteY1946" fmla="*/ 1240973 h 1996549"/>
              <a:gd name="connsiteX1947" fmla="*/ 1172252 w 1998270"/>
              <a:gd name="connsiteY1947" fmla="*/ 1240461 h 1996549"/>
              <a:gd name="connsiteX1948" fmla="*/ 1185556 w 1998270"/>
              <a:gd name="connsiteY1948" fmla="*/ 1253765 h 1996549"/>
              <a:gd name="connsiteX1949" fmla="*/ 1172252 w 1998270"/>
              <a:gd name="connsiteY1949" fmla="*/ 1267069 h 1996549"/>
              <a:gd name="connsiteX1950" fmla="*/ 1158949 w 1998270"/>
              <a:gd name="connsiteY1950" fmla="*/ 1253765 h 1996549"/>
              <a:gd name="connsiteX1951" fmla="*/ 1172252 w 1998270"/>
              <a:gd name="connsiteY1951" fmla="*/ 1240461 h 1996549"/>
              <a:gd name="connsiteX1952" fmla="*/ 1970835 w 1998270"/>
              <a:gd name="connsiteY1952" fmla="*/ 1239815 h 1996549"/>
              <a:gd name="connsiteX1953" fmla="*/ 1984651 w 1998270"/>
              <a:gd name="connsiteY1953" fmla="*/ 1253630 h 1996549"/>
              <a:gd name="connsiteX1954" fmla="*/ 1970835 w 1998270"/>
              <a:gd name="connsiteY1954" fmla="*/ 1267446 h 1996549"/>
              <a:gd name="connsiteX1955" fmla="*/ 1957020 w 1998270"/>
              <a:gd name="connsiteY1955" fmla="*/ 1253630 h 1996549"/>
              <a:gd name="connsiteX1956" fmla="*/ 1970835 w 1998270"/>
              <a:gd name="connsiteY1956" fmla="*/ 1239815 h 1996549"/>
              <a:gd name="connsiteX1957" fmla="*/ 1234020 w 1998270"/>
              <a:gd name="connsiteY1957" fmla="*/ 1239815 h 1996549"/>
              <a:gd name="connsiteX1958" fmla="*/ 1247836 w 1998270"/>
              <a:gd name="connsiteY1958" fmla="*/ 1253630 h 1996549"/>
              <a:gd name="connsiteX1959" fmla="*/ 1234020 w 1998270"/>
              <a:gd name="connsiteY1959" fmla="*/ 1267446 h 1996549"/>
              <a:gd name="connsiteX1960" fmla="*/ 1220205 w 1998270"/>
              <a:gd name="connsiteY1960" fmla="*/ 1253630 h 1996549"/>
              <a:gd name="connsiteX1961" fmla="*/ 1234020 w 1998270"/>
              <a:gd name="connsiteY1961" fmla="*/ 1239815 h 1996549"/>
              <a:gd name="connsiteX1962" fmla="*/ 1295055 w 1998270"/>
              <a:gd name="connsiteY1962" fmla="*/ 1239608 h 1996549"/>
              <a:gd name="connsiteX1963" fmla="*/ 1309211 w 1998270"/>
              <a:gd name="connsiteY1963" fmla="*/ 1253765 h 1996549"/>
              <a:gd name="connsiteX1964" fmla="*/ 1295055 w 1998270"/>
              <a:gd name="connsiteY1964" fmla="*/ 1267921 h 1996549"/>
              <a:gd name="connsiteX1965" fmla="*/ 1280899 w 1998270"/>
              <a:gd name="connsiteY1965" fmla="*/ 1253765 h 1996549"/>
              <a:gd name="connsiteX1966" fmla="*/ 1295055 w 1998270"/>
              <a:gd name="connsiteY1966" fmla="*/ 1239608 h 1996549"/>
              <a:gd name="connsiteX1967" fmla="*/ 1357138 w 1998270"/>
              <a:gd name="connsiteY1967" fmla="*/ 1239267 h 1996549"/>
              <a:gd name="connsiteX1968" fmla="*/ 1371636 w 1998270"/>
              <a:gd name="connsiteY1968" fmla="*/ 1253765 h 1996549"/>
              <a:gd name="connsiteX1969" fmla="*/ 1357138 w 1998270"/>
              <a:gd name="connsiteY1969" fmla="*/ 1268262 h 1996549"/>
              <a:gd name="connsiteX1970" fmla="*/ 1342641 w 1998270"/>
              <a:gd name="connsiteY1970" fmla="*/ 1253765 h 1996549"/>
              <a:gd name="connsiteX1971" fmla="*/ 1357138 w 1998270"/>
              <a:gd name="connsiteY1971" fmla="*/ 1239267 h 1996549"/>
              <a:gd name="connsiteX1972" fmla="*/ 1417857 w 1998270"/>
              <a:gd name="connsiteY1972" fmla="*/ 1238926 h 1996549"/>
              <a:gd name="connsiteX1973" fmla="*/ 1432696 w 1998270"/>
              <a:gd name="connsiteY1973" fmla="*/ 1253765 h 1996549"/>
              <a:gd name="connsiteX1974" fmla="*/ 1417857 w 1998270"/>
              <a:gd name="connsiteY1974" fmla="*/ 1268604 h 1996549"/>
              <a:gd name="connsiteX1975" fmla="*/ 1403019 w 1998270"/>
              <a:gd name="connsiteY1975" fmla="*/ 1253765 h 1996549"/>
              <a:gd name="connsiteX1976" fmla="*/ 1417857 w 1998270"/>
              <a:gd name="connsiteY1976" fmla="*/ 1238926 h 1996549"/>
              <a:gd name="connsiteX1977" fmla="*/ 1479259 w 1998270"/>
              <a:gd name="connsiteY1977" fmla="*/ 1238756 h 1996549"/>
              <a:gd name="connsiteX1978" fmla="*/ 1479600 w 1998270"/>
              <a:gd name="connsiteY1978" fmla="*/ 1238756 h 1996549"/>
              <a:gd name="connsiteX1979" fmla="*/ 1494268 w 1998270"/>
              <a:gd name="connsiteY1979" fmla="*/ 1253765 h 1996549"/>
              <a:gd name="connsiteX1980" fmla="*/ 1494268 w 1998270"/>
              <a:gd name="connsiteY1980" fmla="*/ 1253937 h 1996549"/>
              <a:gd name="connsiteX1981" fmla="*/ 1479259 w 1998270"/>
              <a:gd name="connsiteY1981" fmla="*/ 1268604 h 1996549"/>
              <a:gd name="connsiteX1982" fmla="*/ 1464250 w 1998270"/>
              <a:gd name="connsiteY1982" fmla="*/ 1253765 h 1996549"/>
              <a:gd name="connsiteX1983" fmla="*/ 1479259 w 1998270"/>
              <a:gd name="connsiteY1983" fmla="*/ 1238756 h 1996549"/>
              <a:gd name="connsiteX1984" fmla="*/ 1540660 w 1998270"/>
              <a:gd name="connsiteY1984" fmla="*/ 1238414 h 1996549"/>
              <a:gd name="connsiteX1985" fmla="*/ 1556011 w 1998270"/>
              <a:gd name="connsiteY1985" fmla="*/ 1253765 h 1996549"/>
              <a:gd name="connsiteX1986" fmla="*/ 1556011 w 1998270"/>
              <a:gd name="connsiteY1986" fmla="*/ 1253937 h 1996549"/>
              <a:gd name="connsiteX1987" fmla="*/ 1540660 w 1998270"/>
              <a:gd name="connsiteY1987" fmla="*/ 1268945 h 1996549"/>
              <a:gd name="connsiteX1988" fmla="*/ 1525310 w 1998270"/>
              <a:gd name="connsiteY1988" fmla="*/ 1253765 h 1996549"/>
              <a:gd name="connsiteX1989" fmla="*/ 1540660 w 1998270"/>
              <a:gd name="connsiteY1989" fmla="*/ 1238414 h 1996549"/>
              <a:gd name="connsiteX1990" fmla="*/ 1602061 w 1998270"/>
              <a:gd name="connsiteY1990" fmla="*/ 1238243 h 1996549"/>
              <a:gd name="connsiteX1991" fmla="*/ 1617582 w 1998270"/>
              <a:gd name="connsiteY1991" fmla="*/ 1253764 h 1996549"/>
              <a:gd name="connsiteX1992" fmla="*/ 1617582 w 1998270"/>
              <a:gd name="connsiteY1992" fmla="*/ 1253937 h 1996549"/>
              <a:gd name="connsiteX1993" fmla="*/ 1602061 w 1998270"/>
              <a:gd name="connsiteY1993" fmla="*/ 1269115 h 1996549"/>
              <a:gd name="connsiteX1994" fmla="*/ 1601891 w 1998270"/>
              <a:gd name="connsiteY1994" fmla="*/ 1269116 h 1996549"/>
              <a:gd name="connsiteX1995" fmla="*/ 1586541 w 1998270"/>
              <a:gd name="connsiteY1995" fmla="*/ 1253764 h 1996549"/>
              <a:gd name="connsiteX1996" fmla="*/ 1602061 w 1998270"/>
              <a:gd name="connsiteY1996" fmla="*/ 1238243 h 1996549"/>
              <a:gd name="connsiteX1997" fmla="*/ 1663829 w 1998270"/>
              <a:gd name="connsiteY1997" fmla="*/ 1237939 h 1996549"/>
              <a:gd name="connsiteX1998" fmla="*/ 1679521 w 1998270"/>
              <a:gd name="connsiteY1998" fmla="*/ 1253630 h 1996549"/>
              <a:gd name="connsiteX1999" fmla="*/ 1663829 w 1998270"/>
              <a:gd name="connsiteY1999" fmla="*/ 1269322 h 1996549"/>
              <a:gd name="connsiteX2000" fmla="*/ 1648138 w 1998270"/>
              <a:gd name="connsiteY2000" fmla="*/ 1253630 h 1996549"/>
              <a:gd name="connsiteX2001" fmla="*/ 1663829 w 1998270"/>
              <a:gd name="connsiteY2001" fmla="*/ 1237939 h 1996549"/>
              <a:gd name="connsiteX2002" fmla="*/ 1724863 w 1998270"/>
              <a:gd name="connsiteY2002" fmla="*/ 1237903 h 1996549"/>
              <a:gd name="connsiteX2003" fmla="*/ 1725204 w 1998270"/>
              <a:gd name="connsiteY2003" fmla="*/ 1237903 h 1996549"/>
              <a:gd name="connsiteX2004" fmla="*/ 1740725 w 1998270"/>
              <a:gd name="connsiteY2004" fmla="*/ 1253765 h 1996549"/>
              <a:gd name="connsiteX2005" fmla="*/ 1740725 w 1998270"/>
              <a:gd name="connsiteY2005" fmla="*/ 1253937 h 1996549"/>
              <a:gd name="connsiteX2006" fmla="*/ 1724863 w 1998270"/>
              <a:gd name="connsiteY2006" fmla="*/ 1269456 h 1996549"/>
              <a:gd name="connsiteX2007" fmla="*/ 1709002 w 1998270"/>
              <a:gd name="connsiteY2007" fmla="*/ 1253765 h 1996549"/>
              <a:gd name="connsiteX2008" fmla="*/ 1724863 w 1998270"/>
              <a:gd name="connsiteY2008" fmla="*/ 1237903 h 1996549"/>
              <a:gd name="connsiteX2009" fmla="*/ 1909068 w 1998270"/>
              <a:gd name="connsiteY2009" fmla="*/ 1237732 h 1996549"/>
              <a:gd name="connsiteX2010" fmla="*/ 1925100 w 1998270"/>
              <a:gd name="connsiteY2010" fmla="*/ 1253765 h 1996549"/>
              <a:gd name="connsiteX2011" fmla="*/ 1909068 w 1998270"/>
              <a:gd name="connsiteY2011" fmla="*/ 1269627 h 1996549"/>
              <a:gd name="connsiteX2012" fmla="*/ 1893036 w 1998270"/>
              <a:gd name="connsiteY2012" fmla="*/ 1253765 h 1996549"/>
              <a:gd name="connsiteX2013" fmla="*/ 1909068 w 1998270"/>
              <a:gd name="connsiteY2013" fmla="*/ 1237732 h 1996549"/>
              <a:gd name="connsiteX2014" fmla="*/ 1847666 w 1998270"/>
              <a:gd name="connsiteY2014" fmla="*/ 1237732 h 1996549"/>
              <a:gd name="connsiteX2015" fmla="*/ 1863699 w 1998270"/>
              <a:gd name="connsiteY2015" fmla="*/ 1253765 h 1996549"/>
              <a:gd name="connsiteX2016" fmla="*/ 1847666 w 1998270"/>
              <a:gd name="connsiteY2016" fmla="*/ 1269627 h 1996549"/>
              <a:gd name="connsiteX2017" fmla="*/ 1831634 w 1998270"/>
              <a:gd name="connsiteY2017" fmla="*/ 1253765 h 1996549"/>
              <a:gd name="connsiteX2018" fmla="*/ 1847666 w 1998270"/>
              <a:gd name="connsiteY2018" fmla="*/ 1237732 h 1996549"/>
              <a:gd name="connsiteX2019" fmla="*/ 1786265 w 1998270"/>
              <a:gd name="connsiteY2019" fmla="*/ 1237732 h 1996549"/>
              <a:gd name="connsiteX2020" fmla="*/ 1802298 w 1998270"/>
              <a:gd name="connsiteY2020" fmla="*/ 1253765 h 1996549"/>
              <a:gd name="connsiteX2021" fmla="*/ 1786265 w 1998270"/>
              <a:gd name="connsiteY2021" fmla="*/ 1269627 h 1996549"/>
              <a:gd name="connsiteX2022" fmla="*/ 1770233 w 1998270"/>
              <a:gd name="connsiteY2022" fmla="*/ 1253765 h 1996549"/>
              <a:gd name="connsiteX2023" fmla="*/ 1786265 w 1998270"/>
              <a:gd name="connsiteY2023" fmla="*/ 1237732 h 1996549"/>
              <a:gd name="connsiteX2024" fmla="*/ 5628 w 1998270"/>
              <a:gd name="connsiteY2024" fmla="*/ 1190316 h 1996549"/>
              <a:gd name="connsiteX2025" fmla="*/ 7675 w 1998270"/>
              <a:gd name="connsiteY2025" fmla="*/ 1192363 h 1996549"/>
              <a:gd name="connsiteX2026" fmla="*/ 5628 w 1998270"/>
              <a:gd name="connsiteY2026" fmla="*/ 1194410 h 1996549"/>
              <a:gd name="connsiteX2027" fmla="*/ 3582 w 1998270"/>
              <a:gd name="connsiteY2027" fmla="*/ 1192363 h 1996549"/>
              <a:gd name="connsiteX2028" fmla="*/ 5628 w 1998270"/>
              <a:gd name="connsiteY2028" fmla="*/ 1190316 h 1996549"/>
              <a:gd name="connsiteX2029" fmla="*/ 67030 w 1998270"/>
              <a:gd name="connsiteY2029" fmla="*/ 1189123 h 1996549"/>
              <a:gd name="connsiteX2030" fmla="*/ 67388 w 1998270"/>
              <a:gd name="connsiteY2030" fmla="*/ 1189123 h 1996549"/>
              <a:gd name="connsiteX2031" fmla="*/ 70270 w 1998270"/>
              <a:gd name="connsiteY2031" fmla="*/ 1192363 h 1996549"/>
              <a:gd name="connsiteX2032" fmla="*/ 67030 w 1998270"/>
              <a:gd name="connsiteY2032" fmla="*/ 1195604 h 1996549"/>
              <a:gd name="connsiteX2033" fmla="*/ 63790 w 1998270"/>
              <a:gd name="connsiteY2033" fmla="*/ 1192363 h 1996549"/>
              <a:gd name="connsiteX2034" fmla="*/ 67030 w 1998270"/>
              <a:gd name="connsiteY2034" fmla="*/ 1189123 h 1996549"/>
              <a:gd name="connsiteX2035" fmla="*/ 129114 w 1998270"/>
              <a:gd name="connsiteY2035" fmla="*/ 1188440 h 1996549"/>
              <a:gd name="connsiteX2036" fmla="*/ 133037 w 1998270"/>
              <a:gd name="connsiteY2036" fmla="*/ 1192363 h 1996549"/>
              <a:gd name="connsiteX2037" fmla="*/ 129114 w 1998270"/>
              <a:gd name="connsiteY2037" fmla="*/ 1196286 h 1996549"/>
              <a:gd name="connsiteX2038" fmla="*/ 125191 w 1998270"/>
              <a:gd name="connsiteY2038" fmla="*/ 1192363 h 1996549"/>
              <a:gd name="connsiteX2039" fmla="*/ 129114 w 1998270"/>
              <a:gd name="connsiteY2039" fmla="*/ 1188440 h 1996549"/>
              <a:gd name="connsiteX2040" fmla="*/ 189832 w 1998270"/>
              <a:gd name="connsiteY2040" fmla="*/ 1187758 h 1996549"/>
              <a:gd name="connsiteX2041" fmla="*/ 194437 w 1998270"/>
              <a:gd name="connsiteY2041" fmla="*/ 1192364 h 1996549"/>
              <a:gd name="connsiteX2042" fmla="*/ 189832 w 1998270"/>
              <a:gd name="connsiteY2042" fmla="*/ 1196969 h 1996549"/>
              <a:gd name="connsiteX2043" fmla="*/ 185228 w 1998270"/>
              <a:gd name="connsiteY2043" fmla="*/ 1192364 h 1996549"/>
              <a:gd name="connsiteX2044" fmla="*/ 189832 w 1998270"/>
              <a:gd name="connsiteY2044" fmla="*/ 1187758 h 1996549"/>
              <a:gd name="connsiteX2045" fmla="*/ 251234 w 1998270"/>
              <a:gd name="connsiteY2045" fmla="*/ 1187076 h 1996549"/>
              <a:gd name="connsiteX2046" fmla="*/ 256521 w 1998270"/>
              <a:gd name="connsiteY2046" fmla="*/ 1192364 h 1996549"/>
              <a:gd name="connsiteX2047" fmla="*/ 251234 w 1998270"/>
              <a:gd name="connsiteY2047" fmla="*/ 1197651 h 1996549"/>
              <a:gd name="connsiteX2048" fmla="*/ 245947 w 1998270"/>
              <a:gd name="connsiteY2048" fmla="*/ 1192364 h 1996549"/>
              <a:gd name="connsiteX2049" fmla="*/ 251234 w 1998270"/>
              <a:gd name="connsiteY2049" fmla="*/ 1187076 h 1996549"/>
              <a:gd name="connsiteX2050" fmla="*/ 312635 w 1998270"/>
              <a:gd name="connsiteY2050" fmla="*/ 1186394 h 1996549"/>
              <a:gd name="connsiteX2051" fmla="*/ 312976 w 1998270"/>
              <a:gd name="connsiteY2051" fmla="*/ 1186394 h 1996549"/>
              <a:gd name="connsiteX2052" fmla="*/ 318604 w 1998270"/>
              <a:gd name="connsiteY2052" fmla="*/ 1192364 h 1996549"/>
              <a:gd name="connsiteX2053" fmla="*/ 312635 w 1998270"/>
              <a:gd name="connsiteY2053" fmla="*/ 1198333 h 1996549"/>
              <a:gd name="connsiteX2054" fmla="*/ 306666 w 1998270"/>
              <a:gd name="connsiteY2054" fmla="*/ 1192364 h 1996549"/>
              <a:gd name="connsiteX2055" fmla="*/ 312635 w 1998270"/>
              <a:gd name="connsiteY2055" fmla="*/ 1186394 h 1996549"/>
              <a:gd name="connsiteX2056" fmla="*/ 374036 w 1998270"/>
              <a:gd name="connsiteY2056" fmla="*/ 1185712 h 1996549"/>
              <a:gd name="connsiteX2057" fmla="*/ 374378 w 1998270"/>
              <a:gd name="connsiteY2057" fmla="*/ 1185712 h 1996549"/>
              <a:gd name="connsiteX2058" fmla="*/ 380688 w 1998270"/>
              <a:gd name="connsiteY2058" fmla="*/ 1192364 h 1996549"/>
              <a:gd name="connsiteX2059" fmla="*/ 374036 w 1998270"/>
              <a:gd name="connsiteY2059" fmla="*/ 1199016 h 1996549"/>
              <a:gd name="connsiteX2060" fmla="*/ 367385 w 1998270"/>
              <a:gd name="connsiteY2060" fmla="*/ 1192364 h 1996549"/>
              <a:gd name="connsiteX2061" fmla="*/ 374036 w 1998270"/>
              <a:gd name="connsiteY2061" fmla="*/ 1185712 h 1996549"/>
              <a:gd name="connsiteX2062" fmla="*/ 436119 w 1998270"/>
              <a:gd name="connsiteY2062" fmla="*/ 1185199 h 1996549"/>
              <a:gd name="connsiteX2063" fmla="*/ 443283 w 1998270"/>
              <a:gd name="connsiteY2063" fmla="*/ 1192363 h 1996549"/>
              <a:gd name="connsiteX2064" fmla="*/ 436119 w 1998270"/>
              <a:gd name="connsiteY2064" fmla="*/ 1199526 h 1996549"/>
              <a:gd name="connsiteX2065" fmla="*/ 428956 w 1998270"/>
              <a:gd name="connsiteY2065" fmla="*/ 1192363 h 1996549"/>
              <a:gd name="connsiteX2066" fmla="*/ 436119 w 1998270"/>
              <a:gd name="connsiteY2066" fmla="*/ 1185199 h 1996549"/>
              <a:gd name="connsiteX2067" fmla="*/ 558240 w 1998270"/>
              <a:gd name="connsiteY2067" fmla="*/ 1184347 h 1996549"/>
              <a:gd name="connsiteX2068" fmla="*/ 566767 w 1998270"/>
              <a:gd name="connsiteY2068" fmla="*/ 1192875 h 1996549"/>
              <a:gd name="connsiteX2069" fmla="*/ 558240 w 1998270"/>
              <a:gd name="connsiteY2069" fmla="*/ 1201403 h 1996549"/>
              <a:gd name="connsiteX2070" fmla="*/ 549712 w 1998270"/>
              <a:gd name="connsiteY2070" fmla="*/ 1192875 h 1996549"/>
              <a:gd name="connsiteX2071" fmla="*/ 558240 w 1998270"/>
              <a:gd name="connsiteY2071" fmla="*/ 1184347 h 1996549"/>
              <a:gd name="connsiteX2072" fmla="*/ 496838 w 1998270"/>
              <a:gd name="connsiteY2072" fmla="*/ 1184347 h 1996549"/>
              <a:gd name="connsiteX2073" fmla="*/ 497179 w 1998270"/>
              <a:gd name="connsiteY2073" fmla="*/ 1184347 h 1996549"/>
              <a:gd name="connsiteX2074" fmla="*/ 504684 w 1998270"/>
              <a:gd name="connsiteY2074" fmla="*/ 1192193 h 1996549"/>
              <a:gd name="connsiteX2075" fmla="*/ 496838 w 1998270"/>
              <a:gd name="connsiteY2075" fmla="*/ 1200038 h 1996549"/>
              <a:gd name="connsiteX2076" fmla="*/ 488993 w 1998270"/>
              <a:gd name="connsiteY2076" fmla="*/ 1192193 h 1996549"/>
              <a:gd name="connsiteX2077" fmla="*/ 496838 w 1998270"/>
              <a:gd name="connsiteY2077" fmla="*/ 1184347 h 1996549"/>
              <a:gd name="connsiteX2078" fmla="*/ 619641 w 1998270"/>
              <a:gd name="connsiteY2078" fmla="*/ 1183153 h 1996549"/>
              <a:gd name="connsiteX2079" fmla="*/ 628851 w 1998270"/>
              <a:gd name="connsiteY2079" fmla="*/ 1192364 h 1996549"/>
              <a:gd name="connsiteX2080" fmla="*/ 619641 w 1998270"/>
              <a:gd name="connsiteY2080" fmla="*/ 1201574 h 1996549"/>
              <a:gd name="connsiteX2081" fmla="*/ 610431 w 1998270"/>
              <a:gd name="connsiteY2081" fmla="*/ 1192364 h 1996549"/>
              <a:gd name="connsiteX2082" fmla="*/ 619641 w 1998270"/>
              <a:gd name="connsiteY2082" fmla="*/ 1183153 h 1996549"/>
              <a:gd name="connsiteX2083" fmla="*/ 681042 w 1998270"/>
              <a:gd name="connsiteY2083" fmla="*/ 1182642 h 1996549"/>
              <a:gd name="connsiteX2084" fmla="*/ 681383 w 1998270"/>
              <a:gd name="connsiteY2084" fmla="*/ 1182642 h 1996549"/>
              <a:gd name="connsiteX2085" fmla="*/ 690764 w 1998270"/>
              <a:gd name="connsiteY2085" fmla="*/ 1192364 h 1996549"/>
              <a:gd name="connsiteX2086" fmla="*/ 681042 w 1998270"/>
              <a:gd name="connsiteY2086" fmla="*/ 1202085 h 1996549"/>
              <a:gd name="connsiteX2087" fmla="*/ 671321 w 1998270"/>
              <a:gd name="connsiteY2087" fmla="*/ 1192364 h 1996549"/>
              <a:gd name="connsiteX2088" fmla="*/ 681042 w 1998270"/>
              <a:gd name="connsiteY2088" fmla="*/ 1182642 h 1996549"/>
              <a:gd name="connsiteX2089" fmla="*/ 743125 w 1998270"/>
              <a:gd name="connsiteY2089" fmla="*/ 1181959 h 1996549"/>
              <a:gd name="connsiteX2090" fmla="*/ 753529 w 1998270"/>
              <a:gd name="connsiteY2090" fmla="*/ 1192364 h 1996549"/>
              <a:gd name="connsiteX2091" fmla="*/ 743125 w 1998270"/>
              <a:gd name="connsiteY2091" fmla="*/ 1202768 h 1996549"/>
              <a:gd name="connsiteX2092" fmla="*/ 732722 w 1998270"/>
              <a:gd name="connsiteY2092" fmla="*/ 1192364 h 1996549"/>
              <a:gd name="connsiteX2093" fmla="*/ 743125 w 1998270"/>
              <a:gd name="connsiteY2093" fmla="*/ 1181959 h 1996549"/>
              <a:gd name="connsiteX2094" fmla="*/ 803845 w 1998270"/>
              <a:gd name="connsiteY2094" fmla="*/ 1181448 h 1996549"/>
              <a:gd name="connsiteX2095" fmla="*/ 804186 w 1998270"/>
              <a:gd name="connsiteY2095" fmla="*/ 1181448 h 1996549"/>
              <a:gd name="connsiteX2096" fmla="*/ 814761 w 1998270"/>
              <a:gd name="connsiteY2096" fmla="*/ 1192363 h 1996549"/>
              <a:gd name="connsiteX2097" fmla="*/ 803845 w 1998270"/>
              <a:gd name="connsiteY2097" fmla="*/ 1203279 h 1996549"/>
              <a:gd name="connsiteX2098" fmla="*/ 792930 w 1998270"/>
              <a:gd name="connsiteY2098" fmla="*/ 1192363 h 1996549"/>
              <a:gd name="connsiteX2099" fmla="*/ 803845 w 1998270"/>
              <a:gd name="connsiteY2099" fmla="*/ 1181448 h 1996549"/>
              <a:gd name="connsiteX2100" fmla="*/ 865246 w 1998270"/>
              <a:gd name="connsiteY2100" fmla="*/ 1180935 h 1996549"/>
              <a:gd name="connsiteX2101" fmla="*/ 876673 w 1998270"/>
              <a:gd name="connsiteY2101" fmla="*/ 1192363 h 1996549"/>
              <a:gd name="connsiteX2102" fmla="*/ 865246 w 1998270"/>
              <a:gd name="connsiteY2102" fmla="*/ 1203790 h 1996549"/>
              <a:gd name="connsiteX2103" fmla="*/ 853819 w 1998270"/>
              <a:gd name="connsiteY2103" fmla="*/ 1192363 h 1996549"/>
              <a:gd name="connsiteX2104" fmla="*/ 865246 w 1998270"/>
              <a:gd name="connsiteY2104" fmla="*/ 1180935 h 1996549"/>
              <a:gd name="connsiteX2105" fmla="*/ 926648 w 1998270"/>
              <a:gd name="connsiteY2105" fmla="*/ 1180253 h 1996549"/>
              <a:gd name="connsiteX2106" fmla="*/ 938757 w 1998270"/>
              <a:gd name="connsiteY2106" fmla="*/ 1192363 h 1996549"/>
              <a:gd name="connsiteX2107" fmla="*/ 926648 w 1998270"/>
              <a:gd name="connsiteY2107" fmla="*/ 1204473 h 1996549"/>
              <a:gd name="connsiteX2108" fmla="*/ 914538 w 1998270"/>
              <a:gd name="connsiteY2108" fmla="*/ 1192363 h 1996549"/>
              <a:gd name="connsiteX2109" fmla="*/ 926648 w 1998270"/>
              <a:gd name="connsiteY2109" fmla="*/ 1180253 h 1996549"/>
              <a:gd name="connsiteX2110" fmla="*/ 988049 w 1998270"/>
              <a:gd name="connsiteY2110" fmla="*/ 1179742 h 1996549"/>
              <a:gd name="connsiteX2111" fmla="*/ 1000670 w 1998270"/>
              <a:gd name="connsiteY2111" fmla="*/ 1192364 h 1996549"/>
              <a:gd name="connsiteX2112" fmla="*/ 988049 w 1998270"/>
              <a:gd name="connsiteY2112" fmla="*/ 1204985 h 1996549"/>
              <a:gd name="connsiteX2113" fmla="*/ 975428 w 1998270"/>
              <a:gd name="connsiteY2113" fmla="*/ 1192364 h 1996549"/>
              <a:gd name="connsiteX2114" fmla="*/ 988049 w 1998270"/>
              <a:gd name="connsiteY2114" fmla="*/ 1179742 h 1996549"/>
              <a:gd name="connsiteX2115" fmla="*/ 1050132 w 1998270"/>
              <a:gd name="connsiteY2115" fmla="*/ 1179231 h 1996549"/>
              <a:gd name="connsiteX2116" fmla="*/ 1050473 w 1998270"/>
              <a:gd name="connsiteY2116" fmla="*/ 1179231 h 1996549"/>
              <a:gd name="connsiteX2117" fmla="*/ 1063265 w 1998270"/>
              <a:gd name="connsiteY2117" fmla="*/ 1192364 h 1996549"/>
              <a:gd name="connsiteX2118" fmla="*/ 1050132 w 1998270"/>
              <a:gd name="connsiteY2118" fmla="*/ 1205497 h 1996549"/>
              <a:gd name="connsiteX2119" fmla="*/ 1037000 w 1998270"/>
              <a:gd name="connsiteY2119" fmla="*/ 1192364 h 1996549"/>
              <a:gd name="connsiteX2120" fmla="*/ 1050132 w 1998270"/>
              <a:gd name="connsiteY2120" fmla="*/ 1179231 h 1996549"/>
              <a:gd name="connsiteX2121" fmla="*/ 1110851 w 1998270"/>
              <a:gd name="connsiteY2121" fmla="*/ 1178718 h 1996549"/>
              <a:gd name="connsiteX2122" fmla="*/ 1124496 w 1998270"/>
              <a:gd name="connsiteY2122" fmla="*/ 1192363 h 1996549"/>
              <a:gd name="connsiteX2123" fmla="*/ 1110851 w 1998270"/>
              <a:gd name="connsiteY2123" fmla="*/ 1206008 h 1996549"/>
              <a:gd name="connsiteX2124" fmla="*/ 1097207 w 1998270"/>
              <a:gd name="connsiteY2124" fmla="*/ 1192363 h 1996549"/>
              <a:gd name="connsiteX2125" fmla="*/ 1110851 w 1998270"/>
              <a:gd name="connsiteY2125" fmla="*/ 1178718 h 1996549"/>
              <a:gd name="connsiteX2126" fmla="*/ 1172253 w 1998270"/>
              <a:gd name="connsiteY2126" fmla="*/ 1178377 h 1996549"/>
              <a:gd name="connsiteX2127" fmla="*/ 1186239 w 1998270"/>
              <a:gd name="connsiteY2127" fmla="*/ 1192363 h 1996549"/>
              <a:gd name="connsiteX2128" fmla="*/ 1172253 w 1998270"/>
              <a:gd name="connsiteY2128" fmla="*/ 1206349 h 1996549"/>
              <a:gd name="connsiteX2129" fmla="*/ 1158267 w 1998270"/>
              <a:gd name="connsiteY2129" fmla="*/ 1192363 h 1996549"/>
              <a:gd name="connsiteX2130" fmla="*/ 1172253 w 1998270"/>
              <a:gd name="connsiteY2130" fmla="*/ 1178377 h 1996549"/>
              <a:gd name="connsiteX2131" fmla="*/ 1233654 w 1998270"/>
              <a:gd name="connsiteY2131" fmla="*/ 1177865 h 1996549"/>
              <a:gd name="connsiteX2132" fmla="*/ 1248151 w 1998270"/>
              <a:gd name="connsiteY2132" fmla="*/ 1192363 h 1996549"/>
              <a:gd name="connsiteX2133" fmla="*/ 1233654 w 1998270"/>
              <a:gd name="connsiteY2133" fmla="*/ 1206860 h 1996549"/>
              <a:gd name="connsiteX2134" fmla="*/ 1219157 w 1998270"/>
              <a:gd name="connsiteY2134" fmla="*/ 1192363 h 1996549"/>
              <a:gd name="connsiteX2135" fmla="*/ 1233654 w 1998270"/>
              <a:gd name="connsiteY2135" fmla="*/ 1177865 h 1996549"/>
              <a:gd name="connsiteX2136" fmla="*/ 1971151 w 1998270"/>
              <a:gd name="connsiteY2136" fmla="*/ 1177696 h 1996549"/>
              <a:gd name="connsiteX2137" fmla="*/ 1971492 w 1998270"/>
              <a:gd name="connsiteY2137" fmla="*/ 1177696 h 1996549"/>
              <a:gd name="connsiteX2138" fmla="*/ 1985819 w 1998270"/>
              <a:gd name="connsiteY2138" fmla="*/ 1192364 h 1996549"/>
              <a:gd name="connsiteX2139" fmla="*/ 1971151 w 1998270"/>
              <a:gd name="connsiteY2139" fmla="*/ 1207032 h 1996549"/>
              <a:gd name="connsiteX2140" fmla="*/ 1956484 w 1998270"/>
              <a:gd name="connsiteY2140" fmla="*/ 1192364 h 1996549"/>
              <a:gd name="connsiteX2141" fmla="*/ 1971151 w 1998270"/>
              <a:gd name="connsiteY2141" fmla="*/ 1177696 h 1996549"/>
              <a:gd name="connsiteX2142" fmla="*/ 1295055 w 1998270"/>
              <a:gd name="connsiteY2142" fmla="*/ 1177524 h 1996549"/>
              <a:gd name="connsiteX2143" fmla="*/ 1309894 w 1998270"/>
              <a:gd name="connsiteY2143" fmla="*/ 1192363 h 1996549"/>
              <a:gd name="connsiteX2144" fmla="*/ 1295055 w 1998270"/>
              <a:gd name="connsiteY2144" fmla="*/ 1207202 h 1996549"/>
              <a:gd name="connsiteX2145" fmla="*/ 1280217 w 1998270"/>
              <a:gd name="connsiteY2145" fmla="*/ 1192363 h 1996549"/>
              <a:gd name="connsiteX2146" fmla="*/ 1295055 w 1998270"/>
              <a:gd name="connsiteY2146" fmla="*/ 1177524 h 1996549"/>
              <a:gd name="connsiteX2147" fmla="*/ 1357139 w 1998270"/>
              <a:gd name="connsiteY2147" fmla="*/ 1177183 h 1996549"/>
              <a:gd name="connsiteX2148" fmla="*/ 1372319 w 1998270"/>
              <a:gd name="connsiteY2148" fmla="*/ 1192363 h 1996549"/>
              <a:gd name="connsiteX2149" fmla="*/ 1372319 w 1998270"/>
              <a:gd name="connsiteY2149" fmla="*/ 1192535 h 1996549"/>
              <a:gd name="connsiteX2150" fmla="*/ 1357139 w 1998270"/>
              <a:gd name="connsiteY2150" fmla="*/ 1207372 h 1996549"/>
              <a:gd name="connsiteX2151" fmla="*/ 1356968 w 1998270"/>
              <a:gd name="connsiteY2151" fmla="*/ 1207374 h 1996549"/>
              <a:gd name="connsiteX2152" fmla="*/ 1341959 w 1998270"/>
              <a:gd name="connsiteY2152" fmla="*/ 1192363 h 1996549"/>
              <a:gd name="connsiteX2153" fmla="*/ 1357139 w 1998270"/>
              <a:gd name="connsiteY2153" fmla="*/ 1177183 h 1996549"/>
              <a:gd name="connsiteX2154" fmla="*/ 1417858 w 1998270"/>
              <a:gd name="connsiteY2154" fmla="*/ 1176842 h 1996549"/>
              <a:gd name="connsiteX2155" fmla="*/ 1433378 w 1998270"/>
              <a:gd name="connsiteY2155" fmla="*/ 1192363 h 1996549"/>
              <a:gd name="connsiteX2156" fmla="*/ 1433378 w 1998270"/>
              <a:gd name="connsiteY2156" fmla="*/ 1192536 h 1996549"/>
              <a:gd name="connsiteX2157" fmla="*/ 1417858 w 1998270"/>
              <a:gd name="connsiteY2157" fmla="*/ 1207714 h 1996549"/>
              <a:gd name="connsiteX2158" fmla="*/ 1417687 w 1998270"/>
              <a:gd name="connsiteY2158" fmla="*/ 1207715 h 1996549"/>
              <a:gd name="connsiteX2159" fmla="*/ 1402337 w 1998270"/>
              <a:gd name="connsiteY2159" fmla="*/ 1192363 h 1996549"/>
              <a:gd name="connsiteX2160" fmla="*/ 1417858 w 1998270"/>
              <a:gd name="connsiteY2160" fmla="*/ 1176842 h 1996549"/>
              <a:gd name="connsiteX2161" fmla="*/ 1479258 w 1998270"/>
              <a:gd name="connsiteY2161" fmla="*/ 1176502 h 1996549"/>
              <a:gd name="connsiteX2162" fmla="*/ 1479599 w 1998270"/>
              <a:gd name="connsiteY2162" fmla="*/ 1176502 h 1996549"/>
              <a:gd name="connsiteX2163" fmla="*/ 1495120 w 1998270"/>
              <a:gd name="connsiteY2163" fmla="*/ 1192364 h 1996549"/>
              <a:gd name="connsiteX2164" fmla="*/ 1495120 w 1998270"/>
              <a:gd name="connsiteY2164" fmla="*/ 1192536 h 1996549"/>
              <a:gd name="connsiteX2165" fmla="*/ 1479258 w 1998270"/>
              <a:gd name="connsiteY2165" fmla="*/ 1208055 h 1996549"/>
              <a:gd name="connsiteX2166" fmla="*/ 1463397 w 1998270"/>
              <a:gd name="connsiteY2166" fmla="*/ 1192364 h 1996549"/>
              <a:gd name="connsiteX2167" fmla="*/ 1479258 w 1998270"/>
              <a:gd name="connsiteY2167" fmla="*/ 1176502 h 1996549"/>
              <a:gd name="connsiteX2168" fmla="*/ 1540660 w 1998270"/>
              <a:gd name="connsiteY2168" fmla="*/ 1176160 h 1996549"/>
              <a:gd name="connsiteX2169" fmla="*/ 1541888 w 1998270"/>
              <a:gd name="connsiteY2169" fmla="*/ 1176190 h 1996549"/>
              <a:gd name="connsiteX2170" fmla="*/ 1556863 w 1998270"/>
              <a:gd name="connsiteY2170" fmla="*/ 1193216 h 1996549"/>
              <a:gd name="connsiteX2171" fmla="*/ 1556863 w 1998270"/>
              <a:gd name="connsiteY2171" fmla="*/ 1193388 h 1996549"/>
              <a:gd name="connsiteX2172" fmla="*/ 1540660 w 1998270"/>
              <a:gd name="connsiteY2172" fmla="*/ 1209248 h 1996549"/>
              <a:gd name="connsiteX2173" fmla="*/ 1524457 w 1998270"/>
              <a:gd name="connsiteY2173" fmla="*/ 1193216 h 1996549"/>
              <a:gd name="connsiteX2174" fmla="*/ 1540660 w 1998270"/>
              <a:gd name="connsiteY2174" fmla="*/ 1176160 h 1996549"/>
              <a:gd name="connsiteX2175" fmla="*/ 1602061 w 1998270"/>
              <a:gd name="connsiteY2175" fmla="*/ 1175989 h 1996549"/>
              <a:gd name="connsiteX2176" fmla="*/ 1619117 w 1998270"/>
              <a:gd name="connsiteY2176" fmla="*/ 1193045 h 1996549"/>
              <a:gd name="connsiteX2177" fmla="*/ 1602061 w 1998270"/>
              <a:gd name="connsiteY2177" fmla="*/ 1210101 h 1996549"/>
              <a:gd name="connsiteX2178" fmla="*/ 1585006 w 1998270"/>
              <a:gd name="connsiteY2178" fmla="*/ 1193045 h 1996549"/>
              <a:gd name="connsiteX2179" fmla="*/ 1602061 w 1998270"/>
              <a:gd name="connsiteY2179" fmla="*/ 1175989 h 1996549"/>
              <a:gd name="connsiteX2180" fmla="*/ 1664144 w 1998270"/>
              <a:gd name="connsiteY2180" fmla="*/ 1175819 h 1996549"/>
              <a:gd name="connsiteX2181" fmla="*/ 1681200 w 1998270"/>
              <a:gd name="connsiteY2181" fmla="*/ 1192875 h 1996549"/>
              <a:gd name="connsiteX2182" fmla="*/ 1664144 w 1998270"/>
              <a:gd name="connsiteY2182" fmla="*/ 1209931 h 1996549"/>
              <a:gd name="connsiteX2183" fmla="*/ 1647089 w 1998270"/>
              <a:gd name="connsiteY2183" fmla="*/ 1192875 h 1996549"/>
              <a:gd name="connsiteX2184" fmla="*/ 1664144 w 1998270"/>
              <a:gd name="connsiteY2184" fmla="*/ 1175819 h 1996549"/>
              <a:gd name="connsiteX2185" fmla="*/ 1724863 w 1998270"/>
              <a:gd name="connsiteY2185" fmla="*/ 1175648 h 1996549"/>
              <a:gd name="connsiteX2186" fmla="*/ 1741919 w 1998270"/>
              <a:gd name="connsiteY2186" fmla="*/ 1192704 h 1996549"/>
              <a:gd name="connsiteX2187" fmla="*/ 1724863 w 1998270"/>
              <a:gd name="connsiteY2187" fmla="*/ 1209760 h 1996549"/>
              <a:gd name="connsiteX2188" fmla="*/ 1707808 w 1998270"/>
              <a:gd name="connsiteY2188" fmla="*/ 1192704 h 1996549"/>
              <a:gd name="connsiteX2189" fmla="*/ 1724863 w 1998270"/>
              <a:gd name="connsiteY2189" fmla="*/ 1175648 h 1996549"/>
              <a:gd name="connsiteX2190" fmla="*/ 1909067 w 1998270"/>
              <a:gd name="connsiteY2190" fmla="*/ 1175478 h 1996549"/>
              <a:gd name="connsiteX2191" fmla="*/ 1926123 w 1998270"/>
              <a:gd name="connsiteY2191" fmla="*/ 1192534 h 1996549"/>
              <a:gd name="connsiteX2192" fmla="*/ 1909067 w 1998270"/>
              <a:gd name="connsiteY2192" fmla="*/ 1209590 h 1996549"/>
              <a:gd name="connsiteX2193" fmla="*/ 1892012 w 1998270"/>
              <a:gd name="connsiteY2193" fmla="*/ 1192534 h 1996549"/>
              <a:gd name="connsiteX2194" fmla="*/ 1909067 w 1998270"/>
              <a:gd name="connsiteY2194" fmla="*/ 1175478 h 1996549"/>
              <a:gd name="connsiteX2195" fmla="*/ 1847666 w 1998270"/>
              <a:gd name="connsiteY2195" fmla="*/ 1175478 h 1996549"/>
              <a:gd name="connsiteX2196" fmla="*/ 1864722 w 1998270"/>
              <a:gd name="connsiteY2196" fmla="*/ 1192534 h 1996549"/>
              <a:gd name="connsiteX2197" fmla="*/ 1847666 w 1998270"/>
              <a:gd name="connsiteY2197" fmla="*/ 1209590 h 1996549"/>
              <a:gd name="connsiteX2198" fmla="*/ 1830611 w 1998270"/>
              <a:gd name="connsiteY2198" fmla="*/ 1192534 h 1996549"/>
              <a:gd name="connsiteX2199" fmla="*/ 1847666 w 1998270"/>
              <a:gd name="connsiteY2199" fmla="*/ 1175478 h 1996549"/>
              <a:gd name="connsiteX2200" fmla="*/ 1786265 w 1998270"/>
              <a:gd name="connsiteY2200" fmla="*/ 1175478 h 1996549"/>
              <a:gd name="connsiteX2201" fmla="*/ 1803321 w 1998270"/>
              <a:gd name="connsiteY2201" fmla="*/ 1192534 h 1996549"/>
              <a:gd name="connsiteX2202" fmla="*/ 1786265 w 1998270"/>
              <a:gd name="connsiteY2202" fmla="*/ 1209590 h 1996549"/>
              <a:gd name="connsiteX2203" fmla="*/ 1769210 w 1998270"/>
              <a:gd name="connsiteY2203" fmla="*/ 1192534 h 1996549"/>
              <a:gd name="connsiteX2204" fmla="*/ 1786265 w 1998270"/>
              <a:gd name="connsiteY2204" fmla="*/ 1175478 h 1996549"/>
              <a:gd name="connsiteX2205" fmla="*/ 5629 w 1998270"/>
              <a:gd name="connsiteY2205" fmla="*/ 1128574 h 1996549"/>
              <a:gd name="connsiteX2206" fmla="*/ 8016 w 1998270"/>
              <a:gd name="connsiteY2206" fmla="*/ 1130962 h 1996549"/>
              <a:gd name="connsiteX2207" fmla="*/ 5629 w 1998270"/>
              <a:gd name="connsiteY2207" fmla="*/ 1133350 h 1996549"/>
              <a:gd name="connsiteX2208" fmla="*/ 3241 w 1998270"/>
              <a:gd name="connsiteY2208" fmla="*/ 1130962 h 1996549"/>
              <a:gd name="connsiteX2209" fmla="*/ 5629 w 1998270"/>
              <a:gd name="connsiteY2209" fmla="*/ 1128574 h 1996549"/>
              <a:gd name="connsiteX2210" fmla="*/ 67029 w 1998270"/>
              <a:gd name="connsiteY2210" fmla="*/ 1127380 h 1996549"/>
              <a:gd name="connsiteX2211" fmla="*/ 70611 w 1998270"/>
              <a:gd name="connsiteY2211" fmla="*/ 1130962 h 1996549"/>
              <a:gd name="connsiteX2212" fmla="*/ 67029 w 1998270"/>
              <a:gd name="connsiteY2212" fmla="*/ 1134544 h 1996549"/>
              <a:gd name="connsiteX2213" fmla="*/ 63448 w 1998270"/>
              <a:gd name="connsiteY2213" fmla="*/ 1130962 h 1996549"/>
              <a:gd name="connsiteX2214" fmla="*/ 67029 w 1998270"/>
              <a:gd name="connsiteY2214" fmla="*/ 1127380 h 1996549"/>
              <a:gd name="connsiteX2215" fmla="*/ 129114 w 1998270"/>
              <a:gd name="connsiteY2215" fmla="*/ 1126698 h 1996549"/>
              <a:gd name="connsiteX2216" fmla="*/ 133378 w 1998270"/>
              <a:gd name="connsiteY2216" fmla="*/ 1130962 h 1996549"/>
              <a:gd name="connsiteX2217" fmla="*/ 129114 w 1998270"/>
              <a:gd name="connsiteY2217" fmla="*/ 1135226 h 1996549"/>
              <a:gd name="connsiteX2218" fmla="*/ 124850 w 1998270"/>
              <a:gd name="connsiteY2218" fmla="*/ 1130962 h 1996549"/>
              <a:gd name="connsiteX2219" fmla="*/ 129114 w 1998270"/>
              <a:gd name="connsiteY2219" fmla="*/ 1126698 h 1996549"/>
              <a:gd name="connsiteX2220" fmla="*/ 190199 w 1998270"/>
              <a:gd name="connsiteY2220" fmla="*/ 1125881 h 1996549"/>
              <a:gd name="connsiteX2221" fmla="*/ 195145 w 1998270"/>
              <a:gd name="connsiteY2221" fmla="*/ 1130827 h 1996549"/>
              <a:gd name="connsiteX2222" fmla="*/ 190199 w 1998270"/>
              <a:gd name="connsiteY2222" fmla="*/ 1135773 h 1996549"/>
              <a:gd name="connsiteX2223" fmla="*/ 185253 w 1998270"/>
              <a:gd name="connsiteY2223" fmla="*/ 1130827 h 1996549"/>
              <a:gd name="connsiteX2224" fmla="*/ 190199 w 1998270"/>
              <a:gd name="connsiteY2224" fmla="*/ 1125881 h 1996549"/>
              <a:gd name="connsiteX2225" fmla="*/ 251234 w 1998270"/>
              <a:gd name="connsiteY2225" fmla="*/ 1125163 h 1996549"/>
              <a:gd name="connsiteX2226" fmla="*/ 257032 w 1998270"/>
              <a:gd name="connsiteY2226" fmla="*/ 1130963 h 1996549"/>
              <a:gd name="connsiteX2227" fmla="*/ 251234 w 1998270"/>
              <a:gd name="connsiteY2227" fmla="*/ 1136761 h 1996549"/>
              <a:gd name="connsiteX2228" fmla="*/ 245435 w 1998270"/>
              <a:gd name="connsiteY2228" fmla="*/ 1130963 h 1996549"/>
              <a:gd name="connsiteX2229" fmla="*/ 251234 w 1998270"/>
              <a:gd name="connsiteY2229" fmla="*/ 1125163 h 1996549"/>
              <a:gd name="connsiteX2230" fmla="*/ 312635 w 1998270"/>
              <a:gd name="connsiteY2230" fmla="*/ 1124480 h 1996549"/>
              <a:gd name="connsiteX2231" fmla="*/ 319116 w 1998270"/>
              <a:gd name="connsiteY2231" fmla="*/ 1130962 h 1996549"/>
              <a:gd name="connsiteX2232" fmla="*/ 312635 w 1998270"/>
              <a:gd name="connsiteY2232" fmla="*/ 1137443 h 1996549"/>
              <a:gd name="connsiteX2233" fmla="*/ 306154 w 1998270"/>
              <a:gd name="connsiteY2233" fmla="*/ 1130962 h 1996549"/>
              <a:gd name="connsiteX2234" fmla="*/ 312635 w 1998270"/>
              <a:gd name="connsiteY2234" fmla="*/ 1124480 h 1996549"/>
              <a:gd name="connsiteX2235" fmla="*/ 374036 w 1998270"/>
              <a:gd name="connsiteY2235" fmla="*/ 1123798 h 1996549"/>
              <a:gd name="connsiteX2236" fmla="*/ 381199 w 1998270"/>
              <a:gd name="connsiteY2236" fmla="*/ 1130962 h 1996549"/>
              <a:gd name="connsiteX2237" fmla="*/ 374036 w 1998270"/>
              <a:gd name="connsiteY2237" fmla="*/ 1138125 h 1996549"/>
              <a:gd name="connsiteX2238" fmla="*/ 366873 w 1998270"/>
              <a:gd name="connsiteY2238" fmla="*/ 1130962 h 1996549"/>
              <a:gd name="connsiteX2239" fmla="*/ 374036 w 1998270"/>
              <a:gd name="connsiteY2239" fmla="*/ 1123798 h 1996549"/>
              <a:gd name="connsiteX2240" fmla="*/ 436120 w 1998270"/>
              <a:gd name="connsiteY2240" fmla="*/ 1123286 h 1996549"/>
              <a:gd name="connsiteX2241" fmla="*/ 443795 w 1998270"/>
              <a:gd name="connsiteY2241" fmla="*/ 1130962 h 1996549"/>
              <a:gd name="connsiteX2242" fmla="*/ 436120 w 1998270"/>
              <a:gd name="connsiteY2242" fmla="*/ 1138637 h 1996549"/>
              <a:gd name="connsiteX2243" fmla="*/ 428445 w 1998270"/>
              <a:gd name="connsiteY2243" fmla="*/ 1130962 h 1996549"/>
              <a:gd name="connsiteX2244" fmla="*/ 436120 w 1998270"/>
              <a:gd name="connsiteY2244" fmla="*/ 1123286 h 1996549"/>
              <a:gd name="connsiteX2245" fmla="*/ 496839 w 1998270"/>
              <a:gd name="connsiteY2245" fmla="*/ 1122604 h 1996549"/>
              <a:gd name="connsiteX2246" fmla="*/ 505196 w 1998270"/>
              <a:gd name="connsiteY2246" fmla="*/ 1130962 h 1996549"/>
              <a:gd name="connsiteX2247" fmla="*/ 496839 w 1998270"/>
              <a:gd name="connsiteY2247" fmla="*/ 1139319 h 1996549"/>
              <a:gd name="connsiteX2248" fmla="*/ 488482 w 1998270"/>
              <a:gd name="connsiteY2248" fmla="*/ 1130962 h 1996549"/>
              <a:gd name="connsiteX2249" fmla="*/ 496839 w 1998270"/>
              <a:gd name="connsiteY2249" fmla="*/ 1122604 h 1996549"/>
              <a:gd name="connsiteX2250" fmla="*/ 558240 w 1998270"/>
              <a:gd name="connsiteY2250" fmla="*/ 1121923 h 1996549"/>
              <a:gd name="connsiteX2251" fmla="*/ 558581 w 1998270"/>
              <a:gd name="connsiteY2251" fmla="*/ 1121923 h 1996549"/>
              <a:gd name="connsiteX2252" fmla="*/ 567280 w 1998270"/>
              <a:gd name="connsiteY2252" fmla="*/ 1130962 h 1996549"/>
              <a:gd name="connsiteX2253" fmla="*/ 558240 w 1998270"/>
              <a:gd name="connsiteY2253" fmla="*/ 1140002 h 1996549"/>
              <a:gd name="connsiteX2254" fmla="*/ 549201 w 1998270"/>
              <a:gd name="connsiteY2254" fmla="*/ 1130962 h 1996549"/>
              <a:gd name="connsiteX2255" fmla="*/ 558240 w 1998270"/>
              <a:gd name="connsiteY2255" fmla="*/ 1121923 h 1996549"/>
              <a:gd name="connsiteX2256" fmla="*/ 619642 w 1998270"/>
              <a:gd name="connsiteY2256" fmla="*/ 1121240 h 1996549"/>
              <a:gd name="connsiteX2257" fmla="*/ 619982 w 1998270"/>
              <a:gd name="connsiteY2257" fmla="*/ 1121240 h 1996549"/>
              <a:gd name="connsiteX2258" fmla="*/ 629363 w 1998270"/>
              <a:gd name="connsiteY2258" fmla="*/ 1130962 h 1996549"/>
              <a:gd name="connsiteX2259" fmla="*/ 619642 w 1998270"/>
              <a:gd name="connsiteY2259" fmla="*/ 1140684 h 1996549"/>
              <a:gd name="connsiteX2260" fmla="*/ 609920 w 1998270"/>
              <a:gd name="connsiteY2260" fmla="*/ 1130962 h 1996549"/>
              <a:gd name="connsiteX2261" fmla="*/ 619642 w 1998270"/>
              <a:gd name="connsiteY2261" fmla="*/ 1121240 h 1996549"/>
              <a:gd name="connsiteX2262" fmla="*/ 681042 w 1998270"/>
              <a:gd name="connsiteY2262" fmla="*/ 1120558 h 1996549"/>
              <a:gd name="connsiteX2263" fmla="*/ 691447 w 1998270"/>
              <a:gd name="connsiteY2263" fmla="*/ 1130963 h 1996549"/>
              <a:gd name="connsiteX2264" fmla="*/ 681042 w 1998270"/>
              <a:gd name="connsiteY2264" fmla="*/ 1141367 h 1996549"/>
              <a:gd name="connsiteX2265" fmla="*/ 670639 w 1998270"/>
              <a:gd name="connsiteY2265" fmla="*/ 1130963 h 1996549"/>
              <a:gd name="connsiteX2266" fmla="*/ 681042 w 1998270"/>
              <a:gd name="connsiteY2266" fmla="*/ 1120558 h 1996549"/>
              <a:gd name="connsiteX2267" fmla="*/ 743126 w 1998270"/>
              <a:gd name="connsiteY2267" fmla="*/ 1120047 h 1996549"/>
              <a:gd name="connsiteX2268" fmla="*/ 743467 w 1998270"/>
              <a:gd name="connsiteY2268" fmla="*/ 1120047 h 1996549"/>
              <a:gd name="connsiteX2269" fmla="*/ 754042 w 1998270"/>
              <a:gd name="connsiteY2269" fmla="*/ 1130963 h 1996549"/>
              <a:gd name="connsiteX2270" fmla="*/ 743126 w 1998270"/>
              <a:gd name="connsiteY2270" fmla="*/ 1141878 h 1996549"/>
              <a:gd name="connsiteX2271" fmla="*/ 732210 w 1998270"/>
              <a:gd name="connsiteY2271" fmla="*/ 1130963 h 1996549"/>
              <a:gd name="connsiteX2272" fmla="*/ 743126 w 1998270"/>
              <a:gd name="connsiteY2272" fmla="*/ 1120047 h 1996549"/>
              <a:gd name="connsiteX2273" fmla="*/ 803844 w 1998270"/>
              <a:gd name="connsiteY2273" fmla="*/ 1119364 h 1996549"/>
              <a:gd name="connsiteX2274" fmla="*/ 804185 w 1998270"/>
              <a:gd name="connsiteY2274" fmla="*/ 1119364 h 1996549"/>
              <a:gd name="connsiteX2275" fmla="*/ 815442 w 1998270"/>
              <a:gd name="connsiteY2275" fmla="*/ 1130962 h 1996549"/>
              <a:gd name="connsiteX2276" fmla="*/ 803844 w 1998270"/>
              <a:gd name="connsiteY2276" fmla="*/ 1142560 h 1996549"/>
              <a:gd name="connsiteX2277" fmla="*/ 792247 w 1998270"/>
              <a:gd name="connsiteY2277" fmla="*/ 1130962 h 1996549"/>
              <a:gd name="connsiteX2278" fmla="*/ 803844 w 1998270"/>
              <a:gd name="connsiteY2278" fmla="*/ 1119364 h 1996549"/>
              <a:gd name="connsiteX2279" fmla="*/ 865246 w 1998270"/>
              <a:gd name="connsiteY2279" fmla="*/ 1118852 h 1996549"/>
              <a:gd name="connsiteX2280" fmla="*/ 877356 w 1998270"/>
              <a:gd name="connsiteY2280" fmla="*/ 1130962 h 1996549"/>
              <a:gd name="connsiteX2281" fmla="*/ 865246 w 1998270"/>
              <a:gd name="connsiteY2281" fmla="*/ 1143072 h 1996549"/>
              <a:gd name="connsiteX2282" fmla="*/ 853137 w 1998270"/>
              <a:gd name="connsiteY2282" fmla="*/ 1130962 h 1996549"/>
              <a:gd name="connsiteX2283" fmla="*/ 865246 w 1998270"/>
              <a:gd name="connsiteY2283" fmla="*/ 1118852 h 1996549"/>
              <a:gd name="connsiteX2284" fmla="*/ 926647 w 1998270"/>
              <a:gd name="connsiteY2284" fmla="*/ 1118340 h 1996549"/>
              <a:gd name="connsiteX2285" fmla="*/ 939268 w 1998270"/>
              <a:gd name="connsiteY2285" fmla="*/ 1130962 h 1996549"/>
              <a:gd name="connsiteX2286" fmla="*/ 926647 w 1998270"/>
              <a:gd name="connsiteY2286" fmla="*/ 1143583 h 1996549"/>
              <a:gd name="connsiteX2287" fmla="*/ 914026 w 1998270"/>
              <a:gd name="connsiteY2287" fmla="*/ 1130962 h 1996549"/>
              <a:gd name="connsiteX2288" fmla="*/ 926647 w 1998270"/>
              <a:gd name="connsiteY2288" fmla="*/ 1118340 h 1996549"/>
              <a:gd name="connsiteX2289" fmla="*/ 988048 w 1998270"/>
              <a:gd name="connsiteY2289" fmla="*/ 1117658 h 1996549"/>
              <a:gd name="connsiteX2290" fmla="*/ 1001352 w 1998270"/>
              <a:gd name="connsiteY2290" fmla="*/ 1130962 h 1996549"/>
              <a:gd name="connsiteX2291" fmla="*/ 988048 w 1998270"/>
              <a:gd name="connsiteY2291" fmla="*/ 1144266 h 1996549"/>
              <a:gd name="connsiteX2292" fmla="*/ 974745 w 1998270"/>
              <a:gd name="connsiteY2292" fmla="*/ 1130962 h 1996549"/>
              <a:gd name="connsiteX2293" fmla="*/ 988048 w 1998270"/>
              <a:gd name="connsiteY2293" fmla="*/ 1117658 h 1996549"/>
              <a:gd name="connsiteX2294" fmla="*/ 1049816 w 1998270"/>
              <a:gd name="connsiteY2294" fmla="*/ 1117012 h 1996549"/>
              <a:gd name="connsiteX2295" fmla="*/ 1063632 w 1998270"/>
              <a:gd name="connsiteY2295" fmla="*/ 1130827 h 1996549"/>
              <a:gd name="connsiteX2296" fmla="*/ 1049816 w 1998270"/>
              <a:gd name="connsiteY2296" fmla="*/ 1144642 h 1996549"/>
              <a:gd name="connsiteX2297" fmla="*/ 1036001 w 1998270"/>
              <a:gd name="connsiteY2297" fmla="*/ 1130827 h 1996549"/>
              <a:gd name="connsiteX2298" fmla="*/ 1049816 w 1998270"/>
              <a:gd name="connsiteY2298" fmla="*/ 1117012 h 1996549"/>
              <a:gd name="connsiteX2299" fmla="*/ 1172253 w 1998270"/>
              <a:gd name="connsiteY2299" fmla="*/ 1116124 h 1996549"/>
              <a:gd name="connsiteX2300" fmla="*/ 1172594 w 1998270"/>
              <a:gd name="connsiteY2300" fmla="*/ 1116124 h 1996549"/>
              <a:gd name="connsiteX2301" fmla="*/ 1186921 w 1998270"/>
              <a:gd name="connsiteY2301" fmla="*/ 1130792 h 1996549"/>
              <a:gd name="connsiteX2302" fmla="*/ 1172253 w 1998270"/>
              <a:gd name="connsiteY2302" fmla="*/ 1145460 h 1996549"/>
              <a:gd name="connsiteX2303" fmla="*/ 1157585 w 1998270"/>
              <a:gd name="connsiteY2303" fmla="*/ 1130792 h 1996549"/>
              <a:gd name="connsiteX2304" fmla="*/ 1172253 w 1998270"/>
              <a:gd name="connsiteY2304" fmla="*/ 1116124 h 1996549"/>
              <a:gd name="connsiteX2305" fmla="*/ 1971151 w 1998270"/>
              <a:gd name="connsiteY2305" fmla="*/ 1116123 h 1996549"/>
              <a:gd name="connsiteX2306" fmla="*/ 1986501 w 1998270"/>
              <a:gd name="connsiteY2306" fmla="*/ 1131474 h 1996549"/>
              <a:gd name="connsiteX2307" fmla="*/ 1986501 w 1998270"/>
              <a:gd name="connsiteY2307" fmla="*/ 1131646 h 1996549"/>
              <a:gd name="connsiteX2308" fmla="*/ 1971151 w 1998270"/>
              <a:gd name="connsiteY2308" fmla="*/ 1146654 h 1996549"/>
              <a:gd name="connsiteX2309" fmla="*/ 1955801 w 1998270"/>
              <a:gd name="connsiteY2309" fmla="*/ 1131474 h 1996549"/>
              <a:gd name="connsiteX2310" fmla="*/ 1971151 w 1998270"/>
              <a:gd name="connsiteY2310" fmla="*/ 1116123 h 1996549"/>
              <a:gd name="connsiteX2311" fmla="*/ 1295055 w 1998270"/>
              <a:gd name="connsiteY2311" fmla="*/ 1116123 h 1996549"/>
              <a:gd name="connsiteX2312" fmla="*/ 1310576 w 1998270"/>
              <a:gd name="connsiteY2312" fmla="*/ 1131644 h 1996549"/>
              <a:gd name="connsiteX2313" fmla="*/ 1310576 w 1998270"/>
              <a:gd name="connsiteY2313" fmla="*/ 1131817 h 1996549"/>
              <a:gd name="connsiteX2314" fmla="*/ 1295055 w 1998270"/>
              <a:gd name="connsiteY2314" fmla="*/ 1146995 h 1996549"/>
              <a:gd name="connsiteX2315" fmla="*/ 1294885 w 1998270"/>
              <a:gd name="connsiteY2315" fmla="*/ 1146996 h 1996549"/>
              <a:gd name="connsiteX2316" fmla="*/ 1279535 w 1998270"/>
              <a:gd name="connsiteY2316" fmla="*/ 1131644 h 1996549"/>
              <a:gd name="connsiteX2317" fmla="*/ 1295055 w 1998270"/>
              <a:gd name="connsiteY2317" fmla="*/ 1116123 h 1996549"/>
              <a:gd name="connsiteX2318" fmla="*/ 1233654 w 1998270"/>
              <a:gd name="connsiteY2318" fmla="*/ 1116123 h 1996549"/>
              <a:gd name="connsiteX2319" fmla="*/ 1248833 w 1998270"/>
              <a:gd name="connsiteY2319" fmla="*/ 1131303 h 1996549"/>
              <a:gd name="connsiteX2320" fmla="*/ 1248833 w 1998270"/>
              <a:gd name="connsiteY2320" fmla="*/ 1131475 h 1996549"/>
              <a:gd name="connsiteX2321" fmla="*/ 1233654 w 1998270"/>
              <a:gd name="connsiteY2321" fmla="*/ 1146312 h 1996549"/>
              <a:gd name="connsiteX2322" fmla="*/ 1233483 w 1998270"/>
              <a:gd name="connsiteY2322" fmla="*/ 1146314 h 1996549"/>
              <a:gd name="connsiteX2323" fmla="*/ 1218474 w 1998270"/>
              <a:gd name="connsiteY2323" fmla="*/ 1131303 h 1996549"/>
              <a:gd name="connsiteX2324" fmla="*/ 1233654 w 1998270"/>
              <a:gd name="connsiteY2324" fmla="*/ 1116123 h 1996549"/>
              <a:gd name="connsiteX2325" fmla="*/ 1110851 w 1998270"/>
              <a:gd name="connsiteY2325" fmla="*/ 1116123 h 1996549"/>
              <a:gd name="connsiteX2326" fmla="*/ 1125007 w 1998270"/>
              <a:gd name="connsiteY2326" fmla="*/ 1130280 h 1996549"/>
              <a:gd name="connsiteX2327" fmla="*/ 1110851 w 1998270"/>
              <a:gd name="connsiteY2327" fmla="*/ 1144436 h 1996549"/>
              <a:gd name="connsiteX2328" fmla="*/ 1096695 w 1998270"/>
              <a:gd name="connsiteY2328" fmla="*/ 1130280 h 1996549"/>
              <a:gd name="connsiteX2329" fmla="*/ 1110851 w 1998270"/>
              <a:gd name="connsiteY2329" fmla="*/ 1116123 h 1996549"/>
              <a:gd name="connsiteX2330" fmla="*/ 1357138 w 1998270"/>
              <a:gd name="connsiteY2330" fmla="*/ 1114929 h 1996549"/>
              <a:gd name="connsiteX2331" fmla="*/ 1373171 w 1998270"/>
              <a:gd name="connsiteY2331" fmla="*/ 1130962 h 1996549"/>
              <a:gd name="connsiteX2332" fmla="*/ 1357138 w 1998270"/>
              <a:gd name="connsiteY2332" fmla="*/ 1146824 h 1996549"/>
              <a:gd name="connsiteX2333" fmla="*/ 1341106 w 1998270"/>
              <a:gd name="connsiteY2333" fmla="*/ 1130962 h 1996549"/>
              <a:gd name="connsiteX2334" fmla="*/ 1357138 w 1998270"/>
              <a:gd name="connsiteY2334" fmla="*/ 1114929 h 1996549"/>
              <a:gd name="connsiteX2335" fmla="*/ 1417857 w 1998270"/>
              <a:gd name="connsiteY2335" fmla="*/ 1114588 h 1996549"/>
              <a:gd name="connsiteX2336" fmla="*/ 1434913 w 1998270"/>
              <a:gd name="connsiteY2336" fmla="*/ 1131644 h 1996549"/>
              <a:gd name="connsiteX2337" fmla="*/ 1417857 w 1998270"/>
              <a:gd name="connsiteY2337" fmla="*/ 1147847 h 1996549"/>
              <a:gd name="connsiteX2338" fmla="*/ 1400802 w 1998270"/>
              <a:gd name="connsiteY2338" fmla="*/ 1131644 h 1996549"/>
              <a:gd name="connsiteX2339" fmla="*/ 1417857 w 1998270"/>
              <a:gd name="connsiteY2339" fmla="*/ 1114588 h 1996549"/>
              <a:gd name="connsiteX2340" fmla="*/ 1479258 w 1998270"/>
              <a:gd name="connsiteY2340" fmla="*/ 1114247 h 1996549"/>
              <a:gd name="connsiteX2341" fmla="*/ 1496314 w 1998270"/>
              <a:gd name="connsiteY2341" fmla="*/ 1131303 h 1996549"/>
              <a:gd name="connsiteX2342" fmla="*/ 1479258 w 1998270"/>
              <a:gd name="connsiteY2342" fmla="*/ 1148359 h 1996549"/>
              <a:gd name="connsiteX2343" fmla="*/ 1462203 w 1998270"/>
              <a:gd name="connsiteY2343" fmla="*/ 1131303 h 1996549"/>
              <a:gd name="connsiteX2344" fmla="*/ 1479258 w 1998270"/>
              <a:gd name="connsiteY2344" fmla="*/ 1114247 h 1996549"/>
              <a:gd name="connsiteX2345" fmla="*/ 1540660 w 1998270"/>
              <a:gd name="connsiteY2345" fmla="*/ 1114076 h 1996549"/>
              <a:gd name="connsiteX2346" fmla="*/ 1557716 w 1998270"/>
              <a:gd name="connsiteY2346" fmla="*/ 1131132 h 1996549"/>
              <a:gd name="connsiteX2347" fmla="*/ 1540660 w 1998270"/>
              <a:gd name="connsiteY2347" fmla="*/ 1148188 h 1996549"/>
              <a:gd name="connsiteX2348" fmla="*/ 1523605 w 1998270"/>
              <a:gd name="connsiteY2348" fmla="*/ 1131132 h 1996549"/>
              <a:gd name="connsiteX2349" fmla="*/ 1540660 w 1998270"/>
              <a:gd name="connsiteY2349" fmla="*/ 1114076 h 1996549"/>
              <a:gd name="connsiteX2350" fmla="*/ 1602061 w 1998270"/>
              <a:gd name="connsiteY2350" fmla="*/ 1113735 h 1996549"/>
              <a:gd name="connsiteX2351" fmla="*/ 1619117 w 1998270"/>
              <a:gd name="connsiteY2351" fmla="*/ 1130791 h 1996549"/>
              <a:gd name="connsiteX2352" fmla="*/ 1602061 w 1998270"/>
              <a:gd name="connsiteY2352" fmla="*/ 1147847 h 1996549"/>
              <a:gd name="connsiteX2353" fmla="*/ 1585006 w 1998270"/>
              <a:gd name="connsiteY2353" fmla="*/ 1130791 h 1996549"/>
              <a:gd name="connsiteX2354" fmla="*/ 1602061 w 1998270"/>
              <a:gd name="connsiteY2354" fmla="*/ 1113735 h 1996549"/>
              <a:gd name="connsiteX2355" fmla="*/ 1664144 w 1998270"/>
              <a:gd name="connsiteY2355" fmla="*/ 1113565 h 1996549"/>
              <a:gd name="connsiteX2356" fmla="*/ 1681200 w 1998270"/>
              <a:gd name="connsiteY2356" fmla="*/ 1130621 h 1996549"/>
              <a:gd name="connsiteX2357" fmla="*/ 1664144 w 1998270"/>
              <a:gd name="connsiteY2357" fmla="*/ 1147677 h 1996549"/>
              <a:gd name="connsiteX2358" fmla="*/ 1647089 w 1998270"/>
              <a:gd name="connsiteY2358" fmla="*/ 1130621 h 1996549"/>
              <a:gd name="connsiteX2359" fmla="*/ 1664144 w 1998270"/>
              <a:gd name="connsiteY2359" fmla="*/ 1113565 h 1996549"/>
              <a:gd name="connsiteX2360" fmla="*/ 1786265 w 1998270"/>
              <a:gd name="connsiteY2360" fmla="*/ 1113394 h 1996549"/>
              <a:gd name="connsiteX2361" fmla="*/ 1803321 w 1998270"/>
              <a:gd name="connsiteY2361" fmla="*/ 1130450 h 1996549"/>
              <a:gd name="connsiteX2362" fmla="*/ 1786265 w 1998270"/>
              <a:gd name="connsiteY2362" fmla="*/ 1147506 h 1996549"/>
              <a:gd name="connsiteX2363" fmla="*/ 1769210 w 1998270"/>
              <a:gd name="connsiteY2363" fmla="*/ 1130450 h 1996549"/>
              <a:gd name="connsiteX2364" fmla="*/ 1786265 w 1998270"/>
              <a:gd name="connsiteY2364" fmla="*/ 1113394 h 1996549"/>
              <a:gd name="connsiteX2365" fmla="*/ 1724863 w 1998270"/>
              <a:gd name="connsiteY2365" fmla="*/ 1113394 h 1996549"/>
              <a:gd name="connsiteX2366" fmla="*/ 1741919 w 1998270"/>
              <a:gd name="connsiteY2366" fmla="*/ 1130450 h 1996549"/>
              <a:gd name="connsiteX2367" fmla="*/ 1724863 w 1998270"/>
              <a:gd name="connsiteY2367" fmla="*/ 1147506 h 1996549"/>
              <a:gd name="connsiteX2368" fmla="*/ 1707808 w 1998270"/>
              <a:gd name="connsiteY2368" fmla="*/ 1130450 h 1996549"/>
              <a:gd name="connsiteX2369" fmla="*/ 1724863 w 1998270"/>
              <a:gd name="connsiteY2369" fmla="*/ 1113394 h 1996549"/>
              <a:gd name="connsiteX2370" fmla="*/ 1909434 w 1998270"/>
              <a:gd name="connsiteY2370" fmla="*/ 1113089 h 1996549"/>
              <a:gd name="connsiteX2371" fmla="*/ 1927172 w 1998270"/>
              <a:gd name="connsiteY2371" fmla="*/ 1130827 h 1996549"/>
              <a:gd name="connsiteX2372" fmla="*/ 1909434 w 1998270"/>
              <a:gd name="connsiteY2372" fmla="*/ 1148565 h 1996549"/>
              <a:gd name="connsiteX2373" fmla="*/ 1891696 w 1998270"/>
              <a:gd name="connsiteY2373" fmla="*/ 1130827 h 1996549"/>
              <a:gd name="connsiteX2374" fmla="*/ 1909434 w 1998270"/>
              <a:gd name="connsiteY2374" fmla="*/ 1113089 h 1996549"/>
              <a:gd name="connsiteX2375" fmla="*/ 1848033 w 1998270"/>
              <a:gd name="connsiteY2375" fmla="*/ 1113089 h 1996549"/>
              <a:gd name="connsiteX2376" fmla="*/ 1865771 w 1998270"/>
              <a:gd name="connsiteY2376" fmla="*/ 1130827 h 1996549"/>
              <a:gd name="connsiteX2377" fmla="*/ 1848033 w 1998270"/>
              <a:gd name="connsiteY2377" fmla="*/ 1148565 h 1996549"/>
              <a:gd name="connsiteX2378" fmla="*/ 1830295 w 1998270"/>
              <a:gd name="connsiteY2378" fmla="*/ 1130827 h 1996549"/>
              <a:gd name="connsiteX2379" fmla="*/ 1848033 w 1998270"/>
              <a:gd name="connsiteY2379" fmla="*/ 1113089 h 1996549"/>
              <a:gd name="connsiteX2380" fmla="*/ 5629 w 1998270"/>
              <a:gd name="connsiteY2380" fmla="*/ 1066831 h 1996549"/>
              <a:gd name="connsiteX2381" fmla="*/ 8358 w 1998270"/>
              <a:gd name="connsiteY2381" fmla="*/ 1069560 h 1996549"/>
              <a:gd name="connsiteX2382" fmla="*/ 5629 w 1998270"/>
              <a:gd name="connsiteY2382" fmla="*/ 1072289 h 1996549"/>
              <a:gd name="connsiteX2383" fmla="*/ 2900 w 1998270"/>
              <a:gd name="connsiteY2383" fmla="*/ 1069560 h 1996549"/>
              <a:gd name="connsiteX2384" fmla="*/ 5629 w 1998270"/>
              <a:gd name="connsiteY2384" fmla="*/ 1066831 h 1996549"/>
              <a:gd name="connsiteX2385" fmla="*/ 189833 w 1998270"/>
              <a:gd name="connsiteY2385" fmla="*/ 1064955 h 1996549"/>
              <a:gd name="connsiteX2386" fmla="*/ 195291 w 1998270"/>
              <a:gd name="connsiteY2386" fmla="*/ 1070413 h 1996549"/>
              <a:gd name="connsiteX2387" fmla="*/ 189833 w 1998270"/>
              <a:gd name="connsiteY2387" fmla="*/ 1075871 h 1996549"/>
              <a:gd name="connsiteX2388" fmla="*/ 184375 w 1998270"/>
              <a:gd name="connsiteY2388" fmla="*/ 1070413 h 1996549"/>
              <a:gd name="connsiteX2389" fmla="*/ 189833 w 1998270"/>
              <a:gd name="connsiteY2389" fmla="*/ 1064955 h 1996549"/>
              <a:gd name="connsiteX2390" fmla="*/ 129113 w 1998270"/>
              <a:gd name="connsiteY2390" fmla="*/ 1064955 h 1996549"/>
              <a:gd name="connsiteX2391" fmla="*/ 129454 w 1998270"/>
              <a:gd name="connsiteY2391" fmla="*/ 1064955 h 1996549"/>
              <a:gd name="connsiteX2392" fmla="*/ 133889 w 1998270"/>
              <a:gd name="connsiteY2392" fmla="*/ 1069731 h 1996549"/>
              <a:gd name="connsiteX2393" fmla="*/ 129113 w 1998270"/>
              <a:gd name="connsiteY2393" fmla="*/ 1074507 h 1996549"/>
              <a:gd name="connsiteX2394" fmla="*/ 124338 w 1998270"/>
              <a:gd name="connsiteY2394" fmla="*/ 1069731 h 1996549"/>
              <a:gd name="connsiteX2395" fmla="*/ 129113 w 1998270"/>
              <a:gd name="connsiteY2395" fmla="*/ 1064955 h 1996549"/>
              <a:gd name="connsiteX2396" fmla="*/ 67030 w 1998270"/>
              <a:gd name="connsiteY2396" fmla="*/ 1064955 h 1996549"/>
              <a:gd name="connsiteX2397" fmla="*/ 67371 w 1998270"/>
              <a:gd name="connsiteY2397" fmla="*/ 1064955 h 1996549"/>
              <a:gd name="connsiteX2398" fmla="*/ 71124 w 1998270"/>
              <a:gd name="connsiteY2398" fmla="*/ 1069049 h 1996549"/>
              <a:gd name="connsiteX2399" fmla="*/ 67030 w 1998270"/>
              <a:gd name="connsiteY2399" fmla="*/ 1073142 h 1996549"/>
              <a:gd name="connsiteX2400" fmla="*/ 62937 w 1998270"/>
              <a:gd name="connsiteY2400" fmla="*/ 1069049 h 1996549"/>
              <a:gd name="connsiteX2401" fmla="*/ 67030 w 1998270"/>
              <a:gd name="connsiteY2401" fmla="*/ 1064955 h 1996549"/>
              <a:gd name="connsiteX2402" fmla="*/ 251234 w 1998270"/>
              <a:gd name="connsiteY2402" fmla="*/ 1063420 h 1996549"/>
              <a:gd name="connsiteX2403" fmla="*/ 257374 w 1998270"/>
              <a:gd name="connsiteY2403" fmla="*/ 1069560 h 1996549"/>
              <a:gd name="connsiteX2404" fmla="*/ 251234 w 1998270"/>
              <a:gd name="connsiteY2404" fmla="*/ 1075701 h 1996549"/>
              <a:gd name="connsiteX2405" fmla="*/ 245094 w 1998270"/>
              <a:gd name="connsiteY2405" fmla="*/ 1069560 h 1996549"/>
              <a:gd name="connsiteX2406" fmla="*/ 251234 w 1998270"/>
              <a:gd name="connsiteY2406" fmla="*/ 1063420 h 1996549"/>
              <a:gd name="connsiteX2407" fmla="*/ 312635 w 1998270"/>
              <a:gd name="connsiteY2407" fmla="*/ 1062738 h 1996549"/>
              <a:gd name="connsiteX2408" fmla="*/ 319458 w 1998270"/>
              <a:gd name="connsiteY2408" fmla="*/ 1069561 h 1996549"/>
              <a:gd name="connsiteX2409" fmla="*/ 312635 w 1998270"/>
              <a:gd name="connsiteY2409" fmla="*/ 1076383 h 1996549"/>
              <a:gd name="connsiteX2410" fmla="*/ 305813 w 1998270"/>
              <a:gd name="connsiteY2410" fmla="*/ 1069561 h 1996549"/>
              <a:gd name="connsiteX2411" fmla="*/ 312635 w 1998270"/>
              <a:gd name="connsiteY2411" fmla="*/ 1062738 h 1996549"/>
              <a:gd name="connsiteX2412" fmla="*/ 374036 w 1998270"/>
              <a:gd name="connsiteY2412" fmla="*/ 1062056 h 1996549"/>
              <a:gd name="connsiteX2413" fmla="*/ 374377 w 1998270"/>
              <a:gd name="connsiteY2413" fmla="*/ 1062056 h 1996549"/>
              <a:gd name="connsiteX2414" fmla="*/ 381540 w 1998270"/>
              <a:gd name="connsiteY2414" fmla="*/ 1069560 h 1996549"/>
              <a:gd name="connsiteX2415" fmla="*/ 374036 w 1998270"/>
              <a:gd name="connsiteY2415" fmla="*/ 1077065 h 1996549"/>
              <a:gd name="connsiteX2416" fmla="*/ 366532 w 1998270"/>
              <a:gd name="connsiteY2416" fmla="*/ 1069560 h 1996549"/>
              <a:gd name="connsiteX2417" fmla="*/ 374036 w 1998270"/>
              <a:gd name="connsiteY2417" fmla="*/ 1062056 h 1996549"/>
              <a:gd name="connsiteX2418" fmla="*/ 436120 w 1998270"/>
              <a:gd name="connsiteY2418" fmla="*/ 1061374 h 1996549"/>
              <a:gd name="connsiteX2419" fmla="*/ 436461 w 1998270"/>
              <a:gd name="connsiteY2419" fmla="*/ 1061374 h 1996549"/>
              <a:gd name="connsiteX2420" fmla="*/ 444307 w 1998270"/>
              <a:gd name="connsiteY2420" fmla="*/ 1069560 h 1996549"/>
              <a:gd name="connsiteX2421" fmla="*/ 436120 w 1998270"/>
              <a:gd name="connsiteY2421" fmla="*/ 1077747 h 1996549"/>
              <a:gd name="connsiteX2422" fmla="*/ 427933 w 1998270"/>
              <a:gd name="connsiteY2422" fmla="*/ 1069560 h 1996549"/>
              <a:gd name="connsiteX2423" fmla="*/ 436120 w 1998270"/>
              <a:gd name="connsiteY2423" fmla="*/ 1061374 h 1996549"/>
              <a:gd name="connsiteX2424" fmla="*/ 496838 w 1998270"/>
              <a:gd name="connsiteY2424" fmla="*/ 1060691 h 1996549"/>
              <a:gd name="connsiteX2425" fmla="*/ 505707 w 1998270"/>
              <a:gd name="connsiteY2425" fmla="*/ 1069560 h 1996549"/>
              <a:gd name="connsiteX2426" fmla="*/ 496838 w 1998270"/>
              <a:gd name="connsiteY2426" fmla="*/ 1078430 h 1996549"/>
              <a:gd name="connsiteX2427" fmla="*/ 487970 w 1998270"/>
              <a:gd name="connsiteY2427" fmla="*/ 1069560 h 1996549"/>
              <a:gd name="connsiteX2428" fmla="*/ 496838 w 1998270"/>
              <a:gd name="connsiteY2428" fmla="*/ 1060691 h 1996549"/>
              <a:gd name="connsiteX2429" fmla="*/ 558240 w 1998270"/>
              <a:gd name="connsiteY2429" fmla="*/ 1060009 h 1996549"/>
              <a:gd name="connsiteX2430" fmla="*/ 567791 w 1998270"/>
              <a:gd name="connsiteY2430" fmla="*/ 1069561 h 1996549"/>
              <a:gd name="connsiteX2431" fmla="*/ 558240 w 1998270"/>
              <a:gd name="connsiteY2431" fmla="*/ 1079112 h 1996549"/>
              <a:gd name="connsiteX2432" fmla="*/ 548689 w 1998270"/>
              <a:gd name="connsiteY2432" fmla="*/ 1069561 h 1996549"/>
              <a:gd name="connsiteX2433" fmla="*/ 558240 w 1998270"/>
              <a:gd name="connsiteY2433" fmla="*/ 1060009 h 1996549"/>
              <a:gd name="connsiteX2434" fmla="*/ 619641 w 1998270"/>
              <a:gd name="connsiteY2434" fmla="*/ 1059327 h 1996549"/>
              <a:gd name="connsiteX2435" fmla="*/ 629874 w 1998270"/>
              <a:gd name="connsiteY2435" fmla="*/ 1069561 h 1996549"/>
              <a:gd name="connsiteX2436" fmla="*/ 619641 w 1998270"/>
              <a:gd name="connsiteY2436" fmla="*/ 1079795 h 1996549"/>
              <a:gd name="connsiteX2437" fmla="*/ 609408 w 1998270"/>
              <a:gd name="connsiteY2437" fmla="*/ 1069561 h 1996549"/>
              <a:gd name="connsiteX2438" fmla="*/ 619641 w 1998270"/>
              <a:gd name="connsiteY2438" fmla="*/ 1059327 h 1996549"/>
              <a:gd name="connsiteX2439" fmla="*/ 681042 w 1998270"/>
              <a:gd name="connsiteY2439" fmla="*/ 1058645 h 1996549"/>
              <a:gd name="connsiteX2440" fmla="*/ 681384 w 1998270"/>
              <a:gd name="connsiteY2440" fmla="*/ 1058645 h 1996549"/>
              <a:gd name="connsiteX2441" fmla="*/ 691958 w 1998270"/>
              <a:gd name="connsiteY2441" fmla="*/ 1069560 h 1996549"/>
              <a:gd name="connsiteX2442" fmla="*/ 681042 w 1998270"/>
              <a:gd name="connsiteY2442" fmla="*/ 1080476 h 1996549"/>
              <a:gd name="connsiteX2443" fmla="*/ 670127 w 1998270"/>
              <a:gd name="connsiteY2443" fmla="*/ 1069560 h 1996549"/>
              <a:gd name="connsiteX2444" fmla="*/ 681042 w 1998270"/>
              <a:gd name="connsiteY2444" fmla="*/ 1058645 h 1996549"/>
              <a:gd name="connsiteX2445" fmla="*/ 743126 w 1998270"/>
              <a:gd name="connsiteY2445" fmla="*/ 1058133 h 1996549"/>
              <a:gd name="connsiteX2446" fmla="*/ 754554 w 1998270"/>
              <a:gd name="connsiteY2446" fmla="*/ 1069561 h 1996549"/>
              <a:gd name="connsiteX2447" fmla="*/ 743126 w 1998270"/>
              <a:gd name="connsiteY2447" fmla="*/ 1080988 h 1996549"/>
              <a:gd name="connsiteX2448" fmla="*/ 731699 w 1998270"/>
              <a:gd name="connsiteY2448" fmla="*/ 1069561 h 1996549"/>
              <a:gd name="connsiteX2449" fmla="*/ 743126 w 1998270"/>
              <a:gd name="connsiteY2449" fmla="*/ 1058133 h 1996549"/>
              <a:gd name="connsiteX2450" fmla="*/ 803845 w 1998270"/>
              <a:gd name="connsiteY2450" fmla="*/ 1057451 h 1996549"/>
              <a:gd name="connsiteX2451" fmla="*/ 815955 w 1998270"/>
              <a:gd name="connsiteY2451" fmla="*/ 1069561 h 1996549"/>
              <a:gd name="connsiteX2452" fmla="*/ 803845 w 1998270"/>
              <a:gd name="connsiteY2452" fmla="*/ 1081671 h 1996549"/>
              <a:gd name="connsiteX2453" fmla="*/ 791736 w 1998270"/>
              <a:gd name="connsiteY2453" fmla="*/ 1069561 h 1996549"/>
              <a:gd name="connsiteX2454" fmla="*/ 803845 w 1998270"/>
              <a:gd name="connsiteY2454" fmla="*/ 1057451 h 1996549"/>
              <a:gd name="connsiteX2455" fmla="*/ 865246 w 1998270"/>
              <a:gd name="connsiteY2455" fmla="*/ 1056769 h 1996549"/>
              <a:gd name="connsiteX2456" fmla="*/ 865587 w 1998270"/>
              <a:gd name="connsiteY2456" fmla="*/ 1056769 h 1996549"/>
              <a:gd name="connsiteX2457" fmla="*/ 878038 w 1998270"/>
              <a:gd name="connsiteY2457" fmla="*/ 1069561 h 1996549"/>
              <a:gd name="connsiteX2458" fmla="*/ 865246 w 1998270"/>
              <a:gd name="connsiteY2458" fmla="*/ 1082353 h 1996549"/>
              <a:gd name="connsiteX2459" fmla="*/ 852455 w 1998270"/>
              <a:gd name="connsiteY2459" fmla="*/ 1069561 h 1996549"/>
              <a:gd name="connsiteX2460" fmla="*/ 865246 w 1998270"/>
              <a:gd name="connsiteY2460" fmla="*/ 1056769 h 1996549"/>
              <a:gd name="connsiteX2461" fmla="*/ 926647 w 1998270"/>
              <a:gd name="connsiteY2461" fmla="*/ 1056257 h 1996549"/>
              <a:gd name="connsiteX2462" fmla="*/ 939951 w 1998270"/>
              <a:gd name="connsiteY2462" fmla="*/ 1069561 h 1996549"/>
              <a:gd name="connsiteX2463" fmla="*/ 926647 w 1998270"/>
              <a:gd name="connsiteY2463" fmla="*/ 1082865 h 1996549"/>
              <a:gd name="connsiteX2464" fmla="*/ 913344 w 1998270"/>
              <a:gd name="connsiteY2464" fmla="*/ 1069561 h 1996549"/>
              <a:gd name="connsiteX2465" fmla="*/ 926647 w 1998270"/>
              <a:gd name="connsiteY2465" fmla="*/ 1056257 h 1996549"/>
              <a:gd name="connsiteX2466" fmla="*/ 988415 w 1998270"/>
              <a:gd name="connsiteY2466" fmla="*/ 1055611 h 1996549"/>
              <a:gd name="connsiteX2467" fmla="*/ 1002231 w 1998270"/>
              <a:gd name="connsiteY2467" fmla="*/ 1069426 h 1996549"/>
              <a:gd name="connsiteX2468" fmla="*/ 988415 w 1998270"/>
              <a:gd name="connsiteY2468" fmla="*/ 1083242 h 1996549"/>
              <a:gd name="connsiteX2469" fmla="*/ 974600 w 1998270"/>
              <a:gd name="connsiteY2469" fmla="*/ 1069426 h 1996549"/>
              <a:gd name="connsiteX2470" fmla="*/ 988415 w 1998270"/>
              <a:gd name="connsiteY2470" fmla="*/ 1055611 h 1996549"/>
              <a:gd name="connsiteX2471" fmla="*/ 1050132 w 1998270"/>
              <a:gd name="connsiteY2471" fmla="*/ 1055234 h 1996549"/>
              <a:gd name="connsiteX2472" fmla="*/ 1050473 w 1998270"/>
              <a:gd name="connsiteY2472" fmla="*/ 1055234 h 1996549"/>
              <a:gd name="connsiteX2473" fmla="*/ 1064459 w 1998270"/>
              <a:gd name="connsiteY2473" fmla="*/ 1069561 h 1996549"/>
              <a:gd name="connsiteX2474" fmla="*/ 1050132 w 1998270"/>
              <a:gd name="connsiteY2474" fmla="*/ 1083888 h 1996549"/>
              <a:gd name="connsiteX2475" fmla="*/ 1035806 w 1998270"/>
              <a:gd name="connsiteY2475" fmla="*/ 1069561 h 1996549"/>
              <a:gd name="connsiteX2476" fmla="*/ 1050132 w 1998270"/>
              <a:gd name="connsiteY2476" fmla="*/ 1055234 h 1996549"/>
              <a:gd name="connsiteX2477" fmla="*/ 1110851 w 1998270"/>
              <a:gd name="connsiteY2477" fmla="*/ 1054722 h 1996549"/>
              <a:gd name="connsiteX2478" fmla="*/ 1125690 w 1998270"/>
              <a:gd name="connsiteY2478" fmla="*/ 1069561 h 1996549"/>
              <a:gd name="connsiteX2479" fmla="*/ 1110851 w 1998270"/>
              <a:gd name="connsiteY2479" fmla="*/ 1084400 h 1996549"/>
              <a:gd name="connsiteX2480" fmla="*/ 1096013 w 1998270"/>
              <a:gd name="connsiteY2480" fmla="*/ 1069561 h 1996549"/>
              <a:gd name="connsiteX2481" fmla="*/ 1110851 w 1998270"/>
              <a:gd name="connsiteY2481" fmla="*/ 1054722 h 1996549"/>
              <a:gd name="connsiteX2482" fmla="*/ 1172253 w 1998270"/>
              <a:gd name="connsiteY2482" fmla="*/ 1054210 h 1996549"/>
              <a:gd name="connsiteX2483" fmla="*/ 1187603 w 1998270"/>
              <a:gd name="connsiteY2483" fmla="*/ 1069561 h 1996549"/>
              <a:gd name="connsiteX2484" fmla="*/ 1187603 w 1998270"/>
              <a:gd name="connsiteY2484" fmla="*/ 1069733 h 1996549"/>
              <a:gd name="connsiteX2485" fmla="*/ 1172253 w 1998270"/>
              <a:gd name="connsiteY2485" fmla="*/ 1084741 h 1996549"/>
              <a:gd name="connsiteX2486" fmla="*/ 1156903 w 1998270"/>
              <a:gd name="connsiteY2486" fmla="*/ 1069561 h 1996549"/>
              <a:gd name="connsiteX2487" fmla="*/ 1172253 w 1998270"/>
              <a:gd name="connsiteY2487" fmla="*/ 1054210 h 1996549"/>
              <a:gd name="connsiteX2488" fmla="*/ 1234020 w 1998270"/>
              <a:gd name="connsiteY2488" fmla="*/ 1053564 h 1996549"/>
              <a:gd name="connsiteX2489" fmla="*/ 1249882 w 1998270"/>
              <a:gd name="connsiteY2489" fmla="*/ 1069426 h 1996549"/>
              <a:gd name="connsiteX2490" fmla="*/ 1234020 w 1998270"/>
              <a:gd name="connsiteY2490" fmla="*/ 1085288 h 1996549"/>
              <a:gd name="connsiteX2491" fmla="*/ 1218158 w 1998270"/>
              <a:gd name="connsiteY2491" fmla="*/ 1069426 h 1996549"/>
              <a:gd name="connsiteX2492" fmla="*/ 1234020 w 1998270"/>
              <a:gd name="connsiteY2492" fmla="*/ 1053564 h 1996549"/>
              <a:gd name="connsiteX2493" fmla="*/ 1971151 w 1998270"/>
              <a:gd name="connsiteY2493" fmla="*/ 1053528 h 1996549"/>
              <a:gd name="connsiteX2494" fmla="*/ 1987184 w 1998270"/>
              <a:gd name="connsiteY2494" fmla="*/ 1069561 h 1996549"/>
              <a:gd name="connsiteX2495" fmla="*/ 1971151 w 1998270"/>
              <a:gd name="connsiteY2495" fmla="*/ 1085423 h 1996549"/>
              <a:gd name="connsiteX2496" fmla="*/ 1955119 w 1998270"/>
              <a:gd name="connsiteY2496" fmla="*/ 1069561 h 1996549"/>
              <a:gd name="connsiteX2497" fmla="*/ 1971151 w 1998270"/>
              <a:gd name="connsiteY2497" fmla="*/ 1053528 h 1996549"/>
              <a:gd name="connsiteX2498" fmla="*/ 1295054 w 1998270"/>
              <a:gd name="connsiteY2498" fmla="*/ 1053187 h 1996549"/>
              <a:gd name="connsiteX2499" fmla="*/ 1312110 w 1998270"/>
              <a:gd name="connsiteY2499" fmla="*/ 1070243 h 1996549"/>
              <a:gd name="connsiteX2500" fmla="*/ 1295054 w 1998270"/>
              <a:gd name="connsiteY2500" fmla="*/ 1087299 h 1996549"/>
              <a:gd name="connsiteX2501" fmla="*/ 1277999 w 1998270"/>
              <a:gd name="connsiteY2501" fmla="*/ 1070243 h 1996549"/>
              <a:gd name="connsiteX2502" fmla="*/ 1295054 w 1998270"/>
              <a:gd name="connsiteY2502" fmla="*/ 1053187 h 1996549"/>
              <a:gd name="connsiteX2503" fmla="*/ 1357138 w 1998270"/>
              <a:gd name="connsiteY2503" fmla="*/ 1052846 h 1996549"/>
              <a:gd name="connsiteX2504" fmla="*/ 1374194 w 1998270"/>
              <a:gd name="connsiteY2504" fmla="*/ 1069902 h 1996549"/>
              <a:gd name="connsiteX2505" fmla="*/ 1357138 w 1998270"/>
              <a:gd name="connsiteY2505" fmla="*/ 1086958 h 1996549"/>
              <a:gd name="connsiteX2506" fmla="*/ 1340083 w 1998270"/>
              <a:gd name="connsiteY2506" fmla="*/ 1069902 h 1996549"/>
              <a:gd name="connsiteX2507" fmla="*/ 1357138 w 1998270"/>
              <a:gd name="connsiteY2507" fmla="*/ 1052846 h 1996549"/>
              <a:gd name="connsiteX2508" fmla="*/ 1417857 w 1998270"/>
              <a:gd name="connsiteY2508" fmla="*/ 1052504 h 1996549"/>
              <a:gd name="connsiteX2509" fmla="*/ 1434913 w 1998270"/>
              <a:gd name="connsiteY2509" fmla="*/ 1069560 h 1996549"/>
              <a:gd name="connsiteX2510" fmla="*/ 1417857 w 1998270"/>
              <a:gd name="connsiteY2510" fmla="*/ 1086616 h 1996549"/>
              <a:gd name="connsiteX2511" fmla="*/ 1400802 w 1998270"/>
              <a:gd name="connsiteY2511" fmla="*/ 1069560 h 1996549"/>
              <a:gd name="connsiteX2512" fmla="*/ 1417857 w 1998270"/>
              <a:gd name="connsiteY2512" fmla="*/ 1052504 h 1996549"/>
              <a:gd name="connsiteX2513" fmla="*/ 1479258 w 1998270"/>
              <a:gd name="connsiteY2513" fmla="*/ 1052163 h 1996549"/>
              <a:gd name="connsiteX2514" fmla="*/ 1496314 w 1998270"/>
              <a:gd name="connsiteY2514" fmla="*/ 1069219 h 1996549"/>
              <a:gd name="connsiteX2515" fmla="*/ 1479258 w 1998270"/>
              <a:gd name="connsiteY2515" fmla="*/ 1086275 h 1996549"/>
              <a:gd name="connsiteX2516" fmla="*/ 1462203 w 1998270"/>
              <a:gd name="connsiteY2516" fmla="*/ 1069219 h 1996549"/>
              <a:gd name="connsiteX2517" fmla="*/ 1479258 w 1998270"/>
              <a:gd name="connsiteY2517" fmla="*/ 1052163 h 1996549"/>
              <a:gd name="connsiteX2518" fmla="*/ 1541026 w 1998270"/>
              <a:gd name="connsiteY2518" fmla="*/ 1051688 h 1996549"/>
              <a:gd name="connsiteX2519" fmla="*/ 1558764 w 1998270"/>
              <a:gd name="connsiteY2519" fmla="*/ 1069426 h 1996549"/>
              <a:gd name="connsiteX2520" fmla="*/ 1541026 w 1998270"/>
              <a:gd name="connsiteY2520" fmla="*/ 1087164 h 1996549"/>
              <a:gd name="connsiteX2521" fmla="*/ 1523288 w 1998270"/>
              <a:gd name="connsiteY2521" fmla="*/ 1069426 h 1996549"/>
              <a:gd name="connsiteX2522" fmla="*/ 1541026 w 1998270"/>
              <a:gd name="connsiteY2522" fmla="*/ 1051688 h 1996549"/>
              <a:gd name="connsiteX2523" fmla="*/ 1602931 w 1998270"/>
              <a:gd name="connsiteY2523" fmla="*/ 1051632 h 1996549"/>
              <a:gd name="connsiteX2524" fmla="*/ 1619970 w 1998270"/>
              <a:gd name="connsiteY2524" fmla="*/ 1068708 h 1996549"/>
              <a:gd name="connsiteX2525" fmla="*/ 1619953 w 1998270"/>
              <a:gd name="connsiteY2525" fmla="*/ 1069583 h 1996549"/>
              <a:gd name="connsiteX2526" fmla="*/ 1602061 w 1998270"/>
              <a:gd name="connsiteY2526" fmla="*/ 1085764 h 1996549"/>
              <a:gd name="connsiteX2527" fmla="*/ 1601191 w 1998270"/>
              <a:gd name="connsiteY2527" fmla="*/ 1085786 h 1996549"/>
              <a:gd name="connsiteX2528" fmla="*/ 1584153 w 1998270"/>
              <a:gd name="connsiteY2528" fmla="*/ 1068708 h 1996549"/>
              <a:gd name="connsiteX2529" fmla="*/ 1584170 w 1998270"/>
              <a:gd name="connsiteY2529" fmla="*/ 1067833 h 1996549"/>
              <a:gd name="connsiteX2530" fmla="*/ 1602061 w 1998270"/>
              <a:gd name="connsiteY2530" fmla="*/ 1051652 h 1996549"/>
              <a:gd name="connsiteX2531" fmla="*/ 1602931 w 1998270"/>
              <a:gd name="connsiteY2531" fmla="*/ 1051632 h 1996549"/>
              <a:gd name="connsiteX2532" fmla="*/ 1664145 w 1998270"/>
              <a:gd name="connsiteY2532" fmla="*/ 1051482 h 1996549"/>
              <a:gd name="connsiteX2533" fmla="*/ 1664486 w 1998270"/>
              <a:gd name="connsiteY2533" fmla="*/ 1051482 h 1996549"/>
              <a:gd name="connsiteX2534" fmla="*/ 1682224 w 1998270"/>
              <a:gd name="connsiteY2534" fmla="*/ 1069561 h 1996549"/>
              <a:gd name="connsiteX2535" fmla="*/ 1664145 w 1998270"/>
              <a:gd name="connsiteY2535" fmla="*/ 1086617 h 1996549"/>
              <a:gd name="connsiteX2536" fmla="*/ 1646066 w 1998270"/>
              <a:gd name="connsiteY2536" fmla="*/ 1069561 h 1996549"/>
              <a:gd name="connsiteX2537" fmla="*/ 1664145 w 1998270"/>
              <a:gd name="connsiteY2537" fmla="*/ 1051482 h 1996549"/>
              <a:gd name="connsiteX2538" fmla="*/ 1724864 w 1998270"/>
              <a:gd name="connsiteY2538" fmla="*/ 1051310 h 1996549"/>
              <a:gd name="connsiteX2539" fmla="*/ 1743113 w 1998270"/>
              <a:gd name="connsiteY2539" fmla="*/ 1069560 h 1996549"/>
              <a:gd name="connsiteX2540" fmla="*/ 1743113 w 1998270"/>
              <a:gd name="connsiteY2540" fmla="*/ 1069733 h 1996549"/>
              <a:gd name="connsiteX2541" fmla="*/ 1724864 w 1998270"/>
              <a:gd name="connsiteY2541" fmla="*/ 1087640 h 1996549"/>
              <a:gd name="connsiteX2542" fmla="*/ 1724693 w 1998270"/>
              <a:gd name="connsiteY2542" fmla="*/ 1087640 h 1996549"/>
              <a:gd name="connsiteX2543" fmla="*/ 1706614 w 1998270"/>
              <a:gd name="connsiteY2543" fmla="*/ 1069560 h 1996549"/>
              <a:gd name="connsiteX2544" fmla="*/ 1724864 w 1998270"/>
              <a:gd name="connsiteY2544" fmla="*/ 1051310 h 1996549"/>
              <a:gd name="connsiteX2545" fmla="*/ 1786265 w 1998270"/>
              <a:gd name="connsiteY2545" fmla="*/ 1051140 h 1996549"/>
              <a:gd name="connsiteX2546" fmla="*/ 1804685 w 1998270"/>
              <a:gd name="connsiteY2546" fmla="*/ 1069561 h 1996549"/>
              <a:gd name="connsiteX2547" fmla="*/ 1804685 w 1998270"/>
              <a:gd name="connsiteY2547" fmla="*/ 1069733 h 1996549"/>
              <a:gd name="connsiteX2548" fmla="*/ 1786265 w 1998270"/>
              <a:gd name="connsiteY2548" fmla="*/ 1087811 h 1996549"/>
              <a:gd name="connsiteX2549" fmla="*/ 1767845 w 1998270"/>
              <a:gd name="connsiteY2549" fmla="*/ 1069561 h 1996549"/>
              <a:gd name="connsiteX2550" fmla="*/ 1786265 w 1998270"/>
              <a:gd name="connsiteY2550" fmla="*/ 1051140 h 1996549"/>
              <a:gd name="connsiteX2551" fmla="*/ 1909067 w 1998270"/>
              <a:gd name="connsiteY2551" fmla="*/ 1050969 h 1996549"/>
              <a:gd name="connsiteX2552" fmla="*/ 1927659 w 1998270"/>
              <a:gd name="connsiteY2552" fmla="*/ 1069560 h 1996549"/>
              <a:gd name="connsiteX2553" fmla="*/ 1927659 w 1998270"/>
              <a:gd name="connsiteY2553" fmla="*/ 1069731 h 1996549"/>
              <a:gd name="connsiteX2554" fmla="*/ 1909067 w 1998270"/>
              <a:gd name="connsiteY2554" fmla="*/ 1087981 h 1996549"/>
              <a:gd name="connsiteX2555" fmla="*/ 1908897 w 1998270"/>
              <a:gd name="connsiteY2555" fmla="*/ 1087981 h 1996549"/>
              <a:gd name="connsiteX2556" fmla="*/ 1890477 w 1998270"/>
              <a:gd name="connsiteY2556" fmla="*/ 1069560 h 1996549"/>
              <a:gd name="connsiteX2557" fmla="*/ 1909067 w 1998270"/>
              <a:gd name="connsiteY2557" fmla="*/ 1050969 h 1996549"/>
              <a:gd name="connsiteX2558" fmla="*/ 1847666 w 1998270"/>
              <a:gd name="connsiteY2558" fmla="*/ 1050969 h 1996549"/>
              <a:gd name="connsiteX2559" fmla="*/ 1866257 w 1998270"/>
              <a:gd name="connsiteY2559" fmla="*/ 1069560 h 1996549"/>
              <a:gd name="connsiteX2560" fmla="*/ 1866257 w 1998270"/>
              <a:gd name="connsiteY2560" fmla="*/ 1069731 h 1996549"/>
              <a:gd name="connsiteX2561" fmla="*/ 1847666 w 1998270"/>
              <a:gd name="connsiteY2561" fmla="*/ 1087981 h 1996549"/>
              <a:gd name="connsiteX2562" fmla="*/ 1847496 w 1998270"/>
              <a:gd name="connsiteY2562" fmla="*/ 1087981 h 1996549"/>
              <a:gd name="connsiteX2563" fmla="*/ 1829076 w 1998270"/>
              <a:gd name="connsiteY2563" fmla="*/ 1069560 h 1996549"/>
              <a:gd name="connsiteX2564" fmla="*/ 1847666 w 1998270"/>
              <a:gd name="connsiteY2564" fmla="*/ 1050969 h 1996549"/>
              <a:gd name="connsiteX2565" fmla="*/ 5629 w 1998270"/>
              <a:gd name="connsiteY2565" fmla="*/ 1005089 h 1996549"/>
              <a:gd name="connsiteX2566" fmla="*/ 8699 w 1998270"/>
              <a:gd name="connsiteY2566" fmla="*/ 1008160 h 1996549"/>
              <a:gd name="connsiteX2567" fmla="*/ 5629 w 1998270"/>
              <a:gd name="connsiteY2567" fmla="*/ 1011230 h 1996549"/>
              <a:gd name="connsiteX2568" fmla="*/ 2559 w 1998270"/>
              <a:gd name="connsiteY2568" fmla="*/ 1008160 h 1996549"/>
              <a:gd name="connsiteX2569" fmla="*/ 5629 w 1998270"/>
              <a:gd name="connsiteY2569" fmla="*/ 1005089 h 1996549"/>
              <a:gd name="connsiteX2570" fmla="*/ 67030 w 1998270"/>
              <a:gd name="connsiteY2570" fmla="*/ 1003725 h 1996549"/>
              <a:gd name="connsiteX2571" fmla="*/ 67371 w 1998270"/>
              <a:gd name="connsiteY2571" fmla="*/ 1003725 h 1996549"/>
              <a:gd name="connsiteX2572" fmla="*/ 71464 w 1998270"/>
              <a:gd name="connsiteY2572" fmla="*/ 1008160 h 1996549"/>
              <a:gd name="connsiteX2573" fmla="*/ 67030 w 1998270"/>
              <a:gd name="connsiteY2573" fmla="*/ 1012594 h 1996549"/>
              <a:gd name="connsiteX2574" fmla="*/ 62596 w 1998270"/>
              <a:gd name="connsiteY2574" fmla="*/ 1008160 h 1996549"/>
              <a:gd name="connsiteX2575" fmla="*/ 67030 w 1998270"/>
              <a:gd name="connsiteY2575" fmla="*/ 1003725 h 1996549"/>
              <a:gd name="connsiteX2576" fmla="*/ 129113 w 1998270"/>
              <a:gd name="connsiteY2576" fmla="*/ 1003043 h 1996549"/>
              <a:gd name="connsiteX2577" fmla="*/ 129454 w 1998270"/>
              <a:gd name="connsiteY2577" fmla="*/ 1003043 h 1996549"/>
              <a:gd name="connsiteX2578" fmla="*/ 134230 w 1998270"/>
              <a:gd name="connsiteY2578" fmla="*/ 1008160 h 1996549"/>
              <a:gd name="connsiteX2579" fmla="*/ 129113 w 1998270"/>
              <a:gd name="connsiteY2579" fmla="*/ 1013277 h 1996549"/>
              <a:gd name="connsiteX2580" fmla="*/ 123997 w 1998270"/>
              <a:gd name="connsiteY2580" fmla="*/ 1008160 h 1996549"/>
              <a:gd name="connsiteX2581" fmla="*/ 129113 w 1998270"/>
              <a:gd name="connsiteY2581" fmla="*/ 1003043 h 1996549"/>
              <a:gd name="connsiteX2582" fmla="*/ 189833 w 1998270"/>
              <a:gd name="connsiteY2582" fmla="*/ 1002360 h 1996549"/>
              <a:gd name="connsiteX2583" fmla="*/ 195631 w 1998270"/>
              <a:gd name="connsiteY2583" fmla="*/ 1008159 h 1996549"/>
              <a:gd name="connsiteX2584" fmla="*/ 189833 w 1998270"/>
              <a:gd name="connsiteY2584" fmla="*/ 1013958 h 1996549"/>
              <a:gd name="connsiteX2585" fmla="*/ 184034 w 1998270"/>
              <a:gd name="connsiteY2585" fmla="*/ 1008159 h 1996549"/>
              <a:gd name="connsiteX2586" fmla="*/ 189833 w 1998270"/>
              <a:gd name="connsiteY2586" fmla="*/ 1002360 h 1996549"/>
              <a:gd name="connsiteX2587" fmla="*/ 251234 w 1998270"/>
              <a:gd name="connsiteY2587" fmla="*/ 1001508 h 1996549"/>
              <a:gd name="connsiteX2588" fmla="*/ 251575 w 1998270"/>
              <a:gd name="connsiteY2588" fmla="*/ 1001508 h 1996549"/>
              <a:gd name="connsiteX2589" fmla="*/ 257885 w 1998270"/>
              <a:gd name="connsiteY2589" fmla="*/ 1008160 h 1996549"/>
              <a:gd name="connsiteX2590" fmla="*/ 251234 w 1998270"/>
              <a:gd name="connsiteY2590" fmla="*/ 1014812 h 1996549"/>
              <a:gd name="connsiteX2591" fmla="*/ 244582 w 1998270"/>
              <a:gd name="connsiteY2591" fmla="*/ 1008160 h 1996549"/>
              <a:gd name="connsiteX2592" fmla="*/ 251234 w 1998270"/>
              <a:gd name="connsiteY2592" fmla="*/ 1001508 h 1996549"/>
              <a:gd name="connsiteX2593" fmla="*/ 312635 w 1998270"/>
              <a:gd name="connsiteY2593" fmla="*/ 1000825 h 1996549"/>
              <a:gd name="connsiteX2594" fmla="*/ 319969 w 1998270"/>
              <a:gd name="connsiteY2594" fmla="*/ 1008159 h 1996549"/>
              <a:gd name="connsiteX2595" fmla="*/ 312635 w 1998270"/>
              <a:gd name="connsiteY2595" fmla="*/ 1015494 h 1996549"/>
              <a:gd name="connsiteX2596" fmla="*/ 305301 w 1998270"/>
              <a:gd name="connsiteY2596" fmla="*/ 1008159 h 1996549"/>
              <a:gd name="connsiteX2597" fmla="*/ 312635 w 1998270"/>
              <a:gd name="connsiteY2597" fmla="*/ 1000825 h 1996549"/>
              <a:gd name="connsiteX2598" fmla="*/ 374035 w 1998270"/>
              <a:gd name="connsiteY2598" fmla="*/ 1000143 h 1996549"/>
              <a:gd name="connsiteX2599" fmla="*/ 382052 w 1998270"/>
              <a:gd name="connsiteY2599" fmla="*/ 1008160 h 1996549"/>
              <a:gd name="connsiteX2600" fmla="*/ 374035 w 1998270"/>
              <a:gd name="connsiteY2600" fmla="*/ 1016176 h 1996549"/>
              <a:gd name="connsiteX2601" fmla="*/ 366020 w 1998270"/>
              <a:gd name="connsiteY2601" fmla="*/ 1008160 h 1996549"/>
              <a:gd name="connsiteX2602" fmla="*/ 374035 w 1998270"/>
              <a:gd name="connsiteY2602" fmla="*/ 1000143 h 1996549"/>
              <a:gd name="connsiteX2603" fmla="*/ 436119 w 1998270"/>
              <a:gd name="connsiteY2603" fmla="*/ 999461 h 1996549"/>
              <a:gd name="connsiteX2604" fmla="*/ 444818 w 1998270"/>
              <a:gd name="connsiteY2604" fmla="*/ 1008160 h 1996549"/>
              <a:gd name="connsiteX2605" fmla="*/ 436119 w 1998270"/>
              <a:gd name="connsiteY2605" fmla="*/ 1016858 h 1996549"/>
              <a:gd name="connsiteX2606" fmla="*/ 427421 w 1998270"/>
              <a:gd name="connsiteY2606" fmla="*/ 1008160 h 1996549"/>
              <a:gd name="connsiteX2607" fmla="*/ 436119 w 1998270"/>
              <a:gd name="connsiteY2607" fmla="*/ 999461 h 1996549"/>
              <a:gd name="connsiteX2608" fmla="*/ 496838 w 1998270"/>
              <a:gd name="connsiteY2608" fmla="*/ 998779 h 1996549"/>
              <a:gd name="connsiteX2609" fmla="*/ 497179 w 1998270"/>
              <a:gd name="connsiteY2609" fmla="*/ 998779 h 1996549"/>
              <a:gd name="connsiteX2610" fmla="*/ 506219 w 1998270"/>
              <a:gd name="connsiteY2610" fmla="*/ 1008159 h 1996549"/>
              <a:gd name="connsiteX2611" fmla="*/ 496838 w 1998270"/>
              <a:gd name="connsiteY2611" fmla="*/ 1017540 h 1996549"/>
              <a:gd name="connsiteX2612" fmla="*/ 487458 w 1998270"/>
              <a:gd name="connsiteY2612" fmla="*/ 1008159 h 1996549"/>
              <a:gd name="connsiteX2613" fmla="*/ 496838 w 1998270"/>
              <a:gd name="connsiteY2613" fmla="*/ 998779 h 1996549"/>
              <a:gd name="connsiteX2614" fmla="*/ 558239 w 1998270"/>
              <a:gd name="connsiteY2614" fmla="*/ 998097 h 1996549"/>
              <a:gd name="connsiteX2615" fmla="*/ 558580 w 1998270"/>
              <a:gd name="connsiteY2615" fmla="*/ 998097 h 1996549"/>
              <a:gd name="connsiteX2616" fmla="*/ 568302 w 1998270"/>
              <a:gd name="connsiteY2616" fmla="*/ 1008160 h 1996549"/>
              <a:gd name="connsiteX2617" fmla="*/ 558239 w 1998270"/>
              <a:gd name="connsiteY2617" fmla="*/ 1018223 h 1996549"/>
              <a:gd name="connsiteX2618" fmla="*/ 548177 w 1998270"/>
              <a:gd name="connsiteY2618" fmla="*/ 1008160 h 1996549"/>
              <a:gd name="connsiteX2619" fmla="*/ 558239 w 1998270"/>
              <a:gd name="connsiteY2619" fmla="*/ 998097 h 1996549"/>
              <a:gd name="connsiteX2620" fmla="*/ 743126 w 1998270"/>
              <a:gd name="connsiteY2620" fmla="*/ 996733 h 1996549"/>
              <a:gd name="connsiteX2621" fmla="*/ 755236 w 1998270"/>
              <a:gd name="connsiteY2621" fmla="*/ 1008842 h 1996549"/>
              <a:gd name="connsiteX2622" fmla="*/ 743126 w 1998270"/>
              <a:gd name="connsiteY2622" fmla="*/ 1020952 h 1996549"/>
              <a:gd name="connsiteX2623" fmla="*/ 731017 w 1998270"/>
              <a:gd name="connsiteY2623" fmla="*/ 1008842 h 1996549"/>
              <a:gd name="connsiteX2624" fmla="*/ 743126 w 1998270"/>
              <a:gd name="connsiteY2624" fmla="*/ 996733 h 1996549"/>
              <a:gd name="connsiteX2625" fmla="*/ 681042 w 1998270"/>
              <a:gd name="connsiteY2625" fmla="*/ 996733 h 1996549"/>
              <a:gd name="connsiteX2626" fmla="*/ 692469 w 1998270"/>
              <a:gd name="connsiteY2626" fmla="*/ 1008160 h 1996549"/>
              <a:gd name="connsiteX2627" fmla="*/ 681042 w 1998270"/>
              <a:gd name="connsiteY2627" fmla="*/ 1019587 h 1996549"/>
              <a:gd name="connsiteX2628" fmla="*/ 669615 w 1998270"/>
              <a:gd name="connsiteY2628" fmla="*/ 1008160 h 1996549"/>
              <a:gd name="connsiteX2629" fmla="*/ 681042 w 1998270"/>
              <a:gd name="connsiteY2629" fmla="*/ 996733 h 1996549"/>
              <a:gd name="connsiteX2630" fmla="*/ 619641 w 1998270"/>
              <a:gd name="connsiteY2630" fmla="*/ 996733 h 1996549"/>
              <a:gd name="connsiteX2631" fmla="*/ 630386 w 1998270"/>
              <a:gd name="connsiteY2631" fmla="*/ 1007478 h 1996549"/>
              <a:gd name="connsiteX2632" fmla="*/ 619641 w 1998270"/>
              <a:gd name="connsiteY2632" fmla="*/ 1018223 h 1996549"/>
              <a:gd name="connsiteX2633" fmla="*/ 608896 w 1998270"/>
              <a:gd name="connsiteY2633" fmla="*/ 1007478 h 1996549"/>
              <a:gd name="connsiteX2634" fmla="*/ 619641 w 1998270"/>
              <a:gd name="connsiteY2634" fmla="*/ 996733 h 1996549"/>
              <a:gd name="connsiteX2635" fmla="*/ 803845 w 1998270"/>
              <a:gd name="connsiteY2635" fmla="*/ 995538 h 1996549"/>
              <a:gd name="connsiteX2636" fmla="*/ 816466 w 1998270"/>
              <a:gd name="connsiteY2636" fmla="*/ 1008160 h 1996549"/>
              <a:gd name="connsiteX2637" fmla="*/ 803845 w 1998270"/>
              <a:gd name="connsiteY2637" fmla="*/ 1020781 h 1996549"/>
              <a:gd name="connsiteX2638" fmla="*/ 791224 w 1998270"/>
              <a:gd name="connsiteY2638" fmla="*/ 1008160 h 1996549"/>
              <a:gd name="connsiteX2639" fmla="*/ 803845 w 1998270"/>
              <a:gd name="connsiteY2639" fmla="*/ 995538 h 1996549"/>
              <a:gd name="connsiteX2640" fmla="*/ 865246 w 1998270"/>
              <a:gd name="connsiteY2640" fmla="*/ 994856 h 1996549"/>
              <a:gd name="connsiteX2641" fmla="*/ 878550 w 1998270"/>
              <a:gd name="connsiteY2641" fmla="*/ 1008159 h 1996549"/>
              <a:gd name="connsiteX2642" fmla="*/ 865246 w 1998270"/>
              <a:gd name="connsiteY2642" fmla="*/ 1021463 h 1996549"/>
              <a:gd name="connsiteX2643" fmla="*/ 851943 w 1998270"/>
              <a:gd name="connsiteY2643" fmla="*/ 1008159 h 1996549"/>
              <a:gd name="connsiteX2644" fmla="*/ 865246 w 1998270"/>
              <a:gd name="connsiteY2644" fmla="*/ 994856 h 1996549"/>
              <a:gd name="connsiteX2645" fmla="*/ 926648 w 1998270"/>
              <a:gd name="connsiteY2645" fmla="*/ 994345 h 1996549"/>
              <a:gd name="connsiteX2646" fmla="*/ 940463 w 1998270"/>
              <a:gd name="connsiteY2646" fmla="*/ 1008160 h 1996549"/>
              <a:gd name="connsiteX2647" fmla="*/ 926648 w 1998270"/>
              <a:gd name="connsiteY2647" fmla="*/ 1021975 h 1996549"/>
              <a:gd name="connsiteX2648" fmla="*/ 912833 w 1998270"/>
              <a:gd name="connsiteY2648" fmla="*/ 1008160 h 1996549"/>
              <a:gd name="connsiteX2649" fmla="*/ 926648 w 1998270"/>
              <a:gd name="connsiteY2649" fmla="*/ 994345 h 1996549"/>
              <a:gd name="connsiteX2650" fmla="*/ 988049 w 1998270"/>
              <a:gd name="connsiteY2650" fmla="*/ 993663 h 1996549"/>
              <a:gd name="connsiteX2651" fmla="*/ 1002546 w 1998270"/>
              <a:gd name="connsiteY2651" fmla="*/ 1008160 h 1996549"/>
              <a:gd name="connsiteX2652" fmla="*/ 988049 w 1998270"/>
              <a:gd name="connsiteY2652" fmla="*/ 1022657 h 1996549"/>
              <a:gd name="connsiteX2653" fmla="*/ 973552 w 1998270"/>
              <a:gd name="connsiteY2653" fmla="*/ 1008160 h 1996549"/>
              <a:gd name="connsiteX2654" fmla="*/ 988049 w 1998270"/>
              <a:gd name="connsiteY2654" fmla="*/ 993663 h 1996549"/>
              <a:gd name="connsiteX2655" fmla="*/ 1050132 w 1998270"/>
              <a:gd name="connsiteY2655" fmla="*/ 993152 h 1996549"/>
              <a:gd name="connsiteX2656" fmla="*/ 1050473 w 1998270"/>
              <a:gd name="connsiteY2656" fmla="*/ 993152 h 1996549"/>
              <a:gd name="connsiteX2657" fmla="*/ 1065141 w 1998270"/>
              <a:gd name="connsiteY2657" fmla="*/ 1008160 h 1996549"/>
              <a:gd name="connsiteX2658" fmla="*/ 1065141 w 1998270"/>
              <a:gd name="connsiteY2658" fmla="*/ 1008332 h 1996549"/>
              <a:gd name="connsiteX2659" fmla="*/ 1050132 w 1998270"/>
              <a:gd name="connsiteY2659" fmla="*/ 1022999 h 1996549"/>
              <a:gd name="connsiteX2660" fmla="*/ 1035123 w 1998270"/>
              <a:gd name="connsiteY2660" fmla="*/ 1008160 h 1996549"/>
              <a:gd name="connsiteX2661" fmla="*/ 1050132 w 1998270"/>
              <a:gd name="connsiteY2661" fmla="*/ 993152 h 1996549"/>
              <a:gd name="connsiteX2662" fmla="*/ 1110852 w 1998270"/>
              <a:gd name="connsiteY2662" fmla="*/ 992639 h 1996549"/>
              <a:gd name="connsiteX2663" fmla="*/ 1126372 w 1998270"/>
              <a:gd name="connsiteY2663" fmla="*/ 1008159 h 1996549"/>
              <a:gd name="connsiteX2664" fmla="*/ 1126372 w 1998270"/>
              <a:gd name="connsiteY2664" fmla="*/ 1008332 h 1996549"/>
              <a:gd name="connsiteX2665" fmla="*/ 1110852 w 1998270"/>
              <a:gd name="connsiteY2665" fmla="*/ 1023510 h 1996549"/>
              <a:gd name="connsiteX2666" fmla="*/ 1110681 w 1998270"/>
              <a:gd name="connsiteY2666" fmla="*/ 1023511 h 1996549"/>
              <a:gd name="connsiteX2667" fmla="*/ 1095331 w 1998270"/>
              <a:gd name="connsiteY2667" fmla="*/ 1008159 h 1996549"/>
              <a:gd name="connsiteX2668" fmla="*/ 1110852 w 1998270"/>
              <a:gd name="connsiteY2668" fmla="*/ 992639 h 1996549"/>
              <a:gd name="connsiteX2669" fmla="*/ 1172618 w 1998270"/>
              <a:gd name="connsiteY2669" fmla="*/ 991994 h 1996549"/>
              <a:gd name="connsiteX2670" fmla="*/ 1188651 w 1998270"/>
              <a:gd name="connsiteY2670" fmla="*/ 1008026 h 1996549"/>
              <a:gd name="connsiteX2671" fmla="*/ 1172618 w 1998270"/>
              <a:gd name="connsiteY2671" fmla="*/ 1024058 h 1996549"/>
              <a:gd name="connsiteX2672" fmla="*/ 1156586 w 1998270"/>
              <a:gd name="connsiteY2672" fmla="*/ 1008026 h 1996549"/>
              <a:gd name="connsiteX2673" fmla="*/ 1172618 w 1998270"/>
              <a:gd name="connsiteY2673" fmla="*/ 991994 h 1996549"/>
              <a:gd name="connsiteX2674" fmla="*/ 1233653 w 1998270"/>
              <a:gd name="connsiteY2674" fmla="*/ 991616 h 1996549"/>
              <a:gd name="connsiteX2675" fmla="*/ 1250709 w 1998270"/>
              <a:gd name="connsiteY2675" fmla="*/ 1008671 h 1996549"/>
              <a:gd name="connsiteX2676" fmla="*/ 1233653 w 1998270"/>
              <a:gd name="connsiteY2676" fmla="*/ 1025727 h 1996549"/>
              <a:gd name="connsiteX2677" fmla="*/ 1216598 w 1998270"/>
              <a:gd name="connsiteY2677" fmla="*/ 1008671 h 1996549"/>
              <a:gd name="connsiteX2678" fmla="*/ 1233653 w 1998270"/>
              <a:gd name="connsiteY2678" fmla="*/ 991616 h 1996549"/>
              <a:gd name="connsiteX2679" fmla="*/ 1971151 w 1998270"/>
              <a:gd name="connsiteY2679" fmla="*/ 991444 h 1996549"/>
              <a:gd name="connsiteX2680" fmla="*/ 1988207 w 1998270"/>
              <a:gd name="connsiteY2680" fmla="*/ 1008500 h 1996549"/>
              <a:gd name="connsiteX2681" fmla="*/ 1971151 w 1998270"/>
              <a:gd name="connsiteY2681" fmla="*/ 1025556 h 1996549"/>
              <a:gd name="connsiteX2682" fmla="*/ 1954096 w 1998270"/>
              <a:gd name="connsiteY2682" fmla="*/ 1008500 h 1996549"/>
              <a:gd name="connsiteX2683" fmla="*/ 1971151 w 1998270"/>
              <a:gd name="connsiteY2683" fmla="*/ 991444 h 1996549"/>
              <a:gd name="connsiteX2684" fmla="*/ 1295054 w 1998270"/>
              <a:gd name="connsiteY2684" fmla="*/ 991104 h 1996549"/>
              <a:gd name="connsiteX2685" fmla="*/ 1312110 w 1998270"/>
              <a:gd name="connsiteY2685" fmla="*/ 1008159 h 1996549"/>
              <a:gd name="connsiteX2686" fmla="*/ 1295054 w 1998270"/>
              <a:gd name="connsiteY2686" fmla="*/ 1025215 h 1996549"/>
              <a:gd name="connsiteX2687" fmla="*/ 1277999 w 1998270"/>
              <a:gd name="connsiteY2687" fmla="*/ 1008159 h 1996549"/>
              <a:gd name="connsiteX2688" fmla="*/ 1295054 w 1998270"/>
              <a:gd name="connsiteY2688" fmla="*/ 991104 h 1996549"/>
              <a:gd name="connsiteX2689" fmla="*/ 1357138 w 1998270"/>
              <a:gd name="connsiteY2689" fmla="*/ 990763 h 1996549"/>
              <a:gd name="connsiteX2690" fmla="*/ 1374194 w 1998270"/>
              <a:gd name="connsiteY2690" fmla="*/ 1007818 h 1996549"/>
              <a:gd name="connsiteX2691" fmla="*/ 1357138 w 1998270"/>
              <a:gd name="connsiteY2691" fmla="*/ 1024874 h 1996549"/>
              <a:gd name="connsiteX2692" fmla="*/ 1340083 w 1998270"/>
              <a:gd name="connsiteY2692" fmla="*/ 1007818 h 1996549"/>
              <a:gd name="connsiteX2693" fmla="*/ 1357138 w 1998270"/>
              <a:gd name="connsiteY2693" fmla="*/ 990763 h 1996549"/>
              <a:gd name="connsiteX2694" fmla="*/ 1418727 w 1998270"/>
              <a:gd name="connsiteY2694" fmla="*/ 990232 h 1996549"/>
              <a:gd name="connsiteX2695" fmla="*/ 1435766 w 1998270"/>
              <a:gd name="connsiteY2695" fmla="*/ 1007307 h 1996549"/>
              <a:gd name="connsiteX2696" fmla="*/ 1435749 w 1998270"/>
              <a:gd name="connsiteY2696" fmla="*/ 1008182 h 1996549"/>
              <a:gd name="connsiteX2697" fmla="*/ 1417857 w 1998270"/>
              <a:gd name="connsiteY2697" fmla="*/ 1024363 h 1996549"/>
              <a:gd name="connsiteX2698" fmla="*/ 1416987 w 1998270"/>
              <a:gd name="connsiteY2698" fmla="*/ 1024385 h 1996549"/>
              <a:gd name="connsiteX2699" fmla="*/ 1399949 w 1998270"/>
              <a:gd name="connsiteY2699" fmla="*/ 1007307 h 1996549"/>
              <a:gd name="connsiteX2700" fmla="*/ 1399965 w 1998270"/>
              <a:gd name="connsiteY2700" fmla="*/ 1006432 h 1996549"/>
              <a:gd name="connsiteX2701" fmla="*/ 1417857 w 1998270"/>
              <a:gd name="connsiteY2701" fmla="*/ 990252 h 1996549"/>
              <a:gd name="connsiteX2702" fmla="*/ 1418727 w 1998270"/>
              <a:gd name="connsiteY2702" fmla="*/ 990232 h 1996549"/>
              <a:gd name="connsiteX2703" fmla="*/ 1479259 w 1998270"/>
              <a:gd name="connsiteY2703" fmla="*/ 989910 h 1996549"/>
              <a:gd name="connsiteX2704" fmla="*/ 1497508 w 1998270"/>
              <a:gd name="connsiteY2704" fmla="*/ 1008159 h 1996549"/>
              <a:gd name="connsiteX2705" fmla="*/ 1497508 w 1998270"/>
              <a:gd name="connsiteY2705" fmla="*/ 1008332 h 1996549"/>
              <a:gd name="connsiteX2706" fmla="*/ 1479259 w 1998270"/>
              <a:gd name="connsiteY2706" fmla="*/ 1026239 h 1996549"/>
              <a:gd name="connsiteX2707" fmla="*/ 1479088 w 1998270"/>
              <a:gd name="connsiteY2707" fmla="*/ 1026239 h 1996549"/>
              <a:gd name="connsiteX2708" fmla="*/ 1461009 w 1998270"/>
              <a:gd name="connsiteY2708" fmla="*/ 1008159 h 1996549"/>
              <a:gd name="connsiteX2709" fmla="*/ 1479259 w 1998270"/>
              <a:gd name="connsiteY2709" fmla="*/ 989910 h 1996549"/>
              <a:gd name="connsiteX2710" fmla="*/ 1540660 w 1998270"/>
              <a:gd name="connsiteY2710" fmla="*/ 989740 h 1996549"/>
              <a:gd name="connsiteX2711" fmla="*/ 1559080 w 1998270"/>
              <a:gd name="connsiteY2711" fmla="*/ 1008160 h 1996549"/>
              <a:gd name="connsiteX2712" fmla="*/ 1559080 w 1998270"/>
              <a:gd name="connsiteY2712" fmla="*/ 1008330 h 1996549"/>
              <a:gd name="connsiteX2713" fmla="*/ 1540660 w 1998270"/>
              <a:gd name="connsiteY2713" fmla="*/ 1026410 h 1996549"/>
              <a:gd name="connsiteX2714" fmla="*/ 1522240 w 1998270"/>
              <a:gd name="connsiteY2714" fmla="*/ 1008160 h 1996549"/>
              <a:gd name="connsiteX2715" fmla="*/ 1540660 w 1998270"/>
              <a:gd name="connsiteY2715" fmla="*/ 989740 h 1996549"/>
              <a:gd name="connsiteX2716" fmla="*/ 1602061 w 1998270"/>
              <a:gd name="connsiteY2716" fmla="*/ 989399 h 1996549"/>
              <a:gd name="connsiteX2717" fmla="*/ 1620822 w 1998270"/>
              <a:gd name="connsiteY2717" fmla="*/ 1008160 h 1996549"/>
              <a:gd name="connsiteX2718" fmla="*/ 1620822 w 1998270"/>
              <a:gd name="connsiteY2718" fmla="*/ 1008331 h 1996549"/>
              <a:gd name="connsiteX2719" fmla="*/ 1602061 w 1998270"/>
              <a:gd name="connsiteY2719" fmla="*/ 1026751 h 1996549"/>
              <a:gd name="connsiteX2720" fmla="*/ 1583300 w 1998270"/>
              <a:gd name="connsiteY2720" fmla="*/ 1008160 h 1996549"/>
              <a:gd name="connsiteX2721" fmla="*/ 1602061 w 1998270"/>
              <a:gd name="connsiteY2721" fmla="*/ 989399 h 1996549"/>
              <a:gd name="connsiteX2722" fmla="*/ 1664144 w 1998270"/>
              <a:gd name="connsiteY2722" fmla="*/ 989228 h 1996549"/>
              <a:gd name="connsiteX2723" fmla="*/ 1683076 w 1998270"/>
              <a:gd name="connsiteY2723" fmla="*/ 1008160 h 1996549"/>
              <a:gd name="connsiteX2724" fmla="*/ 1664144 w 1998270"/>
              <a:gd name="connsiteY2724" fmla="*/ 1026921 h 1996549"/>
              <a:gd name="connsiteX2725" fmla="*/ 1645213 w 1998270"/>
              <a:gd name="connsiteY2725" fmla="*/ 1008160 h 1996549"/>
              <a:gd name="connsiteX2726" fmla="*/ 1664144 w 1998270"/>
              <a:gd name="connsiteY2726" fmla="*/ 989228 h 1996549"/>
              <a:gd name="connsiteX2727" fmla="*/ 1724864 w 1998270"/>
              <a:gd name="connsiteY2727" fmla="*/ 989058 h 1996549"/>
              <a:gd name="connsiteX2728" fmla="*/ 1743967 w 1998270"/>
              <a:gd name="connsiteY2728" fmla="*/ 1008160 h 1996549"/>
              <a:gd name="connsiteX2729" fmla="*/ 1724864 w 1998270"/>
              <a:gd name="connsiteY2729" fmla="*/ 1027092 h 1996549"/>
              <a:gd name="connsiteX2730" fmla="*/ 1705762 w 1998270"/>
              <a:gd name="connsiteY2730" fmla="*/ 1008160 h 1996549"/>
              <a:gd name="connsiteX2731" fmla="*/ 1724864 w 1998270"/>
              <a:gd name="connsiteY2731" fmla="*/ 989058 h 1996549"/>
              <a:gd name="connsiteX2732" fmla="*/ 1909434 w 1998270"/>
              <a:gd name="connsiteY2732" fmla="*/ 988753 h 1996549"/>
              <a:gd name="connsiteX2733" fmla="*/ 1928707 w 1998270"/>
              <a:gd name="connsiteY2733" fmla="*/ 1008025 h 1996549"/>
              <a:gd name="connsiteX2734" fmla="*/ 1909434 w 1998270"/>
              <a:gd name="connsiteY2734" fmla="*/ 1027298 h 1996549"/>
              <a:gd name="connsiteX2735" fmla="*/ 1890161 w 1998270"/>
              <a:gd name="connsiteY2735" fmla="*/ 1008025 h 1996549"/>
              <a:gd name="connsiteX2736" fmla="*/ 1909434 w 1998270"/>
              <a:gd name="connsiteY2736" fmla="*/ 988753 h 1996549"/>
              <a:gd name="connsiteX2737" fmla="*/ 1848033 w 1998270"/>
              <a:gd name="connsiteY2737" fmla="*/ 988753 h 1996549"/>
              <a:gd name="connsiteX2738" fmla="*/ 1867306 w 1998270"/>
              <a:gd name="connsiteY2738" fmla="*/ 1008025 h 1996549"/>
              <a:gd name="connsiteX2739" fmla="*/ 1848033 w 1998270"/>
              <a:gd name="connsiteY2739" fmla="*/ 1027298 h 1996549"/>
              <a:gd name="connsiteX2740" fmla="*/ 1828760 w 1998270"/>
              <a:gd name="connsiteY2740" fmla="*/ 1008025 h 1996549"/>
              <a:gd name="connsiteX2741" fmla="*/ 1848033 w 1998270"/>
              <a:gd name="connsiteY2741" fmla="*/ 988753 h 1996549"/>
              <a:gd name="connsiteX2742" fmla="*/ 1786631 w 1998270"/>
              <a:gd name="connsiteY2742" fmla="*/ 988753 h 1996549"/>
              <a:gd name="connsiteX2743" fmla="*/ 1805904 w 1998270"/>
              <a:gd name="connsiteY2743" fmla="*/ 1008025 h 1996549"/>
              <a:gd name="connsiteX2744" fmla="*/ 1786631 w 1998270"/>
              <a:gd name="connsiteY2744" fmla="*/ 1027298 h 1996549"/>
              <a:gd name="connsiteX2745" fmla="*/ 1767358 w 1998270"/>
              <a:gd name="connsiteY2745" fmla="*/ 1008025 h 1996549"/>
              <a:gd name="connsiteX2746" fmla="*/ 1786631 w 1998270"/>
              <a:gd name="connsiteY2746" fmla="*/ 988753 h 1996549"/>
              <a:gd name="connsiteX2747" fmla="*/ 5628 w 1998270"/>
              <a:gd name="connsiteY2747" fmla="*/ 943519 h 1996549"/>
              <a:gd name="connsiteX2748" fmla="*/ 5986 w 1998270"/>
              <a:gd name="connsiteY2748" fmla="*/ 943519 h 1996549"/>
              <a:gd name="connsiteX2749" fmla="*/ 8869 w 1998270"/>
              <a:gd name="connsiteY2749" fmla="*/ 946760 h 1996549"/>
              <a:gd name="connsiteX2750" fmla="*/ 5628 w 1998270"/>
              <a:gd name="connsiteY2750" fmla="*/ 950000 h 1996549"/>
              <a:gd name="connsiteX2751" fmla="*/ 2388 w 1998270"/>
              <a:gd name="connsiteY2751" fmla="*/ 946760 h 1996549"/>
              <a:gd name="connsiteX2752" fmla="*/ 5628 w 1998270"/>
              <a:gd name="connsiteY2752" fmla="*/ 943519 h 1996549"/>
              <a:gd name="connsiteX2753" fmla="*/ 67029 w 1998270"/>
              <a:gd name="connsiteY2753" fmla="*/ 941983 h 1996549"/>
              <a:gd name="connsiteX2754" fmla="*/ 67371 w 1998270"/>
              <a:gd name="connsiteY2754" fmla="*/ 941983 h 1996549"/>
              <a:gd name="connsiteX2755" fmla="*/ 71805 w 1998270"/>
              <a:gd name="connsiteY2755" fmla="*/ 946760 h 1996549"/>
              <a:gd name="connsiteX2756" fmla="*/ 67029 w 1998270"/>
              <a:gd name="connsiteY2756" fmla="*/ 951536 h 1996549"/>
              <a:gd name="connsiteX2757" fmla="*/ 62254 w 1998270"/>
              <a:gd name="connsiteY2757" fmla="*/ 946760 h 1996549"/>
              <a:gd name="connsiteX2758" fmla="*/ 67029 w 1998270"/>
              <a:gd name="connsiteY2758" fmla="*/ 941983 h 1996549"/>
              <a:gd name="connsiteX2759" fmla="*/ 129114 w 1998270"/>
              <a:gd name="connsiteY2759" fmla="*/ 941301 h 1996549"/>
              <a:gd name="connsiteX2760" fmla="*/ 134572 w 1998270"/>
              <a:gd name="connsiteY2760" fmla="*/ 946760 h 1996549"/>
              <a:gd name="connsiteX2761" fmla="*/ 129114 w 1998270"/>
              <a:gd name="connsiteY2761" fmla="*/ 952217 h 1996549"/>
              <a:gd name="connsiteX2762" fmla="*/ 123656 w 1998270"/>
              <a:gd name="connsiteY2762" fmla="*/ 946760 h 1996549"/>
              <a:gd name="connsiteX2763" fmla="*/ 129114 w 1998270"/>
              <a:gd name="connsiteY2763" fmla="*/ 941301 h 1996549"/>
              <a:gd name="connsiteX2764" fmla="*/ 189832 w 1998270"/>
              <a:gd name="connsiteY2764" fmla="*/ 940449 h 1996549"/>
              <a:gd name="connsiteX2765" fmla="*/ 190173 w 1998270"/>
              <a:gd name="connsiteY2765" fmla="*/ 940449 h 1996549"/>
              <a:gd name="connsiteX2766" fmla="*/ 196143 w 1998270"/>
              <a:gd name="connsiteY2766" fmla="*/ 946761 h 1996549"/>
              <a:gd name="connsiteX2767" fmla="*/ 189832 w 1998270"/>
              <a:gd name="connsiteY2767" fmla="*/ 953070 h 1996549"/>
              <a:gd name="connsiteX2768" fmla="*/ 183522 w 1998270"/>
              <a:gd name="connsiteY2768" fmla="*/ 946761 h 1996549"/>
              <a:gd name="connsiteX2769" fmla="*/ 189832 w 1998270"/>
              <a:gd name="connsiteY2769" fmla="*/ 940449 h 1996549"/>
              <a:gd name="connsiteX2770" fmla="*/ 251234 w 1998270"/>
              <a:gd name="connsiteY2770" fmla="*/ 939767 h 1996549"/>
              <a:gd name="connsiteX2771" fmla="*/ 258227 w 1998270"/>
              <a:gd name="connsiteY2771" fmla="*/ 946760 h 1996549"/>
              <a:gd name="connsiteX2772" fmla="*/ 251234 w 1998270"/>
              <a:gd name="connsiteY2772" fmla="*/ 953753 h 1996549"/>
              <a:gd name="connsiteX2773" fmla="*/ 244241 w 1998270"/>
              <a:gd name="connsiteY2773" fmla="*/ 946760 h 1996549"/>
              <a:gd name="connsiteX2774" fmla="*/ 251234 w 1998270"/>
              <a:gd name="connsiteY2774" fmla="*/ 939767 h 1996549"/>
              <a:gd name="connsiteX2775" fmla="*/ 312635 w 1998270"/>
              <a:gd name="connsiteY2775" fmla="*/ 939085 h 1996549"/>
              <a:gd name="connsiteX2776" fmla="*/ 320310 w 1998270"/>
              <a:gd name="connsiteY2776" fmla="*/ 946761 h 1996549"/>
              <a:gd name="connsiteX2777" fmla="*/ 312635 w 1998270"/>
              <a:gd name="connsiteY2777" fmla="*/ 954435 h 1996549"/>
              <a:gd name="connsiteX2778" fmla="*/ 304960 w 1998270"/>
              <a:gd name="connsiteY2778" fmla="*/ 946761 h 1996549"/>
              <a:gd name="connsiteX2779" fmla="*/ 312635 w 1998270"/>
              <a:gd name="connsiteY2779" fmla="*/ 939085 h 1996549"/>
              <a:gd name="connsiteX2780" fmla="*/ 374036 w 1998270"/>
              <a:gd name="connsiteY2780" fmla="*/ 938231 h 1996549"/>
              <a:gd name="connsiteX2781" fmla="*/ 382563 w 1998270"/>
              <a:gd name="connsiteY2781" fmla="*/ 946760 h 1996549"/>
              <a:gd name="connsiteX2782" fmla="*/ 374036 w 1998270"/>
              <a:gd name="connsiteY2782" fmla="*/ 955287 h 1996549"/>
              <a:gd name="connsiteX2783" fmla="*/ 365508 w 1998270"/>
              <a:gd name="connsiteY2783" fmla="*/ 946760 h 1996549"/>
              <a:gd name="connsiteX2784" fmla="*/ 374036 w 1998270"/>
              <a:gd name="connsiteY2784" fmla="*/ 938231 h 1996549"/>
              <a:gd name="connsiteX2785" fmla="*/ 436120 w 1998270"/>
              <a:gd name="connsiteY2785" fmla="*/ 937550 h 1996549"/>
              <a:gd name="connsiteX2786" fmla="*/ 445330 w 1998270"/>
              <a:gd name="connsiteY2786" fmla="*/ 946761 h 1996549"/>
              <a:gd name="connsiteX2787" fmla="*/ 436120 w 1998270"/>
              <a:gd name="connsiteY2787" fmla="*/ 955970 h 1996549"/>
              <a:gd name="connsiteX2788" fmla="*/ 426910 w 1998270"/>
              <a:gd name="connsiteY2788" fmla="*/ 946761 h 1996549"/>
              <a:gd name="connsiteX2789" fmla="*/ 436120 w 1998270"/>
              <a:gd name="connsiteY2789" fmla="*/ 937550 h 1996549"/>
              <a:gd name="connsiteX2790" fmla="*/ 496839 w 1998270"/>
              <a:gd name="connsiteY2790" fmla="*/ 936867 h 1996549"/>
              <a:gd name="connsiteX2791" fmla="*/ 506731 w 1998270"/>
              <a:gd name="connsiteY2791" fmla="*/ 946760 h 1996549"/>
              <a:gd name="connsiteX2792" fmla="*/ 496839 w 1998270"/>
              <a:gd name="connsiteY2792" fmla="*/ 956651 h 1996549"/>
              <a:gd name="connsiteX2793" fmla="*/ 486947 w 1998270"/>
              <a:gd name="connsiteY2793" fmla="*/ 946760 h 1996549"/>
              <a:gd name="connsiteX2794" fmla="*/ 496839 w 1998270"/>
              <a:gd name="connsiteY2794" fmla="*/ 936867 h 1996549"/>
              <a:gd name="connsiteX2795" fmla="*/ 558240 w 1998270"/>
              <a:gd name="connsiteY2795" fmla="*/ 936185 h 1996549"/>
              <a:gd name="connsiteX2796" fmla="*/ 568815 w 1998270"/>
              <a:gd name="connsiteY2796" fmla="*/ 946760 h 1996549"/>
              <a:gd name="connsiteX2797" fmla="*/ 558240 w 1998270"/>
              <a:gd name="connsiteY2797" fmla="*/ 957334 h 1996549"/>
              <a:gd name="connsiteX2798" fmla="*/ 547666 w 1998270"/>
              <a:gd name="connsiteY2798" fmla="*/ 946760 h 1996549"/>
              <a:gd name="connsiteX2799" fmla="*/ 558240 w 1998270"/>
              <a:gd name="connsiteY2799" fmla="*/ 936185 h 1996549"/>
              <a:gd name="connsiteX2800" fmla="*/ 619642 w 1998270"/>
              <a:gd name="connsiteY2800" fmla="*/ 935504 h 1996549"/>
              <a:gd name="connsiteX2801" fmla="*/ 619982 w 1998270"/>
              <a:gd name="connsiteY2801" fmla="*/ 935504 h 1996549"/>
              <a:gd name="connsiteX2802" fmla="*/ 630898 w 1998270"/>
              <a:gd name="connsiteY2802" fmla="*/ 946761 h 1996549"/>
              <a:gd name="connsiteX2803" fmla="*/ 619642 w 1998270"/>
              <a:gd name="connsiteY2803" fmla="*/ 958017 h 1996549"/>
              <a:gd name="connsiteX2804" fmla="*/ 608385 w 1998270"/>
              <a:gd name="connsiteY2804" fmla="*/ 946761 h 1996549"/>
              <a:gd name="connsiteX2805" fmla="*/ 619642 w 1998270"/>
              <a:gd name="connsiteY2805" fmla="*/ 935504 h 1996549"/>
              <a:gd name="connsiteX2806" fmla="*/ 681042 w 1998270"/>
              <a:gd name="connsiteY2806" fmla="*/ 934821 h 1996549"/>
              <a:gd name="connsiteX2807" fmla="*/ 692982 w 1998270"/>
              <a:gd name="connsiteY2807" fmla="*/ 946761 h 1996549"/>
              <a:gd name="connsiteX2808" fmla="*/ 681042 w 1998270"/>
              <a:gd name="connsiteY2808" fmla="*/ 958699 h 1996549"/>
              <a:gd name="connsiteX2809" fmla="*/ 669104 w 1998270"/>
              <a:gd name="connsiteY2809" fmla="*/ 946761 h 1996549"/>
              <a:gd name="connsiteX2810" fmla="*/ 681042 w 1998270"/>
              <a:gd name="connsiteY2810" fmla="*/ 934821 h 1996549"/>
              <a:gd name="connsiteX2811" fmla="*/ 743126 w 1998270"/>
              <a:gd name="connsiteY2811" fmla="*/ 934139 h 1996549"/>
              <a:gd name="connsiteX2812" fmla="*/ 755747 w 1998270"/>
              <a:gd name="connsiteY2812" fmla="*/ 946761 h 1996549"/>
              <a:gd name="connsiteX2813" fmla="*/ 743126 w 1998270"/>
              <a:gd name="connsiteY2813" fmla="*/ 959381 h 1996549"/>
              <a:gd name="connsiteX2814" fmla="*/ 730505 w 1998270"/>
              <a:gd name="connsiteY2814" fmla="*/ 946761 h 1996549"/>
              <a:gd name="connsiteX2815" fmla="*/ 743126 w 1998270"/>
              <a:gd name="connsiteY2815" fmla="*/ 934139 h 1996549"/>
              <a:gd name="connsiteX2816" fmla="*/ 803845 w 1998270"/>
              <a:gd name="connsiteY2816" fmla="*/ 933456 h 1996549"/>
              <a:gd name="connsiteX2817" fmla="*/ 817149 w 1998270"/>
              <a:gd name="connsiteY2817" fmla="*/ 946760 h 1996549"/>
              <a:gd name="connsiteX2818" fmla="*/ 803845 w 1998270"/>
              <a:gd name="connsiteY2818" fmla="*/ 960063 h 1996549"/>
              <a:gd name="connsiteX2819" fmla="*/ 790542 w 1998270"/>
              <a:gd name="connsiteY2819" fmla="*/ 946760 h 1996549"/>
              <a:gd name="connsiteX2820" fmla="*/ 803845 w 1998270"/>
              <a:gd name="connsiteY2820" fmla="*/ 933456 h 1996549"/>
              <a:gd name="connsiteX2821" fmla="*/ 865612 w 1998270"/>
              <a:gd name="connsiteY2821" fmla="*/ 932811 h 1996549"/>
              <a:gd name="connsiteX2822" fmla="*/ 879428 w 1998270"/>
              <a:gd name="connsiteY2822" fmla="*/ 946625 h 1996549"/>
              <a:gd name="connsiteX2823" fmla="*/ 865612 w 1998270"/>
              <a:gd name="connsiteY2823" fmla="*/ 960441 h 1996549"/>
              <a:gd name="connsiteX2824" fmla="*/ 851797 w 1998270"/>
              <a:gd name="connsiteY2824" fmla="*/ 946625 h 1996549"/>
              <a:gd name="connsiteX2825" fmla="*/ 865612 w 1998270"/>
              <a:gd name="connsiteY2825" fmla="*/ 932811 h 1996549"/>
              <a:gd name="connsiteX2826" fmla="*/ 926647 w 1998270"/>
              <a:gd name="connsiteY2826" fmla="*/ 932262 h 1996549"/>
              <a:gd name="connsiteX2827" fmla="*/ 941144 w 1998270"/>
              <a:gd name="connsiteY2827" fmla="*/ 946760 h 1996549"/>
              <a:gd name="connsiteX2828" fmla="*/ 926647 w 1998270"/>
              <a:gd name="connsiteY2828" fmla="*/ 961257 h 1996549"/>
              <a:gd name="connsiteX2829" fmla="*/ 912150 w 1998270"/>
              <a:gd name="connsiteY2829" fmla="*/ 946760 h 1996549"/>
              <a:gd name="connsiteX2830" fmla="*/ 926647 w 1998270"/>
              <a:gd name="connsiteY2830" fmla="*/ 932262 h 1996549"/>
              <a:gd name="connsiteX2831" fmla="*/ 988048 w 1998270"/>
              <a:gd name="connsiteY2831" fmla="*/ 931751 h 1996549"/>
              <a:gd name="connsiteX2832" fmla="*/ 988390 w 1998270"/>
              <a:gd name="connsiteY2832" fmla="*/ 931751 h 1996549"/>
              <a:gd name="connsiteX2833" fmla="*/ 1003058 w 1998270"/>
              <a:gd name="connsiteY2833" fmla="*/ 946760 h 1996549"/>
              <a:gd name="connsiteX2834" fmla="*/ 1003058 w 1998270"/>
              <a:gd name="connsiteY2834" fmla="*/ 946931 h 1996549"/>
              <a:gd name="connsiteX2835" fmla="*/ 988048 w 1998270"/>
              <a:gd name="connsiteY2835" fmla="*/ 961599 h 1996549"/>
              <a:gd name="connsiteX2836" fmla="*/ 973040 w 1998270"/>
              <a:gd name="connsiteY2836" fmla="*/ 946760 h 1996549"/>
              <a:gd name="connsiteX2837" fmla="*/ 988048 w 1998270"/>
              <a:gd name="connsiteY2837" fmla="*/ 931751 h 1996549"/>
              <a:gd name="connsiteX2838" fmla="*/ 1049816 w 1998270"/>
              <a:gd name="connsiteY2838" fmla="*/ 930934 h 1996549"/>
              <a:gd name="connsiteX2839" fmla="*/ 1065508 w 1998270"/>
              <a:gd name="connsiteY2839" fmla="*/ 946625 h 1996549"/>
              <a:gd name="connsiteX2840" fmla="*/ 1049816 w 1998270"/>
              <a:gd name="connsiteY2840" fmla="*/ 962317 h 1996549"/>
              <a:gd name="connsiteX2841" fmla="*/ 1034125 w 1998270"/>
              <a:gd name="connsiteY2841" fmla="*/ 946625 h 1996549"/>
              <a:gd name="connsiteX2842" fmla="*/ 1049816 w 1998270"/>
              <a:gd name="connsiteY2842" fmla="*/ 930934 h 1996549"/>
              <a:gd name="connsiteX2843" fmla="*/ 1110851 w 1998270"/>
              <a:gd name="connsiteY2843" fmla="*/ 930558 h 1996549"/>
              <a:gd name="connsiteX2844" fmla="*/ 1111192 w 1998270"/>
              <a:gd name="connsiteY2844" fmla="*/ 930558 h 1996549"/>
              <a:gd name="connsiteX2845" fmla="*/ 1127054 w 1998270"/>
              <a:gd name="connsiteY2845" fmla="*/ 946761 h 1996549"/>
              <a:gd name="connsiteX2846" fmla="*/ 1127054 w 1998270"/>
              <a:gd name="connsiteY2846" fmla="*/ 946932 h 1996549"/>
              <a:gd name="connsiteX2847" fmla="*/ 1110851 w 1998270"/>
              <a:gd name="connsiteY2847" fmla="*/ 962792 h 1996549"/>
              <a:gd name="connsiteX2848" fmla="*/ 1094648 w 1998270"/>
              <a:gd name="connsiteY2848" fmla="*/ 946761 h 1996549"/>
              <a:gd name="connsiteX2849" fmla="*/ 1110851 w 1998270"/>
              <a:gd name="connsiteY2849" fmla="*/ 930558 h 1996549"/>
              <a:gd name="connsiteX2850" fmla="*/ 1172252 w 1998270"/>
              <a:gd name="connsiteY2850" fmla="*/ 930045 h 1996549"/>
              <a:gd name="connsiteX2851" fmla="*/ 1189308 w 1998270"/>
              <a:gd name="connsiteY2851" fmla="*/ 947101 h 1996549"/>
              <a:gd name="connsiteX2852" fmla="*/ 1172252 w 1998270"/>
              <a:gd name="connsiteY2852" fmla="*/ 964156 h 1996549"/>
              <a:gd name="connsiteX2853" fmla="*/ 1155197 w 1998270"/>
              <a:gd name="connsiteY2853" fmla="*/ 947101 h 1996549"/>
              <a:gd name="connsiteX2854" fmla="*/ 1172252 w 1998270"/>
              <a:gd name="connsiteY2854" fmla="*/ 930045 h 1996549"/>
              <a:gd name="connsiteX2855" fmla="*/ 1233653 w 1998270"/>
              <a:gd name="connsiteY2855" fmla="*/ 929533 h 1996549"/>
              <a:gd name="connsiteX2856" fmla="*/ 1250709 w 1998270"/>
              <a:gd name="connsiteY2856" fmla="*/ 946589 h 1996549"/>
              <a:gd name="connsiteX2857" fmla="*/ 1233653 w 1998270"/>
              <a:gd name="connsiteY2857" fmla="*/ 963644 h 1996549"/>
              <a:gd name="connsiteX2858" fmla="*/ 1216598 w 1998270"/>
              <a:gd name="connsiteY2858" fmla="*/ 946589 h 1996549"/>
              <a:gd name="connsiteX2859" fmla="*/ 1233653 w 1998270"/>
              <a:gd name="connsiteY2859" fmla="*/ 929533 h 1996549"/>
              <a:gd name="connsiteX2860" fmla="*/ 1971151 w 1998270"/>
              <a:gd name="connsiteY2860" fmla="*/ 929364 h 1996549"/>
              <a:gd name="connsiteX2861" fmla="*/ 1988207 w 1998270"/>
              <a:gd name="connsiteY2861" fmla="*/ 946418 h 1996549"/>
              <a:gd name="connsiteX2862" fmla="*/ 1971151 w 1998270"/>
              <a:gd name="connsiteY2862" fmla="*/ 963474 h 1996549"/>
              <a:gd name="connsiteX2863" fmla="*/ 1954096 w 1998270"/>
              <a:gd name="connsiteY2863" fmla="*/ 946418 h 1996549"/>
              <a:gd name="connsiteX2864" fmla="*/ 1971151 w 1998270"/>
              <a:gd name="connsiteY2864" fmla="*/ 929364 h 1996549"/>
              <a:gd name="connsiteX2865" fmla="*/ 1295421 w 1998270"/>
              <a:gd name="connsiteY2865" fmla="*/ 928888 h 1996549"/>
              <a:gd name="connsiteX2866" fmla="*/ 1313159 w 1998270"/>
              <a:gd name="connsiteY2866" fmla="*/ 946625 h 1996549"/>
              <a:gd name="connsiteX2867" fmla="*/ 1295421 w 1998270"/>
              <a:gd name="connsiteY2867" fmla="*/ 964363 h 1996549"/>
              <a:gd name="connsiteX2868" fmla="*/ 1277683 w 1998270"/>
              <a:gd name="connsiteY2868" fmla="*/ 946625 h 1996549"/>
              <a:gd name="connsiteX2869" fmla="*/ 1295421 w 1998270"/>
              <a:gd name="connsiteY2869" fmla="*/ 928888 h 1996549"/>
              <a:gd name="connsiteX2870" fmla="*/ 1479259 w 1998270"/>
              <a:gd name="connsiteY2870" fmla="*/ 928510 h 1996549"/>
              <a:gd name="connsiteX2871" fmla="*/ 1498191 w 1998270"/>
              <a:gd name="connsiteY2871" fmla="*/ 947443 h 1996549"/>
              <a:gd name="connsiteX2872" fmla="*/ 1479259 w 1998270"/>
              <a:gd name="connsiteY2872" fmla="*/ 966203 h 1996549"/>
              <a:gd name="connsiteX2873" fmla="*/ 1460327 w 1998270"/>
              <a:gd name="connsiteY2873" fmla="*/ 947443 h 1996549"/>
              <a:gd name="connsiteX2874" fmla="*/ 1479259 w 1998270"/>
              <a:gd name="connsiteY2874" fmla="*/ 928510 h 1996549"/>
              <a:gd name="connsiteX2875" fmla="*/ 1417857 w 1998270"/>
              <a:gd name="connsiteY2875" fmla="*/ 928510 h 1996549"/>
              <a:gd name="connsiteX2876" fmla="*/ 1436448 w 1998270"/>
              <a:gd name="connsiteY2876" fmla="*/ 947101 h 1996549"/>
              <a:gd name="connsiteX2877" fmla="*/ 1436448 w 1998270"/>
              <a:gd name="connsiteY2877" fmla="*/ 947271 h 1996549"/>
              <a:gd name="connsiteX2878" fmla="*/ 1417857 w 1998270"/>
              <a:gd name="connsiteY2878" fmla="*/ 965521 h 1996549"/>
              <a:gd name="connsiteX2879" fmla="*/ 1417687 w 1998270"/>
              <a:gd name="connsiteY2879" fmla="*/ 965521 h 1996549"/>
              <a:gd name="connsiteX2880" fmla="*/ 1399267 w 1998270"/>
              <a:gd name="connsiteY2880" fmla="*/ 947101 h 1996549"/>
              <a:gd name="connsiteX2881" fmla="*/ 1417857 w 1998270"/>
              <a:gd name="connsiteY2881" fmla="*/ 928510 h 1996549"/>
              <a:gd name="connsiteX2882" fmla="*/ 1357139 w 1998270"/>
              <a:gd name="connsiteY2882" fmla="*/ 928510 h 1996549"/>
              <a:gd name="connsiteX2883" fmla="*/ 1374195 w 1998270"/>
              <a:gd name="connsiteY2883" fmla="*/ 946760 h 1996549"/>
              <a:gd name="connsiteX2884" fmla="*/ 1357139 w 1998270"/>
              <a:gd name="connsiteY2884" fmla="*/ 964668 h 1996549"/>
              <a:gd name="connsiteX2885" fmla="*/ 1339060 w 1998270"/>
              <a:gd name="connsiteY2885" fmla="*/ 946590 h 1996549"/>
              <a:gd name="connsiteX2886" fmla="*/ 1357139 w 1998270"/>
              <a:gd name="connsiteY2886" fmla="*/ 928510 h 1996549"/>
              <a:gd name="connsiteX2887" fmla="*/ 1540660 w 1998270"/>
              <a:gd name="connsiteY2887" fmla="*/ 927487 h 1996549"/>
              <a:gd name="connsiteX2888" fmla="*/ 1541001 w 1998270"/>
              <a:gd name="connsiteY2888" fmla="*/ 927487 h 1996549"/>
              <a:gd name="connsiteX2889" fmla="*/ 1559933 w 1998270"/>
              <a:gd name="connsiteY2889" fmla="*/ 946760 h 1996549"/>
              <a:gd name="connsiteX2890" fmla="*/ 1559933 w 1998270"/>
              <a:gd name="connsiteY2890" fmla="*/ 946929 h 1996549"/>
              <a:gd name="connsiteX2891" fmla="*/ 1540660 w 1998270"/>
              <a:gd name="connsiteY2891" fmla="*/ 965862 h 1996549"/>
              <a:gd name="connsiteX2892" fmla="*/ 1521387 w 1998270"/>
              <a:gd name="connsiteY2892" fmla="*/ 946760 h 1996549"/>
              <a:gd name="connsiteX2893" fmla="*/ 1540660 w 1998270"/>
              <a:gd name="connsiteY2893" fmla="*/ 927487 h 1996549"/>
              <a:gd name="connsiteX2894" fmla="*/ 1602061 w 1998270"/>
              <a:gd name="connsiteY2894" fmla="*/ 927316 h 1996549"/>
              <a:gd name="connsiteX2895" fmla="*/ 1621505 w 1998270"/>
              <a:gd name="connsiteY2895" fmla="*/ 946760 h 1996549"/>
              <a:gd name="connsiteX2896" fmla="*/ 1621505 w 1998270"/>
              <a:gd name="connsiteY2896" fmla="*/ 946930 h 1996549"/>
              <a:gd name="connsiteX2897" fmla="*/ 1602061 w 1998270"/>
              <a:gd name="connsiteY2897" fmla="*/ 966033 h 1996549"/>
              <a:gd name="connsiteX2898" fmla="*/ 1601891 w 1998270"/>
              <a:gd name="connsiteY2898" fmla="*/ 966033 h 1996549"/>
              <a:gd name="connsiteX2899" fmla="*/ 1582618 w 1998270"/>
              <a:gd name="connsiteY2899" fmla="*/ 946760 h 1996549"/>
              <a:gd name="connsiteX2900" fmla="*/ 1602061 w 1998270"/>
              <a:gd name="connsiteY2900" fmla="*/ 927316 h 1996549"/>
              <a:gd name="connsiteX2901" fmla="*/ 1664144 w 1998270"/>
              <a:gd name="connsiteY2901" fmla="*/ 926975 h 1996549"/>
              <a:gd name="connsiteX2902" fmla="*/ 1683929 w 1998270"/>
              <a:gd name="connsiteY2902" fmla="*/ 946760 h 1996549"/>
              <a:gd name="connsiteX2903" fmla="*/ 1683929 w 1998270"/>
              <a:gd name="connsiteY2903" fmla="*/ 946930 h 1996549"/>
              <a:gd name="connsiteX2904" fmla="*/ 1664144 w 1998270"/>
              <a:gd name="connsiteY2904" fmla="*/ 966374 h 1996549"/>
              <a:gd name="connsiteX2905" fmla="*/ 1663974 w 1998270"/>
              <a:gd name="connsiteY2905" fmla="*/ 966374 h 1996549"/>
              <a:gd name="connsiteX2906" fmla="*/ 1644360 w 1998270"/>
              <a:gd name="connsiteY2906" fmla="*/ 946760 h 1996549"/>
              <a:gd name="connsiteX2907" fmla="*/ 1664144 w 1998270"/>
              <a:gd name="connsiteY2907" fmla="*/ 926975 h 1996549"/>
              <a:gd name="connsiteX2908" fmla="*/ 1724863 w 1998270"/>
              <a:gd name="connsiteY2908" fmla="*/ 926804 h 1996549"/>
              <a:gd name="connsiteX2909" fmla="*/ 1744819 w 1998270"/>
              <a:gd name="connsiteY2909" fmla="*/ 946760 h 1996549"/>
              <a:gd name="connsiteX2910" fmla="*/ 1744819 w 1998270"/>
              <a:gd name="connsiteY2910" fmla="*/ 946929 h 1996549"/>
              <a:gd name="connsiteX2911" fmla="*/ 1724863 w 1998270"/>
              <a:gd name="connsiteY2911" fmla="*/ 966544 h 1996549"/>
              <a:gd name="connsiteX2912" fmla="*/ 1705079 w 1998270"/>
              <a:gd name="connsiteY2912" fmla="*/ 946760 h 1996549"/>
              <a:gd name="connsiteX2913" fmla="*/ 1705079 w 1998270"/>
              <a:gd name="connsiteY2913" fmla="*/ 946589 h 1996549"/>
              <a:gd name="connsiteX2914" fmla="*/ 1724863 w 1998270"/>
              <a:gd name="connsiteY2914" fmla="*/ 926804 h 1996549"/>
              <a:gd name="connsiteX2915" fmla="*/ 1909067 w 1998270"/>
              <a:gd name="connsiteY2915" fmla="*/ 926634 h 1996549"/>
              <a:gd name="connsiteX2916" fmla="*/ 1929194 w 1998270"/>
              <a:gd name="connsiteY2916" fmla="*/ 946760 h 1996549"/>
              <a:gd name="connsiteX2917" fmla="*/ 1929194 w 1998270"/>
              <a:gd name="connsiteY2917" fmla="*/ 946930 h 1996549"/>
              <a:gd name="connsiteX2918" fmla="*/ 1909067 w 1998270"/>
              <a:gd name="connsiteY2918" fmla="*/ 966715 h 1996549"/>
              <a:gd name="connsiteX2919" fmla="*/ 1908897 w 1998270"/>
              <a:gd name="connsiteY2919" fmla="*/ 966715 h 1996549"/>
              <a:gd name="connsiteX2920" fmla="*/ 1888942 w 1998270"/>
              <a:gd name="connsiteY2920" fmla="*/ 946760 h 1996549"/>
              <a:gd name="connsiteX2921" fmla="*/ 1909067 w 1998270"/>
              <a:gd name="connsiteY2921" fmla="*/ 926634 h 1996549"/>
              <a:gd name="connsiteX2922" fmla="*/ 1847667 w 1998270"/>
              <a:gd name="connsiteY2922" fmla="*/ 926634 h 1996549"/>
              <a:gd name="connsiteX2923" fmla="*/ 1867793 w 1998270"/>
              <a:gd name="connsiteY2923" fmla="*/ 946760 h 1996549"/>
              <a:gd name="connsiteX2924" fmla="*/ 1867793 w 1998270"/>
              <a:gd name="connsiteY2924" fmla="*/ 946930 h 1996549"/>
              <a:gd name="connsiteX2925" fmla="*/ 1847667 w 1998270"/>
              <a:gd name="connsiteY2925" fmla="*/ 966715 h 1996549"/>
              <a:gd name="connsiteX2926" fmla="*/ 1847496 w 1998270"/>
              <a:gd name="connsiteY2926" fmla="*/ 966715 h 1996549"/>
              <a:gd name="connsiteX2927" fmla="*/ 1827541 w 1998270"/>
              <a:gd name="connsiteY2927" fmla="*/ 946760 h 1996549"/>
              <a:gd name="connsiteX2928" fmla="*/ 1847667 w 1998270"/>
              <a:gd name="connsiteY2928" fmla="*/ 926634 h 1996549"/>
              <a:gd name="connsiteX2929" fmla="*/ 1786606 w 1998270"/>
              <a:gd name="connsiteY2929" fmla="*/ 926630 h 1996549"/>
              <a:gd name="connsiteX2930" fmla="*/ 1806732 w 1998270"/>
              <a:gd name="connsiteY2930" fmla="*/ 946760 h 1996549"/>
              <a:gd name="connsiteX2931" fmla="*/ 1806732 w 1998270"/>
              <a:gd name="connsiteY2931" fmla="*/ 946929 h 1996549"/>
              <a:gd name="connsiteX2932" fmla="*/ 1786606 w 1998270"/>
              <a:gd name="connsiteY2932" fmla="*/ 966714 h 1996549"/>
              <a:gd name="connsiteX2933" fmla="*/ 1786436 w 1998270"/>
              <a:gd name="connsiteY2933" fmla="*/ 966714 h 1996549"/>
              <a:gd name="connsiteX2934" fmla="*/ 1766481 w 1998270"/>
              <a:gd name="connsiteY2934" fmla="*/ 946760 h 1996549"/>
              <a:gd name="connsiteX2935" fmla="*/ 1786265 w 1998270"/>
              <a:gd name="connsiteY2935" fmla="*/ 926634 h 1996549"/>
              <a:gd name="connsiteX2936" fmla="*/ 1786606 w 1998270"/>
              <a:gd name="connsiteY2936" fmla="*/ 926630 h 1996549"/>
              <a:gd name="connsiteX2937" fmla="*/ 5629 w 1998270"/>
              <a:gd name="connsiteY2937" fmla="*/ 881778 h 1996549"/>
              <a:gd name="connsiteX2938" fmla="*/ 9210 w 1998270"/>
              <a:gd name="connsiteY2938" fmla="*/ 885359 h 1996549"/>
              <a:gd name="connsiteX2939" fmla="*/ 5629 w 1998270"/>
              <a:gd name="connsiteY2939" fmla="*/ 888942 h 1996549"/>
              <a:gd name="connsiteX2940" fmla="*/ 2047 w 1998270"/>
              <a:gd name="connsiteY2940" fmla="*/ 885359 h 1996549"/>
              <a:gd name="connsiteX2941" fmla="*/ 5629 w 1998270"/>
              <a:gd name="connsiteY2941" fmla="*/ 881778 h 1996549"/>
              <a:gd name="connsiteX2942" fmla="*/ 67029 w 1998270"/>
              <a:gd name="connsiteY2942" fmla="*/ 880242 h 1996549"/>
              <a:gd name="connsiteX2943" fmla="*/ 67371 w 1998270"/>
              <a:gd name="connsiteY2943" fmla="*/ 880242 h 1996549"/>
              <a:gd name="connsiteX2944" fmla="*/ 72146 w 1998270"/>
              <a:gd name="connsiteY2944" fmla="*/ 885359 h 1996549"/>
              <a:gd name="connsiteX2945" fmla="*/ 67029 w 1998270"/>
              <a:gd name="connsiteY2945" fmla="*/ 890476 h 1996549"/>
              <a:gd name="connsiteX2946" fmla="*/ 61913 w 1998270"/>
              <a:gd name="connsiteY2946" fmla="*/ 885359 h 1996549"/>
              <a:gd name="connsiteX2947" fmla="*/ 67029 w 1998270"/>
              <a:gd name="connsiteY2947" fmla="*/ 880242 h 1996549"/>
              <a:gd name="connsiteX2948" fmla="*/ 129113 w 1998270"/>
              <a:gd name="connsiteY2948" fmla="*/ 879389 h 1996549"/>
              <a:gd name="connsiteX2949" fmla="*/ 129454 w 1998270"/>
              <a:gd name="connsiteY2949" fmla="*/ 879389 h 1996549"/>
              <a:gd name="connsiteX2950" fmla="*/ 135083 w 1998270"/>
              <a:gd name="connsiteY2950" fmla="*/ 885359 h 1996549"/>
              <a:gd name="connsiteX2951" fmla="*/ 129113 w 1998270"/>
              <a:gd name="connsiteY2951" fmla="*/ 891328 h 1996549"/>
              <a:gd name="connsiteX2952" fmla="*/ 123144 w 1998270"/>
              <a:gd name="connsiteY2952" fmla="*/ 885359 h 1996549"/>
              <a:gd name="connsiteX2953" fmla="*/ 129113 w 1998270"/>
              <a:gd name="connsiteY2953" fmla="*/ 879389 h 1996549"/>
              <a:gd name="connsiteX2954" fmla="*/ 189832 w 1998270"/>
              <a:gd name="connsiteY2954" fmla="*/ 878708 h 1996549"/>
              <a:gd name="connsiteX2955" fmla="*/ 190173 w 1998270"/>
              <a:gd name="connsiteY2955" fmla="*/ 878708 h 1996549"/>
              <a:gd name="connsiteX2956" fmla="*/ 196484 w 1998270"/>
              <a:gd name="connsiteY2956" fmla="*/ 885359 h 1996549"/>
              <a:gd name="connsiteX2957" fmla="*/ 189832 w 1998270"/>
              <a:gd name="connsiteY2957" fmla="*/ 892011 h 1996549"/>
              <a:gd name="connsiteX2958" fmla="*/ 183181 w 1998270"/>
              <a:gd name="connsiteY2958" fmla="*/ 885359 h 1996549"/>
              <a:gd name="connsiteX2959" fmla="*/ 189832 w 1998270"/>
              <a:gd name="connsiteY2959" fmla="*/ 878708 h 1996549"/>
              <a:gd name="connsiteX2960" fmla="*/ 312635 w 1998270"/>
              <a:gd name="connsiteY2960" fmla="*/ 877343 h 1996549"/>
              <a:gd name="connsiteX2961" fmla="*/ 312976 w 1998270"/>
              <a:gd name="connsiteY2961" fmla="*/ 877343 h 1996549"/>
              <a:gd name="connsiteX2962" fmla="*/ 320821 w 1998270"/>
              <a:gd name="connsiteY2962" fmla="*/ 885530 h 1996549"/>
              <a:gd name="connsiteX2963" fmla="*/ 312635 w 1998270"/>
              <a:gd name="connsiteY2963" fmla="*/ 893716 h 1996549"/>
              <a:gd name="connsiteX2964" fmla="*/ 304448 w 1998270"/>
              <a:gd name="connsiteY2964" fmla="*/ 885530 h 1996549"/>
              <a:gd name="connsiteX2965" fmla="*/ 312635 w 1998270"/>
              <a:gd name="connsiteY2965" fmla="*/ 877343 h 1996549"/>
              <a:gd name="connsiteX2966" fmla="*/ 251233 w 1998270"/>
              <a:gd name="connsiteY2966" fmla="*/ 877343 h 1996549"/>
              <a:gd name="connsiteX2967" fmla="*/ 258567 w 1998270"/>
              <a:gd name="connsiteY2967" fmla="*/ 884676 h 1996549"/>
              <a:gd name="connsiteX2968" fmla="*/ 251233 w 1998270"/>
              <a:gd name="connsiteY2968" fmla="*/ 892011 h 1996549"/>
              <a:gd name="connsiteX2969" fmla="*/ 243900 w 1998270"/>
              <a:gd name="connsiteY2969" fmla="*/ 884676 h 1996549"/>
              <a:gd name="connsiteX2970" fmla="*/ 251233 w 1998270"/>
              <a:gd name="connsiteY2970" fmla="*/ 877343 h 1996549"/>
              <a:gd name="connsiteX2971" fmla="*/ 374402 w 1998270"/>
              <a:gd name="connsiteY2971" fmla="*/ 876357 h 1996549"/>
              <a:gd name="connsiteX2972" fmla="*/ 383271 w 1998270"/>
              <a:gd name="connsiteY2972" fmla="*/ 885226 h 1996549"/>
              <a:gd name="connsiteX2973" fmla="*/ 374402 w 1998270"/>
              <a:gd name="connsiteY2973" fmla="*/ 894095 h 1996549"/>
              <a:gd name="connsiteX2974" fmla="*/ 365533 w 1998270"/>
              <a:gd name="connsiteY2974" fmla="*/ 885226 h 1996549"/>
              <a:gd name="connsiteX2975" fmla="*/ 374402 w 1998270"/>
              <a:gd name="connsiteY2975" fmla="*/ 876357 h 1996549"/>
              <a:gd name="connsiteX2976" fmla="*/ 436120 w 1998270"/>
              <a:gd name="connsiteY2976" fmla="*/ 875808 h 1996549"/>
              <a:gd name="connsiteX2977" fmla="*/ 445671 w 1998270"/>
              <a:gd name="connsiteY2977" fmla="*/ 884848 h 1996549"/>
              <a:gd name="connsiteX2978" fmla="*/ 436120 w 1998270"/>
              <a:gd name="connsiteY2978" fmla="*/ 894399 h 1996549"/>
              <a:gd name="connsiteX2979" fmla="*/ 426569 w 1998270"/>
              <a:gd name="connsiteY2979" fmla="*/ 885359 h 1996549"/>
              <a:gd name="connsiteX2980" fmla="*/ 436120 w 1998270"/>
              <a:gd name="connsiteY2980" fmla="*/ 875808 h 1996549"/>
              <a:gd name="connsiteX2981" fmla="*/ 496838 w 1998270"/>
              <a:gd name="connsiteY2981" fmla="*/ 875126 h 1996549"/>
              <a:gd name="connsiteX2982" fmla="*/ 507072 w 1998270"/>
              <a:gd name="connsiteY2982" fmla="*/ 885359 h 1996549"/>
              <a:gd name="connsiteX2983" fmla="*/ 496838 w 1998270"/>
              <a:gd name="connsiteY2983" fmla="*/ 895593 h 1996549"/>
              <a:gd name="connsiteX2984" fmla="*/ 486605 w 1998270"/>
              <a:gd name="connsiteY2984" fmla="*/ 885359 h 1996549"/>
              <a:gd name="connsiteX2985" fmla="*/ 496838 w 1998270"/>
              <a:gd name="connsiteY2985" fmla="*/ 875126 h 1996549"/>
              <a:gd name="connsiteX2986" fmla="*/ 558240 w 1998270"/>
              <a:gd name="connsiteY2986" fmla="*/ 874273 h 1996549"/>
              <a:gd name="connsiteX2987" fmla="*/ 569326 w 1998270"/>
              <a:gd name="connsiteY2987" fmla="*/ 885359 h 1996549"/>
              <a:gd name="connsiteX2988" fmla="*/ 558240 w 1998270"/>
              <a:gd name="connsiteY2988" fmla="*/ 896446 h 1996549"/>
              <a:gd name="connsiteX2989" fmla="*/ 547154 w 1998270"/>
              <a:gd name="connsiteY2989" fmla="*/ 885359 h 1996549"/>
              <a:gd name="connsiteX2990" fmla="*/ 558240 w 1998270"/>
              <a:gd name="connsiteY2990" fmla="*/ 874273 h 1996549"/>
              <a:gd name="connsiteX2991" fmla="*/ 619641 w 1998270"/>
              <a:gd name="connsiteY2991" fmla="*/ 873591 h 1996549"/>
              <a:gd name="connsiteX2992" fmla="*/ 631410 w 1998270"/>
              <a:gd name="connsiteY2992" fmla="*/ 885359 h 1996549"/>
              <a:gd name="connsiteX2993" fmla="*/ 619641 w 1998270"/>
              <a:gd name="connsiteY2993" fmla="*/ 897129 h 1996549"/>
              <a:gd name="connsiteX2994" fmla="*/ 607873 w 1998270"/>
              <a:gd name="connsiteY2994" fmla="*/ 885359 h 1996549"/>
              <a:gd name="connsiteX2995" fmla="*/ 619641 w 1998270"/>
              <a:gd name="connsiteY2995" fmla="*/ 873591 h 1996549"/>
              <a:gd name="connsiteX2996" fmla="*/ 681042 w 1998270"/>
              <a:gd name="connsiteY2996" fmla="*/ 872910 h 1996549"/>
              <a:gd name="connsiteX2997" fmla="*/ 681383 w 1998270"/>
              <a:gd name="connsiteY2997" fmla="*/ 872910 h 1996549"/>
              <a:gd name="connsiteX2998" fmla="*/ 693493 w 1998270"/>
              <a:gd name="connsiteY2998" fmla="*/ 885359 h 1996549"/>
              <a:gd name="connsiteX2999" fmla="*/ 681042 w 1998270"/>
              <a:gd name="connsiteY2999" fmla="*/ 897810 h 1996549"/>
              <a:gd name="connsiteX3000" fmla="*/ 668592 w 1998270"/>
              <a:gd name="connsiteY3000" fmla="*/ 885359 h 1996549"/>
              <a:gd name="connsiteX3001" fmla="*/ 681042 w 1998270"/>
              <a:gd name="connsiteY3001" fmla="*/ 872910 h 1996549"/>
              <a:gd name="connsiteX3002" fmla="*/ 743125 w 1998270"/>
              <a:gd name="connsiteY3002" fmla="*/ 872227 h 1996549"/>
              <a:gd name="connsiteX3003" fmla="*/ 743466 w 1998270"/>
              <a:gd name="connsiteY3003" fmla="*/ 872227 h 1996549"/>
              <a:gd name="connsiteX3004" fmla="*/ 756258 w 1998270"/>
              <a:gd name="connsiteY3004" fmla="*/ 885359 h 1996549"/>
              <a:gd name="connsiteX3005" fmla="*/ 743125 w 1998270"/>
              <a:gd name="connsiteY3005" fmla="*/ 898493 h 1996549"/>
              <a:gd name="connsiteX3006" fmla="*/ 729993 w 1998270"/>
              <a:gd name="connsiteY3006" fmla="*/ 885359 h 1996549"/>
              <a:gd name="connsiteX3007" fmla="*/ 743125 w 1998270"/>
              <a:gd name="connsiteY3007" fmla="*/ 872227 h 1996549"/>
              <a:gd name="connsiteX3008" fmla="*/ 804211 w 1998270"/>
              <a:gd name="connsiteY3008" fmla="*/ 871410 h 1996549"/>
              <a:gd name="connsiteX3009" fmla="*/ 818027 w 1998270"/>
              <a:gd name="connsiteY3009" fmla="*/ 885225 h 1996549"/>
              <a:gd name="connsiteX3010" fmla="*/ 804211 w 1998270"/>
              <a:gd name="connsiteY3010" fmla="*/ 899041 h 1996549"/>
              <a:gd name="connsiteX3011" fmla="*/ 790396 w 1998270"/>
              <a:gd name="connsiteY3011" fmla="*/ 885225 h 1996549"/>
              <a:gd name="connsiteX3012" fmla="*/ 804211 w 1998270"/>
              <a:gd name="connsiteY3012" fmla="*/ 871410 h 1996549"/>
              <a:gd name="connsiteX3013" fmla="*/ 865246 w 1998270"/>
              <a:gd name="connsiteY3013" fmla="*/ 871033 h 1996549"/>
              <a:gd name="connsiteX3014" fmla="*/ 865587 w 1998270"/>
              <a:gd name="connsiteY3014" fmla="*/ 871033 h 1996549"/>
              <a:gd name="connsiteX3015" fmla="*/ 879573 w 1998270"/>
              <a:gd name="connsiteY3015" fmla="*/ 885359 h 1996549"/>
              <a:gd name="connsiteX3016" fmla="*/ 865246 w 1998270"/>
              <a:gd name="connsiteY3016" fmla="*/ 899687 h 1996549"/>
              <a:gd name="connsiteX3017" fmla="*/ 850920 w 1998270"/>
              <a:gd name="connsiteY3017" fmla="*/ 885359 h 1996549"/>
              <a:gd name="connsiteX3018" fmla="*/ 865246 w 1998270"/>
              <a:gd name="connsiteY3018" fmla="*/ 871033 h 1996549"/>
              <a:gd name="connsiteX3019" fmla="*/ 926648 w 1998270"/>
              <a:gd name="connsiteY3019" fmla="*/ 870351 h 1996549"/>
              <a:gd name="connsiteX3020" fmla="*/ 926989 w 1998270"/>
              <a:gd name="connsiteY3020" fmla="*/ 870351 h 1996549"/>
              <a:gd name="connsiteX3021" fmla="*/ 941657 w 1998270"/>
              <a:gd name="connsiteY3021" fmla="*/ 885359 h 1996549"/>
              <a:gd name="connsiteX3022" fmla="*/ 941657 w 1998270"/>
              <a:gd name="connsiteY3022" fmla="*/ 885531 h 1996549"/>
              <a:gd name="connsiteX3023" fmla="*/ 926648 w 1998270"/>
              <a:gd name="connsiteY3023" fmla="*/ 900199 h 1996549"/>
              <a:gd name="connsiteX3024" fmla="*/ 911639 w 1998270"/>
              <a:gd name="connsiteY3024" fmla="*/ 885359 h 1996549"/>
              <a:gd name="connsiteX3025" fmla="*/ 926648 w 1998270"/>
              <a:gd name="connsiteY3025" fmla="*/ 870351 h 1996549"/>
              <a:gd name="connsiteX3026" fmla="*/ 988415 w 1998270"/>
              <a:gd name="connsiteY3026" fmla="*/ 869535 h 1996549"/>
              <a:gd name="connsiteX3027" fmla="*/ 1004107 w 1998270"/>
              <a:gd name="connsiteY3027" fmla="*/ 885225 h 1996549"/>
              <a:gd name="connsiteX3028" fmla="*/ 988415 w 1998270"/>
              <a:gd name="connsiteY3028" fmla="*/ 900917 h 1996549"/>
              <a:gd name="connsiteX3029" fmla="*/ 972724 w 1998270"/>
              <a:gd name="connsiteY3029" fmla="*/ 885225 h 1996549"/>
              <a:gd name="connsiteX3030" fmla="*/ 988415 w 1998270"/>
              <a:gd name="connsiteY3030" fmla="*/ 869535 h 1996549"/>
              <a:gd name="connsiteX3031" fmla="*/ 1050132 w 1998270"/>
              <a:gd name="connsiteY3031" fmla="*/ 869158 h 1996549"/>
              <a:gd name="connsiteX3032" fmla="*/ 1052247 w 1998270"/>
              <a:gd name="connsiteY3032" fmla="*/ 869158 h 1996549"/>
              <a:gd name="connsiteX3033" fmla="*/ 1067188 w 1998270"/>
              <a:gd name="connsiteY3033" fmla="*/ 886212 h 1996549"/>
              <a:gd name="connsiteX3034" fmla="*/ 1067153 w 1998270"/>
              <a:gd name="connsiteY3034" fmla="*/ 887269 h 1996549"/>
              <a:gd name="connsiteX3035" fmla="*/ 1050132 w 1998270"/>
              <a:gd name="connsiteY3035" fmla="*/ 902245 h 1996549"/>
              <a:gd name="connsiteX3036" fmla="*/ 1033929 w 1998270"/>
              <a:gd name="connsiteY3036" fmla="*/ 886212 h 1996549"/>
              <a:gd name="connsiteX3037" fmla="*/ 1050132 w 1998270"/>
              <a:gd name="connsiteY3037" fmla="*/ 869158 h 1996549"/>
              <a:gd name="connsiteX3038" fmla="*/ 1110851 w 1998270"/>
              <a:gd name="connsiteY3038" fmla="*/ 868474 h 1996549"/>
              <a:gd name="connsiteX3039" fmla="*/ 1127907 w 1998270"/>
              <a:gd name="connsiteY3039" fmla="*/ 885529 h 1996549"/>
              <a:gd name="connsiteX3040" fmla="*/ 1110851 w 1998270"/>
              <a:gd name="connsiteY3040" fmla="*/ 902585 h 1996549"/>
              <a:gd name="connsiteX3041" fmla="*/ 1093796 w 1998270"/>
              <a:gd name="connsiteY3041" fmla="*/ 885529 h 1996549"/>
              <a:gd name="connsiteX3042" fmla="*/ 1110851 w 1998270"/>
              <a:gd name="connsiteY3042" fmla="*/ 868474 h 1996549"/>
              <a:gd name="connsiteX3043" fmla="*/ 1172252 w 1998270"/>
              <a:gd name="connsiteY3043" fmla="*/ 867963 h 1996549"/>
              <a:gd name="connsiteX3044" fmla="*/ 1189308 w 1998270"/>
              <a:gd name="connsiteY3044" fmla="*/ 885019 h 1996549"/>
              <a:gd name="connsiteX3045" fmla="*/ 1172252 w 1998270"/>
              <a:gd name="connsiteY3045" fmla="*/ 902075 h 1996549"/>
              <a:gd name="connsiteX3046" fmla="*/ 1155197 w 1998270"/>
              <a:gd name="connsiteY3046" fmla="*/ 885019 h 1996549"/>
              <a:gd name="connsiteX3047" fmla="*/ 1172252 w 1998270"/>
              <a:gd name="connsiteY3047" fmla="*/ 867963 h 1996549"/>
              <a:gd name="connsiteX3048" fmla="*/ 1234523 w 1998270"/>
              <a:gd name="connsiteY3048" fmla="*/ 867429 h 1996549"/>
              <a:gd name="connsiteX3049" fmla="*/ 1251562 w 1998270"/>
              <a:gd name="connsiteY3049" fmla="*/ 884506 h 1996549"/>
              <a:gd name="connsiteX3050" fmla="*/ 1251545 w 1998270"/>
              <a:gd name="connsiteY3050" fmla="*/ 885382 h 1996549"/>
              <a:gd name="connsiteX3051" fmla="*/ 1233654 w 1998270"/>
              <a:gd name="connsiteY3051" fmla="*/ 901563 h 1996549"/>
              <a:gd name="connsiteX3052" fmla="*/ 1232784 w 1998270"/>
              <a:gd name="connsiteY3052" fmla="*/ 901584 h 1996549"/>
              <a:gd name="connsiteX3053" fmla="*/ 1215745 w 1998270"/>
              <a:gd name="connsiteY3053" fmla="*/ 884506 h 1996549"/>
              <a:gd name="connsiteX3054" fmla="*/ 1215762 w 1998270"/>
              <a:gd name="connsiteY3054" fmla="*/ 883632 h 1996549"/>
              <a:gd name="connsiteX3055" fmla="*/ 1233654 w 1998270"/>
              <a:gd name="connsiteY3055" fmla="*/ 867453 h 1996549"/>
              <a:gd name="connsiteX3056" fmla="*/ 1234523 w 1998270"/>
              <a:gd name="connsiteY3056" fmla="*/ 867429 h 1996549"/>
              <a:gd name="connsiteX3057" fmla="*/ 1971152 w 1998270"/>
              <a:gd name="connsiteY3057" fmla="*/ 867110 h 1996549"/>
              <a:gd name="connsiteX3058" fmla="*/ 1988207 w 1998270"/>
              <a:gd name="connsiteY3058" fmla="*/ 885359 h 1996549"/>
              <a:gd name="connsiteX3059" fmla="*/ 1971152 w 1998270"/>
              <a:gd name="connsiteY3059" fmla="*/ 903439 h 1996549"/>
              <a:gd name="connsiteX3060" fmla="*/ 1970981 w 1998270"/>
              <a:gd name="connsiteY3060" fmla="*/ 903440 h 1996549"/>
              <a:gd name="connsiteX3061" fmla="*/ 1952902 w 1998270"/>
              <a:gd name="connsiteY3061" fmla="*/ 885359 h 1996549"/>
              <a:gd name="connsiteX3062" fmla="*/ 1971152 w 1998270"/>
              <a:gd name="connsiteY3062" fmla="*/ 867110 h 1996549"/>
              <a:gd name="connsiteX3063" fmla="*/ 1295055 w 1998270"/>
              <a:gd name="connsiteY3063" fmla="*/ 866939 h 1996549"/>
              <a:gd name="connsiteX3064" fmla="*/ 1313475 w 1998270"/>
              <a:gd name="connsiteY3064" fmla="*/ 885359 h 1996549"/>
              <a:gd name="connsiteX3065" fmla="*/ 1313475 w 1998270"/>
              <a:gd name="connsiteY3065" fmla="*/ 885529 h 1996549"/>
              <a:gd name="connsiteX3066" fmla="*/ 1295055 w 1998270"/>
              <a:gd name="connsiteY3066" fmla="*/ 903609 h 1996549"/>
              <a:gd name="connsiteX3067" fmla="*/ 1276635 w 1998270"/>
              <a:gd name="connsiteY3067" fmla="*/ 885359 h 1996549"/>
              <a:gd name="connsiteX3068" fmla="*/ 1295055 w 1998270"/>
              <a:gd name="connsiteY3068" fmla="*/ 866939 h 1996549"/>
              <a:gd name="connsiteX3069" fmla="*/ 1357138 w 1998270"/>
              <a:gd name="connsiteY3069" fmla="*/ 866598 h 1996549"/>
              <a:gd name="connsiteX3070" fmla="*/ 1375900 w 1998270"/>
              <a:gd name="connsiteY3070" fmla="*/ 885359 h 1996549"/>
              <a:gd name="connsiteX3071" fmla="*/ 1375900 w 1998270"/>
              <a:gd name="connsiteY3071" fmla="*/ 885530 h 1996549"/>
              <a:gd name="connsiteX3072" fmla="*/ 1357138 w 1998270"/>
              <a:gd name="connsiteY3072" fmla="*/ 903951 h 1996549"/>
              <a:gd name="connsiteX3073" fmla="*/ 1338377 w 1998270"/>
              <a:gd name="connsiteY3073" fmla="*/ 885359 h 1996549"/>
              <a:gd name="connsiteX3074" fmla="*/ 1357138 w 1998270"/>
              <a:gd name="connsiteY3074" fmla="*/ 866598 h 1996549"/>
              <a:gd name="connsiteX3075" fmla="*/ 1417858 w 1998270"/>
              <a:gd name="connsiteY3075" fmla="*/ 866088 h 1996549"/>
              <a:gd name="connsiteX3076" fmla="*/ 1418199 w 1998270"/>
              <a:gd name="connsiteY3076" fmla="*/ 866088 h 1996549"/>
              <a:gd name="connsiteX3077" fmla="*/ 1437131 w 1998270"/>
              <a:gd name="connsiteY3077" fmla="*/ 885359 h 1996549"/>
              <a:gd name="connsiteX3078" fmla="*/ 1437131 w 1998270"/>
              <a:gd name="connsiteY3078" fmla="*/ 885530 h 1996549"/>
              <a:gd name="connsiteX3079" fmla="*/ 1417858 w 1998270"/>
              <a:gd name="connsiteY3079" fmla="*/ 904461 h 1996549"/>
              <a:gd name="connsiteX3080" fmla="*/ 1398585 w 1998270"/>
              <a:gd name="connsiteY3080" fmla="*/ 885359 h 1996549"/>
              <a:gd name="connsiteX3081" fmla="*/ 1417858 w 1998270"/>
              <a:gd name="connsiteY3081" fmla="*/ 866088 h 1996549"/>
              <a:gd name="connsiteX3082" fmla="*/ 1479258 w 1998270"/>
              <a:gd name="connsiteY3082" fmla="*/ 865746 h 1996549"/>
              <a:gd name="connsiteX3083" fmla="*/ 1479429 w 1998270"/>
              <a:gd name="connsiteY3083" fmla="*/ 865746 h 1996549"/>
              <a:gd name="connsiteX3084" fmla="*/ 1498702 w 1998270"/>
              <a:gd name="connsiteY3084" fmla="*/ 885360 h 1996549"/>
              <a:gd name="connsiteX3085" fmla="*/ 1498702 w 1998270"/>
              <a:gd name="connsiteY3085" fmla="*/ 885530 h 1996549"/>
              <a:gd name="connsiteX3086" fmla="*/ 1479088 w 1998270"/>
              <a:gd name="connsiteY3086" fmla="*/ 904804 h 1996549"/>
              <a:gd name="connsiteX3087" fmla="*/ 1459474 w 1998270"/>
              <a:gd name="connsiteY3087" fmla="*/ 885360 h 1996549"/>
              <a:gd name="connsiteX3088" fmla="*/ 1459474 w 1998270"/>
              <a:gd name="connsiteY3088" fmla="*/ 885189 h 1996549"/>
              <a:gd name="connsiteX3089" fmla="*/ 1479258 w 1998270"/>
              <a:gd name="connsiteY3089" fmla="*/ 865746 h 1996549"/>
              <a:gd name="connsiteX3090" fmla="*/ 1540660 w 1998270"/>
              <a:gd name="connsiteY3090" fmla="*/ 865404 h 1996549"/>
              <a:gd name="connsiteX3091" fmla="*/ 1560615 w 1998270"/>
              <a:gd name="connsiteY3091" fmla="*/ 885359 h 1996549"/>
              <a:gd name="connsiteX3092" fmla="*/ 1560615 w 1998270"/>
              <a:gd name="connsiteY3092" fmla="*/ 885529 h 1996549"/>
              <a:gd name="connsiteX3093" fmla="*/ 1540660 w 1998270"/>
              <a:gd name="connsiteY3093" fmla="*/ 905145 h 1996549"/>
              <a:gd name="connsiteX3094" fmla="*/ 1520705 w 1998270"/>
              <a:gd name="connsiteY3094" fmla="*/ 885359 h 1996549"/>
              <a:gd name="connsiteX3095" fmla="*/ 1540660 w 1998270"/>
              <a:gd name="connsiteY3095" fmla="*/ 865404 h 1996549"/>
              <a:gd name="connsiteX3096" fmla="*/ 1602061 w 1998270"/>
              <a:gd name="connsiteY3096" fmla="*/ 865064 h 1996549"/>
              <a:gd name="connsiteX3097" fmla="*/ 1622357 w 1998270"/>
              <a:gd name="connsiteY3097" fmla="*/ 885359 h 1996549"/>
              <a:gd name="connsiteX3098" fmla="*/ 1622357 w 1998270"/>
              <a:gd name="connsiteY3098" fmla="*/ 885530 h 1996549"/>
              <a:gd name="connsiteX3099" fmla="*/ 1602061 w 1998270"/>
              <a:gd name="connsiteY3099" fmla="*/ 905485 h 1996549"/>
              <a:gd name="connsiteX3100" fmla="*/ 1581765 w 1998270"/>
              <a:gd name="connsiteY3100" fmla="*/ 885359 h 1996549"/>
              <a:gd name="connsiteX3101" fmla="*/ 1602061 w 1998270"/>
              <a:gd name="connsiteY3101" fmla="*/ 865064 h 1996549"/>
              <a:gd name="connsiteX3102" fmla="*/ 1664145 w 1998270"/>
              <a:gd name="connsiteY3102" fmla="*/ 864722 h 1996549"/>
              <a:gd name="connsiteX3103" fmla="*/ 1684783 w 1998270"/>
              <a:gd name="connsiteY3103" fmla="*/ 885359 h 1996549"/>
              <a:gd name="connsiteX3104" fmla="*/ 1664145 w 1998270"/>
              <a:gd name="connsiteY3104" fmla="*/ 905827 h 1996549"/>
              <a:gd name="connsiteX3105" fmla="*/ 1643508 w 1998270"/>
              <a:gd name="connsiteY3105" fmla="*/ 885359 h 1996549"/>
              <a:gd name="connsiteX3106" fmla="*/ 1664145 w 1998270"/>
              <a:gd name="connsiteY3106" fmla="*/ 864722 h 1996549"/>
              <a:gd name="connsiteX3107" fmla="*/ 1786265 w 1998270"/>
              <a:gd name="connsiteY3107" fmla="*/ 864553 h 1996549"/>
              <a:gd name="connsiteX3108" fmla="*/ 1786606 w 1998270"/>
              <a:gd name="connsiteY3108" fmla="*/ 864553 h 1996549"/>
              <a:gd name="connsiteX3109" fmla="*/ 1807073 w 1998270"/>
              <a:gd name="connsiteY3109" fmla="*/ 885359 h 1996549"/>
              <a:gd name="connsiteX3110" fmla="*/ 1807073 w 1998270"/>
              <a:gd name="connsiteY3110" fmla="*/ 885530 h 1996549"/>
              <a:gd name="connsiteX3111" fmla="*/ 1786265 w 1998270"/>
              <a:gd name="connsiteY3111" fmla="*/ 905998 h 1996549"/>
              <a:gd name="connsiteX3112" fmla="*/ 1765457 w 1998270"/>
              <a:gd name="connsiteY3112" fmla="*/ 885359 h 1996549"/>
              <a:gd name="connsiteX3113" fmla="*/ 1786265 w 1998270"/>
              <a:gd name="connsiteY3113" fmla="*/ 864553 h 1996549"/>
              <a:gd name="connsiteX3114" fmla="*/ 1724864 w 1998270"/>
              <a:gd name="connsiteY3114" fmla="*/ 864553 h 1996549"/>
              <a:gd name="connsiteX3115" fmla="*/ 1725205 w 1998270"/>
              <a:gd name="connsiteY3115" fmla="*/ 864553 h 1996549"/>
              <a:gd name="connsiteX3116" fmla="*/ 1745672 w 1998270"/>
              <a:gd name="connsiteY3116" fmla="*/ 885359 h 1996549"/>
              <a:gd name="connsiteX3117" fmla="*/ 1745672 w 1998270"/>
              <a:gd name="connsiteY3117" fmla="*/ 885530 h 1996549"/>
              <a:gd name="connsiteX3118" fmla="*/ 1724864 w 1998270"/>
              <a:gd name="connsiteY3118" fmla="*/ 905998 h 1996549"/>
              <a:gd name="connsiteX3119" fmla="*/ 1704056 w 1998270"/>
              <a:gd name="connsiteY3119" fmla="*/ 885359 h 1996549"/>
              <a:gd name="connsiteX3120" fmla="*/ 1724864 w 1998270"/>
              <a:gd name="connsiteY3120" fmla="*/ 864553 h 1996549"/>
              <a:gd name="connsiteX3121" fmla="*/ 1909067 w 1998270"/>
              <a:gd name="connsiteY3121" fmla="*/ 864382 h 1996549"/>
              <a:gd name="connsiteX3122" fmla="*/ 1930046 w 1998270"/>
              <a:gd name="connsiteY3122" fmla="*/ 885359 h 1996549"/>
              <a:gd name="connsiteX3123" fmla="*/ 1909067 w 1998270"/>
              <a:gd name="connsiteY3123" fmla="*/ 906168 h 1996549"/>
              <a:gd name="connsiteX3124" fmla="*/ 1888089 w 1998270"/>
              <a:gd name="connsiteY3124" fmla="*/ 885359 h 1996549"/>
              <a:gd name="connsiteX3125" fmla="*/ 1909067 w 1998270"/>
              <a:gd name="connsiteY3125" fmla="*/ 864382 h 1996549"/>
              <a:gd name="connsiteX3126" fmla="*/ 1847667 w 1998270"/>
              <a:gd name="connsiteY3126" fmla="*/ 864382 h 1996549"/>
              <a:gd name="connsiteX3127" fmla="*/ 1847837 w 1998270"/>
              <a:gd name="connsiteY3127" fmla="*/ 864382 h 1996549"/>
              <a:gd name="connsiteX3128" fmla="*/ 1868816 w 1998270"/>
              <a:gd name="connsiteY3128" fmla="*/ 885359 h 1996549"/>
              <a:gd name="connsiteX3129" fmla="*/ 1868816 w 1998270"/>
              <a:gd name="connsiteY3129" fmla="*/ 885362 h 1996549"/>
              <a:gd name="connsiteX3130" fmla="*/ 1847667 w 1998270"/>
              <a:gd name="connsiteY3130" fmla="*/ 906168 h 1996549"/>
              <a:gd name="connsiteX3131" fmla="*/ 1826688 w 1998270"/>
              <a:gd name="connsiteY3131" fmla="*/ 885359 h 1996549"/>
              <a:gd name="connsiteX3132" fmla="*/ 1847667 w 1998270"/>
              <a:gd name="connsiteY3132" fmla="*/ 864382 h 1996549"/>
              <a:gd name="connsiteX3133" fmla="*/ 5629 w 1998270"/>
              <a:gd name="connsiteY3133" fmla="*/ 820036 h 1996549"/>
              <a:gd name="connsiteX3134" fmla="*/ 9551 w 1998270"/>
              <a:gd name="connsiteY3134" fmla="*/ 823959 h 1996549"/>
              <a:gd name="connsiteX3135" fmla="*/ 5629 w 1998270"/>
              <a:gd name="connsiteY3135" fmla="*/ 827882 h 1996549"/>
              <a:gd name="connsiteX3136" fmla="*/ 1706 w 1998270"/>
              <a:gd name="connsiteY3136" fmla="*/ 823959 h 1996549"/>
              <a:gd name="connsiteX3137" fmla="*/ 5629 w 1998270"/>
              <a:gd name="connsiteY3137" fmla="*/ 820036 h 1996549"/>
              <a:gd name="connsiteX3138" fmla="*/ 67029 w 1998270"/>
              <a:gd name="connsiteY3138" fmla="*/ 818500 h 1996549"/>
              <a:gd name="connsiteX3139" fmla="*/ 72487 w 1998270"/>
              <a:gd name="connsiteY3139" fmla="*/ 823959 h 1996549"/>
              <a:gd name="connsiteX3140" fmla="*/ 67029 w 1998270"/>
              <a:gd name="connsiteY3140" fmla="*/ 829417 h 1996549"/>
              <a:gd name="connsiteX3141" fmla="*/ 61572 w 1998270"/>
              <a:gd name="connsiteY3141" fmla="*/ 823959 h 1996549"/>
              <a:gd name="connsiteX3142" fmla="*/ 67029 w 1998270"/>
              <a:gd name="connsiteY3142" fmla="*/ 818500 h 1996549"/>
              <a:gd name="connsiteX3143" fmla="*/ 129113 w 1998270"/>
              <a:gd name="connsiteY3143" fmla="*/ 817648 h 1996549"/>
              <a:gd name="connsiteX3144" fmla="*/ 129454 w 1998270"/>
              <a:gd name="connsiteY3144" fmla="*/ 817648 h 1996549"/>
              <a:gd name="connsiteX3145" fmla="*/ 135424 w 1998270"/>
              <a:gd name="connsiteY3145" fmla="*/ 823960 h 1996549"/>
              <a:gd name="connsiteX3146" fmla="*/ 129113 w 1998270"/>
              <a:gd name="connsiteY3146" fmla="*/ 830270 h 1996549"/>
              <a:gd name="connsiteX3147" fmla="*/ 122803 w 1998270"/>
              <a:gd name="connsiteY3147" fmla="*/ 823960 h 1996549"/>
              <a:gd name="connsiteX3148" fmla="*/ 129113 w 1998270"/>
              <a:gd name="connsiteY3148" fmla="*/ 817648 h 1996549"/>
              <a:gd name="connsiteX3149" fmla="*/ 190199 w 1998270"/>
              <a:gd name="connsiteY3149" fmla="*/ 816832 h 1996549"/>
              <a:gd name="connsiteX3150" fmla="*/ 197192 w 1998270"/>
              <a:gd name="connsiteY3150" fmla="*/ 823825 h 1996549"/>
              <a:gd name="connsiteX3151" fmla="*/ 190199 w 1998270"/>
              <a:gd name="connsiteY3151" fmla="*/ 830818 h 1996549"/>
              <a:gd name="connsiteX3152" fmla="*/ 183206 w 1998270"/>
              <a:gd name="connsiteY3152" fmla="*/ 823825 h 1996549"/>
              <a:gd name="connsiteX3153" fmla="*/ 190199 w 1998270"/>
              <a:gd name="connsiteY3153" fmla="*/ 816832 h 1996549"/>
              <a:gd name="connsiteX3154" fmla="*/ 251233 w 1998270"/>
              <a:gd name="connsiteY3154" fmla="*/ 816114 h 1996549"/>
              <a:gd name="connsiteX3155" fmla="*/ 251574 w 1998270"/>
              <a:gd name="connsiteY3155" fmla="*/ 816114 h 1996549"/>
              <a:gd name="connsiteX3156" fmla="*/ 259079 w 1998270"/>
              <a:gd name="connsiteY3156" fmla="*/ 823960 h 1996549"/>
              <a:gd name="connsiteX3157" fmla="*/ 251233 w 1998270"/>
              <a:gd name="connsiteY3157" fmla="*/ 831804 h 1996549"/>
              <a:gd name="connsiteX3158" fmla="*/ 243388 w 1998270"/>
              <a:gd name="connsiteY3158" fmla="*/ 823960 h 1996549"/>
              <a:gd name="connsiteX3159" fmla="*/ 251233 w 1998270"/>
              <a:gd name="connsiteY3159" fmla="*/ 816114 h 1996549"/>
              <a:gd name="connsiteX3160" fmla="*/ 312635 w 1998270"/>
              <a:gd name="connsiteY3160" fmla="*/ 815431 h 1996549"/>
              <a:gd name="connsiteX3161" fmla="*/ 321162 w 1998270"/>
              <a:gd name="connsiteY3161" fmla="*/ 823959 h 1996549"/>
              <a:gd name="connsiteX3162" fmla="*/ 312635 w 1998270"/>
              <a:gd name="connsiteY3162" fmla="*/ 832486 h 1996549"/>
              <a:gd name="connsiteX3163" fmla="*/ 304107 w 1998270"/>
              <a:gd name="connsiteY3163" fmla="*/ 823959 h 1996549"/>
              <a:gd name="connsiteX3164" fmla="*/ 312635 w 1998270"/>
              <a:gd name="connsiteY3164" fmla="*/ 815431 h 1996549"/>
              <a:gd name="connsiteX3165" fmla="*/ 374035 w 1998270"/>
              <a:gd name="connsiteY3165" fmla="*/ 814749 h 1996549"/>
              <a:gd name="connsiteX3166" fmla="*/ 383246 w 1998270"/>
              <a:gd name="connsiteY3166" fmla="*/ 823960 h 1996549"/>
              <a:gd name="connsiteX3167" fmla="*/ 374035 w 1998270"/>
              <a:gd name="connsiteY3167" fmla="*/ 833170 h 1996549"/>
              <a:gd name="connsiteX3168" fmla="*/ 364826 w 1998270"/>
              <a:gd name="connsiteY3168" fmla="*/ 823960 h 1996549"/>
              <a:gd name="connsiteX3169" fmla="*/ 374035 w 1998270"/>
              <a:gd name="connsiteY3169" fmla="*/ 814749 h 1996549"/>
              <a:gd name="connsiteX3170" fmla="*/ 436119 w 1998270"/>
              <a:gd name="connsiteY3170" fmla="*/ 813897 h 1996549"/>
              <a:gd name="connsiteX3171" fmla="*/ 436460 w 1998270"/>
              <a:gd name="connsiteY3171" fmla="*/ 813897 h 1996549"/>
              <a:gd name="connsiteX3172" fmla="*/ 446182 w 1998270"/>
              <a:gd name="connsiteY3172" fmla="*/ 823960 h 1996549"/>
              <a:gd name="connsiteX3173" fmla="*/ 436119 w 1998270"/>
              <a:gd name="connsiteY3173" fmla="*/ 834022 h 1996549"/>
              <a:gd name="connsiteX3174" fmla="*/ 426057 w 1998270"/>
              <a:gd name="connsiteY3174" fmla="*/ 823960 h 1996549"/>
              <a:gd name="connsiteX3175" fmla="*/ 436119 w 1998270"/>
              <a:gd name="connsiteY3175" fmla="*/ 813897 h 1996549"/>
              <a:gd name="connsiteX3176" fmla="*/ 497205 w 1998270"/>
              <a:gd name="connsiteY3176" fmla="*/ 813080 h 1996549"/>
              <a:gd name="connsiteX3177" fmla="*/ 507950 w 1998270"/>
              <a:gd name="connsiteY3177" fmla="*/ 823825 h 1996549"/>
              <a:gd name="connsiteX3178" fmla="*/ 497205 w 1998270"/>
              <a:gd name="connsiteY3178" fmla="*/ 834570 h 1996549"/>
              <a:gd name="connsiteX3179" fmla="*/ 486460 w 1998270"/>
              <a:gd name="connsiteY3179" fmla="*/ 823825 h 1996549"/>
              <a:gd name="connsiteX3180" fmla="*/ 497205 w 1998270"/>
              <a:gd name="connsiteY3180" fmla="*/ 813080 h 1996549"/>
              <a:gd name="connsiteX3181" fmla="*/ 558240 w 1998270"/>
              <a:gd name="connsiteY3181" fmla="*/ 812532 h 1996549"/>
              <a:gd name="connsiteX3182" fmla="*/ 569667 w 1998270"/>
              <a:gd name="connsiteY3182" fmla="*/ 823960 h 1996549"/>
              <a:gd name="connsiteX3183" fmla="*/ 558240 w 1998270"/>
              <a:gd name="connsiteY3183" fmla="*/ 835386 h 1996549"/>
              <a:gd name="connsiteX3184" fmla="*/ 546813 w 1998270"/>
              <a:gd name="connsiteY3184" fmla="*/ 823960 h 1996549"/>
              <a:gd name="connsiteX3185" fmla="*/ 558240 w 1998270"/>
              <a:gd name="connsiteY3185" fmla="*/ 812532 h 1996549"/>
              <a:gd name="connsiteX3186" fmla="*/ 619642 w 1998270"/>
              <a:gd name="connsiteY3186" fmla="*/ 811851 h 1996549"/>
              <a:gd name="connsiteX3187" fmla="*/ 631751 w 1998270"/>
              <a:gd name="connsiteY3187" fmla="*/ 823960 h 1996549"/>
              <a:gd name="connsiteX3188" fmla="*/ 619642 w 1998270"/>
              <a:gd name="connsiteY3188" fmla="*/ 836070 h 1996549"/>
              <a:gd name="connsiteX3189" fmla="*/ 607532 w 1998270"/>
              <a:gd name="connsiteY3189" fmla="*/ 823960 h 1996549"/>
              <a:gd name="connsiteX3190" fmla="*/ 619642 w 1998270"/>
              <a:gd name="connsiteY3190" fmla="*/ 811851 h 1996549"/>
              <a:gd name="connsiteX3191" fmla="*/ 681042 w 1998270"/>
              <a:gd name="connsiteY3191" fmla="*/ 811168 h 1996549"/>
              <a:gd name="connsiteX3192" fmla="*/ 681384 w 1998270"/>
              <a:gd name="connsiteY3192" fmla="*/ 811168 h 1996549"/>
              <a:gd name="connsiteX3193" fmla="*/ 693834 w 1998270"/>
              <a:gd name="connsiteY3193" fmla="*/ 823960 h 1996549"/>
              <a:gd name="connsiteX3194" fmla="*/ 681042 w 1998270"/>
              <a:gd name="connsiteY3194" fmla="*/ 836752 h 1996549"/>
              <a:gd name="connsiteX3195" fmla="*/ 668251 w 1998270"/>
              <a:gd name="connsiteY3195" fmla="*/ 823960 h 1996549"/>
              <a:gd name="connsiteX3196" fmla="*/ 681042 w 1998270"/>
              <a:gd name="connsiteY3196" fmla="*/ 811168 h 1996549"/>
              <a:gd name="connsiteX3197" fmla="*/ 743126 w 1998270"/>
              <a:gd name="connsiteY3197" fmla="*/ 810316 h 1996549"/>
              <a:gd name="connsiteX3198" fmla="*/ 756771 w 1998270"/>
              <a:gd name="connsiteY3198" fmla="*/ 823960 h 1996549"/>
              <a:gd name="connsiteX3199" fmla="*/ 743126 w 1998270"/>
              <a:gd name="connsiteY3199" fmla="*/ 837605 h 1996549"/>
              <a:gd name="connsiteX3200" fmla="*/ 729482 w 1998270"/>
              <a:gd name="connsiteY3200" fmla="*/ 823960 h 1996549"/>
              <a:gd name="connsiteX3201" fmla="*/ 743126 w 1998270"/>
              <a:gd name="connsiteY3201" fmla="*/ 810316 h 1996549"/>
              <a:gd name="connsiteX3202" fmla="*/ 926648 w 1998270"/>
              <a:gd name="connsiteY3202" fmla="*/ 809122 h 1996549"/>
              <a:gd name="connsiteX3203" fmla="*/ 942168 w 1998270"/>
              <a:gd name="connsiteY3203" fmla="*/ 824642 h 1996549"/>
              <a:gd name="connsiteX3204" fmla="*/ 942168 w 1998270"/>
              <a:gd name="connsiteY3204" fmla="*/ 824814 h 1996549"/>
              <a:gd name="connsiteX3205" fmla="*/ 926648 w 1998270"/>
              <a:gd name="connsiteY3205" fmla="*/ 839992 h 1996549"/>
              <a:gd name="connsiteX3206" fmla="*/ 926477 w 1998270"/>
              <a:gd name="connsiteY3206" fmla="*/ 839994 h 1996549"/>
              <a:gd name="connsiteX3207" fmla="*/ 911127 w 1998270"/>
              <a:gd name="connsiteY3207" fmla="*/ 824642 h 1996549"/>
              <a:gd name="connsiteX3208" fmla="*/ 926648 w 1998270"/>
              <a:gd name="connsiteY3208" fmla="*/ 809122 h 1996549"/>
              <a:gd name="connsiteX3209" fmla="*/ 865246 w 1998270"/>
              <a:gd name="connsiteY3209" fmla="*/ 809122 h 1996549"/>
              <a:gd name="connsiteX3210" fmla="*/ 880085 w 1998270"/>
              <a:gd name="connsiteY3210" fmla="*/ 823960 h 1996549"/>
              <a:gd name="connsiteX3211" fmla="*/ 865246 w 1998270"/>
              <a:gd name="connsiteY3211" fmla="*/ 838799 h 1996549"/>
              <a:gd name="connsiteX3212" fmla="*/ 850408 w 1998270"/>
              <a:gd name="connsiteY3212" fmla="*/ 823960 h 1996549"/>
              <a:gd name="connsiteX3213" fmla="*/ 865246 w 1998270"/>
              <a:gd name="connsiteY3213" fmla="*/ 809122 h 1996549"/>
              <a:gd name="connsiteX3214" fmla="*/ 803844 w 1998270"/>
              <a:gd name="connsiteY3214" fmla="*/ 809122 h 1996549"/>
              <a:gd name="connsiteX3215" fmla="*/ 804185 w 1998270"/>
              <a:gd name="connsiteY3215" fmla="*/ 809122 h 1996549"/>
              <a:gd name="connsiteX3216" fmla="*/ 818171 w 1998270"/>
              <a:gd name="connsiteY3216" fmla="*/ 823448 h 1996549"/>
              <a:gd name="connsiteX3217" fmla="*/ 803844 w 1998270"/>
              <a:gd name="connsiteY3217" fmla="*/ 837775 h 1996549"/>
              <a:gd name="connsiteX3218" fmla="*/ 789518 w 1998270"/>
              <a:gd name="connsiteY3218" fmla="*/ 823448 h 1996549"/>
              <a:gd name="connsiteX3219" fmla="*/ 803844 w 1998270"/>
              <a:gd name="connsiteY3219" fmla="*/ 809122 h 1996549"/>
              <a:gd name="connsiteX3220" fmla="*/ 988048 w 1998270"/>
              <a:gd name="connsiteY3220" fmla="*/ 807758 h 1996549"/>
              <a:gd name="connsiteX3221" fmla="*/ 989277 w 1998270"/>
              <a:gd name="connsiteY3221" fmla="*/ 807787 h 1996549"/>
              <a:gd name="connsiteX3222" fmla="*/ 1004252 w 1998270"/>
              <a:gd name="connsiteY3222" fmla="*/ 824813 h 1996549"/>
              <a:gd name="connsiteX3223" fmla="*/ 1004252 w 1998270"/>
              <a:gd name="connsiteY3223" fmla="*/ 824985 h 1996549"/>
              <a:gd name="connsiteX3224" fmla="*/ 988048 w 1998270"/>
              <a:gd name="connsiteY3224" fmla="*/ 840845 h 1996549"/>
              <a:gd name="connsiteX3225" fmla="*/ 971846 w 1998270"/>
              <a:gd name="connsiteY3225" fmla="*/ 824813 h 1996549"/>
              <a:gd name="connsiteX3226" fmla="*/ 988048 w 1998270"/>
              <a:gd name="connsiteY3226" fmla="*/ 807758 h 1996549"/>
              <a:gd name="connsiteX3227" fmla="*/ 1050132 w 1998270"/>
              <a:gd name="connsiteY3227" fmla="*/ 807074 h 1996549"/>
              <a:gd name="connsiteX3228" fmla="*/ 1067188 w 1998270"/>
              <a:gd name="connsiteY3228" fmla="*/ 824130 h 1996549"/>
              <a:gd name="connsiteX3229" fmla="*/ 1050132 w 1998270"/>
              <a:gd name="connsiteY3229" fmla="*/ 841186 h 1996549"/>
              <a:gd name="connsiteX3230" fmla="*/ 1033077 w 1998270"/>
              <a:gd name="connsiteY3230" fmla="*/ 824130 h 1996549"/>
              <a:gd name="connsiteX3231" fmla="*/ 1050132 w 1998270"/>
              <a:gd name="connsiteY3231" fmla="*/ 807074 h 1996549"/>
              <a:gd name="connsiteX3232" fmla="*/ 1110851 w 1998270"/>
              <a:gd name="connsiteY3232" fmla="*/ 806562 h 1996549"/>
              <a:gd name="connsiteX3233" fmla="*/ 1127907 w 1998270"/>
              <a:gd name="connsiteY3233" fmla="*/ 823618 h 1996549"/>
              <a:gd name="connsiteX3234" fmla="*/ 1110851 w 1998270"/>
              <a:gd name="connsiteY3234" fmla="*/ 840674 h 1996549"/>
              <a:gd name="connsiteX3235" fmla="*/ 1093796 w 1998270"/>
              <a:gd name="connsiteY3235" fmla="*/ 823618 h 1996549"/>
              <a:gd name="connsiteX3236" fmla="*/ 1110851 w 1998270"/>
              <a:gd name="connsiteY3236" fmla="*/ 806562 h 1996549"/>
              <a:gd name="connsiteX3237" fmla="*/ 1172253 w 1998270"/>
              <a:gd name="connsiteY3237" fmla="*/ 805881 h 1996549"/>
              <a:gd name="connsiteX3238" fmla="*/ 1172594 w 1998270"/>
              <a:gd name="connsiteY3238" fmla="*/ 805881 h 1996549"/>
              <a:gd name="connsiteX3239" fmla="*/ 1190332 w 1998270"/>
              <a:gd name="connsiteY3239" fmla="*/ 823960 h 1996549"/>
              <a:gd name="connsiteX3240" fmla="*/ 1172253 w 1998270"/>
              <a:gd name="connsiteY3240" fmla="*/ 841016 h 1996549"/>
              <a:gd name="connsiteX3241" fmla="*/ 1154174 w 1998270"/>
              <a:gd name="connsiteY3241" fmla="*/ 823960 h 1996549"/>
              <a:gd name="connsiteX3242" fmla="*/ 1172253 w 1998270"/>
              <a:gd name="connsiteY3242" fmla="*/ 805881 h 1996549"/>
              <a:gd name="connsiteX3243" fmla="*/ 1233654 w 1998270"/>
              <a:gd name="connsiteY3243" fmla="*/ 805539 h 1996549"/>
              <a:gd name="connsiteX3244" fmla="*/ 1252074 w 1998270"/>
              <a:gd name="connsiteY3244" fmla="*/ 823960 h 1996549"/>
              <a:gd name="connsiteX3245" fmla="*/ 1252074 w 1998270"/>
              <a:gd name="connsiteY3245" fmla="*/ 824132 h 1996549"/>
              <a:gd name="connsiteX3246" fmla="*/ 1233654 w 1998270"/>
              <a:gd name="connsiteY3246" fmla="*/ 842209 h 1996549"/>
              <a:gd name="connsiteX3247" fmla="*/ 1215234 w 1998270"/>
              <a:gd name="connsiteY3247" fmla="*/ 823960 h 1996549"/>
              <a:gd name="connsiteX3248" fmla="*/ 1233654 w 1998270"/>
              <a:gd name="connsiteY3248" fmla="*/ 805539 h 1996549"/>
              <a:gd name="connsiteX3249" fmla="*/ 1971151 w 1998270"/>
              <a:gd name="connsiteY3249" fmla="*/ 805028 h 1996549"/>
              <a:gd name="connsiteX3250" fmla="*/ 1971663 w 1998270"/>
              <a:gd name="connsiteY3250" fmla="*/ 805034 h 1996549"/>
              <a:gd name="connsiteX3251" fmla="*/ 1990083 w 1998270"/>
              <a:gd name="connsiteY3251" fmla="*/ 824470 h 1996549"/>
              <a:gd name="connsiteX3252" fmla="*/ 1971151 w 1998270"/>
              <a:gd name="connsiteY3252" fmla="*/ 843232 h 1996549"/>
              <a:gd name="connsiteX3253" fmla="*/ 1970811 w 1998270"/>
              <a:gd name="connsiteY3253" fmla="*/ 843229 h 1996549"/>
              <a:gd name="connsiteX3254" fmla="*/ 1952220 w 1998270"/>
              <a:gd name="connsiteY3254" fmla="*/ 823960 h 1996549"/>
              <a:gd name="connsiteX3255" fmla="*/ 1971151 w 1998270"/>
              <a:gd name="connsiteY3255" fmla="*/ 805028 h 1996549"/>
              <a:gd name="connsiteX3256" fmla="*/ 1295055 w 1998270"/>
              <a:gd name="connsiteY3256" fmla="*/ 804857 h 1996549"/>
              <a:gd name="connsiteX3257" fmla="*/ 1295396 w 1998270"/>
              <a:gd name="connsiteY3257" fmla="*/ 804861 h 1996549"/>
              <a:gd name="connsiteX3258" fmla="*/ 1314158 w 1998270"/>
              <a:gd name="connsiteY3258" fmla="*/ 824301 h 1996549"/>
              <a:gd name="connsiteX3259" fmla="*/ 1295055 w 1998270"/>
              <a:gd name="connsiteY3259" fmla="*/ 843232 h 1996549"/>
              <a:gd name="connsiteX3260" fmla="*/ 1294885 w 1998270"/>
              <a:gd name="connsiteY3260" fmla="*/ 843232 h 1996549"/>
              <a:gd name="connsiteX3261" fmla="*/ 1275952 w 1998270"/>
              <a:gd name="connsiteY3261" fmla="*/ 823960 h 1996549"/>
              <a:gd name="connsiteX3262" fmla="*/ 1295055 w 1998270"/>
              <a:gd name="connsiteY3262" fmla="*/ 804857 h 1996549"/>
              <a:gd name="connsiteX3263" fmla="*/ 1357139 w 1998270"/>
              <a:gd name="connsiteY3263" fmla="*/ 804516 h 1996549"/>
              <a:gd name="connsiteX3264" fmla="*/ 1376583 w 1998270"/>
              <a:gd name="connsiteY3264" fmla="*/ 823960 h 1996549"/>
              <a:gd name="connsiteX3265" fmla="*/ 1376583 w 1998270"/>
              <a:gd name="connsiteY3265" fmla="*/ 824131 h 1996549"/>
              <a:gd name="connsiteX3266" fmla="*/ 1357139 w 1998270"/>
              <a:gd name="connsiteY3266" fmla="*/ 843232 h 1996549"/>
              <a:gd name="connsiteX3267" fmla="*/ 1356968 w 1998270"/>
              <a:gd name="connsiteY3267" fmla="*/ 843232 h 1996549"/>
              <a:gd name="connsiteX3268" fmla="*/ 1337695 w 1998270"/>
              <a:gd name="connsiteY3268" fmla="*/ 823960 h 1996549"/>
              <a:gd name="connsiteX3269" fmla="*/ 1357139 w 1998270"/>
              <a:gd name="connsiteY3269" fmla="*/ 804516 h 1996549"/>
              <a:gd name="connsiteX3270" fmla="*/ 1417857 w 1998270"/>
              <a:gd name="connsiteY3270" fmla="*/ 804004 h 1996549"/>
              <a:gd name="connsiteX3271" fmla="*/ 1437813 w 1998270"/>
              <a:gd name="connsiteY3271" fmla="*/ 823448 h 1996549"/>
              <a:gd name="connsiteX3272" fmla="*/ 1437813 w 1998270"/>
              <a:gd name="connsiteY3272" fmla="*/ 823619 h 1996549"/>
              <a:gd name="connsiteX3273" fmla="*/ 1417857 w 1998270"/>
              <a:gd name="connsiteY3273" fmla="*/ 843232 h 1996549"/>
              <a:gd name="connsiteX3274" fmla="*/ 1398073 w 1998270"/>
              <a:gd name="connsiteY3274" fmla="*/ 823960 h 1996549"/>
              <a:gd name="connsiteX3275" fmla="*/ 1398073 w 1998270"/>
              <a:gd name="connsiteY3275" fmla="*/ 823788 h 1996549"/>
              <a:gd name="connsiteX3276" fmla="*/ 1417857 w 1998270"/>
              <a:gd name="connsiteY3276" fmla="*/ 804004 h 1996549"/>
              <a:gd name="connsiteX3277" fmla="*/ 1479259 w 1998270"/>
              <a:gd name="connsiteY3277" fmla="*/ 803493 h 1996549"/>
              <a:gd name="connsiteX3278" fmla="*/ 1499726 w 1998270"/>
              <a:gd name="connsiteY3278" fmla="*/ 823960 h 1996549"/>
              <a:gd name="connsiteX3279" fmla="*/ 1499726 w 1998270"/>
              <a:gd name="connsiteY3279" fmla="*/ 824130 h 1996549"/>
              <a:gd name="connsiteX3280" fmla="*/ 1479259 w 1998270"/>
              <a:gd name="connsiteY3280" fmla="*/ 844255 h 1996549"/>
              <a:gd name="connsiteX3281" fmla="*/ 1479088 w 1998270"/>
              <a:gd name="connsiteY3281" fmla="*/ 844255 h 1996549"/>
              <a:gd name="connsiteX3282" fmla="*/ 1458792 w 1998270"/>
              <a:gd name="connsiteY3282" fmla="*/ 823960 h 1996549"/>
              <a:gd name="connsiteX3283" fmla="*/ 1479259 w 1998270"/>
              <a:gd name="connsiteY3283" fmla="*/ 803493 h 1996549"/>
              <a:gd name="connsiteX3284" fmla="*/ 1541342 w 1998270"/>
              <a:gd name="connsiteY3284" fmla="*/ 803145 h 1996549"/>
              <a:gd name="connsiteX3285" fmla="*/ 1561809 w 1998270"/>
              <a:gd name="connsiteY3285" fmla="*/ 823960 h 1996549"/>
              <a:gd name="connsiteX3286" fmla="*/ 1561809 w 1998270"/>
              <a:gd name="connsiteY3286" fmla="*/ 824477 h 1996549"/>
              <a:gd name="connsiteX3287" fmla="*/ 1540660 w 1998270"/>
              <a:gd name="connsiteY3287" fmla="*/ 844597 h 1996549"/>
              <a:gd name="connsiteX3288" fmla="*/ 1519852 w 1998270"/>
              <a:gd name="connsiteY3288" fmla="*/ 823960 h 1996549"/>
              <a:gd name="connsiteX3289" fmla="*/ 1540660 w 1998270"/>
              <a:gd name="connsiteY3289" fmla="*/ 803151 h 1996549"/>
              <a:gd name="connsiteX3290" fmla="*/ 1541342 w 1998270"/>
              <a:gd name="connsiteY3290" fmla="*/ 803145 h 1996549"/>
              <a:gd name="connsiteX3291" fmla="*/ 1602061 w 1998270"/>
              <a:gd name="connsiteY3291" fmla="*/ 802811 h 1996549"/>
              <a:gd name="connsiteX3292" fmla="*/ 1602402 w 1998270"/>
              <a:gd name="connsiteY3292" fmla="*/ 802811 h 1996549"/>
              <a:gd name="connsiteX3293" fmla="*/ 1623211 w 1998270"/>
              <a:gd name="connsiteY3293" fmla="*/ 823960 h 1996549"/>
              <a:gd name="connsiteX3294" fmla="*/ 1623211 w 1998270"/>
              <a:gd name="connsiteY3294" fmla="*/ 824131 h 1996549"/>
              <a:gd name="connsiteX3295" fmla="*/ 1602061 w 1998270"/>
              <a:gd name="connsiteY3295" fmla="*/ 844938 h 1996549"/>
              <a:gd name="connsiteX3296" fmla="*/ 1581083 w 1998270"/>
              <a:gd name="connsiteY3296" fmla="*/ 823960 h 1996549"/>
              <a:gd name="connsiteX3297" fmla="*/ 1581083 w 1998270"/>
              <a:gd name="connsiteY3297" fmla="*/ 823789 h 1996549"/>
              <a:gd name="connsiteX3298" fmla="*/ 1602061 w 1998270"/>
              <a:gd name="connsiteY3298" fmla="*/ 802811 h 1996549"/>
              <a:gd name="connsiteX3299" fmla="*/ 1664144 w 1998270"/>
              <a:gd name="connsiteY3299" fmla="*/ 802640 h 1996549"/>
              <a:gd name="connsiteX3300" fmla="*/ 1685464 w 1998270"/>
              <a:gd name="connsiteY3300" fmla="*/ 823959 h 1996549"/>
              <a:gd name="connsiteX3301" fmla="*/ 1685464 w 1998270"/>
              <a:gd name="connsiteY3301" fmla="*/ 824131 h 1996549"/>
              <a:gd name="connsiteX3302" fmla="*/ 1664144 w 1998270"/>
              <a:gd name="connsiteY3302" fmla="*/ 845109 h 1996549"/>
              <a:gd name="connsiteX3303" fmla="*/ 1663974 w 1998270"/>
              <a:gd name="connsiteY3303" fmla="*/ 845109 h 1996549"/>
              <a:gd name="connsiteX3304" fmla="*/ 1642825 w 1998270"/>
              <a:gd name="connsiteY3304" fmla="*/ 823959 h 1996549"/>
              <a:gd name="connsiteX3305" fmla="*/ 1664144 w 1998270"/>
              <a:gd name="connsiteY3305" fmla="*/ 802640 h 1996549"/>
              <a:gd name="connsiteX3306" fmla="*/ 1724863 w 1998270"/>
              <a:gd name="connsiteY3306" fmla="*/ 802470 h 1996549"/>
              <a:gd name="connsiteX3307" fmla="*/ 1725204 w 1998270"/>
              <a:gd name="connsiteY3307" fmla="*/ 802470 h 1996549"/>
              <a:gd name="connsiteX3308" fmla="*/ 1746354 w 1998270"/>
              <a:gd name="connsiteY3308" fmla="*/ 823960 h 1996549"/>
              <a:gd name="connsiteX3309" fmla="*/ 1746354 w 1998270"/>
              <a:gd name="connsiteY3309" fmla="*/ 824131 h 1996549"/>
              <a:gd name="connsiteX3310" fmla="*/ 1724863 w 1998270"/>
              <a:gd name="connsiteY3310" fmla="*/ 845280 h 1996549"/>
              <a:gd name="connsiteX3311" fmla="*/ 1703544 w 1998270"/>
              <a:gd name="connsiteY3311" fmla="*/ 823960 h 1996549"/>
              <a:gd name="connsiteX3312" fmla="*/ 1703544 w 1998270"/>
              <a:gd name="connsiteY3312" fmla="*/ 823789 h 1996549"/>
              <a:gd name="connsiteX3313" fmla="*/ 1724863 w 1998270"/>
              <a:gd name="connsiteY3313" fmla="*/ 802470 h 1996549"/>
              <a:gd name="connsiteX3314" fmla="*/ 1786265 w 1998270"/>
              <a:gd name="connsiteY3314" fmla="*/ 802298 h 1996549"/>
              <a:gd name="connsiteX3315" fmla="*/ 1807926 w 1998270"/>
              <a:gd name="connsiteY3315" fmla="*/ 823960 h 1996549"/>
              <a:gd name="connsiteX3316" fmla="*/ 1807926 w 1998270"/>
              <a:gd name="connsiteY3316" fmla="*/ 824130 h 1996549"/>
              <a:gd name="connsiteX3317" fmla="*/ 1786265 w 1998270"/>
              <a:gd name="connsiteY3317" fmla="*/ 845450 h 1996549"/>
              <a:gd name="connsiteX3318" fmla="*/ 1785924 w 1998270"/>
              <a:gd name="connsiteY3318" fmla="*/ 845450 h 1996549"/>
              <a:gd name="connsiteX3319" fmla="*/ 1764774 w 1998270"/>
              <a:gd name="connsiteY3319" fmla="*/ 823960 h 1996549"/>
              <a:gd name="connsiteX3320" fmla="*/ 1764774 w 1998270"/>
              <a:gd name="connsiteY3320" fmla="*/ 823788 h 1996549"/>
              <a:gd name="connsiteX3321" fmla="*/ 1786265 w 1998270"/>
              <a:gd name="connsiteY3321" fmla="*/ 802298 h 1996549"/>
              <a:gd name="connsiteX3322" fmla="*/ 1909067 w 1998270"/>
              <a:gd name="connsiteY3322" fmla="*/ 802129 h 1996549"/>
              <a:gd name="connsiteX3323" fmla="*/ 1930899 w 1998270"/>
              <a:gd name="connsiteY3323" fmla="*/ 823960 h 1996549"/>
              <a:gd name="connsiteX3324" fmla="*/ 1930899 w 1998270"/>
              <a:gd name="connsiteY3324" fmla="*/ 824131 h 1996549"/>
              <a:gd name="connsiteX3325" fmla="*/ 1909067 w 1998270"/>
              <a:gd name="connsiteY3325" fmla="*/ 845621 h 1996549"/>
              <a:gd name="connsiteX3326" fmla="*/ 1887236 w 1998270"/>
              <a:gd name="connsiteY3326" fmla="*/ 823960 h 1996549"/>
              <a:gd name="connsiteX3327" fmla="*/ 1909067 w 1998270"/>
              <a:gd name="connsiteY3327" fmla="*/ 802129 h 1996549"/>
              <a:gd name="connsiteX3328" fmla="*/ 1847666 w 1998270"/>
              <a:gd name="connsiteY3328" fmla="*/ 802129 h 1996549"/>
              <a:gd name="connsiteX3329" fmla="*/ 1868815 w 1998270"/>
              <a:gd name="connsiteY3329" fmla="*/ 823960 h 1996549"/>
              <a:gd name="connsiteX3330" fmla="*/ 1847666 w 1998270"/>
              <a:gd name="connsiteY3330" fmla="*/ 845621 h 1996549"/>
              <a:gd name="connsiteX3331" fmla="*/ 1825835 w 1998270"/>
              <a:gd name="connsiteY3331" fmla="*/ 823960 h 1996549"/>
              <a:gd name="connsiteX3332" fmla="*/ 1847666 w 1998270"/>
              <a:gd name="connsiteY3332" fmla="*/ 802129 h 1996549"/>
              <a:gd name="connsiteX3333" fmla="*/ 5628 w 1998270"/>
              <a:gd name="connsiteY3333" fmla="*/ 757953 h 1996549"/>
              <a:gd name="connsiteX3334" fmla="*/ 5969 w 1998270"/>
              <a:gd name="connsiteY3334" fmla="*/ 757953 h 1996549"/>
              <a:gd name="connsiteX3335" fmla="*/ 9722 w 1998270"/>
              <a:gd name="connsiteY3335" fmla="*/ 762048 h 1996549"/>
              <a:gd name="connsiteX3336" fmla="*/ 5628 w 1998270"/>
              <a:gd name="connsiteY3336" fmla="*/ 766141 h 1996549"/>
              <a:gd name="connsiteX3337" fmla="*/ 1535 w 1998270"/>
              <a:gd name="connsiteY3337" fmla="*/ 762048 h 1996549"/>
              <a:gd name="connsiteX3338" fmla="*/ 5628 w 1998270"/>
              <a:gd name="connsiteY3338" fmla="*/ 757953 h 1996549"/>
              <a:gd name="connsiteX3339" fmla="*/ 67396 w 1998270"/>
              <a:gd name="connsiteY3339" fmla="*/ 756625 h 1996549"/>
              <a:gd name="connsiteX3340" fmla="*/ 73195 w 1998270"/>
              <a:gd name="connsiteY3340" fmla="*/ 762424 h 1996549"/>
              <a:gd name="connsiteX3341" fmla="*/ 67396 w 1998270"/>
              <a:gd name="connsiteY3341" fmla="*/ 768224 h 1996549"/>
              <a:gd name="connsiteX3342" fmla="*/ 61597 w 1998270"/>
              <a:gd name="connsiteY3342" fmla="*/ 762424 h 1996549"/>
              <a:gd name="connsiteX3343" fmla="*/ 67396 w 1998270"/>
              <a:gd name="connsiteY3343" fmla="*/ 756625 h 1996549"/>
              <a:gd name="connsiteX3344" fmla="*/ 129114 w 1998270"/>
              <a:gd name="connsiteY3344" fmla="*/ 755907 h 1996549"/>
              <a:gd name="connsiteX3345" fmla="*/ 129455 w 1998270"/>
              <a:gd name="connsiteY3345" fmla="*/ 755907 h 1996549"/>
              <a:gd name="connsiteX3346" fmla="*/ 135766 w 1998270"/>
              <a:gd name="connsiteY3346" fmla="*/ 762560 h 1996549"/>
              <a:gd name="connsiteX3347" fmla="*/ 129114 w 1998270"/>
              <a:gd name="connsiteY3347" fmla="*/ 769212 h 1996549"/>
              <a:gd name="connsiteX3348" fmla="*/ 122462 w 1998270"/>
              <a:gd name="connsiteY3348" fmla="*/ 762560 h 1996549"/>
              <a:gd name="connsiteX3349" fmla="*/ 129114 w 1998270"/>
              <a:gd name="connsiteY3349" fmla="*/ 755907 h 1996549"/>
              <a:gd name="connsiteX3350" fmla="*/ 189832 w 1998270"/>
              <a:gd name="connsiteY3350" fmla="*/ 755224 h 1996549"/>
              <a:gd name="connsiteX3351" fmla="*/ 197166 w 1998270"/>
              <a:gd name="connsiteY3351" fmla="*/ 762558 h 1996549"/>
              <a:gd name="connsiteX3352" fmla="*/ 189832 w 1998270"/>
              <a:gd name="connsiteY3352" fmla="*/ 769895 h 1996549"/>
              <a:gd name="connsiteX3353" fmla="*/ 182499 w 1998270"/>
              <a:gd name="connsiteY3353" fmla="*/ 762558 h 1996549"/>
              <a:gd name="connsiteX3354" fmla="*/ 189832 w 1998270"/>
              <a:gd name="connsiteY3354" fmla="*/ 755224 h 1996549"/>
              <a:gd name="connsiteX3355" fmla="*/ 251234 w 1998270"/>
              <a:gd name="connsiteY3355" fmla="*/ 754373 h 1996549"/>
              <a:gd name="connsiteX3356" fmla="*/ 251575 w 1998270"/>
              <a:gd name="connsiteY3356" fmla="*/ 754373 h 1996549"/>
              <a:gd name="connsiteX3357" fmla="*/ 259421 w 1998270"/>
              <a:gd name="connsiteY3357" fmla="*/ 762558 h 1996549"/>
              <a:gd name="connsiteX3358" fmla="*/ 251234 w 1998270"/>
              <a:gd name="connsiteY3358" fmla="*/ 770745 h 1996549"/>
              <a:gd name="connsiteX3359" fmla="*/ 243047 w 1998270"/>
              <a:gd name="connsiteY3359" fmla="*/ 762558 h 1996549"/>
              <a:gd name="connsiteX3360" fmla="*/ 251234 w 1998270"/>
              <a:gd name="connsiteY3360" fmla="*/ 754373 h 1996549"/>
              <a:gd name="connsiteX3361" fmla="*/ 313001 w 1998270"/>
              <a:gd name="connsiteY3361" fmla="*/ 753556 h 1996549"/>
              <a:gd name="connsiteX3362" fmla="*/ 321870 w 1998270"/>
              <a:gd name="connsiteY3362" fmla="*/ 762424 h 1996549"/>
              <a:gd name="connsiteX3363" fmla="*/ 313001 w 1998270"/>
              <a:gd name="connsiteY3363" fmla="*/ 771294 h 1996549"/>
              <a:gd name="connsiteX3364" fmla="*/ 304132 w 1998270"/>
              <a:gd name="connsiteY3364" fmla="*/ 762424 h 1996549"/>
              <a:gd name="connsiteX3365" fmla="*/ 313001 w 1998270"/>
              <a:gd name="connsiteY3365" fmla="*/ 753556 h 1996549"/>
              <a:gd name="connsiteX3366" fmla="*/ 374036 w 1998270"/>
              <a:gd name="connsiteY3366" fmla="*/ 753007 h 1996549"/>
              <a:gd name="connsiteX3367" fmla="*/ 383588 w 1998270"/>
              <a:gd name="connsiteY3367" fmla="*/ 762560 h 1996549"/>
              <a:gd name="connsiteX3368" fmla="*/ 374036 w 1998270"/>
              <a:gd name="connsiteY3368" fmla="*/ 772111 h 1996549"/>
              <a:gd name="connsiteX3369" fmla="*/ 364485 w 1998270"/>
              <a:gd name="connsiteY3369" fmla="*/ 762560 h 1996549"/>
              <a:gd name="connsiteX3370" fmla="*/ 374036 w 1998270"/>
              <a:gd name="connsiteY3370" fmla="*/ 753007 h 1996549"/>
              <a:gd name="connsiteX3371" fmla="*/ 436119 w 1998270"/>
              <a:gd name="connsiteY3371" fmla="*/ 752154 h 1996549"/>
              <a:gd name="connsiteX3372" fmla="*/ 446523 w 1998270"/>
              <a:gd name="connsiteY3372" fmla="*/ 762558 h 1996549"/>
              <a:gd name="connsiteX3373" fmla="*/ 436119 w 1998270"/>
              <a:gd name="connsiteY3373" fmla="*/ 772963 h 1996549"/>
              <a:gd name="connsiteX3374" fmla="*/ 425716 w 1998270"/>
              <a:gd name="connsiteY3374" fmla="*/ 762558 h 1996549"/>
              <a:gd name="connsiteX3375" fmla="*/ 436119 w 1998270"/>
              <a:gd name="connsiteY3375" fmla="*/ 752154 h 1996549"/>
              <a:gd name="connsiteX3376" fmla="*/ 496839 w 1998270"/>
              <a:gd name="connsiteY3376" fmla="*/ 751472 h 1996549"/>
              <a:gd name="connsiteX3377" fmla="*/ 507925 w 1998270"/>
              <a:gd name="connsiteY3377" fmla="*/ 762560 h 1996549"/>
              <a:gd name="connsiteX3378" fmla="*/ 496839 w 1998270"/>
              <a:gd name="connsiteY3378" fmla="*/ 773646 h 1996549"/>
              <a:gd name="connsiteX3379" fmla="*/ 485753 w 1998270"/>
              <a:gd name="connsiteY3379" fmla="*/ 762560 h 1996549"/>
              <a:gd name="connsiteX3380" fmla="*/ 496839 w 1998270"/>
              <a:gd name="connsiteY3380" fmla="*/ 751472 h 1996549"/>
              <a:gd name="connsiteX3381" fmla="*/ 558240 w 1998270"/>
              <a:gd name="connsiteY3381" fmla="*/ 750620 h 1996549"/>
              <a:gd name="connsiteX3382" fmla="*/ 570179 w 1998270"/>
              <a:gd name="connsiteY3382" fmla="*/ 762560 h 1996549"/>
              <a:gd name="connsiteX3383" fmla="*/ 558240 w 1998270"/>
              <a:gd name="connsiteY3383" fmla="*/ 774499 h 1996549"/>
              <a:gd name="connsiteX3384" fmla="*/ 546301 w 1998270"/>
              <a:gd name="connsiteY3384" fmla="*/ 762560 h 1996549"/>
              <a:gd name="connsiteX3385" fmla="*/ 558240 w 1998270"/>
              <a:gd name="connsiteY3385" fmla="*/ 750620 h 1996549"/>
              <a:gd name="connsiteX3386" fmla="*/ 619641 w 1998270"/>
              <a:gd name="connsiteY3386" fmla="*/ 749938 h 1996549"/>
              <a:gd name="connsiteX3387" fmla="*/ 632262 w 1998270"/>
              <a:gd name="connsiteY3387" fmla="*/ 762560 h 1996549"/>
              <a:gd name="connsiteX3388" fmla="*/ 619641 w 1998270"/>
              <a:gd name="connsiteY3388" fmla="*/ 775180 h 1996549"/>
              <a:gd name="connsiteX3389" fmla="*/ 607020 w 1998270"/>
              <a:gd name="connsiteY3389" fmla="*/ 762560 h 1996549"/>
              <a:gd name="connsiteX3390" fmla="*/ 619641 w 1998270"/>
              <a:gd name="connsiteY3390" fmla="*/ 749938 h 1996549"/>
              <a:gd name="connsiteX3391" fmla="*/ 681042 w 1998270"/>
              <a:gd name="connsiteY3391" fmla="*/ 749255 h 1996549"/>
              <a:gd name="connsiteX3392" fmla="*/ 694346 w 1998270"/>
              <a:gd name="connsiteY3392" fmla="*/ 762558 h 1996549"/>
              <a:gd name="connsiteX3393" fmla="*/ 681042 w 1998270"/>
              <a:gd name="connsiteY3393" fmla="*/ 775863 h 1996549"/>
              <a:gd name="connsiteX3394" fmla="*/ 667739 w 1998270"/>
              <a:gd name="connsiteY3394" fmla="*/ 762558 h 1996549"/>
              <a:gd name="connsiteX3395" fmla="*/ 681042 w 1998270"/>
              <a:gd name="connsiteY3395" fmla="*/ 749255 h 1996549"/>
              <a:gd name="connsiteX3396" fmla="*/ 743126 w 1998270"/>
              <a:gd name="connsiteY3396" fmla="*/ 748573 h 1996549"/>
              <a:gd name="connsiteX3397" fmla="*/ 743466 w 1998270"/>
              <a:gd name="connsiteY3397" fmla="*/ 748573 h 1996549"/>
              <a:gd name="connsiteX3398" fmla="*/ 757112 w 1998270"/>
              <a:gd name="connsiteY3398" fmla="*/ 762560 h 1996549"/>
              <a:gd name="connsiteX3399" fmla="*/ 743126 w 1998270"/>
              <a:gd name="connsiteY3399" fmla="*/ 776545 h 1996549"/>
              <a:gd name="connsiteX3400" fmla="*/ 729140 w 1998270"/>
              <a:gd name="connsiteY3400" fmla="*/ 762560 h 1996549"/>
              <a:gd name="connsiteX3401" fmla="*/ 743126 w 1998270"/>
              <a:gd name="connsiteY3401" fmla="*/ 748573 h 1996549"/>
              <a:gd name="connsiteX3402" fmla="*/ 803844 w 1998270"/>
              <a:gd name="connsiteY3402" fmla="*/ 747891 h 1996549"/>
              <a:gd name="connsiteX3403" fmla="*/ 804185 w 1998270"/>
              <a:gd name="connsiteY3403" fmla="*/ 747891 h 1996549"/>
              <a:gd name="connsiteX3404" fmla="*/ 818513 w 1998270"/>
              <a:gd name="connsiteY3404" fmla="*/ 762560 h 1996549"/>
              <a:gd name="connsiteX3405" fmla="*/ 803844 w 1998270"/>
              <a:gd name="connsiteY3405" fmla="*/ 777228 h 1996549"/>
              <a:gd name="connsiteX3406" fmla="*/ 789177 w 1998270"/>
              <a:gd name="connsiteY3406" fmla="*/ 762560 h 1996549"/>
              <a:gd name="connsiteX3407" fmla="*/ 803844 w 1998270"/>
              <a:gd name="connsiteY3407" fmla="*/ 747891 h 1996549"/>
              <a:gd name="connsiteX3408" fmla="*/ 865246 w 1998270"/>
              <a:gd name="connsiteY3408" fmla="*/ 747209 h 1996549"/>
              <a:gd name="connsiteX3409" fmla="*/ 880596 w 1998270"/>
              <a:gd name="connsiteY3409" fmla="*/ 762560 h 1996549"/>
              <a:gd name="connsiteX3410" fmla="*/ 880596 w 1998270"/>
              <a:gd name="connsiteY3410" fmla="*/ 762731 h 1996549"/>
              <a:gd name="connsiteX3411" fmla="*/ 865246 w 1998270"/>
              <a:gd name="connsiteY3411" fmla="*/ 777739 h 1996549"/>
              <a:gd name="connsiteX3412" fmla="*/ 849896 w 1998270"/>
              <a:gd name="connsiteY3412" fmla="*/ 762560 h 1996549"/>
              <a:gd name="connsiteX3413" fmla="*/ 865246 w 1998270"/>
              <a:gd name="connsiteY3413" fmla="*/ 747209 h 1996549"/>
              <a:gd name="connsiteX3414" fmla="*/ 926647 w 1998270"/>
              <a:gd name="connsiteY3414" fmla="*/ 746527 h 1996549"/>
              <a:gd name="connsiteX3415" fmla="*/ 942680 w 1998270"/>
              <a:gd name="connsiteY3415" fmla="*/ 762560 h 1996549"/>
              <a:gd name="connsiteX3416" fmla="*/ 926647 w 1998270"/>
              <a:gd name="connsiteY3416" fmla="*/ 778421 h 1996549"/>
              <a:gd name="connsiteX3417" fmla="*/ 910615 w 1998270"/>
              <a:gd name="connsiteY3417" fmla="*/ 762560 h 1996549"/>
              <a:gd name="connsiteX3418" fmla="*/ 926647 w 1998270"/>
              <a:gd name="connsiteY3418" fmla="*/ 746527 h 1996549"/>
              <a:gd name="connsiteX3419" fmla="*/ 988048 w 1998270"/>
              <a:gd name="connsiteY3419" fmla="*/ 745844 h 1996549"/>
              <a:gd name="connsiteX3420" fmla="*/ 1005104 w 1998270"/>
              <a:gd name="connsiteY3420" fmla="*/ 762900 h 1996549"/>
              <a:gd name="connsiteX3421" fmla="*/ 988048 w 1998270"/>
              <a:gd name="connsiteY3421" fmla="*/ 779956 h 1996549"/>
              <a:gd name="connsiteX3422" fmla="*/ 970993 w 1998270"/>
              <a:gd name="connsiteY3422" fmla="*/ 762900 h 1996549"/>
              <a:gd name="connsiteX3423" fmla="*/ 988048 w 1998270"/>
              <a:gd name="connsiteY3423" fmla="*/ 745844 h 1996549"/>
              <a:gd name="connsiteX3424" fmla="*/ 1050132 w 1998270"/>
              <a:gd name="connsiteY3424" fmla="*/ 745161 h 1996549"/>
              <a:gd name="connsiteX3425" fmla="*/ 1067188 w 1998270"/>
              <a:gd name="connsiteY3425" fmla="*/ 762218 h 1996549"/>
              <a:gd name="connsiteX3426" fmla="*/ 1050132 w 1998270"/>
              <a:gd name="connsiteY3426" fmla="*/ 779273 h 1996549"/>
              <a:gd name="connsiteX3427" fmla="*/ 1033077 w 1998270"/>
              <a:gd name="connsiteY3427" fmla="*/ 762218 h 1996549"/>
              <a:gd name="connsiteX3428" fmla="*/ 1050132 w 1998270"/>
              <a:gd name="connsiteY3428" fmla="*/ 745161 h 1996549"/>
              <a:gd name="connsiteX3429" fmla="*/ 1110851 w 1998270"/>
              <a:gd name="connsiteY3429" fmla="*/ 744481 h 1996549"/>
              <a:gd name="connsiteX3430" fmla="*/ 1111192 w 1998270"/>
              <a:gd name="connsiteY3430" fmla="*/ 744481 h 1996549"/>
              <a:gd name="connsiteX3431" fmla="*/ 1128930 w 1998270"/>
              <a:gd name="connsiteY3431" fmla="*/ 762560 h 1996549"/>
              <a:gd name="connsiteX3432" fmla="*/ 1110851 w 1998270"/>
              <a:gd name="connsiteY3432" fmla="*/ 779615 h 1996549"/>
              <a:gd name="connsiteX3433" fmla="*/ 1092772 w 1998270"/>
              <a:gd name="connsiteY3433" fmla="*/ 762560 h 1996549"/>
              <a:gd name="connsiteX3434" fmla="*/ 1110851 w 1998270"/>
              <a:gd name="connsiteY3434" fmla="*/ 744481 h 1996549"/>
              <a:gd name="connsiteX3435" fmla="*/ 1172252 w 1998270"/>
              <a:gd name="connsiteY3435" fmla="*/ 743967 h 1996549"/>
              <a:gd name="connsiteX3436" fmla="*/ 1190843 w 1998270"/>
              <a:gd name="connsiteY3436" fmla="*/ 762558 h 1996549"/>
              <a:gd name="connsiteX3437" fmla="*/ 1190843 w 1998270"/>
              <a:gd name="connsiteY3437" fmla="*/ 762729 h 1996549"/>
              <a:gd name="connsiteX3438" fmla="*/ 1172252 w 1998270"/>
              <a:gd name="connsiteY3438" fmla="*/ 780979 h 1996549"/>
              <a:gd name="connsiteX3439" fmla="*/ 1172082 w 1998270"/>
              <a:gd name="connsiteY3439" fmla="*/ 780979 h 1996549"/>
              <a:gd name="connsiteX3440" fmla="*/ 1153662 w 1998270"/>
              <a:gd name="connsiteY3440" fmla="*/ 762558 h 1996549"/>
              <a:gd name="connsiteX3441" fmla="*/ 1172252 w 1998270"/>
              <a:gd name="connsiteY3441" fmla="*/ 743967 h 1996549"/>
              <a:gd name="connsiteX3442" fmla="*/ 1233654 w 1998270"/>
              <a:gd name="connsiteY3442" fmla="*/ 743455 h 1996549"/>
              <a:gd name="connsiteX3443" fmla="*/ 1252757 w 1998270"/>
              <a:gd name="connsiteY3443" fmla="*/ 762558 h 1996549"/>
              <a:gd name="connsiteX3444" fmla="*/ 1233654 w 1998270"/>
              <a:gd name="connsiteY3444" fmla="*/ 781491 h 1996549"/>
              <a:gd name="connsiteX3445" fmla="*/ 1214552 w 1998270"/>
              <a:gd name="connsiteY3445" fmla="*/ 762558 h 1996549"/>
              <a:gd name="connsiteX3446" fmla="*/ 1233654 w 1998270"/>
              <a:gd name="connsiteY3446" fmla="*/ 743455 h 1996549"/>
              <a:gd name="connsiteX3447" fmla="*/ 1970835 w 1998270"/>
              <a:gd name="connsiteY3447" fmla="*/ 742811 h 1996549"/>
              <a:gd name="connsiteX3448" fmla="*/ 1990450 w 1998270"/>
              <a:gd name="connsiteY3448" fmla="*/ 762424 h 1996549"/>
              <a:gd name="connsiteX3449" fmla="*/ 1970835 w 1998270"/>
              <a:gd name="connsiteY3449" fmla="*/ 782039 h 1996549"/>
              <a:gd name="connsiteX3450" fmla="*/ 1951221 w 1998270"/>
              <a:gd name="connsiteY3450" fmla="*/ 762424 h 1996549"/>
              <a:gd name="connsiteX3451" fmla="*/ 1970835 w 1998270"/>
              <a:gd name="connsiteY3451" fmla="*/ 742811 h 1996549"/>
              <a:gd name="connsiteX3452" fmla="*/ 1295421 w 1998270"/>
              <a:gd name="connsiteY3452" fmla="*/ 742811 h 1996549"/>
              <a:gd name="connsiteX3453" fmla="*/ 1315036 w 1998270"/>
              <a:gd name="connsiteY3453" fmla="*/ 762424 h 1996549"/>
              <a:gd name="connsiteX3454" fmla="*/ 1295421 w 1998270"/>
              <a:gd name="connsiteY3454" fmla="*/ 782039 h 1996549"/>
              <a:gd name="connsiteX3455" fmla="*/ 1275807 w 1998270"/>
              <a:gd name="connsiteY3455" fmla="*/ 762424 h 1996549"/>
              <a:gd name="connsiteX3456" fmla="*/ 1295421 w 1998270"/>
              <a:gd name="connsiteY3456" fmla="*/ 742811 h 1996549"/>
              <a:gd name="connsiteX3457" fmla="*/ 1357138 w 1998270"/>
              <a:gd name="connsiteY3457" fmla="*/ 742433 h 1996549"/>
              <a:gd name="connsiteX3458" fmla="*/ 1377264 w 1998270"/>
              <a:gd name="connsiteY3458" fmla="*/ 762558 h 1996549"/>
              <a:gd name="connsiteX3459" fmla="*/ 1377264 w 1998270"/>
              <a:gd name="connsiteY3459" fmla="*/ 762729 h 1996549"/>
              <a:gd name="connsiteX3460" fmla="*/ 1357138 w 1998270"/>
              <a:gd name="connsiteY3460" fmla="*/ 782515 h 1996549"/>
              <a:gd name="connsiteX3461" fmla="*/ 1356968 w 1998270"/>
              <a:gd name="connsiteY3461" fmla="*/ 782515 h 1996549"/>
              <a:gd name="connsiteX3462" fmla="*/ 1337013 w 1998270"/>
              <a:gd name="connsiteY3462" fmla="*/ 762558 h 1996549"/>
              <a:gd name="connsiteX3463" fmla="*/ 1357138 w 1998270"/>
              <a:gd name="connsiteY3463" fmla="*/ 742433 h 1996549"/>
              <a:gd name="connsiteX3464" fmla="*/ 1417858 w 1998270"/>
              <a:gd name="connsiteY3464" fmla="*/ 741921 h 1996549"/>
              <a:gd name="connsiteX3465" fmla="*/ 1438495 w 1998270"/>
              <a:gd name="connsiteY3465" fmla="*/ 762558 h 1996549"/>
              <a:gd name="connsiteX3466" fmla="*/ 1417858 w 1998270"/>
              <a:gd name="connsiteY3466" fmla="*/ 783025 h 1996549"/>
              <a:gd name="connsiteX3467" fmla="*/ 1397391 w 1998270"/>
              <a:gd name="connsiteY3467" fmla="*/ 762558 h 1996549"/>
              <a:gd name="connsiteX3468" fmla="*/ 1417858 w 1998270"/>
              <a:gd name="connsiteY3468" fmla="*/ 741921 h 1996549"/>
              <a:gd name="connsiteX3469" fmla="*/ 1724864 w 1998270"/>
              <a:gd name="connsiteY3469" fmla="*/ 740899 h 1996549"/>
              <a:gd name="connsiteX3470" fmla="*/ 1725205 w 1998270"/>
              <a:gd name="connsiteY3470" fmla="*/ 740899 h 1996549"/>
              <a:gd name="connsiteX3471" fmla="*/ 1747207 w 1998270"/>
              <a:gd name="connsiteY3471" fmla="*/ 763243 h 1996549"/>
              <a:gd name="connsiteX3472" fmla="*/ 1747207 w 1998270"/>
              <a:gd name="connsiteY3472" fmla="*/ 763412 h 1996549"/>
              <a:gd name="connsiteX3473" fmla="*/ 1724864 w 1998270"/>
              <a:gd name="connsiteY3473" fmla="*/ 785415 h 1996549"/>
              <a:gd name="connsiteX3474" fmla="*/ 1702521 w 1998270"/>
              <a:gd name="connsiteY3474" fmla="*/ 763243 h 1996549"/>
              <a:gd name="connsiteX3475" fmla="*/ 1724864 w 1998270"/>
              <a:gd name="connsiteY3475" fmla="*/ 740899 h 1996549"/>
              <a:gd name="connsiteX3476" fmla="*/ 1479259 w 1998270"/>
              <a:gd name="connsiteY3476" fmla="*/ 740899 h 1996549"/>
              <a:gd name="connsiteX3477" fmla="*/ 1479600 w 1998270"/>
              <a:gd name="connsiteY3477" fmla="*/ 740899 h 1996549"/>
              <a:gd name="connsiteX3478" fmla="*/ 1500408 w 1998270"/>
              <a:gd name="connsiteY3478" fmla="*/ 762048 h 1996549"/>
              <a:gd name="connsiteX3479" fmla="*/ 1500408 w 1998270"/>
              <a:gd name="connsiteY3479" fmla="*/ 762218 h 1996549"/>
              <a:gd name="connsiteX3480" fmla="*/ 1479259 w 1998270"/>
              <a:gd name="connsiteY3480" fmla="*/ 783027 h 1996549"/>
              <a:gd name="connsiteX3481" fmla="*/ 1458110 w 1998270"/>
              <a:gd name="connsiteY3481" fmla="*/ 762048 h 1996549"/>
              <a:gd name="connsiteX3482" fmla="*/ 1479259 w 1998270"/>
              <a:gd name="connsiteY3482" fmla="*/ 740899 h 1996549"/>
              <a:gd name="connsiteX3483" fmla="*/ 1786265 w 1998270"/>
              <a:gd name="connsiteY3483" fmla="*/ 740899 h 1996549"/>
              <a:gd name="connsiteX3484" fmla="*/ 1808779 w 1998270"/>
              <a:gd name="connsiteY3484" fmla="*/ 763411 h 1996549"/>
              <a:gd name="connsiteX3485" fmla="*/ 1786265 w 1998270"/>
              <a:gd name="connsiteY3485" fmla="*/ 785754 h 1996549"/>
              <a:gd name="connsiteX3486" fmla="*/ 1763922 w 1998270"/>
              <a:gd name="connsiteY3486" fmla="*/ 763411 h 1996549"/>
              <a:gd name="connsiteX3487" fmla="*/ 1786265 w 1998270"/>
              <a:gd name="connsiteY3487" fmla="*/ 740899 h 1996549"/>
              <a:gd name="connsiteX3488" fmla="*/ 1664145 w 1998270"/>
              <a:gd name="connsiteY3488" fmla="*/ 740899 h 1996549"/>
              <a:gd name="connsiteX3489" fmla="*/ 1686317 w 1998270"/>
              <a:gd name="connsiteY3489" fmla="*/ 762558 h 1996549"/>
              <a:gd name="connsiteX3490" fmla="*/ 1664145 w 1998270"/>
              <a:gd name="connsiteY3490" fmla="*/ 784562 h 1996549"/>
              <a:gd name="connsiteX3491" fmla="*/ 1642143 w 1998270"/>
              <a:gd name="connsiteY3491" fmla="*/ 763070 h 1996549"/>
              <a:gd name="connsiteX3492" fmla="*/ 1664145 w 1998270"/>
              <a:gd name="connsiteY3492" fmla="*/ 740899 h 1996549"/>
              <a:gd name="connsiteX3493" fmla="*/ 1602061 w 1998270"/>
              <a:gd name="connsiteY3493" fmla="*/ 740899 h 1996549"/>
              <a:gd name="connsiteX3494" fmla="*/ 1623893 w 1998270"/>
              <a:gd name="connsiteY3494" fmla="*/ 762729 h 1996549"/>
              <a:gd name="connsiteX3495" fmla="*/ 1623893 w 1998270"/>
              <a:gd name="connsiteY3495" fmla="*/ 762900 h 1996549"/>
              <a:gd name="connsiteX3496" fmla="*/ 1602061 w 1998270"/>
              <a:gd name="connsiteY3496" fmla="*/ 784390 h 1996549"/>
              <a:gd name="connsiteX3497" fmla="*/ 1580230 w 1998270"/>
              <a:gd name="connsiteY3497" fmla="*/ 762729 h 1996549"/>
              <a:gd name="connsiteX3498" fmla="*/ 1602061 w 1998270"/>
              <a:gd name="connsiteY3498" fmla="*/ 740899 h 1996549"/>
              <a:gd name="connsiteX3499" fmla="*/ 1540660 w 1998270"/>
              <a:gd name="connsiteY3499" fmla="*/ 740899 h 1996549"/>
              <a:gd name="connsiteX3500" fmla="*/ 1540830 w 1998270"/>
              <a:gd name="connsiteY3500" fmla="*/ 740900 h 1996549"/>
              <a:gd name="connsiteX3501" fmla="*/ 1561809 w 1998270"/>
              <a:gd name="connsiteY3501" fmla="*/ 762558 h 1996549"/>
              <a:gd name="connsiteX3502" fmla="*/ 1540660 w 1998270"/>
              <a:gd name="connsiteY3502" fmla="*/ 783709 h 1996549"/>
              <a:gd name="connsiteX3503" fmla="*/ 1519170 w 1998270"/>
              <a:gd name="connsiteY3503" fmla="*/ 762389 h 1996549"/>
              <a:gd name="connsiteX3504" fmla="*/ 1540660 w 1998270"/>
              <a:gd name="connsiteY3504" fmla="*/ 740899 h 1996549"/>
              <a:gd name="connsiteX3505" fmla="*/ 1909434 w 1998270"/>
              <a:gd name="connsiteY3505" fmla="*/ 739741 h 1996549"/>
              <a:gd name="connsiteX3506" fmla="*/ 1932119 w 1998270"/>
              <a:gd name="connsiteY3506" fmla="*/ 762424 h 1996549"/>
              <a:gd name="connsiteX3507" fmla="*/ 1909434 w 1998270"/>
              <a:gd name="connsiteY3507" fmla="*/ 785109 h 1996549"/>
              <a:gd name="connsiteX3508" fmla="*/ 1886750 w 1998270"/>
              <a:gd name="connsiteY3508" fmla="*/ 762424 h 1996549"/>
              <a:gd name="connsiteX3509" fmla="*/ 1909434 w 1998270"/>
              <a:gd name="connsiteY3509" fmla="*/ 739741 h 1996549"/>
              <a:gd name="connsiteX3510" fmla="*/ 1848032 w 1998270"/>
              <a:gd name="connsiteY3510" fmla="*/ 739741 h 1996549"/>
              <a:gd name="connsiteX3511" fmla="*/ 1870717 w 1998270"/>
              <a:gd name="connsiteY3511" fmla="*/ 762424 h 1996549"/>
              <a:gd name="connsiteX3512" fmla="*/ 1848032 w 1998270"/>
              <a:gd name="connsiteY3512" fmla="*/ 785109 h 1996549"/>
              <a:gd name="connsiteX3513" fmla="*/ 1825348 w 1998270"/>
              <a:gd name="connsiteY3513" fmla="*/ 762424 h 1996549"/>
              <a:gd name="connsiteX3514" fmla="*/ 1848032 w 1998270"/>
              <a:gd name="connsiteY3514" fmla="*/ 739741 h 1996549"/>
              <a:gd name="connsiteX3515" fmla="*/ 5629 w 1998270"/>
              <a:gd name="connsiteY3515" fmla="*/ 696893 h 1996549"/>
              <a:gd name="connsiteX3516" fmla="*/ 9893 w 1998270"/>
              <a:gd name="connsiteY3516" fmla="*/ 701157 h 1996549"/>
              <a:gd name="connsiteX3517" fmla="*/ 5629 w 1998270"/>
              <a:gd name="connsiteY3517" fmla="*/ 705421 h 1996549"/>
              <a:gd name="connsiteX3518" fmla="*/ 1365 w 1998270"/>
              <a:gd name="connsiteY3518" fmla="*/ 701157 h 1996549"/>
              <a:gd name="connsiteX3519" fmla="*/ 5629 w 1998270"/>
              <a:gd name="connsiteY3519" fmla="*/ 696893 h 1996549"/>
              <a:gd name="connsiteX3520" fmla="*/ 67029 w 1998270"/>
              <a:gd name="connsiteY3520" fmla="*/ 695018 h 1996549"/>
              <a:gd name="connsiteX3521" fmla="*/ 73170 w 1998270"/>
              <a:gd name="connsiteY3521" fmla="*/ 701158 h 1996549"/>
              <a:gd name="connsiteX3522" fmla="*/ 67029 w 1998270"/>
              <a:gd name="connsiteY3522" fmla="*/ 707299 h 1996549"/>
              <a:gd name="connsiteX3523" fmla="*/ 60890 w 1998270"/>
              <a:gd name="connsiteY3523" fmla="*/ 701158 h 1996549"/>
              <a:gd name="connsiteX3524" fmla="*/ 67029 w 1998270"/>
              <a:gd name="connsiteY3524" fmla="*/ 695018 h 1996549"/>
              <a:gd name="connsiteX3525" fmla="*/ 129113 w 1998270"/>
              <a:gd name="connsiteY3525" fmla="*/ 694336 h 1996549"/>
              <a:gd name="connsiteX3526" fmla="*/ 135935 w 1998270"/>
              <a:gd name="connsiteY3526" fmla="*/ 701157 h 1996549"/>
              <a:gd name="connsiteX3527" fmla="*/ 129113 w 1998270"/>
              <a:gd name="connsiteY3527" fmla="*/ 707980 h 1996549"/>
              <a:gd name="connsiteX3528" fmla="*/ 122291 w 1998270"/>
              <a:gd name="connsiteY3528" fmla="*/ 701157 h 1996549"/>
              <a:gd name="connsiteX3529" fmla="*/ 129113 w 1998270"/>
              <a:gd name="connsiteY3529" fmla="*/ 694336 h 1996549"/>
              <a:gd name="connsiteX3530" fmla="*/ 189832 w 1998270"/>
              <a:gd name="connsiteY3530" fmla="*/ 693482 h 1996549"/>
              <a:gd name="connsiteX3531" fmla="*/ 197507 w 1998270"/>
              <a:gd name="connsiteY3531" fmla="*/ 701158 h 1996549"/>
              <a:gd name="connsiteX3532" fmla="*/ 189832 w 1998270"/>
              <a:gd name="connsiteY3532" fmla="*/ 708833 h 1996549"/>
              <a:gd name="connsiteX3533" fmla="*/ 182157 w 1998270"/>
              <a:gd name="connsiteY3533" fmla="*/ 701158 h 1996549"/>
              <a:gd name="connsiteX3534" fmla="*/ 189832 w 1998270"/>
              <a:gd name="connsiteY3534" fmla="*/ 693482 h 1996549"/>
              <a:gd name="connsiteX3535" fmla="*/ 251234 w 1998270"/>
              <a:gd name="connsiteY3535" fmla="*/ 692630 h 1996549"/>
              <a:gd name="connsiteX3536" fmla="*/ 259761 w 1998270"/>
              <a:gd name="connsiteY3536" fmla="*/ 701157 h 1996549"/>
              <a:gd name="connsiteX3537" fmla="*/ 251234 w 1998270"/>
              <a:gd name="connsiteY3537" fmla="*/ 709687 h 1996549"/>
              <a:gd name="connsiteX3538" fmla="*/ 242706 w 1998270"/>
              <a:gd name="connsiteY3538" fmla="*/ 701157 h 1996549"/>
              <a:gd name="connsiteX3539" fmla="*/ 251234 w 1998270"/>
              <a:gd name="connsiteY3539" fmla="*/ 692630 h 1996549"/>
              <a:gd name="connsiteX3540" fmla="*/ 312635 w 1998270"/>
              <a:gd name="connsiteY3540" fmla="*/ 691948 h 1996549"/>
              <a:gd name="connsiteX3541" fmla="*/ 321845 w 1998270"/>
              <a:gd name="connsiteY3541" fmla="*/ 701158 h 1996549"/>
              <a:gd name="connsiteX3542" fmla="*/ 312635 w 1998270"/>
              <a:gd name="connsiteY3542" fmla="*/ 710368 h 1996549"/>
              <a:gd name="connsiteX3543" fmla="*/ 303425 w 1998270"/>
              <a:gd name="connsiteY3543" fmla="*/ 701158 h 1996549"/>
              <a:gd name="connsiteX3544" fmla="*/ 312635 w 1998270"/>
              <a:gd name="connsiteY3544" fmla="*/ 691948 h 1996549"/>
              <a:gd name="connsiteX3545" fmla="*/ 374035 w 1998270"/>
              <a:gd name="connsiteY3545" fmla="*/ 691096 h 1996549"/>
              <a:gd name="connsiteX3546" fmla="*/ 374377 w 1998270"/>
              <a:gd name="connsiteY3546" fmla="*/ 691096 h 1996549"/>
              <a:gd name="connsiteX3547" fmla="*/ 384099 w 1998270"/>
              <a:gd name="connsiteY3547" fmla="*/ 701158 h 1996549"/>
              <a:gd name="connsiteX3548" fmla="*/ 374035 w 1998270"/>
              <a:gd name="connsiteY3548" fmla="*/ 711222 h 1996549"/>
              <a:gd name="connsiteX3549" fmla="*/ 363973 w 1998270"/>
              <a:gd name="connsiteY3549" fmla="*/ 701158 h 1996549"/>
              <a:gd name="connsiteX3550" fmla="*/ 374035 w 1998270"/>
              <a:gd name="connsiteY3550" fmla="*/ 691096 h 1996549"/>
              <a:gd name="connsiteX3551" fmla="*/ 496839 w 1998270"/>
              <a:gd name="connsiteY3551" fmla="*/ 689729 h 1996549"/>
              <a:gd name="connsiteX3552" fmla="*/ 508266 w 1998270"/>
              <a:gd name="connsiteY3552" fmla="*/ 701157 h 1996549"/>
              <a:gd name="connsiteX3553" fmla="*/ 496839 w 1998270"/>
              <a:gd name="connsiteY3553" fmla="*/ 712585 h 1996549"/>
              <a:gd name="connsiteX3554" fmla="*/ 485412 w 1998270"/>
              <a:gd name="connsiteY3554" fmla="*/ 701157 h 1996549"/>
              <a:gd name="connsiteX3555" fmla="*/ 496839 w 1998270"/>
              <a:gd name="connsiteY3555" fmla="*/ 689729 h 1996549"/>
              <a:gd name="connsiteX3556" fmla="*/ 436120 w 1998270"/>
              <a:gd name="connsiteY3556" fmla="*/ 689729 h 1996549"/>
              <a:gd name="connsiteX3557" fmla="*/ 446865 w 1998270"/>
              <a:gd name="connsiteY3557" fmla="*/ 700476 h 1996549"/>
              <a:gd name="connsiteX3558" fmla="*/ 436120 w 1998270"/>
              <a:gd name="connsiteY3558" fmla="*/ 711221 h 1996549"/>
              <a:gd name="connsiteX3559" fmla="*/ 425375 w 1998270"/>
              <a:gd name="connsiteY3559" fmla="*/ 700476 h 1996549"/>
              <a:gd name="connsiteX3560" fmla="*/ 436120 w 1998270"/>
              <a:gd name="connsiteY3560" fmla="*/ 689729 h 1996549"/>
              <a:gd name="connsiteX3561" fmla="*/ 558606 w 1998270"/>
              <a:gd name="connsiteY3561" fmla="*/ 688743 h 1996549"/>
              <a:gd name="connsiteX3562" fmla="*/ 570887 w 1998270"/>
              <a:gd name="connsiteY3562" fmla="*/ 701023 h 1996549"/>
              <a:gd name="connsiteX3563" fmla="*/ 558606 w 1998270"/>
              <a:gd name="connsiteY3563" fmla="*/ 713305 h 1996549"/>
              <a:gd name="connsiteX3564" fmla="*/ 546326 w 1998270"/>
              <a:gd name="connsiteY3564" fmla="*/ 701023 h 1996549"/>
              <a:gd name="connsiteX3565" fmla="*/ 558606 w 1998270"/>
              <a:gd name="connsiteY3565" fmla="*/ 688743 h 1996549"/>
              <a:gd name="connsiteX3566" fmla="*/ 619641 w 1998270"/>
              <a:gd name="connsiteY3566" fmla="*/ 688194 h 1996549"/>
              <a:gd name="connsiteX3567" fmla="*/ 632603 w 1998270"/>
              <a:gd name="connsiteY3567" fmla="*/ 701157 h 1996549"/>
              <a:gd name="connsiteX3568" fmla="*/ 619641 w 1998270"/>
              <a:gd name="connsiteY3568" fmla="*/ 714120 h 1996549"/>
              <a:gd name="connsiteX3569" fmla="*/ 606679 w 1998270"/>
              <a:gd name="connsiteY3569" fmla="*/ 701157 h 1996549"/>
              <a:gd name="connsiteX3570" fmla="*/ 619641 w 1998270"/>
              <a:gd name="connsiteY3570" fmla="*/ 688194 h 1996549"/>
              <a:gd name="connsiteX3571" fmla="*/ 681042 w 1998270"/>
              <a:gd name="connsiteY3571" fmla="*/ 687513 h 1996549"/>
              <a:gd name="connsiteX3572" fmla="*/ 694687 w 1998270"/>
              <a:gd name="connsiteY3572" fmla="*/ 701157 h 1996549"/>
              <a:gd name="connsiteX3573" fmla="*/ 681042 w 1998270"/>
              <a:gd name="connsiteY3573" fmla="*/ 714803 h 1996549"/>
              <a:gd name="connsiteX3574" fmla="*/ 667398 w 1998270"/>
              <a:gd name="connsiteY3574" fmla="*/ 701157 h 1996549"/>
              <a:gd name="connsiteX3575" fmla="*/ 681042 w 1998270"/>
              <a:gd name="connsiteY3575" fmla="*/ 687513 h 1996549"/>
              <a:gd name="connsiteX3576" fmla="*/ 743126 w 1998270"/>
              <a:gd name="connsiteY3576" fmla="*/ 686660 h 1996549"/>
              <a:gd name="connsiteX3577" fmla="*/ 757624 w 1998270"/>
              <a:gd name="connsiteY3577" fmla="*/ 701157 h 1996549"/>
              <a:gd name="connsiteX3578" fmla="*/ 743126 w 1998270"/>
              <a:gd name="connsiteY3578" fmla="*/ 715654 h 1996549"/>
              <a:gd name="connsiteX3579" fmla="*/ 728629 w 1998270"/>
              <a:gd name="connsiteY3579" fmla="*/ 701157 h 1996549"/>
              <a:gd name="connsiteX3580" fmla="*/ 743126 w 1998270"/>
              <a:gd name="connsiteY3580" fmla="*/ 686660 h 1996549"/>
              <a:gd name="connsiteX3581" fmla="*/ 803845 w 1998270"/>
              <a:gd name="connsiteY3581" fmla="*/ 685978 h 1996549"/>
              <a:gd name="connsiteX3582" fmla="*/ 819025 w 1998270"/>
              <a:gd name="connsiteY3582" fmla="*/ 701157 h 1996549"/>
              <a:gd name="connsiteX3583" fmla="*/ 819025 w 1998270"/>
              <a:gd name="connsiteY3583" fmla="*/ 701330 h 1996549"/>
              <a:gd name="connsiteX3584" fmla="*/ 803845 w 1998270"/>
              <a:gd name="connsiteY3584" fmla="*/ 716167 h 1996549"/>
              <a:gd name="connsiteX3585" fmla="*/ 803674 w 1998270"/>
              <a:gd name="connsiteY3585" fmla="*/ 716169 h 1996549"/>
              <a:gd name="connsiteX3586" fmla="*/ 788666 w 1998270"/>
              <a:gd name="connsiteY3586" fmla="*/ 701157 h 1996549"/>
              <a:gd name="connsiteX3587" fmla="*/ 803845 w 1998270"/>
              <a:gd name="connsiteY3587" fmla="*/ 685978 h 1996549"/>
              <a:gd name="connsiteX3588" fmla="*/ 865246 w 1998270"/>
              <a:gd name="connsiteY3588" fmla="*/ 685296 h 1996549"/>
              <a:gd name="connsiteX3589" fmla="*/ 865587 w 1998270"/>
              <a:gd name="connsiteY3589" fmla="*/ 685296 h 1996549"/>
              <a:gd name="connsiteX3590" fmla="*/ 881108 w 1998270"/>
              <a:gd name="connsiteY3590" fmla="*/ 701157 h 1996549"/>
              <a:gd name="connsiteX3591" fmla="*/ 881108 w 1998270"/>
              <a:gd name="connsiteY3591" fmla="*/ 701330 h 1996549"/>
              <a:gd name="connsiteX3592" fmla="*/ 865246 w 1998270"/>
              <a:gd name="connsiteY3592" fmla="*/ 716849 h 1996549"/>
              <a:gd name="connsiteX3593" fmla="*/ 849385 w 1998270"/>
              <a:gd name="connsiteY3593" fmla="*/ 701157 h 1996549"/>
              <a:gd name="connsiteX3594" fmla="*/ 865246 w 1998270"/>
              <a:gd name="connsiteY3594" fmla="*/ 685296 h 1996549"/>
              <a:gd name="connsiteX3595" fmla="*/ 926647 w 1998270"/>
              <a:gd name="connsiteY3595" fmla="*/ 684614 h 1996549"/>
              <a:gd name="connsiteX3596" fmla="*/ 943703 w 1998270"/>
              <a:gd name="connsiteY3596" fmla="*/ 701670 h 1996549"/>
              <a:gd name="connsiteX3597" fmla="*/ 926647 w 1998270"/>
              <a:gd name="connsiteY3597" fmla="*/ 718726 h 1996549"/>
              <a:gd name="connsiteX3598" fmla="*/ 909592 w 1998270"/>
              <a:gd name="connsiteY3598" fmla="*/ 701670 h 1996549"/>
              <a:gd name="connsiteX3599" fmla="*/ 926647 w 1998270"/>
              <a:gd name="connsiteY3599" fmla="*/ 684614 h 1996549"/>
              <a:gd name="connsiteX3600" fmla="*/ 988048 w 1998270"/>
              <a:gd name="connsiteY3600" fmla="*/ 683931 h 1996549"/>
              <a:gd name="connsiteX3601" fmla="*/ 1005104 w 1998270"/>
              <a:gd name="connsiteY3601" fmla="*/ 700987 h 1996549"/>
              <a:gd name="connsiteX3602" fmla="*/ 988048 w 1998270"/>
              <a:gd name="connsiteY3602" fmla="*/ 718043 h 1996549"/>
              <a:gd name="connsiteX3603" fmla="*/ 970993 w 1998270"/>
              <a:gd name="connsiteY3603" fmla="*/ 700987 h 1996549"/>
              <a:gd name="connsiteX3604" fmla="*/ 988048 w 1998270"/>
              <a:gd name="connsiteY3604" fmla="*/ 683931 h 1996549"/>
              <a:gd name="connsiteX3605" fmla="*/ 1051002 w 1998270"/>
              <a:gd name="connsiteY3605" fmla="*/ 683229 h 1996549"/>
              <a:gd name="connsiteX3606" fmla="*/ 1068041 w 1998270"/>
              <a:gd name="connsiteY3606" fmla="*/ 700305 h 1996549"/>
              <a:gd name="connsiteX3607" fmla="*/ 1068024 w 1998270"/>
              <a:gd name="connsiteY3607" fmla="*/ 701179 h 1996549"/>
              <a:gd name="connsiteX3608" fmla="*/ 1050132 w 1998270"/>
              <a:gd name="connsiteY3608" fmla="*/ 717361 h 1996549"/>
              <a:gd name="connsiteX3609" fmla="*/ 1033077 w 1998270"/>
              <a:gd name="connsiteY3609" fmla="*/ 700305 h 1996549"/>
              <a:gd name="connsiteX3610" fmla="*/ 1050132 w 1998270"/>
              <a:gd name="connsiteY3610" fmla="*/ 683249 h 1996549"/>
              <a:gd name="connsiteX3611" fmla="*/ 1051002 w 1998270"/>
              <a:gd name="connsiteY3611" fmla="*/ 683229 h 1996549"/>
              <a:gd name="connsiteX3612" fmla="*/ 1110851 w 1998270"/>
              <a:gd name="connsiteY3612" fmla="*/ 682567 h 1996549"/>
              <a:gd name="connsiteX3613" fmla="*/ 1129442 w 1998270"/>
              <a:gd name="connsiteY3613" fmla="*/ 701157 h 1996549"/>
              <a:gd name="connsiteX3614" fmla="*/ 1129442 w 1998270"/>
              <a:gd name="connsiteY3614" fmla="*/ 701329 h 1996549"/>
              <a:gd name="connsiteX3615" fmla="*/ 1110851 w 1998270"/>
              <a:gd name="connsiteY3615" fmla="*/ 719579 h 1996549"/>
              <a:gd name="connsiteX3616" fmla="*/ 1110681 w 1998270"/>
              <a:gd name="connsiteY3616" fmla="*/ 719579 h 1996549"/>
              <a:gd name="connsiteX3617" fmla="*/ 1092261 w 1998270"/>
              <a:gd name="connsiteY3617" fmla="*/ 701157 h 1996549"/>
              <a:gd name="connsiteX3618" fmla="*/ 1110851 w 1998270"/>
              <a:gd name="connsiteY3618" fmla="*/ 682567 h 1996549"/>
              <a:gd name="connsiteX3619" fmla="*/ 1172252 w 1998270"/>
              <a:gd name="connsiteY3619" fmla="*/ 682056 h 1996549"/>
              <a:gd name="connsiteX3620" fmla="*/ 1190673 w 1998270"/>
              <a:gd name="connsiteY3620" fmla="*/ 701157 h 1996549"/>
              <a:gd name="connsiteX3621" fmla="*/ 1171570 w 1998270"/>
              <a:gd name="connsiteY3621" fmla="*/ 720090 h 1996549"/>
              <a:gd name="connsiteX3622" fmla="*/ 1152468 w 1998270"/>
              <a:gd name="connsiteY3622" fmla="*/ 701157 h 1996549"/>
              <a:gd name="connsiteX3623" fmla="*/ 1152485 w 1998270"/>
              <a:gd name="connsiteY3623" fmla="*/ 700464 h 1996549"/>
              <a:gd name="connsiteX3624" fmla="*/ 1172252 w 1998270"/>
              <a:gd name="connsiteY3624" fmla="*/ 682056 h 1996549"/>
              <a:gd name="connsiteX3625" fmla="*/ 1233654 w 1998270"/>
              <a:gd name="connsiteY3625" fmla="*/ 681373 h 1996549"/>
              <a:gd name="connsiteX3626" fmla="*/ 1253439 w 1998270"/>
              <a:gd name="connsiteY3626" fmla="*/ 701157 h 1996549"/>
              <a:gd name="connsiteX3627" fmla="*/ 1253439 w 1998270"/>
              <a:gd name="connsiteY3627" fmla="*/ 701329 h 1996549"/>
              <a:gd name="connsiteX3628" fmla="*/ 1233654 w 1998270"/>
              <a:gd name="connsiteY3628" fmla="*/ 720773 h 1996549"/>
              <a:gd name="connsiteX3629" fmla="*/ 1233313 w 1998270"/>
              <a:gd name="connsiteY3629" fmla="*/ 720773 h 1996549"/>
              <a:gd name="connsiteX3630" fmla="*/ 1214039 w 1998270"/>
              <a:gd name="connsiteY3630" fmla="*/ 701157 h 1996549"/>
              <a:gd name="connsiteX3631" fmla="*/ 1214039 w 1998270"/>
              <a:gd name="connsiteY3631" fmla="*/ 700987 h 1996549"/>
              <a:gd name="connsiteX3632" fmla="*/ 1233654 w 1998270"/>
              <a:gd name="connsiteY3632" fmla="*/ 681373 h 1996549"/>
              <a:gd name="connsiteX3633" fmla="*/ 1971151 w 1998270"/>
              <a:gd name="connsiteY3633" fmla="*/ 680861 h 1996549"/>
              <a:gd name="connsiteX3634" fmla="*/ 1991448 w 1998270"/>
              <a:gd name="connsiteY3634" fmla="*/ 701157 h 1996549"/>
              <a:gd name="connsiteX3635" fmla="*/ 1991448 w 1998270"/>
              <a:gd name="connsiteY3635" fmla="*/ 701328 h 1996549"/>
              <a:gd name="connsiteX3636" fmla="*/ 1971151 w 1998270"/>
              <a:gd name="connsiteY3636" fmla="*/ 721284 h 1996549"/>
              <a:gd name="connsiteX3637" fmla="*/ 1950855 w 1998270"/>
              <a:gd name="connsiteY3637" fmla="*/ 701157 h 1996549"/>
              <a:gd name="connsiteX3638" fmla="*/ 1971151 w 1998270"/>
              <a:gd name="connsiteY3638" fmla="*/ 680861 h 1996549"/>
              <a:gd name="connsiteX3639" fmla="*/ 1295055 w 1998270"/>
              <a:gd name="connsiteY3639" fmla="*/ 680861 h 1996549"/>
              <a:gd name="connsiteX3640" fmla="*/ 1315351 w 1998270"/>
              <a:gd name="connsiteY3640" fmla="*/ 701157 h 1996549"/>
              <a:gd name="connsiteX3641" fmla="*/ 1315351 w 1998270"/>
              <a:gd name="connsiteY3641" fmla="*/ 701328 h 1996549"/>
              <a:gd name="connsiteX3642" fmla="*/ 1295055 w 1998270"/>
              <a:gd name="connsiteY3642" fmla="*/ 721284 h 1996549"/>
              <a:gd name="connsiteX3643" fmla="*/ 1274759 w 1998270"/>
              <a:gd name="connsiteY3643" fmla="*/ 701157 h 1996549"/>
              <a:gd name="connsiteX3644" fmla="*/ 1295055 w 1998270"/>
              <a:gd name="connsiteY3644" fmla="*/ 680861 h 1996549"/>
              <a:gd name="connsiteX3645" fmla="*/ 1357139 w 1998270"/>
              <a:gd name="connsiteY3645" fmla="*/ 680350 h 1996549"/>
              <a:gd name="connsiteX3646" fmla="*/ 1357480 w 1998270"/>
              <a:gd name="connsiteY3646" fmla="*/ 680350 h 1996549"/>
              <a:gd name="connsiteX3647" fmla="*/ 1377947 w 1998270"/>
              <a:gd name="connsiteY3647" fmla="*/ 701157 h 1996549"/>
              <a:gd name="connsiteX3648" fmla="*/ 1377947 w 1998270"/>
              <a:gd name="connsiteY3648" fmla="*/ 701329 h 1996549"/>
              <a:gd name="connsiteX3649" fmla="*/ 1357139 w 1998270"/>
              <a:gd name="connsiteY3649" fmla="*/ 721795 h 1996549"/>
              <a:gd name="connsiteX3650" fmla="*/ 1336331 w 1998270"/>
              <a:gd name="connsiteY3650" fmla="*/ 701157 h 1996549"/>
              <a:gd name="connsiteX3651" fmla="*/ 1357139 w 1998270"/>
              <a:gd name="connsiteY3651" fmla="*/ 680350 h 1996549"/>
              <a:gd name="connsiteX3652" fmla="*/ 1417857 w 1998270"/>
              <a:gd name="connsiteY3652" fmla="*/ 679839 h 1996549"/>
              <a:gd name="connsiteX3653" fmla="*/ 1439177 w 1998270"/>
              <a:gd name="connsiteY3653" fmla="*/ 701157 h 1996549"/>
              <a:gd name="connsiteX3654" fmla="*/ 1439177 w 1998270"/>
              <a:gd name="connsiteY3654" fmla="*/ 701329 h 1996549"/>
              <a:gd name="connsiteX3655" fmla="*/ 1417857 w 1998270"/>
              <a:gd name="connsiteY3655" fmla="*/ 722309 h 1996549"/>
              <a:gd name="connsiteX3656" fmla="*/ 1417687 w 1998270"/>
              <a:gd name="connsiteY3656" fmla="*/ 722309 h 1996549"/>
              <a:gd name="connsiteX3657" fmla="*/ 1396538 w 1998270"/>
              <a:gd name="connsiteY3657" fmla="*/ 701157 h 1996549"/>
              <a:gd name="connsiteX3658" fmla="*/ 1417857 w 1998270"/>
              <a:gd name="connsiteY3658" fmla="*/ 679839 h 1996549"/>
              <a:gd name="connsiteX3659" fmla="*/ 1479259 w 1998270"/>
              <a:gd name="connsiteY3659" fmla="*/ 679327 h 1996549"/>
              <a:gd name="connsiteX3660" fmla="*/ 1501091 w 1998270"/>
              <a:gd name="connsiteY3660" fmla="*/ 701157 h 1996549"/>
              <a:gd name="connsiteX3661" fmla="*/ 1501091 w 1998270"/>
              <a:gd name="connsiteY3661" fmla="*/ 701329 h 1996549"/>
              <a:gd name="connsiteX3662" fmla="*/ 1479259 w 1998270"/>
              <a:gd name="connsiteY3662" fmla="*/ 722819 h 1996549"/>
              <a:gd name="connsiteX3663" fmla="*/ 1457428 w 1998270"/>
              <a:gd name="connsiteY3663" fmla="*/ 701157 h 1996549"/>
              <a:gd name="connsiteX3664" fmla="*/ 1479259 w 1998270"/>
              <a:gd name="connsiteY3664" fmla="*/ 679327 h 1996549"/>
              <a:gd name="connsiteX3665" fmla="*/ 1540661 w 1998270"/>
              <a:gd name="connsiteY3665" fmla="*/ 678986 h 1996549"/>
              <a:gd name="connsiteX3666" fmla="*/ 1562833 w 1998270"/>
              <a:gd name="connsiteY3666" fmla="*/ 701157 h 1996549"/>
              <a:gd name="connsiteX3667" fmla="*/ 1540661 w 1998270"/>
              <a:gd name="connsiteY3667" fmla="*/ 723160 h 1996549"/>
              <a:gd name="connsiteX3668" fmla="*/ 1518488 w 1998270"/>
              <a:gd name="connsiteY3668" fmla="*/ 701157 h 1996549"/>
              <a:gd name="connsiteX3669" fmla="*/ 1540661 w 1998270"/>
              <a:gd name="connsiteY3669" fmla="*/ 678986 h 1996549"/>
              <a:gd name="connsiteX3670" fmla="*/ 1602061 w 1998270"/>
              <a:gd name="connsiteY3670" fmla="*/ 678644 h 1996549"/>
              <a:gd name="connsiteX3671" fmla="*/ 1602403 w 1998270"/>
              <a:gd name="connsiteY3671" fmla="*/ 678647 h 1996549"/>
              <a:gd name="connsiteX3672" fmla="*/ 1624575 w 1998270"/>
              <a:gd name="connsiteY3672" fmla="*/ 701498 h 1996549"/>
              <a:gd name="connsiteX3673" fmla="*/ 1602061 w 1998270"/>
              <a:gd name="connsiteY3673" fmla="*/ 723843 h 1996549"/>
              <a:gd name="connsiteX3674" fmla="*/ 1601191 w 1998270"/>
              <a:gd name="connsiteY3674" fmla="*/ 723852 h 1996549"/>
              <a:gd name="connsiteX3675" fmla="*/ 1578865 w 1998270"/>
              <a:gd name="connsiteY3675" fmla="*/ 701157 h 1996549"/>
              <a:gd name="connsiteX3676" fmla="*/ 1578883 w 1998270"/>
              <a:gd name="connsiteY3676" fmla="*/ 700465 h 1996549"/>
              <a:gd name="connsiteX3677" fmla="*/ 1602061 w 1998270"/>
              <a:gd name="connsiteY3677" fmla="*/ 678644 h 1996549"/>
              <a:gd name="connsiteX3678" fmla="*/ 1664144 w 1998270"/>
              <a:gd name="connsiteY3678" fmla="*/ 678302 h 1996549"/>
              <a:gd name="connsiteX3679" fmla="*/ 1686999 w 1998270"/>
              <a:gd name="connsiteY3679" fmla="*/ 701157 h 1996549"/>
              <a:gd name="connsiteX3680" fmla="*/ 1686999 w 1998270"/>
              <a:gd name="connsiteY3680" fmla="*/ 701329 h 1996549"/>
              <a:gd name="connsiteX3681" fmla="*/ 1664144 w 1998270"/>
              <a:gd name="connsiteY3681" fmla="*/ 723844 h 1996549"/>
              <a:gd name="connsiteX3682" fmla="*/ 1663804 w 1998270"/>
              <a:gd name="connsiteY3682" fmla="*/ 723844 h 1996549"/>
              <a:gd name="connsiteX3683" fmla="*/ 1641460 w 1998270"/>
              <a:gd name="connsiteY3683" fmla="*/ 701157 h 1996549"/>
              <a:gd name="connsiteX3684" fmla="*/ 1641460 w 1998270"/>
              <a:gd name="connsiteY3684" fmla="*/ 700987 h 1996549"/>
              <a:gd name="connsiteX3685" fmla="*/ 1664144 w 1998270"/>
              <a:gd name="connsiteY3685" fmla="*/ 678302 h 1996549"/>
              <a:gd name="connsiteX3686" fmla="*/ 1724864 w 1998270"/>
              <a:gd name="connsiteY3686" fmla="*/ 677962 h 1996549"/>
              <a:gd name="connsiteX3687" fmla="*/ 1748060 w 1998270"/>
              <a:gd name="connsiteY3687" fmla="*/ 700816 h 1996549"/>
              <a:gd name="connsiteX3688" fmla="*/ 1748060 w 1998270"/>
              <a:gd name="connsiteY3688" fmla="*/ 700987 h 1996549"/>
              <a:gd name="connsiteX3689" fmla="*/ 1724864 w 1998270"/>
              <a:gd name="connsiteY3689" fmla="*/ 723844 h 1996549"/>
              <a:gd name="connsiteX3690" fmla="*/ 1701839 w 1998270"/>
              <a:gd name="connsiteY3690" fmla="*/ 701157 h 1996549"/>
              <a:gd name="connsiteX3691" fmla="*/ 1701839 w 1998270"/>
              <a:gd name="connsiteY3691" fmla="*/ 700987 h 1996549"/>
              <a:gd name="connsiteX3692" fmla="*/ 1724864 w 1998270"/>
              <a:gd name="connsiteY3692" fmla="*/ 677962 h 1996549"/>
              <a:gd name="connsiteX3693" fmla="*/ 1909067 w 1998270"/>
              <a:gd name="connsiteY3693" fmla="*/ 677791 h 1996549"/>
              <a:gd name="connsiteX3694" fmla="*/ 1932434 w 1998270"/>
              <a:gd name="connsiteY3694" fmla="*/ 700646 h 1996549"/>
              <a:gd name="connsiteX3695" fmla="*/ 1932434 w 1998270"/>
              <a:gd name="connsiteY3695" fmla="*/ 700816 h 1996549"/>
              <a:gd name="connsiteX3696" fmla="*/ 1909067 w 1998270"/>
              <a:gd name="connsiteY3696" fmla="*/ 723843 h 1996549"/>
              <a:gd name="connsiteX3697" fmla="*/ 1885872 w 1998270"/>
              <a:gd name="connsiteY3697" fmla="*/ 701157 h 1996549"/>
              <a:gd name="connsiteX3698" fmla="*/ 1885872 w 1998270"/>
              <a:gd name="connsiteY3698" fmla="*/ 700987 h 1996549"/>
              <a:gd name="connsiteX3699" fmla="*/ 1909067 w 1998270"/>
              <a:gd name="connsiteY3699" fmla="*/ 677791 h 1996549"/>
              <a:gd name="connsiteX3700" fmla="*/ 1847667 w 1998270"/>
              <a:gd name="connsiteY3700" fmla="*/ 677791 h 1996549"/>
              <a:gd name="connsiteX3701" fmla="*/ 1871033 w 1998270"/>
              <a:gd name="connsiteY3701" fmla="*/ 700646 h 1996549"/>
              <a:gd name="connsiteX3702" fmla="*/ 1871033 w 1998270"/>
              <a:gd name="connsiteY3702" fmla="*/ 700816 h 1996549"/>
              <a:gd name="connsiteX3703" fmla="*/ 1847667 w 1998270"/>
              <a:gd name="connsiteY3703" fmla="*/ 723843 h 1996549"/>
              <a:gd name="connsiteX3704" fmla="*/ 1824471 w 1998270"/>
              <a:gd name="connsiteY3704" fmla="*/ 701157 h 1996549"/>
              <a:gd name="connsiteX3705" fmla="*/ 1824471 w 1998270"/>
              <a:gd name="connsiteY3705" fmla="*/ 700987 h 1996549"/>
              <a:gd name="connsiteX3706" fmla="*/ 1847667 w 1998270"/>
              <a:gd name="connsiteY3706" fmla="*/ 677791 h 1996549"/>
              <a:gd name="connsiteX3707" fmla="*/ 1786265 w 1998270"/>
              <a:gd name="connsiteY3707" fmla="*/ 677791 h 1996549"/>
              <a:gd name="connsiteX3708" fmla="*/ 1809631 w 1998270"/>
              <a:gd name="connsiteY3708" fmla="*/ 700646 h 1996549"/>
              <a:gd name="connsiteX3709" fmla="*/ 1809631 w 1998270"/>
              <a:gd name="connsiteY3709" fmla="*/ 700816 h 1996549"/>
              <a:gd name="connsiteX3710" fmla="*/ 1786265 w 1998270"/>
              <a:gd name="connsiteY3710" fmla="*/ 723843 h 1996549"/>
              <a:gd name="connsiteX3711" fmla="*/ 1763069 w 1998270"/>
              <a:gd name="connsiteY3711" fmla="*/ 701157 h 1996549"/>
              <a:gd name="connsiteX3712" fmla="*/ 1763069 w 1998270"/>
              <a:gd name="connsiteY3712" fmla="*/ 700987 h 1996549"/>
              <a:gd name="connsiteX3713" fmla="*/ 1786265 w 1998270"/>
              <a:gd name="connsiteY3713" fmla="*/ 677791 h 1996549"/>
              <a:gd name="connsiteX3714" fmla="*/ 5629 w 1998270"/>
              <a:gd name="connsiteY3714" fmla="*/ 635151 h 1996549"/>
              <a:gd name="connsiteX3715" fmla="*/ 10234 w 1998270"/>
              <a:gd name="connsiteY3715" fmla="*/ 639757 h 1996549"/>
              <a:gd name="connsiteX3716" fmla="*/ 5629 w 1998270"/>
              <a:gd name="connsiteY3716" fmla="*/ 644362 h 1996549"/>
              <a:gd name="connsiteX3717" fmla="*/ 1024 w 1998270"/>
              <a:gd name="connsiteY3717" fmla="*/ 639757 h 1996549"/>
              <a:gd name="connsiteX3718" fmla="*/ 5629 w 1998270"/>
              <a:gd name="connsiteY3718" fmla="*/ 635151 h 1996549"/>
              <a:gd name="connsiteX3719" fmla="*/ 67029 w 1998270"/>
              <a:gd name="connsiteY3719" fmla="*/ 633446 h 1996549"/>
              <a:gd name="connsiteX3720" fmla="*/ 67371 w 1998270"/>
              <a:gd name="connsiteY3720" fmla="*/ 633446 h 1996549"/>
              <a:gd name="connsiteX3721" fmla="*/ 73340 w 1998270"/>
              <a:gd name="connsiteY3721" fmla="*/ 639757 h 1996549"/>
              <a:gd name="connsiteX3722" fmla="*/ 67029 w 1998270"/>
              <a:gd name="connsiteY3722" fmla="*/ 646067 h 1996549"/>
              <a:gd name="connsiteX3723" fmla="*/ 60719 w 1998270"/>
              <a:gd name="connsiteY3723" fmla="*/ 639757 h 1996549"/>
              <a:gd name="connsiteX3724" fmla="*/ 67029 w 1998270"/>
              <a:gd name="connsiteY3724" fmla="*/ 633446 h 1996549"/>
              <a:gd name="connsiteX3725" fmla="*/ 129113 w 1998270"/>
              <a:gd name="connsiteY3725" fmla="*/ 632593 h 1996549"/>
              <a:gd name="connsiteX3726" fmla="*/ 136277 w 1998270"/>
              <a:gd name="connsiteY3726" fmla="*/ 639757 h 1996549"/>
              <a:gd name="connsiteX3727" fmla="*/ 129113 w 1998270"/>
              <a:gd name="connsiteY3727" fmla="*/ 646920 h 1996549"/>
              <a:gd name="connsiteX3728" fmla="*/ 121950 w 1998270"/>
              <a:gd name="connsiteY3728" fmla="*/ 639757 h 1996549"/>
              <a:gd name="connsiteX3729" fmla="*/ 129113 w 1998270"/>
              <a:gd name="connsiteY3729" fmla="*/ 632593 h 1996549"/>
              <a:gd name="connsiteX3730" fmla="*/ 189832 w 1998270"/>
              <a:gd name="connsiteY3730" fmla="*/ 631740 h 1996549"/>
              <a:gd name="connsiteX3731" fmla="*/ 197848 w 1998270"/>
              <a:gd name="connsiteY3731" fmla="*/ 639757 h 1996549"/>
              <a:gd name="connsiteX3732" fmla="*/ 189832 w 1998270"/>
              <a:gd name="connsiteY3732" fmla="*/ 647773 h 1996549"/>
              <a:gd name="connsiteX3733" fmla="*/ 181816 w 1998270"/>
              <a:gd name="connsiteY3733" fmla="*/ 639757 h 1996549"/>
              <a:gd name="connsiteX3734" fmla="*/ 189832 w 1998270"/>
              <a:gd name="connsiteY3734" fmla="*/ 631740 h 1996549"/>
              <a:gd name="connsiteX3735" fmla="*/ 251233 w 1998270"/>
              <a:gd name="connsiteY3735" fmla="*/ 631058 h 1996549"/>
              <a:gd name="connsiteX3736" fmla="*/ 259932 w 1998270"/>
              <a:gd name="connsiteY3736" fmla="*/ 639757 h 1996549"/>
              <a:gd name="connsiteX3737" fmla="*/ 251233 w 1998270"/>
              <a:gd name="connsiteY3737" fmla="*/ 648456 h 1996549"/>
              <a:gd name="connsiteX3738" fmla="*/ 242535 w 1998270"/>
              <a:gd name="connsiteY3738" fmla="*/ 639757 h 1996549"/>
              <a:gd name="connsiteX3739" fmla="*/ 251233 w 1998270"/>
              <a:gd name="connsiteY3739" fmla="*/ 631058 h 1996549"/>
              <a:gd name="connsiteX3740" fmla="*/ 312635 w 1998270"/>
              <a:gd name="connsiteY3740" fmla="*/ 630205 h 1996549"/>
              <a:gd name="connsiteX3741" fmla="*/ 322186 w 1998270"/>
              <a:gd name="connsiteY3741" fmla="*/ 639757 h 1996549"/>
              <a:gd name="connsiteX3742" fmla="*/ 312635 w 1998270"/>
              <a:gd name="connsiteY3742" fmla="*/ 649308 h 1996549"/>
              <a:gd name="connsiteX3743" fmla="*/ 303084 w 1998270"/>
              <a:gd name="connsiteY3743" fmla="*/ 639757 h 1996549"/>
              <a:gd name="connsiteX3744" fmla="*/ 312635 w 1998270"/>
              <a:gd name="connsiteY3744" fmla="*/ 630205 h 1996549"/>
              <a:gd name="connsiteX3745" fmla="*/ 374036 w 1998270"/>
              <a:gd name="connsiteY3745" fmla="*/ 629522 h 1996549"/>
              <a:gd name="connsiteX3746" fmla="*/ 384269 w 1998270"/>
              <a:gd name="connsiteY3746" fmla="*/ 639757 h 1996549"/>
              <a:gd name="connsiteX3747" fmla="*/ 374036 w 1998270"/>
              <a:gd name="connsiteY3747" fmla="*/ 649990 h 1996549"/>
              <a:gd name="connsiteX3748" fmla="*/ 363803 w 1998270"/>
              <a:gd name="connsiteY3748" fmla="*/ 639757 h 1996549"/>
              <a:gd name="connsiteX3749" fmla="*/ 374036 w 1998270"/>
              <a:gd name="connsiteY3749" fmla="*/ 629522 h 1996549"/>
              <a:gd name="connsiteX3750" fmla="*/ 436120 w 1998270"/>
              <a:gd name="connsiteY3750" fmla="*/ 628670 h 1996549"/>
              <a:gd name="connsiteX3751" fmla="*/ 447206 w 1998270"/>
              <a:gd name="connsiteY3751" fmla="*/ 639757 h 1996549"/>
              <a:gd name="connsiteX3752" fmla="*/ 436120 w 1998270"/>
              <a:gd name="connsiteY3752" fmla="*/ 650843 h 1996549"/>
              <a:gd name="connsiteX3753" fmla="*/ 425034 w 1998270"/>
              <a:gd name="connsiteY3753" fmla="*/ 639757 h 1996549"/>
              <a:gd name="connsiteX3754" fmla="*/ 436120 w 1998270"/>
              <a:gd name="connsiteY3754" fmla="*/ 628670 h 1996549"/>
              <a:gd name="connsiteX3755" fmla="*/ 496838 w 1998270"/>
              <a:gd name="connsiteY3755" fmla="*/ 627988 h 1996549"/>
              <a:gd name="connsiteX3756" fmla="*/ 508607 w 1998270"/>
              <a:gd name="connsiteY3756" fmla="*/ 639757 h 1996549"/>
              <a:gd name="connsiteX3757" fmla="*/ 496838 w 1998270"/>
              <a:gd name="connsiteY3757" fmla="*/ 651526 h 1996549"/>
              <a:gd name="connsiteX3758" fmla="*/ 485070 w 1998270"/>
              <a:gd name="connsiteY3758" fmla="*/ 639757 h 1996549"/>
              <a:gd name="connsiteX3759" fmla="*/ 496838 w 1998270"/>
              <a:gd name="connsiteY3759" fmla="*/ 627988 h 1996549"/>
              <a:gd name="connsiteX3760" fmla="*/ 558240 w 1998270"/>
              <a:gd name="connsiteY3760" fmla="*/ 627135 h 1996549"/>
              <a:gd name="connsiteX3761" fmla="*/ 570861 w 1998270"/>
              <a:gd name="connsiteY3761" fmla="*/ 639757 h 1996549"/>
              <a:gd name="connsiteX3762" fmla="*/ 558240 w 1998270"/>
              <a:gd name="connsiteY3762" fmla="*/ 652379 h 1996549"/>
              <a:gd name="connsiteX3763" fmla="*/ 545619 w 1998270"/>
              <a:gd name="connsiteY3763" fmla="*/ 639757 h 1996549"/>
              <a:gd name="connsiteX3764" fmla="*/ 558240 w 1998270"/>
              <a:gd name="connsiteY3764" fmla="*/ 627135 h 1996549"/>
              <a:gd name="connsiteX3765" fmla="*/ 619641 w 1998270"/>
              <a:gd name="connsiteY3765" fmla="*/ 626453 h 1996549"/>
              <a:gd name="connsiteX3766" fmla="*/ 632945 w 1998270"/>
              <a:gd name="connsiteY3766" fmla="*/ 639757 h 1996549"/>
              <a:gd name="connsiteX3767" fmla="*/ 619641 w 1998270"/>
              <a:gd name="connsiteY3767" fmla="*/ 653062 h 1996549"/>
              <a:gd name="connsiteX3768" fmla="*/ 606338 w 1998270"/>
              <a:gd name="connsiteY3768" fmla="*/ 639757 h 1996549"/>
              <a:gd name="connsiteX3769" fmla="*/ 619641 w 1998270"/>
              <a:gd name="connsiteY3769" fmla="*/ 626453 h 1996549"/>
              <a:gd name="connsiteX3770" fmla="*/ 681042 w 1998270"/>
              <a:gd name="connsiteY3770" fmla="*/ 625599 h 1996549"/>
              <a:gd name="connsiteX3771" fmla="*/ 695198 w 1998270"/>
              <a:gd name="connsiteY3771" fmla="*/ 639757 h 1996549"/>
              <a:gd name="connsiteX3772" fmla="*/ 681042 w 1998270"/>
              <a:gd name="connsiteY3772" fmla="*/ 653913 h 1996549"/>
              <a:gd name="connsiteX3773" fmla="*/ 666886 w 1998270"/>
              <a:gd name="connsiteY3773" fmla="*/ 639757 h 1996549"/>
              <a:gd name="connsiteX3774" fmla="*/ 681042 w 1998270"/>
              <a:gd name="connsiteY3774" fmla="*/ 625599 h 1996549"/>
              <a:gd name="connsiteX3775" fmla="*/ 743126 w 1998270"/>
              <a:gd name="connsiteY3775" fmla="*/ 624918 h 1996549"/>
              <a:gd name="connsiteX3776" fmla="*/ 757965 w 1998270"/>
              <a:gd name="connsiteY3776" fmla="*/ 639757 h 1996549"/>
              <a:gd name="connsiteX3777" fmla="*/ 743126 w 1998270"/>
              <a:gd name="connsiteY3777" fmla="*/ 654595 h 1996549"/>
              <a:gd name="connsiteX3778" fmla="*/ 728288 w 1998270"/>
              <a:gd name="connsiteY3778" fmla="*/ 639757 h 1996549"/>
              <a:gd name="connsiteX3779" fmla="*/ 743126 w 1998270"/>
              <a:gd name="connsiteY3779" fmla="*/ 624918 h 1996549"/>
              <a:gd name="connsiteX3780" fmla="*/ 803845 w 1998270"/>
              <a:gd name="connsiteY3780" fmla="*/ 624236 h 1996549"/>
              <a:gd name="connsiteX3781" fmla="*/ 819365 w 1998270"/>
              <a:gd name="connsiteY3781" fmla="*/ 639757 h 1996549"/>
              <a:gd name="connsiteX3782" fmla="*/ 819365 w 1998270"/>
              <a:gd name="connsiteY3782" fmla="*/ 639930 h 1996549"/>
              <a:gd name="connsiteX3783" fmla="*/ 803845 w 1998270"/>
              <a:gd name="connsiteY3783" fmla="*/ 655108 h 1996549"/>
              <a:gd name="connsiteX3784" fmla="*/ 803674 w 1998270"/>
              <a:gd name="connsiteY3784" fmla="*/ 655109 h 1996549"/>
              <a:gd name="connsiteX3785" fmla="*/ 788324 w 1998270"/>
              <a:gd name="connsiteY3785" fmla="*/ 639757 h 1996549"/>
              <a:gd name="connsiteX3786" fmla="*/ 803845 w 1998270"/>
              <a:gd name="connsiteY3786" fmla="*/ 624236 h 1996549"/>
              <a:gd name="connsiteX3787" fmla="*/ 865246 w 1998270"/>
              <a:gd name="connsiteY3787" fmla="*/ 623383 h 1996549"/>
              <a:gd name="connsiteX3788" fmla="*/ 882302 w 1998270"/>
              <a:gd name="connsiteY3788" fmla="*/ 640439 h 1996549"/>
              <a:gd name="connsiteX3789" fmla="*/ 865246 w 1998270"/>
              <a:gd name="connsiteY3789" fmla="*/ 657495 h 1996549"/>
              <a:gd name="connsiteX3790" fmla="*/ 848191 w 1998270"/>
              <a:gd name="connsiteY3790" fmla="*/ 640439 h 1996549"/>
              <a:gd name="connsiteX3791" fmla="*/ 865246 w 1998270"/>
              <a:gd name="connsiteY3791" fmla="*/ 623383 h 1996549"/>
              <a:gd name="connsiteX3792" fmla="*/ 926647 w 1998270"/>
              <a:gd name="connsiteY3792" fmla="*/ 622701 h 1996549"/>
              <a:gd name="connsiteX3793" fmla="*/ 943703 w 1998270"/>
              <a:gd name="connsiteY3793" fmla="*/ 639757 h 1996549"/>
              <a:gd name="connsiteX3794" fmla="*/ 926647 w 1998270"/>
              <a:gd name="connsiteY3794" fmla="*/ 656812 h 1996549"/>
              <a:gd name="connsiteX3795" fmla="*/ 909592 w 1998270"/>
              <a:gd name="connsiteY3795" fmla="*/ 639757 h 1996549"/>
              <a:gd name="connsiteX3796" fmla="*/ 926647 w 1998270"/>
              <a:gd name="connsiteY3796" fmla="*/ 622701 h 1996549"/>
              <a:gd name="connsiteX3797" fmla="*/ 988415 w 1998270"/>
              <a:gd name="connsiteY3797" fmla="*/ 621884 h 1996549"/>
              <a:gd name="connsiteX3798" fmla="*/ 1006153 w 1998270"/>
              <a:gd name="connsiteY3798" fmla="*/ 639622 h 1996549"/>
              <a:gd name="connsiteX3799" fmla="*/ 988415 w 1998270"/>
              <a:gd name="connsiteY3799" fmla="*/ 657359 h 1996549"/>
              <a:gd name="connsiteX3800" fmla="*/ 970677 w 1998270"/>
              <a:gd name="connsiteY3800" fmla="*/ 639622 h 1996549"/>
              <a:gd name="connsiteX3801" fmla="*/ 988415 w 1998270"/>
              <a:gd name="connsiteY3801" fmla="*/ 621884 h 1996549"/>
              <a:gd name="connsiteX3802" fmla="*/ 1110851 w 1998270"/>
              <a:gd name="connsiteY3802" fmla="*/ 621508 h 1996549"/>
              <a:gd name="connsiteX3803" fmla="*/ 1129954 w 1998270"/>
              <a:gd name="connsiteY3803" fmla="*/ 640610 h 1996549"/>
              <a:gd name="connsiteX3804" fmla="*/ 1110851 w 1998270"/>
              <a:gd name="connsiteY3804" fmla="*/ 659541 h 1996549"/>
              <a:gd name="connsiteX3805" fmla="*/ 1091749 w 1998270"/>
              <a:gd name="connsiteY3805" fmla="*/ 640610 h 1996549"/>
              <a:gd name="connsiteX3806" fmla="*/ 1110851 w 1998270"/>
              <a:gd name="connsiteY3806" fmla="*/ 621508 h 1996549"/>
              <a:gd name="connsiteX3807" fmla="*/ 1050132 w 1998270"/>
              <a:gd name="connsiteY3807" fmla="*/ 621508 h 1996549"/>
              <a:gd name="connsiteX3808" fmla="*/ 1067188 w 1998270"/>
              <a:gd name="connsiteY3808" fmla="*/ 639757 h 1996549"/>
              <a:gd name="connsiteX3809" fmla="*/ 1050132 w 1998270"/>
              <a:gd name="connsiteY3809" fmla="*/ 658007 h 1996549"/>
              <a:gd name="connsiteX3810" fmla="*/ 1031712 w 1998270"/>
              <a:gd name="connsiteY3810" fmla="*/ 639928 h 1996549"/>
              <a:gd name="connsiteX3811" fmla="*/ 1050132 w 1998270"/>
              <a:gd name="connsiteY3811" fmla="*/ 621508 h 1996549"/>
              <a:gd name="connsiteX3812" fmla="*/ 1172619 w 1998270"/>
              <a:gd name="connsiteY3812" fmla="*/ 620008 h 1996549"/>
              <a:gd name="connsiteX3813" fmla="*/ 1192234 w 1998270"/>
              <a:gd name="connsiteY3813" fmla="*/ 639622 h 1996549"/>
              <a:gd name="connsiteX3814" fmla="*/ 1172619 w 1998270"/>
              <a:gd name="connsiteY3814" fmla="*/ 659237 h 1996549"/>
              <a:gd name="connsiteX3815" fmla="*/ 1153005 w 1998270"/>
              <a:gd name="connsiteY3815" fmla="*/ 639622 h 1996549"/>
              <a:gd name="connsiteX3816" fmla="*/ 1172619 w 1998270"/>
              <a:gd name="connsiteY3816" fmla="*/ 620008 h 1996549"/>
              <a:gd name="connsiteX3817" fmla="*/ 1234524 w 1998270"/>
              <a:gd name="connsiteY3817" fmla="*/ 619444 h 1996549"/>
              <a:gd name="connsiteX3818" fmla="*/ 1254803 w 1998270"/>
              <a:gd name="connsiteY3818" fmla="*/ 639757 h 1996549"/>
              <a:gd name="connsiteX3819" fmla="*/ 1254769 w 1998270"/>
              <a:gd name="connsiteY3819" fmla="*/ 640806 h 1996549"/>
              <a:gd name="connsiteX3820" fmla="*/ 1233654 w 1998270"/>
              <a:gd name="connsiteY3820" fmla="*/ 659883 h 1996549"/>
              <a:gd name="connsiteX3821" fmla="*/ 1213358 w 1998270"/>
              <a:gd name="connsiteY3821" fmla="*/ 639757 h 1996549"/>
              <a:gd name="connsiteX3822" fmla="*/ 1233654 w 1998270"/>
              <a:gd name="connsiteY3822" fmla="*/ 619460 h 1996549"/>
              <a:gd name="connsiteX3823" fmla="*/ 1234524 w 1998270"/>
              <a:gd name="connsiteY3823" fmla="*/ 619444 h 1996549"/>
              <a:gd name="connsiteX3824" fmla="*/ 1971152 w 1998270"/>
              <a:gd name="connsiteY3824" fmla="*/ 618778 h 1996549"/>
              <a:gd name="connsiteX3825" fmla="*/ 1992130 w 1998270"/>
              <a:gd name="connsiteY3825" fmla="*/ 639757 h 1996549"/>
              <a:gd name="connsiteX3826" fmla="*/ 1971152 w 1998270"/>
              <a:gd name="connsiteY3826" fmla="*/ 660565 h 1996549"/>
              <a:gd name="connsiteX3827" fmla="*/ 1950173 w 1998270"/>
              <a:gd name="connsiteY3827" fmla="*/ 639757 h 1996549"/>
              <a:gd name="connsiteX3828" fmla="*/ 1971152 w 1998270"/>
              <a:gd name="connsiteY3828" fmla="*/ 618778 h 1996549"/>
              <a:gd name="connsiteX3829" fmla="*/ 1295055 w 1998270"/>
              <a:gd name="connsiteY3829" fmla="*/ 618778 h 1996549"/>
              <a:gd name="connsiteX3830" fmla="*/ 1316034 w 1998270"/>
              <a:gd name="connsiteY3830" fmla="*/ 639757 h 1996549"/>
              <a:gd name="connsiteX3831" fmla="*/ 1295055 w 1998270"/>
              <a:gd name="connsiteY3831" fmla="*/ 660565 h 1996549"/>
              <a:gd name="connsiteX3832" fmla="*/ 1274077 w 1998270"/>
              <a:gd name="connsiteY3832" fmla="*/ 639757 h 1996549"/>
              <a:gd name="connsiteX3833" fmla="*/ 1295055 w 1998270"/>
              <a:gd name="connsiteY3833" fmla="*/ 618778 h 1996549"/>
              <a:gd name="connsiteX3834" fmla="*/ 1357138 w 1998270"/>
              <a:gd name="connsiteY3834" fmla="*/ 618267 h 1996549"/>
              <a:gd name="connsiteX3835" fmla="*/ 1357479 w 1998270"/>
              <a:gd name="connsiteY3835" fmla="*/ 618267 h 1996549"/>
              <a:gd name="connsiteX3836" fmla="*/ 1378629 w 1998270"/>
              <a:gd name="connsiteY3836" fmla="*/ 639757 h 1996549"/>
              <a:gd name="connsiteX3837" fmla="*/ 1378629 w 1998270"/>
              <a:gd name="connsiteY3837" fmla="*/ 639928 h 1996549"/>
              <a:gd name="connsiteX3838" fmla="*/ 1357138 w 1998270"/>
              <a:gd name="connsiteY3838" fmla="*/ 661077 h 1996549"/>
              <a:gd name="connsiteX3839" fmla="*/ 1335819 w 1998270"/>
              <a:gd name="connsiteY3839" fmla="*/ 639757 h 1996549"/>
              <a:gd name="connsiteX3840" fmla="*/ 1335819 w 1998270"/>
              <a:gd name="connsiteY3840" fmla="*/ 639587 h 1996549"/>
              <a:gd name="connsiteX3841" fmla="*/ 1357138 w 1998270"/>
              <a:gd name="connsiteY3841" fmla="*/ 618267 h 1996549"/>
              <a:gd name="connsiteX3842" fmla="*/ 1417858 w 1998270"/>
              <a:gd name="connsiteY3842" fmla="*/ 617754 h 1996549"/>
              <a:gd name="connsiteX3843" fmla="*/ 1439860 w 1998270"/>
              <a:gd name="connsiteY3843" fmla="*/ 639757 h 1996549"/>
              <a:gd name="connsiteX3844" fmla="*/ 1439860 w 1998270"/>
              <a:gd name="connsiteY3844" fmla="*/ 639928 h 1996549"/>
              <a:gd name="connsiteX3845" fmla="*/ 1417858 w 1998270"/>
              <a:gd name="connsiteY3845" fmla="*/ 661588 h 1996549"/>
              <a:gd name="connsiteX3846" fmla="*/ 1417687 w 1998270"/>
              <a:gd name="connsiteY3846" fmla="*/ 661588 h 1996549"/>
              <a:gd name="connsiteX3847" fmla="*/ 1395856 w 1998270"/>
              <a:gd name="connsiteY3847" fmla="*/ 639757 h 1996549"/>
              <a:gd name="connsiteX3848" fmla="*/ 1417858 w 1998270"/>
              <a:gd name="connsiteY3848" fmla="*/ 617754 h 1996549"/>
              <a:gd name="connsiteX3849" fmla="*/ 1479259 w 1998270"/>
              <a:gd name="connsiteY3849" fmla="*/ 617243 h 1996549"/>
              <a:gd name="connsiteX3850" fmla="*/ 1501773 w 1998270"/>
              <a:gd name="connsiteY3850" fmla="*/ 639757 h 1996549"/>
              <a:gd name="connsiteX3851" fmla="*/ 1479259 w 1998270"/>
              <a:gd name="connsiteY3851" fmla="*/ 662100 h 1996549"/>
              <a:gd name="connsiteX3852" fmla="*/ 1456916 w 1998270"/>
              <a:gd name="connsiteY3852" fmla="*/ 639757 h 1996549"/>
              <a:gd name="connsiteX3853" fmla="*/ 1479259 w 1998270"/>
              <a:gd name="connsiteY3853" fmla="*/ 617243 h 1996549"/>
              <a:gd name="connsiteX3854" fmla="*/ 1540660 w 1998270"/>
              <a:gd name="connsiteY3854" fmla="*/ 616731 h 1996549"/>
              <a:gd name="connsiteX3855" fmla="*/ 1541001 w 1998270"/>
              <a:gd name="connsiteY3855" fmla="*/ 616731 h 1996549"/>
              <a:gd name="connsiteX3856" fmla="*/ 1563685 w 1998270"/>
              <a:gd name="connsiteY3856" fmla="*/ 639757 h 1996549"/>
              <a:gd name="connsiteX3857" fmla="*/ 1563685 w 1998270"/>
              <a:gd name="connsiteY3857" fmla="*/ 639928 h 1996549"/>
              <a:gd name="connsiteX3858" fmla="*/ 1540660 w 1998270"/>
              <a:gd name="connsiteY3858" fmla="*/ 662612 h 1996549"/>
              <a:gd name="connsiteX3859" fmla="*/ 1517806 w 1998270"/>
              <a:gd name="connsiteY3859" fmla="*/ 639757 h 1996549"/>
              <a:gd name="connsiteX3860" fmla="*/ 1517806 w 1998270"/>
              <a:gd name="connsiteY3860" fmla="*/ 639587 h 1996549"/>
              <a:gd name="connsiteX3861" fmla="*/ 1540660 w 1998270"/>
              <a:gd name="connsiteY3861" fmla="*/ 616731 h 1996549"/>
              <a:gd name="connsiteX3862" fmla="*/ 1602061 w 1998270"/>
              <a:gd name="connsiteY3862" fmla="*/ 616390 h 1996549"/>
              <a:gd name="connsiteX3863" fmla="*/ 1625428 w 1998270"/>
              <a:gd name="connsiteY3863" fmla="*/ 639757 h 1996549"/>
              <a:gd name="connsiteX3864" fmla="*/ 1625428 w 1998270"/>
              <a:gd name="connsiteY3864" fmla="*/ 639928 h 1996549"/>
              <a:gd name="connsiteX3865" fmla="*/ 1602061 w 1998270"/>
              <a:gd name="connsiteY3865" fmla="*/ 662954 h 1996549"/>
              <a:gd name="connsiteX3866" fmla="*/ 1578866 w 1998270"/>
              <a:gd name="connsiteY3866" fmla="*/ 639757 h 1996549"/>
              <a:gd name="connsiteX3867" fmla="*/ 1578866 w 1998270"/>
              <a:gd name="connsiteY3867" fmla="*/ 639586 h 1996549"/>
              <a:gd name="connsiteX3868" fmla="*/ 1602061 w 1998270"/>
              <a:gd name="connsiteY3868" fmla="*/ 616390 h 1996549"/>
              <a:gd name="connsiteX3869" fmla="*/ 1664145 w 1998270"/>
              <a:gd name="connsiteY3869" fmla="*/ 616049 h 1996549"/>
              <a:gd name="connsiteX3870" fmla="*/ 1687853 w 1998270"/>
              <a:gd name="connsiteY3870" fmla="*/ 639757 h 1996549"/>
              <a:gd name="connsiteX3871" fmla="*/ 1687853 w 1998270"/>
              <a:gd name="connsiteY3871" fmla="*/ 639928 h 1996549"/>
              <a:gd name="connsiteX3872" fmla="*/ 1664145 w 1998270"/>
              <a:gd name="connsiteY3872" fmla="*/ 663294 h 1996549"/>
              <a:gd name="connsiteX3873" fmla="*/ 1640608 w 1998270"/>
              <a:gd name="connsiteY3873" fmla="*/ 639757 h 1996549"/>
              <a:gd name="connsiteX3874" fmla="*/ 1640608 w 1998270"/>
              <a:gd name="connsiteY3874" fmla="*/ 639587 h 1996549"/>
              <a:gd name="connsiteX3875" fmla="*/ 1664145 w 1998270"/>
              <a:gd name="connsiteY3875" fmla="*/ 616049 h 1996549"/>
              <a:gd name="connsiteX3876" fmla="*/ 1724864 w 1998270"/>
              <a:gd name="connsiteY3876" fmla="*/ 615878 h 1996549"/>
              <a:gd name="connsiteX3877" fmla="*/ 1748742 w 1998270"/>
              <a:gd name="connsiteY3877" fmla="*/ 639757 h 1996549"/>
              <a:gd name="connsiteX3878" fmla="*/ 1724864 w 1998270"/>
              <a:gd name="connsiteY3878" fmla="*/ 663464 h 1996549"/>
              <a:gd name="connsiteX3879" fmla="*/ 1701157 w 1998270"/>
              <a:gd name="connsiteY3879" fmla="*/ 639757 h 1996549"/>
              <a:gd name="connsiteX3880" fmla="*/ 1701157 w 1998270"/>
              <a:gd name="connsiteY3880" fmla="*/ 639586 h 1996549"/>
              <a:gd name="connsiteX3881" fmla="*/ 1724864 w 1998270"/>
              <a:gd name="connsiteY3881" fmla="*/ 615878 h 1996549"/>
              <a:gd name="connsiteX3882" fmla="*/ 1786265 w 1998270"/>
              <a:gd name="connsiteY3882" fmla="*/ 615708 h 1996549"/>
              <a:gd name="connsiteX3883" fmla="*/ 1810314 w 1998270"/>
              <a:gd name="connsiteY3883" fmla="*/ 639757 h 1996549"/>
              <a:gd name="connsiteX3884" fmla="*/ 1786265 w 1998270"/>
              <a:gd name="connsiteY3884" fmla="*/ 663635 h 1996549"/>
              <a:gd name="connsiteX3885" fmla="*/ 1762387 w 1998270"/>
              <a:gd name="connsiteY3885" fmla="*/ 639757 h 1996549"/>
              <a:gd name="connsiteX3886" fmla="*/ 1786265 w 1998270"/>
              <a:gd name="connsiteY3886" fmla="*/ 615708 h 1996549"/>
              <a:gd name="connsiteX3887" fmla="*/ 1847666 w 1998270"/>
              <a:gd name="connsiteY3887" fmla="*/ 615538 h 1996549"/>
              <a:gd name="connsiteX3888" fmla="*/ 1848007 w 1998270"/>
              <a:gd name="connsiteY3888" fmla="*/ 615538 h 1996549"/>
              <a:gd name="connsiteX3889" fmla="*/ 1871886 w 1998270"/>
              <a:gd name="connsiteY3889" fmla="*/ 639757 h 1996549"/>
              <a:gd name="connsiteX3890" fmla="*/ 1871886 w 1998270"/>
              <a:gd name="connsiteY3890" fmla="*/ 639928 h 1996549"/>
              <a:gd name="connsiteX3891" fmla="*/ 1847666 w 1998270"/>
              <a:gd name="connsiteY3891" fmla="*/ 663806 h 1996549"/>
              <a:gd name="connsiteX3892" fmla="*/ 1823618 w 1998270"/>
              <a:gd name="connsiteY3892" fmla="*/ 639757 h 1996549"/>
              <a:gd name="connsiteX3893" fmla="*/ 1823618 w 1998270"/>
              <a:gd name="connsiteY3893" fmla="*/ 639586 h 1996549"/>
              <a:gd name="connsiteX3894" fmla="*/ 1847666 w 1998270"/>
              <a:gd name="connsiteY3894" fmla="*/ 615538 h 1996549"/>
              <a:gd name="connsiteX3895" fmla="*/ 1910278 w 1998270"/>
              <a:gd name="connsiteY3895" fmla="*/ 615517 h 1996549"/>
              <a:gd name="connsiteX3896" fmla="*/ 1934139 w 1998270"/>
              <a:gd name="connsiteY3896" fmla="*/ 639757 h 1996549"/>
              <a:gd name="connsiteX3897" fmla="*/ 1934139 w 1998270"/>
              <a:gd name="connsiteY3897" fmla="*/ 639928 h 1996549"/>
              <a:gd name="connsiteX3898" fmla="*/ 1909920 w 1998270"/>
              <a:gd name="connsiteY3898" fmla="*/ 663806 h 1996549"/>
              <a:gd name="connsiteX3899" fmla="*/ 1885871 w 1998270"/>
              <a:gd name="connsiteY3899" fmla="*/ 639757 h 1996549"/>
              <a:gd name="connsiteX3900" fmla="*/ 1909067 w 1998270"/>
              <a:gd name="connsiteY3900" fmla="*/ 615538 h 1996549"/>
              <a:gd name="connsiteX3901" fmla="*/ 1910278 w 1998270"/>
              <a:gd name="connsiteY3901" fmla="*/ 615517 h 1996549"/>
              <a:gd name="connsiteX3902" fmla="*/ 5628 w 1998270"/>
              <a:gd name="connsiteY3902" fmla="*/ 573581 h 1996549"/>
              <a:gd name="connsiteX3903" fmla="*/ 5969 w 1998270"/>
              <a:gd name="connsiteY3903" fmla="*/ 573581 h 1996549"/>
              <a:gd name="connsiteX3904" fmla="*/ 10404 w 1998270"/>
              <a:gd name="connsiteY3904" fmla="*/ 578356 h 1996549"/>
              <a:gd name="connsiteX3905" fmla="*/ 5628 w 1998270"/>
              <a:gd name="connsiteY3905" fmla="*/ 583132 h 1996549"/>
              <a:gd name="connsiteX3906" fmla="*/ 853 w 1998270"/>
              <a:gd name="connsiteY3906" fmla="*/ 578356 h 1996549"/>
              <a:gd name="connsiteX3907" fmla="*/ 5628 w 1998270"/>
              <a:gd name="connsiteY3907" fmla="*/ 573581 h 1996549"/>
              <a:gd name="connsiteX3908" fmla="*/ 67029 w 1998270"/>
              <a:gd name="connsiteY3908" fmla="*/ 571703 h 1996549"/>
              <a:gd name="connsiteX3909" fmla="*/ 67371 w 1998270"/>
              <a:gd name="connsiteY3909" fmla="*/ 571703 h 1996549"/>
              <a:gd name="connsiteX3910" fmla="*/ 73681 w 1998270"/>
              <a:gd name="connsiteY3910" fmla="*/ 578356 h 1996549"/>
              <a:gd name="connsiteX3911" fmla="*/ 67029 w 1998270"/>
              <a:gd name="connsiteY3911" fmla="*/ 585006 h 1996549"/>
              <a:gd name="connsiteX3912" fmla="*/ 60378 w 1998270"/>
              <a:gd name="connsiteY3912" fmla="*/ 578356 h 1996549"/>
              <a:gd name="connsiteX3913" fmla="*/ 67029 w 1998270"/>
              <a:gd name="connsiteY3913" fmla="*/ 571703 h 1996549"/>
              <a:gd name="connsiteX3914" fmla="*/ 189833 w 1998270"/>
              <a:gd name="connsiteY3914" fmla="*/ 570339 h 1996549"/>
              <a:gd name="connsiteX3915" fmla="*/ 190174 w 1998270"/>
              <a:gd name="connsiteY3915" fmla="*/ 570339 h 1996549"/>
              <a:gd name="connsiteX3916" fmla="*/ 198020 w 1998270"/>
              <a:gd name="connsiteY3916" fmla="*/ 578525 h 1996549"/>
              <a:gd name="connsiteX3917" fmla="*/ 189833 w 1998270"/>
              <a:gd name="connsiteY3917" fmla="*/ 586713 h 1996549"/>
              <a:gd name="connsiteX3918" fmla="*/ 181646 w 1998270"/>
              <a:gd name="connsiteY3918" fmla="*/ 578525 h 1996549"/>
              <a:gd name="connsiteX3919" fmla="*/ 189833 w 1998270"/>
              <a:gd name="connsiteY3919" fmla="*/ 570339 h 1996549"/>
              <a:gd name="connsiteX3920" fmla="*/ 129113 w 1998270"/>
              <a:gd name="connsiteY3920" fmla="*/ 570339 h 1996549"/>
              <a:gd name="connsiteX3921" fmla="*/ 129454 w 1998270"/>
              <a:gd name="connsiteY3921" fmla="*/ 570339 h 1996549"/>
              <a:gd name="connsiteX3922" fmla="*/ 136618 w 1998270"/>
              <a:gd name="connsiteY3922" fmla="*/ 577844 h 1996549"/>
              <a:gd name="connsiteX3923" fmla="*/ 129113 w 1998270"/>
              <a:gd name="connsiteY3923" fmla="*/ 585348 h 1996549"/>
              <a:gd name="connsiteX3924" fmla="*/ 121609 w 1998270"/>
              <a:gd name="connsiteY3924" fmla="*/ 577844 h 1996549"/>
              <a:gd name="connsiteX3925" fmla="*/ 129113 w 1998270"/>
              <a:gd name="connsiteY3925" fmla="*/ 570339 h 1996549"/>
              <a:gd name="connsiteX3926" fmla="*/ 251233 w 1998270"/>
              <a:gd name="connsiteY3926" fmla="*/ 569315 h 1996549"/>
              <a:gd name="connsiteX3927" fmla="*/ 251574 w 1998270"/>
              <a:gd name="connsiteY3927" fmla="*/ 569315 h 1996549"/>
              <a:gd name="connsiteX3928" fmla="*/ 260273 w 1998270"/>
              <a:gd name="connsiteY3928" fmla="*/ 578356 h 1996549"/>
              <a:gd name="connsiteX3929" fmla="*/ 251233 w 1998270"/>
              <a:gd name="connsiteY3929" fmla="*/ 587396 h 1996549"/>
              <a:gd name="connsiteX3930" fmla="*/ 242194 w 1998270"/>
              <a:gd name="connsiteY3930" fmla="*/ 578356 h 1996549"/>
              <a:gd name="connsiteX3931" fmla="*/ 251233 w 1998270"/>
              <a:gd name="connsiteY3931" fmla="*/ 569315 h 1996549"/>
              <a:gd name="connsiteX3932" fmla="*/ 312635 w 1998270"/>
              <a:gd name="connsiteY3932" fmla="*/ 568463 h 1996549"/>
              <a:gd name="connsiteX3933" fmla="*/ 322527 w 1998270"/>
              <a:gd name="connsiteY3933" fmla="*/ 578356 h 1996549"/>
              <a:gd name="connsiteX3934" fmla="*/ 312635 w 1998270"/>
              <a:gd name="connsiteY3934" fmla="*/ 588247 h 1996549"/>
              <a:gd name="connsiteX3935" fmla="*/ 302743 w 1998270"/>
              <a:gd name="connsiteY3935" fmla="*/ 578356 h 1996549"/>
              <a:gd name="connsiteX3936" fmla="*/ 312635 w 1998270"/>
              <a:gd name="connsiteY3936" fmla="*/ 568463 h 1996549"/>
              <a:gd name="connsiteX3937" fmla="*/ 374036 w 1998270"/>
              <a:gd name="connsiteY3937" fmla="*/ 567781 h 1996549"/>
              <a:gd name="connsiteX3938" fmla="*/ 384611 w 1998270"/>
              <a:gd name="connsiteY3938" fmla="*/ 578356 h 1996549"/>
              <a:gd name="connsiteX3939" fmla="*/ 374036 w 1998270"/>
              <a:gd name="connsiteY3939" fmla="*/ 588931 h 1996549"/>
              <a:gd name="connsiteX3940" fmla="*/ 363462 w 1998270"/>
              <a:gd name="connsiteY3940" fmla="*/ 578356 h 1996549"/>
              <a:gd name="connsiteX3941" fmla="*/ 374036 w 1998270"/>
              <a:gd name="connsiteY3941" fmla="*/ 567781 h 1996549"/>
              <a:gd name="connsiteX3942" fmla="*/ 436119 w 1998270"/>
              <a:gd name="connsiteY3942" fmla="*/ 566927 h 1996549"/>
              <a:gd name="connsiteX3943" fmla="*/ 447547 w 1998270"/>
              <a:gd name="connsiteY3943" fmla="*/ 578356 h 1996549"/>
              <a:gd name="connsiteX3944" fmla="*/ 436119 w 1998270"/>
              <a:gd name="connsiteY3944" fmla="*/ 589783 h 1996549"/>
              <a:gd name="connsiteX3945" fmla="*/ 424692 w 1998270"/>
              <a:gd name="connsiteY3945" fmla="*/ 578356 h 1996549"/>
              <a:gd name="connsiteX3946" fmla="*/ 436119 w 1998270"/>
              <a:gd name="connsiteY3946" fmla="*/ 566927 h 1996549"/>
              <a:gd name="connsiteX3947" fmla="*/ 496838 w 1998270"/>
              <a:gd name="connsiteY3947" fmla="*/ 566246 h 1996549"/>
              <a:gd name="connsiteX3948" fmla="*/ 508948 w 1998270"/>
              <a:gd name="connsiteY3948" fmla="*/ 578356 h 1996549"/>
              <a:gd name="connsiteX3949" fmla="*/ 496838 w 1998270"/>
              <a:gd name="connsiteY3949" fmla="*/ 590466 h 1996549"/>
              <a:gd name="connsiteX3950" fmla="*/ 484729 w 1998270"/>
              <a:gd name="connsiteY3950" fmla="*/ 578356 h 1996549"/>
              <a:gd name="connsiteX3951" fmla="*/ 496838 w 1998270"/>
              <a:gd name="connsiteY3951" fmla="*/ 566246 h 1996549"/>
              <a:gd name="connsiteX3952" fmla="*/ 558240 w 1998270"/>
              <a:gd name="connsiteY3952" fmla="*/ 565393 h 1996549"/>
              <a:gd name="connsiteX3953" fmla="*/ 571203 w 1998270"/>
              <a:gd name="connsiteY3953" fmla="*/ 578356 h 1996549"/>
              <a:gd name="connsiteX3954" fmla="*/ 558240 w 1998270"/>
              <a:gd name="connsiteY3954" fmla="*/ 591318 h 1996549"/>
              <a:gd name="connsiteX3955" fmla="*/ 545278 w 1998270"/>
              <a:gd name="connsiteY3955" fmla="*/ 578356 h 1996549"/>
              <a:gd name="connsiteX3956" fmla="*/ 558240 w 1998270"/>
              <a:gd name="connsiteY3956" fmla="*/ 565393 h 1996549"/>
              <a:gd name="connsiteX3957" fmla="*/ 619642 w 1998270"/>
              <a:gd name="connsiteY3957" fmla="*/ 564711 h 1996549"/>
              <a:gd name="connsiteX3958" fmla="*/ 633286 w 1998270"/>
              <a:gd name="connsiteY3958" fmla="*/ 578356 h 1996549"/>
              <a:gd name="connsiteX3959" fmla="*/ 619642 w 1998270"/>
              <a:gd name="connsiteY3959" fmla="*/ 592002 h 1996549"/>
              <a:gd name="connsiteX3960" fmla="*/ 605997 w 1998270"/>
              <a:gd name="connsiteY3960" fmla="*/ 578356 h 1996549"/>
              <a:gd name="connsiteX3961" fmla="*/ 619642 w 1998270"/>
              <a:gd name="connsiteY3961" fmla="*/ 564711 h 1996549"/>
              <a:gd name="connsiteX3962" fmla="*/ 681042 w 1998270"/>
              <a:gd name="connsiteY3962" fmla="*/ 563858 h 1996549"/>
              <a:gd name="connsiteX3963" fmla="*/ 695539 w 1998270"/>
              <a:gd name="connsiteY3963" fmla="*/ 578356 h 1996549"/>
              <a:gd name="connsiteX3964" fmla="*/ 681042 w 1998270"/>
              <a:gd name="connsiteY3964" fmla="*/ 592853 h 1996549"/>
              <a:gd name="connsiteX3965" fmla="*/ 666545 w 1998270"/>
              <a:gd name="connsiteY3965" fmla="*/ 578356 h 1996549"/>
              <a:gd name="connsiteX3966" fmla="*/ 681042 w 1998270"/>
              <a:gd name="connsiteY3966" fmla="*/ 563858 h 1996549"/>
              <a:gd name="connsiteX3967" fmla="*/ 743126 w 1998270"/>
              <a:gd name="connsiteY3967" fmla="*/ 563176 h 1996549"/>
              <a:gd name="connsiteX3968" fmla="*/ 758306 w 1998270"/>
              <a:gd name="connsiteY3968" fmla="*/ 578356 h 1996549"/>
              <a:gd name="connsiteX3969" fmla="*/ 758306 w 1998270"/>
              <a:gd name="connsiteY3969" fmla="*/ 578527 h 1996549"/>
              <a:gd name="connsiteX3970" fmla="*/ 743126 w 1998270"/>
              <a:gd name="connsiteY3970" fmla="*/ 593365 h 1996549"/>
              <a:gd name="connsiteX3971" fmla="*/ 742955 w 1998270"/>
              <a:gd name="connsiteY3971" fmla="*/ 593367 h 1996549"/>
              <a:gd name="connsiteX3972" fmla="*/ 727946 w 1998270"/>
              <a:gd name="connsiteY3972" fmla="*/ 578356 h 1996549"/>
              <a:gd name="connsiteX3973" fmla="*/ 743126 w 1998270"/>
              <a:gd name="connsiteY3973" fmla="*/ 563176 h 1996549"/>
              <a:gd name="connsiteX3974" fmla="*/ 803845 w 1998270"/>
              <a:gd name="connsiteY3974" fmla="*/ 562323 h 1996549"/>
              <a:gd name="connsiteX3975" fmla="*/ 819878 w 1998270"/>
              <a:gd name="connsiteY3975" fmla="*/ 578356 h 1996549"/>
              <a:gd name="connsiteX3976" fmla="*/ 803845 w 1998270"/>
              <a:gd name="connsiteY3976" fmla="*/ 594218 h 1996549"/>
              <a:gd name="connsiteX3977" fmla="*/ 787813 w 1998270"/>
              <a:gd name="connsiteY3977" fmla="*/ 578356 h 1996549"/>
              <a:gd name="connsiteX3978" fmla="*/ 803845 w 1998270"/>
              <a:gd name="connsiteY3978" fmla="*/ 562323 h 1996549"/>
              <a:gd name="connsiteX3979" fmla="*/ 865246 w 1998270"/>
              <a:gd name="connsiteY3979" fmla="*/ 561640 h 1996549"/>
              <a:gd name="connsiteX3980" fmla="*/ 882302 w 1998270"/>
              <a:gd name="connsiteY3980" fmla="*/ 578696 h 1996549"/>
              <a:gd name="connsiteX3981" fmla="*/ 865246 w 1998270"/>
              <a:gd name="connsiteY3981" fmla="*/ 595752 h 1996549"/>
              <a:gd name="connsiteX3982" fmla="*/ 848191 w 1998270"/>
              <a:gd name="connsiteY3982" fmla="*/ 578696 h 1996549"/>
              <a:gd name="connsiteX3983" fmla="*/ 865246 w 1998270"/>
              <a:gd name="connsiteY3983" fmla="*/ 561640 h 1996549"/>
              <a:gd name="connsiteX3984" fmla="*/ 926647 w 1998270"/>
              <a:gd name="connsiteY3984" fmla="*/ 560958 h 1996549"/>
              <a:gd name="connsiteX3985" fmla="*/ 943703 w 1998270"/>
              <a:gd name="connsiteY3985" fmla="*/ 578014 h 1996549"/>
              <a:gd name="connsiteX3986" fmla="*/ 926647 w 1998270"/>
              <a:gd name="connsiteY3986" fmla="*/ 595070 h 1996549"/>
              <a:gd name="connsiteX3987" fmla="*/ 909592 w 1998270"/>
              <a:gd name="connsiteY3987" fmla="*/ 578014 h 1996549"/>
              <a:gd name="connsiteX3988" fmla="*/ 926647 w 1998270"/>
              <a:gd name="connsiteY3988" fmla="*/ 560958 h 1996549"/>
              <a:gd name="connsiteX3989" fmla="*/ 988049 w 1998270"/>
              <a:gd name="connsiteY3989" fmla="*/ 560276 h 1996549"/>
              <a:gd name="connsiteX3990" fmla="*/ 988390 w 1998270"/>
              <a:gd name="connsiteY3990" fmla="*/ 560276 h 1996549"/>
              <a:gd name="connsiteX3991" fmla="*/ 1006129 w 1998270"/>
              <a:gd name="connsiteY3991" fmla="*/ 578356 h 1996549"/>
              <a:gd name="connsiteX3992" fmla="*/ 988049 w 1998270"/>
              <a:gd name="connsiteY3992" fmla="*/ 595412 h 1996549"/>
              <a:gd name="connsiteX3993" fmla="*/ 969970 w 1998270"/>
              <a:gd name="connsiteY3993" fmla="*/ 578356 h 1996549"/>
              <a:gd name="connsiteX3994" fmla="*/ 988049 w 1998270"/>
              <a:gd name="connsiteY3994" fmla="*/ 560276 h 1996549"/>
              <a:gd name="connsiteX3995" fmla="*/ 1050132 w 1998270"/>
              <a:gd name="connsiteY3995" fmla="*/ 559594 h 1996549"/>
              <a:gd name="connsiteX3996" fmla="*/ 1068894 w 1998270"/>
              <a:gd name="connsiteY3996" fmla="*/ 578356 h 1996549"/>
              <a:gd name="connsiteX3997" fmla="*/ 1068894 w 1998270"/>
              <a:gd name="connsiteY3997" fmla="*/ 578527 h 1996549"/>
              <a:gd name="connsiteX3998" fmla="*/ 1050132 w 1998270"/>
              <a:gd name="connsiteY3998" fmla="*/ 596948 h 1996549"/>
              <a:gd name="connsiteX3999" fmla="*/ 1031371 w 1998270"/>
              <a:gd name="connsiteY3999" fmla="*/ 578356 h 1996549"/>
              <a:gd name="connsiteX4000" fmla="*/ 1050132 w 1998270"/>
              <a:gd name="connsiteY4000" fmla="*/ 559594 h 1996549"/>
              <a:gd name="connsiteX4001" fmla="*/ 1110851 w 1998270"/>
              <a:gd name="connsiteY4001" fmla="*/ 558741 h 1996549"/>
              <a:gd name="connsiteX4002" fmla="*/ 1111192 w 1998270"/>
              <a:gd name="connsiteY4002" fmla="*/ 558741 h 1996549"/>
              <a:gd name="connsiteX4003" fmla="*/ 1130465 w 1998270"/>
              <a:gd name="connsiteY4003" fmla="*/ 578356 h 1996549"/>
              <a:gd name="connsiteX4004" fmla="*/ 1130465 w 1998270"/>
              <a:gd name="connsiteY4004" fmla="*/ 578525 h 1996549"/>
              <a:gd name="connsiteX4005" fmla="*/ 1110851 w 1998270"/>
              <a:gd name="connsiteY4005" fmla="*/ 597799 h 1996549"/>
              <a:gd name="connsiteX4006" fmla="*/ 1091237 w 1998270"/>
              <a:gd name="connsiteY4006" fmla="*/ 578356 h 1996549"/>
              <a:gd name="connsiteX4007" fmla="*/ 1110851 w 1998270"/>
              <a:gd name="connsiteY4007" fmla="*/ 558741 h 1996549"/>
              <a:gd name="connsiteX4008" fmla="*/ 1172252 w 1998270"/>
              <a:gd name="connsiteY4008" fmla="*/ 558228 h 1996549"/>
              <a:gd name="connsiteX4009" fmla="*/ 1192378 w 1998270"/>
              <a:gd name="connsiteY4009" fmla="*/ 578356 h 1996549"/>
              <a:gd name="connsiteX4010" fmla="*/ 1192378 w 1998270"/>
              <a:gd name="connsiteY4010" fmla="*/ 578525 h 1996549"/>
              <a:gd name="connsiteX4011" fmla="*/ 1172252 w 1998270"/>
              <a:gd name="connsiteY4011" fmla="*/ 598310 h 1996549"/>
              <a:gd name="connsiteX4012" fmla="*/ 1172082 w 1998270"/>
              <a:gd name="connsiteY4012" fmla="*/ 598310 h 1996549"/>
              <a:gd name="connsiteX4013" fmla="*/ 1152127 w 1998270"/>
              <a:gd name="connsiteY4013" fmla="*/ 578356 h 1996549"/>
              <a:gd name="connsiteX4014" fmla="*/ 1172252 w 1998270"/>
              <a:gd name="connsiteY4014" fmla="*/ 558228 h 1996549"/>
              <a:gd name="connsiteX4015" fmla="*/ 1233654 w 1998270"/>
              <a:gd name="connsiteY4015" fmla="*/ 557547 h 1996549"/>
              <a:gd name="connsiteX4016" fmla="*/ 1233995 w 1998270"/>
              <a:gd name="connsiteY4016" fmla="*/ 557547 h 1996549"/>
              <a:gd name="connsiteX4017" fmla="*/ 1254462 w 1998270"/>
              <a:gd name="connsiteY4017" fmla="*/ 578356 h 1996549"/>
              <a:gd name="connsiteX4018" fmla="*/ 1254462 w 1998270"/>
              <a:gd name="connsiteY4018" fmla="*/ 578525 h 1996549"/>
              <a:gd name="connsiteX4019" fmla="*/ 1233654 w 1998270"/>
              <a:gd name="connsiteY4019" fmla="*/ 598993 h 1996549"/>
              <a:gd name="connsiteX4020" fmla="*/ 1212846 w 1998270"/>
              <a:gd name="connsiteY4020" fmla="*/ 578356 h 1996549"/>
              <a:gd name="connsiteX4021" fmla="*/ 1233654 w 1998270"/>
              <a:gd name="connsiteY4021" fmla="*/ 557547 h 1996549"/>
              <a:gd name="connsiteX4022" fmla="*/ 1295054 w 1998270"/>
              <a:gd name="connsiteY4022" fmla="*/ 556864 h 1996549"/>
              <a:gd name="connsiteX4023" fmla="*/ 1295396 w 1998270"/>
              <a:gd name="connsiteY4023" fmla="*/ 556864 h 1996549"/>
              <a:gd name="connsiteX4024" fmla="*/ 1316545 w 1998270"/>
              <a:gd name="connsiteY4024" fmla="*/ 578356 h 1996549"/>
              <a:gd name="connsiteX4025" fmla="*/ 1316545 w 1998270"/>
              <a:gd name="connsiteY4025" fmla="*/ 578527 h 1996549"/>
              <a:gd name="connsiteX4026" fmla="*/ 1295054 w 1998270"/>
              <a:gd name="connsiteY4026" fmla="*/ 599676 h 1996549"/>
              <a:gd name="connsiteX4027" fmla="*/ 1273735 w 1998270"/>
              <a:gd name="connsiteY4027" fmla="*/ 578356 h 1996549"/>
              <a:gd name="connsiteX4028" fmla="*/ 1273735 w 1998270"/>
              <a:gd name="connsiteY4028" fmla="*/ 578185 h 1996549"/>
              <a:gd name="connsiteX4029" fmla="*/ 1295054 w 1998270"/>
              <a:gd name="connsiteY4029" fmla="*/ 556864 h 1996549"/>
              <a:gd name="connsiteX4030" fmla="*/ 1971151 w 1998270"/>
              <a:gd name="connsiteY4030" fmla="*/ 556694 h 1996549"/>
              <a:gd name="connsiteX4031" fmla="*/ 1992812 w 1998270"/>
              <a:gd name="connsiteY4031" fmla="*/ 578356 h 1996549"/>
              <a:gd name="connsiteX4032" fmla="*/ 1992812 w 1998270"/>
              <a:gd name="connsiteY4032" fmla="*/ 578525 h 1996549"/>
              <a:gd name="connsiteX4033" fmla="*/ 1971151 w 1998270"/>
              <a:gd name="connsiteY4033" fmla="*/ 599846 h 1996549"/>
              <a:gd name="connsiteX4034" fmla="*/ 1970981 w 1998270"/>
              <a:gd name="connsiteY4034" fmla="*/ 599846 h 1996549"/>
              <a:gd name="connsiteX4035" fmla="*/ 1949491 w 1998270"/>
              <a:gd name="connsiteY4035" fmla="*/ 578356 h 1996549"/>
              <a:gd name="connsiteX4036" fmla="*/ 1971151 w 1998270"/>
              <a:gd name="connsiteY4036" fmla="*/ 556694 h 1996549"/>
              <a:gd name="connsiteX4037" fmla="*/ 1357139 w 1998270"/>
              <a:gd name="connsiteY4037" fmla="*/ 556353 h 1996549"/>
              <a:gd name="connsiteX4038" fmla="*/ 1379141 w 1998270"/>
              <a:gd name="connsiteY4038" fmla="*/ 578356 h 1996549"/>
              <a:gd name="connsiteX4039" fmla="*/ 1379141 w 1998270"/>
              <a:gd name="connsiteY4039" fmla="*/ 578525 h 1996549"/>
              <a:gd name="connsiteX4040" fmla="*/ 1357139 w 1998270"/>
              <a:gd name="connsiteY4040" fmla="*/ 600186 h 1996549"/>
              <a:gd name="connsiteX4041" fmla="*/ 1356968 w 1998270"/>
              <a:gd name="connsiteY4041" fmla="*/ 600186 h 1996549"/>
              <a:gd name="connsiteX4042" fmla="*/ 1335137 w 1998270"/>
              <a:gd name="connsiteY4042" fmla="*/ 578356 h 1996549"/>
              <a:gd name="connsiteX4043" fmla="*/ 1357139 w 1998270"/>
              <a:gd name="connsiteY4043" fmla="*/ 556353 h 1996549"/>
              <a:gd name="connsiteX4044" fmla="*/ 1417858 w 1998270"/>
              <a:gd name="connsiteY4044" fmla="*/ 555671 h 1996549"/>
              <a:gd name="connsiteX4045" fmla="*/ 1418199 w 1998270"/>
              <a:gd name="connsiteY4045" fmla="*/ 555671 h 1996549"/>
              <a:gd name="connsiteX4046" fmla="*/ 1440542 w 1998270"/>
              <a:gd name="connsiteY4046" fmla="*/ 578356 h 1996549"/>
              <a:gd name="connsiteX4047" fmla="*/ 1440542 w 1998270"/>
              <a:gd name="connsiteY4047" fmla="*/ 578525 h 1996549"/>
              <a:gd name="connsiteX4048" fmla="*/ 1417858 w 1998270"/>
              <a:gd name="connsiteY4048" fmla="*/ 600870 h 1996549"/>
              <a:gd name="connsiteX4049" fmla="*/ 1395174 w 1998270"/>
              <a:gd name="connsiteY4049" fmla="*/ 578356 h 1996549"/>
              <a:gd name="connsiteX4050" fmla="*/ 1417858 w 1998270"/>
              <a:gd name="connsiteY4050" fmla="*/ 555671 h 1996549"/>
              <a:gd name="connsiteX4051" fmla="*/ 1479259 w 1998270"/>
              <a:gd name="connsiteY4051" fmla="*/ 555159 h 1996549"/>
              <a:gd name="connsiteX4052" fmla="*/ 1502455 w 1998270"/>
              <a:gd name="connsiteY4052" fmla="*/ 578356 h 1996549"/>
              <a:gd name="connsiteX4053" fmla="*/ 1502455 w 1998270"/>
              <a:gd name="connsiteY4053" fmla="*/ 578525 h 1996549"/>
              <a:gd name="connsiteX4054" fmla="*/ 1479259 w 1998270"/>
              <a:gd name="connsiteY4054" fmla="*/ 601380 h 1996549"/>
              <a:gd name="connsiteX4055" fmla="*/ 1478918 w 1998270"/>
              <a:gd name="connsiteY4055" fmla="*/ 601380 h 1996549"/>
              <a:gd name="connsiteX4056" fmla="*/ 1456233 w 1998270"/>
              <a:gd name="connsiteY4056" fmla="*/ 578356 h 1996549"/>
              <a:gd name="connsiteX4057" fmla="*/ 1456233 w 1998270"/>
              <a:gd name="connsiteY4057" fmla="*/ 578185 h 1996549"/>
              <a:gd name="connsiteX4058" fmla="*/ 1479259 w 1998270"/>
              <a:gd name="connsiteY4058" fmla="*/ 555159 h 1996549"/>
              <a:gd name="connsiteX4059" fmla="*/ 1540660 w 1998270"/>
              <a:gd name="connsiteY4059" fmla="*/ 554648 h 1996549"/>
              <a:gd name="connsiteX4060" fmla="*/ 1564367 w 1998270"/>
              <a:gd name="connsiteY4060" fmla="*/ 578356 h 1996549"/>
              <a:gd name="connsiteX4061" fmla="*/ 1564367 w 1998270"/>
              <a:gd name="connsiteY4061" fmla="*/ 578527 h 1996549"/>
              <a:gd name="connsiteX4062" fmla="*/ 1540660 w 1998270"/>
              <a:gd name="connsiteY4062" fmla="*/ 601893 h 1996549"/>
              <a:gd name="connsiteX4063" fmla="*/ 1517123 w 1998270"/>
              <a:gd name="connsiteY4063" fmla="*/ 578356 h 1996549"/>
              <a:gd name="connsiteX4064" fmla="*/ 1517123 w 1998270"/>
              <a:gd name="connsiteY4064" fmla="*/ 578186 h 1996549"/>
              <a:gd name="connsiteX4065" fmla="*/ 1540660 w 1998270"/>
              <a:gd name="connsiteY4065" fmla="*/ 554648 h 1996549"/>
              <a:gd name="connsiteX4066" fmla="*/ 1602061 w 1998270"/>
              <a:gd name="connsiteY4066" fmla="*/ 554305 h 1996549"/>
              <a:gd name="connsiteX4067" fmla="*/ 1626110 w 1998270"/>
              <a:gd name="connsiteY4067" fmla="*/ 578356 h 1996549"/>
              <a:gd name="connsiteX4068" fmla="*/ 1602061 w 1998270"/>
              <a:gd name="connsiteY4068" fmla="*/ 602234 h 1996549"/>
              <a:gd name="connsiteX4069" fmla="*/ 1578183 w 1998270"/>
              <a:gd name="connsiteY4069" fmla="*/ 578356 h 1996549"/>
              <a:gd name="connsiteX4070" fmla="*/ 1602061 w 1998270"/>
              <a:gd name="connsiteY4070" fmla="*/ 554305 h 1996549"/>
              <a:gd name="connsiteX4071" fmla="*/ 1909067 w 1998270"/>
              <a:gd name="connsiteY4071" fmla="*/ 553283 h 1996549"/>
              <a:gd name="connsiteX4072" fmla="*/ 1934139 w 1998270"/>
              <a:gd name="connsiteY4072" fmla="*/ 578356 h 1996549"/>
              <a:gd name="connsiteX4073" fmla="*/ 1934139 w 1998270"/>
              <a:gd name="connsiteY4073" fmla="*/ 578525 h 1996549"/>
              <a:gd name="connsiteX4074" fmla="*/ 1909067 w 1998270"/>
              <a:gd name="connsiteY4074" fmla="*/ 603258 h 1996549"/>
              <a:gd name="connsiteX4075" fmla="*/ 1884166 w 1998270"/>
              <a:gd name="connsiteY4075" fmla="*/ 578356 h 1996549"/>
              <a:gd name="connsiteX4076" fmla="*/ 1884166 w 1998270"/>
              <a:gd name="connsiteY4076" fmla="*/ 578185 h 1996549"/>
              <a:gd name="connsiteX4077" fmla="*/ 1909067 w 1998270"/>
              <a:gd name="connsiteY4077" fmla="*/ 553283 h 1996549"/>
              <a:gd name="connsiteX4078" fmla="*/ 1847667 w 1998270"/>
              <a:gd name="connsiteY4078" fmla="*/ 553283 h 1996549"/>
              <a:gd name="connsiteX4079" fmla="*/ 1872739 w 1998270"/>
              <a:gd name="connsiteY4079" fmla="*/ 578356 h 1996549"/>
              <a:gd name="connsiteX4080" fmla="*/ 1872739 w 1998270"/>
              <a:gd name="connsiteY4080" fmla="*/ 578525 h 1996549"/>
              <a:gd name="connsiteX4081" fmla="*/ 1847667 w 1998270"/>
              <a:gd name="connsiteY4081" fmla="*/ 603258 h 1996549"/>
              <a:gd name="connsiteX4082" fmla="*/ 1822765 w 1998270"/>
              <a:gd name="connsiteY4082" fmla="*/ 578356 h 1996549"/>
              <a:gd name="connsiteX4083" fmla="*/ 1822765 w 1998270"/>
              <a:gd name="connsiteY4083" fmla="*/ 578185 h 1996549"/>
              <a:gd name="connsiteX4084" fmla="*/ 1847667 w 1998270"/>
              <a:gd name="connsiteY4084" fmla="*/ 553283 h 1996549"/>
              <a:gd name="connsiteX4085" fmla="*/ 1786265 w 1998270"/>
              <a:gd name="connsiteY4085" fmla="*/ 553283 h 1996549"/>
              <a:gd name="connsiteX4086" fmla="*/ 1811166 w 1998270"/>
              <a:gd name="connsiteY4086" fmla="*/ 578185 h 1996549"/>
              <a:gd name="connsiteX4087" fmla="*/ 1811166 w 1998270"/>
              <a:gd name="connsiteY4087" fmla="*/ 578356 h 1996549"/>
              <a:gd name="connsiteX4088" fmla="*/ 1786265 w 1998270"/>
              <a:gd name="connsiteY4088" fmla="*/ 602916 h 1996549"/>
              <a:gd name="connsiteX4089" fmla="*/ 1761534 w 1998270"/>
              <a:gd name="connsiteY4089" fmla="*/ 578185 h 1996549"/>
              <a:gd name="connsiteX4090" fmla="*/ 1761534 w 1998270"/>
              <a:gd name="connsiteY4090" fmla="*/ 578014 h 1996549"/>
              <a:gd name="connsiteX4091" fmla="*/ 1786265 w 1998270"/>
              <a:gd name="connsiteY4091" fmla="*/ 553283 h 1996549"/>
              <a:gd name="connsiteX4092" fmla="*/ 1724864 w 1998270"/>
              <a:gd name="connsiteY4092" fmla="*/ 553283 h 1996549"/>
              <a:gd name="connsiteX4093" fmla="*/ 1749595 w 1998270"/>
              <a:gd name="connsiteY4093" fmla="*/ 578014 h 1996549"/>
              <a:gd name="connsiteX4094" fmla="*/ 1749595 w 1998270"/>
              <a:gd name="connsiteY4094" fmla="*/ 578185 h 1996549"/>
              <a:gd name="connsiteX4095" fmla="*/ 1724864 w 1998270"/>
              <a:gd name="connsiteY4095" fmla="*/ 602574 h 1996549"/>
              <a:gd name="connsiteX4096" fmla="*/ 1724523 w 1998270"/>
              <a:gd name="connsiteY4096" fmla="*/ 602574 h 1996549"/>
              <a:gd name="connsiteX4097" fmla="*/ 1700303 w 1998270"/>
              <a:gd name="connsiteY4097" fmla="*/ 578014 h 1996549"/>
              <a:gd name="connsiteX4098" fmla="*/ 1700303 w 1998270"/>
              <a:gd name="connsiteY4098" fmla="*/ 577844 h 1996549"/>
              <a:gd name="connsiteX4099" fmla="*/ 1724864 w 1998270"/>
              <a:gd name="connsiteY4099" fmla="*/ 553283 h 1996549"/>
              <a:gd name="connsiteX4100" fmla="*/ 1664145 w 1998270"/>
              <a:gd name="connsiteY4100" fmla="*/ 553283 h 1996549"/>
              <a:gd name="connsiteX4101" fmla="*/ 1664844 w 1998270"/>
              <a:gd name="connsiteY4101" fmla="*/ 553300 h 1996549"/>
              <a:gd name="connsiteX4102" fmla="*/ 1688535 w 1998270"/>
              <a:gd name="connsiteY4102" fmla="*/ 578356 h 1996549"/>
              <a:gd name="connsiteX4103" fmla="*/ 1664145 w 1998270"/>
              <a:gd name="connsiteY4103" fmla="*/ 602574 h 1996549"/>
              <a:gd name="connsiteX4104" fmla="*/ 1663446 w 1998270"/>
              <a:gd name="connsiteY4104" fmla="*/ 602565 h 1996549"/>
              <a:gd name="connsiteX4105" fmla="*/ 1639925 w 1998270"/>
              <a:gd name="connsiteY4105" fmla="*/ 577673 h 1996549"/>
              <a:gd name="connsiteX4106" fmla="*/ 1639925 w 1998270"/>
              <a:gd name="connsiteY4106" fmla="*/ 577503 h 1996549"/>
              <a:gd name="connsiteX4107" fmla="*/ 1664145 w 1998270"/>
              <a:gd name="connsiteY4107" fmla="*/ 553283 h 1996549"/>
              <a:gd name="connsiteX4108" fmla="*/ 5995 w 1998270"/>
              <a:gd name="connsiteY4108" fmla="*/ 511881 h 1996549"/>
              <a:gd name="connsiteX4109" fmla="*/ 10941 w 1998270"/>
              <a:gd name="connsiteY4109" fmla="*/ 516827 h 1996549"/>
              <a:gd name="connsiteX4110" fmla="*/ 5995 w 1998270"/>
              <a:gd name="connsiteY4110" fmla="*/ 521773 h 1996549"/>
              <a:gd name="connsiteX4111" fmla="*/ 1049 w 1998270"/>
              <a:gd name="connsiteY4111" fmla="*/ 516827 h 1996549"/>
              <a:gd name="connsiteX4112" fmla="*/ 5995 w 1998270"/>
              <a:gd name="connsiteY4112" fmla="*/ 511881 h 1996549"/>
              <a:gd name="connsiteX4113" fmla="*/ 67030 w 1998270"/>
              <a:gd name="connsiteY4113" fmla="*/ 510139 h 1996549"/>
              <a:gd name="connsiteX4114" fmla="*/ 73853 w 1998270"/>
              <a:gd name="connsiteY4114" fmla="*/ 516962 h 1996549"/>
              <a:gd name="connsiteX4115" fmla="*/ 67030 w 1998270"/>
              <a:gd name="connsiteY4115" fmla="*/ 523784 h 1996549"/>
              <a:gd name="connsiteX4116" fmla="*/ 60208 w 1998270"/>
              <a:gd name="connsiteY4116" fmla="*/ 516962 h 1996549"/>
              <a:gd name="connsiteX4117" fmla="*/ 67030 w 1998270"/>
              <a:gd name="connsiteY4117" fmla="*/ 510139 h 1996549"/>
              <a:gd name="connsiteX4118" fmla="*/ 129113 w 1998270"/>
              <a:gd name="connsiteY4118" fmla="*/ 509287 h 1996549"/>
              <a:gd name="connsiteX4119" fmla="*/ 136788 w 1998270"/>
              <a:gd name="connsiteY4119" fmla="*/ 516962 h 1996549"/>
              <a:gd name="connsiteX4120" fmla="*/ 129113 w 1998270"/>
              <a:gd name="connsiteY4120" fmla="*/ 524630 h 1996549"/>
              <a:gd name="connsiteX4121" fmla="*/ 121438 w 1998270"/>
              <a:gd name="connsiteY4121" fmla="*/ 516962 h 1996549"/>
              <a:gd name="connsiteX4122" fmla="*/ 129113 w 1998270"/>
              <a:gd name="connsiteY4122" fmla="*/ 509287 h 1996549"/>
              <a:gd name="connsiteX4123" fmla="*/ 189833 w 1998270"/>
              <a:gd name="connsiteY4123" fmla="*/ 508434 h 1996549"/>
              <a:gd name="connsiteX4124" fmla="*/ 198360 w 1998270"/>
              <a:gd name="connsiteY4124" fmla="*/ 516961 h 1996549"/>
              <a:gd name="connsiteX4125" fmla="*/ 189833 w 1998270"/>
              <a:gd name="connsiteY4125" fmla="*/ 525482 h 1996549"/>
              <a:gd name="connsiteX4126" fmla="*/ 181305 w 1998270"/>
              <a:gd name="connsiteY4126" fmla="*/ 516961 h 1996549"/>
              <a:gd name="connsiteX4127" fmla="*/ 189833 w 1998270"/>
              <a:gd name="connsiteY4127" fmla="*/ 508434 h 1996549"/>
              <a:gd name="connsiteX4128" fmla="*/ 251234 w 1998270"/>
              <a:gd name="connsiteY4128" fmla="*/ 507752 h 1996549"/>
              <a:gd name="connsiteX4129" fmla="*/ 260444 w 1998270"/>
              <a:gd name="connsiteY4129" fmla="*/ 516962 h 1996549"/>
              <a:gd name="connsiteX4130" fmla="*/ 251234 w 1998270"/>
              <a:gd name="connsiteY4130" fmla="*/ 526165 h 1996549"/>
              <a:gd name="connsiteX4131" fmla="*/ 242024 w 1998270"/>
              <a:gd name="connsiteY4131" fmla="*/ 516962 h 1996549"/>
              <a:gd name="connsiteX4132" fmla="*/ 251234 w 1998270"/>
              <a:gd name="connsiteY4132" fmla="*/ 507752 h 1996549"/>
              <a:gd name="connsiteX4133" fmla="*/ 312635 w 1998270"/>
              <a:gd name="connsiteY4133" fmla="*/ 506898 h 1996549"/>
              <a:gd name="connsiteX4134" fmla="*/ 312976 w 1998270"/>
              <a:gd name="connsiteY4134" fmla="*/ 506898 h 1996549"/>
              <a:gd name="connsiteX4135" fmla="*/ 322698 w 1998270"/>
              <a:gd name="connsiteY4135" fmla="*/ 516961 h 1996549"/>
              <a:gd name="connsiteX4136" fmla="*/ 312635 w 1998270"/>
              <a:gd name="connsiteY4136" fmla="*/ 527017 h 1996549"/>
              <a:gd name="connsiteX4137" fmla="*/ 302573 w 1998270"/>
              <a:gd name="connsiteY4137" fmla="*/ 516961 h 1996549"/>
              <a:gd name="connsiteX4138" fmla="*/ 312635 w 1998270"/>
              <a:gd name="connsiteY4138" fmla="*/ 506898 h 1996549"/>
              <a:gd name="connsiteX4139" fmla="*/ 374036 w 1998270"/>
              <a:gd name="connsiteY4139" fmla="*/ 506045 h 1996549"/>
              <a:gd name="connsiteX4140" fmla="*/ 374378 w 1998270"/>
              <a:gd name="connsiteY4140" fmla="*/ 506045 h 1996549"/>
              <a:gd name="connsiteX4141" fmla="*/ 384952 w 1998270"/>
              <a:gd name="connsiteY4141" fmla="*/ 516961 h 1996549"/>
              <a:gd name="connsiteX4142" fmla="*/ 374036 w 1998270"/>
              <a:gd name="connsiteY4142" fmla="*/ 527870 h 1996549"/>
              <a:gd name="connsiteX4143" fmla="*/ 363121 w 1998270"/>
              <a:gd name="connsiteY4143" fmla="*/ 516961 h 1996549"/>
              <a:gd name="connsiteX4144" fmla="*/ 374036 w 1998270"/>
              <a:gd name="connsiteY4144" fmla="*/ 506045 h 1996549"/>
              <a:gd name="connsiteX4145" fmla="*/ 436119 w 1998270"/>
              <a:gd name="connsiteY4145" fmla="*/ 505364 h 1996549"/>
              <a:gd name="connsiteX4146" fmla="*/ 436460 w 1998270"/>
              <a:gd name="connsiteY4146" fmla="*/ 505364 h 1996549"/>
              <a:gd name="connsiteX4147" fmla="*/ 447717 w 1998270"/>
              <a:gd name="connsiteY4147" fmla="*/ 516961 h 1996549"/>
              <a:gd name="connsiteX4148" fmla="*/ 436119 w 1998270"/>
              <a:gd name="connsiteY4148" fmla="*/ 528552 h 1996549"/>
              <a:gd name="connsiteX4149" fmla="*/ 424522 w 1998270"/>
              <a:gd name="connsiteY4149" fmla="*/ 516961 h 1996549"/>
              <a:gd name="connsiteX4150" fmla="*/ 436119 w 1998270"/>
              <a:gd name="connsiteY4150" fmla="*/ 505364 h 1996549"/>
              <a:gd name="connsiteX4151" fmla="*/ 496839 w 1998270"/>
              <a:gd name="connsiteY4151" fmla="*/ 504510 h 1996549"/>
              <a:gd name="connsiteX4152" fmla="*/ 497179 w 1998270"/>
              <a:gd name="connsiteY4152" fmla="*/ 504510 h 1996549"/>
              <a:gd name="connsiteX4153" fmla="*/ 509290 w 1998270"/>
              <a:gd name="connsiteY4153" fmla="*/ 516961 h 1996549"/>
              <a:gd name="connsiteX4154" fmla="*/ 496839 w 1998270"/>
              <a:gd name="connsiteY4154" fmla="*/ 529405 h 1996549"/>
              <a:gd name="connsiteX4155" fmla="*/ 484388 w 1998270"/>
              <a:gd name="connsiteY4155" fmla="*/ 516961 h 1996549"/>
              <a:gd name="connsiteX4156" fmla="*/ 496839 w 1998270"/>
              <a:gd name="connsiteY4156" fmla="*/ 504510 h 1996549"/>
              <a:gd name="connsiteX4157" fmla="*/ 558240 w 1998270"/>
              <a:gd name="connsiteY4157" fmla="*/ 503829 h 1996549"/>
              <a:gd name="connsiteX4158" fmla="*/ 558581 w 1998270"/>
              <a:gd name="connsiteY4158" fmla="*/ 503829 h 1996549"/>
              <a:gd name="connsiteX4159" fmla="*/ 571373 w 1998270"/>
              <a:gd name="connsiteY4159" fmla="*/ 516962 h 1996549"/>
              <a:gd name="connsiteX4160" fmla="*/ 558240 w 1998270"/>
              <a:gd name="connsiteY4160" fmla="*/ 530088 h 1996549"/>
              <a:gd name="connsiteX4161" fmla="*/ 545108 w 1998270"/>
              <a:gd name="connsiteY4161" fmla="*/ 516962 h 1996549"/>
              <a:gd name="connsiteX4162" fmla="*/ 558240 w 1998270"/>
              <a:gd name="connsiteY4162" fmla="*/ 503829 h 1996549"/>
              <a:gd name="connsiteX4163" fmla="*/ 619642 w 1998270"/>
              <a:gd name="connsiteY4163" fmla="*/ 502975 h 1996549"/>
              <a:gd name="connsiteX4164" fmla="*/ 633627 w 1998270"/>
              <a:gd name="connsiteY4164" fmla="*/ 516961 h 1996549"/>
              <a:gd name="connsiteX4165" fmla="*/ 619642 w 1998270"/>
              <a:gd name="connsiteY4165" fmla="*/ 530940 h 1996549"/>
              <a:gd name="connsiteX4166" fmla="*/ 605656 w 1998270"/>
              <a:gd name="connsiteY4166" fmla="*/ 516961 h 1996549"/>
              <a:gd name="connsiteX4167" fmla="*/ 619642 w 1998270"/>
              <a:gd name="connsiteY4167" fmla="*/ 502975 h 1996549"/>
              <a:gd name="connsiteX4168" fmla="*/ 743126 w 1998270"/>
              <a:gd name="connsiteY4168" fmla="*/ 502122 h 1996549"/>
              <a:gd name="connsiteX4169" fmla="*/ 758646 w 1998270"/>
              <a:gd name="connsiteY4169" fmla="*/ 517643 h 1996549"/>
              <a:gd name="connsiteX4170" fmla="*/ 758646 w 1998270"/>
              <a:gd name="connsiteY4170" fmla="*/ 517814 h 1996549"/>
              <a:gd name="connsiteX4171" fmla="*/ 743126 w 1998270"/>
              <a:gd name="connsiteY4171" fmla="*/ 532987 h 1996549"/>
              <a:gd name="connsiteX4172" fmla="*/ 742955 w 1998270"/>
              <a:gd name="connsiteY4172" fmla="*/ 532987 h 1996549"/>
              <a:gd name="connsiteX4173" fmla="*/ 727605 w 1998270"/>
              <a:gd name="connsiteY4173" fmla="*/ 517643 h 1996549"/>
              <a:gd name="connsiteX4174" fmla="*/ 743126 w 1998270"/>
              <a:gd name="connsiteY4174" fmla="*/ 502122 h 1996549"/>
              <a:gd name="connsiteX4175" fmla="*/ 681042 w 1998270"/>
              <a:gd name="connsiteY4175" fmla="*/ 502122 h 1996549"/>
              <a:gd name="connsiteX4176" fmla="*/ 695881 w 1998270"/>
              <a:gd name="connsiteY4176" fmla="*/ 516961 h 1996549"/>
              <a:gd name="connsiteX4177" fmla="*/ 681042 w 1998270"/>
              <a:gd name="connsiteY4177" fmla="*/ 531793 h 1996549"/>
              <a:gd name="connsiteX4178" fmla="*/ 666204 w 1998270"/>
              <a:gd name="connsiteY4178" fmla="*/ 516961 h 1996549"/>
              <a:gd name="connsiteX4179" fmla="*/ 681042 w 1998270"/>
              <a:gd name="connsiteY4179" fmla="*/ 502122 h 1996549"/>
              <a:gd name="connsiteX4180" fmla="*/ 803844 w 1998270"/>
              <a:gd name="connsiteY4180" fmla="*/ 500587 h 1996549"/>
              <a:gd name="connsiteX4181" fmla="*/ 820900 w 1998270"/>
              <a:gd name="connsiteY4181" fmla="*/ 517643 h 1996549"/>
              <a:gd name="connsiteX4182" fmla="*/ 803844 w 1998270"/>
              <a:gd name="connsiteY4182" fmla="*/ 533839 h 1996549"/>
              <a:gd name="connsiteX4183" fmla="*/ 786789 w 1998270"/>
              <a:gd name="connsiteY4183" fmla="*/ 517643 h 1996549"/>
              <a:gd name="connsiteX4184" fmla="*/ 803844 w 1998270"/>
              <a:gd name="connsiteY4184" fmla="*/ 500587 h 1996549"/>
              <a:gd name="connsiteX4185" fmla="*/ 865246 w 1998270"/>
              <a:gd name="connsiteY4185" fmla="*/ 499906 h 1996549"/>
              <a:gd name="connsiteX4186" fmla="*/ 882302 w 1998270"/>
              <a:gd name="connsiteY4186" fmla="*/ 516961 h 1996549"/>
              <a:gd name="connsiteX4187" fmla="*/ 865246 w 1998270"/>
              <a:gd name="connsiteY4187" fmla="*/ 534010 h 1996549"/>
              <a:gd name="connsiteX4188" fmla="*/ 848191 w 1998270"/>
              <a:gd name="connsiteY4188" fmla="*/ 516961 h 1996549"/>
              <a:gd name="connsiteX4189" fmla="*/ 865246 w 1998270"/>
              <a:gd name="connsiteY4189" fmla="*/ 499906 h 1996549"/>
              <a:gd name="connsiteX4190" fmla="*/ 927014 w 1998270"/>
              <a:gd name="connsiteY4190" fmla="*/ 499089 h 1996549"/>
              <a:gd name="connsiteX4191" fmla="*/ 944752 w 1998270"/>
              <a:gd name="connsiteY4191" fmla="*/ 516827 h 1996549"/>
              <a:gd name="connsiteX4192" fmla="*/ 927014 w 1998270"/>
              <a:gd name="connsiteY4192" fmla="*/ 534558 h 1996549"/>
              <a:gd name="connsiteX4193" fmla="*/ 909276 w 1998270"/>
              <a:gd name="connsiteY4193" fmla="*/ 516827 h 1996549"/>
              <a:gd name="connsiteX4194" fmla="*/ 927014 w 1998270"/>
              <a:gd name="connsiteY4194" fmla="*/ 499089 h 1996549"/>
              <a:gd name="connsiteX4195" fmla="*/ 988048 w 1998270"/>
              <a:gd name="connsiteY4195" fmla="*/ 498370 h 1996549"/>
              <a:gd name="connsiteX4196" fmla="*/ 1006640 w 1998270"/>
              <a:gd name="connsiteY4196" fmla="*/ 516961 h 1996549"/>
              <a:gd name="connsiteX4197" fmla="*/ 1006640 w 1998270"/>
              <a:gd name="connsiteY4197" fmla="*/ 517132 h 1996549"/>
              <a:gd name="connsiteX4198" fmla="*/ 988048 w 1998270"/>
              <a:gd name="connsiteY4198" fmla="*/ 535374 h 1996549"/>
              <a:gd name="connsiteX4199" fmla="*/ 987878 w 1998270"/>
              <a:gd name="connsiteY4199" fmla="*/ 535374 h 1996549"/>
              <a:gd name="connsiteX4200" fmla="*/ 969458 w 1998270"/>
              <a:gd name="connsiteY4200" fmla="*/ 516961 h 1996549"/>
              <a:gd name="connsiteX4201" fmla="*/ 988048 w 1998270"/>
              <a:gd name="connsiteY4201" fmla="*/ 498370 h 1996549"/>
              <a:gd name="connsiteX4202" fmla="*/ 1050132 w 1998270"/>
              <a:gd name="connsiteY4202" fmla="*/ 497688 h 1996549"/>
              <a:gd name="connsiteX4203" fmla="*/ 1050643 w 1998270"/>
              <a:gd name="connsiteY4203" fmla="*/ 497688 h 1996549"/>
              <a:gd name="connsiteX4204" fmla="*/ 1069405 w 1998270"/>
              <a:gd name="connsiteY4204" fmla="*/ 517132 h 1996549"/>
              <a:gd name="connsiteX4205" fmla="*/ 1069405 w 1998270"/>
              <a:gd name="connsiteY4205" fmla="*/ 517303 h 1996549"/>
              <a:gd name="connsiteX4206" fmla="*/ 1050132 w 1998270"/>
              <a:gd name="connsiteY4206" fmla="*/ 536228 h 1996549"/>
              <a:gd name="connsiteX4207" fmla="*/ 1030859 w 1998270"/>
              <a:gd name="connsiteY4207" fmla="*/ 516962 h 1996549"/>
              <a:gd name="connsiteX4208" fmla="*/ 1050132 w 1998270"/>
              <a:gd name="connsiteY4208" fmla="*/ 497688 h 1996549"/>
              <a:gd name="connsiteX4209" fmla="*/ 1110851 w 1998270"/>
              <a:gd name="connsiteY4209" fmla="*/ 497007 h 1996549"/>
              <a:gd name="connsiteX4210" fmla="*/ 1130807 w 1998270"/>
              <a:gd name="connsiteY4210" fmla="*/ 516962 h 1996549"/>
              <a:gd name="connsiteX4211" fmla="*/ 1130807 w 1998270"/>
              <a:gd name="connsiteY4211" fmla="*/ 517132 h 1996549"/>
              <a:gd name="connsiteX4212" fmla="*/ 1110851 w 1998270"/>
              <a:gd name="connsiteY4212" fmla="*/ 536740 h 1996549"/>
              <a:gd name="connsiteX4213" fmla="*/ 1091067 w 1998270"/>
              <a:gd name="connsiteY4213" fmla="*/ 516962 h 1996549"/>
              <a:gd name="connsiteX4214" fmla="*/ 1091067 w 1998270"/>
              <a:gd name="connsiteY4214" fmla="*/ 516791 h 1996549"/>
              <a:gd name="connsiteX4215" fmla="*/ 1110851 w 1998270"/>
              <a:gd name="connsiteY4215" fmla="*/ 497007 h 1996549"/>
              <a:gd name="connsiteX4216" fmla="*/ 1172619 w 1998270"/>
              <a:gd name="connsiteY4216" fmla="*/ 496190 h 1996549"/>
              <a:gd name="connsiteX4217" fmla="*/ 1193256 w 1998270"/>
              <a:gd name="connsiteY4217" fmla="*/ 516827 h 1996549"/>
              <a:gd name="connsiteX4218" fmla="*/ 1172619 w 1998270"/>
              <a:gd name="connsiteY4218" fmla="*/ 537457 h 1996549"/>
              <a:gd name="connsiteX4219" fmla="*/ 1151981 w 1998270"/>
              <a:gd name="connsiteY4219" fmla="*/ 516827 h 1996549"/>
              <a:gd name="connsiteX4220" fmla="*/ 1172619 w 1998270"/>
              <a:gd name="connsiteY4220" fmla="*/ 496190 h 1996549"/>
              <a:gd name="connsiteX4221" fmla="*/ 1233654 w 1998270"/>
              <a:gd name="connsiteY4221" fmla="*/ 495642 h 1996549"/>
              <a:gd name="connsiteX4222" fmla="*/ 1254974 w 1998270"/>
              <a:gd name="connsiteY4222" fmla="*/ 516961 h 1996549"/>
              <a:gd name="connsiteX4223" fmla="*/ 1254974 w 1998270"/>
              <a:gd name="connsiteY4223" fmla="*/ 517132 h 1996549"/>
              <a:gd name="connsiteX4224" fmla="*/ 1233654 w 1998270"/>
              <a:gd name="connsiteY4224" fmla="*/ 538104 h 1996549"/>
              <a:gd name="connsiteX4225" fmla="*/ 1233313 w 1998270"/>
              <a:gd name="connsiteY4225" fmla="*/ 538104 h 1996549"/>
              <a:gd name="connsiteX4226" fmla="*/ 1212504 w 1998270"/>
              <a:gd name="connsiteY4226" fmla="*/ 516961 h 1996549"/>
              <a:gd name="connsiteX4227" fmla="*/ 1212504 w 1998270"/>
              <a:gd name="connsiteY4227" fmla="*/ 516791 h 1996549"/>
              <a:gd name="connsiteX4228" fmla="*/ 1233654 w 1998270"/>
              <a:gd name="connsiteY4228" fmla="*/ 495642 h 1996549"/>
              <a:gd name="connsiteX4229" fmla="*/ 1295054 w 1998270"/>
              <a:gd name="connsiteY4229" fmla="*/ 494960 h 1996549"/>
              <a:gd name="connsiteX4230" fmla="*/ 1317057 w 1998270"/>
              <a:gd name="connsiteY4230" fmla="*/ 516962 h 1996549"/>
              <a:gd name="connsiteX4231" fmla="*/ 1317057 w 1998270"/>
              <a:gd name="connsiteY4231" fmla="*/ 517132 h 1996549"/>
              <a:gd name="connsiteX4232" fmla="*/ 1295054 w 1998270"/>
              <a:gd name="connsiteY4232" fmla="*/ 538786 h 1996549"/>
              <a:gd name="connsiteX4233" fmla="*/ 1294884 w 1998270"/>
              <a:gd name="connsiteY4233" fmla="*/ 538786 h 1996549"/>
              <a:gd name="connsiteX4234" fmla="*/ 1273053 w 1998270"/>
              <a:gd name="connsiteY4234" fmla="*/ 516962 h 1996549"/>
              <a:gd name="connsiteX4235" fmla="*/ 1295054 w 1998270"/>
              <a:gd name="connsiteY4235" fmla="*/ 494960 h 1996549"/>
              <a:gd name="connsiteX4236" fmla="*/ 1971151 w 1998270"/>
              <a:gd name="connsiteY4236" fmla="*/ 494619 h 1996549"/>
              <a:gd name="connsiteX4237" fmla="*/ 1971492 w 1998270"/>
              <a:gd name="connsiteY4237" fmla="*/ 494619 h 1996549"/>
              <a:gd name="connsiteX4238" fmla="*/ 1993494 w 1998270"/>
              <a:gd name="connsiteY4238" fmla="*/ 516962 h 1996549"/>
              <a:gd name="connsiteX4239" fmla="*/ 1993494 w 1998270"/>
              <a:gd name="connsiteY4239" fmla="*/ 517132 h 1996549"/>
              <a:gd name="connsiteX4240" fmla="*/ 1971151 w 1998270"/>
              <a:gd name="connsiteY4240" fmla="*/ 539127 h 1996549"/>
              <a:gd name="connsiteX4241" fmla="*/ 1948808 w 1998270"/>
              <a:gd name="connsiteY4241" fmla="*/ 516962 h 1996549"/>
              <a:gd name="connsiteX4242" fmla="*/ 1971151 w 1998270"/>
              <a:gd name="connsiteY4242" fmla="*/ 494619 h 1996549"/>
              <a:gd name="connsiteX4243" fmla="*/ 1356822 w 1998270"/>
              <a:gd name="connsiteY4243" fmla="*/ 494143 h 1996549"/>
              <a:gd name="connsiteX4244" fmla="*/ 1379507 w 1998270"/>
              <a:gd name="connsiteY4244" fmla="*/ 516827 h 1996549"/>
              <a:gd name="connsiteX4245" fmla="*/ 1356822 w 1998270"/>
              <a:gd name="connsiteY4245" fmla="*/ 539505 h 1996549"/>
              <a:gd name="connsiteX4246" fmla="*/ 1334138 w 1998270"/>
              <a:gd name="connsiteY4246" fmla="*/ 516827 h 1996549"/>
              <a:gd name="connsiteX4247" fmla="*/ 1356822 w 1998270"/>
              <a:gd name="connsiteY4247" fmla="*/ 494143 h 1996549"/>
              <a:gd name="connsiteX4248" fmla="*/ 1417858 w 1998270"/>
              <a:gd name="connsiteY4248" fmla="*/ 493766 h 1996549"/>
              <a:gd name="connsiteX4249" fmla="*/ 1441054 w 1998270"/>
              <a:gd name="connsiteY4249" fmla="*/ 516961 h 1996549"/>
              <a:gd name="connsiteX4250" fmla="*/ 1441054 w 1998270"/>
              <a:gd name="connsiteY4250" fmla="*/ 517132 h 1996549"/>
              <a:gd name="connsiteX4251" fmla="*/ 1417858 w 1998270"/>
              <a:gd name="connsiteY4251" fmla="*/ 539980 h 1996549"/>
              <a:gd name="connsiteX4252" fmla="*/ 1417517 w 1998270"/>
              <a:gd name="connsiteY4252" fmla="*/ 539980 h 1996549"/>
              <a:gd name="connsiteX4253" fmla="*/ 1394832 w 1998270"/>
              <a:gd name="connsiteY4253" fmla="*/ 516961 h 1996549"/>
              <a:gd name="connsiteX4254" fmla="*/ 1394832 w 1998270"/>
              <a:gd name="connsiteY4254" fmla="*/ 516791 h 1996549"/>
              <a:gd name="connsiteX4255" fmla="*/ 1417858 w 1998270"/>
              <a:gd name="connsiteY4255" fmla="*/ 493766 h 1996549"/>
              <a:gd name="connsiteX4256" fmla="*/ 1479259 w 1998270"/>
              <a:gd name="connsiteY4256" fmla="*/ 493083 h 1996549"/>
              <a:gd name="connsiteX4257" fmla="*/ 1503137 w 1998270"/>
              <a:gd name="connsiteY4257" fmla="*/ 516962 h 1996549"/>
              <a:gd name="connsiteX4258" fmla="*/ 1479259 w 1998270"/>
              <a:gd name="connsiteY4258" fmla="*/ 540662 h 1996549"/>
              <a:gd name="connsiteX4259" fmla="*/ 1455551 w 1998270"/>
              <a:gd name="connsiteY4259" fmla="*/ 516962 h 1996549"/>
              <a:gd name="connsiteX4260" fmla="*/ 1455551 w 1998270"/>
              <a:gd name="connsiteY4260" fmla="*/ 516791 h 1996549"/>
              <a:gd name="connsiteX4261" fmla="*/ 1479259 w 1998270"/>
              <a:gd name="connsiteY4261" fmla="*/ 493083 h 1996549"/>
              <a:gd name="connsiteX4262" fmla="*/ 1540660 w 1998270"/>
              <a:gd name="connsiteY4262" fmla="*/ 492572 h 1996549"/>
              <a:gd name="connsiteX4263" fmla="*/ 1565050 w 1998270"/>
              <a:gd name="connsiteY4263" fmla="*/ 516961 h 1996549"/>
              <a:gd name="connsiteX4264" fmla="*/ 1540660 w 1998270"/>
              <a:gd name="connsiteY4264" fmla="*/ 541173 h 1996549"/>
              <a:gd name="connsiteX4265" fmla="*/ 1516441 w 1998270"/>
              <a:gd name="connsiteY4265" fmla="*/ 516961 h 1996549"/>
              <a:gd name="connsiteX4266" fmla="*/ 1516441 w 1998270"/>
              <a:gd name="connsiteY4266" fmla="*/ 516791 h 1996549"/>
              <a:gd name="connsiteX4267" fmla="*/ 1540660 w 1998270"/>
              <a:gd name="connsiteY4267" fmla="*/ 492572 h 1996549"/>
              <a:gd name="connsiteX4268" fmla="*/ 1602061 w 1998270"/>
              <a:gd name="connsiteY4268" fmla="*/ 492231 h 1996549"/>
              <a:gd name="connsiteX4269" fmla="*/ 1626793 w 1998270"/>
              <a:gd name="connsiteY4269" fmla="*/ 516962 h 1996549"/>
              <a:gd name="connsiteX4270" fmla="*/ 1626793 w 1998270"/>
              <a:gd name="connsiteY4270" fmla="*/ 517132 h 1996549"/>
              <a:gd name="connsiteX4271" fmla="*/ 1602061 w 1998270"/>
              <a:gd name="connsiteY4271" fmla="*/ 541515 h 1996549"/>
              <a:gd name="connsiteX4272" fmla="*/ 1601720 w 1998270"/>
              <a:gd name="connsiteY4272" fmla="*/ 541515 h 1996549"/>
              <a:gd name="connsiteX4273" fmla="*/ 1577501 w 1998270"/>
              <a:gd name="connsiteY4273" fmla="*/ 516962 h 1996549"/>
              <a:gd name="connsiteX4274" fmla="*/ 1577501 w 1998270"/>
              <a:gd name="connsiteY4274" fmla="*/ 516791 h 1996549"/>
              <a:gd name="connsiteX4275" fmla="*/ 1602061 w 1998270"/>
              <a:gd name="connsiteY4275" fmla="*/ 492231 h 1996549"/>
              <a:gd name="connsiteX4276" fmla="*/ 1664145 w 1998270"/>
              <a:gd name="connsiteY4276" fmla="*/ 491718 h 1996549"/>
              <a:gd name="connsiteX4277" fmla="*/ 1689388 w 1998270"/>
              <a:gd name="connsiteY4277" fmla="*/ 516961 h 1996549"/>
              <a:gd name="connsiteX4278" fmla="*/ 1689388 w 1998270"/>
              <a:gd name="connsiteY4278" fmla="*/ 517132 h 1996549"/>
              <a:gd name="connsiteX4279" fmla="*/ 1664145 w 1998270"/>
              <a:gd name="connsiteY4279" fmla="*/ 542026 h 1996549"/>
              <a:gd name="connsiteX4280" fmla="*/ 1639073 w 1998270"/>
              <a:gd name="connsiteY4280" fmla="*/ 516961 h 1996549"/>
              <a:gd name="connsiteX4281" fmla="*/ 1639073 w 1998270"/>
              <a:gd name="connsiteY4281" fmla="*/ 516791 h 1996549"/>
              <a:gd name="connsiteX4282" fmla="*/ 1664145 w 1998270"/>
              <a:gd name="connsiteY4282" fmla="*/ 491718 h 1996549"/>
              <a:gd name="connsiteX4283" fmla="*/ 1724863 w 1998270"/>
              <a:gd name="connsiteY4283" fmla="*/ 491549 h 1996549"/>
              <a:gd name="connsiteX4284" fmla="*/ 1750277 w 1998270"/>
              <a:gd name="connsiteY4284" fmla="*/ 516962 h 1996549"/>
              <a:gd name="connsiteX4285" fmla="*/ 1724863 w 1998270"/>
              <a:gd name="connsiteY4285" fmla="*/ 542197 h 1996549"/>
              <a:gd name="connsiteX4286" fmla="*/ 1699621 w 1998270"/>
              <a:gd name="connsiteY4286" fmla="*/ 516962 h 1996549"/>
              <a:gd name="connsiteX4287" fmla="*/ 1724863 w 1998270"/>
              <a:gd name="connsiteY4287" fmla="*/ 491549 h 1996549"/>
              <a:gd name="connsiteX4288" fmla="*/ 1786265 w 1998270"/>
              <a:gd name="connsiteY4288" fmla="*/ 491207 h 1996549"/>
              <a:gd name="connsiteX4289" fmla="*/ 1786606 w 1998270"/>
              <a:gd name="connsiteY4289" fmla="*/ 491207 h 1996549"/>
              <a:gd name="connsiteX4290" fmla="*/ 1812020 w 1998270"/>
              <a:gd name="connsiteY4290" fmla="*/ 516962 h 1996549"/>
              <a:gd name="connsiteX4291" fmla="*/ 1812020 w 1998270"/>
              <a:gd name="connsiteY4291" fmla="*/ 517132 h 1996549"/>
              <a:gd name="connsiteX4292" fmla="*/ 1786265 w 1998270"/>
              <a:gd name="connsiteY4292" fmla="*/ 542538 h 1996549"/>
              <a:gd name="connsiteX4293" fmla="*/ 1760682 w 1998270"/>
              <a:gd name="connsiteY4293" fmla="*/ 516962 h 1996549"/>
              <a:gd name="connsiteX4294" fmla="*/ 1760682 w 1998270"/>
              <a:gd name="connsiteY4294" fmla="*/ 516791 h 1996549"/>
              <a:gd name="connsiteX4295" fmla="*/ 1786265 w 1998270"/>
              <a:gd name="connsiteY4295" fmla="*/ 491207 h 1996549"/>
              <a:gd name="connsiteX4296" fmla="*/ 1909068 w 1998270"/>
              <a:gd name="connsiteY4296" fmla="*/ 491037 h 1996549"/>
              <a:gd name="connsiteX4297" fmla="*/ 1934993 w 1998270"/>
              <a:gd name="connsiteY4297" fmla="*/ 516961 h 1996549"/>
              <a:gd name="connsiteX4298" fmla="*/ 1909068 w 1998270"/>
              <a:gd name="connsiteY4298" fmla="*/ 542709 h 1996549"/>
              <a:gd name="connsiteX4299" fmla="*/ 1883314 w 1998270"/>
              <a:gd name="connsiteY4299" fmla="*/ 516961 h 1996549"/>
              <a:gd name="connsiteX4300" fmla="*/ 1883314 w 1998270"/>
              <a:gd name="connsiteY4300" fmla="*/ 516791 h 1996549"/>
              <a:gd name="connsiteX4301" fmla="*/ 1909068 w 1998270"/>
              <a:gd name="connsiteY4301" fmla="*/ 491037 h 1996549"/>
              <a:gd name="connsiteX4302" fmla="*/ 1847666 w 1998270"/>
              <a:gd name="connsiteY4302" fmla="*/ 491037 h 1996549"/>
              <a:gd name="connsiteX4303" fmla="*/ 1873591 w 1998270"/>
              <a:gd name="connsiteY4303" fmla="*/ 516961 h 1996549"/>
              <a:gd name="connsiteX4304" fmla="*/ 1847666 w 1998270"/>
              <a:gd name="connsiteY4304" fmla="*/ 542709 h 1996549"/>
              <a:gd name="connsiteX4305" fmla="*/ 1821912 w 1998270"/>
              <a:gd name="connsiteY4305" fmla="*/ 516961 h 1996549"/>
              <a:gd name="connsiteX4306" fmla="*/ 1821912 w 1998270"/>
              <a:gd name="connsiteY4306" fmla="*/ 516791 h 1996549"/>
              <a:gd name="connsiteX4307" fmla="*/ 1847666 w 1998270"/>
              <a:gd name="connsiteY4307" fmla="*/ 491037 h 1996549"/>
              <a:gd name="connsiteX4308" fmla="*/ 5629 w 1998270"/>
              <a:gd name="connsiteY4308" fmla="*/ 450956 h 1996549"/>
              <a:gd name="connsiteX4309" fmla="*/ 5970 w 1998270"/>
              <a:gd name="connsiteY4309" fmla="*/ 450956 h 1996549"/>
              <a:gd name="connsiteX4310" fmla="*/ 10745 w 1998270"/>
              <a:gd name="connsiteY4310" fmla="*/ 456073 h 1996549"/>
              <a:gd name="connsiteX4311" fmla="*/ 5629 w 1998270"/>
              <a:gd name="connsiteY4311" fmla="*/ 461190 h 1996549"/>
              <a:gd name="connsiteX4312" fmla="*/ 512 w 1998270"/>
              <a:gd name="connsiteY4312" fmla="*/ 456073 h 1996549"/>
              <a:gd name="connsiteX4313" fmla="*/ 5629 w 1998270"/>
              <a:gd name="connsiteY4313" fmla="*/ 450956 h 1996549"/>
              <a:gd name="connsiteX4314" fmla="*/ 67029 w 1998270"/>
              <a:gd name="connsiteY4314" fmla="*/ 448568 h 1996549"/>
              <a:gd name="connsiteX4315" fmla="*/ 74022 w 1998270"/>
              <a:gd name="connsiteY4315" fmla="*/ 455561 h 1996549"/>
              <a:gd name="connsiteX4316" fmla="*/ 67029 w 1998270"/>
              <a:gd name="connsiteY4316" fmla="*/ 462554 h 1996549"/>
              <a:gd name="connsiteX4317" fmla="*/ 60037 w 1998270"/>
              <a:gd name="connsiteY4317" fmla="*/ 455561 h 1996549"/>
              <a:gd name="connsiteX4318" fmla="*/ 67029 w 1998270"/>
              <a:gd name="connsiteY4318" fmla="*/ 448568 h 1996549"/>
              <a:gd name="connsiteX4319" fmla="*/ 129113 w 1998270"/>
              <a:gd name="connsiteY4319" fmla="*/ 447715 h 1996549"/>
              <a:gd name="connsiteX4320" fmla="*/ 129454 w 1998270"/>
              <a:gd name="connsiteY4320" fmla="*/ 447715 h 1996549"/>
              <a:gd name="connsiteX4321" fmla="*/ 136959 w 1998270"/>
              <a:gd name="connsiteY4321" fmla="*/ 455561 h 1996549"/>
              <a:gd name="connsiteX4322" fmla="*/ 129113 w 1998270"/>
              <a:gd name="connsiteY4322" fmla="*/ 463407 h 1996549"/>
              <a:gd name="connsiteX4323" fmla="*/ 121268 w 1998270"/>
              <a:gd name="connsiteY4323" fmla="*/ 455561 h 1996549"/>
              <a:gd name="connsiteX4324" fmla="*/ 129113 w 1998270"/>
              <a:gd name="connsiteY4324" fmla="*/ 447715 h 1996549"/>
              <a:gd name="connsiteX4325" fmla="*/ 189832 w 1998270"/>
              <a:gd name="connsiteY4325" fmla="*/ 446862 h 1996549"/>
              <a:gd name="connsiteX4326" fmla="*/ 198531 w 1998270"/>
              <a:gd name="connsiteY4326" fmla="*/ 455561 h 1996549"/>
              <a:gd name="connsiteX4327" fmla="*/ 189832 w 1998270"/>
              <a:gd name="connsiteY4327" fmla="*/ 464259 h 1996549"/>
              <a:gd name="connsiteX4328" fmla="*/ 181134 w 1998270"/>
              <a:gd name="connsiteY4328" fmla="*/ 455561 h 1996549"/>
              <a:gd name="connsiteX4329" fmla="*/ 189832 w 1998270"/>
              <a:gd name="connsiteY4329" fmla="*/ 446862 h 1996549"/>
              <a:gd name="connsiteX4330" fmla="*/ 251234 w 1998270"/>
              <a:gd name="connsiteY4330" fmla="*/ 446010 h 1996549"/>
              <a:gd name="connsiteX4331" fmla="*/ 260785 w 1998270"/>
              <a:gd name="connsiteY4331" fmla="*/ 455561 h 1996549"/>
              <a:gd name="connsiteX4332" fmla="*/ 251234 w 1998270"/>
              <a:gd name="connsiteY4332" fmla="*/ 465112 h 1996549"/>
              <a:gd name="connsiteX4333" fmla="*/ 241683 w 1998270"/>
              <a:gd name="connsiteY4333" fmla="*/ 455561 h 1996549"/>
              <a:gd name="connsiteX4334" fmla="*/ 251234 w 1998270"/>
              <a:gd name="connsiteY4334" fmla="*/ 446010 h 1996549"/>
              <a:gd name="connsiteX4335" fmla="*/ 312635 w 1998270"/>
              <a:gd name="connsiteY4335" fmla="*/ 445327 h 1996549"/>
              <a:gd name="connsiteX4336" fmla="*/ 322868 w 1998270"/>
              <a:gd name="connsiteY4336" fmla="*/ 455561 h 1996549"/>
              <a:gd name="connsiteX4337" fmla="*/ 312635 w 1998270"/>
              <a:gd name="connsiteY4337" fmla="*/ 465795 h 1996549"/>
              <a:gd name="connsiteX4338" fmla="*/ 302402 w 1998270"/>
              <a:gd name="connsiteY4338" fmla="*/ 455561 h 1996549"/>
              <a:gd name="connsiteX4339" fmla="*/ 312635 w 1998270"/>
              <a:gd name="connsiteY4339" fmla="*/ 445327 h 1996549"/>
              <a:gd name="connsiteX4340" fmla="*/ 374036 w 1998270"/>
              <a:gd name="connsiteY4340" fmla="*/ 444474 h 1996549"/>
              <a:gd name="connsiteX4341" fmla="*/ 385123 w 1998270"/>
              <a:gd name="connsiteY4341" fmla="*/ 455561 h 1996549"/>
              <a:gd name="connsiteX4342" fmla="*/ 374036 w 1998270"/>
              <a:gd name="connsiteY4342" fmla="*/ 466647 h 1996549"/>
              <a:gd name="connsiteX4343" fmla="*/ 362950 w 1998270"/>
              <a:gd name="connsiteY4343" fmla="*/ 455561 h 1996549"/>
              <a:gd name="connsiteX4344" fmla="*/ 374036 w 1998270"/>
              <a:gd name="connsiteY4344" fmla="*/ 444474 h 1996549"/>
              <a:gd name="connsiteX4345" fmla="*/ 436120 w 1998270"/>
              <a:gd name="connsiteY4345" fmla="*/ 443623 h 1996549"/>
              <a:gd name="connsiteX4346" fmla="*/ 448059 w 1998270"/>
              <a:gd name="connsiteY4346" fmla="*/ 455562 h 1996549"/>
              <a:gd name="connsiteX4347" fmla="*/ 436120 w 1998270"/>
              <a:gd name="connsiteY4347" fmla="*/ 467501 h 1996549"/>
              <a:gd name="connsiteX4348" fmla="*/ 424181 w 1998270"/>
              <a:gd name="connsiteY4348" fmla="*/ 455562 h 1996549"/>
              <a:gd name="connsiteX4349" fmla="*/ 436120 w 1998270"/>
              <a:gd name="connsiteY4349" fmla="*/ 443623 h 1996549"/>
              <a:gd name="connsiteX4350" fmla="*/ 496839 w 1998270"/>
              <a:gd name="connsiteY4350" fmla="*/ 442939 h 1996549"/>
              <a:gd name="connsiteX4351" fmla="*/ 509460 w 1998270"/>
              <a:gd name="connsiteY4351" fmla="*/ 455561 h 1996549"/>
              <a:gd name="connsiteX4352" fmla="*/ 496839 w 1998270"/>
              <a:gd name="connsiteY4352" fmla="*/ 468182 h 1996549"/>
              <a:gd name="connsiteX4353" fmla="*/ 484218 w 1998270"/>
              <a:gd name="connsiteY4353" fmla="*/ 455561 h 1996549"/>
              <a:gd name="connsiteX4354" fmla="*/ 496839 w 1998270"/>
              <a:gd name="connsiteY4354" fmla="*/ 442939 h 1996549"/>
              <a:gd name="connsiteX4355" fmla="*/ 558240 w 1998270"/>
              <a:gd name="connsiteY4355" fmla="*/ 442087 h 1996549"/>
              <a:gd name="connsiteX4356" fmla="*/ 571714 w 1998270"/>
              <a:gd name="connsiteY4356" fmla="*/ 455561 h 1996549"/>
              <a:gd name="connsiteX4357" fmla="*/ 558240 w 1998270"/>
              <a:gd name="connsiteY4357" fmla="*/ 469036 h 1996549"/>
              <a:gd name="connsiteX4358" fmla="*/ 544766 w 1998270"/>
              <a:gd name="connsiteY4358" fmla="*/ 455561 h 1996549"/>
              <a:gd name="connsiteX4359" fmla="*/ 558240 w 1998270"/>
              <a:gd name="connsiteY4359" fmla="*/ 442087 h 1996549"/>
              <a:gd name="connsiteX4360" fmla="*/ 619641 w 1998270"/>
              <a:gd name="connsiteY4360" fmla="*/ 441234 h 1996549"/>
              <a:gd name="connsiteX4361" fmla="*/ 619982 w 1998270"/>
              <a:gd name="connsiteY4361" fmla="*/ 441234 h 1996549"/>
              <a:gd name="connsiteX4362" fmla="*/ 633968 w 1998270"/>
              <a:gd name="connsiteY4362" fmla="*/ 455561 h 1996549"/>
              <a:gd name="connsiteX4363" fmla="*/ 619641 w 1998270"/>
              <a:gd name="connsiteY4363" fmla="*/ 469888 h 1996549"/>
              <a:gd name="connsiteX4364" fmla="*/ 605315 w 1998270"/>
              <a:gd name="connsiteY4364" fmla="*/ 455561 h 1996549"/>
              <a:gd name="connsiteX4365" fmla="*/ 619641 w 1998270"/>
              <a:gd name="connsiteY4365" fmla="*/ 441234 h 1996549"/>
              <a:gd name="connsiteX4366" fmla="*/ 681042 w 1998270"/>
              <a:gd name="connsiteY4366" fmla="*/ 440552 h 1996549"/>
              <a:gd name="connsiteX4367" fmla="*/ 681384 w 1998270"/>
              <a:gd name="connsiteY4367" fmla="*/ 440552 h 1996549"/>
              <a:gd name="connsiteX4368" fmla="*/ 696052 w 1998270"/>
              <a:gd name="connsiteY4368" fmla="*/ 455562 h 1996549"/>
              <a:gd name="connsiteX4369" fmla="*/ 696052 w 1998270"/>
              <a:gd name="connsiteY4369" fmla="*/ 455732 h 1996549"/>
              <a:gd name="connsiteX4370" fmla="*/ 681042 w 1998270"/>
              <a:gd name="connsiteY4370" fmla="*/ 470401 h 1996549"/>
              <a:gd name="connsiteX4371" fmla="*/ 666034 w 1998270"/>
              <a:gd name="connsiteY4371" fmla="*/ 455562 h 1996549"/>
              <a:gd name="connsiteX4372" fmla="*/ 681042 w 1998270"/>
              <a:gd name="connsiteY4372" fmla="*/ 440552 h 1996549"/>
              <a:gd name="connsiteX4373" fmla="*/ 743125 w 1998270"/>
              <a:gd name="connsiteY4373" fmla="*/ 439699 h 1996549"/>
              <a:gd name="connsiteX4374" fmla="*/ 743466 w 1998270"/>
              <a:gd name="connsiteY4374" fmla="*/ 439699 h 1996549"/>
              <a:gd name="connsiteX4375" fmla="*/ 758987 w 1998270"/>
              <a:gd name="connsiteY4375" fmla="*/ 455561 h 1996549"/>
              <a:gd name="connsiteX4376" fmla="*/ 758987 w 1998270"/>
              <a:gd name="connsiteY4376" fmla="*/ 455732 h 1996549"/>
              <a:gd name="connsiteX4377" fmla="*/ 743125 w 1998270"/>
              <a:gd name="connsiteY4377" fmla="*/ 471253 h 1996549"/>
              <a:gd name="connsiteX4378" fmla="*/ 727264 w 1998270"/>
              <a:gd name="connsiteY4378" fmla="*/ 455561 h 1996549"/>
              <a:gd name="connsiteX4379" fmla="*/ 743125 w 1998270"/>
              <a:gd name="connsiteY4379" fmla="*/ 439699 h 1996549"/>
              <a:gd name="connsiteX4380" fmla="*/ 803844 w 1998270"/>
              <a:gd name="connsiteY4380" fmla="*/ 438846 h 1996549"/>
              <a:gd name="connsiteX4381" fmla="*/ 820900 w 1998270"/>
              <a:gd name="connsiteY4381" fmla="*/ 455902 h 1996549"/>
              <a:gd name="connsiteX4382" fmla="*/ 803844 w 1998270"/>
              <a:gd name="connsiteY4382" fmla="*/ 472959 h 1996549"/>
              <a:gd name="connsiteX4383" fmla="*/ 786789 w 1998270"/>
              <a:gd name="connsiteY4383" fmla="*/ 455902 h 1996549"/>
              <a:gd name="connsiteX4384" fmla="*/ 803844 w 1998270"/>
              <a:gd name="connsiteY4384" fmla="*/ 438846 h 1996549"/>
              <a:gd name="connsiteX4385" fmla="*/ 865246 w 1998270"/>
              <a:gd name="connsiteY4385" fmla="*/ 438164 h 1996549"/>
              <a:gd name="connsiteX4386" fmla="*/ 882302 w 1998270"/>
              <a:gd name="connsiteY4386" fmla="*/ 455220 h 1996549"/>
              <a:gd name="connsiteX4387" fmla="*/ 865246 w 1998270"/>
              <a:gd name="connsiteY4387" fmla="*/ 472277 h 1996549"/>
              <a:gd name="connsiteX4388" fmla="*/ 848191 w 1998270"/>
              <a:gd name="connsiteY4388" fmla="*/ 455220 h 1996549"/>
              <a:gd name="connsiteX4389" fmla="*/ 865246 w 1998270"/>
              <a:gd name="connsiteY4389" fmla="*/ 438164 h 1996549"/>
              <a:gd name="connsiteX4390" fmla="*/ 926648 w 1998270"/>
              <a:gd name="connsiteY4390" fmla="*/ 437481 h 1996549"/>
              <a:gd name="connsiteX4391" fmla="*/ 926989 w 1998270"/>
              <a:gd name="connsiteY4391" fmla="*/ 437481 h 1996549"/>
              <a:gd name="connsiteX4392" fmla="*/ 944727 w 1998270"/>
              <a:gd name="connsiteY4392" fmla="*/ 455561 h 1996549"/>
              <a:gd name="connsiteX4393" fmla="*/ 926648 w 1998270"/>
              <a:gd name="connsiteY4393" fmla="*/ 472617 h 1996549"/>
              <a:gd name="connsiteX4394" fmla="*/ 908569 w 1998270"/>
              <a:gd name="connsiteY4394" fmla="*/ 455561 h 1996549"/>
              <a:gd name="connsiteX4395" fmla="*/ 926648 w 1998270"/>
              <a:gd name="connsiteY4395" fmla="*/ 437481 h 1996549"/>
              <a:gd name="connsiteX4396" fmla="*/ 988048 w 1998270"/>
              <a:gd name="connsiteY4396" fmla="*/ 436630 h 1996549"/>
              <a:gd name="connsiteX4397" fmla="*/ 1006981 w 1998270"/>
              <a:gd name="connsiteY4397" fmla="*/ 455561 h 1996549"/>
              <a:gd name="connsiteX4398" fmla="*/ 988048 w 1998270"/>
              <a:gd name="connsiteY4398" fmla="*/ 474323 h 1996549"/>
              <a:gd name="connsiteX4399" fmla="*/ 969117 w 1998270"/>
              <a:gd name="connsiteY4399" fmla="*/ 455561 h 1996549"/>
              <a:gd name="connsiteX4400" fmla="*/ 988048 w 1998270"/>
              <a:gd name="connsiteY4400" fmla="*/ 436630 h 1996549"/>
              <a:gd name="connsiteX4401" fmla="*/ 1049816 w 1998270"/>
              <a:gd name="connsiteY4401" fmla="*/ 435812 h 1996549"/>
              <a:gd name="connsiteX4402" fmla="*/ 1069431 w 1998270"/>
              <a:gd name="connsiteY4402" fmla="*/ 455426 h 1996549"/>
              <a:gd name="connsiteX4403" fmla="*/ 1049816 w 1998270"/>
              <a:gd name="connsiteY4403" fmla="*/ 475041 h 1996549"/>
              <a:gd name="connsiteX4404" fmla="*/ 1030202 w 1998270"/>
              <a:gd name="connsiteY4404" fmla="*/ 455426 h 1996549"/>
              <a:gd name="connsiteX4405" fmla="*/ 1049816 w 1998270"/>
              <a:gd name="connsiteY4405" fmla="*/ 435812 h 1996549"/>
              <a:gd name="connsiteX4406" fmla="*/ 1110851 w 1998270"/>
              <a:gd name="connsiteY4406" fmla="*/ 435095 h 1996549"/>
              <a:gd name="connsiteX4407" fmla="*/ 1131318 w 1998270"/>
              <a:gd name="connsiteY4407" fmla="*/ 455561 h 1996549"/>
              <a:gd name="connsiteX4408" fmla="*/ 1131318 w 1998270"/>
              <a:gd name="connsiteY4408" fmla="*/ 455732 h 1996549"/>
              <a:gd name="connsiteX4409" fmla="*/ 1110851 w 1998270"/>
              <a:gd name="connsiteY4409" fmla="*/ 475858 h 1996549"/>
              <a:gd name="connsiteX4410" fmla="*/ 1110680 w 1998270"/>
              <a:gd name="connsiteY4410" fmla="*/ 475858 h 1996549"/>
              <a:gd name="connsiteX4411" fmla="*/ 1090384 w 1998270"/>
              <a:gd name="connsiteY4411" fmla="*/ 455561 h 1996549"/>
              <a:gd name="connsiteX4412" fmla="*/ 1110851 w 1998270"/>
              <a:gd name="connsiteY4412" fmla="*/ 435095 h 1996549"/>
              <a:gd name="connsiteX4413" fmla="*/ 1295055 w 1998270"/>
              <a:gd name="connsiteY4413" fmla="*/ 433901 h 1996549"/>
              <a:gd name="connsiteX4414" fmla="*/ 1317569 w 1998270"/>
              <a:gd name="connsiteY4414" fmla="*/ 456414 h 1996549"/>
              <a:gd name="connsiteX4415" fmla="*/ 1295055 w 1998270"/>
              <a:gd name="connsiteY4415" fmla="*/ 478757 h 1996549"/>
              <a:gd name="connsiteX4416" fmla="*/ 1272542 w 1998270"/>
              <a:gd name="connsiteY4416" fmla="*/ 456414 h 1996549"/>
              <a:gd name="connsiteX4417" fmla="*/ 1295055 w 1998270"/>
              <a:gd name="connsiteY4417" fmla="*/ 433901 h 1996549"/>
              <a:gd name="connsiteX4418" fmla="*/ 1233654 w 1998270"/>
              <a:gd name="connsiteY4418" fmla="*/ 433901 h 1996549"/>
              <a:gd name="connsiteX4419" fmla="*/ 1255486 w 1998270"/>
              <a:gd name="connsiteY4419" fmla="*/ 455732 h 1996549"/>
              <a:gd name="connsiteX4420" fmla="*/ 1255486 w 1998270"/>
              <a:gd name="connsiteY4420" fmla="*/ 455903 h 1996549"/>
              <a:gd name="connsiteX4421" fmla="*/ 1233654 w 1998270"/>
              <a:gd name="connsiteY4421" fmla="*/ 477393 h 1996549"/>
              <a:gd name="connsiteX4422" fmla="*/ 1211823 w 1998270"/>
              <a:gd name="connsiteY4422" fmla="*/ 455732 h 1996549"/>
              <a:gd name="connsiteX4423" fmla="*/ 1233654 w 1998270"/>
              <a:gd name="connsiteY4423" fmla="*/ 433901 h 1996549"/>
              <a:gd name="connsiteX4424" fmla="*/ 1172253 w 1998270"/>
              <a:gd name="connsiteY4424" fmla="*/ 433901 h 1996549"/>
              <a:gd name="connsiteX4425" fmla="*/ 1172594 w 1998270"/>
              <a:gd name="connsiteY4425" fmla="*/ 433901 h 1996549"/>
              <a:gd name="connsiteX4426" fmla="*/ 1193402 w 1998270"/>
              <a:gd name="connsiteY4426" fmla="*/ 455050 h 1996549"/>
              <a:gd name="connsiteX4427" fmla="*/ 1193402 w 1998270"/>
              <a:gd name="connsiteY4427" fmla="*/ 455220 h 1996549"/>
              <a:gd name="connsiteX4428" fmla="*/ 1172253 w 1998270"/>
              <a:gd name="connsiteY4428" fmla="*/ 476029 h 1996549"/>
              <a:gd name="connsiteX4429" fmla="*/ 1151104 w 1998270"/>
              <a:gd name="connsiteY4429" fmla="*/ 455050 h 1996549"/>
              <a:gd name="connsiteX4430" fmla="*/ 1172253 w 1998270"/>
              <a:gd name="connsiteY4430" fmla="*/ 433901 h 1996549"/>
              <a:gd name="connsiteX4431" fmla="*/ 1971151 w 1998270"/>
              <a:gd name="connsiteY4431" fmla="*/ 432366 h 1996549"/>
              <a:gd name="connsiteX4432" fmla="*/ 1994347 w 1998270"/>
              <a:gd name="connsiteY4432" fmla="*/ 455561 h 1996549"/>
              <a:gd name="connsiteX4433" fmla="*/ 1994347 w 1998270"/>
              <a:gd name="connsiteY4433" fmla="*/ 455732 h 1996549"/>
              <a:gd name="connsiteX4434" fmla="*/ 1971151 w 1998270"/>
              <a:gd name="connsiteY4434" fmla="*/ 478587 h 1996549"/>
              <a:gd name="connsiteX4435" fmla="*/ 1970810 w 1998270"/>
              <a:gd name="connsiteY4435" fmla="*/ 478587 h 1996549"/>
              <a:gd name="connsiteX4436" fmla="*/ 1948125 w 1998270"/>
              <a:gd name="connsiteY4436" fmla="*/ 455561 h 1996549"/>
              <a:gd name="connsiteX4437" fmla="*/ 1948125 w 1998270"/>
              <a:gd name="connsiteY4437" fmla="*/ 455391 h 1996549"/>
              <a:gd name="connsiteX4438" fmla="*/ 1971151 w 1998270"/>
              <a:gd name="connsiteY4438" fmla="*/ 432366 h 1996549"/>
              <a:gd name="connsiteX4439" fmla="*/ 1357139 w 1998270"/>
              <a:gd name="connsiteY4439" fmla="*/ 432366 h 1996549"/>
              <a:gd name="connsiteX4440" fmla="*/ 1380335 w 1998270"/>
              <a:gd name="connsiteY4440" fmla="*/ 455561 h 1996549"/>
              <a:gd name="connsiteX4441" fmla="*/ 1380335 w 1998270"/>
              <a:gd name="connsiteY4441" fmla="*/ 455732 h 1996549"/>
              <a:gd name="connsiteX4442" fmla="*/ 1357139 w 1998270"/>
              <a:gd name="connsiteY4442" fmla="*/ 478587 h 1996549"/>
              <a:gd name="connsiteX4443" fmla="*/ 1356798 w 1998270"/>
              <a:gd name="connsiteY4443" fmla="*/ 478587 h 1996549"/>
              <a:gd name="connsiteX4444" fmla="*/ 1334113 w 1998270"/>
              <a:gd name="connsiteY4444" fmla="*/ 455561 h 1996549"/>
              <a:gd name="connsiteX4445" fmla="*/ 1334113 w 1998270"/>
              <a:gd name="connsiteY4445" fmla="*/ 455391 h 1996549"/>
              <a:gd name="connsiteX4446" fmla="*/ 1357139 w 1998270"/>
              <a:gd name="connsiteY4446" fmla="*/ 432366 h 1996549"/>
              <a:gd name="connsiteX4447" fmla="*/ 1417858 w 1998270"/>
              <a:gd name="connsiteY4447" fmla="*/ 431854 h 1996549"/>
              <a:gd name="connsiteX4448" fmla="*/ 1441566 w 1998270"/>
              <a:gd name="connsiteY4448" fmla="*/ 455561 h 1996549"/>
              <a:gd name="connsiteX4449" fmla="*/ 1441566 w 1998270"/>
              <a:gd name="connsiteY4449" fmla="*/ 455732 h 1996549"/>
              <a:gd name="connsiteX4450" fmla="*/ 1417858 w 1998270"/>
              <a:gd name="connsiteY4450" fmla="*/ 479098 h 1996549"/>
              <a:gd name="connsiteX4451" fmla="*/ 1394321 w 1998270"/>
              <a:gd name="connsiteY4451" fmla="*/ 455561 h 1996549"/>
              <a:gd name="connsiteX4452" fmla="*/ 1394321 w 1998270"/>
              <a:gd name="connsiteY4452" fmla="*/ 455391 h 1996549"/>
              <a:gd name="connsiteX4453" fmla="*/ 1417858 w 1998270"/>
              <a:gd name="connsiteY4453" fmla="*/ 431854 h 1996549"/>
              <a:gd name="connsiteX4454" fmla="*/ 1479259 w 1998270"/>
              <a:gd name="connsiteY4454" fmla="*/ 431172 h 1996549"/>
              <a:gd name="connsiteX4455" fmla="*/ 1503649 w 1998270"/>
              <a:gd name="connsiteY4455" fmla="*/ 455561 h 1996549"/>
              <a:gd name="connsiteX4456" fmla="*/ 1479259 w 1998270"/>
              <a:gd name="connsiteY4456" fmla="*/ 479782 h 1996549"/>
              <a:gd name="connsiteX4457" fmla="*/ 1455040 w 1998270"/>
              <a:gd name="connsiteY4457" fmla="*/ 455561 h 1996549"/>
              <a:gd name="connsiteX4458" fmla="*/ 1455040 w 1998270"/>
              <a:gd name="connsiteY4458" fmla="*/ 455391 h 1996549"/>
              <a:gd name="connsiteX4459" fmla="*/ 1479259 w 1998270"/>
              <a:gd name="connsiteY4459" fmla="*/ 431172 h 1996549"/>
              <a:gd name="connsiteX4460" fmla="*/ 1540660 w 1998270"/>
              <a:gd name="connsiteY4460" fmla="*/ 430659 h 1996549"/>
              <a:gd name="connsiteX4461" fmla="*/ 1565561 w 1998270"/>
              <a:gd name="connsiteY4461" fmla="*/ 455561 h 1996549"/>
              <a:gd name="connsiteX4462" fmla="*/ 1565561 w 1998270"/>
              <a:gd name="connsiteY4462" fmla="*/ 455732 h 1996549"/>
              <a:gd name="connsiteX4463" fmla="*/ 1540660 w 1998270"/>
              <a:gd name="connsiteY4463" fmla="*/ 480292 h 1996549"/>
              <a:gd name="connsiteX4464" fmla="*/ 1515929 w 1998270"/>
              <a:gd name="connsiteY4464" fmla="*/ 455561 h 1996549"/>
              <a:gd name="connsiteX4465" fmla="*/ 1515929 w 1998270"/>
              <a:gd name="connsiteY4465" fmla="*/ 455391 h 1996549"/>
              <a:gd name="connsiteX4466" fmla="*/ 1540660 w 1998270"/>
              <a:gd name="connsiteY4466" fmla="*/ 430659 h 1996549"/>
              <a:gd name="connsiteX4467" fmla="*/ 1602061 w 1998270"/>
              <a:gd name="connsiteY4467" fmla="*/ 430147 h 1996549"/>
              <a:gd name="connsiteX4468" fmla="*/ 1627475 w 1998270"/>
              <a:gd name="connsiteY4468" fmla="*/ 455561 h 1996549"/>
              <a:gd name="connsiteX4469" fmla="*/ 1602061 w 1998270"/>
              <a:gd name="connsiteY4469" fmla="*/ 480804 h 1996549"/>
              <a:gd name="connsiteX4470" fmla="*/ 1576819 w 1998270"/>
              <a:gd name="connsiteY4470" fmla="*/ 455561 h 1996549"/>
              <a:gd name="connsiteX4471" fmla="*/ 1602061 w 1998270"/>
              <a:gd name="connsiteY4471" fmla="*/ 430147 h 1996549"/>
              <a:gd name="connsiteX4472" fmla="*/ 1664145 w 1998270"/>
              <a:gd name="connsiteY4472" fmla="*/ 429636 h 1996549"/>
              <a:gd name="connsiteX4473" fmla="*/ 1690070 w 1998270"/>
              <a:gd name="connsiteY4473" fmla="*/ 455561 h 1996549"/>
              <a:gd name="connsiteX4474" fmla="*/ 1664145 w 1998270"/>
              <a:gd name="connsiteY4474" fmla="*/ 481316 h 1996549"/>
              <a:gd name="connsiteX4475" fmla="*/ 1638391 w 1998270"/>
              <a:gd name="connsiteY4475" fmla="*/ 455561 h 1996549"/>
              <a:gd name="connsiteX4476" fmla="*/ 1638391 w 1998270"/>
              <a:gd name="connsiteY4476" fmla="*/ 455391 h 1996549"/>
              <a:gd name="connsiteX4477" fmla="*/ 1664145 w 1998270"/>
              <a:gd name="connsiteY4477" fmla="*/ 429636 h 1996549"/>
              <a:gd name="connsiteX4478" fmla="*/ 1724864 w 1998270"/>
              <a:gd name="connsiteY4478" fmla="*/ 429295 h 1996549"/>
              <a:gd name="connsiteX4479" fmla="*/ 1751130 w 1998270"/>
              <a:gd name="connsiteY4479" fmla="*/ 455561 h 1996549"/>
              <a:gd name="connsiteX4480" fmla="*/ 1751130 w 1998270"/>
              <a:gd name="connsiteY4480" fmla="*/ 455732 h 1996549"/>
              <a:gd name="connsiteX4481" fmla="*/ 1724864 w 1998270"/>
              <a:gd name="connsiteY4481" fmla="*/ 481657 h 1996549"/>
              <a:gd name="connsiteX4482" fmla="*/ 1724523 w 1998270"/>
              <a:gd name="connsiteY4482" fmla="*/ 481657 h 1996549"/>
              <a:gd name="connsiteX4483" fmla="*/ 1698768 w 1998270"/>
              <a:gd name="connsiteY4483" fmla="*/ 455561 h 1996549"/>
              <a:gd name="connsiteX4484" fmla="*/ 1698768 w 1998270"/>
              <a:gd name="connsiteY4484" fmla="*/ 455391 h 1996549"/>
              <a:gd name="connsiteX4485" fmla="*/ 1724864 w 1998270"/>
              <a:gd name="connsiteY4485" fmla="*/ 429295 h 1996549"/>
              <a:gd name="connsiteX4486" fmla="*/ 1786265 w 1998270"/>
              <a:gd name="connsiteY4486" fmla="*/ 428954 h 1996549"/>
              <a:gd name="connsiteX4487" fmla="*/ 1812872 w 1998270"/>
              <a:gd name="connsiteY4487" fmla="*/ 455562 h 1996549"/>
              <a:gd name="connsiteX4488" fmla="*/ 1812872 w 1998270"/>
              <a:gd name="connsiteY4488" fmla="*/ 455732 h 1996549"/>
              <a:gd name="connsiteX4489" fmla="*/ 1786265 w 1998270"/>
              <a:gd name="connsiteY4489" fmla="*/ 481998 h 1996549"/>
              <a:gd name="connsiteX4490" fmla="*/ 1785924 w 1998270"/>
              <a:gd name="connsiteY4490" fmla="*/ 481998 h 1996549"/>
              <a:gd name="connsiteX4491" fmla="*/ 1759828 w 1998270"/>
              <a:gd name="connsiteY4491" fmla="*/ 455562 h 1996549"/>
              <a:gd name="connsiteX4492" fmla="*/ 1759828 w 1998270"/>
              <a:gd name="connsiteY4492" fmla="*/ 455391 h 1996549"/>
              <a:gd name="connsiteX4493" fmla="*/ 1786265 w 1998270"/>
              <a:gd name="connsiteY4493" fmla="*/ 428954 h 1996549"/>
              <a:gd name="connsiteX4494" fmla="*/ 1848033 w 1998270"/>
              <a:gd name="connsiteY4494" fmla="*/ 428820 h 1996549"/>
              <a:gd name="connsiteX4495" fmla="*/ 1874640 w 1998270"/>
              <a:gd name="connsiteY4495" fmla="*/ 455427 h 1996549"/>
              <a:gd name="connsiteX4496" fmla="*/ 1848033 w 1998270"/>
              <a:gd name="connsiteY4496" fmla="*/ 482034 h 1996549"/>
              <a:gd name="connsiteX4497" fmla="*/ 1821426 w 1998270"/>
              <a:gd name="connsiteY4497" fmla="*/ 455427 h 1996549"/>
              <a:gd name="connsiteX4498" fmla="*/ 1848033 w 1998270"/>
              <a:gd name="connsiteY4498" fmla="*/ 428820 h 1996549"/>
              <a:gd name="connsiteX4499" fmla="*/ 1909068 w 1998270"/>
              <a:gd name="connsiteY4499" fmla="*/ 428784 h 1996549"/>
              <a:gd name="connsiteX4500" fmla="*/ 1935846 w 1998270"/>
              <a:gd name="connsiteY4500" fmla="*/ 455561 h 1996549"/>
              <a:gd name="connsiteX4501" fmla="*/ 1935846 w 1998270"/>
              <a:gd name="connsiteY4501" fmla="*/ 455732 h 1996549"/>
              <a:gd name="connsiteX4502" fmla="*/ 1909068 w 1998270"/>
              <a:gd name="connsiteY4502" fmla="*/ 482168 h 1996549"/>
              <a:gd name="connsiteX4503" fmla="*/ 1882461 w 1998270"/>
              <a:gd name="connsiteY4503" fmla="*/ 455561 h 1996549"/>
              <a:gd name="connsiteX4504" fmla="*/ 1882461 w 1998270"/>
              <a:gd name="connsiteY4504" fmla="*/ 455391 h 1996549"/>
              <a:gd name="connsiteX4505" fmla="*/ 1909068 w 1998270"/>
              <a:gd name="connsiteY4505" fmla="*/ 428784 h 1996549"/>
              <a:gd name="connsiteX4506" fmla="*/ 5995 w 1998270"/>
              <a:gd name="connsiteY4506" fmla="*/ 388739 h 1996549"/>
              <a:gd name="connsiteX4507" fmla="*/ 11283 w 1998270"/>
              <a:gd name="connsiteY4507" fmla="*/ 394025 h 1996549"/>
              <a:gd name="connsiteX4508" fmla="*/ 5995 w 1998270"/>
              <a:gd name="connsiteY4508" fmla="*/ 399314 h 1996549"/>
              <a:gd name="connsiteX4509" fmla="*/ 708 w 1998270"/>
              <a:gd name="connsiteY4509" fmla="*/ 394025 h 1996549"/>
              <a:gd name="connsiteX4510" fmla="*/ 5995 w 1998270"/>
              <a:gd name="connsiteY4510" fmla="*/ 388739 h 1996549"/>
              <a:gd name="connsiteX4511" fmla="*/ 67030 w 1998270"/>
              <a:gd name="connsiteY4511" fmla="*/ 386997 h 1996549"/>
              <a:gd name="connsiteX4512" fmla="*/ 74193 w 1998270"/>
              <a:gd name="connsiteY4512" fmla="*/ 394161 h 1996549"/>
              <a:gd name="connsiteX4513" fmla="*/ 67030 w 1998270"/>
              <a:gd name="connsiteY4513" fmla="*/ 401324 h 1996549"/>
              <a:gd name="connsiteX4514" fmla="*/ 59867 w 1998270"/>
              <a:gd name="connsiteY4514" fmla="*/ 394161 h 1996549"/>
              <a:gd name="connsiteX4515" fmla="*/ 67030 w 1998270"/>
              <a:gd name="connsiteY4515" fmla="*/ 386997 h 1996549"/>
              <a:gd name="connsiteX4516" fmla="*/ 129113 w 1998270"/>
              <a:gd name="connsiteY4516" fmla="*/ 386144 h 1996549"/>
              <a:gd name="connsiteX4517" fmla="*/ 137129 w 1998270"/>
              <a:gd name="connsiteY4517" fmla="*/ 394161 h 1996549"/>
              <a:gd name="connsiteX4518" fmla="*/ 129113 w 1998270"/>
              <a:gd name="connsiteY4518" fmla="*/ 402177 h 1996549"/>
              <a:gd name="connsiteX4519" fmla="*/ 121097 w 1998270"/>
              <a:gd name="connsiteY4519" fmla="*/ 394161 h 1996549"/>
              <a:gd name="connsiteX4520" fmla="*/ 129113 w 1998270"/>
              <a:gd name="connsiteY4520" fmla="*/ 386144 h 1996549"/>
              <a:gd name="connsiteX4521" fmla="*/ 189832 w 1998270"/>
              <a:gd name="connsiteY4521" fmla="*/ 385291 h 1996549"/>
              <a:gd name="connsiteX4522" fmla="*/ 198701 w 1998270"/>
              <a:gd name="connsiteY4522" fmla="*/ 394160 h 1996549"/>
              <a:gd name="connsiteX4523" fmla="*/ 189832 w 1998270"/>
              <a:gd name="connsiteY4523" fmla="*/ 403030 h 1996549"/>
              <a:gd name="connsiteX4524" fmla="*/ 180964 w 1998270"/>
              <a:gd name="connsiteY4524" fmla="*/ 394160 h 1996549"/>
              <a:gd name="connsiteX4525" fmla="*/ 189832 w 1998270"/>
              <a:gd name="connsiteY4525" fmla="*/ 385291 h 1996549"/>
              <a:gd name="connsiteX4526" fmla="*/ 251234 w 1998270"/>
              <a:gd name="connsiteY4526" fmla="*/ 384439 h 1996549"/>
              <a:gd name="connsiteX4527" fmla="*/ 251574 w 1998270"/>
              <a:gd name="connsiteY4527" fmla="*/ 384439 h 1996549"/>
              <a:gd name="connsiteX4528" fmla="*/ 260956 w 1998270"/>
              <a:gd name="connsiteY4528" fmla="*/ 394161 h 1996549"/>
              <a:gd name="connsiteX4529" fmla="*/ 251234 w 1998270"/>
              <a:gd name="connsiteY4529" fmla="*/ 403883 h 1996549"/>
              <a:gd name="connsiteX4530" fmla="*/ 241512 w 1998270"/>
              <a:gd name="connsiteY4530" fmla="*/ 394161 h 1996549"/>
              <a:gd name="connsiteX4531" fmla="*/ 251234 w 1998270"/>
              <a:gd name="connsiteY4531" fmla="*/ 384439 h 1996549"/>
              <a:gd name="connsiteX4532" fmla="*/ 313002 w 1998270"/>
              <a:gd name="connsiteY4532" fmla="*/ 383452 h 1996549"/>
              <a:gd name="connsiteX4533" fmla="*/ 323576 w 1998270"/>
              <a:gd name="connsiteY4533" fmla="*/ 394027 h 1996549"/>
              <a:gd name="connsiteX4534" fmla="*/ 313002 w 1998270"/>
              <a:gd name="connsiteY4534" fmla="*/ 404601 h 1996549"/>
              <a:gd name="connsiteX4535" fmla="*/ 302427 w 1998270"/>
              <a:gd name="connsiteY4535" fmla="*/ 394027 h 1996549"/>
              <a:gd name="connsiteX4536" fmla="*/ 313002 w 1998270"/>
              <a:gd name="connsiteY4536" fmla="*/ 383452 h 1996549"/>
              <a:gd name="connsiteX4537" fmla="*/ 436119 w 1998270"/>
              <a:gd name="connsiteY4537" fmla="*/ 382732 h 1996549"/>
              <a:gd name="connsiteX4538" fmla="*/ 448229 w 1998270"/>
              <a:gd name="connsiteY4538" fmla="*/ 394843 h 1996549"/>
              <a:gd name="connsiteX4539" fmla="*/ 436119 w 1998270"/>
              <a:gd name="connsiteY4539" fmla="*/ 406953 h 1996549"/>
              <a:gd name="connsiteX4540" fmla="*/ 424010 w 1998270"/>
              <a:gd name="connsiteY4540" fmla="*/ 394843 h 1996549"/>
              <a:gd name="connsiteX4541" fmla="*/ 436119 w 1998270"/>
              <a:gd name="connsiteY4541" fmla="*/ 382732 h 1996549"/>
              <a:gd name="connsiteX4542" fmla="*/ 374036 w 1998270"/>
              <a:gd name="connsiteY4542" fmla="*/ 382732 h 1996549"/>
              <a:gd name="connsiteX4543" fmla="*/ 374377 w 1998270"/>
              <a:gd name="connsiteY4543" fmla="*/ 382732 h 1996549"/>
              <a:gd name="connsiteX4544" fmla="*/ 385293 w 1998270"/>
              <a:gd name="connsiteY4544" fmla="*/ 393989 h 1996549"/>
              <a:gd name="connsiteX4545" fmla="*/ 374036 w 1998270"/>
              <a:gd name="connsiteY4545" fmla="*/ 405246 h 1996549"/>
              <a:gd name="connsiteX4546" fmla="*/ 362780 w 1998270"/>
              <a:gd name="connsiteY4546" fmla="*/ 393989 h 1996549"/>
              <a:gd name="connsiteX4547" fmla="*/ 374036 w 1998270"/>
              <a:gd name="connsiteY4547" fmla="*/ 382732 h 1996549"/>
              <a:gd name="connsiteX4548" fmla="*/ 496838 w 1998270"/>
              <a:gd name="connsiteY4548" fmla="*/ 381197 h 1996549"/>
              <a:gd name="connsiteX4549" fmla="*/ 509801 w 1998270"/>
              <a:gd name="connsiteY4549" fmla="*/ 394161 h 1996549"/>
              <a:gd name="connsiteX4550" fmla="*/ 496838 w 1998270"/>
              <a:gd name="connsiteY4550" fmla="*/ 407123 h 1996549"/>
              <a:gd name="connsiteX4551" fmla="*/ 483876 w 1998270"/>
              <a:gd name="connsiteY4551" fmla="*/ 394161 h 1996549"/>
              <a:gd name="connsiteX4552" fmla="*/ 496838 w 1998270"/>
              <a:gd name="connsiteY4552" fmla="*/ 381197 h 1996549"/>
              <a:gd name="connsiteX4553" fmla="*/ 558240 w 1998270"/>
              <a:gd name="connsiteY4553" fmla="*/ 380516 h 1996549"/>
              <a:gd name="connsiteX4554" fmla="*/ 571884 w 1998270"/>
              <a:gd name="connsiteY4554" fmla="*/ 394161 h 1996549"/>
              <a:gd name="connsiteX4555" fmla="*/ 558240 w 1998270"/>
              <a:gd name="connsiteY4555" fmla="*/ 407806 h 1996549"/>
              <a:gd name="connsiteX4556" fmla="*/ 544595 w 1998270"/>
              <a:gd name="connsiteY4556" fmla="*/ 394161 h 1996549"/>
              <a:gd name="connsiteX4557" fmla="*/ 558240 w 1998270"/>
              <a:gd name="connsiteY4557" fmla="*/ 380516 h 1996549"/>
              <a:gd name="connsiteX4558" fmla="*/ 619641 w 1998270"/>
              <a:gd name="connsiteY4558" fmla="*/ 379662 h 1996549"/>
              <a:gd name="connsiteX4559" fmla="*/ 634138 w 1998270"/>
              <a:gd name="connsiteY4559" fmla="*/ 394161 h 1996549"/>
              <a:gd name="connsiteX4560" fmla="*/ 619641 w 1998270"/>
              <a:gd name="connsiteY4560" fmla="*/ 408657 h 1996549"/>
              <a:gd name="connsiteX4561" fmla="*/ 605144 w 1998270"/>
              <a:gd name="connsiteY4561" fmla="*/ 394161 h 1996549"/>
              <a:gd name="connsiteX4562" fmla="*/ 619641 w 1998270"/>
              <a:gd name="connsiteY4562" fmla="*/ 379662 h 1996549"/>
              <a:gd name="connsiteX4563" fmla="*/ 681042 w 1998270"/>
              <a:gd name="connsiteY4563" fmla="*/ 378810 h 1996549"/>
              <a:gd name="connsiteX4564" fmla="*/ 696393 w 1998270"/>
              <a:gd name="connsiteY4564" fmla="*/ 394161 h 1996549"/>
              <a:gd name="connsiteX4565" fmla="*/ 696393 w 1998270"/>
              <a:gd name="connsiteY4565" fmla="*/ 394331 h 1996549"/>
              <a:gd name="connsiteX4566" fmla="*/ 681042 w 1998270"/>
              <a:gd name="connsiteY4566" fmla="*/ 409340 h 1996549"/>
              <a:gd name="connsiteX4567" fmla="*/ 665692 w 1998270"/>
              <a:gd name="connsiteY4567" fmla="*/ 394161 h 1996549"/>
              <a:gd name="connsiteX4568" fmla="*/ 681042 w 1998270"/>
              <a:gd name="connsiteY4568" fmla="*/ 378810 h 1996549"/>
              <a:gd name="connsiteX4569" fmla="*/ 743126 w 1998270"/>
              <a:gd name="connsiteY4569" fmla="*/ 377958 h 1996549"/>
              <a:gd name="connsiteX4570" fmla="*/ 745241 w 1998270"/>
              <a:gd name="connsiteY4570" fmla="*/ 377958 h 1996549"/>
              <a:gd name="connsiteX4571" fmla="*/ 760182 w 1998270"/>
              <a:gd name="connsiteY4571" fmla="*/ 395013 h 1996549"/>
              <a:gd name="connsiteX4572" fmla="*/ 760147 w 1998270"/>
              <a:gd name="connsiteY4572" fmla="*/ 396071 h 1996549"/>
              <a:gd name="connsiteX4573" fmla="*/ 743126 w 1998270"/>
              <a:gd name="connsiteY4573" fmla="*/ 411046 h 1996549"/>
              <a:gd name="connsiteX4574" fmla="*/ 726923 w 1998270"/>
              <a:gd name="connsiteY4574" fmla="*/ 395013 h 1996549"/>
              <a:gd name="connsiteX4575" fmla="*/ 743126 w 1998270"/>
              <a:gd name="connsiteY4575" fmla="*/ 377958 h 1996549"/>
              <a:gd name="connsiteX4576" fmla="*/ 803844 w 1998270"/>
              <a:gd name="connsiteY4576" fmla="*/ 377275 h 1996549"/>
              <a:gd name="connsiteX4577" fmla="*/ 820900 w 1998270"/>
              <a:gd name="connsiteY4577" fmla="*/ 394331 h 1996549"/>
              <a:gd name="connsiteX4578" fmla="*/ 803844 w 1998270"/>
              <a:gd name="connsiteY4578" fmla="*/ 411387 h 1996549"/>
              <a:gd name="connsiteX4579" fmla="*/ 786789 w 1998270"/>
              <a:gd name="connsiteY4579" fmla="*/ 394331 h 1996549"/>
              <a:gd name="connsiteX4580" fmla="*/ 803844 w 1998270"/>
              <a:gd name="connsiteY4580" fmla="*/ 377275 h 1996549"/>
              <a:gd name="connsiteX4581" fmla="*/ 865246 w 1998270"/>
              <a:gd name="connsiteY4581" fmla="*/ 376422 h 1996549"/>
              <a:gd name="connsiteX4582" fmla="*/ 882302 w 1998270"/>
              <a:gd name="connsiteY4582" fmla="*/ 393477 h 1996549"/>
              <a:gd name="connsiteX4583" fmla="*/ 865246 w 1998270"/>
              <a:gd name="connsiteY4583" fmla="*/ 410534 h 1996549"/>
              <a:gd name="connsiteX4584" fmla="*/ 848191 w 1998270"/>
              <a:gd name="connsiteY4584" fmla="*/ 393477 h 1996549"/>
              <a:gd name="connsiteX4585" fmla="*/ 865246 w 1998270"/>
              <a:gd name="connsiteY4585" fmla="*/ 376422 h 1996549"/>
              <a:gd name="connsiteX4586" fmla="*/ 926647 w 1998270"/>
              <a:gd name="connsiteY4586" fmla="*/ 375740 h 1996549"/>
              <a:gd name="connsiteX4587" fmla="*/ 945067 w 1998270"/>
              <a:gd name="connsiteY4587" fmla="*/ 394161 h 1996549"/>
              <a:gd name="connsiteX4588" fmla="*/ 945067 w 1998270"/>
              <a:gd name="connsiteY4588" fmla="*/ 394331 h 1996549"/>
              <a:gd name="connsiteX4589" fmla="*/ 926647 w 1998270"/>
              <a:gd name="connsiteY4589" fmla="*/ 412411 h 1996549"/>
              <a:gd name="connsiteX4590" fmla="*/ 908227 w 1998270"/>
              <a:gd name="connsiteY4590" fmla="*/ 394161 h 1996549"/>
              <a:gd name="connsiteX4591" fmla="*/ 926647 w 1998270"/>
              <a:gd name="connsiteY4591" fmla="*/ 375740 h 1996549"/>
              <a:gd name="connsiteX4592" fmla="*/ 988415 w 1998270"/>
              <a:gd name="connsiteY4592" fmla="*/ 374753 h 1996549"/>
              <a:gd name="connsiteX4593" fmla="*/ 1007688 w 1998270"/>
              <a:gd name="connsiteY4593" fmla="*/ 394025 h 1996549"/>
              <a:gd name="connsiteX4594" fmla="*/ 988415 w 1998270"/>
              <a:gd name="connsiteY4594" fmla="*/ 413299 h 1996549"/>
              <a:gd name="connsiteX4595" fmla="*/ 969142 w 1998270"/>
              <a:gd name="connsiteY4595" fmla="*/ 394025 h 1996549"/>
              <a:gd name="connsiteX4596" fmla="*/ 988415 w 1998270"/>
              <a:gd name="connsiteY4596" fmla="*/ 374753 h 1996549"/>
              <a:gd name="connsiteX4597" fmla="*/ 1050132 w 1998270"/>
              <a:gd name="connsiteY4597" fmla="*/ 374205 h 1996549"/>
              <a:gd name="connsiteX4598" fmla="*/ 1070088 w 1998270"/>
              <a:gd name="connsiteY4598" fmla="*/ 394161 h 1996549"/>
              <a:gd name="connsiteX4599" fmla="*/ 1070088 w 1998270"/>
              <a:gd name="connsiteY4599" fmla="*/ 394331 h 1996549"/>
              <a:gd name="connsiteX4600" fmla="*/ 1050132 w 1998270"/>
              <a:gd name="connsiteY4600" fmla="*/ 413946 h 1996549"/>
              <a:gd name="connsiteX4601" fmla="*/ 1030177 w 1998270"/>
              <a:gd name="connsiteY4601" fmla="*/ 394161 h 1996549"/>
              <a:gd name="connsiteX4602" fmla="*/ 1050132 w 1998270"/>
              <a:gd name="connsiteY4602" fmla="*/ 374205 h 1996549"/>
              <a:gd name="connsiteX4603" fmla="*/ 1110851 w 1998270"/>
              <a:gd name="connsiteY4603" fmla="*/ 373352 h 1996549"/>
              <a:gd name="connsiteX4604" fmla="*/ 1111192 w 1998270"/>
              <a:gd name="connsiteY4604" fmla="*/ 373352 h 1996549"/>
              <a:gd name="connsiteX4605" fmla="*/ 1131659 w 1998270"/>
              <a:gd name="connsiteY4605" fmla="*/ 394161 h 1996549"/>
              <a:gd name="connsiteX4606" fmla="*/ 1131659 w 1998270"/>
              <a:gd name="connsiteY4606" fmla="*/ 394331 h 1996549"/>
              <a:gd name="connsiteX4607" fmla="*/ 1110851 w 1998270"/>
              <a:gd name="connsiteY4607" fmla="*/ 414798 h 1996549"/>
              <a:gd name="connsiteX4608" fmla="*/ 1090043 w 1998270"/>
              <a:gd name="connsiteY4608" fmla="*/ 394161 h 1996549"/>
              <a:gd name="connsiteX4609" fmla="*/ 1110851 w 1998270"/>
              <a:gd name="connsiteY4609" fmla="*/ 373352 h 1996549"/>
              <a:gd name="connsiteX4610" fmla="*/ 1172252 w 1998270"/>
              <a:gd name="connsiteY4610" fmla="*/ 372670 h 1996549"/>
              <a:gd name="connsiteX4611" fmla="*/ 1172593 w 1998270"/>
              <a:gd name="connsiteY4611" fmla="*/ 372670 h 1996549"/>
              <a:gd name="connsiteX4612" fmla="*/ 1193743 w 1998270"/>
              <a:gd name="connsiteY4612" fmla="*/ 394161 h 1996549"/>
              <a:gd name="connsiteX4613" fmla="*/ 1193743 w 1998270"/>
              <a:gd name="connsiteY4613" fmla="*/ 394331 h 1996549"/>
              <a:gd name="connsiteX4614" fmla="*/ 1172252 w 1998270"/>
              <a:gd name="connsiteY4614" fmla="*/ 415481 h 1996549"/>
              <a:gd name="connsiteX4615" fmla="*/ 1150762 w 1998270"/>
              <a:gd name="connsiteY4615" fmla="*/ 394161 h 1996549"/>
              <a:gd name="connsiteX4616" fmla="*/ 1172252 w 1998270"/>
              <a:gd name="connsiteY4616" fmla="*/ 372670 h 1996549"/>
              <a:gd name="connsiteX4617" fmla="*/ 1233654 w 1998270"/>
              <a:gd name="connsiteY4617" fmla="*/ 371988 h 1996549"/>
              <a:gd name="connsiteX4618" fmla="*/ 1255826 w 1998270"/>
              <a:gd name="connsiteY4618" fmla="*/ 394161 h 1996549"/>
              <a:gd name="connsiteX4619" fmla="*/ 1233654 w 1998270"/>
              <a:gd name="connsiteY4619" fmla="*/ 416163 h 1996549"/>
              <a:gd name="connsiteX4620" fmla="*/ 1211481 w 1998270"/>
              <a:gd name="connsiteY4620" fmla="*/ 394161 h 1996549"/>
              <a:gd name="connsiteX4621" fmla="*/ 1233654 w 1998270"/>
              <a:gd name="connsiteY4621" fmla="*/ 371988 h 1996549"/>
              <a:gd name="connsiteX4622" fmla="*/ 1295422 w 1998270"/>
              <a:gd name="connsiteY4622" fmla="*/ 371172 h 1996549"/>
              <a:gd name="connsiteX4623" fmla="*/ 1318277 w 1998270"/>
              <a:gd name="connsiteY4623" fmla="*/ 394027 h 1996549"/>
              <a:gd name="connsiteX4624" fmla="*/ 1295422 w 1998270"/>
              <a:gd name="connsiteY4624" fmla="*/ 416881 h 1996549"/>
              <a:gd name="connsiteX4625" fmla="*/ 1272567 w 1998270"/>
              <a:gd name="connsiteY4625" fmla="*/ 394027 h 1996549"/>
              <a:gd name="connsiteX4626" fmla="*/ 1295422 w 1998270"/>
              <a:gd name="connsiteY4626" fmla="*/ 371172 h 1996549"/>
              <a:gd name="connsiteX4627" fmla="*/ 1357139 w 1998270"/>
              <a:gd name="connsiteY4627" fmla="*/ 370453 h 1996549"/>
              <a:gd name="connsiteX4628" fmla="*/ 1380847 w 1998270"/>
              <a:gd name="connsiteY4628" fmla="*/ 394161 h 1996549"/>
              <a:gd name="connsiteX4629" fmla="*/ 1380847 w 1998270"/>
              <a:gd name="connsiteY4629" fmla="*/ 394331 h 1996549"/>
              <a:gd name="connsiteX4630" fmla="*/ 1357139 w 1998270"/>
              <a:gd name="connsiteY4630" fmla="*/ 417698 h 1996549"/>
              <a:gd name="connsiteX4631" fmla="*/ 1333602 w 1998270"/>
              <a:gd name="connsiteY4631" fmla="*/ 394161 h 1996549"/>
              <a:gd name="connsiteX4632" fmla="*/ 1333602 w 1998270"/>
              <a:gd name="connsiteY4632" fmla="*/ 393991 h 1996549"/>
              <a:gd name="connsiteX4633" fmla="*/ 1357139 w 1998270"/>
              <a:gd name="connsiteY4633" fmla="*/ 370453 h 1996549"/>
              <a:gd name="connsiteX4634" fmla="*/ 1971151 w 1998270"/>
              <a:gd name="connsiteY4634" fmla="*/ 370282 h 1996549"/>
              <a:gd name="connsiteX4635" fmla="*/ 1995029 w 1998270"/>
              <a:gd name="connsiteY4635" fmla="*/ 394161 h 1996549"/>
              <a:gd name="connsiteX4636" fmla="*/ 1971151 w 1998270"/>
              <a:gd name="connsiteY4636" fmla="*/ 417867 h 1996549"/>
              <a:gd name="connsiteX4637" fmla="*/ 1947273 w 1998270"/>
              <a:gd name="connsiteY4637" fmla="*/ 394161 h 1996549"/>
              <a:gd name="connsiteX4638" fmla="*/ 1971151 w 1998270"/>
              <a:gd name="connsiteY4638" fmla="*/ 370282 h 1996549"/>
              <a:gd name="connsiteX4639" fmla="*/ 1417858 w 1998270"/>
              <a:gd name="connsiteY4639" fmla="*/ 369771 h 1996549"/>
              <a:gd name="connsiteX4640" fmla="*/ 1442247 w 1998270"/>
              <a:gd name="connsiteY4640" fmla="*/ 394161 h 1996549"/>
              <a:gd name="connsiteX4641" fmla="*/ 1417858 w 1998270"/>
              <a:gd name="connsiteY4641" fmla="*/ 418381 h 1996549"/>
              <a:gd name="connsiteX4642" fmla="*/ 1393639 w 1998270"/>
              <a:gd name="connsiteY4642" fmla="*/ 394161 h 1996549"/>
              <a:gd name="connsiteX4643" fmla="*/ 1393639 w 1998270"/>
              <a:gd name="connsiteY4643" fmla="*/ 393991 h 1996549"/>
              <a:gd name="connsiteX4644" fmla="*/ 1417858 w 1998270"/>
              <a:gd name="connsiteY4644" fmla="*/ 369771 h 1996549"/>
              <a:gd name="connsiteX4645" fmla="*/ 1479259 w 1998270"/>
              <a:gd name="connsiteY4645" fmla="*/ 369259 h 1996549"/>
              <a:gd name="connsiteX4646" fmla="*/ 1504160 w 1998270"/>
              <a:gd name="connsiteY4646" fmla="*/ 394161 h 1996549"/>
              <a:gd name="connsiteX4647" fmla="*/ 1504160 w 1998270"/>
              <a:gd name="connsiteY4647" fmla="*/ 394331 h 1996549"/>
              <a:gd name="connsiteX4648" fmla="*/ 1479259 w 1998270"/>
              <a:gd name="connsiteY4648" fmla="*/ 418891 h 1996549"/>
              <a:gd name="connsiteX4649" fmla="*/ 1454528 w 1998270"/>
              <a:gd name="connsiteY4649" fmla="*/ 394161 h 1996549"/>
              <a:gd name="connsiteX4650" fmla="*/ 1454528 w 1998270"/>
              <a:gd name="connsiteY4650" fmla="*/ 393991 h 1996549"/>
              <a:gd name="connsiteX4651" fmla="*/ 1479259 w 1998270"/>
              <a:gd name="connsiteY4651" fmla="*/ 369259 h 1996549"/>
              <a:gd name="connsiteX4652" fmla="*/ 1540660 w 1998270"/>
              <a:gd name="connsiteY4652" fmla="*/ 368577 h 1996549"/>
              <a:gd name="connsiteX4653" fmla="*/ 1566244 w 1998270"/>
              <a:gd name="connsiteY4653" fmla="*/ 394161 h 1996549"/>
              <a:gd name="connsiteX4654" fmla="*/ 1540660 w 1998270"/>
              <a:gd name="connsiteY4654" fmla="*/ 419575 h 1996549"/>
              <a:gd name="connsiteX4655" fmla="*/ 1515247 w 1998270"/>
              <a:gd name="connsiteY4655" fmla="*/ 394161 h 1996549"/>
              <a:gd name="connsiteX4656" fmla="*/ 1540660 w 1998270"/>
              <a:gd name="connsiteY4656" fmla="*/ 368577 h 1996549"/>
              <a:gd name="connsiteX4657" fmla="*/ 1602428 w 1998270"/>
              <a:gd name="connsiteY4657" fmla="*/ 367931 h 1996549"/>
              <a:gd name="connsiteX4658" fmla="*/ 1628523 w 1998270"/>
              <a:gd name="connsiteY4658" fmla="*/ 394027 h 1996549"/>
              <a:gd name="connsiteX4659" fmla="*/ 1602428 w 1998270"/>
              <a:gd name="connsiteY4659" fmla="*/ 420121 h 1996549"/>
              <a:gd name="connsiteX4660" fmla="*/ 1576332 w 1998270"/>
              <a:gd name="connsiteY4660" fmla="*/ 394027 h 1996549"/>
              <a:gd name="connsiteX4661" fmla="*/ 1602428 w 1998270"/>
              <a:gd name="connsiteY4661" fmla="*/ 367931 h 1996549"/>
              <a:gd name="connsiteX4662" fmla="*/ 1664145 w 1998270"/>
              <a:gd name="connsiteY4662" fmla="*/ 367553 h 1996549"/>
              <a:gd name="connsiteX4663" fmla="*/ 1690752 w 1998270"/>
              <a:gd name="connsiteY4663" fmla="*/ 394161 h 1996549"/>
              <a:gd name="connsiteX4664" fmla="*/ 1690752 w 1998270"/>
              <a:gd name="connsiteY4664" fmla="*/ 394331 h 1996549"/>
              <a:gd name="connsiteX4665" fmla="*/ 1664145 w 1998270"/>
              <a:gd name="connsiteY4665" fmla="*/ 420597 h 1996549"/>
              <a:gd name="connsiteX4666" fmla="*/ 1663804 w 1998270"/>
              <a:gd name="connsiteY4666" fmla="*/ 420597 h 1996549"/>
              <a:gd name="connsiteX4667" fmla="*/ 1637708 w 1998270"/>
              <a:gd name="connsiteY4667" fmla="*/ 394161 h 1996549"/>
              <a:gd name="connsiteX4668" fmla="*/ 1637708 w 1998270"/>
              <a:gd name="connsiteY4668" fmla="*/ 393989 h 1996549"/>
              <a:gd name="connsiteX4669" fmla="*/ 1664145 w 1998270"/>
              <a:gd name="connsiteY4669" fmla="*/ 367553 h 1996549"/>
              <a:gd name="connsiteX4670" fmla="*/ 1724863 w 1998270"/>
              <a:gd name="connsiteY4670" fmla="*/ 367212 h 1996549"/>
              <a:gd name="connsiteX4671" fmla="*/ 1751812 w 1998270"/>
              <a:gd name="connsiteY4671" fmla="*/ 394161 h 1996549"/>
              <a:gd name="connsiteX4672" fmla="*/ 1751812 w 1998270"/>
              <a:gd name="connsiteY4672" fmla="*/ 394331 h 1996549"/>
              <a:gd name="connsiteX4673" fmla="*/ 1724863 w 1998270"/>
              <a:gd name="connsiteY4673" fmla="*/ 420939 h 1996549"/>
              <a:gd name="connsiteX4674" fmla="*/ 1698086 w 1998270"/>
              <a:gd name="connsiteY4674" fmla="*/ 394161 h 1996549"/>
              <a:gd name="connsiteX4675" fmla="*/ 1698086 w 1998270"/>
              <a:gd name="connsiteY4675" fmla="*/ 393989 h 1996549"/>
              <a:gd name="connsiteX4676" fmla="*/ 1724863 w 1998270"/>
              <a:gd name="connsiteY4676" fmla="*/ 367212 h 1996549"/>
              <a:gd name="connsiteX4677" fmla="*/ 1786265 w 1998270"/>
              <a:gd name="connsiteY4677" fmla="*/ 366870 h 1996549"/>
              <a:gd name="connsiteX4678" fmla="*/ 1813555 w 1998270"/>
              <a:gd name="connsiteY4678" fmla="*/ 394161 h 1996549"/>
              <a:gd name="connsiteX4679" fmla="*/ 1786265 w 1998270"/>
              <a:gd name="connsiteY4679" fmla="*/ 421279 h 1996549"/>
              <a:gd name="connsiteX4680" fmla="*/ 1759147 w 1998270"/>
              <a:gd name="connsiteY4680" fmla="*/ 394161 h 1996549"/>
              <a:gd name="connsiteX4681" fmla="*/ 1759147 w 1998270"/>
              <a:gd name="connsiteY4681" fmla="*/ 393989 h 1996549"/>
              <a:gd name="connsiteX4682" fmla="*/ 1786265 w 1998270"/>
              <a:gd name="connsiteY4682" fmla="*/ 366870 h 1996549"/>
              <a:gd name="connsiteX4683" fmla="*/ 1847666 w 1998270"/>
              <a:gd name="connsiteY4683" fmla="*/ 366700 h 1996549"/>
              <a:gd name="connsiteX4684" fmla="*/ 1875126 w 1998270"/>
              <a:gd name="connsiteY4684" fmla="*/ 394160 h 1996549"/>
              <a:gd name="connsiteX4685" fmla="*/ 1847666 w 1998270"/>
              <a:gd name="connsiteY4685" fmla="*/ 421449 h 1996549"/>
              <a:gd name="connsiteX4686" fmla="*/ 1820377 w 1998270"/>
              <a:gd name="connsiteY4686" fmla="*/ 394160 h 1996549"/>
              <a:gd name="connsiteX4687" fmla="*/ 1847666 w 1998270"/>
              <a:gd name="connsiteY4687" fmla="*/ 366700 h 1996549"/>
              <a:gd name="connsiteX4688" fmla="*/ 1909067 w 1998270"/>
              <a:gd name="connsiteY4688" fmla="*/ 366529 h 1996549"/>
              <a:gd name="connsiteX4689" fmla="*/ 1909409 w 1998270"/>
              <a:gd name="connsiteY4689" fmla="*/ 366529 h 1996549"/>
              <a:gd name="connsiteX4690" fmla="*/ 1936698 w 1998270"/>
              <a:gd name="connsiteY4690" fmla="*/ 394161 h 1996549"/>
              <a:gd name="connsiteX4691" fmla="*/ 1936698 w 1998270"/>
              <a:gd name="connsiteY4691" fmla="*/ 394331 h 1996549"/>
              <a:gd name="connsiteX4692" fmla="*/ 1909067 w 1998270"/>
              <a:gd name="connsiteY4692" fmla="*/ 421621 h 1996549"/>
              <a:gd name="connsiteX4693" fmla="*/ 1881608 w 1998270"/>
              <a:gd name="connsiteY4693" fmla="*/ 394161 h 1996549"/>
              <a:gd name="connsiteX4694" fmla="*/ 1881608 w 1998270"/>
              <a:gd name="connsiteY4694" fmla="*/ 393989 h 1996549"/>
              <a:gd name="connsiteX4695" fmla="*/ 1909067 w 1998270"/>
              <a:gd name="connsiteY4695" fmla="*/ 366529 h 1996549"/>
              <a:gd name="connsiteX4696" fmla="*/ 5629 w 1998270"/>
              <a:gd name="connsiteY4696" fmla="*/ 327472 h 1996549"/>
              <a:gd name="connsiteX4697" fmla="*/ 10916 w 1998270"/>
              <a:gd name="connsiteY4697" fmla="*/ 332760 h 1996549"/>
              <a:gd name="connsiteX4698" fmla="*/ 5629 w 1998270"/>
              <a:gd name="connsiteY4698" fmla="*/ 338047 h 1996549"/>
              <a:gd name="connsiteX4699" fmla="*/ 342 w 1998270"/>
              <a:gd name="connsiteY4699" fmla="*/ 332760 h 1996549"/>
              <a:gd name="connsiteX4700" fmla="*/ 5629 w 1998270"/>
              <a:gd name="connsiteY4700" fmla="*/ 327472 h 1996549"/>
              <a:gd name="connsiteX4701" fmla="*/ 67029 w 1998270"/>
              <a:gd name="connsiteY4701" fmla="*/ 325425 h 1996549"/>
              <a:gd name="connsiteX4702" fmla="*/ 74364 w 1998270"/>
              <a:gd name="connsiteY4702" fmla="*/ 332759 h 1996549"/>
              <a:gd name="connsiteX4703" fmla="*/ 67029 w 1998270"/>
              <a:gd name="connsiteY4703" fmla="*/ 340093 h 1996549"/>
              <a:gd name="connsiteX4704" fmla="*/ 59696 w 1998270"/>
              <a:gd name="connsiteY4704" fmla="*/ 332759 h 1996549"/>
              <a:gd name="connsiteX4705" fmla="*/ 67029 w 1998270"/>
              <a:gd name="connsiteY4705" fmla="*/ 325425 h 1996549"/>
              <a:gd name="connsiteX4706" fmla="*/ 129114 w 1998270"/>
              <a:gd name="connsiteY4706" fmla="*/ 324572 h 1996549"/>
              <a:gd name="connsiteX4707" fmla="*/ 129455 w 1998270"/>
              <a:gd name="connsiteY4707" fmla="*/ 324572 h 1996549"/>
              <a:gd name="connsiteX4708" fmla="*/ 137301 w 1998270"/>
              <a:gd name="connsiteY4708" fmla="*/ 332759 h 1996549"/>
              <a:gd name="connsiteX4709" fmla="*/ 129114 w 1998270"/>
              <a:gd name="connsiteY4709" fmla="*/ 340946 h 1996549"/>
              <a:gd name="connsiteX4710" fmla="*/ 120927 w 1998270"/>
              <a:gd name="connsiteY4710" fmla="*/ 332759 h 1996549"/>
              <a:gd name="connsiteX4711" fmla="*/ 129114 w 1998270"/>
              <a:gd name="connsiteY4711" fmla="*/ 324572 h 1996549"/>
              <a:gd name="connsiteX4712" fmla="*/ 189832 w 1998270"/>
              <a:gd name="connsiteY4712" fmla="*/ 323720 h 1996549"/>
              <a:gd name="connsiteX4713" fmla="*/ 190173 w 1998270"/>
              <a:gd name="connsiteY4713" fmla="*/ 323720 h 1996549"/>
              <a:gd name="connsiteX4714" fmla="*/ 198872 w 1998270"/>
              <a:gd name="connsiteY4714" fmla="*/ 332760 h 1996549"/>
              <a:gd name="connsiteX4715" fmla="*/ 189832 w 1998270"/>
              <a:gd name="connsiteY4715" fmla="*/ 341800 h 1996549"/>
              <a:gd name="connsiteX4716" fmla="*/ 180793 w 1998270"/>
              <a:gd name="connsiteY4716" fmla="*/ 332760 h 1996549"/>
              <a:gd name="connsiteX4717" fmla="*/ 189832 w 1998270"/>
              <a:gd name="connsiteY4717" fmla="*/ 323720 h 1996549"/>
              <a:gd name="connsiteX4718" fmla="*/ 251233 w 1998270"/>
              <a:gd name="connsiteY4718" fmla="*/ 322868 h 1996549"/>
              <a:gd name="connsiteX4719" fmla="*/ 261125 w 1998270"/>
              <a:gd name="connsiteY4719" fmla="*/ 332760 h 1996549"/>
              <a:gd name="connsiteX4720" fmla="*/ 251233 w 1998270"/>
              <a:gd name="connsiteY4720" fmla="*/ 342652 h 1996549"/>
              <a:gd name="connsiteX4721" fmla="*/ 241341 w 1998270"/>
              <a:gd name="connsiteY4721" fmla="*/ 332760 h 1996549"/>
              <a:gd name="connsiteX4722" fmla="*/ 251233 w 1998270"/>
              <a:gd name="connsiteY4722" fmla="*/ 322868 h 1996549"/>
              <a:gd name="connsiteX4723" fmla="*/ 312635 w 1998270"/>
              <a:gd name="connsiteY4723" fmla="*/ 322185 h 1996549"/>
              <a:gd name="connsiteX4724" fmla="*/ 323210 w 1998270"/>
              <a:gd name="connsiteY4724" fmla="*/ 332760 h 1996549"/>
              <a:gd name="connsiteX4725" fmla="*/ 312635 w 1998270"/>
              <a:gd name="connsiteY4725" fmla="*/ 343335 h 1996549"/>
              <a:gd name="connsiteX4726" fmla="*/ 302061 w 1998270"/>
              <a:gd name="connsiteY4726" fmla="*/ 332760 h 1996549"/>
              <a:gd name="connsiteX4727" fmla="*/ 312635 w 1998270"/>
              <a:gd name="connsiteY4727" fmla="*/ 322185 h 1996549"/>
              <a:gd name="connsiteX4728" fmla="*/ 374036 w 1998270"/>
              <a:gd name="connsiteY4728" fmla="*/ 321331 h 1996549"/>
              <a:gd name="connsiteX4729" fmla="*/ 385463 w 1998270"/>
              <a:gd name="connsiteY4729" fmla="*/ 332760 h 1996549"/>
              <a:gd name="connsiteX4730" fmla="*/ 374036 w 1998270"/>
              <a:gd name="connsiteY4730" fmla="*/ 344188 h 1996549"/>
              <a:gd name="connsiteX4731" fmla="*/ 362609 w 1998270"/>
              <a:gd name="connsiteY4731" fmla="*/ 332760 h 1996549"/>
              <a:gd name="connsiteX4732" fmla="*/ 374036 w 1998270"/>
              <a:gd name="connsiteY4732" fmla="*/ 321331 h 1996549"/>
              <a:gd name="connsiteX4733" fmla="*/ 436120 w 1998270"/>
              <a:gd name="connsiteY4733" fmla="*/ 320479 h 1996549"/>
              <a:gd name="connsiteX4734" fmla="*/ 448400 w 1998270"/>
              <a:gd name="connsiteY4734" fmla="*/ 332760 h 1996549"/>
              <a:gd name="connsiteX4735" fmla="*/ 436120 w 1998270"/>
              <a:gd name="connsiteY4735" fmla="*/ 345040 h 1996549"/>
              <a:gd name="connsiteX4736" fmla="*/ 423840 w 1998270"/>
              <a:gd name="connsiteY4736" fmla="*/ 332760 h 1996549"/>
              <a:gd name="connsiteX4737" fmla="*/ 436120 w 1998270"/>
              <a:gd name="connsiteY4737" fmla="*/ 320479 h 1996549"/>
              <a:gd name="connsiteX4738" fmla="*/ 496838 w 1998270"/>
              <a:gd name="connsiteY4738" fmla="*/ 319626 h 1996549"/>
              <a:gd name="connsiteX4739" fmla="*/ 497179 w 1998270"/>
              <a:gd name="connsiteY4739" fmla="*/ 319626 h 1996549"/>
              <a:gd name="connsiteX4740" fmla="*/ 509971 w 1998270"/>
              <a:gd name="connsiteY4740" fmla="*/ 332759 h 1996549"/>
              <a:gd name="connsiteX4741" fmla="*/ 496838 w 1998270"/>
              <a:gd name="connsiteY4741" fmla="*/ 345892 h 1996549"/>
              <a:gd name="connsiteX4742" fmla="*/ 483706 w 1998270"/>
              <a:gd name="connsiteY4742" fmla="*/ 332759 h 1996549"/>
              <a:gd name="connsiteX4743" fmla="*/ 496838 w 1998270"/>
              <a:gd name="connsiteY4743" fmla="*/ 319626 h 1996549"/>
              <a:gd name="connsiteX4744" fmla="*/ 558240 w 1998270"/>
              <a:gd name="connsiteY4744" fmla="*/ 318772 h 1996549"/>
              <a:gd name="connsiteX4745" fmla="*/ 572226 w 1998270"/>
              <a:gd name="connsiteY4745" fmla="*/ 332759 h 1996549"/>
              <a:gd name="connsiteX4746" fmla="*/ 558240 w 1998270"/>
              <a:gd name="connsiteY4746" fmla="*/ 346745 h 1996549"/>
              <a:gd name="connsiteX4747" fmla="*/ 544254 w 1998270"/>
              <a:gd name="connsiteY4747" fmla="*/ 332759 h 1996549"/>
              <a:gd name="connsiteX4748" fmla="*/ 558240 w 1998270"/>
              <a:gd name="connsiteY4748" fmla="*/ 318772 h 1996549"/>
              <a:gd name="connsiteX4749" fmla="*/ 620007 w 1998270"/>
              <a:gd name="connsiteY4749" fmla="*/ 317957 h 1996549"/>
              <a:gd name="connsiteX4750" fmla="*/ 634675 w 1998270"/>
              <a:gd name="connsiteY4750" fmla="*/ 332625 h 1996549"/>
              <a:gd name="connsiteX4751" fmla="*/ 620007 w 1998270"/>
              <a:gd name="connsiteY4751" fmla="*/ 347293 h 1996549"/>
              <a:gd name="connsiteX4752" fmla="*/ 605339 w 1998270"/>
              <a:gd name="connsiteY4752" fmla="*/ 332625 h 1996549"/>
              <a:gd name="connsiteX4753" fmla="*/ 620007 w 1998270"/>
              <a:gd name="connsiteY4753" fmla="*/ 317957 h 1996549"/>
              <a:gd name="connsiteX4754" fmla="*/ 681042 w 1998270"/>
              <a:gd name="connsiteY4754" fmla="*/ 317238 h 1996549"/>
              <a:gd name="connsiteX4755" fmla="*/ 696563 w 1998270"/>
              <a:gd name="connsiteY4755" fmla="*/ 332759 h 1996549"/>
              <a:gd name="connsiteX4756" fmla="*/ 696563 w 1998270"/>
              <a:gd name="connsiteY4756" fmla="*/ 332930 h 1996549"/>
              <a:gd name="connsiteX4757" fmla="*/ 681042 w 1998270"/>
              <a:gd name="connsiteY4757" fmla="*/ 348110 h 1996549"/>
              <a:gd name="connsiteX4758" fmla="*/ 680872 w 1998270"/>
              <a:gd name="connsiteY4758" fmla="*/ 348110 h 1996549"/>
              <a:gd name="connsiteX4759" fmla="*/ 665522 w 1998270"/>
              <a:gd name="connsiteY4759" fmla="*/ 332759 h 1996549"/>
              <a:gd name="connsiteX4760" fmla="*/ 681042 w 1998270"/>
              <a:gd name="connsiteY4760" fmla="*/ 317238 h 1996549"/>
              <a:gd name="connsiteX4761" fmla="*/ 743125 w 1998270"/>
              <a:gd name="connsiteY4761" fmla="*/ 316386 h 1996549"/>
              <a:gd name="connsiteX4762" fmla="*/ 760181 w 1998270"/>
              <a:gd name="connsiteY4762" fmla="*/ 333442 h 1996549"/>
              <a:gd name="connsiteX4763" fmla="*/ 743125 w 1998270"/>
              <a:gd name="connsiteY4763" fmla="*/ 350498 h 1996549"/>
              <a:gd name="connsiteX4764" fmla="*/ 726070 w 1998270"/>
              <a:gd name="connsiteY4764" fmla="*/ 333442 h 1996549"/>
              <a:gd name="connsiteX4765" fmla="*/ 743125 w 1998270"/>
              <a:gd name="connsiteY4765" fmla="*/ 316386 h 1996549"/>
              <a:gd name="connsiteX4766" fmla="*/ 803844 w 1998270"/>
              <a:gd name="connsiteY4766" fmla="*/ 315533 h 1996549"/>
              <a:gd name="connsiteX4767" fmla="*/ 820900 w 1998270"/>
              <a:gd name="connsiteY4767" fmla="*/ 332589 h 1996549"/>
              <a:gd name="connsiteX4768" fmla="*/ 803844 w 1998270"/>
              <a:gd name="connsiteY4768" fmla="*/ 349645 h 1996549"/>
              <a:gd name="connsiteX4769" fmla="*/ 786789 w 1998270"/>
              <a:gd name="connsiteY4769" fmla="*/ 332589 h 1996549"/>
              <a:gd name="connsiteX4770" fmla="*/ 803844 w 1998270"/>
              <a:gd name="connsiteY4770" fmla="*/ 315533 h 1996549"/>
              <a:gd name="connsiteX4771" fmla="*/ 865247 w 1998270"/>
              <a:gd name="connsiteY4771" fmla="*/ 314510 h 1996549"/>
              <a:gd name="connsiteX4772" fmla="*/ 882303 w 1998270"/>
              <a:gd name="connsiteY4772" fmla="*/ 331566 h 1996549"/>
              <a:gd name="connsiteX4773" fmla="*/ 865247 w 1998270"/>
              <a:gd name="connsiteY4773" fmla="*/ 348622 h 1996549"/>
              <a:gd name="connsiteX4774" fmla="*/ 864377 w 1998270"/>
              <a:gd name="connsiteY4774" fmla="*/ 348639 h 1996549"/>
              <a:gd name="connsiteX4775" fmla="*/ 847338 w 1998270"/>
              <a:gd name="connsiteY4775" fmla="*/ 331566 h 1996549"/>
              <a:gd name="connsiteX4776" fmla="*/ 847355 w 1998270"/>
              <a:gd name="connsiteY4776" fmla="*/ 330696 h 1996549"/>
              <a:gd name="connsiteX4777" fmla="*/ 865247 w 1998270"/>
              <a:gd name="connsiteY4777" fmla="*/ 314510 h 1996549"/>
              <a:gd name="connsiteX4778" fmla="*/ 927014 w 1998270"/>
              <a:gd name="connsiteY4778" fmla="*/ 313864 h 1996549"/>
              <a:gd name="connsiteX4779" fmla="*/ 945775 w 1998270"/>
              <a:gd name="connsiteY4779" fmla="*/ 332626 h 1996549"/>
              <a:gd name="connsiteX4780" fmla="*/ 927014 w 1998270"/>
              <a:gd name="connsiteY4780" fmla="*/ 351387 h 1996549"/>
              <a:gd name="connsiteX4781" fmla="*/ 908252 w 1998270"/>
              <a:gd name="connsiteY4781" fmla="*/ 332626 h 1996549"/>
              <a:gd name="connsiteX4782" fmla="*/ 927014 w 1998270"/>
              <a:gd name="connsiteY4782" fmla="*/ 313864 h 1996549"/>
              <a:gd name="connsiteX4783" fmla="*/ 988048 w 1998270"/>
              <a:gd name="connsiteY4783" fmla="*/ 313315 h 1996549"/>
              <a:gd name="connsiteX4784" fmla="*/ 1007492 w 1998270"/>
              <a:gd name="connsiteY4784" fmla="*/ 332759 h 1996549"/>
              <a:gd name="connsiteX4785" fmla="*/ 1007492 w 1998270"/>
              <a:gd name="connsiteY4785" fmla="*/ 332930 h 1996549"/>
              <a:gd name="connsiteX4786" fmla="*/ 988048 w 1998270"/>
              <a:gd name="connsiteY4786" fmla="*/ 352032 h 1996549"/>
              <a:gd name="connsiteX4787" fmla="*/ 987878 w 1998270"/>
              <a:gd name="connsiteY4787" fmla="*/ 352032 h 1996549"/>
              <a:gd name="connsiteX4788" fmla="*/ 968605 w 1998270"/>
              <a:gd name="connsiteY4788" fmla="*/ 332759 h 1996549"/>
              <a:gd name="connsiteX4789" fmla="*/ 988048 w 1998270"/>
              <a:gd name="connsiteY4789" fmla="*/ 313315 h 1996549"/>
              <a:gd name="connsiteX4790" fmla="*/ 1050132 w 1998270"/>
              <a:gd name="connsiteY4790" fmla="*/ 312462 h 1996549"/>
              <a:gd name="connsiteX4791" fmla="*/ 1070429 w 1998270"/>
              <a:gd name="connsiteY4791" fmla="*/ 332760 h 1996549"/>
              <a:gd name="connsiteX4792" fmla="*/ 1070429 w 1998270"/>
              <a:gd name="connsiteY4792" fmla="*/ 332931 h 1996549"/>
              <a:gd name="connsiteX4793" fmla="*/ 1050132 w 1998270"/>
              <a:gd name="connsiteY4793" fmla="*/ 352886 h 1996549"/>
              <a:gd name="connsiteX4794" fmla="*/ 1029836 w 1998270"/>
              <a:gd name="connsiteY4794" fmla="*/ 332760 h 1996549"/>
              <a:gd name="connsiteX4795" fmla="*/ 1050132 w 1998270"/>
              <a:gd name="connsiteY4795" fmla="*/ 312462 h 1996549"/>
              <a:gd name="connsiteX4796" fmla="*/ 1110851 w 1998270"/>
              <a:gd name="connsiteY4796" fmla="*/ 311610 h 1996549"/>
              <a:gd name="connsiteX4797" fmla="*/ 1111192 w 1998270"/>
              <a:gd name="connsiteY4797" fmla="*/ 311610 h 1996549"/>
              <a:gd name="connsiteX4798" fmla="*/ 1132000 w 1998270"/>
              <a:gd name="connsiteY4798" fmla="*/ 332760 h 1996549"/>
              <a:gd name="connsiteX4799" fmla="*/ 1132000 w 1998270"/>
              <a:gd name="connsiteY4799" fmla="*/ 332930 h 1996549"/>
              <a:gd name="connsiteX4800" fmla="*/ 1110851 w 1998270"/>
              <a:gd name="connsiteY4800" fmla="*/ 353739 h 1996549"/>
              <a:gd name="connsiteX4801" fmla="*/ 1089702 w 1998270"/>
              <a:gd name="connsiteY4801" fmla="*/ 332760 h 1996549"/>
              <a:gd name="connsiteX4802" fmla="*/ 1110851 w 1998270"/>
              <a:gd name="connsiteY4802" fmla="*/ 311610 h 1996549"/>
              <a:gd name="connsiteX4803" fmla="*/ 1172252 w 1998270"/>
              <a:gd name="connsiteY4803" fmla="*/ 310928 h 1996549"/>
              <a:gd name="connsiteX4804" fmla="*/ 1194084 w 1998270"/>
              <a:gd name="connsiteY4804" fmla="*/ 332760 h 1996549"/>
              <a:gd name="connsiteX4805" fmla="*/ 1194084 w 1998270"/>
              <a:gd name="connsiteY4805" fmla="*/ 332931 h 1996549"/>
              <a:gd name="connsiteX4806" fmla="*/ 1172252 w 1998270"/>
              <a:gd name="connsiteY4806" fmla="*/ 354421 h 1996549"/>
              <a:gd name="connsiteX4807" fmla="*/ 1150421 w 1998270"/>
              <a:gd name="connsiteY4807" fmla="*/ 332760 h 1996549"/>
              <a:gd name="connsiteX4808" fmla="*/ 1172252 w 1998270"/>
              <a:gd name="connsiteY4808" fmla="*/ 310928 h 1996549"/>
              <a:gd name="connsiteX4809" fmla="*/ 1233653 w 1998270"/>
              <a:gd name="connsiteY4809" fmla="*/ 310245 h 1996549"/>
              <a:gd name="connsiteX4810" fmla="*/ 1256167 w 1998270"/>
              <a:gd name="connsiteY4810" fmla="*/ 332759 h 1996549"/>
              <a:gd name="connsiteX4811" fmla="*/ 1233653 w 1998270"/>
              <a:gd name="connsiteY4811" fmla="*/ 355102 h 1996549"/>
              <a:gd name="connsiteX4812" fmla="*/ 1211140 w 1998270"/>
              <a:gd name="connsiteY4812" fmla="*/ 332759 h 1996549"/>
              <a:gd name="connsiteX4813" fmla="*/ 1233653 w 1998270"/>
              <a:gd name="connsiteY4813" fmla="*/ 310245 h 1996549"/>
              <a:gd name="connsiteX4814" fmla="*/ 1295054 w 1998270"/>
              <a:gd name="connsiteY4814" fmla="*/ 309393 h 1996549"/>
              <a:gd name="connsiteX4815" fmla="*/ 1318421 w 1998270"/>
              <a:gd name="connsiteY4815" fmla="*/ 332760 h 1996549"/>
              <a:gd name="connsiteX4816" fmla="*/ 1318421 w 1998270"/>
              <a:gd name="connsiteY4816" fmla="*/ 332931 h 1996549"/>
              <a:gd name="connsiteX4817" fmla="*/ 1295054 w 1998270"/>
              <a:gd name="connsiteY4817" fmla="*/ 355956 h 1996549"/>
              <a:gd name="connsiteX4818" fmla="*/ 1271859 w 1998270"/>
              <a:gd name="connsiteY4818" fmla="*/ 332760 h 1996549"/>
              <a:gd name="connsiteX4819" fmla="*/ 1271859 w 1998270"/>
              <a:gd name="connsiteY4819" fmla="*/ 332589 h 1996549"/>
              <a:gd name="connsiteX4820" fmla="*/ 1295054 w 1998270"/>
              <a:gd name="connsiteY4820" fmla="*/ 309393 h 1996549"/>
              <a:gd name="connsiteX4821" fmla="*/ 1357139 w 1998270"/>
              <a:gd name="connsiteY4821" fmla="*/ 308710 h 1996549"/>
              <a:gd name="connsiteX4822" fmla="*/ 1381188 w 1998270"/>
              <a:gd name="connsiteY4822" fmla="*/ 332759 h 1996549"/>
              <a:gd name="connsiteX4823" fmla="*/ 1357139 w 1998270"/>
              <a:gd name="connsiteY4823" fmla="*/ 356637 h 1996549"/>
              <a:gd name="connsiteX4824" fmla="*/ 1333261 w 1998270"/>
              <a:gd name="connsiteY4824" fmla="*/ 332759 h 1996549"/>
              <a:gd name="connsiteX4825" fmla="*/ 1357139 w 1998270"/>
              <a:gd name="connsiteY4825" fmla="*/ 308710 h 1996549"/>
              <a:gd name="connsiteX4826" fmla="*/ 1970835 w 1998270"/>
              <a:gd name="connsiteY4826" fmla="*/ 308064 h 1996549"/>
              <a:gd name="connsiteX4827" fmla="*/ 1995396 w 1998270"/>
              <a:gd name="connsiteY4827" fmla="*/ 332626 h 1996549"/>
              <a:gd name="connsiteX4828" fmla="*/ 1970835 w 1998270"/>
              <a:gd name="connsiteY4828" fmla="*/ 357186 h 1996549"/>
              <a:gd name="connsiteX4829" fmla="*/ 1946275 w 1998270"/>
              <a:gd name="connsiteY4829" fmla="*/ 332626 h 1996549"/>
              <a:gd name="connsiteX4830" fmla="*/ 1970835 w 1998270"/>
              <a:gd name="connsiteY4830" fmla="*/ 308064 h 1996549"/>
              <a:gd name="connsiteX4831" fmla="*/ 1417858 w 1998270"/>
              <a:gd name="connsiteY4831" fmla="*/ 308028 h 1996549"/>
              <a:gd name="connsiteX4832" fmla="*/ 1442589 w 1998270"/>
              <a:gd name="connsiteY4832" fmla="*/ 332759 h 1996549"/>
              <a:gd name="connsiteX4833" fmla="*/ 1442589 w 1998270"/>
              <a:gd name="connsiteY4833" fmla="*/ 332930 h 1996549"/>
              <a:gd name="connsiteX4834" fmla="*/ 1417858 w 1998270"/>
              <a:gd name="connsiteY4834" fmla="*/ 357320 h 1996549"/>
              <a:gd name="connsiteX4835" fmla="*/ 1417517 w 1998270"/>
              <a:gd name="connsiteY4835" fmla="*/ 357320 h 1996549"/>
              <a:gd name="connsiteX4836" fmla="*/ 1393297 w 1998270"/>
              <a:gd name="connsiteY4836" fmla="*/ 332759 h 1996549"/>
              <a:gd name="connsiteX4837" fmla="*/ 1393297 w 1998270"/>
              <a:gd name="connsiteY4837" fmla="*/ 332589 h 1996549"/>
              <a:gd name="connsiteX4838" fmla="*/ 1417858 w 1998270"/>
              <a:gd name="connsiteY4838" fmla="*/ 308028 h 1996549"/>
              <a:gd name="connsiteX4839" fmla="*/ 1479258 w 1998270"/>
              <a:gd name="connsiteY4839" fmla="*/ 307346 h 1996549"/>
              <a:gd name="connsiteX4840" fmla="*/ 1504672 w 1998270"/>
              <a:gd name="connsiteY4840" fmla="*/ 332760 h 1996549"/>
              <a:gd name="connsiteX4841" fmla="*/ 1479258 w 1998270"/>
              <a:gd name="connsiteY4841" fmla="*/ 358004 h 1996549"/>
              <a:gd name="connsiteX4842" fmla="*/ 1454016 w 1998270"/>
              <a:gd name="connsiteY4842" fmla="*/ 332760 h 1996549"/>
              <a:gd name="connsiteX4843" fmla="*/ 1479258 w 1998270"/>
              <a:gd name="connsiteY4843" fmla="*/ 307346 h 1996549"/>
              <a:gd name="connsiteX4844" fmla="*/ 1540660 w 1998270"/>
              <a:gd name="connsiteY4844" fmla="*/ 306664 h 1996549"/>
              <a:gd name="connsiteX4845" fmla="*/ 1541001 w 1998270"/>
              <a:gd name="connsiteY4845" fmla="*/ 306664 h 1996549"/>
              <a:gd name="connsiteX4846" fmla="*/ 1566755 w 1998270"/>
              <a:gd name="connsiteY4846" fmla="*/ 332760 h 1996549"/>
              <a:gd name="connsiteX4847" fmla="*/ 1566755 w 1998270"/>
              <a:gd name="connsiteY4847" fmla="*/ 332931 h 1996549"/>
              <a:gd name="connsiteX4848" fmla="*/ 1540660 w 1998270"/>
              <a:gd name="connsiteY4848" fmla="*/ 358685 h 1996549"/>
              <a:gd name="connsiteX4849" fmla="*/ 1514735 w 1998270"/>
              <a:gd name="connsiteY4849" fmla="*/ 332760 h 1996549"/>
              <a:gd name="connsiteX4850" fmla="*/ 1514735 w 1998270"/>
              <a:gd name="connsiteY4850" fmla="*/ 332589 h 1996549"/>
              <a:gd name="connsiteX4851" fmla="*/ 1540660 w 1998270"/>
              <a:gd name="connsiteY4851" fmla="*/ 306664 h 1996549"/>
              <a:gd name="connsiteX4852" fmla="*/ 1602061 w 1998270"/>
              <a:gd name="connsiteY4852" fmla="*/ 305981 h 1996549"/>
              <a:gd name="connsiteX4853" fmla="*/ 1628839 w 1998270"/>
              <a:gd name="connsiteY4853" fmla="*/ 332759 h 1996549"/>
              <a:gd name="connsiteX4854" fmla="*/ 1628839 w 1998270"/>
              <a:gd name="connsiteY4854" fmla="*/ 332930 h 1996549"/>
              <a:gd name="connsiteX4855" fmla="*/ 1602061 w 1998270"/>
              <a:gd name="connsiteY4855" fmla="*/ 359365 h 1996549"/>
              <a:gd name="connsiteX4856" fmla="*/ 1575454 w 1998270"/>
              <a:gd name="connsiteY4856" fmla="*/ 332759 h 1996549"/>
              <a:gd name="connsiteX4857" fmla="*/ 1575454 w 1998270"/>
              <a:gd name="connsiteY4857" fmla="*/ 332589 h 1996549"/>
              <a:gd name="connsiteX4858" fmla="*/ 1602061 w 1998270"/>
              <a:gd name="connsiteY4858" fmla="*/ 305981 h 1996549"/>
              <a:gd name="connsiteX4859" fmla="*/ 1664144 w 1998270"/>
              <a:gd name="connsiteY4859" fmla="*/ 305470 h 1996549"/>
              <a:gd name="connsiteX4860" fmla="*/ 1691434 w 1998270"/>
              <a:gd name="connsiteY4860" fmla="*/ 332760 h 1996549"/>
              <a:gd name="connsiteX4861" fmla="*/ 1664144 w 1998270"/>
              <a:gd name="connsiteY4861" fmla="*/ 359879 h 1996549"/>
              <a:gd name="connsiteX4862" fmla="*/ 1637026 w 1998270"/>
              <a:gd name="connsiteY4862" fmla="*/ 332760 h 1996549"/>
              <a:gd name="connsiteX4863" fmla="*/ 1637026 w 1998270"/>
              <a:gd name="connsiteY4863" fmla="*/ 332589 h 1996549"/>
              <a:gd name="connsiteX4864" fmla="*/ 1664144 w 1998270"/>
              <a:gd name="connsiteY4864" fmla="*/ 305470 h 1996549"/>
              <a:gd name="connsiteX4865" fmla="*/ 1724864 w 1998270"/>
              <a:gd name="connsiteY4865" fmla="*/ 304958 h 1996549"/>
              <a:gd name="connsiteX4866" fmla="*/ 1752665 w 1998270"/>
              <a:gd name="connsiteY4866" fmla="*/ 332760 h 1996549"/>
              <a:gd name="connsiteX4867" fmla="*/ 1752665 w 1998270"/>
              <a:gd name="connsiteY4867" fmla="*/ 332930 h 1996549"/>
              <a:gd name="connsiteX4868" fmla="*/ 1724864 w 1998270"/>
              <a:gd name="connsiteY4868" fmla="*/ 360390 h 1996549"/>
              <a:gd name="connsiteX4869" fmla="*/ 1724523 w 1998270"/>
              <a:gd name="connsiteY4869" fmla="*/ 360390 h 1996549"/>
              <a:gd name="connsiteX4870" fmla="*/ 1697233 w 1998270"/>
              <a:gd name="connsiteY4870" fmla="*/ 332760 h 1996549"/>
              <a:gd name="connsiteX4871" fmla="*/ 1697233 w 1998270"/>
              <a:gd name="connsiteY4871" fmla="*/ 332589 h 1996549"/>
              <a:gd name="connsiteX4872" fmla="*/ 1724864 w 1998270"/>
              <a:gd name="connsiteY4872" fmla="*/ 304958 h 1996549"/>
              <a:gd name="connsiteX4873" fmla="*/ 1786265 w 1998270"/>
              <a:gd name="connsiteY4873" fmla="*/ 304617 h 1996549"/>
              <a:gd name="connsiteX4874" fmla="*/ 1814407 w 1998270"/>
              <a:gd name="connsiteY4874" fmla="*/ 332760 h 1996549"/>
              <a:gd name="connsiteX4875" fmla="*/ 1814407 w 1998270"/>
              <a:gd name="connsiteY4875" fmla="*/ 332930 h 1996549"/>
              <a:gd name="connsiteX4876" fmla="*/ 1786265 w 1998270"/>
              <a:gd name="connsiteY4876" fmla="*/ 360731 h 1996549"/>
              <a:gd name="connsiteX4877" fmla="*/ 1785924 w 1998270"/>
              <a:gd name="connsiteY4877" fmla="*/ 360731 h 1996549"/>
              <a:gd name="connsiteX4878" fmla="*/ 1758293 w 1998270"/>
              <a:gd name="connsiteY4878" fmla="*/ 332760 h 1996549"/>
              <a:gd name="connsiteX4879" fmla="*/ 1758293 w 1998270"/>
              <a:gd name="connsiteY4879" fmla="*/ 332589 h 1996549"/>
              <a:gd name="connsiteX4880" fmla="*/ 1786265 w 1998270"/>
              <a:gd name="connsiteY4880" fmla="*/ 304617 h 1996549"/>
              <a:gd name="connsiteX4881" fmla="*/ 1909068 w 1998270"/>
              <a:gd name="connsiteY4881" fmla="*/ 304446 h 1996549"/>
              <a:gd name="connsiteX4882" fmla="*/ 1937381 w 1998270"/>
              <a:gd name="connsiteY4882" fmla="*/ 332759 h 1996549"/>
              <a:gd name="connsiteX4883" fmla="*/ 1937381 w 1998270"/>
              <a:gd name="connsiteY4883" fmla="*/ 332930 h 1996549"/>
              <a:gd name="connsiteX4884" fmla="*/ 1909068 w 1998270"/>
              <a:gd name="connsiteY4884" fmla="*/ 360901 h 1996549"/>
              <a:gd name="connsiteX4885" fmla="*/ 1880926 w 1998270"/>
              <a:gd name="connsiteY4885" fmla="*/ 332759 h 1996549"/>
              <a:gd name="connsiteX4886" fmla="*/ 1880926 w 1998270"/>
              <a:gd name="connsiteY4886" fmla="*/ 332589 h 1996549"/>
              <a:gd name="connsiteX4887" fmla="*/ 1909068 w 1998270"/>
              <a:gd name="connsiteY4887" fmla="*/ 304446 h 1996549"/>
              <a:gd name="connsiteX4888" fmla="*/ 1847666 w 1998270"/>
              <a:gd name="connsiteY4888" fmla="*/ 304446 h 1996549"/>
              <a:gd name="connsiteX4889" fmla="*/ 1875979 w 1998270"/>
              <a:gd name="connsiteY4889" fmla="*/ 332759 h 1996549"/>
              <a:gd name="connsiteX4890" fmla="*/ 1875979 w 1998270"/>
              <a:gd name="connsiteY4890" fmla="*/ 332930 h 1996549"/>
              <a:gd name="connsiteX4891" fmla="*/ 1847666 w 1998270"/>
              <a:gd name="connsiteY4891" fmla="*/ 360901 h 1996549"/>
              <a:gd name="connsiteX4892" fmla="*/ 1819524 w 1998270"/>
              <a:gd name="connsiteY4892" fmla="*/ 332759 h 1996549"/>
              <a:gd name="connsiteX4893" fmla="*/ 1819524 w 1998270"/>
              <a:gd name="connsiteY4893" fmla="*/ 332589 h 1996549"/>
              <a:gd name="connsiteX4894" fmla="*/ 1847666 w 1998270"/>
              <a:gd name="connsiteY4894" fmla="*/ 304446 h 1996549"/>
              <a:gd name="connsiteX4895" fmla="*/ 5629 w 1998270"/>
              <a:gd name="connsiteY4895" fmla="*/ 265900 h 1996549"/>
              <a:gd name="connsiteX4896" fmla="*/ 11086 w 1998270"/>
              <a:gd name="connsiteY4896" fmla="*/ 271358 h 1996549"/>
              <a:gd name="connsiteX4897" fmla="*/ 5629 w 1998270"/>
              <a:gd name="connsiteY4897" fmla="*/ 276816 h 1996549"/>
              <a:gd name="connsiteX4898" fmla="*/ 171 w 1998270"/>
              <a:gd name="connsiteY4898" fmla="*/ 271358 h 1996549"/>
              <a:gd name="connsiteX4899" fmla="*/ 5629 w 1998270"/>
              <a:gd name="connsiteY4899" fmla="*/ 265900 h 1996549"/>
              <a:gd name="connsiteX4900" fmla="*/ 129113 w 1998270"/>
              <a:gd name="connsiteY4900" fmla="*/ 263342 h 1996549"/>
              <a:gd name="connsiteX4901" fmla="*/ 137470 w 1998270"/>
              <a:gd name="connsiteY4901" fmla="*/ 271700 h 1996549"/>
              <a:gd name="connsiteX4902" fmla="*/ 129113 w 1998270"/>
              <a:gd name="connsiteY4902" fmla="*/ 280057 h 1996549"/>
              <a:gd name="connsiteX4903" fmla="*/ 120756 w 1998270"/>
              <a:gd name="connsiteY4903" fmla="*/ 271700 h 1996549"/>
              <a:gd name="connsiteX4904" fmla="*/ 129113 w 1998270"/>
              <a:gd name="connsiteY4904" fmla="*/ 263342 h 1996549"/>
              <a:gd name="connsiteX4905" fmla="*/ 67030 w 1998270"/>
              <a:gd name="connsiteY4905" fmla="*/ 263342 h 1996549"/>
              <a:gd name="connsiteX4906" fmla="*/ 67371 w 1998270"/>
              <a:gd name="connsiteY4906" fmla="*/ 263342 h 1996549"/>
              <a:gd name="connsiteX4907" fmla="*/ 74534 w 1998270"/>
              <a:gd name="connsiteY4907" fmla="*/ 270847 h 1996549"/>
              <a:gd name="connsiteX4908" fmla="*/ 67030 w 1998270"/>
              <a:gd name="connsiteY4908" fmla="*/ 278352 h 1996549"/>
              <a:gd name="connsiteX4909" fmla="*/ 59526 w 1998270"/>
              <a:gd name="connsiteY4909" fmla="*/ 270847 h 1996549"/>
              <a:gd name="connsiteX4910" fmla="*/ 67030 w 1998270"/>
              <a:gd name="connsiteY4910" fmla="*/ 263342 h 1996549"/>
              <a:gd name="connsiteX4911" fmla="*/ 189832 w 1998270"/>
              <a:gd name="connsiteY4911" fmla="*/ 262148 h 1996549"/>
              <a:gd name="connsiteX4912" fmla="*/ 199042 w 1998270"/>
              <a:gd name="connsiteY4912" fmla="*/ 271359 h 1996549"/>
              <a:gd name="connsiteX4913" fmla="*/ 189832 w 1998270"/>
              <a:gd name="connsiteY4913" fmla="*/ 280569 h 1996549"/>
              <a:gd name="connsiteX4914" fmla="*/ 180622 w 1998270"/>
              <a:gd name="connsiteY4914" fmla="*/ 271359 h 1996549"/>
              <a:gd name="connsiteX4915" fmla="*/ 189832 w 1998270"/>
              <a:gd name="connsiteY4915" fmla="*/ 262148 h 1996549"/>
              <a:gd name="connsiteX4916" fmla="*/ 251233 w 1998270"/>
              <a:gd name="connsiteY4916" fmla="*/ 261296 h 1996549"/>
              <a:gd name="connsiteX4917" fmla="*/ 251574 w 1998270"/>
              <a:gd name="connsiteY4917" fmla="*/ 261296 h 1996549"/>
              <a:gd name="connsiteX4918" fmla="*/ 261296 w 1998270"/>
              <a:gd name="connsiteY4918" fmla="*/ 271358 h 1996549"/>
              <a:gd name="connsiteX4919" fmla="*/ 251233 w 1998270"/>
              <a:gd name="connsiteY4919" fmla="*/ 281421 h 1996549"/>
              <a:gd name="connsiteX4920" fmla="*/ 241171 w 1998270"/>
              <a:gd name="connsiteY4920" fmla="*/ 271358 h 1996549"/>
              <a:gd name="connsiteX4921" fmla="*/ 251233 w 1998270"/>
              <a:gd name="connsiteY4921" fmla="*/ 261296 h 1996549"/>
              <a:gd name="connsiteX4922" fmla="*/ 313001 w 1998270"/>
              <a:gd name="connsiteY4922" fmla="*/ 260480 h 1996549"/>
              <a:gd name="connsiteX4923" fmla="*/ 323746 w 1998270"/>
              <a:gd name="connsiteY4923" fmla="*/ 271223 h 1996549"/>
              <a:gd name="connsiteX4924" fmla="*/ 313001 w 1998270"/>
              <a:gd name="connsiteY4924" fmla="*/ 281969 h 1996549"/>
              <a:gd name="connsiteX4925" fmla="*/ 302256 w 1998270"/>
              <a:gd name="connsiteY4925" fmla="*/ 271223 h 1996549"/>
              <a:gd name="connsiteX4926" fmla="*/ 313001 w 1998270"/>
              <a:gd name="connsiteY4926" fmla="*/ 260480 h 1996549"/>
              <a:gd name="connsiteX4927" fmla="*/ 374035 w 1998270"/>
              <a:gd name="connsiteY4927" fmla="*/ 259760 h 1996549"/>
              <a:gd name="connsiteX4928" fmla="*/ 374377 w 1998270"/>
              <a:gd name="connsiteY4928" fmla="*/ 259760 h 1996549"/>
              <a:gd name="connsiteX4929" fmla="*/ 385634 w 1998270"/>
              <a:gd name="connsiteY4929" fmla="*/ 271358 h 1996549"/>
              <a:gd name="connsiteX4930" fmla="*/ 374035 w 1998270"/>
              <a:gd name="connsiteY4930" fmla="*/ 282956 h 1996549"/>
              <a:gd name="connsiteX4931" fmla="*/ 362438 w 1998270"/>
              <a:gd name="connsiteY4931" fmla="*/ 271358 h 1996549"/>
              <a:gd name="connsiteX4932" fmla="*/ 374035 w 1998270"/>
              <a:gd name="connsiteY4932" fmla="*/ 259760 h 1996549"/>
              <a:gd name="connsiteX4933" fmla="*/ 436120 w 1998270"/>
              <a:gd name="connsiteY4933" fmla="*/ 258908 h 1996549"/>
              <a:gd name="connsiteX4934" fmla="*/ 436460 w 1998270"/>
              <a:gd name="connsiteY4934" fmla="*/ 258908 h 1996549"/>
              <a:gd name="connsiteX4935" fmla="*/ 448571 w 1998270"/>
              <a:gd name="connsiteY4935" fmla="*/ 271358 h 1996549"/>
              <a:gd name="connsiteX4936" fmla="*/ 436120 w 1998270"/>
              <a:gd name="connsiteY4936" fmla="*/ 283808 h 1996549"/>
              <a:gd name="connsiteX4937" fmla="*/ 423669 w 1998270"/>
              <a:gd name="connsiteY4937" fmla="*/ 271358 h 1996549"/>
              <a:gd name="connsiteX4938" fmla="*/ 436120 w 1998270"/>
              <a:gd name="connsiteY4938" fmla="*/ 258908 h 1996549"/>
              <a:gd name="connsiteX4939" fmla="*/ 496838 w 1998270"/>
              <a:gd name="connsiteY4939" fmla="*/ 258055 h 1996549"/>
              <a:gd name="connsiteX4940" fmla="*/ 510142 w 1998270"/>
              <a:gd name="connsiteY4940" fmla="*/ 271358 h 1996549"/>
              <a:gd name="connsiteX4941" fmla="*/ 496838 w 1998270"/>
              <a:gd name="connsiteY4941" fmla="*/ 284662 h 1996549"/>
              <a:gd name="connsiteX4942" fmla="*/ 483535 w 1998270"/>
              <a:gd name="connsiteY4942" fmla="*/ 271358 h 1996549"/>
              <a:gd name="connsiteX4943" fmla="*/ 496838 w 1998270"/>
              <a:gd name="connsiteY4943" fmla="*/ 258055 h 1996549"/>
              <a:gd name="connsiteX4944" fmla="*/ 558240 w 1998270"/>
              <a:gd name="connsiteY4944" fmla="*/ 257203 h 1996549"/>
              <a:gd name="connsiteX4945" fmla="*/ 572396 w 1998270"/>
              <a:gd name="connsiteY4945" fmla="*/ 271359 h 1996549"/>
              <a:gd name="connsiteX4946" fmla="*/ 558240 w 1998270"/>
              <a:gd name="connsiteY4946" fmla="*/ 285515 h 1996549"/>
              <a:gd name="connsiteX4947" fmla="*/ 544084 w 1998270"/>
              <a:gd name="connsiteY4947" fmla="*/ 271359 h 1996549"/>
              <a:gd name="connsiteX4948" fmla="*/ 558240 w 1998270"/>
              <a:gd name="connsiteY4948" fmla="*/ 257203 h 1996549"/>
              <a:gd name="connsiteX4949" fmla="*/ 619641 w 1998270"/>
              <a:gd name="connsiteY4949" fmla="*/ 256520 h 1996549"/>
              <a:gd name="connsiteX4950" fmla="*/ 634480 w 1998270"/>
              <a:gd name="connsiteY4950" fmla="*/ 271358 h 1996549"/>
              <a:gd name="connsiteX4951" fmla="*/ 619641 w 1998270"/>
              <a:gd name="connsiteY4951" fmla="*/ 286197 h 1996549"/>
              <a:gd name="connsiteX4952" fmla="*/ 604803 w 1998270"/>
              <a:gd name="connsiteY4952" fmla="*/ 271358 h 1996549"/>
              <a:gd name="connsiteX4953" fmla="*/ 619641 w 1998270"/>
              <a:gd name="connsiteY4953" fmla="*/ 256520 h 1996549"/>
              <a:gd name="connsiteX4954" fmla="*/ 681408 w 1998270"/>
              <a:gd name="connsiteY4954" fmla="*/ 255534 h 1996549"/>
              <a:gd name="connsiteX4955" fmla="*/ 697100 w 1998270"/>
              <a:gd name="connsiteY4955" fmla="*/ 271223 h 1996549"/>
              <a:gd name="connsiteX4956" fmla="*/ 681408 w 1998270"/>
              <a:gd name="connsiteY4956" fmla="*/ 286917 h 1996549"/>
              <a:gd name="connsiteX4957" fmla="*/ 665717 w 1998270"/>
              <a:gd name="connsiteY4957" fmla="*/ 271223 h 1996549"/>
              <a:gd name="connsiteX4958" fmla="*/ 681408 w 1998270"/>
              <a:gd name="connsiteY4958" fmla="*/ 255534 h 1996549"/>
              <a:gd name="connsiteX4959" fmla="*/ 743125 w 1998270"/>
              <a:gd name="connsiteY4959" fmla="*/ 254815 h 1996549"/>
              <a:gd name="connsiteX4960" fmla="*/ 760181 w 1998270"/>
              <a:gd name="connsiteY4960" fmla="*/ 271870 h 1996549"/>
              <a:gd name="connsiteX4961" fmla="*/ 743125 w 1998270"/>
              <a:gd name="connsiteY4961" fmla="*/ 288926 h 1996549"/>
              <a:gd name="connsiteX4962" fmla="*/ 726070 w 1998270"/>
              <a:gd name="connsiteY4962" fmla="*/ 271870 h 1996549"/>
              <a:gd name="connsiteX4963" fmla="*/ 743125 w 1998270"/>
              <a:gd name="connsiteY4963" fmla="*/ 254815 h 1996549"/>
              <a:gd name="connsiteX4964" fmla="*/ 803844 w 1998270"/>
              <a:gd name="connsiteY4964" fmla="*/ 253962 h 1996549"/>
              <a:gd name="connsiteX4965" fmla="*/ 820900 w 1998270"/>
              <a:gd name="connsiteY4965" fmla="*/ 271017 h 1996549"/>
              <a:gd name="connsiteX4966" fmla="*/ 803844 w 1998270"/>
              <a:gd name="connsiteY4966" fmla="*/ 288073 h 1996549"/>
              <a:gd name="connsiteX4967" fmla="*/ 786789 w 1998270"/>
              <a:gd name="connsiteY4967" fmla="*/ 271017 h 1996549"/>
              <a:gd name="connsiteX4968" fmla="*/ 803844 w 1998270"/>
              <a:gd name="connsiteY4968" fmla="*/ 253962 h 1996549"/>
              <a:gd name="connsiteX4969" fmla="*/ 865246 w 1998270"/>
              <a:gd name="connsiteY4969" fmla="*/ 253279 h 1996549"/>
              <a:gd name="connsiteX4970" fmla="*/ 865587 w 1998270"/>
              <a:gd name="connsiteY4970" fmla="*/ 253279 h 1996549"/>
              <a:gd name="connsiteX4971" fmla="*/ 883325 w 1998270"/>
              <a:gd name="connsiteY4971" fmla="*/ 271359 h 1996549"/>
              <a:gd name="connsiteX4972" fmla="*/ 865246 w 1998270"/>
              <a:gd name="connsiteY4972" fmla="*/ 288415 h 1996549"/>
              <a:gd name="connsiteX4973" fmla="*/ 847167 w 1998270"/>
              <a:gd name="connsiteY4973" fmla="*/ 271359 h 1996549"/>
              <a:gd name="connsiteX4974" fmla="*/ 865246 w 1998270"/>
              <a:gd name="connsiteY4974" fmla="*/ 253279 h 1996549"/>
              <a:gd name="connsiteX4975" fmla="*/ 926648 w 1998270"/>
              <a:gd name="connsiteY4975" fmla="*/ 252427 h 1996549"/>
              <a:gd name="connsiteX4976" fmla="*/ 945580 w 1998270"/>
              <a:gd name="connsiteY4976" fmla="*/ 271359 h 1996549"/>
              <a:gd name="connsiteX4977" fmla="*/ 926648 w 1998270"/>
              <a:gd name="connsiteY4977" fmla="*/ 290120 h 1996549"/>
              <a:gd name="connsiteX4978" fmla="*/ 907716 w 1998270"/>
              <a:gd name="connsiteY4978" fmla="*/ 271359 h 1996549"/>
              <a:gd name="connsiteX4979" fmla="*/ 926648 w 1998270"/>
              <a:gd name="connsiteY4979" fmla="*/ 252427 h 1996549"/>
              <a:gd name="connsiteX4980" fmla="*/ 988048 w 1998270"/>
              <a:gd name="connsiteY4980" fmla="*/ 251574 h 1996549"/>
              <a:gd name="connsiteX4981" fmla="*/ 1007833 w 1998270"/>
              <a:gd name="connsiteY4981" fmla="*/ 271358 h 1996549"/>
              <a:gd name="connsiteX4982" fmla="*/ 1007833 w 1998270"/>
              <a:gd name="connsiteY4982" fmla="*/ 271529 h 1996549"/>
              <a:gd name="connsiteX4983" fmla="*/ 988048 w 1998270"/>
              <a:gd name="connsiteY4983" fmla="*/ 290973 h 1996549"/>
              <a:gd name="connsiteX4984" fmla="*/ 987878 w 1998270"/>
              <a:gd name="connsiteY4984" fmla="*/ 290973 h 1996549"/>
              <a:gd name="connsiteX4985" fmla="*/ 968264 w 1998270"/>
              <a:gd name="connsiteY4985" fmla="*/ 271358 h 1996549"/>
              <a:gd name="connsiteX4986" fmla="*/ 988048 w 1998270"/>
              <a:gd name="connsiteY4986" fmla="*/ 251574 h 1996549"/>
              <a:gd name="connsiteX4987" fmla="*/ 1050132 w 1998270"/>
              <a:gd name="connsiteY4987" fmla="*/ 250892 h 1996549"/>
              <a:gd name="connsiteX4988" fmla="*/ 1070599 w 1998270"/>
              <a:gd name="connsiteY4988" fmla="*/ 271359 h 1996549"/>
              <a:gd name="connsiteX4989" fmla="*/ 1070599 w 1998270"/>
              <a:gd name="connsiteY4989" fmla="*/ 271529 h 1996549"/>
              <a:gd name="connsiteX4990" fmla="*/ 1050132 w 1998270"/>
              <a:gd name="connsiteY4990" fmla="*/ 291655 h 1996549"/>
              <a:gd name="connsiteX4991" fmla="*/ 1049961 w 1998270"/>
              <a:gd name="connsiteY4991" fmla="*/ 291655 h 1996549"/>
              <a:gd name="connsiteX4992" fmla="*/ 1029665 w 1998270"/>
              <a:gd name="connsiteY4992" fmla="*/ 271359 h 1996549"/>
              <a:gd name="connsiteX4993" fmla="*/ 1050132 w 1998270"/>
              <a:gd name="connsiteY4993" fmla="*/ 250892 h 1996549"/>
              <a:gd name="connsiteX4994" fmla="*/ 1110851 w 1998270"/>
              <a:gd name="connsiteY4994" fmla="*/ 250039 h 1996549"/>
              <a:gd name="connsiteX4995" fmla="*/ 1132171 w 1998270"/>
              <a:gd name="connsiteY4995" fmla="*/ 271358 h 1996549"/>
              <a:gd name="connsiteX4996" fmla="*/ 1132171 w 1998270"/>
              <a:gd name="connsiteY4996" fmla="*/ 271529 h 1996549"/>
              <a:gd name="connsiteX4997" fmla="*/ 1110851 w 1998270"/>
              <a:gd name="connsiteY4997" fmla="*/ 292508 h 1996549"/>
              <a:gd name="connsiteX4998" fmla="*/ 1110681 w 1998270"/>
              <a:gd name="connsiteY4998" fmla="*/ 292508 h 1996549"/>
              <a:gd name="connsiteX4999" fmla="*/ 1089532 w 1998270"/>
              <a:gd name="connsiteY4999" fmla="*/ 271358 h 1996549"/>
              <a:gd name="connsiteX5000" fmla="*/ 1110851 w 1998270"/>
              <a:gd name="connsiteY5000" fmla="*/ 250039 h 1996549"/>
              <a:gd name="connsiteX5001" fmla="*/ 1172252 w 1998270"/>
              <a:gd name="connsiteY5001" fmla="*/ 249357 h 1996549"/>
              <a:gd name="connsiteX5002" fmla="*/ 1194254 w 1998270"/>
              <a:gd name="connsiteY5002" fmla="*/ 271359 h 1996549"/>
              <a:gd name="connsiteX5003" fmla="*/ 1194254 w 1998270"/>
              <a:gd name="connsiteY5003" fmla="*/ 271529 h 1996549"/>
              <a:gd name="connsiteX5004" fmla="*/ 1172252 w 1998270"/>
              <a:gd name="connsiteY5004" fmla="*/ 293190 h 1996549"/>
              <a:gd name="connsiteX5005" fmla="*/ 1150421 w 1998270"/>
              <a:gd name="connsiteY5005" fmla="*/ 271359 h 1996549"/>
              <a:gd name="connsiteX5006" fmla="*/ 1150421 w 1998270"/>
              <a:gd name="connsiteY5006" fmla="*/ 271188 h 1996549"/>
              <a:gd name="connsiteX5007" fmla="*/ 1172252 w 1998270"/>
              <a:gd name="connsiteY5007" fmla="*/ 249357 h 1996549"/>
              <a:gd name="connsiteX5008" fmla="*/ 1233654 w 1998270"/>
              <a:gd name="connsiteY5008" fmla="*/ 248503 h 1996549"/>
              <a:gd name="connsiteX5009" fmla="*/ 1256509 w 1998270"/>
              <a:gd name="connsiteY5009" fmla="*/ 271358 h 1996549"/>
              <a:gd name="connsiteX5010" fmla="*/ 1256509 w 1998270"/>
              <a:gd name="connsiteY5010" fmla="*/ 271529 h 1996549"/>
              <a:gd name="connsiteX5011" fmla="*/ 1233654 w 1998270"/>
              <a:gd name="connsiteY5011" fmla="*/ 294043 h 1996549"/>
              <a:gd name="connsiteX5012" fmla="*/ 1233313 w 1998270"/>
              <a:gd name="connsiteY5012" fmla="*/ 294043 h 1996549"/>
              <a:gd name="connsiteX5013" fmla="*/ 1210969 w 1998270"/>
              <a:gd name="connsiteY5013" fmla="*/ 271358 h 1996549"/>
              <a:gd name="connsiteX5014" fmla="*/ 1210969 w 1998270"/>
              <a:gd name="connsiteY5014" fmla="*/ 271188 h 1996549"/>
              <a:gd name="connsiteX5015" fmla="*/ 1233654 w 1998270"/>
              <a:gd name="connsiteY5015" fmla="*/ 248503 h 1996549"/>
              <a:gd name="connsiteX5016" fmla="*/ 1295054 w 1998270"/>
              <a:gd name="connsiteY5016" fmla="*/ 247650 h 1996549"/>
              <a:gd name="connsiteX5017" fmla="*/ 1318762 w 1998270"/>
              <a:gd name="connsiteY5017" fmla="*/ 271358 h 1996549"/>
              <a:gd name="connsiteX5018" fmla="*/ 1318762 w 1998270"/>
              <a:gd name="connsiteY5018" fmla="*/ 271529 h 1996549"/>
              <a:gd name="connsiteX5019" fmla="*/ 1295054 w 1998270"/>
              <a:gd name="connsiteY5019" fmla="*/ 294895 h 1996549"/>
              <a:gd name="connsiteX5020" fmla="*/ 1271518 w 1998270"/>
              <a:gd name="connsiteY5020" fmla="*/ 271358 h 1996549"/>
              <a:gd name="connsiteX5021" fmla="*/ 1271518 w 1998270"/>
              <a:gd name="connsiteY5021" fmla="*/ 271188 h 1996549"/>
              <a:gd name="connsiteX5022" fmla="*/ 1295054 w 1998270"/>
              <a:gd name="connsiteY5022" fmla="*/ 247650 h 1996549"/>
              <a:gd name="connsiteX5023" fmla="*/ 1971151 w 1998270"/>
              <a:gd name="connsiteY5023" fmla="*/ 246286 h 1996549"/>
              <a:gd name="connsiteX5024" fmla="*/ 1996394 w 1998270"/>
              <a:gd name="connsiteY5024" fmla="*/ 271529 h 1996549"/>
              <a:gd name="connsiteX5025" fmla="*/ 1996394 w 1998270"/>
              <a:gd name="connsiteY5025" fmla="*/ 271700 h 1996549"/>
              <a:gd name="connsiteX5026" fmla="*/ 1971151 w 1998270"/>
              <a:gd name="connsiteY5026" fmla="*/ 296601 h 1996549"/>
              <a:gd name="connsiteX5027" fmla="*/ 1946079 w 1998270"/>
              <a:gd name="connsiteY5027" fmla="*/ 271529 h 1996549"/>
              <a:gd name="connsiteX5028" fmla="*/ 1946079 w 1998270"/>
              <a:gd name="connsiteY5028" fmla="*/ 271359 h 1996549"/>
              <a:gd name="connsiteX5029" fmla="*/ 1971151 w 1998270"/>
              <a:gd name="connsiteY5029" fmla="*/ 246286 h 1996549"/>
              <a:gd name="connsiteX5030" fmla="*/ 1479259 w 1998270"/>
              <a:gd name="connsiteY5030" fmla="*/ 246286 h 1996549"/>
              <a:gd name="connsiteX5031" fmla="*/ 1505184 w 1998270"/>
              <a:gd name="connsiteY5031" fmla="*/ 272211 h 1996549"/>
              <a:gd name="connsiteX5032" fmla="*/ 1479259 w 1998270"/>
              <a:gd name="connsiteY5032" fmla="*/ 297966 h 1996549"/>
              <a:gd name="connsiteX5033" fmla="*/ 1453505 w 1998270"/>
              <a:gd name="connsiteY5033" fmla="*/ 272211 h 1996549"/>
              <a:gd name="connsiteX5034" fmla="*/ 1453505 w 1998270"/>
              <a:gd name="connsiteY5034" fmla="*/ 272041 h 1996549"/>
              <a:gd name="connsiteX5035" fmla="*/ 1479259 w 1998270"/>
              <a:gd name="connsiteY5035" fmla="*/ 246286 h 1996549"/>
              <a:gd name="connsiteX5036" fmla="*/ 1417857 w 1998270"/>
              <a:gd name="connsiteY5036" fmla="*/ 246286 h 1996549"/>
              <a:gd name="connsiteX5037" fmla="*/ 1442929 w 1998270"/>
              <a:gd name="connsiteY5037" fmla="*/ 271359 h 1996549"/>
              <a:gd name="connsiteX5038" fmla="*/ 1442929 w 1998270"/>
              <a:gd name="connsiteY5038" fmla="*/ 271529 h 1996549"/>
              <a:gd name="connsiteX5039" fmla="*/ 1417857 w 1998270"/>
              <a:gd name="connsiteY5039" fmla="*/ 296260 h 1996549"/>
              <a:gd name="connsiteX5040" fmla="*/ 1392956 w 1998270"/>
              <a:gd name="connsiteY5040" fmla="*/ 271359 h 1996549"/>
              <a:gd name="connsiteX5041" fmla="*/ 1392956 w 1998270"/>
              <a:gd name="connsiteY5041" fmla="*/ 271188 h 1996549"/>
              <a:gd name="connsiteX5042" fmla="*/ 1417857 w 1998270"/>
              <a:gd name="connsiteY5042" fmla="*/ 246286 h 1996549"/>
              <a:gd name="connsiteX5043" fmla="*/ 1357138 w 1998270"/>
              <a:gd name="connsiteY5043" fmla="*/ 246286 h 1996549"/>
              <a:gd name="connsiteX5044" fmla="*/ 1381528 w 1998270"/>
              <a:gd name="connsiteY5044" fmla="*/ 270676 h 1996549"/>
              <a:gd name="connsiteX5045" fmla="*/ 1357138 w 1998270"/>
              <a:gd name="connsiteY5045" fmla="*/ 294896 h 1996549"/>
              <a:gd name="connsiteX5046" fmla="*/ 1332919 w 1998270"/>
              <a:gd name="connsiteY5046" fmla="*/ 270676 h 1996549"/>
              <a:gd name="connsiteX5047" fmla="*/ 1332919 w 1998270"/>
              <a:gd name="connsiteY5047" fmla="*/ 270506 h 1996549"/>
              <a:gd name="connsiteX5048" fmla="*/ 1357138 w 1998270"/>
              <a:gd name="connsiteY5048" fmla="*/ 246286 h 1996549"/>
              <a:gd name="connsiteX5049" fmla="*/ 1540660 w 1998270"/>
              <a:gd name="connsiteY5049" fmla="*/ 244752 h 1996549"/>
              <a:gd name="connsiteX5050" fmla="*/ 1567267 w 1998270"/>
              <a:gd name="connsiteY5050" fmla="*/ 271359 h 1996549"/>
              <a:gd name="connsiteX5051" fmla="*/ 1567267 w 1998270"/>
              <a:gd name="connsiteY5051" fmla="*/ 271529 h 1996549"/>
              <a:gd name="connsiteX5052" fmla="*/ 1540660 w 1998270"/>
              <a:gd name="connsiteY5052" fmla="*/ 297795 h 1996549"/>
              <a:gd name="connsiteX5053" fmla="*/ 1540319 w 1998270"/>
              <a:gd name="connsiteY5053" fmla="*/ 297795 h 1996549"/>
              <a:gd name="connsiteX5054" fmla="*/ 1514223 w 1998270"/>
              <a:gd name="connsiteY5054" fmla="*/ 271359 h 1996549"/>
              <a:gd name="connsiteX5055" fmla="*/ 1514223 w 1998270"/>
              <a:gd name="connsiteY5055" fmla="*/ 271188 h 1996549"/>
              <a:gd name="connsiteX5056" fmla="*/ 1540660 w 1998270"/>
              <a:gd name="connsiteY5056" fmla="*/ 244752 h 1996549"/>
              <a:gd name="connsiteX5057" fmla="*/ 1602061 w 1998270"/>
              <a:gd name="connsiteY5057" fmla="*/ 244070 h 1996549"/>
              <a:gd name="connsiteX5058" fmla="*/ 1629351 w 1998270"/>
              <a:gd name="connsiteY5058" fmla="*/ 271359 h 1996549"/>
              <a:gd name="connsiteX5059" fmla="*/ 1602061 w 1998270"/>
              <a:gd name="connsiteY5059" fmla="*/ 298478 h 1996549"/>
              <a:gd name="connsiteX5060" fmla="*/ 1574943 w 1998270"/>
              <a:gd name="connsiteY5060" fmla="*/ 271359 h 1996549"/>
              <a:gd name="connsiteX5061" fmla="*/ 1574943 w 1998270"/>
              <a:gd name="connsiteY5061" fmla="*/ 271188 h 1996549"/>
              <a:gd name="connsiteX5062" fmla="*/ 1602061 w 1998270"/>
              <a:gd name="connsiteY5062" fmla="*/ 244070 h 1996549"/>
              <a:gd name="connsiteX5063" fmla="*/ 1664145 w 1998270"/>
              <a:gd name="connsiteY5063" fmla="*/ 243558 h 1996549"/>
              <a:gd name="connsiteX5064" fmla="*/ 1691946 w 1998270"/>
              <a:gd name="connsiteY5064" fmla="*/ 271359 h 1996549"/>
              <a:gd name="connsiteX5065" fmla="*/ 1691946 w 1998270"/>
              <a:gd name="connsiteY5065" fmla="*/ 271529 h 1996549"/>
              <a:gd name="connsiteX5066" fmla="*/ 1664145 w 1998270"/>
              <a:gd name="connsiteY5066" fmla="*/ 298989 h 1996549"/>
              <a:gd name="connsiteX5067" fmla="*/ 1663804 w 1998270"/>
              <a:gd name="connsiteY5067" fmla="*/ 298989 h 1996549"/>
              <a:gd name="connsiteX5068" fmla="*/ 1636514 w 1998270"/>
              <a:gd name="connsiteY5068" fmla="*/ 271359 h 1996549"/>
              <a:gd name="connsiteX5069" fmla="*/ 1636514 w 1998270"/>
              <a:gd name="connsiteY5069" fmla="*/ 271188 h 1996549"/>
              <a:gd name="connsiteX5070" fmla="*/ 1664145 w 1998270"/>
              <a:gd name="connsiteY5070" fmla="*/ 243558 h 1996549"/>
              <a:gd name="connsiteX5071" fmla="*/ 1724863 w 1998270"/>
              <a:gd name="connsiteY5071" fmla="*/ 242876 h 1996549"/>
              <a:gd name="connsiteX5072" fmla="*/ 1753347 w 1998270"/>
              <a:gd name="connsiteY5072" fmla="*/ 271359 h 1996549"/>
              <a:gd name="connsiteX5073" fmla="*/ 1753347 w 1998270"/>
              <a:gd name="connsiteY5073" fmla="*/ 271529 h 1996549"/>
              <a:gd name="connsiteX5074" fmla="*/ 1724863 w 1998270"/>
              <a:gd name="connsiteY5074" fmla="*/ 299672 h 1996549"/>
              <a:gd name="connsiteX5075" fmla="*/ 1696551 w 1998270"/>
              <a:gd name="connsiteY5075" fmla="*/ 271359 h 1996549"/>
              <a:gd name="connsiteX5076" fmla="*/ 1696551 w 1998270"/>
              <a:gd name="connsiteY5076" fmla="*/ 271188 h 1996549"/>
              <a:gd name="connsiteX5077" fmla="*/ 1724863 w 1998270"/>
              <a:gd name="connsiteY5077" fmla="*/ 242876 h 1996549"/>
              <a:gd name="connsiteX5078" fmla="*/ 1786265 w 1998270"/>
              <a:gd name="connsiteY5078" fmla="*/ 242534 h 1996549"/>
              <a:gd name="connsiteX5079" fmla="*/ 1815090 w 1998270"/>
              <a:gd name="connsiteY5079" fmla="*/ 271358 h 1996549"/>
              <a:gd name="connsiteX5080" fmla="*/ 1786265 w 1998270"/>
              <a:gd name="connsiteY5080" fmla="*/ 300012 h 1996549"/>
              <a:gd name="connsiteX5081" fmla="*/ 1757612 w 1998270"/>
              <a:gd name="connsiteY5081" fmla="*/ 271358 h 1996549"/>
              <a:gd name="connsiteX5082" fmla="*/ 1757612 w 1998270"/>
              <a:gd name="connsiteY5082" fmla="*/ 271187 h 1996549"/>
              <a:gd name="connsiteX5083" fmla="*/ 1786265 w 1998270"/>
              <a:gd name="connsiteY5083" fmla="*/ 242534 h 1996549"/>
              <a:gd name="connsiteX5084" fmla="*/ 1909067 w 1998270"/>
              <a:gd name="connsiteY5084" fmla="*/ 242193 h 1996549"/>
              <a:gd name="connsiteX5085" fmla="*/ 1909409 w 1998270"/>
              <a:gd name="connsiteY5085" fmla="*/ 242193 h 1996549"/>
              <a:gd name="connsiteX5086" fmla="*/ 1938233 w 1998270"/>
              <a:gd name="connsiteY5086" fmla="*/ 271358 h 1996549"/>
              <a:gd name="connsiteX5087" fmla="*/ 1938233 w 1998270"/>
              <a:gd name="connsiteY5087" fmla="*/ 271529 h 1996549"/>
              <a:gd name="connsiteX5088" fmla="*/ 1909067 w 1998270"/>
              <a:gd name="connsiteY5088" fmla="*/ 300353 h 1996549"/>
              <a:gd name="connsiteX5089" fmla="*/ 1880073 w 1998270"/>
              <a:gd name="connsiteY5089" fmla="*/ 271358 h 1996549"/>
              <a:gd name="connsiteX5090" fmla="*/ 1880073 w 1998270"/>
              <a:gd name="connsiteY5090" fmla="*/ 271187 h 1996549"/>
              <a:gd name="connsiteX5091" fmla="*/ 1909067 w 1998270"/>
              <a:gd name="connsiteY5091" fmla="*/ 242193 h 1996549"/>
              <a:gd name="connsiteX5092" fmla="*/ 1847667 w 1998270"/>
              <a:gd name="connsiteY5092" fmla="*/ 242193 h 1996549"/>
              <a:gd name="connsiteX5093" fmla="*/ 1848008 w 1998270"/>
              <a:gd name="connsiteY5093" fmla="*/ 242193 h 1996549"/>
              <a:gd name="connsiteX5094" fmla="*/ 1876832 w 1998270"/>
              <a:gd name="connsiteY5094" fmla="*/ 271358 h 1996549"/>
              <a:gd name="connsiteX5095" fmla="*/ 1876832 w 1998270"/>
              <a:gd name="connsiteY5095" fmla="*/ 271529 h 1996549"/>
              <a:gd name="connsiteX5096" fmla="*/ 1847667 w 1998270"/>
              <a:gd name="connsiteY5096" fmla="*/ 300353 h 1996549"/>
              <a:gd name="connsiteX5097" fmla="*/ 1818672 w 1998270"/>
              <a:gd name="connsiteY5097" fmla="*/ 271358 h 1996549"/>
              <a:gd name="connsiteX5098" fmla="*/ 1818672 w 1998270"/>
              <a:gd name="connsiteY5098" fmla="*/ 271187 h 1996549"/>
              <a:gd name="connsiteX5099" fmla="*/ 1847667 w 1998270"/>
              <a:gd name="connsiteY5099" fmla="*/ 242193 h 1996549"/>
              <a:gd name="connsiteX5100" fmla="*/ 5629 w 1998270"/>
              <a:gd name="connsiteY5100" fmla="*/ 204500 h 1996549"/>
              <a:gd name="connsiteX5101" fmla="*/ 11086 w 1998270"/>
              <a:gd name="connsiteY5101" fmla="*/ 209958 h 1996549"/>
              <a:gd name="connsiteX5102" fmla="*/ 5629 w 1998270"/>
              <a:gd name="connsiteY5102" fmla="*/ 215416 h 1996549"/>
              <a:gd name="connsiteX5103" fmla="*/ 171 w 1998270"/>
              <a:gd name="connsiteY5103" fmla="*/ 209958 h 1996549"/>
              <a:gd name="connsiteX5104" fmla="*/ 5629 w 1998270"/>
              <a:gd name="connsiteY5104" fmla="*/ 204500 h 1996549"/>
              <a:gd name="connsiteX5105" fmla="*/ 67029 w 1998270"/>
              <a:gd name="connsiteY5105" fmla="*/ 202283 h 1996549"/>
              <a:gd name="connsiteX5106" fmla="*/ 74705 w 1998270"/>
              <a:gd name="connsiteY5106" fmla="*/ 209959 h 1996549"/>
              <a:gd name="connsiteX5107" fmla="*/ 67029 w 1998270"/>
              <a:gd name="connsiteY5107" fmla="*/ 217634 h 1996549"/>
              <a:gd name="connsiteX5108" fmla="*/ 59355 w 1998270"/>
              <a:gd name="connsiteY5108" fmla="*/ 209959 h 1996549"/>
              <a:gd name="connsiteX5109" fmla="*/ 67029 w 1998270"/>
              <a:gd name="connsiteY5109" fmla="*/ 202283 h 1996549"/>
              <a:gd name="connsiteX5110" fmla="*/ 129113 w 1998270"/>
              <a:gd name="connsiteY5110" fmla="*/ 201600 h 1996549"/>
              <a:gd name="connsiteX5111" fmla="*/ 137470 w 1998270"/>
              <a:gd name="connsiteY5111" fmla="*/ 209958 h 1996549"/>
              <a:gd name="connsiteX5112" fmla="*/ 129113 w 1998270"/>
              <a:gd name="connsiteY5112" fmla="*/ 218315 h 1996549"/>
              <a:gd name="connsiteX5113" fmla="*/ 120756 w 1998270"/>
              <a:gd name="connsiteY5113" fmla="*/ 209958 h 1996549"/>
              <a:gd name="connsiteX5114" fmla="*/ 129113 w 1998270"/>
              <a:gd name="connsiteY5114" fmla="*/ 201600 h 1996549"/>
              <a:gd name="connsiteX5115" fmla="*/ 189832 w 1998270"/>
              <a:gd name="connsiteY5115" fmla="*/ 200748 h 1996549"/>
              <a:gd name="connsiteX5116" fmla="*/ 199042 w 1998270"/>
              <a:gd name="connsiteY5116" fmla="*/ 209959 h 1996549"/>
              <a:gd name="connsiteX5117" fmla="*/ 189832 w 1998270"/>
              <a:gd name="connsiteY5117" fmla="*/ 219169 h 1996549"/>
              <a:gd name="connsiteX5118" fmla="*/ 180622 w 1998270"/>
              <a:gd name="connsiteY5118" fmla="*/ 209959 h 1996549"/>
              <a:gd name="connsiteX5119" fmla="*/ 189832 w 1998270"/>
              <a:gd name="connsiteY5119" fmla="*/ 200748 h 1996549"/>
              <a:gd name="connsiteX5120" fmla="*/ 251233 w 1998270"/>
              <a:gd name="connsiteY5120" fmla="*/ 199895 h 1996549"/>
              <a:gd name="connsiteX5121" fmla="*/ 251574 w 1998270"/>
              <a:gd name="connsiteY5121" fmla="*/ 199895 h 1996549"/>
              <a:gd name="connsiteX5122" fmla="*/ 261296 w 1998270"/>
              <a:gd name="connsiteY5122" fmla="*/ 209958 h 1996549"/>
              <a:gd name="connsiteX5123" fmla="*/ 251233 w 1998270"/>
              <a:gd name="connsiteY5123" fmla="*/ 220021 h 1996549"/>
              <a:gd name="connsiteX5124" fmla="*/ 241171 w 1998270"/>
              <a:gd name="connsiteY5124" fmla="*/ 209958 h 1996549"/>
              <a:gd name="connsiteX5125" fmla="*/ 251233 w 1998270"/>
              <a:gd name="connsiteY5125" fmla="*/ 199895 h 1996549"/>
              <a:gd name="connsiteX5126" fmla="*/ 312635 w 1998270"/>
              <a:gd name="connsiteY5126" fmla="*/ 199042 h 1996549"/>
              <a:gd name="connsiteX5127" fmla="*/ 312976 w 1998270"/>
              <a:gd name="connsiteY5127" fmla="*/ 199042 h 1996549"/>
              <a:gd name="connsiteX5128" fmla="*/ 323550 w 1998270"/>
              <a:gd name="connsiteY5128" fmla="*/ 209958 h 1996549"/>
              <a:gd name="connsiteX5129" fmla="*/ 312635 w 1998270"/>
              <a:gd name="connsiteY5129" fmla="*/ 220874 h 1996549"/>
              <a:gd name="connsiteX5130" fmla="*/ 301719 w 1998270"/>
              <a:gd name="connsiteY5130" fmla="*/ 209958 h 1996549"/>
              <a:gd name="connsiteX5131" fmla="*/ 312635 w 1998270"/>
              <a:gd name="connsiteY5131" fmla="*/ 199042 h 1996549"/>
              <a:gd name="connsiteX5132" fmla="*/ 374036 w 1998270"/>
              <a:gd name="connsiteY5132" fmla="*/ 198189 h 1996549"/>
              <a:gd name="connsiteX5133" fmla="*/ 385804 w 1998270"/>
              <a:gd name="connsiteY5133" fmla="*/ 209958 h 1996549"/>
              <a:gd name="connsiteX5134" fmla="*/ 374036 w 1998270"/>
              <a:gd name="connsiteY5134" fmla="*/ 221727 h 1996549"/>
              <a:gd name="connsiteX5135" fmla="*/ 362268 w 1998270"/>
              <a:gd name="connsiteY5135" fmla="*/ 209958 h 1996549"/>
              <a:gd name="connsiteX5136" fmla="*/ 374036 w 1998270"/>
              <a:gd name="connsiteY5136" fmla="*/ 198189 h 1996549"/>
              <a:gd name="connsiteX5137" fmla="*/ 436120 w 1998270"/>
              <a:gd name="connsiteY5137" fmla="*/ 197336 h 1996549"/>
              <a:gd name="connsiteX5138" fmla="*/ 448741 w 1998270"/>
              <a:gd name="connsiteY5138" fmla="*/ 209958 h 1996549"/>
              <a:gd name="connsiteX5139" fmla="*/ 436120 w 1998270"/>
              <a:gd name="connsiteY5139" fmla="*/ 222579 h 1996549"/>
              <a:gd name="connsiteX5140" fmla="*/ 423499 w 1998270"/>
              <a:gd name="connsiteY5140" fmla="*/ 209958 h 1996549"/>
              <a:gd name="connsiteX5141" fmla="*/ 436120 w 1998270"/>
              <a:gd name="connsiteY5141" fmla="*/ 197336 h 1996549"/>
              <a:gd name="connsiteX5142" fmla="*/ 496838 w 1998270"/>
              <a:gd name="connsiteY5142" fmla="*/ 196654 h 1996549"/>
              <a:gd name="connsiteX5143" fmla="*/ 510142 w 1998270"/>
              <a:gd name="connsiteY5143" fmla="*/ 209958 h 1996549"/>
              <a:gd name="connsiteX5144" fmla="*/ 496838 w 1998270"/>
              <a:gd name="connsiteY5144" fmla="*/ 223262 h 1996549"/>
              <a:gd name="connsiteX5145" fmla="*/ 483535 w 1998270"/>
              <a:gd name="connsiteY5145" fmla="*/ 209958 h 1996549"/>
              <a:gd name="connsiteX5146" fmla="*/ 496838 w 1998270"/>
              <a:gd name="connsiteY5146" fmla="*/ 196654 h 1996549"/>
              <a:gd name="connsiteX5147" fmla="*/ 619641 w 1998270"/>
              <a:gd name="connsiteY5147" fmla="*/ 195119 h 1996549"/>
              <a:gd name="connsiteX5148" fmla="*/ 619982 w 1998270"/>
              <a:gd name="connsiteY5148" fmla="*/ 195119 h 1996549"/>
              <a:gd name="connsiteX5149" fmla="*/ 634650 w 1998270"/>
              <a:gd name="connsiteY5149" fmla="*/ 210129 h 1996549"/>
              <a:gd name="connsiteX5150" fmla="*/ 634650 w 1998270"/>
              <a:gd name="connsiteY5150" fmla="*/ 210299 h 1996549"/>
              <a:gd name="connsiteX5151" fmla="*/ 619641 w 1998270"/>
              <a:gd name="connsiteY5151" fmla="*/ 224967 h 1996549"/>
              <a:gd name="connsiteX5152" fmla="*/ 604632 w 1998270"/>
              <a:gd name="connsiteY5152" fmla="*/ 210129 h 1996549"/>
              <a:gd name="connsiteX5153" fmla="*/ 619641 w 1998270"/>
              <a:gd name="connsiteY5153" fmla="*/ 195119 h 1996549"/>
              <a:gd name="connsiteX5154" fmla="*/ 558240 w 1998270"/>
              <a:gd name="connsiteY5154" fmla="*/ 195119 h 1996549"/>
              <a:gd name="connsiteX5155" fmla="*/ 572396 w 1998270"/>
              <a:gd name="connsiteY5155" fmla="*/ 209276 h 1996549"/>
              <a:gd name="connsiteX5156" fmla="*/ 558240 w 1998270"/>
              <a:gd name="connsiteY5156" fmla="*/ 223432 h 1996549"/>
              <a:gd name="connsiteX5157" fmla="*/ 544084 w 1998270"/>
              <a:gd name="connsiteY5157" fmla="*/ 209276 h 1996549"/>
              <a:gd name="connsiteX5158" fmla="*/ 558240 w 1998270"/>
              <a:gd name="connsiteY5158" fmla="*/ 195119 h 1996549"/>
              <a:gd name="connsiteX5159" fmla="*/ 681042 w 1998270"/>
              <a:gd name="connsiteY5159" fmla="*/ 194096 h 1996549"/>
              <a:gd name="connsiteX5160" fmla="*/ 681384 w 1998270"/>
              <a:gd name="connsiteY5160" fmla="*/ 194096 h 1996549"/>
              <a:gd name="connsiteX5161" fmla="*/ 696905 w 1998270"/>
              <a:gd name="connsiteY5161" fmla="*/ 209958 h 1996549"/>
              <a:gd name="connsiteX5162" fmla="*/ 696905 w 1998270"/>
              <a:gd name="connsiteY5162" fmla="*/ 210129 h 1996549"/>
              <a:gd name="connsiteX5163" fmla="*/ 681042 w 1998270"/>
              <a:gd name="connsiteY5163" fmla="*/ 225650 h 1996549"/>
              <a:gd name="connsiteX5164" fmla="*/ 665181 w 1998270"/>
              <a:gd name="connsiteY5164" fmla="*/ 209958 h 1996549"/>
              <a:gd name="connsiteX5165" fmla="*/ 681042 w 1998270"/>
              <a:gd name="connsiteY5165" fmla="*/ 194096 h 1996549"/>
              <a:gd name="connsiteX5166" fmla="*/ 743125 w 1998270"/>
              <a:gd name="connsiteY5166" fmla="*/ 193243 h 1996549"/>
              <a:gd name="connsiteX5167" fmla="*/ 760181 w 1998270"/>
              <a:gd name="connsiteY5167" fmla="*/ 210299 h 1996549"/>
              <a:gd name="connsiteX5168" fmla="*/ 743125 w 1998270"/>
              <a:gd name="connsiteY5168" fmla="*/ 227355 h 1996549"/>
              <a:gd name="connsiteX5169" fmla="*/ 726070 w 1998270"/>
              <a:gd name="connsiteY5169" fmla="*/ 210299 h 1996549"/>
              <a:gd name="connsiteX5170" fmla="*/ 743125 w 1998270"/>
              <a:gd name="connsiteY5170" fmla="*/ 193243 h 1996549"/>
              <a:gd name="connsiteX5171" fmla="*/ 803844 w 1998270"/>
              <a:gd name="connsiteY5171" fmla="*/ 192390 h 1996549"/>
              <a:gd name="connsiteX5172" fmla="*/ 820900 w 1998270"/>
              <a:gd name="connsiteY5172" fmla="*/ 209446 h 1996549"/>
              <a:gd name="connsiteX5173" fmla="*/ 803844 w 1998270"/>
              <a:gd name="connsiteY5173" fmla="*/ 226502 h 1996549"/>
              <a:gd name="connsiteX5174" fmla="*/ 786789 w 1998270"/>
              <a:gd name="connsiteY5174" fmla="*/ 209446 h 1996549"/>
              <a:gd name="connsiteX5175" fmla="*/ 803844 w 1998270"/>
              <a:gd name="connsiteY5175" fmla="*/ 192390 h 1996549"/>
              <a:gd name="connsiteX5176" fmla="*/ 865247 w 1998270"/>
              <a:gd name="connsiteY5176" fmla="*/ 191708 h 1996549"/>
              <a:gd name="connsiteX5177" fmla="*/ 883496 w 1998270"/>
              <a:gd name="connsiteY5177" fmla="*/ 209958 h 1996549"/>
              <a:gd name="connsiteX5178" fmla="*/ 883496 w 1998270"/>
              <a:gd name="connsiteY5178" fmla="*/ 210129 h 1996549"/>
              <a:gd name="connsiteX5179" fmla="*/ 865247 w 1998270"/>
              <a:gd name="connsiteY5179" fmla="*/ 228037 h 1996549"/>
              <a:gd name="connsiteX5180" fmla="*/ 865076 w 1998270"/>
              <a:gd name="connsiteY5180" fmla="*/ 228037 h 1996549"/>
              <a:gd name="connsiteX5181" fmla="*/ 846997 w 1998270"/>
              <a:gd name="connsiteY5181" fmla="*/ 209958 h 1996549"/>
              <a:gd name="connsiteX5182" fmla="*/ 865247 w 1998270"/>
              <a:gd name="connsiteY5182" fmla="*/ 191708 h 1996549"/>
              <a:gd name="connsiteX5183" fmla="*/ 926648 w 1998270"/>
              <a:gd name="connsiteY5183" fmla="*/ 190855 h 1996549"/>
              <a:gd name="connsiteX5184" fmla="*/ 945751 w 1998270"/>
              <a:gd name="connsiteY5184" fmla="*/ 209958 h 1996549"/>
              <a:gd name="connsiteX5185" fmla="*/ 926648 w 1998270"/>
              <a:gd name="connsiteY5185" fmla="*/ 228890 h 1996549"/>
              <a:gd name="connsiteX5186" fmla="*/ 907546 w 1998270"/>
              <a:gd name="connsiteY5186" fmla="*/ 209958 h 1996549"/>
              <a:gd name="connsiteX5187" fmla="*/ 926648 w 1998270"/>
              <a:gd name="connsiteY5187" fmla="*/ 190855 h 1996549"/>
              <a:gd name="connsiteX5188" fmla="*/ 988049 w 1998270"/>
              <a:gd name="connsiteY5188" fmla="*/ 190002 h 1996549"/>
              <a:gd name="connsiteX5189" fmla="*/ 1008004 w 1998270"/>
              <a:gd name="connsiteY5189" fmla="*/ 209958 h 1996549"/>
              <a:gd name="connsiteX5190" fmla="*/ 1008004 w 1998270"/>
              <a:gd name="connsiteY5190" fmla="*/ 210127 h 1996549"/>
              <a:gd name="connsiteX5191" fmla="*/ 988049 w 1998270"/>
              <a:gd name="connsiteY5191" fmla="*/ 229743 h 1996549"/>
              <a:gd name="connsiteX5192" fmla="*/ 968094 w 1998270"/>
              <a:gd name="connsiteY5192" fmla="*/ 209958 h 1996549"/>
              <a:gd name="connsiteX5193" fmla="*/ 988049 w 1998270"/>
              <a:gd name="connsiteY5193" fmla="*/ 190002 h 1996549"/>
              <a:gd name="connsiteX5194" fmla="*/ 1050132 w 1998270"/>
              <a:gd name="connsiteY5194" fmla="*/ 189150 h 1996549"/>
              <a:gd name="connsiteX5195" fmla="*/ 1050473 w 1998270"/>
              <a:gd name="connsiteY5195" fmla="*/ 189150 h 1996549"/>
              <a:gd name="connsiteX5196" fmla="*/ 1070940 w 1998270"/>
              <a:gd name="connsiteY5196" fmla="*/ 209959 h 1996549"/>
              <a:gd name="connsiteX5197" fmla="*/ 1070940 w 1998270"/>
              <a:gd name="connsiteY5197" fmla="*/ 210129 h 1996549"/>
              <a:gd name="connsiteX5198" fmla="*/ 1050132 w 1998270"/>
              <a:gd name="connsiteY5198" fmla="*/ 230596 h 1996549"/>
              <a:gd name="connsiteX5199" fmla="*/ 1029324 w 1998270"/>
              <a:gd name="connsiteY5199" fmla="*/ 209959 h 1996549"/>
              <a:gd name="connsiteX5200" fmla="*/ 1050132 w 1998270"/>
              <a:gd name="connsiteY5200" fmla="*/ 189150 h 1996549"/>
              <a:gd name="connsiteX5201" fmla="*/ 1110851 w 1998270"/>
              <a:gd name="connsiteY5201" fmla="*/ 188467 h 1996549"/>
              <a:gd name="connsiteX5202" fmla="*/ 1111192 w 1998270"/>
              <a:gd name="connsiteY5202" fmla="*/ 188467 h 1996549"/>
              <a:gd name="connsiteX5203" fmla="*/ 1132342 w 1998270"/>
              <a:gd name="connsiteY5203" fmla="*/ 209958 h 1996549"/>
              <a:gd name="connsiteX5204" fmla="*/ 1132342 w 1998270"/>
              <a:gd name="connsiteY5204" fmla="*/ 210127 h 1996549"/>
              <a:gd name="connsiteX5205" fmla="*/ 1110851 w 1998270"/>
              <a:gd name="connsiteY5205" fmla="*/ 231278 h 1996549"/>
              <a:gd name="connsiteX5206" fmla="*/ 1089532 w 1998270"/>
              <a:gd name="connsiteY5206" fmla="*/ 209958 h 1996549"/>
              <a:gd name="connsiteX5207" fmla="*/ 1089532 w 1998270"/>
              <a:gd name="connsiteY5207" fmla="*/ 209787 h 1996549"/>
              <a:gd name="connsiteX5208" fmla="*/ 1110851 w 1998270"/>
              <a:gd name="connsiteY5208" fmla="*/ 188467 h 1996549"/>
              <a:gd name="connsiteX5209" fmla="*/ 1172253 w 1998270"/>
              <a:gd name="connsiteY5209" fmla="*/ 187614 h 1996549"/>
              <a:gd name="connsiteX5210" fmla="*/ 1194596 w 1998270"/>
              <a:gd name="connsiteY5210" fmla="*/ 209958 h 1996549"/>
              <a:gd name="connsiteX5211" fmla="*/ 1172253 w 1998270"/>
              <a:gd name="connsiteY5211" fmla="*/ 232130 h 1996549"/>
              <a:gd name="connsiteX5212" fmla="*/ 1150080 w 1998270"/>
              <a:gd name="connsiteY5212" fmla="*/ 209958 h 1996549"/>
              <a:gd name="connsiteX5213" fmla="*/ 1150080 w 1998270"/>
              <a:gd name="connsiteY5213" fmla="*/ 209787 h 1996549"/>
              <a:gd name="connsiteX5214" fmla="*/ 1172253 w 1998270"/>
              <a:gd name="connsiteY5214" fmla="*/ 187614 h 1996549"/>
              <a:gd name="connsiteX5215" fmla="*/ 1233654 w 1998270"/>
              <a:gd name="connsiteY5215" fmla="*/ 186762 h 1996549"/>
              <a:gd name="connsiteX5216" fmla="*/ 1256850 w 1998270"/>
              <a:gd name="connsiteY5216" fmla="*/ 209958 h 1996549"/>
              <a:gd name="connsiteX5217" fmla="*/ 1256850 w 1998270"/>
              <a:gd name="connsiteY5217" fmla="*/ 210129 h 1996549"/>
              <a:gd name="connsiteX5218" fmla="*/ 1233654 w 1998270"/>
              <a:gd name="connsiteY5218" fmla="*/ 232984 h 1996549"/>
              <a:gd name="connsiteX5219" fmla="*/ 1233312 w 1998270"/>
              <a:gd name="connsiteY5219" fmla="*/ 232984 h 1996549"/>
              <a:gd name="connsiteX5220" fmla="*/ 1210628 w 1998270"/>
              <a:gd name="connsiteY5220" fmla="*/ 209958 h 1996549"/>
              <a:gd name="connsiteX5221" fmla="*/ 1210628 w 1998270"/>
              <a:gd name="connsiteY5221" fmla="*/ 209788 h 1996549"/>
              <a:gd name="connsiteX5222" fmla="*/ 1233654 w 1998270"/>
              <a:gd name="connsiteY5222" fmla="*/ 186762 h 1996549"/>
              <a:gd name="connsiteX5223" fmla="*/ 1295055 w 1998270"/>
              <a:gd name="connsiteY5223" fmla="*/ 186079 h 1996549"/>
              <a:gd name="connsiteX5224" fmla="*/ 1318934 w 1998270"/>
              <a:gd name="connsiteY5224" fmla="*/ 209958 h 1996549"/>
              <a:gd name="connsiteX5225" fmla="*/ 1295055 w 1998270"/>
              <a:gd name="connsiteY5225" fmla="*/ 233665 h 1996549"/>
              <a:gd name="connsiteX5226" fmla="*/ 1271348 w 1998270"/>
              <a:gd name="connsiteY5226" fmla="*/ 209958 h 1996549"/>
              <a:gd name="connsiteX5227" fmla="*/ 1271348 w 1998270"/>
              <a:gd name="connsiteY5227" fmla="*/ 209787 h 1996549"/>
              <a:gd name="connsiteX5228" fmla="*/ 1295055 w 1998270"/>
              <a:gd name="connsiteY5228" fmla="*/ 186079 h 1996549"/>
              <a:gd name="connsiteX5229" fmla="*/ 1357139 w 1998270"/>
              <a:gd name="connsiteY5229" fmla="*/ 185227 h 1996549"/>
              <a:gd name="connsiteX5230" fmla="*/ 1381870 w 1998270"/>
              <a:gd name="connsiteY5230" fmla="*/ 209959 h 1996549"/>
              <a:gd name="connsiteX5231" fmla="*/ 1381870 w 1998270"/>
              <a:gd name="connsiteY5231" fmla="*/ 210129 h 1996549"/>
              <a:gd name="connsiteX5232" fmla="*/ 1357139 w 1998270"/>
              <a:gd name="connsiteY5232" fmla="*/ 234519 h 1996549"/>
              <a:gd name="connsiteX5233" fmla="*/ 1356798 w 1998270"/>
              <a:gd name="connsiteY5233" fmla="*/ 234519 h 1996549"/>
              <a:gd name="connsiteX5234" fmla="*/ 1332578 w 1998270"/>
              <a:gd name="connsiteY5234" fmla="*/ 209959 h 1996549"/>
              <a:gd name="connsiteX5235" fmla="*/ 1332578 w 1998270"/>
              <a:gd name="connsiteY5235" fmla="*/ 209788 h 1996549"/>
              <a:gd name="connsiteX5236" fmla="*/ 1357139 w 1998270"/>
              <a:gd name="connsiteY5236" fmla="*/ 185227 h 1996549"/>
              <a:gd name="connsiteX5237" fmla="*/ 1417857 w 1998270"/>
              <a:gd name="connsiteY5237" fmla="*/ 184544 h 1996549"/>
              <a:gd name="connsiteX5238" fmla="*/ 1443271 w 1998270"/>
              <a:gd name="connsiteY5238" fmla="*/ 209958 h 1996549"/>
              <a:gd name="connsiteX5239" fmla="*/ 1417857 w 1998270"/>
              <a:gd name="connsiteY5239" fmla="*/ 235201 h 1996549"/>
              <a:gd name="connsiteX5240" fmla="*/ 1392615 w 1998270"/>
              <a:gd name="connsiteY5240" fmla="*/ 209958 h 1996549"/>
              <a:gd name="connsiteX5241" fmla="*/ 1417857 w 1998270"/>
              <a:gd name="connsiteY5241" fmla="*/ 184544 h 1996549"/>
              <a:gd name="connsiteX5242" fmla="*/ 1971151 w 1998270"/>
              <a:gd name="connsiteY5242" fmla="*/ 184033 h 1996549"/>
              <a:gd name="connsiteX5243" fmla="*/ 1997076 w 1998270"/>
              <a:gd name="connsiteY5243" fmla="*/ 209958 h 1996549"/>
              <a:gd name="connsiteX5244" fmla="*/ 1971151 w 1998270"/>
              <a:gd name="connsiteY5244" fmla="*/ 235713 h 1996549"/>
              <a:gd name="connsiteX5245" fmla="*/ 1945397 w 1998270"/>
              <a:gd name="connsiteY5245" fmla="*/ 209958 h 1996549"/>
              <a:gd name="connsiteX5246" fmla="*/ 1945397 w 1998270"/>
              <a:gd name="connsiteY5246" fmla="*/ 209788 h 1996549"/>
              <a:gd name="connsiteX5247" fmla="*/ 1971151 w 1998270"/>
              <a:gd name="connsiteY5247" fmla="*/ 184033 h 1996549"/>
              <a:gd name="connsiteX5248" fmla="*/ 1479259 w 1998270"/>
              <a:gd name="connsiteY5248" fmla="*/ 183692 h 1996549"/>
              <a:gd name="connsiteX5249" fmla="*/ 1505525 w 1998270"/>
              <a:gd name="connsiteY5249" fmla="*/ 209959 h 1996549"/>
              <a:gd name="connsiteX5250" fmla="*/ 1505525 w 1998270"/>
              <a:gd name="connsiteY5250" fmla="*/ 210129 h 1996549"/>
              <a:gd name="connsiteX5251" fmla="*/ 1479259 w 1998270"/>
              <a:gd name="connsiteY5251" fmla="*/ 236054 h 1996549"/>
              <a:gd name="connsiteX5252" fmla="*/ 1478918 w 1998270"/>
              <a:gd name="connsiteY5252" fmla="*/ 236054 h 1996549"/>
              <a:gd name="connsiteX5253" fmla="*/ 1453163 w 1998270"/>
              <a:gd name="connsiteY5253" fmla="*/ 209959 h 1996549"/>
              <a:gd name="connsiteX5254" fmla="*/ 1453163 w 1998270"/>
              <a:gd name="connsiteY5254" fmla="*/ 209788 h 1996549"/>
              <a:gd name="connsiteX5255" fmla="*/ 1479259 w 1998270"/>
              <a:gd name="connsiteY5255" fmla="*/ 183692 h 1996549"/>
              <a:gd name="connsiteX5256" fmla="*/ 1540660 w 1998270"/>
              <a:gd name="connsiteY5256" fmla="*/ 183009 h 1996549"/>
              <a:gd name="connsiteX5257" fmla="*/ 1567609 w 1998270"/>
              <a:gd name="connsiteY5257" fmla="*/ 209958 h 1996549"/>
              <a:gd name="connsiteX5258" fmla="*/ 1567609 w 1998270"/>
              <a:gd name="connsiteY5258" fmla="*/ 210127 h 1996549"/>
              <a:gd name="connsiteX5259" fmla="*/ 1540660 w 1998270"/>
              <a:gd name="connsiteY5259" fmla="*/ 236736 h 1996549"/>
              <a:gd name="connsiteX5260" fmla="*/ 1513883 w 1998270"/>
              <a:gd name="connsiteY5260" fmla="*/ 209958 h 1996549"/>
              <a:gd name="connsiteX5261" fmla="*/ 1513883 w 1998270"/>
              <a:gd name="connsiteY5261" fmla="*/ 209787 h 1996549"/>
              <a:gd name="connsiteX5262" fmla="*/ 1540660 w 1998270"/>
              <a:gd name="connsiteY5262" fmla="*/ 183009 h 1996549"/>
              <a:gd name="connsiteX5263" fmla="*/ 1602061 w 1998270"/>
              <a:gd name="connsiteY5263" fmla="*/ 182157 h 1996549"/>
              <a:gd name="connsiteX5264" fmla="*/ 1629862 w 1998270"/>
              <a:gd name="connsiteY5264" fmla="*/ 209959 h 1996549"/>
              <a:gd name="connsiteX5265" fmla="*/ 1629862 w 1998270"/>
              <a:gd name="connsiteY5265" fmla="*/ 210129 h 1996549"/>
              <a:gd name="connsiteX5266" fmla="*/ 1602061 w 1998270"/>
              <a:gd name="connsiteY5266" fmla="*/ 237589 h 1996549"/>
              <a:gd name="connsiteX5267" fmla="*/ 1601720 w 1998270"/>
              <a:gd name="connsiteY5267" fmla="*/ 237589 h 1996549"/>
              <a:gd name="connsiteX5268" fmla="*/ 1574430 w 1998270"/>
              <a:gd name="connsiteY5268" fmla="*/ 209959 h 1996549"/>
              <a:gd name="connsiteX5269" fmla="*/ 1574430 w 1998270"/>
              <a:gd name="connsiteY5269" fmla="*/ 209788 h 1996549"/>
              <a:gd name="connsiteX5270" fmla="*/ 1602061 w 1998270"/>
              <a:gd name="connsiteY5270" fmla="*/ 182157 h 1996549"/>
              <a:gd name="connsiteX5271" fmla="*/ 1664144 w 1998270"/>
              <a:gd name="connsiteY5271" fmla="*/ 181474 h 1996549"/>
              <a:gd name="connsiteX5272" fmla="*/ 1692628 w 1998270"/>
              <a:gd name="connsiteY5272" fmla="*/ 209958 h 1996549"/>
              <a:gd name="connsiteX5273" fmla="*/ 1692628 w 1998270"/>
              <a:gd name="connsiteY5273" fmla="*/ 210127 h 1996549"/>
              <a:gd name="connsiteX5274" fmla="*/ 1664144 w 1998270"/>
              <a:gd name="connsiteY5274" fmla="*/ 238271 h 1996549"/>
              <a:gd name="connsiteX5275" fmla="*/ 1635832 w 1998270"/>
              <a:gd name="connsiteY5275" fmla="*/ 209958 h 1996549"/>
              <a:gd name="connsiteX5276" fmla="*/ 1635832 w 1998270"/>
              <a:gd name="connsiteY5276" fmla="*/ 209787 h 1996549"/>
              <a:gd name="connsiteX5277" fmla="*/ 1664144 w 1998270"/>
              <a:gd name="connsiteY5277" fmla="*/ 181474 h 1996549"/>
              <a:gd name="connsiteX5278" fmla="*/ 1724864 w 1998270"/>
              <a:gd name="connsiteY5278" fmla="*/ 180963 h 1996549"/>
              <a:gd name="connsiteX5279" fmla="*/ 1753859 w 1998270"/>
              <a:gd name="connsiteY5279" fmla="*/ 209959 h 1996549"/>
              <a:gd name="connsiteX5280" fmla="*/ 1724864 w 1998270"/>
              <a:gd name="connsiteY5280" fmla="*/ 238783 h 1996549"/>
              <a:gd name="connsiteX5281" fmla="*/ 1696040 w 1998270"/>
              <a:gd name="connsiteY5281" fmla="*/ 209959 h 1996549"/>
              <a:gd name="connsiteX5282" fmla="*/ 1724864 w 1998270"/>
              <a:gd name="connsiteY5282" fmla="*/ 180963 h 1996549"/>
              <a:gd name="connsiteX5283" fmla="*/ 1786632 w 1998270"/>
              <a:gd name="connsiteY5283" fmla="*/ 180317 h 1996549"/>
              <a:gd name="connsiteX5284" fmla="*/ 1816138 w 1998270"/>
              <a:gd name="connsiteY5284" fmla="*/ 209824 h 1996549"/>
              <a:gd name="connsiteX5285" fmla="*/ 1786632 w 1998270"/>
              <a:gd name="connsiteY5285" fmla="*/ 239330 h 1996549"/>
              <a:gd name="connsiteX5286" fmla="*/ 1757125 w 1998270"/>
              <a:gd name="connsiteY5286" fmla="*/ 209824 h 1996549"/>
              <a:gd name="connsiteX5287" fmla="*/ 1786632 w 1998270"/>
              <a:gd name="connsiteY5287" fmla="*/ 180317 h 1996549"/>
              <a:gd name="connsiteX5288" fmla="*/ 1847666 w 1998270"/>
              <a:gd name="connsiteY5288" fmla="*/ 180110 h 1996549"/>
              <a:gd name="connsiteX5289" fmla="*/ 1877514 w 1998270"/>
              <a:gd name="connsiteY5289" fmla="*/ 209958 h 1996549"/>
              <a:gd name="connsiteX5290" fmla="*/ 1877514 w 1998270"/>
              <a:gd name="connsiteY5290" fmla="*/ 210129 h 1996549"/>
              <a:gd name="connsiteX5291" fmla="*/ 1847666 w 1998270"/>
              <a:gd name="connsiteY5291" fmla="*/ 239636 h 1996549"/>
              <a:gd name="connsiteX5292" fmla="*/ 1817989 w 1998270"/>
              <a:gd name="connsiteY5292" fmla="*/ 209958 h 1996549"/>
              <a:gd name="connsiteX5293" fmla="*/ 1817989 w 1998270"/>
              <a:gd name="connsiteY5293" fmla="*/ 209788 h 1996549"/>
              <a:gd name="connsiteX5294" fmla="*/ 1847666 w 1998270"/>
              <a:gd name="connsiteY5294" fmla="*/ 180110 h 1996549"/>
              <a:gd name="connsiteX5295" fmla="*/ 1909067 w 1998270"/>
              <a:gd name="connsiteY5295" fmla="*/ 179939 h 1996549"/>
              <a:gd name="connsiteX5296" fmla="*/ 1939086 w 1998270"/>
              <a:gd name="connsiteY5296" fmla="*/ 209958 h 1996549"/>
              <a:gd name="connsiteX5297" fmla="*/ 1939086 w 1998270"/>
              <a:gd name="connsiteY5297" fmla="*/ 210127 h 1996549"/>
              <a:gd name="connsiteX5298" fmla="*/ 1909067 w 1998270"/>
              <a:gd name="connsiteY5298" fmla="*/ 239806 h 1996549"/>
              <a:gd name="connsiteX5299" fmla="*/ 1879220 w 1998270"/>
              <a:gd name="connsiteY5299" fmla="*/ 209958 h 1996549"/>
              <a:gd name="connsiteX5300" fmla="*/ 1879220 w 1998270"/>
              <a:gd name="connsiteY5300" fmla="*/ 209787 h 1996549"/>
              <a:gd name="connsiteX5301" fmla="*/ 1909067 w 1998270"/>
              <a:gd name="connsiteY5301" fmla="*/ 179939 h 1996549"/>
              <a:gd name="connsiteX5302" fmla="*/ 5629 w 1998270"/>
              <a:gd name="connsiteY5302" fmla="*/ 143951 h 1996549"/>
              <a:gd name="connsiteX5303" fmla="*/ 11086 w 1998270"/>
              <a:gd name="connsiteY5303" fmla="*/ 149409 h 1996549"/>
              <a:gd name="connsiteX5304" fmla="*/ 5629 w 1998270"/>
              <a:gd name="connsiteY5304" fmla="*/ 154867 h 1996549"/>
              <a:gd name="connsiteX5305" fmla="*/ 171 w 1998270"/>
              <a:gd name="connsiteY5305" fmla="*/ 149409 h 1996549"/>
              <a:gd name="connsiteX5306" fmla="*/ 5629 w 1998270"/>
              <a:gd name="connsiteY5306" fmla="*/ 143951 h 1996549"/>
              <a:gd name="connsiteX5307" fmla="*/ 67029 w 1998270"/>
              <a:gd name="connsiteY5307" fmla="*/ 140881 h 1996549"/>
              <a:gd name="connsiteX5308" fmla="*/ 74705 w 1998270"/>
              <a:gd name="connsiteY5308" fmla="*/ 148557 h 1996549"/>
              <a:gd name="connsiteX5309" fmla="*/ 67029 w 1998270"/>
              <a:gd name="connsiteY5309" fmla="*/ 156232 h 1996549"/>
              <a:gd name="connsiteX5310" fmla="*/ 59355 w 1998270"/>
              <a:gd name="connsiteY5310" fmla="*/ 148557 h 1996549"/>
              <a:gd name="connsiteX5311" fmla="*/ 67029 w 1998270"/>
              <a:gd name="connsiteY5311" fmla="*/ 140881 h 1996549"/>
              <a:gd name="connsiteX5312" fmla="*/ 129114 w 1998270"/>
              <a:gd name="connsiteY5312" fmla="*/ 140028 h 1996549"/>
              <a:gd name="connsiteX5313" fmla="*/ 137641 w 1998270"/>
              <a:gd name="connsiteY5313" fmla="*/ 148556 h 1996549"/>
              <a:gd name="connsiteX5314" fmla="*/ 129114 w 1998270"/>
              <a:gd name="connsiteY5314" fmla="*/ 157084 h 1996549"/>
              <a:gd name="connsiteX5315" fmla="*/ 120586 w 1998270"/>
              <a:gd name="connsiteY5315" fmla="*/ 148556 h 1996549"/>
              <a:gd name="connsiteX5316" fmla="*/ 129114 w 1998270"/>
              <a:gd name="connsiteY5316" fmla="*/ 140028 h 1996549"/>
              <a:gd name="connsiteX5317" fmla="*/ 189832 w 1998270"/>
              <a:gd name="connsiteY5317" fmla="*/ 139176 h 1996549"/>
              <a:gd name="connsiteX5318" fmla="*/ 190173 w 1998270"/>
              <a:gd name="connsiteY5318" fmla="*/ 139176 h 1996549"/>
              <a:gd name="connsiteX5319" fmla="*/ 199213 w 1998270"/>
              <a:gd name="connsiteY5319" fmla="*/ 148557 h 1996549"/>
              <a:gd name="connsiteX5320" fmla="*/ 189832 w 1998270"/>
              <a:gd name="connsiteY5320" fmla="*/ 157938 h 1996549"/>
              <a:gd name="connsiteX5321" fmla="*/ 180452 w 1998270"/>
              <a:gd name="connsiteY5321" fmla="*/ 148557 h 1996549"/>
              <a:gd name="connsiteX5322" fmla="*/ 189832 w 1998270"/>
              <a:gd name="connsiteY5322" fmla="*/ 139176 h 1996549"/>
              <a:gd name="connsiteX5323" fmla="*/ 251233 w 1998270"/>
              <a:gd name="connsiteY5323" fmla="*/ 138493 h 1996549"/>
              <a:gd name="connsiteX5324" fmla="*/ 251574 w 1998270"/>
              <a:gd name="connsiteY5324" fmla="*/ 138493 h 1996549"/>
              <a:gd name="connsiteX5325" fmla="*/ 261296 w 1998270"/>
              <a:gd name="connsiteY5325" fmla="*/ 148556 h 1996549"/>
              <a:gd name="connsiteX5326" fmla="*/ 251233 w 1998270"/>
              <a:gd name="connsiteY5326" fmla="*/ 158619 h 1996549"/>
              <a:gd name="connsiteX5327" fmla="*/ 241171 w 1998270"/>
              <a:gd name="connsiteY5327" fmla="*/ 148556 h 1996549"/>
              <a:gd name="connsiteX5328" fmla="*/ 251233 w 1998270"/>
              <a:gd name="connsiteY5328" fmla="*/ 138493 h 1996549"/>
              <a:gd name="connsiteX5329" fmla="*/ 313001 w 1998270"/>
              <a:gd name="connsiteY5329" fmla="*/ 137507 h 1996549"/>
              <a:gd name="connsiteX5330" fmla="*/ 323917 w 1998270"/>
              <a:gd name="connsiteY5330" fmla="*/ 148423 h 1996549"/>
              <a:gd name="connsiteX5331" fmla="*/ 313001 w 1998270"/>
              <a:gd name="connsiteY5331" fmla="*/ 159339 h 1996549"/>
              <a:gd name="connsiteX5332" fmla="*/ 302085 w 1998270"/>
              <a:gd name="connsiteY5332" fmla="*/ 148423 h 1996549"/>
              <a:gd name="connsiteX5333" fmla="*/ 313001 w 1998270"/>
              <a:gd name="connsiteY5333" fmla="*/ 137507 h 1996549"/>
              <a:gd name="connsiteX5334" fmla="*/ 374036 w 1998270"/>
              <a:gd name="connsiteY5334" fmla="*/ 136788 h 1996549"/>
              <a:gd name="connsiteX5335" fmla="*/ 385804 w 1998270"/>
              <a:gd name="connsiteY5335" fmla="*/ 148557 h 1996549"/>
              <a:gd name="connsiteX5336" fmla="*/ 374036 w 1998270"/>
              <a:gd name="connsiteY5336" fmla="*/ 160326 h 1996549"/>
              <a:gd name="connsiteX5337" fmla="*/ 362268 w 1998270"/>
              <a:gd name="connsiteY5337" fmla="*/ 148557 h 1996549"/>
              <a:gd name="connsiteX5338" fmla="*/ 374036 w 1998270"/>
              <a:gd name="connsiteY5338" fmla="*/ 136788 h 1996549"/>
              <a:gd name="connsiteX5339" fmla="*/ 436120 w 1998270"/>
              <a:gd name="connsiteY5339" fmla="*/ 135935 h 1996549"/>
              <a:gd name="connsiteX5340" fmla="*/ 448741 w 1998270"/>
              <a:gd name="connsiteY5340" fmla="*/ 148557 h 1996549"/>
              <a:gd name="connsiteX5341" fmla="*/ 436120 w 1998270"/>
              <a:gd name="connsiteY5341" fmla="*/ 161178 h 1996549"/>
              <a:gd name="connsiteX5342" fmla="*/ 423499 w 1998270"/>
              <a:gd name="connsiteY5342" fmla="*/ 148557 h 1996549"/>
              <a:gd name="connsiteX5343" fmla="*/ 436120 w 1998270"/>
              <a:gd name="connsiteY5343" fmla="*/ 135935 h 1996549"/>
              <a:gd name="connsiteX5344" fmla="*/ 496839 w 1998270"/>
              <a:gd name="connsiteY5344" fmla="*/ 135082 h 1996549"/>
              <a:gd name="connsiteX5345" fmla="*/ 510313 w 1998270"/>
              <a:gd name="connsiteY5345" fmla="*/ 148556 h 1996549"/>
              <a:gd name="connsiteX5346" fmla="*/ 496839 w 1998270"/>
              <a:gd name="connsiteY5346" fmla="*/ 162031 h 1996549"/>
              <a:gd name="connsiteX5347" fmla="*/ 483365 w 1998270"/>
              <a:gd name="connsiteY5347" fmla="*/ 148556 h 1996549"/>
              <a:gd name="connsiteX5348" fmla="*/ 496839 w 1998270"/>
              <a:gd name="connsiteY5348" fmla="*/ 135082 h 1996549"/>
              <a:gd name="connsiteX5349" fmla="*/ 558239 w 1998270"/>
              <a:gd name="connsiteY5349" fmla="*/ 134229 h 1996549"/>
              <a:gd name="connsiteX5350" fmla="*/ 558580 w 1998270"/>
              <a:gd name="connsiteY5350" fmla="*/ 134229 h 1996549"/>
              <a:gd name="connsiteX5351" fmla="*/ 572566 w 1998270"/>
              <a:gd name="connsiteY5351" fmla="*/ 148556 h 1996549"/>
              <a:gd name="connsiteX5352" fmla="*/ 558239 w 1998270"/>
              <a:gd name="connsiteY5352" fmla="*/ 162883 h 1996549"/>
              <a:gd name="connsiteX5353" fmla="*/ 543913 w 1998270"/>
              <a:gd name="connsiteY5353" fmla="*/ 148556 h 1996549"/>
              <a:gd name="connsiteX5354" fmla="*/ 558239 w 1998270"/>
              <a:gd name="connsiteY5354" fmla="*/ 134229 h 1996549"/>
              <a:gd name="connsiteX5355" fmla="*/ 619642 w 1998270"/>
              <a:gd name="connsiteY5355" fmla="*/ 133377 h 1996549"/>
              <a:gd name="connsiteX5356" fmla="*/ 634821 w 1998270"/>
              <a:gd name="connsiteY5356" fmla="*/ 148557 h 1996549"/>
              <a:gd name="connsiteX5357" fmla="*/ 634821 w 1998270"/>
              <a:gd name="connsiteY5357" fmla="*/ 148728 h 1996549"/>
              <a:gd name="connsiteX5358" fmla="*/ 619642 w 1998270"/>
              <a:gd name="connsiteY5358" fmla="*/ 163566 h 1996549"/>
              <a:gd name="connsiteX5359" fmla="*/ 619471 w 1998270"/>
              <a:gd name="connsiteY5359" fmla="*/ 163566 h 1996549"/>
              <a:gd name="connsiteX5360" fmla="*/ 604462 w 1998270"/>
              <a:gd name="connsiteY5360" fmla="*/ 148557 h 1996549"/>
              <a:gd name="connsiteX5361" fmla="*/ 619642 w 1998270"/>
              <a:gd name="connsiteY5361" fmla="*/ 133377 h 1996549"/>
              <a:gd name="connsiteX5362" fmla="*/ 681043 w 1998270"/>
              <a:gd name="connsiteY5362" fmla="*/ 132524 h 1996549"/>
              <a:gd name="connsiteX5363" fmla="*/ 697075 w 1998270"/>
              <a:gd name="connsiteY5363" fmla="*/ 148557 h 1996549"/>
              <a:gd name="connsiteX5364" fmla="*/ 681043 w 1998270"/>
              <a:gd name="connsiteY5364" fmla="*/ 164419 h 1996549"/>
              <a:gd name="connsiteX5365" fmla="*/ 665011 w 1998270"/>
              <a:gd name="connsiteY5365" fmla="*/ 148557 h 1996549"/>
              <a:gd name="connsiteX5366" fmla="*/ 681043 w 1998270"/>
              <a:gd name="connsiteY5366" fmla="*/ 132524 h 1996549"/>
              <a:gd name="connsiteX5367" fmla="*/ 743125 w 1998270"/>
              <a:gd name="connsiteY5367" fmla="*/ 131842 h 1996549"/>
              <a:gd name="connsiteX5368" fmla="*/ 760181 w 1998270"/>
              <a:gd name="connsiteY5368" fmla="*/ 148898 h 1996549"/>
              <a:gd name="connsiteX5369" fmla="*/ 743125 w 1998270"/>
              <a:gd name="connsiteY5369" fmla="*/ 165954 h 1996549"/>
              <a:gd name="connsiteX5370" fmla="*/ 726070 w 1998270"/>
              <a:gd name="connsiteY5370" fmla="*/ 148898 h 1996549"/>
              <a:gd name="connsiteX5371" fmla="*/ 743125 w 1998270"/>
              <a:gd name="connsiteY5371" fmla="*/ 131842 h 1996549"/>
              <a:gd name="connsiteX5372" fmla="*/ 803844 w 1998270"/>
              <a:gd name="connsiteY5372" fmla="*/ 130989 h 1996549"/>
              <a:gd name="connsiteX5373" fmla="*/ 820900 w 1998270"/>
              <a:gd name="connsiteY5373" fmla="*/ 148045 h 1996549"/>
              <a:gd name="connsiteX5374" fmla="*/ 803844 w 1998270"/>
              <a:gd name="connsiteY5374" fmla="*/ 165101 h 1996549"/>
              <a:gd name="connsiteX5375" fmla="*/ 786789 w 1998270"/>
              <a:gd name="connsiteY5375" fmla="*/ 148045 h 1996549"/>
              <a:gd name="connsiteX5376" fmla="*/ 803844 w 1998270"/>
              <a:gd name="connsiteY5376" fmla="*/ 130989 h 1996549"/>
              <a:gd name="connsiteX5377" fmla="*/ 865246 w 1998270"/>
              <a:gd name="connsiteY5377" fmla="*/ 130136 h 1996549"/>
              <a:gd name="connsiteX5378" fmla="*/ 883666 w 1998270"/>
              <a:gd name="connsiteY5378" fmla="*/ 148557 h 1996549"/>
              <a:gd name="connsiteX5379" fmla="*/ 883666 w 1998270"/>
              <a:gd name="connsiteY5379" fmla="*/ 148727 h 1996549"/>
              <a:gd name="connsiteX5380" fmla="*/ 865246 w 1998270"/>
              <a:gd name="connsiteY5380" fmla="*/ 166807 h 1996549"/>
              <a:gd name="connsiteX5381" fmla="*/ 846826 w 1998270"/>
              <a:gd name="connsiteY5381" fmla="*/ 148557 h 1996549"/>
              <a:gd name="connsiteX5382" fmla="*/ 865246 w 1998270"/>
              <a:gd name="connsiteY5382" fmla="*/ 130136 h 1996549"/>
              <a:gd name="connsiteX5383" fmla="*/ 926648 w 1998270"/>
              <a:gd name="connsiteY5383" fmla="*/ 129283 h 1996549"/>
              <a:gd name="connsiteX5384" fmla="*/ 926989 w 1998270"/>
              <a:gd name="connsiteY5384" fmla="*/ 129283 h 1996549"/>
              <a:gd name="connsiteX5385" fmla="*/ 945921 w 1998270"/>
              <a:gd name="connsiteY5385" fmla="*/ 148557 h 1996549"/>
              <a:gd name="connsiteX5386" fmla="*/ 945921 w 1998270"/>
              <a:gd name="connsiteY5386" fmla="*/ 148727 h 1996549"/>
              <a:gd name="connsiteX5387" fmla="*/ 926648 w 1998270"/>
              <a:gd name="connsiteY5387" fmla="*/ 167659 h 1996549"/>
              <a:gd name="connsiteX5388" fmla="*/ 907375 w 1998270"/>
              <a:gd name="connsiteY5388" fmla="*/ 148557 h 1996549"/>
              <a:gd name="connsiteX5389" fmla="*/ 926648 w 1998270"/>
              <a:gd name="connsiteY5389" fmla="*/ 129283 h 1996549"/>
              <a:gd name="connsiteX5390" fmla="*/ 988048 w 1998270"/>
              <a:gd name="connsiteY5390" fmla="*/ 128430 h 1996549"/>
              <a:gd name="connsiteX5391" fmla="*/ 1008175 w 1998270"/>
              <a:gd name="connsiteY5391" fmla="*/ 148556 h 1996549"/>
              <a:gd name="connsiteX5392" fmla="*/ 1008175 w 1998270"/>
              <a:gd name="connsiteY5392" fmla="*/ 148727 h 1996549"/>
              <a:gd name="connsiteX5393" fmla="*/ 988048 w 1998270"/>
              <a:gd name="connsiteY5393" fmla="*/ 168512 h 1996549"/>
              <a:gd name="connsiteX5394" fmla="*/ 987878 w 1998270"/>
              <a:gd name="connsiteY5394" fmla="*/ 168512 h 1996549"/>
              <a:gd name="connsiteX5395" fmla="*/ 967923 w 1998270"/>
              <a:gd name="connsiteY5395" fmla="*/ 148556 h 1996549"/>
              <a:gd name="connsiteX5396" fmla="*/ 988048 w 1998270"/>
              <a:gd name="connsiteY5396" fmla="*/ 128430 h 1996549"/>
              <a:gd name="connsiteX5397" fmla="*/ 1050132 w 1998270"/>
              <a:gd name="connsiteY5397" fmla="*/ 127748 h 1996549"/>
              <a:gd name="connsiteX5398" fmla="*/ 1050473 w 1998270"/>
              <a:gd name="connsiteY5398" fmla="*/ 127748 h 1996549"/>
              <a:gd name="connsiteX5399" fmla="*/ 1070940 w 1998270"/>
              <a:gd name="connsiteY5399" fmla="*/ 148557 h 1996549"/>
              <a:gd name="connsiteX5400" fmla="*/ 1070940 w 1998270"/>
              <a:gd name="connsiteY5400" fmla="*/ 148727 h 1996549"/>
              <a:gd name="connsiteX5401" fmla="*/ 1050132 w 1998270"/>
              <a:gd name="connsiteY5401" fmla="*/ 169194 h 1996549"/>
              <a:gd name="connsiteX5402" fmla="*/ 1029324 w 1998270"/>
              <a:gd name="connsiteY5402" fmla="*/ 148557 h 1996549"/>
              <a:gd name="connsiteX5403" fmla="*/ 1050132 w 1998270"/>
              <a:gd name="connsiteY5403" fmla="*/ 127748 h 1996549"/>
              <a:gd name="connsiteX5404" fmla="*/ 1172253 w 1998270"/>
              <a:gd name="connsiteY5404" fmla="*/ 126895 h 1996549"/>
              <a:gd name="connsiteX5405" fmla="*/ 1194767 w 1998270"/>
              <a:gd name="connsiteY5405" fmla="*/ 149409 h 1996549"/>
              <a:gd name="connsiteX5406" fmla="*/ 1172253 w 1998270"/>
              <a:gd name="connsiteY5406" fmla="*/ 171752 h 1996549"/>
              <a:gd name="connsiteX5407" fmla="*/ 1149910 w 1998270"/>
              <a:gd name="connsiteY5407" fmla="*/ 149409 h 1996549"/>
              <a:gd name="connsiteX5408" fmla="*/ 1172253 w 1998270"/>
              <a:gd name="connsiteY5408" fmla="*/ 126895 h 1996549"/>
              <a:gd name="connsiteX5409" fmla="*/ 1110851 w 1998270"/>
              <a:gd name="connsiteY5409" fmla="*/ 126895 h 1996549"/>
              <a:gd name="connsiteX5410" fmla="*/ 1132512 w 1998270"/>
              <a:gd name="connsiteY5410" fmla="*/ 148556 h 1996549"/>
              <a:gd name="connsiteX5411" fmla="*/ 1132512 w 1998270"/>
              <a:gd name="connsiteY5411" fmla="*/ 148727 h 1996549"/>
              <a:gd name="connsiteX5412" fmla="*/ 1110851 w 1998270"/>
              <a:gd name="connsiteY5412" fmla="*/ 170047 h 1996549"/>
              <a:gd name="connsiteX5413" fmla="*/ 1110681 w 1998270"/>
              <a:gd name="connsiteY5413" fmla="*/ 170047 h 1996549"/>
              <a:gd name="connsiteX5414" fmla="*/ 1089191 w 1998270"/>
              <a:gd name="connsiteY5414" fmla="*/ 148556 h 1996549"/>
              <a:gd name="connsiteX5415" fmla="*/ 1110851 w 1998270"/>
              <a:gd name="connsiteY5415" fmla="*/ 126895 h 1996549"/>
              <a:gd name="connsiteX5416" fmla="*/ 1233654 w 1998270"/>
              <a:gd name="connsiteY5416" fmla="*/ 125190 h 1996549"/>
              <a:gd name="connsiteX5417" fmla="*/ 1257020 w 1998270"/>
              <a:gd name="connsiteY5417" fmla="*/ 148557 h 1996549"/>
              <a:gd name="connsiteX5418" fmla="*/ 1257020 w 1998270"/>
              <a:gd name="connsiteY5418" fmla="*/ 148728 h 1996549"/>
              <a:gd name="connsiteX5419" fmla="*/ 1233654 w 1998270"/>
              <a:gd name="connsiteY5419" fmla="*/ 171753 h 1996549"/>
              <a:gd name="connsiteX5420" fmla="*/ 1210458 w 1998270"/>
              <a:gd name="connsiteY5420" fmla="*/ 148557 h 1996549"/>
              <a:gd name="connsiteX5421" fmla="*/ 1210458 w 1998270"/>
              <a:gd name="connsiteY5421" fmla="*/ 148386 h 1996549"/>
              <a:gd name="connsiteX5422" fmla="*/ 1233654 w 1998270"/>
              <a:gd name="connsiteY5422" fmla="*/ 125190 h 1996549"/>
              <a:gd name="connsiteX5423" fmla="*/ 1295055 w 1998270"/>
              <a:gd name="connsiteY5423" fmla="*/ 124508 h 1996549"/>
              <a:gd name="connsiteX5424" fmla="*/ 1319104 w 1998270"/>
              <a:gd name="connsiteY5424" fmla="*/ 148557 h 1996549"/>
              <a:gd name="connsiteX5425" fmla="*/ 1295055 w 1998270"/>
              <a:gd name="connsiteY5425" fmla="*/ 172435 h 1996549"/>
              <a:gd name="connsiteX5426" fmla="*/ 1271177 w 1998270"/>
              <a:gd name="connsiteY5426" fmla="*/ 148557 h 1996549"/>
              <a:gd name="connsiteX5427" fmla="*/ 1295055 w 1998270"/>
              <a:gd name="connsiteY5427" fmla="*/ 124508 h 1996549"/>
              <a:gd name="connsiteX5428" fmla="*/ 1357139 w 1998270"/>
              <a:gd name="connsiteY5428" fmla="*/ 123655 h 1996549"/>
              <a:gd name="connsiteX5429" fmla="*/ 1382040 w 1998270"/>
              <a:gd name="connsiteY5429" fmla="*/ 148557 h 1996549"/>
              <a:gd name="connsiteX5430" fmla="*/ 1382040 w 1998270"/>
              <a:gd name="connsiteY5430" fmla="*/ 148728 h 1996549"/>
              <a:gd name="connsiteX5431" fmla="*/ 1357139 w 1998270"/>
              <a:gd name="connsiteY5431" fmla="*/ 173288 h 1996549"/>
              <a:gd name="connsiteX5432" fmla="*/ 1332408 w 1998270"/>
              <a:gd name="connsiteY5432" fmla="*/ 148557 h 1996549"/>
              <a:gd name="connsiteX5433" fmla="*/ 1332408 w 1998270"/>
              <a:gd name="connsiteY5433" fmla="*/ 148387 h 1996549"/>
              <a:gd name="connsiteX5434" fmla="*/ 1357139 w 1998270"/>
              <a:gd name="connsiteY5434" fmla="*/ 123655 h 1996549"/>
              <a:gd name="connsiteX5435" fmla="*/ 1417857 w 1998270"/>
              <a:gd name="connsiteY5435" fmla="*/ 122802 h 1996549"/>
              <a:gd name="connsiteX5436" fmla="*/ 1418198 w 1998270"/>
              <a:gd name="connsiteY5436" fmla="*/ 122802 h 1996549"/>
              <a:gd name="connsiteX5437" fmla="*/ 1443612 w 1998270"/>
              <a:gd name="connsiteY5437" fmla="*/ 148557 h 1996549"/>
              <a:gd name="connsiteX5438" fmla="*/ 1443612 w 1998270"/>
              <a:gd name="connsiteY5438" fmla="*/ 148727 h 1996549"/>
              <a:gd name="connsiteX5439" fmla="*/ 1417857 w 1998270"/>
              <a:gd name="connsiteY5439" fmla="*/ 174141 h 1996549"/>
              <a:gd name="connsiteX5440" fmla="*/ 1392274 w 1998270"/>
              <a:gd name="connsiteY5440" fmla="*/ 148557 h 1996549"/>
              <a:gd name="connsiteX5441" fmla="*/ 1392274 w 1998270"/>
              <a:gd name="connsiteY5441" fmla="*/ 148386 h 1996549"/>
              <a:gd name="connsiteX5442" fmla="*/ 1417857 w 1998270"/>
              <a:gd name="connsiteY5442" fmla="*/ 122802 h 1996549"/>
              <a:gd name="connsiteX5443" fmla="*/ 1479259 w 1998270"/>
              <a:gd name="connsiteY5443" fmla="*/ 122120 h 1996549"/>
              <a:gd name="connsiteX5444" fmla="*/ 1479600 w 1998270"/>
              <a:gd name="connsiteY5444" fmla="*/ 122120 h 1996549"/>
              <a:gd name="connsiteX5445" fmla="*/ 1505695 w 1998270"/>
              <a:gd name="connsiteY5445" fmla="*/ 148557 h 1996549"/>
              <a:gd name="connsiteX5446" fmla="*/ 1505695 w 1998270"/>
              <a:gd name="connsiteY5446" fmla="*/ 148728 h 1996549"/>
              <a:gd name="connsiteX5447" fmla="*/ 1479259 w 1998270"/>
              <a:gd name="connsiteY5447" fmla="*/ 174823 h 1996549"/>
              <a:gd name="connsiteX5448" fmla="*/ 1452993 w 1998270"/>
              <a:gd name="connsiteY5448" fmla="*/ 148557 h 1996549"/>
              <a:gd name="connsiteX5449" fmla="*/ 1452993 w 1998270"/>
              <a:gd name="connsiteY5449" fmla="*/ 148387 h 1996549"/>
              <a:gd name="connsiteX5450" fmla="*/ 1479259 w 1998270"/>
              <a:gd name="connsiteY5450" fmla="*/ 122120 h 1996549"/>
              <a:gd name="connsiteX5451" fmla="*/ 1971151 w 1998270"/>
              <a:gd name="connsiteY5451" fmla="*/ 121949 h 1996549"/>
              <a:gd name="connsiteX5452" fmla="*/ 1997758 w 1998270"/>
              <a:gd name="connsiteY5452" fmla="*/ 148557 h 1996549"/>
              <a:gd name="connsiteX5453" fmla="*/ 1997758 w 1998270"/>
              <a:gd name="connsiteY5453" fmla="*/ 148727 h 1996549"/>
              <a:gd name="connsiteX5454" fmla="*/ 1971151 w 1998270"/>
              <a:gd name="connsiteY5454" fmla="*/ 174993 h 1996549"/>
              <a:gd name="connsiteX5455" fmla="*/ 1970810 w 1998270"/>
              <a:gd name="connsiteY5455" fmla="*/ 174993 h 1996549"/>
              <a:gd name="connsiteX5456" fmla="*/ 1944714 w 1998270"/>
              <a:gd name="connsiteY5456" fmla="*/ 148557 h 1996549"/>
              <a:gd name="connsiteX5457" fmla="*/ 1944714 w 1998270"/>
              <a:gd name="connsiteY5457" fmla="*/ 148386 h 1996549"/>
              <a:gd name="connsiteX5458" fmla="*/ 1971151 w 1998270"/>
              <a:gd name="connsiteY5458" fmla="*/ 121949 h 1996549"/>
              <a:gd name="connsiteX5459" fmla="*/ 1540660 w 1998270"/>
              <a:gd name="connsiteY5459" fmla="*/ 121267 h 1996549"/>
              <a:gd name="connsiteX5460" fmla="*/ 1541001 w 1998270"/>
              <a:gd name="connsiteY5460" fmla="*/ 121267 h 1996549"/>
              <a:gd name="connsiteX5461" fmla="*/ 1567949 w 1998270"/>
              <a:gd name="connsiteY5461" fmla="*/ 148557 h 1996549"/>
              <a:gd name="connsiteX5462" fmla="*/ 1567949 w 1998270"/>
              <a:gd name="connsiteY5462" fmla="*/ 148727 h 1996549"/>
              <a:gd name="connsiteX5463" fmla="*/ 1540660 w 1998270"/>
              <a:gd name="connsiteY5463" fmla="*/ 175676 h 1996549"/>
              <a:gd name="connsiteX5464" fmla="*/ 1513542 w 1998270"/>
              <a:gd name="connsiteY5464" fmla="*/ 148557 h 1996549"/>
              <a:gd name="connsiteX5465" fmla="*/ 1513542 w 1998270"/>
              <a:gd name="connsiteY5465" fmla="*/ 148386 h 1996549"/>
              <a:gd name="connsiteX5466" fmla="*/ 1540660 w 1998270"/>
              <a:gd name="connsiteY5466" fmla="*/ 121267 h 1996549"/>
              <a:gd name="connsiteX5467" fmla="*/ 1602061 w 1998270"/>
              <a:gd name="connsiteY5467" fmla="*/ 120414 h 1996549"/>
              <a:gd name="connsiteX5468" fmla="*/ 1630203 w 1998270"/>
              <a:gd name="connsiteY5468" fmla="*/ 148557 h 1996549"/>
              <a:gd name="connsiteX5469" fmla="*/ 1630203 w 1998270"/>
              <a:gd name="connsiteY5469" fmla="*/ 148727 h 1996549"/>
              <a:gd name="connsiteX5470" fmla="*/ 1602061 w 1998270"/>
              <a:gd name="connsiteY5470" fmla="*/ 176528 h 1996549"/>
              <a:gd name="connsiteX5471" fmla="*/ 1601720 w 1998270"/>
              <a:gd name="connsiteY5471" fmla="*/ 176528 h 1996549"/>
              <a:gd name="connsiteX5472" fmla="*/ 1574089 w 1998270"/>
              <a:gd name="connsiteY5472" fmla="*/ 148557 h 1996549"/>
              <a:gd name="connsiteX5473" fmla="*/ 1574089 w 1998270"/>
              <a:gd name="connsiteY5473" fmla="*/ 148386 h 1996549"/>
              <a:gd name="connsiteX5474" fmla="*/ 1602061 w 1998270"/>
              <a:gd name="connsiteY5474" fmla="*/ 120414 h 1996549"/>
              <a:gd name="connsiteX5475" fmla="*/ 1664145 w 1998270"/>
              <a:gd name="connsiteY5475" fmla="*/ 119732 h 1996549"/>
              <a:gd name="connsiteX5476" fmla="*/ 1665014 w 1998270"/>
              <a:gd name="connsiteY5476" fmla="*/ 119750 h 1996549"/>
              <a:gd name="connsiteX5477" fmla="*/ 1692969 w 1998270"/>
              <a:gd name="connsiteY5477" fmla="*/ 149410 h 1996549"/>
              <a:gd name="connsiteX5478" fmla="*/ 1664145 w 1998270"/>
              <a:gd name="connsiteY5478" fmla="*/ 178064 h 1996549"/>
              <a:gd name="connsiteX5479" fmla="*/ 1663275 w 1998270"/>
              <a:gd name="connsiteY5479" fmla="*/ 178047 h 1996549"/>
              <a:gd name="connsiteX5480" fmla="*/ 1635491 w 1998270"/>
              <a:gd name="connsiteY5480" fmla="*/ 148557 h 1996549"/>
              <a:gd name="connsiteX5481" fmla="*/ 1635491 w 1998270"/>
              <a:gd name="connsiteY5481" fmla="*/ 148386 h 1996549"/>
              <a:gd name="connsiteX5482" fmla="*/ 1664145 w 1998270"/>
              <a:gd name="connsiteY5482" fmla="*/ 119732 h 1996549"/>
              <a:gd name="connsiteX5483" fmla="*/ 1724864 w 1998270"/>
              <a:gd name="connsiteY5483" fmla="*/ 119050 h 1996549"/>
              <a:gd name="connsiteX5484" fmla="*/ 1725205 w 1998270"/>
              <a:gd name="connsiteY5484" fmla="*/ 119050 h 1996549"/>
              <a:gd name="connsiteX5485" fmla="*/ 1754371 w 1998270"/>
              <a:gd name="connsiteY5485" fmla="*/ 148557 h 1996549"/>
              <a:gd name="connsiteX5486" fmla="*/ 1754371 w 1998270"/>
              <a:gd name="connsiteY5486" fmla="*/ 148728 h 1996549"/>
              <a:gd name="connsiteX5487" fmla="*/ 1724864 w 1998270"/>
              <a:gd name="connsiteY5487" fmla="*/ 177893 h 1996549"/>
              <a:gd name="connsiteX5488" fmla="*/ 1695528 w 1998270"/>
              <a:gd name="connsiteY5488" fmla="*/ 148557 h 1996549"/>
              <a:gd name="connsiteX5489" fmla="*/ 1695528 w 1998270"/>
              <a:gd name="connsiteY5489" fmla="*/ 148387 h 1996549"/>
              <a:gd name="connsiteX5490" fmla="*/ 1724864 w 1998270"/>
              <a:gd name="connsiteY5490" fmla="*/ 119050 h 1996549"/>
              <a:gd name="connsiteX5491" fmla="*/ 1786265 w 1998270"/>
              <a:gd name="connsiteY5491" fmla="*/ 118367 h 1996549"/>
              <a:gd name="connsiteX5492" fmla="*/ 1816454 w 1998270"/>
              <a:gd name="connsiteY5492" fmla="*/ 148556 h 1996549"/>
              <a:gd name="connsiteX5493" fmla="*/ 1816454 w 1998270"/>
              <a:gd name="connsiteY5493" fmla="*/ 148727 h 1996549"/>
              <a:gd name="connsiteX5494" fmla="*/ 1786265 w 1998270"/>
              <a:gd name="connsiteY5494" fmla="*/ 178575 h 1996549"/>
              <a:gd name="connsiteX5495" fmla="*/ 1756247 w 1998270"/>
              <a:gd name="connsiteY5495" fmla="*/ 148556 h 1996549"/>
              <a:gd name="connsiteX5496" fmla="*/ 1756247 w 1998270"/>
              <a:gd name="connsiteY5496" fmla="*/ 148386 h 1996549"/>
              <a:gd name="connsiteX5497" fmla="*/ 1786265 w 1998270"/>
              <a:gd name="connsiteY5497" fmla="*/ 118367 h 1996549"/>
              <a:gd name="connsiteX5498" fmla="*/ 1878367 w 1998270"/>
              <a:gd name="connsiteY5498" fmla="*/ 93637 h 1996549"/>
              <a:gd name="connsiteX5499" fmla="*/ 1850565 w 1998270"/>
              <a:gd name="connsiteY5499" fmla="*/ 118197 h 1996549"/>
              <a:gd name="connsiteX5500" fmla="*/ 1878367 w 1998270"/>
              <a:gd name="connsiteY5500" fmla="*/ 148216 h 1996549"/>
              <a:gd name="connsiteX5501" fmla="*/ 1904633 w 1998270"/>
              <a:gd name="connsiteY5501" fmla="*/ 118197 h 1996549"/>
              <a:gd name="connsiteX5502" fmla="*/ 1878367 w 1998270"/>
              <a:gd name="connsiteY5502" fmla="*/ 93637 h 1996549"/>
              <a:gd name="connsiteX5503" fmla="*/ 5628 w 1998270"/>
              <a:gd name="connsiteY5503" fmla="*/ 81527 h 1996549"/>
              <a:gd name="connsiteX5504" fmla="*/ 11257 w 1998270"/>
              <a:gd name="connsiteY5504" fmla="*/ 87156 h 1996549"/>
              <a:gd name="connsiteX5505" fmla="*/ 5628 w 1998270"/>
              <a:gd name="connsiteY5505" fmla="*/ 92784 h 1996549"/>
              <a:gd name="connsiteX5506" fmla="*/ 0 w 1998270"/>
              <a:gd name="connsiteY5506" fmla="*/ 87156 h 1996549"/>
              <a:gd name="connsiteX5507" fmla="*/ 5628 w 1998270"/>
              <a:gd name="connsiteY5507" fmla="*/ 81527 h 1996549"/>
              <a:gd name="connsiteX5508" fmla="*/ 67029 w 1998270"/>
              <a:gd name="connsiteY5508" fmla="*/ 79480 h 1996549"/>
              <a:gd name="connsiteX5509" fmla="*/ 74705 w 1998270"/>
              <a:gd name="connsiteY5509" fmla="*/ 87156 h 1996549"/>
              <a:gd name="connsiteX5510" fmla="*/ 67029 w 1998270"/>
              <a:gd name="connsiteY5510" fmla="*/ 94832 h 1996549"/>
              <a:gd name="connsiteX5511" fmla="*/ 59355 w 1998270"/>
              <a:gd name="connsiteY5511" fmla="*/ 87156 h 1996549"/>
              <a:gd name="connsiteX5512" fmla="*/ 67029 w 1998270"/>
              <a:gd name="connsiteY5512" fmla="*/ 79480 h 1996549"/>
              <a:gd name="connsiteX5513" fmla="*/ 129114 w 1998270"/>
              <a:gd name="connsiteY5513" fmla="*/ 78627 h 1996549"/>
              <a:gd name="connsiteX5514" fmla="*/ 137641 w 1998270"/>
              <a:gd name="connsiteY5514" fmla="*/ 87155 h 1996549"/>
              <a:gd name="connsiteX5515" fmla="*/ 129114 w 1998270"/>
              <a:gd name="connsiteY5515" fmla="*/ 95683 h 1996549"/>
              <a:gd name="connsiteX5516" fmla="*/ 120586 w 1998270"/>
              <a:gd name="connsiteY5516" fmla="*/ 87155 h 1996549"/>
              <a:gd name="connsiteX5517" fmla="*/ 129114 w 1998270"/>
              <a:gd name="connsiteY5517" fmla="*/ 78627 h 1996549"/>
              <a:gd name="connsiteX5518" fmla="*/ 189832 w 1998270"/>
              <a:gd name="connsiteY5518" fmla="*/ 77774 h 1996549"/>
              <a:gd name="connsiteX5519" fmla="*/ 190173 w 1998270"/>
              <a:gd name="connsiteY5519" fmla="*/ 77774 h 1996549"/>
              <a:gd name="connsiteX5520" fmla="*/ 199213 w 1998270"/>
              <a:gd name="connsiteY5520" fmla="*/ 87155 h 1996549"/>
              <a:gd name="connsiteX5521" fmla="*/ 189832 w 1998270"/>
              <a:gd name="connsiteY5521" fmla="*/ 96537 h 1996549"/>
              <a:gd name="connsiteX5522" fmla="*/ 180452 w 1998270"/>
              <a:gd name="connsiteY5522" fmla="*/ 87155 h 1996549"/>
              <a:gd name="connsiteX5523" fmla="*/ 189832 w 1998270"/>
              <a:gd name="connsiteY5523" fmla="*/ 77774 h 1996549"/>
              <a:gd name="connsiteX5524" fmla="*/ 251233 w 1998270"/>
              <a:gd name="connsiteY5524" fmla="*/ 76922 h 1996549"/>
              <a:gd name="connsiteX5525" fmla="*/ 261467 w 1998270"/>
              <a:gd name="connsiteY5525" fmla="*/ 87156 h 1996549"/>
              <a:gd name="connsiteX5526" fmla="*/ 251233 w 1998270"/>
              <a:gd name="connsiteY5526" fmla="*/ 97389 h 1996549"/>
              <a:gd name="connsiteX5527" fmla="*/ 241000 w 1998270"/>
              <a:gd name="connsiteY5527" fmla="*/ 87156 h 1996549"/>
              <a:gd name="connsiteX5528" fmla="*/ 251233 w 1998270"/>
              <a:gd name="connsiteY5528" fmla="*/ 76922 h 1996549"/>
              <a:gd name="connsiteX5529" fmla="*/ 374035 w 1998270"/>
              <a:gd name="connsiteY5529" fmla="*/ 75728 h 1996549"/>
              <a:gd name="connsiteX5530" fmla="*/ 385975 w 1998270"/>
              <a:gd name="connsiteY5530" fmla="*/ 87668 h 1996549"/>
              <a:gd name="connsiteX5531" fmla="*/ 374035 w 1998270"/>
              <a:gd name="connsiteY5531" fmla="*/ 99607 h 1996549"/>
              <a:gd name="connsiteX5532" fmla="*/ 362097 w 1998270"/>
              <a:gd name="connsiteY5532" fmla="*/ 87668 h 1996549"/>
              <a:gd name="connsiteX5533" fmla="*/ 374035 w 1998270"/>
              <a:gd name="connsiteY5533" fmla="*/ 75728 h 1996549"/>
              <a:gd name="connsiteX5534" fmla="*/ 312635 w 1998270"/>
              <a:gd name="connsiteY5534" fmla="*/ 75728 h 1996549"/>
              <a:gd name="connsiteX5535" fmla="*/ 323722 w 1998270"/>
              <a:gd name="connsiteY5535" fmla="*/ 86815 h 1996549"/>
              <a:gd name="connsiteX5536" fmla="*/ 312635 w 1998270"/>
              <a:gd name="connsiteY5536" fmla="*/ 97901 h 1996549"/>
              <a:gd name="connsiteX5537" fmla="*/ 301549 w 1998270"/>
              <a:gd name="connsiteY5537" fmla="*/ 86815 h 1996549"/>
              <a:gd name="connsiteX5538" fmla="*/ 312635 w 1998270"/>
              <a:gd name="connsiteY5538" fmla="*/ 75728 h 1996549"/>
              <a:gd name="connsiteX5539" fmla="*/ 436120 w 1998270"/>
              <a:gd name="connsiteY5539" fmla="*/ 74535 h 1996549"/>
              <a:gd name="connsiteX5540" fmla="*/ 448741 w 1998270"/>
              <a:gd name="connsiteY5540" fmla="*/ 87156 h 1996549"/>
              <a:gd name="connsiteX5541" fmla="*/ 436120 w 1998270"/>
              <a:gd name="connsiteY5541" fmla="*/ 99777 h 1996549"/>
              <a:gd name="connsiteX5542" fmla="*/ 423499 w 1998270"/>
              <a:gd name="connsiteY5542" fmla="*/ 87156 h 1996549"/>
              <a:gd name="connsiteX5543" fmla="*/ 436120 w 1998270"/>
              <a:gd name="connsiteY5543" fmla="*/ 74535 h 1996549"/>
              <a:gd name="connsiteX5544" fmla="*/ 496839 w 1998270"/>
              <a:gd name="connsiteY5544" fmla="*/ 73681 h 1996549"/>
              <a:gd name="connsiteX5545" fmla="*/ 510313 w 1998270"/>
              <a:gd name="connsiteY5545" fmla="*/ 87155 h 1996549"/>
              <a:gd name="connsiteX5546" fmla="*/ 496839 w 1998270"/>
              <a:gd name="connsiteY5546" fmla="*/ 100630 h 1996549"/>
              <a:gd name="connsiteX5547" fmla="*/ 483365 w 1998270"/>
              <a:gd name="connsiteY5547" fmla="*/ 87155 h 1996549"/>
              <a:gd name="connsiteX5548" fmla="*/ 496839 w 1998270"/>
              <a:gd name="connsiteY5548" fmla="*/ 73681 h 1996549"/>
              <a:gd name="connsiteX5549" fmla="*/ 558239 w 1998270"/>
              <a:gd name="connsiteY5549" fmla="*/ 72828 h 1996549"/>
              <a:gd name="connsiteX5550" fmla="*/ 558580 w 1998270"/>
              <a:gd name="connsiteY5550" fmla="*/ 72828 h 1996549"/>
              <a:gd name="connsiteX5551" fmla="*/ 572566 w 1998270"/>
              <a:gd name="connsiteY5551" fmla="*/ 87155 h 1996549"/>
              <a:gd name="connsiteX5552" fmla="*/ 558239 w 1998270"/>
              <a:gd name="connsiteY5552" fmla="*/ 101482 h 1996549"/>
              <a:gd name="connsiteX5553" fmla="*/ 543913 w 1998270"/>
              <a:gd name="connsiteY5553" fmla="*/ 87155 h 1996549"/>
              <a:gd name="connsiteX5554" fmla="*/ 558239 w 1998270"/>
              <a:gd name="connsiteY5554" fmla="*/ 72828 h 1996549"/>
              <a:gd name="connsiteX5555" fmla="*/ 619642 w 1998270"/>
              <a:gd name="connsiteY5555" fmla="*/ 71975 h 1996549"/>
              <a:gd name="connsiteX5556" fmla="*/ 634821 w 1998270"/>
              <a:gd name="connsiteY5556" fmla="*/ 87155 h 1996549"/>
              <a:gd name="connsiteX5557" fmla="*/ 634821 w 1998270"/>
              <a:gd name="connsiteY5557" fmla="*/ 87326 h 1996549"/>
              <a:gd name="connsiteX5558" fmla="*/ 619642 w 1998270"/>
              <a:gd name="connsiteY5558" fmla="*/ 102164 h 1996549"/>
              <a:gd name="connsiteX5559" fmla="*/ 619471 w 1998270"/>
              <a:gd name="connsiteY5559" fmla="*/ 102164 h 1996549"/>
              <a:gd name="connsiteX5560" fmla="*/ 604462 w 1998270"/>
              <a:gd name="connsiteY5560" fmla="*/ 87155 h 1996549"/>
              <a:gd name="connsiteX5561" fmla="*/ 619642 w 1998270"/>
              <a:gd name="connsiteY5561" fmla="*/ 71975 h 1996549"/>
              <a:gd name="connsiteX5562" fmla="*/ 681409 w 1998270"/>
              <a:gd name="connsiteY5562" fmla="*/ 70989 h 1996549"/>
              <a:gd name="connsiteX5563" fmla="*/ 697441 w 1998270"/>
              <a:gd name="connsiteY5563" fmla="*/ 87022 h 1996549"/>
              <a:gd name="connsiteX5564" fmla="*/ 681409 w 1998270"/>
              <a:gd name="connsiteY5564" fmla="*/ 103054 h 1996549"/>
              <a:gd name="connsiteX5565" fmla="*/ 665376 w 1998270"/>
              <a:gd name="connsiteY5565" fmla="*/ 87022 h 1996549"/>
              <a:gd name="connsiteX5566" fmla="*/ 681409 w 1998270"/>
              <a:gd name="connsiteY5566" fmla="*/ 70989 h 1996549"/>
              <a:gd name="connsiteX5567" fmla="*/ 743125 w 1998270"/>
              <a:gd name="connsiteY5567" fmla="*/ 70270 h 1996549"/>
              <a:gd name="connsiteX5568" fmla="*/ 760181 w 1998270"/>
              <a:gd name="connsiteY5568" fmla="*/ 87326 h 1996549"/>
              <a:gd name="connsiteX5569" fmla="*/ 743125 w 1998270"/>
              <a:gd name="connsiteY5569" fmla="*/ 104382 h 1996549"/>
              <a:gd name="connsiteX5570" fmla="*/ 726070 w 1998270"/>
              <a:gd name="connsiteY5570" fmla="*/ 87326 h 1996549"/>
              <a:gd name="connsiteX5571" fmla="*/ 743125 w 1998270"/>
              <a:gd name="connsiteY5571" fmla="*/ 70270 h 1996549"/>
              <a:gd name="connsiteX5572" fmla="*/ 803844 w 1998270"/>
              <a:gd name="connsiteY5572" fmla="*/ 69417 h 1996549"/>
              <a:gd name="connsiteX5573" fmla="*/ 820900 w 1998270"/>
              <a:gd name="connsiteY5573" fmla="*/ 86474 h 1996549"/>
              <a:gd name="connsiteX5574" fmla="*/ 803844 w 1998270"/>
              <a:gd name="connsiteY5574" fmla="*/ 103529 h 1996549"/>
              <a:gd name="connsiteX5575" fmla="*/ 786789 w 1998270"/>
              <a:gd name="connsiteY5575" fmla="*/ 86474 h 1996549"/>
              <a:gd name="connsiteX5576" fmla="*/ 803844 w 1998270"/>
              <a:gd name="connsiteY5576" fmla="*/ 69417 h 1996549"/>
              <a:gd name="connsiteX5577" fmla="*/ 865246 w 1998270"/>
              <a:gd name="connsiteY5577" fmla="*/ 68735 h 1996549"/>
              <a:gd name="connsiteX5578" fmla="*/ 883666 w 1998270"/>
              <a:gd name="connsiteY5578" fmla="*/ 87156 h 1996549"/>
              <a:gd name="connsiteX5579" fmla="*/ 883666 w 1998270"/>
              <a:gd name="connsiteY5579" fmla="*/ 87326 h 1996549"/>
              <a:gd name="connsiteX5580" fmla="*/ 865246 w 1998270"/>
              <a:gd name="connsiteY5580" fmla="*/ 105406 h 1996549"/>
              <a:gd name="connsiteX5581" fmla="*/ 846826 w 1998270"/>
              <a:gd name="connsiteY5581" fmla="*/ 87156 h 1996549"/>
              <a:gd name="connsiteX5582" fmla="*/ 865246 w 1998270"/>
              <a:gd name="connsiteY5582" fmla="*/ 68735 h 1996549"/>
              <a:gd name="connsiteX5583" fmla="*/ 927014 w 1998270"/>
              <a:gd name="connsiteY5583" fmla="*/ 67748 h 1996549"/>
              <a:gd name="connsiteX5584" fmla="*/ 946287 w 1998270"/>
              <a:gd name="connsiteY5584" fmla="*/ 87021 h 1996549"/>
              <a:gd name="connsiteX5585" fmla="*/ 927014 w 1998270"/>
              <a:gd name="connsiteY5585" fmla="*/ 106294 h 1996549"/>
              <a:gd name="connsiteX5586" fmla="*/ 907741 w 1998270"/>
              <a:gd name="connsiteY5586" fmla="*/ 87021 h 1996549"/>
              <a:gd name="connsiteX5587" fmla="*/ 927014 w 1998270"/>
              <a:gd name="connsiteY5587" fmla="*/ 67748 h 1996549"/>
              <a:gd name="connsiteX5588" fmla="*/ 988048 w 1998270"/>
              <a:gd name="connsiteY5588" fmla="*/ 67029 h 1996549"/>
              <a:gd name="connsiteX5589" fmla="*/ 1008175 w 1998270"/>
              <a:gd name="connsiteY5589" fmla="*/ 87155 h 1996549"/>
              <a:gd name="connsiteX5590" fmla="*/ 1008175 w 1998270"/>
              <a:gd name="connsiteY5590" fmla="*/ 87326 h 1996549"/>
              <a:gd name="connsiteX5591" fmla="*/ 988048 w 1998270"/>
              <a:gd name="connsiteY5591" fmla="*/ 107111 h 1996549"/>
              <a:gd name="connsiteX5592" fmla="*/ 987878 w 1998270"/>
              <a:gd name="connsiteY5592" fmla="*/ 107111 h 1996549"/>
              <a:gd name="connsiteX5593" fmla="*/ 967923 w 1998270"/>
              <a:gd name="connsiteY5593" fmla="*/ 87155 h 1996549"/>
              <a:gd name="connsiteX5594" fmla="*/ 988048 w 1998270"/>
              <a:gd name="connsiteY5594" fmla="*/ 67029 h 1996549"/>
              <a:gd name="connsiteX5595" fmla="*/ 1049817 w 1998270"/>
              <a:gd name="connsiteY5595" fmla="*/ 66042 h 1996549"/>
              <a:gd name="connsiteX5596" fmla="*/ 1070796 w 1998270"/>
              <a:gd name="connsiteY5596" fmla="*/ 87021 h 1996549"/>
              <a:gd name="connsiteX5597" fmla="*/ 1049817 w 1998270"/>
              <a:gd name="connsiteY5597" fmla="*/ 108000 h 1996549"/>
              <a:gd name="connsiteX5598" fmla="*/ 1028838 w 1998270"/>
              <a:gd name="connsiteY5598" fmla="*/ 87021 h 1996549"/>
              <a:gd name="connsiteX5599" fmla="*/ 1049817 w 1998270"/>
              <a:gd name="connsiteY5599" fmla="*/ 66042 h 1996549"/>
              <a:gd name="connsiteX5600" fmla="*/ 1110851 w 1998270"/>
              <a:gd name="connsiteY5600" fmla="*/ 65324 h 1996549"/>
              <a:gd name="connsiteX5601" fmla="*/ 1132683 w 1998270"/>
              <a:gd name="connsiteY5601" fmla="*/ 87156 h 1996549"/>
              <a:gd name="connsiteX5602" fmla="*/ 1132683 w 1998270"/>
              <a:gd name="connsiteY5602" fmla="*/ 87326 h 1996549"/>
              <a:gd name="connsiteX5603" fmla="*/ 1110851 w 1998270"/>
              <a:gd name="connsiteY5603" fmla="*/ 108817 h 1996549"/>
              <a:gd name="connsiteX5604" fmla="*/ 1089191 w 1998270"/>
              <a:gd name="connsiteY5604" fmla="*/ 87156 h 1996549"/>
              <a:gd name="connsiteX5605" fmla="*/ 1089191 w 1998270"/>
              <a:gd name="connsiteY5605" fmla="*/ 86986 h 1996549"/>
              <a:gd name="connsiteX5606" fmla="*/ 1110851 w 1998270"/>
              <a:gd name="connsiteY5606" fmla="*/ 65324 h 1996549"/>
              <a:gd name="connsiteX5607" fmla="*/ 1172253 w 1998270"/>
              <a:gd name="connsiteY5607" fmla="*/ 64642 h 1996549"/>
              <a:gd name="connsiteX5608" fmla="*/ 1194767 w 1998270"/>
              <a:gd name="connsiteY5608" fmla="*/ 87155 h 1996549"/>
              <a:gd name="connsiteX5609" fmla="*/ 1172253 w 1998270"/>
              <a:gd name="connsiteY5609" fmla="*/ 109498 h 1996549"/>
              <a:gd name="connsiteX5610" fmla="*/ 1149910 w 1998270"/>
              <a:gd name="connsiteY5610" fmla="*/ 87155 h 1996549"/>
              <a:gd name="connsiteX5611" fmla="*/ 1172253 w 1998270"/>
              <a:gd name="connsiteY5611" fmla="*/ 64642 h 1996549"/>
              <a:gd name="connsiteX5612" fmla="*/ 1233654 w 1998270"/>
              <a:gd name="connsiteY5612" fmla="*/ 63789 h 1996549"/>
              <a:gd name="connsiteX5613" fmla="*/ 1257020 w 1998270"/>
              <a:gd name="connsiteY5613" fmla="*/ 87156 h 1996549"/>
              <a:gd name="connsiteX5614" fmla="*/ 1257020 w 1998270"/>
              <a:gd name="connsiteY5614" fmla="*/ 87326 h 1996549"/>
              <a:gd name="connsiteX5615" fmla="*/ 1233654 w 1998270"/>
              <a:gd name="connsiteY5615" fmla="*/ 110352 h 1996549"/>
              <a:gd name="connsiteX5616" fmla="*/ 1210458 w 1998270"/>
              <a:gd name="connsiteY5616" fmla="*/ 87156 h 1996549"/>
              <a:gd name="connsiteX5617" fmla="*/ 1210458 w 1998270"/>
              <a:gd name="connsiteY5617" fmla="*/ 86985 h 1996549"/>
              <a:gd name="connsiteX5618" fmla="*/ 1233654 w 1998270"/>
              <a:gd name="connsiteY5618" fmla="*/ 63789 h 1996549"/>
              <a:gd name="connsiteX5619" fmla="*/ 1295055 w 1998270"/>
              <a:gd name="connsiteY5619" fmla="*/ 62936 h 1996549"/>
              <a:gd name="connsiteX5620" fmla="*/ 1295396 w 1998270"/>
              <a:gd name="connsiteY5620" fmla="*/ 62936 h 1996549"/>
              <a:gd name="connsiteX5621" fmla="*/ 1319275 w 1998270"/>
              <a:gd name="connsiteY5621" fmla="*/ 87156 h 1996549"/>
              <a:gd name="connsiteX5622" fmla="*/ 1319275 w 1998270"/>
              <a:gd name="connsiteY5622" fmla="*/ 87326 h 1996549"/>
              <a:gd name="connsiteX5623" fmla="*/ 1295055 w 1998270"/>
              <a:gd name="connsiteY5623" fmla="*/ 111205 h 1996549"/>
              <a:gd name="connsiteX5624" fmla="*/ 1271007 w 1998270"/>
              <a:gd name="connsiteY5624" fmla="*/ 87156 h 1996549"/>
              <a:gd name="connsiteX5625" fmla="*/ 1271007 w 1998270"/>
              <a:gd name="connsiteY5625" fmla="*/ 86985 h 1996549"/>
              <a:gd name="connsiteX5626" fmla="*/ 1295055 w 1998270"/>
              <a:gd name="connsiteY5626" fmla="*/ 62936 h 1996549"/>
              <a:gd name="connsiteX5627" fmla="*/ 1357138 w 1998270"/>
              <a:gd name="connsiteY5627" fmla="*/ 62083 h 1996549"/>
              <a:gd name="connsiteX5628" fmla="*/ 1382210 w 1998270"/>
              <a:gd name="connsiteY5628" fmla="*/ 87156 h 1996549"/>
              <a:gd name="connsiteX5629" fmla="*/ 1382210 w 1998270"/>
              <a:gd name="connsiteY5629" fmla="*/ 87326 h 1996549"/>
              <a:gd name="connsiteX5630" fmla="*/ 1357138 w 1998270"/>
              <a:gd name="connsiteY5630" fmla="*/ 112057 h 1996549"/>
              <a:gd name="connsiteX5631" fmla="*/ 1332237 w 1998270"/>
              <a:gd name="connsiteY5631" fmla="*/ 87156 h 1996549"/>
              <a:gd name="connsiteX5632" fmla="*/ 1332237 w 1998270"/>
              <a:gd name="connsiteY5632" fmla="*/ 86985 h 1996549"/>
              <a:gd name="connsiteX5633" fmla="*/ 1357138 w 1998270"/>
              <a:gd name="connsiteY5633" fmla="*/ 62083 h 1996549"/>
              <a:gd name="connsiteX5634" fmla="*/ 1417857 w 1998270"/>
              <a:gd name="connsiteY5634" fmla="*/ 61230 h 1996549"/>
              <a:gd name="connsiteX5635" fmla="*/ 1443782 w 1998270"/>
              <a:gd name="connsiteY5635" fmla="*/ 87155 h 1996549"/>
              <a:gd name="connsiteX5636" fmla="*/ 1417857 w 1998270"/>
              <a:gd name="connsiteY5636" fmla="*/ 112910 h 1996549"/>
              <a:gd name="connsiteX5637" fmla="*/ 1392103 w 1998270"/>
              <a:gd name="connsiteY5637" fmla="*/ 87155 h 1996549"/>
              <a:gd name="connsiteX5638" fmla="*/ 1392103 w 1998270"/>
              <a:gd name="connsiteY5638" fmla="*/ 86985 h 1996549"/>
              <a:gd name="connsiteX5639" fmla="*/ 1417857 w 1998270"/>
              <a:gd name="connsiteY5639" fmla="*/ 61230 h 1996549"/>
              <a:gd name="connsiteX5640" fmla="*/ 1479259 w 1998270"/>
              <a:gd name="connsiteY5640" fmla="*/ 60548 h 1996549"/>
              <a:gd name="connsiteX5641" fmla="*/ 1505866 w 1998270"/>
              <a:gd name="connsiteY5641" fmla="*/ 87156 h 1996549"/>
              <a:gd name="connsiteX5642" fmla="*/ 1505866 w 1998270"/>
              <a:gd name="connsiteY5642" fmla="*/ 87326 h 1996549"/>
              <a:gd name="connsiteX5643" fmla="*/ 1479259 w 1998270"/>
              <a:gd name="connsiteY5643" fmla="*/ 113592 h 1996549"/>
              <a:gd name="connsiteX5644" fmla="*/ 1478918 w 1998270"/>
              <a:gd name="connsiteY5644" fmla="*/ 113592 h 1996549"/>
              <a:gd name="connsiteX5645" fmla="*/ 1452822 w 1998270"/>
              <a:gd name="connsiteY5645" fmla="*/ 87156 h 1996549"/>
              <a:gd name="connsiteX5646" fmla="*/ 1452822 w 1998270"/>
              <a:gd name="connsiteY5646" fmla="*/ 86985 h 1996549"/>
              <a:gd name="connsiteX5647" fmla="*/ 1479259 w 1998270"/>
              <a:gd name="connsiteY5647" fmla="*/ 60548 h 1996549"/>
              <a:gd name="connsiteX5648" fmla="*/ 1971151 w 1998270"/>
              <a:gd name="connsiteY5648" fmla="*/ 60037 h 1996549"/>
              <a:gd name="connsiteX5649" fmla="*/ 1998270 w 1998270"/>
              <a:gd name="connsiteY5649" fmla="*/ 87155 h 1996549"/>
              <a:gd name="connsiteX5650" fmla="*/ 1971151 w 1998270"/>
              <a:gd name="connsiteY5650" fmla="*/ 114104 h 1996549"/>
              <a:gd name="connsiteX5651" fmla="*/ 1944203 w 1998270"/>
              <a:gd name="connsiteY5651" fmla="*/ 87155 h 1996549"/>
              <a:gd name="connsiteX5652" fmla="*/ 1971151 w 1998270"/>
              <a:gd name="connsiteY5652" fmla="*/ 60037 h 1996549"/>
              <a:gd name="connsiteX5653" fmla="*/ 1540660 w 1998270"/>
              <a:gd name="connsiteY5653" fmla="*/ 59695 h 1996549"/>
              <a:gd name="connsiteX5654" fmla="*/ 1568120 w 1998270"/>
              <a:gd name="connsiteY5654" fmla="*/ 87155 h 1996549"/>
              <a:gd name="connsiteX5655" fmla="*/ 1540660 w 1998270"/>
              <a:gd name="connsiteY5655" fmla="*/ 114445 h 1996549"/>
              <a:gd name="connsiteX5656" fmla="*/ 1513371 w 1998270"/>
              <a:gd name="connsiteY5656" fmla="*/ 87155 h 1996549"/>
              <a:gd name="connsiteX5657" fmla="*/ 1540660 w 1998270"/>
              <a:gd name="connsiteY5657" fmla="*/ 59695 h 1996549"/>
              <a:gd name="connsiteX5658" fmla="*/ 1664145 w 1998270"/>
              <a:gd name="connsiteY5658" fmla="*/ 58672 h 1996549"/>
              <a:gd name="connsiteX5659" fmla="*/ 1664486 w 1998270"/>
              <a:gd name="connsiteY5659" fmla="*/ 58672 h 1996549"/>
              <a:gd name="connsiteX5660" fmla="*/ 1693310 w 1998270"/>
              <a:gd name="connsiteY5660" fmla="*/ 87838 h 1996549"/>
              <a:gd name="connsiteX5661" fmla="*/ 1693310 w 1998270"/>
              <a:gd name="connsiteY5661" fmla="*/ 88010 h 1996549"/>
              <a:gd name="connsiteX5662" fmla="*/ 1664145 w 1998270"/>
              <a:gd name="connsiteY5662" fmla="*/ 116833 h 1996549"/>
              <a:gd name="connsiteX5663" fmla="*/ 1635150 w 1998270"/>
              <a:gd name="connsiteY5663" fmla="*/ 87838 h 1996549"/>
              <a:gd name="connsiteX5664" fmla="*/ 1635150 w 1998270"/>
              <a:gd name="connsiteY5664" fmla="*/ 87667 h 1996549"/>
              <a:gd name="connsiteX5665" fmla="*/ 1664145 w 1998270"/>
              <a:gd name="connsiteY5665" fmla="*/ 58672 h 1996549"/>
              <a:gd name="connsiteX5666" fmla="*/ 1602061 w 1998270"/>
              <a:gd name="connsiteY5666" fmla="*/ 58672 h 1996549"/>
              <a:gd name="connsiteX5667" fmla="*/ 1630374 w 1998270"/>
              <a:gd name="connsiteY5667" fmla="*/ 86985 h 1996549"/>
              <a:gd name="connsiteX5668" fmla="*/ 1630374 w 1998270"/>
              <a:gd name="connsiteY5668" fmla="*/ 87156 h 1996549"/>
              <a:gd name="connsiteX5669" fmla="*/ 1602061 w 1998270"/>
              <a:gd name="connsiteY5669" fmla="*/ 115127 h 1996549"/>
              <a:gd name="connsiteX5670" fmla="*/ 1573919 w 1998270"/>
              <a:gd name="connsiteY5670" fmla="*/ 86985 h 1996549"/>
              <a:gd name="connsiteX5671" fmla="*/ 1573919 w 1998270"/>
              <a:gd name="connsiteY5671" fmla="*/ 86815 h 1996549"/>
              <a:gd name="connsiteX5672" fmla="*/ 1602061 w 1998270"/>
              <a:gd name="connsiteY5672" fmla="*/ 58672 h 1996549"/>
              <a:gd name="connsiteX5673" fmla="*/ 1724864 w 1998270"/>
              <a:gd name="connsiteY5673" fmla="*/ 57307 h 1996549"/>
              <a:gd name="connsiteX5674" fmla="*/ 1754712 w 1998270"/>
              <a:gd name="connsiteY5674" fmla="*/ 87155 h 1996549"/>
              <a:gd name="connsiteX5675" fmla="*/ 1754712 w 1998270"/>
              <a:gd name="connsiteY5675" fmla="*/ 87326 h 1996549"/>
              <a:gd name="connsiteX5676" fmla="*/ 1724864 w 1998270"/>
              <a:gd name="connsiteY5676" fmla="*/ 116833 h 1996549"/>
              <a:gd name="connsiteX5677" fmla="*/ 1695187 w 1998270"/>
              <a:gd name="connsiteY5677" fmla="*/ 87155 h 1996549"/>
              <a:gd name="connsiteX5678" fmla="*/ 1695187 w 1998270"/>
              <a:gd name="connsiteY5678" fmla="*/ 86985 h 1996549"/>
              <a:gd name="connsiteX5679" fmla="*/ 1724864 w 1998270"/>
              <a:gd name="connsiteY5679" fmla="*/ 57307 h 1996549"/>
              <a:gd name="connsiteX5680" fmla="*/ 1909067 w 1998270"/>
              <a:gd name="connsiteY5680" fmla="*/ 55602 h 1996549"/>
              <a:gd name="connsiteX5681" fmla="*/ 1940621 w 1998270"/>
              <a:gd name="connsiteY5681" fmla="*/ 87156 h 1996549"/>
              <a:gd name="connsiteX5682" fmla="*/ 1913672 w 1998270"/>
              <a:gd name="connsiteY5682" fmla="*/ 118197 h 1996549"/>
              <a:gd name="connsiteX5683" fmla="*/ 1939939 w 1998270"/>
              <a:gd name="connsiteY5683" fmla="*/ 148557 h 1996549"/>
              <a:gd name="connsiteX5684" fmla="*/ 1909067 w 1998270"/>
              <a:gd name="connsiteY5684" fmla="*/ 179258 h 1996549"/>
              <a:gd name="connsiteX5685" fmla="*/ 1878367 w 1998270"/>
              <a:gd name="connsiteY5685" fmla="*/ 148898 h 1996549"/>
              <a:gd name="connsiteX5686" fmla="*/ 1847666 w 1998270"/>
              <a:gd name="connsiteY5686" fmla="*/ 179087 h 1996549"/>
              <a:gd name="connsiteX5687" fmla="*/ 1817136 w 1998270"/>
              <a:gd name="connsiteY5687" fmla="*/ 148557 h 1996549"/>
              <a:gd name="connsiteX5688" fmla="*/ 1844937 w 1998270"/>
              <a:gd name="connsiteY5688" fmla="*/ 118197 h 1996549"/>
              <a:gd name="connsiteX5689" fmla="*/ 1816624 w 1998270"/>
              <a:gd name="connsiteY5689" fmla="*/ 89885 h 1996549"/>
              <a:gd name="connsiteX5690" fmla="*/ 1786265 w 1998270"/>
              <a:gd name="connsiteY5690" fmla="*/ 117686 h 1996549"/>
              <a:gd name="connsiteX5691" fmla="*/ 1755735 w 1998270"/>
              <a:gd name="connsiteY5691" fmla="*/ 87156 h 1996549"/>
              <a:gd name="connsiteX5692" fmla="*/ 1755735 w 1998270"/>
              <a:gd name="connsiteY5692" fmla="*/ 86985 h 1996549"/>
              <a:gd name="connsiteX5693" fmla="*/ 1786265 w 1998270"/>
              <a:gd name="connsiteY5693" fmla="*/ 56456 h 1996549"/>
              <a:gd name="connsiteX5694" fmla="*/ 1816624 w 1998270"/>
              <a:gd name="connsiteY5694" fmla="*/ 84256 h 1996549"/>
              <a:gd name="connsiteX5695" fmla="*/ 1847666 w 1998270"/>
              <a:gd name="connsiteY5695" fmla="*/ 55773 h 1996549"/>
              <a:gd name="connsiteX5696" fmla="*/ 1878367 w 1998270"/>
              <a:gd name="connsiteY5696" fmla="*/ 80504 h 1996549"/>
              <a:gd name="connsiteX5697" fmla="*/ 1909067 w 1998270"/>
              <a:gd name="connsiteY5697" fmla="*/ 55602 h 1996549"/>
              <a:gd name="connsiteX5698" fmla="*/ 5628 w 1998270"/>
              <a:gd name="connsiteY5698" fmla="*/ 21319 h 1996549"/>
              <a:gd name="connsiteX5699" fmla="*/ 5969 w 1998270"/>
              <a:gd name="connsiteY5699" fmla="*/ 21319 h 1996549"/>
              <a:gd name="connsiteX5700" fmla="*/ 10062 w 1998270"/>
              <a:gd name="connsiteY5700" fmla="*/ 25755 h 1996549"/>
              <a:gd name="connsiteX5701" fmla="*/ 5628 w 1998270"/>
              <a:gd name="connsiteY5701" fmla="*/ 30189 h 1996549"/>
              <a:gd name="connsiteX5702" fmla="*/ 1194 w 1998270"/>
              <a:gd name="connsiteY5702" fmla="*/ 25755 h 1996549"/>
              <a:gd name="connsiteX5703" fmla="*/ 5628 w 1998270"/>
              <a:gd name="connsiteY5703" fmla="*/ 21319 h 1996549"/>
              <a:gd name="connsiteX5704" fmla="*/ 67029 w 1998270"/>
              <a:gd name="connsiteY5704" fmla="*/ 19614 h 1996549"/>
              <a:gd name="connsiteX5705" fmla="*/ 73170 w 1998270"/>
              <a:gd name="connsiteY5705" fmla="*/ 25756 h 1996549"/>
              <a:gd name="connsiteX5706" fmla="*/ 67029 w 1998270"/>
              <a:gd name="connsiteY5706" fmla="*/ 31894 h 1996549"/>
              <a:gd name="connsiteX5707" fmla="*/ 60890 w 1998270"/>
              <a:gd name="connsiteY5707" fmla="*/ 25756 h 1996549"/>
              <a:gd name="connsiteX5708" fmla="*/ 67029 w 1998270"/>
              <a:gd name="connsiteY5708" fmla="*/ 19614 h 1996549"/>
              <a:gd name="connsiteX5709" fmla="*/ 129113 w 1998270"/>
              <a:gd name="connsiteY5709" fmla="*/ 18932 h 1996549"/>
              <a:gd name="connsiteX5710" fmla="*/ 135935 w 1998270"/>
              <a:gd name="connsiteY5710" fmla="*/ 25756 h 1996549"/>
              <a:gd name="connsiteX5711" fmla="*/ 129113 w 1998270"/>
              <a:gd name="connsiteY5711" fmla="*/ 32577 h 1996549"/>
              <a:gd name="connsiteX5712" fmla="*/ 122291 w 1998270"/>
              <a:gd name="connsiteY5712" fmla="*/ 25756 h 1996549"/>
              <a:gd name="connsiteX5713" fmla="*/ 129113 w 1998270"/>
              <a:gd name="connsiteY5713" fmla="*/ 18932 h 1996549"/>
              <a:gd name="connsiteX5714" fmla="*/ 189832 w 1998270"/>
              <a:gd name="connsiteY5714" fmla="*/ 18249 h 1996549"/>
              <a:gd name="connsiteX5715" fmla="*/ 190173 w 1998270"/>
              <a:gd name="connsiteY5715" fmla="*/ 18249 h 1996549"/>
              <a:gd name="connsiteX5716" fmla="*/ 197337 w 1998270"/>
              <a:gd name="connsiteY5716" fmla="*/ 25755 h 1996549"/>
              <a:gd name="connsiteX5717" fmla="*/ 189832 w 1998270"/>
              <a:gd name="connsiteY5717" fmla="*/ 33258 h 1996549"/>
              <a:gd name="connsiteX5718" fmla="*/ 182328 w 1998270"/>
              <a:gd name="connsiteY5718" fmla="*/ 25755 h 1996549"/>
              <a:gd name="connsiteX5719" fmla="*/ 189832 w 1998270"/>
              <a:gd name="connsiteY5719" fmla="*/ 18249 h 1996549"/>
              <a:gd name="connsiteX5720" fmla="*/ 251234 w 1998270"/>
              <a:gd name="connsiteY5720" fmla="*/ 17567 h 1996549"/>
              <a:gd name="connsiteX5721" fmla="*/ 251575 w 1998270"/>
              <a:gd name="connsiteY5721" fmla="*/ 17567 h 1996549"/>
              <a:gd name="connsiteX5722" fmla="*/ 259421 w 1998270"/>
              <a:gd name="connsiteY5722" fmla="*/ 25755 h 1996549"/>
              <a:gd name="connsiteX5723" fmla="*/ 251234 w 1998270"/>
              <a:gd name="connsiteY5723" fmla="*/ 33942 h 1996549"/>
              <a:gd name="connsiteX5724" fmla="*/ 243047 w 1998270"/>
              <a:gd name="connsiteY5724" fmla="*/ 25755 h 1996549"/>
              <a:gd name="connsiteX5725" fmla="*/ 251234 w 1998270"/>
              <a:gd name="connsiteY5725" fmla="*/ 17567 h 1996549"/>
              <a:gd name="connsiteX5726" fmla="*/ 313001 w 1998270"/>
              <a:gd name="connsiteY5726" fmla="*/ 16751 h 1996549"/>
              <a:gd name="connsiteX5727" fmla="*/ 321870 w 1998270"/>
              <a:gd name="connsiteY5727" fmla="*/ 25620 h 1996549"/>
              <a:gd name="connsiteX5728" fmla="*/ 313001 w 1998270"/>
              <a:gd name="connsiteY5728" fmla="*/ 34489 h 1996549"/>
              <a:gd name="connsiteX5729" fmla="*/ 304132 w 1998270"/>
              <a:gd name="connsiteY5729" fmla="*/ 25620 h 1996549"/>
              <a:gd name="connsiteX5730" fmla="*/ 313001 w 1998270"/>
              <a:gd name="connsiteY5730" fmla="*/ 16751 h 1996549"/>
              <a:gd name="connsiteX5731" fmla="*/ 374036 w 1998270"/>
              <a:gd name="connsiteY5731" fmla="*/ 16203 h 1996549"/>
              <a:gd name="connsiteX5732" fmla="*/ 383588 w 1998270"/>
              <a:gd name="connsiteY5732" fmla="*/ 25756 h 1996549"/>
              <a:gd name="connsiteX5733" fmla="*/ 374036 w 1998270"/>
              <a:gd name="connsiteY5733" fmla="*/ 35307 h 1996549"/>
              <a:gd name="connsiteX5734" fmla="*/ 364485 w 1998270"/>
              <a:gd name="connsiteY5734" fmla="*/ 25756 h 1996549"/>
              <a:gd name="connsiteX5735" fmla="*/ 374036 w 1998270"/>
              <a:gd name="connsiteY5735" fmla="*/ 16203 h 1996549"/>
              <a:gd name="connsiteX5736" fmla="*/ 436119 w 1998270"/>
              <a:gd name="connsiteY5736" fmla="*/ 15520 h 1996549"/>
              <a:gd name="connsiteX5737" fmla="*/ 446353 w 1998270"/>
              <a:gd name="connsiteY5737" fmla="*/ 25755 h 1996549"/>
              <a:gd name="connsiteX5738" fmla="*/ 436119 w 1998270"/>
              <a:gd name="connsiteY5738" fmla="*/ 35987 h 1996549"/>
              <a:gd name="connsiteX5739" fmla="*/ 425886 w 1998270"/>
              <a:gd name="connsiteY5739" fmla="*/ 25755 h 1996549"/>
              <a:gd name="connsiteX5740" fmla="*/ 436119 w 1998270"/>
              <a:gd name="connsiteY5740" fmla="*/ 15520 h 1996549"/>
              <a:gd name="connsiteX5741" fmla="*/ 497205 w 1998270"/>
              <a:gd name="connsiteY5741" fmla="*/ 14875 h 1996549"/>
              <a:gd name="connsiteX5742" fmla="*/ 507950 w 1998270"/>
              <a:gd name="connsiteY5742" fmla="*/ 25620 h 1996549"/>
              <a:gd name="connsiteX5743" fmla="*/ 497205 w 1998270"/>
              <a:gd name="connsiteY5743" fmla="*/ 36366 h 1996549"/>
              <a:gd name="connsiteX5744" fmla="*/ 486460 w 1998270"/>
              <a:gd name="connsiteY5744" fmla="*/ 25620 h 1996549"/>
              <a:gd name="connsiteX5745" fmla="*/ 497205 w 1998270"/>
              <a:gd name="connsiteY5745" fmla="*/ 14875 h 1996549"/>
              <a:gd name="connsiteX5746" fmla="*/ 558240 w 1998270"/>
              <a:gd name="connsiteY5746" fmla="*/ 14327 h 1996549"/>
              <a:gd name="connsiteX5747" fmla="*/ 569667 w 1998270"/>
              <a:gd name="connsiteY5747" fmla="*/ 25755 h 1996549"/>
              <a:gd name="connsiteX5748" fmla="*/ 558240 w 1998270"/>
              <a:gd name="connsiteY5748" fmla="*/ 37183 h 1996549"/>
              <a:gd name="connsiteX5749" fmla="*/ 546813 w 1998270"/>
              <a:gd name="connsiteY5749" fmla="*/ 25755 h 1996549"/>
              <a:gd name="connsiteX5750" fmla="*/ 558240 w 1998270"/>
              <a:gd name="connsiteY5750" fmla="*/ 14327 h 1996549"/>
              <a:gd name="connsiteX5751" fmla="*/ 619642 w 1998270"/>
              <a:gd name="connsiteY5751" fmla="*/ 13645 h 1996549"/>
              <a:gd name="connsiteX5752" fmla="*/ 631751 w 1998270"/>
              <a:gd name="connsiteY5752" fmla="*/ 25755 h 1996549"/>
              <a:gd name="connsiteX5753" fmla="*/ 619642 w 1998270"/>
              <a:gd name="connsiteY5753" fmla="*/ 37865 h 1996549"/>
              <a:gd name="connsiteX5754" fmla="*/ 607532 w 1998270"/>
              <a:gd name="connsiteY5754" fmla="*/ 25755 h 1996549"/>
              <a:gd name="connsiteX5755" fmla="*/ 619642 w 1998270"/>
              <a:gd name="connsiteY5755" fmla="*/ 13645 h 1996549"/>
              <a:gd name="connsiteX5756" fmla="*/ 681409 w 1998270"/>
              <a:gd name="connsiteY5756" fmla="*/ 12828 h 1996549"/>
              <a:gd name="connsiteX5757" fmla="*/ 694201 w 1998270"/>
              <a:gd name="connsiteY5757" fmla="*/ 25620 h 1996549"/>
              <a:gd name="connsiteX5758" fmla="*/ 681409 w 1998270"/>
              <a:gd name="connsiteY5758" fmla="*/ 38412 h 1996549"/>
              <a:gd name="connsiteX5759" fmla="*/ 668617 w 1998270"/>
              <a:gd name="connsiteY5759" fmla="*/ 25620 h 1996549"/>
              <a:gd name="connsiteX5760" fmla="*/ 681409 w 1998270"/>
              <a:gd name="connsiteY5760" fmla="*/ 12828 h 1996549"/>
              <a:gd name="connsiteX5761" fmla="*/ 743126 w 1998270"/>
              <a:gd name="connsiteY5761" fmla="*/ 12281 h 1996549"/>
              <a:gd name="connsiteX5762" fmla="*/ 756600 w 1998270"/>
              <a:gd name="connsiteY5762" fmla="*/ 25756 h 1996549"/>
              <a:gd name="connsiteX5763" fmla="*/ 743126 w 1998270"/>
              <a:gd name="connsiteY5763" fmla="*/ 39229 h 1996549"/>
              <a:gd name="connsiteX5764" fmla="*/ 729652 w 1998270"/>
              <a:gd name="connsiteY5764" fmla="*/ 25756 h 1996549"/>
              <a:gd name="connsiteX5765" fmla="*/ 743126 w 1998270"/>
              <a:gd name="connsiteY5765" fmla="*/ 12281 h 1996549"/>
              <a:gd name="connsiteX5766" fmla="*/ 803845 w 1998270"/>
              <a:gd name="connsiteY5766" fmla="*/ 11598 h 1996549"/>
              <a:gd name="connsiteX5767" fmla="*/ 818001 w 1998270"/>
              <a:gd name="connsiteY5767" fmla="*/ 25756 h 1996549"/>
              <a:gd name="connsiteX5768" fmla="*/ 803845 w 1998270"/>
              <a:gd name="connsiteY5768" fmla="*/ 39911 h 1996549"/>
              <a:gd name="connsiteX5769" fmla="*/ 789689 w 1998270"/>
              <a:gd name="connsiteY5769" fmla="*/ 25756 h 1996549"/>
              <a:gd name="connsiteX5770" fmla="*/ 803845 w 1998270"/>
              <a:gd name="connsiteY5770" fmla="*/ 11598 h 1996549"/>
              <a:gd name="connsiteX5771" fmla="*/ 865246 w 1998270"/>
              <a:gd name="connsiteY5771" fmla="*/ 10915 h 1996549"/>
              <a:gd name="connsiteX5772" fmla="*/ 880085 w 1998270"/>
              <a:gd name="connsiteY5772" fmla="*/ 25755 h 1996549"/>
              <a:gd name="connsiteX5773" fmla="*/ 865246 w 1998270"/>
              <a:gd name="connsiteY5773" fmla="*/ 40593 h 1996549"/>
              <a:gd name="connsiteX5774" fmla="*/ 850408 w 1998270"/>
              <a:gd name="connsiteY5774" fmla="*/ 25755 h 1996549"/>
              <a:gd name="connsiteX5775" fmla="*/ 865246 w 1998270"/>
              <a:gd name="connsiteY5775" fmla="*/ 10915 h 1996549"/>
              <a:gd name="connsiteX5776" fmla="*/ 926648 w 1998270"/>
              <a:gd name="connsiteY5776" fmla="*/ 10745 h 1996549"/>
              <a:gd name="connsiteX5777" fmla="*/ 942168 w 1998270"/>
              <a:gd name="connsiteY5777" fmla="*/ 26266 h 1996549"/>
              <a:gd name="connsiteX5778" fmla="*/ 942168 w 1998270"/>
              <a:gd name="connsiteY5778" fmla="*/ 26438 h 1996549"/>
              <a:gd name="connsiteX5779" fmla="*/ 926648 w 1998270"/>
              <a:gd name="connsiteY5779" fmla="*/ 41617 h 1996549"/>
              <a:gd name="connsiteX5780" fmla="*/ 926477 w 1998270"/>
              <a:gd name="connsiteY5780" fmla="*/ 41617 h 1996549"/>
              <a:gd name="connsiteX5781" fmla="*/ 911127 w 1998270"/>
              <a:gd name="connsiteY5781" fmla="*/ 26266 h 1996549"/>
              <a:gd name="connsiteX5782" fmla="*/ 926648 w 1998270"/>
              <a:gd name="connsiteY5782" fmla="*/ 10745 h 1996549"/>
              <a:gd name="connsiteX5783" fmla="*/ 988048 w 1998270"/>
              <a:gd name="connsiteY5783" fmla="*/ 9380 h 1996549"/>
              <a:gd name="connsiteX5784" fmla="*/ 988390 w 1998270"/>
              <a:gd name="connsiteY5784" fmla="*/ 9380 h 1996549"/>
              <a:gd name="connsiteX5785" fmla="*/ 1004252 w 1998270"/>
              <a:gd name="connsiteY5785" fmla="*/ 25584 h 1996549"/>
              <a:gd name="connsiteX5786" fmla="*/ 1004252 w 1998270"/>
              <a:gd name="connsiteY5786" fmla="*/ 25755 h 1996549"/>
              <a:gd name="connsiteX5787" fmla="*/ 988048 w 1998270"/>
              <a:gd name="connsiteY5787" fmla="*/ 41617 h 1996549"/>
              <a:gd name="connsiteX5788" fmla="*/ 971846 w 1998270"/>
              <a:gd name="connsiteY5788" fmla="*/ 25584 h 1996549"/>
              <a:gd name="connsiteX5789" fmla="*/ 988048 w 1998270"/>
              <a:gd name="connsiteY5789" fmla="*/ 9380 h 1996549"/>
              <a:gd name="connsiteX5790" fmla="*/ 1110851 w 1998270"/>
              <a:gd name="connsiteY5790" fmla="*/ 8869 h 1996549"/>
              <a:gd name="connsiteX5791" fmla="*/ 1127907 w 1998270"/>
              <a:gd name="connsiteY5791" fmla="*/ 25925 h 1996549"/>
              <a:gd name="connsiteX5792" fmla="*/ 1110851 w 1998270"/>
              <a:gd name="connsiteY5792" fmla="*/ 42981 h 1996549"/>
              <a:gd name="connsiteX5793" fmla="*/ 1093796 w 1998270"/>
              <a:gd name="connsiteY5793" fmla="*/ 25925 h 1996549"/>
              <a:gd name="connsiteX5794" fmla="*/ 1110851 w 1998270"/>
              <a:gd name="connsiteY5794" fmla="*/ 8869 h 1996549"/>
              <a:gd name="connsiteX5795" fmla="*/ 1172253 w 1998270"/>
              <a:gd name="connsiteY5795" fmla="*/ 7676 h 1996549"/>
              <a:gd name="connsiteX5796" fmla="*/ 1172594 w 1998270"/>
              <a:gd name="connsiteY5796" fmla="*/ 7676 h 1996549"/>
              <a:gd name="connsiteX5797" fmla="*/ 1190332 w 1998270"/>
              <a:gd name="connsiteY5797" fmla="*/ 25756 h 1996549"/>
              <a:gd name="connsiteX5798" fmla="*/ 1190332 w 1998270"/>
              <a:gd name="connsiteY5798" fmla="*/ 25925 h 1996549"/>
              <a:gd name="connsiteX5799" fmla="*/ 1172253 w 1998270"/>
              <a:gd name="connsiteY5799" fmla="*/ 43663 h 1996549"/>
              <a:gd name="connsiteX5800" fmla="*/ 1154174 w 1998270"/>
              <a:gd name="connsiteY5800" fmla="*/ 25756 h 1996549"/>
              <a:gd name="connsiteX5801" fmla="*/ 1172253 w 1998270"/>
              <a:gd name="connsiteY5801" fmla="*/ 7676 h 1996549"/>
              <a:gd name="connsiteX5802" fmla="*/ 1050132 w 1998270"/>
              <a:gd name="connsiteY5802" fmla="*/ 7505 h 1996549"/>
              <a:gd name="connsiteX5803" fmla="*/ 1067188 w 1998270"/>
              <a:gd name="connsiteY5803" fmla="*/ 24560 h 1996549"/>
              <a:gd name="connsiteX5804" fmla="*/ 1050132 w 1998270"/>
              <a:gd name="connsiteY5804" fmla="*/ 41617 h 1996549"/>
              <a:gd name="connsiteX5805" fmla="*/ 1033077 w 1998270"/>
              <a:gd name="connsiteY5805" fmla="*/ 24560 h 1996549"/>
              <a:gd name="connsiteX5806" fmla="*/ 1050132 w 1998270"/>
              <a:gd name="connsiteY5806" fmla="*/ 7505 h 1996549"/>
              <a:gd name="connsiteX5807" fmla="*/ 1234021 w 1998270"/>
              <a:gd name="connsiteY5807" fmla="*/ 6859 h 1996549"/>
              <a:gd name="connsiteX5808" fmla="*/ 1252782 w 1998270"/>
              <a:gd name="connsiteY5808" fmla="*/ 25619 h 1996549"/>
              <a:gd name="connsiteX5809" fmla="*/ 1234021 w 1998270"/>
              <a:gd name="connsiteY5809" fmla="*/ 44382 h 1996549"/>
              <a:gd name="connsiteX5810" fmla="*/ 1215259 w 1998270"/>
              <a:gd name="connsiteY5810" fmla="*/ 25619 h 1996549"/>
              <a:gd name="connsiteX5811" fmla="*/ 1234021 w 1998270"/>
              <a:gd name="connsiteY5811" fmla="*/ 6859 h 1996549"/>
              <a:gd name="connsiteX5812" fmla="*/ 1295055 w 1998270"/>
              <a:gd name="connsiteY5812" fmla="*/ 6311 h 1996549"/>
              <a:gd name="connsiteX5813" fmla="*/ 1314499 w 1998270"/>
              <a:gd name="connsiteY5813" fmla="*/ 25755 h 1996549"/>
              <a:gd name="connsiteX5814" fmla="*/ 1314499 w 1998270"/>
              <a:gd name="connsiteY5814" fmla="*/ 25925 h 1996549"/>
              <a:gd name="connsiteX5815" fmla="*/ 1295055 w 1998270"/>
              <a:gd name="connsiteY5815" fmla="*/ 45027 h 1996549"/>
              <a:gd name="connsiteX5816" fmla="*/ 1294885 w 1998270"/>
              <a:gd name="connsiteY5816" fmla="*/ 45027 h 1996549"/>
              <a:gd name="connsiteX5817" fmla="*/ 1275612 w 1998270"/>
              <a:gd name="connsiteY5817" fmla="*/ 25755 h 1996549"/>
              <a:gd name="connsiteX5818" fmla="*/ 1295055 w 1998270"/>
              <a:gd name="connsiteY5818" fmla="*/ 6311 h 1996549"/>
              <a:gd name="connsiteX5819" fmla="*/ 1357138 w 1998270"/>
              <a:gd name="connsiteY5819" fmla="*/ 5628 h 1996549"/>
              <a:gd name="connsiteX5820" fmla="*/ 1377264 w 1998270"/>
              <a:gd name="connsiteY5820" fmla="*/ 25756 h 1996549"/>
              <a:gd name="connsiteX5821" fmla="*/ 1377264 w 1998270"/>
              <a:gd name="connsiteY5821" fmla="*/ 25925 h 1996549"/>
              <a:gd name="connsiteX5822" fmla="*/ 1357138 w 1998270"/>
              <a:gd name="connsiteY5822" fmla="*/ 45710 h 1996549"/>
              <a:gd name="connsiteX5823" fmla="*/ 1356968 w 1998270"/>
              <a:gd name="connsiteY5823" fmla="*/ 45710 h 1996549"/>
              <a:gd name="connsiteX5824" fmla="*/ 1337013 w 1998270"/>
              <a:gd name="connsiteY5824" fmla="*/ 25756 h 1996549"/>
              <a:gd name="connsiteX5825" fmla="*/ 1357138 w 1998270"/>
              <a:gd name="connsiteY5825" fmla="*/ 5628 h 1996549"/>
              <a:gd name="connsiteX5826" fmla="*/ 1417858 w 1998270"/>
              <a:gd name="connsiteY5826" fmla="*/ 4947 h 1996549"/>
              <a:gd name="connsiteX5827" fmla="*/ 1418199 w 1998270"/>
              <a:gd name="connsiteY5827" fmla="*/ 4947 h 1996549"/>
              <a:gd name="connsiteX5828" fmla="*/ 1438666 w 1998270"/>
              <a:gd name="connsiteY5828" fmla="*/ 25756 h 1996549"/>
              <a:gd name="connsiteX5829" fmla="*/ 1438666 w 1998270"/>
              <a:gd name="connsiteY5829" fmla="*/ 25925 h 1996549"/>
              <a:gd name="connsiteX5830" fmla="*/ 1417858 w 1998270"/>
              <a:gd name="connsiteY5830" fmla="*/ 46393 h 1996549"/>
              <a:gd name="connsiteX5831" fmla="*/ 1397050 w 1998270"/>
              <a:gd name="connsiteY5831" fmla="*/ 25756 h 1996549"/>
              <a:gd name="connsiteX5832" fmla="*/ 1417858 w 1998270"/>
              <a:gd name="connsiteY5832" fmla="*/ 4947 h 1996549"/>
              <a:gd name="connsiteX5833" fmla="*/ 1479259 w 1998270"/>
              <a:gd name="connsiteY5833" fmla="*/ 4435 h 1996549"/>
              <a:gd name="connsiteX5834" fmla="*/ 1500578 w 1998270"/>
              <a:gd name="connsiteY5834" fmla="*/ 25755 h 1996549"/>
              <a:gd name="connsiteX5835" fmla="*/ 1500578 w 1998270"/>
              <a:gd name="connsiteY5835" fmla="*/ 25925 h 1996549"/>
              <a:gd name="connsiteX5836" fmla="*/ 1479259 w 1998270"/>
              <a:gd name="connsiteY5836" fmla="*/ 46903 h 1996549"/>
              <a:gd name="connsiteX5837" fmla="*/ 1478918 w 1998270"/>
              <a:gd name="connsiteY5837" fmla="*/ 46903 h 1996549"/>
              <a:gd name="connsiteX5838" fmla="*/ 1458109 w 1998270"/>
              <a:gd name="connsiteY5838" fmla="*/ 25755 h 1996549"/>
              <a:gd name="connsiteX5839" fmla="*/ 1458109 w 1998270"/>
              <a:gd name="connsiteY5839" fmla="*/ 25584 h 1996549"/>
              <a:gd name="connsiteX5840" fmla="*/ 1479259 w 1998270"/>
              <a:gd name="connsiteY5840" fmla="*/ 4435 h 1996549"/>
              <a:gd name="connsiteX5841" fmla="*/ 1971151 w 1998270"/>
              <a:gd name="connsiteY5841" fmla="*/ 3923 h 1996549"/>
              <a:gd name="connsiteX5842" fmla="*/ 1992983 w 1998270"/>
              <a:gd name="connsiteY5842" fmla="*/ 25755 h 1996549"/>
              <a:gd name="connsiteX5843" fmla="*/ 1992983 w 1998270"/>
              <a:gd name="connsiteY5843" fmla="*/ 25925 h 1996549"/>
              <a:gd name="connsiteX5844" fmla="*/ 1971151 w 1998270"/>
              <a:gd name="connsiteY5844" fmla="*/ 47415 h 1996549"/>
              <a:gd name="connsiteX5845" fmla="*/ 1949491 w 1998270"/>
              <a:gd name="connsiteY5845" fmla="*/ 25755 h 1996549"/>
              <a:gd name="connsiteX5846" fmla="*/ 1949491 w 1998270"/>
              <a:gd name="connsiteY5846" fmla="*/ 25584 h 1996549"/>
              <a:gd name="connsiteX5847" fmla="*/ 1971151 w 1998270"/>
              <a:gd name="connsiteY5847" fmla="*/ 3923 h 1996549"/>
              <a:gd name="connsiteX5848" fmla="*/ 1540660 w 1998270"/>
              <a:gd name="connsiteY5848" fmla="*/ 3753 h 1996549"/>
              <a:gd name="connsiteX5849" fmla="*/ 1562662 w 1998270"/>
              <a:gd name="connsiteY5849" fmla="*/ 25756 h 1996549"/>
              <a:gd name="connsiteX5850" fmla="*/ 1562662 w 1998270"/>
              <a:gd name="connsiteY5850" fmla="*/ 25925 h 1996549"/>
              <a:gd name="connsiteX5851" fmla="*/ 1540660 w 1998270"/>
              <a:gd name="connsiteY5851" fmla="*/ 47586 h 1996549"/>
              <a:gd name="connsiteX5852" fmla="*/ 1518829 w 1998270"/>
              <a:gd name="connsiteY5852" fmla="*/ 25756 h 1996549"/>
              <a:gd name="connsiteX5853" fmla="*/ 1518829 w 1998270"/>
              <a:gd name="connsiteY5853" fmla="*/ 25584 h 1996549"/>
              <a:gd name="connsiteX5854" fmla="*/ 1540660 w 1998270"/>
              <a:gd name="connsiteY5854" fmla="*/ 3753 h 1996549"/>
              <a:gd name="connsiteX5855" fmla="*/ 1602427 w 1998270"/>
              <a:gd name="connsiteY5855" fmla="*/ 2937 h 1996549"/>
              <a:gd name="connsiteX5856" fmla="*/ 1625112 w 1998270"/>
              <a:gd name="connsiteY5856" fmla="*/ 25620 h 1996549"/>
              <a:gd name="connsiteX5857" fmla="*/ 1602427 w 1998270"/>
              <a:gd name="connsiteY5857" fmla="*/ 48305 h 1996549"/>
              <a:gd name="connsiteX5858" fmla="*/ 1579743 w 1998270"/>
              <a:gd name="connsiteY5858" fmla="*/ 25620 h 1996549"/>
              <a:gd name="connsiteX5859" fmla="*/ 1602427 w 1998270"/>
              <a:gd name="connsiteY5859" fmla="*/ 2937 h 1996549"/>
              <a:gd name="connsiteX5860" fmla="*/ 1664144 w 1998270"/>
              <a:gd name="connsiteY5860" fmla="*/ 2388 h 1996549"/>
              <a:gd name="connsiteX5861" fmla="*/ 1687511 w 1998270"/>
              <a:gd name="connsiteY5861" fmla="*/ 25755 h 1996549"/>
              <a:gd name="connsiteX5862" fmla="*/ 1687511 w 1998270"/>
              <a:gd name="connsiteY5862" fmla="*/ 25925 h 1996549"/>
              <a:gd name="connsiteX5863" fmla="*/ 1664144 w 1998270"/>
              <a:gd name="connsiteY5863" fmla="*/ 48951 h 1996549"/>
              <a:gd name="connsiteX5864" fmla="*/ 1640949 w 1998270"/>
              <a:gd name="connsiteY5864" fmla="*/ 25755 h 1996549"/>
              <a:gd name="connsiteX5865" fmla="*/ 1640949 w 1998270"/>
              <a:gd name="connsiteY5865" fmla="*/ 25584 h 1996549"/>
              <a:gd name="connsiteX5866" fmla="*/ 1664144 w 1998270"/>
              <a:gd name="connsiteY5866" fmla="*/ 2388 h 1996549"/>
              <a:gd name="connsiteX5867" fmla="*/ 1724864 w 1998270"/>
              <a:gd name="connsiteY5867" fmla="*/ 1706 h 1996549"/>
              <a:gd name="connsiteX5868" fmla="*/ 1748913 w 1998270"/>
              <a:gd name="connsiteY5868" fmla="*/ 25755 h 1996549"/>
              <a:gd name="connsiteX5869" fmla="*/ 1724864 w 1998270"/>
              <a:gd name="connsiteY5869" fmla="*/ 49633 h 1996549"/>
              <a:gd name="connsiteX5870" fmla="*/ 1700986 w 1998270"/>
              <a:gd name="connsiteY5870" fmla="*/ 25755 h 1996549"/>
              <a:gd name="connsiteX5871" fmla="*/ 1724864 w 1998270"/>
              <a:gd name="connsiteY5871" fmla="*/ 1706 h 1996549"/>
              <a:gd name="connsiteX5872" fmla="*/ 1786265 w 1998270"/>
              <a:gd name="connsiteY5872" fmla="*/ 1023 h 1996549"/>
              <a:gd name="connsiteX5873" fmla="*/ 1810996 w 1998270"/>
              <a:gd name="connsiteY5873" fmla="*/ 25756 h 1996549"/>
              <a:gd name="connsiteX5874" fmla="*/ 1810996 w 1998270"/>
              <a:gd name="connsiteY5874" fmla="*/ 25925 h 1996549"/>
              <a:gd name="connsiteX5875" fmla="*/ 1786265 w 1998270"/>
              <a:gd name="connsiteY5875" fmla="*/ 50315 h 1996549"/>
              <a:gd name="connsiteX5876" fmla="*/ 1785924 w 1998270"/>
              <a:gd name="connsiteY5876" fmla="*/ 50315 h 1996549"/>
              <a:gd name="connsiteX5877" fmla="*/ 1761704 w 1998270"/>
              <a:gd name="connsiteY5877" fmla="*/ 25756 h 1996549"/>
              <a:gd name="connsiteX5878" fmla="*/ 1761704 w 1998270"/>
              <a:gd name="connsiteY5878" fmla="*/ 25584 h 1996549"/>
              <a:gd name="connsiteX5879" fmla="*/ 1786265 w 1998270"/>
              <a:gd name="connsiteY5879" fmla="*/ 1023 h 1996549"/>
              <a:gd name="connsiteX5880" fmla="*/ 1847667 w 1998270"/>
              <a:gd name="connsiteY5880" fmla="*/ 511 h 1996549"/>
              <a:gd name="connsiteX5881" fmla="*/ 1872909 w 1998270"/>
              <a:gd name="connsiteY5881" fmla="*/ 25755 h 1996549"/>
              <a:gd name="connsiteX5882" fmla="*/ 1872909 w 1998270"/>
              <a:gd name="connsiteY5882" fmla="*/ 25925 h 1996549"/>
              <a:gd name="connsiteX5883" fmla="*/ 1847667 w 1998270"/>
              <a:gd name="connsiteY5883" fmla="*/ 50826 h 1996549"/>
              <a:gd name="connsiteX5884" fmla="*/ 1822595 w 1998270"/>
              <a:gd name="connsiteY5884" fmla="*/ 25755 h 1996549"/>
              <a:gd name="connsiteX5885" fmla="*/ 1822595 w 1998270"/>
              <a:gd name="connsiteY5885" fmla="*/ 25584 h 1996549"/>
              <a:gd name="connsiteX5886" fmla="*/ 1847667 w 1998270"/>
              <a:gd name="connsiteY5886" fmla="*/ 511 h 1996549"/>
              <a:gd name="connsiteX5887" fmla="*/ 1909067 w 1998270"/>
              <a:gd name="connsiteY5887" fmla="*/ 0 h 1996549"/>
              <a:gd name="connsiteX5888" fmla="*/ 1909409 w 1998270"/>
              <a:gd name="connsiteY5888" fmla="*/ 0 h 1996549"/>
              <a:gd name="connsiteX5889" fmla="*/ 1934822 w 1998270"/>
              <a:gd name="connsiteY5889" fmla="*/ 25756 h 1996549"/>
              <a:gd name="connsiteX5890" fmla="*/ 1934822 w 1998270"/>
              <a:gd name="connsiteY5890" fmla="*/ 25925 h 1996549"/>
              <a:gd name="connsiteX5891" fmla="*/ 1909067 w 1998270"/>
              <a:gd name="connsiteY5891" fmla="*/ 51339 h 1996549"/>
              <a:gd name="connsiteX5892" fmla="*/ 1883484 w 1998270"/>
              <a:gd name="connsiteY5892" fmla="*/ 25756 h 1996549"/>
              <a:gd name="connsiteX5893" fmla="*/ 1883484 w 1998270"/>
              <a:gd name="connsiteY5893" fmla="*/ 25584 h 1996549"/>
              <a:gd name="connsiteX5894" fmla="*/ 1909067 w 1998270"/>
              <a:gd name="connsiteY5894" fmla="*/ 0 h 1996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</a:cxnLst>
            <a:rect l="l" t="t" r="r" b="b"/>
            <a:pathLst>
              <a:path w="1998270" h="1996549">
                <a:moveTo>
                  <a:pt x="619642" y="1989726"/>
                </a:moveTo>
                <a:lnTo>
                  <a:pt x="620494" y="1990579"/>
                </a:lnTo>
                <a:cubicBezTo>
                  <a:pt x="620494" y="1991050"/>
                  <a:pt x="620119" y="1991432"/>
                  <a:pt x="619642" y="1991432"/>
                </a:cubicBezTo>
                <a:cubicBezTo>
                  <a:pt x="619198" y="1991364"/>
                  <a:pt x="618857" y="1991019"/>
                  <a:pt x="618789" y="1990579"/>
                </a:cubicBezTo>
                <a:cubicBezTo>
                  <a:pt x="618789" y="1990108"/>
                  <a:pt x="619164" y="1989726"/>
                  <a:pt x="619642" y="1989726"/>
                </a:cubicBezTo>
                <a:close/>
                <a:moveTo>
                  <a:pt x="681042" y="1989385"/>
                </a:moveTo>
                <a:cubicBezTo>
                  <a:pt x="681707" y="1989385"/>
                  <a:pt x="682236" y="1989919"/>
                  <a:pt x="682236" y="1990579"/>
                </a:cubicBezTo>
                <a:cubicBezTo>
                  <a:pt x="682236" y="1991239"/>
                  <a:pt x="681707" y="1991773"/>
                  <a:pt x="681042" y="1991773"/>
                </a:cubicBezTo>
                <a:cubicBezTo>
                  <a:pt x="680377" y="1991773"/>
                  <a:pt x="679849" y="1991239"/>
                  <a:pt x="679849" y="1990579"/>
                </a:cubicBezTo>
                <a:cubicBezTo>
                  <a:pt x="679849" y="1989919"/>
                  <a:pt x="680377" y="1989385"/>
                  <a:pt x="681042" y="1989385"/>
                </a:cubicBezTo>
                <a:close/>
                <a:moveTo>
                  <a:pt x="743126" y="1989044"/>
                </a:moveTo>
                <a:cubicBezTo>
                  <a:pt x="743978" y="1989044"/>
                  <a:pt x="744661" y="1989732"/>
                  <a:pt x="744661" y="1990579"/>
                </a:cubicBezTo>
                <a:cubicBezTo>
                  <a:pt x="744661" y="1991427"/>
                  <a:pt x="743978" y="1992115"/>
                  <a:pt x="743126" y="1992115"/>
                </a:cubicBezTo>
                <a:cubicBezTo>
                  <a:pt x="742273" y="1992115"/>
                  <a:pt x="741591" y="1991427"/>
                  <a:pt x="741591" y="1990579"/>
                </a:cubicBezTo>
                <a:cubicBezTo>
                  <a:pt x="741591" y="1989732"/>
                  <a:pt x="742273" y="1989044"/>
                  <a:pt x="743126" y="1989044"/>
                </a:cubicBezTo>
                <a:close/>
                <a:moveTo>
                  <a:pt x="803844" y="1988703"/>
                </a:moveTo>
                <a:cubicBezTo>
                  <a:pt x="804885" y="1988703"/>
                  <a:pt x="805721" y="1989543"/>
                  <a:pt x="805721" y="1990580"/>
                </a:cubicBezTo>
                <a:cubicBezTo>
                  <a:pt x="805721" y="1991617"/>
                  <a:pt x="804885" y="1992456"/>
                  <a:pt x="803844" y="1992456"/>
                </a:cubicBezTo>
                <a:cubicBezTo>
                  <a:pt x="802804" y="1992456"/>
                  <a:pt x="801969" y="1991617"/>
                  <a:pt x="801969" y="1990580"/>
                </a:cubicBezTo>
                <a:cubicBezTo>
                  <a:pt x="801969" y="1989543"/>
                  <a:pt x="802804" y="1988703"/>
                  <a:pt x="803844" y="1988703"/>
                </a:cubicBezTo>
                <a:close/>
                <a:moveTo>
                  <a:pt x="865246" y="1988362"/>
                </a:moveTo>
                <a:cubicBezTo>
                  <a:pt x="866474" y="1988362"/>
                  <a:pt x="867463" y="1989355"/>
                  <a:pt x="867463" y="1990580"/>
                </a:cubicBezTo>
                <a:cubicBezTo>
                  <a:pt x="867463" y="1991804"/>
                  <a:pt x="866474" y="1992797"/>
                  <a:pt x="865246" y="1992797"/>
                </a:cubicBezTo>
                <a:cubicBezTo>
                  <a:pt x="864018" y="1992797"/>
                  <a:pt x="863029" y="1991804"/>
                  <a:pt x="863029" y="1990580"/>
                </a:cubicBezTo>
                <a:cubicBezTo>
                  <a:pt x="863029" y="1989355"/>
                  <a:pt x="864018" y="1988362"/>
                  <a:pt x="865246" y="1988362"/>
                </a:cubicBezTo>
                <a:close/>
                <a:moveTo>
                  <a:pt x="926647" y="1988021"/>
                </a:moveTo>
                <a:cubicBezTo>
                  <a:pt x="926767" y="1988012"/>
                  <a:pt x="926886" y="1988012"/>
                  <a:pt x="927005" y="1988021"/>
                </a:cubicBezTo>
                <a:cubicBezTo>
                  <a:pt x="928319" y="1988118"/>
                  <a:pt x="929308" y="1989264"/>
                  <a:pt x="929206" y="1990579"/>
                </a:cubicBezTo>
                <a:cubicBezTo>
                  <a:pt x="929206" y="1991991"/>
                  <a:pt x="928063" y="1993138"/>
                  <a:pt x="926647" y="1993138"/>
                </a:cubicBezTo>
                <a:cubicBezTo>
                  <a:pt x="925232" y="1993138"/>
                  <a:pt x="924089" y="1991991"/>
                  <a:pt x="924089" y="1990579"/>
                </a:cubicBezTo>
                <a:cubicBezTo>
                  <a:pt x="924089" y="1989167"/>
                  <a:pt x="925232" y="1988021"/>
                  <a:pt x="926647" y="1988021"/>
                </a:cubicBezTo>
                <a:close/>
                <a:moveTo>
                  <a:pt x="988049" y="1987681"/>
                </a:moveTo>
                <a:cubicBezTo>
                  <a:pt x="988168" y="1987674"/>
                  <a:pt x="988288" y="1987674"/>
                  <a:pt x="988407" y="1987681"/>
                </a:cubicBezTo>
                <a:cubicBezTo>
                  <a:pt x="989908" y="1987778"/>
                  <a:pt x="991051" y="1989076"/>
                  <a:pt x="990949" y="1990580"/>
                </a:cubicBezTo>
                <a:cubicBezTo>
                  <a:pt x="990949" y="1992182"/>
                  <a:pt x="989652" y="1993480"/>
                  <a:pt x="988049" y="1993480"/>
                </a:cubicBezTo>
                <a:cubicBezTo>
                  <a:pt x="986480" y="1993394"/>
                  <a:pt x="985235" y="1992146"/>
                  <a:pt x="985150" y="1990580"/>
                </a:cubicBezTo>
                <a:cubicBezTo>
                  <a:pt x="985150" y="1988979"/>
                  <a:pt x="986446" y="1987681"/>
                  <a:pt x="988049" y="1987681"/>
                </a:cubicBezTo>
                <a:close/>
                <a:moveTo>
                  <a:pt x="1050132" y="1987340"/>
                </a:moveTo>
                <a:cubicBezTo>
                  <a:pt x="1050251" y="1987333"/>
                  <a:pt x="1050371" y="1987333"/>
                  <a:pt x="1050490" y="1987340"/>
                </a:cubicBezTo>
                <a:cubicBezTo>
                  <a:pt x="1052179" y="1987437"/>
                  <a:pt x="1053475" y="1988888"/>
                  <a:pt x="1053373" y="1990580"/>
                </a:cubicBezTo>
                <a:cubicBezTo>
                  <a:pt x="1053373" y="1992369"/>
                  <a:pt x="1051923" y="1993821"/>
                  <a:pt x="1050132" y="1993821"/>
                </a:cubicBezTo>
                <a:cubicBezTo>
                  <a:pt x="1048376" y="1993736"/>
                  <a:pt x="1046977" y="1992334"/>
                  <a:pt x="1046892" y="1990580"/>
                </a:cubicBezTo>
                <a:cubicBezTo>
                  <a:pt x="1046892" y="1988791"/>
                  <a:pt x="1048341" y="1987340"/>
                  <a:pt x="1050132" y="1987340"/>
                </a:cubicBezTo>
                <a:close/>
                <a:moveTo>
                  <a:pt x="1110851" y="1987168"/>
                </a:moveTo>
                <a:cubicBezTo>
                  <a:pt x="1112727" y="1987168"/>
                  <a:pt x="1114262" y="1988695"/>
                  <a:pt x="1114262" y="1990580"/>
                </a:cubicBezTo>
                <a:cubicBezTo>
                  <a:pt x="1114262" y="1992464"/>
                  <a:pt x="1112727" y="1993991"/>
                  <a:pt x="1110851" y="1993991"/>
                </a:cubicBezTo>
                <a:cubicBezTo>
                  <a:pt x="1108975" y="1993991"/>
                  <a:pt x="1107440" y="1992464"/>
                  <a:pt x="1107440" y="1990580"/>
                </a:cubicBezTo>
                <a:cubicBezTo>
                  <a:pt x="1107440" y="1988695"/>
                  <a:pt x="1108975" y="1987168"/>
                  <a:pt x="1110851" y="1987168"/>
                </a:cubicBezTo>
                <a:close/>
                <a:moveTo>
                  <a:pt x="1172253" y="1986827"/>
                </a:moveTo>
                <a:cubicBezTo>
                  <a:pt x="1174317" y="1986827"/>
                  <a:pt x="1176005" y="1988507"/>
                  <a:pt x="1176005" y="1990580"/>
                </a:cubicBezTo>
                <a:cubicBezTo>
                  <a:pt x="1176005" y="1992652"/>
                  <a:pt x="1174317" y="1994332"/>
                  <a:pt x="1172253" y="1994332"/>
                </a:cubicBezTo>
                <a:cubicBezTo>
                  <a:pt x="1170189" y="1994332"/>
                  <a:pt x="1168501" y="1992652"/>
                  <a:pt x="1168501" y="1990580"/>
                </a:cubicBezTo>
                <a:cubicBezTo>
                  <a:pt x="1168501" y="1988507"/>
                  <a:pt x="1170189" y="1986827"/>
                  <a:pt x="1172253" y="1986827"/>
                </a:cubicBezTo>
                <a:close/>
                <a:moveTo>
                  <a:pt x="1234020" y="1986522"/>
                </a:moveTo>
                <a:cubicBezTo>
                  <a:pt x="1236186" y="1986522"/>
                  <a:pt x="1237943" y="1988278"/>
                  <a:pt x="1237943" y="1990445"/>
                </a:cubicBezTo>
                <a:cubicBezTo>
                  <a:pt x="1237943" y="1992611"/>
                  <a:pt x="1236186" y="1994368"/>
                  <a:pt x="1234020" y="1994368"/>
                </a:cubicBezTo>
                <a:cubicBezTo>
                  <a:pt x="1231853" y="1994368"/>
                  <a:pt x="1230097" y="1992611"/>
                  <a:pt x="1230097" y="1990445"/>
                </a:cubicBezTo>
                <a:cubicBezTo>
                  <a:pt x="1230097" y="1988278"/>
                  <a:pt x="1231853" y="1986522"/>
                  <a:pt x="1234020" y="1986522"/>
                </a:cubicBezTo>
                <a:close/>
                <a:moveTo>
                  <a:pt x="1664145" y="1985975"/>
                </a:moveTo>
                <a:cubicBezTo>
                  <a:pt x="1664264" y="1985972"/>
                  <a:pt x="1664384" y="1985972"/>
                  <a:pt x="1664486" y="1985975"/>
                </a:cubicBezTo>
                <a:cubicBezTo>
                  <a:pt x="1667215" y="1986071"/>
                  <a:pt x="1669364" y="1988361"/>
                  <a:pt x="1669262" y="1991092"/>
                </a:cubicBezTo>
                <a:cubicBezTo>
                  <a:pt x="1669262" y="1993918"/>
                  <a:pt x="1666976" y="1996209"/>
                  <a:pt x="1664145" y="1996209"/>
                </a:cubicBezTo>
                <a:cubicBezTo>
                  <a:pt x="1661365" y="1996120"/>
                  <a:pt x="1659113" y="1993880"/>
                  <a:pt x="1659029" y="1991092"/>
                </a:cubicBezTo>
                <a:cubicBezTo>
                  <a:pt x="1659029" y="1988266"/>
                  <a:pt x="1661314" y="1985975"/>
                  <a:pt x="1664145" y="1985975"/>
                </a:cubicBezTo>
                <a:close/>
                <a:moveTo>
                  <a:pt x="1602061" y="1985975"/>
                </a:moveTo>
                <a:cubicBezTo>
                  <a:pt x="1602181" y="1985972"/>
                  <a:pt x="1602300" y="1985972"/>
                  <a:pt x="1602403" y="1985975"/>
                </a:cubicBezTo>
                <a:cubicBezTo>
                  <a:pt x="1605132" y="1986071"/>
                  <a:pt x="1607280" y="1988361"/>
                  <a:pt x="1607178" y="1991092"/>
                </a:cubicBezTo>
                <a:cubicBezTo>
                  <a:pt x="1607178" y="1993918"/>
                  <a:pt x="1604893" y="1996209"/>
                  <a:pt x="1602061" y="1996209"/>
                </a:cubicBezTo>
                <a:cubicBezTo>
                  <a:pt x="1599281" y="1996120"/>
                  <a:pt x="1597030" y="1993880"/>
                  <a:pt x="1596945" y="1991092"/>
                </a:cubicBezTo>
                <a:cubicBezTo>
                  <a:pt x="1596945" y="1988266"/>
                  <a:pt x="1599230" y="1985975"/>
                  <a:pt x="1602061" y="1985975"/>
                </a:cubicBezTo>
                <a:close/>
                <a:moveTo>
                  <a:pt x="1971151" y="1985974"/>
                </a:moveTo>
                <a:cubicBezTo>
                  <a:pt x="1973693" y="1985974"/>
                  <a:pt x="1975756" y="1988036"/>
                  <a:pt x="1975756" y="1990580"/>
                </a:cubicBezTo>
                <a:cubicBezTo>
                  <a:pt x="1975756" y="1993123"/>
                  <a:pt x="1973693" y="1995185"/>
                  <a:pt x="1971151" y="1995185"/>
                </a:cubicBezTo>
                <a:cubicBezTo>
                  <a:pt x="1968610" y="1995185"/>
                  <a:pt x="1966547" y="1993123"/>
                  <a:pt x="1966547" y="1990580"/>
                </a:cubicBezTo>
                <a:cubicBezTo>
                  <a:pt x="1966547" y="1988036"/>
                  <a:pt x="1968610" y="1985974"/>
                  <a:pt x="1971151" y="1985974"/>
                </a:cubicBezTo>
                <a:close/>
                <a:moveTo>
                  <a:pt x="1909068" y="1985974"/>
                </a:moveTo>
                <a:cubicBezTo>
                  <a:pt x="1911985" y="1985974"/>
                  <a:pt x="1914356" y="1988342"/>
                  <a:pt x="1914356" y="1991262"/>
                </a:cubicBezTo>
                <a:cubicBezTo>
                  <a:pt x="1914356" y="1994182"/>
                  <a:pt x="1911985" y="1996549"/>
                  <a:pt x="1909068" y="1996549"/>
                </a:cubicBezTo>
                <a:cubicBezTo>
                  <a:pt x="1906151" y="1996549"/>
                  <a:pt x="1903781" y="1994182"/>
                  <a:pt x="1903781" y="1991262"/>
                </a:cubicBezTo>
                <a:cubicBezTo>
                  <a:pt x="1903781" y="1988342"/>
                  <a:pt x="1906151" y="1985974"/>
                  <a:pt x="1909068" y="1985974"/>
                </a:cubicBezTo>
                <a:close/>
                <a:moveTo>
                  <a:pt x="1847667" y="1985974"/>
                </a:moveTo>
                <a:cubicBezTo>
                  <a:pt x="1850583" y="1985974"/>
                  <a:pt x="1852954" y="1988342"/>
                  <a:pt x="1852954" y="1991262"/>
                </a:cubicBezTo>
                <a:cubicBezTo>
                  <a:pt x="1852954" y="1994182"/>
                  <a:pt x="1850583" y="1996549"/>
                  <a:pt x="1847667" y="1996549"/>
                </a:cubicBezTo>
                <a:cubicBezTo>
                  <a:pt x="1844750" y="1996549"/>
                  <a:pt x="1842380" y="1994182"/>
                  <a:pt x="1842380" y="1991262"/>
                </a:cubicBezTo>
                <a:cubicBezTo>
                  <a:pt x="1842380" y="1988342"/>
                  <a:pt x="1844750" y="1985974"/>
                  <a:pt x="1847667" y="1985974"/>
                </a:cubicBezTo>
                <a:close/>
                <a:moveTo>
                  <a:pt x="1786265" y="1985974"/>
                </a:moveTo>
                <a:cubicBezTo>
                  <a:pt x="1789181" y="1985974"/>
                  <a:pt x="1791552" y="1988342"/>
                  <a:pt x="1791552" y="1991262"/>
                </a:cubicBezTo>
                <a:cubicBezTo>
                  <a:pt x="1791552" y="1994182"/>
                  <a:pt x="1789181" y="1996549"/>
                  <a:pt x="1786265" y="1996549"/>
                </a:cubicBezTo>
                <a:cubicBezTo>
                  <a:pt x="1783348" y="1996549"/>
                  <a:pt x="1780978" y="1994182"/>
                  <a:pt x="1780978" y="1991262"/>
                </a:cubicBezTo>
                <a:cubicBezTo>
                  <a:pt x="1780978" y="1988342"/>
                  <a:pt x="1783348" y="1985974"/>
                  <a:pt x="1786265" y="1985974"/>
                </a:cubicBezTo>
                <a:close/>
                <a:moveTo>
                  <a:pt x="1724864" y="1985974"/>
                </a:moveTo>
                <a:cubicBezTo>
                  <a:pt x="1727780" y="1985974"/>
                  <a:pt x="1730151" y="1988342"/>
                  <a:pt x="1730151" y="1991262"/>
                </a:cubicBezTo>
                <a:cubicBezTo>
                  <a:pt x="1730151" y="1994182"/>
                  <a:pt x="1727780" y="1996549"/>
                  <a:pt x="1724864" y="1996549"/>
                </a:cubicBezTo>
                <a:cubicBezTo>
                  <a:pt x="1721947" y="1996549"/>
                  <a:pt x="1719577" y="1994182"/>
                  <a:pt x="1719577" y="1991262"/>
                </a:cubicBezTo>
                <a:cubicBezTo>
                  <a:pt x="1719577" y="1988342"/>
                  <a:pt x="1721947" y="1985974"/>
                  <a:pt x="1724864" y="1985974"/>
                </a:cubicBezTo>
                <a:close/>
                <a:moveTo>
                  <a:pt x="1479259" y="1985974"/>
                </a:moveTo>
                <a:cubicBezTo>
                  <a:pt x="1479378" y="1985969"/>
                  <a:pt x="1479498" y="1985969"/>
                  <a:pt x="1479600" y="1985974"/>
                </a:cubicBezTo>
                <a:cubicBezTo>
                  <a:pt x="1482142" y="1986070"/>
                  <a:pt x="1484137" y="1988209"/>
                  <a:pt x="1484035" y="1990750"/>
                </a:cubicBezTo>
                <a:cubicBezTo>
                  <a:pt x="1484035" y="1993387"/>
                  <a:pt x="1481903" y="1995526"/>
                  <a:pt x="1479259" y="1995526"/>
                </a:cubicBezTo>
                <a:cubicBezTo>
                  <a:pt x="1476667" y="1995437"/>
                  <a:pt x="1474569" y="1993349"/>
                  <a:pt x="1474484" y="1990750"/>
                </a:cubicBezTo>
                <a:cubicBezTo>
                  <a:pt x="1474484" y="1988113"/>
                  <a:pt x="1476616" y="1985974"/>
                  <a:pt x="1479259" y="1985974"/>
                </a:cubicBezTo>
                <a:close/>
                <a:moveTo>
                  <a:pt x="1417857" y="1985974"/>
                </a:moveTo>
                <a:cubicBezTo>
                  <a:pt x="1420399" y="1985974"/>
                  <a:pt x="1422462" y="1988036"/>
                  <a:pt x="1422462" y="1990580"/>
                </a:cubicBezTo>
                <a:cubicBezTo>
                  <a:pt x="1422462" y="1993123"/>
                  <a:pt x="1420399" y="1995185"/>
                  <a:pt x="1417857" y="1995185"/>
                </a:cubicBezTo>
                <a:cubicBezTo>
                  <a:pt x="1415316" y="1995185"/>
                  <a:pt x="1413253" y="1993123"/>
                  <a:pt x="1413253" y="1990580"/>
                </a:cubicBezTo>
                <a:cubicBezTo>
                  <a:pt x="1413253" y="1988036"/>
                  <a:pt x="1415316" y="1985974"/>
                  <a:pt x="1417857" y="1985974"/>
                </a:cubicBezTo>
                <a:close/>
                <a:moveTo>
                  <a:pt x="1357138" y="1985974"/>
                </a:moveTo>
                <a:cubicBezTo>
                  <a:pt x="1357257" y="1985969"/>
                  <a:pt x="1357377" y="1985969"/>
                  <a:pt x="1357479" y="1985974"/>
                </a:cubicBezTo>
                <a:cubicBezTo>
                  <a:pt x="1359833" y="1986070"/>
                  <a:pt x="1361675" y="1988055"/>
                  <a:pt x="1361573" y="1990409"/>
                </a:cubicBezTo>
                <a:cubicBezTo>
                  <a:pt x="1361573" y="1992858"/>
                  <a:pt x="1359595" y="1994843"/>
                  <a:pt x="1357138" y="1994843"/>
                </a:cubicBezTo>
                <a:cubicBezTo>
                  <a:pt x="1354682" y="1994843"/>
                  <a:pt x="1352704" y="1992858"/>
                  <a:pt x="1352704" y="1990409"/>
                </a:cubicBezTo>
                <a:cubicBezTo>
                  <a:pt x="1352704" y="1987960"/>
                  <a:pt x="1354682" y="1985974"/>
                  <a:pt x="1357138" y="1985974"/>
                </a:cubicBezTo>
                <a:close/>
                <a:moveTo>
                  <a:pt x="1295055" y="1985974"/>
                </a:moveTo>
                <a:cubicBezTo>
                  <a:pt x="1297408" y="1985974"/>
                  <a:pt x="1299319" y="1987883"/>
                  <a:pt x="1299319" y="1990238"/>
                </a:cubicBezTo>
                <a:cubicBezTo>
                  <a:pt x="1299319" y="1992594"/>
                  <a:pt x="1297408" y="1994502"/>
                  <a:pt x="1295055" y="1994502"/>
                </a:cubicBezTo>
                <a:cubicBezTo>
                  <a:pt x="1292735" y="1994415"/>
                  <a:pt x="1290876" y="1992556"/>
                  <a:pt x="1290791" y="1990238"/>
                </a:cubicBezTo>
                <a:cubicBezTo>
                  <a:pt x="1290791" y="1987883"/>
                  <a:pt x="1292701" y="1985974"/>
                  <a:pt x="1295055" y="1985974"/>
                </a:cubicBezTo>
                <a:close/>
                <a:moveTo>
                  <a:pt x="1541026" y="1985499"/>
                </a:moveTo>
                <a:cubicBezTo>
                  <a:pt x="1543758" y="1985499"/>
                  <a:pt x="1545972" y="1987713"/>
                  <a:pt x="1545972" y="1990445"/>
                </a:cubicBezTo>
                <a:cubicBezTo>
                  <a:pt x="1545972" y="1993177"/>
                  <a:pt x="1543758" y="1995391"/>
                  <a:pt x="1541026" y="1995391"/>
                </a:cubicBezTo>
                <a:cubicBezTo>
                  <a:pt x="1538295" y="1995391"/>
                  <a:pt x="1536080" y="1993177"/>
                  <a:pt x="1536080" y="1990445"/>
                </a:cubicBezTo>
                <a:cubicBezTo>
                  <a:pt x="1536080" y="1987713"/>
                  <a:pt x="1538295" y="1985499"/>
                  <a:pt x="1541026" y="1985499"/>
                </a:cubicBezTo>
                <a:close/>
                <a:moveTo>
                  <a:pt x="558240" y="1928155"/>
                </a:moveTo>
                <a:cubicBezTo>
                  <a:pt x="558359" y="1928126"/>
                  <a:pt x="558495" y="1928126"/>
                  <a:pt x="558632" y="1928155"/>
                </a:cubicBezTo>
                <a:cubicBezTo>
                  <a:pt x="559076" y="1928261"/>
                  <a:pt x="559366" y="1928720"/>
                  <a:pt x="559263" y="1929179"/>
                </a:cubicBezTo>
                <a:cubicBezTo>
                  <a:pt x="559263" y="1929743"/>
                  <a:pt x="558803" y="1930202"/>
                  <a:pt x="558240" y="1930202"/>
                </a:cubicBezTo>
                <a:cubicBezTo>
                  <a:pt x="557677" y="1930202"/>
                  <a:pt x="557217" y="1929743"/>
                  <a:pt x="557217" y="1929179"/>
                </a:cubicBezTo>
                <a:cubicBezTo>
                  <a:pt x="557217" y="1928614"/>
                  <a:pt x="557677" y="1928155"/>
                  <a:pt x="558240" y="1928155"/>
                </a:cubicBezTo>
                <a:close/>
                <a:moveTo>
                  <a:pt x="620008" y="1927509"/>
                </a:moveTo>
                <a:cubicBezTo>
                  <a:pt x="620856" y="1927509"/>
                  <a:pt x="621543" y="1928196"/>
                  <a:pt x="621543" y="1929044"/>
                </a:cubicBezTo>
                <a:cubicBezTo>
                  <a:pt x="621543" y="1929892"/>
                  <a:pt x="620856" y="1930579"/>
                  <a:pt x="620008" y="1930579"/>
                </a:cubicBezTo>
                <a:cubicBezTo>
                  <a:pt x="619160" y="1930579"/>
                  <a:pt x="618473" y="1929892"/>
                  <a:pt x="618473" y="1929044"/>
                </a:cubicBezTo>
                <a:cubicBezTo>
                  <a:pt x="618473" y="1928196"/>
                  <a:pt x="619160" y="1927509"/>
                  <a:pt x="620008" y="1927509"/>
                </a:cubicBezTo>
                <a:close/>
                <a:moveTo>
                  <a:pt x="681042" y="1927131"/>
                </a:moveTo>
                <a:cubicBezTo>
                  <a:pt x="682168" y="1927131"/>
                  <a:pt x="683089" y="1928047"/>
                  <a:pt x="683089" y="1929178"/>
                </a:cubicBezTo>
                <a:cubicBezTo>
                  <a:pt x="683089" y="1930309"/>
                  <a:pt x="682168" y="1931225"/>
                  <a:pt x="681042" y="1931225"/>
                </a:cubicBezTo>
                <a:cubicBezTo>
                  <a:pt x="679951" y="1931143"/>
                  <a:pt x="679081" y="1930273"/>
                  <a:pt x="678996" y="1929178"/>
                </a:cubicBezTo>
                <a:cubicBezTo>
                  <a:pt x="678996" y="1928047"/>
                  <a:pt x="679917" y="1927131"/>
                  <a:pt x="681042" y="1927131"/>
                </a:cubicBezTo>
                <a:close/>
                <a:moveTo>
                  <a:pt x="743126" y="1926790"/>
                </a:moveTo>
                <a:cubicBezTo>
                  <a:pt x="744439" y="1926790"/>
                  <a:pt x="745514" y="1927860"/>
                  <a:pt x="745514" y="1929178"/>
                </a:cubicBezTo>
                <a:cubicBezTo>
                  <a:pt x="745514" y="1930497"/>
                  <a:pt x="744439" y="1931566"/>
                  <a:pt x="743126" y="1931566"/>
                </a:cubicBezTo>
                <a:cubicBezTo>
                  <a:pt x="741846" y="1931482"/>
                  <a:pt x="740823" y="1930461"/>
                  <a:pt x="740738" y="1929178"/>
                </a:cubicBezTo>
                <a:cubicBezTo>
                  <a:pt x="740738" y="1927860"/>
                  <a:pt x="741812" y="1926790"/>
                  <a:pt x="743126" y="1926790"/>
                </a:cubicBezTo>
                <a:close/>
                <a:moveTo>
                  <a:pt x="803845" y="1926279"/>
                </a:moveTo>
                <a:cubicBezTo>
                  <a:pt x="803964" y="1926272"/>
                  <a:pt x="804084" y="1926272"/>
                  <a:pt x="804203" y="1926279"/>
                </a:cubicBezTo>
                <a:cubicBezTo>
                  <a:pt x="805704" y="1926376"/>
                  <a:pt x="806847" y="1927674"/>
                  <a:pt x="806745" y="1929178"/>
                </a:cubicBezTo>
                <a:cubicBezTo>
                  <a:pt x="806745" y="1930780"/>
                  <a:pt x="805448" y="1932078"/>
                  <a:pt x="803845" y="1932078"/>
                </a:cubicBezTo>
                <a:cubicBezTo>
                  <a:pt x="802275" y="1931992"/>
                  <a:pt x="801030" y="1930744"/>
                  <a:pt x="800946" y="1929178"/>
                </a:cubicBezTo>
                <a:cubicBezTo>
                  <a:pt x="800946" y="1927577"/>
                  <a:pt x="802242" y="1926279"/>
                  <a:pt x="803845" y="1926279"/>
                </a:cubicBezTo>
                <a:close/>
                <a:moveTo>
                  <a:pt x="865246" y="1925938"/>
                </a:moveTo>
                <a:cubicBezTo>
                  <a:pt x="865365" y="1925931"/>
                  <a:pt x="865485" y="1925931"/>
                  <a:pt x="865604" y="1925938"/>
                </a:cubicBezTo>
                <a:cubicBezTo>
                  <a:pt x="867293" y="1926035"/>
                  <a:pt x="868589" y="1927486"/>
                  <a:pt x="868487" y="1929178"/>
                </a:cubicBezTo>
                <a:cubicBezTo>
                  <a:pt x="868487" y="1930967"/>
                  <a:pt x="867037" y="1932419"/>
                  <a:pt x="865246" y="1932419"/>
                </a:cubicBezTo>
                <a:cubicBezTo>
                  <a:pt x="863490" y="1932334"/>
                  <a:pt x="862091" y="1930932"/>
                  <a:pt x="862006" y="1929178"/>
                </a:cubicBezTo>
                <a:cubicBezTo>
                  <a:pt x="862006" y="1927389"/>
                  <a:pt x="863455" y="1925938"/>
                  <a:pt x="865246" y="1925938"/>
                </a:cubicBezTo>
                <a:close/>
                <a:moveTo>
                  <a:pt x="926648" y="1925426"/>
                </a:moveTo>
                <a:cubicBezTo>
                  <a:pt x="928728" y="1925426"/>
                  <a:pt x="930400" y="1927106"/>
                  <a:pt x="930400" y="1929179"/>
                </a:cubicBezTo>
                <a:cubicBezTo>
                  <a:pt x="930400" y="1931251"/>
                  <a:pt x="928728" y="1932931"/>
                  <a:pt x="926648" y="1932931"/>
                </a:cubicBezTo>
                <a:cubicBezTo>
                  <a:pt x="924584" y="1932931"/>
                  <a:pt x="922896" y="1931251"/>
                  <a:pt x="922896" y="1929179"/>
                </a:cubicBezTo>
                <a:cubicBezTo>
                  <a:pt x="922896" y="1927106"/>
                  <a:pt x="924584" y="1925426"/>
                  <a:pt x="926648" y="1925426"/>
                </a:cubicBezTo>
                <a:close/>
                <a:moveTo>
                  <a:pt x="988049" y="1925085"/>
                </a:moveTo>
                <a:cubicBezTo>
                  <a:pt x="988169" y="1925080"/>
                  <a:pt x="988288" y="1925080"/>
                  <a:pt x="988390" y="1925085"/>
                </a:cubicBezTo>
                <a:cubicBezTo>
                  <a:pt x="990556" y="1925181"/>
                  <a:pt x="992245" y="1927014"/>
                  <a:pt x="992143" y="1929179"/>
                </a:cubicBezTo>
                <a:cubicBezTo>
                  <a:pt x="992143" y="1931439"/>
                  <a:pt x="990318" y="1933272"/>
                  <a:pt x="988049" y="1933272"/>
                </a:cubicBezTo>
                <a:cubicBezTo>
                  <a:pt x="985780" y="1933272"/>
                  <a:pt x="983956" y="1931439"/>
                  <a:pt x="983956" y="1929179"/>
                </a:cubicBezTo>
                <a:cubicBezTo>
                  <a:pt x="983956" y="1926919"/>
                  <a:pt x="985780" y="1925085"/>
                  <a:pt x="988049" y="1925085"/>
                </a:cubicBezTo>
                <a:close/>
                <a:moveTo>
                  <a:pt x="1050132" y="1924744"/>
                </a:moveTo>
                <a:cubicBezTo>
                  <a:pt x="1050251" y="1924739"/>
                  <a:pt x="1050371" y="1924739"/>
                  <a:pt x="1050473" y="1924744"/>
                </a:cubicBezTo>
                <a:cubicBezTo>
                  <a:pt x="1052827" y="1924840"/>
                  <a:pt x="1054669" y="1926825"/>
                  <a:pt x="1054567" y="1929179"/>
                </a:cubicBezTo>
                <a:cubicBezTo>
                  <a:pt x="1054567" y="1931628"/>
                  <a:pt x="1052589" y="1933613"/>
                  <a:pt x="1050132" y="1933613"/>
                </a:cubicBezTo>
                <a:cubicBezTo>
                  <a:pt x="1047676" y="1933613"/>
                  <a:pt x="1045698" y="1931628"/>
                  <a:pt x="1045698" y="1929179"/>
                </a:cubicBezTo>
                <a:cubicBezTo>
                  <a:pt x="1045698" y="1926730"/>
                  <a:pt x="1047676" y="1924744"/>
                  <a:pt x="1050132" y="1924744"/>
                </a:cubicBezTo>
                <a:close/>
                <a:moveTo>
                  <a:pt x="1110851" y="1924403"/>
                </a:moveTo>
                <a:cubicBezTo>
                  <a:pt x="1110970" y="1924398"/>
                  <a:pt x="1111090" y="1924398"/>
                  <a:pt x="1111192" y="1924403"/>
                </a:cubicBezTo>
                <a:cubicBezTo>
                  <a:pt x="1113734" y="1924499"/>
                  <a:pt x="1115729" y="1926638"/>
                  <a:pt x="1115627" y="1929179"/>
                </a:cubicBezTo>
                <a:cubicBezTo>
                  <a:pt x="1115627" y="1931816"/>
                  <a:pt x="1113495" y="1933955"/>
                  <a:pt x="1110851" y="1933955"/>
                </a:cubicBezTo>
                <a:cubicBezTo>
                  <a:pt x="1108259" y="1933866"/>
                  <a:pt x="1106161" y="1931778"/>
                  <a:pt x="1106076" y="1929179"/>
                </a:cubicBezTo>
                <a:cubicBezTo>
                  <a:pt x="1106076" y="1926542"/>
                  <a:pt x="1108208" y="1924403"/>
                  <a:pt x="1110851" y="1924403"/>
                </a:cubicBezTo>
                <a:close/>
                <a:moveTo>
                  <a:pt x="1172253" y="1924062"/>
                </a:moveTo>
                <a:cubicBezTo>
                  <a:pt x="1172372" y="1924059"/>
                  <a:pt x="1172492" y="1924059"/>
                  <a:pt x="1172594" y="1924062"/>
                </a:cubicBezTo>
                <a:cubicBezTo>
                  <a:pt x="1175323" y="1924158"/>
                  <a:pt x="1177472" y="1926448"/>
                  <a:pt x="1177369" y="1929179"/>
                </a:cubicBezTo>
                <a:cubicBezTo>
                  <a:pt x="1177369" y="1932005"/>
                  <a:pt x="1175084" y="1934296"/>
                  <a:pt x="1172253" y="1934296"/>
                </a:cubicBezTo>
                <a:cubicBezTo>
                  <a:pt x="1169473" y="1934207"/>
                  <a:pt x="1167221" y="1931967"/>
                  <a:pt x="1167136" y="1929179"/>
                </a:cubicBezTo>
                <a:cubicBezTo>
                  <a:pt x="1167136" y="1926353"/>
                  <a:pt x="1169421" y="1924062"/>
                  <a:pt x="1172253" y="1924062"/>
                </a:cubicBezTo>
                <a:close/>
                <a:moveTo>
                  <a:pt x="1234020" y="1923757"/>
                </a:moveTo>
                <a:cubicBezTo>
                  <a:pt x="1236941" y="1923757"/>
                  <a:pt x="1239308" y="1926124"/>
                  <a:pt x="1239308" y="1929044"/>
                </a:cubicBezTo>
                <a:cubicBezTo>
                  <a:pt x="1239308" y="1931965"/>
                  <a:pt x="1236940" y="1934332"/>
                  <a:pt x="1234020" y="1934332"/>
                </a:cubicBezTo>
                <a:cubicBezTo>
                  <a:pt x="1231100" y="1934332"/>
                  <a:pt x="1228733" y="1931964"/>
                  <a:pt x="1228733" y="1929044"/>
                </a:cubicBezTo>
                <a:cubicBezTo>
                  <a:pt x="1228733" y="1926124"/>
                  <a:pt x="1231100" y="1923757"/>
                  <a:pt x="1234020" y="1923757"/>
                </a:cubicBezTo>
                <a:close/>
                <a:moveTo>
                  <a:pt x="1295055" y="1923550"/>
                </a:moveTo>
                <a:cubicBezTo>
                  <a:pt x="1298159" y="1923550"/>
                  <a:pt x="1300684" y="1926070"/>
                  <a:pt x="1300684" y="1929179"/>
                </a:cubicBezTo>
                <a:cubicBezTo>
                  <a:pt x="1300684" y="1932288"/>
                  <a:pt x="1298159" y="1934807"/>
                  <a:pt x="1295055" y="1934807"/>
                </a:cubicBezTo>
                <a:cubicBezTo>
                  <a:pt x="1291951" y="1934807"/>
                  <a:pt x="1289427" y="1932288"/>
                  <a:pt x="1289427" y="1929179"/>
                </a:cubicBezTo>
                <a:cubicBezTo>
                  <a:pt x="1289427" y="1926070"/>
                  <a:pt x="1291951" y="1923550"/>
                  <a:pt x="1295055" y="1923550"/>
                </a:cubicBezTo>
                <a:close/>
                <a:moveTo>
                  <a:pt x="1357139" y="1923379"/>
                </a:moveTo>
                <a:cubicBezTo>
                  <a:pt x="1360277" y="1923378"/>
                  <a:pt x="1362852" y="1925871"/>
                  <a:pt x="1362937" y="1929008"/>
                </a:cubicBezTo>
                <a:cubicBezTo>
                  <a:pt x="1362937" y="1932211"/>
                  <a:pt x="1360345" y="1934807"/>
                  <a:pt x="1357139" y="1934807"/>
                </a:cubicBezTo>
                <a:cubicBezTo>
                  <a:pt x="1354034" y="1934723"/>
                  <a:pt x="1351510" y="1932278"/>
                  <a:pt x="1351340" y="1929178"/>
                </a:cubicBezTo>
                <a:cubicBezTo>
                  <a:pt x="1351340" y="1925975"/>
                  <a:pt x="1353932" y="1923379"/>
                  <a:pt x="1357139" y="1923379"/>
                </a:cubicBezTo>
                <a:close/>
                <a:moveTo>
                  <a:pt x="1971151" y="1923209"/>
                </a:moveTo>
                <a:cubicBezTo>
                  <a:pt x="1974358" y="1923117"/>
                  <a:pt x="1977036" y="1925636"/>
                  <a:pt x="1977121" y="1928837"/>
                </a:cubicBezTo>
                <a:cubicBezTo>
                  <a:pt x="1977121" y="1932134"/>
                  <a:pt x="1974443" y="1934807"/>
                  <a:pt x="1971151" y="1934807"/>
                </a:cubicBezTo>
                <a:cubicBezTo>
                  <a:pt x="1967979" y="1934812"/>
                  <a:pt x="1965369" y="1932341"/>
                  <a:pt x="1965182" y="1929178"/>
                </a:cubicBezTo>
                <a:cubicBezTo>
                  <a:pt x="1965182" y="1925882"/>
                  <a:pt x="1967860" y="1923209"/>
                  <a:pt x="1971151" y="1923209"/>
                </a:cubicBezTo>
                <a:close/>
                <a:moveTo>
                  <a:pt x="1417857" y="1923038"/>
                </a:moveTo>
                <a:cubicBezTo>
                  <a:pt x="1421252" y="1923038"/>
                  <a:pt x="1423998" y="1925788"/>
                  <a:pt x="1423998" y="1929179"/>
                </a:cubicBezTo>
                <a:cubicBezTo>
                  <a:pt x="1423998" y="1932569"/>
                  <a:pt x="1421252" y="1935319"/>
                  <a:pt x="1417857" y="1935319"/>
                </a:cubicBezTo>
                <a:cubicBezTo>
                  <a:pt x="1414463" y="1935319"/>
                  <a:pt x="1411718" y="1932569"/>
                  <a:pt x="1411718" y="1929179"/>
                </a:cubicBezTo>
                <a:cubicBezTo>
                  <a:pt x="1411718" y="1925788"/>
                  <a:pt x="1414463" y="1923038"/>
                  <a:pt x="1417857" y="1923038"/>
                </a:cubicBezTo>
                <a:close/>
                <a:moveTo>
                  <a:pt x="1479259" y="1922868"/>
                </a:moveTo>
                <a:cubicBezTo>
                  <a:pt x="1479378" y="1922865"/>
                  <a:pt x="1479498" y="1922865"/>
                  <a:pt x="1479600" y="1922868"/>
                </a:cubicBezTo>
                <a:cubicBezTo>
                  <a:pt x="1482994" y="1922963"/>
                  <a:pt x="1485672" y="1925790"/>
                  <a:pt x="1485570" y="1929179"/>
                </a:cubicBezTo>
                <a:cubicBezTo>
                  <a:pt x="1485570" y="1932663"/>
                  <a:pt x="1482739" y="1935489"/>
                  <a:pt x="1479259" y="1935489"/>
                </a:cubicBezTo>
                <a:cubicBezTo>
                  <a:pt x="1475814" y="1935399"/>
                  <a:pt x="1473034" y="1932626"/>
                  <a:pt x="1472949" y="1929179"/>
                </a:cubicBezTo>
                <a:cubicBezTo>
                  <a:pt x="1472949" y="1925694"/>
                  <a:pt x="1475780" y="1922868"/>
                  <a:pt x="1479259" y="1922868"/>
                </a:cubicBezTo>
                <a:close/>
                <a:moveTo>
                  <a:pt x="1540660" y="1922697"/>
                </a:moveTo>
                <a:cubicBezTo>
                  <a:pt x="1544241" y="1922697"/>
                  <a:pt x="1547141" y="1925599"/>
                  <a:pt x="1547141" y="1929179"/>
                </a:cubicBezTo>
                <a:cubicBezTo>
                  <a:pt x="1547141" y="1932759"/>
                  <a:pt x="1544241" y="1935660"/>
                  <a:pt x="1540660" y="1935660"/>
                </a:cubicBezTo>
                <a:cubicBezTo>
                  <a:pt x="1537078" y="1935660"/>
                  <a:pt x="1534179" y="1932759"/>
                  <a:pt x="1534179" y="1929179"/>
                </a:cubicBezTo>
                <a:cubicBezTo>
                  <a:pt x="1534179" y="1925599"/>
                  <a:pt x="1537078" y="1922697"/>
                  <a:pt x="1540660" y="1922697"/>
                </a:cubicBezTo>
                <a:close/>
                <a:moveTo>
                  <a:pt x="1664145" y="1922527"/>
                </a:moveTo>
                <a:cubicBezTo>
                  <a:pt x="1664264" y="1922524"/>
                  <a:pt x="1664384" y="1922524"/>
                  <a:pt x="1664486" y="1922527"/>
                </a:cubicBezTo>
                <a:cubicBezTo>
                  <a:pt x="1668068" y="1922623"/>
                  <a:pt x="1670899" y="1925600"/>
                  <a:pt x="1670797" y="1929179"/>
                </a:cubicBezTo>
                <a:cubicBezTo>
                  <a:pt x="1670797" y="1932853"/>
                  <a:pt x="1667812" y="1935831"/>
                  <a:pt x="1664145" y="1935831"/>
                </a:cubicBezTo>
                <a:cubicBezTo>
                  <a:pt x="1660511" y="1935740"/>
                  <a:pt x="1657578" y="1932815"/>
                  <a:pt x="1657493" y="1929179"/>
                </a:cubicBezTo>
                <a:cubicBezTo>
                  <a:pt x="1657493" y="1925505"/>
                  <a:pt x="1660478" y="1922527"/>
                  <a:pt x="1664145" y="1922527"/>
                </a:cubicBezTo>
                <a:close/>
                <a:moveTo>
                  <a:pt x="1602428" y="1922392"/>
                </a:moveTo>
                <a:cubicBezTo>
                  <a:pt x="1606102" y="1922392"/>
                  <a:pt x="1609080" y="1925370"/>
                  <a:pt x="1609080" y="1929044"/>
                </a:cubicBezTo>
                <a:cubicBezTo>
                  <a:pt x="1609080" y="1932718"/>
                  <a:pt x="1606102" y="1935696"/>
                  <a:pt x="1602428" y="1935696"/>
                </a:cubicBezTo>
                <a:cubicBezTo>
                  <a:pt x="1598754" y="1935696"/>
                  <a:pt x="1595776" y="1932718"/>
                  <a:pt x="1595776" y="1929044"/>
                </a:cubicBezTo>
                <a:cubicBezTo>
                  <a:pt x="1595776" y="1925370"/>
                  <a:pt x="1598754" y="1922392"/>
                  <a:pt x="1602428" y="1922392"/>
                </a:cubicBezTo>
                <a:close/>
                <a:moveTo>
                  <a:pt x="1909068" y="1922356"/>
                </a:moveTo>
                <a:cubicBezTo>
                  <a:pt x="1912837" y="1922356"/>
                  <a:pt x="1915891" y="1925411"/>
                  <a:pt x="1915891" y="1929179"/>
                </a:cubicBezTo>
                <a:cubicBezTo>
                  <a:pt x="1915891" y="1932946"/>
                  <a:pt x="1912837" y="1936001"/>
                  <a:pt x="1909068" y="1936001"/>
                </a:cubicBezTo>
                <a:cubicBezTo>
                  <a:pt x="1905299" y="1936001"/>
                  <a:pt x="1902246" y="1932946"/>
                  <a:pt x="1902246" y="1929179"/>
                </a:cubicBezTo>
                <a:cubicBezTo>
                  <a:pt x="1902246" y="1925411"/>
                  <a:pt x="1905299" y="1922356"/>
                  <a:pt x="1909068" y="1922356"/>
                </a:cubicBezTo>
                <a:close/>
                <a:moveTo>
                  <a:pt x="1847666" y="1922356"/>
                </a:moveTo>
                <a:cubicBezTo>
                  <a:pt x="1851435" y="1922356"/>
                  <a:pt x="1854489" y="1925411"/>
                  <a:pt x="1854489" y="1929179"/>
                </a:cubicBezTo>
                <a:cubicBezTo>
                  <a:pt x="1854489" y="1932946"/>
                  <a:pt x="1851435" y="1936001"/>
                  <a:pt x="1847666" y="1936001"/>
                </a:cubicBezTo>
                <a:cubicBezTo>
                  <a:pt x="1843897" y="1936001"/>
                  <a:pt x="1840844" y="1932946"/>
                  <a:pt x="1840844" y="1929179"/>
                </a:cubicBezTo>
                <a:cubicBezTo>
                  <a:pt x="1840844" y="1925411"/>
                  <a:pt x="1843897" y="1922356"/>
                  <a:pt x="1847666" y="1922356"/>
                </a:cubicBezTo>
                <a:close/>
                <a:moveTo>
                  <a:pt x="1786265" y="1922356"/>
                </a:moveTo>
                <a:cubicBezTo>
                  <a:pt x="1790034" y="1922356"/>
                  <a:pt x="1793087" y="1925411"/>
                  <a:pt x="1793087" y="1929179"/>
                </a:cubicBezTo>
                <a:cubicBezTo>
                  <a:pt x="1793087" y="1932946"/>
                  <a:pt x="1790034" y="1936001"/>
                  <a:pt x="1786265" y="1936001"/>
                </a:cubicBezTo>
                <a:cubicBezTo>
                  <a:pt x="1782495" y="1936001"/>
                  <a:pt x="1779443" y="1932946"/>
                  <a:pt x="1779443" y="1929179"/>
                </a:cubicBezTo>
                <a:cubicBezTo>
                  <a:pt x="1779443" y="1925411"/>
                  <a:pt x="1782495" y="1922356"/>
                  <a:pt x="1786265" y="1922356"/>
                </a:cubicBezTo>
                <a:close/>
                <a:moveTo>
                  <a:pt x="1724864" y="1922356"/>
                </a:moveTo>
                <a:cubicBezTo>
                  <a:pt x="1728633" y="1922356"/>
                  <a:pt x="1731686" y="1925411"/>
                  <a:pt x="1731686" y="1929179"/>
                </a:cubicBezTo>
                <a:cubicBezTo>
                  <a:pt x="1731686" y="1932946"/>
                  <a:pt x="1728633" y="1936001"/>
                  <a:pt x="1724864" y="1936001"/>
                </a:cubicBezTo>
                <a:cubicBezTo>
                  <a:pt x="1721094" y="1936001"/>
                  <a:pt x="1718042" y="1932946"/>
                  <a:pt x="1718042" y="1929179"/>
                </a:cubicBezTo>
                <a:cubicBezTo>
                  <a:pt x="1718042" y="1925411"/>
                  <a:pt x="1721094" y="1922356"/>
                  <a:pt x="1724864" y="1922356"/>
                </a:cubicBezTo>
                <a:close/>
                <a:moveTo>
                  <a:pt x="558240" y="1866584"/>
                </a:moveTo>
                <a:cubicBezTo>
                  <a:pt x="558359" y="1866570"/>
                  <a:pt x="558479" y="1866570"/>
                  <a:pt x="558598" y="1866584"/>
                </a:cubicBezTo>
                <a:cubicBezTo>
                  <a:pt x="559451" y="1866684"/>
                  <a:pt x="560048" y="1867447"/>
                  <a:pt x="559946" y="1868289"/>
                </a:cubicBezTo>
                <a:cubicBezTo>
                  <a:pt x="559946" y="1869231"/>
                  <a:pt x="559178" y="1869995"/>
                  <a:pt x="558240" y="1869995"/>
                </a:cubicBezTo>
                <a:cubicBezTo>
                  <a:pt x="557336" y="1869916"/>
                  <a:pt x="556620" y="1869197"/>
                  <a:pt x="556535" y="1868289"/>
                </a:cubicBezTo>
                <a:cubicBezTo>
                  <a:pt x="556535" y="1867348"/>
                  <a:pt x="557302" y="1866584"/>
                  <a:pt x="558240" y="1866584"/>
                </a:cubicBezTo>
                <a:close/>
                <a:moveTo>
                  <a:pt x="496839" y="1866583"/>
                </a:moveTo>
                <a:cubicBezTo>
                  <a:pt x="497504" y="1866583"/>
                  <a:pt x="498033" y="1867117"/>
                  <a:pt x="498033" y="1867777"/>
                </a:cubicBezTo>
                <a:cubicBezTo>
                  <a:pt x="498033" y="1868437"/>
                  <a:pt x="497504" y="1868971"/>
                  <a:pt x="496839" y="1868971"/>
                </a:cubicBezTo>
                <a:cubicBezTo>
                  <a:pt x="496173" y="1868971"/>
                  <a:pt x="495645" y="1868437"/>
                  <a:pt x="495645" y="1867777"/>
                </a:cubicBezTo>
                <a:cubicBezTo>
                  <a:pt x="495645" y="1867117"/>
                  <a:pt x="496173" y="1866583"/>
                  <a:pt x="496839" y="1866583"/>
                </a:cubicBezTo>
                <a:close/>
                <a:moveTo>
                  <a:pt x="619641" y="1865560"/>
                </a:moveTo>
                <a:cubicBezTo>
                  <a:pt x="620869" y="1865560"/>
                  <a:pt x="621858" y="1866553"/>
                  <a:pt x="621858" y="1867778"/>
                </a:cubicBezTo>
                <a:cubicBezTo>
                  <a:pt x="621858" y="1869002"/>
                  <a:pt x="620869" y="1869995"/>
                  <a:pt x="619641" y="1869995"/>
                </a:cubicBezTo>
                <a:cubicBezTo>
                  <a:pt x="618413" y="1869995"/>
                  <a:pt x="617424" y="1869002"/>
                  <a:pt x="617424" y="1867778"/>
                </a:cubicBezTo>
                <a:cubicBezTo>
                  <a:pt x="617424" y="1866553"/>
                  <a:pt x="618413" y="1865560"/>
                  <a:pt x="619641" y="1865560"/>
                </a:cubicBezTo>
                <a:close/>
                <a:moveTo>
                  <a:pt x="681042" y="1865048"/>
                </a:moveTo>
                <a:cubicBezTo>
                  <a:pt x="682543" y="1865048"/>
                  <a:pt x="683771" y="1866270"/>
                  <a:pt x="683771" y="1867777"/>
                </a:cubicBezTo>
                <a:cubicBezTo>
                  <a:pt x="683771" y="1869285"/>
                  <a:pt x="682543" y="1870506"/>
                  <a:pt x="681042" y="1870506"/>
                </a:cubicBezTo>
                <a:cubicBezTo>
                  <a:pt x="679541" y="1870506"/>
                  <a:pt x="678314" y="1869285"/>
                  <a:pt x="678314" y="1867777"/>
                </a:cubicBezTo>
                <a:cubicBezTo>
                  <a:pt x="678314" y="1866270"/>
                  <a:pt x="679541" y="1865048"/>
                  <a:pt x="681042" y="1865048"/>
                </a:cubicBezTo>
                <a:close/>
                <a:moveTo>
                  <a:pt x="743126" y="1864537"/>
                </a:moveTo>
                <a:cubicBezTo>
                  <a:pt x="743245" y="1864530"/>
                  <a:pt x="743365" y="1864530"/>
                  <a:pt x="743484" y="1864537"/>
                </a:cubicBezTo>
                <a:cubicBezTo>
                  <a:pt x="745173" y="1864634"/>
                  <a:pt x="746469" y="1866085"/>
                  <a:pt x="746367" y="1867777"/>
                </a:cubicBezTo>
                <a:cubicBezTo>
                  <a:pt x="746367" y="1869566"/>
                  <a:pt x="744917" y="1871018"/>
                  <a:pt x="743126" y="1871018"/>
                </a:cubicBezTo>
                <a:cubicBezTo>
                  <a:pt x="741370" y="1870933"/>
                  <a:pt x="739971" y="1869531"/>
                  <a:pt x="739886" y="1867777"/>
                </a:cubicBezTo>
                <a:cubicBezTo>
                  <a:pt x="739886" y="1865988"/>
                  <a:pt x="741335" y="1864537"/>
                  <a:pt x="743126" y="1864537"/>
                </a:cubicBezTo>
                <a:close/>
                <a:moveTo>
                  <a:pt x="803845" y="1864195"/>
                </a:moveTo>
                <a:cubicBezTo>
                  <a:pt x="805824" y="1864195"/>
                  <a:pt x="807427" y="1865799"/>
                  <a:pt x="807427" y="1867777"/>
                </a:cubicBezTo>
                <a:cubicBezTo>
                  <a:pt x="807427" y="1869756"/>
                  <a:pt x="805824" y="1871359"/>
                  <a:pt x="803845" y="1871359"/>
                </a:cubicBezTo>
                <a:cubicBezTo>
                  <a:pt x="801901" y="1871272"/>
                  <a:pt x="800349" y="1869718"/>
                  <a:pt x="800264" y="1867777"/>
                </a:cubicBezTo>
                <a:cubicBezTo>
                  <a:pt x="800264" y="1865799"/>
                  <a:pt x="801867" y="1864195"/>
                  <a:pt x="803845" y="1864195"/>
                </a:cubicBezTo>
                <a:close/>
                <a:moveTo>
                  <a:pt x="865246" y="1863683"/>
                </a:moveTo>
                <a:cubicBezTo>
                  <a:pt x="867514" y="1863683"/>
                  <a:pt x="869339" y="1865517"/>
                  <a:pt x="869339" y="1867777"/>
                </a:cubicBezTo>
                <a:cubicBezTo>
                  <a:pt x="869339" y="1870037"/>
                  <a:pt x="867514" y="1871870"/>
                  <a:pt x="865246" y="1871870"/>
                </a:cubicBezTo>
                <a:cubicBezTo>
                  <a:pt x="862977" y="1871870"/>
                  <a:pt x="861153" y="1870037"/>
                  <a:pt x="861153" y="1867777"/>
                </a:cubicBezTo>
                <a:cubicBezTo>
                  <a:pt x="861153" y="1865517"/>
                  <a:pt x="862977" y="1863683"/>
                  <a:pt x="865246" y="1863683"/>
                </a:cubicBezTo>
                <a:close/>
                <a:moveTo>
                  <a:pt x="926647" y="1863342"/>
                </a:moveTo>
                <a:cubicBezTo>
                  <a:pt x="926766" y="1863337"/>
                  <a:pt x="926886" y="1863337"/>
                  <a:pt x="926988" y="1863342"/>
                </a:cubicBezTo>
                <a:cubicBezTo>
                  <a:pt x="929342" y="1863438"/>
                  <a:pt x="931184" y="1865423"/>
                  <a:pt x="931081" y="1867777"/>
                </a:cubicBezTo>
                <a:cubicBezTo>
                  <a:pt x="931081" y="1870226"/>
                  <a:pt x="929103" y="1872211"/>
                  <a:pt x="926647" y="1872211"/>
                </a:cubicBezTo>
                <a:cubicBezTo>
                  <a:pt x="924191" y="1872211"/>
                  <a:pt x="922213" y="1870226"/>
                  <a:pt x="922213" y="1867777"/>
                </a:cubicBezTo>
                <a:cubicBezTo>
                  <a:pt x="922213" y="1865328"/>
                  <a:pt x="924191" y="1863342"/>
                  <a:pt x="926647" y="1863342"/>
                </a:cubicBezTo>
                <a:close/>
                <a:moveTo>
                  <a:pt x="988048" y="1863001"/>
                </a:moveTo>
                <a:cubicBezTo>
                  <a:pt x="988168" y="1862996"/>
                  <a:pt x="988287" y="1862996"/>
                  <a:pt x="988390" y="1863001"/>
                </a:cubicBezTo>
                <a:cubicBezTo>
                  <a:pt x="990931" y="1863097"/>
                  <a:pt x="992926" y="1865236"/>
                  <a:pt x="992824" y="1867777"/>
                </a:cubicBezTo>
                <a:cubicBezTo>
                  <a:pt x="992824" y="1870414"/>
                  <a:pt x="990692" y="1872553"/>
                  <a:pt x="988048" y="1872553"/>
                </a:cubicBezTo>
                <a:cubicBezTo>
                  <a:pt x="985456" y="1872464"/>
                  <a:pt x="983358" y="1870376"/>
                  <a:pt x="983273" y="1867777"/>
                </a:cubicBezTo>
                <a:cubicBezTo>
                  <a:pt x="983273" y="1865140"/>
                  <a:pt x="985405" y="1863001"/>
                  <a:pt x="988048" y="1863001"/>
                </a:cubicBezTo>
                <a:close/>
                <a:moveTo>
                  <a:pt x="1050132" y="1862660"/>
                </a:moveTo>
                <a:cubicBezTo>
                  <a:pt x="1050251" y="1862657"/>
                  <a:pt x="1050371" y="1862657"/>
                  <a:pt x="1050473" y="1862660"/>
                </a:cubicBezTo>
                <a:cubicBezTo>
                  <a:pt x="1053202" y="1862756"/>
                  <a:pt x="1055351" y="1865046"/>
                  <a:pt x="1055249" y="1867777"/>
                </a:cubicBezTo>
                <a:cubicBezTo>
                  <a:pt x="1055249" y="1870603"/>
                  <a:pt x="1052963" y="1872894"/>
                  <a:pt x="1050132" y="1872894"/>
                </a:cubicBezTo>
                <a:cubicBezTo>
                  <a:pt x="1047352" y="1872805"/>
                  <a:pt x="1045100" y="1870565"/>
                  <a:pt x="1045016" y="1867777"/>
                </a:cubicBezTo>
                <a:cubicBezTo>
                  <a:pt x="1045016" y="1864951"/>
                  <a:pt x="1047301" y="1862660"/>
                  <a:pt x="1050132" y="1862660"/>
                </a:cubicBezTo>
                <a:close/>
                <a:moveTo>
                  <a:pt x="1110852" y="1862319"/>
                </a:moveTo>
                <a:cubicBezTo>
                  <a:pt x="1113871" y="1862319"/>
                  <a:pt x="1116310" y="1864764"/>
                  <a:pt x="1116310" y="1867777"/>
                </a:cubicBezTo>
                <a:cubicBezTo>
                  <a:pt x="1116310" y="1870791"/>
                  <a:pt x="1113871" y="1873235"/>
                  <a:pt x="1110852" y="1873235"/>
                </a:cubicBezTo>
                <a:cubicBezTo>
                  <a:pt x="1107867" y="1873147"/>
                  <a:pt x="1105479" y="1870754"/>
                  <a:pt x="1105394" y="1867777"/>
                </a:cubicBezTo>
                <a:cubicBezTo>
                  <a:pt x="1105394" y="1864764"/>
                  <a:pt x="1107833" y="1862319"/>
                  <a:pt x="1110852" y="1862319"/>
                </a:cubicBezTo>
                <a:close/>
                <a:moveTo>
                  <a:pt x="1172619" y="1861844"/>
                </a:moveTo>
                <a:cubicBezTo>
                  <a:pt x="1175822" y="1861844"/>
                  <a:pt x="1178418" y="1864440"/>
                  <a:pt x="1178418" y="1867643"/>
                </a:cubicBezTo>
                <a:cubicBezTo>
                  <a:pt x="1178418" y="1870846"/>
                  <a:pt x="1175822" y="1873442"/>
                  <a:pt x="1172619" y="1873442"/>
                </a:cubicBezTo>
                <a:cubicBezTo>
                  <a:pt x="1169416" y="1873442"/>
                  <a:pt x="1166820" y="1870846"/>
                  <a:pt x="1166820" y="1867643"/>
                </a:cubicBezTo>
                <a:cubicBezTo>
                  <a:pt x="1166820" y="1864440"/>
                  <a:pt x="1169416" y="1861844"/>
                  <a:pt x="1172619" y="1861844"/>
                </a:cubicBezTo>
                <a:close/>
                <a:moveTo>
                  <a:pt x="1233654" y="1861637"/>
                </a:moveTo>
                <a:cubicBezTo>
                  <a:pt x="1237048" y="1861637"/>
                  <a:pt x="1239794" y="1864387"/>
                  <a:pt x="1239794" y="1867778"/>
                </a:cubicBezTo>
                <a:cubicBezTo>
                  <a:pt x="1239794" y="1871168"/>
                  <a:pt x="1237048" y="1873918"/>
                  <a:pt x="1233654" y="1873918"/>
                </a:cubicBezTo>
                <a:cubicBezTo>
                  <a:pt x="1230260" y="1873918"/>
                  <a:pt x="1227514" y="1871168"/>
                  <a:pt x="1227514" y="1867778"/>
                </a:cubicBezTo>
                <a:cubicBezTo>
                  <a:pt x="1227514" y="1864387"/>
                  <a:pt x="1230260" y="1861637"/>
                  <a:pt x="1233654" y="1861637"/>
                </a:cubicBezTo>
                <a:close/>
                <a:moveTo>
                  <a:pt x="1295055" y="1861467"/>
                </a:moveTo>
                <a:cubicBezTo>
                  <a:pt x="1295175" y="1861464"/>
                  <a:pt x="1295294" y="1861464"/>
                  <a:pt x="1295397" y="1861467"/>
                </a:cubicBezTo>
                <a:cubicBezTo>
                  <a:pt x="1298791" y="1861563"/>
                  <a:pt x="1301468" y="1864389"/>
                  <a:pt x="1301366" y="1867778"/>
                </a:cubicBezTo>
                <a:cubicBezTo>
                  <a:pt x="1301366" y="1871262"/>
                  <a:pt x="1298535" y="1874088"/>
                  <a:pt x="1295055" y="1874088"/>
                </a:cubicBezTo>
                <a:cubicBezTo>
                  <a:pt x="1291610" y="1873998"/>
                  <a:pt x="1288830" y="1871225"/>
                  <a:pt x="1288745" y="1867778"/>
                </a:cubicBezTo>
                <a:cubicBezTo>
                  <a:pt x="1288745" y="1864293"/>
                  <a:pt x="1291576" y="1861467"/>
                  <a:pt x="1295055" y="1861467"/>
                </a:cubicBezTo>
                <a:close/>
                <a:moveTo>
                  <a:pt x="1971152" y="1861125"/>
                </a:moveTo>
                <a:cubicBezTo>
                  <a:pt x="1971271" y="1861122"/>
                  <a:pt x="1971391" y="1861122"/>
                  <a:pt x="1971493" y="1861125"/>
                </a:cubicBezTo>
                <a:cubicBezTo>
                  <a:pt x="1975075" y="1861221"/>
                  <a:pt x="1977906" y="1864198"/>
                  <a:pt x="1977804" y="1867777"/>
                </a:cubicBezTo>
                <a:cubicBezTo>
                  <a:pt x="1977804" y="1871451"/>
                  <a:pt x="1974819" y="1874429"/>
                  <a:pt x="1971152" y="1874429"/>
                </a:cubicBezTo>
                <a:cubicBezTo>
                  <a:pt x="1967518" y="1874338"/>
                  <a:pt x="1964585" y="1871413"/>
                  <a:pt x="1964500" y="1867777"/>
                </a:cubicBezTo>
                <a:cubicBezTo>
                  <a:pt x="1964500" y="1864103"/>
                  <a:pt x="1967485" y="1861125"/>
                  <a:pt x="1971152" y="1861125"/>
                </a:cubicBezTo>
                <a:close/>
                <a:moveTo>
                  <a:pt x="1357139" y="1861125"/>
                </a:moveTo>
                <a:cubicBezTo>
                  <a:pt x="1357258" y="1861122"/>
                  <a:pt x="1357378" y="1861122"/>
                  <a:pt x="1357480" y="1861125"/>
                </a:cubicBezTo>
                <a:cubicBezTo>
                  <a:pt x="1361062" y="1861221"/>
                  <a:pt x="1363893" y="1864198"/>
                  <a:pt x="1363791" y="1867777"/>
                </a:cubicBezTo>
                <a:cubicBezTo>
                  <a:pt x="1363791" y="1871451"/>
                  <a:pt x="1360806" y="1874429"/>
                  <a:pt x="1357139" y="1874429"/>
                </a:cubicBezTo>
                <a:cubicBezTo>
                  <a:pt x="1353505" y="1874338"/>
                  <a:pt x="1350572" y="1871413"/>
                  <a:pt x="1350487" y="1867777"/>
                </a:cubicBezTo>
                <a:cubicBezTo>
                  <a:pt x="1350487" y="1864103"/>
                  <a:pt x="1353472" y="1861125"/>
                  <a:pt x="1357139" y="1861125"/>
                </a:cubicBezTo>
                <a:close/>
                <a:moveTo>
                  <a:pt x="1417858" y="1860954"/>
                </a:moveTo>
                <a:cubicBezTo>
                  <a:pt x="1421627" y="1860954"/>
                  <a:pt x="1424680" y="1864009"/>
                  <a:pt x="1424680" y="1867777"/>
                </a:cubicBezTo>
                <a:cubicBezTo>
                  <a:pt x="1424680" y="1871544"/>
                  <a:pt x="1421627" y="1874599"/>
                  <a:pt x="1417858" y="1874599"/>
                </a:cubicBezTo>
                <a:cubicBezTo>
                  <a:pt x="1414088" y="1874599"/>
                  <a:pt x="1411036" y="1871544"/>
                  <a:pt x="1411036" y="1867777"/>
                </a:cubicBezTo>
                <a:cubicBezTo>
                  <a:pt x="1411036" y="1864009"/>
                  <a:pt x="1414088" y="1860954"/>
                  <a:pt x="1417858" y="1860954"/>
                </a:cubicBezTo>
                <a:close/>
                <a:moveTo>
                  <a:pt x="1479625" y="1860650"/>
                </a:moveTo>
                <a:cubicBezTo>
                  <a:pt x="1483487" y="1860650"/>
                  <a:pt x="1486618" y="1863781"/>
                  <a:pt x="1486618" y="1867643"/>
                </a:cubicBezTo>
                <a:cubicBezTo>
                  <a:pt x="1486618" y="1871505"/>
                  <a:pt x="1483487" y="1874636"/>
                  <a:pt x="1479625" y="1874636"/>
                </a:cubicBezTo>
                <a:cubicBezTo>
                  <a:pt x="1475763" y="1874636"/>
                  <a:pt x="1472632" y="1871505"/>
                  <a:pt x="1472632" y="1867643"/>
                </a:cubicBezTo>
                <a:cubicBezTo>
                  <a:pt x="1472632" y="1863781"/>
                  <a:pt x="1475763" y="1860650"/>
                  <a:pt x="1479625" y="1860650"/>
                </a:cubicBezTo>
                <a:close/>
                <a:moveTo>
                  <a:pt x="1540660" y="1860613"/>
                </a:moveTo>
                <a:cubicBezTo>
                  <a:pt x="1544617" y="1860613"/>
                  <a:pt x="1547823" y="1863820"/>
                  <a:pt x="1547823" y="1867777"/>
                </a:cubicBezTo>
                <a:cubicBezTo>
                  <a:pt x="1547823" y="1871734"/>
                  <a:pt x="1544617" y="1874940"/>
                  <a:pt x="1540660" y="1874940"/>
                </a:cubicBezTo>
                <a:cubicBezTo>
                  <a:pt x="1536703" y="1874940"/>
                  <a:pt x="1533497" y="1871734"/>
                  <a:pt x="1533497" y="1867777"/>
                </a:cubicBezTo>
                <a:cubicBezTo>
                  <a:pt x="1533497" y="1863820"/>
                  <a:pt x="1536703" y="1860613"/>
                  <a:pt x="1540660" y="1860613"/>
                </a:cubicBezTo>
                <a:close/>
                <a:moveTo>
                  <a:pt x="1602061" y="1860443"/>
                </a:moveTo>
                <a:cubicBezTo>
                  <a:pt x="1606104" y="1860443"/>
                  <a:pt x="1609396" y="1863727"/>
                  <a:pt x="1609396" y="1867777"/>
                </a:cubicBezTo>
                <a:cubicBezTo>
                  <a:pt x="1609396" y="1871828"/>
                  <a:pt x="1606104" y="1875112"/>
                  <a:pt x="1602061" y="1875112"/>
                </a:cubicBezTo>
                <a:cubicBezTo>
                  <a:pt x="1598054" y="1875021"/>
                  <a:pt x="1594813" y="1871791"/>
                  <a:pt x="1594728" y="1867777"/>
                </a:cubicBezTo>
                <a:cubicBezTo>
                  <a:pt x="1594728" y="1863727"/>
                  <a:pt x="1598003" y="1860443"/>
                  <a:pt x="1602061" y="1860443"/>
                </a:cubicBezTo>
                <a:close/>
                <a:moveTo>
                  <a:pt x="1664145" y="1860273"/>
                </a:moveTo>
                <a:cubicBezTo>
                  <a:pt x="1664264" y="1860270"/>
                  <a:pt x="1664367" y="1860270"/>
                  <a:pt x="1664486" y="1860273"/>
                </a:cubicBezTo>
                <a:cubicBezTo>
                  <a:pt x="1668546" y="1860368"/>
                  <a:pt x="1671752" y="1863729"/>
                  <a:pt x="1671650" y="1867778"/>
                </a:cubicBezTo>
                <a:cubicBezTo>
                  <a:pt x="1671650" y="1871922"/>
                  <a:pt x="1668290" y="1875282"/>
                  <a:pt x="1664145" y="1875282"/>
                </a:cubicBezTo>
                <a:cubicBezTo>
                  <a:pt x="1660000" y="1875282"/>
                  <a:pt x="1656641" y="1871922"/>
                  <a:pt x="1656641" y="1867778"/>
                </a:cubicBezTo>
                <a:cubicBezTo>
                  <a:pt x="1656641" y="1863633"/>
                  <a:pt x="1660000" y="1860273"/>
                  <a:pt x="1664145" y="1860273"/>
                </a:cubicBezTo>
                <a:close/>
                <a:moveTo>
                  <a:pt x="1909067" y="1860102"/>
                </a:moveTo>
                <a:cubicBezTo>
                  <a:pt x="1913315" y="1860102"/>
                  <a:pt x="1916743" y="1863539"/>
                  <a:pt x="1916743" y="1867778"/>
                </a:cubicBezTo>
                <a:cubicBezTo>
                  <a:pt x="1916743" y="1872016"/>
                  <a:pt x="1913315" y="1875453"/>
                  <a:pt x="1909067" y="1875453"/>
                </a:cubicBezTo>
                <a:cubicBezTo>
                  <a:pt x="1904821" y="1875453"/>
                  <a:pt x="1901393" y="1872016"/>
                  <a:pt x="1901393" y="1867778"/>
                </a:cubicBezTo>
                <a:cubicBezTo>
                  <a:pt x="1901393" y="1863539"/>
                  <a:pt x="1904821" y="1860102"/>
                  <a:pt x="1909067" y="1860102"/>
                </a:cubicBezTo>
                <a:close/>
                <a:moveTo>
                  <a:pt x="1847667" y="1860102"/>
                </a:moveTo>
                <a:cubicBezTo>
                  <a:pt x="1851914" y="1860102"/>
                  <a:pt x="1855342" y="1863539"/>
                  <a:pt x="1855342" y="1867778"/>
                </a:cubicBezTo>
                <a:cubicBezTo>
                  <a:pt x="1855342" y="1872016"/>
                  <a:pt x="1851914" y="1875453"/>
                  <a:pt x="1847667" y="1875453"/>
                </a:cubicBezTo>
                <a:cubicBezTo>
                  <a:pt x="1843420" y="1875453"/>
                  <a:pt x="1839992" y="1872016"/>
                  <a:pt x="1839992" y="1867778"/>
                </a:cubicBezTo>
                <a:cubicBezTo>
                  <a:pt x="1839992" y="1863539"/>
                  <a:pt x="1843420" y="1860102"/>
                  <a:pt x="1847667" y="1860102"/>
                </a:cubicBezTo>
                <a:close/>
                <a:moveTo>
                  <a:pt x="1786265" y="1860102"/>
                </a:moveTo>
                <a:cubicBezTo>
                  <a:pt x="1790512" y="1860102"/>
                  <a:pt x="1793940" y="1863539"/>
                  <a:pt x="1793940" y="1867778"/>
                </a:cubicBezTo>
                <a:cubicBezTo>
                  <a:pt x="1793940" y="1872016"/>
                  <a:pt x="1790512" y="1875453"/>
                  <a:pt x="1786265" y="1875453"/>
                </a:cubicBezTo>
                <a:cubicBezTo>
                  <a:pt x="1782018" y="1875453"/>
                  <a:pt x="1778590" y="1872016"/>
                  <a:pt x="1778590" y="1867778"/>
                </a:cubicBezTo>
                <a:cubicBezTo>
                  <a:pt x="1778590" y="1863539"/>
                  <a:pt x="1782018" y="1860102"/>
                  <a:pt x="1786265" y="1860102"/>
                </a:cubicBezTo>
                <a:close/>
                <a:moveTo>
                  <a:pt x="1724864" y="1860102"/>
                </a:moveTo>
                <a:cubicBezTo>
                  <a:pt x="1729111" y="1860102"/>
                  <a:pt x="1732539" y="1863539"/>
                  <a:pt x="1732539" y="1867778"/>
                </a:cubicBezTo>
                <a:cubicBezTo>
                  <a:pt x="1732539" y="1872016"/>
                  <a:pt x="1729111" y="1875453"/>
                  <a:pt x="1724864" y="1875453"/>
                </a:cubicBezTo>
                <a:cubicBezTo>
                  <a:pt x="1720617" y="1875453"/>
                  <a:pt x="1717189" y="1872016"/>
                  <a:pt x="1717189" y="1867778"/>
                </a:cubicBezTo>
                <a:cubicBezTo>
                  <a:pt x="1717189" y="1863539"/>
                  <a:pt x="1720617" y="1860102"/>
                  <a:pt x="1724864" y="1860102"/>
                </a:cubicBezTo>
                <a:close/>
                <a:moveTo>
                  <a:pt x="373184" y="1806376"/>
                </a:moveTo>
                <a:cubicBezTo>
                  <a:pt x="373440" y="1806224"/>
                  <a:pt x="373781" y="1806224"/>
                  <a:pt x="374036" y="1806376"/>
                </a:cubicBezTo>
                <a:lnTo>
                  <a:pt x="374889" y="1806376"/>
                </a:lnTo>
                <a:cubicBezTo>
                  <a:pt x="374889" y="1806847"/>
                  <a:pt x="374514" y="1807229"/>
                  <a:pt x="374036" y="1807229"/>
                </a:cubicBezTo>
                <a:cubicBezTo>
                  <a:pt x="373593" y="1807161"/>
                  <a:pt x="373252" y="1806816"/>
                  <a:pt x="373184" y="1806376"/>
                </a:cubicBezTo>
                <a:close/>
                <a:moveTo>
                  <a:pt x="435437" y="1805011"/>
                </a:moveTo>
                <a:cubicBezTo>
                  <a:pt x="435557" y="1804993"/>
                  <a:pt x="435676" y="1804993"/>
                  <a:pt x="435812" y="1805011"/>
                </a:cubicBezTo>
                <a:cubicBezTo>
                  <a:pt x="436460" y="1805114"/>
                  <a:pt x="436904" y="1805724"/>
                  <a:pt x="436802" y="1806376"/>
                </a:cubicBezTo>
                <a:cubicBezTo>
                  <a:pt x="436802" y="1807130"/>
                  <a:pt x="436187" y="1807740"/>
                  <a:pt x="435437" y="1807740"/>
                </a:cubicBezTo>
                <a:cubicBezTo>
                  <a:pt x="434721" y="1807664"/>
                  <a:pt x="434141" y="1807096"/>
                  <a:pt x="434073" y="1806376"/>
                </a:cubicBezTo>
                <a:cubicBezTo>
                  <a:pt x="434073" y="1805622"/>
                  <a:pt x="434686" y="1805011"/>
                  <a:pt x="435437" y="1805011"/>
                </a:cubicBezTo>
                <a:close/>
                <a:moveTo>
                  <a:pt x="496838" y="1804499"/>
                </a:moveTo>
                <a:cubicBezTo>
                  <a:pt x="497879" y="1804499"/>
                  <a:pt x="498715" y="1805340"/>
                  <a:pt x="498715" y="1806376"/>
                </a:cubicBezTo>
                <a:cubicBezTo>
                  <a:pt x="498715" y="1807413"/>
                  <a:pt x="497879" y="1808252"/>
                  <a:pt x="496838" y="1808252"/>
                </a:cubicBezTo>
                <a:cubicBezTo>
                  <a:pt x="495798" y="1808252"/>
                  <a:pt x="494963" y="1807413"/>
                  <a:pt x="494963" y="1806376"/>
                </a:cubicBezTo>
                <a:cubicBezTo>
                  <a:pt x="494963" y="1805339"/>
                  <a:pt x="495798" y="1804499"/>
                  <a:pt x="496838" y="1804499"/>
                </a:cubicBezTo>
                <a:close/>
                <a:moveTo>
                  <a:pt x="558240" y="1803988"/>
                </a:moveTo>
                <a:cubicBezTo>
                  <a:pt x="559553" y="1803988"/>
                  <a:pt x="560627" y="1805058"/>
                  <a:pt x="560627" y="1806376"/>
                </a:cubicBezTo>
                <a:cubicBezTo>
                  <a:pt x="560627" y="1807695"/>
                  <a:pt x="559553" y="1808764"/>
                  <a:pt x="558240" y="1808764"/>
                </a:cubicBezTo>
                <a:cubicBezTo>
                  <a:pt x="556960" y="1808681"/>
                  <a:pt x="555937" y="1807659"/>
                  <a:pt x="555852" y="1806376"/>
                </a:cubicBezTo>
                <a:cubicBezTo>
                  <a:pt x="555852" y="1805058"/>
                  <a:pt x="556926" y="1803988"/>
                  <a:pt x="558240" y="1803988"/>
                </a:cubicBezTo>
                <a:close/>
                <a:moveTo>
                  <a:pt x="619641" y="1803477"/>
                </a:moveTo>
                <a:cubicBezTo>
                  <a:pt x="619760" y="1803470"/>
                  <a:pt x="619880" y="1803470"/>
                  <a:pt x="619999" y="1803477"/>
                </a:cubicBezTo>
                <a:cubicBezTo>
                  <a:pt x="621500" y="1803574"/>
                  <a:pt x="622643" y="1804872"/>
                  <a:pt x="622541" y="1806376"/>
                </a:cubicBezTo>
                <a:cubicBezTo>
                  <a:pt x="622541" y="1807978"/>
                  <a:pt x="621244" y="1809276"/>
                  <a:pt x="619641" y="1809276"/>
                </a:cubicBezTo>
                <a:cubicBezTo>
                  <a:pt x="618072" y="1809190"/>
                  <a:pt x="616827" y="1807942"/>
                  <a:pt x="616742" y="1806376"/>
                </a:cubicBezTo>
                <a:cubicBezTo>
                  <a:pt x="616742" y="1804775"/>
                  <a:pt x="618038" y="1803477"/>
                  <a:pt x="619641" y="1803477"/>
                </a:cubicBezTo>
                <a:close/>
                <a:moveTo>
                  <a:pt x="681042" y="1802964"/>
                </a:moveTo>
                <a:cubicBezTo>
                  <a:pt x="682919" y="1802964"/>
                  <a:pt x="684454" y="1804491"/>
                  <a:pt x="684454" y="1806376"/>
                </a:cubicBezTo>
                <a:cubicBezTo>
                  <a:pt x="684454" y="1808260"/>
                  <a:pt x="682919" y="1809787"/>
                  <a:pt x="681042" y="1809787"/>
                </a:cubicBezTo>
                <a:cubicBezTo>
                  <a:pt x="679167" y="1809787"/>
                  <a:pt x="677632" y="1808260"/>
                  <a:pt x="677632" y="1806376"/>
                </a:cubicBezTo>
                <a:cubicBezTo>
                  <a:pt x="677632" y="1804491"/>
                  <a:pt x="679167" y="1802964"/>
                  <a:pt x="681042" y="1802964"/>
                </a:cubicBezTo>
                <a:close/>
                <a:moveTo>
                  <a:pt x="743126" y="1802453"/>
                </a:moveTo>
                <a:cubicBezTo>
                  <a:pt x="745292" y="1802453"/>
                  <a:pt x="747049" y="1804210"/>
                  <a:pt x="747049" y="1806376"/>
                </a:cubicBezTo>
                <a:cubicBezTo>
                  <a:pt x="747049" y="1808542"/>
                  <a:pt x="745292" y="1810299"/>
                  <a:pt x="743126" y="1810299"/>
                </a:cubicBezTo>
                <a:cubicBezTo>
                  <a:pt x="740994" y="1810212"/>
                  <a:pt x="739288" y="1808507"/>
                  <a:pt x="739203" y="1806376"/>
                </a:cubicBezTo>
                <a:cubicBezTo>
                  <a:pt x="739203" y="1804210"/>
                  <a:pt x="740959" y="1802453"/>
                  <a:pt x="743126" y="1802453"/>
                </a:cubicBezTo>
                <a:close/>
                <a:moveTo>
                  <a:pt x="803845" y="1802112"/>
                </a:moveTo>
                <a:cubicBezTo>
                  <a:pt x="806198" y="1802112"/>
                  <a:pt x="808109" y="1804021"/>
                  <a:pt x="808109" y="1806376"/>
                </a:cubicBezTo>
                <a:cubicBezTo>
                  <a:pt x="808109" y="1808732"/>
                  <a:pt x="806198" y="1810640"/>
                  <a:pt x="803845" y="1810640"/>
                </a:cubicBezTo>
                <a:cubicBezTo>
                  <a:pt x="801491" y="1810640"/>
                  <a:pt x="799581" y="1808732"/>
                  <a:pt x="799581" y="1806376"/>
                </a:cubicBezTo>
                <a:cubicBezTo>
                  <a:pt x="799581" y="1804021"/>
                  <a:pt x="801491" y="1802112"/>
                  <a:pt x="803845" y="1802112"/>
                </a:cubicBezTo>
                <a:close/>
                <a:moveTo>
                  <a:pt x="865246" y="1801600"/>
                </a:moveTo>
                <a:cubicBezTo>
                  <a:pt x="865365" y="1801595"/>
                  <a:pt x="865485" y="1801595"/>
                  <a:pt x="865587" y="1801600"/>
                </a:cubicBezTo>
                <a:cubicBezTo>
                  <a:pt x="868129" y="1801696"/>
                  <a:pt x="870124" y="1803835"/>
                  <a:pt x="870022" y="1806376"/>
                </a:cubicBezTo>
                <a:cubicBezTo>
                  <a:pt x="870022" y="1809013"/>
                  <a:pt x="867890" y="1811152"/>
                  <a:pt x="865246" y="1811152"/>
                </a:cubicBezTo>
                <a:cubicBezTo>
                  <a:pt x="862654" y="1811063"/>
                  <a:pt x="860556" y="1808975"/>
                  <a:pt x="860471" y="1806376"/>
                </a:cubicBezTo>
                <a:cubicBezTo>
                  <a:pt x="860471" y="1803739"/>
                  <a:pt x="862603" y="1801600"/>
                  <a:pt x="865246" y="1801600"/>
                </a:cubicBezTo>
                <a:close/>
                <a:moveTo>
                  <a:pt x="926648" y="1801259"/>
                </a:moveTo>
                <a:cubicBezTo>
                  <a:pt x="926767" y="1801256"/>
                  <a:pt x="926886" y="1801256"/>
                  <a:pt x="926989" y="1801259"/>
                </a:cubicBezTo>
                <a:cubicBezTo>
                  <a:pt x="929718" y="1801355"/>
                  <a:pt x="931867" y="1803645"/>
                  <a:pt x="931764" y="1806376"/>
                </a:cubicBezTo>
                <a:cubicBezTo>
                  <a:pt x="931764" y="1809202"/>
                  <a:pt x="929479" y="1811493"/>
                  <a:pt x="926648" y="1811493"/>
                </a:cubicBezTo>
                <a:cubicBezTo>
                  <a:pt x="923867" y="1811404"/>
                  <a:pt x="921616" y="1809164"/>
                  <a:pt x="921531" y="1806376"/>
                </a:cubicBezTo>
                <a:cubicBezTo>
                  <a:pt x="921531" y="1803550"/>
                  <a:pt x="923816" y="1801259"/>
                  <a:pt x="926648" y="1801259"/>
                </a:cubicBezTo>
                <a:close/>
                <a:moveTo>
                  <a:pt x="988049" y="1800747"/>
                </a:moveTo>
                <a:cubicBezTo>
                  <a:pt x="991153" y="1800747"/>
                  <a:pt x="993678" y="1803267"/>
                  <a:pt x="993678" y="1806376"/>
                </a:cubicBezTo>
                <a:cubicBezTo>
                  <a:pt x="993678" y="1809485"/>
                  <a:pt x="991153" y="1812004"/>
                  <a:pt x="988049" y="1812004"/>
                </a:cubicBezTo>
                <a:cubicBezTo>
                  <a:pt x="984945" y="1812004"/>
                  <a:pt x="982421" y="1809485"/>
                  <a:pt x="982421" y="1806376"/>
                </a:cubicBezTo>
                <a:cubicBezTo>
                  <a:pt x="982421" y="1803267"/>
                  <a:pt x="984945" y="1800747"/>
                  <a:pt x="988049" y="1800747"/>
                </a:cubicBezTo>
                <a:close/>
                <a:moveTo>
                  <a:pt x="1050132" y="1800406"/>
                </a:moveTo>
                <a:cubicBezTo>
                  <a:pt x="1050251" y="1800403"/>
                  <a:pt x="1050371" y="1800403"/>
                  <a:pt x="1050473" y="1800406"/>
                </a:cubicBezTo>
                <a:cubicBezTo>
                  <a:pt x="1053680" y="1800502"/>
                  <a:pt x="1056204" y="1803174"/>
                  <a:pt x="1056102" y="1806376"/>
                </a:cubicBezTo>
                <a:cubicBezTo>
                  <a:pt x="1056102" y="1809672"/>
                  <a:pt x="1053424" y="1812345"/>
                  <a:pt x="1050132" y="1812345"/>
                </a:cubicBezTo>
                <a:cubicBezTo>
                  <a:pt x="1046841" y="1812345"/>
                  <a:pt x="1044163" y="1809672"/>
                  <a:pt x="1044163" y="1806376"/>
                </a:cubicBezTo>
                <a:cubicBezTo>
                  <a:pt x="1044163" y="1803079"/>
                  <a:pt x="1046841" y="1800406"/>
                  <a:pt x="1050132" y="1800406"/>
                </a:cubicBezTo>
                <a:close/>
                <a:moveTo>
                  <a:pt x="1110851" y="1800065"/>
                </a:moveTo>
                <a:cubicBezTo>
                  <a:pt x="1110970" y="1800062"/>
                  <a:pt x="1111090" y="1800062"/>
                  <a:pt x="1111192" y="1800065"/>
                </a:cubicBezTo>
                <a:cubicBezTo>
                  <a:pt x="1114586" y="1800161"/>
                  <a:pt x="1117264" y="1802987"/>
                  <a:pt x="1117162" y="1806376"/>
                </a:cubicBezTo>
                <a:cubicBezTo>
                  <a:pt x="1117162" y="1809860"/>
                  <a:pt x="1114331" y="1812686"/>
                  <a:pt x="1110851" y="1812686"/>
                </a:cubicBezTo>
                <a:cubicBezTo>
                  <a:pt x="1107406" y="1812596"/>
                  <a:pt x="1104626" y="1809823"/>
                  <a:pt x="1104541" y="1806376"/>
                </a:cubicBezTo>
                <a:cubicBezTo>
                  <a:pt x="1104541" y="1802891"/>
                  <a:pt x="1107372" y="1800065"/>
                  <a:pt x="1110851" y="1800065"/>
                </a:cubicBezTo>
                <a:close/>
                <a:moveTo>
                  <a:pt x="1172253" y="1799724"/>
                </a:moveTo>
                <a:cubicBezTo>
                  <a:pt x="1172372" y="1799721"/>
                  <a:pt x="1172492" y="1799721"/>
                  <a:pt x="1172594" y="1799724"/>
                </a:cubicBezTo>
                <a:cubicBezTo>
                  <a:pt x="1176176" y="1799820"/>
                  <a:pt x="1179007" y="1802797"/>
                  <a:pt x="1178904" y="1806376"/>
                </a:cubicBezTo>
                <a:cubicBezTo>
                  <a:pt x="1178904" y="1810050"/>
                  <a:pt x="1175920" y="1813028"/>
                  <a:pt x="1172253" y="1813028"/>
                </a:cubicBezTo>
                <a:cubicBezTo>
                  <a:pt x="1168619" y="1812937"/>
                  <a:pt x="1165686" y="1810012"/>
                  <a:pt x="1165601" y="1806376"/>
                </a:cubicBezTo>
                <a:cubicBezTo>
                  <a:pt x="1165601" y="1802702"/>
                  <a:pt x="1168586" y="1799724"/>
                  <a:pt x="1172253" y="1799724"/>
                </a:cubicBezTo>
                <a:close/>
                <a:moveTo>
                  <a:pt x="1234020" y="1799419"/>
                </a:moveTo>
                <a:cubicBezTo>
                  <a:pt x="1237788" y="1799419"/>
                  <a:pt x="1240843" y="1802473"/>
                  <a:pt x="1240843" y="1806241"/>
                </a:cubicBezTo>
                <a:cubicBezTo>
                  <a:pt x="1240843" y="1810009"/>
                  <a:pt x="1237788" y="1813064"/>
                  <a:pt x="1234020" y="1813064"/>
                </a:cubicBezTo>
                <a:cubicBezTo>
                  <a:pt x="1230252" y="1813064"/>
                  <a:pt x="1227198" y="1810009"/>
                  <a:pt x="1227198" y="1806241"/>
                </a:cubicBezTo>
                <a:cubicBezTo>
                  <a:pt x="1227198" y="1802473"/>
                  <a:pt x="1230252" y="1799419"/>
                  <a:pt x="1234020" y="1799419"/>
                </a:cubicBezTo>
                <a:close/>
                <a:moveTo>
                  <a:pt x="1295055" y="1799212"/>
                </a:moveTo>
                <a:cubicBezTo>
                  <a:pt x="1299012" y="1799212"/>
                  <a:pt x="1302218" y="1802419"/>
                  <a:pt x="1302218" y="1806376"/>
                </a:cubicBezTo>
                <a:cubicBezTo>
                  <a:pt x="1302218" y="1810333"/>
                  <a:pt x="1299012" y="1813539"/>
                  <a:pt x="1295055" y="1813539"/>
                </a:cubicBezTo>
                <a:cubicBezTo>
                  <a:pt x="1291098" y="1813539"/>
                  <a:pt x="1287892" y="1810333"/>
                  <a:pt x="1287892" y="1806376"/>
                </a:cubicBezTo>
                <a:cubicBezTo>
                  <a:pt x="1287892" y="1802419"/>
                  <a:pt x="1291098" y="1799212"/>
                  <a:pt x="1295055" y="1799212"/>
                </a:cubicBezTo>
                <a:close/>
                <a:moveTo>
                  <a:pt x="1602061" y="1798360"/>
                </a:moveTo>
                <a:cubicBezTo>
                  <a:pt x="1602181" y="1798358"/>
                  <a:pt x="1602283" y="1798358"/>
                  <a:pt x="1602403" y="1798360"/>
                </a:cubicBezTo>
                <a:cubicBezTo>
                  <a:pt x="1606837" y="1798455"/>
                  <a:pt x="1610351" y="1802121"/>
                  <a:pt x="1610248" y="1806547"/>
                </a:cubicBezTo>
                <a:cubicBezTo>
                  <a:pt x="1610248" y="1811068"/>
                  <a:pt x="1606581" y="1814733"/>
                  <a:pt x="1602061" y="1814733"/>
                </a:cubicBezTo>
                <a:cubicBezTo>
                  <a:pt x="1597575" y="1814643"/>
                  <a:pt x="1593960" y="1811031"/>
                  <a:pt x="1593875" y="1806547"/>
                </a:cubicBezTo>
                <a:cubicBezTo>
                  <a:pt x="1593875" y="1802025"/>
                  <a:pt x="1597542" y="1798360"/>
                  <a:pt x="1602061" y="1798360"/>
                </a:cubicBezTo>
                <a:close/>
                <a:moveTo>
                  <a:pt x="1479259" y="1798360"/>
                </a:moveTo>
                <a:cubicBezTo>
                  <a:pt x="1479378" y="1798357"/>
                  <a:pt x="1479481" y="1798357"/>
                  <a:pt x="1479600" y="1798360"/>
                </a:cubicBezTo>
                <a:cubicBezTo>
                  <a:pt x="1483847" y="1798456"/>
                  <a:pt x="1487207" y="1801967"/>
                  <a:pt x="1487105" y="1806206"/>
                </a:cubicBezTo>
                <a:cubicBezTo>
                  <a:pt x="1487105" y="1810538"/>
                  <a:pt x="1483591" y="1814051"/>
                  <a:pt x="1479259" y="1814051"/>
                </a:cubicBezTo>
                <a:cubicBezTo>
                  <a:pt x="1474961" y="1813961"/>
                  <a:pt x="1471498" y="1810500"/>
                  <a:pt x="1471414" y="1806206"/>
                </a:cubicBezTo>
                <a:cubicBezTo>
                  <a:pt x="1471414" y="1801872"/>
                  <a:pt x="1474927" y="1798360"/>
                  <a:pt x="1479259" y="1798360"/>
                </a:cubicBezTo>
                <a:close/>
                <a:moveTo>
                  <a:pt x="1357138" y="1798360"/>
                </a:moveTo>
                <a:cubicBezTo>
                  <a:pt x="1357257" y="1798357"/>
                  <a:pt x="1357360" y="1798357"/>
                  <a:pt x="1357479" y="1798360"/>
                </a:cubicBezTo>
                <a:cubicBezTo>
                  <a:pt x="1361539" y="1798456"/>
                  <a:pt x="1364745" y="1801816"/>
                  <a:pt x="1364643" y="1805865"/>
                </a:cubicBezTo>
                <a:cubicBezTo>
                  <a:pt x="1364643" y="1810009"/>
                  <a:pt x="1361283" y="1813369"/>
                  <a:pt x="1357138" y="1813369"/>
                </a:cubicBezTo>
                <a:cubicBezTo>
                  <a:pt x="1352993" y="1813369"/>
                  <a:pt x="1349634" y="1810009"/>
                  <a:pt x="1349634" y="1805865"/>
                </a:cubicBezTo>
                <a:cubicBezTo>
                  <a:pt x="1349634" y="1801720"/>
                  <a:pt x="1352993" y="1798360"/>
                  <a:pt x="1357138" y="1798360"/>
                </a:cubicBezTo>
                <a:close/>
                <a:moveTo>
                  <a:pt x="1971151" y="1798359"/>
                </a:moveTo>
                <a:cubicBezTo>
                  <a:pt x="1975194" y="1798359"/>
                  <a:pt x="1978485" y="1801643"/>
                  <a:pt x="1978485" y="1805693"/>
                </a:cubicBezTo>
                <a:cubicBezTo>
                  <a:pt x="1978485" y="1809744"/>
                  <a:pt x="1975194" y="1813028"/>
                  <a:pt x="1971151" y="1813028"/>
                </a:cubicBezTo>
                <a:cubicBezTo>
                  <a:pt x="1967144" y="1812937"/>
                  <a:pt x="1963903" y="1809707"/>
                  <a:pt x="1963818" y="1805693"/>
                </a:cubicBezTo>
                <a:cubicBezTo>
                  <a:pt x="1963818" y="1801643"/>
                  <a:pt x="1967109" y="1798359"/>
                  <a:pt x="1971151" y="1798359"/>
                </a:cubicBezTo>
                <a:close/>
                <a:moveTo>
                  <a:pt x="1909068" y="1798359"/>
                </a:moveTo>
                <a:cubicBezTo>
                  <a:pt x="1913775" y="1798359"/>
                  <a:pt x="1917595" y="1802178"/>
                  <a:pt x="1917595" y="1806887"/>
                </a:cubicBezTo>
                <a:cubicBezTo>
                  <a:pt x="1917595" y="1811597"/>
                  <a:pt x="1913775" y="1815415"/>
                  <a:pt x="1909068" y="1815415"/>
                </a:cubicBezTo>
                <a:cubicBezTo>
                  <a:pt x="1904394" y="1815325"/>
                  <a:pt x="1900625" y="1811559"/>
                  <a:pt x="1900540" y="1806887"/>
                </a:cubicBezTo>
                <a:cubicBezTo>
                  <a:pt x="1900540" y="1802178"/>
                  <a:pt x="1904361" y="1798359"/>
                  <a:pt x="1909068" y="1798359"/>
                </a:cubicBezTo>
                <a:close/>
                <a:moveTo>
                  <a:pt x="1847667" y="1798359"/>
                </a:moveTo>
                <a:cubicBezTo>
                  <a:pt x="1852374" y="1798359"/>
                  <a:pt x="1856194" y="1802178"/>
                  <a:pt x="1856194" y="1806887"/>
                </a:cubicBezTo>
                <a:cubicBezTo>
                  <a:pt x="1856194" y="1811597"/>
                  <a:pt x="1852374" y="1815415"/>
                  <a:pt x="1847667" y="1815415"/>
                </a:cubicBezTo>
                <a:cubicBezTo>
                  <a:pt x="1842993" y="1815325"/>
                  <a:pt x="1839224" y="1811559"/>
                  <a:pt x="1839139" y="1806887"/>
                </a:cubicBezTo>
                <a:cubicBezTo>
                  <a:pt x="1839139" y="1802178"/>
                  <a:pt x="1842959" y="1798359"/>
                  <a:pt x="1847667" y="1798359"/>
                </a:cubicBezTo>
                <a:close/>
                <a:moveTo>
                  <a:pt x="1786266" y="1798359"/>
                </a:moveTo>
                <a:cubicBezTo>
                  <a:pt x="1790973" y="1798359"/>
                  <a:pt x="1794793" y="1802178"/>
                  <a:pt x="1794793" y="1806887"/>
                </a:cubicBezTo>
                <a:cubicBezTo>
                  <a:pt x="1794793" y="1811597"/>
                  <a:pt x="1790973" y="1815415"/>
                  <a:pt x="1786266" y="1815415"/>
                </a:cubicBezTo>
                <a:cubicBezTo>
                  <a:pt x="1781592" y="1815325"/>
                  <a:pt x="1777823" y="1811559"/>
                  <a:pt x="1777738" y="1806887"/>
                </a:cubicBezTo>
                <a:cubicBezTo>
                  <a:pt x="1777738" y="1802178"/>
                  <a:pt x="1781558" y="1798359"/>
                  <a:pt x="1786266" y="1798359"/>
                </a:cubicBezTo>
                <a:close/>
                <a:moveTo>
                  <a:pt x="1724864" y="1798359"/>
                </a:moveTo>
                <a:cubicBezTo>
                  <a:pt x="1729486" y="1798359"/>
                  <a:pt x="1733221" y="1802102"/>
                  <a:pt x="1733221" y="1806717"/>
                </a:cubicBezTo>
                <a:cubicBezTo>
                  <a:pt x="1733221" y="1811332"/>
                  <a:pt x="1729486" y="1815074"/>
                  <a:pt x="1724864" y="1815074"/>
                </a:cubicBezTo>
                <a:cubicBezTo>
                  <a:pt x="1720242" y="1815074"/>
                  <a:pt x="1716507" y="1811332"/>
                  <a:pt x="1716507" y="1806717"/>
                </a:cubicBezTo>
                <a:cubicBezTo>
                  <a:pt x="1716507" y="1802102"/>
                  <a:pt x="1720242" y="1798359"/>
                  <a:pt x="1724864" y="1798359"/>
                </a:cubicBezTo>
                <a:close/>
                <a:moveTo>
                  <a:pt x="1664145" y="1798359"/>
                </a:moveTo>
                <a:cubicBezTo>
                  <a:pt x="1664264" y="1798359"/>
                  <a:pt x="1664384" y="1798361"/>
                  <a:pt x="1664486" y="1798366"/>
                </a:cubicBezTo>
                <a:cubicBezTo>
                  <a:pt x="1669108" y="1798556"/>
                  <a:pt x="1672690" y="1802446"/>
                  <a:pt x="1672502" y="1807058"/>
                </a:cubicBezTo>
                <a:cubicBezTo>
                  <a:pt x="1672502" y="1811673"/>
                  <a:pt x="1668767" y="1815415"/>
                  <a:pt x="1664145" y="1815415"/>
                </a:cubicBezTo>
                <a:cubicBezTo>
                  <a:pt x="1664026" y="1815415"/>
                  <a:pt x="1663906" y="1815414"/>
                  <a:pt x="1663804" y="1815409"/>
                </a:cubicBezTo>
                <a:cubicBezTo>
                  <a:pt x="1659182" y="1815219"/>
                  <a:pt x="1655600" y="1811329"/>
                  <a:pt x="1655788" y="1806717"/>
                </a:cubicBezTo>
                <a:cubicBezTo>
                  <a:pt x="1655788" y="1802102"/>
                  <a:pt x="1659523" y="1798359"/>
                  <a:pt x="1664145" y="1798359"/>
                </a:cubicBezTo>
                <a:close/>
                <a:moveTo>
                  <a:pt x="1540660" y="1798359"/>
                </a:moveTo>
                <a:cubicBezTo>
                  <a:pt x="1545094" y="1798359"/>
                  <a:pt x="1548676" y="1801948"/>
                  <a:pt x="1548676" y="1806376"/>
                </a:cubicBezTo>
                <a:cubicBezTo>
                  <a:pt x="1548676" y="1810803"/>
                  <a:pt x="1545094" y="1814392"/>
                  <a:pt x="1540660" y="1814392"/>
                </a:cubicBezTo>
                <a:cubicBezTo>
                  <a:pt x="1536225" y="1814392"/>
                  <a:pt x="1532644" y="1810803"/>
                  <a:pt x="1532644" y="1806376"/>
                </a:cubicBezTo>
                <a:cubicBezTo>
                  <a:pt x="1532644" y="1801948"/>
                  <a:pt x="1536225" y="1798359"/>
                  <a:pt x="1540660" y="1798359"/>
                </a:cubicBezTo>
                <a:close/>
                <a:moveTo>
                  <a:pt x="1417858" y="1798359"/>
                </a:moveTo>
                <a:cubicBezTo>
                  <a:pt x="1422105" y="1798359"/>
                  <a:pt x="1425533" y="1801796"/>
                  <a:pt x="1425533" y="1806035"/>
                </a:cubicBezTo>
                <a:cubicBezTo>
                  <a:pt x="1425533" y="1810273"/>
                  <a:pt x="1422105" y="1813710"/>
                  <a:pt x="1417858" y="1813710"/>
                </a:cubicBezTo>
                <a:cubicBezTo>
                  <a:pt x="1413611" y="1813710"/>
                  <a:pt x="1410183" y="1810273"/>
                  <a:pt x="1410183" y="1806035"/>
                </a:cubicBezTo>
                <a:cubicBezTo>
                  <a:pt x="1410183" y="1801796"/>
                  <a:pt x="1413611" y="1798359"/>
                  <a:pt x="1417858" y="1798359"/>
                </a:cubicBezTo>
                <a:close/>
                <a:moveTo>
                  <a:pt x="311782" y="1744974"/>
                </a:moveTo>
                <a:cubicBezTo>
                  <a:pt x="312038" y="1744822"/>
                  <a:pt x="312379" y="1744822"/>
                  <a:pt x="312635" y="1744974"/>
                </a:cubicBezTo>
                <a:lnTo>
                  <a:pt x="313487" y="1744974"/>
                </a:lnTo>
                <a:cubicBezTo>
                  <a:pt x="313487" y="1745445"/>
                  <a:pt x="313112" y="1745827"/>
                  <a:pt x="312635" y="1745827"/>
                </a:cubicBezTo>
                <a:cubicBezTo>
                  <a:pt x="312191" y="1745759"/>
                  <a:pt x="311850" y="1745414"/>
                  <a:pt x="311782" y="1744974"/>
                </a:cubicBezTo>
                <a:close/>
                <a:moveTo>
                  <a:pt x="374036" y="1743439"/>
                </a:moveTo>
                <a:cubicBezTo>
                  <a:pt x="374889" y="1743439"/>
                  <a:pt x="375571" y="1744127"/>
                  <a:pt x="375571" y="1744974"/>
                </a:cubicBezTo>
                <a:cubicBezTo>
                  <a:pt x="375571" y="1745822"/>
                  <a:pt x="374889" y="1746510"/>
                  <a:pt x="374036" y="1746510"/>
                </a:cubicBezTo>
                <a:cubicBezTo>
                  <a:pt x="373183" y="1746510"/>
                  <a:pt x="372501" y="1745822"/>
                  <a:pt x="372501" y="1744974"/>
                </a:cubicBezTo>
                <a:cubicBezTo>
                  <a:pt x="372501" y="1744127"/>
                  <a:pt x="373183" y="1743439"/>
                  <a:pt x="374036" y="1743439"/>
                </a:cubicBezTo>
                <a:close/>
                <a:moveTo>
                  <a:pt x="436119" y="1742928"/>
                </a:moveTo>
                <a:cubicBezTo>
                  <a:pt x="436170" y="1742928"/>
                  <a:pt x="436238" y="1742930"/>
                  <a:pt x="436290" y="1742935"/>
                </a:cubicBezTo>
                <a:cubicBezTo>
                  <a:pt x="437415" y="1743029"/>
                  <a:pt x="438268" y="1744020"/>
                  <a:pt x="438166" y="1745146"/>
                </a:cubicBezTo>
                <a:cubicBezTo>
                  <a:pt x="438166" y="1746277"/>
                  <a:pt x="437245" y="1747192"/>
                  <a:pt x="436119" y="1747192"/>
                </a:cubicBezTo>
                <a:cubicBezTo>
                  <a:pt x="434960" y="1747104"/>
                  <a:pt x="434073" y="1746137"/>
                  <a:pt x="434073" y="1744975"/>
                </a:cubicBezTo>
                <a:cubicBezTo>
                  <a:pt x="434073" y="1743844"/>
                  <a:pt x="434993" y="1742928"/>
                  <a:pt x="436119" y="1742928"/>
                </a:cubicBezTo>
                <a:close/>
                <a:moveTo>
                  <a:pt x="496839" y="1742416"/>
                </a:moveTo>
                <a:cubicBezTo>
                  <a:pt x="496958" y="1742407"/>
                  <a:pt x="497078" y="1742407"/>
                  <a:pt x="497197" y="1742416"/>
                </a:cubicBezTo>
                <a:cubicBezTo>
                  <a:pt x="498510" y="1742513"/>
                  <a:pt x="499500" y="1743659"/>
                  <a:pt x="499397" y="1744974"/>
                </a:cubicBezTo>
                <a:cubicBezTo>
                  <a:pt x="499397" y="1746386"/>
                  <a:pt x="498255" y="1747533"/>
                  <a:pt x="496839" y="1747533"/>
                </a:cubicBezTo>
                <a:cubicBezTo>
                  <a:pt x="495423" y="1747533"/>
                  <a:pt x="494281" y="1746386"/>
                  <a:pt x="494281" y="1744974"/>
                </a:cubicBezTo>
                <a:cubicBezTo>
                  <a:pt x="494281" y="1743562"/>
                  <a:pt x="495423" y="1742416"/>
                  <a:pt x="496839" y="1742416"/>
                </a:cubicBezTo>
                <a:close/>
                <a:moveTo>
                  <a:pt x="558240" y="1741904"/>
                </a:moveTo>
                <a:cubicBezTo>
                  <a:pt x="559928" y="1741904"/>
                  <a:pt x="561309" y="1743279"/>
                  <a:pt x="561309" y="1744975"/>
                </a:cubicBezTo>
                <a:cubicBezTo>
                  <a:pt x="561309" y="1746670"/>
                  <a:pt x="559928" y="1748045"/>
                  <a:pt x="558240" y="1748045"/>
                </a:cubicBezTo>
                <a:cubicBezTo>
                  <a:pt x="556551" y="1748045"/>
                  <a:pt x="555170" y="1746670"/>
                  <a:pt x="555170" y="1744975"/>
                </a:cubicBezTo>
                <a:cubicBezTo>
                  <a:pt x="555170" y="1743279"/>
                  <a:pt x="556551" y="1741904"/>
                  <a:pt x="558240" y="1741904"/>
                </a:cubicBezTo>
                <a:close/>
                <a:moveTo>
                  <a:pt x="619642" y="1741392"/>
                </a:moveTo>
                <a:cubicBezTo>
                  <a:pt x="621620" y="1741392"/>
                  <a:pt x="623223" y="1742996"/>
                  <a:pt x="623223" y="1744974"/>
                </a:cubicBezTo>
                <a:cubicBezTo>
                  <a:pt x="623223" y="1746953"/>
                  <a:pt x="621620" y="1748556"/>
                  <a:pt x="619642" y="1748556"/>
                </a:cubicBezTo>
                <a:cubicBezTo>
                  <a:pt x="617697" y="1748469"/>
                  <a:pt x="616145" y="1746915"/>
                  <a:pt x="616060" y="1744974"/>
                </a:cubicBezTo>
                <a:cubicBezTo>
                  <a:pt x="616060" y="1742996"/>
                  <a:pt x="617663" y="1741392"/>
                  <a:pt x="619642" y="1741392"/>
                </a:cubicBezTo>
                <a:close/>
                <a:moveTo>
                  <a:pt x="681042" y="1740881"/>
                </a:moveTo>
                <a:cubicBezTo>
                  <a:pt x="681162" y="1740876"/>
                  <a:pt x="681281" y="1740876"/>
                  <a:pt x="681383" y="1740881"/>
                </a:cubicBezTo>
                <a:cubicBezTo>
                  <a:pt x="683549" y="1740978"/>
                  <a:pt x="685238" y="1742810"/>
                  <a:pt x="685136" y="1744975"/>
                </a:cubicBezTo>
                <a:cubicBezTo>
                  <a:pt x="685136" y="1747236"/>
                  <a:pt x="683311" y="1749068"/>
                  <a:pt x="681042" y="1749068"/>
                </a:cubicBezTo>
                <a:cubicBezTo>
                  <a:pt x="678773" y="1749068"/>
                  <a:pt x="676949" y="1747236"/>
                  <a:pt x="676949" y="1744975"/>
                </a:cubicBezTo>
                <a:cubicBezTo>
                  <a:pt x="676949" y="1742715"/>
                  <a:pt x="678773" y="1740881"/>
                  <a:pt x="681042" y="1740881"/>
                </a:cubicBezTo>
                <a:close/>
                <a:moveTo>
                  <a:pt x="743125" y="1740369"/>
                </a:moveTo>
                <a:cubicBezTo>
                  <a:pt x="745667" y="1740369"/>
                  <a:pt x="747730" y="1742432"/>
                  <a:pt x="747730" y="1744975"/>
                </a:cubicBezTo>
                <a:cubicBezTo>
                  <a:pt x="747730" y="1747518"/>
                  <a:pt x="745667" y="1749580"/>
                  <a:pt x="743125" y="1749580"/>
                </a:cubicBezTo>
                <a:cubicBezTo>
                  <a:pt x="740584" y="1749580"/>
                  <a:pt x="738521" y="1747518"/>
                  <a:pt x="738521" y="1744975"/>
                </a:cubicBezTo>
                <a:cubicBezTo>
                  <a:pt x="738521" y="1742432"/>
                  <a:pt x="740584" y="1740369"/>
                  <a:pt x="743125" y="1740369"/>
                </a:cubicBezTo>
                <a:close/>
                <a:moveTo>
                  <a:pt x="803845" y="1740028"/>
                </a:moveTo>
                <a:cubicBezTo>
                  <a:pt x="806574" y="1740028"/>
                  <a:pt x="808791" y="1742242"/>
                  <a:pt x="808791" y="1744975"/>
                </a:cubicBezTo>
                <a:cubicBezTo>
                  <a:pt x="808791" y="1747707"/>
                  <a:pt x="806574" y="1749921"/>
                  <a:pt x="803845" y="1749921"/>
                </a:cubicBezTo>
                <a:cubicBezTo>
                  <a:pt x="801116" y="1749921"/>
                  <a:pt x="798899" y="1747707"/>
                  <a:pt x="798899" y="1744975"/>
                </a:cubicBezTo>
                <a:cubicBezTo>
                  <a:pt x="798899" y="1742242"/>
                  <a:pt x="801116" y="1740028"/>
                  <a:pt x="803845" y="1740028"/>
                </a:cubicBezTo>
                <a:close/>
                <a:moveTo>
                  <a:pt x="865247" y="1739516"/>
                </a:moveTo>
                <a:cubicBezTo>
                  <a:pt x="868266" y="1739516"/>
                  <a:pt x="870705" y="1741961"/>
                  <a:pt x="870705" y="1744974"/>
                </a:cubicBezTo>
                <a:cubicBezTo>
                  <a:pt x="870705" y="1747988"/>
                  <a:pt x="868266" y="1750432"/>
                  <a:pt x="865247" y="1750432"/>
                </a:cubicBezTo>
                <a:cubicBezTo>
                  <a:pt x="862261" y="1750344"/>
                  <a:pt x="859874" y="1747951"/>
                  <a:pt x="859789" y="1744974"/>
                </a:cubicBezTo>
                <a:cubicBezTo>
                  <a:pt x="859789" y="1741961"/>
                  <a:pt x="862228" y="1739516"/>
                  <a:pt x="865247" y="1739516"/>
                </a:cubicBezTo>
                <a:close/>
                <a:moveTo>
                  <a:pt x="926647" y="1739005"/>
                </a:moveTo>
                <a:cubicBezTo>
                  <a:pt x="926766" y="1739002"/>
                  <a:pt x="926886" y="1739002"/>
                  <a:pt x="926988" y="1739005"/>
                </a:cubicBezTo>
                <a:cubicBezTo>
                  <a:pt x="930194" y="1739101"/>
                  <a:pt x="932719" y="1741773"/>
                  <a:pt x="932616" y="1744975"/>
                </a:cubicBezTo>
                <a:cubicBezTo>
                  <a:pt x="932616" y="1748271"/>
                  <a:pt x="929939" y="1750944"/>
                  <a:pt x="926647" y="1750944"/>
                </a:cubicBezTo>
                <a:cubicBezTo>
                  <a:pt x="923355" y="1750944"/>
                  <a:pt x="920678" y="1748271"/>
                  <a:pt x="920678" y="1744975"/>
                </a:cubicBezTo>
                <a:cubicBezTo>
                  <a:pt x="920678" y="1741678"/>
                  <a:pt x="923355" y="1739005"/>
                  <a:pt x="926647" y="1739005"/>
                </a:cubicBezTo>
                <a:close/>
                <a:moveTo>
                  <a:pt x="988048" y="1738664"/>
                </a:moveTo>
                <a:cubicBezTo>
                  <a:pt x="988168" y="1738661"/>
                  <a:pt x="988287" y="1738661"/>
                  <a:pt x="988390" y="1738664"/>
                </a:cubicBezTo>
                <a:cubicBezTo>
                  <a:pt x="991784" y="1738759"/>
                  <a:pt x="994461" y="1741586"/>
                  <a:pt x="994359" y="1744975"/>
                </a:cubicBezTo>
                <a:cubicBezTo>
                  <a:pt x="994359" y="1748459"/>
                  <a:pt x="991528" y="1751285"/>
                  <a:pt x="988048" y="1751285"/>
                </a:cubicBezTo>
                <a:cubicBezTo>
                  <a:pt x="984603" y="1751195"/>
                  <a:pt x="981823" y="1748422"/>
                  <a:pt x="981738" y="1744975"/>
                </a:cubicBezTo>
                <a:cubicBezTo>
                  <a:pt x="981738" y="1741490"/>
                  <a:pt x="984569" y="1738664"/>
                  <a:pt x="988048" y="1738664"/>
                </a:cubicBezTo>
                <a:close/>
                <a:moveTo>
                  <a:pt x="1050133" y="1738323"/>
                </a:moveTo>
                <a:cubicBezTo>
                  <a:pt x="1050252" y="1738320"/>
                  <a:pt x="1050372" y="1738320"/>
                  <a:pt x="1050474" y="1738323"/>
                </a:cubicBezTo>
                <a:cubicBezTo>
                  <a:pt x="1054056" y="1738418"/>
                  <a:pt x="1056887" y="1741396"/>
                  <a:pt x="1056785" y="1744975"/>
                </a:cubicBezTo>
                <a:cubicBezTo>
                  <a:pt x="1056785" y="1748649"/>
                  <a:pt x="1053800" y="1751627"/>
                  <a:pt x="1050133" y="1751627"/>
                </a:cubicBezTo>
                <a:cubicBezTo>
                  <a:pt x="1046499" y="1751536"/>
                  <a:pt x="1043566" y="1748611"/>
                  <a:pt x="1043481" y="1744975"/>
                </a:cubicBezTo>
                <a:cubicBezTo>
                  <a:pt x="1043481" y="1741301"/>
                  <a:pt x="1046466" y="1738323"/>
                  <a:pt x="1050133" y="1738323"/>
                </a:cubicBezTo>
                <a:close/>
                <a:moveTo>
                  <a:pt x="1110852" y="1737981"/>
                </a:moveTo>
                <a:cubicBezTo>
                  <a:pt x="1114706" y="1737981"/>
                  <a:pt x="1117845" y="1741113"/>
                  <a:pt x="1117845" y="1744974"/>
                </a:cubicBezTo>
                <a:cubicBezTo>
                  <a:pt x="1117845" y="1748836"/>
                  <a:pt x="1114706" y="1751967"/>
                  <a:pt x="1110852" y="1751967"/>
                </a:cubicBezTo>
                <a:cubicBezTo>
                  <a:pt x="1107031" y="1751877"/>
                  <a:pt x="1103944" y="1748798"/>
                  <a:pt x="1103859" y="1744974"/>
                </a:cubicBezTo>
                <a:cubicBezTo>
                  <a:pt x="1103859" y="1741113"/>
                  <a:pt x="1106997" y="1737981"/>
                  <a:pt x="1110852" y="1737981"/>
                </a:cubicBezTo>
                <a:close/>
                <a:moveTo>
                  <a:pt x="1172252" y="1737640"/>
                </a:moveTo>
                <a:cubicBezTo>
                  <a:pt x="1176295" y="1737640"/>
                  <a:pt x="1179586" y="1740924"/>
                  <a:pt x="1179586" y="1744974"/>
                </a:cubicBezTo>
                <a:cubicBezTo>
                  <a:pt x="1179586" y="1749025"/>
                  <a:pt x="1176295" y="1752309"/>
                  <a:pt x="1172252" y="1752309"/>
                </a:cubicBezTo>
                <a:cubicBezTo>
                  <a:pt x="1168244" y="1752218"/>
                  <a:pt x="1165003" y="1748988"/>
                  <a:pt x="1164919" y="1744974"/>
                </a:cubicBezTo>
                <a:cubicBezTo>
                  <a:pt x="1164919" y="1740924"/>
                  <a:pt x="1168210" y="1737640"/>
                  <a:pt x="1172252" y="1737640"/>
                </a:cubicBezTo>
                <a:close/>
                <a:moveTo>
                  <a:pt x="1233654" y="1737299"/>
                </a:moveTo>
                <a:cubicBezTo>
                  <a:pt x="1237901" y="1737299"/>
                  <a:pt x="1241329" y="1740736"/>
                  <a:pt x="1241329" y="1744975"/>
                </a:cubicBezTo>
                <a:cubicBezTo>
                  <a:pt x="1241329" y="1749213"/>
                  <a:pt x="1237901" y="1752650"/>
                  <a:pt x="1233654" y="1752650"/>
                </a:cubicBezTo>
                <a:cubicBezTo>
                  <a:pt x="1229407" y="1752650"/>
                  <a:pt x="1225979" y="1749213"/>
                  <a:pt x="1225979" y="1744975"/>
                </a:cubicBezTo>
                <a:cubicBezTo>
                  <a:pt x="1225979" y="1740736"/>
                  <a:pt x="1229407" y="1737299"/>
                  <a:pt x="1233654" y="1737299"/>
                </a:cubicBezTo>
                <a:close/>
                <a:moveTo>
                  <a:pt x="1295054" y="1736958"/>
                </a:moveTo>
                <a:cubicBezTo>
                  <a:pt x="1299489" y="1736958"/>
                  <a:pt x="1303071" y="1740547"/>
                  <a:pt x="1303071" y="1744975"/>
                </a:cubicBezTo>
                <a:cubicBezTo>
                  <a:pt x="1303071" y="1749402"/>
                  <a:pt x="1299489" y="1752991"/>
                  <a:pt x="1295054" y="1752991"/>
                </a:cubicBezTo>
                <a:cubicBezTo>
                  <a:pt x="1290620" y="1752991"/>
                  <a:pt x="1287039" y="1749402"/>
                  <a:pt x="1287039" y="1744975"/>
                </a:cubicBezTo>
                <a:cubicBezTo>
                  <a:pt x="1287039" y="1740547"/>
                  <a:pt x="1290620" y="1736958"/>
                  <a:pt x="1295054" y="1736958"/>
                </a:cubicBezTo>
                <a:close/>
                <a:moveTo>
                  <a:pt x="1971152" y="1736788"/>
                </a:moveTo>
                <a:cubicBezTo>
                  <a:pt x="1971271" y="1736786"/>
                  <a:pt x="1971373" y="1736786"/>
                  <a:pt x="1971493" y="1736788"/>
                </a:cubicBezTo>
                <a:cubicBezTo>
                  <a:pt x="1975927" y="1736883"/>
                  <a:pt x="1979441" y="1740549"/>
                  <a:pt x="1979339" y="1744975"/>
                </a:cubicBezTo>
                <a:cubicBezTo>
                  <a:pt x="1979339" y="1749496"/>
                  <a:pt x="1975672" y="1753161"/>
                  <a:pt x="1971152" y="1753161"/>
                </a:cubicBezTo>
                <a:cubicBezTo>
                  <a:pt x="1966666" y="1753071"/>
                  <a:pt x="1963050" y="1749459"/>
                  <a:pt x="1962965" y="1744975"/>
                </a:cubicBezTo>
                <a:cubicBezTo>
                  <a:pt x="1962965" y="1740453"/>
                  <a:pt x="1966632" y="1736788"/>
                  <a:pt x="1971152" y="1736788"/>
                </a:cubicBezTo>
                <a:close/>
                <a:moveTo>
                  <a:pt x="1357139" y="1736788"/>
                </a:moveTo>
                <a:cubicBezTo>
                  <a:pt x="1357258" y="1736786"/>
                  <a:pt x="1357360" y="1736786"/>
                  <a:pt x="1357480" y="1736788"/>
                </a:cubicBezTo>
                <a:cubicBezTo>
                  <a:pt x="1361914" y="1736883"/>
                  <a:pt x="1365428" y="1740549"/>
                  <a:pt x="1365326" y="1744975"/>
                </a:cubicBezTo>
                <a:cubicBezTo>
                  <a:pt x="1365326" y="1749496"/>
                  <a:pt x="1361659" y="1753161"/>
                  <a:pt x="1357139" y="1753161"/>
                </a:cubicBezTo>
                <a:cubicBezTo>
                  <a:pt x="1352653" y="1753071"/>
                  <a:pt x="1349037" y="1749459"/>
                  <a:pt x="1348952" y="1744975"/>
                </a:cubicBezTo>
                <a:cubicBezTo>
                  <a:pt x="1348952" y="1740453"/>
                  <a:pt x="1352619" y="1736788"/>
                  <a:pt x="1357139" y="1736788"/>
                </a:cubicBezTo>
                <a:close/>
                <a:moveTo>
                  <a:pt x="1417858" y="1736446"/>
                </a:moveTo>
                <a:cubicBezTo>
                  <a:pt x="1422565" y="1736446"/>
                  <a:pt x="1426385" y="1740265"/>
                  <a:pt x="1426385" y="1744974"/>
                </a:cubicBezTo>
                <a:cubicBezTo>
                  <a:pt x="1426385" y="1749684"/>
                  <a:pt x="1422565" y="1753502"/>
                  <a:pt x="1417858" y="1753502"/>
                </a:cubicBezTo>
                <a:cubicBezTo>
                  <a:pt x="1413184" y="1753412"/>
                  <a:pt x="1409415" y="1749646"/>
                  <a:pt x="1409330" y="1744974"/>
                </a:cubicBezTo>
                <a:cubicBezTo>
                  <a:pt x="1409330" y="1740265"/>
                  <a:pt x="1413150" y="1736446"/>
                  <a:pt x="1417858" y="1736446"/>
                </a:cubicBezTo>
                <a:close/>
                <a:moveTo>
                  <a:pt x="1479259" y="1736276"/>
                </a:moveTo>
                <a:cubicBezTo>
                  <a:pt x="1484069" y="1736276"/>
                  <a:pt x="1487958" y="1740170"/>
                  <a:pt x="1487958" y="1744975"/>
                </a:cubicBezTo>
                <a:cubicBezTo>
                  <a:pt x="1487958" y="1749780"/>
                  <a:pt x="1484069" y="1753673"/>
                  <a:pt x="1479259" y="1753673"/>
                </a:cubicBezTo>
                <a:cubicBezTo>
                  <a:pt x="1474449" y="1753673"/>
                  <a:pt x="1470561" y="1749780"/>
                  <a:pt x="1470561" y="1744975"/>
                </a:cubicBezTo>
                <a:cubicBezTo>
                  <a:pt x="1470561" y="1740170"/>
                  <a:pt x="1474449" y="1736276"/>
                  <a:pt x="1479259" y="1736276"/>
                </a:cubicBezTo>
                <a:close/>
                <a:moveTo>
                  <a:pt x="1541026" y="1735971"/>
                </a:moveTo>
                <a:cubicBezTo>
                  <a:pt x="1545924" y="1735971"/>
                  <a:pt x="1549895" y="1739942"/>
                  <a:pt x="1549895" y="1744840"/>
                </a:cubicBezTo>
                <a:cubicBezTo>
                  <a:pt x="1549895" y="1749738"/>
                  <a:pt x="1545924" y="1753709"/>
                  <a:pt x="1541026" y="1753709"/>
                </a:cubicBezTo>
                <a:cubicBezTo>
                  <a:pt x="1536128" y="1753709"/>
                  <a:pt x="1532157" y="1749738"/>
                  <a:pt x="1532157" y="1744840"/>
                </a:cubicBezTo>
                <a:cubicBezTo>
                  <a:pt x="1532157" y="1739942"/>
                  <a:pt x="1536128" y="1735971"/>
                  <a:pt x="1541026" y="1735971"/>
                </a:cubicBezTo>
                <a:close/>
                <a:moveTo>
                  <a:pt x="1602061" y="1735935"/>
                </a:moveTo>
                <a:cubicBezTo>
                  <a:pt x="1607059" y="1735935"/>
                  <a:pt x="1611101" y="1739983"/>
                  <a:pt x="1611101" y="1744975"/>
                </a:cubicBezTo>
                <a:cubicBezTo>
                  <a:pt x="1611101" y="1749967"/>
                  <a:pt x="1607059" y="1754015"/>
                  <a:pt x="1602061" y="1754015"/>
                </a:cubicBezTo>
                <a:cubicBezTo>
                  <a:pt x="1597064" y="1754015"/>
                  <a:pt x="1593022" y="1749967"/>
                  <a:pt x="1593022" y="1744975"/>
                </a:cubicBezTo>
                <a:cubicBezTo>
                  <a:pt x="1593022" y="1739983"/>
                  <a:pt x="1597064" y="1735935"/>
                  <a:pt x="1602061" y="1735935"/>
                </a:cubicBezTo>
                <a:close/>
                <a:moveTo>
                  <a:pt x="1724864" y="1735764"/>
                </a:moveTo>
                <a:cubicBezTo>
                  <a:pt x="1729947" y="1735764"/>
                  <a:pt x="1734074" y="1739889"/>
                  <a:pt x="1734074" y="1744975"/>
                </a:cubicBezTo>
                <a:cubicBezTo>
                  <a:pt x="1734074" y="1750061"/>
                  <a:pt x="1729947" y="1754185"/>
                  <a:pt x="1724864" y="1754185"/>
                </a:cubicBezTo>
                <a:cubicBezTo>
                  <a:pt x="1719816" y="1754094"/>
                  <a:pt x="1715739" y="1750023"/>
                  <a:pt x="1715654" y="1744975"/>
                </a:cubicBezTo>
                <a:cubicBezTo>
                  <a:pt x="1715654" y="1739889"/>
                  <a:pt x="1719781" y="1735764"/>
                  <a:pt x="1724864" y="1735764"/>
                </a:cubicBezTo>
                <a:close/>
                <a:moveTo>
                  <a:pt x="1664145" y="1735764"/>
                </a:moveTo>
                <a:cubicBezTo>
                  <a:pt x="1669228" y="1735764"/>
                  <a:pt x="1673355" y="1739889"/>
                  <a:pt x="1673355" y="1744975"/>
                </a:cubicBezTo>
                <a:cubicBezTo>
                  <a:pt x="1673355" y="1750061"/>
                  <a:pt x="1669228" y="1754185"/>
                  <a:pt x="1664145" y="1754185"/>
                </a:cubicBezTo>
                <a:cubicBezTo>
                  <a:pt x="1659097" y="1754094"/>
                  <a:pt x="1655020" y="1750023"/>
                  <a:pt x="1654935" y="1744975"/>
                </a:cubicBezTo>
                <a:cubicBezTo>
                  <a:pt x="1654935" y="1739889"/>
                  <a:pt x="1659062" y="1735764"/>
                  <a:pt x="1664145" y="1735764"/>
                </a:cubicBezTo>
                <a:close/>
                <a:moveTo>
                  <a:pt x="1909067" y="1735594"/>
                </a:moveTo>
                <a:cubicBezTo>
                  <a:pt x="1909187" y="1735592"/>
                  <a:pt x="1909289" y="1735592"/>
                  <a:pt x="1909409" y="1735594"/>
                </a:cubicBezTo>
                <a:cubicBezTo>
                  <a:pt x="1914491" y="1735689"/>
                  <a:pt x="1918550" y="1739888"/>
                  <a:pt x="1918448" y="1744974"/>
                </a:cubicBezTo>
                <a:cubicBezTo>
                  <a:pt x="1918448" y="1750156"/>
                  <a:pt x="1914252" y="1754355"/>
                  <a:pt x="1909067" y="1754355"/>
                </a:cubicBezTo>
                <a:cubicBezTo>
                  <a:pt x="1903882" y="1754355"/>
                  <a:pt x="1899687" y="1750156"/>
                  <a:pt x="1899687" y="1744974"/>
                </a:cubicBezTo>
                <a:cubicBezTo>
                  <a:pt x="1899687" y="1739793"/>
                  <a:pt x="1903882" y="1735594"/>
                  <a:pt x="1909067" y="1735594"/>
                </a:cubicBezTo>
                <a:close/>
                <a:moveTo>
                  <a:pt x="1847667" y="1735594"/>
                </a:moveTo>
                <a:cubicBezTo>
                  <a:pt x="1847786" y="1735592"/>
                  <a:pt x="1847888" y="1735592"/>
                  <a:pt x="1848008" y="1735594"/>
                </a:cubicBezTo>
                <a:cubicBezTo>
                  <a:pt x="1853090" y="1735689"/>
                  <a:pt x="1857150" y="1739888"/>
                  <a:pt x="1857047" y="1744974"/>
                </a:cubicBezTo>
                <a:cubicBezTo>
                  <a:pt x="1857047" y="1750156"/>
                  <a:pt x="1852851" y="1754355"/>
                  <a:pt x="1847667" y="1754355"/>
                </a:cubicBezTo>
                <a:cubicBezTo>
                  <a:pt x="1842481" y="1754355"/>
                  <a:pt x="1838286" y="1750156"/>
                  <a:pt x="1838286" y="1744974"/>
                </a:cubicBezTo>
                <a:cubicBezTo>
                  <a:pt x="1838286" y="1739793"/>
                  <a:pt x="1842481" y="1735594"/>
                  <a:pt x="1847667" y="1735594"/>
                </a:cubicBezTo>
                <a:close/>
                <a:moveTo>
                  <a:pt x="1786266" y="1735594"/>
                </a:moveTo>
                <a:cubicBezTo>
                  <a:pt x="1786385" y="1735592"/>
                  <a:pt x="1786487" y="1735592"/>
                  <a:pt x="1786607" y="1735594"/>
                </a:cubicBezTo>
                <a:cubicBezTo>
                  <a:pt x="1791689" y="1735689"/>
                  <a:pt x="1795749" y="1739888"/>
                  <a:pt x="1795646" y="1744974"/>
                </a:cubicBezTo>
                <a:cubicBezTo>
                  <a:pt x="1795646" y="1750156"/>
                  <a:pt x="1791450" y="1754355"/>
                  <a:pt x="1786266" y="1754355"/>
                </a:cubicBezTo>
                <a:cubicBezTo>
                  <a:pt x="1781080" y="1754355"/>
                  <a:pt x="1776885" y="1750156"/>
                  <a:pt x="1776885" y="1744974"/>
                </a:cubicBezTo>
                <a:cubicBezTo>
                  <a:pt x="1776885" y="1739793"/>
                  <a:pt x="1781080" y="1735594"/>
                  <a:pt x="1786266" y="1735594"/>
                </a:cubicBezTo>
                <a:close/>
                <a:moveTo>
                  <a:pt x="251234" y="1682550"/>
                </a:moveTo>
                <a:cubicBezTo>
                  <a:pt x="251353" y="1682521"/>
                  <a:pt x="251489" y="1682521"/>
                  <a:pt x="251626" y="1682550"/>
                </a:cubicBezTo>
                <a:cubicBezTo>
                  <a:pt x="252070" y="1682656"/>
                  <a:pt x="252360" y="1683115"/>
                  <a:pt x="252257" y="1683574"/>
                </a:cubicBezTo>
                <a:cubicBezTo>
                  <a:pt x="252257" y="1684138"/>
                  <a:pt x="251797" y="1684597"/>
                  <a:pt x="251234" y="1684597"/>
                </a:cubicBezTo>
                <a:cubicBezTo>
                  <a:pt x="250671" y="1684597"/>
                  <a:pt x="250211" y="1684138"/>
                  <a:pt x="250211" y="1683574"/>
                </a:cubicBezTo>
                <a:cubicBezTo>
                  <a:pt x="250211" y="1683009"/>
                  <a:pt x="250671" y="1682550"/>
                  <a:pt x="251234" y="1682550"/>
                </a:cubicBezTo>
                <a:close/>
                <a:moveTo>
                  <a:pt x="312635" y="1682038"/>
                </a:moveTo>
                <a:cubicBezTo>
                  <a:pt x="313487" y="1682038"/>
                  <a:pt x="314170" y="1682726"/>
                  <a:pt x="314170" y="1683573"/>
                </a:cubicBezTo>
                <a:cubicBezTo>
                  <a:pt x="314170" y="1684421"/>
                  <a:pt x="313487" y="1685109"/>
                  <a:pt x="312635" y="1685109"/>
                </a:cubicBezTo>
                <a:cubicBezTo>
                  <a:pt x="311781" y="1685109"/>
                  <a:pt x="311100" y="1684421"/>
                  <a:pt x="311100" y="1683573"/>
                </a:cubicBezTo>
                <a:cubicBezTo>
                  <a:pt x="311100" y="1682726"/>
                  <a:pt x="311781" y="1682038"/>
                  <a:pt x="312635" y="1682038"/>
                </a:cubicBezTo>
                <a:close/>
                <a:moveTo>
                  <a:pt x="374036" y="1681526"/>
                </a:moveTo>
                <a:cubicBezTo>
                  <a:pt x="375162" y="1681526"/>
                  <a:pt x="376083" y="1682442"/>
                  <a:pt x="376083" y="1683573"/>
                </a:cubicBezTo>
                <a:cubicBezTo>
                  <a:pt x="376083" y="1684704"/>
                  <a:pt x="375162" y="1685620"/>
                  <a:pt x="374036" y="1685620"/>
                </a:cubicBezTo>
                <a:cubicBezTo>
                  <a:pt x="372945" y="1685538"/>
                  <a:pt x="372075" y="1684668"/>
                  <a:pt x="371990" y="1683573"/>
                </a:cubicBezTo>
                <a:cubicBezTo>
                  <a:pt x="371990" y="1682442"/>
                  <a:pt x="372911" y="1681526"/>
                  <a:pt x="374036" y="1681526"/>
                </a:cubicBezTo>
                <a:close/>
                <a:moveTo>
                  <a:pt x="436120" y="1680844"/>
                </a:moveTo>
                <a:cubicBezTo>
                  <a:pt x="437621" y="1680844"/>
                  <a:pt x="438849" y="1682066"/>
                  <a:pt x="438849" y="1683573"/>
                </a:cubicBezTo>
                <a:cubicBezTo>
                  <a:pt x="438849" y="1685081"/>
                  <a:pt x="437621" y="1686302"/>
                  <a:pt x="436120" y="1686302"/>
                </a:cubicBezTo>
                <a:cubicBezTo>
                  <a:pt x="434618" y="1686302"/>
                  <a:pt x="433391" y="1685081"/>
                  <a:pt x="433391" y="1683573"/>
                </a:cubicBezTo>
                <a:cubicBezTo>
                  <a:pt x="433391" y="1682066"/>
                  <a:pt x="434618" y="1680844"/>
                  <a:pt x="436120" y="1680844"/>
                </a:cubicBezTo>
                <a:close/>
                <a:moveTo>
                  <a:pt x="496838" y="1680333"/>
                </a:moveTo>
                <a:cubicBezTo>
                  <a:pt x="496957" y="1680326"/>
                  <a:pt x="497077" y="1680326"/>
                  <a:pt x="497196" y="1680333"/>
                </a:cubicBezTo>
                <a:cubicBezTo>
                  <a:pt x="498885" y="1680430"/>
                  <a:pt x="500181" y="1681881"/>
                  <a:pt x="500079" y="1683573"/>
                </a:cubicBezTo>
                <a:cubicBezTo>
                  <a:pt x="500079" y="1685362"/>
                  <a:pt x="498629" y="1686814"/>
                  <a:pt x="496838" y="1686814"/>
                </a:cubicBezTo>
                <a:cubicBezTo>
                  <a:pt x="495082" y="1686729"/>
                  <a:pt x="493683" y="1685326"/>
                  <a:pt x="493598" y="1683573"/>
                </a:cubicBezTo>
                <a:cubicBezTo>
                  <a:pt x="493598" y="1681784"/>
                  <a:pt x="495047" y="1680333"/>
                  <a:pt x="496838" y="1680333"/>
                </a:cubicBezTo>
                <a:close/>
                <a:moveTo>
                  <a:pt x="558240" y="1679821"/>
                </a:moveTo>
                <a:cubicBezTo>
                  <a:pt x="560304" y="1679821"/>
                  <a:pt x="561992" y="1681501"/>
                  <a:pt x="561992" y="1683574"/>
                </a:cubicBezTo>
                <a:cubicBezTo>
                  <a:pt x="561992" y="1685646"/>
                  <a:pt x="560304" y="1687326"/>
                  <a:pt x="558240" y="1687326"/>
                </a:cubicBezTo>
                <a:cubicBezTo>
                  <a:pt x="556176" y="1687326"/>
                  <a:pt x="554488" y="1685646"/>
                  <a:pt x="554488" y="1683574"/>
                </a:cubicBezTo>
                <a:cubicBezTo>
                  <a:pt x="554488" y="1681501"/>
                  <a:pt x="556176" y="1679821"/>
                  <a:pt x="558240" y="1679821"/>
                </a:cubicBezTo>
                <a:close/>
                <a:moveTo>
                  <a:pt x="743126" y="1678968"/>
                </a:moveTo>
                <a:cubicBezTo>
                  <a:pt x="746042" y="1678968"/>
                  <a:pt x="748413" y="1681336"/>
                  <a:pt x="748413" y="1684256"/>
                </a:cubicBezTo>
                <a:cubicBezTo>
                  <a:pt x="748413" y="1687176"/>
                  <a:pt x="746042" y="1689543"/>
                  <a:pt x="743126" y="1689543"/>
                </a:cubicBezTo>
                <a:cubicBezTo>
                  <a:pt x="740209" y="1689543"/>
                  <a:pt x="737839" y="1687176"/>
                  <a:pt x="737839" y="1684256"/>
                </a:cubicBezTo>
                <a:cubicBezTo>
                  <a:pt x="737839" y="1681336"/>
                  <a:pt x="740209" y="1678968"/>
                  <a:pt x="743126" y="1678968"/>
                </a:cubicBezTo>
                <a:close/>
                <a:moveTo>
                  <a:pt x="681042" y="1678968"/>
                </a:moveTo>
                <a:cubicBezTo>
                  <a:pt x="681162" y="1678963"/>
                  <a:pt x="681281" y="1678963"/>
                  <a:pt x="681384" y="1678968"/>
                </a:cubicBezTo>
                <a:cubicBezTo>
                  <a:pt x="683925" y="1679064"/>
                  <a:pt x="685920" y="1681203"/>
                  <a:pt x="685818" y="1683744"/>
                </a:cubicBezTo>
                <a:cubicBezTo>
                  <a:pt x="685818" y="1686381"/>
                  <a:pt x="683686" y="1688520"/>
                  <a:pt x="681042" y="1688520"/>
                </a:cubicBezTo>
                <a:cubicBezTo>
                  <a:pt x="678450" y="1688431"/>
                  <a:pt x="676352" y="1686343"/>
                  <a:pt x="676267" y="1683744"/>
                </a:cubicBezTo>
                <a:cubicBezTo>
                  <a:pt x="676267" y="1681107"/>
                  <a:pt x="678399" y="1678968"/>
                  <a:pt x="681042" y="1678968"/>
                </a:cubicBezTo>
                <a:close/>
                <a:moveTo>
                  <a:pt x="619642" y="1678968"/>
                </a:moveTo>
                <a:cubicBezTo>
                  <a:pt x="621995" y="1678968"/>
                  <a:pt x="623906" y="1680877"/>
                  <a:pt x="623906" y="1683232"/>
                </a:cubicBezTo>
                <a:cubicBezTo>
                  <a:pt x="623906" y="1685588"/>
                  <a:pt x="621995" y="1687496"/>
                  <a:pt x="619642" y="1687496"/>
                </a:cubicBezTo>
                <a:cubicBezTo>
                  <a:pt x="617322" y="1687409"/>
                  <a:pt x="615463" y="1685550"/>
                  <a:pt x="615378" y="1683232"/>
                </a:cubicBezTo>
                <a:cubicBezTo>
                  <a:pt x="615378" y="1680877"/>
                  <a:pt x="617288" y="1678968"/>
                  <a:pt x="619642" y="1678968"/>
                </a:cubicBezTo>
                <a:close/>
                <a:moveTo>
                  <a:pt x="803845" y="1677945"/>
                </a:moveTo>
                <a:cubicBezTo>
                  <a:pt x="806949" y="1677945"/>
                  <a:pt x="809474" y="1680465"/>
                  <a:pt x="809474" y="1683574"/>
                </a:cubicBezTo>
                <a:cubicBezTo>
                  <a:pt x="809474" y="1686683"/>
                  <a:pt x="806949" y="1689202"/>
                  <a:pt x="803845" y="1689202"/>
                </a:cubicBezTo>
                <a:cubicBezTo>
                  <a:pt x="800740" y="1689202"/>
                  <a:pt x="798217" y="1686683"/>
                  <a:pt x="798217" y="1683574"/>
                </a:cubicBezTo>
                <a:cubicBezTo>
                  <a:pt x="798217" y="1680465"/>
                  <a:pt x="800740" y="1677945"/>
                  <a:pt x="803845" y="1677945"/>
                </a:cubicBezTo>
                <a:close/>
                <a:moveTo>
                  <a:pt x="865246" y="1677433"/>
                </a:moveTo>
                <a:cubicBezTo>
                  <a:pt x="868640" y="1677433"/>
                  <a:pt x="871386" y="1680183"/>
                  <a:pt x="871386" y="1683574"/>
                </a:cubicBezTo>
                <a:cubicBezTo>
                  <a:pt x="871386" y="1686964"/>
                  <a:pt x="868640" y="1689714"/>
                  <a:pt x="865246" y="1689714"/>
                </a:cubicBezTo>
                <a:cubicBezTo>
                  <a:pt x="861852" y="1689714"/>
                  <a:pt x="859106" y="1686964"/>
                  <a:pt x="859106" y="1683574"/>
                </a:cubicBezTo>
                <a:cubicBezTo>
                  <a:pt x="859106" y="1680183"/>
                  <a:pt x="861852" y="1677433"/>
                  <a:pt x="865246" y="1677433"/>
                </a:cubicBezTo>
                <a:close/>
                <a:moveTo>
                  <a:pt x="926648" y="1676922"/>
                </a:moveTo>
                <a:cubicBezTo>
                  <a:pt x="926767" y="1676919"/>
                  <a:pt x="926886" y="1676919"/>
                  <a:pt x="926989" y="1676922"/>
                </a:cubicBezTo>
                <a:cubicBezTo>
                  <a:pt x="930570" y="1677018"/>
                  <a:pt x="933402" y="1679995"/>
                  <a:pt x="933299" y="1683574"/>
                </a:cubicBezTo>
                <a:cubicBezTo>
                  <a:pt x="933299" y="1687248"/>
                  <a:pt x="930315" y="1690226"/>
                  <a:pt x="926648" y="1690226"/>
                </a:cubicBezTo>
                <a:cubicBezTo>
                  <a:pt x="923014" y="1690135"/>
                  <a:pt x="920081" y="1687210"/>
                  <a:pt x="919996" y="1683574"/>
                </a:cubicBezTo>
                <a:cubicBezTo>
                  <a:pt x="919996" y="1679900"/>
                  <a:pt x="922981" y="1676922"/>
                  <a:pt x="926648" y="1676922"/>
                </a:cubicBezTo>
                <a:close/>
                <a:moveTo>
                  <a:pt x="988415" y="1676446"/>
                </a:moveTo>
                <a:cubicBezTo>
                  <a:pt x="992277" y="1676446"/>
                  <a:pt x="995408" y="1679577"/>
                  <a:pt x="995408" y="1683439"/>
                </a:cubicBezTo>
                <a:cubicBezTo>
                  <a:pt x="995408" y="1687301"/>
                  <a:pt x="992277" y="1690432"/>
                  <a:pt x="988415" y="1690432"/>
                </a:cubicBezTo>
                <a:cubicBezTo>
                  <a:pt x="984553" y="1690432"/>
                  <a:pt x="981422" y="1687301"/>
                  <a:pt x="981422" y="1683439"/>
                </a:cubicBezTo>
                <a:cubicBezTo>
                  <a:pt x="981422" y="1679577"/>
                  <a:pt x="984553" y="1676446"/>
                  <a:pt x="988415" y="1676446"/>
                </a:cubicBezTo>
                <a:close/>
                <a:moveTo>
                  <a:pt x="1050132" y="1676239"/>
                </a:moveTo>
                <a:cubicBezTo>
                  <a:pt x="1054175" y="1676239"/>
                  <a:pt x="1057466" y="1679523"/>
                  <a:pt x="1057466" y="1683573"/>
                </a:cubicBezTo>
                <a:cubicBezTo>
                  <a:pt x="1057466" y="1687624"/>
                  <a:pt x="1054175" y="1690908"/>
                  <a:pt x="1050132" y="1690908"/>
                </a:cubicBezTo>
                <a:cubicBezTo>
                  <a:pt x="1046125" y="1690817"/>
                  <a:pt x="1042884" y="1687587"/>
                  <a:pt x="1042799" y="1683573"/>
                </a:cubicBezTo>
                <a:cubicBezTo>
                  <a:pt x="1042799" y="1679523"/>
                  <a:pt x="1046090" y="1676239"/>
                  <a:pt x="1050132" y="1676239"/>
                </a:cubicBezTo>
                <a:close/>
                <a:moveTo>
                  <a:pt x="1110851" y="1675728"/>
                </a:moveTo>
                <a:cubicBezTo>
                  <a:pt x="1110970" y="1675725"/>
                  <a:pt x="1111073" y="1675725"/>
                  <a:pt x="1111192" y="1675728"/>
                </a:cubicBezTo>
                <a:cubicBezTo>
                  <a:pt x="1115439" y="1675824"/>
                  <a:pt x="1118799" y="1679335"/>
                  <a:pt x="1118697" y="1683574"/>
                </a:cubicBezTo>
                <a:cubicBezTo>
                  <a:pt x="1118697" y="1687908"/>
                  <a:pt x="1115183" y="1691419"/>
                  <a:pt x="1110851" y="1691419"/>
                </a:cubicBezTo>
                <a:cubicBezTo>
                  <a:pt x="1106553" y="1691329"/>
                  <a:pt x="1103091" y="1687868"/>
                  <a:pt x="1103006" y="1683574"/>
                </a:cubicBezTo>
                <a:cubicBezTo>
                  <a:pt x="1103006" y="1679240"/>
                  <a:pt x="1106519" y="1675728"/>
                  <a:pt x="1110851" y="1675728"/>
                </a:cubicBezTo>
                <a:close/>
                <a:moveTo>
                  <a:pt x="1172253" y="1675387"/>
                </a:moveTo>
                <a:cubicBezTo>
                  <a:pt x="1172372" y="1675385"/>
                  <a:pt x="1172474" y="1675385"/>
                  <a:pt x="1172594" y="1675387"/>
                </a:cubicBezTo>
                <a:cubicBezTo>
                  <a:pt x="1177028" y="1675482"/>
                  <a:pt x="1180542" y="1679148"/>
                  <a:pt x="1180440" y="1683574"/>
                </a:cubicBezTo>
                <a:cubicBezTo>
                  <a:pt x="1180440" y="1688095"/>
                  <a:pt x="1176772" y="1691760"/>
                  <a:pt x="1172253" y="1691760"/>
                </a:cubicBezTo>
                <a:cubicBezTo>
                  <a:pt x="1167767" y="1691670"/>
                  <a:pt x="1164151" y="1688058"/>
                  <a:pt x="1164066" y="1683574"/>
                </a:cubicBezTo>
                <a:cubicBezTo>
                  <a:pt x="1164066" y="1679052"/>
                  <a:pt x="1167733" y="1675387"/>
                  <a:pt x="1172253" y="1675387"/>
                </a:cubicBezTo>
                <a:close/>
                <a:moveTo>
                  <a:pt x="1233654" y="1675045"/>
                </a:moveTo>
                <a:cubicBezTo>
                  <a:pt x="1238361" y="1675045"/>
                  <a:pt x="1242181" y="1678864"/>
                  <a:pt x="1242181" y="1683573"/>
                </a:cubicBezTo>
                <a:cubicBezTo>
                  <a:pt x="1242181" y="1688283"/>
                  <a:pt x="1238361" y="1692101"/>
                  <a:pt x="1233654" y="1692101"/>
                </a:cubicBezTo>
                <a:cubicBezTo>
                  <a:pt x="1228980" y="1692011"/>
                  <a:pt x="1225211" y="1688245"/>
                  <a:pt x="1225126" y="1683573"/>
                </a:cubicBezTo>
                <a:cubicBezTo>
                  <a:pt x="1225126" y="1678864"/>
                  <a:pt x="1228946" y="1675045"/>
                  <a:pt x="1233654" y="1675045"/>
                </a:cubicBezTo>
                <a:close/>
                <a:moveTo>
                  <a:pt x="1295055" y="1674874"/>
                </a:moveTo>
                <a:cubicBezTo>
                  <a:pt x="1299865" y="1674874"/>
                  <a:pt x="1303753" y="1678768"/>
                  <a:pt x="1303753" y="1683573"/>
                </a:cubicBezTo>
                <a:cubicBezTo>
                  <a:pt x="1303753" y="1688378"/>
                  <a:pt x="1299865" y="1692271"/>
                  <a:pt x="1295055" y="1692271"/>
                </a:cubicBezTo>
                <a:cubicBezTo>
                  <a:pt x="1290245" y="1692271"/>
                  <a:pt x="1286357" y="1688378"/>
                  <a:pt x="1286357" y="1683573"/>
                </a:cubicBezTo>
                <a:cubicBezTo>
                  <a:pt x="1286357" y="1678768"/>
                  <a:pt x="1290245" y="1674874"/>
                  <a:pt x="1295055" y="1674874"/>
                </a:cubicBezTo>
                <a:close/>
                <a:moveTo>
                  <a:pt x="1970835" y="1674570"/>
                </a:moveTo>
                <a:cubicBezTo>
                  <a:pt x="1975733" y="1674570"/>
                  <a:pt x="1979704" y="1678541"/>
                  <a:pt x="1979704" y="1683439"/>
                </a:cubicBezTo>
                <a:cubicBezTo>
                  <a:pt x="1979704" y="1688337"/>
                  <a:pt x="1975733" y="1692308"/>
                  <a:pt x="1970835" y="1692308"/>
                </a:cubicBezTo>
                <a:cubicBezTo>
                  <a:pt x="1965937" y="1692308"/>
                  <a:pt x="1961966" y="1688337"/>
                  <a:pt x="1961966" y="1683439"/>
                </a:cubicBezTo>
                <a:cubicBezTo>
                  <a:pt x="1961966" y="1678541"/>
                  <a:pt x="1965937" y="1674570"/>
                  <a:pt x="1970835" y="1674570"/>
                </a:cubicBezTo>
                <a:close/>
                <a:moveTo>
                  <a:pt x="1357138" y="1674533"/>
                </a:moveTo>
                <a:cubicBezTo>
                  <a:pt x="1362136" y="1674533"/>
                  <a:pt x="1366178" y="1678581"/>
                  <a:pt x="1366178" y="1683573"/>
                </a:cubicBezTo>
                <a:cubicBezTo>
                  <a:pt x="1366178" y="1688565"/>
                  <a:pt x="1362136" y="1692613"/>
                  <a:pt x="1357138" y="1692613"/>
                </a:cubicBezTo>
                <a:cubicBezTo>
                  <a:pt x="1352141" y="1692613"/>
                  <a:pt x="1348099" y="1688565"/>
                  <a:pt x="1348099" y="1683573"/>
                </a:cubicBezTo>
                <a:cubicBezTo>
                  <a:pt x="1348099" y="1678581"/>
                  <a:pt x="1352141" y="1674533"/>
                  <a:pt x="1357138" y="1674533"/>
                </a:cubicBezTo>
                <a:close/>
                <a:moveTo>
                  <a:pt x="1417858" y="1674363"/>
                </a:moveTo>
                <a:cubicBezTo>
                  <a:pt x="1422941" y="1674363"/>
                  <a:pt x="1427068" y="1678488"/>
                  <a:pt x="1427068" y="1683574"/>
                </a:cubicBezTo>
                <a:cubicBezTo>
                  <a:pt x="1427068" y="1688660"/>
                  <a:pt x="1422941" y="1692784"/>
                  <a:pt x="1417858" y="1692784"/>
                </a:cubicBezTo>
                <a:cubicBezTo>
                  <a:pt x="1412810" y="1692693"/>
                  <a:pt x="1408733" y="1688622"/>
                  <a:pt x="1408648" y="1683574"/>
                </a:cubicBezTo>
                <a:cubicBezTo>
                  <a:pt x="1408648" y="1678488"/>
                  <a:pt x="1412775" y="1674363"/>
                  <a:pt x="1417858" y="1674363"/>
                </a:cubicBezTo>
                <a:close/>
                <a:moveTo>
                  <a:pt x="1479259" y="1674022"/>
                </a:moveTo>
                <a:cubicBezTo>
                  <a:pt x="1484529" y="1674022"/>
                  <a:pt x="1488810" y="1678298"/>
                  <a:pt x="1488810" y="1683574"/>
                </a:cubicBezTo>
                <a:cubicBezTo>
                  <a:pt x="1488810" y="1688849"/>
                  <a:pt x="1484529" y="1693125"/>
                  <a:pt x="1479259" y="1693125"/>
                </a:cubicBezTo>
                <a:cubicBezTo>
                  <a:pt x="1473989" y="1693125"/>
                  <a:pt x="1469708" y="1688849"/>
                  <a:pt x="1469708" y="1683574"/>
                </a:cubicBezTo>
                <a:cubicBezTo>
                  <a:pt x="1469708" y="1678298"/>
                  <a:pt x="1473989" y="1674022"/>
                  <a:pt x="1479259" y="1674022"/>
                </a:cubicBezTo>
                <a:close/>
                <a:moveTo>
                  <a:pt x="1540661" y="1673852"/>
                </a:moveTo>
                <a:cubicBezTo>
                  <a:pt x="1540780" y="1673850"/>
                  <a:pt x="1540882" y="1673850"/>
                  <a:pt x="1541001" y="1673852"/>
                </a:cubicBezTo>
                <a:cubicBezTo>
                  <a:pt x="1546272" y="1673947"/>
                  <a:pt x="1550485" y="1678300"/>
                  <a:pt x="1550382" y="1683574"/>
                </a:cubicBezTo>
                <a:cubicBezTo>
                  <a:pt x="1550382" y="1688943"/>
                  <a:pt x="1546033" y="1693295"/>
                  <a:pt x="1540661" y="1693295"/>
                </a:cubicBezTo>
                <a:cubicBezTo>
                  <a:pt x="1535322" y="1693205"/>
                  <a:pt x="1531024" y="1688905"/>
                  <a:pt x="1530939" y="1683574"/>
                </a:cubicBezTo>
                <a:cubicBezTo>
                  <a:pt x="1530939" y="1678204"/>
                  <a:pt x="1535288" y="1673852"/>
                  <a:pt x="1540661" y="1673852"/>
                </a:cubicBezTo>
                <a:close/>
                <a:moveTo>
                  <a:pt x="1602427" y="1673547"/>
                </a:moveTo>
                <a:cubicBezTo>
                  <a:pt x="1607891" y="1673547"/>
                  <a:pt x="1612320" y="1677976"/>
                  <a:pt x="1612320" y="1683439"/>
                </a:cubicBezTo>
                <a:cubicBezTo>
                  <a:pt x="1612320" y="1688903"/>
                  <a:pt x="1607891" y="1693332"/>
                  <a:pt x="1602427" y="1693332"/>
                </a:cubicBezTo>
                <a:cubicBezTo>
                  <a:pt x="1596964" y="1693332"/>
                  <a:pt x="1592535" y="1688903"/>
                  <a:pt x="1592535" y="1683439"/>
                </a:cubicBezTo>
                <a:cubicBezTo>
                  <a:pt x="1592535" y="1677976"/>
                  <a:pt x="1596964" y="1673547"/>
                  <a:pt x="1602427" y="1673547"/>
                </a:cubicBezTo>
                <a:close/>
                <a:moveTo>
                  <a:pt x="1724863" y="1673511"/>
                </a:moveTo>
                <a:cubicBezTo>
                  <a:pt x="1724983" y="1673509"/>
                  <a:pt x="1725085" y="1673509"/>
                  <a:pt x="1725204" y="1673511"/>
                </a:cubicBezTo>
                <a:cubicBezTo>
                  <a:pt x="1730662" y="1673606"/>
                  <a:pt x="1735029" y="1678111"/>
                  <a:pt x="1734926" y="1683574"/>
                </a:cubicBezTo>
                <a:cubicBezTo>
                  <a:pt x="1734926" y="1689130"/>
                  <a:pt x="1730424" y="1693637"/>
                  <a:pt x="1724863" y="1693637"/>
                </a:cubicBezTo>
                <a:cubicBezTo>
                  <a:pt x="1719337" y="1693546"/>
                  <a:pt x="1714886" y="1689093"/>
                  <a:pt x="1714801" y="1683574"/>
                </a:cubicBezTo>
                <a:cubicBezTo>
                  <a:pt x="1714801" y="1678017"/>
                  <a:pt x="1719303" y="1673511"/>
                  <a:pt x="1724863" y="1673511"/>
                </a:cubicBezTo>
                <a:close/>
                <a:moveTo>
                  <a:pt x="1664144" y="1673511"/>
                </a:moveTo>
                <a:cubicBezTo>
                  <a:pt x="1664264" y="1673509"/>
                  <a:pt x="1664366" y="1673509"/>
                  <a:pt x="1664485" y="1673511"/>
                </a:cubicBezTo>
                <a:cubicBezTo>
                  <a:pt x="1669943" y="1673606"/>
                  <a:pt x="1674310" y="1678111"/>
                  <a:pt x="1674207" y="1683574"/>
                </a:cubicBezTo>
                <a:cubicBezTo>
                  <a:pt x="1674207" y="1689130"/>
                  <a:pt x="1669705" y="1693637"/>
                  <a:pt x="1664144" y="1693637"/>
                </a:cubicBezTo>
                <a:cubicBezTo>
                  <a:pt x="1658618" y="1693546"/>
                  <a:pt x="1654167" y="1689093"/>
                  <a:pt x="1654082" y="1683574"/>
                </a:cubicBezTo>
                <a:cubicBezTo>
                  <a:pt x="1654082" y="1678017"/>
                  <a:pt x="1658584" y="1673511"/>
                  <a:pt x="1664144" y="1673511"/>
                </a:cubicBezTo>
                <a:close/>
                <a:moveTo>
                  <a:pt x="1909068" y="1673339"/>
                </a:moveTo>
                <a:cubicBezTo>
                  <a:pt x="1914714" y="1673339"/>
                  <a:pt x="1919301" y="1677921"/>
                  <a:pt x="1919301" y="1683573"/>
                </a:cubicBezTo>
                <a:cubicBezTo>
                  <a:pt x="1919301" y="1689225"/>
                  <a:pt x="1914714" y="1693807"/>
                  <a:pt x="1909068" y="1693807"/>
                </a:cubicBezTo>
                <a:cubicBezTo>
                  <a:pt x="1903422" y="1693807"/>
                  <a:pt x="1898835" y="1689225"/>
                  <a:pt x="1898835" y="1683573"/>
                </a:cubicBezTo>
                <a:cubicBezTo>
                  <a:pt x="1898835" y="1677921"/>
                  <a:pt x="1903422" y="1673339"/>
                  <a:pt x="1909068" y="1673339"/>
                </a:cubicBezTo>
                <a:close/>
                <a:moveTo>
                  <a:pt x="1847666" y="1673339"/>
                </a:moveTo>
                <a:cubicBezTo>
                  <a:pt x="1853312" y="1673339"/>
                  <a:pt x="1857899" y="1677921"/>
                  <a:pt x="1857899" y="1683573"/>
                </a:cubicBezTo>
                <a:cubicBezTo>
                  <a:pt x="1857899" y="1689225"/>
                  <a:pt x="1853312" y="1693807"/>
                  <a:pt x="1847666" y="1693807"/>
                </a:cubicBezTo>
                <a:cubicBezTo>
                  <a:pt x="1842020" y="1693807"/>
                  <a:pt x="1837433" y="1689225"/>
                  <a:pt x="1837433" y="1683573"/>
                </a:cubicBezTo>
                <a:cubicBezTo>
                  <a:pt x="1837433" y="1677921"/>
                  <a:pt x="1842020" y="1673339"/>
                  <a:pt x="1847666" y="1673339"/>
                </a:cubicBezTo>
                <a:close/>
                <a:moveTo>
                  <a:pt x="1786265" y="1673339"/>
                </a:moveTo>
                <a:cubicBezTo>
                  <a:pt x="1791911" y="1673339"/>
                  <a:pt x="1796499" y="1677921"/>
                  <a:pt x="1796499" y="1683573"/>
                </a:cubicBezTo>
                <a:cubicBezTo>
                  <a:pt x="1796499" y="1689225"/>
                  <a:pt x="1791911" y="1693807"/>
                  <a:pt x="1786265" y="1693807"/>
                </a:cubicBezTo>
                <a:cubicBezTo>
                  <a:pt x="1780620" y="1693807"/>
                  <a:pt x="1776032" y="1689225"/>
                  <a:pt x="1776032" y="1683573"/>
                </a:cubicBezTo>
                <a:cubicBezTo>
                  <a:pt x="1776032" y="1677921"/>
                  <a:pt x="1780620" y="1673339"/>
                  <a:pt x="1786265" y="1673339"/>
                </a:cubicBezTo>
                <a:close/>
                <a:moveTo>
                  <a:pt x="189832" y="1621319"/>
                </a:moveTo>
                <a:lnTo>
                  <a:pt x="190685" y="1622172"/>
                </a:lnTo>
                <a:cubicBezTo>
                  <a:pt x="190429" y="1622324"/>
                  <a:pt x="190088" y="1622324"/>
                  <a:pt x="189832" y="1622172"/>
                </a:cubicBezTo>
                <a:cubicBezTo>
                  <a:pt x="189559" y="1622297"/>
                  <a:pt x="189252" y="1622297"/>
                  <a:pt x="188980" y="1622172"/>
                </a:cubicBezTo>
                <a:cubicBezTo>
                  <a:pt x="188980" y="1621701"/>
                  <a:pt x="189355" y="1621319"/>
                  <a:pt x="189832" y="1621319"/>
                </a:cubicBezTo>
                <a:close/>
                <a:moveTo>
                  <a:pt x="251234" y="1620637"/>
                </a:moveTo>
                <a:cubicBezTo>
                  <a:pt x="252086" y="1620637"/>
                  <a:pt x="252769" y="1621325"/>
                  <a:pt x="252769" y="1622172"/>
                </a:cubicBezTo>
                <a:cubicBezTo>
                  <a:pt x="252769" y="1623020"/>
                  <a:pt x="252086" y="1623707"/>
                  <a:pt x="251234" y="1623707"/>
                </a:cubicBezTo>
                <a:cubicBezTo>
                  <a:pt x="250380" y="1623707"/>
                  <a:pt x="249699" y="1623020"/>
                  <a:pt x="249699" y="1622172"/>
                </a:cubicBezTo>
                <a:cubicBezTo>
                  <a:pt x="249699" y="1621325"/>
                  <a:pt x="250380" y="1620637"/>
                  <a:pt x="251234" y="1620637"/>
                </a:cubicBezTo>
                <a:close/>
                <a:moveTo>
                  <a:pt x="312635" y="1620125"/>
                </a:moveTo>
                <a:cubicBezTo>
                  <a:pt x="313761" y="1620125"/>
                  <a:pt x="314682" y="1621041"/>
                  <a:pt x="314682" y="1622172"/>
                </a:cubicBezTo>
                <a:cubicBezTo>
                  <a:pt x="314682" y="1623303"/>
                  <a:pt x="313761" y="1624219"/>
                  <a:pt x="312635" y="1624219"/>
                </a:cubicBezTo>
                <a:cubicBezTo>
                  <a:pt x="311544" y="1624137"/>
                  <a:pt x="310673" y="1623267"/>
                  <a:pt x="310589" y="1622172"/>
                </a:cubicBezTo>
                <a:cubicBezTo>
                  <a:pt x="310589" y="1621041"/>
                  <a:pt x="311509" y="1620125"/>
                  <a:pt x="312635" y="1620125"/>
                </a:cubicBezTo>
                <a:close/>
                <a:moveTo>
                  <a:pt x="374036" y="1619443"/>
                </a:moveTo>
                <a:cubicBezTo>
                  <a:pt x="375537" y="1619443"/>
                  <a:pt x="376765" y="1620665"/>
                  <a:pt x="376765" y="1622172"/>
                </a:cubicBezTo>
                <a:cubicBezTo>
                  <a:pt x="376765" y="1623680"/>
                  <a:pt x="375537" y="1624901"/>
                  <a:pt x="374036" y="1624901"/>
                </a:cubicBezTo>
                <a:cubicBezTo>
                  <a:pt x="372535" y="1624901"/>
                  <a:pt x="371308" y="1623680"/>
                  <a:pt x="371308" y="1622172"/>
                </a:cubicBezTo>
                <a:cubicBezTo>
                  <a:pt x="371308" y="1620665"/>
                  <a:pt x="372535" y="1619443"/>
                  <a:pt x="374036" y="1619443"/>
                </a:cubicBezTo>
                <a:close/>
                <a:moveTo>
                  <a:pt x="436119" y="1618932"/>
                </a:moveTo>
                <a:cubicBezTo>
                  <a:pt x="436238" y="1618925"/>
                  <a:pt x="436358" y="1618925"/>
                  <a:pt x="436477" y="1618932"/>
                </a:cubicBezTo>
                <a:cubicBezTo>
                  <a:pt x="438166" y="1619029"/>
                  <a:pt x="439462" y="1620480"/>
                  <a:pt x="439360" y="1622172"/>
                </a:cubicBezTo>
                <a:cubicBezTo>
                  <a:pt x="439360" y="1623961"/>
                  <a:pt x="437910" y="1625413"/>
                  <a:pt x="436119" y="1625413"/>
                </a:cubicBezTo>
                <a:cubicBezTo>
                  <a:pt x="434363" y="1625328"/>
                  <a:pt x="432964" y="1623926"/>
                  <a:pt x="432879" y="1622172"/>
                </a:cubicBezTo>
                <a:cubicBezTo>
                  <a:pt x="432879" y="1620383"/>
                  <a:pt x="434328" y="1618932"/>
                  <a:pt x="436119" y="1618932"/>
                </a:cubicBezTo>
                <a:close/>
                <a:moveTo>
                  <a:pt x="496839" y="1618419"/>
                </a:moveTo>
                <a:cubicBezTo>
                  <a:pt x="498903" y="1618419"/>
                  <a:pt x="500591" y="1620099"/>
                  <a:pt x="500591" y="1622172"/>
                </a:cubicBezTo>
                <a:cubicBezTo>
                  <a:pt x="500591" y="1624244"/>
                  <a:pt x="498903" y="1625924"/>
                  <a:pt x="496839" y="1625924"/>
                </a:cubicBezTo>
                <a:cubicBezTo>
                  <a:pt x="494775" y="1625924"/>
                  <a:pt x="493087" y="1624244"/>
                  <a:pt x="493087" y="1622172"/>
                </a:cubicBezTo>
                <a:cubicBezTo>
                  <a:pt x="493087" y="1620099"/>
                  <a:pt x="494775" y="1618419"/>
                  <a:pt x="496839" y="1618419"/>
                </a:cubicBezTo>
                <a:close/>
                <a:moveTo>
                  <a:pt x="558240" y="1617737"/>
                </a:moveTo>
                <a:cubicBezTo>
                  <a:pt x="558359" y="1617732"/>
                  <a:pt x="558479" y="1617732"/>
                  <a:pt x="558581" y="1617737"/>
                </a:cubicBezTo>
                <a:cubicBezTo>
                  <a:pt x="560935" y="1617833"/>
                  <a:pt x="562777" y="1619818"/>
                  <a:pt x="562675" y="1622172"/>
                </a:cubicBezTo>
                <a:cubicBezTo>
                  <a:pt x="562675" y="1624621"/>
                  <a:pt x="560696" y="1626606"/>
                  <a:pt x="558240" y="1626606"/>
                </a:cubicBezTo>
                <a:cubicBezTo>
                  <a:pt x="555784" y="1626606"/>
                  <a:pt x="553806" y="1624621"/>
                  <a:pt x="553806" y="1622172"/>
                </a:cubicBezTo>
                <a:cubicBezTo>
                  <a:pt x="553806" y="1619723"/>
                  <a:pt x="555784" y="1617737"/>
                  <a:pt x="558240" y="1617737"/>
                </a:cubicBezTo>
                <a:close/>
                <a:moveTo>
                  <a:pt x="619641" y="1617226"/>
                </a:moveTo>
                <a:cubicBezTo>
                  <a:pt x="622370" y="1617226"/>
                  <a:pt x="624587" y="1619440"/>
                  <a:pt x="624587" y="1622173"/>
                </a:cubicBezTo>
                <a:cubicBezTo>
                  <a:pt x="624587" y="1624905"/>
                  <a:pt x="622370" y="1627119"/>
                  <a:pt x="619641" y="1627119"/>
                </a:cubicBezTo>
                <a:cubicBezTo>
                  <a:pt x="616912" y="1627119"/>
                  <a:pt x="614695" y="1624905"/>
                  <a:pt x="614695" y="1622173"/>
                </a:cubicBezTo>
                <a:cubicBezTo>
                  <a:pt x="614695" y="1619440"/>
                  <a:pt x="616912" y="1617226"/>
                  <a:pt x="619641" y="1617226"/>
                </a:cubicBezTo>
                <a:close/>
                <a:moveTo>
                  <a:pt x="681042" y="1616714"/>
                </a:moveTo>
                <a:cubicBezTo>
                  <a:pt x="684061" y="1616714"/>
                  <a:pt x="686500" y="1619159"/>
                  <a:pt x="686500" y="1622172"/>
                </a:cubicBezTo>
                <a:cubicBezTo>
                  <a:pt x="686500" y="1625186"/>
                  <a:pt x="684061" y="1627630"/>
                  <a:pt x="681042" y="1627630"/>
                </a:cubicBezTo>
                <a:cubicBezTo>
                  <a:pt x="678057" y="1627542"/>
                  <a:pt x="675670" y="1625149"/>
                  <a:pt x="675585" y="1622172"/>
                </a:cubicBezTo>
                <a:cubicBezTo>
                  <a:pt x="675585" y="1619159"/>
                  <a:pt x="678024" y="1616714"/>
                  <a:pt x="681042" y="1616714"/>
                </a:cubicBezTo>
                <a:close/>
                <a:moveTo>
                  <a:pt x="743126" y="1616203"/>
                </a:moveTo>
                <a:cubicBezTo>
                  <a:pt x="746333" y="1616111"/>
                  <a:pt x="749011" y="1618630"/>
                  <a:pt x="749096" y="1621831"/>
                </a:cubicBezTo>
                <a:cubicBezTo>
                  <a:pt x="749096" y="1625128"/>
                  <a:pt x="746418" y="1627801"/>
                  <a:pt x="743126" y="1627801"/>
                </a:cubicBezTo>
                <a:cubicBezTo>
                  <a:pt x="739954" y="1627806"/>
                  <a:pt x="737344" y="1625335"/>
                  <a:pt x="737157" y="1622172"/>
                </a:cubicBezTo>
                <a:cubicBezTo>
                  <a:pt x="737157" y="1618876"/>
                  <a:pt x="739835" y="1616203"/>
                  <a:pt x="743126" y="1616203"/>
                </a:cubicBezTo>
                <a:close/>
                <a:moveTo>
                  <a:pt x="803845" y="1615690"/>
                </a:moveTo>
                <a:cubicBezTo>
                  <a:pt x="807426" y="1615690"/>
                  <a:pt x="810326" y="1618592"/>
                  <a:pt x="810326" y="1622172"/>
                </a:cubicBezTo>
                <a:cubicBezTo>
                  <a:pt x="810326" y="1625752"/>
                  <a:pt x="807426" y="1628653"/>
                  <a:pt x="803845" y="1628653"/>
                </a:cubicBezTo>
                <a:cubicBezTo>
                  <a:pt x="800263" y="1628653"/>
                  <a:pt x="797364" y="1625752"/>
                  <a:pt x="797364" y="1622172"/>
                </a:cubicBezTo>
                <a:cubicBezTo>
                  <a:pt x="797364" y="1618592"/>
                  <a:pt x="800263" y="1615690"/>
                  <a:pt x="803845" y="1615690"/>
                </a:cubicBezTo>
                <a:close/>
                <a:moveTo>
                  <a:pt x="865246" y="1615349"/>
                </a:moveTo>
                <a:cubicBezTo>
                  <a:pt x="869015" y="1615349"/>
                  <a:pt x="872068" y="1618404"/>
                  <a:pt x="872068" y="1622172"/>
                </a:cubicBezTo>
                <a:cubicBezTo>
                  <a:pt x="872068" y="1625939"/>
                  <a:pt x="869015" y="1628994"/>
                  <a:pt x="865246" y="1628994"/>
                </a:cubicBezTo>
                <a:cubicBezTo>
                  <a:pt x="861476" y="1628994"/>
                  <a:pt x="858424" y="1625939"/>
                  <a:pt x="858424" y="1622172"/>
                </a:cubicBezTo>
                <a:cubicBezTo>
                  <a:pt x="858424" y="1618404"/>
                  <a:pt x="861476" y="1615349"/>
                  <a:pt x="865246" y="1615349"/>
                </a:cubicBezTo>
                <a:close/>
                <a:moveTo>
                  <a:pt x="926648" y="1614838"/>
                </a:moveTo>
                <a:cubicBezTo>
                  <a:pt x="930690" y="1614838"/>
                  <a:pt x="933982" y="1618122"/>
                  <a:pt x="933982" y="1622172"/>
                </a:cubicBezTo>
                <a:cubicBezTo>
                  <a:pt x="933982" y="1626223"/>
                  <a:pt x="930690" y="1629506"/>
                  <a:pt x="926648" y="1629506"/>
                </a:cubicBezTo>
                <a:cubicBezTo>
                  <a:pt x="922640" y="1629416"/>
                  <a:pt x="919399" y="1626186"/>
                  <a:pt x="919314" y="1622172"/>
                </a:cubicBezTo>
                <a:cubicBezTo>
                  <a:pt x="919314" y="1618122"/>
                  <a:pt x="922606" y="1614838"/>
                  <a:pt x="926648" y="1614838"/>
                </a:cubicBezTo>
                <a:close/>
                <a:moveTo>
                  <a:pt x="988048" y="1614497"/>
                </a:moveTo>
                <a:cubicBezTo>
                  <a:pt x="992296" y="1614497"/>
                  <a:pt x="995724" y="1617934"/>
                  <a:pt x="995724" y="1622173"/>
                </a:cubicBezTo>
                <a:cubicBezTo>
                  <a:pt x="995724" y="1626411"/>
                  <a:pt x="992296" y="1629848"/>
                  <a:pt x="988048" y="1629848"/>
                </a:cubicBezTo>
                <a:cubicBezTo>
                  <a:pt x="983802" y="1629848"/>
                  <a:pt x="980374" y="1626411"/>
                  <a:pt x="980374" y="1622173"/>
                </a:cubicBezTo>
                <a:cubicBezTo>
                  <a:pt x="980374" y="1617934"/>
                  <a:pt x="983802" y="1614497"/>
                  <a:pt x="988048" y="1614497"/>
                </a:cubicBezTo>
                <a:close/>
                <a:moveTo>
                  <a:pt x="1050133" y="1613986"/>
                </a:moveTo>
                <a:cubicBezTo>
                  <a:pt x="1050252" y="1613984"/>
                  <a:pt x="1050354" y="1613984"/>
                  <a:pt x="1050474" y="1613986"/>
                </a:cubicBezTo>
                <a:cubicBezTo>
                  <a:pt x="1054908" y="1614081"/>
                  <a:pt x="1058422" y="1617747"/>
                  <a:pt x="1058320" y="1622173"/>
                </a:cubicBezTo>
                <a:cubicBezTo>
                  <a:pt x="1058320" y="1626694"/>
                  <a:pt x="1054653" y="1630359"/>
                  <a:pt x="1050133" y="1630359"/>
                </a:cubicBezTo>
                <a:cubicBezTo>
                  <a:pt x="1045647" y="1630269"/>
                  <a:pt x="1042031" y="1626657"/>
                  <a:pt x="1041946" y="1622173"/>
                </a:cubicBezTo>
                <a:cubicBezTo>
                  <a:pt x="1041946" y="1617651"/>
                  <a:pt x="1045613" y="1613986"/>
                  <a:pt x="1050133" y="1613986"/>
                </a:cubicBezTo>
                <a:close/>
                <a:moveTo>
                  <a:pt x="1110852" y="1613644"/>
                </a:moveTo>
                <a:cubicBezTo>
                  <a:pt x="1115559" y="1613644"/>
                  <a:pt x="1119379" y="1617463"/>
                  <a:pt x="1119379" y="1622172"/>
                </a:cubicBezTo>
                <a:cubicBezTo>
                  <a:pt x="1119379" y="1626882"/>
                  <a:pt x="1115559" y="1630700"/>
                  <a:pt x="1110852" y="1630700"/>
                </a:cubicBezTo>
                <a:cubicBezTo>
                  <a:pt x="1106178" y="1630610"/>
                  <a:pt x="1102409" y="1626844"/>
                  <a:pt x="1102324" y="1622172"/>
                </a:cubicBezTo>
                <a:cubicBezTo>
                  <a:pt x="1102324" y="1617463"/>
                  <a:pt x="1106144" y="1613644"/>
                  <a:pt x="1110852" y="1613644"/>
                </a:cubicBezTo>
                <a:close/>
                <a:moveTo>
                  <a:pt x="1172252" y="1613303"/>
                </a:moveTo>
                <a:cubicBezTo>
                  <a:pt x="1177147" y="1613303"/>
                  <a:pt x="1181121" y="1617274"/>
                  <a:pt x="1181121" y="1622172"/>
                </a:cubicBezTo>
                <a:cubicBezTo>
                  <a:pt x="1181121" y="1627071"/>
                  <a:pt x="1177147" y="1631042"/>
                  <a:pt x="1172252" y="1631042"/>
                </a:cubicBezTo>
                <a:cubicBezTo>
                  <a:pt x="1167391" y="1630951"/>
                  <a:pt x="1163468" y="1627033"/>
                  <a:pt x="1163384" y="1622172"/>
                </a:cubicBezTo>
                <a:cubicBezTo>
                  <a:pt x="1163384" y="1617274"/>
                  <a:pt x="1167357" y="1613303"/>
                  <a:pt x="1172252" y="1613303"/>
                </a:cubicBezTo>
                <a:close/>
                <a:moveTo>
                  <a:pt x="1233654" y="1612962"/>
                </a:moveTo>
                <a:cubicBezTo>
                  <a:pt x="1238737" y="1612962"/>
                  <a:pt x="1242864" y="1617087"/>
                  <a:pt x="1242864" y="1622173"/>
                </a:cubicBezTo>
                <a:cubicBezTo>
                  <a:pt x="1242864" y="1627259"/>
                  <a:pt x="1238737" y="1631383"/>
                  <a:pt x="1233654" y="1631383"/>
                </a:cubicBezTo>
                <a:cubicBezTo>
                  <a:pt x="1228571" y="1631383"/>
                  <a:pt x="1224444" y="1627259"/>
                  <a:pt x="1224444" y="1622173"/>
                </a:cubicBezTo>
                <a:cubicBezTo>
                  <a:pt x="1224444" y="1617087"/>
                  <a:pt x="1228571" y="1612962"/>
                  <a:pt x="1233654" y="1612962"/>
                </a:cubicBezTo>
                <a:close/>
                <a:moveTo>
                  <a:pt x="1971151" y="1612620"/>
                </a:moveTo>
                <a:cubicBezTo>
                  <a:pt x="1976421" y="1612620"/>
                  <a:pt x="1980702" y="1616896"/>
                  <a:pt x="1980702" y="1622172"/>
                </a:cubicBezTo>
                <a:cubicBezTo>
                  <a:pt x="1980702" y="1627447"/>
                  <a:pt x="1976421" y="1631723"/>
                  <a:pt x="1971151" y="1631723"/>
                </a:cubicBezTo>
                <a:cubicBezTo>
                  <a:pt x="1965881" y="1631723"/>
                  <a:pt x="1961600" y="1627447"/>
                  <a:pt x="1961600" y="1622172"/>
                </a:cubicBezTo>
                <a:cubicBezTo>
                  <a:pt x="1961600" y="1616896"/>
                  <a:pt x="1965881" y="1612620"/>
                  <a:pt x="1971151" y="1612620"/>
                </a:cubicBezTo>
                <a:close/>
                <a:moveTo>
                  <a:pt x="1295055" y="1612620"/>
                </a:moveTo>
                <a:cubicBezTo>
                  <a:pt x="1300325" y="1612620"/>
                  <a:pt x="1304607" y="1616896"/>
                  <a:pt x="1304607" y="1622172"/>
                </a:cubicBezTo>
                <a:cubicBezTo>
                  <a:pt x="1304607" y="1627447"/>
                  <a:pt x="1300325" y="1631723"/>
                  <a:pt x="1295055" y="1631723"/>
                </a:cubicBezTo>
                <a:cubicBezTo>
                  <a:pt x="1289785" y="1631723"/>
                  <a:pt x="1285504" y="1627447"/>
                  <a:pt x="1285504" y="1622172"/>
                </a:cubicBezTo>
                <a:cubicBezTo>
                  <a:pt x="1285504" y="1616896"/>
                  <a:pt x="1289785" y="1612620"/>
                  <a:pt x="1295055" y="1612620"/>
                </a:cubicBezTo>
                <a:close/>
                <a:moveTo>
                  <a:pt x="1357139" y="1612279"/>
                </a:moveTo>
                <a:cubicBezTo>
                  <a:pt x="1362597" y="1612279"/>
                  <a:pt x="1367031" y="1616709"/>
                  <a:pt x="1367031" y="1622172"/>
                </a:cubicBezTo>
                <a:cubicBezTo>
                  <a:pt x="1367031" y="1627635"/>
                  <a:pt x="1362597" y="1632064"/>
                  <a:pt x="1357139" y="1632064"/>
                </a:cubicBezTo>
                <a:cubicBezTo>
                  <a:pt x="1351681" y="1632064"/>
                  <a:pt x="1347247" y="1627635"/>
                  <a:pt x="1347247" y="1622172"/>
                </a:cubicBezTo>
                <a:cubicBezTo>
                  <a:pt x="1347247" y="1616709"/>
                  <a:pt x="1351681" y="1612279"/>
                  <a:pt x="1357139" y="1612279"/>
                </a:cubicBezTo>
                <a:close/>
                <a:moveTo>
                  <a:pt x="1417857" y="1612109"/>
                </a:moveTo>
                <a:cubicBezTo>
                  <a:pt x="1417977" y="1612107"/>
                  <a:pt x="1418079" y="1612107"/>
                  <a:pt x="1418198" y="1612109"/>
                </a:cubicBezTo>
                <a:cubicBezTo>
                  <a:pt x="1423656" y="1612204"/>
                  <a:pt x="1428023" y="1616709"/>
                  <a:pt x="1427920" y="1622172"/>
                </a:cubicBezTo>
                <a:cubicBezTo>
                  <a:pt x="1427920" y="1627729"/>
                  <a:pt x="1423418" y="1632235"/>
                  <a:pt x="1417857" y="1632235"/>
                </a:cubicBezTo>
                <a:cubicBezTo>
                  <a:pt x="1412331" y="1632144"/>
                  <a:pt x="1407880" y="1627691"/>
                  <a:pt x="1407795" y="1622172"/>
                </a:cubicBezTo>
                <a:cubicBezTo>
                  <a:pt x="1407795" y="1616615"/>
                  <a:pt x="1412297" y="1612109"/>
                  <a:pt x="1417857" y="1612109"/>
                </a:cubicBezTo>
                <a:close/>
                <a:moveTo>
                  <a:pt x="1479259" y="1611938"/>
                </a:moveTo>
                <a:cubicBezTo>
                  <a:pt x="1484905" y="1611938"/>
                  <a:pt x="1489493" y="1616520"/>
                  <a:pt x="1489493" y="1622172"/>
                </a:cubicBezTo>
                <a:cubicBezTo>
                  <a:pt x="1489493" y="1627824"/>
                  <a:pt x="1484905" y="1632406"/>
                  <a:pt x="1479259" y="1632406"/>
                </a:cubicBezTo>
                <a:cubicBezTo>
                  <a:pt x="1473614" y="1632406"/>
                  <a:pt x="1469026" y="1627824"/>
                  <a:pt x="1469026" y="1622172"/>
                </a:cubicBezTo>
                <a:cubicBezTo>
                  <a:pt x="1469026" y="1616520"/>
                  <a:pt x="1473614" y="1611938"/>
                  <a:pt x="1479259" y="1611938"/>
                </a:cubicBezTo>
                <a:close/>
                <a:moveTo>
                  <a:pt x="1540660" y="1611597"/>
                </a:moveTo>
                <a:cubicBezTo>
                  <a:pt x="1546493" y="1611597"/>
                  <a:pt x="1551235" y="1616332"/>
                  <a:pt x="1551235" y="1622172"/>
                </a:cubicBezTo>
                <a:cubicBezTo>
                  <a:pt x="1551235" y="1628012"/>
                  <a:pt x="1546493" y="1632747"/>
                  <a:pt x="1540660" y="1632747"/>
                </a:cubicBezTo>
                <a:cubicBezTo>
                  <a:pt x="1534827" y="1632747"/>
                  <a:pt x="1530086" y="1628012"/>
                  <a:pt x="1530086" y="1622172"/>
                </a:cubicBezTo>
                <a:cubicBezTo>
                  <a:pt x="1530086" y="1616332"/>
                  <a:pt x="1534827" y="1611597"/>
                  <a:pt x="1540660" y="1611597"/>
                </a:cubicBezTo>
                <a:close/>
                <a:moveTo>
                  <a:pt x="1786266" y="1610745"/>
                </a:moveTo>
                <a:cubicBezTo>
                  <a:pt x="1786385" y="1610743"/>
                  <a:pt x="1786487" y="1610743"/>
                  <a:pt x="1786607" y="1610745"/>
                </a:cubicBezTo>
                <a:cubicBezTo>
                  <a:pt x="1792542" y="1610840"/>
                  <a:pt x="1797284" y="1615727"/>
                  <a:pt x="1797181" y="1621660"/>
                </a:cubicBezTo>
                <a:cubicBezTo>
                  <a:pt x="1797181" y="1627690"/>
                  <a:pt x="1792286" y="1632576"/>
                  <a:pt x="1786266" y="1632576"/>
                </a:cubicBezTo>
                <a:cubicBezTo>
                  <a:pt x="1780245" y="1632576"/>
                  <a:pt x="1775350" y="1627690"/>
                  <a:pt x="1775350" y="1621660"/>
                </a:cubicBezTo>
                <a:cubicBezTo>
                  <a:pt x="1775350" y="1615631"/>
                  <a:pt x="1780245" y="1610745"/>
                  <a:pt x="1786266" y="1610745"/>
                </a:cubicBezTo>
                <a:close/>
                <a:moveTo>
                  <a:pt x="1724864" y="1610745"/>
                </a:moveTo>
                <a:cubicBezTo>
                  <a:pt x="1724983" y="1610743"/>
                  <a:pt x="1725086" y="1610743"/>
                  <a:pt x="1725205" y="1610745"/>
                </a:cubicBezTo>
                <a:cubicBezTo>
                  <a:pt x="1731141" y="1610840"/>
                  <a:pt x="1735882" y="1615727"/>
                  <a:pt x="1735780" y="1621660"/>
                </a:cubicBezTo>
                <a:cubicBezTo>
                  <a:pt x="1735780" y="1627690"/>
                  <a:pt x="1730885" y="1632576"/>
                  <a:pt x="1724864" y="1632576"/>
                </a:cubicBezTo>
                <a:cubicBezTo>
                  <a:pt x="1718843" y="1632576"/>
                  <a:pt x="1713949" y="1627690"/>
                  <a:pt x="1713949" y="1621660"/>
                </a:cubicBezTo>
                <a:cubicBezTo>
                  <a:pt x="1713949" y="1615631"/>
                  <a:pt x="1718843" y="1610745"/>
                  <a:pt x="1724864" y="1610745"/>
                </a:cubicBezTo>
                <a:close/>
                <a:moveTo>
                  <a:pt x="1909068" y="1610744"/>
                </a:moveTo>
                <a:cubicBezTo>
                  <a:pt x="1915191" y="1610744"/>
                  <a:pt x="1920155" y="1615708"/>
                  <a:pt x="1920155" y="1621831"/>
                </a:cubicBezTo>
                <a:cubicBezTo>
                  <a:pt x="1920069" y="1627915"/>
                  <a:pt x="1915157" y="1632825"/>
                  <a:pt x="1909068" y="1632917"/>
                </a:cubicBezTo>
                <a:cubicBezTo>
                  <a:pt x="1902979" y="1632825"/>
                  <a:pt x="1898067" y="1627915"/>
                  <a:pt x="1897982" y="1621831"/>
                </a:cubicBezTo>
                <a:cubicBezTo>
                  <a:pt x="1897982" y="1615708"/>
                  <a:pt x="1902945" y="1610744"/>
                  <a:pt x="1909068" y="1610744"/>
                </a:cubicBezTo>
                <a:close/>
                <a:moveTo>
                  <a:pt x="1847666" y="1610744"/>
                </a:moveTo>
                <a:cubicBezTo>
                  <a:pt x="1853789" y="1610744"/>
                  <a:pt x="1858753" y="1615708"/>
                  <a:pt x="1858753" y="1621831"/>
                </a:cubicBezTo>
                <a:cubicBezTo>
                  <a:pt x="1858667" y="1627915"/>
                  <a:pt x="1853755" y="1632825"/>
                  <a:pt x="1847666" y="1632917"/>
                </a:cubicBezTo>
                <a:cubicBezTo>
                  <a:pt x="1841577" y="1632825"/>
                  <a:pt x="1836665" y="1627915"/>
                  <a:pt x="1836580" y="1621831"/>
                </a:cubicBezTo>
                <a:cubicBezTo>
                  <a:pt x="1836580" y="1615708"/>
                  <a:pt x="1841543" y="1610744"/>
                  <a:pt x="1847666" y="1610744"/>
                </a:cubicBezTo>
                <a:close/>
                <a:moveTo>
                  <a:pt x="1664145" y="1610744"/>
                </a:moveTo>
                <a:cubicBezTo>
                  <a:pt x="1670080" y="1610744"/>
                  <a:pt x="1674890" y="1615556"/>
                  <a:pt x="1674890" y="1621490"/>
                </a:cubicBezTo>
                <a:cubicBezTo>
                  <a:pt x="1674890" y="1627423"/>
                  <a:pt x="1670080" y="1632235"/>
                  <a:pt x="1664145" y="1632235"/>
                </a:cubicBezTo>
                <a:cubicBezTo>
                  <a:pt x="1658243" y="1632143"/>
                  <a:pt x="1653485" y="1627386"/>
                  <a:pt x="1653400" y="1621490"/>
                </a:cubicBezTo>
                <a:cubicBezTo>
                  <a:pt x="1653400" y="1615556"/>
                  <a:pt x="1658210" y="1610744"/>
                  <a:pt x="1664145" y="1610744"/>
                </a:cubicBezTo>
                <a:close/>
                <a:moveTo>
                  <a:pt x="1602061" y="1610744"/>
                </a:moveTo>
                <a:cubicBezTo>
                  <a:pt x="1607997" y="1610744"/>
                  <a:pt x="1612807" y="1615556"/>
                  <a:pt x="1612807" y="1621490"/>
                </a:cubicBezTo>
                <a:cubicBezTo>
                  <a:pt x="1612807" y="1627423"/>
                  <a:pt x="1607997" y="1632235"/>
                  <a:pt x="1602061" y="1632235"/>
                </a:cubicBezTo>
                <a:cubicBezTo>
                  <a:pt x="1596160" y="1632143"/>
                  <a:pt x="1591401" y="1627386"/>
                  <a:pt x="1591317" y="1621490"/>
                </a:cubicBezTo>
                <a:cubicBezTo>
                  <a:pt x="1591317" y="1615556"/>
                  <a:pt x="1596126" y="1610744"/>
                  <a:pt x="1602061" y="1610744"/>
                </a:cubicBezTo>
                <a:close/>
                <a:moveTo>
                  <a:pt x="251233" y="1559577"/>
                </a:moveTo>
                <a:cubicBezTo>
                  <a:pt x="252359" y="1559577"/>
                  <a:pt x="253280" y="1560493"/>
                  <a:pt x="253280" y="1561624"/>
                </a:cubicBezTo>
                <a:cubicBezTo>
                  <a:pt x="253280" y="1562755"/>
                  <a:pt x="252359" y="1563671"/>
                  <a:pt x="251233" y="1563671"/>
                </a:cubicBezTo>
                <a:cubicBezTo>
                  <a:pt x="250142" y="1563589"/>
                  <a:pt x="249272" y="1562719"/>
                  <a:pt x="249187" y="1561624"/>
                </a:cubicBezTo>
                <a:cubicBezTo>
                  <a:pt x="249187" y="1560493"/>
                  <a:pt x="250107" y="1559577"/>
                  <a:pt x="251233" y="1559577"/>
                </a:cubicBezTo>
                <a:close/>
                <a:moveTo>
                  <a:pt x="189833" y="1559577"/>
                </a:moveTo>
                <a:cubicBezTo>
                  <a:pt x="190685" y="1559577"/>
                  <a:pt x="191368" y="1560265"/>
                  <a:pt x="191368" y="1561112"/>
                </a:cubicBezTo>
                <a:cubicBezTo>
                  <a:pt x="191368" y="1561960"/>
                  <a:pt x="190685" y="1562648"/>
                  <a:pt x="189833" y="1562648"/>
                </a:cubicBezTo>
                <a:cubicBezTo>
                  <a:pt x="188980" y="1562648"/>
                  <a:pt x="188298" y="1561960"/>
                  <a:pt x="188298" y="1561112"/>
                </a:cubicBezTo>
                <a:cubicBezTo>
                  <a:pt x="188298" y="1560265"/>
                  <a:pt x="188980" y="1559577"/>
                  <a:pt x="189833" y="1559577"/>
                </a:cubicBezTo>
                <a:close/>
                <a:moveTo>
                  <a:pt x="312635" y="1558042"/>
                </a:moveTo>
                <a:cubicBezTo>
                  <a:pt x="314135" y="1558042"/>
                  <a:pt x="315364" y="1559264"/>
                  <a:pt x="315364" y="1560771"/>
                </a:cubicBezTo>
                <a:cubicBezTo>
                  <a:pt x="315364" y="1562279"/>
                  <a:pt x="314135" y="1563500"/>
                  <a:pt x="312635" y="1563500"/>
                </a:cubicBezTo>
                <a:cubicBezTo>
                  <a:pt x="311133" y="1563500"/>
                  <a:pt x="309906" y="1562279"/>
                  <a:pt x="309906" y="1560771"/>
                </a:cubicBezTo>
                <a:cubicBezTo>
                  <a:pt x="309906" y="1559264"/>
                  <a:pt x="311133" y="1558042"/>
                  <a:pt x="312635" y="1558042"/>
                </a:cubicBezTo>
                <a:close/>
                <a:moveTo>
                  <a:pt x="374036" y="1557531"/>
                </a:moveTo>
                <a:cubicBezTo>
                  <a:pt x="374155" y="1557524"/>
                  <a:pt x="374275" y="1557524"/>
                  <a:pt x="374394" y="1557531"/>
                </a:cubicBezTo>
                <a:cubicBezTo>
                  <a:pt x="376083" y="1557628"/>
                  <a:pt x="377379" y="1559079"/>
                  <a:pt x="377276" y="1560771"/>
                </a:cubicBezTo>
                <a:cubicBezTo>
                  <a:pt x="377276" y="1562560"/>
                  <a:pt x="375827" y="1564012"/>
                  <a:pt x="374036" y="1564012"/>
                </a:cubicBezTo>
                <a:cubicBezTo>
                  <a:pt x="372279" y="1563927"/>
                  <a:pt x="370880" y="1562524"/>
                  <a:pt x="370796" y="1560771"/>
                </a:cubicBezTo>
                <a:cubicBezTo>
                  <a:pt x="370796" y="1558982"/>
                  <a:pt x="372245" y="1557531"/>
                  <a:pt x="374036" y="1557531"/>
                </a:cubicBezTo>
                <a:close/>
                <a:moveTo>
                  <a:pt x="436120" y="1556848"/>
                </a:moveTo>
                <a:cubicBezTo>
                  <a:pt x="438286" y="1556848"/>
                  <a:pt x="440043" y="1558605"/>
                  <a:pt x="440043" y="1560771"/>
                </a:cubicBezTo>
                <a:cubicBezTo>
                  <a:pt x="440043" y="1562937"/>
                  <a:pt x="438286" y="1564694"/>
                  <a:pt x="436120" y="1564694"/>
                </a:cubicBezTo>
                <a:cubicBezTo>
                  <a:pt x="433988" y="1564607"/>
                  <a:pt x="432282" y="1562902"/>
                  <a:pt x="432197" y="1560771"/>
                </a:cubicBezTo>
                <a:cubicBezTo>
                  <a:pt x="432197" y="1558605"/>
                  <a:pt x="433953" y="1556848"/>
                  <a:pt x="436120" y="1556848"/>
                </a:cubicBezTo>
                <a:close/>
                <a:moveTo>
                  <a:pt x="496838" y="1556336"/>
                </a:moveTo>
                <a:cubicBezTo>
                  <a:pt x="496957" y="1556331"/>
                  <a:pt x="497077" y="1556331"/>
                  <a:pt x="497179" y="1556336"/>
                </a:cubicBezTo>
                <a:cubicBezTo>
                  <a:pt x="499533" y="1556432"/>
                  <a:pt x="501375" y="1558417"/>
                  <a:pt x="501273" y="1560771"/>
                </a:cubicBezTo>
                <a:cubicBezTo>
                  <a:pt x="501273" y="1563220"/>
                  <a:pt x="499295" y="1565205"/>
                  <a:pt x="496838" y="1565205"/>
                </a:cubicBezTo>
                <a:cubicBezTo>
                  <a:pt x="494382" y="1565205"/>
                  <a:pt x="492404" y="1563220"/>
                  <a:pt x="492404" y="1560771"/>
                </a:cubicBezTo>
                <a:cubicBezTo>
                  <a:pt x="492404" y="1558322"/>
                  <a:pt x="494382" y="1556336"/>
                  <a:pt x="496838" y="1556336"/>
                </a:cubicBezTo>
                <a:close/>
                <a:moveTo>
                  <a:pt x="558606" y="1555690"/>
                </a:moveTo>
                <a:cubicBezTo>
                  <a:pt x="561338" y="1555690"/>
                  <a:pt x="563552" y="1557905"/>
                  <a:pt x="563552" y="1560636"/>
                </a:cubicBezTo>
                <a:cubicBezTo>
                  <a:pt x="563552" y="1563368"/>
                  <a:pt x="561338" y="1565582"/>
                  <a:pt x="558606" y="1565582"/>
                </a:cubicBezTo>
                <a:cubicBezTo>
                  <a:pt x="555874" y="1565582"/>
                  <a:pt x="553660" y="1563368"/>
                  <a:pt x="553660" y="1560636"/>
                </a:cubicBezTo>
                <a:cubicBezTo>
                  <a:pt x="553660" y="1557905"/>
                  <a:pt x="555874" y="1555690"/>
                  <a:pt x="558606" y="1555690"/>
                </a:cubicBezTo>
                <a:close/>
                <a:moveTo>
                  <a:pt x="619641" y="1555142"/>
                </a:moveTo>
                <a:cubicBezTo>
                  <a:pt x="622745" y="1555142"/>
                  <a:pt x="625270" y="1557662"/>
                  <a:pt x="625270" y="1560771"/>
                </a:cubicBezTo>
                <a:cubicBezTo>
                  <a:pt x="625270" y="1563880"/>
                  <a:pt x="622745" y="1566399"/>
                  <a:pt x="619641" y="1566399"/>
                </a:cubicBezTo>
                <a:cubicBezTo>
                  <a:pt x="616537" y="1566399"/>
                  <a:pt x="614013" y="1563880"/>
                  <a:pt x="614013" y="1560771"/>
                </a:cubicBezTo>
                <a:cubicBezTo>
                  <a:pt x="614013" y="1557662"/>
                  <a:pt x="616537" y="1555142"/>
                  <a:pt x="619641" y="1555142"/>
                </a:cubicBezTo>
                <a:close/>
                <a:moveTo>
                  <a:pt x="681042" y="1554630"/>
                </a:moveTo>
                <a:cubicBezTo>
                  <a:pt x="684437" y="1554630"/>
                  <a:pt x="687183" y="1557380"/>
                  <a:pt x="687183" y="1560771"/>
                </a:cubicBezTo>
                <a:cubicBezTo>
                  <a:pt x="687183" y="1564161"/>
                  <a:pt x="684437" y="1566911"/>
                  <a:pt x="681042" y="1566911"/>
                </a:cubicBezTo>
                <a:cubicBezTo>
                  <a:pt x="677649" y="1566911"/>
                  <a:pt x="674903" y="1564161"/>
                  <a:pt x="674903" y="1560771"/>
                </a:cubicBezTo>
                <a:cubicBezTo>
                  <a:pt x="674903" y="1557380"/>
                  <a:pt x="677649" y="1554630"/>
                  <a:pt x="681042" y="1554630"/>
                </a:cubicBezTo>
                <a:close/>
                <a:moveTo>
                  <a:pt x="743126" y="1554119"/>
                </a:moveTo>
                <a:cubicBezTo>
                  <a:pt x="743245" y="1554116"/>
                  <a:pt x="743365" y="1554116"/>
                  <a:pt x="743467" y="1554119"/>
                </a:cubicBezTo>
                <a:cubicBezTo>
                  <a:pt x="747049" y="1554215"/>
                  <a:pt x="749880" y="1557192"/>
                  <a:pt x="749778" y="1560771"/>
                </a:cubicBezTo>
                <a:cubicBezTo>
                  <a:pt x="749778" y="1564445"/>
                  <a:pt x="746793" y="1567423"/>
                  <a:pt x="743126" y="1567423"/>
                </a:cubicBezTo>
                <a:cubicBezTo>
                  <a:pt x="739492" y="1567332"/>
                  <a:pt x="736559" y="1564407"/>
                  <a:pt x="736474" y="1560771"/>
                </a:cubicBezTo>
                <a:cubicBezTo>
                  <a:pt x="736474" y="1557097"/>
                  <a:pt x="739459" y="1554119"/>
                  <a:pt x="743126" y="1554119"/>
                </a:cubicBezTo>
                <a:close/>
                <a:moveTo>
                  <a:pt x="803845" y="1553607"/>
                </a:moveTo>
                <a:cubicBezTo>
                  <a:pt x="807802" y="1553607"/>
                  <a:pt x="811008" y="1556814"/>
                  <a:pt x="811008" y="1560771"/>
                </a:cubicBezTo>
                <a:cubicBezTo>
                  <a:pt x="811008" y="1564728"/>
                  <a:pt x="807802" y="1567934"/>
                  <a:pt x="803845" y="1567934"/>
                </a:cubicBezTo>
                <a:cubicBezTo>
                  <a:pt x="799888" y="1567934"/>
                  <a:pt x="796682" y="1564728"/>
                  <a:pt x="796682" y="1560771"/>
                </a:cubicBezTo>
                <a:cubicBezTo>
                  <a:pt x="796682" y="1556814"/>
                  <a:pt x="799888" y="1553607"/>
                  <a:pt x="803845" y="1553607"/>
                </a:cubicBezTo>
                <a:close/>
                <a:moveTo>
                  <a:pt x="865246" y="1553266"/>
                </a:moveTo>
                <a:cubicBezTo>
                  <a:pt x="865365" y="1553263"/>
                  <a:pt x="865468" y="1553263"/>
                  <a:pt x="865587" y="1553266"/>
                </a:cubicBezTo>
                <a:cubicBezTo>
                  <a:pt x="869647" y="1553362"/>
                  <a:pt x="872853" y="1556722"/>
                  <a:pt x="872751" y="1560771"/>
                </a:cubicBezTo>
                <a:cubicBezTo>
                  <a:pt x="872751" y="1564915"/>
                  <a:pt x="869391" y="1568275"/>
                  <a:pt x="865246" y="1568275"/>
                </a:cubicBezTo>
                <a:cubicBezTo>
                  <a:pt x="861101" y="1568275"/>
                  <a:pt x="857742" y="1564915"/>
                  <a:pt x="857742" y="1560771"/>
                </a:cubicBezTo>
                <a:cubicBezTo>
                  <a:pt x="857742" y="1556626"/>
                  <a:pt x="861101" y="1553266"/>
                  <a:pt x="865246" y="1553266"/>
                </a:cubicBezTo>
                <a:close/>
                <a:moveTo>
                  <a:pt x="926648" y="1552754"/>
                </a:moveTo>
                <a:cubicBezTo>
                  <a:pt x="931082" y="1552754"/>
                  <a:pt x="934664" y="1556343"/>
                  <a:pt x="934664" y="1560771"/>
                </a:cubicBezTo>
                <a:cubicBezTo>
                  <a:pt x="934664" y="1565198"/>
                  <a:pt x="931082" y="1568787"/>
                  <a:pt x="926648" y="1568787"/>
                </a:cubicBezTo>
                <a:cubicBezTo>
                  <a:pt x="922213" y="1568787"/>
                  <a:pt x="918632" y="1565198"/>
                  <a:pt x="918632" y="1560771"/>
                </a:cubicBezTo>
                <a:cubicBezTo>
                  <a:pt x="918632" y="1556343"/>
                  <a:pt x="922213" y="1552754"/>
                  <a:pt x="926648" y="1552754"/>
                </a:cubicBezTo>
                <a:close/>
                <a:moveTo>
                  <a:pt x="988049" y="1552242"/>
                </a:moveTo>
                <a:cubicBezTo>
                  <a:pt x="992756" y="1552242"/>
                  <a:pt x="996576" y="1556061"/>
                  <a:pt x="996576" y="1560770"/>
                </a:cubicBezTo>
                <a:cubicBezTo>
                  <a:pt x="996576" y="1565480"/>
                  <a:pt x="992756" y="1569298"/>
                  <a:pt x="988049" y="1569298"/>
                </a:cubicBezTo>
                <a:cubicBezTo>
                  <a:pt x="983375" y="1569208"/>
                  <a:pt x="979606" y="1565442"/>
                  <a:pt x="979521" y="1560770"/>
                </a:cubicBezTo>
                <a:cubicBezTo>
                  <a:pt x="979521" y="1556061"/>
                  <a:pt x="983342" y="1552242"/>
                  <a:pt x="988049" y="1552242"/>
                </a:cubicBezTo>
                <a:close/>
                <a:moveTo>
                  <a:pt x="1049816" y="1551767"/>
                </a:moveTo>
                <a:cubicBezTo>
                  <a:pt x="1054714" y="1551767"/>
                  <a:pt x="1058685" y="1555738"/>
                  <a:pt x="1058685" y="1560636"/>
                </a:cubicBezTo>
                <a:cubicBezTo>
                  <a:pt x="1058685" y="1565534"/>
                  <a:pt x="1054714" y="1569505"/>
                  <a:pt x="1049816" y="1569505"/>
                </a:cubicBezTo>
                <a:cubicBezTo>
                  <a:pt x="1044918" y="1569505"/>
                  <a:pt x="1040947" y="1565534"/>
                  <a:pt x="1040947" y="1560636"/>
                </a:cubicBezTo>
                <a:cubicBezTo>
                  <a:pt x="1040947" y="1555738"/>
                  <a:pt x="1044918" y="1551767"/>
                  <a:pt x="1049816" y="1551767"/>
                </a:cubicBezTo>
                <a:close/>
                <a:moveTo>
                  <a:pt x="1110851" y="1551560"/>
                </a:moveTo>
                <a:cubicBezTo>
                  <a:pt x="1115934" y="1551560"/>
                  <a:pt x="1120061" y="1555685"/>
                  <a:pt x="1120061" y="1560771"/>
                </a:cubicBezTo>
                <a:cubicBezTo>
                  <a:pt x="1120061" y="1565857"/>
                  <a:pt x="1115934" y="1569981"/>
                  <a:pt x="1110851" y="1569981"/>
                </a:cubicBezTo>
                <a:cubicBezTo>
                  <a:pt x="1105803" y="1569890"/>
                  <a:pt x="1101726" y="1565819"/>
                  <a:pt x="1101641" y="1560771"/>
                </a:cubicBezTo>
                <a:cubicBezTo>
                  <a:pt x="1101641" y="1555685"/>
                  <a:pt x="1105768" y="1551560"/>
                  <a:pt x="1110851" y="1551560"/>
                </a:cubicBezTo>
                <a:close/>
                <a:moveTo>
                  <a:pt x="1172253" y="1551049"/>
                </a:moveTo>
                <a:cubicBezTo>
                  <a:pt x="1172372" y="1551047"/>
                  <a:pt x="1172474" y="1551047"/>
                  <a:pt x="1172593" y="1551049"/>
                </a:cubicBezTo>
                <a:cubicBezTo>
                  <a:pt x="1177864" y="1551144"/>
                  <a:pt x="1182077" y="1555497"/>
                  <a:pt x="1181975" y="1560771"/>
                </a:cubicBezTo>
                <a:cubicBezTo>
                  <a:pt x="1181975" y="1566140"/>
                  <a:pt x="1177625" y="1570492"/>
                  <a:pt x="1172253" y="1570492"/>
                </a:cubicBezTo>
                <a:cubicBezTo>
                  <a:pt x="1166914" y="1570402"/>
                  <a:pt x="1162616" y="1566102"/>
                  <a:pt x="1162531" y="1560771"/>
                </a:cubicBezTo>
                <a:cubicBezTo>
                  <a:pt x="1162531" y="1555401"/>
                  <a:pt x="1166880" y="1551049"/>
                  <a:pt x="1172253" y="1551049"/>
                </a:cubicBezTo>
                <a:close/>
                <a:moveTo>
                  <a:pt x="1233653" y="1550708"/>
                </a:moveTo>
                <a:cubicBezTo>
                  <a:pt x="1233773" y="1550706"/>
                  <a:pt x="1233875" y="1550706"/>
                  <a:pt x="1233994" y="1550708"/>
                </a:cubicBezTo>
                <a:cubicBezTo>
                  <a:pt x="1239452" y="1550803"/>
                  <a:pt x="1243818" y="1555308"/>
                  <a:pt x="1243716" y="1560771"/>
                </a:cubicBezTo>
                <a:cubicBezTo>
                  <a:pt x="1243716" y="1566328"/>
                  <a:pt x="1239214" y="1570834"/>
                  <a:pt x="1233653" y="1570834"/>
                </a:cubicBezTo>
                <a:cubicBezTo>
                  <a:pt x="1228127" y="1570743"/>
                  <a:pt x="1223675" y="1566290"/>
                  <a:pt x="1223591" y="1560771"/>
                </a:cubicBezTo>
                <a:cubicBezTo>
                  <a:pt x="1223591" y="1555214"/>
                  <a:pt x="1228093" y="1550708"/>
                  <a:pt x="1233653" y="1550708"/>
                </a:cubicBezTo>
                <a:close/>
                <a:moveTo>
                  <a:pt x="1971151" y="1550537"/>
                </a:moveTo>
                <a:cubicBezTo>
                  <a:pt x="1976797" y="1550537"/>
                  <a:pt x="1981385" y="1555119"/>
                  <a:pt x="1981385" y="1560771"/>
                </a:cubicBezTo>
                <a:cubicBezTo>
                  <a:pt x="1981385" y="1566423"/>
                  <a:pt x="1976797" y="1571004"/>
                  <a:pt x="1971151" y="1571004"/>
                </a:cubicBezTo>
                <a:cubicBezTo>
                  <a:pt x="1965506" y="1571004"/>
                  <a:pt x="1960918" y="1566423"/>
                  <a:pt x="1960918" y="1560771"/>
                </a:cubicBezTo>
                <a:cubicBezTo>
                  <a:pt x="1960918" y="1555119"/>
                  <a:pt x="1965506" y="1550537"/>
                  <a:pt x="1971151" y="1550537"/>
                </a:cubicBezTo>
                <a:close/>
                <a:moveTo>
                  <a:pt x="1295055" y="1550537"/>
                </a:moveTo>
                <a:cubicBezTo>
                  <a:pt x="1300701" y="1550537"/>
                  <a:pt x="1305288" y="1555119"/>
                  <a:pt x="1305288" y="1560771"/>
                </a:cubicBezTo>
                <a:cubicBezTo>
                  <a:pt x="1305288" y="1566423"/>
                  <a:pt x="1300701" y="1571004"/>
                  <a:pt x="1295055" y="1571004"/>
                </a:cubicBezTo>
                <a:cubicBezTo>
                  <a:pt x="1289409" y="1571004"/>
                  <a:pt x="1284822" y="1566423"/>
                  <a:pt x="1284822" y="1560771"/>
                </a:cubicBezTo>
                <a:cubicBezTo>
                  <a:pt x="1284822" y="1555119"/>
                  <a:pt x="1289409" y="1550537"/>
                  <a:pt x="1295055" y="1550537"/>
                </a:cubicBezTo>
                <a:close/>
                <a:moveTo>
                  <a:pt x="1357138" y="1550196"/>
                </a:moveTo>
                <a:cubicBezTo>
                  <a:pt x="1362971" y="1550196"/>
                  <a:pt x="1367713" y="1554931"/>
                  <a:pt x="1367713" y="1560771"/>
                </a:cubicBezTo>
                <a:cubicBezTo>
                  <a:pt x="1367713" y="1566611"/>
                  <a:pt x="1362971" y="1571346"/>
                  <a:pt x="1357138" y="1571346"/>
                </a:cubicBezTo>
                <a:cubicBezTo>
                  <a:pt x="1351305" y="1571346"/>
                  <a:pt x="1346564" y="1566611"/>
                  <a:pt x="1346564" y="1560771"/>
                </a:cubicBezTo>
                <a:cubicBezTo>
                  <a:pt x="1346564" y="1554931"/>
                  <a:pt x="1351305" y="1550196"/>
                  <a:pt x="1357138" y="1550196"/>
                </a:cubicBezTo>
                <a:close/>
                <a:moveTo>
                  <a:pt x="1417857" y="1549855"/>
                </a:moveTo>
                <a:cubicBezTo>
                  <a:pt x="1417976" y="1549853"/>
                  <a:pt x="1418079" y="1549853"/>
                  <a:pt x="1418198" y="1549855"/>
                </a:cubicBezTo>
                <a:cubicBezTo>
                  <a:pt x="1424134" y="1549950"/>
                  <a:pt x="1428875" y="1554837"/>
                  <a:pt x="1428773" y="1560770"/>
                </a:cubicBezTo>
                <a:cubicBezTo>
                  <a:pt x="1428773" y="1566800"/>
                  <a:pt x="1423878" y="1571686"/>
                  <a:pt x="1417857" y="1571686"/>
                </a:cubicBezTo>
                <a:cubicBezTo>
                  <a:pt x="1411836" y="1571686"/>
                  <a:pt x="1406942" y="1566800"/>
                  <a:pt x="1406942" y="1560770"/>
                </a:cubicBezTo>
                <a:cubicBezTo>
                  <a:pt x="1406942" y="1554741"/>
                  <a:pt x="1411836" y="1549855"/>
                  <a:pt x="1417857" y="1549855"/>
                </a:cubicBezTo>
                <a:close/>
                <a:moveTo>
                  <a:pt x="1479259" y="1549684"/>
                </a:moveTo>
                <a:cubicBezTo>
                  <a:pt x="1485382" y="1549684"/>
                  <a:pt x="1490345" y="1554648"/>
                  <a:pt x="1490345" y="1560771"/>
                </a:cubicBezTo>
                <a:cubicBezTo>
                  <a:pt x="1490260" y="1566855"/>
                  <a:pt x="1485348" y="1571765"/>
                  <a:pt x="1479259" y="1571857"/>
                </a:cubicBezTo>
                <a:cubicBezTo>
                  <a:pt x="1473170" y="1571765"/>
                  <a:pt x="1468258" y="1566855"/>
                  <a:pt x="1468173" y="1560771"/>
                </a:cubicBezTo>
                <a:cubicBezTo>
                  <a:pt x="1468173" y="1554648"/>
                  <a:pt x="1473136" y="1549684"/>
                  <a:pt x="1479259" y="1549684"/>
                </a:cubicBezTo>
                <a:close/>
                <a:moveTo>
                  <a:pt x="1540661" y="1549514"/>
                </a:moveTo>
                <a:cubicBezTo>
                  <a:pt x="1540780" y="1549512"/>
                  <a:pt x="1540882" y="1549512"/>
                  <a:pt x="1541001" y="1549514"/>
                </a:cubicBezTo>
                <a:cubicBezTo>
                  <a:pt x="1547125" y="1549609"/>
                  <a:pt x="1552020" y="1554649"/>
                  <a:pt x="1551917" y="1560771"/>
                </a:cubicBezTo>
                <a:cubicBezTo>
                  <a:pt x="1551917" y="1566988"/>
                  <a:pt x="1546886" y="1572028"/>
                  <a:pt x="1540661" y="1572028"/>
                </a:cubicBezTo>
                <a:cubicBezTo>
                  <a:pt x="1534486" y="1571935"/>
                  <a:pt x="1529489" y="1566950"/>
                  <a:pt x="1529404" y="1560771"/>
                </a:cubicBezTo>
                <a:cubicBezTo>
                  <a:pt x="1529404" y="1554554"/>
                  <a:pt x="1534452" y="1549514"/>
                  <a:pt x="1540661" y="1549514"/>
                </a:cubicBezTo>
                <a:close/>
                <a:moveTo>
                  <a:pt x="1602061" y="1549343"/>
                </a:moveTo>
                <a:cubicBezTo>
                  <a:pt x="1608372" y="1549343"/>
                  <a:pt x="1613488" y="1554460"/>
                  <a:pt x="1613488" y="1560771"/>
                </a:cubicBezTo>
                <a:cubicBezTo>
                  <a:pt x="1613488" y="1567082"/>
                  <a:pt x="1608372" y="1572198"/>
                  <a:pt x="1602061" y="1572198"/>
                </a:cubicBezTo>
                <a:cubicBezTo>
                  <a:pt x="1595750" y="1572198"/>
                  <a:pt x="1590634" y="1567082"/>
                  <a:pt x="1590634" y="1560771"/>
                </a:cubicBezTo>
                <a:cubicBezTo>
                  <a:pt x="1590634" y="1554460"/>
                  <a:pt x="1595750" y="1549343"/>
                  <a:pt x="1602061" y="1549343"/>
                </a:cubicBezTo>
                <a:close/>
                <a:moveTo>
                  <a:pt x="1664144" y="1549173"/>
                </a:moveTo>
                <a:cubicBezTo>
                  <a:pt x="1664264" y="1549171"/>
                  <a:pt x="1664366" y="1549171"/>
                  <a:pt x="1664485" y="1549173"/>
                </a:cubicBezTo>
                <a:cubicBezTo>
                  <a:pt x="1670797" y="1549268"/>
                  <a:pt x="1675845" y="1554460"/>
                  <a:pt x="1675742" y="1560771"/>
                </a:cubicBezTo>
                <a:cubicBezTo>
                  <a:pt x="1675742" y="1567177"/>
                  <a:pt x="1670558" y="1572369"/>
                  <a:pt x="1664144" y="1572369"/>
                </a:cubicBezTo>
                <a:cubicBezTo>
                  <a:pt x="1657783" y="1572277"/>
                  <a:pt x="1652632" y="1567138"/>
                  <a:pt x="1652547" y="1560771"/>
                </a:cubicBezTo>
                <a:cubicBezTo>
                  <a:pt x="1652547" y="1554365"/>
                  <a:pt x="1657731" y="1549173"/>
                  <a:pt x="1664144" y="1549173"/>
                </a:cubicBezTo>
                <a:close/>
                <a:moveTo>
                  <a:pt x="1786265" y="1549002"/>
                </a:moveTo>
                <a:cubicBezTo>
                  <a:pt x="1792763" y="1549002"/>
                  <a:pt x="1798034" y="1554271"/>
                  <a:pt x="1798034" y="1560771"/>
                </a:cubicBezTo>
                <a:cubicBezTo>
                  <a:pt x="1798034" y="1567271"/>
                  <a:pt x="1792763" y="1572540"/>
                  <a:pt x="1786265" y="1572540"/>
                </a:cubicBezTo>
                <a:cubicBezTo>
                  <a:pt x="1779767" y="1572540"/>
                  <a:pt x="1774497" y="1567271"/>
                  <a:pt x="1774497" y="1560771"/>
                </a:cubicBezTo>
                <a:cubicBezTo>
                  <a:pt x="1774497" y="1554271"/>
                  <a:pt x="1779767" y="1549002"/>
                  <a:pt x="1786265" y="1549002"/>
                </a:cubicBezTo>
                <a:close/>
                <a:moveTo>
                  <a:pt x="1724864" y="1549002"/>
                </a:moveTo>
                <a:cubicBezTo>
                  <a:pt x="1731363" y="1549002"/>
                  <a:pt x="1736633" y="1554271"/>
                  <a:pt x="1736633" y="1560771"/>
                </a:cubicBezTo>
                <a:cubicBezTo>
                  <a:pt x="1736633" y="1567271"/>
                  <a:pt x="1731363" y="1572540"/>
                  <a:pt x="1724864" y="1572540"/>
                </a:cubicBezTo>
                <a:cubicBezTo>
                  <a:pt x="1718366" y="1572540"/>
                  <a:pt x="1713096" y="1567271"/>
                  <a:pt x="1713096" y="1560771"/>
                </a:cubicBezTo>
                <a:cubicBezTo>
                  <a:pt x="1713096" y="1554271"/>
                  <a:pt x="1718366" y="1549002"/>
                  <a:pt x="1724864" y="1549002"/>
                </a:cubicBezTo>
                <a:close/>
                <a:moveTo>
                  <a:pt x="1909067" y="1548831"/>
                </a:moveTo>
                <a:cubicBezTo>
                  <a:pt x="1915668" y="1548831"/>
                  <a:pt x="1921007" y="1554177"/>
                  <a:pt x="1921007" y="1560771"/>
                </a:cubicBezTo>
                <a:cubicBezTo>
                  <a:pt x="1921007" y="1567364"/>
                  <a:pt x="1915668" y="1572710"/>
                  <a:pt x="1909067" y="1572710"/>
                </a:cubicBezTo>
                <a:cubicBezTo>
                  <a:pt x="1902518" y="1572618"/>
                  <a:pt x="1897214" y="1567325"/>
                  <a:pt x="1897129" y="1560771"/>
                </a:cubicBezTo>
                <a:cubicBezTo>
                  <a:pt x="1897129" y="1554177"/>
                  <a:pt x="1902467" y="1548831"/>
                  <a:pt x="1909067" y="1548831"/>
                </a:cubicBezTo>
                <a:close/>
                <a:moveTo>
                  <a:pt x="1847667" y="1548831"/>
                </a:moveTo>
                <a:cubicBezTo>
                  <a:pt x="1854267" y="1548831"/>
                  <a:pt x="1859606" y="1554177"/>
                  <a:pt x="1859606" y="1560771"/>
                </a:cubicBezTo>
                <a:cubicBezTo>
                  <a:pt x="1859606" y="1567364"/>
                  <a:pt x="1854267" y="1572710"/>
                  <a:pt x="1847667" y="1572710"/>
                </a:cubicBezTo>
                <a:cubicBezTo>
                  <a:pt x="1841117" y="1572618"/>
                  <a:pt x="1835813" y="1567325"/>
                  <a:pt x="1835728" y="1560771"/>
                </a:cubicBezTo>
                <a:cubicBezTo>
                  <a:pt x="1835728" y="1554177"/>
                  <a:pt x="1841066" y="1548831"/>
                  <a:pt x="1847667" y="1548831"/>
                </a:cubicBezTo>
                <a:close/>
                <a:moveTo>
                  <a:pt x="128431" y="1498005"/>
                </a:moveTo>
                <a:cubicBezTo>
                  <a:pt x="128551" y="1497987"/>
                  <a:pt x="128670" y="1497987"/>
                  <a:pt x="128806" y="1498005"/>
                </a:cubicBezTo>
                <a:cubicBezTo>
                  <a:pt x="129454" y="1498108"/>
                  <a:pt x="129898" y="1498718"/>
                  <a:pt x="129796" y="1499370"/>
                </a:cubicBezTo>
                <a:cubicBezTo>
                  <a:pt x="129796" y="1500124"/>
                  <a:pt x="129181" y="1500734"/>
                  <a:pt x="128431" y="1500734"/>
                </a:cubicBezTo>
                <a:cubicBezTo>
                  <a:pt x="127715" y="1500658"/>
                  <a:pt x="127135" y="1500090"/>
                  <a:pt x="127067" y="1499370"/>
                </a:cubicBezTo>
                <a:cubicBezTo>
                  <a:pt x="127067" y="1498616"/>
                  <a:pt x="127680" y="1498005"/>
                  <a:pt x="128431" y="1498005"/>
                </a:cubicBezTo>
                <a:close/>
                <a:moveTo>
                  <a:pt x="189832" y="1497322"/>
                </a:moveTo>
                <a:cubicBezTo>
                  <a:pt x="190958" y="1497322"/>
                  <a:pt x="191879" y="1498238"/>
                  <a:pt x="191879" y="1499369"/>
                </a:cubicBezTo>
                <a:cubicBezTo>
                  <a:pt x="191879" y="1500500"/>
                  <a:pt x="190958" y="1501416"/>
                  <a:pt x="189832" y="1501416"/>
                </a:cubicBezTo>
                <a:cubicBezTo>
                  <a:pt x="188741" y="1501334"/>
                  <a:pt x="187871" y="1500464"/>
                  <a:pt x="187786" y="1499369"/>
                </a:cubicBezTo>
                <a:cubicBezTo>
                  <a:pt x="187786" y="1498238"/>
                  <a:pt x="188706" y="1497322"/>
                  <a:pt x="189832" y="1497322"/>
                </a:cubicBezTo>
                <a:close/>
                <a:moveTo>
                  <a:pt x="251234" y="1496640"/>
                </a:moveTo>
                <a:cubicBezTo>
                  <a:pt x="252734" y="1496640"/>
                  <a:pt x="253963" y="1497862"/>
                  <a:pt x="253963" y="1499369"/>
                </a:cubicBezTo>
                <a:cubicBezTo>
                  <a:pt x="253963" y="1500877"/>
                  <a:pt x="252734" y="1502098"/>
                  <a:pt x="251234" y="1502098"/>
                </a:cubicBezTo>
                <a:cubicBezTo>
                  <a:pt x="249732" y="1502098"/>
                  <a:pt x="248505" y="1500877"/>
                  <a:pt x="248505" y="1499369"/>
                </a:cubicBezTo>
                <a:cubicBezTo>
                  <a:pt x="248505" y="1497862"/>
                  <a:pt x="249732" y="1496640"/>
                  <a:pt x="251234" y="1496640"/>
                </a:cubicBezTo>
                <a:close/>
                <a:moveTo>
                  <a:pt x="312635" y="1496129"/>
                </a:moveTo>
                <a:cubicBezTo>
                  <a:pt x="312754" y="1496122"/>
                  <a:pt x="312874" y="1496122"/>
                  <a:pt x="312993" y="1496129"/>
                </a:cubicBezTo>
                <a:cubicBezTo>
                  <a:pt x="314682" y="1496226"/>
                  <a:pt x="315978" y="1497677"/>
                  <a:pt x="315876" y="1499369"/>
                </a:cubicBezTo>
                <a:cubicBezTo>
                  <a:pt x="315876" y="1501158"/>
                  <a:pt x="314426" y="1502610"/>
                  <a:pt x="312635" y="1502610"/>
                </a:cubicBezTo>
                <a:cubicBezTo>
                  <a:pt x="310879" y="1502525"/>
                  <a:pt x="309480" y="1501123"/>
                  <a:pt x="309395" y="1499369"/>
                </a:cubicBezTo>
                <a:cubicBezTo>
                  <a:pt x="309395" y="1497580"/>
                  <a:pt x="310844" y="1496129"/>
                  <a:pt x="312635" y="1496129"/>
                </a:cubicBezTo>
                <a:close/>
                <a:moveTo>
                  <a:pt x="374036" y="1495446"/>
                </a:moveTo>
                <a:cubicBezTo>
                  <a:pt x="376202" y="1495446"/>
                  <a:pt x="377959" y="1497203"/>
                  <a:pt x="377959" y="1499369"/>
                </a:cubicBezTo>
                <a:cubicBezTo>
                  <a:pt x="377959" y="1501535"/>
                  <a:pt x="376202" y="1503292"/>
                  <a:pt x="374036" y="1503292"/>
                </a:cubicBezTo>
                <a:cubicBezTo>
                  <a:pt x="371904" y="1503205"/>
                  <a:pt x="370199" y="1501500"/>
                  <a:pt x="370114" y="1499369"/>
                </a:cubicBezTo>
                <a:cubicBezTo>
                  <a:pt x="370114" y="1497203"/>
                  <a:pt x="371870" y="1495446"/>
                  <a:pt x="374036" y="1495446"/>
                </a:cubicBezTo>
                <a:close/>
                <a:moveTo>
                  <a:pt x="436119" y="1494935"/>
                </a:moveTo>
                <a:cubicBezTo>
                  <a:pt x="436238" y="1494930"/>
                  <a:pt x="436358" y="1494930"/>
                  <a:pt x="436460" y="1494935"/>
                </a:cubicBezTo>
                <a:cubicBezTo>
                  <a:pt x="438814" y="1495031"/>
                  <a:pt x="440656" y="1497016"/>
                  <a:pt x="440554" y="1499370"/>
                </a:cubicBezTo>
                <a:cubicBezTo>
                  <a:pt x="440554" y="1501819"/>
                  <a:pt x="438576" y="1503804"/>
                  <a:pt x="436119" y="1503804"/>
                </a:cubicBezTo>
                <a:cubicBezTo>
                  <a:pt x="433663" y="1503804"/>
                  <a:pt x="431685" y="1501819"/>
                  <a:pt x="431685" y="1499370"/>
                </a:cubicBezTo>
                <a:cubicBezTo>
                  <a:pt x="431685" y="1496921"/>
                  <a:pt x="433663" y="1494935"/>
                  <a:pt x="436119" y="1494935"/>
                </a:cubicBezTo>
                <a:close/>
                <a:moveTo>
                  <a:pt x="496838" y="1494253"/>
                </a:moveTo>
                <a:cubicBezTo>
                  <a:pt x="496957" y="1494250"/>
                  <a:pt x="497077" y="1494250"/>
                  <a:pt x="497179" y="1494253"/>
                </a:cubicBezTo>
                <a:cubicBezTo>
                  <a:pt x="499908" y="1494348"/>
                  <a:pt x="502057" y="1496639"/>
                  <a:pt x="501955" y="1499370"/>
                </a:cubicBezTo>
                <a:cubicBezTo>
                  <a:pt x="501955" y="1502196"/>
                  <a:pt x="499670" y="1504487"/>
                  <a:pt x="496838" y="1504487"/>
                </a:cubicBezTo>
                <a:cubicBezTo>
                  <a:pt x="494058" y="1504398"/>
                  <a:pt x="491807" y="1502158"/>
                  <a:pt x="491722" y="1499370"/>
                </a:cubicBezTo>
                <a:cubicBezTo>
                  <a:pt x="491722" y="1496544"/>
                  <a:pt x="494007" y="1494253"/>
                  <a:pt x="496838" y="1494253"/>
                </a:cubicBezTo>
                <a:close/>
                <a:moveTo>
                  <a:pt x="558240" y="1493741"/>
                </a:moveTo>
                <a:cubicBezTo>
                  <a:pt x="561345" y="1493741"/>
                  <a:pt x="563869" y="1496261"/>
                  <a:pt x="563869" y="1499370"/>
                </a:cubicBezTo>
                <a:cubicBezTo>
                  <a:pt x="563869" y="1502479"/>
                  <a:pt x="561345" y="1504998"/>
                  <a:pt x="558240" y="1504998"/>
                </a:cubicBezTo>
                <a:cubicBezTo>
                  <a:pt x="555136" y="1504998"/>
                  <a:pt x="552612" y="1502479"/>
                  <a:pt x="552612" y="1499370"/>
                </a:cubicBezTo>
                <a:cubicBezTo>
                  <a:pt x="552612" y="1496261"/>
                  <a:pt x="555136" y="1493741"/>
                  <a:pt x="558240" y="1493741"/>
                </a:cubicBezTo>
                <a:close/>
                <a:moveTo>
                  <a:pt x="619641" y="1493229"/>
                </a:moveTo>
                <a:cubicBezTo>
                  <a:pt x="623035" y="1493229"/>
                  <a:pt x="625781" y="1495979"/>
                  <a:pt x="625781" y="1499370"/>
                </a:cubicBezTo>
                <a:cubicBezTo>
                  <a:pt x="625781" y="1502760"/>
                  <a:pt x="623035" y="1505510"/>
                  <a:pt x="619641" y="1505510"/>
                </a:cubicBezTo>
                <a:cubicBezTo>
                  <a:pt x="616247" y="1505510"/>
                  <a:pt x="613501" y="1502760"/>
                  <a:pt x="613501" y="1499370"/>
                </a:cubicBezTo>
                <a:cubicBezTo>
                  <a:pt x="613501" y="1495979"/>
                  <a:pt x="616247" y="1493229"/>
                  <a:pt x="619641" y="1493229"/>
                </a:cubicBezTo>
                <a:close/>
                <a:moveTo>
                  <a:pt x="681042" y="1492718"/>
                </a:moveTo>
                <a:cubicBezTo>
                  <a:pt x="681162" y="1492715"/>
                  <a:pt x="681281" y="1492715"/>
                  <a:pt x="681384" y="1492718"/>
                </a:cubicBezTo>
                <a:cubicBezTo>
                  <a:pt x="684965" y="1492814"/>
                  <a:pt x="687797" y="1495791"/>
                  <a:pt x="687694" y="1499370"/>
                </a:cubicBezTo>
                <a:cubicBezTo>
                  <a:pt x="687694" y="1503044"/>
                  <a:pt x="684710" y="1506022"/>
                  <a:pt x="681042" y="1506022"/>
                </a:cubicBezTo>
                <a:cubicBezTo>
                  <a:pt x="677409" y="1505931"/>
                  <a:pt x="674476" y="1503006"/>
                  <a:pt x="674391" y="1499370"/>
                </a:cubicBezTo>
                <a:cubicBezTo>
                  <a:pt x="674391" y="1495696"/>
                  <a:pt x="677375" y="1492718"/>
                  <a:pt x="681042" y="1492718"/>
                </a:cubicBezTo>
                <a:close/>
                <a:moveTo>
                  <a:pt x="743126" y="1492206"/>
                </a:moveTo>
                <a:cubicBezTo>
                  <a:pt x="747083" y="1492206"/>
                  <a:pt x="750290" y="1495413"/>
                  <a:pt x="750290" y="1499370"/>
                </a:cubicBezTo>
                <a:cubicBezTo>
                  <a:pt x="750290" y="1503327"/>
                  <a:pt x="747083" y="1506533"/>
                  <a:pt x="743126" y="1506533"/>
                </a:cubicBezTo>
                <a:cubicBezTo>
                  <a:pt x="739169" y="1506533"/>
                  <a:pt x="735963" y="1503327"/>
                  <a:pt x="735963" y="1499370"/>
                </a:cubicBezTo>
                <a:cubicBezTo>
                  <a:pt x="735963" y="1495413"/>
                  <a:pt x="739169" y="1492206"/>
                  <a:pt x="743126" y="1492206"/>
                </a:cubicBezTo>
                <a:close/>
                <a:moveTo>
                  <a:pt x="865247" y="1491354"/>
                </a:moveTo>
                <a:cubicBezTo>
                  <a:pt x="865366" y="1491352"/>
                  <a:pt x="865468" y="1491352"/>
                  <a:pt x="865588" y="1491354"/>
                </a:cubicBezTo>
                <a:cubicBezTo>
                  <a:pt x="870022" y="1491449"/>
                  <a:pt x="873536" y="1495115"/>
                  <a:pt x="873434" y="1499541"/>
                </a:cubicBezTo>
                <a:cubicBezTo>
                  <a:pt x="873434" y="1504062"/>
                  <a:pt x="869766" y="1507727"/>
                  <a:pt x="865247" y="1507727"/>
                </a:cubicBezTo>
                <a:cubicBezTo>
                  <a:pt x="860761" y="1507637"/>
                  <a:pt x="857145" y="1504025"/>
                  <a:pt x="857060" y="1499541"/>
                </a:cubicBezTo>
                <a:cubicBezTo>
                  <a:pt x="857060" y="1495019"/>
                  <a:pt x="860727" y="1491354"/>
                  <a:pt x="865247" y="1491354"/>
                </a:cubicBezTo>
                <a:close/>
                <a:moveTo>
                  <a:pt x="926647" y="1491353"/>
                </a:moveTo>
                <a:cubicBezTo>
                  <a:pt x="931457" y="1491353"/>
                  <a:pt x="935345" y="1495247"/>
                  <a:pt x="935345" y="1500052"/>
                </a:cubicBezTo>
                <a:cubicBezTo>
                  <a:pt x="935345" y="1504857"/>
                  <a:pt x="931457" y="1508750"/>
                  <a:pt x="926647" y="1508750"/>
                </a:cubicBezTo>
                <a:cubicBezTo>
                  <a:pt x="921837" y="1508750"/>
                  <a:pt x="917949" y="1504857"/>
                  <a:pt x="917949" y="1500052"/>
                </a:cubicBezTo>
                <a:cubicBezTo>
                  <a:pt x="917949" y="1495247"/>
                  <a:pt x="921837" y="1491353"/>
                  <a:pt x="926647" y="1491353"/>
                </a:cubicBezTo>
                <a:close/>
                <a:moveTo>
                  <a:pt x="803845" y="1491353"/>
                </a:moveTo>
                <a:cubicBezTo>
                  <a:pt x="808092" y="1491353"/>
                  <a:pt x="811520" y="1494790"/>
                  <a:pt x="811520" y="1499029"/>
                </a:cubicBezTo>
                <a:cubicBezTo>
                  <a:pt x="811520" y="1503267"/>
                  <a:pt x="808092" y="1506704"/>
                  <a:pt x="803845" y="1506704"/>
                </a:cubicBezTo>
                <a:cubicBezTo>
                  <a:pt x="799598" y="1506704"/>
                  <a:pt x="796170" y="1503267"/>
                  <a:pt x="796170" y="1499029"/>
                </a:cubicBezTo>
                <a:cubicBezTo>
                  <a:pt x="796170" y="1494790"/>
                  <a:pt x="799598" y="1491353"/>
                  <a:pt x="803845" y="1491353"/>
                </a:cubicBezTo>
                <a:close/>
                <a:moveTo>
                  <a:pt x="988048" y="1490159"/>
                </a:moveTo>
                <a:cubicBezTo>
                  <a:pt x="993131" y="1490159"/>
                  <a:pt x="997259" y="1494284"/>
                  <a:pt x="997259" y="1499370"/>
                </a:cubicBezTo>
                <a:cubicBezTo>
                  <a:pt x="997259" y="1504456"/>
                  <a:pt x="993131" y="1508580"/>
                  <a:pt x="988048" y="1508580"/>
                </a:cubicBezTo>
                <a:cubicBezTo>
                  <a:pt x="982966" y="1508580"/>
                  <a:pt x="978839" y="1504456"/>
                  <a:pt x="978839" y="1499370"/>
                </a:cubicBezTo>
                <a:cubicBezTo>
                  <a:pt x="978839" y="1494284"/>
                  <a:pt x="982966" y="1490159"/>
                  <a:pt x="988048" y="1490159"/>
                </a:cubicBezTo>
                <a:close/>
                <a:moveTo>
                  <a:pt x="1050132" y="1489818"/>
                </a:moveTo>
                <a:cubicBezTo>
                  <a:pt x="1055215" y="1489812"/>
                  <a:pt x="1059410" y="1493784"/>
                  <a:pt x="1059683" y="1498858"/>
                </a:cubicBezTo>
                <a:cubicBezTo>
                  <a:pt x="1059683" y="1504133"/>
                  <a:pt x="1055402" y="1508409"/>
                  <a:pt x="1050132" y="1508409"/>
                </a:cubicBezTo>
                <a:cubicBezTo>
                  <a:pt x="1045049" y="1508416"/>
                  <a:pt x="1040853" y="1504444"/>
                  <a:pt x="1040581" y="1499370"/>
                </a:cubicBezTo>
                <a:cubicBezTo>
                  <a:pt x="1040581" y="1494094"/>
                  <a:pt x="1044862" y="1489818"/>
                  <a:pt x="1050132" y="1489818"/>
                </a:cubicBezTo>
                <a:close/>
                <a:moveTo>
                  <a:pt x="1110851" y="1489307"/>
                </a:moveTo>
                <a:cubicBezTo>
                  <a:pt x="1110971" y="1489305"/>
                  <a:pt x="1111073" y="1489305"/>
                  <a:pt x="1111192" y="1489307"/>
                </a:cubicBezTo>
                <a:cubicBezTo>
                  <a:pt x="1116650" y="1489402"/>
                  <a:pt x="1121017" y="1493907"/>
                  <a:pt x="1120914" y="1499370"/>
                </a:cubicBezTo>
                <a:cubicBezTo>
                  <a:pt x="1120914" y="1504926"/>
                  <a:pt x="1116412" y="1509433"/>
                  <a:pt x="1110851" y="1509433"/>
                </a:cubicBezTo>
                <a:cubicBezTo>
                  <a:pt x="1105325" y="1509342"/>
                  <a:pt x="1100874" y="1504889"/>
                  <a:pt x="1100789" y="1499370"/>
                </a:cubicBezTo>
                <a:cubicBezTo>
                  <a:pt x="1100789" y="1493813"/>
                  <a:pt x="1105291" y="1489307"/>
                  <a:pt x="1110851" y="1489307"/>
                </a:cubicBezTo>
                <a:close/>
                <a:moveTo>
                  <a:pt x="1172253" y="1488965"/>
                </a:moveTo>
                <a:cubicBezTo>
                  <a:pt x="1178001" y="1488965"/>
                  <a:pt x="1182657" y="1493623"/>
                  <a:pt x="1182657" y="1499370"/>
                </a:cubicBezTo>
                <a:cubicBezTo>
                  <a:pt x="1182657" y="1505116"/>
                  <a:pt x="1178001" y="1509774"/>
                  <a:pt x="1172253" y="1509774"/>
                </a:cubicBezTo>
                <a:cubicBezTo>
                  <a:pt x="1166539" y="1509682"/>
                  <a:pt x="1161934" y="1505078"/>
                  <a:pt x="1161849" y="1499370"/>
                </a:cubicBezTo>
                <a:cubicBezTo>
                  <a:pt x="1161849" y="1493623"/>
                  <a:pt x="1166505" y="1488965"/>
                  <a:pt x="1172253" y="1488965"/>
                </a:cubicBezTo>
                <a:close/>
                <a:moveTo>
                  <a:pt x="1234020" y="1488490"/>
                </a:moveTo>
                <a:cubicBezTo>
                  <a:pt x="1239955" y="1488490"/>
                  <a:pt x="1244765" y="1493301"/>
                  <a:pt x="1244765" y="1499235"/>
                </a:cubicBezTo>
                <a:cubicBezTo>
                  <a:pt x="1244765" y="1505170"/>
                  <a:pt x="1239955" y="1509980"/>
                  <a:pt x="1234020" y="1509980"/>
                </a:cubicBezTo>
                <a:cubicBezTo>
                  <a:pt x="1228086" y="1509980"/>
                  <a:pt x="1223275" y="1505170"/>
                  <a:pt x="1223275" y="1499235"/>
                </a:cubicBezTo>
                <a:cubicBezTo>
                  <a:pt x="1223275" y="1493301"/>
                  <a:pt x="1228086" y="1488490"/>
                  <a:pt x="1234020" y="1488490"/>
                </a:cubicBezTo>
                <a:close/>
                <a:moveTo>
                  <a:pt x="1971151" y="1488283"/>
                </a:moveTo>
                <a:cubicBezTo>
                  <a:pt x="1977274" y="1488283"/>
                  <a:pt x="1982237" y="1493247"/>
                  <a:pt x="1982237" y="1499370"/>
                </a:cubicBezTo>
                <a:cubicBezTo>
                  <a:pt x="1982152" y="1505454"/>
                  <a:pt x="1977240" y="1510364"/>
                  <a:pt x="1971151" y="1510456"/>
                </a:cubicBezTo>
                <a:cubicBezTo>
                  <a:pt x="1965062" y="1510364"/>
                  <a:pt x="1960150" y="1505454"/>
                  <a:pt x="1960065" y="1499370"/>
                </a:cubicBezTo>
                <a:cubicBezTo>
                  <a:pt x="1960065" y="1493247"/>
                  <a:pt x="1965028" y="1488283"/>
                  <a:pt x="1971151" y="1488283"/>
                </a:cubicBezTo>
                <a:close/>
                <a:moveTo>
                  <a:pt x="1295055" y="1488283"/>
                </a:moveTo>
                <a:cubicBezTo>
                  <a:pt x="1301178" y="1488283"/>
                  <a:pt x="1306142" y="1493247"/>
                  <a:pt x="1306142" y="1499370"/>
                </a:cubicBezTo>
                <a:cubicBezTo>
                  <a:pt x="1306056" y="1505454"/>
                  <a:pt x="1301144" y="1510364"/>
                  <a:pt x="1295055" y="1510456"/>
                </a:cubicBezTo>
                <a:cubicBezTo>
                  <a:pt x="1288966" y="1510364"/>
                  <a:pt x="1284054" y="1505454"/>
                  <a:pt x="1283969" y="1499370"/>
                </a:cubicBezTo>
                <a:cubicBezTo>
                  <a:pt x="1283969" y="1493247"/>
                  <a:pt x="1288932" y="1488283"/>
                  <a:pt x="1295055" y="1488283"/>
                </a:cubicBezTo>
                <a:close/>
                <a:moveTo>
                  <a:pt x="1357138" y="1487942"/>
                </a:moveTo>
                <a:cubicBezTo>
                  <a:pt x="1363449" y="1487942"/>
                  <a:pt x="1368566" y="1493059"/>
                  <a:pt x="1368566" y="1499370"/>
                </a:cubicBezTo>
                <a:cubicBezTo>
                  <a:pt x="1368566" y="1505681"/>
                  <a:pt x="1363449" y="1510797"/>
                  <a:pt x="1357138" y="1510797"/>
                </a:cubicBezTo>
                <a:cubicBezTo>
                  <a:pt x="1350828" y="1510797"/>
                  <a:pt x="1345711" y="1505681"/>
                  <a:pt x="1345711" y="1499370"/>
                </a:cubicBezTo>
                <a:cubicBezTo>
                  <a:pt x="1345711" y="1493059"/>
                  <a:pt x="1350828" y="1487942"/>
                  <a:pt x="1357138" y="1487942"/>
                </a:cubicBezTo>
                <a:close/>
                <a:moveTo>
                  <a:pt x="1417857" y="1487772"/>
                </a:moveTo>
                <a:cubicBezTo>
                  <a:pt x="1417977" y="1487770"/>
                  <a:pt x="1418079" y="1487770"/>
                  <a:pt x="1418198" y="1487772"/>
                </a:cubicBezTo>
                <a:cubicBezTo>
                  <a:pt x="1424510" y="1487867"/>
                  <a:pt x="1429558" y="1493059"/>
                  <a:pt x="1429455" y="1499370"/>
                </a:cubicBezTo>
                <a:cubicBezTo>
                  <a:pt x="1429455" y="1505776"/>
                  <a:pt x="1424271" y="1510968"/>
                  <a:pt x="1417857" y="1510968"/>
                </a:cubicBezTo>
                <a:cubicBezTo>
                  <a:pt x="1411496" y="1510876"/>
                  <a:pt x="1406345" y="1505737"/>
                  <a:pt x="1406260" y="1499370"/>
                </a:cubicBezTo>
                <a:cubicBezTo>
                  <a:pt x="1406260" y="1492963"/>
                  <a:pt x="1411444" y="1487772"/>
                  <a:pt x="1417857" y="1487772"/>
                </a:cubicBezTo>
                <a:close/>
                <a:moveTo>
                  <a:pt x="1479259" y="1487430"/>
                </a:moveTo>
                <a:cubicBezTo>
                  <a:pt x="1485859" y="1487430"/>
                  <a:pt x="1491198" y="1492776"/>
                  <a:pt x="1491198" y="1499370"/>
                </a:cubicBezTo>
                <a:cubicBezTo>
                  <a:pt x="1491198" y="1505963"/>
                  <a:pt x="1485859" y="1511309"/>
                  <a:pt x="1479259" y="1511309"/>
                </a:cubicBezTo>
                <a:cubicBezTo>
                  <a:pt x="1472709" y="1511217"/>
                  <a:pt x="1467405" y="1505926"/>
                  <a:pt x="1467320" y="1499370"/>
                </a:cubicBezTo>
                <a:cubicBezTo>
                  <a:pt x="1467320" y="1492776"/>
                  <a:pt x="1472658" y="1487430"/>
                  <a:pt x="1479259" y="1487430"/>
                </a:cubicBezTo>
                <a:close/>
                <a:moveTo>
                  <a:pt x="1540661" y="1487259"/>
                </a:moveTo>
                <a:cubicBezTo>
                  <a:pt x="1547347" y="1487259"/>
                  <a:pt x="1552770" y="1492682"/>
                  <a:pt x="1552770" y="1499369"/>
                </a:cubicBezTo>
                <a:cubicBezTo>
                  <a:pt x="1552770" y="1506057"/>
                  <a:pt x="1547347" y="1511479"/>
                  <a:pt x="1540661" y="1511479"/>
                </a:cubicBezTo>
                <a:cubicBezTo>
                  <a:pt x="1533975" y="1511479"/>
                  <a:pt x="1528551" y="1506057"/>
                  <a:pt x="1528551" y="1499369"/>
                </a:cubicBezTo>
                <a:cubicBezTo>
                  <a:pt x="1528551" y="1492682"/>
                  <a:pt x="1533975" y="1487259"/>
                  <a:pt x="1540661" y="1487259"/>
                </a:cubicBezTo>
                <a:close/>
                <a:moveTo>
                  <a:pt x="1602061" y="1487089"/>
                </a:moveTo>
                <a:cubicBezTo>
                  <a:pt x="1608850" y="1487089"/>
                  <a:pt x="1614342" y="1492588"/>
                  <a:pt x="1614342" y="1499370"/>
                </a:cubicBezTo>
                <a:cubicBezTo>
                  <a:pt x="1614342" y="1506151"/>
                  <a:pt x="1608850" y="1511650"/>
                  <a:pt x="1602061" y="1511650"/>
                </a:cubicBezTo>
                <a:cubicBezTo>
                  <a:pt x="1595324" y="1511558"/>
                  <a:pt x="1589866" y="1506114"/>
                  <a:pt x="1589782" y="1499370"/>
                </a:cubicBezTo>
                <a:cubicBezTo>
                  <a:pt x="1589782" y="1492588"/>
                  <a:pt x="1595273" y="1487089"/>
                  <a:pt x="1602061" y="1487089"/>
                </a:cubicBezTo>
                <a:close/>
                <a:moveTo>
                  <a:pt x="1664145" y="1486919"/>
                </a:moveTo>
                <a:cubicBezTo>
                  <a:pt x="1664264" y="1486917"/>
                  <a:pt x="1664366" y="1486917"/>
                  <a:pt x="1664485" y="1486919"/>
                </a:cubicBezTo>
                <a:cubicBezTo>
                  <a:pt x="1671274" y="1487014"/>
                  <a:pt x="1676698" y="1492588"/>
                  <a:pt x="1676596" y="1499370"/>
                </a:cubicBezTo>
                <a:cubicBezTo>
                  <a:pt x="1676596" y="1506246"/>
                  <a:pt x="1671018" y="1511820"/>
                  <a:pt x="1664145" y="1511820"/>
                </a:cubicBezTo>
                <a:cubicBezTo>
                  <a:pt x="1657271" y="1511820"/>
                  <a:pt x="1651694" y="1506246"/>
                  <a:pt x="1651694" y="1499370"/>
                </a:cubicBezTo>
                <a:cubicBezTo>
                  <a:pt x="1651694" y="1492493"/>
                  <a:pt x="1657271" y="1486919"/>
                  <a:pt x="1664145" y="1486919"/>
                </a:cubicBezTo>
                <a:close/>
                <a:moveTo>
                  <a:pt x="1786265" y="1486748"/>
                </a:moveTo>
                <a:cubicBezTo>
                  <a:pt x="1793241" y="1486748"/>
                  <a:pt x="1798886" y="1492399"/>
                  <a:pt x="1798886" y="1499370"/>
                </a:cubicBezTo>
                <a:cubicBezTo>
                  <a:pt x="1798886" y="1506341"/>
                  <a:pt x="1793241" y="1511991"/>
                  <a:pt x="1786265" y="1511991"/>
                </a:cubicBezTo>
                <a:cubicBezTo>
                  <a:pt x="1779289" y="1511991"/>
                  <a:pt x="1773644" y="1506341"/>
                  <a:pt x="1773644" y="1499370"/>
                </a:cubicBezTo>
                <a:cubicBezTo>
                  <a:pt x="1773644" y="1492399"/>
                  <a:pt x="1779289" y="1486748"/>
                  <a:pt x="1786265" y="1486748"/>
                </a:cubicBezTo>
                <a:close/>
                <a:moveTo>
                  <a:pt x="1724864" y="1486748"/>
                </a:moveTo>
                <a:cubicBezTo>
                  <a:pt x="1731840" y="1486748"/>
                  <a:pt x="1737485" y="1492399"/>
                  <a:pt x="1737485" y="1499370"/>
                </a:cubicBezTo>
                <a:cubicBezTo>
                  <a:pt x="1737485" y="1506341"/>
                  <a:pt x="1731840" y="1511991"/>
                  <a:pt x="1724864" y="1511991"/>
                </a:cubicBezTo>
                <a:cubicBezTo>
                  <a:pt x="1717888" y="1511991"/>
                  <a:pt x="1712243" y="1506341"/>
                  <a:pt x="1712243" y="1499370"/>
                </a:cubicBezTo>
                <a:cubicBezTo>
                  <a:pt x="1712243" y="1492399"/>
                  <a:pt x="1717888" y="1486748"/>
                  <a:pt x="1724864" y="1486748"/>
                </a:cubicBezTo>
                <a:close/>
                <a:moveTo>
                  <a:pt x="1909067" y="1486578"/>
                </a:moveTo>
                <a:cubicBezTo>
                  <a:pt x="1909187" y="1486576"/>
                  <a:pt x="1909289" y="1486576"/>
                  <a:pt x="1909409" y="1486578"/>
                </a:cubicBezTo>
                <a:cubicBezTo>
                  <a:pt x="1916385" y="1486673"/>
                  <a:pt x="1921962" y="1492399"/>
                  <a:pt x="1921859" y="1499370"/>
                </a:cubicBezTo>
                <a:cubicBezTo>
                  <a:pt x="1921859" y="1506434"/>
                  <a:pt x="1916129" y="1512162"/>
                  <a:pt x="1909067" y="1512162"/>
                </a:cubicBezTo>
                <a:cubicBezTo>
                  <a:pt x="1902041" y="1512069"/>
                  <a:pt x="1896361" y="1506397"/>
                  <a:pt x="1896276" y="1499370"/>
                </a:cubicBezTo>
                <a:cubicBezTo>
                  <a:pt x="1896276" y="1492305"/>
                  <a:pt x="1902007" y="1486578"/>
                  <a:pt x="1909067" y="1486578"/>
                </a:cubicBezTo>
                <a:close/>
                <a:moveTo>
                  <a:pt x="1847666" y="1486578"/>
                </a:moveTo>
                <a:cubicBezTo>
                  <a:pt x="1847786" y="1486576"/>
                  <a:pt x="1847888" y="1486576"/>
                  <a:pt x="1848007" y="1486578"/>
                </a:cubicBezTo>
                <a:cubicBezTo>
                  <a:pt x="1854983" y="1486673"/>
                  <a:pt x="1860560" y="1492399"/>
                  <a:pt x="1860458" y="1499370"/>
                </a:cubicBezTo>
                <a:cubicBezTo>
                  <a:pt x="1860458" y="1506434"/>
                  <a:pt x="1854728" y="1512162"/>
                  <a:pt x="1847666" y="1512162"/>
                </a:cubicBezTo>
                <a:cubicBezTo>
                  <a:pt x="1840639" y="1512069"/>
                  <a:pt x="1834960" y="1506397"/>
                  <a:pt x="1834875" y="1499370"/>
                </a:cubicBezTo>
                <a:cubicBezTo>
                  <a:pt x="1834875" y="1492305"/>
                  <a:pt x="1840605" y="1486578"/>
                  <a:pt x="1847666" y="1486578"/>
                </a:cubicBezTo>
                <a:close/>
                <a:moveTo>
                  <a:pt x="67029" y="1436774"/>
                </a:moveTo>
                <a:cubicBezTo>
                  <a:pt x="67694" y="1436774"/>
                  <a:pt x="68223" y="1437308"/>
                  <a:pt x="68223" y="1437968"/>
                </a:cubicBezTo>
                <a:cubicBezTo>
                  <a:pt x="68223" y="1438628"/>
                  <a:pt x="67694" y="1439162"/>
                  <a:pt x="67029" y="1439162"/>
                </a:cubicBezTo>
                <a:cubicBezTo>
                  <a:pt x="66364" y="1439162"/>
                  <a:pt x="65836" y="1438628"/>
                  <a:pt x="65836" y="1437968"/>
                </a:cubicBezTo>
                <a:cubicBezTo>
                  <a:pt x="65836" y="1437308"/>
                  <a:pt x="66364" y="1436774"/>
                  <a:pt x="67029" y="1436774"/>
                </a:cubicBezTo>
                <a:close/>
                <a:moveTo>
                  <a:pt x="129113" y="1436093"/>
                </a:moveTo>
                <a:cubicBezTo>
                  <a:pt x="129232" y="1436091"/>
                  <a:pt x="129369" y="1436101"/>
                  <a:pt x="129488" y="1436123"/>
                </a:cubicBezTo>
                <a:cubicBezTo>
                  <a:pt x="130512" y="1436313"/>
                  <a:pt x="131177" y="1437292"/>
                  <a:pt x="130989" y="1438310"/>
                </a:cubicBezTo>
                <a:cubicBezTo>
                  <a:pt x="130989" y="1439345"/>
                  <a:pt x="130154" y="1440186"/>
                  <a:pt x="129113" y="1440186"/>
                </a:cubicBezTo>
                <a:cubicBezTo>
                  <a:pt x="128994" y="1440188"/>
                  <a:pt x="128857" y="1440178"/>
                  <a:pt x="128738" y="1440155"/>
                </a:cubicBezTo>
                <a:cubicBezTo>
                  <a:pt x="127715" y="1439966"/>
                  <a:pt x="127049" y="1438987"/>
                  <a:pt x="127237" y="1437969"/>
                </a:cubicBezTo>
                <a:cubicBezTo>
                  <a:pt x="127237" y="1436932"/>
                  <a:pt x="128073" y="1436093"/>
                  <a:pt x="129113" y="1436093"/>
                </a:cubicBezTo>
                <a:close/>
                <a:moveTo>
                  <a:pt x="189832" y="1435410"/>
                </a:moveTo>
                <a:cubicBezTo>
                  <a:pt x="189951" y="1435401"/>
                  <a:pt x="190071" y="1435401"/>
                  <a:pt x="190190" y="1435410"/>
                </a:cubicBezTo>
                <a:cubicBezTo>
                  <a:pt x="191503" y="1435507"/>
                  <a:pt x="192493" y="1436653"/>
                  <a:pt x="192390" y="1437968"/>
                </a:cubicBezTo>
                <a:cubicBezTo>
                  <a:pt x="192390" y="1439380"/>
                  <a:pt x="191248" y="1440527"/>
                  <a:pt x="189832" y="1440527"/>
                </a:cubicBezTo>
                <a:cubicBezTo>
                  <a:pt x="188416" y="1440527"/>
                  <a:pt x="187274" y="1439380"/>
                  <a:pt x="187274" y="1437968"/>
                </a:cubicBezTo>
                <a:cubicBezTo>
                  <a:pt x="187274" y="1436556"/>
                  <a:pt x="188416" y="1435410"/>
                  <a:pt x="189832" y="1435410"/>
                </a:cubicBezTo>
                <a:close/>
                <a:moveTo>
                  <a:pt x="251233" y="1434728"/>
                </a:moveTo>
                <a:cubicBezTo>
                  <a:pt x="251352" y="1434721"/>
                  <a:pt x="251472" y="1434721"/>
                  <a:pt x="251591" y="1434728"/>
                </a:cubicBezTo>
                <a:cubicBezTo>
                  <a:pt x="253280" y="1434825"/>
                  <a:pt x="254576" y="1436276"/>
                  <a:pt x="254474" y="1437968"/>
                </a:cubicBezTo>
                <a:cubicBezTo>
                  <a:pt x="254474" y="1439757"/>
                  <a:pt x="253024" y="1441209"/>
                  <a:pt x="251233" y="1441209"/>
                </a:cubicBezTo>
                <a:cubicBezTo>
                  <a:pt x="249477" y="1441124"/>
                  <a:pt x="248078" y="1439722"/>
                  <a:pt x="247993" y="1437968"/>
                </a:cubicBezTo>
                <a:cubicBezTo>
                  <a:pt x="247993" y="1436179"/>
                  <a:pt x="249442" y="1434728"/>
                  <a:pt x="251233" y="1434728"/>
                </a:cubicBezTo>
                <a:close/>
                <a:moveTo>
                  <a:pt x="312635" y="1434216"/>
                </a:moveTo>
                <a:cubicBezTo>
                  <a:pt x="314715" y="1434216"/>
                  <a:pt x="316387" y="1435896"/>
                  <a:pt x="316387" y="1437969"/>
                </a:cubicBezTo>
                <a:cubicBezTo>
                  <a:pt x="316387" y="1440041"/>
                  <a:pt x="314715" y="1441721"/>
                  <a:pt x="312635" y="1441721"/>
                </a:cubicBezTo>
                <a:cubicBezTo>
                  <a:pt x="310571" y="1441721"/>
                  <a:pt x="308883" y="1440041"/>
                  <a:pt x="308883" y="1437969"/>
                </a:cubicBezTo>
                <a:cubicBezTo>
                  <a:pt x="308883" y="1435896"/>
                  <a:pt x="310571" y="1434216"/>
                  <a:pt x="312635" y="1434216"/>
                </a:cubicBezTo>
                <a:close/>
                <a:moveTo>
                  <a:pt x="374036" y="1433534"/>
                </a:moveTo>
                <a:cubicBezTo>
                  <a:pt x="374155" y="1433529"/>
                  <a:pt x="374275" y="1433529"/>
                  <a:pt x="374377" y="1433534"/>
                </a:cubicBezTo>
                <a:cubicBezTo>
                  <a:pt x="376731" y="1433630"/>
                  <a:pt x="378573" y="1435615"/>
                  <a:pt x="378470" y="1437969"/>
                </a:cubicBezTo>
                <a:cubicBezTo>
                  <a:pt x="378470" y="1440418"/>
                  <a:pt x="376492" y="1442403"/>
                  <a:pt x="374036" y="1442403"/>
                </a:cubicBezTo>
                <a:cubicBezTo>
                  <a:pt x="371580" y="1442403"/>
                  <a:pt x="369602" y="1440418"/>
                  <a:pt x="369602" y="1437969"/>
                </a:cubicBezTo>
                <a:cubicBezTo>
                  <a:pt x="369602" y="1435520"/>
                  <a:pt x="371580" y="1433534"/>
                  <a:pt x="374036" y="1433534"/>
                </a:cubicBezTo>
                <a:close/>
                <a:moveTo>
                  <a:pt x="436119" y="1432852"/>
                </a:moveTo>
                <a:cubicBezTo>
                  <a:pt x="436238" y="1432849"/>
                  <a:pt x="436358" y="1432849"/>
                  <a:pt x="436460" y="1432852"/>
                </a:cubicBezTo>
                <a:cubicBezTo>
                  <a:pt x="439189" y="1432947"/>
                  <a:pt x="441338" y="1435238"/>
                  <a:pt x="441236" y="1437969"/>
                </a:cubicBezTo>
                <a:cubicBezTo>
                  <a:pt x="441236" y="1440795"/>
                  <a:pt x="438950" y="1443085"/>
                  <a:pt x="436119" y="1443085"/>
                </a:cubicBezTo>
                <a:cubicBezTo>
                  <a:pt x="433339" y="1442997"/>
                  <a:pt x="431087" y="1440757"/>
                  <a:pt x="431003" y="1437969"/>
                </a:cubicBezTo>
                <a:cubicBezTo>
                  <a:pt x="431003" y="1435143"/>
                  <a:pt x="433288" y="1432852"/>
                  <a:pt x="436119" y="1432852"/>
                </a:cubicBezTo>
                <a:close/>
                <a:moveTo>
                  <a:pt x="496839" y="1432340"/>
                </a:moveTo>
                <a:cubicBezTo>
                  <a:pt x="499943" y="1432340"/>
                  <a:pt x="502468" y="1434860"/>
                  <a:pt x="502468" y="1437969"/>
                </a:cubicBezTo>
                <a:cubicBezTo>
                  <a:pt x="502468" y="1441078"/>
                  <a:pt x="499943" y="1443597"/>
                  <a:pt x="496839" y="1443597"/>
                </a:cubicBezTo>
                <a:cubicBezTo>
                  <a:pt x="493734" y="1443597"/>
                  <a:pt x="491211" y="1441078"/>
                  <a:pt x="491211" y="1437969"/>
                </a:cubicBezTo>
                <a:cubicBezTo>
                  <a:pt x="491211" y="1434860"/>
                  <a:pt x="493734" y="1432340"/>
                  <a:pt x="496839" y="1432340"/>
                </a:cubicBezTo>
                <a:close/>
                <a:moveTo>
                  <a:pt x="558240" y="1431658"/>
                </a:moveTo>
                <a:cubicBezTo>
                  <a:pt x="558359" y="1431655"/>
                  <a:pt x="558479" y="1431655"/>
                  <a:pt x="558581" y="1431658"/>
                </a:cubicBezTo>
                <a:cubicBezTo>
                  <a:pt x="561975" y="1431753"/>
                  <a:pt x="564653" y="1434580"/>
                  <a:pt x="564551" y="1437969"/>
                </a:cubicBezTo>
                <a:cubicBezTo>
                  <a:pt x="564551" y="1441453"/>
                  <a:pt x="561720" y="1444279"/>
                  <a:pt x="558240" y="1444279"/>
                </a:cubicBezTo>
                <a:cubicBezTo>
                  <a:pt x="554795" y="1444189"/>
                  <a:pt x="552015" y="1441416"/>
                  <a:pt x="551930" y="1437969"/>
                </a:cubicBezTo>
                <a:cubicBezTo>
                  <a:pt x="551930" y="1434484"/>
                  <a:pt x="554761" y="1431658"/>
                  <a:pt x="558240" y="1431658"/>
                </a:cubicBezTo>
                <a:close/>
                <a:moveTo>
                  <a:pt x="620007" y="1431012"/>
                </a:moveTo>
                <a:cubicBezTo>
                  <a:pt x="623775" y="1431012"/>
                  <a:pt x="626830" y="1434066"/>
                  <a:pt x="626830" y="1437834"/>
                </a:cubicBezTo>
                <a:cubicBezTo>
                  <a:pt x="626830" y="1441602"/>
                  <a:pt x="623775" y="1444657"/>
                  <a:pt x="620007" y="1444657"/>
                </a:cubicBezTo>
                <a:cubicBezTo>
                  <a:pt x="616239" y="1444657"/>
                  <a:pt x="613185" y="1441602"/>
                  <a:pt x="613185" y="1437834"/>
                </a:cubicBezTo>
                <a:cubicBezTo>
                  <a:pt x="613185" y="1434066"/>
                  <a:pt x="616239" y="1431012"/>
                  <a:pt x="620007" y="1431012"/>
                </a:cubicBezTo>
                <a:close/>
                <a:moveTo>
                  <a:pt x="681042" y="1430634"/>
                </a:moveTo>
                <a:cubicBezTo>
                  <a:pt x="685085" y="1430634"/>
                  <a:pt x="688377" y="1433918"/>
                  <a:pt x="688377" y="1437968"/>
                </a:cubicBezTo>
                <a:cubicBezTo>
                  <a:pt x="688377" y="1442019"/>
                  <a:pt x="685085" y="1445303"/>
                  <a:pt x="681042" y="1445303"/>
                </a:cubicBezTo>
                <a:cubicBezTo>
                  <a:pt x="677035" y="1445212"/>
                  <a:pt x="673794" y="1441982"/>
                  <a:pt x="673709" y="1437968"/>
                </a:cubicBezTo>
                <a:cubicBezTo>
                  <a:pt x="673709" y="1433918"/>
                  <a:pt x="676984" y="1430634"/>
                  <a:pt x="681042" y="1430634"/>
                </a:cubicBezTo>
                <a:close/>
                <a:moveTo>
                  <a:pt x="743126" y="1430123"/>
                </a:moveTo>
                <a:cubicBezTo>
                  <a:pt x="743245" y="1430120"/>
                  <a:pt x="743348" y="1430120"/>
                  <a:pt x="743467" y="1430123"/>
                </a:cubicBezTo>
                <a:cubicBezTo>
                  <a:pt x="747714" y="1430218"/>
                  <a:pt x="751074" y="1433730"/>
                  <a:pt x="750972" y="1437969"/>
                </a:cubicBezTo>
                <a:cubicBezTo>
                  <a:pt x="750972" y="1442303"/>
                  <a:pt x="747458" y="1445814"/>
                  <a:pt x="743126" y="1445814"/>
                </a:cubicBezTo>
                <a:cubicBezTo>
                  <a:pt x="738828" y="1445724"/>
                  <a:pt x="735366" y="1442263"/>
                  <a:pt x="735281" y="1437969"/>
                </a:cubicBezTo>
                <a:cubicBezTo>
                  <a:pt x="735281" y="1433635"/>
                  <a:pt x="738794" y="1430123"/>
                  <a:pt x="743126" y="1430123"/>
                </a:cubicBezTo>
                <a:close/>
                <a:moveTo>
                  <a:pt x="803845" y="1429611"/>
                </a:moveTo>
                <a:cubicBezTo>
                  <a:pt x="808467" y="1429611"/>
                  <a:pt x="812202" y="1433353"/>
                  <a:pt x="812202" y="1437969"/>
                </a:cubicBezTo>
                <a:cubicBezTo>
                  <a:pt x="812202" y="1442584"/>
                  <a:pt x="808467" y="1446326"/>
                  <a:pt x="803845" y="1446326"/>
                </a:cubicBezTo>
                <a:cubicBezTo>
                  <a:pt x="799223" y="1446326"/>
                  <a:pt x="795488" y="1442584"/>
                  <a:pt x="795488" y="1437969"/>
                </a:cubicBezTo>
                <a:cubicBezTo>
                  <a:pt x="795488" y="1433353"/>
                  <a:pt x="799223" y="1429611"/>
                  <a:pt x="803845" y="1429611"/>
                </a:cubicBezTo>
                <a:close/>
                <a:moveTo>
                  <a:pt x="865613" y="1428965"/>
                </a:moveTo>
                <a:cubicBezTo>
                  <a:pt x="870511" y="1428965"/>
                  <a:pt x="874482" y="1432936"/>
                  <a:pt x="874482" y="1437834"/>
                </a:cubicBezTo>
                <a:cubicBezTo>
                  <a:pt x="874482" y="1442732"/>
                  <a:pt x="870511" y="1446703"/>
                  <a:pt x="865613" y="1446703"/>
                </a:cubicBezTo>
                <a:cubicBezTo>
                  <a:pt x="860715" y="1446703"/>
                  <a:pt x="856744" y="1442732"/>
                  <a:pt x="856744" y="1437834"/>
                </a:cubicBezTo>
                <a:cubicBezTo>
                  <a:pt x="856744" y="1432936"/>
                  <a:pt x="860715" y="1428965"/>
                  <a:pt x="865613" y="1428965"/>
                </a:cubicBezTo>
                <a:close/>
                <a:moveTo>
                  <a:pt x="926648" y="1428588"/>
                </a:moveTo>
                <a:cubicBezTo>
                  <a:pt x="926767" y="1428586"/>
                  <a:pt x="926869" y="1428586"/>
                  <a:pt x="926989" y="1428588"/>
                </a:cubicBezTo>
                <a:cubicBezTo>
                  <a:pt x="932071" y="1428683"/>
                  <a:pt x="936131" y="1432882"/>
                  <a:pt x="936028" y="1437968"/>
                </a:cubicBezTo>
                <a:cubicBezTo>
                  <a:pt x="936028" y="1443150"/>
                  <a:pt x="931832" y="1447349"/>
                  <a:pt x="926648" y="1447349"/>
                </a:cubicBezTo>
                <a:cubicBezTo>
                  <a:pt x="921462" y="1447349"/>
                  <a:pt x="917267" y="1443150"/>
                  <a:pt x="917267" y="1437968"/>
                </a:cubicBezTo>
                <a:cubicBezTo>
                  <a:pt x="917267" y="1432787"/>
                  <a:pt x="921462" y="1428588"/>
                  <a:pt x="926648" y="1428588"/>
                </a:cubicBezTo>
                <a:close/>
                <a:moveTo>
                  <a:pt x="988049" y="1428076"/>
                </a:moveTo>
                <a:cubicBezTo>
                  <a:pt x="993507" y="1428076"/>
                  <a:pt x="997941" y="1432506"/>
                  <a:pt x="997941" y="1437969"/>
                </a:cubicBezTo>
                <a:cubicBezTo>
                  <a:pt x="997941" y="1443432"/>
                  <a:pt x="993507" y="1447861"/>
                  <a:pt x="988049" y="1447861"/>
                </a:cubicBezTo>
                <a:cubicBezTo>
                  <a:pt x="982591" y="1447861"/>
                  <a:pt x="978157" y="1443432"/>
                  <a:pt x="978157" y="1437969"/>
                </a:cubicBezTo>
                <a:cubicBezTo>
                  <a:pt x="978157" y="1432506"/>
                  <a:pt x="982591" y="1428076"/>
                  <a:pt x="988049" y="1428076"/>
                </a:cubicBezTo>
                <a:close/>
                <a:moveTo>
                  <a:pt x="1050132" y="1427734"/>
                </a:moveTo>
                <a:cubicBezTo>
                  <a:pt x="1055778" y="1427734"/>
                  <a:pt x="1060366" y="1432316"/>
                  <a:pt x="1060366" y="1437968"/>
                </a:cubicBezTo>
                <a:cubicBezTo>
                  <a:pt x="1060366" y="1443620"/>
                  <a:pt x="1055778" y="1448202"/>
                  <a:pt x="1050132" y="1448202"/>
                </a:cubicBezTo>
                <a:cubicBezTo>
                  <a:pt x="1044487" y="1448202"/>
                  <a:pt x="1039899" y="1443620"/>
                  <a:pt x="1039899" y="1437968"/>
                </a:cubicBezTo>
                <a:cubicBezTo>
                  <a:pt x="1039899" y="1432316"/>
                  <a:pt x="1044487" y="1427734"/>
                  <a:pt x="1050132" y="1427734"/>
                </a:cubicBezTo>
                <a:close/>
                <a:moveTo>
                  <a:pt x="1111217" y="1427089"/>
                </a:moveTo>
                <a:cubicBezTo>
                  <a:pt x="1117152" y="1427089"/>
                  <a:pt x="1121962" y="1431900"/>
                  <a:pt x="1121962" y="1437834"/>
                </a:cubicBezTo>
                <a:cubicBezTo>
                  <a:pt x="1121962" y="1443769"/>
                  <a:pt x="1117152" y="1448579"/>
                  <a:pt x="1111217" y="1448579"/>
                </a:cubicBezTo>
                <a:cubicBezTo>
                  <a:pt x="1105283" y="1448579"/>
                  <a:pt x="1100472" y="1443769"/>
                  <a:pt x="1100472" y="1437834"/>
                </a:cubicBezTo>
                <a:cubicBezTo>
                  <a:pt x="1100472" y="1431900"/>
                  <a:pt x="1105283" y="1427089"/>
                  <a:pt x="1111217" y="1427089"/>
                </a:cubicBezTo>
                <a:close/>
                <a:moveTo>
                  <a:pt x="1172253" y="1426882"/>
                </a:moveTo>
                <a:cubicBezTo>
                  <a:pt x="1178376" y="1426882"/>
                  <a:pt x="1183339" y="1431846"/>
                  <a:pt x="1183339" y="1437969"/>
                </a:cubicBezTo>
                <a:cubicBezTo>
                  <a:pt x="1183254" y="1444053"/>
                  <a:pt x="1178342" y="1448963"/>
                  <a:pt x="1172253" y="1449055"/>
                </a:cubicBezTo>
                <a:cubicBezTo>
                  <a:pt x="1166164" y="1448963"/>
                  <a:pt x="1161252" y="1444053"/>
                  <a:pt x="1161167" y="1437969"/>
                </a:cubicBezTo>
                <a:cubicBezTo>
                  <a:pt x="1161167" y="1431846"/>
                  <a:pt x="1166130" y="1426882"/>
                  <a:pt x="1172253" y="1426882"/>
                </a:cubicBezTo>
                <a:close/>
                <a:moveTo>
                  <a:pt x="1233654" y="1426540"/>
                </a:moveTo>
                <a:cubicBezTo>
                  <a:pt x="1239965" y="1426540"/>
                  <a:pt x="1245081" y="1431657"/>
                  <a:pt x="1245081" y="1437968"/>
                </a:cubicBezTo>
                <a:cubicBezTo>
                  <a:pt x="1245081" y="1444279"/>
                  <a:pt x="1239965" y="1449395"/>
                  <a:pt x="1233654" y="1449395"/>
                </a:cubicBezTo>
                <a:cubicBezTo>
                  <a:pt x="1227344" y="1449395"/>
                  <a:pt x="1222227" y="1444279"/>
                  <a:pt x="1222227" y="1437968"/>
                </a:cubicBezTo>
                <a:cubicBezTo>
                  <a:pt x="1222227" y="1431657"/>
                  <a:pt x="1227344" y="1426540"/>
                  <a:pt x="1233654" y="1426540"/>
                </a:cubicBezTo>
                <a:close/>
                <a:moveTo>
                  <a:pt x="1971151" y="1426199"/>
                </a:moveTo>
                <a:cubicBezTo>
                  <a:pt x="1977650" y="1426199"/>
                  <a:pt x="1982920" y="1431468"/>
                  <a:pt x="1982920" y="1437968"/>
                </a:cubicBezTo>
                <a:cubicBezTo>
                  <a:pt x="1982920" y="1444468"/>
                  <a:pt x="1977650" y="1449737"/>
                  <a:pt x="1971151" y="1449737"/>
                </a:cubicBezTo>
                <a:cubicBezTo>
                  <a:pt x="1964653" y="1449737"/>
                  <a:pt x="1959383" y="1444468"/>
                  <a:pt x="1959383" y="1437968"/>
                </a:cubicBezTo>
                <a:cubicBezTo>
                  <a:pt x="1959383" y="1431468"/>
                  <a:pt x="1964653" y="1426199"/>
                  <a:pt x="1971151" y="1426199"/>
                </a:cubicBezTo>
                <a:close/>
                <a:moveTo>
                  <a:pt x="1295055" y="1426199"/>
                </a:moveTo>
                <a:cubicBezTo>
                  <a:pt x="1301553" y="1426199"/>
                  <a:pt x="1306823" y="1431468"/>
                  <a:pt x="1306823" y="1437968"/>
                </a:cubicBezTo>
                <a:cubicBezTo>
                  <a:pt x="1306823" y="1444468"/>
                  <a:pt x="1301553" y="1449737"/>
                  <a:pt x="1295055" y="1449737"/>
                </a:cubicBezTo>
                <a:cubicBezTo>
                  <a:pt x="1288557" y="1449737"/>
                  <a:pt x="1283287" y="1444468"/>
                  <a:pt x="1283287" y="1437968"/>
                </a:cubicBezTo>
                <a:cubicBezTo>
                  <a:pt x="1283287" y="1431468"/>
                  <a:pt x="1288557" y="1426199"/>
                  <a:pt x="1295055" y="1426199"/>
                </a:cubicBezTo>
                <a:close/>
                <a:moveTo>
                  <a:pt x="1357138" y="1425858"/>
                </a:moveTo>
                <a:cubicBezTo>
                  <a:pt x="1363824" y="1425858"/>
                  <a:pt x="1369248" y="1431281"/>
                  <a:pt x="1369248" y="1437968"/>
                </a:cubicBezTo>
                <a:cubicBezTo>
                  <a:pt x="1369248" y="1444656"/>
                  <a:pt x="1363824" y="1450078"/>
                  <a:pt x="1357138" y="1450078"/>
                </a:cubicBezTo>
                <a:cubicBezTo>
                  <a:pt x="1350452" y="1450078"/>
                  <a:pt x="1345029" y="1444656"/>
                  <a:pt x="1345029" y="1437968"/>
                </a:cubicBezTo>
                <a:cubicBezTo>
                  <a:pt x="1345029" y="1431281"/>
                  <a:pt x="1350452" y="1425858"/>
                  <a:pt x="1357138" y="1425858"/>
                </a:cubicBezTo>
                <a:close/>
                <a:moveTo>
                  <a:pt x="1417858" y="1425518"/>
                </a:moveTo>
                <a:cubicBezTo>
                  <a:pt x="1417977" y="1425516"/>
                  <a:pt x="1418079" y="1425516"/>
                  <a:pt x="1418198" y="1425518"/>
                </a:cubicBezTo>
                <a:cubicBezTo>
                  <a:pt x="1424987" y="1425613"/>
                  <a:pt x="1430411" y="1431187"/>
                  <a:pt x="1430309" y="1437969"/>
                </a:cubicBezTo>
                <a:cubicBezTo>
                  <a:pt x="1430309" y="1444845"/>
                  <a:pt x="1424731" y="1450419"/>
                  <a:pt x="1417858" y="1450419"/>
                </a:cubicBezTo>
                <a:cubicBezTo>
                  <a:pt x="1410984" y="1450419"/>
                  <a:pt x="1405407" y="1444845"/>
                  <a:pt x="1405407" y="1437969"/>
                </a:cubicBezTo>
                <a:cubicBezTo>
                  <a:pt x="1405407" y="1431092"/>
                  <a:pt x="1410984" y="1425518"/>
                  <a:pt x="1417858" y="1425518"/>
                </a:cubicBezTo>
                <a:close/>
                <a:moveTo>
                  <a:pt x="1479258" y="1425177"/>
                </a:moveTo>
                <a:cubicBezTo>
                  <a:pt x="1479378" y="1425175"/>
                  <a:pt x="1479480" y="1425175"/>
                  <a:pt x="1479599" y="1425177"/>
                </a:cubicBezTo>
                <a:cubicBezTo>
                  <a:pt x="1486575" y="1425272"/>
                  <a:pt x="1492152" y="1430998"/>
                  <a:pt x="1492050" y="1437969"/>
                </a:cubicBezTo>
                <a:cubicBezTo>
                  <a:pt x="1492050" y="1445033"/>
                  <a:pt x="1486320" y="1450761"/>
                  <a:pt x="1479258" y="1450761"/>
                </a:cubicBezTo>
                <a:cubicBezTo>
                  <a:pt x="1472231" y="1450669"/>
                  <a:pt x="1466552" y="1444996"/>
                  <a:pt x="1466467" y="1437969"/>
                </a:cubicBezTo>
                <a:cubicBezTo>
                  <a:pt x="1466467" y="1430904"/>
                  <a:pt x="1472197" y="1425177"/>
                  <a:pt x="1479258" y="1425177"/>
                </a:cubicBezTo>
                <a:close/>
                <a:moveTo>
                  <a:pt x="1540660" y="1425005"/>
                </a:moveTo>
                <a:cubicBezTo>
                  <a:pt x="1547823" y="1425005"/>
                  <a:pt x="1553622" y="1430810"/>
                  <a:pt x="1553622" y="1437968"/>
                </a:cubicBezTo>
                <a:cubicBezTo>
                  <a:pt x="1553622" y="1445126"/>
                  <a:pt x="1547823" y="1450930"/>
                  <a:pt x="1540660" y="1450930"/>
                </a:cubicBezTo>
                <a:cubicBezTo>
                  <a:pt x="1533497" y="1450930"/>
                  <a:pt x="1527698" y="1445126"/>
                  <a:pt x="1527698" y="1437968"/>
                </a:cubicBezTo>
                <a:cubicBezTo>
                  <a:pt x="1527698" y="1430810"/>
                  <a:pt x="1533497" y="1425005"/>
                  <a:pt x="1540660" y="1425005"/>
                </a:cubicBezTo>
                <a:close/>
                <a:moveTo>
                  <a:pt x="1602061" y="1424836"/>
                </a:moveTo>
                <a:cubicBezTo>
                  <a:pt x="1602181" y="1424834"/>
                  <a:pt x="1602283" y="1424834"/>
                  <a:pt x="1602403" y="1424836"/>
                </a:cubicBezTo>
                <a:cubicBezTo>
                  <a:pt x="1609566" y="1424931"/>
                  <a:pt x="1615297" y="1430810"/>
                  <a:pt x="1615195" y="1437969"/>
                </a:cubicBezTo>
                <a:cubicBezTo>
                  <a:pt x="1615195" y="1445223"/>
                  <a:pt x="1609311" y="1451102"/>
                  <a:pt x="1602061" y="1451102"/>
                </a:cubicBezTo>
                <a:cubicBezTo>
                  <a:pt x="1594847" y="1451010"/>
                  <a:pt x="1589014" y="1445183"/>
                  <a:pt x="1588929" y="1437969"/>
                </a:cubicBezTo>
                <a:cubicBezTo>
                  <a:pt x="1588929" y="1430715"/>
                  <a:pt x="1594813" y="1424836"/>
                  <a:pt x="1602061" y="1424836"/>
                </a:cubicBezTo>
                <a:close/>
                <a:moveTo>
                  <a:pt x="1664145" y="1424664"/>
                </a:moveTo>
                <a:cubicBezTo>
                  <a:pt x="1671496" y="1424664"/>
                  <a:pt x="1677449" y="1430620"/>
                  <a:pt x="1677449" y="1437968"/>
                </a:cubicBezTo>
                <a:cubicBezTo>
                  <a:pt x="1677449" y="1445316"/>
                  <a:pt x="1671496" y="1451272"/>
                  <a:pt x="1664145" y="1451272"/>
                </a:cubicBezTo>
                <a:cubicBezTo>
                  <a:pt x="1656794" y="1451272"/>
                  <a:pt x="1650842" y="1445316"/>
                  <a:pt x="1650842" y="1437968"/>
                </a:cubicBezTo>
                <a:cubicBezTo>
                  <a:pt x="1650842" y="1430620"/>
                  <a:pt x="1656794" y="1424664"/>
                  <a:pt x="1664145" y="1424664"/>
                </a:cubicBezTo>
                <a:close/>
                <a:moveTo>
                  <a:pt x="1909067" y="1424494"/>
                </a:moveTo>
                <a:cubicBezTo>
                  <a:pt x="1916504" y="1424494"/>
                  <a:pt x="1922542" y="1430527"/>
                  <a:pt x="1922542" y="1437969"/>
                </a:cubicBezTo>
                <a:cubicBezTo>
                  <a:pt x="1922542" y="1445410"/>
                  <a:pt x="1916504" y="1451443"/>
                  <a:pt x="1909067" y="1451443"/>
                </a:cubicBezTo>
                <a:cubicBezTo>
                  <a:pt x="1901665" y="1451351"/>
                  <a:pt x="1895679" y="1445373"/>
                  <a:pt x="1895594" y="1437969"/>
                </a:cubicBezTo>
                <a:cubicBezTo>
                  <a:pt x="1895594" y="1430527"/>
                  <a:pt x="1901631" y="1424494"/>
                  <a:pt x="1909067" y="1424494"/>
                </a:cubicBezTo>
                <a:close/>
                <a:moveTo>
                  <a:pt x="1847667" y="1424494"/>
                </a:moveTo>
                <a:cubicBezTo>
                  <a:pt x="1855103" y="1424494"/>
                  <a:pt x="1861141" y="1430527"/>
                  <a:pt x="1861141" y="1437969"/>
                </a:cubicBezTo>
                <a:cubicBezTo>
                  <a:pt x="1861141" y="1445410"/>
                  <a:pt x="1855103" y="1451443"/>
                  <a:pt x="1847667" y="1451443"/>
                </a:cubicBezTo>
                <a:cubicBezTo>
                  <a:pt x="1840264" y="1451351"/>
                  <a:pt x="1834278" y="1445373"/>
                  <a:pt x="1834193" y="1437969"/>
                </a:cubicBezTo>
                <a:cubicBezTo>
                  <a:pt x="1834193" y="1430527"/>
                  <a:pt x="1840230" y="1424494"/>
                  <a:pt x="1847667" y="1424494"/>
                </a:cubicBezTo>
                <a:close/>
                <a:moveTo>
                  <a:pt x="1786265" y="1424494"/>
                </a:moveTo>
                <a:cubicBezTo>
                  <a:pt x="1793701" y="1424494"/>
                  <a:pt x="1799739" y="1430527"/>
                  <a:pt x="1799739" y="1437969"/>
                </a:cubicBezTo>
                <a:cubicBezTo>
                  <a:pt x="1799739" y="1445410"/>
                  <a:pt x="1793701" y="1451443"/>
                  <a:pt x="1786265" y="1451443"/>
                </a:cubicBezTo>
                <a:cubicBezTo>
                  <a:pt x="1778863" y="1451351"/>
                  <a:pt x="1772876" y="1445373"/>
                  <a:pt x="1772791" y="1437969"/>
                </a:cubicBezTo>
                <a:cubicBezTo>
                  <a:pt x="1772791" y="1430527"/>
                  <a:pt x="1778828" y="1424494"/>
                  <a:pt x="1786265" y="1424494"/>
                </a:cubicBezTo>
                <a:close/>
                <a:moveTo>
                  <a:pt x="1724864" y="1424494"/>
                </a:moveTo>
                <a:cubicBezTo>
                  <a:pt x="1732300" y="1424494"/>
                  <a:pt x="1738338" y="1430527"/>
                  <a:pt x="1738338" y="1437969"/>
                </a:cubicBezTo>
                <a:cubicBezTo>
                  <a:pt x="1738338" y="1445410"/>
                  <a:pt x="1732300" y="1451443"/>
                  <a:pt x="1724864" y="1451443"/>
                </a:cubicBezTo>
                <a:cubicBezTo>
                  <a:pt x="1717462" y="1451351"/>
                  <a:pt x="1711475" y="1445373"/>
                  <a:pt x="1711390" y="1437969"/>
                </a:cubicBezTo>
                <a:cubicBezTo>
                  <a:pt x="1711390" y="1430527"/>
                  <a:pt x="1717427" y="1424494"/>
                  <a:pt x="1724864" y="1424494"/>
                </a:cubicBezTo>
                <a:close/>
                <a:moveTo>
                  <a:pt x="5629" y="1375714"/>
                </a:moveTo>
                <a:lnTo>
                  <a:pt x="6481" y="1376567"/>
                </a:lnTo>
                <a:cubicBezTo>
                  <a:pt x="6209" y="1376719"/>
                  <a:pt x="5884" y="1376719"/>
                  <a:pt x="5629" y="1376567"/>
                </a:cubicBezTo>
                <a:cubicBezTo>
                  <a:pt x="5355" y="1376692"/>
                  <a:pt x="5049" y="1376692"/>
                  <a:pt x="4776" y="1376567"/>
                </a:cubicBezTo>
                <a:cubicBezTo>
                  <a:pt x="4776" y="1376096"/>
                  <a:pt x="5151" y="1375714"/>
                  <a:pt x="5629" y="1375714"/>
                </a:cubicBezTo>
                <a:close/>
                <a:moveTo>
                  <a:pt x="67030" y="1374862"/>
                </a:moveTo>
                <a:cubicBezTo>
                  <a:pt x="67149" y="1374848"/>
                  <a:pt x="67269" y="1374848"/>
                  <a:pt x="67388" y="1374862"/>
                </a:cubicBezTo>
                <a:cubicBezTo>
                  <a:pt x="68241" y="1374962"/>
                  <a:pt x="68838" y="1375725"/>
                  <a:pt x="68735" y="1376567"/>
                </a:cubicBezTo>
                <a:cubicBezTo>
                  <a:pt x="68735" y="1377509"/>
                  <a:pt x="67968" y="1378273"/>
                  <a:pt x="67030" y="1378273"/>
                </a:cubicBezTo>
                <a:cubicBezTo>
                  <a:pt x="66126" y="1378193"/>
                  <a:pt x="65410" y="1377475"/>
                  <a:pt x="65325" y="1376567"/>
                </a:cubicBezTo>
                <a:cubicBezTo>
                  <a:pt x="65325" y="1375626"/>
                  <a:pt x="66092" y="1374862"/>
                  <a:pt x="67030" y="1374862"/>
                </a:cubicBezTo>
                <a:close/>
                <a:moveTo>
                  <a:pt x="129114" y="1374179"/>
                </a:moveTo>
                <a:cubicBezTo>
                  <a:pt x="130427" y="1374179"/>
                  <a:pt x="131502" y="1375249"/>
                  <a:pt x="131502" y="1376567"/>
                </a:cubicBezTo>
                <a:cubicBezTo>
                  <a:pt x="131502" y="1377886"/>
                  <a:pt x="130427" y="1378955"/>
                  <a:pt x="129114" y="1378955"/>
                </a:cubicBezTo>
                <a:cubicBezTo>
                  <a:pt x="127834" y="1378872"/>
                  <a:pt x="126811" y="1377850"/>
                  <a:pt x="126726" y="1376567"/>
                </a:cubicBezTo>
                <a:cubicBezTo>
                  <a:pt x="126726" y="1375249"/>
                  <a:pt x="127800" y="1374179"/>
                  <a:pt x="129114" y="1374179"/>
                </a:cubicBezTo>
                <a:close/>
                <a:moveTo>
                  <a:pt x="189833" y="1373497"/>
                </a:moveTo>
                <a:cubicBezTo>
                  <a:pt x="191521" y="1373497"/>
                  <a:pt x="192902" y="1374872"/>
                  <a:pt x="192902" y="1376568"/>
                </a:cubicBezTo>
                <a:cubicBezTo>
                  <a:pt x="192902" y="1378263"/>
                  <a:pt x="191521" y="1379638"/>
                  <a:pt x="189833" y="1379638"/>
                </a:cubicBezTo>
                <a:cubicBezTo>
                  <a:pt x="188144" y="1379638"/>
                  <a:pt x="186763" y="1378263"/>
                  <a:pt x="186763" y="1376568"/>
                </a:cubicBezTo>
                <a:cubicBezTo>
                  <a:pt x="186763" y="1374872"/>
                  <a:pt x="188144" y="1373497"/>
                  <a:pt x="189833" y="1373497"/>
                </a:cubicBezTo>
                <a:close/>
                <a:moveTo>
                  <a:pt x="251234" y="1372814"/>
                </a:moveTo>
                <a:cubicBezTo>
                  <a:pt x="253298" y="1372814"/>
                  <a:pt x="254986" y="1374494"/>
                  <a:pt x="254986" y="1376567"/>
                </a:cubicBezTo>
                <a:cubicBezTo>
                  <a:pt x="254986" y="1378639"/>
                  <a:pt x="253298" y="1380319"/>
                  <a:pt x="251234" y="1380319"/>
                </a:cubicBezTo>
                <a:cubicBezTo>
                  <a:pt x="249170" y="1380319"/>
                  <a:pt x="247482" y="1378639"/>
                  <a:pt x="247482" y="1376567"/>
                </a:cubicBezTo>
                <a:cubicBezTo>
                  <a:pt x="247482" y="1374494"/>
                  <a:pt x="249170" y="1372814"/>
                  <a:pt x="251234" y="1372814"/>
                </a:cubicBezTo>
                <a:close/>
                <a:moveTo>
                  <a:pt x="312635" y="1371962"/>
                </a:moveTo>
                <a:cubicBezTo>
                  <a:pt x="312754" y="1371957"/>
                  <a:pt x="312874" y="1371957"/>
                  <a:pt x="312976" y="1371962"/>
                </a:cubicBezTo>
                <a:cubicBezTo>
                  <a:pt x="315330" y="1372058"/>
                  <a:pt x="317172" y="1374043"/>
                  <a:pt x="317069" y="1376397"/>
                </a:cubicBezTo>
                <a:cubicBezTo>
                  <a:pt x="317069" y="1378846"/>
                  <a:pt x="315091" y="1380831"/>
                  <a:pt x="312635" y="1380831"/>
                </a:cubicBezTo>
                <a:cubicBezTo>
                  <a:pt x="310179" y="1380831"/>
                  <a:pt x="308201" y="1378846"/>
                  <a:pt x="308201" y="1376397"/>
                </a:cubicBezTo>
                <a:cubicBezTo>
                  <a:pt x="308201" y="1373948"/>
                  <a:pt x="310179" y="1371962"/>
                  <a:pt x="312635" y="1371962"/>
                </a:cubicBezTo>
                <a:close/>
                <a:moveTo>
                  <a:pt x="374402" y="1371486"/>
                </a:moveTo>
                <a:cubicBezTo>
                  <a:pt x="377134" y="1371486"/>
                  <a:pt x="379348" y="1373700"/>
                  <a:pt x="379348" y="1376432"/>
                </a:cubicBezTo>
                <a:cubicBezTo>
                  <a:pt x="379348" y="1379164"/>
                  <a:pt x="377134" y="1381378"/>
                  <a:pt x="374402" y="1381378"/>
                </a:cubicBezTo>
                <a:cubicBezTo>
                  <a:pt x="371670" y="1381378"/>
                  <a:pt x="369456" y="1379164"/>
                  <a:pt x="369456" y="1376432"/>
                </a:cubicBezTo>
                <a:cubicBezTo>
                  <a:pt x="369456" y="1373700"/>
                  <a:pt x="371670" y="1371486"/>
                  <a:pt x="374402" y="1371486"/>
                </a:cubicBezTo>
                <a:close/>
                <a:moveTo>
                  <a:pt x="436120" y="1370938"/>
                </a:moveTo>
                <a:cubicBezTo>
                  <a:pt x="439224" y="1370938"/>
                  <a:pt x="441748" y="1373458"/>
                  <a:pt x="441748" y="1376567"/>
                </a:cubicBezTo>
                <a:cubicBezTo>
                  <a:pt x="441748" y="1379676"/>
                  <a:pt x="439224" y="1382195"/>
                  <a:pt x="436120" y="1382195"/>
                </a:cubicBezTo>
                <a:cubicBezTo>
                  <a:pt x="433015" y="1382195"/>
                  <a:pt x="430492" y="1379676"/>
                  <a:pt x="430492" y="1376567"/>
                </a:cubicBezTo>
                <a:cubicBezTo>
                  <a:pt x="430492" y="1373458"/>
                  <a:pt x="433015" y="1370938"/>
                  <a:pt x="436120" y="1370938"/>
                </a:cubicBezTo>
                <a:close/>
                <a:moveTo>
                  <a:pt x="496838" y="1370256"/>
                </a:moveTo>
                <a:cubicBezTo>
                  <a:pt x="496957" y="1370253"/>
                  <a:pt x="497077" y="1370253"/>
                  <a:pt x="497179" y="1370256"/>
                </a:cubicBezTo>
                <a:cubicBezTo>
                  <a:pt x="500573" y="1370352"/>
                  <a:pt x="503251" y="1373178"/>
                  <a:pt x="503149" y="1376567"/>
                </a:cubicBezTo>
                <a:cubicBezTo>
                  <a:pt x="503149" y="1380051"/>
                  <a:pt x="500318" y="1382877"/>
                  <a:pt x="496838" y="1382877"/>
                </a:cubicBezTo>
                <a:cubicBezTo>
                  <a:pt x="493393" y="1382787"/>
                  <a:pt x="490613" y="1380014"/>
                  <a:pt x="490528" y="1376567"/>
                </a:cubicBezTo>
                <a:cubicBezTo>
                  <a:pt x="490528" y="1373082"/>
                  <a:pt x="493359" y="1370256"/>
                  <a:pt x="496838" y="1370256"/>
                </a:cubicBezTo>
                <a:close/>
                <a:moveTo>
                  <a:pt x="558606" y="1369610"/>
                </a:moveTo>
                <a:cubicBezTo>
                  <a:pt x="562374" y="1369610"/>
                  <a:pt x="565429" y="1372664"/>
                  <a:pt x="565429" y="1376432"/>
                </a:cubicBezTo>
                <a:cubicBezTo>
                  <a:pt x="565429" y="1380200"/>
                  <a:pt x="562374" y="1383255"/>
                  <a:pt x="558606" y="1383255"/>
                </a:cubicBezTo>
                <a:cubicBezTo>
                  <a:pt x="554838" y="1383255"/>
                  <a:pt x="551784" y="1380200"/>
                  <a:pt x="551784" y="1376432"/>
                </a:cubicBezTo>
                <a:cubicBezTo>
                  <a:pt x="551784" y="1372664"/>
                  <a:pt x="554838" y="1369610"/>
                  <a:pt x="558606" y="1369610"/>
                </a:cubicBezTo>
                <a:close/>
                <a:moveTo>
                  <a:pt x="619641" y="1369233"/>
                </a:moveTo>
                <a:cubicBezTo>
                  <a:pt x="623683" y="1369233"/>
                  <a:pt x="626975" y="1372517"/>
                  <a:pt x="626975" y="1376567"/>
                </a:cubicBezTo>
                <a:cubicBezTo>
                  <a:pt x="626975" y="1380618"/>
                  <a:pt x="623683" y="1383902"/>
                  <a:pt x="619641" y="1383902"/>
                </a:cubicBezTo>
                <a:cubicBezTo>
                  <a:pt x="615633" y="1383811"/>
                  <a:pt x="612392" y="1380581"/>
                  <a:pt x="612307" y="1376567"/>
                </a:cubicBezTo>
                <a:cubicBezTo>
                  <a:pt x="612307" y="1372517"/>
                  <a:pt x="615599" y="1369233"/>
                  <a:pt x="619641" y="1369233"/>
                </a:cubicBezTo>
                <a:close/>
                <a:moveTo>
                  <a:pt x="681042" y="1368550"/>
                </a:moveTo>
                <a:cubicBezTo>
                  <a:pt x="685477" y="1368550"/>
                  <a:pt x="689059" y="1372139"/>
                  <a:pt x="689059" y="1376567"/>
                </a:cubicBezTo>
                <a:cubicBezTo>
                  <a:pt x="689059" y="1380994"/>
                  <a:pt x="685477" y="1384583"/>
                  <a:pt x="681042" y="1384583"/>
                </a:cubicBezTo>
                <a:cubicBezTo>
                  <a:pt x="676608" y="1384583"/>
                  <a:pt x="673027" y="1380994"/>
                  <a:pt x="673027" y="1376567"/>
                </a:cubicBezTo>
                <a:cubicBezTo>
                  <a:pt x="673027" y="1372139"/>
                  <a:pt x="676608" y="1368550"/>
                  <a:pt x="681042" y="1368550"/>
                </a:cubicBezTo>
                <a:close/>
                <a:moveTo>
                  <a:pt x="743126" y="1368039"/>
                </a:moveTo>
                <a:cubicBezTo>
                  <a:pt x="747833" y="1368039"/>
                  <a:pt x="751653" y="1371858"/>
                  <a:pt x="751653" y="1376567"/>
                </a:cubicBezTo>
                <a:cubicBezTo>
                  <a:pt x="751653" y="1381277"/>
                  <a:pt x="747833" y="1385095"/>
                  <a:pt x="743126" y="1385095"/>
                </a:cubicBezTo>
                <a:cubicBezTo>
                  <a:pt x="738452" y="1385005"/>
                  <a:pt x="734683" y="1381239"/>
                  <a:pt x="734598" y="1376567"/>
                </a:cubicBezTo>
                <a:cubicBezTo>
                  <a:pt x="734598" y="1371858"/>
                  <a:pt x="738418" y="1368039"/>
                  <a:pt x="743126" y="1368039"/>
                </a:cubicBezTo>
                <a:close/>
                <a:moveTo>
                  <a:pt x="803845" y="1367528"/>
                </a:moveTo>
                <a:cubicBezTo>
                  <a:pt x="803964" y="1367526"/>
                  <a:pt x="804067" y="1367526"/>
                  <a:pt x="804186" y="1367528"/>
                </a:cubicBezTo>
                <a:cubicBezTo>
                  <a:pt x="809081" y="1367623"/>
                  <a:pt x="812987" y="1371671"/>
                  <a:pt x="812885" y="1376567"/>
                </a:cubicBezTo>
                <a:cubicBezTo>
                  <a:pt x="812885" y="1381560"/>
                  <a:pt x="808843" y="1385607"/>
                  <a:pt x="803845" y="1385607"/>
                </a:cubicBezTo>
                <a:cubicBezTo>
                  <a:pt x="798848" y="1385607"/>
                  <a:pt x="794806" y="1381560"/>
                  <a:pt x="794806" y="1376567"/>
                </a:cubicBezTo>
                <a:cubicBezTo>
                  <a:pt x="794806" y="1371575"/>
                  <a:pt x="798848" y="1367528"/>
                  <a:pt x="803845" y="1367528"/>
                </a:cubicBezTo>
                <a:close/>
                <a:moveTo>
                  <a:pt x="865246" y="1367015"/>
                </a:moveTo>
                <a:cubicBezTo>
                  <a:pt x="870516" y="1367015"/>
                  <a:pt x="874797" y="1371291"/>
                  <a:pt x="874797" y="1376567"/>
                </a:cubicBezTo>
                <a:cubicBezTo>
                  <a:pt x="874797" y="1381842"/>
                  <a:pt x="870516" y="1386118"/>
                  <a:pt x="865246" y="1386118"/>
                </a:cubicBezTo>
                <a:cubicBezTo>
                  <a:pt x="859976" y="1386118"/>
                  <a:pt x="855695" y="1381842"/>
                  <a:pt x="855695" y="1376567"/>
                </a:cubicBezTo>
                <a:cubicBezTo>
                  <a:pt x="855695" y="1371291"/>
                  <a:pt x="859976" y="1367015"/>
                  <a:pt x="865246" y="1367015"/>
                </a:cubicBezTo>
                <a:close/>
                <a:moveTo>
                  <a:pt x="926647" y="1366504"/>
                </a:moveTo>
                <a:cubicBezTo>
                  <a:pt x="926767" y="1366502"/>
                  <a:pt x="926869" y="1366502"/>
                  <a:pt x="926988" y="1366504"/>
                </a:cubicBezTo>
                <a:cubicBezTo>
                  <a:pt x="932446" y="1366599"/>
                  <a:pt x="936812" y="1371104"/>
                  <a:pt x="936710" y="1376567"/>
                </a:cubicBezTo>
                <a:cubicBezTo>
                  <a:pt x="936710" y="1382123"/>
                  <a:pt x="932208" y="1386630"/>
                  <a:pt x="926647" y="1386630"/>
                </a:cubicBezTo>
                <a:cubicBezTo>
                  <a:pt x="921121" y="1386539"/>
                  <a:pt x="916669" y="1382086"/>
                  <a:pt x="916585" y="1376567"/>
                </a:cubicBezTo>
                <a:cubicBezTo>
                  <a:pt x="916585" y="1371010"/>
                  <a:pt x="921087" y="1366504"/>
                  <a:pt x="926647" y="1366504"/>
                </a:cubicBezTo>
                <a:close/>
                <a:moveTo>
                  <a:pt x="988048" y="1365992"/>
                </a:moveTo>
                <a:cubicBezTo>
                  <a:pt x="993881" y="1365992"/>
                  <a:pt x="998623" y="1370727"/>
                  <a:pt x="998623" y="1376567"/>
                </a:cubicBezTo>
                <a:cubicBezTo>
                  <a:pt x="998623" y="1382407"/>
                  <a:pt x="993881" y="1387142"/>
                  <a:pt x="988048" y="1387142"/>
                </a:cubicBezTo>
                <a:cubicBezTo>
                  <a:pt x="982215" y="1387142"/>
                  <a:pt x="977474" y="1382407"/>
                  <a:pt x="977474" y="1376567"/>
                </a:cubicBezTo>
                <a:cubicBezTo>
                  <a:pt x="977474" y="1370727"/>
                  <a:pt x="982215" y="1365992"/>
                  <a:pt x="988048" y="1365992"/>
                </a:cubicBezTo>
                <a:close/>
                <a:moveTo>
                  <a:pt x="1050132" y="1365480"/>
                </a:moveTo>
                <a:cubicBezTo>
                  <a:pt x="1056255" y="1365480"/>
                  <a:pt x="1061218" y="1370444"/>
                  <a:pt x="1061218" y="1376567"/>
                </a:cubicBezTo>
                <a:cubicBezTo>
                  <a:pt x="1061133" y="1382651"/>
                  <a:pt x="1056221" y="1387561"/>
                  <a:pt x="1050132" y="1387653"/>
                </a:cubicBezTo>
                <a:cubicBezTo>
                  <a:pt x="1044043" y="1387561"/>
                  <a:pt x="1039131" y="1382651"/>
                  <a:pt x="1039046" y="1376567"/>
                </a:cubicBezTo>
                <a:cubicBezTo>
                  <a:pt x="1039046" y="1370444"/>
                  <a:pt x="1044009" y="1365480"/>
                  <a:pt x="1050132" y="1365480"/>
                </a:cubicBezTo>
                <a:close/>
                <a:moveTo>
                  <a:pt x="1110851" y="1365139"/>
                </a:moveTo>
                <a:cubicBezTo>
                  <a:pt x="1117161" y="1365139"/>
                  <a:pt x="1122278" y="1370256"/>
                  <a:pt x="1122278" y="1376567"/>
                </a:cubicBezTo>
                <a:cubicBezTo>
                  <a:pt x="1122278" y="1382878"/>
                  <a:pt x="1117161" y="1387994"/>
                  <a:pt x="1110851" y="1387994"/>
                </a:cubicBezTo>
                <a:cubicBezTo>
                  <a:pt x="1104540" y="1387994"/>
                  <a:pt x="1099424" y="1382878"/>
                  <a:pt x="1099424" y="1376567"/>
                </a:cubicBezTo>
                <a:cubicBezTo>
                  <a:pt x="1099424" y="1370256"/>
                  <a:pt x="1104540" y="1365139"/>
                  <a:pt x="1110851" y="1365139"/>
                </a:cubicBezTo>
                <a:close/>
                <a:moveTo>
                  <a:pt x="1172253" y="1364628"/>
                </a:moveTo>
                <a:cubicBezTo>
                  <a:pt x="1178853" y="1364628"/>
                  <a:pt x="1184192" y="1369974"/>
                  <a:pt x="1184192" y="1376568"/>
                </a:cubicBezTo>
                <a:cubicBezTo>
                  <a:pt x="1184192" y="1383161"/>
                  <a:pt x="1178853" y="1388507"/>
                  <a:pt x="1172253" y="1388507"/>
                </a:cubicBezTo>
                <a:cubicBezTo>
                  <a:pt x="1165703" y="1388415"/>
                  <a:pt x="1160399" y="1383124"/>
                  <a:pt x="1160314" y="1376568"/>
                </a:cubicBezTo>
                <a:cubicBezTo>
                  <a:pt x="1160314" y="1369974"/>
                  <a:pt x="1165652" y="1364628"/>
                  <a:pt x="1172253" y="1364628"/>
                </a:cubicBezTo>
                <a:close/>
                <a:moveTo>
                  <a:pt x="1233654" y="1364286"/>
                </a:moveTo>
                <a:cubicBezTo>
                  <a:pt x="1240442" y="1364286"/>
                  <a:pt x="1245934" y="1369785"/>
                  <a:pt x="1245934" y="1376567"/>
                </a:cubicBezTo>
                <a:cubicBezTo>
                  <a:pt x="1245934" y="1383348"/>
                  <a:pt x="1240442" y="1388847"/>
                  <a:pt x="1233654" y="1388847"/>
                </a:cubicBezTo>
                <a:cubicBezTo>
                  <a:pt x="1226916" y="1388755"/>
                  <a:pt x="1221459" y="1383311"/>
                  <a:pt x="1221374" y="1376567"/>
                </a:cubicBezTo>
                <a:cubicBezTo>
                  <a:pt x="1221374" y="1369785"/>
                  <a:pt x="1226865" y="1364286"/>
                  <a:pt x="1233654" y="1364286"/>
                </a:cubicBezTo>
                <a:close/>
                <a:moveTo>
                  <a:pt x="1971152" y="1364117"/>
                </a:moveTo>
                <a:cubicBezTo>
                  <a:pt x="1971271" y="1364115"/>
                  <a:pt x="1971373" y="1364115"/>
                  <a:pt x="1971492" y="1364117"/>
                </a:cubicBezTo>
                <a:cubicBezTo>
                  <a:pt x="1978281" y="1364212"/>
                  <a:pt x="1983705" y="1369786"/>
                  <a:pt x="1983603" y="1376568"/>
                </a:cubicBezTo>
                <a:cubicBezTo>
                  <a:pt x="1983603" y="1383444"/>
                  <a:pt x="1978025" y="1389018"/>
                  <a:pt x="1971152" y="1389018"/>
                </a:cubicBezTo>
                <a:cubicBezTo>
                  <a:pt x="1964278" y="1389018"/>
                  <a:pt x="1958701" y="1383444"/>
                  <a:pt x="1958701" y="1376568"/>
                </a:cubicBezTo>
                <a:cubicBezTo>
                  <a:pt x="1958701" y="1369691"/>
                  <a:pt x="1964278" y="1364117"/>
                  <a:pt x="1971152" y="1364117"/>
                </a:cubicBezTo>
                <a:close/>
                <a:moveTo>
                  <a:pt x="1295055" y="1363945"/>
                </a:moveTo>
                <a:cubicBezTo>
                  <a:pt x="1302031" y="1363945"/>
                  <a:pt x="1307676" y="1369596"/>
                  <a:pt x="1307676" y="1376567"/>
                </a:cubicBezTo>
                <a:cubicBezTo>
                  <a:pt x="1307676" y="1383538"/>
                  <a:pt x="1302031" y="1389188"/>
                  <a:pt x="1295055" y="1389188"/>
                </a:cubicBezTo>
                <a:cubicBezTo>
                  <a:pt x="1288079" y="1389188"/>
                  <a:pt x="1282434" y="1383538"/>
                  <a:pt x="1282434" y="1376567"/>
                </a:cubicBezTo>
                <a:cubicBezTo>
                  <a:pt x="1282434" y="1369596"/>
                  <a:pt x="1288079" y="1363945"/>
                  <a:pt x="1295055" y="1363945"/>
                </a:cubicBezTo>
                <a:close/>
                <a:moveTo>
                  <a:pt x="1357138" y="1363604"/>
                </a:moveTo>
                <a:cubicBezTo>
                  <a:pt x="1364097" y="1363599"/>
                  <a:pt x="1369828" y="1369096"/>
                  <a:pt x="1370101" y="1376055"/>
                </a:cubicBezTo>
                <a:cubicBezTo>
                  <a:pt x="1370101" y="1383214"/>
                  <a:pt x="1364302" y="1389018"/>
                  <a:pt x="1357138" y="1389018"/>
                </a:cubicBezTo>
                <a:cubicBezTo>
                  <a:pt x="1350180" y="1389023"/>
                  <a:pt x="1344449" y="1383526"/>
                  <a:pt x="1344176" y="1376567"/>
                </a:cubicBezTo>
                <a:cubicBezTo>
                  <a:pt x="1344176" y="1369409"/>
                  <a:pt x="1349975" y="1363604"/>
                  <a:pt x="1357138" y="1363604"/>
                </a:cubicBezTo>
                <a:close/>
                <a:moveTo>
                  <a:pt x="1417857" y="1363263"/>
                </a:moveTo>
                <a:cubicBezTo>
                  <a:pt x="1425208" y="1363263"/>
                  <a:pt x="1431161" y="1369219"/>
                  <a:pt x="1431161" y="1376567"/>
                </a:cubicBezTo>
                <a:cubicBezTo>
                  <a:pt x="1431161" y="1383915"/>
                  <a:pt x="1425208" y="1389871"/>
                  <a:pt x="1417857" y="1389871"/>
                </a:cubicBezTo>
                <a:cubicBezTo>
                  <a:pt x="1410506" y="1389871"/>
                  <a:pt x="1404554" y="1383915"/>
                  <a:pt x="1404554" y="1376567"/>
                </a:cubicBezTo>
                <a:cubicBezTo>
                  <a:pt x="1404554" y="1369219"/>
                  <a:pt x="1410506" y="1363263"/>
                  <a:pt x="1417857" y="1363263"/>
                </a:cubicBezTo>
                <a:close/>
                <a:moveTo>
                  <a:pt x="1479259" y="1363092"/>
                </a:moveTo>
                <a:cubicBezTo>
                  <a:pt x="1486695" y="1363092"/>
                  <a:pt x="1492733" y="1369125"/>
                  <a:pt x="1492733" y="1376567"/>
                </a:cubicBezTo>
                <a:cubicBezTo>
                  <a:pt x="1492733" y="1384008"/>
                  <a:pt x="1486695" y="1390041"/>
                  <a:pt x="1479259" y="1390041"/>
                </a:cubicBezTo>
                <a:cubicBezTo>
                  <a:pt x="1471857" y="1389949"/>
                  <a:pt x="1465870" y="1383971"/>
                  <a:pt x="1465785" y="1376567"/>
                </a:cubicBezTo>
                <a:cubicBezTo>
                  <a:pt x="1465785" y="1369125"/>
                  <a:pt x="1471822" y="1363092"/>
                  <a:pt x="1479259" y="1363092"/>
                </a:cubicBezTo>
                <a:close/>
                <a:moveTo>
                  <a:pt x="1541026" y="1362617"/>
                </a:moveTo>
                <a:cubicBezTo>
                  <a:pt x="1548656" y="1362617"/>
                  <a:pt x="1554842" y="1368802"/>
                  <a:pt x="1554842" y="1376432"/>
                </a:cubicBezTo>
                <a:cubicBezTo>
                  <a:pt x="1554842" y="1384062"/>
                  <a:pt x="1548656" y="1390248"/>
                  <a:pt x="1541026" y="1390248"/>
                </a:cubicBezTo>
                <a:cubicBezTo>
                  <a:pt x="1533396" y="1390248"/>
                  <a:pt x="1527211" y="1384062"/>
                  <a:pt x="1527211" y="1376432"/>
                </a:cubicBezTo>
                <a:cubicBezTo>
                  <a:pt x="1527211" y="1368802"/>
                  <a:pt x="1533396" y="1362617"/>
                  <a:pt x="1541026" y="1362617"/>
                </a:cubicBezTo>
                <a:close/>
                <a:moveTo>
                  <a:pt x="1602061" y="1362581"/>
                </a:moveTo>
                <a:cubicBezTo>
                  <a:pt x="1609787" y="1362581"/>
                  <a:pt x="1616047" y="1368843"/>
                  <a:pt x="1616047" y="1376567"/>
                </a:cubicBezTo>
                <a:cubicBezTo>
                  <a:pt x="1616047" y="1384292"/>
                  <a:pt x="1609787" y="1390553"/>
                  <a:pt x="1602061" y="1390553"/>
                </a:cubicBezTo>
                <a:cubicBezTo>
                  <a:pt x="1594335" y="1390553"/>
                  <a:pt x="1588076" y="1384292"/>
                  <a:pt x="1588076" y="1376567"/>
                </a:cubicBezTo>
                <a:cubicBezTo>
                  <a:pt x="1588076" y="1368843"/>
                  <a:pt x="1594335" y="1362581"/>
                  <a:pt x="1602061" y="1362581"/>
                </a:cubicBezTo>
                <a:close/>
                <a:moveTo>
                  <a:pt x="1724864" y="1362410"/>
                </a:moveTo>
                <a:cubicBezTo>
                  <a:pt x="1732675" y="1362410"/>
                  <a:pt x="1739020" y="1368748"/>
                  <a:pt x="1739020" y="1376567"/>
                </a:cubicBezTo>
                <a:cubicBezTo>
                  <a:pt x="1739020" y="1384385"/>
                  <a:pt x="1732675" y="1390723"/>
                  <a:pt x="1724864" y="1390723"/>
                </a:cubicBezTo>
                <a:cubicBezTo>
                  <a:pt x="1717086" y="1390631"/>
                  <a:pt x="1710792" y="1384346"/>
                  <a:pt x="1710708" y="1376567"/>
                </a:cubicBezTo>
                <a:cubicBezTo>
                  <a:pt x="1710708" y="1368748"/>
                  <a:pt x="1717052" y="1362410"/>
                  <a:pt x="1724864" y="1362410"/>
                </a:cubicBezTo>
                <a:close/>
                <a:moveTo>
                  <a:pt x="1664145" y="1362410"/>
                </a:moveTo>
                <a:cubicBezTo>
                  <a:pt x="1671956" y="1362410"/>
                  <a:pt x="1678301" y="1368748"/>
                  <a:pt x="1678301" y="1376567"/>
                </a:cubicBezTo>
                <a:cubicBezTo>
                  <a:pt x="1678301" y="1384385"/>
                  <a:pt x="1671956" y="1390723"/>
                  <a:pt x="1664145" y="1390723"/>
                </a:cubicBezTo>
                <a:cubicBezTo>
                  <a:pt x="1656367" y="1390631"/>
                  <a:pt x="1650073" y="1384346"/>
                  <a:pt x="1649989" y="1376567"/>
                </a:cubicBezTo>
                <a:cubicBezTo>
                  <a:pt x="1649989" y="1368748"/>
                  <a:pt x="1656333" y="1362410"/>
                  <a:pt x="1664145" y="1362410"/>
                </a:cubicBezTo>
                <a:close/>
                <a:moveTo>
                  <a:pt x="1909067" y="1362240"/>
                </a:moveTo>
                <a:cubicBezTo>
                  <a:pt x="1909187" y="1362238"/>
                  <a:pt x="1909289" y="1362238"/>
                  <a:pt x="1909409" y="1362240"/>
                </a:cubicBezTo>
                <a:cubicBezTo>
                  <a:pt x="1917221" y="1362335"/>
                  <a:pt x="1923497" y="1368748"/>
                  <a:pt x="1923395" y="1376567"/>
                </a:cubicBezTo>
                <a:cubicBezTo>
                  <a:pt x="1923395" y="1384479"/>
                  <a:pt x="1916982" y="1390894"/>
                  <a:pt x="1909067" y="1390894"/>
                </a:cubicBezTo>
                <a:cubicBezTo>
                  <a:pt x="1901188" y="1390802"/>
                  <a:pt x="1894826" y="1384441"/>
                  <a:pt x="1894741" y="1376567"/>
                </a:cubicBezTo>
                <a:cubicBezTo>
                  <a:pt x="1894741" y="1368654"/>
                  <a:pt x="1901154" y="1362240"/>
                  <a:pt x="1909067" y="1362240"/>
                </a:cubicBezTo>
                <a:close/>
                <a:moveTo>
                  <a:pt x="1847666" y="1362240"/>
                </a:moveTo>
                <a:cubicBezTo>
                  <a:pt x="1847786" y="1362238"/>
                  <a:pt x="1847888" y="1362238"/>
                  <a:pt x="1848007" y="1362240"/>
                </a:cubicBezTo>
                <a:cubicBezTo>
                  <a:pt x="1855819" y="1362335"/>
                  <a:pt x="1862095" y="1368748"/>
                  <a:pt x="1861993" y="1376567"/>
                </a:cubicBezTo>
                <a:cubicBezTo>
                  <a:pt x="1861993" y="1384479"/>
                  <a:pt x="1855580" y="1390894"/>
                  <a:pt x="1847666" y="1390894"/>
                </a:cubicBezTo>
                <a:cubicBezTo>
                  <a:pt x="1839787" y="1390802"/>
                  <a:pt x="1833424" y="1384441"/>
                  <a:pt x="1833340" y="1376567"/>
                </a:cubicBezTo>
                <a:cubicBezTo>
                  <a:pt x="1833340" y="1368654"/>
                  <a:pt x="1839752" y="1362240"/>
                  <a:pt x="1847666" y="1362240"/>
                </a:cubicBezTo>
                <a:close/>
                <a:moveTo>
                  <a:pt x="1786265" y="1362240"/>
                </a:moveTo>
                <a:cubicBezTo>
                  <a:pt x="1786385" y="1362238"/>
                  <a:pt x="1786487" y="1362238"/>
                  <a:pt x="1786606" y="1362240"/>
                </a:cubicBezTo>
                <a:cubicBezTo>
                  <a:pt x="1794418" y="1362335"/>
                  <a:pt x="1800695" y="1368748"/>
                  <a:pt x="1800592" y="1376567"/>
                </a:cubicBezTo>
                <a:cubicBezTo>
                  <a:pt x="1800592" y="1384479"/>
                  <a:pt x="1794179" y="1390894"/>
                  <a:pt x="1786265" y="1390894"/>
                </a:cubicBezTo>
                <a:cubicBezTo>
                  <a:pt x="1778386" y="1390802"/>
                  <a:pt x="1772024" y="1384441"/>
                  <a:pt x="1771939" y="1376567"/>
                </a:cubicBezTo>
                <a:cubicBezTo>
                  <a:pt x="1771939" y="1368654"/>
                  <a:pt x="1778352" y="1362240"/>
                  <a:pt x="1786265" y="1362240"/>
                </a:cubicBezTo>
                <a:close/>
                <a:moveTo>
                  <a:pt x="5628" y="1313801"/>
                </a:moveTo>
                <a:cubicBezTo>
                  <a:pt x="5748" y="1313783"/>
                  <a:pt x="5867" y="1313783"/>
                  <a:pt x="6004" y="1313801"/>
                </a:cubicBezTo>
                <a:cubicBezTo>
                  <a:pt x="6652" y="1313904"/>
                  <a:pt x="7095" y="1314514"/>
                  <a:pt x="6993" y="1315166"/>
                </a:cubicBezTo>
                <a:cubicBezTo>
                  <a:pt x="6993" y="1315920"/>
                  <a:pt x="6378" y="1316530"/>
                  <a:pt x="5628" y="1316530"/>
                </a:cubicBezTo>
                <a:cubicBezTo>
                  <a:pt x="4912" y="1316454"/>
                  <a:pt x="4332" y="1315886"/>
                  <a:pt x="4264" y="1315166"/>
                </a:cubicBezTo>
                <a:cubicBezTo>
                  <a:pt x="4264" y="1314412"/>
                  <a:pt x="4878" y="1313801"/>
                  <a:pt x="5628" y="1313801"/>
                </a:cubicBezTo>
                <a:close/>
                <a:moveTo>
                  <a:pt x="67029" y="1312948"/>
                </a:moveTo>
                <a:cubicBezTo>
                  <a:pt x="68258" y="1312948"/>
                  <a:pt x="69247" y="1313941"/>
                  <a:pt x="69247" y="1315166"/>
                </a:cubicBezTo>
                <a:cubicBezTo>
                  <a:pt x="69247" y="1316390"/>
                  <a:pt x="68258" y="1317383"/>
                  <a:pt x="67029" y="1317383"/>
                </a:cubicBezTo>
                <a:cubicBezTo>
                  <a:pt x="65802" y="1317383"/>
                  <a:pt x="64813" y="1316390"/>
                  <a:pt x="64813" y="1315166"/>
                </a:cubicBezTo>
                <a:cubicBezTo>
                  <a:pt x="64813" y="1313941"/>
                  <a:pt x="65802" y="1312948"/>
                  <a:pt x="67029" y="1312948"/>
                </a:cubicBezTo>
                <a:close/>
                <a:moveTo>
                  <a:pt x="129113" y="1312267"/>
                </a:moveTo>
                <a:cubicBezTo>
                  <a:pt x="129232" y="1312260"/>
                  <a:pt x="129352" y="1312260"/>
                  <a:pt x="129471" y="1312267"/>
                </a:cubicBezTo>
                <a:cubicBezTo>
                  <a:pt x="130973" y="1312364"/>
                  <a:pt x="132115" y="1313662"/>
                  <a:pt x="132013" y="1315166"/>
                </a:cubicBezTo>
                <a:cubicBezTo>
                  <a:pt x="132013" y="1316768"/>
                  <a:pt x="130716" y="1318066"/>
                  <a:pt x="129113" y="1318066"/>
                </a:cubicBezTo>
                <a:cubicBezTo>
                  <a:pt x="127544" y="1317980"/>
                  <a:pt x="126299" y="1316730"/>
                  <a:pt x="126214" y="1315166"/>
                </a:cubicBezTo>
                <a:cubicBezTo>
                  <a:pt x="126214" y="1313565"/>
                  <a:pt x="127510" y="1312267"/>
                  <a:pt x="129113" y="1312267"/>
                </a:cubicBezTo>
                <a:close/>
                <a:moveTo>
                  <a:pt x="190199" y="1311450"/>
                </a:moveTo>
                <a:cubicBezTo>
                  <a:pt x="192177" y="1311450"/>
                  <a:pt x="193780" y="1313054"/>
                  <a:pt x="193780" y="1315032"/>
                </a:cubicBezTo>
                <a:cubicBezTo>
                  <a:pt x="193780" y="1317010"/>
                  <a:pt x="192177" y="1318613"/>
                  <a:pt x="190199" y="1318613"/>
                </a:cubicBezTo>
                <a:cubicBezTo>
                  <a:pt x="188221" y="1318613"/>
                  <a:pt x="186617" y="1317010"/>
                  <a:pt x="186617" y="1315032"/>
                </a:cubicBezTo>
                <a:cubicBezTo>
                  <a:pt x="186617" y="1313054"/>
                  <a:pt x="188221" y="1311450"/>
                  <a:pt x="190199" y="1311450"/>
                </a:cubicBezTo>
                <a:close/>
                <a:moveTo>
                  <a:pt x="251234" y="1310901"/>
                </a:moveTo>
                <a:cubicBezTo>
                  <a:pt x="253587" y="1310901"/>
                  <a:pt x="255498" y="1312810"/>
                  <a:pt x="255498" y="1315165"/>
                </a:cubicBezTo>
                <a:cubicBezTo>
                  <a:pt x="255498" y="1317521"/>
                  <a:pt x="253587" y="1319429"/>
                  <a:pt x="251234" y="1319429"/>
                </a:cubicBezTo>
                <a:cubicBezTo>
                  <a:pt x="248880" y="1319429"/>
                  <a:pt x="246970" y="1317521"/>
                  <a:pt x="246970" y="1315165"/>
                </a:cubicBezTo>
                <a:cubicBezTo>
                  <a:pt x="246970" y="1312810"/>
                  <a:pt x="248880" y="1310901"/>
                  <a:pt x="251234" y="1310901"/>
                </a:cubicBezTo>
                <a:close/>
                <a:moveTo>
                  <a:pt x="312635" y="1310219"/>
                </a:moveTo>
                <a:cubicBezTo>
                  <a:pt x="315364" y="1310219"/>
                  <a:pt x="317581" y="1312433"/>
                  <a:pt x="317581" y="1315166"/>
                </a:cubicBezTo>
                <a:cubicBezTo>
                  <a:pt x="317581" y="1317898"/>
                  <a:pt x="315364" y="1320112"/>
                  <a:pt x="312635" y="1320112"/>
                </a:cubicBezTo>
                <a:cubicBezTo>
                  <a:pt x="309906" y="1320112"/>
                  <a:pt x="307689" y="1317898"/>
                  <a:pt x="307689" y="1315166"/>
                </a:cubicBezTo>
                <a:cubicBezTo>
                  <a:pt x="307689" y="1312433"/>
                  <a:pt x="309906" y="1310219"/>
                  <a:pt x="312635" y="1310219"/>
                </a:cubicBezTo>
                <a:close/>
                <a:moveTo>
                  <a:pt x="374036" y="1309537"/>
                </a:moveTo>
                <a:cubicBezTo>
                  <a:pt x="377140" y="1309537"/>
                  <a:pt x="379665" y="1312057"/>
                  <a:pt x="379665" y="1315166"/>
                </a:cubicBezTo>
                <a:cubicBezTo>
                  <a:pt x="379665" y="1318275"/>
                  <a:pt x="377140" y="1320794"/>
                  <a:pt x="374036" y="1320794"/>
                </a:cubicBezTo>
                <a:cubicBezTo>
                  <a:pt x="370932" y="1320794"/>
                  <a:pt x="368408" y="1318275"/>
                  <a:pt x="368408" y="1315166"/>
                </a:cubicBezTo>
                <a:cubicBezTo>
                  <a:pt x="368408" y="1312057"/>
                  <a:pt x="370932" y="1309537"/>
                  <a:pt x="374036" y="1309537"/>
                </a:cubicBezTo>
                <a:close/>
                <a:moveTo>
                  <a:pt x="436119" y="1309025"/>
                </a:moveTo>
                <a:cubicBezTo>
                  <a:pt x="439326" y="1309014"/>
                  <a:pt x="441987" y="1311464"/>
                  <a:pt x="442259" y="1314654"/>
                </a:cubicBezTo>
                <a:cubicBezTo>
                  <a:pt x="442259" y="1318045"/>
                  <a:pt x="439514" y="1320794"/>
                  <a:pt x="436119" y="1320794"/>
                </a:cubicBezTo>
                <a:cubicBezTo>
                  <a:pt x="432913" y="1320806"/>
                  <a:pt x="430252" y="1318355"/>
                  <a:pt x="429980" y="1315166"/>
                </a:cubicBezTo>
                <a:cubicBezTo>
                  <a:pt x="429980" y="1311775"/>
                  <a:pt x="432725" y="1309025"/>
                  <a:pt x="436119" y="1309025"/>
                </a:cubicBezTo>
                <a:close/>
                <a:moveTo>
                  <a:pt x="496839" y="1308343"/>
                </a:moveTo>
                <a:cubicBezTo>
                  <a:pt x="500608" y="1308343"/>
                  <a:pt x="503661" y="1311398"/>
                  <a:pt x="503661" y="1315166"/>
                </a:cubicBezTo>
                <a:cubicBezTo>
                  <a:pt x="503661" y="1318933"/>
                  <a:pt x="500608" y="1321988"/>
                  <a:pt x="496839" y="1321988"/>
                </a:cubicBezTo>
                <a:cubicBezTo>
                  <a:pt x="493069" y="1321988"/>
                  <a:pt x="490017" y="1318933"/>
                  <a:pt x="490017" y="1315166"/>
                </a:cubicBezTo>
                <a:cubicBezTo>
                  <a:pt x="490017" y="1311398"/>
                  <a:pt x="493069" y="1308343"/>
                  <a:pt x="496839" y="1308343"/>
                </a:cubicBezTo>
                <a:close/>
                <a:moveTo>
                  <a:pt x="558239" y="1307831"/>
                </a:moveTo>
                <a:cubicBezTo>
                  <a:pt x="562282" y="1307831"/>
                  <a:pt x="565573" y="1311115"/>
                  <a:pt x="565573" y="1315165"/>
                </a:cubicBezTo>
                <a:cubicBezTo>
                  <a:pt x="565573" y="1319216"/>
                  <a:pt x="562282" y="1322499"/>
                  <a:pt x="558239" y="1322499"/>
                </a:cubicBezTo>
                <a:cubicBezTo>
                  <a:pt x="554231" y="1322409"/>
                  <a:pt x="550990" y="1319179"/>
                  <a:pt x="550906" y="1315165"/>
                </a:cubicBezTo>
                <a:cubicBezTo>
                  <a:pt x="550906" y="1311115"/>
                  <a:pt x="554197" y="1307831"/>
                  <a:pt x="558239" y="1307831"/>
                </a:cubicBezTo>
                <a:close/>
                <a:moveTo>
                  <a:pt x="619641" y="1307149"/>
                </a:moveTo>
                <a:cubicBezTo>
                  <a:pt x="624075" y="1307149"/>
                  <a:pt x="627657" y="1310738"/>
                  <a:pt x="627657" y="1315166"/>
                </a:cubicBezTo>
                <a:cubicBezTo>
                  <a:pt x="627657" y="1319593"/>
                  <a:pt x="624075" y="1323182"/>
                  <a:pt x="619641" y="1323182"/>
                </a:cubicBezTo>
                <a:cubicBezTo>
                  <a:pt x="615206" y="1323182"/>
                  <a:pt x="611625" y="1319593"/>
                  <a:pt x="611625" y="1315166"/>
                </a:cubicBezTo>
                <a:cubicBezTo>
                  <a:pt x="611625" y="1310738"/>
                  <a:pt x="615206" y="1307149"/>
                  <a:pt x="619641" y="1307149"/>
                </a:cubicBezTo>
                <a:close/>
                <a:moveTo>
                  <a:pt x="681409" y="1306503"/>
                </a:moveTo>
                <a:cubicBezTo>
                  <a:pt x="686119" y="1306503"/>
                  <a:pt x="689937" y="1310321"/>
                  <a:pt x="689937" y="1315031"/>
                </a:cubicBezTo>
                <a:cubicBezTo>
                  <a:pt x="689937" y="1319741"/>
                  <a:pt x="686119" y="1323559"/>
                  <a:pt x="681409" y="1323559"/>
                </a:cubicBezTo>
                <a:cubicBezTo>
                  <a:pt x="676699" y="1323559"/>
                  <a:pt x="672881" y="1319741"/>
                  <a:pt x="672881" y="1315031"/>
                </a:cubicBezTo>
                <a:cubicBezTo>
                  <a:pt x="672881" y="1310321"/>
                  <a:pt x="676699" y="1306503"/>
                  <a:pt x="681409" y="1306503"/>
                </a:cubicBezTo>
                <a:close/>
                <a:moveTo>
                  <a:pt x="743126" y="1305955"/>
                </a:moveTo>
                <a:cubicBezTo>
                  <a:pt x="748209" y="1305955"/>
                  <a:pt x="752336" y="1310080"/>
                  <a:pt x="752336" y="1315166"/>
                </a:cubicBezTo>
                <a:cubicBezTo>
                  <a:pt x="752336" y="1320252"/>
                  <a:pt x="748209" y="1324376"/>
                  <a:pt x="743126" y="1324376"/>
                </a:cubicBezTo>
                <a:cubicBezTo>
                  <a:pt x="738078" y="1324285"/>
                  <a:pt x="734001" y="1320214"/>
                  <a:pt x="733916" y="1315166"/>
                </a:cubicBezTo>
                <a:cubicBezTo>
                  <a:pt x="733916" y="1310080"/>
                  <a:pt x="738043" y="1305955"/>
                  <a:pt x="743126" y="1305955"/>
                </a:cubicBezTo>
                <a:close/>
                <a:moveTo>
                  <a:pt x="803845" y="1305444"/>
                </a:moveTo>
                <a:cubicBezTo>
                  <a:pt x="803964" y="1305442"/>
                  <a:pt x="804066" y="1305442"/>
                  <a:pt x="804185" y="1305444"/>
                </a:cubicBezTo>
                <a:cubicBezTo>
                  <a:pt x="809456" y="1305539"/>
                  <a:pt x="813669" y="1309892"/>
                  <a:pt x="813567" y="1315166"/>
                </a:cubicBezTo>
                <a:cubicBezTo>
                  <a:pt x="813567" y="1320535"/>
                  <a:pt x="809217" y="1324887"/>
                  <a:pt x="803845" y="1324887"/>
                </a:cubicBezTo>
                <a:cubicBezTo>
                  <a:pt x="798506" y="1324797"/>
                  <a:pt x="794208" y="1320497"/>
                  <a:pt x="794123" y="1315166"/>
                </a:cubicBezTo>
                <a:cubicBezTo>
                  <a:pt x="794123" y="1309796"/>
                  <a:pt x="798472" y="1305444"/>
                  <a:pt x="803845" y="1305444"/>
                </a:cubicBezTo>
                <a:close/>
                <a:moveTo>
                  <a:pt x="865246" y="1304932"/>
                </a:moveTo>
                <a:cubicBezTo>
                  <a:pt x="870892" y="1304932"/>
                  <a:pt x="875480" y="1309514"/>
                  <a:pt x="875480" y="1315166"/>
                </a:cubicBezTo>
                <a:cubicBezTo>
                  <a:pt x="875480" y="1320818"/>
                  <a:pt x="870892" y="1325400"/>
                  <a:pt x="865246" y="1325400"/>
                </a:cubicBezTo>
                <a:cubicBezTo>
                  <a:pt x="859601" y="1325400"/>
                  <a:pt x="855013" y="1320818"/>
                  <a:pt x="855013" y="1315166"/>
                </a:cubicBezTo>
                <a:cubicBezTo>
                  <a:pt x="855013" y="1309514"/>
                  <a:pt x="859601" y="1304932"/>
                  <a:pt x="865246" y="1304932"/>
                </a:cubicBezTo>
                <a:close/>
                <a:moveTo>
                  <a:pt x="988048" y="1303739"/>
                </a:moveTo>
                <a:cubicBezTo>
                  <a:pt x="988168" y="1303737"/>
                  <a:pt x="988270" y="1303737"/>
                  <a:pt x="988389" y="1303739"/>
                </a:cubicBezTo>
                <a:cubicBezTo>
                  <a:pt x="994513" y="1303834"/>
                  <a:pt x="999408" y="1308874"/>
                  <a:pt x="999305" y="1314996"/>
                </a:cubicBezTo>
                <a:cubicBezTo>
                  <a:pt x="999305" y="1321213"/>
                  <a:pt x="994257" y="1326253"/>
                  <a:pt x="988048" y="1326253"/>
                </a:cubicBezTo>
                <a:cubicBezTo>
                  <a:pt x="981874" y="1326160"/>
                  <a:pt x="976876" y="1321175"/>
                  <a:pt x="976792" y="1314996"/>
                </a:cubicBezTo>
                <a:cubicBezTo>
                  <a:pt x="976792" y="1308779"/>
                  <a:pt x="981823" y="1303739"/>
                  <a:pt x="988048" y="1303739"/>
                </a:cubicBezTo>
                <a:close/>
                <a:moveTo>
                  <a:pt x="1110851" y="1303738"/>
                </a:moveTo>
                <a:cubicBezTo>
                  <a:pt x="1117537" y="1303738"/>
                  <a:pt x="1122961" y="1309161"/>
                  <a:pt x="1122961" y="1315848"/>
                </a:cubicBezTo>
                <a:cubicBezTo>
                  <a:pt x="1122961" y="1322536"/>
                  <a:pt x="1117537" y="1327958"/>
                  <a:pt x="1110851" y="1327958"/>
                </a:cubicBezTo>
                <a:cubicBezTo>
                  <a:pt x="1104165" y="1327958"/>
                  <a:pt x="1098742" y="1322536"/>
                  <a:pt x="1098742" y="1315848"/>
                </a:cubicBezTo>
                <a:cubicBezTo>
                  <a:pt x="1098742" y="1309161"/>
                  <a:pt x="1104165" y="1303738"/>
                  <a:pt x="1110851" y="1303738"/>
                </a:cubicBezTo>
                <a:close/>
                <a:moveTo>
                  <a:pt x="1050132" y="1303738"/>
                </a:moveTo>
                <a:cubicBezTo>
                  <a:pt x="1056631" y="1303738"/>
                  <a:pt x="1061901" y="1309007"/>
                  <a:pt x="1061901" y="1315507"/>
                </a:cubicBezTo>
                <a:cubicBezTo>
                  <a:pt x="1061901" y="1322007"/>
                  <a:pt x="1056631" y="1327276"/>
                  <a:pt x="1050132" y="1327276"/>
                </a:cubicBezTo>
                <a:cubicBezTo>
                  <a:pt x="1043634" y="1327276"/>
                  <a:pt x="1038364" y="1322007"/>
                  <a:pt x="1038364" y="1315507"/>
                </a:cubicBezTo>
                <a:cubicBezTo>
                  <a:pt x="1038364" y="1309007"/>
                  <a:pt x="1043634" y="1303738"/>
                  <a:pt x="1050132" y="1303738"/>
                </a:cubicBezTo>
                <a:close/>
                <a:moveTo>
                  <a:pt x="926648" y="1303738"/>
                </a:moveTo>
                <a:cubicBezTo>
                  <a:pt x="932583" y="1303738"/>
                  <a:pt x="937393" y="1308550"/>
                  <a:pt x="937393" y="1314484"/>
                </a:cubicBezTo>
                <a:cubicBezTo>
                  <a:pt x="937393" y="1320417"/>
                  <a:pt x="932583" y="1325229"/>
                  <a:pt x="926648" y="1325229"/>
                </a:cubicBezTo>
                <a:cubicBezTo>
                  <a:pt x="920746" y="1325137"/>
                  <a:pt x="915988" y="1320380"/>
                  <a:pt x="915903" y="1314484"/>
                </a:cubicBezTo>
                <a:cubicBezTo>
                  <a:pt x="915903" y="1308550"/>
                  <a:pt x="920712" y="1303738"/>
                  <a:pt x="926648" y="1303738"/>
                </a:cubicBezTo>
                <a:close/>
                <a:moveTo>
                  <a:pt x="1172253" y="1302544"/>
                </a:moveTo>
                <a:cubicBezTo>
                  <a:pt x="1179229" y="1302544"/>
                  <a:pt x="1184874" y="1308195"/>
                  <a:pt x="1184874" y="1315166"/>
                </a:cubicBezTo>
                <a:cubicBezTo>
                  <a:pt x="1184874" y="1322137"/>
                  <a:pt x="1179229" y="1327787"/>
                  <a:pt x="1172253" y="1327787"/>
                </a:cubicBezTo>
                <a:cubicBezTo>
                  <a:pt x="1165277" y="1327787"/>
                  <a:pt x="1159632" y="1322137"/>
                  <a:pt x="1159632" y="1315166"/>
                </a:cubicBezTo>
                <a:cubicBezTo>
                  <a:pt x="1159632" y="1308195"/>
                  <a:pt x="1165277" y="1302544"/>
                  <a:pt x="1172253" y="1302544"/>
                </a:cubicBezTo>
                <a:close/>
                <a:moveTo>
                  <a:pt x="1233654" y="1302203"/>
                </a:moveTo>
                <a:cubicBezTo>
                  <a:pt x="1240817" y="1302203"/>
                  <a:pt x="1246616" y="1308008"/>
                  <a:pt x="1246616" y="1315166"/>
                </a:cubicBezTo>
                <a:cubicBezTo>
                  <a:pt x="1246616" y="1322324"/>
                  <a:pt x="1240817" y="1328128"/>
                  <a:pt x="1233654" y="1328128"/>
                </a:cubicBezTo>
                <a:cubicBezTo>
                  <a:pt x="1226491" y="1328128"/>
                  <a:pt x="1220692" y="1322324"/>
                  <a:pt x="1220692" y="1315166"/>
                </a:cubicBezTo>
                <a:cubicBezTo>
                  <a:pt x="1220692" y="1308008"/>
                  <a:pt x="1226491" y="1302203"/>
                  <a:pt x="1233654" y="1302203"/>
                </a:cubicBezTo>
                <a:close/>
                <a:moveTo>
                  <a:pt x="1971151" y="1302033"/>
                </a:moveTo>
                <a:cubicBezTo>
                  <a:pt x="1971271" y="1302031"/>
                  <a:pt x="1971373" y="1302031"/>
                  <a:pt x="1971492" y="1302033"/>
                </a:cubicBezTo>
                <a:cubicBezTo>
                  <a:pt x="1978656" y="1302128"/>
                  <a:pt x="1984387" y="1308007"/>
                  <a:pt x="1984284" y="1315166"/>
                </a:cubicBezTo>
                <a:cubicBezTo>
                  <a:pt x="1984284" y="1322420"/>
                  <a:pt x="1978400" y="1328299"/>
                  <a:pt x="1971151" y="1328299"/>
                </a:cubicBezTo>
                <a:cubicBezTo>
                  <a:pt x="1963937" y="1328207"/>
                  <a:pt x="1958103" y="1322380"/>
                  <a:pt x="1958019" y="1315166"/>
                </a:cubicBezTo>
                <a:cubicBezTo>
                  <a:pt x="1958019" y="1307912"/>
                  <a:pt x="1963903" y="1302033"/>
                  <a:pt x="1971151" y="1302033"/>
                </a:cubicBezTo>
                <a:close/>
                <a:moveTo>
                  <a:pt x="1295055" y="1301862"/>
                </a:moveTo>
                <a:cubicBezTo>
                  <a:pt x="1302406" y="1301862"/>
                  <a:pt x="1308359" y="1307818"/>
                  <a:pt x="1308359" y="1315166"/>
                </a:cubicBezTo>
                <a:cubicBezTo>
                  <a:pt x="1308359" y="1322514"/>
                  <a:pt x="1302406" y="1328470"/>
                  <a:pt x="1295055" y="1328470"/>
                </a:cubicBezTo>
                <a:cubicBezTo>
                  <a:pt x="1287704" y="1328470"/>
                  <a:pt x="1281752" y="1322514"/>
                  <a:pt x="1281752" y="1315166"/>
                </a:cubicBezTo>
                <a:cubicBezTo>
                  <a:pt x="1281752" y="1307818"/>
                  <a:pt x="1287704" y="1301862"/>
                  <a:pt x="1295055" y="1301862"/>
                </a:cubicBezTo>
                <a:close/>
                <a:moveTo>
                  <a:pt x="1357138" y="1301521"/>
                </a:moveTo>
                <a:cubicBezTo>
                  <a:pt x="1364677" y="1301521"/>
                  <a:pt x="1370783" y="1307631"/>
                  <a:pt x="1370783" y="1315166"/>
                </a:cubicBezTo>
                <a:cubicBezTo>
                  <a:pt x="1370783" y="1322702"/>
                  <a:pt x="1364677" y="1328811"/>
                  <a:pt x="1357138" y="1328811"/>
                </a:cubicBezTo>
                <a:cubicBezTo>
                  <a:pt x="1349600" y="1328811"/>
                  <a:pt x="1343494" y="1322702"/>
                  <a:pt x="1343494" y="1315166"/>
                </a:cubicBezTo>
                <a:cubicBezTo>
                  <a:pt x="1343494" y="1307631"/>
                  <a:pt x="1349600" y="1301521"/>
                  <a:pt x="1357138" y="1301521"/>
                </a:cubicBezTo>
                <a:close/>
                <a:moveTo>
                  <a:pt x="1417858" y="1301180"/>
                </a:moveTo>
                <a:cubicBezTo>
                  <a:pt x="1425584" y="1301180"/>
                  <a:pt x="1431844" y="1307442"/>
                  <a:pt x="1431844" y="1315166"/>
                </a:cubicBezTo>
                <a:cubicBezTo>
                  <a:pt x="1431844" y="1322891"/>
                  <a:pt x="1425584" y="1329152"/>
                  <a:pt x="1417858" y="1329152"/>
                </a:cubicBezTo>
                <a:cubicBezTo>
                  <a:pt x="1410131" y="1329152"/>
                  <a:pt x="1403872" y="1322891"/>
                  <a:pt x="1403872" y="1315166"/>
                </a:cubicBezTo>
                <a:cubicBezTo>
                  <a:pt x="1403872" y="1307442"/>
                  <a:pt x="1410131" y="1301180"/>
                  <a:pt x="1417858" y="1301180"/>
                </a:cubicBezTo>
                <a:close/>
                <a:moveTo>
                  <a:pt x="1479258" y="1300839"/>
                </a:moveTo>
                <a:cubicBezTo>
                  <a:pt x="1479378" y="1300837"/>
                  <a:pt x="1479480" y="1300837"/>
                  <a:pt x="1479599" y="1300839"/>
                </a:cubicBezTo>
                <a:cubicBezTo>
                  <a:pt x="1487411" y="1300934"/>
                  <a:pt x="1493688" y="1307347"/>
                  <a:pt x="1493585" y="1315166"/>
                </a:cubicBezTo>
                <a:cubicBezTo>
                  <a:pt x="1493585" y="1323078"/>
                  <a:pt x="1487172" y="1329493"/>
                  <a:pt x="1479258" y="1329493"/>
                </a:cubicBezTo>
                <a:cubicBezTo>
                  <a:pt x="1471379" y="1329401"/>
                  <a:pt x="1465017" y="1323040"/>
                  <a:pt x="1464932" y="1315166"/>
                </a:cubicBezTo>
                <a:cubicBezTo>
                  <a:pt x="1464932" y="1307253"/>
                  <a:pt x="1471345" y="1300839"/>
                  <a:pt x="1479258" y="1300839"/>
                </a:cubicBezTo>
                <a:close/>
                <a:moveTo>
                  <a:pt x="1540660" y="1300668"/>
                </a:moveTo>
                <a:cubicBezTo>
                  <a:pt x="1548659" y="1300668"/>
                  <a:pt x="1555157" y="1307160"/>
                  <a:pt x="1555157" y="1315166"/>
                </a:cubicBezTo>
                <a:cubicBezTo>
                  <a:pt x="1555157" y="1323172"/>
                  <a:pt x="1548659" y="1329663"/>
                  <a:pt x="1540660" y="1329663"/>
                </a:cubicBezTo>
                <a:cubicBezTo>
                  <a:pt x="1532661" y="1329663"/>
                  <a:pt x="1526163" y="1323172"/>
                  <a:pt x="1526163" y="1315166"/>
                </a:cubicBezTo>
                <a:cubicBezTo>
                  <a:pt x="1526163" y="1307160"/>
                  <a:pt x="1532661" y="1300668"/>
                  <a:pt x="1540660" y="1300668"/>
                </a:cubicBezTo>
                <a:close/>
                <a:moveTo>
                  <a:pt x="1602061" y="1300498"/>
                </a:moveTo>
                <a:cubicBezTo>
                  <a:pt x="1602181" y="1300496"/>
                  <a:pt x="1602283" y="1300496"/>
                  <a:pt x="1602403" y="1300498"/>
                </a:cubicBezTo>
                <a:cubicBezTo>
                  <a:pt x="1610402" y="1300593"/>
                  <a:pt x="1616832" y="1307160"/>
                  <a:pt x="1616730" y="1315166"/>
                </a:cubicBezTo>
                <a:cubicBezTo>
                  <a:pt x="1616730" y="1323267"/>
                  <a:pt x="1610163" y="1329834"/>
                  <a:pt x="1602061" y="1329834"/>
                </a:cubicBezTo>
                <a:cubicBezTo>
                  <a:pt x="1593994" y="1329742"/>
                  <a:pt x="1587479" y="1323228"/>
                  <a:pt x="1587394" y="1315166"/>
                </a:cubicBezTo>
                <a:cubicBezTo>
                  <a:pt x="1587394" y="1307064"/>
                  <a:pt x="1593960" y="1300498"/>
                  <a:pt x="1602061" y="1300498"/>
                </a:cubicBezTo>
                <a:close/>
                <a:moveTo>
                  <a:pt x="1664145" y="1300327"/>
                </a:moveTo>
                <a:cubicBezTo>
                  <a:pt x="1672332" y="1300327"/>
                  <a:pt x="1678984" y="1306971"/>
                  <a:pt x="1678984" y="1315166"/>
                </a:cubicBezTo>
                <a:cubicBezTo>
                  <a:pt x="1678984" y="1323361"/>
                  <a:pt x="1672332" y="1330005"/>
                  <a:pt x="1664145" y="1330005"/>
                </a:cubicBezTo>
                <a:cubicBezTo>
                  <a:pt x="1655958" y="1330005"/>
                  <a:pt x="1649307" y="1323361"/>
                  <a:pt x="1649307" y="1315166"/>
                </a:cubicBezTo>
                <a:cubicBezTo>
                  <a:pt x="1649307" y="1306971"/>
                  <a:pt x="1655958" y="1300327"/>
                  <a:pt x="1664145" y="1300327"/>
                </a:cubicBezTo>
                <a:close/>
                <a:moveTo>
                  <a:pt x="1724864" y="1300157"/>
                </a:moveTo>
                <a:cubicBezTo>
                  <a:pt x="1724983" y="1300155"/>
                  <a:pt x="1725086" y="1300155"/>
                  <a:pt x="1725205" y="1300157"/>
                </a:cubicBezTo>
                <a:cubicBezTo>
                  <a:pt x="1733409" y="1300252"/>
                  <a:pt x="1739976" y="1306971"/>
                  <a:pt x="1739873" y="1315166"/>
                </a:cubicBezTo>
                <a:cubicBezTo>
                  <a:pt x="1739873" y="1315224"/>
                  <a:pt x="1739873" y="1315280"/>
                  <a:pt x="1739873" y="1315338"/>
                </a:cubicBezTo>
                <a:cubicBezTo>
                  <a:pt x="1739771" y="1323532"/>
                  <a:pt x="1733051" y="1330098"/>
                  <a:pt x="1724864" y="1330005"/>
                </a:cubicBezTo>
                <a:cubicBezTo>
                  <a:pt x="1716643" y="1330005"/>
                  <a:pt x="1709940" y="1323389"/>
                  <a:pt x="1709855" y="1315166"/>
                </a:cubicBezTo>
                <a:cubicBezTo>
                  <a:pt x="1709855" y="1306877"/>
                  <a:pt x="1716575" y="1300157"/>
                  <a:pt x="1724864" y="1300157"/>
                </a:cubicBezTo>
                <a:close/>
                <a:moveTo>
                  <a:pt x="1909067" y="1299986"/>
                </a:moveTo>
                <a:cubicBezTo>
                  <a:pt x="1917459" y="1299986"/>
                  <a:pt x="1924247" y="1306783"/>
                  <a:pt x="1924247" y="1315166"/>
                </a:cubicBezTo>
                <a:cubicBezTo>
                  <a:pt x="1924247" y="1315224"/>
                  <a:pt x="1924247" y="1315281"/>
                  <a:pt x="1924247" y="1315338"/>
                </a:cubicBezTo>
                <a:cubicBezTo>
                  <a:pt x="1924145" y="1323626"/>
                  <a:pt x="1917357" y="1330269"/>
                  <a:pt x="1909067" y="1330175"/>
                </a:cubicBezTo>
                <a:cubicBezTo>
                  <a:pt x="1909016" y="1330175"/>
                  <a:pt x="1908948" y="1330177"/>
                  <a:pt x="1908897" y="1330177"/>
                </a:cubicBezTo>
                <a:cubicBezTo>
                  <a:pt x="1900608" y="1330175"/>
                  <a:pt x="1893888" y="1323455"/>
                  <a:pt x="1893888" y="1315166"/>
                </a:cubicBezTo>
                <a:cubicBezTo>
                  <a:pt x="1893888" y="1306783"/>
                  <a:pt x="1900676" y="1299986"/>
                  <a:pt x="1909067" y="1299986"/>
                </a:cubicBezTo>
                <a:close/>
                <a:moveTo>
                  <a:pt x="1847667" y="1299986"/>
                </a:moveTo>
                <a:cubicBezTo>
                  <a:pt x="1856058" y="1299986"/>
                  <a:pt x="1862846" y="1306783"/>
                  <a:pt x="1862846" y="1315166"/>
                </a:cubicBezTo>
                <a:cubicBezTo>
                  <a:pt x="1862846" y="1315224"/>
                  <a:pt x="1862846" y="1315281"/>
                  <a:pt x="1862846" y="1315338"/>
                </a:cubicBezTo>
                <a:cubicBezTo>
                  <a:pt x="1862744" y="1323626"/>
                  <a:pt x="1855956" y="1330269"/>
                  <a:pt x="1847667" y="1330175"/>
                </a:cubicBezTo>
                <a:cubicBezTo>
                  <a:pt x="1847615" y="1330175"/>
                  <a:pt x="1847547" y="1330177"/>
                  <a:pt x="1847496" y="1330177"/>
                </a:cubicBezTo>
                <a:cubicBezTo>
                  <a:pt x="1839207" y="1330175"/>
                  <a:pt x="1832487" y="1323455"/>
                  <a:pt x="1832487" y="1315166"/>
                </a:cubicBezTo>
                <a:cubicBezTo>
                  <a:pt x="1832487" y="1306783"/>
                  <a:pt x="1839275" y="1299986"/>
                  <a:pt x="1847667" y="1299986"/>
                </a:cubicBezTo>
                <a:close/>
                <a:moveTo>
                  <a:pt x="1786266" y="1299986"/>
                </a:moveTo>
                <a:cubicBezTo>
                  <a:pt x="1794657" y="1299986"/>
                  <a:pt x="1801445" y="1306783"/>
                  <a:pt x="1801445" y="1315166"/>
                </a:cubicBezTo>
                <a:cubicBezTo>
                  <a:pt x="1801445" y="1315224"/>
                  <a:pt x="1801445" y="1315281"/>
                  <a:pt x="1801445" y="1315338"/>
                </a:cubicBezTo>
                <a:cubicBezTo>
                  <a:pt x="1801343" y="1323626"/>
                  <a:pt x="1794555" y="1330269"/>
                  <a:pt x="1786266" y="1330175"/>
                </a:cubicBezTo>
                <a:cubicBezTo>
                  <a:pt x="1786215" y="1330175"/>
                  <a:pt x="1786146" y="1330177"/>
                  <a:pt x="1786095" y="1330177"/>
                </a:cubicBezTo>
                <a:cubicBezTo>
                  <a:pt x="1777806" y="1330175"/>
                  <a:pt x="1771086" y="1323455"/>
                  <a:pt x="1771086" y="1315166"/>
                </a:cubicBezTo>
                <a:cubicBezTo>
                  <a:pt x="1771086" y="1306783"/>
                  <a:pt x="1777874" y="1299986"/>
                  <a:pt x="1786266" y="1299986"/>
                </a:cubicBezTo>
                <a:close/>
                <a:moveTo>
                  <a:pt x="5628" y="1252571"/>
                </a:moveTo>
                <a:cubicBezTo>
                  <a:pt x="5747" y="1252557"/>
                  <a:pt x="5867" y="1252557"/>
                  <a:pt x="5986" y="1252571"/>
                </a:cubicBezTo>
                <a:cubicBezTo>
                  <a:pt x="6839" y="1252671"/>
                  <a:pt x="7436" y="1253434"/>
                  <a:pt x="7333" y="1254276"/>
                </a:cubicBezTo>
                <a:cubicBezTo>
                  <a:pt x="7333" y="1255218"/>
                  <a:pt x="6566" y="1255982"/>
                  <a:pt x="5628" y="1255982"/>
                </a:cubicBezTo>
                <a:cubicBezTo>
                  <a:pt x="4724" y="1255902"/>
                  <a:pt x="4008" y="1255184"/>
                  <a:pt x="3923" y="1254276"/>
                </a:cubicBezTo>
                <a:cubicBezTo>
                  <a:pt x="3923" y="1253335"/>
                  <a:pt x="4690" y="1252571"/>
                  <a:pt x="5628" y="1252571"/>
                </a:cubicBezTo>
                <a:close/>
                <a:moveTo>
                  <a:pt x="67029" y="1251035"/>
                </a:moveTo>
                <a:cubicBezTo>
                  <a:pt x="68530" y="1251035"/>
                  <a:pt x="69758" y="1252257"/>
                  <a:pt x="69758" y="1253764"/>
                </a:cubicBezTo>
                <a:cubicBezTo>
                  <a:pt x="69758" y="1255272"/>
                  <a:pt x="68530" y="1256493"/>
                  <a:pt x="67029" y="1256493"/>
                </a:cubicBezTo>
                <a:cubicBezTo>
                  <a:pt x="65528" y="1256493"/>
                  <a:pt x="64301" y="1255272"/>
                  <a:pt x="64301" y="1253764"/>
                </a:cubicBezTo>
                <a:cubicBezTo>
                  <a:pt x="64301" y="1252257"/>
                  <a:pt x="65528" y="1251035"/>
                  <a:pt x="67029" y="1251035"/>
                </a:cubicBezTo>
                <a:close/>
                <a:moveTo>
                  <a:pt x="129113" y="1250353"/>
                </a:moveTo>
                <a:cubicBezTo>
                  <a:pt x="130989" y="1250353"/>
                  <a:pt x="132524" y="1251880"/>
                  <a:pt x="132524" y="1253765"/>
                </a:cubicBezTo>
                <a:cubicBezTo>
                  <a:pt x="132524" y="1255649"/>
                  <a:pt x="130989" y="1257176"/>
                  <a:pt x="129113" y="1257176"/>
                </a:cubicBezTo>
                <a:cubicBezTo>
                  <a:pt x="127237" y="1257176"/>
                  <a:pt x="125702" y="1255649"/>
                  <a:pt x="125702" y="1253765"/>
                </a:cubicBezTo>
                <a:cubicBezTo>
                  <a:pt x="125702" y="1251880"/>
                  <a:pt x="127237" y="1250353"/>
                  <a:pt x="129113" y="1250353"/>
                </a:cubicBezTo>
                <a:close/>
                <a:moveTo>
                  <a:pt x="189832" y="1249671"/>
                </a:moveTo>
                <a:cubicBezTo>
                  <a:pt x="189951" y="1249666"/>
                  <a:pt x="190071" y="1249666"/>
                  <a:pt x="190173" y="1249671"/>
                </a:cubicBezTo>
                <a:cubicBezTo>
                  <a:pt x="192339" y="1249768"/>
                  <a:pt x="194028" y="1251600"/>
                  <a:pt x="193925" y="1253765"/>
                </a:cubicBezTo>
                <a:cubicBezTo>
                  <a:pt x="193925" y="1256026"/>
                  <a:pt x="192100" y="1257858"/>
                  <a:pt x="189832" y="1257858"/>
                </a:cubicBezTo>
                <a:cubicBezTo>
                  <a:pt x="187563" y="1257858"/>
                  <a:pt x="185739" y="1256026"/>
                  <a:pt x="185739" y="1253765"/>
                </a:cubicBezTo>
                <a:cubicBezTo>
                  <a:pt x="185739" y="1251505"/>
                  <a:pt x="187563" y="1249671"/>
                  <a:pt x="189832" y="1249671"/>
                </a:cubicBezTo>
                <a:close/>
                <a:moveTo>
                  <a:pt x="251233" y="1248989"/>
                </a:moveTo>
                <a:cubicBezTo>
                  <a:pt x="251352" y="1248984"/>
                  <a:pt x="251472" y="1248984"/>
                  <a:pt x="251574" y="1248989"/>
                </a:cubicBezTo>
                <a:cubicBezTo>
                  <a:pt x="254116" y="1249085"/>
                  <a:pt x="256111" y="1251224"/>
                  <a:pt x="256009" y="1253765"/>
                </a:cubicBezTo>
                <a:cubicBezTo>
                  <a:pt x="256009" y="1256402"/>
                  <a:pt x="253877" y="1258541"/>
                  <a:pt x="251233" y="1258541"/>
                </a:cubicBezTo>
                <a:cubicBezTo>
                  <a:pt x="248641" y="1258452"/>
                  <a:pt x="246543" y="1256364"/>
                  <a:pt x="246458" y="1253765"/>
                </a:cubicBezTo>
                <a:cubicBezTo>
                  <a:pt x="246458" y="1251128"/>
                  <a:pt x="248590" y="1248989"/>
                  <a:pt x="251233" y="1248989"/>
                </a:cubicBezTo>
                <a:close/>
                <a:moveTo>
                  <a:pt x="312635" y="1248306"/>
                </a:moveTo>
                <a:cubicBezTo>
                  <a:pt x="315654" y="1248306"/>
                  <a:pt x="318092" y="1250751"/>
                  <a:pt x="318092" y="1253764"/>
                </a:cubicBezTo>
                <a:cubicBezTo>
                  <a:pt x="318092" y="1256778"/>
                  <a:pt x="315654" y="1259222"/>
                  <a:pt x="312635" y="1259222"/>
                </a:cubicBezTo>
                <a:cubicBezTo>
                  <a:pt x="309649" y="1259134"/>
                  <a:pt x="307262" y="1256741"/>
                  <a:pt x="307177" y="1253764"/>
                </a:cubicBezTo>
                <a:cubicBezTo>
                  <a:pt x="307177" y="1250751"/>
                  <a:pt x="309616" y="1248306"/>
                  <a:pt x="312635" y="1248306"/>
                </a:cubicBezTo>
                <a:close/>
                <a:moveTo>
                  <a:pt x="374035" y="1247624"/>
                </a:moveTo>
                <a:cubicBezTo>
                  <a:pt x="377430" y="1247624"/>
                  <a:pt x="380176" y="1250374"/>
                  <a:pt x="380176" y="1253765"/>
                </a:cubicBezTo>
                <a:cubicBezTo>
                  <a:pt x="380176" y="1257155"/>
                  <a:pt x="377430" y="1259905"/>
                  <a:pt x="374035" y="1259905"/>
                </a:cubicBezTo>
                <a:cubicBezTo>
                  <a:pt x="370642" y="1259905"/>
                  <a:pt x="367896" y="1257155"/>
                  <a:pt x="367896" y="1253765"/>
                </a:cubicBezTo>
                <a:cubicBezTo>
                  <a:pt x="367896" y="1250374"/>
                  <a:pt x="370642" y="1247624"/>
                  <a:pt x="374035" y="1247624"/>
                </a:cubicBezTo>
                <a:close/>
                <a:moveTo>
                  <a:pt x="436120" y="1247113"/>
                </a:moveTo>
                <a:cubicBezTo>
                  <a:pt x="436239" y="1247110"/>
                  <a:pt x="436359" y="1247110"/>
                  <a:pt x="436461" y="1247113"/>
                </a:cubicBezTo>
                <a:cubicBezTo>
                  <a:pt x="440043" y="1247209"/>
                  <a:pt x="442874" y="1250186"/>
                  <a:pt x="442772" y="1253765"/>
                </a:cubicBezTo>
                <a:cubicBezTo>
                  <a:pt x="442772" y="1257439"/>
                  <a:pt x="439787" y="1260417"/>
                  <a:pt x="436120" y="1260417"/>
                </a:cubicBezTo>
                <a:cubicBezTo>
                  <a:pt x="432486" y="1260326"/>
                  <a:pt x="429553" y="1257401"/>
                  <a:pt x="429468" y="1253765"/>
                </a:cubicBezTo>
                <a:cubicBezTo>
                  <a:pt x="429468" y="1250091"/>
                  <a:pt x="432453" y="1247113"/>
                  <a:pt x="436120" y="1247113"/>
                </a:cubicBezTo>
                <a:close/>
                <a:moveTo>
                  <a:pt x="496838" y="1246430"/>
                </a:moveTo>
                <a:cubicBezTo>
                  <a:pt x="500881" y="1246430"/>
                  <a:pt x="504172" y="1249714"/>
                  <a:pt x="504172" y="1253764"/>
                </a:cubicBezTo>
                <a:cubicBezTo>
                  <a:pt x="504172" y="1257815"/>
                  <a:pt x="500881" y="1261099"/>
                  <a:pt x="496838" y="1261099"/>
                </a:cubicBezTo>
                <a:cubicBezTo>
                  <a:pt x="492831" y="1261008"/>
                  <a:pt x="489590" y="1257778"/>
                  <a:pt x="489505" y="1253764"/>
                </a:cubicBezTo>
                <a:cubicBezTo>
                  <a:pt x="489505" y="1249714"/>
                  <a:pt x="492796" y="1246430"/>
                  <a:pt x="496838" y="1246430"/>
                </a:cubicBezTo>
                <a:close/>
                <a:moveTo>
                  <a:pt x="558240" y="1245748"/>
                </a:moveTo>
                <a:cubicBezTo>
                  <a:pt x="562675" y="1245748"/>
                  <a:pt x="566256" y="1249337"/>
                  <a:pt x="566256" y="1253765"/>
                </a:cubicBezTo>
                <a:cubicBezTo>
                  <a:pt x="566256" y="1258192"/>
                  <a:pt x="562675" y="1261781"/>
                  <a:pt x="558240" y="1261781"/>
                </a:cubicBezTo>
                <a:cubicBezTo>
                  <a:pt x="553805" y="1261781"/>
                  <a:pt x="550224" y="1258192"/>
                  <a:pt x="550224" y="1253765"/>
                </a:cubicBezTo>
                <a:cubicBezTo>
                  <a:pt x="550224" y="1249337"/>
                  <a:pt x="553805" y="1245748"/>
                  <a:pt x="558240" y="1245748"/>
                </a:cubicBezTo>
                <a:close/>
                <a:moveTo>
                  <a:pt x="619642" y="1245236"/>
                </a:moveTo>
                <a:cubicBezTo>
                  <a:pt x="624349" y="1245236"/>
                  <a:pt x="628169" y="1249055"/>
                  <a:pt x="628169" y="1253764"/>
                </a:cubicBezTo>
                <a:cubicBezTo>
                  <a:pt x="628169" y="1258474"/>
                  <a:pt x="624349" y="1262292"/>
                  <a:pt x="619642" y="1262292"/>
                </a:cubicBezTo>
                <a:cubicBezTo>
                  <a:pt x="614968" y="1262202"/>
                  <a:pt x="611199" y="1258436"/>
                  <a:pt x="611114" y="1253764"/>
                </a:cubicBezTo>
                <a:cubicBezTo>
                  <a:pt x="611114" y="1249055"/>
                  <a:pt x="614934" y="1245236"/>
                  <a:pt x="619642" y="1245236"/>
                </a:cubicBezTo>
                <a:close/>
                <a:moveTo>
                  <a:pt x="681042" y="1244554"/>
                </a:moveTo>
                <a:cubicBezTo>
                  <a:pt x="686125" y="1244554"/>
                  <a:pt x="690253" y="1248679"/>
                  <a:pt x="690253" y="1253765"/>
                </a:cubicBezTo>
                <a:cubicBezTo>
                  <a:pt x="690253" y="1258851"/>
                  <a:pt x="686125" y="1262975"/>
                  <a:pt x="681042" y="1262975"/>
                </a:cubicBezTo>
                <a:cubicBezTo>
                  <a:pt x="675960" y="1262975"/>
                  <a:pt x="671833" y="1258851"/>
                  <a:pt x="671833" y="1253765"/>
                </a:cubicBezTo>
                <a:cubicBezTo>
                  <a:pt x="671833" y="1248679"/>
                  <a:pt x="675960" y="1244554"/>
                  <a:pt x="681042" y="1244554"/>
                </a:cubicBezTo>
                <a:close/>
                <a:moveTo>
                  <a:pt x="743126" y="1244043"/>
                </a:moveTo>
                <a:cubicBezTo>
                  <a:pt x="743245" y="1244041"/>
                  <a:pt x="743347" y="1244041"/>
                  <a:pt x="743466" y="1244043"/>
                </a:cubicBezTo>
                <a:cubicBezTo>
                  <a:pt x="748737" y="1244138"/>
                  <a:pt x="752950" y="1248491"/>
                  <a:pt x="752848" y="1253765"/>
                </a:cubicBezTo>
                <a:cubicBezTo>
                  <a:pt x="752848" y="1259134"/>
                  <a:pt x="748498" y="1263486"/>
                  <a:pt x="743126" y="1263486"/>
                </a:cubicBezTo>
                <a:cubicBezTo>
                  <a:pt x="737787" y="1263396"/>
                  <a:pt x="733489" y="1259096"/>
                  <a:pt x="733404" y="1253765"/>
                </a:cubicBezTo>
                <a:cubicBezTo>
                  <a:pt x="733404" y="1248395"/>
                  <a:pt x="737753" y="1244043"/>
                  <a:pt x="743126" y="1244043"/>
                </a:cubicBezTo>
                <a:close/>
                <a:moveTo>
                  <a:pt x="803844" y="1243360"/>
                </a:moveTo>
                <a:cubicBezTo>
                  <a:pt x="809592" y="1243360"/>
                  <a:pt x="814249" y="1248018"/>
                  <a:pt x="814249" y="1253765"/>
                </a:cubicBezTo>
                <a:cubicBezTo>
                  <a:pt x="814249" y="1259511"/>
                  <a:pt x="809592" y="1264169"/>
                  <a:pt x="803844" y="1264169"/>
                </a:cubicBezTo>
                <a:cubicBezTo>
                  <a:pt x="798131" y="1264077"/>
                  <a:pt x="793525" y="1259473"/>
                  <a:pt x="793441" y="1253765"/>
                </a:cubicBezTo>
                <a:cubicBezTo>
                  <a:pt x="793441" y="1248018"/>
                  <a:pt x="798096" y="1243360"/>
                  <a:pt x="803844" y="1243360"/>
                </a:cubicBezTo>
                <a:close/>
                <a:moveTo>
                  <a:pt x="865247" y="1242849"/>
                </a:moveTo>
                <a:cubicBezTo>
                  <a:pt x="865366" y="1242847"/>
                  <a:pt x="865468" y="1242847"/>
                  <a:pt x="865588" y="1242849"/>
                </a:cubicBezTo>
                <a:cubicBezTo>
                  <a:pt x="871523" y="1242944"/>
                  <a:pt x="876265" y="1247831"/>
                  <a:pt x="876162" y="1253764"/>
                </a:cubicBezTo>
                <a:cubicBezTo>
                  <a:pt x="876162" y="1259794"/>
                  <a:pt x="871267" y="1264680"/>
                  <a:pt x="865247" y="1264680"/>
                </a:cubicBezTo>
                <a:cubicBezTo>
                  <a:pt x="859226" y="1264680"/>
                  <a:pt x="854331" y="1259794"/>
                  <a:pt x="854331" y="1253764"/>
                </a:cubicBezTo>
                <a:cubicBezTo>
                  <a:pt x="854331" y="1247735"/>
                  <a:pt x="859226" y="1242849"/>
                  <a:pt x="865247" y="1242849"/>
                </a:cubicBezTo>
                <a:close/>
                <a:moveTo>
                  <a:pt x="926647" y="1242337"/>
                </a:moveTo>
                <a:cubicBezTo>
                  <a:pt x="932958" y="1242337"/>
                  <a:pt x="938074" y="1247454"/>
                  <a:pt x="938074" y="1253765"/>
                </a:cubicBezTo>
                <a:cubicBezTo>
                  <a:pt x="938074" y="1260076"/>
                  <a:pt x="932958" y="1265192"/>
                  <a:pt x="926647" y="1265192"/>
                </a:cubicBezTo>
                <a:cubicBezTo>
                  <a:pt x="920337" y="1265192"/>
                  <a:pt x="915220" y="1260076"/>
                  <a:pt x="915220" y="1253765"/>
                </a:cubicBezTo>
                <a:cubicBezTo>
                  <a:pt x="915220" y="1247454"/>
                  <a:pt x="920337" y="1242337"/>
                  <a:pt x="926647" y="1242337"/>
                </a:cubicBezTo>
                <a:close/>
                <a:moveTo>
                  <a:pt x="988048" y="1241825"/>
                </a:moveTo>
                <a:cubicBezTo>
                  <a:pt x="994649" y="1241825"/>
                  <a:pt x="999988" y="1247171"/>
                  <a:pt x="999988" y="1253765"/>
                </a:cubicBezTo>
                <a:cubicBezTo>
                  <a:pt x="999988" y="1260358"/>
                  <a:pt x="994649" y="1265704"/>
                  <a:pt x="988048" y="1265704"/>
                </a:cubicBezTo>
                <a:cubicBezTo>
                  <a:pt x="981499" y="1265612"/>
                  <a:pt x="976195" y="1260319"/>
                  <a:pt x="976110" y="1253765"/>
                </a:cubicBezTo>
                <a:cubicBezTo>
                  <a:pt x="976110" y="1247171"/>
                  <a:pt x="981448" y="1241825"/>
                  <a:pt x="988048" y="1241825"/>
                </a:cubicBezTo>
                <a:close/>
                <a:moveTo>
                  <a:pt x="1050133" y="1241314"/>
                </a:moveTo>
                <a:cubicBezTo>
                  <a:pt x="1050252" y="1241312"/>
                  <a:pt x="1050354" y="1241312"/>
                  <a:pt x="1050473" y="1241314"/>
                </a:cubicBezTo>
                <a:cubicBezTo>
                  <a:pt x="1057262" y="1241409"/>
                  <a:pt x="1062686" y="1246983"/>
                  <a:pt x="1062584" y="1253765"/>
                </a:cubicBezTo>
                <a:cubicBezTo>
                  <a:pt x="1062584" y="1260641"/>
                  <a:pt x="1057006" y="1266215"/>
                  <a:pt x="1050133" y="1266215"/>
                </a:cubicBezTo>
                <a:cubicBezTo>
                  <a:pt x="1043259" y="1266215"/>
                  <a:pt x="1037682" y="1260641"/>
                  <a:pt x="1037682" y="1253765"/>
                </a:cubicBezTo>
                <a:cubicBezTo>
                  <a:pt x="1037682" y="1246888"/>
                  <a:pt x="1043259" y="1241314"/>
                  <a:pt x="1050133" y="1241314"/>
                </a:cubicBezTo>
                <a:close/>
                <a:moveTo>
                  <a:pt x="1110851" y="1240973"/>
                </a:moveTo>
                <a:cubicBezTo>
                  <a:pt x="1110971" y="1240971"/>
                  <a:pt x="1111073" y="1240971"/>
                  <a:pt x="1111192" y="1240973"/>
                </a:cubicBezTo>
                <a:cubicBezTo>
                  <a:pt x="1118169" y="1241068"/>
                  <a:pt x="1123746" y="1246794"/>
                  <a:pt x="1123643" y="1253765"/>
                </a:cubicBezTo>
                <a:cubicBezTo>
                  <a:pt x="1123643" y="1260829"/>
                  <a:pt x="1117913" y="1266557"/>
                  <a:pt x="1110851" y="1266557"/>
                </a:cubicBezTo>
                <a:cubicBezTo>
                  <a:pt x="1103825" y="1266465"/>
                  <a:pt x="1098145" y="1260792"/>
                  <a:pt x="1098060" y="1253765"/>
                </a:cubicBezTo>
                <a:cubicBezTo>
                  <a:pt x="1098060" y="1246700"/>
                  <a:pt x="1103790" y="1240973"/>
                  <a:pt x="1110851" y="1240973"/>
                </a:cubicBezTo>
                <a:close/>
                <a:moveTo>
                  <a:pt x="1172252" y="1240461"/>
                </a:moveTo>
                <a:cubicBezTo>
                  <a:pt x="1179603" y="1240461"/>
                  <a:pt x="1185556" y="1246417"/>
                  <a:pt x="1185556" y="1253765"/>
                </a:cubicBezTo>
                <a:cubicBezTo>
                  <a:pt x="1185556" y="1261113"/>
                  <a:pt x="1179603" y="1267069"/>
                  <a:pt x="1172252" y="1267069"/>
                </a:cubicBezTo>
                <a:cubicBezTo>
                  <a:pt x="1164901" y="1267069"/>
                  <a:pt x="1158949" y="1261113"/>
                  <a:pt x="1158949" y="1253765"/>
                </a:cubicBezTo>
                <a:cubicBezTo>
                  <a:pt x="1158949" y="1246417"/>
                  <a:pt x="1164901" y="1240461"/>
                  <a:pt x="1172252" y="1240461"/>
                </a:cubicBezTo>
                <a:close/>
                <a:moveTo>
                  <a:pt x="1970835" y="1239815"/>
                </a:moveTo>
                <a:cubicBezTo>
                  <a:pt x="1978465" y="1239815"/>
                  <a:pt x="1984651" y="1246000"/>
                  <a:pt x="1984651" y="1253630"/>
                </a:cubicBezTo>
                <a:cubicBezTo>
                  <a:pt x="1984651" y="1261260"/>
                  <a:pt x="1978465" y="1267446"/>
                  <a:pt x="1970835" y="1267446"/>
                </a:cubicBezTo>
                <a:cubicBezTo>
                  <a:pt x="1963205" y="1267446"/>
                  <a:pt x="1957020" y="1261260"/>
                  <a:pt x="1957020" y="1253630"/>
                </a:cubicBezTo>
                <a:cubicBezTo>
                  <a:pt x="1957020" y="1246000"/>
                  <a:pt x="1963205" y="1239815"/>
                  <a:pt x="1970835" y="1239815"/>
                </a:cubicBezTo>
                <a:close/>
                <a:moveTo>
                  <a:pt x="1234020" y="1239815"/>
                </a:moveTo>
                <a:cubicBezTo>
                  <a:pt x="1241650" y="1239815"/>
                  <a:pt x="1247836" y="1246000"/>
                  <a:pt x="1247836" y="1253630"/>
                </a:cubicBezTo>
                <a:cubicBezTo>
                  <a:pt x="1247836" y="1261260"/>
                  <a:pt x="1241650" y="1267446"/>
                  <a:pt x="1234020" y="1267446"/>
                </a:cubicBezTo>
                <a:cubicBezTo>
                  <a:pt x="1226390" y="1267446"/>
                  <a:pt x="1220205" y="1261260"/>
                  <a:pt x="1220205" y="1253630"/>
                </a:cubicBezTo>
                <a:cubicBezTo>
                  <a:pt x="1220205" y="1246000"/>
                  <a:pt x="1226390" y="1239815"/>
                  <a:pt x="1234020" y="1239815"/>
                </a:cubicBezTo>
                <a:close/>
                <a:moveTo>
                  <a:pt x="1295055" y="1239608"/>
                </a:moveTo>
                <a:cubicBezTo>
                  <a:pt x="1302866" y="1239608"/>
                  <a:pt x="1309211" y="1245946"/>
                  <a:pt x="1309211" y="1253765"/>
                </a:cubicBezTo>
                <a:cubicBezTo>
                  <a:pt x="1309211" y="1261583"/>
                  <a:pt x="1302866" y="1267921"/>
                  <a:pt x="1295055" y="1267921"/>
                </a:cubicBezTo>
                <a:cubicBezTo>
                  <a:pt x="1287277" y="1267829"/>
                  <a:pt x="1280984" y="1261544"/>
                  <a:pt x="1280899" y="1253765"/>
                </a:cubicBezTo>
                <a:cubicBezTo>
                  <a:pt x="1280899" y="1245946"/>
                  <a:pt x="1287244" y="1239608"/>
                  <a:pt x="1295055" y="1239608"/>
                </a:cubicBezTo>
                <a:close/>
                <a:moveTo>
                  <a:pt x="1357138" y="1239267"/>
                </a:moveTo>
                <a:cubicBezTo>
                  <a:pt x="1365137" y="1239267"/>
                  <a:pt x="1371636" y="1245759"/>
                  <a:pt x="1371636" y="1253765"/>
                </a:cubicBezTo>
                <a:cubicBezTo>
                  <a:pt x="1371636" y="1261771"/>
                  <a:pt x="1365137" y="1268262"/>
                  <a:pt x="1357138" y="1268262"/>
                </a:cubicBezTo>
                <a:cubicBezTo>
                  <a:pt x="1349139" y="1268262"/>
                  <a:pt x="1342641" y="1261771"/>
                  <a:pt x="1342641" y="1253765"/>
                </a:cubicBezTo>
                <a:cubicBezTo>
                  <a:pt x="1342641" y="1245759"/>
                  <a:pt x="1349139" y="1239267"/>
                  <a:pt x="1357138" y="1239267"/>
                </a:cubicBezTo>
                <a:close/>
                <a:moveTo>
                  <a:pt x="1417857" y="1238926"/>
                </a:moveTo>
                <a:cubicBezTo>
                  <a:pt x="1426044" y="1238926"/>
                  <a:pt x="1432696" y="1245570"/>
                  <a:pt x="1432696" y="1253765"/>
                </a:cubicBezTo>
                <a:cubicBezTo>
                  <a:pt x="1432696" y="1261960"/>
                  <a:pt x="1426044" y="1268604"/>
                  <a:pt x="1417857" y="1268604"/>
                </a:cubicBezTo>
                <a:cubicBezTo>
                  <a:pt x="1409670" y="1268604"/>
                  <a:pt x="1403019" y="1261960"/>
                  <a:pt x="1403019" y="1253765"/>
                </a:cubicBezTo>
                <a:cubicBezTo>
                  <a:pt x="1403019" y="1245570"/>
                  <a:pt x="1409653" y="1238926"/>
                  <a:pt x="1417857" y="1238926"/>
                </a:cubicBezTo>
                <a:close/>
                <a:moveTo>
                  <a:pt x="1479259" y="1238756"/>
                </a:moveTo>
                <a:cubicBezTo>
                  <a:pt x="1479378" y="1238754"/>
                  <a:pt x="1479481" y="1238754"/>
                  <a:pt x="1479600" y="1238756"/>
                </a:cubicBezTo>
                <a:cubicBezTo>
                  <a:pt x="1487804" y="1238850"/>
                  <a:pt x="1494370" y="1245570"/>
                  <a:pt x="1494268" y="1253765"/>
                </a:cubicBezTo>
                <a:cubicBezTo>
                  <a:pt x="1494268" y="1253821"/>
                  <a:pt x="1494268" y="1253879"/>
                  <a:pt x="1494268" y="1253937"/>
                </a:cubicBezTo>
                <a:cubicBezTo>
                  <a:pt x="1494166" y="1262131"/>
                  <a:pt x="1487446" y="1268697"/>
                  <a:pt x="1479259" y="1268604"/>
                </a:cubicBezTo>
                <a:cubicBezTo>
                  <a:pt x="1471038" y="1268604"/>
                  <a:pt x="1464335" y="1261988"/>
                  <a:pt x="1464250" y="1253765"/>
                </a:cubicBezTo>
                <a:cubicBezTo>
                  <a:pt x="1464250" y="1245476"/>
                  <a:pt x="1470970" y="1238756"/>
                  <a:pt x="1479259" y="1238756"/>
                </a:cubicBezTo>
                <a:close/>
                <a:moveTo>
                  <a:pt x="1540660" y="1238414"/>
                </a:moveTo>
                <a:cubicBezTo>
                  <a:pt x="1549137" y="1238414"/>
                  <a:pt x="1556011" y="1245286"/>
                  <a:pt x="1556011" y="1253765"/>
                </a:cubicBezTo>
                <a:cubicBezTo>
                  <a:pt x="1556011" y="1253823"/>
                  <a:pt x="1556011" y="1253879"/>
                  <a:pt x="1556011" y="1253937"/>
                </a:cubicBezTo>
                <a:cubicBezTo>
                  <a:pt x="1555908" y="1262320"/>
                  <a:pt x="1549052" y="1269038"/>
                  <a:pt x="1540660" y="1268945"/>
                </a:cubicBezTo>
                <a:cubicBezTo>
                  <a:pt x="1532252" y="1268945"/>
                  <a:pt x="1525412" y="1262175"/>
                  <a:pt x="1525310" y="1253765"/>
                </a:cubicBezTo>
                <a:cubicBezTo>
                  <a:pt x="1525310" y="1245286"/>
                  <a:pt x="1532183" y="1238414"/>
                  <a:pt x="1540660" y="1238414"/>
                </a:cubicBezTo>
                <a:close/>
                <a:moveTo>
                  <a:pt x="1602061" y="1238243"/>
                </a:moveTo>
                <a:cubicBezTo>
                  <a:pt x="1610640" y="1238243"/>
                  <a:pt x="1617582" y="1245192"/>
                  <a:pt x="1617582" y="1253764"/>
                </a:cubicBezTo>
                <a:cubicBezTo>
                  <a:pt x="1617582" y="1253821"/>
                  <a:pt x="1617582" y="1253879"/>
                  <a:pt x="1617582" y="1253937"/>
                </a:cubicBezTo>
                <a:cubicBezTo>
                  <a:pt x="1617480" y="1262413"/>
                  <a:pt x="1610538" y="1269208"/>
                  <a:pt x="1602061" y="1269115"/>
                </a:cubicBezTo>
                <a:cubicBezTo>
                  <a:pt x="1602010" y="1269115"/>
                  <a:pt x="1601942" y="1269116"/>
                  <a:pt x="1601891" y="1269116"/>
                </a:cubicBezTo>
                <a:cubicBezTo>
                  <a:pt x="1593414" y="1269115"/>
                  <a:pt x="1586541" y="1262243"/>
                  <a:pt x="1586541" y="1253764"/>
                </a:cubicBezTo>
                <a:cubicBezTo>
                  <a:pt x="1586541" y="1245192"/>
                  <a:pt x="1593482" y="1238243"/>
                  <a:pt x="1602061" y="1238243"/>
                </a:cubicBezTo>
                <a:close/>
                <a:moveTo>
                  <a:pt x="1663829" y="1237939"/>
                </a:moveTo>
                <a:cubicBezTo>
                  <a:pt x="1672496" y="1237939"/>
                  <a:pt x="1679521" y="1244964"/>
                  <a:pt x="1679521" y="1253630"/>
                </a:cubicBezTo>
                <a:cubicBezTo>
                  <a:pt x="1679521" y="1262297"/>
                  <a:pt x="1672496" y="1269322"/>
                  <a:pt x="1663829" y="1269322"/>
                </a:cubicBezTo>
                <a:cubicBezTo>
                  <a:pt x="1655163" y="1269322"/>
                  <a:pt x="1648138" y="1262297"/>
                  <a:pt x="1648138" y="1253630"/>
                </a:cubicBezTo>
                <a:cubicBezTo>
                  <a:pt x="1648138" y="1244964"/>
                  <a:pt x="1655163" y="1237939"/>
                  <a:pt x="1663829" y="1237939"/>
                </a:cubicBezTo>
                <a:close/>
                <a:moveTo>
                  <a:pt x="1724863" y="1237903"/>
                </a:moveTo>
                <a:cubicBezTo>
                  <a:pt x="1724983" y="1237901"/>
                  <a:pt x="1725085" y="1237901"/>
                  <a:pt x="1725204" y="1237903"/>
                </a:cubicBezTo>
                <a:cubicBezTo>
                  <a:pt x="1733869" y="1237997"/>
                  <a:pt x="1740828" y="1245099"/>
                  <a:pt x="1740725" y="1253765"/>
                </a:cubicBezTo>
                <a:cubicBezTo>
                  <a:pt x="1740725" y="1253821"/>
                  <a:pt x="1740725" y="1253879"/>
                  <a:pt x="1740725" y="1253937"/>
                </a:cubicBezTo>
                <a:cubicBezTo>
                  <a:pt x="1740623" y="1262601"/>
                  <a:pt x="1733528" y="1269550"/>
                  <a:pt x="1724863" y="1269456"/>
                </a:cubicBezTo>
                <a:cubicBezTo>
                  <a:pt x="1716165" y="1269456"/>
                  <a:pt x="1709087" y="1262458"/>
                  <a:pt x="1709002" y="1253765"/>
                </a:cubicBezTo>
                <a:cubicBezTo>
                  <a:pt x="1709002" y="1245005"/>
                  <a:pt x="1716097" y="1237903"/>
                  <a:pt x="1724863" y="1237903"/>
                </a:cubicBezTo>
                <a:close/>
                <a:moveTo>
                  <a:pt x="1909068" y="1237732"/>
                </a:moveTo>
                <a:cubicBezTo>
                  <a:pt x="1917920" y="1237732"/>
                  <a:pt x="1925100" y="1244911"/>
                  <a:pt x="1925100" y="1253765"/>
                </a:cubicBezTo>
                <a:cubicBezTo>
                  <a:pt x="1924998" y="1262552"/>
                  <a:pt x="1917852" y="1269627"/>
                  <a:pt x="1909068" y="1269627"/>
                </a:cubicBezTo>
                <a:cubicBezTo>
                  <a:pt x="1900284" y="1269627"/>
                  <a:pt x="1893120" y="1262552"/>
                  <a:pt x="1893036" y="1253765"/>
                </a:cubicBezTo>
                <a:cubicBezTo>
                  <a:pt x="1893036" y="1244911"/>
                  <a:pt x="1900216" y="1237732"/>
                  <a:pt x="1909068" y="1237732"/>
                </a:cubicBezTo>
                <a:close/>
                <a:moveTo>
                  <a:pt x="1847666" y="1237732"/>
                </a:moveTo>
                <a:cubicBezTo>
                  <a:pt x="1856518" y="1237732"/>
                  <a:pt x="1863699" y="1244911"/>
                  <a:pt x="1863699" y="1253765"/>
                </a:cubicBezTo>
                <a:cubicBezTo>
                  <a:pt x="1863613" y="1262552"/>
                  <a:pt x="1856450" y="1269627"/>
                  <a:pt x="1847666" y="1269627"/>
                </a:cubicBezTo>
                <a:cubicBezTo>
                  <a:pt x="1838882" y="1269627"/>
                  <a:pt x="1831736" y="1262552"/>
                  <a:pt x="1831634" y="1253765"/>
                </a:cubicBezTo>
                <a:cubicBezTo>
                  <a:pt x="1831634" y="1244911"/>
                  <a:pt x="1838814" y="1237732"/>
                  <a:pt x="1847666" y="1237732"/>
                </a:cubicBezTo>
                <a:close/>
                <a:moveTo>
                  <a:pt x="1786265" y="1237732"/>
                </a:moveTo>
                <a:cubicBezTo>
                  <a:pt x="1795117" y="1237732"/>
                  <a:pt x="1802298" y="1244911"/>
                  <a:pt x="1802298" y="1253765"/>
                </a:cubicBezTo>
                <a:cubicBezTo>
                  <a:pt x="1802212" y="1262552"/>
                  <a:pt x="1795049" y="1269627"/>
                  <a:pt x="1786265" y="1269627"/>
                </a:cubicBezTo>
                <a:cubicBezTo>
                  <a:pt x="1777481" y="1269627"/>
                  <a:pt x="1770318" y="1262552"/>
                  <a:pt x="1770233" y="1253765"/>
                </a:cubicBezTo>
                <a:cubicBezTo>
                  <a:pt x="1770233" y="1244911"/>
                  <a:pt x="1777413" y="1237732"/>
                  <a:pt x="1786265" y="1237732"/>
                </a:cubicBezTo>
                <a:close/>
                <a:moveTo>
                  <a:pt x="5628" y="1190316"/>
                </a:moveTo>
                <a:cubicBezTo>
                  <a:pt x="6754" y="1190316"/>
                  <a:pt x="7675" y="1191232"/>
                  <a:pt x="7675" y="1192363"/>
                </a:cubicBezTo>
                <a:cubicBezTo>
                  <a:pt x="7675" y="1193494"/>
                  <a:pt x="6754" y="1194410"/>
                  <a:pt x="5628" y="1194410"/>
                </a:cubicBezTo>
                <a:cubicBezTo>
                  <a:pt x="4537" y="1194328"/>
                  <a:pt x="3666" y="1193458"/>
                  <a:pt x="3582" y="1192363"/>
                </a:cubicBezTo>
                <a:cubicBezTo>
                  <a:pt x="3582" y="1191232"/>
                  <a:pt x="4502" y="1190316"/>
                  <a:pt x="5628" y="1190316"/>
                </a:cubicBezTo>
                <a:close/>
                <a:moveTo>
                  <a:pt x="67030" y="1189123"/>
                </a:moveTo>
                <a:cubicBezTo>
                  <a:pt x="67149" y="1189116"/>
                  <a:pt x="67269" y="1189116"/>
                  <a:pt x="67388" y="1189123"/>
                </a:cubicBezTo>
                <a:cubicBezTo>
                  <a:pt x="69077" y="1189220"/>
                  <a:pt x="70373" y="1190671"/>
                  <a:pt x="70270" y="1192363"/>
                </a:cubicBezTo>
                <a:cubicBezTo>
                  <a:pt x="70270" y="1194152"/>
                  <a:pt x="68821" y="1195604"/>
                  <a:pt x="67030" y="1195604"/>
                </a:cubicBezTo>
                <a:cubicBezTo>
                  <a:pt x="65273" y="1195518"/>
                  <a:pt x="63874" y="1194116"/>
                  <a:pt x="63790" y="1192363"/>
                </a:cubicBezTo>
                <a:cubicBezTo>
                  <a:pt x="63790" y="1190574"/>
                  <a:pt x="65239" y="1189123"/>
                  <a:pt x="67030" y="1189123"/>
                </a:cubicBezTo>
                <a:close/>
                <a:moveTo>
                  <a:pt x="129114" y="1188440"/>
                </a:moveTo>
                <a:cubicBezTo>
                  <a:pt x="131280" y="1188440"/>
                  <a:pt x="133037" y="1190197"/>
                  <a:pt x="133037" y="1192363"/>
                </a:cubicBezTo>
                <a:cubicBezTo>
                  <a:pt x="133037" y="1194529"/>
                  <a:pt x="131280" y="1196286"/>
                  <a:pt x="129114" y="1196286"/>
                </a:cubicBezTo>
                <a:cubicBezTo>
                  <a:pt x="126982" y="1196199"/>
                  <a:pt x="125276" y="1194492"/>
                  <a:pt x="125191" y="1192363"/>
                </a:cubicBezTo>
                <a:cubicBezTo>
                  <a:pt x="125191" y="1190197"/>
                  <a:pt x="126947" y="1188440"/>
                  <a:pt x="129114" y="1188440"/>
                </a:cubicBezTo>
                <a:close/>
                <a:moveTo>
                  <a:pt x="189832" y="1187758"/>
                </a:moveTo>
                <a:cubicBezTo>
                  <a:pt x="192374" y="1187758"/>
                  <a:pt x="194437" y="1189821"/>
                  <a:pt x="194437" y="1192364"/>
                </a:cubicBezTo>
                <a:cubicBezTo>
                  <a:pt x="194437" y="1194907"/>
                  <a:pt x="192374" y="1196969"/>
                  <a:pt x="189832" y="1196969"/>
                </a:cubicBezTo>
                <a:cubicBezTo>
                  <a:pt x="187291" y="1196969"/>
                  <a:pt x="185228" y="1194907"/>
                  <a:pt x="185228" y="1192364"/>
                </a:cubicBezTo>
                <a:cubicBezTo>
                  <a:pt x="185228" y="1189821"/>
                  <a:pt x="187291" y="1187758"/>
                  <a:pt x="189832" y="1187758"/>
                </a:cubicBezTo>
                <a:close/>
                <a:moveTo>
                  <a:pt x="251234" y="1187076"/>
                </a:moveTo>
                <a:cubicBezTo>
                  <a:pt x="254150" y="1187076"/>
                  <a:pt x="256521" y="1189444"/>
                  <a:pt x="256521" y="1192364"/>
                </a:cubicBezTo>
                <a:cubicBezTo>
                  <a:pt x="256521" y="1195284"/>
                  <a:pt x="254150" y="1197651"/>
                  <a:pt x="251234" y="1197651"/>
                </a:cubicBezTo>
                <a:cubicBezTo>
                  <a:pt x="248317" y="1197651"/>
                  <a:pt x="245947" y="1195284"/>
                  <a:pt x="245947" y="1192364"/>
                </a:cubicBezTo>
                <a:cubicBezTo>
                  <a:pt x="245947" y="1189444"/>
                  <a:pt x="248317" y="1187076"/>
                  <a:pt x="251234" y="1187076"/>
                </a:cubicBezTo>
                <a:close/>
                <a:moveTo>
                  <a:pt x="312635" y="1186394"/>
                </a:moveTo>
                <a:cubicBezTo>
                  <a:pt x="312754" y="1186391"/>
                  <a:pt x="312874" y="1186391"/>
                  <a:pt x="312976" y="1186394"/>
                </a:cubicBezTo>
                <a:cubicBezTo>
                  <a:pt x="316182" y="1186490"/>
                  <a:pt x="318707" y="1189162"/>
                  <a:pt x="318604" y="1192364"/>
                </a:cubicBezTo>
                <a:cubicBezTo>
                  <a:pt x="318604" y="1195660"/>
                  <a:pt x="315927" y="1198333"/>
                  <a:pt x="312635" y="1198333"/>
                </a:cubicBezTo>
                <a:cubicBezTo>
                  <a:pt x="309343" y="1198333"/>
                  <a:pt x="306666" y="1195660"/>
                  <a:pt x="306666" y="1192364"/>
                </a:cubicBezTo>
                <a:cubicBezTo>
                  <a:pt x="306666" y="1189067"/>
                  <a:pt x="309343" y="1186394"/>
                  <a:pt x="312635" y="1186394"/>
                </a:cubicBezTo>
                <a:close/>
                <a:moveTo>
                  <a:pt x="374036" y="1185712"/>
                </a:moveTo>
                <a:cubicBezTo>
                  <a:pt x="374156" y="1185709"/>
                  <a:pt x="374275" y="1185709"/>
                  <a:pt x="374378" y="1185712"/>
                </a:cubicBezTo>
                <a:cubicBezTo>
                  <a:pt x="377959" y="1185807"/>
                  <a:pt x="380791" y="1188785"/>
                  <a:pt x="380688" y="1192364"/>
                </a:cubicBezTo>
                <a:cubicBezTo>
                  <a:pt x="380688" y="1196038"/>
                  <a:pt x="377704" y="1199016"/>
                  <a:pt x="374036" y="1199016"/>
                </a:cubicBezTo>
                <a:cubicBezTo>
                  <a:pt x="370403" y="1198925"/>
                  <a:pt x="367470" y="1196000"/>
                  <a:pt x="367385" y="1192364"/>
                </a:cubicBezTo>
                <a:cubicBezTo>
                  <a:pt x="367385" y="1188690"/>
                  <a:pt x="370369" y="1185712"/>
                  <a:pt x="374036" y="1185712"/>
                </a:cubicBezTo>
                <a:close/>
                <a:moveTo>
                  <a:pt x="436119" y="1185199"/>
                </a:moveTo>
                <a:cubicBezTo>
                  <a:pt x="440076" y="1185199"/>
                  <a:pt x="443283" y="1188406"/>
                  <a:pt x="443283" y="1192363"/>
                </a:cubicBezTo>
                <a:cubicBezTo>
                  <a:pt x="443283" y="1196320"/>
                  <a:pt x="440076" y="1199526"/>
                  <a:pt x="436119" y="1199526"/>
                </a:cubicBezTo>
                <a:cubicBezTo>
                  <a:pt x="432162" y="1199526"/>
                  <a:pt x="428956" y="1196320"/>
                  <a:pt x="428956" y="1192363"/>
                </a:cubicBezTo>
                <a:cubicBezTo>
                  <a:pt x="428956" y="1188406"/>
                  <a:pt x="432162" y="1185199"/>
                  <a:pt x="436119" y="1185199"/>
                </a:cubicBezTo>
                <a:close/>
                <a:moveTo>
                  <a:pt x="558240" y="1184347"/>
                </a:moveTo>
                <a:cubicBezTo>
                  <a:pt x="562947" y="1184347"/>
                  <a:pt x="566767" y="1188166"/>
                  <a:pt x="566767" y="1192875"/>
                </a:cubicBezTo>
                <a:cubicBezTo>
                  <a:pt x="566767" y="1197585"/>
                  <a:pt x="562947" y="1201403"/>
                  <a:pt x="558240" y="1201403"/>
                </a:cubicBezTo>
                <a:cubicBezTo>
                  <a:pt x="553566" y="1201313"/>
                  <a:pt x="549797" y="1197547"/>
                  <a:pt x="549712" y="1192875"/>
                </a:cubicBezTo>
                <a:cubicBezTo>
                  <a:pt x="549712" y="1188166"/>
                  <a:pt x="553532" y="1184347"/>
                  <a:pt x="558240" y="1184347"/>
                </a:cubicBezTo>
                <a:close/>
                <a:moveTo>
                  <a:pt x="496838" y="1184347"/>
                </a:moveTo>
                <a:cubicBezTo>
                  <a:pt x="496957" y="1184344"/>
                  <a:pt x="497060" y="1184344"/>
                  <a:pt x="497179" y="1184347"/>
                </a:cubicBezTo>
                <a:cubicBezTo>
                  <a:pt x="501426" y="1184442"/>
                  <a:pt x="504786" y="1187954"/>
                  <a:pt x="504684" y="1192193"/>
                </a:cubicBezTo>
                <a:cubicBezTo>
                  <a:pt x="504684" y="1196527"/>
                  <a:pt x="501170" y="1200038"/>
                  <a:pt x="496838" y="1200038"/>
                </a:cubicBezTo>
                <a:cubicBezTo>
                  <a:pt x="492540" y="1199948"/>
                  <a:pt x="489078" y="1196487"/>
                  <a:pt x="488993" y="1192193"/>
                </a:cubicBezTo>
                <a:cubicBezTo>
                  <a:pt x="488993" y="1187859"/>
                  <a:pt x="492506" y="1184347"/>
                  <a:pt x="496838" y="1184347"/>
                </a:cubicBezTo>
                <a:close/>
                <a:moveTo>
                  <a:pt x="619641" y="1183153"/>
                </a:moveTo>
                <a:cubicBezTo>
                  <a:pt x="624724" y="1183153"/>
                  <a:pt x="628851" y="1187278"/>
                  <a:pt x="628851" y="1192364"/>
                </a:cubicBezTo>
                <a:cubicBezTo>
                  <a:pt x="628851" y="1197450"/>
                  <a:pt x="624724" y="1201574"/>
                  <a:pt x="619641" y="1201574"/>
                </a:cubicBezTo>
                <a:cubicBezTo>
                  <a:pt x="614558" y="1201574"/>
                  <a:pt x="610431" y="1197450"/>
                  <a:pt x="610431" y="1192364"/>
                </a:cubicBezTo>
                <a:cubicBezTo>
                  <a:pt x="610431" y="1187278"/>
                  <a:pt x="614558" y="1183153"/>
                  <a:pt x="619641" y="1183153"/>
                </a:cubicBezTo>
                <a:close/>
                <a:moveTo>
                  <a:pt x="681042" y="1182642"/>
                </a:moveTo>
                <a:cubicBezTo>
                  <a:pt x="681162" y="1182640"/>
                  <a:pt x="681264" y="1182640"/>
                  <a:pt x="681383" y="1182642"/>
                </a:cubicBezTo>
                <a:cubicBezTo>
                  <a:pt x="686654" y="1182737"/>
                  <a:pt x="690867" y="1187090"/>
                  <a:pt x="690764" y="1192364"/>
                </a:cubicBezTo>
                <a:cubicBezTo>
                  <a:pt x="690764" y="1197733"/>
                  <a:pt x="686415" y="1202085"/>
                  <a:pt x="681042" y="1202085"/>
                </a:cubicBezTo>
                <a:cubicBezTo>
                  <a:pt x="675704" y="1201995"/>
                  <a:pt x="671406" y="1197695"/>
                  <a:pt x="671321" y="1192364"/>
                </a:cubicBezTo>
                <a:cubicBezTo>
                  <a:pt x="671321" y="1186994"/>
                  <a:pt x="675670" y="1182642"/>
                  <a:pt x="681042" y="1182642"/>
                </a:cubicBezTo>
                <a:close/>
                <a:moveTo>
                  <a:pt x="743125" y="1181959"/>
                </a:moveTo>
                <a:cubicBezTo>
                  <a:pt x="748873" y="1181959"/>
                  <a:pt x="753529" y="1186617"/>
                  <a:pt x="753529" y="1192364"/>
                </a:cubicBezTo>
                <a:cubicBezTo>
                  <a:pt x="753529" y="1198110"/>
                  <a:pt x="748873" y="1202768"/>
                  <a:pt x="743125" y="1202768"/>
                </a:cubicBezTo>
                <a:cubicBezTo>
                  <a:pt x="737412" y="1202676"/>
                  <a:pt x="732806" y="1198070"/>
                  <a:pt x="732722" y="1192364"/>
                </a:cubicBezTo>
                <a:cubicBezTo>
                  <a:pt x="732722" y="1186617"/>
                  <a:pt x="737377" y="1181959"/>
                  <a:pt x="743125" y="1181959"/>
                </a:cubicBezTo>
                <a:close/>
                <a:moveTo>
                  <a:pt x="803845" y="1181448"/>
                </a:moveTo>
                <a:cubicBezTo>
                  <a:pt x="803964" y="1181446"/>
                  <a:pt x="804067" y="1181446"/>
                  <a:pt x="804186" y="1181448"/>
                </a:cubicBezTo>
                <a:cubicBezTo>
                  <a:pt x="810122" y="1181543"/>
                  <a:pt x="814863" y="1186430"/>
                  <a:pt x="814761" y="1192363"/>
                </a:cubicBezTo>
                <a:cubicBezTo>
                  <a:pt x="814761" y="1198393"/>
                  <a:pt x="809866" y="1203279"/>
                  <a:pt x="803845" y="1203279"/>
                </a:cubicBezTo>
                <a:cubicBezTo>
                  <a:pt x="797824" y="1203279"/>
                  <a:pt x="792930" y="1198393"/>
                  <a:pt x="792930" y="1192363"/>
                </a:cubicBezTo>
                <a:cubicBezTo>
                  <a:pt x="792930" y="1186334"/>
                  <a:pt x="797824" y="1181448"/>
                  <a:pt x="803845" y="1181448"/>
                </a:cubicBezTo>
                <a:close/>
                <a:moveTo>
                  <a:pt x="865246" y="1180935"/>
                </a:moveTo>
                <a:cubicBezTo>
                  <a:pt x="871557" y="1180935"/>
                  <a:pt x="876673" y="1186052"/>
                  <a:pt x="876673" y="1192363"/>
                </a:cubicBezTo>
                <a:cubicBezTo>
                  <a:pt x="876673" y="1198673"/>
                  <a:pt x="871557" y="1203790"/>
                  <a:pt x="865246" y="1203790"/>
                </a:cubicBezTo>
                <a:cubicBezTo>
                  <a:pt x="858936" y="1203790"/>
                  <a:pt x="853819" y="1198673"/>
                  <a:pt x="853819" y="1192363"/>
                </a:cubicBezTo>
                <a:cubicBezTo>
                  <a:pt x="853819" y="1186052"/>
                  <a:pt x="858936" y="1180935"/>
                  <a:pt x="865246" y="1180935"/>
                </a:cubicBezTo>
                <a:close/>
                <a:moveTo>
                  <a:pt x="926648" y="1180253"/>
                </a:moveTo>
                <a:cubicBezTo>
                  <a:pt x="933334" y="1180253"/>
                  <a:pt x="938757" y="1185676"/>
                  <a:pt x="938757" y="1192363"/>
                </a:cubicBezTo>
                <a:cubicBezTo>
                  <a:pt x="938757" y="1199051"/>
                  <a:pt x="933334" y="1204473"/>
                  <a:pt x="926648" y="1204473"/>
                </a:cubicBezTo>
                <a:cubicBezTo>
                  <a:pt x="919962" y="1204473"/>
                  <a:pt x="914538" y="1199051"/>
                  <a:pt x="914538" y="1192363"/>
                </a:cubicBezTo>
                <a:cubicBezTo>
                  <a:pt x="914538" y="1185676"/>
                  <a:pt x="919962" y="1180253"/>
                  <a:pt x="926648" y="1180253"/>
                </a:cubicBezTo>
                <a:close/>
                <a:moveTo>
                  <a:pt x="988049" y="1179742"/>
                </a:moveTo>
                <a:cubicBezTo>
                  <a:pt x="995025" y="1179742"/>
                  <a:pt x="1000670" y="1185393"/>
                  <a:pt x="1000670" y="1192364"/>
                </a:cubicBezTo>
                <a:cubicBezTo>
                  <a:pt x="1000670" y="1199335"/>
                  <a:pt x="995025" y="1204985"/>
                  <a:pt x="988049" y="1204985"/>
                </a:cubicBezTo>
                <a:cubicBezTo>
                  <a:pt x="981073" y="1204985"/>
                  <a:pt x="975428" y="1199335"/>
                  <a:pt x="975428" y="1192364"/>
                </a:cubicBezTo>
                <a:cubicBezTo>
                  <a:pt x="975428" y="1185393"/>
                  <a:pt x="981073" y="1179742"/>
                  <a:pt x="988049" y="1179742"/>
                </a:cubicBezTo>
                <a:close/>
                <a:moveTo>
                  <a:pt x="1050132" y="1179231"/>
                </a:moveTo>
                <a:cubicBezTo>
                  <a:pt x="1050252" y="1179229"/>
                  <a:pt x="1050354" y="1179229"/>
                  <a:pt x="1050473" y="1179231"/>
                </a:cubicBezTo>
                <a:cubicBezTo>
                  <a:pt x="1057637" y="1179326"/>
                  <a:pt x="1063368" y="1185205"/>
                  <a:pt x="1063265" y="1192364"/>
                </a:cubicBezTo>
                <a:cubicBezTo>
                  <a:pt x="1063265" y="1199618"/>
                  <a:pt x="1057381" y="1205497"/>
                  <a:pt x="1050132" y="1205497"/>
                </a:cubicBezTo>
                <a:cubicBezTo>
                  <a:pt x="1042918" y="1205405"/>
                  <a:pt x="1037084" y="1199578"/>
                  <a:pt x="1037000" y="1192364"/>
                </a:cubicBezTo>
                <a:cubicBezTo>
                  <a:pt x="1037000" y="1185110"/>
                  <a:pt x="1042884" y="1179231"/>
                  <a:pt x="1050132" y="1179231"/>
                </a:cubicBezTo>
                <a:close/>
                <a:moveTo>
                  <a:pt x="1110851" y="1178718"/>
                </a:moveTo>
                <a:cubicBezTo>
                  <a:pt x="1118390" y="1178718"/>
                  <a:pt x="1124496" y="1184828"/>
                  <a:pt x="1124496" y="1192363"/>
                </a:cubicBezTo>
                <a:cubicBezTo>
                  <a:pt x="1124496" y="1199898"/>
                  <a:pt x="1118390" y="1206008"/>
                  <a:pt x="1110851" y="1206008"/>
                </a:cubicBezTo>
                <a:cubicBezTo>
                  <a:pt x="1103313" y="1206008"/>
                  <a:pt x="1097207" y="1199898"/>
                  <a:pt x="1097207" y="1192363"/>
                </a:cubicBezTo>
                <a:cubicBezTo>
                  <a:pt x="1097207" y="1184828"/>
                  <a:pt x="1103313" y="1178718"/>
                  <a:pt x="1110851" y="1178718"/>
                </a:cubicBezTo>
                <a:close/>
                <a:moveTo>
                  <a:pt x="1172253" y="1178377"/>
                </a:moveTo>
                <a:cubicBezTo>
                  <a:pt x="1179979" y="1178377"/>
                  <a:pt x="1186239" y="1184639"/>
                  <a:pt x="1186239" y="1192363"/>
                </a:cubicBezTo>
                <a:cubicBezTo>
                  <a:pt x="1186239" y="1200088"/>
                  <a:pt x="1179979" y="1206349"/>
                  <a:pt x="1172253" y="1206349"/>
                </a:cubicBezTo>
                <a:cubicBezTo>
                  <a:pt x="1164526" y="1206349"/>
                  <a:pt x="1158267" y="1200088"/>
                  <a:pt x="1158267" y="1192363"/>
                </a:cubicBezTo>
                <a:cubicBezTo>
                  <a:pt x="1158267" y="1184639"/>
                  <a:pt x="1164526" y="1178377"/>
                  <a:pt x="1172253" y="1178377"/>
                </a:cubicBezTo>
                <a:close/>
                <a:moveTo>
                  <a:pt x="1233654" y="1177865"/>
                </a:moveTo>
                <a:cubicBezTo>
                  <a:pt x="1241653" y="1177865"/>
                  <a:pt x="1248151" y="1184357"/>
                  <a:pt x="1248151" y="1192363"/>
                </a:cubicBezTo>
                <a:cubicBezTo>
                  <a:pt x="1248151" y="1200369"/>
                  <a:pt x="1241653" y="1206860"/>
                  <a:pt x="1233654" y="1206860"/>
                </a:cubicBezTo>
                <a:cubicBezTo>
                  <a:pt x="1225655" y="1206860"/>
                  <a:pt x="1219157" y="1200369"/>
                  <a:pt x="1219157" y="1192363"/>
                </a:cubicBezTo>
                <a:cubicBezTo>
                  <a:pt x="1219157" y="1184357"/>
                  <a:pt x="1225655" y="1177865"/>
                  <a:pt x="1233654" y="1177865"/>
                </a:cubicBezTo>
                <a:close/>
                <a:moveTo>
                  <a:pt x="1971151" y="1177696"/>
                </a:moveTo>
                <a:cubicBezTo>
                  <a:pt x="1971271" y="1177694"/>
                  <a:pt x="1971373" y="1177694"/>
                  <a:pt x="1971492" y="1177696"/>
                </a:cubicBezTo>
                <a:cubicBezTo>
                  <a:pt x="1979509" y="1177791"/>
                  <a:pt x="1985922" y="1184358"/>
                  <a:pt x="1985819" y="1192364"/>
                </a:cubicBezTo>
                <a:cubicBezTo>
                  <a:pt x="1985819" y="1200465"/>
                  <a:pt x="1979253" y="1207032"/>
                  <a:pt x="1971151" y="1207032"/>
                </a:cubicBezTo>
                <a:cubicBezTo>
                  <a:pt x="1963084" y="1206940"/>
                  <a:pt x="1956568" y="1200426"/>
                  <a:pt x="1956484" y="1192364"/>
                </a:cubicBezTo>
                <a:cubicBezTo>
                  <a:pt x="1956484" y="1184262"/>
                  <a:pt x="1963050" y="1177696"/>
                  <a:pt x="1971151" y="1177696"/>
                </a:cubicBezTo>
                <a:close/>
                <a:moveTo>
                  <a:pt x="1295055" y="1177524"/>
                </a:moveTo>
                <a:cubicBezTo>
                  <a:pt x="1303242" y="1177524"/>
                  <a:pt x="1309894" y="1184168"/>
                  <a:pt x="1309894" y="1192363"/>
                </a:cubicBezTo>
                <a:cubicBezTo>
                  <a:pt x="1309894" y="1200558"/>
                  <a:pt x="1303242" y="1207202"/>
                  <a:pt x="1295055" y="1207202"/>
                </a:cubicBezTo>
                <a:cubicBezTo>
                  <a:pt x="1286869" y="1207202"/>
                  <a:pt x="1280217" y="1200558"/>
                  <a:pt x="1280217" y="1192363"/>
                </a:cubicBezTo>
                <a:cubicBezTo>
                  <a:pt x="1280217" y="1184168"/>
                  <a:pt x="1286851" y="1177524"/>
                  <a:pt x="1295055" y="1177524"/>
                </a:cubicBezTo>
                <a:close/>
                <a:moveTo>
                  <a:pt x="1357139" y="1177183"/>
                </a:moveTo>
                <a:cubicBezTo>
                  <a:pt x="1365530" y="1177183"/>
                  <a:pt x="1372319" y="1183980"/>
                  <a:pt x="1372319" y="1192363"/>
                </a:cubicBezTo>
                <a:cubicBezTo>
                  <a:pt x="1372319" y="1192421"/>
                  <a:pt x="1372319" y="1192477"/>
                  <a:pt x="1372319" y="1192535"/>
                </a:cubicBezTo>
                <a:cubicBezTo>
                  <a:pt x="1372216" y="1200823"/>
                  <a:pt x="1365428" y="1207466"/>
                  <a:pt x="1357139" y="1207372"/>
                </a:cubicBezTo>
                <a:cubicBezTo>
                  <a:pt x="1357088" y="1207372"/>
                  <a:pt x="1357019" y="1207374"/>
                  <a:pt x="1356968" y="1207374"/>
                </a:cubicBezTo>
                <a:cubicBezTo>
                  <a:pt x="1348679" y="1207372"/>
                  <a:pt x="1341959" y="1200652"/>
                  <a:pt x="1341959" y="1192363"/>
                </a:cubicBezTo>
                <a:cubicBezTo>
                  <a:pt x="1341959" y="1183980"/>
                  <a:pt x="1348747" y="1177183"/>
                  <a:pt x="1357139" y="1177183"/>
                </a:cubicBezTo>
                <a:close/>
                <a:moveTo>
                  <a:pt x="1417858" y="1176842"/>
                </a:moveTo>
                <a:cubicBezTo>
                  <a:pt x="1426436" y="1176842"/>
                  <a:pt x="1433378" y="1183791"/>
                  <a:pt x="1433378" y="1192363"/>
                </a:cubicBezTo>
                <a:cubicBezTo>
                  <a:pt x="1433378" y="1192421"/>
                  <a:pt x="1433378" y="1192478"/>
                  <a:pt x="1433378" y="1192536"/>
                </a:cubicBezTo>
                <a:cubicBezTo>
                  <a:pt x="1433276" y="1201012"/>
                  <a:pt x="1426334" y="1207807"/>
                  <a:pt x="1417858" y="1207714"/>
                </a:cubicBezTo>
                <a:cubicBezTo>
                  <a:pt x="1417806" y="1207714"/>
                  <a:pt x="1417738" y="1207715"/>
                  <a:pt x="1417687" y="1207715"/>
                </a:cubicBezTo>
                <a:cubicBezTo>
                  <a:pt x="1409210" y="1207714"/>
                  <a:pt x="1402337" y="1200842"/>
                  <a:pt x="1402337" y="1192363"/>
                </a:cubicBezTo>
                <a:cubicBezTo>
                  <a:pt x="1402337" y="1183791"/>
                  <a:pt x="1409279" y="1176842"/>
                  <a:pt x="1417858" y="1176842"/>
                </a:cubicBezTo>
                <a:close/>
                <a:moveTo>
                  <a:pt x="1479258" y="1176502"/>
                </a:moveTo>
                <a:cubicBezTo>
                  <a:pt x="1479378" y="1176500"/>
                  <a:pt x="1479480" y="1176500"/>
                  <a:pt x="1479599" y="1176502"/>
                </a:cubicBezTo>
                <a:cubicBezTo>
                  <a:pt x="1488264" y="1176597"/>
                  <a:pt x="1495223" y="1183698"/>
                  <a:pt x="1495120" y="1192364"/>
                </a:cubicBezTo>
                <a:cubicBezTo>
                  <a:pt x="1495120" y="1192422"/>
                  <a:pt x="1495120" y="1192478"/>
                  <a:pt x="1495120" y="1192536"/>
                </a:cubicBezTo>
                <a:cubicBezTo>
                  <a:pt x="1495018" y="1201200"/>
                  <a:pt x="1487923" y="1208149"/>
                  <a:pt x="1479258" y="1208055"/>
                </a:cubicBezTo>
                <a:cubicBezTo>
                  <a:pt x="1470560" y="1208055"/>
                  <a:pt x="1463499" y="1201057"/>
                  <a:pt x="1463397" y="1192364"/>
                </a:cubicBezTo>
                <a:cubicBezTo>
                  <a:pt x="1463397" y="1183604"/>
                  <a:pt x="1470492" y="1176502"/>
                  <a:pt x="1479258" y="1176502"/>
                </a:cubicBezTo>
                <a:close/>
                <a:moveTo>
                  <a:pt x="1540660" y="1176160"/>
                </a:moveTo>
                <a:cubicBezTo>
                  <a:pt x="1541069" y="1176155"/>
                  <a:pt x="1541479" y="1176165"/>
                  <a:pt x="1541888" y="1176190"/>
                </a:cubicBezTo>
                <a:cubicBezTo>
                  <a:pt x="1550723" y="1176757"/>
                  <a:pt x="1557426" y="1184379"/>
                  <a:pt x="1556863" y="1193216"/>
                </a:cubicBezTo>
                <a:cubicBezTo>
                  <a:pt x="1556863" y="1193274"/>
                  <a:pt x="1556863" y="1193330"/>
                  <a:pt x="1556863" y="1193388"/>
                </a:cubicBezTo>
                <a:cubicBezTo>
                  <a:pt x="1556761" y="1202242"/>
                  <a:pt x="1549512" y="1209342"/>
                  <a:pt x="1540660" y="1209248"/>
                </a:cubicBezTo>
                <a:cubicBezTo>
                  <a:pt x="1531961" y="1208827"/>
                  <a:pt x="1524968" y="1201914"/>
                  <a:pt x="1524457" y="1193216"/>
                </a:cubicBezTo>
                <a:cubicBezTo>
                  <a:pt x="1524439" y="1184120"/>
                  <a:pt x="1531569" y="1176615"/>
                  <a:pt x="1540660" y="1176160"/>
                </a:cubicBezTo>
                <a:close/>
                <a:moveTo>
                  <a:pt x="1602061" y="1175989"/>
                </a:moveTo>
                <a:cubicBezTo>
                  <a:pt x="1611476" y="1175989"/>
                  <a:pt x="1619117" y="1183625"/>
                  <a:pt x="1619117" y="1193045"/>
                </a:cubicBezTo>
                <a:cubicBezTo>
                  <a:pt x="1619117" y="1202465"/>
                  <a:pt x="1611476" y="1210101"/>
                  <a:pt x="1602061" y="1210101"/>
                </a:cubicBezTo>
                <a:cubicBezTo>
                  <a:pt x="1592647" y="1210101"/>
                  <a:pt x="1585006" y="1202465"/>
                  <a:pt x="1585006" y="1193045"/>
                </a:cubicBezTo>
                <a:cubicBezTo>
                  <a:pt x="1585006" y="1183625"/>
                  <a:pt x="1592647" y="1175989"/>
                  <a:pt x="1602061" y="1175989"/>
                </a:cubicBezTo>
                <a:close/>
                <a:moveTo>
                  <a:pt x="1664144" y="1175819"/>
                </a:moveTo>
                <a:cubicBezTo>
                  <a:pt x="1673559" y="1175819"/>
                  <a:pt x="1681200" y="1183455"/>
                  <a:pt x="1681200" y="1192875"/>
                </a:cubicBezTo>
                <a:cubicBezTo>
                  <a:pt x="1681200" y="1202295"/>
                  <a:pt x="1673559" y="1209931"/>
                  <a:pt x="1664144" y="1209931"/>
                </a:cubicBezTo>
                <a:cubicBezTo>
                  <a:pt x="1654730" y="1209931"/>
                  <a:pt x="1647089" y="1202295"/>
                  <a:pt x="1647089" y="1192875"/>
                </a:cubicBezTo>
                <a:cubicBezTo>
                  <a:pt x="1647089" y="1183455"/>
                  <a:pt x="1654730" y="1175819"/>
                  <a:pt x="1664144" y="1175819"/>
                </a:cubicBezTo>
                <a:close/>
                <a:moveTo>
                  <a:pt x="1724863" y="1175648"/>
                </a:moveTo>
                <a:cubicBezTo>
                  <a:pt x="1734278" y="1175648"/>
                  <a:pt x="1741919" y="1183284"/>
                  <a:pt x="1741919" y="1192704"/>
                </a:cubicBezTo>
                <a:cubicBezTo>
                  <a:pt x="1741919" y="1202124"/>
                  <a:pt x="1734278" y="1209760"/>
                  <a:pt x="1724863" y="1209760"/>
                </a:cubicBezTo>
                <a:cubicBezTo>
                  <a:pt x="1715449" y="1209760"/>
                  <a:pt x="1707808" y="1202124"/>
                  <a:pt x="1707808" y="1192704"/>
                </a:cubicBezTo>
                <a:cubicBezTo>
                  <a:pt x="1707808" y="1183284"/>
                  <a:pt x="1715449" y="1175648"/>
                  <a:pt x="1724863" y="1175648"/>
                </a:cubicBezTo>
                <a:close/>
                <a:moveTo>
                  <a:pt x="1909067" y="1175478"/>
                </a:moveTo>
                <a:cubicBezTo>
                  <a:pt x="1918482" y="1175478"/>
                  <a:pt x="1926123" y="1183114"/>
                  <a:pt x="1926123" y="1192534"/>
                </a:cubicBezTo>
                <a:cubicBezTo>
                  <a:pt x="1926123" y="1201954"/>
                  <a:pt x="1918482" y="1209590"/>
                  <a:pt x="1909067" y="1209590"/>
                </a:cubicBezTo>
                <a:cubicBezTo>
                  <a:pt x="1899653" y="1209590"/>
                  <a:pt x="1892012" y="1201954"/>
                  <a:pt x="1892012" y="1192534"/>
                </a:cubicBezTo>
                <a:cubicBezTo>
                  <a:pt x="1892012" y="1183114"/>
                  <a:pt x="1899653" y="1175478"/>
                  <a:pt x="1909067" y="1175478"/>
                </a:cubicBezTo>
                <a:close/>
                <a:moveTo>
                  <a:pt x="1847666" y="1175478"/>
                </a:moveTo>
                <a:cubicBezTo>
                  <a:pt x="1857081" y="1175478"/>
                  <a:pt x="1864722" y="1183114"/>
                  <a:pt x="1864722" y="1192534"/>
                </a:cubicBezTo>
                <a:cubicBezTo>
                  <a:pt x="1864722" y="1201954"/>
                  <a:pt x="1857081" y="1209590"/>
                  <a:pt x="1847666" y="1209590"/>
                </a:cubicBezTo>
                <a:cubicBezTo>
                  <a:pt x="1838252" y="1209590"/>
                  <a:pt x="1830611" y="1201954"/>
                  <a:pt x="1830611" y="1192534"/>
                </a:cubicBezTo>
                <a:cubicBezTo>
                  <a:pt x="1830611" y="1183114"/>
                  <a:pt x="1838252" y="1175478"/>
                  <a:pt x="1847666" y="1175478"/>
                </a:cubicBezTo>
                <a:close/>
                <a:moveTo>
                  <a:pt x="1786265" y="1175478"/>
                </a:moveTo>
                <a:cubicBezTo>
                  <a:pt x="1795680" y="1175478"/>
                  <a:pt x="1803321" y="1183114"/>
                  <a:pt x="1803321" y="1192534"/>
                </a:cubicBezTo>
                <a:cubicBezTo>
                  <a:pt x="1803321" y="1201954"/>
                  <a:pt x="1795680" y="1209590"/>
                  <a:pt x="1786265" y="1209590"/>
                </a:cubicBezTo>
                <a:cubicBezTo>
                  <a:pt x="1776851" y="1209590"/>
                  <a:pt x="1769210" y="1201954"/>
                  <a:pt x="1769210" y="1192534"/>
                </a:cubicBezTo>
                <a:cubicBezTo>
                  <a:pt x="1769210" y="1183114"/>
                  <a:pt x="1776851" y="1175478"/>
                  <a:pt x="1786265" y="1175478"/>
                </a:cubicBezTo>
                <a:close/>
                <a:moveTo>
                  <a:pt x="5629" y="1128574"/>
                </a:moveTo>
                <a:cubicBezTo>
                  <a:pt x="6942" y="1128574"/>
                  <a:pt x="8016" y="1129644"/>
                  <a:pt x="8016" y="1130962"/>
                </a:cubicBezTo>
                <a:cubicBezTo>
                  <a:pt x="8016" y="1132281"/>
                  <a:pt x="6942" y="1133350"/>
                  <a:pt x="5629" y="1133350"/>
                </a:cubicBezTo>
                <a:cubicBezTo>
                  <a:pt x="4349" y="1133266"/>
                  <a:pt x="3326" y="1132245"/>
                  <a:pt x="3241" y="1130962"/>
                </a:cubicBezTo>
                <a:cubicBezTo>
                  <a:pt x="3241" y="1129644"/>
                  <a:pt x="4315" y="1128574"/>
                  <a:pt x="5629" y="1128574"/>
                </a:cubicBezTo>
                <a:close/>
                <a:moveTo>
                  <a:pt x="67029" y="1127380"/>
                </a:moveTo>
                <a:cubicBezTo>
                  <a:pt x="69008" y="1127380"/>
                  <a:pt x="70611" y="1128984"/>
                  <a:pt x="70611" y="1130962"/>
                </a:cubicBezTo>
                <a:cubicBezTo>
                  <a:pt x="70611" y="1132941"/>
                  <a:pt x="69008" y="1134544"/>
                  <a:pt x="67029" y="1134544"/>
                </a:cubicBezTo>
                <a:cubicBezTo>
                  <a:pt x="65085" y="1134457"/>
                  <a:pt x="63533" y="1132903"/>
                  <a:pt x="63448" y="1130962"/>
                </a:cubicBezTo>
                <a:cubicBezTo>
                  <a:pt x="63448" y="1128984"/>
                  <a:pt x="65051" y="1127380"/>
                  <a:pt x="67029" y="1127380"/>
                </a:cubicBezTo>
                <a:close/>
                <a:moveTo>
                  <a:pt x="129114" y="1126698"/>
                </a:moveTo>
                <a:cubicBezTo>
                  <a:pt x="131467" y="1126698"/>
                  <a:pt x="133378" y="1128607"/>
                  <a:pt x="133378" y="1130962"/>
                </a:cubicBezTo>
                <a:cubicBezTo>
                  <a:pt x="133378" y="1133318"/>
                  <a:pt x="131467" y="1135226"/>
                  <a:pt x="129114" y="1135226"/>
                </a:cubicBezTo>
                <a:cubicBezTo>
                  <a:pt x="126760" y="1135226"/>
                  <a:pt x="124850" y="1133318"/>
                  <a:pt x="124850" y="1130962"/>
                </a:cubicBezTo>
                <a:cubicBezTo>
                  <a:pt x="124850" y="1128607"/>
                  <a:pt x="126760" y="1126698"/>
                  <a:pt x="129114" y="1126698"/>
                </a:cubicBezTo>
                <a:close/>
                <a:moveTo>
                  <a:pt x="190199" y="1125881"/>
                </a:moveTo>
                <a:cubicBezTo>
                  <a:pt x="192931" y="1125881"/>
                  <a:pt x="195145" y="1128095"/>
                  <a:pt x="195145" y="1130827"/>
                </a:cubicBezTo>
                <a:cubicBezTo>
                  <a:pt x="195145" y="1133559"/>
                  <a:pt x="192931" y="1135773"/>
                  <a:pt x="190199" y="1135773"/>
                </a:cubicBezTo>
                <a:cubicBezTo>
                  <a:pt x="187467" y="1135773"/>
                  <a:pt x="185253" y="1133559"/>
                  <a:pt x="185253" y="1130827"/>
                </a:cubicBezTo>
                <a:cubicBezTo>
                  <a:pt x="185253" y="1128095"/>
                  <a:pt x="187467" y="1125881"/>
                  <a:pt x="190199" y="1125881"/>
                </a:cubicBezTo>
                <a:close/>
                <a:moveTo>
                  <a:pt x="251234" y="1125163"/>
                </a:moveTo>
                <a:cubicBezTo>
                  <a:pt x="254440" y="1125163"/>
                  <a:pt x="257032" y="1127759"/>
                  <a:pt x="257032" y="1130963"/>
                </a:cubicBezTo>
                <a:cubicBezTo>
                  <a:pt x="257032" y="1134166"/>
                  <a:pt x="254440" y="1136761"/>
                  <a:pt x="251234" y="1136761"/>
                </a:cubicBezTo>
                <a:cubicBezTo>
                  <a:pt x="248061" y="1136673"/>
                  <a:pt x="245520" y="1134128"/>
                  <a:pt x="245435" y="1130963"/>
                </a:cubicBezTo>
                <a:cubicBezTo>
                  <a:pt x="245435" y="1127759"/>
                  <a:pt x="248027" y="1125163"/>
                  <a:pt x="251234" y="1125163"/>
                </a:cubicBezTo>
                <a:close/>
                <a:moveTo>
                  <a:pt x="312635" y="1124480"/>
                </a:moveTo>
                <a:cubicBezTo>
                  <a:pt x="316216" y="1124480"/>
                  <a:pt x="319116" y="1127382"/>
                  <a:pt x="319116" y="1130962"/>
                </a:cubicBezTo>
                <a:cubicBezTo>
                  <a:pt x="319116" y="1134542"/>
                  <a:pt x="316216" y="1137443"/>
                  <a:pt x="312635" y="1137443"/>
                </a:cubicBezTo>
                <a:cubicBezTo>
                  <a:pt x="309053" y="1137443"/>
                  <a:pt x="306154" y="1134542"/>
                  <a:pt x="306154" y="1130962"/>
                </a:cubicBezTo>
                <a:cubicBezTo>
                  <a:pt x="306154" y="1127382"/>
                  <a:pt x="309053" y="1124480"/>
                  <a:pt x="312635" y="1124480"/>
                </a:cubicBezTo>
                <a:close/>
                <a:moveTo>
                  <a:pt x="374036" y="1123798"/>
                </a:moveTo>
                <a:cubicBezTo>
                  <a:pt x="377993" y="1123798"/>
                  <a:pt x="381199" y="1127005"/>
                  <a:pt x="381199" y="1130962"/>
                </a:cubicBezTo>
                <a:cubicBezTo>
                  <a:pt x="381199" y="1134919"/>
                  <a:pt x="377993" y="1138125"/>
                  <a:pt x="374036" y="1138125"/>
                </a:cubicBezTo>
                <a:cubicBezTo>
                  <a:pt x="370079" y="1138125"/>
                  <a:pt x="366873" y="1134919"/>
                  <a:pt x="366873" y="1130962"/>
                </a:cubicBezTo>
                <a:cubicBezTo>
                  <a:pt x="366873" y="1127005"/>
                  <a:pt x="370079" y="1123798"/>
                  <a:pt x="374036" y="1123798"/>
                </a:cubicBezTo>
                <a:close/>
                <a:moveTo>
                  <a:pt x="436120" y="1123286"/>
                </a:moveTo>
                <a:cubicBezTo>
                  <a:pt x="440367" y="1123286"/>
                  <a:pt x="443795" y="1126723"/>
                  <a:pt x="443795" y="1130962"/>
                </a:cubicBezTo>
                <a:cubicBezTo>
                  <a:pt x="443795" y="1135200"/>
                  <a:pt x="440367" y="1138637"/>
                  <a:pt x="436120" y="1138637"/>
                </a:cubicBezTo>
                <a:cubicBezTo>
                  <a:pt x="431873" y="1138637"/>
                  <a:pt x="428445" y="1135200"/>
                  <a:pt x="428445" y="1130962"/>
                </a:cubicBezTo>
                <a:cubicBezTo>
                  <a:pt x="428445" y="1126723"/>
                  <a:pt x="431873" y="1123286"/>
                  <a:pt x="436120" y="1123286"/>
                </a:cubicBezTo>
                <a:close/>
                <a:moveTo>
                  <a:pt x="496839" y="1122604"/>
                </a:moveTo>
                <a:cubicBezTo>
                  <a:pt x="501461" y="1122604"/>
                  <a:pt x="505196" y="1126347"/>
                  <a:pt x="505196" y="1130962"/>
                </a:cubicBezTo>
                <a:cubicBezTo>
                  <a:pt x="505196" y="1135577"/>
                  <a:pt x="501461" y="1139319"/>
                  <a:pt x="496839" y="1139319"/>
                </a:cubicBezTo>
                <a:cubicBezTo>
                  <a:pt x="492217" y="1139319"/>
                  <a:pt x="488482" y="1135577"/>
                  <a:pt x="488482" y="1130962"/>
                </a:cubicBezTo>
                <a:cubicBezTo>
                  <a:pt x="488482" y="1126347"/>
                  <a:pt x="492217" y="1122604"/>
                  <a:pt x="496839" y="1122604"/>
                </a:cubicBezTo>
                <a:close/>
                <a:moveTo>
                  <a:pt x="558240" y="1121923"/>
                </a:moveTo>
                <a:cubicBezTo>
                  <a:pt x="558359" y="1121921"/>
                  <a:pt x="558462" y="1121921"/>
                  <a:pt x="558581" y="1121923"/>
                </a:cubicBezTo>
                <a:cubicBezTo>
                  <a:pt x="563476" y="1122018"/>
                  <a:pt x="567382" y="1126066"/>
                  <a:pt x="567280" y="1130962"/>
                </a:cubicBezTo>
                <a:cubicBezTo>
                  <a:pt x="567280" y="1135955"/>
                  <a:pt x="563238" y="1140002"/>
                  <a:pt x="558240" y="1140002"/>
                </a:cubicBezTo>
                <a:cubicBezTo>
                  <a:pt x="553243" y="1140002"/>
                  <a:pt x="549201" y="1135955"/>
                  <a:pt x="549201" y="1130962"/>
                </a:cubicBezTo>
                <a:cubicBezTo>
                  <a:pt x="549201" y="1125970"/>
                  <a:pt x="553243" y="1121923"/>
                  <a:pt x="558240" y="1121923"/>
                </a:cubicBezTo>
                <a:close/>
                <a:moveTo>
                  <a:pt x="619642" y="1121240"/>
                </a:moveTo>
                <a:cubicBezTo>
                  <a:pt x="619761" y="1121238"/>
                  <a:pt x="619863" y="1121238"/>
                  <a:pt x="619982" y="1121240"/>
                </a:cubicBezTo>
                <a:cubicBezTo>
                  <a:pt x="625253" y="1121335"/>
                  <a:pt x="629466" y="1125688"/>
                  <a:pt x="629363" y="1130962"/>
                </a:cubicBezTo>
                <a:cubicBezTo>
                  <a:pt x="629363" y="1136331"/>
                  <a:pt x="625014" y="1140684"/>
                  <a:pt x="619642" y="1140684"/>
                </a:cubicBezTo>
                <a:cubicBezTo>
                  <a:pt x="614303" y="1140593"/>
                  <a:pt x="610005" y="1136293"/>
                  <a:pt x="609920" y="1130962"/>
                </a:cubicBezTo>
                <a:cubicBezTo>
                  <a:pt x="609920" y="1125592"/>
                  <a:pt x="614269" y="1121240"/>
                  <a:pt x="619642" y="1121240"/>
                </a:cubicBezTo>
                <a:close/>
                <a:moveTo>
                  <a:pt x="681042" y="1120558"/>
                </a:moveTo>
                <a:cubicBezTo>
                  <a:pt x="686790" y="1120558"/>
                  <a:pt x="691447" y="1125216"/>
                  <a:pt x="691447" y="1130963"/>
                </a:cubicBezTo>
                <a:cubicBezTo>
                  <a:pt x="691447" y="1136709"/>
                  <a:pt x="686790" y="1141367"/>
                  <a:pt x="681042" y="1141367"/>
                </a:cubicBezTo>
                <a:cubicBezTo>
                  <a:pt x="675329" y="1141275"/>
                  <a:pt x="670724" y="1136671"/>
                  <a:pt x="670639" y="1130963"/>
                </a:cubicBezTo>
                <a:cubicBezTo>
                  <a:pt x="670639" y="1125216"/>
                  <a:pt x="675295" y="1120558"/>
                  <a:pt x="681042" y="1120558"/>
                </a:cubicBezTo>
                <a:close/>
                <a:moveTo>
                  <a:pt x="743126" y="1120047"/>
                </a:moveTo>
                <a:cubicBezTo>
                  <a:pt x="743245" y="1120045"/>
                  <a:pt x="743347" y="1120045"/>
                  <a:pt x="743467" y="1120047"/>
                </a:cubicBezTo>
                <a:cubicBezTo>
                  <a:pt x="749402" y="1120142"/>
                  <a:pt x="754144" y="1125029"/>
                  <a:pt x="754042" y="1130963"/>
                </a:cubicBezTo>
                <a:cubicBezTo>
                  <a:pt x="754042" y="1136992"/>
                  <a:pt x="749146" y="1141878"/>
                  <a:pt x="743126" y="1141878"/>
                </a:cubicBezTo>
                <a:cubicBezTo>
                  <a:pt x="737105" y="1141878"/>
                  <a:pt x="732210" y="1136992"/>
                  <a:pt x="732210" y="1130963"/>
                </a:cubicBezTo>
                <a:cubicBezTo>
                  <a:pt x="732210" y="1124933"/>
                  <a:pt x="737105" y="1120047"/>
                  <a:pt x="743126" y="1120047"/>
                </a:cubicBezTo>
                <a:close/>
                <a:moveTo>
                  <a:pt x="803844" y="1119364"/>
                </a:moveTo>
                <a:cubicBezTo>
                  <a:pt x="803964" y="1119362"/>
                  <a:pt x="804066" y="1119362"/>
                  <a:pt x="804185" y="1119364"/>
                </a:cubicBezTo>
                <a:cubicBezTo>
                  <a:pt x="810497" y="1119459"/>
                  <a:pt x="815545" y="1124651"/>
                  <a:pt x="815442" y="1130962"/>
                </a:cubicBezTo>
                <a:cubicBezTo>
                  <a:pt x="815442" y="1137368"/>
                  <a:pt x="810258" y="1142560"/>
                  <a:pt x="803844" y="1142560"/>
                </a:cubicBezTo>
                <a:cubicBezTo>
                  <a:pt x="797483" y="1142468"/>
                  <a:pt x="792332" y="1137329"/>
                  <a:pt x="792247" y="1130962"/>
                </a:cubicBezTo>
                <a:cubicBezTo>
                  <a:pt x="792247" y="1124555"/>
                  <a:pt x="797431" y="1119364"/>
                  <a:pt x="803844" y="1119364"/>
                </a:cubicBezTo>
                <a:close/>
                <a:moveTo>
                  <a:pt x="865246" y="1118852"/>
                </a:moveTo>
                <a:cubicBezTo>
                  <a:pt x="871932" y="1118852"/>
                  <a:pt x="877356" y="1124274"/>
                  <a:pt x="877356" y="1130962"/>
                </a:cubicBezTo>
                <a:cubicBezTo>
                  <a:pt x="877356" y="1137650"/>
                  <a:pt x="871932" y="1143072"/>
                  <a:pt x="865246" y="1143072"/>
                </a:cubicBezTo>
                <a:cubicBezTo>
                  <a:pt x="858560" y="1143072"/>
                  <a:pt x="853137" y="1137650"/>
                  <a:pt x="853137" y="1130962"/>
                </a:cubicBezTo>
                <a:cubicBezTo>
                  <a:pt x="853137" y="1124274"/>
                  <a:pt x="858560" y="1118852"/>
                  <a:pt x="865246" y="1118852"/>
                </a:cubicBezTo>
                <a:close/>
                <a:moveTo>
                  <a:pt x="926647" y="1118340"/>
                </a:moveTo>
                <a:cubicBezTo>
                  <a:pt x="933623" y="1118340"/>
                  <a:pt x="939268" y="1123991"/>
                  <a:pt x="939268" y="1130962"/>
                </a:cubicBezTo>
                <a:cubicBezTo>
                  <a:pt x="939268" y="1137933"/>
                  <a:pt x="933623" y="1143583"/>
                  <a:pt x="926647" y="1143583"/>
                </a:cubicBezTo>
                <a:cubicBezTo>
                  <a:pt x="919722" y="1143491"/>
                  <a:pt x="914111" y="1137893"/>
                  <a:pt x="914026" y="1130962"/>
                </a:cubicBezTo>
                <a:cubicBezTo>
                  <a:pt x="914026" y="1123991"/>
                  <a:pt x="919671" y="1118340"/>
                  <a:pt x="926647" y="1118340"/>
                </a:cubicBezTo>
                <a:close/>
                <a:moveTo>
                  <a:pt x="988048" y="1117658"/>
                </a:moveTo>
                <a:cubicBezTo>
                  <a:pt x="995399" y="1117658"/>
                  <a:pt x="1001352" y="1123614"/>
                  <a:pt x="1001352" y="1130962"/>
                </a:cubicBezTo>
                <a:cubicBezTo>
                  <a:pt x="1001352" y="1138310"/>
                  <a:pt x="995399" y="1144266"/>
                  <a:pt x="988048" y="1144266"/>
                </a:cubicBezTo>
                <a:cubicBezTo>
                  <a:pt x="980697" y="1144266"/>
                  <a:pt x="974745" y="1138310"/>
                  <a:pt x="974745" y="1130962"/>
                </a:cubicBezTo>
                <a:cubicBezTo>
                  <a:pt x="974745" y="1123614"/>
                  <a:pt x="980697" y="1117658"/>
                  <a:pt x="988048" y="1117658"/>
                </a:cubicBezTo>
                <a:close/>
                <a:moveTo>
                  <a:pt x="1049816" y="1117012"/>
                </a:moveTo>
                <a:cubicBezTo>
                  <a:pt x="1057446" y="1117012"/>
                  <a:pt x="1063632" y="1123197"/>
                  <a:pt x="1063632" y="1130827"/>
                </a:cubicBezTo>
                <a:cubicBezTo>
                  <a:pt x="1063632" y="1138457"/>
                  <a:pt x="1057446" y="1144642"/>
                  <a:pt x="1049816" y="1144642"/>
                </a:cubicBezTo>
                <a:cubicBezTo>
                  <a:pt x="1042186" y="1144642"/>
                  <a:pt x="1036001" y="1138457"/>
                  <a:pt x="1036001" y="1130827"/>
                </a:cubicBezTo>
                <a:cubicBezTo>
                  <a:pt x="1036001" y="1123197"/>
                  <a:pt x="1042186" y="1117012"/>
                  <a:pt x="1049816" y="1117012"/>
                </a:cubicBezTo>
                <a:close/>
                <a:moveTo>
                  <a:pt x="1172253" y="1116124"/>
                </a:moveTo>
                <a:cubicBezTo>
                  <a:pt x="1172372" y="1116122"/>
                  <a:pt x="1172475" y="1116122"/>
                  <a:pt x="1172594" y="1116124"/>
                </a:cubicBezTo>
                <a:cubicBezTo>
                  <a:pt x="1180610" y="1116219"/>
                  <a:pt x="1187023" y="1122786"/>
                  <a:pt x="1186921" y="1130792"/>
                </a:cubicBezTo>
                <a:cubicBezTo>
                  <a:pt x="1186921" y="1138893"/>
                  <a:pt x="1180355" y="1145460"/>
                  <a:pt x="1172253" y="1145460"/>
                </a:cubicBezTo>
                <a:cubicBezTo>
                  <a:pt x="1164186" y="1145368"/>
                  <a:pt x="1157670" y="1138854"/>
                  <a:pt x="1157585" y="1130792"/>
                </a:cubicBezTo>
                <a:cubicBezTo>
                  <a:pt x="1157585" y="1122690"/>
                  <a:pt x="1164151" y="1116124"/>
                  <a:pt x="1172253" y="1116124"/>
                </a:cubicBezTo>
                <a:close/>
                <a:moveTo>
                  <a:pt x="1971151" y="1116123"/>
                </a:moveTo>
                <a:cubicBezTo>
                  <a:pt x="1979628" y="1116123"/>
                  <a:pt x="1986501" y="1122995"/>
                  <a:pt x="1986501" y="1131474"/>
                </a:cubicBezTo>
                <a:cubicBezTo>
                  <a:pt x="1986501" y="1131532"/>
                  <a:pt x="1986501" y="1131588"/>
                  <a:pt x="1986501" y="1131646"/>
                </a:cubicBezTo>
                <a:cubicBezTo>
                  <a:pt x="1986399" y="1140029"/>
                  <a:pt x="1979542" y="1146747"/>
                  <a:pt x="1971151" y="1146654"/>
                </a:cubicBezTo>
                <a:cubicBezTo>
                  <a:pt x="1962742" y="1146654"/>
                  <a:pt x="1955886" y="1139886"/>
                  <a:pt x="1955801" y="1131474"/>
                </a:cubicBezTo>
                <a:cubicBezTo>
                  <a:pt x="1955801" y="1122995"/>
                  <a:pt x="1962674" y="1116123"/>
                  <a:pt x="1971151" y="1116123"/>
                </a:cubicBezTo>
                <a:close/>
                <a:moveTo>
                  <a:pt x="1295055" y="1116123"/>
                </a:moveTo>
                <a:cubicBezTo>
                  <a:pt x="1303634" y="1116123"/>
                  <a:pt x="1310576" y="1123072"/>
                  <a:pt x="1310576" y="1131644"/>
                </a:cubicBezTo>
                <a:cubicBezTo>
                  <a:pt x="1310576" y="1131702"/>
                  <a:pt x="1310576" y="1131759"/>
                  <a:pt x="1310576" y="1131817"/>
                </a:cubicBezTo>
                <a:cubicBezTo>
                  <a:pt x="1310474" y="1140293"/>
                  <a:pt x="1303532" y="1147088"/>
                  <a:pt x="1295055" y="1146995"/>
                </a:cubicBezTo>
                <a:cubicBezTo>
                  <a:pt x="1295004" y="1146995"/>
                  <a:pt x="1294936" y="1146996"/>
                  <a:pt x="1294885" y="1146996"/>
                </a:cubicBezTo>
                <a:cubicBezTo>
                  <a:pt x="1286408" y="1146995"/>
                  <a:pt x="1279535" y="1140123"/>
                  <a:pt x="1279535" y="1131644"/>
                </a:cubicBezTo>
                <a:cubicBezTo>
                  <a:pt x="1279535" y="1123072"/>
                  <a:pt x="1286476" y="1116123"/>
                  <a:pt x="1295055" y="1116123"/>
                </a:cubicBezTo>
                <a:close/>
                <a:moveTo>
                  <a:pt x="1233654" y="1116123"/>
                </a:moveTo>
                <a:cubicBezTo>
                  <a:pt x="1242045" y="1116123"/>
                  <a:pt x="1248833" y="1122920"/>
                  <a:pt x="1248833" y="1131303"/>
                </a:cubicBezTo>
                <a:cubicBezTo>
                  <a:pt x="1248833" y="1131361"/>
                  <a:pt x="1248833" y="1131417"/>
                  <a:pt x="1248833" y="1131475"/>
                </a:cubicBezTo>
                <a:cubicBezTo>
                  <a:pt x="1248731" y="1139763"/>
                  <a:pt x="1241943" y="1146406"/>
                  <a:pt x="1233654" y="1146312"/>
                </a:cubicBezTo>
                <a:cubicBezTo>
                  <a:pt x="1233602" y="1146312"/>
                  <a:pt x="1233534" y="1146314"/>
                  <a:pt x="1233483" y="1146314"/>
                </a:cubicBezTo>
                <a:cubicBezTo>
                  <a:pt x="1225194" y="1146312"/>
                  <a:pt x="1218474" y="1139592"/>
                  <a:pt x="1218474" y="1131303"/>
                </a:cubicBezTo>
                <a:cubicBezTo>
                  <a:pt x="1218474" y="1122920"/>
                  <a:pt x="1225262" y="1116123"/>
                  <a:pt x="1233654" y="1116123"/>
                </a:cubicBezTo>
                <a:close/>
                <a:moveTo>
                  <a:pt x="1110851" y="1116123"/>
                </a:moveTo>
                <a:cubicBezTo>
                  <a:pt x="1118662" y="1116123"/>
                  <a:pt x="1125007" y="1122461"/>
                  <a:pt x="1125007" y="1130280"/>
                </a:cubicBezTo>
                <a:cubicBezTo>
                  <a:pt x="1125007" y="1138098"/>
                  <a:pt x="1118662" y="1144436"/>
                  <a:pt x="1110851" y="1144436"/>
                </a:cubicBezTo>
                <a:cubicBezTo>
                  <a:pt x="1103073" y="1144344"/>
                  <a:pt x="1096779" y="1138059"/>
                  <a:pt x="1096695" y="1130280"/>
                </a:cubicBezTo>
                <a:cubicBezTo>
                  <a:pt x="1096695" y="1122461"/>
                  <a:pt x="1103039" y="1116123"/>
                  <a:pt x="1110851" y="1116123"/>
                </a:cubicBezTo>
                <a:close/>
                <a:moveTo>
                  <a:pt x="1357138" y="1114929"/>
                </a:moveTo>
                <a:cubicBezTo>
                  <a:pt x="1365990" y="1114929"/>
                  <a:pt x="1373171" y="1122108"/>
                  <a:pt x="1373171" y="1130962"/>
                </a:cubicBezTo>
                <a:cubicBezTo>
                  <a:pt x="1373085" y="1139749"/>
                  <a:pt x="1365922" y="1146824"/>
                  <a:pt x="1357138" y="1146824"/>
                </a:cubicBezTo>
                <a:cubicBezTo>
                  <a:pt x="1348354" y="1146824"/>
                  <a:pt x="1341191" y="1139749"/>
                  <a:pt x="1341106" y="1130962"/>
                </a:cubicBezTo>
                <a:cubicBezTo>
                  <a:pt x="1341106" y="1122108"/>
                  <a:pt x="1348286" y="1114929"/>
                  <a:pt x="1357138" y="1114929"/>
                </a:cubicBezTo>
                <a:close/>
                <a:moveTo>
                  <a:pt x="1417857" y="1114588"/>
                </a:moveTo>
                <a:cubicBezTo>
                  <a:pt x="1427272" y="1114588"/>
                  <a:pt x="1434913" y="1122224"/>
                  <a:pt x="1434913" y="1131644"/>
                </a:cubicBezTo>
                <a:cubicBezTo>
                  <a:pt x="1434453" y="1140730"/>
                  <a:pt x="1426948" y="1147859"/>
                  <a:pt x="1417857" y="1147847"/>
                </a:cubicBezTo>
                <a:cubicBezTo>
                  <a:pt x="1408767" y="1147859"/>
                  <a:pt x="1401262" y="1140730"/>
                  <a:pt x="1400802" y="1131644"/>
                </a:cubicBezTo>
                <a:cubicBezTo>
                  <a:pt x="1400802" y="1122224"/>
                  <a:pt x="1408443" y="1114588"/>
                  <a:pt x="1417857" y="1114588"/>
                </a:cubicBezTo>
                <a:close/>
                <a:moveTo>
                  <a:pt x="1479258" y="1114247"/>
                </a:moveTo>
                <a:cubicBezTo>
                  <a:pt x="1488673" y="1114247"/>
                  <a:pt x="1496314" y="1121883"/>
                  <a:pt x="1496314" y="1131303"/>
                </a:cubicBezTo>
                <a:cubicBezTo>
                  <a:pt x="1496314" y="1140723"/>
                  <a:pt x="1488673" y="1148359"/>
                  <a:pt x="1479258" y="1148359"/>
                </a:cubicBezTo>
                <a:cubicBezTo>
                  <a:pt x="1469844" y="1148359"/>
                  <a:pt x="1462203" y="1140723"/>
                  <a:pt x="1462203" y="1131303"/>
                </a:cubicBezTo>
                <a:cubicBezTo>
                  <a:pt x="1462203" y="1121883"/>
                  <a:pt x="1469844" y="1114247"/>
                  <a:pt x="1479258" y="1114247"/>
                </a:cubicBezTo>
                <a:close/>
                <a:moveTo>
                  <a:pt x="1540660" y="1114076"/>
                </a:moveTo>
                <a:cubicBezTo>
                  <a:pt x="1550075" y="1114076"/>
                  <a:pt x="1557716" y="1121712"/>
                  <a:pt x="1557716" y="1131132"/>
                </a:cubicBezTo>
                <a:cubicBezTo>
                  <a:pt x="1557716" y="1140552"/>
                  <a:pt x="1550075" y="1148188"/>
                  <a:pt x="1540660" y="1148188"/>
                </a:cubicBezTo>
                <a:cubicBezTo>
                  <a:pt x="1531246" y="1148188"/>
                  <a:pt x="1523605" y="1140552"/>
                  <a:pt x="1523605" y="1131132"/>
                </a:cubicBezTo>
                <a:cubicBezTo>
                  <a:pt x="1523605" y="1121712"/>
                  <a:pt x="1531246" y="1114076"/>
                  <a:pt x="1540660" y="1114076"/>
                </a:cubicBezTo>
                <a:close/>
                <a:moveTo>
                  <a:pt x="1602061" y="1113735"/>
                </a:moveTo>
                <a:cubicBezTo>
                  <a:pt x="1611476" y="1113735"/>
                  <a:pt x="1619117" y="1121371"/>
                  <a:pt x="1619117" y="1130791"/>
                </a:cubicBezTo>
                <a:cubicBezTo>
                  <a:pt x="1619117" y="1140211"/>
                  <a:pt x="1611476" y="1147847"/>
                  <a:pt x="1602061" y="1147847"/>
                </a:cubicBezTo>
                <a:cubicBezTo>
                  <a:pt x="1592647" y="1147847"/>
                  <a:pt x="1585006" y="1140211"/>
                  <a:pt x="1585006" y="1130791"/>
                </a:cubicBezTo>
                <a:cubicBezTo>
                  <a:pt x="1585006" y="1121371"/>
                  <a:pt x="1592647" y="1113735"/>
                  <a:pt x="1602061" y="1113735"/>
                </a:cubicBezTo>
                <a:close/>
                <a:moveTo>
                  <a:pt x="1664144" y="1113565"/>
                </a:moveTo>
                <a:cubicBezTo>
                  <a:pt x="1673559" y="1113565"/>
                  <a:pt x="1681200" y="1121201"/>
                  <a:pt x="1681200" y="1130621"/>
                </a:cubicBezTo>
                <a:cubicBezTo>
                  <a:pt x="1681200" y="1140041"/>
                  <a:pt x="1673559" y="1147677"/>
                  <a:pt x="1664144" y="1147677"/>
                </a:cubicBezTo>
                <a:cubicBezTo>
                  <a:pt x="1654730" y="1147677"/>
                  <a:pt x="1647089" y="1140041"/>
                  <a:pt x="1647089" y="1130621"/>
                </a:cubicBezTo>
                <a:cubicBezTo>
                  <a:pt x="1647089" y="1121201"/>
                  <a:pt x="1654730" y="1113565"/>
                  <a:pt x="1664144" y="1113565"/>
                </a:cubicBezTo>
                <a:close/>
                <a:moveTo>
                  <a:pt x="1786265" y="1113394"/>
                </a:moveTo>
                <a:cubicBezTo>
                  <a:pt x="1795680" y="1113394"/>
                  <a:pt x="1803321" y="1121030"/>
                  <a:pt x="1803321" y="1130450"/>
                </a:cubicBezTo>
                <a:cubicBezTo>
                  <a:pt x="1803321" y="1139870"/>
                  <a:pt x="1795680" y="1147506"/>
                  <a:pt x="1786265" y="1147506"/>
                </a:cubicBezTo>
                <a:cubicBezTo>
                  <a:pt x="1776851" y="1147506"/>
                  <a:pt x="1769210" y="1139870"/>
                  <a:pt x="1769210" y="1130450"/>
                </a:cubicBezTo>
                <a:cubicBezTo>
                  <a:pt x="1769210" y="1121030"/>
                  <a:pt x="1776851" y="1113394"/>
                  <a:pt x="1786265" y="1113394"/>
                </a:cubicBezTo>
                <a:close/>
                <a:moveTo>
                  <a:pt x="1724863" y="1113394"/>
                </a:moveTo>
                <a:cubicBezTo>
                  <a:pt x="1734278" y="1113394"/>
                  <a:pt x="1741919" y="1121030"/>
                  <a:pt x="1741919" y="1130450"/>
                </a:cubicBezTo>
                <a:cubicBezTo>
                  <a:pt x="1741919" y="1139870"/>
                  <a:pt x="1734278" y="1147506"/>
                  <a:pt x="1724863" y="1147506"/>
                </a:cubicBezTo>
                <a:cubicBezTo>
                  <a:pt x="1715449" y="1147506"/>
                  <a:pt x="1707808" y="1139870"/>
                  <a:pt x="1707808" y="1130450"/>
                </a:cubicBezTo>
                <a:cubicBezTo>
                  <a:pt x="1707808" y="1121030"/>
                  <a:pt x="1715449" y="1113394"/>
                  <a:pt x="1724863" y="1113394"/>
                </a:cubicBezTo>
                <a:close/>
                <a:moveTo>
                  <a:pt x="1909434" y="1113089"/>
                </a:moveTo>
                <a:cubicBezTo>
                  <a:pt x="1919231" y="1113089"/>
                  <a:pt x="1927172" y="1121031"/>
                  <a:pt x="1927172" y="1130827"/>
                </a:cubicBezTo>
                <a:cubicBezTo>
                  <a:pt x="1927172" y="1140624"/>
                  <a:pt x="1919231" y="1148565"/>
                  <a:pt x="1909434" y="1148565"/>
                </a:cubicBezTo>
                <a:cubicBezTo>
                  <a:pt x="1899638" y="1148565"/>
                  <a:pt x="1891696" y="1140624"/>
                  <a:pt x="1891696" y="1130827"/>
                </a:cubicBezTo>
                <a:cubicBezTo>
                  <a:pt x="1891696" y="1121031"/>
                  <a:pt x="1899638" y="1113089"/>
                  <a:pt x="1909434" y="1113089"/>
                </a:cubicBezTo>
                <a:close/>
                <a:moveTo>
                  <a:pt x="1848033" y="1113089"/>
                </a:moveTo>
                <a:cubicBezTo>
                  <a:pt x="1857830" y="1113089"/>
                  <a:pt x="1865771" y="1121031"/>
                  <a:pt x="1865771" y="1130827"/>
                </a:cubicBezTo>
                <a:cubicBezTo>
                  <a:pt x="1865771" y="1140624"/>
                  <a:pt x="1857830" y="1148565"/>
                  <a:pt x="1848033" y="1148565"/>
                </a:cubicBezTo>
                <a:cubicBezTo>
                  <a:pt x="1838237" y="1148565"/>
                  <a:pt x="1830295" y="1140624"/>
                  <a:pt x="1830295" y="1130827"/>
                </a:cubicBezTo>
                <a:cubicBezTo>
                  <a:pt x="1830295" y="1121031"/>
                  <a:pt x="1838237" y="1113089"/>
                  <a:pt x="1848033" y="1113089"/>
                </a:cubicBezTo>
                <a:close/>
                <a:moveTo>
                  <a:pt x="5629" y="1066831"/>
                </a:moveTo>
                <a:cubicBezTo>
                  <a:pt x="7129" y="1066831"/>
                  <a:pt x="8358" y="1068053"/>
                  <a:pt x="8358" y="1069560"/>
                </a:cubicBezTo>
                <a:cubicBezTo>
                  <a:pt x="8358" y="1071068"/>
                  <a:pt x="7129" y="1072289"/>
                  <a:pt x="5629" y="1072289"/>
                </a:cubicBezTo>
                <a:cubicBezTo>
                  <a:pt x="4127" y="1072289"/>
                  <a:pt x="2900" y="1071068"/>
                  <a:pt x="2900" y="1069560"/>
                </a:cubicBezTo>
                <a:cubicBezTo>
                  <a:pt x="2900" y="1068053"/>
                  <a:pt x="4127" y="1066831"/>
                  <a:pt x="5629" y="1066831"/>
                </a:cubicBezTo>
                <a:close/>
                <a:moveTo>
                  <a:pt x="189833" y="1064955"/>
                </a:moveTo>
                <a:cubicBezTo>
                  <a:pt x="192852" y="1064955"/>
                  <a:pt x="195291" y="1067400"/>
                  <a:pt x="195291" y="1070413"/>
                </a:cubicBezTo>
                <a:cubicBezTo>
                  <a:pt x="195291" y="1073427"/>
                  <a:pt x="192852" y="1075871"/>
                  <a:pt x="189833" y="1075871"/>
                </a:cubicBezTo>
                <a:cubicBezTo>
                  <a:pt x="186848" y="1075783"/>
                  <a:pt x="184460" y="1073390"/>
                  <a:pt x="184375" y="1070413"/>
                </a:cubicBezTo>
                <a:cubicBezTo>
                  <a:pt x="184375" y="1067400"/>
                  <a:pt x="186814" y="1064955"/>
                  <a:pt x="189833" y="1064955"/>
                </a:cubicBezTo>
                <a:close/>
                <a:moveTo>
                  <a:pt x="129113" y="1064955"/>
                </a:moveTo>
                <a:cubicBezTo>
                  <a:pt x="129232" y="1064950"/>
                  <a:pt x="129352" y="1064950"/>
                  <a:pt x="129454" y="1064955"/>
                </a:cubicBezTo>
                <a:cubicBezTo>
                  <a:pt x="131996" y="1065051"/>
                  <a:pt x="133991" y="1067190"/>
                  <a:pt x="133889" y="1069731"/>
                </a:cubicBezTo>
                <a:cubicBezTo>
                  <a:pt x="133889" y="1072368"/>
                  <a:pt x="131757" y="1074507"/>
                  <a:pt x="129113" y="1074507"/>
                </a:cubicBezTo>
                <a:cubicBezTo>
                  <a:pt x="126521" y="1074418"/>
                  <a:pt x="124423" y="1072330"/>
                  <a:pt x="124338" y="1069731"/>
                </a:cubicBezTo>
                <a:cubicBezTo>
                  <a:pt x="124338" y="1067094"/>
                  <a:pt x="126470" y="1064955"/>
                  <a:pt x="129113" y="1064955"/>
                </a:cubicBezTo>
                <a:close/>
                <a:moveTo>
                  <a:pt x="67030" y="1064955"/>
                </a:moveTo>
                <a:cubicBezTo>
                  <a:pt x="67150" y="1064950"/>
                  <a:pt x="67269" y="1064950"/>
                  <a:pt x="67371" y="1064955"/>
                </a:cubicBezTo>
                <a:cubicBezTo>
                  <a:pt x="69537" y="1065051"/>
                  <a:pt x="71226" y="1066884"/>
                  <a:pt x="71124" y="1069049"/>
                </a:cubicBezTo>
                <a:cubicBezTo>
                  <a:pt x="71124" y="1071309"/>
                  <a:pt x="69299" y="1073142"/>
                  <a:pt x="67030" y="1073142"/>
                </a:cubicBezTo>
                <a:cubicBezTo>
                  <a:pt x="64761" y="1073142"/>
                  <a:pt x="62937" y="1071309"/>
                  <a:pt x="62937" y="1069049"/>
                </a:cubicBezTo>
                <a:cubicBezTo>
                  <a:pt x="62937" y="1066789"/>
                  <a:pt x="64761" y="1064955"/>
                  <a:pt x="67030" y="1064955"/>
                </a:cubicBezTo>
                <a:close/>
                <a:moveTo>
                  <a:pt x="251234" y="1063420"/>
                </a:moveTo>
                <a:cubicBezTo>
                  <a:pt x="254628" y="1063420"/>
                  <a:pt x="257374" y="1066170"/>
                  <a:pt x="257374" y="1069560"/>
                </a:cubicBezTo>
                <a:cubicBezTo>
                  <a:pt x="257374" y="1072951"/>
                  <a:pt x="254628" y="1075701"/>
                  <a:pt x="251234" y="1075701"/>
                </a:cubicBezTo>
                <a:cubicBezTo>
                  <a:pt x="247840" y="1075701"/>
                  <a:pt x="245094" y="1072951"/>
                  <a:pt x="245094" y="1069560"/>
                </a:cubicBezTo>
                <a:cubicBezTo>
                  <a:pt x="245094" y="1066170"/>
                  <a:pt x="247840" y="1063420"/>
                  <a:pt x="251234" y="1063420"/>
                </a:cubicBezTo>
                <a:close/>
                <a:moveTo>
                  <a:pt x="312635" y="1062738"/>
                </a:moveTo>
                <a:cubicBezTo>
                  <a:pt x="316404" y="1062738"/>
                  <a:pt x="319458" y="1065793"/>
                  <a:pt x="319458" y="1069561"/>
                </a:cubicBezTo>
                <a:cubicBezTo>
                  <a:pt x="319458" y="1073328"/>
                  <a:pt x="316404" y="1076383"/>
                  <a:pt x="312635" y="1076383"/>
                </a:cubicBezTo>
                <a:cubicBezTo>
                  <a:pt x="308866" y="1076383"/>
                  <a:pt x="305813" y="1073328"/>
                  <a:pt x="305813" y="1069561"/>
                </a:cubicBezTo>
                <a:cubicBezTo>
                  <a:pt x="305813" y="1065793"/>
                  <a:pt x="308866" y="1062738"/>
                  <a:pt x="312635" y="1062738"/>
                </a:cubicBezTo>
                <a:close/>
                <a:moveTo>
                  <a:pt x="374036" y="1062056"/>
                </a:moveTo>
                <a:cubicBezTo>
                  <a:pt x="374155" y="1062053"/>
                  <a:pt x="374257" y="1062053"/>
                  <a:pt x="374377" y="1062056"/>
                </a:cubicBezTo>
                <a:cubicBezTo>
                  <a:pt x="378437" y="1062151"/>
                  <a:pt x="381643" y="1065511"/>
                  <a:pt x="381540" y="1069560"/>
                </a:cubicBezTo>
                <a:cubicBezTo>
                  <a:pt x="381540" y="1073705"/>
                  <a:pt x="378180" y="1077065"/>
                  <a:pt x="374036" y="1077065"/>
                </a:cubicBezTo>
                <a:cubicBezTo>
                  <a:pt x="369891" y="1077065"/>
                  <a:pt x="366532" y="1073705"/>
                  <a:pt x="366532" y="1069560"/>
                </a:cubicBezTo>
                <a:cubicBezTo>
                  <a:pt x="366532" y="1065416"/>
                  <a:pt x="369891" y="1062056"/>
                  <a:pt x="374036" y="1062056"/>
                </a:cubicBezTo>
                <a:close/>
                <a:moveTo>
                  <a:pt x="436120" y="1061374"/>
                </a:moveTo>
                <a:cubicBezTo>
                  <a:pt x="436239" y="1061372"/>
                  <a:pt x="436341" y="1061372"/>
                  <a:pt x="436461" y="1061374"/>
                </a:cubicBezTo>
                <a:cubicBezTo>
                  <a:pt x="440895" y="1061469"/>
                  <a:pt x="444409" y="1065134"/>
                  <a:pt x="444307" y="1069560"/>
                </a:cubicBezTo>
                <a:cubicBezTo>
                  <a:pt x="444307" y="1074082"/>
                  <a:pt x="440640" y="1077747"/>
                  <a:pt x="436120" y="1077747"/>
                </a:cubicBezTo>
                <a:cubicBezTo>
                  <a:pt x="431634" y="1077657"/>
                  <a:pt x="428018" y="1074044"/>
                  <a:pt x="427933" y="1069560"/>
                </a:cubicBezTo>
                <a:cubicBezTo>
                  <a:pt x="427933" y="1065039"/>
                  <a:pt x="431600" y="1061374"/>
                  <a:pt x="436120" y="1061374"/>
                </a:cubicBezTo>
                <a:close/>
                <a:moveTo>
                  <a:pt x="496838" y="1060691"/>
                </a:moveTo>
                <a:cubicBezTo>
                  <a:pt x="501733" y="1060691"/>
                  <a:pt x="505707" y="1064662"/>
                  <a:pt x="505707" y="1069560"/>
                </a:cubicBezTo>
                <a:cubicBezTo>
                  <a:pt x="505707" y="1074459"/>
                  <a:pt x="501733" y="1078430"/>
                  <a:pt x="496838" y="1078430"/>
                </a:cubicBezTo>
                <a:cubicBezTo>
                  <a:pt x="491977" y="1078339"/>
                  <a:pt x="488055" y="1074420"/>
                  <a:pt x="487970" y="1069560"/>
                </a:cubicBezTo>
                <a:cubicBezTo>
                  <a:pt x="487970" y="1064662"/>
                  <a:pt x="491944" y="1060691"/>
                  <a:pt x="496838" y="1060691"/>
                </a:cubicBezTo>
                <a:close/>
                <a:moveTo>
                  <a:pt x="558240" y="1060009"/>
                </a:moveTo>
                <a:cubicBezTo>
                  <a:pt x="563510" y="1060009"/>
                  <a:pt x="567791" y="1064285"/>
                  <a:pt x="567791" y="1069561"/>
                </a:cubicBezTo>
                <a:cubicBezTo>
                  <a:pt x="567791" y="1074836"/>
                  <a:pt x="563510" y="1079112"/>
                  <a:pt x="558240" y="1079112"/>
                </a:cubicBezTo>
                <a:cubicBezTo>
                  <a:pt x="552970" y="1079112"/>
                  <a:pt x="548689" y="1074836"/>
                  <a:pt x="548689" y="1069561"/>
                </a:cubicBezTo>
                <a:cubicBezTo>
                  <a:pt x="548689" y="1064285"/>
                  <a:pt x="552970" y="1060009"/>
                  <a:pt x="558240" y="1060009"/>
                </a:cubicBezTo>
                <a:close/>
                <a:moveTo>
                  <a:pt x="619641" y="1059327"/>
                </a:moveTo>
                <a:cubicBezTo>
                  <a:pt x="625287" y="1059327"/>
                  <a:pt x="629874" y="1063909"/>
                  <a:pt x="629874" y="1069561"/>
                </a:cubicBezTo>
                <a:cubicBezTo>
                  <a:pt x="629874" y="1075213"/>
                  <a:pt x="625287" y="1079795"/>
                  <a:pt x="619641" y="1079795"/>
                </a:cubicBezTo>
                <a:cubicBezTo>
                  <a:pt x="613995" y="1079795"/>
                  <a:pt x="609408" y="1075213"/>
                  <a:pt x="609408" y="1069561"/>
                </a:cubicBezTo>
                <a:cubicBezTo>
                  <a:pt x="609408" y="1063909"/>
                  <a:pt x="613995" y="1059327"/>
                  <a:pt x="619641" y="1059327"/>
                </a:cubicBezTo>
                <a:close/>
                <a:moveTo>
                  <a:pt x="681042" y="1058645"/>
                </a:moveTo>
                <a:cubicBezTo>
                  <a:pt x="681162" y="1058643"/>
                  <a:pt x="681264" y="1058643"/>
                  <a:pt x="681384" y="1058645"/>
                </a:cubicBezTo>
                <a:cubicBezTo>
                  <a:pt x="687319" y="1058740"/>
                  <a:pt x="692061" y="1063627"/>
                  <a:pt x="691958" y="1069560"/>
                </a:cubicBezTo>
                <a:cubicBezTo>
                  <a:pt x="691958" y="1075590"/>
                  <a:pt x="687063" y="1080476"/>
                  <a:pt x="681042" y="1080476"/>
                </a:cubicBezTo>
                <a:cubicBezTo>
                  <a:pt x="675021" y="1080476"/>
                  <a:pt x="670127" y="1075590"/>
                  <a:pt x="670127" y="1069560"/>
                </a:cubicBezTo>
                <a:cubicBezTo>
                  <a:pt x="670127" y="1063531"/>
                  <a:pt x="675021" y="1058645"/>
                  <a:pt x="681042" y="1058645"/>
                </a:cubicBezTo>
                <a:close/>
                <a:moveTo>
                  <a:pt x="743126" y="1058133"/>
                </a:moveTo>
                <a:cubicBezTo>
                  <a:pt x="749437" y="1058133"/>
                  <a:pt x="754554" y="1063250"/>
                  <a:pt x="754554" y="1069561"/>
                </a:cubicBezTo>
                <a:cubicBezTo>
                  <a:pt x="754554" y="1075872"/>
                  <a:pt x="749437" y="1080988"/>
                  <a:pt x="743126" y="1080988"/>
                </a:cubicBezTo>
                <a:cubicBezTo>
                  <a:pt x="736816" y="1080988"/>
                  <a:pt x="731699" y="1075872"/>
                  <a:pt x="731699" y="1069561"/>
                </a:cubicBezTo>
                <a:cubicBezTo>
                  <a:pt x="731699" y="1063250"/>
                  <a:pt x="736816" y="1058133"/>
                  <a:pt x="743126" y="1058133"/>
                </a:cubicBezTo>
                <a:close/>
                <a:moveTo>
                  <a:pt x="803845" y="1057451"/>
                </a:moveTo>
                <a:cubicBezTo>
                  <a:pt x="810531" y="1057451"/>
                  <a:pt x="815955" y="1062874"/>
                  <a:pt x="815955" y="1069561"/>
                </a:cubicBezTo>
                <a:cubicBezTo>
                  <a:pt x="815955" y="1076249"/>
                  <a:pt x="810531" y="1081671"/>
                  <a:pt x="803845" y="1081671"/>
                </a:cubicBezTo>
                <a:cubicBezTo>
                  <a:pt x="797159" y="1081671"/>
                  <a:pt x="791736" y="1076249"/>
                  <a:pt x="791736" y="1069561"/>
                </a:cubicBezTo>
                <a:cubicBezTo>
                  <a:pt x="791736" y="1062874"/>
                  <a:pt x="797159" y="1057451"/>
                  <a:pt x="803845" y="1057451"/>
                </a:cubicBezTo>
                <a:close/>
                <a:moveTo>
                  <a:pt x="865246" y="1056769"/>
                </a:moveTo>
                <a:cubicBezTo>
                  <a:pt x="865366" y="1056767"/>
                  <a:pt x="865468" y="1056767"/>
                  <a:pt x="865587" y="1056769"/>
                </a:cubicBezTo>
                <a:cubicBezTo>
                  <a:pt x="872563" y="1056864"/>
                  <a:pt x="878140" y="1062590"/>
                  <a:pt x="878038" y="1069561"/>
                </a:cubicBezTo>
                <a:cubicBezTo>
                  <a:pt x="878038" y="1076625"/>
                  <a:pt x="872308" y="1082353"/>
                  <a:pt x="865246" y="1082353"/>
                </a:cubicBezTo>
                <a:cubicBezTo>
                  <a:pt x="858219" y="1082261"/>
                  <a:pt x="852540" y="1076588"/>
                  <a:pt x="852455" y="1069561"/>
                </a:cubicBezTo>
                <a:cubicBezTo>
                  <a:pt x="852455" y="1062496"/>
                  <a:pt x="858185" y="1056769"/>
                  <a:pt x="865246" y="1056769"/>
                </a:cubicBezTo>
                <a:close/>
                <a:moveTo>
                  <a:pt x="926647" y="1056257"/>
                </a:moveTo>
                <a:cubicBezTo>
                  <a:pt x="933998" y="1056257"/>
                  <a:pt x="939951" y="1062213"/>
                  <a:pt x="939951" y="1069561"/>
                </a:cubicBezTo>
                <a:cubicBezTo>
                  <a:pt x="939951" y="1076909"/>
                  <a:pt x="933998" y="1082865"/>
                  <a:pt x="926647" y="1082865"/>
                </a:cubicBezTo>
                <a:cubicBezTo>
                  <a:pt x="919296" y="1082865"/>
                  <a:pt x="913344" y="1076909"/>
                  <a:pt x="913344" y="1069561"/>
                </a:cubicBezTo>
                <a:cubicBezTo>
                  <a:pt x="913344" y="1062213"/>
                  <a:pt x="919296" y="1056257"/>
                  <a:pt x="926647" y="1056257"/>
                </a:cubicBezTo>
                <a:close/>
                <a:moveTo>
                  <a:pt x="988415" y="1055611"/>
                </a:moveTo>
                <a:cubicBezTo>
                  <a:pt x="996045" y="1055611"/>
                  <a:pt x="1002231" y="1061796"/>
                  <a:pt x="1002231" y="1069426"/>
                </a:cubicBezTo>
                <a:cubicBezTo>
                  <a:pt x="1002231" y="1077056"/>
                  <a:pt x="996045" y="1083242"/>
                  <a:pt x="988415" y="1083242"/>
                </a:cubicBezTo>
                <a:cubicBezTo>
                  <a:pt x="980785" y="1083242"/>
                  <a:pt x="974600" y="1077056"/>
                  <a:pt x="974600" y="1069426"/>
                </a:cubicBezTo>
                <a:cubicBezTo>
                  <a:pt x="974600" y="1061796"/>
                  <a:pt x="980785" y="1055611"/>
                  <a:pt x="988415" y="1055611"/>
                </a:cubicBezTo>
                <a:close/>
                <a:moveTo>
                  <a:pt x="1050132" y="1055234"/>
                </a:moveTo>
                <a:cubicBezTo>
                  <a:pt x="1050252" y="1055232"/>
                  <a:pt x="1050354" y="1055232"/>
                  <a:pt x="1050473" y="1055234"/>
                </a:cubicBezTo>
                <a:cubicBezTo>
                  <a:pt x="1058285" y="1055329"/>
                  <a:pt x="1064562" y="1061742"/>
                  <a:pt x="1064459" y="1069561"/>
                </a:cubicBezTo>
                <a:cubicBezTo>
                  <a:pt x="1064459" y="1077473"/>
                  <a:pt x="1058046" y="1083888"/>
                  <a:pt x="1050132" y="1083888"/>
                </a:cubicBezTo>
                <a:cubicBezTo>
                  <a:pt x="1042253" y="1083796"/>
                  <a:pt x="1035891" y="1077435"/>
                  <a:pt x="1035806" y="1069561"/>
                </a:cubicBezTo>
                <a:cubicBezTo>
                  <a:pt x="1035806" y="1061648"/>
                  <a:pt x="1042219" y="1055234"/>
                  <a:pt x="1050132" y="1055234"/>
                </a:cubicBezTo>
                <a:close/>
                <a:moveTo>
                  <a:pt x="1110851" y="1054722"/>
                </a:moveTo>
                <a:cubicBezTo>
                  <a:pt x="1119038" y="1054722"/>
                  <a:pt x="1125690" y="1061366"/>
                  <a:pt x="1125690" y="1069561"/>
                </a:cubicBezTo>
                <a:cubicBezTo>
                  <a:pt x="1125690" y="1077756"/>
                  <a:pt x="1119038" y="1084400"/>
                  <a:pt x="1110851" y="1084400"/>
                </a:cubicBezTo>
                <a:cubicBezTo>
                  <a:pt x="1102664" y="1084400"/>
                  <a:pt x="1096013" y="1077756"/>
                  <a:pt x="1096013" y="1069561"/>
                </a:cubicBezTo>
                <a:cubicBezTo>
                  <a:pt x="1096013" y="1061366"/>
                  <a:pt x="1102647" y="1054722"/>
                  <a:pt x="1110851" y="1054722"/>
                </a:cubicBezTo>
                <a:close/>
                <a:moveTo>
                  <a:pt x="1172253" y="1054210"/>
                </a:moveTo>
                <a:cubicBezTo>
                  <a:pt x="1180730" y="1054210"/>
                  <a:pt x="1187603" y="1061082"/>
                  <a:pt x="1187603" y="1069561"/>
                </a:cubicBezTo>
                <a:cubicBezTo>
                  <a:pt x="1187603" y="1069619"/>
                  <a:pt x="1187603" y="1069675"/>
                  <a:pt x="1187603" y="1069733"/>
                </a:cubicBezTo>
                <a:cubicBezTo>
                  <a:pt x="1187500" y="1078116"/>
                  <a:pt x="1180644" y="1084834"/>
                  <a:pt x="1172253" y="1084741"/>
                </a:cubicBezTo>
                <a:cubicBezTo>
                  <a:pt x="1163844" y="1084741"/>
                  <a:pt x="1157005" y="1077973"/>
                  <a:pt x="1156903" y="1069561"/>
                </a:cubicBezTo>
                <a:cubicBezTo>
                  <a:pt x="1156903" y="1061082"/>
                  <a:pt x="1163776" y="1054210"/>
                  <a:pt x="1172253" y="1054210"/>
                </a:cubicBezTo>
                <a:close/>
                <a:moveTo>
                  <a:pt x="1234020" y="1053564"/>
                </a:moveTo>
                <a:cubicBezTo>
                  <a:pt x="1242780" y="1053564"/>
                  <a:pt x="1249882" y="1060666"/>
                  <a:pt x="1249882" y="1069426"/>
                </a:cubicBezTo>
                <a:cubicBezTo>
                  <a:pt x="1249882" y="1078186"/>
                  <a:pt x="1242780" y="1085288"/>
                  <a:pt x="1234020" y="1085288"/>
                </a:cubicBezTo>
                <a:cubicBezTo>
                  <a:pt x="1225260" y="1085288"/>
                  <a:pt x="1218158" y="1078186"/>
                  <a:pt x="1218158" y="1069426"/>
                </a:cubicBezTo>
                <a:cubicBezTo>
                  <a:pt x="1218158" y="1060666"/>
                  <a:pt x="1225260" y="1053564"/>
                  <a:pt x="1234020" y="1053564"/>
                </a:cubicBezTo>
                <a:close/>
                <a:moveTo>
                  <a:pt x="1971151" y="1053528"/>
                </a:moveTo>
                <a:cubicBezTo>
                  <a:pt x="1980003" y="1053528"/>
                  <a:pt x="1987184" y="1060707"/>
                  <a:pt x="1987184" y="1069561"/>
                </a:cubicBezTo>
                <a:cubicBezTo>
                  <a:pt x="1987098" y="1078348"/>
                  <a:pt x="1979935" y="1085423"/>
                  <a:pt x="1971151" y="1085423"/>
                </a:cubicBezTo>
                <a:cubicBezTo>
                  <a:pt x="1962367" y="1085423"/>
                  <a:pt x="1955204" y="1078348"/>
                  <a:pt x="1955119" y="1069561"/>
                </a:cubicBezTo>
                <a:cubicBezTo>
                  <a:pt x="1955119" y="1060707"/>
                  <a:pt x="1962299" y="1053528"/>
                  <a:pt x="1971151" y="1053528"/>
                </a:cubicBezTo>
                <a:close/>
                <a:moveTo>
                  <a:pt x="1295054" y="1053187"/>
                </a:moveTo>
                <a:cubicBezTo>
                  <a:pt x="1304469" y="1053187"/>
                  <a:pt x="1312110" y="1060823"/>
                  <a:pt x="1312110" y="1070243"/>
                </a:cubicBezTo>
                <a:cubicBezTo>
                  <a:pt x="1312110" y="1079663"/>
                  <a:pt x="1304469" y="1087299"/>
                  <a:pt x="1295054" y="1087299"/>
                </a:cubicBezTo>
                <a:cubicBezTo>
                  <a:pt x="1285640" y="1087299"/>
                  <a:pt x="1277999" y="1079663"/>
                  <a:pt x="1277999" y="1070243"/>
                </a:cubicBezTo>
                <a:cubicBezTo>
                  <a:pt x="1277999" y="1060823"/>
                  <a:pt x="1285640" y="1053187"/>
                  <a:pt x="1295054" y="1053187"/>
                </a:cubicBezTo>
                <a:close/>
                <a:moveTo>
                  <a:pt x="1357138" y="1052846"/>
                </a:moveTo>
                <a:cubicBezTo>
                  <a:pt x="1366553" y="1052846"/>
                  <a:pt x="1374194" y="1060482"/>
                  <a:pt x="1374194" y="1069902"/>
                </a:cubicBezTo>
                <a:cubicBezTo>
                  <a:pt x="1374194" y="1079322"/>
                  <a:pt x="1366553" y="1086958"/>
                  <a:pt x="1357138" y="1086958"/>
                </a:cubicBezTo>
                <a:cubicBezTo>
                  <a:pt x="1347724" y="1086958"/>
                  <a:pt x="1340083" y="1079322"/>
                  <a:pt x="1340083" y="1069902"/>
                </a:cubicBezTo>
                <a:cubicBezTo>
                  <a:pt x="1340083" y="1060482"/>
                  <a:pt x="1347724" y="1052846"/>
                  <a:pt x="1357138" y="1052846"/>
                </a:cubicBezTo>
                <a:close/>
                <a:moveTo>
                  <a:pt x="1417857" y="1052504"/>
                </a:moveTo>
                <a:cubicBezTo>
                  <a:pt x="1427272" y="1052504"/>
                  <a:pt x="1434913" y="1060140"/>
                  <a:pt x="1434913" y="1069560"/>
                </a:cubicBezTo>
                <a:cubicBezTo>
                  <a:pt x="1434913" y="1078980"/>
                  <a:pt x="1427272" y="1086616"/>
                  <a:pt x="1417857" y="1086616"/>
                </a:cubicBezTo>
                <a:cubicBezTo>
                  <a:pt x="1408443" y="1086616"/>
                  <a:pt x="1400802" y="1078980"/>
                  <a:pt x="1400802" y="1069560"/>
                </a:cubicBezTo>
                <a:cubicBezTo>
                  <a:pt x="1400802" y="1060140"/>
                  <a:pt x="1408443" y="1052504"/>
                  <a:pt x="1417857" y="1052504"/>
                </a:cubicBezTo>
                <a:close/>
                <a:moveTo>
                  <a:pt x="1479258" y="1052163"/>
                </a:moveTo>
                <a:cubicBezTo>
                  <a:pt x="1488673" y="1052163"/>
                  <a:pt x="1496314" y="1059799"/>
                  <a:pt x="1496314" y="1069219"/>
                </a:cubicBezTo>
                <a:cubicBezTo>
                  <a:pt x="1496314" y="1078639"/>
                  <a:pt x="1488673" y="1086275"/>
                  <a:pt x="1479258" y="1086275"/>
                </a:cubicBezTo>
                <a:cubicBezTo>
                  <a:pt x="1469844" y="1086275"/>
                  <a:pt x="1462203" y="1078639"/>
                  <a:pt x="1462203" y="1069219"/>
                </a:cubicBezTo>
                <a:cubicBezTo>
                  <a:pt x="1462203" y="1059799"/>
                  <a:pt x="1469844" y="1052163"/>
                  <a:pt x="1479258" y="1052163"/>
                </a:cubicBezTo>
                <a:close/>
                <a:moveTo>
                  <a:pt x="1541026" y="1051688"/>
                </a:moveTo>
                <a:cubicBezTo>
                  <a:pt x="1550823" y="1051688"/>
                  <a:pt x="1558764" y="1059630"/>
                  <a:pt x="1558764" y="1069426"/>
                </a:cubicBezTo>
                <a:cubicBezTo>
                  <a:pt x="1558764" y="1079223"/>
                  <a:pt x="1550823" y="1087164"/>
                  <a:pt x="1541026" y="1087164"/>
                </a:cubicBezTo>
                <a:cubicBezTo>
                  <a:pt x="1531230" y="1087164"/>
                  <a:pt x="1523288" y="1079223"/>
                  <a:pt x="1523288" y="1069426"/>
                </a:cubicBezTo>
                <a:cubicBezTo>
                  <a:pt x="1523288" y="1059630"/>
                  <a:pt x="1531230" y="1051688"/>
                  <a:pt x="1541026" y="1051688"/>
                </a:cubicBezTo>
                <a:close/>
                <a:moveTo>
                  <a:pt x="1602931" y="1051632"/>
                </a:moveTo>
                <a:cubicBezTo>
                  <a:pt x="1612363" y="1051642"/>
                  <a:pt x="1619987" y="1059288"/>
                  <a:pt x="1619970" y="1068708"/>
                </a:cubicBezTo>
                <a:cubicBezTo>
                  <a:pt x="1619970" y="1069000"/>
                  <a:pt x="1619970" y="1069291"/>
                  <a:pt x="1619953" y="1069583"/>
                </a:cubicBezTo>
                <a:cubicBezTo>
                  <a:pt x="1619476" y="1078989"/>
                  <a:pt x="1611476" y="1086235"/>
                  <a:pt x="1602061" y="1085764"/>
                </a:cubicBezTo>
                <a:cubicBezTo>
                  <a:pt x="1601771" y="1085779"/>
                  <a:pt x="1601481" y="1085786"/>
                  <a:pt x="1601191" y="1085786"/>
                </a:cubicBezTo>
                <a:cubicBezTo>
                  <a:pt x="1591760" y="1085774"/>
                  <a:pt x="1584135" y="1078128"/>
                  <a:pt x="1584153" y="1068708"/>
                </a:cubicBezTo>
                <a:cubicBezTo>
                  <a:pt x="1584153" y="1068416"/>
                  <a:pt x="1584153" y="1068125"/>
                  <a:pt x="1584170" y="1067833"/>
                </a:cubicBezTo>
                <a:cubicBezTo>
                  <a:pt x="1584647" y="1058427"/>
                  <a:pt x="1592647" y="1051181"/>
                  <a:pt x="1602061" y="1051652"/>
                </a:cubicBezTo>
                <a:cubicBezTo>
                  <a:pt x="1602352" y="1051637"/>
                  <a:pt x="1602641" y="1051630"/>
                  <a:pt x="1602931" y="1051632"/>
                </a:cubicBezTo>
                <a:close/>
                <a:moveTo>
                  <a:pt x="1664145" y="1051482"/>
                </a:moveTo>
                <a:cubicBezTo>
                  <a:pt x="1664264" y="1051480"/>
                  <a:pt x="1664367" y="1051480"/>
                  <a:pt x="1664486" y="1051482"/>
                </a:cubicBezTo>
                <a:cubicBezTo>
                  <a:pt x="1674378" y="1051576"/>
                  <a:pt x="1682327" y="1059670"/>
                  <a:pt x="1682224" y="1069561"/>
                </a:cubicBezTo>
                <a:cubicBezTo>
                  <a:pt x="1681763" y="1079184"/>
                  <a:pt x="1673781" y="1086719"/>
                  <a:pt x="1664145" y="1086617"/>
                </a:cubicBezTo>
                <a:cubicBezTo>
                  <a:pt x="1654543" y="1086632"/>
                  <a:pt x="1646611" y="1079145"/>
                  <a:pt x="1646066" y="1069561"/>
                </a:cubicBezTo>
                <a:cubicBezTo>
                  <a:pt x="1646066" y="1059576"/>
                  <a:pt x="1654167" y="1051482"/>
                  <a:pt x="1664145" y="1051482"/>
                </a:cubicBezTo>
                <a:close/>
                <a:moveTo>
                  <a:pt x="1724864" y="1051310"/>
                </a:moveTo>
                <a:cubicBezTo>
                  <a:pt x="1734944" y="1051310"/>
                  <a:pt x="1743113" y="1059482"/>
                  <a:pt x="1743113" y="1069560"/>
                </a:cubicBezTo>
                <a:cubicBezTo>
                  <a:pt x="1743113" y="1069618"/>
                  <a:pt x="1743113" y="1069675"/>
                  <a:pt x="1743113" y="1069733"/>
                </a:cubicBezTo>
                <a:cubicBezTo>
                  <a:pt x="1743011" y="1079715"/>
                  <a:pt x="1734841" y="1087733"/>
                  <a:pt x="1724864" y="1087640"/>
                </a:cubicBezTo>
                <a:cubicBezTo>
                  <a:pt x="1724813" y="1087640"/>
                  <a:pt x="1724744" y="1087640"/>
                  <a:pt x="1724693" y="1087640"/>
                </a:cubicBezTo>
                <a:cubicBezTo>
                  <a:pt x="1714715" y="1087640"/>
                  <a:pt x="1706614" y="1079545"/>
                  <a:pt x="1706614" y="1069560"/>
                </a:cubicBezTo>
                <a:cubicBezTo>
                  <a:pt x="1706614" y="1059482"/>
                  <a:pt x="1714783" y="1051310"/>
                  <a:pt x="1724864" y="1051310"/>
                </a:cubicBezTo>
                <a:close/>
                <a:moveTo>
                  <a:pt x="1786265" y="1051140"/>
                </a:moveTo>
                <a:cubicBezTo>
                  <a:pt x="1796447" y="1051140"/>
                  <a:pt x="1804685" y="1059387"/>
                  <a:pt x="1804685" y="1069561"/>
                </a:cubicBezTo>
                <a:cubicBezTo>
                  <a:pt x="1804685" y="1069619"/>
                  <a:pt x="1804685" y="1069675"/>
                  <a:pt x="1804685" y="1069733"/>
                </a:cubicBezTo>
                <a:cubicBezTo>
                  <a:pt x="1804583" y="1079811"/>
                  <a:pt x="1796345" y="1087904"/>
                  <a:pt x="1786265" y="1087811"/>
                </a:cubicBezTo>
                <a:cubicBezTo>
                  <a:pt x="1776151" y="1087811"/>
                  <a:pt x="1767947" y="1079668"/>
                  <a:pt x="1767845" y="1069561"/>
                </a:cubicBezTo>
                <a:cubicBezTo>
                  <a:pt x="1767845" y="1059387"/>
                  <a:pt x="1776100" y="1051140"/>
                  <a:pt x="1786265" y="1051140"/>
                </a:cubicBezTo>
                <a:close/>
                <a:moveTo>
                  <a:pt x="1909067" y="1050969"/>
                </a:moveTo>
                <a:cubicBezTo>
                  <a:pt x="1919335" y="1050969"/>
                  <a:pt x="1927659" y="1059293"/>
                  <a:pt x="1927659" y="1069560"/>
                </a:cubicBezTo>
                <a:cubicBezTo>
                  <a:pt x="1927659" y="1069617"/>
                  <a:pt x="1927659" y="1069675"/>
                  <a:pt x="1927659" y="1069731"/>
                </a:cubicBezTo>
                <a:cubicBezTo>
                  <a:pt x="1927556" y="1079905"/>
                  <a:pt x="1919233" y="1088075"/>
                  <a:pt x="1909067" y="1087981"/>
                </a:cubicBezTo>
                <a:cubicBezTo>
                  <a:pt x="1909016" y="1087981"/>
                  <a:pt x="1908948" y="1087981"/>
                  <a:pt x="1908897" y="1087981"/>
                </a:cubicBezTo>
                <a:cubicBezTo>
                  <a:pt x="1898715" y="1087981"/>
                  <a:pt x="1890477" y="1079734"/>
                  <a:pt x="1890477" y="1069560"/>
                </a:cubicBezTo>
                <a:cubicBezTo>
                  <a:pt x="1890477" y="1059293"/>
                  <a:pt x="1898800" y="1050969"/>
                  <a:pt x="1909067" y="1050969"/>
                </a:cubicBezTo>
                <a:close/>
                <a:moveTo>
                  <a:pt x="1847666" y="1050969"/>
                </a:moveTo>
                <a:cubicBezTo>
                  <a:pt x="1857934" y="1050969"/>
                  <a:pt x="1866257" y="1059293"/>
                  <a:pt x="1866257" y="1069560"/>
                </a:cubicBezTo>
                <a:cubicBezTo>
                  <a:pt x="1866257" y="1069617"/>
                  <a:pt x="1866257" y="1069675"/>
                  <a:pt x="1866257" y="1069731"/>
                </a:cubicBezTo>
                <a:cubicBezTo>
                  <a:pt x="1866155" y="1079905"/>
                  <a:pt x="1857831" y="1088075"/>
                  <a:pt x="1847666" y="1087981"/>
                </a:cubicBezTo>
                <a:cubicBezTo>
                  <a:pt x="1847615" y="1087981"/>
                  <a:pt x="1847547" y="1087981"/>
                  <a:pt x="1847496" y="1087981"/>
                </a:cubicBezTo>
                <a:cubicBezTo>
                  <a:pt x="1837330" y="1087981"/>
                  <a:pt x="1829076" y="1079734"/>
                  <a:pt x="1829076" y="1069560"/>
                </a:cubicBezTo>
                <a:cubicBezTo>
                  <a:pt x="1829076" y="1059293"/>
                  <a:pt x="1837398" y="1050969"/>
                  <a:pt x="1847666" y="1050969"/>
                </a:cubicBezTo>
                <a:close/>
                <a:moveTo>
                  <a:pt x="5629" y="1005089"/>
                </a:moveTo>
                <a:cubicBezTo>
                  <a:pt x="7318" y="1005089"/>
                  <a:pt x="8699" y="1006464"/>
                  <a:pt x="8699" y="1008160"/>
                </a:cubicBezTo>
                <a:cubicBezTo>
                  <a:pt x="8699" y="1009855"/>
                  <a:pt x="7318" y="1011230"/>
                  <a:pt x="5629" y="1011230"/>
                </a:cubicBezTo>
                <a:cubicBezTo>
                  <a:pt x="3941" y="1011230"/>
                  <a:pt x="2559" y="1009855"/>
                  <a:pt x="2559" y="1008160"/>
                </a:cubicBezTo>
                <a:cubicBezTo>
                  <a:pt x="2559" y="1006464"/>
                  <a:pt x="3941" y="1005089"/>
                  <a:pt x="5629" y="1005089"/>
                </a:cubicBezTo>
                <a:close/>
                <a:moveTo>
                  <a:pt x="67030" y="1003725"/>
                </a:moveTo>
                <a:cubicBezTo>
                  <a:pt x="67149" y="1003720"/>
                  <a:pt x="67269" y="1003720"/>
                  <a:pt x="67371" y="1003725"/>
                </a:cubicBezTo>
                <a:cubicBezTo>
                  <a:pt x="69725" y="1003821"/>
                  <a:pt x="71567" y="1005808"/>
                  <a:pt x="71464" y="1008160"/>
                </a:cubicBezTo>
                <a:cubicBezTo>
                  <a:pt x="71464" y="1010609"/>
                  <a:pt x="69486" y="1012594"/>
                  <a:pt x="67030" y="1012594"/>
                </a:cubicBezTo>
                <a:cubicBezTo>
                  <a:pt x="64574" y="1012594"/>
                  <a:pt x="62596" y="1010609"/>
                  <a:pt x="62596" y="1008160"/>
                </a:cubicBezTo>
                <a:cubicBezTo>
                  <a:pt x="62596" y="1005711"/>
                  <a:pt x="64574" y="1003725"/>
                  <a:pt x="67030" y="1003725"/>
                </a:cubicBezTo>
                <a:close/>
                <a:moveTo>
                  <a:pt x="129113" y="1003043"/>
                </a:moveTo>
                <a:cubicBezTo>
                  <a:pt x="129232" y="1003040"/>
                  <a:pt x="129352" y="1003040"/>
                  <a:pt x="129454" y="1003043"/>
                </a:cubicBezTo>
                <a:cubicBezTo>
                  <a:pt x="132183" y="1003139"/>
                  <a:pt x="134332" y="1005429"/>
                  <a:pt x="134230" y="1008160"/>
                </a:cubicBezTo>
                <a:cubicBezTo>
                  <a:pt x="134230" y="1010986"/>
                  <a:pt x="131944" y="1013277"/>
                  <a:pt x="129113" y="1013277"/>
                </a:cubicBezTo>
                <a:cubicBezTo>
                  <a:pt x="126333" y="1013188"/>
                  <a:pt x="124081" y="1010949"/>
                  <a:pt x="123997" y="1008160"/>
                </a:cubicBezTo>
                <a:cubicBezTo>
                  <a:pt x="123997" y="1005334"/>
                  <a:pt x="126282" y="1003043"/>
                  <a:pt x="129113" y="1003043"/>
                </a:cubicBezTo>
                <a:close/>
                <a:moveTo>
                  <a:pt x="189833" y="1002360"/>
                </a:moveTo>
                <a:cubicBezTo>
                  <a:pt x="193039" y="1002360"/>
                  <a:pt x="195631" y="1004956"/>
                  <a:pt x="195631" y="1008159"/>
                </a:cubicBezTo>
                <a:cubicBezTo>
                  <a:pt x="195631" y="1011363"/>
                  <a:pt x="193039" y="1013958"/>
                  <a:pt x="189833" y="1013958"/>
                </a:cubicBezTo>
                <a:cubicBezTo>
                  <a:pt x="186660" y="1013870"/>
                  <a:pt x="184119" y="1011325"/>
                  <a:pt x="184034" y="1008159"/>
                </a:cubicBezTo>
                <a:cubicBezTo>
                  <a:pt x="184034" y="1004956"/>
                  <a:pt x="186626" y="1002360"/>
                  <a:pt x="189833" y="1002360"/>
                </a:cubicBezTo>
                <a:close/>
                <a:moveTo>
                  <a:pt x="251234" y="1001508"/>
                </a:moveTo>
                <a:cubicBezTo>
                  <a:pt x="251353" y="1001505"/>
                  <a:pt x="251473" y="1001505"/>
                  <a:pt x="251575" y="1001508"/>
                </a:cubicBezTo>
                <a:cubicBezTo>
                  <a:pt x="255157" y="1001603"/>
                  <a:pt x="257988" y="1004581"/>
                  <a:pt x="257885" y="1008160"/>
                </a:cubicBezTo>
                <a:cubicBezTo>
                  <a:pt x="257885" y="1011834"/>
                  <a:pt x="254901" y="1014812"/>
                  <a:pt x="251234" y="1014812"/>
                </a:cubicBezTo>
                <a:cubicBezTo>
                  <a:pt x="247600" y="1014721"/>
                  <a:pt x="244667" y="1011796"/>
                  <a:pt x="244582" y="1008160"/>
                </a:cubicBezTo>
                <a:cubicBezTo>
                  <a:pt x="244582" y="1004486"/>
                  <a:pt x="247567" y="1001508"/>
                  <a:pt x="251234" y="1001508"/>
                </a:cubicBezTo>
                <a:close/>
                <a:moveTo>
                  <a:pt x="312635" y="1000825"/>
                </a:moveTo>
                <a:cubicBezTo>
                  <a:pt x="316677" y="1000825"/>
                  <a:pt x="319969" y="1004109"/>
                  <a:pt x="319969" y="1008159"/>
                </a:cubicBezTo>
                <a:cubicBezTo>
                  <a:pt x="319969" y="1012210"/>
                  <a:pt x="316677" y="1015494"/>
                  <a:pt x="312635" y="1015494"/>
                </a:cubicBezTo>
                <a:cubicBezTo>
                  <a:pt x="308627" y="1015403"/>
                  <a:pt x="305386" y="1012173"/>
                  <a:pt x="305301" y="1008159"/>
                </a:cubicBezTo>
                <a:cubicBezTo>
                  <a:pt x="305301" y="1004109"/>
                  <a:pt x="308593" y="1000825"/>
                  <a:pt x="312635" y="1000825"/>
                </a:cubicBezTo>
                <a:close/>
                <a:moveTo>
                  <a:pt x="374035" y="1000143"/>
                </a:moveTo>
                <a:cubicBezTo>
                  <a:pt x="378470" y="1000143"/>
                  <a:pt x="382052" y="1003732"/>
                  <a:pt x="382052" y="1008160"/>
                </a:cubicBezTo>
                <a:cubicBezTo>
                  <a:pt x="382052" y="1012588"/>
                  <a:pt x="378470" y="1016176"/>
                  <a:pt x="374035" y="1016176"/>
                </a:cubicBezTo>
                <a:cubicBezTo>
                  <a:pt x="369601" y="1016176"/>
                  <a:pt x="366020" y="1012588"/>
                  <a:pt x="366020" y="1008160"/>
                </a:cubicBezTo>
                <a:cubicBezTo>
                  <a:pt x="366020" y="1003732"/>
                  <a:pt x="369601" y="1000143"/>
                  <a:pt x="374035" y="1000143"/>
                </a:cubicBezTo>
                <a:close/>
                <a:moveTo>
                  <a:pt x="436119" y="999461"/>
                </a:moveTo>
                <a:cubicBezTo>
                  <a:pt x="440929" y="999461"/>
                  <a:pt x="444818" y="1003355"/>
                  <a:pt x="444818" y="1008160"/>
                </a:cubicBezTo>
                <a:cubicBezTo>
                  <a:pt x="444818" y="1012965"/>
                  <a:pt x="440929" y="1016858"/>
                  <a:pt x="436119" y="1016858"/>
                </a:cubicBezTo>
                <a:cubicBezTo>
                  <a:pt x="431309" y="1016858"/>
                  <a:pt x="427421" y="1012965"/>
                  <a:pt x="427421" y="1008160"/>
                </a:cubicBezTo>
                <a:cubicBezTo>
                  <a:pt x="427421" y="1003355"/>
                  <a:pt x="431309" y="999461"/>
                  <a:pt x="436119" y="999461"/>
                </a:cubicBezTo>
                <a:close/>
                <a:moveTo>
                  <a:pt x="496838" y="998779"/>
                </a:moveTo>
                <a:cubicBezTo>
                  <a:pt x="496957" y="998777"/>
                  <a:pt x="497060" y="998777"/>
                  <a:pt x="497179" y="998779"/>
                </a:cubicBezTo>
                <a:cubicBezTo>
                  <a:pt x="502262" y="998874"/>
                  <a:pt x="506321" y="1003073"/>
                  <a:pt x="506219" y="1008159"/>
                </a:cubicBezTo>
                <a:cubicBezTo>
                  <a:pt x="506219" y="1013341"/>
                  <a:pt x="502023" y="1017540"/>
                  <a:pt x="496838" y="1017540"/>
                </a:cubicBezTo>
                <a:cubicBezTo>
                  <a:pt x="491653" y="1017540"/>
                  <a:pt x="487458" y="1013341"/>
                  <a:pt x="487458" y="1008159"/>
                </a:cubicBezTo>
                <a:cubicBezTo>
                  <a:pt x="487458" y="1002978"/>
                  <a:pt x="491653" y="998779"/>
                  <a:pt x="496838" y="998779"/>
                </a:cubicBezTo>
                <a:close/>
                <a:moveTo>
                  <a:pt x="558239" y="998097"/>
                </a:moveTo>
                <a:cubicBezTo>
                  <a:pt x="558359" y="998095"/>
                  <a:pt x="558461" y="998095"/>
                  <a:pt x="558580" y="998097"/>
                </a:cubicBezTo>
                <a:cubicBezTo>
                  <a:pt x="564038" y="998192"/>
                  <a:pt x="568405" y="1002697"/>
                  <a:pt x="568302" y="1008160"/>
                </a:cubicBezTo>
                <a:cubicBezTo>
                  <a:pt x="568302" y="1013716"/>
                  <a:pt x="563800" y="1018223"/>
                  <a:pt x="558239" y="1018223"/>
                </a:cubicBezTo>
                <a:cubicBezTo>
                  <a:pt x="552713" y="1018131"/>
                  <a:pt x="548262" y="1013679"/>
                  <a:pt x="548177" y="1008160"/>
                </a:cubicBezTo>
                <a:cubicBezTo>
                  <a:pt x="548177" y="1002603"/>
                  <a:pt x="552679" y="998097"/>
                  <a:pt x="558239" y="998097"/>
                </a:cubicBezTo>
                <a:close/>
                <a:moveTo>
                  <a:pt x="743126" y="996733"/>
                </a:moveTo>
                <a:cubicBezTo>
                  <a:pt x="749812" y="996733"/>
                  <a:pt x="755236" y="1002155"/>
                  <a:pt x="755236" y="1008842"/>
                </a:cubicBezTo>
                <a:cubicBezTo>
                  <a:pt x="755236" y="1015530"/>
                  <a:pt x="749812" y="1020952"/>
                  <a:pt x="743126" y="1020952"/>
                </a:cubicBezTo>
                <a:cubicBezTo>
                  <a:pt x="736440" y="1020952"/>
                  <a:pt x="731017" y="1015530"/>
                  <a:pt x="731017" y="1008842"/>
                </a:cubicBezTo>
                <a:cubicBezTo>
                  <a:pt x="731017" y="1002155"/>
                  <a:pt x="736440" y="996733"/>
                  <a:pt x="743126" y="996733"/>
                </a:cubicBezTo>
                <a:close/>
                <a:moveTo>
                  <a:pt x="681042" y="996733"/>
                </a:moveTo>
                <a:cubicBezTo>
                  <a:pt x="687353" y="996733"/>
                  <a:pt x="692469" y="1001849"/>
                  <a:pt x="692469" y="1008160"/>
                </a:cubicBezTo>
                <a:cubicBezTo>
                  <a:pt x="692469" y="1014471"/>
                  <a:pt x="687353" y="1019587"/>
                  <a:pt x="681042" y="1019587"/>
                </a:cubicBezTo>
                <a:cubicBezTo>
                  <a:pt x="674731" y="1019587"/>
                  <a:pt x="669615" y="1014471"/>
                  <a:pt x="669615" y="1008160"/>
                </a:cubicBezTo>
                <a:cubicBezTo>
                  <a:pt x="669615" y="1001849"/>
                  <a:pt x="674731" y="996733"/>
                  <a:pt x="681042" y="996733"/>
                </a:cubicBezTo>
                <a:close/>
                <a:moveTo>
                  <a:pt x="619641" y="996733"/>
                </a:moveTo>
                <a:cubicBezTo>
                  <a:pt x="625576" y="996733"/>
                  <a:pt x="630386" y="1001544"/>
                  <a:pt x="630386" y="1007478"/>
                </a:cubicBezTo>
                <a:cubicBezTo>
                  <a:pt x="630386" y="1013411"/>
                  <a:pt x="625576" y="1018223"/>
                  <a:pt x="619641" y="1018223"/>
                </a:cubicBezTo>
                <a:cubicBezTo>
                  <a:pt x="613739" y="1018131"/>
                  <a:pt x="608981" y="1013374"/>
                  <a:pt x="608896" y="1007478"/>
                </a:cubicBezTo>
                <a:cubicBezTo>
                  <a:pt x="608896" y="1001544"/>
                  <a:pt x="613705" y="996733"/>
                  <a:pt x="619641" y="996733"/>
                </a:cubicBezTo>
                <a:close/>
                <a:moveTo>
                  <a:pt x="803845" y="995538"/>
                </a:moveTo>
                <a:cubicBezTo>
                  <a:pt x="810821" y="995538"/>
                  <a:pt x="816466" y="1001189"/>
                  <a:pt x="816466" y="1008160"/>
                </a:cubicBezTo>
                <a:cubicBezTo>
                  <a:pt x="816466" y="1015131"/>
                  <a:pt x="810821" y="1020781"/>
                  <a:pt x="803845" y="1020781"/>
                </a:cubicBezTo>
                <a:cubicBezTo>
                  <a:pt x="796869" y="1020781"/>
                  <a:pt x="791224" y="1015131"/>
                  <a:pt x="791224" y="1008160"/>
                </a:cubicBezTo>
                <a:cubicBezTo>
                  <a:pt x="791224" y="1001189"/>
                  <a:pt x="796869" y="995538"/>
                  <a:pt x="803845" y="995538"/>
                </a:cubicBezTo>
                <a:close/>
                <a:moveTo>
                  <a:pt x="865246" y="994856"/>
                </a:moveTo>
                <a:cubicBezTo>
                  <a:pt x="872597" y="994856"/>
                  <a:pt x="878550" y="1000811"/>
                  <a:pt x="878550" y="1008159"/>
                </a:cubicBezTo>
                <a:cubicBezTo>
                  <a:pt x="878550" y="1015507"/>
                  <a:pt x="872597" y="1021463"/>
                  <a:pt x="865246" y="1021463"/>
                </a:cubicBezTo>
                <a:cubicBezTo>
                  <a:pt x="857895" y="1021463"/>
                  <a:pt x="851943" y="1015507"/>
                  <a:pt x="851943" y="1008159"/>
                </a:cubicBezTo>
                <a:cubicBezTo>
                  <a:pt x="851943" y="1000811"/>
                  <a:pt x="857895" y="994856"/>
                  <a:pt x="865246" y="994856"/>
                </a:cubicBezTo>
                <a:close/>
                <a:moveTo>
                  <a:pt x="926648" y="994345"/>
                </a:moveTo>
                <a:cubicBezTo>
                  <a:pt x="934272" y="994345"/>
                  <a:pt x="940463" y="1000529"/>
                  <a:pt x="940463" y="1008160"/>
                </a:cubicBezTo>
                <a:cubicBezTo>
                  <a:pt x="940463" y="1015789"/>
                  <a:pt x="934272" y="1021975"/>
                  <a:pt x="926648" y="1021975"/>
                </a:cubicBezTo>
                <a:cubicBezTo>
                  <a:pt x="919058" y="1021883"/>
                  <a:pt x="912917" y="1015751"/>
                  <a:pt x="912833" y="1008160"/>
                </a:cubicBezTo>
                <a:cubicBezTo>
                  <a:pt x="912833" y="1000529"/>
                  <a:pt x="919023" y="994345"/>
                  <a:pt x="926648" y="994345"/>
                </a:cubicBezTo>
                <a:close/>
                <a:moveTo>
                  <a:pt x="988049" y="993663"/>
                </a:moveTo>
                <a:cubicBezTo>
                  <a:pt x="996048" y="993663"/>
                  <a:pt x="1002546" y="1000154"/>
                  <a:pt x="1002546" y="1008160"/>
                </a:cubicBezTo>
                <a:cubicBezTo>
                  <a:pt x="1002546" y="1016166"/>
                  <a:pt x="996048" y="1022657"/>
                  <a:pt x="988049" y="1022657"/>
                </a:cubicBezTo>
                <a:cubicBezTo>
                  <a:pt x="980050" y="1022657"/>
                  <a:pt x="973552" y="1016166"/>
                  <a:pt x="973552" y="1008160"/>
                </a:cubicBezTo>
                <a:cubicBezTo>
                  <a:pt x="973552" y="1000154"/>
                  <a:pt x="980050" y="993663"/>
                  <a:pt x="988049" y="993663"/>
                </a:cubicBezTo>
                <a:close/>
                <a:moveTo>
                  <a:pt x="1050132" y="993152"/>
                </a:moveTo>
                <a:cubicBezTo>
                  <a:pt x="1050251" y="993150"/>
                  <a:pt x="1050354" y="993150"/>
                  <a:pt x="1050473" y="993152"/>
                </a:cubicBezTo>
                <a:cubicBezTo>
                  <a:pt x="1058677" y="993247"/>
                  <a:pt x="1065243" y="999966"/>
                  <a:pt x="1065141" y="1008160"/>
                </a:cubicBezTo>
                <a:cubicBezTo>
                  <a:pt x="1065141" y="1008218"/>
                  <a:pt x="1065141" y="1008274"/>
                  <a:pt x="1065141" y="1008332"/>
                </a:cubicBezTo>
                <a:cubicBezTo>
                  <a:pt x="1065039" y="1016526"/>
                  <a:pt x="1058319" y="1023092"/>
                  <a:pt x="1050132" y="1022999"/>
                </a:cubicBezTo>
                <a:cubicBezTo>
                  <a:pt x="1041911" y="1022999"/>
                  <a:pt x="1035208" y="1016383"/>
                  <a:pt x="1035123" y="1008160"/>
                </a:cubicBezTo>
                <a:cubicBezTo>
                  <a:pt x="1035123" y="999871"/>
                  <a:pt x="1041843" y="993152"/>
                  <a:pt x="1050132" y="993152"/>
                </a:cubicBezTo>
                <a:close/>
                <a:moveTo>
                  <a:pt x="1110852" y="992639"/>
                </a:moveTo>
                <a:cubicBezTo>
                  <a:pt x="1119430" y="992639"/>
                  <a:pt x="1126372" y="999587"/>
                  <a:pt x="1126372" y="1008159"/>
                </a:cubicBezTo>
                <a:cubicBezTo>
                  <a:pt x="1126372" y="1008217"/>
                  <a:pt x="1126372" y="1008273"/>
                  <a:pt x="1126372" y="1008332"/>
                </a:cubicBezTo>
                <a:cubicBezTo>
                  <a:pt x="1126270" y="1016808"/>
                  <a:pt x="1119328" y="1023603"/>
                  <a:pt x="1110852" y="1023510"/>
                </a:cubicBezTo>
                <a:cubicBezTo>
                  <a:pt x="1110800" y="1023510"/>
                  <a:pt x="1110732" y="1023511"/>
                  <a:pt x="1110681" y="1023511"/>
                </a:cubicBezTo>
                <a:cubicBezTo>
                  <a:pt x="1102204" y="1023510"/>
                  <a:pt x="1095331" y="1016638"/>
                  <a:pt x="1095331" y="1008159"/>
                </a:cubicBezTo>
                <a:cubicBezTo>
                  <a:pt x="1095331" y="999587"/>
                  <a:pt x="1102273" y="992639"/>
                  <a:pt x="1110852" y="992639"/>
                </a:cubicBezTo>
                <a:close/>
                <a:moveTo>
                  <a:pt x="1172618" y="991994"/>
                </a:moveTo>
                <a:cubicBezTo>
                  <a:pt x="1181473" y="991994"/>
                  <a:pt x="1188651" y="999171"/>
                  <a:pt x="1188651" y="1008026"/>
                </a:cubicBezTo>
                <a:cubicBezTo>
                  <a:pt x="1188651" y="1016880"/>
                  <a:pt x="1181473" y="1024058"/>
                  <a:pt x="1172618" y="1024058"/>
                </a:cubicBezTo>
                <a:cubicBezTo>
                  <a:pt x="1163764" y="1024058"/>
                  <a:pt x="1156586" y="1016880"/>
                  <a:pt x="1156586" y="1008026"/>
                </a:cubicBezTo>
                <a:cubicBezTo>
                  <a:pt x="1156586" y="999171"/>
                  <a:pt x="1163764" y="991994"/>
                  <a:pt x="1172618" y="991994"/>
                </a:cubicBezTo>
                <a:close/>
                <a:moveTo>
                  <a:pt x="1233653" y="991616"/>
                </a:moveTo>
                <a:cubicBezTo>
                  <a:pt x="1243068" y="991616"/>
                  <a:pt x="1250709" y="999251"/>
                  <a:pt x="1250709" y="1008671"/>
                </a:cubicBezTo>
                <a:cubicBezTo>
                  <a:pt x="1250709" y="1018091"/>
                  <a:pt x="1243068" y="1025727"/>
                  <a:pt x="1233653" y="1025727"/>
                </a:cubicBezTo>
                <a:cubicBezTo>
                  <a:pt x="1224239" y="1025727"/>
                  <a:pt x="1216598" y="1018091"/>
                  <a:pt x="1216598" y="1008671"/>
                </a:cubicBezTo>
                <a:cubicBezTo>
                  <a:pt x="1216598" y="999251"/>
                  <a:pt x="1224239" y="991616"/>
                  <a:pt x="1233653" y="991616"/>
                </a:cubicBezTo>
                <a:close/>
                <a:moveTo>
                  <a:pt x="1971151" y="991444"/>
                </a:moveTo>
                <a:cubicBezTo>
                  <a:pt x="1980566" y="991444"/>
                  <a:pt x="1988207" y="999080"/>
                  <a:pt x="1988207" y="1008500"/>
                </a:cubicBezTo>
                <a:cubicBezTo>
                  <a:pt x="1988207" y="1017920"/>
                  <a:pt x="1980566" y="1025556"/>
                  <a:pt x="1971151" y="1025556"/>
                </a:cubicBezTo>
                <a:cubicBezTo>
                  <a:pt x="1961737" y="1025556"/>
                  <a:pt x="1954096" y="1017920"/>
                  <a:pt x="1954096" y="1008500"/>
                </a:cubicBezTo>
                <a:cubicBezTo>
                  <a:pt x="1954096" y="999080"/>
                  <a:pt x="1961737" y="991444"/>
                  <a:pt x="1971151" y="991444"/>
                </a:cubicBezTo>
                <a:close/>
                <a:moveTo>
                  <a:pt x="1295054" y="991104"/>
                </a:moveTo>
                <a:cubicBezTo>
                  <a:pt x="1304469" y="991104"/>
                  <a:pt x="1312110" y="998739"/>
                  <a:pt x="1312110" y="1008159"/>
                </a:cubicBezTo>
                <a:cubicBezTo>
                  <a:pt x="1312110" y="1017579"/>
                  <a:pt x="1304469" y="1025215"/>
                  <a:pt x="1295054" y="1025215"/>
                </a:cubicBezTo>
                <a:cubicBezTo>
                  <a:pt x="1285640" y="1025215"/>
                  <a:pt x="1277999" y="1017579"/>
                  <a:pt x="1277999" y="1008159"/>
                </a:cubicBezTo>
                <a:cubicBezTo>
                  <a:pt x="1277999" y="998739"/>
                  <a:pt x="1285640" y="991104"/>
                  <a:pt x="1295054" y="991104"/>
                </a:cubicBezTo>
                <a:close/>
                <a:moveTo>
                  <a:pt x="1357138" y="990763"/>
                </a:moveTo>
                <a:cubicBezTo>
                  <a:pt x="1366553" y="990763"/>
                  <a:pt x="1374194" y="998398"/>
                  <a:pt x="1374194" y="1007818"/>
                </a:cubicBezTo>
                <a:cubicBezTo>
                  <a:pt x="1374194" y="1017238"/>
                  <a:pt x="1366553" y="1024874"/>
                  <a:pt x="1357138" y="1024874"/>
                </a:cubicBezTo>
                <a:cubicBezTo>
                  <a:pt x="1347724" y="1024874"/>
                  <a:pt x="1340083" y="1017238"/>
                  <a:pt x="1340083" y="1007818"/>
                </a:cubicBezTo>
                <a:cubicBezTo>
                  <a:pt x="1340083" y="998398"/>
                  <a:pt x="1347724" y="990763"/>
                  <a:pt x="1357138" y="990763"/>
                </a:cubicBezTo>
                <a:close/>
                <a:moveTo>
                  <a:pt x="1418727" y="990232"/>
                </a:moveTo>
                <a:cubicBezTo>
                  <a:pt x="1428159" y="990242"/>
                  <a:pt x="1435783" y="997887"/>
                  <a:pt x="1435766" y="1007307"/>
                </a:cubicBezTo>
                <a:cubicBezTo>
                  <a:pt x="1435766" y="1007599"/>
                  <a:pt x="1435766" y="1007890"/>
                  <a:pt x="1435749" y="1008182"/>
                </a:cubicBezTo>
                <a:cubicBezTo>
                  <a:pt x="1435271" y="1017588"/>
                  <a:pt x="1427272" y="1024834"/>
                  <a:pt x="1417857" y="1024363"/>
                </a:cubicBezTo>
                <a:cubicBezTo>
                  <a:pt x="1417567" y="1024378"/>
                  <a:pt x="1417277" y="1024385"/>
                  <a:pt x="1416987" y="1024385"/>
                </a:cubicBezTo>
                <a:cubicBezTo>
                  <a:pt x="1407555" y="1024373"/>
                  <a:pt x="1399931" y="1016727"/>
                  <a:pt x="1399949" y="1007307"/>
                </a:cubicBezTo>
                <a:cubicBezTo>
                  <a:pt x="1399949" y="1007015"/>
                  <a:pt x="1399949" y="1006724"/>
                  <a:pt x="1399965" y="1006432"/>
                </a:cubicBezTo>
                <a:cubicBezTo>
                  <a:pt x="1400443" y="997026"/>
                  <a:pt x="1408442" y="989781"/>
                  <a:pt x="1417857" y="990252"/>
                </a:cubicBezTo>
                <a:cubicBezTo>
                  <a:pt x="1418147" y="990237"/>
                  <a:pt x="1418437" y="990230"/>
                  <a:pt x="1418727" y="990232"/>
                </a:cubicBezTo>
                <a:close/>
                <a:moveTo>
                  <a:pt x="1479259" y="989910"/>
                </a:moveTo>
                <a:cubicBezTo>
                  <a:pt x="1489339" y="989910"/>
                  <a:pt x="1497508" y="998081"/>
                  <a:pt x="1497508" y="1008159"/>
                </a:cubicBezTo>
                <a:cubicBezTo>
                  <a:pt x="1497508" y="1008217"/>
                  <a:pt x="1497508" y="1008274"/>
                  <a:pt x="1497508" y="1008332"/>
                </a:cubicBezTo>
                <a:cubicBezTo>
                  <a:pt x="1497406" y="1018314"/>
                  <a:pt x="1489236" y="1026332"/>
                  <a:pt x="1479259" y="1026239"/>
                </a:cubicBezTo>
                <a:cubicBezTo>
                  <a:pt x="1479208" y="1026239"/>
                  <a:pt x="1479139" y="1026239"/>
                  <a:pt x="1479088" y="1026239"/>
                </a:cubicBezTo>
                <a:cubicBezTo>
                  <a:pt x="1469110" y="1026239"/>
                  <a:pt x="1461009" y="1018144"/>
                  <a:pt x="1461009" y="1008159"/>
                </a:cubicBezTo>
                <a:cubicBezTo>
                  <a:pt x="1461009" y="998081"/>
                  <a:pt x="1469178" y="989910"/>
                  <a:pt x="1479259" y="989910"/>
                </a:cubicBezTo>
                <a:close/>
                <a:moveTo>
                  <a:pt x="1540660" y="989740"/>
                </a:moveTo>
                <a:cubicBezTo>
                  <a:pt x="1550842" y="989740"/>
                  <a:pt x="1559080" y="997986"/>
                  <a:pt x="1559080" y="1008160"/>
                </a:cubicBezTo>
                <a:cubicBezTo>
                  <a:pt x="1559080" y="1008216"/>
                  <a:pt x="1559080" y="1008274"/>
                  <a:pt x="1559080" y="1008330"/>
                </a:cubicBezTo>
                <a:cubicBezTo>
                  <a:pt x="1558978" y="1018411"/>
                  <a:pt x="1550740" y="1026503"/>
                  <a:pt x="1540660" y="1026410"/>
                </a:cubicBezTo>
                <a:cubicBezTo>
                  <a:pt x="1530546" y="1026410"/>
                  <a:pt x="1522342" y="1018267"/>
                  <a:pt x="1522240" y="1008160"/>
                </a:cubicBezTo>
                <a:cubicBezTo>
                  <a:pt x="1522240" y="997986"/>
                  <a:pt x="1530495" y="989740"/>
                  <a:pt x="1540660" y="989740"/>
                </a:cubicBezTo>
                <a:close/>
                <a:moveTo>
                  <a:pt x="1602061" y="989399"/>
                </a:moveTo>
                <a:cubicBezTo>
                  <a:pt x="1612414" y="989399"/>
                  <a:pt x="1620822" y="997798"/>
                  <a:pt x="1620822" y="1008160"/>
                </a:cubicBezTo>
                <a:cubicBezTo>
                  <a:pt x="1620822" y="1008216"/>
                  <a:pt x="1620822" y="1008274"/>
                  <a:pt x="1620822" y="1008331"/>
                </a:cubicBezTo>
                <a:cubicBezTo>
                  <a:pt x="1620720" y="1018598"/>
                  <a:pt x="1612329" y="1026845"/>
                  <a:pt x="1602061" y="1026751"/>
                </a:cubicBezTo>
                <a:cubicBezTo>
                  <a:pt x="1591759" y="1026751"/>
                  <a:pt x="1583385" y="1018455"/>
                  <a:pt x="1583300" y="1008160"/>
                </a:cubicBezTo>
                <a:cubicBezTo>
                  <a:pt x="1583300" y="997798"/>
                  <a:pt x="1591691" y="989399"/>
                  <a:pt x="1602061" y="989399"/>
                </a:cubicBezTo>
                <a:close/>
                <a:moveTo>
                  <a:pt x="1664144" y="989228"/>
                </a:moveTo>
                <a:cubicBezTo>
                  <a:pt x="1674600" y="989228"/>
                  <a:pt x="1683076" y="997704"/>
                  <a:pt x="1683076" y="1008160"/>
                </a:cubicBezTo>
                <a:cubicBezTo>
                  <a:pt x="1682991" y="1018548"/>
                  <a:pt x="1674532" y="1026921"/>
                  <a:pt x="1664144" y="1026921"/>
                </a:cubicBezTo>
                <a:cubicBezTo>
                  <a:pt x="1653757" y="1026921"/>
                  <a:pt x="1645315" y="1018548"/>
                  <a:pt x="1645213" y="1008160"/>
                </a:cubicBezTo>
                <a:cubicBezTo>
                  <a:pt x="1645213" y="997704"/>
                  <a:pt x="1653689" y="989228"/>
                  <a:pt x="1664144" y="989228"/>
                </a:cubicBezTo>
                <a:close/>
                <a:moveTo>
                  <a:pt x="1724864" y="989058"/>
                </a:moveTo>
                <a:cubicBezTo>
                  <a:pt x="1735422" y="989058"/>
                  <a:pt x="1743967" y="997609"/>
                  <a:pt x="1743967" y="1008160"/>
                </a:cubicBezTo>
                <a:cubicBezTo>
                  <a:pt x="1743865" y="1018644"/>
                  <a:pt x="1735353" y="1027092"/>
                  <a:pt x="1724864" y="1027092"/>
                </a:cubicBezTo>
                <a:cubicBezTo>
                  <a:pt x="1714375" y="1027092"/>
                  <a:pt x="1705847" y="1018644"/>
                  <a:pt x="1705762" y="1008160"/>
                </a:cubicBezTo>
                <a:cubicBezTo>
                  <a:pt x="1705762" y="997609"/>
                  <a:pt x="1714307" y="989058"/>
                  <a:pt x="1724864" y="989058"/>
                </a:cubicBezTo>
                <a:close/>
                <a:moveTo>
                  <a:pt x="1909434" y="988753"/>
                </a:moveTo>
                <a:cubicBezTo>
                  <a:pt x="1920079" y="988753"/>
                  <a:pt x="1928707" y="997381"/>
                  <a:pt x="1928707" y="1008025"/>
                </a:cubicBezTo>
                <a:cubicBezTo>
                  <a:pt x="1928707" y="1018669"/>
                  <a:pt x="1920078" y="1027298"/>
                  <a:pt x="1909434" y="1027298"/>
                </a:cubicBezTo>
                <a:cubicBezTo>
                  <a:pt x="1898790" y="1027298"/>
                  <a:pt x="1890161" y="1018670"/>
                  <a:pt x="1890161" y="1008025"/>
                </a:cubicBezTo>
                <a:cubicBezTo>
                  <a:pt x="1890161" y="997381"/>
                  <a:pt x="1898790" y="988753"/>
                  <a:pt x="1909434" y="988753"/>
                </a:cubicBezTo>
                <a:close/>
                <a:moveTo>
                  <a:pt x="1848033" y="988753"/>
                </a:moveTo>
                <a:cubicBezTo>
                  <a:pt x="1858678" y="988753"/>
                  <a:pt x="1867306" y="997381"/>
                  <a:pt x="1867306" y="1008025"/>
                </a:cubicBezTo>
                <a:cubicBezTo>
                  <a:pt x="1867306" y="1018669"/>
                  <a:pt x="1858677" y="1027298"/>
                  <a:pt x="1848033" y="1027298"/>
                </a:cubicBezTo>
                <a:cubicBezTo>
                  <a:pt x="1837389" y="1027298"/>
                  <a:pt x="1828760" y="1018670"/>
                  <a:pt x="1828760" y="1008025"/>
                </a:cubicBezTo>
                <a:cubicBezTo>
                  <a:pt x="1828760" y="997381"/>
                  <a:pt x="1837389" y="988753"/>
                  <a:pt x="1848033" y="988753"/>
                </a:cubicBezTo>
                <a:close/>
                <a:moveTo>
                  <a:pt x="1786631" y="988753"/>
                </a:moveTo>
                <a:cubicBezTo>
                  <a:pt x="1797276" y="988753"/>
                  <a:pt x="1805904" y="997381"/>
                  <a:pt x="1805904" y="1008025"/>
                </a:cubicBezTo>
                <a:cubicBezTo>
                  <a:pt x="1805904" y="1018669"/>
                  <a:pt x="1797275" y="1027298"/>
                  <a:pt x="1786631" y="1027298"/>
                </a:cubicBezTo>
                <a:cubicBezTo>
                  <a:pt x="1775987" y="1027298"/>
                  <a:pt x="1767358" y="1018670"/>
                  <a:pt x="1767358" y="1008025"/>
                </a:cubicBezTo>
                <a:cubicBezTo>
                  <a:pt x="1767358" y="997381"/>
                  <a:pt x="1775987" y="988753"/>
                  <a:pt x="1786631" y="988753"/>
                </a:cubicBezTo>
                <a:close/>
                <a:moveTo>
                  <a:pt x="5628" y="943519"/>
                </a:moveTo>
                <a:cubicBezTo>
                  <a:pt x="5747" y="943512"/>
                  <a:pt x="5867" y="943512"/>
                  <a:pt x="5986" y="943519"/>
                </a:cubicBezTo>
                <a:cubicBezTo>
                  <a:pt x="7675" y="943617"/>
                  <a:pt x="8971" y="945066"/>
                  <a:pt x="8869" y="946760"/>
                </a:cubicBezTo>
                <a:cubicBezTo>
                  <a:pt x="8869" y="948549"/>
                  <a:pt x="7419" y="950000"/>
                  <a:pt x="5628" y="950000"/>
                </a:cubicBezTo>
                <a:cubicBezTo>
                  <a:pt x="3872" y="949914"/>
                  <a:pt x="2473" y="948512"/>
                  <a:pt x="2388" y="946760"/>
                </a:cubicBezTo>
                <a:cubicBezTo>
                  <a:pt x="2388" y="944970"/>
                  <a:pt x="3837" y="943519"/>
                  <a:pt x="5628" y="943519"/>
                </a:cubicBezTo>
                <a:close/>
                <a:moveTo>
                  <a:pt x="67029" y="941983"/>
                </a:moveTo>
                <a:cubicBezTo>
                  <a:pt x="67149" y="941978"/>
                  <a:pt x="67268" y="941978"/>
                  <a:pt x="67371" y="941983"/>
                </a:cubicBezTo>
                <a:cubicBezTo>
                  <a:pt x="69912" y="942079"/>
                  <a:pt x="71907" y="944218"/>
                  <a:pt x="71805" y="946760"/>
                </a:cubicBezTo>
                <a:cubicBezTo>
                  <a:pt x="71805" y="949397"/>
                  <a:pt x="69673" y="951536"/>
                  <a:pt x="67029" y="951536"/>
                </a:cubicBezTo>
                <a:cubicBezTo>
                  <a:pt x="64437" y="951446"/>
                  <a:pt x="62339" y="949358"/>
                  <a:pt x="62254" y="946760"/>
                </a:cubicBezTo>
                <a:cubicBezTo>
                  <a:pt x="62254" y="944123"/>
                  <a:pt x="64386" y="941983"/>
                  <a:pt x="67029" y="941983"/>
                </a:cubicBezTo>
                <a:close/>
                <a:moveTo>
                  <a:pt x="129114" y="941301"/>
                </a:moveTo>
                <a:cubicBezTo>
                  <a:pt x="132133" y="941301"/>
                  <a:pt x="134572" y="943747"/>
                  <a:pt x="134572" y="946760"/>
                </a:cubicBezTo>
                <a:cubicBezTo>
                  <a:pt x="134572" y="949774"/>
                  <a:pt x="132133" y="952217"/>
                  <a:pt x="129114" y="952217"/>
                </a:cubicBezTo>
                <a:cubicBezTo>
                  <a:pt x="126129" y="952129"/>
                  <a:pt x="123741" y="949736"/>
                  <a:pt x="123656" y="946760"/>
                </a:cubicBezTo>
                <a:cubicBezTo>
                  <a:pt x="123656" y="943747"/>
                  <a:pt x="126095" y="941301"/>
                  <a:pt x="129114" y="941301"/>
                </a:cubicBezTo>
                <a:close/>
                <a:moveTo>
                  <a:pt x="189832" y="940449"/>
                </a:moveTo>
                <a:cubicBezTo>
                  <a:pt x="189951" y="940446"/>
                  <a:pt x="190071" y="940446"/>
                  <a:pt x="190173" y="940449"/>
                </a:cubicBezTo>
                <a:cubicBezTo>
                  <a:pt x="193567" y="940544"/>
                  <a:pt x="196245" y="943371"/>
                  <a:pt x="196143" y="946761"/>
                </a:cubicBezTo>
                <a:cubicBezTo>
                  <a:pt x="196143" y="950244"/>
                  <a:pt x="193312" y="953070"/>
                  <a:pt x="189832" y="953070"/>
                </a:cubicBezTo>
                <a:cubicBezTo>
                  <a:pt x="186387" y="952980"/>
                  <a:pt x="183607" y="950207"/>
                  <a:pt x="183522" y="946761"/>
                </a:cubicBezTo>
                <a:cubicBezTo>
                  <a:pt x="183522" y="943275"/>
                  <a:pt x="186353" y="940449"/>
                  <a:pt x="189832" y="940449"/>
                </a:cubicBezTo>
                <a:close/>
                <a:moveTo>
                  <a:pt x="251234" y="939767"/>
                </a:moveTo>
                <a:cubicBezTo>
                  <a:pt x="255088" y="939767"/>
                  <a:pt x="258227" y="942898"/>
                  <a:pt x="258227" y="946760"/>
                </a:cubicBezTo>
                <a:cubicBezTo>
                  <a:pt x="258227" y="950621"/>
                  <a:pt x="255088" y="953753"/>
                  <a:pt x="251234" y="953753"/>
                </a:cubicBezTo>
                <a:cubicBezTo>
                  <a:pt x="247413" y="953662"/>
                  <a:pt x="244326" y="950583"/>
                  <a:pt x="244241" y="946760"/>
                </a:cubicBezTo>
                <a:cubicBezTo>
                  <a:pt x="244241" y="942898"/>
                  <a:pt x="247379" y="939767"/>
                  <a:pt x="251234" y="939767"/>
                </a:cubicBezTo>
                <a:close/>
                <a:moveTo>
                  <a:pt x="312635" y="939085"/>
                </a:moveTo>
                <a:cubicBezTo>
                  <a:pt x="316882" y="939085"/>
                  <a:pt x="320310" y="942522"/>
                  <a:pt x="320310" y="946761"/>
                </a:cubicBezTo>
                <a:cubicBezTo>
                  <a:pt x="320310" y="950998"/>
                  <a:pt x="316882" y="954435"/>
                  <a:pt x="312635" y="954435"/>
                </a:cubicBezTo>
                <a:cubicBezTo>
                  <a:pt x="308388" y="954435"/>
                  <a:pt x="304960" y="950998"/>
                  <a:pt x="304960" y="946761"/>
                </a:cubicBezTo>
                <a:cubicBezTo>
                  <a:pt x="304960" y="942522"/>
                  <a:pt x="308388" y="939085"/>
                  <a:pt x="312635" y="939085"/>
                </a:cubicBezTo>
                <a:close/>
                <a:moveTo>
                  <a:pt x="374036" y="938231"/>
                </a:moveTo>
                <a:cubicBezTo>
                  <a:pt x="378743" y="938231"/>
                  <a:pt x="382563" y="942050"/>
                  <a:pt x="382563" y="946760"/>
                </a:cubicBezTo>
                <a:cubicBezTo>
                  <a:pt x="382563" y="951469"/>
                  <a:pt x="378743" y="955287"/>
                  <a:pt x="374036" y="955287"/>
                </a:cubicBezTo>
                <a:cubicBezTo>
                  <a:pt x="369362" y="955197"/>
                  <a:pt x="365593" y="951431"/>
                  <a:pt x="365508" y="946760"/>
                </a:cubicBezTo>
                <a:cubicBezTo>
                  <a:pt x="365508" y="942050"/>
                  <a:pt x="369329" y="938231"/>
                  <a:pt x="374036" y="938231"/>
                </a:cubicBezTo>
                <a:close/>
                <a:moveTo>
                  <a:pt x="436120" y="937550"/>
                </a:moveTo>
                <a:cubicBezTo>
                  <a:pt x="441203" y="937550"/>
                  <a:pt x="445330" y="941674"/>
                  <a:pt x="445330" y="946761"/>
                </a:cubicBezTo>
                <a:cubicBezTo>
                  <a:pt x="445330" y="951847"/>
                  <a:pt x="441203" y="955970"/>
                  <a:pt x="436120" y="955970"/>
                </a:cubicBezTo>
                <a:cubicBezTo>
                  <a:pt x="431072" y="955880"/>
                  <a:pt x="426995" y="951809"/>
                  <a:pt x="426910" y="946761"/>
                </a:cubicBezTo>
                <a:cubicBezTo>
                  <a:pt x="426910" y="941674"/>
                  <a:pt x="431037" y="937550"/>
                  <a:pt x="436120" y="937550"/>
                </a:cubicBezTo>
                <a:close/>
                <a:moveTo>
                  <a:pt x="496839" y="936867"/>
                </a:moveTo>
                <a:cubicBezTo>
                  <a:pt x="502297" y="936867"/>
                  <a:pt x="506731" y="941297"/>
                  <a:pt x="506731" y="946760"/>
                </a:cubicBezTo>
                <a:cubicBezTo>
                  <a:pt x="506731" y="952223"/>
                  <a:pt x="502297" y="956651"/>
                  <a:pt x="496839" y="956651"/>
                </a:cubicBezTo>
                <a:cubicBezTo>
                  <a:pt x="491381" y="956651"/>
                  <a:pt x="486947" y="952223"/>
                  <a:pt x="486947" y="946760"/>
                </a:cubicBezTo>
                <a:cubicBezTo>
                  <a:pt x="486947" y="941297"/>
                  <a:pt x="491381" y="936867"/>
                  <a:pt x="496839" y="936867"/>
                </a:cubicBezTo>
                <a:close/>
                <a:moveTo>
                  <a:pt x="558240" y="936185"/>
                </a:moveTo>
                <a:cubicBezTo>
                  <a:pt x="564073" y="936185"/>
                  <a:pt x="568815" y="940920"/>
                  <a:pt x="568815" y="946760"/>
                </a:cubicBezTo>
                <a:cubicBezTo>
                  <a:pt x="568815" y="952599"/>
                  <a:pt x="564073" y="957334"/>
                  <a:pt x="558240" y="957334"/>
                </a:cubicBezTo>
                <a:cubicBezTo>
                  <a:pt x="552407" y="957334"/>
                  <a:pt x="547666" y="952599"/>
                  <a:pt x="547666" y="946760"/>
                </a:cubicBezTo>
                <a:cubicBezTo>
                  <a:pt x="547666" y="940920"/>
                  <a:pt x="552407" y="936185"/>
                  <a:pt x="558240" y="936185"/>
                </a:cubicBezTo>
                <a:close/>
                <a:moveTo>
                  <a:pt x="619642" y="935504"/>
                </a:moveTo>
                <a:cubicBezTo>
                  <a:pt x="619761" y="935502"/>
                  <a:pt x="619863" y="935502"/>
                  <a:pt x="619982" y="935504"/>
                </a:cubicBezTo>
                <a:cubicBezTo>
                  <a:pt x="626106" y="935599"/>
                  <a:pt x="631001" y="940638"/>
                  <a:pt x="630898" y="946761"/>
                </a:cubicBezTo>
                <a:cubicBezTo>
                  <a:pt x="630898" y="952978"/>
                  <a:pt x="625867" y="958017"/>
                  <a:pt x="619642" y="958017"/>
                </a:cubicBezTo>
                <a:cubicBezTo>
                  <a:pt x="613467" y="957925"/>
                  <a:pt x="608470" y="952939"/>
                  <a:pt x="608385" y="946761"/>
                </a:cubicBezTo>
                <a:cubicBezTo>
                  <a:pt x="608385" y="940543"/>
                  <a:pt x="613433" y="935504"/>
                  <a:pt x="619642" y="935504"/>
                </a:cubicBezTo>
                <a:close/>
                <a:moveTo>
                  <a:pt x="681042" y="934821"/>
                </a:moveTo>
                <a:cubicBezTo>
                  <a:pt x="687643" y="934821"/>
                  <a:pt x="692982" y="940166"/>
                  <a:pt x="692982" y="946761"/>
                </a:cubicBezTo>
                <a:cubicBezTo>
                  <a:pt x="692982" y="953353"/>
                  <a:pt x="687643" y="958699"/>
                  <a:pt x="681042" y="958699"/>
                </a:cubicBezTo>
                <a:cubicBezTo>
                  <a:pt x="674493" y="958608"/>
                  <a:pt x="669189" y="953317"/>
                  <a:pt x="669104" y="946761"/>
                </a:cubicBezTo>
                <a:cubicBezTo>
                  <a:pt x="669104" y="940166"/>
                  <a:pt x="674442" y="934821"/>
                  <a:pt x="681042" y="934821"/>
                </a:cubicBezTo>
                <a:close/>
                <a:moveTo>
                  <a:pt x="743126" y="934139"/>
                </a:moveTo>
                <a:cubicBezTo>
                  <a:pt x="750102" y="934139"/>
                  <a:pt x="755747" y="939790"/>
                  <a:pt x="755747" y="946761"/>
                </a:cubicBezTo>
                <a:cubicBezTo>
                  <a:pt x="755747" y="953731"/>
                  <a:pt x="750102" y="959381"/>
                  <a:pt x="743126" y="959381"/>
                </a:cubicBezTo>
                <a:cubicBezTo>
                  <a:pt x="736150" y="959381"/>
                  <a:pt x="730505" y="953731"/>
                  <a:pt x="730505" y="946761"/>
                </a:cubicBezTo>
                <a:cubicBezTo>
                  <a:pt x="730505" y="939790"/>
                  <a:pt x="736150" y="934139"/>
                  <a:pt x="743126" y="934139"/>
                </a:cubicBezTo>
                <a:close/>
                <a:moveTo>
                  <a:pt x="803845" y="933456"/>
                </a:moveTo>
                <a:cubicBezTo>
                  <a:pt x="811196" y="933456"/>
                  <a:pt x="817149" y="939412"/>
                  <a:pt x="817149" y="946760"/>
                </a:cubicBezTo>
                <a:cubicBezTo>
                  <a:pt x="817149" y="954107"/>
                  <a:pt x="811196" y="960063"/>
                  <a:pt x="803845" y="960063"/>
                </a:cubicBezTo>
                <a:cubicBezTo>
                  <a:pt x="796494" y="960063"/>
                  <a:pt x="790542" y="954107"/>
                  <a:pt x="790542" y="946760"/>
                </a:cubicBezTo>
                <a:cubicBezTo>
                  <a:pt x="790542" y="939412"/>
                  <a:pt x="796494" y="933456"/>
                  <a:pt x="803845" y="933456"/>
                </a:cubicBezTo>
                <a:close/>
                <a:moveTo>
                  <a:pt x="865612" y="932811"/>
                </a:moveTo>
                <a:cubicBezTo>
                  <a:pt x="873242" y="932811"/>
                  <a:pt x="879428" y="938995"/>
                  <a:pt x="879428" y="946625"/>
                </a:cubicBezTo>
                <a:cubicBezTo>
                  <a:pt x="879428" y="954255"/>
                  <a:pt x="873242" y="960441"/>
                  <a:pt x="865612" y="960441"/>
                </a:cubicBezTo>
                <a:cubicBezTo>
                  <a:pt x="857982" y="960441"/>
                  <a:pt x="851797" y="954255"/>
                  <a:pt x="851797" y="946625"/>
                </a:cubicBezTo>
                <a:cubicBezTo>
                  <a:pt x="851797" y="938995"/>
                  <a:pt x="857982" y="932811"/>
                  <a:pt x="865612" y="932811"/>
                </a:cubicBezTo>
                <a:close/>
                <a:moveTo>
                  <a:pt x="926647" y="932262"/>
                </a:moveTo>
                <a:cubicBezTo>
                  <a:pt x="934646" y="932262"/>
                  <a:pt x="941144" y="938754"/>
                  <a:pt x="941144" y="946760"/>
                </a:cubicBezTo>
                <a:cubicBezTo>
                  <a:pt x="941144" y="954765"/>
                  <a:pt x="934646" y="961257"/>
                  <a:pt x="926647" y="961257"/>
                </a:cubicBezTo>
                <a:cubicBezTo>
                  <a:pt x="918648" y="961257"/>
                  <a:pt x="912150" y="954765"/>
                  <a:pt x="912150" y="946760"/>
                </a:cubicBezTo>
                <a:cubicBezTo>
                  <a:pt x="912150" y="938754"/>
                  <a:pt x="918648" y="932262"/>
                  <a:pt x="926647" y="932262"/>
                </a:cubicBezTo>
                <a:close/>
                <a:moveTo>
                  <a:pt x="988048" y="931751"/>
                </a:moveTo>
                <a:cubicBezTo>
                  <a:pt x="988168" y="931749"/>
                  <a:pt x="988270" y="931749"/>
                  <a:pt x="988390" y="931751"/>
                </a:cubicBezTo>
                <a:cubicBezTo>
                  <a:pt x="996593" y="931846"/>
                  <a:pt x="1003160" y="938565"/>
                  <a:pt x="1003058" y="946760"/>
                </a:cubicBezTo>
                <a:cubicBezTo>
                  <a:pt x="1003058" y="946817"/>
                  <a:pt x="1003058" y="946874"/>
                  <a:pt x="1003058" y="946931"/>
                </a:cubicBezTo>
                <a:cubicBezTo>
                  <a:pt x="1002956" y="955126"/>
                  <a:pt x="996235" y="961691"/>
                  <a:pt x="988048" y="961599"/>
                </a:cubicBezTo>
                <a:cubicBezTo>
                  <a:pt x="979827" y="961599"/>
                  <a:pt x="973124" y="954982"/>
                  <a:pt x="973040" y="946760"/>
                </a:cubicBezTo>
                <a:cubicBezTo>
                  <a:pt x="973040" y="938471"/>
                  <a:pt x="979759" y="931751"/>
                  <a:pt x="988048" y="931751"/>
                </a:cubicBezTo>
                <a:close/>
                <a:moveTo>
                  <a:pt x="1049816" y="930934"/>
                </a:moveTo>
                <a:cubicBezTo>
                  <a:pt x="1058483" y="930934"/>
                  <a:pt x="1065508" y="937959"/>
                  <a:pt x="1065508" y="946625"/>
                </a:cubicBezTo>
                <a:cubicBezTo>
                  <a:pt x="1065508" y="955292"/>
                  <a:pt x="1058483" y="962317"/>
                  <a:pt x="1049816" y="962317"/>
                </a:cubicBezTo>
                <a:cubicBezTo>
                  <a:pt x="1041150" y="962317"/>
                  <a:pt x="1034125" y="955290"/>
                  <a:pt x="1034125" y="946625"/>
                </a:cubicBezTo>
                <a:cubicBezTo>
                  <a:pt x="1034125" y="937959"/>
                  <a:pt x="1041150" y="930934"/>
                  <a:pt x="1049816" y="930934"/>
                </a:cubicBezTo>
                <a:close/>
                <a:moveTo>
                  <a:pt x="1110851" y="930558"/>
                </a:moveTo>
                <a:cubicBezTo>
                  <a:pt x="1110970" y="930556"/>
                  <a:pt x="1111073" y="930556"/>
                  <a:pt x="1111192" y="930558"/>
                </a:cubicBezTo>
                <a:cubicBezTo>
                  <a:pt x="1120044" y="930652"/>
                  <a:pt x="1127156" y="937907"/>
                  <a:pt x="1127054" y="946761"/>
                </a:cubicBezTo>
                <a:cubicBezTo>
                  <a:pt x="1127054" y="946819"/>
                  <a:pt x="1127054" y="946874"/>
                  <a:pt x="1127054" y="946932"/>
                </a:cubicBezTo>
                <a:cubicBezTo>
                  <a:pt x="1126952" y="955786"/>
                  <a:pt x="1119703" y="962886"/>
                  <a:pt x="1110851" y="962792"/>
                </a:cubicBezTo>
                <a:cubicBezTo>
                  <a:pt x="1102152" y="962371"/>
                  <a:pt x="1095160" y="955459"/>
                  <a:pt x="1094648" y="946761"/>
                </a:cubicBezTo>
                <a:cubicBezTo>
                  <a:pt x="1095074" y="937995"/>
                  <a:pt x="1102084" y="930986"/>
                  <a:pt x="1110851" y="930558"/>
                </a:cubicBezTo>
                <a:close/>
                <a:moveTo>
                  <a:pt x="1172252" y="930045"/>
                </a:moveTo>
                <a:cubicBezTo>
                  <a:pt x="1181667" y="930045"/>
                  <a:pt x="1189308" y="937680"/>
                  <a:pt x="1189308" y="947101"/>
                </a:cubicBezTo>
                <a:cubicBezTo>
                  <a:pt x="1189308" y="956521"/>
                  <a:pt x="1181667" y="964156"/>
                  <a:pt x="1172252" y="964156"/>
                </a:cubicBezTo>
                <a:cubicBezTo>
                  <a:pt x="1162838" y="964156"/>
                  <a:pt x="1155197" y="956521"/>
                  <a:pt x="1155197" y="947101"/>
                </a:cubicBezTo>
                <a:cubicBezTo>
                  <a:pt x="1155197" y="937680"/>
                  <a:pt x="1162838" y="930045"/>
                  <a:pt x="1172252" y="930045"/>
                </a:cubicBezTo>
                <a:close/>
                <a:moveTo>
                  <a:pt x="1233653" y="929533"/>
                </a:moveTo>
                <a:cubicBezTo>
                  <a:pt x="1243068" y="929533"/>
                  <a:pt x="1250709" y="937169"/>
                  <a:pt x="1250709" y="946589"/>
                </a:cubicBezTo>
                <a:cubicBezTo>
                  <a:pt x="1250709" y="956008"/>
                  <a:pt x="1243068" y="963644"/>
                  <a:pt x="1233653" y="963644"/>
                </a:cubicBezTo>
                <a:cubicBezTo>
                  <a:pt x="1224239" y="963644"/>
                  <a:pt x="1216598" y="956008"/>
                  <a:pt x="1216598" y="946589"/>
                </a:cubicBezTo>
                <a:cubicBezTo>
                  <a:pt x="1216598" y="937169"/>
                  <a:pt x="1224239" y="929533"/>
                  <a:pt x="1233653" y="929533"/>
                </a:cubicBezTo>
                <a:close/>
                <a:moveTo>
                  <a:pt x="1971151" y="929364"/>
                </a:moveTo>
                <a:cubicBezTo>
                  <a:pt x="1980566" y="929364"/>
                  <a:pt x="1988207" y="936999"/>
                  <a:pt x="1988207" y="946418"/>
                </a:cubicBezTo>
                <a:cubicBezTo>
                  <a:pt x="1988207" y="955838"/>
                  <a:pt x="1980566" y="963474"/>
                  <a:pt x="1971151" y="963474"/>
                </a:cubicBezTo>
                <a:cubicBezTo>
                  <a:pt x="1961737" y="963474"/>
                  <a:pt x="1954096" y="955838"/>
                  <a:pt x="1954096" y="946418"/>
                </a:cubicBezTo>
                <a:cubicBezTo>
                  <a:pt x="1954096" y="936999"/>
                  <a:pt x="1961737" y="929364"/>
                  <a:pt x="1971151" y="929364"/>
                </a:cubicBezTo>
                <a:close/>
                <a:moveTo>
                  <a:pt x="1295421" y="928888"/>
                </a:moveTo>
                <a:cubicBezTo>
                  <a:pt x="1305218" y="928888"/>
                  <a:pt x="1313159" y="936830"/>
                  <a:pt x="1313159" y="946625"/>
                </a:cubicBezTo>
                <a:cubicBezTo>
                  <a:pt x="1313159" y="956422"/>
                  <a:pt x="1305218" y="964363"/>
                  <a:pt x="1295421" y="964363"/>
                </a:cubicBezTo>
                <a:cubicBezTo>
                  <a:pt x="1285625" y="964363"/>
                  <a:pt x="1277683" y="956422"/>
                  <a:pt x="1277683" y="946625"/>
                </a:cubicBezTo>
                <a:cubicBezTo>
                  <a:pt x="1277683" y="936830"/>
                  <a:pt x="1285625" y="928888"/>
                  <a:pt x="1295421" y="928888"/>
                </a:cubicBezTo>
                <a:close/>
                <a:moveTo>
                  <a:pt x="1479259" y="928510"/>
                </a:moveTo>
                <a:cubicBezTo>
                  <a:pt x="1489714" y="928510"/>
                  <a:pt x="1498191" y="936986"/>
                  <a:pt x="1498191" y="947443"/>
                </a:cubicBezTo>
                <a:cubicBezTo>
                  <a:pt x="1498106" y="957831"/>
                  <a:pt x="1489646" y="966203"/>
                  <a:pt x="1479259" y="966203"/>
                </a:cubicBezTo>
                <a:cubicBezTo>
                  <a:pt x="1468872" y="966203"/>
                  <a:pt x="1460429" y="957831"/>
                  <a:pt x="1460327" y="947443"/>
                </a:cubicBezTo>
                <a:cubicBezTo>
                  <a:pt x="1460327" y="936986"/>
                  <a:pt x="1468804" y="928510"/>
                  <a:pt x="1479259" y="928510"/>
                </a:cubicBezTo>
                <a:close/>
                <a:moveTo>
                  <a:pt x="1417857" y="928510"/>
                </a:moveTo>
                <a:cubicBezTo>
                  <a:pt x="1428125" y="928510"/>
                  <a:pt x="1436448" y="936834"/>
                  <a:pt x="1436448" y="947101"/>
                </a:cubicBezTo>
                <a:cubicBezTo>
                  <a:pt x="1436448" y="947158"/>
                  <a:pt x="1436448" y="947216"/>
                  <a:pt x="1436448" y="947271"/>
                </a:cubicBezTo>
                <a:cubicBezTo>
                  <a:pt x="1436346" y="957445"/>
                  <a:pt x="1428023" y="965615"/>
                  <a:pt x="1417857" y="965521"/>
                </a:cubicBezTo>
                <a:cubicBezTo>
                  <a:pt x="1417806" y="965521"/>
                  <a:pt x="1417738" y="965521"/>
                  <a:pt x="1417687" y="965521"/>
                </a:cubicBezTo>
                <a:cubicBezTo>
                  <a:pt x="1407505" y="965521"/>
                  <a:pt x="1399267" y="957274"/>
                  <a:pt x="1399267" y="947101"/>
                </a:cubicBezTo>
                <a:cubicBezTo>
                  <a:pt x="1399267" y="936834"/>
                  <a:pt x="1407590" y="928510"/>
                  <a:pt x="1417857" y="928510"/>
                </a:cubicBezTo>
                <a:close/>
                <a:moveTo>
                  <a:pt x="1357139" y="928510"/>
                </a:moveTo>
                <a:cubicBezTo>
                  <a:pt x="1366826" y="928971"/>
                  <a:pt x="1374382" y="937061"/>
                  <a:pt x="1374195" y="946760"/>
                </a:cubicBezTo>
                <a:cubicBezTo>
                  <a:pt x="1374212" y="956326"/>
                  <a:pt x="1366690" y="964214"/>
                  <a:pt x="1357139" y="964668"/>
                </a:cubicBezTo>
                <a:cubicBezTo>
                  <a:pt x="1347161" y="964668"/>
                  <a:pt x="1339060" y="956574"/>
                  <a:pt x="1339060" y="946590"/>
                </a:cubicBezTo>
                <a:cubicBezTo>
                  <a:pt x="1339060" y="936605"/>
                  <a:pt x="1347161" y="928510"/>
                  <a:pt x="1357139" y="928510"/>
                </a:cubicBezTo>
                <a:close/>
                <a:moveTo>
                  <a:pt x="1540660" y="927487"/>
                </a:moveTo>
                <a:cubicBezTo>
                  <a:pt x="1540779" y="927485"/>
                  <a:pt x="1540882" y="927485"/>
                  <a:pt x="1541001" y="927487"/>
                </a:cubicBezTo>
                <a:cubicBezTo>
                  <a:pt x="1551558" y="927581"/>
                  <a:pt x="1560035" y="936211"/>
                  <a:pt x="1559933" y="946760"/>
                </a:cubicBezTo>
                <a:cubicBezTo>
                  <a:pt x="1559933" y="946816"/>
                  <a:pt x="1559933" y="946874"/>
                  <a:pt x="1559933" y="946929"/>
                </a:cubicBezTo>
                <a:cubicBezTo>
                  <a:pt x="1559831" y="957480"/>
                  <a:pt x="1551217" y="965955"/>
                  <a:pt x="1540660" y="965862"/>
                </a:cubicBezTo>
                <a:cubicBezTo>
                  <a:pt x="1530085" y="965862"/>
                  <a:pt x="1521472" y="957337"/>
                  <a:pt x="1521387" y="946760"/>
                </a:cubicBezTo>
                <a:cubicBezTo>
                  <a:pt x="1521387" y="936115"/>
                  <a:pt x="1530017" y="927487"/>
                  <a:pt x="1540660" y="927487"/>
                </a:cubicBezTo>
                <a:close/>
                <a:moveTo>
                  <a:pt x="1602061" y="927316"/>
                </a:moveTo>
                <a:cubicBezTo>
                  <a:pt x="1612806" y="927316"/>
                  <a:pt x="1621505" y="936022"/>
                  <a:pt x="1621505" y="946760"/>
                </a:cubicBezTo>
                <a:cubicBezTo>
                  <a:pt x="1621505" y="946817"/>
                  <a:pt x="1621505" y="946874"/>
                  <a:pt x="1621505" y="946930"/>
                </a:cubicBezTo>
                <a:cubicBezTo>
                  <a:pt x="1621402" y="957574"/>
                  <a:pt x="1612704" y="966126"/>
                  <a:pt x="1602061" y="966033"/>
                </a:cubicBezTo>
                <a:cubicBezTo>
                  <a:pt x="1602010" y="966033"/>
                  <a:pt x="1601942" y="966033"/>
                  <a:pt x="1601891" y="966033"/>
                </a:cubicBezTo>
                <a:cubicBezTo>
                  <a:pt x="1591248" y="966033"/>
                  <a:pt x="1582618" y="957404"/>
                  <a:pt x="1582618" y="946760"/>
                </a:cubicBezTo>
                <a:cubicBezTo>
                  <a:pt x="1582618" y="936022"/>
                  <a:pt x="1591316" y="927316"/>
                  <a:pt x="1602061" y="927316"/>
                </a:cubicBezTo>
                <a:close/>
                <a:moveTo>
                  <a:pt x="1664144" y="926975"/>
                </a:moveTo>
                <a:cubicBezTo>
                  <a:pt x="1675077" y="926975"/>
                  <a:pt x="1683929" y="935834"/>
                  <a:pt x="1683929" y="946760"/>
                </a:cubicBezTo>
                <a:cubicBezTo>
                  <a:pt x="1683929" y="946817"/>
                  <a:pt x="1683929" y="946874"/>
                  <a:pt x="1683929" y="946930"/>
                </a:cubicBezTo>
                <a:cubicBezTo>
                  <a:pt x="1683827" y="957762"/>
                  <a:pt x="1674975" y="966467"/>
                  <a:pt x="1664144" y="966374"/>
                </a:cubicBezTo>
                <a:cubicBezTo>
                  <a:pt x="1664093" y="966374"/>
                  <a:pt x="1664025" y="966374"/>
                  <a:pt x="1663974" y="966374"/>
                </a:cubicBezTo>
                <a:cubicBezTo>
                  <a:pt x="1653144" y="966374"/>
                  <a:pt x="1644360" y="957592"/>
                  <a:pt x="1644360" y="946760"/>
                </a:cubicBezTo>
                <a:cubicBezTo>
                  <a:pt x="1644360" y="935834"/>
                  <a:pt x="1653212" y="926975"/>
                  <a:pt x="1664144" y="926975"/>
                </a:cubicBezTo>
                <a:close/>
                <a:moveTo>
                  <a:pt x="1724863" y="926804"/>
                </a:moveTo>
                <a:cubicBezTo>
                  <a:pt x="1735882" y="926804"/>
                  <a:pt x="1744819" y="935738"/>
                  <a:pt x="1744819" y="946760"/>
                </a:cubicBezTo>
                <a:cubicBezTo>
                  <a:pt x="1744819" y="946816"/>
                  <a:pt x="1744819" y="946874"/>
                  <a:pt x="1744819" y="946929"/>
                </a:cubicBezTo>
                <a:cubicBezTo>
                  <a:pt x="1744717" y="957857"/>
                  <a:pt x="1735796" y="966637"/>
                  <a:pt x="1724863" y="966544"/>
                </a:cubicBezTo>
                <a:cubicBezTo>
                  <a:pt x="1713931" y="966544"/>
                  <a:pt x="1705079" y="957686"/>
                  <a:pt x="1705079" y="946760"/>
                </a:cubicBezTo>
                <a:cubicBezTo>
                  <a:pt x="1705079" y="946704"/>
                  <a:pt x="1705079" y="946645"/>
                  <a:pt x="1705079" y="946589"/>
                </a:cubicBezTo>
                <a:cubicBezTo>
                  <a:pt x="1705079" y="935661"/>
                  <a:pt x="1713931" y="926804"/>
                  <a:pt x="1724863" y="926804"/>
                </a:cubicBezTo>
                <a:close/>
                <a:moveTo>
                  <a:pt x="1909067" y="926634"/>
                </a:moveTo>
                <a:cubicBezTo>
                  <a:pt x="1920188" y="926634"/>
                  <a:pt x="1929194" y="935645"/>
                  <a:pt x="1929194" y="946760"/>
                </a:cubicBezTo>
                <a:cubicBezTo>
                  <a:pt x="1929194" y="946817"/>
                  <a:pt x="1929194" y="946874"/>
                  <a:pt x="1929194" y="946930"/>
                </a:cubicBezTo>
                <a:cubicBezTo>
                  <a:pt x="1929091" y="957951"/>
                  <a:pt x="1920086" y="966809"/>
                  <a:pt x="1909067" y="966715"/>
                </a:cubicBezTo>
                <a:cubicBezTo>
                  <a:pt x="1909016" y="966715"/>
                  <a:pt x="1908948" y="966715"/>
                  <a:pt x="1908897" y="966715"/>
                </a:cubicBezTo>
                <a:cubicBezTo>
                  <a:pt x="1897879" y="966715"/>
                  <a:pt x="1888942" y="957781"/>
                  <a:pt x="1888942" y="946760"/>
                </a:cubicBezTo>
                <a:cubicBezTo>
                  <a:pt x="1888942" y="935645"/>
                  <a:pt x="1897947" y="926634"/>
                  <a:pt x="1909067" y="926634"/>
                </a:cubicBezTo>
                <a:close/>
                <a:moveTo>
                  <a:pt x="1847667" y="926634"/>
                </a:moveTo>
                <a:cubicBezTo>
                  <a:pt x="1858787" y="926634"/>
                  <a:pt x="1867793" y="935645"/>
                  <a:pt x="1867793" y="946760"/>
                </a:cubicBezTo>
                <a:cubicBezTo>
                  <a:pt x="1867793" y="946817"/>
                  <a:pt x="1867793" y="946874"/>
                  <a:pt x="1867793" y="946930"/>
                </a:cubicBezTo>
                <a:cubicBezTo>
                  <a:pt x="1867690" y="957951"/>
                  <a:pt x="1858685" y="966809"/>
                  <a:pt x="1847667" y="966715"/>
                </a:cubicBezTo>
                <a:cubicBezTo>
                  <a:pt x="1847615" y="966715"/>
                  <a:pt x="1847547" y="966715"/>
                  <a:pt x="1847496" y="966715"/>
                </a:cubicBezTo>
                <a:cubicBezTo>
                  <a:pt x="1836478" y="966715"/>
                  <a:pt x="1827541" y="957781"/>
                  <a:pt x="1827541" y="946760"/>
                </a:cubicBezTo>
                <a:cubicBezTo>
                  <a:pt x="1827541" y="935645"/>
                  <a:pt x="1836546" y="926634"/>
                  <a:pt x="1847667" y="926634"/>
                </a:cubicBezTo>
                <a:close/>
                <a:moveTo>
                  <a:pt x="1786606" y="926630"/>
                </a:moveTo>
                <a:cubicBezTo>
                  <a:pt x="1797727" y="926632"/>
                  <a:pt x="1806732" y="935644"/>
                  <a:pt x="1806732" y="946760"/>
                </a:cubicBezTo>
                <a:cubicBezTo>
                  <a:pt x="1806732" y="946816"/>
                  <a:pt x="1806732" y="946874"/>
                  <a:pt x="1806732" y="946929"/>
                </a:cubicBezTo>
                <a:cubicBezTo>
                  <a:pt x="1806630" y="957951"/>
                  <a:pt x="1797624" y="966808"/>
                  <a:pt x="1786606" y="966714"/>
                </a:cubicBezTo>
                <a:cubicBezTo>
                  <a:pt x="1786555" y="966714"/>
                  <a:pt x="1786487" y="966714"/>
                  <a:pt x="1786436" y="966714"/>
                </a:cubicBezTo>
                <a:cubicBezTo>
                  <a:pt x="1775418" y="966714"/>
                  <a:pt x="1766481" y="957780"/>
                  <a:pt x="1766481" y="946760"/>
                </a:cubicBezTo>
                <a:cubicBezTo>
                  <a:pt x="1766481" y="935776"/>
                  <a:pt x="1775281" y="926820"/>
                  <a:pt x="1786265" y="926634"/>
                </a:cubicBezTo>
                <a:cubicBezTo>
                  <a:pt x="1786385" y="926632"/>
                  <a:pt x="1786487" y="926630"/>
                  <a:pt x="1786606" y="926630"/>
                </a:cubicBezTo>
                <a:close/>
                <a:moveTo>
                  <a:pt x="5629" y="881778"/>
                </a:moveTo>
                <a:cubicBezTo>
                  <a:pt x="7607" y="881778"/>
                  <a:pt x="9210" y="883382"/>
                  <a:pt x="9210" y="885359"/>
                </a:cubicBezTo>
                <a:cubicBezTo>
                  <a:pt x="9210" y="887338"/>
                  <a:pt x="7607" y="888942"/>
                  <a:pt x="5629" y="888942"/>
                </a:cubicBezTo>
                <a:cubicBezTo>
                  <a:pt x="3684" y="888854"/>
                  <a:pt x="2132" y="887301"/>
                  <a:pt x="2047" y="885359"/>
                </a:cubicBezTo>
                <a:cubicBezTo>
                  <a:pt x="2047" y="883382"/>
                  <a:pt x="3650" y="881778"/>
                  <a:pt x="5629" y="881778"/>
                </a:cubicBezTo>
                <a:close/>
                <a:moveTo>
                  <a:pt x="67029" y="880242"/>
                </a:moveTo>
                <a:cubicBezTo>
                  <a:pt x="67149" y="880239"/>
                  <a:pt x="67268" y="880239"/>
                  <a:pt x="67371" y="880242"/>
                </a:cubicBezTo>
                <a:cubicBezTo>
                  <a:pt x="70100" y="880339"/>
                  <a:pt x="72248" y="882629"/>
                  <a:pt x="72146" y="885359"/>
                </a:cubicBezTo>
                <a:cubicBezTo>
                  <a:pt x="72146" y="888185"/>
                  <a:pt x="69861" y="890476"/>
                  <a:pt x="67029" y="890476"/>
                </a:cubicBezTo>
                <a:cubicBezTo>
                  <a:pt x="64249" y="890388"/>
                  <a:pt x="61998" y="888148"/>
                  <a:pt x="61913" y="885359"/>
                </a:cubicBezTo>
                <a:cubicBezTo>
                  <a:pt x="61913" y="882533"/>
                  <a:pt x="64198" y="880242"/>
                  <a:pt x="67029" y="880242"/>
                </a:cubicBezTo>
                <a:close/>
                <a:moveTo>
                  <a:pt x="129113" y="879389"/>
                </a:moveTo>
                <a:cubicBezTo>
                  <a:pt x="129232" y="879387"/>
                  <a:pt x="129352" y="879387"/>
                  <a:pt x="129454" y="879389"/>
                </a:cubicBezTo>
                <a:cubicBezTo>
                  <a:pt x="132661" y="879486"/>
                  <a:pt x="135185" y="882158"/>
                  <a:pt x="135083" y="885359"/>
                </a:cubicBezTo>
                <a:cubicBezTo>
                  <a:pt x="135083" y="888656"/>
                  <a:pt x="132405" y="891328"/>
                  <a:pt x="129113" y="891328"/>
                </a:cubicBezTo>
                <a:cubicBezTo>
                  <a:pt x="125822" y="891328"/>
                  <a:pt x="123144" y="888656"/>
                  <a:pt x="123144" y="885359"/>
                </a:cubicBezTo>
                <a:cubicBezTo>
                  <a:pt x="123144" y="882063"/>
                  <a:pt x="125822" y="879389"/>
                  <a:pt x="129113" y="879389"/>
                </a:cubicBezTo>
                <a:close/>
                <a:moveTo>
                  <a:pt x="189832" y="878708"/>
                </a:moveTo>
                <a:cubicBezTo>
                  <a:pt x="189951" y="878705"/>
                  <a:pt x="190071" y="878705"/>
                  <a:pt x="190173" y="878708"/>
                </a:cubicBezTo>
                <a:cubicBezTo>
                  <a:pt x="193755" y="878803"/>
                  <a:pt x="196586" y="881780"/>
                  <a:pt x="196484" y="885359"/>
                </a:cubicBezTo>
                <a:cubicBezTo>
                  <a:pt x="196484" y="889034"/>
                  <a:pt x="193499" y="892011"/>
                  <a:pt x="189832" y="892011"/>
                </a:cubicBezTo>
                <a:cubicBezTo>
                  <a:pt x="186199" y="891921"/>
                  <a:pt x="183265" y="888996"/>
                  <a:pt x="183181" y="885359"/>
                </a:cubicBezTo>
                <a:cubicBezTo>
                  <a:pt x="183181" y="881686"/>
                  <a:pt x="186165" y="878708"/>
                  <a:pt x="189832" y="878708"/>
                </a:cubicBezTo>
                <a:close/>
                <a:moveTo>
                  <a:pt x="312635" y="877343"/>
                </a:moveTo>
                <a:cubicBezTo>
                  <a:pt x="312754" y="877342"/>
                  <a:pt x="312856" y="877342"/>
                  <a:pt x="312976" y="877343"/>
                </a:cubicBezTo>
                <a:cubicBezTo>
                  <a:pt x="317410" y="877439"/>
                  <a:pt x="320924" y="881103"/>
                  <a:pt x="320821" y="885530"/>
                </a:cubicBezTo>
                <a:cubicBezTo>
                  <a:pt x="320821" y="890052"/>
                  <a:pt x="317154" y="893716"/>
                  <a:pt x="312635" y="893716"/>
                </a:cubicBezTo>
                <a:cubicBezTo>
                  <a:pt x="308149" y="893627"/>
                  <a:pt x="304533" y="890013"/>
                  <a:pt x="304448" y="885530"/>
                </a:cubicBezTo>
                <a:cubicBezTo>
                  <a:pt x="304448" y="881009"/>
                  <a:pt x="308115" y="877343"/>
                  <a:pt x="312635" y="877343"/>
                </a:cubicBezTo>
                <a:close/>
                <a:moveTo>
                  <a:pt x="251233" y="877343"/>
                </a:moveTo>
                <a:cubicBezTo>
                  <a:pt x="255276" y="877343"/>
                  <a:pt x="258567" y="880627"/>
                  <a:pt x="258567" y="884676"/>
                </a:cubicBezTo>
                <a:cubicBezTo>
                  <a:pt x="258567" y="888727"/>
                  <a:pt x="255276" y="892011"/>
                  <a:pt x="251233" y="892011"/>
                </a:cubicBezTo>
                <a:cubicBezTo>
                  <a:pt x="247225" y="891921"/>
                  <a:pt x="243984" y="888691"/>
                  <a:pt x="243900" y="884676"/>
                </a:cubicBezTo>
                <a:cubicBezTo>
                  <a:pt x="243900" y="880627"/>
                  <a:pt x="247191" y="877343"/>
                  <a:pt x="251233" y="877343"/>
                </a:cubicBezTo>
                <a:close/>
                <a:moveTo>
                  <a:pt x="374402" y="876357"/>
                </a:moveTo>
                <a:cubicBezTo>
                  <a:pt x="379300" y="876357"/>
                  <a:pt x="383271" y="880327"/>
                  <a:pt x="383271" y="885226"/>
                </a:cubicBezTo>
                <a:cubicBezTo>
                  <a:pt x="383271" y="890124"/>
                  <a:pt x="379300" y="894095"/>
                  <a:pt x="374402" y="894095"/>
                </a:cubicBezTo>
                <a:cubicBezTo>
                  <a:pt x="369504" y="894095"/>
                  <a:pt x="365533" y="890124"/>
                  <a:pt x="365533" y="885226"/>
                </a:cubicBezTo>
                <a:cubicBezTo>
                  <a:pt x="365533" y="880327"/>
                  <a:pt x="369504" y="876357"/>
                  <a:pt x="374402" y="876357"/>
                </a:cubicBezTo>
                <a:close/>
                <a:moveTo>
                  <a:pt x="436120" y="875808"/>
                </a:moveTo>
                <a:cubicBezTo>
                  <a:pt x="441203" y="875802"/>
                  <a:pt x="445398" y="879774"/>
                  <a:pt x="445671" y="884848"/>
                </a:cubicBezTo>
                <a:cubicBezTo>
                  <a:pt x="445671" y="890123"/>
                  <a:pt x="441390" y="894399"/>
                  <a:pt x="436120" y="894399"/>
                </a:cubicBezTo>
                <a:cubicBezTo>
                  <a:pt x="431037" y="894405"/>
                  <a:pt x="426841" y="890434"/>
                  <a:pt x="426569" y="885359"/>
                </a:cubicBezTo>
                <a:cubicBezTo>
                  <a:pt x="426569" y="880083"/>
                  <a:pt x="430850" y="875808"/>
                  <a:pt x="436120" y="875808"/>
                </a:cubicBezTo>
                <a:close/>
                <a:moveTo>
                  <a:pt x="496838" y="875126"/>
                </a:moveTo>
                <a:cubicBezTo>
                  <a:pt x="502484" y="875126"/>
                  <a:pt x="507072" y="879708"/>
                  <a:pt x="507072" y="885359"/>
                </a:cubicBezTo>
                <a:cubicBezTo>
                  <a:pt x="507072" y="891012"/>
                  <a:pt x="502484" y="895593"/>
                  <a:pt x="496838" y="895593"/>
                </a:cubicBezTo>
                <a:cubicBezTo>
                  <a:pt x="491193" y="895593"/>
                  <a:pt x="486605" y="891012"/>
                  <a:pt x="486605" y="885359"/>
                </a:cubicBezTo>
                <a:cubicBezTo>
                  <a:pt x="486605" y="879708"/>
                  <a:pt x="491193" y="875126"/>
                  <a:pt x="496838" y="875126"/>
                </a:cubicBezTo>
                <a:close/>
                <a:moveTo>
                  <a:pt x="558240" y="874273"/>
                </a:moveTo>
                <a:cubicBezTo>
                  <a:pt x="564363" y="874273"/>
                  <a:pt x="569326" y="879237"/>
                  <a:pt x="569326" y="885359"/>
                </a:cubicBezTo>
                <a:cubicBezTo>
                  <a:pt x="569241" y="891444"/>
                  <a:pt x="564329" y="896354"/>
                  <a:pt x="558240" y="896446"/>
                </a:cubicBezTo>
                <a:cubicBezTo>
                  <a:pt x="552151" y="896354"/>
                  <a:pt x="547239" y="891444"/>
                  <a:pt x="547154" y="885359"/>
                </a:cubicBezTo>
                <a:cubicBezTo>
                  <a:pt x="547154" y="879237"/>
                  <a:pt x="552117" y="874273"/>
                  <a:pt x="558240" y="874273"/>
                </a:cubicBezTo>
                <a:close/>
                <a:moveTo>
                  <a:pt x="619641" y="873591"/>
                </a:moveTo>
                <a:cubicBezTo>
                  <a:pt x="626139" y="873591"/>
                  <a:pt x="631410" y="878859"/>
                  <a:pt x="631410" y="885359"/>
                </a:cubicBezTo>
                <a:cubicBezTo>
                  <a:pt x="631410" y="891859"/>
                  <a:pt x="626139" y="897129"/>
                  <a:pt x="619641" y="897129"/>
                </a:cubicBezTo>
                <a:cubicBezTo>
                  <a:pt x="613143" y="897129"/>
                  <a:pt x="607873" y="891859"/>
                  <a:pt x="607873" y="885359"/>
                </a:cubicBezTo>
                <a:cubicBezTo>
                  <a:pt x="607873" y="878859"/>
                  <a:pt x="613143" y="873591"/>
                  <a:pt x="619641" y="873591"/>
                </a:cubicBezTo>
                <a:close/>
                <a:moveTo>
                  <a:pt x="681042" y="872910"/>
                </a:moveTo>
                <a:cubicBezTo>
                  <a:pt x="681162" y="872907"/>
                  <a:pt x="681264" y="872907"/>
                  <a:pt x="681383" y="872910"/>
                </a:cubicBezTo>
                <a:cubicBezTo>
                  <a:pt x="688172" y="873005"/>
                  <a:pt x="693596" y="878578"/>
                  <a:pt x="693493" y="885359"/>
                </a:cubicBezTo>
                <a:cubicBezTo>
                  <a:pt x="693493" y="892236"/>
                  <a:pt x="687916" y="897810"/>
                  <a:pt x="681042" y="897810"/>
                </a:cubicBezTo>
                <a:cubicBezTo>
                  <a:pt x="674169" y="897810"/>
                  <a:pt x="668592" y="892236"/>
                  <a:pt x="668592" y="885359"/>
                </a:cubicBezTo>
                <a:cubicBezTo>
                  <a:pt x="668592" y="878483"/>
                  <a:pt x="674169" y="872910"/>
                  <a:pt x="681042" y="872910"/>
                </a:cubicBezTo>
                <a:close/>
                <a:moveTo>
                  <a:pt x="743125" y="872227"/>
                </a:moveTo>
                <a:cubicBezTo>
                  <a:pt x="743245" y="872225"/>
                  <a:pt x="743347" y="872225"/>
                  <a:pt x="743466" y="872227"/>
                </a:cubicBezTo>
                <a:cubicBezTo>
                  <a:pt x="750630" y="872322"/>
                  <a:pt x="756361" y="878200"/>
                  <a:pt x="756258" y="885359"/>
                </a:cubicBezTo>
                <a:cubicBezTo>
                  <a:pt x="756258" y="892612"/>
                  <a:pt x="750374" y="898493"/>
                  <a:pt x="743125" y="898493"/>
                </a:cubicBezTo>
                <a:cubicBezTo>
                  <a:pt x="735911" y="898400"/>
                  <a:pt x="730077" y="892573"/>
                  <a:pt x="729993" y="885359"/>
                </a:cubicBezTo>
                <a:cubicBezTo>
                  <a:pt x="729993" y="878106"/>
                  <a:pt x="735877" y="872227"/>
                  <a:pt x="743125" y="872227"/>
                </a:cubicBezTo>
                <a:close/>
                <a:moveTo>
                  <a:pt x="804211" y="871410"/>
                </a:moveTo>
                <a:cubicBezTo>
                  <a:pt x="811841" y="871410"/>
                  <a:pt x="818027" y="877594"/>
                  <a:pt x="818027" y="885225"/>
                </a:cubicBezTo>
                <a:cubicBezTo>
                  <a:pt x="818027" y="892855"/>
                  <a:pt x="811841" y="899041"/>
                  <a:pt x="804211" y="899041"/>
                </a:cubicBezTo>
                <a:cubicBezTo>
                  <a:pt x="796581" y="899041"/>
                  <a:pt x="790396" y="892855"/>
                  <a:pt x="790396" y="885225"/>
                </a:cubicBezTo>
                <a:cubicBezTo>
                  <a:pt x="790396" y="877594"/>
                  <a:pt x="796581" y="871410"/>
                  <a:pt x="804211" y="871410"/>
                </a:cubicBezTo>
                <a:close/>
                <a:moveTo>
                  <a:pt x="865246" y="871033"/>
                </a:moveTo>
                <a:cubicBezTo>
                  <a:pt x="865366" y="871031"/>
                  <a:pt x="865468" y="871031"/>
                  <a:pt x="865587" y="871033"/>
                </a:cubicBezTo>
                <a:cubicBezTo>
                  <a:pt x="873399" y="871128"/>
                  <a:pt x="879676" y="877541"/>
                  <a:pt x="879573" y="885359"/>
                </a:cubicBezTo>
                <a:cubicBezTo>
                  <a:pt x="879573" y="893271"/>
                  <a:pt x="873160" y="899687"/>
                  <a:pt x="865246" y="899687"/>
                </a:cubicBezTo>
                <a:cubicBezTo>
                  <a:pt x="857367" y="899595"/>
                  <a:pt x="851005" y="893234"/>
                  <a:pt x="850920" y="885359"/>
                </a:cubicBezTo>
                <a:cubicBezTo>
                  <a:pt x="850920" y="877448"/>
                  <a:pt x="857333" y="871033"/>
                  <a:pt x="865246" y="871033"/>
                </a:cubicBezTo>
                <a:close/>
                <a:moveTo>
                  <a:pt x="926648" y="870351"/>
                </a:moveTo>
                <a:cubicBezTo>
                  <a:pt x="926767" y="870349"/>
                  <a:pt x="926870" y="870349"/>
                  <a:pt x="926989" y="870351"/>
                </a:cubicBezTo>
                <a:cubicBezTo>
                  <a:pt x="935192" y="870446"/>
                  <a:pt x="941759" y="877164"/>
                  <a:pt x="941657" y="885359"/>
                </a:cubicBezTo>
                <a:cubicBezTo>
                  <a:pt x="941657" y="885418"/>
                  <a:pt x="941657" y="885474"/>
                  <a:pt x="941657" y="885531"/>
                </a:cubicBezTo>
                <a:cubicBezTo>
                  <a:pt x="941555" y="893726"/>
                  <a:pt x="934834" y="900291"/>
                  <a:pt x="926648" y="900199"/>
                </a:cubicBezTo>
                <a:cubicBezTo>
                  <a:pt x="918427" y="900199"/>
                  <a:pt x="911724" y="893583"/>
                  <a:pt x="911639" y="885359"/>
                </a:cubicBezTo>
                <a:cubicBezTo>
                  <a:pt x="911639" y="877071"/>
                  <a:pt x="918358" y="870351"/>
                  <a:pt x="926648" y="870351"/>
                </a:cubicBezTo>
                <a:close/>
                <a:moveTo>
                  <a:pt x="988415" y="869535"/>
                </a:moveTo>
                <a:cubicBezTo>
                  <a:pt x="997082" y="869535"/>
                  <a:pt x="1004107" y="876559"/>
                  <a:pt x="1004107" y="885225"/>
                </a:cubicBezTo>
                <a:cubicBezTo>
                  <a:pt x="1004107" y="893891"/>
                  <a:pt x="997082" y="900917"/>
                  <a:pt x="988415" y="900917"/>
                </a:cubicBezTo>
                <a:cubicBezTo>
                  <a:pt x="979749" y="900917"/>
                  <a:pt x="972724" y="893891"/>
                  <a:pt x="972724" y="885225"/>
                </a:cubicBezTo>
                <a:cubicBezTo>
                  <a:pt x="972724" y="876559"/>
                  <a:pt x="979749" y="869535"/>
                  <a:pt x="988415" y="869535"/>
                </a:cubicBezTo>
                <a:close/>
                <a:moveTo>
                  <a:pt x="1050132" y="869158"/>
                </a:moveTo>
                <a:cubicBezTo>
                  <a:pt x="1050831" y="869111"/>
                  <a:pt x="1051548" y="869111"/>
                  <a:pt x="1052247" y="869158"/>
                </a:cubicBezTo>
                <a:cubicBezTo>
                  <a:pt x="1061082" y="869742"/>
                  <a:pt x="1067768" y="877378"/>
                  <a:pt x="1067188" y="886212"/>
                </a:cubicBezTo>
                <a:cubicBezTo>
                  <a:pt x="1067188" y="886564"/>
                  <a:pt x="1067171" y="886917"/>
                  <a:pt x="1067153" y="887269"/>
                </a:cubicBezTo>
                <a:cubicBezTo>
                  <a:pt x="1066591" y="896104"/>
                  <a:pt x="1058967" y="902810"/>
                  <a:pt x="1050132" y="902245"/>
                </a:cubicBezTo>
                <a:cubicBezTo>
                  <a:pt x="1041433" y="901824"/>
                  <a:pt x="1034440" y="894911"/>
                  <a:pt x="1033929" y="886212"/>
                </a:cubicBezTo>
                <a:cubicBezTo>
                  <a:pt x="1033912" y="877117"/>
                  <a:pt x="1041041" y="869613"/>
                  <a:pt x="1050132" y="869158"/>
                </a:cubicBezTo>
                <a:close/>
                <a:moveTo>
                  <a:pt x="1110851" y="868474"/>
                </a:moveTo>
                <a:cubicBezTo>
                  <a:pt x="1120266" y="868474"/>
                  <a:pt x="1127907" y="876110"/>
                  <a:pt x="1127907" y="885529"/>
                </a:cubicBezTo>
                <a:cubicBezTo>
                  <a:pt x="1127907" y="894950"/>
                  <a:pt x="1120266" y="902585"/>
                  <a:pt x="1110851" y="902585"/>
                </a:cubicBezTo>
                <a:cubicBezTo>
                  <a:pt x="1101437" y="902585"/>
                  <a:pt x="1093796" y="894950"/>
                  <a:pt x="1093796" y="885529"/>
                </a:cubicBezTo>
                <a:cubicBezTo>
                  <a:pt x="1093796" y="876110"/>
                  <a:pt x="1101437" y="868474"/>
                  <a:pt x="1110851" y="868474"/>
                </a:cubicBezTo>
                <a:close/>
                <a:moveTo>
                  <a:pt x="1172252" y="867963"/>
                </a:moveTo>
                <a:cubicBezTo>
                  <a:pt x="1181667" y="867963"/>
                  <a:pt x="1189308" y="875598"/>
                  <a:pt x="1189308" y="885019"/>
                </a:cubicBezTo>
                <a:cubicBezTo>
                  <a:pt x="1189308" y="894439"/>
                  <a:pt x="1181667" y="902075"/>
                  <a:pt x="1172252" y="902075"/>
                </a:cubicBezTo>
                <a:cubicBezTo>
                  <a:pt x="1162838" y="902075"/>
                  <a:pt x="1155197" y="894439"/>
                  <a:pt x="1155197" y="885019"/>
                </a:cubicBezTo>
                <a:cubicBezTo>
                  <a:pt x="1155197" y="875598"/>
                  <a:pt x="1162838" y="867963"/>
                  <a:pt x="1172252" y="867963"/>
                </a:cubicBezTo>
                <a:close/>
                <a:moveTo>
                  <a:pt x="1234523" y="867429"/>
                </a:moveTo>
                <a:cubicBezTo>
                  <a:pt x="1243955" y="867441"/>
                  <a:pt x="1251579" y="875087"/>
                  <a:pt x="1251562" y="884506"/>
                </a:cubicBezTo>
                <a:cubicBezTo>
                  <a:pt x="1251562" y="884799"/>
                  <a:pt x="1251562" y="885091"/>
                  <a:pt x="1251545" y="885382"/>
                </a:cubicBezTo>
                <a:cubicBezTo>
                  <a:pt x="1251068" y="894789"/>
                  <a:pt x="1243069" y="902033"/>
                  <a:pt x="1233654" y="901563"/>
                </a:cubicBezTo>
                <a:cubicBezTo>
                  <a:pt x="1233364" y="901579"/>
                  <a:pt x="1233074" y="901586"/>
                  <a:pt x="1232784" y="901584"/>
                </a:cubicBezTo>
                <a:cubicBezTo>
                  <a:pt x="1223352" y="901574"/>
                  <a:pt x="1215728" y="893927"/>
                  <a:pt x="1215745" y="884506"/>
                </a:cubicBezTo>
                <a:cubicBezTo>
                  <a:pt x="1215745" y="884216"/>
                  <a:pt x="1215745" y="883923"/>
                  <a:pt x="1215762" y="883632"/>
                </a:cubicBezTo>
                <a:cubicBezTo>
                  <a:pt x="1216240" y="874226"/>
                  <a:pt x="1224239" y="866981"/>
                  <a:pt x="1233654" y="867453"/>
                </a:cubicBezTo>
                <a:cubicBezTo>
                  <a:pt x="1233944" y="867437"/>
                  <a:pt x="1234233" y="867429"/>
                  <a:pt x="1234523" y="867429"/>
                </a:cubicBezTo>
                <a:close/>
                <a:moveTo>
                  <a:pt x="1971152" y="867110"/>
                </a:moveTo>
                <a:cubicBezTo>
                  <a:pt x="1980754" y="867741"/>
                  <a:pt x="1988225" y="875731"/>
                  <a:pt x="1988207" y="885359"/>
                </a:cubicBezTo>
                <a:cubicBezTo>
                  <a:pt x="1988225" y="894959"/>
                  <a:pt x="1980737" y="902897"/>
                  <a:pt x="1971152" y="903439"/>
                </a:cubicBezTo>
                <a:cubicBezTo>
                  <a:pt x="1971101" y="903439"/>
                  <a:pt x="1971032" y="903440"/>
                  <a:pt x="1970981" y="903440"/>
                </a:cubicBezTo>
                <a:cubicBezTo>
                  <a:pt x="1961003" y="903439"/>
                  <a:pt x="1952902" y="895344"/>
                  <a:pt x="1952902" y="885359"/>
                </a:cubicBezTo>
                <a:cubicBezTo>
                  <a:pt x="1952902" y="875282"/>
                  <a:pt x="1961071" y="867110"/>
                  <a:pt x="1971152" y="867110"/>
                </a:cubicBezTo>
                <a:close/>
                <a:moveTo>
                  <a:pt x="1295055" y="866939"/>
                </a:moveTo>
                <a:cubicBezTo>
                  <a:pt x="1305220" y="866939"/>
                  <a:pt x="1313475" y="875186"/>
                  <a:pt x="1313475" y="885359"/>
                </a:cubicBezTo>
                <a:cubicBezTo>
                  <a:pt x="1313475" y="885418"/>
                  <a:pt x="1313475" y="885474"/>
                  <a:pt x="1313475" y="885529"/>
                </a:cubicBezTo>
                <a:cubicBezTo>
                  <a:pt x="1313373" y="895610"/>
                  <a:pt x="1305135" y="903703"/>
                  <a:pt x="1295055" y="903609"/>
                </a:cubicBezTo>
                <a:cubicBezTo>
                  <a:pt x="1284941" y="903609"/>
                  <a:pt x="1276720" y="895467"/>
                  <a:pt x="1276635" y="885359"/>
                </a:cubicBezTo>
                <a:cubicBezTo>
                  <a:pt x="1276635" y="875186"/>
                  <a:pt x="1284890" y="866939"/>
                  <a:pt x="1295055" y="866939"/>
                </a:cubicBezTo>
                <a:close/>
                <a:moveTo>
                  <a:pt x="1357138" y="866598"/>
                </a:moveTo>
                <a:cubicBezTo>
                  <a:pt x="1367508" y="866598"/>
                  <a:pt x="1375900" y="874998"/>
                  <a:pt x="1375900" y="885359"/>
                </a:cubicBezTo>
                <a:cubicBezTo>
                  <a:pt x="1375900" y="885416"/>
                  <a:pt x="1375900" y="885474"/>
                  <a:pt x="1375900" y="885530"/>
                </a:cubicBezTo>
                <a:cubicBezTo>
                  <a:pt x="1375797" y="895797"/>
                  <a:pt x="1367406" y="904045"/>
                  <a:pt x="1357138" y="903951"/>
                </a:cubicBezTo>
                <a:cubicBezTo>
                  <a:pt x="1346836" y="903951"/>
                  <a:pt x="1338462" y="895655"/>
                  <a:pt x="1338377" y="885359"/>
                </a:cubicBezTo>
                <a:cubicBezTo>
                  <a:pt x="1338377" y="874998"/>
                  <a:pt x="1346768" y="866598"/>
                  <a:pt x="1357138" y="866598"/>
                </a:cubicBezTo>
                <a:close/>
                <a:moveTo>
                  <a:pt x="1417858" y="866088"/>
                </a:moveTo>
                <a:cubicBezTo>
                  <a:pt x="1417977" y="866085"/>
                  <a:pt x="1418080" y="866085"/>
                  <a:pt x="1418199" y="866088"/>
                </a:cubicBezTo>
                <a:cubicBezTo>
                  <a:pt x="1428757" y="866181"/>
                  <a:pt x="1437234" y="874811"/>
                  <a:pt x="1437131" y="885359"/>
                </a:cubicBezTo>
                <a:cubicBezTo>
                  <a:pt x="1437131" y="885416"/>
                  <a:pt x="1437131" y="885474"/>
                  <a:pt x="1437131" y="885530"/>
                </a:cubicBezTo>
                <a:cubicBezTo>
                  <a:pt x="1437029" y="896080"/>
                  <a:pt x="1428415" y="904555"/>
                  <a:pt x="1417858" y="904461"/>
                </a:cubicBezTo>
                <a:cubicBezTo>
                  <a:pt x="1407283" y="904461"/>
                  <a:pt x="1398670" y="895937"/>
                  <a:pt x="1398585" y="885359"/>
                </a:cubicBezTo>
                <a:cubicBezTo>
                  <a:pt x="1398585" y="874716"/>
                  <a:pt x="1407215" y="866088"/>
                  <a:pt x="1417858" y="866088"/>
                </a:cubicBezTo>
                <a:close/>
                <a:moveTo>
                  <a:pt x="1479258" y="865746"/>
                </a:moveTo>
                <a:cubicBezTo>
                  <a:pt x="1479309" y="865746"/>
                  <a:pt x="1479378" y="865746"/>
                  <a:pt x="1479429" y="865746"/>
                </a:cubicBezTo>
                <a:cubicBezTo>
                  <a:pt x="1490174" y="865842"/>
                  <a:pt x="1498804" y="874623"/>
                  <a:pt x="1498702" y="885360"/>
                </a:cubicBezTo>
                <a:cubicBezTo>
                  <a:pt x="1498702" y="885417"/>
                  <a:pt x="1498702" y="885475"/>
                  <a:pt x="1498702" y="885530"/>
                </a:cubicBezTo>
                <a:cubicBezTo>
                  <a:pt x="1498600" y="896269"/>
                  <a:pt x="1489833" y="904898"/>
                  <a:pt x="1479088" y="904804"/>
                </a:cubicBezTo>
                <a:cubicBezTo>
                  <a:pt x="1468326" y="904804"/>
                  <a:pt x="1459576" y="896126"/>
                  <a:pt x="1459474" y="885360"/>
                </a:cubicBezTo>
                <a:cubicBezTo>
                  <a:pt x="1459474" y="885304"/>
                  <a:pt x="1459474" y="885246"/>
                  <a:pt x="1459474" y="885189"/>
                </a:cubicBezTo>
                <a:cubicBezTo>
                  <a:pt x="1459576" y="874358"/>
                  <a:pt x="1468428" y="865652"/>
                  <a:pt x="1479258" y="865746"/>
                </a:cubicBezTo>
                <a:close/>
                <a:moveTo>
                  <a:pt x="1540660" y="865404"/>
                </a:moveTo>
                <a:cubicBezTo>
                  <a:pt x="1551678" y="865404"/>
                  <a:pt x="1560615" y="874338"/>
                  <a:pt x="1560615" y="885359"/>
                </a:cubicBezTo>
                <a:cubicBezTo>
                  <a:pt x="1560615" y="885418"/>
                  <a:pt x="1560615" y="885474"/>
                  <a:pt x="1560615" y="885529"/>
                </a:cubicBezTo>
                <a:cubicBezTo>
                  <a:pt x="1560513" y="896457"/>
                  <a:pt x="1551593" y="905237"/>
                  <a:pt x="1540660" y="905145"/>
                </a:cubicBezTo>
                <a:cubicBezTo>
                  <a:pt x="1529710" y="905145"/>
                  <a:pt x="1520790" y="896315"/>
                  <a:pt x="1520705" y="885359"/>
                </a:cubicBezTo>
                <a:cubicBezTo>
                  <a:pt x="1520705" y="874338"/>
                  <a:pt x="1529642" y="865404"/>
                  <a:pt x="1540660" y="865404"/>
                </a:cubicBezTo>
                <a:close/>
                <a:moveTo>
                  <a:pt x="1602061" y="865064"/>
                </a:moveTo>
                <a:cubicBezTo>
                  <a:pt x="1613267" y="865064"/>
                  <a:pt x="1622357" y="874151"/>
                  <a:pt x="1622357" y="885359"/>
                </a:cubicBezTo>
                <a:cubicBezTo>
                  <a:pt x="1622357" y="885416"/>
                  <a:pt x="1622357" y="885474"/>
                  <a:pt x="1622357" y="885530"/>
                </a:cubicBezTo>
                <a:cubicBezTo>
                  <a:pt x="1622255" y="896646"/>
                  <a:pt x="1613181" y="905579"/>
                  <a:pt x="1602061" y="905485"/>
                </a:cubicBezTo>
                <a:cubicBezTo>
                  <a:pt x="1590923" y="905485"/>
                  <a:pt x="1581849" y="896503"/>
                  <a:pt x="1581765" y="885359"/>
                </a:cubicBezTo>
                <a:cubicBezTo>
                  <a:pt x="1581765" y="874151"/>
                  <a:pt x="1590855" y="865064"/>
                  <a:pt x="1602061" y="865064"/>
                </a:cubicBezTo>
                <a:close/>
                <a:moveTo>
                  <a:pt x="1664145" y="864722"/>
                </a:moveTo>
                <a:cubicBezTo>
                  <a:pt x="1675538" y="864722"/>
                  <a:pt x="1684783" y="873962"/>
                  <a:pt x="1684783" y="885359"/>
                </a:cubicBezTo>
                <a:cubicBezTo>
                  <a:pt x="1684681" y="896692"/>
                  <a:pt x="1675470" y="905827"/>
                  <a:pt x="1664145" y="905827"/>
                </a:cubicBezTo>
                <a:cubicBezTo>
                  <a:pt x="1652820" y="905827"/>
                  <a:pt x="1643610" y="896692"/>
                  <a:pt x="1643508" y="885359"/>
                </a:cubicBezTo>
                <a:cubicBezTo>
                  <a:pt x="1643508" y="873962"/>
                  <a:pt x="1652752" y="864722"/>
                  <a:pt x="1664145" y="864722"/>
                </a:cubicBezTo>
                <a:close/>
                <a:moveTo>
                  <a:pt x="1786265" y="864553"/>
                </a:moveTo>
                <a:cubicBezTo>
                  <a:pt x="1786384" y="864551"/>
                  <a:pt x="1786487" y="864551"/>
                  <a:pt x="1786606" y="864553"/>
                </a:cubicBezTo>
                <a:cubicBezTo>
                  <a:pt x="1797999" y="864646"/>
                  <a:pt x="1807175" y="873963"/>
                  <a:pt x="1807073" y="885359"/>
                </a:cubicBezTo>
                <a:cubicBezTo>
                  <a:pt x="1807073" y="885418"/>
                  <a:pt x="1807073" y="885474"/>
                  <a:pt x="1807073" y="885530"/>
                </a:cubicBezTo>
                <a:cubicBezTo>
                  <a:pt x="1806970" y="896929"/>
                  <a:pt x="1797658" y="906090"/>
                  <a:pt x="1786265" y="905998"/>
                </a:cubicBezTo>
                <a:cubicBezTo>
                  <a:pt x="1774837" y="905998"/>
                  <a:pt x="1765542" y="896786"/>
                  <a:pt x="1765457" y="885359"/>
                </a:cubicBezTo>
                <a:cubicBezTo>
                  <a:pt x="1765457" y="873868"/>
                  <a:pt x="1774769" y="864553"/>
                  <a:pt x="1786265" y="864553"/>
                </a:cubicBezTo>
                <a:close/>
                <a:moveTo>
                  <a:pt x="1724864" y="864553"/>
                </a:moveTo>
                <a:cubicBezTo>
                  <a:pt x="1724983" y="864551"/>
                  <a:pt x="1725086" y="864551"/>
                  <a:pt x="1725205" y="864553"/>
                </a:cubicBezTo>
                <a:cubicBezTo>
                  <a:pt x="1736598" y="864646"/>
                  <a:pt x="1745775" y="873963"/>
                  <a:pt x="1745672" y="885359"/>
                </a:cubicBezTo>
                <a:cubicBezTo>
                  <a:pt x="1745672" y="885418"/>
                  <a:pt x="1745672" y="885474"/>
                  <a:pt x="1745672" y="885530"/>
                </a:cubicBezTo>
                <a:cubicBezTo>
                  <a:pt x="1745569" y="896929"/>
                  <a:pt x="1736257" y="906090"/>
                  <a:pt x="1724864" y="905998"/>
                </a:cubicBezTo>
                <a:cubicBezTo>
                  <a:pt x="1713437" y="905998"/>
                  <a:pt x="1704141" y="896786"/>
                  <a:pt x="1704056" y="885359"/>
                </a:cubicBezTo>
                <a:cubicBezTo>
                  <a:pt x="1704056" y="873868"/>
                  <a:pt x="1713368" y="864553"/>
                  <a:pt x="1724864" y="864553"/>
                </a:cubicBezTo>
                <a:close/>
                <a:moveTo>
                  <a:pt x="1909067" y="864382"/>
                </a:moveTo>
                <a:cubicBezTo>
                  <a:pt x="1920648" y="864382"/>
                  <a:pt x="1930046" y="873774"/>
                  <a:pt x="1930046" y="885359"/>
                </a:cubicBezTo>
                <a:cubicBezTo>
                  <a:pt x="1929961" y="896879"/>
                  <a:pt x="1920580" y="906168"/>
                  <a:pt x="1909067" y="906168"/>
                </a:cubicBezTo>
                <a:cubicBezTo>
                  <a:pt x="1897554" y="906168"/>
                  <a:pt x="1888174" y="896879"/>
                  <a:pt x="1888089" y="885359"/>
                </a:cubicBezTo>
                <a:cubicBezTo>
                  <a:pt x="1888089" y="873774"/>
                  <a:pt x="1897486" y="864382"/>
                  <a:pt x="1909067" y="864382"/>
                </a:cubicBezTo>
                <a:close/>
                <a:moveTo>
                  <a:pt x="1847667" y="864382"/>
                </a:moveTo>
                <a:cubicBezTo>
                  <a:pt x="1847718" y="864382"/>
                  <a:pt x="1847786" y="864382"/>
                  <a:pt x="1847837" y="864382"/>
                </a:cubicBezTo>
                <a:cubicBezTo>
                  <a:pt x="1859418" y="864382"/>
                  <a:pt x="1868816" y="873774"/>
                  <a:pt x="1868816" y="885359"/>
                </a:cubicBezTo>
                <a:cubicBezTo>
                  <a:pt x="1868816" y="885359"/>
                  <a:pt x="1868816" y="885362"/>
                  <a:pt x="1868816" y="885362"/>
                </a:cubicBezTo>
                <a:cubicBezTo>
                  <a:pt x="1868713" y="896948"/>
                  <a:pt x="1859247" y="906261"/>
                  <a:pt x="1847667" y="906168"/>
                </a:cubicBezTo>
                <a:cubicBezTo>
                  <a:pt x="1836153" y="906168"/>
                  <a:pt x="1826773" y="896879"/>
                  <a:pt x="1826688" y="885359"/>
                </a:cubicBezTo>
                <a:cubicBezTo>
                  <a:pt x="1826688" y="873774"/>
                  <a:pt x="1836085" y="864382"/>
                  <a:pt x="1847667" y="864382"/>
                </a:cubicBezTo>
                <a:close/>
                <a:moveTo>
                  <a:pt x="5629" y="820036"/>
                </a:moveTo>
                <a:cubicBezTo>
                  <a:pt x="7794" y="820036"/>
                  <a:pt x="9551" y="821793"/>
                  <a:pt x="9551" y="823959"/>
                </a:cubicBezTo>
                <a:cubicBezTo>
                  <a:pt x="9551" y="826125"/>
                  <a:pt x="7794" y="827882"/>
                  <a:pt x="5629" y="827882"/>
                </a:cubicBezTo>
                <a:cubicBezTo>
                  <a:pt x="3497" y="827795"/>
                  <a:pt x="1791" y="826090"/>
                  <a:pt x="1706" y="823959"/>
                </a:cubicBezTo>
                <a:cubicBezTo>
                  <a:pt x="1706" y="821793"/>
                  <a:pt x="3462" y="820036"/>
                  <a:pt x="5629" y="820036"/>
                </a:cubicBezTo>
                <a:close/>
                <a:moveTo>
                  <a:pt x="67029" y="818500"/>
                </a:moveTo>
                <a:cubicBezTo>
                  <a:pt x="70048" y="818500"/>
                  <a:pt x="72487" y="820945"/>
                  <a:pt x="72487" y="823959"/>
                </a:cubicBezTo>
                <a:cubicBezTo>
                  <a:pt x="72487" y="826973"/>
                  <a:pt x="70048" y="829417"/>
                  <a:pt x="67029" y="829417"/>
                </a:cubicBezTo>
                <a:cubicBezTo>
                  <a:pt x="64044" y="829328"/>
                  <a:pt x="61657" y="826936"/>
                  <a:pt x="61572" y="823959"/>
                </a:cubicBezTo>
                <a:cubicBezTo>
                  <a:pt x="61572" y="820945"/>
                  <a:pt x="64011" y="818500"/>
                  <a:pt x="67029" y="818500"/>
                </a:cubicBezTo>
                <a:close/>
                <a:moveTo>
                  <a:pt x="129113" y="817648"/>
                </a:moveTo>
                <a:cubicBezTo>
                  <a:pt x="129232" y="817646"/>
                  <a:pt x="129352" y="817646"/>
                  <a:pt x="129454" y="817648"/>
                </a:cubicBezTo>
                <a:cubicBezTo>
                  <a:pt x="132848" y="817744"/>
                  <a:pt x="135526" y="820571"/>
                  <a:pt x="135424" y="823960"/>
                </a:cubicBezTo>
                <a:cubicBezTo>
                  <a:pt x="135424" y="827444"/>
                  <a:pt x="132593" y="830270"/>
                  <a:pt x="129113" y="830270"/>
                </a:cubicBezTo>
                <a:cubicBezTo>
                  <a:pt x="125668" y="830180"/>
                  <a:pt x="122888" y="827407"/>
                  <a:pt x="122803" y="823960"/>
                </a:cubicBezTo>
                <a:cubicBezTo>
                  <a:pt x="122803" y="820474"/>
                  <a:pt x="125634" y="817648"/>
                  <a:pt x="129113" y="817648"/>
                </a:cubicBezTo>
                <a:close/>
                <a:moveTo>
                  <a:pt x="190199" y="816832"/>
                </a:moveTo>
                <a:cubicBezTo>
                  <a:pt x="194061" y="816832"/>
                  <a:pt x="197192" y="819963"/>
                  <a:pt x="197192" y="823825"/>
                </a:cubicBezTo>
                <a:cubicBezTo>
                  <a:pt x="197192" y="827687"/>
                  <a:pt x="194061" y="830818"/>
                  <a:pt x="190199" y="830818"/>
                </a:cubicBezTo>
                <a:cubicBezTo>
                  <a:pt x="186337" y="830818"/>
                  <a:pt x="183206" y="827687"/>
                  <a:pt x="183206" y="823825"/>
                </a:cubicBezTo>
                <a:cubicBezTo>
                  <a:pt x="183206" y="819963"/>
                  <a:pt x="186337" y="816832"/>
                  <a:pt x="190199" y="816832"/>
                </a:cubicBezTo>
                <a:close/>
                <a:moveTo>
                  <a:pt x="251233" y="816114"/>
                </a:moveTo>
                <a:cubicBezTo>
                  <a:pt x="251352" y="816111"/>
                  <a:pt x="251455" y="816111"/>
                  <a:pt x="251574" y="816114"/>
                </a:cubicBezTo>
                <a:cubicBezTo>
                  <a:pt x="255821" y="816209"/>
                  <a:pt x="259181" y="819721"/>
                  <a:pt x="259079" y="823960"/>
                </a:cubicBezTo>
                <a:cubicBezTo>
                  <a:pt x="259079" y="828293"/>
                  <a:pt x="255565" y="831804"/>
                  <a:pt x="251233" y="831804"/>
                </a:cubicBezTo>
                <a:cubicBezTo>
                  <a:pt x="246935" y="831716"/>
                  <a:pt x="243472" y="828253"/>
                  <a:pt x="243388" y="823960"/>
                </a:cubicBezTo>
                <a:cubicBezTo>
                  <a:pt x="243388" y="819627"/>
                  <a:pt x="246901" y="816114"/>
                  <a:pt x="251233" y="816114"/>
                </a:cubicBezTo>
                <a:close/>
                <a:moveTo>
                  <a:pt x="312635" y="815431"/>
                </a:moveTo>
                <a:cubicBezTo>
                  <a:pt x="317342" y="815431"/>
                  <a:pt x="321162" y="819250"/>
                  <a:pt x="321162" y="823959"/>
                </a:cubicBezTo>
                <a:cubicBezTo>
                  <a:pt x="321162" y="828669"/>
                  <a:pt x="317342" y="832486"/>
                  <a:pt x="312635" y="832486"/>
                </a:cubicBezTo>
                <a:cubicBezTo>
                  <a:pt x="307961" y="832397"/>
                  <a:pt x="304192" y="828631"/>
                  <a:pt x="304107" y="823959"/>
                </a:cubicBezTo>
                <a:cubicBezTo>
                  <a:pt x="304107" y="819250"/>
                  <a:pt x="307927" y="815431"/>
                  <a:pt x="312635" y="815431"/>
                </a:cubicBezTo>
                <a:close/>
                <a:moveTo>
                  <a:pt x="374035" y="814749"/>
                </a:moveTo>
                <a:cubicBezTo>
                  <a:pt x="379118" y="814749"/>
                  <a:pt x="383246" y="818874"/>
                  <a:pt x="383246" y="823960"/>
                </a:cubicBezTo>
                <a:cubicBezTo>
                  <a:pt x="383246" y="829046"/>
                  <a:pt x="379118" y="833170"/>
                  <a:pt x="374035" y="833170"/>
                </a:cubicBezTo>
                <a:cubicBezTo>
                  <a:pt x="368953" y="833170"/>
                  <a:pt x="364826" y="829046"/>
                  <a:pt x="364826" y="823960"/>
                </a:cubicBezTo>
                <a:cubicBezTo>
                  <a:pt x="364826" y="818874"/>
                  <a:pt x="368953" y="814749"/>
                  <a:pt x="374035" y="814749"/>
                </a:cubicBezTo>
                <a:close/>
                <a:moveTo>
                  <a:pt x="436119" y="813897"/>
                </a:moveTo>
                <a:cubicBezTo>
                  <a:pt x="436239" y="813894"/>
                  <a:pt x="436341" y="813894"/>
                  <a:pt x="436460" y="813897"/>
                </a:cubicBezTo>
                <a:cubicBezTo>
                  <a:pt x="441918" y="813992"/>
                  <a:pt x="446285" y="818496"/>
                  <a:pt x="446182" y="823960"/>
                </a:cubicBezTo>
                <a:cubicBezTo>
                  <a:pt x="446182" y="829517"/>
                  <a:pt x="441680" y="834022"/>
                  <a:pt x="436119" y="834022"/>
                </a:cubicBezTo>
                <a:cubicBezTo>
                  <a:pt x="430593" y="833931"/>
                  <a:pt x="426142" y="829479"/>
                  <a:pt x="426057" y="823960"/>
                </a:cubicBezTo>
                <a:cubicBezTo>
                  <a:pt x="426057" y="818403"/>
                  <a:pt x="430559" y="813897"/>
                  <a:pt x="436119" y="813897"/>
                </a:cubicBezTo>
                <a:close/>
                <a:moveTo>
                  <a:pt x="497205" y="813080"/>
                </a:moveTo>
                <a:cubicBezTo>
                  <a:pt x="503140" y="813080"/>
                  <a:pt x="507950" y="817891"/>
                  <a:pt x="507950" y="823825"/>
                </a:cubicBezTo>
                <a:cubicBezTo>
                  <a:pt x="507950" y="829760"/>
                  <a:pt x="503140" y="834570"/>
                  <a:pt x="497205" y="834570"/>
                </a:cubicBezTo>
                <a:cubicBezTo>
                  <a:pt x="491271" y="834570"/>
                  <a:pt x="486460" y="829760"/>
                  <a:pt x="486460" y="823825"/>
                </a:cubicBezTo>
                <a:cubicBezTo>
                  <a:pt x="486460" y="817891"/>
                  <a:pt x="491271" y="813080"/>
                  <a:pt x="497205" y="813080"/>
                </a:cubicBezTo>
                <a:close/>
                <a:moveTo>
                  <a:pt x="558240" y="812532"/>
                </a:moveTo>
                <a:cubicBezTo>
                  <a:pt x="564551" y="812532"/>
                  <a:pt x="569667" y="817648"/>
                  <a:pt x="569667" y="823960"/>
                </a:cubicBezTo>
                <a:cubicBezTo>
                  <a:pt x="569667" y="830270"/>
                  <a:pt x="564551" y="835386"/>
                  <a:pt x="558240" y="835386"/>
                </a:cubicBezTo>
                <a:cubicBezTo>
                  <a:pt x="551930" y="835386"/>
                  <a:pt x="546813" y="830270"/>
                  <a:pt x="546813" y="823960"/>
                </a:cubicBezTo>
                <a:cubicBezTo>
                  <a:pt x="546813" y="817648"/>
                  <a:pt x="551930" y="812532"/>
                  <a:pt x="558240" y="812532"/>
                </a:cubicBezTo>
                <a:close/>
                <a:moveTo>
                  <a:pt x="619642" y="811851"/>
                </a:moveTo>
                <a:cubicBezTo>
                  <a:pt x="626328" y="811851"/>
                  <a:pt x="631751" y="817272"/>
                  <a:pt x="631751" y="823960"/>
                </a:cubicBezTo>
                <a:cubicBezTo>
                  <a:pt x="631751" y="830648"/>
                  <a:pt x="626328" y="836070"/>
                  <a:pt x="619642" y="836070"/>
                </a:cubicBezTo>
                <a:cubicBezTo>
                  <a:pt x="612956" y="836070"/>
                  <a:pt x="607532" y="830648"/>
                  <a:pt x="607532" y="823960"/>
                </a:cubicBezTo>
                <a:cubicBezTo>
                  <a:pt x="607532" y="817272"/>
                  <a:pt x="612956" y="811851"/>
                  <a:pt x="619642" y="811851"/>
                </a:cubicBezTo>
                <a:close/>
                <a:moveTo>
                  <a:pt x="681042" y="811168"/>
                </a:moveTo>
                <a:cubicBezTo>
                  <a:pt x="681162" y="811166"/>
                  <a:pt x="681264" y="811166"/>
                  <a:pt x="681384" y="811168"/>
                </a:cubicBezTo>
                <a:cubicBezTo>
                  <a:pt x="688360" y="811263"/>
                  <a:pt x="693937" y="816989"/>
                  <a:pt x="693834" y="823960"/>
                </a:cubicBezTo>
                <a:cubicBezTo>
                  <a:pt x="693834" y="831023"/>
                  <a:pt x="688104" y="836752"/>
                  <a:pt x="681042" y="836752"/>
                </a:cubicBezTo>
                <a:cubicBezTo>
                  <a:pt x="674016" y="836658"/>
                  <a:pt x="668336" y="830987"/>
                  <a:pt x="668251" y="823960"/>
                </a:cubicBezTo>
                <a:cubicBezTo>
                  <a:pt x="668251" y="816894"/>
                  <a:pt x="673982" y="811168"/>
                  <a:pt x="681042" y="811168"/>
                </a:cubicBezTo>
                <a:close/>
                <a:moveTo>
                  <a:pt x="743126" y="810316"/>
                </a:moveTo>
                <a:cubicBezTo>
                  <a:pt x="750665" y="810316"/>
                  <a:pt x="756771" y="816425"/>
                  <a:pt x="756771" y="823960"/>
                </a:cubicBezTo>
                <a:cubicBezTo>
                  <a:pt x="756771" y="831495"/>
                  <a:pt x="750665" y="837605"/>
                  <a:pt x="743126" y="837605"/>
                </a:cubicBezTo>
                <a:cubicBezTo>
                  <a:pt x="735588" y="837605"/>
                  <a:pt x="729482" y="831495"/>
                  <a:pt x="729482" y="823960"/>
                </a:cubicBezTo>
                <a:cubicBezTo>
                  <a:pt x="729482" y="816425"/>
                  <a:pt x="735588" y="810316"/>
                  <a:pt x="743126" y="810316"/>
                </a:cubicBezTo>
                <a:close/>
                <a:moveTo>
                  <a:pt x="926648" y="809122"/>
                </a:moveTo>
                <a:cubicBezTo>
                  <a:pt x="935226" y="809122"/>
                  <a:pt x="942168" y="816071"/>
                  <a:pt x="942168" y="824642"/>
                </a:cubicBezTo>
                <a:cubicBezTo>
                  <a:pt x="942168" y="824699"/>
                  <a:pt x="942168" y="824757"/>
                  <a:pt x="942168" y="824814"/>
                </a:cubicBezTo>
                <a:cubicBezTo>
                  <a:pt x="942066" y="833291"/>
                  <a:pt x="935124" y="840086"/>
                  <a:pt x="926648" y="839992"/>
                </a:cubicBezTo>
                <a:cubicBezTo>
                  <a:pt x="926596" y="839992"/>
                  <a:pt x="926528" y="839994"/>
                  <a:pt x="926477" y="839994"/>
                </a:cubicBezTo>
                <a:cubicBezTo>
                  <a:pt x="918000" y="839992"/>
                  <a:pt x="911127" y="833121"/>
                  <a:pt x="911127" y="824642"/>
                </a:cubicBezTo>
                <a:cubicBezTo>
                  <a:pt x="911127" y="816071"/>
                  <a:pt x="918068" y="809122"/>
                  <a:pt x="926648" y="809122"/>
                </a:cubicBezTo>
                <a:close/>
                <a:moveTo>
                  <a:pt x="865246" y="809122"/>
                </a:moveTo>
                <a:cubicBezTo>
                  <a:pt x="873433" y="809122"/>
                  <a:pt x="880085" y="815765"/>
                  <a:pt x="880085" y="823960"/>
                </a:cubicBezTo>
                <a:cubicBezTo>
                  <a:pt x="880085" y="832154"/>
                  <a:pt x="873450" y="838799"/>
                  <a:pt x="865246" y="838799"/>
                </a:cubicBezTo>
                <a:cubicBezTo>
                  <a:pt x="857059" y="838799"/>
                  <a:pt x="850408" y="832154"/>
                  <a:pt x="850408" y="823960"/>
                </a:cubicBezTo>
                <a:cubicBezTo>
                  <a:pt x="850408" y="815765"/>
                  <a:pt x="857059" y="809122"/>
                  <a:pt x="865246" y="809122"/>
                </a:cubicBezTo>
                <a:close/>
                <a:moveTo>
                  <a:pt x="803844" y="809122"/>
                </a:moveTo>
                <a:cubicBezTo>
                  <a:pt x="803964" y="809119"/>
                  <a:pt x="804066" y="809119"/>
                  <a:pt x="804185" y="809122"/>
                </a:cubicBezTo>
                <a:cubicBezTo>
                  <a:pt x="811997" y="809216"/>
                  <a:pt x="818274" y="815629"/>
                  <a:pt x="818171" y="823448"/>
                </a:cubicBezTo>
                <a:cubicBezTo>
                  <a:pt x="818171" y="831360"/>
                  <a:pt x="811758" y="837775"/>
                  <a:pt x="803844" y="837775"/>
                </a:cubicBezTo>
                <a:cubicBezTo>
                  <a:pt x="795965" y="837683"/>
                  <a:pt x="789603" y="831321"/>
                  <a:pt x="789518" y="823448"/>
                </a:cubicBezTo>
                <a:cubicBezTo>
                  <a:pt x="789518" y="815536"/>
                  <a:pt x="795931" y="809122"/>
                  <a:pt x="803844" y="809122"/>
                </a:cubicBezTo>
                <a:close/>
                <a:moveTo>
                  <a:pt x="988048" y="807758"/>
                </a:moveTo>
                <a:cubicBezTo>
                  <a:pt x="988458" y="807753"/>
                  <a:pt x="988867" y="807762"/>
                  <a:pt x="989277" y="807787"/>
                </a:cubicBezTo>
                <a:cubicBezTo>
                  <a:pt x="998112" y="808355"/>
                  <a:pt x="1004814" y="815976"/>
                  <a:pt x="1004252" y="824813"/>
                </a:cubicBezTo>
                <a:cubicBezTo>
                  <a:pt x="1004252" y="824871"/>
                  <a:pt x="1004252" y="824927"/>
                  <a:pt x="1004252" y="824985"/>
                </a:cubicBezTo>
                <a:cubicBezTo>
                  <a:pt x="1004149" y="833838"/>
                  <a:pt x="996901" y="840939"/>
                  <a:pt x="988048" y="840845"/>
                </a:cubicBezTo>
                <a:cubicBezTo>
                  <a:pt x="979350" y="840424"/>
                  <a:pt x="972357" y="833511"/>
                  <a:pt x="971846" y="824813"/>
                </a:cubicBezTo>
                <a:cubicBezTo>
                  <a:pt x="971828" y="815717"/>
                  <a:pt x="978958" y="808212"/>
                  <a:pt x="988048" y="807758"/>
                </a:cubicBezTo>
                <a:close/>
                <a:moveTo>
                  <a:pt x="1050132" y="807074"/>
                </a:moveTo>
                <a:cubicBezTo>
                  <a:pt x="1059547" y="807074"/>
                  <a:pt x="1067188" y="814710"/>
                  <a:pt x="1067188" y="824130"/>
                </a:cubicBezTo>
                <a:cubicBezTo>
                  <a:pt x="1067188" y="833549"/>
                  <a:pt x="1059547" y="841186"/>
                  <a:pt x="1050132" y="841186"/>
                </a:cubicBezTo>
                <a:cubicBezTo>
                  <a:pt x="1040718" y="841186"/>
                  <a:pt x="1033077" y="833549"/>
                  <a:pt x="1033077" y="824130"/>
                </a:cubicBezTo>
                <a:cubicBezTo>
                  <a:pt x="1033077" y="814710"/>
                  <a:pt x="1040718" y="807074"/>
                  <a:pt x="1050132" y="807074"/>
                </a:cubicBezTo>
                <a:close/>
                <a:moveTo>
                  <a:pt x="1110851" y="806562"/>
                </a:moveTo>
                <a:cubicBezTo>
                  <a:pt x="1120266" y="806562"/>
                  <a:pt x="1127907" y="814198"/>
                  <a:pt x="1127907" y="823618"/>
                </a:cubicBezTo>
                <a:cubicBezTo>
                  <a:pt x="1127907" y="833038"/>
                  <a:pt x="1120266" y="840674"/>
                  <a:pt x="1110851" y="840674"/>
                </a:cubicBezTo>
                <a:cubicBezTo>
                  <a:pt x="1101437" y="840674"/>
                  <a:pt x="1093796" y="833038"/>
                  <a:pt x="1093796" y="823618"/>
                </a:cubicBezTo>
                <a:cubicBezTo>
                  <a:pt x="1093796" y="814198"/>
                  <a:pt x="1101437" y="806562"/>
                  <a:pt x="1110851" y="806562"/>
                </a:cubicBezTo>
                <a:close/>
                <a:moveTo>
                  <a:pt x="1172253" y="805881"/>
                </a:moveTo>
                <a:cubicBezTo>
                  <a:pt x="1172372" y="805880"/>
                  <a:pt x="1172475" y="805880"/>
                  <a:pt x="1172594" y="805881"/>
                </a:cubicBezTo>
                <a:cubicBezTo>
                  <a:pt x="1182486" y="805975"/>
                  <a:pt x="1190435" y="814069"/>
                  <a:pt x="1190332" y="823960"/>
                </a:cubicBezTo>
                <a:cubicBezTo>
                  <a:pt x="1189871" y="833583"/>
                  <a:pt x="1181889" y="841117"/>
                  <a:pt x="1172253" y="841016"/>
                </a:cubicBezTo>
                <a:cubicBezTo>
                  <a:pt x="1162650" y="841031"/>
                  <a:pt x="1154719" y="833544"/>
                  <a:pt x="1154174" y="823960"/>
                </a:cubicBezTo>
                <a:cubicBezTo>
                  <a:pt x="1154174" y="813975"/>
                  <a:pt x="1162275" y="805881"/>
                  <a:pt x="1172253" y="805881"/>
                </a:cubicBezTo>
                <a:close/>
                <a:moveTo>
                  <a:pt x="1233654" y="805539"/>
                </a:moveTo>
                <a:cubicBezTo>
                  <a:pt x="1243836" y="805539"/>
                  <a:pt x="1252074" y="813786"/>
                  <a:pt x="1252074" y="823960"/>
                </a:cubicBezTo>
                <a:cubicBezTo>
                  <a:pt x="1252074" y="824018"/>
                  <a:pt x="1252074" y="824074"/>
                  <a:pt x="1252074" y="824132"/>
                </a:cubicBezTo>
                <a:cubicBezTo>
                  <a:pt x="1251972" y="834211"/>
                  <a:pt x="1243734" y="842303"/>
                  <a:pt x="1233654" y="842209"/>
                </a:cubicBezTo>
                <a:cubicBezTo>
                  <a:pt x="1223540" y="842209"/>
                  <a:pt x="1215336" y="834067"/>
                  <a:pt x="1215234" y="823960"/>
                </a:cubicBezTo>
                <a:cubicBezTo>
                  <a:pt x="1215234" y="813786"/>
                  <a:pt x="1223489" y="805539"/>
                  <a:pt x="1233654" y="805539"/>
                </a:cubicBezTo>
                <a:close/>
                <a:moveTo>
                  <a:pt x="1971151" y="805028"/>
                </a:moveTo>
                <a:cubicBezTo>
                  <a:pt x="1971322" y="805028"/>
                  <a:pt x="1971492" y="805030"/>
                  <a:pt x="1971663" y="805034"/>
                </a:cubicBezTo>
                <a:cubicBezTo>
                  <a:pt x="1982119" y="805318"/>
                  <a:pt x="1990374" y="814020"/>
                  <a:pt x="1990083" y="824470"/>
                </a:cubicBezTo>
                <a:cubicBezTo>
                  <a:pt x="1989998" y="834859"/>
                  <a:pt x="1981539" y="843232"/>
                  <a:pt x="1971151" y="843232"/>
                </a:cubicBezTo>
                <a:cubicBezTo>
                  <a:pt x="1971032" y="843232"/>
                  <a:pt x="1970930" y="843231"/>
                  <a:pt x="1970811" y="843229"/>
                </a:cubicBezTo>
                <a:cubicBezTo>
                  <a:pt x="1960355" y="843042"/>
                  <a:pt x="1952032" y="834413"/>
                  <a:pt x="1952220" y="823960"/>
                </a:cubicBezTo>
                <a:cubicBezTo>
                  <a:pt x="1952220" y="813504"/>
                  <a:pt x="1960696" y="805028"/>
                  <a:pt x="1971151" y="805028"/>
                </a:cubicBezTo>
                <a:close/>
                <a:moveTo>
                  <a:pt x="1295055" y="804857"/>
                </a:moveTo>
                <a:cubicBezTo>
                  <a:pt x="1295175" y="804857"/>
                  <a:pt x="1295277" y="804859"/>
                  <a:pt x="1295396" y="804861"/>
                </a:cubicBezTo>
                <a:cubicBezTo>
                  <a:pt x="1305954" y="805049"/>
                  <a:pt x="1314345" y="813753"/>
                  <a:pt x="1314158" y="824301"/>
                </a:cubicBezTo>
                <a:cubicBezTo>
                  <a:pt x="1314056" y="834785"/>
                  <a:pt x="1305545" y="843232"/>
                  <a:pt x="1295055" y="843232"/>
                </a:cubicBezTo>
                <a:cubicBezTo>
                  <a:pt x="1295004" y="843232"/>
                  <a:pt x="1294936" y="843232"/>
                  <a:pt x="1294885" y="843232"/>
                </a:cubicBezTo>
                <a:cubicBezTo>
                  <a:pt x="1284327" y="843138"/>
                  <a:pt x="1275850" y="834510"/>
                  <a:pt x="1275952" y="823960"/>
                </a:cubicBezTo>
                <a:cubicBezTo>
                  <a:pt x="1275952" y="813410"/>
                  <a:pt x="1284498" y="804857"/>
                  <a:pt x="1295055" y="804857"/>
                </a:cubicBezTo>
                <a:close/>
                <a:moveTo>
                  <a:pt x="1357139" y="804516"/>
                </a:moveTo>
                <a:cubicBezTo>
                  <a:pt x="1367884" y="804516"/>
                  <a:pt x="1376583" y="813222"/>
                  <a:pt x="1376583" y="823960"/>
                </a:cubicBezTo>
                <a:cubicBezTo>
                  <a:pt x="1376583" y="824016"/>
                  <a:pt x="1376583" y="824074"/>
                  <a:pt x="1376583" y="824131"/>
                </a:cubicBezTo>
                <a:cubicBezTo>
                  <a:pt x="1376480" y="834775"/>
                  <a:pt x="1367781" y="843327"/>
                  <a:pt x="1357139" y="843232"/>
                </a:cubicBezTo>
                <a:cubicBezTo>
                  <a:pt x="1357088" y="843232"/>
                  <a:pt x="1357019" y="843232"/>
                  <a:pt x="1356968" y="843232"/>
                </a:cubicBezTo>
                <a:cubicBezTo>
                  <a:pt x="1346325" y="843232"/>
                  <a:pt x="1337695" y="834605"/>
                  <a:pt x="1337695" y="823960"/>
                </a:cubicBezTo>
                <a:cubicBezTo>
                  <a:pt x="1337695" y="813222"/>
                  <a:pt x="1346393" y="804516"/>
                  <a:pt x="1357139" y="804516"/>
                </a:cubicBezTo>
                <a:close/>
                <a:moveTo>
                  <a:pt x="1417857" y="804004"/>
                </a:moveTo>
                <a:cubicBezTo>
                  <a:pt x="1428688" y="804001"/>
                  <a:pt x="1437540" y="812628"/>
                  <a:pt x="1437813" y="823448"/>
                </a:cubicBezTo>
                <a:cubicBezTo>
                  <a:pt x="1437813" y="823505"/>
                  <a:pt x="1437813" y="823563"/>
                  <a:pt x="1437813" y="823619"/>
                </a:cubicBezTo>
                <a:cubicBezTo>
                  <a:pt x="1437711" y="834547"/>
                  <a:pt x="1428790" y="843327"/>
                  <a:pt x="1417857" y="843232"/>
                </a:cubicBezTo>
                <a:cubicBezTo>
                  <a:pt x="1407129" y="843236"/>
                  <a:pt x="1398345" y="834686"/>
                  <a:pt x="1398073" y="823960"/>
                </a:cubicBezTo>
                <a:cubicBezTo>
                  <a:pt x="1398073" y="823904"/>
                  <a:pt x="1398073" y="823846"/>
                  <a:pt x="1398073" y="823788"/>
                </a:cubicBezTo>
                <a:cubicBezTo>
                  <a:pt x="1398073" y="812863"/>
                  <a:pt x="1406925" y="804004"/>
                  <a:pt x="1417857" y="804004"/>
                </a:cubicBezTo>
                <a:close/>
                <a:moveTo>
                  <a:pt x="1479259" y="803493"/>
                </a:moveTo>
                <a:cubicBezTo>
                  <a:pt x="1490567" y="803493"/>
                  <a:pt x="1499726" y="812657"/>
                  <a:pt x="1499726" y="823960"/>
                </a:cubicBezTo>
                <a:cubicBezTo>
                  <a:pt x="1499726" y="824016"/>
                  <a:pt x="1499726" y="824074"/>
                  <a:pt x="1499726" y="824130"/>
                </a:cubicBezTo>
                <a:cubicBezTo>
                  <a:pt x="1499624" y="835339"/>
                  <a:pt x="1490464" y="844350"/>
                  <a:pt x="1479259" y="844255"/>
                </a:cubicBezTo>
                <a:cubicBezTo>
                  <a:pt x="1479208" y="844255"/>
                  <a:pt x="1479140" y="844255"/>
                  <a:pt x="1479088" y="844255"/>
                </a:cubicBezTo>
                <a:cubicBezTo>
                  <a:pt x="1467883" y="844255"/>
                  <a:pt x="1458792" y="835169"/>
                  <a:pt x="1458792" y="823960"/>
                </a:cubicBezTo>
                <a:cubicBezTo>
                  <a:pt x="1458792" y="812657"/>
                  <a:pt x="1467951" y="803493"/>
                  <a:pt x="1479259" y="803493"/>
                </a:cubicBezTo>
                <a:close/>
                <a:moveTo>
                  <a:pt x="1541342" y="803145"/>
                </a:moveTo>
                <a:cubicBezTo>
                  <a:pt x="1552752" y="803243"/>
                  <a:pt x="1561911" y="812562"/>
                  <a:pt x="1561809" y="823960"/>
                </a:cubicBezTo>
                <a:cubicBezTo>
                  <a:pt x="1561809" y="824132"/>
                  <a:pt x="1561809" y="824306"/>
                  <a:pt x="1561809" y="824477"/>
                </a:cubicBezTo>
                <a:cubicBezTo>
                  <a:pt x="1561519" y="835871"/>
                  <a:pt x="1552053" y="844880"/>
                  <a:pt x="1540660" y="844597"/>
                </a:cubicBezTo>
                <a:cubicBezTo>
                  <a:pt x="1529232" y="844597"/>
                  <a:pt x="1519954" y="835385"/>
                  <a:pt x="1519852" y="823960"/>
                </a:cubicBezTo>
                <a:cubicBezTo>
                  <a:pt x="1519852" y="812467"/>
                  <a:pt x="1529164" y="803151"/>
                  <a:pt x="1540660" y="803151"/>
                </a:cubicBezTo>
                <a:cubicBezTo>
                  <a:pt x="1540882" y="803145"/>
                  <a:pt x="1541120" y="803144"/>
                  <a:pt x="1541342" y="803145"/>
                </a:cubicBezTo>
                <a:close/>
                <a:moveTo>
                  <a:pt x="1602061" y="802811"/>
                </a:moveTo>
                <a:cubicBezTo>
                  <a:pt x="1602181" y="802809"/>
                  <a:pt x="1602283" y="802809"/>
                  <a:pt x="1602402" y="802811"/>
                </a:cubicBezTo>
                <a:cubicBezTo>
                  <a:pt x="1613983" y="802905"/>
                  <a:pt x="1623313" y="812374"/>
                  <a:pt x="1623211" y="823960"/>
                </a:cubicBezTo>
                <a:cubicBezTo>
                  <a:pt x="1623211" y="824016"/>
                  <a:pt x="1623211" y="824074"/>
                  <a:pt x="1623211" y="824131"/>
                </a:cubicBezTo>
                <a:cubicBezTo>
                  <a:pt x="1623108" y="835717"/>
                  <a:pt x="1613642" y="845033"/>
                  <a:pt x="1602061" y="844938"/>
                </a:cubicBezTo>
                <a:cubicBezTo>
                  <a:pt x="1590480" y="844938"/>
                  <a:pt x="1581083" y="835546"/>
                  <a:pt x="1581083" y="823960"/>
                </a:cubicBezTo>
                <a:cubicBezTo>
                  <a:pt x="1581083" y="823902"/>
                  <a:pt x="1581083" y="823846"/>
                  <a:pt x="1581083" y="823789"/>
                </a:cubicBezTo>
                <a:cubicBezTo>
                  <a:pt x="1581083" y="812202"/>
                  <a:pt x="1590480" y="802811"/>
                  <a:pt x="1602061" y="802811"/>
                </a:cubicBezTo>
                <a:close/>
                <a:moveTo>
                  <a:pt x="1664144" y="802640"/>
                </a:moveTo>
                <a:cubicBezTo>
                  <a:pt x="1675913" y="802640"/>
                  <a:pt x="1685464" y="812187"/>
                  <a:pt x="1685464" y="823959"/>
                </a:cubicBezTo>
                <a:cubicBezTo>
                  <a:pt x="1685464" y="824017"/>
                  <a:pt x="1685464" y="824074"/>
                  <a:pt x="1685464" y="824131"/>
                </a:cubicBezTo>
                <a:cubicBezTo>
                  <a:pt x="1685362" y="835810"/>
                  <a:pt x="1675828" y="845201"/>
                  <a:pt x="1664144" y="845109"/>
                </a:cubicBezTo>
                <a:cubicBezTo>
                  <a:pt x="1664093" y="845109"/>
                  <a:pt x="1664025" y="845109"/>
                  <a:pt x="1663974" y="845109"/>
                </a:cubicBezTo>
                <a:cubicBezTo>
                  <a:pt x="1652290" y="845109"/>
                  <a:pt x="1642825" y="835639"/>
                  <a:pt x="1642825" y="823959"/>
                </a:cubicBezTo>
                <a:cubicBezTo>
                  <a:pt x="1642825" y="812184"/>
                  <a:pt x="1652376" y="802640"/>
                  <a:pt x="1664144" y="802640"/>
                </a:cubicBezTo>
                <a:close/>
                <a:moveTo>
                  <a:pt x="1724863" y="802470"/>
                </a:moveTo>
                <a:cubicBezTo>
                  <a:pt x="1724983" y="802468"/>
                  <a:pt x="1725085" y="802468"/>
                  <a:pt x="1725204" y="802470"/>
                </a:cubicBezTo>
                <a:cubicBezTo>
                  <a:pt x="1736973" y="802565"/>
                  <a:pt x="1746456" y="812187"/>
                  <a:pt x="1746354" y="823960"/>
                </a:cubicBezTo>
                <a:cubicBezTo>
                  <a:pt x="1746354" y="824018"/>
                  <a:pt x="1746354" y="824074"/>
                  <a:pt x="1746354" y="824131"/>
                </a:cubicBezTo>
                <a:cubicBezTo>
                  <a:pt x="1746252" y="835906"/>
                  <a:pt x="1736632" y="845374"/>
                  <a:pt x="1724863" y="845280"/>
                </a:cubicBezTo>
                <a:cubicBezTo>
                  <a:pt x="1713095" y="845280"/>
                  <a:pt x="1703544" y="835735"/>
                  <a:pt x="1703544" y="823960"/>
                </a:cubicBezTo>
                <a:cubicBezTo>
                  <a:pt x="1703544" y="823904"/>
                  <a:pt x="1703544" y="823846"/>
                  <a:pt x="1703544" y="823789"/>
                </a:cubicBezTo>
                <a:cubicBezTo>
                  <a:pt x="1703544" y="812014"/>
                  <a:pt x="1713095" y="802470"/>
                  <a:pt x="1724863" y="802470"/>
                </a:cubicBezTo>
                <a:close/>
                <a:moveTo>
                  <a:pt x="1786265" y="802298"/>
                </a:moveTo>
                <a:cubicBezTo>
                  <a:pt x="1798221" y="802298"/>
                  <a:pt x="1807926" y="811996"/>
                  <a:pt x="1807926" y="823960"/>
                </a:cubicBezTo>
                <a:cubicBezTo>
                  <a:pt x="1807926" y="824017"/>
                  <a:pt x="1807926" y="824074"/>
                  <a:pt x="1807926" y="824130"/>
                </a:cubicBezTo>
                <a:cubicBezTo>
                  <a:pt x="1807824" y="835999"/>
                  <a:pt x="1798136" y="845544"/>
                  <a:pt x="1786265" y="845450"/>
                </a:cubicBezTo>
                <a:cubicBezTo>
                  <a:pt x="1786146" y="845451"/>
                  <a:pt x="1786043" y="845451"/>
                  <a:pt x="1785924" y="845450"/>
                </a:cubicBezTo>
                <a:cubicBezTo>
                  <a:pt x="1774155" y="845356"/>
                  <a:pt x="1764672" y="835733"/>
                  <a:pt x="1764774" y="823960"/>
                </a:cubicBezTo>
                <a:cubicBezTo>
                  <a:pt x="1764774" y="823902"/>
                  <a:pt x="1764774" y="823845"/>
                  <a:pt x="1764774" y="823788"/>
                </a:cubicBezTo>
                <a:cubicBezTo>
                  <a:pt x="1764774" y="811920"/>
                  <a:pt x="1774394" y="802298"/>
                  <a:pt x="1786265" y="802298"/>
                </a:cubicBezTo>
                <a:close/>
                <a:moveTo>
                  <a:pt x="1909067" y="802129"/>
                </a:moveTo>
                <a:cubicBezTo>
                  <a:pt x="1921126" y="802129"/>
                  <a:pt x="1930899" y="811903"/>
                  <a:pt x="1930899" y="823960"/>
                </a:cubicBezTo>
                <a:cubicBezTo>
                  <a:pt x="1930899" y="824016"/>
                  <a:pt x="1930899" y="824074"/>
                  <a:pt x="1930899" y="824131"/>
                </a:cubicBezTo>
                <a:cubicBezTo>
                  <a:pt x="1930797" y="836093"/>
                  <a:pt x="1921024" y="845714"/>
                  <a:pt x="1909067" y="845621"/>
                </a:cubicBezTo>
                <a:cubicBezTo>
                  <a:pt x="1897077" y="845621"/>
                  <a:pt x="1887321" y="835951"/>
                  <a:pt x="1887236" y="823960"/>
                </a:cubicBezTo>
                <a:cubicBezTo>
                  <a:pt x="1887236" y="811903"/>
                  <a:pt x="1897009" y="802129"/>
                  <a:pt x="1909067" y="802129"/>
                </a:cubicBezTo>
                <a:close/>
                <a:moveTo>
                  <a:pt x="1847666" y="802129"/>
                </a:moveTo>
                <a:cubicBezTo>
                  <a:pt x="1859451" y="802497"/>
                  <a:pt x="1868815" y="812164"/>
                  <a:pt x="1868815" y="823960"/>
                </a:cubicBezTo>
                <a:cubicBezTo>
                  <a:pt x="1868815" y="835726"/>
                  <a:pt x="1859435" y="845342"/>
                  <a:pt x="1847666" y="845621"/>
                </a:cubicBezTo>
                <a:cubicBezTo>
                  <a:pt x="1835676" y="845621"/>
                  <a:pt x="1825937" y="835951"/>
                  <a:pt x="1825835" y="823960"/>
                </a:cubicBezTo>
                <a:cubicBezTo>
                  <a:pt x="1825835" y="811903"/>
                  <a:pt x="1835608" y="802129"/>
                  <a:pt x="1847666" y="802129"/>
                </a:cubicBezTo>
                <a:close/>
                <a:moveTo>
                  <a:pt x="5628" y="757953"/>
                </a:moveTo>
                <a:cubicBezTo>
                  <a:pt x="5748" y="757948"/>
                  <a:pt x="5867" y="757948"/>
                  <a:pt x="5969" y="757953"/>
                </a:cubicBezTo>
                <a:cubicBezTo>
                  <a:pt x="8136" y="758050"/>
                  <a:pt x="9824" y="759883"/>
                  <a:pt x="9722" y="762048"/>
                </a:cubicBezTo>
                <a:cubicBezTo>
                  <a:pt x="9722" y="764308"/>
                  <a:pt x="7897" y="766141"/>
                  <a:pt x="5628" y="766141"/>
                </a:cubicBezTo>
                <a:cubicBezTo>
                  <a:pt x="3360" y="766141"/>
                  <a:pt x="1535" y="764308"/>
                  <a:pt x="1535" y="762048"/>
                </a:cubicBezTo>
                <a:cubicBezTo>
                  <a:pt x="1535" y="759788"/>
                  <a:pt x="3360" y="757953"/>
                  <a:pt x="5628" y="757953"/>
                </a:cubicBezTo>
                <a:close/>
                <a:moveTo>
                  <a:pt x="67396" y="756625"/>
                </a:moveTo>
                <a:cubicBezTo>
                  <a:pt x="70599" y="756625"/>
                  <a:pt x="73195" y="759222"/>
                  <a:pt x="73195" y="762424"/>
                </a:cubicBezTo>
                <a:cubicBezTo>
                  <a:pt x="73195" y="765628"/>
                  <a:pt x="70599" y="768224"/>
                  <a:pt x="67396" y="768224"/>
                </a:cubicBezTo>
                <a:cubicBezTo>
                  <a:pt x="64193" y="768224"/>
                  <a:pt x="61597" y="765628"/>
                  <a:pt x="61597" y="762424"/>
                </a:cubicBezTo>
                <a:cubicBezTo>
                  <a:pt x="61597" y="759222"/>
                  <a:pt x="64193" y="756625"/>
                  <a:pt x="67396" y="756625"/>
                </a:cubicBezTo>
                <a:close/>
                <a:moveTo>
                  <a:pt x="129114" y="755907"/>
                </a:moveTo>
                <a:cubicBezTo>
                  <a:pt x="129233" y="755905"/>
                  <a:pt x="129353" y="755905"/>
                  <a:pt x="129455" y="755907"/>
                </a:cubicBezTo>
                <a:cubicBezTo>
                  <a:pt x="133037" y="756003"/>
                  <a:pt x="135868" y="758982"/>
                  <a:pt x="135766" y="762560"/>
                </a:cubicBezTo>
                <a:cubicBezTo>
                  <a:pt x="135766" y="766233"/>
                  <a:pt x="132781" y="769212"/>
                  <a:pt x="129114" y="769212"/>
                </a:cubicBezTo>
                <a:cubicBezTo>
                  <a:pt x="125480" y="769120"/>
                  <a:pt x="122547" y="766196"/>
                  <a:pt x="122462" y="762560"/>
                </a:cubicBezTo>
                <a:cubicBezTo>
                  <a:pt x="122462" y="758886"/>
                  <a:pt x="125447" y="755907"/>
                  <a:pt x="129114" y="755907"/>
                </a:cubicBezTo>
                <a:close/>
                <a:moveTo>
                  <a:pt x="189832" y="755224"/>
                </a:moveTo>
                <a:cubicBezTo>
                  <a:pt x="193875" y="755224"/>
                  <a:pt x="197166" y="758508"/>
                  <a:pt x="197166" y="762558"/>
                </a:cubicBezTo>
                <a:cubicBezTo>
                  <a:pt x="197166" y="766609"/>
                  <a:pt x="193875" y="769895"/>
                  <a:pt x="189832" y="769895"/>
                </a:cubicBezTo>
                <a:cubicBezTo>
                  <a:pt x="185825" y="769802"/>
                  <a:pt x="182584" y="766572"/>
                  <a:pt x="182499" y="762558"/>
                </a:cubicBezTo>
                <a:cubicBezTo>
                  <a:pt x="182499" y="758508"/>
                  <a:pt x="185790" y="755224"/>
                  <a:pt x="189832" y="755224"/>
                </a:cubicBezTo>
                <a:close/>
                <a:moveTo>
                  <a:pt x="251234" y="754373"/>
                </a:moveTo>
                <a:cubicBezTo>
                  <a:pt x="251353" y="754371"/>
                  <a:pt x="251455" y="754371"/>
                  <a:pt x="251575" y="754373"/>
                </a:cubicBezTo>
                <a:cubicBezTo>
                  <a:pt x="256009" y="754468"/>
                  <a:pt x="259523" y="758132"/>
                  <a:pt x="259421" y="762558"/>
                </a:cubicBezTo>
                <a:cubicBezTo>
                  <a:pt x="259421" y="767081"/>
                  <a:pt x="255753" y="770745"/>
                  <a:pt x="251234" y="770745"/>
                </a:cubicBezTo>
                <a:cubicBezTo>
                  <a:pt x="246748" y="770656"/>
                  <a:pt x="243132" y="767043"/>
                  <a:pt x="243047" y="762558"/>
                </a:cubicBezTo>
                <a:cubicBezTo>
                  <a:pt x="243047" y="758037"/>
                  <a:pt x="246714" y="754373"/>
                  <a:pt x="251234" y="754373"/>
                </a:cubicBezTo>
                <a:close/>
                <a:moveTo>
                  <a:pt x="313001" y="753556"/>
                </a:moveTo>
                <a:cubicBezTo>
                  <a:pt x="317899" y="753556"/>
                  <a:pt x="321870" y="757526"/>
                  <a:pt x="321870" y="762424"/>
                </a:cubicBezTo>
                <a:cubicBezTo>
                  <a:pt x="321870" y="767323"/>
                  <a:pt x="317899" y="771294"/>
                  <a:pt x="313001" y="771294"/>
                </a:cubicBezTo>
                <a:cubicBezTo>
                  <a:pt x="308103" y="771294"/>
                  <a:pt x="304132" y="767323"/>
                  <a:pt x="304132" y="762424"/>
                </a:cubicBezTo>
                <a:cubicBezTo>
                  <a:pt x="304132" y="757526"/>
                  <a:pt x="308103" y="753556"/>
                  <a:pt x="313001" y="753556"/>
                </a:cubicBezTo>
                <a:close/>
                <a:moveTo>
                  <a:pt x="374036" y="753007"/>
                </a:moveTo>
                <a:cubicBezTo>
                  <a:pt x="379306" y="753007"/>
                  <a:pt x="383588" y="757283"/>
                  <a:pt x="383588" y="762560"/>
                </a:cubicBezTo>
                <a:cubicBezTo>
                  <a:pt x="383588" y="767834"/>
                  <a:pt x="379306" y="772111"/>
                  <a:pt x="374036" y="772111"/>
                </a:cubicBezTo>
                <a:cubicBezTo>
                  <a:pt x="368766" y="772111"/>
                  <a:pt x="364485" y="767834"/>
                  <a:pt x="364485" y="762560"/>
                </a:cubicBezTo>
                <a:cubicBezTo>
                  <a:pt x="364485" y="757283"/>
                  <a:pt x="368766" y="753007"/>
                  <a:pt x="374036" y="753007"/>
                </a:cubicBezTo>
                <a:close/>
                <a:moveTo>
                  <a:pt x="436119" y="752154"/>
                </a:moveTo>
                <a:cubicBezTo>
                  <a:pt x="441867" y="752154"/>
                  <a:pt x="446523" y="756813"/>
                  <a:pt x="446523" y="762558"/>
                </a:cubicBezTo>
                <a:cubicBezTo>
                  <a:pt x="446523" y="768306"/>
                  <a:pt x="441867" y="772963"/>
                  <a:pt x="436119" y="772963"/>
                </a:cubicBezTo>
                <a:cubicBezTo>
                  <a:pt x="430406" y="772871"/>
                  <a:pt x="425800" y="768268"/>
                  <a:pt x="425716" y="762558"/>
                </a:cubicBezTo>
                <a:cubicBezTo>
                  <a:pt x="425716" y="756813"/>
                  <a:pt x="430371" y="752154"/>
                  <a:pt x="436119" y="752154"/>
                </a:cubicBezTo>
                <a:close/>
                <a:moveTo>
                  <a:pt x="496839" y="751472"/>
                </a:moveTo>
                <a:cubicBezTo>
                  <a:pt x="502962" y="751472"/>
                  <a:pt x="507925" y="756436"/>
                  <a:pt x="507925" y="762560"/>
                </a:cubicBezTo>
                <a:cubicBezTo>
                  <a:pt x="507840" y="768643"/>
                  <a:pt x="502928" y="773553"/>
                  <a:pt x="496839" y="773646"/>
                </a:cubicBezTo>
                <a:cubicBezTo>
                  <a:pt x="490750" y="773553"/>
                  <a:pt x="485838" y="768643"/>
                  <a:pt x="485753" y="762560"/>
                </a:cubicBezTo>
                <a:cubicBezTo>
                  <a:pt x="485753" y="756436"/>
                  <a:pt x="490716" y="751472"/>
                  <a:pt x="496839" y="751472"/>
                </a:cubicBezTo>
                <a:close/>
                <a:moveTo>
                  <a:pt x="558240" y="750620"/>
                </a:moveTo>
                <a:cubicBezTo>
                  <a:pt x="564840" y="750620"/>
                  <a:pt x="570179" y="755965"/>
                  <a:pt x="570179" y="762560"/>
                </a:cubicBezTo>
                <a:cubicBezTo>
                  <a:pt x="570179" y="769152"/>
                  <a:pt x="564840" y="774499"/>
                  <a:pt x="558240" y="774499"/>
                </a:cubicBezTo>
                <a:cubicBezTo>
                  <a:pt x="551690" y="774406"/>
                  <a:pt x="546386" y="769116"/>
                  <a:pt x="546301" y="762560"/>
                </a:cubicBezTo>
                <a:cubicBezTo>
                  <a:pt x="546301" y="755965"/>
                  <a:pt x="551639" y="750620"/>
                  <a:pt x="558240" y="750620"/>
                </a:cubicBezTo>
                <a:close/>
                <a:moveTo>
                  <a:pt x="619641" y="749938"/>
                </a:moveTo>
                <a:cubicBezTo>
                  <a:pt x="626617" y="749938"/>
                  <a:pt x="632262" y="755589"/>
                  <a:pt x="632262" y="762560"/>
                </a:cubicBezTo>
                <a:cubicBezTo>
                  <a:pt x="632262" y="769530"/>
                  <a:pt x="626617" y="775180"/>
                  <a:pt x="619641" y="775180"/>
                </a:cubicBezTo>
                <a:cubicBezTo>
                  <a:pt x="612716" y="775089"/>
                  <a:pt x="607105" y="769490"/>
                  <a:pt x="607020" y="762560"/>
                </a:cubicBezTo>
                <a:cubicBezTo>
                  <a:pt x="607020" y="755589"/>
                  <a:pt x="612665" y="749938"/>
                  <a:pt x="619641" y="749938"/>
                </a:cubicBezTo>
                <a:close/>
                <a:moveTo>
                  <a:pt x="681042" y="749255"/>
                </a:moveTo>
                <a:cubicBezTo>
                  <a:pt x="688393" y="749255"/>
                  <a:pt x="694346" y="755211"/>
                  <a:pt x="694346" y="762558"/>
                </a:cubicBezTo>
                <a:cubicBezTo>
                  <a:pt x="694346" y="769907"/>
                  <a:pt x="688393" y="775863"/>
                  <a:pt x="681042" y="775863"/>
                </a:cubicBezTo>
                <a:cubicBezTo>
                  <a:pt x="673691" y="775863"/>
                  <a:pt x="667739" y="769907"/>
                  <a:pt x="667739" y="762558"/>
                </a:cubicBezTo>
                <a:cubicBezTo>
                  <a:pt x="667739" y="755211"/>
                  <a:pt x="673691" y="749255"/>
                  <a:pt x="681042" y="749255"/>
                </a:cubicBezTo>
                <a:close/>
                <a:moveTo>
                  <a:pt x="743126" y="748573"/>
                </a:moveTo>
                <a:cubicBezTo>
                  <a:pt x="743245" y="748571"/>
                  <a:pt x="743347" y="748571"/>
                  <a:pt x="743466" y="748573"/>
                </a:cubicBezTo>
                <a:cubicBezTo>
                  <a:pt x="751091" y="748669"/>
                  <a:pt x="757214" y="754930"/>
                  <a:pt x="757112" y="762560"/>
                </a:cubicBezTo>
                <a:cubicBezTo>
                  <a:pt x="757112" y="770284"/>
                  <a:pt x="750852" y="776545"/>
                  <a:pt x="743126" y="776545"/>
                </a:cubicBezTo>
                <a:cubicBezTo>
                  <a:pt x="735399" y="776545"/>
                  <a:pt x="729140" y="770284"/>
                  <a:pt x="729140" y="762560"/>
                </a:cubicBezTo>
                <a:cubicBezTo>
                  <a:pt x="729140" y="754834"/>
                  <a:pt x="735399" y="748573"/>
                  <a:pt x="743126" y="748573"/>
                </a:cubicBezTo>
                <a:close/>
                <a:moveTo>
                  <a:pt x="803844" y="747891"/>
                </a:moveTo>
                <a:cubicBezTo>
                  <a:pt x="803964" y="747890"/>
                  <a:pt x="804066" y="747890"/>
                  <a:pt x="804185" y="747891"/>
                </a:cubicBezTo>
                <a:cubicBezTo>
                  <a:pt x="812185" y="747987"/>
                  <a:pt x="818615" y="754554"/>
                  <a:pt x="818513" y="762560"/>
                </a:cubicBezTo>
                <a:cubicBezTo>
                  <a:pt x="818513" y="770661"/>
                  <a:pt x="811946" y="777228"/>
                  <a:pt x="803844" y="777228"/>
                </a:cubicBezTo>
                <a:cubicBezTo>
                  <a:pt x="795777" y="777136"/>
                  <a:pt x="789261" y="770622"/>
                  <a:pt x="789177" y="762560"/>
                </a:cubicBezTo>
                <a:cubicBezTo>
                  <a:pt x="789177" y="754457"/>
                  <a:pt x="795743" y="747891"/>
                  <a:pt x="803844" y="747891"/>
                </a:cubicBezTo>
                <a:close/>
                <a:moveTo>
                  <a:pt x="865246" y="747209"/>
                </a:moveTo>
                <a:cubicBezTo>
                  <a:pt x="873723" y="747209"/>
                  <a:pt x="880596" y="754082"/>
                  <a:pt x="880596" y="762560"/>
                </a:cubicBezTo>
                <a:cubicBezTo>
                  <a:pt x="880596" y="762618"/>
                  <a:pt x="880596" y="762673"/>
                  <a:pt x="880596" y="762731"/>
                </a:cubicBezTo>
                <a:cubicBezTo>
                  <a:pt x="880493" y="771114"/>
                  <a:pt x="873637" y="777832"/>
                  <a:pt x="865246" y="777739"/>
                </a:cubicBezTo>
                <a:cubicBezTo>
                  <a:pt x="856837" y="777739"/>
                  <a:pt x="849998" y="770972"/>
                  <a:pt x="849896" y="762560"/>
                </a:cubicBezTo>
                <a:cubicBezTo>
                  <a:pt x="849896" y="754082"/>
                  <a:pt x="856769" y="747209"/>
                  <a:pt x="865246" y="747209"/>
                </a:cubicBezTo>
                <a:close/>
                <a:moveTo>
                  <a:pt x="926647" y="746527"/>
                </a:moveTo>
                <a:cubicBezTo>
                  <a:pt x="935499" y="746527"/>
                  <a:pt x="942680" y="753706"/>
                  <a:pt x="942680" y="762560"/>
                </a:cubicBezTo>
                <a:cubicBezTo>
                  <a:pt x="942594" y="771347"/>
                  <a:pt x="935431" y="778421"/>
                  <a:pt x="926647" y="778421"/>
                </a:cubicBezTo>
                <a:cubicBezTo>
                  <a:pt x="917863" y="778421"/>
                  <a:pt x="910717" y="771347"/>
                  <a:pt x="910615" y="762560"/>
                </a:cubicBezTo>
                <a:cubicBezTo>
                  <a:pt x="910615" y="753706"/>
                  <a:pt x="917795" y="746527"/>
                  <a:pt x="926647" y="746527"/>
                </a:cubicBezTo>
                <a:close/>
                <a:moveTo>
                  <a:pt x="988048" y="745844"/>
                </a:moveTo>
                <a:cubicBezTo>
                  <a:pt x="997463" y="745844"/>
                  <a:pt x="1005104" y="753479"/>
                  <a:pt x="1005104" y="762900"/>
                </a:cubicBezTo>
                <a:cubicBezTo>
                  <a:pt x="1005104" y="772320"/>
                  <a:pt x="997463" y="779956"/>
                  <a:pt x="988048" y="779956"/>
                </a:cubicBezTo>
                <a:cubicBezTo>
                  <a:pt x="978634" y="779956"/>
                  <a:pt x="970993" y="772320"/>
                  <a:pt x="970993" y="762900"/>
                </a:cubicBezTo>
                <a:cubicBezTo>
                  <a:pt x="970993" y="753479"/>
                  <a:pt x="978634" y="745844"/>
                  <a:pt x="988048" y="745844"/>
                </a:cubicBezTo>
                <a:close/>
                <a:moveTo>
                  <a:pt x="1050132" y="745161"/>
                </a:moveTo>
                <a:cubicBezTo>
                  <a:pt x="1059547" y="745161"/>
                  <a:pt x="1067188" y="752798"/>
                  <a:pt x="1067188" y="762218"/>
                </a:cubicBezTo>
                <a:cubicBezTo>
                  <a:pt x="1067188" y="771638"/>
                  <a:pt x="1059547" y="779273"/>
                  <a:pt x="1050132" y="779273"/>
                </a:cubicBezTo>
                <a:cubicBezTo>
                  <a:pt x="1040718" y="779273"/>
                  <a:pt x="1033077" y="771638"/>
                  <a:pt x="1033077" y="762218"/>
                </a:cubicBezTo>
                <a:cubicBezTo>
                  <a:pt x="1033077" y="752798"/>
                  <a:pt x="1040718" y="745161"/>
                  <a:pt x="1050132" y="745161"/>
                </a:cubicBezTo>
                <a:close/>
                <a:moveTo>
                  <a:pt x="1110851" y="744481"/>
                </a:moveTo>
                <a:cubicBezTo>
                  <a:pt x="1110970" y="744479"/>
                  <a:pt x="1111073" y="744479"/>
                  <a:pt x="1111192" y="744481"/>
                </a:cubicBezTo>
                <a:cubicBezTo>
                  <a:pt x="1121084" y="744576"/>
                  <a:pt x="1129033" y="752669"/>
                  <a:pt x="1128930" y="762560"/>
                </a:cubicBezTo>
                <a:cubicBezTo>
                  <a:pt x="1128469" y="772183"/>
                  <a:pt x="1120487" y="779717"/>
                  <a:pt x="1110851" y="779615"/>
                </a:cubicBezTo>
                <a:cubicBezTo>
                  <a:pt x="1101249" y="779630"/>
                  <a:pt x="1093318" y="772143"/>
                  <a:pt x="1092772" y="762560"/>
                </a:cubicBezTo>
                <a:cubicBezTo>
                  <a:pt x="1092772" y="752575"/>
                  <a:pt x="1100873" y="744481"/>
                  <a:pt x="1110851" y="744481"/>
                </a:cubicBezTo>
                <a:close/>
                <a:moveTo>
                  <a:pt x="1172252" y="743967"/>
                </a:moveTo>
                <a:cubicBezTo>
                  <a:pt x="1182520" y="743967"/>
                  <a:pt x="1190843" y="752291"/>
                  <a:pt x="1190843" y="762558"/>
                </a:cubicBezTo>
                <a:cubicBezTo>
                  <a:pt x="1190843" y="762616"/>
                  <a:pt x="1190843" y="762673"/>
                  <a:pt x="1190843" y="762729"/>
                </a:cubicBezTo>
                <a:cubicBezTo>
                  <a:pt x="1190741" y="772904"/>
                  <a:pt x="1182418" y="781073"/>
                  <a:pt x="1172252" y="780979"/>
                </a:cubicBezTo>
                <a:cubicBezTo>
                  <a:pt x="1172201" y="780979"/>
                  <a:pt x="1172133" y="780979"/>
                  <a:pt x="1172082" y="780979"/>
                </a:cubicBezTo>
                <a:cubicBezTo>
                  <a:pt x="1161900" y="780979"/>
                  <a:pt x="1153662" y="772732"/>
                  <a:pt x="1153662" y="762558"/>
                </a:cubicBezTo>
                <a:cubicBezTo>
                  <a:pt x="1153662" y="752291"/>
                  <a:pt x="1161985" y="743967"/>
                  <a:pt x="1172252" y="743967"/>
                </a:cubicBezTo>
                <a:close/>
                <a:moveTo>
                  <a:pt x="1233654" y="743455"/>
                </a:moveTo>
                <a:cubicBezTo>
                  <a:pt x="1244212" y="743455"/>
                  <a:pt x="1252757" y="752008"/>
                  <a:pt x="1252757" y="762558"/>
                </a:cubicBezTo>
                <a:cubicBezTo>
                  <a:pt x="1252671" y="773043"/>
                  <a:pt x="1244143" y="781491"/>
                  <a:pt x="1233654" y="781491"/>
                </a:cubicBezTo>
                <a:cubicBezTo>
                  <a:pt x="1223164" y="781491"/>
                  <a:pt x="1214654" y="773043"/>
                  <a:pt x="1214552" y="762558"/>
                </a:cubicBezTo>
                <a:cubicBezTo>
                  <a:pt x="1214552" y="752008"/>
                  <a:pt x="1223096" y="743455"/>
                  <a:pt x="1233654" y="743455"/>
                </a:cubicBezTo>
                <a:close/>
                <a:moveTo>
                  <a:pt x="1970835" y="742811"/>
                </a:moveTo>
                <a:cubicBezTo>
                  <a:pt x="1981668" y="742811"/>
                  <a:pt x="1990450" y="751592"/>
                  <a:pt x="1990450" y="762424"/>
                </a:cubicBezTo>
                <a:cubicBezTo>
                  <a:pt x="1990450" y="773257"/>
                  <a:pt x="1981668" y="782039"/>
                  <a:pt x="1970835" y="782039"/>
                </a:cubicBezTo>
                <a:cubicBezTo>
                  <a:pt x="1960003" y="782039"/>
                  <a:pt x="1951221" y="773257"/>
                  <a:pt x="1951221" y="762424"/>
                </a:cubicBezTo>
                <a:cubicBezTo>
                  <a:pt x="1951221" y="751592"/>
                  <a:pt x="1960003" y="742811"/>
                  <a:pt x="1970835" y="742811"/>
                </a:cubicBezTo>
                <a:close/>
                <a:moveTo>
                  <a:pt x="1295421" y="742811"/>
                </a:moveTo>
                <a:cubicBezTo>
                  <a:pt x="1306254" y="742811"/>
                  <a:pt x="1315036" y="751592"/>
                  <a:pt x="1315036" y="762424"/>
                </a:cubicBezTo>
                <a:cubicBezTo>
                  <a:pt x="1315036" y="773257"/>
                  <a:pt x="1306254" y="782039"/>
                  <a:pt x="1295421" y="782039"/>
                </a:cubicBezTo>
                <a:cubicBezTo>
                  <a:pt x="1284589" y="782039"/>
                  <a:pt x="1275807" y="773257"/>
                  <a:pt x="1275807" y="762424"/>
                </a:cubicBezTo>
                <a:cubicBezTo>
                  <a:pt x="1275807" y="751592"/>
                  <a:pt x="1284589" y="742811"/>
                  <a:pt x="1295421" y="742811"/>
                </a:cubicBezTo>
                <a:close/>
                <a:moveTo>
                  <a:pt x="1357138" y="742433"/>
                </a:moveTo>
                <a:cubicBezTo>
                  <a:pt x="1368259" y="742433"/>
                  <a:pt x="1377264" y="751444"/>
                  <a:pt x="1377264" y="762558"/>
                </a:cubicBezTo>
                <a:cubicBezTo>
                  <a:pt x="1377264" y="762616"/>
                  <a:pt x="1377264" y="762673"/>
                  <a:pt x="1377264" y="762729"/>
                </a:cubicBezTo>
                <a:cubicBezTo>
                  <a:pt x="1377162" y="773751"/>
                  <a:pt x="1368156" y="782608"/>
                  <a:pt x="1357138" y="782515"/>
                </a:cubicBezTo>
                <a:cubicBezTo>
                  <a:pt x="1357087" y="782515"/>
                  <a:pt x="1357019" y="782515"/>
                  <a:pt x="1356968" y="782515"/>
                </a:cubicBezTo>
                <a:cubicBezTo>
                  <a:pt x="1345950" y="782515"/>
                  <a:pt x="1337013" y="773581"/>
                  <a:pt x="1337013" y="762558"/>
                </a:cubicBezTo>
                <a:cubicBezTo>
                  <a:pt x="1337013" y="751444"/>
                  <a:pt x="1346018" y="742433"/>
                  <a:pt x="1357138" y="742433"/>
                </a:cubicBezTo>
                <a:close/>
                <a:moveTo>
                  <a:pt x="1417858" y="741921"/>
                </a:moveTo>
                <a:cubicBezTo>
                  <a:pt x="1429251" y="741921"/>
                  <a:pt x="1438495" y="751160"/>
                  <a:pt x="1438495" y="762558"/>
                </a:cubicBezTo>
                <a:cubicBezTo>
                  <a:pt x="1438393" y="773888"/>
                  <a:pt x="1429183" y="783025"/>
                  <a:pt x="1417858" y="783025"/>
                </a:cubicBezTo>
                <a:cubicBezTo>
                  <a:pt x="1406550" y="783025"/>
                  <a:pt x="1397391" y="773861"/>
                  <a:pt x="1397391" y="762558"/>
                </a:cubicBezTo>
                <a:cubicBezTo>
                  <a:pt x="1397391" y="751227"/>
                  <a:pt x="1406533" y="742015"/>
                  <a:pt x="1417858" y="741921"/>
                </a:cubicBezTo>
                <a:close/>
                <a:moveTo>
                  <a:pt x="1724864" y="740899"/>
                </a:moveTo>
                <a:cubicBezTo>
                  <a:pt x="1724983" y="740896"/>
                  <a:pt x="1725086" y="740896"/>
                  <a:pt x="1725205" y="740899"/>
                </a:cubicBezTo>
                <a:cubicBezTo>
                  <a:pt x="1737451" y="740992"/>
                  <a:pt x="1747310" y="750996"/>
                  <a:pt x="1747207" y="763243"/>
                </a:cubicBezTo>
                <a:cubicBezTo>
                  <a:pt x="1747207" y="763298"/>
                  <a:pt x="1747207" y="763355"/>
                  <a:pt x="1747207" y="763412"/>
                </a:cubicBezTo>
                <a:cubicBezTo>
                  <a:pt x="1747105" y="775659"/>
                  <a:pt x="1737110" y="785508"/>
                  <a:pt x="1724864" y="785415"/>
                </a:cubicBezTo>
                <a:cubicBezTo>
                  <a:pt x="1712583" y="785415"/>
                  <a:pt x="1702606" y="775515"/>
                  <a:pt x="1702521" y="763243"/>
                </a:cubicBezTo>
                <a:cubicBezTo>
                  <a:pt x="1702521" y="750901"/>
                  <a:pt x="1712532" y="740899"/>
                  <a:pt x="1724864" y="740899"/>
                </a:cubicBezTo>
                <a:close/>
                <a:moveTo>
                  <a:pt x="1479259" y="740899"/>
                </a:moveTo>
                <a:cubicBezTo>
                  <a:pt x="1479378" y="740896"/>
                  <a:pt x="1479480" y="740896"/>
                  <a:pt x="1479600" y="740899"/>
                </a:cubicBezTo>
                <a:cubicBezTo>
                  <a:pt x="1491181" y="740992"/>
                  <a:pt x="1500510" y="750462"/>
                  <a:pt x="1500408" y="762048"/>
                </a:cubicBezTo>
                <a:cubicBezTo>
                  <a:pt x="1500408" y="762103"/>
                  <a:pt x="1500408" y="762161"/>
                  <a:pt x="1500408" y="762218"/>
                </a:cubicBezTo>
                <a:cubicBezTo>
                  <a:pt x="1500306" y="773805"/>
                  <a:pt x="1490839" y="783121"/>
                  <a:pt x="1479259" y="783027"/>
                </a:cubicBezTo>
                <a:cubicBezTo>
                  <a:pt x="1467644" y="783027"/>
                  <a:pt x="1458212" y="773661"/>
                  <a:pt x="1458110" y="762048"/>
                </a:cubicBezTo>
                <a:cubicBezTo>
                  <a:pt x="1458110" y="750368"/>
                  <a:pt x="1467575" y="740899"/>
                  <a:pt x="1479259" y="740899"/>
                </a:cubicBezTo>
                <a:close/>
                <a:moveTo>
                  <a:pt x="1786265" y="740899"/>
                </a:moveTo>
                <a:cubicBezTo>
                  <a:pt x="1798699" y="740899"/>
                  <a:pt x="1808779" y="750979"/>
                  <a:pt x="1808779" y="763411"/>
                </a:cubicBezTo>
                <a:cubicBezTo>
                  <a:pt x="1808693" y="775779"/>
                  <a:pt x="1798630" y="785754"/>
                  <a:pt x="1786265" y="785754"/>
                </a:cubicBezTo>
                <a:cubicBezTo>
                  <a:pt x="1773933" y="785754"/>
                  <a:pt x="1763922" y="775752"/>
                  <a:pt x="1763922" y="763411"/>
                </a:cubicBezTo>
                <a:cubicBezTo>
                  <a:pt x="1763922" y="751045"/>
                  <a:pt x="1773899" y="740991"/>
                  <a:pt x="1786265" y="740899"/>
                </a:cubicBezTo>
                <a:close/>
                <a:moveTo>
                  <a:pt x="1664145" y="740899"/>
                </a:moveTo>
                <a:cubicBezTo>
                  <a:pt x="1676186" y="740894"/>
                  <a:pt x="1686045" y="750515"/>
                  <a:pt x="1686317" y="762558"/>
                </a:cubicBezTo>
                <a:cubicBezTo>
                  <a:pt x="1686215" y="774738"/>
                  <a:pt x="1676323" y="784562"/>
                  <a:pt x="1664145" y="784562"/>
                </a:cubicBezTo>
                <a:cubicBezTo>
                  <a:pt x="1652189" y="784564"/>
                  <a:pt x="1642416" y="775022"/>
                  <a:pt x="1642143" y="763070"/>
                </a:cubicBezTo>
                <a:cubicBezTo>
                  <a:pt x="1642143" y="750891"/>
                  <a:pt x="1651967" y="740991"/>
                  <a:pt x="1664145" y="740899"/>
                </a:cubicBezTo>
                <a:close/>
                <a:moveTo>
                  <a:pt x="1602061" y="740899"/>
                </a:moveTo>
                <a:cubicBezTo>
                  <a:pt x="1614120" y="740899"/>
                  <a:pt x="1623893" y="750673"/>
                  <a:pt x="1623893" y="762729"/>
                </a:cubicBezTo>
                <a:cubicBezTo>
                  <a:pt x="1623893" y="762785"/>
                  <a:pt x="1623893" y="762844"/>
                  <a:pt x="1623893" y="762900"/>
                </a:cubicBezTo>
                <a:cubicBezTo>
                  <a:pt x="1623791" y="774864"/>
                  <a:pt x="1614018" y="784484"/>
                  <a:pt x="1602061" y="784390"/>
                </a:cubicBezTo>
                <a:cubicBezTo>
                  <a:pt x="1590071" y="784390"/>
                  <a:pt x="1580315" y="774719"/>
                  <a:pt x="1580230" y="762729"/>
                </a:cubicBezTo>
                <a:cubicBezTo>
                  <a:pt x="1580230" y="750673"/>
                  <a:pt x="1590003" y="740899"/>
                  <a:pt x="1602061" y="740899"/>
                </a:cubicBezTo>
                <a:close/>
                <a:moveTo>
                  <a:pt x="1540660" y="740899"/>
                </a:moveTo>
                <a:cubicBezTo>
                  <a:pt x="1540711" y="740899"/>
                  <a:pt x="1540779" y="740900"/>
                  <a:pt x="1540830" y="740900"/>
                </a:cubicBezTo>
                <a:cubicBezTo>
                  <a:pt x="1552599" y="741089"/>
                  <a:pt x="1561997" y="750786"/>
                  <a:pt x="1561809" y="762558"/>
                </a:cubicBezTo>
                <a:cubicBezTo>
                  <a:pt x="1561724" y="774202"/>
                  <a:pt x="1552309" y="783616"/>
                  <a:pt x="1540660" y="783709"/>
                </a:cubicBezTo>
                <a:cubicBezTo>
                  <a:pt x="1528857" y="783709"/>
                  <a:pt x="1519255" y="774191"/>
                  <a:pt x="1519170" y="762389"/>
                </a:cubicBezTo>
                <a:cubicBezTo>
                  <a:pt x="1519170" y="750519"/>
                  <a:pt x="1528789" y="740899"/>
                  <a:pt x="1540660" y="740899"/>
                </a:cubicBezTo>
                <a:close/>
                <a:moveTo>
                  <a:pt x="1909434" y="739741"/>
                </a:moveTo>
                <a:cubicBezTo>
                  <a:pt x="1921963" y="739741"/>
                  <a:pt x="1932119" y="749896"/>
                  <a:pt x="1932119" y="762424"/>
                </a:cubicBezTo>
                <a:cubicBezTo>
                  <a:pt x="1932119" y="774954"/>
                  <a:pt x="1921963" y="785109"/>
                  <a:pt x="1909434" y="785109"/>
                </a:cubicBezTo>
                <a:cubicBezTo>
                  <a:pt x="1896906" y="785109"/>
                  <a:pt x="1886750" y="774954"/>
                  <a:pt x="1886750" y="762424"/>
                </a:cubicBezTo>
                <a:cubicBezTo>
                  <a:pt x="1886750" y="749896"/>
                  <a:pt x="1896906" y="739741"/>
                  <a:pt x="1909434" y="739741"/>
                </a:cubicBezTo>
                <a:close/>
                <a:moveTo>
                  <a:pt x="1848032" y="739741"/>
                </a:moveTo>
                <a:cubicBezTo>
                  <a:pt x="1860561" y="739741"/>
                  <a:pt x="1870717" y="749896"/>
                  <a:pt x="1870717" y="762424"/>
                </a:cubicBezTo>
                <a:cubicBezTo>
                  <a:pt x="1870717" y="774954"/>
                  <a:pt x="1860561" y="785109"/>
                  <a:pt x="1848032" y="785109"/>
                </a:cubicBezTo>
                <a:cubicBezTo>
                  <a:pt x="1835504" y="785109"/>
                  <a:pt x="1825348" y="774954"/>
                  <a:pt x="1825348" y="762424"/>
                </a:cubicBezTo>
                <a:cubicBezTo>
                  <a:pt x="1825348" y="749896"/>
                  <a:pt x="1835504" y="739741"/>
                  <a:pt x="1848032" y="739741"/>
                </a:cubicBezTo>
                <a:close/>
                <a:moveTo>
                  <a:pt x="5629" y="696893"/>
                </a:moveTo>
                <a:cubicBezTo>
                  <a:pt x="7982" y="696893"/>
                  <a:pt x="9893" y="698803"/>
                  <a:pt x="9893" y="701157"/>
                </a:cubicBezTo>
                <a:cubicBezTo>
                  <a:pt x="9893" y="703514"/>
                  <a:pt x="7982" y="705421"/>
                  <a:pt x="5629" y="705421"/>
                </a:cubicBezTo>
                <a:cubicBezTo>
                  <a:pt x="3309" y="705335"/>
                  <a:pt x="1450" y="703475"/>
                  <a:pt x="1365" y="701157"/>
                </a:cubicBezTo>
                <a:cubicBezTo>
                  <a:pt x="1365" y="698803"/>
                  <a:pt x="3275" y="696893"/>
                  <a:pt x="5629" y="696893"/>
                </a:cubicBezTo>
                <a:close/>
                <a:moveTo>
                  <a:pt x="67029" y="695018"/>
                </a:moveTo>
                <a:cubicBezTo>
                  <a:pt x="70424" y="695018"/>
                  <a:pt x="73170" y="697769"/>
                  <a:pt x="73170" y="701158"/>
                </a:cubicBezTo>
                <a:cubicBezTo>
                  <a:pt x="73170" y="704549"/>
                  <a:pt x="70424" y="707299"/>
                  <a:pt x="67029" y="707299"/>
                </a:cubicBezTo>
                <a:cubicBezTo>
                  <a:pt x="63636" y="707299"/>
                  <a:pt x="60890" y="704549"/>
                  <a:pt x="60890" y="701158"/>
                </a:cubicBezTo>
                <a:cubicBezTo>
                  <a:pt x="60890" y="697769"/>
                  <a:pt x="63636" y="695018"/>
                  <a:pt x="67029" y="695018"/>
                </a:cubicBezTo>
                <a:close/>
                <a:moveTo>
                  <a:pt x="129113" y="694336"/>
                </a:moveTo>
                <a:cubicBezTo>
                  <a:pt x="132882" y="694336"/>
                  <a:pt x="135935" y="697391"/>
                  <a:pt x="135935" y="701157"/>
                </a:cubicBezTo>
                <a:cubicBezTo>
                  <a:pt x="135935" y="704925"/>
                  <a:pt x="132882" y="707980"/>
                  <a:pt x="129113" y="707980"/>
                </a:cubicBezTo>
                <a:cubicBezTo>
                  <a:pt x="125343" y="707980"/>
                  <a:pt x="122291" y="704925"/>
                  <a:pt x="122291" y="701157"/>
                </a:cubicBezTo>
                <a:cubicBezTo>
                  <a:pt x="122291" y="697391"/>
                  <a:pt x="125343" y="694336"/>
                  <a:pt x="129113" y="694336"/>
                </a:cubicBezTo>
                <a:close/>
                <a:moveTo>
                  <a:pt x="189832" y="693482"/>
                </a:moveTo>
                <a:cubicBezTo>
                  <a:pt x="194079" y="693482"/>
                  <a:pt x="197507" y="696920"/>
                  <a:pt x="197507" y="701158"/>
                </a:cubicBezTo>
                <a:cubicBezTo>
                  <a:pt x="197507" y="705398"/>
                  <a:pt x="194079" y="708833"/>
                  <a:pt x="189832" y="708833"/>
                </a:cubicBezTo>
                <a:cubicBezTo>
                  <a:pt x="185585" y="708833"/>
                  <a:pt x="182157" y="705398"/>
                  <a:pt x="182157" y="701158"/>
                </a:cubicBezTo>
                <a:cubicBezTo>
                  <a:pt x="182157" y="696920"/>
                  <a:pt x="185585" y="693482"/>
                  <a:pt x="189832" y="693482"/>
                </a:cubicBezTo>
                <a:close/>
                <a:moveTo>
                  <a:pt x="251234" y="692630"/>
                </a:moveTo>
                <a:cubicBezTo>
                  <a:pt x="255941" y="692630"/>
                  <a:pt x="259761" y="696448"/>
                  <a:pt x="259761" y="701157"/>
                </a:cubicBezTo>
                <a:cubicBezTo>
                  <a:pt x="259761" y="705869"/>
                  <a:pt x="255941" y="709687"/>
                  <a:pt x="251234" y="709687"/>
                </a:cubicBezTo>
                <a:cubicBezTo>
                  <a:pt x="246560" y="709596"/>
                  <a:pt x="242791" y="705830"/>
                  <a:pt x="242706" y="701157"/>
                </a:cubicBezTo>
                <a:cubicBezTo>
                  <a:pt x="242706" y="696448"/>
                  <a:pt x="246526" y="692630"/>
                  <a:pt x="251234" y="692630"/>
                </a:cubicBezTo>
                <a:close/>
                <a:moveTo>
                  <a:pt x="312635" y="691948"/>
                </a:moveTo>
                <a:cubicBezTo>
                  <a:pt x="317718" y="691948"/>
                  <a:pt x="321845" y="696073"/>
                  <a:pt x="321845" y="701158"/>
                </a:cubicBezTo>
                <a:cubicBezTo>
                  <a:pt x="321845" y="706245"/>
                  <a:pt x="317718" y="710368"/>
                  <a:pt x="312635" y="710368"/>
                </a:cubicBezTo>
                <a:cubicBezTo>
                  <a:pt x="307586" y="710278"/>
                  <a:pt x="303510" y="706207"/>
                  <a:pt x="303425" y="701158"/>
                </a:cubicBezTo>
                <a:cubicBezTo>
                  <a:pt x="303425" y="696073"/>
                  <a:pt x="307552" y="691948"/>
                  <a:pt x="312635" y="691948"/>
                </a:cubicBezTo>
                <a:close/>
                <a:moveTo>
                  <a:pt x="374035" y="691096"/>
                </a:moveTo>
                <a:cubicBezTo>
                  <a:pt x="374155" y="691094"/>
                  <a:pt x="374257" y="691094"/>
                  <a:pt x="374377" y="691096"/>
                </a:cubicBezTo>
                <a:cubicBezTo>
                  <a:pt x="379835" y="691192"/>
                  <a:pt x="384201" y="695695"/>
                  <a:pt x="384099" y="701158"/>
                </a:cubicBezTo>
                <a:cubicBezTo>
                  <a:pt x="384099" y="706715"/>
                  <a:pt x="379596" y="711222"/>
                  <a:pt x="374035" y="711222"/>
                </a:cubicBezTo>
                <a:cubicBezTo>
                  <a:pt x="368510" y="711130"/>
                  <a:pt x="364058" y="706678"/>
                  <a:pt x="363973" y="701158"/>
                </a:cubicBezTo>
                <a:cubicBezTo>
                  <a:pt x="363973" y="695601"/>
                  <a:pt x="368475" y="691096"/>
                  <a:pt x="374035" y="691096"/>
                </a:cubicBezTo>
                <a:close/>
                <a:moveTo>
                  <a:pt x="496839" y="689729"/>
                </a:moveTo>
                <a:cubicBezTo>
                  <a:pt x="503149" y="689729"/>
                  <a:pt x="508266" y="694848"/>
                  <a:pt x="508266" y="701157"/>
                </a:cubicBezTo>
                <a:cubicBezTo>
                  <a:pt x="508266" y="707468"/>
                  <a:pt x="503149" y="712585"/>
                  <a:pt x="496839" y="712585"/>
                </a:cubicBezTo>
                <a:cubicBezTo>
                  <a:pt x="490528" y="712585"/>
                  <a:pt x="485412" y="707468"/>
                  <a:pt x="485412" y="701157"/>
                </a:cubicBezTo>
                <a:cubicBezTo>
                  <a:pt x="485412" y="694848"/>
                  <a:pt x="490528" y="689729"/>
                  <a:pt x="496839" y="689729"/>
                </a:cubicBezTo>
                <a:close/>
                <a:moveTo>
                  <a:pt x="436120" y="689729"/>
                </a:moveTo>
                <a:cubicBezTo>
                  <a:pt x="442055" y="689729"/>
                  <a:pt x="446865" y="694543"/>
                  <a:pt x="446865" y="700476"/>
                </a:cubicBezTo>
                <a:cubicBezTo>
                  <a:pt x="446865" y="706409"/>
                  <a:pt x="442055" y="711221"/>
                  <a:pt x="436120" y="711221"/>
                </a:cubicBezTo>
                <a:cubicBezTo>
                  <a:pt x="430218" y="711128"/>
                  <a:pt x="425460" y="706372"/>
                  <a:pt x="425375" y="700476"/>
                </a:cubicBezTo>
                <a:cubicBezTo>
                  <a:pt x="425375" y="694543"/>
                  <a:pt x="430185" y="689729"/>
                  <a:pt x="436120" y="689729"/>
                </a:cubicBezTo>
                <a:close/>
                <a:moveTo>
                  <a:pt x="558606" y="688743"/>
                </a:moveTo>
                <a:cubicBezTo>
                  <a:pt x="565388" y="688743"/>
                  <a:pt x="570887" y="694242"/>
                  <a:pt x="570887" y="701023"/>
                </a:cubicBezTo>
                <a:cubicBezTo>
                  <a:pt x="570887" y="707806"/>
                  <a:pt x="565388" y="713305"/>
                  <a:pt x="558606" y="713305"/>
                </a:cubicBezTo>
                <a:cubicBezTo>
                  <a:pt x="551824" y="713305"/>
                  <a:pt x="546326" y="707807"/>
                  <a:pt x="546326" y="701023"/>
                </a:cubicBezTo>
                <a:cubicBezTo>
                  <a:pt x="546326" y="694242"/>
                  <a:pt x="551824" y="688743"/>
                  <a:pt x="558606" y="688743"/>
                </a:cubicBezTo>
                <a:close/>
                <a:moveTo>
                  <a:pt x="619641" y="688194"/>
                </a:moveTo>
                <a:cubicBezTo>
                  <a:pt x="626804" y="688194"/>
                  <a:pt x="632603" y="693999"/>
                  <a:pt x="632603" y="701157"/>
                </a:cubicBezTo>
                <a:cubicBezTo>
                  <a:pt x="632603" y="708316"/>
                  <a:pt x="626804" y="714120"/>
                  <a:pt x="619641" y="714120"/>
                </a:cubicBezTo>
                <a:cubicBezTo>
                  <a:pt x="612478" y="714120"/>
                  <a:pt x="606679" y="708316"/>
                  <a:pt x="606679" y="701157"/>
                </a:cubicBezTo>
                <a:cubicBezTo>
                  <a:pt x="606679" y="693999"/>
                  <a:pt x="612478" y="688194"/>
                  <a:pt x="619641" y="688194"/>
                </a:cubicBezTo>
                <a:close/>
                <a:moveTo>
                  <a:pt x="681042" y="687513"/>
                </a:moveTo>
                <a:cubicBezTo>
                  <a:pt x="688581" y="687513"/>
                  <a:pt x="694687" y="693624"/>
                  <a:pt x="694687" y="701157"/>
                </a:cubicBezTo>
                <a:cubicBezTo>
                  <a:pt x="694687" y="708693"/>
                  <a:pt x="688581" y="714803"/>
                  <a:pt x="681042" y="714803"/>
                </a:cubicBezTo>
                <a:cubicBezTo>
                  <a:pt x="673504" y="714803"/>
                  <a:pt x="667398" y="708693"/>
                  <a:pt x="667398" y="701157"/>
                </a:cubicBezTo>
                <a:cubicBezTo>
                  <a:pt x="667398" y="693624"/>
                  <a:pt x="673504" y="687513"/>
                  <a:pt x="681042" y="687513"/>
                </a:cubicBezTo>
                <a:close/>
                <a:moveTo>
                  <a:pt x="743126" y="686660"/>
                </a:moveTo>
                <a:cubicBezTo>
                  <a:pt x="751125" y="686660"/>
                  <a:pt x="757624" y="693152"/>
                  <a:pt x="757624" y="701157"/>
                </a:cubicBezTo>
                <a:cubicBezTo>
                  <a:pt x="757624" y="709164"/>
                  <a:pt x="751125" y="715654"/>
                  <a:pt x="743126" y="715654"/>
                </a:cubicBezTo>
                <a:cubicBezTo>
                  <a:pt x="735127" y="715654"/>
                  <a:pt x="728629" y="709164"/>
                  <a:pt x="728629" y="701157"/>
                </a:cubicBezTo>
                <a:cubicBezTo>
                  <a:pt x="728629" y="693152"/>
                  <a:pt x="735127" y="686660"/>
                  <a:pt x="743126" y="686660"/>
                </a:cubicBezTo>
                <a:close/>
                <a:moveTo>
                  <a:pt x="803845" y="685978"/>
                </a:moveTo>
                <a:cubicBezTo>
                  <a:pt x="812237" y="685978"/>
                  <a:pt x="819025" y="692775"/>
                  <a:pt x="819025" y="701157"/>
                </a:cubicBezTo>
                <a:cubicBezTo>
                  <a:pt x="819025" y="701216"/>
                  <a:pt x="819025" y="701271"/>
                  <a:pt x="819025" y="701330"/>
                </a:cubicBezTo>
                <a:cubicBezTo>
                  <a:pt x="818923" y="709618"/>
                  <a:pt x="812134" y="716261"/>
                  <a:pt x="803845" y="716167"/>
                </a:cubicBezTo>
                <a:cubicBezTo>
                  <a:pt x="803794" y="716167"/>
                  <a:pt x="803726" y="716169"/>
                  <a:pt x="803674" y="716169"/>
                </a:cubicBezTo>
                <a:cubicBezTo>
                  <a:pt x="795385" y="716167"/>
                  <a:pt x="788666" y="709447"/>
                  <a:pt x="788666" y="701157"/>
                </a:cubicBezTo>
                <a:cubicBezTo>
                  <a:pt x="788666" y="692775"/>
                  <a:pt x="795453" y="685978"/>
                  <a:pt x="803845" y="685978"/>
                </a:cubicBezTo>
                <a:close/>
                <a:moveTo>
                  <a:pt x="865246" y="685296"/>
                </a:moveTo>
                <a:cubicBezTo>
                  <a:pt x="865366" y="685293"/>
                  <a:pt x="865468" y="685293"/>
                  <a:pt x="865587" y="685296"/>
                </a:cubicBezTo>
                <a:cubicBezTo>
                  <a:pt x="874252" y="685391"/>
                  <a:pt x="881211" y="692492"/>
                  <a:pt x="881108" y="701157"/>
                </a:cubicBezTo>
                <a:cubicBezTo>
                  <a:pt x="881108" y="701215"/>
                  <a:pt x="881108" y="701271"/>
                  <a:pt x="881108" y="701330"/>
                </a:cubicBezTo>
                <a:cubicBezTo>
                  <a:pt x="881006" y="709994"/>
                  <a:pt x="873911" y="716943"/>
                  <a:pt x="865246" y="716849"/>
                </a:cubicBezTo>
                <a:cubicBezTo>
                  <a:pt x="856548" y="716849"/>
                  <a:pt x="849487" y="709851"/>
                  <a:pt x="849385" y="701157"/>
                </a:cubicBezTo>
                <a:cubicBezTo>
                  <a:pt x="849385" y="692398"/>
                  <a:pt x="856480" y="685296"/>
                  <a:pt x="865246" y="685296"/>
                </a:cubicBezTo>
                <a:close/>
                <a:moveTo>
                  <a:pt x="926647" y="684614"/>
                </a:moveTo>
                <a:cubicBezTo>
                  <a:pt x="936062" y="684614"/>
                  <a:pt x="943703" y="692250"/>
                  <a:pt x="943703" y="701670"/>
                </a:cubicBezTo>
                <a:cubicBezTo>
                  <a:pt x="943703" y="711090"/>
                  <a:pt x="936062" y="718726"/>
                  <a:pt x="926647" y="718726"/>
                </a:cubicBezTo>
                <a:cubicBezTo>
                  <a:pt x="917233" y="718726"/>
                  <a:pt x="909592" y="711090"/>
                  <a:pt x="909592" y="701670"/>
                </a:cubicBezTo>
                <a:cubicBezTo>
                  <a:pt x="909592" y="692250"/>
                  <a:pt x="917233" y="684614"/>
                  <a:pt x="926647" y="684614"/>
                </a:cubicBezTo>
                <a:close/>
                <a:moveTo>
                  <a:pt x="988048" y="683931"/>
                </a:moveTo>
                <a:cubicBezTo>
                  <a:pt x="997463" y="683931"/>
                  <a:pt x="1005104" y="691567"/>
                  <a:pt x="1005104" y="700987"/>
                </a:cubicBezTo>
                <a:cubicBezTo>
                  <a:pt x="1005104" y="710407"/>
                  <a:pt x="997463" y="718043"/>
                  <a:pt x="988048" y="718043"/>
                </a:cubicBezTo>
                <a:cubicBezTo>
                  <a:pt x="978634" y="718043"/>
                  <a:pt x="970993" y="710407"/>
                  <a:pt x="970993" y="700987"/>
                </a:cubicBezTo>
                <a:cubicBezTo>
                  <a:pt x="970993" y="691567"/>
                  <a:pt x="978634" y="683931"/>
                  <a:pt x="988048" y="683931"/>
                </a:cubicBezTo>
                <a:close/>
                <a:moveTo>
                  <a:pt x="1051002" y="683229"/>
                </a:moveTo>
                <a:cubicBezTo>
                  <a:pt x="1060434" y="683239"/>
                  <a:pt x="1068058" y="690885"/>
                  <a:pt x="1068041" y="700305"/>
                </a:cubicBezTo>
                <a:cubicBezTo>
                  <a:pt x="1068041" y="700597"/>
                  <a:pt x="1068041" y="700887"/>
                  <a:pt x="1068024" y="701179"/>
                </a:cubicBezTo>
                <a:cubicBezTo>
                  <a:pt x="1067546" y="710586"/>
                  <a:pt x="1059547" y="717832"/>
                  <a:pt x="1050132" y="717361"/>
                </a:cubicBezTo>
                <a:cubicBezTo>
                  <a:pt x="1040718" y="717361"/>
                  <a:pt x="1033077" y="709724"/>
                  <a:pt x="1033077" y="700305"/>
                </a:cubicBezTo>
                <a:cubicBezTo>
                  <a:pt x="1033077" y="690885"/>
                  <a:pt x="1040718" y="683249"/>
                  <a:pt x="1050132" y="683249"/>
                </a:cubicBezTo>
                <a:cubicBezTo>
                  <a:pt x="1050422" y="683235"/>
                  <a:pt x="1050712" y="683227"/>
                  <a:pt x="1051002" y="683229"/>
                </a:cubicBezTo>
                <a:close/>
                <a:moveTo>
                  <a:pt x="1110851" y="682567"/>
                </a:moveTo>
                <a:cubicBezTo>
                  <a:pt x="1121119" y="682567"/>
                  <a:pt x="1129442" y="690891"/>
                  <a:pt x="1129442" y="701157"/>
                </a:cubicBezTo>
                <a:cubicBezTo>
                  <a:pt x="1129442" y="701215"/>
                  <a:pt x="1129442" y="701273"/>
                  <a:pt x="1129442" y="701329"/>
                </a:cubicBezTo>
                <a:cubicBezTo>
                  <a:pt x="1129340" y="711504"/>
                  <a:pt x="1121017" y="719672"/>
                  <a:pt x="1110851" y="719579"/>
                </a:cubicBezTo>
                <a:cubicBezTo>
                  <a:pt x="1110800" y="719579"/>
                  <a:pt x="1110732" y="719579"/>
                  <a:pt x="1110681" y="719579"/>
                </a:cubicBezTo>
                <a:cubicBezTo>
                  <a:pt x="1100499" y="719579"/>
                  <a:pt x="1092261" y="711332"/>
                  <a:pt x="1092261" y="701157"/>
                </a:cubicBezTo>
                <a:cubicBezTo>
                  <a:pt x="1092261" y="690891"/>
                  <a:pt x="1100584" y="682567"/>
                  <a:pt x="1110851" y="682567"/>
                </a:cubicBezTo>
                <a:close/>
                <a:moveTo>
                  <a:pt x="1172252" y="682056"/>
                </a:moveTo>
                <a:cubicBezTo>
                  <a:pt x="1182537" y="682423"/>
                  <a:pt x="1190673" y="690869"/>
                  <a:pt x="1190673" y="701157"/>
                </a:cubicBezTo>
                <a:cubicBezTo>
                  <a:pt x="1190587" y="711643"/>
                  <a:pt x="1182059" y="720090"/>
                  <a:pt x="1171570" y="720090"/>
                </a:cubicBezTo>
                <a:cubicBezTo>
                  <a:pt x="1161081" y="720090"/>
                  <a:pt x="1152570" y="711643"/>
                  <a:pt x="1152468" y="701157"/>
                </a:cubicBezTo>
                <a:cubicBezTo>
                  <a:pt x="1152468" y="700927"/>
                  <a:pt x="1152468" y="700696"/>
                  <a:pt x="1152485" y="700464"/>
                </a:cubicBezTo>
                <a:cubicBezTo>
                  <a:pt x="1152860" y="689920"/>
                  <a:pt x="1161712" y="681678"/>
                  <a:pt x="1172252" y="682056"/>
                </a:cubicBezTo>
                <a:close/>
                <a:moveTo>
                  <a:pt x="1233654" y="681373"/>
                </a:moveTo>
                <a:cubicBezTo>
                  <a:pt x="1244587" y="681373"/>
                  <a:pt x="1253439" y="690232"/>
                  <a:pt x="1253439" y="701157"/>
                </a:cubicBezTo>
                <a:cubicBezTo>
                  <a:pt x="1253439" y="701215"/>
                  <a:pt x="1253439" y="701271"/>
                  <a:pt x="1253439" y="701329"/>
                </a:cubicBezTo>
                <a:cubicBezTo>
                  <a:pt x="1253337" y="712161"/>
                  <a:pt x="1244484" y="720866"/>
                  <a:pt x="1233654" y="720773"/>
                </a:cubicBezTo>
                <a:cubicBezTo>
                  <a:pt x="1233534" y="720774"/>
                  <a:pt x="1233432" y="720774"/>
                  <a:pt x="1233313" y="720773"/>
                </a:cubicBezTo>
                <a:cubicBezTo>
                  <a:pt x="1222567" y="720679"/>
                  <a:pt x="1213937" y="711898"/>
                  <a:pt x="1214039" y="701157"/>
                </a:cubicBezTo>
                <a:cubicBezTo>
                  <a:pt x="1214039" y="701102"/>
                  <a:pt x="1214039" y="701045"/>
                  <a:pt x="1214039" y="700987"/>
                </a:cubicBezTo>
                <a:cubicBezTo>
                  <a:pt x="1214039" y="690154"/>
                  <a:pt x="1222824" y="681373"/>
                  <a:pt x="1233654" y="681373"/>
                </a:cubicBezTo>
                <a:close/>
                <a:moveTo>
                  <a:pt x="1971151" y="680861"/>
                </a:moveTo>
                <a:cubicBezTo>
                  <a:pt x="1982357" y="680861"/>
                  <a:pt x="1991448" y="689949"/>
                  <a:pt x="1991448" y="701157"/>
                </a:cubicBezTo>
                <a:cubicBezTo>
                  <a:pt x="1991448" y="701215"/>
                  <a:pt x="1991448" y="701271"/>
                  <a:pt x="1991448" y="701328"/>
                </a:cubicBezTo>
                <a:cubicBezTo>
                  <a:pt x="1991345" y="712444"/>
                  <a:pt x="1982272" y="721378"/>
                  <a:pt x="1971151" y="721284"/>
                </a:cubicBezTo>
                <a:cubicBezTo>
                  <a:pt x="1960013" y="721284"/>
                  <a:pt x="1950940" y="712301"/>
                  <a:pt x="1950855" y="701157"/>
                </a:cubicBezTo>
                <a:cubicBezTo>
                  <a:pt x="1950855" y="689949"/>
                  <a:pt x="1959945" y="680861"/>
                  <a:pt x="1971151" y="680861"/>
                </a:cubicBezTo>
                <a:close/>
                <a:moveTo>
                  <a:pt x="1295055" y="680861"/>
                </a:moveTo>
                <a:cubicBezTo>
                  <a:pt x="1306261" y="680861"/>
                  <a:pt x="1315351" y="689949"/>
                  <a:pt x="1315351" y="701157"/>
                </a:cubicBezTo>
                <a:cubicBezTo>
                  <a:pt x="1315351" y="701215"/>
                  <a:pt x="1315351" y="701271"/>
                  <a:pt x="1315351" y="701328"/>
                </a:cubicBezTo>
                <a:cubicBezTo>
                  <a:pt x="1315249" y="712444"/>
                  <a:pt x="1306175" y="721378"/>
                  <a:pt x="1295055" y="721284"/>
                </a:cubicBezTo>
                <a:cubicBezTo>
                  <a:pt x="1283917" y="721284"/>
                  <a:pt x="1274843" y="712301"/>
                  <a:pt x="1274759" y="701157"/>
                </a:cubicBezTo>
                <a:cubicBezTo>
                  <a:pt x="1274759" y="689949"/>
                  <a:pt x="1283849" y="680861"/>
                  <a:pt x="1295055" y="680861"/>
                </a:cubicBezTo>
                <a:close/>
                <a:moveTo>
                  <a:pt x="1357139" y="680350"/>
                </a:moveTo>
                <a:cubicBezTo>
                  <a:pt x="1357258" y="680348"/>
                  <a:pt x="1357361" y="680348"/>
                  <a:pt x="1357480" y="680350"/>
                </a:cubicBezTo>
                <a:cubicBezTo>
                  <a:pt x="1368873" y="680444"/>
                  <a:pt x="1378050" y="689761"/>
                  <a:pt x="1377947" y="701157"/>
                </a:cubicBezTo>
                <a:cubicBezTo>
                  <a:pt x="1377947" y="701215"/>
                  <a:pt x="1377947" y="701271"/>
                  <a:pt x="1377947" y="701329"/>
                </a:cubicBezTo>
                <a:cubicBezTo>
                  <a:pt x="1377844" y="712727"/>
                  <a:pt x="1368532" y="721890"/>
                  <a:pt x="1357139" y="721795"/>
                </a:cubicBezTo>
                <a:cubicBezTo>
                  <a:pt x="1345711" y="721795"/>
                  <a:pt x="1336416" y="712584"/>
                  <a:pt x="1336331" y="701157"/>
                </a:cubicBezTo>
                <a:cubicBezTo>
                  <a:pt x="1336331" y="689666"/>
                  <a:pt x="1345643" y="680350"/>
                  <a:pt x="1357139" y="680350"/>
                </a:cubicBezTo>
                <a:close/>
                <a:moveTo>
                  <a:pt x="1417857" y="679839"/>
                </a:moveTo>
                <a:cubicBezTo>
                  <a:pt x="1429626" y="679839"/>
                  <a:pt x="1439177" y="689385"/>
                  <a:pt x="1439177" y="701157"/>
                </a:cubicBezTo>
                <a:cubicBezTo>
                  <a:pt x="1439177" y="701216"/>
                  <a:pt x="1439177" y="701273"/>
                  <a:pt x="1439177" y="701329"/>
                </a:cubicBezTo>
                <a:cubicBezTo>
                  <a:pt x="1439075" y="713010"/>
                  <a:pt x="1429541" y="722401"/>
                  <a:pt x="1417857" y="722309"/>
                </a:cubicBezTo>
                <a:cubicBezTo>
                  <a:pt x="1417806" y="722309"/>
                  <a:pt x="1417738" y="722309"/>
                  <a:pt x="1417687" y="722309"/>
                </a:cubicBezTo>
                <a:cubicBezTo>
                  <a:pt x="1406003" y="722309"/>
                  <a:pt x="1396538" y="712838"/>
                  <a:pt x="1396538" y="701157"/>
                </a:cubicBezTo>
                <a:cubicBezTo>
                  <a:pt x="1396538" y="689383"/>
                  <a:pt x="1406089" y="679839"/>
                  <a:pt x="1417857" y="679839"/>
                </a:cubicBezTo>
                <a:close/>
                <a:moveTo>
                  <a:pt x="1479259" y="679327"/>
                </a:moveTo>
                <a:cubicBezTo>
                  <a:pt x="1491318" y="679327"/>
                  <a:pt x="1501091" y="689101"/>
                  <a:pt x="1501091" y="701157"/>
                </a:cubicBezTo>
                <a:cubicBezTo>
                  <a:pt x="1501091" y="701215"/>
                  <a:pt x="1501091" y="701271"/>
                  <a:pt x="1501091" y="701329"/>
                </a:cubicBezTo>
                <a:cubicBezTo>
                  <a:pt x="1500988" y="713291"/>
                  <a:pt x="1491215" y="722913"/>
                  <a:pt x="1479259" y="722819"/>
                </a:cubicBezTo>
                <a:cubicBezTo>
                  <a:pt x="1467269" y="722819"/>
                  <a:pt x="1457513" y="713147"/>
                  <a:pt x="1457428" y="701157"/>
                </a:cubicBezTo>
                <a:cubicBezTo>
                  <a:pt x="1457428" y="689101"/>
                  <a:pt x="1467201" y="679327"/>
                  <a:pt x="1479259" y="679327"/>
                </a:cubicBezTo>
                <a:close/>
                <a:moveTo>
                  <a:pt x="1540661" y="678986"/>
                </a:moveTo>
                <a:cubicBezTo>
                  <a:pt x="1552906" y="678986"/>
                  <a:pt x="1562833" y="688912"/>
                  <a:pt x="1562833" y="701157"/>
                </a:cubicBezTo>
                <a:cubicBezTo>
                  <a:pt x="1562748" y="713338"/>
                  <a:pt x="1552838" y="723160"/>
                  <a:pt x="1540661" y="723160"/>
                </a:cubicBezTo>
                <a:cubicBezTo>
                  <a:pt x="1528482" y="723160"/>
                  <a:pt x="1518590" y="713338"/>
                  <a:pt x="1518488" y="701157"/>
                </a:cubicBezTo>
                <a:cubicBezTo>
                  <a:pt x="1518488" y="688912"/>
                  <a:pt x="1528414" y="678986"/>
                  <a:pt x="1540661" y="678986"/>
                </a:cubicBezTo>
                <a:close/>
                <a:moveTo>
                  <a:pt x="1602061" y="678644"/>
                </a:moveTo>
                <a:cubicBezTo>
                  <a:pt x="1602181" y="678644"/>
                  <a:pt x="1602283" y="678645"/>
                  <a:pt x="1602403" y="678647"/>
                </a:cubicBezTo>
                <a:cubicBezTo>
                  <a:pt x="1614836" y="678835"/>
                  <a:pt x="1624763" y="689067"/>
                  <a:pt x="1624575" y="701498"/>
                </a:cubicBezTo>
                <a:cubicBezTo>
                  <a:pt x="1624473" y="713866"/>
                  <a:pt x="1614427" y="723843"/>
                  <a:pt x="1602061" y="723843"/>
                </a:cubicBezTo>
                <a:cubicBezTo>
                  <a:pt x="1601771" y="723851"/>
                  <a:pt x="1601481" y="723854"/>
                  <a:pt x="1601191" y="723852"/>
                </a:cubicBezTo>
                <a:cubicBezTo>
                  <a:pt x="1588758" y="723751"/>
                  <a:pt x="1578763" y="713592"/>
                  <a:pt x="1578865" y="701157"/>
                </a:cubicBezTo>
                <a:cubicBezTo>
                  <a:pt x="1578865" y="700928"/>
                  <a:pt x="1578865" y="700696"/>
                  <a:pt x="1578883" y="700465"/>
                </a:cubicBezTo>
                <a:cubicBezTo>
                  <a:pt x="1579258" y="688037"/>
                  <a:pt x="1589628" y="678267"/>
                  <a:pt x="1602061" y="678644"/>
                </a:cubicBezTo>
                <a:close/>
                <a:moveTo>
                  <a:pt x="1664144" y="678302"/>
                </a:moveTo>
                <a:cubicBezTo>
                  <a:pt x="1676766" y="678302"/>
                  <a:pt x="1686999" y="688535"/>
                  <a:pt x="1686999" y="701157"/>
                </a:cubicBezTo>
                <a:cubicBezTo>
                  <a:pt x="1686999" y="701216"/>
                  <a:pt x="1686999" y="701273"/>
                  <a:pt x="1686999" y="701329"/>
                </a:cubicBezTo>
                <a:cubicBezTo>
                  <a:pt x="1686897" y="713858"/>
                  <a:pt x="1676680" y="723937"/>
                  <a:pt x="1664144" y="723844"/>
                </a:cubicBezTo>
                <a:cubicBezTo>
                  <a:pt x="1664025" y="723844"/>
                  <a:pt x="1663923" y="723844"/>
                  <a:pt x="1663804" y="723844"/>
                </a:cubicBezTo>
                <a:cubicBezTo>
                  <a:pt x="1651370" y="723749"/>
                  <a:pt x="1641358" y="713592"/>
                  <a:pt x="1641460" y="701157"/>
                </a:cubicBezTo>
                <a:cubicBezTo>
                  <a:pt x="1641460" y="701102"/>
                  <a:pt x="1641460" y="701045"/>
                  <a:pt x="1641460" y="700987"/>
                </a:cubicBezTo>
                <a:cubicBezTo>
                  <a:pt x="1641460" y="688459"/>
                  <a:pt x="1651609" y="678302"/>
                  <a:pt x="1664144" y="678302"/>
                </a:cubicBezTo>
                <a:close/>
                <a:moveTo>
                  <a:pt x="1724864" y="677962"/>
                </a:moveTo>
                <a:cubicBezTo>
                  <a:pt x="1737537" y="677961"/>
                  <a:pt x="1747873" y="688140"/>
                  <a:pt x="1748060" y="700816"/>
                </a:cubicBezTo>
                <a:cubicBezTo>
                  <a:pt x="1748060" y="700874"/>
                  <a:pt x="1748060" y="700932"/>
                  <a:pt x="1748060" y="700987"/>
                </a:cubicBezTo>
                <a:cubicBezTo>
                  <a:pt x="1747958" y="713705"/>
                  <a:pt x="1737588" y="723937"/>
                  <a:pt x="1724864" y="723844"/>
                </a:cubicBezTo>
                <a:cubicBezTo>
                  <a:pt x="1712243" y="723937"/>
                  <a:pt x="1701924" y="713780"/>
                  <a:pt x="1701839" y="701157"/>
                </a:cubicBezTo>
                <a:cubicBezTo>
                  <a:pt x="1701839" y="701102"/>
                  <a:pt x="1701839" y="701045"/>
                  <a:pt x="1701839" y="700987"/>
                </a:cubicBezTo>
                <a:cubicBezTo>
                  <a:pt x="1701839" y="688271"/>
                  <a:pt x="1712140" y="677962"/>
                  <a:pt x="1724864" y="677962"/>
                </a:cubicBezTo>
                <a:close/>
                <a:moveTo>
                  <a:pt x="1909067" y="677791"/>
                </a:moveTo>
                <a:cubicBezTo>
                  <a:pt x="1921774" y="677789"/>
                  <a:pt x="1932161" y="687941"/>
                  <a:pt x="1932434" y="700646"/>
                </a:cubicBezTo>
                <a:cubicBezTo>
                  <a:pt x="1932434" y="700704"/>
                  <a:pt x="1932434" y="700762"/>
                  <a:pt x="1932434" y="700816"/>
                </a:cubicBezTo>
                <a:cubicBezTo>
                  <a:pt x="1932332" y="713628"/>
                  <a:pt x="1921876" y="723936"/>
                  <a:pt x="1909067" y="723843"/>
                </a:cubicBezTo>
                <a:cubicBezTo>
                  <a:pt x="1896446" y="723846"/>
                  <a:pt x="1886144" y="713768"/>
                  <a:pt x="1885872" y="701157"/>
                </a:cubicBezTo>
                <a:cubicBezTo>
                  <a:pt x="1885872" y="701102"/>
                  <a:pt x="1885872" y="701045"/>
                  <a:pt x="1885872" y="700987"/>
                </a:cubicBezTo>
                <a:cubicBezTo>
                  <a:pt x="1885872" y="688177"/>
                  <a:pt x="1896259" y="677791"/>
                  <a:pt x="1909067" y="677791"/>
                </a:cubicBezTo>
                <a:close/>
                <a:moveTo>
                  <a:pt x="1847667" y="677791"/>
                </a:moveTo>
                <a:cubicBezTo>
                  <a:pt x="1860373" y="677789"/>
                  <a:pt x="1870761" y="687941"/>
                  <a:pt x="1871033" y="700646"/>
                </a:cubicBezTo>
                <a:cubicBezTo>
                  <a:pt x="1871033" y="700704"/>
                  <a:pt x="1871033" y="700762"/>
                  <a:pt x="1871033" y="700816"/>
                </a:cubicBezTo>
                <a:cubicBezTo>
                  <a:pt x="1870931" y="713628"/>
                  <a:pt x="1860475" y="723936"/>
                  <a:pt x="1847667" y="723843"/>
                </a:cubicBezTo>
                <a:cubicBezTo>
                  <a:pt x="1835045" y="723846"/>
                  <a:pt x="1824743" y="713768"/>
                  <a:pt x="1824471" y="701157"/>
                </a:cubicBezTo>
                <a:cubicBezTo>
                  <a:pt x="1824471" y="701102"/>
                  <a:pt x="1824471" y="701045"/>
                  <a:pt x="1824471" y="700987"/>
                </a:cubicBezTo>
                <a:cubicBezTo>
                  <a:pt x="1824471" y="688177"/>
                  <a:pt x="1834858" y="677791"/>
                  <a:pt x="1847667" y="677791"/>
                </a:cubicBezTo>
                <a:close/>
                <a:moveTo>
                  <a:pt x="1786265" y="677791"/>
                </a:moveTo>
                <a:cubicBezTo>
                  <a:pt x="1798971" y="677789"/>
                  <a:pt x="1809359" y="687941"/>
                  <a:pt x="1809631" y="700646"/>
                </a:cubicBezTo>
                <a:cubicBezTo>
                  <a:pt x="1809631" y="700704"/>
                  <a:pt x="1809631" y="700762"/>
                  <a:pt x="1809631" y="700816"/>
                </a:cubicBezTo>
                <a:cubicBezTo>
                  <a:pt x="1809529" y="713628"/>
                  <a:pt x="1799074" y="723936"/>
                  <a:pt x="1786265" y="723843"/>
                </a:cubicBezTo>
                <a:cubicBezTo>
                  <a:pt x="1773644" y="723846"/>
                  <a:pt x="1763342" y="713768"/>
                  <a:pt x="1763069" y="701157"/>
                </a:cubicBezTo>
                <a:cubicBezTo>
                  <a:pt x="1763069" y="701102"/>
                  <a:pt x="1763069" y="701045"/>
                  <a:pt x="1763069" y="700987"/>
                </a:cubicBezTo>
                <a:cubicBezTo>
                  <a:pt x="1763069" y="688177"/>
                  <a:pt x="1773456" y="677791"/>
                  <a:pt x="1786265" y="677791"/>
                </a:cubicBezTo>
                <a:close/>
                <a:moveTo>
                  <a:pt x="5629" y="635151"/>
                </a:moveTo>
                <a:cubicBezTo>
                  <a:pt x="8170" y="635151"/>
                  <a:pt x="10234" y="637213"/>
                  <a:pt x="10234" y="639757"/>
                </a:cubicBezTo>
                <a:cubicBezTo>
                  <a:pt x="10234" y="642300"/>
                  <a:pt x="8170" y="644362"/>
                  <a:pt x="5629" y="644362"/>
                </a:cubicBezTo>
                <a:cubicBezTo>
                  <a:pt x="3087" y="644362"/>
                  <a:pt x="1024" y="642300"/>
                  <a:pt x="1024" y="639757"/>
                </a:cubicBezTo>
                <a:cubicBezTo>
                  <a:pt x="1024" y="637213"/>
                  <a:pt x="3087" y="635151"/>
                  <a:pt x="5629" y="635151"/>
                </a:cubicBezTo>
                <a:close/>
                <a:moveTo>
                  <a:pt x="67029" y="633446"/>
                </a:moveTo>
                <a:cubicBezTo>
                  <a:pt x="67149" y="633443"/>
                  <a:pt x="67268" y="633443"/>
                  <a:pt x="67371" y="633446"/>
                </a:cubicBezTo>
                <a:cubicBezTo>
                  <a:pt x="70765" y="633541"/>
                  <a:pt x="73442" y="636368"/>
                  <a:pt x="73340" y="639757"/>
                </a:cubicBezTo>
                <a:cubicBezTo>
                  <a:pt x="73340" y="643241"/>
                  <a:pt x="70509" y="646067"/>
                  <a:pt x="67029" y="646067"/>
                </a:cubicBezTo>
                <a:cubicBezTo>
                  <a:pt x="63584" y="645977"/>
                  <a:pt x="60804" y="643204"/>
                  <a:pt x="60719" y="639757"/>
                </a:cubicBezTo>
                <a:cubicBezTo>
                  <a:pt x="60719" y="636272"/>
                  <a:pt x="63550" y="633446"/>
                  <a:pt x="67029" y="633446"/>
                </a:cubicBezTo>
                <a:close/>
                <a:moveTo>
                  <a:pt x="129113" y="632593"/>
                </a:moveTo>
                <a:cubicBezTo>
                  <a:pt x="133070" y="632593"/>
                  <a:pt x="136277" y="635800"/>
                  <a:pt x="136277" y="639757"/>
                </a:cubicBezTo>
                <a:cubicBezTo>
                  <a:pt x="136277" y="643715"/>
                  <a:pt x="133070" y="646920"/>
                  <a:pt x="129113" y="646920"/>
                </a:cubicBezTo>
                <a:cubicBezTo>
                  <a:pt x="125156" y="646920"/>
                  <a:pt x="121950" y="643715"/>
                  <a:pt x="121950" y="639757"/>
                </a:cubicBezTo>
                <a:cubicBezTo>
                  <a:pt x="121950" y="635800"/>
                  <a:pt x="125156" y="632593"/>
                  <a:pt x="129113" y="632593"/>
                </a:cubicBezTo>
                <a:close/>
                <a:moveTo>
                  <a:pt x="189832" y="631740"/>
                </a:moveTo>
                <a:cubicBezTo>
                  <a:pt x="194267" y="631740"/>
                  <a:pt x="197848" y="635330"/>
                  <a:pt x="197848" y="639757"/>
                </a:cubicBezTo>
                <a:cubicBezTo>
                  <a:pt x="197848" y="644184"/>
                  <a:pt x="194267" y="647773"/>
                  <a:pt x="189832" y="647773"/>
                </a:cubicBezTo>
                <a:cubicBezTo>
                  <a:pt x="185397" y="647773"/>
                  <a:pt x="181816" y="644184"/>
                  <a:pt x="181816" y="639757"/>
                </a:cubicBezTo>
                <a:cubicBezTo>
                  <a:pt x="181816" y="635330"/>
                  <a:pt x="185397" y="631740"/>
                  <a:pt x="189832" y="631740"/>
                </a:cubicBezTo>
                <a:close/>
                <a:moveTo>
                  <a:pt x="251233" y="631058"/>
                </a:moveTo>
                <a:cubicBezTo>
                  <a:pt x="256043" y="631058"/>
                  <a:pt x="259932" y="634952"/>
                  <a:pt x="259932" y="639757"/>
                </a:cubicBezTo>
                <a:cubicBezTo>
                  <a:pt x="259932" y="644562"/>
                  <a:pt x="256043" y="648456"/>
                  <a:pt x="251233" y="648456"/>
                </a:cubicBezTo>
                <a:cubicBezTo>
                  <a:pt x="246423" y="648456"/>
                  <a:pt x="242535" y="644562"/>
                  <a:pt x="242535" y="639757"/>
                </a:cubicBezTo>
                <a:cubicBezTo>
                  <a:pt x="242535" y="634952"/>
                  <a:pt x="246423" y="631058"/>
                  <a:pt x="251233" y="631058"/>
                </a:cubicBezTo>
                <a:close/>
                <a:moveTo>
                  <a:pt x="312635" y="630205"/>
                </a:moveTo>
                <a:cubicBezTo>
                  <a:pt x="317905" y="630205"/>
                  <a:pt x="322186" y="634481"/>
                  <a:pt x="322186" y="639757"/>
                </a:cubicBezTo>
                <a:cubicBezTo>
                  <a:pt x="322186" y="645031"/>
                  <a:pt x="317905" y="649308"/>
                  <a:pt x="312635" y="649308"/>
                </a:cubicBezTo>
                <a:cubicBezTo>
                  <a:pt x="307364" y="649308"/>
                  <a:pt x="303084" y="645031"/>
                  <a:pt x="303084" y="639757"/>
                </a:cubicBezTo>
                <a:cubicBezTo>
                  <a:pt x="303084" y="634481"/>
                  <a:pt x="307364" y="630205"/>
                  <a:pt x="312635" y="630205"/>
                </a:cubicBezTo>
                <a:close/>
                <a:moveTo>
                  <a:pt x="374036" y="629522"/>
                </a:moveTo>
                <a:cubicBezTo>
                  <a:pt x="379682" y="629522"/>
                  <a:pt x="384269" y="634105"/>
                  <a:pt x="384269" y="639757"/>
                </a:cubicBezTo>
                <a:cubicBezTo>
                  <a:pt x="384269" y="645409"/>
                  <a:pt x="379682" y="649990"/>
                  <a:pt x="374036" y="649990"/>
                </a:cubicBezTo>
                <a:cubicBezTo>
                  <a:pt x="368390" y="649990"/>
                  <a:pt x="363803" y="645409"/>
                  <a:pt x="363803" y="639757"/>
                </a:cubicBezTo>
                <a:cubicBezTo>
                  <a:pt x="363803" y="634105"/>
                  <a:pt x="368390" y="629522"/>
                  <a:pt x="374036" y="629522"/>
                </a:cubicBezTo>
                <a:close/>
                <a:moveTo>
                  <a:pt x="436120" y="628670"/>
                </a:moveTo>
                <a:cubicBezTo>
                  <a:pt x="442243" y="628670"/>
                  <a:pt x="447206" y="633633"/>
                  <a:pt x="447206" y="639757"/>
                </a:cubicBezTo>
                <a:cubicBezTo>
                  <a:pt x="447121" y="645841"/>
                  <a:pt x="442209" y="650751"/>
                  <a:pt x="436120" y="650843"/>
                </a:cubicBezTo>
                <a:cubicBezTo>
                  <a:pt x="430031" y="650751"/>
                  <a:pt x="425119" y="645841"/>
                  <a:pt x="425034" y="639757"/>
                </a:cubicBezTo>
                <a:cubicBezTo>
                  <a:pt x="425034" y="633633"/>
                  <a:pt x="429997" y="628670"/>
                  <a:pt x="436120" y="628670"/>
                </a:cubicBezTo>
                <a:close/>
                <a:moveTo>
                  <a:pt x="496838" y="627988"/>
                </a:moveTo>
                <a:cubicBezTo>
                  <a:pt x="503337" y="627988"/>
                  <a:pt x="508607" y="633257"/>
                  <a:pt x="508607" y="639757"/>
                </a:cubicBezTo>
                <a:cubicBezTo>
                  <a:pt x="508607" y="646257"/>
                  <a:pt x="503337" y="651526"/>
                  <a:pt x="496838" y="651526"/>
                </a:cubicBezTo>
                <a:cubicBezTo>
                  <a:pt x="490340" y="651526"/>
                  <a:pt x="485070" y="646257"/>
                  <a:pt x="485070" y="639757"/>
                </a:cubicBezTo>
                <a:cubicBezTo>
                  <a:pt x="485070" y="633257"/>
                  <a:pt x="490340" y="627988"/>
                  <a:pt x="496838" y="627988"/>
                </a:cubicBezTo>
                <a:close/>
                <a:moveTo>
                  <a:pt x="558240" y="627135"/>
                </a:moveTo>
                <a:cubicBezTo>
                  <a:pt x="565216" y="627135"/>
                  <a:pt x="570861" y="632786"/>
                  <a:pt x="570861" y="639757"/>
                </a:cubicBezTo>
                <a:cubicBezTo>
                  <a:pt x="570861" y="646728"/>
                  <a:pt x="565216" y="652379"/>
                  <a:pt x="558240" y="652379"/>
                </a:cubicBezTo>
                <a:cubicBezTo>
                  <a:pt x="551264" y="652379"/>
                  <a:pt x="545619" y="646728"/>
                  <a:pt x="545619" y="639757"/>
                </a:cubicBezTo>
                <a:cubicBezTo>
                  <a:pt x="545619" y="632786"/>
                  <a:pt x="551264" y="627135"/>
                  <a:pt x="558240" y="627135"/>
                </a:cubicBezTo>
                <a:close/>
                <a:moveTo>
                  <a:pt x="619641" y="626453"/>
                </a:moveTo>
                <a:cubicBezTo>
                  <a:pt x="626992" y="626453"/>
                  <a:pt x="632945" y="632408"/>
                  <a:pt x="632945" y="639757"/>
                </a:cubicBezTo>
                <a:cubicBezTo>
                  <a:pt x="632945" y="647104"/>
                  <a:pt x="626992" y="653062"/>
                  <a:pt x="619641" y="653062"/>
                </a:cubicBezTo>
                <a:cubicBezTo>
                  <a:pt x="612290" y="653062"/>
                  <a:pt x="606338" y="647104"/>
                  <a:pt x="606338" y="639757"/>
                </a:cubicBezTo>
                <a:cubicBezTo>
                  <a:pt x="606338" y="632408"/>
                  <a:pt x="612290" y="626453"/>
                  <a:pt x="619641" y="626453"/>
                </a:cubicBezTo>
                <a:close/>
                <a:moveTo>
                  <a:pt x="681042" y="625599"/>
                </a:moveTo>
                <a:cubicBezTo>
                  <a:pt x="688853" y="625599"/>
                  <a:pt x="695198" y="631939"/>
                  <a:pt x="695198" y="639757"/>
                </a:cubicBezTo>
                <a:cubicBezTo>
                  <a:pt x="695198" y="647575"/>
                  <a:pt x="688853" y="653913"/>
                  <a:pt x="681042" y="653913"/>
                </a:cubicBezTo>
                <a:cubicBezTo>
                  <a:pt x="673264" y="653821"/>
                  <a:pt x="666971" y="647536"/>
                  <a:pt x="666886" y="639757"/>
                </a:cubicBezTo>
                <a:cubicBezTo>
                  <a:pt x="666886" y="631939"/>
                  <a:pt x="673231" y="625599"/>
                  <a:pt x="681042" y="625599"/>
                </a:cubicBezTo>
                <a:close/>
                <a:moveTo>
                  <a:pt x="743126" y="624918"/>
                </a:moveTo>
                <a:cubicBezTo>
                  <a:pt x="751313" y="624918"/>
                  <a:pt x="757965" y="631562"/>
                  <a:pt x="757965" y="639757"/>
                </a:cubicBezTo>
                <a:cubicBezTo>
                  <a:pt x="757965" y="647951"/>
                  <a:pt x="751313" y="654595"/>
                  <a:pt x="743126" y="654595"/>
                </a:cubicBezTo>
                <a:cubicBezTo>
                  <a:pt x="734939" y="654595"/>
                  <a:pt x="728288" y="647951"/>
                  <a:pt x="728288" y="639757"/>
                </a:cubicBezTo>
                <a:cubicBezTo>
                  <a:pt x="728288" y="631562"/>
                  <a:pt x="734939" y="624918"/>
                  <a:pt x="743126" y="624918"/>
                </a:cubicBezTo>
                <a:close/>
                <a:moveTo>
                  <a:pt x="803845" y="624236"/>
                </a:moveTo>
                <a:cubicBezTo>
                  <a:pt x="812423" y="624236"/>
                  <a:pt x="819365" y="631185"/>
                  <a:pt x="819365" y="639757"/>
                </a:cubicBezTo>
                <a:cubicBezTo>
                  <a:pt x="819365" y="639815"/>
                  <a:pt x="819365" y="639871"/>
                  <a:pt x="819365" y="639930"/>
                </a:cubicBezTo>
                <a:cubicBezTo>
                  <a:pt x="819263" y="648406"/>
                  <a:pt x="812321" y="655201"/>
                  <a:pt x="803845" y="655108"/>
                </a:cubicBezTo>
                <a:cubicBezTo>
                  <a:pt x="803793" y="655108"/>
                  <a:pt x="803725" y="655109"/>
                  <a:pt x="803674" y="655109"/>
                </a:cubicBezTo>
                <a:cubicBezTo>
                  <a:pt x="795197" y="655108"/>
                  <a:pt x="788324" y="648236"/>
                  <a:pt x="788324" y="639757"/>
                </a:cubicBezTo>
                <a:cubicBezTo>
                  <a:pt x="788324" y="631185"/>
                  <a:pt x="795266" y="624236"/>
                  <a:pt x="803845" y="624236"/>
                </a:cubicBezTo>
                <a:close/>
                <a:moveTo>
                  <a:pt x="865246" y="623383"/>
                </a:moveTo>
                <a:cubicBezTo>
                  <a:pt x="874661" y="623383"/>
                  <a:pt x="882302" y="631019"/>
                  <a:pt x="882302" y="640439"/>
                </a:cubicBezTo>
                <a:cubicBezTo>
                  <a:pt x="882302" y="649859"/>
                  <a:pt x="874661" y="657495"/>
                  <a:pt x="865246" y="657495"/>
                </a:cubicBezTo>
                <a:cubicBezTo>
                  <a:pt x="855832" y="657495"/>
                  <a:pt x="848191" y="649859"/>
                  <a:pt x="848191" y="640439"/>
                </a:cubicBezTo>
                <a:cubicBezTo>
                  <a:pt x="848191" y="631019"/>
                  <a:pt x="855832" y="623383"/>
                  <a:pt x="865246" y="623383"/>
                </a:cubicBezTo>
                <a:close/>
                <a:moveTo>
                  <a:pt x="926647" y="622701"/>
                </a:moveTo>
                <a:cubicBezTo>
                  <a:pt x="936062" y="622701"/>
                  <a:pt x="943703" y="630338"/>
                  <a:pt x="943703" y="639757"/>
                </a:cubicBezTo>
                <a:cubicBezTo>
                  <a:pt x="943703" y="649177"/>
                  <a:pt x="936062" y="656812"/>
                  <a:pt x="926647" y="656812"/>
                </a:cubicBezTo>
                <a:cubicBezTo>
                  <a:pt x="917233" y="656812"/>
                  <a:pt x="909592" y="649177"/>
                  <a:pt x="909592" y="639757"/>
                </a:cubicBezTo>
                <a:cubicBezTo>
                  <a:pt x="909592" y="630338"/>
                  <a:pt x="917233" y="622701"/>
                  <a:pt x="926647" y="622701"/>
                </a:cubicBezTo>
                <a:close/>
                <a:moveTo>
                  <a:pt x="988415" y="621884"/>
                </a:moveTo>
                <a:cubicBezTo>
                  <a:pt x="998212" y="621884"/>
                  <a:pt x="1006153" y="629826"/>
                  <a:pt x="1006153" y="639622"/>
                </a:cubicBezTo>
                <a:cubicBezTo>
                  <a:pt x="1006153" y="649419"/>
                  <a:pt x="998212" y="657359"/>
                  <a:pt x="988415" y="657359"/>
                </a:cubicBezTo>
                <a:cubicBezTo>
                  <a:pt x="978619" y="657359"/>
                  <a:pt x="970677" y="649419"/>
                  <a:pt x="970677" y="639622"/>
                </a:cubicBezTo>
                <a:cubicBezTo>
                  <a:pt x="970677" y="629826"/>
                  <a:pt x="978619" y="621884"/>
                  <a:pt x="988415" y="621884"/>
                </a:cubicBezTo>
                <a:close/>
                <a:moveTo>
                  <a:pt x="1110851" y="621508"/>
                </a:moveTo>
                <a:cubicBezTo>
                  <a:pt x="1121409" y="621508"/>
                  <a:pt x="1129954" y="630058"/>
                  <a:pt x="1129954" y="640610"/>
                </a:cubicBezTo>
                <a:cubicBezTo>
                  <a:pt x="1129852" y="651094"/>
                  <a:pt x="1121340" y="659541"/>
                  <a:pt x="1110851" y="659541"/>
                </a:cubicBezTo>
                <a:cubicBezTo>
                  <a:pt x="1100362" y="659541"/>
                  <a:pt x="1091834" y="651093"/>
                  <a:pt x="1091749" y="640610"/>
                </a:cubicBezTo>
                <a:cubicBezTo>
                  <a:pt x="1091749" y="630058"/>
                  <a:pt x="1100294" y="621508"/>
                  <a:pt x="1110851" y="621508"/>
                </a:cubicBezTo>
                <a:close/>
                <a:moveTo>
                  <a:pt x="1050132" y="621508"/>
                </a:moveTo>
                <a:cubicBezTo>
                  <a:pt x="1059700" y="622219"/>
                  <a:pt x="1067119" y="630160"/>
                  <a:pt x="1067188" y="639757"/>
                </a:cubicBezTo>
                <a:cubicBezTo>
                  <a:pt x="1067205" y="649389"/>
                  <a:pt x="1059734" y="657377"/>
                  <a:pt x="1050132" y="658007"/>
                </a:cubicBezTo>
                <a:cubicBezTo>
                  <a:pt x="1040086" y="658009"/>
                  <a:pt x="1031899" y="649966"/>
                  <a:pt x="1031712" y="639928"/>
                </a:cubicBezTo>
                <a:cubicBezTo>
                  <a:pt x="1031712" y="629755"/>
                  <a:pt x="1039966" y="621508"/>
                  <a:pt x="1050132" y="621508"/>
                </a:cubicBezTo>
                <a:close/>
                <a:moveTo>
                  <a:pt x="1172619" y="620008"/>
                </a:moveTo>
                <a:cubicBezTo>
                  <a:pt x="1183452" y="620008"/>
                  <a:pt x="1192234" y="628791"/>
                  <a:pt x="1192234" y="639622"/>
                </a:cubicBezTo>
                <a:cubicBezTo>
                  <a:pt x="1192234" y="650456"/>
                  <a:pt x="1183452" y="659237"/>
                  <a:pt x="1172619" y="659237"/>
                </a:cubicBezTo>
                <a:cubicBezTo>
                  <a:pt x="1161787" y="659237"/>
                  <a:pt x="1153005" y="650456"/>
                  <a:pt x="1153005" y="639622"/>
                </a:cubicBezTo>
                <a:cubicBezTo>
                  <a:pt x="1153005" y="628791"/>
                  <a:pt x="1161786" y="620008"/>
                  <a:pt x="1172619" y="620008"/>
                </a:cubicBezTo>
                <a:close/>
                <a:moveTo>
                  <a:pt x="1234524" y="619444"/>
                </a:moveTo>
                <a:cubicBezTo>
                  <a:pt x="1245729" y="619452"/>
                  <a:pt x="1254820" y="628548"/>
                  <a:pt x="1254803" y="639757"/>
                </a:cubicBezTo>
                <a:cubicBezTo>
                  <a:pt x="1254803" y="640107"/>
                  <a:pt x="1254803" y="640458"/>
                  <a:pt x="1254769" y="640806"/>
                </a:cubicBezTo>
                <a:cubicBezTo>
                  <a:pt x="1254206" y="651909"/>
                  <a:pt x="1244758" y="660447"/>
                  <a:pt x="1233654" y="659883"/>
                </a:cubicBezTo>
                <a:cubicBezTo>
                  <a:pt x="1222516" y="659883"/>
                  <a:pt x="1213460" y="650900"/>
                  <a:pt x="1213358" y="639757"/>
                </a:cubicBezTo>
                <a:cubicBezTo>
                  <a:pt x="1213358" y="628548"/>
                  <a:pt x="1222448" y="619460"/>
                  <a:pt x="1233654" y="619460"/>
                </a:cubicBezTo>
                <a:cubicBezTo>
                  <a:pt x="1233944" y="619449"/>
                  <a:pt x="1234234" y="619442"/>
                  <a:pt x="1234524" y="619444"/>
                </a:cubicBezTo>
                <a:close/>
                <a:moveTo>
                  <a:pt x="1971152" y="618778"/>
                </a:moveTo>
                <a:cubicBezTo>
                  <a:pt x="1982732" y="618778"/>
                  <a:pt x="1992130" y="628170"/>
                  <a:pt x="1992130" y="639757"/>
                </a:cubicBezTo>
                <a:cubicBezTo>
                  <a:pt x="1992045" y="651277"/>
                  <a:pt x="1982664" y="660565"/>
                  <a:pt x="1971152" y="660565"/>
                </a:cubicBezTo>
                <a:cubicBezTo>
                  <a:pt x="1959639" y="660565"/>
                  <a:pt x="1950258" y="651277"/>
                  <a:pt x="1950173" y="639757"/>
                </a:cubicBezTo>
                <a:cubicBezTo>
                  <a:pt x="1950173" y="628170"/>
                  <a:pt x="1959571" y="618778"/>
                  <a:pt x="1971152" y="618778"/>
                </a:cubicBezTo>
                <a:close/>
                <a:moveTo>
                  <a:pt x="1295055" y="618778"/>
                </a:moveTo>
                <a:cubicBezTo>
                  <a:pt x="1306636" y="618778"/>
                  <a:pt x="1316034" y="628170"/>
                  <a:pt x="1316034" y="639757"/>
                </a:cubicBezTo>
                <a:cubicBezTo>
                  <a:pt x="1315949" y="651277"/>
                  <a:pt x="1306568" y="660565"/>
                  <a:pt x="1295055" y="660565"/>
                </a:cubicBezTo>
                <a:cubicBezTo>
                  <a:pt x="1283542" y="660565"/>
                  <a:pt x="1274162" y="651277"/>
                  <a:pt x="1274077" y="639757"/>
                </a:cubicBezTo>
                <a:cubicBezTo>
                  <a:pt x="1274077" y="628170"/>
                  <a:pt x="1283474" y="618778"/>
                  <a:pt x="1295055" y="618778"/>
                </a:cubicBezTo>
                <a:close/>
                <a:moveTo>
                  <a:pt x="1357138" y="618267"/>
                </a:moveTo>
                <a:cubicBezTo>
                  <a:pt x="1357258" y="618265"/>
                  <a:pt x="1357360" y="618265"/>
                  <a:pt x="1357479" y="618267"/>
                </a:cubicBezTo>
                <a:cubicBezTo>
                  <a:pt x="1369248" y="618361"/>
                  <a:pt x="1378731" y="627983"/>
                  <a:pt x="1378629" y="639757"/>
                </a:cubicBezTo>
                <a:cubicBezTo>
                  <a:pt x="1378629" y="639814"/>
                  <a:pt x="1378629" y="639871"/>
                  <a:pt x="1378629" y="639928"/>
                </a:cubicBezTo>
                <a:cubicBezTo>
                  <a:pt x="1378527" y="651702"/>
                  <a:pt x="1368907" y="661171"/>
                  <a:pt x="1357138" y="661077"/>
                </a:cubicBezTo>
                <a:cubicBezTo>
                  <a:pt x="1345370" y="661077"/>
                  <a:pt x="1335819" y="651533"/>
                  <a:pt x="1335819" y="639757"/>
                </a:cubicBezTo>
                <a:cubicBezTo>
                  <a:pt x="1335819" y="639701"/>
                  <a:pt x="1335819" y="639643"/>
                  <a:pt x="1335819" y="639587"/>
                </a:cubicBezTo>
                <a:cubicBezTo>
                  <a:pt x="1335819" y="627811"/>
                  <a:pt x="1345370" y="618267"/>
                  <a:pt x="1357138" y="618267"/>
                </a:cubicBezTo>
                <a:close/>
                <a:moveTo>
                  <a:pt x="1417858" y="617754"/>
                </a:moveTo>
                <a:cubicBezTo>
                  <a:pt x="1430002" y="617754"/>
                  <a:pt x="1439860" y="627605"/>
                  <a:pt x="1439860" y="639757"/>
                </a:cubicBezTo>
                <a:cubicBezTo>
                  <a:pt x="1439860" y="639813"/>
                  <a:pt x="1439860" y="639871"/>
                  <a:pt x="1439860" y="639928"/>
                </a:cubicBezTo>
                <a:cubicBezTo>
                  <a:pt x="1439758" y="651983"/>
                  <a:pt x="1429916" y="661681"/>
                  <a:pt x="1417858" y="661588"/>
                </a:cubicBezTo>
                <a:cubicBezTo>
                  <a:pt x="1417807" y="661588"/>
                  <a:pt x="1417739" y="661588"/>
                  <a:pt x="1417687" y="661588"/>
                </a:cubicBezTo>
                <a:cubicBezTo>
                  <a:pt x="1405629" y="661588"/>
                  <a:pt x="1395856" y="651813"/>
                  <a:pt x="1395856" y="639757"/>
                </a:cubicBezTo>
                <a:cubicBezTo>
                  <a:pt x="1395856" y="627605"/>
                  <a:pt x="1405714" y="617754"/>
                  <a:pt x="1417858" y="617754"/>
                </a:cubicBezTo>
                <a:close/>
                <a:moveTo>
                  <a:pt x="1479259" y="617243"/>
                </a:moveTo>
                <a:cubicBezTo>
                  <a:pt x="1491693" y="617243"/>
                  <a:pt x="1501773" y="627324"/>
                  <a:pt x="1501773" y="639757"/>
                </a:cubicBezTo>
                <a:cubicBezTo>
                  <a:pt x="1501687" y="652124"/>
                  <a:pt x="1491624" y="662100"/>
                  <a:pt x="1479259" y="662100"/>
                </a:cubicBezTo>
                <a:cubicBezTo>
                  <a:pt x="1466927" y="662100"/>
                  <a:pt x="1456916" y="652097"/>
                  <a:pt x="1456916" y="639757"/>
                </a:cubicBezTo>
                <a:cubicBezTo>
                  <a:pt x="1456916" y="627390"/>
                  <a:pt x="1466893" y="617336"/>
                  <a:pt x="1479259" y="617243"/>
                </a:cubicBezTo>
                <a:close/>
                <a:moveTo>
                  <a:pt x="1540660" y="616731"/>
                </a:moveTo>
                <a:cubicBezTo>
                  <a:pt x="1540780" y="616730"/>
                  <a:pt x="1540882" y="616730"/>
                  <a:pt x="1541001" y="616731"/>
                </a:cubicBezTo>
                <a:cubicBezTo>
                  <a:pt x="1553623" y="616825"/>
                  <a:pt x="1563788" y="627135"/>
                  <a:pt x="1563685" y="639757"/>
                </a:cubicBezTo>
                <a:cubicBezTo>
                  <a:pt x="1563685" y="639814"/>
                  <a:pt x="1563685" y="639871"/>
                  <a:pt x="1563685" y="639928"/>
                </a:cubicBezTo>
                <a:cubicBezTo>
                  <a:pt x="1563583" y="652551"/>
                  <a:pt x="1553282" y="662706"/>
                  <a:pt x="1540660" y="662612"/>
                </a:cubicBezTo>
                <a:cubicBezTo>
                  <a:pt x="1528039" y="662612"/>
                  <a:pt x="1517806" y="652380"/>
                  <a:pt x="1517806" y="639757"/>
                </a:cubicBezTo>
                <a:cubicBezTo>
                  <a:pt x="1517806" y="639701"/>
                  <a:pt x="1517806" y="639643"/>
                  <a:pt x="1517806" y="639587"/>
                </a:cubicBezTo>
                <a:cubicBezTo>
                  <a:pt x="1517806" y="626964"/>
                  <a:pt x="1528039" y="616731"/>
                  <a:pt x="1540660" y="616731"/>
                </a:cubicBezTo>
                <a:close/>
                <a:moveTo>
                  <a:pt x="1602061" y="616390"/>
                </a:moveTo>
                <a:cubicBezTo>
                  <a:pt x="1614973" y="616390"/>
                  <a:pt x="1625428" y="626853"/>
                  <a:pt x="1625428" y="639757"/>
                </a:cubicBezTo>
                <a:cubicBezTo>
                  <a:pt x="1625428" y="639813"/>
                  <a:pt x="1625428" y="639871"/>
                  <a:pt x="1625428" y="639928"/>
                </a:cubicBezTo>
                <a:cubicBezTo>
                  <a:pt x="1625326" y="652739"/>
                  <a:pt x="1614870" y="663046"/>
                  <a:pt x="1602061" y="662954"/>
                </a:cubicBezTo>
                <a:cubicBezTo>
                  <a:pt x="1589253" y="662954"/>
                  <a:pt x="1578866" y="652568"/>
                  <a:pt x="1578866" y="639757"/>
                </a:cubicBezTo>
                <a:cubicBezTo>
                  <a:pt x="1578866" y="639701"/>
                  <a:pt x="1578866" y="639643"/>
                  <a:pt x="1578866" y="639586"/>
                </a:cubicBezTo>
                <a:cubicBezTo>
                  <a:pt x="1578866" y="626776"/>
                  <a:pt x="1589253" y="616390"/>
                  <a:pt x="1602061" y="616390"/>
                </a:cubicBezTo>
                <a:close/>
                <a:moveTo>
                  <a:pt x="1664145" y="616049"/>
                </a:moveTo>
                <a:cubicBezTo>
                  <a:pt x="1677244" y="616049"/>
                  <a:pt x="1687853" y="626663"/>
                  <a:pt x="1687853" y="639757"/>
                </a:cubicBezTo>
                <a:cubicBezTo>
                  <a:pt x="1687853" y="639813"/>
                  <a:pt x="1687853" y="639871"/>
                  <a:pt x="1687853" y="639928"/>
                </a:cubicBezTo>
                <a:cubicBezTo>
                  <a:pt x="1687750" y="652928"/>
                  <a:pt x="1677141" y="663388"/>
                  <a:pt x="1664145" y="663294"/>
                </a:cubicBezTo>
                <a:cubicBezTo>
                  <a:pt x="1651148" y="663294"/>
                  <a:pt x="1640608" y="652757"/>
                  <a:pt x="1640608" y="639757"/>
                </a:cubicBezTo>
                <a:cubicBezTo>
                  <a:pt x="1640608" y="639701"/>
                  <a:pt x="1640608" y="639643"/>
                  <a:pt x="1640608" y="639587"/>
                </a:cubicBezTo>
                <a:cubicBezTo>
                  <a:pt x="1640608" y="626587"/>
                  <a:pt x="1651148" y="616049"/>
                  <a:pt x="1664145" y="616049"/>
                </a:cubicBezTo>
                <a:close/>
                <a:moveTo>
                  <a:pt x="1724864" y="615878"/>
                </a:moveTo>
                <a:cubicBezTo>
                  <a:pt x="1738048" y="615878"/>
                  <a:pt x="1748742" y="626569"/>
                  <a:pt x="1748742" y="639757"/>
                </a:cubicBezTo>
                <a:cubicBezTo>
                  <a:pt x="1748640" y="652878"/>
                  <a:pt x="1737980" y="663464"/>
                  <a:pt x="1724864" y="663464"/>
                </a:cubicBezTo>
                <a:cubicBezTo>
                  <a:pt x="1711765" y="663464"/>
                  <a:pt x="1701157" y="652851"/>
                  <a:pt x="1701157" y="639757"/>
                </a:cubicBezTo>
                <a:cubicBezTo>
                  <a:pt x="1701157" y="639701"/>
                  <a:pt x="1701157" y="639642"/>
                  <a:pt x="1701157" y="639586"/>
                </a:cubicBezTo>
                <a:cubicBezTo>
                  <a:pt x="1701157" y="626492"/>
                  <a:pt x="1711765" y="615878"/>
                  <a:pt x="1724864" y="615878"/>
                </a:cubicBezTo>
                <a:close/>
                <a:moveTo>
                  <a:pt x="1786265" y="615708"/>
                </a:moveTo>
                <a:cubicBezTo>
                  <a:pt x="1799551" y="615708"/>
                  <a:pt x="1810314" y="626476"/>
                  <a:pt x="1810314" y="639757"/>
                </a:cubicBezTo>
                <a:cubicBezTo>
                  <a:pt x="1810228" y="652973"/>
                  <a:pt x="1799483" y="663635"/>
                  <a:pt x="1786265" y="663635"/>
                </a:cubicBezTo>
                <a:cubicBezTo>
                  <a:pt x="1773080" y="663635"/>
                  <a:pt x="1762387" y="652946"/>
                  <a:pt x="1762387" y="639757"/>
                </a:cubicBezTo>
                <a:cubicBezTo>
                  <a:pt x="1762387" y="626542"/>
                  <a:pt x="1773047" y="615802"/>
                  <a:pt x="1786265" y="615708"/>
                </a:cubicBezTo>
                <a:close/>
                <a:moveTo>
                  <a:pt x="1847666" y="615538"/>
                </a:moveTo>
                <a:cubicBezTo>
                  <a:pt x="1847786" y="615538"/>
                  <a:pt x="1847888" y="615538"/>
                  <a:pt x="1848007" y="615538"/>
                </a:cubicBezTo>
                <a:cubicBezTo>
                  <a:pt x="1861294" y="615630"/>
                  <a:pt x="1871988" y="626474"/>
                  <a:pt x="1871886" y="639757"/>
                </a:cubicBezTo>
                <a:cubicBezTo>
                  <a:pt x="1871886" y="639813"/>
                  <a:pt x="1871886" y="639871"/>
                  <a:pt x="1871886" y="639928"/>
                </a:cubicBezTo>
                <a:cubicBezTo>
                  <a:pt x="1871784" y="653209"/>
                  <a:pt x="1860953" y="663899"/>
                  <a:pt x="1847666" y="663806"/>
                </a:cubicBezTo>
                <a:cubicBezTo>
                  <a:pt x="1834380" y="663806"/>
                  <a:pt x="1823618" y="653037"/>
                  <a:pt x="1823618" y="639757"/>
                </a:cubicBezTo>
                <a:cubicBezTo>
                  <a:pt x="1823618" y="639701"/>
                  <a:pt x="1823618" y="639643"/>
                  <a:pt x="1823618" y="639586"/>
                </a:cubicBezTo>
                <a:cubicBezTo>
                  <a:pt x="1823618" y="626303"/>
                  <a:pt x="1834380" y="615538"/>
                  <a:pt x="1847666" y="615538"/>
                </a:cubicBezTo>
                <a:close/>
                <a:moveTo>
                  <a:pt x="1910278" y="615517"/>
                </a:moveTo>
                <a:cubicBezTo>
                  <a:pt x="1923565" y="615623"/>
                  <a:pt x="1934242" y="626476"/>
                  <a:pt x="1934139" y="639757"/>
                </a:cubicBezTo>
                <a:cubicBezTo>
                  <a:pt x="1934139" y="639813"/>
                  <a:pt x="1934139" y="639871"/>
                  <a:pt x="1934139" y="639928"/>
                </a:cubicBezTo>
                <a:cubicBezTo>
                  <a:pt x="1934037" y="653209"/>
                  <a:pt x="1923207" y="663899"/>
                  <a:pt x="1909920" y="663806"/>
                </a:cubicBezTo>
                <a:cubicBezTo>
                  <a:pt x="1896634" y="663806"/>
                  <a:pt x="1885871" y="653039"/>
                  <a:pt x="1885871" y="639757"/>
                </a:cubicBezTo>
                <a:cubicBezTo>
                  <a:pt x="1885769" y="626735"/>
                  <a:pt x="1896053" y="615999"/>
                  <a:pt x="1909067" y="615538"/>
                </a:cubicBezTo>
                <a:cubicBezTo>
                  <a:pt x="1909477" y="615521"/>
                  <a:pt x="1909886" y="615514"/>
                  <a:pt x="1910278" y="615517"/>
                </a:cubicBezTo>
                <a:close/>
                <a:moveTo>
                  <a:pt x="5628" y="573581"/>
                </a:moveTo>
                <a:cubicBezTo>
                  <a:pt x="5747" y="573581"/>
                  <a:pt x="5867" y="573581"/>
                  <a:pt x="5969" y="573581"/>
                </a:cubicBezTo>
                <a:cubicBezTo>
                  <a:pt x="8510" y="573682"/>
                  <a:pt x="10506" y="575815"/>
                  <a:pt x="10404" y="578356"/>
                </a:cubicBezTo>
                <a:cubicBezTo>
                  <a:pt x="10404" y="581000"/>
                  <a:pt x="8272" y="583132"/>
                  <a:pt x="5628" y="583132"/>
                </a:cubicBezTo>
                <a:cubicBezTo>
                  <a:pt x="3036" y="583046"/>
                  <a:pt x="937" y="580949"/>
                  <a:pt x="853" y="578356"/>
                </a:cubicBezTo>
                <a:cubicBezTo>
                  <a:pt x="853" y="575712"/>
                  <a:pt x="2985" y="573581"/>
                  <a:pt x="5628" y="573581"/>
                </a:cubicBezTo>
                <a:close/>
                <a:moveTo>
                  <a:pt x="67029" y="571703"/>
                </a:moveTo>
                <a:cubicBezTo>
                  <a:pt x="67149" y="571703"/>
                  <a:pt x="67268" y="571703"/>
                  <a:pt x="67371" y="571703"/>
                </a:cubicBezTo>
                <a:cubicBezTo>
                  <a:pt x="70952" y="571805"/>
                  <a:pt x="73784" y="574773"/>
                  <a:pt x="73681" y="578356"/>
                </a:cubicBezTo>
                <a:cubicBezTo>
                  <a:pt x="73681" y="582022"/>
                  <a:pt x="70697" y="585006"/>
                  <a:pt x="67029" y="585006"/>
                </a:cubicBezTo>
                <a:cubicBezTo>
                  <a:pt x="63396" y="584923"/>
                  <a:pt x="60463" y="581988"/>
                  <a:pt x="60378" y="578356"/>
                </a:cubicBezTo>
                <a:cubicBezTo>
                  <a:pt x="60378" y="574688"/>
                  <a:pt x="63362" y="571703"/>
                  <a:pt x="67029" y="571703"/>
                </a:cubicBezTo>
                <a:close/>
                <a:moveTo>
                  <a:pt x="189833" y="570339"/>
                </a:moveTo>
                <a:cubicBezTo>
                  <a:pt x="189952" y="570339"/>
                  <a:pt x="190054" y="570339"/>
                  <a:pt x="190174" y="570339"/>
                </a:cubicBezTo>
                <a:cubicBezTo>
                  <a:pt x="194608" y="570442"/>
                  <a:pt x="198122" y="574092"/>
                  <a:pt x="198020" y="578525"/>
                </a:cubicBezTo>
                <a:cubicBezTo>
                  <a:pt x="198020" y="583046"/>
                  <a:pt x="194353" y="586713"/>
                  <a:pt x="189833" y="586713"/>
                </a:cubicBezTo>
                <a:cubicBezTo>
                  <a:pt x="185347" y="586628"/>
                  <a:pt x="181731" y="583012"/>
                  <a:pt x="181646" y="578525"/>
                </a:cubicBezTo>
                <a:cubicBezTo>
                  <a:pt x="181646" y="574006"/>
                  <a:pt x="185313" y="570339"/>
                  <a:pt x="189833" y="570339"/>
                </a:cubicBezTo>
                <a:close/>
                <a:moveTo>
                  <a:pt x="129113" y="570339"/>
                </a:moveTo>
                <a:cubicBezTo>
                  <a:pt x="129232" y="570339"/>
                  <a:pt x="129335" y="570339"/>
                  <a:pt x="129454" y="570339"/>
                </a:cubicBezTo>
                <a:cubicBezTo>
                  <a:pt x="133514" y="570442"/>
                  <a:pt x="136720" y="573801"/>
                  <a:pt x="136618" y="577844"/>
                </a:cubicBezTo>
                <a:cubicBezTo>
                  <a:pt x="136618" y="581989"/>
                  <a:pt x="133258" y="585348"/>
                  <a:pt x="129113" y="585348"/>
                </a:cubicBezTo>
                <a:cubicBezTo>
                  <a:pt x="124968" y="585348"/>
                  <a:pt x="121609" y="581989"/>
                  <a:pt x="121609" y="577844"/>
                </a:cubicBezTo>
                <a:cubicBezTo>
                  <a:pt x="121609" y="573699"/>
                  <a:pt x="124968" y="570339"/>
                  <a:pt x="129113" y="570339"/>
                </a:cubicBezTo>
                <a:close/>
                <a:moveTo>
                  <a:pt x="251233" y="569315"/>
                </a:moveTo>
                <a:cubicBezTo>
                  <a:pt x="251352" y="569315"/>
                  <a:pt x="251455" y="569315"/>
                  <a:pt x="251574" y="569315"/>
                </a:cubicBezTo>
                <a:cubicBezTo>
                  <a:pt x="256469" y="569418"/>
                  <a:pt x="260375" y="573461"/>
                  <a:pt x="260273" y="578356"/>
                </a:cubicBezTo>
                <a:cubicBezTo>
                  <a:pt x="260273" y="583353"/>
                  <a:pt x="256231" y="587396"/>
                  <a:pt x="251233" y="587396"/>
                </a:cubicBezTo>
                <a:cubicBezTo>
                  <a:pt x="246236" y="587396"/>
                  <a:pt x="242194" y="583353"/>
                  <a:pt x="242194" y="578356"/>
                </a:cubicBezTo>
                <a:cubicBezTo>
                  <a:pt x="242194" y="573359"/>
                  <a:pt x="246236" y="569315"/>
                  <a:pt x="251233" y="569315"/>
                </a:cubicBezTo>
                <a:close/>
                <a:moveTo>
                  <a:pt x="312635" y="568463"/>
                </a:moveTo>
                <a:cubicBezTo>
                  <a:pt x="318093" y="568463"/>
                  <a:pt x="322527" y="572897"/>
                  <a:pt x="322527" y="578356"/>
                </a:cubicBezTo>
                <a:cubicBezTo>
                  <a:pt x="322527" y="583813"/>
                  <a:pt x="318093" y="588247"/>
                  <a:pt x="312635" y="588247"/>
                </a:cubicBezTo>
                <a:cubicBezTo>
                  <a:pt x="307177" y="588247"/>
                  <a:pt x="302743" y="583813"/>
                  <a:pt x="302743" y="578356"/>
                </a:cubicBezTo>
                <a:cubicBezTo>
                  <a:pt x="302743" y="572897"/>
                  <a:pt x="307177" y="568463"/>
                  <a:pt x="312635" y="568463"/>
                </a:cubicBezTo>
                <a:close/>
                <a:moveTo>
                  <a:pt x="374036" y="567781"/>
                </a:moveTo>
                <a:cubicBezTo>
                  <a:pt x="379869" y="567781"/>
                  <a:pt x="384611" y="572523"/>
                  <a:pt x="384611" y="578356"/>
                </a:cubicBezTo>
                <a:cubicBezTo>
                  <a:pt x="384611" y="584189"/>
                  <a:pt x="379869" y="588931"/>
                  <a:pt x="374036" y="588931"/>
                </a:cubicBezTo>
                <a:cubicBezTo>
                  <a:pt x="368203" y="588931"/>
                  <a:pt x="363462" y="584189"/>
                  <a:pt x="363462" y="578356"/>
                </a:cubicBezTo>
                <a:cubicBezTo>
                  <a:pt x="363462" y="572523"/>
                  <a:pt x="368203" y="567781"/>
                  <a:pt x="374036" y="567781"/>
                </a:cubicBezTo>
                <a:close/>
                <a:moveTo>
                  <a:pt x="436119" y="566927"/>
                </a:moveTo>
                <a:cubicBezTo>
                  <a:pt x="442430" y="566927"/>
                  <a:pt x="447547" y="572046"/>
                  <a:pt x="447547" y="578356"/>
                </a:cubicBezTo>
                <a:cubicBezTo>
                  <a:pt x="447547" y="584666"/>
                  <a:pt x="442430" y="589783"/>
                  <a:pt x="436119" y="589783"/>
                </a:cubicBezTo>
                <a:cubicBezTo>
                  <a:pt x="429809" y="589783"/>
                  <a:pt x="424692" y="584666"/>
                  <a:pt x="424692" y="578356"/>
                </a:cubicBezTo>
                <a:cubicBezTo>
                  <a:pt x="424692" y="572046"/>
                  <a:pt x="429809" y="566927"/>
                  <a:pt x="436119" y="566927"/>
                </a:cubicBezTo>
                <a:close/>
                <a:moveTo>
                  <a:pt x="496838" y="566246"/>
                </a:moveTo>
                <a:cubicBezTo>
                  <a:pt x="503524" y="566246"/>
                  <a:pt x="508948" y="571670"/>
                  <a:pt x="508948" y="578356"/>
                </a:cubicBezTo>
                <a:cubicBezTo>
                  <a:pt x="508948" y="585041"/>
                  <a:pt x="503524" y="590466"/>
                  <a:pt x="496838" y="590466"/>
                </a:cubicBezTo>
                <a:cubicBezTo>
                  <a:pt x="490152" y="590466"/>
                  <a:pt x="484729" y="585041"/>
                  <a:pt x="484729" y="578356"/>
                </a:cubicBezTo>
                <a:cubicBezTo>
                  <a:pt x="484729" y="571670"/>
                  <a:pt x="490152" y="566246"/>
                  <a:pt x="496838" y="566246"/>
                </a:cubicBezTo>
                <a:close/>
                <a:moveTo>
                  <a:pt x="558240" y="565393"/>
                </a:moveTo>
                <a:cubicBezTo>
                  <a:pt x="565403" y="565393"/>
                  <a:pt x="571203" y="571193"/>
                  <a:pt x="571203" y="578356"/>
                </a:cubicBezTo>
                <a:cubicBezTo>
                  <a:pt x="571203" y="585519"/>
                  <a:pt x="565403" y="591318"/>
                  <a:pt x="558240" y="591318"/>
                </a:cubicBezTo>
                <a:cubicBezTo>
                  <a:pt x="551077" y="591318"/>
                  <a:pt x="545278" y="585519"/>
                  <a:pt x="545278" y="578356"/>
                </a:cubicBezTo>
                <a:cubicBezTo>
                  <a:pt x="545278" y="571193"/>
                  <a:pt x="551077" y="565393"/>
                  <a:pt x="558240" y="565393"/>
                </a:cubicBezTo>
                <a:close/>
                <a:moveTo>
                  <a:pt x="619642" y="564711"/>
                </a:moveTo>
                <a:cubicBezTo>
                  <a:pt x="627180" y="564711"/>
                  <a:pt x="633286" y="570817"/>
                  <a:pt x="633286" y="578356"/>
                </a:cubicBezTo>
                <a:cubicBezTo>
                  <a:pt x="633286" y="585895"/>
                  <a:pt x="627180" y="592002"/>
                  <a:pt x="619642" y="592002"/>
                </a:cubicBezTo>
                <a:cubicBezTo>
                  <a:pt x="612103" y="592002"/>
                  <a:pt x="605997" y="585895"/>
                  <a:pt x="605997" y="578356"/>
                </a:cubicBezTo>
                <a:cubicBezTo>
                  <a:pt x="605997" y="570817"/>
                  <a:pt x="612103" y="564711"/>
                  <a:pt x="619642" y="564711"/>
                </a:cubicBezTo>
                <a:close/>
                <a:moveTo>
                  <a:pt x="681042" y="563858"/>
                </a:moveTo>
                <a:cubicBezTo>
                  <a:pt x="689041" y="563858"/>
                  <a:pt x="695539" y="570356"/>
                  <a:pt x="695539" y="578356"/>
                </a:cubicBezTo>
                <a:cubicBezTo>
                  <a:pt x="695539" y="586355"/>
                  <a:pt x="689041" y="592853"/>
                  <a:pt x="681042" y="592853"/>
                </a:cubicBezTo>
                <a:cubicBezTo>
                  <a:pt x="673043" y="592853"/>
                  <a:pt x="666545" y="586355"/>
                  <a:pt x="666545" y="578356"/>
                </a:cubicBezTo>
                <a:cubicBezTo>
                  <a:pt x="666545" y="570356"/>
                  <a:pt x="673043" y="563858"/>
                  <a:pt x="681042" y="563858"/>
                </a:cubicBezTo>
                <a:close/>
                <a:moveTo>
                  <a:pt x="743126" y="563176"/>
                </a:moveTo>
                <a:cubicBezTo>
                  <a:pt x="751517" y="563176"/>
                  <a:pt x="758306" y="569964"/>
                  <a:pt x="758306" y="578356"/>
                </a:cubicBezTo>
                <a:cubicBezTo>
                  <a:pt x="758306" y="578407"/>
                  <a:pt x="758306" y="578476"/>
                  <a:pt x="758306" y="578527"/>
                </a:cubicBezTo>
                <a:cubicBezTo>
                  <a:pt x="758203" y="586817"/>
                  <a:pt x="751415" y="593460"/>
                  <a:pt x="743126" y="593365"/>
                </a:cubicBezTo>
                <a:cubicBezTo>
                  <a:pt x="743075" y="593365"/>
                  <a:pt x="743006" y="593367"/>
                  <a:pt x="742955" y="593367"/>
                </a:cubicBezTo>
                <a:cubicBezTo>
                  <a:pt x="734666" y="593365"/>
                  <a:pt x="727946" y="586645"/>
                  <a:pt x="727946" y="578356"/>
                </a:cubicBezTo>
                <a:cubicBezTo>
                  <a:pt x="727946" y="569964"/>
                  <a:pt x="734734" y="563176"/>
                  <a:pt x="743126" y="563176"/>
                </a:cubicBezTo>
                <a:close/>
                <a:moveTo>
                  <a:pt x="803845" y="562323"/>
                </a:moveTo>
                <a:cubicBezTo>
                  <a:pt x="812697" y="562323"/>
                  <a:pt x="819878" y="569503"/>
                  <a:pt x="819878" y="578356"/>
                </a:cubicBezTo>
                <a:cubicBezTo>
                  <a:pt x="819792" y="587140"/>
                  <a:pt x="812629" y="594218"/>
                  <a:pt x="803845" y="594218"/>
                </a:cubicBezTo>
                <a:cubicBezTo>
                  <a:pt x="795062" y="594218"/>
                  <a:pt x="787898" y="587140"/>
                  <a:pt x="787813" y="578356"/>
                </a:cubicBezTo>
                <a:cubicBezTo>
                  <a:pt x="787813" y="569503"/>
                  <a:pt x="794993" y="562323"/>
                  <a:pt x="803845" y="562323"/>
                </a:cubicBezTo>
                <a:close/>
                <a:moveTo>
                  <a:pt x="865246" y="561640"/>
                </a:moveTo>
                <a:cubicBezTo>
                  <a:pt x="874661" y="561640"/>
                  <a:pt x="882302" y="569282"/>
                  <a:pt x="882302" y="578696"/>
                </a:cubicBezTo>
                <a:cubicBezTo>
                  <a:pt x="882302" y="588115"/>
                  <a:pt x="874661" y="595752"/>
                  <a:pt x="865246" y="595752"/>
                </a:cubicBezTo>
                <a:cubicBezTo>
                  <a:pt x="855832" y="595752"/>
                  <a:pt x="848191" y="588115"/>
                  <a:pt x="848191" y="578696"/>
                </a:cubicBezTo>
                <a:cubicBezTo>
                  <a:pt x="848191" y="569282"/>
                  <a:pt x="855832" y="561640"/>
                  <a:pt x="865246" y="561640"/>
                </a:cubicBezTo>
                <a:close/>
                <a:moveTo>
                  <a:pt x="926647" y="560958"/>
                </a:moveTo>
                <a:cubicBezTo>
                  <a:pt x="936062" y="560958"/>
                  <a:pt x="943703" y="568599"/>
                  <a:pt x="943703" y="578014"/>
                </a:cubicBezTo>
                <a:cubicBezTo>
                  <a:pt x="943703" y="587434"/>
                  <a:pt x="936062" y="595070"/>
                  <a:pt x="926647" y="595070"/>
                </a:cubicBezTo>
                <a:cubicBezTo>
                  <a:pt x="917233" y="595070"/>
                  <a:pt x="909592" y="587434"/>
                  <a:pt x="909592" y="578014"/>
                </a:cubicBezTo>
                <a:cubicBezTo>
                  <a:pt x="909592" y="568599"/>
                  <a:pt x="917233" y="560958"/>
                  <a:pt x="926647" y="560958"/>
                </a:cubicBezTo>
                <a:close/>
                <a:moveTo>
                  <a:pt x="988049" y="560276"/>
                </a:moveTo>
                <a:cubicBezTo>
                  <a:pt x="988169" y="560276"/>
                  <a:pt x="988271" y="560276"/>
                  <a:pt x="988390" y="560276"/>
                </a:cubicBezTo>
                <a:cubicBezTo>
                  <a:pt x="998282" y="560379"/>
                  <a:pt x="1006231" y="568463"/>
                  <a:pt x="1006129" y="578356"/>
                </a:cubicBezTo>
                <a:cubicBezTo>
                  <a:pt x="1005668" y="587978"/>
                  <a:pt x="997685" y="595514"/>
                  <a:pt x="988049" y="595412"/>
                </a:cubicBezTo>
                <a:cubicBezTo>
                  <a:pt x="978447" y="595427"/>
                  <a:pt x="970516" y="587939"/>
                  <a:pt x="969970" y="578356"/>
                </a:cubicBezTo>
                <a:cubicBezTo>
                  <a:pt x="969970" y="568379"/>
                  <a:pt x="978071" y="560276"/>
                  <a:pt x="988049" y="560276"/>
                </a:cubicBezTo>
                <a:close/>
                <a:moveTo>
                  <a:pt x="1050132" y="559594"/>
                </a:moveTo>
                <a:cubicBezTo>
                  <a:pt x="1060502" y="559594"/>
                  <a:pt x="1068894" y="567986"/>
                  <a:pt x="1068894" y="578356"/>
                </a:cubicBezTo>
                <a:cubicBezTo>
                  <a:pt x="1068894" y="578407"/>
                  <a:pt x="1068894" y="578474"/>
                  <a:pt x="1068894" y="578527"/>
                </a:cubicBezTo>
                <a:cubicBezTo>
                  <a:pt x="1068791" y="588794"/>
                  <a:pt x="1060400" y="597041"/>
                  <a:pt x="1050132" y="596948"/>
                </a:cubicBezTo>
                <a:cubicBezTo>
                  <a:pt x="1039830" y="596948"/>
                  <a:pt x="1031456" y="588651"/>
                  <a:pt x="1031371" y="578356"/>
                </a:cubicBezTo>
                <a:cubicBezTo>
                  <a:pt x="1031371" y="567986"/>
                  <a:pt x="1039762" y="559594"/>
                  <a:pt x="1050132" y="559594"/>
                </a:cubicBezTo>
                <a:close/>
                <a:moveTo>
                  <a:pt x="1110851" y="558741"/>
                </a:moveTo>
                <a:cubicBezTo>
                  <a:pt x="1110970" y="558741"/>
                  <a:pt x="1111072" y="558741"/>
                  <a:pt x="1111192" y="558741"/>
                </a:cubicBezTo>
                <a:cubicBezTo>
                  <a:pt x="1121937" y="558843"/>
                  <a:pt x="1130567" y="567610"/>
                  <a:pt x="1130465" y="578356"/>
                </a:cubicBezTo>
                <a:cubicBezTo>
                  <a:pt x="1130465" y="578407"/>
                  <a:pt x="1130465" y="578474"/>
                  <a:pt x="1130465" y="578525"/>
                </a:cubicBezTo>
                <a:cubicBezTo>
                  <a:pt x="1130363" y="589265"/>
                  <a:pt x="1121596" y="597893"/>
                  <a:pt x="1110851" y="597799"/>
                </a:cubicBezTo>
                <a:cubicBezTo>
                  <a:pt x="1100088" y="597799"/>
                  <a:pt x="1091322" y="589121"/>
                  <a:pt x="1091237" y="578356"/>
                </a:cubicBezTo>
                <a:cubicBezTo>
                  <a:pt x="1091237" y="567524"/>
                  <a:pt x="1100020" y="558741"/>
                  <a:pt x="1110851" y="558741"/>
                </a:cubicBezTo>
                <a:close/>
                <a:moveTo>
                  <a:pt x="1172252" y="558228"/>
                </a:moveTo>
                <a:cubicBezTo>
                  <a:pt x="1183373" y="558228"/>
                  <a:pt x="1192378" y="567235"/>
                  <a:pt x="1192378" y="578356"/>
                </a:cubicBezTo>
                <a:cubicBezTo>
                  <a:pt x="1192378" y="578407"/>
                  <a:pt x="1192378" y="578474"/>
                  <a:pt x="1192378" y="578525"/>
                </a:cubicBezTo>
                <a:cubicBezTo>
                  <a:pt x="1192276" y="589547"/>
                  <a:pt x="1183270" y="598405"/>
                  <a:pt x="1172252" y="598310"/>
                </a:cubicBezTo>
                <a:cubicBezTo>
                  <a:pt x="1172201" y="598310"/>
                  <a:pt x="1172133" y="598310"/>
                  <a:pt x="1172082" y="598310"/>
                </a:cubicBezTo>
                <a:cubicBezTo>
                  <a:pt x="1161064" y="598310"/>
                  <a:pt x="1152127" y="589377"/>
                  <a:pt x="1152127" y="578356"/>
                </a:cubicBezTo>
                <a:cubicBezTo>
                  <a:pt x="1152127" y="567235"/>
                  <a:pt x="1161132" y="558228"/>
                  <a:pt x="1172252" y="558228"/>
                </a:cubicBezTo>
                <a:close/>
                <a:moveTo>
                  <a:pt x="1233654" y="557547"/>
                </a:moveTo>
                <a:cubicBezTo>
                  <a:pt x="1233773" y="557547"/>
                  <a:pt x="1233876" y="557547"/>
                  <a:pt x="1233995" y="557547"/>
                </a:cubicBezTo>
                <a:cubicBezTo>
                  <a:pt x="1245388" y="557649"/>
                  <a:pt x="1254564" y="566961"/>
                  <a:pt x="1254462" y="578356"/>
                </a:cubicBezTo>
                <a:cubicBezTo>
                  <a:pt x="1254462" y="578407"/>
                  <a:pt x="1254462" y="578474"/>
                  <a:pt x="1254462" y="578525"/>
                </a:cubicBezTo>
                <a:cubicBezTo>
                  <a:pt x="1254359" y="589925"/>
                  <a:pt x="1245047" y="599087"/>
                  <a:pt x="1233654" y="598993"/>
                </a:cubicBezTo>
                <a:cubicBezTo>
                  <a:pt x="1222226" y="598993"/>
                  <a:pt x="1212948" y="589781"/>
                  <a:pt x="1212846" y="578356"/>
                </a:cubicBezTo>
                <a:cubicBezTo>
                  <a:pt x="1212846" y="566860"/>
                  <a:pt x="1222158" y="557547"/>
                  <a:pt x="1233654" y="557547"/>
                </a:cubicBezTo>
                <a:close/>
                <a:moveTo>
                  <a:pt x="1295054" y="556864"/>
                </a:moveTo>
                <a:cubicBezTo>
                  <a:pt x="1295174" y="556864"/>
                  <a:pt x="1295276" y="556864"/>
                  <a:pt x="1295396" y="556864"/>
                </a:cubicBezTo>
                <a:cubicBezTo>
                  <a:pt x="1307165" y="556967"/>
                  <a:pt x="1316648" y="566587"/>
                  <a:pt x="1316545" y="578356"/>
                </a:cubicBezTo>
                <a:cubicBezTo>
                  <a:pt x="1316545" y="578407"/>
                  <a:pt x="1316545" y="578474"/>
                  <a:pt x="1316545" y="578527"/>
                </a:cubicBezTo>
                <a:cubicBezTo>
                  <a:pt x="1316443" y="590302"/>
                  <a:pt x="1306823" y="599770"/>
                  <a:pt x="1295054" y="599676"/>
                </a:cubicBezTo>
                <a:cubicBezTo>
                  <a:pt x="1283286" y="599676"/>
                  <a:pt x="1273735" y="590131"/>
                  <a:pt x="1273735" y="578356"/>
                </a:cubicBezTo>
                <a:cubicBezTo>
                  <a:pt x="1273735" y="578305"/>
                  <a:pt x="1273735" y="578236"/>
                  <a:pt x="1273735" y="578185"/>
                </a:cubicBezTo>
                <a:cubicBezTo>
                  <a:pt x="1273735" y="566417"/>
                  <a:pt x="1283286" y="556864"/>
                  <a:pt x="1295054" y="556864"/>
                </a:cubicBezTo>
                <a:close/>
                <a:moveTo>
                  <a:pt x="1971151" y="556694"/>
                </a:moveTo>
                <a:cubicBezTo>
                  <a:pt x="1983107" y="556694"/>
                  <a:pt x="1992812" y="566398"/>
                  <a:pt x="1992812" y="578356"/>
                </a:cubicBezTo>
                <a:cubicBezTo>
                  <a:pt x="1992812" y="578407"/>
                  <a:pt x="1992812" y="578474"/>
                  <a:pt x="1992812" y="578525"/>
                </a:cubicBezTo>
                <a:cubicBezTo>
                  <a:pt x="1992710" y="590395"/>
                  <a:pt x="1983023" y="599939"/>
                  <a:pt x="1971151" y="599846"/>
                </a:cubicBezTo>
                <a:cubicBezTo>
                  <a:pt x="1971100" y="599846"/>
                  <a:pt x="1971032" y="599846"/>
                  <a:pt x="1970981" y="599846"/>
                </a:cubicBezTo>
                <a:cubicBezTo>
                  <a:pt x="1959110" y="599846"/>
                  <a:pt x="1949491" y="590225"/>
                  <a:pt x="1949491" y="578356"/>
                </a:cubicBezTo>
                <a:cubicBezTo>
                  <a:pt x="1949491" y="566398"/>
                  <a:pt x="1959195" y="556694"/>
                  <a:pt x="1971151" y="556694"/>
                </a:cubicBezTo>
                <a:close/>
                <a:moveTo>
                  <a:pt x="1357139" y="556353"/>
                </a:moveTo>
                <a:cubicBezTo>
                  <a:pt x="1369283" y="556353"/>
                  <a:pt x="1379141" y="566212"/>
                  <a:pt x="1379141" y="578356"/>
                </a:cubicBezTo>
                <a:cubicBezTo>
                  <a:pt x="1379141" y="578407"/>
                  <a:pt x="1379141" y="578474"/>
                  <a:pt x="1379141" y="578525"/>
                </a:cubicBezTo>
                <a:cubicBezTo>
                  <a:pt x="1379039" y="590582"/>
                  <a:pt x="1369197" y="600281"/>
                  <a:pt x="1357139" y="600186"/>
                </a:cubicBezTo>
                <a:cubicBezTo>
                  <a:pt x="1357088" y="600186"/>
                  <a:pt x="1357020" y="600186"/>
                  <a:pt x="1356968" y="600186"/>
                </a:cubicBezTo>
                <a:cubicBezTo>
                  <a:pt x="1344910" y="600186"/>
                  <a:pt x="1335137" y="590412"/>
                  <a:pt x="1335137" y="578356"/>
                </a:cubicBezTo>
                <a:cubicBezTo>
                  <a:pt x="1335137" y="566212"/>
                  <a:pt x="1344995" y="556353"/>
                  <a:pt x="1357139" y="556353"/>
                </a:cubicBezTo>
                <a:close/>
                <a:moveTo>
                  <a:pt x="1417858" y="555671"/>
                </a:moveTo>
                <a:cubicBezTo>
                  <a:pt x="1417977" y="555671"/>
                  <a:pt x="1418079" y="555671"/>
                  <a:pt x="1418199" y="555671"/>
                </a:cubicBezTo>
                <a:cubicBezTo>
                  <a:pt x="1430632" y="555774"/>
                  <a:pt x="1440644" y="565921"/>
                  <a:pt x="1440542" y="578356"/>
                </a:cubicBezTo>
                <a:cubicBezTo>
                  <a:pt x="1440542" y="578407"/>
                  <a:pt x="1440542" y="578474"/>
                  <a:pt x="1440542" y="578525"/>
                </a:cubicBezTo>
                <a:cubicBezTo>
                  <a:pt x="1440440" y="590960"/>
                  <a:pt x="1430292" y="600963"/>
                  <a:pt x="1417858" y="600870"/>
                </a:cubicBezTo>
                <a:cubicBezTo>
                  <a:pt x="1405390" y="600870"/>
                  <a:pt x="1395276" y="590817"/>
                  <a:pt x="1395174" y="578356"/>
                </a:cubicBezTo>
                <a:cubicBezTo>
                  <a:pt x="1395174" y="565820"/>
                  <a:pt x="1405322" y="555671"/>
                  <a:pt x="1417858" y="555671"/>
                </a:cubicBezTo>
                <a:close/>
                <a:moveTo>
                  <a:pt x="1479259" y="555159"/>
                </a:moveTo>
                <a:cubicBezTo>
                  <a:pt x="1492068" y="555159"/>
                  <a:pt x="1502455" y="565547"/>
                  <a:pt x="1502455" y="578356"/>
                </a:cubicBezTo>
                <a:cubicBezTo>
                  <a:pt x="1502455" y="578407"/>
                  <a:pt x="1502455" y="578474"/>
                  <a:pt x="1502455" y="578525"/>
                </a:cubicBezTo>
                <a:cubicBezTo>
                  <a:pt x="1502353" y="591243"/>
                  <a:pt x="1491983" y="601475"/>
                  <a:pt x="1479259" y="601380"/>
                </a:cubicBezTo>
                <a:cubicBezTo>
                  <a:pt x="1479140" y="601383"/>
                  <a:pt x="1479037" y="601383"/>
                  <a:pt x="1478918" y="601380"/>
                </a:cubicBezTo>
                <a:cubicBezTo>
                  <a:pt x="1466296" y="601287"/>
                  <a:pt x="1456131" y="590976"/>
                  <a:pt x="1456233" y="578356"/>
                </a:cubicBezTo>
                <a:cubicBezTo>
                  <a:pt x="1456233" y="578304"/>
                  <a:pt x="1456233" y="578236"/>
                  <a:pt x="1456233" y="578185"/>
                </a:cubicBezTo>
                <a:cubicBezTo>
                  <a:pt x="1456233" y="565461"/>
                  <a:pt x="1466535" y="555159"/>
                  <a:pt x="1479259" y="555159"/>
                </a:cubicBezTo>
                <a:close/>
                <a:moveTo>
                  <a:pt x="1540660" y="554648"/>
                </a:moveTo>
                <a:cubicBezTo>
                  <a:pt x="1553759" y="554648"/>
                  <a:pt x="1564367" y="565257"/>
                  <a:pt x="1564367" y="578356"/>
                </a:cubicBezTo>
                <a:cubicBezTo>
                  <a:pt x="1564367" y="578407"/>
                  <a:pt x="1564367" y="578474"/>
                  <a:pt x="1564367" y="578527"/>
                </a:cubicBezTo>
                <a:cubicBezTo>
                  <a:pt x="1564265" y="591526"/>
                  <a:pt x="1553656" y="601987"/>
                  <a:pt x="1540660" y="601893"/>
                </a:cubicBezTo>
                <a:cubicBezTo>
                  <a:pt x="1527663" y="601893"/>
                  <a:pt x="1517123" y="591356"/>
                  <a:pt x="1517123" y="578356"/>
                </a:cubicBezTo>
                <a:cubicBezTo>
                  <a:pt x="1517123" y="578305"/>
                  <a:pt x="1517123" y="578237"/>
                  <a:pt x="1517123" y="578186"/>
                </a:cubicBezTo>
                <a:cubicBezTo>
                  <a:pt x="1517123" y="565188"/>
                  <a:pt x="1527663" y="554648"/>
                  <a:pt x="1540660" y="554648"/>
                </a:cubicBezTo>
                <a:close/>
                <a:moveTo>
                  <a:pt x="1602061" y="554305"/>
                </a:moveTo>
                <a:cubicBezTo>
                  <a:pt x="1615348" y="554305"/>
                  <a:pt x="1626110" y="565068"/>
                  <a:pt x="1626110" y="578356"/>
                </a:cubicBezTo>
                <a:cubicBezTo>
                  <a:pt x="1626008" y="591570"/>
                  <a:pt x="1615279" y="602234"/>
                  <a:pt x="1602061" y="602234"/>
                </a:cubicBezTo>
                <a:cubicBezTo>
                  <a:pt x="1588877" y="602234"/>
                  <a:pt x="1578183" y="591543"/>
                  <a:pt x="1578183" y="578356"/>
                </a:cubicBezTo>
                <a:cubicBezTo>
                  <a:pt x="1578183" y="565137"/>
                  <a:pt x="1588843" y="554392"/>
                  <a:pt x="1602061" y="554305"/>
                </a:cubicBezTo>
                <a:close/>
                <a:moveTo>
                  <a:pt x="1909067" y="553283"/>
                </a:moveTo>
                <a:cubicBezTo>
                  <a:pt x="1922917" y="553283"/>
                  <a:pt x="1934139" y="564505"/>
                  <a:pt x="1934139" y="578356"/>
                </a:cubicBezTo>
                <a:cubicBezTo>
                  <a:pt x="1934139" y="578407"/>
                  <a:pt x="1934139" y="578474"/>
                  <a:pt x="1934139" y="578525"/>
                </a:cubicBezTo>
                <a:cubicBezTo>
                  <a:pt x="1934037" y="592279"/>
                  <a:pt x="1922814" y="603351"/>
                  <a:pt x="1909067" y="603258"/>
                </a:cubicBezTo>
                <a:cubicBezTo>
                  <a:pt x="1895320" y="603258"/>
                  <a:pt x="1884166" y="592108"/>
                  <a:pt x="1884166" y="578356"/>
                </a:cubicBezTo>
                <a:cubicBezTo>
                  <a:pt x="1884166" y="578305"/>
                  <a:pt x="1884166" y="578236"/>
                  <a:pt x="1884166" y="578185"/>
                </a:cubicBezTo>
                <a:cubicBezTo>
                  <a:pt x="1884166" y="564438"/>
                  <a:pt x="1895320" y="553283"/>
                  <a:pt x="1909067" y="553283"/>
                </a:cubicBezTo>
                <a:close/>
                <a:moveTo>
                  <a:pt x="1847667" y="553283"/>
                </a:moveTo>
                <a:cubicBezTo>
                  <a:pt x="1861516" y="553283"/>
                  <a:pt x="1872739" y="564505"/>
                  <a:pt x="1872739" y="578356"/>
                </a:cubicBezTo>
                <a:cubicBezTo>
                  <a:pt x="1872739" y="578407"/>
                  <a:pt x="1872739" y="578474"/>
                  <a:pt x="1872739" y="578525"/>
                </a:cubicBezTo>
                <a:cubicBezTo>
                  <a:pt x="1872636" y="592279"/>
                  <a:pt x="1861414" y="603351"/>
                  <a:pt x="1847667" y="603258"/>
                </a:cubicBezTo>
                <a:cubicBezTo>
                  <a:pt x="1833920" y="603258"/>
                  <a:pt x="1822765" y="592108"/>
                  <a:pt x="1822765" y="578356"/>
                </a:cubicBezTo>
                <a:cubicBezTo>
                  <a:pt x="1822765" y="578305"/>
                  <a:pt x="1822765" y="578236"/>
                  <a:pt x="1822765" y="578185"/>
                </a:cubicBezTo>
                <a:cubicBezTo>
                  <a:pt x="1822765" y="564438"/>
                  <a:pt x="1833920" y="553283"/>
                  <a:pt x="1847667" y="553283"/>
                </a:cubicBezTo>
                <a:close/>
                <a:moveTo>
                  <a:pt x="1786265" y="553283"/>
                </a:moveTo>
                <a:cubicBezTo>
                  <a:pt x="1800012" y="553283"/>
                  <a:pt x="1811166" y="564438"/>
                  <a:pt x="1811166" y="578185"/>
                </a:cubicBezTo>
                <a:cubicBezTo>
                  <a:pt x="1811166" y="578236"/>
                  <a:pt x="1811166" y="578305"/>
                  <a:pt x="1811166" y="578356"/>
                </a:cubicBezTo>
                <a:cubicBezTo>
                  <a:pt x="1811064" y="592015"/>
                  <a:pt x="1799927" y="603010"/>
                  <a:pt x="1786265" y="602916"/>
                </a:cubicBezTo>
                <a:cubicBezTo>
                  <a:pt x="1772603" y="602916"/>
                  <a:pt x="1761534" y="591842"/>
                  <a:pt x="1761534" y="578185"/>
                </a:cubicBezTo>
                <a:cubicBezTo>
                  <a:pt x="1761534" y="578133"/>
                  <a:pt x="1761534" y="578066"/>
                  <a:pt x="1761534" y="578014"/>
                </a:cubicBezTo>
                <a:cubicBezTo>
                  <a:pt x="1761534" y="564352"/>
                  <a:pt x="1772603" y="553283"/>
                  <a:pt x="1786265" y="553283"/>
                </a:cubicBezTo>
                <a:close/>
                <a:moveTo>
                  <a:pt x="1724864" y="553283"/>
                </a:moveTo>
                <a:cubicBezTo>
                  <a:pt x="1738526" y="553283"/>
                  <a:pt x="1749595" y="564352"/>
                  <a:pt x="1749595" y="578014"/>
                </a:cubicBezTo>
                <a:cubicBezTo>
                  <a:pt x="1749595" y="578066"/>
                  <a:pt x="1749595" y="578133"/>
                  <a:pt x="1749595" y="578185"/>
                </a:cubicBezTo>
                <a:cubicBezTo>
                  <a:pt x="1749493" y="591749"/>
                  <a:pt x="1738424" y="602669"/>
                  <a:pt x="1724864" y="602574"/>
                </a:cubicBezTo>
                <a:cubicBezTo>
                  <a:pt x="1724745" y="602574"/>
                  <a:pt x="1724642" y="602574"/>
                  <a:pt x="1724523" y="602574"/>
                </a:cubicBezTo>
                <a:cubicBezTo>
                  <a:pt x="1711049" y="602481"/>
                  <a:pt x="1700201" y="591484"/>
                  <a:pt x="1700303" y="578014"/>
                </a:cubicBezTo>
                <a:cubicBezTo>
                  <a:pt x="1700303" y="577963"/>
                  <a:pt x="1700303" y="577895"/>
                  <a:pt x="1700303" y="577844"/>
                </a:cubicBezTo>
                <a:cubicBezTo>
                  <a:pt x="1700303" y="564283"/>
                  <a:pt x="1711305" y="553283"/>
                  <a:pt x="1724864" y="553283"/>
                </a:cubicBezTo>
                <a:close/>
                <a:moveTo>
                  <a:pt x="1664145" y="553283"/>
                </a:moveTo>
                <a:cubicBezTo>
                  <a:pt x="1664367" y="553283"/>
                  <a:pt x="1664606" y="553283"/>
                  <a:pt x="1664844" y="553300"/>
                </a:cubicBezTo>
                <a:cubicBezTo>
                  <a:pt x="1678301" y="553676"/>
                  <a:pt x="1688910" y="564899"/>
                  <a:pt x="1688535" y="578356"/>
                </a:cubicBezTo>
                <a:cubicBezTo>
                  <a:pt x="1688433" y="591760"/>
                  <a:pt x="1677551" y="602574"/>
                  <a:pt x="1664145" y="602574"/>
                </a:cubicBezTo>
                <a:cubicBezTo>
                  <a:pt x="1663906" y="602574"/>
                  <a:pt x="1663684" y="602571"/>
                  <a:pt x="1663446" y="602565"/>
                </a:cubicBezTo>
                <a:cubicBezTo>
                  <a:pt x="1650074" y="602188"/>
                  <a:pt x="1639551" y="591043"/>
                  <a:pt x="1639925" y="577673"/>
                </a:cubicBezTo>
                <a:cubicBezTo>
                  <a:pt x="1639925" y="577622"/>
                  <a:pt x="1639925" y="577554"/>
                  <a:pt x="1639925" y="577503"/>
                </a:cubicBezTo>
                <a:cubicBezTo>
                  <a:pt x="1639925" y="564131"/>
                  <a:pt x="1650773" y="553283"/>
                  <a:pt x="1664145" y="553283"/>
                </a:cubicBezTo>
                <a:close/>
                <a:moveTo>
                  <a:pt x="5995" y="511881"/>
                </a:moveTo>
                <a:cubicBezTo>
                  <a:pt x="8727" y="511881"/>
                  <a:pt x="10941" y="514095"/>
                  <a:pt x="10941" y="516827"/>
                </a:cubicBezTo>
                <a:cubicBezTo>
                  <a:pt x="10941" y="519559"/>
                  <a:pt x="8727" y="521773"/>
                  <a:pt x="5995" y="521773"/>
                </a:cubicBezTo>
                <a:cubicBezTo>
                  <a:pt x="3263" y="521773"/>
                  <a:pt x="1049" y="519559"/>
                  <a:pt x="1049" y="516827"/>
                </a:cubicBezTo>
                <a:cubicBezTo>
                  <a:pt x="1049" y="514095"/>
                  <a:pt x="3263" y="511881"/>
                  <a:pt x="5995" y="511881"/>
                </a:cubicBezTo>
                <a:close/>
                <a:moveTo>
                  <a:pt x="67030" y="510139"/>
                </a:moveTo>
                <a:cubicBezTo>
                  <a:pt x="70799" y="510139"/>
                  <a:pt x="73853" y="513192"/>
                  <a:pt x="73853" y="516962"/>
                </a:cubicBezTo>
                <a:cubicBezTo>
                  <a:pt x="73853" y="520731"/>
                  <a:pt x="70799" y="523784"/>
                  <a:pt x="67030" y="523784"/>
                </a:cubicBezTo>
                <a:cubicBezTo>
                  <a:pt x="63261" y="523784"/>
                  <a:pt x="60208" y="520731"/>
                  <a:pt x="60208" y="516962"/>
                </a:cubicBezTo>
                <a:cubicBezTo>
                  <a:pt x="60208" y="513192"/>
                  <a:pt x="63261" y="510139"/>
                  <a:pt x="67030" y="510139"/>
                </a:cubicBezTo>
                <a:close/>
                <a:moveTo>
                  <a:pt x="129113" y="509287"/>
                </a:moveTo>
                <a:cubicBezTo>
                  <a:pt x="133360" y="509287"/>
                  <a:pt x="136788" y="512716"/>
                  <a:pt x="136788" y="516962"/>
                </a:cubicBezTo>
                <a:cubicBezTo>
                  <a:pt x="136788" y="521209"/>
                  <a:pt x="133360" y="524630"/>
                  <a:pt x="129113" y="524630"/>
                </a:cubicBezTo>
                <a:cubicBezTo>
                  <a:pt x="124866" y="524630"/>
                  <a:pt x="121438" y="521209"/>
                  <a:pt x="121438" y="516962"/>
                </a:cubicBezTo>
                <a:cubicBezTo>
                  <a:pt x="121438" y="512716"/>
                  <a:pt x="124866" y="509287"/>
                  <a:pt x="129113" y="509287"/>
                </a:cubicBezTo>
                <a:close/>
                <a:moveTo>
                  <a:pt x="189833" y="508434"/>
                </a:moveTo>
                <a:cubicBezTo>
                  <a:pt x="194540" y="508434"/>
                  <a:pt x="198360" y="512254"/>
                  <a:pt x="198360" y="516961"/>
                </a:cubicBezTo>
                <a:cubicBezTo>
                  <a:pt x="198360" y="521669"/>
                  <a:pt x="194540" y="525482"/>
                  <a:pt x="189833" y="525482"/>
                </a:cubicBezTo>
                <a:cubicBezTo>
                  <a:pt x="185159" y="525397"/>
                  <a:pt x="181390" y="521635"/>
                  <a:pt x="181305" y="516961"/>
                </a:cubicBezTo>
                <a:cubicBezTo>
                  <a:pt x="181305" y="512254"/>
                  <a:pt x="185125" y="508434"/>
                  <a:pt x="189833" y="508434"/>
                </a:cubicBezTo>
                <a:close/>
                <a:moveTo>
                  <a:pt x="251234" y="507752"/>
                </a:moveTo>
                <a:cubicBezTo>
                  <a:pt x="256317" y="507752"/>
                  <a:pt x="260444" y="511879"/>
                  <a:pt x="260444" y="516962"/>
                </a:cubicBezTo>
                <a:cubicBezTo>
                  <a:pt x="260444" y="522044"/>
                  <a:pt x="256317" y="526165"/>
                  <a:pt x="251234" y="526165"/>
                </a:cubicBezTo>
                <a:cubicBezTo>
                  <a:pt x="246186" y="526079"/>
                  <a:pt x="242109" y="522010"/>
                  <a:pt x="242024" y="516962"/>
                </a:cubicBezTo>
                <a:cubicBezTo>
                  <a:pt x="242024" y="511879"/>
                  <a:pt x="246151" y="507752"/>
                  <a:pt x="251234" y="507752"/>
                </a:cubicBezTo>
                <a:close/>
                <a:moveTo>
                  <a:pt x="312635" y="506898"/>
                </a:moveTo>
                <a:cubicBezTo>
                  <a:pt x="312755" y="506898"/>
                  <a:pt x="312857" y="506898"/>
                  <a:pt x="312976" y="506898"/>
                </a:cubicBezTo>
                <a:cubicBezTo>
                  <a:pt x="318434" y="507001"/>
                  <a:pt x="322800" y="511504"/>
                  <a:pt x="322698" y="516961"/>
                </a:cubicBezTo>
                <a:cubicBezTo>
                  <a:pt x="322698" y="522522"/>
                  <a:pt x="318196" y="527017"/>
                  <a:pt x="312635" y="527017"/>
                </a:cubicBezTo>
                <a:cubicBezTo>
                  <a:pt x="307109" y="526932"/>
                  <a:pt x="302657" y="522488"/>
                  <a:pt x="302573" y="516961"/>
                </a:cubicBezTo>
                <a:cubicBezTo>
                  <a:pt x="302573" y="511401"/>
                  <a:pt x="307075" y="506898"/>
                  <a:pt x="312635" y="506898"/>
                </a:cubicBezTo>
                <a:close/>
                <a:moveTo>
                  <a:pt x="374036" y="506045"/>
                </a:moveTo>
                <a:cubicBezTo>
                  <a:pt x="374156" y="506045"/>
                  <a:pt x="374258" y="506045"/>
                  <a:pt x="374378" y="506045"/>
                </a:cubicBezTo>
                <a:cubicBezTo>
                  <a:pt x="380313" y="506148"/>
                  <a:pt x="385055" y="511026"/>
                  <a:pt x="384952" y="516961"/>
                </a:cubicBezTo>
                <a:cubicBezTo>
                  <a:pt x="384952" y="522982"/>
                  <a:pt x="380057" y="527870"/>
                  <a:pt x="374036" y="527870"/>
                </a:cubicBezTo>
                <a:cubicBezTo>
                  <a:pt x="368015" y="527870"/>
                  <a:pt x="363121" y="522982"/>
                  <a:pt x="363121" y="516961"/>
                </a:cubicBezTo>
                <a:cubicBezTo>
                  <a:pt x="363121" y="510940"/>
                  <a:pt x="368015" y="506045"/>
                  <a:pt x="374036" y="506045"/>
                </a:cubicBezTo>
                <a:close/>
                <a:moveTo>
                  <a:pt x="436119" y="505364"/>
                </a:moveTo>
                <a:cubicBezTo>
                  <a:pt x="436239" y="505364"/>
                  <a:pt x="436341" y="505364"/>
                  <a:pt x="436460" y="505364"/>
                </a:cubicBezTo>
                <a:cubicBezTo>
                  <a:pt x="442772" y="505467"/>
                  <a:pt x="447820" y="510651"/>
                  <a:pt x="447717" y="516961"/>
                </a:cubicBezTo>
                <a:cubicBezTo>
                  <a:pt x="447717" y="523374"/>
                  <a:pt x="442533" y="528552"/>
                  <a:pt x="436119" y="528552"/>
                </a:cubicBezTo>
                <a:cubicBezTo>
                  <a:pt x="429758" y="528467"/>
                  <a:pt x="424607" y="523324"/>
                  <a:pt x="424522" y="516961"/>
                </a:cubicBezTo>
                <a:cubicBezTo>
                  <a:pt x="424522" y="510549"/>
                  <a:pt x="429706" y="505364"/>
                  <a:pt x="436119" y="505364"/>
                </a:cubicBezTo>
                <a:close/>
                <a:moveTo>
                  <a:pt x="496839" y="504510"/>
                </a:moveTo>
                <a:cubicBezTo>
                  <a:pt x="496958" y="504510"/>
                  <a:pt x="497060" y="504510"/>
                  <a:pt x="497179" y="504510"/>
                </a:cubicBezTo>
                <a:cubicBezTo>
                  <a:pt x="503968" y="504614"/>
                  <a:pt x="509392" y="510174"/>
                  <a:pt x="509290" y="516961"/>
                </a:cubicBezTo>
                <a:cubicBezTo>
                  <a:pt x="509290" y="523835"/>
                  <a:pt x="503712" y="529405"/>
                  <a:pt x="496839" y="529405"/>
                </a:cubicBezTo>
                <a:cubicBezTo>
                  <a:pt x="489965" y="529405"/>
                  <a:pt x="484388" y="523835"/>
                  <a:pt x="484388" y="516961"/>
                </a:cubicBezTo>
                <a:cubicBezTo>
                  <a:pt x="484388" y="510088"/>
                  <a:pt x="489965" y="504510"/>
                  <a:pt x="496839" y="504510"/>
                </a:cubicBezTo>
                <a:close/>
                <a:moveTo>
                  <a:pt x="558240" y="503829"/>
                </a:moveTo>
                <a:cubicBezTo>
                  <a:pt x="558360" y="503829"/>
                  <a:pt x="558462" y="503829"/>
                  <a:pt x="558581" y="503829"/>
                </a:cubicBezTo>
                <a:cubicBezTo>
                  <a:pt x="565745" y="503931"/>
                  <a:pt x="571476" y="509799"/>
                  <a:pt x="571373" y="516962"/>
                </a:cubicBezTo>
                <a:cubicBezTo>
                  <a:pt x="571373" y="524203"/>
                  <a:pt x="565489" y="530088"/>
                  <a:pt x="558240" y="530088"/>
                </a:cubicBezTo>
                <a:cubicBezTo>
                  <a:pt x="551026" y="530002"/>
                  <a:pt x="545192" y="524169"/>
                  <a:pt x="545108" y="516962"/>
                </a:cubicBezTo>
                <a:cubicBezTo>
                  <a:pt x="545108" y="509713"/>
                  <a:pt x="550991" y="503829"/>
                  <a:pt x="558240" y="503829"/>
                </a:cubicBezTo>
                <a:close/>
                <a:moveTo>
                  <a:pt x="619642" y="502975"/>
                </a:moveTo>
                <a:cubicBezTo>
                  <a:pt x="627368" y="502975"/>
                  <a:pt x="633627" y="509235"/>
                  <a:pt x="633627" y="516961"/>
                </a:cubicBezTo>
                <a:cubicBezTo>
                  <a:pt x="633627" y="524681"/>
                  <a:pt x="627368" y="530940"/>
                  <a:pt x="619642" y="530940"/>
                </a:cubicBezTo>
                <a:cubicBezTo>
                  <a:pt x="611915" y="530940"/>
                  <a:pt x="605656" y="524681"/>
                  <a:pt x="605656" y="516961"/>
                </a:cubicBezTo>
                <a:cubicBezTo>
                  <a:pt x="605656" y="509235"/>
                  <a:pt x="611915" y="502975"/>
                  <a:pt x="619642" y="502975"/>
                </a:cubicBezTo>
                <a:close/>
                <a:moveTo>
                  <a:pt x="743126" y="502122"/>
                </a:moveTo>
                <a:cubicBezTo>
                  <a:pt x="751704" y="502122"/>
                  <a:pt x="758646" y="509064"/>
                  <a:pt x="758646" y="517643"/>
                </a:cubicBezTo>
                <a:cubicBezTo>
                  <a:pt x="758646" y="517695"/>
                  <a:pt x="758646" y="517763"/>
                  <a:pt x="758646" y="517814"/>
                </a:cubicBezTo>
                <a:cubicBezTo>
                  <a:pt x="758544" y="526284"/>
                  <a:pt x="751602" y="533089"/>
                  <a:pt x="743126" y="532987"/>
                </a:cubicBezTo>
                <a:cubicBezTo>
                  <a:pt x="743074" y="532987"/>
                  <a:pt x="743006" y="532987"/>
                  <a:pt x="742955" y="532987"/>
                </a:cubicBezTo>
                <a:cubicBezTo>
                  <a:pt x="734478" y="532987"/>
                  <a:pt x="727605" y="526113"/>
                  <a:pt x="727605" y="517643"/>
                </a:cubicBezTo>
                <a:cubicBezTo>
                  <a:pt x="727605" y="509064"/>
                  <a:pt x="734547" y="502122"/>
                  <a:pt x="743126" y="502122"/>
                </a:cubicBezTo>
                <a:close/>
                <a:moveTo>
                  <a:pt x="681042" y="502122"/>
                </a:moveTo>
                <a:cubicBezTo>
                  <a:pt x="689229" y="502122"/>
                  <a:pt x="695881" y="508775"/>
                  <a:pt x="695881" y="516961"/>
                </a:cubicBezTo>
                <a:cubicBezTo>
                  <a:pt x="695881" y="525140"/>
                  <a:pt x="689229" y="531793"/>
                  <a:pt x="681042" y="531793"/>
                </a:cubicBezTo>
                <a:cubicBezTo>
                  <a:pt x="672856" y="531793"/>
                  <a:pt x="666204" y="525140"/>
                  <a:pt x="666204" y="516961"/>
                </a:cubicBezTo>
                <a:cubicBezTo>
                  <a:pt x="666204" y="508775"/>
                  <a:pt x="672838" y="502122"/>
                  <a:pt x="681042" y="502122"/>
                </a:cubicBezTo>
                <a:close/>
                <a:moveTo>
                  <a:pt x="803844" y="500587"/>
                </a:moveTo>
                <a:cubicBezTo>
                  <a:pt x="813259" y="500587"/>
                  <a:pt x="820900" y="508229"/>
                  <a:pt x="820900" y="517643"/>
                </a:cubicBezTo>
                <a:cubicBezTo>
                  <a:pt x="820440" y="526726"/>
                  <a:pt x="812935" y="533856"/>
                  <a:pt x="803844" y="533839"/>
                </a:cubicBezTo>
                <a:cubicBezTo>
                  <a:pt x="794754" y="533856"/>
                  <a:pt x="787249" y="526726"/>
                  <a:pt x="786789" y="517643"/>
                </a:cubicBezTo>
                <a:cubicBezTo>
                  <a:pt x="786789" y="508229"/>
                  <a:pt x="794430" y="500587"/>
                  <a:pt x="803844" y="500587"/>
                </a:cubicBezTo>
                <a:close/>
                <a:moveTo>
                  <a:pt x="865246" y="499906"/>
                </a:moveTo>
                <a:cubicBezTo>
                  <a:pt x="874661" y="499906"/>
                  <a:pt x="882302" y="507546"/>
                  <a:pt x="882302" y="516961"/>
                </a:cubicBezTo>
                <a:cubicBezTo>
                  <a:pt x="882302" y="526369"/>
                  <a:pt x="874661" y="534010"/>
                  <a:pt x="865246" y="534010"/>
                </a:cubicBezTo>
                <a:cubicBezTo>
                  <a:pt x="855832" y="534010"/>
                  <a:pt x="848191" y="526369"/>
                  <a:pt x="848191" y="516961"/>
                </a:cubicBezTo>
                <a:cubicBezTo>
                  <a:pt x="848191" y="507546"/>
                  <a:pt x="855832" y="499906"/>
                  <a:pt x="865246" y="499906"/>
                </a:cubicBezTo>
                <a:close/>
                <a:moveTo>
                  <a:pt x="927014" y="499089"/>
                </a:moveTo>
                <a:cubicBezTo>
                  <a:pt x="936811" y="499089"/>
                  <a:pt x="944752" y="507032"/>
                  <a:pt x="944752" y="516827"/>
                </a:cubicBezTo>
                <a:cubicBezTo>
                  <a:pt x="944752" y="526617"/>
                  <a:pt x="936811" y="534558"/>
                  <a:pt x="927014" y="534558"/>
                </a:cubicBezTo>
                <a:cubicBezTo>
                  <a:pt x="917218" y="534558"/>
                  <a:pt x="909276" y="526617"/>
                  <a:pt x="909276" y="516827"/>
                </a:cubicBezTo>
                <a:cubicBezTo>
                  <a:pt x="909276" y="507032"/>
                  <a:pt x="917218" y="499089"/>
                  <a:pt x="927014" y="499089"/>
                </a:cubicBezTo>
                <a:close/>
                <a:moveTo>
                  <a:pt x="988048" y="498370"/>
                </a:moveTo>
                <a:cubicBezTo>
                  <a:pt x="998316" y="498370"/>
                  <a:pt x="1006640" y="506695"/>
                  <a:pt x="1006640" y="516961"/>
                </a:cubicBezTo>
                <a:cubicBezTo>
                  <a:pt x="1006640" y="517013"/>
                  <a:pt x="1006640" y="517081"/>
                  <a:pt x="1006640" y="517132"/>
                </a:cubicBezTo>
                <a:cubicBezTo>
                  <a:pt x="1006537" y="527290"/>
                  <a:pt x="998214" y="535476"/>
                  <a:pt x="988048" y="535374"/>
                </a:cubicBezTo>
                <a:cubicBezTo>
                  <a:pt x="987997" y="535374"/>
                  <a:pt x="987929" y="535374"/>
                  <a:pt x="987878" y="535374"/>
                </a:cubicBezTo>
                <a:cubicBezTo>
                  <a:pt x="977696" y="535374"/>
                  <a:pt x="969458" y="527119"/>
                  <a:pt x="969458" y="516961"/>
                </a:cubicBezTo>
                <a:cubicBezTo>
                  <a:pt x="969458" y="506695"/>
                  <a:pt x="977781" y="498370"/>
                  <a:pt x="988048" y="498370"/>
                </a:cubicBezTo>
                <a:close/>
                <a:moveTo>
                  <a:pt x="1050132" y="497688"/>
                </a:moveTo>
                <a:cubicBezTo>
                  <a:pt x="1050303" y="497688"/>
                  <a:pt x="1050473" y="497688"/>
                  <a:pt x="1050643" y="497688"/>
                </a:cubicBezTo>
                <a:cubicBezTo>
                  <a:pt x="1061201" y="497877"/>
                  <a:pt x="1069592" y="506592"/>
                  <a:pt x="1069405" y="517132"/>
                </a:cubicBezTo>
                <a:cubicBezTo>
                  <a:pt x="1069405" y="517183"/>
                  <a:pt x="1069405" y="517252"/>
                  <a:pt x="1069405" y="517303"/>
                </a:cubicBezTo>
                <a:cubicBezTo>
                  <a:pt x="1069303" y="527853"/>
                  <a:pt x="1060689" y="536330"/>
                  <a:pt x="1050132" y="536228"/>
                </a:cubicBezTo>
                <a:cubicBezTo>
                  <a:pt x="1039489" y="536228"/>
                  <a:pt x="1030859" y="527598"/>
                  <a:pt x="1030859" y="516962"/>
                </a:cubicBezTo>
                <a:cubicBezTo>
                  <a:pt x="1030859" y="506320"/>
                  <a:pt x="1039489" y="497688"/>
                  <a:pt x="1050132" y="497688"/>
                </a:cubicBezTo>
                <a:close/>
                <a:moveTo>
                  <a:pt x="1110851" y="497007"/>
                </a:moveTo>
                <a:cubicBezTo>
                  <a:pt x="1121870" y="497007"/>
                  <a:pt x="1130807" y="505945"/>
                  <a:pt x="1130807" y="516962"/>
                </a:cubicBezTo>
                <a:cubicBezTo>
                  <a:pt x="1130807" y="517013"/>
                  <a:pt x="1130807" y="517081"/>
                  <a:pt x="1130807" y="517132"/>
                </a:cubicBezTo>
                <a:cubicBezTo>
                  <a:pt x="1130705" y="528058"/>
                  <a:pt x="1121784" y="536842"/>
                  <a:pt x="1110851" y="536740"/>
                </a:cubicBezTo>
                <a:cubicBezTo>
                  <a:pt x="1099919" y="536740"/>
                  <a:pt x="1091067" y="527888"/>
                  <a:pt x="1091067" y="516962"/>
                </a:cubicBezTo>
                <a:cubicBezTo>
                  <a:pt x="1091067" y="516911"/>
                  <a:pt x="1091067" y="516842"/>
                  <a:pt x="1091067" y="516791"/>
                </a:cubicBezTo>
                <a:cubicBezTo>
                  <a:pt x="1091067" y="505859"/>
                  <a:pt x="1099919" y="497007"/>
                  <a:pt x="1110851" y="497007"/>
                </a:cubicBezTo>
                <a:close/>
                <a:moveTo>
                  <a:pt x="1172619" y="496190"/>
                </a:moveTo>
                <a:cubicBezTo>
                  <a:pt x="1184017" y="496190"/>
                  <a:pt x="1193256" y="505430"/>
                  <a:pt x="1193256" y="516827"/>
                </a:cubicBezTo>
                <a:cubicBezTo>
                  <a:pt x="1193256" y="528216"/>
                  <a:pt x="1184017" y="537457"/>
                  <a:pt x="1172619" y="537457"/>
                </a:cubicBezTo>
                <a:cubicBezTo>
                  <a:pt x="1161221" y="537457"/>
                  <a:pt x="1151981" y="528216"/>
                  <a:pt x="1151981" y="516827"/>
                </a:cubicBezTo>
                <a:cubicBezTo>
                  <a:pt x="1151981" y="505430"/>
                  <a:pt x="1161221" y="496190"/>
                  <a:pt x="1172619" y="496190"/>
                </a:cubicBezTo>
                <a:close/>
                <a:moveTo>
                  <a:pt x="1233654" y="495642"/>
                </a:moveTo>
                <a:cubicBezTo>
                  <a:pt x="1245423" y="495642"/>
                  <a:pt x="1254974" y="505194"/>
                  <a:pt x="1254974" y="516961"/>
                </a:cubicBezTo>
                <a:cubicBezTo>
                  <a:pt x="1254974" y="517012"/>
                  <a:pt x="1254974" y="517081"/>
                  <a:pt x="1254974" y="517132"/>
                </a:cubicBezTo>
                <a:cubicBezTo>
                  <a:pt x="1254871" y="528808"/>
                  <a:pt x="1245337" y="538206"/>
                  <a:pt x="1233654" y="538104"/>
                </a:cubicBezTo>
                <a:cubicBezTo>
                  <a:pt x="1233534" y="538104"/>
                  <a:pt x="1233432" y="538104"/>
                  <a:pt x="1233313" y="538104"/>
                </a:cubicBezTo>
                <a:cubicBezTo>
                  <a:pt x="1221732" y="538001"/>
                  <a:pt x="1212402" y="528536"/>
                  <a:pt x="1212504" y="516961"/>
                </a:cubicBezTo>
                <a:cubicBezTo>
                  <a:pt x="1212504" y="516910"/>
                  <a:pt x="1212504" y="516842"/>
                  <a:pt x="1212504" y="516791"/>
                </a:cubicBezTo>
                <a:cubicBezTo>
                  <a:pt x="1212504" y="505108"/>
                  <a:pt x="1221971" y="495642"/>
                  <a:pt x="1233654" y="495642"/>
                </a:cubicBezTo>
                <a:close/>
                <a:moveTo>
                  <a:pt x="1295054" y="494960"/>
                </a:moveTo>
                <a:cubicBezTo>
                  <a:pt x="1307198" y="494960"/>
                  <a:pt x="1317057" y="504819"/>
                  <a:pt x="1317057" y="516962"/>
                </a:cubicBezTo>
                <a:cubicBezTo>
                  <a:pt x="1317057" y="517013"/>
                  <a:pt x="1317057" y="517081"/>
                  <a:pt x="1317057" y="517132"/>
                </a:cubicBezTo>
                <a:cubicBezTo>
                  <a:pt x="1316955" y="529184"/>
                  <a:pt x="1307113" y="538888"/>
                  <a:pt x="1295054" y="538786"/>
                </a:cubicBezTo>
                <a:cubicBezTo>
                  <a:pt x="1295003" y="538786"/>
                  <a:pt x="1294935" y="538786"/>
                  <a:pt x="1294884" y="538786"/>
                </a:cubicBezTo>
                <a:cubicBezTo>
                  <a:pt x="1282826" y="538786"/>
                  <a:pt x="1273053" y="529013"/>
                  <a:pt x="1273053" y="516962"/>
                </a:cubicBezTo>
                <a:cubicBezTo>
                  <a:pt x="1273053" y="504819"/>
                  <a:pt x="1282911" y="494960"/>
                  <a:pt x="1295054" y="494960"/>
                </a:cubicBezTo>
                <a:close/>
                <a:moveTo>
                  <a:pt x="1971151" y="494619"/>
                </a:moveTo>
                <a:cubicBezTo>
                  <a:pt x="1971270" y="494619"/>
                  <a:pt x="1971373" y="494619"/>
                  <a:pt x="1971492" y="494619"/>
                </a:cubicBezTo>
                <a:cubicBezTo>
                  <a:pt x="1983738" y="494722"/>
                  <a:pt x="1993597" y="504716"/>
                  <a:pt x="1993494" y="516962"/>
                </a:cubicBezTo>
                <a:cubicBezTo>
                  <a:pt x="1993494" y="517013"/>
                  <a:pt x="1993494" y="517081"/>
                  <a:pt x="1993494" y="517132"/>
                </a:cubicBezTo>
                <a:cubicBezTo>
                  <a:pt x="1993391" y="529371"/>
                  <a:pt x="1983397" y="539230"/>
                  <a:pt x="1971151" y="539127"/>
                </a:cubicBezTo>
                <a:cubicBezTo>
                  <a:pt x="1958870" y="539127"/>
                  <a:pt x="1948893" y="529235"/>
                  <a:pt x="1948808" y="516962"/>
                </a:cubicBezTo>
                <a:cubicBezTo>
                  <a:pt x="1948808" y="504631"/>
                  <a:pt x="1958819" y="494619"/>
                  <a:pt x="1971151" y="494619"/>
                </a:cubicBezTo>
                <a:close/>
                <a:moveTo>
                  <a:pt x="1356822" y="494143"/>
                </a:moveTo>
                <a:cubicBezTo>
                  <a:pt x="1369350" y="494143"/>
                  <a:pt x="1379507" y="504299"/>
                  <a:pt x="1379507" y="516827"/>
                </a:cubicBezTo>
                <a:cubicBezTo>
                  <a:pt x="1379507" y="529349"/>
                  <a:pt x="1369351" y="539505"/>
                  <a:pt x="1356822" y="539505"/>
                </a:cubicBezTo>
                <a:cubicBezTo>
                  <a:pt x="1344294" y="539505"/>
                  <a:pt x="1334138" y="529349"/>
                  <a:pt x="1334138" y="516827"/>
                </a:cubicBezTo>
                <a:cubicBezTo>
                  <a:pt x="1334138" y="504299"/>
                  <a:pt x="1344294" y="494143"/>
                  <a:pt x="1356822" y="494143"/>
                </a:cubicBezTo>
                <a:close/>
                <a:moveTo>
                  <a:pt x="1417858" y="493766"/>
                </a:moveTo>
                <a:cubicBezTo>
                  <a:pt x="1430667" y="493766"/>
                  <a:pt x="1441054" y="504154"/>
                  <a:pt x="1441054" y="516961"/>
                </a:cubicBezTo>
                <a:cubicBezTo>
                  <a:pt x="1441054" y="517013"/>
                  <a:pt x="1441054" y="517081"/>
                  <a:pt x="1441054" y="517132"/>
                </a:cubicBezTo>
                <a:cubicBezTo>
                  <a:pt x="1440952" y="529849"/>
                  <a:pt x="1430582" y="540082"/>
                  <a:pt x="1417858" y="539980"/>
                </a:cubicBezTo>
                <a:cubicBezTo>
                  <a:pt x="1417739" y="539980"/>
                  <a:pt x="1417636" y="539980"/>
                  <a:pt x="1417517" y="539980"/>
                </a:cubicBezTo>
                <a:cubicBezTo>
                  <a:pt x="1404895" y="539878"/>
                  <a:pt x="1394730" y="529576"/>
                  <a:pt x="1394832" y="516961"/>
                </a:cubicBezTo>
                <a:cubicBezTo>
                  <a:pt x="1394832" y="516910"/>
                  <a:pt x="1394832" y="516842"/>
                  <a:pt x="1394832" y="516791"/>
                </a:cubicBezTo>
                <a:cubicBezTo>
                  <a:pt x="1394832" y="504068"/>
                  <a:pt x="1405134" y="493766"/>
                  <a:pt x="1417858" y="493766"/>
                </a:cubicBezTo>
                <a:close/>
                <a:moveTo>
                  <a:pt x="1479259" y="493083"/>
                </a:moveTo>
                <a:cubicBezTo>
                  <a:pt x="1492443" y="493083"/>
                  <a:pt x="1503137" y="503777"/>
                  <a:pt x="1503137" y="516962"/>
                </a:cubicBezTo>
                <a:cubicBezTo>
                  <a:pt x="1503051" y="530071"/>
                  <a:pt x="1492374" y="540662"/>
                  <a:pt x="1479259" y="540662"/>
                </a:cubicBezTo>
                <a:cubicBezTo>
                  <a:pt x="1466160" y="540662"/>
                  <a:pt x="1455551" y="530054"/>
                  <a:pt x="1455551" y="516962"/>
                </a:cubicBezTo>
                <a:cubicBezTo>
                  <a:pt x="1455551" y="516910"/>
                  <a:pt x="1455551" y="516842"/>
                  <a:pt x="1455551" y="516791"/>
                </a:cubicBezTo>
                <a:cubicBezTo>
                  <a:pt x="1455551" y="503693"/>
                  <a:pt x="1466160" y="493083"/>
                  <a:pt x="1479259" y="493083"/>
                </a:cubicBezTo>
                <a:close/>
                <a:moveTo>
                  <a:pt x="1540660" y="492572"/>
                </a:moveTo>
                <a:cubicBezTo>
                  <a:pt x="1554134" y="492572"/>
                  <a:pt x="1565050" y="503488"/>
                  <a:pt x="1565050" y="516961"/>
                </a:cubicBezTo>
                <a:cubicBezTo>
                  <a:pt x="1564965" y="530360"/>
                  <a:pt x="1554066" y="541173"/>
                  <a:pt x="1540660" y="541173"/>
                </a:cubicBezTo>
                <a:cubicBezTo>
                  <a:pt x="1527288" y="541173"/>
                  <a:pt x="1516441" y="530326"/>
                  <a:pt x="1516441" y="516961"/>
                </a:cubicBezTo>
                <a:cubicBezTo>
                  <a:pt x="1516441" y="516910"/>
                  <a:pt x="1516441" y="516842"/>
                  <a:pt x="1516441" y="516791"/>
                </a:cubicBezTo>
                <a:cubicBezTo>
                  <a:pt x="1516441" y="503420"/>
                  <a:pt x="1527288" y="492572"/>
                  <a:pt x="1540660" y="492572"/>
                </a:cubicBezTo>
                <a:close/>
                <a:moveTo>
                  <a:pt x="1602061" y="492231"/>
                </a:moveTo>
                <a:cubicBezTo>
                  <a:pt x="1615724" y="492231"/>
                  <a:pt x="1626793" y="503300"/>
                  <a:pt x="1626793" y="516962"/>
                </a:cubicBezTo>
                <a:cubicBezTo>
                  <a:pt x="1626793" y="517013"/>
                  <a:pt x="1626793" y="517081"/>
                  <a:pt x="1626793" y="517132"/>
                </a:cubicBezTo>
                <a:cubicBezTo>
                  <a:pt x="1626690" y="530685"/>
                  <a:pt x="1615621" y="541617"/>
                  <a:pt x="1602061" y="541515"/>
                </a:cubicBezTo>
                <a:cubicBezTo>
                  <a:pt x="1601942" y="541515"/>
                  <a:pt x="1601840" y="541515"/>
                  <a:pt x="1601720" y="541515"/>
                </a:cubicBezTo>
                <a:cubicBezTo>
                  <a:pt x="1588246" y="541413"/>
                  <a:pt x="1577399" y="530429"/>
                  <a:pt x="1577501" y="516962"/>
                </a:cubicBezTo>
                <a:cubicBezTo>
                  <a:pt x="1577501" y="516910"/>
                  <a:pt x="1577501" y="516842"/>
                  <a:pt x="1577501" y="516791"/>
                </a:cubicBezTo>
                <a:cubicBezTo>
                  <a:pt x="1577501" y="503232"/>
                  <a:pt x="1588502" y="492231"/>
                  <a:pt x="1602061" y="492231"/>
                </a:cubicBezTo>
                <a:close/>
                <a:moveTo>
                  <a:pt x="1664145" y="491718"/>
                </a:moveTo>
                <a:cubicBezTo>
                  <a:pt x="1678079" y="491718"/>
                  <a:pt x="1689388" y="503028"/>
                  <a:pt x="1689388" y="516961"/>
                </a:cubicBezTo>
                <a:cubicBezTo>
                  <a:pt x="1689388" y="517012"/>
                  <a:pt x="1689388" y="517081"/>
                  <a:pt x="1689388" y="517132"/>
                </a:cubicBezTo>
                <a:cubicBezTo>
                  <a:pt x="1689285" y="530973"/>
                  <a:pt x="1677994" y="542128"/>
                  <a:pt x="1664145" y="542026"/>
                </a:cubicBezTo>
                <a:cubicBezTo>
                  <a:pt x="1650295" y="542026"/>
                  <a:pt x="1639073" y="530804"/>
                  <a:pt x="1639073" y="516961"/>
                </a:cubicBezTo>
                <a:cubicBezTo>
                  <a:pt x="1639073" y="516910"/>
                  <a:pt x="1639073" y="516842"/>
                  <a:pt x="1639073" y="516791"/>
                </a:cubicBezTo>
                <a:cubicBezTo>
                  <a:pt x="1639073" y="502942"/>
                  <a:pt x="1650295" y="491718"/>
                  <a:pt x="1664145" y="491718"/>
                </a:cubicBezTo>
                <a:close/>
                <a:moveTo>
                  <a:pt x="1724863" y="491549"/>
                </a:moveTo>
                <a:cubicBezTo>
                  <a:pt x="1738900" y="491549"/>
                  <a:pt x="1750277" y="502926"/>
                  <a:pt x="1750277" y="516962"/>
                </a:cubicBezTo>
                <a:cubicBezTo>
                  <a:pt x="1750175" y="530923"/>
                  <a:pt x="1738832" y="542197"/>
                  <a:pt x="1724863" y="542197"/>
                </a:cubicBezTo>
                <a:cubicBezTo>
                  <a:pt x="1710929" y="542197"/>
                  <a:pt x="1699621" y="530889"/>
                  <a:pt x="1699621" y="516962"/>
                </a:cubicBezTo>
                <a:cubicBezTo>
                  <a:pt x="1699621" y="502993"/>
                  <a:pt x="1710895" y="491634"/>
                  <a:pt x="1724863" y="491549"/>
                </a:cubicBezTo>
                <a:close/>
                <a:moveTo>
                  <a:pt x="1786265" y="491207"/>
                </a:moveTo>
                <a:cubicBezTo>
                  <a:pt x="1786385" y="491207"/>
                  <a:pt x="1786487" y="491207"/>
                  <a:pt x="1786606" y="491207"/>
                </a:cubicBezTo>
                <a:cubicBezTo>
                  <a:pt x="1800729" y="491311"/>
                  <a:pt x="1812122" y="502841"/>
                  <a:pt x="1812020" y="516962"/>
                </a:cubicBezTo>
                <a:cubicBezTo>
                  <a:pt x="1812020" y="517013"/>
                  <a:pt x="1812020" y="517081"/>
                  <a:pt x="1812020" y="517132"/>
                </a:cubicBezTo>
                <a:cubicBezTo>
                  <a:pt x="1811917" y="531247"/>
                  <a:pt x="1800388" y="542641"/>
                  <a:pt x="1786265" y="542538"/>
                </a:cubicBezTo>
                <a:cubicBezTo>
                  <a:pt x="1772143" y="542538"/>
                  <a:pt x="1760682" y="531076"/>
                  <a:pt x="1760682" y="516962"/>
                </a:cubicBezTo>
                <a:cubicBezTo>
                  <a:pt x="1760682" y="516911"/>
                  <a:pt x="1760682" y="516842"/>
                  <a:pt x="1760682" y="516791"/>
                </a:cubicBezTo>
                <a:cubicBezTo>
                  <a:pt x="1760682" y="502670"/>
                  <a:pt x="1772143" y="491207"/>
                  <a:pt x="1786265" y="491207"/>
                </a:cubicBezTo>
                <a:close/>
                <a:moveTo>
                  <a:pt x="1909068" y="491037"/>
                </a:moveTo>
                <a:cubicBezTo>
                  <a:pt x="1923378" y="491037"/>
                  <a:pt x="1934993" y="502652"/>
                  <a:pt x="1934993" y="516961"/>
                </a:cubicBezTo>
                <a:cubicBezTo>
                  <a:pt x="1934890" y="531213"/>
                  <a:pt x="1923327" y="542709"/>
                  <a:pt x="1909068" y="542709"/>
                </a:cubicBezTo>
                <a:cubicBezTo>
                  <a:pt x="1894843" y="542709"/>
                  <a:pt x="1883314" y="531179"/>
                  <a:pt x="1883314" y="516961"/>
                </a:cubicBezTo>
                <a:cubicBezTo>
                  <a:pt x="1883314" y="516910"/>
                  <a:pt x="1883314" y="516842"/>
                  <a:pt x="1883314" y="516791"/>
                </a:cubicBezTo>
                <a:cubicBezTo>
                  <a:pt x="1883314" y="502567"/>
                  <a:pt x="1894843" y="491037"/>
                  <a:pt x="1909068" y="491037"/>
                </a:cubicBezTo>
                <a:close/>
                <a:moveTo>
                  <a:pt x="1847666" y="491037"/>
                </a:moveTo>
                <a:cubicBezTo>
                  <a:pt x="1861976" y="491037"/>
                  <a:pt x="1873591" y="502652"/>
                  <a:pt x="1873591" y="516961"/>
                </a:cubicBezTo>
                <a:cubicBezTo>
                  <a:pt x="1873506" y="531213"/>
                  <a:pt x="1861925" y="542709"/>
                  <a:pt x="1847666" y="542709"/>
                </a:cubicBezTo>
                <a:cubicBezTo>
                  <a:pt x="1833441" y="542709"/>
                  <a:pt x="1821912" y="531179"/>
                  <a:pt x="1821912" y="516961"/>
                </a:cubicBezTo>
                <a:cubicBezTo>
                  <a:pt x="1821912" y="516910"/>
                  <a:pt x="1821912" y="516842"/>
                  <a:pt x="1821912" y="516791"/>
                </a:cubicBezTo>
                <a:cubicBezTo>
                  <a:pt x="1821912" y="502567"/>
                  <a:pt x="1833441" y="491037"/>
                  <a:pt x="1847666" y="491037"/>
                </a:cubicBezTo>
                <a:close/>
                <a:moveTo>
                  <a:pt x="5629" y="450956"/>
                </a:moveTo>
                <a:cubicBezTo>
                  <a:pt x="5748" y="450956"/>
                  <a:pt x="5867" y="450956"/>
                  <a:pt x="5970" y="450956"/>
                </a:cubicBezTo>
                <a:cubicBezTo>
                  <a:pt x="8699" y="451060"/>
                  <a:pt x="10848" y="453344"/>
                  <a:pt x="10745" y="456073"/>
                </a:cubicBezTo>
                <a:cubicBezTo>
                  <a:pt x="10745" y="458905"/>
                  <a:pt x="8460" y="461190"/>
                  <a:pt x="5629" y="461190"/>
                </a:cubicBezTo>
                <a:cubicBezTo>
                  <a:pt x="2848" y="461105"/>
                  <a:pt x="597" y="458853"/>
                  <a:pt x="512" y="456073"/>
                </a:cubicBezTo>
                <a:cubicBezTo>
                  <a:pt x="512" y="453242"/>
                  <a:pt x="2797" y="450956"/>
                  <a:pt x="5629" y="450956"/>
                </a:cubicBezTo>
                <a:close/>
                <a:moveTo>
                  <a:pt x="67029" y="448568"/>
                </a:moveTo>
                <a:cubicBezTo>
                  <a:pt x="70884" y="448568"/>
                  <a:pt x="74022" y="451708"/>
                  <a:pt x="74022" y="455561"/>
                </a:cubicBezTo>
                <a:cubicBezTo>
                  <a:pt x="74022" y="459416"/>
                  <a:pt x="70884" y="462554"/>
                  <a:pt x="67029" y="462554"/>
                </a:cubicBezTo>
                <a:cubicBezTo>
                  <a:pt x="63209" y="462469"/>
                  <a:pt x="60121" y="459382"/>
                  <a:pt x="60037" y="455561"/>
                </a:cubicBezTo>
                <a:cubicBezTo>
                  <a:pt x="60037" y="451708"/>
                  <a:pt x="63175" y="448568"/>
                  <a:pt x="67029" y="448568"/>
                </a:cubicBezTo>
                <a:close/>
                <a:moveTo>
                  <a:pt x="129113" y="447715"/>
                </a:moveTo>
                <a:cubicBezTo>
                  <a:pt x="129232" y="447715"/>
                  <a:pt x="129335" y="447715"/>
                  <a:pt x="129454" y="447715"/>
                </a:cubicBezTo>
                <a:cubicBezTo>
                  <a:pt x="133701" y="447818"/>
                  <a:pt x="137061" y="451331"/>
                  <a:pt x="136959" y="455561"/>
                </a:cubicBezTo>
                <a:cubicBezTo>
                  <a:pt x="136959" y="459893"/>
                  <a:pt x="133445" y="463407"/>
                  <a:pt x="129113" y="463407"/>
                </a:cubicBezTo>
                <a:cubicBezTo>
                  <a:pt x="124815" y="463322"/>
                  <a:pt x="121353" y="459859"/>
                  <a:pt x="121268" y="455561"/>
                </a:cubicBezTo>
                <a:cubicBezTo>
                  <a:pt x="121268" y="451230"/>
                  <a:pt x="124781" y="447715"/>
                  <a:pt x="129113" y="447715"/>
                </a:cubicBezTo>
                <a:close/>
                <a:moveTo>
                  <a:pt x="189832" y="446862"/>
                </a:moveTo>
                <a:cubicBezTo>
                  <a:pt x="194642" y="446862"/>
                  <a:pt x="198531" y="450751"/>
                  <a:pt x="198531" y="455561"/>
                </a:cubicBezTo>
                <a:cubicBezTo>
                  <a:pt x="198531" y="460371"/>
                  <a:pt x="194642" y="464259"/>
                  <a:pt x="189832" y="464259"/>
                </a:cubicBezTo>
                <a:cubicBezTo>
                  <a:pt x="185023" y="464259"/>
                  <a:pt x="181134" y="460371"/>
                  <a:pt x="181134" y="455561"/>
                </a:cubicBezTo>
                <a:cubicBezTo>
                  <a:pt x="181134" y="450751"/>
                  <a:pt x="185023" y="446862"/>
                  <a:pt x="189832" y="446862"/>
                </a:cubicBezTo>
                <a:close/>
                <a:moveTo>
                  <a:pt x="251234" y="446010"/>
                </a:moveTo>
                <a:cubicBezTo>
                  <a:pt x="256504" y="446010"/>
                  <a:pt x="260785" y="450289"/>
                  <a:pt x="260785" y="455561"/>
                </a:cubicBezTo>
                <a:cubicBezTo>
                  <a:pt x="260785" y="460831"/>
                  <a:pt x="256504" y="465112"/>
                  <a:pt x="251234" y="465112"/>
                </a:cubicBezTo>
                <a:cubicBezTo>
                  <a:pt x="245964" y="465112"/>
                  <a:pt x="241683" y="460831"/>
                  <a:pt x="241683" y="455561"/>
                </a:cubicBezTo>
                <a:cubicBezTo>
                  <a:pt x="241683" y="450289"/>
                  <a:pt x="245964" y="446010"/>
                  <a:pt x="251234" y="446010"/>
                </a:cubicBezTo>
                <a:close/>
                <a:moveTo>
                  <a:pt x="312635" y="445327"/>
                </a:moveTo>
                <a:cubicBezTo>
                  <a:pt x="318281" y="445327"/>
                  <a:pt x="322868" y="449916"/>
                  <a:pt x="322868" y="455561"/>
                </a:cubicBezTo>
                <a:cubicBezTo>
                  <a:pt x="322868" y="461206"/>
                  <a:pt x="318281" y="465795"/>
                  <a:pt x="312635" y="465795"/>
                </a:cubicBezTo>
                <a:cubicBezTo>
                  <a:pt x="306989" y="465795"/>
                  <a:pt x="302402" y="461206"/>
                  <a:pt x="302402" y="455561"/>
                </a:cubicBezTo>
                <a:cubicBezTo>
                  <a:pt x="302402" y="449916"/>
                  <a:pt x="306989" y="445327"/>
                  <a:pt x="312635" y="445327"/>
                </a:cubicBezTo>
                <a:close/>
                <a:moveTo>
                  <a:pt x="374036" y="444474"/>
                </a:moveTo>
                <a:cubicBezTo>
                  <a:pt x="380159" y="444474"/>
                  <a:pt x="385123" y="449439"/>
                  <a:pt x="385123" y="455561"/>
                </a:cubicBezTo>
                <a:cubicBezTo>
                  <a:pt x="385037" y="461650"/>
                  <a:pt x="380125" y="466562"/>
                  <a:pt x="374036" y="466647"/>
                </a:cubicBezTo>
                <a:cubicBezTo>
                  <a:pt x="367947" y="466562"/>
                  <a:pt x="363035" y="461650"/>
                  <a:pt x="362950" y="455561"/>
                </a:cubicBezTo>
                <a:cubicBezTo>
                  <a:pt x="362950" y="449439"/>
                  <a:pt x="367913" y="444474"/>
                  <a:pt x="374036" y="444474"/>
                </a:cubicBezTo>
                <a:close/>
                <a:moveTo>
                  <a:pt x="436120" y="443623"/>
                </a:moveTo>
                <a:cubicBezTo>
                  <a:pt x="442720" y="443623"/>
                  <a:pt x="448059" y="448961"/>
                  <a:pt x="448059" y="455562"/>
                </a:cubicBezTo>
                <a:cubicBezTo>
                  <a:pt x="448059" y="462162"/>
                  <a:pt x="442720" y="467501"/>
                  <a:pt x="436120" y="467501"/>
                </a:cubicBezTo>
                <a:cubicBezTo>
                  <a:pt x="429570" y="467415"/>
                  <a:pt x="424266" y="462111"/>
                  <a:pt x="424181" y="455562"/>
                </a:cubicBezTo>
                <a:cubicBezTo>
                  <a:pt x="424181" y="448961"/>
                  <a:pt x="429519" y="443623"/>
                  <a:pt x="436120" y="443623"/>
                </a:cubicBezTo>
                <a:close/>
                <a:moveTo>
                  <a:pt x="496839" y="442939"/>
                </a:moveTo>
                <a:cubicBezTo>
                  <a:pt x="503815" y="442939"/>
                  <a:pt x="509460" y="448586"/>
                  <a:pt x="509460" y="455561"/>
                </a:cubicBezTo>
                <a:cubicBezTo>
                  <a:pt x="509460" y="462537"/>
                  <a:pt x="503815" y="468182"/>
                  <a:pt x="496839" y="468182"/>
                </a:cubicBezTo>
                <a:cubicBezTo>
                  <a:pt x="489863" y="468182"/>
                  <a:pt x="484218" y="462537"/>
                  <a:pt x="484218" y="455561"/>
                </a:cubicBezTo>
                <a:cubicBezTo>
                  <a:pt x="484218" y="448586"/>
                  <a:pt x="489863" y="442939"/>
                  <a:pt x="496839" y="442939"/>
                </a:cubicBezTo>
                <a:close/>
                <a:moveTo>
                  <a:pt x="558240" y="442087"/>
                </a:moveTo>
                <a:cubicBezTo>
                  <a:pt x="565676" y="442087"/>
                  <a:pt x="571714" y="448125"/>
                  <a:pt x="571714" y="455561"/>
                </a:cubicBezTo>
                <a:cubicBezTo>
                  <a:pt x="571714" y="462998"/>
                  <a:pt x="565676" y="469036"/>
                  <a:pt x="558240" y="469036"/>
                </a:cubicBezTo>
                <a:cubicBezTo>
                  <a:pt x="550838" y="468951"/>
                  <a:pt x="544851" y="462964"/>
                  <a:pt x="544766" y="455561"/>
                </a:cubicBezTo>
                <a:cubicBezTo>
                  <a:pt x="544766" y="448125"/>
                  <a:pt x="550803" y="442087"/>
                  <a:pt x="558240" y="442087"/>
                </a:cubicBezTo>
                <a:close/>
                <a:moveTo>
                  <a:pt x="619641" y="441234"/>
                </a:moveTo>
                <a:cubicBezTo>
                  <a:pt x="619761" y="441234"/>
                  <a:pt x="619863" y="441234"/>
                  <a:pt x="619982" y="441234"/>
                </a:cubicBezTo>
                <a:cubicBezTo>
                  <a:pt x="627794" y="441338"/>
                  <a:pt x="634070" y="447750"/>
                  <a:pt x="633968" y="455561"/>
                </a:cubicBezTo>
                <a:cubicBezTo>
                  <a:pt x="633968" y="463475"/>
                  <a:pt x="627555" y="469888"/>
                  <a:pt x="619641" y="469888"/>
                </a:cubicBezTo>
                <a:cubicBezTo>
                  <a:pt x="611762" y="469803"/>
                  <a:pt x="605399" y="463440"/>
                  <a:pt x="605315" y="455561"/>
                </a:cubicBezTo>
                <a:cubicBezTo>
                  <a:pt x="605315" y="447647"/>
                  <a:pt x="611727" y="441234"/>
                  <a:pt x="619641" y="441234"/>
                </a:cubicBezTo>
                <a:close/>
                <a:moveTo>
                  <a:pt x="681042" y="440552"/>
                </a:moveTo>
                <a:cubicBezTo>
                  <a:pt x="681162" y="440552"/>
                  <a:pt x="681264" y="440552"/>
                  <a:pt x="681384" y="440552"/>
                </a:cubicBezTo>
                <a:cubicBezTo>
                  <a:pt x="689587" y="440656"/>
                  <a:pt x="696154" y="447375"/>
                  <a:pt x="696052" y="455562"/>
                </a:cubicBezTo>
                <a:cubicBezTo>
                  <a:pt x="696052" y="455614"/>
                  <a:pt x="696052" y="455681"/>
                  <a:pt x="696052" y="455732"/>
                </a:cubicBezTo>
                <a:cubicBezTo>
                  <a:pt x="695950" y="463936"/>
                  <a:pt x="689229" y="470502"/>
                  <a:pt x="681042" y="470401"/>
                </a:cubicBezTo>
                <a:cubicBezTo>
                  <a:pt x="672821" y="470401"/>
                  <a:pt x="666118" y="463783"/>
                  <a:pt x="666034" y="455562"/>
                </a:cubicBezTo>
                <a:cubicBezTo>
                  <a:pt x="666034" y="447272"/>
                  <a:pt x="672753" y="440552"/>
                  <a:pt x="681042" y="440552"/>
                </a:cubicBezTo>
                <a:close/>
                <a:moveTo>
                  <a:pt x="743125" y="439699"/>
                </a:moveTo>
                <a:cubicBezTo>
                  <a:pt x="743245" y="439699"/>
                  <a:pt x="743347" y="439699"/>
                  <a:pt x="743466" y="439699"/>
                </a:cubicBezTo>
                <a:cubicBezTo>
                  <a:pt x="752131" y="439802"/>
                  <a:pt x="759090" y="446897"/>
                  <a:pt x="758987" y="455561"/>
                </a:cubicBezTo>
                <a:cubicBezTo>
                  <a:pt x="758987" y="455614"/>
                  <a:pt x="758987" y="455681"/>
                  <a:pt x="758987" y="455732"/>
                </a:cubicBezTo>
                <a:cubicBezTo>
                  <a:pt x="758885" y="464396"/>
                  <a:pt x="751790" y="471355"/>
                  <a:pt x="743125" y="471253"/>
                </a:cubicBezTo>
                <a:cubicBezTo>
                  <a:pt x="734427" y="471253"/>
                  <a:pt x="727366" y="464260"/>
                  <a:pt x="727264" y="455561"/>
                </a:cubicBezTo>
                <a:cubicBezTo>
                  <a:pt x="727264" y="446796"/>
                  <a:pt x="734359" y="439699"/>
                  <a:pt x="743125" y="439699"/>
                </a:cubicBezTo>
                <a:close/>
                <a:moveTo>
                  <a:pt x="803844" y="438846"/>
                </a:moveTo>
                <a:cubicBezTo>
                  <a:pt x="813259" y="438846"/>
                  <a:pt x="820900" y="446487"/>
                  <a:pt x="820900" y="455902"/>
                </a:cubicBezTo>
                <a:cubicBezTo>
                  <a:pt x="820900" y="465317"/>
                  <a:pt x="813259" y="472959"/>
                  <a:pt x="803844" y="472959"/>
                </a:cubicBezTo>
                <a:cubicBezTo>
                  <a:pt x="794430" y="472959"/>
                  <a:pt x="786789" y="465317"/>
                  <a:pt x="786789" y="455902"/>
                </a:cubicBezTo>
                <a:cubicBezTo>
                  <a:pt x="786789" y="446487"/>
                  <a:pt x="794430" y="438846"/>
                  <a:pt x="803844" y="438846"/>
                </a:cubicBezTo>
                <a:close/>
                <a:moveTo>
                  <a:pt x="865246" y="438164"/>
                </a:moveTo>
                <a:cubicBezTo>
                  <a:pt x="874661" y="438164"/>
                  <a:pt x="882302" y="445806"/>
                  <a:pt x="882302" y="455220"/>
                </a:cubicBezTo>
                <a:cubicBezTo>
                  <a:pt x="882302" y="464635"/>
                  <a:pt x="874661" y="472277"/>
                  <a:pt x="865246" y="472277"/>
                </a:cubicBezTo>
                <a:cubicBezTo>
                  <a:pt x="855832" y="472277"/>
                  <a:pt x="848191" y="464635"/>
                  <a:pt x="848191" y="455220"/>
                </a:cubicBezTo>
                <a:cubicBezTo>
                  <a:pt x="848191" y="445806"/>
                  <a:pt x="855832" y="438164"/>
                  <a:pt x="865246" y="438164"/>
                </a:cubicBezTo>
                <a:close/>
                <a:moveTo>
                  <a:pt x="926648" y="437481"/>
                </a:moveTo>
                <a:cubicBezTo>
                  <a:pt x="926767" y="437481"/>
                  <a:pt x="926870" y="437481"/>
                  <a:pt x="926989" y="437481"/>
                </a:cubicBezTo>
                <a:cubicBezTo>
                  <a:pt x="936881" y="437584"/>
                  <a:pt x="944829" y="445669"/>
                  <a:pt x="944727" y="455561"/>
                </a:cubicBezTo>
                <a:cubicBezTo>
                  <a:pt x="944266" y="465180"/>
                  <a:pt x="936284" y="472719"/>
                  <a:pt x="926648" y="472617"/>
                </a:cubicBezTo>
                <a:cubicBezTo>
                  <a:pt x="917045" y="472634"/>
                  <a:pt x="909114" y="465146"/>
                  <a:pt x="908569" y="455561"/>
                </a:cubicBezTo>
                <a:cubicBezTo>
                  <a:pt x="908569" y="445583"/>
                  <a:pt x="916670" y="437481"/>
                  <a:pt x="926648" y="437481"/>
                </a:cubicBezTo>
                <a:close/>
                <a:moveTo>
                  <a:pt x="988048" y="436630"/>
                </a:moveTo>
                <a:cubicBezTo>
                  <a:pt x="998504" y="436630"/>
                  <a:pt x="1006981" y="445106"/>
                  <a:pt x="1006981" y="455561"/>
                </a:cubicBezTo>
                <a:cubicBezTo>
                  <a:pt x="1006895" y="465948"/>
                  <a:pt x="998436" y="474323"/>
                  <a:pt x="988048" y="474323"/>
                </a:cubicBezTo>
                <a:cubicBezTo>
                  <a:pt x="977662" y="474323"/>
                  <a:pt x="969202" y="465948"/>
                  <a:pt x="969117" y="455561"/>
                </a:cubicBezTo>
                <a:cubicBezTo>
                  <a:pt x="969117" y="445106"/>
                  <a:pt x="977594" y="436630"/>
                  <a:pt x="988048" y="436630"/>
                </a:cubicBezTo>
                <a:close/>
                <a:moveTo>
                  <a:pt x="1049816" y="435812"/>
                </a:moveTo>
                <a:cubicBezTo>
                  <a:pt x="1060649" y="435812"/>
                  <a:pt x="1069431" y="444594"/>
                  <a:pt x="1069431" y="455426"/>
                </a:cubicBezTo>
                <a:cubicBezTo>
                  <a:pt x="1069431" y="466259"/>
                  <a:pt x="1060649" y="475041"/>
                  <a:pt x="1049816" y="475041"/>
                </a:cubicBezTo>
                <a:cubicBezTo>
                  <a:pt x="1038984" y="475041"/>
                  <a:pt x="1030202" y="466259"/>
                  <a:pt x="1030202" y="455426"/>
                </a:cubicBezTo>
                <a:cubicBezTo>
                  <a:pt x="1030202" y="444594"/>
                  <a:pt x="1038984" y="435812"/>
                  <a:pt x="1049816" y="435812"/>
                </a:cubicBezTo>
                <a:close/>
                <a:moveTo>
                  <a:pt x="1110851" y="435095"/>
                </a:moveTo>
                <a:cubicBezTo>
                  <a:pt x="1122159" y="435095"/>
                  <a:pt x="1131318" y="444255"/>
                  <a:pt x="1131318" y="455561"/>
                </a:cubicBezTo>
                <a:cubicBezTo>
                  <a:pt x="1131318" y="455614"/>
                  <a:pt x="1131318" y="455681"/>
                  <a:pt x="1131318" y="455732"/>
                </a:cubicBezTo>
                <a:cubicBezTo>
                  <a:pt x="1131216" y="466938"/>
                  <a:pt x="1122057" y="475960"/>
                  <a:pt x="1110851" y="475858"/>
                </a:cubicBezTo>
                <a:cubicBezTo>
                  <a:pt x="1110800" y="475858"/>
                  <a:pt x="1110732" y="475858"/>
                  <a:pt x="1110680" y="475858"/>
                </a:cubicBezTo>
                <a:cubicBezTo>
                  <a:pt x="1099475" y="475858"/>
                  <a:pt x="1090384" y="466767"/>
                  <a:pt x="1090384" y="455561"/>
                </a:cubicBezTo>
                <a:cubicBezTo>
                  <a:pt x="1090384" y="444255"/>
                  <a:pt x="1099543" y="435095"/>
                  <a:pt x="1110851" y="435095"/>
                </a:cubicBezTo>
                <a:close/>
                <a:moveTo>
                  <a:pt x="1295055" y="433901"/>
                </a:moveTo>
                <a:cubicBezTo>
                  <a:pt x="1307489" y="433901"/>
                  <a:pt x="1317569" y="443981"/>
                  <a:pt x="1317569" y="456414"/>
                </a:cubicBezTo>
                <a:cubicBezTo>
                  <a:pt x="1317467" y="468780"/>
                  <a:pt x="1307421" y="478757"/>
                  <a:pt x="1295055" y="478757"/>
                </a:cubicBezTo>
                <a:cubicBezTo>
                  <a:pt x="1282690" y="478757"/>
                  <a:pt x="1272627" y="468780"/>
                  <a:pt x="1272542" y="456414"/>
                </a:cubicBezTo>
                <a:cubicBezTo>
                  <a:pt x="1272542" y="443981"/>
                  <a:pt x="1282622" y="433901"/>
                  <a:pt x="1295055" y="433901"/>
                </a:cubicBezTo>
                <a:close/>
                <a:moveTo>
                  <a:pt x="1233654" y="433901"/>
                </a:moveTo>
                <a:cubicBezTo>
                  <a:pt x="1245713" y="433901"/>
                  <a:pt x="1255486" y="443673"/>
                  <a:pt x="1255486" y="455732"/>
                </a:cubicBezTo>
                <a:cubicBezTo>
                  <a:pt x="1255486" y="455783"/>
                  <a:pt x="1255486" y="455851"/>
                  <a:pt x="1255486" y="455903"/>
                </a:cubicBezTo>
                <a:cubicBezTo>
                  <a:pt x="1255383" y="467858"/>
                  <a:pt x="1245610" y="477495"/>
                  <a:pt x="1233654" y="477393"/>
                </a:cubicBezTo>
                <a:cubicBezTo>
                  <a:pt x="1221664" y="477393"/>
                  <a:pt x="1211925" y="467723"/>
                  <a:pt x="1211823" y="455732"/>
                </a:cubicBezTo>
                <a:cubicBezTo>
                  <a:pt x="1211823" y="443673"/>
                  <a:pt x="1221596" y="433901"/>
                  <a:pt x="1233654" y="433901"/>
                </a:cubicBezTo>
                <a:close/>
                <a:moveTo>
                  <a:pt x="1172253" y="433901"/>
                </a:moveTo>
                <a:cubicBezTo>
                  <a:pt x="1172372" y="433901"/>
                  <a:pt x="1172474" y="433901"/>
                  <a:pt x="1172594" y="433901"/>
                </a:cubicBezTo>
                <a:cubicBezTo>
                  <a:pt x="1184175" y="434004"/>
                  <a:pt x="1193504" y="443470"/>
                  <a:pt x="1193402" y="455050"/>
                </a:cubicBezTo>
                <a:cubicBezTo>
                  <a:pt x="1193402" y="455101"/>
                  <a:pt x="1193402" y="455169"/>
                  <a:pt x="1193402" y="455220"/>
                </a:cubicBezTo>
                <a:cubicBezTo>
                  <a:pt x="1193300" y="466802"/>
                  <a:pt x="1183833" y="476131"/>
                  <a:pt x="1172253" y="476029"/>
                </a:cubicBezTo>
                <a:cubicBezTo>
                  <a:pt x="1160638" y="476029"/>
                  <a:pt x="1151206" y="466665"/>
                  <a:pt x="1151104" y="455050"/>
                </a:cubicBezTo>
                <a:cubicBezTo>
                  <a:pt x="1151104" y="443366"/>
                  <a:pt x="1160569" y="433901"/>
                  <a:pt x="1172253" y="433901"/>
                </a:cubicBezTo>
                <a:close/>
                <a:moveTo>
                  <a:pt x="1971151" y="432366"/>
                </a:moveTo>
                <a:cubicBezTo>
                  <a:pt x="1983960" y="432366"/>
                  <a:pt x="1994347" y="442752"/>
                  <a:pt x="1994347" y="455561"/>
                </a:cubicBezTo>
                <a:cubicBezTo>
                  <a:pt x="1994347" y="455614"/>
                  <a:pt x="1994347" y="455681"/>
                  <a:pt x="1994347" y="455732"/>
                </a:cubicBezTo>
                <a:cubicBezTo>
                  <a:pt x="1994245" y="468456"/>
                  <a:pt x="1983875" y="478689"/>
                  <a:pt x="1971151" y="478587"/>
                </a:cubicBezTo>
                <a:cubicBezTo>
                  <a:pt x="1971032" y="478587"/>
                  <a:pt x="1970929" y="478587"/>
                  <a:pt x="1970810" y="478587"/>
                </a:cubicBezTo>
                <a:cubicBezTo>
                  <a:pt x="1958188" y="478485"/>
                  <a:pt x="1948023" y="468183"/>
                  <a:pt x="1948125" y="455561"/>
                </a:cubicBezTo>
                <a:cubicBezTo>
                  <a:pt x="1948125" y="455510"/>
                  <a:pt x="1948125" y="455442"/>
                  <a:pt x="1948125" y="455391"/>
                </a:cubicBezTo>
                <a:cubicBezTo>
                  <a:pt x="1948125" y="442668"/>
                  <a:pt x="1958427" y="432366"/>
                  <a:pt x="1971151" y="432366"/>
                </a:cubicBezTo>
                <a:close/>
                <a:moveTo>
                  <a:pt x="1357139" y="432366"/>
                </a:moveTo>
                <a:cubicBezTo>
                  <a:pt x="1369948" y="432366"/>
                  <a:pt x="1380335" y="442752"/>
                  <a:pt x="1380335" y="455561"/>
                </a:cubicBezTo>
                <a:cubicBezTo>
                  <a:pt x="1380335" y="455614"/>
                  <a:pt x="1380335" y="455681"/>
                  <a:pt x="1380335" y="455732"/>
                </a:cubicBezTo>
                <a:cubicBezTo>
                  <a:pt x="1380233" y="468456"/>
                  <a:pt x="1369863" y="478689"/>
                  <a:pt x="1357139" y="478587"/>
                </a:cubicBezTo>
                <a:cubicBezTo>
                  <a:pt x="1357020" y="478587"/>
                  <a:pt x="1356917" y="478587"/>
                  <a:pt x="1356798" y="478587"/>
                </a:cubicBezTo>
                <a:cubicBezTo>
                  <a:pt x="1344176" y="478485"/>
                  <a:pt x="1334011" y="468183"/>
                  <a:pt x="1334113" y="455561"/>
                </a:cubicBezTo>
                <a:cubicBezTo>
                  <a:pt x="1334113" y="455510"/>
                  <a:pt x="1334113" y="455442"/>
                  <a:pt x="1334113" y="455391"/>
                </a:cubicBezTo>
                <a:cubicBezTo>
                  <a:pt x="1334113" y="442668"/>
                  <a:pt x="1344415" y="432366"/>
                  <a:pt x="1357139" y="432366"/>
                </a:cubicBezTo>
                <a:close/>
                <a:moveTo>
                  <a:pt x="1417858" y="431854"/>
                </a:moveTo>
                <a:cubicBezTo>
                  <a:pt x="1430957" y="431854"/>
                  <a:pt x="1441566" y="442463"/>
                  <a:pt x="1441566" y="455561"/>
                </a:cubicBezTo>
                <a:cubicBezTo>
                  <a:pt x="1441566" y="455612"/>
                  <a:pt x="1441566" y="455681"/>
                  <a:pt x="1441566" y="455732"/>
                </a:cubicBezTo>
                <a:cubicBezTo>
                  <a:pt x="1441463" y="468728"/>
                  <a:pt x="1430854" y="479201"/>
                  <a:pt x="1417858" y="479098"/>
                </a:cubicBezTo>
                <a:cubicBezTo>
                  <a:pt x="1404861" y="479098"/>
                  <a:pt x="1394321" y="468559"/>
                  <a:pt x="1394321" y="455561"/>
                </a:cubicBezTo>
                <a:cubicBezTo>
                  <a:pt x="1394321" y="455510"/>
                  <a:pt x="1394321" y="455442"/>
                  <a:pt x="1394321" y="455391"/>
                </a:cubicBezTo>
                <a:cubicBezTo>
                  <a:pt x="1394321" y="442394"/>
                  <a:pt x="1404861" y="431854"/>
                  <a:pt x="1417858" y="431854"/>
                </a:cubicBezTo>
                <a:close/>
                <a:moveTo>
                  <a:pt x="1479259" y="431172"/>
                </a:moveTo>
                <a:cubicBezTo>
                  <a:pt x="1492733" y="431172"/>
                  <a:pt x="1503649" y="442087"/>
                  <a:pt x="1503649" y="455561"/>
                </a:cubicBezTo>
                <a:cubicBezTo>
                  <a:pt x="1503564" y="468967"/>
                  <a:pt x="1492665" y="479782"/>
                  <a:pt x="1479259" y="479782"/>
                </a:cubicBezTo>
                <a:cubicBezTo>
                  <a:pt x="1465887" y="479782"/>
                  <a:pt x="1455040" y="468933"/>
                  <a:pt x="1455040" y="455561"/>
                </a:cubicBezTo>
                <a:cubicBezTo>
                  <a:pt x="1455040" y="455510"/>
                  <a:pt x="1455040" y="455442"/>
                  <a:pt x="1455040" y="455391"/>
                </a:cubicBezTo>
                <a:cubicBezTo>
                  <a:pt x="1455040" y="442019"/>
                  <a:pt x="1465887" y="431172"/>
                  <a:pt x="1479259" y="431172"/>
                </a:cubicBezTo>
                <a:close/>
                <a:moveTo>
                  <a:pt x="1540660" y="430659"/>
                </a:moveTo>
                <a:cubicBezTo>
                  <a:pt x="1554407" y="430659"/>
                  <a:pt x="1565561" y="441814"/>
                  <a:pt x="1565561" y="455561"/>
                </a:cubicBezTo>
                <a:cubicBezTo>
                  <a:pt x="1565561" y="455612"/>
                  <a:pt x="1565561" y="455681"/>
                  <a:pt x="1565561" y="455732"/>
                </a:cubicBezTo>
                <a:cubicBezTo>
                  <a:pt x="1565459" y="469393"/>
                  <a:pt x="1554322" y="480394"/>
                  <a:pt x="1540660" y="480292"/>
                </a:cubicBezTo>
                <a:cubicBezTo>
                  <a:pt x="1526998" y="480292"/>
                  <a:pt x="1515929" y="469224"/>
                  <a:pt x="1515929" y="455561"/>
                </a:cubicBezTo>
                <a:cubicBezTo>
                  <a:pt x="1515929" y="455510"/>
                  <a:pt x="1515929" y="455442"/>
                  <a:pt x="1515929" y="455391"/>
                </a:cubicBezTo>
                <a:cubicBezTo>
                  <a:pt x="1515929" y="441730"/>
                  <a:pt x="1526998" y="430659"/>
                  <a:pt x="1540660" y="430659"/>
                </a:cubicBezTo>
                <a:close/>
                <a:moveTo>
                  <a:pt x="1602061" y="430147"/>
                </a:moveTo>
                <a:cubicBezTo>
                  <a:pt x="1616098" y="430147"/>
                  <a:pt x="1627475" y="441524"/>
                  <a:pt x="1627475" y="455561"/>
                </a:cubicBezTo>
                <a:cubicBezTo>
                  <a:pt x="1627372" y="469529"/>
                  <a:pt x="1616030" y="480804"/>
                  <a:pt x="1602061" y="480804"/>
                </a:cubicBezTo>
                <a:cubicBezTo>
                  <a:pt x="1588127" y="480804"/>
                  <a:pt x="1576819" y="469495"/>
                  <a:pt x="1576819" y="455561"/>
                </a:cubicBezTo>
                <a:cubicBezTo>
                  <a:pt x="1576819" y="441593"/>
                  <a:pt x="1588092" y="430234"/>
                  <a:pt x="1602061" y="430147"/>
                </a:cubicBezTo>
                <a:close/>
                <a:moveTo>
                  <a:pt x="1664145" y="429636"/>
                </a:moveTo>
                <a:cubicBezTo>
                  <a:pt x="1678455" y="429636"/>
                  <a:pt x="1690070" y="441253"/>
                  <a:pt x="1690070" y="455561"/>
                </a:cubicBezTo>
                <a:cubicBezTo>
                  <a:pt x="1689968" y="469820"/>
                  <a:pt x="1678404" y="481316"/>
                  <a:pt x="1664145" y="481316"/>
                </a:cubicBezTo>
                <a:cubicBezTo>
                  <a:pt x="1649920" y="481316"/>
                  <a:pt x="1638391" y="469786"/>
                  <a:pt x="1638391" y="455561"/>
                </a:cubicBezTo>
                <a:cubicBezTo>
                  <a:pt x="1638391" y="455510"/>
                  <a:pt x="1638391" y="455442"/>
                  <a:pt x="1638391" y="455391"/>
                </a:cubicBezTo>
                <a:cubicBezTo>
                  <a:pt x="1638391" y="441167"/>
                  <a:pt x="1649920" y="429636"/>
                  <a:pt x="1664145" y="429636"/>
                </a:cubicBezTo>
                <a:close/>
                <a:moveTo>
                  <a:pt x="1724864" y="429295"/>
                </a:moveTo>
                <a:cubicBezTo>
                  <a:pt x="1739379" y="429295"/>
                  <a:pt x="1751130" y="441047"/>
                  <a:pt x="1751130" y="455561"/>
                </a:cubicBezTo>
                <a:cubicBezTo>
                  <a:pt x="1751130" y="455614"/>
                  <a:pt x="1751130" y="455681"/>
                  <a:pt x="1751130" y="455732"/>
                </a:cubicBezTo>
                <a:cubicBezTo>
                  <a:pt x="1751027" y="470144"/>
                  <a:pt x="1739276" y="481759"/>
                  <a:pt x="1724864" y="481657"/>
                </a:cubicBezTo>
                <a:cubicBezTo>
                  <a:pt x="1724745" y="481657"/>
                  <a:pt x="1724642" y="481657"/>
                  <a:pt x="1724523" y="481657"/>
                </a:cubicBezTo>
                <a:cubicBezTo>
                  <a:pt x="1710196" y="481555"/>
                  <a:pt x="1698666" y="469870"/>
                  <a:pt x="1698768" y="455561"/>
                </a:cubicBezTo>
                <a:cubicBezTo>
                  <a:pt x="1698768" y="455510"/>
                  <a:pt x="1698768" y="455442"/>
                  <a:pt x="1698768" y="455391"/>
                </a:cubicBezTo>
                <a:cubicBezTo>
                  <a:pt x="1698768" y="440979"/>
                  <a:pt x="1710452" y="429295"/>
                  <a:pt x="1724864" y="429295"/>
                </a:cubicBezTo>
                <a:close/>
                <a:moveTo>
                  <a:pt x="1786265" y="428954"/>
                </a:moveTo>
                <a:cubicBezTo>
                  <a:pt x="1800967" y="428954"/>
                  <a:pt x="1812872" y="440859"/>
                  <a:pt x="1812872" y="455562"/>
                </a:cubicBezTo>
                <a:cubicBezTo>
                  <a:pt x="1812872" y="455614"/>
                  <a:pt x="1812872" y="455681"/>
                  <a:pt x="1812872" y="455732"/>
                </a:cubicBezTo>
                <a:cubicBezTo>
                  <a:pt x="1812770" y="470332"/>
                  <a:pt x="1800865" y="482101"/>
                  <a:pt x="1786265" y="481998"/>
                </a:cubicBezTo>
                <a:cubicBezTo>
                  <a:pt x="1786146" y="481998"/>
                  <a:pt x="1786043" y="481998"/>
                  <a:pt x="1785924" y="481998"/>
                </a:cubicBezTo>
                <a:cubicBezTo>
                  <a:pt x="1771409" y="481896"/>
                  <a:pt x="1759726" y="470059"/>
                  <a:pt x="1759828" y="455562"/>
                </a:cubicBezTo>
                <a:cubicBezTo>
                  <a:pt x="1759828" y="455510"/>
                  <a:pt x="1759828" y="455442"/>
                  <a:pt x="1759828" y="455391"/>
                </a:cubicBezTo>
                <a:cubicBezTo>
                  <a:pt x="1759828" y="440792"/>
                  <a:pt x="1771665" y="428954"/>
                  <a:pt x="1786265" y="428954"/>
                </a:cubicBezTo>
                <a:close/>
                <a:moveTo>
                  <a:pt x="1848033" y="428820"/>
                </a:moveTo>
                <a:cubicBezTo>
                  <a:pt x="1862728" y="428820"/>
                  <a:pt x="1874640" y="440732"/>
                  <a:pt x="1874640" y="455427"/>
                </a:cubicBezTo>
                <a:cubicBezTo>
                  <a:pt x="1874640" y="470122"/>
                  <a:pt x="1862728" y="482034"/>
                  <a:pt x="1848033" y="482034"/>
                </a:cubicBezTo>
                <a:cubicBezTo>
                  <a:pt x="1833338" y="482034"/>
                  <a:pt x="1821426" y="470122"/>
                  <a:pt x="1821426" y="455427"/>
                </a:cubicBezTo>
                <a:cubicBezTo>
                  <a:pt x="1821426" y="440732"/>
                  <a:pt x="1833338" y="428820"/>
                  <a:pt x="1848033" y="428820"/>
                </a:cubicBezTo>
                <a:close/>
                <a:moveTo>
                  <a:pt x="1909068" y="428784"/>
                </a:moveTo>
                <a:cubicBezTo>
                  <a:pt x="1923855" y="428784"/>
                  <a:pt x="1935846" y="440774"/>
                  <a:pt x="1935846" y="455561"/>
                </a:cubicBezTo>
                <a:cubicBezTo>
                  <a:pt x="1935846" y="455612"/>
                  <a:pt x="1935846" y="455681"/>
                  <a:pt x="1935846" y="455732"/>
                </a:cubicBezTo>
                <a:cubicBezTo>
                  <a:pt x="1935744" y="470434"/>
                  <a:pt x="1923770" y="482271"/>
                  <a:pt x="1909068" y="482168"/>
                </a:cubicBezTo>
                <a:cubicBezTo>
                  <a:pt x="1894366" y="482168"/>
                  <a:pt x="1882461" y="470265"/>
                  <a:pt x="1882461" y="455561"/>
                </a:cubicBezTo>
                <a:cubicBezTo>
                  <a:pt x="1882461" y="455510"/>
                  <a:pt x="1882461" y="455442"/>
                  <a:pt x="1882461" y="455391"/>
                </a:cubicBezTo>
                <a:cubicBezTo>
                  <a:pt x="1882461" y="440689"/>
                  <a:pt x="1894366" y="428784"/>
                  <a:pt x="1909068" y="428784"/>
                </a:cubicBezTo>
                <a:close/>
                <a:moveTo>
                  <a:pt x="5995" y="388739"/>
                </a:moveTo>
                <a:cubicBezTo>
                  <a:pt x="8915" y="388739"/>
                  <a:pt x="11283" y="391105"/>
                  <a:pt x="11283" y="394025"/>
                </a:cubicBezTo>
                <a:cubicBezTo>
                  <a:pt x="11283" y="396946"/>
                  <a:pt x="8915" y="399314"/>
                  <a:pt x="5995" y="399314"/>
                </a:cubicBezTo>
                <a:cubicBezTo>
                  <a:pt x="3075" y="399314"/>
                  <a:pt x="708" y="396946"/>
                  <a:pt x="708" y="394025"/>
                </a:cubicBezTo>
                <a:cubicBezTo>
                  <a:pt x="708" y="391105"/>
                  <a:pt x="3075" y="388739"/>
                  <a:pt x="5995" y="388739"/>
                </a:cubicBezTo>
                <a:close/>
                <a:moveTo>
                  <a:pt x="67030" y="386997"/>
                </a:moveTo>
                <a:cubicBezTo>
                  <a:pt x="70987" y="386997"/>
                  <a:pt x="74193" y="390204"/>
                  <a:pt x="74193" y="394161"/>
                </a:cubicBezTo>
                <a:cubicBezTo>
                  <a:pt x="74193" y="398118"/>
                  <a:pt x="70987" y="401324"/>
                  <a:pt x="67030" y="401324"/>
                </a:cubicBezTo>
                <a:cubicBezTo>
                  <a:pt x="63073" y="401324"/>
                  <a:pt x="59867" y="398118"/>
                  <a:pt x="59867" y="394161"/>
                </a:cubicBezTo>
                <a:cubicBezTo>
                  <a:pt x="59867" y="390204"/>
                  <a:pt x="63073" y="386997"/>
                  <a:pt x="67030" y="386997"/>
                </a:cubicBezTo>
                <a:close/>
                <a:moveTo>
                  <a:pt x="129113" y="386144"/>
                </a:moveTo>
                <a:cubicBezTo>
                  <a:pt x="133548" y="386144"/>
                  <a:pt x="137129" y="389726"/>
                  <a:pt x="137129" y="394161"/>
                </a:cubicBezTo>
                <a:cubicBezTo>
                  <a:pt x="137129" y="398595"/>
                  <a:pt x="133548" y="402177"/>
                  <a:pt x="129113" y="402177"/>
                </a:cubicBezTo>
                <a:cubicBezTo>
                  <a:pt x="124678" y="402177"/>
                  <a:pt x="121097" y="398595"/>
                  <a:pt x="121097" y="394161"/>
                </a:cubicBezTo>
                <a:cubicBezTo>
                  <a:pt x="121097" y="389726"/>
                  <a:pt x="124678" y="386144"/>
                  <a:pt x="129113" y="386144"/>
                </a:cubicBezTo>
                <a:close/>
                <a:moveTo>
                  <a:pt x="189832" y="385291"/>
                </a:moveTo>
                <a:cubicBezTo>
                  <a:pt x="194727" y="385291"/>
                  <a:pt x="198701" y="389264"/>
                  <a:pt x="198701" y="394160"/>
                </a:cubicBezTo>
                <a:cubicBezTo>
                  <a:pt x="198701" y="399056"/>
                  <a:pt x="194727" y="403030"/>
                  <a:pt x="189832" y="403030"/>
                </a:cubicBezTo>
                <a:cubicBezTo>
                  <a:pt x="184971" y="402944"/>
                  <a:pt x="181049" y="399020"/>
                  <a:pt x="180964" y="394160"/>
                </a:cubicBezTo>
                <a:cubicBezTo>
                  <a:pt x="180964" y="389264"/>
                  <a:pt x="184938" y="385291"/>
                  <a:pt x="189832" y="385291"/>
                </a:cubicBezTo>
                <a:close/>
                <a:moveTo>
                  <a:pt x="251234" y="384439"/>
                </a:moveTo>
                <a:cubicBezTo>
                  <a:pt x="251353" y="384439"/>
                  <a:pt x="251455" y="384439"/>
                  <a:pt x="251574" y="384439"/>
                </a:cubicBezTo>
                <a:cubicBezTo>
                  <a:pt x="256845" y="384542"/>
                  <a:pt x="261058" y="388890"/>
                  <a:pt x="260956" y="394161"/>
                </a:cubicBezTo>
                <a:cubicBezTo>
                  <a:pt x="260956" y="399534"/>
                  <a:pt x="256606" y="403883"/>
                  <a:pt x="251234" y="403883"/>
                </a:cubicBezTo>
                <a:cubicBezTo>
                  <a:pt x="245895" y="403797"/>
                  <a:pt x="241597" y="399500"/>
                  <a:pt x="241512" y="394161"/>
                </a:cubicBezTo>
                <a:cubicBezTo>
                  <a:pt x="241512" y="388789"/>
                  <a:pt x="245861" y="384439"/>
                  <a:pt x="251234" y="384439"/>
                </a:cubicBezTo>
                <a:close/>
                <a:moveTo>
                  <a:pt x="313002" y="383452"/>
                </a:moveTo>
                <a:cubicBezTo>
                  <a:pt x="318842" y="383452"/>
                  <a:pt x="323576" y="388186"/>
                  <a:pt x="323576" y="394027"/>
                </a:cubicBezTo>
                <a:cubicBezTo>
                  <a:pt x="323576" y="399867"/>
                  <a:pt x="318842" y="404601"/>
                  <a:pt x="313002" y="404601"/>
                </a:cubicBezTo>
                <a:cubicBezTo>
                  <a:pt x="307161" y="404601"/>
                  <a:pt x="302427" y="399867"/>
                  <a:pt x="302427" y="394027"/>
                </a:cubicBezTo>
                <a:cubicBezTo>
                  <a:pt x="302427" y="388186"/>
                  <a:pt x="307161" y="383452"/>
                  <a:pt x="313002" y="383452"/>
                </a:cubicBezTo>
                <a:close/>
                <a:moveTo>
                  <a:pt x="436119" y="382732"/>
                </a:moveTo>
                <a:cubicBezTo>
                  <a:pt x="442805" y="382732"/>
                  <a:pt x="448229" y="388157"/>
                  <a:pt x="448229" y="394843"/>
                </a:cubicBezTo>
                <a:cubicBezTo>
                  <a:pt x="448229" y="401529"/>
                  <a:pt x="442805" y="406953"/>
                  <a:pt x="436119" y="406953"/>
                </a:cubicBezTo>
                <a:cubicBezTo>
                  <a:pt x="429433" y="406953"/>
                  <a:pt x="424010" y="401529"/>
                  <a:pt x="424010" y="394843"/>
                </a:cubicBezTo>
                <a:cubicBezTo>
                  <a:pt x="424010" y="388157"/>
                  <a:pt x="429433" y="382732"/>
                  <a:pt x="436119" y="382732"/>
                </a:cubicBezTo>
                <a:close/>
                <a:moveTo>
                  <a:pt x="374036" y="382732"/>
                </a:moveTo>
                <a:cubicBezTo>
                  <a:pt x="374156" y="382732"/>
                  <a:pt x="374258" y="382732"/>
                  <a:pt x="374377" y="382732"/>
                </a:cubicBezTo>
                <a:cubicBezTo>
                  <a:pt x="380501" y="382836"/>
                  <a:pt x="385396" y="387867"/>
                  <a:pt x="385293" y="393989"/>
                </a:cubicBezTo>
                <a:cubicBezTo>
                  <a:pt x="385293" y="400216"/>
                  <a:pt x="380245" y="405246"/>
                  <a:pt x="374036" y="405246"/>
                </a:cubicBezTo>
                <a:cubicBezTo>
                  <a:pt x="367862" y="405162"/>
                  <a:pt x="362864" y="400165"/>
                  <a:pt x="362780" y="393989"/>
                </a:cubicBezTo>
                <a:cubicBezTo>
                  <a:pt x="362780" y="387765"/>
                  <a:pt x="367811" y="382732"/>
                  <a:pt x="374036" y="382732"/>
                </a:cubicBezTo>
                <a:close/>
                <a:moveTo>
                  <a:pt x="496838" y="381197"/>
                </a:moveTo>
                <a:cubicBezTo>
                  <a:pt x="504002" y="381197"/>
                  <a:pt x="509801" y="386997"/>
                  <a:pt x="509801" y="394161"/>
                </a:cubicBezTo>
                <a:cubicBezTo>
                  <a:pt x="509801" y="401324"/>
                  <a:pt x="504002" y="407123"/>
                  <a:pt x="496838" y="407123"/>
                </a:cubicBezTo>
                <a:cubicBezTo>
                  <a:pt x="489675" y="407123"/>
                  <a:pt x="483876" y="401324"/>
                  <a:pt x="483876" y="394161"/>
                </a:cubicBezTo>
                <a:cubicBezTo>
                  <a:pt x="483876" y="386997"/>
                  <a:pt x="489675" y="381197"/>
                  <a:pt x="496838" y="381197"/>
                </a:cubicBezTo>
                <a:close/>
                <a:moveTo>
                  <a:pt x="558240" y="380516"/>
                </a:moveTo>
                <a:cubicBezTo>
                  <a:pt x="565778" y="380516"/>
                  <a:pt x="571884" y="386622"/>
                  <a:pt x="571884" y="394161"/>
                </a:cubicBezTo>
                <a:cubicBezTo>
                  <a:pt x="571884" y="401700"/>
                  <a:pt x="565778" y="407806"/>
                  <a:pt x="558240" y="407806"/>
                </a:cubicBezTo>
                <a:cubicBezTo>
                  <a:pt x="550701" y="407806"/>
                  <a:pt x="544595" y="401700"/>
                  <a:pt x="544595" y="394161"/>
                </a:cubicBezTo>
                <a:cubicBezTo>
                  <a:pt x="544595" y="386622"/>
                  <a:pt x="550701" y="380516"/>
                  <a:pt x="558240" y="380516"/>
                </a:cubicBezTo>
                <a:close/>
                <a:moveTo>
                  <a:pt x="619641" y="379662"/>
                </a:moveTo>
                <a:cubicBezTo>
                  <a:pt x="627640" y="379662"/>
                  <a:pt x="634138" y="386162"/>
                  <a:pt x="634138" y="394161"/>
                </a:cubicBezTo>
                <a:cubicBezTo>
                  <a:pt x="634138" y="402159"/>
                  <a:pt x="627640" y="408657"/>
                  <a:pt x="619641" y="408657"/>
                </a:cubicBezTo>
                <a:cubicBezTo>
                  <a:pt x="611642" y="408657"/>
                  <a:pt x="605144" y="402159"/>
                  <a:pt x="605144" y="394161"/>
                </a:cubicBezTo>
                <a:cubicBezTo>
                  <a:pt x="605144" y="386162"/>
                  <a:pt x="611642" y="379662"/>
                  <a:pt x="619641" y="379662"/>
                </a:cubicBezTo>
                <a:close/>
                <a:moveTo>
                  <a:pt x="681042" y="378810"/>
                </a:moveTo>
                <a:cubicBezTo>
                  <a:pt x="689519" y="378810"/>
                  <a:pt x="696393" y="385683"/>
                  <a:pt x="696393" y="394161"/>
                </a:cubicBezTo>
                <a:cubicBezTo>
                  <a:pt x="696393" y="394212"/>
                  <a:pt x="696393" y="394280"/>
                  <a:pt x="696393" y="394331"/>
                </a:cubicBezTo>
                <a:cubicBezTo>
                  <a:pt x="696290" y="402722"/>
                  <a:pt x="689433" y="409443"/>
                  <a:pt x="681042" y="409340"/>
                </a:cubicBezTo>
                <a:cubicBezTo>
                  <a:pt x="672634" y="409340"/>
                  <a:pt x="665777" y="402569"/>
                  <a:pt x="665692" y="394161"/>
                </a:cubicBezTo>
                <a:cubicBezTo>
                  <a:pt x="665692" y="385683"/>
                  <a:pt x="672565" y="378810"/>
                  <a:pt x="681042" y="378810"/>
                </a:cubicBezTo>
                <a:close/>
                <a:moveTo>
                  <a:pt x="743126" y="377958"/>
                </a:moveTo>
                <a:cubicBezTo>
                  <a:pt x="743825" y="377907"/>
                  <a:pt x="744542" y="377907"/>
                  <a:pt x="745241" y="377958"/>
                </a:cubicBezTo>
                <a:cubicBezTo>
                  <a:pt x="754076" y="378538"/>
                  <a:pt x="760762" y="386179"/>
                  <a:pt x="760182" y="395013"/>
                </a:cubicBezTo>
                <a:cubicBezTo>
                  <a:pt x="760182" y="395372"/>
                  <a:pt x="760165" y="395713"/>
                  <a:pt x="760147" y="396071"/>
                </a:cubicBezTo>
                <a:cubicBezTo>
                  <a:pt x="759585" y="404906"/>
                  <a:pt x="751961" y="411609"/>
                  <a:pt x="743126" y="411046"/>
                </a:cubicBezTo>
                <a:cubicBezTo>
                  <a:pt x="734427" y="410620"/>
                  <a:pt x="727434" y="403711"/>
                  <a:pt x="726923" y="395013"/>
                </a:cubicBezTo>
                <a:cubicBezTo>
                  <a:pt x="726906" y="385923"/>
                  <a:pt x="734035" y="378418"/>
                  <a:pt x="743126" y="377958"/>
                </a:cubicBezTo>
                <a:close/>
                <a:moveTo>
                  <a:pt x="803844" y="377275"/>
                </a:moveTo>
                <a:cubicBezTo>
                  <a:pt x="813259" y="377275"/>
                  <a:pt x="820900" y="384916"/>
                  <a:pt x="820900" y="394331"/>
                </a:cubicBezTo>
                <a:cubicBezTo>
                  <a:pt x="820900" y="403746"/>
                  <a:pt x="813259" y="411387"/>
                  <a:pt x="803844" y="411387"/>
                </a:cubicBezTo>
                <a:cubicBezTo>
                  <a:pt x="794430" y="411387"/>
                  <a:pt x="786789" y="403746"/>
                  <a:pt x="786789" y="394331"/>
                </a:cubicBezTo>
                <a:cubicBezTo>
                  <a:pt x="786789" y="384916"/>
                  <a:pt x="794430" y="377275"/>
                  <a:pt x="803844" y="377275"/>
                </a:cubicBezTo>
                <a:close/>
                <a:moveTo>
                  <a:pt x="865246" y="376422"/>
                </a:moveTo>
                <a:cubicBezTo>
                  <a:pt x="874661" y="376422"/>
                  <a:pt x="882302" y="384063"/>
                  <a:pt x="882302" y="393477"/>
                </a:cubicBezTo>
                <a:cubicBezTo>
                  <a:pt x="882302" y="402893"/>
                  <a:pt x="874661" y="410534"/>
                  <a:pt x="865246" y="410534"/>
                </a:cubicBezTo>
                <a:cubicBezTo>
                  <a:pt x="855832" y="410534"/>
                  <a:pt x="848191" y="402893"/>
                  <a:pt x="848191" y="393477"/>
                </a:cubicBezTo>
                <a:cubicBezTo>
                  <a:pt x="848191" y="384063"/>
                  <a:pt x="855832" y="376422"/>
                  <a:pt x="865246" y="376422"/>
                </a:cubicBezTo>
                <a:close/>
                <a:moveTo>
                  <a:pt x="926647" y="375740"/>
                </a:moveTo>
                <a:cubicBezTo>
                  <a:pt x="936829" y="375740"/>
                  <a:pt x="945067" y="383996"/>
                  <a:pt x="945067" y="394161"/>
                </a:cubicBezTo>
                <a:cubicBezTo>
                  <a:pt x="945067" y="394212"/>
                  <a:pt x="945067" y="394280"/>
                  <a:pt x="945067" y="394331"/>
                </a:cubicBezTo>
                <a:cubicBezTo>
                  <a:pt x="944965" y="404411"/>
                  <a:pt x="936727" y="412513"/>
                  <a:pt x="926647" y="412411"/>
                </a:cubicBezTo>
                <a:cubicBezTo>
                  <a:pt x="916533" y="412411"/>
                  <a:pt x="908329" y="404274"/>
                  <a:pt x="908227" y="394161"/>
                </a:cubicBezTo>
                <a:cubicBezTo>
                  <a:pt x="908227" y="383996"/>
                  <a:pt x="916482" y="375740"/>
                  <a:pt x="926647" y="375740"/>
                </a:cubicBezTo>
                <a:close/>
                <a:moveTo>
                  <a:pt x="988415" y="374753"/>
                </a:moveTo>
                <a:cubicBezTo>
                  <a:pt x="999059" y="374753"/>
                  <a:pt x="1007688" y="383382"/>
                  <a:pt x="1007688" y="394025"/>
                </a:cubicBezTo>
                <a:cubicBezTo>
                  <a:pt x="1007688" y="404670"/>
                  <a:pt x="999060" y="413299"/>
                  <a:pt x="988415" y="413299"/>
                </a:cubicBezTo>
                <a:cubicBezTo>
                  <a:pt x="977771" y="413299"/>
                  <a:pt x="969142" y="404670"/>
                  <a:pt x="969142" y="394025"/>
                </a:cubicBezTo>
                <a:cubicBezTo>
                  <a:pt x="969142" y="383382"/>
                  <a:pt x="977771" y="374753"/>
                  <a:pt x="988415" y="374753"/>
                </a:cubicBezTo>
                <a:close/>
                <a:moveTo>
                  <a:pt x="1050132" y="374205"/>
                </a:moveTo>
                <a:cubicBezTo>
                  <a:pt x="1061150" y="374205"/>
                  <a:pt x="1070088" y="383143"/>
                  <a:pt x="1070088" y="394161"/>
                </a:cubicBezTo>
                <a:cubicBezTo>
                  <a:pt x="1070088" y="394212"/>
                  <a:pt x="1070088" y="394280"/>
                  <a:pt x="1070088" y="394331"/>
                </a:cubicBezTo>
                <a:cubicBezTo>
                  <a:pt x="1069985" y="405264"/>
                  <a:pt x="1061065" y="414048"/>
                  <a:pt x="1050132" y="413946"/>
                </a:cubicBezTo>
                <a:cubicBezTo>
                  <a:pt x="1039182" y="413946"/>
                  <a:pt x="1030262" y="405111"/>
                  <a:pt x="1030177" y="394161"/>
                </a:cubicBezTo>
                <a:cubicBezTo>
                  <a:pt x="1030177" y="383143"/>
                  <a:pt x="1039114" y="374205"/>
                  <a:pt x="1050132" y="374205"/>
                </a:cubicBezTo>
                <a:close/>
                <a:moveTo>
                  <a:pt x="1110851" y="373352"/>
                </a:moveTo>
                <a:cubicBezTo>
                  <a:pt x="1110970" y="373352"/>
                  <a:pt x="1111073" y="373352"/>
                  <a:pt x="1111192" y="373352"/>
                </a:cubicBezTo>
                <a:cubicBezTo>
                  <a:pt x="1122585" y="373455"/>
                  <a:pt x="1131762" y="382767"/>
                  <a:pt x="1131659" y="394161"/>
                </a:cubicBezTo>
                <a:cubicBezTo>
                  <a:pt x="1131659" y="394212"/>
                  <a:pt x="1131659" y="394280"/>
                  <a:pt x="1131659" y="394331"/>
                </a:cubicBezTo>
                <a:cubicBezTo>
                  <a:pt x="1131556" y="405725"/>
                  <a:pt x="1122244" y="414901"/>
                  <a:pt x="1110851" y="414798"/>
                </a:cubicBezTo>
                <a:cubicBezTo>
                  <a:pt x="1099424" y="414798"/>
                  <a:pt x="1090128" y="405587"/>
                  <a:pt x="1090043" y="394161"/>
                </a:cubicBezTo>
                <a:cubicBezTo>
                  <a:pt x="1090043" y="382665"/>
                  <a:pt x="1099355" y="373352"/>
                  <a:pt x="1110851" y="373352"/>
                </a:cubicBezTo>
                <a:close/>
                <a:moveTo>
                  <a:pt x="1172252" y="372670"/>
                </a:moveTo>
                <a:cubicBezTo>
                  <a:pt x="1172371" y="372670"/>
                  <a:pt x="1172474" y="372670"/>
                  <a:pt x="1172593" y="372670"/>
                </a:cubicBezTo>
                <a:cubicBezTo>
                  <a:pt x="1184362" y="372773"/>
                  <a:pt x="1193845" y="382392"/>
                  <a:pt x="1193743" y="394161"/>
                </a:cubicBezTo>
                <a:cubicBezTo>
                  <a:pt x="1193743" y="394212"/>
                  <a:pt x="1193743" y="394280"/>
                  <a:pt x="1193743" y="394331"/>
                </a:cubicBezTo>
                <a:cubicBezTo>
                  <a:pt x="1193640" y="406100"/>
                  <a:pt x="1184021" y="415583"/>
                  <a:pt x="1172252" y="415481"/>
                </a:cubicBezTo>
                <a:cubicBezTo>
                  <a:pt x="1160449" y="415481"/>
                  <a:pt x="1150847" y="405962"/>
                  <a:pt x="1150762" y="394161"/>
                </a:cubicBezTo>
                <a:cubicBezTo>
                  <a:pt x="1150762" y="382290"/>
                  <a:pt x="1160381" y="372670"/>
                  <a:pt x="1172252" y="372670"/>
                </a:cubicBezTo>
                <a:close/>
                <a:moveTo>
                  <a:pt x="1233654" y="371988"/>
                </a:moveTo>
                <a:cubicBezTo>
                  <a:pt x="1245899" y="371988"/>
                  <a:pt x="1255826" y="381915"/>
                  <a:pt x="1255826" y="394161"/>
                </a:cubicBezTo>
                <a:cubicBezTo>
                  <a:pt x="1255741" y="406339"/>
                  <a:pt x="1245831" y="416163"/>
                  <a:pt x="1233654" y="416163"/>
                </a:cubicBezTo>
                <a:cubicBezTo>
                  <a:pt x="1221475" y="416163"/>
                  <a:pt x="1211583" y="406339"/>
                  <a:pt x="1211481" y="394161"/>
                </a:cubicBezTo>
                <a:cubicBezTo>
                  <a:pt x="1211481" y="381915"/>
                  <a:pt x="1221407" y="371988"/>
                  <a:pt x="1233654" y="371988"/>
                </a:cubicBezTo>
                <a:close/>
                <a:moveTo>
                  <a:pt x="1295422" y="371172"/>
                </a:moveTo>
                <a:cubicBezTo>
                  <a:pt x="1308044" y="371172"/>
                  <a:pt x="1318277" y="381406"/>
                  <a:pt x="1318277" y="394027"/>
                </a:cubicBezTo>
                <a:cubicBezTo>
                  <a:pt x="1318277" y="406649"/>
                  <a:pt x="1308044" y="416881"/>
                  <a:pt x="1295422" y="416881"/>
                </a:cubicBezTo>
                <a:cubicBezTo>
                  <a:pt x="1282800" y="416881"/>
                  <a:pt x="1272567" y="406649"/>
                  <a:pt x="1272567" y="394027"/>
                </a:cubicBezTo>
                <a:cubicBezTo>
                  <a:pt x="1272567" y="381406"/>
                  <a:pt x="1282800" y="371172"/>
                  <a:pt x="1295422" y="371172"/>
                </a:cubicBezTo>
                <a:close/>
                <a:moveTo>
                  <a:pt x="1357139" y="370453"/>
                </a:moveTo>
                <a:cubicBezTo>
                  <a:pt x="1370238" y="370453"/>
                  <a:pt x="1380847" y="381062"/>
                  <a:pt x="1380847" y="394161"/>
                </a:cubicBezTo>
                <a:cubicBezTo>
                  <a:pt x="1380847" y="394212"/>
                  <a:pt x="1380847" y="394281"/>
                  <a:pt x="1380847" y="394331"/>
                </a:cubicBezTo>
                <a:cubicBezTo>
                  <a:pt x="1380744" y="407327"/>
                  <a:pt x="1370135" y="417800"/>
                  <a:pt x="1357139" y="417698"/>
                </a:cubicBezTo>
                <a:cubicBezTo>
                  <a:pt x="1344142" y="417698"/>
                  <a:pt x="1333602" y="407158"/>
                  <a:pt x="1333602" y="394161"/>
                </a:cubicBezTo>
                <a:cubicBezTo>
                  <a:pt x="1333602" y="394110"/>
                  <a:pt x="1333602" y="394041"/>
                  <a:pt x="1333602" y="393991"/>
                </a:cubicBezTo>
                <a:cubicBezTo>
                  <a:pt x="1333602" y="380994"/>
                  <a:pt x="1344142" y="370453"/>
                  <a:pt x="1357139" y="370453"/>
                </a:cubicBezTo>
                <a:close/>
                <a:moveTo>
                  <a:pt x="1971151" y="370282"/>
                </a:moveTo>
                <a:cubicBezTo>
                  <a:pt x="1984335" y="370282"/>
                  <a:pt x="1995029" y="380977"/>
                  <a:pt x="1995029" y="394161"/>
                </a:cubicBezTo>
                <a:cubicBezTo>
                  <a:pt x="1994944" y="407276"/>
                  <a:pt x="1984267" y="417867"/>
                  <a:pt x="1971151" y="417867"/>
                </a:cubicBezTo>
                <a:cubicBezTo>
                  <a:pt x="1958035" y="417867"/>
                  <a:pt x="1947358" y="407276"/>
                  <a:pt x="1947273" y="394161"/>
                </a:cubicBezTo>
                <a:cubicBezTo>
                  <a:pt x="1947273" y="380977"/>
                  <a:pt x="1957966" y="370282"/>
                  <a:pt x="1971151" y="370282"/>
                </a:cubicBezTo>
                <a:close/>
                <a:moveTo>
                  <a:pt x="1417858" y="369771"/>
                </a:moveTo>
                <a:cubicBezTo>
                  <a:pt x="1431332" y="369771"/>
                  <a:pt x="1442247" y="380687"/>
                  <a:pt x="1442247" y="394161"/>
                </a:cubicBezTo>
                <a:cubicBezTo>
                  <a:pt x="1442145" y="407567"/>
                  <a:pt x="1431264" y="418381"/>
                  <a:pt x="1417858" y="418381"/>
                </a:cubicBezTo>
                <a:cubicBezTo>
                  <a:pt x="1404486" y="418381"/>
                  <a:pt x="1393639" y="407532"/>
                  <a:pt x="1393639" y="394161"/>
                </a:cubicBezTo>
                <a:cubicBezTo>
                  <a:pt x="1393639" y="394110"/>
                  <a:pt x="1393639" y="394041"/>
                  <a:pt x="1393639" y="393991"/>
                </a:cubicBezTo>
                <a:cubicBezTo>
                  <a:pt x="1393639" y="380619"/>
                  <a:pt x="1404486" y="369771"/>
                  <a:pt x="1417858" y="369771"/>
                </a:cubicBezTo>
                <a:close/>
                <a:moveTo>
                  <a:pt x="1479259" y="369259"/>
                </a:moveTo>
                <a:cubicBezTo>
                  <a:pt x="1493006" y="369259"/>
                  <a:pt x="1504160" y="380414"/>
                  <a:pt x="1504160" y="394161"/>
                </a:cubicBezTo>
                <a:cubicBezTo>
                  <a:pt x="1504160" y="394212"/>
                  <a:pt x="1504160" y="394281"/>
                  <a:pt x="1504160" y="394331"/>
                </a:cubicBezTo>
                <a:cubicBezTo>
                  <a:pt x="1504058" y="407993"/>
                  <a:pt x="1492921" y="418994"/>
                  <a:pt x="1479259" y="418891"/>
                </a:cubicBezTo>
                <a:cubicBezTo>
                  <a:pt x="1465597" y="418891"/>
                  <a:pt x="1454528" y="407823"/>
                  <a:pt x="1454528" y="394161"/>
                </a:cubicBezTo>
                <a:cubicBezTo>
                  <a:pt x="1454528" y="394110"/>
                  <a:pt x="1454528" y="394041"/>
                  <a:pt x="1454528" y="393991"/>
                </a:cubicBezTo>
                <a:cubicBezTo>
                  <a:pt x="1454528" y="380329"/>
                  <a:pt x="1465597" y="369259"/>
                  <a:pt x="1479259" y="369259"/>
                </a:cubicBezTo>
                <a:close/>
                <a:moveTo>
                  <a:pt x="1540660" y="368577"/>
                </a:moveTo>
                <a:cubicBezTo>
                  <a:pt x="1554783" y="368577"/>
                  <a:pt x="1566244" y="380039"/>
                  <a:pt x="1566244" y="394161"/>
                </a:cubicBezTo>
                <a:cubicBezTo>
                  <a:pt x="1566159" y="408233"/>
                  <a:pt x="1554731" y="419575"/>
                  <a:pt x="1540660" y="419575"/>
                </a:cubicBezTo>
                <a:cubicBezTo>
                  <a:pt x="1526623" y="419575"/>
                  <a:pt x="1515247" y="408198"/>
                  <a:pt x="1515247" y="394161"/>
                </a:cubicBezTo>
                <a:cubicBezTo>
                  <a:pt x="1515247" y="380090"/>
                  <a:pt x="1526589" y="368663"/>
                  <a:pt x="1540660" y="368577"/>
                </a:cubicBezTo>
                <a:close/>
                <a:moveTo>
                  <a:pt x="1602428" y="367931"/>
                </a:moveTo>
                <a:cubicBezTo>
                  <a:pt x="1616840" y="367931"/>
                  <a:pt x="1628523" y="379614"/>
                  <a:pt x="1628523" y="394027"/>
                </a:cubicBezTo>
                <a:cubicBezTo>
                  <a:pt x="1628523" y="408439"/>
                  <a:pt x="1616840" y="420121"/>
                  <a:pt x="1602428" y="420121"/>
                </a:cubicBezTo>
                <a:cubicBezTo>
                  <a:pt x="1588015" y="420121"/>
                  <a:pt x="1576332" y="408439"/>
                  <a:pt x="1576332" y="394027"/>
                </a:cubicBezTo>
                <a:cubicBezTo>
                  <a:pt x="1576332" y="379614"/>
                  <a:pt x="1588015" y="367931"/>
                  <a:pt x="1602428" y="367931"/>
                </a:cubicBezTo>
                <a:close/>
                <a:moveTo>
                  <a:pt x="1664145" y="367553"/>
                </a:moveTo>
                <a:cubicBezTo>
                  <a:pt x="1678847" y="367553"/>
                  <a:pt x="1690752" y="379457"/>
                  <a:pt x="1690752" y="394161"/>
                </a:cubicBezTo>
                <a:cubicBezTo>
                  <a:pt x="1690752" y="394212"/>
                  <a:pt x="1690752" y="394280"/>
                  <a:pt x="1690752" y="394331"/>
                </a:cubicBezTo>
                <a:cubicBezTo>
                  <a:pt x="1690649" y="408931"/>
                  <a:pt x="1678744" y="420699"/>
                  <a:pt x="1664145" y="420597"/>
                </a:cubicBezTo>
                <a:cubicBezTo>
                  <a:pt x="1664025" y="420597"/>
                  <a:pt x="1663923" y="420597"/>
                  <a:pt x="1663804" y="420597"/>
                </a:cubicBezTo>
                <a:cubicBezTo>
                  <a:pt x="1649289" y="420494"/>
                  <a:pt x="1637606" y="408675"/>
                  <a:pt x="1637708" y="394161"/>
                </a:cubicBezTo>
                <a:cubicBezTo>
                  <a:pt x="1637708" y="394109"/>
                  <a:pt x="1637708" y="394041"/>
                  <a:pt x="1637708" y="393989"/>
                </a:cubicBezTo>
                <a:cubicBezTo>
                  <a:pt x="1637708" y="379390"/>
                  <a:pt x="1649545" y="367553"/>
                  <a:pt x="1664145" y="367553"/>
                </a:cubicBezTo>
                <a:close/>
                <a:moveTo>
                  <a:pt x="1724863" y="367212"/>
                </a:moveTo>
                <a:cubicBezTo>
                  <a:pt x="1739754" y="367212"/>
                  <a:pt x="1751812" y="379271"/>
                  <a:pt x="1751812" y="394161"/>
                </a:cubicBezTo>
                <a:cubicBezTo>
                  <a:pt x="1751812" y="394212"/>
                  <a:pt x="1751812" y="394280"/>
                  <a:pt x="1751812" y="394331"/>
                </a:cubicBezTo>
                <a:cubicBezTo>
                  <a:pt x="1751710" y="409119"/>
                  <a:pt x="1739651" y="421041"/>
                  <a:pt x="1724863" y="420939"/>
                </a:cubicBezTo>
                <a:cubicBezTo>
                  <a:pt x="1710076" y="420939"/>
                  <a:pt x="1698086" y="408948"/>
                  <a:pt x="1698086" y="394161"/>
                </a:cubicBezTo>
                <a:cubicBezTo>
                  <a:pt x="1698086" y="394110"/>
                  <a:pt x="1698086" y="394041"/>
                  <a:pt x="1698086" y="393989"/>
                </a:cubicBezTo>
                <a:cubicBezTo>
                  <a:pt x="1698086" y="379203"/>
                  <a:pt x="1710076" y="367212"/>
                  <a:pt x="1724863" y="367212"/>
                </a:cubicBezTo>
                <a:close/>
                <a:moveTo>
                  <a:pt x="1786265" y="366870"/>
                </a:moveTo>
                <a:cubicBezTo>
                  <a:pt x="1801343" y="366870"/>
                  <a:pt x="1813555" y="379084"/>
                  <a:pt x="1813555" y="394161"/>
                </a:cubicBezTo>
                <a:cubicBezTo>
                  <a:pt x="1813470" y="409169"/>
                  <a:pt x="1801275" y="421279"/>
                  <a:pt x="1786265" y="421279"/>
                </a:cubicBezTo>
                <a:cubicBezTo>
                  <a:pt x="1771290" y="421279"/>
                  <a:pt x="1759147" y="409136"/>
                  <a:pt x="1759147" y="394161"/>
                </a:cubicBezTo>
                <a:cubicBezTo>
                  <a:pt x="1759147" y="394110"/>
                  <a:pt x="1759147" y="394041"/>
                  <a:pt x="1759147" y="393989"/>
                </a:cubicBezTo>
                <a:cubicBezTo>
                  <a:pt x="1759147" y="379015"/>
                  <a:pt x="1771290" y="366870"/>
                  <a:pt x="1786265" y="366870"/>
                </a:cubicBezTo>
                <a:close/>
                <a:moveTo>
                  <a:pt x="1847666" y="366700"/>
                </a:moveTo>
                <a:cubicBezTo>
                  <a:pt x="1862828" y="366700"/>
                  <a:pt x="1875126" y="378998"/>
                  <a:pt x="1875126" y="394160"/>
                </a:cubicBezTo>
                <a:cubicBezTo>
                  <a:pt x="1875041" y="409255"/>
                  <a:pt x="1862760" y="421449"/>
                  <a:pt x="1847666" y="421449"/>
                </a:cubicBezTo>
                <a:cubicBezTo>
                  <a:pt x="1832589" y="421449"/>
                  <a:pt x="1820377" y="409238"/>
                  <a:pt x="1820377" y="394160"/>
                </a:cubicBezTo>
                <a:cubicBezTo>
                  <a:pt x="1820377" y="379066"/>
                  <a:pt x="1832571" y="366786"/>
                  <a:pt x="1847666" y="366700"/>
                </a:cubicBezTo>
                <a:close/>
                <a:moveTo>
                  <a:pt x="1909067" y="366529"/>
                </a:moveTo>
                <a:cubicBezTo>
                  <a:pt x="1909187" y="366529"/>
                  <a:pt x="1909289" y="366529"/>
                  <a:pt x="1909409" y="366529"/>
                </a:cubicBezTo>
                <a:cubicBezTo>
                  <a:pt x="1924572" y="366633"/>
                  <a:pt x="1936800" y="378998"/>
                  <a:pt x="1936698" y="394161"/>
                </a:cubicBezTo>
                <a:cubicBezTo>
                  <a:pt x="1936698" y="394212"/>
                  <a:pt x="1936698" y="394280"/>
                  <a:pt x="1936698" y="394331"/>
                </a:cubicBezTo>
                <a:cubicBezTo>
                  <a:pt x="1936596" y="409493"/>
                  <a:pt x="1924230" y="421723"/>
                  <a:pt x="1909067" y="421621"/>
                </a:cubicBezTo>
                <a:cubicBezTo>
                  <a:pt x="1893905" y="421621"/>
                  <a:pt x="1881608" y="409324"/>
                  <a:pt x="1881608" y="394161"/>
                </a:cubicBezTo>
                <a:cubicBezTo>
                  <a:pt x="1881608" y="394110"/>
                  <a:pt x="1881608" y="394041"/>
                  <a:pt x="1881608" y="393989"/>
                </a:cubicBezTo>
                <a:cubicBezTo>
                  <a:pt x="1881608" y="378828"/>
                  <a:pt x="1893905" y="366529"/>
                  <a:pt x="1909067" y="366529"/>
                </a:cubicBezTo>
                <a:close/>
                <a:moveTo>
                  <a:pt x="5629" y="327472"/>
                </a:moveTo>
                <a:cubicBezTo>
                  <a:pt x="8545" y="327472"/>
                  <a:pt x="10916" y="329843"/>
                  <a:pt x="10916" y="332760"/>
                </a:cubicBezTo>
                <a:cubicBezTo>
                  <a:pt x="10916" y="335676"/>
                  <a:pt x="8545" y="338047"/>
                  <a:pt x="5629" y="338047"/>
                </a:cubicBezTo>
                <a:cubicBezTo>
                  <a:pt x="2712" y="338047"/>
                  <a:pt x="342" y="335676"/>
                  <a:pt x="342" y="332760"/>
                </a:cubicBezTo>
                <a:cubicBezTo>
                  <a:pt x="342" y="329843"/>
                  <a:pt x="2712" y="327472"/>
                  <a:pt x="5629" y="327472"/>
                </a:cubicBezTo>
                <a:close/>
                <a:moveTo>
                  <a:pt x="67029" y="325425"/>
                </a:moveTo>
                <a:cubicBezTo>
                  <a:pt x="71072" y="325425"/>
                  <a:pt x="74364" y="328717"/>
                  <a:pt x="74364" y="332759"/>
                </a:cubicBezTo>
                <a:cubicBezTo>
                  <a:pt x="74364" y="336802"/>
                  <a:pt x="71072" y="340093"/>
                  <a:pt x="67029" y="340093"/>
                </a:cubicBezTo>
                <a:cubicBezTo>
                  <a:pt x="63022" y="340008"/>
                  <a:pt x="59781" y="336768"/>
                  <a:pt x="59696" y="332759"/>
                </a:cubicBezTo>
                <a:cubicBezTo>
                  <a:pt x="59696" y="328717"/>
                  <a:pt x="62971" y="325425"/>
                  <a:pt x="67029" y="325425"/>
                </a:cubicBezTo>
                <a:close/>
                <a:moveTo>
                  <a:pt x="129114" y="324572"/>
                </a:moveTo>
                <a:cubicBezTo>
                  <a:pt x="129233" y="324572"/>
                  <a:pt x="129335" y="324572"/>
                  <a:pt x="129455" y="324572"/>
                </a:cubicBezTo>
                <a:cubicBezTo>
                  <a:pt x="133889" y="324675"/>
                  <a:pt x="137403" y="328325"/>
                  <a:pt x="137301" y="332759"/>
                </a:cubicBezTo>
                <a:cubicBezTo>
                  <a:pt x="137301" y="337279"/>
                  <a:pt x="133634" y="340946"/>
                  <a:pt x="129114" y="340946"/>
                </a:cubicBezTo>
                <a:cubicBezTo>
                  <a:pt x="124628" y="340861"/>
                  <a:pt x="121012" y="337245"/>
                  <a:pt x="120927" y="332759"/>
                </a:cubicBezTo>
                <a:cubicBezTo>
                  <a:pt x="120927" y="328240"/>
                  <a:pt x="124594" y="324572"/>
                  <a:pt x="129114" y="324572"/>
                </a:cubicBezTo>
                <a:close/>
                <a:moveTo>
                  <a:pt x="189832" y="323720"/>
                </a:moveTo>
                <a:cubicBezTo>
                  <a:pt x="189951" y="323720"/>
                  <a:pt x="190054" y="323720"/>
                  <a:pt x="190173" y="323720"/>
                </a:cubicBezTo>
                <a:cubicBezTo>
                  <a:pt x="195068" y="323823"/>
                  <a:pt x="198974" y="327865"/>
                  <a:pt x="198872" y="332760"/>
                </a:cubicBezTo>
                <a:cubicBezTo>
                  <a:pt x="198872" y="337757"/>
                  <a:pt x="194830" y="341800"/>
                  <a:pt x="189832" y="341800"/>
                </a:cubicBezTo>
                <a:cubicBezTo>
                  <a:pt x="184835" y="341800"/>
                  <a:pt x="180793" y="337757"/>
                  <a:pt x="180793" y="332760"/>
                </a:cubicBezTo>
                <a:cubicBezTo>
                  <a:pt x="180793" y="327763"/>
                  <a:pt x="184835" y="323720"/>
                  <a:pt x="189832" y="323720"/>
                </a:cubicBezTo>
                <a:close/>
                <a:moveTo>
                  <a:pt x="251233" y="322868"/>
                </a:moveTo>
                <a:cubicBezTo>
                  <a:pt x="256691" y="322868"/>
                  <a:pt x="261125" y="327303"/>
                  <a:pt x="261125" y="332760"/>
                </a:cubicBezTo>
                <a:cubicBezTo>
                  <a:pt x="261125" y="338218"/>
                  <a:pt x="256691" y="342652"/>
                  <a:pt x="251233" y="342652"/>
                </a:cubicBezTo>
                <a:cubicBezTo>
                  <a:pt x="245775" y="342652"/>
                  <a:pt x="241341" y="338218"/>
                  <a:pt x="241341" y="332760"/>
                </a:cubicBezTo>
                <a:cubicBezTo>
                  <a:pt x="241341" y="327303"/>
                  <a:pt x="245775" y="322868"/>
                  <a:pt x="251233" y="322868"/>
                </a:cubicBezTo>
                <a:close/>
                <a:moveTo>
                  <a:pt x="312635" y="322185"/>
                </a:moveTo>
                <a:cubicBezTo>
                  <a:pt x="318468" y="322185"/>
                  <a:pt x="323210" y="326927"/>
                  <a:pt x="323210" y="332760"/>
                </a:cubicBezTo>
                <a:cubicBezTo>
                  <a:pt x="323210" y="338593"/>
                  <a:pt x="318468" y="343335"/>
                  <a:pt x="312635" y="343335"/>
                </a:cubicBezTo>
                <a:cubicBezTo>
                  <a:pt x="306802" y="343335"/>
                  <a:pt x="302061" y="338593"/>
                  <a:pt x="302061" y="332760"/>
                </a:cubicBezTo>
                <a:cubicBezTo>
                  <a:pt x="302061" y="326927"/>
                  <a:pt x="306802" y="322185"/>
                  <a:pt x="312635" y="322185"/>
                </a:cubicBezTo>
                <a:close/>
                <a:moveTo>
                  <a:pt x="374036" y="321331"/>
                </a:moveTo>
                <a:cubicBezTo>
                  <a:pt x="380347" y="321331"/>
                  <a:pt x="385463" y="326449"/>
                  <a:pt x="385463" y="332760"/>
                </a:cubicBezTo>
                <a:cubicBezTo>
                  <a:pt x="385463" y="339071"/>
                  <a:pt x="380347" y="344188"/>
                  <a:pt x="374036" y="344188"/>
                </a:cubicBezTo>
                <a:cubicBezTo>
                  <a:pt x="367725" y="344188"/>
                  <a:pt x="362609" y="339071"/>
                  <a:pt x="362609" y="332760"/>
                </a:cubicBezTo>
                <a:cubicBezTo>
                  <a:pt x="362609" y="326449"/>
                  <a:pt x="367725" y="321331"/>
                  <a:pt x="374036" y="321331"/>
                </a:cubicBezTo>
                <a:close/>
                <a:moveTo>
                  <a:pt x="436120" y="320479"/>
                </a:moveTo>
                <a:cubicBezTo>
                  <a:pt x="442908" y="320479"/>
                  <a:pt x="448400" y="325971"/>
                  <a:pt x="448400" y="332760"/>
                </a:cubicBezTo>
                <a:cubicBezTo>
                  <a:pt x="448400" y="339548"/>
                  <a:pt x="442908" y="345040"/>
                  <a:pt x="436120" y="345040"/>
                </a:cubicBezTo>
                <a:cubicBezTo>
                  <a:pt x="429383" y="344955"/>
                  <a:pt x="423925" y="339497"/>
                  <a:pt x="423840" y="332760"/>
                </a:cubicBezTo>
                <a:cubicBezTo>
                  <a:pt x="423840" y="325971"/>
                  <a:pt x="429331" y="320479"/>
                  <a:pt x="436120" y="320479"/>
                </a:cubicBezTo>
                <a:close/>
                <a:moveTo>
                  <a:pt x="496838" y="319626"/>
                </a:moveTo>
                <a:cubicBezTo>
                  <a:pt x="496958" y="319626"/>
                  <a:pt x="497060" y="319626"/>
                  <a:pt x="497179" y="319626"/>
                </a:cubicBezTo>
                <a:cubicBezTo>
                  <a:pt x="504343" y="319730"/>
                  <a:pt x="510074" y="325596"/>
                  <a:pt x="509971" y="332759"/>
                </a:cubicBezTo>
                <a:cubicBezTo>
                  <a:pt x="509971" y="340008"/>
                  <a:pt x="504087" y="345892"/>
                  <a:pt x="496838" y="345892"/>
                </a:cubicBezTo>
                <a:cubicBezTo>
                  <a:pt x="489624" y="345807"/>
                  <a:pt x="483791" y="339974"/>
                  <a:pt x="483706" y="332759"/>
                </a:cubicBezTo>
                <a:cubicBezTo>
                  <a:pt x="483706" y="325511"/>
                  <a:pt x="489590" y="319626"/>
                  <a:pt x="496838" y="319626"/>
                </a:cubicBezTo>
                <a:close/>
                <a:moveTo>
                  <a:pt x="558240" y="318772"/>
                </a:moveTo>
                <a:cubicBezTo>
                  <a:pt x="565966" y="318772"/>
                  <a:pt x="572226" y="325033"/>
                  <a:pt x="572226" y="332759"/>
                </a:cubicBezTo>
                <a:cubicBezTo>
                  <a:pt x="572226" y="340486"/>
                  <a:pt x="565966" y="346745"/>
                  <a:pt x="558240" y="346745"/>
                </a:cubicBezTo>
                <a:cubicBezTo>
                  <a:pt x="550513" y="346745"/>
                  <a:pt x="544254" y="340486"/>
                  <a:pt x="544254" y="332759"/>
                </a:cubicBezTo>
                <a:cubicBezTo>
                  <a:pt x="544254" y="325033"/>
                  <a:pt x="550513" y="318772"/>
                  <a:pt x="558240" y="318772"/>
                </a:cubicBezTo>
                <a:close/>
                <a:moveTo>
                  <a:pt x="620007" y="317957"/>
                </a:moveTo>
                <a:cubicBezTo>
                  <a:pt x="628108" y="317957"/>
                  <a:pt x="634675" y="324524"/>
                  <a:pt x="634675" y="332625"/>
                </a:cubicBezTo>
                <a:cubicBezTo>
                  <a:pt x="634675" y="340726"/>
                  <a:pt x="628108" y="347293"/>
                  <a:pt x="620007" y="347293"/>
                </a:cubicBezTo>
                <a:cubicBezTo>
                  <a:pt x="611906" y="347293"/>
                  <a:pt x="605339" y="340726"/>
                  <a:pt x="605339" y="332625"/>
                </a:cubicBezTo>
                <a:cubicBezTo>
                  <a:pt x="605339" y="324524"/>
                  <a:pt x="611906" y="317957"/>
                  <a:pt x="620007" y="317957"/>
                </a:cubicBezTo>
                <a:close/>
                <a:moveTo>
                  <a:pt x="681042" y="317238"/>
                </a:moveTo>
                <a:cubicBezTo>
                  <a:pt x="689621" y="317238"/>
                  <a:pt x="696563" y="324180"/>
                  <a:pt x="696563" y="332759"/>
                </a:cubicBezTo>
                <a:cubicBezTo>
                  <a:pt x="696563" y="332810"/>
                  <a:pt x="696563" y="332879"/>
                  <a:pt x="696563" y="332930"/>
                </a:cubicBezTo>
                <a:cubicBezTo>
                  <a:pt x="696461" y="341407"/>
                  <a:pt x="689519" y="348212"/>
                  <a:pt x="681042" y="348110"/>
                </a:cubicBezTo>
                <a:cubicBezTo>
                  <a:pt x="680991" y="348110"/>
                  <a:pt x="680923" y="348110"/>
                  <a:pt x="680872" y="348110"/>
                </a:cubicBezTo>
                <a:cubicBezTo>
                  <a:pt x="672395" y="348110"/>
                  <a:pt x="665522" y="341236"/>
                  <a:pt x="665522" y="332759"/>
                </a:cubicBezTo>
                <a:cubicBezTo>
                  <a:pt x="665522" y="324180"/>
                  <a:pt x="672463" y="317238"/>
                  <a:pt x="681042" y="317238"/>
                </a:cubicBezTo>
                <a:close/>
                <a:moveTo>
                  <a:pt x="743125" y="316386"/>
                </a:moveTo>
                <a:cubicBezTo>
                  <a:pt x="752540" y="316386"/>
                  <a:pt x="760181" y="324026"/>
                  <a:pt x="760181" y="333442"/>
                </a:cubicBezTo>
                <a:cubicBezTo>
                  <a:pt x="760181" y="342857"/>
                  <a:pt x="752540" y="350498"/>
                  <a:pt x="743125" y="350498"/>
                </a:cubicBezTo>
                <a:cubicBezTo>
                  <a:pt x="733711" y="350498"/>
                  <a:pt x="726070" y="342857"/>
                  <a:pt x="726070" y="333442"/>
                </a:cubicBezTo>
                <a:cubicBezTo>
                  <a:pt x="726070" y="324026"/>
                  <a:pt x="733711" y="316386"/>
                  <a:pt x="743125" y="316386"/>
                </a:cubicBezTo>
                <a:close/>
                <a:moveTo>
                  <a:pt x="803844" y="315533"/>
                </a:moveTo>
                <a:cubicBezTo>
                  <a:pt x="813259" y="315533"/>
                  <a:pt x="820900" y="323175"/>
                  <a:pt x="820900" y="332589"/>
                </a:cubicBezTo>
                <a:cubicBezTo>
                  <a:pt x="820900" y="342003"/>
                  <a:pt x="813259" y="349645"/>
                  <a:pt x="803844" y="349645"/>
                </a:cubicBezTo>
                <a:cubicBezTo>
                  <a:pt x="794430" y="349645"/>
                  <a:pt x="786789" y="342003"/>
                  <a:pt x="786789" y="332589"/>
                </a:cubicBezTo>
                <a:cubicBezTo>
                  <a:pt x="786789" y="323175"/>
                  <a:pt x="794430" y="315533"/>
                  <a:pt x="803844" y="315533"/>
                </a:cubicBezTo>
                <a:close/>
                <a:moveTo>
                  <a:pt x="865247" y="314510"/>
                </a:moveTo>
                <a:cubicBezTo>
                  <a:pt x="874662" y="314510"/>
                  <a:pt x="882303" y="322151"/>
                  <a:pt x="882303" y="331566"/>
                </a:cubicBezTo>
                <a:cubicBezTo>
                  <a:pt x="882303" y="340981"/>
                  <a:pt x="874662" y="348622"/>
                  <a:pt x="865247" y="348622"/>
                </a:cubicBezTo>
                <a:cubicBezTo>
                  <a:pt x="864957" y="348639"/>
                  <a:pt x="864667" y="348639"/>
                  <a:pt x="864377" y="348639"/>
                </a:cubicBezTo>
                <a:cubicBezTo>
                  <a:pt x="854945" y="348639"/>
                  <a:pt x="847321" y="340981"/>
                  <a:pt x="847338" y="331566"/>
                </a:cubicBezTo>
                <a:cubicBezTo>
                  <a:pt x="847338" y="331276"/>
                  <a:pt x="847338" y="330986"/>
                  <a:pt x="847355" y="330696"/>
                </a:cubicBezTo>
                <a:cubicBezTo>
                  <a:pt x="847833" y="321281"/>
                  <a:pt x="855832" y="314032"/>
                  <a:pt x="865247" y="314510"/>
                </a:cubicBezTo>
                <a:close/>
                <a:moveTo>
                  <a:pt x="927014" y="313864"/>
                </a:moveTo>
                <a:cubicBezTo>
                  <a:pt x="937375" y="313864"/>
                  <a:pt x="945775" y="322265"/>
                  <a:pt x="945775" y="332626"/>
                </a:cubicBezTo>
                <a:cubicBezTo>
                  <a:pt x="945775" y="342987"/>
                  <a:pt x="937375" y="351387"/>
                  <a:pt x="927014" y="351387"/>
                </a:cubicBezTo>
                <a:cubicBezTo>
                  <a:pt x="916652" y="351387"/>
                  <a:pt x="908252" y="342987"/>
                  <a:pt x="908252" y="332626"/>
                </a:cubicBezTo>
                <a:cubicBezTo>
                  <a:pt x="908252" y="322265"/>
                  <a:pt x="916652" y="313864"/>
                  <a:pt x="927014" y="313864"/>
                </a:cubicBezTo>
                <a:close/>
                <a:moveTo>
                  <a:pt x="988048" y="313315"/>
                </a:moveTo>
                <a:cubicBezTo>
                  <a:pt x="998793" y="313315"/>
                  <a:pt x="1007492" y="322014"/>
                  <a:pt x="1007492" y="332759"/>
                </a:cubicBezTo>
                <a:cubicBezTo>
                  <a:pt x="1007492" y="332810"/>
                  <a:pt x="1007492" y="332879"/>
                  <a:pt x="1007492" y="332930"/>
                </a:cubicBezTo>
                <a:cubicBezTo>
                  <a:pt x="1007389" y="343573"/>
                  <a:pt x="998691" y="352135"/>
                  <a:pt x="988048" y="352032"/>
                </a:cubicBezTo>
                <a:cubicBezTo>
                  <a:pt x="987997" y="352032"/>
                  <a:pt x="987929" y="352032"/>
                  <a:pt x="987878" y="352032"/>
                </a:cubicBezTo>
                <a:cubicBezTo>
                  <a:pt x="977235" y="352032"/>
                  <a:pt x="968605" y="343402"/>
                  <a:pt x="968605" y="332759"/>
                </a:cubicBezTo>
                <a:cubicBezTo>
                  <a:pt x="968605" y="322014"/>
                  <a:pt x="977303" y="313315"/>
                  <a:pt x="988048" y="313315"/>
                </a:cubicBezTo>
                <a:close/>
                <a:moveTo>
                  <a:pt x="1050132" y="312462"/>
                </a:moveTo>
                <a:cubicBezTo>
                  <a:pt x="1061338" y="312462"/>
                  <a:pt x="1070429" y="321554"/>
                  <a:pt x="1070429" y="332760"/>
                </a:cubicBezTo>
                <a:cubicBezTo>
                  <a:pt x="1070429" y="332811"/>
                  <a:pt x="1070429" y="332879"/>
                  <a:pt x="1070429" y="332931"/>
                </a:cubicBezTo>
                <a:cubicBezTo>
                  <a:pt x="1070326" y="344051"/>
                  <a:pt x="1061253" y="352988"/>
                  <a:pt x="1050132" y="352886"/>
                </a:cubicBezTo>
                <a:cubicBezTo>
                  <a:pt x="1038994" y="352886"/>
                  <a:pt x="1029921" y="343898"/>
                  <a:pt x="1029836" y="332760"/>
                </a:cubicBezTo>
                <a:cubicBezTo>
                  <a:pt x="1029836" y="321554"/>
                  <a:pt x="1038926" y="312462"/>
                  <a:pt x="1050132" y="312462"/>
                </a:cubicBezTo>
                <a:close/>
                <a:moveTo>
                  <a:pt x="1110851" y="311610"/>
                </a:moveTo>
                <a:cubicBezTo>
                  <a:pt x="1110970" y="311610"/>
                  <a:pt x="1111072" y="311610"/>
                  <a:pt x="1111192" y="311610"/>
                </a:cubicBezTo>
                <a:cubicBezTo>
                  <a:pt x="1122773" y="311713"/>
                  <a:pt x="1132102" y="321178"/>
                  <a:pt x="1132000" y="332760"/>
                </a:cubicBezTo>
                <a:cubicBezTo>
                  <a:pt x="1132000" y="332811"/>
                  <a:pt x="1132000" y="332879"/>
                  <a:pt x="1132000" y="332930"/>
                </a:cubicBezTo>
                <a:cubicBezTo>
                  <a:pt x="1131898" y="344511"/>
                  <a:pt x="1122432" y="353841"/>
                  <a:pt x="1110851" y="353739"/>
                </a:cubicBezTo>
                <a:cubicBezTo>
                  <a:pt x="1099236" y="353739"/>
                  <a:pt x="1089804" y="344376"/>
                  <a:pt x="1089702" y="332760"/>
                </a:cubicBezTo>
                <a:cubicBezTo>
                  <a:pt x="1089702" y="321076"/>
                  <a:pt x="1099167" y="311610"/>
                  <a:pt x="1110851" y="311610"/>
                </a:cubicBezTo>
                <a:close/>
                <a:moveTo>
                  <a:pt x="1172252" y="310928"/>
                </a:moveTo>
                <a:cubicBezTo>
                  <a:pt x="1184311" y="310928"/>
                  <a:pt x="1194084" y="320701"/>
                  <a:pt x="1194084" y="332760"/>
                </a:cubicBezTo>
                <a:cubicBezTo>
                  <a:pt x="1194084" y="332811"/>
                  <a:pt x="1194084" y="332879"/>
                  <a:pt x="1194084" y="332931"/>
                </a:cubicBezTo>
                <a:cubicBezTo>
                  <a:pt x="1193981" y="344887"/>
                  <a:pt x="1184208" y="354523"/>
                  <a:pt x="1172252" y="354421"/>
                </a:cubicBezTo>
                <a:cubicBezTo>
                  <a:pt x="1160262" y="354421"/>
                  <a:pt x="1150506" y="344750"/>
                  <a:pt x="1150421" y="332760"/>
                </a:cubicBezTo>
                <a:cubicBezTo>
                  <a:pt x="1150421" y="320701"/>
                  <a:pt x="1160194" y="310928"/>
                  <a:pt x="1172252" y="310928"/>
                </a:cubicBezTo>
                <a:close/>
                <a:moveTo>
                  <a:pt x="1233653" y="310245"/>
                </a:moveTo>
                <a:cubicBezTo>
                  <a:pt x="1246087" y="310245"/>
                  <a:pt x="1256167" y="320326"/>
                  <a:pt x="1256167" y="332759"/>
                </a:cubicBezTo>
                <a:cubicBezTo>
                  <a:pt x="1256082" y="345125"/>
                  <a:pt x="1246019" y="355102"/>
                  <a:pt x="1233653" y="355102"/>
                </a:cubicBezTo>
                <a:cubicBezTo>
                  <a:pt x="1221288" y="355102"/>
                  <a:pt x="1211225" y="345125"/>
                  <a:pt x="1211140" y="332759"/>
                </a:cubicBezTo>
                <a:cubicBezTo>
                  <a:pt x="1211225" y="320360"/>
                  <a:pt x="1221254" y="310331"/>
                  <a:pt x="1233653" y="310245"/>
                </a:cubicBezTo>
                <a:close/>
                <a:moveTo>
                  <a:pt x="1295054" y="309393"/>
                </a:moveTo>
                <a:cubicBezTo>
                  <a:pt x="1307966" y="309393"/>
                  <a:pt x="1318421" y="319849"/>
                  <a:pt x="1318421" y="332760"/>
                </a:cubicBezTo>
                <a:cubicBezTo>
                  <a:pt x="1318421" y="332811"/>
                  <a:pt x="1318421" y="332880"/>
                  <a:pt x="1318421" y="332931"/>
                </a:cubicBezTo>
                <a:cubicBezTo>
                  <a:pt x="1318319" y="345740"/>
                  <a:pt x="1307863" y="356058"/>
                  <a:pt x="1295054" y="355956"/>
                </a:cubicBezTo>
                <a:cubicBezTo>
                  <a:pt x="1282246" y="355956"/>
                  <a:pt x="1271859" y="345570"/>
                  <a:pt x="1271859" y="332760"/>
                </a:cubicBezTo>
                <a:cubicBezTo>
                  <a:pt x="1271859" y="332709"/>
                  <a:pt x="1271859" y="332641"/>
                  <a:pt x="1271859" y="332589"/>
                </a:cubicBezTo>
                <a:cubicBezTo>
                  <a:pt x="1271859" y="319781"/>
                  <a:pt x="1282246" y="309393"/>
                  <a:pt x="1295054" y="309393"/>
                </a:cubicBezTo>
                <a:close/>
                <a:moveTo>
                  <a:pt x="1357139" y="308710"/>
                </a:moveTo>
                <a:cubicBezTo>
                  <a:pt x="1370425" y="308710"/>
                  <a:pt x="1381188" y="319473"/>
                  <a:pt x="1381188" y="332759"/>
                </a:cubicBezTo>
                <a:cubicBezTo>
                  <a:pt x="1381102" y="345978"/>
                  <a:pt x="1370357" y="356637"/>
                  <a:pt x="1357139" y="356637"/>
                </a:cubicBezTo>
                <a:cubicBezTo>
                  <a:pt x="1343954" y="356637"/>
                  <a:pt x="1333261" y="345944"/>
                  <a:pt x="1333261" y="332759"/>
                </a:cubicBezTo>
                <a:cubicBezTo>
                  <a:pt x="1333261" y="319541"/>
                  <a:pt x="1343921" y="308796"/>
                  <a:pt x="1357139" y="308710"/>
                </a:cubicBezTo>
                <a:close/>
                <a:moveTo>
                  <a:pt x="1970835" y="308064"/>
                </a:moveTo>
                <a:cubicBezTo>
                  <a:pt x="1984400" y="308064"/>
                  <a:pt x="1995396" y="319061"/>
                  <a:pt x="1995396" y="332626"/>
                </a:cubicBezTo>
                <a:cubicBezTo>
                  <a:pt x="1995396" y="346190"/>
                  <a:pt x="1984400" y="357186"/>
                  <a:pt x="1970835" y="357186"/>
                </a:cubicBezTo>
                <a:cubicBezTo>
                  <a:pt x="1957271" y="357186"/>
                  <a:pt x="1946275" y="346190"/>
                  <a:pt x="1946275" y="332626"/>
                </a:cubicBezTo>
                <a:cubicBezTo>
                  <a:pt x="1946275" y="319061"/>
                  <a:pt x="1957271" y="308064"/>
                  <a:pt x="1970835" y="308064"/>
                </a:cubicBezTo>
                <a:close/>
                <a:moveTo>
                  <a:pt x="1417858" y="308028"/>
                </a:moveTo>
                <a:cubicBezTo>
                  <a:pt x="1431520" y="308028"/>
                  <a:pt x="1442589" y="319098"/>
                  <a:pt x="1442589" y="332759"/>
                </a:cubicBezTo>
                <a:cubicBezTo>
                  <a:pt x="1442589" y="332811"/>
                  <a:pt x="1442589" y="332879"/>
                  <a:pt x="1442589" y="332930"/>
                </a:cubicBezTo>
                <a:cubicBezTo>
                  <a:pt x="1442487" y="346489"/>
                  <a:pt x="1431418" y="357422"/>
                  <a:pt x="1417858" y="357320"/>
                </a:cubicBezTo>
                <a:cubicBezTo>
                  <a:pt x="1417739" y="357320"/>
                  <a:pt x="1417636" y="357320"/>
                  <a:pt x="1417517" y="357320"/>
                </a:cubicBezTo>
                <a:cubicBezTo>
                  <a:pt x="1404043" y="357218"/>
                  <a:pt x="1393195" y="346234"/>
                  <a:pt x="1393297" y="332759"/>
                </a:cubicBezTo>
                <a:cubicBezTo>
                  <a:pt x="1393297" y="332708"/>
                  <a:pt x="1393297" y="332640"/>
                  <a:pt x="1393297" y="332589"/>
                </a:cubicBezTo>
                <a:cubicBezTo>
                  <a:pt x="1393297" y="319029"/>
                  <a:pt x="1404299" y="308028"/>
                  <a:pt x="1417858" y="308028"/>
                </a:cubicBezTo>
                <a:close/>
                <a:moveTo>
                  <a:pt x="1479258" y="307346"/>
                </a:moveTo>
                <a:cubicBezTo>
                  <a:pt x="1493295" y="307346"/>
                  <a:pt x="1504672" y="318723"/>
                  <a:pt x="1504672" y="332760"/>
                </a:cubicBezTo>
                <a:cubicBezTo>
                  <a:pt x="1504586" y="346728"/>
                  <a:pt x="1493227" y="358004"/>
                  <a:pt x="1479258" y="358004"/>
                </a:cubicBezTo>
                <a:cubicBezTo>
                  <a:pt x="1465324" y="358004"/>
                  <a:pt x="1454016" y="346694"/>
                  <a:pt x="1454016" y="332760"/>
                </a:cubicBezTo>
                <a:cubicBezTo>
                  <a:pt x="1454016" y="318790"/>
                  <a:pt x="1465290" y="307432"/>
                  <a:pt x="1479258" y="307346"/>
                </a:cubicBezTo>
                <a:close/>
                <a:moveTo>
                  <a:pt x="1540660" y="306664"/>
                </a:moveTo>
                <a:cubicBezTo>
                  <a:pt x="1540779" y="306664"/>
                  <a:pt x="1540882" y="306664"/>
                  <a:pt x="1541001" y="306664"/>
                </a:cubicBezTo>
                <a:cubicBezTo>
                  <a:pt x="1555328" y="306766"/>
                  <a:pt x="1566857" y="318450"/>
                  <a:pt x="1566755" y="332760"/>
                </a:cubicBezTo>
                <a:cubicBezTo>
                  <a:pt x="1566755" y="332811"/>
                  <a:pt x="1566755" y="332879"/>
                  <a:pt x="1566755" y="332931"/>
                </a:cubicBezTo>
                <a:cubicBezTo>
                  <a:pt x="1566653" y="347240"/>
                  <a:pt x="1554970" y="358786"/>
                  <a:pt x="1540660" y="358685"/>
                </a:cubicBezTo>
                <a:cubicBezTo>
                  <a:pt x="1526350" y="358685"/>
                  <a:pt x="1514735" y="347069"/>
                  <a:pt x="1514735" y="332760"/>
                </a:cubicBezTo>
                <a:cubicBezTo>
                  <a:pt x="1514735" y="332709"/>
                  <a:pt x="1514735" y="332641"/>
                  <a:pt x="1514735" y="332589"/>
                </a:cubicBezTo>
                <a:cubicBezTo>
                  <a:pt x="1514735" y="318262"/>
                  <a:pt x="1526350" y="306664"/>
                  <a:pt x="1540660" y="306664"/>
                </a:cubicBezTo>
                <a:close/>
                <a:moveTo>
                  <a:pt x="1602061" y="305981"/>
                </a:moveTo>
                <a:cubicBezTo>
                  <a:pt x="1616848" y="305981"/>
                  <a:pt x="1628839" y="317972"/>
                  <a:pt x="1628839" y="332759"/>
                </a:cubicBezTo>
                <a:cubicBezTo>
                  <a:pt x="1628839" y="332810"/>
                  <a:pt x="1628839" y="332879"/>
                  <a:pt x="1628839" y="332930"/>
                </a:cubicBezTo>
                <a:cubicBezTo>
                  <a:pt x="1628737" y="347632"/>
                  <a:pt x="1616763" y="359469"/>
                  <a:pt x="1602061" y="359365"/>
                </a:cubicBezTo>
                <a:cubicBezTo>
                  <a:pt x="1587359" y="359365"/>
                  <a:pt x="1575454" y="347461"/>
                  <a:pt x="1575454" y="332759"/>
                </a:cubicBezTo>
                <a:cubicBezTo>
                  <a:pt x="1575454" y="332708"/>
                  <a:pt x="1575454" y="332640"/>
                  <a:pt x="1575454" y="332589"/>
                </a:cubicBezTo>
                <a:cubicBezTo>
                  <a:pt x="1575454" y="317886"/>
                  <a:pt x="1587359" y="305981"/>
                  <a:pt x="1602061" y="305981"/>
                </a:cubicBezTo>
                <a:close/>
                <a:moveTo>
                  <a:pt x="1664144" y="305470"/>
                </a:moveTo>
                <a:cubicBezTo>
                  <a:pt x="1679222" y="305470"/>
                  <a:pt x="1691434" y="317682"/>
                  <a:pt x="1691434" y="332760"/>
                </a:cubicBezTo>
                <a:cubicBezTo>
                  <a:pt x="1691349" y="347769"/>
                  <a:pt x="1679154" y="359879"/>
                  <a:pt x="1664144" y="359879"/>
                </a:cubicBezTo>
                <a:cubicBezTo>
                  <a:pt x="1649169" y="359879"/>
                  <a:pt x="1637026" y="347735"/>
                  <a:pt x="1637026" y="332760"/>
                </a:cubicBezTo>
                <a:cubicBezTo>
                  <a:pt x="1637026" y="332709"/>
                  <a:pt x="1637026" y="332641"/>
                  <a:pt x="1637026" y="332589"/>
                </a:cubicBezTo>
                <a:cubicBezTo>
                  <a:pt x="1637026" y="317614"/>
                  <a:pt x="1649169" y="305470"/>
                  <a:pt x="1664144" y="305470"/>
                </a:cubicBezTo>
                <a:close/>
                <a:moveTo>
                  <a:pt x="1724864" y="304958"/>
                </a:moveTo>
                <a:cubicBezTo>
                  <a:pt x="1740214" y="304958"/>
                  <a:pt x="1752665" y="317409"/>
                  <a:pt x="1752665" y="332760"/>
                </a:cubicBezTo>
                <a:cubicBezTo>
                  <a:pt x="1752665" y="332811"/>
                  <a:pt x="1752665" y="332879"/>
                  <a:pt x="1752665" y="332930"/>
                </a:cubicBezTo>
                <a:cubicBezTo>
                  <a:pt x="1752562" y="348195"/>
                  <a:pt x="1740129" y="360492"/>
                  <a:pt x="1724864" y="360390"/>
                </a:cubicBezTo>
                <a:cubicBezTo>
                  <a:pt x="1724744" y="360390"/>
                  <a:pt x="1724642" y="360390"/>
                  <a:pt x="1724523" y="360390"/>
                </a:cubicBezTo>
                <a:cubicBezTo>
                  <a:pt x="1709360" y="360288"/>
                  <a:pt x="1697131" y="347922"/>
                  <a:pt x="1697233" y="332760"/>
                </a:cubicBezTo>
                <a:cubicBezTo>
                  <a:pt x="1697233" y="332708"/>
                  <a:pt x="1697233" y="332640"/>
                  <a:pt x="1697233" y="332589"/>
                </a:cubicBezTo>
                <a:cubicBezTo>
                  <a:pt x="1697233" y="317324"/>
                  <a:pt x="1709599" y="304958"/>
                  <a:pt x="1724864" y="304958"/>
                </a:cubicBezTo>
                <a:close/>
                <a:moveTo>
                  <a:pt x="1786265" y="304617"/>
                </a:moveTo>
                <a:cubicBezTo>
                  <a:pt x="1801803" y="304617"/>
                  <a:pt x="1814407" y="317222"/>
                  <a:pt x="1814407" y="332760"/>
                </a:cubicBezTo>
                <a:cubicBezTo>
                  <a:pt x="1814407" y="332811"/>
                  <a:pt x="1814407" y="332879"/>
                  <a:pt x="1814407" y="332930"/>
                </a:cubicBezTo>
                <a:cubicBezTo>
                  <a:pt x="1814305" y="348383"/>
                  <a:pt x="1801718" y="360834"/>
                  <a:pt x="1786265" y="360731"/>
                </a:cubicBezTo>
                <a:cubicBezTo>
                  <a:pt x="1786146" y="360731"/>
                  <a:pt x="1786043" y="360731"/>
                  <a:pt x="1785924" y="360731"/>
                </a:cubicBezTo>
                <a:cubicBezTo>
                  <a:pt x="1770573" y="360629"/>
                  <a:pt x="1758191" y="348110"/>
                  <a:pt x="1758293" y="332760"/>
                </a:cubicBezTo>
                <a:cubicBezTo>
                  <a:pt x="1758293" y="332709"/>
                  <a:pt x="1758293" y="332640"/>
                  <a:pt x="1758293" y="332589"/>
                </a:cubicBezTo>
                <a:cubicBezTo>
                  <a:pt x="1758293" y="317136"/>
                  <a:pt x="1770812" y="304617"/>
                  <a:pt x="1786265" y="304617"/>
                </a:cubicBezTo>
                <a:close/>
                <a:moveTo>
                  <a:pt x="1909068" y="304446"/>
                </a:moveTo>
                <a:cubicBezTo>
                  <a:pt x="1924708" y="304446"/>
                  <a:pt x="1937381" y="317119"/>
                  <a:pt x="1937381" y="332759"/>
                </a:cubicBezTo>
                <a:cubicBezTo>
                  <a:pt x="1937381" y="332810"/>
                  <a:pt x="1937381" y="332879"/>
                  <a:pt x="1937381" y="332930"/>
                </a:cubicBezTo>
                <a:cubicBezTo>
                  <a:pt x="1937279" y="348468"/>
                  <a:pt x="1924606" y="361004"/>
                  <a:pt x="1909068" y="360901"/>
                </a:cubicBezTo>
                <a:cubicBezTo>
                  <a:pt x="1893530" y="360901"/>
                  <a:pt x="1880926" y="348297"/>
                  <a:pt x="1880926" y="332759"/>
                </a:cubicBezTo>
                <a:cubicBezTo>
                  <a:pt x="1880926" y="332708"/>
                  <a:pt x="1880926" y="332640"/>
                  <a:pt x="1880926" y="332589"/>
                </a:cubicBezTo>
                <a:cubicBezTo>
                  <a:pt x="1880926" y="317051"/>
                  <a:pt x="1893530" y="304446"/>
                  <a:pt x="1909068" y="304446"/>
                </a:cubicBezTo>
                <a:close/>
                <a:moveTo>
                  <a:pt x="1847666" y="304446"/>
                </a:moveTo>
                <a:cubicBezTo>
                  <a:pt x="1863306" y="304446"/>
                  <a:pt x="1875979" y="317119"/>
                  <a:pt x="1875979" y="332759"/>
                </a:cubicBezTo>
                <a:cubicBezTo>
                  <a:pt x="1875979" y="332810"/>
                  <a:pt x="1875979" y="332879"/>
                  <a:pt x="1875979" y="332930"/>
                </a:cubicBezTo>
                <a:cubicBezTo>
                  <a:pt x="1875877" y="348468"/>
                  <a:pt x="1863204" y="361004"/>
                  <a:pt x="1847666" y="360901"/>
                </a:cubicBezTo>
                <a:cubicBezTo>
                  <a:pt x="1832128" y="360901"/>
                  <a:pt x="1819524" y="348297"/>
                  <a:pt x="1819524" y="332759"/>
                </a:cubicBezTo>
                <a:cubicBezTo>
                  <a:pt x="1819524" y="332708"/>
                  <a:pt x="1819524" y="332640"/>
                  <a:pt x="1819524" y="332589"/>
                </a:cubicBezTo>
                <a:cubicBezTo>
                  <a:pt x="1819524" y="317051"/>
                  <a:pt x="1832128" y="304446"/>
                  <a:pt x="1847666" y="304446"/>
                </a:cubicBezTo>
                <a:close/>
                <a:moveTo>
                  <a:pt x="5629" y="265900"/>
                </a:moveTo>
                <a:cubicBezTo>
                  <a:pt x="8648" y="265900"/>
                  <a:pt x="11086" y="268338"/>
                  <a:pt x="11086" y="271358"/>
                </a:cubicBezTo>
                <a:cubicBezTo>
                  <a:pt x="11086" y="274377"/>
                  <a:pt x="8648" y="276816"/>
                  <a:pt x="5629" y="276816"/>
                </a:cubicBezTo>
                <a:cubicBezTo>
                  <a:pt x="2643" y="276731"/>
                  <a:pt x="256" y="274343"/>
                  <a:pt x="171" y="271358"/>
                </a:cubicBezTo>
                <a:cubicBezTo>
                  <a:pt x="171" y="268338"/>
                  <a:pt x="2610" y="265900"/>
                  <a:pt x="5629" y="265900"/>
                </a:cubicBezTo>
                <a:close/>
                <a:moveTo>
                  <a:pt x="129113" y="263342"/>
                </a:moveTo>
                <a:cubicBezTo>
                  <a:pt x="133735" y="263342"/>
                  <a:pt x="137470" y="267078"/>
                  <a:pt x="137470" y="271700"/>
                </a:cubicBezTo>
                <a:cubicBezTo>
                  <a:pt x="137470" y="276322"/>
                  <a:pt x="133735" y="280057"/>
                  <a:pt x="129113" y="280057"/>
                </a:cubicBezTo>
                <a:cubicBezTo>
                  <a:pt x="124491" y="280057"/>
                  <a:pt x="120756" y="276322"/>
                  <a:pt x="120756" y="271700"/>
                </a:cubicBezTo>
                <a:cubicBezTo>
                  <a:pt x="120756" y="267078"/>
                  <a:pt x="124491" y="263342"/>
                  <a:pt x="129113" y="263342"/>
                </a:cubicBezTo>
                <a:close/>
                <a:moveTo>
                  <a:pt x="67030" y="263342"/>
                </a:moveTo>
                <a:cubicBezTo>
                  <a:pt x="67149" y="263342"/>
                  <a:pt x="67251" y="263342"/>
                  <a:pt x="67371" y="263342"/>
                </a:cubicBezTo>
                <a:cubicBezTo>
                  <a:pt x="71431" y="263445"/>
                  <a:pt x="74637" y="266805"/>
                  <a:pt x="74534" y="270847"/>
                </a:cubicBezTo>
                <a:cubicBezTo>
                  <a:pt x="74534" y="274992"/>
                  <a:pt x="71174" y="278352"/>
                  <a:pt x="67030" y="278352"/>
                </a:cubicBezTo>
                <a:cubicBezTo>
                  <a:pt x="62885" y="278352"/>
                  <a:pt x="59526" y="274992"/>
                  <a:pt x="59526" y="270847"/>
                </a:cubicBezTo>
                <a:cubicBezTo>
                  <a:pt x="59526" y="266702"/>
                  <a:pt x="62885" y="263342"/>
                  <a:pt x="67030" y="263342"/>
                </a:cubicBezTo>
                <a:close/>
                <a:moveTo>
                  <a:pt x="189832" y="262148"/>
                </a:moveTo>
                <a:cubicBezTo>
                  <a:pt x="194915" y="262148"/>
                  <a:pt x="199042" y="266276"/>
                  <a:pt x="199042" y="271359"/>
                </a:cubicBezTo>
                <a:cubicBezTo>
                  <a:pt x="199042" y="276441"/>
                  <a:pt x="194915" y="280569"/>
                  <a:pt x="189832" y="280569"/>
                </a:cubicBezTo>
                <a:cubicBezTo>
                  <a:pt x="184784" y="280483"/>
                  <a:pt x="180707" y="276407"/>
                  <a:pt x="180622" y="271359"/>
                </a:cubicBezTo>
                <a:cubicBezTo>
                  <a:pt x="180622" y="266276"/>
                  <a:pt x="184749" y="262148"/>
                  <a:pt x="189832" y="262148"/>
                </a:cubicBezTo>
                <a:close/>
                <a:moveTo>
                  <a:pt x="251233" y="261296"/>
                </a:moveTo>
                <a:cubicBezTo>
                  <a:pt x="251353" y="261296"/>
                  <a:pt x="251455" y="261296"/>
                  <a:pt x="251574" y="261296"/>
                </a:cubicBezTo>
                <a:cubicBezTo>
                  <a:pt x="257032" y="261399"/>
                  <a:pt x="261399" y="265900"/>
                  <a:pt x="261296" y="271358"/>
                </a:cubicBezTo>
                <a:cubicBezTo>
                  <a:pt x="261296" y="276919"/>
                  <a:pt x="256794" y="281421"/>
                  <a:pt x="251233" y="281421"/>
                </a:cubicBezTo>
                <a:cubicBezTo>
                  <a:pt x="245707" y="281335"/>
                  <a:pt x="241256" y="276885"/>
                  <a:pt x="241171" y="271358"/>
                </a:cubicBezTo>
                <a:cubicBezTo>
                  <a:pt x="241171" y="265798"/>
                  <a:pt x="245673" y="261296"/>
                  <a:pt x="251233" y="261296"/>
                </a:cubicBezTo>
                <a:close/>
                <a:moveTo>
                  <a:pt x="313001" y="260480"/>
                </a:moveTo>
                <a:cubicBezTo>
                  <a:pt x="318936" y="260480"/>
                  <a:pt x="323746" y="265290"/>
                  <a:pt x="323746" y="271223"/>
                </a:cubicBezTo>
                <a:cubicBezTo>
                  <a:pt x="323746" y="277159"/>
                  <a:pt x="318936" y="281969"/>
                  <a:pt x="313001" y="281969"/>
                </a:cubicBezTo>
                <a:cubicBezTo>
                  <a:pt x="307067" y="281969"/>
                  <a:pt x="302256" y="277159"/>
                  <a:pt x="302256" y="271223"/>
                </a:cubicBezTo>
                <a:cubicBezTo>
                  <a:pt x="302256" y="265290"/>
                  <a:pt x="307067" y="260480"/>
                  <a:pt x="313001" y="260480"/>
                </a:cubicBezTo>
                <a:close/>
                <a:moveTo>
                  <a:pt x="374035" y="259760"/>
                </a:moveTo>
                <a:cubicBezTo>
                  <a:pt x="374155" y="259760"/>
                  <a:pt x="374257" y="259760"/>
                  <a:pt x="374377" y="259760"/>
                </a:cubicBezTo>
                <a:cubicBezTo>
                  <a:pt x="380688" y="259864"/>
                  <a:pt x="385736" y="265048"/>
                  <a:pt x="385634" y="271358"/>
                </a:cubicBezTo>
                <a:cubicBezTo>
                  <a:pt x="385634" y="277771"/>
                  <a:pt x="380449" y="282956"/>
                  <a:pt x="374035" y="282956"/>
                </a:cubicBezTo>
                <a:cubicBezTo>
                  <a:pt x="367674" y="282871"/>
                  <a:pt x="362523" y="277720"/>
                  <a:pt x="362438" y="271358"/>
                </a:cubicBezTo>
                <a:cubicBezTo>
                  <a:pt x="362438" y="264945"/>
                  <a:pt x="367623" y="259760"/>
                  <a:pt x="374035" y="259760"/>
                </a:cubicBezTo>
                <a:close/>
                <a:moveTo>
                  <a:pt x="436120" y="258908"/>
                </a:moveTo>
                <a:cubicBezTo>
                  <a:pt x="436239" y="258908"/>
                  <a:pt x="436341" y="258908"/>
                  <a:pt x="436460" y="258908"/>
                </a:cubicBezTo>
                <a:cubicBezTo>
                  <a:pt x="443249" y="259011"/>
                  <a:pt x="448673" y="264570"/>
                  <a:pt x="448571" y="271358"/>
                </a:cubicBezTo>
                <a:cubicBezTo>
                  <a:pt x="448571" y="278232"/>
                  <a:pt x="442993" y="283808"/>
                  <a:pt x="436120" y="283808"/>
                </a:cubicBezTo>
                <a:cubicBezTo>
                  <a:pt x="429246" y="283808"/>
                  <a:pt x="423669" y="278232"/>
                  <a:pt x="423669" y="271358"/>
                </a:cubicBezTo>
                <a:cubicBezTo>
                  <a:pt x="423669" y="264485"/>
                  <a:pt x="429246" y="258908"/>
                  <a:pt x="436120" y="258908"/>
                </a:cubicBezTo>
                <a:close/>
                <a:moveTo>
                  <a:pt x="496838" y="258055"/>
                </a:moveTo>
                <a:cubicBezTo>
                  <a:pt x="504189" y="258055"/>
                  <a:pt x="510142" y="264008"/>
                  <a:pt x="510142" y="271358"/>
                </a:cubicBezTo>
                <a:cubicBezTo>
                  <a:pt x="510142" y="278709"/>
                  <a:pt x="504189" y="284662"/>
                  <a:pt x="496838" y="284662"/>
                </a:cubicBezTo>
                <a:cubicBezTo>
                  <a:pt x="489487" y="284662"/>
                  <a:pt x="483535" y="278709"/>
                  <a:pt x="483535" y="271358"/>
                </a:cubicBezTo>
                <a:cubicBezTo>
                  <a:pt x="483535" y="264008"/>
                  <a:pt x="489487" y="258055"/>
                  <a:pt x="496838" y="258055"/>
                </a:cubicBezTo>
                <a:close/>
                <a:moveTo>
                  <a:pt x="558240" y="257203"/>
                </a:moveTo>
                <a:cubicBezTo>
                  <a:pt x="566052" y="257203"/>
                  <a:pt x="572396" y="263547"/>
                  <a:pt x="572396" y="271359"/>
                </a:cubicBezTo>
                <a:cubicBezTo>
                  <a:pt x="572396" y="279170"/>
                  <a:pt x="566052" y="285515"/>
                  <a:pt x="558240" y="285515"/>
                </a:cubicBezTo>
                <a:cubicBezTo>
                  <a:pt x="550463" y="285430"/>
                  <a:pt x="544169" y="279135"/>
                  <a:pt x="544084" y="271359"/>
                </a:cubicBezTo>
                <a:cubicBezTo>
                  <a:pt x="544084" y="263547"/>
                  <a:pt x="550429" y="257203"/>
                  <a:pt x="558240" y="257203"/>
                </a:cubicBezTo>
                <a:close/>
                <a:moveTo>
                  <a:pt x="619641" y="256520"/>
                </a:moveTo>
                <a:cubicBezTo>
                  <a:pt x="627828" y="256520"/>
                  <a:pt x="634480" y="263171"/>
                  <a:pt x="634480" y="271358"/>
                </a:cubicBezTo>
                <a:cubicBezTo>
                  <a:pt x="634480" y="279544"/>
                  <a:pt x="627845" y="286197"/>
                  <a:pt x="619641" y="286197"/>
                </a:cubicBezTo>
                <a:cubicBezTo>
                  <a:pt x="611454" y="286197"/>
                  <a:pt x="604803" y="279544"/>
                  <a:pt x="604803" y="271358"/>
                </a:cubicBezTo>
                <a:cubicBezTo>
                  <a:pt x="604803" y="263171"/>
                  <a:pt x="611454" y="256520"/>
                  <a:pt x="619641" y="256520"/>
                </a:cubicBezTo>
                <a:close/>
                <a:moveTo>
                  <a:pt x="681408" y="255534"/>
                </a:moveTo>
                <a:cubicBezTo>
                  <a:pt x="690075" y="255534"/>
                  <a:pt x="697100" y="262558"/>
                  <a:pt x="697100" y="271223"/>
                </a:cubicBezTo>
                <a:cubicBezTo>
                  <a:pt x="697100" y="279890"/>
                  <a:pt x="690075" y="286917"/>
                  <a:pt x="681408" y="286917"/>
                </a:cubicBezTo>
                <a:cubicBezTo>
                  <a:pt x="672742" y="286917"/>
                  <a:pt x="665717" y="279890"/>
                  <a:pt x="665717" y="271223"/>
                </a:cubicBezTo>
                <a:cubicBezTo>
                  <a:pt x="665717" y="262558"/>
                  <a:pt x="672742" y="255534"/>
                  <a:pt x="681408" y="255534"/>
                </a:cubicBezTo>
                <a:close/>
                <a:moveTo>
                  <a:pt x="743125" y="254815"/>
                </a:moveTo>
                <a:cubicBezTo>
                  <a:pt x="752540" y="254815"/>
                  <a:pt x="760181" y="262455"/>
                  <a:pt x="760181" y="271870"/>
                </a:cubicBezTo>
                <a:cubicBezTo>
                  <a:pt x="760181" y="281285"/>
                  <a:pt x="752540" y="288926"/>
                  <a:pt x="743125" y="288926"/>
                </a:cubicBezTo>
                <a:cubicBezTo>
                  <a:pt x="733711" y="288926"/>
                  <a:pt x="726070" y="281285"/>
                  <a:pt x="726070" y="271870"/>
                </a:cubicBezTo>
                <a:cubicBezTo>
                  <a:pt x="726070" y="262455"/>
                  <a:pt x="733711" y="254815"/>
                  <a:pt x="743125" y="254815"/>
                </a:cubicBezTo>
                <a:close/>
                <a:moveTo>
                  <a:pt x="803844" y="253962"/>
                </a:moveTo>
                <a:cubicBezTo>
                  <a:pt x="813259" y="253962"/>
                  <a:pt x="820900" y="261604"/>
                  <a:pt x="820900" y="271017"/>
                </a:cubicBezTo>
                <a:cubicBezTo>
                  <a:pt x="820900" y="280432"/>
                  <a:pt x="813259" y="288073"/>
                  <a:pt x="803844" y="288073"/>
                </a:cubicBezTo>
                <a:cubicBezTo>
                  <a:pt x="794430" y="288073"/>
                  <a:pt x="786789" y="280432"/>
                  <a:pt x="786789" y="271017"/>
                </a:cubicBezTo>
                <a:cubicBezTo>
                  <a:pt x="786789" y="261604"/>
                  <a:pt x="794430" y="253962"/>
                  <a:pt x="803844" y="253962"/>
                </a:cubicBezTo>
                <a:close/>
                <a:moveTo>
                  <a:pt x="865246" y="253279"/>
                </a:moveTo>
                <a:cubicBezTo>
                  <a:pt x="865365" y="253279"/>
                  <a:pt x="865468" y="253279"/>
                  <a:pt x="865587" y="253279"/>
                </a:cubicBezTo>
                <a:cubicBezTo>
                  <a:pt x="875479" y="253382"/>
                  <a:pt x="883428" y="261467"/>
                  <a:pt x="883325" y="271359"/>
                </a:cubicBezTo>
                <a:cubicBezTo>
                  <a:pt x="882864" y="280978"/>
                  <a:pt x="874882" y="288517"/>
                  <a:pt x="865246" y="288415"/>
                </a:cubicBezTo>
                <a:cubicBezTo>
                  <a:pt x="855643" y="288432"/>
                  <a:pt x="847712" y="280944"/>
                  <a:pt x="847167" y="271359"/>
                </a:cubicBezTo>
                <a:cubicBezTo>
                  <a:pt x="847167" y="261382"/>
                  <a:pt x="855268" y="253279"/>
                  <a:pt x="865246" y="253279"/>
                </a:cubicBezTo>
                <a:close/>
                <a:moveTo>
                  <a:pt x="926648" y="252427"/>
                </a:moveTo>
                <a:cubicBezTo>
                  <a:pt x="937103" y="252427"/>
                  <a:pt x="945580" y="260904"/>
                  <a:pt x="945580" y="271359"/>
                </a:cubicBezTo>
                <a:cubicBezTo>
                  <a:pt x="945494" y="281746"/>
                  <a:pt x="937035" y="290120"/>
                  <a:pt x="926648" y="290120"/>
                </a:cubicBezTo>
                <a:cubicBezTo>
                  <a:pt x="916261" y="290120"/>
                  <a:pt x="907818" y="281746"/>
                  <a:pt x="907716" y="271359"/>
                </a:cubicBezTo>
                <a:cubicBezTo>
                  <a:pt x="907716" y="260904"/>
                  <a:pt x="916193" y="252427"/>
                  <a:pt x="926648" y="252427"/>
                </a:cubicBezTo>
                <a:close/>
                <a:moveTo>
                  <a:pt x="988048" y="251574"/>
                </a:moveTo>
                <a:cubicBezTo>
                  <a:pt x="998981" y="251574"/>
                  <a:pt x="1007833" y="260427"/>
                  <a:pt x="1007833" y="271358"/>
                </a:cubicBezTo>
                <a:cubicBezTo>
                  <a:pt x="1007833" y="271409"/>
                  <a:pt x="1007833" y="271478"/>
                  <a:pt x="1007833" y="271529"/>
                </a:cubicBezTo>
                <a:cubicBezTo>
                  <a:pt x="1007731" y="282359"/>
                  <a:pt x="998879" y="291076"/>
                  <a:pt x="988048" y="290973"/>
                </a:cubicBezTo>
                <a:cubicBezTo>
                  <a:pt x="987997" y="290973"/>
                  <a:pt x="987929" y="290973"/>
                  <a:pt x="987878" y="290973"/>
                </a:cubicBezTo>
                <a:cubicBezTo>
                  <a:pt x="977047" y="290973"/>
                  <a:pt x="968264" y="282189"/>
                  <a:pt x="968264" y="271358"/>
                </a:cubicBezTo>
                <a:cubicBezTo>
                  <a:pt x="968264" y="260427"/>
                  <a:pt x="977115" y="251574"/>
                  <a:pt x="988048" y="251574"/>
                </a:cubicBezTo>
                <a:close/>
                <a:moveTo>
                  <a:pt x="1050132" y="250892"/>
                </a:moveTo>
                <a:cubicBezTo>
                  <a:pt x="1061440" y="250892"/>
                  <a:pt x="1070599" y="260052"/>
                  <a:pt x="1070599" y="271359"/>
                </a:cubicBezTo>
                <a:cubicBezTo>
                  <a:pt x="1070599" y="271410"/>
                  <a:pt x="1070599" y="271478"/>
                  <a:pt x="1070599" y="271529"/>
                </a:cubicBezTo>
                <a:cubicBezTo>
                  <a:pt x="1070497" y="282735"/>
                  <a:pt x="1061338" y="291756"/>
                  <a:pt x="1050132" y="291655"/>
                </a:cubicBezTo>
                <a:cubicBezTo>
                  <a:pt x="1050081" y="291655"/>
                  <a:pt x="1050013" y="291655"/>
                  <a:pt x="1049961" y="291655"/>
                </a:cubicBezTo>
                <a:cubicBezTo>
                  <a:pt x="1038756" y="291655"/>
                  <a:pt x="1029665" y="282563"/>
                  <a:pt x="1029665" y="271359"/>
                </a:cubicBezTo>
                <a:cubicBezTo>
                  <a:pt x="1029665" y="260052"/>
                  <a:pt x="1038824" y="250892"/>
                  <a:pt x="1050132" y="250892"/>
                </a:cubicBezTo>
                <a:close/>
                <a:moveTo>
                  <a:pt x="1110851" y="250039"/>
                </a:moveTo>
                <a:cubicBezTo>
                  <a:pt x="1122620" y="250039"/>
                  <a:pt x="1132171" y="259591"/>
                  <a:pt x="1132171" y="271358"/>
                </a:cubicBezTo>
                <a:cubicBezTo>
                  <a:pt x="1132171" y="271409"/>
                  <a:pt x="1132171" y="271478"/>
                  <a:pt x="1132171" y="271529"/>
                </a:cubicBezTo>
                <a:cubicBezTo>
                  <a:pt x="1132069" y="283212"/>
                  <a:pt x="1122535" y="292610"/>
                  <a:pt x="1110851" y="292508"/>
                </a:cubicBezTo>
                <a:cubicBezTo>
                  <a:pt x="1110800" y="292508"/>
                  <a:pt x="1110732" y="292508"/>
                  <a:pt x="1110681" y="292508"/>
                </a:cubicBezTo>
                <a:cubicBezTo>
                  <a:pt x="1098997" y="292508"/>
                  <a:pt x="1089532" y="283041"/>
                  <a:pt x="1089532" y="271358"/>
                </a:cubicBezTo>
                <a:cubicBezTo>
                  <a:pt x="1089532" y="259591"/>
                  <a:pt x="1099083" y="250039"/>
                  <a:pt x="1110851" y="250039"/>
                </a:cubicBezTo>
                <a:close/>
                <a:moveTo>
                  <a:pt x="1172252" y="249357"/>
                </a:moveTo>
                <a:cubicBezTo>
                  <a:pt x="1184396" y="249357"/>
                  <a:pt x="1194254" y="259216"/>
                  <a:pt x="1194254" y="271359"/>
                </a:cubicBezTo>
                <a:cubicBezTo>
                  <a:pt x="1194254" y="271410"/>
                  <a:pt x="1194254" y="271478"/>
                  <a:pt x="1194254" y="271529"/>
                </a:cubicBezTo>
                <a:cubicBezTo>
                  <a:pt x="1194152" y="283587"/>
                  <a:pt x="1184311" y="293292"/>
                  <a:pt x="1172252" y="293190"/>
                </a:cubicBezTo>
                <a:cubicBezTo>
                  <a:pt x="1160194" y="293190"/>
                  <a:pt x="1150421" y="283417"/>
                  <a:pt x="1150421" y="271359"/>
                </a:cubicBezTo>
                <a:cubicBezTo>
                  <a:pt x="1150421" y="271307"/>
                  <a:pt x="1150421" y="271239"/>
                  <a:pt x="1150421" y="271188"/>
                </a:cubicBezTo>
                <a:cubicBezTo>
                  <a:pt x="1150421" y="259129"/>
                  <a:pt x="1160194" y="249357"/>
                  <a:pt x="1172252" y="249357"/>
                </a:cubicBezTo>
                <a:close/>
                <a:moveTo>
                  <a:pt x="1233654" y="248503"/>
                </a:moveTo>
                <a:cubicBezTo>
                  <a:pt x="1246275" y="248503"/>
                  <a:pt x="1256509" y="258738"/>
                  <a:pt x="1256509" y="271358"/>
                </a:cubicBezTo>
                <a:cubicBezTo>
                  <a:pt x="1256509" y="271410"/>
                  <a:pt x="1256509" y="271478"/>
                  <a:pt x="1256509" y="271529"/>
                </a:cubicBezTo>
                <a:cubicBezTo>
                  <a:pt x="1256406" y="284064"/>
                  <a:pt x="1246190" y="294144"/>
                  <a:pt x="1233654" y="294043"/>
                </a:cubicBezTo>
                <a:cubicBezTo>
                  <a:pt x="1233534" y="294043"/>
                  <a:pt x="1233432" y="294043"/>
                  <a:pt x="1233313" y="294043"/>
                </a:cubicBezTo>
                <a:cubicBezTo>
                  <a:pt x="1220879" y="293939"/>
                  <a:pt x="1210867" y="283792"/>
                  <a:pt x="1210969" y="271358"/>
                </a:cubicBezTo>
                <a:cubicBezTo>
                  <a:pt x="1210969" y="271307"/>
                  <a:pt x="1210969" y="271239"/>
                  <a:pt x="1210969" y="271188"/>
                </a:cubicBezTo>
                <a:cubicBezTo>
                  <a:pt x="1210969" y="258653"/>
                  <a:pt x="1221118" y="248503"/>
                  <a:pt x="1233654" y="248503"/>
                </a:cubicBezTo>
                <a:close/>
                <a:moveTo>
                  <a:pt x="1295054" y="247650"/>
                </a:moveTo>
                <a:cubicBezTo>
                  <a:pt x="1308153" y="247650"/>
                  <a:pt x="1318762" y="258260"/>
                  <a:pt x="1318762" y="271358"/>
                </a:cubicBezTo>
                <a:cubicBezTo>
                  <a:pt x="1318762" y="271409"/>
                  <a:pt x="1318762" y="271477"/>
                  <a:pt x="1318762" y="271529"/>
                </a:cubicBezTo>
                <a:cubicBezTo>
                  <a:pt x="1318660" y="284525"/>
                  <a:pt x="1308051" y="294997"/>
                  <a:pt x="1295054" y="294895"/>
                </a:cubicBezTo>
                <a:cubicBezTo>
                  <a:pt x="1282058" y="294895"/>
                  <a:pt x="1271518" y="284356"/>
                  <a:pt x="1271518" y="271358"/>
                </a:cubicBezTo>
                <a:cubicBezTo>
                  <a:pt x="1271518" y="271307"/>
                  <a:pt x="1271518" y="271239"/>
                  <a:pt x="1271518" y="271188"/>
                </a:cubicBezTo>
                <a:cubicBezTo>
                  <a:pt x="1271518" y="258192"/>
                  <a:pt x="1282058" y="247650"/>
                  <a:pt x="1295054" y="247650"/>
                </a:cubicBezTo>
                <a:close/>
                <a:moveTo>
                  <a:pt x="1971151" y="246286"/>
                </a:moveTo>
                <a:cubicBezTo>
                  <a:pt x="1985085" y="246286"/>
                  <a:pt x="1996394" y="257596"/>
                  <a:pt x="1996394" y="271529"/>
                </a:cubicBezTo>
                <a:cubicBezTo>
                  <a:pt x="1996394" y="271580"/>
                  <a:pt x="1996394" y="271649"/>
                  <a:pt x="1996394" y="271700"/>
                </a:cubicBezTo>
                <a:cubicBezTo>
                  <a:pt x="1996291" y="285549"/>
                  <a:pt x="1985000" y="296704"/>
                  <a:pt x="1971151" y="296601"/>
                </a:cubicBezTo>
                <a:cubicBezTo>
                  <a:pt x="1957301" y="296601"/>
                  <a:pt x="1946079" y="285379"/>
                  <a:pt x="1946079" y="271529"/>
                </a:cubicBezTo>
                <a:cubicBezTo>
                  <a:pt x="1946079" y="271478"/>
                  <a:pt x="1946079" y="271410"/>
                  <a:pt x="1946079" y="271359"/>
                </a:cubicBezTo>
                <a:cubicBezTo>
                  <a:pt x="1946079" y="257510"/>
                  <a:pt x="1957301" y="246286"/>
                  <a:pt x="1971151" y="246286"/>
                </a:cubicBezTo>
                <a:close/>
                <a:moveTo>
                  <a:pt x="1479259" y="246286"/>
                </a:moveTo>
                <a:cubicBezTo>
                  <a:pt x="1493569" y="246286"/>
                  <a:pt x="1505184" y="257903"/>
                  <a:pt x="1505184" y="272211"/>
                </a:cubicBezTo>
                <a:cubicBezTo>
                  <a:pt x="1505082" y="286470"/>
                  <a:pt x="1493518" y="297966"/>
                  <a:pt x="1479259" y="297966"/>
                </a:cubicBezTo>
                <a:cubicBezTo>
                  <a:pt x="1465034" y="297966"/>
                  <a:pt x="1453505" y="286436"/>
                  <a:pt x="1453505" y="272211"/>
                </a:cubicBezTo>
                <a:cubicBezTo>
                  <a:pt x="1453505" y="272160"/>
                  <a:pt x="1453505" y="272091"/>
                  <a:pt x="1453505" y="272041"/>
                </a:cubicBezTo>
                <a:cubicBezTo>
                  <a:pt x="1453505" y="257817"/>
                  <a:pt x="1465034" y="246286"/>
                  <a:pt x="1479259" y="246286"/>
                </a:cubicBezTo>
                <a:close/>
                <a:moveTo>
                  <a:pt x="1417857" y="246286"/>
                </a:moveTo>
                <a:cubicBezTo>
                  <a:pt x="1431707" y="246286"/>
                  <a:pt x="1442929" y="257510"/>
                  <a:pt x="1442929" y="271359"/>
                </a:cubicBezTo>
                <a:cubicBezTo>
                  <a:pt x="1442929" y="271410"/>
                  <a:pt x="1442929" y="271478"/>
                  <a:pt x="1442929" y="271529"/>
                </a:cubicBezTo>
                <a:cubicBezTo>
                  <a:pt x="1442827" y="285276"/>
                  <a:pt x="1431604" y="296363"/>
                  <a:pt x="1417857" y="296260"/>
                </a:cubicBezTo>
                <a:cubicBezTo>
                  <a:pt x="1404110" y="296260"/>
                  <a:pt x="1392956" y="285106"/>
                  <a:pt x="1392956" y="271359"/>
                </a:cubicBezTo>
                <a:cubicBezTo>
                  <a:pt x="1392956" y="271307"/>
                  <a:pt x="1392956" y="271239"/>
                  <a:pt x="1392956" y="271188"/>
                </a:cubicBezTo>
                <a:cubicBezTo>
                  <a:pt x="1392956" y="257442"/>
                  <a:pt x="1404110" y="246286"/>
                  <a:pt x="1417857" y="246286"/>
                </a:cubicBezTo>
                <a:close/>
                <a:moveTo>
                  <a:pt x="1357138" y="246286"/>
                </a:moveTo>
                <a:cubicBezTo>
                  <a:pt x="1370612" y="246286"/>
                  <a:pt x="1381528" y="257203"/>
                  <a:pt x="1381528" y="270676"/>
                </a:cubicBezTo>
                <a:cubicBezTo>
                  <a:pt x="1381426" y="284082"/>
                  <a:pt x="1370544" y="294896"/>
                  <a:pt x="1357138" y="294896"/>
                </a:cubicBezTo>
                <a:cubicBezTo>
                  <a:pt x="1343766" y="294896"/>
                  <a:pt x="1332919" y="284048"/>
                  <a:pt x="1332919" y="270676"/>
                </a:cubicBezTo>
                <a:cubicBezTo>
                  <a:pt x="1332919" y="270625"/>
                  <a:pt x="1332919" y="270557"/>
                  <a:pt x="1332919" y="270506"/>
                </a:cubicBezTo>
                <a:cubicBezTo>
                  <a:pt x="1332919" y="257134"/>
                  <a:pt x="1343766" y="246286"/>
                  <a:pt x="1357138" y="246286"/>
                </a:cubicBezTo>
                <a:close/>
                <a:moveTo>
                  <a:pt x="1540660" y="244752"/>
                </a:moveTo>
                <a:cubicBezTo>
                  <a:pt x="1555362" y="244752"/>
                  <a:pt x="1567267" y="256657"/>
                  <a:pt x="1567267" y="271359"/>
                </a:cubicBezTo>
                <a:cubicBezTo>
                  <a:pt x="1567267" y="271410"/>
                  <a:pt x="1567267" y="271478"/>
                  <a:pt x="1567267" y="271529"/>
                </a:cubicBezTo>
                <a:cubicBezTo>
                  <a:pt x="1567165" y="286128"/>
                  <a:pt x="1555260" y="297899"/>
                  <a:pt x="1540660" y="297795"/>
                </a:cubicBezTo>
                <a:cubicBezTo>
                  <a:pt x="1540540" y="297795"/>
                  <a:pt x="1540438" y="297795"/>
                  <a:pt x="1540319" y="297795"/>
                </a:cubicBezTo>
                <a:cubicBezTo>
                  <a:pt x="1525804" y="297693"/>
                  <a:pt x="1514121" y="285873"/>
                  <a:pt x="1514223" y="271359"/>
                </a:cubicBezTo>
                <a:cubicBezTo>
                  <a:pt x="1514223" y="271307"/>
                  <a:pt x="1514223" y="271239"/>
                  <a:pt x="1514223" y="271188"/>
                </a:cubicBezTo>
                <a:cubicBezTo>
                  <a:pt x="1514223" y="256588"/>
                  <a:pt x="1526060" y="244752"/>
                  <a:pt x="1540660" y="244752"/>
                </a:cubicBezTo>
                <a:close/>
                <a:moveTo>
                  <a:pt x="1602061" y="244070"/>
                </a:moveTo>
                <a:cubicBezTo>
                  <a:pt x="1617139" y="244070"/>
                  <a:pt x="1629351" y="256282"/>
                  <a:pt x="1629351" y="271359"/>
                </a:cubicBezTo>
                <a:cubicBezTo>
                  <a:pt x="1629249" y="286368"/>
                  <a:pt x="1617071" y="298478"/>
                  <a:pt x="1602061" y="298478"/>
                </a:cubicBezTo>
                <a:cubicBezTo>
                  <a:pt x="1587086" y="298478"/>
                  <a:pt x="1574943" y="286333"/>
                  <a:pt x="1574943" y="271359"/>
                </a:cubicBezTo>
                <a:cubicBezTo>
                  <a:pt x="1574943" y="271307"/>
                  <a:pt x="1574943" y="271239"/>
                  <a:pt x="1574943" y="271188"/>
                </a:cubicBezTo>
                <a:cubicBezTo>
                  <a:pt x="1574943" y="256213"/>
                  <a:pt x="1587086" y="244070"/>
                  <a:pt x="1602061" y="244070"/>
                </a:cubicBezTo>
                <a:close/>
                <a:moveTo>
                  <a:pt x="1664145" y="243558"/>
                </a:moveTo>
                <a:cubicBezTo>
                  <a:pt x="1679495" y="243558"/>
                  <a:pt x="1691946" y="256009"/>
                  <a:pt x="1691946" y="271359"/>
                </a:cubicBezTo>
                <a:cubicBezTo>
                  <a:pt x="1691946" y="271410"/>
                  <a:pt x="1691946" y="271478"/>
                  <a:pt x="1691946" y="271529"/>
                </a:cubicBezTo>
                <a:cubicBezTo>
                  <a:pt x="1691843" y="286794"/>
                  <a:pt x="1679410" y="299092"/>
                  <a:pt x="1664145" y="298989"/>
                </a:cubicBezTo>
                <a:cubicBezTo>
                  <a:pt x="1664025" y="298989"/>
                  <a:pt x="1663923" y="298989"/>
                  <a:pt x="1663804" y="298989"/>
                </a:cubicBezTo>
                <a:cubicBezTo>
                  <a:pt x="1648641" y="298887"/>
                  <a:pt x="1636412" y="286520"/>
                  <a:pt x="1636514" y="271359"/>
                </a:cubicBezTo>
                <a:cubicBezTo>
                  <a:pt x="1636514" y="271307"/>
                  <a:pt x="1636514" y="271239"/>
                  <a:pt x="1636514" y="271188"/>
                </a:cubicBezTo>
                <a:cubicBezTo>
                  <a:pt x="1636514" y="255924"/>
                  <a:pt x="1648880" y="243558"/>
                  <a:pt x="1664145" y="243558"/>
                </a:cubicBezTo>
                <a:close/>
                <a:moveTo>
                  <a:pt x="1724863" y="242876"/>
                </a:moveTo>
                <a:cubicBezTo>
                  <a:pt x="1740589" y="242876"/>
                  <a:pt x="1753347" y="255633"/>
                  <a:pt x="1753347" y="271359"/>
                </a:cubicBezTo>
                <a:cubicBezTo>
                  <a:pt x="1753347" y="271410"/>
                  <a:pt x="1753347" y="271478"/>
                  <a:pt x="1753347" y="271529"/>
                </a:cubicBezTo>
                <a:cubicBezTo>
                  <a:pt x="1753244" y="287170"/>
                  <a:pt x="1740504" y="299774"/>
                  <a:pt x="1724863" y="299672"/>
                </a:cubicBezTo>
                <a:cubicBezTo>
                  <a:pt x="1709223" y="299672"/>
                  <a:pt x="1696551" y="286999"/>
                  <a:pt x="1696551" y="271359"/>
                </a:cubicBezTo>
                <a:cubicBezTo>
                  <a:pt x="1696551" y="271307"/>
                  <a:pt x="1696551" y="271239"/>
                  <a:pt x="1696551" y="271188"/>
                </a:cubicBezTo>
                <a:cubicBezTo>
                  <a:pt x="1696551" y="255549"/>
                  <a:pt x="1709223" y="242876"/>
                  <a:pt x="1724863" y="242876"/>
                </a:cubicBezTo>
                <a:close/>
                <a:moveTo>
                  <a:pt x="1786265" y="242534"/>
                </a:moveTo>
                <a:cubicBezTo>
                  <a:pt x="1802178" y="242534"/>
                  <a:pt x="1815090" y="255446"/>
                  <a:pt x="1815090" y="271358"/>
                </a:cubicBezTo>
                <a:cubicBezTo>
                  <a:pt x="1815005" y="287203"/>
                  <a:pt x="1802110" y="300012"/>
                  <a:pt x="1786265" y="300012"/>
                </a:cubicBezTo>
                <a:cubicBezTo>
                  <a:pt x="1770437" y="300012"/>
                  <a:pt x="1757612" y="287186"/>
                  <a:pt x="1757612" y="271358"/>
                </a:cubicBezTo>
                <a:cubicBezTo>
                  <a:pt x="1757612" y="271307"/>
                  <a:pt x="1757612" y="271239"/>
                  <a:pt x="1757612" y="271187"/>
                </a:cubicBezTo>
                <a:cubicBezTo>
                  <a:pt x="1757612" y="255359"/>
                  <a:pt x="1770437" y="242534"/>
                  <a:pt x="1786265" y="242534"/>
                </a:cubicBezTo>
                <a:close/>
                <a:moveTo>
                  <a:pt x="1909067" y="242193"/>
                </a:moveTo>
                <a:cubicBezTo>
                  <a:pt x="1909187" y="242193"/>
                  <a:pt x="1909289" y="242193"/>
                  <a:pt x="1909409" y="242193"/>
                </a:cubicBezTo>
                <a:cubicBezTo>
                  <a:pt x="1925424" y="242296"/>
                  <a:pt x="1938335" y="255343"/>
                  <a:pt x="1938233" y="271358"/>
                </a:cubicBezTo>
                <a:cubicBezTo>
                  <a:pt x="1938233" y="271409"/>
                  <a:pt x="1938233" y="271477"/>
                  <a:pt x="1938233" y="271529"/>
                </a:cubicBezTo>
                <a:cubicBezTo>
                  <a:pt x="1938131" y="287543"/>
                  <a:pt x="1925083" y="300455"/>
                  <a:pt x="1909067" y="300353"/>
                </a:cubicBezTo>
                <a:cubicBezTo>
                  <a:pt x="1893052" y="300353"/>
                  <a:pt x="1880073" y="287372"/>
                  <a:pt x="1880073" y="271358"/>
                </a:cubicBezTo>
                <a:cubicBezTo>
                  <a:pt x="1880073" y="271307"/>
                  <a:pt x="1880073" y="271239"/>
                  <a:pt x="1880073" y="271187"/>
                </a:cubicBezTo>
                <a:cubicBezTo>
                  <a:pt x="1880073" y="255173"/>
                  <a:pt x="1893052" y="242193"/>
                  <a:pt x="1909067" y="242193"/>
                </a:cubicBezTo>
                <a:close/>
                <a:moveTo>
                  <a:pt x="1847667" y="242193"/>
                </a:moveTo>
                <a:cubicBezTo>
                  <a:pt x="1847786" y="242193"/>
                  <a:pt x="1847889" y="242193"/>
                  <a:pt x="1848008" y="242193"/>
                </a:cubicBezTo>
                <a:cubicBezTo>
                  <a:pt x="1864023" y="242296"/>
                  <a:pt x="1876935" y="255343"/>
                  <a:pt x="1876832" y="271358"/>
                </a:cubicBezTo>
                <a:cubicBezTo>
                  <a:pt x="1876832" y="271409"/>
                  <a:pt x="1876832" y="271477"/>
                  <a:pt x="1876832" y="271529"/>
                </a:cubicBezTo>
                <a:cubicBezTo>
                  <a:pt x="1876730" y="287543"/>
                  <a:pt x="1863682" y="300455"/>
                  <a:pt x="1847667" y="300353"/>
                </a:cubicBezTo>
                <a:cubicBezTo>
                  <a:pt x="1831651" y="300353"/>
                  <a:pt x="1818672" y="287372"/>
                  <a:pt x="1818672" y="271358"/>
                </a:cubicBezTo>
                <a:cubicBezTo>
                  <a:pt x="1818672" y="271307"/>
                  <a:pt x="1818672" y="271239"/>
                  <a:pt x="1818672" y="271187"/>
                </a:cubicBezTo>
                <a:cubicBezTo>
                  <a:pt x="1818672" y="255173"/>
                  <a:pt x="1831651" y="242193"/>
                  <a:pt x="1847667" y="242193"/>
                </a:cubicBezTo>
                <a:close/>
                <a:moveTo>
                  <a:pt x="5629" y="204500"/>
                </a:moveTo>
                <a:cubicBezTo>
                  <a:pt x="8648" y="204500"/>
                  <a:pt x="11086" y="206939"/>
                  <a:pt x="11086" y="209958"/>
                </a:cubicBezTo>
                <a:cubicBezTo>
                  <a:pt x="11086" y="212977"/>
                  <a:pt x="8648" y="215416"/>
                  <a:pt x="5629" y="215416"/>
                </a:cubicBezTo>
                <a:cubicBezTo>
                  <a:pt x="2643" y="215331"/>
                  <a:pt x="256" y="212943"/>
                  <a:pt x="171" y="209958"/>
                </a:cubicBezTo>
                <a:cubicBezTo>
                  <a:pt x="171" y="206939"/>
                  <a:pt x="2610" y="204500"/>
                  <a:pt x="5629" y="204500"/>
                </a:cubicBezTo>
                <a:close/>
                <a:moveTo>
                  <a:pt x="67029" y="202283"/>
                </a:moveTo>
                <a:cubicBezTo>
                  <a:pt x="71277" y="202283"/>
                  <a:pt x="74705" y="205712"/>
                  <a:pt x="74705" y="209959"/>
                </a:cubicBezTo>
                <a:cubicBezTo>
                  <a:pt x="74705" y="214206"/>
                  <a:pt x="71277" y="217634"/>
                  <a:pt x="67029" y="217634"/>
                </a:cubicBezTo>
                <a:cubicBezTo>
                  <a:pt x="62783" y="217634"/>
                  <a:pt x="59355" y="214206"/>
                  <a:pt x="59355" y="209959"/>
                </a:cubicBezTo>
                <a:cubicBezTo>
                  <a:pt x="59355" y="205712"/>
                  <a:pt x="62783" y="202283"/>
                  <a:pt x="67029" y="202283"/>
                </a:cubicBezTo>
                <a:close/>
                <a:moveTo>
                  <a:pt x="129113" y="201600"/>
                </a:moveTo>
                <a:cubicBezTo>
                  <a:pt x="133735" y="201600"/>
                  <a:pt x="137470" y="205336"/>
                  <a:pt x="137470" y="209958"/>
                </a:cubicBezTo>
                <a:cubicBezTo>
                  <a:pt x="137470" y="214580"/>
                  <a:pt x="133735" y="218315"/>
                  <a:pt x="129113" y="218315"/>
                </a:cubicBezTo>
                <a:cubicBezTo>
                  <a:pt x="124491" y="218315"/>
                  <a:pt x="120756" y="214580"/>
                  <a:pt x="120756" y="209958"/>
                </a:cubicBezTo>
                <a:cubicBezTo>
                  <a:pt x="120756" y="205336"/>
                  <a:pt x="124491" y="201600"/>
                  <a:pt x="129113" y="201600"/>
                </a:cubicBezTo>
                <a:close/>
                <a:moveTo>
                  <a:pt x="189832" y="200748"/>
                </a:moveTo>
                <a:cubicBezTo>
                  <a:pt x="194915" y="200748"/>
                  <a:pt x="199042" y="204876"/>
                  <a:pt x="199042" y="209959"/>
                </a:cubicBezTo>
                <a:cubicBezTo>
                  <a:pt x="199042" y="215041"/>
                  <a:pt x="194915" y="219169"/>
                  <a:pt x="189832" y="219169"/>
                </a:cubicBezTo>
                <a:cubicBezTo>
                  <a:pt x="184784" y="219083"/>
                  <a:pt x="180707" y="215007"/>
                  <a:pt x="180622" y="209959"/>
                </a:cubicBezTo>
                <a:cubicBezTo>
                  <a:pt x="180622" y="204876"/>
                  <a:pt x="184749" y="200748"/>
                  <a:pt x="189832" y="200748"/>
                </a:cubicBezTo>
                <a:close/>
                <a:moveTo>
                  <a:pt x="251233" y="199895"/>
                </a:moveTo>
                <a:cubicBezTo>
                  <a:pt x="251353" y="199895"/>
                  <a:pt x="251455" y="199895"/>
                  <a:pt x="251574" y="199895"/>
                </a:cubicBezTo>
                <a:cubicBezTo>
                  <a:pt x="257032" y="199998"/>
                  <a:pt x="261399" y="204501"/>
                  <a:pt x="261296" y="209958"/>
                </a:cubicBezTo>
                <a:cubicBezTo>
                  <a:pt x="261296" y="215519"/>
                  <a:pt x="256794" y="220021"/>
                  <a:pt x="251233" y="220021"/>
                </a:cubicBezTo>
                <a:cubicBezTo>
                  <a:pt x="245707" y="219936"/>
                  <a:pt x="241256" y="215485"/>
                  <a:pt x="241171" y="209958"/>
                </a:cubicBezTo>
                <a:cubicBezTo>
                  <a:pt x="241171" y="204398"/>
                  <a:pt x="245673" y="199895"/>
                  <a:pt x="251233" y="199895"/>
                </a:cubicBezTo>
                <a:close/>
                <a:moveTo>
                  <a:pt x="312635" y="199042"/>
                </a:moveTo>
                <a:cubicBezTo>
                  <a:pt x="312754" y="199042"/>
                  <a:pt x="312856" y="199042"/>
                  <a:pt x="312976" y="199042"/>
                </a:cubicBezTo>
                <a:cubicBezTo>
                  <a:pt x="318911" y="199145"/>
                  <a:pt x="323653" y="204023"/>
                  <a:pt x="323550" y="209958"/>
                </a:cubicBezTo>
                <a:cubicBezTo>
                  <a:pt x="323550" y="215979"/>
                  <a:pt x="318655" y="220874"/>
                  <a:pt x="312635" y="220874"/>
                </a:cubicBezTo>
                <a:cubicBezTo>
                  <a:pt x="306614" y="220874"/>
                  <a:pt x="301719" y="215979"/>
                  <a:pt x="301719" y="209958"/>
                </a:cubicBezTo>
                <a:cubicBezTo>
                  <a:pt x="301719" y="203937"/>
                  <a:pt x="306614" y="199042"/>
                  <a:pt x="312635" y="199042"/>
                </a:cubicBezTo>
                <a:close/>
                <a:moveTo>
                  <a:pt x="374036" y="198189"/>
                </a:moveTo>
                <a:cubicBezTo>
                  <a:pt x="380534" y="198189"/>
                  <a:pt x="385804" y="203460"/>
                  <a:pt x="385804" y="209958"/>
                </a:cubicBezTo>
                <a:cubicBezTo>
                  <a:pt x="385804" y="216456"/>
                  <a:pt x="380534" y="221727"/>
                  <a:pt x="374036" y="221727"/>
                </a:cubicBezTo>
                <a:cubicBezTo>
                  <a:pt x="367538" y="221727"/>
                  <a:pt x="362268" y="216456"/>
                  <a:pt x="362268" y="209958"/>
                </a:cubicBezTo>
                <a:cubicBezTo>
                  <a:pt x="362268" y="203460"/>
                  <a:pt x="367538" y="198189"/>
                  <a:pt x="374036" y="198189"/>
                </a:cubicBezTo>
                <a:close/>
                <a:moveTo>
                  <a:pt x="436120" y="197336"/>
                </a:moveTo>
                <a:cubicBezTo>
                  <a:pt x="443096" y="197336"/>
                  <a:pt x="448741" y="202982"/>
                  <a:pt x="448741" y="209958"/>
                </a:cubicBezTo>
                <a:cubicBezTo>
                  <a:pt x="448741" y="216934"/>
                  <a:pt x="443096" y="222579"/>
                  <a:pt x="436120" y="222579"/>
                </a:cubicBezTo>
                <a:cubicBezTo>
                  <a:pt x="429144" y="222579"/>
                  <a:pt x="423499" y="216934"/>
                  <a:pt x="423499" y="209958"/>
                </a:cubicBezTo>
                <a:cubicBezTo>
                  <a:pt x="423499" y="202982"/>
                  <a:pt x="429144" y="197336"/>
                  <a:pt x="436120" y="197336"/>
                </a:cubicBezTo>
                <a:close/>
                <a:moveTo>
                  <a:pt x="496838" y="196654"/>
                </a:moveTo>
                <a:cubicBezTo>
                  <a:pt x="504189" y="196654"/>
                  <a:pt x="510142" y="202607"/>
                  <a:pt x="510142" y="209958"/>
                </a:cubicBezTo>
                <a:cubicBezTo>
                  <a:pt x="510142" y="217309"/>
                  <a:pt x="504189" y="223262"/>
                  <a:pt x="496838" y="223262"/>
                </a:cubicBezTo>
                <a:cubicBezTo>
                  <a:pt x="489487" y="223262"/>
                  <a:pt x="483535" y="217309"/>
                  <a:pt x="483535" y="209958"/>
                </a:cubicBezTo>
                <a:cubicBezTo>
                  <a:pt x="483535" y="202607"/>
                  <a:pt x="489487" y="196654"/>
                  <a:pt x="496838" y="196654"/>
                </a:cubicBezTo>
                <a:close/>
                <a:moveTo>
                  <a:pt x="619641" y="195119"/>
                </a:moveTo>
                <a:cubicBezTo>
                  <a:pt x="619760" y="195119"/>
                  <a:pt x="619863" y="195119"/>
                  <a:pt x="619982" y="195119"/>
                </a:cubicBezTo>
                <a:cubicBezTo>
                  <a:pt x="628185" y="195222"/>
                  <a:pt x="634752" y="201942"/>
                  <a:pt x="634650" y="210129"/>
                </a:cubicBezTo>
                <a:cubicBezTo>
                  <a:pt x="634650" y="210180"/>
                  <a:pt x="634650" y="210248"/>
                  <a:pt x="634650" y="210299"/>
                </a:cubicBezTo>
                <a:cubicBezTo>
                  <a:pt x="634548" y="218503"/>
                  <a:pt x="627827" y="225070"/>
                  <a:pt x="619641" y="224967"/>
                </a:cubicBezTo>
                <a:cubicBezTo>
                  <a:pt x="611420" y="224967"/>
                  <a:pt x="604717" y="218350"/>
                  <a:pt x="604632" y="210129"/>
                </a:cubicBezTo>
                <a:cubicBezTo>
                  <a:pt x="604632" y="201839"/>
                  <a:pt x="611351" y="195119"/>
                  <a:pt x="619641" y="195119"/>
                </a:cubicBezTo>
                <a:close/>
                <a:moveTo>
                  <a:pt x="558240" y="195119"/>
                </a:moveTo>
                <a:cubicBezTo>
                  <a:pt x="566052" y="195119"/>
                  <a:pt x="572396" y="201464"/>
                  <a:pt x="572396" y="209276"/>
                </a:cubicBezTo>
                <a:cubicBezTo>
                  <a:pt x="572396" y="217087"/>
                  <a:pt x="566052" y="223432"/>
                  <a:pt x="558240" y="223432"/>
                </a:cubicBezTo>
                <a:cubicBezTo>
                  <a:pt x="550463" y="223347"/>
                  <a:pt x="544169" y="217053"/>
                  <a:pt x="544084" y="209276"/>
                </a:cubicBezTo>
                <a:cubicBezTo>
                  <a:pt x="544084" y="201464"/>
                  <a:pt x="550429" y="195119"/>
                  <a:pt x="558240" y="195119"/>
                </a:cubicBezTo>
                <a:close/>
                <a:moveTo>
                  <a:pt x="681042" y="194096"/>
                </a:moveTo>
                <a:cubicBezTo>
                  <a:pt x="681162" y="194096"/>
                  <a:pt x="681264" y="194096"/>
                  <a:pt x="681384" y="194096"/>
                </a:cubicBezTo>
                <a:cubicBezTo>
                  <a:pt x="690048" y="194199"/>
                  <a:pt x="697007" y="201294"/>
                  <a:pt x="696905" y="209958"/>
                </a:cubicBezTo>
                <a:cubicBezTo>
                  <a:pt x="696905" y="210010"/>
                  <a:pt x="696905" y="210078"/>
                  <a:pt x="696905" y="210129"/>
                </a:cubicBezTo>
                <a:cubicBezTo>
                  <a:pt x="696802" y="218793"/>
                  <a:pt x="689707" y="225751"/>
                  <a:pt x="681042" y="225650"/>
                </a:cubicBezTo>
                <a:cubicBezTo>
                  <a:pt x="672344" y="225650"/>
                  <a:pt x="665266" y="218657"/>
                  <a:pt x="665181" y="209958"/>
                </a:cubicBezTo>
                <a:cubicBezTo>
                  <a:pt x="665181" y="201192"/>
                  <a:pt x="672276" y="194096"/>
                  <a:pt x="681042" y="194096"/>
                </a:cubicBezTo>
                <a:close/>
                <a:moveTo>
                  <a:pt x="743125" y="193243"/>
                </a:moveTo>
                <a:cubicBezTo>
                  <a:pt x="752540" y="193243"/>
                  <a:pt x="760181" y="200884"/>
                  <a:pt x="760181" y="210299"/>
                </a:cubicBezTo>
                <a:cubicBezTo>
                  <a:pt x="760181" y="219714"/>
                  <a:pt x="752540" y="227355"/>
                  <a:pt x="743125" y="227355"/>
                </a:cubicBezTo>
                <a:cubicBezTo>
                  <a:pt x="733711" y="227355"/>
                  <a:pt x="726070" y="219714"/>
                  <a:pt x="726070" y="210299"/>
                </a:cubicBezTo>
                <a:cubicBezTo>
                  <a:pt x="726070" y="200884"/>
                  <a:pt x="733711" y="193243"/>
                  <a:pt x="743125" y="193243"/>
                </a:cubicBezTo>
                <a:close/>
                <a:moveTo>
                  <a:pt x="803844" y="192390"/>
                </a:moveTo>
                <a:cubicBezTo>
                  <a:pt x="813259" y="192390"/>
                  <a:pt x="820900" y="200032"/>
                  <a:pt x="820900" y="209446"/>
                </a:cubicBezTo>
                <a:cubicBezTo>
                  <a:pt x="820900" y="218861"/>
                  <a:pt x="813259" y="226502"/>
                  <a:pt x="803844" y="226502"/>
                </a:cubicBezTo>
                <a:cubicBezTo>
                  <a:pt x="794430" y="226502"/>
                  <a:pt x="786789" y="218861"/>
                  <a:pt x="786789" y="209446"/>
                </a:cubicBezTo>
                <a:cubicBezTo>
                  <a:pt x="786789" y="200032"/>
                  <a:pt x="794430" y="192390"/>
                  <a:pt x="803844" y="192390"/>
                </a:cubicBezTo>
                <a:close/>
                <a:moveTo>
                  <a:pt x="865247" y="191708"/>
                </a:moveTo>
                <a:cubicBezTo>
                  <a:pt x="875327" y="191708"/>
                  <a:pt x="883496" y="199878"/>
                  <a:pt x="883496" y="209958"/>
                </a:cubicBezTo>
                <a:cubicBezTo>
                  <a:pt x="883496" y="210009"/>
                  <a:pt x="883496" y="210078"/>
                  <a:pt x="883496" y="210129"/>
                </a:cubicBezTo>
                <a:cubicBezTo>
                  <a:pt x="883394" y="220106"/>
                  <a:pt x="875224" y="228140"/>
                  <a:pt x="865247" y="228037"/>
                </a:cubicBezTo>
                <a:cubicBezTo>
                  <a:pt x="865196" y="228037"/>
                  <a:pt x="865127" y="228037"/>
                  <a:pt x="865076" y="228037"/>
                </a:cubicBezTo>
                <a:cubicBezTo>
                  <a:pt x="855098" y="228037"/>
                  <a:pt x="846997" y="219936"/>
                  <a:pt x="846997" y="209958"/>
                </a:cubicBezTo>
                <a:cubicBezTo>
                  <a:pt x="846997" y="199878"/>
                  <a:pt x="855166" y="191708"/>
                  <a:pt x="865247" y="191708"/>
                </a:cubicBezTo>
                <a:close/>
                <a:moveTo>
                  <a:pt x="926648" y="190855"/>
                </a:moveTo>
                <a:cubicBezTo>
                  <a:pt x="937206" y="190855"/>
                  <a:pt x="945751" y="199400"/>
                  <a:pt x="945751" y="209958"/>
                </a:cubicBezTo>
                <a:cubicBezTo>
                  <a:pt x="945665" y="220447"/>
                  <a:pt x="937137" y="228890"/>
                  <a:pt x="926648" y="228890"/>
                </a:cubicBezTo>
                <a:cubicBezTo>
                  <a:pt x="916158" y="228890"/>
                  <a:pt x="907648" y="220447"/>
                  <a:pt x="907546" y="209958"/>
                </a:cubicBezTo>
                <a:cubicBezTo>
                  <a:pt x="907546" y="199400"/>
                  <a:pt x="916090" y="190855"/>
                  <a:pt x="926648" y="190855"/>
                </a:cubicBezTo>
                <a:close/>
                <a:moveTo>
                  <a:pt x="988049" y="190002"/>
                </a:moveTo>
                <a:cubicBezTo>
                  <a:pt x="999067" y="190002"/>
                  <a:pt x="1008004" y="198940"/>
                  <a:pt x="1008004" y="209958"/>
                </a:cubicBezTo>
                <a:cubicBezTo>
                  <a:pt x="1008004" y="210009"/>
                  <a:pt x="1008004" y="210077"/>
                  <a:pt x="1008004" y="210127"/>
                </a:cubicBezTo>
                <a:cubicBezTo>
                  <a:pt x="1007902" y="221061"/>
                  <a:pt x="998982" y="229845"/>
                  <a:pt x="988049" y="229743"/>
                </a:cubicBezTo>
                <a:cubicBezTo>
                  <a:pt x="977099" y="229743"/>
                  <a:pt x="968179" y="220908"/>
                  <a:pt x="968094" y="209958"/>
                </a:cubicBezTo>
                <a:cubicBezTo>
                  <a:pt x="968094" y="198940"/>
                  <a:pt x="977031" y="190002"/>
                  <a:pt x="988049" y="190002"/>
                </a:cubicBezTo>
                <a:close/>
                <a:moveTo>
                  <a:pt x="1050132" y="189150"/>
                </a:moveTo>
                <a:cubicBezTo>
                  <a:pt x="1050251" y="189150"/>
                  <a:pt x="1050354" y="189150"/>
                  <a:pt x="1050473" y="189150"/>
                </a:cubicBezTo>
                <a:cubicBezTo>
                  <a:pt x="1061866" y="189253"/>
                  <a:pt x="1071043" y="198565"/>
                  <a:pt x="1070940" y="209959"/>
                </a:cubicBezTo>
                <a:cubicBezTo>
                  <a:pt x="1070940" y="210010"/>
                  <a:pt x="1070940" y="210078"/>
                  <a:pt x="1070940" y="210129"/>
                </a:cubicBezTo>
                <a:cubicBezTo>
                  <a:pt x="1070837" y="221522"/>
                  <a:pt x="1061525" y="230699"/>
                  <a:pt x="1050132" y="230596"/>
                </a:cubicBezTo>
                <a:cubicBezTo>
                  <a:pt x="1038704" y="230596"/>
                  <a:pt x="1029409" y="221386"/>
                  <a:pt x="1029324" y="209959"/>
                </a:cubicBezTo>
                <a:cubicBezTo>
                  <a:pt x="1029324" y="198463"/>
                  <a:pt x="1038636" y="189150"/>
                  <a:pt x="1050132" y="189150"/>
                </a:cubicBezTo>
                <a:close/>
                <a:moveTo>
                  <a:pt x="1110851" y="188467"/>
                </a:moveTo>
                <a:cubicBezTo>
                  <a:pt x="1110971" y="188467"/>
                  <a:pt x="1111073" y="188467"/>
                  <a:pt x="1111192" y="188467"/>
                </a:cubicBezTo>
                <a:cubicBezTo>
                  <a:pt x="1122961" y="188570"/>
                  <a:pt x="1132444" y="198189"/>
                  <a:pt x="1132342" y="209958"/>
                </a:cubicBezTo>
                <a:cubicBezTo>
                  <a:pt x="1132342" y="210009"/>
                  <a:pt x="1132342" y="210077"/>
                  <a:pt x="1132342" y="210127"/>
                </a:cubicBezTo>
                <a:cubicBezTo>
                  <a:pt x="1132240" y="221897"/>
                  <a:pt x="1122620" y="231380"/>
                  <a:pt x="1110851" y="231278"/>
                </a:cubicBezTo>
                <a:cubicBezTo>
                  <a:pt x="1099083" y="231278"/>
                  <a:pt x="1089532" y="221726"/>
                  <a:pt x="1089532" y="209958"/>
                </a:cubicBezTo>
                <a:cubicBezTo>
                  <a:pt x="1089532" y="209907"/>
                  <a:pt x="1089532" y="209838"/>
                  <a:pt x="1089532" y="209787"/>
                </a:cubicBezTo>
                <a:cubicBezTo>
                  <a:pt x="1089532" y="198019"/>
                  <a:pt x="1099083" y="188467"/>
                  <a:pt x="1110851" y="188467"/>
                </a:cubicBezTo>
                <a:close/>
                <a:moveTo>
                  <a:pt x="1172253" y="187614"/>
                </a:moveTo>
                <a:cubicBezTo>
                  <a:pt x="1184584" y="187614"/>
                  <a:pt x="1194596" y="197626"/>
                  <a:pt x="1194596" y="209958"/>
                </a:cubicBezTo>
                <a:cubicBezTo>
                  <a:pt x="1194493" y="222238"/>
                  <a:pt x="1184533" y="232130"/>
                  <a:pt x="1172253" y="232130"/>
                </a:cubicBezTo>
                <a:cubicBezTo>
                  <a:pt x="1160006" y="232130"/>
                  <a:pt x="1150080" y="222204"/>
                  <a:pt x="1150080" y="209958"/>
                </a:cubicBezTo>
                <a:cubicBezTo>
                  <a:pt x="1150080" y="209906"/>
                  <a:pt x="1150080" y="209838"/>
                  <a:pt x="1150080" y="209787"/>
                </a:cubicBezTo>
                <a:cubicBezTo>
                  <a:pt x="1150080" y="197541"/>
                  <a:pt x="1160006" y="187614"/>
                  <a:pt x="1172253" y="187614"/>
                </a:cubicBezTo>
                <a:close/>
                <a:moveTo>
                  <a:pt x="1233654" y="186762"/>
                </a:moveTo>
                <a:cubicBezTo>
                  <a:pt x="1246463" y="186762"/>
                  <a:pt x="1256850" y="197150"/>
                  <a:pt x="1256850" y="209958"/>
                </a:cubicBezTo>
                <a:cubicBezTo>
                  <a:pt x="1256850" y="210010"/>
                  <a:pt x="1256850" y="210078"/>
                  <a:pt x="1256850" y="210129"/>
                </a:cubicBezTo>
                <a:cubicBezTo>
                  <a:pt x="1256748" y="222853"/>
                  <a:pt x="1246378" y="233086"/>
                  <a:pt x="1233654" y="232984"/>
                </a:cubicBezTo>
                <a:cubicBezTo>
                  <a:pt x="1233534" y="232984"/>
                  <a:pt x="1233432" y="232984"/>
                  <a:pt x="1233312" y="232984"/>
                </a:cubicBezTo>
                <a:cubicBezTo>
                  <a:pt x="1220691" y="232882"/>
                  <a:pt x="1210526" y="222580"/>
                  <a:pt x="1210628" y="209958"/>
                </a:cubicBezTo>
                <a:cubicBezTo>
                  <a:pt x="1210628" y="209907"/>
                  <a:pt x="1210628" y="209839"/>
                  <a:pt x="1210628" y="209788"/>
                </a:cubicBezTo>
                <a:cubicBezTo>
                  <a:pt x="1210628" y="197064"/>
                  <a:pt x="1220930" y="186762"/>
                  <a:pt x="1233654" y="186762"/>
                </a:cubicBezTo>
                <a:close/>
                <a:moveTo>
                  <a:pt x="1295055" y="186079"/>
                </a:moveTo>
                <a:cubicBezTo>
                  <a:pt x="1308239" y="186079"/>
                  <a:pt x="1318934" y="196773"/>
                  <a:pt x="1318934" y="209958"/>
                </a:cubicBezTo>
                <a:cubicBezTo>
                  <a:pt x="1318831" y="223074"/>
                  <a:pt x="1308171" y="233665"/>
                  <a:pt x="1295055" y="233665"/>
                </a:cubicBezTo>
                <a:cubicBezTo>
                  <a:pt x="1281957" y="233665"/>
                  <a:pt x="1271348" y="223057"/>
                  <a:pt x="1271348" y="209958"/>
                </a:cubicBezTo>
                <a:cubicBezTo>
                  <a:pt x="1271348" y="209906"/>
                  <a:pt x="1271348" y="209838"/>
                  <a:pt x="1271348" y="209787"/>
                </a:cubicBezTo>
                <a:cubicBezTo>
                  <a:pt x="1271348" y="196688"/>
                  <a:pt x="1281957" y="186079"/>
                  <a:pt x="1295055" y="186079"/>
                </a:cubicBezTo>
                <a:close/>
                <a:moveTo>
                  <a:pt x="1357139" y="185227"/>
                </a:moveTo>
                <a:cubicBezTo>
                  <a:pt x="1370801" y="185227"/>
                  <a:pt x="1381870" y="196297"/>
                  <a:pt x="1381870" y="209959"/>
                </a:cubicBezTo>
                <a:cubicBezTo>
                  <a:pt x="1381870" y="210010"/>
                  <a:pt x="1381870" y="210078"/>
                  <a:pt x="1381870" y="210129"/>
                </a:cubicBezTo>
                <a:cubicBezTo>
                  <a:pt x="1381768" y="223689"/>
                  <a:pt x="1370699" y="234621"/>
                  <a:pt x="1357139" y="234519"/>
                </a:cubicBezTo>
                <a:cubicBezTo>
                  <a:pt x="1357020" y="234519"/>
                  <a:pt x="1356917" y="234519"/>
                  <a:pt x="1356798" y="234519"/>
                </a:cubicBezTo>
                <a:cubicBezTo>
                  <a:pt x="1343324" y="234417"/>
                  <a:pt x="1332476" y="223433"/>
                  <a:pt x="1332578" y="209959"/>
                </a:cubicBezTo>
                <a:cubicBezTo>
                  <a:pt x="1332578" y="209907"/>
                  <a:pt x="1332578" y="209839"/>
                  <a:pt x="1332578" y="209788"/>
                </a:cubicBezTo>
                <a:cubicBezTo>
                  <a:pt x="1332578" y="196229"/>
                  <a:pt x="1343579" y="185227"/>
                  <a:pt x="1357139" y="185227"/>
                </a:cubicBezTo>
                <a:close/>
                <a:moveTo>
                  <a:pt x="1417857" y="184544"/>
                </a:moveTo>
                <a:cubicBezTo>
                  <a:pt x="1431894" y="184544"/>
                  <a:pt x="1443271" y="195921"/>
                  <a:pt x="1443271" y="209958"/>
                </a:cubicBezTo>
                <a:cubicBezTo>
                  <a:pt x="1443169" y="223927"/>
                  <a:pt x="1431826" y="235201"/>
                  <a:pt x="1417857" y="235201"/>
                </a:cubicBezTo>
                <a:cubicBezTo>
                  <a:pt x="1403923" y="235201"/>
                  <a:pt x="1392615" y="223892"/>
                  <a:pt x="1392615" y="209958"/>
                </a:cubicBezTo>
                <a:cubicBezTo>
                  <a:pt x="1392615" y="195989"/>
                  <a:pt x="1403889" y="184630"/>
                  <a:pt x="1417857" y="184544"/>
                </a:cubicBezTo>
                <a:close/>
                <a:moveTo>
                  <a:pt x="1971151" y="184033"/>
                </a:moveTo>
                <a:cubicBezTo>
                  <a:pt x="1985461" y="184033"/>
                  <a:pt x="1997076" y="195649"/>
                  <a:pt x="1997076" y="209958"/>
                </a:cubicBezTo>
                <a:cubicBezTo>
                  <a:pt x="1996974" y="224217"/>
                  <a:pt x="1985410" y="235713"/>
                  <a:pt x="1971151" y="235713"/>
                </a:cubicBezTo>
                <a:cubicBezTo>
                  <a:pt x="1956926" y="235713"/>
                  <a:pt x="1945397" y="224183"/>
                  <a:pt x="1945397" y="209958"/>
                </a:cubicBezTo>
                <a:cubicBezTo>
                  <a:pt x="1945397" y="209907"/>
                  <a:pt x="1945397" y="209839"/>
                  <a:pt x="1945397" y="209788"/>
                </a:cubicBezTo>
                <a:cubicBezTo>
                  <a:pt x="1945397" y="195563"/>
                  <a:pt x="1956926" y="184033"/>
                  <a:pt x="1971151" y="184033"/>
                </a:cubicBezTo>
                <a:close/>
                <a:moveTo>
                  <a:pt x="1479259" y="183692"/>
                </a:moveTo>
                <a:cubicBezTo>
                  <a:pt x="1493773" y="183692"/>
                  <a:pt x="1505525" y="195444"/>
                  <a:pt x="1505525" y="209959"/>
                </a:cubicBezTo>
                <a:cubicBezTo>
                  <a:pt x="1505525" y="210010"/>
                  <a:pt x="1505525" y="210078"/>
                  <a:pt x="1505525" y="210129"/>
                </a:cubicBezTo>
                <a:cubicBezTo>
                  <a:pt x="1505422" y="224541"/>
                  <a:pt x="1493671" y="236156"/>
                  <a:pt x="1479259" y="236054"/>
                </a:cubicBezTo>
                <a:cubicBezTo>
                  <a:pt x="1479140" y="236054"/>
                  <a:pt x="1479037" y="236054"/>
                  <a:pt x="1478918" y="236054"/>
                </a:cubicBezTo>
                <a:cubicBezTo>
                  <a:pt x="1464590" y="235952"/>
                  <a:pt x="1453061" y="224268"/>
                  <a:pt x="1453163" y="209959"/>
                </a:cubicBezTo>
                <a:cubicBezTo>
                  <a:pt x="1453163" y="209907"/>
                  <a:pt x="1453163" y="209839"/>
                  <a:pt x="1453163" y="209788"/>
                </a:cubicBezTo>
                <a:cubicBezTo>
                  <a:pt x="1453163" y="195376"/>
                  <a:pt x="1464847" y="183692"/>
                  <a:pt x="1479259" y="183692"/>
                </a:cubicBezTo>
                <a:close/>
                <a:moveTo>
                  <a:pt x="1540660" y="183009"/>
                </a:moveTo>
                <a:cubicBezTo>
                  <a:pt x="1555550" y="183009"/>
                  <a:pt x="1567609" y="195068"/>
                  <a:pt x="1567609" y="209958"/>
                </a:cubicBezTo>
                <a:cubicBezTo>
                  <a:pt x="1567609" y="210009"/>
                  <a:pt x="1567609" y="210077"/>
                  <a:pt x="1567609" y="210127"/>
                </a:cubicBezTo>
                <a:cubicBezTo>
                  <a:pt x="1567507" y="224916"/>
                  <a:pt x="1555448" y="236838"/>
                  <a:pt x="1540660" y="236736"/>
                </a:cubicBezTo>
                <a:cubicBezTo>
                  <a:pt x="1525873" y="236736"/>
                  <a:pt x="1513883" y="224745"/>
                  <a:pt x="1513883" y="209958"/>
                </a:cubicBezTo>
                <a:cubicBezTo>
                  <a:pt x="1513883" y="209907"/>
                  <a:pt x="1513883" y="209838"/>
                  <a:pt x="1513883" y="209787"/>
                </a:cubicBezTo>
                <a:cubicBezTo>
                  <a:pt x="1513883" y="195000"/>
                  <a:pt x="1525873" y="183009"/>
                  <a:pt x="1540660" y="183009"/>
                </a:cubicBezTo>
                <a:close/>
                <a:moveTo>
                  <a:pt x="1602061" y="182157"/>
                </a:moveTo>
                <a:cubicBezTo>
                  <a:pt x="1617411" y="182157"/>
                  <a:pt x="1629862" y="194608"/>
                  <a:pt x="1629862" y="209959"/>
                </a:cubicBezTo>
                <a:cubicBezTo>
                  <a:pt x="1629862" y="210010"/>
                  <a:pt x="1629862" y="210078"/>
                  <a:pt x="1629862" y="210129"/>
                </a:cubicBezTo>
                <a:cubicBezTo>
                  <a:pt x="1629760" y="225394"/>
                  <a:pt x="1617326" y="237692"/>
                  <a:pt x="1602061" y="237589"/>
                </a:cubicBezTo>
                <a:cubicBezTo>
                  <a:pt x="1601941" y="237589"/>
                  <a:pt x="1601839" y="237589"/>
                  <a:pt x="1601720" y="237589"/>
                </a:cubicBezTo>
                <a:cubicBezTo>
                  <a:pt x="1586557" y="237487"/>
                  <a:pt x="1574328" y="225121"/>
                  <a:pt x="1574430" y="209959"/>
                </a:cubicBezTo>
                <a:cubicBezTo>
                  <a:pt x="1574430" y="209907"/>
                  <a:pt x="1574430" y="209839"/>
                  <a:pt x="1574430" y="209788"/>
                </a:cubicBezTo>
                <a:cubicBezTo>
                  <a:pt x="1574430" y="194523"/>
                  <a:pt x="1586796" y="182157"/>
                  <a:pt x="1602061" y="182157"/>
                </a:cubicBezTo>
                <a:close/>
                <a:moveTo>
                  <a:pt x="1664144" y="181474"/>
                </a:moveTo>
                <a:cubicBezTo>
                  <a:pt x="1679870" y="181474"/>
                  <a:pt x="1692628" y="194232"/>
                  <a:pt x="1692628" y="209958"/>
                </a:cubicBezTo>
                <a:cubicBezTo>
                  <a:pt x="1692628" y="210009"/>
                  <a:pt x="1692628" y="210077"/>
                  <a:pt x="1692628" y="210127"/>
                </a:cubicBezTo>
                <a:cubicBezTo>
                  <a:pt x="1692525" y="225769"/>
                  <a:pt x="1679785" y="238373"/>
                  <a:pt x="1664144" y="238271"/>
                </a:cubicBezTo>
                <a:cubicBezTo>
                  <a:pt x="1648504" y="238271"/>
                  <a:pt x="1635832" y="225598"/>
                  <a:pt x="1635832" y="209958"/>
                </a:cubicBezTo>
                <a:cubicBezTo>
                  <a:pt x="1635832" y="209907"/>
                  <a:pt x="1635832" y="209838"/>
                  <a:pt x="1635832" y="209787"/>
                </a:cubicBezTo>
                <a:cubicBezTo>
                  <a:pt x="1635832" y="194147"/>
                  <a:pt x="1648504" y="181474"/>
                  <a:pt x="1664144" y="181474"/>
                </a:cubicBezTo>
                <a:close/>
                <a:moveTo>
                  <a:pt x="1724864" y="180963"/>
                </a:moveTo>
                <a:cubicBezTo>
                  <a:pt x="1740880" y="180963"/>
                  <a:pt x="1753859" y="193943"/>
                  <a:pt x="1753859" y="209959"/>
                </a:cubicBezTo>
                <a:cubicBezTo>
                  <a:pt x="1753757" y="225906"/>
                  <a:pt x="1740811" y="238783"/>
                  <a:pt x="1724864" y="238783"/>
                </a:cubicBezTo>
                <a:cubicBezTo>
                  <a:pt x="1708951" y="238783"/>
                  <a:pt x="1696040" y="225872"/>
                  <a:pt x="1696040" y="209959"/>
                </a:cubicBezTo>
                <a:cubicBezTo>
                  <a:pt x="1696040" y="194011"/>
                  <a:pt x="1708917" y="181049"/>
                  <a:pt x="1724864" y="180963"/>
                </a:cubicBezTo>
                <a:close/>
                <a:moveTo>
                  <a:pt x="1786632" y="180317"/>
                </a:moveTo>
                <a:cubicBezTo>
                  <a:pt x="1802928" y="180317"/>
                  <a:pt x="1816138" y="193528"/>
                  <a:pt x="1816138" y="209824"/>
                </a:cubicBezTo>
                <a:cubicBezTo>
                  <a:pt x="1816138" y="226120"/>
                  <a:pt x="1802928" y="239330"/>
                  <a:pt x="1786632" y="239330"/>
                </a:cubicBezTo>
                <a:cubicBezTo>
                  <a:pt x="1770336" y="239330"/>
                  <a:pt x="1757125" y="226120"/>
                  <a:pt x="1757125" y="209824"/>
                </a:cubicBezTo>
                <a:cubicBezTo>
                  <a:pt x="1757125" y="193528"/>
                  <a:pt x="1770335" y="180317"/>
                  <a:pt x="1786632" y="180317"/>
                </a:cubicBezTo>
                <a:close/>
                <a:moveTo>
                  <a:pt x="1847666" y="180110"/>
                </a:moveTo>
                <a:cubicBezTo>
                  <a:pt x="1864159" y="180110"/>
                  <a:pt x="1877514" y="193482"/>
                  <a:pt x="1877514" y="209958"/>
                </a:cubicBezTo>
                <a:cubicBezTo>
                  <a:pt x="1877514" y="210009"/>
                  <a:pt x="1877514" y="210078"/>
                  <a:pt x="1877514" y="210129"/>
                </a:cubicBezTo>
                <a:cubicBezTo>
                  <a:pt x="1877411" y="226520"/>
                  <a:pt x="1864057" y="239738"/>
                  <a:pt x="1847666" y="239636"/>
                </a:cubicBezTo>
                <a:cubicBezTo>
                  <a:pt x="1831276" y="239636"/>
                  <a:pt x="1817989" y="226349"/>
                  <a:pt x="1817989" y="209958"/>
                </a:cubicBezTo>
                <a:cubicBezTo>
                  <a:pt x="1817989" y="209907"/>
                  <a:pt x="1817989" y="209839"/>
                  <a:pt x="1817989" y="209788"/>
                </a:cubicBezTo>
                <a:cubicBezTo>
                  <a:pt x="1817989" y="193397"/>
                  <a:pt x="1831276" y="180110"/>
                  <a:pt x="1847666" y="180110"/>
                </a:cubicBezTo>
                <a:close/>
                <a:moveTo>
                  <a:pt x="1909067" y="179939"/>
                </a:moveTo>
                <a:cubicBezTo>
                  <a:pt x="1925646" y="179939"/>
                  <a:pt x="1939086" y="193380"/>
                  <a:pt x="1939086" y="209958"/>
                </a:cubicBezTo>
                <a:cubicBezTo>
                  <a:pt x="1939086" y="210009"/>
                  <a:pt x="1939086" y="210077"/>
                  <a:pt x="1939086" y="210127"/>
                </a:cubicBezTo>
                <a:cubicBezTo>
                  <a:pt x="1938984" y="226621"/>
                  <a:pt x="1925543" y="239908"/>
                  <a:pt x="1909067" y="239806"/>
                </a:cubicBezTo>
                <a:cubicBezTo>
                  <a:pt x="1892575" y="239806"/>
                  <a:pt x="1879220" y="226434"/>
                  <a:pt x="1879220" y="209958"/>
                </a:cubicBezTo>
                <a:cubicBezTo>
                  <a:pt x="1879220" y="209907"/>
                  <a:pt x="1879220" y="209838"/>
                  <a:pt x="1879220" y="209787"/>
                </a:cubicBezTo>
                <a:cubicBezTo>
                  <a:pt x="1879220" y="193294"/>
                  <a:pt x="1892575" y="179939"/>
                  <a:pt x="1909067" y="179939"/>
                </a:cubicBezTo>
                <a:close/>
                <a:moveTo>
                  <a:pt x="5629" y="143951"/>
                </a:moveTo>
                <a:cubicBezTo>
                  <a:pt x="8648" y="143951"/>
                  <a:pt x="11086" y="146390"/>
                  <a:pt x="11086" y="149409"/>
                </a:cubicBezTo>
                <a:cubicBezTo>
                  <a:pt x="11086" y="152428"/>
                  <a:pt x="8648" y="154867"/>
                  <a:pt x="5629" y="154867"/>
                </a:cubicBezTo>
                <a:cubicBezTo>
                  <a:pt x="2643" y="154782"/>
                  <a:pt x="256" y="152394"/>
                  <a:pt x="171" y="149409"/>
                </a:cubicBezTo>
                <a:cubicBezTo>
                  <a:pt x="171" y="146390"/>
                  <a:pt x="2610" y="143951"/>
                  <a:pt x="5629" y="143951"/>
                </a:cubicBezTo>
                <a:close/>
                <a:moveTo>
                  <a:pt x="67029" y="140881"/>
                </a:moveTo>
                <a:cubicBezTo>
                  <a:pt x="71277" y="140881"/>
                  <a:pt x="74705" y="144311"/>
                  <a:pt x="74705" y="148557"/>
                </a:cubicBezTo>
                <a:cubicBezTo>
                  <a:pt x="74705" y="152803"/>
                  <a:pt x="71277" y="156232"/>
                  <a:pt x="67029" y="156232"/>
                </a:cubicBezTo>
                <a:cubicBezTo>
                  <a:pt x="62783" y="156232"/>
                  <a:pt x="59355" y="152803"/>
                  <a:pt x="59355" y="148557"/>
                </a:cubicBezTo>
                <a:cubicBezTo>
                  <a:pt x="59355" y="144311"/>
                  <a:pt x="62783" y="140881"/>
                  <a:pt x="67029" y="140881"/>
                </a:cubicBezTo>
                <a:close/>
                <a:moveTo>
                  <a:pt x="129114" y="140028"/>
                </a:moveTo>
                <a:cubicBezTo>
                  <a:pt x="133821" y="140028"/>
                  <a:pt x="137641" y="143849"/>
                  <a:pt x="137641" y="148556"/>
                </a:cubicBezTo>
                <a:cubicBezTo>
                  <a:pt x="137641" y="153264"/>
                  <a:pt x="133821" y="157084"/>
                  <a:pt x="129114" y="157084"/>
                </a:cubicBezTo>
                <a:cubicBezTo>
                  <a:pt x="124440" y="156999"/>
                  <a:pt x="120671" y="153230"/>
                  <a:pt x="120586" y="148556"/>
                </a:cubicBezTo>
                <a:cubicBezTo>
                  <a:pt x="120586" y="143849"/>
                  <a:pt x="124406" y="140028"/>
                  <a:pt x="129114" y="140028"/>
                </a:cubicBezTo>
                <a:close/>
                <a:moveTo>
                  <a:pt x="189832" y="139176"/>
                </a:moveTo>
                <a:cubicBezTo>
                  <a:pt x="189951" y="139176"/>
                  <a:pt x="190054" y="139176"/>
                  <a:pt x="190173" y="139176"/>
                </a:cubicBezTo>
                <a:cubicBezTo>
                  <a:pt x="195256" y="139279"/>
                  <a:pt x="199315" y="143475"/>
                  <a:pt x="199213" y="148557"/>
                </a:cubicBezTo>
                <a:cubicBezTo>
                  <a:pt x="199213" y="153742"/>
                  <a:pt x="195017" y="157938"/>
                  <a:pt x="189832" y="157938"/>
                </a:cubicBezTo>
                <a:cubicBezTo>
                  <a:pt x="184647" y="157938"/>
                  <a:pt x="180452" y="153742"/>
                  <a:pt x="180452" y="148557"/>
                </a:cubicBezTo>
                <a:cubicBezTo>
                  <a:pt x="180452" y="143372"/>
                  <a:pt x="184647" y="139176"/>
                  <a:pt x="189832" y="139176"/>
                </a:cubicBezTo>
                <a:close/>
                <a:moveTo>
                  <a:pt x="251233" y="138493"/>
                </a:moveTo>
                <a:cubicBezTo>
                  <a:pt x="251353" y="138493"/>
                  <a:pt x="251455" y="138493"/>
                  <a:pt x="251574" y="138493"/>
                </a:cubicBezTo>
                <a:cubicBezTo>
                  <a:pt x="257032" y="138596"/>
                  <a:pt x="261399" y="143098"/>
                  <a:pt x="261296" y="148556"/>
                </a:cubicBezTo>
                <a:cubicBezTo>
                  <a:pt x="261296" y="154117"/>
                  <a:pt x="256794" y="158619"/>
                  <a:pt x="251233" y="158619"/>
                </a:cubicBezTo>
                <a:cubicBezTo>
                  <a:pt x="245707" y="158534"/>
                  <a:pt x="241256" y="154083"/>
                  <a:pt x="241171" y="148556"/>
                </a:cubicBezTo>
                <a:cubicBezTo>
                  <a:pt x="241171" y="142996"/>
                  <a:pt x="245673" y="138493"/>
                  <a:pt x="251233" y="138493"/>
                </a:cubicBezTo>
                <a:close/>
                <a:moveTo>
                  <a:pt x="313001" y="137507"/>
                </a:moveTo>
                <a:cubicBezTo>
                  <a:pt x="319029" y="137507"/>
                  <a:pt x="323917" y="142394"/>
                  <a:pt x="323917" y="148423"/>
                </a:cubicBezTo>
                <a:cubicBezTo>
                  <a:pt x="323917" y="154451"/>
                  <a:pt x="319029" y="159339"/>
                  <a:pt x="313001" y="159339"/>
                </a:cubicBezTo>
                <a:cubicBezTo>
                  <a:pt x="306972" y="159339"/>
                  <a:pt x="302085" y="154451"/>
                  <a:pt x="302085" y="148423"/>
                </a:cubicBezTo>
                <a:cubicBezTo>
                  <a:pt x="302085" y="142394"/>
                  <a:pt x="306972" y="137507"/>
                  <a:pt x="313001" y="137507"/>
                </a:cubicBezTo>
                <a:close/>
                <a:moveTo>
                  <a:pt x="374036" y="136788"/>
                </a:moveTo>
                <a:cubicBezTo>
                  <a:pt x="380534" y="136788"/>
                  <a:pt x="385804" y="142059"/>
                  <a:pt x="385804" y="148557"/>
                </a:cubicBezTo>
                <a:cubicBezTo>
                  <a:pt x="385804" y="155055"/>
                  <a:pt x="380534" y="160326"/>
                  <a:pt x="374036" y="160326"/>
                </a:cubicBezTo>
                <a:cubicBezTo>
                  <a:pt x="367538" y="160326"/>
                  <a:pt x="362268" y="155055"/>
                  <a:pt x="362268" y="148557"/>
                </a:cubicBezTo>
                <a:cubicBezTo>
                  <a:pt x="362268" y="142059"/>
                  <a:pt x="367538" y="136788"/>
                  <a:pt x="374036" y="136788"/>
                </a:cubicBezTo>
                <a:close/>
                <a:moveTo>
                  <a:pt x="436120" y="135935"/>
                </a:moveTo>
                <a:cubicBezTo>
                  <a:pt x="443096" y="135935"/>
                  <a:pt x="448741" y="141581"/>
                  <a:pt x="448741" y="148557"/>
                </a:cubicBezTo>
                <a:cubicBezTo>
                  <a:pt x="448741" y="155533"/>
                  <a:pt x="443096" y="161178"/>
                  <a:pt x="436120" y="161178"/>
                </a:cubicBezTo>
                <a:cubicBezTo>
                  <a:pt x="429144" y="161178"/>
                  <a:pt x="423499" y="155533"/>
                  <a:pt x="423499" y="148557"/>
                </a:cubicBezTo>
                <a:cubicBezTo>
                  <a:pt x="423499" y="141581"/>
                  <a:pt x="429144" y="135935"/>
                  <a:pt x="436120" y="135935"/>
                </a:cubicBezTo>
                <a:close/>
                <a:moveTo>
                  <a:pt x="496839" y="135082"/>
                </a:moveTo>
                <a:cubicBezTo>
                  <a:pt x="504275" y="135082"/>
                  <a:pt x="510313" y="141120"/>
                  <a:pt x="510313" y="148556"/>
                </a:cubicBezTo>
                <a:cubicBezTo>
                  <a:pt x="510313" y="155993"/>
                  <a:pt x="504275" y="162031"/>
                  <a:pt x="496839" y="162031"/>
                </a:cubicBezTo>
                <a:cubicBezTo>
                  <a:pt x="489437" y="161945"/>
                  <a:pt x="483450" y="155959"/>
                  <a:pt x="483365" y="148556"/>
                </a:cubicBezTo>
                <a:cubicBezTo>
                  <a:pt x="483365" y="141120"/>
                  <a:pt x="489402" y="135082"/>
                  <a:pt x="496839" y="135082"/>
                </a:cubicBezTo>
                <a:close/>
                <a:moveTo>
                  <a:pt x="558239" y="134229"/>
                </a:moveTo>
                <a:cubicBezTo>
                  <a:pt x="558359" y="134229"/>
                  <a:pt x="558461" y="134229"/>
                  <a:pt x="558580" y="134229"/>
                </a:cubicBezTo>
                <a:cubicBezTo>
                  <a:pt x="566392" y="134332"/>
                  <a:pt x="572669" y="140745"/>
                  <a:pt x="572566" y="148556"/>
                </a:cubicBezTo>
                <a:cubicBezTo>
                  <a:pt x="572566" y="156470"/>
                  <a:pt x="566153" y="162883"/>
                  <a:pt x="558239" y="162883"/>
                </a:cubicBezTo>
                <a:cubicBezTo>
                  <a:pt x="550360" y="162798"/>
                  <a:pt x="543998" y="156436"/>
                  <a:pt x="543913" y="148556"/>
                </a:cubicBezTo>
                <a:cubicBezTo>
                  <a:pt x="543913" y="140642"/>
                  <a:pt x="550326" y="134229"/>
                  <a:pt x="558239" y="134229"/>
                </a:cubicBezTo>
                <a:close/>
                <a:moveTo>
                  <a:pt x="619642" y="133377"/>
                </a:moveTo>
                <a:cubicBezTo>
                  <a:pt x="628033" y="133377"/>
                  <a:pt x="634821" y="140166"/>
                  <a:pt x="634821" y="148557"/>
                </a:cubicBezTo>
                <a:cubicBezTo>
                  <a:pt x="634821" y="148608"/>
                  <a:pt x="634821" y="148677"/>
                  <a:pt x="634821" y="148728"/>
                </a:cubicBezTo>
                <a:cubicBezTo>
                  <a:pt x="634719" y="157017"/>
                  <a:pt x="627931" y="163669"/>
                  <a:pt x="619642" y="163566"/>
                </a:cubicBezTo>
                <a:cubicBezTo>
                  <a:pt x="619590" y="163566"/>
                  <a:pt x="619522" y="163566"/>
                  <a:pt x="619471" y="163566"/>
                </a:cubicBezTo>
                <a:cubicBezTo>
                  <a:pt x="611182" y="163566"/>
                  <a:pt x="604462" y="156846"/>
                  <a:pt x="604462" y="148557"/>
                </a:cubicBezTo>
                <a:cubicBezTo>
                  <a:pt x="604462" y="140166"/>
                  <a:pt x="611250" y="133377"/>
                  <a:pt x="619642" y="133377"/>
                </a:cubicBezTo>
                <a:close/>
                <a:moveTo>
                  <a:pt x="681043" y="132524"/>
                </a:moveTo>
                <a:cubicBezTo>
                  <a:pt x="689895" y="132524"/>
                  <a:pt x="697075" y="139705"/>
                  <a:pt x="697075" y="148557"/>
                </a:cubicBezTo>
                <a:cubicBezTo>
                  <a:pt x="696973" y="157341"/>
                  <a:pt x="689827" y="164419"/>
                  <a:pt x="681043" y="164419"/>
                </a:cubicBezTo>
                <a:cubicBezTo>
                  <a:pt x="672259" y="164419"/>
                  <a:pt x="665095" y="157341"/>
                  <a:pt x="665011" y="148557"/>
                </a:cubicBezTo>
                <a:cubicBezTo>
                  <a:pt x="665011" y="139705"/>
                  <a:pt x="672191" y="132524"/>
                  <a:pt x="681043" y="132524"/>
                </a:cubicBezTo>
                <a:close/>
                <a:moveTo>
                  <a:pt x="743125" y="131842"/>
                </a:moveTo>
                <a:cubicBezTo>
                  <a:pt x="752540" y="131842"/>
                  <a:pt x="760181" y="139483"/>
                  <a:pt x="760181" y="148898"/>
                </a:cubicBezTo>
                <a:cubicBezTo>
                  <a:pt x="760181" y="158313"/>
                  <a:pt x="752540" y="165954"/>
                  <a:pt x="743125" y="165954"/>
                </a:cubicBezTo>
                <a:cubicBezTo>
                  <a:pt x="733711" y="165954"/>
                  <a:pt x="726070" y="158313"/>
                  <a:pt x="726070" y="148898"/>
                </a:cubicBezTo>
                <a:cubicBezTo>
                  <a:pt x="726070" y="139483"/>
                  <a:pt x="733711" y="131842"/>
                  <a:pt x="743125" y="131842"/>
                </a:cubicBezTo>
                <a:close/>
                <a:moveTo>
                  <a:pt x="803844" y="130989"/>
                </a:moveTo>
                <a:cubicBezTo>
                  <a:pt x="813259" y="130989"/>
                  <a:pt x="820900" y="138631"/>
                  <a:pt x="820900" y="148045"/>
                </a:cubicBezTo>
                <a:cubicBezTo>
                  <a:pt x="820900" y="157460"/>
                  <a:pt x="813259" y="165101"/>
                  <a:pt x="803844" y="165101"/>
                </a:cubicBezTo>
                <a:cubicBezTo>
                  <a:pt x="794430" y="165101"/>
                  <a:pt x="786789" y="157460"/>
                  <a:pt x="786789" y="148045"/>
                </a:cubicBezTo>
                <a:cubicBezTo>
                  <a:pt x="786789" y="138631"/>
                  <a:pt x="794430" y="130989"/>
                  <a:pt x="803844" y="130989"/>
                </a:cubicBezTo>
                <a:close/>
                <a:moveTo>
                  <a:pt x="865246" y="130136"/>
                </a:moveTo>
                <a:cubicBezTo>
                  <a:pt x="875428" y="130136"/>
                  <a:pt x="883666" y="138392"/>
                  <a:pt x="883666" y="148557"/>
                </a:cubicBezTo>
                <a:cubicBezTo>
                  <a:pt x="883666" y="148608"/>
                  <a:pt x="883666" y="148676"/>
                  <a:pt x="883666" y="148727"/>
                </a:cubicBezTo>
                <a:cubicBezTo>
                  <a:pt x="883564" y="158807"/>
                  <a:pt x="875326" y="166909"/>
                  <a:pt x="865246" y="166807"/>
                </a:cubicBezTo>
                <a:cubicBezTo>
                  <a:pt x="855132" y="166807"/>
                  <a:pt x="846928" y="158671"/>
                  <a:pt x="846826" y="148557"/>
                </a:cubicBezTo>
                <a:cubicBezTo>
                  <a:pt x="846826" y="138392"/>
                  <a:pt x="855081" y="130136"/>
                  <a:pt x="865246" y="130136"/>
                </a:cubicBezTo>
                <a:close/>
                <a:moveTo>
                  <a:pt x="926648" y="129283"/>
                </a:moveTo>
                <a:cubicBezTo>
                  <a:pt x="926767" y="129283"/>
                  <a:pt x="926870" y="129283"/>
                  <a:pt x="926989" y="129283"/>
                </a:cubicBezTo>
                <a:cubicBezTo>
                  <a:pt x="937546" y="129386"/>
                  <a:pt x="946023" y="137999"/>
                  <a:pt x="945921" y="148557"/>
                </a:cubicBezTo>
                <a:cubicBezTo>
                  <a:pt x="945921" y="148608"/>
                  <a:pt x="945921" y="148676"/>
                  <a:pt x="945921" y="148727"/>
                </a:cubicBezTo>
                <a:cubicBezTo>
                  <a:pt x="945819" y="159285"/>
                  <a:pt x="937205" y="167762"/>
                  <a:pt x="926648" y="167659"/>
                </a:cubicBezTo>
                <a:cubicBezTo>
                  <a:pt x="916073" y="167659"/>
                  <a:pt x="907460" y="159131"/>
                  <a:pt x="907375" y="148557"/>
                </a:cubicBezTo>
                <a:cubicBezTo>
                  <a:pt x="907375" y="137914"/>
                  <a:pt x="916005" y="129283"/>
                  <a:pt x="926648" y="129283"/>
                </a:cubicBezTo>
                <a:close/>
                <a:moveTo>
                  <a:pt x="988048" y="128430"/>
                </a:moveTo>
                <a:cubicBezTo>
                  <a:pt x="999169" y="128430"/>
                  <a:pt x="1008175" y="137436"/>
                  <a:pt x="1008175" y="148556"/>
                </a:cubicBezTo>
                <a:cubicBezTo>
                  <a:pt x="1008175" y="148608"/>
                  <a:pt x="1008175" y="148676"/>
                  <a:pt x="1008175" y="148727"/>
                </a:cubicBezTo>
                <a:cubicBezTo>
                  <a:pt x="1008072" y="159745"/>
                  <a:pt x="999067" y="168614"/>
                  <a:pt x="988048" y="168512"/>
                </a:cubicBezTo>
                <a:cubicBezTo>
                  <a:pt x="987997" y="168512"/>
                  <a:pt x="987929" y="168512"/>
                  <a:pt x="987878" y="168512"/>
                </a:cubicBezTo>
                <a:cubicBezTo>
                  <a:pt x="976860" y="168512"/>
                  <a:pt x="967923" y="159575"/>
                  <a:pt x="967923" y="148556"/>
                </a:cubicBezTo>
                <a:cubicBezTo>
                  <a:pt x="967923" y="137436"/>
                  <a:pt x="976928" y="128430"/>
                  <a:pt x="988048" y="128430"/>
                </a:cubicBezTo>
                <a:close/>
                <a:moveTo>
                  <a:pt x="1050132" y="127748"/>
                </a:moveTo>
                <a:cubicBezTo>
                  <a:pt x="1050251" y="127748"/>
                  <a:pt x="1050354" y="127748"/>
                  <a:pt x="1050473" y="127748"/>
                </a:cubicBezTo>
                <a:cubicBezTo>
                  <a:pt x="1061866" y="127851"/>
                  <a:pt x="1071043" y="137163"/>
                  <a:pt x="1070940" y="148557"/>
                </a:cubicBezTo>
                <a:cubicBezTo>
                  <a:pt x="1070940" y="148608"/>
                  <a:pt x="1070940" y="148676"/>
                  <a:pt x="1070940" y="148727"/>
                </a:cubicBezTo>
                <a:cubicBezTo>
                  <a:pt x="1070837" y="160120"/>
                  <a:pt x="1061525" y="169297"/>
                  <a:pt x="1050132" y="169194"/>
                </a:cubicBezTo>
                <a:cubicBezTo>
                  <a:pt x="1038704" y="169194"/>
                  <a:pt x="1029409" y="159984"/>
                  <a:pt x="1029324" y="148557"/>
                </a:cubicBezTo>
                <a:cubicBezTo>
                  <a:pt x="1029324" y="137061"/>
                  <a:pt x="1038636" y="127748"/>
                  <a:pt x="1050132" y="127748"/>
                </a:cubicBezTo>
                <a:close/>
                <a:moveTo>
                  <a:pt x="1172253" y="126895"/>
                </a:moveTo>
                <a:cubicBezTo>
                  <a:pt x="1184687" y="126895"/>
                  <a:pt x="1194767" y="136976"/>
                  <a:pt x="1194767" y="149409"/>
                </a:cubicBezTo>
                <a:cubicBezTo>
                  <a:pt x="1194681" y="161775"/>
                  <a:pt x="1184618" y="171752"/>
                  <a:pt x="1172253" y="171752"/>
                </a:cubicBezTo>
                <a:cubicBezTo>
                  <a:pt x="1159921" y="171752"/>
                  <a:pt x="1149910" y="161741"/>
                  <a:pt x="1149910" y="149409"/>
                </a:cubicBezTo>
                <a:cubicBezTo>
                  <a:pt x="1149910" y="137044"/>
                  <a:pt x="1159887" y="126981"/>
                  <a:pt x="1172253" y="126895"/>
                </a:cubicBezTo>
                <a:close/>
                <a:moveTo>
                  <a:pt x="1110851" y="126895"/>
                </a:moveTo>
                <a:cubicBezTo>
                  <a:pt x="1122807" y="126895"/>
                  <a:pt x="1132512" y="136600"/>
                  <a:pt x="1132512" y="148556"/>
                </a:cubicBezTo>
                <a:cubicBezTo>
                  <a:pt x="1132512" y="148608"/>
                  <a:pt x="1132512" y="148676"/>
                  <a:pt x="1132512" y="148727"/>
                </a:cubicBezTo>
                <a:cubicBezTo>
                  <a:pt x="1132410" y="160598"/>
                  <a:pt x="1122723" y="170149"/>
                  <a:pt x="1110851" y="170047"/>
                </a:cubicBezTo>
                <a:cubicBezTo>
                  <a:pt x="1110800" y="170047"/>
                  <a:pt x="1110732" y="170047"/>
                  <a:pt x="1110681" y="170047"/>
                </a:cubicBezTo>
                <a:cubicBezTo>
                  <a:pt x="1098810" y="170047"/>
                  <a:pt x="1089191" y="160427"/>
                  <a:pt x="1089191" y="148556"/>
                </a:cubicBezTo>
                <a:cubicBezTo>
                  <a:pt x="1089191" y="136600"/>
                  <a:pt x="1098895" y="126895"/>
                  <a:pt x="1110851" y="126895"/>
                </a:cubicBezTo>
                <a:close/>
                <a:moveTo>
                  <a:pt x="1233654" y="125190"/>
                </a:moveTo>
                <a:cubicBezTo>
                  <a:pt x="1246565" y="125190"/>
                  <a:pt x="1257020" y="135646"/>
                  <a:pt x="1257020" y="148557"/>
                </a:cubicBezTo>
                <a:cubicBezTo>
                  <a:pt x="1257020" y="148608"/>
                  <a:pt x="1257020" y="148676"/>
                  <a:pt x="1257020" y="148728"/>
                </a:cubicBezTo>
                <a:cubicBezTo>
                  <a:pt x="1256918" y="161537"/>
                  <a:pt x="1246462" y="171855"/>
                  <a:pt x="1233654" y="171753"/>
                </a:cubicBezTo>
                <a:cubicBezTo>
                  <a:pt x="1220845" y="171753"/>
                  <a:pt x="1210458" y="161366"/>
                  <a:pt x="1210458" y="148557"/>
                </a:cubicBezTo>
                <a:cubicBezTo>
                  <a:pt x="1210458" y="148506"/>
                  <a:pt x="1210458" y="148438"/>
                  <a:pt x="1210458" y="148386"/>
                </a:cubicBezTo>
                <a:cubicBezTo>
                  <a:pt x="1210458" y="135578"/>
                  <a:pt x="1220845" y="125190"/>
                  <a:pt x="1233654" y="125190"/>
                </a:cubicBezTo>
                <a:close/>
                <a:moveTo>
                  <a:pt x="1295055" y="124508"/>
                </a:moveTo>
                <a:cubicBezTo>
                  <a:pt x="1308342" y="124508"/>
                  <a:pt x="1319104" y="135271"/>
                  <a:pt x="1319104" y="148557"/>
                </a:cubicBezTo>
                <a:cubicBezTo>
                  <a:pt x="1319002" y="161776"/>
                  <a:pt x="1308273" y="172435"/>
                  <a:pt x="1295055" y="172435"/>
                </a:cubicBezTo>
                <a:cubicBezTo>
                  <a:pt x="1281871" y="172435"/>
                  <a:pt x="1271177" y="161741"/>
                  <a:pt x="1271177" y="148557"/>
                </a:cubicBezTo>
                <a:cubicBezTo>
                  <a:pt x="1271177" y="135339"/>
                  <a:pt x="1281837" y="124594"/>
                  <a:pt x="1295055" y="124508"/>
                </a:cubicBezTo>
                <a:close/>
                <a:moveTo>
                  <a:pt x="1357139" y="123655"/>
                </a:moveTo>
                <a:cubicBezTo>
                  <a:pt x="1370886" y="123655"/>
                  <a:pt x="1382040" y="134810"/>
                  <a:pt x="1382040" y="148557"/>
                </a:cubicBezTo>
                <a:cubicBezTo>
                  <a:pt x="1382040" y="148608"/>
                  <a:pt x="1382040" y="148677"/>
                  <a:pt x="1382040" y="148728"/>
                </a:cubicBezTo>
                <a:cubicBezTo>
                  <a:pt x="1381938" y="162389"/>
                  <a:pt x="1370801" y="173390"/>
                  <a:pt x="1357139" y="173288"/>
                </a:cubicBezTo>
                <a:cubicBezTo>
                  <a:pt x="1343477" y="173288"/>
                  <a:pt x="1332408" y="162219"/>
                  <a:pt x="1332408" y="148557"/>
                </a:cubicBezTo>
                <a:cubicBezTo>
                  <a:pt x="1332408" y="148506"/>
                  <a:pt x="1332408" y="148438"/>
                  <a:pt x="1332408" y="148387"/>
                </a:cubicBezTo>
                <a:cubicBezTo>
                  <a:pt x="1332408" y="134725"/>
                  <a:pt x="1343477" y="123655"/>
                  <a:pt x="1357139" y="123655"/>
                </a:cubicBezTo>
                <a:close/>
                <a:moveTo>
                  <a:pt x="1417857" y="122802"/>
                </a:moveTo>
                <a:cubicBezTo>
                  <a:pt x="1417977" y="122802"/>
                  <a:pt x="1418079" y="122802"/>
                  <a:pt x="1418198" y="122802"/>
                </a:cubicBezTo>
                <a:cubicBezTo>
                  <a:pt x="1432321" y="122905"/>
                  <a:pt x="1443714" y="134435"/>
                  <a:pt x="1443612" y="148557"/>
                </a:cubicBezTo>
                <a:cubicBezTo>
                  <a:pt x="1443612" y="148608"/>
                  <a:pt x="1443612" y="148676"/>
                  <a:pt x="1443612" y="148727"/>
                </a:cubicBezTo>
                <a:cubicBezTo>
                  <a:pt x="1443509" y="162850"/>
                  <a:pt x="1431980" y="174243"/>
                  <a:pt x="1417857" y="174141"/>
                </a:cubicBezTo>
                <a:cubicBezTo>
                  <a:pt x="1403735" y="174141"/>
                  <a:pt x="1392274" y="162679"/>
                  <a:pt x="1392274" y="148557"/>
                </a:cubicBezTo>
                <a:cubicBezTo>
                  <a:pt x="1392274" y="148506"/>
                  <a:pt x="1392274" y="148437"/>
                  <a:pt x="1392274" y="148386"/>
                </a:cubicBezTo>
                <a:cubicBezTo>
                  <a:pt x="1392274" y="134264"/>
                  <a:pt x="1403735" y="122802"/>
                  <a:pt x="1417857" y="122802"/>
                </a:cubicBezTo>
                <a:close/>
                <a:moveTo>
                  <a:pt x="1479259" y="122120"/>
                </a:moveTo>
                <a:cubicBezTo>
                  <a:pt x="1479378" y="122120"/>
                  <a:pt x="1479481" y="122120"/>
                  <a:pt x="1479600" y="122120"/>
                </a:cubicBezTo>
                <a:cubicBezTo>
                  <a:pt x="1494115" y="122223"/>
                  <a:pt x="1505798" y="134060"/>
                  <a:pt x="1505695" y="148557"/>
                </a:cubicBezTo>
                <a:cubicBezTo>
                  <a:pt x="1505695" y="148608"/>
                  <a:pt x="1505695" y="148676"/>
                  <a:pt x="1505695" y="148728"/>
                </a:cubicBezTo>
                <a:cubicBezTo>
                  <a:pt x="1505593" y="163242"/>
                  <a:pt x="1493756" y="174926"/>
                  <a:pt x="1479259" y="174823"/>
                </a:cubicBezTo>
                <a:cubicBezTo>
                  <a:pt x="1464744" y="174823"/>
                  <a:pt x="1452993" y="163072"/>
                  <a:pt x="1452993" y="148557"/>
                </a:cubicBezTo>
                <a:cubicBezTo>
                  <a:pt x="1452993" y="148506"/>
                  <a:pt x="1452993" y="148438"/>
                  <a:pt x="1452993" y="148387"/>
                </a:cubicBezTo>
                <a:cubicBezTo>
                  <a:pt x="1452993" y="133872"/>
                  <a:pt x="1464744" y="122120"/>
                  <a:pt x="1479259" y="122120"/>
                </a:cubicBezTo>
                <a:close/>
                <a:moveTo>
                  <a:pt x="1971151" y="121949"/>
                </a:moveTo>
                <a:cubicBezTo>
                  <a:pt x="1985853" y="121949"/>
                  <a:pt x="1997758" y="133854"/>
                  <a:pt x="1997758" y="148557"/>
                </a:cubicBezTo>
                <a:cubicBezTo>
                  <a:pt x="1997758" y="148608"/>
                  <a:pt x="1997758" y="148676"/>
                  <a:pt x="1997758" y="148727"/>
                </a:cubicBezTo>
                <a:cubicBezTo>
                  <a:pt x="1997655" y="163327"/>
                  <a:pt x="1985750" y="175096"/>
                  <a:pt x="1971151" y="174993"/>
                </a:cubicBezTo>
                <a:cubicBezTo>
                  <a:pt x="1971031" y="174993"/>
                  <a:pt x="1970929" y="174993"/>
                  <a:pt x="1970810" y="174993"/>
                </a:cubicBezTo>
                <a:cubicBezTo>
                  <a:pt x="1956295" y="174891"/>
                  <a:pt x="1944612" y="163054"/>
                  <a:pt x="1944714" y="148557"/>
                </a:cubicBezTo>
                <a:cubicBezTo>
                  <a:pt x="1944714" y="148505"/>
                  <a:pt x="1944714" y="148437"/>
                  <a:pt x="1944714" y="148386"/>
                </a:cubicBezTo>
                <a:cubicBezTo>
                  <a:pt x="1944714" y="133786"/>
                  <a:pt x="1956551" y="121949"/>
                  <a:pt x="1971151" y="121949"/>
                </a:cubicBezTo>
                <a:close/>
                <a:moveTo>
                  <a:pt x="1540660" y="121267"/>
                </a:moveTo>
                <a:cubicBezTo>
                  <a:pt x="1540780" y="121267"/>
                  <a:pt x="1540882" y="121267"/>
                  <a:pt x="1541001" y="121267"/>
                </a:cubicBezTo>
                <a:cubicBezTo>
                  <a:pt x="1555976" y="121370"/>
                  <a:pt x="1568052" y="133582"/>
                  <a:pt x="1567949" y="148557"/>
                </a:cubicBezTo>
                <a:cubicBezTo>
                  <a:pt x="1567949" y="148608"/>
                  <a:pt x="1567949" y="148676"/>
                  <a:pt x="1567949" y="148727"/>
                </a:cubicBezTo>
                <a:cubicBezTo>
                  <a:pt x="1567847" y="163703"/>
                  <a:pt x="1555635" y="175778"/>
                  <a:pt x="1540660" y="175676"/>
                </a:cubicBezTo>
                <a:cubicBezTo>
                  <a:pt x="1525685" y="175676"/>
                  <a:pt x="1513542" y="163532"/>
                  <a:pt x="1513542" y="148557"/>
                </a:cubicBezTo>
                <a:cubicBezTo>
                  <a:pt x="1513542" y="148506"/>
                  <a:pt x="1513542" y="148438"/>
                  <a:pt x="1513542" y="148386"/>
                </a:cubicBezTo>
                <a:cubicBezTo>
                  <a:pt x="1513542" y="133411"/>
                  <a:pt x="1525685" y="121267"/>
                  <a:pt x="1540660" y="121267"/>
                </a:cubicBezTo>
                <a:close/>
                <a:moveTo>
                  <a:pt x="1602061" y="120414"/>
                </a:moveTo>
                <a:cubicBezTo>
                  <a:pt x="1617599" y="120414"/>
                  <a:pt x="1630203" y="133019"/>
                  <a:pt x="1630203" y="148557"/>
                </a:cubicBezTo>
                <a:cubicBezTo>
                  <a:pt x="1630203" y="148608"/>
                  <a:pt x="1630203" y="148676"/>
                  <a:pt x="1630203" y="148727"/>
                </a:cubicBezTo>
                <a:cubicBezTo>
                  <a:pt x="1630101" y="164180"/>
                  <a:pt x="1617513" y="176631"/>
                  <a:pt x="1602061" y="176528"/>
                </a:cubicBezTo>
                <a:cubicBezTo>
                  <a:pt x="1601941" y="176528"/>
                  <a:pt x="1601839" y="176528"/>
                  <a:pt x="1601720" y="176528"/>
                </a:cubicBezTo>
                <a:cubicBezTo>
                  <a:pt x="1586369" y="176426"/>
                  <a:pt x="1573987" y="163907"/>
                  <a:pt x="1574089" y="148557"/>
                </a:cubicBezTo>
                <a:cubicBezTo>
                  <a:pt x="1574089" y="148505"/>
                  <a:pt x="1574089" y="148437"/>
                  <a:pt x="1574089" y="148386"/>
                </a:cubicBezTo>
                <a:cubicBezTo>
                  <a:pt x="1574089" y="132933"/>
                  <a:pt x="1586608" y="120414"/>
                  <a:pt x="1602061" y="120414"/>
                </a:cubicBezTo>
                <a:close/>
                <a:moveTo>
                  <a:pt x="1664145" y="119732"/>
                </a:moveTo>
                <a:cubicBezTo>
                  <a:pt x="1664435" y="119732"/>
                  <a:pt x="1664725" y="119732"/>
                  <a:pt x="1665014" y="119750"/>
                </a:cubicBezTo>
                <a:cubicBezTo>
                  <a:pt x="1680928" y="120210"/>
                  <a:pt x="1693447" y="133497"/>
                  <a:pt x="1692969" y="149410"/>
                </a:cubicBezTo>
                <a:cubicBezTo>
                  <a:pt x="1692884" y="165255"/>
                  <a:pt x="1679989" y="178064"/>
                  <a:pt x="1664145" y="178064"/>
                </a:cubicBezTo>
                <a:cubicBezTo>
                  <a:pt x="1663855" y="178064"/>
                  <a:pt x="1663565" y="178064"/>
                  <a:pt x="1663275" y="178047"/>
                </a:cubicBezTo>
                <a:cubicBezTo>
                  <a:pt x="1647464" y="177586"/>
                  <a:pt x="1635013" y="164368"/>
                  <a:pt x="1635491" y="148557"/>
                </a:cubicBezTo>
                <a:cubicBezTo>
                  <a:pt x="1635491" y="148506"/>
                  <a:pt x="1635491" y="148438"/>
                  <a:pt x="1635491" y="148386"/>
                </a:cubicBezTo>
                <a:cubicBezTo>
                  <a:pt x="1635491" y="132558"/>
                  <a:pt x="1648317" y="119732"/>
                  <a:pt x="1664145" y="119732"/>
                </a:cubicBezTo>
                <a:close/>
                <a:moveTo>
                  <a:pt x="1724864" y="119050"/>
                </a:moveTo>
                <a:cubicBezTo>
                  <a:pt x="1724983" y="119050"/>
                  <a:pt x="1725085" y="119050"/>
                  <a:pt x="1725205" y="119050"/>
                </a:cubicBezTo>
                <a:cubicBezTo>
                  <a:pt x="1741408" y="119153"/>
                  <a:pt x="1754473" y="132354"/>
                  <a:pt x="1754371" y="148557"/>
                </a:cubicBezTo>
                <a:cubicBezTo>
                  <a:pt x="1754371" y="148608"/>
                  <a:pt x="1754371" y="148677"/>
                  <a:pt x="1754371" y="148728"/>
                </a:cubicBezTo>
                <a:cubicBezTo>
                  <a:pt x="1754268" y="164931"/>
                  <a:pt x="1741067" y="177996"/>
                  <a:pt x="1724864" y="177893"/>
                </a:cubicBezTo>
                <a:cubicBezTo>
                  <a:pt x="1708660" y="177893"/>
                  <a:pt x="1695528" y="164760"/>
                  <a:pt x="1695528" y="148557"/>
                </a:cubicBezTo>
                <a:cubicBezTo>
                  <a:pt x="1695528" y="148506"/>
                  <a:pt x="1695528" y="148438"/>
                  <a:pt x="1695528" y="148387"/>
                </a:cubicBezTo>
                <a:cubicBezTo>
                  <a:pt x="1695528" y="132183"/>
                  <a:pt x="1708660" y="119050"/>
                  <a:pt x="1724864" y="119050"/>
                </a:cubicBezTo>
                <a:close/>
                <a:moveTo>
                  <a:pt x="1786265" y="118367"/>
                </a:moveTo>
                <a:cubicBezTo>
                  <a:pt x="1802946" y="118367"/>
                  <a:pt x="1816454" y="131876"/>
                  <a:pt x="1816454" y="148556"/>
                </a:cubicBezTo>
                <a:cubicBezTo>
                  <a:pt x="1816454" y="148608"/>
                  <a:pt x="1816454" y="148676"/>
                  <a:pt x="1816454" y="148727"/>
                </a:cubicBezTo>
                <a:cubicBezTo>
                  <a:pt x="1816352" y="165305"/>
                  <a:pt x="1802843" y="178677"/>
                  <a:pt x="1786265" y="178575"/>
                </a:cubicBezTo>
                <a:cubicBezTo>
                  <a:pt x="1769687" y="178575"/>
                  <a:pt x="1756247" y="165135"/>
                  <a:pt x="1756247" y="148556"/>
                </a:cubicBezTo>
                <a:cubicBezTo>
                  <a:pt x="1756247" y="148505"/>
                  <a:pt x="1756247" y="148437"/>
                  <a:pt x="1756247" y="148386"/>
                </a:cubicBezTo>
                <a:cubicBezTo>
                  <a:pt x="1756247" y="131808"/>
                  <a:pt x="1769687" y="118367"/>
                  <a:pt x="1786265" y="118367"/>
                </a:cubicBezTo>
                <a:close/>
                <a:moveTo>
                  <a:pt x="1878367" y="93637"/>
                </a:moveTo>
                <a:cubicBezTo>
                  <a:pt x="1875450" y="107009"/>
                  <a:pt x="1864193" y="116952"/>
                  <a:pt x="1850565" y="118197"/>
                </a:cubicBezTo>
                <a:cubicBezTo>
                  <a:pt x="1866189" y="119511"/>
                  <a:pt x="1878247" y="132524"/>
                  <a:pt x="1878367" y="148216"/>
                </a:cubicBezTo>
                <a:cubicBezTo>
                  <a:pt x="1878537" y="133104"/>
                  <a:pt x="1889692" y="120381"/>
                  <a:pt x="1904633" y="118197"/>
                </a:cubicBezTo>
                <a:cubicBezTo>
                  <a:pt x="1891619" y="116287"/>
                  <a:pt x="1881147" y="106497"/>
                  <a:pt x="1878367" y="93637"/>
                </a:cubicBezTo>
                <a:close/>
                <a:moveTo>
                  <a:pt x="5628" y="81527"/>
                </a:moveTo>
                <a:cubicBezTo>
                  <a:pt x="8732" y="81527"/>
                  <a:pt x="11257" y="84053"/>
                  <a:pt x="11257" y="87156"/>
                </a:cubicBezTo>
                <a:cubicBezTo>
                  <a:pt x="11257" y="90260"/>
                  <a:pt x="8732" y="92784"/>
                  <a:pt x="5628" y="92784"/>
                </a:cubicBezTo>
                <a:cubicBezTo>
                  <a:pt x="2524" y="92784"/>
                  <a:pt x="0" y="90260"/>
                  <a:pt x="0" y="87156"/>
                </a:cubicBezTo>
                <a:cubicBezTo>
                  <a:pt x="0" y="84053"/>
                  <a:pt x="2524" y="81527"/>
                  <a:pt x="5628" y="81527"/>
                </a:cubicBezTo>
                <a:close/>
                <a:moveTo>
                  <a:pt x="67029" y="79480"/>
                </a:moveTo>
                <a:cubicBezTo>
                  <a:pt x="71277" y="79480"/>
                  <a:pt x="74705" y="82909"/>
                  <a:pt x="74705" y="87156"/>
                </a:cubicBezTo>
                <a:cubicBezTo>
                  <a:pt x="74705" y="91403"/>
                  <a:pt x="71277" y="94832"/>
                  <a:pt x="67029" y="94832"/>
                </a:cubicBezTo>
                <a:cubicBezTo>
                  <a:pt x="62783" y="94832"/>
                  <a:pt x="59355" y="91403"/>
                  <a:pt x="59355" y="87156"/>
                </a:cubicBezTo>
                <a:cubicBezTo>
                  <a:pt x="59355" y="82909"/>
                  <a:pt x="62783" y="79480"/>
                  <a:pt x="67029" y="79480"/>
                </a:cubicBezTo>
                <a:close/>
                <a:moveTo>
                  <a:pt x="129114" y="78627"/>
                </a:moveTo>
                <a:cubicBezTo>
                  <a:pt x="133821" y="78627"/>
                  <a:pt x="137641" y="82448"/>
                  <a:pt x="137641" y="87155"/>
                </a:cubicBezTo>
                <a:cubicBezTo>
                  <a:pt x="137641" y="91863"/>
                  <a:pt x="133821" y="95683"/>
                  <a:pt x="129114" y="95683"/>
                </a:cubicBezTo>
                <a:cubicBezTo>
                  <a:pt x="124440" y="95598"/>
                  <a:pt x="120671" y="91829"/>
                  <a:pt x="120586" y="87155"/>
                </a:cubicBezTo>
                <a:cubicBezTo>
                  <a:pt x="120586" y="82448"/>
                  <a:pt x="124406" y="78627"/>
                  <a:pt x="129114" y="78627"/>
                </a:cubicBezTo>
                <a:close/>
                <a:moveTo>
                  <a:pt x="189832" y="77774"/>
                </a:moveTo>
                <a:cubicBezTo>
                  <a:pt x="189951" y="77774"/>
                  <a:pt x="190054" y="77774"/>
                  <a:pt x="190173" y="77774"/>
                </a:cubicBezTo>
                <a:cubicBezTo>
                  <a:pt x="195256" y="77877"/>
                  <a:pt x="199315" y="82073"/>
                  <a:pt x="199213" y="87155"/>
                </a:cubicBezTo>
                <a:cubicBezTo>
                  <a:pt x="199213" y="92340"/>
                  <a:pt x="195017" y="96537"/>
                  <a:pt x="189832" y="96537"/>
                </a:cubicBezTo>
                <a:cubicBezTo>
                  <a:pt x="184647" y="96537"/>
                  <a:pt x="180452" y="92340"/>
                  <a:pt x="180452" y="87155"/>
                </a:cubicBezTo>
                <a:cubicBezTo>
                  <a:pt x="180452" y="81970"/>
                  <a:pt x="184647" y="77774"/>
                  <a:pt x="189832" y="77774"/>
                </a:cubicBezTo>
                <a:close/>
                <a:moveTo>
                  <a:pt x="251233" y="76922"/>
                </a:moveTo>
                <a:cubicBezTo>
                  <a:pt x="256879" y="76922"/>
                  <a:pt x="261467" y="81510"/>
                  <a:pt x="261467" y="87156"/>
                </a:cubicBezTo>
                <a:cubicBezTo>
                  <a:pt x="261467" y="92801"/>
                  <a:pt x="256879" y="97389"/>
                  <a:pt x="251233" y="97389"/>
                </a:cubicBezTo>
                <a:cubicBezTo>
                  <a:pt x="245588" y="97389"/>
                  <a:pt x="241000" y="92801"/>
                  <a:pt x="241000" y="87156"/>
                </a:cubicBezTo>
                <a:cubicBezTo>
                  <a:pt x="241000" y="81510"/>
                  <a:pt x="245588" y="76922"/>
                  <a:pt x="251233" y="76922"/>
                </a:cubicBezTo>
                <a:close/>
                <a:moveTo>
                  <a:pt x="374035" y="75728"/>
                </a:moveTo>
                <a:cubicBezTo>
                  <a:pt x="380636" y="75728"/>
                  <a:pt x="385975" y="81067"/>
                  <a:pt x="385975" y="87668"/>
                </a:cubicBezTo>
                <a:cubicBezTo>
                  <a:pt x="385975" y="94268"/>
                  <a:pt x="380636" y="99607"/>
                  <a:pt x="374035" y="99607"/>
                </a:cubicBezTo>
                <a:cubicBezTo>
                  <a:pt x="367486" y="99522"/>
                  <a:pt x="362182" y="94217"/>
                  <a:pt x="362097" y="87668"/>
                </a:cubicBezTo>
                <a:cubicBezTo>
                  <a:pt x="362097" y="81067"/>
                  <a:pt x="367435" y="75728"/>
                  <a:pt x="374035" y="75728"/>
                </a:cubicBezTo>
                <a:close/>
                <a:moveTo>
                  <a:pt x="312635" y="75728"/>
                </a:moveTo>
                <a:cubicBezTo>
                  <a:pt x="318758" y="75728"/>
                  <a:pt x="323722" y="80692"/>
                  <a:pt x="323722" y="86815"/>
                </a:cubicBezTo>
                <a:cubicBezTo>
                  <a:pt x="323636" y="92904"/>
                  <a:pt x="318724" y="97816"/>
                  <a:pt x="312635" y="97901"/>
                </a:cubicBezTo>
                <a:cubicBezTo>
                  <a:pt x="306546" y="97816"/>
                  <a:pt x="301634" y="92904"/>
                  <a:pt x="301549" y="86815"/>
                </a:cubicBezTo>
                <a:cubicBezTo>
                  <a:pt x="301549" y="80692"/>
                  <a:pt x="306512" y="75728"/>
                  <a:pt x="312635" y="75728"/>
                </a:cubicBezTo>
                <a:close/>
                <a:moveTo>
                  <a:pt x="436120" y="74535"/>
                </a:moveTo>
                <a:cubicBezTo>
                  <a:pt x="443096" y="74535"/>
                  <a:pt x="448741" y="80181"/>
                  <a:pt x="448741" y="87156"/>
                </a:cubicBezTo>
                <a:cubicBezTo>
                  <a:pt x="448741" y="94132"/>
                  <a:pt x="443096" y="99777"/>
                  <a:pt x="436120" y="99777"/>
                </a:cubicBezTo>
                <a:cubicBezTo>
                  <a:pt x="429144" y="99777"/>
                  <a:pt x="423499" y="94132"/>
                  <a:pt x="423499" y="87156"/>
                </a:cubicBezTo>
                <a:cubicBezTo>
                  <a:pt x="423499" y="80181"/>
                  <a:pt x="429144" y="74535"/>
                  <a:pt x="436120" y="74535"/>
                </a:cubicBezTo>
                <a:close/>
                <a:moveTo>
                  <a:pt x="496839" y="73681"/>
                </a:moveTo>
                <a:cubicBezTo>
                  <a:pt x="504275" y="73681"/>
                  <a:pt x="510313" y="79719"/>
                  <a:pt x="510313" y="87155"/>
                </a:cubicBezTo>
                <a:cubicBezTo>
                  <a:pt x="510313" y="94592"/>
                  <a:pt x="504275" y="100630"/>
                  <a:pt x="496839" y="100630"/>
                </a:cubicBezTo>
                <a:cubicBezTo>
                  <a:pt x="489437" y="100544"/>
                  <a:pt x="483450" y="94558"/>
                  <a:pt x="483365" y="87155"/>
                </a:cubicBezTo>
                <a:cubicBezTo>
                  <a:pt x="483365" y="79719"/>
                  <a:pt x="489402" y="73681"/>
                  <a:pt x="496839" y="73681"/>
                </a:cubicBezTo>
                <a:close/>
                <a:moveTo>
                  <a:pt x="558239" y="72828"/>
                </a:moveTo>
                <a:cubicBezTo>
                  <a:pt x="558359" y="72828"/>
                  <a:pt x="558461" y="72828"/>
                  <a:pt x="558580" y="72828"/>
                </a:cubicBezTo>
                <a:cubicBezTo>
                  <a:pt x="566392" y="72932"/>
                  <a:pt x="572669" y="79344"/>
                  <a:pt x="572566" y="87155"/>
                </a:cubicBezTo>
                <a:cubicBezTo>
                  <a:pt x="572566" y="95069"/>
                  <a:pt x="566153" y="101482"/>
                  <a:pt x="558239" y="101482"/>
                </a:cubicBezTo>
                <a:cubicBezTo>
                  <a:pt x="550360" y="101397"/>
                  <a:pt x="543998" y="95035"/>
                  <a:pt x="543913" y="87155"/>
                </a:cubicBezTo>
                <a:cubicBezTo>
                  <a:pt x="543913" y="79241"/>
                  <a:pt x="550326" y="72828"/>
                  <a:pt x="558239" y="72828"/>
                </a:cubicBezTo>
                <a:close/>
                <a:moveTo>
                  <a:pt x="619642" y="71975"/>
                </a:moveTo>
                <a:cubicBezTo>
                  <a:pt x="628033" y="71975"/>
                  <a:pt x="634821" y="78765"/>
                  <a:pt x="634821" y="87155"/>
                </a:cubicBezTo>
                <a:cubicBezTo>
                  <a:pt x="634821" y="87206"/>
                  <a:pt x="634821" y="87275"/>
                  <a:pt x="634821" y="87326"/>
                </a:cubicBezTo>
                <a:cubicBezTo>
                  <a:pt x="634719" y="95615"/>
                  <a:pt x="627931" y="102267"/>
                  <a:pt x="619642" y="102164"/>
                </a:cubicBezTo>
                <a:cubicBezTo>
                  <a:pt x="619590" y="102164"/>
                  <a:pt x="619522" y="102164"/>
                  <a:pt x="619471" y="102164"/>
                </a:cubicBezTo>
                <a:cubicBezTo>
                  <a:pt x="611182" y="102164"/>
                  <a:pt x="604462" y="95444"/>
                  <a:pt x="604462" y="87155"/>
                </a:cubicBezTo>
                <a:cubicBezTo>
                  <a:pt x="604462" y="78765"/>
                  <a:pt x="611250" y="71975"/>
                  <a:pt x="619642" y="71975"/>
                </a:cubicBezTo>
                <a:close/>
                <a:moveTo>
                  <a:pt x="681409" y="70989"/>
                </a:moveTo>
                <a:cubicBezTo>
                  <a:pt x="690263" y="70989"/>
                  <a:pt x="697441" y="78167"/>
                  <a:pt x="697441" y="87022"/>
                </a:cubicBezTo>
                <a:cubicBezTo>
                  <a:pt x="697441" y="95876"/>
                  <a:pt x="690263" y="103054"/>
                  <a:pt x="681409" y="103054"/>
                </a:cubicBezTo>
                <a:cubicBezTo>
                  <a:pt x="672554" y="103054"/>
                  <a:pt x="665376" y="95876"/>
                  <a:pt x="665376" y="87022"/>
                </a:cubicBezTo>
                <a:cubicBezTo>
                  <a:pt x="665376" y="78167"/>
                  <a:pt x="672554" y="70989"/>
                  <a:pt x="681409" y="70989"/>
                </a:cubicBezTo>
                <a:close/>
                <a:moveTo>
                  <a:pt x="743125" y="70270"/>
                </a:moveTo>
                <a:cubicBezTo>
                  <a:pt x="752540" y="70270"/>
                  <a:pt x="760181" y="77912"/>
                  <a:pt x="760181" y="87326"/>
                </a:cubicBezTo>
                <a:cubicBezTo>
                  <a:pt x="760181" y="96741"/>
                  <a:pt x="752540" y="104382"/>
                  <a:pt x="743125" y="104382"/>
                </a:cubicBezTo>
                <a:cubicBezTo>
                  <a:pt x="733711" y="104382"/>
                  <a:pt x="726070" y="96741"/>
                  <a:pt x="726070" y="87326"/>
                </a:cubicBezTo>
                <a:cubicBezTo>
                  <a:pt x="726070" y="77912"/>
                  <a:pt x="733711" y="70270"/>
                  <a:pt x="743125" y="70270"/>
                </a:cubicBezTo>
                <a:close/>
                <a:moveTo>
                  <a:pt x="803844" y="69417"/>
                </a:moveTo>
                <a:cubicBezTo>
                  <a:pt x="813259" y="69417"/>
                  <a:pt x="820900" y="77058"/>
                  <a:pt x="820900" y="86474"/>
                </a:cubicBezTo>
                <a:cubicBezTo>
                  <a:pt x="820900" y="95888"/>
                  <a:pt x="813259" y="103529"/>
                  <a:pt x="803844" y="103529"/>
                </a:cubicBezTo>
                <a:cubicBezTo>
                  <a:pt x="794430" y="103529"/>
                  <a:pt x="786789" y="95888"/>
                  <a:pt x="786789" y="86474"/>
                </a:cubicBezTo>
                <a:cubicBezTo>
                  <a:pt x="786789" y="77058"/>
                  <a:pt x="794430" y="69417"/>
                  <a:pt x="803844" y="69417"/>
                </a:cubicBezTo>
                <a:close/>
                <a:moveTo>
                  <a:pt x="865246" y="68735"/>
                </a:moveTo>
                <a:cubicBezTo>
                  <a:pt x="875428" y="68735"/>
                  <a:pt x="883666" y="76991"/>
                  <a:pt x="883666" y="87156"/>
                </a:cubicBezTo>
                <a:cubicBezTo>
                  <a:pt x="883666" y="87207"/>
                  <a:pt x="883666" y="87275"/>
                  <a:pt x="883666" y="87326"/>
                </a:cubicBezTo>
                <a:cubicBezTo>
                  <a:pt x="883564" y="97406"/>
                  <a:pt x="875326" y="105508"/>
                  <a:pt x="865246" y="105406"/>
                </a:cubicBezTo>
                <a:cubicBezTo>
                  <a:pt x="855132" y="105406"/>
                  <a:pt x="846928" y="97270"/>
                  <a:pt x="846826" y="87156"/>
                </a:cubicBezTo>
                <a:cubicBezTo>
                  <a:pt x="846826" y="76991"/>
                  <a:pt x="855081" y="68735"/>
                  <a:pt x="865246" y="68735"/>
                </a:cubicBezTo>
                <a:close/>
                <a:moveTo>
                  <a:pt x="927014" y="67748"/>
                </a:moveTo>
                <a:cubicBezTo>
                  <a:pt x="937658" y="67748"/>
                  <a:pt x="946287" y="76378"/>
                  <a:pt x="946287" y="87021"/>
                </a:cubicBezTo>
                <a:cubicBezTo>
                  <a:pt x="946287" y="97665"/>
                  <a:pt x="937658" y="106294"/>
                  <a:pt x="927014" y="106294"/>
                </a:cubicBezTo>
                <a:cubicBezTo>
                  <a:pt x="916370" y="106294"/>
                  <a:pt x="907741" y="97665"/>
                  <a:pt x="907741" y="87021"/>
                </a:cubicBezTo>
                <a:cubicBezTo>
                  <a:pt x="907741" y="76378"/>
                  <a:pt x="916370" y="67748"/>
                  <a:pt x="927014" y="67748"/>
                </a:cubicBezTo>
                <a:close/>
                <a:moveTo>
                  <a:pt x="988048" y="67029"/>
                </a:moveTo>
                <a:cubicBezTo>
                  <a:pt x="999169" y="67029"/>
                  <a:pt x="1008175" y="76035"/>
                  <a:pt x="1008175" y="87155"/>
                </a:cubicBezTo>
                <a:cubicBezTo>
                  <a:pt x="1008175" y="87207"/>
                  <a:pt x="1008175" y="87275"/>
                  <a:pt x="1008175" y="87326"/>
                </a:cubicBezTo>
                <a:cubicBezTo>
                  <a:pt x="1008072" y="98344"/>
                  <a:pt x="999067" y="107214"/>
                  <a:pt x="988048" y="107111"/>
                </a:cubicBezTo>
                <a:cubicBezTo>
                  <a:pt x="987997" y="107111"/>
                  <a:pt x="987929" y="107111"/>
                  <a:pt x="987878" y="107111"/>
                </a:cubicBezTo>
                <a:cubicBezTo>
                  <a:pt x="976860" y="107111"/>
                  <a:pt x="967923" y="98173"/>
                  <a:pt x="967923" y="87155"/>
                </a:cubicBezTo>
                <a:cubicBezTo>
                  <a:pt x="967923" y="76035"/>
                  <a:pt x="976928" y="67029"/>
                  <a:pt x="988048" y="67029"/>
                </a:cubicBezTo>
                <a:close/>
                <a:moveTo>
                  <a:pt x="1049817" y="66042"/>
                </a:moveTo>
                <a:cubicBezTo>
                  <a:pt x="1061403" y="66042"/>
                  <a:pt x="1070796" y="75435"/>
                  <a:pt x="1070796" y="87021"/>
                </a:cubicBezTo>
                <a:cubicBezTo>
                  <a:pt x="1070796" y="98607"/>
                  <a:pt x="1061403" y="108000"/>
                  <a:pt x="1049817" y="108000"/>
                </a:cubicBezTo>
                <a:cubicBezTo>
                  <a:pt x="1038230" y="108000"/>
                  <a:pt x="1028838" y="98607"/>
                  <a:pt x="1028838" y="87021"/>
                </a:cubicBezTo>
                <a:cubicBezTo>
                  <a:pt x="1028838" y="75435"/>
                  <a:pt x="1038230" y="66042"/>
                  <a:pt x="1049817" y="66042"/>
                </a:cubicBezTo>
                <a:close/>
                <a:moveTo>
                  <a:pt x="1110851" y="65324"/>
                </a:moveTo>
                <a:cubicBezTo>
                  <a:pt x="1122910" y="65324"/>
                  <a:pt x="1132683" y="75097"/>
                  <a:pt x="1132683" y="87156"/>
                </a:cubicBezTo>
                <a:cubicBezTo>
                  <a:pt x="1132683" y="87207"/>
                  <a:pt x="1132683" y="87275"/>
                  <a:pt x="1132683" y="87326"/>
                </a:cubicBezTo>
                <a:cubicBezTo>
                  <a:pt x="1132581" y="99283"/>
                  <a:pt x="1122807" y="108919"/>
                  <a:pt x="1110851" y="108817"/>
                </a:cubicBezTo>
                <a:cubicBezTo>
                  <a:pt x="1098895" y="108817"/>
                  <a:pt x="1089191" y="99112"/>
                  <a:pt x="1089191" y="87156"/>
                </a:cubicBezTo>
                <a:cubicBezTo>
                  <a:pt x="1089191" y="87105"/>
                  <a:pt x="1089191" y="87038"/>
                  <a:pt x="1089191" y="86986"/>
                </a:cubicBezTo>
                <a:cubicBezTo>
                  <a:pt x="1089191" y="75029"/>
                  <a:pt x="1098895" y="65324"/>
                  <a:pt x="1110851" y="65324"/>
                </a:cubicBezTo>
                <a:close/>
                <a:moveTo>
                  <a:pt x="1172253" y="64642"/>
                </a:moveTo>
                <a:cubicBezTo>
                  <a:pt x="1184687" y="64642"/>
                  <a:pt x="1194767" y="74722"/>
                  <a:pt x="1194767" y="87155"/>
                </a:cubicBezTo>
                <a:cubicBezTo>
                  <a:pt x="1194681" y="99521"/>
                  <a:pt x="1184618" y="109498"/>
                  <a:pt x="1172253" y="109498"/>
                </a:cubicBezTo>
                <a:cubicBezTo>
                  <a:pt x="1159921" y="109498"/>
                  <a:pt x="1149910" y="99504"/>
                  <a:pt x="1149910" y="87155"/>
                </a:cubicBezTo>
                <a:cubicBezTo>
                  <a:pt x="1149910" y="74791"/>
                  <a:pt x="1159887" y="64727"/>
                  <a:pt x="1172253" y="64642"/>
                </a:cubicBezTo>
                <a:close/>
                <a:moveTo>
                  <a:pt x="1233654" y="63789"/>
                </a:moveTo>
                <a:cubicBezTo>
                  <a:pt x="1246565" y="63789"/>
                  <a:pt x="1257020" y="74245"/>
                  <a:pt x="1257020" y="87156"/>
                </a:cubicBezTo>
                <a:cubicBezTo>
                  <a:pt x="1257020" y="87207"/>
                  <a:pt x="1257020" y="87275"/>
                  <a:pt x="1257020" y="87326"/>
                </a:cubicBezTo>
                <a:cubicBezTo>
                  <a:pt x="1256918" y="100136"/>
                  <a:pt x="1246462" y="110454"/>
                  <a:pt x="1233654" y="110352"/>
                </a:cubicBezTo>
                <a:cubicBezTo>
                  <a:pt x="1220845" y="110352"/>
                  <a:pt x="1210458" y="99965"/>
                  <a:pt x="1210458" y="87156"/>
                </a:cubicBezTo>
                <a:cubicBezTo>
                  <a:pt x="1210458" y="87105"/>
                  <a:pt x="1210458" y="87037"/>
                  <a:pt x="1210458" y="86985"/>
                </a:cubicBezTo>
                <a:cubicBezTo>
                  <a:pt x="1210458" y="74177"/>
                  <a:pt x="1220845" y="63789"/>
                  <a:pt x="1233654" y="63789"/>
                </a:cubicBezTo>
                <a:close/>
                <a:moveTo>
                  <a:pt x="1295055" y="62936"/>
                </a:moveTo>
                <a:cubicBezTo>
                  <a:pt x="1295175" y="62936"/>
                  <a:pt x="1295277" y="62936"/>
                  <a:pt x="1295396" y="62936"/>
                </a:cubicBezTo>
                <a:cubicBezTo>
                  <a:pt x="1308683" y="63039"/>
                  <a:pt x="1319377" y="73869"/>
                  <a:pt x="1319275" y="87156"/>
                </a:cubicBezTo>
                <a:cubicBezTo>
                  <a:pt x="1319275" y="87207"/>
                  <a:pt x="1319275" y="87275"/>
                  <a:pt x="1319275" y="87326"/>
                </a:cubicBezTo>
                <a:cubicBezTo>
                  <a:pt x="1319172" y="100613"/>
                  <a:pt x="1308342" y="111307"/>
                  <a:pt x="1295055" y="111205"/>
                </a:cubicBezTo>
                <a:cubicBezTo>
                  <a:pt x="1281769" y="111205"/>
                  <a:pt x="1271007" y="100442"/>
                  <a:pt x="1271007" y="87156"/>
                </a:cubicBezTo>
                <a:cubicBezTo>
                  <a:pt x="1271007" y="87105"/>
                  <a:pt x="1271007" y="87037"/>
                  <a:pt x="1271007" y="86985"/>
                </a:cubicBezTo>
                <a:cubicBezTo>
                  <a:pt x="1271007" y="73699"/>
                  <a:pt x="1281769" y="62936"/>
                  <a:pt x="1295055" y="62936"/>
                </a:cubicBezTo>
                <a:close/>
                <a:moveTo>
                  <a:pt x="1357138" y="62083"/>
                </a:moveTo>
                <a:cubicBezTo>
                  <a:pt x="1370988" y="62083"/>
                  <a:pt x="1382210" y="73306"/>
                  <a:pt x="1382210" y="87156"/>
                </a:cubicBezTo>
                <a:cubicBezTo>
                  <a:pt x="1382210" y="87207"/>
                  <a:pt x="1382210" y="87275"/>
                  <a:pt x="1382210" y="87326"/>
                </a:cubicBezTo>
                <a:cubicBezTo>
                  <a:pt x="1382108" y="101073"/>
                  <a:pt x="1370885" y="112160"/>
                  <a:pt x="1357138" y="112057"/>
                </a:cubicBezTo>
                <a:cubicBezTo>
                  <a:pt x="1343391" y="112057"/>
                  <a:pt x="1332237" y="100903"/>
                  <a:pt x="1332237" y="87156"/>
                </a:cubicBezTo>
                <a:cubicBezTo>
                  <a:pt x="1332237" y="87105"/>
                  <a:pt x="1332237" y="87037"/>
                  <a:pt x="1332237" y="86985"/>
                </a:cubicBezTo>
                <a:cubicBezTo>
                  <a:pt x="1332237" y="73238"/>
                  <a:pt x="1343391" y="62083"/>
                  <a:pt x="1357138" y="62083"/>
                </a:cubicBezTo>
                <a:close/>
                <a:moveTo>
                  <a:pt x="1417857" y="61230"/>
                </a:moveTo>
                <a:cubicBezTo>
                  <a:pt x="1432167" y="61230"/>
                  <a:pt x="1443782" y="72846"/>
                  <a:pt x="1443782" y="87155"/>
                </a:cubicBezTo>
                <a:cubicBezTo>
                  <a:pt x="1443680" y="101414"/>
                  <a:pt x="1432116" y="112910"/>
                  <a:pt x="1417857" y="112910"/>
                </a:cubicBezTo>
                <a:cubicBezTo>
                  <a:pt x="1403633" y="112910"/>
                  <a:pt x="1392103" y="101380"/>
                  <a:pt x="1392103" y="87155"/>
                </a:cubicBezTo>
                <a:cubicBezTo>
                  <a:pt x="1392103" y="87105"/>
                  <a:pt x="1392103" y="87037"/>
                  <a:pt x="1392103" y="86985"/>
                </a:cubicBezTo>
                <a:cubicBezTo>
                  <a:pt x="1392103" y="72760"/>
                  <a:pt x="1403633" y="61230"/>
                  <a:pt x="1417857" y="61230"/>
                </a:cubicBezTo>
                <a:close/>
                <a:moveTo>
                  <a:pt x="1479259" y="60548"/>
                </a:moveTo>
                <a:cubicBezTo>
                  <a:pt x="1493961" y="60548"/>
                  <a:pt x="1505866" y="72453"/>
                  <a:pt x="1505866" y="87156"/>
                </a:cubicBezTo>
                <a:cubicBezTo>
                  <a:pt x="1505866" y="87207"/>
                  <a:pt x="1505866" y="87275"/>
                  <a:pt x="1505866" y="87326"/>
                </a:cubicBezTo>
                <a:cubicBezTo>
                  <a:pt x="1505764" y="101926"/>
                  <a:pt x="1493859" y="113695"/>
                  <a:pt x="1479259" y="113592"/>
                </a:cubicBezTo>
                <a:cubicBezTo>
                  <a:pt x="1479140" y="113592"/>
                  <a:pt x="1479037" y="113592"/>
                  <a:pt x="1478918" y="113592"/>
                </a:cubicBezTo>
                <a:cubicBezTo>
                  <a:pt x="1464403" y="113491"/>
                  <a:pt x="1452720" y="101653"/>
                  <a:pt x="1452822" y="87156"/>
                </a:cubicBezTo>
                <a:cubicBezTo>
                  <a:pt x="1452822" y="87105"/>
                  <a:pt x="1452822" y="87037"/>
                  <a:pt x="1452822" y="86985"/>
                </a:cubicBezTo>
                <a:cubicBezTo>
                  <a:pt x="1452822" y="72385"/>
                  <a:pt x="1464659" y="60548"/>
                  <a:pt x="1479259" y="60548"/>
                </a:cubicBezTo>
                <a:close/>
                <a:moveTo>
                  <a:pt x="1971151" y="60037"/>
                </a:moveTo>
                <a:cubicBezTo>
                  <a:pt x="1986126" y="60037"/>
                  <a:pt x="1998270" y="72180"/>
                  <a:pt x="1998270" y="87155"/>
                </a:cubicBezTo>
                <a:cubicBezTo>
                  <a:pt x="1998184" y="102062"/>
                  <a:pt x="1986057" y="114104"/>
                  <a:pt x="1971151" y="114104"/>
                </a:cubicBezTo>
                <a:cubicBezTo>
                  <a:pt x="1956261" y="114104"/>
                  <a:pt x="1944203" y="102045"/>
                  <a:pt x="1944203" y="87155"/>
                </a:cubicBezTo>
                <a:cubicBezTo>
                  <a:pt x="1944203" y="72249"/>
                  <a:pt x="1956244" y="60122"/>
                  <a:pt x="1971151" y="60037"/>
                </a:cubicBezTo>
                <a:close/>
                <a:moveTo>
                  <a:pt x="1540660" y="59695"/>
                </a:moveTo>
                <a:cubicBezTo>
                  <a:pt x="1555822" y="59695"/>
                  <a:pt x="1568120" y="71993"/>
                  <a:pt x="1568120" y="87155"/>
                </a:cubicBezTo>
                <a:cubicBezTo>
                  <a:pt x="1568035" y="102250"/>
                  <a:pt x="1555754" y="114445"/>
                  <a:pt x="1540660" y="114445"/>
                </a:cubicBezTo>
                <a:cubicBezTo>
                  <a:pt x="1525583" y="114445"/>
                  <a:pt x="1513371" y="102233"/>
                  <a:pt x="1513371" y="87155"/>
                </a:cubicBezTo>
                <a:cubicBezTo>
                  <a:pt x="1513371" y="72061"/>
                  <a:pt x="1525565" y="59781"/>
                  <a:pt x="1540660" y="59695"/>
                </a:cubicBezTo>
                <a:close/>
                <a:moveTo>
                  <a:pt x="1664145" y="58672"/>
                </a:moveTo>
                <a:cubicBezTo>
                  <a:pt x="1664264" y="58672"/>
                  <a:pt x="1664367" y="58672"/>
                  <a:pt x="1664486" y="58672"/>
                </a:cubicBezTo>
                <a:cubicBezTo>
                  <a:pt x="1680502" y="58776"/>
                  <a:pt x="1693413" y="71822"/>
                  <a:pt x="1693310" y="87838"/>
                </a:cubicBezTo>
                <a:cubicBezTo>
                  <a:pt x="1693310" y="87889"/>
                  <a:pt x="1693310" y="87957"/>
                  <a:pt x="1693310" y="88010"/>
                </a:cubicBezTo>
                <a:cubicBezTo>
                  <a:pt x="1693208" y="104024"/>
                  <a:pt x="1680160" y="116935"/>
                  <a:pt x="1664145" y="116833"/>
                </a:cubicBezTo>
                <a:cubicBezTo>
                  <a:pt x="1648129" y="116833"/>
                  <a:pt x="1635150" y="103854"/>
                  <a:pt x="1635150" y="87838"/>
                </a:cubicBezTo>
                <a:cubicBezTo>
                  <a:pt x="1635150" y="87787"/>
                  <a:pt x="1635150" y="87719"/>
                  <a:pt x="1635150" y="87667"/>
                </a:cubicBezTo>
                <a:cubicBezTo>
                  <a:pt x="1635150" y="71652"/>
                  <a:pt x="1648129" y="58672"/>
                  <a:pt x="1664145" y="58672"/>
                </a:cubicBezTo>
                <a:close/>
                <a:moveTo>
                  <a:pt x="1602061" y="58672"/>
                </a:moveTo>
                <a:cubicBezTo>
                  <a:pt x="1617701" y="58672"/>
                  <a:pt x="1630374" y="71345"/>
                  <a:pt x="1630374" y="86985"/>
                </a:cubicBezTo>
                <a:cubicBezTo>
                  <a:pt x="1630374" y="87037"/>
                  <a:pt x="1630374" y="87105"/>
                  <a:pt x="1630374" y="87156"/>
                </a:cubicBezTo>
                <a:cubicBezTo>
                  <a:pt x="1630272" y="102694"/>
                  <a:pt x="1617599" y="115230"/>
                  <a:pt x="1602061" y="115127"/>
                </a:cubicBezTo>
                <a:cubicBezTo>
                  <a:pt x="1586523" y="115127"/>
                  <a:pt x="1573919" y="102523"/>
                  <a:pt x="1573919" y="86985"/>
                </a:cubicBezTo>
                <a:cubicBezTo>
                  <a:pt x="1573919" y="86934"/>
                  <a:pt x="1573919" y="86866"/>
                  <a:pt x="1573919" y="86815"/>
                </a:cubicBezTo>
                <a:cubicBezTo>
                  <a:pt x="1573919" y="71277"/>
                  <a:pt x="1586523" y="58672"/>
                  <a:pt x="1602061" y="58672"/>
                </a:cubicBezTo>
                <a:close/>
                <a:moveTo>
                  <a:pt x="1724864" y="57307"/>
                </a:moveTo>
                <a:cubicBezTo>
                  <a:pt x="1741340" y="57307"/>
                  <a:pt x="1754712" y="70679"/>
                  <a:pt x="1754712" y="87155"/>
                </a:cubicBezTo>
                <a:cubicBezTo>
                  <a:pt x="1754712" y="87207"/>
                  <a:pt x="1754712" y="87275"/>
                  <a:pt x="1754712" y="87326"/>
                </a:cubicBezTo>
                <a:cubicBezTo>
                  <a:pt x="1754609" y="103717"/>
                  <a:pt x="1741254" y="116935"/>
                  <a:pt x="1724864" y="116833"/>
                </a:cubicBezTo>
                <a:cubicBezTo>
                  <a:pt x="1708473" y="116833"/>
                  <a:pt x="1695187" y="103546"/>
                  <a:pt x="1695187" y="87155"/>
                </a:cubicBezTo>
                <a:cubicBezTo>
                  <a:pt x="1695187" y="87105"/>
                  <a:pt x="1695187" y="87037"/>
                  <a:pt x="1695187" y="86985"/>
                </a:cubicBezTo>
                <a:cubicBezTo>
                  <a:pt x="1695187" y="70594"/>
                  <a:pt x="1708473" y="57307"/>
                  <a:pt x="1724864" y="57307"/>
                </a:cubicBezTo>
                <a:close/>
                <a:moveTo>
                  <a:pt x="1909067" y="55602"/>
                </a:moveTo>
                <a:cubicBezTo>
                  <a:pt x="1926498" y="55602"/>
                  <a:pt x="1940621" y="69725"/>
                  <a:pt x="1940621" y="87156"/>
                </a:cubicBezTo>
                <a:cubicBezTo>
                  <a:pt x="1940604" y="102762"/>
                  <a:pt x="1929125" y="115997"/>
                  <a:pt x="1913672" y="118197"/>
                </a:cubicBezTo>
                <a:cubicBezTo>
                  <a:pt x="1928750" y="120398"/>
                  <a:pt x="1939921" y="133326"/>
                  <a:pt x="1939939" y="148557"/>
                </a:cubicBezTo>
                <a:cubicBezTo>
                  <a:pt x="1939836" y="165545"/>
                  <a:pt x="1926055" y="179258"/>
                  <a:pt x="1909067" y="179258"/>
                </a:cubicBezTo>
                <a:cubicBezTo>
                  <a:pt x="1892250" y="179258"/>
                  <a:pt x="1878554" y="165715"/>
                  <a:pt x="1878367" y="148898"/>
                </a:cubicBezTo>
                <a:cubicBezTo>
                  <a:pt x="1878179" y="165698"/>
                  <a:pt x="1864466" y="179189"/>
                  <a:pt x="1847666" y="179087"/>
                </a:cubicBezTo>
                <a:cubicBezTo>
                  <a:pt x="1830798" y="179087"/>
                  <a:pt x="1817136" y="165425"/>
                  <a:pt x="1817136" y="148557"/>
                </a:cubicBezTo>
                <a:cubicBezTo>
                  <a:pt x="1817085" y="132746"/>
                  <a:pt x="1829177" y="119528"/>
                  <a:pt x="1844937" y="118197"/>
                </a:cubicBezTo>
                <a:cubicBezTo>
                  <a:pt x="1829928" y="116782"/>
                  <a:pt x="1818040" y="104894"/>
                  <a:pt x="1816624" y="89885"/>
                </a:cubicBezTo>
                <a:cubicBezTo>
                  <a:pt x="1815294" y="105644"/>
                  <a:pt x="1802076" y="117737"/>
                  <a:pt x="1786265" y="117686"/>
                </a:cubicBezTo>
                <a:cubicBezTo>
                  <a:pt x="1769396" y="117686"/>
                  <a:pt x="1755735" y="104024"/>
                  <a:pt x="1755735" y="87156"/>
                </a:cubicBezTo>
                <a:cubicBezTo>
                  <a:pt x="1755735" y="87105"/>
                  <a:pt x="1755735" y="87037"/>
                  <a:pt x="1755735" y="86985"/>
                </a:cubicBezTo>
                <a:cubicBezTo>
                  <a:pt x="1755735" y="70118"/>
                  <a:pt x="1769396" y="56456"/>
                  <a:pt x="1786265" y="56456"/>
                </a:cubicBezTo>
                <a:cubicBezTo>
                  <a:pt x="1802058" y="56472"/>
                  <a:pt x="1815209" y="68531"/>
                  <a:pt x="1816624" y="84256"/>
                </a:cubicBezTo>
                <a:cubicBezTo>
                  <a:pt x="1818108" y="68190"/>
                  <a:pt x="1831531" y="55875"/>
                  <a:pt x="1847666" y="55773"/>
                </a:cubicBezTo>
                <a:cubicBezTo>
                  <a:pt x="1862454" y="55756"/>
                  <a:pt x="1875228" y="66058"/>
                  <a:pt x="1878367" y="80504"/>
                </a:cubicBezTo>
                <a:cubicBezTo>
                  <a:pt x="1881437" y="65989"/>
                  <a:pt x="1894228" y="55602"/>
                  <a:pt x="1909067" y="55602"/>
                </a:cubicBezTo>
                <a:close/>
                <a:moveTo>
                  <a:pt x="5628" y="21319"/>
                </a:moveTo>
                <a:cubicBezTo>
                  <a:pt x="5747" y="21319"/>
                  <a:pt x="5867" y="21319"/>
                  <a:pt x="5969" y="21319"/>
                </a:cubicBezTo>
                <a:cubicBezTo>
                  <a:pt x="8323" y="21423"/>
                  <a:pt x="10165" y="23401"/>
                  <a:pt x="10062" y="25755"/>
                </a:cubicBezTo>
                <a:cubicBezTo>
                  <a:pt x="10062" y="28210"/>
                  <a:pt x="8084" y="30189"/>
                  <a:pt x="5628" y="30189"/>
                </a:cubicBezTo>
                <a:cubicBezTo>
                  <a:pt x="3172" y="30189"/>
                  <a:pt x="1194" y="28210"/>
                  <a:pt x="1194" y="25755"/>
                </a:cubicBezTo>
                <a:cubicBezTo>
                  <a:pt x="1194" y="23299"/>
                  <a:pt x="3172" y="21319"/>
                  <a:pt x="5628" y="21319"/>
                </a:cubicBezTo>
                <a:close/>
                <a:moveTo>
                  <a:pt x="67029" y="19614"/>
                </a:moveTo>
                <a:cubicBezTo>
                  <a:pt x="70424" y="19614"/>
                  <a:pt x="73170" y="22360"/>
                  <a:pt x="73170" y="25756"/>
                </a:cubicBezTo>
                <a:cubicBezTo>
                  <a:pt x="73170" y="29149"/>
                  <a:pt x="70424" y="31894"/>
                  <a:pt x="67029" y="31894"/>
                </a:cubicBezTo>
                <a:cubicBezTo>
                  <a:pt x="63636" y="31894"/>
                  <a:pt x="60890" y="29149"/>
                  <a:pt x="60890" y="25756"/>
                </a:cubicBezTo>
                <a:cubicBezTo>
                  <a:pt x="60890" y="22360"/>
                  <a:pt x="63636" y="19614"/>
                  <a:pt x="67029" y="19614"/>
                </a:cubicBezTo>
                <a:close/>
                <a:moveTo>
                  <a:pt x="129113" y="18932"/>
                </a:moveTo>
                <a:cubicBezTo>
                  <a:pt x="132882" y="18932"/>
                  <a:pt x="135935" y="21985"/>
                  <a:pt x="135935" y="25756"/>
                </a:cubicBezTo>
                <a:cubicBezTo>
                  <a:pt x="135935" y="29524"/>
                  <a:pt x="132882" y="32577"/>
                  <a:pt x="129113" y="32577"/>
                </a:cubicBezTo>
                <a:cubicBezTo>
                  <a:pt x="125343" y="32577"/>
                  <a:pt x="122291" y="29524"/>
                  <a:pt x="122291" y="25756"/>
                </a:cubicBezTo>
                <a:cubicBezTo>
                  <a:pt x="122291" y="21985"/>
                  <a:pt x="125343" y="18932"/>
                  <a:pt x="129113" y="18932"/>
                </a:cubicBezTo>
                <a:close/>
                <a:moveTo>
                  <a:pt x="189832" y="18249"/>
                </a:moveTo>
                <a:cubicBezTo>
                  <a:pt x="189951" y="18249"/>
                  <a:pt x="190054" y="18249"/>
                  <a:pt x="190173" y="18249"/>
                </a:cubicBezTo>
                <a:cubicBezTo>
                  <a:pt x="194233" y="18352"/>
                  <a:pt x="197439" y="21712"/>
                  <a:pt x="197337" y="25755"/>
                </a:cubicBezTo>
                <a:cubicBezTo>
                  <a:pt x="197337" y="29900"/>
                  <a:pt x="193977" y="33258"/>
                  <a:pt x="189832" y="33258"/>
                </a:cubicBezTo>
                <a:cubicBezTo>
                  <a:pt x="185687" y="33258"/>
                  <a:pt x="182328" y="29900"/>
                  <a:pt x="182328" y="25755"/>
                </a:cubicBezTo>
                <a:cubicBezTo>
                  <a:pt x="182328" y="21609"/>
                  <a:pt x="185687" y="18249"/>
                  <a:pt x="189832" y="18249"/>
                </a:cubicBezTo>
                <a:close/>
                <a:moveTo>
                  <a:pt x="251234" y="17567"/>
                </a:moveTo>
                <a:cubicBezTo>
                  <a:pt x="251353" y="17567"/>
                  <a:pt x="251455" y="17567"/>
                  <a:pt x="251575" y="17567"/>
                </a:cubicBezTo>
                <a:cubicBezTo>
                  <a:pt x="256009" y="17670"/>
                  <a:pt x="259523" y="21337"/>
                  <a:pt x="259421" y="25755"/>
                </a:cubicBezTo>
                <a:cubicBezTo>
                  <a:pt x="259421" y="30274"/>
                  <a:pt x="255753" y="33942"/>
                  <a:pt x="251234" y="33942"/>
                </a:cubicBezTo>
                <a:cubicBezTo>
                  <a:pt x="246748" y="33856"/>
                  <a:pt x="243132" y="30240"/>
                  <a:pt x="243047" y="25755"/>
                </a:cubicBezTo>
                <a:cubicBezTo>
                  <a:pt x="243047" y="21234"/>
                  <a:pt x="246714" y="17567"/>
                  <a:pt x="251234" y="17567"/>
                </a:cubicBezTo>
                <a:close/>
                <a:moveTo>
                  <a:pt x="313001" y="16751"/>
                </a:moveTo>
                <a:cubicBezTo>
                  <a:pt x="317899" y="16751"/>
                  <a:pt x="321870" y="20723"/>
                  <a:pt x="321870" y="25620"/>
                </a:cubicBezTo>
                <a:cubicBezTo>
                  <a:pt x="321870" y="30518"/>
                  <a:pt x="317899" y="34489"/>
                  <a:pt x="313001" y="34489"/>
                </a:cubicBezTo>
                <a:cubicBezTo>
                  <a:pt x="308103" y="34489"/>
                  <a:pt x="304132" y="30518"/>
                  <a:pt x="304132" y="25620"/>
                </a:cubicBezTo>
                <a:cubicBezTo>
                  <a:pt x="304132" y="20723"/>
                  <a:pt x="308103" y="16751"/>
                  <a:pt x="313001" y="16751"/>
                </a:cubicBezTo>
                <a:close/>
                <a:moveTo>
                  <a:pt x="374036" y="16203"/>
                </a:moveTo>
                <a:cubicBezTo>
                  <a:pt x="379306" y="16203"/>
                  <a:pt x="383588" y="20485"/>
                  <a:pt x="383588" y="25756"/>
                </a:cubicBezTo>
                <a:cubicBezTo>
                  <a:pt x="383588" y="31025"/>
                  <a:pt x="379306" y="35307"/>
                  <a:pt x="374036" y="35307"/>
                </a:cubicBezTo>
                <a:cubicBezTo>
                  <a:pt x="368766" y="35307"/>
                  <a:pt x="364485" y="31025"/>
                  <a:pt x="364485" y="25756"/>
                </a:cubicBezTo>
                <a:cubicBezTo>
                  <a:pt x="364485" y="20485"/>
                  <a:pt x="368766" y="16203"/>
                  <a:pt x="374036" y="16203"/>
                </a:cubicBezTo>
                <a:close/>
                <a:moveTo>
                  <a:pt x="436119" y="15520"/>
                </a:moveTo>
                <a:cubicBezTo>
                  <a:pt x="441765" y="15520"/>
                  <a:pt x="446353" y="20109"/>
                  <a:pt x="446353" y="25755"/>
                </a:cubicBezTo>
                <a:cubicBezTo>
                  <a:pt x="446353" y="31399"/>
                  <a:pt x="441765" y="35987"/>
                  <a:pt x="436119" y="35987"/>
                </a:cubicBezTo>
                <a:cubicBezTo>
                  <a:pt x="430474" y="35987"/>
                  <a:pt x="425886" y="31399"/>
                  <a:pt x="425886" y="25755"/>
                </a:cubicBezTo>
                <a:cubicBezTo>
                  <a:pt x="425886" y="20109"/>
                  <a:pt x="430474" y="15520"/>
                  <a:pt x="436119" y="15520"/>
                </a:cubicBezTo>
                <a:close/>
                <a:moveTo>
                  <a:pt x="497205" y="14875"/>
                </a:moveTo>
                <a:cubicBezTo>
                  <a:pt x="503140" y="14875"/>
                  <a:pt x="507950" y="19687"/>
                  <a:pt x="507950" y="25620"/>
                </a:cubicBezTo>
                <a:cubicBezTo>
                  <a:pt x="507950" y="31556"/>
                  <a:pt x="503140" y="36366"/>
                  <a:pt x="497205" y="36366"/>
                </a:cubicBezTo>
                <a:cubicBezTo>
                  <a:pt x="491271" y="36366"/>
                  <a:pt x="486460" y="31556"/>
                  <a:pt x="486460" y="25620"/>
                </a:cubicBezTo>
                <a:cubicBezTo>
                  <a:pt x="486460" y="19687"/>
                  <a:pt x="491271" y="14875"/>
                  <a:pt x="497205" y="14875"/>
                </a:cubicBezTo>
                <a:close/>
                <a:moveTo>
                  <a:pt x="558240" y="14327"/>
                </a:moveTo>
                <a:cubicBezTo>
                  <a:pt x="564551" y="14327"/>
                  <a:pt x="569667" y="19443"/>
                  <a:pt x="569667" y="25755"/>
                </a:cubicBezTo>
                <a:cubicBezTo>
                  <a:pt x="569667" y="32066"/>
                  <a:pt x="564551" y="37183"/>
                  <a:pt x="558240" y="37183"/>
                </a:cubicBezTo>
                <a:cubicBezTo>
                  <a:pt x="551930" y="37183"/>
                  <a:pt x="546813" y="32066"/>
                  <a:pt x="546813" y="25755"/>
                </a:cubicBezTo>
                <a:cubicBezTo>
                  <a:pt x="546813" y="19443"/>
                  <a:pt x="551930" y="14327"/>
                  <a:pt x="558240" y="14327"/>
                </a:cubicBezTo>
                <a:close/>
                <a:moveTo>
                  <a:pt x="619642" y="13645"/>
                </a:moveTo>
                <a:cubicBezTo>
                  <a:pt x="626328" y="13645"/>
                  <a:pt x="631751" y="19068"/>
                  <a:pt x="631751" y="25755"/>
                </a:cubicBezTo>
                <a:cubicBezTo>
                  <a:pt x="631751" y="32440"/>
                  <a:pt x="626328" y="37865"/>
                  <a:pt x="619642" y="37865"/>
                </a:cubicBezTo>
                <a:cubicBezTo>
                  <a:pt x="612956" y="37865"/>
                  <a:pt x="607532" y="32440"/>
                  <a:pt x="607532" y="25755"/>
                </a:cubicBezTo>
                <a:cubicBezTo>
                  <a:pt x="607532" y="19068"/>
                  <a:pt x="612956" y="13645"/>
                  <a:pt x="619642" y="13645"/>
                </a:cubicBezTo>
                <a:close/>
                <a:moveTo>
                  <a:pt x="681409" y="12828"/>
                </a:moveTo>
                <a:cubicBezTo>
                  <a:pt x="688474" y="12828"/>
                  <a:pt x="694201" y="18555"/>
                  <a:pt x="694201" y="25620"/>
                </a:cubicBezTo>
                <a:cubicBezTo>
                  <a:pt x="694201" y="32685"/>
                  <a:pt x="688474" y="38412"/>
                  <a:pt x="681409" y="38412"/>
                </a:cubicBezTo>
                <a:cubicBezTo>
                  <a:pt x="674344" y="38412"/>
                  <a:pt x="668617" y="32685"/>
                  <a:pt x="668617" y="25620"/>
                </a:cubicBezTo>
                <a:cubicBezTo>
                  <a:pt x="668617" y="18555"/>
                  <a:pt x="674344" y="12828"/>
                  <a:pt x="681409" y="12828"/>
                </a:cubicBezTo>
                <a:close/>
                <a:moveTo>
                  <a:pt x="743126" y="12281"/>
                </a:moveTo>
                <a:cubicBezTo>
                  <a:pt x="750562" y="12281"/>
                  <a:pt x="756600" y="18319"/>
                  <a:pt x="756600" y="25756"/>
                </a:cubicBezTo>
                <a:cubicBezTo>
                  <a:pt x="756600" y="33191"/>
                  <a:pt x="750562" y="39229"/>
                  <a:pt x="743126" y="39229"/>
                </a:cubicBezTo>
                <a:cubicBezTo>
                  <a:pt x="735724" y="39143"/>
                  <a:pt x="729737" y="33158"/>
                  <a:pt x="729652" y="25756"/>
                </a:cubicBezTo>
                <a:cubicBezTo>
                  <a:pt x="729652" y="18319"/>
                  <a:pt x="735689" y="12281"/>
                  <a:pt x="743126" y="12281"/>
                </a:cubicBezTo>
                <a:close/>
                <a:moveTo>
                  <a:pt x="803845" y="11598"/>
                </a:moveTo>
                <a:cubicBezTo>
                  <a:pt x="811656" y="11598"/>
                  <a:pt x="818001" y="17943"/>
                  <a:pt x="818001" y="25756"/>
                </a:cubicBezTo>
                <a:cubicBezTo>
                  <a:pt x="818001" y="33566"/>
                  <a:pt x="811656" y="39911"/>
                  <a:pt x="803845" y="39911"/>
                </a:cubicBezTo>
                <a:cubicBezTo>
                  <a:pt x="796067" y="39826"/>
                  <a:pt x="789773" y="33533"/>
                  <a:pt x="789689" y="25756"/>
                </a:cubicBezTo>
                <a:cubicBezTo>
                  <a:pt x="789689" y="17943"/>
                  <a:pt x="796033" y="11598"/>
                  <a:pt x="803845" y="11598"/>
                </a:cubicBezTo>
                <a:close/>
                <a:moveTo>
                  <a:pt x="865246" y="10915"/>
                </a:moveTo>
                <a:cubicBezTo>
                  <a:pt x="873433" y="10915"/>
                  <a:pt x="880085" y="17567"/>
                  <a:pt x="880085" y="25755"/>
                </a:cubicBezTo>
                <a:cubicBezTo>
                  <a:pt x="880085" y="33942"/>
                  <a:pt x="873450" y="40593"/>
                  <a:pt x="865246" y="40593"/>
                </a:cubicBezTo>
                <a:cubicBezTo>
                  <a:pt x="857059" y="40593"/>
                  <a:pt x="850408" y="33942"/>
                  <a:pt x="850408" y="25755"/>
                </a:cubicBezTo>
                <a:cubicBezTo>
                  <a:pt x="850408" y="17567"/>
                  <a:pt x="857059" y="10915"/>
                  <a:pt x="865246" y="10915"/>
                </a:cubicBezTo>
                <a:close/>
                <a:moveTo>
                  <a:pt x="926648" y="10745"/>
                </a:moveTo>
                <a:cubicBezTo>
                  <a:pt x="935226" y="10745"/>
                  <a:pt x="942168" y="17688"/>
                  <a:pt x="942168" y="26266"/>
                </a:cubicBezTo>
                <a:cubicBezTo>
                  <a:pt x="942168" y="26317"/>
                  <a:pt x="942168" y="26387"/>
                  <a:pt x="942168" y="26438"/>
                </a:cubicBezTo>
                <a:cubicBezTo>
                  <a:pt x="942066" y="34914"/>
                  <a:pt x="935124" y="41720"/>
                  <a:pt x="926648" y="41617"/>
                </a:cubicBezTo>
                <a:cubicBezTo>
                  <a:pt x="926596" y="41617"/>
                  <a:pt x="926528" y="41617"/>
                  <a:pt x="926477" y="41617"/>
                </a:cubicBezTo>
                <a:cubicBezTo>
                  <a:pt x="918000" y="41617"/>
                  <a:pt x="911127" y="34743"/>
                  <a:pt x="911127" y="26266"/>
                </a:cubicBezTo>
                <a:cubicBezTo>
                  <a:pt x="911127" y="17688"/>
                  <a:pt x="918068" y="10745"/>
                  <a:pt x="926648" y="10745"/>
                </a:cubicBezTo>
                <a:close/>
                <a:moveTo>
                  <a:pt x="988048" y="9380"/>
                </a:moveTo>
                <a:cubicBezTo>
                  <a:pt x="988168" y="9380"/>
                  <a:pt x="988270" y="9380"/>
                  <a:pt x="988390" y="9380"/>
                </a:cubicBezTo>
                <a:cubicBezTo>
                  <a:pt x="997242" y="9483"/>
                  <a:pt x="1004354" y="16732"/>
                  <a:pt x="1004252" y="25584"/>
                </a:cubicBezTo>
                <a:cubicBezTo>
                  <a:pt x="1004252" y="25635"/>
                  <a:pt x="1004252" y="25703"/>
                  <a:pt x="1004252" y="25755"/>
                </a:cubicBezTo>
                <a:cubicBezTo>
                  <a:pt x="1004149" y="34606"/>
                  <a:pt x="996901" y="41718"/>
                  <a:pt x="988048" y="41617"/>
                </a:cubicBezTo>
                <a:cubicBezTo>
                  <a:pt x="979350" y="41190"/>
                  <a:pt x="972357" y="34283"/>
                  <a:pt x="971846" y="25584"/>
                </a:cubicBezTo>
                <a:cubicBezTo>
                  <a:pt x="972272" y="16817"/>
                  <a:pt x="979282" y="9808"/>
                  <a:pt x="988048" y="9380"/>
                </a:cubicBezTo>
                <a:close/>
                <a:moveTo>
                  <a:pt x="1110851" y="8869"/>
                </a:moveTo>
                <a:cubicBezTo>
                  <a:pt x="1120266" y="8869"/>
                  <a:pt x="1127907" y="16510"/>
                  <a:pt x="1127907" y="25925"/>
                </a:cubicBezTo>
                <a:cubicBezTo>
                  <a:pt x="1127907" y="35340"/>
                  <a:pt x="1120266" y="42981"/>
                  <a:pt x="1110851" y="42981"/>
                </a:cubicBezTo>
                <a:cubicBezTo>
                  <a:pt x="1101437" y="42981"/>
                  <a:pt x="1093796" y="35340"/>
                  <a:pt x="1093796" y="25925"/>
                </a:cubicBezTo>
                <a:cubicBezTo>
                  <a:pt x="1093796" y="16510"/>
                  <a:pt x="1101437" y="8869"/>
                  <a:pt x="1110851" y="8869"/>
                </a:cubicBezTo>
                <a:close/>
                <a:moveTo>
                  <a:pt x="1172253" y="7676"/>
                </a:moveTo>
                <a:cubicBezTo>
                  <a:pt x="1172372" y="7676"/>
                  <a:pt x="1172475" y="7676"/>
                  <a:pt x="1172594" y="7676"/>
                </a:cubicBezTo>
                <a:cubicBezTo>
                  <a:pt x="1182486" y="7778"/>
                  <a:pt x="1190435" y="15863"/>
                  <a:pt x="1190332" y="25756"/>
                </a:cubicBezTo>
                <a:cubicBezTo>
                  <a:pt x="1190332" y="25806"/>
                  <a:pt x="1190332" y="25874"/>
                  <a:pt x="1190332" y="25925"/>
                </a:cubicBezTo>
                <a:cubicBezTo>
                  <a:pt x="1190229" y="35819"/>
                  <a:pt x="1182145" y="43766"/>
                  <a:pt x="1172253" y="43663"/>
                </a:cubicBezTo>
                <a:cubicBezTo>
                  <a:pt x="1162326" y="43663"/>
                  <a:pt x="1154259" y="35682"/>
                  <a:pt x="1154174" y="25756"/>
                </a:cubicBezTo>
                <a:cubicBezTo>
                  <a:pt x="1154174" y="15777"/>
                  <a:pt x="1162275" y="7676"/>
                  <a:pt x="1172253" y="7676"/>
                </a:cubicBezTo>
                <a:close/>
                <a:moveTo>
                  <a:pt x="1050132" y="7505"/>
                </a:moveTo>
                <a:cubicBezTo>
                  <a:pt x="1059547" y="7505"/>
                  <a:pt x="1067188" y="15145"/>
                  <a:pt x="1067188" y="24560"/>
                </a:cubicBezTo>
                <a:cubicBezTo>
                  <a:pt x="1067188" y="33975"/>
                  <a:pt x="1059547" y="41617"/>
                  <a:pt x="1050132" y="41617"/>
                </a:cubicBezTo>
                <a:cubicBezTo>
                  <a:pt x="1040718" y="41617"/>
                  <a:pt x="1033077" y="33975"/>
                  <a:pt x="1033077" y="24560"/>
                </a:cubicBezTo>
                <a:cubicBezTo>
                  <a:pt x="1033077" y="15145"/>
                  <a:pt x="1040718" y="7505"/>
                  <a:pt x="1050132" y="7505"/>
                </a:cubicBezTo>
                <a:close/>
                <a:moveTo>
                  <a:pt x="1234021" y="6859"/>
                </a:moveTo>
                <a:cubicBezTo>
                  <a:pt x="1244382" y="6859"/>
                  <a:pt x="1252782" y="15259"/>
                  <a:pt x="1252782" y="25619"/>
                </a:cubicBezTo>
                <a:cubicBezTo>
                  <a:pt x="1252782" y="35981"/>
                  <a:pt x="1244382" y="44382"/>
                  <a:pt x="1234021" y="44382"/>
                </a:cubicBezTo>
                <a:cubicBezTo>
                  <a:pt x="1223659" y="44382"/>
                  <a:pt x="1215259" y="35981"/>
                  <a:pt x="1215259" y="25619"/>
                </a:cubicBezTo>
                <a:cubicBezTo>
                  <a:pt x="1215259" y="15259"/>
                  <a:pt x="1223659" y="6859"/>
                  <a:pt x="1234021" y="6859"/>
                </a:cubicBezTo>
                <a:close/>
                <a:moveTo>
                  <a:pt x="1295055" y="6311"/>
                </a:moveTo>
                <a:cubicBezTo>
                  <a:pt x="1305800" y="6311"/>
                  <a:pt x="1314499" y="15010"/>
                  <a:pt x="1314499" y="25755"/>
                </a:cubicBezTo>
                <a:cubicBezTo>
                  <a:pt x="1314499" y="25806"/>
                  <a:pt x="1314499" y="25874"/>
                  <a:pt x="1314499" y="25925"/>
                </a:cubicBezTo>
                <a:cubicBezTo>
                  <a:pt x="1314396" y="36569"/>
                  <a:pt x="1305698" y="45130"/>
                  <a:pt x="1295055" y="45027"/>
                </a:cubicBezTo>
                <a:cubicBezTo>
                  <a:pt x="1295004" y="45027"/>
                  <a:pt x="1294936" y="45027"/>
                  <a:pt x="1294885" y="45027"/>
                </a:cubicBezTo>
                <a:cubicBezTo>
                  <a:pt x="1284242" y="45027"/>
                  <a:pt x="1275612" y="36397"/>
                  <a:pt x="1275612" y="25755"/>
                </a:cubicBezTo>
                <a:cubicBezTo>
                  <a:pt x="1275612" y="15010"/>
                  <a:pt x="1284310" y="6311"/>
                  <a:pt x="1295055" y="6311"/>
                </a:cubicBezTo>
                <a:close/>
                <a:moveTo>
                  <a:pt x="1357138" y="5628"/>
                </a:moveTo>
                <a:cubicBezTo>
                  <a:pt x="1368259" y="5628"/>
                  <a:pt x="1377264" y="14634"/>
                  <a:pt x="1377264" y="25756"/>
                </a:cubicBezTo>
                <a:cubicBezTo>
                  <a:pt x="1377264" y="25806"/>
                  <a:pt x="1377264" y="25874"/>
                  <a:pt x="1377264" y="25925"/>
                </a:cubicBezTo>
                <a:cubicBezTo>
                  <a:pt x="1377162" y="36943"/>
                  <a:pt x="1368156" y="45813"/>
                  <a:pt x="1357138" y="45710"/>
                </a:cubicBezTo>
                <a:cubicBezTo>
                  <a:pt x="1357087" y="45710"/>
                  <a:pt x="1357019" y="45710"/>
                  <a:pt x="1356968" y="45710"/>
                </a:cubicBezTo>
                <a:cubicBezTo>
                  <a:pt x="1345950" y="45710"/>
                  <a:pt x="1337013" y="36774"/>
                  <a:pt x="1337013" y="25756"/>
                </a:cubicBezTo>
                <a:cubicBezTo>
                  <a:pt x="1337013" y="14634"/>
                  <a:pt x="1346018" y="5628"/>
                  <a:pt x="1357138" y="5628"/>
                </a:cubicBezTo>
                <a:close/>
                <a:moveTo>
                  <a:pt x="1417858" y="4947"/>
                </a:moveTo>
                <a:cubicBezTo>
                  <a:pt x="1417977" y="4947"/>
                  <a:pt x="1418080" y="4947"/>
                  <a:pt x="1418199" y="4947"/>
                </a:cubicBezTo>
                <a:cubicBezTo>
                  <a:pt x="1429592" y="5049"/>
                  <a:pt x="1438769" y="14361"/>
                  <a:pt x="1438666" y="25756"/>
                </a:cubicBezTo>
                <a:cubicBezTo>
                  <a:pt x="1438666" y="25806"/>
                  <a:pt x="1438666" y="25874"/>
                  <a:pt x="1438666" y="25925"/>
                </a:cubicBezTo>
                <a:cubicBezTo>
                  <a:pt x="1438563" y="37319"/>
                  <a:pt x="1429251" y="46494"/>
                  <a:pt x="1417858" y="46393"/>
                </a:cubicBezTo>
                <a:cubicBezTo>
                  <a:pt x="1406431" y="46393"/>
                  <a:pt x="1397135" y="37183"/>
                  <a:pt x="1397050" y="25756"/>
                </a:cubicBezTo>
                <a:cubicBezTo>
                  <a:pt x="1397050" y="14260"/>
                  <a:pt x="1406362" y="4947"/>
                  <a:pt x="1417858" y="4947"/>
                </a:cubicBezTo>
                <a:close/>
                <a:moveTo>
                  <a:pt x="1479259" y="4435"/>
                </a:moveTo>
                <a:cubicBezTo>
                  <a:pt x="1491027" y="4435"/>
                  <a:pt x="1500578" y="13987"/>
                  <a:pt x="1500578" y="25755"/>
                </a:cubicBezTo>
                <a:cubicBezTo>
                  <a:pt x="1500578" y="25806"/>
                  <a:pt x="1500578" y="25874"/>
                  <a:pt x="1500578" y="25925"/>
                </a:cubicBezTo>
                <a:cubicBezTo>
                  <a:pt x="1500476" y="37608"/>
                  <a:pt x="1490942" y="47006"/>
                  <a:pt x="1479259" y="46903"/>
                </a:cubicBezTo>
                <a:cubicBezTo>
                  <a:pt x="1479139" y="46903"/>
                  <a:pt x="1479037" y="46903"/>
                  <a:pt x="1478918" y="46903"/>
                </a:cubicBezTo>
                <a:cubicBezTo>
                  <a:pt x="1467336" y="46801"/>
                  <a:pt x="1458007" y="37336"/>
                  <a:pt x="1458109" y="25755"/>
                </a:cubicBezTo>
                <a:cubicBezTo>
                  <a:pt x="1458109" y="25703"/>
                  <a:pt x="1458109" y="25635"/>
                  <a:pt x="1458109" y="25584"/>
                </a:cubicBezTo>
                <a:cubicBezTo>
                  <a:pt x="1458109" y="13900"/>
                  <a:pt x="1467575" y="4435"/>
                  <a:pt x="1479259" y="4435"/>
                </a:cubicBezTo>
                <a:close/>
                <a:moveTo>
                  <a:pt x="1971151" y="3923"/>
                </a:moveTo>
                <a:cubicBezTo>
                  <a:pt x="1983210" y="3923"/>
                  <a:pt x="1992983" y="13697"/>
                  <a:pt x="1992983" y="25755"/>
                </a:cubicBezTo>
                <a:cubicBezTo>
                  <a:pt x="1992983" y="25806"/>
                  <a:pt x="1992983" y="25873"/>
                  <a:pt x="1992983" y="25925"/>
                </a:cubicBezTo>
                <a:cubicBezTo>
                  <a:pt x="1992880" y="37881"/>
                  <a:pt x="1983107" y="47517"/>
                  <a:pt x="1971151" y="47415"/>
                </a:cubicBezTo>
                <a:cubicBezTo>
                  <a:pt x="1959195" y="47415"/>
                  <a:pt x="1949491" y="37710"/>
                  <a:pt x="1949491" y="25755"/>
                </a:cubicBezTo>
                <a:cubicBezTo>
                  <a:pt x="1949491" y="25703"/>
                  <a:pt x="1949491" y="25635"/>
                  <a:pt x="1949491" y="25584"/>
                </a:cubicBezTo>
                <a:cubicBezTo>
                  <a:pt x="1949491" y="13628"/>
                  <a:pt x="1959195" y="3923"/>
                  <a:pt x="1971151" y="3923"/>
                </a:cubicBezTo>
                <a:close/>
                <a:moveTo>
                  <a:pt x="1540660" y="3753"/>
                </a:moveTo>
                <a:cubicBezTo>
                  <a:pt x="1552803" y="3753"/>
                  <a:pt x="1562662" y="13611"/>
                  <a:pt x="1562662" y="25756"/>
                </a:cubicBezTo>
                <a:cubicBezTo>
                  <a:pt x="1562662" y="25806"/>
                  <a:pt x="1562662" y="25874"/>
                  <a:pt x="1562662" y="25925"/>
                </a:cubicBezTo>
                <a:cubicBezTo>
                  <a:pt x="1562560" y="37984"/>
                  <a:pt x="1552719" y="47689"/>
                  <a:pt x="1540660" y="47586"/>
                </a:cubicBezTo>
                <a:cubicBezTo>
                  <a:pt x="1528602" y="47586"/>
                  <a:pt x="1518829" y="37814"/>
                  <a:pt x="1518829" y="25756"/>
                </a:cubicBezTo>
                <a:cubicBezTo>
                  <a:pt x="1518829" y="25703"/>
                  <a:pt x="1518829" y="25635"/>
                  <a:pt x="1518829" y="25584"/>
                </a:cubicBezTo>
                <a:cubicBezTo>
                  <a:pt x="1518829" y="13525"/>
                  <a:pt x="1528602" y="3753"/>
                  <a:pt x="1540660" y="3753"/>
                </a:cubicBezTo>
                <a:close/>
                <a:moveTo>
                  <a:pt x="1602427" y="2937"/>
                </a:moveTo>
                <a:cubicBezTo>
                  <a:pt x="1614956" y="2937"/>
                  <a:pt x="1625112" y="13093"/>
                  <a:pt x="1625112" y="25620"/>
                </a:cubicBezTo>
                <a:cubicBezTo>
                  <a:pt x="1625112" y="38149"/>
                  <a:pt x="1614956" y="48305"/>
                  <a:pt x="1602427" y="48305"/>
                </a:cubicBezTo>
                <a:cubicBezTo>
                  <a:pt x="1589899" y="48305"/>
                  <a:pt x="1579743" y="38149"/>
                  <a:pt x="1579743" y="25620"/>
                </a:cubicBezTo>
                <a:cubicBezTo>
                  <a:pt x="1579743" y="13093"/>
                  <a:pt x="1589899" y="2937"/>
                  <a:pt x="1602427" y="2937"/>
                </a:cubicBezTo>
                <a:close/>
                <a:moveTo>
                  <a:pt x="1664144" y="2388"/>
                </a:moveTo>
                <a:cubicBezTo>
                  <a:pt x="1677055" y="2388"/>
                  <a:pt x="1687511" y="12843"/>
                  <a:pt x="1687511" y="25755"/>
                </a:cubicBezTo>
                <a:cubicBezTo>
                  <a:pt x="1687511" y="25806"/>
                  <a:pt x="1687511" y="25873"/>
                  <a:pt x="1687511" y="25925"/>
                </a:cubicBezTo>
                <a:cubicBezTo>
                  <a:pt x="1687409" y="38735"/>
                  <a:pt x="1676953" y="49054"/>
                  <a:pt x="1664144" y="48951"/>
                </a:cubicBezTo>
                <a:cubicBezTo>
                  <a:pt x="1651335" y="48951"/>
                  <a:pt x="1640949" y="38563"/>
                  <a:pt x="1640949" y="25755"/>
                </a:cubicBezTo>
                <a:cubicBezTo>
                  <a:pt x="1640949" y="25703"/>
                  <a:pt x="1640949" y="25635"/>
                  <a:pt x="1640949" y="25584"/>
                </a:cubicBezTo>
                <a:cubicBezTo>
                  <a:pt x="1640949" y="12776"/>
                  <a:pt x="1651335" y="2388"/>
                  <a:pt x="1664144" y="2388"/>
                </a:cubicBezTo>
                <a:close/>
                <a:moveTo>
                  <a:pt x="1724864" y="1706"/>
                </a:moveTo>
                <a:cubicBezTo>
                  <a:pt x="1738150" y="1706"/>
                  <a:pt x="1748913" y="12469"/>
                  <a:pt x="1748913" y="25755"/>
                </a:cubicBezTo>
                <a:cubicBezTo>
                  <a:pt x="1748827" y="38973"/>
                  <a:pt x="1738082" y="49633"/>
                  <a:pt x="1724864" y="49633"/>
                </a:cubicBezTo>
                <a:cubicBezTo>
                  <a:pt x="1711679" y="49633"/>
                  <a:pt x="1700986" y="38939"/>
                  <a:pt x="1700986" y="25755"/>
                </a:cubicBezTo>
                <a:cubicBezTo>
                  <a:pt x="1700986" y="12537"/>
                  <a:pt x="1711646" y="1792"/>
                  <a:pt x="1724864" y="1706"/>
                </a:cubicBezTo>
                <a:close/>
                <a:moveTo>
                  <a:pt x="1786265" y="1023"/>
                </a:moveTo>
                <a:cubicBezTo>
                  <a:pt x="1799927" y="1023"/>
                  <a:pt x="1810996" y="12093"/>
                  <a:pt x="1810996" y="25756"/>
                </a:cubicBezTo>
                <a:cubicBezTo>
                  <a:pt x="1810996" y="25806"/>
                  <a:pt x="1810996" y="25874"/>
                  <a:pt x="1810996" y="25925"/>
                </a:cubicBezTo>
                <a:cubicBezTo>
                  <a:pt x="1810894" y="39485"/>
                  <a:pt x="1799824" y="50418"/>
                  <a:pt x="1786265" y="50315"/>
                </a:cubicBezTo>
                <a:cubicBezTo>
                  <a:pt x="1786146" y="50315"/>
                  <a:pt x="1786043" y="50315"/>
                  <a:pt x="1785924" y="50315"/>
                </a:cubicBezTo>
                <a:cubicBezTo>
                  <a:pt x="1772450" y="50213"/>
                  <a:pt x="1761602" y="39229"/>
                  <a:pt x="1761704" y="25756"/>
                </a:cubicBezTo>
                <a:cubicBezTo>
                  <a:pt x="1761704" y="25703"/>
                  <a:pt x="1761704" y="25635"/>
                  <a:pt x="1761704" y="25584"/>
                </a:cubicBezTo>
                <a:cubicBezTo>
                  <a:pt x="1761704" y="12026"/>
                  <a:pt x="1772705" y="1023"/>
                  <a:pt x="1786265" y="1023"/>
                </a:cubicBezTo>
                <a:close/>
                <a:moveTo>
                  <a:pt x="1847667" y="511"/>
                </a:moveTo>
                <a:cubicBezTo>
                  <a:pt x="1861601" y="511"/>
                  <a:pt x="1872909" y="11820"/>
                  <a:pt x="1872909" y="25755"/>
                </a:cubicBezTo>
                <a:cubicBezTo>
                  <a:pt x="1872909" y="25806"/>
                  <a:pt x="1872909" y="25874"/>
                  <a:pt x="1872909" y="25925"/>
                </a:cubicBezTo>
                <a:cubicBezTo>
                  <a:pt x="1872807" y="39775"/>
                  <a:pt x="1861516" y="50930"/>
                  <a:pt x="1847667" y="50826"/>
                </a:cubicBezTo>
                <a:cubicBezTo>
                  <a:pt x="1833817" y="50826"/>
                  <a:pt x="1822595" y="39604"/>
                  <a:pt x="1822595" y="25755"/>
                </a:cubicBezTo>
                <a:cubicBezTo>
                  <a:pt x="1822595" y="25703"/>
                  <a:pt x="1822595" y="25635"/>
                  <a:pt x="1822595" y="25584"/>
                </a:cubicBezTo>
                <a:cubicBezTo>
                  <a:pt x="1822595" y="11734"/>
                  <a:pt x="1833817" y="511"/>
                  <a:pt x="1847667" y="511"/>
                </a:cubicBezTo>
                <a:close/>
                <a:moveTo>
                  <a:pt x="1909067" y="0"/>
                </a:moveTo>
                <a:cubicBezTo>
                  <a:pt x="1909187" y="0"/>
                  <a:pt x="1909289" y="0"/>
                  <a:pt x="1909409" y="0"/>
                </a:cubicBezTo>
                <a:cubicBezTo>
                  <a:pt x="1923531" y="103"/>
                  <a:pt x="1934925" y="11634"/>
                  <a:pt x="1934822" y="25756"/>
                </a:cubicBezTo>
                <a:cubicBezTo>
                  <a:pt x="1934822" y="25806"/>
                  <a:pt x="1934822" y="25874"/>
                  <a:pt x="1934822" y="25925"/>
                </a:cubicBezTo>
                <a:cubicBezTo>
                  <a:pt x="1934720" y="40048"/>
                  <a:pt x="1923190" y="51442"/>
                  <a:pt x="1909067" y="51339"/>
                </a:cubicBezTo>
                <a:cubicBezTo>
                  <a:pt x="1894946" y="51339"/>
                  <a:pt x="1883484" y="39877"/>
                  <a:pt x="1883484" y="25756"/>
                </a:cubicBezTo>
                <a:cubicBezTo>
                  <a:pt x="1883484" y="25704"/>
                  <a:pt x="1883484" y="25636"/>
                  <a:pt x="1883484" y="25584"/>
                </a:cubicBezTo>
                <a:cubicBezTo>
                  <a:pt x="1883484" y="11462"/>
                  <a:pt x="1894946" y="0"/>
                  <a:pt x="1909067" y="0"/>
                </a:cubicBezTo>
                <a:close/>
              </a:path>
            </a:pathLst>
          </a:custGeom>
          <a:solidFill>
            <a:schemeClr val="accent2">
              <a:alpha val="30000"/>
            </a:schemeClr>
          </a:solidFill>
          <a:ln w="1701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1" name="矩形: 圆角 20">
            <a:extLst>
              <a:ext uri="{FF2B5EF4-FFF2-40B4-BE49-F238E27FC236}">
                <a16:creationId xmlns:a16="http://schemas.microsoft.com/office/drawing/2014/main" id="{306491E9-D45F-3F69-90B2-9F1C818FEDD5}"/>
              </a:ext>
            </a:extLst>
          </p:cNvPr>
          <p:cNvSpPr/>
          <p:nvPr userDrawn="1"/>
        </p:nvSpPr>
        <p:spPr>
          <a:xfrm>
            <a:off x="478971" y="411842"/>
            <a:ext cx="11234058" cy="6034315"/>
          </a:xfrm>
          <a:prstGeom prst="roundRect">
            <a:avLst>
              <a:gd name="adj" fmla="val 3285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" name="标题 11">
            <a:extLst>
              <a:ext uri="{FF2B5EF4-FFF2-40B4-BE49-F238E27FC236}">
                <a16:creationId xmlns:a16="http://schemas.microsoft.com/office/drawing/2014/main" id="{6CD9426D-BFDE-4E28-CF74-2C1F0B202456}"/>
              </a:ext>
            </a:extLst>
          </p:cNvPr>
          <p:cNvSpPr txBox="1">
            <a:spLocks/>
          </p:cNvSpPr>
          <p:nvPr userDrawn="1"/>
        </p:nvSpPr>
        <p:spPr>
          <a:xfrm>
            <a:off x="4316186" y="575356"/>
            <a:ext cx="3559630" cy="578304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kern="1200">
                <a:gradFill flip="none" rotWithShape="1">
                  <a:gsLst>
                    <a:gs pos="100000">
                      <a:schemeClr val="accent2"/>
                    </a:gs>
                    <a:gs pos="20000">
                      <a:schemeClr val="accent1"/>
                    </a:gs>
                  </a:gsLst>
                  <a:lin ang="18900000" scaled="1"/>
                  <a:tileRect/>
                </a:gra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zh-CN" altLang="en-US" dirty="0"/>
              <a:t>整体营销方案</a:t>
            </a:r>
          </a:p>
        </p:txBody>
      </p:sp>
      <p:cxnSp>
        <p:nvCxnSpPr>
          <p:cNvPr id="27" name="直接连接符 26">
            <a:extLst>
              <a:ext uri="{FF2B5EF4-FFF2-40B4-BE49-F238E27FC236}">
                <a16:creationId xmlns:a16="http://schemas.microsoft.com/office/drawing/2014/main" id="{2ECBBEEC-85DF-D2D4-2C26-4BEB6B03E670}"/>
              </a:ext>
            </a:extLst>
          </p:cNvPr>
          <p:cNvCxnSpPr>
            <a:cxnSpLocks/>
          </p:cNvCxnSpPr>
          <p:nvPr userDrawn="1"/>
        </p:nvCxnSpPr>
        <p:spPr>
          <a:xfrm>
            <a:off x="7942165" y="864508"/>
            <a:ext cx="2810070" cy="0"/>
          </a:xfrm>
          <a:prstGeom prst="line">
            <a:avLst/>
          </a:prstGeom>
          <a:ln w="15875">
            <a:gradFill>
              <a:gsLst>
                <a:gs pos="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直接连接符 27">
            <a:extLst>
              <a:ext uri="{FF2B5EF4-FFF2-40B4-BE49-F238E27FC236}">
                <a16:creationId xmlns:a16="http://schemas.microsoft.com/office/drawing/2014/main" id="{3533F7ED-7AF3-8986-D0FE-6402601DB2C2}"/>
              </a:ext>
            </a:extLst>
          </p:cNvPr>
          <p:cNvCxnSpPr>
            <a:cxnSpLocks/>
          </p:cNvCxnSpPr>
          <p:nvPr userDrawn="1"/>
        </p:nvCxnSpPr>
        <p:spPr>
          <a:xfrm flipH="1">
            <a:off x="1439766" y="864508"/>
            <a:ext cx="2810070" cy="0"/>
          </a:xfrm>
          <a:prstGeom prst="line">
            <a:avLst/>
          </a:prstGeom>
          <a:ln w="15875">
            <a:gradFill>
              <a:gsLst>
                <a:gs pos="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图片 1" descr="卡通画&#10;&#10;中度可信度描述已自动生成">
            <a:extLst>
              <a:ext uri="{FF2B5EF4-FFF2-40B4-BE49-F238E27FC236}">
                <a16:creationId xmlns:a16="http://schemas.microsoft.com/office/drawing/2014/main" id="{9C84ECFB-3E61-B02C-DC49-8CEE65B0FF5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54585" y="406809"/>
            <a:ext cx="1473002" cy="2015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5793704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572" userDrawn="1">
          <p15:clr>
            <a:srgbClr val="FBAE40"/>
          </p15:clr>
        </p15:guide>
        <p15:guide id="2" pos="619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内容页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任意多边形: 形状 10">
            <a:extLst>
              <a:ext uri="{FF2B5EF4-FFF2-40B4-BE49-F238E27FC236}">
                <a16:creationId xmlns:a16="http://schemas.microsoft.com/office/drawing/2014/main" id="{952AF255-07BD-7FE8-79CF-0B532EF130D7}"/>
              </a:ext>
            </a:extLst>
          </p:cNvPr>
          <p:cNvSpPr/>
          <p:nvPr userDrawn="1"/>
        </p:nvSpPr>
        <p:spPr>
          <a:xfrm>
            <a:off x="9935646" y="-279195"/>
            <a:ext cx="2618125" cy="2615870"/>
          </a:xfrm>
          <a:custGeom>
            <a:avLst/>
            <a:gdLst>
              <a:gd name="connsiteX0" fmla="*/ 619642 w 1998270"/>
              <a:gd name="connsiteY0" fmla="*/ 1989726 h 1996549"/>
              <a:gd name="connsiteX1" fmla="*/ 620494 w 1998270"/>
              <a:gd name="connsiteY1" fmla="*/ 1990579 h 1996549"/>
              <a:gd name="connsiteX2" fmla="*/ 619642 w 1998270"/>
              <a:gd name="connsiteY2" fmla="*/ 1991432 h 1996549"/>
              <a:gd name="connsiteX3" fmla="*/ 618789 w 1998270"/>
              <a:gd name="connsiteY3" fmla="*/ 1990579 h 1996549"/>
              <a:gd name="connsiteX4" fmla="*/ 619642 w 1998270"/>
              <a:gd name="connsiteY4" fmla="*/ 1989726 h 1996549"/>
              <a:gd name="connsiteX5" fmla="*/ 681042 w 1998270"/>
              <a:gd name="connsiteY5" fmla="*/ 1989385 h 1996549"/>
              <a:gd name="connsiteX6" fmla="*/ 682236 w 1998270"/>
              <a:gd name="connsiteY6" fmla="*/ 1990579 h 1996549"/>
              <a:gd name="connsiteX7" fmla="*/ 681042 w 1998270"/>
              <a:gd name="connsiteY7" fmla="*/ 1991773 h 1996549"/>
              <a:gd name="connsiteX8" fmla="*/ 679849 w 1998270"/>
              <a:gd name="connsiteY8" fmla="*/ 1990579 h 1996549"/>
              <a:gd name="connsiteX9" fmla="*/ 681042 w 1998270"/>
              <a:gd name="connsiteY9" fmla="*/ 1989385 h 1996549"/>
              <a:gd name="connsiteX10" fmla="*/ 743126 w 1998270"/>
              <a:gd name="connsiteY10" fmla="*/ 1989044 h 1996549"/>
              <a:gd name="connsiteX11" fmla="*/ 744661 w 1998270"/>
              <a:gd name="connsiteY11" fmla="*/ 1990579 h 1996549"/>
              <a:gd name="connsiteX12" fmla="*/ 743126 w 1998270"/>
              <a:gd name="connsiteY12" fmla="*/ 1992115 h 1996549"/>
              <a:gd name="connsiteX13" fmla="*/ 741591 w 1998270"/>
              <a:gd name="connsiteY13" fmla="*/ 1990579 h 1996549"/>
              <a:gd name="connsiteX14" fmla="*/ 743126 w 1998270"/>
              <a:gd name="connsiteY14" fmla="*/ 1989044 h 1996549"/>
              <a:gd name="connsiteX15" fmla="*/ 803844 w 1998270"/>
              <a:gd name="connsiteY15" fmla="*/ 1988703 h 1996549"/>
              <a:gd name="connsiteX16" fmla="*/ 805721 w 1998270"/>
              <a:gd name="connsiteY16" fmla="*/ 1990580 h 1996549"/>
              <a:gd name="connsiteX17" fmla="*/ 803844 w 1998270"/>
              <a:gd name="connsiteY17" fmla="*/ 1992456 h 1996549"/>
              <a:gd name="connsiteX18" fmla="*/ 801969 w 1998270"/>
              <a:gd name="connsiteY18" fmla="*/ 1990580 h 1996549"/>
              <a:gd name="connsiteX19" fmla="*/ 803844 w 1998270"/>
              <a:gd name="connsiteY19" fmla="*/ 1988703 h 1996549"/>
              <a:gd name="connsiteX20" fmla="*/ 865246 w 1998270"/>
              <a:gd name="connsiteY20" fmla="*/ 1988362 h 1996549"/>
              <a:gd name="connsiteX21" fmla="*/ 867463 w 1998270"/>
              <a:gd name="connsiteY21" fmla="*/ 1990580 h 1996549"/>
              <a:gd name="connsiteX22" fmla="*/ 865246 w 1998270"/>
              <a:gd name="connsiteY22" fmla="*/ 1992797 h 1996549"/>
              <a:gd name="connsiteX23" fmla="*/ 863029 w 1998270"/>
              <a:gd name="connsiteY23" fmla="*/ 1990580 h 1996549"/>
              <a:gd name="connsiteX24" fmla="*/ 865246 w 1998270"/>
              <a:gd name="connsiteY24" fmla="*/ 1988362 h 1996549"/>
              <a:gd name="connsiteX25" fmla="*/ 926647 w 1998270"/>
              <a:gd name="connsiteY25" fmla="*/ 1988021 h 1996549"/>
              <a:gd name="connsiteX26" fmla="*/ 927005 w 1998270"/>
              <a:gd name="connsiteY26" fmla="*/ 1988021 h 1996549"/>
              <a:gd name="connsiteX27" fmla="*/ 929206 w 1998270"/>
              <a:gd name="connsiteY27" fmla="*/ 1990579 h 1996549"/>
              <a:gd name="connsiteX28" fmla="*/ 926647 w 1998270"/>
              <a:gd name="connsiteY28" fmla="*/ 1993138 h 1996549"/>
              <a:gd name="connsiteX29" fmla="*/ 924089 w 1998270"/>
              <a:gd name="connsiteY29" fmla="*/ 1990579 h 1996549"/>
              <a:gd name="connsiteX30" fmla="*/ 926647 w 1998270"/>
              <a:gd name="connsiteY30" fmla="*/ 1988021 h 1996549"/>
              <a:gd name="connsiteX31" fmla="*/ 988049 w 1998270"/>
              <a:gd name="connsiteY31" fmla="*/ 1987681 h 1996549"/>
              <a:gd name="connsiteX32" fmla="*/ 988407 w 1998270"/>
              <a:gd name="connsiteY32" fmla="*/ 1987681 h 1996549"/>
              <a:gd name="connsiteX33" fmla="*/ 990949 w 1998270"/>
              <a:gd name="connsiteY33" fmla="*/ 1990580 h 1996549"/>
              <a:gd name="connsiteX34" fmla="*/ 988049 w 1998270"/>
              <a:gd name="connsiteY34" fmla="*/ 1993480 h 1996549"/>
              <a:gd name="connsiteX35" fmla="*/ 985150 w 1998270"/>
              <a:gd name="connsiteY35" fmla="*/ 1990580 h 1996549"/>
              <a:gd name="connsiteX36" fmla="*/ 988049 w 1998270"/>
              <a:gd name="connsiteY36" fmla="*/ 1987681 h 1996549"/>
              <a:gd name="connsiteX37" fmla="*/ 1050132 w 1998270"/>
              <a:gd name="connsiteY37" fmla="*/ 1987340 h 1996549"/>
              <a:gd name="connsiteX38" fmla="*/ 1050490 w 1998270"/>
              <a:gd name="connsiteY38" fmla="*/ 1987340 h 1996549"/>
              <a:gd name="connsiteX39" fmla="*/ 1053373 w 1998270"/>
              <a:gd name="connsiteY39" fmla="*/ 1990580 h 1996549"/>
              <a:gd name="connsiteX40" fmla="*/ 1050132 w 1998270"/>
              <a:gd name="connsiteY40" fmla="*/ 1993821 h 1996549"/>
              <a:gd name="connsiteX41" fmla="*/ 1046892 w 1998270"/>
              <a:gd name="connsiteY41" fmla="*/ 1990580 h 1996549"/>
              <a:gd name="connsiteX42" fmla="*/ 1050132 w 1998270"/>
              <a:gd name="connsiteY42" fmla="*/ 1987340 h 1996549"/>
              <a:gd name="connsiteX43" fmla="*/ 1110851 w 1998270"/>
              <a:gd name="connsiteY43" fmla="*/ 1987168 h 1996549"/>
              <a:gd name="connsiteX44" fmla="*/ 1114262 w 1998270"/>
              <a:gd name="connsiteY44" fmla="*/ 1990580 h 1996549"/>
              <a:gd name="connsiteX45" fmla="*/ 1110851 w 1998270"/>
              <a:gd name="connsiteY45" fmla="*/ 1993991 h 1996549"/>
              <a:gd name="connsiteX46" fmla="*/ 1107440 w 1998270"/>
              <a:gd name="connsiteY46" fmla="*/ 1990580 h 1996549"/>
              <a:gd name="connsiteX47" fmla="*/ 1110851 w 1998270"/>
              <a:gd name="connsiteY47" fmla="*/ 1987168 h 1996549"/>
              <a:gd name="connsiteX48" fmla="*/ 1172253 w 1998270"/>
              <a:gd name="connsiteY48" fmla="*/ 1986827 h 1996549"/>
              <a:gd name="connsiteX49" fmla="*/ 1176005 w 1998270"/>
              <a:gd name="connsiteY49" fmla="*/ 1990580 h 1996549"/>
              <a:gd name="connsiteX50" fmla="*/ 1172253 w 1998270"/>
              <a:gd name="connsiteY50" fmla="*/ 1994332 h 1996549"/>
              <a:gd name="connsiteX51" fmla="*/ 1168501 w 1998270"/>
              <a:gd name="connsiteY51" fmla="*/ 1990580 h 1996549"/>
              <a:gd name="connsiteX52" fmla="*/ 1172253 w 1998270"/>
              <a:gd name="connsiteY52" fmla="*/ 1986827 h 1996549"/>
              <a:gd name="connsiteX53" fmla="*/ 1234020 w 1998270"/>
              <a:gd name="connsiteY53" fmla="*/ 1986522 h 1996549"/>
              <a:gd name="connsiteX54" fmla="*/ 1237943 w 1998270"/>
              <a:gd name="connsiteY54" fmla="*/ 1990445 h 1996549"/>
              <a:gd name="connsiteX55" fmla="*/ 1234020 w 1998270"/>
              <a:gd name="connsiteY55" fmla="*/ 1994368 h 1996549"/>
              <a:gd name="connsiteX56" fmla="*/ 1230097 w 1998270"/>
              <a:gd name="connsiteY56" fmla="*/ 1990445 h 1996549"/>
              <a:gd name="connsiteX57" fmla="*/ 1234020 w 1998270"/>
              <a:gd name="connsiteY57" fmla="*/ 1986522 h 1996549"/>
              <a:gd name="connsiteX58" fmla="*/ 1664145 w 1998270"/>
              <a:gd name="connsiteY58" fmla="*/ 1985975 h 1996549"/>
              <a:gd name="connsiteX59" fmla="*/ 1664486 w 1998270"/>
              <a:gd name="connsiteY59" fmla="*/ 1985975 h 1996549"/>
              <a:gd name="connsiteX60" fmla="*/ 1669262 w 1998270"/>
              <a:gd name="connsiteY60" fmla="*/ 1991092 h 1996549"/>
              <a:gd name="connsiteX61" fmla="*/ 1664145 w 1998270"/>
              <a:gd name="connsiteY61" fmla="*/ 1996209 h 1996549"/>
              <a:gd name="connsiteX62" fmla="*/ 1659029 w 1998270"/>
              <a:gd name="connsiteY62" fmla="*/ 1991092 h 1996549"/>
              <a:gd name="connsiteX63" fmla="*/ 1664145 w 1998270"/>
              <a:gd name="connsiteY63" fmla="*/ 1985975 h 1996549"/>
              <a:gd name="connsiteX64" fmla="*/ 1602061 w 1998270"/>
              <a:gd name="connsiteY64" fmla="*/ 1985975 h 1996549"/>
              <a:gd name="connsiteX65" fmla="*/ 1602403 w 1998270"/>
              <a:gd name="connsiteY65" fmla="*/ 1985975 h 1996549"/>
              <a:gd name="connsiteX66" fmla="*/ 1607178 w 1998270"/>
              <a:gd name="connsiteY66" fmla="*/ 1991092 h 1996549"/>
              <a:gd name="connsiteX67" fmla="*/ 1602061 w 1998270"/>
              <a:gd name="connsiteY67" fmla="*/ 1996209 h 1996549"/>
              <a:gd name="connsiteX68" fmla="*/ 1596945 w 1998270"/>
              <a:gd name="connsiteY68" fmla="*/ 1991092 h 1996549"/>
              <a:gd name="connsiteX69" fmla="*/ 1602061 w 1998270"/>
              <a:gd name="connsiteY69" fmla="*/ 1985975 h 1996549"/>
              <a:gd name="connsiteX70" fmla="*/ 1971151 w 1998270"/>
              <a:gd name="connsiteY70" fmla="*/ 1985974 h 1996549"/>
              <a:gd name="connsiteX71" fmla="*/ 1975756 w 1998270"/>
              <a:gd name="connsiteY71" fmla="*/ 1990580 h 1996549"/>
              <a:gd name="connsiteX72" fmla="*/ 1971151 w 1998270"/>
              <a:gd name="connsiteY72" fmla="*/ 1995185 h 1996549"/>
              <a:gd name="connsiteX73" fmla="*/ 1966547 w 1998270"/>
              <a:gd name="connsiteY73" fmla="*/ 1990580 h 1996549"/>
              <a:gd name="connsiteX74" fmla="*/ 1971151 w 1998270"/>
              <a:gd name="connsiteY74" fmla="*/ 1985974 h 1996549"/>
              <a:gd name="connsiteX75" fmla="*/ 1909068 w 1998270"/>
              <a:gd name="connsiteY75" fmla="*/ 1985974 h 1996549"/>
              <a:gd name="connsiteX76" fmla="*/ 1914356 w 1998270"/>
              <a:gd name="connsiteY76" fmla="*/ 1991262 h 1996549"/>
              <a:gd name="connsiteX77" fmla="*/ 1909068 w 1998270"/>
              <a:gd name="connsiteY77" fmla="*/ 1996549 h 1996549"/>
              <a:gd name="connsiteX78" fmla="*/ 1903781 w 1998270"/>
              <a:gd name="connsiteY78" fmla="*/ 1991262 h 1996549"/>
              <a:gd name="connsiteX79" fmla="*/ 1909068 w 1998270"/>
              <a:gd name="connsiteY79" fmla="*/ 1985974 h 1996549"/>
              <a:gd name="connsiteX80" fmla="*/ 1847667 w 1998270"/>
              <a:gd name="connsiteY80" fmla="*/ 1985974 h 1996549"/>
              <a:gd name="connsiteX81" fmla="*/ 1852954 w 1998270"/>
              <a:gd name="connsiteY81" fmla="*/ 1991262 h 1996549"/>
              <a:gd name="connsiteX82" fmla="*/ 1847667 w 1998270"/>
              <a:gd name="connsiteY82" fmla="*/ 1996549 h 1996549"/>
              <a:gd name="connsiteX83" fmla="*/ 1842380 w 1998270"/>
              <a:gd name="connsiteY83" fmla="*/ 1991262 h 1996549"/>
              <a:gd name="connsiteX84" fmla="*/ 1847667 w 1998270"/>
              <a:gd name="connsiteY84" fmla="*/ 1985974 h 1996549"/>
              <a:gd name="connsiteX85" fmla="*/ 1786265 w 1998270"/>
              <a:gd name="connsiteY85" fmla="*/ 1985974 h 1996549"/>
              <a:gd name="connsiteX86" fmla="*/ 1791552 w 1998270"/>
              <a:gd name="connsiteY86" fmla="*/ 1991262 h 1996549"/>
              <a:gd name="connsiteX87" fmla="*/ 1786265 w 1998270"/>
              <a:gd name="connsiteY87" fmla="*/ 1996549 h 1996549"/>
              <a:gd name="connsiteX88" fmla="*/ 1780978 w 1998270"/>
              <a:gd name="connsiteY88" fmla="*/ 1991262 h 1996549"/>
              <a:gd name="connsiteX89" fmla="*/ 1786265 w 1998270"/>
              <a:gd name="connsiteY89" fmla="*/ 1985974 h 1996549"/>
              <a:gd name="connsiteX90" fmla="*/ 1724864 w 1998270"/>
              <a:gd name="connsiteY90" fmla="*/ 1985974 h 1996549"/>
              <a:gd name="connsiteX91" fmla="*/ 1730151 w 1998270"/>
              <a:gd name="connsiteY91" fmla="*/ 1991262 h 1996549"/>
              <a:gd name="connsiteX92" fmla="*/ 1724864 w 1998270"/>
              <a:gd name="connsiteY92" fmla="*/ 1996549 h 1996549"/>
              <a:gd name="connsiteX93" fmla="*/ 1719577 w 1998270"/>
              <a:gd name="connsiteY93" fmla="*/ 1991262 h 1996549"/>
              <a:gd name="connsiteX94" fmla="*/ 1724864 w 1998270"/>
              <a:gd name="connsiteY94" fmla="*/ 1985974 h 1996549"/>
              <a:gd name="connsiteX95" fmla="*/ 1479259 w 1998270"/>
              <a:gd name="connsiteY95" fmla="*/ 1985974 h 1996549"/>
              <a:gd name="connsiteX96" fmla="*/ 1479600 w 1998270"/>
              <a:gd name="connsiteY96" fmla="*/ 1985974 h 1996549"/>
              <a:gd name="connsiteX97" fmla="*/ 1484035 w 1998270"/>
              <a:gd name="connsiteY97" fmla="*/ 1990750 h 1996549"/>
              <a:gd name="connsiteX98" fmla="*/ 1479259 w 1998270"/>
              <a:gd name="connsiteY98" fmla="*/ 1995526 h 1996549"/>
              <a:gd name="connsiteX99" fmla="*/ 1474484 w 1998270"/>
              <a:gd name="connsiteY99" fmla="*/ 1990750 h 1996549"/>
              <a:gd name="connsiteX100" fmla="*/ 1479259 w 1998270"/>
              <a:gd name="connsiteY100" fmla="*/ 1985974 h 1996549"/>
              <a:gd name="connsiteX101" fmla="*/ 1417857 w 1998270"/>
              <a:gd name="connsiteY101" fmla="*/ 1985974 h 1996549"/>
              <a:gd name="connsiteX102" fmla="*/ 1422462 w 1998270"/>
              <a:gd name="connsiteY102" fmla="*/ 1990580 h 1996549"/>
              <a:gd name="connsiteX103" fmla="*/ 1417857 w 1998270"/>
              <a:gd name="connsiteY103" fmla="*/ 1995185 h 1996549"/>
              <a:gd name="connsiteX104" fmla="*/ 1413253 w 1998270"/>
              <a:gd name="connsiteY104" fmla="*/ 1990580 h 1996549"/>
              <a:gd name="connsiteX105" fmla="*/ 1417857 w 1998270"/>
              <a:gd name="connsiteY105" fmla="*/ 1985974 h 1996549"/>
              <a:gd name="connsiteX106" fmla="*/ 1357138 w 1998270"/>
              <a:gd name="connsiteY106" fmla="*/ 1985974 h 1996549"/>
              <a:gd name="connsiteX107" fmla="*/ 1357479 w 1998270"/>
              <a:gd name="connsiteY107" fmla="*/ 1985974 h 1996549"/>
              <a:gd name="connsiteX108" fmla="*/ 1361573 w 1998270"/>
              <a:gd name="connsiteY108" fmla="*/ 1990409 h 1996549"/>
              <a:gd name="connsiteX109" fmla="*/ 1357138 w 1998270"/>
              <a:gd name="connsiteY109" fmla="*/ 1994843 h 1996549"/>
              <a:gd name="connsiteX110" fmla="*/ 1352704 w 1998270"/>
              <a:gd name="connsiteY110" fmla="*/ 1990409 h 1996549"/>
              <a:gd name="connsiteX111" fmla="*/ 1357138 w 1998270"/>
              <a:gd name="connsiteY111" fmla="*/ 1985974 h 1996549"/>
              <a:gd name="connsiteX112" fmla="*/ 1295055 w 1998270"/>
              <a:gd name="connsiteY112" fmla="*/ 1985974 h 1996549"/>
              <a:gd name="connsiteX113" fmla="*/ 1299319 w 1998270"/>
              <a:gd name="connsiteY113" fmla="*/ 1990238 h 1996549"/>
              <a:gd name="connsiteX114" fmla="*/ 1295055 w 1998270"/>
              <a:gd name="connsiteY114" fmla="*/ 1994502 h 1996549"/>
              <a:gd name="connsiteX115" fmla="*/ 1290791 w 1998270"/>
              <a:gd name="connsiteY115" fmla="*/ 1990238 h 1996549"/>
              <a:gd name="connsiteX116" fmla="*/ 1295055 w 1998270"/>
              <a:gd name="connsiteY116" fmla="*/ 1985974 h 1996549"/>
              <a:gd name="connsiteX117" fmla="*/ 1541026 w 1998270"/>
              <a:gd name="connsiteY117" fmla="*/ 1985499 h 1996549"/>
              <a:gd name="connsiteX118" fmla="*/ 1545972 w 1998270"/>
              <a:gd name="connsiteY118" fmla="*/ 1990445 h 1996549"/>
              <a:gd name="connsiteX119" fmla="*/ 1541026 w 1998270"/>
              <a:gd name="connsiteY119" fmla="*/ 1995391 h 1996549"/>
              <a:gd name="connsiteX120" fmla="*/ 1536080 w 1998270"/>
              <a:gd name="connsiteY120" fmla="*/ 1990445 h 1996549"/>
              <a:gd name="connsiteX121" fmla="*/ 1541026 w 1998270"/>
              <a:gd name="connsiteY121" fmla="*/ 1985499 h 1996549"/>
              <a:gd name="connsiteX122" fmla="*/ 558240 w 1998270"/>
              <a:gd name="connsiteY122" fmla="*/ 1928155 h 1996549"/>
              <a:gd name="connsiteX123" fmla="*/ 558632 w 1998270"/>
              <a:gd name="connsiteY123" fmla="*/ 1928155 h 1996549"/>
              <a:gd name="connsiteX124" fmla="*/ 559263 w 1998270"/>
              <a:gd name="connsiteY124" fmla="*/ 1929179 h 1996549"/>
              <a:gd name="connsiteX125" fmla="*/ 558240 w 1998270"/>
              <a:gd name="connsiteY125" fmla="*/ 1930202 h 1996549"/>
              <a:gd name="connsiteX126" fmla="*/ 557217 w 1998270"/>
              <a:gd name="connsiteY126" fmla="*/ 1929179 h 1996549"/>
              <a:gd name="connsiteX127" fmla="*/ 558240 w 1998270"/>
              <a:gd name="connsiteY127" fmla="*/ 1928155 h 1996549"/>
              <a:gd name="connsiteX128" fmla="*/ 620008 w 1998270"/>
              <a:gd name="connsiteY128" fmla="*/ 1927509 h 1996549"/>
              <a:gd name="connsiteX129" fmla="*/ 621543 w 1998270"/>
              <a:gd name="connsiteY129" fmla="*/ 1929044 h 1996549"/>
              <a:gd name="connsiteX130" fmla="*/ 620008 w 1998270"/>
              <a:gd name="connsiteY130" fmla="*/ 1930579 h 1996549"/>
              <a:gd name="connsiteX131" fmla="*/ 618473 w 1998270"/>
              <a:gd name="connsiteY131" fmla="*/ 1929044 h 1996549"/>
              <a:gd name="connsiteX132" fmla="*/ 620008 w 1998270"/>
              <a:gd name="connsiteY132" fmla="*/ 1927509 h 1996549"/>
              <a:gd name="connsiteX133" fmla="*/ 681042 w 1998270"/>
              <a:gd name="connsiteY133" fmla="*/ 1927131 h 1996549"/>
              <a:gd name="connsiteX134" fmla="*/ 683089 w 1998270"/>
              <a:gd name="connsiteY134" fmla="*/ 1929178 h 1996549"/>
              <a:gd name="connsiteX135" fmla="*/ 681042 w 1998270"/>
              <a:gd name="connsiteY135" fmla="*/ 1931225 h 1996549"/>
              <a:gd name="connsiteX136" fmla="*/ 678996 w 1998270"/>
              <a:gd name="connsiteY136" fmla="*/ 1929178 h 1996549"/>
              <a:gd name="connsiteX137" fmla="*/ 681042 w 1998270"/>
              <a:gd name="connsiteY137" fmla="*/ 1927131 h 1996549"/>
              <a:gd name="connsiteX138" fmla="*/ 743126 w 1998270"/>
              <a:gd name="connsiteY138" fmla="*/ 1926790 h 1996549"/>
              <a:gd name="connsiteX139" fmla="*/ 745514 w 1998270"/>
              <a:gd name="connsiteY139" fmla="*/ 1929178 h 1996549"/>
              <a:gd name="connsiteX140" fmla="*/ 743126 w 1998270"/>
              <a:gd name="connsiteY140" fmla="*/ 1931566 h 1996549"/>
              <a:gd name="connsiteX141" fmla="*/ 740738 w 1998270"/>
              <a:gd name="connsiteY141" fmla="*/ 1929178 h 1996549"/>
              <a:gd name="connsiteX142" fmla="*/ 743126 w 1998270"/>
              <a:gd name="connsiteY142" fmla="*/ 1926790 h 1996549"/>
              <a:gd name="connsiteX143" fmla="*/ 803845 w 1998270"/>
              <a:gd name="connsiteY143" fmla="*/ 1926279 h 1996549"/>
              <a:gd name="connsiteX144" fmla="*/ 804203 w 1998270"/>
              <a:gd name="connsiteY144" fmla="*/ 1926279 h 1996549"/>
              <a:gd name="connsiteX145" fmla="*/ 806745 w 1998270"/>
              <a:gd name="connsiteY145" fmla="*/ 1929178 h 1996549"/>
              <a:gd name="connsiteX146" fmla="*/ 803845 w 1998270"/>
              <a:gd name="connsiteY146" fmla="*/ 1932078 h 1996549"/>
              <a:gd name="connsiteX147" fmla="*/ 800946 w 1998270"/>
              <a:gd name="connsiteY147" fmla="*/ 1929178 h 1996549"/>
              <a:gd name="connsiteX148" fmla="*/ 803845 w 1998270"/>
              <a:gd name="connsiteY148" fmla="*/ 1926279 h 1996549"/>
              <a:gd name="connsiteX149" fmla="*/ 865246 w 1998270"/>
              <a:gd name="connsiteY149" fmla="*/ 1925938 h 1996549"/>
              <a:gd name="connsiteX150" fmla="*/ 865604 w 1998270"/>
              <a:gd name="connsiteY150" fmla="*/ 1925938 h 1996549"/>
              <a:gd name="connsiteX151" fmla="*/ 868487 w 1998270"/>
              <a:gd name="connsiteY151" fmla="*/ 1929178 h 1996549"/>
              <a:gd name="connsiteX152" fmla="*/ 865246 w 1998270"/>
              <a:gd name="connsiteY152" fmla="*/ 1932419 h 1996549"/>
              <a:gd name="connsiteX153" fmla="*/ 862006 w 1998270"/>
              <a:gd name="connsiteY153" fmla="*/ 1929178 h 1996549"/>
              <a:gd name="connsiteX154" fmla="*/ 865246 w 1998270"/>
              <a:gd name="connsiteY154" fmla="*/ 1925938 h 1996549"/>
              <a:gd name="connsiteX155" fmla="*/ 926648 w 1998270"/>
              <a:gd name="connsiteY155" fmla="*/ 1925426 h 1996549"/>
              <a:gd name="connsiteX156" fmla="*/ 930400 w 1998270"/>
              <a:gd name="connsiteY156" fmla="*/ 1929179 h 1996549"/>
              <a:gd name="connsiteX157" fmla="*/ 926648 w 1998270"/>
              <a:gd name="connsiteY157" fmla="*/ 1932931 h 1996549"/>
              <a:gd name="connsiteX158" fmla="*/ 922896 w 1998270"/>
              <a:gd name="connsiteY158" fmla="*/ 1929179 h 1996549"/>
              <a:gd name="connsiteX159" fmla="*/ 926648 w 1998270"/>
              <a:gd name="connsiteY159" fmla="*/ 1925426 h 1996549"/>
              <a:gd name="connsiteX160" fmla="*/ 988049 w 1998270"/>
              <a:gd name="connsiteY160" fmla="*/ 1925085 h 1996549"/>
              <a:gd name="connsiteX161" fmla="*/ 988390 w 1998270"/>
              <a:gd name="connsiteY161" fmla="*/ 1925085 h 1996549"/>
              <a:gd name="connsiteX162" fmla="*/ 992143 w 1998270"/>
              <a:gd name="connsiteY162" fmla="*/ 1929179 h 1996549"/>
              <a:gd name="connsiteX163" fmla="*/ 988049 w 1998270"/>
              <a:gd name="connsiteY163" fmla="*/ 1933272 h 1996549"/>
              <a:gd name="connsiteX164" fmla="*/ 983956 w 1998270"/>
              <a:gd name="connsiteY164" fmla="*/ 1929179 h 1996549"/>
              <a:gd name="connsiteX165" fmla="*/ 988049 w 1998270"/>
              <a:gd name="connsiteY165" fmla="*/ 1925085 h 1996549"/>
              <a:gd name="connsiteX166" fmla="*/ 1050132 w 1998270"/>
              <a:gd name="connsiteY166" fmla="*/ 1924744 h 1996549"/>
              <a:gd name="connsiteX167" fmla="*/ 1050473 w 1998270"/>
              <a:gd name="connsiteY167" fmla="*/ 1924744 h 1996549"/>
              <a:gd name="connsiteX168" fmla="*/ 1054567 w 1998270"/>
              <a:gd name="connsiteY168" fmla="*/ 1929179 h 1996549"/>
              <a:gd name="connsiteX169" fmla="*/ 1050132 w 1998270"/>
              <a:gd name="connsiteY169" fmla="*/ 1933613 h 1996549"/>
              <a:gd name="connsiteX170" fmla="*/ 1045698 w 1998270"/>
              <a:gd name="connsiteY170" fmla="*/ 1929179 h 1996549"/>
              <a:gd name="connsiteX171" fmla="*/ 1050132 w 1998270"/>
              <a:gd name="connsiteY171" fmla="*/ 1924744 h 1996549"/>
              <a:gd name="connsiteX172" fmla="*/ 1110851 w 1998270"/>
              <a:gd name="connsiteY172" fmla="*/ 1924403 h 1996549"/>
              <a:gd name="connsiteX173" fmla="*/ 1111192 w 1998270"/>
              <a:gd name="connsiteY173" fmla="*/ 1924403 h 1996549"/>
              <a:gd name="connsiteX174" fmla="*/ 1115627 w 1998270"/>
              <a:gd name="connsiteY174" fmla="*/ 1929179 h 1996549"/>
              <a:gd name="connsiteX175" fmla="*/ 1110851 w 1998270"/>
              <a:gd name="connsiteY175" fmla="*/ 1933955 h 1996549"/>
              <a:gd name="connsiteX176" fmla="*/ 1106076 w 1998270"/>
              <a:gd name="connsiteY176" fmla="*/ 1929179 h 1996549"/>
              <a:gd name="connsiteX177" fmla="*/ 1110851 w 1998270"/>
              <a:gd name="connsiteY177" fmla="*/ 1924403 h 1996549"/>
              <a:gd name="connsiteX178" fmla="*/ 1172253 w 1998270"/>
              <a:gd name="connsiteY178" fmla="*/ 1924062 h 1996549"/>
              <a:gd name="connsiteX179" fmla="*/ 1172594 w 1998270"/>
              <a:gd name="connsiteY179" fmla="*/ 1924062 h 1996549"/>
              <a:gd name="connsiteX180" fmla="*/ 1177369 w 1998270"/>
              <a:gd name="connsiteY180" fmla="*/ 1929179 h 1996549"/>
              <a:gd name="connsiteX181" fmla="*/ 1172253 w 1998270"/>
              <a:gd name="connsiteY181" fmla="*/ 1934296 h 1996549"/>
              <a:gd name="connsiteX182" fmla="*/ 1167136 w 1998270"/>
              <a:gd name="connsiteY182" fmla="*/ 1929179 h 1996549"/>
              <a:gd name="connsiteX183" fmla="*/ 1172253 w 1998270"/>
              <a:gd name="connsiteY183" fmla="*/ 1924062 h 1996549"/>
              <a:gd name="connsiteX184" fmla="*/ 1234020 w 1998270"/>
              <a:gd name="connsiteY184" fmla="*/ 1923757 h 1996549"/>
              <a:gd name="connsiteX185" fmla="*/ 1239308 w 1998270"/>
              <a:gd name="connsiteY185" fmla="*/ 1929044 h 1996549"/>
              <a:gd name="connsiteX186" fmla="*/ 1234020 w 1998270"/>
              <a:gd name="connsiteY186" fmla="*/ 1934332 h 1996549"/>
              <a:gd name="connsiteX187" fmla="*/ 1228733 w 1998270"/>
              <a:gd name="connsiteY187" fmla="*/ 1929044 h 1996549"/>
              <a:gd name="connsiteX188" fmla="*/ 1234020 w 1998270"/>
              <a:gd name="connsiteY188" fmla="*/ 1923757 h 1996549"/>
              <a:gd name="connsiteX189" fmla="*/ 1295055 w 1998270"/>
              <a:gd name="connsiteY189" fmla="*/ 1923550 h 1996549"/>
              <a:gd name="connsiteX190" fmla="*/ 1300684 w 1998270"/>
              <a:gd name="connsiteY190" fmla="*/ 1929179 h 1996549"/>
              <a:gd name="connsiteX191" fmla="*/ 1295055 w 1998270"/>
              <a:gd name="connsiteY191" fmla="*/ 1934807 h 1996549"/>
              <a:gd name="connsiteX192" fmla="*/ 1289427 w 1998270"/>
              <a:gd name="connsiteY192" fmla="*/ 1929179 h 1996549"/>
              <a:gd name="connsiteX193" fmla="*/ 1295055 w 1998270"/>
              <a:gd name="connsiteY193" fmla="*/ 1923550 h 1996549"/>
              <a:gd name="connsiteX194" fmla="*/ 1357139 w 1998270"/>
              <a:gd name="connsiteY194" fmla="*/ 1923379 h 1996549"/>
              <a:gd name="connsiteX195" fmla="*/ 1362937 w 1998270"/>
              <a:gd name="connsiteY195" fmla="*/ 1929008 h 1996549"/>
              <a:gd name="connsiteX196" fmla="*/ 1357139 w 1998270"/>
              <a:gd name="connsiteY196" fmla="*/ 1934807 h 1996549"/>
              <a:gd name="connsiteX197" fmla="*/ 1351340 w 1998270"/>
              <a:gd name="connsiteY197" fmla="*/ 1929178 h 1996549"/>
              <a:gd name="connsiteX198" fmla="*/ 1357139 w 1998270"/>
              <a:gd name="connsiteY198" fmla="*/ 1923379 h 1996549"/>
              <a:gd name="connsiteX199" fmla="*/ 1971151 w 1998270"/>
              <a:gd name="connsiteY199" fmla="*/ 1923209 h 1996549"/>
              <a:gd name="connsiteX200" fmla="*/ 1977121 w 1998270"/>
              <a:gd name="connsiteY200" fmla="*/ 1928837 h 1996549"/>
              <a:gd name="connsiteX201" fmla="*/ 1971151 w 1998270"/>
              <a:gd name="connsiteY201" fmla="*/ 1934807 h 1996549"/>
              <a:gd name="connsiteX202" fmla="*/ 1965182 w 1998270"/>
              <a:gd name="connsiteY202" fmla="*/ 1929178 h 1996549"/>
              <a:gd name="connsiteX203" fmla="*/ 1971151 w 1998270"/>
              <a:gd name="connsiteY203" fmla="*/ 1923209 h 1996549"/>
              <a:gd name="connsiteX204" fmla="*/ 1417857 w 1998270"/>
              <a:gd name="connsiteY204" fmla="*/ 1923038 h 1996549"/>
              <a:gd name="connsiteX205" fmla="*/ 1423998 w 1998270"/>
              <a:gd name="connsiteY205" fmla="*/ 1929179 h 1996549"/>
              <a:gd name="connsiteX206" fmla="*/ 1417857 w 1998270"/>
              <a:gd name="connsiteY206" fmla="*/ 1935319 h 1996549"/>
              <a:gd name="connsiteX207" fmla="*/ 1411718 w 1998270"/>
              <a:gd name="connsiteY207" fmla="*/ 1929179 h 1996549"/>
              <a:gd name="connsiteX208" fmla="*/ 1417857 w 1998270"/>
              <a:gd name="connsiteY208" fmla="*/ 1923038 h 1996549"/>
              <a:gd name="connsiteX209" fmla="*/ 1479259 w 1998270"/>
              <a:gd name="connsiteY209" fmla="*/ 1922868 h 1996549"/>
              <a:gd name="connsiteX210" fmla="*/ 1479600 w 1998270"/>
              <a:gd name="connsiteY210" fmla="*/ 1922868 h 1996549"/>
              <a:gd name="connsiteX211" fmla="*/ 1485570 w 1998270"/>
              <a:gd name="connsiteY211" fmla="*/ 1929179 h 1996549"/>
              <a:gd name="connsiteX212" fmla="*/ 1479259 w 1998270"/>
              <a:gd name="connsiteY212" fmla="*/ 1935489 h 1996549"/>
              <a:gd name="connsiteX213" fmla="*/ 1472949 w 1998270"/>
              <a:gd name="connsiteY213" fmla="*/ 1929179 h 1996549"/>
              <a:gd name="connsiteX214" fmla="*/ 1479259 w 1998270"/>
              <a:gd name="connsiteY214" fmla="*/ 1922868 h 1996549"/>
              <a:gd name="connsiteX215" fmla="*/ 1540660 w 1998270"/>
              <a:gd name="connsiteY215" fmla="*/ 1922697 h 1996549"/>
              <a:gd name="connsiteX216" fmla="*/ 1547141 w 1998270"/>
              <a:gd name="connsiteY216" fmla="*/ 1929179 h 1996549"/>
              <a:gd name="connsiteX217" fmla="*/ 1540660 w 1998270"/>
              <a:gd name="connsiteY217" fmla="*/ 1935660 h 1996549"/>
              <a:gd name="connsiteX218" fmla="*/ 1534179 w 1998270"/>
              <a:gd name="connsiteY218" fmla="*/ 1929179 h 1996549"/>
              <a:gd name="connsiteX219" fmla="*/ 1540660 w 1998270"/>
              <a:gd name="connsiteY219" fmla="*/ 1922697 h 1996549"/>
              <a:gd name="connsiteX220" fmla="*/ 1664145 w 1998270"/>
              <a:gd name="connsiteY220" fmla="*/ 1922527 h 1996549"/>
              <a:gd name="connsiteX221" fmla="*/ 1664486 w 1998270"/>
              <a:gd name="connsiteY221" fmla="*/ 1922527 h 1996549"/>
              <a:gd name="connsiteX222" fmla="*/ 1670797 w 1998270"/>
              <a:gd name="connsiteY222" fmla="*/ 1929179 h 1996549"/>
              <a:gd name="connsiteX223" fmla="*/ 1664145 w 1998270"/>
              <a:gd name="connsiteY223" fmla="*/ 1935831 h 1996549"/>
              <a:gd name="connsiteX224" fmla="*/ 1657493 w 1998270"/>
              <a:gd name="connsiteY224" fmla="*/ 1929179 h 1996549"/>
              <a:gd name="connsiteX225" fmla="*/ 1664145 w 1998270"/>
              <a:gd name="connsiteY225" fmla="*/ 1922527 h 1996549"/>
              <a:gd name="connsiteX226" fmla="*/ 1602428 w 1998270"/>
              <a:gd name="connsiteY226" fmla="*/ 1922392 h 1996549"/>
              <a:gd name="connsiteX227" fmla="*/ 1609080 w 1998270"/>
              <a:gd name="connsiteY227" fmla="*/ 1929044 h 1996549"/>
              <a:gd name="connsiteX228" fmla="*/ 1602428 w 1998270"/>
              <a:gd name="connsiteY228" fmla="*/ 1935696 h 1996549"/>
              <a:gd name="connsiteX229" fmla="*/ 1595776 w 1998270"/>
              <a:gd name="connsiteY229" fmla="*/ 1929044 h 1996549"/>
              <a:gd name="connsiteX230" fmla="*/ 1602428 w 1998270"/>
              <a:gd name="connsiteY230" fmla="*/ 1922392 h 1996549"/>
              <a:gd name="connsiteX231" fmla="*/ 1909068 w 1998270"/>
              <a:gd name="connsiteY231" fmla="*/ 1922356 h 1996549"/>
              <a:gd name="connsiteX232" fmla="*/ 1915891 w 1998270"/>
              <a:gd name="connsiteY232" fmla="*/ 1929179 h 1996549"/>
              <a:gd name="connsiteX233" fmla="*/ 1909068 w 1998270"/>
              <a:gd name="connsiteY233" fmla="*/ 1936001 h 1996549"/>
              <a:gd name="connsiteX234" fmla="*/ 1902246 w 1998270"/>
              <a:gd name="connsiteY234" fmla="*/ 1929179 h 1996549"/>
              <a:gd name="connsiteX235" fmla="*/ 1909068 w 1998270"/>
              <a:gd name="connsiteY235" fmla="*/ 1922356 h 1996549"/>
              <a:gd name="connsiteX236" fmla="*/ 1847666 w 1998270"/>
              <a:gd name="connsiteY236" fmla="*/ 1922356 h 1996549"/>
              <a:gd name="connsiteX237" fmla="*/ 1854489 w 1998270"/>
              <a:gd name="connsiteY237" fmla="*/ 1929179 h 1996549"/>
              <a:gd name="connsiteX238" fmla="*/ 1847666 w 1998270"/>
              <a:gd name="connsiteY238" fmla="*/ 1936001 h 1996549"/>
              <a:gd name="connsiteX239" fmla="*/ 1840844 w 1998270"/>
              <a:gd name="connsiteY239" fmla="*/ 1929179 h 1996549"/>
              <a:gd name="connsiteX240" fmla="*/ 1847666 w 1998270"/>
              <a:gd name="connsiteY240" fmla="*/ 1922356 h 1996549"/>
              <a:gd name="connsiteX241" fmla="*/ 1786265 w 1998270"/>
              <a:gd name="connsiteY241" fmla="*/ 1922356 h 1996549"/>
              <a:gd name="connsiteX242" fmla="*/ 1793087 w 1998270"/>
              <a:gd name="connsiteY242" fmla="*/ 1929179 h 1996549"/>
              <a:gd name="connsiteX243" fmla="*/ 1786265 w 1998270"/>
              <a:gd name="connsiteY243" fmla="*/ 1936001 h 1996549"/>
              <a:gd name="connsiteX244" fmla="*/ 1779443 w 1998270"/>
              <a:gd name="connsiteY244" fmla="*/ 1929179 h 1996549"/>
              <a:gd name="connsiteX245" fmla="*/ 1786265 w 1998270"/>
              <a:gd name="connsiteY245" fmla="*/ 1922356 h 1996549"/>
              <a:gd name="connsiteX246" fmla="*/ 1724864 w 1998270"/>
              <a:gd name="connsiteY246" fmla="*/ 1922356 h 1996549"/>
              <a:gd name="connsiteX247" fmla="*/ 1731686 w 1998270"/>
              <a:gd name="connsiteY247" fmla="*/ 1929179 h 1996549"/>
              <a:gd name="connsiteX248" fmla="*/ 1724864 w 1998270"/>
              <a:gd name="connsiteY248" fmla="*/ 1936001 h 1996549"/>
              <a:gd name="connsiteX249" fmla="*/ 1718042 w 1998270"/>
              <a:gd name="connsiteY249" fmla="*/ 1929179 h 1996549"/>
              <a:gd name="connsiteX250" fmla="*/ 1724864 w 1998270"/>
              <a:gd name="connsiteY250" fmla="*/ 1922356 h 1996549"/>
              <a:gd name="connsiteX251" fmla="*/ 558240 w 1998270"/>
              <a:gd name="connsiteY251" fmla="*/ 1866584 h 1996549"/>
              <a:gd name="connsiteX252" fmla="*/ 558598 w 1998270"/>
              <a:gd name="connsiteY252" fmla="*/ 1866584 h 1996549"/>
              <a:gd name="connsiteX253" fmla="*/ 559946 w 1998270"/>
              <a:gd name="connsiteY253" fmla="*/ 1868289 h 1996549"/>
              <a:gd name="connsiteX254" fmla="*/ 558240 w 1998270"/>
              <a:gd name="connsiteY254" fmla="*/ 1869995 h 1996549"/>
              <a:gd name="connsiteX255" fmla="*/ 556535 w 1998270"/>
              <a:gd name="connsiteY255" fmla="*/ 1868289 h 1996549"/>
              <a:gd name="connsiteX256" fmla="*/ 558240 w 1998270"/>
              <a:gd name="connsiteY256" fmla="*/ 1866584 h 1996549"/>
              <a:gd name="connsiteX257" fmla="*/ 496839 w 1998270"/>
              <a:gd name="connsiteY257" fmla="*/ 1866583 h 1996549"/>
              <a:gd name="connsiteX258" fmla="*/ 498033 w 1998270"/>
              <a:gd name="connsiteY258" fmla="*/ 1867777 h 1996549"/>
              <a:gd name="connsiteX259" fmla="*/ 496839 w 1998270"/>
              <a:gd name="connsiteY259" fmla="*/ 1868971 h 1996549"/>
              <a:gd name="connsiteX260" fmla="*/ 495645 w 1998270"/>
              <a:gd name="connsiteY260" fmla="*/ 1867777 h 1996549"/>
              <a:gd name="connsiteX261" fmla="*/ 496839 w 1998270"/>
              <a:gd name="connsiteY261" fmla="*/ 1866583 h 1996549"/>
              <a:gd name="connsiteX262" fmla="*/ 619641 w 1998270"/>
              <a:gd name="connsiteY262" fmla="*/ 1865560 h 1996549"/>
              <a:gd name="connsiteX263" fmla="*/ 621858 w 1998270"/>
              <a:gd name="connsiteY263" fmla="*/ 1867778 h 1996549"/>
              <a:gd name="connsiteX264" fmla="*/ 619641 w 1998270"/>
              <a:gd name="connsiteY264" fmla="*/ 1869995 h 1996549"/>
              <a:gd name="connsiteX265" fmla="*/ 617424 w 1998270"/>
              <a:gd name="connsiteY265" fmla="*/ 1867778 h 1996549"/>
              <a:gd name="connsiteX266" fmla="*/ 619641 w 1998270"/>
              <a:gd name="connsiteY266" fmla="*/ 1865560 h 1996549"/>
              <a:gd name="connsiteX267" fmla="*/ 681042 w 1998270"/>
              <a:gd name="connsiteY267" fmla="*/ 1865048 h 1996549"/>
              <a:gd name="connsiteX268" fmla="*/ 683771 w 1998270"/>
              <a:gd name="connsiteY268" fmla="*/ 1867777 h 1996549"/>
              <a:gd name="connsiteX269" fmla="*/ 681042 w 1998270"/>
              <a:gd name="connsiteY269" fmla="*/ 1870506 h 1996549"/>
              <a:gd name="connsiteX270" fmla="*/ 678314 w 1998270"/>
              <a:gd name="connsiteY270" fmla="*/ 1867777 h 1996549"/>
              <a:gd name="connsiteX271" fmla="*/ 681042 w 1998270"/>
              <a:gd name="connsiteY271" fmla="*/ 1865048 h 1996549"/>
              <a:gd name="connsiteX272" fmla="*/ 743126 w 1998270"/>
              <a:gd name="connsiteY272" fmla="*/ 1864537 h 1996549"/>
              <a:gd name="connsiteX273" fmla="*/ 743484 w 1998270"/>
              <a:gd name="connsiteY273" fmla="*/ 1864537 h 1996549"/>
              <a:gd name="connsiteX274" fmla="*/ 746367 w 1998270"/>
              <a:gd name="connsiteY274" fmla="*/ 1867777 h 1996549"/>
              <a:gd name="connsiteX275" fmla="*/ 743126 w 1998270"/>
              <a:gd name="connsiteY275" fmla="*/ 1871018 h 1996549"/>
              <a:gd name="connsiteX276" fmla="*/ 739886 w 1998270"/>
              <a:gd name="connsiteY276" fmla="*/ 1867777 h 1996549"/>
              <a:gd name="connsiteX277" fmla="*/ 743126 w 1998270"/>
              <a:gd name="connsiteY277" fmla="*/ 1864537 h 1996549"/>
              <a:gd name="connsiteX278" fmla="*/ 803845 w 1998270"/>
              <a:gd name="connsiteY278" fmla="*/ 1864195 h 1996549"/>
              <a:gd name="connsiteX279" fmla="*/ 807427 w 1998270"/>
              <a:gd name="connsiteY279" fmla="*/ 1867777 h 1996549"/>
              <a:gd name="connsiteX280" fmla="*/ 803845 w 1998270"/>
              <a:gd name="connsiteY280" fmla="*/ 1871359 h 1996549"/>
              <a:gd name="connsiteX281" fmla="*/ 800264 w 1998270"/>
              <a:gd name="connsiteY281" fmla="*/ 1867777 h 1996549"/>
              <a:gd name="connsiteX282" fmla="*/ 803845 w 1998270"/>
              <a:gd name="connsiteY282" fmla="*/ 1864195 h 1996549"/>
              <a:gd name="connsiteX283" fmla="*/ 865246 w 1998270"/>
              <a:gd name="connsiteY283" fmla="*/ 1863683 h 1996549"/>
              <a:gd name="connsiteX284" fmla="*/ 869339 w 1998270"/>
              <a:gd name="connsiteY284" fmla="*/ 1867777 h 1996549"/>
              <a:gd name="connsiteX285" fmla="*/ 865246 w 1998270"/>
              <a:gd name="connsiteY285" fmla="*/ 1871870 h 1996549"/>
              <a:gd name="connsiteX286" fmla="*/ 861153 w 1998270"/>
              <a:gd name="connsiteY286" fmla="*/ 1867777 h 1996549"/>
              <a:gd name="connsiteX287" fmla="*/ 865246 w 1998270"/>
              <a:gd name="connsiteY287" fmla="*/ 1863683 h 1996549"/>
              <a:gd name="connsiteX288" fmla="*/ 926647 w 1998270"/>
              <a:gd name="connsiteY288" fmla="*/ 1863342 h 1996549"/>
              <a:gd name="connsiteX289" fmla="*/ 926988 w 1998270"/>
              <a:gd name="connsiteY289" fmla="*/ 1863342 h 1996549"/>
              <a:gd name="connsiteX290" fmla="*/ 931081 w 1998270"/>
              <a:gd name="connsiteY290" fmla="*/ 1867777 h 1996549"/>
              <a:gd name="connsiteX291" fmla="*/ 926647 w 1998270"/>
              <a:gd name="connsiteY291" fmla="*/ 1872211 h 1996549"/>
              <a:gd name="connsiteX292" fmla="*/ 922213 w 1998270"/>
              <a:gd name="connsiteY292" fmla="*/ 1867777 h 1996549"/>
              <a:gd name="connsiteX293" fmla="*/ 926647 w 1998270"/>
              <a:gd name="connsiteY293" fmla="*/ 1863342 h 1996549"/>
              <a:gd name="connsiteX294" fmla="*/ 988048 w 1998270"/>
              <a:gd name="connsiteY294" fmla="*/ 1863001 h 1996549"/>
              <a:gd name="connsiteX295" fmla="*/ 988390 w 1998270"/>
              <a:gd name="connsiteY295" fmla="*/ 1863001 h 1996549"/>
              <a:gd name="connsiteX296" fmla="*/ 992824 w 1998270"/>
              <a:gd name="connsiteY296" fmla="*/ 1867777 h 1996549"/>
              <a:gd name="connsiteX297" fmla="*/ 988048 w 1998270"/>
              <a:gd name="connsiteY297" fmla="*/ 1872553 h 1996549"/>
              <a:gd name="connsiteX298" fmla="*/ 983273 w 1998270"/>
              <a:gd name="connsiteY298" fmla="*/ 1867777 h 1996549"/>
              <a:gd name="connsiteX299" fmla="*/ 988048 w 1998270"/>
              <a:gd name="connsiteY299" fmla="*/ 1863001 h 1996549"/>
              <a:gd name="connsiteX300" fmla="*/ 1050132 w 1998270"/>
              <a:gd name="connsiteY300" fmla="*/ 1862660 h 1996549"/>
              <a:gd name="connsiteX301" fmla="*/ 1050473 w 1998270"/>
              <a:gd name="connsiteY301" fmla="*/ 1862660 h 1996549"/>
              <a:gd name="connsiteX302" fmla="*/ 1055249 w 1998270"/>
              <a:gd name="connsiteY302" fmla="*/ 1867777 h 1996549"/>
              <a:gd name="connsiteX303" fmla="*/ 1050132 w 1998270"/>
              <a:gd name="connsiteY303" fmla="*/ 1872894 h 1996549"/>
              <a:gd name="connsiteX304" fmla="*/ 1045016 w 1998270"/>
              <a:gd name="connsiteY304" fmla="*/ 1867777 h 1996549"/>
              <a:gd name="connsiteX305" fmla="*/ 1050132 w 1998270"/>
              <a:gd name="connsiteY305" fmla="*/ 1862660 h 1996549"/>
              <a:gd name="connsiteX306" fmla="*/ 1110852 w 1998270"/>
              <a:gd name="connsiteY306" fmla="*/ 1862319 h 1996549"/>
              <a:gd name="connsiteX307" fmla="*/ 1116310 w 1998270"/>
              <a:gd name="connsiteY307" fmla="*/ 1867777 h 1996549"/>
              <a:gd name="connsiteX308" fmla="*/ 1110852 w 1998270"/>
              <a:gd name="connsiteY308" fmla="*/ 1873235 h 1996549"/>
              <a:gd name="connsiteX309" fmla="*/ 1105394 w 1998270"/>
              <a:gd name="connsiteY309" fmla="*/ 1867777 h 1996549"/>
              <a:gd name="connsiteX310" fmla="*/ 1110852 w 1998270"/>
              <a:gd name="connsiteY310" fmla="*/ 1862319 h 1996549"/>
              <a:gd name="connsiteX311" fmla="*/ 1172619 w 1998270"/>
              <a:gd name="connsiteY311" fmla="*/ 1861844 h 1996549"/>
              <a:gd name="connsiteX312" fmla="*/ 1178418 w 1998270"/>
              <a:gd name="connsiteY312" fmla="*/ 1867643 h 1996549"/>
              <a:gd name="connsiteX313" fmla="*/ 1172619 w 1998270"/>
              <a:gd name="connsiteY313" fmla="*/ 1873442 h 1996549"/>
              <a:gd name="connsiteX314" fmla="*/ 1166820 w 1998270"/>
              <a:gd name="connsiteY314" fmla="*/ 1867643 h 1996549"/>
              <a:gd name="connsiteX315" fmla="*/ 1172619 w 1998270"/>
              <a:gd name="connsiteY315" fmla="*/ 1861844 h 1996549"/>
              <a:gd name="connsiteX316" fmla="*/ 1233654 w 1998270"/>
              <a:gd name="connsiteY316" fmla="*/ 1861637 h 1996549"/>
              <a:gd name="connsiteX317" fmla="*/ 1239794 w 1998270"/>
              <a:gd name="connsiteY317" fmla="*/ 1867778 h 1996549"/>
              <a:gd name="connsiteX318" fmla="*/ 1233654 w 1998270"/>
              <a:gd name="connsiteY318" fmla="*/ 1873918 h 1996549"/>
              <a:gd name="connsiteX319" fmla="*/ 1227514 w 1998270"/>
              <a:gd name="connsiteY319" fmla="*/ 1867778 h 1996549"/>
              <a:gd name="connsiteX320" fmla="*/ 1233654 w 1998270"/>
              <a:gd name="connsiteY320" fmla="*/ 1861637 h 1996549"/>
              <a:gd name="connsiteX321" fmla="*/ 1295055 w 1998270"/>
              <a:gd name="connsiteY321" fmla="*/ 1861467 h 1996549"/>
              <a:gd name="connsiteX322" fmla="*/ 1295397 w 1998270"/>
              <a:gd name="connsiteY322" fmla="*/ 1861467 h 1996549"/>
              <a:gd name="connsiteX323" fmla="*/ 1301366 w 1998270"/>
              <a:gd name="connsiteY323" fmla="*/ 1867778 h 1996549"/>
              <a:gd name="connsiteX324" fmla="*/ 1295055 w 1998270"/>
              <a:gd name="connsiteY324" fmla="*/ 1874088 h 1996549"/>
              <a:gd name="connsiteX325" fmla="*/ 1288745 w 1998270"/>
              <a:gd name="connsiteY325" fmla="*/ 1867778 h 1996549"/>
              <a:gd name="connsiteX326" fmla="*/ 1295055 w 1998270"/>
              <a:gd name="connsiteY326" fmla="*/ 1861467 h 1996549"/>
              <a:gd name="connsiteX327" fmla="*/ 1971152 w 1998270"/>
              <a:gd name="connsiteY327" fmla="*/ 1861125 h 1996549"/>
              <a:gd name="connsiteX328" fmla="*/ 1971493 w 1998270"/>
              <a:gd name="connsiteY328" fmla="*/ 1861125 h 1996549"/>
              <a:gd name="connsiteX329" fmla="*/ 1977804 w 1998270"/>
              <a:gd name="connsiteY329" fmla="*/ 1867777 h 1996549"/>
              <a:gd name="connsiteX330" fmla="*/ 1971152 w 1998270"/>
              <a:gd name="connsiteY330" fmla="*/ 1874429 h 1996549"/>
              <a:gd name="connsiteX331" fmla="*/ 1964500 w 1998270"/>
              <a:gd name="connsiteY331" fmla="*/ 1867777 h 1996549"/>
              <a:gd name="connsiteX332" fmla="*/ 1971152 w 1998270"/>
              <a:gd name="connsiteY332" fmla="*/ 1861125 h 1996549"/>
              <a:gd name="connsiteX333" fmla="*/ 1357139 w 1998270"/>
              <a:gd name="connsiteY333" fmla="*/ 1861125 h 1996549"/>
              <a:gd name="connsiteX334" fmla="*/ 1357480 w 1998270"/>
              <a:gd name="connsiteY334" fmla="*/ 1861125 h 1996549"/>
              <a:gd name="connsiteX335" fmla="*/ 1363791 w 1998270"/>
              <a:gd name="connsiteY335" fmla="*/ 1867777 h 1996549"/>
              <a:gd name="connsiteX336" fmla="*/ 1357139 w 1998270"/>
              <a:gd name="connsiteY336" fmla="*/ 1874429 h 1996549"/>
              <a:gd name="connsiteX337" fmla="*/ 1350487 w 1998270"/>
              <a:gd name="connsiteY337" fmla="*/ 1867777 h 1996549"/>
              <a:gd name="connsiteX338" fmla="*/ 1357139 w 1998270"/>
              <a:gd name="connsiteY338" fmla="*/ 1861125 h 1996549"/>
              <a:gd name="connsiteX339" fmla="*/ 1417858 w 1998270"/>
              <a:gd name="connsiteY339" fmla="*/ 1860954 h 1996549"/>
              <a:gd name="connsiteX340" fmla="*/ 1424680 w 1998270"/>
              <a:gd name="connsiteY340" fmla="*/ 1867777 h 1996549"/>
              <a:gd name="connsiteX341" fmla="*/ 1417858 w 1998270"/>
              <a:gd name="connsiteY341" fmla="*/ 1874599 h 1996549"/>
              <a:gd name="connsiteX342" fmla="*/ 1411036 w 1998270"/>
              <a:gd name="connsiteY342" fmla="*/ 1867777 h 1996549"/>
              <a:gd name="connsiteX343" fmla="*/ 1417858 w 1998270"/>
              <a:gd name="connsiteY343" fmla="*/ 1860954 h 1996549"/>
              <a:gd name="connsiteX344" fmla="*/ 1479625 w 1998270"/>
              <a:gd name="connsiteY344" fmla="*/ 1860650 h 1996549"/>
              <a:gd name="connsiteX345" fmla="*/ 1486618 w 1998270"/>
              <a:gd name="connsiteY345" fmla="*/ 1867643 h 1996549"/>
              <a:gd name="connsiteX346" fmla="*/ 1479625 w 1998270"/>
              <a:gd name="connsiteY346" fmla="*/ 1874636 h 1996549"/>
              <a:gd name="connsiteX347" fmla="*/ 1472632 w 1998270"/>
              <a:gd name="connsiteY347" fmla="*/ 1867643 h 1996549"/>
              <a:gd name="connsiteX348" fmla="*/ 1479625 w 1998270"/>
              <a:gd name="connsiteY348" fmla="*/ 1860650 h 1996549"/>
              <a:gd name="connsiteX349" fmla="*/ 1540660 w 1998270"/>
              <a:gd name="connsiteY349" fmla="*/ 1860613 h 1996549"/>
              <a:gd name="connsiteX350" fmla="*/ 1547823 w 1998270"/>
              <a:gd name="connsiteY350" fmla="*/ 1867777 h 1996549"/>
              <a:gd name="connsiteX351" fmla="*/ 1540660 w 1998270"/>
              <a:gd name="connsiteY351" fmla="*/ 1874940 h 1996549"/>
              <a:gd name="connsiteX352" fmla="*/ 1533497 w 1998270"/>
              <a:gd name="connsiteY352" fmla="*/ 1867777 h 1996549"/>
              <a:gd name="connsiteX353" fmla="*/ 1540660 w 1998270"/>
              <a:gd name="connsiteY353" fmla="*/ 1860613 h 1996549"/>
              <a:gd name="connsiteX354" fmla="*/ 1602061 w 1998270"/>
              <a:gd name="connsiteY354" fmla="*/ 1860443 h 1996549"/>
              <a:gd name="connsiteX355" fmla="*/ 1609396 w 1998270"/>
              <a:gd name="connsiteY355" fmla="*/ 1867777 h 1996549"/>
              <a:gd name="connsiteX356" fmla="*/ 1602061 w 1998270"/>
              <a:gd name="connsiteY356" fmla="*/ 1875112 h 1996549"/>
              <a:gd name="connsiteX357" fmla="*/ 1594728 w 1998270"/>
              <a:gd name="connsiteY357" fmla="*/ 1867777 h 1996549"/>
              <a:gd name="connsiteX358" fmla="*/ 1602061 w 1998270"/>
              <a:gd name="connsiteY358" fmla="*/ 1860443 h 1996549"/>
              <a:gd name="connsiteX359" fmla="*/ 1664145 w 1998270"/>
              <a:gd name="connsiteY359" fmla="*/ 1860273 h 1996549"/>
              <a:gd name="connsiteX360" fmla="*/ 1664486 w 1998270"/>
              <a:gd name="connsiteY360" fmla="*/ 1860273 h 1996549"/>
              <a:gd name="connsiteX361" fmla="*/ 1671650 w 1998270"/>
              <a:gd name="connsiteY361" fmla="*/ 1867778 h 1996549"/>
              <a:gd name="connsiteX362" fmla="*/ 1664145 w 1998270"/>
              <a:gd name="connsiteY362" fmla="*/ 1875282 h 1996549"/>
              <a:gd name="connsiteX363" fmla="*/ 1656641 w 1998270"/>
              <a:gd name="connsiteY363" fmla="*/ 1867778 h 1996549"/>
              <a:gd name="connsiteX364" fmla="*/ 1664145 w 1998270"/>
              <a:gd name="connsiteY364" fmla="*/ 1860273 h 1996549"/>
              <a:gd name="connsiteX365" fmla="*/ 1909067 w 1998270"/>
              <a:gd name="connsiteY365" fmla="*/ 1860102 h 1996549"/>
              <a:gd name="connsiteX366" fmla="*/ 1916743 w 1998270"/>
              <a:gd name="connsiteY366" fmla="*/ 1867778 h 1996549"/>
              <a:gd name="connsiteX367" fmla="*/ 1909067 w 1998270"/>
              <a:gd name="connsiteY367" fmla="*/ 1875453 h 1996549"/>
              <a:gd name="connsiteX368" fmla="*/ 1901393 w 1998270"/>
              <a:gd name="connsiteY368" fmla="*/ 1867778 h 1996549"/>
              <a:gd name="connsiteX369" fmla="*/ 1909067 w 1998270"/>
              <a:gd name="connsiteY369" fmla="*/ 1860102 h 1996549"/>
              <a:gd name="connsiteX370" fmla="*/ 1847667 w 1998270"/>
              <a:gd name="connsiteY370" fmla="*/ 1860102 h 1996549"/>
              <a:gd name="connsiteX371" fmla="*/ 1855342 w 1998270"/>
              <a:gd name="connsiteY371" fmla="*/ 1867778 h 1996549"/>
              <a:gd name="connsiteX372" fmla="*/ 1847667 w 1998270"/>
              <a:gd name="connsiteY372" fmla="*/ 1875453 h 1996549"/>
              <a:gd name="connsiteX373" fmla="*/ 1839992 w 1998270"/>
              <a:gd name="connsiteY373" fmla="*/ 1867778 h 1996549"/>
              <a:gd name="connsiteX374" fmla="*/ 1847667 w 1998270"/>
              <a:gd name="connsiteY374" fmla="*/ 1860102 h 1996549"/>
              <a:gd name="connsiteX375" fmla="*/ 1786265 w 1998270"/>
              <a:gd name="connsiteY375" fmla="*/ 1860102 h 1996549"/>
              <a:gd name="connsiteX376" fmla="*/ 1793940 w 1998270"/>
              <a:gd name="connsiteY376" fmla="*/ 1867778 h 1996549"/>
              <a:gd name="connsiteX377" fmla="*/ 1786265 w 1998270"/>
              <a:gd name="connsiteY377" fmla="*/ 1875453 h 1996549"/>
              <a:gd name="connsiteX378" fmla="*/ 1778590 w 1998270"/>
              <a:gd name="connsiteY378" fmla="*/ 1867778 h 1996549"/>
              <a:gd name="connsiteX379" fmla="*/ 1786265 w 1998270"/>
              <a:gd name="connsiteY379" fmla="*/ 1860102 h 1996549"/>
              <a:gd name="connsiteX380" fmla="*/ 1724864 w 1998270"/>
              <a:gd name="connsiteY380" fmla="*/ 1860102 h 1996549"/>
              <a:gd name="connsiteX381" fmla="*/ 1732539 w 1998270"/>
              <a:gd name="connsiteY381" fmla="*/ 1867778 h 1996549"/>
              <a:gd name="connsiteX382" fmla="*/ 1724864 w 1998270"/>
              <a:gd name="connsiteY382" fmla="*/ 1875453 h 1996549"/>
              <a:gd name="connsiteX383" fmla="*/ 1717189 w 1998270"/>
              <a:gd name="connsiteY383" fmla="*/ 1867778 h 1996549"/>
              <a:gd name="connsiteX384" fmla="*/ 1724864 w 1998270"/>
              <a:gd name="connsiteY384" fmla="*/ 1860102 h 1996549"/>
              <a:gd name="connsiteX385" fmla="*/ 373184 w 1998270"/>
              <a:gd name="connsiteY385" fmla="*/ 1806376 h 1996549"/>
              <a:gd name="connsiteX386" fmla="*/ 374036 w 1998270"/>
              <a:gd name="connsiteY386" fmla="*/ 1806376 h 1996549"/>
              <a:gd name="connsiteX387" fmla="*/ 374889 w 1998270"/>
              <a:gd name="connsiteY387" fmla="*/ 1806376 h 1996549"/>
              <a:gd name="connsiteX388" fmla="*/ 374036 w 1998270"/>
              <a:gd name="connsiteY388" fmla="*/ 1807229 h 1996549"/>
              <a:gd name="connsiteX389" fmla="*/ 373184 w 1998270"/>
              <a:gd name="connsiteY389" fmla="*/ 1806376 h 1996549"/>
              <a:gd name="connsiteX390" fmla="*/ 435437 w 1998270"/>
              <a:gd name="connsiteY390" fmla="*/ 1805011 h 1996549"/>
              <a:gd name="connsiteX391" fmla="*/ 435812 w 1998270"/>
              <a:gd name="connsiteY391" fmla="*/ 1805011 h 1996549"/>
              <a:gd name="connsiteX392" fmla="*/ 436802 w 1998270"/>
              <a:gd name="connsiteY392" fmla="*/ 1806376 h 1996549"/>
              <a:gd name="connsiteX393" fmla="*/ 435437 w 1998270"/>
              <a:gd name="connsiteY393" fmla="*/ 1807740 h 1996549"/>
              <a:gd name="connsiteX394" fmla="*/ 434073 w 1998270"/>
              <a:gd name="connsiteY394" fmla="*/ 1806376 h 1996549"/>
              <a:gd name="connsiteX395" fmla="*/ 435437 w 1998270"/>
              <a:gd name="connsiteY395" fmla="*/ 1805011 h 1996549"/>
              <a:gd name="connsiteX396" fmla="*/ 496838 w 1998270"/>
              <a:gd name="connsiteY396" fmla="*/ 1804499 h 1996549"/>
              <a:gd name="connsiteX397" fmla="*/ 498715 w 1998270"/>
              <a:gd name="connsiteY397" fmla="*/ 1806376 h 1996549"/>
              <a:gd name="connsiteX398" fmla="*/ 496838 w 1998270"/>
              <a:gd name="connsiteY398" fmla="*/ 1808252 h 1996549"/>
              <a:gd name="connsiteX399" fmla="*/ 494963 w 1998270"/>
              <a:gd name="connsiteY399" fmla="*/ 1806376 h 1996549"/>
              <a:gd name="connsiteX400" fmla="*/ 496838 w 1998270"/>
              <a:gd name="connsiteY400" fmla="*/ 1804499 h 1996549"/>
              <a:gd name="connsiteX401" fmla="*/ 558240 w 1998270"/>
              <a:gd name="connsiteY401" fmla="*/ 1803988 h 1996549"/>
              <a:gd name="connsiteX402" fmla="*/ 560627 w 1998270"/>
              <a:gd name="connsiteY402" fmla="*/ 1806376 h 1996549"/>
              <a:gd name="connsiteX403" fmla="*/ 558240 w 1998270"/>
              <a:gd name="connsiteY403" fmla="*/ 1808764 h 1996549"/>
              <a:gd name="connsiteX404" fmla="*/ 555852 w 1998270"/>
              <a:gd name="connsiteY404" fmla="*/ 1806376 h 1996549"/>
              <a:gd name="connsiteX405" fmla="*/ 558240 w 1998270"/>
              <a:gd name="connsiteY405" fmla="*/ 1803988 h 1996549"/>
              <a:gd name="connsiteX406" fmla="*/ 619641 w 1998270"/>
              <a:gd name="connsiteY406" fmla="*/ 1803477 h 1996549"/>
              <a:gd name="connsiteX407" fmla="*/ 619999 w 1998270"/>
              <a:gd name="connsiteY407" fmla="*/ 1803477 h 1996549"/>
              <a:gd name="connsiteX408" fmla="*/ 622541 w 1998270"/>
              <a:gd name="connsiteY408" fmla="*/ 1806376 h 1996549"/>
              <a:gd name="connsiteX409" fmla="*/ 619641 w 1998270"/>
              <a:gd name="connsiteY409" fmla="*/ 1809276 h 1996549"/>
              <a:gd name="connsiteX410" fmla="*/ 616742 w 1998270"/>
              <a:gd name="connsiteY410" fmla="*/ 1806376 h 1996549"/>
              <a:gd name="connsiteX411" fmla="*/ 619641 w 1998270"/>
              <a:gd name="connsiteY411" fmla="*/ 1803477 h 1996549"/>
              <a:gd name="connsiteX412" fmla="*/ 681042 w 1998270"/>
              <a:gd name="connsiteY412" fmla="*/ 1802964 h 1996549"/>
              <a:gd name="connsiteX413" fmla="*/ 684454 w 1998270"/>
              <a:gd name="connsiteY413" fmla="*/ 1806376 h 1996549"/>
              <a:gd name="connsiteX414" fmla="*/ 681042 w 1998270"/>
              <a:gd name="connsiteY414" fmla="*/ 1809787 h 1996549"/>
              <a:gd name="connsiteX415" fmla="*/ 677632 w 1998270"/>
              <a:gd name="connsiteY415" fmla="*/ 1806376 h 1996549"/>
              <a:gd name="connsiteX416" fmla="*/ 681042 w 1998270"/>
              <a:gd name="connsiteY416" fmla="*/ 1802964 h 1996549"/>
              <a:gd name="connsiteX417" fmla="*/ 743126 w 1998270"/>
              <a:gd name="connsiteY417" fmla="*/ 1802453 h 1996549"/>
              <a:gd name="connsiteX418" fmla="*/ 747049 w 1998270"/>
              <a:gd name="connsiteY418" fmla="*/ 1806376 h 1996549"/>
              <a:gd name="connsiteX419" fmla="*/ 743126 w 1998270"/>
              <a:gd name="connsiteY419" fmla="*/ 1810299 h 1996549"/>
              <a:gd name="connsiteX420" fmla="*/ 739203 w 1998270"/>
              <a:gd name="connsiteY420" fmla="*/ 1806376 h 1996549"/>
              <a:gd name="connsiteX421" fmla="*/ 743126 w 1998270"/>
              <a:gd name="connsiteY421" fmla="*/ 1802453 h 1996549"/>
              <a:gd name="connsiteX422" fmla="*/ 803845 w 1998270"/>
              <a:gd name="connsiteY422" fmla="*/ 1802112 h 1996549"/>
              <a:gd name="connsiteX423" fmla="*/ 808109 w 1998270"/>
              <a:gd name="connsiteY423" fmla="*/ 1806376 h 1996549"/>
              <a:gd name="connsiteX424" fmla="*/ 803845 w 1998270"/>
              <a:gd name="connsiteY424" fmla="*/ 1810640 h 1996549"/>
              <a:gd name="connsiteX425" fmla="*/ 799581 w 1998270"/>
              <a:gd name="connsiteY425" fmla="*/ 1806376 h 1996549"/>
              <a:gd name="connsiteX426" fmla="*/ 803845 w 1998270"/>
              <a:gd name="connsiteY426" fmla="*/ 1802112 h 1996549"/>
              <a:gd name="connsiteX427" fmla="*/ 865246 w 1998270"/>
              <a:gd name="connsiteY427" fmla="*/ 1801600 h 1996549"/>
              <a:gd name="connsiteX428" fmla="*/ 865587 w 1998270"/>
              <a:gd name="connsiteY428" fmla="*/ 1801600 h 1996549"/>
              <a:gd name="connsiteX429" fmla="*/ 870022 w 1998270"/>
              <a:gd name="connsiteY429" fmla="*/ 1806376 h 1996549"/>
              <a:gd name="connsiteX430" fmla="*/ 865246 w 1998270"/>
              <a:gd name="connsiteY430" fmla="*/ 1811152 h 1996549"/>
              <a:gd name="connsiteX431" fmla="*/ 860471 w 1998270"/>
              <a:gd name="connsiteY431" fmla="*/ 1806376 h 1996549"/>
              <a:gd name="connsiteX432" fmla="*/ 865246 w 1998270"/>
              <a:gd name="connsiteY432" fmla="*/ 1801600 h 1996549"/>
              <a:gd name="connsiteX433" fmla="*/ 926648 w 1998270"/>
              <a:gd name="connsiteY433" fmla="*/ 1801259 h 1996549"/>
              <a:gd name="connsiteX434" fmla="*/ 926989 w 1998270"/>
              <a:gd name="connsiteY434" fmla="*/ 1801259 h 1996549"/>
              <a:gd name="connsiteX435" fmla="*/ 931764 w 1998270"/>
              <a:gd name="connsiteY435" fmla="*/ 1806376 h 1996549"/>
              <a:gd name="connsiteX436" fmla="*/ 926648 w 1998270"/>
              <a:gd name="connsiteY436" fmla="*/ 1811493 h 1996549"/>
              <a:gd name="connsiteX437" fmla="*/ 921531 w 1998270"/>
              <a:gd name="connsiteY437" fmla="*/ 1806376 h 1996549"/>
              <a:gd name="connsiteX438" fmla="*/ 926648 w 1998270"/>
              <a:gd name="connsiteY438" fmla="*/ 1801259 h 1996549"/>
              <a:gd name="connsiteX439" fmla="*/ 988049 w 1998270"/>
              <a:gd name="connsiteY439" fmla="*/ 1800747 h 1996549"/>
              <a:gd name="connsiteX440" fmla="*/ 993678 w 1998270"/>
              <a:gd name="connsiteY440" fmla="*/ 1806376 h 1996549"/>
              <a:gd name="connsiteX441" fmla="*/ 988049 w 1998270"/>
              <a:gd name="connsiteY441" fmla="*/ 1812004 h 1996549"/>
              <a:gd name="connsiteX442" fmla="*/ 982421 w 1998270"/>
              <a:gd name="connsiteY442" fmla="*/ 1806376 h 1996549"/>
              <a:gd name="connsiteX443" fmla="*/ 988049 w 1998270"/>
              <a:gd name="connsiteY443" fmla="*/ 1800747 h 1996549"/>
              <a:gd name="connsiteX444" fmla="*/ 1050132 w 1998270"/>
              <a:gd name="connsiteY444" fmla="*/ 1800406 h 1996549"/>
              <a:gd name="connsiteX445" fmla="*/ 1050473 w 1998270"/>
              <a:gd name="connsiteY445" fmla="*/ 1800406 h 1996549"/>
              <a:gd name="connsiteX446" fmla="*/ 1056102 w 1998270"/>
              <a:gd name="connsiteY446" fmla="*/ 1806376 h 1996549"/>
              <a:gd name="connsiteX447" fmla="*/ 1050132 w 1998270"/>
              <a:gd name="connsiteY447" fmla="*/ 1812345 h 1996549"/>
              <a:gd name="connsiteX448" fmla="*/ 1044163 w 1998270"/>
              <a:gd name="connsiteY448" fmla="*/ 1806376 h 1996549"/>
              <a:gd name="connsiteX449" fmla="*/ 1050132 w 1998270"/>
              <a:gd name="connsiteY449" fmla="*/ 1800406 h 1996549"/>
              <a:gd name="connsiteX450" fmla="*/ 1110851 w 1998270"/>
              <a:gd name="connsiteY450" fmla="*/ 1800065 h 1996549"/>
              <a:gd name="connsiteX451" fmla="*/ 1111192 w 1998270"/>
              <a:gd name="connsiteY451" fmla="*/ 1800065 h 1996549"/>
              <a:gd name="connsiteX452" fmla="*/ 1117162 w 1998270"/>
              <a:gd name="connsiteY452" fmla="*/ 1806376 h 1996549"/>
              <a:gd name="connsiteX453" fmla="*/ 1110851 w 1998270"/>
              <a:gd name="connsiteY453" fmla="*/ 1812686 h 1996549"/>
              <a:gd name="connsiteX454" fmla="*/ 1104541 w 1998270"/>
              <a:gd name="connsiteY454" fmla="*/ 1806376 h 1996549"/>
              <a:gd name="connsiteX455" fmla="*/ 1110851 w 1998270"/>
              <a:gd name="connsiteY455" fmla="*/ 1800065 h 1996549"/>
              <a:gd name="connsiteX456" fmla="*/ 1172253 w 1998270"/>
              <a:gd name="connsiteY456" fmla="*/ 1799724 h 1996549"/>
              <a:gd name="connsiteX457" fmla="*/ 1172594 w 1998270"/>
              <a:gd name="connsiteY457" fmla="*/ 1799724 h 1996549"/>
              <a:gd name="connsiteX458" fmla="*/ 1178904 w 1998270"/>
              <a:gd name="connsiteY458" fmla="*/ 1806376 h 1996549"/>
              <a:gd name="connsiteX459" fmla="*/ 1172253 w 1998270"/>
              <a:gd name="connsiteY459" fmla="*/ 1813028 h 1996549"/>
              <a:gd name="connsiteX460" fmla="*/ 1165601 w 1998270"/>
              <a:gd name="connsiteY460" fmla="*/ 1806376 h 1996549"/>
              <a:gd name="connsiteX461" fmla="*/ 1172253 w 1998270"/>
              <a:gd name="connsiteY461" fmla="*/ 1799724 h 1996549"/>
              <a:gd name="connsiteX462" fmla="*/ 1234020 w 1998270"/>
              <a:gd name="connsiteY462" fmla="*/ 1799419 h 1996549"/>
              <a:gd name="connsiteX463" fmla="*/ 1240843 w 1998270"/>
              <a:gd name="connsiteY463" fmla="*/ 1806241 h 1996549"/>
              <a:gd name="connsiteX464" fmla="*/ 1234020 w 1998270"/>
              <a:gd name="connsiteY464" fmla="*/ 1813064 h 1996549"/>
              <a:gd name="connsiteX465" fmla="*/ 1227198 w 1998270"/>
              <a:gd name="connsiteY465" fmla="*/ 1806241 h 1996549"/>
              <a:gd name="connsiteX466" fmla="*/ 1234020 w 1998270"/>
              <a:gd name="connsiteY466" fmla="*/ 1799419 h 1996549"/>
              <a:gd name="connsiteX467" fmla="*/ 1295055 w 1998270"/>
              <a:gd name="connsiteY467" fmla="*/ 1799212 h 1996549"/>
              <a:gd name="connsiteX468" fmla="*/ 1302218 w 1998270"/>
              <a:gd name="connsiteY468" fmla="*/ 1806376 h 1996549"/>
              <a:gd name="connsiteX469" fmla="*/ 1295055 w 1998270"/>
              <a:gd name="connsiteY469" fmla="*/ 1813539 h 1996549"/>
              <a:gd name="connsiteX470" fmla="*/ 1287892 w 1998270"/>
              <a:gd name="connsiteY470" fmla="*/ 1806376 h 1996549"/>
              <a:gd name="connsiteX471" fmla="*/ 1295055 w 1998270"/>
              <a:gd name="connsiteY471" fmla="*/ 1799212 h 1996549"/>
              <a:gd name="connsiteX472" fmla="*/ 1602061 w 1998270"/>
              <a:gd name="connsiteY472" fmla="*/ 1798360 h 1996549"/>
              <a:gd name="connsiteX473" fmla="*/ 1602403 w 1998270"/>
              <a:gd name="connsiteY473" fmla="*/ 1798360 h 1996549"/>
              <a:gd name="connsiteX474" fmla="*/ 1610248 w 1998270"/>
              <a:gd name="connsiteY474" fmla="*/ 1806547 h 1996549"/>
              <a:gd name="connsiteX475" fmla="*/ 1602061 w 1998270"/>
              <a:gd name="connsiteY475" fmla="*/ 1814733 h 1996549"/>
              <a:gd name="connsiteX476" fmla="*/ 1593875 w 1998270"/>
              <a:gd name="connsiteY476" fmla="*/ 1806547 h 1996549"/>
              <a:gd name="connsiteX477" fmla="*/ 1602061 w 1998270"/>
              <a:gd name="connsiteY477" fmla="*/ 1798360 h 1996549"/>
              <a:gd name="connsiteX478" fmla="*/ 1479259 w 1998270"/>
              <a:gd name="connsiteY478" fmla="*/ 1798360 h 1996549"/>
              <a:gd name="connsiteX479" fmla="*/ 1479600 w 1998270"/>
              <a:gd name="connsiteY479" fmla="*/ 1798360 h 1996549"/>
              <a:gd name="connsiteX480" fmla="*/ 1487105 w 1998270"/>
              <a:gd name="connsiteY480" fmla="*/ 1806206 h 1996549"/>
              <a:gd name="connsiteX481" fmla="*/ 1479259 w 1998270"/>
              <a:gd name="connsiteY481" fmla="*/ 1814051 h 1996549"/>
              <a:gd name="connsiteX482" fmla="*/ 1471414 w 1998270"/>
              <a:gd name="connsiteY482" fmla="*/ 1806206 h 1996549"/>
              <a:gd name="connsiteX483" fmla="*/ 1479259 w 1998270"/>
              <a:gd name="connsiteY483" fmla="*/ 1798360 h 1996549"/>
              <a:gd name="connsiteX484" fmla="*/ 1357138 w 1998270"/>
              <a:gd name="connsiteY484" fmla="*/ 1798360 h 1996549"/>
              <a:gd name="connsiteX485" fmla="*/ 1357479 w 1998270"/>
              <a:gd name="connsiteY485" fmla="*/ 1798360 h 1996549"/>
              <a:gd name="connsiteX486" fmla="*/ 1364643 w 1998270"/>
              <a:gd name="connsiteY486" fmla="*/ 1805865 h 1996549"/>
              <a:gd name="connsiteX487" fmla="*/ 1357138 w 1998270"/>
              <a:gd name="connsiteY487" fmla="*/ 1813369 h 1996549"/>
              <a:gd name="connsiteX488" fmla="*/ 1349634 w 1998270"/>
              <a:gd name="connsiteY488" fmla="*/ 1805865 h 1996549"/>
              <a:gd name="connsiteX489" fmla="*/ 1357138 w 1998270"/>
              <a:gd name="connsiteY489" fmla="*/ 1798360 h 1996549"/>
              <a:gd name="connsiteX490" fmla="*/ 1971151 w 1998270"/>
              <a:gd name="connsiteY490" fmla="*/ 1798359 h 1996549"/>
              <a:gd name="connsiteX491" fmla="*/ 1978485 w 1998270"/>
              <a:gd name="connsiteY491" fmla="*/ 1805693 h 1996549"/>
              <a:gd name="connsiteX492" fmla="*/ 1971151 w 1998270"/>
              <a:gd name="connsiteY492" fmla="*/ 1813028 h 1996549"/>
              <a:gd name="connsiteX493" fmla="*/ 1963818 w 1998270"/>
              <a:gd name="connsiteY493" fmla="*/ 1805693 h 1996549"/>
              <a:gd name="connsiteX494" fmla="*/ 1971151 w 1998270"/>
              <a:gd name="connsiteY494" fmla="*/ 1798359 h 1996549"/>
              <a:gd name="connsiteX495" fmla="*/ 1909068 w 1998270"/>
              <a:gd name="connsiteY495" fmla="*/ 1798359 h 1996549"/>
              <a:gd name="connsiteX496" fmla="*/ 1917595 w 1998270"/>
              <a:gd name="connsiteY496" fmla="*/ 1806887 h 1996549"/>
              <a:gd name="connsiteX497" fmla="*/ 1909068 w 1998270"/>
              <a:gd name="connsiteY497" fmla="*/ 1815415 h 1996549"/>
              <a:gd name="connsiteX498" fmla="*/ 1900540 w 1998270"/>
              <a:gd name="connsiteY498" fmla="*/ 1806887 h 1996549"/>
              <a:gd name="connsiteX499" fmla="*/ 1909068 w 1998270"/>
              <a:gd name="connsiteY499" fmla="*/ 1798359 h 1996549"/>
              <a:gd name="connsiteX500" fmla="*/ 1847667 w 1998270"/>
              <a:gd name="connsiteY500" fmla="*/ 1798359 h 1996549"/>
              <a:gd name="connsiteX501" fmla="*/ 1856194 w 1998270"/>
              <a:gd name="connsiteY501" fmla="*/ 1806887 h 1996549"/>
              <a:gd name="connsiteX502" fmla="*/ 1847667 w 1998270"/>
              <a:gd name="connsiteY502" fmla="*/ 1815415 h 1996549"/>
              <a:gd name="connsiteX503" fmla="*/ 1839139 w 1998270"/>
              <a:gd name="connsiteY503" fmla="*/ 1806887 h 1996549"/>
              <a:gd name="connsiteX504" fmla="*/ 1847667 w 1998270"/>
              <a:gd name="connsiteY504" fmla="*/ 1798359 h 1996549"/>
              <a:gd name="connsiteX505" fmla="*/ 1786266 w 1998270"/>
              <a:gd name="connsiteY505" fmla="*/ 1798359 h 1996549"/>
              <a:gd name="connsiteX506" fmla="*/ 1794793 w 1998270"/>
              <a:gd name="connsiteY506" fmla="*/ 1806887 h 1996549"/>
              <a:gd name="connsiteX507" fmla="*/ 1786266 w 1998270"/>
              <a:gd name="connsiteY507" fmla="*/ 1815415 h 1996549"/>
              <a:gd name="connsiteX508" fmla="*/ 1777738 w 1998270"/>
              <a:gd name="connsiteY508" fmla="*/ 1806887 h 1996549"/>
              <a:gd name="connsiteX509" fmla="*/ 1786266 w 1998270"/>
              <a:gd name="connsiteY509" fmla="*/ 1798359 h 1996549"/>
              <a:gd name="connsiteX510" fmla="*/ 1724864 w 1998270"/>
              <a:gd name="connsiteY510" fmla="*/ 1798359 h 1996549"/>
              <a:gd name="connsiteX511" fmla="*/ 1733221 w 1998270"/>
              <a:gd name="connsiteY511" fmla="*/ 1806717 h 1996549"/>
              <a:gd name="connsiteX512" fmla="*/ 1724864 w 1998270"/>
              <a:gd name="connsiteY512" fmla="*/ 1815074 h 1996549"/>
              <a:gd name="connsiteX513" fmla="*/ 1716507 w 1998270"/>
              <a:gd name="connsiteY513" fmla="*/ 1806717 h 1996549"/>
              <a:gd name="connsiteX514" fmla="*/ 1724864 w 1998270"/>
              <a:gd name="connsiteY514" fmla="*/ 1798359 h 1996549"/>
              <a:gd name="connsiteX515" fmla="*/ 1664145 w 1998270"/>
              <a:gd name="connsiteY515" fmla="*/ 1798359 h 1996549"/>
              <a:gd name="connsiteX516" fmla="*/ 1664486 w 1998270"/>
              <a:gd name="connsiteY516" fmla="*/ 1798366 h 1996549"/>
              <a:gd name="connsiteX517" fmla="*/ 1672502 w 1998270"/>
              <a:gd name="connsiteY517" fmla="*/ 1807058 h 1996549"/>
              <a:gd name="connsiteX518" fmla="*/ 1664145 w 1998270"/>
              <a:gd name="connsiteY518" fmla="*/ 1815415 h 1996549"/>
              <a:gd name="connsiteX519" fmla="*/ 1663804 w 1998270"/>
              <a:gd name="connsiteY519" fmla="*/ 1815409 h 1996549"/>
              <a:gd name="connsiteX520" fmla="*/ 1655788 w 1998270"/>
              <a:gd name="connsiteY520" fmla="*/ 1806717 h 1996549"/>
              <a:gd name="connsiteX521" fmla="*/ 1664145 w 1998270"/>
              <a:gd name="connsiteY521" fmla="*/ 1798359 h 1996549"/>
              <a:gd name="connsiteX522" fmla="*/ 1540660 w 1998270"/>
              <a:gd name="connsiteY522" fmla="*/ 1798359 h 1996549"/>
              <a:gd name="connsiteX523" fmla="*/ 1548676 w 1998270"/>
              <a:gd name="connsiteY523" fmla="*/ 1806376 h 1996549"/>
              <a:gd name="connsiteX524" fmla="*/ 1540660 w 1998270"/>
              <a:gd name="connsiteY524" fmla="*/ 1814392 h 1996549"/>
              <a:gd name="connsiteX525" fmla="*/ 1532644 w 1998270"/>
              <a:gd name="connsiteY525" fmla="*/ 1806376 h 1996549"/>
              <a:gd name="connsiteX526" fmla="*/ 1540660 w 1998270"/>
              <a:gd name="connsiteY526" fmla="*/ 1798359 h 1996549"/>
              <a:gd name="connsiteX527" fmla="*/ 1417858 w 1998270"/>
              <a:gd name="connsiteY527" fmla="*/ 1798359 h 1996549"/>
              <a:gd name="connsiteX528" fmla="*/ 1425533 w 1998270"/>
              <a:gd name="connsiteY528" fmla="*/ 1806035 h 1996549"/>
              <a:gd name="connsiteX529" fmla="*/ 1417858 w 1998270"/>
              <a:gd name="connsiteY529" fmla="*/ 1813710 h 1996549"/>
              <a:gd name="connsiteX530" fmla="*/ 1410183 w 1998270"/>
              <a:gd name="connsiteY530" fmla="*/ 1806035 h 1996549"/>
              <a:gd name="connsiteX531" fmla="*/ 1417858 w 1998270"/>
              <a:gd name="connsiteY531" fmla="*/ 1798359 h 1996549"/>
              <a:gd name="connsiteX532" fmla="*/ 311782 w 1998270"/>
              <a:gd name="connsiteY532" fmla="*/ 1744974 h 1996549"/>
              <a:gd name="connsiteX533" fmla="*/ 312635 w 1998270"/>
              <a:gd name="connsiteY533" fmla="*/ 1744974 h 1996549"/>
              <a:gd name="connsiteX534" fmla="*/ 313487 w 1998270"/>
              <a:gd name="connsiteY534" fmla="*/ 1744974 h 1996549"/>
              <a:gd name="connsiteX535" fmla="*/ 312635 w 1998270"/>
              <a:gd name="connsiteY535" fmla="*/ 1745827 h 1996549"/>
              <a:gd name="connsiteX536" fmla="*/ 311782 w 1998270"/>
              <a:gd name="connsiteY536" fmla="*/ 1744974 h 1996549"/>
              <a:gd name="connsiteX537" fmla="*/ 374036 w 1998270"/>
              <a:gd name="connsiteY537" fmla="*/ 1743439 h 1996549"/>
              <a:gd name="connsiteX538" fmla="*/ 375571 w 1998270"/>
              <a:gd name="connsiteY538" fmla="*/ 1744974 h 1996549"/>
              <a:gd name="connsiteX539" fmla="*/ 374036 w 1998270"/>
              <a:gd name="connsiteY539" fmla="*/ 1746510 h 1996549"/>
              <a:gd name="connsiteX540" fmla="*/ 372501 w 1998270"/>
              <a:gd name="connsiteY540" fmla="*/ 1744974 h 1996549"/>
              <a:gd name="connsiteX541" fmla="*/ 374036 w 1998270"/>
              <a:gd name="connsiteY541" fmla="*/ 1743439 h 1996549"/>
              <a:gd name="connsiteX542" fmla="*/ 436119 w 1998270"/>
              <a:gd name="connsiteY542" fmla="*/ 1742928 h 1996549"/>
              <a:gd name="connsiteX543" fmla="*/ 436290 w 1998270"/>
              <a:gd name="connsiteY543" fmla="*/ 1742935 h 1996549"/>
              <a:gd name="connsiteX544" fmla="*/ 438166 w 1998270"/>
              <a:gd name="connsiteY544" fmla="*/ 1745146 h 1996549"/>
              <a:gd name="connsiteX545" fmla="*/ 436119 w 1998270"/>
              <a:gd name="connsiteY545" fmla="*/ 1747192 h 1996549"/>
              <a:gd name="connsiteX546" fmla="*/ 434073 w 1998270"/>
              <a:gd name="connsiteY546" fmla="*/ 1744975 h 1996549"/>
              <a:gd name="connsiteX547" fmla="*/ 436119 w 1998270"/>
              <a:gd name="connsiteY547" fmla="*/ 1742928 h 1996549"/>
              <a:gd name="connsiteX548" fmla="*/ 496839 w 1998270"/>
              <a:gd name="connsiteY548" fmla="*/ 1742416 h 1996549"/>
              <a:gd name="connsiteX549" fmla="*/ 497197 w 1998270"/>
              <a:gd name="connsiteY549" fmla="*/ 1742416 h 1996549"/>
              <a:gd name="connsiteX550" fmla="*/ 499397 w 1998270"/>
              <a:gd name="connsiteY550" fmla="*/ 1744974 h 1996549"/>
              <a:gd name="connsiteX551" fmla="*/ 496839 w 1998270"/>
              <a:gd name="connsiteY551" fmla="*/ 1747533 h 1996549"/>
              <a:gd name="connsiteX552" fmla="*/ 494281 w 1998270"/>
              <a:gd name="connsiteY552" fmla="*/ 1744974 h 1996549"/>
              <a:gd name="connsiteX553" fmla="*/ 496839 w 1998270"/>
              <a:gd name="connsiteY553" fmla="*/ 1742416 h 1996549"/>
              <a:gd name="connsiteX554" fmla="*/ 558240 w 1998270"/>
              <a:gd name="connsiteY554" fmla="*/ 1741904 h 1996549"/>
              <a:gd name="connsiteX555" fmla="*/ 561309 w 1998270"/>
              <a:gd name="connsiteY555" fmla="*/ 1744975 h 1996549"/>
              <a:gd name="connsiteX556" fmla="*/ 558240 w 1998270"/>
              <a:gd name="connsiteY556" fmla="*/ 1748045 h 1996549"/>
              <a:gd name="connsiteX557" fmla="*/ 555170 w 1998270"/>
              <a:gd name="connsiteY557" fmla="*/ 1744975 h 1996549"/>
              <a:gd name="connsiteX558" fmla="*/ 558240 w 1998270"/>
              <a:gd name="connsiteY558" fmla="*/ 1741904 h 1996549"/>
              <a:gd name="connsiteX559" fmla="*/ 619642 w 1998270"/>
              <a:gd name="connsiteY559" fmla="*/ 1741392 h 1996549"/>
              <a:gd name="connsiteX560" fmla="*/ 623223 w 1998270"/>
              <a:gd name="connsiteY560" fmla="*/ 1744974 h 1996549"/>
              <a:gd name="connsiteX561" fmla="*/ 619642 w 1998270"/>
              <a:gd name="connsiteY561" fmla="*/ 1748556 h 1996549"/>
              <a:gd name="connsiteX562" fmla="*/ 616060 w 1998270"/>
              <a:gd name="connsiteY562" fmla="*/ 1744974 h 1996549"/>
              <a:gd name="connsiteX563" fmla="*/ 619642 w 1998270"/>
              <a:gd name="connsiteY563" fmla="*/ 1741392 h 1996549"/>
              <a:gd name="connsiteX564" fmla="*/ 681042 w 1998270"/>
              <a:gd name="connsiteY564" fmla="*/ 1740881 h 1996549"/>
              <a:gd name="connsiteX565" fmla="*/ 681383 w 1998270"/>
              <a:gd name="connsiteY565" fmla="*/ 1740881 h 1996549"/>
              <a:gd name="connsiteX566" fmla="*/ 685136 w 1998270"/>
              <a:gd name="connsiteY566" fmla="*/ 1744975 h 1996549"/>
              <a:gd name="connsiteX567" fmla="*/ 681042 w 1998270"/>
              <a:gd name="connsiteY567" fmla="*/ 1749068 h 1996549"/>
              <a:gd name="connsiteX568" fmla="*/ 676949 w 1998270"/>
              <a:gd name="connsiteY568" fmla="*/ 1744975 h 1996549"/>
              <a:gd name="connsiteX569" fmla="*/ 681042 w 1998270"/>
              <a:gd name="connsiteY569" fmla="*/ 1740881 h 1996549"/>
              <a:gd name="connsiteX570" fmla="*/ 743125 w 1998270"/>
              <a:gd name="connsiteY570" fmla="*/ 1740369 h 1996549"/>
              <a:gd name="connsiteX571" fmla="*/ 747730 w 1998270"/>
              <a:gd name="connsiteY571" fmla="*/ 1744975 h 1996549"/>
              <a:gd name="connsiteX572" fmla="*/ 743125 w 1998270"/>
              <a:gd name="connsiteY572" fmla="*/ 1749580 h 1996549"/>
              <a:gd name="connsiteX573" fmla="*/ 738521 w 1998270"/>
              <a:gd name="connsiteY573" fmla="*/ 1744975 h 1996549"/>
              <a:gd name="connsiteX574" fmla="*/ 743125 w 1998270"/>
              <a:gd name="connsiteY574" fmla="*/ 1740369 h 1996549"/>
              <a:gd name="connsiteX575" fmla="*/ 803845 w 1998270"/>
              <a:gd name="connsiteY575" fmla="*/ 1740028 h 1996549"/>
              <a:gd name="connsiteX576" fmla="*/ 808791 w 1998270"/>
              <a:gd name="connsiteY576" fmla="*/ 1744975 h 1996549"/>
              <a:gd name="connsiteX577" fmla="*/ 803845 w 1998270"/>
              <a:gd name="connsiteY577" fmla="*/ 1749921 h 1996549"/>
              <a:gd name="connsiteX578" fmla="*/ 798899 w 1998270"/>
              <a:gd name="connsiteY578" fmla="*/ 1744975 h 1996549"/>
              <a:gd name="connsiteX579" fmla="*/ 803845 w 1998270"/>
              <a:gd name="connsiteY579" fmla="*/ 1740028 h 1996549"/>
              <a:gd name="connsiteX580" fmla="*/ 865247 w 1998270"/>
              <a:gd name="connsiteY580" fmla="*/ 1739516 h 1996549"/>
              <a:gd name="connsiteX581" fmla="*/ 870705 w 1998270"/>
              <a:gd name="connsiteY581" fmla="*/ 1744974 h 1996549"/>
              <a:gd name="connsiteX582" fmla="*/ 865247 w 1998270"/>
              <a:gd name="connsiteY582" fmla="*/ 1750432 h 1996549"/>
              <a:gd name="connsiteX583" fmla="*/ 859789 w 1998270"/>
              <a:gd name="connsiteY583" fmla="*/ 1744974 h 1996549"/>
              <a:gd name="connsiteX584" fmla="*/ 865247 w 1998270"/>
              <a:gd name="connsiteY584" fmla="*/ 1739516 h 1996549"/>
              <a:gd name="connsiteX585" fmla="*/ 926647 w 1998270"/>
              <a:gd name="connsiteY585" fmla="*/ 1739005 h 1996549"/>
              <a:gd name="connsiteX586" fmla="*/ 926988 w 1998270"/>
              <a:gd name="connsiteY586" fmla="*/ 1739005 h 1996549"/>
              <a:gd name="connsiteX587" fmla="*/ 932616 w 1998270"/>
              <a:gd name="connsiteY587" fmla="*/ 1744975 h 1996549"/>
              <a:gd name="connsiteX588" fmla="*/ 926647 w 1998270"/>
              <a:gd name="connsiteY588" fmla="*/ 1750944 h 1996549"/>
              <a:gd name="connsiteX589" fmla="*/ 920678 w 1998270"/>
              <a:gd name="connsiteY589" fmla="*/ 1744975 h 1996549"/>
              <a:gd name="connsiteX590" fmla="*/ 926647 w 1998270"/>
              <a:gd name="connsiteY590" fmla="*/ 1739005 h 1996549"/>
              <a:gd name="connsiteX591" fmla="*/ 988048 w 1998270"/>
              <a:gd name="connsiteY591" fmla="*/ 1738664 h 1996549"/>
              <a:gd name="connsiteX592" fmla="*/ 988390 w 1998270"/>
              <a:gd name="connsiteY592" fmla="*/ 1738664 h 1996549"/>
              <a:gd name="connsiteX593" fmla="*/ 994359 w 1998270"/>
              <a:gd name="connsiteY593" fmla="*/ 1744975 h 1996549"/>
              <a:gd name="connsiteX594" fmla="*/ 988048 w 1998270"/>
              <a:gd name="connsiteY594" fmla="*/ 1751285 h 1996549"/>
              <a:gd name="connsiteX595" fmla="*/ 981738 w 1998270"/>
              <a:gd name="connsiteY595" fmla="*/ 1744975 h 1996549"/>
              <a:gd name="connsiteX596" fmla="*/ 988048 w 1998270"/>
              <a:gd name="connsiteY596" fmla="*/ 1738664 h 1996549"/>
              <a:gd name="connsiteX597" fmla="*/ 1050133 w 1998270"/>
              <a:gd name="connsiteY597" fmla="*/ 1738323 h 1996549"/>
              <a:gd name="connsiteX598" fmla="*/ 1050474 w 1998270"/>
              <a:gd name="connsiteY598" fmla="*/ 1738323 h 1996549"/>
              <a:gd name="connsiteX599" fmla="*/ 1056785 w 1998270"/>
              <a:gd name="connsiteY599" fmla="*/ 1744975 h 1996549"/>
              <a:gd name="connsiteX600" fmla="*/ 1050133 w 1998270"/>
              <a:gd name="connsiteY600" fmla="*/ 1751627 h 1996549"/>
              <a:gd name="connsiteX601" fmla="*/ 1043481 w 1998270"/>
              <a:gd name="connsiteY601" fmla="*/ 1744975 h 1996549"/>
              <a:gd name="connsiteX602" fmla="*/ 1050133 w 1998270"/>
              <a:gd name="connsiteY602" fmla="*/ 1738323 h 1996549"/>
              <a:gd name="connsiteX603" fmla="*/ 1110852 w 1998270"/>
              <a:gd name="connsiteY603" fmla="*/ 1737981 h 1996549"/>
              <a:gd name="connsiteX604" fmla="*/ 1117845 w 1998270"/>
              <a:gd name="connsiteY604" fmla="*/ 1744974 h 1996549"/>
              <a:gd name="connsiteX605" fmla="*/ 1110852 w 1998270"/>
              <a:gd name="connsiteY605" fmla="*/ 1751967 h 1996549"/>
              <a:gd name="connsiteX606" fmla="*/ 1103859 w 1998270"/>
              <a:gd name="connsiteY606" fmla="*/ 1744974 h 1996549"/>
              <a:gd name="connsiteX607" fmla="*/ 1110852 w 1998270"/>
              <a:gd name="connsiteY607" fmla="*/ 1737981 h 1996549"/>
              <a:gd name="connsiteX608" fmla="*/ 1172252 w 1998270"/>
              <a:gd name="connsiteY608" fmla="*/ 1737640 h 1996549"/>
              <a:gd name="connsiteX609" fmla="*/ 1179586 w 1998270"/>
              <a:gd name="connsiteY609" fmla="*/ 1744974 h 1996549"/>
              <a:gd name="connsiteX610" fmla="*/ 1172252 w 1998270"/>
              <a:gd name="connsiteY610" fmla="*/ 1752309 h 1996549"/>
              <a:gd name="connsiteX611" fmla="*/ 1164919 w 1998270"/>
              <a:gd name="connsiteY611" fmla="*/ 1744974 h 1996549"/>
              <a:gd name="connsiteX612" fmla="*/ 1172252 w 1998270"/>
              <a:gd name="connsiteY612" fmla="*/ 1737640 h 1996549"/>
              <a:gd name="connsiteX613" fmla="*/ 1233654 w 1998270"/>
              <a:gd name="connsiteY613" fmla="*/ 1737299 h 1996549"/>
              <a:gd name="connsiteX614" fmla="*/ 1241329 w 1998270"/>
              <a:gd name="connsiteY614" fmla="*/ 1744975 h 1996549"/>
              <a:gd name="connsiteX615" fmla="*/ 1233654 w 1998270"/>
              <a:gd name="connsiteY615" fmla="*/ 1752650 h 1996549"/>
              <a:gd name="connsiteX616" fmla="*/ 1225979 w 1998270"/>
              <a:gd name="connsiteY616" fmla="*/ 1744975 h 1996549"/>
              <a:gd name="connsiteX617" fmla="*/ 1233654 w 1998270"/>
              <a:gd name="connsiteY617" fmla="*/ 1737299 h 1996549"/>
              <a:gd name="connsiteX618" fmla="*/ 1295054 w 1998270"/>
              <a:gd name="connsiteY618" fmla="*/ 1736958 h 1996549"/>
              <a:gd name="connsiteX619" fmla="*/ 1303071 w 1998270"/>
              <a:gd name="connsiteY619" fmla="*/ 1744975 h 1996549"/>
              <a:gd name="connsiteX620" fmla="*/ 1295054 w 1998270"/>
              <a:gd name="connsiteY620" fmla="*/ 1752991 h 1996549"/>
              <a:gd name="connsiteX621" fmla="*/ 1287039 w 1998270"/>
              <a:gd name="connsiteY621" fmla="*/ 1744975 h 1996549"/>
              <a:gd name="connsiteX622" fmla="*/ 1295054 w 1998270"/>
              <a:gd name="connsiteY622" fmla="*/ 1736958 h 1996549"/>
              <a:gd name="connsiteX623" fmla="*/ 1971152 w 1998270"/>
              <a:gd name="connsiteY623" fmla="*/ 1736788 h 1996549"/>
              <a:gd name="connsiteX624" fmla="*/ 1971493 w 1998270"/>
              <a:gd name="connsiteY624" fmla="*/ 1736788 h 1996549"/>
              <a:gd name="connsiteX625" fmla="*/ 1979339 w 1998270"/>
              <a:gd name="connsiteY625" fmla="*/ 1744975 h 1996549"/>
              <a:gd name="connsiteX626" fmla="*/ 1971152 w 1998270"/>
              <a:gd name="connsiteY626" fmla="*/ 1753161 h 1996549"/>
              <a:gd name="connsiteX627" fmla="*/ 1962965 w 1998270"/>
              <a:gd name="connsiteY627" fmla="*/ 1744975 h 1996549"/>
              <a:gd name="connsiteX628" fmla="*/ 1971152 w 1998270"/>
              <a:gd name="connsiteY628" fmla="*/ 1736788 h 1996549"/>
              <a:gd name="connsiteX629" fmla="*/ 1357139 w 1998270"/>
              <a:gd name="connsiteY629" fmla="*/ 1736788 h 1996549"/>
              <a:gd name="connsiteX630" fmla="*/ 1357480 w 1998270"/>
              <a:gd name="connsiteY630" fmla="*/ 1736788 h 1996549"/>
              <a:gd name="connsiteX631" fmla="*/ 1365326 w 1998270"/>
              <a:gd name="connsiteY631" fmla="*/ 1744975 h 1996549"/>
              <a:gd name="connsiteX632" fmla="*/ 1357139 w 1998270"/>
              <a:gd name="connsiteY632" fmla="*/ 1753161 h 1996549"/>
              <a:gd name="connsiteX633" fmla="*/ 1348952 w 1998270"/>
              <a:gd name="connsiteY633" fmla="*/ 1744975 h 1996549"/>
              <a:gd name="connsiteX634" fmla="*/ 1357139 w 1998270"/>
              <a:gd name="connsiteY634" fmla="*/ 1736788 h 1996549"/>
              <a:gd name="connsiteX635" fmla="*/ 1417858 w 1998270"/>
              <a:gd name="connsiteY635" fmla="*/ 1736446 h 1996549"/>
              <a:gd name="connsiteX636" fmla="*/ 1426385 w 1998270"/>
              <a:gd name="connsiteY636" fmla="*/ 1744974 h 1996549"/>
              <a:gd name="connsiteX637" fmla="*/ 1417858 w 1998270"/>
              <a:gd name="connsiteY637" fmla="*/ 1753502 h 1996549"/>
              <a:gd name="connsiteX638" fmla="*/ 1409330 w 1998270"/>
              <a:gd name="connsiteY638" fmla="*/ 1744974 h 1996549"/>
              <a:gd name="connsiteX639" fmla="*/ 1417858 w 1998270"/>
              <a:gd name="connsiteY639" fmla="*/ 1736446 h 1996549"/>
              <a:gd name="connsiteX640" fmla="*/ 1479259 w 1998270"/>
              <a:gd name="connsiteY640" fmla="*/ 1736276 h 1996549"/>
              <a:gd name="connsiteX641" fmla="*/ 1487958 w 1998270"/>
              <a:gd name="connsiteY641" fmla="*/ 1744975 h 1996549"/>
              <a:gd name="connsiteX642" fmla="*/ 1479259 w 1998270"/>
              <a:gd name="connsiteY642" fmla="*/ 1753673 h 1996549"/>
              <a:gd name="connsiteX643" fmla="*/ 1470561 w 1998270"/>
              <a:gd name="connsiteY643" fmla="*/ 1744975 h 1996549"/>
              <a:gd name="connsiteX644" fmla="*/ 1479259 w 1998270"/>
              <a:gd name="connsiteY644" fmla="*/ 1736276 h 1996549"/>
              <a:gd name="connsiteX645" fmla="*/ 1541026 w 1998270"/>
              <a:gd name="connsiteY645" fmla="*/ 1735971 h 1996549"/>
              <a:gd name="connsiteX646" fmla="*/ 1549895 w 1998270"/>
              <a:gd name="connsiteY646" fmla="*/ 1744840 h 1996549"/>
              <a:gd name="connsiteX647" fmla="*/ 1541026 w 1998270"/>
              <a:gd name="connsiteY647" fmla="*/ 1753709 h 1996549"/>
              <a:gd name="connsiteX648" fmla="*/ 1532157 w 1998270"/>
              <a:gd name="connsiteY648" fmla="*/ 1744840 h 1996549"/>
              <a:gd name="connsiteX649" fmla="*/ 1541026 w 1998270"/>
              <a:gd name="connsiteY649" fmla="*/ 1735971 h 1996549"/>
              <a:gd name="connsiteX650" fmla="*/ 1602061 w 1998270"/>
              <a:gd name="connsiteY650" fmla="*/ 1735935 h 1996549"/>
              <a:gd name="connsiteX651" fmla="*/ 1611101 w 1998270"/>
              <a:gd name="connsiteY651" fmla="*/ 1744975 h 1996549"/>
              <a:gd name="connsiteX652" fmla="*/ 1602061 w 1998270"/>
              <a:gd name="connsiteY652" fmla="*/ 1754015 h 1996549"/>
              <a:gd name="connsiteX653" fmla="*/ 1593022 w 1998270"/>
              <a:gd name="connsiteY653" fmla="*/ 1744975 h 1996549"/>
              <a:gd name="connsiteX654" fmla="*/ 1602061 w 1998270"/>
              <a:gd name="connsiteY654" fmla="*/ 1735935 h 1996549"/>
              <a:gd name="connsiteX655" fmla="*/ 1724864 w 1998270"/>
              <a:gd name="connsiteY655" fmla="*/ 1735764 h 1996549"/>
              <a:gd name="connsiteX656" fmla="*/ 1734074 w 1998270"/>
              <a:gd name="connsiteY656" fmla="*/ 1744975 h 1996549"/>
              <a:gd name="connsiteX657" fmla="*/ 1724864 w 1998270"/>
              <a:gd name="connsiteY657" fmla="*/ 1754185 h 1996549"/>
              <a:gd name="connsiteX658" fmla="*/ 1715654 w 1998270"/>
              <a:gd name="connsiteY658" fmla="*/ 1744975 h 1996549"/>
              <a:gd name="connsiteX659" fmla="*/ 1724864 w 1998270"/>
              <a:gd name="connsiteY659" fmla="*/ 1735764 h 1996549"/>
              <a:gd name="connsiteX660" fmla="*/ 1664145 w 1998270"/>
              <a:gd name="connsiteY660" fmla="*/ 1735764 h 1996549"/>
              <a:gd name="connsiteX661" fmla="*/ 1673355 w 1998270"/>
              <a:gd name="connsiteY661" fmla="*/ 1744975 h 1996549"/>
              <a:gd name="connsiteX662" fmla="*/ 1664145 w 1998270"/>
              <a:gd name="connsiteY662" fmla="*/ 1754185 h 1996549"/>
              <a:gd name="connsiteX663" fmla="*/ 1654935 w 1998270"/>
              <a:gd name="connsiteY663" fmla="*/ 1744975 h 1996549"/>
              <a:gd name="connsiteX664" fmla="*/ 1664145 w 1998270"/>
              <a:gd name="connsiteY664" fmla="*/ 1735764 h 1996549"/>
              <a:gd name="connsiteX665" fmla="*/ 1909067 w 1998270"/>
              <a:gd name="connsiteY665" fmla="*/ 1735594 h 1996549"/>
              <a:gd name="connsiteX666" fmla="*/ 1909409 w 1998270"/>
              <a:gd name="connsiteY666" fmla="*/ 1735594 h 1996549"/>
              <a:gd name="connsiteX667" fmla="*/ 1918448 w 1998270"/>
              <a:gd name="connsiteY667" fmla="*/ 1744974 h 1996549"/>
              <a:gd name="connsiteX668" fmla="*/ 1909067 w 1998270"/>
              <a:gd name="connsiteY668" fmla="*/ 1754355 h 1996549"/>
              <a:gd name="connsiteX669" fmla="*/ 1899687 w 1998270"/>
              <a:gd name="connsiteY669" fmla="*/ 1744974 h 1996549"/>
              <a:gd name="connsiteX670" fmla="*/ 1909067 w 1998270"/>
              <a:gd name="connsiteY670" fmla="*/ 1735594 h 1996549"/>
              <a:gd name="connsiteX671" fmla="*/ 1847667 w 1998270"/>
              <a:gd name="connsiteY671" fmla="*/ 1735594 h 1996549"/>
              <a:gd name="connsiteX672" fmla="*/ 1848008 w 1998270"/>
              <a:gd name="connsiteY672" fmla="*/ 1735594 h 1996549"/>
              <a:gd name="connsiteX673" fmla="*/ 1857047 w 1998270"/>
              <a:gd name="connsiteY673" fmla="*/ 1744974 h 1996549"/>
              <a:gd name="connsiteX674" fmla="*/ 1847667 w 1998270"/>
              <a:gd name="connsiteY674" fmla="*/ 1754355 h 1996549"/>
              <a:gd name="connsiteX675" fmla="*/ 1838286 w 1998270"/>
              <a:gd name="connsiteY675" fmla="*/ 1744974 h 1996549"/>
              <a:gd name="connsiteX676" fmla="*/ 1847667 w 1998270"/>
              <a:gd name="connsiteY676" fmla="*/ 1735594 h 1996549"/>
              <a:gd name="connsiteX677" fmla="*/ 1786266 w 1998270"/>
              <a:gd name="connsiteY677" fmla="*/ 1735594 h 1996549"/>
              <a:gd name="connsiteX678" fmla="*/ 1786607 w 1998270"/>
              <a:gd name="connsiteY678" fmla="*/ 1735594 h 1996549"/>
              <a:gd name="connsiteX679" fmla="*/ 1795646 w 1998270"/>
              <a:gd name="connsiteY679" fmla="*/ 1744974 h 1996549"/>
              <a:gd name="connsiteX680" fmla="*/ 1786266 w 1998270"/>
              <a:gd name="connsiteY680" fmla="*/ 1754355 h 1996549"/>
              <a:gd name="connsiteX681" fmla="*/ 1776885 w 1998270"/>
              <a:gd name="connsiteY681" fmla="*/ 1744974 h 1996549"/>
              <a:gd name="connsiteX682" fmla="*/ 1786266 w 1998270"/>
              <a:gd name="connsiteY682" fmla="*/ 1735594 h 1996549"/>
              <a:gd name="connsiteX683" fmla="*/ 251234 w 1998270"/>
              <a:gd name="connsiteY683" fmla="*/ 1682550 h 1996549"/>
              <a:gd name="connsiteX684" fmla="*/ 251626 w 1998270"/>
              <a:gd name="connsiteY684" fmla="*/ 1682550 h 1996549"/>
              <a:gd name="connsiteX685" fmla="*/ 252257 w 1998270"/>
              <a:gd name="connsiteY685" fmla="*/ 1683574 h 1996549"/>
              <a:gd name="connsiteX686" fmla="*/ 251234 w 1998270"/>
              <a:gd name="connsiteY686" fmla="*/ 1684597 h 1996549"/>
              <a:gd name="connsiteX687" fmla="*/ 250211 w 1998270"/>
              <a:gd name="connsiteY687" fmla="*/ 1683574 h 1996549"/>
              <a:gd name="connsiteX688" fmla="*/ 251234 w 1998270"/>
              <a:gd name="connsiteY688" fmla="*/ 1682550 h 1996549"/>
              <a:gd name="connsiteX689" fmla="*/ 312635 w 1998270"/>
              <a:gd name="connsiteY689" fmla="*/ 1682038 h 1996549"/>
              <a:gd name="connsiteX690" fmla="*/ 314170 w 1998270"/>
              <a:gd name="connsiteY690" fmla="*/ 1683573 h 1996549"/>
              <a:gd name="connsiteX691" fmla="*/ 312635 w 1998270"/>
              <a:gd name="connsiteY691" fmla="*/ 1685109 h 1996549"/>
              <a:gd name="connsiteX692" fmla="*/ 311100 w 1998270"/>
              <a:gd name="connsiteY692" fmla="*/ 1683573 h 1996549"/>
              <a:gd name="connsiteX693" fmla="*/ 312635 w 1998270"/>
              <a:gd name="connsiteY693" fmla="*/ 1682038 h 1996549"/>
              <a:gd name="connsiteX694" fmla="*/ 374036 w 1998270"/>
              <a:gd name="connsiteY694" fmla="*/ 1681526 h 1996549"/>
              <a:gd name="connsiteX695" fmla="*/ 376083 w 1998270"/>
              <a:gd name="connsiteY695" fmla="*/ 1683573 h 1996549"/>
              <a:gd name="connsiteX696" fmla="*/ 374036 w 1998270"/>
              <a:gd name="connsiteY696" fmla="*/ 1685620 h 1996549"/>
              <a:gd name="connsiteX697" fmla="*/ 371990 w 1998270"/>
              <a:gd name="connsiteY697" fmla="*/ 1683573 h 1996549"/>
              <a:gd name="connsiteX698" fmla="*/ 374036 w 1998270"/>
              <a:gd name="connsiteY698" fmla="*/ 1681526 h 1996549"/>
              <a:gd name="connsiteX699" fmla="*/ 436120 w 1998270"/>
              <a:gd name="connsiteY699" fmla="*/ 1680844 h 1996549"/>
              <a:gd name="connsiteX700" fmla="*/ 438849 w 1998270"/>
              <a:gd name="connsiteY700" fmla="*/ 1683573 h 1996549"/>
              <a:gd name="connsiteX701" fmla="*/ 436120 w 1998270"/>
              <a:gd name="connsiteY701" fmla="*/ 1686302 h 1996549"/>
              <a:gd name="connsiteX702" fmla="*/ 433391 w 1998270"/>
              <a:gd name="connsiteY702" fmla="*/ 1683573 h 1996549"/>
              <a:gd name="connsiteX703" fmla="*/ 436120 w 1998270"/>
              <a:gd name="connsiteY703" fmla="*/ 1680844 h 1996549"/>
              <a:gd name="connsiteX704" fmla="*/ 496838 w 1998270"/>
              <a:gd name="connsiteY704" fmla="*/ 1680333 h 1996549"/>
              <a:gd name="connsiteX705" fmla="*/ 497196 w 1998270"/>
              <a:gd name="connsiteY705" fmla="*/ 1680333 h 1996549"/>
              <a:gd name="connsiteX706" fmla="*/ 500079 w 1998270"/>
              <a:gd name="connsiteY706" fmla="*/ 1683573 h 1996549"/>
              <a:gd name="connsiteX707" fmla="*/ 496838 w 1998270"/>
              <a:gd name="connsiteY707" fmla="*/ 1686814 h 1996549"/>
              <a:gd name="connsiteX708" fmla="*/ 493598 w 1998270"/>
              <a:gd name="connsiteY708" fmla="*/ 1683573 h 1996549"/>
              <a:gd name="connsiteX709" fmla="*/ 496838 w 1998270"/>
              <a:gd name="connsiteY709" fmla="*/ 1680333 h 1996549"/>
              <a:gd name="connsiteX710" fmla="*/ 558240 w 1998270"/>
              <a:gd name="connsiteY710" fmla="*/ 1679821 h 1996549"/>
              <a:gd name="connsiteX711" fmla="*/ 561992 w 1998270"/>
              <a:gd name="connsiteY711" fmla="*/ 1683574 h 1996549"/>
              <a:gd name="connsiteX712" fmla="*/ 558240 w 1998270"/>
              <a:gd name="connsiteY712" fmla="*/ 1687326 h 1996549"/>
              <a:gd name="connsiteX713" fmla="*/ 554488 w 1998270"/>
              <a:gd name="connsiteY713" fmla="*/ 1683574 h 1996549"/>
              <a:gd name="connsiteX714" fmla="*/ 558240 w 1998270"/>
              <a:gd name="connsiteY714" fmla="*/ 1679821 h 1996549"/>
              <a:gd name="connsiteX715" fmla="*/ 743126 w 1998270"/>
              <a:gd name="connsiteY715" fmla="*/ 1678968 h 1996549"/>
              <a:gd name="connsiteX716" fmla="*/ 748413 w 1998270"/>
              <a:gd name="connsiteY716" fmla="*/ 1684256 h 1996549"/>
              <a:gd name="connsiteX717" fmla="*/ 743126 w 1998270"/>
              <a:gd name="connsiteY717" fmla="*/ 1689543 h 1996549"/>
              <a:gd name="connsiteX718" fmla="*/ 737839 w 1998270"/>
              <a:gd name="connsiteY718" fmla="*/ 1684256 h 1996549"/>
              <a:gd name="connsiteX719" fmla="*/ 743126 w 1998270"/>
              <a:gd name="connsiteY719" fmla="*/ 1678968 h 1996549"/>
              <a:gd name="connsiteX720" fmla="*/ 681042 w 1998270"/>
              <a:gd name="connsiteY720" fmla="*/ 1678968 h 1996549"/>
              <a:gd name="connsiteX721" fmla="*/ 681384 w 1998270"/>
              <a:gd name="connsiteY721" fmla="*/ 1678968 h 1996549"/>
              <a:gd name="connsiteX722" fmla="*/ 685818 w 1998270"/>
              <a:gd name="connsiteY722" fmla="*/ 1683744 h 1996549"/>
              <a:gd name="connsiteX723" fmla="*/ 681042 w 1998270"/>
              <a:gd name="connsiteY723" fmla="*/ 1688520 h 1996549"/>
              <a:gd name="connsiteX724" fmla="*/ 676267 w 1998270"/>
              <a:gd name="connsiteY724" fmla="*/ 1683744 h 1996549"/>
              <a:gd name="connsiteX725" fmla="*/ 681042 w 1998270"/>
              <a:gd name="connsiteY725" fmla="*/ 1678968 h 1996549"/>
              <a:gd name="connsiteX726" fmla="*/ 619642 w 1998270"/>
              <a:gd name="connsiteY726" fmla="*/ 1678968 h 1996549"/>
              <a:gd name="connsiteX727" fmla="*/ 623906 w 1998270"/>
              <a:gd name="connsiteY727" fmla="*/ 1683232 h 1996549"/>
              <a:gd name="connsiteX728" fmla="*/ 619642 w 1998270"/>
              <a:gd name="connsiteY728" fmla="*/ 1687496 h 1996549"/>
              <a:gd name="connsiteX729" fmla="*/ 615378 w 1998270"/>
              <a:gd name="connsiteY729" fmla="*/ 1683232 h 1996549"/>
              <a:gd name="connsiteX730" fmla="*/ 619642 w 1998270"/>
              <a:gd name="connsiteY730" fmla="*/ 1678968 h 1996549"/>
              <a:gd name="connsiteX731" fmla="*/ 803845 w 1998270"/>
              <a:gd name="connsiteY731" fmla="*/ 1677945 h 1996549"/>
              <a:gd name="connsiteX732" fmla="*/ 809474 w 1998270"/>
              <a:gd name="connsiteY732" fmla="*/ 1683574 h 1996549"/>
              <a:gd name="connsiteX733" fmla="*/ 803845 w 1998270"/>
              <a:gd name="connsiteY733" fmla="*/ 1689202 h 1996549"/>
              <a:gd name="connsiteX734" fmla="*/ 798217 w 1998270"/>
              <a:gd name="connsiteY734" fmla="*/ 1683574 h 1996549"/>
              <a:gd name="connsiteX735" fmla="*/ 803845 w 1998270"/>
              <a:gd name="connsiteY735" fmla="*/ 1677945 h 1996549"/>
              <a:gd name="connsiteX736" fmla="*/ 865246 w 1998270"/>
              <a:gd name="connsiteY736" fmla="*/ 1677433 h 1996549"/>
              <a:gd name="connsiteX737" fmla="*/ 871386 w 1998270"/>
              <a:gd name="connsiteY737" fmla="*/ 1683574 h 1996549"/>
              <a:gd name="connsiteX738" fmla="*/ 865246 w 1998270"/>
              <a:gd name="connsiteY738" fmla="*/ 1689714 h 1996549"/>
              <a:gd name="connsiteX739" fmla="*/ 859106 w 1998270"/>
              <a:gd name="connsiteY739" fmla="*/ 1683574 h 1996549"/>
              <a:gd name="connsiteX740" fmla="*/ 865246 w 1998270"/>
              <a:gd name="connsiteY740" fmla="*/ 1677433 h 1996549"/>
              <a:gd name="connsiteX741" fmla="*/ 926648 w 1998270"/>
              <a:gd name="connsiteY741" fmla="*/ 1676922 h 1996549"/>
              <a:gd name="connsiteX742" fmla="*/ 926989 w 1998270"/>
              <a:gd name="connsiteY742" fmla="*/ 1676922 h 1996549"/>
              <a:gd name="connsiteX743" fmla="*/ 933299 w 1998270"/>
              <a:gd name="connsiteY743" fmla="*/ 1683574 h 1996549"/>
              <a:gd name="connsiteX744" fmla="*/ 926648 w 1998270"/>
              <a:gd name="connsiteY744" fmla="*/ 1690226 h 1996549"/>
              <a:gd name="connsiteX745" fmla="*/ 919996 w 1998270"/>
              <a:gd name="connsiteY745" fmla="*/ 1683574 h 1996549"/>
              <a:gd name="connsiteX746" fmla="*/ 926648 w 1998270"/>
              <a:gd name="connsiteY746" fmla="*/ 1676922 h 1996549"/>
              <a:gd name="connsiteX747" fmla="*/ 988415 w 1998270"/>
              <a:gd name="connsiteY747" fmla="*/ 1676446 h 1996549"/>
              <a:gd name="connsiteX748" fmla="*/ 995408 w 1998270"/>
              <a:gd name="connsiteY748" fmla="*/ 1683439 h 1996549"/>
              <a:gd name="connsiteX749" fmla="*/ 988415 w 1998270"/>
              <a:gd name="connsiteY749" fmla="*/ 1690432 h 1996549"/>
              <a:gd name="connsiteX750" fmla="*/ 981422 w 1998270"/>
              <a:gd name="connsiteY750" fmla="*/ 1683439 h 1996549"/>
              <a:gd name="connsiteX751" fmla="*/ 988415 w 1998270"/>
              <a:gd name="connsiteY751" fmla="*/ 1676446 h 1996549"/>
              <a:gd name="connsiteX752" fmla="*/ 1050132 w 1998270"/>
              <a:gd name="connsiteY752" fmla="*/ 1676239 h 1996549"/>
              <a:gd name="connsiteX753" fmla="*/ 1057466 w 1998270"/>
              <a:gd name="connsiteY753" fmla="*/ 1683573 h 1996549"/>
              <a:gd name="connsiteX754" fmla="*/ 1050132 w 1998270"/>
              <a:gd name="connsiteY754" fmla="*/ 1690908 h 1996549"/>
              <a:gd name="connsiteX755" fmla="*/ 1042799 w 1998270"/>
              <a:gd name="connsiteY755" fmla="*/ 1683573 h 1996549"/>
              <a:gd name="connsiteX756" fmla="*/ 1050132 w 1998270"/>
              <a:gd name="connsiteY756" fmla="*/ 1676239 h 1996549"/>
              <a:gd name="connsiteX757" fmla="*/ 1110851 w 1998270"/>
              <a:gd name="connsiteY757" fmla="*/ 1675728 h 1996549"/>
              <a:gd name="connsiteX758" fmla="*/ 1111192 w 1998270"/>
              <a:gd name="connsiteY758" fmla="*/ 1675728 h 1996549"/>
              <a:gd name="connsiteX759" fmla="*/ 1118697 w 1998270"/>
              <a:gd name="connsiteY759" fmla="*/ 1683574 h 1996549"/>
              <a:gd name="connsiteX760" fmla="*/ 1110851 w 1998270"/>
              <a:gd name="connsiteY760" fmla="*/ 1691419 h 1996549"/>
              <a:gd name="connsiteX761" fmla="*/ 1103006 w 1998270"/>
              <a:gd name="connsiteY761" fmla="*/ 1683574 h 1996549"/>
              <a:gd name="connsiteX762" fmla="*/ 1110851 w 1998270"/>
              <a:gd name="connsiteY762" fmla="*/ 1675728 h 1996549"/>
              <a:gd name="connsiteX763" fmla="*/ 1172253 w 1998270"/>
              <a:gd name="connsiteY763" fmla="*/ 1675387 h 1996549"/>
              <a:gd name="connsiteX764" fmla="*/ 1172594 w 1998270"/>
              <a:gd name="connsiteY764" fmla="*/ 1675387 h 1996549"/>
              <a:gd name="connsiteX765" fmla="*/ 1180440 w 1998270"/>
              <a:gd name="connsiteY765" fmla="*/ 1683574 h 1996549"/>
              <a:gd name="connsiteX766" fmla="*/ 1172253 w 1998270"/>
              <a:gd name="connsiteY766" fmla="*/ 1691760 h 1996549"/>
              <a:gd name="connsiteX767" fmla="*/ 1164066 w 1998270"/>
              <a:gd name="connsiteY767" fmla="*/ 1683574 h 1996549"/>
              <a:gd name="connsiteX768" fmla="*/ 1172253 w 1998270"/>
              <a:gd name="connsiteY768" fmla="*/ 1675387 h 1996549"/>
              <a:gd name="connsiteX769" fmla="*/ 1233654 w 1998270"/>
              <a:gd name="connsiteY769" fmla="*/ 1675045 h 1996549"/>
              <a:gd name="connsiteX770" fmla="*/ 1242181 w 1998270"/>
              <a:gd name="connsiteY770" fmla="*/ 1683573 h 1996549"/>
              <a:gd name="connsiteX771" fmla="*/ 1233654 w 1998270"/>
              <a:gd name="connsiteY771" fmla="*/ 1692101 h 1996549"/>
              <a:gd name="connsiteX772" fmla="*/ 1225126 w 1998270"/>
              <a:gd name="connsiteY772" fmla="*/ 1683573 h 1996549"/>
              <a:gd name="connsiteX773" fmla="*/ 1233654 w 1998270"/>
              <a:gd name="connsiteY773" fmla="*/ 1675045 h 1996549"/>
              <a:gd name="connsiteX774" fmla="*/ 1295055 w 1998270"/>
              <a:gd name="connsiteY774" fmla="*/ 1674874 h 1996549"/>
              <a:gd name="connsiteX775" fmla="*/ 1303753 w 1998270"/>
              <a:gd name="connsiteY775" fmla="*/ 1683573 h 1996549"/>
              <a:gd name="connsiteX776" fmla="*/ 1295055 w 1998270"/>
              <a:gd name="connsiteY776" fmla="*/ 1692271 h 1996549"/>
              <a:gd name="connsiteX777" fmla="*/ 1286357 w 1998270"/>
              <a:gd name="connsiteY777" fmla="*/ 1683573 h 1996549"/>
              <a:gd name="connsiteX778" fmla="*/ 1295055 w 1998270"/>
              <a:gd name="connsiteY778" fmla="*/ 1674874 h 1996549"/>
              <a:gd name="connsiteX779" fmla="*/ 1970835 w 1998270"/>
              <a:gd name="connsiteY779" fmla="*/ 1674570 h 1996549"/>
              <a:gd name="connsiteX780" fmla="*/ 1979704 w 1998270"/>
              <a:gd name="connsiteY780" fmla="*/ 1683439 h 1996549"/>
              <a:gd name="connsiteX781" fmla="*/ 1970835 w 1998270"/>
              <a:gd name="connsiteY781" fmla="*/ 1692308 h 1996549"/>
              <a:gd name="connsiteX782" fmla="*/ 1961966 w 1998270"/>
              <a:gd name="connsiteY782" fmla="*/ 1683439 h 1996549"/>
              <a:gd name="connsiteX783" fmla="*/ 1970835 w 1998270"/>
              <a:gd name="connsiteY783" fmla="*/ 1674570 h 1996549"/>
              <a:gd name="connsiteX784" fmla="*/ 1357138 w 1998270"/>
              <a:gd name="connsiteY784" fmla="*/ 1674533 h 1996549"/>
              <a:gd name="connsiteX785" fmla="*/ 1366178 w 1998270"/>
              <a:gd name="connsiteY785" fmla="*/ 1683573 h 1996549"/>
              <a:gd name="connsiteX786" fmla="*/ 1357138 w 1998270"/>
              <a:gd name="connsiteY786" fmla="*/ 1692613 h 1996549"/>
              <a:gd name="connsiteX787" fmla="*/ 1348099 w 1998270"/>
              <a:gd name="connsiteY787" fmla="*/ 1683573 h 1996549"/>
              <a:gd name="connsiteX788" fmla="*/ 1357138 w 1998270"/>
              <a:gd name="connsiteY788" fmla="*/ 1674533 h 1996549"/>
              <a:gd name="connsiteX789" fmla="*/ 1417858 w 1998270"/>
              <a:gd name="connsiteY789" fmla="*/ 1674363 h 1996549"/>
              <a:gd name="connsiteX790" fmla="*/ 1427068 w 1998270"/>
              <a:gd name="connsiteY790" fmla="*/ 1683574 h 1996549"/>
              <a:gd name="connsiteX791" fmla="*/ 1417858 w 1998270"/>
              <a:gd name="connsiteY791" fmla="*/ 1692784 h 1996549"/>
              <a:gd name="connsiteX792" fmla="*/ 1408648 w 1998270"/>
              <a:gd name="connsiteY792" fmla="*/ 1683574 h 1996549"/>
              <a:gd name="connsiteX793" fmla="*/ 1417858 w 1998270"/>
              <a:gd name="connsiteY793" fmla="*/ 1674363 h 1996549"/>
              <a:gd name="connsiteX794" fmla="*/ 1479259 w 1998270"/>
              <a:gd name="connsiteY794" fmla="*/ 1674022 h 1996549"/>
              <a:gd name="connsiteX795" fmla="*/ 1488810 w 1998270"/>
              <a:gd name="connsiteY795" fmla="*/ 1683574 h 1996549"/>
              <a:gd name="connsiteX796" fmla="*/ 1479259 w 1998270"/>
              <a:gd name="connsiteY796" fmla="*/ 1693125 h 1996549"/>
              <a:gd name="connsiteX797" fmla="*/ 1469708 w 1998270"/>
              <a:gd name="connsiteY797" fmla="*/ 1683574 h 1996549"/>
              <a:gd name="connsiteX798" fmla="*/ 1479259 w 1998270"/>
              <a:gd name="connsiteY798" fmla="*/ 1674022 h 1996549"/>
              <a:gd name="connsiteX799" fmla="*/ 1540661 w 1998270"/>
              <a:gd name="connsiteY799" fmla="*/ 1673852 h 1996549"/>
              <a:gd name="connsiteX800" fmla="*/ 1541001 w 1998270"/>
              <a:gd name="connsiteY800" fmla="*/ 1673852 h 1996549"/>
              <a:gd name="connsiteX801" fmla="*/ 1550382 w 1998270"/>
              <a:gd name="connsiteY801" fmla="*/ 1683574 h 1996549"/>
              <a:gd name="connsiteX802" fmla="*/ 1540661 w 1998270"/>
              <a:gd name="connsiteY802" fmla="*/ 1693295 h 1996549"/>
              <a:gd name="connsiteX803" fmla="*/ 1530939 w 1998270"/>
              <a:gd name="connsiteY803" fmla="*/ 1683574 h 1996549"/>
              <a:gd name="connsiteX804" fmla="*/ 1540661 w 1998270"/>
              <a:gd name="connsiteY804" fmla="*/ 1673852 h 1996549"/>
              <a:gd name="connsiteX805" fmla="*/ 1602427 w 1998270"/>
              <a:gd name="connsiteY805" fmla="*/ 1673547 h 1996549"/>
              <a:gd name="connsiteX806" fmla="*/ 1612320 w 1998270"/>
              <a:gd name="connsiteY806" fmla="*/ 1683439 h 1996549"/>
              <a:gd name="connsiteX807" fmla="*/ 1602427 w 1998270"/>
              <a:gd name="connsiteY807" fmla="*/ 1693332 h 1996549"/>
              <a:gd name="connsiteX808" fmla="*/ 1592535 w 1998270"/>
              <a:gd name="connsiteY808" fmla="*/ 1683439 h 1996549"/>
              <a:gd name="connsiteX809" fmla="*/ 1602427 w 1998270"/>
              <a:gd name="connsiteY809" fmla="*/ 1673547 h 1996549"/>
              <a:gd name="connsiteX810" fmla="*/ 1724863 w 1998270"/>
              <a:gd name="connsiteY810" fmla="*/ 1673511 h 1996549"/>
              <a:gd name="connsiteX811" fmla="*/ 1725204 w 1998270"/>
              <a:gd name="connsiteY811" fmla="*/ 1673511 h 1996549"/>
              <a:gd name="connsiteX812" fmla="*/ 1734926 w 1998270"/>
              <a:gd name="connsiteY812" fmla="*/ 1683574 h 1996549"/>
              <a:gd name="connsiteX813" fmla="*/ 1724863 w 1998270"/>
              <a:gd name="connsiteY813" fmla="*/ 1693637 h 1996549"/>
              <a:gd name="connsiteX814" fmla="*/ 1714801 w 1998270"/>
              <a:gd name="connsiteY814" fmla="*/ 1683574 h 1996549"/>
              <a:gd name="connsiteX815" fmla="*/ 1724863 w 1998270"/>
              <a:gd name="connsiteY815" fmla="*/ 1673511 h 1996549"/>
              <a:gd name="connsiteX816" fmla="*/ 1664144 w 1998270"/>
              <a:gd name="connsiteY816" fmla="*/ 1673511 h 1996549"/>
              <a:gd name="connsiteX817" fmla="*/ 1664485 w 1998270"/>
              <a:gd name="connsiteY817" fmla="*/ 1673511 h 1996549"/>
              <a:gd name="connsiteX818" fmla="*/ 1674207 w 1998270"/>
              <a:gd name="connsiteY818" fmla="*/ 1683574 h 1996549"/>
              <a:gd name="connsiteX819" fmla="*/ 1664144 w 1998270"/>
              <a:gd name="connsiteY819" fmla="*/ 1693637 h 1996549"/>
              <a:gd name="connsiteX820" fmla="*/ 1654082 w 1998270"/>
              <a:gd name="connsiteY820" fmla="*/ 1683574 h 1996549"/>
              <a:gd name="connsiteX821" fmla="*/ 1664144 w 1998270"/>
              <a:gd name="connsiteY821" fmla="*/ 1673511 h 1996549"/>
              <a:gd name="connsiteX822" fmla="*/ 1909068 w 1998270"/>
              <a:gd name="connsiteY822" fmla="*/ 1673339 h 1996549"/>
              <a:gd name="connsiteX823" fmla="*/ 1919301 w 1998270"/>
              <a:gd name="connsiteY823" fmla="*/ 1683573 h 1996549"/>
              <a:gd name="connsiteX824" fmla="*/ 1909068 w 1998270"/>
              <a:gd name="connsiteY824" fmla="*/ 1693807 h 1996549"/>
              <a:gd name="connsiteX825" fmla="*/ 1898835 w 1998270"/>
              <a:gd name="connsiteY825" fmla="*/ 1683573 h 1996549"/>
              <a:gd name="connsiteX826" fmla="*/ 1909068 w 1998270"/>
              <a:gd name="connsiteY826" fmla="*/ 1673339 h 1996549"/>
              <a:gd name="connsiteX827" fmla="*/ 1847666 w 1998270"/>
              <a:gd name="connsiteY827" fmla="*/ 1673339 h 1996549"/>
              <a:gd name="connsiteX828" fmla="*/ 1857899 w 1998270"/>
              <a:gd name="connsiteY828" fmla="*/ 1683573 h 1996549"/>
              <a:gd name="connsiteX829" fmla="*/ 1847666 w 1998270"/>
              <a:gd name="connsiteY829" fmla="*/ 1693807 h 1996549"/>
              <a:gd name="connsiteX830" fmla="*/ 1837433 w 1998270"/>
              <a:gd name="connsiteY830" fmla="*/ 1683573 h 1996549"/>
              <a:gd name="connsiteX831" fmla="*/ 1847666 w 1998270"/>
              <a:gd name="connsiteY831" fmla="*/ 1673339 h 1996549"/>
              <a:gd name="connsiteX832" fmla="*/ 1786265 w 1998270"/>
              <a:gd name="connsiteY832" fmla="*/ 1673339 h 1996549"/>
              <a:gd name="connsiteX833" fmla="*/ 1796499 w 1998270"/>
              <a:gd name="connsiteY833" fmla="*/ 1683573 h 1996549"/>
              <a:gd name="connsiteX834" fmla="*/ 1786265 w 1998270"/>
              <a:gd name="connsiteY834" fmla="*/ 1693807 h 1996549"/>
              <a:gd name="connsiteX835" fmla="*/ 1776032 w 1998270"/>
              <a:gd name="connsiteY835" fmla="*/ 1683573 h 1996549"/>
              <a:gd name="connsiteX836" fmla="*/ 1786265 w 1998270"/>
              <a:gd name="connsiteY836" fmla="*/ 1673339 h 1996549"/>
              <a:gd name="connsiteX837" fmla="*/ 189832 w 1998270"/>
              <a:gd name="connsiteY837" fmla="*/ 1621319 h 1996549"/>
              <a:gd name="connsiteX838" fmla="*/ 190685 w 1998270"/>
              <a:gd name="connsiteY838" fmla="*/ 1622172 h 1996549"/>
              <a:gd name="connsiteX839" fmla="*/ 189832 w 1998270"/>
              <a:gd name="connsiteY839" fmla="*/ 1622172 h 1996549"/>
              <a:gd name="connsiteX840" fmla="*/ 188980 w 1998270"/>
              <a:gd name="connsiteY840" fmla="*/ 1622172 h 1996549"/>
              <a:gd name="connsiteX841" fmla="*/ 189832 w 1998270"/>
              <a:gd name="connsiteY841" fmla="*/ 1621319 h 1996549"/>
              <a:gd name="connsiteX842" fmla="*/ 251234 w 1998270"/>
              <a:gd name="connsiteY842" fmla="*/ 1620637 h 1996549"/>
              <a:gd name="connsiteX843" fmla="*/ 252769 w 1998270"/>
              <a:gd name="connsiteY843" fmla="*/ 1622172 h 1996549"/>
              <a:gd name="connsiteX844" fmla="*/ 251234 w 1998270"/>
              <a:gd name="connsiteY844" fmla="*/ 1623707 h 1996549"/>
              <a:gd name="connsiteX845" fmla="*/ 249699 w 1998270"/>
              <a:gd name="connsiteY845" fmla="*/ 1622172 h 1996549"/>
              <a:gd name="connsiteX846" fmla="*/ 251234 w 1998270"/>
              <a:gd name="connsiteY846" fmla="*/ 1620637 h 1996549"/>
              <a:gd name="connsiteX847" fmla="*/ 312635 w 1998270"/>
              <a:gd name="connsiteY847" fmla="*/ 1620125 h 1996549"/>
              <a:gd name="connsiteX848" fmla="*/ 314682 w 1998270"/>
              <a:gd name="connsiteY848" fmla="*/ 1622172 h 1996549"/>
              <a:gd name="connsiteX849" fmla="*/ 312635 w 1998270"/>
              <a:gd name="connsiteY849" fmla="*/ 1624219 h 1996549"/>
              <a:gd name="connsiteX850" fmla="*/ 310589 w 1998270"/>
              <a:gd name="connsiteY850" fmla="*/ 1622172 h 1996549"/>
              <a:gd name="connsiteX851" fmla="*/ 312635 w 1998270"/>
              <a:gd name="connsiteY851" fmla="*/ 1620125 h 1996549"/>
              <a:gd name="connsiteX852" fmla="*/ 374036 w 1998270"/>
              <a:gd name="connsiteY852" fmla="*/ 1619443 h 1996549"/>
              <a:gd name="connsiteX853" fmla="*/ 376765 w 1998270"/>
              <a:gd name="connsiteY853" fmla="*/ 1622172 h 1996549"/>
              <a:gd name="connsiteX854" fmla="*/ 374036 w 1998270"/>
              <a:gd name="connsiteY854" fmla="*/ 1624901 h 1996549"/>
              <a:gd name="connsiteX855" fmla="*/ 371308 w 1998270"/>
              <a:gd name="connsiteY855" fmla="*/ 1622172 h 1996549"/>
              <a:gd name="connsiteX856" fmla="*/ 374036 w 1998270"/>
              <a:gd name="connsiteY856" fmla="*/ 1619443 h 1996549"/>
              <a:gd name="connsiteX857" fmla="*/ 436119 w 1998270"/>
              <a:gd name="connsiteY857" fmla="*/ 1618932 h 1996549"/>
              <a:gd name="connsiteX858" fmla="*/ 436477 w 1998270"/>
              <a:gd name="connsiteY858" fmla="*/ 1618932 h 1996549"/>
              <a:gd name="connsiteX859" fmla="*/ 439360 w 1998270"/>
              <a:gd name="connsiteY859" fmla="*/ 1622172 h 1996549"/>
              <a:gd name="connsiteX860" fmla="*/ 436119 w 1998270"/>
              <a:gd name="connsiteY860" fmla="*/ 1625413 h 1996549"/>
              <a:gd name="connsiteX861" fmla="*/ 432879 w 1998270"/>
              <a:gd name="connsiteY861" fmla="*/ 1622172 h 1996549"/>
              <a:gd name="connsiteX862" fmla="*/ 436119 w 1998270"/>
              <a:gd name="connsiteY862" fmla="*/ 1618932 h 1996549"/>
              <a:gd name="connsiteX863" fmla="*/ 496839 w 1998270"/>
              <a:gd name="connsiteY863" fmla="*/ 1618419 h 1996549"/>
              <a:gd name="connsiteX864" fmla="*/ 500591 w 1998270"/>
              <a:gd name="connsiteY864" fmla="*/ 1622172 h 1996549"/>
              <a:gd name="connsiteX865" fmla="*/ 496839 w 1998270"/>
              <a:gd name="connsiteY865" fmla="*/ 1625924 h 1996549"/>
              <a:gd name="connsiteX866" fmla="*/ 493087 w 1998270"/>
              <a:gd name="connsiteY866" fmla="*/ 1622172 h 1996549"/>
              <a:gd name="connsiteX867" fmla="*/ 496839 w 1998270"/>
              <a:gd name="connsiteY867" fmla="*/ 1618419 h 1996549"/>
              <a:gd name="connsiteX868" fmla="*/ 558240 w 1998270"/>
              <a:gd name="connsiteY868" fmla="*/ 1617737 h 1996549"/>
              <a:gd name="connsiteX869" fmla="*/ 558581 w 1998270"/>
              <a:gd name="connsiteY869" fmla="*/ 1617737 h 1996549"/>
              <a:gd name="connsiteX870" fmla="*/ 562675 w 1998270"/>
              <a:gd name="connsiteY870" fmla="*/ 1622172 h 1996549"/>
              <a:gd name="connsiteX871" fmla="*/ 558240 w 1998270"/>
              <a:gd name="connsiteY871" fmla="*/ 1626606 h 1996549"/>
              <a:gd name="connsiteX872" fmla="*/ 553806 w 1998270"/>
              <a:gd name="connsiteY872" fmla="*/ 1622172 h 1996549"/>
              <a:gd name="connsiteX873" fmla="*/ 558240 w 1998270"/>
              <a:gd name="connsiteY873" fmla="*/ 1617737 h 1996549"/>
              <a:gd name="connsiteX874" fmla="*/ 619641 w 1998270"/>
              <a:gd name="connsiteY874" fmla="*/ 1617226 h 1996549"/>
              <a:gd name="connsiteX875" fmla="*/ 624587 w 1998270"/>
              <a:gd name="connsiteY875" fmla="*/ 1622173 h 1996549"/>
              <a:gd name="connsiteX876" fmla="*/ 619641 w 1998270"/>
              <a:gd name="connsiteY876" fmla="*/ 1627119 h 1996549"/>
              <a:gd name="connsiteX877" fmla="*/ 614695 w 1998270"/>
              <a:gd name="connsiteY877" fmla="*/ 1622173 h 1996549"/>
              <a:gd name="connsiteX878" fmla="*/ 619641 w 1998270"/>
              <a:gd name="connsiteY878" fmla="*/ 1617226 h 1996549"/>
              <a:gd name="connsiteX879" fmla="*/ 681042 w 1998270"/>
              <a:gd name="connsiteY879" fmla="*/ 1616714 h 1996549"/>
              <a:gd name="connsiteX880" fmla="*/ 686500 w 1998270"/>
              <a:gd name="connsiteY880" fmla="*/ 1622172 h 1996549"/>
              <a:gd name="connsiteX881" fmla="*/ 681042 w 1998270"/>
              <a:gd name="connsiteY881" fmla="*/ 1627630 h 1996549"/>
              <a:gd name="connsiteX882" fmla="*/ 675585 w 1998270"/>
              <a:gd name="connsiteY882" fmla="*/ 1622172 h 1996549"/>
              <a:gd name="connsiteX883" fmla="*/ 681042 w 1998270"/>
              <a:gd name="connsiteY883" fmla="*/ 1616714 h 1996549"/>
              <a:gd name="connsiteX884" fmla="*/ 743126 w 1998270"/>
              <a:gd name="connsiteY884" fmla="*/ 1616203 h 1996549"/>
              <a:gd name="connsiteX885" fmla="*/ 749096 w 1998270"/>
              <a:gd name="connsiteY885" fmla="*/ 1621831 h 1996549"/>
              <a:gd name="connsiteX886" fmla="*/ 743126 w 1998270"/>
              <a:gd name="connsiteY886" fmla="*/ 1627801 h 1996549"/>
              <a:gd name="connsiteX887" fmla="*/ 737157 w 1998270"/>
              <a:gd name="connsiteY887" fmla="*/ 1622172 h 1996549"/>
              <a:gd name="connsiteX888" fmla="*/ 743126 w 1998270"/>
              <a:gd name="connsiteY888" fmla="*/ 1616203 h 1996549"/>
              <a:gd name="connsiteX889" fmla="*/ 803845 w 1998270"/>
              <a:gd name="connsiteY889" fmla="*/ 1615690 h 1996549"/>
              <a:gd name="connsiteX890" fmla="*/ 810326 w 1998270"/>
              <a:gd name="connsiteY890" fmla="*/ 1622172 h 1996549"/>
              <a:gd name="connsiteX891" fmla="*/ 803845 w 1998270"/>
              <a:gd name="connsiteY891" fmla="*/ 1628653 h 1996549"/>
              <a:gd name="connsiteX892" fmla="*/ 797364 w 1998270"/>
              <a:gd name="connsiteY892" fmla="*/ 1622172 h 1996549"/>
              <a:gd name="connsiteX893" fmla="*/ 803845 w 1998270"/>
              <a:gd name="connsiteY893" fmla="*/ 1615690 h 1996549"/>
              <a:gd name="connsiteX894" fmla="*/ 865246 w 1998270"/>
              <a:gd name="connsiteY894" fmla="*/ 1615349 h 1996549"/>
              <a:gd name="connsiteX895" fmla="*/ 872068 w 1998270"/>
              <a:gd name="connsiteY895" fmla="*/ 1622172 h 1996549"/>
              <a:gd name="connsiteX896" fmla="*/ 865246 w 1998270"/>
              <a:gd name="connsiteY896" fmla="*/ 1628994 h 1996549"/>
              <a:gd name="connsiteX897" fmla="*/ 858424 w 1998270"/>
              <a:gd name="connsiteY897" fmla="*/ 1622172 h 1996549"/>
              <a:gd name="connsiteX898" fmla="*/ 865246 w 1998270"/>
              <a:gd name="connsiteY898" fmla="*/ 1615349 h 1996549"/>
              <a:gd name="connsiteX899" fmla="*/ 926648 w 1998270"/>
              <a:gd name="connsiteY899" fmla="*/ 1614838 h 1996549"/>
              <a:gd name="connsiteX900" fmla="*/ 933982 w 1998270"/>
              <a:gd name="connsiteY900" fmla="*/ 1622172 h 1996549"/>
              <a:gd name="connsiteX901" fmla="*/ 926648 w 1998270"/>
              <a:gd name="connsiteY901" fmla="*/ 1629506 h 1996549"/>
              <a:gd name="connsiteX902" fmla="*/ 919314 w 1998270"/>
              <a:gd name="connsiteY902" fmla="*/ 1622172 h 1996549"/>
              <a:gd name="connsiteX903" fmla="*/ 926648 w 1998270"/>
              <a:gd name="connsiteY903" fmla="*/ 1614838 h 1996549"/>
              <a:gd name="connsiteX904" fmla="*/ 988048 w 1998270"/>
              <a:gd name="connsiteY904" fmla="*/ 1614497 h 1996549"/>
              <a:gd name="connsiteX905" fmla="*/ 995724 w 1998270"/>
              <a:gd name="connsiteY905" fmla="*/ 1622173 h 1996549"/>
              <a:gd name="connsiteX906" fmla="*/ 988048 w 1998270"/>
              <a:gd name="connsiteY906" fmla="*/ 1629848 h 1996549"/>
              <a:gd name="connsiteX907" fmla="*/ 980374 w 1998270"/>
              <a:gd name="connsiteY907" fmla="*/ 1622173 h 1996549"/>
              <a:gd name="connsiteX908" fmla="*/ 988048 w 1998270"/>
              <a:gd name="connsiteY908" fmla="*/ 1614497 h 1996549"/>
              <a:gd name="connsiteX909" fmla="*/ 1050133 w 1998270"/>
              <a:gd name="connsiteY909" fmla="*/ 1613986 h 1996549"/>
              <a:gd name="connsiteX910" fmla="*/ 1050474 w 1998270"/>
              <a:gd name="connsiteY910" fmla="*/ 1613986 h 1996549"/>
              <a:gd name="connsiteX911" fmla="*/ 1058320 w 1998270"/>
              <a:gd name="connsiteY911" fmla="*/ 1622173 h 1996549"/>
              <a:gd name="connsiteX912" fmla="*/ 1050133 w 1998270"/>
              <a:gd name="connsiteY912" fmla="*/ 1630359 h 1996549"/>
              <a:gd name="connsiteX913" fmla="*/ 1041946 w 1998270"/>
              <a:gd name="connsiteY913" fmla="*/ 1622173 h 1996549"/>
              <a:gd name="connsiteX914" fmla="*/ 1050133 w 1998270"/>
              <a:gd name="connsiteY914" fmla="*/ 1613986 h 1996549"/>
              <a:gd name="connsiteX915" fmla="*/ 1110852 w 1998270"/>
              <a:gd name="connsiteY915" fmla="*/ 1613644 h 1996549"/>
              <a:gd name="connsiteX916" fmla="*/ 1119379 w 1998270"/>
              <a:gd name="connsiteY916" fmla="*/ 1622172 h 1996549"/>
              <a:gd name="connsiteX917" fmla="*/ 1110852 w 1998270"/>
              <a:gd name="connsiteY917" fmla="*/ 1630700 h 1996549"/>
              <a:gd name="connsiteX918" fmla="*/ 1102324 w 1998270"/>
              <a:gd name="connsiteY918" fmla="*/ 1622172 h 1996549"/>
              <a:gd name="connsiteX919" fmla="*/ 1110852 w 1998270"/>
              <a:gd name="connsiteY919" fmla="*/ 1613644 h 1996549"/>
              <a:gd name="connsiteX920" fmla="*/ 1172252 w 1998270"/>
              <a:gd name="connsiteY920" fmla="*/ 1613303 h 1996549"/>
              <a:gd name="connsiteX921" fmla="*/ 1181121 w 1998270"/>
              <a:gd name="connsiteY921" fmla="*/ 1622172 h 1996549"/>
              <a:gd name="connsiteX922" fmla="*/ 1172252 w 1998270"/>
              <a:gd name="connsiteY922" fmla="*/ 1631042 h 1996549"/>
              <a:gd name="connsiteX923" fmla="*/ 1163384 w 1998270"/>
              <a:gd name="connsiteY923" fmla="*/ 1622172 h 1996549"/>
              <a:gd name="connsiteX924" fmla="*/ 1172252 w 1998270"/>
              <a:gd name="connsiteY924" fmla="*/ 1613303 h 1996549"/>
              <a:gd name="connsiteX925" fmla="*/ 1233654 w 1998270"/>
              <a:gd name="connsiteY925" fmla="*/ 1612962 h 1996549"/>
              <a:gd name="connsiteX926" fmla="*/ 1242864 w 1998270"/>
              <a:gd name="connsiteY926" fmla="*/ 1622173 h 1996549"/>
              <a:gd name="connsiteX927" fmla="*/ 1233654 w 1998270"/>
              <a:gd name="connsiteY927" fmla="*/ 1631383 h 1996549"/>
              <a:gd name="connsiteX928" fmla="*/ 1224444 w 1998270"/>
              <a:gd name="connsiteY928" fmla="*/ 1622173 h 1996549"/>
              <a:gd name="connsiteX929" fmla="*/ 1233654 w 1998270"/>
              <a:gd name="connsiteY929" fmla="*/ 1612962 h 1996549"/>
              <a:gd name="connsiteX930" fmla="*/ 1971151 w 1998270"/>
              <a:gd name="connsiteY930" fmla="*/ 1612620 h 1996549"/>
              <a:gd name="connsiteX931" fmla="*/ 1980702 w 1998270"/>
              <a:gd name="connsiteY931" fmla="*/ 1622172 h 1996549"/>
              <a:gd name="connsiteX932" fmla="*/ 1971151 w 1998270"/>
              <a:gd name="connsiteY932" fmla="*/ 1631723 h 1996549"/>
              <a:gd name="connsiteX933" fmla="*/ 1961600 w 1998270"/>
              <a:gd name="connsiteY933" fmla="*/ 1622172 h 1996549"/>
              <a:gd name="connsiteX934" fmla="*/ 1971151 w 1998270"/>
              <a:gd name="connsiteY934" fmla="*/ 1612620 h 1996549"/>
              <a:gd name="connsiteX935" fmla="*/ 1295055 w 1998270"/>
              <a:gd name="connsiteY935" fmla="*/ 1612620 h 1996549"/>
              <a:gd name="connsiteX936" fmla="*/ 1304607 w 1998270"/>
              <a:gd name="connsiteY936" fmla="*/ 1622172 h 1996549"/>
              <a:gd name="connsiteX937" fmla="*/ 1295055 w 1998270"/>
              <a:gd name="connsiteY937" fmla="*/ 1631723 h 1996549"/>
              <a:gd name="connsiteX938" fmla="*/ 1285504 w 1998270"/>
              <a:gd name="connsiteY938" fmla="*/ 1622172 h 1996549"/>
              <a:gd name="connsiteX939" fmla="*/ 1295055 w 1998270"/>
              <a:gd name="connsiteY939" fmla="*/ 1612620 h 1996549"/>
              <a:gd name="connsiteX940" fmla="*/ 1357139 w 1998270"/>
              <a:gd name="connsiteY940" fmla="*/ 1612279 h 1996549"/>
              <a:gd name="connsiteX941" fmla="*/ 1367031 w 1998270"/>
              <a:gd name="connsiteY941" fmla="*/ 1622172 h 1996549"/>
              <a:gd name="connsiteX942" fmla="*/ 1357139 w 1998270"/>
              <a:gd name="connsiteY942" fmla="*/ 1632064 h 1996549"/>
              <a:gd name="connsiteX943" fmla="*/ 1347247 w 1998270"/>
              <a:gd name="connsiteY943" fmla="*/ 1622172 h 1996549"/>
              <a:gd name="connsiteX944" fmla="*/ 1357139 w 1998270"/>
              <a:gd name="connsiteY944" fmla="*/ 1612279 h 1996549"/>
              <a:gd name="connsiteX945" fmla="*/ 1417857 w 1998270"/>
              <a:gd name="connsiteY945" fmla="*/ 1612109 h 1996549"/>
              <a:gd name="connsiteX946" fmla="*/ 1418198 w 1998270"/>
              <a:gd name="connsiteY946" fmla="*/ 1612109 h 1996549"/>
              <a:gd name="connsiteX947" fmla="*/ 1427920 w 1998270"/>
              <a:gd name="connsiteY947" fmla="*/ 1622172 h 1996549"/>
              <a:gd name="connsiteX948" fmla="*/ 1417857 w 1998270"/>
              <a:gd name="connsiteY948" fmla="*/ 1632235 h 1996549"/>
              <a:gd name="connsiteX949" fmla="*/ 1407795 w 1998270"/>
              <a:gd name="connsiteY949" fmla="*/ 1622172 h 1996549"/>
              <a:gd name="connsiteX950" fmla="*/ 1417857 w 1998270"/>
              <a:gd name="connsiteY950" fmla="*/ 1612109 h 1996549"/>
              <a:gd name="connsiteX951" fmla="*/ 1479259 w 1998270"/>
              <a:gd name="connsiteY951" fmla="*/ 1611938 h 1996549"/>
              <a:gd name="connsiteX952" fmla="*/ 1489493 w 1998270"/>
              <a:gd name="connsiteY952" fmla="*/ 1622172 h 1996549"/>
              <a:gd name="connsiteX953" fmla="*/ 1479259 w 1998270"/>
              <a:gd name="connsiteY953" fmla="*/ 1632406 h 1996549"/>
              <a:gd name="connsiteX954" fmla="*/ 1469026 w 1998270"/>
              <a:gd name="connsiteY954" fmla="*/ 1622172 h 1996549"/>
              <a:gd name="connsiteX955" fmla="*/ 1479259 w 1998270"/>
              <a:gd name="connsiteY955" fmla="*/ 1611938 h 1996549"/>
              <a:gd name="connsiteX956" fmla="*/ 1540660 w 1998270"/>
              <a:gd name="connsiteY956" fmla="*/ 1611597 h 1996549"/>
              <a:gd name="connsiteX957" fmla="*/ 1551235 w 1998270"/>
              <a:gd name="connsiteY957" fmla="*/ 1622172 h 1996549"/>
              <a:gd name="connsiteX958" fmla="*/ 1540660 w 1998270"/>
              <a:gd name="connsiteY958" fmla="*/ 1632747 h 1996549"/>
              <a:gd name="connsiteX959" fmla="*/ 1530086 w 1998270"/>
              <a:gd name="connsiteY959" fmla="*/ 1622172 h 1996549"/>
              <a:gd name="connsiteX960" fmla="*/ 1540660 w 1998270"/>
              <a:gd name="connsiteY960" fmla="*/ 1611597 h 1996549"/>
              <a:gd name="connsiteX961" fmla="*/ 1786266 w 1998270"/>
              <a:gd name="connsiteY961" fmla="*/ 1610745 h 1996549"/>
              <a:gd name="connsiteX962" fmla="*/ 1786607 w 1998270"/>
              <a:gd name="connsiteY962" fmla="*/ 1610745 h 1996549"/>
              <a:gd name="connsiteX963" fmla="*/ 1797181 w 1998270"/>
              <a:gd name="connsiteY963" fmla="*/ 1621660 h 1996549"/>
              <a:gd name="connsiteX964" fmla="*/ 1786266 w 1998270"/>
              <a:gd name="connsiteY964" fmla="*/ 1632576 h 1996549"/>
              <a:gd name="connsiteX965" fmla="*/ 1775350 w 1998270"/>
              <a:gd name="connsiteY965" fmla="*/ 1621660 h 1996549"/>
              <a:gd name="connsiteX966" fmla="*/ 1786266 w 1998270"/>
              <a:gd name="connsiteY966" fmla="*/ 1610745 h 1996549"/>
              <a:gd name="connsiteX967" fmla="*/ 1724864 w 1998270"/>
              <a:gd name="connsiteY967" fmla="*/ 1610745 h 1996549"/>
              <a:gd name="connsiteX968" fmla="*/ 1725205 w 1998270"/>
              <a:gd name="connsiteY968" fmla="*/ 1610745 h 1996549"/>
              <a:gd name="connsiteX969" fmla="*/ 1735780 w 1998270"/>
              <a:gd name="connsiteY969" fmla="*/ 1621660 h 1996549"/>
              <a:gd name="connsiteX970" fmla="*/ 1724864 w 1998270"/>
              <a:gd name="connsiteY970" fmla="*/ 1632576 h 1996549"/>
              <a:gd name="connsiteX971" fmla="*/ 1713949 w 1998270"/>
              <a:gd name="connsiteY971" fmla="*/ 1621660 h 1996549"/>
              <a:gd name="connsiteX972" fmla="*/ 1724864 w 1998270"/>
              <a:gd name="connsiteY972" fmla="*/ 1610745 h 1996549"/>
              <a:gd name="connsiteX973" fmla="*/ 1909068 w 1998270"/>
              <a:gd name="connsiteY973" fmla="*/ 1610744 h 1996549"/>
              <a:gd name="connsiteX974" fmla="*/ 1920155 w 1998270"/>
              <a:gd name="connsiteY974" fmla="*/ 1621831 h 1996549"/>
              <a:gd name="connsiteX975" fmla="*/ 1909068 w 1998270"/>
              <a:gd name="connsiteY975" fmla="*/ 1632917 h 1996549"/>
              <a:gd name="connsiteX976" fmla="*/ 1897982 w 1998270"/>
              <a:gd name="connsiteY976" fmla="*/ 1621831 h 1996549"/>
              <a:gd name="connsiteX977" fmla="*/ 1909068 w 1998270"/>
              <a:gd name="connsiteY977" fmla="*/ 1610744 h 1996549"/>
              <a:gd name="connsiteX978" fmla="*/ 1847666 w 1998270"/>
              <a:gd name="connsiteY978" fmla="*/ 1610744 h 1996549"/>
              <a:gd name="connsiteX979" fmla="*/ 1858753 w 1998270"/>
              <a:gd name="connsiteY979" fmla="*/ 1621831 h 1996549"/>
              <a:gd name="connsiteX980" fmla="*/ 1847666 w 1998270"/>
              <a:gd name="connsiteY980" fmla="*/ 1632917 h 1996549"/>
              <a:gd name="connsiteX981" fmla="*/ 1836580 w 1998270"/>
              <a:gd name="connsiteY981" fmla="*/ 1621831 h 1996549"/>
              <a:gd name="connsiteX982" fmla="*/ 1847666 w 1998270"/>
              <a:gd name="connsiteY982" fmla="*/ 1610744 h 1996549"/>
              <a:gd name="connsiteX983" fmla="*/ 1664145 w 1998270"/>
              <a:gd name="connsiteY983" fmla="*/ 1610744 h 1996549"/>
              <a:gd name="connsiteX984" fmla="*/ 1674890 w 1998270"/>
              <a:gd name="connsiteY984" fmla="*/ 1621490 h 1996549"/>
              <a:gd name="connsiteX985" fmla="*/ 1664145 w 1998270"/>
              <a:gd name="connsiteY985" fmla="*/ 1632235 h 1996549"/>
              <a:gd name="connsiteX986" fmla="*/ 1653400 w 1998270"/>
              <a:gd name="connsiteY986" fmla="*/ 1621490 h 1996549"/>
              <a:gd name="connsiteX987" fmla="*/ 1664145 w 1998270"/>
              <a:gd name="connsiteY987" fmla="*/ 1610744 h 1996549"/>
              <a:gd name="connsiteX988" fmla="*/ 1602061 w 1998270"/>
              <a:gd name="connsiteY988" fmla="*/ 1610744 h 1996549"/>
              <a:gd name="connsiteX989" fmla="*/ 1612807 w 1998270"/>
              <a:gd name="connsiteY989" fmla="*/ 1621490 h 1996549"/>
              <a:gd name="connsiteX990" fmla="*/ 1602061 w 1998270"/>
              <a:gd name="connsiteY990" fmla="*/ 1632235 h 1996549"/>
              <a:gd name="connsiteX991" fmla="*/ 1591317 w 1998270"/>
              <a:gd name="connsiteY991" fmla="*/ 1621490 h 1996549"/>
              <a:gd name="connsiteX992" fmla="*/ 1602061 w 1998270"/>
              <a:gd name="connsiteY992" fmla="*/ 1610744 h 1996549"/>
              <a:gd name="connsiteX993" fmla="*/ 251233 w 1998270"/>
              <a:gd name="connsiteY993" fmla="*/ 1559577 h 1996549"/>
              <a:gd name="connsiteX994" fmla="*/ 253280 w 1998270"/>
              <a:gd name="connsiteY994" fmla="*/ 1561624 h 1996549"/>
              <a:gd name="connsiteX995" fmla="*/ 251233 w 1998270"/>
              <a:gd name="connsiteY995" fmla="*/ 1563671 h 1996549"/>
              <a:gd name="connsiteX996" fmla="*/ 249187 w 1998270"/>
              <a:gd name="connsiteY996" fmla="*/ 1561624 h 1996549"/>
              <a:gd name="connsiteX997" fmla="*/ 251233 w 1998270"/>
              <a:gd name="connsiteY997" fmla="*/ 1559577 h 1996549"/>
              <a:gd name="connsiteX998" fmla="*/ 189833 w 1998270"/>
              <a:gd name="connsiteY998" fmla="*/ 1559577 h 1996549"/>
              <a:gd name="connsiteX999" fmla="*/ 191368 w 1998270"/>
              <a:gd name="connsiteY999" fmla="*/ 1561112 h 1996549"/>
              <a:gd name="connsiteX1000" fmla="*/ 189833 w 1998270"/>
              <a:gd name="connsiteY1000" fmla="*/ 1562648 h 1996549"/>
              <a:gd name="connsiteX1001" fmla="*/ 188298 w 1998270"/>
              <a:gd name="connsiteY1001" fmla="*/ 1561112 h 1996549"/>
              <a:gd name="connsiteX1002" fmla="*/ 189833 w 1998270"/>
              <a:gd name="connsiteY1002" fmla="*/ 1559577 h 1996549"/>
              <a:gd name="connsiteX1003" fmla="*/ 312635 w 1998270"/>
              <a:gd name="connsiteY1003" fmla="*/ 1558042 h 1996549"/>
              <a:gd name="connsiteX1004" fmla="*/ 315364 w 1998270"/>
              <a:gd name="connsiteY1004" fmla="*/ 1560771 h 1996549"/>
              <a:gd name="connsiteX1005" fmla="*/ 312635 w 1998270"/>
              <a:gd name="connsiteY1005" fmla="*/ 1563500 h 1996549"/>
              <a:gd name="connsiteX1006" fmla="*/ 309906 w 1998270"/>
              <a:gd name="connsiteY1006" fmla="*/ 1560771 h 1996549"/>
              <a:gd name="connsiteX1007" fmla="*/ 312635 w 1998270"/>
              <a:gd name="connsiteY1007" fmla="*/ 1558042 h 1996549"/>
              <a:gd name="connsiteX1008" fmla="*/ 374036 w 1998270"/>
              <a:gd name="connsiteY1008" fmla="*/ 1557531 h 1996549"/>
              <a:gd name="connsiteX1009" fmla="*/ 374394 w 1998270"/>
              <a:gd name="connsiteY1009" fmla="*/ 1557531 h 1996549"/>
              <a:gd name="connsiteX1010" fmla="*/ 377276 w 1998270"/>
              <a:gd name="connsiteY1010" fmla="*/ 1560771 h 1996549"/>
              <a:gd name="connsiteX1011" fmla="*/ 374036 w 1998270"/>
              <a:gd name="connsiteY1011" fmla="*/ 1564012 h 1996549"/>
              <a:gd name="connsiteX1012" fmla="*/ 370796 w 1998270"/>
              <a:gd name="connsiteY1012" fmla="*/ 1560771 h 1996549"/>
              <a:gd name="connsiteX1013" fmla="*/ 374036 w 1998270"/>
              <a:gd name="connsiteY1013" fmla="*/ 1557531 h 1996549"/>
              <a:gd name="connsiteX1014" fmla="*/ 436120 w 1998270"/>
              <a:gd name="connsiteY1014" fmla="*/ 1556848 h 1996549"/>
              <a:gd name="connsiteX1015" fmla="*/ 440043 w 1998270"/>
              <a:gd name="connsiteY1015" fmla="*/ 1560771 h 1996549"/>
              <a:gd name="connsiteX1016" fmla="*/ 436120 w 1998270"/>
              <a:gd name="connsiteY1016" fmla="*/ 1564694 h 1996549"/>
              <a:gd name="connsiteX1017" fmla="*/ 432197 w 1998270"/>
              <a:gd name="connsiteY1017" fmla="*/ 1560771 h 1996549"/>
              <a:gd name="connsiteX1018" fmla="*/ 436120 w 1998270"/>
              <a:gd name="connsiteY1018" fmla="*/ 1556848 h 1996549"/>
              <a:gd name="connsiteX1019" fmla="*/ 496838 w 1998270"/>
              <a:gd name="connsiteY1019" fmla="*/ 1556336 h 1996549"/>
              <a:gd name="connsiteX1020" fmla="*/ 497179 w 1998270"/>
              <a:gd name="connsiteY1020" fmla="*/ 1556336 h 1996549"/>
              <a:gd name="connsiteX1021" fmla="*/ 501273 w 1998270"/>
              <a:gd name="connsiteY1021" fmla="*/ 1560771 h 1996549"/>
              <a:gd name="connsiteX1022" fmla="*/ 496838 w 1998270"/>
              <a:gd name="connsiteY1022" fmla="*/ 1565205 h 1996549"/>
              <a:gd name="connsiteX1023" fmla="*/ 492404 w 1998270"/>
              <a:gd name="connsiteY1023" fmla="*/ 1560771 h 1996549"/>
              <a:gd name="connsiteX1024" fmla="*/ 496838 w 1998270"/>
              <a:gd name="connsiteY1024" fmla="*/ 1556336 h 1996549"/>
              <a:gd name="connsiteX1025" fmla="*/ 558606 w 1998270"/>
              <a:gd name="connsiteY1025" fmla="*/ 1555690 h 1996549"/>
              <a:gd name="connsiteX1026" fmla="*/ 563552 w 1998270"/>
              <a:gd name="connsiteY1026" fmla="*/ 1560636 h 1996549"/>
              <a:gd name="connsiteX1027" fmla="*/ 558606 w 1998270"/>
              <a:gd name="connsiteY1027" fmla="*/ 1565582 h 1996549"/>
              <a:gd name="connsiteX1028" fmla="*/ 553660 w 1998270"/>
              <a:gd name="connsiteY1028" fmla="*/ 1560636 h 1996549"/>
              <a:gd name="connsiteX1029" fmla="*/ 558606 w 1998270"/>
              <a:gd name="connsiteY1029" fmla="*/ 1555690 h 1996549"/>
              <a:gd name="connsiteX1030" fmla="*/ 619641 w 1998270"/>
              <a:gd name="connsiteY1030" fmla="*/ 1555142 h 1996549"/>
              <a:gd name="connsiteX1031" fmla="*/ 625270 w 1998270"/>
              <a:gd name="connsiteY1031" fmla="*/ 1560771 h 1996549"/>
              <a:gd name="connsiteX1032" fmla="*/ 619641 w 1998270"/>
              <a:gd name="connsiteY1032" fmla="*/ 1566399 h 1996549"/>
              <a:gd name="connsiteX1033" fmla="*/ 614013 w 1998270"/>
              <a:gd name="connsiteY1033" fmla="*/ 1560771 h 1996549"/>
              <a:gd name="connsiteX1034" fmla="*/ 619641 w 1998270"/>
              <a:gd name="connsiteY1034" fmla="*/ 1555142 h 1996549"/>
              <a:gd name="connsiteX1035" fmla="*/ 681042 w 1998270"/>
              <a:gd name="connsiteY1035" fmla="*/ 1554630 h 1996549"/>
              <a:gd name="connsiteX1036" fmla="*/ 687183 w 1998270"/>
              <a:gd name="connsiteY1036" fmla="*/ 1560771 h 1996549"/>
              <a:gd name="connsiteX1037" fmla="*/ 681042 w 1998270"/>
              <a:gd name="connsiteY1037" fmla="*/ 1566911 h 1996549"/>
              <a:gd name="connsiteX1038" fmla="*/ 674903 w 1998270"/>
              <a:gd name="connsiteY1038" fmla="*/ 1560771 h 1996549"/>
              <a:gd name="connsiteX1039" fmla="*/ 681042 w 1998270"/>
              <a:gd name="connsiteY1039" fmla="*/ 1554630 h 1996549"/>
              <a:gd name="connsiteX1040" fmla="*/ 743126 w 1998270"/>
              <a:gd name="connsiteY1040" fmla="*/ 1554119 h 1996549"/>
              <a:gd name="connsiteX1041" fmla="*/ 743467 w 1998270"/>
              <a:gd name="connsiteY1041" fmla="*/ 1554119 h 1996549"/>
              <a:gd name="connsiteX1042" fmla="*/ 749778 w 1998270"/>
              <a:gd name="connsiteY1042" fmla="*/ 1560771 h 1996549"/>
              <a:gd name="connsiteX1043" fmla="*/ 743126 w 1998270"/>
              <a:gd name="connsiteY1043" fmla="*/ 1567423 h 1996549"/>
              <a:gd name="connsiteX1044" fmla="*/ 736474 w 1998270"/>
              <a:gd name="connsiteY1044" fmla="*/ 1560771 h 1996549"/>
              <a:gd name="connsiteX1045" fmla="*/ 743126 w 1998270"/>
              <a:gd name="connsiteY1045" fmla="*/ 1554119 h 1996549"/>
              <a:gd name="connsiteX1046" fmla="*/ 803845 w 1998270"/>
              <a:gd name="connsiteY1046" fmla="*/ 1553607 h 1996549"/>
              <a:gd name="connsiteX1047" fmla="*/ 811008 w 1998270"/>
              <a:gd name="connsiteY1047" fmla="*/ 1560771 h 1996549"/>
              <a:gd name="connsiteX1048" fmla="*/ 803845 w 1998270"/>
              <a:gd name="connsiteY1048" fmla="*/ 1567934 h 1996549"/>
              <a:gd name="connsiteX1049" fmla="*/ 796682 w 1998270"/>
              <a:gd name="connsiteY1049" fmla="*/ 1560771 h 1996549"/>
              <a:gd name="connsiteX1050" fmla="*/ 803845 w 1998270"/>
              <a:gd name="connsiteY1050" fmla="*/ 1553607 h 1996549"/>
              <a:gd name="connsiteX1051" fmla="*/ 865246 w 1998270"/>
              <a:gd name="connsiteY1051" fmla="*/ 1553266 h 1996549"/>
              <a:gd name="connsiteX1052" fmla="*/ 865587 w 1998270"/>
              <a:gd name="connsiteY1052" fmla="*/ 1553266 h 1996549"/>
              <a:gd name="connsiteX1053" fmla="*/ 872751 w 1998270"/>
              <a:gd name="connsiteY1053" fmla="*/ 1560771 h 1996549"/>
              <a:gd name="connsiteX1054" fmla="*/ 865246 w 1998270"/>
              <a:gd name="connsiteY1054" fmla="*/ 1568275 h 1996549"/>
              <a:gd name="connsiteX1055" fmla="*/ 857742 w 1998270"/>
              <a:gd name="connsiteY1055" fmla="*/ 1560771 h 1996549"/>
              <a:gd name="connsiteX1056" fmla="*/ 865246 w 1998270"/>
              <a:gd name="connsiteY1056" fmla="*/ 1553266 h 1996549"/>
              <a:gd name="connsiteX1057" fmla="*/ 926648 w 1998270"/>
              <a:gd name="connsiteY1057" fmla="*/ 1552754 h 1996549"/>
              <a:gd name="connsiteX1058" fmla="*/ 934664 w 1998270"/>
              <a:gd name="connsiteY1058" fmla="*/ 1560771 h 1996549"/>
              <a:gd name="connsiteX1059" fmla="*/ 926648 w 1998270"/>
              <a:gd name="connsiteY1059" fmla="*/ 1568787 h 1996549"/>
              <a:gd name="connsiteX1060" fmla="*/ 918632 w 1998270"/>
              <a:gd name="connsiteY1060" fmla="*/ 1560771 h 1996549"/>
              <a:gd name="connsiteX1061" fmla="*/ 926648 w 1998270"/>
              <a:gd name="connsiteY1061" fmla="*/ 1552754 h 1996549"/>
              <a:gd name="connsiteX1062" fmla="*/ 988049 w 1998270"/>
              <a:gd name="connsiteY1062" fmla="*/ 1552242 h 1996549"/>
              <a:gd name="connsiteX1063" fmla="*/ 996576 w 1998270"/>
              <a:gd name="connsiteY1063" fmla="*/ 1560770 h 1996549"/>
              <a:gd name="connsiteX1064" fmla="*/ 988049 w 1998270"/>
              <a:gd name="connsiteY1064" fmla="*/ 1569298 h 1996549"/>
              <a:gd name="connsiteX1065" fmla="*/ 979521 w 1998270"/>
              <a:gd name="connsiteY1065" fmla="*/ 1560770 h 1996549"/>
              <a:gd name="connsiteX1066" fmla="*/ 988049 w 1998270"/>
              <a:gd name="connsiteY1066" fmla="*/ 1552242 h 1996549"/>
              <a:gd name="connsiteX1067" fmla="*/ 1049816 w 1998270"/>
              <a:gd name="connsiteY1067" fmla="*/ 1551767 h 1996549"/>
              <a:gd name="connsiteX1068" fmla="*/ 1058685 w 1998270"/>
              <a:gd name="connsiteY1068" fmla="*/ 1560636 h 1996549"/>
              <a:gd name="connsiteX1069" fmla="*/ 1049816 w 1998270"/>
              <a:gd name="connsiteY1069" fmla="*/ 1569505 h 1996549"/>
              <a:gd name="connsiteX1070" fmla="*/ 1040947 w 1998270"/>
              <a:gd name="connsiteY1070" fmla="*/ 1560636 h 1996549"/>
              <a:gd name="connsiteX1071" fmla="*/ 1049816 w 1998270"/>
              <a:gd name="connsiteY1071" fmla="*/ 1551767 h 1996549"/>
              <a:gd name="connsiteX1072" fmla="*/ 1110851 w 1998270"/>
              <a:gd name="connsiteY1072" fmla="*/ 1551560 h 1996549"/>
              <a:gd name="connsiteX1073" fmla="*/ 1120061 w 1998270"/>
              <a:gd name="connsiteY1073" fmla="*/ 1560771 h 1996549"/>
              <a:gd name="connsiteX1074" fmla="*/ 1110851 w 1998270"/>
              <a:gd name="connsiteY1074" fmla="*/ 1569981 h 1996549"/>
              <a:gd name="connsiteX1075" fmla="*/ 1101641 w 1998270"/>
              <a:gd name="connsiteY1075" fmla="*/ 1560771 h 1996549"/>
              <a:gd name="connsiteX1076" fmla="*/ 1110851 w 1998270"/>
              <a:gd name="connsiteY1076" fmla="*/ 1551560 h 1996549"/>
              <a:gd name="connsiteX1077" fmla="*/ 1172253 w 1998270"/>
              <a:gd name="connsiteY1077" fmla="*/ 1551049 h 1996549"/>
              <a:gd name="connsiteX1078" fmla="*/ 1172593 w 1998270"/>
              <a:gd name="connsiteY1078" fmla="*/ 1551049 h 1996549"/>
              <a:gd name="connsiteX1079" fmla="*/ 1181975 w 1998270"/>
              <a:gd name="connsiteY1079" fmla="*/ 1560771 h 1996549"/>
              <a:gd name="connsiteX1080" fmla="*/ 1172253 w 1998270"/>
              <a:gd name="connsiteY1080" fmla="*/ 1570492 h 1996549"/>
              <a:gd name="connsiteX1081" fmla="*/ 1162531 w 1998270"/>
              <a:gd name="connsiteY1081" fmla="*/ 1560771 h 1996549"/>
              <a:gd name="connsiteX1082" fmla="*/ 1172253 w 1998270"/>
              <a:gd name="connsiteY1082" fmla="*/ 1551049 h 1996549"/>
              <a:gd name="connsiteX1083" fmla="*/ 1233653 w 1998270"/>
              <a:gd name="connsiteY1083" fmla="*/ 1550708 h 1996549"/>
              <a:gd name="connsiteX1084" fmla="*/ 1233994 w 1998270"/>
              <a:gd name="connsiteY1084" fmla="*/ 1550708 h 1996549"/>
              <a:gd name="connsiteX1085" fmla="*/ 1243716 w 1998270"/>
              <a:gd name="connsiteY1085" fmla="*/ 1560771 h 1996549"/>
              <a:gd name="connsiteX1086" fmla="*/ 1233653 w 1998270"/>
              <a:gd name="connsiteY1086" fmla="*/ 1570834 h 1996549"/>
              <a:gd name="connsiteX1087" fmla="*/ 1223591 w 1998270"/>
              <a:gd name="connsiteY1087" fmla="*/ 1560771 h 1996549"/>
              <a:gd name="connsiteX1088" fmla="*/ 1233653 w 1998270"/>
              <a:gd name="connsiteY1088" fmla="*/ 1550708 h 1996549"/>
              <a:gd name="connsiteX1089" fmla="*/ 1971151 w 1998270"/>
              <a:gd name="connsiteY1089" fmla="*/ 1550537 h 1996549"/>
              <a:gd name="connsiteX1090" fmla="*/ 1981385 w 1998270"/>
              <a:gd name="connsiteY1090" fmla="*/ 1560771 h 1996549"/>
              <a:gd name="connsiteX1091" fmla="*/ 1971151 w 1998270"/>
              <a:gd name="connsiteY1091" fmla="*/ 1571004 h 1996549"/>
              <a:gd name="connsiteX1092" fmla="*/ 1960918 w 1998270"/>
              <a:gd name="connsiteY1092" fmla="*/ 1560771 h 1996549"/>
              <a:gd name="connsiteX1093" fmla="*/ 1971151 w 1998270"/>
              <a:gd name="connsiteY1093" fmla="*/ 1550537 h 1996549"/>
              <a:gd name="connsiteX1094" fmla="*/ 1295055 w 1998270"/>
              <a:gd name="connsiteY1094" fmla="*/ 1550537 h 1996549"/>
              <a:gd name="connsiteX1095" fmla="*/ 1305288 w 1998270"/>
              <a:gd name="connsiteY1095" fmla="*/ 1560771 h 1996549"/>
              <a:gd name="connsiteX1096" fmla="*/ 1295055 w 1998270"/>
              <a:gd name="connsiteY1096" fmla="*/ 1571004 h 1996549"/>
              <a:gd name="connsiteX1097" fmla="*/ 1284822 w 1998270"/>
              <a:gd name="connsiteY1097" fmla="*/ 1560771 h 1996549"/>
              <a:gd name="connsiteX1098" fmla="*/ 1295055 w 1998270"/>
              <a:gd name="connsiteY1098" fmla="*/ 1550537 h 1996549"/>
              <a:gd name="connsiteX1099" fmla="*/ 1357138 w 1998270"/>
              <a:gd name="connsiteY1099" fmla="*/ 1550196 h 1996549"/>
              <a:gd name="connsiteX1100" fmla="*/ 1367713 w 1998270"/>
              <a:gd name="connsiteY1100" fmla="*/ 1560771 h 1996549"/>
              <a:gd name="connsiteX1101" fmla="*/ 1357138 w 1998270"/>
              <a:gd name="connsiteY1101" fmla="*/ 1571346 h 1996549"/>
              <a:gd name="connsiteX1102" fmla="*/ 1346564 w 1998270"/>
              <a:gd name="connsiteY1102" fmla="*/ 1560771 h 1996549"/>
              <a:gd name="connsiteX1103" fmla="*/ 1357138 w 1998270"/>
              <a:gd name="connsiteY1103" fmla="*/ 1550196 h 1996549"/>
              <a:gd name="connsiteX1104" fmla="*/ 1417857 w 1998270"/>
              <a:gd name="connsiteY1104" fmla="*/ 1549855 h 1996549"/>
              <a:gd name="connsiteX1105" fmla="*/ 1418198 w 1998270"/>
              <a:gd name="connsiteY1105" fmla="*/ 1549855 h 1996549"/>
              <a:gd name="connsiteX1106" fmla="*/ 1428773 w 1998270"/>
              <a:gd name="connsiteY1106" fmla="*/ 1560770 h 1996549"/>
              <a:gd name="connsiteX1107" fmla="*/ 1417857 w 1998270"/>
              <a:gd name="connsiteY1107" fmla="*/ 1571686 h 1996549"/>
              <a:gd name="connsiteX1108" fmla="*/ 1406942 w 1998270"/>
              <a:gd name="connsiteY1108" fmla="*/ 1560770 h 1996549"/>
              <a:gd name="connsiteX1109" fmla="*/ 1417857 w 1998270"/>
              <a:gd name="connsiteY1109" fmla="*/ 1549855 h 1996549"/>
              <a:gd name="connsiteX1110" fmla="*/ 1479259 w 1998270"/>
              <a:gd name="connsiteY1110" fmla="*/ 1549684 h 1996549"/>
              <a:gd name="connsiteX1111" fmla="*/ 1490345 w 1998270"/>
              <a:gd name="connsiteY1111" fmla="*/ 1560771 h 1996549"/>
              <a:gd name="connsiteX1112" fmla="*/ 1479259 w 1998270"/>
              <a:gd name="connsiteY1112" fmla="*/ 1571857 h 1996549"/>
              <a:gd name="connsiteX1113" fmla="*/ 1468173 w 1998270"/>
              <a:gd name="connsiteY1113" fmla="*/ 1560771 h 1996549"/>
              <a:gd name="connsiteX1114" fmla="*/ 1479259 w 1998270"/>
              <a:gd name="connsiteY1114" fmla="*/ 1549684 h 1996549"/>
              <a:gd name="connsiteX1115" fmla="*/ 1540661 w 1998270"/>
              <a:gd name="connsiteY1115" fmla="*/ 1549514 h 1996549"/>
              <a:gd name="connsiteX1116" fmla="*/ 1541001 w 1998270"/>
              <a:gd name="connsiteY1116" fmla="*/ 1549514 h 1996549"/>
              <a:gd name="connsiteX1117" fmla="*/ 1551917 w 1998270"/>
              <a:gd name="connsiteY1117" fmla="*/ 1560771 h 1996549"/>
              <a:gd name="connsiteX1118" fmla="*/ 1540661 w 1998270"/>
              <a:gd name="connsiteY1118" fmla="*/ 1572028 h 1996549"/>
              <a:gd name="connsiteX1119" fmla="*/ 1529404 w 1998270"/>
              <a:gd name="connsiteY1119" fmla="*/ 1560771 h 1996549"/>
              <a:gd name="connsiteX1120" fmla="*/ 1540661 w 1998270"/>
              <a:gd name="connsiteY1120" fmla="*/ 1549514 h 1996549"/>
              <a:gd name="connsiteX1121" fmla="*/ 1602061 w 1998270"/>
              <a:gd name="connsiteY1121" fmla="*/ 1549343 h 1996549"/>
              <a:gd name="connsiteX1122" fmla="*/ 1613488 w 1998270"/>
              <a:gd name="connsiteY1122" fmla="*/ 1560771 h 1996549"/>
              <a:gd name="connsiteX1123" fmla="*/ 1602061 w 1998270"/>
              <a:gd name="connsiteY1123" fmla="*/ 1572198 h 1996549"/>
              <a:gd name="connsiteX1124" fmla="*/ 1590634 w 1998270"/>
              <a:gd name="connsiteY1124" fmla="*/ 1560771 h 1996549"/>
              <a:gd name="connsiteX1125" fmla="*/ 1602061 w 1998270"/>
              <a:gd name="connsiteY1125" fmla="*/ 1549343 h 1996549"/>
              <a:gd name="connsiteX1126" fmla="*/ 1664144 w 1998270"/>
              <a:gd name="connsiteY1126" fmla="*/ 1549173 h 1996549"/>
              <a:gd name="connsiteX1127" fmla="*/ 1664485 w 1998270"/>
              <a:gd name="connsiteY1127" fmla="*/ 1549173 h 1996549"/>
              <a:gd name="connsiteX1128" fmla="*/ 1675742 w 1998270"/>
              <a:gd name="connsiteY1128" fmla="*/ 1560771 h 1996549"/>
              <a:gd name="connsiteX1129" fmla="*/ 1664144 w 1998270"/>
              <a:gd name="connsiteY1129" fmla="*/ 1572369 h 1996549"/>
              <a:gd name="connsiteX1130" fmla="*/ 1652547 w 1998270"/>
              <a:gd name="connsiteY1130" fmla="*/ 1560771 h 1996549"/>
              <a:gd name="connsiteX1131" fmla="*/ 1664144 w 1998270"/>
              <a:gd name="connsiteY1131" fmla="*/ 1549173 h 1996549"/>
              <a:gd name="connsiteX1132" fmla="*/ 1786265 w 1998270"/>
              <a:gd name="connsiteY1132" fmla="*/ 1549002 h 1996549"/>
              <a:gd name="connsiteX1133" fmla="*/ 1798034 w 1998270"/>
              <a:gd name="connsiteY1133" fmla="*/ 1560771 h 1996549"/>
              <a:gd name="connsiteX1134" fmla="*/ 1786265 w 1998270"/>
              <a:gd name="connsiteY1134" fmla="*/ 1572540 h 1996549"/>
              <a:gd name="connsiteX1135" fmla="*/ 1774497 w 1998270"/>
              <a:gd name="connsiteY1135" fmla="*/ 1560771 h 1996549"/>
              <a:gd name="connsiteX1136" fmla="*/ 1786265 w 1998270"/>
              <a:gd name="connsiteY1136" fmla="*/ 1549002 h 1996549"/>
              <a:gd name="connsiteX1137" fmla="*/ 1724864 w 1998270"/>
              <a:gd name="connsiteY1137" fmla="*/ 1549002 h 1996549"/>
              <a:gd name="connsiteX1138" fmla="*/ 1736633 w 1998270"/>
              <a:gd name="connsiteY1138" fmla="*/ 1560771 h 1996549"/>
              <a:gd name="connsiteX1139" fmla="*/ 1724864 w 1998270"/>
              <a:gd name="connsiteY1139" fmla="*/ 1572540 h 1996549"/>
              <a:gd name="connsiteX1140" fmla="*/ 1713096 w 1998270"/>
              <a:gd name="connsiteY1140" fmla="*/ 1560771 h 1996549"/>
              <a:gd name="connsiteX1141" fmla="*/ 1724864 w 1998270"/>
              <a:gd name="connsiteY1141" fmla="*/ 1549002 h 1996549"/>
              <a:gd name="connsiteX1142" fmla="*/ 1909067 w 1998270"/>
              <a:gd name="connsiteY1142" fmla="*/ 1548831 h 1996549"/>
              <a:gd name="connsiteX1143" fmla="*/ 1921007 w 1998270"/>
              <a:gd name="connsiteY1143" fmla="*/ 1560771 h 1996549"/>
              <a:gd name="connsiteX1144" fmla="*/ 1909067 w 1998270"/>
              <a:gd name="connsiteY1144" fmla="*/ 1572710 h 1996549"/>
              <a:gd name="connsiteX1145" fmla="*/ 1897129 w 1998270"/>
              <a:gd name="connsiteY1145" fmla="*/ 1560771 h 1996549"/>
              <a:gd name="connsiteX1146" fmla="*/ 1909067 w 1998270"/>
              <a:gd name="connsiteY1146" fmla="*/ 1548831 h 1996549"/>
              <a:gd name="connsiteX1147" fmla="*/ 1847667 w 1998270"/>
              <a:gd name="connsiteY1147" fmla="*/ 1548831 h 1996549"/>
              <a:gd name="connsiteX1148" fmla="*/ 1859606 w 1998270"/>
              <a:gd name="connsiteY1148" fmla="*/ 1560771 h 1996549"/>
              <a:gd name="connsiteX1149" fmla="*/ 1847667 w 1998270"/>
              <a:gd name="connsiteY1149" fmla="*/ 1572710 h 1996549"/>
              <a:gd name="connsiteX1150" fmla="*/ 1835728 w 1998270"/>
              <a:gd name="connsiteY1150" fmla="*/ 1560771 h 1996549"/>
              <a:gd name="connsiteX1151" fmla="*/ 1847667 w 1998270"/>
              <a:gd name="connsiteY1151" fmla="*/ 1548831 h 1996549"/>
              <a:gd name="connsiteX1152" fmla="*/ 128431 w 1998270"/>
              <a:gd name="connsiteY1152" fmla="*/ 1498005 h 1996549"/>
              <a:gd name="connsiteX1153" fmla="*/ 128806 w 1998270"/>
              <a:gd name="connsiteY1153" fmla="*/ 1498005 h 1996549"/>
              <a:gd name="connsiteX1154" fmla="*/ 129796 w 1998270"/>
              <a:gd name="connsiteY1154" fmla="*/ 1499370 h 1996549"/>
              <a:gd name="connsiteX1155" fmla="*/ 128431 w 1998270"/>
              <a:gd name="connsiteY1155" fmla="*/ 1500734 h 1996549"/>
              <a:gd name="connsiteX1156" fmla="*/ 127067 w 1998270"/>
              <a:gd name="connsiteY1156" fmla="*/ 1499370 h 1996549"/>
              <a:gd name="connsiteX1157" fmla="*/ 128431 w 1998270"/>
              <a:gd name="connsiteY1157" fmla="*/ 1498005 h 1996549"/>
              <a:gd name="connsiteX1158" fmla="*/ 189832 w 1998270"/>
              <a:gd name="connsiteY1158" fmla="*/ 1497322 h 1996549"/>
              <a:gd name="connsiteX1159" fmla="*/ 191879 w 1998270"/>
              <a:gd name="connsiteY1159" fmla="*/ 1499369 h 1996549"/>
              <a:gd name="connsiteX1160" fmla="*/ 189832 w 1998270"/>
              <a:gd name="connsiteY1160" fmla="*/ 1501416 h 1996549"/>
              <a:gd name="connsiteX1161" fmla="*/ 187786 w 1998270"/>
              <a:gd name="connsiteY1161" fmla="*/ 1499369 h 1996549"/>
              <a:gd name="connsiteX1162" fmla="*/ 189832 w 1998270"/>
              <a:gd name="connsiteY1162" fmla="*/ 1497322 h 1996549"/>
              <a:gd name="connsiteX1163" fmla="*/ 251234 w 1998270"/>
              <a:gd name="connsiteY1163" fmla="*/ 1496640 h 1996549"/>
              <a:gd name="connsiteX1164" fmla="*/ 253963 w 1998270"/>
              <a:gd name="connsiteY1164" fmla="*/ 1499369 h 1996549"/>
              <a:gd name="connsiteX1165" fmla="*/ 251234 w 1998270"/>
              <a:gd name="connsiteY1165" fmla="*/ 1502098 h 1996549"/>
              <a:gd name="connsiteX1166" fmla="*/ 248505 w 1998270"/>
              <a:gd name="connsiteY1166" fmla="*/ 1499369 h 1996549"/>
              <a:gd name="connsiteX1167" fmla="*/ 251234 w 1998270"/>
              <a:gd name="connsiteY1167" fmla="*/ 1496640 h 1996549"/>
              <a:gd name="connsiteX1168" fmla="*/ 312635 w 1998270"/>
              <a:gd name="connsiteY1168" fmla="*/ 1496129 h 1996549"/>
              <a:gd name="connsiteX1169" fmla="*/ 312993 w 1998270"/>
              <a:gd name="connsiteY1169" fmla="*/ 1496129 h 1996549"/>
              <a:gd name="connsiteX1170" fmla="*/ 315876 w 1998270"/>
              <a:gd name="connsiteY1170" fmla="*/ 1499369 h 1996549"/>
              <a:gd name="connsiteX1171" fmla="*/ 312635 w 1998270"/>
              <a:gd name="connsiteY1171" fmla="*/ 1502610 h 1996549"/>
              <a:gd name="connsiteX1172" fmla="*/ 309395 w 1998270"/>
              <a:gd name="connsiteY1172" fmla="*/ 1499369 h 1996549"/>
              <a:gd name="connsiteX1173" fmla="*/ 312635 w 1998270"/>
              <a:gd name="connsiteY1173" fmla="*/ 1496129 h 1996549"/>
              <a:gd name="connsiteX1174" fmla="*/ 374036 w 1998270"/>
              <a:gd name="connsiteY1174" fmla="*/ 1495446 h 1996549"/>
              <a:gd name="connsiteX1175" fmla="*/ 377959 w 1998270"/>
              <a:gd name="connsiteY1175" fmla="*/ 1499369 h 1996549"/>
              <a:gd name="connsiteX1176" fmla="*/ 374036 w 1998270"/>
              <a:gd name="connsiteY1176" fmla="*/ 1503292 h 1996549"/>
              <a:gd name="connsiteX1177" fmla="*/ 370114 w 1998270"/>
              <a:gd name="connsiteY1177" fmla="*/ 1499369 h 1996549"/>
              <a:gd name="connsiteX1178" fmla="*/ 374036 w 1998270"/>
              <a:gd name="connsiteY1178" fmla="*/ 1495446 h 1996549"/>
              <a:gd name="connsiteX1179" fmla="*/ 436119 w 1998270"/>
              <a:gd name="connsiteY1179" fmla="*/ 1494935 h 1996549"/>
              <a:gd name="connsiteX1180" fmla="*/ 436460 w 1998270"/>
              <a:gd name="connsiteY1180" fmla="*/ 1494935 h 1996549"/>
              <a:gd name="connsiteX1181" fmla="*/ 440554 w 1998270"/>
              <a:gd name="connsiteY1181" fmla="*/ 1499370 h 1996549"/>
              <a:gd name="connsiteX1182" fmla="*/ 436119 w 1998270"/>
              <a:gd name="connsiteY1182" fmla="*/ 1503804 h 1996549"/>
              <a:gd name="connsiteX1183" fmla="*/ 431685 w 1998270"/>
              <a:gd name="connsiteY1183" fmla="*/ 1499370 h 1996549"/>
              <a:gd name="connsiteX1184" fmla="*/ 436119 w 1998270"/>
              <a:gd name="connsiteY1184" fmla="*/ 1494935 h 1996549"/>
              <a:gd name="connsiteX1185" fmla="*/ 496838 w 1998270"/>
              <a:gd name="connsiteY1185" fmla="*/ 1494253 h 1996549"/>
              <a:gd name="connsiteX1186" fmla="*/ 497179 w 1998270"/>
              <a:gd name="connsiteY1186" fmla="*/ 1494253 h 1996549"/>
              <a:gd name="connsiteX1187" fmla="*/ 501955 w 1998270"/>
              <a:gd name="connsiteY1187" fmla="*/ 1499370 h 1996549"/>
              <a:gd name="connsiteX1188" fmla="*/ 496838 w 1998270"/>
              <a:gd name="connsiteY1188" fmla="*/ 1504487 h 1996549"/>
              <a:gd name="connsiteX1189" fmla="*/ 491722 w 1998270"/>
              <a:gd name="connsiteY1189" fmla="*/ 1499370 h 1996549"/>
              <a:gd name="connsiteX1190" fmla="*/ 496838 w 1998270"/>
              <a:gd name="connsiteY1190" fmla="*/ 1494253 h 1996549"/>
              <a:gd name="connsiteX1191" fmla="*/ 558240 w 1998270"/>
              <a:gd name="connsiteY1191" fmla="*/ 1493741 h 1996549"/>
              <a:gd name="connsiteX1192" fmla="*/ 563869 w 1998270"/>
              <a:gd name="connsiteY1192" fmla="*/ 1499370 h 1996549"/>
              <a:gd name="connsiteX1193" fmla="*/ 558240 w 1998270"/>
              <a:gd name="connsiteY1193" fmla="*/ 1504998 h 1996549"/>
              <a:gd name="connsiteX1194" fmla="*/ 552612 w 1998270"/>
              <a:gd name="connsiteY1194" fmla="*/ 1499370 h 1996549"/>
              <a:gd name="connsiteX1195" fmla="*/ 558240 w 1998270"/>
              <a:gd name="connsiteY1195" fmla="*/ 1493741 h 1996549"/>
              <a:gd name="connsiteX1196" fmla="*/ 619641 w 1998270"/>
              <a:gd name="connsiteY1196" fmla="*/ 1493229 h 1996549"/>
              <a:gd name="connsiteX1197" fmla="*/ 625781 w 1998270"/>
              <a:gd name="connsiteY1197" fmla="*/ 1499370 h 1996549"/>
              <a:gd name="connsiteX1198" fmla="*/ 619641 w 1998270"/>
              <a:gd name="connsiteY1198" fmla="*/ 1505510 h 1996549"/>
              <a:gd name="connsiteX1199" fmla="*/ 613501 w 1998270"/>
              <a:gd name="connsiteY1199" fmla="*/ 1499370 h 1996549"/>
              <a:gd name="connsiteX1200" fmla="*/ 619641 w 1998270"/>
              <a:gd name="connsiteY1200" fmla="*/ 1493229 h 1996549"/>
              <a:gd name="connsiteX1201" fmla="*/ 681042 w 1998270"/>
              <a:gd name="connsiteY1201" fmla="*/ 1492718 h 1996549"/>
              <a:gd name="connsiteX1202" fmla="*/ 681384 w 1998270"/>
              <a:gd name="connsiteY1202" fmla="*/ 1492718 h 1996549"/>
              <a:gd name="connsiteX1203" fmla="*/ 687694 w 1998270"/>
              <a:gd name="connsiteY1203" fmla="*/ 1499370 h 1996549"/>
              <a:gd name="connsiteX1204" fmla="*/ 681042 w 1998270"/>
              <a:gd name="connsiteY1204" fmla="*/ 1506022 h 1996549"/>
              <a:gd name="connsiteX1205" fmla="*/ 674391 w 1998270"/>
              <a:gd name="connsiteY1205" fmla="*/ 1499370 h 1996549"/>
              <a:gd name="connsiteX1206" fmla="*/ 681042 w 1998270"/>
              <a:gd name="connsiteY1206" fmla="*/ 1492718 h 1996549"/>
              <a:gd name="connsiteX1207" fmla="*/ 743126 w 1998270"/>
              <a:gd name="connsiteY1207" fmla="*/ 1492206 h 1996549"/>
              <a:gd name="connsiteX1208" fmla="*/ 750290 w 1998270"/>
              <a:gd name="connsiteY1208" fmla="*/ 1499370 h 1996549"/>
              <a:gd name="connsiteX1209" fmla="*/ 743126 w 1998270"/>
              <a:gd name="connsiteY1209" fmla="*/ 1506533 h 1996549"/>
              <a:gd name="connsiteX1210" fmla="*/ 735963 w 1998270"/>
              <a:gd name="connsiteY1210" fmla="*/ 1499370 h 1996549"/>
              <a:gd name="connsiteX1211" fmla="*/ 743126 w 1998270"/>
              <a:gd name="connsiteY1211" fmla="*/ 1492206 h 1996549"/>
              <a:gd name="connsiteX1212" fmla="*/ 865247 w 1998270"/>
              <a:gd name="connsiteY1212" fmla="*/ 1491354 h 1996549"/>
              <a:gd name="connsiteX1213" fmla="*/ 865588 w 1998270"/>
              <a:gd name="connsiteY1213" fmla="*/ 1491354 h 1996549"/>
              <a:gd name="connsiteX1214" fmla="*/ 873434 w 1998270"/>
              <a:gd name="connsiteY1214" fmla="*/ 1499541 h 1996549"/>
              <a:gd name="connsiteX1215" fmla="*/ 865247 w 1998270"/>
              <a:gd name="connsiteY1215" fmla="*/ 1507727 h 1996549"/>
              <a:gd name="connsiteX1216" fmla="*/ 857060 w 1998270"/>
              <a:gd name="connsiteY1216" fmla="*/ 1499541 h 1996549"/>
              <a:gd name="connsiteX1217" fmla="*/ 865247 w 1998270"/>
              <a:gd name="connsiteY1217" fmla="*/ 1491354 h 1996549"/>
              <a:gd name="connsiteX1218" fmla="*/ 926647 w 1998270"/>
              <a:gd name="connsiteY1218" fmla="*/ 1491353 h 1996549"/>
              <a:gd name="connsiteX1219" fmla="*/ 935345 w 1998270"/>
              <a:gd name="connsiteY1219" fmla="*/ 1500052 h 1996549"/>
              <a:gd name="connsiteX1220" fmla="*/ 926647 w 1998270"/>
              <a:gd name="connsiteY1220" fmla="*/ 1508750 h 1996549"/>
              <a:gd name="connsiteX1221" fmla="*/ 917949 w 1998270"/>
              <a:gd name="connsiteY1221" fmla="*/ 1500052 h 1996549"/>
              <a:gd name="connsiteX1222" fmla="*/ 926647 w 1998270"/>
              <a:gd name="connsiteY1222" fmla="*/ 1491353 h 1996549"/>
              <a:gd name="connsiteX1223" fmla="*/ 803845 w 1998270"/>
              <a:gd name="connsiteY1223" fmla="*/ 1491353 h 1996549"/>
              <a:gd name="connsiteX1224" fmla="*/ 811520 w 1998270"/>
              <a:gd name="connsiteY1224" fmla="*/ 1499029 h 1996549"/>
              <a:gd name="connsiteX1225" fmla="*/ 803845 w 1998270"/>
              <a:gd name="connsiteY1225" fmla="*/ 1506704 h 1996549"/>
              <a:gd name="connsiteX1226" fmla="*/ 796170 w 1998270"/>
              <a:gd name="connsiteY1226" fmla="*/ 1499029 h 1996549"/>
              <a:gd name="connsiteX1227" fmla="*/ 803845 w 1998270"/>
              <a:gd name="connsiteY1227" fmla="*/ 1491353 h 1996549"/>
              <a:gd name="connsiteX1228" fmla="*/ 988048 w 1998270"/>
              <a:gd name="connsiteY1228" fmla="*/ 1490159 h 1996549"/>
              <a:gd name="connsiteX1229" fmla="*/ 997259 w 1998270"/>
              <a:gd name="connsiteY1229" fmla="*/ 1499370 h 1996549"/>
              <a:gd name="connsiteX1230" fmla="*/ 988048 w 1998270"/>
              <a:gd name="connsiteY1230" fmla="*/ 1508580 h 1996549"/>
              <a:gd name="connsiteX1231" fmla="*/ 978839 w 1998270"/>
              <a:gd name="connsiteY1231" fmla="*/ 1499370 h 1996549"/>
              <a:gd name="connsiteX1232" fmla="*/ 988048 w 1998270"/>
              <a:gd name="connsiteY1232" fmla="*/ 1490159 h 1996549"/>
              <a:gd name="connsiteX1233" fmla="*/ 1050132 w 1998270"/>
              <a:gd name="connsiteY1233" fmla="*/ 1489818 h 1996549"/>
              <a:gd name="connsiteX1234" fmla="*/ 1059683 w 1998270"/>
              <a:gd name="connsiteY1234" fmla="*/ 1498858 h 1996549"/>
              <a:gd name="connsiteX1235" fmla="*/ 1050132 w 1998270"/>
              <a:gd name="connsiteY1235" fmla="*/ 1508409 h 1996549"/>
              <a:gd name="connsiteX1236" fmla="*/ 1040581 w 1998270"/>
              <a:gd name="connsiteY1236" fmla="*/ 1499370 h 1996549"/>
              <a:gd name="connsiteX1237" fmla="*/ 1050132 w 1998270"/>
              <a:gd name="connsiteY1237" fmla="*/ 1489818 h 1996549"/>
              <a:gd name="connsiteX1238" fmla="*/ 1110851 w 1998270"/>
              <a:gd name="connsiteY1238" fmla="*/ 1489307 h 1996549"/>
              <a:gd name="connsiteX1239" fmla="*/ 1111192 w 1998270"/>
              <a:gd name="connsiteY1239" fmla="*/ 1489307 h 1996549"/>
              <a:gd name="connsiteX1240" fmla="*/ 1120914 w 1998270"/>
              <a:gd name="connsiteY1240" fmla="*/ 1499370 h 1996549"/>
              <a:gd name="connsiteX1241" fmla="*/ 1110851 w 1998270"/>
              <a:gd name="connsiteY1241" fmla="*/ 1509433 h 1996549"/>
              <a:gd name="connsiteX1242" fmla="*/ 1100789 w 1998270"/>
              <a:gd name="connsiteY1242" fmla="*/ 1499370 h 1996549"/>
              <a:gd name="connsiteX1243" fmla="*/ 1110851 w 1998270"/>
              <a:gd name="connsiteY1243" fmla="*/ 1489307 h 1996549"/>
              <a:gd name="connsiteX1244" fmla="*/ 1172253 w 1998270"/>
              <a:gd name="connsiteY1244" fmla="*/ 1488965 h 1996549"/>
              <a:gd name="connsiteX1245" fmla="*/ 1182657 w 1998270"/>
              <a:gd name="connsiteY1245" fmla="*/ 1499370 h 1996549"/>
              <a:gd name="connsiteX1246" fmla="*/ 1172253 w 1998270"/>
              <a:gd name="connsiteY1246" fmla="*/ 1509774 h 1996549"/>
              <a:gd name="connsiteX1247" fmla="*/ 1161849 w 1998270"/>
              <a:gd name="connsiteY1247" fmla="*/ 1499370 h 1996549"/>
              <a:gd name="connsiteX1248" fmla="*/ 1172253 w 1998270"/>
              <a:gd name="connsiteY1248" fmla="*/ 1488965 h 1996549"/>
              <a:gd name="connsiteX1249" fmla="*/ 1234020 w 1998270"/>
              <a:gd name="connsiteY1249" fmla="*/ 1488490 h 1996549"/>
              <a:gd name="connsiteX1250" fmla="*/ 1244765 w 1998270"/>
              <a:gd name="connsiteY1250" fmla="*/ 1499235 h 1996549"/>
              <a:gd name="connsiteX1251" fmla="*/ 1234020 w 1998270"/>
              <a:gd name="connsiteY1251" fmla="*/ 1509980 h 1996549"/>
              <a:gd name="connsiteX1252" fmla="*/ 1223275 w 1998270"/>
              <a:gd name="connsiteY1252" fmla="*/ 1499235 h 1996549"/>
              <a:gd name="connsiteX1253" fmla="*/ 1234020 w 1998270"/>
              <a:gd name="connsiteY1253" fmla="*/ 1488490 h 1996549"/>
              <a:gd name="connsiteX1254" fmla="*/ 1971151 w 1998270"/>
              <a:gd name="connsiteY1254" fmla="*/ 1488283 h 1996549"/>
              <a:gd name="connsiteX1255" fmla="*/ 1982237 w 1998270"/>
              <a:gd name="connsiteY1255" fmla="*/ 1499370 h 1996549"/>
              <a:gd name="connsiteX1256" fmla="*/ 1971151 w 1998270"/>
              <a:gd name="connsiteY1256" fmla="*/ 1510456 h 1996549"/>
              <a:gd name="connsiteX1257" fmla="*/ 1960065 w 1998270"/>
              <a:gd name="connsiteY1257" fmla="*/ 1499370 h 1996549"/>
              <a:gd name="connsiteX1258" fmla="*/ 1971151 w 1998270"/>
              <a:gd name="connsiteY1258" fmla="*/ 1488283 h 1996549"/>
              <a:gd name="connsiteX1259" fmla="*/ 1295055 w 1998270"/>
              <a:gd name="connsiteY1259" fmla="*/ 1488283 h 1996549"/>
              <a:gd name="connsiteX1260" fmla="*/ 1306142 w 1998270"/>
              <a:gd name="connsiteY1260" fmla="*/ 1499370 h 1996549"/>
              <a:gd name="connsiteX1261" fmla="*/ 1295055 w 1998270"/>
              <a:gd name="connsiteY1261" fmla="*/ 1510456 h 1996549"/>
              <a:gd name="connsiteX1262" fmla="*/ 1283969 w 1998270"/>
              <a:gd name="connsiteY1262" fmla="*/ 1499370 h 1996549"/>
              <a:gd name="connsiteX1263" fmla="*/ 1295055 w 1998270"/>
              <a:gd name="connsiteY1263" fmla="*/ 1488283 h 1996549"/>
              <a:gd name="connsiteX1264" fmla="*/ 1357138 w 1998270"/>
              <a:gd name="connsiteY1264" fmla="*/ 1487942 h 1996549"/>
              <a:gd name="connsiteX1265" fmla="*/ 1368566 w 1998270"/>
              <a:gd name="connsiteY1265" fmla="*/ 1499370 h 1996549"/>
              <a:gd name="connsiteX1266" fmla="*/ 1357138 w 1998270"/>
              <a:gd name="connsiteY1266" fmla="*/ 1510797 h 1996549"/>
              <a:gd name="connsiteX1267" fmla="*/ 1345711 w 1998270"/>
              <a:gd name="connsiteY1267" fmla="*/ 1499370 h 1996549"/>
              <a:gd name="connsiteX1268" fmla="*/ 1357138 w 1998270"/>
              <a:gd name="connsiteY1268" fmla="*/ 1487942 h 1996549"/>
              <a:gd name="connsiteX1269" fmla="*/ 1417857 w 1998270"/>
              <a:gd name="connsiteY1269" fmla="*/ 1487772 h 1996549"/>
              <a:gd name="connsiteX1270" fmla="*/ 1418198 w 1998270"/>
              <a:gd name="connsiteY1270" fmla="*/ 1487772 h 1996549"/>
              <a:gd name="connsiteX1271" fmla="*/ 1429455 w 1998270"/>
              <a:gd name="connsiteY1271" fmla="*/ 1499370 h 1996549"/>
              <a:gd name="connsiteX1272" fmla="*/ 1417857 w 1998270"/>
              <a:gd name="connsiteY1272" fmla="*/ 1510968 h 1996549"/>
              <a:gd name="connsiteX1273" fmla="*/ 1406260 w 1998270"/>
              <a:gd name="connsiteY1273" fmla="*/ 1499370 h 1996549"/>
              <a:gd name="connsiteX1274" fmla="*/ 1417857 w 1998270"/>
              <a:gd name="connsiteY1274" fmla="*/ 1487772 h 1996549"/>
              <a:gd name="connsiteX1275" fmla="*/ 1479259 w 1998270"/>
              <a:gd name="connsiteY1275" fmla="*/ 1487430 h 1996549"/>
              <a:gd name="connsiteX1276" fmla="*/ 1491198 w 1998270"/>
              <a:gd name="connsiteY1276" fmla="*/ 1499370 h 1996549"/>
              <a:gd name="connsiteX1277" fmla="*/ 1479259 w 1998270"/>
              <a:gd name="connsiteY1277" fmla="*/ 1511309 h 1996549"/>
              <a:gd name="connsiteX1278" fmla="*/ 1467320 w 1998270"/>
              <a:gd name="connsiteY1278" fmla="*/ 1499370 h 1996549"/>
              <a:gd name="connsiteX1279" fmla="*/ 1479259 w 1998270"/>
              <a:gd name="connsiteY1279" fmla="*/ 1487430 h 1996549"/>
              <a:gd name="connsiteX1280" fmla="*/ 1540661 w 1998270"/>
              <a:gd name="connsiteY1280" fmla="*/ 1487259 h 1996549"/>
              <a:gd name="connsiteX1281" fmla="*/ 1552770 w 1998270"/>
              <a:gd name="connsiteY1281" fmla="*/ 1499369 h 1996549"/>
              <a:gd name="connsiteX1282" fmla="*/ 1540661 w 1998270"/>
              <a:gd name="connsiteY1282" fmla="*/ 1511479 h 1996549"/>
              <a:gd name="connsiteX1283" fmla="*/ 1528551 w 1998270"/>
              <a:gd name="connsiteY1283" fmla="*/ 1499369 h 1996549"/>
              <a:gd name="connsiteX1284" fmla="*/ 1540661 w 1998270"/>
              <a:gd name="connsiteY1284" fmla="*/ 1487259 h 1996549"/>
              <a:gd name="connsiteX1285" fmla="*/ 1602061 w 1998270"/>
              <a:gd name="connsiteY1285" fmla="*/ 1487089 h 1996549"/>
              <a:gd name="connsiteX1286" fmla="*/ 1614342 w 1998270"/>
              <a:gd name="connsiteY1286" fmla="*/ 1499370 h 1996549"/>
              <a:gd name="connsiteX1287" fmla="*/ 1602061 w 1998270"/>
              <a:gd name="connsiteY1287" fmla="*/ 1511650 h 1996549"/>
              <a:gd name="connsiteX1288" fmla="*/ 1589782 w 1998270"/>
              <a:gd name="connsiteY1288" fmla="*/ 1499370 h 1996549"/>
              <a:gd name="connsiteX1289" fmla="*/ 1602061 w 1998270"/>
              <a:gd name="connsiteY1289" fmla="*/ 1487089 h 1996549"/>
              <a:gd name="connsiteX1290" fmla="*/ 1664145 w 1998270"/>
              <a:gd name="connsiteY1290" fmla="*/ 1486919 h 1996549"/>
              <a:gd name="connsiteX1291" fmla="*/ 1664485 w 1998270"/>
              <a:gd name="connsiteY1291" fmla="*/ 1486919 h 1996549"/>
              <a:gd name="connsiteX1292" fmla="*/ 1676596 w 1998270"/>
              <a:gd name="connsiteY1292" fmla="*/ 1499370 h 1996549"/>
              <a:gd name="connsiteX1293" fmla="*/ 1664145 w 1998270"/>
              <a:gd name="connsiteY1293" fmla="*/ 1511820 h 1996549"/>
              <a:gd name="connsiteX1294" fmla="*/ 1651694 w 1998270"/>
              <a:gd name="connsiteY1294" fmla="*/ 1499370 h 1996549"/>
              <a:gd name="connsiteX1295" fmla="*/ 1664145 w 1998270"/>
              <a:gd name="connsiteY1295" fmla="*/ 1486919 h 1996549"/>
              <a:gd name="connsiteX1296" fmla="*/ 1786265 w 1998270"/>
              <a:gd name="connsiteY1296" fmla="*/ 1486748 h 1996549"/>
              <a:gd name="connsiteX1297" fmla="*/ 1798886 w 1998270"/>
              <a:gd name="connsiteY1297" fmla="*/ 1499370 h 1996549"/>
              <a:gd name="connsiteX1298" fmla="*/ 1786265 w 1998270"/>
              <a:gd name="connsiteY1298" fmla="*/ 1511991 h 1996549"/>
              <a:gd name="connsiteX1299" fmla="*/ 1773644 w 1998270"/>
              <a:gd name="connsiteY1299" fmla="*/ 1499370 h 1996549"/>
              <a:gd name="connsiteX1300" fmla="*/ 1786265 w 1998270"/>
              <a:gd name="connsiteY1300" fmla="*/ 1486748 h 1996549"/>
              <a:gd name="connsiteX1301" fmla="*/ 1724864 w 1998270"/>
              <a:gd name="connsiteY1301" fmla="*/ 1486748 h 1996549"/>
              <a:gd name="connsiteX1302" fmla="*/ 1737485 w 1998270"/>
              <a:gd name="connsiteY1302" fmla="*/ 1499370 h 1996549"/>
              <a:gd name="connsiteX1303" fmla="*/ 1724864 w 1998270"/>
              <a:gd name="connsiteY1303" fmla="*/ 1511991 h 1996549"/>
              <a:gd name="connsiteX1304" fmla="*/ 1712243 w 1998270"/>
              <a:gd name="connsiteY1304" fmla="*/ 1499370 h 1996549"/>
              <a:gd name="connsiteX1305" fmla="*/ 1724864 w 1998270"/>
              <a:gd name="connsiteY1305" fmla="*/ 1486748 h 1996549"/>
              <a:gd name="connsiteX1306" fmla="*/ 1909067 w 1998270"/>
              <a:gd name="connsiteY1306" fmla="*/ 1486578 h 1996549"/>
              <a:gd name="connsiteX1307" fmla="*/ 1909409 w 1998270"/>
              <a:gd name="connsiteY1307" fmla="*/ 1486578 h 1996549"/>
              <a:gd name="connsiteX1308" fmla="*/ 1921859 w 1998270"/>
              <a:gd name="connsiteY1308" fmla="*/ 1499370 h 1996549"/>
              <a:gd name="connsiteX1309" fmla="*/ 1909067 w 1998270"/>
              <a:gd name="connsiteY1309" fmla="*/ 1512162 h 1996549"/>
              <a:gd name="connsiteX1310" fmla="*/ 1896276 w 1998270"/>
              <a:gd name="connsiteY1310" fmla="*/ 1499370 h 1996549"/>
              <a:gd name="connsiteX1311" fmla="*/ 1909067 w 1998270"/>
              <a:gd name="connsiteY1311" fmla="*/ 1486578 h 1996549"/>
              <a:gd name="connsiteX1312" fmla="*/ 1847666 w 1998270"/>
              <a:gd name="connsiteY1312" fmla="*/ 1486578 h 1996549"/>
              <a:gd name="connsiteX1313" fmla="*/ 1848007 w 1998270"/>
              <a:gd name="connsiteY1313" fmla="*/ 1486578 h 1996549"/>
              <a:gd name="connsiteX1314" fmla="*/ 1860458 w 1998270"/>
              <a:gd name="connsiteY1314" fmla="*/ 1499370 h 1996549"/>
              <a:gd name="connsiteX1315" fmla="*/ 1847666 w 1998270"/>
              <a:gd name="connsiteY1315" fmla="*/ 1512162 h 1996549"/>
              <a:gd name="connsiteX1316" fmla="*/ 1834875 w 1998270"/>
              <a:gd name="connsiteY1316" fmla="*/ 1499370 h 1996549"/>
              <a:gd name="connsiteX1317" fmla="*/ 1847666 w 1998270"/>
              <a:gd name="connsiteY1317" fmla="*/ 1486578 h 1996549"/>
              <a:gd name="connsiteX1318" fmla="*/ 67029 w 1998270"/>
              <a:gd name="connsiteY1318" fmla="*/ 1436774 h 1996549"/>
              <a:gd name="connsiteX1319" fmla="*/ 68223 w 1998270"/>
              <a:gd name="connsiteY1319" fmla="*/ 1437968 h 1996549"/>
              <a:gd name="connsiteX1320" fmla="*/ 67029 w 1998270"/>
              <a:gd name="connsiteY1320" fmla="*/ 1439162 h 1996549"/>
              <a:gd name="connsiteX1321" fmla="*/ 65836 w 1998270"/>
              <a:gd name="connsiteY1321" fmla="*/ 1437968 h 1996549"/>
              <a:gd name="connsiteX1322" fmla="*/ 67029 w 1998270"/>
              <a:gd name="connsiteY1322" fmla="*/ 1436774 h 1996549"/>
              <a:gd name="connsiteX1323" fmla="*/ 129113 w 1998270"/>
              <a:gd name="connsiteY1323" fmla="*/ 1436093 h 1996549"/>
              <a:gd name="connsiteX1324" fmla="*/ 129488 w 1998270"/>
              <a:gd name="connsiteY1324" fmla="*/ 1436123 h 1996549"/>
              <a:gd name="connsiteX1325" fmla="*/ 130989 w 1998270"/>
              <a:gd name="connsiteY1325" fmla="*/ 1438310 h 1996549"/>
              <a:gd name="connsiteX1326" fmla="*/ 129113 w 1998270"/>
              <a:gd name="connsiteY1326" fmla="*/ 1440186 h 1996549"/>
              <a:gd name="connsiteX1327" fmla="*/ 128738 w 1998270"/>
              <a:gd name="connsiteY1327" fmla="*/ 1440155 h 1996549"/>
              <a:gd name="connsiteX1328" fmla="*/ 127237 w 1998270"/>
              <a:gd name="connsiteY1328" fmla="*/ 1437969 h 1996549"/>
              <a:gd name="connsiteX1329" fmla="*/ 129113 w 1998270"/>
              <a:gd name="connsiteY1329" fmla="*/ 1436093 h 1996549"/>
              <a:gd name="connsiteX1330" fmla="*/ 189832 w 1998270"/>
              <a:gd name="connsiteY1330" fmla="*/ 1435410 h 1996549"/>
              <a:gd name="connsiteX1331" fmla="*/ 190190 w 1998270"/>
              <a:gd name="connsiteY1331" fmla="*/ 1435410 h 1996549"/>
              <a:gd name="connsiteX1332" fmla="*/ 192390 w 1998270"/>
              <a:gd name="connsiteY1332" fmla="*/ 1437968 h 1996549"/>
              <a:gd name="connsiteX1333" fmla="*/ 189832 w 1998270"/>
              <a:gd name="connsiteY1333" fmla="*/ 1440527 h 1996549"/>
              <a:gd name="connsiteX1334" fmla="*/ 187274 w 1998270"/>
              <a:gd name="connsiteY1334" fmla="*/ 1437968 h 1996549"/>
              <a:gd name="connsiteX1335" fmla="*/ 189832 w 1998270"/>
              <a:gd name="connsiteY1335" fmla="*/ 1435410 h 1996549"/>
              <a:gd name="connsiteX1336" fmla="*/ 251233 w 1998270"/>
              <a:gd name="connsiteY1336" fmla="*/ 1434728 h 1996549"/>
              <a:gd name="connsiteX1337" fmla="*/ 251591 w 1998270"/>
              <a:gd name="connsiteY1337" fmla="*/ 1434728 h 1996549"/>
              <a:gd name="connsiteX1338" fmla="*/ 254474 w 1998270"/>
              <a:gd name="connsiteY1338" fmla="*/ 1437968 h 1996549"/>
              <a:gd name="connsiteX1339" fmla="*/ 251233 w 1998270"/>
              <a:gd name="connsiteY1339" fmla="*/ 1441209 h 1996549"/>
              <a:gd name="connsiteX1340" fmla="*/ 247993 w 1998270"/>
              <a:gd name="connsiteY1340" fmla="*/ 1437968 h 1996549"/>
              <a:gd name="connsiteX1341" fmla="*/ 251233 w 1998270"/>
              <a:gd name="connsiteY1341" fmla="*/ 1434728 h 1996549"/>
              <a:gd name="connsiteX1342" fmla="*/ 312635 w 1998270"/>
              <a:gd name="connsiteY1342" fmla="*/ 1434216 h 1996549"/>
              <a:gd name="connsiteX1343" fmla="*/ 316387 w 1998270"/>
              <a:gd name="connsiteY1343" fmla="*/ 1437969 h 1996549"/>
              <a:gd name="connsiteX1344" fmla="*/ 312635 w 1998270"/>
              <a:gd name="connsiteY1344" fmla="*/ 1441721 h 1996549"/>
              <a:gd name="connsiteX1345" fmla="*/ 308883 w 1998270"/>
              <a:gd name="connsiteY1345" fmla="*/ 1437969 h 1996549"/>
              <a:gd name="connsiteX1346" fmla="*/ 312635 w 1998270"/>
              <a:gd name="connsiteY1346" fmla="*/ 1434216 h 1996549"/>
              <a:gd name="connsiteX1347" fmla="*/ 374036 w 1998270"/>
              <a:gd name="connsiteY1347" fmla="*/ 1433534 h 1996549"/>
              <a:gd name="connsiteX1348" fmla="*/ 374377 w 1998270"/>
              <a:gd name="connsiteY1348" fmla="*/ 1433534 h 1996549"/>
              <a:gd name="connsiteX1349" fmla="*/ 378470 w 1998270"/>
              <a:gd name="connsiteY1349" fmla="*/ 1437969 h 1996549"/>
              <a:gd name="connsiteX1350" fmla="*/ 374036 w 1998270"/>
              <a:gd name="connsiteY1350" fmla="*/ 1442403 h 1996549"/>
              <a:gd name="connsiteX1351" fmla="*/ 369602 w 1998270"/>
              <a:gd name="connsiteY1351" fmla="*/ 1437969 h 1996549"/>
              <a:gd name="connsiteX1352" fmla="*/ 374036 w 1998270"/>
              <a:gd name="connsiteY1352" fmla="*/ 1433534 h 1996549"/>
              <a:gd name="connsiteX1353" fmla="*/ 436119 w 1998270"/>
              <a:gd name="connsiteY1353" fmla="*/ 1432852 h 1996549"/>
              <a:gd name="connsiteX1354" fmla="*/ 436460 w 1998270"/>
              <a:gd name="connsiteY1354" fmla="*/ 1432852 h 1996549"/>
              <a:gd name="connsiteX1355" fmla="*/ 441236 w 1998270"/>
              <a:gd name="connsiteY1355" fmla="*/ 1437969 h 1996549"/>
              <a:gd name="connsiteX1356" fmla="*/ 436119 w 1998270"/>
              <a:gd name="connsiteY1356" fmla="*/ 1443085 h 1996549"/>
              <a:gd name="connsiteX1357" fmla="*/ 431003 w 1998270"/>
              <a:gd name="connsiteY1357" fmla="*/ 1437969 h 1996549"/>
              <a:gd name="connsiteX1358" fmla="*/ 436119 w 1998270"/>
              <a:gd name="connsiteY1358" fmla="*/ 1432852 h 1996549"/>
              <a:gd name="connsiteX1359" fmla="*/ 496839 w 1998270"/>
              <a:gd name="connsiteY1359" fmla="*/ 1432340 h 1996549"/>
              <a:gd name="connsiteX1360" fmla="*/ 502468 w 1998270"/>
              <a:gd name="connsiteY1360" fmla="*/ 1437969 h 1996549"/>
              <a:gd name="connsiteX1361" fmla="*/ 496839 w 1998270"/>
              <a:gd name="connsiteY1361" fmla="*/ 1443597 h 1996549"/>
              <a:gd name="connsiteX1362" fmla="*/ 491211 w 1998270"/>
              <a:gd name="connsiteY1362" fmla="*/ 1437969 h 1996549"/>
              <a:gd name="connsiteX1363" fmla="*/ 496839 w 1998270"/>
              <a:gd name="connsiteY1363" fmla="*/ 1432340 h 1996549"/>
              <a:gd name="connsiteX1364" fmla="*/ 558240 w 1998270"/>
              <a:gd name="connsiteY1364" fmla="*/ 1431658 h 1996549"/>
              <a:gd name="connsiteX1365" fmla="*/ 558581 w 1998270"/>
              <a:gd name="connsiteY1365" fmla="*/ 1431658 h 1996549"/>
              <a:gd name="connsiteX1366" fmla="*/ 564551 w 1998270"/>
              <a:gd name="connsiteY1366" fmla="*/ 1437969 h 1996549"/>
              <a:gd name="connsiteX1367" fmla="*/ 558240 w 1998270"/>
              <a:gd name="connsiteY1367" fmla="*/ 1444279 h 1996549"/>
              <a:gd name="connsiteX1368" fmla="*/ 551930 w 1998270"/>
              <a:gd name="connsiteY1368" fmla="*/ 1437969 h 1996549"/>
              <a:gd name="connsiteX1369" fmla="*/ 558240 w 1998270"/>
              <a:gd name="connsiteY1369" fmla="*/ 1431658 h 1996549"/>
              <a:gd name="connsiteX1370" fmla="*/ 620007 w 1998270"/>
              <a:gd name="connsiteY1370" fmla="*/ 1431012 h 1996549"/>
              <a:gd name="connsiteX1371" fmla="*/ 626830 w 1998270"/>
              <a:gd name="connsiteY1371" fmla="*/ 1437834 h 1996549"/>
              <a:gd name="connsiteX1372" fmla="*/ 620007 w 1998270"/>
              <a:gd name="connsiteY1372" fmla="*/ 1444657 h 1996549"/>
              <a:gd name="connsiteX1373" fmla="*/ 613185 w 1998270"/>
              <a:gd name="connsiteY1373" fmla="*/ 1437834 h 1996549"/>
              <a:gd name="connsiteX1374" fmla="*/ 620007 w 1998270"/>
              <a:gd name="connsiteY1374" fmla="*/ 1431012 h 1996549"/>
              <a:gd name="connsiteX1375" fmla="*/ 681042 w 1998270"/>
              <a:gd name="connsiteY1375" fmla="*/ 1430634 h 1996549"/>
              <a:gd name="connsiteX1376" fmla="*/ 688377 w 1998270"/>
              <a:gd name="connsiteY1376" fmla="*/ 1437968 h 1996549"/>
              <a:gd name="connsiteX1377" fmla="*/ 681042 w 1998270"/>
              <a:gd name="connsiteY1377" fmla="*/ 1445303 h 1996549"/>
              <a:gd name="connsiteX1378" fmla="*/ 673709 w 1998270"/>
              <a:gd name="connsiteY1378" fmla="*/ 1437968 h 1996549"/>
              <a:gd name="connsiteX1379" fmla="*/ 681042 w 1998270"/>
              <a:gd name="connsiteY1379" fmla="*/ 1430634 h 1996549"/>
              <a:gd name="connsiteX1380" fmla="*/ 743126 w 1998270"/>
              <a:gd name="connsiteY1380" fmla="*/ 1430123 h 1996549"/>
              <a:gd name="connsiteX1381" fmla="*/ 743467 w 1998270"/>
              <a:gd name="connsiteY1381" fmla="*/ 1430123 h 1996549"/>
              <a:gd name="connsiteX1382" fmla="*/ 750972 w 1998270"/>
              <a:gd name="connsiteY1382" fmla="*/ 1437969 h 1996549"/>
              <a:gd name="connsiteX1383" fmla="*/ 743126 w 1998270"/>
              <a:gd name="connsiteY1383" fmla="*/ 1445814 h 1996549"/>
              <a:gd name="connsiteX1384" fmla="*/ 735281 w 1998270"/>
              <a:gd name="connsiteY1384" fmla="*/ 1437969 h 1996549"/>
              <a:gd name="connsiteX1385" fmla="*/ 743126 w 1998270"/>
              <a:gd name="connsiteY1385" fmla="*/ 1430123 h 1996549"/>
              <a:gd name="connsiteX1386" fmla="*/ 803845 w 1998270"/>
              <a:gd name="connsiteY1386" fmla="*/ 1429611 h 1996549"/>
              <a:gd name="connsiteX1387" fmla="*/ 812202 w 1998270"/>
              <a:gd name="connsiteY1387" fmla="*/ 1437969 h 1996549"/>
              <a:gd name="connsiteX1388" fmla="*/ 803845 w 1998270"/>
              <a:gd name="connsiteY1388" fmla="*/ 1446326 h 1996549"/>
              <a:gd name="connsiteX1389" fmla="*/ 795488 w 1998270"/>
              <a:gd name="connsiteY1389" fmla="*/ 1437969 h 1996549"/>
              <a:gd name="connsiteX1390" fmla="*/ 803845 w 1998270"/>
              <a:gd name="connsiteY1390" fmla="*/ 1429611 h 1996549"/>
              <a:gd name="connsiteX1391" fmla="*/ 865613 w 1998270"/>
              <a:gd name="connsiteY1391" fmla="*/ 1428965 h 1996549"/>
              <a:gd name="connsiteX1392" fmla="*/ 874482 w 1998270"/>
              <a:gd name="connsiteY1392" fmla="*/ 1437834 h 1996549"/>
              <a:gd name="connsiteX1393" fmla="*/ 865613 w 1998270"/>
              <a:gd name="connsiteY1393" fmla="*/ 1446703 h 1996549"/>
              <a:gd name="connsiteX1394" fmla="*/ 856744 w 1998270"/>
              <a:gd name="connsiteY1394" fmla="*/ 1437834 h 1996549"/>
              <a:gd name="connsiteX1395" fmla="*/ 865613 w 1998270"/>
              <a:gd name="connsiteY1395" fmla="*/ 1428965 h 1996549"/>
              <a:gd name="connsiteX1396" fmla="*/ 926648 w 1998270"/>
              <a:gd name="connsiteY1396" fmla="*/ 1428588 h 1996549"/>
              <a:gd name="connsiteX1397" fmla="*/ 926989 w 1998270"/>
              <a:gd name="connsiteY1397" fmla="*/ 1428588 h 1996549"/>
              <a:gd name="connsiteX1398" fmla="*/ 936028 w 1998270"/>
              <a:gd name="connsiteY1398" fmla="*/ 1437968 h 1996549"/>
              <a:gd name="connsiteX1399" fmla="*/ 926648 w 1998270"/>
              <a:gd name="connsiteY1399" fmla="*/ 1447349 h 1996549"/>
              <a:gd name="connsiteX1400" fmla="*/ 917267 w 1998270"/>
              <a:gd name="connsiteY1400" fmla="*/ 1437968 h 1996549"/>
              <a:gd name="connsiteX1401" fmla="*/ 926648 w 1998270"/>
              <a:gd name="connsiteY1401" fmla="*/ 1428588 h 1996549"/>
              <a:gd name="connsiteX1402" fmla="*/ 988049 w 1998270"/>
              <a:gd name="connsiteY1402" fmla="*/ 1428076 h 1996549"/>
              <a:gd name="connsiteX1403" fmla="*/ 997941 w 1998270"/>
              <a:gd name="connsiteY1403" fmla="*/ 1437969 h 1996549"/>
              <a:gd name="connsiteX1404" fmla="*/ 988049 w 1998270"/>
              <a:gd name="connsiteY1404" fmla="*/ 1447861 h 1996549"/>
              <a:gd name="connsiteX1405" fmla="*/ 978157 w 1998270"/>
              <a:gd name="connsiteY1405" fmla="*/ 1437969 h 1996549"/>
              <a:gd name="connsiteX1406" fmla="*/ 988049 w 1998270"/>
              <a:gd name="connsiteY1406" fmla="*/ 1428076 h 1996549"/>
              <a:gd name="connsiteX1407" fmla="*/ 1050132 w 1998270"/>
              <a:gd name="connsiteY1407" fmla="*/ 1427734 h 1996549"/>
              <a:gd name="connsiteX1408" fmla="*/ 1060366 w 1998270"/>
              <a:gd name="connsiteY1408" fmla="*/ 1437968 h 1996549"/>
              <a:gd name="connsiteX1409" fmla="*/ 1050132 w 1998270"/>
              <a:gd name="connsiteY1409" fmla="*/ 1448202 h 1996549"/>
              <a:gd name="connsiteX1410" fmla="*/ 1039899 w 1998270"/>
              <a:gd name="connsiteY1410" fmla="*/ 1437968 h 1996549"/>
              <a:gd name="connsiteX1411" fmla="*/ 1050132 w 1998270"/>
              <a:gd name="connsiteY1411" fmla="*/ 1427734 h 1996549"/>
              <a:gd name="connsiteX1412" fmla="*/ 1111217 w 1998270"/>
              <a:gd name="connsiteY1412" fmla="*/ 1427089 h 1996549"/>
              <a:gd name="connsiteX1413" fmla="*/ 1121962 w 1998270"/>
              <a:gd name="connsiteY1413" fmla="*/ 1437834 h 1996549"/>
              <a:gd name="connsiteX1414" fmla="*/ 1111217 w 1998270"/>
              <a:gd name="connsiteY1414" fmla="*/ 1448579 h 1996549"/>
              <a:gd name="connsiteX1415" fmla="*/ 1100472 w 1998270"/>
              <a:gd name="connsiteY1415" fmla="*/ 1437834 h 1996549"/>
              <a:gd name="connsiteX1416" fmla="*/ 1111217 w 1998270"/>
              <a:gd name="connsiteY1416" fmla="*/ 1427089 h 1996549"/>
              <a:gd name="connsiteX1417" fmla="*/ 1172253 w 1998270"/>
              <a:gd name="connsiteY1417" fmla="*/ 1426882 h 1996549"/>
              <a:gd name="connsiteX1418" fmla="*/ 1183339 w 1998270"/>
              <a:gd name="connsiteY1418" fmla="*/ 1437969 h 1996549"/>
              <a:gd name="connsiteX1419" fmla="*/ 1172253 w 1998270"/>
              <a:gd name="connsiteY1419" fmla="*/ 1449055 h 1996549"/>
              <a:gd name="connsiteX1420" fmla="*/ 1161167 w 1998270"/>
              <a:gd name="connsiteY1420" fmla="*/ 1437969 h 1996549"/>
              <a:gd name="connsiteX1421" fmla="*/ 1172253 w 1998270"/>
              <a:gd name="connsiteY1421" fmla="*/ 1426882 h 1996549"/>
              <a:gd name="connsiteX1422" fmla="*/ 1233654 w 1998270"/>
              <a:gd name="connsiteY1422" fmla="*/ 1426540 h 1996549"/>
              <a:gd name="connsiteX1423" fmla="*/ 1245081 w 1998270"/>
              <a:gd name="connsiteY1423" fmla="*/ 1437968 h 1996549"/>
              <a:gd name="connsiteX1424" fmla="*/ 1233654 w 1998270"/>
              <a:gd name="connsiteY1424" fmla="*/ 1449395 h 1996549"/>
              <a:gd name="connsiteX1425" fmla="*/ 1222227 w 1998270"/>
              <a:gd name="connsiteY1425" fmla="*/ 1437968 h 1996549"/>
              <a:gd name="connsiteX1426" fmla="*/ 1233654 w 1998270"/>
              <a:gd name="connsiteY1426" fmla="*/ 1426540 h 1996549"/>
              <a:gd name="connsiteX1427" fmla="*/ 1971151 w 1998270"/>
              <a:gd name="connsiteY1427" fmla="*/ 1426199 h 1996549"/>
              <a:gd name="connsiteX1428" fmla="*/ 1982920 w 1998270"/>
              <a:gd name="connsiteY1428" fmla="*/ 1437968 h 1996549"/>
              <a:gd name="connsiteX1429" fmla="*/ 1971151 w 1998270"/>
              <a:gd name="connsiteY1429" fmla="*/ 1449737 h 1996549"/>
              <a:gd name="connsiteX1430" fmla="*/ 1959383 w 1998270"/>
              <a:gd name="connsiteY1430" fmla="*/ 1437968 h 1996549"/>
              <a:gd name="connsiteX1431" fmla="*/ 1971151 w 1998270"/>
              <a:gd name="connsiteY1431" fmla="*/ 1426199 h 1996549"/>
              <a:gd name="connsiteX1432" fmla="*/ 1295055 w 1998270"/>
              <a:gd name="connsiteY1432" fmla="*/ 1426199 h 1996549"/>
              <a:gd name="connsiteX1433" fmla="*/ 1306823 w 1998270"/>
              <a:gd name="connsiteY1433" fmla="*/ 1437968 h 1996549"/>
              <a:gd name="connsiteX1434" fmla="*/ 1295055 w 1998270"/>
              <a:gd name="connsiteY1434" fmla="*/ 1449737 h 1996549"/>
              <a:gd name="connsiteX1435" fmla="*/ 1283287 w 1998270"/>
              <a:gd name="connsiteY1435" fmla="*/ 1437968 h 1996549"/>
              <a:gd name="connsiteX1436" fmla="*/ 1295055 w 1998270"/>
              <a:gd name="connsiteY1436" fmla="*/ 1426199 h 1996549"/>
              <a:gd name="connsiteX1437" fmla="*/ 1357138 w 1998270"/>
              <a:gd name="connsiteY1437" fmla="*/ 1425858 h 1996549"/>
              <a:gd name="connsiteX1438" fmla="*/ 1369248 w 1998270"/>
              <a:gd name="connsiteY1438" fmla="*/ 1437968 h 1996549"/>
              <a:gd name="connsiteX1439" fmla="*/ 1357138 w 1998270"/>
              <a:gd name="connsiteY1439" fmla="*/ 1450078 h 1996549"/>
              <a:gd name="connsiteX1440" fmla="*/ 1345029 w 1998270"/>
              <a:gd name="connsiteY1440" fmla="*/ 1437968 h 1996549"/>
              <a:gd name="connsiteX1441" fmla="*/ 1357138 w 1998270"/>
              <a:gd name="connsiteY1441" fmla="*/ 1425858 h 1996549"/>
              <a:gd name="connsiteX1442" fmla="*/ 1417858 w 1998270"/>
              <a:gd name="connsiteY1442" fmla="*/ 1425518 h 1996549"/>
              <a:gd name="connsiteX1443" fmla="*/ 1418198 w 1998270"/>
              <a:gd name="connsiteY1443" fmla="*/ 1425518 h 1996549"/>
              <a:gd name="connsiteX1444" fmla="*/ 1430309 w 1998270"/>
              <a:gd name="connsiteY1444" fmla="*/ 1437969 h 1996549"/>
              <a:gd name="connsiteX1445" fmla="*/ 1417858 w 1998270"/>
              <a:gd name="connsiteY1445" fmla="*/ 1450419 h 1996549"/>
              <a:gd name="connsiteX1446" fmla="*/ 1405407 w 1998270"/>
              <a:gd name="connsiteY1446" fmla="*/ 1437969 h 1996549"/>
              <a:gd name="connsiteX1447" fmla="*/ 1417858 w 1998270"/>
              <a:gd name="connsiteY1447" fmla="*/ 1425518 h 1996549"/>
              <a:gd name="connsiteX1448" fmla="*/ 1479258 w 1998270"/>
              <a:gd name="connsiteY1448" fmla="*/ 1425177 h 1996549"/>
              <a:gd name="connsiteX1449" fmla="*/ 1479599 w 1998270"/>
              <a:gd name="connsiteY1449" fmla="*/ 1425177 h 1996549"/>
              <a:gd name="connsiteX1450" fmla="*/ 1492050 w 1998270"/>
              <a:gd name="connsiteY1450" fmla="*/ 1437969 h 1996549"/>
              <a:gd name="connsiteX1451" fmla="*/ 1479258 w 1998270"/>
              <a:gd name="connsiteY1451" fmla="*/ 1450761 h 1996549"/>
              <a:gd name="connsiteX1452" fmla="*/ 1466467 w 1998270"/>
              <a:gd name="connsiteY1452" fmla="*/ 1437969 h 1996549"/>
              <a:gd name="connsiteX1453" fmla="*/ 1479258 w 1998270"/>
              <a:gd name="connsiteY1453" fmla="*/ 1425177 h 1996549"/>
              <a:gd name="connsiteX1454" fmla="*/ 1540660 w 1998270"/>
              <a:gd name="connsiteY1454" fmla="*/ 1425005 h 1996549"/>
              <a:gd name="connsiteX1455" fmla="*/ 1553622 w 1998270"/>
              <a:gd name="connsiteY1455" fmla="*/ 1437968 h 1996549"/>
              <a:gd name="connsiteX1456" fmla="*/ 1540660 w 1998270"/>
              <a:gd name="connsiteY1456" fmla="*/ 1450930 h 1996549"/>
              <a:gd name="connsiteX1457" fmla="*/ 1527698 w 1998270"/>
              <a:gd name="connsiteY1457" fmla="*/ 1437968 h 1996549"/>
              <a:gd name="connsiteX1458" fmla="*/ 1540660 w 1998270"/>
              <a:gd name="connsiteY1458" fmla="*/ 1425005 h 1996549"/>
              <a:gd name="connsiteX1459" fmla="*/ 1602061 w 1998270"/>
              <a:gd name="connsiteY1459" fmla="*/ 1424836 h 1996549"/>
              <a:gd name="connsiteX1460" fmla="*/ 1602403 w 1998270"/>
              <a:gd name="connsiteY1460" fmla="*/ 1424836 h 1996549"/>
              <a:gd name="connsiteX1461" fmla="*/ 1615195 w 1998270"/>
              <a:gd name="connsiteY1461" fmla="*/ 1437969 h 1996549"/>
              <a:gd name="connsiteX1462" fmla="*/ 1602061 w 1998270"/>
              <a:gd name="connsiteY1462" fmla="*/ 1451102 h 1996549"/>
              <a:gd name="connsiteX1463" fmla="*/ 1588929 w 1998270"/>
              <a:gd name="connsiteY1463" fmla="*/ 1437969 h 1996549"/>
              <a:gd name="connsiteX1464" fmla="*/ 1602061 w 1998270"/>
              <a:gd name="connsiteY1464" fmla="*/ 1424836 h 1996549"/>
              <a:gd name="connsiteX1465" fmla="*/ 1664145 w 1998270"/>
              <a:gd name="connsiteY1465" fmla="*/ 1424664 h 1996549"/>
              <a:gd name="connsiteX1466" fmla="*/ 1677449 w 1998270"/>
              <a:gd name="connsiteY1466" fmla="*/ 1437968 h 1996549"/>
              <a:gd name="connsiteX1467" fmla="*/ 1664145 w 1998270"/>
              <a:gd name="connsiteY1467" fmla="*/ 1451272 h 1996549"/>
              <a:gd name="connsiteX1468" fmla="*/ 1650842 w 1998270"/>
              <a:gd name="connsiteY1468" fmla="*/ 1437968 h 1996549"/>
              <a:gd name="connsiteX1469" fmla="*/ 1664145 w 1998270"/>
              <a:gd name="connsiteY1469" fmla="*/ 1424664 h 1996549"/>
              <a:gd name="connsiteX1470" fmla="*/ 1909067 w 1998270"/>
              <a:gd name="connsiteY1470" fmla="*/ 1424494 h 1996549"/>
              <a:gd name="connsiteX1471" fmla="*/ 1922542 w 1998270"/>
              <a:gd name="connsiteY1471" fmla="*/ 1437969 h 1996549"/>
              <a:gd name="connsiteX1472" fmla="*/ 1909067 w 1998270"/>
              <a:gd name="connsiteY1472" fmla="*/ 1451443 h 1996549"/>
              <a:gd name="connsiteX1473" fmla="*/ 1895594 w 1998270"/>
              <a:gd name="connsiteY1473" fmla="*/ 1437969 h 1996549"/>
              <a:gd name="connsiteX1474" fmla="*/ 1909067 w 1998270"/>
              <a:gd name="connsiteY1474" fmla="*/ 1424494 h 1996549"/>
              <a:gd name="connsiteX1475" fmla="*/ 1847667 w 1998270"/>
              <a:gd name="connsiteY1475" fmla="*/ 1424494 h 1996549"/>
              <a:gd name="connsiteX1476" fmla="*/ 1861141 w 1998270"/>
              <a:gd name="connsiteY1476" fmla="*/ 1437969 h 1996549"/>
              <a:gd name="connsiteX1477" fmla="*/ 1847667 w 1998270"/>
              <a:gd name="connsiteY1477" fmla="*/ 1451443 h 1996549"/>
              <a:gd name="connsiteX1478" fmla="*/ 1834193 w 1998270"/>
              <a:gd name="connsiteY1478" fmla="*/ 1437969 h 1996549"/>
              <a:gd name="connsiteX1479" fmla="*/ 1847667 w 1998270"/>
              <a:gd name="connsiteY1479" fmla="*/ 1424494 h 1996549"/>
              <a:gd name="connsiteX1480" fmla="*/ 1786265 w 1998270"/>
              <a:gd name="connsiteY1480" fmla="*/ 1424494 h 1996549"/>
              <a:gd name="connsiteX1481" fmla="*/ 1799739 w 1998270"/>
              <a:gd name="connsiteY1481" fmla="*/ 1437969 h 1996549"/>
              <a:gd name="connsiteX1482" fmla="*/ 1786265 w 1998270"/>
              <a:gd name="connsiteY1482" fmla="*/ 1451443 h 1996549"/>
              <a:gd name="connsiteX1483" fmla="*/ 1772791 w 1998270"/>
              <a:gd name="connsiteY1483" fmla="*/ 1437969 h 1996549"/>
              <a:gd name="connsiteX1484" fmla="*/ 1786265 w 1998270"/>
              <a:gd name="connsiteY1484" fmla="*/ 1424494 h 1996549"/>
              <a:gd name="connsiteX1485" fmla="*/ 1724864 w 1998270"/>
              <a:gd name="connsiteY1485" fmla="*/ 1424494 h 1996549"/>
              <a:gd name="connsiteX1486" fmla="*/ 1738338 w 1998270"/>
              <a:gd name="connsiteY1486" fmla="*/ 1437969 h 1996549"/>
              <a:gd name="connsiteX1487" fmla="*/ 1724864 w 1998270"/>
              <a:gd name="connsiteY1487" fmla="*/ 1451443 h 1996549"/>
              <a:gd name="connsiteX1488" fmla="*/ 1711390 w 1998270"/>
              <a:gd name="connsiteY1488" fmla="*/ 1437969 h 1996549"/>
              <a:gd name="connsiteX1489" fmla="*/ 1724864 w 1998270"/>
              <a:gd name="connsiteY1489" fmla="*/ 1424494 h 1996549"/>
              <a:gd name="connsiteX1490" fmla="*/ 5629 w 1998270"/>
              <a:gd name="connsiteY1490" fmla="*/ 1375714 h 1996549"/>
              <a:gd name="connsiteX1491" fmla="*/ 6481 w 1998270"/>
              <a:gd name="connsiteY1491" fmla="*/ 1376567 h 1996549"/>
              <a:gd name="connsiteX1492" fmla="*/ 5629 w 1998270"/>
              <a:gd name="connsiteY1492" fmla="*/ 1376567 h 1996549"/>
              <a:gd name="connsiteX1493" fmla="*/ 4776 w 1998270"/>
              <a:gd name="connsiteY1493" fmla="*/ 1376567 h 1996549"/>
              <a:gd name="connsiteX1494" fmla="*/ 5629 w 1998270"/>
              <a:gd name="connsiteY1494" fmla="*/ 1375714 h 1996549"/>
              <a:gd name="connsiteX1495" fmla="*/ 67030 w 1998270"/>
              <a:gd name="connsiteY1495" fmla="*/ 1374862 h 1996549"/>
              <a:gd name="connsiteX1496" fmla="*/ 67388 w 1998270"/>
              <a:gd name="connsiteY1496" fmla="*/ 1374862 h 1996549"/>
              <a:gd name="connsiteX1497" fmla="*/ 68735 w 1998270"/>
              <a:gd name="connsiteY1497" fmla="*/ 1376567 h 1996549"/>
              <a:gd name="connsiteX1498" fmla="*/ 67030 w 1998270"/>
              <a:gd name="connsiteY1498" fmla="*/ 1378273 h 1996549"/>
              <a:gd name="connsiteX1499" fmla="*/ 65325 w 1998270"/>
              <a:gd name="connsiteY1499" fmla="*/ 1376567 h 1996549"/>
              <a:gd name="connsiteX1500" fmla="*/ 67030 w 1998270"/>
              <a:gd name="connsiteY1500" fmla="*/ 1374862 h 1996549"/>
              <a:gd name="connsiteX1501" fmla="*/ 129114 w 1998270"/>
              <a:gd name="connsiteY1501" fmla="*/ 1374179 h 1996549"/>
              <a:gd name="connsiteX1502" fmla="*/ 131502 w 1998270"/>
              <a:gd name="connsiteY1502" fmla="*/ 1376567 h 1996549"/>
              <a:gd name="connsiteX1503" fmla="*/ 129114 w 1998270"/>
              <a:gd name="connsiteY1503" fmla="*/ 1378955 h 1996549"/>
              <a:gd name="connsiteX1504" fmla="*/ 126726 w 1998270"/>
              <a:gd name="connsiteY1504" fmla="*/ 1376567 h 1996549"/>
              <a:gd name="connsiteX1505" fmla="*/ 129114 w 1998270"/>
              <a:gd name="connsiteY1505" fmla="*/ 1374179 h 1996549"/>
              <a:gd name="connsiteX1506" fmla="*/ 189833 w 1998270"/>
              <a:gd name="connsiteY1506" fmla="*/ 1373497 h 1996549"/>
              <a:gd name="connsiteX1507" fmla="*/ 192902 w 1998270"/>
              <a:gd name="connsiteY1507" fmla="*/ 1376568 h 1996549"/>
              <a:gd name="connsiteX1508" fmla="*/ 189833 w 1998270"/>
              <a:gd name="connsiteY1508" fmla="*/ 1379638 h 1996549"/>
              <a:gd name="connsiteX1509" fmla="*/ 186763 w 1998270"/>
              <a:gd name="connsiteY1509" fmla="*/ 1376568 h 1996549"/>
              <a:gd name="connsiteX1510" fmla="*/ 189833 w 1998270"/>
              <a:gd name="connsiteY1510" fmla="*/ 1373497 h 1996549"/>
              <a:gd name="connsiteX1511" fmla="*/ 251234 w 1998270"/>
              <a:gd name="connsiteY1511" fmla="*/ 1372814 h 1996549"/>
              <a:gd name="connsiteX1512" fmla="*/ 254986 w 1998270"/>
              <a:gd name="connsiteY1512" fmla="*/ 1376567 h 1996549"/>
              <a:gd name="connsiteX1513" fmla="*/ 251234 w 1998270"/>
              <a:gd name="connsiteY1513" fmla="*/ 1380319 h 1996549"/>
              <a:gd name="connsiteX1514" fmla="*/ 247482 w 1998270"/>
              <a:gd name="connsiteY1514" fmla="*/ 1376567 h 1996549"/>
              <a:gd name="connsiteX1515" fmla="*/ 251234 w 1998270"/>
              <a:gd name="connsiteY1515" fmla="*/ 1372814 h 1996549"/>
              <a:gd name="connsiteX1516" fmla="*/ 312635 w 1998270"/>
              <a:gd name="connsiteY1516" fmla="*/ 1371962 h 1996549"/>
              <a:gd name="connsiteX1517" fmla="*/ 312976 w 1998270"/>
              <a:gd name="connsiteY1517" fmla="*/ 1371962 h 1996549"/>
              <a:gd name="connsiteX1518" fmla="*/ 317069 w 1998270"/>
              <a:gd name="connsiteY1518" fmla="*/ 1376397 h 1996549"/>
              <a:gd name="connsiteX1519" fmla="*/ 312635 w 1998270"/>
              <a:gd name="connsiteY1519" fmla="*/ 1380831 h 1996549"/>
              <a:gd name="connsiteX1520" fmla="*/ 308201 w 1998270"/>
              <a:gd name="connsiteY1520" fmla="*/ 1376397 h 1996549"/>
              <a:gd name="connsiteX1521" fmla="*/ 312635 w 1998270"/>
              <a:gd name="connsiteY1521" fmla="*/ 1371962 h 1996549"/>
              <a:gd name="connsiteX1522" fmla="*/ 374402 w 1998270"/>
              <a:gd name="connsiteY1522" fmla="*/ 1371486 h 1996549"/>
              <a:gd name="connsiteX1523" fmla="*/ 379348 w 1998270"/>
              <a:gd name="connsiteY1523" fmla="*/ 1376432 h 1996549"/>
              <a:gd name="connsiteX1524" fmla="*/ 374402 w 1998270"/>
              <a:gd name="connsiteY1524" fmla="*/ 1381378 h 1996549"/>
              <a:gd name="connsiteX1525" fmla="*/ 369456 w 1998270"/>
              <a:gd name="connsiteY1525" fmla="*/ 1376432 h 1996549"/>
              <a:gd name="connsiteX1526" fmla="*/ 374402 w 1998270"/>
              <a:gd name="connsiteY1526" fmla="*/ 1371486 h 1996549"/>
              <a:gd name="connsiteX1527" fmla="*/ 436120 w 1998270"/>
              <a:gd name="connsiteY1527" fmla="*/ 1370938 h 1996549"/>
              <a:gd name="connsiteX1528" fmla="*/ 441748 w 1998270"/>
              <a:gd name="connsiteY1528" fmla="*/ 1376567 h 1996549"/>
              <a:gd name="connsiteX1529" fmla="*/ 436120 w 1998270"/>
              <a:gd name="connsiteY1529" fmla="*/ 1382195 h 1996549"/>
              <a:gd name="connsiteX1530" fmla="*/ 430492 w 1998270"/>
              <a:gd name="connsiteY1530" fmla="*/ 1376567 h 1996549"/>
              <a:gd name="connsiteX1531" fmla="*/ 436120 w 1998270"/>
              <a:gd name="connsiteY1531" fmla="*/ 1370938 h 1996549"/>
              <a:gd name="connsiteX1532" fmla="*/ 496838 w 1998270"/>
              <a:gd name="connsiteY1532" fmla="*/ 1370256 h 1996549"/>
              <a:gd name="connsiteX1533" fmla="*/ 497179 w 1998270"/>
              <a:gd name="connsiteY1533" fmla="*/ 1370256 h 1996549"/>
              <a:gd name="connsiteX1534" fmla="*/ 503149 w 1998270"/>
              <a:gd name="connsiteY1534" fmla="*/ 1376567 h 1996549"/>
              <a:gd name="connsiteX1535" fmla="*/ 496838 w 1998270"/>
              <a:gd name="connsiteY1535" fmla="*/ 1382877 h 1996549"/>
              <a:gd name="connsiteX1536" fmla="*/ 490528 w 1998270"/>
              <a:gd name="connsiteY1536" fmla="*/ 1376567 h 1996549"/>
              <a:gd name="connsiteX1537" fmla="*/ 496838 w 1998270"/>
              <a:gd name="connsiteY1537" fmla="*/ 1370256 h 1996549"/>
              <a:gd name="connsiteX1538" fmla="*/ 558606 w 1998270"/>
              <a:gd name="connsiteY1538" fmla="*/ 1369610 h 1996549"/>
              <a:gd name="connsiteX1539" fmla="*/ 565429 w 1998270"/>
              <a:gd name="connsiteY1539" fmla="*/ 1376432 h 1996549"/>
              <a:gd name="connsiteX1540" fmla="*/ 558606 w 1998270"/>
              <a:gd name="connsiteY1540" fmla="*/ 1383255 h 1996549"/>
              <a:gd name="connsiteX1541" fmla="*/ 551784 w 1998270"/>
              <a:gd name="connsiteY1541" fmla="*/ 1376432 h 1996549"/>
              <a:gd name="connsiteX1542" fmla="*/ 558606 w 1998270"/>
              <a:gd name="connsiteY1542" fmla="*/ 1369610 h 1996549"/>
              <a:gd name="connsiteX1543" fmla="*/ 619641 w 1998270"/>
              <a:gd name="connsiteY1543" fmla="*/ 1369233 h 1996549"/>
              <a:gd name="connsiteX1544" fmla="*/ 626975 w 1998270"/>
              <a:gd name="connsiteY1544" fmla="*/ 1376567 h 1996549"/>
              <a:gd name="connsiteX1545" fmla="*/ 619641 w 1998270"/>
              <a:gd name="connsiteY1545" fmla="*/ 1383902 h 1996549"/>
              <a:gd name="connsiteX1546" fmla="*/ 612307 w 1998270"/>
              <a:gd name="connsiteY1546" fmla="*/ 1376567 h 1996549"/>
              <a:gd name="connsiteX1547" fmla="*/ 619641 w 1998270"/>
              <a:gd name="connsiteY1547" fmla="*/ 1369233 h 1996549"/>
              <a:gd name="connsiteX1548" fmla="*/ 681042 w 1998270"/>
              <a:gd name="connsiteY1548" fmla="*/ 1368550 h 1996549"/>
              <a:gd name="connsiteX1549" fmla="*/ 689059 w 1998270"/>
              <a:gd name="connsiteY1549" fmla="*/ 1376567 h 1996549"/>
              <a:gd name="connsiteX1550" fmla="*/ 681042 w 1998270"/>
              <a:gd name="connsiteY1550" fmla="*/ 1384583 h 1996549"/>
              <a:gd name="connsiteX1551" fmla="*/ 673027 w 1998270"/>
              <a:gd name="connsiteY1551" fmla="*/ 1376567 h 1996549"/>
              <a:gd name="connsiteX1552" fmla="*/ 681042 w 1998270"/>
              <a:gd name="connsiteY1552" fmla="*/ 1368550 h 1996549"/>
              <a:gd name="connsiteX1553" fmla="*/ 743126 w 1998270"/>
              <a:gd name="connsiteY1553" fmla="*/ 1368039 h 1996549"/>
              <a:gd name="connsiteX1554" fmla="*/ 751653 w 1998270"/>
              <a:gd name="connsiteY1554" fmla="*/ 1376567 h 1996549"/>
              <a:gd name="connsiteX1555" fmla="*/ 743126 w 1998270"/>
              <a:gd name="connsiteY1555" fmla="*/ 1385095 h 1996549"/>
              <a:gd name="connsiteX1556" fmla="*/ 734598 w 1998270"/>
              <a:gd name="connsiteY1556" fmla="*/ 1376567 h 1996549"/>
              <a:gd name="connsiteX1557" fmla="*/ 743126 w 1998270"/>
              <a:gd name="connsiteY1557" fmla="*/ 1368039 h 1996549"/>
              <a:gd name="connsiteX1558" fmla="*/ 803845 w 1998270"/>
              <a:gd name="connsiteY1558" fmla="*/ 1367528 h 1996549"/>
              <a:gd name="connsiteX1559" fmla="*/ 804186 w 1998270"/>
              <a:gd name="connsiteY1559" fmla="*/ 1367528 h 1996549"/>
              <a:gd name="connsiteX1560" fmla="*/ 812885 w 1998270"/>
              <a:gd name="connsiteY1560" fmla="*/ 1376567 h 1996549"/>
              <a:gd name="connsiteX1561" fmla="*/ 803845 w 1998270"/>
              <a:gd name="connsiteY1561" fmla="*/ 1385607 h 1996549"/>
              <a:gd name="connsiteX1562" fmla="*/ 794806 w 1998270"/>
              <a:gd name="connsiteY1562" fmla="*/ 1376567 h 1996549"/>
              <a:gd name="connsiteX1563" fmla="*/ 803845 w 1998270"/>
              <a:gd name="connsiteY1563" fmla="*/ 1367528 h 1996549"/>
              <a:gd name="connsiteX1564" fmla="*/ 865246 w 1998270"/>
              <a:gd name="connsiteY1564" fmla="*/ 1367015 h 1996549"/>
              <a:gd name="connsiteX1565" fmla="*/ 874797 w 1998270"/>
              <a:gd name="connsiteY1565" fmla="*/ 1376567 h 1996549"/>
              <a:gd name="connsiteX1566" fmla="*/ 865246 w 1998270"/>
              <a:gd name="connsiteY1566" fmla="*/ 1386118 h 1996549"/>
              <a:gd name="connsiteX1567" fmla="*/ 855695 w 1998270"/>
              <a:gd name="connsiteY1567" fmla="*/ 1376567 h 1996549"/>
              <a:gd name="connsiteX1568" fmla="*/ 865246 w 1998270"/>
              <a:gd name="connsiteY1568" fmla="*/ 1367015 h 1996549"/>
              <a:gd name="connsiteX1569" fmla="*/ 926647 w 1998270"/>
              <a:gd name="connsiteY1569" fmla="*/ 1366504 h 1996549"/>
              <a:gd name="connsiteX1570" fmla="*/ 926988 w 1998270"/>
              <a:gd name="connsiteY1570" fmla="*/ 1366504 h 1996549"/>
              <a:gd name="connsiteX1571" fmla="*/ 936710 w 1998270"/>
              <a:gd name="connsiteY1571" fmla="*/ 1376567 h 1996549"/>
              <a:gd name="connsiteX1572" fmla="*/ 926647 w 1998270"/>
              <a:gd name="connsiteY1572" fmla="*/ 1386630 h 1996549"/>
              <a:gd name="connsiteX1573" fmla="*/ 916585 w 1998270"/>
              <a:gd name="connsiteY1573" fmla="*/ 1376567 h 1996549"/>
              <a:gd name="connsiteX1574" fmla="*/ 926647 w 1998270"/>
              <a:gd name="connsiteY1574" fmla="*/ 1366504 h 1996549"/>
              <a:gd name="connsiteX1575" fmla="*/ 988048 w 1998270"/>
              <a:gd name="connsiteY1575" fmla="*/ 1365992 h 1996549"/>
              <a:gd name="connsiteX1576" fmla="*/ 998623 w 1998270"/>
              <a:gd name="connsiteY1576" fmla="*/ 1376567 h 1996549"/>
              <a:gd name="connsiteX1577" fmla="*/ 988048 w 1998270"/>
              <a:gd name="connsiteY1577" fmla="*/ 1387142 h 1996549"/>
              <a:gd name="connsiteX1578" fmla="*/ 977474 w 1998270"/>
              <a:gd name="connsiteY1578" fmla="*/ 1376567 h 1996549"/>
              <a:gd name="connsiteX1579" fmla="*/ 988048 w 1998270"/>
              <a:gd name="connsiteY1579" fmla="*/ 1365992 h 1996549"/>
              <a:gd name="connsiteX1580" fmla="*/ 1050132 w 1998270"/>
              <a:gd name="connsiteY1580" fmla="*/ 1365480 h 1996549"/>
              <a:gd name="connsiteX1581" fmla="*/ 1061218 w 1998270"/>
              <a:gd name="connsiteY1581" fmla="*/ 1376567 h 1996549"/>
              <a:gd name="connsiteX1582" fmla="*/ 1050132 w 1998270"/>
              <a:gd name="connsiteY1582" fmla="*/ 1387653 h 1996549"/>
              <a:gd name="connsiteX1583" fmla="*/ 1039046 w 1998270"/>
              <a:gd name="connsiteY1583" fmla="*/ 1376567 h 1996549"/>
              <a:gd name="connsiteX1584" fmla="*/ 1050132 w 1998270"/>
              <a:gd name="connsiteY1584" fmla="*/ 1365480 h 1996549"/>
              <a:gd name="connsiteX1585" fmla="*/ 1110851 w 1998270"/>
              <a:gd name="connsiteY1585" fmla="*/ 1365139 h 1996549"/>
              <a:gd name="connsiteX1586" fmla="*/ 1122278 w 1998270"/>
              <a:gd name="connsiteY1586" fmla="*/ 1376567 h 1996549"/>
              <a:gd name="connsiteX1587" fmla="*/ 1110851 w 1998270"/>
              <a:gd name="connsiteY1587" fmla="*/ 1387994 h 1996549"/>
              <a:gd name="connsiteX1588" fmla="*/ 1099424 w 1998270"/>
              <a:gd name="connsiteY1588" fmla="*/ 1376567 h 1996549"/>
              <a:gd name="connsiteX1589" fmla="*/ 1110851 w 1998270"/>
              <a:gd name="connsiteY1589" fmla="*/ 1365139 h 1996549"/>
              <a:gd name="connsiteX1590" fmla="*/ 1172253 w 1998270"/>
              <a:gd name="connsiteY1590" fmla="*/ 1364628 h 1996549"/>
              <a:gd name="connsiteX1591" fmla="*/ 1184192 w 1998270"/>
              <a:gd name="connsiteY1591" fmla="*/ 1376568 h 1996549"/>
              <a:gd name="connsiteX1592" fmla="*/ 1172253 w 1998270"/>
              <a:gd name="connsiteY1592" fmla="*/ 1388507 h 1996549"/>
              <a:gd name="connsiteX1593" fmla="*/ 1160314 w 1998270"/>
              <a:gd name="connsiteY1593" fmla="*/ 1376568 h 1996549"/>
              <a:gd name="connsiteX1594" fmla="*/ 1172253 w 1998270"/>
              <a:gd name="connsiteY1594" fmla="*/ 1364628 h 1996549"/>
              <a:gd name="connsiteX1595" fmla="*/ 1233654 w 1998270"/>
              <a:gd name="connsiteY1595" fmla="*/ 1364286 h 1996549"/>
              <a:gd name="connsiteX1596" fmla="*/ 1245934 w 1998270"/>
              <a:gd name="connsiteY1596" fmla="*/ 1376567 h 1996549"/>
              <a:gd name="connsiteX1597" fmla="*/ 1233654 w 1998270"/>
              <a:gd name="connsiteY1597" fmla="*/ 1388847 h 1996549"/>
              <a:gd name="connsiteX1598" fmla="*/ 1221374 w 1998270"/>
              <a:gd name="connsiteY1598" fmla="*/ 1376567 h 1996549"/>
              <a:gd name="connsiteX1599" fmla="*/ 1233654 w 1998270"/>
              <a:gd name="connsiteY1599" fmla="*/ 1364286 h 1996549"/>
              <a:gd name="connsiteX1600" fmla="*/ 1971152 w 1998270"/>
              <a:gd name="connsiteY1600" fmla="*/ 1364117 h 1996549"/>
              <a:gd name="connsiteX1601" fmla="*/ 1971492 w 1998270"/>
              <a:gd name="connsiteY1601" fmla="*/ 1364117 h 1996549"/>
              <a:gd name="connsiteX1602" fmla="*/ 1983603 w 1998270"/>
              <a:gd name="connsiteY1602" fmla="*/ 1376568 h 1996549"/>
              <a:gd name="connsiteX1603" fmla="*/ 1971152 w 1998270"/>
              <a:gd name="connsiteY1603" fmla="*/ 1389018 h 1996549"/>
              <a:gd name="connsiteX1604" fmla="*/ 1958701 w 1998270"/>
              <a:gd name="connsiteY1604" fmla="*/ 1376568 h 1996549"/>
              <a:gd name="connsiteX1605" fmla="*/ 1971152 w 1998270"/>
              <a:gd name="connsiteY1605" fmla="*/ 1364117 h 1996549"/>
              <a:gd name="connsiteX1606" fmla="*/ 1295055 w 1998270"/>
              <a:gd name="connsiteY1606" fmla="*/ 1363945 h 1996549"/>
              <a:gd name="connsiteX1607" fmla="*/ 1307676 w 1998270"/>
              <a:gd name="connsiteY1607" fmla="*/ 1376567 h 1996549"/>
              <a:gd name="connsiteX1608" fmla="*/ 1295055 w 1998270"/>
              <a:gd name="connsiteY1608" fmla="*/ 1389188 h 1996549"/>
              <a:gd name="connsiteX1609" fmla="*/ 1282434 w 1998270"/>
              <a:gd name="connsiteY1609" fmla="*/ 1376567 h 1996549"/>
              <a:gd name="connsiteX1610" fmla="*/ 1295055 w 1998270"/>
              <a:gd name="connsiteY1610" fmla="*/ 1363945 h 1996549"/>
              <a:gd name="connsiteX1611" fmla="*/ 1357138 w 1998270"/>
              <a:gd name="connsiteY1611" fmla="*/ 1363604 h 1996549"/>
              <a:gd name="connsiteX1612" fmla="*/ 1370101 w 1998270"/>
              <a:gd name="connsiteY1612" fmla="*/ 1376055 h 1996549"/>
              <a:gd name="connsiteX1613" fmla="*/ 1357138 w 1998270"/>
              <a:gd name="connsiteY1613" fmla="*/ 1389018 h 1996549"/>
              <a:gd name="connsiteX1614" fmla="*/ 1344176 w 1998270"/>
              <a:gd name="connsiteY1614" fmla="*/ 1376567 h 1996549"/>
              <a:gd name="connsiteX1615" fmla="*/ 1357138 w 1998270"/>
              <a:gd name="connsiteY1615" fmla="*/ 1363604 h 1996549"/>
              <a:gd name="connsiteX1616" fmla="*/ 1417857 w 1998270"/>
              <a:gd name="connsiteY1616" fmla="*/ 1363263 h 1996549"/>
              <a:gd name="connsiteX1617" fmla="*/ 1431161 w 1998270"/>
              <a:gd name="connsiteY1617" fmla="*/ 1376567 h 1996549"/>
              <a:gd name="connsiteX1618" fmla="*/ 1417857 w 1998270"/>
              <a:gd name="connsiteY1618" fmla="*/ 1389871 h 1996549"/>
              <a:gd name="connsiteX1619" fmla="*/ 1404554 w 1998270"/>
              <a:gd name="connsiteY1619" fmla="*/ 1376567 h 1996549"/>
              <a:gd name="connsiteX1620" fmla="*/ 1417857 w 1998270"/>
              <a:gd name="connsiteY1620" fmla="*/ 1363263 h 1996549"/>
              <a:gd name="connsiteX1621" fmla="*/ 1479259 w 1998270"/>
              <a:gd name="connsiteY1621" fmla="*/ 1363092 h 1996549"/>
              <a:gd name="connsiteX1622" fmla="*/ 1492733 w 1998270"/>
              <a:gd name="connsiteY1622" fmla="*/ 1376567 h 1996549"/>
              <a:gd name="connsiteX1623" fmla="*/ 1479259 w 1998270"/>
              <a:gd name="connsiteY1623" fmla="*/ 1390041 h 1996549"/>
              <a:gd name="connsiteX1624" fmla="*/ 1465785 w 1998270"/>
              <a:gd name="connsiteY1624" fmla="*/ 1376567 h 1996549"/>
              <a:gd name="connsiteX1625" fmla="*/ 1479259 w 1998270"/>
              <a:gd name="connsiteY1625" fmla="*/ 1363092 h 1996549"/>
              <a:gd name="connsiteX1626" fmla="*/ 1541026 w 1998270"/>
              <a:gd name="connsiteY1626" fmla="*/ 1362617 h 1996549"/>
              <a:gd name="connsiteX1627" fmla="*/ 1554842 w 1998270"/>
              <a:gd name="connsiteY1627" fmla="*/ 1376432 h 1996549"/>
              <a:gd name="connsiteX1628" fmla="*/ 1541026 w 1998270"/>
              <a:gd name="connsiteY1628" fmla="*/ 1390248 h 1996549"/>
              <a:gd name="connsiteX1629" fmla="*/ 1527211 w 1998270"/>
              <a:gd name="connsiteY1629" fmla="*/ 1376432 h 1996549"/>
              <a:gd name="connsiteX1630" fmla="*/ 1541026 w 1998270"/>
              <a:gd name="connsiteY1630" fmla="*/ 1362617 h 1996549"/>
              <a:gd name="connsiteX1631" fmla="*/ 1602061 w 1998270"/>
              <a:gd name="connsiteY1631" fmla="*/ 1362581 h 1996549"/>
              <a:gd name="connsiteX1632" fmla="*/ 1616047 w 1998270"/>
              <a:gd name="connsiteY1632" fmla="*/ 1376567 h 1996549"/>
              <a:gd name="connsiteX1633" fmla="*/ 1602061 w 1998270"/>
              <a:gd name="connsiteY1633" fmla="*/ 1390553 h 1996549"/>
              <a:gd name="connsiteX1634" fmla="*/ 1588076 w 1998270"/>
              <a:gd name="connsiteY1634" fmla="*/ 1376567 h 1996549"/>
              <a:gd name="connsiteX1635" fmla="*/ 1602061 w 1998270"/>
              <a:gd name="connsiteY1635" fmla="*/ 1362581 h 1996549"/>
              <a:gd name="connsiteX1636" fmla="*/ 1724864 w 1998270"/>
              <a:gd name="connsiteY1636" fmla="*/ 1362410 h 1996549"/>
              <a:gd name="connsiteX1637" fmla="*/ 1739020 w 1998270"/>
              <a:gd name="connsiteY1637" fmla="*/ 1376567 h 1996549"/>
              <a:gd name="connsiteX1638" fmla="*/ 1724864 w 1998270"/>
              <a:gd name="connsiteY1638" fmla="*/ 1390723 h 1996549"/>
              <a:gd name="connsiteX1639" fmla="*/ 1710708 w 1998270"/>
              <a:gd name="connsiteY1639" fmla="*/ 1376567 h 1996549"/>
              <a:gd name="connsiteX1640" fmla="*/ 1724864 w 1998270"/>
              <a:gd name="connsiteY1640" fmla="*/ 1362410 h 1996549"/>
              <a:gd name="connsiteX1641" fmla="*/ 1664145 w 1998270"/>
              <a:gd name="connsiteY1641" fmla="*/ 1362410 h 1996549"/>
              <a:gd name="connsiteX1642" fmla="*/ 1678301 w 1998270"/>
              <a:gd name="connsiteY1642" fmla="*/ 1376567 h 1996549"/>
              <a:gd name="connsiteX1643" fmla="*/ 1664145 w 1998270"/>
              <a:gd name="connsiteY1643" fmla="*/ 1390723 h 1996549"/>
              <a:gd name="connsiteX1644" fmla="*/ 1649989 w 1998270"/>
              <a:gd name="connsiteY1644" fmla="*/ 1376567 h 1996549"/>
              <a:gd name="connsiteX1645" fmla="*/ 1664145 w 1998270"/>
              <a:gd name="connsiteY1645" fmla="*/ 1362410 h 1996549"/>
              <a:gd name="connsiteX1646" fmla="*/ 1909067 w 1998270"/>
              <a:gd name="connsiteY1646" fmla="*/ 1362240 h 1996549"/>
              <a:gd name="connsiteX1647" fmla="*/ 1909409 w 1998270"/>
              <a:gd name="connsiteY1647" fmla="*/ 1362240 h 1996549"/>
              <a:gd name="connsiteX1648" fmla="*/ 1923395 w 1998270"/>
              <a:gd name="connsiteY1648" fmla="*/ 1376567 h 1996549"/>
              <a:gd name="connsiteX1649" fmla="*/ 1909067 w 1998270"/>
              <a:gd name="connsiteY1649" fmla="*/ 1390894 h 1996549"/>
              <a:gd name="connsiteX1650" fmla="*/ 1894741 w 1998270"/>
              <a:gd name="connsiteY1650" fmla="*/ 1376567 h 1996549"/>
              <a:gd name="connsiteX1651" fmla="*/ 1909067 w 1998270"/>
              <a:gd name="connsiteY1651" fmla="*/ 1362240 h 1996549"/>
              <a:gd name="connsiteX1652" fmla="*/ 1847666 w 1998270"/>
              <a:gd name="connsiteY1652" fmla="*/ 1362240 h 1996549"/>
              <a:gd name="connsiteX1653" fmla="*/ 1848007 w 1998270"/>
              <a:gd name="connsiteY1653" fmla="*/ 1362240 h 1996549"/>
              <a:gd name="connsiteX1654" fmla="*/ 1861993 w 1998270"/>
              <a:gd name="connsiteY1654" fmla="*/ 1376567 h 1996549"/>
              <a:gd name="connsiteX1655" fmla="*/ 1847666 w 1998270"/>
              <a:gd name="connsiteY1655" fmla="*/ 1390894 h 1996549"/>
              <a:gd name="connsiteX1656" fmla="*/ 1833340 w 1998270"/>
              <a:gd name="connsiteY1656" fmla="*/ 1376567 h 1996549"/>
              <a:gd name="connsiteX1657" fmla="*/ 1847666 w 1998270"/>
              <a:gd name="connsiteY1657" fmla="*/ 1362240 h 1996549"/>
              <a:gd name="connsiteX1658" fmla="*/ 1786265 w 1998270"/>
              <a:gd name="connsiteY1658" fmla="*/ 1362240 h 1996549"/>
              <a:gd name="connsiteX1659" fmla="*/ 1786606 w 1998270"/>
              <a:gd name="connsiteY1659" fmla="*/ 1362240 h 1996549"/>
              <a:gd name="connsiteX1660" fmla="*/ 1800592 w 1998270"/>
              <a:gd name="connsiteY1660" fmla="*/ 1376567 h 1996549"/>
              <a:gd name="connsiteX1661" fmla="*/ 1786265 w 1998270"/>
              <a:gd name="connsiteY1661" fmla="*/ 1390894 h 1996549"/>
              <a:gd name="connsiteX1662" fmla="*/ 1771939 w 1998270"/>
              <a:gd name="connsiteY1662" fmla="*/ 1376567 h 1996549"/>
              <a:gd name="connsiteX1663" fmla="*/ 1786265 w 1998270"/>
              <a:gd name="connsiteY1663" fmla="*/ 1362240 h 1996549"/>
              <a:gd name="connsiteX1664" fmla="*/ 5628 w 1998270"/>
              <a:gd name="connsiteY1664" fmla="*/ 1313801 h 1996549"/>
              <a:gd name="connsiteX1665" fmla="*/ 6004 w 1998270"/>
              <a:gd name="connsiteY1665" fmla="*/ 1313801 h 1996549"/>
              <a:gd name="connsiteX1666" fmla="*/ 6993 w 1998270"/>
              <a:gd name="connsiteY1666" fmla="*/ 1315166 h 1996549"/>
              <a:gd name="connsiteX1667" fmla="*/ 5628 w 1998270"/>
              <a:gd name="connsiteY1667" fmla="*/ 1316530 h 1996549"/>
              <a:gd name="connsiteX1668" fmla="*/ 4264 w 1998270"/>
              <a:gd name="connsiteY1668" fmla="*/ 1315166 h 1996549"/>
              <a:gd name="connsiteX1669" fmla="*/ 5628 w 1998270"/>
              <a:gd name="connsiteY1669" fmla="*/ 1313801 h 1996549"/>
              <a:gd name="connsiteX1670" fmla="*/ 67029 w 1998270"/>
              <a:gd name="connsiteY1670" fmla="*/ 1312948 h 1996549"/>
              <a:gd name="connsiteX1671" fmla="*/ 69247 w 1998270"/>
              <a:gd name="connsiteY1671" fmla="*/ 1315166 h 1996549"/>
              <a:gd name="connsiteX1672" fmla="*/ 67029 w 1998270"/>
              <a:gd name="connsiteY1672" fmla="*/ 1317383 h 1996549"/>
              <a:gd name="connsiteX1673" fmla="*/ 64813 w 1998270"/>
              <a:gd name="connsiteY1673" fmla="*/ 1315166 h 1996549"/>
              <a:gd name="connsiteX1674" fmla="*/ 67029 w 1998270"/>
              <a:gd name="connsiteY1674" fmla="*/ 1312948 h 1996549"/>
              <a:gd name="connsiteX1675" fmla="*/ 129113 w 1998270"/>
              <a:gd name="connsiteY1675" fmla="*/ 1312267 h 1996549"/>
              <a:gd name="connsiteX1676" fmla="*/ 129471 w 1998270"/>
              <a:gd name="connsiteY1676" fmla="*/ 1312267 h 1996549"/>
              <a:gd name="connsiteX1677" fmla="*/ 132013 w 1998270"/>
              <a:gd name="connsiteY1677" fmla="*/ 1315166 h 1996549"/>
              <a:gd name="connsiteX1678" fmla="*/ 129113 w 1998270"/>
              <a:gd name="connsiteY1678" fmla="*/ 1318066 h 1996549"/>
              <a:gd name="connsiteX1679" fmla="*/ 126214 w 1998270"/>
              <a:gd name="connsiteY1679" fmla="*/ 1315166 h 1996549"/>
              <a:gd name="connsiteX1680" fmla="*/ 129113 w 1998270"/>
              <a:gd name="connsiteY1680" fmla="*/ 1312267 h 1996549"/>
              <a:gd name="connsiteX1681" fmla="*/ 190199 w 1998270"/>
              <a:gd name="connsiteY1681" fmla="*/ 1311450 h 1996549"/>
              <a:gd name="connsiteX1682" fmla="*/ 193780 w 1998270"/>
              <a:gd name="connsiteY1682" fmla="*/ 1315032 h 1996549"/>
              <a:gd name="connsiteX1683" fmla="*/ 190199 w 1998270"/>
              <a:gd name="connsiteY1683" fmla="*/ 1318613 h 1996549"/>
              <a:gd name="connsiteX1684" fmla="*/ 186617 w 1998270"/>
              <a:gd name="connsiteY1684" fmla="*/ 1315032 h 1996549"/>
              <a:gd name="connsiteX1685" fmla="*/ 190199 w 1998270"/>
              <a:gd name="connsiteY1685" fmla="*/ 1311450 h 1996549"/>
              <a:gd name="connsiteX1686" fmla="*/ 251234 w 1998270"/>
              <a:gd name="connsiteY1686" fmla="*/ 1310901 h 1996549"/>
              <a:gd name="connsiteX1687" fmla="*/ 255498 w 1998270"/>
              <a:gd name="connsiteY1687" fmla="*/ 1315165 h 1996549"/>
              <a:gd name="connsiteX1688" fmla="*/ 251234 w 1998270"/>
              <a:gd name="connsiteY1688" fmla="*/ 1319429 h 1996549"/>
              <a:gd name="connsiteX1689" fmla="*/ 246970 w 1998270"/>
              <a:gd name="connsiteY1689" fmla="*/ 1315165 h 1996549"/>
              <a:gd name="connsiteX1690" fmla="*/ 251234 w 1998270"/>
              <a:gd name="connsiteY1690" fmla="*/ 1310901 h 1996549"/>
              <a:gd name="connsiteX1691" fmla="*/ 312635 w 1998270"/>
              <a:gd name="connsiteY1691" fmla="*/ 1310219 h 1996549"/>
              <a:gd name="connsiteX1692" fmla="*/ 317581 w 1998270"/>
              <a:gd name="connsiteY1692" fmla="*/ 1315166 h 1996549"/>
              <a:gd name="connsiteX1693" fmla="*/ 312635 w 1998270"/>
              <a:gd name="connsiteY1693" fmla="*/ 1320112 h 1996549"/>
              <a:gd name="connsiteX1694" fmla="*/ 307689 w 1998270"/>
              <a:gd name="connsiteY1694" fmla="*/ 1315166 h 1996549"/>
              <a:gd name="connsiteX1695" fmla="*/ 312635 w 1998270"/>
              <a:gd name="connsiteY1695" fmla="*/ 1310219 h 1996549"/>
              <a:gd name="connsiteX1696" fmla="*/ 374036 w 1998270"/>
              <a:gd name="connsiteY1696" fmla="*/ 1309537 h 1996549"/>
              <a:gd name="connsiteX1697" fmla="*/ 379665 w 1998270"/>
              <a:gd name="connsiteY1697" fmla="*/ 1315166 h 1996549"/>
              <a:gd name="connsiteX1698" fmla="*/ 374036 w 1998270"/>
              <a:gd name="connsiteY1698" fmla="*/ 1320794 h 1996549"/>
              <a:gd name="connsiteX1699" fmla="*/ 368408 w 1998270"/>
              <a:gd name="connsiteY1699" fmla="*/ 1315166 h 1996549"/>
              <a:gd name="connsiteX1700" fmla="*/ 374036 w 1998270"/>
              <a:gd name="connsiteY1700" fmla="*/ 1309537 h 1996549"/>
              <a:gd name="connsiteX1701" fmla="*/ 436119 w 1998270"/>
              <a:gd name="connsiteY1701" fmla="*/ 1309025 h 1996549"/>
              <a:gd name="connsiteX1702" fmla="*/ 442259 w 1998270"/>
              <a:gd name="connsiteY1702" fmla="*/ 1314654 h 1996549"/>
              <a:gd name="connsiteX1703" fmla="*/ 436119 w 1998270"/>
              <a:gd name="connsiteY1703" fmla="*/ 1320794 h 1996549"/>
              <a:gd name="connsiteX1704" fmla="*/ 429980 w 1998270"/>
              <a:gd name="connsiteY1704" fmla="*/ 1315166 h 1996549"/>
              <a:gd name="connsiteX1705" fmla="*/ 436119 w 1998270"/>
              <a:gd name="connsiteY1705" fmla="*/ 1309025 h 1996549"/>
              <a:gd name="connsiteX1706" fmla="*/ 496839 w 1998270"/>
              <a:gd name="connsiteY1706" fmla="*/ 1308343 h 1996549"/>
              <a:gd name="connsiteX1707" fmla="*/ 503661 w 1998270"/>
              <a:gd name="connsiteY1707" fmla="*/ 1315166 h 1996549"/>
              <a:gd name="connsiteX1708" fmla="*/ 496839 w 1998270"/>
              <a:gd name="connsiteY1708" fmla="*/ 1321988 h 1996549"/>
              <a:gd name="connsiteX1709" fmla="*/ 490017 w 1998270"/>
              <a:gd name="connsiteY1709" fmla="*/ 1315166 h 1996549"/>
              <a:gd name="connsiteX1710" fmla="*/ 496839 w 1998270"/>
              <a:gd name="connsiteY1710" fmla="*/ 1308343 h 1996549"/>
              <a:gd name="connsiteX1711" fmla="*/ 558239 w 1998270"/>
              <a:gd name="connsiteY1711" fmla="*/ 1307831 h 1996549"/>
              <a:gd name="connsiteX1712" fmla="*/ 565573 w 1998270"/>
              <a:gd name="connsiteY1712" fmla="*/ 1315165 h 1996549"/>
              <a:gd name="connsiteX1713" fmla="*/ 558239 w 1998270"/>
              <a:gd name="connsiteY1713" fmla="*/ 1322499 h 1996549"/>
              <a:gd name="connsiteX1714" fmla="*/ 550906 w 1998270"/>
              <a:gd name="connsiteY1714" fmla="*/ 1315165 h 1996549"/>
              <a:gd name="connsiteX1715" fmla="*/ 558239 w 1998270"/>
              <a:gd name="connsiteY1715" fmla="*/ 1307831 h 1996549"/>
              <a:gd name="connsiteX1716" fmla="*/ 619641 w 1998270"/>
              <a:gd name="connsiteY1716" fmla="*/ 1307149 h 1996549"/>
              <a:gd name="connsiteX1717" fmla="*/ 627657 w 1998270"/>
              <a:gd name="connsiteY1717" fmla="*/ 1315166 h 1996549"/>
              <a:gd name="connsiteX1718" fmla="*/ 619641 w 1998270"/>
              <a:gd name="connsiteY1718" fmla="*/ 1323182 h 1996549"/>
              <a:gd name="connsiteX1719" fmla="*/ 611625 w 1998270"/>
              <a:gd name="connsiteY1719" fmla="*/ 1315166 h 1996549"/>
              <a:gd name="connsiteX1720" fmla="*/ 619641 w 1998270"/>
              <a:gd name="connsiteY1720" fmla="*/ 1307149 h 1996549"/>
              <a:gd name="connsiteX1721" fmla="*/ 681409 w 1998270"/>
              <a:gd name="connsiteY1721" fmla="*/ 1306503 h 1996549"/>
              <a:gd name="connsiteX1722" fmla="*/ 689937 w 1998270"/>
              <a:gd name="connsiteY1722" fmla="*/ 1315031 h 1996549"/>
              <a:gd name="connsiteX1723" fmla="*/ 681409 w 1998270"/>
              <a:gd name="connsiteY1723" fmla="*/ 1323559 h 1996549"/>
              <a:gd name="connsiteX1724" fmla="*/ 672881 w 1998270"/>
              <a:gd name="connsiteY1724" fmla="*/ 1315031 h 1996549"/>
              <a:gd name="connsiteX1725" fmla="*/ 681409 w 1998270"/>
              <a:gd name="connsiteY1725" fmla="*/ 1306503 h 1996549"/>
              <a:gd name="connsiteX1726" fmla="*/ 743126 w 1998270"/>
              <a:gd name="connsiteY1726" fmla="*/ 1305955 h 1996549"/>
              <a:gd name="connsiteX1727" fmla="*/ 752336 w 1998270"/>
              <a:gd name="connsiteY1727" fmla="*/ 1315166 h 1996549"/>
              <a:gd name="connsiteX1728" fmla="*/ 743126 w 1998270"/>
              <a:gd name="connsiteY1728" fmla="*/ 1324376 h 1996549"/>
              <a:gd name="connsiteX1729" fmla="*/ 733916 w 1998270"/>
              <a:gd name="connsiteY1729" fmla="*/ 1315166 h 1996549"/>
              <a:gd name="connsiteX1730" fmla="*/ 743126 w 1998270"/>
              <a:gd name="connsiteY1730" fmla="*/ 1305955 h 1996549"/>
              <a:gd name="connsiteX1731" fmla="*/ 803845 w 1998270"/>
              <a:gd name="connsiteY1731" fmla="*/ 1305444 h 1996549"/>
              <a:gd name="connsiteX1732" fmla="*/ 804185 w 1998270"/>
              <a:gd name="connsiteY1732" fmla="*/ 1305444 h 1996549"/>
              <a:gd name="connsiteX1733" fmla="*/ 813567 w 1998270"/>
              <a:gd name="connsiteY1733" fmla="*/ 1315166 h 1996549"/>
              <a:gd name="connsiteX1734" fmla="*/ 803845 w 1998270"/>
              <a:gd name="connsiteY1734" fmla="*/ 1324887 h 1996549"/>
              <a:gd name="connsiteX1735" fmla="*/ 794123 w 1998270"/>
              <a:gd name="connsiteY1735" fmla="*/ 1315166 h 1996549"/>
              <a:gd name="connsiteX1736" fmla="*/ 803845 w 1998270"/>
              <a:gd name="connsiteY1736" fmla="*/ 1305444 h 1996549"/>
              <a:gd name="connsiteX1737" fmla="*/ 865246 w 1998270"/>
              <a:gd name="connsiteY1737" fmla="*/ 1304932 h 1996549"/>
              <a:gd name="connsiteX1738" fmla="*/ 875480 w 1998270"/>
              <a:gd name="connsiteY1738" fmla="*/ 1315166 h 1996549"/>
              <a:gd name="connsiteX1739" fmla="*/ 865246 w 1998270"/>
              <a:gd name="connsiteY1739" fmla="*/ 1325400 h 1996549"/>
              <a:gd name="connsiteX1740" fmla="*/ 855013 w 1998270"/>
              <a:gd name="connsiteY1740" fmla="*/ 1315166 h 1996549"/>
              <a:gd name="connsiteX1741" fmla="*/ 865246 w 1998270"/>
              <a:gd name="connsiteY1741" fmla="*/ 1304932 h 1996549"/>
              <a:gd name="connsiteX1742" fmla="*/ 988048 w 1998270"/>
              <a:gd name="connsiteY1742" fmla="*/ 1303739 h 1996549"/>
              <a:gd name="connsiteX1743" fmla="*/ 988389 w 1998270"/>
              <a:gd name="connsiteY1743" fmla="*/ 1303739 h 1996549"/>
              <a:gd name="connsiteX1744" fmla="*/ 999305 w 1998270"/>
              <a:gd name="connsiteY1744" fmla="*/ 1314996 h 1996549"/>
              <a:gd name="connsiteX1745" fmla="*/ 988048 w 1998270"/>
              <a:gd name="connsiteY1745" fmla="*/ 1326253 h 1996549"/>
              <a:gd name="connsiteX1746" fmla="*/ 976792 w 1998270"/>
              <a:gd name="connsiteY1746" fmla="*/ 1314996 h 1996549"/>
              <a:gd name="connsiteX1747" fmla="*/ 988048 w 1998270"/>
              <a:gd name="connsiteY1747" fmla="*/ 1303739 h 1996549"/>
              <a:gd name="connsiteX1748" fmla="*/ 1110851 w 1998270"/>
              <a:gd name="connsiteY1748" fmla="*/ 1303738 h 1996549"/>
              <a:gd name="connsiteX1749" fmla="*/ 1122961 w 1998270"/>
              <a:gd name="connsiteY1749" fmla="*/ 1315848 h 1996549"/>
              <a:gd name="connsiteX1750" fmla="*/ 1110851 w 1998270"/>
              <a:gd name="connsiteY1750" fmla="*/ 1327958 h 1996549"/>
              <a:gd name="connsiteX1751" fmla="*/ 1098742 w 1998270"/>
              <a:gd name="connsiteY1751" fmla="*/ 1315848 h 1996549"/>
              <a:gd name="connsiteX1752" fmla="*/ 1110851 w 1998270"/>
              <a:gd name="connsiteY1752" fmla="*/ 1303738 h 1996549"/>
              <a:gd name="connsiteX1753" fmla="*/ 1050132 w 1998270"/>
              <a:gd name="connsiteY1753" fmla="*/ 1303738 h 1996549"/>
              <a:gd name="connsiteX1754" fmla="*/ 1061901 w 1998270"/>
              <a:gd name="connsiteY1754" fmla="*/ 1315507 h 1996549"/>
              <a:gd name="connsiteX1755" fmla="*/ 1050132 w 1998270"/>
              <a:gd name="connsiteY1755" fmla="*/ 1327276 h 1996549"/>
              <a:gd name="connsiteX1756" fmla="*/ 1038364 w 1998270"/>
              <a:gd name="connsiteY1756" fmla="*/ 1315507 h 1996549"/>
              <a:gd name="connsiteX1757" fmla="*/ 1050132 w 1998270"/>
              <a:gd name="connsiteY1757" fmla="*/ 1303738 h 1996549"/>
              <a:gd name="connsiteX1758" fmla="*/ 926648 w 1998270"/>
              <a:gd name="connsiteY1758" fmla="*/ 1303738 h 1996549"/>
              <a:gd name="connsiteX1759" fmla="*/ 937393 w 1998270"/>
              <a:gd name="connsiteY1759" fmla="*/ 1314484 h 1996549"/>
              <a:gd name="connsiteX1760" fmla="*/ 926648 w 1998270"/>
              <a:gd name="connsiteY1760" fmla="*/ 1325229 h 1996549"/>
              <a:gd name="connsiteX1761" fmla="*/ 915903 w 1998270"/>
              <a:gd name="connsiteY1761" fmla="*/ 1314484 h 1996549"/>
              <a:gd name="connsiteX1762" fmla="*/ 926648 w 1998270"/>
              <a:gd name="connsiteY1762" fmla="*/ 1303738 h 1996549"/>
              <a:gd name="connsiteX1763" fmla="*/ 1172253 w 1998270"/>
              <a:gd name="connsiteY1763" fmla="*/ 1302544 h 1996549"/>
              <a:gd name="connsiteX1764" fmla="*/ 1184874 w 1998270"/>
              <a:gd name="connsiteY1764" fmla="*/ 1315166 h 1996549"/>
              <a:gd name="connsiteX1765" fmla="*/ 1172253 w 1998270"/>
              <a:gd name="connsiteY1765" fmla="*/ 1327787 h 1996549"/>
              <a:gd name="connsiteX1766" fmla="*/ 1159632 w 1998270"/>
              <a:gd name="connsiteY1766" fmla="*/ 1315166 h 1996549"/>
              <a:gd name="connsiteX1767" fmla="*/ 1172253 w 1998270"/>
              <a:gd name="connsiteY1767" fmla="*/ 1302544 h 1996549"/>
              <a:gd name="connsiteX1768" fmla="*/ 1233654 w 1998270"/>
              <a:gd name="connsiteY1768" fmla="*/ 1302203 h 1996549"/>
              <a:gd name="connsiteX1769" fmla="*/ 1246616 w 1998270"/>
              <a:gd name="connsiteY1769" fmla="*/ 1315166 h 1996549"/>
              <a:gd name="connsiteX1770" fmla="*/ 1233654 w 1998270"/>
              <a:gd name="connsiteY1770" fmla="*/ 1328128 h 1996549"/>
              <a:gd name="connsiteX1771" fmla="*/ 1220692 w 1998270"/>
              <a:gd name="connsiteY1771" fmla="*/ 1315166 h 1996549"/>
              <a:gd name="connsiteX1772" fmla="*/ 1233654 w 1998270"/>
              <a:gd name="connsiteY1772" fmla="*/ 1302203 h 1996549"/>
              <a:gd name="connsiteX1773" fmla="*/ 1971151 w 1998270"/>
              <a:gd name="connsiteY1773" fmla="*/ 1302033 h 1996549"/>
              <a:gd name="connsiteX1774" fmla="*/ 1971492 w 1998270"/>
              <a:gd name="connsiteY1774" fmla="*/ 1302033 h 1996549"/>
              <a:gd name="connsiteX1775" fmla="*/ 1984284 w 1998270"/>
              <a:gd name="connsiteY1775" fmla="*/ 1315166 h 1996549"/>
              <a:gd name="connsiteX1776" fmla="*/ 1971151 w 1998270"/>
              <a:gd name="connsiteY1776" fmla="*/ 1328299 h 1996549"/>
              <a:gd name="connsiteX1777" fmla="*/ 1958019 w 1998270"/>
              <a:gd name="connsiteY1777" fmla="*/ 1315166 h 1996549"/>
              <a:gd name="connsiteX1778" fmla="*/ 1971151 w 1998270"/>
              <a:gd name="connsiteY1778" fmla="*/ 1302033 h 1996549"/>
              <a:gd name="connsiteX1779" fmla="*/ 1295055 w 1998270"/>
              <a:gd name="connsiteY1779" fmla="*/ 1301862 h 1996549"/>
              <a:gd name="connsiteX1780" fmla="*/ 1308359 w 1998270"/>
              <a:gd name="connsiteY1780" fmla="*/ 1315166 h 1996549"/>
              <a:gd name="connsiteX1781" fmla="*/ 1295055 w 1998270"/>
              <a:gd name="connsiteY1781" fmla="*/ 1328470 h 1996549"/>
              <a:gd name="connsiteX1782" fmla="*/ 1281752 w 1998270"/>
              <a:gd name="connsiteY1782" fmla="*/ 1315166 h 1996549"/>
              <a:gd name="connsiteX1783" fmla="*/ 1295055 w 1998270"/>
              <a:gd name="connsiteY1783" fmla="*/ 1301862 h 1996549"/>
              <a:gd name="connsiteX1784" fmla="*/ 1357138 w 1998270"/>
              <a:gd name="connsiteY1784" fmla="*/ 1301521 h 1996549"/>
              <a:gd name="connsiteX1785" fmla="*/ 1370783 w 1998270"/>
              <a:gd name="connsiteY1785" fmla="*/ 1315166 h 1996549"/>
              <a:gd name="connsiteX1786" fmla="*/ 1357138 w 1998270"/>
              <a:gd name="connsiteY1786" fmla="*/ 1328811 h 1996549"/>
              <a:gd name="connsiteX1787" fmla="*/ 1343494 w 1998270"/>
              <a:gd name="connsiteY1787" fmla="*/ 1315166 h 1996549"/>
              <a:gd name="connsiteX1788" fmla="*/ 1357138 w 1998270"/>
              <a:gd name="connsiteY1788" fmla="*/ 1301521 h 1996549"/>
              <a:gd name="connsiteX1789" fmla="*/ 1417858 w 1998270"/>
              <a:gd name="connsiteY1789" fmla="*/ 1301180 h 1996549"/>
              <a:gd name="connsiteX1790" fmla="*/ 1431844 w 1998270"/>
              <a:gd name="connsiteY1790" fmla="*/ 1315166 h 1996549"/>
              <a:gd name="connsiteX1791" fmla="*/ 1417858 w 1998270"/>
              <a:gd name="connsiteY1791" fmla="*/ 1329152 h 1996549"/>
              <a:gd name="connsiteX1792" fmla="*/ 1403872 w 1998270"/>
              <a:gd name="connsiteY1792" fmla="*/ 1315166 h 1996549"/>
              <a:gd name="connsiteX1793" fmla="*/ 1417858 w 1998270"/>
              <a:gd name="connsiteY1793" fmla="*/ 1301180 h 1996549"/>
              <a:gd name="connsiteX1794" fmla="*/ 1479258 w 1998270"/>
              <a:gd name="connsiteY1794" fmla="*/ 1300839 h 1996549"/>
              <a:gd name="connsiteX1795" fmla="*/ 1479599 w 1998270"/>
              <a:gd name="connsiteY1795" fmla="*/ 1300839 h 1996549"/>
              <a:gd name="connsiteX1796" fmla="*/ 1493585 w 1998270"/>
              <a:gd name="connsiteY1796" fmla="*/ 1315166 h 1996549"/>
              <a:gd name="connsiteX1797" fmla="*/ 1479258 w 1998270"/>
              <a:gd name="connsiteY1797" fmla="*/ 1329493 h 1996549"/>
              <a:gd name="connsiteX1798" fmla="*/ 1464932 w 1998270"/>
              <a:gd name="connsiteY1798" fmla="*/ 1315166 h 1996549"/>
              <a:gd name="connsiteX1799" fmla="*/ 1479258 w 1998270"/>
              <a:gd name="connsiteY1799" fmla="*/ 1300839 h 1996549"/>
              <a:gd name="connsiteX1800" fmla="*/ 1540660 w 1998270"/>
              <a:gd name="connsiteY1800" fmla="*/ 1300668 h 1996549"/>
              <a:gd name="connsiteX1801" fmla="*/ 1555157 w 1998270"/>
              <a:gd name="connsiteY1801" fmla="*/ 1315166 h 1996549"/>
              <a:gd name="connsiteX1802" fmla="*/ 1540660 w 1998270"/>
              <a:gd name="connsiteY1802" fmla="*/ 1329663 h 1996549"/>
              <a:gd name="connsiteX1803" fmla="*/ 1526163 w 1998270"/>
              <a:gd name="connsiteY1803" fmla="*/ 1315166 h 1996549"/>
              <a:gd name="connsiteX1804" fmla="*/ 1540660 w 1998270"/>
              <a:gd name="connsiteY1804" fmla="*/ 1300668 h 1996549"/>
              <a:gd name="connsiteX1805" fmla="*/ 1602061 w 1998270"/>
              <a:gd name="connsiteY1805" fmla="*/ 1300498 h 1996549"/>
              <a:gd name="connsiteX1806" fmla="*/ 1602403 w 1998270"/>
              <a:gd name="connsiteY1806" fmla="*/ 1300498 h 1996549"/>
              <a:gd name="connsiteX1807" fmla="*/ 1616730 w 1998270"/>
              <a:gd name="connsiteY1807" fmla="*/ 1315166 h 1996549"/>
              <a:gd name="connsiteX1808" fmla="*/ 1602061 w 1998270"/>
              <a:gd name="connsiteY1808" fmla="*/ 1329834 h 1996549"/>
              <a:gd name="connsiteX1809" fmla="*/ 1587394 w 1998270"/>
              <a:gd name="connsiteY1809" fmla="*/ 1315166 h 1996549"/>
              <a:gd name="connsiteX1810" fmla="*/ 1602061 w 1998270"/>
              <a:gd name="connsiteY1810" fmla="*/ 1300498 h 1996549"/>
              <a:gd name="connsiteX1811" fmla="*/ 1664145 w 1998270"/>
              <a:gd name="connsiteY1811" fmla="*/ 1300327 h 1996549"/>
              <a:gd name="connsiteX1812" fmla="*/ 1678984 w 1998270"/>
              <a:gd name="connsiteY1812" fmla="*/ 1315166 h 1996549"/>
              <a:gd name="connsiteX1813" fmla="*/ 1664145 w 1998270"/>
              <a:gd name="connsiteY1813" fmla="*/ 1330005 h 1996549"/>
              <a:gd name="connsiteX1814" fmla="*/ 1649307 w 1998270"/>
              <a:gd name="connsiteY1814" fmla="*/ 1315166 h 1996549"/>
              <a:gd name="connsiteX1815" fmla="*/ 1664145 w 1998270"/>
              <a:gd name="connsiteY1815" fmla="*/ 1300327 h 1996549"/>
              <a:gd name="connsiteX1816" fmla="*/ 1724864 w 1998270"/>
              <a:gd name="connsiteY1816" fmla="*/ 1300157 h 1996549"/>
              <a:gd name="connsiteX1817" fmla="*/ 1725205 w 1998270"/>
              <a:gd name="connsiteY1817" fmla="*/ 1300157 h 1996549"/>
              <a:gd name="connsiteX1818" fmla="*/ 1739873 w 1998270"/>
              <a:gd name="connsiteY1818" fmla="*/ 1315166 h 1996549"/>
              <a:gd name="connsiteX1819" fmla="*/ 1739873 w 1998270"/>
              <a:gd name="connsiteY1819" fmla="*/ 1315338 h 1996549"/>
              <a:gd name="connsiteX1820" fmla="*/ 1724864 w 1998270"/>
              <a:gd name="connsiteY1820" fmla="*/ 1330005 h 1996549"/>
              <a:gd name="connsiteX1821" fmla="*/ 1709855 w 1998270"/>
              <a:gd name="connsiteY1821" fmla="*/ 1315166 h 1996549"/>
              <a:gd name="connsiteX1822" fmla="*/ 1724864 w 1998270"/>
              <a:gd name="connsiteY1822" fmla="*/ 1300157 h 1996549"/>
              <a:gd name="connsiteX1823" fmla="*/ 1909067 w 1998270"/>
              <a:gd name="connsiteY1823" fmla="*/ 1299986 h 1996549"/>
              <a:gd name="connsiteX1824" fmla="*/ 1924247 w 1998270"/>
              <a:gd name="connsiteY1824" fmla="*/ 1315166 h 1996549"/>
              <a:gd name="connsiteX1825" fmla="*/ 1924247 w 1998270"/>
              <a:gd name="connsiteY1825" fmla="*/ 1315338 h 1996549"/>
              <a:gd name="connsiteX1826" fmla="*/ 1909067 w 1998270"/>
              <a:gd name="connsiteY1826" fmla="*/ 1330175 h 1996549"/>
              <a:gd name="connsiteX1827" fmla="*/ 1908897 w 1998270"/>
              <a:gd name="connsiteY1827" fmla="*/ 1330177 h 1996549"/>
              <a:gd name="connsiteX1828" fmla="*/ 1893888 w 1998270"/>
              <a:gd name="connsiteY1828" fmla="*/ 1315166 h 1996549"/>
              <a:gd name="connsiteX1829" fmla="*/ 1909067 w 1998270"/>
              <a:gd name="connsiteY1829" fmla="*/ 1299986 h 1996549"/>
              <a:gd name="connsiteX1830" fmla="*/ 1847667 w 1998270"/>
              <a:gd name="connsiteY1830" fmla="*/ 1299986 h 1996549"/>
              <a:gd name="connsiteX1831" fmla="*/ 1862846 w 1998270"/>
              <a:gd name="connsiteY1831" fmla="*/ 1315166 h 1996549"/>
              <a:gd name="connsiteX1832" fmla="*/ 1862846 w 1998270"/>
              <a:gd name="connsiteY1832" fmla="*/ 1315338 h 1996549"/>
              <a:gd name="connsiteX1833" fmla="*/ 1847667 w 1998270"/>
              <a:gd name="connsiteY1833" fmla="*/ 1330175 h 1996549"/>
              <a:gd name="connsiteX1834" fmla="*/ 1847496 w 1998270"/>
              <a:gd name="connsiteY1834" fmla="*/ 1330177 h 1996549"/>
              <a:gd name="connsiteX1835" fmla="*/ 1832487 w 1998270"/>
              <a:gd name="connsiteY1835" fmla="*/ 1315166 h 1996549"/>
              <a:gd name="connsiteX1836" fmla="*/ 1847667 w 1998270"/>
              <a:gd name="connsiteY1836" fmla="*/ 1299986 h 1996549"/>
              <a:gd name="connsiteX1837" fmla="*/ 1786266 w 1998270"/>
              <a:gd name="connsiteY1837" fmla="*/ 1299986 h 1996549"/>
              <a:gd name="connsiteX1838" fmla="*/ 1801445 w 1998270"/>
              <a:gd name="connsiteY1838" fmla="*/ 1315166 h 1996549"/>
              <a:gd name="connsiteX1839" fmla="*/ 1801445 w 1998270"/>
              <a:gd name="connsiteY1839" fmla="*/ 1315338 h 1996549"/>
              <a:gd name="connsiteX1840" fmla="*/ 1786266 w 1998270"/>
              <a:gd name="connsiteY1840" fmla="*/ 1330175 h 1996549"/>
              <a:gd name="connsiteX1841" fmla="*/ 1786095 w 1998270"/>
              <a:gd name="connsiteY1841" fmla="*/ 1330177 h 1996549"/>
              <a:gd name="connsiteX1842" fmla="*/ 1771086 w 1998270"/>
              <a:gd name="connsiteY1842" fmla="*/ 1315166 h 1996549"/>
              <a:gd name="connsiteX1843" fmla="*/ 1786266 w 1998270"/>
              <a:gd name="connsiteY1843" fmla="*/ 1299986 h 1996549"/>
              <a:gd name="connsiteX1844" fmla="*/ 5628 w 1998270"/>
              <a:gd name="connsiteY1844" fmla="*/ 1252571 h 1996549"/>
              <a:gd name="connsiteX1845" fmla="*/ 5986 w 1998270"/>
              <a:gd name="connsiteY1845" fmla="*/ 1252571 h 1996549"/>
              <a:gd name="connsiteX1846" fmla="*/ 7333 w 1998270"/>
              <a:gd name="connsiteY1846" fmla="*/ 1254276 h 1996549"/>
              <a:gd name="connsiteX1847" fmla="*/ 5628 w 1998270"/>
              <a:gd name="connsiteY1847" fmla="*/ 1255982 h 1996549"/>
              <a:gd name="connsiteX1848" fmla="*/ 3923 w 1998270"/>
              <a:gd name="connsiteY1848" fmla="*/ 1254276 h 1996549"/>
              <a:gd name="connsiteX1849" fmla="*/ 5628 w 1998270"/>
              <a:gd name="connsiteY1849" fmla="*/ 1252571 h 1996549"/>
              <a:gd name="connsiteX1850" fmla="*/ 67029 w 1998270"/>
              <a:gd name="connsiteY1850" fmla="*/ 1251035 h 1996549"/>
              <a:gd name="connsiteX1851" fmla="*/ 69758 w 1998270"/>
              <a:gd name="connsiteY1851" fmla="*/ 1253764 h 1996549"/>
              <a:gd name="connsiteX1852" fmla="*/ 67029 w 1998270"/>
              <a:gd name="connsiteY1852" fmla="*/ 1256493 h 1996549"/>
              <a:gd name="connsiteX1853" fmla="*/ 64301 w 1998270"/>
              <a:gd name="connsiteY1853" fmla="*/ 1253764 h 1996549"/>
              <a:gd name="connsiteX1854" fmla="*/ 67029 w 1998270"/>
              <a:gd name="connsiteY1854" fmla="*/ 1251035 h 1996549"/>
              <a:gd name="connsiteX1855" fmla="*/ 129113 w 1998270"/>
              <a:gd name="connsiteY1855" fmla="*/ 1250353 h 1996549"/>
              <a:gd name="connsiteX1856" fmla="*/ 132524 w 1998270"/>
              <a:gd name="connsiteY1856" fmla="*/ 1253765 h 1996549"/>
              <a:gd name="connsiteX1857" fmla="*/ 129113 w 1998270"/>
              <a:gd name="connsiteY1857" fmla="*/ 1257176 h 1996549"/>
              <a:gd name="connsiteX1858" fmla="*/ 125702 w 1998270"/>
              <a:gd name="connsiteY1858" fmla="*/ 1253765 h 1996549"/>
              <a:gd name="connsiteX1859" fmla="*/ 129113 w 1998270"/>
              <a:gd name="connsiteY1859" fmla="*/ 1250353 h 1996549"/>
              <a:gd name="connsiteX1860" fmla="*/ 189832 w 1998270"/>
              <a:gd name="connsiteY1860" fmla="*/ 1249671 h 1996549"/>
              <a:gd name="connsiteX1861" fmla="*/ 190173 w 1998270"/>
              <a:gd name="connsiteY1861" fmla="*/ 1249671 h 1996549"/>
              <a:gd name="connsiteX1862" fmla="*/ 193925 w 1998270"/>
              <a:gd name="connsiteY1862" fmla="*/ 1253765 h 1996549"/>
              <a:gd name="connsiteX1863" fmla="*/ 189832 w 1998270"/>
              <a:gd name="connsiteY1863" fmla="*/ 1257858 h 1996549"/>
              <a:gd name="connsiteX1864" fmla="*/ 185739 w 1998270"/>
              <a:gd name="connsiteY1864" fmla="*/ 1253765 h 1996549"/>
              <a:gd name="connsiteX1865" fmla="*/ 189832 w 1998270"/>
              <a:gd name="connsiteY1865" fmla="*/ 1249671 h 1996549"/>
              <a:gd name="connsiteX1866" fmla="*/ 251233 w 1998270"/>
              <a:gd name="connsiteY1866" fmla="*/ 1248989 h 1996549"/>
              <a:gd name="connsiteX1867" fmla="*/ 251574 w 1998270"/>
              <a:gd name="connsiteY1867" fmla="*/ 1248989 h 1996549"/>
              <a:gd name="connsiteX1868" fmla="*/ 256009 w 1998270"/>
              <a:gd name="connsiteY1868" fmla="*/ 1253765 h 1996549"/>
              <a:gd name="connsiteX1869" fmla="*/ 251233 w 1998270"/>
              <a:gd name="connsiteY1869" fmla="*/ 1258541 h 1996549"/>
              <a:gd name="connsiteX1870" fmla="*/ 246458 w 1998270"/>
              <a:gd name="connsiteY1870" fmla="*/ 1253765 h 1996549"/>
              <a:gd name="connsiteX1871" fmla="*/ 251233 w 1998270"/>
              <a:gd name="connsiteY1871" fmla="*/ 1248989 h 1996549"/>
              <a:gd name="connsiteX1872" fmla="*/ 312635 w 1998270"/>
              <a:gd name="connsiteY1872" fmla="*/ 1248306 h 1996549"/>
              <a:gd name="connsiteX1873" fmla="*/ 318092 w 1998270"/>
              <a:gd name="connsiteY1873" fmla="*/ 1253764 h 1996549"/>
              <a:gd name="connsiteX1874" fmla="*/ 312635 w 1998270"/>
              <a:gd name="connsiteY1874" fmla="*/ 1259222 h 1996549"/>
              <a:gd name="connsiteX1875" fmla="*/ 307177 w 1998270"/>
              <a:gd name="connsiteY1875" fmla="*/ 1253764 h 1996549"/>
              <a:gd name="connsiteX1876" fmla="*/ 312635 w 1998270"/>
              <a:gd name="connsiteY1876" fmla="*/ 1248306 h 1996549"/>
              <a:gd name="connsiteX1877" fmla="*/ 374035 w 1998270"/>
              <a:gd name="connsiteY1877" fmla="*/ 1247624 h 1996549"/>
              <a:gd name="connsiteX1878" fmla="*/ 380176 w 1998270"/>
              <a:gd name="connsiteY1878" fmla="*/ 1253765 h 1996549"/>
              <a:gd name="connsiteX1879" fmla="*/ 374035 w 1998270"/>
              <a:gd name="connsiteY1879" fmla="*/ 1259905 h 1996549"/>
              <a:gd name="connsiteX1880" fmla="*/ 367896 w 1998270"/>
              <a:gd name="connsiteY1880" fmla="*/ 1253765 h 1996549"/>
              <a:gd name="connsiteX1881" fmla="*/ 374035 w 1998270"/>
              <a:gd name="connsiteY1881" fmla="*/ 1247624 h 1996549"/>
              <a:gd name="connsiteX1882" fmla="*/ 436120 w 1998270"/>
              <a:gd name="connsiteY1882" fmla="*/ 1247113 h 1996549"/>
              <a:gd name="connsiteX1883" fmla="*/ 436461 w 1998270"/>
              <a:gd name="connsiteY1883" fmla="*/ 1247113 h 1996549"/>
              <a:gd name="connsiteX1884" fmla="*/ 442772 w 1998270"/>
              <a:gd name="connsiteY1884" fmla="*/ 1253765 h 1996549"/>
              <a:gd name="connsiteX1885" fmla="*/ 436120 w 1998270"/>
              <a:gd name="connsiteY1885" fmla="*/ 1260417 h 1996549"/>
              <a:gd name="connsiteX1886" fmla="*/ 429468 w 1998270"/>
              <a:gd name="connsiteY1886" fmla="*/ 1253765 h 1996549"/>
              <a:gd name="connsiteX1887" fmla="*/ 436120 w 1998270"/>
              <a:gd name="connsiteY1887" fmla="*/ 1247113 h 1996549"/>
              <a:gd name="connsiteX1888" fmla="*/ 496838 w 1998270"/>
              <a:gd name="connsiteY1888" fmla="*/ 1246430 h 1996549"/>
              <a:gd name="connsiteX1889" fmla="*/ 504172 w 1998270"/>
              <a:gd name="connsiteY1889" fmla="*/ 1253764 h 1996549"/>
              <a:gd name="connsiteX1890" fmla="*/ 496838 w 1998270"/>
              <a:gd name="connsiteY1890" fmla="*/ 1261099 h 1996549"/>
              <a:gd name="connsiteX1891" fmla="*/ 489505 w 1998270"/>
              <a:gd name="connsiteY1891" fmla="*/ 1253764 h 1996549"/>
              <a:gd name="connsiteX1892" fmla="*/ 496838 w 1998270"/>
              <a:gd name="connsiteY1892" fmla="*/ 1246430 h 1996549"/>
              <a:gd name="connsiteX1893" fmla="*/ 558240 w 1998270"/>
              <a:gd name="connsiteY1893" fmla="*/ 1245748 h 1996549"/>
              <a:gd name="connsiteX1894" fmla="*/ 566256 w 1998270"/>
              <a:gd name="connsiteY1894" fmla="*/ 1253765 h 1996549"/>
              <a:gd name="connsiteX1895" fmla="*/ 558240 w 1998270"/>
              <a:gd name="connsiteY1895" fmla="*/ 1261781 h 1996549"/>
              <a:gd name="connsiteX1896" fmla="*/ 550224 w 1998270"/>
              <a:gd name="connsiteY1896" fmla="*/ 1253765 h 1996549"/>
              <a:gd name="connsiteX1897" fmla="*/ 558240 w 1998270"/>
              <a:gd name="connsiteY1897" fmla="*/ 1245748 h 1996549"/>
              <a:gd name="connsiteX1898" fmla="*/ 619642 w 1998270"/>
              <a:gd name="connsiteY1898" fmla="*/ 1245236 h 1996549"/>
              <a:gd name="connsiteX1899" fmla="*/ 628169 w 1998270"/>
              <a:gd name="connsiteY1899" fmla="*/ 1253764 h 1996549"/>
              <a:gd name="connsiteX1900" fmla="*/ 619642 w 1998270"/>
              <a:gd name="connsiteY1900" fmla="*/ 1262292 h 1996549"/>
              <a:gd name="connsiteX1901" fmla="*/ 611114 w 1998270"/>
              <a:gd name="connsiteY1901" fmla="*/ 1253764 h 1996549"/>
              <a:gd name="connsiteX1902" fmla="*/ 619642 w 1998270"/>
              <a:gd name="connsiteY1902" fmla="*/ 1245236 h 1996549"/>
              <a:gd name="connsiteX1903" fmla="*/ 681042 w 1998270"/>
              <a:gd name="connsiteY1903" fmla="*/ 1244554 h 1996549"/>
              <a:gd name="connsiteX1904" fmla="*/ 690253 w 1998270"/>
              <a:gd name="connsiteY1904" fmla="*/ 1253765 h 1996549"/>
              <a:gd name="connsiteX1905" fmla="*/ 681042 w 1998270"/>
              <a:gd name="connsiteY1905" fmla="*/ 1262975 h 1996549"/>
              <a:gd name="connsiteX1906" fmla="*/ 671833 w 1998270"/>
              <a:gd name="connsiteY1906" fmla="*/ 1253765 h 1996549"/>
              <a:gd name="connsiteX1907" fmla="*/ 681042 w 1998270"/>
              <a:gd name="connsiteY1907" fmla="*/ 1244554 h 1996549"/>
              <a:gd name="connsiteX1908" fmla="*/ 743126 w 1998270"/>
              <a:gd name="connsiteY1908" fmla="*/ 1244043 h 1996549"/>
              <a:gd name="connsiteX1909" fmla="*/ 743466 w 1998270"/>
              <a:gd name="connsiteY1909" fmla="*/ 1244043 h 1996549"/>
              <a:gd name="connsiteX1910" fmla="*/ 752848 w 1998270"/>
              <a:gd name="connsiteY1910" fmla="*/ 1253765 h 1996549"/>
              <a:gd name="connsiteX1911" fmla="*/ 743126 w 1998270"/>
              <a:gd name="connsiteY1911" fmla="*/ 1263486 h 1996549"/>
              <a:gd name="connsiteX1912" fmla="*/ 733404 w 1998270"/>
              <a:gd name="connsiteY1912" fmla="*/ 1253765 h 1996549"/>
              <a:gd name="connsiteX1913" fmla="*/ 743126 w 1998270"/>
              <a:gd name="connsiteY1913" fmla="*/ 1244043 h 1996549"/>
              <a:gd name="connsiteX1914" fmla="*/ 803844 w 1998270"/>
              <a:gd name="connsiteY1914" fmla="*/ 1243360 h 1996549"/>
              <a:gd name="connsiteX1915" fmla="*/ 814249 w 1998270"/>
              <a:gd name="connsiteY1915" fmla="*/ 1253765 h 1996549"/>
              <a:gd name="connsiteX1916" fmla="*/ 803844 w 1998270"/>
              <a:gd name="connsiteY1916" fmla="*/ 1264169 h 1996549"/>
              <a:gd name="connsiteX1917" fmla="*/ 793441 w 1998270"/>
              <a:gd name="connsiteY1917" fmla="*/ 1253765 h 1996549"/>
              <a:gd name="connsiteX1918" fmla="*/ 803844 w 1998270"/>
              <a:gd name="connsiteY1918" fmla="*/ 1243360 h 1996549"/>
              <a:gd name="connsiteX1919" fmla="*/ 865247 w 1998270"/>
              <a:gd name="connsiteY1919" fmla="*/ 1242849 h 1996549"/>
              <a:gd name="connsiteX1920" fmla="*/ 865588 w 1998270"/>
              <a:gd name="connsiteY1920" fmla="*/ 1242849 h 1996549"/>
              <a:gd name="connsiteX1921" fmla="*/ 876162 w 1998270"/>
              <a:gd name="connsiteY1921" fmla="*/ 1253764 h 1996549"/>
              <a:gd name="connsiteX1922" fmla="*/ 865247 w 1998270"/>
              <a:gd name="connsiteY1922" fmla="*/ 1264680 h 1996549"/>
              <a:gd name="connsiteX1923" fmla="*/ 854331 w 1998270"/>
              <a:gd name="connsiteY1923" fmla="*/ 1253764 h 1996549"/>
              <a:gd name="connsiteX1924" fmla="*/ 865247 w 1998270"/>
              <a:gd name="connsiteY1924" fmla="*/ 1242849 h 1996549"/>
              <a:gd name="connsiteX1925" fmla="*/ 926647 w 1998270"/>
              <a:gd name="connsiteY1925" fmla="*/ 1242337 h 1996549"/>
              <a:gd name="connsiteX1926" fmla="*/ 938074 w 1998270"/>
              <a:gd name="connsiteY1926" fmla="*/ 1253765 h 1996549"/>
              <a:gd name="connsiteX1927" fmla="*/ 926647 w 1998270"/>
              <a:gd name="connsiteY1927" fmla="*/ 1265192 h 1996549"/>
              <a:gd name="connsiteX1928" fmla="*/ 915220 w 1998270"/>
              <a:gd name="connsiteY1928" fmla="*/ 1253765 h 1996549"/>
              <a:gd name="connsiteX1929" fmla="*/ 926647 w 1998270"/>
              <a:gd name="connsiteY1929" fmla="*/ 1242337 h 1996549"/>
              <a:gd name="connsiteX1930" fmla="*/ 988048 w 1998270"/>
              <a:gd name="connsiteY1930" fmla="*/ 1241825 h 1996549"/>
              <a:gd name="connsiteX1931" fmla="*/ 999988 w 1998270"/>
              <a:gd name="connsiteY1931" fmla="*/ 1253765 h 1996549"/>
              <a:gd name="connsiteX1932" fmla="*/ 988048 w 1998270"/>
              <a:gd name="connsiteY1932" fmla="*/ 1265704 h 1996549"/>
              <a:gd name="connsiteX1933" fmla="*/ 976110 w 1998270"/>
              <a:gd name="connsiteY1933" fmla="*/ 1253765 h 1996549"/>
              <a:gd name="connsiteX1934" fmla="*/ 988048 w 1998270"/>
              <a:gd name="connsiteY1934" fmla="*/ 1241825 h 1996549"/>
              <a:gd name="connsiteX1935" fmla="*/ 1050133 w 1998270"/>
              <a:gd name="connsiteY1935" fmla="*/ 1241314 h 1996549"/>
              <a:gd name="connsiteX1936" fmla="*/ 1050473 w 1998270"/>
              <a:gd name="connsiteY1936" fmla="*/ 1241314 h 1996549"/>
              <a:gd name="connsiteX1937" fmla="*/ 1062584 w 1998270"/>
              <a:gd name="connsiteY1937" fmla="*/ 1253765 h 1996549"/>
              <a:gd name="connsiteX1938" fmla="*/ 1050133 w 1998270"/>
              <a:gd name="connsiteY1938" fmla="*/ 1266215 h 1996549"/>
              <a:gd name="connsiteX1939" fmla="*/ 1037682 w 1998270"/>
              <a:gd name="connsiteY1939" fmla="*/ 1253765 h 1996549"/>
              <a:gd name="connsiteX1940" fmla="*/ 1050133 w 1998270"/>
              <a:gd name="connsiteY1940" fmla="*/ 1241314 h 1996549"/>
              <a:gd name="connsiteX1941" fmla="*/ 1110851 w 1998270"/>
              <a:gd name="connsiteY1941" fmla="*/ 1240973 h 1996549"/>
              <a:gd name="connsiteX1942" fmla="*/ 1111192 w 1998270"/>
              <a:gd name="connsiteY1942" fmla="*/ 1240973 h 1996549"/>
              <a:gd name="connsiteX1943" fmla="*/ 1123643 w 1998270"/>
              <a:gd name="connsiteY1943" fmla="*/ 1253765 h 1996549"/>
              <a:gd name="connsiteX1944" fmla="*/ 1110851 w 1998270"/>
              <a:gd name="connsiteY1944" fmla="*/ 1266557 h 1996549"/>
              <a:gd name="connsiteX1945" fmla="*/ 1098060 w 1998270"/>
              <a:gd name="connsiteY1945" fmla="*/ 1253765 h 1996549"/>
              <a:gd name="connsiteX1946" fmla="*/ 1110851 w 1998270"/>
              <a:gd name="connsiteY1946" fmla="*/ 1240973 h 1996549"/>
              <a:gd name="connsiteX1947" fmla="*/ 1172252 w 1998270"/>
              <a:gd name="connsiteY1947" fmla="*/ 1240461 h 1996549"/>
              <a:gd name="connsiteX1948" fmla="*/ 1185556 w 1998270"/>
              <a:gd name="connsiteY1948" fmla="*/ 1253765 h 1996549"/>
              <a:gd name="connsiteX1949" fmla="*/ 1172252 w 1998270"/>
              <a:gd name="connsiteY1949" fmla="*/ 1267069 h 1996549"/>
              <a:gd name="connsiteX1950" fmla="*/ 1158949 w 1998270"/>
              <a:gd name="connsiteY1950" fmla="*/ 1253765 h 1996549"/>
              <a:gd name="connsiteX1951" fmla="*/ 1172252 w 1998270"/>
              <a:gd name="connsiteY1951" fmla="*/ 1240461 h 1996549"/>
              <a:gd name="connsiteX1952" fmla="*/ 1970835 w 1998270"/>
              <a:gd name="connsiteY1952" fmla="*/ 1239815 h 1996549"/>
              <a:gd name="connsiteX1953" fmla="*/ 1984651 w 1998270"/>
              <a:gd name="connsiteY1953" fmla="*/ 1253630 h 1996549"/>
              <a:gd name="connsiteX1954" fmla="*/ 1970835 w 1998270"/>
              <a:gd name="connsiteY1954" fmla="*/ 1267446 h 1996549"/>
              <a:gd name="connsiteX1955" fmla="*/ 1957020 w 1998270"/>
              <a:gd name="connsiteY1955" fmla="*/ 1253630 h 1996549"/>
              <a:gd name="connsiteX1956" fmla="*/ 1970835 w 1998270"/>
              <a:gd name="connsiteY1956" fmla="*/ 1239815 h 1996549"/>
              <a:gd name="connsiteX1957" fmla="*/ 1234020 w 1998270"/>
              <a:gd name="connsiteY1957" fmla="*/ 1239815 h 1996549"/>
              <a:gd name="connsiteX1958" fmla="*/ 1247836 w 1998270"/>
              <a:gd name="connsiteY1958" fmla="*/ 1253630 h 1996549"/>
              <a:gd name="connsiteX1959" fmla="*/ 1234020 w 1998270"/>
              <a:gd name="connsiteY1959" fmla="*/ 1267446 h 1996549"/>
              <a:gd name="connsiteX1960" fmla="*/ 1220205 w 1998270"/>
              <a:gd name="connsiteY1960" fmla="*/ 1253630 h 1996549"/>
              <a:gd name="connsiteX1961" fmla="*/ 1234020 w 1998270"/>
              <a:gd name="connsiteY1961" fmla="*/ 1239815 h 1996549"/>
              <a:gd name="connsiteX1962" fmla="*/ 1295055 w 1998270"/>
              <a:gd name="connsiteY1962" fmla="*/ 1239608 h 1996549"/>
              <a:gd name="connsiteX1963" fmla="*/ 1309211 w 1998270"/>
              <a:gd name="connsiteY1963" fmla="*/ 1253765 h 1996549"/>
              <a:gd name="connsiteX1964" fmla="*/ 1295055 w 1998270"/>
              <a:gd name="connsiteY1964" fmla="*/ 1267921 h 1996549"/>
              <a:gd name="connsiteX1965" fmla="*/ 1280899 w 1998270"/>
              <a:gd name="connsiteY1965" fmla="*/ 1253765 h 1996549"/>
              <a:gd name="connsiteX1966" fmla="*/ 1295055 w 1998270"/>
              <a:gd name="connsiteY1966" fmla="*/ 1239608 h 1996549"/>
              <a:gd name="connsiteX1967" fmla="*/ 1357138 w 1998270"/>
              <a:gd name="connsiteY1967" fmla="*/ 1239267 h 1996549"/>
              <a:gd name="connsiteX1968" fmla="*/ 1371636 w 1998270"/>
              <a:gd name="connsiteY1968" fmla="*/ 1253765 h 1996549"/>
              <a:gd name="connsiteX1969" fmla="*/ 1357138 w 1998270"/>
              <a:gd name="connsiteY1969" fmla="*/ 1268262 h 1996549"/>
              <a:gd name="connsiteX1970" fmla="*/ 1342641 w 1998270"/>
              <a:gd name="connsiteY1970" fmla="*/ 1253765 h 1996549"/>
              <a:gd name="connsiteX1971" fmla="*/ 1357138 w 1998270"/>
              <a:gd name="connsiteY1971" fmla="*/ 1239267 h 1996549"/>
              <a:gd name="connsiteX1972" fmla="*/ 1417857 w 1998270"/>
              <a:gd name="connsiteY1972" fmla="*/ 1238926 h 1996549"/>
              <a:gd name="connsiteX1973" fmla="*/ 1432696 w 1998270"/>
              <a:gd name="connsiteY1973" fmla="*/ 1253765 h 1996549"/>
              <a:gd name="connsiteX1974" fmla="*/ 1417857 w 1998270"/>
              <a:gd name="connsiteY1974" fmla="*/ 1268604 h 1996549"/>
              <a:gd name="connsiteX1975" fmla="*/ 1403019 w 1998270"/>
              <a:gd name="connsiteY1975" fmla="*/ 1253765 h 1996549"/>
              <a:gd name="connsiteX1976" fmla="*/ 1417857 w 1998270"/>
              <a:gd name="connsiteY1976" fmla="*/ 1238926 h 1996549"/>
              <a:gd name="connsiteX1977" fmla="*/ 1479259 w 1998270"/>
              <a:gd name="connsiteY1977" fmla="*/ 1238756 h 1996549"/>
              <a:gd name="connsiteX1978" fmla="*/ 1479600 w 1998270"/>
              <a:gd name="connsiteY1978" fmla="*/ 1238756 h 1996549"/>
              <a:gd name="connsiteX1979" fmla="*/ 1494268 w 1998270"/>
              <a:gd name="connsiteY1979" fmla="*/ 1253765 h 1996549"/>
              <a:gd name="connsiteX1980" fmla="*/ 1494268 w 1998270"/>
              <a:gd name="connsiteY1980" fmla="*/ 1253937 h 1996549"/>
              <a:gd name="connsiteX1981" fmla="*/ 1479259 w 1998270"/>
              <a:gd name="connsiteY1981" fmla="*/ 1268604 h 1996549"/>
              <a:gd name="connsiteX1982" fmla="*/ 1464250 w 1998270"/>
              <a:gd name="connsiteY1982" fmla="*/ 1253765 h 1996549"/>
              <a:gd name="connsiteX1983" fmla="*/ 1479259 w 1998270"/>
              <a:gd name="connsiteY1983" fmla="*/ 1238756 h 1996549"/>
              <a:gd name="connsiteX1984" fmla="*/ 1540660 w 1998270"/>
              <a:gd name="connsiteY1984" fmla="*/ 1238414 h 1996549"/>
              <a:gd name="connsiteX1985" fmla="*/ 1556011 w 1998270"/>
              <a:gd name="connsiteY1985" fmla="*/ 1253765 h 1996549"/>
              <a:gd name="connsiteX1986" fmla="*/ 1556011 w 1998270"/>
              <a:gd name="connsiteY1986" fmla="*/ 1253937 h 1996549"/>
              <a:gd name="connsiteX1987" fmla="*/ 1540660 w 1998270"/>
              <a:gd name="connsiteY1987" fmla="*/ 1268945 h 1996549"/>
              <a:gd name="connsiteX1988" fmla="*/ 1525310 w 1998270"/>
              <a:gd name="connsiteY1988" fmla="*/ 1253765 h 1996549"/>
              <a:gd name="connsiteX1989" fmla="*/ 1540660 w 1998270"/>
              <a:gd name="connsiteY1989" fmla="*/ 1238414 h 1996549"/>
              <a:gd name="connsiteX1990" fmla="*/ 1602061 w 1998270"/>
              <a:gd name="connsiteY1990" fmla="*/ 1238243 h 1996549"/>
              <a:gd name="connsiteX1991" fmla="*/ 1617582 w 1998270"/>
              <a:gd name="connsiteY1991" fmla="*/ 1253764 h 1996549"/>
              <a:gd name="connsiteX1992" fmla="*/ 1617582 w 1998270"/>
              <a:gd name="connsiteY1992" fmla="*/ 1253937 h 1996549"/>
              <a:gd name="connsiteX1993" fmla="*/ 1602061 w 1998270"/>
              <a:gd name="connsiteY1993" fmla="*/ 1269115 h 1996549"/>
              <a:gd name="connsiteX1994" fmla="*/ 1601891 w 1998270"/>
              <a:gd name="connsiteY1994" fmla="*/ 1269116 h 1996549"/>
              <a:gd name="connsiteX1995" fmla="*/ 1586541 w 1998270"/>
              <a:gd name="connsiteY1995" fmla="*/ 1253764 h 1996549"/>
              <a:gd name="connsiteX1996" fmla="*/ 1602061 w 1998270"/>
              <a:gd name="connsiteY1996" fmla="*/ 1238243 h 1996549"/>
              <a:gd name="connsiteX1997" fmla="*/ 1663829 w 1998270"/>
              <a:gd name="connsiteY1997" fmla="*/ 1237939 h 1996549"/>
              <a:gd name="connsiteX1998" fmla="*/ 1679521 w 1998270"/>
              <a:gd name="connsiteY1998" fmla="*/ 1253630 h 1996549"/>
              <a:gd name="connsiteX1999" fmla="*/ 1663829 w 1998270"/>
              <a:gd name="connsiteY1999" fmla="*/ 1269322 h 1996549"/>
              <a:gd name="connsiteX2000" fmla="*/ 1648138 w 1998270"/>
              <a:gd name="connsiteY2000" fmla="*/ 1253630 h 1996549"/>
              <a:gd name="connsiteX2001" fmla="*/ 1663829 w 1998270"/>
              <a:gd name="connsiteY2001" fmla="*/ 1237939 h 1996549"/>
              <a:gd name="connsiteX2002" fmla="*/ 1724863 w 1998270"/>
              <a:gd name="connsiteY2002" fmla="*/ 1237903 h 1996549"/>
              <a:gd name="connsiteX2003" fmla="*/ 1725204 w 1998270"/>
              <a:gd name="connsiteY2003" fmla="*/ 1237903 h 1996549"/>
              <a:gd name="connsiteX2004" fmla="*/ 1740725 w 1998270"/>
              <a:gd name="connsiteY2004" fmla="*/ 1253765 h 1996549"/>
              <a:gd name="connsiteX2005" fmla="*/ 1740725 w 1998270"/>
              <a:gd name="connsiteY2005" fmla="*/ 1253937 h 1996549"/>
              <a:gd name="connsiteX2006" fmla="*/ 1724863 w 1998270"/>
              <a:gd name="connsiteY2006" fmla="*/ 1269456 h 1996549"/>
              <a:gd name="connsiteX2007" fmla="*/ 1709002 w 1998270"/>
              <a:gd name="connsiteY2007" fmla="*/ 1253765 h 1996549"/>
              <a:gd name="connsiteX2008" fmla="*/ 1724863 w 1998270"/>
              <a:gd name="connsiteY2008" fmla="*/ 1237903 h 1996549"/>
              <a:gd name="connsiteX2009" fmla="*/ 1909068 w 1998270"/>
              <a:gd name="connsiteY2009" fmla="*/ 1237732 h 1996549"/>
              <a:gd name="connsiteX2010" fmla="*/ 1925100 w 1998270"/>
              <a:gd name="connsiteY2010" fmla="*/ 1253765 h 1996549"/>
              <a:gd name="connsiteX2011" fmla="*/ 1909068 w 1998270"/>
              <a:gd name="connsiteY2011" fmla="*/ 1269627 h 1996549"/>
              <a:gd name="connsiteX2012" fmla="*/ 1893036 w 1998270"/>
              <a:gd name="connsiteY2012" fmla="*/ 1253765 h 1996549"/>
              <a:gd name="connsiteX2013" fmla="*/ 1909068 w 1998270"/>
              <a:gd name="connsiteY2013" fmla="*/ 1237732 h 1996549"/>
              <a:gd name="connsiteX2014" fmla="*/ 1847666 w 1998270"/>
              <a:gd name="connsiteY2014" fmla="*/ 1237732 h 1996549"/>
              <a:gd name="connsiteX2015" fmla="*/ 1863699 w 1998270"/>
              <a:gd name="connsiteY2015" fmla="*/ 1253765 h 1996549"/>
              <a:gd name="connsiteX2016" fmla="*/ 1847666 w 1998270"/>
              <a:gd name="connsiteY2016" fmla="*/ 1269627 h 1996549"/>
              <a:gd name="connsiteX2017" fmla="*/ 1831634 w 1998270"/>
              <a:gd name="connsiteY2017" fmla="*/ 1253765 h 1996549"/>
              <a:gd name="connsiteX2018" fmla="*/ 1847666 w 1998270"/>
              <a:gd name="connsiteY2018" fmla="*/ 1237732 h 1996549"/>
              <a:gd name="connsiteX2019" fmla="*/ 1786265 w 1998270"/>
              <a:gd name="connsiteY2019" fmla="*/ 1237732 h 1996549"/>
              <a:gd name="connsiteX2020" fmla="*/ 1802298 w 1998270"/>
              <a:gd name="connsiteY2020" fmla="*/ 1253765 h 1996549"/>
              <a:gd name="connsiteX2021" fmla="*/ 1786265 w 1998270"/>
              <a:gd name="connsiteY2021" fmla="*/ 1269627 h 1996549"/>
              <a:gd name="connsiteX2022" fmla="*/ 1770233 w 1998270"/>
              <a:gd name="connsiteY2022" fmla="*/ 1253765 h 1996549"/>
              <a:gd name="connsiteX2023" fmla="*/ 1786265 w 1998270"/>
              <a:gd name="connsiteY2023" fmla="*/ 1237732 h 1996549"/>
              <a:gd name="connsiteX2024" fmla="*/ 5628 w 1998270"/>
              <a:gd name="connsiteY2024" fmla="*/ 1190316 h 1996549"/>
              <a:gd name="connsiteX2025" fmla="*/ 7675 w 1998270"/>
              <a:gd name="connsiteY2025" fmla="*/ 1192363 h 1996549"/>
              <a:gd name="connsiteX2026" fmla="*/ 5628 w 1998270"/>
              <a:gd name="connsiteY2026" fmla="*/ 1194410 h 1996549"/>
              <a:gd name="connsiteX2027" fmla="*/ 3582 w 1998270"/>
              <a:gd name="connsiteY2027" fmla="*/ 1192363 h 1996549"/>
              <a:gd name="connsiteX2028" fmla="*/ 5628 w 1998270"/>
              <a:gd name="connsiteY2028" fmla="*/ 1190316 h 1996549"/>
              <a:gd name="connsiteX2029" fmla="*/ 67030 w 1998270"/>
              <a:gd name="connsiteY2029" fmla="*/ 1189123 h 1996549"/>
              <a:gd name="connsiteX2030" fmla="*/ 67388 w 1998270"/>
              <a:gd name="connsiteY2030" fmla="*/ 1189123 h 1996549"/>
              <a:gd name="connsiteX2031" fmla="*/ 70270 w 1998270"/>
              <a:gd name="connsiteY2031" fmla="*/ 1192363 h 1996549"/>
              <a:gd name="connsiteX2032" fmla="*/ 67030 w 1998270"/>
              <a:gd name="connsiteY2032" fmla="*/ 1195604 h 1996549"/>
              <a:gd name="connsiteX2033" fmla="*/ 63790 w 1998270"/>
              <a:gd name="connsiteY2033" fmla="*/ 1192363 h 1996549"/>
              <a:gd name="connsiteX2034" fmla="*/ 67030 w 1998270"/>
              <a:gd name="connsiteY2034" fmla="*/ 1189123 h 1996549"/>
              <a:gd name="connsiteX2035" fmla="*/ 129114 w 1998270"/>
              <a:gd name="connsiteY2035" fmla="*/ 1188440 h 1996549"/>
              <a:gd name="connsiteX2036" fmla="*/ 133037 w 1998270"/>
              <a:gd name="connsiteY2036" fmla="*/ 1192363 h 1996549"/>
              <a:gd name="connsiteX2037" fmla="*/ 129114 w 1998270"/>
              <a:gd name="connsiteY2037" fmla="*/ 1196286 h 1996549"/>
              <a:gd name="connsiteX2038" fmla="*/ 125191 w 1998270"/>
              <a:gd name="connsiteY2038" fmla="*/ 1192363 h 1996549"/>
              <a:gd name="connsiteX2039" fmla="*/ 129114 w 1998270"/>
              <a:gd name="connsiteY2039" fmla="*/ 1188440 h 1996549"/>
              <a:gd name="connsiteX2040" fmla="*/ 189832 w 1998270"/>
              <a:gd name="connsiteY2040" fmla="*/ 1187758 h 1996549"/>
              <a:gd name="connsiteX2041" fmla="*/ 194437 w 1998270"/>
              <a:gd name="connsiteY2041" fmla="*/ 1192364 h 1996549"/>
              <a:gd name="connsiteX2042" fmla="*/ 189832 w 1998270"/>
              <a:gd name="connsiteY2042" fmla="*/ 1196969 h 1996549"/>
              <a:gd name="connsiteX2043" fmla="*/ 185228 w 1998270"/>
              <a:gd name="connsiteY2043" fmla="*/ 1192364 h 1996549"/>
              <a:gd name="connsiteX2044" fmla="*/ 189832 w 1998270"/>
              <a:gd name="connsiteY2044" fmla="*/ 1187758 h 1996549"/>
              <a:gd name="connsiteX2045" fmla="*/ 251234 w 1998270"/>
              <a:gd name="connsiteY2045" fmla="*/ 1187076 h 1996549"/>
              <a:gd name="connsiteX2046" fmla="*/ 256521 w 1998270"/>
              <a:gd name="connsiteY2046" fmla="*/ 1192364 h 1996549"/>
              <a:gd name="connsiteX2047" fmla="*/ 251234 w 1998270"/>
              <a:gd name="connsiteY2047" fmla="*/ 1197651 h 1996549"/>
              <a:gd name="connsiteX2048" fmla="*/ 245947 w 1998270"/>
              <a:gd name="connsiteY2048" fmla="*/ 1192364 h 1996549"/>
              <a:gd name="connsiteX2049" fmla="*/ 251234 w 1998270"/>
              <a:gd name="connsiteY2049" fmla="*/ 1187076 h 1996549"/>
              <a:gd name="connsiteX2050" fmla="*/ 312635 w 1998270"/>
              <a:gd name="connsiteY2050" fmla="*/ 1186394 h 1996549"/>
              <a:gd name="connsiteX2051" fmla="*/ 312976 w 1998270"/>
              <a:gd name="connsiteY2051" fmla="*/ 1186394 h 1996549"/>
              <a:gd name="connsiteX2052" fmla="*/ 318604 w 1998270"/>
              <a:gd name="connsiteY2052" fmla="*/ 1192364 h 1996549"/>
              <a:gd name="connsiteX2053" fmla="*/ 312635 w 1998270"/>
              <a:gd name="connsiteY2053" fmla="*/ 1198333 h 1996549"/>
              <a:gd name="connsiteX2054" fmla="*/ 306666 w 1998270"/>
              <a:gd name="connsiteY2054" fmla="*/ 1192364 h 1996549"/>
              <a:gd name="connsiteX2055" fmla="*/ 312635 w 1998270"/>
              <a:gd name="connsiteY2055" fmla="*/ 1186394 h 1996549"/>
              <a:gd name="connsiteX2056" fmla="*/ 374036 w 1998270"/>
              <a:gd name="connsiteY2056" fmla="*/ 1185712 h 1996549"/>
              <a:gd name="connsiteX2057" fmla="*/ 374378 w 1998270"/>
              <a:gd name="connsiteY2057" fmla="*/ 1185712 h 1996549"/>
              <a:gd name="connsiteX2058" fmla="*/ 380688 w 1998270"/>
              <a:gd name="connsiteY2058" fmla="*/ 1192364 h 1996549"/>
              <a:gd name="connsiteX2059" fmla="*/ 374036 w 1998270"/>
              <a:gd name="connsiteY2059" fmla="*/ 1199016 h 1996549"/>
              <a:gd name="connsiteX2060" fmla="*/ 367385 w 1998270"/>
              <a:gd name="connsiteY2060" fmla="*/ 1192364 h 1996549"/>
              <a:gd name="connsiteX2061" fmla="*/ 374036 w 1998270"/>
              <a:gd name="connsiteY2061" fmla="*/ 1185712 h 1996549"/>
              <a:gd name="connsiteX2062" fmla="*/ 436119 w 1998270"/>
              <a:gd name="connsiteY2062" fmla="*/ 1185199 h 1996549"/>
              <a:gd name="connsiteX2063" fmla="*/ 443283 w 1998270"/>
              <a:gd name="connsiteY2063" fmla="*/ 1192363 h 1996549"/>
              <a:gd name="connsiteX2064" fmla="*/ 436119 w 1998270"/>
              <a:gd name="connsiteY2064" fmla="*/ 1199526 h 1996549"/>
              <a:gd name="connsiteX2065" fmla="*/ 428956 w 1998270"/>
              <a:gd name="connsiteY2065" fmla="*/ 1192363 h 1996549"/>
              <a:gd name="connsiteX2066" fmla="*/ 436119 w 1998270"/>
              <a:gd name="connsiteY2066" fmla="*/ 1185199 h 1996549"/>
              <a:gd name="connsiteX2067" fmla="*/ 558240 w 1998270"/>
              <a:gd name="connsiteY2067" fmla="*/ 1184347 h 1996549"/>
              <a:gd name="connsiteX2068" fmla="*/ 566767 w 1998270"/>
              <a:gd name="connsiteY2068" fmla="*/ 1192875 h 1996549"/>
              <a:gd name="connsiteX2069" fmla="*/ 558240 w 1998270"/>
              <a:gd name="connsiteY2069" fmla="*/ 1201403 h 1996549"/>
              <a:gd name="connsiteX2070" fmla="*/ 549712 w 1998270"/>
              <a:gd name="connsiteY2070" fmla="*/ 1192875 h 1996549"/>
              <a:gd name="connsiteX2071" fmla="*/ 558240 w 1998270"/>
              <a:gd name="connsiteY2071" fmla="*/ 1184347 h 1996549"/>
              <a:gd name="connsiteX2072" fmla="*/ 496838 w 1998270"/>
              <a:gd name="connsiteY2072" fmla="*/ 1184347 h 1996549"/>
              <a:gd name="connsiteX2073" fmla="*/ 497179 w 1998270"/>
              <a:gd name="connsiteY2073" fmla="*/ 1184347 h 1996549"/>
              <a:gd name="connsiteX2074" fmla="*/ 504684 w 1998270"/>
              <a:gd name="connsiteY2074" fmla="*/ 1192193 h 1996549"/>
              <a:gd name="connsiteX2075" fmla="*/ 496838 w 1998270"/>
              <a:gd name="connsiteY2075" fmla="*/ 1200038 h 1996549"/>
              <a:gd name="connsiteX2076" fmla="*/ 488993 w 1998270"/>
              <a:gd name="connsiteY2076" fmla="*/ 1192193 h 1996549"/>
              <a:gd name="connsiteX2077" fmla="*/ 496838 w 1998270"/>
              <a:gd name="connsiteY2077" fmla="*/ 1184347 h 1996549"/>
              <a:gd name="connsiteX2078" fmla="*/ 619641 w 1998270"/>
              <a:gd name="connsiteY2078" fmla="*/ 1183153 h 1996549"/>
              <a:gd name="connsiteX2079" fmla="*/ 628851 w 1998270"/>
              <a:gd name="connsiteY2079" fmla="*/ 1192364 h 1996549"/>
              <a:gd name="connsiteX2080" fmla="*/ 619641 w 1998270"/>
              <a:gd name="connsiteY2080" fmla="*/ 1201574 h 1996549"/>
              <a:gd name="connsiteX2081" fmla="*/ 610431 w 1998270"/>
              <a:gd name="connsiteY2081" fmla="*/ 1192364 h 1996549"/>
              <a:gd name="connsiteX2082" fmla="*/ 619641 w 1998270"/>
              <a:gd name="connsiteY2082" fmla="*/ 1183153 h 1996549"/>
              <a:gd name="connsiteX2083" fmla="*/ 681042 w 1998270"/>
              <a:gd name="connsiteY2083" fmla="*/ 1182642 h 1996549"/>
              <a:gd name="connsiteX2084" fmla="*/ 681383 w 1998270"/>
              <a:gd name="connsiteY2084" fmla="*/ 1182642 h 1996549"/>
              <a:gd name="connsiteX2085" fmla="*/ 690764 w 1998270"/>
              <a:gd name="connsiteY2085" fmla="*/ 1192364 h 1996549"/>
              <a:gd name="connsiteX2086" fmla="*/ 681042 w 1998270"/>
              <a:gd name="connsiteY2086" fmla="*/ 1202085 h 1996549"/>
              <a:gd name="connsiteX2087" fmla="*/ 671321 w 1998270"/>
              <a:gd name="connsiteY2087" fmla="*/ 1192364 h 1996549"/>
              <a:gd name="connsiteX2088" fmla="*/ 681042 w 1998270"/>
              <a:gd name="connsiteY2088" fmla="*/ 1182642 h 1996549"/>
              <a:gd name="connsiteX2089" fmla="*/ 743125 w 1998270"/>
              <a:gd name="connsiteY2089" fmla="*/ 1181959 h 1996549"/>
              <a:gd name="connsiteX2090" fmla="*/ 753529 w 1998270"/>
              <a:gd name="connsiteY2090" fmla="*/ 1192364 h 1996549"/>
              <a:gd name="connsiteX2091" fmla="*/ 743125 w 1998270"/>
              <a:gd name="connsiteY2091" fmla="*/ 1202768 h 1996549"/>
              <a:gd name="connsiteX2092" fmla="*/ 732722 w 1998270"/>
              <a:gd name="connsiteY2092" fmla="*/ 1192364 h 1996549"/>
              <a:gd name="connsiteX2093" fmla="*/ 743125 w 1998270"/>
              <a:gd name="connsiteY2093" fmla="*/ 1181959 h 1996549"/>
              <a:gd name="connsiteX2094" fmla="*/ 803845 w 1998270"/>
              <a:gd name="connsiteY2094" fmla="*/ 1181448 h 1996549"/>
              <a:gd name="connsiteX2095" fmla="*/ 804186 w 1998270"/>
              <a:gd name="connsiteY2095" fmla="*/ 1181448 h 1996549"/>
              <a:gd name="connsiteX2096" fmla="*/ 814761 w 1998270"/>
              <a:gd name="connsiteY2096" fmla="*/ 1192363 h 1996549"/>
              <a:gd name="connsiteX2097" fmla="*/ 803845 w 1998270"/>
              <a:gd name="connsiteY2097" fmla="*/ 1203279 h 1996549"/>
              <a:gd name="connsiteX2098" fmla="*/ 792930 w 1998270"/>
              <a:gd name="connsiteY2098" fmla="*/ 1192363 h 1996549"/>
              <a:gd name="connsiteX2099" fmla="*/ 803845 w 1998270"/>
              <a:gd name="connsiteY2099" fmla="*/ 1181448 h 1996549"/>
              <a:gd name="connsiteX2100" fmla="*/ 865246 w 1998270"/>
              <a:gd name="connsiteY2100" fmla="*/ 1180935 h 1996549"/>
              <a:gd name="connsiteX2101" fmla="*/ 876673 w 1998270"/>
              <a:gd name="connsiteY2101" fmla="*/ 1192363 h 1996549"/>
              <a:gd name="connsiteX2102" fmla="*/ 865246 w 1998270"/>
              <a:gd name="connsiteY2102" fmla="*/ 1203790 h 1996549"/>
              <a:gd name="connsiteX2103" fmla="*/ 853819 w 1998270"/>
              <a:gd name="connsiteY2103" fmla="*/ 1192363 h 1996549"/>
              <a:gd name="connsiteX2104" fmla="*/ 865246 w 1998270"/>
              <a:gd name="connsiteY2104" fmla="*/ 1180935 h 1996549"/>
              <a:gd name="connsiteX2105" fmla="*/ 926648 w 1998270"/>
              <a:gd name="connsiteY2105" fmla="*/ 1180253 h 1996549"/>
              <a:gd name="connsiteX2106" fmla="*/ 938757 w 1998270"/>
              <a:gd name="connsiteY2106" fmla="*/ 1192363 h 1996549"/>
              <a:gd name="connsiteX2107" fmla="*/ 926648 w 1998270"/>
              <a:gd name="connsiteY2107" fmla="*/ 1204473 h 1996549"/>
              <a:gd name="connsiteX2108" fmla="*/ 914538 w 1998270"/>
              <a:gd name="connsiteY2108" fmla="*/ 1192363 h 1996549"/>
              <a:gd name="connsiteX2109" fmla="*/ 926648 w 1998270"/>
              <a:gd name="connsiteY2109" fmla="*/ 1180253 h 1996549"/>
              <a:gd name="connsiteX2110" fmla="*/ 988049 w 1998270"/>
              <a:gd name="connsiteY2110" fmla="*/ 1179742 h 1996549"/>
              <a:gd name="connsiteX2111" fmla="*/ 1000670 w 1998270"/>
              <a:gd name="connsiteY2111" fmla="*/ 1192364 h 1996549"/>
              <a:gd name="connsiteX2112" fmla="*/ 988049 w 1998270"/>
              <a:gd name="connsiteY2112" fmla="*/ 1204985 h 1996549"/>
              <a:gd name="connsiteX2113" fmla="*/ 975428 w 1998270"/>
              <a:gd name="connsiteY2113" fmla="*/ 1192364 h 1996549"/>
              <a:gd name="connsiteX2114" fmla="*/ 988049 w 1998270"/>
              <a:gd name="connsiteY2114" fmla="*/ 1179742 h 1996549"/>
              <a:gd name="connsiteX2115" fmla="*/ 1050132 w 1998270"/>
              <a:gd name="connsiteY2115" fmla="*/ 1179231 h 1996549"/>
              <a:gd name="connsiteX2116" fmla="*/ 1050473 w 1998270"/>
              <a:gd name="connsiteY2116" fmla="*/ 1179231 h 1996549"/>
              <a:gd name="connsiteX2117" fmla="*/ 1063265 w 1998270"/>
              <a:gd name="connsiteY2117" fmla="*/ 1192364 h 1996549"/>
              <a:gd name="connsiteX2118" fmla="*/ 1050132 w 1998270"/>
              <a:gd name="connsiteY2118" fmla="*/ 1205497 h 1996549"/>
              <a:gd name="connsiteX2119" fmla="*/ 1037000 w 1998270"/>
              <a:gd name="connsiteY2119" fmla="*/ 1192364 h 1996549"/>
              <a:gd name="connsiteX2120" fmla="*/ 1050132 w 1998270"/>
              <a:gd name="connsiteY2120" fmla="*/ 1179231 h 1996549"/>
              <a:gd name="connsiteX2121" fmla="*/ 1110851 w 1998270"/>
              <a:gd name="connsiteY2121" fmla="*/ 1178718 h 1996549"/>
              <a:gd name="connsiteX2122" fmla="*/ 1124496 w 1998270"/>
              <a:gd name="connsiteY2122" fmla="*/ 1192363 h 1996549"/>
              <a:gd name="connsiteX2123" fmla="*/ 1110851 w 1998270"/>
              <a:gd name="connsiteY2123" fmla="*/ 1206008 h 1996549"/>
              <a:gd name="connsiteX2124" fmla="*/ 1097207 w 1998270"/>
              <a:gd name="connsiteY2124" fmla="*/ 1192363 h 1996549"/>
              <a:gd name="connsiteX2125" fmla="*/ 1110851 w 1998270"/>
              <a:gd name="connsiteY2125" fmla="*/ 1178718 h 1996549"/>
              <a:gd name="connsiteX2126" fmla="*/ 1172253 w 1998270"/>
              <a:gd name="connsiteY2126" fmla="*/ 1178377 h 1996549"/>
              <a:gd name="connsiteX2127" fmla="*/ 1186239 w 1998270"/>
              <a:gd name="connsiteY2127" fmla="*/ 1192363 h 1996549"/>
              <a:gd name="connsiteX2128" fmla="*/ 1172253 w 1998270"/>
              <a:gd name="connsiteY2128" fmla="*/ 1206349 h 1996549"/>
              <a:gd name="connsiteX2129" fmla="*/ 1158267 w 1998270"/>
              <a:gd name="connsiteY2129" fmla="*/ 1192363 h 1996549"/>
              <a:gd name="connsiteX2130" fmla="*/ 1172253 w 1998270"/>
              <a:gd name="connsiteY2130" fmla="*/ 1178377 h 1996549"/>
              <a:gd name="connsiteX2131" fmla="*/ 1233654 w 1998270"/>
              <a:gd name="connsiteY2131" fmla="*/ 1177865 h 1996549"/>
              <a:gd name="connsiteX2132" fmla="*/ 1248151 w 1998270"/>
              <a:gd name="connsiteY2132" fmla="*/ 1192363 h 1996549"/>
              <a:gd name="connsiteX2133" fmla="*/ 1233654 w 1998270"/>
              <a:gd name="connsiteY2133" fmla="*/ 1206860 h 1996549"/>
              <a:gd name="connsiteX2134" fmla="*/ 1219157 w 1998270"/>
              <a:gd name="connsiteY2134" fmla="*/ 1192363 h 1996549"/>
              <a:gd name="connsiteX2135" fmla="*/ 1233654 w 1998270"/>
              <a:gd name="connsiteY2135" fmla="*/ 1177865 h 1996549"/>
              <a:gd name="connsiteX2136" fmla="*/ 1971151 w 1998270"/>
              <a:gd name="connsiteY2136" fmla="*/ 1177696 h 1996549"/>
              <a:gd name="connsiteX2137" fmla="*/ 1971492 w 1998270"/>
              <a:gd name="connsiteY2137" fmla="*/ 1177696 h 1996549"/>
              <a:gd name="connsiteX2138" fmla="*/ 1985819 w 1998270"/>
              <a:gd name="connsiteY2138" fmla="*/ 1192364 h 1996549"/>
              <a:gd name="connsiteX2139" fmla="*/ 1971151 w 1998270"/>
              <a:gd name="connsiteY2139" fmla="*/ 1207032 h 1996549"/>
              <a:gd name="connsiteX2140" fmla="*/ 1956484 w 1998270"/>
              <a:gd name="connsiteY2140" fmla="*/ 1192364 h 1996549"/>
              <a:gd name="connsiteX2141" fmla="*/ 1971151 w 1998270"/>
              <a:gd name="connsiteY2141" fmla="*/ 1177696 h 1996549"/>
              <a:gd name="connsiteX2142" fmla="*/ 1295055 w 1998270"/>
              <a:gd name="connsiteY2142" fmla="*/ 1177524 h 1996549"/>
              <a:gd name="connsiteX2143" fmla="*/ 1309894 w 1998270"/>
              <a:gd name="connsiteY2143" fmla="*/ 1192363 h 1996549"/>
              <a:gd name="connsiteX2144" fmla="*/ 1295055 w 1998270"/>
              <a:gd name="connsiteY2144" fmla="*/ 1207202 h 1996549"/>
              <a:gd name="connsiteX2145" fmla="*/ 1280217 w 1998270"/>
              <a:gd name="connsiteY2145" fmla="*/ 1192363 h 1996549"/>
              <a:gd name="connsiteX2146" fmla="*/ 1295055 w 1998270"/>
              <a:gd name="connsiteY2146" fmla="*/ 1177524 h 1996549"/>
              <a:gd name="connsiteX2147" fmla="*/ 1357139 w 1998270"/>
              <a:gd name="connsiteY2147" fmla="*/ 1177183 h 1996549"/>
              <a:gd name="connsiteX2148" fmla="*/ 1372319 w 1998270"/>
              <a:gd name="connsiteY2148" fmla="*/ 1192363 h 1996549"/>
              <a:gd name="connsiteX2149" fmla="*/ 1372319 w 1998270"/>
              <a:gd name="connsiteY2149" fmla="*/ 1192535 h 1996549"/>
              <a:gd name="connsiteX2150" fmla="*/ 1357139 w 1998270"/>
              <a:gd name="connsiteY2150" fmla="*/ 1207372 h 1996549"/>
              <a:gd name="connsiteX2151" fmla="*/ 1356968 w 1998270"/>
              <a:gd name="connsiteY2151" fmla="*/ 1207374 h 1996549"/>
              <a:gd name="connsiteX2152" fmla="*/ 1341959 w 1998270"/>
              <a:gd name="connsiteY2152" fmla="*/ 1192363 h 1996549"/>
              <a:gd name="connsiteX2153" fmla="*/ 1357139 w 1998270"/>
              <a:gd name="connsiteY2153" fmla="*/ 1177183 h 1996549"/>
              <a:gd name="connsiteX2154" fmla="*/ 1417858 w 1998270"/>
              <a:gd name="connsiteY2154" fmla="*/ 1176842 h 1996549"/>
              <a:gd name="connsiteX2155" fmla="*/ 1433378 w 1998270"/>
              <a:gd name="connsiteY2155" fmla="*/ 1192363 h 1996549"/>
              <a:gd name="connsiteX2156" fmla="*/ 1433378 w 1998270"/>
              <a:gd name="connsiteY2156" fmla="*/ 1192536 h 1996549"/>
              <a:gd name="connsiteX2157" fmla="*/ 1417858 w 1998270"/>
              <a:gd name="connsiteY2157" fmla="*/ 1207714 h 1996549"/>
              <a:gd name="connsiteX2158" fmla="*/ 1417687 w 1998270"/>
              <a:gd name="connsiteY2158" fmla="*/ 1207715 h 1996549"/>
              <a:gd name="connsiteX2159" fmla="*/ 1402337 w 1998270"/>
              <a:gd name="connsiteY2159" fmla="*/ 1192363 h 1996549"/>
              <a:gd name="connsiteX2160" fmla="*/ 1417858 w 1998270"/>
              <a:gd name="connsiteY2160" fmla="*/ 1176842 h 1996549"/>
              <a:gd name="connsiteX2161" fmla="*/ 1479258 w 1998270"/>
              <a:gd name="connsiteY2161" fmla="*/ 1176502 h 1996549"/>
              <a:gd name="connsiteX2162" fmla="*/ 1479599 w 1998270"/>
              <a:gd name="connsiteY2162" fmla="*/ 1176502 h 1996549"/>
              <a:gd name="connsiteX2163" fmla="*/ 1495120 w 1998270"/>
              <a:gd name="connsiteY2163" fmla="*/ 1192364 h 1996549"/>
              <a:gd name="connsiteX2164" fmla="*/ 1495120 w 1998270"/>
              <a:gd name="connsiteY2164" fmla="*/ 1192536 h 1996549"/>
              <a:gd name="connsiteX2165" fmla="*/ 1479258 w 1998270"/>
              <a:gd name="connsiteY2165" fmla="*/ 1208055 h 1996549"/>
              <a:gd name="connsiteX2166" fmla="*/ 1463397 w 1998270"/>
              <a:gd name="connsiteY2166" fmla="*/ 1192364 h 1996549"/>
              <a:gd name="connsiteX2167" fmla="*/ 1479258 w 1998270"/>
              <a:gd name="connsiteY2167" fmla="*/ 1176502 h 1996549"/>
              <a:gd name="connsiteX2168" fmla="*/ 1540660 w 1998270"/>
              <a:gd name="connsiteY2168" fmla="*/ 1176160 h 1996549"/>
              <a:gd name="connsiteX2169" fmla="*/ 1541888 w 1998270"/>
              <a:gd name="connsiteY2169" fmla="*/ 1176190 h 1996549"/>
              <a:gd name="connsiteX2170" fmla="*/ 1556863 w 1998270"/>
              <a:gd name="connsiteY2170" fmla="*/ 1193216 h 1996549"/>
              <a:gd name="connsiteX2171" fmla="*/ 1556863 w 1998270"/>
              <a:gd name="connsiteY2171" fmla="*/ 1193388 h 1996549"/>
              <a:gd name="connsiteX2172" fmla="*/ 1540660 w 1998270"/>
              <a:gd name="connsiteY2172" fmla="*/ 1209248 h 1996549"/>
              <a:gd name="connsiteX2173" fmla="*/ 1524457 w 1998270"/>
              <a:gd name="connsiteY2173" fmla="*/ 1193216 h 1996549"/>
              <a:gd name="connsiteX2174" fmla="*/ 1540660 w 1998270"/>
              <a:gd name="connsiteY2174" fmla="*/ 1176160 h 1996549"/>
              <a:gd name="connsiteX2175" fmla="*/ 1602061 w 1998270"/>
              <a:gd name="connsiteY2175" fmla="*/ 1175989 h 1996549"/>
              <a:gd name="connsiteX2176" fmla="*/ 1619117 w 1998270"/>
              <a:gd name="connsiteY2176" fmla="*/ 1193045 h 1996549"/>
              <a:gd name="connsiteX2177" fmla="*/ 1602061 w 1998270"/>
              <a:gd name="connsiteY2177" fmla="*/ 1210101 h 1996549"/>
              <a:gd name="connsiteX2178" fmla="*/ 1585006 w 1998270"/>
              <a:gd name="connsiteY2178" fmla="*/ 1193045 h 1996549"/>
              <a:gd name="connsiteX2179" fmla="*/ 1602061 w 1998270"/>
              <a:gd name="connsiteY2179" fmla="*/ 1175989 h 1996549"/>
              <a:gd name="connsiteX2180" fmla="*/ 1664144 w 1998270"/>
              <a:gd name="connsiteY2180" fmla="*/ 1175819 h 1996549"/>
              <a:gd name="connsiteX2181" fmla="*/ 1681200 w 1998270"/>
              <a:gd name="connsiteY2181" fmla="*/ 1192875 h 1996549"/>
              <a:gd name="connsiteX2182" fmla="*/ 1664144 w 1998270"/>
              <a:gd name="connsiteY2182" fmla="*/ 1209931 h 1996549"/>
              <a:gd name="connsiteX2183" fmla="*/ 1647089 w 1998270"/>
              <a:gd name="connsiteY2183" fmla="*/ 1192875 h 1996549"/>
              <a:gd name="connsiteX2184" fmla="*/ 1664144 w 1998270"/>
              <a:gd name="connsiteY2184" fmla="*/ 1175819 h 1996549"/>
              <a:gd name="connsiteX2185" fmla="*/ 1724863 w 1998270"/>
              <a:gd name="connsiteY2185" fmla="*/ 1175648 h 1996549"/>
              <a:gd name="connsiteX2186" fmla="*/ 1741919 w 1998270"/>
              <a:gd name="connsiteY2186" fmla="*/ 1192704 h 1996549"/>
              <a:gd name="connsiteX2187" fmla="*/ 1724863 w 1998270"/>
              <a:gd name="connsiteY2187" fmla="*/ 1209760 h 1996549"/>
              <a:gd name="connsiteX2188" fmla="*/ 1707808 w 1998270"/>
              <a:gd name="connsiteY2188" fmla="*/ 1192704 h 1996549"/>
              <a:gd name="connsiteX2189" fmla="*/ 1724863 w 1998270"/>
              <a:gd name="connsiteY2189" fmla="*/ 1175648 h 1996549"/>
              <a:gd name="connsiteX2190" fmla="*/ 1909067 w 1998270"/>
              <a:gd name="connsiteY2190" fmla="*/ 1175478 h 1996549"/>
              <a:gd name="connsiteX2191" fmla="*/ 1926123 w 1998270"/>
              <a:gd name="connsiteY2191" fmla="*/ 1192534 h 1996549"/>
              <a:gd name="connsiteX2192" fmla="*/ 1909067 w 1998270"/>
              <a:gd name="connsiteY2192" fmla="*/ 1209590 h 1996549"/>
              <a:gd name="connsiteX2193" fmla="*/ 1892012 w 1998270"/>
              <a:gd name="connsiteY2193" fmla="*/ 1192534 h 1996549"/>
              <a:gd name="connsiteX2194" fmla="*/ 1909067 w 1998270"/>
              <a:gd name="connsiteY2194" fmla="*/ 1175478 h 1996549"/>
              <a:gd name="connsiteX2195" fmla="*/ 1847666 w 1998270"/>
              <a:gd name="connsiteY2195" fmla="*/ 1175478 h 1996549"/>
              <a:gd name="connsiteX2196" fmla="*/ 1864722 w 1998270"/>
              <a:gd name="connsiteY2196" fmla="*/ 1192534 h 1996549"/>
              <a:gd name="connsiteX2197" fmla="*/ 1847666 w 1998270"/>
              <a:gd name="connsiteY2197" fmla="*/ 1209590 h 1996549"/>
              <a:gd name="connsiteX2198" fmla="*/ 1830611 w 1998270"/>
              <a:gd name="connsiteY2198" fmla="*/ 1192534 h 1996549"/>
              <a:gd name="connsiteX2199" fmla="*/ 1847666 w 1998270"/>
              <a:gd name="connsiteY2199" fmla="*/ 1175478 h 1996549"/>
              <a:gd name="connsiteX2200" fmla="*/ 1786265 w 1998270"/>
              <a:gd name="connsiteY2200" fmla="*/ 1175478 h 1996549"/>
              <a:gd name="connsiteX2201" fmla="*/ 1803321 w 1998270"/>
              <a:gd name="connsiteY2201" fmla="*/ 1192534 h 1996549"/>
              <a:gd name="connsiteX2202" fmla="*/ 1786265 w 1998270"/>
              <a:gd name="connsiteY2202" fmla="*/ 1209590 h 1996549"/>
              <a:gd name="connsiteX2203" fmla="*/ 1769210 w 1998270"/>
              <a:gd name="connsiteY2203" fmla="*/ 1192534 h 1996549"/>
              <a:gd name="connsiteX2204" fmla="*/ 1786265 w 1998270"/>
              <a:gd name="connsiteY2204" fmla="*/ 1175478 h 1996549"/>
              <a:gd name="connsiteX2205" fmla="*/ 5629 w 1998270"/>
              <a:gd name="connsiteY2205" fmla="*/ 1128574 h 1996549"/>
              <a:gd name="connsiteX2206" fmla="*/ 8016 w 1998270"/>
              <a:gd name="connsiteY2206" fmla="*/ 1130962 h 1996549"/>
              <a:gd name="connsiteX2207" fmla="*/ 5629 w 1998270"/>
              <a:gd name="connsiteY2207" fmla="*/ 1133350 h 1996549"/>
              <a:gd name="connsiteX2208" fmla="*/ 3241 w 1998270"/>
              <a:gd name="connsiteY2208" fmla="*/ 1130962 h 1996549"/>
              <a:gd name="connsiteX2209" fmla="*/ 5629 w 1998270"/>
              <a:gd name="connsiteY2209" fmla="*/ 1128574 h 1996549"/>
              <a:gd name="connsiteX2210" fmla="*/ 67029 w 1998270"/>
              <a:gd name="connsiteY2210" fmla="*/ 1127380 h 1996549"/>
              <a:gd name="connsiteX2211" fmla="*/ 70611 w 1998270"/>
              <a:gd name="connsiteY2211" fmla="*/ 1130962 h 1996549"/>
              <a:gd name="connsiteX2212" fmla="*/ 67029 w 1998270"/>
              <a:gd name="connsiteY2212" fmla="*/ 1134544 h 1996549"/>
              <a:gd name="connsiteX2213" fmla="*/ 63448 w 1998270"/>
              <a:gd name="connsiteY2213" fmla="*/ 1130962 h 1996549"/>
              <a:gd name="connsiteX2214" fmla="*/ 67029 w 1998270"/>
              <a:gd name="connsiteY2214" fmla="*/ 1127380 h 1996549"/>
              <a:gd name="connsiteX2215" fmla="*/ 129114 w 1998270"/>
              <a:gd name="connsiteY2215" fmla="*/ 1126698 h 1996549"/>
              <a:gd name="connsiteX2216" fmla="*/ 133378 w 1998270"/>
              <a:gd name="connsiteY2216" fmla="*/ 1130962 h 1996549"/>
              <a:gd name="connsiteX2217" fmla="*/ 129114 w 1998270"/>
              <a:gd name="connsiteY2217" fmla="*/ 1135226 h 1996549"/>
              <a:gd name="connsiteX2218" fmla="*/ 124850 w 1998270"/>
              <a:gd name="connsiteY2218" fmla="*/ 1130962 h 1996549"/>
              <a:gd name="connsiteX2219" fmla="*/ 129114 w 1998270"/>
              <a:gd name="connsiteY2219" fmla="*/ 1126698 h 1996549"/>
              <a:gd name="connsiteX2220" fmla="*/ 190199 w 1998270"/>
              <a:gd name="connsiteY2220" fmla="*/ 1125881 h 1996549"/>
              <a:gd name="connsiteX2221" fmla="*/ 195145 w 1998270"/>
              <a:gd name="connsiteY2221" fmla="*/ 1130827 h 1996549"/>
              <a:gd name="connsiteX2222" fmla="*/ 190199 w 1998270"/>
              <a:gd name="connsiteY2222" fmla="*/ 1135773 h 1996549"/>
              <a:gd name="connsiteX2223" fmla="*/ 185253 w 1998270"/>
              <a:gd name="connsiteY2223" fmla="*/ 1130827 h 1996549"/>
              <a:gd name="connsiteX2224" fmla="*/ 190199 w 1998270"/>
              <a:gd name="connsiteY2224" fmla="*/ 1125881 h 1996549"/>
              <a:gd name="connsiteX2225" fmla="*/ 251234 w 1998270"/>
              <a:gd name="connsiteY2225" fmla="*/ 1125163 h 1996549"/>
              <a:gd name="connsiteX2226" fmla="*/ 257032 w 1998270"/>
              <a:gd name="connsiteY2226" fmla="*/ 1130963 h 1996549"/>
              <a:gd name="connsiteX2227" fmla="*/ 251234 w 1998270"/>
              <a:gd name="connsiteY2227" fmla="*/ 1136761 h 1996549"/>
              <a:gd name="connsiteX2228" fmla="*/ 245435 w 1998270"/>
              <a:gd name="connsiteY2228" fmla="*/ 1130963 h 1996549"/>
              <a:gd name="connsiteX2229" fmla="*/ 251234 w 1998270"/>
              <a:gd name="connsiteY2229" fmla="*/ 1125163 h 1996549"/>
              <a:gd name="connsiteX2230" fmla="*/ 312635 w 1998270"/>
              <a:gd name="connsiteY2230" fmla="*/ 1124480 h 1996549"/>
              <a:gd name="connsiteX2231" fmla="*/ 319116 w 1998270"/>
              <a:gd name="connsiteY2231" fmla="*/ 1130962 h 1996549"/>
              <a:gd name="connsiteX2232" fmla="*/ 312635 w 1998270"/>
              <a:gd name="connsiteY2232" fmla="*/ 1137443 h 1996549"/>
              <a:gd name="connsiteX2233" fmla="*/ 306154 w 1998270"/>
              <a:gd name="connsiteY2233" fmla="*/ 1130962 h 1996549"/>
              <a:gd name="connsiteX2234" fmla="*/ 312635 w 1998270"/>
              <a:gd name="connsiteY2234" fmla="*/ 1124480 h 1996549"/>
              <a:gd name="connsiteX2235" fmla="*/ 374036 w 1998270"/>
              <a:gd name="connsiteY2235" fmla="*/ 1123798 h 1996549"/>
              <a:gd name="connsiteX2236" fmla="*/ 381199 w 1998270"/>
              <a:gd name="connsiteY2236" fmla="*/ 1130962 h 1996549"/>
              <a:gd name="connsiteX2237" fmla="*/ 374036 w 1998270"/>
              <a:gd name="connsiteY2237" fmla="*/ 1138125 h 1996549"/>
              <a:gd name="connsiteX2238" fmla="*/ 366873 w 1998270"/>
              <a:gd name="connsiteY2238" fmla="*/ 1130962 h 1996549"/>
              <a:gd name="connsiteX2239" fmla="*/ 374036 w 1998270"/>
              <a:gd name="connsiteY2239" fmla="*/ 1123798 h 1996549"/>
              <a:gd name="connsiteX2240" fmla="*/ 436120 w 1998270"/>
              <a:gd name="connsiteY2240" fmla="*/ 1123286 h 1996549"/>
              <a:gd name="connsiteX2241" fmla="*/ 443795 w 1998270"/>
              <a:gd name="connsiteY2241" fmla="*/ 1130962 h 1996549"/>
              <a:gd name="connsiteX2242" fmla="*/ 436120 w 1998270"/>
              <a:gd name="connsiteY2242" fmla="*/ 1138637 h 1996549"/>
              <a:gd name="connsiteX2243" fmla="*/ 428445 w 1998270"/>
              <a:gd name="connsiteY2243" fmla="*/ 1130962 h 1996549"/>
              <a:gd name="connsiteX2244" fmla="*/ 436120 w 1998270"/>
              <a:gd name="connsiteY2244" fmla="*/ 1123286 h 1996549"/>
              <a:gd name="connsiteX2245" fmla="*/ 496839 w 1998270"/>
              <a:gd name="connsiteY2245" fmla="*/ 1122604 h 1996549"/>
              <a:gd name="connsiteX2246" fmla="*/ 505196 w 1998270"/>
              <a:gd name="connsiteY2246" fmla="*/ 1130962 h 1996549"/>
              <a:gd name="connsiteX2247" fmla="*/ 496839 w 1998270"/>
              <a:gd name="connsiteY2247" fmla="*/ 1139319 h 1996549"/>
              <a:gd name="connsiteX2248" fmla="*/ 488482 w 1998270"/>
              <a:gd name="connsiteY2248" fmla="*/ 1130962 h 1996549"/>
              <a:gd name="connsiteX2249" fmla="*/ 496839 w 1998270"/>
              <a:gd name="connsiteY2249" fmla="*/ 1122604 h 1996549"/>
              <a:gd name="connsiteX2250" fmla="*/ 558240 w 1998270"/>
              <a:gd name="connsiteY2250" fmla="*/ 1121923 h 1996549"/>
              <a:gd name="connsiteX2251" fmla="*/ 558581 w 1998270"/>
              <a:gd name="connsiteY2251" fmla="*/ 1121923 h 1996549"/>
              <a:gd name="connsiteX2252" fmla="*/ 567280 w 1998270"/>
              <a:gd name="connsiteY2252" fmla="*/ 1130962 h 1996549"/>
              <a:gd name="connsiteX2253" fmla="*/ 558240 w 1998270"/>
              <a:gd name="connsiteY2253" fmla="*/ 1140002 h 1996549"/>
              <a:gd name="connsiteX2254" fmla="*/ 549201 w 1998270"/>
              <a:gd name="connsiteY2254" fmla="*/ 1130962 h 1996549"/>
              <a:gd name="connsiteX2255" fmla="*/ 558240 w 1998270"/>
              <a:gd name="connsiteY2255" fmla="*/ 1121923 h 1996549"/>
              <a:gd name="connsiteX2256" fmla="*/ 619642 w 1998270"/>
              <a:gd name="connsiteY2256" fmla="*/ 1121240 h 1996549"/>
              <a:gd name="connsiteX2257" fmla="*/ 619982 w 1998270"/>
              <a:gd name="connsiteY2257" fmla="*/ 1121240 h 1996549"/>
              <a:gd name="connsiteX2258" fmla="*/ 629363 w 1998270"/>
              <a:gd name="connsiteY2258" fmla="*/ 1130962 h 1996549"/>
              <a:gd name="connsiteX2259" fmla="*/ 619642 w 1998270"/>
              <a:gd name="connsiteY2259" fmla="*/ 1140684 h 1996549"/>
              <a:gd name="connsiteX2260" fmla="*/ 609920 w 1998270"/>
              <a:gd name="connsiteY2260" fmla="*/ 1130962 h 1996549"/>
              <a:gd name="connsiteX2261" fmla="*/ 619642 w 1998270"/>
              <a:gd name="connsiteY2261" fmla="*/ 1121240 h 1996549"/>
              <a:gd name="connsiteX2262" fmla="*/ 681042 w 1998270"/>
              <a:gd name="connsiteY2262" fmla="*/ 1120558 h 1996549"/>
              <a:gd name="connsiteX2263" fmla="*/ 691447 w 1998270"/>
              <a:gd name="connsiteY2263" fmla="*/ 1130963 h 1996549"/>
              <a:gd name="connsiteX2264" fmla="*/ 681042 w 1998270"/>
              <a:gd name="connsiteY2264" fmla="*/ 1141367 h 1996549"/>
              <a:gd name="connsiteX2265" fmla="*/ 670639 w 1998270"/>
              <a:gd name="connsiteY2265" fmla="*/ 1130963 h 1996549"/>
              <a:gd name="connsiteX2266" fmla="*/ 681042 w 1998270"/>
              <a:gd name="connsiteY2266" fmla="*/ 1120558 h 1996549"/>
              <a:gd name="connsiteX2267" fmla="*/ 743126 w 1998270"/>
              <a:gd name="connsiteY2267" fmla="*/ 1120047 h 1996549"/>
              <a:gd name="connsiteX2268" fmla="*/ 743467 w 1998270"/>
              <a:gd name="connsiteY2268" fmla="*/ 1120047 h 1996549"/>
              <a:gd name="connsiteX2269" fmla="*/ 754042 w 1998270"/>
              <a:gd name="connsiteY2269" fmla="*/ 1130963 h 1996549"/>
              <a:gd name="connsiteX2270" fmla="*/ 743126 w 1998270"/>
              <a:gd name="connsiteY2270" fmla="*/ 1141878 h 1996549"/>
              <a:gd name="connsiteX2271" fmla="*/ 732210 w 1998270"/>
              <a:gd name="connsiteY2271" fmla="*/ 1130963 h 1996549"/>
              <a:gd name="connsiteX2272" fmla="*/ 743126 w 1998270"/>
              <a:gd name="connsiteY2272" fmla="*/ 1120047 h 1996549"/>
              <a:gd name="connsiteX2273" fmla="*/ 803844 w 1998270"/>
              <a:gd name="connsiteY2273" fmla="*/ 1119364 h 1996549"/>
              <a:gd name="connsiteX2274" fmla="*/ 804185 w 1998270"/>
              <a:gd name="connsiteY2274" fmla="*/ 1119364 h 1996549"/>
              <a:gd name="connsiteX2275" fmla="*/ 815442 w 1998270"/>
              <a:gd name="connsiteY2275" fmla="*/ 1130962 h 1996549"/>
              <a:gd name="connsiteX2276" fmla="*/ 803844 w 1998270"/>
              <a:gd name="connsiteY2276" fmla="*/ 1142560 h 1996549"/>
              <a:gd name="connsiteX2277" fmla="*/ 792247 w 1998270"/>
              <a:gd name="connsiteY2277" fmla="*/ 1130962 h 1996549"/>
              <a:gd name="connsiteX2278" fmla="*/ 803844 w 1998270"/>
              <a:gd name="connsiteY2278" fmla="*/ 1119364 h 1996549"/>
              <a:gd name="connsiteX2279" fmla="*/ 865246 w 1998270"/>
              <a:gd name="connsiteY2279" fmla="*/ 1118852 h 1996549"/>
              <a:gd name="connsiteX2280" fmla="*/ 877356 w 1998270"/>
              <a:gd name="connsiteY2280" fmla="*/ 1130962 h 1996549"/>
              <a:gd name="connsiteX2281" fmla="*/ 865246 w 1998270"/>
              <a:gd name="connsiteY2281" fmla="*/ 1143072 h 1996549"/>
              <a:gd name="connsiteX2282" fmla="*/ 853137 w 1998270"/>
              <a:gd name="connsiteY2282" fmla="*/ 1130962 h 1996549"/>
              <a:gd name="connsiteX2283" fmla="*/ 865246 w 1998270"/>
              <a:gd name="connsiteY2283" fmla="*/ 1118852 h 1996549"/>
              <a:gd name="connsiteX2284" fmla="*/ 926647 w 1998270"/>
              <a:gd name="connsiteY2284" fmla="*/ 1118340 h 1996549"/>
              <a:gd name="connsiteX2285" fmla="*/ 939268 w 1998270"/>
              <a:gd name="connsiteY2285" fmla="*/ 1130962 h 1996549"/>
              <a:gd name="connsiteX2286" fmla="*/ 926647 w 1998270"/>
              <a:gd name="connsiteY2286" fmla="*/ 1143583 h 1996549"/>
              <a:gd name="connsiteX2287" fmla="*/ 914026 w 1998270"/>
              <a:gd name="connsiteY2287" fmla="*/ 1130962 h 1996549"/>
              <a:gd name="connsiteX2288" fmla="*/ 926647 w 1998270"/>
              <a:gd name="connsiteY2288" fmla="*/ 1118340 h 1996549"/>
              <a:gd name="connsiteX2289" fmla="*/ 988048 w 1998270"/>
              <a:gd name="connsiteY2289" fmla="*/ 1117658 h 1996549"/>
              <a:gd name="connsiteX2290" fmla="*/ 1001352 w 1998270"/>
              <a:gd name="connsiteY2290" fmla="*/ 1130962 h 1996549"/>
              <a:gd name="connsiteX2291" fmla="*/ 988048 w 1998270"/>
              <a:gd name="connsiteY2291" fmla="*/ 1144266 h 1996549"/>
              <a:gd name="connsiteX2292" fmla="*/ 974745 w 1998270"/>
              <a:gd name="connsiteY2292" fmla="*/ 1130962 h 1996549"/>
              <a:gd name="connsiteX2293" fmla="*/ 988048 w 1998270"/>
              <a:gd name="connsiteY2293" fmla="*/ 1117658 h 1996549"/>
              <a:gd name="connsiteX2294" fmla="*/ 1049816 w 1998270"/>
              <a:gd name="connsiteY2294" fmla="*/ 1117012 h 1996549"/>
              <a:gd name="connsiteX2295" fmla="*/ 1063632 w 1998270"/>
              <a:gd name="connsiteY2295" fmla="*/ 1130827 h 1996549"/>
              <a:gd name="connsiteX2296" fmla="*/ 1049816 w 1998270"/>
              <a:gd name="connsiteY2296" fmla="*/ 1144642 h 1996549"/>
              <a:gd name="connsiteX2297" fmla="*/ 1036001 w 1998270"/>
              <a:gd name="connsiteY2297" fmla="*/ 1130827 h 1996549"/>
              <a:gd name="connsiteX2298" fmla="*/ 1049816 w 1998270"/>
              <a:gd name="connsiteY2298" fmla="*/ 1117012 h 1996549"/>
              <a:gd name="connsiteX2299" fmla="*/ 1172253 w 1998270"/>
              <a:gd name="connsiteY2299" fmla="*/ 1116124 h 1996549"/>
              <a:gd name="connsiteX2300" fmla="*/ 1172594 w 1998270"/>
              <a:gd name="connsiteY2300" fmla="*/ 1116124 h 1996549"/>
              <a:gd name="connsiteX2301" fmla="*/ 1186921 w 1998270"/>
              <a:gd name="connsiteY2301" fmla="*/ 1130792 h 1996549"/>
              <a:gd name="connsiteX2302" fmla="*/ 1172253 w 1998270"/>
              <a:gd name="connsiteY2302" fmla="*/ 1145460 h 1996549"/>
              <a:gd name="connsiteX2303" fmla="*/ 1157585 w 1998270"/>
              <a:gd name="connsiteY2303" fmla="*/ 1130792 h 1996549"/>
              <a:gd name="connsiteX2304" fmla="*/ 1172253 w 1998270"/>
              <a:gd name="connsiteY2304" fmla="*/ 1116124 h 1996549"/>
              <a:gd name="connsiteX2305" fmla="*/ 1971151 w 1998270"/>
              <a:gd name="connsiteY2305" fmla="*/ 1116123 h 1996549"/>
              <a:gd name="connsiteX2306" fmla="*/ 1986501 w 1998270"/>
              <a:gd name="connsiteY2306" fmla="*/ 1131474 h 1996549"/>
              <a:gd name="connsiteX2307" fmla="*/ 1986501 w 1998270"/>
              <a:gd name="connsiteY2307" fmla="*/ 1131646 h 1996549"/>
              <a:gd name="connsiteX2308" fmla="*/ 1971151 w 1998270"/>
              <a:gd name="connsiteY2308" fmla="*/ 1146654 h 1996549"/>
              <a:gd name="connsiteX2309" fmla="*/ 1955801 w 1998270"/>
              <a:gd name="connsiteY2309" fmla="*/ 1131474 h 1996549"/>
              <a:gd name="connsiteX2310" fmla="*/ 1971151 w 1998270"/>
              <a:gd name="connsiteY2310" fmla="*/ 1116123 h 1996549"/>
              <a:gd name="connsiteX2311" fmla="*/ 1295055 w 1998270"/>
              <a:gd name="connsiteY2311" fmla="*/ 1116123 h 1996549"/>
              <a:gd name="connsiteX2312" fmla="*/ 1310576 w 1998270"/>
              <a:gd name="connsiteY2312" fmla="*/ 1131644 h 1996549"/>
              <a:gd name="connsiteX2313" fmla="*/ 1310576 w 1998270"/>
              <a:gd name="connsiteY2313" fmla="*/ 1131817 h 1996549"/>
              <a:gd name="connsiteX2314" fmla="*/ 1295055 w 1998270"/>
              <a:gd name="connsiteY2314" fmla="*/ 1146995 h 1996549"/>
              <a:gd name="connsiteX2315" fmla="*/ 1294885 w 1998270"/>
              <a:gd name="connsiteY2315" fmla="*/ 1146996 h 1996549"/>
              <a:gd name="connsiteX2316" fmla="*/ 1279535 w 1998270"/>
              <a:gd name="connsiteY2316" fmla="*/ 1131644 h 1996549"/>
              <a:gd name="connsiteX2317" fmla="*/ 1295055 w 1998270"/>
              <a:gd name="connsiteY2317" fmla="*/ 1116123 h 1996549"/>
              <a:gd name="connsiteX2318" fmla="*/ 1233654 w 1998270"/>
              <a:gd name="connsiteY2318" fmla="*/ 1116123 h 1996549"/>
              <a:gd name="connsiteX2319" fmla="*/ 1248833 w 1998270"/>
              <a:gd name="connsiteY2319" fmla="*/ 1131303 h 1996549"/>
              <a:gd name="connsiteX2320" fmla="*/ 1248833 w 1998270"/>
              <a:gd name="connsiteY2320" fmla="*/ 1131475 h 1996549"/>
              <a:gd name="connsiteX2321" fmla="*/ 1233654 w 1998270"/>
              <a:gd name="connsiteY2321" fmla="*/ 1146312 h 1996549"/>
              <a:gd name="connsiteX2322" fmla="*/ 1233483 w 1998270"/>
              <a:gd name="connsiteY2322" fmla="*/ 1146314 h 1996549"/>
              <a:gd name="connsiteX2323" fmla="*/ 1218474 w 1998270"/>
              <a:gd name="connsiteY2323" fmla="*/ 1131303 h 1996549"/>
              <a:gd name="connsiteX2324" fmla="*/ 1233654 w 1998270"/>
              <a:gd name="connsiteY2324" fmla="*/ 1116123 h 1996549"/>
              <a:gd name="connsiteX2325" fmla="*/ 1110851 w 1998270"/>
              <a:gd name="connsiteY2325" fmla="*/ 1116123 h 1996549"/>
              <a:gd name="connsiteX2326" fmla="*/ 1125007 w 1998270"/>
              <a:gd name="connsiteY2326" fmla="*/ 1130280 h 1996549"/>
              <a:gd name="connsiteX2327" fmla="*/ 1110851 w 1998270"/>
              <a:gd name="connsiteY2327" fmla="*/ 1144436 h 1996549"/>
              <a:gd name="connsiteX2328" fmla="*/ 1096695 w 1998270"/>
              <a:gd name="connsiteY2328" fmla="*/ 1130280 h 1996549"/>
              <a:gd name="connsiteX2329" fmla="*/ 1110851 w 1998270"/>
              <a:gd name="connsiteY2329" fmla="*/ 1116123 h 1996549"/>
              <a:gd name="connsiteX2330" fmla="*/ 1357138 w 1998270"/>
              <a:gd name="connsiteY2330" fmla="*/ 1114929 h 1996549"/>
              <a:gd name="connsiteX2331" fmla="*/ 1373171 w 1998270"/>
              <a:gd name="connsiteY2331" fmla="*/ 1130962 h 1996549"/>
              <a:gd name="connsiteX2332" fmla="*/ 1357138 w 1998270"/>
              <a:gd name="connsiteY2332" fmla="*/ 1146824 h 1996549"/>
              <a:gd name="connsiteX2333" fmla="*/ 1341106 w 1998270"/>
              <a:gd name="connsiteY2333" fmla="*/ 1130962 h 1996549"/>
              <a:gd name="connsiteX2334" fmla="*/ 1357138 w 1998270"/>
              <a:gd name="connsiteY2334" fmla="*/ 1114929 h 1996549"/>
              <a:gd name="connsiteX2335" fmla="*/ 1417857 w 1998270"/>
              <a:gd name="connsiteY2335" fmla="*/ 1114588 h 1996549"/>
              <a:gd name="connsiteX2336" fmla="*/ 1434913 w 1998270"/>
              <a:gd name="connsiteY2336" fmla="*/ 1131644 h 1996549"/>
              <a:gd name="connsiteX2337" fmla="*/ 1417857 w 1998270"/>
              <a:gd name="connsiteY2337" fmla="*/ 1147847 h 1996549"/>
              <a:gd name="connsiteX2338" fmla="*/ 1400802 w 1998270"/>
              <a:gd name="connsiteY2338" fmla="*/ 1131644 h 1996549"/>
              <a:gd name="connsiteX2339" fmla="*/ 1417857 w 1998270"/>
              <a:gd name="connsiteY2339" fmla="*/ 1114588 h 1996549"/>
              <a:gd name="connsiteX2340" fmla="*/ 1479258 w 1998270"/>
              <a:gd name="connsiteY2340" fmla="*/ 1114247 h 1996549"/>
              <a:gd name="connsiteX2341" fmla="*/ 1496314 w 1998270"/>
              <a:gd name="connsiteY2341" fmla="*/ 1131303 h 1996549"/>
              <a:gd name="connsiteX2342" fmla="*/ 1479258 w 1998270"/>
              <a:gd name="connsiteY2342" fmla="*/ 1148359 h 1996549"/>
              <a:gd name="connsiteX2343" fmla="*/ 1462203 w 1998270"/>
              <a:gd name="connsiteY2343" fmla="*/ 1131303 h 1996549"/>
              <a:gd name="connsiteX2344" fmla="*/ 1479258 w 1998270"/>
              <a:gd name="connsiteY2344" fmla="*/ 1114247 h 1996549"/>
              <a:gd name="connsiteX2345" fmla="*/ 1540660 w 1998270"/>
              <a:gd name="connsiteY2345" fmla="*/ 1114076 h 1996549"/>
              <a:gd name="connsiteX2346" fmla="*/ 1557716 w 1998270"/>
              <a:gd name="connsiteY2346" fmla="*/ 1131132 h 1996549"/>
              <a:gd name="connsiteX2347" fmla="*/ 1540660 w 1998270"/>
              <a:gd name="connsiteY2347" fmla="*/ 1148188 h 1996549"/>
              <a:gd name="connsiteX2348" fmla="*/ 1523605 w 1998270"/>
              <a:gd name="connsiteY2348" fmla="*/ 1131132 h 1996549"/>
              <a:gd name="connsiteX2349" fmla="*/ 1540660 w 1998270"/>
              <a:gd name="connsiteY2349" fmla="*/ 1114076 h 1996549"/>
              <a:gd name="connsiteX2350" fmla="*/ 1602061 w 1998270"/>
              <a:gd name="connsiteY2350" fmla="*/ 1113735 h 1996549"/>
              <a:gd name="connsiteX2351" fmla="*/ 1619117 w 1998270"/>
              <a:gd name="connsiteY2351" fmla="*/ 1130791 h 1996549"/>
              <a:gd name="connsiteX2352" fmla="*/ 1602061 w 1998270"/>
              <a:gd name="connsiteY2352" fmla="*/ 1147847 h 1996549"/>
              <a:gd name="connsiteX2353" fmla="*/ 1585006 w 1998270"/>
              <a:gd name="connsiteY2353" fmla="*/ 1130791 h 1996549"/>
              <a:gd name="connsiteX2354" fmla="*/ 1602061 w 1998270"/>
              <a:gd name="connsiteY2354" fmla="*/ 1113735 h 1996549"/>
              <a:gd name="connsiteX2355" fmla="*/ 1664144 w 1998270"/>
              <a:gd name="connsiteY2355" fmla="*/ 1113565 h 1996549"/>
              <a:gd name="connsiteX2356" fmla="*/ 1681200 w 1998270"/>
              <a:gd name="connsiteY2356" fmla="*/ 1130621 h 1996549"/>
              <a:gd name="connsiteX2357" fmla="*/ 1664144 w 1998270"/>
              <a:gd name="connsiteY2357" fmla="*/ 1147677 h 1996549"/>
              <a:gd name="connsiteX2358" fmla="*/ 1647089 w 1998270"/>
              <a:gd name="connsiteY2358" fmla="*/ 1130621 h 1996549"/>
              <a:gd name="connsiteX2359" fmla="*/ 1664144 w 1998270"/>
              <a:gd name="connsiteY2359" fmla="*/ 1113565 h 1996549"/>
              <a:gd name="connsiteX2360" fmla="*/ 1786265 w 1998270"/>
              <a:gd name="connsiteY2360" fmla="*/ 1113394 h 1996549"/>
              <a:gd name="connsiteX2361" fmla="*/ 1803321 w 1998270"/>
              <a:gd name="connsiteY2361" fmla="*/ 1130450 h 1996549"/>
              <a:gd name="connsiteX2362" fmla="*/ 1786265 w 1998270"/>
              <a:gd name="connsiteY2362" fmla="*/ 1147506 h 1996549"/>
              <a:gd name="connsiteX2363" fmla="*/ 1769210 w 1998270"/>
              <a:gd name="connsiteY2363" fmla="*/ 1130450 h 1996549"/>
              <a:gd name="connsiteX2364" fmla="*/ 1786265 w 1998270"/>
              <a:gd name="connsiteY2364" fmla="*/ 1113394 h 1996549"/>
              <a:gd name="connsiteX2365" fmla="*/ 1724863 w 1998270"/>
              <a:gd name="connsiteY2365" fmla="*/ 1113394 h 1996549"/>
              <a:gd name="connsiteX2366" fmla="*/ 1741919 w 1998270"/>
              <a:gd name="connsiteY2366" fmla="*/ 1130450 h 1996549"/>
              <a:gd name="connsiteX2367" fmla="*/ 1724863 w 1998270"/>
              <a:gd name="connsiteY2367" fmla="*/ 1147506 h 1996549"/>
              <a:gd name="connsiteX2368" fmla="*/ 1707808 w 1998270"/>
              <a:gd name="connsiteY2368" fmla="*/ 1130450 h 1996549"/>
              <a:gd name="connsiteX2369" fmla="*/ 1724863 w 1998270"/>
              <a:gd name="connsiteY2369" fmla="*/ 1113394 h 1996549"/>
              <a:gd name="connsiteX2370" fmla="*/ 1909434 w 1998270"/>
              <a:gd name="connsiteY2370" fmla="*/ 1113089 h 1996549"/>
              <a:gd name="connsiteX2371" fmla="*/ 1927172 w 1998270"/>
              <a:gd name="connsiteY2371" fmla="*/ 1130827 h 1996549"/>
              <a:gd name="connsiteX2372" fmla="*/ 1909434 w 1998270"/>
              <a:gd name="connsiteY2372" fmla="*/ 1148565 h 1996549"/>
              <a:gd name="connsiteX2373" fmla="*/ 1891696 w 1998270"/>
              <a:gd name="connsiteY2373" fmla="*/ 1130827 h 1996549"/>
              <a:gd name="connsiteX2374" fmla="*/ 1909434 w 1998270"/>
              <a:gd name="connsiteY2374" fmla="*/ 1113089 h 1996549"/>
              <a:gd name="connsiteX2375" fmla="*/ 1848033 w 1998270"/>
              <a:gd name="connsiteY2375" fmla="*/ 1113089 h 1996549"/>
              <a:gd name="connsiteX2376" fmla="*/ 1865771 w 1998270"/>
              <a:gd name="connsiteY2376" fmla="*/ 1130827 h 1996549"/>
              <a:gd name="connsiteX2377" fmla="*/ 1848033 w 1998270"/>
              <a:gd name="connsiteY2377" fmla="*/ 1148565 h 1996549"/>
              <a:gd name="connsiteX2378" fmla="*/ 1830295 w 1998270"/>
              <a:gd name="connsiteY2378" fmla="*/ 1130827 h 1996549"/>
              <a:gd name="connsiteX2379" fmla="*/ 1848033 w 1998270"/>
              <a:gd name="connsiteY2379" fmla="*/ 1113089 h 1996549"/>
              <a:gd name="connsiteX2380" fmla="*/ 5629 w 1998270"/>
              <a:gd name="connsiteY2380" fmla="*/ 1066831 h 1996549"/>
              <a:gd name="connsiteX2381" fmla="*/ 8358 w 1998270"/>
              <a:gd name="connsiteY2381" fmla="*/ 1069560 h 1996549"/>
              <a:gd name="connsiteX2382" fmla="*/ 5629 w 1998270"/>
              <a:gd name="connsiteY2382" fmla="*/ 1072289 h 1996549"/>
              <a:gd name="connsiteX2383" fmla="*/ 2900 w 1998270"/>
              <a:gd name="connsiteY2383" fmla="*/ 1069560 h 1996549"/>
              <a:gd name="connsiteX2384" fmla="*/ 5629 w 1998270"/>
              <a:gd name="connsiteY2384" fmla="*/ 1066831 h 1996549"/>
              <a:gd name="connsiteX2385" fmla="*/ 189833 w 1998270"/>
              <a:gd name="connsiteY2385" fmla="*/ 1064955 h 1996549"/>
              <a:gd name="connsiteX2386" fmla="*/ 195291 w 1998270"/>
              <a:gd name="connsiteY2386" fmla="*/ 1070413 h 1996549"/>
              <a:gd name="connsiteX2387" fmla="*/ 189833 w 1998270"/>
              <a:gd name="connsiteY2387" fmla="*/ 1075871 h 1996549"/>
              <a:gd name="connsiteX2388" fmla="*/ 184375 w 1998270"/>
              <a:gd name="connsiteY2388" fmla="*/ 1070413 h 1996549"/>
              <a:gd name="connsiteX2389" fmla="*/ 189833 w 1998270"/>
              <a:gd name="connsiteY2389" fmla="*/ 1064955 h 1996549"/>
              <a:gd name="connsiteX2390" fmla="*/ 129113 w 1998270"/>
              <a:gd name="connsiteY2390" fmla="*/ 1064955 h 1996549"/>
              <a:gd name="connsiteX2391" fmla="*/ 129454 w 1998270"/>
              <a:gd name="connsiteY2391" fmla="*/ 1064955 h 1996549"/>
              <a:gd name="connsiteX2392" fmla="*/ 133889 w 1998270"/>
              <a:gd name="connsiteY2392" fmla="*/ 1069731 h 1996549"/>
              <a:gd name="connsiteX2393" fmla="*/ 129113 w 1998270"/>
              <a:gd name="connsiteY2393" fmla="*/ 1074507 h 1996549"/>
              <a:gd name="connsiteX2394" fmla="*/ 124338 w 1998270"/>
              <a:gd name="connsiteY2394" fmla="*/ 1069731 h 1996549"/>
              <a:gd name="connsiteX2395" fmla="*/ 129113 w 1998270"/>
              <a:gd name="connsiteY2395" fmla="*/ 1064955 h 1996549"/>
              <a:gd name="connsiteX2396" fmla="*/ 67030 w 1998270"/>
              <a:gd name="connsiteY2396" fmla="*/ 1064955 h 1996549"/>
              <a:gd name="connsiteX2397" fmla="*/ 67371 w 1998270"/>
              <a:gd name="connsiteY2397" fmla="*/ 1064955 h 1996549"/>
              <a:gd name="connsiteX2398" fmla="*/ 71124 w 1998270"/>
              <a:gd name="connsiteY2398" fmla="*/ 1069049 h 1996549"/>
              <a:gd name="connsiteX2399" fmla="*/ 67030 w 1998270"/>
              <a:gd name="connsiteY2399" fmla="*/ 1073142 h 1996549"/>
              <a:gd name="connsiteX2400" fmla="*/ 62937 w 1998270"/>
              <a:gd name="connsiteY2400" fmla="*/ 1069049 h 1996549"/>
              <a:gd name="connsiteX2401" fmla="*/ 67030 w 1998270"/>
              <a:gd name="connsiteY2401" fmla="*/ 1064955 h 1996549"/>
              <a:gd name="connsiteX2402" fmla="*/ 251234 w 1998270"/>
              <a:gd name="connsiteY2402" fmla="*/ 1063420 h 1996549"/>
              <a:gd name="connsiteX2403" fmla="*/ 257374 w 1998270"/>
              <a:gd name="connsiteY2403" fmla="*/ 1069560 h 1996549"/>
              <a:gd name="connsiteX2404" fmla="*/ 251234 w 1998270"/>
              <a:gd name="connsiteY2404" fmla="*/ 1075701 h 1996549"/>
              <a:gd name="connsiteX2405" fmla="*/ 245094 w 1998270"/>
              <a:gd name="connsiteY2405" fmla="*/ 1069560 h 1996549"/>
              <a:gd name="connsiteX2406" fmla="*/ 251234 w 1998270"/>
              <a:gd name="connsiteY2406" fmla="*/ 1063420 h 1996549"/>
              <a:gd name="connsiteX2407" fmla="*/ 312635 w 1998270"/>
              <a:gd name="connsiteY2407" fmla="*/ 1062738 h 1996549"/>
              <a:gd name="connsiteX2408" fmla="*/ 319458 w 1998270"/>
              <a:gd name="connsiteY2408" fmla="*/ 1069561 h 1996549"/>
              <a:gd name="connsiteX2409" fmla="*/ 312635 w 1998270"/>
              <a:gd name="connsiteY2409" fmla="*/ 1076383 h 1996549"/>
              <a:gd name="connsiteX2410" fmla="*/ 305813 w 1998270"/>
              <a:gd name="connsiteY2410" fmla="*/ 1069561 h 1996549"/>
              <a:gd name="connsiteX2411" fmla="*/ 312635 w 1998270"/>
              <a:gd name="connsiteY2411" fmla="*/ 1062738 h 1996549"/>
              <a:gd name="connsiteX2412" fmla="*/ 374036 w 1998270"/>
              <a:gd name="connsiteY2412" fmla="*/ 1062056 h 1996549"/>
              <a:gd name="connsiteX2413" fmla="*/ 374377 w 1998270"/>
              <a:gd name="connsiteY2413" fmla="*/ 1062056 h 1996549"/>
              <a:gd name="connsiteX2414" fmla="*/ 381540 w 1998270"/>
              <a:gd name="connsiteY2414" fmla="*/ 1069560 h 1996549"/>
              <a:gd name="connsiteX2415" fmla="*/ 374036 w 1998270"/>
              <a:gd name="connsiteY2415" fmla="*/ 1077065 h 1996549"/>
              <a:gd name="connsiteX2416" fmla="*/ 366532 w 1998270"/>
              <a:gd name="connsiteY2416" fmla="*/ 1069560 h 1996549"/>
              <a:gd name="connsiteX2417" fmla="*/ 374036 w 1998270"/>
              <a:gd name="connsiteY2417" fmla="*/ 1062056 h 1996549"/>
              <a:gd name="connsiteX2418" fmla="*/ 436120 w 1998270"/>
              <a:gd name="connsiteY2418" fmla="*/ 1061374 h 1996549"/>
              <a:gd name="connsiteX2419" fmla="*/ 436461 w 1998270"/>
              <a:gd name="connsiteY2419" fmla="*/ 1061374 h 1996549"/>
              <a:gd name="connsiteX2420" fmla="*/ 444307 w 1998270"/>
              <a:gd name="connsiteY2420" fmla="*/ 1069560 h 1996549"/>
              <a:gd name="connsiteX2421" fmla="*/ 436120 w 1998270"/>
              <a:gd name="connsiteY2421" fmla="*/ 1077747 h 1996549"/>
              <a:gd name="connsiteX2422" fmla="*/ 427933 w 1998270"/>
              <a:gd name="connsiteY2422" fmla="*/ 1069560 h 1996549"/>
              <a:gd name="connsiteX2423" fmla="*/ 436120 w 1998270"/>
              <a:gd name="connsiteY2423" fmla="*/ 1061374 h 1996549"/>
              <a:gd name="connsiteX2424" fmla="*/ 496838 w 1998270"/>
              <a:gd name="connsiteY2424" fmla="*/ 1060691 h 1996549"/>
              <a:gd name="connsiteX2425" fmla="*/ 505707 w 1998270"/>
              <a:gd name="connsiteY2425" fmla="*/ 1069560 h 1996549"/>
              <a:gd name="connsiteX2426" fmla="*/ 496838 w 1998270"/>
              <a:gd name="connsiteY2426" fmla="*/ 1078430 h 1996549"/>
              <a:gd name="connsiteX2427" fmla="*/ 487970 w 1998270"/>
              <a:gd name="connsiteY2427" fmla="*/ 1069560 h 1996549"/>
              <a:gd name="connsiteX2428" fmla="*/ 496838 w 1998270"/>
              <a:gd name="connsiteY2428" fmla="*/ 1060691 h 1996549"/>
              <a:gd name="connsiteX2429" fmla="*/ 558240 w 1998270"/>
              <a:gd name="connsiteY2429" fmla="*/ 1060009 h 1996549"/>
              <a:gd name="connsiteX2430" fmla="*/ 567791 w 1998270"/>
              <a:gd name="connsiteY2430" fmla="*/ 1069561 h 1996549"/>
              <a:gd name="connsiteX2431" fmla="*/ 558240 w 1998270"/>
              <a:gd name="connsiteY2431" fmla="*/ 1079112 h 1996549"/>
              <a:gd name="connsiteX2432" fmla="*/ 548689 w 1998270"/>
              <a:gd name="connsiteY2432" fmla="*/ 1069561 h 1996549"/>
              <a:gd name="connsiteX2433" fmla="*/ 558240 w 1998270"/>
              <a:gd name="connsiteY2433" fmla="*/ 1060009 h 1996549"/>
              <a:gd name="connsiteX2434" fmla="*/ 619641 w 1998270"/>
              <a:gd name="connsiteY2434" fmla="*/ 1059327 h 1996549"/>
              <a:gd name="connsiteX2435" fmla="*/ 629874 w 1998270"/>
              <a:gd name="connsiteY2435" fmla="*/ 1069561 h 1996549"/>
              <a:gd name="connsiteX2436" fmla="*/ 619641 w 1998270"/>
              <a:gd name="connsiteY2436" fmla="*/ 1079795 h 1996549"/>
              <a:gd name="connsiteX2437" fmla="*/ 609408 w 1998270"/>
              <a:gd name="connsiteY2437" fmla="*/ 1069561 h 1996549"/>
              <a:gd name="connsiteX2438" fmla="*/ 619641 w 1998270"/>
              <a:gd name="connsiteY2438" fmla="*/ 1059327 h 1996549"/>
              <a:gd name="connsiteX2439" fmla="*/ 681042 w 1998270"/>
              <a:gd name="connsiteY2439" fmla="*/ 1058645 h 1996549"/>
              <a:gd name="connsiteX2440" fmla="*/ 681384 w 1998270"/>
              <a:gd name="connsiteY2440" fmla="*/ 1058645 h 1996549"/>
              <a:gd name="connsiteX2441" fmla="*/ 691958 w 1998270"/>
              <a:gd name="connsiteY2441" fmla="*/ 1069560 h 1996549"/>
              <a:gd name="connsiteX2442" fmla="*/ 681042 w 1998270"/>
              <a:gd name="connsiteY2442" fmla="*/ 1080476 h 1996549"/>
              <a:gd name="connsiteX2443" fmla="*/ 670127 w 1998270"/>
              <a:gd name="connsiteY2443" fmla="*/ 1069560 h 1996549"/>
              <a:gd name="connsiteX2444" fmla="*/ 681042 w 1998270"/>
              <a:gd name="connsiteY2444" fmla="*/ 1058645 h 1996549"/>
              <a:gd name="connsiteX2445" fmla="*/ 743126 w 1998270"/>
              <a:gd name="connsiteY2445" fmla="*/ 1058133 h 1996549"/>
              <a:gd name="connsiteX2446" fmla="*/ 754554 w 1998270"/>
              <a:gd name="connsiteY2446" fmla="*/ 1069561 h 1996549"/>
              <a:gd name="connsiteX2447" fmla="*/ 743126 w 1998270"/>
              <a:gd name="connsiteY2447" fmla="*/ 1080988 h 1996549"/>
              <a:gd name="connsiteX2448" fmla="*/ 731699 w 1998270"/>
              <a:gd name="connsiteY2448" fmla="*/ 1069561 h 1996549"/>
              <a:gd name="connsiteX2449" fmla="*/ 743126 w 1998270"/>
              <a:gd name="connsiteY2449" fmla="*/ 1058133 h 1996549"/>
              <a:gd name="connsiteX2450" fmla="*/ 803845 w 1998270"/>
              <a:gd name="connsiteY2450" fmla="*/ 1057451 h 1996549"/>
              <a:gd name="connsiteX2451" fmla="*/ 815955 w 1998270"/>
              <a:gd name="connsiteY2451" fmla="*/ 1069561 h 1996549"/>
              <a:gd name="connsiteX2452" fmla="*/ 803845 w 1998270"/>
              <a:gd name="connsiteY2452" fmla="*/ 1081671 h 1996549"/>
              <a:gd name="connsiteX2453" fmla="*/ 791736 w 1998270"/>
              <a:gd name="connsiteY2453" fmla="*/ 1069561 h 1996549"/>
              <a:gd name="connsiteX2454" fmla="*/ 803845 w 1998270"/>
              <a:gd name="connsiteY2454" fmla="*/ 1057451 h 1996549"/>
              <a:gd name="connsiteX2455" fmla="*/ 865246 w 1998270"/>
              <a:gd name="connsiteY2455" fmla="*/ 1056769 h 1996549"/>
              <a:gd name="connsiteX2456" fmla="*/ 865587 w 1998270"/>
              <a:gd name="connsiteY2456" fmla="*/ 1056769 h 1996549"/>
              <a:gd name="connsiteX2457" fmla="*/ 878038 w 1998270"/>
              <a:gd name="connsiteY2457" fmla="*/ 1069561 h 1996549"/>
              <a:gd name="connsiteX2458" fmla="*/ 865246 w 1998270"/>
              <a:gd name="connsiteY2458" fmla="*/ 1082353 h 1996549"/>
              <a:gd name="connsiteX2459" fmla="*/ 852455 w 1998270"/>
              <a:gd name="connsiteY2459" fmla="*/ 1069561 h 1996549"/>
              <a:gd name="connsiteX2460" fmla="*/ 865246 w 1998270"/>
              <a:gd name="connsiteY2460" fmla="*/ 1056769 h 1996549"/>
              <a:gd name="connsiteX2461" fmla="*/ 926647 w 1998270"/>
              <a:gd name="connsiteY2461" fmla="*/ 1056257 h 1996549"/>
              <a:gd name="connsiteX2462" fmla="*/ 939951 w 1998270"/>
              <a:gd name="connsiteY2462" fmla="*/ 1069561 h 1996549"/>
              <a:gd name="connsiteX2463" fmla="*/ 926647 w 1998270"/>
              <a:gd name="connsiteY2463" fmla="*/ 1082865 h 1996549"/>
              <a:gd name="connsiteX2464" fmla="*/ 913344 w 1998270"/>
              <a:gd name="connsiteY2464" fmla="*/ 1069561 h 1996549"/>
              <a:gd name="connsiteX2465" fmla="*/ 926647 w 1998270"/>
              <a:gd name="connsiteY2465" fmla="*/ 1056257 h 1996549"/>
              <a:gd name="connsiteX2466" fmla="*/ 988415 w 1998270"/>
              <a:gd name="connsiteY2466" fmla="*/ 1055611 h 1996549"/>
              <a:gd name="connsiteX2467" fmla="*/ 1002231 w 1998270"/>
              <a:gd name="connsiteY2467" fmla="*/ 1069426 h 1996549"/>
              <a:gd name="connsiteX2468" fmla="*/ 988415 w 1998270"/>
              <a:gd name="connsiteY2468" fmla="*/ 1083242 h 1996549"/>
              <a:gd name="connsiteX2469" fmla="*/ 974600 w 1998270"/>
              <a:gd name="connsiteY2469" fmla="*/ 1069426 h 1996549"/>
              <a:gd name="connsiteX2470" fmla="*/ 988415 w 1998270"/>
              <a:gd name="connsiteY2470" fmla="*/ 1055611 h 1996549"/>
              <a:gd name="connsiteX2471" fmla="*/ 1050132 w 1998270"/>
              <a:gd name="connsiteY2471" fmla="*/ 1055234 h 1996549"/>
              <a:gd name="connsiteX2472" fmla="*/ 1050473 w 1998270"/>
              <a:gd name="connsiteY2472" fmla="*/ 1055234 h 1996549"/>
              <a:gd name="connsiteX2473" fmla="*/ 1064459 w 1998270"/>
              <a:gd name="connsiteY2473" fmla="*/ 1069561 h 1996549"/>
              <a:gd name="connsiteX2474" fmla="*/ 1050132 w 1998270"/>
              <a:gd name="connsiteY2474" fmla="*/ 1083888 h 1996549"/>
              <a:gd name="connsiteX2475" fmla="*/ 1035806 w 1998270"/>
              <a:gd name="connsiteY2475" fmla="*/ 1069561 h 1996549"/>
              <a:gd name="connsiteX2476" fmla="*/ 1050132 w 1998270"/>
              <a:gd name="connsiteY2476" fmla="*/ 1055234 h 1996549"/>
              <a:gd name="connsiteX2477" fmla="*/ 1110851 w 1998270"/>
              <a:gd name="connsiteY2477" fmla="*/ 1054722 h 1996549"/>
              <a:gd name="connsiteX2478" fmla="*/ 1125690 w 1998270"/>
              <a:gd name="connsiteY2478" fmla="*/ 1069561 h 1996549"/>
              <a:gd name="connsiteX2479" fmla="*/ 1110851 w 1998270"/>
              <a:gd name="connsiteY2479" fmla="*/ 1084400 h 1996549"/>
              <a:gd name="connsiteX2480" fmla="*/ 1096013 w 1998270"/>
              <a:gd name="connsiteY2480" fmla="*/ 1069561 h 1996549"/>
              <a:gd name="connsiteX2481" fmla="*/ 1110851 w 1998270"/>
              <a:gd name="connsiteY2481" fmla="*/ 1054722 h 1996549"/>
              <a:gd name="connsiteX2482" fmla="*/ 1172253 w 1998270"/>
              <a:gd name="connsiteY2482" fmla="*/ 1054210 h 1996549"/>
              <a:gd name="connsiteX2483" fmla="*/ 1187603 w 1998270"/>
              <a:gd name="connsiteY2483" fmla="*/ 1069561 h 1996549"/>
              <a:gd name="connsiteX2484" fmla="*/ 1187603 w 1998270"/>
              <a:gd name="connsiteY2484" fmla="*/ 1069733 h 1996549"/>
              <a:gd name="connsiteX2485" fmla="*/ 1172253 w 1998270"/>
              <a:gd name="connsiteY2485" fmla="*/ 1084741 h 1996549"/>
              <a:gd name="connsiteX2486" fmla="*/ 1156903 w 1998270"/>
              <a:gd name="connsiteY2486" fmla="*/ 1069561 h 1996549"/>
              <a:gd name="connsiteX2487" fmla="*/ 1172253 w 1998270"/>
              <a:gd name="connsiteY2487" fmla="*/ 1054210 h 1996549"/>
              <a:gd name="connsiteX2488" fmla="*/ 1234020 w 1998270"/>
              <a:gd name="connsiteY2488" fmla="*/ 1053564 h 1996549"/>
              <a:gd name="connsiteX2489" fmla="*/ 1249882 w 1998270"/>
              <a:gd name="connsiteY2489" fmla="*/ 1069426 h 1996549"/>
              <a:gd name="connsiteX2490" fmla="*/ 1234020 w 1998270"/>
              <a:gd name="connsiteY2490" fmla="*/ 1085288 h 1996549"/>
              <a:gd name="connsiteX2491" fmla="*/ 1218158 w 1998270"/>
              <a:gd name="connsiteY2491" fmla="*/ 1069426 h 1996549"/>
              <a:gd name="connsiteX2492" fmla="*/ 1234020 w 1998270"/>
              <a:gd name="connsiteY2492" fmla="*/ 1053564 h 1996549"/>
              <a:gd name="connsiteX2493" fmla="*/ 1971151 w 1998270"/>
              <a:gd name="connsiteY2493" fmla="*/ 1053528 h 1996549"/>
              <a:gd name="connsiteX2494" fmla="*/ 1987184 w 1998270"/>
              <a:gd name="connsiteY2494" fmla="*/ 1069561 h 1996549"/>
              <a:gd name="connsiteX2495" fmla="*/ 1971151 w 1998270"/>
              <a:gd name="connsiteY2495" fmla="*/ 1085423 h 1996549"/>
              <a:gd name="connsiteX2496" fmla="*/ 1955119 w 1998270"/>
              <a:gd name="connsiteY2496" fmla="*/ 1069561 h 1996549"/>
              <a:gd name="connsiteX2497" fmla="*/ 1971151 w 1998270"/>
              <a:gd name="connsiteY2497" fmla="*/ 1053528 h 1996549"/>
              <a:gd name="connsiteX2498" fmla="*/ 1295054 w 1998270"/>
              <a:gd name="connsiteY2498" fmla="*/ 1053187 h 1996549"/>
              <a:gd name="connsiteX2499" fmla="*/ 1312110 w 1998270"/>
              <a:gd name="connsiteY2499" fmla="*/ 1070243 h 1996549"/>
              <a:gd name="connsiteX2500" fmla="*/ 1295054 w 1998270"/>
              <a:gd name="connsiteY2500" fmla="*/ 1087299 h 1996549"/>
              <a:gd name="connsiteX2501" fmla="*/ 1277999 w 1998270"/>
              <a:gd name="connsiteY2501" fmla="*/ 1070243 h 1996549"/>
              <a:gd name="connsiteX2502" fmla="*/ 1295054 w 1998270"/>
              <a:gd name="connsiteY2502" fmla="*/ 1053187 h 1996549"/>
              <a:gd name="connsiteX2503" fmla="*/ 1357138 w 1998270"/>
              <a:gd name="connsiteY2503" fmla="*/ 1052846 h 1996549"/>
              <a:gd name="connsiteX2504" fmla="*/ 1374194 w 1998270"/>
              <a:gd name="connsiteY2504" fmla="*/ 1069902 h 1996549"/>
              <a:gd name="connsiteX2505" fmla="*/ 1357138 w 1998270"/>
              <a:gd name="connsiteY2505" fmla="*/ 1086958 h 1996549"/>
              <a:gd name="connsiteX2506" fmla="*/ 1340083 w 1998270"/>
              <a:gd name="connsiteY2506" fmla="*/ 1069902 h 1996549"/>
              <a:gd name="connsiteX2507" fmla="*/ 1357138 w 1998270"/>
              <a:gd name="connsiteY2507" fmla="*/ 1052846 h 1996549"/>
              <a:gd name="connsiteX2508" fmla="*/ 1417857 w 1998270"/>
              <a:gd name="connsiteY2508" fmla="*/ 1052504 h 1996549"/>
              <a:gd name="connsiteX2509" fmla="*/ 1434913 w 1998270"/>
              <a:gd name="connsiteY2509" fmla="*/ 1069560 h 1996549"/>
              <a:gd name="connsiteX2510" fmla="*/ 1417857 w 1998270"/>
              <a:gd name="connsiteY2510" fmla="*/ 1086616 h 1996549"/>
              <a:gd name="connsiteX2511" fmla="*/ 1400802 w 1998270"/>
              <a:gd name="connsiteY2511" fmla="*/ 1069560 h 1996549"/>
              <a:gd name="connsiteX2512" fmla="*/ 1417857 w 1998270"/>
              <a:gd name="connsiteY2512" fmla="*/ 1052504 h 1996549"/>
              <a:gd name="connsiteX2513" fmla="*/ 1479258 w 1998270"/>
              <a:gd name="connsiteY2513" fmla="*/ 1052163 h 1996549"/>
              <a:gd name="connsiteX2514" fmla="*/ 1496314 w 1998270"/>
              <a:gd name="connsiteY2514" fmla="*/ 1069219 h 1996549"/>
              <a:gd name="connsiteX2515" fmla="*/ 1479258 w 1998270"/>
              <a:gd name="connsiteY2515" fmla="*/ 1086275 h 1996549"/>
              <a:gd name="connsiteX2516" fmla="*/ 1462203 w 1998270"/>
              <a:gd name="connsiteY2516" fmla="*/ 1069219 h 1996549"/>
              <a:gd name="connsiteX2517" fmla="*/ 1479258 w 1998270"/>
              <a:gd name="connsiteY2517" fmla="*/ 1052163 h 1996549"/>
              <a:gd name="connsiteX2518" fmla="*/ 1541026 w 1998270"/>
              <a:gd name="connsiteY2518" fmla="*/ 1051688 h 1996549"/>
              <a:gd name="connsiteX2519" fmla="*/ 1558764 w 1998270"/>
              <a:gd name="connsiteY2519" fmla="*/ 1069426 h 1996549"/>
              <a:gd name="connsiteX2520" fmla="*/ 1541026 w 1998270"/>
              <a:gd name="connsiteY2520" fmla="*/ 1087164 h 1996549"/>
              <a:gd name="connsiteX2521" fmla="*/ 1523288 w 1998270"/>
              <a:gd name="connsiteY2521" fmla="*/ 1069426 h 1996549"/>
              <a:gd name="connsiteX2522" fmla="*/ 1541026 w 1998270"/>
              <a:gd name="connsiteY2522" fmla="*/ 1051688 h 1996549"/>
              <a:gd name="connsiteX2523" fmla="*/ 1602931 w 1998270"/>
              <a:gd name="connsiteY2523" fmla="*/ 1051632 h 1996549"/>
              <a:gd name="connsiteX2524" fmla="*/ 1619970 w 1998270"/>
              <a:gd name="connsiteY2524" fmla="*/ 1068708 h 1996549"/>
              <a:gd name="connsiteX2525" fmla="*/ 1619953 w 1998270"/>
              <a:gd name="connsiteY2525" fmla="*/ 1069583 h 1996549"/>
              <a:gd name="connsiteX2526" fmla="*/ 1602061 w 1998270"/>
              <a:gd name="connsiteY2526" fmla="*/ 1085764 h 1996549"/>
              <a:gd name="connsiteX2527" fmla="*/ 1601191 w 1998270"/>
              <a:gd name="connsiteY2527" fmla="*/ 1085786 h 1996549"/>
              <a:gd name="connsiteX2528" fmla="*/ 1584153 w 1998270"/>
              <a:gd name="connsiteY2528" fmla="*/ 1068708 h 1996549"/>
              <a:gd name="connsiteX2529" fmla="*/ 1584170 w 1998270"/>
              <a:gd name="connsiteY2529" fmla="*/ 1067833 h 1996549"/>
              <a:gd name="connsiteX2530" fmla="*/ 1602061 w 1998270"/>
              <a:gd name="connsiteY2530" fmla="*/ 1051652 h 1996549"/>
              <a:gd name="connsiteX2531" fmla="*/ 1602931 w 1998270"/>
              <a:gd name="connsiteY2531" fmla="*/ 1051632 h 1996549"/>
              <a:gd name="connsiteX2532" fmla="*/ 1664145 w 1998270"/>
              <a:gd name="connsiteY2532" fmla="*/ 1051482 h 1996549"/>
              <a:gd name="connsiteX2533" fmla="*/ 1664486 w 1998270"/>
              <a:gd name="connsiteY2533" fmla="*/ 1051482 h 1996549"/>
              <a:gd name="connsiteX2534" fmla="*/ 1682224 w 1998270"/>
              <a:gd name="connsiteY2534" fmla="*/ 1069561 h 1996549"/>
              <a:gd name="connsiteX2535" fmla="*/ 1664145 w 1998270"/>
              <a:gd name="connsiteY2535" fmla="*/ 1086617 h 1996549"/>
              <a:gd name="connsiteX2536" fmla="*/ 1646066 w 1998270"/>
              <a:gd name="connsiteY2536" fmla="*/ 1069561 h 1996549"/>
              <a:gd name="connsiteX2537" fmla="*/ 1664145 w 1998270"/>
              <a:gd name="connsiteY2537" fmla="*/ 1051482 h 1996549"/>
              <a:gd name="connsiteX2538" fmla="*/ 1724864 w 1998270"/>
              <a:gd name="connsiteY2538" fmla="*/ 1051310 h 1996549"/>
              <a:gd name="connsiteX2539" fmla="*/ 1743113 w 1998270"/>
              <a:gd name="connsiteY2539" fmla="*/ 1069560 h 1996549"/>
              <a:gd name="connsiteX2540" fmla="*/ 1743113 w 1998270"/>
              <a:gd name="connsiteY2540" fmla="*/ 1069733 h 1996549"/>
              <a:gd name="connsiteX2541" fmla="*/ 1724864 w 1998270"/>
              <a:gd name="connsiteY2541" fmla="*/ 1087640 h 1996549"/>
              <a:gd name="connsiteX2542" fmla="*/ 1724693 w 1998270"/>
              <a:gd name="connsiteY2542" fmla="*/ 1087640 h 1996549"/>
              <a:gd name="connsiteX2543" fmla="*/ 1706614 w 1998270"/>
              <a:gd name="connsiteY2543" fmla="*/ 1069560 h 1996549"/>
              <a:gd name="connsiteX2544" fmla="*/ 1724864 w 1998270"/>
              <a:gd name="connsiteY2544" fmla="*/ 1051310 h 1996549"/>
              <a:gd name="connsiteX2545" fmla="*/ 1786265 w 1998270"/>
              <a:gd name="connsiteY2545" fmla="*/ 1051140 h 1996549"/>
              <a:gd name="connsiteX2546" fmla="*/ 1804685 w 1998270"/>
              <a:gd name="connsiteY2546" fmla="*/ 1069561 h 1996549"/>
              <a:gd name="connsiteX2547" fmla="*/ 1804685 w 1998270"/>
              <a:gd name="connsiteY2547" fmla="*/ 1069733 h 1996549"/>
              <a:gd name="connsiteX2548" fmla="*/ 1786265 w 1998270"/>
              <a:gd name="connsiteY2548" fmla="*/ 1087811 h 1996549"/>
              <a:gd name="connsiteX2549" fmla="*/ 1767845 w 1998270"/>
              <a:gd name="connsiteY2549" fmla="*/ 1069561 h 1996549"/>
              <a:gd name="connsiteX2550" fmla="*/ 1786265 w 1998270"/>
              <a:gd name="connsiteY2550" fmla="*/ 1051140 h 1996549"/>
              <a:gd name="connsiteX2551" fmla="*/ 1909067 w 1998270"/>
              <a:gd name="connsiteY2551" fmla="*/ 1050969 h 1996549"/>
              <a:gd name="connsiteX2552" fmla="*/ 1927659 w 1998270"/>
              <a:gd name="connsiteY2552" fmla="*/ 1069560 h 1996549"/>
              <a:gd name="connsiteX2553" fmla="*/ 1927659 w 1998270"/>
              <a:gd name="connsiteY2553" fmla="*/ 1069731 h 1996549"/>
              <a:gd name="connsiteX2554" fmla="*/ 1909067 w 1998270"/>
              <a:gd name="connsiteY2554" fmla="*/ 1087981 h 1996549"/>
              <a:gd name="connsiteX2555" fmla="*/ 1908897 w 1998270"/>
              <a:gd name="connsiteY2555" fmla="*/ 1087981 h 1996549"/>
              <a:gd name="connsiteX2556" fmla="*/ 1890477 w 1998270"/>
              <a:gd name="connsiteY2556" fmla="*/ 1069560 h 1996549"/>
              <a:gd name="connsiteX2557" fmla="*/ 1909067 w 1998270"/>
              <a:gd name="connsiteY2557" fmla="*/ 1050969 h 1996549"/>
              <a:gd name="connsiteX2558" fmla="*/ 1847666 w 1998270"/>
              <a:gd name="connsiteY2558" fmla="*/ 1050969 h 1996549"/>
              <a:gd name="connsiteX2559" fmla="*/ 1866257 w 1998270"/>
              <a:gd name="connsiteY2559" fmla="*/ 1069560 h 1996549"/>
              <a:gd name="connsiteX2560" fmla="*/ 1866257 w 1998270"/>
              <a:gd name="connsiteY2560" fmla="*/ 1069731 h 1996549"/>
              <a:gd name="connsiteX2561" fmla="*/ 1847666 w 1998270"/>
              <a:gd name="connsiteY2561" fmla="*/ 1087981 h 1996549"/>
              <a:gd name="connsiteX2562" fmla="*/ 1847496 w 1998270"/>
              <a:gd name="connsiteY2562" fmla="*/ 1087981 h 1996549"/>
              <a:gd name="connsiteX2563" fmla="*/ 1829076 w 1998270"/>
              <a:gd name="connsiteY2563" fmla="*/ 1069560 h 1996549"/>
              <a:gd name="connsiteX2564" fmla="*/ 1847666 w 1998270"/>
              <a:gd name="connsiteY2564" fmla="*/ 1050969 h 1996549"/>
              <a:gd name="connsiteX2565" fmla="*/ 5629 w 1998270"/>
              <a:gd name="connsiteY2565" fmla="*/ 1005089 h 1996549"/>
              <a:gd name="connsiteX2566" fmla="*/ 8699 w 1998270"/>
              <a:gd name="connsiteY2566" fmla="*/ 1008160 h 1996549"/>
              <a:gd name="connsiteX2567" fmla="*/ 5629 w 1998270"/>
              <a:gd name="connsiteY2567" fmla="*/ 1011230 h 1996549"/>
              <a:gd name="connsiteX2568" fmla="*/ 2559 w 1998270"/>
              <a:gd name="connsiteY2568" fmla="*/ 1008160 h 1996549"/>
              <a:gd name="connsiteX2569" fmla="*/ 5629 w 1998270"/>
              <a:gd name="connsiteY2569" fmla="*/ 1005089 h 1996549"/>
              <a:gd name="connsiteX2570" fmla="*/ 67030 w 1998270"/>
              <a:gd name="connsiteY2570" fmla="*/ 1003725 h 1996549"/>
              <a:gd name="connsiteX2571" fmla="*/ 67371 w 1998270"/>
              <a:gd name="connsiteY2571" fmla="*/ 1003725 h 1996549"/>
              <a:gd name="connsiteX2572" fmla="*/ 71464 w 1998270"/>
              <a:gd name="connsiteY2572" fmla="*/ 1008160 h 1996549"/>
              <a:gd name="connsiteX2573" fmla="*/ 67030 w 1998270"/>
              <a:gd name="connsiteY2573" fmla="*/ 1012594 h 1996549"/>
              <a:gd name="connsiteX2574" fmla="*/ 62596 w 1998270"/>
              <a:gd name="connsiteY2574" fmla="*/ 1008160 h 1996549"/>
              <a:gd name="connsiteX2575" fmla="*/ 67030 w 1998270"/>
              <a:gd name="connsiteY2575" fmla="*/ 1003725 h 1996549"/>
              <a:gd name="connsiteX2576" fmla="*/ 129113 w 1998270"/>
              <a:gd name="connsiteY2576" fmla="*/ 1003043 h 1996549"/>
              <a:gd name="connsiteX2577" fmla="*/ 129454 w 1998270"/>
              <a:gd name="connsiteY2577" fmla="*/ 1003043 h 1996549"/>
              <a:gd name="connsiteX2578" fmla="*/ 134230 w 1998270"/>
              <a:gd name="connsiteY2578" fmla="*/ 1008160 h 1996549"/>
              <a:gd name="connsiteX2579" fmla="*/ 129113 w 1998270"/>
              <a:gd name="connsiteY2579" fmla="*/ 1013277 h 1996549"/>
              <a:gd name="connsiteX2580" fmla="*/ 123997 w 1998270"/>
              <a:gd name="connsiteY2580" fmla="*/ 1008160 h 1996549"/>
              <a:gd name="connsiteX2581" fmla="*/ 129113 w 1998270"/>
              <a:gd name="connsiteY2581" fmla="*/ 1003043 h 1996549"/>
              <a:gd name="connsiteX2582" fmla="*/ 189833 w 1998270"/>
              <a:gd name="connsiteY2582" fmla="*/ 1002360 h 1996549"/>
              <a:gd name="connsiteX2583" fmla="*/ 195631 w 1998270"/>
              <a:gd name="connsiteY2583" fmla="*/ 1008159 h 1996549"/>
              <a:gd name="connsiteX2584" fmla="*/ 189833 w 1998270"/>
              <a:gd name="connsiteY2584" fmla="*/ 1013958 h 1996549"/>
              <a:gd name="connsiteX2585" fmla="*/ 184034 w 1998270"/>
              <a:gd name="connsiteY2585" fmla="*/ 1008159 h 1996549"/>
              <a:gd name="connsiteX2586" fmla="*/ 189833 w 1998270"/>
              <a:gd name="connsiteY2586" fmla="*/ 1002360 h 1996549"/>
              <a:gd name="connsiteX2587" fmla="*/ 251234 w 1998270"/>
              <a:gd name="connsiteY2587" fmla="*/ 1001508 h 1996549"/>
              <a:gd name="connsiteX2588" fmla="*/ 251575 w 1998270"/>
              <a:gd name="connsiteY2588" fmla="*/ 1001508 h 1996549"/>
              <a:gd name="connsiteX2589" fmla="*/ 257885 w 1998270"/>
              <a:gd name="connsiteY2589" fmla="*/ 1008160 h 1996549"/>
              <a:gd name="connsiteX2590" fmla="*/ 251234 w 1998270"/>
              <a:gd name="connsiteY2590" fmla="*/ 1014812 h 1996549"/>
              <a:gd name="connsiteX2591" fmla="*/ 244582 w 1998270"/>
              <a:gd name="connsiteY2591" fmla="*/ 1008160 h 1996549"/>
              <a:gd name="connsiteX2592" fmla="*/ 251234 w 1998270"/>
              <a:gd name="connsiteY2592" fmla="*/ 1001508 h 1996549"/>
              <a:gd name="connsiteX2593" fmla="*/ 312635 w 1998270"/>
              <a:gd name="connsiteY2593" fmla="*/ 1000825 h 1996549"/>
              <a:gd name="connsiteX2594" fmla="*/ 319969 w 1998270"/>
              <a:gd name="connsiteY2594" fmla="*/ 1008159 h 1996549"/>
              <a:gd name="connsiteX2595" fmla="*/ 312635 w 1998270"/>
              <a:gd name="connsiteY2595" fmla="*/ 1015494 h 1996549"/>
              <a:gd name="connsiteX2596" fmla="*/ 305301 w 1998270"/>
              <a:gd name="connsiteY2596" fmla="*/ 1008159 h 1996549"/>
              <a:gd name="connsiteX2597" fmla="*/ 312635 w 1998270"/>
              <a:gd name="connsiteY2597" fmla="*/ 1000825 h 1996549"/>
              <a:gd name="connsiteX2598" fmla="*/ 374035 w 1998270"/>
              <a:gd name="connsiteY2598" fmla="*/ 1000143 h 1996549"/>
              <a:gd name="connsiteX2599" fmla="*/ 382052 w 1998270"/>
              <a:gd name="connsiteY2599" fmla="*/ 1008160 h 1996549"/>
              <a:gd name="connsiteX2600" fmla="*/ 374035 w 1998270"/>
              <a:gd name="connsiteY2600" fmla="*/ 1016176 h 1996549"/>
              <a:gd name="connsiteX2601" fmla="*/ 366020 w 1998270"/>
              <a:gd name="connsiteY2601" fmla="*/ 1008160 h 1996549"/>
              <a:gd name="connsiteX2602" fmla="*/ 374035 w 1998270"/>
              <a:gd name="connsiteY2602" fmla="*/ 1000143 h 1996549"/>
              <a:gd name="connsiteX2603" fmla="*/ 436119 w 1998270"/>
              <a:gd name="connsiteY2603" fmla="*/ 999461 h 1996549"/>
              <a:gd name="connsiteX2604" fmla="*/ 444818 w 1998270"/>
              <a:gd name="connsiteY2604" fmla="*/ 1008160 h 1996549"/>
              <a:gd name="connsiteX2605" fmla="*/ 436119 w 1998270"/>
              <a:gd name="connsiteY2605" fmla="*/ 1016858 h 1996549"/>
              <a:gd name="connsiteX2606" fmla="*/ 427421 w 1998270"/>
              <a:gd name="connsiteY2606" fmla="*/ 1008160 h 1996549"/>
              <a:gd name="connsiteX2607" fmla="*/ 436119 w 1998270"/>
              <a:gd name="connsiteY2607" fmla="*/ 999461 h 1996549"/>
              <a:gd name="connsiteX2608" fmla="*/ 496838 w 1998270"/>
              <a:gd name="connsiteY2608" fmla="*/ 998779 h 1996549"/>
              <a:gd name="connsiteX2609" fmla="*/ 497179 w 1998270"/>
              <a:gd name="connsiteY2609" fmla="*/ 998779 h 1996549"/>
              <a:gd name="connsiteX2610" fmla="*/ 506219 w 1998270"/>
              <a:gd name="connsiteY2610" fmla="*/ 1008159 h 1996549"/>
              <a:gd name="connsiteX2611" fmla="*/ 496838 w 1998270"/>
              <a:gd name="connsiteY2611" fmla="*/ 1017540 h 1996549"/>
              <a:gd name="connsiteX2612" fmla="*/ 487458 w 1998270"/>
              <a:gd name="connsiteY2612" fmla="*/ 1008159 h 1996549"/>
              <a:gd name="connsiteX2613" fmla="*/ 496838 w 1998270"/>
              <a:gd name="connsiteY2613" fmla="*/ 998779 h 1996549"/>
              <a:gd name="connsiteX2614" fmla="*/ 558239 w 1998270"/>
              <a:gd name="connsiteY2614" fmla="*/ 998097 h 1996549"/>
              <a:gd name="connsiteX2615" fmla="*/ 558580 w 1998270"/>
              <a:gd name="connsiteY2615" fmla="*/ 998097 h 1996549"/>
              <a:gd name="connsiteX2616" fmla="*/ 568302 w 1998270"/>
              <a:gd name="connsiteY2616" fmla="*/ 1008160 h 1996549"/>
              <a:gd name="connsiteX2617" fmla="*/ 558239 w 1998270"/>
              <a:gd name="connsiteY2617" fmla="*/ 1018223 h 1996549"/>
              <a:gd name="connsiteX2618" fmla="*/ 548177 w 1998270"/>
              <a:gd name="connsiteY2618" fmla="*/ 1008160 h 1996549"/>
              <a:gd name="connsiteX2619" fmla="*/ 558239 w 1998270"/>
              <a:gd name="connsiteY2619" fmla="*/ 998097 h 1996549"/>
              <a:gd name="connsiteX2620" fmla="*/ 743126 w 1998270"/>
              <a:gd name="connsiteY2620" fmla="*/ 996733 h 1996549"/>
              <a:gd name="connsiteX2621" fmla="*/ 755236 w 1998270"/>
              <a:gd name="connsiteY2621" fmla="*/ 1008842 h 1996549"/>
              <a:gd name="connsiteX2622" fmla="*/ 743126 w 1998270"/>
              <a:gd name="connsiteY2622" fmla="*/ 1020952 h 1996549"/>
              <a:gd name="connsiteX2623" fmla="*/ 731017 w 1998270"/>
              <a:gd name="connsiteY2623" fmla="*/ 1008842 h 1996549"/>
              <a:gd name="connsiteX2624" fmla="*/ 743126 w 1998270"/>
              <a:gd name="connsiteY2624" fmla="*/ 996733 h 1996549"/>
              <a:gd name="connsiteX2625" fmla="*/ 681042 w 1998270"/>
              <a:gd name="connsiteY2625" fmla="*/ 996733 h 1996549"/>
              <a:gd name="connsiteX2626" fmla="*/ 692469 w 1998270"/>
              <a:gd name="connsiteY2626" fmla="*/ 1008160 h 1996549"/>
              <a:gd name="connsiteX2627" fmla="*/ 681042 w 1998270"/>
              <a:gd name="connsiteY2627" fmla="*/ 1019587 h 1996549"/>
              <a:gd name="connsiteX2628" fmla="*/ 669615 w 1998270"/>
              <a:gd name="connsiteY2628" fmla="*/ 1008160 h 1996549"/>
              <a:gd name="connsiteX2629" fmla="*/ 681042 w 1998270"/>
              <a:gd name="connsiteY2629" fmla="*/ 996733 h 1996549"/>
              <a:gd name="connsiteX2630" fmla="*/ 619641 w 1998270"/>
              <a:gd name="connsiteY2630" fmla="*/ 996733 h 1996549"/>
              <a:gd name="connsiteX2631" fmla="*/ 630386 w 1998270"/>
              <a:gd name="connsiteY2631" fmla="*/ 1007478 h 1996549"/>
              <a:gd name="connsiteX2632" fmla="*/ 619641 w 1998270"/>
              <a:gd name="connsiteY2632" fmla="*/ 1018223 h 1996549"/>
              <a:gd name="connsiteX2633" fmla="*/ 608896 w 1998270"/>
              <a:gd name="connsiteY2633" fmla="*/ 1007478 h 1996549"/>
              <a:gd name="connsiteX2634" fmla="*/ 619641 w 1998270"/>
              <a:gd name="connsiteY2634" fmla="*/ 996733 h 1996549"/>
              <a:gd name="connsiteX2635" fmla="*/ 803845 w 1998270"/>
              <a:gd name="connsiteY2635" fmla="*/ 995538 h 1996549"/>
              <a:gd name="connsiteX2636" fmla="*/ 816466 w 1998270"/>
              <a:gd name="connsiteY2636" fmla="*/ 1008160 h 1996549"/>
              <a:gd name="connsiteX2637" fmla="*/ 803845 w 1998270"/>
              <a:gd name="connsiteY2637" fmla="*/ 1020781 h 1996549"/>
              <a:gd name="connsiteX2638" fmla="*/ 791224 w 1998270"/>
              <a:gd name="connsiteY2638" fmla="*/ 1008160 h 1996549"/>
              <a:gd name="connsiteX2639" fmla="*/ 803845 w 1998270"/>
              <a:gd name="connsiteY2639" fmla="*/ 995538 h 1996549"/>
              <a:gd name="connsiteX2640" fmla="*/ 865246 w 1998270"/>
              <a:gd name="connsiteY2640" fmla="*/ 994856 h 1996549"/>
              <a:gd name="connsiteX2641" fmla="*/ 878550 w 1998270"/>
              <a:gd name="connsiteY2641" fmla="*/ 1008159 h 1996549"/>
              <a:gd name="connsiteX2642" fmla="*/ 865246 w 1998270"/>
              <a:gd name="connsiteY2642" fmla="*/ 1021463 h 1996549"/>
              <a:gd name="connsiteX2643" fmla="*/ 851943 w 1998270"/>
              <a:gd name="connsiteY2643" fmla="*/ 1008159 h 1996549"/>
              <a:gd name="connsiteX2644" fmla="*/ 865246 w 1998270"/>
              <a:gd name="connsiteY2644" fmla="*/ 994856 h 1996549"/>
              <a:gd name="connsiteX2645" fmla="*/ 926648 w 1998270"/>
              <a:gd name="connsiteY2645" fmla="*/ 994345 h 1996549"/>
              <a:gd name="connsiteX2646" fmla="*/ 940463 w 1998270"/>
              <a:gd name="connsiteY2646" fmla="*/ 1008160 h 1996549"/>
              <a:gd name="connsiteX2647" fmla="*/ 926648 w 1998270"/>
              <a:gd name="connsiteY2647" fmla="*/ 1021975 h 1996549"/>
              <a:gd name="connsiteX2648" fmla="*/ 912833 w 1998270"/>
              <a:gd name="connsiteY2648" fmla="*/ 1008160 h 1996549"/>
              <a:gd name="connsiteX2649" fmla="*/ 926648 w 1998270"/>
              <a:gd name="connsiteY2649" fmla="*/ 994345 h 1996549"/>
              <a:gd name="connsiteX2650" fmla="*/ 988049 w 1998270"/>
              <a:gd name="connsiteY2650" fmla="*/ 993663 h 1996549"/>
              <a:gd name="connsiteX2651" fmla="*/ 1002546 w 1998270"/>
              <a:gd name="connsiteY2651" fmla="*/ 1008160 h 1996549"/>
              <a:gd name="connsiteX2652" fmla="*/ 988049 w 1998270"/>
              <a:gd name="connsiteY2652" fmla="*/ 1022657 h 1996549"/>
              <a:gd name="connsiteX2653" fmla="*/ 973552 w 1998270"/>
              <a:gd name="connsiteY2653" fmla="*/ 1008160 h 1996549"/>
              <a:gd name="connsiteX2654" fmla="*/ 988049 w 1998270"/>
              <a:gd name="connsiteY2654" fmla="*/ 993663 h 1996549"/>
              <a:gd name="connsiteX2655" fmla="*/ 1050132 w 1998270"/>
              <a:gd name="connsiteY2655" fmla="*/ 993152 h 1996549"/>
              <a:gd name="connsiteX2656" fmla="*/ 1050473 w 1998270"/>
              <a:gd name="connsiteY2656" fmla="*/ 993152 h 1996549"/>
              <a:gd name="connsiteX2657" fmla="*/ 1065141 w 1998270"/>
              <a:gd name="connsiteY2657" fmla="*/ 1008160 h 1996549"/>
              <a:gd name="connsiteX2658" fmla="*/ 1065141 w 1998270"/>
              <a:gd name="connsiteY2658" fmla="*/ 1008332 h 1996549"/>
              <a:gd name="connsiteX2659" fmla="*/ 1050132 w 1998270"/>
              <a:gd name="connsiteY2659" fmla="*/ 1022999 h 1996549"/>
              <a:gd name="connsiteX2660" fmla="*/ 1035123 w 1998270"/>
              <a:gd name="connsiteY2660" fmla="*/ 1008160 h 1996549"/>
              <a:gd name="connsiteX2661" fmla="*/ 1050132 w 1998270"/>
              <a:gd name="connsiteY2661" fmla="*/ 993152 h 1996549"/>
              <a:gd name="connsiteX2662" fmla="*/ 1110852 w 1998270"/>
              <a:gd name="connsiteY2662" fmla="*/ 992639 h 1996549"/>
              <a:gd name="connsiteX2663" fmla="*/ 1126372 w 1998270"/>
              <a:gd name="connsiteY2663" fmla="*/ 1008159 h 1996549"/>
              <a:gd name="connsiteX2664" fmla="*/ 1126372 w 1998270"/>
              <a:gd name="connsiteY2664" fmla="*/ 1008332 h 1996549"/>
              <a:gd name="connsiteX2665" fmla="*/ 1110852 w 1998270"/>
              <a:gd name="connsiteY2665" fmla="*/ 1023510 h 1996549"/>
              <a:gd name="connsiteX2666" fmla="*/ 1110681 w 1998270"/>
              <a:gd name="connsiteY2666" fmla="*/ 1023511 h 1996549"/>
              <a:gd name="connsiteX2667" fmla="*/ 1095331 w 1998270"/>
              <a:gd name="connsiteY2667" fmla="*/ 1008159 h 1996549"/>
              <a:gd name="connsiteX2668" fmla="*/ 1110852 w 1998270"/>
              <a:gd name="connsiteY2668" fmla="*/ 992639 h 1996549"/>
              <a:gd name="connsiteX2669" fmla="*/ 1172618 w 1998270"/>
              <a:gd name="connsiteY2669" fmla="*/ 991994 h 1996549"/>
              <a:gd name="connsiteX2670" fmla="*/ 1188651 w 1998270"/>
              <a:gd name="connsiteY2670" fmla="*/ 1008026 h 1996549"/>
              <a:gd name="connsiteX2671" fmla="*/ 1172618 w 1998270"/>
              <a:gd name="connsiteY2671" fmla="*/ 1024058 h 1996549"/>
              <a:gd name="connsiteX2672" fmla="*/ 1156586 w 1998270"/>
              <a:gd name="connsiteY2672" fmla="*/ 1008026 h 1996549"/>
              <a:gd name="connsiteX2673" fmla="*/ 1172618 w 1998270"/>
              <a:gd name="connsiteY2673" fmla="*/ 991994 h 1996549"/>
              <a:gd name="connsiteX2674" fmla="*/ 1233653 w 1998270"/>
              <a:gd name="connsiteY2674" fmla="*/ 991616 h 1996549"/>
              <a:gd name="connsiteX2675" fmla="*/ 1250709 w 1998270"/>
              <a:gd name="connsiteY2675" fmla="*/ 1008671 h 1996549"/>
              <a:gd name="connsiteX2676" fmla="*/ 1233653 w 1998270"/>
              <a:gd name="connsiteY2676" fmla="*/ 1025727 h 1996549"/>
              <a:gd name="connsiteX2677" fmla="*/ 1216598 w 1998270"/>
              <a:gd name="connsiteY2677" fmla="*/ 1008671 h 1996549"/>
              <a:gd name="connsiteX2678" fmla="*/ 1233653 w 1998270"/>
              <a:gd name="connsiteY2678" fmla="*/ 991616 h 1996549"/>
              <a:gd name="connsiteX2679" fmla="*/ 1971151 w 1998270"/>
              <a:gd name="connsiteY2679" fmla="*/ 991444 h 1996549"/>
              <a:gd name="connsiteX2680" fmla="*/ 1988207 w 1998270"/>
              <a:gd name="connsiteY2680" fmla="*/ 1008500 h 1996549"/>
              <a:gd name="connsiteX2681" fmla="*/ 1971151 w 1998270"/>
              <a:gd name="connsiteY2681" fmla="*/ 1025556 h 1996549"/>
              <a:gd name="connsiteX2682" fmla="*/ 1954096 w 1998270"/>
              <a:gd name="connsiteY2682" fmla="*/ 1008500 h 1996549"/>
              <a:gd name="connsiteX2683" fmla="*/ 1971151 w 1998270"/>
              <a:gd name="connsiteY2683" fmla="*/ 991444 h 1996549"/>
              <a:gd name="connsiteX2684" fmla="*/ 1295054 w 1998270"/>
              <a:gd name="connsiteY2684" fmla="*/ 991104 h 1996549"/>
              <a:gd name="connsiteX2685" fmla="*/ 1312110 w 1998270"/>
              <a:gd name="connsiteY2685" fmla="*/ 1008159 h 1996549"/>
              <a:gd name="connsiteX2686" fmla="*/ 1295054 w 1998270"/>
              <a:gd name="connsiteY2686" fmla="*/ 1025215 h 1996549"/>
              <a:gd name="connsiteX2687" fmla="*/ 1277999 w 1998270"/>
              <a:gd name="connsiteY2687" fmla="*/ 1008159 h 1996549"/>
              <a:gd name="connsiteX2688" fmla="*/ 1295054 w 1998270"/>
              <a:gd name="connsiteY2688" fmla="*/ 991104 h 1996549"/>
              <a:gd name="connsiteX2689" fmla="*/ 1357138 w 1998270"/>
              <a:gd name="connsiteY2689" fmla="*/ 990763 h 1996549"/>
              <a:gd name="connsiteX2690" fmla="*/ 1374194 w 1998270"/>
              <a:gd name="connsiteY2690" fmla="*/ 1007818 h 1996549"/>
              <a:gd name="connsiteX2691" fmla="*/ 1357138 w 1998270"/>
              <a:gd name="connsiteY2691" fmla="*/ 1024874 h 1996549"/>
              <a:gd name="connsiteX2692" fmla="*/ 1340083 w 1998270"/>
              <a:gd name="connsiteY2692" fmla="*/ 1007818 h 1996549"/>
              <a:gd name="connsiteX2693" fmla="*/ 1357138 w 1998270"/>
              <a:gd name="connsiteY2693" fmla="*/ 990763 h 1996549"/>
              <a:gd name="connsiteX2694" fmla="*/ 1418727 w 1998270"/>
              <a:gd name="connsiteY2694" fmla="*/ 990232 h 1996549"/>
              <a:gd name="connsiteX2695" fmla="*/ 1435766 w 1998270"/>
              <a:gd name="connsiteY2695" fmla="*/ 1007307 h 1996549"/>
              <a:gd name="connsiteX2696" fmla="*/ 1435749 w 1998270"/>
              <a:gd name="connsiteY2696" fmla="*/ 1008182 h 1996549"/>
              <a:gd name="connsiteX2697" fmla="*/ 1417857 w 1998270"/>
              <a:gd name="connsiteY2697" fmla="*/ 1024363 h 1996549"/>
              <a:gd name="connsiteX2698" fmla="*/ 1416987 w 1998270"/>
              <a:gd name="connsiteY2698" fmla="*/ 1024385 h 1996549"/>
              <a:gd name="connsiteX2699" fmla="*/ 1399949 w 1998270"/>
              <a:gd name="connsiteY2699" fmla="*/ 1007307 h 1996549"/>
              <a:gd name="connsiteX2700" fmla="*/ 1399965 w 1998270"/>
              <a:gd name="connsiteY2700" fmla="*/ 1006432 h 1996549"/>
              <a:gd name="connsiteX2701" fmla="*/ 1417857 w 1998270"/>
              <a:gd name="connsiteY2701" fmla="*/ 990252 h 1996549"/>
              <a:gd name="connsiteX2702" fmla="*/ 1418727 w 1998270"/>
              <a:gd name="connsiteY2702" fmla="*/ 990232 h 1996549"/>
              <a:gd name="connsiteX2703" fmla="*/ 1479259 w 1998270"/>
              <a:gd name="connsiteY2703" fmla="*/ 989910 h 1996549"/>
              <a:gd name="connsiteX2704" fmla="*/ 1497508 w 1998270"/>
              <a:gd name="connsiteY2704" fmla="*/ 1008159 h 1996549"/>
              <a:gd name="connsiteX2705" fmla="*/ 1497508 w 1998270"/>
              <a:gd name="connsiteY2705" fmla="*/ 1008332 h 1996549"/>
              <a:gd name="connsiteX2706" fmla="*/ 1479259 w 1998270"/>
              <a:gd name="connsiteY2706" fmla="*/ 1026239 h 1996549"/>
              <a:gd name="connsiteX2707" fmla="*/ 1479088 w 1998270"/>
              <a:gd name="connsiteY2707" fmla="*/ 1026239 h 1996549"/>
              <a:gd name="connsiteX2708" fmla="*/ 1461009 w 1998270"/>
              <a:gd name="connsiteY2708" fmla="*/ 1008159 h 1996549"/>
              <a:gd name="connsiteX2709" fmla="*/ 1479259 w 1998270"/>
              <a:gd name="connsiteY2709" fmla="*/ 989910 h 1996549"/>
              <a:gd name="connsiteX2710" fmla="*/ 1540660 w 1998270"/>
              <a:gd name="connsiteY2710" fmla="*/ 989740 h 1996549"/>
              <a:gd name="connsiteX2711" fmla="*/ 1559080 w 1998270"/>
              <a:gd name="connsiteY2711" fmla="*/ 1008160 h 1996549"/>
              <a:gd name="connsiteX2712" fmla="*/ 1559080 w 1998270"/>
              <a:gd name="connsiteY2712" fmla="*/ 1008330 h 1996549"/>
              <a:gd name="connsiteX2713" fmla="*/ 1540660 w 1998270"/>
              <a:gd name="connsiteY2713" fmla="*/ 1026410 h 1996549"/>
              <a:gd name="connsiteX2714" fmla="*/ 1522240 w 1998270"/>
              <a:gd name="connsiteY2714" fmla="*/ 1008160 h 1996549"/>
              <a:gd name="connsiteX2715" fmla="*/ 1540660 w 1998270"/>
              <a:gd name="connsiteY2715" fmla="*/ 989740 h 1996549"/>
              <a:gd name="connsiteX2716" fmla="*/ 1602061 w 1998270"/>
              <a:gd name="connsiteY2716" fmla="*/ 989399 h 1996549"/>
              <a:gd name="connsiteX2717" fmla="*/ 1620822 w 1998270"/>
              <a:gd name="connsiteY2717" fmla="*/ 1008160 h 1996549"/>
              <a:gd name="connsiteX2718" fmla="*/ 1620822 w 1998270"/>
              <a:gd name="connsiteY2718" fmla="*/ 1008331 h 1996549"/>
              <a:gd name="connsiteX2719" fmla="*/ 1602061 w 1998270"/>
              <a:gd name="connsiteY2719" fmla="*/ 1026751 h 1996549"/>
              <a:gd name="connsiteX2720" fmla="*/ 1583300 w 1998270"/>
              <a:gd name="connsiteY2720" fmla="*/ 1008160 h 1996549"/>
              <a:gd name="connsiteX2721" fmla="*/ 1602061 w 1998270"/>
              <a:gd name="connsiteY2721" fmla="*/ 989399 h 1996549"/>
              <a:gd name="connsiteX2722" fmla="*/ 1664144 w 1998270"/>
              <a:gd name="connsiteY2722" fmla="*/ 989228 h 1996549"/>
              <a:gd name="connsiteX2723" fmla="*/ 1683076 w 1998270"/>
              <a:gd name="connsiteY2723" fmla="*/ 1008160 h 1996549"/>
              <a:gd name="connsiteX2724" fmla="*/ 1664144 w 1998270"/>
              <a:gd name="connsiteY2724" fmla="*/ 1026921 h 1996549"/>
              <a:gd name="connsiteX2725" fmla="*/ 1645213 w 1998270"/>
              <a:gd name="connsiteY2725" fmla="*/ 1008160 h 1996549"/>
              <a:gd name="connsiteX2726" fmla="*/ 1664144 w 1998270"/>
              <a:gd name="connsiteY2726" fmla="*/ 989228 h 1996549"/>
              <a:gd name="connsiteX2727" fmla="*/ 1724864 w 1998270"/>
              <a:gd name="connsiteY2727" fmla="*/ 989058 h 1996549"/>
              <a:gd name="connsiteX2728" fmla="*/ 1743967 w 1998270"/>
              <a:gd name="connsiteY2728" fmla="*/ 1008160 h 1996549"/>
              <a:gd name="connsiteX2729" fmla="*/ 1724864 w 1998270"/>
              <a:gd name="connsiteY2729" fmla="*/ 1027092 h 1996549"/>
              <a:gd name="connsiteX2730" fmla="*/ 1705762 w 1998270"/>
              <a:gd name="connsiteY2730" fmla="*/ 1008160 h 1996549"/>
              <a:gd name="connsiteX2731" fmla="*/ 1724864 w 1998270"/>
              <a:gd name="connsiteY2731" fmla="*/ 989058 h 1996549"/>
              <a:gd name="connsiteX2732" fmla="*/ 1909434 w 1998270"/>
              <a:gd name="connsiteY2732" fmla="*/ 988753 h 1996549"/>
              <a:gd name="connsiteX2733" fmla="*/ 1928707 w 1998270"/>
              <a:gd name="connsiteY2733" fmla="*/ 1008025 h 1996549"/>
              <a:gd name="connsiteX2734" fmla="*/ 1909434 w 1998270"/>
              <a:gd name="connsiteY2734" fmla="*/ 1027298 h 1996549"/>
              <a:gd name="connsiteX2735" fmla="*/ 1890161 w 1998270"/>
              <a:gd name="connsiteY2735" fmla="*/ 1008025 h 1996549"/>
              <a:gd name="connsiteX2736" fmla="*/ 1909434 w 1998270"/>
              <a:gd name="connsiteY2736" fmla="*/ 988753 h 1996549"/>
              <a:gd name="connsiteX2737" fmla="*/ 1848033 w 1998270"/>
              <a:gd name="connsiteY2737" fmla="*/ 988753 h 1996549"/>
              <a:gd name="connsiteX2738" fmla="*/ 1867306 w 1998270"/>
              <a:gd name="connsiteY2738" fmla="*/ 1008025 h 1996549"/>
              <a:gd name="connsiteX2739" fmla="*/ 1848033 w 1998270"/>
              <a:gd name="connsiteY2739" fmla="*/ 1027298 h 1996549"/>
              <a:gd name="connsiteX2740" fmla="*/ 1828760 w 1998270"/>
              <a:gd name="connsiteY2740" fmla="*/ 1008025 h 1996549"/>
              <a:gd name="connsiteX2741" fmla="*/ 1848033 w 1998270"/>
              <a:gd name="connsiteY2741" fmla="*/ 988753 h 1996549"/>
              <a:gd name="connsiteX2742" fmla="*/ 1786631 w 1998270"/>
              <a:gd name="connsiteY2742" fmla="*/ 988753 h 1996549"/>
              <a:gd name="connsiteX2743" fmla="*/ 1805904 w 1998270"/>
              <a:gd name="connsiteY2743" fmla="*/ 1008025 h 1996549"/>
              <a:gd name="connsiteX2744" fmla="*/ 1786631 w 1998270"/>
              <a:gd name="connsiteY2744" fmla="*/ 1027298 h 1996549"/>
              <a:gd name="connsiteX2745" fmla="*/ 1767358 w 1998270"/>
              <a:gd name="connsiteY2745" fmla="*/ 1008025 h 1996549"/>
              <a:gd name="connsiteX2746" fmla="*/ 1786631 w 1998270"/>
              <a:gd name="connsiteY2746" fmla="*/ 988753 h 1996549"/>
              <a:gd name="connsiteX2747" fmla="*/ 5628 w 1998270"/>
              <a:gd name="connsiteY2747" fmla="*/ 943519 h 1996549"/>
              <a:gd name="connsiteX2748" fmla="*/ 5986 w 1998270"/>
              <a:gd name="connsiteY2748" fmla="*/ 943519 h 1996549"/>
              <a:gd name="connsiteX2749" fmla="*/ 8869 w 1998270"/>
              <a:gd name="connsiteY2749" fmla="*/ 946760 h 1996549"/>
              <a:gd name="connsiteX2750" fmla="*/ 5628 w 1998270"/>
              <a:gd name="connsiteY2750" fmla="*/ 950000 h 1996549"/>
              <a:gd name="connsiteX2751" fmla="*/ 2388 w 1998270"/>
              <a:gd name="connsiteY2751" fmla="*/ 946760 h 1996549"/>
              <a:gd name="connsiteX2752" fmla="*/ 5628 w 1998270"/>
              <a:gd name="connsiteY2752" fmla="*/ 943519 h 1996549"/>
              <a:gd name="connsiteX2753" fmla="*/ 67029 w 1998270"/>
              <a:gd name="connsiteY2753" fmla="*/ 941983 h 1996549"/>
              <a:gd name="connsiteX2754" fmla="*/ 67371 w 1998270"/>
              <a:gd name="connsiteY2754" fmla="*/ 941983 h 1996549"/>
              <a:gd name="connsiteX2755" fmla="*/ 71805 w 1998270"/>
              <a:gd name="connsiteY2755" fmla="*/ 946760 h 1996549"/>
              <a:gd name="connsiteX2756" fmla="*/ 67029 w 1998270"/>
              <a:gd name="connsiteY2756" fmla="*/ 951536 h 1996549"/>
              <a:gd name="connsiteX2757" fmla="*/ 62254 w 1998270"/>
              <a:gd name="connsiteY2757" fmla="*/ 946760 h 1996549"/>
              <a:gd name="connsiteX2758" fmla="*/ 67029 w 1998270"/>
              <a:gd name="connsiteY2758" fmla="*/ 941983 h 1996549"/>
              <a:gd name="connsiteX2759" fmla="*/ 129114 w 1998270"/>
              <a:gd name="connsiteY2759" fmla="*/ 941301 h 1996549"/>
              <a:gd name="connsiteX2760" fmla="*/ 134572 w 1998270"/>
              <a:gd name="connsiteY2760" fmla="*/ 946760 h 1996549"/>
              <a:gd name="connsiteX2761" fmla="*/ 129114 w 1998270"/>
              <a:gd name="connsiteY2761" fmla="*/ 952217 h 1996549"/>
              <a:gd name="connsiteX2762" fmla="*/ 123656 w 1998270"/>
              <a:gd name="connsiteY2762" fmla="*/ 946760 h 1996549"/>
              <a:gd name="connsiteX2763" fmla="*/ 129114 w 1998270"/>
              <a:gd name="connsiteY2763" fmla="*/ 941301 h 1996549"/>
              <a:gd name="connsiteX2764" fmla="*/ 189832 w 1998270"/>
              <a:gd name="connsiteY2764" fmla="*/ 940449 h 1996549"/>
              <a:gd name="connsiteX2765" fmla="*/ 190173 w 1998270"/>
              <a:gd name="connsiteY2765" fmla="*/ 940449 h 1996549"/>
              <a:gd name="connsiteX2766" fmla="*/ 196143 w 1998270"/>
              <a:gd name="connsiteY2766" fmla="*/ 946761 h 1996549"/>
              <a:gd name="connsiteX2767" fmla="*/ 189832 w 1998270"/>
              <a:gd name="connsiteY2767" fmla="*/ 953070 h 1996549"/>
              <a:gd name="connsiteX2768" fmla="*/ 183522 w 1998270"/>
              <a:gd name="connsiteY2768" fmla="*/ 946761 h 1996549"/>
              <a:gd name="connsiteX2769" fmla="*/ 189832 w 1998270"/>
              <a:gd name="connsiteY2769" fmla="*/ 940449 h 1996549"/>
              <a:gd name="connsiteX2770" fmla="*/ 251234 w 1998270"/>
              <a:gd name="connsiteY2770" fmla="*/ 939767 h 1996549"/>
              <a:gd name="connsiteX2771" fmla="*/ 258227 w 1998270"/>
              <a:gd name="connsiteY2771" fmla="*/ 946760 h 1996549"/>
              <a:gd name="connsiteX2772" fmla="*/ 251234 w 1998270"/>
              <a:gd name="connsiteY2772" fmla="*/ 953753 h 1996549"/>
              <a:gd name="connsiteX2773" fmla="*/ 244241 w 1998270"/>
              <a:gd name="connsiteY2773" fmla="*/ 946760 h 1996549"/>
              <a:gd name="connsiteX2774" fmla="*/ 251234 w 1998270"/>
              <a:gd name="connsiteY2774" fmla="*/ 939767 h 1996549"/>
              <a:gd name="connsiteX2775" fmla="*/ 312635 w 1998270"/>
              <a:gd name="connsiteY2775" fmla="*/ 939085 h 1996549"/>
              <a:gd name="connsiteX2776" fmla="*/ 320310 w 1998270"/>
              <a:gd name="connsiteY2776" fmla="*/ 946761 h 1996549"/>
              <a:gd name="connsiteX2777" fmla="*/ 312635 w 1998270"/>
              <a:gd name="connsiteY2777" fmla="*/ 954435 h 1996549"/>
              <a:gd name="connsiteX2778" fmla="*/ 304960 w 1998270"/>
              <a:gd name="connsiteY2778" fmla="*/ 946761 h 1996549"/>
              <a:gd name="connsiteX2779" fmla="*/ 312635 w 1998270"/>
              <a:gd name="connsiteY2779" fmla="*/ 939085 h 1996549"/>
              <a:gd name="connsiteX2780" fmla="*/ 374036 w 1998270"/>
              <a:gd name="connsiteY2780" fmla="*/ 938231 h 1996549"/>
              <a:gd name="connsiteX2781" fmla="*/ 382563 w 1998270"/>
              <a:gd name="connsiteY2781" fmla="*/ 946760 h 1996549"/>
              <a:gd name="connsiteX2782" fmla="*/ 374036 w 1998270"/>
              <a:gd name="connsiteY2782" fmla="*/ 955287 h 1996549"/>
              <a:gd name="connsiteX2783" fmla="*/ 365508 w 1998270"/>
              <a:gd name="connsiteY2783" fmla="*/ 946760 h 1996549"/>
              <a:gd name="connsiteX2784" fmla="*/ 374036 w 1998270"/>
              <a:gd name="connsiteY2784" fmla="*/ 938231 h 1996549"/>
              <a:gd name="connsiteX2785" fmla="*/ 436120 w 1998270"/>
              <a:gd name="connsiteY2785" fmla="*/ 937550 h 1996549"/>
              <a:gd name="connsiteX2786" fmla="*/ 445330 w 1998270"/>
              <a:gd name="connsiteY2786" fmla="*/ 946761 h 1996549"/>
              <a:gd name="connsiteX2787" fmla="*/ 436120 w 1998270"/>
              <a:gd name="connsiteY2787" fmla="*/ 955970 h 1996549"/>
              <a:gd name="connsiteX2788" fmla="*/ 426910 w 1998270"/>
              <a:gd name="connsiteY2788" fmla="*/ 946761 h 1996549"/>
              <a:gd name="connsiteX2789" fmla="*/ 436120 w 1998270"/>
              <a:gd name="connsiteY2789" fmla="*/ 937550 h 1996549"/>
              <a:gd name="connsiteX2790" fmla="*/ 496839 w 1998270"/>
              <a:gd name="connsiteY2790" fmla="*/ 936867 h 1996549"/>
              <a:gd name="connsiteX2791" fmla="*/ 506731 w 1998270"/>
              <a:gd name="connsiteY2791" fmla="*/ 946760 h 1996549"/>
              <a:gd name="connsiteX2792" fmla="*/ 496839 w 1998270"/>
              <a:gd name="connsiteY2792" fmla="*/ 956651 h 1996549"/>
              <a:gd name="connsiteX2793" fmla="*/ 486947 w 1998270"/>
              <a:gd name="connsiteY2793" fmla="*/ 946760 h 1996549"/>
              <a:gd name="connsiteX2794" fmla="*/ 496839 w 1998270"/>
              <a:gd name="connsiteY2794" fmla="*/ 936867 h 1996549"/>
              <a:gd name="connsiteX2795" fmla="*/ 558240 w 1998270"/>
              <a:gd name="connsiteY2795" fmla="*/ 936185 h 1996549"/>
              <a:gd name="connsiteX2796" fmla="*/ 568815 w 1998270"/>
              <a:gd name="connsiteY2796" fmla="*/ 946760 h 1996549"/>
              <a:gd name="connsiteX2797" fmla="*/ 558240 w 1998270"/>
              <a:gd name="connsiteY2797" fmla="*/ 957334 h 1996549"/>
              <a:gd name="connsiteX2798" fmla="*/ 547666 w 1998270"/>
              <a:gd name="connsiteY2798" fmla="*/ 946760 h 1996549"/>
              <a:gd name="connsiteX2799" fmla="*/ 558240 w 1998270"/>
              <a:gd name="connsiteY2799" fmla="*/ 936185 h 1996549"/>
              <a:gd name="connsiteX2800" fmla="*/ 619642 w 1998270"/>
              <a:gd name="connsiteY2800" fmla="*/ 935504 h 1996549"/>
              <a:gd name="connsiteX2801" fmla="*/ 619982 w 1998270"/>
              <a:gd name="connsiteY2801" fmla="*/ 935504 h 1996549"/>
              <a:gd name="connsiteX2802" fmla="*/ 630898 w 1998270"/>
              <a:gd name="connsiteY2802" fmla="*/ 946761 h 1996549"/>
              <a:gd name="connsiteX2803" fmla="*/ 619642 w 1998270"/>
              <a:gd name="connsiteY2803" fmla="*/ 958017 h 1996549"/>
              <a:gd name="connsiteX2804" fmla="*/ 608385 w 1998270"/>
              <a:gd name="connsiteY2804" fmla="*/ 946761 h 1996549"/>
              <a:gd name="connsiteX2805" fmla="*/ 619642 w 1998270"/>
              <a:gd name="connsiteY2805" fmla="*/ 935504 h 1996549"/>
              <a:gd name="connsiteX2806" fmla="*/ 681042 w 1998270"/>
              <a:gd name="connsiteY2806" fmla="*/ 934821 h 1996549"/>
              <a:gd name="connsiteX2807" fmla="*/ 692982 w 1998270"/>
              <a:gd name="connsiteY2807" fmla="*/ 946761 h 1996549"/>
              <a:gd name="connsiteX2808" fmla="*/ 681042 w 1998270"/>
              <a:gd name="connsiteY2808" fmla="*/ 958699 h 1996549"/>
              <a:gd name="connsiteX2809" fmla="*/ 669104 w 1998270"/>
              <a:gd name="connsiteY2809" fmla="*/ 946761 h 1996549"/>
              <a:gd name="connsiteX2810" fmla="*/ 681042 w 1998270"/>
              <a:gd name="connsiteY2810" fmla="*/ 934821 h 1996549"/>
              <a:gd name="connsiteX2811" fmla="*/ 743126 w 1998270"/>
              <a:gd name="connsiteY2811" fmla="*/ 934139 h 1996549"/>
              <a:gd name="connsiteX2812" fmla="*/ 755747 w 1998270"/>
              <a:gd name="connsiteY2812" fmla="*/ 946761 h 1996549"/>
              <a:gd name="connsiteX2813" fmla="*/ 743126 w 1998270"/>
              <a:gd name="connsiteY2813" fmla="*/ 959381 h 1996549"/>
              <a:gd name="connsiteX2814" fmla="*/ 730505 w 1998270"/>
              <a:gd name="connsiteY2814" fmla="*/ 946761 h 1996549"/>
              <a:gd name="connsiteX2815" fmla="*/ 743126 w 1998270"/>
              <a:gd name="connsiteY2815" fmla="*/ 934139 h 1996549"/>
              <a:gd name="connsiteX2816" fmla="*/ 803845 w 1998270"/>
              <a:gd name="connsiteY2816" fmla="*/ 933456 h 1996549"/>
              <a:gd name="connsiteX2817" fmla="*/ 817149 w 1998270"/>
              <a:gd name="connsiteY2817" fmla="*/ 946760 h 1996549"/>
              <a:gd name="connsiteX2818" fmla="*/ 803845 w 1998270"/>
              <a:gd name="connsiteY2818" fmla="*/ 960063 h 1996549"/>
              <a:gd name="connsiteX2819" fmla="*/ 790542 w 1998270"/>
              <a:gd name="connsiteY2819" fmla="*/ 946760 h 1996549"/>
              <a:gd name="connsiteX2820" fmla="*/ 803845 w 1998270"/>
              <a:gd name="connsiteY2820" fmla="*/ 933456 h 1996549"/>
              <a:gd name="connsiteX2821" fmla="*/ 865612 w 1998270"/>
              <a:gd name="connsiteY2821" fmla="*/ 932811 h 1996549"/>
              <a:gd name="connsiteX2822" fmla="*/ 879428 w 1998270"/>
              <a:gd name="connsiteY2822" fmla="*/ 946625 h 1996549"/>
              <a:gd name="connsiteX2823" fmla="*/ 865612 w 1998270"/>
              <a:gd name="connsiteY2823" fmla="*/ 960441 h 1996549"/>
              <a:gd name="connsiteX2824" fmla="*/ 851797 w 1998270"/>
              <a:gd name="connsiteY2824" fmla="*/ 946625 h 1996549"/>
              <a:gd name="connsiteX2825" fmla="*/ 865612 w 1998270"/>
              <a:gd name="connsiteY2825" fmla="*/ 932811 h 1996549"/>
              <a:gd name="connsiteX2826" fmla="*/ 926647 w 1998270"/>
              <a:gd name="connsiteY2826" fmla="*/ 932262 h 1996549"/>
              <a:gd name="connsiteX2827" fmla="*/ 941144 w 1998270"/>
              <a:gd name="connsiteY2827" fmla="*/ 946760 h 1996549"/>
              <a:gd name="connsiteX2828" fmla="*/ 926647 w 1998270"/>
              <a:gd name="connsiteY2828" fmla="*/ 961257 h 1996549"/>
              <a:gd name="connsiteX2829" fmla="*/ 912150 w 1998270"/>
              <a:gd name="connsiteY2829" fmla="*/ 946760 h 1996549"/>
              <a:gd name="connsiteX2830" fmla="*/ 926647 w 1998270"/>
              <a:gd name="connsiteY2830" fmla="*/ 932262 h 1996549"/>
              <a:gd name="connsiteX2831" fmla="*/ 988048 w 1998270"/>
              <a:gd name="connsiteY2831" fmla="*/ 931751 h 1996549"/>
              <a:gd name="connsiteX2832" fmla="*/ 988390 w 1998270"/>
              <a:gd name="connsiteY2832" fmla="*/ 931751 h 1996549"/>
              <a:gd name="connsiteX2833" fmla="*/ 1003058 w 1998270"/>
              <a:gd name="connsiteY2833" fmla="*/ 946760 h 1996549"/>
              <a:gd name="connsiteX2834" fmla="*/ 1003058 w 1998270"/>
              <a:gd name="connsiteY2834" fmla="*/ 946931 h 1996549"/>
              <a:gd name="connsiteX2835" fmla="*/ 988048 w 1998270"/>
              <a:gd name="connsiteY2835" fmla="*/ 961599 h 1996549"/>
              <a:gd name="connsiteX2836" fmla="*/ 973040 w 1998270"/>
              <a:gd name="connsiteY2836" fmla="*/ 946760 h 1996549"/>
              <a:gd name="connsiteX2837" fmla="*/ 988048 w 1998270"/>
              <a:gd name="connsiteY2837" fmla="*/ 931751 h 1996549"/>
              <a:gd name="connsiteX2838" fmla="*/ 1049816 w 1998270"/>
              <a:gd name="connsiteY2838" fmla="*/ 930934 h 1996549"/>
              <a:gd name="connsiteX2839" fmla="*/ 1065508 w 1998270"/>
              <a:gd name="connsiteY2839" fmla="*/ 946625 h 1996549"/>
              <a:gd name="connsiteX2840" fmla="*/ 1049816 w 1998270"/>
              <a:gd name="connsiteY2840" fmla="*/ 962317 h 1996549"/>
              <a:gd name="connsiteX2841" fmla="*/ 1034125 w 1998270"/>
              <a:gd name="connsiteY2841" fmla="*/ 946625 h 1996549"/>
              <a:gd name="connsiteX2842" fmla="*/ 1049816 w 1998270"/>
              <a:gd name="connsiteY2842" fmla="*/ 930934 h 1996549"/>
              <a:gd name="connsiteX2843" fmla="*/ 1110851 w 1998270"/>
              <a:gd name="connsiteY2843" fmla="*/ 930558 h 1996549"/>
              <a:gd name="connsiteX2844" fmla="*/ 1111192 w 1998270"/>
              <a:gd name="connsiteY2844" fmla="*/ 930558 h 1996549"/>
              <a:gd name="connsiteX2845" fmla="*/ 1127054 w 1998270"/>
              <a:gd name="connsiteY2845" fmla="*/ 946761 h 1996549"/>
              <a:gd name="connsiteX2846" fmla="*/ 1127054 w 1998270"/>
              <a:gd name="connsiteY2846" fmla="*/ 946932 h 1996549"/>
              <a:gd name="connsiteX2847" fmla="*/ 1110851 w 1998270"/>
              <a:gd name="connsiteY2847" fmla="*/ 962792 h 1996549"/>
              <a:gd name="connsiteX2848" fmla="*/ 1094648 w 1998270"/>
              <a:gd name="connsiteY2848" fmla="*/ 946761 h 1996549"/>
              <a:gd name="connsiteX2849" fmla="*/ 1110851 w 1998270"/>
              <a:gd name="connsiteY2849" fmla="*/ 930558 h 1996549"/>
              <a:gd name="connsiteX2850" fmla="*/ 1172252 w 1998270"/>
              <a:gd name="connsiteY2850" fmla="*/ 930045 h 1996549"/>
              <a:gd name="connsiteX2851" fmla="*/ 1189308 w 1998270"/>
              <a:gd name="connsiteY2851" fmla="*/ 947101 h 1996549"/>
              <a:gd name="connsiteX2852" fmla="*/ 1172252 w 1998270"/>
              <a:gd name="connsiteY2852" fmla="*/ 964156 h 1996549"/>
              <a:gd name="connsiteX2853" fmla="*/ 1155197 w 1998270"/>
              <a:gd name="connsiteY2853" fmla="*/ 947101 h 1996549"/>
              <a:gd name="connsiteX2854" fmla="*/ 1172252 w 1998270"/>
              <a:gd name="connsiteY2854" fmla="*/ 930045 h 1996549"/>
              <a:gd name="connsiteX2855" fmla="*/ 1233653 w 1998270"/>
              <a:gd name="connsiteY2855" fmla="*/ 929533 h 1996549"/>
              <a:gd name="connsiteX2856" fmla="*/ 1250709 w 1998270"/>
              <a:gd name="connsiteY2856" fmla="*/ 946589 h 1996549"/>
              <a:gd name="connsiteX2857" fmla="*/ 1233653 w 1998270"/>
              <a:gd name="connsiteY2857" fmla="*/ 963644 h 1996549"/>
              <a:gd name="connsiteX2858" fmla="*/ 1216598 w 1998270"/>
              <a:gd name="connsiteY2858" fmla="*/ 946589 h 1996549"/>
              <a:gd name="connsiteX2859" fmla="*/ 1233653 w 1998270"/>
              <a:gd name="connsiteY2859" fmla="*/ 929533 h 1996549"/>
              <a:gd name="connsiteX2860" fmla="*/ 1971151 w 1998270"/>
              <a:gd name="connsiteY2860" fmla="*/ 929364 h 1996549"/>
              <a:gd name="connsiteX2861" fmla="*/ 1988207 w 1998270"/>
              <a:gd name="connsiteY2861" fmla="*/ 946418 h 1996549"/>
              <a:gd name="connsiteX2862" fmla="*/ 1971151 w 1998270"/>
              <a:gd name="connsiteY2862" fmla="*/ 963474 h 1996549"/>
              <a:gd name="connsiteX2863" fmla="*/ 1954096 w 1998270"/>
              <a:gd name="connsiteY2863" fmla="*/ 946418 h 1996549"/>
              <a:gd name="connsiteX2864" fmla="*/ 1971151 w 1998270"/>
              <a:gd name="connsiteY2864" fmla="*/ 929364 h 1996549"/>
              <a:gd name="connsiteX2865" fmla="*/ 1295421 w 1998270"/>
              <a:gd name="connsiteY2865" fmla="*/ 928888 h 1996549"/>
              <a:gd name="connsiteX2866" fmla="*/ 1313159 w 1998270"/>
              <a:gd name="connsiteY2866" fmla="*/ 946625 h 1996549"/>
              <a:gd name="connsiteX2867" fmla="*/ 1295421 w 1998270"/>
              <a:gd name="connsiteY2867" fmla="*/ 964363 h 1996549"/>
              <a:gd name="connsiteX2868" fmla="*/ 1277683 w 1998270"/>
              <a:gd name="connsiteY2868" fmla="*/ 946625 h 1996549"/>
              <a:gd name="connsiteX2869" fmla="*/ 1295421 w 1998270"/>
              <a:gd name="connsiteY2869" fmla="*/ 928888 h 1996549"/>
              <a:gd name="connsiteX2870" fmla="*/ 1479259 w 1998270"/>
              <a:gd name="connsiteY2870" fmla="*/ 928510 h 1996549"/>
              <a:gd name="connsiteX2871" fmla="*/ 1498191 w 1998270"/>
              <a:gd name="connsiteY2871" fmla="*/ 947443 h 1996549"/>
              <a:gd name="connsiteX2872" fmla="*/ 1479259 w 1998270"/>
              <a:gd name="connsiteY2872" fmla="*/ 966203 h 1996549"/>
              <a:gd name="connsiteX2873" fmla="*/ 1460327 w 1998270"/>
              <a:gd name="connsiteY2873" fmla="*/ 947443 h 1996549"/>
              <a:gd name="connsiteX2874" fmla="*/ 1479259 w 1998270"/>
              <a:gd name="connsiteY2874" fmla="*/ 928510 h 1996549"/>
              <a:gd name="connsiteX2875" fmla="*/ 1417857 w 1998270"/>
              <a:gd name="connsiteY2875" fmla="*/ 928510 h 1996549"/>
              <a:gd name="connsiteX2876" fmla="*/ 1436448 w 1998270"/>
              <a:gd name="connsiteY2876" fmla="*/ 947101 h 1996549"/>
              <a:gd name="connsiteX2877" fmla="*/ 1436448 w 1998270"/>
              <a:gd name="connsiteY2877" fmla="*/ 947271 h 1996549"/>
              <a:gd name="connsiteX2878" fmla="*/ 1417857 w 1998270"/>
              <a:gd name="connsiteY2878" fmla="*/ 965521 h 1996549"/>
              <a:gd name="connsiteX2879" fmla="*/ 1417687 w 1998270"/>
              <a:gd name="connsiteY2879" fmla="*/ 965521 h 1996549"/>
              <a:gd name="connsiteX2880" fmla="*/ 1399267 w 1998270"/>
              <a:gd name="connsiteY2880" fmla="*/ 947101 h 1996549"/>
              <a:gd name="connsiteX2881" fmla="*/ 1417857 w 1998270"/>
              <a:gd name="connsiteY2881" fmla="*/ 928510 h 1996549"/>
              <a:gd name="connsiteX2882" fmla="*/ 1357139 w 1998270"/>
              <a:gd name="connsiteY2882" fmla="*/ 928510 h 1996549"/>
              <a:gd name="connsiteX2883" fmla="*/ 1374195 w 1998270"/>
              <a:gd name="connsiteY2883" fmla="*/ 946760 h 1996549"/>
              <a:gd name="connsiteX2884" fmla="*/ 1357139 w 1998270"/>
              <a:gd name="connsiteY2884" fmla="*/ 964668 h 1996549"/>
              <a:gd name="connsiteX2885" fmla="*/ 1339060 w 1998270"/>
              <a:gd name="connsiteY2885" fmla="*/ 946590 h 1996549"/>
              <a:gd name="connsiteX2886" fmla="*/ 1357139 w 1998270"/>
              <a:gd name="connsiteY2886" fmla="*/ 928510 h 1996549"/>
              <a:gd name="connsiteX2887" fmla="*/ 1540660 w 1998270"/>
              <a:gd name="connsiteY2887" fmla="*/ 927487 h 1996549"/>
              <a:gd name="connsiteX2888" fmla="*/ 1541001 w 1998270"/>
              <a:gd name="connsiteY2888" fmla="*/ 927487 h 1996549"/>
              <a:gd name="connsiteX2889" fmla="*/ 1559933 w 1998270"/>
              <a:gd name="connsiteY2889" fmla="*/ 946760 h 1996549"/>
              <a:gd name="connsiteX2890" fmla="*/ 1559933 w 1998270"/>
              <a:gd name="connsiteY2890" fmla="*/ 946929 h 1996549"/>
              <a:gd name="connsiteX2891" fmla="*/ 1540660 w 1998270"/>
              <a:gd name="connsiteY2891" fmla="*/ 965862 h 1996549"/>
              <a:gd name="connsiteX2892" fmla="*/ 1521387 w 1998270"/>
              <a:gd name="connsiteY2892" fmla="*/ 946760 h 1996549"/>
              <a:gd name="connsiteX2893" fmla="*/ 1540660 w 1998270"/>
              <a:gd name="connsiteY2893" fmla="*/ 927487 h 1996549"/>
              <a:gd name="connsiteX2894" fmla="*/ 1602061 w 1998270"/>
              <a:gd name="connsiteY2894" fmla="*/ 927316 h 1996549"/>
              <a:gd name="connsiteX2895" fmla="*/ 1621505 w 1998270"/>
              <a:gd name="connsiteY2895" fmla="*/ 946760 h 1996549"/>
              <a:gd name="connsiteX2896" fmla="*/ 1621505 w 1998270"/>
              <a:gd name="connsiteY2896" fmla="*/ 946930 h 1996549"/>
              <a:gd name="connsiteX2897" fmla="*/ 1602061 w 1998270"/>
              <a:gd name="connsiteY2897" fmla="*/ 966033 h 1996549"/>
              <a:gd name="connsiteX2898" fmla="*/ 1601891 w 1998270"/>
              <a:gd name="connsiteY2898" fmla="*/ 966033 h 1996549"/>
              <a:gd name="connsiteX2899" fmla="*/ 1582618 w 1998270"/>
              <a:gd name="connsiteY2899" fmla="*/ 946760 h 1996549"/>
              <a:gd name="connsiteX2900" fmla="*/ 1602061 w 1998270"/>
              <a:gd name="connsiteY2900" fmla="*/ 927316 h 1996549"/>
              <a:gd name="connsiteX2901" fmla="*/ 1664144 w 1998270"/>
              <a:gd name="connsiteY2901" fmla="*/ 926975 h 1996549"/>
              <a:gd name="connsiteX2902" fmla="*/ 1683929 w 1998270"/>
              <a:gd name="connsiteY2902" fmla="*/ 946760 h 1996549"/>
              <a:gd name="connsiteX2903" fmla="*/ 1683929 w 1998270"/>
              <a:gd name="connsiteY2903" fmla="*/ 946930 h 1996549"/>
              <a:gd name="connsiteX2904" fmla="*/ 1664144 w 1998270"/>
              <a:gd name="connsiteY2904" fmla="*/ 966374 h 1996549"/>
              <a:gd name="connsiteX2905" fmla="*/ 1663974 w 1998270"/>
              <a:gd name="connsiteY2905" fmla="*/ 966374 h 1996549"/>
              <a:gd name="connsiteX2906" fmla="*/ 1644360 w 1998270"/>
              <a:gd name="connsiteY2906" fmla="*/ 946760 h 1996549"/>
              <a:gd name="connsiteX2907" fmla="*/ 1664144 w 1998270"/>
              <a:gd name="connsiteY2907" fmla="*/ 926975 h 1996549"/>
              <a:gd name="connsiteX2908" fmla="*/ 1724863 w 1998270"/>
              <a:gd name="connsiteY2908" fmla="*/ 926804 h 1996549"/>
              <a:gd name="connsiteX2909" fmla="*/ 1744819 w 1998270"/>
              <a:gd name="connsiteY2909" fmla="*/ 946760 h 1996549"/>
              <a:gd name="connsiteX2910" fmla="*/ 1744819 w 1998270"/>
              <a:gd name="connsiteY2910" fmla="*/ 946929 h 1996549"/>
              <a:gd name="connsiteX2911" fmla="*/ 1724863 w 1998270"/>
              <a:gd name="connsiteY2911" fmla="*/ 966544 h 1996549"/>
              <a:gd name="connsiteX2912" fmla="*/ 1705079 w 1998270"/>
              <a:gd name="connsiteY2912" fmla="*/ 946760 h 1996549"/>
              <a:gd name="connsiteX2913" fmla="*/ 1705079 w 1998270"/>
              <a:gd name="connsiteY2913" fmla="*/ 946589 h 1996549"/>
              <a:gd name="connsiteX2914" fmla="*/ 1724863 w 1998270"/>
              <a:gd name="connsiteY2914" fmla="*/ 926804 h 1996549"/>
              <a:gd name="connsiteX2915" fmla="*/ 1909067 w 1998270"/>
              <a:gd name="connsiteY2915" fmla="*/ 926634 h 1996549"/>
              <a:gd name="connsiteX2916" fmla="*/ 1929194 w 1998270"/>
              <a:gd name="connsiteY2916" fmla="*/ 946760 h 1996549"/>
              <a:gd name="connsiteX2917" fmla="*/ 1929194 w 1998270"/>
              <a:gd name="connsiteY2917" fmla="*/ 946930 h 1996549"/>
              <a:gd name="connsiteX2918" fmla="*/ 1909067 w 1998270"/>
              <a:gd name="connsiteY2918" fmla="*/ 966715 h 1996549"/>
              <a:gd name="connsiteX2919" fmla="*/ 1908897 w 1998270"/>
              <a:gd name="connsiteY2919" fmla="*/ 966715 h 1996549"/>
              <a:gd name="connsiteX2920" fmla="*/ 1888942 w 1998270"/>
              <a:gd name="connsiteY2920" fmla="*/ 946760 h 1996549"/>
              <a:gd name="connsiteX2921" fmla="*/ 1909067 w 1998270"/>
              <a:gd name="connsiteY2921" fmla="*/ 926634 h 1996549"/>
              <a:gd name="connsiteX2922" fmla="*/ 1847667 w 1998270"/>
              <a:gd name="connsiteY2922" fmla="*/ 926634 h 1996549"/>
              <a:gd name="connsiteX2923" fmla="*/ 1867793 w 1998270"/>
              <a:gd name="connsiteY2923" fmla="*/ 946760 h 1996549"/>
              <a:gd name="connsiteX2924" fmla="*/ 1867793 w 1998270"/>
              <a:gd name="connsiteY2924" fmla="*/ 946930 h 1996549"/>
              <a:gd name="connsiteX2925" fmla="*/ 1847667 w 1998270"/>
              <a:gd name="connsiteY2925" fmla="*/ 966715 h 1996549"/>
              <a:gd name="connsiteX2926" fmla="*/ 1847496 w 1998270"/>
              <a:gd name="connsiteY2926" fmla="*/ 966715 h 1996549"/>
              <a:gd name="connsiteX2927" fmla="*/ 1827541 w 1998270"/>
              <a:gd name="connsiteY2927" fmla="*/ 946760 h 1996549"/>
              <a:gd name="connsiteX2928" fmla="*/ 1847667 w 1998270"/>
              <a:gd name="connsiteY2928" fmla="*/ 926634 h 1996549"/>
              <a:gd name="connsiteX2929" fmla="*/ 1786606 w 1998270"/>
              <a:gd name="connsiteY2929" fmla="*/ 926630 h 1996549"/>
              <a:gd name="connsiteX2930" fmla="*/ 1806732 w 1998270"/>
              <a:gd name="connsiteY2930" fmla="*/ 946760 h 1996549"/>
              <a:gd name="connsiteX2931" fmla="*/ 1806732 w 1998270"/>
              <a:gd name="connsiteY2931" fmla="*/ 946929 h 1996549"/>
              <a:gd name="connsiteX2932" fmla="*/ 1786606 w 1998270"/>
              <a:gd name="connsiteY2932" fmla="*/ 966714 h 1996549"/>
              <a:gd name="connsiteX2933" fmla="*/ 1786436 w 1998270"/>
              <a:gd name="connsiteY2933" fmla="*/ 966714 h 1996549"/>
              <a:gd name="connsiteX2934" fmla="*/ 1766481 w 1998270"/>
              <a:gd name="connsiteY2934" fmla="*/ 946760 h 1996549"/>
              <a:gd name="connsiteX2935" fmla="*/ 1786265 w 1998270"/>
              <a:gd name="connsiteY2935" fmla="*/ 926634 h 1996549"/>
              <a:gd name="connsiteX2936" fmla="*/ 1786606 w 1998270"/>
              <a:gd name="connsiteY2936" fmla="*/ 926630 h 1996549"/>
              <a:gd name="connsiteX2937" fmla="*/ 5629 w 1998270"/>
              <a:gd name="connsiteY2937" fmla="*/ 881778 h 1996549"/>
              <a:gd name="connsiteX2938" fmla="*/ 9210 w 1998270"/>
              <a:gd name="connsiteY2938" fmla="*/ 885359 h 1996549"/>
              <a:gd name="connsiteX2939" fmla="*/ 5629 w 1998270"/>
              <a:gd name="connsiteY2939" fmla="*/ 888942 h 1996549"/>
              <a:gd name="connsiteX2940" fmla="*/ 2047 w 1998270"/>
              <a:gd name="connsiteY2940" fmla="*/ 885359 h 1996549"/>
              <a:gd name="connsiteX2941" fmla="*/ 5629 w 1998270"/>
              <a:gd name="connsiteY2941" fmla="*/ 881778 h 1996549"/>
              <a:gd name="connsiteX2942" fmla="*/ 67029 w 1998270"/>
              <a:gd name="connsiteY2942" fmla="*/ 880242 h 1996549"/>
              <a:gd name="connsiteX2943" fmla="*/ 67371 w 1998270"/>
              <a:gd name="connsiteY2943" fmla="*/ 880242 h 1996549"/>
              <a:gd name="connsiteX2944" fmla="*/ 72146 w 1998270"/>
              <a:gd name="connsiteY2944" fmla="*/ 885359 h 1996549"/>
              <a:gd name="connsiteX2945" fmla="*/ 67029 w 1998270"/>
              <a:gd name="connsiteY2945" fmla="*/ 890476 h 1996549"/>
              <a:gd name="connsiteX2946" fmla="*/ 61913 w 1998270"/>
              <a:gd name="connsiteY2946" fmla="*/ 885359 h 1996549"/>
              <a:gd name="connsiteX2947" fmla="*/ 67029 w 1998270"/>
              <a:gd name="connsiteY2947" fmla="*/ 880242 h 1996549"/>
              <a:gd name="connsiteX2948" fmla="*/ 129113 w 1998270"/>
              <a:gd name="connsiteY2948" fmla="*/ 879389 h 1996549"/>
              <a:gd name="connsiteX2949" fmla="*/ 129454 w 1998270"/>
              <a:gd name="connsiteY2949" fmla="*/ 879389 h 1996549"/>
              <a:gd name="connsiteX2950" fmla="*/ 135083 w 1998270"/>
              <a:gd name="connsiteY2950" fmla="*/ 885359 h 1996549"/>
              <a:gd name="connsiteX2951" fmla="*/ 129113 w 1998270"/>
              <a:gd name="connsiteY2951" fmla="*/ 891328 h 1996549"/>
              <a:gd name="connsiteX2952" fmla="*/ 123144 w 1998270"/>
              <a:gd name="connsiteY2952" fmla="*/ 885359 h 1996549"/>
              <a:gd name="connsiteX2953" fmla="*/ 129113 w 1998270"/>
              <a:gd name="connsiteY2953" fmla="*/ 879389 h 1996549"/>
              <a:gd name="connsiteX2954" fmla="*/ 189832 w 1998270"/>
              <a:gd name="connsiteY2954" fmla="*/ 878708 h 1996549"/>
              <a:gd name="connsiteX2955" fmla="*/ 190173 w 1998270"/>
              <a:gd name="connsiteY2955" fmla="*/ 878708 h 1996549"/>
              <a:gd name="connsiteX2956" fmla="*/ 196484 w 1998270"/>
              <a:gd name="connsiteY2956" fmla="*/ 885359 h 1996549"/>
              <a:gd name="connsiteX2957" fmla="*/ 189832 w 1998270"/>
              <a:gd name="connsiteY2957" fmla="*/ 892011 h 1996549"/>
              <a:gd name="connsiteX2958" fmla="*/ 183181 w 1998270"/>
              <a:gd name="connsiteY2958" fmla="*/ 885359 h 1996549"/>
              <a:gd name="connsiteX2959" fmla="*/ 189832 w 1998270"/>
              <a:gd name="connsiteY2959" fmla="*/ 878708 h 1996549"/>
              <a:gd name="connsiteX2960" fmla="*/ 312635 w 1998270"/>
              <a:gd name="connsiteY2960" fmla="*/ 877343 h 1996549"/>
              <a:gd name="connsiteX2961" fmla="*/ 312976 w 1998270"/>
              <a:gd name="connsiteY2961" fmla="*/ 877343 h 1996549"/>
              <a:gd name="connsiteX2962" fmla="*/ 320821 w 1998270"/>
              <a:gd name="connsiteY2962" fmla="*/ 885530 h 1996549"/>
              <a:gd name="connsiteX2963" fmla="*/ 312635 w 1998270"/>
              <a:gd name="connsiteY2963" fmla="*/ 893716 h 1996549"/>
              <a:gd name="connsiteX2964" fmla="*/ 304448 w 1998270"/>
              <a:gd name="connsiteY2964" fmla="*/ 885530 h 1996549"/>
              <a:gd name="connsiteX2965" fmla="*/ 312635 w 1998270"/>
              <a:gd name="connsiteY2965" fmla="*/ 877343 h 1996549"/>
              <a:gd name="connsiteX2966" fmla="*/ 251233 w 1998270"/>
              <a:gd name="connsiteY2966" fmla="*/ 877343 h 1996549"/>
              <a:gd name="connsiteX2967" fmla="*/ 258567 w 1998270"/>
              <a:gd name="connsiteY2967" fmla="*/ 884676 h 1996549"/>
              <a:gd name="connsiteX2968" fmla="*/ 251233 w 1998270"/>
              <a:gd name="connsiteY2968" fmla="*/ 892011 h 1996549"/>
              <a:gd name="connsiteX2969" fmla="*/ 243900 w 1998270"/>
              <a:gd name="connsiteY2969" fmla="*/ 884676 h 1996549"/>
              <a:gd name="connsiteX2970" fmla="*/ 251233 w 1998270"/>
              <a:gd name="connsiteY2970" fmla="*/ 877343 h 1996549"/>
              <a:gd name="connsiteX2971" fmla="*/ 374402 w 1998270"/>
              <a:gd name="connsiteY2971" fmla="*/ 876357 h 1996549"/>
              <a:gd name="connsiteX2972" fmla="*/ 383271 w 1998270"/>
              <a:gd name="connsiteY2972" fmla="*/ 885226 h 1996549"/>
              <a:gd name="connsiteX2973" fmla="*/ 374402 w 1998270"/>
              <a:gd name="connsiteY2973" fmla="*/ 894095 h 1996549"/>
              <a:gd name="connsiteX2974" fmla="*/ 365533 w 1998270"/>
              <a:gd name="connsiteY2974" fmla="*/ 885226 h 1996549"/>
              <a:gd name="connsiteX2975" fmla="*/ 374402 w 1998270"/>
              <a:gd name="connsiteY2975" fmla="*/ 876357 h 1996549"/>
              <a:gd name="connsiteX2976" fmla="*/ 436120 w 1998270"/>
              <a:gd name="connsiteY2976" fmla="*/ 875808 h 1996549"/>
              <a:gd name="connsiteX2977" fmla="*/ 445671 w 1998270"/>
              <a:gd name="connsiteY2977" fmla="*/ 884848 h 1996549"/>
              <a:gd name="connsiteX2978" fmla="*/ 436120 w 1998270"/>
              <a:gd name="connsiteY2978" fmla="*/ 894399 h 1996549"/>
              <a:gd name="connsiteX2979" fmla="*/ 426569 w 1998270"/>
              <a:gd name="connsiteY2979" fmla="*/ 885359 h 1996549"/>
              <a:gd name="connsiteX2980" fmla="*/ 436120 w 1998270"/>
              <a:gd name="connsiteY2980" fmla="*/ 875808 h 1996549"/>
              <a:gd name="connsiteX2981" fmla="*/ 496838 w 1998270"/>
              <a:gd name="connsiteY2981" fmla="*/ 875126 h 1996549"/>
              <a:gd name="connsiteX2982" fmla="*/ 507072 w 1998270"/>
              <a:gd name="connsiteY2982" fmla="*/ 885359 h 1996549"/>
              <a:gd name="connsiteX2983" fmla="*/ 496838 w 1998270"/>
              <a:gd name="connsiteY2983" fmla="*/ 895593 h 1996549"/>
              <a:gd name="connsiteX2984" fmla="*/ 486605 w 1998270"/>
              <a:gd name="connsiteY2984" fmla="*/ 885359 h 1996549"/>
              <a:gd name="connsiteX2985" fmla="*/ 496838 w 1998270"/>
              <a:gd name="connsiteY2985" fmla="*/ 875126 h 1996549"/>
              <a:gd name="connsiteX2986" fmla="*/ 558240 w 1998270"/>
              <a:gd name="connsiteY2986" fmla="*/ 874273 h 1996549"/>
              <a:gd name="connsiteX2987" fmla="*/ 569326 w 1998270"/>
              <a:gd name="connsiteY2987" fmla="*/ 885359 h 1996549"/>
              <a:gd name="connsiteX2988" fmla="*/ 558240 w 1998270"/>
              <a:gd name="connsiteY2988" fmla="*/ 896446 h 1996549"/>
              <a:gd name="connsiteX2989" fmla="*/ 547154 w 1998270"/>
              <a:gd name="connsiteY2989" fmla="*/ 885359 h 1996549"/>
              <a:gd name="connsiteX2990" fmla="*/ 558240 w 1998270"/>
              <a:gd name="connsiteY2990" fmla="*/ 874273 h 1996549"/>
              <a:gd name="connsiteX2991" fmla="*/ 619641 w 1998270"/>
              <a:gd name="connsiteY2991" fmla="*/ 873591 h 1996549"/>
              <a:gd name="connsiteX2992" fmla="*/ 631410 w 1998270"/>
              <a:gd name="connsiteY2992" fmla="*/ 885359 h 1996549"/>
              <a:gd name="connsiteX2993" fmla="*/ 619641 w 1998270"/>
              <a:gd name="connsiteY2993" fmla="*/ 897129 h 1996549"/>
              <a:gd name="connsiteX2994" fmla="*/ 607873 w 1998270"/>
              <a:gd name="connsiteY2994" fmla="*/ 885359 h 1996549"/>
              <a:gd name="connsiteX2995" fmla="*/ 619641 w 1998270"/>
              <a:gd name="connsiteY2995" fmla="*/ 873591 h 1996549"/>
              <a:gd name="connsiteX2996" fmla="*/ 681042 w 1998270"/>
              <a:gd name="connsiteY2996" fmla="*/ 872910 h 1996549"/>
              <a:gd name="connsiteX2997" fmla="*/ 681383 w 1998270"/>
              <a:gd name="connsiteY2997" fmla="*/ 872910 h 1996549"/>
              <a:gd name="connsiteX2998" fmla="*/ 693493 w 1998270"/>
              <a:gd name="connsiteY2998" fmla="*/ 885359 h 1996549"/>
              <a:gd name="connsiteX2999" fmla="*/ 681042 w 1998270"/>
              <a:gd name="connsiteY2999" fmla="*/ 897810 h 1996549"/>
              <a:gd name="connsiteX3000" fmla="*/ 668592 w 1998270"/>
              <a:gd name="connsiteY3000" fmla="*/ 885359 h 1996549"/>
              <a:gd name="connsiteX3001" fmla="*/ 681042 w 1998270"/>
              <a:gd name="connsiteY3001" fmla="*/ 872910 h 1996549"/>
              <a:gd name="connsiteX3002" fmla="*/ 743125 w 1998270"/>
              <a:gd name="connsiteY3002" fmla="*/ 872227 h 1996549"/>
              <a:gd name="connsiteX3003" fmla="*/ 743466 w 1998270"/>
              <a:gd name="connsiteY3003" fmla="*/ 872227 h 1996549"/>
              <a:gd name="connsiteX3004" fmla="*/ 756258 w 1998270"/>
              <a:gd name="connsiteY3004" fmla="*/ 885359 h 1996549"/>
              <a:gd name="connsiteX3005" fmla="*/ 743125 w 1998270"/>
              <a:gd name="connsiteY3005" fmla="*/ 898493 h 1996549"/>
              <a:gd name="connsiteX3006" fmla="*/ 729993 w 1998270"/>
              <a:gd name="connsiteY3006" fmla="*/ 885359 h 1996549"/>
              <a:gd name="connsiteX3007" fmla="*/ 743125 w 1998270"/>
              <a:gd name="connsiteY3007" fmla="*/ 872227 h 1996549"/>
              <a:gd name="connsiteX3008" fmla="*/ 804211 w 1998270"/>
              <a:gd name="connsiteY3008" fmla="*/ 871410 h 1996549"/>
              <a:gd name="connsiteX3009" fmla="*/ 818027 w 1998270"/>
              <a:gd name="connsiteY3009" fmla="*/ 885225 h 1996549"/>
              <a:gd name="connsiteX3010" fmla="*/ 804211 w 1998270"/>
              <a:gd name="connsiteY3010" fmla="*/ 899041 h 1996549"/>
              <a:gd name="connsiteX3011" fmla="*/ 790396 w 1998270"/>
              <a:gd name="connsiteY3011" fmla="*/ 885225 h 1996549"/>
              <a:gd name="connsiteX3012" fmla="*/ 804211 w 1998270"/>
              <a:gd name="connsiteY3012" fmla="*/ 871410 h 1996549"/>
              <a:gd name="connsiteX3013" fmla="*/ 865246 w 1998270"/>
              <a:gd name="connsiteY3013" fmla="*/ 871033 h 1996549"/>
              <a:gd name="connsiteX3014" fmla="*/ 865587 w 1998270"/>
              <a:gd name="connsiteY3014" fmla="*/ 871033 h 1996549"/>
              <a:gd name="connsiteX3015" fmla="*/ 879573 w 1998270"/>
              <a:gd name="connsiteY3015" fmla="*/ 885359 h 1996549"/>
              <a:gd name="connsiteX3016" fmla="*/ 865246 w 1998270"/>
              <a:gd name="connsiteY3016" fmla="*/ 899687 h 1996549"/>
              <a:gd name="connsiteX3017" fmla="*/ 850920 w 1998270"/>
              <a:gd name="connsiteY3017" fmla="*/ 885359 h 1996549"/>
              <a:gd name="connsiteX3018" fmla="*/ 865246 w 1998270"/>
              <a:gd name="connsiteY3018" fmla="*/ 871033 h 1996549"/>
              <a:gd name="connsiteX3019" fmla="*/ 926648 w 1998270"/>
              <a:gd name="connsiteY3019" fmla="*/ 870351 h 1996549"/>
              <a:gd name="connsiteX3020" fmla="*/ 926989 w 1998270"/>
              <a:gd name="connsiteY3020" fmla="*/ 870351 h 1996549"/>
              <a:gd name="connsiteX3021" fmla="*/ 941657 w 1998270"/>
              <a:gd name="connsiteY3021" fmla="*/ 885359 h 1996549"/>
              <a:gd name="connsiteX3022" fmla="*/ 941657 w 1998270"/>
              <a:gd name="connsiteY3022" fmla="*/ 885531 h 1996549"/>
              <a:gd name="connsiteX3023" fmla="*/ 926648 w 1998270"/>
              <a:gd name="connsiteY3023" fmla="*/ 900199 h 1996549"/>
              <a:gd name="connsiteX3024" fmla="*/ 911639 w 1998270"/>
              <a:gd name="connsiteY3024" fmla="*/ 885359 h 1996549"/>
              <a:gd name="connsiteX3025" fmla="*/ 926648 w 1998270"/>
              <a:gd name="connsiteY3025" fmla="*/ 870351 h 1996549"/>
              <a:gd name="connsiteX3026" fmla="*/ 988415 w 1998270"/>
              <a:gd name="connsiteY3026" fmla="*/ 869535 h 1996549"/>
              <a:gd name="connsiteX3027" fmla="*/ 1004107 w 1998270"/>
              <a:gd name="connsiteY3027" fmla="*/ 885225 h 1996549"/>
              <a:gd name="connsiteX3028" fmla="*/ 988415 w 1998270"/>
              <a:gd name="connsiteY3028" fmla="*/ 900917 h 1996549"/>
              <a:gd name="connsiteX3029" fmla="*/ 972724 w 1998270"/>
              <a:gd name="connsiteY3029" fmla="*/ 885225 h 1996549"/>
              <a:gd name="connsiteX3030" fmla="*/ 988415 w 1998270"/>
              <a:gd name="connsiteY3030" fmla="*/ 869535 h 1996549"/>
              <a:gd name="connsiteX3031" fmla="*/ 1050132 w 1998270"/>
              <a:gd name="connsiteY3031" fmla="*/ 869158 h 1996549"/>
              <a:gd name="connsiteX3032" fmla="*/ 1052247 w 1998270"/>
              <a:gd name="connsiteY3032" fmla="*/ 869158 h 1996549"/>
              <a:gd name="connsiteX3033" fmla="*/ 1067188 w 1998270"/>
              <a:gd name="connsiteY3033" fmla="*/ 886212 h 1996549"/>
              <a:gd name="connsiteX3034" fmla="*/ 1067153 w 1998270"/>
              <a:gd name="connsiteY3034" fmla="*/ 887269 h 1996549"/>
              <a:gd name="connsiteX3035" fmla="*/ 1050132 w 1998270"/>
              <a:gd name="connsiteY3035" fmla="*/ 902245 h 1996549"/>
              <a:gd name="connsiteX3036" fmla="*/ 1033929 w 1998270"/>
              <a:gd name="connsiteY3036" fmla="*/ 886212 h 1996549"/>
              <a:gd name="connsiteX3037" fmla="*/ 1050132 w 1998270"/>
              <a:gd name="connsiteY3037" fmla="*/ 869158 h 1996549"/>
              <a:gd name="connsiteX3038" fmla="*/ 1110851 w 1998270"/>
              <a:gd name="connsiteY3038" fmla="*/ 868474 h 1996549"/>
              <a:gd name="connsiteX3039" fmla="*/ 1127907 w 1998270"/>
              <a:gd name="connsiteY3039" fmla="*/ 885529 h 1996549"/>
              <a:gd name="connsiteX3040" fmla="*/ 1110851 w 1998270"/>
              <a:gd name="connsiteY3040" fmla="*/ 902585 h 1996549"/>
              <a:gd name="connsiteX3041" fmla="*/ 1093796 w 1998270"/>
              <a:gd name="connsiteY3041" fmla="*/ 885529 h 1996549"/>
              <a:gd name="connsiteX3042" fmla="*/ 1110851 w 1998270"/>
              <a:gd name="connsiteY3042" fmla="*/ 868474 h 1996549"/>
              <a:gd name="connsiteX3043" fmla="*/ 1172252 w 1998270"/>
              <a:gd name="connsiteY3043" fmla="*/ 867963 h 1996549"/>
              <a:gd name="connsiteX3044" fmla="*/ 1189308 w 1998270"/>
              <a:gd name="connsiteY3044" fmla="*/ 885019 h 1996549"/>
              <a:gd name="connsiteX3045" fmla="*/ 1172252 w 1998270"/>
              <a:gd name="connsiteY3045" fmla="*/ 902075 h 1996549"/>
              <a:gd name="connsiteX3046" fmla="*/ 1155197 w 1998270"/>
              <a:gd name="connsiteY3046" fmla="*/ 885019 h 1996549"/>
              <a:gd name="connsiteX3047" fmla="*/ 1172252 w 1998270"/>
              <a:gd name="connsiteY3047" fmla="*/ 867963 h 1996549"/>
              <a:gd name="connsiteX3048" fmla="*/ 1234523 w 1998270"/>
              <a:gd name="connsiteY3048" fmla="*/ 867429 h 1996549"/>
              <a:gd name="connsiteX3049" fmla="*/ 1251562 w 1998270"/>
              <a:gd name="connsiteY3049" fmla="*/ 884506 h 1996549"/>
              <a:gd name="connsiteX3050" fmla="*/ 1251545 w 1998270"/>
              <a:gd name="connsiteY3050" fmla="*/ 885382 h 1996549"/>
              <a:gd name="connsiteX3051" fmla="*/ 1233654 w 1998270"/>
              <a:gd name="connsiteY3051" fmla="*/ 901563 h 1996549"/>
              <a:gd name="connsiteX3052" fmla="*/ 1232784 w 1998270"/>
              <a:gd name="connsiteY3052" fmla="*/ 901584 h 1996549"/>
              <a:gd name="connsiteX3053" fmla="*/ 1215745 w 1998270"/>
              <a:gd name="connsiteY3053" fmla="*/ 884506 h 1996549"/>
              <a:gd name="connsiteX3054" fmla="*/ 1215762 w 1998270"/>
              <a:gd name="connsiteY3054" fmla="*/ 883632 h 1996549"/>
              <a:gd name="connsiteX3055" fmla="*/ 1233654 w 1998270"/>
              <a:gd name="connsiteY3055" fmla="*/ 867453 h 1996549"/>
              <a:gd name="connsiteX3056" fmla="*/ 1234523 w 1998270"/>
              <a:gd name="connsiteY3056" fmla="*/ 867429 h 1996549"/>
              <a:gd name="connsiteX3057" fmla="*/ 1971152 w 1998270"/>
              <a:gd name="connsiteY3057" fmla="*/ 867110 h 1996549"/>
              <a:gd name="connsiteX3058" fmla="*/ 1988207 w 1998270"/>
              <a:gd name="connsiteY3058" fmla="*/ 885359 h 1996549"/>
              <a:gd name="connsiteX3059" fmla="*/ 1971152 w 1998270"/>
              <a:gd name="connsiteY3059" fmla="*/ 903439 h 1996549"/>
              <a:gd name="connsiteX3060" fmla="*/ 1970981 w 1998270"/>
              <a:gd name="connsiteY3060" fmla="*/ 903440 h 1996549"/>
              <a:gd name="connsiteX3061" fmla="*/ 1952902 w 1998270"/>
              <a:gd name="connsiteY3061" fmla="*/ 885359 h 1996549"/>
              <a:gd name="connsiteX3062" fmla="*/ 1971152 w 1998270"/>
              <a:gd name="connsiteY3062" fmla="*/ 867110 h 1996549"/>
              <a:gd name="connsiteX3063" fmla="*/ 1295055 w 1998270"/>
              <a:gd name="connsiteY3063" fmla="*/ 866939 h 1996549"/>
              <a:gd name="connsiteX3064" fmla="*/ 1313475 w 1998270"/>
              <a:gd name="connsiteY3064" fmla="*/ 885359 h 1996549"/>
              <a:gd name="connsiteX3065" fmla="*/ 1313475 w 1998270"/>
              <a:gd name="connsiteY3065" fmla="*/ 885529 h 1996549"/>
              <a:gd name="connsiteX3066" fmla="*/ 1295055 w 1998270"/>
              <a:gd name="connsiteY3066" fmla="*/ 903609 h 1996549"/>
              <a:gd name="connsiteX3067" fmla="*/ 1276635 w 1998270"/>
              <a:gd name="connsiteY3067" fmla="*/ 885359 h 1996549"/>
              <a:gd name="connsiteX3068" fmla="*/ 1295055 w 1998270"/>
              <a:gd name="connsiteY3068" fmla="*/ 866939 h 1996549"/>
              <a:gd name="connsiteX3069" fmla="*/ 1357138 w 1998270"/>
              <a:gd name="connsiteY3069" fmla="*/ 866598 h 1996549"/>
              <a:gd name="connsiteX3070" fmla="*/ 1375900 w 1998270"/>
              <a:gd name="connsiteY3070" fmla="*/ 885359 h 1996549"/>
              <a:gd name="connsiteX3071" fmla="*/ 1375900 w 1998270"/>
              <a:gd name="connsiteY3071" fmla="*/ 885530 h 1996549"/>
              <a:gd name="connsiteX3072" fmla="*/ 1357138 w 1998270"/>
              <a:gd name="connsiteY3072" fmla="*/ 903951 h 1996549"/>
              <a:gd name="connsiteX3073" fmla="*/ 1338377 w 1998270"/>
              <a:gd name="connsiteY3073" fmla="*/ 885359 h 1996549"/>
              <a:gd name="connsiteX3074" fmla="*/ 1357138 w 1998270"/>
              <a:gd name="connsiteY3074" fmla="*/ 866598 h 1996549"/>
              <a:gd name="connsiteX3075" fmla="*/ 1417858 w 1998270"/>
              <a:gd name="connsiteY3075" fmla="*/ 866088 h 1996549"/>
              <a:gd name="connsiteX3076" fmla="*/ 1418199 w 1998270"/>
              <a:gd name="connsiteY3076" fmla="*/ 866088 h 1996549"/>
              <a:gd name="connsiteX3077" fmla="*/ 1437131 w 1998270"/>
              <a:gd name="connsiteY3077" fmla="*/ 885359 h 1996549"/>
              <a:gd name="connsiteX3078" fmla="*/ 1437131 w 1998270"/>
              <a:gd name="connsiteY3078" fmla="*/ 885530 h 1996549"/>
              <a:gd name="connsiteX3079" fmla="*/ 1417858 w 1998270"/>
              <a:gd name="connsiteY3079" fmla="*/ 904461 h 1996549"/>
              <a:gd name="connsiteX3080" fmla="*/ 1398585 w 1998270"/>
              <a:gd name="connsiteY3080" fmla="*/ 885359 h 1996549"/>
              <a:gd name="connsiteX3081" fmla="*/ 1417858 w 1998270"/>
              <a:gd name="connsiteY3081" fmla="*/ 866088 h 1996549"/>
              <a:gd name="connsiteX3082" fmla="*/ 1479258 w 1998270"/>
              <a:gd name="connsiteY3082" fmla="*/ 865746 h 1996549"/>
              <a:gd name="connsiteX3083" fmla="*/ 1479429 w 1998270"/>
              <a:gd name="connsiteY3083" fmla="*/ 865746 h 1996549"/>
              <a:gd name="connsiteX3084" fmla="*/ 1498702 w 1998270"/>
              <a:gd name="connsiteY3084" fmla="*/ 885360 h 1996549"/>
              <a:gd name="connsiteX3085" fmla="*/ 1498702 w 1998270"/>
              <a:gd name="connsiteY3085" fmla="*/ 885530 h 1996549"/>
              <a:gd name="connsiteX3086" fmla="*/ 1479088 w 1998270"/>
              <a:gd name="connsiteY3086" fmla="*/ 904804 h 1996549"/>
              <a:gd name="connsiteX3087" fmla="*/ 1459474 w 1998270"/>
              <a:gd name="connsiteY3087" fmla="*/ 885360 h 1996549"/>
              <a:gd name="connsiteX3088" fmla="*/ 1459474 w 1998270"/>
              <a:gd name="connsiteY3088" fmla="*/ 885189 h 1996549"/>
              <a:gd name="connsiteX3089" fmla="*/ 1479258 w 1998270"/>
              <a:gd name="connsiteY3089" fmla="*/ 865746 h 1996549"/>
              <a:gd name="connsiteX3090" fmla="*/ 1540660 w 1998270"/>
              <a:gd name="connsiteY3090" fmla="*/ 865404 h 1996549"/>
              <a:gd name="connsiteX3091" fmla="*/ 1560615 w 1998270"/>
              <a:gd name="connsiteY3091" fmla="*/ 885359 h 1996549"/>
              <a:gd name="connsiteX3092" fmla="*/ 1560615 w 1998270"/>
              <a:gd name="connsiteY3092" fmla="*/ 885529 h 1996549"/>
              <a:gd name="connsiteX3093" fmla="*/ 1540660 w 1998270"/>
              <a:gd name="connsiteY3093" fmla="*/ 905145 h 1996549"/>
              <a:gd name="connsiteX3094" fmla="*/ 1520705 w 1998270"/>
              <a:gd name="connsiteY3094" fmla="*/ 885359 h 1996549"/>
              <a:gd name="connsiteX3095" fmla="*/ 1540660 w 1998270"/>
              <a:gd name="connsiteY3095" fmla="*/ 865404 h 1996549"/>
              <a:gd name="connsiteX3096" fmla="*/ 1602061 w 1998270"/>
              <a:gd name="connsiteY3096" fmla="*/ 865064 h 1996549"/>
              <a:gd name="connsiteX3097" fmla="*/ 1622357 w 1998270"/>
              <a:gd name="connsiteY3097" fmla="*/ 885359 h 1996549"/>
              <a:gd name="connsiteX3098" fmla="*/ 1622357 w 1998270"/>
              <a:gd name="connsiteY3098" fmla="*/ 885530 h 1996549"/>
              <a:gd name="connsiteX3099" fmla="*/ 1602061 w 1998270"/>
              <a:gd name="connsiteY3099" fmla="*/ 905485 h 1996549"/>
              <a:gd name="connsiteX3100" fmla="*/ 1581765 w 1998270"/>
              <a:gd name="connsiteY3100" fmla="*/ 885359 h 1996549"/>
              <a:gd name="connsiteX3101" fmla="*/ 1602061 w 1998270"/>
              <a:gd name="connsiteY3101" fmla="*/ 865064 h 1996549"/>
              <a:gd name="connsiteX3102" fmla="*/ 1664145 w 1998270"/>
              <a:gd name="connsiteY3102" fmla="*/ 864722 h 1996549"/>
              <a:gd name="connsiteX3103" fmla="*/ 1684783 w 1998270"/>
              <a:gd name="connsiteY3103" fmla="*/ 885359 h 1996549"/>
              <a:gd name="connsiteX3104" fmla="*/ 1664145 w 1998270"/>
              <a:gd name="connsiteY3104" fmla="*/ 905827 h 1996549"/>
              <a:gd name="connsiteX3105" fmla="*/ 1643508 w 1998270"/>
              <a:gd name="connsiteY3105" fmla="*/ 885359 h 1996549"/>
              <a:gd name="connsiteX3106" fmla="*/ 1664145 w 1998270"/>
              <a:gd name="connsiteY3106" fmla="*/ 864722 h 1996549"/>
              <a:gd name="connsiteX3107" fmla="*/ 1786265 w 1998270"/>
              <a:gd name="connsiteY3107" fmla="*/ 864553 h 1996549"/>
              <a:gd name="connsiteX3108" fmla="*/ 1786606 w 1998270"/>
              <a:gd name="connsiteY3108" fmla="*/ 864553 h 1996549"/>
              <a:gd name="connsiteX3109" fmla="*/ 1807073 w 1998270"/>
              <a:gd name="connsiteY3109" fmla="*/ 885359 h 1996549"/>
              <a:gd name="connsiteX3110" fmla="*/ 1807073 w 1998270"/>
              <a:gd name="connsiteY3110" fmla="*/ 885530 h 1996549"/>
              <a:gd name="connsiteX3111" fmla="*/ 1786265 w 1998270"/>
              <a:gd name="connsiteY3111" fmla="*/ 905998 h 1996549"/>
              <a:gd name="connsiteX3112" fmla="*/ 1765457 w 1998270"/>
              <a:gd name="connsiteY3112" fmla="*/ 885359 h 1996549"/>
              <a:gd name="connsiteX3113" fmla="*/ 1786265 w 1998270"/>
              <a:gd name="connsiteY3113" fmla="*/ 864553 h 1996549"/>
              <a:gd name="connsiteX3114" fmla="*/ 1724864 w 1998270"/>
              <a:gd name="connsiteY3114" fmla="*/ 864553 h 1996549"/>
              <a:gd name="connsiteX3115" fmla="*/ 1725205 w 1998270"/>
              <a:gd name="connsiteY3115" fmla="*/ 864553 h 1996549"/>
              <a:gd name="connsiteX3116" fmla="*/ 1745672 w 1998270"/>
              <a:gd name="connsiteY3116" fmla="*/ 885359 h 1996549"/>
              <a:gd name="connsiteX3117" fmla="*/ 1745672 w 1998270"/>
              <a:gd name="connsiteY3117" fmla="*/ 885530 h 1996549"/>
              <a:gd name="connsiteX3118" fmla="*/ 1724864 w 1998270"/>
              <a:gd name="connsiteY3118" fmla="*/ 905998 h 1996549"/>
              <a:gd name="connsiteX3119" fmla="*/ 1704056 w 1998270"/>
              <a:gd name="connsiteY3119" fmla="*/ 885359 h 1996549"/>
              <a:gd name="connsiteX3120" fmla="*/ 1724864 w 1998270"/>
              <a:gd name="connsiteY3120" fmla="*/ 864553 h 1996549"/>
              <a:gd name="connsiteX3121" fmla="*/ 1909067 w 1998270"/>
              <a:gd name="connsiteY3121" fmla="*/ 864382 h 1996549"/>
              <a:gd name="connsiteX3122" fmla="*/ 1930046 w 1998270"/>
              <a:gd name="connsiteY3122" fmla="*/ 885359 h 1996549"/>
              <a:gd name="connsiteX3123" fmla="*/ 1909067 w 1998270"/>
              <a:gd name="connsiteY3123" fmla="*/ 906168 h 1996549"/>
              <a:gd name="connsiteX3124" fmla="*/ 1888089 w 1998270"/>
              <a:gd name="connsiteY3124" fmla="*/ 885359 h 1996549"/>
              <a:gd name="connsiteX3125" fmla="*/ 1909067 w 1998270"/>
              <a:gd name="connsiteY3125" fmla="*/ 864382 h 1996549"/>
              <a:gd name="connsiteX3126" fmla="*/ 1847667 w 1998270"/>
              <a:gd name="connsiteY3126" fmla="*/ 864382 h 1996549"/>
              <a:gd name="connsiteX3127" fmla="*/ 1847837 w 1998270"/>
              <a:gd name="connsiteY3127" fmla="*/ 864382 h 1996549"/>
              <a:gd name="connsiteX3128" fmla="*/ 1868816 w 1998270"/>
              <a:gd name="connsiteY3128" fmla="*/ 885359 h 1996549"/>
              <a:gd name="connsiteX3129" fmla="*/ 1868816 w 1998270"/>
              <a:gd name="connsiteY3129" fmla="*/ 885362 h 1996549"/>
              <a:gd name="connsiteX3130" fmla="*/ 1847667 w 1998270"/>
              <a:gd name="connsiteY3130" fmla="*/ 906168 h 1996549"/>
              <a:gd name="connsiteX3131" fmla="*/ 1826688 w 1998270"/>
              <a:gd name="connsiteY3131" fmla="*/ 885359 h 1996549"/>
              <a:gd name="connsiteX3132" fmla="*/ 1847667 w 1998270"/>
              <a:gd name="connsiteY3132" fmla="*/ 864382 h 1996549"/>
              <a:gd name="connsiteX3133" fmla="*/ 5629 w 1998270"/>
              <a:gd name="connsiteY3133" fmla="*/ 820036 h 1996549"/>
              <a:gd name="connsiteX3134" fmla="*/ 9551 w 1998270"/>
              <a:gd name="connsiteY3134" fmla="*/ 823959 h 1996549"/>
              <a:gd name="connsiteX3135" fmla="*/ 5629 w 1998270"/>
              <a:gd name="connsiteY3135" fmla="*/ 827882 h 1996549"/>
              <a:gd name="connsiteX3136" fmla="*/ 1706 w 1998270"/>
              <a:gd name="connsiteY3136" fmla="*/ 823959 h 1996549"/>
              <a:gd name="connsiteX3137" fmla="*/ 5629 w 1998270"/>
              <a:gd name="connsiteY3137" fmla="*/ 820036 h 1996549"/>
              <a:gd name="connsiteX3138" fmla="*/ 67029 w 1998270"/>
              <a:gd name="connsiteY3138" fmla="*/ 818500 h 1996549"/>
              <a:gd name="connsiteX3139" fmla="*/ 72487 w 1998270"/>
              <a:gd name="connsiteY3139" fmla="*/ 823959 h 1996549"/>
              <a:gd name="connsiteX3140" fmla="*/ 67029 w 1998270"/>
              <a:gd name="connsiteY3140" fmla="*/ 829417 h 1996549"/>
              <a:gd name="connsiteX3141" fmla="*/ 61572 w 1998270"/>
              <a:gd name="connsiteY3141" fmla="*/ 823959 h 1996549"/>
              <a:gd name="connsiteX3142" fmla="*/ 67029 w 1998270"/>
              <a:gd name="connsiteY3142" fmla="*/ 818500 h 1996549"/>
              <a:gd name="connsiteX3143" fmla="*/ 129113 w 1998270"/>
              <a:gd name="connsiteY3143" fmla="*/ 817648 h 1996549"/>
              <a:gd name="connsiteX3144" fmla="*/ 129454 w 1998270"/>
              <a:gd name="connsiteY3144" fmla="*/ 817648 h 1996549"/>
              <a:gd name="connsiteX3145" fmla="*/ 135424 w 1998270"/>
              <a:gd name="connsiteY3145" fmla="*/ 823960 h 1996549"/>
              <a:gd name="connsiteX3146" fmla="*/ 129113 w 1998270"/>
              <a:gd name="connsiteY3146" fmla="*/ 830270 h 1996549"/>
              <a:gd name="connsiteX3147" fmla="*/ 122803 w 1998270"/>
              <a:gd name="connsiteY3147" fmla="*/ 823960 h 1996549"/>
              <a:gd name="connsiteX3148" fmla="*/ 129113 w 1998270"/>
              <a:gd name="connsiteY3148" fmla="*/ 817648 h 1996549"/>
              <a:gd name="connsiteX3149" fmla="*/ 190199 w 1998270"/>
              <a:gd name="connsiteY3149" fmla="*/ 816832 h 1996549"/>
              <a:gd name="connsiteX3150" fmla="*/ 197192 w 1998270"/>
              <a:gd name="connsiteY3150" fmla="*/ 823825 h 1996549"/>
              <a:gd name="connsiteX3151" fmla="*/ 190199 w 1998270"/>
              <a:gd name="connsiteY3151" fmla="*/ 830818 h 1996549"/>
              <a:gd name="connsiteX3152" fmla="*/ 183206 w 1998270"/>
              <a:gd name="connsiteY3152" fmla="*/ 823825 h 1996549"/>
              <a:gd name="connsiteX3153" fmla="*/ 190199 w 1998270"/>
              <a:gd name="connsiteY3153" fmla="*/ 816832 h 1996549"/>
              <a:gd name="connsiteX3154" fmla="*/ 251233 w 1998270"/>
              <a:gd name="connsiteY3154" fmla="*/ 816114 h 1996549"/>
              <a:gd name="connsiteX3155" fmla="*/ 251574 w 1998270"/>
              <a:gd name="connsiteY3155" fmla="*/ 816114 h 1996549"/>
              <a:gd name="connsiteX3156" fmla="*/ 259079 w 1998270"/>
              <a:gd name="connsiteY3156" fmla="*/ 823960 h 1996549"/>
              <a:gd name="connsiteX3157" fmla="*/ 251233 w 1998270"/>
              <a:gd name="connsiteY3157" fmla="*/ 831804 h 1996549"/>
              <a:gd name="connsiteX3158" fmla="*/ 243388 w 1998270"/>
              <a:gd name="connsiteY3158" fmla="*/ 823960 h 1996549"/>
              <a:gd name="connsiteX3159" fmla="*/ 251233 w 1998270"/>
              <a:gd name="connsiteY3159" fmla="*/ 816114 h 1996549"/>
              <a:gd name="connsiteX3160" fmla="*/ 312635 w 1998270"/>
              <a:gd name="connsiteY3160" fmla="*/ 815431 h 1996549"/>
              <a:gd name="connsiteX3161" fmla="*/ 321162 w 1998270"/>
              <a:gd name="connsiteY3161" fmla="*/ 823959 h 1996549"/>
              <a:gd name="connsiteX3162" fmla="*/ 312635 w 1998270"/>
              <a:gd name="connsiteY3162" fmla="*/ 832486 h 1996549"/>
              <a:gd name="connsiteX3163" fmla="*/ 304107 w 1998270"/>
              <a:gd name="connsiteY3163" fmla="*/ 823959 h 1996549"/>
              <a:gd name="connsiteX3164" fmla="*/ 312635 w 1998270"/>
              <a:gd name="connsiteY3164" fmla="*/ 815431 h 1996549"/>
              <a:gd name="connsiteX3165" fmla="*/ 374035 w 1998270"/>
              <a:gd name="connsiteY3165" fmla="*/ 814749 h 1996549"/>
              <a:gd name="connsiteX3166" fmla="*/ 383246 w 1998270"/>
              <a:gd name="connsiteY3166" fmla="*/ 823960 h 1996549"/>
              <a:gd name="connsiteX3167" fmla="*/ 374035 w 1998270"/>
              <a:gd name="connsiteY3167" fmla="*/ 833170 h 1996549"/>
              <a:gd name="connsiteX3168" fmla="*/ 364826 w 1998270"/>
              <a:gd name="connsiteY3168" fmla="*/ 823960 h 1996549"/>
              <a:gd name="connsiteX3169" fmla="*/ 374035 w 1998270"/>
              <a:gd name="connsiteY3169" fmla="*/ 814749 h 1996549"/>
              <a:gd name="connsiteX3170" fmla="*/ 436119 w 1998270"/>
              <a:gd name="connsiteY3170" fmla="*/ 813897 h 1996549"/>
              <a:gd name="connsiteX3171" fmla="*/ 436460 w 1998270"/>
              <a:gd name="connsiteY3171" fmla="*/ 813897 h 1996549"/>
              <a:gd name="connsiteX3172" fmla="*/ 446182 w 1998270"/>
              <a:gd name="connsiteY3172" fmla="*/ 823960 h 1996549"/>
              <a:gd name="connsiteX3173" fmla="*/ 436119 w 1998270"/>
              <a:gd name="connsiteY3173" fmla="*/ 834022 h 1996549"/>
              <a:gd name="connsiteX3174" fmla="*/ 426057 w 1998270"/>
              <a:gd name="connsiteY3174" fmla="*/ 823960 h 1996549"/>
              <a:gd name="connsiteX3175" fmla="*/ 436119 w 1998270"/>
              <a:gd name="connsiteY3175" fmla="*/ 813897 h 1996549"/>
              <a:gd name="connsiteX3176" fmla="*/ 497205 w 1998270"/>
              <a:gd name="connsiteY3176" fmla="*/ 813080 h 1996549"/>
              <a:gd name="connsiteX3177" fmla="*/ 507950 w 1998270"/>
              <a:gd name="connsiteY3177" fmla="*/ 823825 h 1996549"/>
              <a:gd name="connsiteX3178" fmla="*/ 497205 w 1998270"/>
              <a:gd name="connsiteY3178" fmla="*/ 834570 h 1996549"/>
              <a:gd name="connsiteX3179" fmla="*/ 486460 w 1998270"/>
              <a:gd name="connsiteY3179" fmla="*/ 823825 h 1996549"/>
              <a:gd name="connsiteX3180" fmla="*/ 497205 w 1998270"/>
              <a:gd name="connsiteY3180" fmla="*/ 813080 h 1996549"/>
              <a:gd name="connsiteX3181" fmla="*/ 558240 w 1998270"/>
              <a:gd name="connsiteY3181" fmla="*/ 812532 h 1996549"/>
              <a:gd name="connsiteX3182" fmla="*/ 569667 w 1998270"/>
              <a:gd name="connsiteY3182" fmla="*/ 823960 h 1996549"/>
              <a:gd name="connsiteX3183" fmla="*/ 558240 w 1998270"/>
              <a:gd name="connsiteY3183" fmla="*/ 835386 h 1996549"/>
              <a:gd name="connsiteX3184" fmla="*/ 546813 w 1998270"/>
              <a:gd name="connsiteY3184" fmla="*/ 823960 h 1996549"/>
              <a:gd name="connsiteX3185" fmla="*/ 558240 w 1998270"/>
              <a:gd name="connsiteY3185" fmla="*/ 812532 h 1996549"/>
              <a:gd name="connsiteX3186" fmla="*/ 619642 w 1998270"/>
              <a:gd name="connsiteY3186" fmla="*/ 811851 h 1996549"/>
              <a:gd name="connsiteX3187" fmla="*/ 631751 w 1998270"/>
              <a:gd name="connsiteY3187" fmla="*/ 823960 h 1996549"/>
              <a:gd name="connsiteX3188" fmla="*/ 619642 w 1998270"/>
              <a:gd name="connsiteY3188" fmla="*/ 836070 h 1996549"/>
              <a:gd name="connsiteX3189" fmla="*/ 607532 w 1998270"/>
              <a:gd name="connsiteY3189" fmla="*/ 823960 h 1996549"/>
              <a:gd name="connsiteX3190" fmla="*/ 619642 w 1998270"/>
              <a:gd name="connsiteY3190" fmla="*/ 811851 h 1996549"/>
              <a:gd name="connsiteX3191" fmla="*/ 681042 w 1998270"/>
              <a:gd name="connsiteY3191" fmla="*/ 811168 h 1996549"/>
              <a:gd name="connsiteX3192" fmla="*/ 681384 w 1998270"/>
              <a:gd name="connsiteY3192" fmla="*/ 811168 h 1996549"/>
              <a:gd name="connsiteX3193" fmla="*/ 693834 w 1998270"/>
              <a:gd name="connsiteY3193" fmla="*/ 823960 h 1996549"/>
              <a:gd name="connsiteX3194" fmla="*/ 681042 w 1998270"/>
              <a:gd name="connsiteY3194" fmla="*/ 836752 h 1996549"/>
              <a:gd name="connsiteX3195" fmla="*/ 668251 w 1998270"/>
              <a:gd name="connsiteY3195" fmla="*/ 823960 h 1996549"/>
              <a:gd name="connsiteX3196" fmla="*/ 681042 w 1998270"/>
              <a:gd name="connsiteY3196" fmla="*/ 811168 h 1996549"/>
              <a:gd name="connsiteX3197" fmla="*/ 743126 w 1998270"/>
              <a:gd name="connsiteY3197" fmla="*/ 810316 h 1996549"/>
              <a:gd name="connsiteX3198" fmla="*/ 756771 w 1998270"/>
              <a:gd name="connsiteY3198" fmla="*/ 823960 h 1996549"/>
              <a:gd name="connsiteX3199" fmla="*/ 743126 w 1998270"/>
              <a:gd name="connsiteY3199" fmla="*/ 837605 h 1996549"/>
              <a:gd name="connsiteX3200" fmla="*/ 729482 w 1998270"/>
              <a:gd name="connsiteY3200" fmla="*/ 823960 h 1996549"/>
              <a:gd name="connsiteX3201" fmla="*/ 743126 w 1998270"/>
              <a:gd name="connsiteY3201" fmla="*/ 810316 h 1996549"/>
              <a:gd name="connsiteX3202" fmla="*/ 926648 w 1998270"/>
              <a:gd name="connsiteY3202" fmla="*/ 809122 h 1996549"/>
              <a:gd name="connsiteX3203" fmla="*/ 942168 w 1998270"/>
              <a:gd name="connsiteY3203" fmla="*/ 824642 h 1996549"/>
              <a:gd name="connsiteX3204" fmla="*/ 942168 w 1998270"/>
              <a:gd name="connsiteY3204" fmla="*/ 824814 h 1996549"/>
              <a:gd name="connsiteX3205" fmla="*/ 926648 w 1998270"/>
              <a:gd name="connsiteY3205" fmla="*/ 839992 h 1996549"/>
              <a:gd name="connsiteX3206" fmla="*/ 926477 w 1998270"/>
              <a:gd name="connsiteY3206" fmla="*/ 839994 h 1996549"/>
              <a:gd name="connsiteX3207" fmla="*/ 911127 w 1998270"/>
              <a:gd name="connsiteY3207" fmla="*/ 824642 h 1996549"/>
              <a:gd name="connsiteX3208" fmla="*/ 926648 w 1998270"/>
              <a:gd name="connsiteY3208" fmla="*/ 809122 h 1996549"/>
              <a:gd name="connsiteX3209" fmla="*/ 865246 w 1998270"/>
              <a:gd name="connsiteY3209" fmla="*/ 809122 h 1996549"/>
              <a:gd name="connsiteX3210" fmla="*/ 880085 w 1998270"/>
              <a:gd name="connsiteY3210" fmla="*/ 823960 h 1996549"/>
              <a:gd name="connsiteX3211" fmla="*/ 865246 w 1998270"/>
              <a:gd name="connsiteY3211" fmla="*/ 838799 h 1996549"/>
              <a:gd name="connsiteX3212" fmla="*/ 850408 w 1998270"/>
              <a:gd name="connsiteY3212" fmla="*/ 823960 h 1996549"/>
              <a:gd name="connsiteX3213" fmla="*/ 865246 w 1998270"/>
              <a:gd name="connsiteY3213" fmla="*/ 809122 h 1996549"/>
              <a:gd name="connsiteX3214" fmla="*/ 803844 w 1998270"/>
              <a:gd name="connsiteY3214" fmla="*/ 809122 h 1996549"/>
              <a:gd name="connsiteX3215" fmla="*/ 804185 w 1998270"/>
              <a:gd name="connsiteY3215" fmla="*/ 809122 h 1996549"/>
              <a:gd name="connsiteX3216" fmla="*/ 818171 w 1998270"/>
              <a:gd name="connsiteY3216" fmla="*/ 823448 h 1996549"/>
              <a:gd name="connsiteX3217" fmla="*/ 803844 w 1998270"/>
              <a:gd name="connsiteY3217" fmla="*/ 837775 h 1996549"/>
              <a:gd name="connsiteX3218" fmla="*/ 789518 w 1998270"/>
              <a:gd name="connsiteY3218" fmla="*/ 823448 h 1996549"/>
              <a:gd name="connsiteX3219" fmla="*/ 803844 w 1998270"/>
              <a:gd name="connsiteY3219" fmla="*/ 809122 h 1996549"/>
              <a:gd name="connsiteX3220" fmla="*/ 988048 w 1998270"/>
              <a:gd name="connsiteY3220" fmla="*/ 807758 h 1996549"/>
              <a:gd name="connsiteX3221" fmla="*/ 989277 w 1998270"/>
              <a:gd name="connsiteY3221" fmla="*/ 807787 h 1996549"/>
              <a:gd name="connsiteX3222" fmla="*/ 1004252 w 1998270"/>
              <a:gd name="connsiteY3222" fmla="*/ 824813 h 1996549"/>
              <a:gd name="connsiteX3223" fmla="*/ 1004252 w 1998270"/>
              <a:gd name="connsiteY3223" fmla="*/ 824985 h 1996549"/>
              <a:gd name="connsiteX3224" fmla="*/ 988048 w 1998270"/>
              <a:gd name="connsiteY3224" fmla="*/ 840845 h 1996549"/>
              <a:gd name="connsiteX3225" fmla="*/ 971846 w 1998270"/>
              <a:gd name="connsiteY3225" fmla="*/ 824813 h 1996549"/>
              <a:gd name="connsiteX3226" fmla="*/ 988048 w 1998270"/>
              <a:gd name="connsiteY3226" fmla="*/ 807758 h 1996549"/>
              <a:gd name="connsiteX3227" fmla="*/ 1050132 w 1998270"/>
              <a:gd name="connsiteY3227" fmla="*/ 807074 h 1996549"/>
              <a:gd name="connsiteX3228" fmla="*/ 1067188 w 1998270"/>
              <a:gd name="connsiteY3228" fmla="*/ 824130 h 1996549"/>
              <a:gd name="connsiteX3229" fmla="*/ 1050132 w 1998270"/>
              <a:gd name="connsiteY3229" fmla="*/ 841186 h 1996549"/>
              <a:gd name="connsiteX3230" fmla="*/ 1033077 w 1998270"/>
              <a:gd name="connsiteY3230" fmla="*/ 824130 h 1996549"/>
              <a:gd name="connsiteX3231" fmla="*/ 1050132 w 1998270"/>
              <a:gd name="connsiteY3231" fmla="*/ 807074 h 1996549"/>
              <a:gd name="connsiteX3232" fmla="*/ 1110851 w 1998270"/>
              <a:gd name="connsiteY3232" fmla="*/ 806562 h 1996549"/>
              <a:gd name="connsiteX3233" fmla="*/ 1127907 w 1998270"/>
              <a:gd name="connsiteY3233" fmla="*/ 823618 h 1996549"/>
              <a:gd name="connsiteX3234" fmla="*/ 1110851 w 1998270"/>
              <a:gd name="connsiteY3234" fmla="*/ 840674 h 1996549"/>
              <a:gd name="connsiteX3235" fmla="*/ 1093796 w 1998270"/>
              <a:gd name="connsiteY3235" fmla="*/ 823618 h 1996549"/>
              <a:gd name="connsiteX3236" fmla="*/ 1110851 w 1998270"/>
              <a:gd name="connsiteY3236" fmla="*/ 806562 h 1996549"/>
              <a:gd name="connsiteX3237" fmla="*/ 1172253 w 1998270"/>
              <a:gd name="connsiteY3237" fmla="*/ 805881 h 1996549"/>
              <a:gd name="connsiteX3238" fmla="*/ 1172594 w 1998270"/>
              <a:gd name="connsiteY3238" fmla="*/ 805881 h 1996549"/>
              <a:gd name="connsiteX3239" fmla="*/ 1190332 w 1998270"/>
              <a:gd name="connsiteY3239" fmla="*/ 823960 h 1996549"/>
              <a:gd name="connsiteX3240" fmla="*/ 1172253 w 1998270"/>
              <a:gd name="connsiteY3240" fmla="*/ 841016 h 1996549"/>
              <a:gd name="connsiteX3241" fmla="*/ 1154174 w 1998270"/>
              <a:gd name="connsiteY3241" fmla="*/ 823960 h 1996549"/>
              <a:gd name="connsiteX3242" fmla="*/ 1172253 w 1998270"/>
              <a:gd name="connsiteY3242" fmla="*/ 805881 h 1996549"/>
              <a:gd name="connsiteX3243" fmla="*/ 1233654 w 1998270"/>
              <a:gd name="connsiteY3243" fmla="*/ 805539 h 1996549"/>
              <a:gd name="connsiteX3244" fmla="*/ 1252074 w 1998270"/>
              <a:gd name="connsiteY3244" fmla="*/ 823960 h 1996549"/>
              <a:gd name="connsiteX3245" fmla="*/ 1252074 w 1998270"/>
              <a:gd name="connsiteY3245" fmla="*/ 824132 h 1996549"/>
              <a:gd name="connsiteX3246" fmla="*/ 1233654 w 1998270"/>
              <a:gd name="connsiteY3246" fmla="*/ 842209 h 1996549"/>
              <a:gd name="connsiteX3247" fmla="*/ 1215234 w 1998270"/>
              <a:gd name="connsiteY3247" fmla="*/ 823960 h 1996549"/>
              <a:gd name="connsiteX3248" fmla="*/ 1233654 w 1998270"/>
              <a:gd name="connsiteY3248" fmla="*/ 805539 h 1996549"/>
              <a:gd name="connsiteX3249" fmla="*/ 1971151 w 1998270"/>
              <a:gd name="connsiteY3249" fmla="*/ 805028 h 1996549"/>
              <a:gd name="connsiteX3250" fmla="*/ 1971663 w 1998270"/>
              <a:gd name="connsiteY3250" fmla="*/ 805034 h 1996549"/>
              <a:gd name="connsiteX3251" fmla="*/ 1990083 w 1998270"/>
              <a:gd name="connsiteY3251" fmla="*/ 824470 h 1996549"/>
              <a:gd name="connsiteX3252" fmla="*/ 1971151 w 1998270"/>
              <a:gd name="connsiteY3252" fmla="*/ 843232 h 1996549"/>
              <a:gd name="connsiteX3253" fmla="*/ 1970811 w 1998270"/>
              <a:gd name="connsiteY3253" fmla="*/ 843229 h 1996549"/>
              <a:gd name="connsiteX3254" fmla="*/ 1952220 w 1998270"/>
              <a:gd name="connsiteY3254" fmla="*/ 823960 h 1996549"/>
              <a:gd name="connsiteX3255" fmla="*/ 1971151 w 1998270"/>
              <a:gd name="connsiteY3255" fmla="*/ 805028 h 1996549"/>
              <a:gd name="connsiteX3256" fmla="*/ 1295055 w 1998270"/>
              <a:gd name="connsiteY3256" fmla="*/ 804857 h 1996549"/>
              <a:gd name="connsiteX3257" fmla="*/ 1295396 w 1998270"/>
              <a:gd name="connsiteY3257" fmla="*/ 804861 h 1996549"/>
              <a:gd name="connsiteX3258" fmla="*/ 1314158 w 1998270"/>
              <a:gd name="connsiteY3258" fmla="*/ 824301 h 1996549"/>
              <a:gd name="connsiteX3259" fmla="*/ 1295055 w 1998270"/>
              <a:gd name="connsiteY3259" fmla="*/ 843232 h 1996549"/>
              <a:gd name="connsiteX3260" fmla="*/ 1294885 w 1998270"/>
              <a:gd name="connsiteY3260" fmla="*/ 843232 h 1996549"/>
              <a:gd name="connsiteX3261" fmla="*/ 1275952 w 1998270"/>
              <a:gd name="connsiteY3261" fmla="*/ 823960 h 1996549"/>
              <a:gd name="connsiteX3262" fmla="*/ 1295055 w 1998270"/>
              <a:gd name="connsiteY3262" fmla="*/ 804857 h 1996549"/>
              <a:gd name="connsiteX3263" fmla="*/ 1357139 w 1998270"/>
              <a:gd name="connsiteY3263" fmla="*/ 804516 h 1996549"/>
              <a:gd name="connsiteX3264" fmla="*/ 1376583 w 1998270"/>
              <a:gd name="connsiteY3264" fmla="*/ 823960 h 1996549"/>
              <a:gd name="connsiteX3265" fmla="*/ 1376583 w 1998270"/>
              <a:gd name="connsiteY3265" fmla="*/ 824131 h 1996549"/>
              <a:gd name="connsiteX3266" fmla="*/ 1357139 w 1998270"/>
              <a:gd name="connsiteY3266" fmla="*/ 843232 h 1996549"/>
              <a:gd name="connsiteX3267" fmla="*/ 1356968 w 1998270"/>
              <a:gd name="connsiteY3267" fmla="*/ 843232 h 1996549"/>
              <a:gd name="connsiteX3268" fmla="*/ 1337695 w 1998270"/>
              <a:gd name="connsiteY3268" fmla="*/ 823960 h 1996549"/>
              <a:gd name="connsiteX3269" fmla="*/ 1357139 w 1998270"/>
              <a:gd name="connsiteY3269" fmla="*/ 804516 h 1996549"/>
              <a:gd name="connsiteX3270" fmla="*/ 1417857 w 1998270"/>
              <a:gd name="connsiteY3270" fmla="*/ 804004 h 1996549"/>
              <a:gd name="connsiteX3271" fmla="*/ 1437813 w 1998270"/>
              <a:gd name="connsiteY3271" fmla="*/ 823448 h 1996549"/>
              <a:gd name="connsiteX3272" fmla="*/ 1437813 w 1998270"/>
              <a:gd name="connsiteY3272" fmla="*/ 823619 h 1996549"/>
              <a:gd name="connsiteX3273" fmla="*/ 1417857 w 1998270"/>
              <a:gd name="connsiteY3273" fmla="*/ 843232 h 1996549"/>
              <a:gd name="connsiteX3274" fmla="*/ 1398073 w 1998270"/>
              <a:gd name="connsiteY3274" fmla="*/ 823960 h 1996549"/>
              <a:gd name="connsiteX3275" fmla="*/ 1398073 w 1998270"/>
              <a:gd name="connsiteY3275" fmla="*/ 823788 h 1996549"/>
              <a:gd name="connsiteX3276" fmla="*/ 1417857 w 1998270"/>
              <a:gd name="connsiteY3276" fmla="*/ 804004 h 1996549"/>
              <a:gd name="connsiteX3277" fmla="*/ 1479259 w 1998270"/>
              <a:gd name="connsiteY3277" fmla="*/ 803493 h 1996549"/>
              <a:gd name="connsiteX3278" fmla="*/ 1499726 w 1998270"/>
              <a:gd name="connsiteY3278" fmla="*/ 823960 h 1996549"/>
              <a:gd name="connsiteX3279" fmla="*/ 1499726 w 1998270"/>
              <a:gd name="connsiteY3279" fmla="*/ 824130 h 1996549"/>
              <a:gd name="connsiteX3280" fmla="*/ 1479259 w 1998270"/>
              <a:gd name="connsiteY3280" fmla="*/ 844255 h 1996549"/>
              <a:gd name="connsiteX3281" fmla="*/ 1479088 w 1998270"/>
              <a:gd name="connsiteY3281" fmla="*/ 844255 h 1996549"/>
              <a:gd name="connsiteX3282" fmla="*/ 1458792 w 1998270"/>
              <a:gd name="connsiteY3282" fmla="*/ 823960 h 1996549"/>
              <a:gd name="connsiteX3283" fmla="*/ 1479259 w 1998270"/>
              <a:gd name="connsiteY3283" fmla="*/ 803493 h 1996549"/>
              <a:gd name="connsiteX3284" fmla="*/ 1541342 w 1998270"/>
              <a:gd name="connsiteY3284" fmla="*/ 803145 h 1996549"/>
              <a:gd name="connsiteX3285" fmla="*/ 1561809 w 1998270"/>
              <a:gd name="connsiteY3285" fmla="*/ 823960 h 1996549"/>
              <a:gd name="connsiteX3286" fmla="*/ 1561809 w 1998270"/>
              <a:gd name="connsiteY3286" fmla="*/ 824477 h 1996549"/>
              <a:gd name="connsiteX3287" fmla="*/ 1540660 w 1998270"/>
              <a:gd name="connsiteY3287" fmla="*/ 844597 h 1996549"/>
              <a:gd name="connsiteX3288" fmla="*/ 1519852 w 1998270"/>
              <a:gd name="connsiteY3288" fmla="*/ 823960 h 1996549"/>
              <a:gd name="connsiteX3289" fmla="*/ 1540660 w 1998270"/>
              <a:gd name="connsiteY3289" fmla="*/ 803151 h 1996549"/>
              <a:gd name="connsiteX3290" fmla="*/ 1541342 w 1998270"/>
              <a:gd name="connsiteY3290" fmla="*/ 803145 h 1996549"/>
              <a:gd name="connsiteX3291" fmla="*/ 1602061 w 1998270"/>
              <a:gd name="connsiteY3291" fmla="*/ 802811 h 1996549"/>
              <a:gd name="connsiteX3292" fmla="*/ 1602402 w 1998270"/>
              <a:gd name="connsiteY3292" fmla="*/ 802811 h 1996549"/>
              <a:gd name="connsiteX3293" fmla="*/ 1623211 w 1998270"/>
              <a:gd name="connsiteY3293" fmla="*/ 823960 h 1996549"/>
              <a:gd name="connsiteX3294" fmla="*/ 1623211 w 1998270"/>
              <a:gd name="connsiteY3294" fmla="*/ 824131 h 1996549"/>
              <a:gd name="connsiteX3295" fmla="*/ 1602061 w 1998270"/>
              <a:gd name="connsiteY3295" fmla="*/ 844938 h 1996549"/>
              <a:gd name="connsiteX3296" fmla="*/ 1581083 w 1998270"/>
              <a:gd name="connsiteY3296" fmla="*/ 823960 h 1996549"/>
              <a:gd name="connsiteX3297" fmla="*/ 1581083 w 1998270"/>
              <a:gd name="connsiteY3297" fmla="*/ 823789 h 1996549"/>
              <a:gd name="connsiteX3298" fmla="*/ 1602061 w 1998270"/>
              <a:gd name="connsiteY3298" fmla="*/ 802811 h 1996549"/>
              <a:gd name="connsiteX3299" fmla="*/ 1664144 w 1998270"/>
              <a:gd name="connsiteY3299" fmla="*/ 802640 h 1996549"/>
              <a:gd name="connsiteX3300" fmla="*/ 1685464 w 1998270"/>
              <a:gd name="connsiteY3300" fmla="*/ 823959 h 1996549"/>
              <a:gd name="connsiteX3301" fmla="*/ 1685464 w 1998270"/>
              <a:gd name="connsiteY3301" fmla="*/ 824131 h 1996549"/>
              <a:gd name="connsiteX3302" fmla="*/ 1664144 w 1998270"/>
              <a:gd name="connsiteY3302" fmla="*/ 845109 h 1996549"/>
              <a:gd name="connsiteX3303" fmla="*/ 1663974 w 1998270"/>
              <a:gd name="connsiteY3303" fmla="*/ 845109 h 1996549"/>
              <a:gd name="connsiteX3304" fmla="*/ 1642825 w 1998270"/>
              <a:gd name="connsiteY3304" fmla="*/ 823959 h 1996549"/>
              <a:gd name="connsiteX3305" fmla="*/ 1664144 w 1998270"/>
              <a:gd name="connsiteY3305" fmla="*/ 802640 h 1996549"/>
              <a:gd name="connsiteX3306" fmla="*/ 1724863 w 1998270"/>
              <a:gd name="connsiteY3306" fmla="*/ 802470 h 1996549"/>
              <a:gd name="connsiteX3307" fmla="*/ 1725204 w 1998270"/>
              <a:gd name="connsiteY3307" fmla="*/ 802470 h 1996549"/>
              <a:gd name="connsiteX3308" fmla="*/ 1746354 w 1998270"/>
              <a:gd name="connsiteY3308" fmla="*/ 823960 h 1996549"/>
              <a:gd name="connsiteX3309" fmla="*/ 1746354 w 1998270"/>
              <a:gd name="connsiteY3309" fmla="*/ 824131 h 1996549"/>
              <a:gd name="connsiteX3310" fmla="*/ 1724863 w 1998270"/>
              <a:gd name="connsiteY3310" fmla="*/ 845280 h 1996549"/>
              <a:gd name="connsiteX3311" fmla="*/ 1703544 w 1998270"/>
              <a:gd name="connsiteY3311" fmla="*/ 823960 h 1996549"/>
              <a:gd name="connsiteX3312" fmla="*/ 1703544 w 1998270"/>
              <a:gd name="connsiteY3312" fmla="*/ 823789 h 1996549"/>
              <a:gd name="connsiteX3313" fmla="*/ 1724863 w 1998270"/>
              <a:gd name="connsiteY3313" fmla="*/ 802470 h 1996549"/>
              <a:gd name="connsiteX3314" fmla="*/ 1786265 w 1998270"/>
              <a:gd name="connsiteY3314" fmla="*/ 802298 h 1996549"/>
              <a:gd name="connsiteX3315" fmla="*/ 1807926 w 1998270"/>
              <a:gd name="connsiteY3315" fmla="*/ 823960 h 1996549"/>
              <a:gd name="connsiteX3316" fmla="*/ 1807926 w 1998270"/>
              <a:gd name="connsiteY3316" fmla="*/ 824130 h 1996549"/>
              <a:gd name="connsiteX3317" fmla="*/ 1786265 w 1998270"/>
              <a:gd name="connsiteY3317" fmla="*/ 845450 h 1996549"/>
              <a:gd name="connsiteX3318" fmla="*/ 1785924 w 1998270"/>
              <a:gd name="connsiteY3318" fmla="*/ 845450 h 1996549"/>
              <a:gd name="connsiteX3319" fmla="*/ 1764774 w 1998270"/>
              <a:gd name="connsiteY3319" fmla="*/ 823960 h 1996549"/>
              <a:gd name="connsiteX3320" fmla="*/ 1764774 w 1998270"/>
              <a:gd name="connsiteY3320" fmla="*/ 823788 h 1996549"/>
              <a:gd name="connsiteX3321" fmla="*/ 1786265 w 1998270"/>
              <a:gd name="connsiteY3321" fmla="*/ 802298 h 1996549"/>
              <a:gd name="connsiteX3322" fmla="*/ 1909067 w 1998270"/>
              <a:gd name="connsiteY3322" fmla="*/ 802129 h 1996549"/>
              <a:gd name="connsiteX3323" fmla="*/ 1930899 w 1998270"/>
              <a:gd name="connsiteY3323" fmla="*/ 823960 h 1996549"/>
              <a:gd name="connsiteX3324" fmla="*/ 1930899 w 1998270"/>
              <a:gd name="connsiteY3324" fmla="*/ 824131 h 1996549"/>
              <a:gd name="connsiteX3325" fmla="*/ 1909067 w 1998270"/>
              <a:gd name="connsiteY3325" fmla="*/ 845621 h 1996549"/>
              <a:gd name="connsiteX3326" fmla="*/ 1887236 w 1998270"/>
              <a:gd name="connsiteY3326" fmla="*/ 823960 h 1996549"/>
              <a:gd name="connsiteX3327" fmla="*/ 1909067 w 1998270"/>
              <a:gd name="connsiteY3327" fmla="*/ 802129 h 1996549"/>
              <a:gd name="connsiteX3328" fmla="*/ 1847666 w 1998270"/>
              <a:gd name="connsiteY3328" fmla="*/ 802129 h 1996549"/>
              <a:gd name="connsiteX3329" fmla="*/ 1868815 w 1998270"/>
              <a:gd name="connsiteY3329" fmla="*/ 823960 h 1996549"/>
              <a:gd name="connsiteX3330" fmla="*/ 1847666 w 1998270"/>
              <a:gd name="connsiteY3330" fmla="*/ 845621 h 1996549"/>
              <a:gd name="connsiteX3331" fmla="*/ 1825835 w 1998270"/>
              <a:gd name="connsiteY3331" fmla="*/ 823960 h 1996549"/>
              <a:gd name="connsiteX3332" fmla="*/ 1847666 w 1998270"/>
              <a:gd name="connsiteY3332" fmla="*/ 802129 h 1996549"/>
              <a:gd name="connsiteX3333" fmla="*/ 5628 w 1998270"/>
              <a:gd name="connsiteY3333" fmla="*/ 757953 h 1996549"/>
              <a:gd name="connsiteX3334" fmla="*/ 5969 w 1998270"/>
              <a:gd name="connsiteY3334" fmla="*/ 757953 h 1996549"/>
              <a:gd name="connsiteX3335" fmla="*/ 9722 w 1998270"/>
              <a:gd name="connsiteY3335" fmla="*/ 762048 h 1996549"/>
              <a:gd name="connsiteX3336" fmla="*/ 5628 w 1998270"/>
              <a:gd name="connsiteY3336" fmla="*/ 766141 h 1996549"/>
              <a:gd name="connsiteX3337" fmla="*/ 1535 w 1998270"/>
              <a:gd name="connsiteY3337" fmla="*/ 762048 h 1996549"/>
              <a:gd name="connsiteX3338" fmla="*/ 5628 w 1998270"/>
              <a:gd name="connsiteY3338" fmla="*/ 757953 h 1996549"/>
              <a:gd name="connsiteX3339" fmla="*/ 67396 w 1998270"/>
              <a:gd name="connsiteY3339" fmla="*/ 756625 h 1996549"/>
              <a:gd name="connsiteX3340" fmla="*/ 73195 w 1998270"/>
              <a:gd name="connsiteY3340" fmla="*/ 762424 h 1996549"/>
              <a:gd name="connsiteX3341" fmla="*/ 67396 w 1998270"/>
              <a:gd name="connsiteY3341" fmla="*/ 768224 h 1996549"/>
              <a:gd name="connsiteX3342" fmla="*/ 61597 w 1998270"/>
              <a:gd name="connsiteY3342" fmla="*/ 762424 h 1996549"/>
              <a:gd name="connsiteX3343" fmla="*/ 67396 w 1998270"/>
              <a:gd name="connsiteY3343" fmla="*/ 756625 h 1996549"/>
              <a:gd name="connsiteX3344" fmla="*/ 129114 w 1998270"/>
              <a:gd name="connsiteY3344" fmla="*/ 755907 h 1996549"/>
              <a:gd name="connsiteX3345" fmla="*/ 129455 w 1998270"/>
              <a:gd name="connsiteY3345" fmla="*/ 755907 h 1996549"/>
              <a:gd name="connsiteX3346" fmla="*/ 135766 w 1998270"/>
              <a:gd name="connsiteY3346" fmla="*/ 762560 h 1996549"/>
              <a:gd name="connsiteX3347" fmla="*/ 129114 w 1998270"/>
              <a:gd name="connsiteY3347" fmla="*/ 769212 h 1996549"/>
              <a:gd name="connsiteX3348" fmla="*/ 122462 w 1998270"/>
              <a:gd name="connsiteY3348" fmla="*/ 762560 h 1996549"/>
              <a:gd name="connsiteX3349" fmla="*/ 129114 w 1998270"/>
              <a:gd name="connsiteY3349" fmla="*/ 755907 h 1996549"/>
              <a:gd name="connsiteX3350" fmla="*/ 189832 w 1998270"/>
              <a:gd name="connsiteY3350" fmla="*/ 755224 h 1996549"/>
              <a:gd name="connsiteX3351" fmla="*/ 197166 w 1998270"/>
              <a:gd name="connsiteY3351" fmla="*/ 762558 h 1996549"/>
              <a:gd name="connsiteX3352" fmla="*/ 189832 w 1998270"/>
              <a:gd name="connsiteY3352" fmla="*/ 769895 h 1996549"/>
              <a:gd name="connsiteX3353" fmla="*/ 182499 w 1998270"/>
              <a:gd name="connsiteY3353" fmla="*/ 762558 h 1996549"/>
              <a:gd name="connsiteX3354" fmla="*/ 189832 w 1998270"/>
              <a:gd name="connsiteY3354" fmla="*/ 755224 h 1996549"/>
              <a:gd name="connsiteX3355" fmla="*/ 251234 w 1998270"/>
              <a:gd name="connsiteY3355" fmla="*/ 754373 h 1996549"/>
              <a:gd name="connsiteX3356" fmla="*/ 251575 w 1998270"/>
              <a:gd name="connsiteY3356" fmla="*/ 754373 h 1996549"/>
              <a:gd name="connsiteX3357" fmla="*/ 259421 w 1998270"/>
              <a:gd name="connsiteY3357" fmla="*/ 762558 h 1996549"/>
              <a:gd name="connsiteX3358" fmla="*/ 251234 w 1998270"/>
              <a:gd name="connsiteY3358" fmla="*/ 770745 h 1996549"/>
              <a:gd name="connsiteX3359" fmla="*/ 243047 w 1998270"/>
              <a:gd name="connsiteY3359" fmla="*/ 762558 h 1996549"/>
              <a:gd name="connsiteX3360" fmla="*/ 251234 w 1998270"/>
              <a:gd name="connsiteY3360" fmla="*/ 754373 h 1996549"/>
              <a:gd name="connsiteX3361" fmla="*/ 313001 w 1998270"/>
              <a:gd name="connsiteY3361" fmla="*/ 753556 h 1996549"/>
              <a:gd name="connsiteX3362" fmla="*/ 321870 w 1998270"/>
              <a:gd name="connsiteY3362" fmla="*/ 762424 h 1996549"/>
              <a:gd name="connsiteX3363" fmla="*/ 313001 w 1998270"/>
              <a:gd name="connsiteY3363" fmla="*/ 771294 h 1996549"/>
              <a:gd name="connsiteX3364" fmla="*/ 304132 w 1998270"/>
              <a:gd name="connsiteY3364" fmla="*/ 762424 h 1996549"/>
              <a:gd name="connsiteX3365" fmla="*/ 313001 w 1998270"/>
              <a:gd name="connsiteY3365" fmla="*/ 753556 h 1996549"/>
              <a:gd name="connsiteX3366" fmla="*/ 374036 w 1998270"/>
              <a:gd name="connsiteY3366" fmla="*/ 753007 h 1996549"/>
              <a:gd name="connsiteX3367" fmla="*/ 383588 w 1998270"/>
              <a:gd name="connsiteY3367" fmla="*/ 762560 h 1996549"/>
              <a:gd name="connsiteX3368" fmla="*/ 374036 w 1998270"/>
              <a:gd name="connsiteY3368" fmla="*/ 772111 h 1996549"/>
              <a:gd name="connsiteX3369" fmla="*/ 364485 w 1998270"/>
              <a:gd name="connsiteY3369" fmla="*/ 762560 h 1996549"/>
              <a:gd name="connsiteX3370" fmla="*/ 374036 w 1998270"/>
              <a:gd name="connsiteY3370" fmla="*/ 753007 h 1996549"/>
              <a:gd name="connsiteX3371" fmla="*/ 436119 w 1998270"/>
              <a:gd name="connsiteY3371" fmla="*/ 752154 h 1996549"/>
              <a:gd name="connsiteX3372" fmla="*/ 446523 w 1998270"/>
              <a:gd name="connsiteY3372" fmla="*/ 762558 h 1996549"/>
              <a:gd name="connsiteX3373" fmla="*/ 436119 w 1998270"/>
              <a:gd name="connsiteY3373" fmla="*/ 772963 h 1996549"/>
              <a:gd name="connsiteX3374" fmla="*/ 425716 w 1998270"/>
              <a:gd name="connsiteY3374" fmla="*/ 762558 h 1996549"/>
              <a:gd name="connsiteX3375" fmla="*/ 436119 w 1998270"/>
              <a:gd name="connsiteY3375" fmla="*/ 752154 h 1996549"/>
              <a:gd name="connsiteX3376" fmla="*/ 496839 w 1998270"/>
              <a:gd name="connsiteY3376" fmla="*/ 751472 h 1996549"/>
              <a:gd name="connsiteX3377" fmla="*/ 507925 w 1998270"/>
              <a:gd name="connsiteY3377" fmla="*/ 762560 h 1996549"/>
              <a:gd name="connsiteX3378" fmla="*/ 496839 w 1998270"/>
              <a:gd name="connsiteY3378" fmla="*/ 773646 h 1996549"/>
              <a:gd name="connsiteX3379" fmla="*/ 485753 w 1998270"/>
              <a:gd name="connsiteY3379" fmla="*/ 762560 h 1996549"/>
              <a:gd name="connsiteX3380" fmla="*/ 496839 w 1998270"/>
              <a:gd name="connsiteY3380" fmla="*/ 751472 h 1996549"/>
              <a:gd name="connsiteX3381" fmla="*/ 558240 w 1998270"/>
              <a:gd name="connsiteY3381" fmla="*/ 750620 h 1996549"/>
              <a:gd name="connsiteX3382" fmla="*/ 570179 w 1998270"/>
              <a:gd name="connsiteY3382" fmla="*/ 762560 h 1996549"/>
              <a:gd name="connsiteX3383" fmla="*/ 558240 w 1998270"/>
              <a:gd name="connsiteY3383" fmla="*/ 774499 h 1996549"/>
              <a:gd name="connsiteX3384" fmla="*/ 546301 w 1998270"/>
              <a:gd name="connsiteY3384" fmla="*/ 762560 h 1996549"/>
              <a:gd name="connsiteX3385" fmla="*/ 558240 w 1998270"/>
              <a:gd name="connsiteY3385" fmla="*/ 750620 h 1996549"/>
              <a:gd name="connsiteX3386" fmla="*/ 619641 w 1998270"/>
              <a:gd name="connsiteY3386" fmla="*/ 749938 h 1996549"/>
              <a:gd name="connsiteX3387" fmla="*/ 632262 w 1998270"/>
              <a:gd name="connsiteY3387" fmla="*/ 762560 h 1996549"/>
              <a:gd name="connsiteX3388" fmla="*/ 619641 w 1998270"/>
              <a:gd name="connsiteY3388" fmla="*/ 775180 h 1996549"/>
              <a:gd name="connsiteX3389" fmla="*/ 607020 w 1998270"/>
              <a:gd name="connsiteY3389" fmla="*/ 762560 h 1996549"/>
              <a:gd name="connsiteX3390" fmla="*/ 619641 w 1998270"/>
              <a:gd name="connsiteY3390" fmla="*/ 749938 h 1996549"/>
              <a:gd name="connsiteX3391" fmla="*/ 681042 w 1998270"/>
              <a:gd name="connsiteY3391" fmla="*/ 749255 h 1996549"/>
              <a:gd name="connsiteX3392" fmla="*/ 694346 w 1998270"/>
              <a:gd name="connsiteY3392" fmla="*/ 762558 h 1996549"/>
              <a:gd name="connsiteX3393" fmla="*/ 681042 w 1998270"/>
              <a:gd name="connsiteY3393" fmla="*/ 775863 h 1996549"/>
              <a:gd name="connsiteX3394" fmla="*/ 667739 w 1998270"/>
              <a:gd name="connsiteY3394" fmla="*/ 762558 h 1996549"/>
              <a:gd name="connsiteX3395" fmla="*/ 681042 w 1998270"/>
              <a:gd name="connsiteY3395" fmla="*/ 749255 h 1996549"/>
              <a:gd name="connsiteX3396" fmla="*/ 743126 w 1998270"/>
              <a:gd name="connsiteY3396" fmla="*/ 748573 h 1996549"/>
              <a:gd name="connsiteX3397" fmla="*/ 743466 w 1998270"/>
              <a:gd name="connsiteY3397" fmla="*/ 748573 h 1996549"/>
              <a:gd name="connsiteX3398" fmla="*/ 757112 w 1998270"/>
              <a:gd name="connsiteY3398" fmla="*/ 762560 h 1996549"/>
              <a:gd name="connsiteX3399" fmla="*/ 743126 w 1998270"/>
              <a:gd name="connsiteY3399" fmla="*/ 776545 h 1996549"/>
              <a:gd name="connsiteX3400" fmla="*/ 729140 w 1998270"/>
              <a:gd name="connsiteY3400" fmla="*/ 762560 h 1996549"/>
              <a:gd name="connsiteX3401" fmla="*/ 743126 w 1998270"/>
              <a:gd name="connsiteY3401" fmla="*/ 748573 h 1996549"/>
              <a:gd name="connsiteX3402" fmla="*/ 803844 w 1998270"/>
              <a:gd name="connsiteY3402" fmla="*/ 747891 h 1996549"/>
              <a:gd name="connsiteX3403" fmla="*/ 804185 w 1998270"/>
              <a:gd name="connsiteY3403" fmla="*/ 747891 h 1996549"/>
              <a:gd name="connsiteX3404" fmla="*/ 818513 w 1998270"/>
              <a:gd name="connsiteY3404" fmla="*/ 762560 h 1996549"/>
              <a:gd name="connsiteX3405" fmla="*/ 803844 w 1998270"/>
              <a:gd name="connsiteY3405" fmla="*/ 777228 h 1996549"/>
              <a:gd name="connsiteX3406" fmla="*/ 789177 w 1998270"/>
              <a:gd name="connsiteY3406" fmla="*/ 762560 h 1996549"/>
              <a:gd name="connsiteX3407" fmla="*/ 803844 w 1998270"/>
              <a:gd name="connsiteY3407" fmla="*/ 747891 h 1996549"/>
              <a:gd name="connsiteX3408" fmla="*/ 865246 w 1998270"/>
              <a:gd name="connsiteY3408" fmla="*/ 747209 h 1996549"/>
              <a:gd name="connsiteX3409" fmla="*/ 880596 w 1998270"/>
              <a:gd name="connsiteY3409" fmla="*/ 762560 h 1996549"/>
              <a:gd name="connsiteX3410" fmla="*/ 880596 w 1998270"/>
              <a:gd name="connsiteY3410" fmla="*/ 762731 h 1996549"/>
              <a:gd name="connsiteX3411" fmla="*/ 865246 w 1998270"/>
              <a:gd name="connsiteY3411" fmla="*/ 777739 h 1996549"/>
              <a:gd name="connsiteX3412" fmla="*/ 849896 w 1998270"/>
              <a:gd name="connsiteY3412" fmla="*/ 762560 h 1996549"/>
              <a:gd name="connsiteX3413" fmla="*/ 865246 w 1998270"/>
              <a:gd name="connsiteY3413" fmla="*/ 747209 h 1996549"/>
              <a:gd name="connsiteX3414" fmla="*/ 926647 w 1998270"/>
              <a:gd name="connsiteY3414" fmla="*/ 746527 h 1996549"/>
              <a:gd name="connsiteX3415" fmla="*/ 942680 w 1998270"/>
              <a:gd name="connsiteY3415" fmla="*/ 762560 h 1996549"/>
              <a:gd name="connsiteX3416" fmla="*/ 926647 w 1998270"/>
              <a:gd name="connsiteY3416" fmla="*/ 778421 h 1996549"/>
              <a:gd name="connsiteX3417" fmla="*/ 910615 w 1998270"/>
              <a:gd name="connsiteY3417" fmla="*/ 762560 h 1996549"/>
              <a:gd name="connsiteX3418" fmla="*/ 926647 w 1998270"/>
              <a:gd name="connsiteY3418" fmla="*/ 746527 h 1996549"/>
              <a:gd name="connsiteX3419" fmla="*/ 988048 w 1998270"/>
              <a:gd name="connsiteY3419" fmla="*/ 745844 h 1996549"/>
              <a:gd name="connsiteX3420" fmla="*/ 1005104 w 1998270"/>
              <a:gd name="connsiteY3420" fmla="*/ 762900 h 1996549"/>
              <a:gd name="connsiteX3421" fmla="*/ 988048 w 1998270"/>
              <a:gd name="connsiteY3421" fmla="*/ 779956 h 1996549"/>
              <a:gd name="connsiteX3422" fmla="*/ 970993 w 1998270"/>
              <a:gd name="connsiteY3422" fmla="*/ 762900 h 1996549"/>
              <a:gd name="connsiteX3423" fmla="*/ 988048 w 1998270"/>
              <a:gd name="connsiteY3423" fmla="*/ 745844 h 1996549"/>
              <a:gd name="connsiteX3424" fmla="*/ 1050132 w 1998270"/>
              <a:gd name="connsiteY3424" fmla="*/ 745161 h 1996549"/>
              <a:gd name="connsiteX3425" fmla="*/ 1067188 w 1998270"/>
              <a:gd name="connsiteY3425" fmla="*/ 762218 h 1996549"/>
              <a:gd name="connsiteX3426" fmla="*/ 1050132 w 1998270"/>
              <a:gd name="connsiteY3426" fmla="*/ 779273 h 1996549"/>
              <a:gd name="connsiteX3427" fmla="*/ 1033077 w 1998270"/>
              <a:gd name="connsiteY3427" fmla="*/ 762218 h 1996549"/>
              <a:gd name="connsiteX3428" fmla="*/ 1050132 w 1998270"/>
              <a:gd name="connsiteY3428" fmla="*/ 745161 h 1996549"/>
              <a:gd name="connsiteX3429" fmla="*/ 1110851 w 1998270"/>
              <a:gd name="connsiteY3429" fmla="*/ 744481 h 1996549"/>
              <a:gd name="connsiteX3430" fmla="*/ 1111192 w 1998270"/>
              <a:gd name="connsiteY3430" fmla="*/ 744481 h 1996549"/>
              <a:gd name="connsiteX3431" fmla="*/ 1128930 w 1998270"/>
              <a:gd name="connsiteY3431" fmla="*/ 762560 h 1996549"/>
              <a:gd name="connsiteX3432" fmla="*/ 1110851 w 1998270"/>
              <a:gd name="connsiteY3432" fmla="*/ 779615 h 1996549"/>
              <a:gd name="connsiteX3433" fmla="*/ 1092772 w 1998270"/>
              <a:gd name="connsiteY3433" fmla="*/ 762560 h 1996549"/>
              <a:gd name="connsiteX3434" fmla="*/ 1110851 w 1998270"/>
              <a:gd name="connsiteY3434" fmla="*/ 744481 h 1996549"/>
              <a:gd name="connsiteX3435" fmla="*/ 1172252 w 1998270"/>
              <a:gd name="connsiteY3435" fmla="*/ 743967 h 1996549"/>
              <a:gd name="connsiteX3436" fmla="*/ 1190843 w 1998270"/>
              <a:gd name="connsiteY3436" fmla="*/ 762558 h 1996549"/>
              <a:gd name="connsiteX3437" fmla="*/ 1190843 w 1998270"/>
              <a:gd name="connsiteY3437" fmla="*/ 762729 h 1996549"/>
              <a:gd name="connsiteX3438" fmla="*/ 1172252 w 1998270"/>
              <a:gd name="connsiteY3438" fmla="*/ 780979 h 1996549"/>
              <a:gd name="connsiteX3439" fmla="*/ 1172082 w 1998270"/>
              <a:gd name="connsiteY3439" fmla="*/ 780979 h 1996549"/>
              <a:gd name="connsiteX3440" fmla="*/ 1153662 w 1998270"/>
              <a:gd name="connsiteY3440" fmla="*/ 762558 h 1996549"/>
              <a:gd name="connsiteX3441" fmla="*/ 1172252 w 1998270"/>
              <a:gd name="connsiteY3441" fmla="*/ 743967 h 1996549"/>
              <a:gd name="connsiteX3442" fmla="*/ 1233654 w 1998270"/>
              <a:gd name="connsiteY3442" fmla="*/ 743455 h 1996549"/>
              <a:gd name="connsiteX3443" fmla="*/ 1252757 w 1998270"/>
              <a:gd name="connsiteY3443" fmla="*/ 762558 h 1996549"/>
              <a:gd name="connsiteX3444" fmla="*/ 1233654 w 1998270"/>
              <a:gd name="connsiteY3444" fmla="*/ 781491 h 1996549"/>
              <a:gd name="connsiteX3445" fmla="*/ 1214552 w 1998270"/>
              <a:gd name="connsiteY3445" fmla="*/ 762558 h 1996549"/>
              <a:gd name="connsiteX3446" fmla="*/ 1233654 w 1998270"/>
              <a:gd name="connsiteY3446" fmla="*/ 743455 h 1996549"/>
              <a:gd name="connsiteX3447" fmla="*/ 1970835 w 1998270"/>
              <a:gd name="connsiteY3447" fmla="*/ 742811 h 1996549"/>
              <a:gd name="connsiteX3448" fmla="*/ 1990450 w 1998270"/>
              <a:gd name="connsiteY3448" fmla="*/ 762424 h 1996549"/>
              <a:gd name="connsiteX3449" fmla="*/ 1970835 w 1998270"/>
              <a:gd name="connsiteY3449" fmla="*/ 782039 h 1996549"/>
              <a:gd name="connsiteX3450" fmla="*/ 1951221 w 1998270"/>
              <a:gd name="connsiteY3450" fmla="*/ 762424 h 1996549"/>
              <a:gd name="connsiteX3451" fmla="*/ 1970835 w 1998270"/>
              <a:gd name="connsiteY3451" fmla="*/ 742811 h 1996549"/>
              <a:gd name="connsiteX3452" fmla="*/ 1295421 w 1998270"/>
              <a:gd name="connsiteY3452" fmla="*/ 742811 h 1996549"/>
              <a:gd name="connsiteX3453" fmla="*/ 1315036 w 1998270"/>
              <a:gd name="connsiteY3453" fmla="*/ 762424 h 1996549"/>
              <a:gd name="connsiteX3454" fmla="*/ 1295421 w 1998270"/>
              <a:gd name="connsiteY3454" fmla="*/ 782039 h 1996549"/>
              <a:gd name="connsiteX3455" fmla="*/ 1275807 w 1998270"/>
              <a:gd name="connsiteY3455" fmla="*/ 762424 h 1996549"/>
              <a:gd name="connsiteX3456" fmla="*/ 1295421 w 1998270"/>
              <a:gd name="connsiteY3456" fmla="*/ 742811 h 1996549"/>
              <a:gd name="connsiteX3457" fmla="*/ 1357138 w 1998270"/>
              <a:gd name="connsiteY3457" fmla="*/ 742433 h 1996549"/>
              <a:gd name="connsiteX3458" fmla="*/ 1377264 w 1998270"/>
              <a:gd name="connsiteY3458" fmla="*/ 762558 h 1996549"/>
              <a:gd name="connsiteX3459" fmla="*/ 1377264 w 1998270"/>
              <a:gd name="connsiteY3459" fmla="*/ 762729 h 1996549"/>
              <a:gd name="connsiteX3460" fmla="*/ 1357138 w 1998270"/>
              <a:gd name="connsiteY3460" fmla="*/ 782515 h 1996549"/>
              <a:gd name="connsiteX3461" fmla="*/ 1356968 w 1998270"/>
              <a:gd name="connsiteY3461" fmla="*/ 782515 h 1996549"/>
              <a:gd name="connsiteX3462" fmla="*/ 1337013 w 1998270"/>
              <a:gd name="connsiteY3462" fmla="*/ 762558 h 1996549"/>
              <a:gd name="connsiteX3463" fmla="*/ 1357138 w 1998270"/>
              <a:gd name="connsiteY3463" fmla="*/ 742433 h 1996549"/>
              <a:gd name="connsiteX3464" fmla="*/ 1417858 w 1998270"/>
              <a:gd name="connsiteY3464" fmla="*/ 741921 h 1996549"/>
              <a:gd name="connsiteX3465" fmla="*/ 1438495 w 1998270"/>
              <a:gd name="connsiteY3465" fmla="*/ 762558 h 1996549"/>
              <a:gd name="connsiteX3466" fmla="*/ 1417858 w 1998270"/>
              <a:gd name="connsiteY3466" fmla="*/ 783025 h 1996549"/>
              <a:gd name="connsiteX3467" fmla="*/ 1397391 w 1998270"/>
              <a:gd name="connsiteY3467" fmla="*/ 762558 h 1996549"/>
              <a:gd name="connsiteX3468" fmla="*/ 1417858 w 1998270"/>
              <a:gd name="connsiteY3468" fmla="*/ 741921 h 1996549"/>
              <a:gd name="connsiteX3469" fmla="*/ 1724864 w 1998270"/>
              <a:gd name="connsiteY3469" fmla="*/ 740899 h 1996549"/>
              <a:gd name="connsiteX3470" fmla="*/ 1725205 w 1998270"/>
              <a:gd name="connsiteY3470" fmla="*/ 740899 h 1996549"/>
              <a:gd name="connsiteX3471" fmla="*/ 1747207 w 1998270"/>
              <a:gd name="connsiteY3471" fmla="*/ 763243 h 1996549"/>
              <a:gd name="connsiteX3472" fmla="*/ 1747207 w 1998270"/>
              <a:gd name="connsiteY3472" fmla="*/ 763412 h 1996549"/>
              <a:gd name="connsiteX3473" fmla="*/ 1724864 w 1998270"/>
              <a:gd name="connsiteY3473" fmla="*/ 785415 h 1996549"/>
              <a:gd name="connsiteX3474" fmla="*/ 1702521 w 1998270"/>
              <a:gd name="connsiteY3474" fmla="*/ 763243 h 1996549"/>
              <a:gd name="connsiteX3475" fmla="*/ 1724864 w 1998270"/>
              <a:gd name="connsiteY3475" fmla="*/ 740899 h 1996549"/>
              <a:gd name="connsiteX3476" fmla="*/ 1479259 w 1998270"/>
              <a:gd name="connsiteY3476" fmla="*/ 740899 h 1996549"/>
              <a:gd name="connsiteX3477" fmla="*/ 1479600 w 1998270"/>
              <a:gd name="connsiteY3477" fmla="*/ 740899 h 1996549"/>
              <a:gd name="connsiteX3478" fmla="*/ 1500408 w 1998270"/>
              <a:gd name="connsiteY3478" fmla="*/ 762048 h 1996549"/>
              <a:gd name="connsiteX3479" fmla="*/ 1500408 w 1998270"/>
              <a:gd name="connsiteY3479" fmla="*/ 762218 h 1996549"/>
              <a:gd name="connsiteX3480" fmla="*/ 1479259 w 1998270"/>
              <a:gd name="connsiteY3480" fmla="*/ 783027 h 1996549"/>
              <a:gd name="connsiteX3481" fmla="*/ 1458110 w 1998270"/>
              <a:gd name="connsiteY3481" fmla="*/ 762048 h 1996549"/>
              <a:gd name="connsiteX3482" fmla="*/ 1479259 w 1998270"/>
              <a:gd name="connsiteY3482" fmla="*/ 740899 h 1996549"/>
              <a:gd name="connsiteX3483" fmla="*/ 1786265 w 1998270"/>
              <a:gd name="connsiteY3483" fmla="*/ 740899 h 1996549"/>
              <a:gd name="connsiteX3484" fmla="*/ 1808779 w 1998270"/>
              <a:gd name="connsiteY3484" fmla="*/ 763411 h 1996549"/>
              <a:gd name="connsiteX3485" fmla="*/ 1786265 w 1998270"/>
              <a:gd name="connsiteY3485" fmla="*/ 785754 h 1996549"/>
              <a:gd name="connsiteX3486" fmla="*/ 1763922 w 1998270"/>
              <a:gd name="connsiteY3486" fmla="*/ 763411 h 1996549"/>
              <a:gd name="connsiteX3487" fmla="*/ 1786265 w 1998270"/>
              <a:gd name="connsiteY3487" fmla="*/ 740899 h 1996549"/>
              <a:gd name="connsiteX3488" fmla="*/ 1664145 w 1998270"/>
              <a:gd name="connsiteY3488" fmla="*/ 740899 h 1996549"/>
              <a:gd name="connsiteX3489" fmla="*/ 1686317 w 1998270"/>
              <a:gd name="connsiteY3489" fmla="*/ 762558 h 1996549"/>
              <a:gd name="connsiteX3490" fmla="*/ 1664145 w 1998270"/>
              <a:gd name="connsiteY3490" fmla="*/ 784562 h 1996549"/>
              <a:gd name="connsiteX3491" fmla="*/ 1642143 w 1998270"/>
              <a:gd name="connsiteY3491" fmla="*/ 763070 h 1996549"/>
              <a:gd name="connsiteX3492" fmla="*/ 1664145 w 1998270"/>
              <a:gd name="connsiteY3492" fmla="*/ 740899 h 1996549"/>
              <a:gd name="connsiteX3493" fmla="*/ 1602061 w 1998270"/>
              <a:gd name="connsiteY3493" fmla="*/ 740899 h 1996549"/>
              <a:gd name="connsiteX3494" fmla="*/ 1623893 w 1998270"/>
              <a:gd name="connsiteY3494" fmla="*/ 762729 h 1996549"/>
              <a:gd name="connsiteX3495" fmla="*/ 1623893 w 1998270"/>
              <a:gd name="connsiteY3495" fmla="*/ 762900 h 1996549"/>
              <a:gd name="connsiteX3496" fmla="*/ 1602061 w 1998270"/>
              <a:gd name="connsiteY3496" fmla="*/ 784390 h 1996549"/>
              <a:gd name="connsiteX3497" fmla="*/ 1580230 w 1998270"/>
              <a:gd name="connsiteY3497" fmla="*/ 762729 h 1996549"/>
              <a:gd name="connsiteX3498" fmla="*/ 1602061 w 1998270"/>
              <a:gd name="connsiteY3498" fmla="*/ 740899 h 1996549"/>
              <a:gd name="connsiteX3499" fmla="*/ 1540660 w 1998270"/>
              <a:gd name="connsiteY3499" fmla="*/ 740899 h 1996549"/>
              <a:gd name="connsiteX3500" fmla="*/ 1540830 w 1998270"/>
              <a:gd name="connsiteY3500" fmla="*/ 740900 h 1996549"/>
              <a:gd name="connsiteX3501" fmla="*/ 1561809 w 1998270"/>
              <a:gd name="connsiteY3501" fmla="*/ 762558 h 1996549"/>
              <a:gd name="connsiteX3502" fmla="*/ 1540660 w 1998270"/>
              <a:gd name="connsiteY3502" fmla="*/ 783709 h 1996549"/>
              <a:gd name="connsiteX3503" fmla="*/ 1519170 w 1998270"/>
              <a:gd name="connsiteY3503" fmla="*/ 762389 h 1996549"/>
              <a:gd name="connsiteX3504" fmla="*/ 1540660 w 1998270"/>
              <a:gd name="connsiteY3504" fmla="*/ 740899 h 1996549"/>
              <a:gd name="connsiteX3505" fmla="*/ 1909434 w 1998270"/>
              <a:gd name="connsiteY3505" fmla="*/ 739741 h 1996549"/>
              <a:gd name="connsiteX3506" fmla="*/ 1932119 w 1998270"/>
              <a:gd name="connsiteY3506" fmla="*/ 762424 h 1996549"/>
              <a:gd name="connsiteX3507" fmla="*/ 1909434 w 1998270"/>
              <a:gd name="connsiteY3507" fmla="*/ 785109 h 1996549"/>
              <a:gd name="connsiteX3508" fmla="*/ 1886750 w 1998270"/>
              <a:gd name="connsiteY3508" fmla="*/ 762424 h 1996549"/>
              <a:gd name="connsiteX3509" fmla="*/ 1909434 w 1998270"/>
              <a:gd name="connsiteY3509" fmla="*/ 739741 h 1996549"/>
              <a:gd name="connsiteX3510" fmla="*/ 1848032 w 1998270"/>
              <a:gd name="connsiteY3510" fmla="*/ 739741 h 1996549"/>
              <a:gd name="connsiteX3511" fmla="*/ 1870717 w 1998270"/>
              <a:gd name="connsiteY3511" fmla="*/ 762424 h 1996549"/>
              <a:gd name="connsiteX3512" fmla="*/ 1848032 w 1998270"/>
              <a:gd name="connsiteY3512" fmla="*/ 785109 h 1996549"/>
              <a:gd name="connsiteX3513" fmla="*/ 1825348 w 1998270"/>
              <a:gd name="connsiteY3513" fmla="*/ 762424 h 1996549"/>
              <a:gd name="connsiteX3514" fmla="*/ 1848032 w 1998270"/>
              <a:gd name="connsiteY3514" fmla="*/ 739741 h 1996549"/>
              <a:gd name="connsiteX3515" fmla="*/ 5629 w 1998270"/>
              <a:gd name="connsiteY3515" fmla="*/ 696893 h 1996549"/>
              <a:gd name="connsiteX3516" fmla="*/ 9893 w 1998270"/>
              <a:gd name="connsiteY3516" fmla="*/ 701157 h 1996549"/>
              <a:gd name="connsiteX3517" fmla="*/ 5629 w 1998270"/>
              <a:gd name="connsiteY3517" fmla="*/ 705421 h 1996549"/>
              <a:gd name="connsiteX3518" fmla="*/ 1365 w 1998270"/>
              <a:gd name="connsiteY3518" fmla="*/ 701157 h 1996549"/>
              <a:gd name="connsiteX3519" fmla="*/ 5629 w 1998270"/>
              <a:gd name="connsiteY3519" fmla="*/ 696893 h 1996549"/>
              <a:gd name="connsiteX3520" fmla="*/ 67029 w 1998270"/>
              <a:gd name="connsiteY3520" fmla="*/ 695018 h 1996549"/>
              <a:gd name="connsiteX3521" fmla="*/ 73170 w 1998270"/>
              <a:gd name="connsiteY3521" fmla="*/ 701158 h 1996549"/>
              <a:gd name="connsiteX3522" fmla="*/ 67029 w 1998270"/>
              <a:gd name="connsiteY3522" fmla="*/ 707299 h 1996549"/>
              <a:gd name="connsiteX3523" fmla="*/ 60890 w 1998270"/>
              <a:gd name="connsiteY3523" fmla="*/ 701158 h 1996549"/>
              <a:gd name="connsiteX3524" fmla="*/ 67029 w 1998270"/>
              <a:gd name="connsiteY3524" fmla="*/ 695018 h 1996549"/>
              <a:gd name="connsiteX3525" fmla="*/ 129113 w 1998270"/>
              <a:gd name="connsiteY3525" fmla="*/ 694336 h 1996549"/>
              <a:gd name="connsiteX3526" fmla="*/ 135935 w 1998270"/>
              <a:gd name="connsiteY3526" fmla="*/ 701157 h 1996549"/>
              <a:gd name="connsiteX3527" fmla="*/ 129113 w 1998270"/>
              <a:gd name="connsiteY3527" fmla="*/ 707980 h 1996549"/>
              <a:gd name="connsiteX3528" fmla="*/ 122291 w 1998270"/>
              <a:gd name="connsiteY3528" fmla="*/ 701157 h 1996549"/>
              <a:gd name="connsiteX3529" fmla="*/ 129113 w 1998270"/>
              <a:gd name="connsiteY3529" fmla="*/ 694336 h 1996549"/>
              <a:gd name="connsiteX3530" fmla="*/ 189832 w 1998270"/>
              <a:gd name="connsiteY3530" fmla="*/ 693482 h 1996549"/>
              <a:gd name="connsiteX3531" fmla="*/ 197507 w 1998270"/>
              <a:gd name="connsiteY3531" fmla="*/ 701158 h 1996549"/>
              <a:gd name="connsiteX3532" fmla="*/ 189832 w 1998270"/>
              <a:gd name="connsiteY3532" fmla="*/ 708833 h 1996549"/>
              <a:gd name="connsiteX3533" fmla="*/ 182157 w 1998270"/>
              <a:gd name="connsiteY3533" fmla="*/ 701158 h 1996549"/>
              <a:gd name="connsiteX3534" fmla="*/ 189832 w 1998270"/>
              <a:gd name="connsiteY3534" fmla="*/ 693482 h 1996549"/>
              <a:gd name="connsiteX3535" fmla="*/ 251234 w 1998270"/>
              <a:gd name="connsiteY3535" fmla="*/ 692630 h 1996549"/>
              <a:gd name="connsiteX3536" fmla="*/ 259761 w 1998270"/>
              <a:gd name="connsiteY3536" fmla="*/ 701157 h 1996549"/>
              <a:gd name="connsiteX3537" fmla="*/ 251234 w 1998270"/>
              <a:gd name="connsiteY3537" fmla="*/ 709687 h 1996549"/>
              <a:gd name="connsiteX3538" fmla="*/ 242706 w 1998270"/>
              <a:gd name="connsiteY3538" fmla="*/ 701157 h 1996549"/>
              <a:gd name="connsiteX3539" fmla="*/ 251234 w 1998270"/>
              <a:gd name="connsiteY3539" fmla="*/ 692630 h 1996549"/>
              <a:gd name="connsiteX3540" fmla="*/ 312635 w 1998270"/>
              <a:gd name="connsiteY3540" fmla="*/ 691948 h 1996549"/>
              <a:gd name="connsiteX3541" fmla="*/ 321845 w 1998270"/>
              <a:gd name="connsiteY3541" fmla="*/ 701158 h 1996549"/>
              <a:gd name="connsiteX3542" fmla="*/ 312635 w 1998270"/>
              <a:gd name="connsiteY3542" fmla="*/ 710368 h 1996549"/>
              <a:gd name="connsiteX3543" fmla="*/ 303425 w 1998270"/>
              <a:gd name="connsiteY3543" fmla="*/ 701158 h 1996549"/>
              <a:gd name="connsiteX3544" fmla="*/ 312635 w 1998270"/>
              <a:gd name="connsiteY3544" fmla="*/ 691948 h 1996549"/>
              <a:gd name="connsiteX3545" fmla="*/ 374035 w 1998270"/>
              <a:gd name="connsiteY3545" fmla="*/ 691096 h 1996549"/>
              <a:gd name="connsiteX3546" fmla="*/ 374377 w 1998270"/>
              <a:gd name="connsiteY3546" fmla="*/ 691096 h 1996549"/>
              <a:gd name="connsiteX3547" fmla="*/ 384099 w 1998270"/>
              <a:gd name="connsiteY3547" fmla="*/ 701158 h 1996549"/>
              <a:gd name="connsiteX3548" fmla="*/ 374035 w 1998270"/>
              <a:gd name="connsiteY3548" fmla="*/ 711222 h 1996549"/>
              <a:gd name="connsiteX3549" fmla="*/ 363973 w 1998270"/>
              <a:gd name="connsiteY3549" fmla="*/ 701158 h 1996549"/>
              <a:gd name="connsiteX3550" fmla="*/ 374035 w 1998270"/>
              <a:gd name="connsiteY3550" fmla="*/ 691096 h 1996549"/>
              <a:gd name="connsiteX3551" fmla="*/ 496839 w 1998270"/>
              <a:gd name="connsiteY3551" fmla="*/ 689729 h 1996549"/>
              <a:gd name="connsiteX3552" fmla="*/ 508266 w 1998270"/>
              <a:gd name="connsiteY3552" fmla="*/ 701157 h 1996549"/>
              <a:gd name="connsiteX3553" fmla="*/ 496839 w 1998270"/>
              <a:gd name="connsiteY3553" fmla="*/ 712585 h 1996549"/>
              <a:gd name="connsiteX3554" fmla="*/ 485412 w 1998270"/>
              <a:gd name="connsiteY3554" fmla="*/ 701157 h 1996549"/>
              <a:gd name="connsiteX3555" fmla="*/ 496839 w 1998270"/>
              <a:gd name="connsiteY3555" fmla="*/ 689729 h 1996549"/>
              <a:gd name="connsiteX3556" fmla="*/ 436120 w 1998270"/>
              <a:gd name="connsiteY3556" fmla="*/ 689729 h 1996549"/>
              <a:gd name="connsiteX3557" fmla="*/ 446865 w 1998270"/>
              <a:gd name="connsiteY3557" fmla="*/ 700476 h 1996549"/>
              <a:gd name="connsiteX3558" fmla="*/ 436120 w 1998270"/>
              <a:gd name="connsiteY3558" fmla="*/ 711221 h 1996549"/>
              <a:gd name="connsiteX3559" fmla="*/ 425375 w 1998270"/>
              <a:gd name="connsiteY3559" fmla="*/ 700476 h 1996549"/>
              <a:gd name="connsiteX3560" fmla="*/ 436120 w 1998270"/>
              <a:gd name="connsiteY3560" fmla="*/ 689729 h 1996549"/>
              <a:gd name="connsiteX3561" fmla="*/ 558606 w 1998270"/>
              <a:gd name="connsiteY3561" fmla="*/ 688743 h 1996549"/>
              <a:gd name="connsiteX3562" fmla="*/ 570887 w 1998270"/>
              <a:gd name="connsiteY3562" fmla="*/ 701023 h 1996549"/>
              <a:gd name="connsiteX3563" fmla="*/ 558606 w 1998270"/>
              <a:gd name="connsiteY3563" fmla="*/ 713305 h 1996549"/>
              <a:gd name="connsiteX3564" fmla="*/ 546326 w 1998270"/>
              <a:gd name="connsiteY3564" fmla="*/ 701023 h 1996549"/>
              <a:gd name="connsiteX3565" fmla="*/ 558606 w 1998270"/>
              <a:gd name="connsiteY3565" fmla="*/ 688743 h 1996549"/>
              <a:gd name="connsiteX3566" fmla="*/ 619641 w 1998270"/>
              <a:gd name="connsiteY3566" fmla="*/ 688194 h 1996549"/>
              <a:gd name="connsiteX3567" fmla="*/ 632603 w 1998270"/>
              <a:gd name="connsiteY3567" fmla="*/ 701157 h 1996549"/>
              <a:gd name="connsiteX3568" fmla="*/ 619641 w 1998270"/>
              <a:gd name="connsiteY3568" fmla="*/ 714120 h 1996549"/>
              <a:gd name="connsiteX3569" fmla="*/ 606679 w 1998270"/>
              <a:gd name="connsiteY3569" fmla="*/ 701157 h 1996549"/>
              <a:gd name="connsiteX3570" fmla="*/ 619641 w 1998270"/>
              <a:gd name="connsiteY3570" fmla="*/ 688194 h 1996549"/>
              <a:gd name="connsiteX3571" fmla="*/ 681042 w 1998270"/>
              <a:gd name="connsiteY3571" fmla="*/ 687513 h 1996549"/>
              <a:gd name="connsiteX3572" fmla="*/ 694687 w 1998270"/>
              <a:gd name="connsiteY3572" fmla="*/ 701157 h 1996549"/>
              <a:gd name="connsiteX3573" fmla="*/ 681042 w 1998270"/>
              <a:gd name="connsiteY3573" fmla="*/ 714803 h 1996549"/>
              <a:gd name="connsiteX3574" fmla="*/ 667398 w 1998270"/>
              <a:gd name="connsiteY3574" fmla="*/ 701157 h 1996549"/>
              <a:gd name="connsiteX3575" fmla="*/ 681042 w 1998270"/>
              <a:gd name="connsiteY3575" fmla="*/ 687513 h 1996549"/>
              <a:gd name="connsiteX3576" fmla="*/ 743126 w 1998270"/>
              <a:gd name="connsiteY3576" fmla="*/ 686660 h 1996549"/>
              <a:gd name="connsiteX3577" fmla="*/ 757624 w 1998270"/>
              <a:gd name="connsiteY3577" fmla="*/ 701157 h 1996549"/>
              <a:gd name="connsiteX3578" fmla="*/ 743126 w 1998270"/>
              <a:gd name="connsiteY3578" fmla="*/ 715654 h 1996549"/>
              <a:gd name="connsiteX3579" fmla="*/ 728629 w 1998270"/>
              <a:gd name="connsiteY3579" fmla="*/ 701157 h 1996549"/>
              <a:gd name="connsiteX3580" fmla="*/ 743126 w 1998270"/>
              <a:gd name="connsiteY3580" fmla="*/ 686660 h 1996549"/>
              <a:gd name="connsiteX3581" fmla="*/ 803845 w 1998270"/>
              <a:gd name="connsiteY3581" fmla="*/ 685978 h 1996549"/>
              <a:gd name="connsiteX3582" fmla="*/ 819025 w 1998270"/>
              <a:gd name="connsiteY3582" fmla="*/ 701157 h 1996549"/>
              <a:gd name="connsiteX3583" fmla="*/ 819025 w 1998270"/>
              <a:gd name="connsiteY3583" fmla="*/ 701330 h 1996549"/>
              <a:gd name="connsiteX3584" fmla="*/ 803845 w 1998270"/>
              <a:gd name="connsiteY3584" fmla="*/ 716167 h 1996549"/>
              <a:gd name="connsiteX3585" fmla="*/ 803674 w 1998270"/>
              <a:gd name="connsiteY3585" fmla="*/ 716169 h 1996549"/>
              <a:gd name="connsiteX3586" fmla="*/ 788666 w 1998270"/>
              <a:gd name="connsiteY3586" fmla="*/ 701157 h 1996549"/>
              <a:gd name="connsiteX3587" fmla="*/ 803845 w 1998270"/>
              <a:gd name="connsiteY3587" fmla="*/ 685978 h 1996549"/>
              <a:gd name="connsiteX3588" fmla="*/ 865246 w 1998270"/>
              <a:gd name="connsiteY3588" fmla="*/ 685296 h 1996549"/>
              <a:gd name="connsiteX3589" fmla="*/ 865587 w 1998270"/>
              <a:gd name="connsiteY3589" fmla="*/ 685296 h 1996549"/>
              <a:gd name="connsiteX3590" fmla="*/ 881108 w 1998270"/>
              <a:gd name="connsiteY3590" fmla="*/ 701157 h 1996549"/>
              <a:gd name="connsiteX3591" fmla="*/ 881108 w 1998270"/>
              <a:gd name="connsiteY3591" fmla="*/ 701330 h 1996549"/>
              <a:gd name="connsiteX3592" fmla="*/ 865246 w 1998270"/>
              <a:gd name="connsiteY3592" fmla="*/ 716849 h 1996549"/>
              <a:gd name="connsiteX3593" fmla="*/ 849385 w 1998270"/>
              <a:gd name="connsiteY3593" fmla="*/ 701157 h 1996549"/>
              <a:gd name="connsiteX3594" fmla="*/ 865246 w 1998270"/>
              <a:gd name="connsiteY3594" fmla="*/ 685296 h 1996549"/>
              <a:gd name="connsiteX3595" fmla="*/ 926647 w 1998270"/>
              <a:gd name="connsiteY3595" fmla="*/ 684614 h 1996549"/>
              <a:gd name="connsiteX3596" fmla="*/ 943703 w 1998270"/>
              <a:gd name="connsiteY3596" fmla="*/ 701670 h 1996549"/>
              <a:gd name="connsiteX3597" fmla="*/ 926647 w 1998270"/>
              <a:gd name="connsiteY3597" fmla="*/ 718726 h 1996549"/>
              <a:gd name="connsiteX3598" fmla="*/ 909592 w 1998270"/>
              <a:gd name="connsiteY3598" fmla="*/ 701670 h 1996549"/>
              <a:gd name="connsiteX3599" fmla="*/ 926647 w 1998270"/>
              <a:gd name="connsiteY3599" fmla="*/ 684614 h 1996549"/>
              <a:gd name="connsiteX3600" fmla="*/ 988048 w 1998270"/>
              <a:gd name="connsiteY3600" fmla="*/ 683931 h 1996549"/>
              <a:gd name="connsiteX3601" fmla="*/ 1005104 w 1998270"/>
              <a:gd name="connsiteY3601" fmla="*/ 700987 h 1996549"/>
              <a:gd name="connsiteX3602" fmla="*/ 988048 w 1998270"/>
              <a:gd name="connsiteY3602" fmla="*/ 718043 h 1996549"/>
              <a:gd name="connsiteX3603" fmla="*/ 970993 w 1998270"/>
              <a:gd name="connsiteY3603" fmla="*/ 700987 h 1996549"/>
              <a:gd name="connsiteX3604" fmla="*/ 988048 w 1998270"/>
              <a:gd name="connsiteY3604" fmla="*/ 683931 h 1996549"/>
              <a:gd name="connsiteX3605" fmla="*/ 1051002 w 1998270"/>
              <a:gd name="connsiteY3605" fmla="*/ 683229 h 1996549"/>
              <a:gd name="connsiteX3606" fmla="*/ 1068041 w 1998270"/>
              <a:gd name="connsiteY3606" fmla="*/ 700305 h 1996549"/>
              <a:gd name="connsiteX3607" fmla="*/ 1068024 w 1998270"/>
              <a:gd name="connsiteY3607" fmla="*/ 701179 h 1996549"/>
              <a:gd name="connsiteX3608" fmla="*/ 1050132 w 1998270"/>
              <a:gd name="connsiteY3608" fmla="*/ 717361 h 1996549"/>
              <a:gd name="connsiteX3609" fmla="*/ 1033077 w 1998270"/>
              <a:gd name="connsiteY3609" fmla="*/ 700305 h 1996549"/>
              <a:gd name="connsiteX3610" fmla="*/ 1050132 w 1998270"/>
              <a:gd name="connsiteY3610" fmla="*/ 683249 h 1996549"/>
              <a:gd name="connsiteX3611" fmla="*/ 1051002 w 1998270"/>
              <a:gd name="connsiteY3611" fmla="*/ 683229 h 1996549"/>
              <a:gd name="connsiteX3612" fmla="*/ 1110851 w 1998270"/>
              <a:gd name="connsiteY3612" fmla="*/ 682567 h 1996549"/>
              <a:gd name="connsiteX3613" fmla="*/ 1129442 w 1998270"/>
              <a:gd name="connsiteY3613" fmla="*/ 701157 h 1996549"/>
              <a:gd name="connsiteX3614" fmla="*/ 1129442 w 1998270"/>
              <a:gd name="connsiteY3614" fmla="*/ 701329 h 1996549"/>
              <a:gd name="connsiteX3615" fmla="*/ 1110851 w 1998270"/>
              <a:gd name="connsiteY3615" fmla="*/ 719579 h 1996549"/>
              <a:gd name="connsiteX3616" fmla="*/ 1110681 w 1998270"/>
              <a:gd name="connsiteY3616" fmla="*/ 719579 h 1996549"/>
              <a:gd name="connsiteX3617" fmla="*/ 1092261 w 1998270"/>
              <a:gd name="connsiteY3617" fmla="*/ 701157 h 1996549"/>
              <a:gd name="connsiteX3618" fmla="*/ 1110851 w 1998270"/>
              <a:gd name="connsiteY3618" fmla="*/ 682567 h 1996549"/>
              <a:gd name="connsiteX3619" fmla="*/ 1172252 w 1998270"/>
              <a:gd name="connsiteY3619" fmla="*/ 682056 h 1996549"/>
              <a:gd name="connsiteX3620" fmla="*/ 1190673 w 1998270"/>
              <a:gd name="connsiteY3620" fmla="*/ 701157 h 1996549"/>
              <a:gd name="connsiteX3621" fmla="*/ 1171570 w 1998270"/>
              <a:gd name="connsiteY3621" fmla="*/ 720090 h 1996549"/>
              <a:gd name="connsiteX3622" fmla="*/ 1152468 w 1998270"/>
              <a:gd name="connsiteY3622" fmla="*/ 701157 h 1996549"/>
              <a:gd name="connsiteX3623" fmla="*/ 1152485 w 1998270"/>
              <a:gd name="connsiteY3623" fmla="*/ 700464 h 1996549"/>
              <a:gd name="connsiteX3624" fmla="*/ 1172252 w 1998270"/>
              <a:gd name="connsiteY3624" fmla="*/ 682056 h 1996549"/>
              <a:gd name="connsiteX3625" fmla="*/ 1233654 w 1998270"/>
              <a:gd name="connsiteY3625" fmla="*/ 681373 h 1996549"/>
              <a:gd name="connsiteX3626" fmla="*/ 1253439 w 1998270"/>
              <a:gd name="connsiteY3626" fmla="*/ 701157 h 1996549"/>
              <a:gd name="connsiteX3627" fmla="*/ 1253439 w 1998270"/>
              <a:gd name="connsiteY3627" fmla="*/ 701329 h 1996549"/>
              <a:gd name="connsiteX3628" fmla="*/ 1233654 w 1998270"/>
              <a:gd name="connsiteY3628" fmla="*/ 720773 h 1996549"/>
              <a:gd name="connsiteX3629" fmla="*/ 1233313 w 1998270"/>
              <a:gd name="connsiteY3629" fmla="*/ 720773 h 1996549"/>
              <a:gd name="connsiteX3630" fmla="*/ 1214039 w 1998270"/>
              <a:gd name="connsiteY3630" fmla="*/ 701157 h 1996549"/>
              <a:gd name="connsiteX3631" fmla="*/ 1214039 w 1998270"/>
              <a:gd name="connsiteY3631" fmla="*/ 700987 h 1996549"/>
              <a:gd name="connsiteX3632" fmla="*/ 1233654 w 1998270"/>
              <a:gd name="connsiteY3632" fmla="*/ 681373 h 1996549"/>
              <a:gd name="connsiteX3633" fmla="*/ 1971151 w 1998270"/>
              <a:gd name="connsiteY3633" fmla="*/ 680861 h 1996549"/>
              <a:gd name="connsiteX3634" fmla="*/ 1991448 w 1998270"/>
              <a:gd name="connsiteY3634" fmla="*/ 701157 h 1996549"/>
              <a:gd name="connsiteX3635" fmla="*/ 1991448 w 1998270"/>
              <a:gd name="connsiteY3635" fmla="*/ 701328 h 1996549"/>
              <a:gd name="connsiteX3636" fmla="*/ 1971151 w 1998270"/>
              <a:gd name="connsiteY3636" fmla="*/ 721284 h 1996549"/>
              <a:gd name="connsiteX3637" fmla="*/ 1950855 w 1998270"/>
              <a:gd name="connsiteY3637" fmla="*/ 701157 h 1996549"/>
              <a:gd name="connsiteX3638" fmla="*/ 1971151 w 1998270"/>
              <a:gd name="connsiteY3638" fmla="*/ 680861 h 1996549"/>
              <a:gd name="connsiteX3639" fmla="*/ 1295055 w 1998270"/>
              <a:gd name="connsiteY3639" fmla="*/ 680861 h 1996549"/>
              <a:gd name="connsiteX3640" fmla="*/ 1315351 w 1998270"/>
              <a:gd name="connsiteY3640" fmla="*/ 701157 h 1996549"/>
              <a:gd name="connsiteX3641" fmla="*/ 1315351 w 1998270"/>
              <a:gd name="connsiteY3641" fmla="*/ 701328 h 1996549"/>
              <a:gd name="connsiteX3642" fmla="*/ 1295055 w 1998270"/>
              <a:gd name="connsiteY3642" fmla="*/ 721284 h 1996549"/>
              <a:gd name="connsiteX3643" fmla="*/ 1274759 w 1998270"/>
              <a:gd name="connsiteY3643" fmla="*/ 701157 h 1996549"/>
              <a:gd name="connsiteX3644" fmla="*/ 1295055 w 1998270"/>
              <a:gd name="connsiteY3644" fmla="*/ 680861 h 1996549"/>
              <a:gd name="connsiteX3645" fmla="*/ 1357139 w 1998270"/>
              <a:gd name="connsiteY3645" fmla="*/ 680350 h 1996549"/>
              <a:gd name="connsiteX3646" fmla="*/ 1357480 w 1998270"/>
              <a:gd name="connsiteY3646" fmla="*/ 680350 h 1996549"/>
              <a:gd name="connsiteX3647" fmla="*/ 1377947 w 1998270"/>
              <a:gd name="connsiteY3647" fmla="*/ 701157 h 1996549"/>
              <a:gd name="connsiteX3648" fmla="*/ 1377947 w 1998270"/>
              <a:gd name="connsiteY3648" fmla="*/ 701329 h 1996549"/>
              <a:gd name="connsiteX3649" fmla="*/ 1357139 w 1998270"/>
              <a:gd name="connsiteY3649" fmla="*/ 721795 h 1996549"/>
              <a:gd name="connsiteX3650" fmla="*/ 1336331 w 1998270"/>
              <a:gd name="connsiteY3650" fmla="*/ 701157 h 1996549"/>
              <a:gd name="connsiteX3651" fmla="*/ 1357139 w 1998270"/>
              <a:gd name="connsiteY3651" fmla="*/ 680350 h 1996549"/>
              <a:gd name="connsiteX3652" fmla="*/ 1417857 w 1998270"/>
              <a:gd name="connsiteY3652" fmla="*/ 679839 h 1996549"/>
              <a:gd name="connsiteX3653" fmla="*/ 1439177 w 1998270"/>
              <a:gd name="connsiteY3653" fmla="*/ 701157 h 1996549"/>
              <a:gd name="connsiteX3654" fmla="*/ 1439177 w 1998270"/>
              <a:gd name="connsiteY3654" fmla="*/ 701329 h 1996549"/>
              <a:gd name="connsiteX3655" fmla="*/ 1417857 w 1998270"/>
              <a:gd name="connsiteY3655" fmla="*/ 722309 h 1996549"/>
              <a:gd name="connsiteX3656" fmla="*/ 1417687 w 1998270"/>
              <a:gd name="connsiteY3656" fmla="*/ 722309 h 1996549"/>
              <a:gd name="connsiteX3657" fmla="*/ 1396538 w 1998270"/>
              <a:gd name="connsiteY3657" fmla="*/ 701157 h 1996549"/>
              <a:gd name="connsiteX3658" fmla="*/ 1417857 w 1998270"/>
              <a:gd name="connsiteY3658" fmla="*/ 679839 h 1996549"/>
              <a:gd name="connsiteX3659" fmla="*/ 1479259 w 1998270"/>
              <a:gd name="connsiteY3659" fmla="*/ 679327 h 1996549"/>
              <a:gd name="connsiteX3660" fmla="*/ 1501091 w 1998270"/>
              <a:gd name="connsiteY3660" fmla="*/ 701157 h 1996549"/>
              <a:gd name="connsiteX3661" fmla="*/ 1501091 w 1998270"/>
              <a:gd name="connsiteY3661" fmla="*/ 701329 h 1996549"/>
              <a:gd name="connsiteX3662" fmla="*/ 1479259 w 1998270"/>
              <a:gd name="connsiteY3662" fmla="*/ 722819 h 1996549"/>
              <a:gd name="connsiteX3663" fmla="*/ 1457428 w 1998270"/>
              <a:gd name="connsiteY3663" fmla="*/ 701157 h 1996549"/>
              <a:gd name="connsiteX3664" fmla="*/ 1479259 w 1998270"/>
              <a:gd name="connsiteY3664" fmla="*/ 679327 h 1996549"/>
              <a:gd name="connsiteX3665" fmla="*/ 1540661 w 1998270"/>
              <a:gd name="connsiteY3665" fmla="*/ 678986 h 1996549"/>
              <a:gd name="connsiteX3666" fmla="*/ 1562833 w 1998270"/>
              <a:gd name="connsiteY3666" fmla="*/ 701157 h 1996549"/>
              <a:gd name="connsiteX3667" fmla="*/ 1540661 w 1998270"/>
              <a:gd name="connsiteY3667" fmla="*/ 723160 h 1996549"/>
              <a:gd name="connsiteX3668" fmla="*/ 1518488 w 1998270"/>
              <a:gd name="connsiteY3668" fmla="*/ 701157 h 1996549"/>
              <a:gd name="connsiteX3669" fmla="*/ 1540661 w 1998270"/>
              <a:gd name="connsiteY3669" fmla="*/ 678986 h 1996549"/>
              <a:gd name="connsiteX3670" fmla="*/ 1602061 w 1998270"/>
              <a:gd name="connsiteY3670" fmla="*/ 678644 h 1996549"/>
              <a:gd name="connsiteX3671" fmla="*/ 1602403 w 1998270"/>
              <a:gd name="connsiteY3671" fmla="*/ 678647 h 1996549"/>
              <a:gd name="connsiteX3672" fmla="*/ 1624575 w 1998270"/>
              <a:gd name="connsiteY3672" fmla="*/ 701498 h 1996549"/>
              <a:gd name="connsiteX3673" fmla="*/ 1602061 w 1998270"/>
              <a:gd name="connsiteY3673" fmla="*/ 723843 h 1996549"/>
              <a:gd name="connsiteX3674" fmla="*/ 1601191 w 1998270"/>
              <a:gd name="connsiteY3674" fmla="*/ 723852 h 1996549"/>
              <a:gd name="connsiteX3675" fmla="*/ 1578865 w 1998270"/>
              <a:gd name="connsiteY3675" fmla="*/ 701157 h 1996549"/>
              <a:gd name="connsiteX3676" fmla="*/ 1578883 w 1998270"/>
              <a:gd name="connsiteY3676" fmla="*/ 700465 h 1996549"/>
              <a:gd name="connsiteX3677" fmla="*/ 1602061 w 1998270"/>
              <a:gd name="connsiteY3677" fmla="*/ 678644 h 1996549"/>
              <a:gd name="connsiteX3678" fmla="*/ 1664144 w 1998270"/>
              <a:gd name="connsiteY3678" fmla="*/ 678302 h 1996549"/>
              <a:gd name="connsiteX3679" fmla="*/ 1686999 w 1998270"/>
              <a:gd name="connsiteY3679" fmla="*/ 701157 h 1996549"/>
              <a:gd name="connsiteX3680" fmla="*/ 1686999 w 1998270"/>
              <a:gd name="connsiteY3680" fmla="*/ 701329 h 1996549"/>
              <a:gd name="connsiteX3681" fmla="*/ 1664144 w 1998270"/>
              <a:gd name="connsiteY3681" fmla="*/ 723844 h 1996549"/>
              <a:gd name="connsiteX3682" fmla="*/ 1663804 w 1998270"/>
              <a:gd name="connsiteY3682" fmla="*/ 723844 h 1996549"/>
              <a:gd name="connsiteX3683" fmla="*/ 1641460 w 1998270"/>
              <a:gd name="connsiteY3683" fmla="*/ 701157 h 1996549"/>
              <a:gd name="connsiteX3684" fmla="*/ 1641460 w 1998270"/>
              <a:gd name="connsiteY3684" fmla="*/ 700987 h 1996549"/>
              <a:gd name="connsiteX3685" fmla="*/ 1664144 w 1998270"/>
              <a:gd name="connsiteY3685" fmla="*/ 678302 h 1996549"/>
              <a:gd name="connsiteX3686" fmla="*/ 1724864 w 1998270"/>
              <a:gd name="connsiteY3686" fmla="*/ 677962 h 1996549"/>
              <a:gd name="connsiteX3687" fmla="*/ 1748060 w 1998270"/>
              <a:gd name="connsiteY3687" fmla="*/ 700816 h 1996549"/>
              <a:gd name="connsiteX3688" fmla="*/ 1748060 w 1998270"/>
              <a:gd name="connsiteY3688" fmla="*/ 700987 h 1996549"/>
              <a:gd name="connsiteX3689" fmla="*/ 1724864 w 1998270"/>
              <a:gd name="connsiteY3689" fmla="*/ 723844 h 1996549"/>
              <a:gd name="connsiteX3690" fmla="*/ 1701839 w 1998270"/>
              <a:gd name="connsiteY3690" fmla="*/ 701157 h 1996549"/>
              <a:gd name="connsiteX3691" fmla="*/ 1701839 w 1998270"/>
              <a:gd name="connsiteY3691" fmla="*/ 700987 h 1996549"/>
              <a:gd name="connsiteX3692" fmla="*/ 1724864 w 1998270"/>
              <a:gd name="connsiteY3692" fmla="*/ 677962 h 1996549"/>
              <a:gd name="connsiteX3693" fmla="*/ 1909067 w 1998270"/>
              <a:gd name="connsiteY3693" fmla="*/ 677791 h 1996549"/>
              <a:gd name="connsiteX3694" fmla="*/ 1932434 w 1998270"/>
              <a:gd name="connsiteY3694" fmla="*/ 700646 h 1996549"/>
              <a:gd name="connsiteX3695" fmla="*/ 1932434 w 1998270"/>
              <a:gd name="connsiteY3695" fmla="*/ 700816 h 1996549"/>
              <a:gd name="connsiteX3696" fmla="*/ 1909067 w 1998270"/>
              <a:gd name="connsiteY3696" fmla="*/ 723843 h 1996549"/>
              <a:gd name="connsiteX3697" fmla="*/ 1885872 w 1998270"/>
              <a:gd name="connsiteY3697" fmla="*/ 701157 h 1996549"/>
              <a:gd name="connsiteX3698" fmla="*/ 1885872 w 1998270"/>
              <a:gd name="connsiteY3698" fmla="*/ 700987 h 1996549"/>
              <a:gd name="connsiteX3699" fmla="*/ 1909067 w 1998270"/>
              <a:gd name="connsiteY3699" fmla="*/ 677791 h 1996549"/>
              <a:gd name="connsiteX3700" fmla="*/ 1847667 w 1998270"/>
              <a:gd name="connsiteY3700" fmla="*/ 677791 h 1996549"/>
              <a:gd name="connsiteX3701" fmla="*/ 1871033 w 1998270"/>
              <a:gd name="connsiteY3701" fmla="*/ 700646 h 1996549"/>
              <a:gd name="connsiteX3702" fmla="*/ 1871033 w 1998270"/>
              <a:gd name="connsiteY3702" fmla="*/ 700816 h 1996549"/>
              <a:gd name="connsiteX3703" fmla="*/ 1847667 w 1998270"/>
              <a:gd name="connsiteY3703" fmla="*/ 723843 h 1996549"/>
              <a:gd name="connsiteX3704" fmla="*/ 1824471 w 1998270"/>
              <a:gd name="connsiteY3704" fmla="*/ 701157 h 1996549"/>
              <a:gd name="connsiteX3705" fmla="*/ 1824471 w 1998270"/>
              <a:gd name="connsiteY3705" fmla="*/ 700987 h 1996549"/>
              <a:gd name="connsiteX3706" fmla="*/ 1847667 w 1998270"/>
              <a:gd name="connsiteY3706" fmla="*/ 677791 h 1996549"/>
              <a:gd name="connsiteX3707" fmla="*/ 1786265 w 1998270"/>
              <a:gd name="connsiteY3707" fmla="*/ 677791 h 1996549"/>
              <a:gd name="connsiteX3708" fmla="*/ 1809631 w 1998270"/>
              <a:gd name="connsiteY3708" fmla="*/ 700646 h 1996549"/>
              <a:gd name="connsiteX3709" fmla="*/ 1809631 w 1998270"/>
              <a:gd name="connsiteY3709" fmla="*/ 700816 h 1996549"/>
              <a:gd name="connsiteX3710" fmla="*/ 1786265 w 1998270"/>
              <a:gd name="connsiteY3710" fmla="*/ 723843 h 1996549"/>
              <a:gd name="connsiteX3711" fmla="*/ 1763069 w 1998270"/>
              <a:gd name="connsiteY3711" fmla="*/ 701157 h 1996549"/>
              <a:gd name="connsiteX3712" fmla="*/ 1763069 w 1998270"/>
              <a:gd name="connsiteY3712" fmla="*/ 700987 h 1996549"/>
              <a:gd name="connsiteX3713" fmla="*/ 1786265 w 1998270"/>
              <a:gd name="connsiteY3713" fmla="*/ 677791 h 1996549"/>
              <a:gd name="connsiteX3714" fmla="*/ 5629 w 1998270"/>
              <a:gd name="connsiteY3714" fmla="*/ 635151 h 1996549"/>
              <a:gd name="connsiteX3715" fmla="*/ 10234 w 1998270"/>
              <a:gd name="connsiteY3715" fmla="*/ 639757 h 1996549"/>
              <a:gd name="connsiteX3716" fmla="*/ 5629 w 1998270"/>
              <a:gd name="connsiteY3716" fmla="*/ 644362 h 1996549"/>
              <a:gd name="connsiteX3717" fmla="*/ 1024 w 1998270"/>
              <a:gd name="connsiteY3717" fmla="*/ 639757 h 1996549"/>
              <a:gd name="connsiteX3718" fmla="*/ 5629 w 1998270"/>
              <a:gd name="connsiteY3718" fmla="*/ 635151 h 1996549"/>
              <a:gd name="connsiteX3719" fmla="*/ 67029 w 1998270"/>
              <a:gd name="connsiteY3719" fmla="*/ 633446 h 1996549"/>
              <a:gd name="connsiteX3720" fmla="*/ 67371 w 1998270"/>
              <a:gd name="connsiteY3720" fmla="*/ 633446 h 1996549"/>
              <a:gd name="connsiteX3721" fmla="*/ 73340 w 1998270"/>
              <a:gd name="connsiteY3721" fmla="*/ 639757 h 1996549"/>
              <a:gd name="connsiteX3722" fmla="*/ 67029 w 1998270"/>
              <a:gd name="connsiteY3722" fmla="*/ 646067 h 1996549"/>
              <a:gd name="connsiteX3723" fmla="*/ 60719 w 1998270"/>
              <a:gd name="connsiteY3723" fmla="*/ 639757 h 1996549"/>
              <a:gd name="connsiteX3724" fmla="*/ 67029 w 1998270"/>
              <a:gd name="connsiteY3724" fmla="*/ 633446 h 1996549"/>
              <a:gd name="connsiteX3725" fmla="*/ 129113 w 1998270"/>
              <a:gd name="connsiteY3725" fmla="*/ 632593 h 1996549"/>
              <a:gd name="connsiteX3726" fmla="*/ 136277 w 1998270"/>
              <a:gd name="connsiteY3726" fmla="*/ 639757 h 1996549"/>
              <a:gd name="connsiteX3727" fmla="*/ 129113 w 1998270"/>
              <a:gd name="connsiteY3727" fmla="*/ 646920 h 1996549"/>
              <a:gd name="connsiteX3728" fmla="*/ 121950 w 1998270"/>
              <a:gd name="connsiteY3728" fmla="*/ 639757 h 1996549"/>
              <a:gd name="connsiteX3729" fmla="*/ 129113 w 1998270"/>
              <a:gd name="connsiteY3729" fmla="*/ 632593 h 1996549"/>
              <a:gd name="connsiteX3730" fmla="*/ 189832 w 1998270"/>
              <a:gd name="connsiteY3730" fmla="*/ 631740 h 1996549"/>
              <a:gd name="connsiteX3731" fmla="*/ 197848 w 1998270"/>
              <a:gd name="connsiteY3731" fmla="*/ 639757 h 1996549"/>
              <a:gd name="connsiteX3732" fmla="*/ 189832 w 1998270"/>
              <a:gd name="connsiteY3732" fmla="*/ 647773 h 1996549"/>
              <a:gd name="connsiteX3733" fmla="*/ 181816 w 1998270"/>
              <a:gd name="connsiteY3733" fmla="*/ 639757 h 1996549"/>
              <a:gd name="connsiteX3734" fmla="*/ 189832 w 1998270"/>
              <a:gd name="connsiteY3734" fmla="*/ 631740 h 1996549"/>
              <a:gd name="connsiteX3735" fmla="*/ 251233 w 1998270"/>
              <a:gd name="connsiteY3735" fmla="*/ 631058 h 1996549"/>
              <a:gd name="connsiteX3736" fmla="*/ 259932 w 1998270"/>
              <a:gd name="connsiteY3736" fmla="*/ 639757 h 1996549"/>
              <a:gd name="connsiteX3737" fmla="*/ 251233 w 1998270"/>
              <a:gd name="connsiteY3737" fmla="*/ 648456 h 1996549"/>
              <a:gd name="connsiteX3738" fmla="*/ 242535 w 1998270"/>
              <a:gd name="connsiteY3738" fmla="*/ 639757 h 1996549"/>
              <a:gd name="connsiteX3739" fmla="*/ 251233 w 1998270"/>
              <a:gd name="connsiteY3739" fmla="*/ 631058 h 1996549"/>
              <a:gd name="connsiteX3740" fmla="*/ 312635 w 1998270"/>
              <a:gd name="connsiteY3740" fmla="*/ 630205 h 1996549"/>
              <a:gd name="connsiteX3741" fmla="*/ 322186 w 1998270"/>
              <a:gd name="connsiteY3741" fmla="*/ 639757 h 1996549"/>
              <a:gd name="connsiteX3742" fmla="*/ 312635 w 1998270"/>
              <a:gd name="connsiteY3742" fmla="*/ 649308 h 1996549"/>
              <a:gd name="connsiteX3743" fmla="*/ 303084 w 1998270"/>
              <a:gd name="connsiteY3743" fmla="*/ 639757 h 1996549"/>
              <a:gd name="connsiteX3744" fmla="*/ 312635 w 1998270"/>
              <a:gd name="connsiteY3744" fmla="*/ 630205 h 1996549"/>
              <a:gd name="connsiteX3745" fmla="*/ 374036 w 1998270"/>
              <a:gd name="connsiteY3745" fmla="*/ 629522 h 1996549"/>
              <a:gd name="connsiteX3746" fmla="*/ 384269 w 1998270"/>
              <a:gd name="connsiteY3746" fmla="*/ 639757 h 1996549"/>
              <a:gd name="connsiteX3747" fmla="*/ 374036 w 1998270"/>
              <a:gd name="connsiteY3747" fmla="*/ 649990 h 1996549"/>
              <a:gd name="connsiteX3748" fmla="*/ 363803 w 1998270"/>
              <a:gd name="connsiteY3748" fmla="*/ 639757 h 1996549"/>
              <a:gd name="connsiteX3749" fmla="*/ 374036 w 1998270"/>
              <a:gd name="connsiteY3749" fmla="*/ 629522 h 1996549"/>
              <a:gd name="connsiteX3750" fmla="*/ 436120 w 1998270"/>
              <a:gd name="connsiteY3750" fmla="*/ 628670 h 1996549"/>
              <a:gd name="connsiteX3751" fmla="*/ 447206 w 1998270"/>
              <a:gd name="connsiteY3751" fmla="*/ 639757 h 1996549"/>
              <a:gd name="connsiteX3752" fmla="*/ 436120 w 1998270"/>
              <a:gd name="connsiteY3752" fmla="*/ 650843 h 1996549"/>
              <a:gd name="connsiteX3753" fmla="*/ 425034 w 1998270"/>
              <a:gd name="connsiteY3753" fmla="*/ 639757 h 1996549"/>
              <a:gd name="connsiteX3754" fmla="*/ 436120 w 1998270"/>
              <a:gd name="connsiteY3754" fmla="*/ 628670 h 1996549"/>
              <a:gd name="connsiteX3755" fmla="*/ 496838 w 1998270"/>
              <a:gd name="connsiteY3755" fmla="*/ 627988 h 1996549"/>
              <a:gd name="connsiteX3756" fmla="*/ 508607 w 1998270"/>
              <a:gd name="connsiteY3756" fmla="*/ 639757 h 1996549"/>
              <a:gd name="connsiteX3757" fmla="*/ 496838 w 1998270"/>
              <a:gd name="connsiteY3757" fmla="*/ 651526 h 1996549"/>
              <a:gd name="connsiteX3758" fmla="*/ 485070 w 1998270"/>
              <a:gd name="connsiteY3758" fmla="*/ 639757 h 1996549"/>
              <a:gd name="connsiteX3759" fmla="*/ 496838 w 1998270"/>
              <a:gd name="connsiteY3759" fmla="*/ 627988 h 1996549"/>
              <a:gd name="connsiteX3760" fmla="*/ 558240 w 1998270"/>
              <a:gd name="connsiteY3760" fmla="*/ 627135 h 1996549"/>
              <a:gd name="connsiteX3761" fmla="*/ 570861 w 1998270"/>
              <a:gd name="connsiteY3761" fmla="*/ 639757 h 1996549"/>
              <a:gd name="connsiteX3762" fmla="*/ 558240 w 1998270"/>
              <a:gd name="connsiteY3762" fmla="*/ 652379 h 1996549"/>
              <a:gd name="connsiteX3763" fmla="*/ 545619 w 1998270"/>
              <a:gd name="connsiteY3763" fmla="*/ 639757 h 1996549"/>
              <a:gd name="connsiteX3764" fmla="*/ 558240 w 1998270"/>
              <a:gd name="connsiteY3764" fmla="*/ 627135 h 1996549"/>
              <a:gd name="connsiteX3765" fmla="*/ 619641 w 1998270"/>
              <a:gd name="connsiteY3765" fmla="*/ 626453 h 1996549"/>
              <a:gd name="connsiteX3766" fmla="*/ 632945 w 1998270"/>
              <a:gd name="connsiteY3766" fmla="*/ 639757 h 1996549"/>
              <a:gd name="connsiteX3767" fmla="*/ 619641 w 1998270"/>
              <a:gd name="connsiteY3767" fmla="*/ 653062 h 1996549"/>
              <a:gd name="connsiteX3768" fmla="*/ 606338 w 1998270"/>
              <a:gd name="connsiteY3768" fmla="*/ 639757 h 1996549"/>
              <a:gd name="connsiteX3769" fmla="*/ 619641 w 1998270"/>
              <a:gd name="connsiteY3769" fmla="*/ 626453 h 1996549"/>
              <a:gd name="connsiteX3770" fmla="*/ 681042 w 1998270"/>
              <a:gd name="connsiteY3770" fmla="*/ 625599 h 1996549"/>
              <a:gd name="connsiteX3771" fmla="*/ 695198 w 1998270"/>
              <a:gd name="connsiteY3771" fmla="*/ 639757 h 1996549"/>
              <a:gd name="connsiteX3772" fmla="*/ 681042 w 1998270"/>
              <a:gd name="connsiteY3772" fmla="*/ 653913 h 1996549"/>
              <a:gd name="connsiteX3773" fmla="*/ 666886 w 1998270"/>
              <a:gd name="connsiteY3773" fmla="*/ 639757 h 1996549"/>
              <a:gd name="connsiteX3774" fmla="*/ 681042 w 1998270"/>
              <a:gd name="connsiteY3774" fmla="*/ 625599 h 1996549"/>
              <a:gd name="connsiteX3775" fmla="*/ 743126 w 1998270"/>
              <a:gd name="connsiteY3775" fmla="*/ 624918 h 1996549"/>
              <a:gd name="connsiteX3776" fmla="*/ 757965 w 1998270"/>
              <a:gd name="connsiteY3776" fmla="*/ 639757 h 1996549"/>
              <a:gd name="connsiteX3777" fmla="*/ 743126 w 1998270"/>
              <a:gd name="connsiteY3777" fmla="*/ 654595 h 1996549"/>
              <a:gd name="connsiteX3778" fmla="*/ 728288 w 1998270"/>
              <a:gd name="connsiteY3778" fmla="*/ 639757 h 1996549"/>
              <a:gd name="connsiteX3779" fmla="*/ 743126 w 1998270"/>
              <a:gd name="connsiteY3779" fmla="*/ 624918 h 1996549"/>
              <a:gd name="connsiteX3780" fmla="*/ 803845 w 1998270"/>
              <a:gd name="connsiteY3780" fmla="*/ 624236 h 1996549"/>
              <a:gd name="connsiteX3781" fmla="*/ 819365 w 1998270"/>
              <a:gd name="connsiteY3781" fmla="*/ 639757 h 1996549"/>
              <a:gd name="connsiteX3782" fmla="*/ 819365 w 1998270"/>
              <a:gd name="connsiteY3782" fmla="*/ 639930 h 1996549"/>
              <a:gd name="connsiteX3783" fmla="*/ 803845 w 1998270"/>
              <a:gd name="connsiteY3783" fmla="*/ 655108 h 1996549"/>
              <a:gd name="connsiteX3784" fmla="*/ 803674 w 1998270"/>
              <a:gd name="connsiteY3784" fmla="*/ 655109 h 1996549"/>
              <a:gd name="connsiteX3785" fmla="*/ 788324 w 1998270"/>
              <a:gd name="connsiteY3785" fmla="*/ 639757 h 1996549"/>
              <a:gd name="connsiteX3786" fmla="*/ 803845 w 1998270"/>
              <a:gd name="connsiteY3786" fmla="*/ 624236 h 1996549"/>
              <a:gd name="connsiteX3787" fmla="*/ 865246 w 1998270"/>
              <a:gd name="connsiteY3787" fmla="*/ 623383 h 1996549"/>
              <a:gd name="connsiteX3788" fmla="*/ 882302 w 1998270"/>
              <a:gd name="connsiteY3788" fmla="*/ 640439 h 1996549"/>
              <a:gd name="connsiteX3789" fmla="*/ 865246 w 1998270"/>
              <a:gd name="connsiteY3789" fmla="*/ 657495 h 1996549"/>
              <a:gd name="connsiteX3790" fmla="*/ 848191 w 1998270"/>
              <a:gd name="connsiteY3790" fmla="*/ 640439 h 1996549"/>
              <a:gd name="connsiteX3791" fmla="*/ 865246 w 1998270"/>
              <a:gd name="connsiteY3791" fmla="*/ 623383 h 1996549"/>
              <a:gd name="connsiteX3792" fmla="*/ 926647 w 1998270"/>
              <a:gd name="connsiteY3792" fmla="*/ 622701 h 1996549"/>
              <a:gd name="connsiteX3793" fmla="*/ 943703 w 1998270"/>
              <a:gd name="connsiteY3793" fmla="*/ 639757 h 1996549"/>
              <a:gd name="connsiteX3794" fmla="*/ 926647 w 1998270"/>
              <a:gd name="connsiteY3794" fmla="*/ 656812 h 1996549"/>
              <a:gd name="connsiteX3795" fmla="*/ 909592 w 1998270"/>
              <a:gd name="connsiteY3795" fmla="*/ 639757 h 1996549"/>
              <a:gd name="connsiteX3796" fmla="*/ 926647 w 1998270"/>
              <a:gd name="connsiteY3796" fmla="*/ 622701 h 1996549"/>
              <a:gd name="connsiteX3797" fmla="*/ 988415 w 1998270"/>
              <a:gd name="connsiteY3797" fmla="*/ 621884 h 1996549"/>
              <a:gd name="connsiteX3798" fmla="*/ 1006153 w 1998270"/>
              <a:gd name="connsiteY3798" fmla="*/ 639622 h 1996549"/>
              <a:gd name="connsiteX3799" fmla="*/ 988415 w 1998270"/>
              <a:gd name="connsiteY3799" fmla="*/ 657359 h 1996549"/>
              <a:gd name="connsiteX3800" fmla="*/ 970677 w 1998270"/>
              <a:gd name="connsiteY3800" fmla="*/ 639622 h 1996549"/>
              <a:gd name="connsiteX3801" fmla="*/ 988415 w 1998270"/>
              <a:gd name="connsiteY3801" fmla="*/ 621884 h 1996549"/>
              <a:gd name="connsiteX3802" fmla="*/ 1110851 w 1998270"/>
              <a:gd name="connsiteY3802" fmla="*/ 621508 h 1996549"/>
              <a:gd name="connsiteX3803" fmla="*/ 1129954 w 1998270"/>
              <a:gd name="connsiteY3803" fmla="*/ 640610 h 1996549"/>
              <a:gd name="connsiteX3804" fmla="*/ 1110851 w 1998270"/>
              <a:gd name="connsiteY3804" fmla="*/ 659541 h 1996549"/>
              <a:gd name="connsiteX3805" fmla="*/ 1091749 w 1998270"/>
              <a:gd name="connsiteY3805" fmla="*/ 640610 h 1996549"/>
              <a:gd name="connsiteX3806" fmla="*/ 1110851 w 1998270"/>
              <a:gd name="connsiteY3806" fmla="*/ 621508 h 1996549"/>
              <a:gd name="connsiteX3807" fmla="*/ 1050132 w 1998270"/>
              <a:gd name="connsiteY3807" fmla="*/ 621508 h 1996549"/>
              <a:gd name="connsiteX3808" fmla="*/ 1067188 w 1998270"/>
              <a:gd name="connsiteY3808" fmla="*/ 639757 h 1996549"/>
              <a:gd name="connsiteX3809" fmla="*/ 1050132 w 1998270"/>
              <a:gd name="connsiteY3809" fmla="*/ 658007 h 1996549"/>
              <a:gd name="connsiteX3810" fmla="*/ 1031712 w 1998270"/>
              <a:gd name="connsiteY3810" fmla="*/ 639928 h 1996549"/>
              <a:gd name="connsiteX3811" fmla="*/ 1050132 w 1998270"/>
              <a:gd name="connsiteY3811" fmla="*/ 621508 h 1996549"/>
              <a:gd name="connsiteX3812" fmla="*/ 1172619 w 1998270"/>
              <a:gd name="connsiteY3812" fmla="*/ 620008 h 1996549"/>
              <a:gd name="connsiteX3813" fmla="*/ 1192234 w 1998270"/>
              <a:gd name="connsiteY3813" fmla="*/ 639622 h 1996549"/>
              <a:gd name="connsiteX3814" fmla="*/ 1172619 w 1998270"/>
              <a:gd name="connsiteY3814" fmla="*/ 659237 h 1996549"/>
              <a:gd name="connsiteX3815" fmla="*/ 1153005 w 1998270"/>
              <a:gd name="connsiteY3815" fmla="*/ 639622 h 1996549"/>
              <a:gd name="connsiteX3816" fmla="*/ 1172619 w 1998270"/>
              <a:gd name="connsiteY3816" fmla="*/ 620008 h 1996549"/>
              <a:gd name="connsiteX3817" fmla="*/ 1234524 w 1998270"/>
              <a:gd name="connsiteY3817" fmla="*/ 619444 h 1996549"/>
              <a:gd name="connsiteX3818" fmla="*/ 1254803 w 1998270"/>
              <a:gd name="connsiteY3818" fmla="*/ 639757 h 1996549"/>
              <a:gd name="connsiteX3819" fmla="*/ 1254769 w 1998270"/>
              <a:gd name="connsiteY3819" fmla="*/ 640806 h 1996549"/>
              <a:gd name="connsiteX3820" fmla="*/ 1233654 w 1998270"/>
              <a:gd name="connsiteY3820" fmla="*/ 659883 h 1996549"/>
              <a:gd name="connsiteX3821" fmla="*/ 1213358 w 1998270"/>
              <a:gd name="connsiteY3821" fmla="*/ 639757 h 1996549"/>
              <a:gd name="connsiteX3822" fmla="*/ 1233654 w 1998270"/>
              <a:gd name="connsiteY3822" fmla="*/ 619460 h 1996549"/>
              <a:gd name="connsiteX3823" fmla="*/ 1234524 w 1998270"/>
              <a:gd name="connsiteY3823" fmla="*/ 619444 h 1996549"/>
              <a:gd name="connsiteX3824" fmla="*/ 1971152 w 1998270"/>
              <a:gd name="connsiteY3824" fmla="*/ 618778 h 1996549"/>
              <a:gd name="connsiteX3825" fmla="*/ 1992130 w 1998270"/>
              <a:gd name="connsiteY3825" fmla="*/ 639757 h 1996549"/>
              <a:gd name="connsiteX3826" fmla="*/ 1971152 w 1998270"/>
              <a:gd name="connsiteY3826" fmla="*/ 660565 h 1996549"/>
              <a:gd name="connsiteX3827" fmla="*/ 1950173 w 1998270"/>
              <a:gd name="connsiteY3827" fmla="*/ 639757 h 1996549"/>
              <a:gd name="connsiteX3828" fmla="*/ 1971152 w 1998270"/>
              <a:gd name="connsiteY3828" fmla="*/ 618778 h 1996549"/>
              <a:gd name="connsiteX3829" fmla="*/ 1295055 w 1998270"/>
              <a:gd name="connsiteY3829" fmla="*/ 618778 h 1996549"/>
              <a:gd name="connsiteX3830" fmla="*/ 1316034 w 1998270"/>
              <a:gd name="connsiteY3830" fmla="*/ 639757 h 1996549"/>
              <a:gd name="connsiteX3831" fmla="*/ 1295055 w 1998270"/>
              <a:gd name="connsiteY3831" fmla="*/ 660565 h 1996549"/>
              <a:gd name="connsiteX3832" fmla="*/ 1274077 w 1998270"/>
              <a:gd name="connsiteY3832" fmla="*/ 639757 h 1996549"/>
              <a:gd name="connsiteX3833" fmla="*/ 1295055 w 1998270"/>
              <a:gd name="connsiteY3833" fmla="*/ 618778 h 1996549"/>
              <a:gd name="connsiteX3834" fmla="*/ 1357138 w 1998270"/>
              <a:gd name="connsiteY3834" fmla="*/ 618267 h 1996549"/>
              <a:gd name="connsiteX3835" fmla="*/ 1357479 w 1998270"/>
              <a:gd name="connsiteY3835" fmla="*/ 618267 h 1996549"/>
              <a:gd name="connsiteX3836" fmla="*/ 1378629 w 1998270"/>
              <a:gd name="connsiteY3836" fmla="*/ 639757 h 1996549"/>
              <a:gd name="connsiteX3837" fmla="*/ 1378629 w 1998270"/>
              <a:gd name="connsiteY3837" fmla="*/ 639928 h 1996549"/>
              <a:gd name="connsiteX3838" fmla="*/ 1357138 w 1998270"/>
              <a:gd name="connsiteY3838" fmla="*/ 661077 h 1996549"/>
              <a:gd name="connsiteX3839" fmla="*/ 1335819 w 1998270"/>
              <a:gd name="connsiteY3839" fmla="*/ 639757 h 1996549"/>
              <a:gd name="connsiteX3840" fmla="*/ 1335819 w 1998270"/>
              <a:gd name="connsiteY3840" fmla="*/ 639587 h 1996549"/>
              <a:gd name="connsiteX3841" fmla="*/ 1357138 w 1998270"/>
              <a:gd name="connsiteY3841" fmla="*/ 618267 h 1996549"/>
              <a:gd name="connsiteX3842" fmla="*/ 1417858 w 1998270"/>
              <a:gd name="connsiteY3842" fmla="*/ 617754 h 1996549"/>
              <a:gd name="connsiteX3843" fmla="*/ 1439860 w 1998270"/>
              <a:gd name="connsiteY3843" fmla="*/ 639757 h 1996549"/>
              <a:gd name="connsiteX3844" fmla="*/ 1439860 w 1998270"/>
              <a:gd name="connsiteY3844" fmla="*/ 639928 h 1996549"/>
              <a:gd name="connsiteX3845" fmla="*/ 1417858 w 1998270"/>
              <a:gd name="connsiteY3845" fmla="*/ 661588 h 1996549"/>
              <a:gd name="connsiteX3846" fmla="*/ 1417687 w 1998270"/>
              <a:gd name="connsiteY3846" fmla="*/ 661588 h 1996549"/>
              <a:gd name="connsiteX3847" fmla="*/ 1395856 w 1998270"/>
              <a:gd name="connsiteY3847" fmla="*/ 639757 h 1996549"/>
              <a:gd name="connsiteX3848" fmla="*/ 1417858 w 1998270"/>
              <a:gd name="connsiteY3848" fmla="*/ 617754 h 1996549"/>
              <a:gd name="connsiteX3849" fmla="*/ 1479259 w 1998270"/>
              <a:gd name="connsiteY3849" fmla="*/ 617243 h 1996549"/>
              <a:gd name="connsiteX3850" fmla="*/ 1501773 w 1998270"/>
              <a:gd name="connsiteY3850" fmla="*/ 639757 h 1996549"/>
              <a:gd name="connsiteX3851" fmla="*/ 1479259 w 1998270"/>
              <a:gd name="connsiteY3851" fmla="*/ 662100 h 1996549"/>
              <a:gd name="connsiteX3852" fmla="*/ 1456916 w 1998270"/>
              <a:gd name="connsiteY3852" fmla="*/ 639757 h 1996549"/>
              <a:gd name="connsiteX3853" fmla="*/ 1479259 w 1998270"/>
              <a:gd name="connsiteY3853" fmla="*/ 617243 h 1996549"/>
              <a:gd name="connsiteX3854" fmla="*/ 1540660 w 1998270"/>
              <a:gd name="connsiteY3854" fmla="*/ 616731 h 1996549"/>
              <a:gd name="connsiteX3855" fmla="*/ 1541001 w 1998270"/>
              <a:gd name="connsiteY3855" fmla="*/ 616731 h 1996549"/>
              <a:gd name="connsiteX3856" fmla="*/ 1563685 w 1998270"/>
              <a:gd name="connsiteY3856" fmla="*/ 639757 h 1996549"/>
              <a:gd name="connsiteX3857" fmla="*/ 1563685 w 1998270"/>
              <a:gd name="connsiteY3857" fmla="*/ 639928 h 1996549"/>
              <a:gd name="connsiteX3858" fmla="*/ 1540660 w 1998270"/>
              <a:gd name="connsiteY3858" fmla="*/ 662612 h 1996549"/>
              <a:gd name="connsiteX3859" fmla="*/ 1517806 w 1998270"/>
              <a:gd name="connsiteY3859" fmla="*/ 639757 h 1996549"/>
              <a:gd name="connsiteX3860" fmla="*/ 1517806 w 1998270"/>
              <a:gd name="connsiteY3860" fmla="*/ 639587 h 1996549"/>
              <a:gd name="connsiteX3861" fmla="*/ 1540660 w 1998270"/>
              <a:gd name="connsiteY3861" fmla="*/ 616731 h 1996549"/>
              <a:gd name="connsiteX3862" fmla="*/ 1602061 w 1998270"/>
              <a:gd name="connsiteY3862" fmla="*/ 616390 h 1996549"/>
              <a:gd name="connsiteX3863" fmla="*/ 1625428 w 1998270"/>
              <a:gd name="connsiteY3863" fmla="*/ 639757 h 1996549"/>
              <a:gd name="connsiteX3864" fmla="*/ 1625428 w 1998270"/>
              <a:gd name="connsiteY3864" fmla="*/ 639928 h 1996549"/>
              <a:gd name="connsiteX3865" fmla="*/ 1602061 w 1998270"/>
              <a:gd name="connsiteY3865" fmla="*/ 662954 h 1996549"/>
              <a:gd name="connsiteX3866" fmla="*/ 1578866 w 1998270"/>
              <a:gd name="connsiteY3866" fmla="*/ 639757 h 1996549"/>
              <a:gd name="connsiteX3867" fmla="*/ 1578866 w 1998270"/>
              <a:gd name="connsiteY3867" fmla="*/ 639586 h 1996549"/>
              <a:gd name="connsiteX3868" fmla="*/ 1602061 w 1998270"/>
              <a:gd name="connsiteY3868" fmla="*/ 616390 h 1996549"/>
              <a:gd name="connsiteX3869" fmla="*/ 1664145 w 1998270"/>
              <a:gd name="connsiteY3869" fmla="*/ 616049 h 1996549"/>
              <a:gd name="connsiteX3870" fmla="*/ 1687853 w 1998270"/>
              <a:gd name="connsiteY3870" fmla="*/ 639757 h 1996549"/>
              <a:gd name="connsiteX3871" fmla="*/ 1687853 w 1998270"/>
              <a:gd name="connsiteY3871" fmla="*/ 639928 h 1996549"/>
              <a:gd name="connsiteX3872" fmla="*/ 1664145 w 1998270"/>
              <a:gd name="connsiteY3872" fmla="*/ 663294 h 1996549"/>
              <a:gd name="connsiteX3873" fmla="*/ 1640608 w 1998270"/>
              <a:gd name="connsiteY3873" fmla="*/ 639757 h 1996549"/>
              <a:gd name="connsiteX3874" fmla="*/ 1640608 w 1998270"/>
              <a:gd name="connsiteY3874" fmla="*/ 639587 h 1996549"/>
              <a:gd name="connsiteX3875" fmla="*/ 1664145 w 1998270"/>
              <a:gd name="connsiteY3875" fmla="*/ 616049 h 1996549"/>
              <a:gd name="connsiteX3876" fmla="*/ 1724864 w 1998270"/>
              <a:gd name="connsiteY3876" fmla="*/ 615878 h 1996549"/>
              <a:gd name="connsiteX3877" fmla="*/ 1748742 w 1998270"/>
              <a:gd name="connsiteY3877" fmla="*/ 639757 h 1996549"/>
              <a:gd name="connsiteX3878" fmla="*/ 1724864 w 1998270"/>
              <a:gd name="connsiteY3878" fmla="*/ 663464 h 1996549"/>
              <a:gd name="connsiteX3879" fmla="*/ 1701157 w 1998270"/>
              <a:gd name="connsiteY3879" fmla="*/ 639757 h 1996549"/>
              <a:gd name="connsiteX3880" fmla="*/ 1701157 w 1998270"/>
              <a:gd name="connsiteY3880" fmla="*/ 639586 h 1996549"/>
              <a:gd name="connsiteX3881" fmla="*/ 1724864 w 1998270"/>
              <a:gd name="connsiteY3881" fmla="*/ 615878 h 1996549"/>
              <a:gd name="connsiteX3882" fmla="*/ 1786265 w 1998270"/>
              <a:gd name="connsiteY3882" fmla="*/ 615708 h 1996549"/>
              <a:gd name="connsiteX3883" fmla="*/ 1810314 w 1998270"/>
              <a:gd name="connsiteY3883" fmla="*/ 639757 h 1996549"/>
              <a:gd name="connsiteX3884" fmla="*/ 1786265 w 1998270"/>
              <a:gd name="connsiteY3884" fmla="*/ 663635 h 1996549"/>
              <a:gd name="connsiteX3885" fmla="*/ 1762387 w 1998270"/>
              <a:gd name="connsiteY3885" fmla="*/ 639757 h 1996549"/>
              <a:gd name="connsiteX3886" fmla="*/ 1786265 w 1998270"/>
              <a:gd name="connsiteY3886" fmla="*/ 615708 h 1996549"/>
              <a:gd name="connsiteX3887" fmla="*/ 1847666 w 1998270"/>
              <a:gd name="connsiteY3887" fmla="*/ 615538 h 1996549"/>
              <a:gd name="connsiteX3888" fmla="*/ 1848007 w 1998270"/>
              <a:gd name="connsiteY3888" fmla="*/ 615538 h 1996549"/>
              <a:gd name="connsiteX3889" fmla="*/ 1871886 w 1998270"/>
              <a:gd name="connsiteY3889" fmla="*/ 639757 h 1996549"/>
              <a:gd name="connsiteX3890" fmla="*/ 1871886 w 1998270"/>
              <a:gd name="connsiteY3890" fmla="*/ 639928 h 1996549"/>
              <a:gd name="connsiteX3891" fmla="*/ 1847666 w 1998270"/>
              <a:gd name="connsiteY3891" fmla="*/ 663806 h 1996549"/>
              <a:gd name="connsiteX3892" fmla="*/ 1823618 w 1998270"/>
              <a:gd name="connsiteY3892" fmla="*/ 639757 h 1996549"/>
              <a:gd name="connsiteX3893" fmla="*/ 1823618 w 1998270"/>
              <a:gd name="connsiteY3893" fmla="*/ 639586 h 1996549"/>
              <a:gd name="connsiteX3894" fmla="*/ 1847666 w 1998270"/>
              <a:gd name="connsiteY3894" fmla="*/ 615538 h 1996549"/>
              <a:gd name="connsiteX3895" fmla="*/ 1910278 w 1998270"/>
              <a:gd name="connsiteY3895" fmla="*/ 615517 h 1996549"/>
              <a:gd name="connsiteX3896" fmla="*/ 1934139 w 1998270"/>
              <a:gd name="connsiteY3896" fmla="*/ 639757 h 1996549"/>
              <a:gd name="connsiteX3897" fmla="*/ 1934139 w 1998270"/>
              <a:gd name="connsiteY3897" fmla="*/ 639928 h 1996549"/>
              <a:gd name="connsiteX3898" fmla="*/ 1909920 w 1998270"/>
              <a:gd name="connsiteY3898" fmla="*/ 663806 h 1996549"/>
              <a:gd name="connsiteX3899" fmla="*/ 1885871 w 1998270"/>
              <a:gd name="connsiteY3899" fmla="*/ 639757 h 1996549"/>
              <a:gd name="connsiteX3900" fmla="*/ 1909067 w 1998270"/>
              <a:gd name="connsiteY3900" fmla="*/ 615538 h 1996549"/>
              <a:gd name="connsiteX3901" fmla="*/ 1910278 w 1998270"/>
              <a:gd name="connsiteY3901" fmla="*/ 615517 h 1996549"/>
              <a:gd name="connsiteX3902" fmla="*/ 5628 w 1998270"/>
              <a:gd name="connsiteY3902" fmla="*/ 573581 h 1996549"/>
              <a:gd name="connsiteX3903" fmla="*/ 5969 w 1998270"/>
              <a:gd name="connsiteY3903" fmla="*/ 573581 h 1996549"/>
              <a:gd name="connsiteX3904" fmla="*/ 10404 w 1998270"/>
              <a:gd name="connsiteY3904" fmla="*/ 578356 h 1996549"/>
              <a:gd name="connsiteX3905" fmla="*/ 5628 w 1998270"/>
              <a:gd name="connsiteY3905" fmla="*/ 583132 h 1996549"/>
              <a:gd name="connsiteX3906" fmla="*/ 853 w 1998270"/>
              <a:gd name="connsiteY3906" fmla="*/ 578356 h 1996549"/>
              <a:gd name="connsiteX3907" fmla="*/ 5628 w 1998270"/>
              <a:gd name="connsiteY3907" fmla="*/ 573581 h 1996549"/>
              <a:gd name="connsiteX3908" fmla="*/ 67029 w 1998270"/>
              <a:gd name="connsiteY3908" fmla="*/ 571703 h 1996549"/>
              <a:gd name="connsiteX3909" fmla="*/ 67371 w 1998270"/>
              <a:gd name="connsiteY3909" fmla="*/ 571703 h 1996549"/>
              <a:gd name="connsiteX3910" fmla="*/ 73681 w 1998270"/>
              <a:gd name="connsiteY3910" fmla="*/ 578356 h 1996549"/>
              <a:gd name="connsiteX3911" fmla="*/ 67029 w 1998270"/>
              <a:gd name="connsiteY3911" fmla="*/ 585006 h 1996549"/>
              <a:gd name="connsiteX3912" fmla="*/ 60378 w 1998270"/>
              <a:gd name="connsiteY3912" fmla="*/ 578356 h 1996549"/>
              <a:gd name="connsiteX3913" fmla="*/ 67029 w 1998270"/>
              <a:gd name="connsiteY3913" fmla="*/ 571703 h 1996549"/>
              <a:gd name="connsiteX3914" fmla="*/ 189833 w 1998270"/>
              <a:gd name="connsiteY3914" fmla="*/ 570339 h 1996549"/>
              <a:gd name="connsiteX3915" fmla="*/ 190174 w 1998270"/>
              <a:gd name="connsiteY3915" fmla="*/ 570339 h 1996549"/>
              <a:gd name="connsiteX3916" fmla="*/ 198020 w 1998270"/>
              <a:gd name="connsiteY3916" fmla="*/ 578525 h 1996549"/>
              <a:gd name="connsiteX3917" fmla="*/ 189833 w 1998270"/>
              <a:gd name="connsiteY3917" fmla="*/ 586713 h 1996549"/>
              <a:gd name="connsiteX3918" fmla="*/ 181646 w 1998270"/>
              <a:gd name="connsiteY3918" fmla="*/ 578525 h 1996549"/>
              <a:gd name="connsiteX3919" fmla="*/ 189833 w 1998270"/>
              <a:gd name="connsiteY3919" fmla="*/ 570339 h 1996549"/>
              <a:gd name="connsiteX3920" fmla="*/ 129113 w 1998270"/>
              <a:gd name="connsiteY3920" fmla="*/ 570339 h 1996549"/>
              <a:gd name="connsiteX3921" fmla="*/ 129454 w 1998270"/>
              <a:gd name="connsiteY3921" fmla="*/ 570339 h 1996549"/>
              <a:gd name="connsiteX3922" fmla="*/ 136618 w 1998270"/>
              <a:gd name="connsiteY3922" fmla="*/ 577844 h 1996549"/>
              <a:gd name="connsiteX3923" fmla="*/ 129113 w 1998270"/>
              <a:gd name="connsiteY3923" fmla="*/ 585348 h 1996549"/>
              <a:gd name="connsiteX3924" fmla="*/ 121609 w 1998270"/>
              <a:gd name="connsiteY3924" fmla="*/ 577844 h 1996549"/>
              <a:gd name="connsiteX3925" fmla="*/ 129113 w 1998270"/>
              <a:gd name="connsiteY3925" fmla="*/ 570339 h 1996549"/>
              <a:gd name="connsiteX3926" fmla="*/ 251233 w 1998270"/>
              <a:gd name="connsiteY3926" fmla="*/ 569315 h 1996549"/>
              <a:gd name="connsiteX3927" fmla="*/ 251574 w 1998270"/>
              <a:gd name="connsiteY3927" fmla="*/ 569315 h 1996549"/>
              <a:gd name="connsiteX3928" fmla="*/ 260273 w 1998270"/>
              <a:gd name="connsiteY3928" fmla="*/ 578356 h 1996549"/>
              <a:gd name="connsiteX3929" fmla="*/ 251233 w 1998270"/>
              <a:gd name="connsiteY3929" fmla="*/ 587396 h 1996549"/>
              <a:gd name="connsiteX3930" fmla="*/ 242194 w 1998270"/>
              <a:gd name="connsiteY3930" fmla="*/ 578356 h 1996549"/>
              <a:gd name="connsiteX3931" fmla="*/ 251233 w 1998270"/>
              <a:gd name="connsiteY3931" fmla="*/ 569315 h 1996549"/>
              <a:gd name="connsiteX3932" fmla="*/ 312635 w 1998270"/>
              <a:gd name="connsiteY3932" fmla="*/ 568463 h 1996549"/>
              <a:gd name="connsiteX3933" fmla="*/ 322527 w 1998270"/>
              <a:gd name="connsiteY3933" fmla="*/ 578356 h 1996549"/>
              <a:gd name="connsiteX3934" fmla="*/ 312635 w 1998270"/>
              <a:gd name="connsiteY3934" fmla="*/ 588247 h 1996549"/>
              <a:gd name="connsiteX3935" fmla="*/ 302743 w 1998270"/>
              <a:gd name="connsiteY3935" fmla="*/ 578356 h 1996549"/>
              <a:gd name="connsiteX3936" fmla="*/ 312635 w 1998270"/>
              <a:gd name="connsiteY3936" fmla="*/ 568463 h 1996549"/>
              <a:gd name="connsiteX3937" fmla="*/ 374036 w 1998270"/>
              <a:gd name="connsiteY3937" fmla="*/ 567781 h 1996549"/>
              <a:gd name="connsiteX3938" fmla="*/ 384611 w 1998270"/>
              <a:gd name="connsiteY3938" fmla="*/ 578356 h 1996549"/>
              <a:gd name="connsiteX3939" fmla="*/ 374036 w 1998270"/>
              <a:gd name="connsiteY3939" fmla="*/ 588931 h 1996549"/>
              <a:gd name="connsiteX3940" fmla="*/ 363462 w 1998270"/>
              <a:gd name="connsiteY3940" fmla="*/ 578356 h 1996549"/>
              <a:gd name="connsiteX3941" fmla="*/ 374036 w 1998270"/>
              <a:gd name="connsiteY3941" fmla="*/ 567781 h 1996549"/>
              <a:gd name="connsiteX3942" fmla="*/ 436119 w 1998270"/>
              <a:gd name="connsiteY3942" fmla="*/ 566927 h 1996549"/>
              <a:gd name="connsiteX3943" fmla="*/ 447547 w 1998270"/>
              <a:gd name="connsiteY3943" fmla="*/ 578356 h 1996549"/>
              <a:gd name="connsiteX3944" fmla="*/ 436119 w 1998270"/>
              <a:gd name="connsiteY3944" fmla="*/ 589783 h 1996549"/>
              <a:gd name="connsiteX3945" fmla="*/ 424692 w 1998270"/>
              <a:gd name="connsiteY3945" fmla="*/ 578356 h 1996549"/>
              <a:gd name="connsiteX3946" fmla="*/ 436119 w 1998270"/>
              <a:gd name="connsiteY3946" fmla="*/ 566927 h 1996549"/>
              <a:gd name="connsiteX3947" fmla="*/ 496838 w 1998270"/>
              <a:gd name="connsiteY3947" fmla="*/ 566246 h 1996549"/>
              <a:gd name="connsiteX3948" fmla="*/ 508948 w 1998270"/>
              <a:gd name="connsiteY3948" fmla="*/ 578356 h 1996549"/>
              <a:gd name="connsiteX3949" fmla="*/ 496838 w 1998270"/>
              <a:gd name="connsiteY3949" fmla="*/ 590466 h 1996549"/>
              <a:gd name="connsiteX3950" fmla="*/ 484729 w 1998270"/>
              <a:gd name="connsiteY3950" fmla="*/ 578356 h 1996549"/>
              <a:gd name="connsiteX3951" fmla="*/ 496838 w 1998270"/>
              <a:gd name="connsiteY3951" fmla="*/ 566246 h 1996549"/>
              <a:gd name="connsiteX3952" fmla="*/ 558240 w 1998270"/>
              <a:gd name="connsiteY3952" fmla="*/ 565393 h 1996549"/>
              <a:gd name="connsiteX3953" fmla="*/ 571203 w 1998270"/>
              <a:gd name="connsiteY3953" fmla="*/ 578356 h 1996549"/>
              <a:gd name="connsiteX3954" fmla="*/ 558240 w 1998270"/>
              <a:gd name="connsiteY3954" fmla="*/ 591318 h 1996549"/>
              <a:gd name="connsiteX3955" fmla="*/ 545278 w 1998270"/>
              <a:gd name="connsiteY3955" fmla="*/ 578356 h 1996549"/>
              <a:gd name="connsiteX3956" fmla="*/ 558240 w 1998270"/>
              <a:gd name="connsiteY3956" fmla="*/ 565393 h 1996549"/>
              <a:gd name="connsiteX3957" fmla="*/ 619642 w 1998270"/>
              <a:gd name="connsiteY3957" fmla="*/ 564711 h 1996549"/>
              <a:gd name="connsiteX3958" fmla="*/ 633286 w 1998270"/>
              <a:gd name="connsiteY3958" fmla="*/ 578356 h 1996549"/>
              <a:gd name="connsiteX3959" fmla="*/ 619642 w 1998270"/>
              <a:gd name="connsiteY3959" fmla="*/ 592002 h 1996549"/>
              <a:gd name="connsiteX3960" fmla="*/ 605997 w 1998270"/>
              <a:gd name="connsiteY3960" fmla="*/ 578356 h 1996549"/>
              <a:gd name="connsiteX3961" fmla="*/ 619642 w 1998270"/>
              <a:gd name="connsiteY3961" fmla="*/ 564711 h 1996549"/>
              <a:gd name="connsiteX3962" fmla="*/ 681042 w 1998270"/>
              <a:gd name="connsiteY3962" fmla="*/ 563858 h 1996549"/>
              <a:gd name="connsiteX3963" fmla="*/ 695539 w 1998270"/>
              <a:gd name="connsiteY3963" fmla="*/ 578356 h 1996549"/>
              <a:gd name="connsiteX3964" fmla="*/ 681042 w 1998270"/>
              <a:gd name="connsiteY3964" fmla="*/ 592853 h 1996549"/>
              <a:gd name="connsiteX3965" fmla="*/ 666545 w 1998270"/>
              <a:gd name="connsiteY3965" fmla="*/ 578356 h 1996549"/>
              <a:gd name="connsiteX3966" fmla="*/ 681042 w 1998270"/>
              <a:gd name="connsiteY3966" fmla="*/ 563858 h 1996549"/>
              <a:gd name="connsiteX3967" fmla="*/ 743126 w 1998270"/>
              <a:gd name="connsiteY3967" fmla="*/ 563176 h 1996549"/>
              <a:gd name="connsiteX3968" fmla="*/ 758306 w 1998270"/>
              <a:gd name="connsiteY3968" fmla="*/ 578356 h 1996549"/>
              <a:gd name="connsiteX3969" fmla="*/ 758306 w 1998270"/>
              <a:gd name="connsiteY3969" fmla="*/ 578527 h 1996549"/>
              <a:gd name="connsiteX3970" fmla="*/ 743126 w 1998270"/>
              <a:gd name="connsiteY3970" fmla="*/ 593365 h 1996549"/>
              <a:gd name="connsiteX3971" fmla="*/ 742955 w 1998270"/>
              <a:gd name="connsiteY3971" fmla="*/ 593367 h 1996549"/>
              <a:gd name="connsiteX3972" fmla="*/ 727946 w 1998270"/>
              <a:gd name="connsiteY3972" fmla="*/ 578356 h 1996549"/>
              <a:gd name="connsiteX3973" fmla="*/ 743126 w 1998270"/>
              <a:gd name="connsiteY3973" fmla="*/ 563176 h 1996549"/>
              <a:gd name="connsiteX3974" fmla="*/ 803845 w 1998270"/>
              <a:gd name="connsiteY3974" fmla="*/ 562323 h 1996549"/>
              <a:gd name="connsiteX3975" fmla="*/ 819878 w 1998270"/>
              <a:gd name="connsiteY3975" fmla="*/ 578356 h 1996549"/>
              <a:gd name="connsiteX3976" fmla="*/ 803845 w 1998270"/>
              <a:gd name="connsiteY3976" fmla="*/ 594218 h 1996549"/>
              <a:gd name="connsiteX3977" fmla="*/ 787813 w 1998270"/>
              <a:gd name="connsiteY3977" fmla="*/ 578356 h 1996549"/>
              <a:gd name="connsiteX3978" fmla="*/ 803845 w 1998270"/>
              <a:gd name="connsiteY3978" fmla="*/ 562323 h 1996549"/>
              <a:gd name="connsiteX3979" fmla="*/ 865246 w 1998270"/>
              <a:gd name="connsiteY3979" fmla="*/ 561640 h 1996549"/>
              <a:gd name="connsiteX3980" fmla="*/ 882302 w 1998270"/>
              <a:gd name="connsiteY3980" fmla="*/ 578696 h 1996549"/>
              <a:gd name="connsiteX3981" fmla="*/ 865246 w 1998270"/>
              <a:gd name="connsiteY3981" fmla="*/ 595752 h 1996549"/>
              <a:gd name="connsiteX3982" fmla="*/ 848191 w 1998270"/>
              <a:gd name="connsiteY3982" fmla="*/ 578696 h 1996549"/>
              <a:gd name="connsiteX3983" fmla="*/ 865246 w 1998270"/>
              <a:gd name="connsiteY3983" fmla="*/ 561640 h 1996549"/>
              <a:gd name="connsiteX3984" fmla="*/ 926647 w 1998270"/>
              <a:gd name="connsiteY3984" fmla="*/ 560958 h 1996549"/>
              <a:gd name="connsiteX3985" fmla="*/ 943703 w 1998270"/>
              <a:gd name="connsiteY3985" fmla="*/ 578014 h 1996549"/>
              <a:gd name="connsiteX3986" fmla="*/ 926647 w 1998270"/>
              <a:gd name="connsiteY3986" fmla="*/ 595070 h 1996549"/>
              <a:gd name="connsiteX3987" fmla="*/ 909592 w 1998270"/>
              <a:gd name="connsiteY3987" fmla="*/ 578014 h 1996549"/>
              <a:gd name="connsiteX3988" fmla="*/ 926647 w 1998270"/>
              <a:gd name="connsiteY3988" fmla="*/ 560958 h 1996549"/>
              <a:gd name="connsiteX3989" fmla="*/ 988049 w 1998270"/>
              <a:gd name="connsiteY3989" fmla="*/ 560276 h 1996549"/>
              <a:gd name="connsiteX3990" fmla="*/ 988390 w 1998270"/>
              <a:gd name="connsiteY3990" fmla="*/ 560276 h 1996549"/>
              <a:gd name="connsiteX3991" fmla="*/ 1006129 w 1998270"/>
              <a:gd name="connsiteY3991" fmla="*/ 578356 h 1996549"/>
              <a:gd name="connsiteX3992" fmla="*/ 988049 w 1998270"/>
              <a:gd name="connsiteY3992" fmla="*/ 595412 h 1996549"/>
              <a:gd name="connsiteX3993" fmla="*/ 969970 w 1998270"/>
              <a:gd name="connsiteY3993" fmla="*/ 578356 h 1996549"/>
              <a:gd name="connsiteX3994" fmla="*/ 988049 w 1998270"/>
              <a:gd name="connsiteY3994" fmla="*/ 560276 h 1996549"/>
              <a:gd name="connsiteX3995" fmla="*/ 1050132 w 1998270"/>
              <a:gd name="connsiteY3995" fmla="*/ 559594 h 1996549"/>
              <a:gd name="connsiteX3996" fmla="*/ 1068894 w 1998270"/>
              <a:gd name="connsiteY3996" fmla="*/ 578356 h 1996549"/>
              <a:gd name="connsiteX3997" fmla="*/ 1068894 w 1998270"/>
              <a:gd name="connsiteY3997" fmla="*/ 578527 h 1996549"/>
              <a:gd name="connsiteX3998" fmla="*/ 1050132 w 1998270"/>
              <a:gd name="connsiteY3998" fmla="*/ 596948 h 1996549"/>
              <a:gd name="connsiteX3999" fmla="*/ 1031371 w 1998270"/>
              <a:gd name="connsiteY3999" fmla="*/ 578356 h 1996549"/>
              <a:gd name="connsiteX4000" fmla="*/ 1050132 w 1998270"/>
              <a:gd name="connsiteY4000" fmla="*/ 559594 h 1996549"/>
              <a:gd name="connsiteX4001" fmla="*/ 1110851 w 1998270"/>
              <a:gd name="connsiteY4001" fmla="*/ 558741 h 1996549"/>
              <a:gd name="connsiteX4002" fmla="*/ 1111192 w 1998270"/>
              <a:gd name="connsiteY4002" fmla="*/ 558741 h 1996549"/>
              <a:gd name="connsiteX4003" fmla="*/ 1130465 w 1998270"/>
              <a:gd name="connsiteY4003" fmla="*/ 578356 h 1996549"/>
              <a:gd name="connsiteX4004" fmla="*/ 1130465 w 1998270"/>
              <a:gd name="connsiteY4004" fmla="*/ 578525 h 1996549"/>
              <a:gd name="connsiteX4005" fmla="*/ 1110851 w 1998270"/>
              <a:gd name="connsiteY4005" fmla="*/ 597799 h 1996549"/>
              <a:gd name="connsiteX4006" fmla="*/ 1091237 w 1998270"/>
              <a:gd name="connsiteY4006" fmla="*/ 578356 h 1996549"/>
              <a:gd name="connsiteX4007" fmla="*/ 1110851 w 1998270"/>
              <a:gd name="connsiteY4007" fmla="*/ 558741 h 1996549"/>
              <a:gd name="connsiteX4008" fmla="*/ 1172252 w 1998270"/>
              <a:gd name="connsiteY4008" fmla="*/ 558228 h 1996549"/>
              <a:gd name="connsiteX4009" fmla="*/ 1192378 w 1998270"/>
              <a:gd name="connsiteY4009" fmla="*/ 578356 h 1996549"/>
              <a:gd name="connsiteX4010" fmla="*/ 1192378 w 1998270"/>
              <a:gd name="connsiteY4010" fmla="*/ 578525 h 1996549"/>
              <a:gd name="connsiteX4011" fmla="*/ 1172252 w 1998270"/>
              <a:gd name="connsiteY4011" fmla="*/ 598310 h 1996549"/>
              <a:gd name="connsiteX4012" fmla="*/ 1172082 w 1998270"/>
              <a:gd name="connsiteY4012" fmla="*/ 598310 h 1996549"/>
              <a:gd name="connsiteX4013" fmla="*/ 1152127 w 1998270"/>
              <a:gd name="connsiteY4013" fmla="*/ 578356 h 1996549"/>
              <a:gd name="connsiteX4014" fmla="*/ 1172252 w 1998270"/>
              <a:gd name="connsiteY4014" fmla="*/ 558228 h 1996549"/>
              <a:gd name="connsiteX4015" fmla="*/ 1233654 w 1998270"/>
              <a:gd name="connsiteY4015" fmla="*/ 557547 h 1996549"/>
              <a:gd name="connsiteX4016" fmla="*/ 1233995 w 1998270"/>
              <a:gd name="connsiteY4016" fmla="*/ 557547 h 1996549"/>
              <a:gd name="connsiteX4017" fmla="*/ 1254462 w 1998270"/>
              <a:gd name="connsiteY4017" fmla="*/ 578356 h 1996549"/>
              <a:gd name="connsiteX4018" fmla="*/ 1254462 w 1998270"/>
              <a:gd name="connsiteY4018" fmla="*/ 578525 h 1996549"/>
              <a:gd name="connsiteX4019" fmla="*/ 1233654 w 1998270"/>
              <a:gd name="connsiteY4019" fmla="*/ 598993 h 1996549"/>
              <a:gd name="connsiteX4020" fmla="*/ 1212846 w 1998270"/>
              <a:gd name="connsiteY4020" fmla="*/ 578356 h 1996549"/>
              <a:gd name="connsiteX4021" fmla="*/ 1233654 w 1998270"/>
              <a:gd name="connsiteY4021" fmla="*/ 557547 h 1996549"/>
              <a:gd name="connsiteX4022" fmla="*/ 1295054 w 1998270"/>
              <a:gd name="connsiteY4022" fmla="*/ 556864 h 1996549"/>
              <a:gd name="connsiteX4023" fmla="*/ 1295396 w 1998270"/>
              <a:gd name="connsiteY4023" fmla="*/ 556864 h 1996549"/>
              <a:gd name="connsiteX4024" fmla="*/ 1316545 w 1998270"/>
              <a:gd name="connsiteY4024" fmla="*/ 578356 h 1996549"/>
              <a:gd name="connsiteX4025" fmla="*/ 1316545 w 1998270"/>
              <a:gd name="connsiteY4025" fmla="*/ 578527 h 1996549"/>
              <a:gd name="connsiteX4026" fmla="*/ 1295054 w 1998270"/>
              <a:gd name="connsiteY4026" fmla="*/ 599676 h 1996549"/>
              <a:gd name="connsiteX4027" fmla="*/ 1273735 w 1998270"/>
              <a:gd name="connsiteY4027" fmla="*/ 578356 h 1996549"/>
              <a:gd name="connsiteX4028" fmla="*/ 1273735 w 1998270"/>
              <a:gd name="connsiteY4028" fmla="*/ 578185 h 1996549"/>
              <a:gd name="connsiteX4029" fmla="*/ 1295054 w 1998270"/>
              <a:gd name="connsiteY4029" fmla="*/ 556864 h 1996549"/>
              <a:gd name="connsiteX4030" fmla="*/ 1971151 w 1998270"/>
              <a:gd name="connsiteY4030" fmla="*/ 556694 h 1996549"/>
              <a:gd name="connsiteX4031" fmla="*/ 1992812 w 1998270"/>
              <a:gd name="connsiteY4031" fmla="*/ 578356 h 1996549"/>
              <a:gd name="connsiteX4032" fmla="*/ 1992812 w 1998270"/>
              <a:gd name="connsiteY4032" fmla="*/ 578525 h 1996549"/>
              <a:gd name="connsiteX4033" fmla="*/ 1971151 w 1998270"/>
              <a:gd name="connsiteY4033" fmla="*/ 599846 h 1996549"/>
              <a:gd name="connsiteX4034" fmla="*/ 1970981 w 1998270"/>
              <a:gd name="connsiteY4034" fmla="*/ 599846 h 1996549"/>
              <a:gd name="connsiteX4035" fmla="*/ 1949491 w 1998270"/>
              <a:gd name="connsiteY4035" fmla="*/ 578356 h 1996549"/>
              <a:gd name="connsiteX4036" fmla="*/ 1971151 w 1998270"/>
              <a:gd name="connsiteY4036" fmla="*/ 556694 h 1996549"/>
              <a:gd name="connsiteX4037" fmla="*/ 1357139 w 1998270"/>
              <a:gd name="connsiteY4037" fmla="*/ 556353 h 1996549"/>
              <a:gd name="connsiteX4038" fmla="*/ 1379141 w 1998270"/>
              <a:gd name="connsiteY4038" fmla="*/ 578356 h 1996549"/>
              <a:gd name="connsiteX4039" fmla="*/ 1379141 w 1998270"/>
              <a:gd name="connsiteY4039" fmla="*/ 578525 h 1996549"/>
              <a:gd name="connsiteX4040" fmla="*/ 1357139 w 1998270"/>
              <a:gd name="connsiteY4040" fmla="*/ 600186 h 1996549"/>
              <a:gd name="connsiteX4041" fmla="*/ 1356968 w 1998270"/>
              <a:gd name="connsiteY4041" fmla="*/ 600186 h 1996549"/>
              <a:gd name="connsiteX4042" fmla="*/ 1335137 w 1998270"/>
              <a:gd name="connsiteY4042" fmla="*/ 578356 h 1996549"/>
              <a:gd name="connsiteX4043" fmla="*/ 1357139 w 1998270"/>
              <a:gd name="connsiteY4043" fmla="*/ 556353 h 1996549"/>
              <a:gd name="connsiteX4044" fmla="*/ 1417858 w 1998270"/>
              <a:gd name="connsiteY4044" fmla="*/ 555671 h 1996549"/>
              <a:gd name="connsiteX4045" fmla="*/ 1418199 w 1998270"/>
              <a:gd name="connsiteY4045" fmla="*/ 555671 h 1996549"/>
              <a:gd name="connsiteX4046" fmla="*/ 1440542 w 1998270"/>
              <a:gd name="connsiteY4046" fmla="*/ 578356 h 1996549"/>
              <a:gd name="connsiteX4047" fmla="*/ 1440542 w 1998270"/>
              <a:gd name="connsiteY4047" fmla="*/ 578525 h 1996549"/>
              <a:gd name="connsiteX4048" fmla="*/ 1417858 w 1998270"/>
              <a:gd name="connsiteY4048" fmla="*/ 600870 h 1996549"/>
              <a:gd name="connsiteX4049" fmla="*/ 1395174 w 1998270"/>
              <a:gd name="connsiteY4049" fmla="*/ 578356 h 1996549"/>
              <a:gd name="connsiteX4050" fmla="*/ 1417858 w 1998270"/>
              <a:gd name="connsiteY4050" fmla="*/ 555671 h 1996549"/>
              <a:gd name="connsiteX4051" fmla="*/ 1479259 w 1998270"/>
              <a:gd name="connsiteY4051" fmla="*/ 555159 h 1996549"/>
              <a:gd name="connsiteX4052" fmla="*/ 1502455 w 1998270"/>
              <a:gd name="connsiteY4052" fmla="*/ 578356 h 1996549"/>
              <a:gd name="connsiteX4053" fmla="*/ 1502455 w 1998270"/>
              <a:gd name="connsiteY4053" fmla="*/ 578525 h 1996549"/>
              <a:gd name="connsiteX4054" fmla="*/ 1479259 w 1998270"/>
              <a:gd name="connsiteY4054" fmla="*/ 601380 h 1996549"/>
              <a:gd name="connsiteX4055" fmla="*/ 1478918 w 1998270"/>
              <a:gd name="connsiteY4055" fmla="*/ 601380 h 1996549"/>
              <a:gd name="connsiteX4056" fmla="*/ 1456233 w 1998270"/>
              <a:gd name="connsiteY4056" fmla="*/ 578356 h 1996549"/>
              <a:gd name="connsiteX4057" fmla="*/ 1456233 w 1998270"/>
              <a:gd name="connsiteY4057" fmla="*/ 578185 h 1996549"/>
              <a:gd name="connsiteX4058" fmla="*/ 1479259 w 1998270"/>
              <a:gd name="connsiteY4058" fmla="*/ 555159 h 1996549"/>
              <a:gd name="connsiteX4059" fmla="*/ 1540660 w 1998270"/>
              <a:gd name="connsiteY4059" fmla="*/ 554648 h 1996549"/>
              <a:gd name="connsiteX4060" fmla="*/ 1564367 w 1998270"/>
              <a:gd name="connsiteY4060" fmla="*/ 578356 h 1996549"/>
              <a:gd name="connsiteX4061" fmla="*/ 1564367 w 1998270"/>
              <a:gd name="connsiteY4061" fmla="*/ 578527 h 1996549"/>
              <a:gd name="connsiteX4062" fmla="*/ 1540660 w 1998270"/>
              <a:gd name="connsiteY4062" fmla="*/ 601893 h 1996549"/>
              <a:gd name="connsiteX4063" fmla="*/ 1517123 w 1998270"/>
              <a:gd name="connsiteY4063" fmla="*/ 578356 h 1996549"/>
              <a:gd name="connsiteX4064" fmla="*/ 1517123 w 1998270"/>
              <a:gd name="connsiteY4064" fmla="*/ 578186 h 1996549"/>
              <a:gd name="connsiteX4065" fmla="*/ 1540660 w 1998270"/>
              <a:gd name="connsiteY4065" fmla="*/ 554648 h 1996549"/>
              <a:gd name="connsiteX4066" fmla="*/ 1602061 w 1998270"/>
              <a:gd name="connsiteY4066" fmla="*/ 554305 h 1996549"/>
              <a:gd name="connsiteX4067" fmla="*/ 1626110 w 1998270"/>
              <a:gd name="connsiteY4067" fmla="*/ 578356 h 1996549"/>
              <a:gd name="connsiteX4068" fmla="*/ 1602061 w 1998270"/>
              <a:gd name="connsiteY4068" fmla="*/ 602234 h 1996549"/>
              <a:gd name="connsiteX4069" fmla="*/ 1578183 w 1998270"/>
              <a:gd name="connsiteY4069" fmla="*/ 578356 h 1996549"/>
              <a:gd name="connsiteX4070" fmla="*/ 1602061 w 1998270"/>
              <a:gd name="connsiteY4070" fmla="*/ 554305 h 1996549"/>
              <a:gd name="connsiteX4071" fmla="*/ 1909067 w 1998270"/>
              <a:gd name="connsiteY4071" fmla="*/ 553283 h 1996549"/>
              <a:gd name="connsiteX4072" fmla="*/ 1934139 w 1998270"/>
              <a:gd name="connsiteY4072" fmla="*/ 578356 h 1996549"/>
              <a:gd name="connsiteX4073" fmla="*/ 1934139 w 1998270"/>
              <a:gd name="connsiteY4073" fmla="*/ 578525 h 1996549"/>
              <a:gd name="connsiteX4074" fmla="*/ 1909067 w 1998270"/>
              <a:gd name="connsiteY4074" fmla="*/ 603258 h 1996549"/>
              <a:gd name="connsiteX4075" fmla="*/ 1884166 w 1998270"/>
              <a:gd name="connsiteY4075" fmla="*/ 578356 h 1996549"/>
              <a:gd name="connsiteX4076" fmla="*/ 1884166 w 1998270"/>
              <a:gd name="connsiteY4076" fmla="*/ 578185 h 1996549"/>
              <a:gd name="connsiteX4077" fmla="*/ 1909067 w 1998270"/>
              <a:gd name="connsiteY4077" fmla="*/ 553283 h 1996549"/>
              <a:gd name="connsiteX4078" fmla="*/ 1847667 w 1998270"/>
              <a:gd name="connsiteY4078" fmla="*/ 553283 h 1996549"/>
              <a:gd name="connsiteX4079" fmla="*/ 1872739 w 1998270"/>
              <a:gd name="connsiteY4079" fmla="*/ 578356 h 1996549"/>
              <a:gd name="connsiteX4080" fmla="*/ 1872739 w 1998270"/>
              <a:gd name="connsiteY4080" fmla="*/ 578525 h 1996549"/>
              <a:gd name="connsiteX4081" fmla="*/ 1847667 w 1998270"/>
              <a:gd name="connsiteY4081" fmla="*/ 603258 h 1996549"/>
              <a:gd name="connsiteX4082" fmla="*/ 1822765 w 1998270"/>
              <a:gd name="connsiteY4082" fmla="*/ 578356 h 1996549"/>
              <a:gd name="connsiteX4083" fmla="*/ 1822765 w 1998270"/>
              <a:gd name="connsiteY4083" fmla="*/ 578185 h 1996549"/>
              <a:gd name="connsiteX4084" fmla="*/ 1847667 w 1998270"/>
              <a:gd name="connsiteY4084" fmla="*/ 553283 h 1996549"/>
              <a:gd name="connsiteX4085" fmla="*/ 1786265 w 1998270"/>
              <a:gd name="connsiteY4085" fmla="*/ 553283 h 1996549"/>
              <a:gd name="connsiteX4086" fmla="*/ 1811166 w 1998270"/>
              <a:gd name="connsiteY4086" fmla="*/ 578185 h 1996549"/>
              <a:gd name="connsiteX4087" fmla="*/ 1811166 w 1998270"/>
              <a:gd name="connsiteY4087" fmla="*/ 578356 h 1996549"/>
              <a:gd name="connsiteX4088" fmla="*/ 1786265 w 1998270"/>
              <a:gd name="connsiteY4088" fmla="*/ 602916 h 1996549"/>
              <a:gd name="connsiteX4089" fmla="*/ 1761534 w 1998270"/>
              <a:gd name="connsiteY4089" fmla="*/ 578185 h 1996549"/>
              <a:gd name="connsiteX4090" fmla="*/ 1761534 w 1998270"/>
              <a:gd name="connsiteY4090" fmla="*/ 578014 h 1996549"/>
              <a:gd name="connsiteX4091" fmla="*/ 1786265 w 1998270"/>
              <a:gd name="connsiteY4091" fmla="*/ 553283 h 1996549"/>
              <a:gd name="connsiteX4092" fmla="*/ 1724864 w 1998270"/>
              <a:gd name="connsiteY4092" fmla="*/ 553283 h 1996549"/>
              <a:gd name="connsiteX4093" fmla="*/ 1749595 w 1998270"/>
              <a:gd name="connsiteY4093" fmla="*/ 578014 h 1996549"/>
              <a:gd name="connsiteX4094" fmla="*/ 1749595 w 1998270"/>
              <a:gd name="connsiteY4094" fmla="*/ 578185 h 1996549"/>
              <a:gd name="connsiteX4095" fmla="*/ 1724864 w 1998270"/>
              <a:gd name="connsiteY4095" fmla="*/ 602574 h 1996549"/>
              <a:gd name="connsiteX4096" fmla="*/ 1724523 w 1998270"/>
              <a:gd name="connsiteY4096" fmla="*/ 602574 h 1996549"/>
              <a:gd name="connsiteX4097" fmla="*/ 1700303 w 1998270"/>
              <a:gd name="connsiteY4097" fmla="*/ 578014 h 1996549"/>
              <a:gd name="connsiteX4098" fmla="*/ 1700303 w 1998270"/>
              <a:gd name="connsiteY4098" fmla="*/ 577844 h 1996549"/>
              <a:gd name="connsiteX4099" fmla="*/ 1724864 w 1998270"/>
              <a:gd name="connsiteY4099" fmla="*/ 553283 h 1996549"/>
              <a:gd name="connsiteX4100" fmla="*/ 1664145 w 1998270"/>
              <a:gd name="connsiteY4100" fmla="*/ 553283 h 1996549"/>
              <a:gd name="connsiteX4101" fmla="*/ 1664844 w 1998270"/>
              <a:gd name="connsiteY4101" fmla="*/ 553300 h 1996549"/>
              <a:gd name="connsiteX4102" fmla="*/ 1688535 w 1998270"/>
              <a:gd name="connsiteY4102" fmla="*/ 578356 h 1996549"/>
              <a:gd name="connsiteX4103" fmla="*/ 1664145 w 1998270"/>
              <a:gd name="connsiteY4103" fmla="*/ 602574 h 1996549"/>
              <a:gd name="connsiteX4104" fmla="*/ 1663446 w 1998270"/>
              <a:gd name="connsiteY4104" fmla="*/ 602565 h 1996549"/>
              <a:gd name="connsiteX4105" fmla="*/ 1639925 w 1998270"/>
              <a:gd name="connsiteY4105" fmla="*/ 577673 h 1996549"/>
              <a:gd name="connsiteX4106" fmla="*/ 1639925 w 1998270"/>
              <a:gd name="connsiteY4106" fmla="*/ 577503 h 1996549"/>
              <a:gd name="connsiteX4107" fmla="*/ 1664145 w 1998270"/>
              <a:gd name="connsiteY4107" fmla="*/ 553283 h 1996549"/>
              <a:gd name="connsiteX4108" fmla="*/ 5995 w 1998270"/>
              <a:gd name="connsiteY4108" fmla="*/ 511881 h 1996549"/>
              <a:gd name="connsiteX4109" fmla="*/ 10941 w 1998270"/>
              <a:gd name="connsiteY4109" fmla="*/ 516827 h 1996549"/>
              <a:gd name="connsiteX4110" fmla="*/ 5995 w 1998270"/>
              <a:gd name="connsiteY4110" fmla="*/ 521773 h 1996549"/>
              <a:gd name="connsiteX4111" fmla="*/ 1049 w 1998270"/>
              <a:gd name="connsiteY4111" fmla="*/ 516827 h 1996549"/>
              <a:gd name="connsiteX4112" fmla="*/ 5995 w 1998270"/>
              <a:gd name="connsiteY4112" fmla="*/ 511881 h 1996549"/>
              <a:gd name="connsiteX4113" fmla="*/ 67030 w 1998270"/>
              <a:gd name="connsiteY4113" fmla="*/ 510139 h 1996549"/>
              <a:gd name="connsiteX4114" fmla="*/ 73853 w 1998270"/>
              <a:gd name="connsiteY4114" fmla="*/ 516962 h 1996549"/>
              <a:gd name="connsiteX4115" fmla="*/ 67030 w 1998270"/>
              <a:gd name="connsiteY4115" fmla="*/ 523784 h 1996549"/>
              <a:gd name="connsiteX4116" fmla="*/ 60208 w 1998270"/>
              <a:gd name="connsiteY4116" fmla="*/ 516962 h 1996549"/>
              <a:gd name="connsiteX4117" fmla="*/ 67030 w 1998270"/>
              <a:gd name="connsiteY4117" fmla="*/ 510139 h 1996549"/>
              <a:gd name="connsiteX4118" fmla="*/ 129113 w 1998270"/>
              <a:gd name="connsiteY4118" fmla="*/ 509287 h 1996549"/>
              <a:gd name="connsiteX4119" fmla="*/ 136788 w 1998270"/>
              <a:gd name="connsiteY4119" fmla="*/ 516962 h 1996549"/>
              <a:gd name="connsiteX4120" fmla="*/ 129113 w 1998270"/>
              <a:gd name="connsiteY4120" fmla="*/ 524630 h 1996549"/>
              <a:gd name="connsiteX4121" fmla="*/ 121438 w 1998270"/>
              <a:gd name="connsiteY4121" fmla="*/ 516962 h 1996549"/>
              <a:gd name="connsiteX4122" fmla="*/ 129113 w 1998270"/>
              <a:gd name="connsiteY4122" fmla="*/ 509287 h 1996549"/>
              <a:gd name="connsiteX4123" fmla="*/ 189833 w 1998270"/>
              <a:gd name="connsiteY4123" fmla="*/ 508434 h 1996549"/>
              <a:gd name="connsiteX4124" fmla="*/ 198360 w 1998270"/>
              <a:gd name="connsiteY4124" fmla="*/ 516961 h 1996549"/>
              <a:gd name="connsiteX4125" fmla="*/ 189833 w 1998270"/>
              <a:gd name="connsiteY4125" fmla="*/ 525482 h 1996549"/>
              <a:gd name="connsiteX4126" fmla="*/ 181305 w 1998270"/>
              <a:gd name="connsiteY4126" fmla="*/ 516961 h 1996549"/>
              <a:gd name="connsiteX4127" fmla="*/ 189833 w 1998270"/>
              <a:gd name="connsiteY4127" fmla="*/ 508434 h 1996549"/>
              <a:gd name="connsiteX4128" fmla="*/ 251234 w 1998270"/>
              <a:gd name="connsiteY4128" fmla="*/ 507752 h 1996549"/>
              <a:gd name="connsiteX4129" fmla="*/ 260444 w 1998270"/>
              <a:gd name="connsiteY4129" fmla="*/ 516962 h 1996549"/>
              <a:gd name="connsiteX4130" fmla="*/ 251234 w 1998270"/>
              <a:gd name="connsiteY4130" fmla="*/ 526165 h 1996549"/>
              <a:gd name="connsiteX4131" fmla="*/ 242024 w 1998270"/>
              <a:gd name="connsiteY4131" fmla="*/ 516962 h 1996549"/>
              <a:gd name="connsiteX4132" fmla="*/ 251234 w 1998270"/>
              <a:gd name="connsiteY4132" fmla="*/ 507752 h 1996549"/>
              <a:gd name="connsiteX4133" fmla="*/ 312635 w 1998270"/>
              <a:gd name="connsiteY4133" fmla="*/ 506898 h 1996549"/>
              <a:gd name="connsiteX4134" fmla="*/ 312976 w 1998270"/>
              <a:gd name="connsiteY4134" fmla="*/ 506898 h 1996549"/>
              <a:gd name="connsiteX4135" fmla="*/ 322698 w 1998270"/>
              <a:gd name="connsiteY4135" fmla="*/ 516961 h 1996549"/>
              <a:gd name="connsiteX4136" fmla="*/ 312635 w 1998270"/>
              <a:gd name="connsiteY4136" fmla="*/ 527017 h 1996549"/>
              <a:gd name="connsiteX4137" fmla="*/ 302573 w 1998270"/>
              <a:gd name="connsiteY4137" fmla="*/ 516961 h 1996549"/>
              <a:gd name="connsiteX4138" fmla="*/ 312635 w 1998270"/>
              <a:gd name="connsiteY4138" fmla="*/ 506898 h 1996549"/>
              <a:gd name="connsiteX4139" fmla="*/ 374036 w 1998270"/>
              <a:gd name="connsiteY4139" fmla="*/ 506045 h 1996549"/>
              <a:gd name="connsiteX4140" fmla="*/ 374378 w 1998270"/>
              <a:gd name="connsiteY4140" fmla="*/ 506045 h 1996549"/>
              <a:gd name="connsiteX4141" fmla="*/ 384952 w 1998270"/>
              <a:gd name="connsiteY4141" fmla="*/ 516961 h 1996549"/>
              <a:gd name="connsiteX4142" fmla="*/ 374036 w 1998270"/>
              <a:gd name="connsiteY4142" fmla="*/ 527870 h 1996549"/>
              <a:gd name="connsiteX4143" fmla="*/ 363121 w 1998270"/>
              <a:gd name="connsiteY4143" fmla="*/ 516961 h 1996549"/>
              <a:gd name="connsiteX4144" fmla="*/ 374036 w 1998270"/>
              <a:gd name="connsiteY4144" fmla="*/ 506045 h 1996549"/>
              <a:gd name="connsiteX4145" fmla="*/ 436119 w 1998270"/>
              <a:gd name="connsiteY4145" fmla="*/ 505364 h 1996549"/>
              <a:gd name="connsiteX4146" fmla="*/ 436460 w 1998270"/>
              <a:gd name="connsiteY4146" fmla="*/ 505364 h 1996549"/>
              <a:gd name="connsiteX4147" fmla="*/ 447717 w 1998270"/>
              <a:gd name="connsiteY4147" fmla="*/ 516961 h 1996549"/>
              <a:gd name="connsiteX4148" fmla="*/ 436119 w 1998270"/>
              <a:gd name="connsiteY4148" fmla="*/ 528552 h 1996549"/>
              <a:gd name="connsiteX4149" fmla="*/ 424522 w 1998270"/>
              <a:gd name="connsiteY4149" fmla="*/ 516961 h 1996549"/>
              <a:gd name="connsiteX4150" fmla="*/ 436119 w 1998270"/>
              <a:gd name="connsiteY4150" fmla="*/ 505364 h 1996549"/>
              <a:gd name="connsiteX4151" fmla="*/ 496839 w 1998270"/>
              <a:gd name="connsiteY4151" fmla="*/ 504510 h 1996549"/>
              <a:gd name="connsiteX4152" fmla="*/ 497179 w 1998270"/>
              <a:gd name="connsiteY4152" fmla="*/ 504510 h 1996549"/>
              <a:gd name="connsiteX4153" fmla="*/ 509290 w 1998270"/>
              <a:gd name="connsiteY4153" fmla="*/ 516961 h 1996549"/>
              <a:gd name="connsiteX4154" fmla="*/ 496839 w 1998270"/>
              <a:gd name="connsiteY4154" fmla="*/ 529405 h 1996549"/>
              <a:gd name="connsiteX4155" fmla="*/ 484388 w 1998270"/>
              <a:gd name="connsiteY4155" fmla="*/ 516961 h 1996549"/>
              <a:gd name="connsiteX4156" fmla="*/ 496839 w 1998270"/>
              <a:gd name="connsiteY4156" fmla="*/ 504510 h 1996549"/>
              <a:gd name="connsiteX4157" fmla="*/ 558240 w 1998270"/>
              <a:gd name="connsiteY4157" fmla="*/ 503829 h 1996549"/>
              <a:gd name="connsiteX4158" fmla="*/ 558581 w 1998270"/>
              <a:gd name="connsiteY4158" fmla="*/ 503829 h 1996549"/>
              <a:gd name="connsiteX4159" fmla="*/ 571373 w 1998270"/>
              <a:gd name="connsiteY4159" fmla="*/ 516962 h 1996549"/>
              <a:gd name="connsiteX4160" fmla="*/ 558240 w 1998270"/>
              <a:gd name="connsiteY4160" fmla="*/ 530088 h 1996549"/>
              <a:gd name="connsiteX4161" fmla="*/ 545108 w 1998270"/>
              <a:gd name="connsiteY4161" fmla="*/ 516962 h 1996549"/>
              <a:gd name="connsiteX4162" fmla="*/ 558240 w 1998270"/>
              <a:gd name="connsiteY4162" fmla="*/ 503829 h 1996549"/>
              <a:gd name="connsiteX4163" fmla="*/ 619642 w 1998270"/>
              <a:gd name="connsiteY4163" fmla="*/ 502975 h 1996549"/>
              <a:gd name="connsiteX4164" fmla="*/ 633627 w 1998270"/>
              <a:gd name="connsiteY4164" fmla="*/ 516961 h 1996549"/>
              <a:gd name="connsiteX4165" fmla="*/ 619642 w 1998270"/>
              <a:gd name="connsiteY4165" fmla="*/ 530940 h 1996549"/>
              <a:gd name="connsiteX4166" fmla="*/ 605656 w 1998270"/>
              <a:gd name="connsiteY4166" fmla="*/ 516961 h 1996549"/>
              <a:gd name="connsiteX4167" fmla="*/ 619642 w 1998270"/>
              <a:gd name="connsiteY4167" fmla="*/ 502975 h 1996549"/>
              <a:gd name="connsiteX4168" fmla="*/ 743126 w 1998270"/>
              <a:gd name="connsiteY4168" fmla="*/ 502122 h 1996549"/>
              <a:gd name="connsiteX4169" fmla="*/ 758646 w 1998270"/>
              <a:gd name="connsiteY4169" fmla="*/ 517643 h 1996549"/>
              <a:gd name="connsiteX4170" fmla="*/ 758646 w 1998270"/>
              <a:gd name="connsiteY4170" fmla="*/ 517814 h 1996549"/>
              <a:gd name="connsiteX4171" fmla="*/ 743126 w 1998270"/>
              <a:gd name="connsiteY4171" fmla="*/ 532987 h 1996549"/>
              <a:gd name="connsiteX4172" fmla="*/ 742955 w 1998270"/>
              <a:gd name="connsiteY4172" fmla="*/ 532987 h 1996549"/>
              <a:gd name="connsiteX4173" fmla="*/ 727605 w 1998270"/>
              <a:gd name="connsiteY4173" fmla="*/ 517643 h 1996549"/>
              <a:gd name="connsiteX4174" fmla="*/ 743126 w 1998270"/>
              <a:gd name="connsiteY4174" fmla="*/ 502122 h 1996549"/>
              <a:gd name="connsiteX4175" fmla="*/ 681042 w 1998270"/>
              <a:gd name="connsiteY4175" fmla="*/ 502122 h 1996549"/>
              <a:gd name="connsiteX4176" fmla="*/ 695881 w 1998270"/>
              <a:gd name="connsiteY4176" fmla="*/ 516961 h 1996549"/>
              <a:gd name="connsiteX4177" fmla="*/ 681042 w 1998270"/>
              <a:gd name="connsiteY4177" fmla="*/ 531793 h 1996549"/>
              <a:gd name="connsiteX4178" fmla="*/ 666204 w 1998270"/>
              <a:gd name="connsiteY4178" fmla="*/ 516961 h 1996549"/>
              <a:gd name="connsiteX4179" fmla="*/ 681042 w 1998270"/>
              <a:gd name="connsiteY4179" fmla="*/ 502122 h 1996549"/>
              <a:gd name="connsiteX4180" fmla="*/ 803844 w 1998270"/>
              <a:gd name="connsiteY4180" fmla="*/ 500587 h 1996549"/>
              <a:gd name="connsiteX4181" fmla="*/ 820900 w 1998270"/>
              <a:gd name="connsiteY4181" fmla="*/ 517643 h 1996549"/>
              <a:gd name="connsiteX4182" fmla="*/ 803844 w 1998270"/>
              <a:gd name="connsiteY4182" fmla="*/ 533839 h 1996549"/>
              <a:gd name="connsiteX4183" fmla="*/ 786789 w 1998270"/>
              <a:gd name="connsiteY4183" fmla="*/ 517643 h 1996549"/>
              <a:gd name="connsiteX4184" fmla="*/ 803844 w 1998270"/>
              <a:gd name="connsiteY4184" fmla="*/ 500587 h 1996549"/>
              <a:gd name="connsiteX4185" fmla="*/ 865246 w 1998270"/>
              <a:gd name="connsiteY4185" fmla="*/ 499906 h 1996549"/>
              <a:gd name="connsiteX4186" fmla="*/ 882302 w 1998270"/>
              <a:gd name="connsiteY4186" fmla="*/ 516961 h 1996549"/>
              <a:gd name="connsiteX4187" fmla="*/ 865246 w 1998270"/>
              <a:gd name="connsiteY4187" fmla="*/ 534010 h 1996549"/>
              <a:gd name="connsiteX4188" fmla="*/ 848191 w 1998270"/>
              <a:gd name="connsiteY4188" fmla="*/ 516961 h 1996549"/>
              <a:gd name="connsiteX4189" fmla="*/ 865246 w 1998270"/>
              <a:gd name="connsiteY4189" fmla="*/ 499906 h 1996549"/>
              <a:gd name="connsiteX4190" fmla="*/ 927014 w 1998270"/>
              <a:gd name="connsiteY4190" fmla="*/ 499089 h 1996549"/>
              <a:gd name="connsiteX4191" fmla="*/ 944752 w 1998270"/>
              <a:gd name="connsiteY4191" fmla="*/ 516827 h 1996549"/>
              <a:gd name="connsiteX4192" fmla="*/ 927014 w 1998270"/>
              <a:gd name="connsiteY4192" fmla="*/ 534558 h 1996549"/>
              <a:gd name="connsiteX4193" fmla="*/ 909276 w 1998270"/>
              <a:gd name="connsiteY4193" fmla="*/ 516827 h 1996549"/>
              <a:gd name="connsiteX4194" fmla="*/ 927014 w 1998270"/>
              <a:gd name="connsiteY4194" fmla="*/ 499089 h 1996549"/>
              <a:gd name="connsiteX4195" fmla="*/ 988048 w 1998270"/>
              <a:gd name="connsiteY4195" fmla="*/ 498370 h 1996549"/>
              <a:gd name="connsiteX4196" fmla="*/ 1006640 w 1998270"/>
              <a:gd name="connsiteY4196" fmla="*/ 516961 h 1996549"/>
              <a:gd name="connsiteX4197" fmla="*/ 1006640 w 1998270"/>
              <a:gd name="connsiteY4197" fmla="*/ 517132 h 1996549"/>
              <a:gd name="connsiteX4198" fmla="*/ 988048 w 1998270"/>
              <a:gd name="connsiteY4198" fmla="*/ 535374 h 1996549"/>
              <a:gd name="connsiteX4199" fmla="*/ 987878 w 1998270"/>
              <a:gd name="connsiteY4199" fmla="*/ 535374 h 1996549"/>
              <a:gd name="connsiteX4200" fmla="*/ 969458 w 1998270"/>
              <a:gd name="connsiteY4200" fmla="*/ 516961 h 1996549"/>
              <a:gd name="connsiteX4201" fmla="*/ 988048 w 1998270"/>
              <a:gd name="connsiteY4201" fmla="*/ 498370 h 1996549"/>
              <a:gd name="connsiteX4202" fmla="*/ 1050132 w 1998270"/>
              <a:gd name="connsiteY4202" fmla="*/ 497688 h 1996549"/>
              <a:gd name="connsiteX4203" fmla="*/ 1050643 w 1998270"/>
              <a:gd name="connsiteY4203" fmla="*/ 497688 h 1996549"/>
              <a:gd name="connsiteX4204" fmla="*/ 1069405 w 1998270"/>
              <a:gd name="connsiteY4204" fmla="*/ 517132 h 1996549"/>
              <a:gd name="connsiteX4205" fmla="*/ 1069405 w 1998270"/>
              <a:gd name="connsiteY4205" fmla="*/ 517303 h 1996549"/>
              <a:gd name="connsiteX4206" fmla="*/ 1050132 w 1998270"/>
              <a:gd name="connsiteY4206" fmla="*/ 536228 h 1996549"/>
              <a:gd name="connsiteX4207" fmla="*/ 1030859 w 1998270"/>
              <a:gd name="connsiteY4207" fmla="*/ 516962 h 1996549"/>
              <a:gd name="connsiteX4208" fmla="*/ 1050132 w 1998270"/>
              <a:gd name="connsiteY4208" fmla="*/ 497688 h 1996549"/>
              <a:gd name="connsiteX4209" fmla="*/ 1110851 w 1998270"/>
              <a:gd name="connsiteY4209" fmla="*/ 497007 h 1996549"/>
              <a:gd name="connsiteX4210" fmla="*/ 1130807 w 1998270"/>
              <a:gd name="connsiteY4210" fmla="*/ 516962 h 1996549"/>
              <a:gd name="connsiteX4211" fmla="*/ 1130807 w 1998270"/>
              <a:gd name="connsiteY4211" fmla="*/ 517132 h 1996549"/>
              <a:gd name="connsiteX4212" fmla="*/ 1110851 w 1998270"/>
              <a:gd name="connsiteY4212" fmla="*/ 536740 h 1996549"/>
              <a:gd name="connsiteX4213" fmla="*/ 1091067 w 1998270"/>
              <a:gd name="connsiteY4213" fmla="*/ 516962 h 1996549"/>
              <a:gd name="connsiteX4214" fmla="*/ 1091067 w 1998270"/>
              <a:gd name="connsiteY4214" fmla="*/ 516791 h 1996549"/>
              <a:gd name="connsiteX4215" fmla="*/ 1110851 w 1998270"/>
              <a:gd name="connsiteY4215" fmla="*/ 497007 h 1996549"/>
              <a:gd name="connsiteX4216" fmla="*/ 1172619 w 1998270"/>
              <a:gd name="connsiteY4216" fmla="*/ 496190 h 1996549"/>
              <a:gd name="connsiteX4217" fmla="*/ 1193256 w 1998270"/>
              <a:gd name="connsiteY4217" fmla="*/ 516827 h 1996549"/>
              <a:gd name="connsiteX4218" fmla="*/ 1172619 w 1998270"/>
              <a:gd name="connsiteY4218" fmla="*/ 537457 h 1996549"/>
              <a:gd name="connsiteX4219" fmla="*/ 1151981 w 1998270"/>
              <a:gd name="connsiteY4219" fmla="*/ 516827 h 1996549"/>
              <a:gd name="connsiteX4220" fmla="*/ 1172619 w 1998270"/>
              <a:gd name="connsiteY4220" fmla="*/ 496190 h 1996549"/>
              <a:gd name="connsiteX4221" fmla="*/ 1233654 w 1998270"/>
              <a:gd name="connsiteY4221" fmla="*/ 495642 h 1996549"/>
              <a:gd name="connsiteX4222" fmla="*/ 1254974 w 1998270"/>
              <a:gd name="connsiteY4222" fmla="*/ 516961 h 1996549"/>
              <a:gd name="connsiteX4223" fmla="*/ 1254974 w 1998270"/>
              <a:gd name="connsiteY4223" fmla="*/ 517132 h 1996549"/>
              <a:gd name="connsiteX4224" fmla="*/ 1233654 w 1998270"/>
              <a:gd name="connsiteY4224" fmla="*/ 538104 h 1996549"/>
              <a:gd name="connsiteX4225" fmla="*/ 1233313 w 1998270"/>
              <a:gd name="connsiteY4225" fmla="*/ 538104 h 1996549"/>
              <a:gd name="connsiteX4226" fmla="*/ 1212504 w 1998270"/>
              <a:gd name="connsiteY4226" fmla="*/ 516961 h 1996549"/>
              <a:gd name="connsiteX4227" fmla="*/ 1212504 w 1998270"/>
              <a:gd name="connsiteY4227" fmla="*/ 516791 h 1996549"/>
              <a:gd name="connsiteX4228" fmla="*/ 1233654 w 1998270"/>
              <a:gd name="connsiteY4228" fmla="*/ 495642 h 1996549"/>
              <a:gd name="connsiteX4229" fmla="*/ 1295054 w 1998270"/>
              <a:gd name="connsiteY4229" fmla="*/ 494960 h 1996549"/>
              <a:gd name="connsiteX4230" fmla="*/ 1317057 w 1998270"/>
              <a:gd name="connsiteY4230" fmla="*/ 516962 h 1996549"/>
              <a:gd name="connsiteX4231" fmla="*/ 1317057 w 1998270"/>
              <a:gd name="connsiteY4231" fmla="*/ 517132 h 1996549"/>
              <a:gd name="connsiteX4232" fmla="*/ 1295054 w 1998270"/>
              <a:gd name="connsiteY4232" fmla="*/ 538786 h 1996549"/>
              <a:gd name="connsiteX4233" fmla="*/ 1294884 w 1998270"/>
              <a:gd name="connsiteY4233" fmla="*/ 538786 h 1996549"/>
              <a:gd name="connsiteX4234" fmla="*/ 1273053 w 1998270"/>
              <a:gd name="connsiteY4234" fmla="*/ 516962 h 1996549"/>
              <a:gd name="connsiteX4235" fmla="*/ 1295054 w 1998270"/>
              <a:gd name="connsiteY4235" fmla="*/ 494960 h 1996549"/>
              <a:gd name="connsiteX4236" fmla="*/ 1971151 w 1998270"/>
              <a:gd name="connsiteY4236" fmla="*/ 494619 h 1996549"/>
              <a:gd name="connsiteX4237" fmla="*/ 1971492 w 1998270"/>
              <a:gd name="connsiteY4237" fmla="*/ 494619 h 1996549"/>
              <a:gd name="connsiteX4238" fmla="*/ 1993494 w 1998270"/>
              <a:gd name="connsiteY4238" fmla="*/ 516962 h 1996549"/>
              <a:gd name="connsiteX4239" fmla="*/ 1993494 w 1998270"/>
              <a:gd name="connsiteY4239" fmla="*/ 517132 h 1996549"/>
              <a:gd name="connsiteX4240" fmla="*/ 1971151 w 1998270"/>
              <a:gd name="connsiteY4240" fmla="*/ 539127 h 1996549"/>
              <a:gd name="connsiteX4241" fmla="*/ 1948808 w 1998270"/>
              <a:gd name="connsiteY4241" fmla="*/ 516962 h 1996549"/>
              <a:gd name="connsiteX4242" fmla="*/ 1971151 w 1998270"/>
              <a:gd name="connsiteY4242" fmla="*/ 494619 h 1996549"/>
              <a:gd name="connsiteX4243" fmla="*/ 1356822 w 1998270"/>
              <a:gd name="connsiteY4243" fmla="*/ 494143 h 1996549"/>
              <a:gd name="connsiteX4244" fmla="*/ 1379507 w 1998270"/>
              <a:gd name="connsiteY4244" fmla="*/ 516827 h 1996549"/>
              <a:gd name="connsiteX4245" fmla="*/ 1356822 w 1998270"/>
              <a:gd name="connsiteY4245" fmla="*/ 539505 h 1996549"/>
              <a:gd name="connsiteX4246" fmla="*/ 1334138 w 1998270"/>
              <a:gd name="connsiteY4246" fmla="*/ 516827 h 1996549"/>
              <a:gd name="connsiteX4247" fmla="*/ 1356822 w 1998270"/>
              <a:gd name="connsiteY4247" fmla="*/ 494143 h 1996549"/>
              <a:gd name="connsiteX4248" fmla="*/ 1417858 w 1998270"/>
              <a:gd name="connsiteY4248" fmla="*/ 493766 h 1996549"/>
              <a:gd name="connsiteX4249" fmla="*/ 1441054 w 1998270"/>
              <a:gd name="connsiteY4249" fmla="*/ 516961 h 1996549"/>
              <a:gd name="connsiteX4250" fmla="*/ 1441054 w 1998270"/>
              <a:gd name="connsiteY4250" fmla="*/ 517132 h 1996549"/>
              <a:gd name="connsiteX4251" fmla="*/ 1417858 w 1998270"/>
              <a:gd name="connsiteY4251" fmla="*/ 539980 h 1996549"/>
              <a:gd name="connsiteX4252" fmla="*/ 1417517 w 1998270"/>
              <a:gd name="connsiteY4252" fmla="*/ 539980 h 1996549"/>
              <a:gd name="connsiteX4253" fmla="*/ 1394832 w 1998270"/>
              <a:gd name="connsiteY4253" fmla="*/ 516961 h 1996549"/>
              <a:gd name="connsiteX4254" fmla="*/ 1394832 w 1998270"/>
              <a:gd name="connsiteY4254" fmla="*/ 516791 h 1996549"/>
              <a:gd name="connsiteX4255" fmla="*/ 1417858 w 1998270"/>
              <a:gd name="connsiteY4255" fmla="*/ 493766 h 1996549"/>
              <a:gd name="connsiteX4256" fmla="*/ 1479259 w 1998270"/>
              <a:gd name="connsiteY4256" fmla="*/ 493083 h 1996549"/>
              <a:gd name="connsiteX4257" fmla="*/ 1503137 w 1998270"/>
              <a:gd name="connsiteY4257" fmla="*/ 516962 h 1996549"/>
              <a:gd name="connsiteX4258" fmla="*/ 1479259 w 1998270"/>
              <a:gd name="connsiteY4258" fmla="*/ 540662 h 1996549"/>
              <a:gd name="connsiteX4259" fmla="*/ 1455551 w 1998270"/>
              <a:gd name="connsiteY4259" fmla="*/ 516962 h 1996549"/>
              <a:gd name="connsiteX4260" fmla="*/ 1455551 w 1998270"/>
              <a:gd name="connsiteY4260" fmla="*/ 516791 h 1996549"/>
              <a:gd name="connsiteX4261" fmla="*/ 1479259 w 1998270"/>
              <a:gd name="connsiteY4261" fmla="*/ 493083 h 1996549"/>
              <a:gd name="connsiteX4262" fmla="*/ 1540660 w 1998270"/>
              <a:gd name="connsiteY4262" fmla="*/ 492572 h 1996549"/>
              <a:gd name="connsiteX4263" fmla="*/ 1565050 w 1998270"/>
              <a:gd name="connsiteY4263" fmla="*/ 516961 h 1996549"/>
              <a:gd name="connsiteX4264" fmla="*/ 1540660 w 1998270"/>
              <a:gd name="connsiteY4264" fmla="*/ 541173 h 1996549"/>
              <a:gd name="connsiteX4265" fmla="*/ 1516441 w 1998270"/>
              <a:gd name="connsiteY4265" fmla="*/ 516961 h 1996549"/>
              <a:gd name="connsiteX4266" fmla="*/ 1516441 w 1998270"/>
              <a:gd name="connsiteY4266" fmla="*/ 516791 h 1996549"/>
              <a:gd name="connsiteX4267" fmla="*/ 1540660 w 1998270"/>
              <a:gd name="connsiteY4267" fmla="*/ 492572 h 1996549"/>
              <a:gd name="connsiteX4268" fmla="*/ 1602061 w 1998270"/>
              <a:gd name="connsiteY4268" fmla="*/ 492231 h 1996549"/>
              <a:gd name="connsiteX4269" fmla="*/ 1626793 w 1998270"/>
              <a:gd name="connsiteY4269" fmla="*/ 516962 h 1996549"/>
              <a:gd name="connsiteX4270" fmla="*/ 1626793 w 1998270"/>
              <a:gd name="connsiteY4270" fmla="*/ 517132 h 1996549"/>
              <a:gd name="connsiteX4271" fmla="*/ 1602061 w 1998270"/>
              <a:gd name="connsiteY4271" fmla="*/ 541515 h 1996549"/>
              <a:gd name="connsiteX4272" fmla="*/ 1601720 w 1998270"/>
              <a:gd name="connsiteY4272" fmla="*/ 541515 h 1996549"/>
              <a:gd name="connsiteX4273" fmla="*/ 1577501 w 1998270"/>
              <a:gd name="connsiteY4273" fmla="*/ 516962 h 1996549"/>
              <a:gd name="connsiteX4274" fmla="*/ 1577501 w 1998270"/>
              <a:gd name="connsiteY4274" fmla="*/ 516791 h 1996549"/>
              <a:gd name="connsiteX4275" fmla="*/ 1602061 w 1998270"/>
              <a:gd name="connsiteY4275" fmla="*/ 492231 h 1996549"/>
              <a:gd name="connsiteX4276" fmla="*/ 1664145 w 1998270"/>
              <a:gd name="connsiteY4276" fmla="*/ 491718 h 1996549"/>
              <a:gd name="connsiteX4277" fmla="*/ 1689388 w 1998270"/>
              <a:gd name="connsiteY4277" fmla="*/ 516961 h 1996549"/>
              <a:gd name="connsiteX4278" fmla="*/ 1689388 w 1998270"/>
              <a:gd name="connsiteY4278" fmla="*/ 517132 h 1996549"/>
              <a:gd name="connsiteX4279" fmla="*/ 1664145 w 1998270"/>
              <a:gd name="connsiteY4279" fmla="*/ 542026 h 1996549"/>
              <a:gd name="connsiteX4280" fmla="*/ 1639073 w 1998270"/>
              <a:gd name="connsiteY4280" fmla="*/ 516961 h 1996549"/>
              <a:gd name="connsiteX4281" fmla="*/ 1639073 w 1998270"/>
              <a:gd name="connsiteY4281" fmla="*/ 516791 h 1996549"/>
              <a:gd name="connsiteX4282" fmla="*/ 1664145 w 1998270"/>
              <a:gd name="connsiteY4282" fmla="*/ 491718 h 1996549"/>
              <a:gd name="connsiteX4283" fmla="*/ 1724863 w 1998270"/>
              <a:gd name="connsiteY4283" fmla="*/ 491549 h 1996549"/>
              <a:gd name="connsiteX4284" fmla="*/ 1750277 w 1998270"/>
              <a:gd name="connsiteY4284" fmla="*/ 516962 h 1996549"/>
              <a:gd name="connsiteX4285" fmla="*/ 1724863 w 1998270"/>
              <a:gd name="connsiteY4285" fmla="*/ 542197 h 1996549"/>
              <a:gd name="connsiteX4286" fmla="*/ 1699621 w 1998270"/>
              <a:gd name="connsiteY4286" fmla="*/ 516962 h 1996549"/>
              <a:gd name="connsiteX4287" fmla="*/ 1724863 w 1998270"/>
              <a:gd name="connsiteY4287" fmla="*/ 491549 h 1996549"/>
              <a:gd name="connsiteX4288" fmla="*/ 1786265 w 1998270"/>
              <a:gd name="connsiteY4288" fmla="*/ 491207 h 1996549"/>
              <a:gd name="connsiteX4289" fmla="*/ 1786606 w 1998270"/>
              <a:gd name="connsiteY4289" fmla="*/ 491207 h 1996549"/>
              <a:gd name="connsiteX4290" fmla="*/ 1812020 w 1998270"/>
              <a:gd name="connsiteY4290" fmla="*/ 516962 h 1996549"/>
              <a:gd name="connsiteX4291" fmla="*/ 1812020 w 1998270"/>
              <a:gd name="connsiteY4291" fmla="*/ 517132 h 1996549"/>
              <a:gd name="connsiteX4292" fmla="*/ 1786265 w 1998270"/>
              <a:gd name="connsiteY4292" fmla="*/ 542538 h 1996549"/>
              <a:gd name="connsiteX4293" fmla="*/ 1760682 w 1998270"/>
              <a:gd name="connsiteY4293" fmla="*/ 516962 h 1996549"/>
              <a:gd name="connsiteX4294" fmla="*/ 1760682 w 1998270"/>
              <a:gd name="connsiteY4294" fmla="*/ 516791 h 1996549"/>
              <a:gd name="connsiteX4295" fmla="*/ 1786265 w 1998270"/>
              <a:gd name="connsiteY4295" fmla="*/ 491207 h 1996549"/>
              <a:gd name="connsiteX4296" fmla="*/ 1909068 w 1998270"/>
              <a:gd name="connsiteY4296" fmla="*/ 491037 h 1996549"/>
              <a:gd name="connsiteX4297" fmla="*/ 1934993 w 1998270"/>
              <a:gd name="connsiteY4297" fmla="*/ 516961 h 1996549"/>
              <a:gd name="connsiteX4298" fmla="*/ 1909068 w 1998270"/>
              <a:gd name="connsiteY4298" fmla="*/ 542709 h 1996549"/>
              <a:gd name="connsiteX4299" fmla="*/ 1883314 w 1998270"/>
              <a:gd name="connsiteY4299" fmla="*/ 516961 h 1996549"/>
              <a:gd name="connsiteX4300" fmla="*/ 1883314 w 1998270"/>
              <a:gd name="connsiteY4300" fmla="*/ 516791 h 1996549"/>
              <a:gd name="connsiteX4301" fmla="*/ 1909068 w 1998270"/>
              <a:gd name="connsiteY4301" fmla="*/ 491037 h 1996549"/>
              <a:gd name="connsiteX4302" fmla="*/ 1847666 w 1998270"/>
              <a:gd name="connsiteY4302" fmla="*/ 491037 h 1996549"/>
              <a:gd name="connsiteX4303" fmla="*/ 1873591 w 1998270"/>
              <a:gd name="connsiteY4303" fmla="*/ 516961 h 1996549"/>
              <a:gd name="connsiteX4304" fmla="*/ 1847666 w 1998270"/>
              <a:gd name="connsiteY4304" fmla="*/ 542709 h 1996549"/>
              <a:gd name="connsiteX4305" fmla="*/ 1821912 w 1998270"/>
              <a:gd name="connsiteY4305" fmla="*/ 516961 h 1996549"/>
              <a:gd name="connsiteX4306" fmla="*/ 1821912 w 1998270"/>
              <a:gd name="connsiteY4306" fmla="*/ 516791 h 1996549"/>
              <a:gd name="connsiteX4307" fmla="*/ 1847666 w 1998270"/>
              <a:gd name="connsiteY4307" fmla="*/ 491037 h 1996549"/>
              <a:gd name="connsiteX4308" fmla="*/ 5629 w 1998270"/>
              <a:gd name="connsiteY4308" fmla="*/ 450956 h 1996549"/>
              <a:gd name="connsiteX4309" fmla="*/ 5970 w 1998270"/>
              <a:gd name="connsiteY4309" fmla="*/ 450956 h 1996549"/>
              <a:gd name="connsiteX4310" fmla="*/ 10745 w 1998270"/>
              <a:gd name="connsiteY4310" fmla="*/ 456073 h 1996549"/>
              <a:gd name="connsiteX4311" fmla="*/ 5629 w 1998270"/>
              <a:gd name="connsiteY4311" fmla="*/ 461190 h 1996549"/>
              <a:gd name="connsiteX4312" fmla="*/ 512 w 1998270"/>
              <a:gd name="connsiteY4312" fmla="*/ 456073 h 1996549"/>
              <a:gd name="connsiteX4313" fmla="*/ 5629 w 1998270"/>
              <a:gd name="connsiteY4313" fmla="*/ 450956 h 1996549"/>
              <a:gd name="connsiteX4314" fmla="*/ 67029 w 1998270"/>
              <a:gd name="connsiteY4314" fmla="*/ 448568 h 1996549"/>
              <a:gd name="connsiteX4315" fmla="*/ 74022 w 1998270"/>
              <a:gd name="connsiteY4315" fmla="*/ 455561 h 1996549"/>
              <a:gd name="connsiteX4316" fmla="*/ 67029 w 1998270"/>
              <a:gd name="connsiteY4316" fmla="*/ 462554 h 1996549"/>
              <a:gd name="connsiteX4317" fmla="*/ 60037 w 1998270"/>
              <a:gd name="connsiteY4317" fmla="*/ 455561 h 1996549"/>
              <a:gd name="connsiteX4318" fmla="*/ 67029 w 1998270"/>
              <a:gd name="connsiteY4318" fmla="*/ 448568 h 1996549"/>
              <a:gd name="connsiteX4319" fmla="*/ 129113 w 1998270"/>
              <a:gd name="connsiteY4319" fmla="*/ 447715 h 1996549"/>
              <a:gd name="connsiteX4320" fmla="*/ 129454 w 1998270"/>
              <a:gd name="connsiteY4320" fmla="*/ 447715 h 1996549"/>
              <a:gd name="connsiteX4321" fmla="*/ 136959 w 1998270"/>
              <a:gd name="connsiteY4321" fmla="*/ 455561 h 1996549"/>
              <a:gd name="connsiteX4322" fmla="*/ 129113 w 1998270"/>
              <a:gd name="connsiteY4322" fmla="*/ 463407 h 1996549"/>
              <a:gd name="connsiteX4323" fmla="*/ 121268 w 1998270"/>
              <a:gd name="connsiteY4323" fmla="*/ 455561 h 1996549"/>
              <a:gd name="connsiteX4324" fmla="*/ 129113 w 1998270"/>
              <a:gd name="connsiteY4324" fmla="*/ 447715 h 1996549"/>
              <a:gd name="connsiteX4325" fmla="*/ 189832 w 1998270"/>
              <a:gd name="connsiteY4325" fmla="*/ 446862 h 1996549"/>
              <a:gd name="connsiteX4326" fmla="*/ 198531 w 1998270"/>
              <a:gd name="connsiteY4326" fmla="*/ 455561 h 1996549"/>
              <a:gd name="connsiteX4327" fmla="*/ 189832 w 1998270"/>
              <a:gd name="connsiteY4327" fmla="*/ 464259 h 1996549"/>
              <a:gd name="connsiteX4328" fmla="*/ 181134 w 1998270"/>
              <a:gd name="connsiteY4328" fmla="*/ 455561 h 1996549"/>
              <a:gd name="connsiteX4329" fmla="*/ 189832 w 1998270"/>
              <a:gd name="connsiteY4329" fmla="*/ 446862 h 1996549"/>
              <a:gd name="connsiteX4330" fmla="*/ 251234 w 1998270"/>
              <a:gd name="connsiteY4330" fmla="*/ 446010 h 1996549"/>
              <a:gd name="connsiteX4331" fmla="*/ 260785 w 1998270"/>
              <a:gd name="connsiteY4331" fmla="*/ 455561 h 1996549"/>
              <a:gd name="connsiteX4332" fmla="*/ 251234 w 1998270"/>
              <a:gd name="connsiteY4332" fmla="*/ 465112 h 1996549"/>
              <a:gd name="connsiteX4333" fmla="*/ 241683 w 1998270"/>
              <a:gd name="connsiteY4333" fmla="*/ 455561 h 1996549"/>
              <a:gd name="connsiteX4334" fmla="*/ 251234 w 1998270"/>
              <a:gd name="connsiteY4334" fmla="*/ 446010 h 1996549"/>
              <a:gd name="connsiteX4335" fmla="*/ 312635 w 1998270"/>
              <a:gd name="connsiteY4335" fmla="*/ 445327 h 1996549"/>
              <a:gd name="connsiteX4336" fmla="*/ 322868 w 1998270"/>
              <a:gd name="connsiteY4336" fmla="*/ 455561 h 1996549"/>
              <a:gd name="connsiteX4337" fmla="*/ 312635 w 1998270"/>
              <a:gd name="connsiteY4337" fmla="*/ 465795 h 1996549"/>
              <a:gd name="connsiteX4338" fmla="*/ 302402 w 1998270"/>
              <a:gd name="connsiteY4338" fmla="*/ 455561 h 1996549"/>
              <a:gd name="connsiteX4339" fmla="*/ 312635 w 1998270"/>
              <a:gd name="connsiteY4339" fmla="*/ 445327 h 1996549"/>
              <a:gd name="connsiteX4340" fmla="*/ 374036 w 1998270"/>
              <a:gd name="connsiteY4340" fmla="*/ 444474 h 1996549"/>
              <a:gd name="connsiteX4341" fmla="*/ 385123 w 1998270"/>
              <a:gd name="connsiteY4341" fmla="*/ 455561 h 1996549"/>
              <a:gd name="connsiteX4342" fmla="*/ 374036 w 1998270"/>
              <a:gd name="connsiteY4342" fmla="*/ 466647 h 1996549"/>
              <a:gd name="connsiteX4343" fmla="*/ 362950 w 1998270"/>
              <a:gd name="connsiteY4343" fmla="*/ 455561 h 1996549"/>
              <a:gd name="connsiteX4344" fmla="*/ 374036 w 1998270"/>
              <a:gd name="connsiteY4344" fmla="*/ 444474 h 1996549"/>
              <a:gd name="connsiteX4345" fmla="*/ 436120 w 1998270"/>
              <a:gd name="connsiteY4345" fmla="*/ 443623 h 1996549"/>
              <a:gd name="connsiteX4346" fmla="*/ 448059 w 1998270"/>
              <a:gd name="connsiteY4346" fmla="*/ 455562 h 1996549"/>
              <a:gd name="connsiteX4347" fmla="*/ 436120 w 1998270"/>
              <a:gd name="connsiteY4347" fmla="*/ 467501 h 1996549"/>
              <a:gd name="connsiteX4348" fmla="*/ 424181 w 1998270"/>
              <a:gd name="connsiteY4348" fmla="*/ 455562 h 1996549"/>
              <a:gd name="connsiteX4349" fmla="*/ 436120 w 1998270"/>
              <a:gd name="connsiteY4349" fmla="*/ 443623 h 1996549"/>
              <a:gd name="connsiteX4350" fmla="*/ 496839 w 1998270"/>
              <a:gd name="connsiteY4350" fmla="*/ 442939 h 1996549"/>
              <a:gd name="connsiteX4351" fmla="*/ 509460 w 1998270"/>
              <a:gd name="connsiteY4351" fmla="*/ 455561 h 1996549"/>
              <a:gd name="connsiteX4352" fmla="*/ 496839 w 1998270"/>
              <a:gd name="connsiteY4352" fmla="*/ 468182 h 1996549"/>
              <a:gd name="connsiteX4353" fmla="*/ 484218 w 1998270"/>
              <a:gd name="connsiteY4353" fmla="*/ 455561 h 1996549"/>
              <a:gd name="connsiteX4354" fmla="*/ 496839 w 1998270"/>
              <a:gd name="connsiteY4354" fmla="*/ 442939 h 1996549"/>
              <a:gd name="connsiteX4355" fmla="*/ 558240 w 1998270"/>
              <a:gd name="connsiteY4355" fmla="*/ 442087 h 1996549"/>
              <a:gd name="connsiteX4356" fmla="*/ 571714 w 1998270"/>
              <a:gd name="connsiteY4356" fmla="*/ 455561 h 1996549"/>
              <a:gd name="connsiteX4357" fmla="*/ 558240 w 1998270"/>
              <a:gd name="connsiteY4357" fmla="*/ 469036 h 1996549"/>
              <a:gd name="connsiteX4358" fmla="*/ 544766 w 1998270"/>
              <a:gd name="connsiteY4358" fmla="*/ 455561 h 1996549"/>
              <a:gd name="connsiteX4359" fmla="*/ 558240 w 1998270"/>
              <a:gd name="connsiteY4359" fmla="*/ 442087 h 1996549"/>
              <a:gd name="connsiteX4360" fmla="*/ 619641 w 1998270"/>
              <a:gd name="connsiteY4360" fmla="*/ 441234 h 1996549"/>
              <a:gd name="connsiteX4361" fmla="*/ 619982 w 1998270"/>
              <a:gd name="connsiteY4361" fmla="*/ 441234 h 1996549"/>
              <a:gd name="connsiteX4362" fmla="*/ 633968 w 1998270"/>
              <a:gd name="connsiteY4362" fmla="*/ 455561 h 1996549"/>
              <a:gd name="connsiteX4363" fmla="*/ 619641 w 1998270"/>
              <a:gd name="connsiteY4363" fmla="*/ 469888 h 1996549"/>
              <a:gd name="connsiteX4364" fmla="*/ 605315 w 1998270"/>
              <a:gd name="connsiteY4364" fmla="*/ 455561 h 1996549"/>
              <a:gd name="connsiteX4365" fmla="*/ 619641 w 1998270"/>
              <a:gd name="connsiteY4365" fmla="*/ 441234 h 1996549"/>
              <a:gd name="connsiteX4366" fmla="*/ 681042 w 1998270"/>
              <a:gd name="connsiteY4366" fmla="*/ 440552 h 1996549"/>
              <a:gd name="connsiteX4367" fmla="*/ 681384 w 1998270"/>
              <a:gd name="connsiteY4367" fmla="*/ 440552 h 1996549"/>
              <a:gd name="connsiteX4368" fmla="*/ 696052 w 1998270"/>
              <a:gd name="connsiteY4368" fmla="*/ 455562 h 1996549"/>
              <a:gd name="connsiteX4369" fmla="*/ 696052 w 1998270"/>
              <a:gd name="connsiteY4369" fmla="*/ 455732 h 1996549"/>
              <a:gd name="connsiteX4370" fmla="*/ 681042 w 1998270"/>
              <a:gd name="connsiteY4370" fmla="*/ 470401 h 1996549"/>
              <a:gd name="connsiteX4371" fmla="*/ 666034 w 1998270"/>
              <a:gd name="connsiteY4371" fmla="*/ 455562 h 1996549"/>
              <a:gd name="connsiteX4372" fmla="*/ 681042 w 1998270"/>
              <a:gd name="connsiteY4372" fmla="*/ 440552 h 1996549"/>
              <a:gd name="connsiteX4373" fmla="*/ 743125 w 1998270"/>
              <a:gd name="connsiteY4373" fmla="*/ 439699 h 1996549"/>
              <a:gd name="connsiteX4374" fmla="*/ 743466 w 1998270"/>
              <a:gd name="connsiteY4374" fmla="*/ 439699 h 1996549"/>
              <a:gd name="connsiteX4375" fmla="*/ 758987 w 1998270"/>
              <a:gd name="connsiteY4375" fmla="*/ 455561 h 1996549"/>
              <a:gd name="connsiteX4376" fmla="*/ 758987 w 1998270"/>
              <a:gd name="connsiteY4376" fmla="*/ 455732 h 1996549"/>
              <a:gd name="connsiteX4377" fmla="*/ 743125 w 1998270"/>
              <a:gd name="connsiteY4377" fmla="*/ 471253 h 1996549"/>
              <a:gd name="connsiteX4378" fmla="*/ 727264 w 1998270"/>
              <a:gd name="connsiteY4378" fmla="*/ 455561 h 1996549"/>
              <a:gd name="connsiteX4379" fmla="*/ 743125 w 1998270"/>
              <a:gd name="connsiteY4379" fmla="*/ 439699 h 1996549"/>
              <a:gd name="connsiteX4380" fmla="*/ 803844 w 1998270"/>
              <a:gd name="connsiteY4380" fmla="*/ 438846 h 1996549"/>
              <a:gd name="connsiteX4381" fmla="*/ 820900 w 1998270"/>
              <a:gd name="connsiteY4381" fmla="*/ 455902 h 1996549"/>
              <a:gd name="connsiteX4382" fmla="*/ 803844 w 1998270"/>
              <a:gd name="connsiteY4382" fmla="*/ 472959 h 1996549"/>
              <a:gd name="connsiteX4383" fmla="*/ 786789 w 1998270"/>
              <a:gd name="connsiteY4383" fmla="*/ 455902 h 1996549"/>
              <a:gd name="connsiteX4384" fmla="*/ 803844 w 1998270"/>
              <a:gd name="connsiteY4384" fmla="*/ 438846 h 1996549"/>
              <a:gd name="connsiteX4385" fmla="*/ 865246 w 1998270"/>
              <a:gd name="connsiteY4385" fmla="*/ 438164 h 1996549"/>
              <a:gd name="connsiteX4386" fmla="*/ 882302 w 1998270"/>
              <a:gd name="connsiteY4386" fmla="*/ 455220 h 1996549"/>
              <a:gd name="connsiteX4387" fmla="*/ 865246 w 1998270"/>
              <a:gd name="connsiteY4387" fmla="*/ 472277 h 1996549"/>
              <a:gd name="connsiteX4388" fmla="*/ 848191 w 1998270"/>
              <a:gd name="connsiteY4388" fmla="*/ 455220 h 1996549"/>
              <a:gd name="connsiteX4389" fmla="*/ 865246 w 1998270"/>
              <a:gd name="connsiteY4389" fmla="*/ 438164 h 1996549"/>
              <a:gd name="connsiteX4390" fmla="*/ 926648 w 1998270"/>
              <a:gd name="connsiteY4390" fmla="*/ 437481 h 1996549"/>
              <a:gd name="connsiteX4391" fmla="*/ 926989 w 1998270"/>
              <a:gd name="connsiteY4391" fmla="*/ 437481 h 1996549"/>
              <a:gd name="connsiteX4392" fmla="*/ 944727 w 1998270"/>
              <a:gd name="connsiteY4392" fmla="*/ 455561 h 1996549"/>
              <a:gd name="connsiteX4393" fmla="*/ 926648 w 1998270"/>
              <a:gd name="connsiteY4393" fmla="*/ 472617 h 1996549"/>
              <a:gd name="connsiteX4394" fmla="*/ 908569 w 1998270"/>
              <a:gd name="connsiteY4394" fmla="*/ 455561 h 1996549"/>
              <a:gd name="connsiteX4395" fmla="*/ 926648 w 1998270"/>
              <a:gd name="connsiteY4395" fmla="*/ 437481 h 1996549"/>
              <a:gd name="connsiteX4396" fmla="*/ 988048 w 1998270"/>
              <a:gd name="connsiteY4396" fmla="*/ 436630 h 1996549"/>
              <a:gd name="connsiteX4397" fmla="*/ 1006981 w 1998270"/>
              <a:gd name="connsiteY4397" fmla="*/ 455561 h 1996549"/>
              <a:gd name="connsiteX4398" fmla="*/ 988048 w 1998270"/>
              <a:gd name="connsiteY4398" fmla="*/ 474323 h 1996549"/>
              <a:gd name="connsiteX4399" fmla="*/ 969117 w 1998270"/>
              <a:gd name="connsiteY4399" fmla="*/ 455561 h 1996549"/>
              <a:gd name="connsiteX4400" fmla="*/ 988048 w 1998270"/>
              <a:gd name="connsiteY4400" fmla="*/ 436630 h 1996549"/>
              <a:gd name="connsiteX4401" fmla="*/ 1049816 w 1998270"/>
              <a:gd name="connsiteY4401" fmla="*/ 435812 h 1996549"/>
              <a:gd name="connsiteX4402" fmla="*/ 1069431 w 1998270"/>
              <a:gd name="connsiteY4402" fmla="*/ 455426 h 1996549"/>
              <a:gd name="connsiteX4403" fmla="*/ 1049816 w 1998270"/>
              <a:gd name="connsiteY4403" fmla="*/ 475041 h 1996549"/>
              <a:gd name="connsiteX4404" fmla="*/ 1030202 w 1998270"/>
              <a:gd name="connsiteY4404" fmla="*/ 455426 h 1996549"/>
              <a:gd name="connsiteX4405" fmla="*/ 1049816 w 1998270"/>
              <a:gd name="connsiteY4405" fmla="*/ 435812 h 1996549"/>
              <a:gd name="connsiteX4406" fmla="*/ 1110851 w 1998270"/>
              <a:gd name="connsiteY4406" fmla="*/ 435095 h 1996549"/>
              <a:gd name="connsiteX4407" fmla="*/ 1131318 w 1998270"/>
              <a:gd name="connsiteY4407" fmla="*/ 455561 h 1996549"/>
              <a:gd name="connsiteX4408" fmla="*/ 1131318 w 1998270"/>
              <a:gd name="connsiteY4408" fmla="*/ 455732 h 1996549"/>
              <a:gd name="connsiteX4409" fmla="*/ 1110851 w 1998270"/>
              <a:gd name="connsiteY4409" fmla="*/ 475858 h 1996549"/>
              <a:gd name="connsiteX4410" fmla="*/ 1110680 w 1998270"/>
              <a:gd name="connsiteY4410" fmla="*/ 475858 h 1996549"/>
              <a:gd name="connsiteX4411" fmla="*/ 1090384 w 1998270"/>
              <a:gd name="connsiteY4411" fmla="*/ 455561 h 1996549"/>
              <a:gd name="connsiteX4412" fmla="*/ 1110851 w 1998270"/>
              <a:gd name="connsiteY4412" fmla="*/ 435095 h 1996549"/>
              <a:gd name="connsiteX4413" fmla="*/ 1295055 w 1998270"/>
              <a:gd name="connsiteY4413" fmla="*/ 433901 h 1996549"/>
              <a:gd name="connsiteX4414" fmla="*/ 1317569 w 1998270"/>
              <a:gd name="connsiteY4414" fmla="*/ 456414 h 1996549"/>
              <a:gd name="connsiteX4415" fmla="*/ 1295055 w 1998270"/>
              <a:gd name="connsiteY4415" fmla="*/ 478757 h 1996549"/>
              <a:gd name="connsiteX4416" fmla="*/ 1272542 w 1998270"/>
              <a:gd name="connsiteY4416" fmla="*/ 456414 h 1996549"/>
              <a:gd name="connsiteX4417" fmla="*/ 1295055 w 1998270"/>
              <a:gd name="connsiteY4417" fmla="*/ 433901 h 1996549"/>
              <a:gd name="connsiteX4418" fmla="*/ 1233654 w 1998270"/>
              <a:gd name="connsiteY4418" fmla="*/ 433901 h 1996549"/>
              <a:gd name="connsiteX4419" fmla="*/ 1255486 w 1998270"/>
              <a:gd name="connsiteY4419" fmla="*/ 455732 h 1996549"/>
              <a:gd name="connsiteX4420" fmla="*/ 1255486 w 1998270"/>
              <a:gd name="connsiteY4420" fmla="*/ 455903 h 1996549"/>
              <a:gd name="connsiteX4421" fmla="*/ 1233654 w 1998270"/>
              <a:gd name="connsiteY4421" fmla="*/ 477393 h 1996549"/>
              <a:gd name="connsiteX4422" fmla="*/ 1211823 w 1998270"/>
              <a:gd name="connsiteY4422" fmla="*/ 455732 h 1996549"/>
              <a:gd name="connsiteX4423" fmla="*/ 1233654 w 1998270"/>
              <a:gd name="connsiteY4423" fmla="*/ 433901 h 1996549"/>
              <a:gd name="connsiteX4424" fmla="*/ 1172253 w 1998270"/>
              <a:gd name="connsiteY4424" fmla="*/ 433901 h 1996549"/>
              <a:gd name="connsiteX4425" fmla="*/ 1172594 w 1998270"/>
              <a:gd name="connsiteY4425" fmla="*/ 433901 h 1996549"/>
              <a:gd name="connsiteX4426" fmla="*/ 1193402 w 1998270"/>
              <a:gd name="connsiteY4426" fmla="*/ 455050 h 1996549"/>
              <a:gd name="connsiteX4427" fmla="*/ 1193402 w 1998270"/>
              <a:gd name="connsiteY4427" fmla="*/ 455220 h 1996549"/>
              <a:gd name="connsiteX4428" fmla="*/ 1172253 w 1998270"/>
              <a:gd name="connsiteY4428" fmla="*/ 476029 h 1996549"/>
              <a:gd name="connsiteX4429" fmla="*/ 1151104 w 1998270"/>
              <a:gd name="connsiteY4429" fmla="*/ 455050 h 1996549"/>
              <a:gd name="connsiteX4430" fmla="*/ 1172253 w 1998270"/>
              <a:gd name="connsiteY4430" fmla="*/ 433901 h 1996549"/>
              <a:gd name="connsiteX4431" fmla="*/ 1971151 w 1998270"/>
              <a:gd name="connsiteY4431" fmla="*/ 432366 h 1996549"/>
              <a:gd name="connsiteX4432" fmla="*/ 1994347 w 1998270"/>
              <a:gd name="connsiteY4432" fmla="*/ 455561 h 1996549"/>
              <a:gd name="connsiteX4433" fmla="*/ 1994347 w 1998270"/>
              <a:gd name="connsiteY4433" fmla="*/ 455732 h 1996549"/>
              <a:gd name="connsiteX4434" fmla="*/ 1971151 w 1998270"/>
              <a:gd name="connsiteY4434" fmla="*/ 478587 h 1996549"/>
              <a:gd name="connsiteX4435" fmla="*/ 1970810 w 1998270"/>
              <a:gd name="connsiteY4435" fmla="*/ 478587 h 1996549"/>
              <a:gd name="connsiteX4436" fmla="*/ 1948125 w 1998270"/>
              <a:gd name="connsiteY4436" fmla="*/ 455561 h 1996549"/>
              <a:gd name="connsiteX4437" fmla="*/ 1948125 w 1998270"/>
              <a:gd name="connsiteY4437" fmla="*/ 455391 h 1996549"/>
              <a:gd name="connsiteX4438" fmla="*/ 1971151 w 1998270"/>
              <a:gd name="connsiteY4438" fmla="*/ 432366 h 1996549"/>
              <a:gd name="connsiteX4439" fmla="*/ 1357139 w 1998270"/>
              <a:gd name="connsiteY4439" fmla="*/ 432366 h 1996549"/>
              <a:gd name="connsiteX4440" fmla="*/ 1380335 w 1998270"/>
              <a:gd name="connsiteY4440" fmla="*/ 455561 h 1996549"/>
              <a:gd name="connsiteX4441" fmla="*/ 1380335 w 1998270"/>
              <a:gd name="connsiteY4441" fmla="*/ 455732 h 1996549"/>
              <a:gd name="connsiteX4442" fmla="*/ 1357139 w 1998270"/>
              <a:gd name="connsiteY4442" fmla="*/ 478587 h 1996549"/>
              <a:gd name="connsiteX4443" fmla="*/ 1356798 w 1998270"/>
              <a:gd name="connsiteY4443" fmla="*/ 478587 h 1996549"/>
              <a:gd name="connsiteX4444" fmla="*/ 1334113 w 1998270"/>
              <a:gd name="connsiteY4444" fmla="*/ 455561 h 1996549"/>
              <a:gd name="connsiteX4445" fmla="*/ 1334113 w 1998270"/>
              <a:gd name="connsiteY4445" fmla="*/ 455391 h 1996549"/>
              <a:gd name="connsiteX4446" fmla="*/ 1357139 w 1998270"/>
              <a:gd name="connsiteY4446" fmla="*/ 432366 h 1996549"/>
              <a:gd name="connsiteX4447" fmla="*/ 1417858 w 1998270"/>
              <a:gd name="connsiteY4447" fmla="*/ 431854 h 1996549"/>
              <a:gd name="connsiteX4448" fmla="*/ 1441566 w 1998270"/>
              <a:gd name="connsiteY4448" fmla="*/ 455561 h 1996549"/>
              <a:gd name="connsiteX4449" fmla="*/ 1441566 w 1998270"/>
              <a:gd name="connsiteY4449" fmla="*/ 455732 h 1996549"/>
              <a:gd name="connsiteX4450" fmla="*/ 1417858 w 1998270"/>
              <a:gd name="connsiteY4450" fmla="*/ 479098 h 1996549"/>
              <a:gd name="connsiteX4451" fmla="*/ 1394321 w 1998270"/>
              <a:gd name="connsiteY4451" fmla="*/ 455561 h 1996549"/>
              <a:gd name="connsiteX4452" fmla="*/ 1394321 w 1998270"/>
              <a:gd name="connsiteY4452" fmla="*/ 455391 h 1996549"/>
              <a:gd name="connsiteX4453" fmla="*/ 1417858 w 1998270"/>
              <a:gd name="connsiteY4453" fmla="*/ 431854 h 1996549"/>
              <a:gd name="connsiteX4454" fmla="*/ 1479259 w 1998270"/>
              <a:gd name="connsiteY4454" fmla="*/ 431172 h 1996549"/>
              <a:gd name="connsiteX4455" fmla="*/ 1503649 w 1998270"/>
              <a:gd name="connsiteY4455" fmla="*/ 455561 h 1996549"/>
              <a:gd name="connsiteX4456" fmla="*/ 1479259 w 1998270"/>
              <a:gd name="connsiteY4456" fmla="*/ 479782 h 1996549"/>
              <a:gd name="connsiteX4457" fmla="*/ 1455040 w 1998270"/>
              <a:gd name="connsiteY4457" fmla="*/ 455561 h 1996549"/>
              <a:gd name="connsiteX4458" fmla="*/ 1455040 w 1998270"/>
              <a:gd name="connsiteY4458" fmla="*/ 455391 h 1996549"/>
              <a:gd name="connsiteX4459" fmla="*/ 1479259 w 1998270"/>
              <a:gd name="connsiteY4459" fmla="*/ 431172 h 1996549"/>
              <a:gd name="connsiteX4460" fmla="*/ 1540660 w 1998270"/>
              <a:gd name="connsiteY4460" fmla="*/ 430659 h 1996549"/>
              <a:gd name="connsiteX4461" fmla="*/ 1565561 w 1998270"/>
              <a:gd name="connsiteY4461" fmla="*/ 455561 h 1996549"/>
              <a:gd name="connsiteX4462" fmla="*/ 1565561 w 1998270"/>
              <a:gd name="connsiteY4462" fmla="*/ 455732 h 1996549"/>
              <a:gd name="connsiteX4463" fmla="*/ 1540660 w 1998270"/>
              <a:gd name="connsiteY4463" fmla="*/ 480292 h 1996549"/>
              <a:gd name="connsiteX4464" fmla="*/ 1515929 w 1998270"/>
              <a:gd name="connsiteY4464" fmla="*/ 455561 h 1996549"/>
              <a:gd name="connsiteX4465" fmla="*/ 1515929 w 1998270"/>
              <a:gd name="connsiteY4465" fmla="*/ 455391 h 1996549"/>
              <a:gd name="connsiteX4466" fmla="*/ 1540660 w 1998270"/>
              <a:gd name="connsiteY4466" fmla="*/ 430659 h 1996549"/>
              <a:gd name="connsiteX4467" fmla="*/ 1602061 w 1998270"/>
              <a:gd name="connsiteY4467" fmla="*/ 430147 h 1996549"/>
              <a:gd name="connsiteX4468" fmla="*/ 1627475 w 1998270"/>
              <a:gd name="connsiteY4468" fmla="*/ 455561 h 1996549"/>
              <a:gd name="connsiteX4469" fmla="*/ 1602061 w 1998270"/>
              <a:gd name="connsiteY4469" fmla="*/ 480804 h 1996549"/>
              <a:gd name="connsiteX4470" fmla="*/ 1576819 w 1998270"/>
              <a:gd name="connsiteY4470" fmla="*/ 455561 h 1996549"/>
              <a:gd name="connsiteX4471" fmla="*/ 1602061 w 1998270"/>
              <a:gd name="connsiteY4471" fmla="*/ 430147 h 1996549"/>
              <a:gd name="connsiteX4472" fmla="*/ 1664145 w 1998270"/>
              <a:gd name="connsiteY4472" fmla="*/ 429636 h 1996549"/>
              <a:gd name="connsiteX4473" fmla="*/ 1690070 w 1998270"/>
              <a:gd name="connsiteY4473" fmla="*/ 455561 h 1996549"/>
              <a:gd name="connsiteX4474" fmla="*/ 1664145 w 1998270"/>
              <a:gd name="connsiteY4474" fmla="*/ 481316 h 1996549"/>
              <a:gd name="connsiteX4475" fmla="*/ 1638391 w 1998270"/>
              <a:gd name="connsiteY4475" fmla="*/ 455561 h 1996549"/>
              <a:gd name="connsiteX4476" fmla="*/ 1638391 w 1998270"/>
              <a:gd name="connsiteY4476" fmla="*/ 455391 h 1996549"/>
              <a:gd name="connsiteX4477" fmla="*/ 1664145 w 1998270"/>
              <a:gd name="connsiteY4477" fmla="*/ 429636 h 1996549"/>
              <a:gd name="connsiteX4478" fmla="*/ 1724864 w 1998270"/>
              <a:gd name="connsiteY4478" fmla="*/ 429295 h 1996549"/>
              <a:gd name="connsiteX4479" fmla="*/ 1751130 w 1998270"/>
              <a:gd name="connsiteY4479" fmla="*/ 455561 h 1996549"/>
              <a:gd name="connsiteX4480" fmla="*/ 1751130 w 1998270"/>
              <a:gd name="connsiteY4480" fmla="*/ 455732 h 1996549"/>
              <a:gd name="connsiteX4481" fmla="*/ 1724864 w 1998270"/>
              <a:gd name="connsiteY4481" fmla="*/ 481657 h 1996549"/>
              <a:gd name="connsiteX4482" fmla="*/ 1724523 w 1998270"/>
              <a:gd name="connsiteY4482" fmla="*/ 481657 h 1996549"/>
              <a:gd name="connsiteX4483" fmla="*/ 1698768 w 1998270"/>
              <a:gd name="connsiteY4483" fmla="*/ 455561 h 1996549"/>
              <a:gd name="connsiteX4484" fmla="*/ 1698768 w 1998270"/>
              <a:gd name="connsiteY4484" fmla="*/ 455391 h 1996549"/>
              <a:gd name="connsiteX4485" fmla="*/ 1724864 w 1998270"/>
              <a:gd name="connsiteY4485" fmla="*/ 429295 h 1996549"/>
              <a:gd name="connsiteX4486" fmla="*/ 1786265 w 1998270"/>
              <a:gd name="connsiteY4486" fmla="*/ 428954 h 1996549"/>
              <a:gd name="connsiteX4487" fmla="*/ 1812872 w 1998270"/>
              <a:gd name="connsiteY4487" fmla="*/ 455562 h 1996549"/>
              <a:gd name="connsiteX4488" fmla="*/ 1812872 w 1998270"/>
              <a:gd name="connsiteY4488" fmla="*/ 455732 h 1996549"/>
              <a:gd name="connsiteX4489" fmla="*/ 1786265 w 1998270"/>
              <a:gd name="connsiteY4489" fmla="*/ 481998 h 1996549"/>
              <a:gd name="connsiteX4490" fmla="*/ 1785924 w 1998270"/>
              <a:gd name="connsiteY4490" fmla="*/ 481998 h 1996549"/>
              <a:gd name="connsiteX4491" fmla="*/ 1759828 w 1998270"/>
              <a:gd name="connsiteY4491" fmla="*/ 455562 h 1996549"/>
              <a:gd name="connsiteX4492" fmla="*/ 1759828 w 1998270"/>
              <a:gd name="connsiteY4492" fmla="*/ 455391 h 1996549"/>
              <a:gd name="connsiteX4493" fmla="*/ 1786265 w 1998270"/>
              <a:gd name="connsiteY4493" fmla="*/ 428954 h 1996549"/>
              <a:gd name="connsiteX4494" fmla="*/ 1848033 w 1998270"/>
              <a:gd name="connsiteY4494" fmla="*/ 428820 h 1996549"/>
              <a:gd name="connsiteX4495" fmla="*/ 1874640 w 1998270"/>
              <a:gd name="connsiteY4495" fmla="*/ 455427 h 1996549"/>
              <a:gd name="connsiteX4496" fmla="*/ 1848033 w 1998270"/>
              <a:gd name="connsiteY4496" fmla="*/ 482034 h 1996549"/>
              <a:gd name="connsiteX4497" fmla="*/ 1821426 w 1998270"/>
              <a:gd name="connsiteY4497" fmla="*/ 455427 h 1996549"/>
              <a:gd name="connsiteX4498" fmla="*/ 1848033 w 1998270"/>
              <a:gd name="connsiteY4498" fmla="*/ 428820 h 1996549"/>
              <a:gd name="connsiteX4499" fmla="*/ 1909068 w 1998270"/>
              <a:gd name="connsiteY4499" fmla="*/ 428784 h 1996549"/>
              <a:gd name="connsiteX4500" fmla="*/ 1935846 w 1998270"/>
              <a:gd name="connsiteY4500" fmla="*/ 455561 h 1996549"/>
              <a:gd name="connsiteX4501" fmla="*/ 1935846 w 1998270"/>
              <a:gd name="connsiteY4501" fmla="*/ 455732 h 1996549"/>
              <a:gd name="connsiteX4502" fmla="*/ 1909068 w 1998270"/>
              <a:gd name="connsiteY4502" fmla="*/ 482168 h 1996549"/>
              <a:gd name="connsiteX4503" fmla="*/ 1882461 w 1998270"/>
              <a:gd name="connsiteY4503" fmla="*/ 455561 h 1996549"/>
              <a:gd name="connsiteX4504" fmla="*/ 1882461 w 1998270"/>
              <a:gd name="connsiteY4504" fmla="*/ 455391 h 1996549"/>
              <a:gd name="connsiteX4505" fmla="*/ 1909068 w 1998270"/>
              <a:gd name="connsiteY4505" fmla="*/ 428784 h 1996549"/>
              <a:gd name="connsiteX4506" fmla="*/ 5995 w 1998270"/>
              <a:gd name="connsiteY4506" fmla="*/ 388739 h 1996549"/>
              <a:gd name="connsiteX4507" fmla="*/ 11283 w 1998270"/>
              <a:gd name="connsiteY4507" fmla="*/ 394025 h 1996549"/>
              <a:gd name="connsiteX4508" fmla="*/ 5995 w 1998270"/>
              <a:gd name="connsiteY4508" fmla="*/ 399314 h 1996549"/>
              <a:gd name="connsiteX4509" fmla="*/ 708 w 1998270"/>
              <a:gd name="connsiteY4509" fmla="*/ 394025 h 1996549"/>
              <a:gd name="connsiteX4510" fmla="*/ 5995 w 1998270"/>
              <a:gd name="connsiteY4510" fmla="*/ 388739 h 1996549"/>
              <a:gd name="connsiteX4511" fmla="*/ 67030 w 1998270"/>
              <a:gd name="connsiteY4511" fmla="*/ 386997 h 1996549"/>
              <a:gd name="connsiteX4512" fmla="*/ 74193 w 1998270"/>
              <a:gd name="connsiteY4512" fmla="*/ 394161 h 1996549"/>
              <a:gd name="connsiteX4513" fmla="*/ 67030 w 1998270"/>
              <a:gd name="connsiteY4513" fmla="*/ 401324 h 1996549"/>
              <a:gd name="connsiteX4514" fmla="*/ 59867 w 1998270"/>
              <a:gd name="connsiteY4514" fmla="*/ 394161 h 1996549"/>
              <a:gd name="connsiteX4515" fmla="*/ 67030 w 1998270"/>
              <a:gd name="connsiteY4515" fmla="*/ 386997 h 1996549"/>
              <a:gd name="connsiteX4516" fmla="*/ 129113 w 1998270"/>
              <a:gd name="connsiteY4516" fmla="*/ 386144 h 1996549"/>
              <a:gd name="connsiteX4517" fmla="*/ 137129 w 1998270"/>
              <a:gd name="connsiteY4517" fmla="*/ 394161 h 1996549"/>
              <a:gd name="connsiteX4518" fmla="*/ 129113 w 1998270"/>
              <a:gd name="connsiteY4518" fmla="*/ 402177 h 1996549"/>
              <a:gd name="connsiteX4519" fmla="*/ 121097 w 1998270"/>
              <a:gd name="connsiteY4519" fmla="*/ 394161 h 1996549"/>
              <a:gd name="connsiteX4520" fmla="*/ 129113 w 1998270"/>
              <a:gd name="connsiteY4520" fmla="*/ 386144 h 1996549"/>
              <a:gd name="connsiteX4521" fmla="*/ 189832 w 1998270"/>
              <a:gd name="connsiteY4521" fmla="*/ 385291 h 1996549"/>
              <a:gd name="connsiteX4522" fmla="*/ 198701 w 1998270"/>
              <a:gd name="connsiteY4522" fmla="*/ 394160 h 1996549"/>
              <a:gd name="connsiteX4523" fmla="*/ 189832 w 1998270"/>
              <a:gd name="connsiteY4523" fmla="*/ 403030 h 1996549"/>
              <a:gd name="connsiteX4524" fmla="*/ 180964 w 1998270"/>
              <a:gd name="connsiteY4524" fmla="*/ 394160 h 1996549"/>
              <a:gd name="connsiteX4525" fmla="*/ 189832 w 1998270"/>
              <a:gd name="connsiteY4525" fmla="*/ 385291 h 1996549"/>
              <a:gd name="connsiteX4526" fmla="*/ 251234 w 1998270"/>
              <a:gd name="connsiteY4526" fmla="*/ 384439 h 1996549"/>
              <a:gd name="connsiteX4527" fmla="*/ 251574 w 1998270"/>
              <a:gd name="connsiteY4527" fmla="*/ 384439 h 1996549"/>
              <a:gd name="connsiteX4528" fmla="*/ 260956 w 1998270"/>
              <a:gd name="connsiteY4528" fmla="*/ 394161 h 1996549"/>
              <a:gd name="connsiteX4529" fmla="*/ 251234 w 1998270"/>
              <a:gd name="connsiteY4529" fmla="*/ 403883 h 1996549"/>
              <a:gd name="connsiteX4530" fmla="*/ 241512 w 1998270"/>
              <a:gd name="connsiteY4530" fmla="*/ 394161 h 1996549"/>
              <a:gd name="connsiteX4531" fmla="*/ 251234 w 1998270"/>
              <a:gd name="connsiteY4531" fmla="*/ 384439 h 1996549"/>
              <a:gd name="connsiteX4532" fmla="*/ 313002 w 1998270"/>
              <a:gd name="connsiteY4532" fmla="*/ 383452 h 1996549"/>
              <a:gd name="connsiteX4533" fmla="*/ 323576 w 1998270"/>
              <a:gd name="connsiteY4533" fmla="*/ 394027 h 1996549"/>
              <a:gd name="connsiteX4534" fmla="*/ 313002 w 1998270"/>
              <a:gd name="connsiteY4534" fmla="*/ 404601 h 1996549"/>
              <a:gd name="connsiteX4535" fmla="*/ 302427 w 1998270"/>
              <a:gd name="connsiteY4535" fmla="*/ 394027 h 1996549"/>
              <a:gd name="connsiteX4536" fmla="*/ 313002 w 1998270"/>
              <a:gd name="connsiteY4536" fmla="*/ 383452 h 1996549"/>
              <a:gd name="connsiteX4537" fmla="*/ 436119 w 1998270"/>
              <a:gd name="connsiteY4537" fmla="*/ 382732 h 1996549"/>
              <a:gd name="connsiteX4538" fmla="*/ 448229 w 1998270"/>
              <a:gd name="connsiteY4538" fmla="*/ 394843 h 1996549"/>
              <a:gd name="connsiteX4539" fmla="*/ 436119 w 1998270"/>
              <a:gd name="connsiteY4539" fmla="*/ 406953 h 1996549"/>
              <a:gd name="connsiteX4540" fmla="*/ 424010 w 1998270"/>
              <a:gd name="connsiteY4540" fmla="*/ 394843 h 1996549"/>
              <a:gd name="connsiteX4541" fmla="*/ 436119 w 1998270"/>
              <a:gd name="connsiteY4541" fmla="*/ 382732 h 1996549"/>
              <a:gd name="connsiteX4542" fmla="*/ 374036 w 1998270"/>
              <a:gd name="connsiteY4542" fmla="*/ 382732 h 1996549"/>
              <a:gd name="connsiteX4543" fmla="*/ 374377 w 1998270"/>
              <a:gd name="connsiteY4543" fmla="*/ 382732 h 1996549"/>
              <a:gd name="connsiteX4544" fmla="*/ 385293 w 1998270"/>
              <a:gd name="connsiteY4544" fmla="*/ 393989 h 1996549"/>
              <a:gd name="connsiteX4545" fmla="*/ 374036 w 1998270"/>
              <a:gd name="connsiteY4545" fmla="*/ 405246 h 1996549"/>
              <a:gd name="connsiteX4546" fmla="*/ 362780 w 1998270"/>
              <a:gd name="connsiteY4546" fmla="*/ 393989 h 1996549"/>
              <a:gd name="connsiteX4547" fmla="*/ 374036 w 1998270"/>
              <a:gd name="connsiteY4547" fmla="*/ 382732 h 1996549"/>
              <a:gd name="connsiteX4548" fmla="*/ 496838 w 1998270"/>
              <a:gd name="connsiteY4548" fmla="*/ 381197 h 1996549"/>
              <a:gd name="connsiteX4549" fmla="*/ 509801 w 1998270"/>
              <a:gd name="connsiteY4549" fmla="*/ 394161 h 1996549"/>
              <a:gd name="connsiteX4550" fmla="*/ 496838 w 1998270"/>
              <a:gd name="connsiteY4550" fmla="*/ 407123 h 1996549"/>
              <a:gd name="connsiteX4551" fmla="*/ 483876 w 1998270"/>
              <a:gd name="connsiteY4551" fmla="*/ 394161 h 1996549"/>
              <a:gd name="connsiteX4552" fmla="*/ 496838 w 1998270"/>
              <a:gd name="connsiteY4552" fmla="*/ 381197 h 1996549"/>
              <a:gd name="connsiteX4553" fmla="*/ 558240 w 1998270"/>
              <a:gd name="connsiteY4553" fmla="*/ 380516 h 1996549"/>
              <a:gd name="connsiteX4554" fmla="*/ 571884 w 1998270"/>
              <a:gd name="connsiteY4554" fmla="*/ 394161 h 1996549"/>
              <a:gd name="connsiteX4555" fmla="*/ 558240 w 1998270"/>
              <a:gd name="connsiteY4555" fmla="*/ 407806 h 1996549"/>
              <a:gd name="connsiteX4556" fmla="*/ 544595 w 1998270"/>
              <a:gd name="connsiteY4556" fmla="*/ 394161 h 1996549"/>
              <a:gd name="connsiteX4557" fmla="*/ 558240 w 1998270"/>
              <a:gd name="connsiteY4557" fmla="*/ 380516 h 1996549"/>
              <a:gd name="connsiteX4558" fmla="*/ 619641 w 1998270"/>
              <a:gd name="connsiteY4558" fmla="*/ 379662 h 1996549"/>
              <a:gd name="connsiteX4559" fmla="*/ 634138 w 1998270"/>
              <a:gd name="connsiteY4559" fmla="*/ 394161 h 1996549"/>
              <a:gd name="connsiteX4560" fmla="*/ 619641 w 1998270"/>
              <a:gd name="connsiteY4560" fmla="*/ 408657 h 1996549"/>
              <a:gd name="connsiteX4561" fmla="*/ 605144 w 1998270"/>
              <a:gd name="connsiteY4561" fmla="*/ 394161 h 1996549"/>
              <a:gd name="connsiteX4562" fmla="*/ 619641 w 1998270"/>
              <a:gd name="connsiteY4562" fmla="*/ 379662 h 1996549"/>
              <a:gd name="connsiteX4563" fmla="*/ 681042 w 1998270"/>
              <a:gd name="connsiteY4563" fmla="*/ 378810 h 1996549"/>
              <a:gd name="connsiteX4564" fmla="*/ 696393 w 1998270"/>
              <a:gd name="connsiteY4564" fmla="*/ 394161 h 1996549"/>
              <a:gd name="connsiteX4565" fmla="*/ 696393 w 1998270"/>
              <a:gd name="connsiteY4565" fmla="*/ 394331 h 1996549"/>
              <a:gd name="connsiteX4566" fmla="*/ 681042 w 1998270"/>
              <a:gd name="connsiteY4566" fmla="*/ 409340 h 1996549"/>
              <a:gd name="connsiteX4567" fmla="*/ 665692 w 1998270"/>
              <a:gd name="connsiteY4567" fmla="*/ 394161 h 1996549"/>
              <a:gd name="connsiteX4568" fmla="*/ 681042 w 1998270"/>
              <a:gd name="connsiteY4568" fmla="*/ 378810 h 1996549"/>
              <a:gd name="connsiteX4569" fmla="*/ 743126 w 1998270"/>
              <a:gd name="connsiteY4569" fmla="*/ 377958 h 1996549"/>
              <a:gd name="connsiteX4570" fmla="*/ 745241 w 1998270"/>
              <a:gd name="connsiteY4570" fmla="*/ 377958 h 1996549"/>
              <a:gd name="connsiteX4571" fmla="*/ 760182 w 1998270"/>
              <a:gd name="connsiteY4571" fmla="*/ 395013 h 1996549"/>
              <a:gd name="connsiteX4572" fmla="*/ 760147 w 1998270"/>
              <a:gd name="connsiteY4572" fmla="*/ 396071 h 1996549"/>
              <a:gd name="connsiteX4573" fmla="*/ 743126 w 1998270"/>
              <a:gd name="connsiteY4573" fmla="*/ 411046 h 1996549"/>
              <a:gd name="connsiteX4574" fmla="*/ 726923 w 1998270"/>
              <a:gd name="connsiteY4574" fmla="*/ 395013 h 1996549"/>
              <a:gd name="connsiteX4575" fmla="*/ 743126 w 1998270"/>
              <a:gd name="connsiteY4575" fmla="*/ 377958 h 1996549"/>
              <a:gd name="connsiteX4576" fmla="*/ 803844 w 1998270"/>
              <a:gd name="connsiteY4576" fmla="*/ 377275 h 1996549"/>
              <a:gd name="connsiteX4577" fmla="*/ 820900 w 1998270"/>
              <a:gd name="connsiteY4577" fmla="*/ 394331 h 1996549"/>
              <a:gd name="connsiteX4578" fmla="*/ 803844 w 1998270"/>
              <a:gd name="connsiteY4578" fmla="*/ 411387 h 1996549"/>
              <a:gd name="connsiteX4579" fmla="*/ 786789 w 1998270"/>
              <a:gd name="connsiteY4579" fmla="*/ 394331 h 1996549"/>
              <a:gd name="connsiteX4580" fmla="*/ 803844 w 1998270"/>
              <a:gd name="connsiteY4580" fmla="*/ 377275 h 1996549"/>
              <a:gd name="connsiteX4581" fmla="*/ 865246 w 1998270"/>
              <a:gd name="connsiteY4581" fmla="*/ 376422 h 1996549"/>
              <a:gd name="connsiteX4582" fmla="*/ 882302 w 1998270"/>
              <a:gd name="connsiteY4582" fmla="*/ 393477 h 1996549"/>
              <a:gd name="connsiteX4583" fmla="*/ 865246 w 1998270"/>
              <a:gd name="connsiteY4583" fmla="*/ 410534 h 1996549"/>
              <a:gd name="connsiteX4584" fmla="*/ 848191 w 1998270"/>
              <a:gd name="connsiteY4584" fmla="*/ 393477 h 1996549"/>
              <a:gd name="connsiteX4585" fmla="*/ 865246 w 1998270"/>
              <a:gd name="connsiteY4585" fmla="*/ 376422 h 1996549"/>
              <a:gd name="connsiteX4586" fmla="*/ 926647 w 1998270"/>
              <a:gd name="connsiteY4586" fmla="*/ 375740 h 1996549"/>
              <a:gd name="connsiteX4587" fmla="*/ 945067 w 1998270"/>
              <a:gd name="connsiteY4587" fmla="*/ 394161 h 1996549"/>
              <a:gd name="connsiteX4588" fmla="*/ 945067 w 1998270"/>
              <a:gd name="connsiteY4588" fmla="*/ 394331 h 1996549"/>
              <a:gd name="connsiteX4589" fmla="*/ 926647 w 1998270"/>
              <a:gd name="connsiteY4589" fmla="*/ 412411 h 1996549"/>
              <a:gd name="connsiteX4590" fmla="*/ 908227 w 1998270"/>
              <a:gd name="connsiteY4590" fmla="*/ 394161 h 1996549"/>
              <a:gd name="connsiteX4591" fmla="*/ 926647 w 1998270"/>
              <a:gd name="connsiteY4591" fmla="*/ 375740 h 1996549"/>
              <a:gd name="connsiteX4592" fmla="*/ 988415 w 1998270"/>
              <a:gd name="connsiteY4592" fmla="*/ 374753 h 1996549"/>
              <a:gd name="connsiteX4593" fmla="*/ 1007688 w 1998270"/>
              <a:gd name="connsiteY4593" fmla="*/ 394025 h 1996549"/>
              <a:gd name="connsiteX4594" fmla="*/ 988415 w 1998270"/>
              <a:gd name="connsiteY4594" fmla="*/ 413299 h 1996549"/>
              <a:gd name="connsiteX4595" fmla="*/ 969142 w 1998270"/>
              <a:gd name="connsiteY4595" fmla="*/ 394025 h 1996549"/>
              <a:gd name="connsiteX4596" fmla="*/ 988415 w 1998270"/>
              <a:gd name="connsiteY4596" fmla="*/ 374753 h 1996549"/>
              <a:gd name="connsiteX4597" fmla="*/ 1050132 w 1998270"/>
              <a:gd name="connsiteY4597" fmla="*/ 374205 h 1996549"/>
              <a:gd name="connsiteX4598" fmla="*/ 1070088 w 1998270"/>
              <a:gd name="connsiteY4598" fmla="*/ 394161 h 1996549"/>
              <a:gd name="connsiteX4599" fmla="*/ 1070088 w 1998270"/>
              <a:gd name="connsiteY4599" fmla="*/ 394331 h 1996549"/>
              <a:gd name="connsiteX4600" fmla="*/ 1050132 w 1998270"/>
              <a:gd name="connsiteY4600" fmla="*/ 413946 h 1996549"/>
              <a:gd name="connsiteX4601" fmla="*/ 1030177 w 1998270"/>
              <a:gd name="connsiteY4601" fmla="*/ 394161 h 1996549"/>
              <a:gd name="connsiteX4602" fmla="*/ 1050132 w 1998270"/>
              <a:gd name="connsiteY4602" fmla="*/ 374205 h 1996549"/>
              <a:gd name="connsiteX4603" fmla="*/ 1110851 w 1998270"/>
              <a:gd name="connsiteY4603" fmla="*/ 373352 h 1996549"/>
              <a:gd name="connsiteX4604" fmla="*/ 1111192 w 1998270"/>
              <a:gd name="connsiteY4604" fmla="*/ 373352 h 1996549"/>
              <a:gd name="connsiteX4605" fmla="*/ 1131659 w 1998270"/>
              <a:gd name="connsiteY4605" fmla="*/ 394161 h 1996549"/>
              <a:gd name="connsiteX4606" fmla="*/ 1131659 w 1998270"/>
              <a:gd name="connsiteY4606" fmla="*/ 394331 h 1996549"/>
              <a:gd name="connsiteX4607" fmla="*/ 1110851 w 1998270"/>
              <a:gd name="connsiteY4607" fmla="*/ 414798 h 1996549"/>
              <a:gd name="connsiteX4608" fmla="*/ 1090043 w 1998270"/>
              <a:gd name="connsiteY4608" fmla="*/ 394161 h 1996549"/>
              <a:gd name="connsiteX4609" fmla="*/ 1110851 w 1998270"/>
              <a:gd name="connsiteY4609" fmla="*/ 373352 h 1996549"/>
              <a:gd name="connsiteX4610" fmla="*/ 1172252 w 1998270"/>
              <a:gd name="connsiteY4610" fmla="*/ 372670 h 1996549"/>
              <a:gd name="connsiteX4611" fmla="*/ 1172593 w 1998270"/>
              <a:gd name="connsiteY4611" fmla="*/ 372670 h 1996549"/>
              <a:gd name="connsiteX4612" fmla="*/ 1193743 w 1998270"/>
              <a:gd name="connsiteY4612" fmla="*/ 394161 h 1996549"/>
              <a:gd name="connsiteX4613" fmla="*/ 1193743 w 1998270"/>
              <a:gd name="connsiteY4613" fmla="*/ 394331 h 1996549"/>
              <a:gd name="connsiteX4614" fmla="*/ 1172252 w 1998270"/>
              <a:gd name="connsiteY4614" fmla="*/ 415481 h 1996549"/>
              <a:gd name="connsiteX4615" fmla="*/ 1150762 w 1998270"/>
              <a:gd name="connsiteY4615" fmla="*/ 394161 h 1996549"/>
              <a:gd name="connsiteX4616" fmla="*/ 1172252 w 1998270"/>
              <a:gd name="connsiteY4616" fmla="*/ 372670 h 1996549"/>
              <a:gd name="connsiteX4617" fmla="*/ 1233654 w 1998270"/>
              <a:gd name="connsiteY4617" fmla="*/ 371988 h 1996549"/>
              <a:gd name="connsiteX4618" fmla="*/ 1255826 w 1998270"/>
              <a:gd name="connsiteY4618" fmla="*/ 394161 h 1996549"/>
              <a:gd name="connsiteX4619" fmla="*/ 1233654 w 1998270"/>
              <a:gd name="connsiteY4619" fmla="*/ 416163 h 1996549"/>
              <a:gd name="connsiteX4620" fmla="*/ 1211481 w 1998270"/>
              <a:gd name="connsiteY4620" fmla="*/ 394161 h 1996549"/>
              <a:gd name="connsiteX4621" fmla="*/ 1233654 w 1998270"/>
              <a:gd name="connsiteY4621" fmla="*/ 371988 h 1996549"/>
              <a:gd name="connsiteX4622" fmla="*/ 1295422 w 1998270"/>
              <a:gd name="connsiteY4622" fmla="*/ 371172 h 1996549"/>
              <a:gd name="connsiteX4623" fmla="*/ 1318277 w 1998270"/>
              <a:gd name="connsiteY4623" fmla="*/ 394027 h 1996549"/>
              <a:gd name="connsiteX4624" fmla="*/ 1295422 w 1998270"/>
              <a:gd name="connsiteY4624" fmla="*/ 416881 h 1996549"/>
              <a:gd name="connsiteX4625" fmla="*/ 1272567 w 1998270"/>
              <a:gd name="connsiteY4625" fmla="*/ 394027 h 1996549"/>
              <a:gd name="connsiteX4626" fmla="*/ 1295422 w 1998270"/>
              <a:gd name="connsiteY4626" fmla="*/ 371172 h 1996549"/>
              <a:gd name="connsiteX4627" fmla="*/ 1357139 w 1998270"/>
              <a:gd name="connsiteY4627" fmla="*/ 370453 h 1996549"/>
              <a:gd name="connsiteX4628" fmla="*/ 1380847 w 1998270"/>
              <a:gd name="connsiteY4628" fmla="*/ 394161 h 1996549"/>
              <a:gd name="connsiteX4629" fmla="*/ 1380847 w 1998270"/>
              <a:gd name="connsiteY4629" fmla="*/ 394331 h 1996549"/>
              <a:gd name="connsiteX4630" fmla="*/ 1357139 w 1998270"/>
              <a:gd name="connsiteY4630" fmla="*/ 417698 h 1996549"/>
              <a:gd name="connsiteX4631" fmla="*/ 1333602 w 1998270"/>
              <a:gd name="connsiteY4631" fmla="*/ 394161 h 1996549"/>
              <a:gd name="connsiteX4632" fmla="*/ 1333602 w 1998270"/>
              <a:gd name="connsiteY4632" fmla="*/ 393991 h 1996549"/>
              <a:gd name="connsiteX4633" fmla="*/ 1357139 w 1998270"/>
              <a:gd name="connsiteY4633" fmla="*/ 370453 h 1996549"/>
              <a:gd name="connsiteX4634" fmla="*/ 1971151 w 1998270"/>
              <a:gd name="connsiteY4634" fmla="*/ 370282 h 1996549"/>
              <a:gd name="connsiteX4635" fmla="*/ 1995029 w 1998270"/>
              <a:gd name="connsiteY4635" fmla="*/ 394161 h 1996549"/>
              <a:gd name="connsiteX4636" fmla="*/ 1971151 w 1998270"/>
              <a:gd name="connsiteY4636" fmla="*/ 417867 h 1996549"/>
              <a:gd name="connsiteX4637" fmla="*/ 1947273 w 1998270"/>
              <a:gd name="connsiteY4637" fmla="*/ 394161 h 1996549"/>
              <a:gd name="connsiteX4638" fmla="*/ 1971151 w 1998270"/>
              <a:gd name="connsiteY4638" fmla="*/ 370282 h 1996549"/>
              <a:gd name="connsiteX4639" fmla="*/ 1417858 w 1998270"/>
              <a:gd name="connsiteY4639" fmla="*/ 369771 h 1996549"/>
              <a:gd name="connsiteX4640" fmla="*/ 1442247 w 1998270"/>
              <a:gd name="connsiteY4640" fmla="*/ 394161 h 1996549"/>
              <a:gd name="connsiteX4641" fmla="*/ 1417858 w 1998270"/>
              <a:gd name="connsiteY4641" fmla="*/ 418381 h 1996549"/>
              <a:gd name="connsiteX4642" fmla="*/ 1393639 w 1998270"/>
              <a:gd name="connsiteY4642" fmla="*/ 394161 h 1996549"/>
              <a:gd name="connsiteX4643" fmla="*/ 1393639 w 1998270"/>
              <a:gd name="connsiteY4643" fmla="*/ 393991 h 1996549"/>
              <a:gd name="connsiteX4644" fmla="*/ 1417858 w 1998270"/>
              <a:gd name="connsiteY4644" fmla="*/ 369771 h 1996549"/>
              <a:gd name="connsiteX4645" fmla="*/ 1479259 w 1998270"/>
              <a:gd name="connsiteY4645" fmla="*/ 369259 h 1996549"/>
              <a:gd name="connsiteX4646" fmla="*/ 1504160 w 1998270"/>
              <a:gd name="connsiteY4646" fmla="*/ 394161 h 1996549"/>
              <a:gd name="connsiteX4647" fmla="*/ 1504160 w 1998270"/>
              <a:gd name="connsiteY4647" fmla="*/ 394331 h 1996549"/>
              <a:gd name="connsiteX4648" fmla="*/ 1479259 w 1998270"/>
              <a:gd name="connsiteY4648" fmla="*/ 418891 h 1996549"/>
              <a:gd name="connsiteX4649" fmla="*/ 1454528 w 1998270"/>
              <a:gd name="connsiteY4649" fmla="*/ 394161 h 1996549"/>
              <a:gd name="connsiteX4650" fmla="*/ 1454528 w 1998270"/>
              <a:gd name="connsiteY4650" fmla="*/ 393991 h 1996549"/>
              <a:gd name="connsiteX4651" fmla="*/ 1479259 w 1998270"/>
              <a:gd name="connsiteY4651" fmla="*/ 369259 h 1996549"/>
              <a:gd name="connsiteX4652" fmla="*/ 1540660 w 1998270"/>
              <a:gd name="connsiteY4652" fmla="*/ 368577 h 1996549"/>
              <a:gd name="connsiteX4653" fmla="*/ 1566244 w 1998270"/>
              <a:gd name="connsiteY4653" fmla="*/ 394161 h 1996549"/>
              <a:gd name="connsiteX4654" fmla="*/ 1540660 w 1998270"/>
              <a:gd name="connsiteY4654" fmla="*/ 419575 h 1996549"/>
              <a:gd name="connsiteX4655" fmla="*/ 1515247 w 1998270"/>
              <a:gd name="connsiteY4655" fmla="*/ 394161 h 1996549"/>
              <a:gd name="connsiteX4656" fmla="*/ 1540660 w 1998270"/>
              <a:gd name="connsiteY4656" fmla="*/ 368577 h 1996549"/>
              <a:gd name="connsiteX4657" fmla="*/ 1602428 w 1998270"/>
              <a:gd name="connsiteY4657" fmla="*/ 367931 h 1996549"/>
              <a:gd name="connsiteX4658" fmla="*/ 1628523 w 1998270"/>
              <a:gd name="connsiteY4658" fmla="*/ 394027 h 1996549"/>
              <a:gd name="connsiteX4659" fmla="*/ 1602428 w 1998270"/>
              <a:gd name="connsiteY4659" fmla="*/ 420121 h 1996549"/>
              <a:gd name="connsiteX4660" fmla="*/ 1576332 w 1998270"/>
              <a:gd name="connsiteY4660" fmla="*/ 394027 h 1996549"/>
              <a:gd name="connsiteX4661" fmla="*/ 1602428 w 1998270"/>
              <a:gd name="connsiteY4661" fmla="*/ 367931 h 1996549"/>
              <a:gd name="connsiteX4662" fmla="*/ 1664145 w 1998270"/>
              <a:gd name="connsiteY4662" fmla="*/ 367553 h 1996549"/>
              <a:gd name="connsiteX4663" fmla="*/ 1690752 w 1998270"/>
              <a:gd name="connsiteY4663" fmla="*/ 394161 h 1996549"/>
              <a:gd name="connsiteX4664" fmla="*/ 1690752 w 1998270"/>
              <a:gd name="connsiteY4664" fmla="*/ 394331 h 1996549"/>
              <a:gd name="connsiteX4665" fmla="*/ 1664145 w 1998270"/>
              <a:gd name="connsiteY4665" fmla="*/ 420597 h 1996549"/>
              <a:gd name="connsiteX4666" fmla="*/ 1663804 w 1998270"/>
              <a:gd name="connsiteY4666" fmla="*/ 420597 h 1996549"/>
              <a:gd name="connsiteX4667" fmla="*/ 1637708 w 1998270"/>
              <a:gd name="connsiteY4667" fmla="*/ 394161 h 1996549"/>
              <a:gd name="connsiteX4668" fmla="*/ 1637708 w 1998270"/>
              <a:gd name="connsiteY4668" fmla="*/ 393989 h 1996549"/>
              <a:gd name="connsiteX4669" fmla="*/ 1664145 w 1998270"/>
              <a:gd name="connsiteY4669" fmla="*/ 367553 h 1996549"/>
              <a:gd name="connsiteX4670" fmla="*/ 1724863 w 1998270"/>
              <a:gd name="connsiteY4670" fmla="*/ 367212 h 1996549"/>
              <a:gd name="connsiteX4671" fmla="*/ 1751812 w 1998270"/>
              <a:gd name="connsiteY4671" fmla="*/ 394161 h 1996549"/>
              <a:gd name="connsiteX4672" fmla="*/ 1751812 w 1998270"/>
              <a:gd name="connsiteY4672" fmla="*/ 394331 h 1996549"/>
              <a:gd name="connsiteX4673" fmla="*/ 1724863 w 1998270"/>
              <a:gd name="connsiteY4673" fmla="*/ 420939 h 1996549"/>
              <a:gd name="connsiteX4674" fmla="*/ 1698086 w 1998270"/>
              <a:gd name="connsiteY4674" fmla="*/ 394161 h 1996549"/>
              <a:gd name="connsiteX4675" fmla="*/ 1698086 w 1998270"/>
              <a:gd name="connsiteY4675" fmla="*/ 393989 h 1996549"/>
              <a:gd name="connsiteX4676" fmla="*/ 1724863 w 1998270"/>
              <a:gd name="connsiteY4676" fmla="*/ 367212 h 1996549"/>
              <a:gd name="connsiteX4677" fmla="*/ 1786265 w 1998270"/>
              <a:gd name="connsiteY4677" fmla="*/ 366870 h 1996549"/>
              <a:gd name="connsiteX4678" fmla="*/ 1813555 w 1998270"/>
              <a:gd name="connsiteY4678" fmla="*/ 394161 h 1996549"/>
              <a:gd name="connsiteX4679" fmla="*/ 1786265 w 1998270"/>
              <a:gd name="connsiteY4679" fmla="*/ 421279 h 1996549"/>
              <a:gd name="connsiteX4680" fmla="*/ 1759147 w 1998270"/>
              <a:gd name="connsiteY4680" fmla="*/ 394161 h 1996549"/>
              <a:gd name="connsiteX4681" fmla="*/ 1759147 w 1998270"/>
              <a:gd name="connsiteY4681" fmla="*/ 393989 h 1996549"/>
              <a:gd name="connsiteX4682" fmla="*/ 1786265 w 1998270"/>
              <a:gd name="connsiteY4682" fmla="*/ 366870 h 1996549"/>
              <a:gd name="connsiteX4683" fmla="*/ 1847666 w 1998270"/>
              <a:gd name="connsiteY4683" fmla="*/ 366700 h 1996549"/>
              <a:gd name="connsiteX4684" fmla="*/ 1875126 w 1998270"/>
              <a:gd name="connsiteY4684" fmla="*/ 394160 h 1996549"/>
              <a:gd name="connsiteX4685" fmla="*/ 1847666 w 1998270"/>
              <a:gd name="connsiteY4685" fmla="*/ 421449 h 1996549"/>
              <a:gd name="connsiteX4686" fmla="*/ 1820377 w 1998270"/>
              <a:gd name="connsiteY4686" fmla="*/ 394160 h 1996549"/>
              <a:gd name="connsiteX4687" fmla="*/ 1847666 w 1998270"/>
              <a:gd name="connsiteY4687" fmla="*/ 366700 h 1996549"/>
              <a:gd name="connsiteX4688" fmla="*/ 1909067 w 1998270"/>
              <a:gd name="connsiteY4688" fmla="*/ 366529 h 1996549"/>
              <a:gd name="connsiteX4689" fmla="*/ 1909409 w 1998270"/>
              <a:gd name="connsiteY4689" fmla="*/ 366529 h 1996549"/>
              <a:gd name="connsiteX4690" fmla="*/ 1936698 w 1998270"/>
              <a:gd name="connsiteY4690" fmla="*/ 394161 h 1996549"/>
              <a:gd name="connsiteX4691" fmla="*/ 1936698 w 1998270"/>
              <a:gd name="connsiteY4691" fmla="*/ 394331 h 1996549"/>
              <a:gd name="connsiteX4692" fmla="*/ 1909067 w 1998270"/>
              <a:gd name="connsiteY4692" fmla="*/ 421621 h 1996549"/>
              <a:gd name="connsiteX4693" fmla="*/ 1881608 w 1998270"/>
              <a:gd name="connsiteY4693" fmla="*/ 394161 h 1996549"/>
              <a:gd name="connsiteX4694" fmla="*/ 1881608 w 1998270"/>
              <a:gd name="connsiteY4694" fmla="*/ 393989 h 1996549"/>
              <a:gd name="connsiteX4695" fmla="*/ 1909067 w 1998270"/>
              <a:gd name="connsiteY4695" fmla="*/ 366529 h 1996549"/>
              <a:gd name="connsiteX4696" fmla="*/ 5629 w 1998270"/>
              <a:gd name="connsiteY4696" fmla="*/ 327472 h 1996549"/>
              <a:gd name="connsiteX4697" fmla="*/ 10916 w 1998270"/>
              <a:gd name="connsiteY4697" fmla="*/ 332760 h 1996549"/>
              <a:gd name="connsiteX4698" fmla="*/ 5629 w 1998270"/>
              <a:gd name="connsiteY4698" fmla="*/ 338047 h 1996549"/>
              <a:gd name="connsiteX4699" fmla="*/ 342 w 1998270"/>
              <a:gd name="connsiteY4699" fmla="*/ 332760 h 1996549"/>
              <a:gd name="connsiteX4700" fmla="*/ 5629 w 1998270"/>
              <a:gd name="connsiteY4700" fmla="*/ 327472 h 1996549"/>
              <a:gd name="connsiteX4701" fmla="*/ 67029 w 1998270"/>
              <a:gd name="connsiteY4701" fmla="*/ 325425 h 1996549"/>
              <a:gd name="connsiteX4702" fmla="*/ 74364 w 1998270"/>
              <a:gd name="connsiteY4702" fmla="*/ 332759 h 1996549"/>
              <a:gd name="connsiteX4703" fmla="*/ 67029 w 1998270"/>
              <a:gd name="connsiteY4703" fmla="*/ 340093 h 1996549"/>
              <a:gd name="connsiteX4704" fmla="*/ 59696 w 1998270"/>
              <a:gd name="connsiteY4704" fmla="*/ 332759 h 1996549"/>
              <a:gd name="connsiteX4705" fmla="*/ 67029 w 1998270"/>
              <a:gd name="connsiteY4705" fmla="*/ 325425 h 1996549"/>
              <a:gd name="connsiteX4706" fmla="*/ 129114 w 1998270"/>
              <a:gd name="connsiteY4706" fmla="*/ 324572 h 1996549"/>
              <a:gd name="connsiteX4707" fmla="*/ 129455 w 1998270"/>
              <a:gd name="connsiteY4707" fmla="*/ 324572 h 1996549"/>
              <a:gd name="connsiteX4708" fmla="*/ 137301 w 1998270"/>
              <a:gd name="connsiteY4708" fmla="*/ 332759 h 1996549"/>
              <a:gd name="connsiteX4709" fmla="*/ 129114 w 1998270"/>
              <a:gd name="connsiteY4709" fmla="*/ 340946 h 1996549"/>
              <a:gd name="connsiteX4710" fmla="*/ 120927 w 1998270"/>
              <a:gd name="connsiteY4710" fmla="*/ 332759 h 1996549"/>
              <a:gd name="connsiteX4711" fmla="*/ 129114 w 1998270"/>
              <a:gd name="connsiteY4711" fmla="*/ 324572 h 1996549"/>
              <a:gd name="connsiteX4712" fmla="*/ 189832 w 1998270"/>
              <a:gd name="connsiteY4712" fmla="*/ 323720 h 1996549"/>
              <a:gd name="connsiteX4713" fmla="*/ 190173 w 1998270"/>
              <a:gd name="connsiteY4713" fmla="*/ 323720 h 1996549"/>
              <a:gd name="connsiteX4714" fmla="*/ 198872 w 1998270"/>
              <a:gd name="connsiteY4714" fmla="*/ 332760 h 1996549"/>
              <a:gd name="connsiteX4715" fmla="*/ 189832 w 1998270"/>
              <a:gd name="connsiteY4715" fmla="*/ 341800 h 1996549"/>
              <a:gd name="connsiteX4716" fmla="*/ 180793 w 1998270"/>
              <a:gd name="connsiteY4716" fmla="*/ 332760 h 1996549"/>
              <a:gd name="connsiteX4717" fmla="*/ 189832 w 1998270"/>
              <a:gd name="connsiteY4717" fmla="*/ 323720 h 1996549"/>
              <a:gd name="connsiteX4718" fmla="*/ 251233 w 1998270"/>
              <a:gd name="connsiteY4718" fmla="*/ 322868 h 1996549"/>
              <a:gd name="connsiteX4719" fmla="*/ 261125 w 1998270"/>
              <a:gd name="connsiteY4719" fmla="*/ 332760 h 1996549"/>
              <a:gd name="connsiteX4720" fmla="*/ 251233 w 1998270"/>
              <a:gd name="connsiteY4720" fmla="*/ 342652 h 1996549"/>
              <a:gd name="connsiteX4721" fmla="*/ 241341 w 1998270"/>
              <a:gd name="connsiteY4721" fmla="*/ 332760 h 1996549"/>
              <a:gd name="connsiteX4722" fmla="*/ 251233 w 1998270"/>
              <a:gd name="connsiteY4722" fmla="*/ 322868 h 1996549"/>
              <a:gd name="connsiteX4723" fmla="*/ 312635 w 1998270"/>
              <a:gd name="connsiteY4723" fmla="*/ 322185 h 1996549"/>
              <a:gd name="connsiteX4724" fmla="*/ 323210 w 1998270"/>
              <a:gd name="connsiteY4724" fmla="*/ 332760 h 1996549"/>
              <a:gd name="connsiteX4725" fmla="*/ 312635 w 1998270"/>
              <a:gd name="connsiteY4725" fmla="*/ 343335 h 1996549"/>
              <a:gd name="connsiteX4726" fmla="*/ 302061 w 1998270"/>
              <a:gd name="connsiteY4726" fmla="*/ 332760 h 1996549"/>
              <a:gd name="connsiteX4727" fmla="*/ 312635 w 1998270"/>
              <a:gd name="connsiteY4727" fmla="*/ 322185 h 1996549"/>
              <a:gd name="connsiteX4728" fmla="*/ 374036 w 1998270"/>
              <a:gd name="connsiteY4728" fmla="*/ 321331 h 1996549"/>
              <a:gd name="connsiteX4729" fmla="*/ 385463 w 1998270"/>
              <a:gd name="connsiteY4729" fmla="*/ 332760 h 1996549"/>
              <a:gd name="connsiteX4730" fmla="*/ 374036 w 1998270"/>
              <a:gd name="connsiteY4730" fmla="*/ 344188 h 1996549"/>
              <a:gd name="connsiteX4731" fmla="*/ 362609 w 1998270"/>
              <a:gd name="connsiteY4731" fmla="*/ 332760 h 1996549"/>
              <a:gd name="connsiteX4732" fmla="*/ 374036 w 1998270"/>
              <a:gd name="connsiteY4732" fmla="*/ 321331 h 1996549"/>
              <a:gd name="connsiteX4733" fmla="*/ 436120 w 1998270"/>
              <a:gd name="connsiteY4733" fmla="*/ 320479 h 1996549"/>
              <a:gd name="connsiteX4734" fmla="*/ 448400 w 1998270"/>
              <a:gd name="connsiteY4734" fmla="*/ 332760 h 1996549"/>
              <a:gd name="connsiteX4735" fmla="*/ 436120 w 1998270"/>
              <a:gd name="connsiteY4735" fmla="*/ 345040 h 1996549"/>
              <a:gd name="connsiteX4736" fmla="*/ 423840 w 1998270"/>
              <a:gd name="connsiteY4736" fmla="*/ 332760 h 1996549"/>
              <a:gd name="connsiteX4737" fmla="*/ 436120 w 1998270"/>
              <a:gd name="connsiteY4737" fmla="*/ 320479 h 1996549"/>
              <a:gd name="connsiteX4738" fmla="*/ 496838 w 1998270"/>
              <a:gd name="connsiteY4738" fmla="*/ 319626 h 1996549"/>
              <a:gd name="connsiteX4739" fmla="*/ 497179 w 1998270"/>
              <a:gd name="connsiteY4739" fmla="*/ 319626 h 1996549"/>
              <a:gd name="connsiteX4740" fmla="*/ 509971 w 1998270"/>
              <a:gd name="connsiteY4740" fmla="*/ 332759 h 1996549"/>
              <a:gd name="connsiteX4741" fmla="*/ 496838 w 1998270"/>
              <a:gd name="connsiteY4741" fmla="*/ 345892 h 1996549"/>
              <a:gd name="connsiteX4742" fmla="*/ 483706 w 1998270"/>
              <a:gd name="connsiteY4742" fmla="*/ 332759 h 1996549"/>
              <a:gd name="connsiteX4743" fmla="*/ 496838 w 1998270"/>
              <a:gd name="connsiteY4743" fmla="*/ 319626 h 1996549"/>
              <a:gd name="connsiteX4744" fmla="*/ 558240 w 1998270"/>
              <a:gd name="connsiteY4744" fmla="*/ 318772 h 1996549"/>
              <a:gd name="connsiteX4745" fmla="*/ 572226 w 1998270"/>
              <a:gd name="connsiteY4745" fmla="*/ 332759 h 1996549"/>
              <a:gd name="connsiteX4746" fmla="*/ 558240 w 1998270"/>
              <a:gd name="connsiteY4746" fmla="*/ 346745 h 1996549"/>
              <a:gd name="connsiteX4747" fmla="*/ 544254 w 1998270"/>
              <a:gd name="connsiteY4747" fmla="*/ 332759 h 1996549"/>
              <a:gd name="connsiteX4748" fmla="*/ 558240 w 1998270"/>
              <a:gd name="connsiteY4748" fmla="*/ 318772 h 1996549"/>
              <a:gd name="connsiteX4749" fmla="*/ 620007 w 1998270"/>
              <a:gd name="connsiteY4749" fmla="*/ 317957 h 1996549"/>
              <a:gd name="connsiteX4750" fmla="*/ 634675 w 1998270"/>
              <a:gd name="connsiteY4750" fmla="*/ 332625 h 1996549"/>
              <a:gd name="connsiteX4751" fmla="*/ 620007 w 1998270"/>
              <a:gd name="connsiteY4751" fmla="*/ 347293 h 1996549"/>
              <a:gd name="connsiteX4752" fmla="*/ 605339 w 1998270"/>
              <a:gd name="connsiteY4752" fmla="*/ 332625 h 1996549"/>
              <a:gd name="connsiteX4753" fmla="*/ 620007 w 1998270"/>
              <a:gd name="connsiteY4753" fmla="*/ 317957 h 1996549"/>
              <a:gd name="connsiteX4754" fmla="*/ 681042 w 1998270"/>
              <a:gd name="connsiteY4754" fmla="*/ 317238 h 1996549"/>
              <a:gd name="connsiteX4755" fmla="*/ 696563 w 1998270"/>
              <a:gd name="connsiteY4755" fmla="*/ 332759 h 1996549"/>
              <a:gd name="connsiteX4756" fmla="*/ 696563 w 1998270"/>
              <a:gd name="connsiteY4756" fmla="*/ 332930 h 1996549"/>
              <a:gd name="connsiteX4757" fmla="*/ 681042 w 1998270"/>
              <a:gd name="connsiteY4757" fmla="*/ 348110 h 1996549"/>
              <a:gd name="connsiteX4758" fmla="*/ 680872 w 1998270"/>
              <a:gd name="connsiteY4758" fmla="*/ 348110 h 1996549"/>
              <a:gd name="connsiteX4759" fmla="*/ 665522 w 1998270"/>
              <a:gd name="connsiteY4759" fmla="*/ 332759 h 1996549"/>
              <a:gd name="connsiteX4760" fmla="*/ 681042 w 1998270"/>
              <a:gd name="connsiteY4760" fmla="*/ 317238 h 1996549"/>
              <a:gd name="connsiteX4761" fmla="*/ 743125 w 1998270"/>
              <a:gd name="connsiteY4761" fmla="*/ 316386 h 1996549"/>
              <a:gd name="connsiteX4762" fmla="*/ 760181 w 1998270"/>
              <a:gd name="connsiteY4762" fmla="*/ 333442 h 1996549"/>
              <a:gd name="connsiteX4763" fmla="*/ 743125 w 1998270"/>
              <a:gd name="connsiteY4763" fmla="*/ 350498 h 1996549"/>
              <a:gd name="connsiteX4764" fmla="*/ 726070 w 1998270"/>
              <a:gd name="connsiteY4764" fmla="*/ 333442 h 1996549"/>
              <a:gd name="connsiteX4765" fmla="*/ 743125 w 1998270"/>
              <a:gd name="connsiteY4765" fmla="*/ 316386 h 1996549"/>
              <a:gd name="connsiteX4766" fmla="*/ 803844 w 1998270"/>
              <a:gd name="connsiteY4766" fmla="*/ 315533 h 1996549"/>
              <a:gd name="connsiteX4767" fmla="*/ 820900 w 1998270"/>
              <a:gd name="connsiteY4767" fmla="*/ 332589 h 1996549"/>
              <a:gd name="connsiteX4768" fmla="*/ 803844 w 1998270"/>
              <a:gd name="connsiteY4768" fmla="*/ 349645 h 1996549"/>
              <a:gd name="connsiteX4769" fmla="*/ 786789 w 1998270"/>
              <a:gd name="connsiteY4769" fmla="*/ 332589 h 1996549"/>
              <a:gd name="connsiteX4770" fmla="*/ 803844 w 1998270"/>
              <a:gd name="connsiteY4770" fmla="*/ 315533 h 1996549"/>
              <a:gd name="connsiteX4771" fmla="*/ 865247 w 1998270"/>
              <a:gd name="connsiteY4771" fmla="*/ 314510 h 1996549"/>
              <a:gd name="connsiteX4772" fmla="*/ 882303 w 1998270"/>
              <a:gd name="connsiteY4772" fmla="*/ 331566 h 1996549"/>
              <a:gd name="connsiteX4773" fmla="*/ 865247 w 1998270"/>
              <a:gd name="connsiteY4773" fmla="*/ 348622 h 1996549"/>
              <a:gd name="connsiteX4774" fmla="*/ 864377 w 1998270"/>
              <a:gd name="connsiteY4774" fmla="*/ 348639 h 1996549"/>
              <a:gd name="connsiteX4775" fmla="*/ 847338 w 1998270"/>
              <a:gd name="connsiteY4775" fmla="*/ 331566 h 1996549"/>
              <a:gd name="connsiteX4776" fmla="*/ 847355 w 1998270"/>
              <a:gd name="connsiteY4776" fmla="*/ 330696 h 1996549"/>
              <a:gd name="connsiteX4777" fmla="*/ 865247 w 1998270"/>
              <a:gd name="connsiteY4777" fmla="*/ 314510 h 1996549"/>
              <a:gd name="connsiteX4778" fmla="*/ 927014 w 1998270"/>
              <a:gd name="connsiteY4778" fmla="*/ 313864 h 1996549"/>
              <a:gd name="connsiteX4779" fmla="*/ 945775 w 1998270"/>
              <a:gd name="connsiteY4779" fmla="*/ 332626 h 1996549"/>
              <a:gd name="connsiteX4780" fmla="*/ 927014 w 1998270"/>
              <a:gd name="connsiteY4780" fmla="*/ 351387 h 1996549"/>
              <a:gd name="connsiteX4781" fmla="*/ 908252 w 1998270"/>
              <a:gd name="connsiteY4781" fmla="*/ 332626 h 1996549"/>
              <a:gd name="connsiteX4782" fmla="*/ 927014 w 1998270"/>
              <a:gd name="connsiteY4782" fmla="*/ 313864 h 1996549"/>
              <a:gd name="connsiteX4783" fmla="*/ 988048 w 1998270"/>
              <a:gd name="connsiteY4783" fmla="*/ 313315 h 1996549"/>
              <a:gd name="connsiteX4784" fmla="*/ 1007492 w 1998270"/>
              <a:gd name="connsiteY4784" fmla="*/ 332759 h 1996549"/>
              <a:gd name="connsiteX4785" fmla="*/ 1007492 w 1998270"/>
              <a:gd name="connsiteY4785" fmla="*/ 332930 h 1996549"/>
              <a:gd name="connsiteX4786" fmla="*/ 988048 w 1998270"/>
              <a:gd name="connsiteY4786" fmla="*/ 352032 h 1996549"/>
              <a:gd name="connsiteX4787" fmla="*/ 987878 w 1998270"/>
              <a:gd name="connsiteY4787" fmla="*/ 352032 h 1996549"/>
              <a:gd name="connsiteX4788" fmla="*/ 968605 w 1998270"/>
              <a:gd name="connsiteY4788" fmla="*/ 332759 h 1996549"/>
              <a:gd name="connsiteX4789" fmla="*/ 988048 w 1998270"/>
              <a:gd name="connsiteY4789" fmla="*/ 313315 h 1996549"/>
              <a:gd name="connsiteX4790" fmla="*/ 1050132 w 1998270"/>
              <a:gd name="connsiteY4790" fmla="*/ 312462 h 1996549"/>
              <a:gd name="connsiteX4791" fmla="*/ 1070429 w 1998270"/>
              <a:gd name="connsiteY4791" fmla="*/ 332760 h 1996549"/>
              <a:gd name="connsiteX4792" fmla="*/ 1070429 w 1998270"/>
              <a:gd name="connsiteY4792" fmla="*/ 332931 h 1996549"/>
              <a:gd name="connsiteX4793" fmla="*/ 1050132 w 1998270"/>
              <a:gd name="connsiteY4793" fmla="*/ 352886 h 1996549"/>
              <a:gd name="connsiteX4794" fmla="*/ 1029836 w 1998270"/>
              <a:gd name="connsiteY4794" fmla="*/ 332760 h 1996549"/>
              <a:gd name="connsiteX4795" fmla="*/ 1050132 w 1998270"/>
              <a:gd name="connsiteY4795" fmla="*/ 312462 h 1996549"/>
              <a:gd name="connsiteX4796" fmla="*/ 1110851 w 1998270"/>
              <a:gd name="connsiteY4796" fmla="*/ 311610 h 1996549"/>
              <a:gd name="connsiteX4797" fmla="*/ 1111192 w 1998270"/>
              <a:gd name="connsiteY4797" fmla="*/ 311610 h 1996549"/>
              <a:gd name="connsiteX4798" fmla="*/ 1132000 w 1998270"/>
              <a:gd name="connsiteY4798" fmla="*/ 332760 h 1996549"/>
              <a:gd name="connsiteX4799" fmla="*/ 1132000 w 1998270"/>
              <a:gd name="connsiteY4799" fmla="*/ 332930 h 1996549"/>
              <a:gd name="connsiteX4800" fmla="*/ 1110851 w 1998270"/>
              <a:gd name="connsiteY4800" fmla="*/ 353739 h 1996549"/>
              <a:gd name="connsiteX4801" fmla="*/ 1089702 w 1998270"/>
              <a:gd name="connsiteY4801" fmla="*/ 332760 h 1996549"/>
              <a:gd name="connsiteX4802" fmla="*/ 1110851 w 1998270"/>
              <a:gd name="connsiteY4802" fmla="*/ 311610 h 1996549"/>
              <a:gd name="connsiteX4803" fmla="*/ 1172252 w 1998270"/>
              <a:gd name="connsiteY4803" fmla="*/ 310928 h 1996549"/>
              <a:gd name="connsiteX4804" fmla="*/ 1194084 w 1998270"/>
              <a:gd name="connsiteY4804" fmla="*/ 332760 h 1996549"/>
              <a:gd name="connsiteX4805" fmla="*/ 1194084 w 1998270"/>
              <a:gd name="connsiteY4805" fmla="*/ 332931 h 1996549"/>
              <a:gd name="connsiteX4806" fmla="*/ 1172252 w 1998270"/>
              <a:gd name="connsiteY4806" fmla="*/ 354421 h 1996549"/>
              <a:gd name="connsiteX4807" fmla="*/ 1150421 w 1998270"/>
              <a:gd name="connsiteY4807" fmla="*/ 332760 h 1996549"/>
              <a:gd name="connsiteX4808" fmla="*/ 1172252 w 1998270"/>
              <a:gd name="connsiteY4808" fmla="*/ 310928 h 1996549"/>
              <a:gd name="connsiteX4809" fmla="*/ 1233653 w 1998270"/>
              <a:gd name="connsiteY4809" fmla="*/ 310245 h 1996549"/>
              <a:gd name="connsiteX4810" fmla="*/ 1256167 w 1998270"/>
              <a:gd name="connsiteY4810" fmla="*/ 332759 h 1996549"/>
              <a:gd name="connsiteX4811" fmla="*/ 1233653 w 1998270"/>
              <a:gd name="connsiteY4811" fmla="*/ 355102 h 1996549"/>
              <a:gd name="connsiteX4812" fmla="*/ 1211140 w 1998270"/>
              <a:gd name="connsiteY4812" fmla="*/ 332759 h 1996549"/>
              <a:gd name="connsiteX4813" fmla="*/ 1233653 w 1998270"/>
              <a:gd name="connsiteY4813" fmla="*/ 310245 h 1996549"/>
              <a:gd name="connsiteX4814" fmla="*/ 1295054 w 1998270"/>
              <a:gd name="connsiteY4814" fmla="*/ 309393 h 1996549"/>
              <a:gd name="connsiteX4815" fmla="*/ 1318421 w 1998270"/>
              <a:gd name="connsiteY4815" fmla="*/ 332760 h 1996549"/>
              <a:gd name="connsiteX4816" fmla="*/ 1318421 w 1998270"/>
              <a:gd name="connsiteY4816" fmla="*/ 332931 h 1996549"/>
              <a:gd name="connsiteX4817" fmla="*/ 1295054 w 1998270"/>
              <a:gd name="connsiteY4817" fmla="*/ 355956 h 1996549"/>
              <a:gd name="connsiteX4818" fmla="*/ 1271859 w 1998270"/>
              <a:gd name="connsiteY4818" fmla="*/ 332760 h 1996549"/>
              <a:gd name="connsiteX4819" fmla="*/ 1271859 w 1998270"/>
              <a:gd name="connsiteY4819" fmla="*/ 332589 h 1996549"/>
              <a:gd name="connsiteX4820" fmla="*/ 1295054 w 1998270"/>
              <a:gd name="connsiteY4820" fmla="*/ 309393 h 1996549"/>
              <a:gd name="connsiteX4821" fmla="*/ 1357139 w 1998270"/>
              <a:gd name="connsiteY4821" fmla="*/ 308710 h 1996549"/>
              <a:gd name="connsiteX4822" fmla="*/ 1381188 w 1998270"/>
              <a:gd name="connsiteY4822" fmla="*/ 332759 h 1996549"/>
              <a:gd name="connsiteX4823" fmla="*/ 1357139 w 1998270"/>
              <a:gd name="connsiteY4823" fmla="*/ 356637 h 1996549"/>
              <a:gd name="connsiteX4824" fmla="*/ 1333261 w 1998270"/>
              <a:gd name="connsiteY4824" fmla="*/ 332759 h 1996549"/>
              <a:gd name="connsiteX4825" fmla="*/ 1357139 w 1998270"/>
              <a:gd name="connsiteY4825" fmla="*/ 308710 h 1996549"/>
              <a:gd name="connsiteX4826" fmla="*/ 1970835 w 1998270"/>
              <a:gd name="connsiteY4826" fmla="*/ 308064 h 1996549"/>
              <a:gd name="connsiteX4827" fmla="*/ 1995396 w 1998270"/>
              <a:gd name="connsiteY4827" fmla="*/ 332626 h 1996549"/>
              <a:gd name="connsiteX4828" fmla="*/ 1970835 w 1998270"/>
              <a:gd name="connsiteY4828" fmla="*/ 357186 h 1996549"/>
              <a:gd name="connsiteX4829" fmla="*/ 1946275 w 1998270"/>
              <a:gd name="connsiteY4829" fmla="*/ 332626 h 1996549"/>
              <a:gd name="connsiteX4830" fmla="*/ 1970835 w 1998270"/>
              <a:gd name="connsiteY4830" fmla="*/ 308064 h 1996549"/>
              <a:gd name="connsiteX4831" fmla="*/ 1417858 w 1998270"/>
              <a:gd name="connsiteY4831" fmla="*/ 308028 h 1996549"/>
              <a:gd name="connsiteX4832" fmla="*/ 1442589 w 1998270"/>
              <a:gd name="connsiteY4832" fmla="*/ 332759 h 1996549"/>
              <a:gd name="connsiteX4833" fmla="*/ 1442589 w 1998270"/>
              <a:gd name="connsiteY4833" fmla="*/ 332930 h 1996549"/>
              <a:gd name="connsiteX4834" fmla="*/ 1417858 w 1998270"/>
              <a:gd name="connsiteY4834" fmla="*/ 357320 h 1996549"/>
              <a:gd name="connsiteX4835" fmla="*/ 1417517 w 1998270"/>
              <a:gd name="connsiteY4835" fmla="*/ 357320 h 1996549"/>
              <a:gd name="connsiteX4836" fmla="*/ 1393297 w 1998270"/>
              <a:gd name="connsiteY4836" fmla="*/ 332759 h 1996549"/>
              <a:gd name="connsiteX4837" fmla="*/ 1393297 w 1998270"/>
              <a:gd name="connsiteY4837" fmla="*/ 332589 h 1996549"/>
              <a:gd name="connsiteX4838" fmla="*/ 1417858 w 1998270"/>
              <a:gd name="connsiteY4838" fmla="*/ 308028 h 1996549"/>
              <a:gd name="connsiteX4839" fmla="*/ 1479258 w 1998270"/>
              <a:gd name="connsiteY4839" fmla="*/ 307346 h 1996549"/>
              <a:gd name="connsiteX4840" fmla="*/ 1504672 w 1998270"/>
              <a:gd name="connsiteY4840" fmla="*/ 332760 h 1996549"/>
              <a:gd name="connsiteX4841" fmla="*/ 1479258 w 1998270"/>
              <a:gd name="connsiteY4841" fmla="*/ 358004 h 1996549"/>
              <a:gd name="connsiteX4842" fmla="*/ 1454016 w 1998270"/>
              <a:gd name="connsiteY4842" fmla="*/ 332760 h 1996549"/>
              <a:gd name="connsiteX4843" fmla="*/ 1479258 w 1998270"/>
              <a:gd name="connsiteY4843" fmla="*/ 307346 h 1996549"/>
              <a:gd name="connsiteX4844" fmla="*/ 1540660 w 1998270"/>
              <a:gd name="connsiteY4844" fmla="*/ 306664 h 1996549"/>
              <a:gd name="connsiteX4845" fmla="*/ 1541001 w 1998270"/>
              <a:gd name="connsiteY4845" fmla="*/ 306664 h 1996549"/>
              <a:gd name="connsiteX4846" fmla="*/ 1566755 w 1998270"/>
              <a:gd name="connsiteY4846" fmla="*/ 332760 h 1996549"/>
              <a:gd name="connsiteX4847" fmla="*/ 1566755 w 1998270"/>
              <a:gd name="connsiteY4847" fmla="*/ 332931 h 1996549"/>
              <a:gd name="connsiteX4848" fmla="*/ 1540660 w 1998270"/>
              <a:gd name="connsiteY4848" fmla="*/ 358685 h 1996549"/>
              <a:gd name="connsiteX4849" fmla="*/ 1514735 w 1998270"/>
              <a:gd name="connsiteY4849" fmla="*/ 332760 h 1996549"/>
              <a:gd name="connsiteX4850" fmla="*/ 1514735 w 1998270"/>
              <a:gd name="connsiteY4850" fmla="*/ 332589 h 1996549"/>
              <a:gd name="connsiteX4851" fmla="*/ 1540660 w 1998270"/>
              <a:gd name="connsiteY4851" fmla="*/ 306664 h 1996549"/>
              <a:gd name="connsiteX4852" fmla="*/ 1602061 w 1998270"/>
              <a:gd name="connsiteY4852" fmla="*/ 305981 h 1996549"/>
              <a:gd name="connsiteX4853" fmla="*/ 1628839 w 1998270"/>
              <a:gd name="connsiteY4853" fmla="*/ 332759 h 1996549"/>
              <a:gd name="connsiteX4854" fmla="*/ 1628839 w 1998270"/>
              <a:gd name="connsiteY4854" fmla="*/ 332930 h 1996549"/>
              <a:gd name="connsiteX4855" fmla="*/ 1602061 w 1998270"/>
              <a:gd name="connsiteY4855" fmla="*/ 359365 h 1996549"/>
              <a:gd name="connsiteX4856" fmla="*/ 1575454 w 1998270"/>
              <a:gd name="connsiteY4856" fmla="*/ 332759 h 1996549"/>
              <a:gd name="connsiteX4857" fmla="*/ 1575454 w 1998270"/>
              <a:gd name="connsiteY4857" fmla="*/ 332589 h 1996549"/>
              <a:gd name="connsiteX4858" fmla="*/ 1602061 w 1998270"/>
              <a:gd name="connsiteY4858" fmla="*/ 305981 h 1996549"/>
              <a:gd name="connsiteX4859" fmla="*/ 1664144 w 1998270"/>
              <a:gd name="connsiteY4859" fmla="*/ 305470 h 1996549"/>
              <a:gd name="connsiteX4860" fmla="*/ 1691434 w 1998270"/>
              <a:gd name="connsiteY4860" fmla="*/ 332760 h 1996549"/>
              <a:gd name="connsiteX4861" fmla="*/ 1664144 w 1998270"/>
              <a:gd name="connsiteY4861" fmla="*/ 359879 h 1996549"/>
              <a:gd name="connsiteX4862" fmla="*/ 1637026 w 1998270"/>
              <a:gd name="connsiteY4862" fmla="*/ 332760 h 1996549"/>
              <a:gd name="connsiteX4863" fmla="*/ 1637026 w 1998270"/>
              <a:gd name="connsiteY4863" fmla="*/ 332589 h 1996549"/>
              <a:gd name="connsiteX4864" fmla="*/ 1664144 w 1998270"/>
              <a:gd name="connsiteY4864" fmla="*/ 305470 h 1996549"/>
              <a:gd name="connsiteX4865" fmla="*/ 1724864 w 1998270"/>
              <a:gd name="connsiteY4865" fmla="*/ 304958 h 1996549"/>
              <a:gd name="connsiteX4866" fmla="*/ 1752665 w 1998270"/>
              <a:gd name="connsiteY4866" fmla="*/ 332760 h 1996549"/>
              <a:gd name="connsiteX4867" fmla="*/ 1752665 w 1998270"/>
              <a:gd name="connsiteY4867" fmla="*/ 332930 h 1996549"/>
              <a:gd name="connsiteX4868" fmla="*/ 1724864 w 1998270"/>
              <a:gd name="connsiteY4868" fmla="*/ 360390 h 1996549"/>
              <a:gd name="connsiteX4869" fmla="*/ 1724523 w 1998270"/>
              <a:gd name="connsiteY4869" fmla="*/ 360390 h 1996549"/>
              <a:gd name="connsiteX4870" fmla="*/ 1697233 w 1998270"/>
              <a:gd name="connsiteY4870" fmla="*/ 332760 h 1996549"/>
              <a:gd name="connsiteX4871" fmla="*/ 1697233 w 1998270"/>
              <a:gd name="connsiteY4871" fmla="*/ 332589 h 1996549"/>
              <a:gd name="connsiteX4872" fmla="*/ 1724864 w 1998270"/>
              <a:gd name="connsiteY4872" fmla="*/ 304958 h 1996549"/>
              <a:gd name="connsiteX4873" fmla="*/ 1786265 w 1998270"/>
              <a:gd name="connsiteY4873" fmla="*/ 304617 h 1996549"/>
              <a:gd name="connsiteX4874" fmla="*/ 1814407 w 1998270"/>
              <a:gd name="connsiteY4874" fmla="*/ 332760 h 1996549"/>
              <a:gd name="connsiteX4875" fmla="*/ 1814407 w 1998270"/>
              <a:gd name="connsiteY4875" fmla="*/ 332930 h 1996549"/>
              <a:gd name="connsiteX4876" fmla="*/ 1786265 w 1998270"/>
              <a:gd name="connsiteY4876" fmla="*/ 360731 h 1996549"/>
              <a:gd name="connsiteX4877" fmla="*/ 1785924 w 1998270"/>
              <a:gd name="connsiteY4877" fmla="*/ 360731 h 1996549"/>
              <a:gd name="connsiteX4878" fmla="*/ 1758293 w 1998270"/>
              <a:gd name="connsiteY4878" fmla="*/ 332760 h 1996549"/>
              <a:gd name="connsiteX4879" fmla="*/ 1758293 w 1998270"/>
              <a:gd name="connsiteY4879" fmla="*/ 332589 h 1996549"/>
              <a:gd name="connsiteX4880" fmla="*/ 1786265 w 1998270"/>
              <a:gd name="connsiteY4880" fmla="*/ 304617 h 1996549"/>
              <a:gd name="connsiteX4881" fmla="*/ 1909068 w 1998270"/>
              <a:gd name="connsiteY4881" fmla="*/ 304446 h 1996549"/>
              <a:gd name="connsiteX4882" fmla="*/ 1937381 w 1998270"/>
              <a:gd name="connsiteY4882" fmla="*/ 332759 h 1996549"/>
              <a:gd name="connsiteX4883" fmla="*/ 1937381 w 1998270"/>
              <a:gd name="connsiteY4883" fmla="*/ 332930 h 1996549"/>
              <a:gd name="connsiteX4884" fmla="*/ 1909068 w 1998270"/>
              <a:gd name="connsiteY4884" fmla="*/ 360901 h 1996549"/>
              <a:gd name="connsiteX4885" fmla="*/ 1880926 w 1998270"/>
              <a:gd name="connsiteY4885" fmla="*/ 332759 h 1996549"/>
              <a:gd name="connsiteX4886" fmla="*/ 1880926 w 1998270"/>
              <a:gd name="connsiteY4886" fmla="*/ 332589 h 1996549"/>
              <a:gd name="connsiteX4887" fmla="*/ 1909068 w 1998270"/>
              <a:gd name="connsiteY4887" fmla="*/ 304446 h 1996549"/>
              <a:gd name="connsiteX4888" fmla="*/ 1847666 w 1998270"/>
              <a:gd name="connsiteY4888" fmla="*/ 304446 h 1996549"/>
              <a:gd name="connsiteX4889" fmla="*/ 1875979 w 1998270"/>
              <a:gd name="connsiteY4889" fmla="*/ 332759 h 1996549"/>
              <a:gd name="connsiteX4890" fmla="*/ 1875979 w 1998270"/>
              <a:gd name="connsiteY4890" fmla="*/ 332930 h 1996549"/>
              <a:gd name="connsiteX4891" fmla="*/ 1847666 w 1998270"/>
              <a:gd name="connsiteY4891" fmla="*/ 360901 h 1996549"/>
              <a:gd name="connsiteX4892" fmla="*/ 1819524 w 1998270"/>
              <a:gd name="connsiteY4892" fmla="*/ 332759 h 1996549"/>
              <a:gd name="connsiteX4893" fmla="*/ 1819524 w 1998270"/>
              <a:gd name="connsiteY4893" fmla="*/ 332589 h 1996549"/>
              <a:gd name="connsiteX4894" fmla="*/ 1847666 w 1998270"/>
              <a:gd name="connsiteY4894" fmla="*/ 304446 h 1996549"/>
              <a:gd name="connsiteX4895" fmla="*/ 5629 w 1998270"/>
              <a:gd name="connsiteY4895" fmla="*/ 265900 h 1996549"/>
              <a:gd name="connsiteX4896" fmla="*/ 11086 w 1998270"/>
              <a:gd name="connsiteY4896" fmla="*/ 271358 h 1996549"/>
              <a:gd name="connsiteX4897" fmla="*/ 5629 w 1998270"/>
              <a:gd name="connsiteY4897" fmla="*/ 276816 h 1996549"/>
              <a:gd name="connsiteX4898" fmla="*/ 171 w 1998270"/>
              <a:gd name="connsiteY4898" fmla="*/ 271358 h 1996549"/>
              <a:gd name="connsiteX4899" fmla="*/ 5629 w 1998270"/>
              <a:gd name="connsiteY4899" fmla="*/ 265900 h 1996549"/>
              <a:gd name="connsiteX4900" fmla="*/ 129113 w 1998270"/>
              <a:gd name="connsiteY4900" fmla="*/ 263342 h 1996549"/>
              <a:gd name="connsiteX4901" fmla="*/ 137470 w 1998270"/>
              <a:gd name="connsiteY4901" fmla="*/ 271700 h 1996549"/>
              <a:gd name="connsiteX4902" fmla="*/ 129113 w 1998270"/>
              <a:gd name="connsiteY4902" fmla="*/ 280057 h 1996549"/>
              <a:gd name="connsiteX4903" fmla="*/ 120756 w 1998270"/>
              <a:gd name="connsiteY4903" fmla="*/ 271700 h 1996549"/>
              <a:gd name="connsiteX4904" fmla="*/ 129113 w 1998270"/>
              <a:gd name="connsiteY4904" fmla="*/ 263342 h 1996549"/>
              <a:gd name="connsiteX4905" fmla="*/ 67030 w 1998270"/>
              <a:gd name="connsiteY4905" fmla="*/ 263342 h 1996549"/>
              <a:gd name="connsiteX4906" fmla="*/ 67371 w 1998270"/>
              <a:gd name="connsiteY4906" fmla="*/ 263342 h 1996549"/>
              <a:gd name="connsiteX4907" fmla="*/ 74534 w 1998270"/>
              <a:gd name="connsiteY4907" fmla="*/ 270847 h 1996549"/>
              <a:gd name="connsiteX4908" fmla="*/ 67030 w 1998270"/>
              <a:gd name="connsiteY4908" fmla="*/ 278352 h 1996549"/>
              <a:gd name="connsiteX4909" fmla="*/ 59526 w 1998270"/>
              <a:gd name="connsiteY4909" fmla="*/ 270847 h 1996549"/>
              <a:gd name="connsiteX4910" fmla="*/ 67030 w 1998270"/>
              <a:gd name="connsiteY4910" fmla="*/ 263342 h 1996549"/>
              <a:gd name="connsiteX4911" fmla="*/ 189832 w 1998270"/>
              <a:gd name="connsiteY4911" fmla="*/ 262148 h 1996549"/>
              <a:gd name="connsiteX4912" fmla="*/ 199042 w 1998270"/>
              <a:gd name="connsiteY4912" fmla="*/ 271359 h 1996549"/>
              <a:gd name="connsiteX4913" fmla="*/ 189832 w 1998270"/>
              <a:gd name="connsiteY4913" fmla="*/ 280569 h 1996549"/>
              <a:gd name="connsiteX4914" fmla="*/ 180622 w 1998270"/>
              <a:gd name="connsiteY4914" fmla="*/ 271359 h 1996549"/>
              <a:gd name="connsiteX4915" fmla="*/ 189832 w 1998270"/>
              <a:gd name="connsiteY4915" fmla="*/ 262148 h 1996549"/>
              <a:gd name="connsiteX4916" fmla="*/ 251233 w 1998270"/>
              <a:gd name="connsiteY4916" fmla="*/ 261296 h 1996549"/>
              <a:gd name="connsiteX4917" fmla="*/ 251574 w 1998270"/>
              <a:gd name="connsiteY4917" fmla="*/ 261296 h 1996549"/>
              <a:gd name="connsiteX4918" fmla="*/ 261296 w 1998270"/>
              <a:gd name="connsiteY4918" fmla="*/ 271358 h 1996549"/>
              <a:gd name="connsiteX4919" fmla="*/ 251233 w 1998270"/>
              <a:gd name="connsiteY4919" fmla="*/ 281421 h 1996549"/>
              <a:gd name="connsiteX4920" fmla="*/ 241171 w 1998270"/>
              <a:gd name="connsiteY4920" fmla="*/ 271358 h 1996549"/>
              <a:gd name="connsiteX4921" fmla="*/ 251233 w 1998270"/>
              <a:gd name="connsiteY4921" fmla="*/ 261296 h 1996549"/>
              <a:gd name="connsiteX4922" fmla="*/ 313001 w 1998270"/>
              <a:gd name="connsiteY4922" fmla="*/ 260480 h 1996549"/>
              <a:gd name="connsiteX4923" fmla="*/ 323746 w 1998270"/>
              <a:gd name="connsiteY4923" fmla="*/ 271223 h 1996549"/>
              <a:gd name="connsiteX4924" fmla="*/ 313001 w 1998270"/>
              <a:gd name="connsiteY4924" fmla="*/ 281969 h 1996549"/>
              <a:gd name="connsiteX4925" fmla="*/ 302256 w 1998270"/>
              <a:gd name="connsiteY4925" fmla="*/ 271223 h 1996549"/>
              <a:gd name="connsiteX4926" fmla="*/ 313001 w 1998270"/>
              <a:gd name="connsiteY4926" fmla="*/ 260480 h 1996549"/>
              <a:gd name="connsiteX4927" fmla="*/ 374035 w 1998270"/>
              <a:gd name="connsiteY4927" fmla="*/ 259760 h 1996549"/>
              <a:gd name="connsiteX4928" fmla="*/ 374377 w 1998270"/>
              <a:gd name="connsiteY4928" fmla="*/ 259760 h 1996549"/>
              <a:gd name="connsiteX4929" fmla="*/ 385634 w 1998270"/>
              <a:gd name="connsiteY4929" fmla="*/ 271358 h 1996549"/>
              <a:gd name="connsiteX4930" fmla="*/ 374035 w 1998270"/>
              <a:gd name="connsiteY4930" fmla="*/ 282956 h 1996549"/>
              <a:gd name="connsiteX4931" fmla="*/ 362438 w 1998270"/>
              <a:gd name="connsiteY4931" fmla="*/ 271358 h 1996549"/>
              <a:gd name="connsiteX4932" fmla="*/ 374035 w 1998270"/>
              <a:gd name="connsiteY4932" fmla="*/ 259760 h 1996549"/>
              <a:gd name="connsiteX4933" fmla="*/ 436120 w 1998270"/>
              <a:gd name="connsiteY4933" fmla="*/ 258908 h 1996549"/>
              <a:gd name="connsiteX4934" fmla="*/ 436460 w 1998270"/>
              <a:gd name="connsiteY4934" fmla="*/ 258908 h 1996549"/>
              <a:gd name="connsiteX4935" fmla="*/ 448571 w 1998270"/>
              <a:gd name="connsiteY4935" fmla="*/ 271358 h 1996549"/>
              <a:gd name="connsiteX4936" fmla="*/ 436120 w 1998270"/>
              <a:gd name="connsiteY4936" fmla="*/ 283808 h 1996549"/>
              <a:gd name="connsiteX4937" fmla="*/ 423669 w 1998270"/>
              <a:gd name="connsiteY4937" fmla="*/ 271358 h 1996549"/>
              <a:gd name="connsiteX4938" fmla="*/ 436120 w 1998270"/>
              <a:gd name="connsiteY4938" fmla="*/ 258908 h 1996549"/>
              <a:gd name="connsiteX4939" fmla="*/ 496838 w 1998270"/>
              <a:gd name="connsiteY4939" fmla="*/ 258055 h 1996549"/>
              <a:gd name="connsiteX4940" fmla="*/ 510142 w 1998270"/>
              <a:gd name="connsiteY4940" fmla="*/ 271358 h 1996549"/>
              <a:gd name="connsiteX4941" fmla="*/ 496838 w 1998270"/>
              <a:gd name="connsiteY4941" fmla="*/ 284662 h 1996549"/>
              <a:gd name="connsiteX4942" fmla="*/ 483535 w 1998270"/>
              <a:gd name="connsiteY4942" fmla="*/ 271358 h 1996549"/>
              <a:gd name="connsiteX4943" fmla="*/ 496838 w 1998270"/>
              <a:gd name="connsiteY4943" fmla="*/ 258055 h 1996549"/>
              <a:gd name="connsiteX4944" fmla="*/ 558240 w 1998270"/>
              <a:gd name="connsiteY4944" fmla="*/ 257203 h 1996549"/>
              <a:gd name="connsiteX4945" fmla="*/ 572396 w 1998270"/>
              <a:gd name="connsiteY4945" fmla="*/ 271359 h 1996549"/>
              <a:gd name="connsiteX4946" fmla="*/ 558240 w 1998270"/>
              <a:gd name="connsiteY4946" fmla="*/ 285515 h 1996549"/>
              <a:gd name="connsiteX4947" fmla="*/ 544084 w 1998270"/>
              <a:gd name="connsiteY4947" fmla="*/ 271359 h 1996549"/>
              <a:gd name="connsiteX4948" fmla="*/ 558240 w 1998270"/>
              <a:gd name="connsiteY4948" fmla="*/ 257203 h 1996549"/>
              <a:gd name="connsiteX4949" fmla="*/ 619641 w 1998270"/>
              <a:gd name="connsiteY4949" fmla="*/ 256520 h 1996549"/>
              <a:gd name="connsiteX4950" fmla="*/ 634480 w 1998270"/>
              <a:gd name="connsiteY4950" fmla="*/ 271358 h 1996549"/>
              <a:gd name="connsiteX4951" fmla="*/ 619641 w 1998270"/>
              <a:gd name="connsiteY4951" fmla="*/ 286197 h 1996549"/>
              <a:gd name="connsiteX4952" fmla="*/ 604803 w 1998270"/>
              <a:gd name="connsiteY4952" fmla="*/ 271358 h 1996549"/>
              <a:gd name="connsiteX4953" fmla="*/ 619641 w 1998270"/>
              <a:gd name="connsiteY4953" fmla="*/ 256520 h 1996549"/>
              <a:gd name="connsiteX4954" fmla="*/ 681408 w 1998270"/>
              <a:gd name="connsiteY4954" fmla="*/ 255534 h 1996549"/>
              <a:gd name="connsiteX4955" fmla="*/ 697100 w 1998270"/>
              <a:gd name="connsiteY4955" fmla="*/ 271223 h 1996549"/>
              <a:gd name="connsiteX4956" fmla="*/ 681408 w 1998270"/>
              <a:gd name="connsiteY4956" fmla="*/ 286917 h 1996549"/>
              <a:gd name="connsiteX4957" fmla="*/ 665717 w 1998270"/>
              <a:gd name="connsiteY4957" fmla="*/ 271223 h 1996549"/>
              <a:gd name="connsiteX4958" fmla="*/ 681408 w 1998270"/>
              <a:gd name="connsiteY4958" fmla="*/ 255534 h 1996549"/>
              <a:gd name="connsiteX4959" fmla="*/ 743125 w 1998270"/>
              <a:gd name="connsiteY4959" fmla="*/ 254815 h 1996549"/>
              <a:gd name="connsiteX4960" fmla="*/ 760181 w 1998270"/>
              <a:gd name="connsiteY4960" fmla="*/ 271870 h 1996549"/>
              <a:gd name="connsiteX4961" fmla="*/ 743125 w 1998270"/>
              <a:gd name="connsiteY4961" fmla="*/ 288926 h 1996549"/>
              <a:gd name="connsiteX4962" fmla="*/ 726070 w 1998270"/>
              <a:gd name="connsiteY4962" fmla="*/ 271870 h 1996549"/>
              <a:gd name="connsiteX4963" fmla="*/ 743125 w 1998270"/>
              <a:gd name="connsiteY4963" fmla="*/ 254815 h 1996549"/>
              <a:gd name="connsiteX4964" fmla="*/ 803844 w 1998270"/>
              <a:gd name="connsiteY4964" fmla="*/ 253962 h 1996549"/>
              <a:gd name="connsiteX4965" fmla="*/ 820900 w 1998270"/>
              <a:gd name="connsiteY4965" fmla="*/ 271017 h 1996549"/>
              <a:gd name="connsiteX4966" fmla="*/ 803844 w 1998270"/>
              <a:gd name="connsiteY4966" fmla="*/ 288073 h 1996549"/>
              <a:gd name="connsiteX4967" fmla="*/ 786789 w 1998270"/>
              <a:gd name="connsiteY4967" fmla="*/ 271017 h 1996549"/>
              <a:gd name="connsiteX4968" fmla="*/ 803844 w 1998270"/>
              <a:gd name="connsiteY4968" fmla="*/ 253962 h 1996549"/>
              <a:gd name="connsiteX4969" fmla="*/ 865246 w 1998270"/>
              <a:gd name="connsiteY4969" fmla="*/ 253279 h 1996549"/>
              <a:gd name="connsiteX4970" fmla="*/ 865587 w 1998270"/>
              <a:gd name="connsiteY4970" fmla="*/ 253279 h 1996549"/>
              <a:gd name="connsiteX4971" fmla="*/ 883325 w 1998270"/>
              <a:gd name="connsiteY4971" fmla="*/ 271359 h 1996549"/>
              <a:gd name="connsiteX4972" fmla="*/ 865246 w 1998270"/>
              <a:gd name="connsiteY4972" fmla="*/ 288415 h 1996549"/>
              <a:gd name="connsiteX4973" fmla="*/ 847167 w 1998270"/>
              <a:gd name="connsiteY4973" fmla="*/ 271359 h 1996549"/>
              <a:gd name="connsiteX4974" fmla="*/ 865246 w 1998270"/>
              <a:gd name="connsiteY4974" fmla="*/ 253279 h 1996549"/>
              <a:gd name="connsiteX4975" fmla="*/ 926648 w 1998270"/>
              <a:gd name="connsiteY4975" fmla="*/ 252427 h 1996549"/>
              <a:gd name="connsiteX4976" fmla="*/ 945580 w 1998270"/>
              <a:gd name="connsiteY4976" fmla="*/ 271359 h 1996549"/>
              <a:gd name="connsiteX4977" fmla="*/ 926648 w 1998270"/>
              <a:gd name="connsiteY4977" fmla="*/ 290120 h 1996549"/>
              <a:gd name="connsiteX4978" fmla="*/ 907716 w 1998270"/>
              <a:gd name="connsiteY4978" fmla="*/ 271359 h 1996549"/>
              <a:gd name="connsiteX4979" fmla="*/ 926648 w 1998270"/>
              <a:gd name="connsiteY4979" fmla="*/ 252427 h 1996549"/>
              <a:gd name="connsiteX4980" fmla="*/ 988048 w 1998270"/>
              <a:gd name="connsiteY4980" fmla="*/ 251574 h 1996549"/>
              <a:gd name="connsiteX4981" fmla="*/ 1007833 w 1998270"/>
              <a:gd name="connsiteY4981" fmla="*/ 271358 h 1996549"/>
              <a:gd name="connsiteX4982" fmla="*/ 1007833 w 1998270"/>
              <a:gd name="connsiteY4982" fmla="*/ 271529 h 1996549"/>
              <a:gd name="connsiteX4983" fmla="*/ 988048 w 1998270"/>
              <a:gd name="connsiteY4983" fmla="*/ 290973 h 1996549"/>
              <a:gd name="connsiteX4984" fmla="*/ 987878 w 1998270"/>
              <a:gd name="connsiteY4984" fmla="*/ 290973 h 1996549"/>
              <a:gd name="connsiteX4985" fmla="*/ 968264 w 1998270"/>
              <a:gd name="connsiteY4985" fmla="*/ 271358 h 1996549"/>
              <a:gd name="connsiteX4986" fmla="*/ 988048 w 1998270"/>
              <a:gd name="connsiteY4986" fmla="*/ 251574 h 1996549"/>
              <a:gd name="connsiteX4987" fmla="*/ 1050132 w 1998270"/>
              <a:gd name="connsiteY4987" fmla="*/ 250892 h 1996549"/>
              <a:gd name="connsiteX4988" fmla="*/ 1070599 w 1998270"/>
              <a:gd name="connsiteY4988" fmla="*/ 271359 h 1996549"/>
              <a:gd name="connsiteX4989" fmla="*/ 1070599 w 1998270"/>
              <a:gd name="connsiteY4989" fmla="*/ 271529 h 1996549"/>
              <a:gd name="connsiteX4990" fmla="*/ 1050132 w 1998270"/>
              <a:gd name="connsiteY4990" fmla="*/ 291655 h 1996549"/>
              <a:gd name="connsiteX4991" fmla="*/ 1049961 w 1998270"/>
              <a:gd name="connsiteY4991" fmla="*/ 291655 h 1996549"/>
              <a:gd name="connsiteX4992" fmla="*/ 1029665 w 1998270"/>
              <a:gd name="connsiteY4992" fmla="*/ 271359 h 1996549"/>
              <a:gd name="connsiteX4993" fmla="*/ 1050132 w 1998270"/>
              <a:gd name="connsiteY4993" fmla="*/ 250892 h 1996549"/>
              <a:gd name="connsiteX4994" fmla="*/ 1110851 w 1998270"/>
              <a:gd name="connsiteY4994" fmla="*/ 250039 h 1996549"/>
              <a:gd name="connsiteX4995" fmla="*/ 1132171 w 1998270"/>
              <a:gd name="connsiteY4995" fmla="*/ 271358 h 1996549"/>
              <a:gd name="connsiteX4996" fmla="*/ 1132171 w 1998270"/>
              <a:gd name="connsiteY4996" fmla="*/ 271529 h 1996549"/>
              <a:gd name="connsiteX4997" fmla="*/ 1110851 w 1998270"/>
              <a:gd name="connsiteY4997" fmla="*/ 292508 h 1996549"/>
              <a:gd name="connsiteX4998" fmla="*/ 1110681 w 1998270"/>
              <a:gd name="connsiteY4998" fmla="*/ 292508 h 1996549"/>
              <a:gd name="connsiteX4999" fmla="*/ 1089532 w 1998270"/>
              <a:gd name="connsiteY4999" fmla="*/ 271358 h 1996549"/>
              <a:gd name="connsiteX5000" fmla="*/ 1110851 w 1998270"/>
              <a:gd name="connsiteY5000" fmla="*/ 250039 h 1996549"/>
              <a:gd name="connsiteX5001" fmla="*/ 1172252 w 1998270"/>
              <a:gd name="connsiteY5001" fmla="*/ 249357 h 1996549"/>
              <a:gd name="connsiteX5002" fmla="*/ 1194254 w 1998270"/>
              <a:gd name="connsiteY5002" fmla="*/ 271359 h 1996549"/>
              <a:gd name="connsiteX5003" fmla="*/ 1194254 w 1998270"/>
              <a:gd name="connsiteY5003" fmla="*/ 271529 h 1996549"/>
              <a:gd name="connsiteX5004" fmla="*/ 1172252 w 1998270"/>
              <a:gd name="connsiteY5004" fmla="*/ 293190 h 1996549"/>
              <a:gd name="connsiteX5005" fmla="*/ 1150421 w 1998270"/>
              <a:gd name="connsiteY5005" fmla="*/ 271359 h 1996549"/>
              <a:gd name="connsiteX5006" fmla="*/ 1150421 w 1998270"/>
              <a:gd name="connsiteY5006" fmla="*/ 271188 h 1996549"/>
              <a:gd name="connsiteX5007" fmla="*/ 1172252 w 1998270"/>
              <a:gd name="connsiteY5007" fmla="*/ 249357 h 1996549"/>
              <a:gd name="connsiteX5008" fmla="*/ 1233654 w 1998270"/>
              <a:gd name="connsiteY5008" fmla="*/ 248503 h 1996549"/>
              <a:gd name="connsiteX5009" fmla="*/ 1256509 w 1998270"/>
              <a:gd name="connsiteY5009" fmla="*/ 271358 h 1996549"/>
              <a:gd name="connsiteX5010" fmla="*/ 1256509 w 1998270"/>
              <a:gd name="connsiteY5010" fmla="*/ 271529 h 1996549"/>
              <a:gd name="connsiteX5011" fmla="*/ 1233654 w 1998270"/>
              <a:gd name="connsiteY5011" fmla="*/ 294043 h 1996549"/>
              <a:gd name="connsiteX5012" fmla="*/ 1233313 w 1998270"/>
              <a:gd name="connsiteY5012" fmla="*/ 294043 h 1996549"/>
              <a:gd name="connsiteX5013" fmla="*/ 1210969 w 1998270"/>
              <a:gd name="connsiteY5013" fmla="*/ 271358 h 1996549"/>
              <a:gd name="connsiteX5014" fmla="*/ 1210969 w 1998270"/>
              <a:gd name="connsiteY5014" fmla="*/ 271188 h 1996549"/>
              <a:gd name="connsiteX5015" fmla="*/ 1233654 w 1998270"/>
              <a:gd name="connsiteY5015" fmla="*/ 248503 h 1996549"/>
              <a:gd name="connsiteX5016" fmla="*/ 1295054 w 1998270"/>
              <a:gd name="connsiteY5016" fmla="*/ 247650 h 1996549"/>
              <a:gd name="connsiteX5017" fmla="*/ 1318762 w 1998270"/>
              <a:gd name="connsiteY5017" fmla="*/ 271358 h 1996549"/>
              <a:gd name="connsiteX5018" fmla="*/ 1318762 w 1998270"/>
              <a:gd name="connsiteY5018" fmla="*/ 271529 h 1996549"/>
              <a:gd name="connsiteX5019" fmla="*/ 1295054 w 1998270"/>
              <a:gd name="connsiteY5019" fmla="*/ 294895 h 1996549"/>
              <a:gd name="connsiteX5020" fmla="*/ 1271518 w 1998270"/>
              <a:gd name="connsiteY5020" fmla="*/ 271358 h 1996549"/>
              <a:gd name="connsiteX5021" fmla="*/ 1271518 w 1998270"/>
              <a:gd name="connsiteY5021" fmla="*/ 271188 h 1996549"/>
              <a:gd name="connsiteX5022" fmla="*/ 1295054 w 1998270"/>
              <a:gd name="connsiteY5022" fmla="*/ 247650 h 1996549"/>
              <a:gd name="connsiteX5023" fmla="*/ 1971151 w 1998270"/>
              <a:gd name="connsiteY5023" fmla="*/ 246286 h 1996549"/>
              <a:gd name="connsiteX5024" fmla="*/ 1996394 w 1998270"/>
              <a:gd name="connsiteY5024" fmla="*/ 271529 h 1996549"/>
              <a:gd name="connsiteX5025" fmla="*/ 1996394 w 1998270"/>
              <a:gd name="connsiteY5025" fmla="*/ 271700 h 1996549"/>
              <a:gd name="connsiteX5026" fmla="*/ 1971151 w 1998270"/>
              <a:gd name="connsiteY5026" fmla="*/ 296601 h 1996549"/>
              <a:gd name="connsiteX5027" fmla="*/ 1946079 w 1998270"/>
              <a:gd name="connsiteY5027" fmla="*/ 271529 h 1996549"/>
              <a:gd name="connsiteX5028" fmla="*/ 1946079 w 1998270"/>
              <a:gd name="connsiteY5028" fmla="*/ 271359 h 1996549"/>
              <a:gd name="connsiteX5029" fmla="*/ 1971151 w 1998270"/>
              <a:gd name="connsiteY5029" fmla="*/ 246286 h 1996549"/>
              <a:gd name="connsiteX5030" fmla="*/ 1479259 w 1998270"/>
              <a:gd name="connsiteY5030" fmla="*/ 246286 h 1996549"/>
              <a:gd name="connsiteX5031" fmla="*/ 1505184 w 1998270"/>
              <a:gd name="connsiteY5031" fmla="*/ 272211 h 1996549"/>
              <a:gd name="connsiteX5032" fmla="*/ 1479259 w 1998270"/>
              <a:gd name="connsiteY5032" fmla="*/ 297966 h 1996549"/>
              <a:gd name="connsiteX5033" fmla="*/ 1453505 w 1998270"/>
              <a:gd name="connsiteY5033" fmla="*/ 272211 h 1996549"/>
              <a:gd name="connsiteX5034" fmla="*/ 1453505 w 1998270"/>
              <a:gd name="connsiteY5034" fmla="*/ 272041 h 1996549"/>
              <a:gd name="connsiteX5035" fmla="*/ 1479259 w 1998270"/>
              <a:gd name="connsiteY5035" fmla="*/ 246286 h 1996549"/>
              <a:gd name="connsiteX5036" fmla="*/ 1417857 w 1998270"/>
              <a:gd name="connsiteY5036" fmla="*/ 246286 h 1996549"/>
              <a:gd name="connsiteX5037" fmla="*/ 1442929 w 1998270"/>
              <a:gd name="connsiteY5037" fmla="*/ 271359 h 1996549"/>
              <a:gd name="connsiteX5038" fmla="*/ 1442929 w 1998270"/>
              <a:gd name="connsiteY5038" fmla="*/ 271529 h 1996549"/>
              <a:gd name="connsiteX5039" fmla="*/ 1417857 w 1998270"/>
              <a:gd name="connsiteY5039" fmla="*/ 296260 h 1996549"/>
              <a:gd name="connsiteX5040" fmla="*/ 1392956 w 1998270"/>
              <a:gd name="connsiteY5040" fmla="*/ 271359 h 1996549"/>
              <a:gd name="connsiteX5041" fmla="*/ 1392956 w 1998270"/>
              <a:gd name="connsiteY5041" fmla="*/ 271188 h 1996549"/>
              <a:gd name="connsiteX5042" fmla="*/ 1417857 w 1998270"/>
              <a:gd name="connsiteY5042" fmla="*/ 246286 h 1996549"/>
              <a:gd name="connsiteX5043" fmla="*/ 1357138 w 1998270"/>
              <a:gd name="connsiteY5043" fmla="*/ 246286 h 1996549"/>
              <a:gd name="connsiteX5044" fmla="*/ 1381528 w 1998270"/>
              <a:gd name="connsiteY5044" fmla="*/ 270676 h 1996549"/>
              <a:gd name="connsiteX5045" fmla="*/ 1357138 w 1998270"/>
              <a:gd name="connsiteY5045" fmla="*/ 294896 h 1996549"/>
              <a:gd name="connsiteX5046" fmla="*/ 1332919 w 1998270"/>
              <a:gd name="connsiteY5046" fmla="*/ 270676 h 1996549"/>
              <a:gd name="connsiteX5047" fmla="*/ 1332919 w 1998270"/>
              <a:gd name="connsiteY5047" fmla="*/ 270506 h 1996549"/>
              <a:gd name="connsiteX5048" fmla="*/ 1357138 w 1998270"/>
              <a:gd name="connsiteY5048" fmla="*/ 246286 h 1996549"/>
              <a:gd name="connsiteX5049" fmla="*/ 1540660 w 1998270"/>
              <a:gd name="connsiteY5049" fmla="*/ 244752 h 1996549"/>
              <a:gd name="connsiteX5050" fmla="*/ 1567267 w 1998270"/>
              <a:gd name="connsiteY5050" fmla="*/ 271359 h 1996549"/>
              <a:gd name="connsiteX5051" fmla="*/ 1567267 w 1998270"/>
              <a:gd name="connsiteY5051" fmla="*/ 271529 h 1996549"/>
              <a:gd name="connsiteX5052" fmla="*/ 1540660 w 1998270"/>
              <a:gd name="connsiteY5052" fmla="*/ 297795 h 1996549"/>
              <a:gd name="connsiteX5053" fmla="*/ 1540319 w 1998270"/>
              <a:gd name="connsiteY5053" fmla="*/ 297795 h 1996549"/>
              <a:gd name="connsiteX5054" fmla="*/ 1514223 w 1998270"/>
              <a:gd name="connsiteY5054" fmla="*/ 271359 h 1996549"/>
              <a:gd name="connsiteX5055" fmla="*/ 1514223 w 1998270"/>
              <a:gd name="connsiteY5055" fmla="*/ 271188 h 1996549"/>
              <a:gd name="connsiteX5056" fmla="*/ 1540660 w 1998270"/>
              <a:gd name="connsiteY5056" fmla="*/ 244752 h 1996549"/>
              <a:gd name="connsiteX5057" fmla="*/ 1602061 w 1998270"/>
              <a:gd name="connsiteY5057" fmla="*/ 244070 h 1996549"/>
              <a:gd name="connsiteX5058" fmla="*/ 1629351 w 1998270"/>
              <a:gd name="connsiteY5058" fmla="*/ 271359 h 1996549"/>
              <a:gd name="connsiteX5059" fmla="*/ 1602061 w 1998270"/>
              <a:gd name="connsiteY5059" fmla="*/ 298478 h 1996549"/>
              <a:gd name="connsiteX5060" fmla="*/ 1574943 w 1998270"/>
              <a:gd name="connsiteY5060" fmla="*/ 271359 h 1996549"/>
              <a:gd name="connsiteX5061" fmla="*/ 1574943 w 1998270"/>
              <a:gd name="connsiteY5061" fmla="*/ 271188 h 1996549"/>
              <a:gd name="connsiteX5062" fmla="*/ 1602061 w 1998270"/>
              <a:gd name="connsiteY5062" fmla="*/ 244070 h 1996549"/>
              <a:gd name="connsiteX5063" fmla="*/ 1664145 w 1998270"/>
              <a:gd name="connsiteY5063" fmla="*/ 243558 h 1996549"/>
              <a:gd name="connsiteX5064" fmla="*/ 1691946 w 1998270"/>
              <a:gd name="connsiteY5064" fmla="*/ 271359 h 1996549"/>
              <a:gd name="connsiteX5065" fmla="*/ 1691946 w 1998270"/>
              <a:gd name="connsiteY5065" fmla="*/ 271529 h 1996549"/>
              <a:gd name="connsiteX5066" fmla="*/ 1664145 w 1998270"/>
              <a:gd name="connsiteY5066" fmla="*/ 298989 h 1996549"/>
              <a:gd name="connsiteX5067" fmla="*/ 1663804 w 1998270"/>
              <a:gd name="connsiteY5067" fmla="*/ 298989 h 1996549"/>
              <a:gd name="connsiteX5068" fmla="*/ 1636514 w 1998270"/>
              <a:gd name="connsiteY5068" fmla="*/ 271359 h 1996549"/>
              <a:gd name="connsiteX5069" fmla="*/ 1636514 w 1998270"/>
              <a:gd name="connsiteY5069" fmla="*/ 271188 h 1996549"/>
              <a:gd name="connsiteX5070" fmla="*/ 1664145 w 1998270"/>
              <a:gd name="connsiteY5070" fmla="*/ 243558 h 1996549"/>
              <a:gd name="connsiteX5071" fmla="*/ 1724863 w 1998270"/>
              <a:gd name="connsiteY5071" fmla="*/ 242876 h 1996549"/>
              <a:gd name="connsiteX5072" fmla="*/ 1753347 w 1998270"/>
              <a:gd name="connsiteY5072" fmla="*/ 271359 h 1996549"/>
              <a:gd name="connsiteX5073" fmla="*/ 1753347 w 1998270"/>
              <a:gd name="connsiteY5073" fmla="*/ 271529 h 1996549"/>
              <a:gd name="connsiteX5074" fmla="*/ 1724863 w 1998270"/>
              <a:gd name="connsiteY5074" fmla="*/ 299672 h 1996549"/>
              <a:gd name="connsiteX5075" fmla="*/ 1696551 w 1998270"/>
              <a:gd name="connsiteY5075" fmla="*/ 271359 h 1996549"/>
              <a:gd name="connsiteX5076" fmla="*/ 1696551 w 1998270"/>
              <a:gd name="connsiteY5076" fmla="*/ 271188 h 1996549"/>
              <a:gd name="connsiteX5077" fmla="*/ 1724863 w 1998270"/>
              <a:gd name="connsiteY5077" fmla="*/ 242876 h 1996549"/>
              <a:gd name="connsiteX5078" fmla="*/ 1786265 w 1998270"/>
              <a:gd name="connsiteY5078" fmla="*/ 242534 h 1996549"/>
              <a:gd name="connsiteX5079" fmla="*/ 1815090 w 1998270"/>
              <a:gd name="connsiteY5079" fmla="*/ 271358 h 1996549"/>
              <a:gd name="connsiteX5080" fmla="*/ 1786265 w 1998270"/>
              <a:gd name="connsiteY5080" fmla="*/ 300012 h 1996549"/>
              <a:gd name="connsiteX5081" fmla="*/ 1757612 w 1998270"/>
              <a:gd name="connsiteY5081" fmla="*/ 271358 h 1996549"/>
              <a:gd name="connsiteX5082" fmla="*/ 1757612 w 1998270"/>
              <a:gd name="connsiteY5082" fmla="*/ 271187 h 1996549"/>
              <a:gd name="connsiteX5083" fmla="*/ 1786265 w 1998270"/>
              <a:gd name="connsiteY5083" fmla="*/ 242534 h 1996549"/>
              <a:gd name="connsiteX5084" fmla="*/ 1909067 w 1998270"/>
              <a:gd name="connsiteY5084" fmla="*/ 242193 h 1996549"/>
              <a:gd name="connsiteX5085" fmla="*/ 1909409 w 1998270"/>
              <a:gd name="connsiteY5085" fmla="*/ 242193 h 1996549"/>
              <a:gd name="connsiteX5086" fmla="*/ 1938233 w 1998270"/>
              <a:gd name="connsiteY5086" fmla="*/ 271358 h 1996549"/>
              <a:gd name="connsiteX5087" fmla="*/ 1938233 w 1998270"/>
              <a:gd name="connsiteY5087" fmla="*/ 271529 h 1996549"/>
              <a:gd name="connsiteX5088" fmla="*/ 1909067 w 1998270"/>
              <a:gd name="connsiteY5088" fmla="*/ 300353 h 1996549"/>
              <a:gd name="connsiteX5089" fmla="*/ 1880073 w 1998270"/>
              <a:gd name="connsiteY5089" fmla="*/ 271358 h 1996549"/>
              <a:gd name="connsiteX5090" fmla="*/ 1880073 w 1998270"/>
              <a:gd name="connsiteY5090" fmla="*/ 271187 h 1996549"/>
              <a:gd name="connsiteX5091" fmla="*/ 1909067 w 1998270"/>
              <a:gd name="connsiteY5091" fmla="*/ 242193 h 1996549"/>
              <a:gd name="connsiteX5092" fmla="*/ 1847667 w 1998270"/>
              <a:gd name="connsiteY5092" fmla="*/ 242193 h 1996549"/>
              <a:gd name="connsiteX5093" fmla="*/ 1848008 w 1998270"/>
              <a:gd name="connsiteY5093" fmla="*/ 242193 h 1996549"/>
              <a:gd name="connsiteX5094" fmla="*/ 1876832 w 1998270"/>
              <a:gd name="connsiteY5094" fmla="*/ 271358 h 1996549"/>
              <a:gd name="connsiteX5095" fmla="*/ 1876832 w 1998270"/>
              <a:gd name="connsiteY5095" fmla="*/ 271529 h 1996549"/>
              <a:gd name="connsiteX5096" fmla="*/ 1847667 w 1998270"/>
              <a:gd name="connsiteY5096" fmla="*/ 300353 h 1996549"/>
              <a:gd name="connsiteX5097" fmla="*/ 1818672 w 1998270"/>
              <a:gd name="connsiteY5097" fmla="*/ 271358 h 1996549"/>
              <a:gd name="connsiteX5098" fmla="*/ 1818672 w 1998270"/>
              <a:gd name="connsiteY5098" fmla="*/ 271187 h 1996549"/>
              <a:gd name="connsiteX5099" fmla="*/ 1847667 w 1998270"/>
              <a:gd name="connsiteY5099" fmla="*/ 242193 h 1996549"/>
              <a:gd name="connsiteX5100" fmla="*/ 5629 w 1998270"/>
              <a:gd name="connsiteY5100" fmla="*/ 204500 h 1996549"/>
              <a:gd name="connsiteX5101" fmla="*/ 11086 w 1998270"/>
              <a:gd name="connsiteY5101" fmla="*/ 209958 h 1996549"/>
              <a:gd name="connsiteX5102" fmla="*/ 5629 w 1998270"/>
              <a:gd name="connsiteY5102" fmla="*/ 215416 h 1996549"/>
              <a:gd name="connsiteX5103" fmla="*/ 171 w 1998270"/>
              <a:gd name="connsiteY5103" fmla="*/ 209958 h 1996549"/>
              <a:gd name="connsiteX5104" fmla="*/ 5629 w 1998270"/>
              <a:gd name="connsiteY5104" fmla="*/ 204500 h 1996549"/>
              <a:gd name="connsiteX5105" fmla="*/ 67029 w 1998270"/>
              <a:gd name="connsiteY5105" fmla="*/ 202283 h 1996549"/>
              <a:gd name="connsiteX5106" fmla="*/ 74705 w 1998270"/>
              <a:gd name="connsiteY5106" fmla="*/ 209959 h 1996549"/>
              <a:gd name="connsiteX5107" fmla="*/ 67029 w 1998270"/>
              <a:gd name="connsiteY5107" fmla="*/ 217634 h 1996549"/>
              <a:gd name="connsiteX5108" fmla="*/ 59355 w 1998270"/>
              <a:gd name="connsiteY5108" fmla="*/ 209959 h 1996549"/>
              <a:gd name="connsiteX5109" fmla="*/ 67029 w 1998270"/>
              <a:gd name="connsiteY5109" fmla="*/ 202283 h 1996549"/>
              <a:gd name="connsiteX5110" fmla="*/ 129113 w 1998270"/>
              <a:gd name="connsiteY5110" fmla="*/ 201600 h 1996549"/>
              <a:gd name="connsiteX5111" fmla="*/ 137470 w 1998270"/>
              <a:gd name="connsiteY5111" fmla="*/ 209958 h 1996549"/>
              <a:gd name="connsiteX5112" fmla="*/ 129113 w 1998270"/>
              <a:gd name="connsiteY5112" fmla="*/ 218315 h 1996549"/>
              <a:gd name="connsiteX5113" fmla="*/ 120756 w 1998270"/>
              <a:gd name="connsiteY5113" fmla="*/ 209958 h 1996549"/>
              <a:gd name="connsiteX5114" fmla="*/ 129113 w 1998270"/>
              <a:gd name="connsiteY5114" fmla="*/ 201600 h 1996549"/>
              <a:gd name="connsiteX5115" fmla="*/ 189832 w 1998270"/>
              <a:gd name="connsiteY5115" fmla="*/ 200748 h 1996549"/>
              <a:gd name="connsiteX5116" fmla="*/ 199042 w 1998270"/>
              <a:gd name="connsiteY5116" fmla="*/ 209959 h 1996549"/>
              <a:gd name="connsiteX5117" fmla="*/ 189832 w 1998270"/>
              <a:gd name="connsiteY5117" fmla="*/ 219169 h 1996549"/>
              <a:gd name="connsiteX5118" fmla="*/ 180622 w 1998270"/>
              <a:gd name="connsiteY5118" fmla="*/ 209959 h 1996549"/>
              <a:gd name="connsiteX5119" fmla="*/ 189832 w 1998270"/>
              <a:gd name="connsiteY5119" fmla="*/ 200748 h 1996549"/>
              <a:gd name="connsiteX5120" fmla="*/ 251233 w 1998270"/>
              <a:gd name="connsiteY5120" fmla="*/ 199895 h 1996549"/>
              <a:gd name="connsiteX5121" fmla="*/ 251574 w 1998270"/>
              <a:gd name="connsiteY5121" fmla="*/ 199895 h 1996549"/>
              <a:gd name="connsiteX5122" fmla="*/ 261296 w 1998270"/>
              <a:gd name="connsiteY5122" fmla="*/ 209958 h 1996549"/>
              <a:gd name="connsiteX5123" fmla="*/ 251233 w 1998270"/>
              <a:gd name="connsiteY5123" fmla="*/ 220021 h 1996549"/>
              <a:gd name="connsiteX5124" fmla="*/ 241171 w 1998270"/>
              <a:gd name="connsiteY5124" fmla="*/ 209958 h 1996549"/>
              <a:gd name="connsiteX5125" fmla="*/ 251233 w 1998270"/>
              <a:gd name="connsiteY5125" fmla="*/ 199895 h 1996549"/>
              <a:gd name="connsiteX5126" fmla="*/ 312635 w 1998270"/>
              <a:gd name="connsiteY5126" fmla="*/ 199042 h 1996549"/>
              <a:gd name="connsiteX5127" fmla="*/ 312976 w 1998270"/>
              <a:gd name="connsiteY5127" fmla="*/ 199042 h 1996549"/>
              <a:gd name="connsiteX5128" fmla="*/ 323550 w 1998270"/>
              <a:gd name="connsiteY5128" fmla="*/ 209958 h 1996549"/>
              <a:gd name="connsiteX5129" fmla="*/ 312635 w 1998270"/>
              <a:gd name="connsiteY5129" fmla="*/ 220874 h 1996549"/>
              <a:gd name="connsiteX5130" fmla="*/ 301719 w 1998270"/>
              <a:gd name="connsiteY5130" fmla="*/ 209958 h 1996549"/>
              <a:gd name="connsiteX5131" fmla="*/ 312635 w 1998270"/>
              <a:gd name="connsiteY5131" fmla="*/ 199042 h 1996549"/>
              <a:gd name="connsiteX5132" fmla="*/ 374036 w 1998270"/>
              <a:gd name="connsiteY5132" fmla="*/ 198189 h 1996549"/>
              <a:gd name="connsiteX5133" fmla="*/ 385804 w 1998270"/>
              <a:gd name="connsiteY5133" fmla="*/ 209958 h 1996549"/>
              <a:gd name="connsiteX5134" fmla="*/ 374036 w 1998270"/>
              <a:gd name="connsiteY5134" fmla="*/ 221727 h 1996549"/>
              <a:gd name="connsiteX5135" fmla="*/ 362268 w 1998270"/>
              <a:gd name="connsiteY5135" fmla="*/ 209958 h 1996549"/>
              <a:gd name="connsiteX5136" fmla="*/ 374036 w 1998270"/>
              <a:gd name="connsiteY5136" fmla="*/ 198189 h 1996549"/>
              <a:gd name="connsiteX5137" fmla="*/ 436120 w 1998270"/>
              <a:gd name="connsiteY5137" fmla="*/ 197336 h 1996549"/>
              <a:gd name="connsiteX5138" fmla="*/ 448741 w 1998270"/>
              <a:gd name="connsiteY5138" fmla="*/ 209958 h 1996549"/>
              <a:gd name="connsiteX5139" fmla="*/ 436120 w 1998270"/>
              <a:gd name="connsiteY5139" fmla="*/ 222579 h 1996549"/>
              <a:gd name="connsiteX5140" fmla="*/ 423499 w 1998270"/>
              <a:gd name="connsiteY5140" fmla="*/ 209958 h 1996549"/>
              <a:gd name="connsiteX5141" fmla="*/ 436120 w 1998270"/>
              <a:gd name="connsiteY5141" fmla="*/ 197336 h 1996549"/>
              <a:gd name="connsiteX5142" fmla="*/ 496838 w 1998270"/>
              <a:gd name="connsiteY5142" fmla="*/ 196654 h 1996549"/>
              <a:gd name="connsiteX5143" fmla="*/ 510142 w 1998270"/>
              <a:gd name="connsiteY5143" fmla="*/ 209958 h 1996549"/>
              <a:gd name="connsiteX5144" fmla="*/ 496838 w 1998270"/>
              <a:gd name="connsiteY5144" fmla="*/ 223262 h 1996549"/>
              <a:gd name="connsiteX5145" fmla="*/ 483535 w 1998270"/>
              <a:gd name="connsiteY5145" fmla="*/ 209958 h 1996549"/>
              <a:gd name="connsiteX5146" fmla="*/ 496838 w 1998270"/>
              <a:gd name="connsiteY5146" fmla="*/ 196654 h 1996549"/>
              <a:gd name="connsiteX5147" fmla="*/ 619641 w 1998270"/>
              <a:gd name="connsiteY5147" fmla="*/ 195119 h 1996549"/>
              <a:gd name="connsiteX5148" fmla="*/ 619982 w 1998270"/>
              <a:gd name="connsiteY5148" fmla="*/ 195119 h 1996549"/>
              <a:gd name="connsiteX5149" fmla="*/ 634650 w 1998270"/>
              <a:gd name="connsiteY5149" fmla="*/ 210129 h 1996549"/>
              <a:gd name="connsiteX5150" fmla="*/ 634650 w 1998270"/>
              <a:gd name="connsiteY5150" fmla="*/ 210299 h 1996549"/>
              <a:gd name="connsiteX5151" fmla="*/ 619641 w 1998270"/>
              <a:gd name="connsiteY5151" fmla="*/ 224967 h 1996549"/>
              <a:gd name="connsiteX5152" fmla="*/ 604632 w 1998270"/>
              <a:gd name="connsiteY5152" fmla="*/ 210129 h 1996549"/>
              <a:gd name="connsiteX5153" fmla="*/ 619641 w 1998270"/>
              <a:gd name="connsiteY5153" fmla="*/ 195119 h 1996549"/>
              <a:gd name="connsiteX5154" fmla="*/ 558240 w 1998270"/>
              <a:gd name="connsiteY5154" fmla="*/ 195119 h 1996549"/>
              <a:gd name="connsiteX5155" fmla="*/ 572396 w 1998270"/>
              <a:gd name="connsiteY5155" fmla="*/ 209276 h 1996549"/>
              <a:gd name="connsiteX5156" fmla="*/ 558240 w 1998270"/>
              <a:gd name="connsiteY5156" fmla="*/ 223432 h 1996549"/>
              <a:gd name="connsiteX5157" fmla="*/ 544084 w 1998270"/>
              <a:gd name="connsiteY5157" fmla="*/ 209276 h 1996549"/>
              <a:gd name="connsiteX5158" fmla="*/ 558240 w 1998270"/>
              <a:gd name="connsiteY5158" fmla="*/ 195119 h 1996549"/>
              <a:gd name="connsiteX5159" fmla="*/ 681042 w 1998270"/>
              <a:gd name="connsiteY5159" fmla="*/ 194096 h 1996549"/>
              <a:gd name="connsiteX5160" fmla="*/ 681384 w 1998270"/>
              <a:gd name="connsiteY5160" fmla="*/ 194096 h 1996549"/>
              <a:gd name="connsiteX5161" fmla="*/ 696905 w 1998270"/>
              <a:gd name="connsiteY5161" fmla="*/ 209958 h 1996549"/>
              <a:gd name="connsiteX5162" fmla="*/ 696905 w 1998270"/>
              <a:gd name="connsiteY5162" fmla="*/ 210129 h 1996549"/>
              <a:gd name="connsiteX5163" fmla="*/ 681042 w 1998270"/>
              <a:gd name="connsiteY5163" fmla="*/ 225650 h 1996549"/>
              <a:gd name="connsiteX5164" fmla="*/ 665181 w 1998270"/>
              <a:gd name="connsiteY5164" fmla="*/ 209958 h 1996549"/>
              <a:gd name="connsiteX5165" fmla="*/ 681042 w 1998270"/>
              <a:gd name="connsiteY5165" fmla="*/ 194096 h 1996549"/>
              <a:gd name="connsiteX5166" fmla="*/ 743125 w 1998270"/>
              <a:gd name="connsiteY5166" fmla="*/ 193243 h 1996549"/>
              <a:gd name="connsiteX5167" fmla="*/ 760181 w 1998270"/>
              <a:gd name="connsiteY5167" fmla="*/ 210299 h 1996549"/>
              <a:gd name="connsiteX5168" fmla="*/ 743125 w 1998270"/>
              <a:gd name="connsiteY5168" fmla="*/ 227355 h 1996549"/>
              <a:gd name="connsiteX5169" fmla="*/ 726070 w 1998270"/>
              <a:gd name="connsiteY5169" fmla="*/ 210299 h 1996549"/>
              <a:gd name="connsiteX5170" fmla="*/ 743125 w 1998270"/>
              <a:gd name="connsiteY5170" fmla="*/ 193243 h 1996549"/>
              <a:gd name="connsiteX5171" fmla="*/ 803844 w 1998270"/>
              <a:gd name="connsiteY5171" fmla="*/ 192390 h 1996549"/>
              <a:gd name="connsiteX5172" fmla="*/ 820900 w 1998270"/>
              <a:gd name="connsiteY5172" fmla="*/ 209446 h 1996549"/>
              <a:gd name="connsiteX5173" fmla="*/ 803844 w 1998270"/>
              <a:gd name="connsiteY5173" fmla="*/ 226502 h 1996549"/>
              <a:gd name="connsiteX5174" fmla="*/ 786789 w 1998270"/>
              <a:gd name="connsiteY5174" fmla="*/ 209446 h 1996549"/>
              <a:gd name="connsiteX5175" fmla="*/ 803844 w 1998270"/>
              <a:gd name="connsiteY5175" fmla="*/ 192390 h 1996549"/>
              <a:gd name="connsiteX5176" fmla="*/ 865247 w 1998270"/>
              <a:gd name="connsiteY5176" fmla="*/ 191708 h 1996549"/>
              <a:gd name="connsiteX5177" fmla="*/ 883496 w 1998270"/>
              <a:gd name="connsiteY5177" fmla="*/ 209958 h 1996549"/>
              <a:gd name="connsiteX5178" fmla="*/ 883496 w 1998270"/>
              <a:gd name="connsiteY5178" fmla="*/ 210129 h 1996549"/>
              <a:gd name="connsiteX5179" fmla="*/ 865247 w 1998270"/>
              <a:gd name="connsiteY5179" fmla="*/ 228037 h 1996549"/>
              <a:gd name="connsiteX5180" fmla="*/ 865076 w 1998270"/>
              <a:gd name="connsiteY5180" fmla="*/ 228037 h 1996549"/>
              <a:gd name="connsiteX5181" fmla="*/ 846997 w 1998270"/>
              <a:gd name="connsiteY5181" fmla="*/ 209958 h 1996549"/>
              <a:gd name="connsiteX5182" fmla="*/ 865247 w 1998270"/>
              <a:gd name="connsiteY5182" fmla="*/ 191708 h 1996549"/>
              <a:gd name="connsiteX5183" fmla="*/ 926648 w 1998270"/>
              <a:gd name="connsiteY5183" fmla="*/ 190855 h 1996549"/>
              <a:gd name="connsiteX5184" fmla="*/ 945751 w 1998270"/>
              <a:gd name="connsiteY5184" fmla="*/ 209958 h 1996549"/>
              <a:gd name="connsiteX5185" fmla="*/ 926648 w 1998270"/>
              <a:gd name="connsiteY5185" fmla="*/ 228890 h 1996549"/>
              <a:gd name="connsiteX5186" fmla="*/ 907546 w 1998270"/>
              <a:gd name="connsiteY5186" fmla="*/ 209958 h 1996549"/>
              <a:gd name="connsiteX5187" fmla="*/ 926648 w 1998270"/>
              <a:gd name="connsiteY5187" fmla="*/ 190855 h 1996549"/>
              <a:gd name="connsiteX5188" fmla="*/ 988049 w 1998270"/>
              <a:gd name="connsiteY5188" fmla="*/ 190002 h 1996549"/>
              <a:gd name="connsiteX5189" fmla="*/ 1008004 w 1998270"/>
              <a:gd name="connsiteY5189" fmla="*/ 209958 h 1996549"/>
              <a:gd name="connsiteX5190" fmla="*/ 1008004 w 1998270"/>
              <a:gd name="connsiteY5190" fmla="*/ 210127 h 1996549"/>
              <a:gd name="connsiteX5191" fmla="*/ 988049 w 1998270"/>
              <a:gd name="connsiteY5191" fmla="*/ 229743 h 1996549"/>
              <a:gd name="connsiteX5192" fmla="*/ 968094 w 1998270"/>
              <a:gd name="connsiteY5192" fmla="*/ 209958 h 1996549"/>
              <a:gd name="connsiteX5193" fmla="*/ 988049 w 1998270"/>
              <a:gd name="connsiteY5193" fmla="*/ 190002 h 1996549"/>
              <a:gd name="connsiteX5194" fmla="*/ 1050132 w 1998270"/>
              <a:gd name="connsiteY5194" fmla="*/ 189150 h 1996549"/>
              <a:gd name="connsiteX5195" fmla="*/ 1050473 w 1998270"/>
              <a:gd name="connsiteY5195" fmla="*/ 189150 h 1996549"/>
              <a:gd name="connsiteX5196" fmla="*/ 1070940 w 1998270"/>
              <a:gd name="connsiteY5196" fmla="*/ 209959 h 1996549"/>
              <a:gd name="connsiteX5197" fmla="*/ 1070940 w 1998270"/>
              <a:gd name="connsiteY5197" fmla="*/ 210129 h 1996549"/>
              <a:gd name="connsiteX5198" fmla="*/ 1050132 w 1998270"/>
              <a:gd name="connsiteY5198" fmla="*/ 230596 h 1996549"/>
              <a:gd name="connsiteX5199" fmla="*/ 1029324 w 1998270"/>
              <a:gd name="connsiteY5199" fmla="*/ 209959 h 1996549"/>
              <a:gd name="connsiteX5200" fmla="*/ 1050132 w 1998270"/>
              <a:gd name="connsiteY5200" fmla="*/ 189150 h 1996549"/>
              <a:gd name="connsiteX5201" fmla="*/ 1110851 w 1998270"/>
              <a:gd name="connsiteY5201" fmla="*/ 188467 h 1996549"/>
              <a:gd name="connsiteX5202" fmla="*/ 1111192 w 1998270"/>
              <a:gd name="connsiteY5202" fmla="*/ 188467 h 1996549"/>
              <a:gd name="connsiteX5203" fmla="*/ 1132342 w 1998270"/>
              <a:gd name="connsiteY5203" fmla="*/ 209958 h 1996549"/>
              <a:gd name="connsiteX5204" fmla="*/ 1132342 w 1998270"/>
              <a:gd name="connsiteY5204" fmla="*/ 210127 h 1996549"/>
              <a:gd name="connsiteX5205" fmla="*/ 1110851 w 1998270"/>
              <a:gd name="connsiteY5205" fmla="*/ 231278 h 1996549"/>
              <a:gd name="connsiteX5206" fmla="*/ 1089532 w 1998270"/>
              <a:gd name="connsiteY5206" fmla="*/ 209958 h 1996549"/>
              <a:gd name="connsiteX5207" fmla="*/ 1089532 w 1998270"/>
              <a:gd name="connsiteY5207" fmla="*/ 209787 h 1996549"/>
              <a:gd name="connsiteX5208" fmla="*/ 1110851 w 1998270"/>
              <a:gd name="connsiteY5208" fmla="*/ 188467 h 1996549"/>
              <a:gd name="connsiteX5209" fmla="*/ 1172253 w 1998270"/>
              <a:gd name="connsiteY5209" fmla="*/ 187614 h 1996549"/>
              <a:gd name="connsiteX5210" fmla="*/ 1194596 w 1998270"/>
              <a:gd name="connsiteY5210" fmla="*/ 209958 h 1996549"/>
              <a:gd name="connsiteX5211" fmla="*/ 1172253 w 1998270"/>
              <a:gd name="connsiteY5211" fmla="*/ 232130 h 1996549"/>
              <a:gd name="connsiteX5212" fmla="*/ 1150080 w 1998270"/>
              <a:gd name="connsiteY5212" fmla="*/ 209958 h 1996549"/>
              <a:gd name="connsiteX5213" fmla="*/ 1150080 w 1998270"/>
              <a:gd name="connsiteY5213" fmla="*/ 209787 h 1996549"/>
              <a:gd name="connsiteX5214" fmla="*/ 1172253 w 1998270"/>
              <a:gd name="connsiteY5214" fmla="*/ 187614 h 1996549"/>
              <a:gd name="connsiteX5215" fmla="*/ 1233654 w 1998270"/>
              <a:gd name="connsiteY5215" fmla="*/ 186762 h 1996549"/>
              <a:gd name="connsiteX5216" fmla="*/ 1256850 w 1998270"/>
              <a:gd name="connsiteY5216" fmla="*/ 209958 h 1996549"/>
              <a:gd name="connsiteX5217" fmla="*/ 1256850 w 1998270"/>
              <a:gd name="connsiteY5217" fmla="*/ 210129 h 1996549"/>
              <a:gd name="connsiteX5218" fmla="*/ 1233654 w 1998270"/>
              <a:gd name="connsiteY5218" fmla="*/ 232984 h 1996549"/>
              <a:gd name="connsiteX5219" fmla="*/ 1233312 w 1998270"/>
              <a:gd name="connsiteY5219" fmla="*/ 232984 h 1996549"/>
              <a:gd name="connsiteX5220" fmla="*/ 1210628 w 1998270"/>
              <a:gd name="connsiteY5220" fmla="*/ 209958 h 1996549"/>
              <a:gd name="connsiteX5221" fmla="*/ 1210628 w 1998270"/>
              <a:gd name="connsiteY5221" fmla="*/ 209788 h 1996549"/>
              <a:gd name="connsiteX5222" fmla="*/ 1233654 w 1998270"/>
              <a:gd name="connsiteY5222" fmla="*/ 186762 h 1996549"/>
              <a:gd name="connsiteX5223" fmla="*/ 1295055 w 1998270"/>
              <a:gd name="connsiteY5223" fmla="*/ 186079 h 1996549"/>
              <a:gd name="connsiteX5224" fmla="*/ 1318934 w 1998270"/>
              <a:gd name="connsiteY5224" fmla="*/ 209958 h 1996549"/>
              <a:gd name="connsiteX5225" fmla="*/ 1295055 w 1998270"/>
              <a:gd name="connsiteY5225" fmla="*/ 233665 h 1996549"/>
              <a:gd name="connsiteX5226" fmla="*/ 1271348 w 1998270"/>
              <a:gd name="connsiteY5226" fmla="*/ 209958 h 1996549"/>
              <a:gd name="connsiteX5227" fmla="*/ 1271348 w 1998270"/>
              <a:gd name="connsiteY5227" fmla="*/ 209787 h 1996549"/>
              <a:gd name="connsiteX5228" fmla="*/ 1295055 w 1998270"/>
              <a:gd name="connsiteY5228" fmla="*/ 186079 h 1996549"/>
              <a:gd name="connsiteX5229" fmla="*/ 1357139 w 1998270"/>
              <a:gd name="connsiteY5229" fmla="*/ 185227 h 1996549"/>
              <a:gd name="connsiteX5230" fmla="*/ 1381870 w 1998270"/>
              <a:gd name="connsiteY5230" fmla="*/ 209959 h 1996549"/>
              <a:gd name="connsiteX5231" fmla="*/ 1381870 w 1998270"/>
              <a:gd name="connsiteY5231" fmla="*/ 210129 h 1996549"/>
              <a:gd name="connsiteX5232" fmla="*/ 1357139 w 1998270"/>
              <a:gd name="connsiteY5232" fmla="*/ 234519 h 1996549"/>
              <a:gd name="connsiteX5233" fmla="*/ 1356798 w 1998270"/>
              <a:gd name="connsiteY5233" fmla="*/ 234519 h 1996549"/>
              <a:gd name="connsiteX5234" fmla="*/ 1332578 w 1998270"/>
              <a:gd name="connsiteY5234" fmla="*/ 209959 h 1996549"/>
              <a:gd name="connsiteX5235" fmla="*/ 1332578 w 1998270"/>
              <a:gd name="connsiteY5235" fmla="*/ 209788 h 1996549"/>
              <a:gd name="connsiteX5236" fmla="*/ 1357139 w 1998270"/>
              <a:gd name="connsiteY5236" fmla="*/ 185227 h 1996549"/>
              <a:gd name="connsiteX5237" fmla="*/ 1417857 w 1998270"/>
              <a:gd name="connsiteY5237" fmla="*/ 184544 h 1996549"/>
              <a:gd name="connsiteX5238" fmla="*/ 1443271 w 1998270"/>
              <a:gd name="connsiteY5238" fmla="*/ 209958 h 1996549"/>
              <a:gd name="connsiteX5239" fmla="*/ 1417857 w 1998270"/>
              <a:gd name="connsiteY5239" fmla="*/ 235201 h 1996549"/>
              <a:gd name="connsiteX5240" fmla="*/ 1392615 w 1998270"/>
              <a:gd name="connsiteY5240" fmla="*/ 209958 h 1996549"/>
              <a:gd name="connsiteX5241" fmla="*/ 1417857 w 1998270"/>
              <a:gd name="connsiteY5241" fmla="*/ 184544 h 1996549"/>
              <a:gd name="connsiteX5242" fmla="*/ 1971151 w 1998270"/>
              <a:gd name="connsiteY5242" fmla="*/ 184033 h 1996549"/>
              <a:gd name="connsiteX5243" fmla="*/ 1997076 w 1998270"/>
              <a:gd name="connsiteY5243" fmla="*/ 209958 h 1996549"/>
              <a:gd name="connsiteX5244" fmla="*/ 1971151 w 1998270"/>
              <a:gd name="connsiteY5244" fmla="*/ 235713 h 1996549"/>
              <a:gd name="connsiteX5245" fmla="*/ 1945397 w 1998270"/>
              <a:gd name="connsiteY5245" fmla="*/ 209958 h 1996549"/>
              <a:gd name="connsiteX5246" fmla="*/ 1945397 w 1998270"/>
              <a:gd name="connsiteY5246" fmla="*/ 209788 h 1996549"/>
              <a:gd name="connsiteX5247" fmla="*/ 1971151 w 1998270"/>
              <a:gd name="connsiteY5247" fmla="*/ 184033 h 1996549"/>
              <a:gd name="connsiteX5248" fmla="*/ 1479259 w 1998270"/>
              <a:gd name="connsiteY5248" fmla="*/ 183692 h 1996549"/>
              <a:gd name="connsiteX5249" fmla="*/ 1505525 w 1998270"/>
              <a:gd name="connsiteY5249" fmla="*/ 209959 h 1996549"/>
              <a:gd name="connsiteX5250" fmla="*/ 1505525 w 1998270"/>
              <a:gd name="connsiteY5250" fmla="*/ 210129 h 1996549"/>
              <a:gd name="connsiteX5251" fmla="*/ 1479259 w 1998270"/>
              <a:gd name="connsiteY5251" fmla="*/ 236054 h 1996549"/>
              <a:gd name="connsiteX5252" fmla="*/ 1478918 w 1998270"/>
              <a:gd name="connsiteY5252" fmla="*/ 236054 h 1996549"/>
              <a:gd name="connsiteX5253" fmla="*/ 1453163 w 1998270"/>
              <a:gd name="connsiteY5253" fmla="*/ 209959 h 1996549"/>
              <a:gd name="connsiteX5254" fmla="*/ 1453163 w 1998270"/>
              <a:gd name="connsiteY5254" fmla="*/ 209788 h 1996549"/>
              <a:gd name="connsiteX5255" fmla="*/ 1479259 w 1998270"/>
              <a:gd name="connsiteY5255" fmla="*/ 183692 h 1996549"/>
              <a:gd name="connsiteX5256" fmla="*/ 1540660 w 1998270"/>
              <a:gd name="connsiteY5256" fmla="*/ 183009 h 1996549"/>
              <a:gd name="connsiteX5257" fmla="*/ 1567609 w 1998270"/>
              <a:gd name="connsiteY5257" fmla="*/ 209958 h 1996549"/>
              <a:gd name="connsiteX5258" fmla="*/ 1567609 w 1998270"/>
              <a:gd name="connsiteY5258" fmla="*/ 210127 h 1996549"/>
              <a:gd name="connsiteX5259" fmla="*/ 1540660 w 1998270"/>
              <a:gd name="connsiteY5259" fmla="*/ 236736 h 1996549"/>
              <a:gd name="connsiteX5260" fmla="*/ 1513883 w 1998270"/>
              <a:gd name="connsiteY5260" fmla="*/ 209958 h 1996549"/>
              <a:gd name="connsiteX5261" fmla="*/ 1513883 w 1998270"/>
              <a:gd name="connsiteY5261" fmla="*/ 209787 h 1996549"/>
              <a:gd name="connsiteX5262" fmla="*/ 1540660 w 1998270"/>
              <a:gd name="connsiteY5262" fmla="*/ 183009 h 1996549"/>
              <a:gd name="connsiteX5263" fmla="*/ 1602061 w 1998270"/>
              <a:gd name="connsiteY5263" fmla="*/ 182157 h 1996549"/>
              <a:gd name="connsiteX5264" fmla="*/ 1629862 w 1998270"/>
              <a:gd name="connsiteY5264" fmla="*/ 209959 h 1996549"/>
              <a:gd name="connsiteX5265" fmla="*/ 1629862 w 1998270"/>
              <a:gd name="connsiteY5265" fmla="*/ 210129 h 1996549"/>
              <a:gd name="connsiteX5266" fmla="*/ 1602061 w 1998270"/>
              <a:gd name="connsiteY5266" fmla="*/ 237589 h 1996549"/>
              <a:gd name="connsiteX5267" fmla="*/ 1601720 w 1998270"/>
              <a:gd name="connsiteY5267" fmla="*/ 237589 h 1996549"/>
              <a:gd name="connsiteX5268" fmla="*/ 1574430 w 1998270"/>
              <a:gd name="connsiteY5268" fmla="*/ 209959 h 1996549"/>
              <a:gd name="connsiteX5269" fmla="*/ 1574430 w 1998270"/>
              <a:gd name="connsiteY5269" fmla="*/ 209788 h 1996549"/>
              <a:gd name="connsiteX5270" fmla="*/ 1602061 w 1998270"/>
              <a:gd name="connsiteY5270" fmla="*/ 182157 h 1996549"/>
              <a:gd name="connsiteX5271" fmla="*/ 1664144 w 1998270"/>
              <a:gd name="connsiteY5271" fmla="*/ 181474 h 1996549"/>
              <a:gd name="connsiteX5272" fmla="*/ 1692628 w 1998270"/>
              <a:gd name="connsiteY5272" fmla="*/ 209958 h 1996549"/>
              <a:gd name="connsiteX5273" fmla="*/ 1692628 w 1998270"/>
              <a:gd name="connsiteY5273" fmla="*/ 210127 h 1996549"/>
              <a:gd name="connsiteX5274" fmla="*/ 1664144 w 1998270"/>
              <a:gd name="connsiteY5274" fmla="*/ 238271 h 1996549"/>
              <a:gd name="connsiteX5275" fmla="*/ 1635832 w 1998270"/>
              <a:gd name="connsiteY5275" fmla="*/ 209958 h 1996549"/>
              <a:gd name="connsiteX5276" fmla="*/ 1635832 w 1998270"/>
              <a:gd name="connsiteY5276" fmla="*/ 209787 h 1996549"/>
              <a:gd name="connsiteX5277" fmla="*/ 1664144 w 1998270"/>
              <a:gd name="connsiteY5277" fmla="*/ 181474 h 1996549"/>
              <a:gd name="connsiteX5278" fmla="*/ 1724864 w 1998270"/>
              <a:gd name="connsiteY5278" fmla="*/ 180963 h 1996549"/>
              <a:gd name="connsiteX5279" fmla="*/ 1753859 w 1998270"/>
              <a:gd name="connsiteY5279" fmla="*/ 209959 h 1996549"/>
              <a:gd name="connsiteX5280" fmla="*/ 1724864 w 1998270"/>
              <a:gd name="connsiteY5280" fmla="*/ 238783 h 1996549"/>
              <a:gd name="connsiteX5281" fmla="*/ 1696040 w 1998270"/>
              <a:gd name="connsiteY5281" fmla="*/ 209959 h 1996549"/>
              <a:gd name="connsiteX5282" fmla="*/ 1724864 w 1998270"/>
              <a:gd name="connsiteY5282" fmla="*/ 180963 h 1996549"/>
              <a:gd name="connsiteX5283" fmla="*/ 1786632 w 1998270"/>
              <a:gd name="connsiteY5283" fmla="*/ 180317 h 1996549"/>
              <a:gd name="connsiteX5284" fmla="*/ 1816138 w 1998270"/>
              <a:gd name="connsiteY5284" fmla="*/ 209824 h 1996549"/>
              <a:gd name="connsiteX5285" fmla="*/ 1786632 w 1998270"/>
              <a:gd name="connsiteY5285" fmla="*/ 239330 h 1996549"/>
              <a:gd name="connsiteX5286" fmla="*/ 1757125 w 1998270"/>
              <a:gd name="connsiteY5286" fmla="*/ 209824 h 1996549"/>
              <a:gd name="connsiteX5287" fmla="*/ 1786632 w 1998270"/>
              <a:gd name="connsiteY5287" fmla="*/ 180317 h 1996549"/>
              <a:gd name="connsiteX5288" fmla="*/ 1847666 w 1998270"/>
              <a:gd name="connsiteY5288" fmla="*/ 180110 h 1996549"/>
              <a:gd name="connsiteX5289" fmla="*/ 1877514 w 1998270"/>
              <a:gd name="connsiteY5289" fmla="*/ 209958 h 1996549"/>
              <a:gd name="connsiteX5290" fmla="*/ 1877514 w 1998270"/>
              <a:gd name="connsiteY5290" fmla="*/ 210129 h 1996549"/>
              <a:gd name="connsiteX5291" fmla="*/ 1847666 w 1998270"/>
              <a:gd name="connsiteY5291" fmla="*/ 239636 h 1996549"/>
              <a:gd name="connsiteX5292" fmla="*/ 1817989 w 1998270"/>
              <a:gd name="connsiteY5292" fmla="*/ 209958 h 1996549"/>
              <a:gd name="connsiteX5293" fmla="*/ 1817989 w 1998270"/>
              <a:gd name="connsiteY5293" fmla="*/ 209788 h 1996549"/>
              <a:gd name="connsiteX5294" fmla="*/ 1847666 w 1998270"/>
              <a:gd name="connsiteY5294" fmla="*/ 180110 h 1996549"/>
              <a:gd name="connsiteX5295" fmla="*/ 1909067 w 1998270"/>
              <a:gd name="connsiteY5295" fmla="*/ 179939 h 1996549"/>
              <a:gd name="connsiteX5296" fmla="*/ 1939086 w 1998270"/>
              <a:gd name="connsiteY5296" fmla="*/ 209958 h 1996549"/>
              <a:gd name="connsiteX5297" fmla="*/ 1939086 w 1998270"/>
              <a:gd name="connsiteY5297" fmla="*/ 210127 h 1996549"/>
              <a:gd name="connsiteX5298" fmla="*/ 1909067 w 1998270"/>
              <a:gd name="connsiteY5298" fmla="*/ 239806 h 1996549"/>
              <a:gd name="connsiteX5299" fmla="*/ 1879220 w 1998270"/>
              <a:gd name="connsiteY5299" fmla="*/ 209958 h 1996549"/>
              <a:gd name="connsiteX5300" fmla="*/ 1879220 w 1998270"/>
              <a:gd name="connsiteY5300" fmla="*/ 209787 h 1996549"/>
              <a:gd name="connsiteX5301" fmla="*/ 1909067 w 1998270"/>
              <a:gd name="connsiteY5301" fmla="*/ 179939 h 1996549"/>
              <a:gd name="connsiteX5302" fmla="*/ 5629 w 1998270"/>
              <a:gd name="connsiteY5302" fmla="*/ 143951 h 1996549"/>
              <a:gd name="connsiteX5303" fmla="*/ 11086 w 1998270"/>
              <a:gd name="connsiteY5303" fmla="*/ 149409 h 1996549"/>
              <a:gd name="connsiteX5304" fmla="*/ 5629 w 1998270"/>
              <a:gd name="connsiteY5304" fmla="*/ 154867 h 1996549"/>
              <a:gd name="connsiteX5305" fmla="*/ 171 w 1998270"/>
              <a:gd name="connsiteY5305" fmla="*/ 149409 h 1996549"/>
              <a:gd name="connsiteX5306" fmla="*/ 5629 w 1998270"/>
              <a:gd name="connsiteY5306" fmla="*/ 143951 h 1996549"/>
              <a:gd name="connsiteX5307" fmla="*/ 67029 w 1998270"/>
              <a:gd name="connsiteY5307" fmla="*/ 140881 h 1996549"/>
              <a:gd name="connsiteX5308" fmla="*/ 74705 w 1998270"/>
              <a:gd name="connsiteY5308" fmla="*/ 148557 h 1996549"/>
              <a:gd name="connsiteX5309" fmla="*/ 67029 w 1998270"/>
              <a:gd name="connsiteY5309" fmla="*/ 156232 h 1996549"/>
              <a:gd name="connsiteX5310" fmla="*/ 59355 w 1998270"/>
              <a:gd name="connsiteY5310" fmla="*/ 148557 h 1996549"/>
              <a:gd name="connsiteX5311" fmla="*/ 67029 w 1998270"/>
              <a:gd name="connsiteY5311" fmla="*/ 140881 h 1996549"/>
              <a:gd name="connsiteX5312" fmla="*/ 129114 w 1998270"/>
              <a:gd name="connsiteY5312" fmla="*/ 140028 h 1996549"/>
              <a:gd name="connsiteX5313" fmla="*/ 137641 w 1998270"/>
              <a:gd name="connsiteY5313" fmla="*/ 148556 h 1996549"/>
              <a:gd name="connsiteX5314" fmla="*/ 129114 w 1998270"/>
              <a:gd name="connsiteY5314" fmla="*/ 157084 h 1996549"/>
              <a:gd name="connsiteX5315" fmla="*/ 120586 w 1998270"/>
              <a:gd name="connsiteY5315" fmla="*/ 148556 h 1996549"/>
              <a:gd name="connsiteX5316" fmla="*/ 129114 w 1998270"/>
              <a:gd name="connsiteY5316" fmla="*/ 140028 h 1996549"/>
              <a:gd name="connsiteX5317" fmla="*/ 189832 w 1998270"/>
              <a:gd name="connsiteY5317" fmla="*/ 139176 h 1996549"/>
              <a:gd name="connsiteX5318" fmla="*/ 190173 w 1998270"/>
              <a:gd name="connsiteY5318" fmla="*/ 139176 h 1996549"/>
              <a:gd name="connsiteX5319" fmla="*/ 199213 w 1998270"/>
              <a:gd name="connsiteY5319" fmla="*/ 148557 h 1996549"/>
              <a:gd name="connsiteX5320" fmla="*/ 189832 w 1998270"/>
              <a:gd name="connsiteY5320" fmla="*/ 157938 h 1996549"/>
              <a:gd name="connsiteX5321" fmla="*/ 180452 w 1998270"/>
              <a:gd name="connsiteY5321" fmla="*/ 148557 h 1996549"/>
              <a:gd name="connsiteX5322" fmla="*/ 189832 w 1998270"/>
              <a:gd name="connsiteY5322" fmla="*/ 139176 h 1996549"/>
              <a:gd name="connsiteX5323" fmla="*/ 251233 w 1998270"/>
              <a:gd name="connsiteY5323" fmla="*/ 138493 h 1996549"/>
              <a:gd name="connsiteX5324" fmla="*/ 251574 w 1998270"/>
              <a:gd name="connsiteY5324" fmla="*/ 138493 h 1996549"/>
              <a:gd name="connsiteX5325" fmla="*/ 261296 w 1998270"/>
              <a:gd name="connsiteY5325" fmla="*/ 148556 h 1996549"/>
              <a:gd name="connsiteX5326" fmla="*/ 251233 w 1998270"/>
              <a:gd name="connsiteY5326" fmla="*/ 158619 h 1996549"/>
              <a:gd name="connsiteX5327" fmla="*/ 241171 w 1998270"/>
              <a:gd name="connsiteY5327" fmla="*/ 148556 h 1996549"/>
              <a:gd name="connsiteX5328" fmla="*/ 251233 w 1998270"/>
              <a:gd name="connsiteY5328" fmla="*/ 138493 h 1996549"/>
              <a:gd name="connsiteX5329" fmla="*/ 313001 w 1998270"/>
              <a:gd name="connsiteY5329" fmla="*/ 137507 h 1996549"/>
              <a:gd name="connsiteX5330" fmla="*/ 323917 w 1998270"/>
              <a:gd name="connsiteY5330" fmla="*/ 148423 h 1996549"/>
              <a:gd name="connsiteX5331" fmla="*/ 313001 w 1998270"/>
              <a:gd name="connsiteY5331" fmla="*/ 159339 h 1996549"/>
              <a:gd name="connsiteX5332" fmla="*/ 302085 w 1998270"/>
              <a:gd name="connsiteY5332" fmla="*/ 148423 h 1996549"/>
              <a:gd name="connsiteX5333" fmla="*/ 313001 w 1998270"/>
              <a:gd name="connsiteY5333" fmla="*/ 137507 h 1996549"/>
              <a:gd name="connsiteX5334" fmla="*/ 374036 w 1998270"/>
              <a:gd name="connsiteY5334" fmla="*/ 136788 h 1996549"/>
              <a:gd name="connsiteX5335" fmla="*/ 385804 w 1998270"/>
              <a:gd name="connsiteY5335" fmla="*/ 148557 h 1996549"/>
              <a:gd name="connsiteX5336" fmla="*/ 374036 w 1998270"/>
              <a:gd name="connsiteY5336" fmla="*/ 160326 h 1996549"/>
              <a:gd name="connsiteX5337" fmla="*/ 362268 w 1998270"/>
              <a:gd name="connsiteY5337" fmla="*/ 148557 h 1996549"/>
              <a:gd name="connsiteX5338" fmla="*/ 374036 w 1998270"/>
              <a:gd name="connsiteY5338" fmla="*/ 136788 h 1996549"/>
              <a:gd name="connsiteX5339" fmla="*/ 436120 w 1998270"/>
              <a:gd name="connsiteY5339" fmla="*/ 135935 h 1996549"/>
              <a:gd name="connsiteX5340" fmla="*/ 448741 w 1998270"/>
              <a:gd name="connsiteY5340" fmla="*/ 148557 h 1996549"/>
              <a:gd name="connsiteX5341" fmla="*/ 436120 w 1998270"/>
              <a:gd name="connsiteY5341" fmla="*/ 161178 h 1996549"/>
              <a:gd name="connsiteX5342" fmla="*/ 423499 w 1998270"/>
              <a:gd name="connsiteY5342" fmla="*/ 148557 h 1996549"/>
              <a:gd name="connsiteX5343" fmla="*/ 436120 w 1998270"/>
              <a:gd name="connsiteY5343" fmla="*/ 135935 h 1996549"/>
              <a:gd name="connsiteX5344" fmla="*/ 496839 w 1998270"/>
              <a:gd name="connsiteY5344" fmla="*/ 135082 h 1996549"/>
              <a:gd name="connsiteX5345" fmla="*/ 510313 w 1998270"/>
              <a:gd name="connsiteY5345" fmla="*/ 148556 h 1996549"/>
              <a:gd name="connsiteX5346" fmla="*/ 496839 w 1998270"/>
              <a:gd name="connsiteY5346" fmla="*/ 162031 h 1996549"/>
              <a:gd name="connsiteX5347" fmla="*/ 483365 w 1998270"/>
              <a:gd name="connsiteY5347" fmla="*/ 148556 h 1996549"/>
              <a:gd name="connsiteX5348" fmla="*/ 496839 w 1998270"/>
              <a:gd name="connsiteY5348" fmla="*/ 135082 h 1996549"/>
              <a:gd name="connsiteX5349" fmla="*/ 558239 w 1998270"/>
              <a:gd name="connsiteY5349" fmla="*/ 134229 h 1996549"/>
              <a:gd name="connsiteX5350" fmla="*/ 558580 w 1998270"/>
              <a:gd name="connsiteY5350" fmla="*/ 134229 h 1996549"/>
              <a:gd name="connsiteX5351" fmla="*/ 572566 w 1998270"/>
              <a:gd name="connsiteY5351" fmla="*/ 148556 h 1996549"/>
              <a:gd name="connsiteX5352" fmla="*/ 558239 w 1998270"/>
              <a:gd name="connsiteY5352" fmla="*/ 162883 h 1996549"/>
              <a:gd name="connsiteX5353" fmla="*/ 543913 w 1998270"/>
              <a:gd name="connsiteY5353" fmla="*/ 148556 h 1996549"/>
              <a:gd name="connsiteX5354" fmla="*/ 558239 w 1998270"/>
              <a:gd name="connsiteY5354" fmla="*/ 134229 h 1996549"/>
              <a:gd name="connsiteX5355" fmla="*/ 619642 w 1998270"/>
              <a:gd name="connsiteY5355" fmla="*/ 133377 h 1996549"/>
              <a:gd name="connsiteX5356" fmla="*/ 634821 w 1998270"/>
              <a:gd name="connsiteY5356" fmla="*/ 148557 h 1996549"/>
              <a:gd name="connsiteX5357" fmla="*/ 634821 w 1998270"/>
              <a:gd name="connsiteY5357" fmla="*/ 148728 h 1996549"/>
              <a:gd name="connsiteX5358" fmla="*/ 619642 w 1998270"/>
              <a:gd name="connsiteY5358" fmla="*/ 163566 h 1996549"/>
              <a:gd name="connsiteX5359" fmla="*/ 619471 w 1998270"/>
              <a:gd name="connsiteY5359" fmla="*/ 163566 h 1996549"/>
              <a:gd name="connsiteX5360" fmla="*/ 604462 w 1998270"/>
              <a:gd name="connsiteY5360" fmla="*/ 148557 h 1996549"/>
              <a:gd name="connsiteX5361" fmla="*/ 619642 w 1998270"/>
              <a:gd name="connsiteY5361" fmla="*/ 133377 h 1996549"/>
              <a:gd name="connsiteX5362" fmla="*/ 681043 w 1998270"/>
              <a:gd name="connsiteY5362" fmla="*/ 132524 h 1996549"/>
              <a:gd name="connsiteX5363" fmla="*/ 697075 w 1998270"/>
              <a:gd name="connsiteY5363" fmla="*/ 148557 h 1996549"/>
              <a:gd name="connsiteX5364" fmla="*/ 681043 w 1998270"/>
              <a:gd name="connsiteY5364" fmla="*/ 164419 h 1996549"/>
              <a:gd name="connsiteX5365" fmla="*/ 665011 w 1998270"/>
              <a:gd name="connsiteY5365" fmla="*/ 148557 h 1996549"/>
              <a:gd name="connsiteX5366" fmla="*/ 681043 w 1998270"/>
              <a:gd name="connsiteY5366" fmla="*/ 132524 h 1996549"/>
              <a:gd name="connsiteX5367" fmla="*/ 743125 w 1998270"/>
              <a:gd name="connsiteY5367" fmla="*/ 131842 h 1996549"/>
              <a:gd name="connsiteX5368" fmla="*/ 760181 w 1998270"/>
              <a:gd name="connsiteY5368" fmla="*/ 148898 h 1996549"/>
              <a:gd name="connsiteX5369" fmla="*/ 743125 w 1998270"/>
              <a:gd name="connsiteY5369" fmla="*/ 165954 h 1996549"/>
              <a:gd name="connsiteX5370" fmla="*/ 726070 w 1998270"/>
              <a:gd name="connsiteY5370" fmla="*/ 148898 h 1996549"/>
              <a:gd name="connsiteX5371" fmla="*/ 743125 w 1998270"/>
              <a:gd name="connsiteY5371" fmla="*/ 131842 h 1996549"/>
              <a:gd name="connsiteX5372" fmla="*/ 803844 w 1998270"/>
              <a:gd name="connsiteY5372" fmla="*/ 130989 h 1996549"/>
              <a:gd name="connsiteX5373" fmla="*/ 820900 w 1998270"/>
              <a:gd name="connsiteY5373" fmla="*/ 148045 h 1996549"/>
              <a:gd name="connsiteX5374" fmla="*/ 803844 w 1998270"/>
              <a:gd name="connsiteY5374" fmla="*/ 165101 h 1996549"/>
              <a:gd name="connsiteX5375" fmla="*/ 786789 w 1998270"/>
              <a:gd name="connsiteY5375" fmla="*/ 148045 h 1996549"/>
              <a:gd name="connsiteX5376" fmla="*/ 803844 w 1998270"/>
              <a:gd name="connsiteY5376" fmla="*/ 130989 h 1996549"/>
              <a:gd name="connsiteX5377" fmla="*/ 865246 w 1998270"/>
              <a:gd name="connsiteY5377" fmla="*/ 130136 h 1996549"/>
              <a:gd name="connsiteX5378" fmla="*/ 883666 w 1998270"/>
              <a:gd name="connsiteY5378" fmla="*/ 148557 h 1996549"/>
              <a:gd name="connsiteX5379" fmla="*/ 883666 w 1998270"/>
              <a:gd name="connsiteY5379" fmla="*/ 148727 h 1996549"/>
              <a:gd name="connsiteX5380" fmla="*/ 865246 w 1998270"/>
              <a:gd name="connsiteY5380" fmla="*/ 166807 h 1996549"/>
              <a:gd name="connsiteX5381" fmla="*/ 846826 w 1998270"/>
              <a:gd name="connsiteY5381" fmla="*/ 148557 h 1996549"/>
              <a:gd name="connsiteX5382" fmla="*/ 865246 w 1998270"/>
              <a:gd name="connsiteY5382" fmla="*/ 130136 h 1996549"/>
              <a:gd name="connsiteX5383" fmla="*/ 926648 w 1998270"/>
              <a:gd name="connsiteY5383" fmla="*/ 129283 h 1996549"/>
              <a:gd name="connsiteX5384" fmla="*/ 926989 w 1998270"/>
              <a:gd name="connsiteY5384" fmla="*/ 129283 h 1996549"/>
              <a:gd name="connsiteX5385" fmla="*/ 945921 w 1998270"/>
              <a:gd name="connsiteY5385" fmla="*/ 148557 h 1996549"/>
              <a:gd name="connsiteX5386" fmla="*/ 945921 w 1998270"/>
              <a:gd name="connsiteY5386" fmla="*/ 148727 h 1996549"/>
              <a:gd name="connsiteX5387" fmla="*/ 926648 w 1998270"/>
              <a:gd name="connsiteY5387" fmla="*/ 167659 h 1996549"/>
              <a:gd name="connsiteX5388" fmla="*/ 907375 w 1998270"/>
              <a:gd name="connsiteY5388" fmla="*/ 148557 h 1996549"/>
              <a:gd name="connsiteX5389" fmla="*/ 926648 w 1998270"/>
              <a:gd name="connsiteY5389" fmla="*/ 129283 h 1996549"/>
              <a:gd name="connsiteX5390" fmla="*/ 988048 w 1998270"/>
              <a:gd name="connsiteY5390" fmla="*/ 128430 h 1996549"/>
              <a:gd name="connsiteX5391" fmla="*/ 1008175 w 1998270"/>
              <a:gd name="connsiteY5391" fmla="*/ 148556 h 1996549"/>
              <a:gd name="connsiteX5392" fmla="*/ 1008175 w 1998270"/>
              <a:gd name="connsiteY5392" fmla="*/ 148727 h 1996549"/>
              <a:gd name="connsiteX5393" fmla="*/ 988048 w 1998270"/>
              <a:gd name="connsiteY5393" fmla="*/ 168512 h 1996549"/>
              <a:gd name="connsiteX5394" fmla="*/ 987878 w 1998270"/>
              <a:gd name="connsiteY5394" fmla="*/ 168512 h 1996549"/>
              <a:gd name="connsiteX5395" fmla="*/ 967923 w 1998270"/>
              <a:gd name="connsiteY5395" fmla="*/ 148556 h 1996549"/>
              <a:gd name="connsiteX5396" fmla="*/ 988048 w 1998270"/>
              <a:gd name="connsiteY5396" fmla="*/ 128430 h 1996549"/>
              <a:gd name="connsiteX5397" fmla="*/ 1050132 w 1998270"/>
              <a:gd name="connsiteY5397" fmla="*/ 127748 h 1996549"/>
              <a:gd name="connsiteX5398" fmla="*/ 1050473 w 1998270"/>
              <a:gd name="connsiteY5398" fmla="*/ 127748 h 1996549"/>
              <a:gd name="connsiteX5399" fmla="*/ 1070940 w 1998270"/>
              <a:gd name="connsiteY5399" fmla="*/ 148557 h 1996549"/>
              <a:gd name="connsiteX5400" fmla="*/ 1070940 w 1998270"/>
              <a:gd name="connsiteY5400" fmla="*/ 148727 h 1996549"/>
              <a:gd name="connsiteX5401" fmla="*/ 1050132 w 1998270"/>
              <a:gd name="connsiteY5401" fmla="*/ 169194 h 1996549"/>
              <a:gd name="connsiteX5402" fmla="*/ 1029324 w 1998270"/>
              <a:gd name="connsiteY5402" fmla="*/ 148557 h 1996549"/>
              <a:gd name="connsiteX5403" fmla="*/ 1050132 w 1998270"/>
              <a:gd name="connsiteY5403" fmla="*/ 127748 h 1996549"/>
              <a:gd name="connsiteX5404" fmla="*/ 1172253 w 1998270"/>
              <a:gd name="connsiteY5404" fmla="*/ 126895 h 1996549"/>
              <a:gd name="connsiteX5405" fmla="*/ 1194767 w 1998270"/>
              <a:gd name="connsiteY5405" fmla="*/ 149409 h 1996549"/>
              <a:gd name="connsiteX5406" fmla="*/ 1172253 w 1998270"/>
              <a:gd name="connsiteY5406" fmla="*/ 171752 h 1996549"/>
              <a:gd name="connsiteX5407" fmla="*/ 1149910 w 1998270"/>
              <a:gd name="connsiteY5407" fmla="*/ 149409 h 1996549"/>
              <a:gd name="connsiteX5408" fmla="*/ 1172253 w 1998270"/>
              <a:gd name="connsiteY5408" fmla="*/ 126895 h 1996549"/>
              <a:gd name="connsiteX5409" fmla="*/ 1110851 w 1998270"/>
              <a:gd name="connsiteY5409" fmla="*/ 126895 h 1996549"/>
              <a:gd name="connsiteX5410" fmla="*/ 1132512 w 1998270"/>
              <a:gd name="connsiteY5410" fmla="*/ 148556 h 1996549"/>
              <a:gd name="connsiteX5411" fmla="*/ 1132512 w 1998270"/>
              <a:gd name="connsiteY5411" fmla="*/ 148727 h 1996549"/>
              <a:gd name="connsiteX5412" fmla="*/ 1110851 w 1998270"/>
              <a:gd name="connsiteY5412" fmla="*/ 170047 h 1996549"/>
              <a:gd name="connsiteX5413" fmla="*/ 1110681 w 1998270"/>
              <a:gd name="connsiteY5413" fmla="*/ 170047 h 1996549"/>
              <a:gd name="connsiteX5414" fmla="*/ 1089191 w 1998270"/>
              <a:gd name="connsiteY5414" fmla="*/ 148556 h 1996549"/>
              <a:gd name="connsiteX5415" fmla="*/ 1110851 w 1998270"/>
              <a:gd name="connsiteY5415" fmla="*/ 126895 h 1996549"/>
              <a:gd name="connsiteX5416" fmla="*/ 1233654 w 1998270"/>
              <a:gd name="connsiteY5416" fmla="*/ 125190 h 1996549"/>
              <a:gd name="connsiteX5417" fmla="*/ 1257020 w 1998270"/>
              <a:gd name="connsiteY5417" fmla="*/ 148557 h 1996549"/>
              <a:gd name="connsiteX5418" fmla="*/ 1257020 w 1998270"/>
              <a:gd name="connsiteY5418" fmla="*/ 148728 h 1996549"/>
              <a:gd name="connsiteX5419" fmla="*/ 1233654 w 1998270"/>
              <a:gd name="connsiteY5419" fmla="*/ 171753 h 1996549"/>
              <a:gd name="connsiteX5420" fmla="*/ 1210458 w 1998270"/>
              <a:gd name="connsiteY5420" fmla="*/ 148557 h 1996549"/>
              <a:gd name="connsiteX5421" fmla="*/ 1210458 w 1998270"/>
              <a:gd name="connsiteY5421" fmla="*/ 148386 h 1996549"/>
              <a:gd name="connsiteX5422" fmla="*/ 1233654 w 1998270"/>
              <a:gd name="connsiteY5422" fmla="*/ 125190 h 1996549"/>
              <a:gd name="connsiteX5423" fmla="*/ 1295055 w 1998270"/>
              <a:gd name="connsiteY5423" fmla="*/ 124508 h 1996549"/>
              <a:gd name="connsiteX5424" fmla="*/ 1319104 w 1998270"/>
              <a:gd name="connsiteY5424" fmla="*/ 148557 h 1996549"/>
              <a:gd name="connsiteX5425" fmla="*/ 1295055 w 1998270"/>
              <a:gd name="connsiteY5425" fmla="*/ 172435 h 1996549"/>
              <a:gd name="connsiteX5426" fmla="*/ 1271177 w 1998270"/>
              <a:gd name="connsiteY5426" fmla="*/ 148557 h 1996549"/>
              <a:gd name="connsiteX5427" fmla="*/ 1295055 w 1998270"/>
              <a:gd name="connsiteY5427" fmla="*/ 124508 h 1996549"/>
              <a:gd name="connsiteX5428" fmla="*/ 1357139 w 1998270"/>
              <a:gd name="connsiteY5428" fmla="*/ 123655 h 1996549"/>
              <a:gd name="connsiteX5429" fmla="*/ 1382040 w 1998270"/>
              <a:gd name="connsiteY5429" fmla="*/ 148557 h 1996549"/>
              <a:gd name="connsiteX5430" fmla="*/ 1382040 w 1998270"/>
              <a:gd name="connsiteY5430" fmla="*/ 148728 h 1996549"/>
              <a:gd name="connsiteX5431" fmla="*/ 1357139 w 1998270"/>
              <a:gd name="connsiteY5431" fmla="*/ 173288 h 1996549"/>
              <a:gd name="connsiteX5432" fmla="*/ 1332408 w 1998270"/>
              <a:gd name="connsiteY5432" fmla="*/ 148557 h 1996549"/>
              <a:gd name="connsiteX5433" fmla="*/ 1332408 w 1998270"/>
              <a:gd name="connsiteY5433" fmla="*/ 148387 h 1996549"/>
              <a:gd name="connsiteX5434" fmla="*/ 1357139 w 1998270"/>
              <a:gd name="connsiteY5434" fmla="*/ 123655 h 1996549"/>
              <a:gd name="connsiteX5435" fmla="*/ 1417857 w 1998270"/>
              <a:gd name="connsiteY5435" fmla="*/ 122802 h 1996549"/>
              <a:gd name="connsiteX5436" fmla="*/ 1418198 w 1998270"/>
              <a:gd name="connsiteY5436" fmla="*/ 122802 h 1996549"/>
              <a:gd name="connsiteX5437" fmla="*/ 1443612 w 1998270"/>
              <a:gd name="connsiteY5437" fmla="*/ 148557 h 1996549"/>
              <a:gd name="connsiteX5438" fmla="*/ 1443612 w 1998270"/>
              <a:gd name="connsiteY5438" fmla="*/ 148727 h 1996549"/>
              <a:gd name="connsiteX5439" fmla="*/ 1417857 w 1998270"/>
              <a:gd name="connsiteY5439" fmla="*/ 174141 h 1996549"/>
              <a:gd name="connsiteX5440" fmla="*/ 1392274 w 1998270"/>
              <a:gd name="connsiteY5440" fmla="*/ 148557 h 1996549"/>
              <a:gd name="connsiteX5441" fmla="*/ 1392274 w 1998270"/>
              <a:gd name="connsiteY5441" fmla="*/ 148386 h 1996549"/>
              <a:gd name="connsiteX5442" fmla="*/ 1417857 w 1998270"/>
              <a:gd name="connsiteY5442" fmla="*/ 122802 h 1996549"/>
              <a:gd name="connsiteX5443" fmla="*/ 1479259 w 1998270"/>
              <a:gd name="connsiteY5443" fmla="*/ 122120 h 1996549"/>
              <a:gd name="connsiteX5444" fmla="*/ 1479600 w 1998270"/>
              <a:gd name="connsiteY5444" fmla="*/ 122120 h 1996549"/>
              <a:gd name="connsiteX5445" fmla="*/ 1505695 w 1998270"/>
              <a:gd name="connsiteY5445" fmla="*/ 148557 h 1996549"/>
              <a:gd name="connsiteX5446" fmla="*/ 1505695 w 1998270"/>
              <a:gd name="connsiteY5446" fmla="*/ 148728 h 1996549"/>
              <a:gd name="connsiteX5447" fmla="*/ 1479259 w 1998270"/>
              <a:gd name="connsiteY5447" fmla="*/ 174823 h 1996549"/>
              <a:gd name="connsiteX5448" fmla="*/ 1452993 w 1998270"/>
              <a:gd name="connsiteY5448" fmla="*/ 148557 h 1996549"/>
              <a:gd name="connsiteX5449" fmla="*/ 1452993 w 1998270"/>
              <a:gd name="connsiteY5449" fmla="*/ 148387 h 1996549"/>
              <a:gd name="connsiteX5450" fmla="*/ 1479259 w 1998270"/>
              <a:gd name="connsiteY5450" fmla="*/ 122120 h 1996549"/>
              <a:gd name="connsiteX5451" fmla="*/ 1971151 w 1998270"/>
              <a:gd name="connsiteY5451" fmla="*/ 121949 h 1996549"/>
              <a:gd name="connsiteX5452" fmla="*/ 1997758 w 1998270"/>
              <a:gd name="connsiteY5452" fmla="*/ 148557 h 1996549"/>
              <a:gd name="connsiteX5453" fmla="*/ 1997758 w 1998270"/>
              <a:gd name="connsiteY5453" fmla="*/ 148727 h 1996549"/>
              <a:gd name="connsiteX5454" fmla="*/ 1971151 w 1998270"/>
              <a:gd name="connsiteY5454" fmla="*/ 174993 h 1996549"/>
              <a:gd name="connsiteX5455" fmla="*/ 1970810 w 1998270"/>
              <a:gd name="connsiteY5455" fmla="*/ 174993 h 1996549"/>
              <a:gd name="connsiteX5456" fmla="*/ 1944714 w 1998270"/>
              <a:gd name="connsiteY5456" fmla="*/ 148557 h 1996549"/>
              <a:gd name="connsiteX5457" fmla="*/ 1944714 w 1998270"/>
              <a:gd name="connsiteY5457" fmla="*/ 148386 h 1996549"/>
              <a:gd name="connsiteX5458" fmla="*/ 1971151 w 1998270"/>
              <a:gd name="connsiteY5458" fmla="*/ 121949 h 1996549"/>
              <a:gd name="connsiteX5459" fmla="*/ 1540660 w 1998270"/>
              <a:gd name="connsiteY5459" fmla="*/ 121267 h 1996549"/>
              <a:gd name="connsiteX5460" fmla="*/ 1541001 w 1998270"/>
              <a:gd name="connsiteY5460" fmla="*/ 121267 h 1996549"/>
              <a:gd name="connsiteX5461" fmla="*/ 1567949 w 1998270"/>
              <a:gd name="connsiteY5461" fmla="*/ 148557 h 1996549"/>
              <a:gd name="connsiteX5462" fmla="*/ 1567949 w 1998270"/>
              <a:gd name="connsiteY5462" fmla="*/ 148727 h 1996549"/>
              <a:gd name="connsiteX5463" fmla="*/ 1540660 w 1998270"/>
              <a:gd name="connsiteY5463" fmla="*/ 175676 h 1996549"/>
              <a:gd name="connsiteX5464" fmla="*/ 1513542 w 1998270"/>
              <a:gd name="connsiteY5464" fmla="*/ 148557 h 1996549"/>
              <a:gd name="connsiteX5465" fmla="*/ 1513542 w 1998270"/>
              <a:gd name="connsiteY5465" fmla="*/ 148386 h 1996549"/>
              <a:gd name="connsiteX5466" fmla="*/ 1540660 w 1998270"/>
              <a:gd name="connsiteY5466" fmla="*/ 121267 h 1996549"/>
              <a:gd name="connsiteX5467" fmla="*/ 1602061 w 1998270"/>
              <a:gd name="connsiteY5467" fmla="*/ 120414 h 1996549"/>
              <a:gd name="connsiteX5468" fmla="*/ 1630203 w 1998270"/>
              <a:gd name="connsiteY5468" fmla="*/ 148557 h 1996549"/>
              <a:gd name="connsiteX5469" fmla="*/ 1630203 w 1998270"/>
              <a:gd name="connsiteY5469" fmla="*/ 148727 h 1996549"/>
              <a:gd name="connsiteX5470" fmla="*/ 1602061 w 1998270"/>
              <a:gd name="connsiteY5470" fmla="*/ 176528 h 1996549"/>
              <a:gd name="connsiteX5471" fmla="*/ 1601720 w 1998270"/>
              <a:gd name="connsiteY5471" fmla="*/ 176528 h 1996549"/>
              <a:gd name="connsiteX5472" fmla="*/ 1574089 w 1998270"/>
              <a:gd name="connsiteY5472" fmla="*/ 148557 h 1996549"/>
              <a:gd name="connsiteX5473" fmla="*/ 1574089 w 1998270"/>
              <a:gd name="connsiteY5473" fmla="*/ 148386 h 1996549"/>
              <a:gd name="connsiteX5474" fmla="*/ 1602061 w 1998270"/>
              <a:gd name="connsiteY5474" fmla="*/ 120414 h 1996549"/>
              <a:gd name="connsiteX5475" fmla="*/ 1664145 w 1998270"/>
              <a:gd name="connsiteY5475" fmla="*/ 119732 h 1996549"/>
              <a:gd name="connsiteX5476" fmla="*/ 1665014 w 1998270"/>
              <a:gd name="connsiteY5476" fmla="*/ 119750 h 1996549"/>
              <a:gd name="connsiteX5477" fmla="*/ 1692969 w 1998270"/>
              <a:gd name="connsiteY5477" fmla="*/ 149410 h 1996549"/>
              <a:gd name="connsiteX5478" fmla="*/ 1664145 w 1998270"/>
              <a:gd name="connsiteY5478" fmla="*/ 178064 h 1996549"/>
              <a:gd name="connsiteX5479" fmla="*/ 1663275 w 1998270"/>
              <a:gd name="connsiteY5479" fmla="*/ 178047 h 1996549"/>
              <a:gd name="connsiteX5480" fmla="*/ 1635491 w 1998270"/>
              <a:gd name="connsiteY5480" fmla="*/ 148557 h 1996549"/>
              <a:gd name="connsiteX5481" fmla="*/ 1635491 w 1998270"/>
              <a:gd name="connsiteY5481" fmla="*/ 148386 h 1996549"/>
              <a:gd name="connsiteX5482" fmla="*/ 1664145 w 1998270"/>
              <a:gd name="connsiteY5482" fmla="*/ 119732 h 1996549"/>
              <a:gd name="connsiteX5483" fmla="*/ 1724864 w 1998270"/>
              <a:gd name="connsiteY5483" fmla="*/ 119050 h 1996549"/>
              <a:gd name="connsiteX5484" fmla="*/ 1725205 w 1998270"/>
              <a:gd name="connsiteY5484" fmla="*/ 119050 h 1996549"/>
              <a:gd name="connsiteX5485" fmla="*/ 1754371 w 1998270"/>
              <a:gd name="connsiteY5485" fmla="*/ 148557 h 1996549"/>
              <a:gd name="connsiteX5486" fmla="*/ 1754371 w 1998270"/>
              <a:gd name="connsiteY5486" fmla="*/ 148728 h 1996549"/>
              <a:gd name="connsiteX5487" fmla="*/ 1724864 w 1998270"/>
              <a:gd name="connsiteY5487" fmla="*/ 177893 h 1996549"/>
              <a:gd name="connsiteX5488" fmla="*/ 1695528 w 1998270"/>
              <a:gd name="connsiteY5488" fmla="*/ 148557 h 1996549"/>
              <a:gd name="connsiteX5489" fmla="*/ 1695528 w 1998270"/>
              <a:gd name="connsiteY5489" fmla="*/ 148387 h 1996549"/>
              <a:gd name="connsiteX5490" fmla="*/ 1724864 w 1998270"/>
              <a:gd name="connsiteY5490" fmla="*/ 119050 h 1996549"/>
              <a:gd name="connsiteX5491" fmla="*/ 1786265 w 1998270"/>
              <a:gd name="connsiteY5491" fmla="*/ 118367 h 1996549"/>
              <a:gd name="connsiteX5492" fmla="*/ 1816454 w 1998270"/>
              <a:gd name="connsiteY5492" fmla="*/ 148556 h 1996549"/>
              <a:gd name="connsiteX5493" fmla="*/ 1816454 w 1998270"/>
              <a:gd name="connsiteY5493" fmla="*/ 148727 h 1996549"/>
              <a:gd name="connsiteX5494" fmla="*/ 1786265 w 1998270"/>
              <a:gd name="connsiteY5494" fmla="*/ 178575 h 1996549"/>
              <a:gd name="connsiteX5495" fmla="*/ 1756247 w 1998270"/>
              <a:gd name="connsiteY5495" fmla="*/ 148556 h 1996549"/>
              <a:gd name="connsiteX5496" fmla="*/ 1756247 w 1998270"/>
              <a:gd name="connsiteY5496" fmla="*/ 148386 h 1996549"/>
              <a:gd name="connsiteX5497" fmla="*/ 1786265 w 1998270"/>
              <a:gd name="connsiteY5497" fmla="*/ 118367 h 1996549"/>
              <a:gd name="connsiteX5498" fmla="*/ 1878367 w 1998270"/>
              <a:gd name="connsiteY5498" fmla="*/ 93637 h 1996549"/>
              <a:gd name="connsiteX5499" fmla="*/ 1850565 w 1998270"/>
              <a:gd name="connsiteY5499" fmla="*/ 118197 h 1996549"/>
              <a:gd name="connsiteX5500" fmla="*/ 1878367 w 1998270"/>
              <a:gd name="connsiteY5500" fmla="*/ 148216 h 1996549"/>
              <a:gd name="connsiteX5501" fmla="*/ 1904633 w 1998270"/>
              <a:gd name="connsiteY5501" fmla="*/ 118197 h 1996549"/>
              <a:gd name="connsiteX5502" fmla="*/ 1878367 w 1998270"/>
              <a:gd name="connsiteY5502" fmla="*/ 93637 h 1996549"/>
              <a:gd name="connsiteX5503" fmla="*/ 5628 w 1998270"/>
              <a:gd name="connsiteY5503" fmla="*/ 81527 h 1996549"/>
              <a:gd name="connsiteX5504" fmla="*/ 11257 w 1998270"/>
              <a:gd name="connsiteY5504" fmla="*/ 87156 h 1996549"/>
              <a:gd name="connsiteX5505" fmla="*/ 5628 w 1998270"/>
              <a:gd name="connsiteY5505" fmla="*/ 92784 h 1996549"/>
              <a:gd name="connsiteX5506" fmla="*/ 0 w 1998270"/>
              <a:gd name="connsiteY5506" fmla="*/ 87156 h 1996549"/>
              <a:gd name="connsiteX5507" fmla="*/ 5628 w 1998270"/>
              <a:gd name="connsiteY5507" fmla="*/ 81527 h 1996549"/>
              <a:gd name="connsiteX5508" fmla="*/ 67029 w 1998270"/>
              <a:gd name="connsiteY5508" fmla="*/ 79480 h 1996549"/>
              <a:gd name="connsiteX5509" fmla="*/ 74705 w 1998270"/>
              <a:gd name="connsiteY5509" fmla="*/ 87156 h 1996549"/>
              <a:gd name="connsiteX5510" fmla="*/ 67029 w 1998270"/>
              <a:gd name="connsiteY5510" fmla="*/ 94832 h 1996549"/>
              <a:gd name="connsiteX5511" fmla="*/ 59355 w 1998270"/>
              <a:gd name="connsiteY5511" fmla="*/ 87156 h 1996549"/>
              <a:gd name="connsiteX5512" fmla="*/ 67029 w 1998270"/>
              <a:gd name="connsiteY5512" fmla="*/ 79480 h 1996549"/>
              <a:gd name="connsiteX5513" fmla="*/ 129114 w 1998270"/>
              <a:gd name="connsiteY5513" fmla="*/ 78627 h 1996549"/>
              <a:gd name="connsiteX5514" fmla="*/ 137641 w 1998270"/>
              <a:gd name="connsiteY5514" fmla="*/ 87155 h 1996549"/>
              <a:gd name="connsiteX5515" fmla="*/ 129114 w 1998270"/>
              <a:gd name="connsiteY5515" fmla="*/ 95683 h 1996549"/>
              <a:gd name="connsiteX5516" fmla="*/ 120586 w 1998270"/>
              <a:gd name="connsiteY5516" fmla="*/ 87155 h 1996549"/>
              <a:gd name="connsiteX5517" fmla="*/ 129114 w 1998270"/>
              <a:gd name="connsiteY5517" fmla="*/ 78627 h 1996549"/>
              <a:gd name="connsiteX5518" fmla="*/ 189832 w 1998270"/>
              <a:gd name="connsiteY5518" fmla="*/ 77774 h 1996549"/>
              <a:gd name="connsiteX5519" fmla="*/ 190173 w 1998270"/>
              <a:gd name="connsiteY5519" fmla="*/ 77774 h 1996549"/>
              <a:gd name="connsiteX5520" fmla="*/ 199213 w 1998270"/>
              <a:gd name="connsiteY5520" fmla="*/ 87155 h 1996549"/>
              <a:gd name="connsiteX5521" fmla="*/ 189832 w 1998270"/>
              <a:gd name="connsiteY5521" fmla="*/ 96537 h 1996549"/>
              <a:gd name="connsiteX5522" fmla="*/ 180452 w 1998270"/>
              <a:gd name="connsiteY5522" fmla="*/ 87155 h 1996549"/>
              <a:gd name="connsiteX5523" fmla="*/ 189832 w 1998270"/>
              <a:gd name="connsiteY5523" fmla="*/ 77774 h 1996549"/>
              <a:gd name="connsiteX5524" fmla="*/ 251233 w 1998270"/>
              <a:gd name="connsiteY5524" fmla="*/ 76922 h 1996549"/>
              <a:gd name="connsiteX5525" fmla="*/ 261467 w 1998270"/>
              <a:gd name="connsiteY5525" fmla="*/ 87156 h 1996549"/>
              <a:gd name="connsiteX5526" fmla="*/ 251233 w 1998270"/>
              <a:gd name="connsiteY5526" fmla="*/ 97389 h 1996549"/>
              <a:gd name="connsiteX5527" fmla="*/ 241000 w 1998270"/>
              <a:gd name="connsiteY5527" fmla="*/ 87156 h 1996549"/>
              <a:gd name="connsiteX5528" fmla="*/ 251233 w 1998270"/>
              <a:gd name="connsiteY5528" fmla="*/ 76922 h 1996549"/>
              <a:gd name="connsiteX5529" fmla="*/ 374035 w 1998270"/>
              <a:gd name="connsiteY5529" fmla="*/ 75728 h 1996549"/>
              <a:gd name="connsiteX5530" fmla="*/ 385975 w 1998270"/>
              <a:gd name="connsiteY5530" fmla="*/ 87668 h 1996549"/>
              <a:gd name="connsiteX5531" fmla="*/ 374035 w 1998270"/>
              <a:gd name="connsiteY5531" fmla="*/ 99607 h 1996549"/>
              <a:gd name="connsiteX5532" fmla="*/ 362097 w 1998270"/>
              <a:gd name="connsiteY5532" fmla="*/ 87668 h 1996549"/>
              <a:gd name="connsiteX5533" fmla="*/ 374035 w 1998270"/>
              <a:gd name="connsiteY5533" fmla="*/ 75728 h 1996549"/>
              <a:gd name="connsiteX5534" fmla="*/ 312635 w 1998270"/>
              <a:gd name="connsiteY5534" fmla="*/ 75728 h 1996549"/>
              <a:gd name="connsiteX5535" fmla="*/ 323722 w 1998270"/>
              <a:gd name="connsiteY5535" fmla="*/ 86815 h 1996549"/>
              <a:gd name="connsiteX5536" fmla="*/ 312635 w 1998270"/>
              <a:gd name="connsiteY5536" fmla="*/ 97901 h 1996549"/>
              <a:gd name="connsiteX5537" fmla="*/ 301549 w 1998270"/>
              <a:gd name="connsiteY5537" fmla="*/ 86815 h 1996549"/>
              <a:gd name="connsiteX5538" fmla="*/ 312635 w 1998270"/>
              <a:gd name="connsiteY5538" fmla="*/ 75728 h 1996549"/>
              <a:gd name="connsiteX5539" fmla="*/ 436120 w 1998270"/>
              <a:gd name="connsiteY5539" fmla="*/ 74535 h 1996549"/>
              <a:gd name="connsiteX5540" fmla="*/ 448741 w 1998270"/>
              <a:gd name="connsiteY5540" fmla="*/ 87156 h 1996549"/>
              <a:gd name="connsiteX5541" fmla="*/ 436120 w 1998270"/>
              <a:gd name="connsiteY5541" fmla="*/ 99777 h 1996549"/>
              <a:gd name="connsiteX5542" fmla="*/ 423499 w 1998270"/>
              <a:gd name="connsiteY5542" fmla="*/ 87156 h 1996549"/>
              <a:gd name="connsiteX5543" fmla="*/ 436120 w 1998270"/>
              <a:gd name="connsiteY5543" fmla="*/ 74535 h 1996549"/>
              <a:gd name="connsiteX5544" fmla="*/ 496839 w 1998270"/>
              <a:gd name="connsiteY5544" fmla="*/ 73681 h 1996549"/>
              <a:gd name="connsiteX5545" fmla="*/ 510313 w 1998270"/>
              <a:gd name="connsiteY5545" fmla="*/ 87155 h 1996549"/>
              <a:gd name="connsiteX5546" fmla="*/ 496839 w 1998270"/>
              <a:gd name="connsiteY5546" fmla="*/ 100630 h 1996549"/>
              <a:gd name="connsiteX5547" fmla="*/ 483365 w 1998270"/>
              <a:gd name="connsiteY5547" fmla="*/ 87155 h 1996549"/>
              <a:gd name="connsiteX5548" fmla="*/ 496839 w 1998270"/>
              <a:gd name="connsiteY5548" fmla="*/ 73681 h 1996549"/>
              <a:gd name="connsiteX5549" fmla="*/ 558239 w 1998270"/>
              <a:gd name="connsiteY5549" fmla="*/ 72828 h 1996549"/>
              <a:gd name="connsiteX5550" fmla="*/ 558580 w 1998270"/>
              <a:gd name="connsiteY5550" fmla="*/ 72828 h 1996549"/>
              <a:gd name="connsiteX5551" fmla="*/ 572566 w 1998270"/>
              <a:gd name="connsiteY5551" fmla="*/ 87155 h 1996549"/>
              <a:gd name="connsiteX5552" fmla="*/ 558239 w 1998270"/>
              <a:gd name="connsiteY5552" fmla="*/ 101482 h 1996549"/>
              <a:gd name="connsiteX5553" fmla="*/ 543913 w 1998270"/>
              <a:gd name="connsiteY5553" fmla="*/ 87155 h 1996549"/>
              <a:gd name="connsiteX5554" fmla="*/ 558239 w 1998270"/>
              <a:gd name="connsiteY5554" fmla="*/ 72828 h 1996549"/>
              <a:gd name="connsiteX5555" fmla="*/ 619642 w 1998270"/>
              <a:gd name="connsiteY5555" fmla="*/ 71975 h 1996549"/>
              <a:gd name="connsiteX5556" fmla="*/ 634821 w 1998270"/>
              <a:gd name="connsiteY5556" fmla="*/ 87155 h 1996549"/>
              <a:gd name="connsiteX5557" fmla="*/ 634821 w 1998270"/>
              <a:gd name="connsiteY5557" fmla="*/ 87326 h 1996549"/>
              <a:gd name="connsiteX5558" fmla="*/ 619642 w 1998270"/>
              <a:gd name="connsiteY5558" fmla="*/ 102164 h 1996549"/>
              <a:gd name="connsiteX5559" fmla="*/ 619471 w 1998270"/>
              <a:gd name="connsiteY5559" fmla="*/ 102164 h 1996549"/>
              <a:gd name="connsiteX5560" fmla="*/ 604462 w 1998270"/>
              <a:gd name="connsiteY5560" fmla="*/ 87155 h 1996549"/>
              <a:gd name="connsiteX5561" fmla="*/ 619642 w 1998270"/>
              <a:gd name="connsiteY5561" fmla="*/ 71975 h 1996549"/>
              <a:gd name="connsiteX5562" fmla="*/ 681409 w 1998270"/>
              <a:gd name="connsiteY5562" fmla="*/ 70989 h 1996549"/>
              <a:gd name="connsiteX5563" fmla="*/ 697441 w 1998270"/>
              <a:gd name="connsiteY5563" fmla="*/ 87022 h 1996549"/>
              <a:gd name="connsiteX5564" fmla="*/ 681409 w 1998270"/>
              <a:gd name="connsiteY5564" fmla="*/ 103054 h 1996549"/>
              <a:gd name="connsiteX5565" fmla="*/ 665376 w 1998270"/>
              <a:gd name="connsiteY5565" fmla="*/ 87022 h 1996549"/>
              <a:gd name="connsiteX5566" fmla="*/ 681409 w 1998270"/>
              <a:gd name="connsiteY5566" fmla="*/ 70989 h 1996549"/>
              <a:gd name="connsiteX5567" fmla="*/ 743125 w 1998270"/>
              <a:gd name="connsiteY5567" fmla="*/ 70270 h 1996549"/>
              <a:gd name="connsiteX5568" fmla="*/ 760181 w 1998270"/>
              <a:gd name="connsiteY5568" fmla="*/ 87326 h 1996549"/>
              <a:gd name="connsiteX5569" fmla="*/ 743125 w 1998270"/>
              <a:gd name="connsiteY5569" fmla="*/ 104382 h 1996549"/>
              <a:gd name="connsiteX5570" fmla="*/ 726070 w 1998270"/>
              <a:gd name="connsiteY5570" fmla="*/ 87326 h 1996549"/>
              <a:gd name="connsiteX5571" fmla="*/ 743125 w 1998270"/>
              <a:gd name="connsiteY5571" fmla="*/ 70270 h 1996549"/>
              <a:gd name="connsiteX5572" fmla="*/ 803844 w 1998270"/>
              <a:gd name="connsiteY5572" fmla="*/ 69417 h 1996549"/>
              <a:gd name="connsiteX5573" fmla="*/ 820900 w 1998270"/>
              <a:gd name="connsiteY5573" fmla="*/ 86474 h 1996549"/>
              <a:gd name="connsiteX5574" fmla="*/ 803844 w 1998270"/>
              <a:gd name="connsiteY5574" fmla="*/ 103529 h 1996549"/>
              <a:gd name="connsiteX5575" fmla="*/ 786789 w 1998270"/>
              <a:gd name="connsiteY5575" fmla="*/ 86474 h 1996549"/>
              <a:gd name="connsiteX5576" fmla="*/ 803844 w 1998270"/>
              <a:gd name="connsiteY5576" fmla="*/ 69417 h 1996549"/>
              <a:gd name="connsiteX5577" fmla="*/ 865246 w 1998270"/>
              <a:gd name="connsiteY5577" fmla="*/ 68735 h 1996549"/>
              <a:gd name="connsiteX5578" fmla="*/ 883666 w 1998270"/>
              <a:gd name="connsiteY5578" fmla="*/ 87156 h 1996549"/>
              <a:gd name="connsiteX5579" fmla="*/ 883666 w 1998270"/>
              <a:gd name="connsiteY5579" fmla="*/ 87326 h 1996549"/>
              <a:gd name="connsiteX5580" fmla="*/ 865246 w 1998270"/>
              <a:gd name="connsiteY5580" fmla="*/ 105406 h 1996549"/>
              <a:gd name="connsiteX5581" fmla="*/ 846826 w 1998270"/>
              <a:gd name="connsiteY5581" fmla="*/ 87156 h 1996549"/>
              <a:gd name="connsiteX5582" fmla="*/ 865246 w 1998270"/>
              <a:gd name="connsiteY5582" fmla="*/ 68735 h 1996549"/>
              <a:gd name="connsiteX5583" fmla="*/ 927014 w 1998270"/>
              <a:gd name="connsiteY5583" fmla="*/ 67748 h 1996549"/>
              <a:gd name="connsiteX5584" fmla="*/ 946287 w 1998270"/>
              <a:gd name="connsiteY5584" fmla="*/ 87021 h 1996549"/>
              <a:gd name="connsiteX5585" fmla="*/ 927014 w 1998270"/>
              <a:gd name="connsiteY5585" fmla="*/ 106294 h 1996549"/>
              <a:gd name="connsiteX5586" fmla="*/ 907741 w 1998270"/>
              <a:gd name="connsiteY5586" fmla="*/ 87021 h 1996549"/>
              <a:gd name="connsiteX5587" fmla="*/ 927014 w 1998270"/>
              <a:gd name="connsiteY5587" fmla="*/ 67748 h 1996549"/>
              <a:gd name="connsiteX5588" fmla="*/ 988048 w 1998270"/>
              <a:gd name="connsiteY5588" fmla="*/ 67029 h 1996549"/>
              <a:gd name="connsiteX5589" fmla="*/ 1008175 w 1998270"/>
              <a:gd name="connsiteY5589" fmla="*/ 87155 h 1996549"/>
              <a:gd name="connsiteX5590" fmla="*/ 1008175 w 1998270"/>
              <a:gd name="connsiteY5590" fmla="*/ 87326 h 1996549"/>
              <a:gd name="connsiteX5591" fmla="*/ 988048 w 1998270"/>
              <a:gd name="connsiteY5591" fmla="*/ 107111 h 1996549"/>
              <a:gd name="connsiteX5592" fmla="*/ 987878 w 1998270"/>
              <a:gd name="connsiteY5592" fmla="*/ 107111 h 1996549"/>
              <a:gd name="connsiteX5593" fmla="*/ 967923 w 1998270"/>
              <a:gd name="connsiteY5593" fmla="*/ 87155 h 1996549"/>
              <a:gd name="connsiteX5594" fmla="*/ 988048 w 1998270"/>
              <a:gd name="connsiteY5594" fmla="*/ 67029 h 1996549"/>
              <a:gd name="connsiteX5595" fmla="*/ 1049817 w 1998270"/>
              <a:gd name="connsiteY5595" fmla="*/ 66042 h 1996549"/>
              <a:gd name="connsiteX5596" fmla="*/ 1070796 w 1998270"/>
              <a:gd name="connsiteY5596" fmla="*/ 87021 h 1996549"/>
              <a:gd name="connsiteX5597" fmla="*/ 1049817 w 1998270"/>
              <a:gd name="connsiteY5597" fmla="*/ 108000 h 1996549"/>
              <a:gd name="connsiteX5598" fmla="*/ 1028838 w 1998270"/>
              <a:gd name="connsiteY5598" fmla="*/ 87021 h 1996549"/>
              <a:gd name="connsiteX5599" fmla="*/ 1049817 w 1998270"/>
              <a:gd name="connsiteY5599" fmla="*/ 66042 h 1996549"/>
              <a:gd name="connsiteX5600" fmla="*/ 1110851 w 1998270"/>
              <a:gd name="connsiteY5600" fmla="*/ 65324 h 1996549"/>
              <a:gd name="connsiteX5601" fmla="*/ 1132683 w 1998270"/>
              <a:gd name="connsiteY5601" fmla="*/ 87156 h 1996549"/>
              <a:gd name="connsiteX5602" fmla="*/ 1132683 w 1998270"/>
              <a:gd name="connsiteY5602" fmla="*/ 87326 h 1996549"/>
              <a:gd name="connsiteX5603" fmla="*/ 1110851 w 1998270"/>
              <a:gd name="connsiteY5603" fmla="*/ 108817 h 1996549"/>
              <a:gd name="connsiteX5604" fmla="*/ 1089191 w 1998270"/>
              <a:gd name="connsiteY5604" fmla="*/ 87156 h 1996549"/>
              <a:gd name="connsiteX5605" fmla="*/ 1089191 w 1998270"/>
              <a:gd name="connsiteY5605" fmla="*/ 86986 h 1996549"/>
              <a:gd name="connsiteX5606" fmla="*/ 1110851 w 1998270"/>
              <a:gd name="connsiteY5606" fmla="*/ 65324 h 1996549"/>
              <a:gd name="connsiteX5607" fmla="*/ 1172253 w 1998270"/>
              <a:gd name="connsiteY5607" fmla="*/ 64642 h 1996549"/>
              <a:gd name="connsiteX5608" fmla="*/ 1194767 w 1998270"/>
              <a:gd name="connsiteY5608" fmla="*/ 87155 h 1996549"/>
              <a:gd name="connsiteX5609" fmla="*/ 1172253 w 1998270"/>
              <a:gd name="connsiteY5609" fmla="*/ 109498 h 1996549"/>
              <a:gd name="connsiteX5610" fmla="*/ 1149910 w 1998270"/>
              <a:gd name="connsiteY5610" fmla="*/ 87155 h 1996549"/>
              <a:gd name="connsiteX5611" fmla="*/ 1172253 w 1998270"/>
              <a:gd name="connsiteY5611" fmla="*/ 64642 h 1996549"/>
              <a:gd name="connsiteX5612" fmla="*/ 1233654 w 1998270"/>
              <a:gd name="connsiteY5612" fmla="*/ 63789 h 1996549"/>
              <a:gd name="connsiteX5613" fmla="*/ 1257020 w 1998270"/>
              <a:gd name="connsiteY5613" fmla="*/ 87156 h 1996549"/>
              <a:gd name="connsiteX5614" fmla="*/ 1257020 w 1998270"/>
              <a:gd name="connsiteY5614" fmla="*/ 87326 h 1996549"/>
              <a:gd name="connsiteX5615" fmla="*/ 1233654 w 1998270"/>
              <a:gd name="connsiteY5615" fmla="*/ 110352 h 1996549"/>
              <a:gd name="connsiteX5616" fmla="*/ 1210458 w 1998270"/>
              <a:gd name="connsiteY5616" fmla="*/ 87156 h 1996549"/>
              <a:gd name="connsiteX5617" fmla="*/ 1210458 w 1998270"/>
              <a:gd name="connsiteY5617" fmla="*/ 86985 h 1996549"/>
              <a:gd name="connsiteX5618" fmla="*/ 1233654 w 1998270"/>
              <a:gd name="connsiteY5618" fmla="*/ 63789 h 1996549"/>
              <a:gd name="connsiteX5619" fmla="*/ 1295055 w 1998270"/>
              <a:gd name="connsiteY5619" fmla="*/ 62936 h 1996549"/>
              <a:gd name="connsiteX5620" fmla="*/ 1295396 w 1998270"/>
              <a:gd name="connsiteY5620" fmla="*/ 62936 h 1996549"/>
              <a:gd name="connsiteX5621" fmla="*/ 1319275 w 1998270"/>
              <a:gd name="connsiteY5621" fmla="*/ 87156 h 1996549"/>
              <a:gd name="connsiteX5622" fmla="*/ 1319275 w 1998270"/>
              <a:gd name="connsiteY5622" fmla="*/ 87326 h 1996549"/>
              <a:gd name="connsiteX5623" fmla="*/ 1295055 w 1998270"/>
              <a:gd name="connsiteY5623" fmla="*/ 111205 h 1996549"/>
              <a:gd name="connsiteX5624" fmla="*/ 1271007 w 1998270"/>
              <a:gd name="connsiteY5624" fmla="*/ 87156 h 1996549"/>
              <a:gd name="connsiteX5625" fmla="*/ 1271007 w 1998270"/>
              <a:gd name="connsiteY5625" fmla="*/ 86985 h 1996549"/>
              <a:gd name="connsiteX5626" fmla="*/ 1295055 w 1998270"/>
              <a:gd name="connsiteY5626" fmla="*/ 62936 h 1996549"/>
              <a:gd name="connsiteX5627" fmla="*/ 1357138 w 1998270"/>
              <a:gd name="connsiteY5627" fmla="*/ 62083 h 1996549"/>
              <a:gd name="connsiteX5628" fmla="*/ 1382210 w 1998270"/>
              <a:gd name="connsiteY5628" fmla="*/ 87156 h 1996549"/>
              <a:gd name="connsiteX5629" fmla="*/ 1382210 w 1998270"/>
              <a:gd name="connsiteY5629" fmla="*/ 87326 h 1996549"/>
              <a:gd name="connsiteX5630" fmla="*/ 1357138 w 1998270"/>
              <a:gd name="connsiteY5630" fmla="*/ 112057 h 1996549"/>
              <a:gd name="connsiteX5631" fmla="*/ 1332237 w 1998270"/>
              <a:gd name="connsiteY5631" fmla="*/ 87156 h 1996549"/>
              <a:gd name="connsiteX5632" fmla="*/ 1332237 w 1998270"/>
              <a:gd name="connsiteY5632" fmla="*/ 86985 h 1996549"/>
              <a:gd name="connsiteX5633" fmla="*/ 1357138 w 1998270"/>
              <a:gd name="connsiteY5633" fmla="*/ 62083 h 1996549"/>
              <a:gd name="connsiteX5634" fmla="*/ 1417857 w 1998270"/>
              <a:gd name="connsiteY5634" fmla="*/ 61230 h 1996549"/>
              <a:gd name="connsiteX5635" fmla="*/ 1443782 w 1998270"/>
              <a:gd name="connsiteY5635" fmla="*/ 87155 h 1996549"/>
              <a:gd name="connsiteX5636" fmla="*/ 1417857 w 1998270"/>
              <a:gd name="connsiteY5636" fmla="*/ 112910 h 1996549"/>
              <a:gd name="connsiteX5637" fmla="*/ 1392103 w 1998270"/>
              <a:gd name="connsiteY5637" fmla="*/ 87155 h 1996549"/>
              <a:gd name="connsiteX5638" fmla="*/ 1392103 w 1998270"/>
              <a:gd name="connsiteY5638" fmla="*/ 86985 h 1996549"/>
              <a:gd name="connsiteX5639" fmla="*/ 1417857 w 1998270"/>
              <a:gd name="connsiteY5639" fmla="*/ 61230 h 1996549"/>
              <a:gd name="connsiteX5640" fmla="*/ 1479259 w 1998270"/>
              <a:gd name="connsiteY5640" fmla="*/ 60548 h 1996549"/>
              <a:gd name="connsiteX5641" fmla="*/ 1505866 w 1998270"/>
              <a:gd name="connsiteY5641" fmla="*/ 87156 h 1996549"/>
              <a:gd name="connsiteX5642" fmla="*/ 1505866 w 1998270"/>
              <a:gd name="connsiteY5642" fmla="*/ 87326 h 1996549"/>
              <a:gd name="connsiteX5643" fmla="*/ 1479259 w 1998270"/>
              <a:gd name="connsiteY5643" fmla="*/ 113592 h 1996549"/>
              <a:gd name="connsiteX5644" fmla="*/ 1478918 w 1998270"/>
              <a:gd name="connsiteY5644" fmla="*/ 113592 h 1996549"/>
              <a:gd name="connsiteX5645" fmla="*/ 1452822 w 1998270"/>
              <a:gd name="connsiteY5645" fmla="*/ 87156 h 1996549"/>
              <a:gd name="connsiteX5646" fmla="*/ 1452822 w 1998270"/>
              <a:gd name="connsiteY5646" fmla="*/ 86985 h 1996549"/>
              <a:gd name="connsiteX5647" fmla="*/ 1479259 w 1998270"/>
              <a:gd name="connsiteY5647" fmla="*/ 60548 h 1996549"/>
              <a:gd name="connsiteX5648" fmla="*/ 1971151 w 1998270"/>
              <a:gd name="connsiteY5648" fmla="*/ 60037 h 1996549"/>
              <a:gd name="connsiteX5649" fmla="*/ 1998270 w 1998270"/>
              <a:gd name="connsiteY5649" fmla="*/ 87155 h 1996549"/>
              <a:gd name="connsiteX5650" fmla="*/ 1971151 w 1998270"/>
              <a:gd name="connsiteY5650" fmla="*/ 114104 h 1996549"/>
              <a:gd name="connsiteX5651" fmla="*/ 1944203 w 1998270"/>
              <a:gd name="connsiteY5651" fmla="*/ 87155 h 1996549"/>
              <a:gd name="connsiteX5652" fmla="*/ 1971151 w 1998270"/>
              <a:gd name="connsiteY5652" fmla="*/ 60037 h 1996549"/>
              <a:gd name="connsiteX5653" fmla="*/ 1540660 w 1998270"/>
              <a:gd name="connsiteY5653" fmla="*/ 59695 h 1996549"/>
              <a:gd name="connsiteX5654" fmla="*/ 1568120 w 1998270"/>
              <a:gd name="connsiteY5654" fmla="*/ 87155 h 1996549"/>
              <a:gd name="connsiteX5655" fmla="*/ 1540660 w 1998270"/>
              <a:gd name="connsiteY5655" fmla="*/ 114445 h 1996549"/>
              <a:gd name="connsiteX5656" fmla="*/ 1513371 w 1998270"/>
              <a:gd name="connsiteY5656" fmla="*/ 87155 h 1996549"/>
              <a:gd name="connsiteX5657" fmla="*/ 1540660 w 1998270"/>
              <a:gd name="connsiteY5657" fmla="*/ 59695 h 1996549"/>
              <a:gd name="connsiteX5658" fmla="*/ 1664145 w 1998270"/>
              <a:gd name="connsiteY5658" fmla="*/ 58672 h 1996549"/>
              <a:gd name="connsiteX5659" fmla="*/ 1664486 w 1998270"/>
              <a:gd name="connsiteY5659" fmla="*/ 58672 h 1996549"/>
              <a:gd name="connsiteX5660" fmla="*/ 1693310 w 1998270"/>
              <a:gd name="connsiteY5660" fmla="*/ 87838 h 1996549"/>
              <a:gd name="connsiteX5661" fmla="*/ 1693310 w 1998270"/>
              <a:gd name="connsiteY5661" fmla="*/ 88010 h 1996549"/>
              <a:gd name="connsiteX5662" fmla="*/ 1664145 w 1998270"/>
              <a:gd name="connsiteY5662" fmla="*/ 116833 h 1996549"/>
              <a:gd name="connsiteX5663" fmla="*/ 1635150 w 1998270"/>
              <a:gd name="connsiteY5663" fmla="*/ 87838 h 1996549"/>
              <a:gd name="connsiteX5664" fmla="*/ 1635150 w 1998270"/>
              <a:gd name="connsiteY5664" fmla="*/ 87667 h 1996549"/>
              <a:gd name="connsiteX5665" fmla="*/ 1664145 w 1998270"/>
              <a:gd name="connsiteY5665" fmla="*/ 58672 h 1996549"/>
              <a:gd name="connsiteX5666" fmla="*/ 1602061 w 1998270"/>
              <a:gd name="connsiteY5666" fmla="*/ 58672 h 1996549"/>
              <a:gd name="connsiteX5667" fmla="*/ 1630374 w 1998270"/>
              <a:gd name="connsiteY5667" fmla="*/ 86985 h 1996549"/>
              <a:gd name="connsiteX5668" fmla="*/ 1630374 w 1998270"/>
              <a:gd name="connsiteY5668" fmla="*/ 87156 h 1996549"/>
              <a:gd name="connsiteX5669" fmla="*/ 1602061 w 1998270"/>
              <a:gd name="connsiteY5669" fmla="*/ 115127 h 1996549"/>
              <a:gd name="connsiteX5670" fmla="*/ 1573919 w 1998270"/>
              <a:gd name="connsiteY5670" fmla="*/ 86985 h 1996549"/>
              <a:gd name="connsiteX5671" fmla="*/ 1573919 w 1998270"/>
              <a:gd name="connsiteY5671" fmla="*/ 86815 h 1996549"/>
              <a:gd name="connsiteX5672" fmla="*/ 1602061 w 1998270"/>
              <a:gd name="connsiteY5672" fmla="*/ 58672 h 1996549"/>
              <a:gd name="connsiteX5673" fmla="*/ 1724864 w 1998270"/>
              <a:gd name="connsiteY5673" fmla="*/ 57307 h 1996549"/>
              <a:gd name="connsiteX5674" fmla="*/ 1754712 w 1998270"/>
              <a:gd name="connsiteY5674" fmla="*/ 87155 h 1996549"/>
              <a:gd name="connsiteX5675" fmla="*/ 1754712 w 1998270"/>
              <a:gd name="connsiteY5675" fmla="*/ 87326 h 1996549"/>
              <a:gd name="connsiteX5676" fmla="*/ 1724864 w 1998270"/>
              <a:gd name="connsiteY5676" fmla="*/ 116833 h 1996549"/>
              <a:gd name="connsiteX5677" fmla="*/ 1695187 w 1998270"/>
              <a:gd name="connsiteY5677" fmla="*/ 87155 h 1996549"/>
              <a:gd name="connsiteX5678" fmla="*/ 1695187 w 1998270"/>
              <a:gd name="connsiteY5678" fmla="*/ 86985 h 1996549"/>
              <a:gd name="connsiteX5679" fmla="*/ 1724864 w 1998270"/>
              <a:gd name="connsiteY5679" fmla="*/ 57307 h 1996549"/>
              <a:gd name="connsiteX5680" fmla="*/ 1909067 w 1998270"/>
              <a:gd name="connsiteY5680" fmla="*/ 55602 h 1996549"/>
              <a:gd name="connsiteX5681" fmla="*/ 1940621 w 1998270"/>
              <a:gd name="connsiteY5681" fmla="*/ 87156 h 1996549"/>
              <a:gd name="connsiteX5682" fmla="*/ 1913672 w 1998270"/>
              <a:gd name="connsiteY5682" fmla="*/ 118197 h 1996549"/>
              <a:gd name="connsiteX5683" fmla="*/ 1939939 w 1998270"/>
              <a:gd name="connsiteY5683" fmla="*/ 148557 h 1996549"/>
              <a:gd name="connsiteX5684" fmla="*/ 1909067 w 1998270"/>
              <a:gd name="connsiteY5684" fmla="*/ 179258 h 1996549"/>
              <a:gd name="connsiteX5685" fmla="*/ 1878367 w 1998270"/>
              <a:gd name="connsiteY5685" fmla="*/ 148898 h 1996549"/>
              <a:gd name="connsiteX5686" fmla="*/ 1847666 w 1998270"/>
              <a:gd name="connsiteY5686" fmla="*/ 179087 h 1996549"/>
              <a:gd name="connsiteX5687" fmla="*/ 1817136 w 1998270"/>
              <a:gd name="connsiteY5687" fmla="*/ 148557 h 1996549"/>
              <a:gd name="connsiteX5688" fmla="*/ 1844937 w 1998270"/>
              <a:gd name="connsiteY5688" fmla="*/ 118197 h 1996549"/>
              <a:gd name="connsiteX5689" fmla="*/ 1816624 w 1998270"/>
              <a:gd name="connsiteY5689" fmla="*/ 89885 h 1996549"/>
              <a:gd name="connsiteX5690" fmla="*/ 1786265 w 1998270"/>
              <a:gd name="connsiteY5690" fmla="*/ 117686 h 1996549"/>
              <a:gd name="connsiteX5691" fmla="*/ 1755735 w 1998270"/>
              <a:gd name="connsiteY5691" fmla="*/ 87156 h 1996549"/>
              <a:gd name="connsiteX5692" fmla="*/ 1755735 w 1998270"/>
              <a:gd name="connsiteY5692" fmla="*/ 86985 h 1996549"/>
              <a:gd name="connsiteX5693" fmla="*/ 1786265 w 1998270"/>
              <a:gd name="connsiteY5693" fmla="*/ 56456 h 1996549"/>
              <a:gd name="connsiteX5694" fmla="*/ 1816624 w 1998270"/>
              <a:gd name="connsiteY5694" fmla="*/ 84256 h 1996549"/>
              <a:gd name="connsiteX5695" fmla="*/ 1847666 w 1998270"/>
              <a:gd name="connsiteY5695" fmla="*/ 55773 h 1996549"/>
              <a:gd name="connsiteX5696" fmla="*/ 1878367 w 1998270"/>
              <a:gd name="connsiteY5696" fmla="*/ 80504 h 1996549"/>
              <a:gd name="connsiteX5697" fmla="*/ 1909067 w 1998270"/>
              <a:gd name="connsiteY5697" fmla="*/ 55602 h 1996549"/>
              <a:gd name="connsiteX5698" fmla="*/ 5628 w 1998270"/>
              <a:gd name="connsiteY5698" fmla="*/ 21319 h 1996549"/>
              <a:gd name="connsiteX5699" fmla="*/ 5969 w 1998270"/>
              <a:gd name="connsiteY5699" fmla="*/ 21319 h 1996549"/>
              <a:gd name="connsiteX5700" fmla="*/ 10062 w 1998270"/>
              <a:gd name="connsiteY5700" fmla="*/ 25755 h 1996549"/>
              <a:gd name="connsiteX5701" fmla="*/ 5628 w 1998270"/>
              <a:gd name="connsiteY5701" fmla="*/ 30189 h 1996549"/>
              <a:gd name="connsiteX5702" fmla="*/ 1194 w 1998270"/>
              <a:gd name="connsiteY5702" fmla="*/ 25755 h 1996549"/>
              <a:gd name="connsiteX5703" fmla="*/ 5628 w 1998270"/>
              <a:gd name="connsiteY5703" fmla="*/ 21319 h 1996549"/>
              <a:gd name="connsiteX5704" fmla="*/ 67029 w 1998270"/>
              <a:gd name="connsiteY5704" fmla="*/ 19614 h 1996549"/>
              <a:gd name="connsiteX5705" fmla="*/ 73170 w 1998270"/>
              <a:gd name="connsiteY5705" fmla="*/ 25756 h 1996549"/>
              <a:gd name="connsiteX5706" fmla="*/ 67029 w 1998270"/>
              <a:gd name="connsiteY5706" fmla="*/ 31894 h 1996549"/>
              <a:gd name="connsiteX5707" fmla="*/ 60890 w 1998270"/>
              <a:gd name="connsiteY5707" fmla="*/ 25756 h 1996549"/>
              <a:gd name="connsiteX5708" fmla="*/ 67029 w 1998270"/>
              <a:gd name="connsiteY5708" fmla="*/ 19614 h 1996549"/>
              <a:gd name="connsiteX5709" fmla="*/ 129113 w 1998270"/>
              <a:gd name="connsiteY5709" fmla="*/ 18932 h 1996549"/>
              <a:gd name="connsiteX5710" fmla="*/ 135935 w 1998270"/>
              <a:gd name="connsiteY5710" fmla="*/ 25756 h 1996549"/>
              <a:gd name="connsiteX5711" fmla="*/ 129113 w 1998270"/>
              <a:gd name="connsiteY5711" fmla="*/ 32577 h 1996549"/>
              <a:gd name="connsiteX5712" fmla="*/ 122291 w 1998270"/>
              <a:gd name="connsiteY5712" fmla="*/ 25756 h 1996549"/>
              <a:gd name="connsiteX5713" fmla="*/ 129113 w 1998270"/>
              <a:gd name="connsiteY5713" fmla="*/ 18932 h 1996549"/>
              <a:gd name="connsiteX5714" fmla="*/ 189832 w 1998270"/>
              <a:gd name="connsiteY5714" fmla="*/ 18249 h 1996549"/>
              <a:gd name="connsiteX5715" fmla="*/ 190173 w 1998270"/>
              <a:gd name="connsiteY5715" fmla="*/ 18249 h 1996549"/>
              <a:gd name="connsiteX5716" fmla="*/ 197337 w 1998270"/>
              <a:gd name="connsiteY5716" fmla="*/ 25755 h 1996549"/>
              <a:gd name="connsiteX5717" fmla="*/ 189832 w 1998270"/>
              <a:gd name="connsiteY5717" fmla="*/ 33258 h 1996549"/>
              <a:gd name="connsiteX5718" fmla="*/ 182328 w 1998270"/>
              <a:gd name="connsiteY5718" fmla="*/ 25755 h 1996549"/>
              <a:gd name="connsiteX5719" fmla="*/ 189832 w 1998270"/>
              <a:gd name="connsiteY5719" fmla="*/ 18249 h 1996549"/>
              <a:gd name="connsiteX5720" fmla="*/ 251234 w 1998270"/>
              <a:gd name="connsiteY5720" fmla="*/ 17567 h 1996549"/>
              <a:gd name="connsiteX5721" fmla="*/ 251575 w 1998270"/>
              <a:gd name="connsiteY5721" fmla="*/ 17567 h 1996549"/>
              <a:gd name="connsiteX5722" fmla="*/ 259421 w 1998270"/>
              <a:gd name="connsiteY5722" fmla="*/ 25755 h 1996549"/>
              <a:gd name="connsiteX5723" fmla="*/ 251234 w 1998270"/>
              <a:gd name="connsiteY5723" fmla="*/ 33942 h 1996549"/>
              <a:gd name="connsiteX5724" fmla="*/ 243047 w 1998270"/>
              <a:gd name="connsiteY5724" fmla="*/ 25755 h 1996549"/>
              <a:gd name="connsiteX5725" fmla="*/ 251234 w 1998270"/>
              <a:gd name="connsiteY5725" fmla="*/ 17567 h 1996549"/>
              <a:gd name="connsiteX5726" fmla="*/ 313001 w 1998270"/>
              <a:gd name="connsiteY5726" fmla="*/ 16751 h 1996549"/>
              <a:gd name="connsiteX5727" fmla="*/ 321870 w 1998270"/>
              <a:gd name="connsiteY5727" fmla="*/ 25620 h 1996549"/>
              <a:gd name="connsiteX5728" fmla="*/ 313001 w 1998270"/>
              <a:gd name="connsiteY5728" fmla="*/ 34489 h 1996549"/>
              <a:gd name="connsiteX5729" fmla="*/ 304132 w 1998270"/>
              <a:gd name="connsiteY5729" fmla="*/ 25620 h 1996549"/>
              <a:gd name="connsiteX5730" fmla="*/ 313001 w 1998270"/>
              <a:gd name="connsiteY5730" fmla="*/ 16751 h 1996549"/>
              <a:gd name="connsiteX5731" fmla="*/ 374036 w 1998270"/>
              <a:gd name="connsiteY5731" fmla="*/ 16203 h 1996549"/>
              <a:gd name="connsiteX5732" fmla="*/ 383588 w 1998270"/>
              <a:gd name="connsiteY5732" fmla="*/ 25756 h 1996549"/>
              <a:gd name="connsiteX5733" fmla="*/ 374036 w 1998270"/>
              <a:gd name="connsiteY5733" fmla="*/ 35307 h 1996549"/>
              <a:gd name="connsiteX5734" fmla="*/ 364485 w 1998270"/>
              <a:gd name="connsiteY5734" fmla="*/ 25756 h 1996549"/>
              <a:gd name="connsiteX5735" fmla="*/ 374036 w 1998270"/>
              <a:gd name="connsiteY5735" fmla="*/ 16203 h 1996549"/>
              <a:gd name="connsiteX5736" fmla="*/ 436119 w 1998270"/>
              <a:gd name="connsiteY5736" fmla="*/ 15520 h 1996549"/>
              <a:gd name="connsiteX5737" fmla="*/ 446353 w 1998270"/>
              <a:gd name="connsiteY5737" fmla="*/ 25755 h 1996549"/>
              <a:gd name="connsiteX5738" fmla="*/ 436119 w 1998270"/>
              <a:gd name="connsiteY5738" fmla="*/ 35987 h 1996549"/>
              <a:gd name="connsiteX5739" fmla="*/ 425886 w 1998270"/>
              <a:gd name="connsiteY5739" fmla="*/ 25755 h 1996549"/>
              <a:gd name="connsiteX5740" fmla="*/ 436119 w 1998270"/>
              <a:gd name="connsiteY5740" fmla="*/ 15520 h 1996549"/>
              <a:gd name="connsiteX5741" fmla="*/ 497205 w 1998270"/>
              <a:gd name="connsiteY5741" fmla="*/ 14875 h 1996549"/>
              <a:gd name="connsiteX5742" fmla="*/ 507950 w 1998270"/>
              <a:gd name="connsiteY5742" fmla="*/ 25620 h 1996549"/>
              <a:gd name="connsiteX5743" fmla="*/ 497205 w 1998270"/>
              <a:gd name="connsiteY5743" fmla="*/ 36366 h 1996549"/>
              <a:gd name="connsiteX5744" fmla="*/ 486460 w 1998270"/>
              <a:gd name="connsiteY5744" fmla="*/ 25620 h 1996549"/>
              <a:gd name="connsiteX5745" fmla="*/ 497205 w 1998270"/>
              <a:gd name="connsiteY5745" fmla="*/ 14875 h 1996549"/>
              <a:gd name="connsiteX5746" fmla="*/ 558240 w 1998270"/>
              <a:gd name="connsiteY5746" fmla="*/ 14327 h 1996549"/>
              <a:gd name="connsiteX5747" fmla="*/ 569667 w 1998270"/>
              <a:gd name="connsiteY5747" fmla="*/ 25755 h 1996549"/>
              <a:gd name="connsiteX5748" fmla="*/ 558240 w 1998270"/>
              <a:gd name="connsiteY5748" fmla="*/ 37183 h 1996549"/>
              <a:gd name="connsiteX5749" fmla="*/ 546813 w 1998270"/>
              <a:gd name="connsiteY5749" fmla="*/ 25755 h 1996549"/>
              <a:gd name="connsiteX5750" fmla="*/ 558240 w 1998270"/>
              <a:gd name="connsiteY5750" fmla="*/ 14327 h 1996549"/>
              <a:gd name="connsiteX5751" fmla="*/ 619642 w 1998270"/>
              <a:gd name="connsiteY5751" fmla="*/ 13645 h 1996549"/>
              <a:gd name="connsiteX5752" fmla="*/ 631751 w 1998270"/>
              <a:gd name="connsiteY5752" fmla="*/ 25755 h 1996549"/>
              <a:gd name="connsiteX5753" fmla="*/ 619642 w 1998270"/>
              <a:gd name="connsiteY5753" fmla="*/ 37865 h 1996549"/>
              <a:gd name="connsiteX5754" fmla="*/ 607532 w 1998270"/>
              <a:gd name="connsiteY5754" fmla="*/ 25755 h 1996549"/>
              <a:gd name="connsiteX5755" fmla="*/ 619642 w 1998270"/>
              <a:gd name="connsiteY5755" fmla="*/ 13645 h 1996549"/>
              <a:gd name="connsiteX5756" fmla="*/ 681409 w 1998270"/>
              <a:gd name="connsiteY5756" fmla="*/ 12828 h 1996549"/>
              <a:gd name="connsiteX5757" fmla="*/ 694201 w 1998270"/>
              <a:gd name="connsiteY5757" fmla="*/ 25620 h 1996549"/>
              <a:gd name="connsiteX5758" fmla="*/ 681409 w 1998270"/>
              <a:gd name="connsiteY5758" fmla="*/ 38412 h 1996549"/>
              <a:gd name="connsiteX5759" fmla="*/ 668617 w 1998270"/>
              <a:gd name="connsiteY5759" fmla="*/ 25620 h 1996549"/>
              <a:gd name="connsiteX5760" fmla="*/ 681409 w 1998270"/>
              <a:gd name="connsiteY5760" fmla="*/ 12828 h 1996549"/>
              <a:gd name="connsiteX5761" fmla="*/ 743126 w 1998270"/>
              <a:gd name="connsiteY5761" fmla="*/ 12281 h 1996549"/>
              <a:gd name="connsiteX5762" fmla="*/ 756600 w 1998270"/>
              <a:gd name="connsiteY5762" fmla="*/ 25756 h 1996549"/>
              <a:gd name="connsiteX5763" fmla="*/ 743126 w 1998270"/>
              <a:gd name="connsiteY5763" fmla="*/ 39229 h 1996549"/>
              <a:gd name="connsiteX5764" fmla="*/ 729652 w 1998270"/>
              <a:gd name="connsiteY5764" fmla="*/ 25756 h 1996549"/>
              <a:gd name="connsiteX5765" fmla="*/ 743126 w 1998270"/>
              <a:gd name="connsiteY5765" fmla="*/ 12281 h 1996549"/>
              <a:gd name="connsiteX5766" fmla="*/ 803845 w 1998270"/>
              <a:gd name="connsiteY5766" fmla="*/ 11598 h 1996549"/>
              <a:gd name="connsiteX5767" fmla="*/ 818001 w 1998270"/>
              <a:gd name="connsiteY5767" fmla="*/ 25756 h 1996549"/>
              <a:gd name="connsiteX5768" fmla="*/ 803845 w 1998270"/>
              <a:gd name="connsiteY5768" fmla="*/ 39911 h 1996549"/>
              <a:gd name="connsiteX5769" fmla="*/ 789689 w 1998270"/>
              <a:gd name="connsiteY5769" fmla="*/ 25756 h 1996549"/>
              <a:gd name="connsiteX5770" fmla="*/ 803845 w 1998270"/>
              <a:gd name="connsiteY5770" fmla="*/ 11598 h 1996549"/>
              <a:gd name="connsiteX5771" fmla="*/ 865246 w 1998270"/>
              <a:gd name="connsiteY5771" fmla="*/ 10915 h 1996549"/>
              <a:gd name="connsiteX5772" fmla="*/ 880085 w 1998270"/>
              <a:gd name="connsiteY5772" fmla="*/ 25755 h 1996549"/>
              <a:gd name="connsiteX5773" fmla="*/ 865246 w 1998270"/>
              <a:gd name="connsiteY5773" fmla="*/ 40593 h 1996549"/>
              <a:gd name="connsiteX5774" fmla="*/ 850408 w 1998270"/>
              <a:gd name="connsiteY5774" fmla="*/ 25755 h 1996549"/>
              <a:gd name="connsiteX5775" fmla="*/ 865246 w 1998270"/>
              <a:gd name="connsiteY5775" fmla="*/ 10915 h 1996549"/>
              <a:gd name="connsiteX5776" fmla="*/ 926648 w 1998270"/>
              <a:gd name="connsiteY5776" fmla="*/ 10745 h 1996549"/>
              <a:gd name="connsiteX5777" fmla="*/ 942168 w 1998270"/>
              <a:gd name="connsiteY5777" fmla="*/ 26266 h 1996549"/>
              <a:gd name="connsiteX5778" fmla="*/ 942168 w 1998270"/>
              <a:gd name="connsiteY5778" fmla="*/ 26438 h 1996549"/>
              <a:gd name="connsiteX5779" fmla="*/ 926648 w 1998270"/>
              <a:gd name="connsiteY5779" fmla="*/ 41617 h 1996549"/>
              <a:gd name="connsiteX5780" fmla="*/ 926477 w 1998270"/>
              <a:gd name="connsiteY5780" fmla="*/ 41617 h 1996549"/>
              <a:gd name="connsiteX5781" fmla="*/ 911127 w 1998270"/>
              <a:gd name="connsiteY5781" fmla="*/ 26266 h 1996549"/>
              <a:gd name="connsiteX5782" fmla="*/ 926648 w 1998270"/>
              <a:gd name="connsiteY5782" fmla="*/ 10745 h 1996549"/>
              <a:gd name="connsiteX5783" fmla="*/ 988048 w 1998270"/>
              <a:gd name="connsiteY5783" fmla="*/ 9380 h 1996549"/>
              <a:gd name="connsiteX5784" fmla="*/ 988390 w 1998270"/>
              <a:gd name="connsiteY5784" fmla="*/ 9380 h 1996549"/>
              <a:gd name="connsiteX5785" fmla="*/ 1004252 w 1998270"/>
              <a:gd name="connsiteY5785" fmla="*/ 25584 h 1996549"/>
              <a:gd name="connsiteX5786" fmla="*/ 1004252 w 1998270"/>
              <a:gd name="connsiteY5786" fmla="*/ 25755 h 1996549"/>
              <a:gd name="connsiteX5787" fmla="*/ 988048 w 1998270"/>
              <a:gd name="connsiteY5787" fmla="*/ 41617 h 1996549"/>
              <a:gd name="connsiteX5788" fmla="*/ 971846 w 1998270"/>
              <a:gd name="connsiteY5788" fmla="*/ 25584 h 1996549"/>
              <a:gd name="connsiteX5789" fmla="*/ 988048 w 1998270"/>
              <a:gd name="connsiteY5789" fmla="*/ 9380 h 1996549"/>
              <a:gd name="connsiteX5790" fmla="*/ 1110851 w 1998270"/>
              <a:gd name="connsiteY5790" fmla="*/ 8869 h 1996549"/>
              <a:gd name="connsiteX5791" fmla="*/ 1127907 w 1998270"/>
              <a:gd name="connsiteY5791" fmla="*/ 25925 h 1996549"/>
              <a:gd name="connsiteX5792" fmla="*/ 1110851 w 1998270"/>
              <a:gd name="connsiteY5792" fmla="*/ 42981 h 1996549"/>
              <a:gd name="connsiteX5793" fmla="*/ 1093796 w 1998270"/>
              <a:gd name="connsiteY5793" fmla="*/ 25925 h 1996549"/>
              <a:gd name="connsiteX5794" fmla="*/ 1110851 w 1998270"/>
              <a:gd name="connsiteY5794" fmla="*/ 8869 h 1996549"/>
              <a:gd name="connsiteX5795" fmla="*/ 1172253 w 1998270"/>
              <a:gd name="connsiteY5795" fmla="*/ 7676 h 1996549"/>
              <a:gd name="connsiteX5796" fmla="*/ 1172594 w 1998270"/>
              <a:gd name="connsiteY5796" fmla="*/ 7676 h 1996549"/>
              <a:gd name="connsiteX5797" fmla="*/ 1190332 w 1998270"/>
              <a:gd name="connsiteY5797" fmla="*/ 25756 h 1996549"/>
              <a:gd name="connsiteX5798" fmla="*/ 1190332 w 1998270"/>
              <a:gd name="connsiteY5798" fmla="*/ 25925 h 1996549"/>
              <a:gd name="connsiteX5799" fmla="*/ 1172253 w 1998270"/>
              <a:gd name="connsiteY5799" fmla="*/ 43663 h 1996549"/>
              <a:gd name="connsiteX5800" fmla="*/ 1154174 w 1998270"/>
              <a:gd name="connsiteY5800" fmla="*/ 25756 h 1996549"/>
              <a:gd name="connsiteX5801" fmla="*/ 1172253 w 1998270"/>
              <a:gd name="connsiteY5801" fmla="*/ 7676 h 1996549"/>
              <a:gd name="connsiteX5802" fmla="*/ 1050132 w 1998270"/>
              <a:gd name="connsiteY5802" fmla="*/ 7505 h 1996549"/>
              <a:gd name="connsiteX5803" fmla="*/ 1067188 w 1998270"/>
              <a:gd name="connsiteY5803" fmla="*/ 24560 h 1996549"/>
              <a:gd name="connsiteX5804" fmla="*/ 1050132 w 1998270"/>
              <a:gd name="connsiteY5804" fmla="*/ 41617 h 1996549"/>
              <a:gd name="connsiteX5805" fmla="*/ 1033077 w 1998270"/>
              <a:gd name="connsiteY5805" fmla="*/ 24560 h 1996549"/>
              <a:gd name="connsiteX5806" fmla="*/ 1050132 w 1998270"/>
              <a:gd name="connsiteY5806" fmla="*/ 7505 h 1996549"/>
              <a:gd name="connsiteX5807" fmla="*/ 1234021 w 1998270"/>
              <a:gd name="connsiteY5807" fmla="*/ 6859 h 1996549"/>
              <a:gd name="connsiteX5808" fmla="*/ 1252782 w 1998270"/>
              <a:gd name="connsiteY5808" fmla="*/ 25619 h 1996549"/>
              <a:gd name="connsiteX5809" fmla="*/ 1234021 w 1998270"/>
              <a:gd name="connsiteY5809" fmla="*/ 44382 h 1996549"/>
              <a:gd name="connsiteX5810" fmla="*/ 1215259 w 1998270"/>
              <a:gd name="connsiteY5810" fmla="*/ 25619 h 1996549"/>
              <a:gd name="connsiteX5811" fmla="*/ 1234021 w 1998270"/>
              <a:gd name="connsiteY5811" fmla="*/ 6859 h 1996549"/>
              <a:gd name="connsiteX5812" fmla="*/ 1295055 w 1998270"/>
              <a:gd name="connsiteY5812" fmla="*/ 6311 h 1996549"/>
              <a:gd name="connsiteX5813" fmla="*/ 1314499 w 1998270"/>
              <a:gd name="connsiteY5813" fmla="*/ 25755 h 1996549"/>
              <a:gd name="connsiteX5814" fmla="*/ 1314499 w 1998270"/>
              <a:gd name="connsiteY5814" fmla="*/ 25925 h 1996549"/>
              <a:gd name="connsiteX5815" fmla="*/ 1295055 w 1998270"/>
              <a:gd name="connsiteY5815" fmla="*/ 45027 h 1996549"/>
              <a:gd name="connsiteX5816" fmla="*/ 1294885 w 1998270"/>
              <a:gd name="connsiteY5816" fmla="*/ 45027 h 1996549"/>
              <a:gd name="connsiteX5817" fmla="*/ 1275612 w 1998270"/>
              <a:gd name="connsiteY5817" fmla="*/ 25755 h 1996549"/>
              <a:gd name="connsiteX5818" fmla="*/ 1295055 w 1998270"/>
              <a:gd name="connsiteY5818" fmla="*/ 6311 h 1996549"/>
              <a:gd name="connsiteX5819" fmla="*/ 1357138 w 1998270"/>
              <a:gd name="connsiteY5819" fmla="*/ 5628 h 1996549"/>
              <a:gd name="connsiteX5820" fmla="*/ 1377264 w 1998270"/>
              <a:gd name="connsiteY5820" fmla="*/ 25756 h 1996549"/>
              <a:gd name="connsiteX5821" fmla="*/ 1377264 w 1998270"/>
              <a:gd name="connsiteY5821" fmla="*/ 25925 h 1996549"/>
              <a:gd name="connsiteX5822" fmla="*/ 1357138 w 1998270"/>
              <a:gd name="connsiteY5822" fmla="*/ 45710 h 1996549"/>
              <a:gd name="connsiteX5823" fmla="*/ 1356968 w 1998270"/>
              <a:gd name="connsiteY5823" fmla="*/ 45710 h 1996549"/>
              <a:gd name="connsiteX5824" fmla="*/ 1337013 w 1998270"/>
              <a:gd name="connsiteY5824" fmla="*/ 25756 h 1996549"/>
              <a:gd name="connsiteX5825" fmla="*/ 1357138 w 1998270"/>
              <a:gd name="connsiteY5825" fmla="*/ 5628 h 1996549"/>
              <a:gd name="connsiteX5826" fmla="*/ 1417858 w 1998270"/>
              <a:gd name="connsiteY5826" fmla="*/ 4947 h 1996549"/>
              <a:gd name="connsiteX5827" fmla="*/ 1418199 w 1998270"/>
              <a:gd name="connsiteY5827" fmla="*/ 4947 h 1996549"/>
              <a:gd name="connsiteX5828" fmla="*/ 1438666 w 1998270"/>
              <a:gd name="connsiteY5828" fmla="*/ 25756 h 1996549"/>
              <a:gd name="connsiteX5829" fmla="*/ 1438666 w 1998270"/>
              <a:gd name="connsiteY5829" fmla="*/ 25925 h 1996549"/>
              <a:gd name="connsiteX5830" fmla="*/ 1417858 w 1998270"/>
              <a:gd name="connsiteY5830" fmla="*/ 46393 h 1996549"/>
              <a:gd name="connsiteX5831" fmla="*/ 1397050 w 1998270"/>
              <a:gd name="connsiteY5831" fmla="*/ 25756 h 1996549"/>
              <a:gd name="connsiteX5832" fmla="*/ 1417858 w 1998270"/>
              <a:gd name="connsiteY5832" fmla="*/ 4947 h 1996549"/>
              <a:gd name="connsiteX5833" fmla="*/ 1479259 w 1998270"/>
              <a:gd name="connsiteY5833" fmla="*/ 4435 h 1996549"/>
              <a:gd name="connsiteX5834" fmla="*/ 1500578 w 1998270"/>
              <a:gd name="connsiteY5834" fmla="*/ 25755 h 1996549"/>
              <a:gd name="connsiteX5835" fmla="*/ 1500578 w 1998270"/>
              <a:gd name="connsiteY5835" fmla="*/ 25925 h 1996549"/>
              <a:gd name="connsiteX5836" fmla="*/ 1479259 w 1998270"/>
              <a:gd name="connsiteY5836" fmla="*/ 46903 h 1996549"/>
              <a:gd name="connsiteX5837" fmla="*/ 1478918 w 1998270"/>
              <a:gd name="connsiteY5837" fmla="*/ 46903 h 1996549"/>
              <a:gd name="connsiteX5838" fmla="*/ 1458109 w 1998270"/>
              <a:gd name="connsiteY5838" fmla="*/ 25755 h 1996549"/>
              <a:gd name="connsiteX5839" fmla="*/ 1458109 w 1998270"/>
              <a:gd name="connsiteY5839" fmla="*/ 25584 h 1996549"/>
              <a:gd name="connsiteX5840" fmla="*/ 1479259 w 1998270"/>
              <a:gd name="connsiteY5840" fmla="*/ 4435 h 1996549"/>
              <a:gd name="connsiteX5841" fmla="*/ 1971151 w 1998270"/>
              <a:gd name="connsiteY5841" fmla="*/ 3923 h 1996549"/>
              <a:gd name="connsiteX5842" fmla="*/ 1992983 w 1998270"/>
              <a:gd name="connsiteY5842" fmla="*/ 25755 h 1996549"/>
              <a:gd name="connsiteX5843" fmla="*/ 1992983 w 1998270"/>
              <a:gd name="connsiteY5843" fmla="*/ 25925 h 1996549"/>
              <a:gd name="connsiteX5844" fmla="*/ 1971151 w 1998270"/>
              <a:gd name="connsiteY5844" fmla="*/ 47415 h 1996549"/>
              <a:gd name="connsiteX5845" fmla="*/ 1949491 w 1998270"/>
              <a:gd name="connsiteY5845" fmla="*/ 25755 h 1996549"/>
              <a:gd name="connsiteX5846" fmla="*/ 1949491 w 1998270"/>
              <a:gd name="connsiteY5846" fmla="*/ 25584 h 1996549"/>
              <a:gd name="connsiteX5847" fmla="*/ 1971151 w 1998270"/>
              <a:gd name="connsiteY5847" fmla="*/ 3923 h 1996549"/>
              <a:gd name="connsiteX5848" fmla="*/ 1540660 w 1998270"/>
              <a:gd name="connsiteY5848" fmla="*/ 3753 h 1996549"/>
              <a:gd name="connsiteX5849" fmla="*/ 1562662 w 1998270"/>
              <a:gd name="connsiteY5849" fmla="*/ 25756 h 1996549"/>
              <a:gd name="connsiteX5850" fmla="*/ 1562662 w 1998270"/>
              <a:gd name="connsiteY5850" fmla="*/ 25925 h 1996549"/>
              <a:gd name="connsiteX5851" fmla="*/ 1540660 w 1998270"/>
              <a:gd name="connsiteY5851" fmla="*/ 47586 h 1996549"/>
              <a:gd name="connsiteX5852" fmla="*/ 1518829 w 1998270"/>
              <a:gd name="connsiteY5852" fmla="*/ 25756 h 1996549"/>
              <a:gd name="connsiteX5853" fmla="*/ 1518829 w 1998270"/>
              <a:gd name="connsiteY5853" fmla="*/ 25584 h 1996549"/>
              <a:gd name="connsiteX5854" fmla="*/ 1540660 w 1998270"/>
              <a:gd name="connsiteY5854" fmla="*/ 3753 h 1996549"/>
              <a:gd name="connsiteX5855" fmla="*/ 1602427 w 1998270"/>
              <a:gd name="connsiteY5855" fmla="*/ 2937 h 1996549"/>
              <a:gd name="connsiteX5856" fmla="*/ 1625112 w 1998270"/>
              <a:gd name="connsiteY5856" fmla="*/ 25620 h 1996549"/>
              <a:gd name="connsiteX5857" fmla="*/ 1602427 w 1998270"/>
              <a:gd name="connsiteY5857" fmla="*/ 48305 h 1996549"/>
              <a:gd name="connsiteX5858" fmla="*/ 1579743 w 1998270"/>
              <a:gd name="connsiteY5858" fmla="*/ 25620 h 1996549"/>
              <a:gd name="connsiteX5859" fmla="*/ 1602427 w 1998270"/>
              <a:gd name="connsiteY5859" fmla="*/ 2937 h 1996549"/>
              <a:gd name="connsiteX5860" fmla="*/ 1664144 w 1998270"/>
              <a:gd name="connsiteY5860" fmla="*/ 2388 h 1996549"/>
              <a:gd name="connsiteX5861" fmla="*/ 1687511 w 1998270"/>
              <a:gd name="connsiteY5861" fmla="*/ 25755 h 1996549"/>
              <a:gd name="connsiteX5862" fmla="*/ 1687511 w 1998270"/>
              <a:gd name="connsiteY5862" fmla="*/ 25925 h 1996549"/>
              <a:gd name="connsiteX5863" fmla="*/ 1664144 w 1998270"/>
              <a:gd name="connsiteY5863" fmla="*/ 48951 h 1996549"/>
              <a:gd name="connsiteX5864" fmla="*/ 1640949 w 1998270"/>
              <a:gd name="connsiteY5864" fmla="*/ 25755 h 1996549"/>
              <a:gd name="connsiteX5865" fmla="*/ 1640949 w 1998270"/>
              <a:gd name="connsiteY5865" fmla="*/ 25584 h 1996549"/>
              <a:gd name="connsiteX5866" fmla="*/ 1664144 w 1998270"/>
              <a:gd name="connsiteY5866" fmla="*/ 2388 h 1996549"/>
              <a:gd name="connsiteX5867" fmla="*/ 1724864 w 1998270"/>
              <a:gd name="connsiteY5867" fmla="*/ 1706 h 1996549"/>
              <a:gd name="connsiteX5868" fmla="*/ 1748913 w 1998270"/>
              <a:gd name="connsiteY5868" fmla="*/ 25755 h 1996549"/>
              <a:gd name="connsiteX5869" fmla="*/ 1724864 w 1998270"/>
              <a:gd name="connsiteY5869" fmla="*/ 49633 h 1996549"/>
              <a:gd name="connsiteX5870" fmla="*/ 1700986 w 1998270"/>
              <a:gd name="connsiteY5870" fmla="*/ 25755 h 1996549"/>
              <a:gd name="connsiteX5871" fmla="*/ 1724864 w 1998270"/>
              <a:gd name="connsiteY5871" fmla="*/ 1706 h 1996549"/>
              <a:gd name="connsiteX5872" fmla="*/ 1786265 w 1998270"/>
              <a:gd name="connsiteY5872" fmla="*/ 1023 h 1996549"/>
              <a:gd name="connsiteX5873" fmla="*/ 1810996 w 1998270"/>
              <a:gd name="connsiteY5873" fmla="*/ 25756 h 1996549"/>
              <a:gd name="connsiteX5874" fmla="*/ 1810996 w 1998270"/>
              <a:gd name="connsiteY5874" fmla="*/ 25925 h 1996549"/>
              <a:gd name="connsiteX5875" fmla="*/ 1786265 w 1998270"/>
              <a:gd name="connsiteY5875" fmla="*/ 50315 h 1996549"/>
              <a:gd name="connsiteX5876" fmla="*/ 1785924 w 1998270"/>
              <a:gd name="connsiteY5876" fmla="*/ 50315 h 1996549"/>
              <a:gd name="connsiteX5877" fmla="*/ 1761704 w 1998270"/>
              <a:gd name="connsiteY5877" fmla="*/ 25756 h 1996549"/>
              <a:gd name="connsiteX5878" fmla="*/ 1761704 w 1998270"/>
              <a:gd name="connsiteY5878" fmla="*/ 25584 h 1996549"/>
              <a:gd name="connsiteX5879" fmla="*/ 1786265 w 1998270"/>
              <a:gd name="connsiteY5879" fmla="*/ 1023 h 1996549"/>
              <a:gd name="connsiteX5880" fmla="*/ 1847667 w 1998270"/>
              <a:gd name="connsiteY5880" fmla="*/ 511 h 1996549"/>
              <a:gd name="connsiteX5881" fmla="*/ 1872909 w 1998270"/>
              <a:gd name="connsiteY5881" fmla="*/ 25755 h 1996549"/>
              <a:gd name="connsiteX5882" fmla="*/ 1872909 w 1998270"/>
              <a:gd name="connsiteY5882" fmla="*/ 25925 h 1996549"/>
              <a:gd name="connsiteX5883" fmla="*/ 1847667 w 1998270"/>
              <a:gd name="connsiteY5883" fmla="*/ 50826 h 1996549"/>
              <a:gd name="connsiteX5884" fmla="*/ 1822595 w 1998270"/>
              <a:gd name="connsiteY5884" fmla="*/ 25755 h 1996549"/>
              <a:gd name="connsiteX5885" fmla="*/ 1822595 w 1998270"/>
              <a:gd name="connsiteY5885" fmla="*/ 25584 h 1996549"/>
              <a:gd name="connsiteX5886" fmla="*/ 1847667 w 1998270"/>
              <a:gd name="connsiteY5886" fmla="*/ 511 h 1996549"/>
              <a:gd name="connsiteX5887" fmla="*/ 1909067 w 1998270"/>
              <a:gd name="connsiteY5887" fmla="*/ 0 h 1996549"/>
              <a:gd name="connsiteX5888" fmla="*/ 1909409 w 1998270"/>
              <a:gd name="connsiteY5888" fmla="*/ 0 h 1996549"/>
              <a:gd name="connsiteX5889" fmla="*/ 1934822 w 1998270"/>
              <a:gd name="connsiteY5889" fmla="*/ 25756 h 1996549"/>
              <a:gd name="connsiteX5890" fmla="*/ 1934822 w 1998270"/>
              <a:gd name="connsiteY5890" fmla="*/ 25925 h 1996549"/>
              <a:gd name="connsiteX5891" fmla="*/ 1909067 w 1998270"/>
              <a:gd name="connsiteY5891" fmla="*/ 51339 h 1996549"/>
              <a:gd name="connsiteX5892" fmla="*/ 1883484 w 1998270"/>
              <a:gd name="connsiteY5892" fmla="*/ 25756 h 1996549"/>
              <a:gd name="connsiteX5893" fmla="*/ 1883484 w 1998270"/>
              <a:gd name="connsiteY5893" fmla="*/ 25584 h 1996549"/>
              <a:gd name="connsiteX5894" fmla="*/ 1909067 w 1998270"/>
              <a:gd name="connsiteY5894" fmla="*/ 0 h 1996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</a:cxnLst>
            <a:rect l="l" t="t" r="r" b="b"/>
            <a:pathLst>
              <a:path w="1998270" h="1996549">
                <a:moveTo>
                  <a:pt x="619642" y="1989726"/>
                </a:moveTo>
                <a:lnTo>
                  <a:pt x="620494" y="1990579"/>
                </a:lnTo>
                <a:cubicBezTo>
                  <a:pt x="620494" y="1991050"/>
                  <a:pt x="620119" y="1991432"/>
                  <a:pt x="619642" y="1991432"/>
                </a:cubicBezTo>
                <a:cubicBezTo>
                  <a:pt x="619198" y="1991364"/>
                  <a:pt x="618857" y="1991019"/>
                  <a:pt x="618789" y="1990579"/>
                </a:cubicBezTo>
                <a:cubicBezTo>
                  <a:pt x="618789" y="1990108"/>
                  <a:pt x="619164" y="1989726"/>
                  <a:pt x="619642" y="1989726"/>
                </a:cubicBezTo>
                <a:close/>
                <a:moveTo>
                  <a:pt x="681042" y="1989385"/>
                </a:moveTo>
                <a:cubicBezTo>
                  <a:pt x="681707" y="1989385"/>
                  <a:pt x="682236" y="1989919"/>
                  <a:pt x="682236" y="1990579"/>
                </a:cubicBezTo>
                <a:cubicBezTo>
                  <a:pt x="682236" y="1991239"/>
                  <a:pt x="681707" y="1991773"/>
                  <a:pt x="681042" y="1991773"/>
                </a:cubicBezTo>
                <a:cubicBezTo>
                  <a:pt x="680377" y="1991773"/>
                  <a:pt x="679849" y="1991239"/>
                  <a:pt x="679849" y="1990579"/>
                </a:cubicBezTo>
                <a:cubicBezTo>
                  <a:pt x="679849" y="1989919"/>
                  <a:pt x="680377" y="1989385"/>
                  <a:pt x="681042" y="1989385"/>
                </a:cubicBezTo>
                <a:close/>
                <a:moveTo>
                  <a:pt x="743126" y="1989044"/>
                </a:moveTo>
                <a:cubicBezTo>
                  <a:pt x="743978" y="1989044"/>
                  <a:pt x="744661" y="1989732"/>
                  <a:pt x="744661" y="1990579"/>
                </a:cubicBezTo>
                <a:cubicBezTo>
                  <a:pt x="744661" y="1991427"/>
                  <a:pt x="743978" y="1992115"/>
                  <a:pt x="743126" y="1992115"/>
                </a:cubicBezTo>
                <a:cubicBezTo>
                  <a:pt x="742273" y="1992115"/>
                  <a:pt x="741591" y="1991427"/>
                  <a:pt x="741591" y="1990579"/>
                </a:cubicBezTo>
                <a:cubicBezTo>
                  <a:pt x="741591" y="1989732"/>
                  <a:pt x="742273" y="1989044"/>
                  <a:pt x="743126" y="1989044"/>
                </a:cubicBezTo>
                <a:close/>
                <a:moveTo>
                  <a:pt x="803844" y="1988703"/>
                </a:moveTo>
                <a:cubicBezTo>
                  <a:pt x="804885" y="1988703"/>
                  <a:pt x="805721" y="1989543"/>
                  <a:pt x="805721" y="1990580"/>
                </a:cubicBezTo>
                <a:cubicBezTo>
                  <a:pt x="805721" y="1991617"/>
                  <a:pt x="804885" y="1992456"/>
                  <a:pt x="803844" y="1992456"/>
                </a:cubicBezTo>
                <a:cubicBezTo>
                  <a:pt x="802804" y="1992456"/>
                  <a:pt x="801969" y="1991617"/>
                  <a:pt x="801969" y="1990580"/>
                </a:cubicBezTo>
                <a:cubicBezTo>
                  <a:pt x="801969" y="1989543"/>
                  <a:pt x="802804" y="1988703"/>
                  <a:pt x="803844" y="1988703"/>
                </a:cubicBezTo>
                <a:close/>
                <a:moveTo>
                  <a:pt x="865246" y="1988362"/>
                </a:moveTo>
                <a:cubicBezTo>
                  <a:pt x="866474" y="1988362"/>
                  <a:pt x="867463" y="1989355"/>
                  <a:pt x="867463" y="1990580"/>
                </a:cubicBezTo>
                <a:cubicBezTo>
                  <a:pt x="867463" y="1991804"/>
                  <a:pt x="866474" y="1992797"/>
                  <a:pt x="865246" y="1992797"/>
                </a:cubicBezTo>
                <a:cubicBezTo>
                  <a:pt x="864018" y="1992797"/>
                  <a:pt x="863029" y="1991804"/>
                  <a:pt x="863029" y="1990580"/>
                </a:cubicBezTo>
                <a:cubicBezTo>
                  <a:pt x="863029" y="1989355"/>
                  <a:pt x="864018" y="1988362"/>
                  <a:pt x="865246" y="1988362"/>
                </a:cubicBezTo>
                <a:close/>
                <a:moveTo>
                  <a:pt x="926647" y="1988021"/>
                </a:moveTo>
                <a:cubicBezTo>
                  <a:pt x="926767" y="1988012"/>
                  <a:pt x="926886" y="1988012"/>
                  <a:pt x="927005" y="1988021"/>
                </a:cubicBezTo>
                <a:cubicBezTo>
                  <a:pt x="928319" y="1988118"/>
                  <a:pt x="929308" y="1989264"/>
                  <a:pt x="929206" y="1990579"/>
                </a:cubicBezTo>
                <a:cubicBezTo>
                  <a:pt x="929206" y="1991991"/>
                  <a:pt x="928063" y="1993138"/>
                  <a:pt x="926647" y="1993138"/>
                </a:cubicBezTo>
                <a:cubicBezTo>
                  <a:pt x="925232" y="1993138"/>
                  <a:pt x="924089" y="1991991"/>
                  <a:pt x="924089" y="1990579"/>
                </a:cubicBezTo>
                <a:cubicBezTo>
                  <a:pt x="924089" y="1989167"/>
                  <a:pt x="925232" y="1988021"/>
                  <a:pt x="926647" y="1988021"/>
                </a:cubicBezTo>
                <a:close/>
                <a:moveTo>
                  <a:pt x="988049" y="1987681"/>
                </a:moveTo>
                <a:cubicBezTo>
                  <a:pt x="988168" y="1987674"/>
                  <a:pt x="988288" y="1987674"/>
                  <a:pt x="988407" y="1987681"/>
                </a:cubicBezTo>
                <a:cubicBezTo>
                  <a:pt x="989908" y="1987778"/>
                  <a:pt x="991051" y="1989076"/>
                  <a:pt x="990949" y="1990580"/>
                </a:cubicBezTo>
                <a:cubicBezTo>
                  <a:pt x="990949" y="1992182"/>
                  <a:pt x="989652" y="1993480"/>
                  <a:pt x="988049" y="1993480"/>
                </a:cubicBezTo>
                <a:cubicBezTo>
                  <a:pt x="986480" y="1993394"/>
                  <a:pt x="985235" y="1992146"/>
                  <a:pt x="985150" y="1990580"/>
                </a:cubicBezTo>
                <a:cubicBezTo>
                  <a:pt x="985150" y="1988979"/>
                  <a:pt x="986446" y="1987681"/>
                  <a:pt x="988049" y="1987681"/>
                </a:cubicBezTo>
                <a:close/>
                <a:moveTo>
                  <a:pt x="1050132" y="1987340"/>
                </a:moveTo>
                <a:cubicBezTo>
                  <a:pt x="1050251" y="1987333"/>
                  <a:pt x="1050371" y="1987333"/>
                  <a:pt x="1050490" y="1987340"/>
                </a:cubicBezTo>
                <a:cubicBezTo>
                  <a:pt x="1052179" y="1987437"/>
                  <a:pt x="1053475" y="1988888"/>
                  <a:pt x="1053373" y="1990580"/>
                </a:cubicBezTo>
                <a:cubicBezTo>
                  <a:pt x="1053373" y="1992369"/>
                  <a:pt x="1051923" y="1993821"/>
                  <a:pt x="1050132" y="1993821"/>
                </a:cubicBezTo>
                <a:cubicBezTo>
                  <a:pt x="1048376" y="1993736"/>
                  <a:pt x="1046977" y="1992334"/>
                  <a:pt x="1046892" y="1990580"/>
                </a:cubicBezTo>
                <a:cubicBezTo>
                  <a:pt x="1046892" y="1988791"/>
                  <a:pt x="1048341" y="1987340"/>
                  <a:pt x="1050132" y="1987340"/>
                </a:cubicBezTo>
                <a:close/>
                <a:moveTo>
                  <a:pt x="1110851" y="1987168"/>
                </a:moveTo>
                <a:cubicBezTo>
                  <a:pt x="1112727" y="1987168"/>
                  <a:pt x="1114262" y="1988695"/>
                  <a:pt x="1114262" y="1990580"/>
                </a:cubicBezTo>
                <a:cubicBezTo>
                  <a:pt x="1114262" y="1992464"/>
                  <a:pt x="1112727" y="1993991"/>
                  <a:pt x="1110851" y="1993991"/>
                </a:cubicBezTo>
                <a:cubicBezTo>
                  <a:pt x="1108975" y="1993991"/>
                  <a:pt x="1107440" y="1992464"/>
                  <a:pt x="1107440" y="1990580"/>
                </a:cubicBezTo>
                <a:cubicBezTo>
                  <a:pt x="1107440" y="1988695"/>
                  <a:pt x="1108975" y="1987168"/>
                  <a:pt x="1110851" y="1987168"/>
                </a:cubicBezTo>
                <a:close/>
                <a:moveTo>
                  <a:pt x="1172253" y="1986827"/>
                </a:moveTo>
                <a:cubicBezTo>
                  <a:pt x="1174317" y="1986827"/>
                  <a:pt x="1176005" y="1988507"/>
                  <a:pt x="1176005" y="1990580"/>
                </a:cubicBezTo>
                <a:cubicBezTo>
                  <a:pt x="1176005" y="1992652"/>
                  <a:pt x="1174317" y="1994332"/>
                  <a:pt x="1172253" y="1994332"/>
                </a:cubicBezTo>
                <a:cubicBezTo>
                  <a:pt x="1170189" y="1994332"/>
                  <a:pt x="1168501" y="1992652"/>
                  <a:pt x="1168501" y="1990580"/>
                </a:cubicBezTo>
                <a:cubicBezTo>
                  <a:pt x="1168501" y="1988507"/>
                  <a:pt x="1170189" y="1986827"/>
                  <a:pt x="1172253" y="1986827"/>
                </a:cubicBezTo>
                <a:close/>
                <a:moveTo>
                  <a:pt x="1234020" y="1986522"/>
                </a:moveTo>
                <a:cubicBezTo>
                  <a:pt x="1236186" y="1986522"/>
                  <a:pt x="1237943" y="1988278"/>
                  <a:pt x="1237943" y="1990445"/>
                </a:cubicBezTo>
                <a:cubicBezTo>
                  <a:pt x="1237943" y="1992611"/>
                  <a:pt x="1236186" y="1994368"/>
                  <a:pt x="1234020" y="1994368"/>
                </a:cubicBezTo>
                <a:cubicBezTo>
                  <a:pt x="1231853" y="1994368"/>
                  <a:pt x="1230097" y="1992611"/>
                  <a:pt x="1230097" y="1990445"/>
                </a:cubicBezTo>
                <a:cubicBezTo>
                  <a:pt x="1230097" y="1988278"/>
                  <a:pt x="1231853" y="1986522"/>
                  <a:pt x="1234020" y="1986522"/>
                </a:cubicBezTo>
                <a:close/>
                <a:moveTo>
                  <a:pt x="1664145" y="1985975"/>
                </a:moveTo>
                <a:cubicBezTo>
                  <a:pt x="1664264" y="1985972"/>
                  <a:pt x="1664384" y="1985972"/>
                  <a:pt x="1664486" y="1985975"/>
                </a:cubicBezTo>
                <a:cubicBezTo>
                  <a:pt x="1667215" y="1986071"/>
                  <a:pt x="1669364" y="1988361"/>
                  <a:pt x="1669262" y="1991092"/>
                </a:cubicBezTo>
                <a:cubicBezTo>
                  <a:pt x="1669262" y="1993918"/>
                  <a:pt x="1666976" y="1996209"/>
                  <a:pt x="1664145" y="1996209"/>
                </a:cubicBezTo>
                <a:cubicBezTo>
                  <a:pt x="1661365" y="1996120"/>
                  <a:pt x="1659113" y="1993880"/>
                  <a:pt x="1659029" y="1991092"/>
                </a:cubicBezTo>
                <a:cubicBezTo>
                  <a:pt x="1659029" y="1988266"/>
                  <a:pt x="1661314" y="1985975"/>
                  <a:pt x="1664145" y="1985975"/>
                </a:cubicBezTo>
                <a:close/>
                <a:moveTo>
                  <a:pt x="1602061" y="1985975"/>
                </a:moveTo>
                <a:cubicBezTo>
                  <a:pt x="1602181" y="1985972"/>
                  <a:pt x="1602300" y="1985972"/>
                  <a:pt x="1602403" y="1985975"/>
                </a:cubicBezTo>
                <a:cubicBezTo>
                  <a:pt x="1605132" y="1986071"/>
                  <a:pt x="1607280" y="1988361"/>
                  <a:pt x="1607178" y="1991092"/>
                </a:cubicBezTo>
                <a:cubicBezTo>
                  <a:pt x="1607178" y="1993918"/>
                  <a:pt x="1604893" y="1996209"/>
                  <a:pt x="1602061" y="1996209"/>
                </a:cubicBezTo>
                <a:cubicBezTo>
                  <a:pt x="1599281" y="1996120"/>
                  <a:pt x="1597030" y="1993880"/>
                  <a:pt x="1596945" y="1991092"/>
                </a:cubicBezTo>
                <a:cubicBezTo>
                  <a:pt x="1596945" y="1988266"/>
                  <a:pt x="1599230" y="1985975"/>
                  <a:pt x="1602061" y="1985975"/>
                </a:cubicBezTo>
                <a:close/>
                <a:moveTo>
                  <a:pt x="1971151" y="1985974"/>
                </a:moveTo>
                <a:cubicBezTo>
                  <a:pt x="1973693" y="1985974"/>
                  <a:pt x="1975756" y="1988036"/>
                  <a:pt x="1975756" y="1990580"/>
                </a:cubicBezTo>
                <a:cubicBezTo>
                  <a:pt x="1975756" y="1993123"/>
                  <a:pt x="1973693" y="1995185"/>
                  <a:pt x="1971151" y="1995185"/>
                </a:cubicBezTo>
                <a:cubicBezTo>
                  <a:pt x="1968610" y="1995185"/>
                  <a:pt x="1966547" y="1993123"/>
                  <a:pt x="1966547" y="1990580"/>
                </a:cubicBezTo>
                <a:cubicBezTo>
                  <a:pt x="1966547" y="1988036"/>
                  <a:pt x="1968610" y="1985974"/>
                  <a:pt x="1971151" y="1985974"/>
                </a:cubicBezTo>
                <a:close/>
                <a:moveTo>
                  <a:pt x="1909068" y="1985974"/>
                </a:moveTo>
                <a:cubicBezTo>
                  <a:pt x="1911985" y="1985974"/>
                  <a:pt x="1914356" y="1988342"/>
                  <a:pt x="1914356" y="1991262"/>
                </a:cubicBezTo>
                <a:cubicBezTo>
                  <a:pt x="1914356" y="1994182"/>
                  <a:pt x="1911985" y="1996549"/>
                  <a:pt x="1909068" y="1996549"/>
                </a:cubicBezTo>
                <a:cubicBezTo>
                  <a:pt x="1906151" y="1996549"/>
                  <a:pt x="1903781" y="1994182"/>
                  <a:pt x="1903781" y="1991262"/>
                </a:cubicBezTo>
                <a:cubicBezTo>
                  <a:pt x="1903781" y="1988342"/>
                  <a:pt x="1906151" y="1985974"/>
                  <a:pt x="1909068" y="1985974"/>
                </a:cubicBezTo>
                <a:close/>
                <a:moveTo>
                  <a:pt x="1847667" y="1985974"/>
                </a:moveTo>
                <a:cubicBezTo>
                  <a:pt x="1850583" y="1985974"/>
                  <a:pt x="1852954" y="1988342"/>
                  <a:pt x="1852954" y="1991262"/>
                </a:cubicBezTo>
                <a:cubicBezTo>
                  <a:pt x="1852954" y="1994182"/>
                  <a:pt x="1850583" y="1996549"/>
                  <a:pt x="1847667" y="1996549"/>
                </a:cubicBezTo>
                <a:cubicBezTo>
                  <a:pt x="1844750" y="1996549"/>
                  <a:pt x="1842380" y="1994182"/>
                  <a:pt x="1842380" y="1991262"/>
                </a:cubicBezTo>
                <a:cubicBezTo>
                  <a:pt x="1842380" y="1988342"/>
                  <a:pt x="1844750" y="1985974"/>
                  <a:pt x="1847667" y="1985974"/>
                </a:cubicBezTo>
                <a:close/>
                <a:moveTo>
                  <a:pt x="1786265" y="1985974"/>
                </a:moveTo>
                <a:cubicBezTo>
                  <a:pt x="1789181" y="1985974"/>
                  <a:pt x="1791552" y="1988342"/>
                  <a:pt x="1791552" y="1991262"/>
                </a:cubicBezTo>
                <a:cubicBezTo>
                  <a:pt x="1791552" y="1994182"/>
                  <a:pt x="1789181" y="1996549"/>
                  <a:pt x="1786265" y="1996549"/>
                </a:cubicBezTo>
                <a:cubicBezTo>
                  <a:pt x="1783348" y="1996549"/>
                  <a:pt x="1780978" y="1994182"/>
                  <a:pt x="1780978" y="1991262"/>
                </a:cubicBezTo>
                <a:cubicBezTo>
                  <a:pt x="1780978" y="1988342"/>
                  <a:pt x="1783348" y="1985974"/>
                  <a:pt x="1786265" y="1985974"/>
                </a:cubicBezTo>
                <a:close/>
                <a:moveTo>
                  <a:pt x="1724864" y="1985974"/>
                </a:moveTo>
                <a:cubicBezTo>
                  <a:pt x="1727780" y="1985974"/>
                  <a:pt x="1730151" y="1988342"/>
                  <a:pt x="1730151" y="1991262"/>
                </a:cubicBezTo>
                <a:cubicBezTo>
                  <a:pt x="1730151" y="1994182"/>
                  <a:pt x="1727780" y="1996549"/>
                  <a:pt x="1724864" y="1996549"/>
                </a:cubicBezTo>
                <a:cubicBezTo>
                  <a:pt x="1721947" y="1996549"/>
                  <a:pt x="1719577" y="1994182"/>
                  <a:pt x="1719577" y="1991262"/>
                </a:cubicBezTo>
                <a:cubicBezTo>
                  <a:pt x="1719577" y="1988342"/>
                  <a:pt x="1721947" y="1985974"/>
                  <a:pt x="1724864" y="1985974"/>
                </a:cubicBezTo>
                <a:close/>
                <a:moveTo>
                  <a:pt x="1479259" y="1985974"/>
                </a:moveTo>
                <a:cubicBezTo>
                  <a:pt x="1479378" y="1985969"/>
                  <a:pt x="1479498" y="1985969"/>
                  <a:pt x="1479600" y="1985974"/>
                </a:cubicBezTo>
                <a:cubicBezTo>
                  <a:pt x="1482142" y="1986070"/>
                  <a:pt x="1484137" y="1988209"/>
                  <a:pt x="1484035" y="1990750"/>
                </a:cubicBezTo>
                <a:cubicBezTo>
                  <a:pt x="1484035" y="1993387"/>
                  <a:pt x="1481903" y="1995526"/>
                  <a:pt x="1479259" y="1995526"/>
                </a:cubicBezTo>
                <a:cubicBezTo>
                  <a:pt x="1476667" y="1995437"/>
                  <a:pt x="1474569" y="1993349"/>
                  <a:pt x="1474484" y="1990750"/>
                </a:cubicBezTo>
                <a:cubicBezTo>
                  <a:pt x="1474484" y="1988113"/>
                  <a:pt x="1476616" y="1985974"/>
                  <a:pt x="1479259" y="1985974"/>
                </a:cubicBezTo>
                <a:close/>
                <a:moveTo>
                  <a:pt x="1417857" y="1985974"/>
                </a:moveTo>
                <a:cubicBezTo>
                  <a:pt x="1420399" y="1985974"/>
                  <a:pt x="1422462" y="1988036"/>
                  <a:pt x="1422462" y="1990580"/>
                </a:cubicBezTo>
                <a:cubicBezTo>
                  <a:pt x="1422462" y="1993123"/>
                  <a:pt x="1420399" y="1995185"/>
                  <a:pt x="1417857" y="1995185"/>
                </a:cubicBezTo>
                <a:cubicBezTo>
                  <a:pt x="1415316" y="1995185"/>
                  <a:pt x="1413253" y="1993123"/>
                  <a:pt x="1413253" y="1990580"/>
                </a:cubicBezTo>
                <a:cubicBezTo>
                  <a:pt x="1413253" y="1988036"/>
                  <a:pt x="1415316" y="1985974"/>
                  <a:pt x="1417857" y="1985974"/>
                </a:cubicBezTo>
                <a:close/>
                <a:moveTo>
                  <a:pt x="1357138" y="1985974"/>
                </a:moveTo>
                <a:cubicBezTo>
                  <a:pt x="1357257" y="1985969"/>
                  <a:pt x="1357377" y="1985969"/>
                  <a:pt x="1357479" y="1985974"/>
                </a:cubicBezTo>
                <a:cubicBezTo>
                  <a:pt x="1359833" y="1986070"/>
                  <a:pt x="1361675" y="1988055"/>
                  <a:pt x="1361573" y="1990409"/>
                </a:cubicBezTo>
                <a:cubicBezTo>
                  <a:pt x="1361573" y="1992858"/>
                  <a:pt x="1359595" y="1994843"/>
                  <a:pt x="1357138" y="1994843"/>
                </a:cubicBezTo>
                <a:cubicBezTo>
                  <a:pt x="1354682" y="1994843"/>
                  <a:pt x="1352704" y="1992858"/>
                  <a:pt x="1352704" y="1990409"/>
                </a:cubicBezTo>
                <a:cubicBezTo>
                  <a:pt x="1352704" y="1987960"/>
                  <a:pt x="1354682" y="1985974"/>
                  <a:pt x="1357138" y="1985974"/>
                </a:cubicBezTo>
                <a:close/>
                <a:moveTo>
                  <a:pt x="1295055" y="1985974"/>
                </a:moveTo>
                <a:cubicBezTo>
                  <a:pt x="1297408" y="1985974"/>
                  <a:pt x="1299319" y="1987883"/>
                  <a:pt x="1299319" y="1990238"/>
                </a:cubicBezTo>
                <a:cubicBezTo>
                  <a:pt x="1299319" y="1992594"/>
                  <a:pt x="1297408" y="1994502"/>
                  <a:pt x="1295055" y="1994502"/>
                </a:cubicBezTo>
                <a:cubicBezTo>
                  <a:pt x="1292735" y="1994415"/>
                  <a:pt x="1290876" y="1992556"/>
                  <a:pt x="1290791" y="1990238"/>
                </a:cubicBezTo>
                <a:cubicBezTo>
                  <a:pt x="1290791" y="1987883"/>
                  <a:pt x="1292701" y="1985974"/>
                  <a:pt x="1295055" y="1985974"/>
                </a:cubicBezTo>
                <a:close/>
                <a:moveTo>
                  <a:pt x="1541026" y="1985499"/>
                </a:moveTo>
                <a:cubicBezTo>
                  <a:pt x="1543758" y="1985499"/>
                  <a:pt x="1545972" y="1987713"/>
                  <a:pt x="1545972" y="1990445"/>
                </a:cubicBezTo>
                <a:cubicBezTo>
                  <a:pt x="1545972" y="1993177"/>
                  <a:pt x="1543758" y="1995391"/>
                  <a:pt x="1541026" y="1995391"/>
                </a:cubicBezTo>
                <a:cubicBezTo>
                  <a:pt x="1538295" y="1995391"/>
                  <a:pt x="1536080" y="1993177"/>
                  <a:pt x="1536080" y="1990445"/>
                </a:cubicBezTo>
                <a:cubicBezTo>
                  <a:pt x="1536080" y="1987713"/>
                  <a:pt x="1538295" y="1985499"/>
                  <a:pt x="1541026" y="1985499"/>
                </a:cubicBezTo>
                <a:close/>
                <a:moveTo>
                  <a:pt x="558240" y="1928155"/>
                </a:moveTo>
                <a:cubicBezTo>
                  <a:pt x="558359" y="1928126"/>
                  <a:pt x="558495" y="1928126"/>
                  <a:pt x="558632" y="1928155"/>
                </a:cubicBezTo>
                <a:cubicBezTo>
                  <a:pt x="559076" y="1928261"/>
                  <a:pt x="559366" y="1928720"/>
                  <a:pt x="559263" y="1929179"/>
                </a:cubicBezTo>
                <a:cubicBezTo>
                  <a:pt x="559263" y="1929743"/>
                  <a:pt x="558803" y="1930202"/>
                  <a:pt x="558240" y="1930202"/>
                </a:cubicBezTo>
                <a:cubicBezTo>
                  <a:pt x="557677" y="1930202"/>
                  <a:pt x="557217" y="1929743"/>
                  <a:pt x="557217" y="1929179"/>
                </a:cubicBezTo>
                <a:cubicBezTo>
                  <a:pt x="557217" y="1928614"/>
                  <a:pt x="557677" y="1928155"/>
                  <a:pt x="558240" y="1928155"/>
                </a:cubicBezTo>
                <a:close/>
                <a:moveTo>
                  <a:pt x="620008" y="1927509"/>
                </a:moveTo>
                <a:cubicBezTo>
                  <a:pt x="620856" y="1927509"/>
                  <a:pt x="621543" y="1928196"/>
                  <a:pt x="621543" y="1929044"/>
                </a:cubicBezTo>
                <a:cubicBezTo>
                  <a:pt x="621543" y="1929892"/>
                  <a:pt x="620856" y="1930579"/>
                  <a:pt x="620008" y="1930579"/>
                </a:cubicBezTo>
                <a:cubicBezTo>
                  <a:pt x="619160" y="1930579"/>
                  <a:pt x="618473" y="1929892"/>
                  <a:pt x="618473" y="1929044"/>
                </a:cubicBezTo>
                <a:cubicBezTo>
                  <a:pt x="618473" y="1928196"/>
                  <a:pt x="619160" y="1927509"/>
                  <a:pt x="620008" y="1927509"/>
                </a:cubicBezTo>
                <a:close/>
                <a:moveTo>
                  <a:pt x="681042" y="1927131"/>
                </a:moveTo>
                <a:cubicBezTo>
                  <a:pt x="682168" y="1927131"/>
                  <a:pt x="683089" y="1928047"/>
                  <a:pt x="683089" y="1929178"/>
                </a:cubicBezTo>
                <a:cubicBezTo>
                  <a:pt x="683089" y="1930309"/>
                  <a:pt x="682168" y="1931225"/>
                  <a:pt x="681042" y="1931225"/>
                </a:cubicBezTo>
                <a:cubicBezTo>
                  <a:pt x="679951" y="1931143"/>
                  <a:pt x="679081" y="1930273"/>
                  <a:pt x="678996" y="1929178"/>
                </a:cubicBezTo>
                <a:cubicBezTo>
                  <a:pt x="678996" y="1928047"/>
                  <a:pt x="679917" y="1927131"/>
                  <a:pt x="681042" y="1927131"/>
                </a:cubicBezTo>
                <a:close/>
                <a:moveTo>
                  <a:pt x="743126" y="1926790"/>
                </a:moveTo>
                <a:cubicBezTo>
                  <a:pt x="744439" y="1926790"/>
                  <a:pt x="745514" y="1927860"/>
                  <a:pt x="745514" y="1929178"/>
                </a:cubicBezTo>
                <a:cubicBezTo>
                  <a:pt x="745514" y="1930497"/>
                  <a:pt x="744439" y="1931566"/>
                  <a:pt x="743126" y="1931566"/>
                </a:cubicBezTo>
                <a:cubicBezTo>
                  <a:pt x="741846" y="1931482"/>
                  <a:pt x="740823" y="1930461"/>
                  <a:pt x="740738" y="1929178"/>
                </a:cubicBezTo>
                <a:cubicBezTo>
                  <a:pt x="740738" y="1927860"/>
                  <a:pt x="741812" y="1926790"/>
                  <a:pt x="743126" y="1926790"/>
                </a:cubicBezTo>
                <a:close/>
                <a:moveTo>
                  <a:pt x="803845" y="1926279"/>
                </a:moveTo>
                <a:cubicBezTo>
                  <a:pt x="803964" y="1926272"/>
                  <a:pt x="804084" y="1926272"/>
                  <a:pt x="804203" y="1926279"/>
                </a:cubicBezTo>
                <a:cubicBezTo>
                  <a:pt x="805704" y="1926376"/>
                  <a:pt x="806847" y="1927674"/>
                  <a:pt x="806745" y="1929178"/>
                </a:cubicBezTo>
                <a:cubicBezTo>
                  <a:pt x="806745" y="1930780"/>
                  <a:pt x="805448" y="1932078"/>
                  <a:pt x="803845" y="1932078"/>
                </a:cubicBezTo>
                <a:cubicBezTo>
                  <a:pt x="802275" y="1931992"/>
                  <a:pt x="801030" y="1930744"/>
                  <a:pt x="800946" y="1929178"/>
                </a:cubicBezTo>
                <a:cubicBezTo>
                  <a:pt x="800946" y="1927577"/>
                  <a:pt x="802242" y="1926279"/>
                  <a:pt x="803845" y="1926279"/>
                </a:cubicBezTo>
                <a:close/>
                <a:moveTo>
                  <a:pt x="865246" y="1925938"/>
                </a:moveTo>
                <a:cubicBezTo>
                  <a:pt x="865365" y="1925931"/>
                  <a:pt x="865485" y="1925931"/>
                  <a:pt x="865604" y="1925938"/>
                </a:cubicBezTo>
                <a:cubicBezTo>
                  <a:pt x="867293" y="1926035"/>
                  <a:pt x="868589" y="1927486"/>
                  <a:pt x="868487" y="1929178"/>
                </a:cubicBezTo>
                <a:cubicBezTo>
                  <a:pt x="868487" y="1930967"/>
                  <a:pt x="867037" y="1932419"/>
                  <a:pt x="865246" y="1932419"/>
                </a:cubicBezTo>
                <a:cubicBezTo>
                  <a:pt x="863490" y="1932334"/>
                  <a:pt x="862091" y="1930932"/>
                  <a:pt x="862006" y="1929178"/>
                </a:cubicBezTo>
                <a:cubicBezTo>
                  <a:pt x="862006" y="1927389"/>
                  <a:pt x="863455" y="1925938"/>
                  <a:pt x="865246" y="1925938"/>
                </a:cubicBezTo>
                <a:close/>
                <a:moveTo>
                  <a:pt x="926648" y="1925426"/>
                </a:moveTo>
                <a:cubicBezTo>
                  <a:pt x="928728" y="1925426"/>
                  <a:pt x="930400" y="1927106"/>
                  <a:pt x="930400" y="1929179"/>
                </a:cubicBezTo>
                <a:cubicBezTo>
                  <a:pt x="930400" y="1931251"/>
                  <a:pt x="928728" y="1932931"/>
                  <a:pt x="926648" y="1932931"/>
                </a:cubicBezTo>
                <a:cubicBezTo>
                  <a:pt x="924584" y="1932931"/>
                  <a:pt x="922896" y="1931251"/>
                  <a:pt x="922896" y="1929179"/>
                </a:cubicBezTo>
                <a:cubicBezTo>
                  <a:pt x="922896" y="1927106"/>
                  <a:pt x="924584" y="1925426"/>
                  <a:pt x="926648" y="1925426"/>
                </a:cubicBezTo>
                <a:close/>
                <a:moveTo>
                  <a:pt x="988049" y="1925085"/>
                </a:moveTo>
                <a:cubicBezTo>
                  <a:pt x="988169" y="1925080"/>
                  <a:pt x="988288" y="1925080"/>
                  <a:pt x="988390" y="1925085"/>
                </a:cubicBezTo>
                <a:cubicBezTo>
                  <a:pt x="990556" y="1925181"/>
                  <a:pt x="992245" y="1927014"/>
                  <a:pt x="992143" y="1929179"/>
                </a:cubicBezTo>
                <a:cubicBezTo>
                  <a:pt x="992143" y="1931439"/>
                  <a:pt x="990318" y="1933272"/>
                  <a:pt x="988049" y="1933272"/>
                </a:cubicBezTo>
                <a:cubicBezTo>
                  <a:pt x="985780" y="1933272"/>
                  <a:pt x="983956" y="1931439"/>
                  <a:pt x="983956" y="1929179"/>
                </a:cubicBezTo>
                <a:cubicBezTo>
                  <a:pt x="983956" y="1926919"/>
                  <a:pt x="985780" y="1925085"/>
                  <a:pt x="988049" y="1925085"/>
                </a:cubicBezTo>
                <a:close/>
                <a:moveTo>
                  <a:pt x="1050132" y="1924744"/>
                </a:moveTo>
                <a:cubicBezTo>
                  <a:pt x="1050251" y="1924739"/>
                  <a:pt x="1050371" y="1924739"/>
                  <a:pt x="1050473" y="1924744"/>
                </a:cubicBezTo>
                <a:cubicBezTo>
                  <a:pt x="1052827" y="1924840"/>
                  <a:pt x="1054669" y="1926825"/>
                  <a:pt x="1054567" y="1929179"/>
                </a:cubicBezTo>
                <a:cubicBezTo>
                  <a:pt x="1054567" y="1931628"/>
                  <a:pt x="1052589" y="1933613"/>
                  <a:pt x="1050132" y="1933613"/>
                </a:cubicBezTo>
                <a:cubicBezTo>
                  <a:pt x="1047676" y="1933613"/>
                  <a:pt x="1045698" y="1931628"/>
                  <a:pt x="1045698" y="1929179"/>
                </a:cubicBezTo>
                <a:cubicBezTo>
                  <a:pt x="1045698" y="1926730"/>
                  <a:pt x="1047676" y="1924744"/>
                  <a:pt x="1050132" y="1924744"/>
                </a:cubicBezTo>
                <a:close/>
                <a:moveTo>
                  <a:pt x="1110851" y="1924403"/>
                </a:moveTo>
                <a:cubicBezTo>
                  <a:pt x="1110970" y="1924398"/>
                  <a:pt x="1111090" y="1924398"/>
                  <a:pt x="1111192" y="1924403"/>
                </a:cubicBezTo>
                <a:cubicBezTo>
                  <a:pt x="1113734" y="1924499"/>
                  <a:pt x="1115729" y="1926638"/>
                  <a:pt x="1115627" y="1929179"/>
                </a:cubicBezTo>
                <a:cubicBezTo>
                  <a:pt x="1115627" y="1931816"/>
                  <a:pt x="1113495" y="1933955"/>
                  <a:pt x="1110851" y="1933955"/>
                </a:cubicBezTo>
                <a:cubicBezTo>
                  <a:pt x="1108259" y="1933866"/>
                  <a:pt x="1106161" y="1931778"/>
                  <a:pt x="1106076" y="1929179"/>
                </a:cubicBezTo>
                <a:cubicBezTo>
                  <a:pt x="1106076" y="1926542"/>
                  <a:pt x="1108208" y="1924403"/>
                  <a:pt x="1110851" y="1924403"/>
                </a:cubicBezTo>
                <a:close/>
                <a:moveTo>
                  <a:pt x="1172253" y="1924062"/>
                </a:moveTo>
                <a:cubicBezTo>
                  <a:pt x="1172372" y="1924059"/>
                  <a:pt x="1172492" y="1924059"/>
                  <a:pt x="1172594" y="1924062"/>
                </a:cubicBezTo>
                <a:cubicBezTo>
                  <a:pt x="1175323" y="1924158"/>
                  <a:pt x="1177472" y="1926448"/>
                  <a:pt x="1177369" y="1929179"/>
                </a:cubicBezTo>
                <a:cubicBezTo>
                  <a:pt x="1177369" y="1932005"/>
                  <a:pt x="1175084" y="1934296"/>
                  <a:pt x="1172253" y="1934296"/>
                </a:cubicBezTo>
                <a:cubicBezTo>
                  <a:pt x="1169473" y="1934207"/>
                  <a:pt x="1167221" y="1931967"/>
                  <a:pt x="1167136" y="1929179"/>
                </a:cubicBezTo>
                <a:cubicBezTo>
                  <a:pt x="1167136" y="1926353"/>
                  <a:pt x="1169421" y="1924062"/>
                  <a:pt x="1172253" y="1924062"/>
                </a:cubicBezTo>
                <a:close/>
                <a:moveTo>
                  <a:pt x="1234020" y="1923757"/>
                </a:moveTo>
                <a:cubicBezTo>
                  <a:pt x="1236941" y="1923757"/>
                  <a:pt x="1239308" y="1926124"/>
                  <a:pt x="1239308" y="1929044"/>
                </a:cubicBezTo>
                <a:cubicBezTo>
                  <a:pt x="1239308" y="1931965"/>
                  <a:pt x="1236940" y="1934332"/>
                  <a:pt x="1234020" y="1934332"/>
                </a:cubicBezTo>
                <a:cubicBezTo>
                  <a:pt x="1231100" y="1934332"/>
                  <a:pt x="1228733" y="1931964"/>
                  <a:pt x="1228733" y="1929044"/>
                </a:cubicBezTo>
                <a:cubicBezTo>
                  <a:pt x="1228733" y="1926124"/>
                  <a:pt x="1231100" y="1923757"/>
                  <a:pt x="1234020" y="1923757"/>
                </a:cubicBezTo>
                <a:close/>
                <a:moveTo>
                  <a:pt x="1295055" y="1923550"/>
                </a:moveTo>
                <a:cubicBezTo>
                  <a:pt x="1298159" y="1923550"/>
                  <a:pt x="1300684" y="1926070"/>
                  <a:pt x="1300684" y="1929179"/>
                </a:cubicBezTo>
                <a:cubicBezTo>
                  <a:pt x="1300684" y="1932288"/>
                  <a:pt x="1298159" y="1934807"/>
                  <a:pt x="1295055" y="1934807"/>
                </a:cubicBezTo>
                <a:cubicBezTo>
                  <a:pt x="1291951" y="1934807"/>
                  <a:pt x="1289427" y="1932288"/>
                  <a:pt x="1289427" y="1929179"/>
                </a:cubicBezTo>
                <a:cubicBezTo>
                  <a:pt x="1289427" y="1926070"/>
                  <a:pt x="1291951" y="1923550"/>
                  <a:pt x="1295055" y="1923550"/>
                </a:cubicBezTo>
                <a:close/>
                <a:moveTo>
                  <a:pt x="1357139" y="1923379"/>
                </a:moveTo>
                <a:cubicBezTo>
                  <a:pt x="1360277" y="1923378"/>
                  <a:pt x="1362852" y="1925871"/>
                  <a:pt x="1362937" y="1929008"/>
                </a:cubicBezTo>
                <a:cubicBezTo>
                  <a:pt x="1362937" y="1932211"/>
                  <a:pt x="1360345" y="1934807"/>
                  <a:pt x="1357139" y="1934807"/>
                </a:cubicBezTo>
                <a:cubicBezTo>
                  <a:pt x="1354034" y="1934723"/>
                  <a:pt x="1351510" y="1932278"/>
                  <a:pt x="1351340" y="1929178"/>
                </a:cubicBezTo>
                <a:cubicBezTo>
                  <a:pt x="1351340" y="1925975"/>
                  <a:pt x="1353932" y="1923379"/>
                  <a:pt x="1357139" y="1923379"/>
                </a:cubicBezTo>
                <a:close/>
                <a:moveTo>
                  <a:pt x="1971151" y="1923209"/>
                </a:moveTo>
                <a:cubicBezTo>
                  <a:pt x="1974358" y="1923117"/>
                  <a:pt x="1977036" y="1925636"/>
                  <a:pt x="1977121" y="1928837"/>
                </a:cubicBezTo>
                <a:cubicBezTo>
                  <a:pt x="1977121" y="1932134"/>
                  <a:pt x="1974443" y="1934807"/>
                  <a:pt x="1971151" y="1934807"/>
                </a:cubicBezTo>
                <a:cubicBezTo>
                  <a:pt x="1967979" y="1934812"/>
                  <a:pt x="1965369" y="1932341"/>
                  <a:pt x="1965182" y="1929178"/>
                </a:cubicBezTo>
                <a:cubicBezTo>
                  <a:pt x="1965182" y="1925882"/>
                  <a:pt x="1967860" y="1923209"/>
                  <a:pt x="1971151" y="1923209"/>
                </a:cubicBezTo>
                <a:close/>
                <a:moveTo>
                  <a:pt x="1417857" y="1923038"/>
                </a:moveTo>
                <a:cubicBezTo>
                  <a:pt x="1421252" y="1923038"/>
                  <a:pt x="1423998" y="1925788"/>
                  <a:pt x="1423998" y="1929179"/>
                </a:cubicBezTo>
                <a:cubicBezTo>
                  <a:pt x="1423998" y="1932569"/>
                  <a:pt x="1421252" y="1935319"/>
                  <a:pt x="1417857" y="1935319"/>
                </a:cubicBezTo>
                <a:cubicBezTo>
                  <a:pt x="1414463" y="1935319"/>
                  <a:pt x="1411718" y="1932569"/>
                  <a:pt x="1411718" y="1929179"/>
                </a:cubicBezTo>
                <a:cubicBezTo>
                  <a:pt x="1411718" y="1925788"/>
                  <a:pt x="1414463" y="1923038"/>
                  <a:pt x="1417857" y="1923038"/>
                </a:cubicBezTo>
                <a:close/>
                <a:moveTo>
                  <a:pt x="1479259" y="1922868"/>
                </a:moveTo>
                <a:cubicBezTo>
                  <a:pt x="1479378" y="1922865"/>
                  <a:pt x="1479498" y="1922865"/>
                  <a:pt x="1479600" y="1922868"/>
                </a:cubicBezTo>
                <a:cubicBezTo>
                  <a:pt x="1482994" y="1922963"/>
                  <a:pt x="1485672" y="1925790"/>
                  <a:pt x="1485570" y="1929179"/>
                </a:cubicBezTo>
                <a:cubicBezTo>
                  <a:pt x="1485570" y="1932663"/>
                  <a:pt x="1482739" y="1935489"/>
                  <a:pt x="1479259" y="1935489"/>
                </a:cubicBezTo>
                <a:cubicBezTo>
                  <a:pt x="1475814" y="1935399"/>
                  <a:pt x="1473034" y="1932626"/>
                  <a:pt x="1472949" y="1929179"/>
                </a:cubicBezTo>
                <a:cubicBezTo>
                  <a:pt x="1472949" y="1925694"/>
                  <a:pt x="1475780" y="1922868"/>
                  <a:pt x="1479259" y="1922868"/>
                </a:cubicBezTo>
                <a:close/>
                <a:moveTo>
                  <a:pt x="1540660" y="1922697"/>
                </a:moveTo>
                <a:cubicBezTo>
                  <a:pt x="1544241" y="1922697"/>
                  <a:pt x="1547141" y="1925599"/>
                  <a:pt x="1547141" y="1929179"/>
                </a:cubicBezTo>
                <a:cubicBezTo>
                  <a:pt x="1547141" y="1932759"/>
                  <a:pt x="1544241" y="1935660"/>
                  <a:pt x="1540660" y="1935660"/>
                </a:cubicBezTo>
                <a:cubicBezTo>
                  <a:pt x="1537078" y="1935660"/>
                  <a:pt x="1534179" y="1932759"/>
                  <a:pt x="1534179" y="1929179"/>
                </a:cubicBezTo>
                <a:cubicBezTo>
                  <a:pt x="1534179" y="1925599"/>
                  <a:pt x="1537078" y="1922697"/>
                  <a:pt x="1540660" y="1922697"/>
                </a:cubicBezTo>
                <a:close/>
                <a:moveTo>
                  <a:pt x="1664145" y="1922527"/>
                </a:moveTo>
                <a:cubicBezTo>
                  <a:pt x="1664264" y="1922524"/>
                  <a:pt x="1664384" y="1922524"/>
                  <a:pt x="1664486" y="1922527"/>
                </a:cubicBezTo>
                <a:cubicBezTo>
                  <a:pt x="1668068" y="1922623"/>
                  <a:pt x="1670899" y="1925600"/>
                  <a:pt x="1670797" y="1929179"/>
                </a:cubicBezTo>
                <a:cubicBezTo>
                  <a:pt x="1670797" y="1932853"/>
                  <a:pt x="1667812" y="1935831"/>
                  <a:pt x="1664145" y="1935831"/>
                </a:cubicBezTo>
                <a:cubicBezTo>
                  <a:pt x="1660511" y="1935740"/>
                  <a:pt x="1657578" y="1932815"/>
                  <a:pt x="1657493" y="1929179"/>
                </a:cubicBezTo>
                <a:cubicBezTo>
                  <a:pt x="1657493" y="1925505"/>
                  <a:pt x="1660478" y="1922527"/>
                  <a:pt x="1664145" y="1922527"/>
                </a:cubicBezTo>
                <a:close/>
                <a:moveTo>
                  <a:pt x="1602428" y="1922392"/>
                </a:moveTo>
                <a:cubicBezTo>
                  <a:pt x="1606102" y="1922392"/>
                  <a:pt x="1609080" y="1925370"/>
                  <a:pt x="1609080" y="1929044"/>
                </a:cubicBezTo>
                <a:cubicBezTo>
                  <a:pt x="1609080" y="1932718"/>
                  <a:pt x="1606102" y="1935696"/>
                  <a:pt x="1602428" y="1935696"/>
                </a:cubicBezTo>
                <a:cubicBezTo>
                  <a:pt x="1598754" y="1935696"/>
                  <a:pt x="1595776" y="1932718"/>
                  <a:pt x="1595776" y="1929044"/>
                </a:cubicBezTo>
                <a:cubicBezTo>
                  <a:pt x="1595776" y="1925370"/>
                  <a:pt x="1598754" y="1922392"/>
                  <a:pt x="1602428" y="1922392"/>
                </a:cubicBezTo>
                <a:close/>
                <a:moveTo>
                  <a:pt x="1909068" y="1922356"/>
                </a:moveTo>
                <a:cubicBezTo>
                  <a:pt x="1912837" y="1922356"/>
                  <a:pt x="1915891" y="1925411"/>
                  <a:pt x="1915891" y="1929179"/>
                </a:cubicBezTo>
                <a:cubicBezTo>
                  <a:pt x="1915891" y="1932946"/>
                  <a:pt x="1912837" y="1936001"/>
                  <a:pt x="1909068" y="1936001"/>
                </a:cubicBezTo>
                <a:cubicBezTo>
                  <a:pt x="1905299" y="1936001"/>
                  <a:pt x="1902246" y="1932946"/>
                  <a:pt x="1902246" y="1929179"/>
                </a:cubicBezTo>
                <a:cubicBezTo>
                  <a:pt x="1902246" y="1925411"/>
                  <a:pt x="1905299" y="1922356"/>
                  <a:pt x="1909068" y="1922356"/>
                </a:cubicBezTo>
                <a:close/>
                <a:moveTo>
                  <a:pt x="1847666" y="1922356"/>
                </a:moveTo>
                <a:cubicBezTo>
                  <a:pt x="1851435" y="1922356"/>
                  <a:pt x="1854489" y="1925411"/>
                  <a:pt x="1854489" y="1929179"/>
                </a:cubicBezTo>
                <a:cubicBezTo>
                  <a:pt x="1854489" y="1932946"/>
                  <a:pt x="1851435" y="1936001"/>
                  <a:pt x="1847666" y="1936001"/>
                </a:cubicBezTo>
                <a:cubicBezTo>
                  <a:pt x="1843897" y="1936001"/>
                  <a:pt x="1840844" y="1932946"/>
                  <a:pt x="1840844" y="1929179"/>
                </a:cubicBezTo>
                <a:cubicBezTo>
                  <a:pt x="1840844" y="1925411"/>
                  <a:pt x="1843897" y="1922356"/>
                  <a:pt x="1847666" y="1922356"/>
                </a:cubicBezTo>
                <a:close/>
                <a:moveTo>
                  <a:pt x="1786265" y="1922356"/>
                </a:moveTo>
                <a:cubicBezTo>
                  <a:pt x="1790034" y="1922356"/>
                  <a:pt x="1793087" y="1925411"/>
                  <a:pt x="1793087" y="1929179"/>
                </a:cubicBezTo>
                <a:cubicBezTo>
                  <a:pt x="1793087" y="1932946"/>
                  <a:pt x="1790034" y="1936001"/>
                  <a:pt x="1786265" y="1936001"/>
                </a:cubicBezTo>
                <a:cubicBezTo>
                  <a:pt x="1782495" y="1936001"/>
                  <a:pt x="1779443" y="1932946"/>
                  <a:pt x="1779443" y="1929179"/>
                </a:cubicBezTo>
                <a:cubicBezTo>
                  <a:pt x="1779443" y="1925411"/>
                  <a:pt x="1782495" y="1922356"/>
                  <a:pt x="1786265" y="1922356"/>
                </a:cubicBezTo>
                <a:close/>
                <a:moveTo>
                  <a:pt x="1724864" y="1922356"/>
                </a:moveTo>
                <a:cubicBezTo>
                  <a:pt x="1728633" y="1922356"/>
                  <a:pt x="1731686" y="1925411"/>
                  <a:pt x="1731686" y="1929179"/>
                </a:cubicBezTo>
                <a:cubicBezTo>
                  <a:pt x="1731686" y="1932946"/>
                  <a:pt x="1728633" y="1936001"/>
                  <a:pt x="1724864" y="1936001"/>
                </a:cubicBezTo>
                <a:cubicBezTo>
                  <a:pt x="1721094" y="1936001"/>
                  <a:pt x="1718042" y="1932946"/>
                  <a:pt x="1718042" y="1929179"/>
                </a:cubicBezTo>
                <a:cubicBezTo>
                  <a:pt x="1718042" y="1925411"/>
                  <a:pt x="1721094" y="1922356"/>
                  <a:pt x="1724864" y="1922356"/>
                </a:cubicBezTo>
                <a:close/>
                <a:moveTo>
                  <a:pt x="558240" y="1866584"/>
                </a:moveTo>
                <a:cubicBezTo>
                  <a:pt x="558359" y="1866570"/>
                  <a:pt x="558479" y="1866570"/>
                  <a:pt x="558598" y="1866584"/>
                </a:cubicBezTo>
                <a:cubicBezTo>
                  <a:pt x="559451" y="1866684"/>
                  <a:pt x="560048" y="1867447"/>
                  <a:pt x="559946" y="1868289"/>
                </a:cubicBezTo>
                <a:cubicBezTo>
                  <a:pt x="559946" y="1869231"/>
                  <a:pt x="559178" y="1869995"/>
                  <a:pt x="558240" y="1869995"/>
                </a:cubicBezTo>
                <a:cubicBezTo>
                  <a:pt x="557336" y="1869916"/>
                  <a:pt x="556620" y="1869197"/>
                  <a:pt x="556535" y="1868289"/>
                </a:cubicBezTo>
                <a:cubicBezTo>
                  <a:pt x="556535" y="1867348"/>
                  <a:pt x="557302" y="1866584"/>
                  <a:pt x="558240" y="1866584"/>
                </a:cubicBezTo>
                <a:close/>
                <a:moveTo>
                  <a:pt x="496839" y="1866583"/>
                </a:moveTo>
                <a:cubicBezTo>
                  <a:pt x="497504" y="1866583"/>
                  <a:pt x="498033" y="1867117"/>
                  <a:pt x="498033" y="1867777"/>
                </a:cubicBezTo>
                <a:cubicBezTo>
                  <a:pt x="498033" y="1868437"/>
                  <a:pt x="497504" y="1868971"/>
                  <a:pt x="496839" y="1868971"/>
                </a:cubicBezTo>
                <a:cubicBezTo>
                  <a:pt x="496173" y="1868971"/>
                  <a:pt x="495645" y="1868437"/>
                  <a:pt x="495645" y="1867777"/>
                </a:cubicBezTo>
                <a:cubicBezTo>
                  <a:pt x="495645" y="1867117"/>
                  <a:pt x="496173" y="1866583"/>
                  <a:pt x="496839" y="1866583"/>
                </a:cubicBezTo>
                <a:close/>
                <a:moveTo>
                  <a:pt x="619641" y="1865560"/>
                </a:moveTo>
                <a:cubicBezTo>
                  <a:pt x="620869" y="1865560"/>
                  <a:pt x="621858" y="1866553"/>
                  <a:pt x="621858" y="1867778"/>
                </a:cubicBezTo>
                <a:cubicBezTo>
                  <a:pt x="621858" y="1869002"/>
                  <a:pt x="620869" y="1869995"/>
                  <a:pt x="619641" y="1869995"/>
                </a:cubicBezTo>
                <a:cubicBezTo>
                  <a:pt x="618413" y="1869995"/>
                  <a:pt x="617424" y="1869002"/>
                  <a:pt x="617424" y="1867778"/>
                </a:cubicBezTo>
                <a:cubicBezTo>
                  <a:pt x="617424" y="1866553"/>
                  <a:pt x="618413" y="1865560"/>
                  <a:pt x="619641" y="1865560"/>
                </a:cubicBezTo>
                <a:close/>
                <a:moveTo>
                  <a:pt x="681042" y="1865048"/>
                </a:moveTo>
                <a:cubicBezTo>
                  <a:pt x="682543" y="1865048"/>
                  <a:pt x="683771" y="1866270"/>
                  <a:pt x="683771" y="1867777"/>
                </a:cubicBezTo>
                <a:cubicBezTo>
                  <a:pt x="683771" y="1869285"/>
                  <a:pt x="682543" y="1870506"/>
                  <a:pt x="681042" y="1870506"/>
                </a:cubicBezTo>
                <a:cubicBezTo>
                  <a:pt x="679541" y="1870506"/>
                  <a:pt x="678314" y="1869285"/>
                  <a:pt x="678314" y="1867777"/>
                </a:cubicBezTo>
                <a:cubicBezTo>
                  <a:pt x="678314" y="1866270"/>
                  <a:pt x="679541" y="1865048"/>
                  <a:pt x="681042" y="1865048"/>
                </a:cubicBezTo>
                <a:close/>
                <a:moveTo>
                  <a:pt x="743126" y="1864537"/>
                </a:moveTo>
                <a:cubicBezTo>
                  <a:pt x="743245" y="1864530"/>
                  <a:pt x="743365" y="1864530"/>
                  <a:pt x="743484" y="1864537"/>
                </a:cubicBezTo>
                <a:cubicBezTo>
                  <a:pt x="745173" y="1864634"/>
                  <a:pt x="746469" y="1866085"/>
                  <a:pt x="746367" y="1867777"/>
                </a:cubicBezTo>
                <a:cubicBezTo>
                  <a:pt x="746367" y="1869566"/>
                  <a:pt x="744917" y="1871018"/>
                  <a:pt x="743126" y="1871018"/>
                </a:cubicBezTo>
                <a:cubicBezTo>
                  <a:pt x="741370" y="1870933"/>
                  <a:pt x="739971" y="1869531"/>
                  <a:pt x="739886" y="1867777"/>
                </a:cubicBezTo>
                <a:cubicBezTo>
                  <a:pt x="739886" y="1865988"/>
                  <a:pt x="741335" y="1864537"/>
                  <a:pt x="743126" y="1864537"/>
                </a:cubicBezTo>
                <a:close/>
                <a:moveTo>
                  <a:pt x="803845" y="1864195"/>
                </a:moveTo>
                <a:cubicBezTo>
                  <a:pt x="805824" y="1864195"/>
                  <a:pt x="807427" y="1865799"/>
                  <a:pt x="807427" y="1867777"/>
                </a:cubicBezTo>
                <a:cubicBezTo>
                  <a:pt x="807427" y="1869756"/>
                  <a:pt x="805824" y="1871359"/>
                  <a:pt x="803845" y="1871359"/>
                </a:cubicBezTo>
                <a:cubicBezTo>
                  <a:pt x="801901" y="1871272"/>
                  <a:pt x="800349" y="1869718"/>
                  <a:pt x="800264" y="1867777"/>
                </a:cubicBezTo>
                <a:cubicBezTo>
                  <a:pt x="800264" y="1865799"/>
                  <a:pt x="801867" y="1864195"/>
                  <a:pt x="803845" y="1864195"/>
                </a:cubicBezTo>
                <a:close/>
                <a:moveTo>
                  <a:pt x="865246" y="1863683"/>
                </a:moveTo>
                <a:cubicBezTo>
                  <a:pt x="867514" y="1863683"/>
                  <a:pt x="869339" y="1865517"/>
                  <a:pt x="869339" y="1867777"/>
                </a:cubicBezTo>
                <a:cubicBezTo>
                  <a:pt x="869339" y="1870037"/>
                  <a:pt x="867514" y="1871870"/>
                  <a:pt x="865246" y="1871870"/>
                </a:cubicBezTo>
                <a:cubicBezTo>
                  <a:pt x="862977" y="1871870"/>
                  <a:pt x="861153" y="1870037"/>
                  <a:pt x="861153" y="1867777"/>
                </a:cubicBezTo>
                <a:cubicBezTo>
                  <a:pt x="861153" y="1865517"/>
                  <a:pt x="862977" y="1863683"/>
                  <a:pt x="865246" y="1863683"/>
                </a:cubicBezTo>
                <a:close/>
                <a:moveTo>
                  <a:pt x="926647" y="1863342"/>
                </a:moveTo>
                <a:cubicBezTo>
                  <a:pt x="926766" y="1863337"/>
                  <a:pt x="926886" y="1863337"/>
                  <a:pt x="926988" y="1863342"/>
                </a:cubicBezTo>
                <a:cubicBezTo>
                  <a:pt x="929342" y="1863438"/>
                  <a:pt x="931184" y="1865423"/>
                  <a:pt x="931081" y="1867777"/>
                </a:cubicBezTo>
                <a:cubicBezTo>
                  <a:pt x="931081" y="1870226"/>
                  <a:pt x="929103" y="1872211"/>
                  <a:pt x="926647" y="1872211"/>
                </a:cubicBezTo>
                <a:cubicBezTo>
                  <a:pt x="924191" y="1872211"/>
                  <a:pt x="922213" y="1870226"/>
                  <a:pt x="922213" y="1867777"/>
                </a:cubicBezTo>
                <a:cubicBezTo>
                  <a:pt x="922213" y="1865328"/>
                  <a:pt x="924191" y="1863342"/>
                  <a:pt x="926647" y="1863342"/>
                </a:cubicBezTo>
                <a:close/>
                <a:moveTo>
                  <a:pt x="988048" y="1863001"/>
                </a:moveTo>
                <a:cubicBezTo>
                  <a:pt x="988168" y="1862996"/>
                  <a:pt x="988287" y="1862996"/>
                  <a:pt x="988390" y="1863001"/>
                </a:cubicBezTo>
                <a:cubicBezTo>
                  <a:pt x="990931" y="1863097"/>
                  <a:pt x="992926" y="1865236"/>
                  <a:pt x="992824" y="1867777"/>
                </a:cubicBezTo>
                <a:cubicBezTo>
                  <a:pt x="992824" y="1870414"/>
                  <a:pt x="990692" y="1872553"/>
                  <a:pt x="988048" y="1872553"/>
                </a:cubicBezTo>
                <a:cubicBezTo>
                  <a:pt x="985456" y="1872464"/>
                  <a:pt x="983358" y="1870376"/>
                  <a:pt x="983273" y="1867777"/>
                </a:cubicBezTo>
                <a:cubicBezTo>
                  <a:pt x="983273" y="1865140"/>
                  <a:pt x="985405" y="1863001"/>
                  <a:pt x="988048" y="1863001"/>
                </a:cubicBezTo>
                <a:close/>
                <a:moveTo>
                  <a:pt x="1050132" y="1862660"/>
                </a:moveTo>
                <a:cubicBezTo>
                  <a:pt x="1050251" y="1862657"/>
                  <a:pt x="1050371" y="1862657"/>
                  <a:pt x="1050473" y="1862660"/>
                </a:cubicBezTo>
                <a:cubicBezTo>
                  <a:pt x="1053202" y="1862756"/>
                  <a:pt x="1055351" y="1865046"/>
                  <a:pt x="1055249" y="1867777"/>
                </a:cubicBezTo>
                <a:cubicBezTo>
                  <a:pt x="1055249" y="1870603"/>
                  <a:pt x="1052963" y="1872894"/>
                  <a:pt x="1050132" y="1872894"/>
                </a:cubicBezTo>
                <a:cubicBezTo>
                  <a:pt x="1047352" y="1872805"/>
                  <a:pt x="1045100" y="1870565"/>
                  <a:pt x="1045016" y="1867777"/>
                </a:cubicBezTo>
                <a:cubicBezTo>
                  <a:pt x="1045016" y="1864951"/>
                  <a:pt x="1047301" y="1862660"/>
                  <a:pt x="1050132" y="1862660"/>
                </a:cubicBezTo>
                <a:close/>
                <a:moveTo>
                  <a:pt x="1110852" y="1862319"/>
                </a:moveTo>
                <a:cubicBezTo>
                  <a:pt x="1113871" y="1862319"/>
                  <a:pt x="1116310" y="1864764"/>
                  <a:pt x="1116310" y="1867777"/>
                </a:cubicBezTo>
                <a:cubicBezTo>
                  <a:pt x="1116310" y="1870791"/>
                  <a:pt x="1113871" y="1873235"/>
                  <a:pt x="1110852" y="1873235"/>
                </a:cubicBezTo>
                <a:cubicBezTo>
                  <a:pt x="1107867" y="1873147"/>
                  <a:pt x="1105479" y="1870754"/>
                  <a:pt x="1105394" y="1867777"/>
                </a:cubicBezTo>
                <a:cubicBezTo>
                  <a:pt x="1105394" y="1864764"/>
                  <a:pt x="1107833" y="1862319"/>
                  <a:pt x="1110852" y="1862319"/>
                </a:cubicBezTo>
                <a:close/>
                <a:moveTo>
                  <a:pt x="1172619" y="1861844"/>
                </a:moveTo>
                <a:cubicBezTo>
                  <a:pt x="1175822" y="1861844"/>
                  <a:pt x="1178418" y="1864440"/>
                  <a:pt x="1178418" y="1867643"/>
                </a:cubicBezTo>
                <a:cubicBezTo>
                  <a:pt x="1178418" y="1870846"/>
                  <a:pt x="1175822" y="1873442"/>
                  <a:pt x="1172619" y="1873442"/>
                </a:cubicBezTo>
                <a:cubicBezTo>
                  <a:pt x="1169416" y="1873442"/>
                  <a:pt x="1166820" y="1870846"/>
                  <a:pt x="1166820" y="1867643"/>
                </a:cubicBezTo>
                <a:cubicBezTo>
                  <a:pt x="1166820" y="1864440"/>
                  <a:pt x="1169416" y="1861844"/>
                  <a:pt x="1172619" y="1861844"/>
                </a:cubicBezTo>
                <a:close/>
                <a:moveTo>
                  <a:pt x="1233654" y="1861637"/>
                </a:moveTo>
                <a:cubicBezTo>
                  <a:pt x="1237048" y="1861637"/>
                  <a:pt x="1239794" y="1864387"/>
                  <a:pt x="1239794" y="1867778"/>
                </a:cubicBezTo>
                <a:cubicBezTo>
                  <a:pt x="1239794" y="1871168"/>
                  <a:pt x="1237048" y="1873918"/>
                  <a:pt x="1233654" y="1873918"/>
                </a:cubicBezTo>
                <a:cubicBezTo>
                  <a:pt x="1230260" y="1873918"/>
                  <a:pt x="1227514" y="1871168"/>
                  <a:pt x="1227514" y="1867778"/>
                </a:cubicBezTo>
                <a:cubicBezTo>
                  <a:pt x="1227514" y="1864387"/>
                  <a:pt x="1230260" y="1861637"/>
                  <a:pt x="1233654" y="1861637"/>
                </a:cubicBezTo>
                <a:close/>
                <a:moveTo>
                  <a:pt x="1295055" y="1861467"/>
                </a:moveTo>
                <a:cubicBezTo>
                  <a:pt x="1295175" y="1861464"/>
                  <a:pt x="1295294" y="1861464"/>
                  <a:pt x="1295397" y="1861467"/>
                </a:cubicBezTo>
                <a:cubicBezTo>
                  <a:pt x="1298791" y="1861563"/>
                  <a:pt x="1301468" y="1864389"/>
                  <a:pt x="1301366" y="1867778"/>
                </a:cubicBezTo>
                <a:cubicBezTo>
                  <a:pt x="1301366" y="1871262"/>
                  <a:pt x="1298535" y="1874088"/>
                  <a:pt x="1295055" y="1874088"/>
                </a:cubicBezTo>
                <a:cubicBezTo>
                  <a:pt x="1291610" y="1873998"/>
                  <a:pt x="1288830" y="1871225"/>
                  <a:pt x="1288745" y="1867778"/>
                </a:cubicBezTo>
                <a:cubicBezTo>
                  <a:pt x="1288745" y="1864293"/>
                  <a:pt x="1291576" y="1861467"/>
                  <a:pt x="1295055" y="1861467"/>
                </a:cubicBezTo>
                <a:close/>
                <a:moveTo>
                  <a:pt x="1971152" y="1861125"/>
                </a:moveTo>
                <a:cubicBezTo>
                  <a:pt x="1971271" y="1861122"/>
                  <a:pt x="1971391" y="1861122"/>
                  <a:pt x="1971493" y="1861125"/>
                </a:cubicBezTo>
                <a:cubicBezTo>
                  <a:pt x="1975075" y="1861221"/>
                  <a:pt x="1977906" y="1864198"/>
                  <a:pt x="1977804" y="1867777"/>
                </a:cubicBezTo>
                <a:cubicBezTo>
                  <a:pt x="1977804" y="1871451"/>
                  <a:pt x="1974819" y="1874429"/>
                  <a:pt x="1971152" y="1874429"/>
                </a:cubicBezTo>
                <a:cubicBezTo>
                  <a:pt x="1967518" y="1874338"/>
                  <a:pt x="1964585" y="1871413"/>
                  <a:pt x="1964500" y="1867777"/>
                </a:cubicBezTo>
                <a:cubicBezTo>
                  <a:pt x="1964500" y="1864103"/>
                  <a:pt x="1967485" y="1861125"/>
                  <a:pt x="1971152" y="1861125"/>
                </a:cubicBezTo>
                <a:close/>
                <a:moveTo>
                  <a:pt x="1357139" y="1861125"/>
                </a:moveTo>
                <a:cubicBezTo>
                  <a:pt x="1357258" y="1861122"/>
                  <a:pt x="1357378" y="1861122"/>
                  <a:pt x="1357480" y="1861125"/>
                </a:cubicBezTo>
                <a:cubicBezTo>
                  <a:pt x="1361062" y="1861221"/>
                  <a:pt x="1363893" y="1864198"/>
                  <a:pt x="1363791" y="1867777"/>
                </a:cubicBezTo>
                <a:cubicBezTo>
                  <a:pt x="1363791" y="1871451"/>
                  <a:pt x="1360806" y="1874429"/>
                  <a:pt x="1357139" y="1874429"/>
                </a:cubicBezTo>
                <a:cubicBezTo>
                  <a:pt x="1353505" y="1874338"/>
                  <a:pt x="1350572" y="1871413"/>
                  <a:pt x="1350487" y="1867777"/>
                </a:cubicBezTo>
                <a:cubicBezTo>
                  <a:pt x="1350487" y="1864103"/>
                  <a:pt x="1353472" y="1861125"/>
                  <a:pt x="1357139" y="1861125"/>
                </a:cubicBezTo>
                <a:close/>
                <a:moveTo>
                  <a:pt x="1417858" y="1860954"/>
                </a:moveTo>
                <a:cubicBezTo>
                  <a:pt x="1421627" y="1860954"/>
                  <a:pt x="1424680" y="1864009"/>
                  <a:pt x="1424680" y="1867777"/>
                </a:cubicBezTo>
                <a:cubicBezTo>
                  <a:pt x="1424680" y="1871544"/>
                  <a:pt x="1421627" y="1874599"/>
                  <a:pt x="1417858" y="1874599"/>
                </a:cubicBezTo>
                <a:cubicBezTo>
                  <a:pt x="1414088" y="1874599"/>
                  <a:pt x="1411036" y="1871544"/>
                  <a:pt x="1411036" y="1867777"/>
                </a:cubicBezTo>
                <a:cubicBezTo>
                  <a:pt x="1411036" y="1864009"/>
                  <a:pt x="1414088" y="1860954"/>
                  <a:pt x="1417858" y="1860954"/>
                </a:cubicBezTo>
                <a:close/>
                <a:moveTo>
                  <a:pt x="1479625" y="1860650"/>
                </a:moveTo>
                <a:cubicBezTo>
                  <a:pt x="1483487" y="1860650"/>
                  <a:pt x="1486618" y="1863781"/>
                  <a:pt x="1486618" y="1867643"/>
                </a:cubicBezTo>
                <a:cubicBezTo>
                  <a:pt x="1486618" y="1871505"/>
                  <a:pt x="1483487" y="1874636"/>
                  <a:pt x="1479625" y="1874636"/>
                </a:cubicBezTo>
                <a:cubicBezTo>
                  <a:pt x="1475763" y="1874636"/>
                  <a:pt x="1472632" y="1871505"/>
                  <a:pt x="1472632" y="1867643"/>
                </a:cubicBezTo>
                <a:cubicBezTo>
                  <a:pt x="1472632" y="1863781"/>
                  <a:pt x="1475763" y="1860650"/>
                  <a:pt x="1479625" y="1860650"/>
                </a:cubicBezTo>
                <a:close/>
                <a:moveTo>
                  <a:pt x="1540660" y="1860613"/>
                </a:moveTo>
                <a:cubicBezTo>
                  <a:pt x="1544617" y="1860613"/>
                  <a:pt x="1547823" y="1863820"/>
                  <a:pt x="1547823" y="1867777"/>
                </a:cubicBezTo>
                <a:cubicBezTo>
                  <a:pt x="1547823" y="1871734"/>
                  <a:pt x="1544617" y="1874940"/>
                  <a:pt x="1540660" y="1874940"/>
                </a:cubicBezTo>
                <a:cubicBezTo>
                  <a:pt x="1536703" y="1874940"/>
                  <a:pt x="1533497" y="1871734"/>
                  <a:pt x="1533497" y="1867777"/>
                </a:cubicBezTo>
                <a:cubicBezTo>
                  <a:pt x="1533497" y="1863820"/>
                  <a:pt x="1536703" y="1860613"/>
                  <a:pt x="1540660" y="1860613"/>
                </a:cubicBezTo>
                <a:close/>
                <a:moveTo>
                  <a:pt x="1602061" y="1860443"/>
                </a:moveTo>
                <a:cubicBezTo>
                  <a:pt x="1606104" y="1860443"/>
                  <a:pt x="1609396" y="1863727"/>
                  <a:pt x="1609396" y="1867777"/>
                </a:cubicBezTo>
                <a:cubicBezTo>
                  <a:pt x="1609396" y="1871828"/>
                  <a:pt x="1606104" y="1875112"/>
                  <a:pt x="1602061" y="1875112"/>
                </a:cubicBezTo>
                <a:cubicBezTo>
                  <a:pt x="1598054" y="1875021"/>
                  <a:pt x="1594813" y="1871791"/>
                  <a:pt x="1594728" y="1867777"/>
                </a:cubicBezTo>
                <a:cubicBezTo>
                  <a:pt x="1594728" y="1863727"/>
                  <a:pt x="1598003" y="1860443"/>
                  <a:pt x="1602061" y="1860443"/>
                </a:cubicBezTo>
                <a:close/>
                <a:moveTo>
                  <a:pt x="1664145" y="1860273"/>
                </a:moveTo>
                <a:cubicBezTo>
                  <a:pt x="1664264" y="1860270"/>
                  <a:pt x="1664367" y="1860270"/>
                  <a:pt x="1664486" y="1860273"/>
                </a:cubicBezTo>
                <a:cubicBezTo>
                  <a:pt x="1668546" y="1860368"/>
                  <a:pt x="1671752" y="1863729"/>
                  <a:pt x="1671650" y="1867778"/>
                </a:cubicBezTo>
                <a:cubicBezTo>
                  <a:pt x="1671650" y="1871922"/>
                  <a:pt x="1668290" y="1875282"/>
                  <a:pt x="1664145" y="1875282"/>
                </a:cubicBezTo>
                <a:cubicBezTo>
                  <a:pt x="1660000" y="1875282"/>
                  <a:pt x="1656641" y="1871922"/>
                  <a:pt x="1656641" y="1867778"/>
                </a:cubicBezTo>
                <a:cubicBezTo>
                  <a:pt x="1656641" y="1863633"/>
                  <a:pt x="1660000" y="1860273"/>
                  <a:pt x="1664145" y="1860273"/>
                </a:cubicBezTo>
                <a:close/>
                <a:moveTo>
                  <a:pt x="1909067" y="1860102"/>
                </a:moveTo>
                <a:cubicBezTo>
                  <a:pt x="1913315" y="1860102"/>
                  <a:pt x="1916743" y="1863539"/>
                  <a:pt x="1916743" y="1867778"/>
                </a:cubicBezTo>
                <a:cubicBezTo>
                  <a:pt x="1916743" y="1872016"/>
                  <a:pt x="1913315" y="1875453"/>
                  <a:pt x="1909067" y="1875453"/>
                </a:cubicBezTo>
                <a:cubicBezTo>
                  <a:pt x="1904821" y="1875453"/>
                  <a:pt x="1901393" y="1872016"/>
                  <a:pt x="1901393" y="1867778"/>
                </a:cubicBezTo>
                <a:cubicBezTo>
                  <a:pt x="1901393" y="1863539"/>
                  <a:pt x="1904821" y="1860102"/>
                  <a:pt x="1909067" y="1860102"/>
                </a:cubicBezTo>
                <a:close/>
                <a:moveTo>
                  <a:pt x="1847667" y="1860102"/>
                </a:moveTo>
                <a:cubicBezTo>
                  <a:pt x="1851914" y="1860102"/>
                  <a:pt x="1855342" y="1863539"/>
                  <a:pt x="1855342" y="1867778"/>
                </a:cubicBezTo>
                <a:cubicBezTo>
                  <a:pt x="1855342" y="1872016"/>
                  <a:pt x="1851914" y="1875453"/>
                  <a:pt x="1847667" y="1875453"/>
                </a:cubicBezTo>
                <a:cubicBezTo>
                  <a:pt x="1843420" y="1875453"/>
                  <a:pt x="1839992" y="1872016"/>
                  <a:pt x="1839992" y="1867778"/>
                </a:cubicBezTo>
                <a:cubicBezTo>
                  <a:pt x="1839992" y="1863539"/>
                  <a:pt x="1843420" y="1860102"/>
                  <a:pt x="1847667" y="1860102"/>
                </a:cubicBezTo>
                <a:close/>
                <a:moveTo>
                  <a:pt x="1786265" y="1860102"/>
                </a:moveTo>
                <a:cubicBezTo>
                  <a:pt x="1790512" y="1860102"/>
                  <a:pt x="1793940" y="1863539"/>
                  <a:pt x="1793940" y="1867778"/>
                </a:cubicBezTo>
                <a:cubicBezTo>
                  <a:pt x="1793940" y="1872016"/>
                  <a:pt x="1790512" y="1875453"/>
                  <a:pt x="1786265" y="1875453"/>
                </a:cubicBezTo>
                <a:cubicBezTo>
                  <a:pt x="1782018" y="1875453"/>
                  <a:pt x="1778590" y="1872016"/>
                  <a:pt x="1778590" y="1867778"/>
                </a:cubicBezTo>
                <a:cubicBezTo>
                  <a:pt x="1778590" y="1863539"/>
                  <a:pt x="1782018" y="1860102"/>
                  <a:pt x="1786265" y="1860102"/>
                </a:cubicBezTo>
                <a:close/>
                <a:moveTo>
                  <a:pt x="1724864" y="1860102"/>
                </a:moveTo>
                <a:cubicBezTo>
                  <a:pt x="1729111" y="1860102"/>
                  <a:pt x="1732539" y="1863539"/>
                  <a:pt x="1732539" y="1867778"/>
                </a:cubicBezTo>
                <a:cubicBezTo>
                  <a:pt x="1732539" y="1872016"/>
                  <a:pt x="1729111" y="1875453"/>
                  <a:pt x="1724864" y="1875453"/>
                </a:cubicBezTo>
                <a:cubicBezTo>
                  <a:pt x="1720617" y="1875453"/>
                  <a:pt x="1717189" y="1872016"/>
                  <a:pt x="1717189" y="1867778"/>
                </a:cubicBezTo>
                <a:cubicBezTo>
                  <a:pt x="1717189" y="1863539"/>
                  <a:pt x="1720617" y="1860102"/>
                  <a:pt x="1724864" y="1860102"/>
                </a:cubicBezTo>
                <a:close/>
                <a:moveTo>
                  <a:pt x="373184" y="1806376"/>
                </a:moveTo>
                <a:cubicBezTo>
                  <a:pt x="373440" y="1806224"/>
                  <a:pt x="373781" y="1806224"/>
                  <a:pt x="374036" y="1806376"/>
                </a:cubicBezTo>
                <a:lnTo>
                  <a:pt x="374889" y="1806376"/>
                </a:lnTo>
                <a:cubicBezTo>
                  <a:pt x="374889" y="1806847"/>
                  <a:pt x="374514" y="1807229"/>
                  <a:pt x="374036" y="1807229"/>
                </a:cubicBezTo>
                <a:cubicBezTo>
                  <a:pt x="373593" y="1807161"/>
                  <a:pt x="373252" y="1806816"/>
                  <a:pt x="373184" y="1806376"/>
                </a:cubicBezTo>
                <a:close/>
                <a:moveTo>
                  <a:pt x="435437" y="1805011"/>
                </a:moveTo>
                <a:cubicBezTo>
                  <a:pt x="435557" y="1804993"/>
                  <a:pt x="435676" y="1804993"/>
                  <a:pt x="435812" y="1805011"/>
                </a:cubicBezTo>
                <a:cubicBezTo>
                  <a:pt x="436460" y="1805114"/>
                  <a:pt x="436904" y="1805724"/>
                  <a:pt x="436802" y="1806376"/>
                </a:cubicBezTo>
                <a:cubicBezTo>
                  <a:pt x="436802" y="1807130"/>
                  <a:pt x="436187" y="1807740"/>
                  <a:pt x="435437" y="1807740"/>
                </a:cubicBezTo>
                <a:cubicBezTo>
                  <a:pt x="434721" y="1807664"/>
                  <a:pt x="434141" y="1807096"/>
                  <a:pt x="434073" y="1806376"/>
                </a:cubicBezTo>
                <a:cubicBezTo>
                  <a:pt x="434073" y="1805622"/>
                  <a:pt x="434686" y="1805011"/>
                  <a:pt x="435437" y="1805011"/>
                </a:cubicBezTo>
                <a:close/>
                <a:moveTo>
                  <a:pt x="496838" y="1804499"/>
                </a:moveTo>
                <a:cubicBezTo>
                  <a:pt x="497879" y="1804499"/>
                  <a:pt x="498715" y="1805340"/>
                  <a:pt x="498715" y="1806376"/>
                </a:cubicBezTo>
                <a:cubicBezTo>
                  <a:pt x="498715" y="1807413"/>
                  <a:pt x="497879" y="1808252"/>
                  <a:pt x="496838" y="1808252"/>
                </a:cubicBezTo>
                <a:cubicBezTo>
                  <a:pt x="495798" y="1808252"/>
                  <a:pt x="494963" y="1807413"/>
                  <a:pt x="494963" y="1806376"/>
                </a:cubicBezTo>
                <a:cubicBezTo>
                  <a:pt x="494963" y="1805339"/>
                  <a:pt x="495798" y="1804499"/>
                  <a:pt x="496838" y="1804499"/>
                </a:cubicBezTo>
                <a:close/>
                <a:moveTo>
                  <a:pt x="558240" y="1803988"/>
                </a:moveTo>
                <a:cubicBezTo>
                  <a:pt x="559553" y="1803988"/>
                  <a:pt x="560627" y="1805058"/>
                  <a:pt x="560627" y="1806376"/>
                </a:cubicBezTo>
                <a:cubicBezTo>
                  <a:pt x="560627" y="1807695"/>
                  <a:pt x="559553" y="1808764"/>
                  <a:pt x="558240" y="1808764"/>
                </a:cubicBezTo>
                <a:cubicBezTo>
                  <a:pt x="556960" y="1808681"/>
                  <a:pt x="555937" y="1807659"/>
                  <a:pt x="555852" y="1806376"/>
                </a:cubicBezTo>
                <a:cubicBezTo>
                  <a:pt x="555852" y="1805058"/>
                  <a:pt x="556926" y="1803988"/>
                  <a:pt x="558240" y="1803988"/>
                </a:cubicBezTo>
                <a:close/>
                <a:moveTo>
                  <a:pt x="619641" y="1803477"/>
                </a:moveTo>
                <a:cubicBezTo>
                  <a:pt x="619760" y="1803470"/>
                  <a:pt x="619880" y="1803470"/>
                  <a:pt x="619999" y="1803477"/>
                </a:cubicBezTo>
                <a:cubicBezTo>
                  <a:pt x="621500" y="1803574"/>
                  <a:pt x="622643" y="1804872"/>
                  <a:pt x="622541" y="1806376"/>
                </a:cubicBezTo>
                <a:cubicBezTo>
                  <a:pt x="622541" y="1807978"/>
                  <a:pt x="621244" y="1809276"/>
                  <a:pt x="619641" y="1809276"/>
                </a:cubicBezTo>
                <a:cubicBezTo>
                  <a:pt x="618072" y="1809190"/>
                  <a:pt x="616827" y="1807942"/>
                  <a:pt x="616742" y="1806376"/>
                </a:cubicBezTo>
                <a:cubicBezTo>
                  <a:pt x="616742" y="1804775"/>
                  <a:pt x="618038" y="1803477"/>
                  <a:pt x="619641" y="1803477"/>
                </a:cubicBezTo>
                <a:close/>
                <a:moveTo>
                  <a:pt x="681042" y="1802964"/>
                </a:moveTo>
                <a:cubicBezTo>
                  <a:pt x="682919" y="1802964"/>
                  <a:pt x="684454" y="1804491"/>
                  <a:pt x="684454" y="1806376"/>
                </a:cubicBezTo>
                <a:cubicBezTo>
                  <a:pt x="684454" y="1808260"/>
                  <a:pt x="682919" y="1809787"/>
                  <a:pt x="681042" y="1809787"/>
                </a:cubicBezTo>
                <a:cubicBezTo>
                  <a:pt x="679167" y="1809787"/>
                  <a:pt x="677632" y="1808260"/>
                  <a:pt x="677632" y="1806376"/>
                </a:cubicBezTo>
                <a:cubicBezTo>
                  <a:pt x="677632" y="1804491"/>
                  <a:pt x="679167" y="1802964"/>
                  <a:pt x="681042" y="1802964"/>
                </a:cubicBezTo>
                <a:close/>
                <a:moveTo>
                  <a:pt x="743126" y="1802453"/>
                </a:moveTo>
                <a:cubicBezTo>
                  <a:pt x="745292" y="1802453"/>
                  <a:pt x="747049" y="1804210"/>
                  <a:pt x="747049" y="1806376"/>
                </a:cubicBezTo>
                <a:cubicBezTo>
                  <a:pt x="747049" y="1808542"/>
                  <a:pt x="745292" y="1810299"/>
                  <a:pt x="743126" y="1810299"/>
                </a:cubicBezTo>
                <a:cubicBezTo>
                  <a:pt x="740994" y="1810212"/>
                  <a:pt x="739288" y="1808507"/>
                  <a:pt x="739203" y="1806376"/>
                </a:cubicBezTo>
                <a:cubicBezTo>
                  <a:pt x="739203" y="1804210"/>
                  <a:pt x="740959" y="1802453"/>
                  <a:pt x="743126" y="1802453"/>
                </a:cubicBezTo>
                <a:close/>
                <a:moveTo>
                  <a:pt x="803845" y="1802112"/>
                </a:moveTo>
                <a:cubicBezTo>
                  <a:pt x="806198" y="1802112"/>
                  <a:pt x="808109" y="1804021"/>
                  <a:pt x="808109" y="1806376"/>
                </a:cubicBezTo>
                <a:cubicBezTo>
                  <a:pt x="808109" y="1808732"/>
                  <a:pt x="806198" y="1810640"/>
                  <a:pt x="803845" y="1810640"/>
                </a:cubicBezTo>
                <a:cubicBezTo>
                  <a:pt x="801491" y="1810640"/>
                  <a:pt x="799581" y="1808732"/>
                  <a:pt x="799581" y="1806376"/>
                </a:cubicBezTo>
                <a:cubicBezTo>
                  <a:pt x="799581" y="1804021"/>
                  <a:pt x="801491" y="1802112"/>
                  <a:pt x="803845" y="1802112"/>
                </a:cubicBezTo>
                <a:close/>
                <a:moveTo>
                  <a:pt x="865246" y="1801600"/>
                </a:moveTo>
                <a:cubicBezTo>
                  <a:pt x="865365" y="1801595"/>
                  <a:pt x="865485" y="1801595"/>
                  <a:pt x="865587" y="1801600"/>
                </a:cubicBezTo>
                <a:cubicBezTo>
                  <a:pt x="868129" y="1801696"/>
                  <a:pt x="870124" y="1803835"/>
                  <a:pt x="870022" y="1806376"/>
                </a:cubicBezTo>
                <a:cubicBezTo>
                  <a:pt x="870022" y="1809013"/>
                  <a:pt x="867890" y="1811152"/>
                  <a:pt x="865246" y="1811152"/>
                </a:cubicBezTo>
                <a:cubicBezTo>
                  <a:pt x="862654" y="1811063"/>
                  <a:pt x="860556" y="1808975"/>
                  <a:pt x="860471" y="1806376"/>
                </a:cubicBezTo>
                <a:cubicBezTo>
                  <a:pt x="860471" y="1803739"/>
                  <a:pt x="862603" y="1801600"/>
                  <a:pt x="865246" y="1801600"/>
                </a:cubicBezTo>
                <a:close/>
                <a:moveTo>
                  <a:pt x="926648" y="1801259"/>
                </a:moveTo>
                <a:cubicBezTo>
                  <a:pt x="926767" y="1801256"/>
                  <a:pt x="926886" y="1801256"/>
                  <a:pt x="926989" y="1801259"/>
                </a:cubicBezTo>
                <a:cubicBezTo>
                  <a:pt x="929718" y="1801355"/>
                  <a:pt x="931867" y="1803645"/>
                  <a:pt x="931764" y="1806376"/>
                </a:cubicBezTo>
                <a:cubicBezTo>
                  <a:pt x="931764" y="1809202"/>
                  <a:pt x="929479" y="1811493"/>
                  <a:pt x="926648" y="1811493"/>
                </a:cubicBezTo>
                <a:cubicBezTo>
                  <a:pt x="923867" y="1811404"/>
                  <a:pt x="921616" y="1809164"/>
                  <a:pt x="921531" y="1806376"/>
                </a:cubicBezTo>
                <a:cubicBezTo>
                  <a:pt x="921531" y="1803550"/>
                  <a:pt x="923816" y="1801259"/>
                  <a:pt x="926648" y="1801259"/>
                </a:cubicBezTo>
                <a:close/>
                <a:moveTo>
                  <a:pt x="988049" y="1800747"/>
                </a:moveTo>
                <a:cubicBezTo>
                  <a:pt x="991153" y="1800747"/>
                  <a:pt x="993678" y="1803267"/>
                  <a:pt x="993678" y="1806376"/>
                </a:cubicBezTo>
                <a:cubicBezTo>
                  <a:pt x="993678" y="1809485"/>
                  <a:pt x="991153" y="1812004"/>
                  <a:pt x="988049" y="1812004"/>
                </a:cubicBezTo>
                <a:cubicBezTo>
                  <a:pt x="984945" y="1812004"/>
                  <a:pt x="982421" y="1809485"/>
                  <a:pt x="982421" y="1806376"/>
                </a:cubicBezTo>
                <a:cubicBezTo>
                  <a:pt x="982421" y="1803267"/>
                  <a:pt x="984945" y="1800747"/>
                  <a:pt x="988049" y="1800747"/>
                </a:cubicBezTo>
                <a:close/>
                <a:moveTo>
                  <a:pt x="1050132" y="1800406"/>
                </a:moveTo>
                <a:cubicBezTo>
                  <a:pt x="1050251" y="1800403"/>
                  <a:pt x="1050371" y="1800403"/>
                  <a:pt x="1050473" y="1800406"/>
                </a:cubicBezTo>
                <a:cubicBezTo>
                  <a:pt x="1053680" y="1800502"/>
                  <a:pt x="1056204" y="1803174"/>
                  <a:pt x="1056102" y="1806376"/>
                </a:cubicBezTo>
                <a:cubicBezTo>
                  <a:pt x="1056102" y="1809672"/>
                  <a:pt x="1053424" y="1812345"/>
                  <a:pt x="1050132" y="1812345"/>
                </a:cubicBezTo>
                <a:cubicBezTo>
                  <a:pt x="1046841" y="1812345"/>
                  <a:pt x="1044163" y="1809672"/>
                  <a:pt x="1044163" y="1806376"/>
                </a:cubicBezTo>
                <a:cubicBezTo>
                  <a:pt x="1044163" y="1803079"/>
                  <a:pt x="1046841" y="1800406"/>
                  <a:pt x="1050132" y="1800406"/>
                </a:cubicBezTo>
                <a:close/>
                <a:moveTo>
                  <a:pt x="1110851" y="1800065"/>
                </a:moveTo>
                <a:cubicBezTo>
                  <a:pt x="1110970" y="1800062"/>
                  <a:pt x="1111090" y="1800062"/>
                  <a:pt x="1111192" y="1800065"/>
                </a:cubicBezTo>
                <a:cubicBezTo>
                  <a:pt x="1114586" y="1800161"/>
                  <a:pt x="1117264" y="1802987"/>
                  <a:pt x="1117162" y="1806376"/>
                </a:cubicBezTo>
                <a:cubicBezTo>
                  <a:pt x="1117162" y="1809860"/>
                  <a:pt x="1114331" y="1812686"/>
                  <a:pt x="1110851" y="1812686"/>
                </a:cubicBezTo>
                <a:cubicBezTo>
                  <a:pt x="1107406" y="1812596"/>
                  <a:pt x="1104626" y="1809823"/>
                  <a:pt x="1104541" y="1806376"/>
                </a:cubicBezTo>
                <a:cubicBezTo>
                  <a:pt x="1104541" y="1802891"/>
                  <a:pt x="1107372" y="1800065"/>
                  <a:pt x="1110851" y="1800065"/>
                </a:cubicBezTo>
                <a:close/>
                <a:moveTo>
                  <a:pt x="1172253" y="1799724"/>
                </a:moveTo>
                <a:cubicBezTo>
                  <a:pt x="1172372" y="1799721"/>
                  <a:pt x="1172492" y="1799721"/>
                  <a:pt x="1172594" y="1799724"/>
                </a:cubicBezTo>
                <a:cubicBezTo>
                  <a:pt x="1176176" y="1799820"/>
                  <a:pt x="1179007" y="1802797"/>
                  <a:pt x="1178904" y="1806376"/>
                </a:cubicBezTo>
                <a:cubicBezTo>
                  <a:pt x="1178904" y="1810050"/>
                  <a:pt x="1175920" y="1813028"/>
                  <a:pt x="1172253" y="1813028"/>
                </a:cubicBezTo>
                <a:cubicBezTo>
                  <a:pt x="1168619" y="1812937"/>
                  <a:pt x="1165686" y="1810012"/>
                  <a:pt x="1165601" y="1806376"/>
                </a:cubicBezTo>
                <a:cubicBezTo>
                  <a:pt x="1165601" y="1802702"/>
                  <a:pt x="1168586" y="1799724"/>
                  <a:pt x="1172253" y="1799724"/>
                </a:cubicBezTo>
                <a:close/>
                <a:moveTo>
                  <a:pt x="1234020" y="1799419"/>
                </a:moveTo>
                <a:cubicBezTo>
                  <a:pt x="1237788" y="1799419"/>
                  <a:pt x="1240843" y="1802473"/>
                  <a:pt x="1240843" y="1806241"/>
                </a:cubicBezTo>
                <a:cubicBezTo>
                  <a:pt x="1240843" y="1810009"/>
                  <a:pt x="1237788" y="1813064"/>
                  <a:pt x="1234020" y="1813064"/>
                </a:cubicBezTo>
                <a:cubicBezTo>
                  <a:pt x="1230252" y="1813064"/>
                  <a:pt x="1227198" y="1810009"/>
                  <a:pt x="1227198" y="1806241"/>
                </a:cubicBezTo>
                <a:cubicBezTo>
                  <a:pt x="1227198" y="1802473"/>
                  <a:pt x="1230252" y="1799419"/>
                  <a:pt x="1234020" y="1799419"/>
                </a:cubicBezTo>
                <a:close/>
                <a:moveTo>
                  <a:pt x="1295055" y="1799212"/>
                </a:moveTo>
                <a:cubicBezTo>
                  <a:pt x="1299012" y="1799212"/>
                  <a:pt x="1302218" y="1802419"/>
                  <a:pt x="1302218" y="1806376"/>
                </a:cubicBezTo>
                <a:cubicBezTo>
                  <a:pt x="1302218" y="1810333"/>
                  <a:pt x="1299012" y="1813539"/>
                  <a:pt x="1295055" y="1813539"/>
                </a:cubicBezTo>
                <a:cubicBezTo>
                  <a:pt x="1291098" y="1813539"/>
                  <a:pt x="1287892" y="1810333"/>
                  <a:pt x="1287892" y="1806376"/>
                </a:cubicBezTo>
                <a:cubicBezTo>
                  <a:pt x="1287892" y="1802419"/>
                  <a:pt x="1291098" y="1799212"/>
                  <a:pt x="1295055" y="1799212"/>
                </a:cubicBezTo>
                <a:close/>
                <a:moveTo>
                  <a:pt x="1602061" y="1798360"/>
                </a:moveTo>
                <a:cubicBezTo>
                  <a:pt x="1602181" y="1798358"/>
                  <a:pt x="1602283" y="1798358"/>
                  <a:pt x="1602403" y="1798360"/>
                </a:cubicBezTo>
                <a:cubicBezTo>
                  <a:pt x="1606837" y="1798455"/>
                  <a:pt x="1610351" y="1802121"/>
                  <a:pt x="1610248" y="1806547"/>
                </a:cubicBezTo>
                <a:cubicBezTo>
                  <a:pt x="1610248" y="1811068"/>
                  <a:pt x="1606581" y="1814733"/>
                  <a:pt x="1602061" y="1814733"/>
                </a:cubicBezTo>
                <a:cubicBezTo>
                  <a:pt x="1597575" y="1814643"/>
                  <a:pt x="1593960" y="1811031"/>
                  <a:pt x="1593875" y="1806547"/>
                </a:cubicBezTo>
                <a:cubicBezTo>
                  <a:pt x="1593875" y="1802025"/>
                  <a:pt x="1597542" y="1798360"/>
                  <a:pt x="1602061" y="1798360"/>
                </a:cubicBezTo>
                <a:close/>
                <a:moveTo>
                  <a:pt x="1479259" y="1798360"/>
                </a:moveTo>
                <a:cubicBezTo>
                  <a:pt x="1479378" y="1798357"/>
                  <a:pt x="1479481" y="1798357"/>
                  <a:pt x="1479600" y="1798360"/>
                </a:cubicBezTo>
                <a:cubicBezTo>
                  <a:pt x="1483847" y="1798456"/>
                  <a:pt x="1487207" y="1801967"/>
                  <a:pt x="1487105" y="1806206"/>
                </a:cubicBezTo>
                <a:cubicBezTo>
                  <a:pt x="1487105" y="1810538"/>
                  <a:pt x="1483591" y="1814051"/>
                  <a:pt x="1479259" y="1814051"/>
                </a:cubicBezTo>
                <a:cubicBezTo>
                  <a:pt x="1474961" y="1813961"/>
                  <a:pt x="1471498" y="1810500"/>
                  <a:pt x="1471414" y="1806206"/>
                </a:cubicBezTo>
                <a:cubicBezTo>
                  <a:pt x="1471414" y="1801872"/>
                  <a:pt x="1474927" y="1798360"/>
                  <a:pt x="1479259" y="1798360"/>
                </a:cubicBezTo>
                <a:close/>
                <a:moveTo>
                  <a:pt x="1357138" y="1798360"/>
                </a:moveTo>
                <a:cubicBezTo>
                  <a:pt x="1357257" y="1798357"/>
                  <a:pt x="1357360" y="1798357"/>
                  <a:pt x="1357479" y="1798360"/>
                </a:cubicBezTo>
                <a:cubicBezTo>
                  <a:pt x="1361539" y="1798456"/>
                  <a:pt x="1364745" y="1801816"/>
                  <a:pt x="1364643" y="1805865"/>
                </a:cubicBezTo>
                <a:cubicBezTo>
                  <a:pt x="1364643" y="1810009"/>
                  <a:pt x="1361283" y="1813369"/>
                  <a:pt x="1357138" y="1813369"/>
                </a:cubicBezTo>
                <a:cubicBezTo>
                  <a:pt x="1352993" y="1813369"/>
                  <a:pt x="1349634" y="1810009"/>
                  <a:pt x="1349634" y="1805865"/>
                </a:cubicBezTo>
                <a:cubicBezTo>
                  <a:pt x="1349634" y="1801720"/>
                  <a:pt x="1352993" y="1798360"/>
                  <a:pt x="1357138" y="1798360"/>
                </a:cubicBezTo>
                <a:close/>
                <a:moveTo>
                  <a:pt x="1971151" y="1798359"/>
                </a:moveTo>
                <a:cubicBezTo>
                  <a:pt x="1975194" y="1798359"/>
                  <a:pt x="1978485" y="1801643"/>
                  <a:pt x="1978485" y="1805693"/>
                </a:cubicBezTo>
                <a:cubicBezTo>
                  <a:pt x="1978485" y="1809744"/>
                  <a:pt x="1975194" y="1813028"/>
                  <a:pt x="1971151" y="1813028"/>
                </a:cubicBezTo>
                <a:cubicBezTo>
                  <a:pt x="1967144" y="1812937"/>
                  <a:pt x="1963903" y="1809707"/>
                  <a:pt x="1963818" y="1805693"/>
                </a:cubicBezTo>
                <a:cubicBezTo>
                  <a:pt x="1963818" y="1801643"/>
                  <a:pt x="1967109" y="1798359"/>
                  <a:pt x="1971151" y="1798359"/>
                </a:cubicBezTo>
                <a:close/>
                <a:moveTo>
                  <a:pt x="1909068" y="1798359"/>
                </a:moveTo>
                <a:cubicBezTo>
                  <a:pt x="1913775" y="1798359"/>
                  <a:pt x="1917595" y="1802178"/>
                  <a:pt x="1917595" y="1806887"/>
                </a:cubicBezTo>
                <a:cubicBezTo>
                  <a:pt x="1917595" y="1811597"/>
                  <a:pt x="1913775" y="1815415"/>
                  <a:pt x="1909068" y="1815415"/>
                </a:cubicBezTo>
                <a:cubicBezTo>
                  <a:pt x="1904394" y="1815325"/>
                  <a:pt x="1900625" y="1811559"/>
                  <a:pt x="1900540" y="1806887"/>
                </a:cubicBezTo>
                <a:cubicBezTo>
                  <a:pt x="1900540" y="1802178"/>
                  <a:pt x="1904361" y="1798359"/>
                  <a:pt x="1909068" y="1798359"/>
                </a:cubicBezTo>
                <a:close/>
                <a:moveTo>
                  <a:pt x="1847667" y="1798359"/>
                </a:moveTo>
                <a:cubicBezTo>
                  <a:pt x="1852374" y="1798359"/>
                  <a:pt x="1856194" y="1802178"/>
                  <a:pt x="1856194" y="1806887"/>
                </a:cubicBezTo>
                <a:cubicBezTo>
                  <a:pt x="1856194" y="1811597"/>
                  <a:pt x="1852374" y="1815415"/>
                  <a:pt x="1847667" y="1815415"/>
                </a:cubicBezTo>
                <a:cubicBezTo>
                  <a:pt x="1842993" y="1815325"/>
                  <a:pt x="1839224" y="1811559"/>
                  <a:pt x="1839139" y="1806887"/>
                </a:cubicBezTo>
                <a:cubicBezTo>
                  <a:pt x="1839139" y="1802178"/>
                  <a:pt x="1842959" y="1798359"/>
                  <a:pt x="1847667" y="1798359"/>
                </a:cubicBezTo>
                <a:close/>
                <a:moveTo>
                  <a:pt x="1786266" y="1798359"/>
                </a:moveTo>
                <a:cubicBezTo>
                  <a:pt x="1790973" y="1798359"/>
                  <a:pt x="1794793" y="1802178"/>
                  <a:pt x="1794793" y="1806887"/>
                </a:cubicBezTo>
                <a:cubicBezTo>
                  <a:pt x="1794793" y="1811597"/>
                  <a:pt x="1790973" y="1815415"/>
                  <a:pt x="1786266" y="1815415"/>
                </a:cubicBezTo>
                <a:cubicBezTo>
                  <a:pt x="1781592" y="1815325"/>
                  <a:pt x="1777823" y="1811559"/>
                  <a:pt x="1777738" y="1806887"/>
                </a:cubicBezTo>
                <a:cubicBezTo>
                  <a:pt x="1777738" y="1802178"/>
                  <a:pt x="1781558" y="1798359"/>
                  <a:pt x="1786266" y="1798359"/>
                </a:cubicBezTo>
                <a:close/>
                <a:moveTo>
                  <a:pt x="1724864" y="1798359"/>
                </a:moveTo>
                <a:cubicBezTo>
                  <a:pt x="1729486" y="1798359"/>
                  <a:pt x="1733221" y="1802102"/>
                  <a:pt x="1733221" y="1806717"/>
                </a:cubicBezTo>
                <a:cubicBezTo>
                  <a:pt x="1733221" y="1811332"/>
                  <a:pt x="1729486" y="1815074"/>
                  <a:pt x="1724864" y="1815074"/>
                </a:cubicBezTo>
                <a:cubicBezTo>
                  <a:pt x="1720242" y="1815074"/>
                  <a:pt x="1716507" y="1811332"/>
                  <a:pt x="1716507" y="1806717"/>
                </a:cubicBezTo>
                <a:cubicBezTo>
                  <a:pt x="1716507" y="1802102"/>
                  <a:pt x="1720242" y="1798359"/>
                  <a:pt x="1724864" y="1798359"/>
                </a:cubicBezTo>
                <a:close/>
                <a:moveTo>
                  <a:pt x="1664145" y="1798359"/>
                </a:moveTo>
                <a:cubicBezTo>
                  <a:pt x="1664264" y="1798359"/>
                  <a:pt x="1664384" y="1798361"/>
                  <a:pt x="1664486" y="1798366"/>
                </a:cubicBezTo>
                <a:cubicBezTo>
                  <a:pt x="1669108" y="1798556"/>
                  <a:pt x="1672690" y="1802446"/>
                  <a:pt x="1672502" y="1807058"/>
                </a:cubicBezTo>
                <a:cubicBezTo>
                  <a:pt x="1672502" y="1811673"/>
                  <a:pt x="1668767" y="1815415"/>
                  <a:pt x="1664145" y="1815415"/>
                </a:cubicBezTo>
                <a:cubicBezTo>
                  <a:pt x="1664026" y="1815415"/>
                  <a:pt x="1663906" y="1815414"/>
                  <a:pt x="1663804" y="1815409"/>
                </a:cubicBezTo>
                <a:cubicBezTo>
                  <a:pt x="1659182" y="1815219"/>
                  <a:pt x="1655600" y="1811329"/>
                  <a:pt x="1655788" y="1806717"/>
                </a:cubicBezTo>
                <a:cubicBezTo>
                  <a:pt x="1655788" y="1802102"/>
                  <a:pt x="1659523" y="1798359"/>
                  <a:pt x="1664145" y="1798359"/>
                </a:cubicBezTo>
                <a:close/>
                <a:moveTo>
                  <a:pt x="1540660" y="1798359"/>
                </a:moveTo>
                <a:cubicBezTo>
                  <a:pt x="1545094" y="1798359"/>
                  <a:pt x="1548676" y="1801948"/>
                  <a:pt x="1548676" y="1806376"/>
                </a:cubicBezTo>
                <a:cubicBezTo>
                  <a:pt x="1548676" y="1810803"/>
                  <a:pt x="1545094" y="1814392"/>
                  <a:pt x="1540660" y="1814392"/>
                </a:cubicBezTo>
                <a:cubicBezTo>
                  <a:pt x="1536225" y="1814392"/>
                  <a:pt x="1532644" y="1810803"/>
                  <a:pt x="1532644" y="1806376"/>
                </a:cubicBezTo>
                <a:cubicBezTo>
                  <a:pt x="1532644" y="1801948"/>
                  <a:pt x="1536225" y="1798359"/>
                  <a:pt x="1540660" y="1798359"/>
                </a:cubicBezTo>
                <a:close/>
                <a:moveTo>
                  <a:pt x="1417858" y="1798359"/>
                </a:moveTo>
                <a:cubicBezTo>
                  <a:pt x="1422105" y="1798359"/>
                  <a:pt x="1425533" y="1801796"/>
                  <a:pt x="1425533" y="1806035"/>
                </a:cubicBezTo>
                <a:cubicBezTo>
                  <a:pt x="1425533" y="1810273"/>
                  <a:pt x="1422105" y="1813710"/>
                  <a:pt x="1417858" y="1813710"/>
                </a:cubicBezTo>
                <a:cubicBezTo>
                  <a:pt x="1413611" y="1813710"/>
                  <a:pt x="1410183" y="1810273"/>
                  <a:pt x="1410183" y="1806035"/>
                </a:cubicBezTo>
                <a:cubicBezTo>
                  <a:pt x="1410183" y="1801796"/>
                  <a:pt x="1413611" y="1798359"/>
                  <a:pt x="1417858" y="1798359"/>
                </a:cubicBezTo>
                <a:close/>
                <a:moveTo>
                  <a:pt x="311782" y="1744974"/>
                </a:moveTo>
                <a:cubicBezTo>
                  <a:pt x="312038" y="1744822"/>
                  <a:pt x="312379" y="1744822"/>
                  <a:pt x="312635" y="1744974"/>
                </a:cubicBezTo>
                <a:lnTo>
                  <a:pt x="313487" y="1744974"/>
                </a:lnTo>
                <a:cubicBezTo>
                  <a:pt x="313487" y="1745445"/>
                  <a:pt x="313112" y="1745827"/>
                  <a:pt x="312635" y="1745827"/>
                </a:cubicBezTo>
                <a:cubicBezTo>
                  <a:pt x="312191" y="1745759"/>
                  <a:pt x="311850" y="1745414"/>
                  <a:pt x="311782" y="1744974"/>
                </a:cubicBezTo>
                <a:close/>
                <a:moveTo>
                  <a:pt x="374036" y="1743439"/>
                </a:moveTo>
                <a:cubicBezTo>
                  <a:pt x="374889" y="1743439"/>
                  <a:pt x="375571" y="1744127"/>
                  <a:pt x="375571" y="1744974"/>
                </a:cubicBezTo>
                <a:cubicBezTo>
                  <a:pt x="375571" y="1745822"/>
                  <a:pt x="374889" y="1746510"/>
                  <a:pt x="374036" y="1746510"/>
                </a:cubicBezTo>
                <a:cubicBezTo>
                  <a:pt x="373183" y="1746510"/>
                  <a:pt x="372501" y="1745822"/>
                  <a:pt x="372501" y="1744974"/>
                </a:cubicBezTo>
                <a:cubicBezTo>
                  <a:pt x="372501" y="1744127"/>
                  <a:pt x="373183" y="1743439"/>
                  <a:pt x="374036" y="1743439"/>
                </a:cubicBezTo>
                <a:close/>
                <a:moveTo>
                  <a:pt x="436119" y="1742928"/>
                </a:moveTo>
                <a:cubicBezTo>
                  <a:pt x="436170" y="1742928"/>
                  <a:pt x="436238" y="1742930"/>
                  <a:pt x="436290" y="1742935"/>
                </a:cubicBezTo>
                <a:cubicBezTo>
                  <a:pt x="437415" y="1743029"/>
                  <a:pt x="438268" y="1744020"/>
                  <a:pt x="438166" y="1745146"/>
                </a:cubicBezTo>
                <a:cubicBezTo>
                  <a:pt x="438166" y="1746277"/>
                  <a:pt x="437245" y="1747192"/>
                  <a:pt x="436119" y="1747192"/>
                </a:cubicBezTo>
                <a:cubicBezTo>
                  <a:pt x="434960" y="1747104"/>
                  <a:pt x="434073" y="1746137"/>
                  <a:pt x="434073" y="1744975"/>
                </a:cubicBezTo>
                <a:cubicBezTo>
                  <a:pt x="434073" y="1743844"/>
                  <a:pt x="434993" y="1742928"/>
                  <a:pt x="436119" y="1742928"/>
                </a:cubicBezTo>
                <a:close/>
                <a:moveTo>
                  <a:pt x="496839" y="1742416"/>
                </a:moveTo>
                <a:cubicBezTo>
                  <a:pt x="496958" y="1742407"/>
                  <a:pt x="497078" y="1742407"/>
                  <a:pt x="497197" y="1742416"/>
                </a:cubicBezTo>
                <a:cubicBezTo>
                  <a:pt x="498510" y="1742513"/>
                  <a:pt x="499500" y="1743659"/>
                  <a:pt x="499397" y="1744974"/>
                </a:cubicBezTo>
                <a:cubicBezTo>
                  <a:pt x="499397" y="1746386"/>
                  <a:pt x="498255" y="1747533"/>
                  <a:pt x="496839" y="1747533"/>
                </a:cubicBezTo>
                <a:cubicBezTo>
                  <a:pt x="495423" y="1747533"/>
                  <a:pt x="494281" y="1746386"/>
                  <a:pt x="494281" y="1744974"/>
                </a:cubicBezTo>
                <a:cubicBezTo>
                  <a:pt x="494281" y="1743562"/>
                  <a:pt x="495423" y="1742416"/>
                  <a:pt x="496839" y="1742416"/>
                </a:cubicBezTo>
                <a:close/>
                <a:moveTo>
                  <a:pt x="558240" y="1741904"/>
                </a:moveTo>
                <a:cubicBezTo>
                  <a:pt x="559928" y="1741904"/>
                  <a:pt x="561309" y="1743279"/>
                  <a:pt x="561309" y="1744975"/>
                </a:cubicBezTo>
                <a:cubicBezTo>
                  <a:pt x="561309" y="1746670"/>
                  <a:pt x="559928" y="1748045"/>
                  <a:pt x="558240" y="1748045"/>
                </a:cubicBezTo>
                <a:cubicBezTo>
                  <a:pt x="556551" y="1748045"/>
                  <a:pt x="555170" y="1746670"/>
                  <a:pt x="555170" y="1744975"/>
                </a:cubicBezTo>
                <a:cubicBezTo>
                  <a:pt x="555170" y="1743279"/>
                  <a:pt x="556551" y="1741904"/>
                  <a:pt x="558240" y="1741904"/>
                </a:cubicBezTo>
                <a:close/>
                <a:moveTo>
                  <a:pt x="619642" y="1741392"/>
                </a:moveTo>
                <a:cubicBezTo>
                  <a:pt x="621620" y="1741392"/>
                  <a:pt x="623223" y="1742996"/>
                  <a:pt x="623223" y="1744974"/>
                </a:cubicBezTo>
                <a:cubicBezTo>
                  <a:pt x="623223" y="1746953"/>
                  <a:pt x="621620" y="1748556"/>
                  <a:pt x="619642" y="1748556"/>
                </a:cubicBezTo>
                <a:cubicBezTo>
                  <a:pt x="617697" y="1748469"/>
                  <a:pt x="616145" y="1746915"/>
                  <a:pt x="616060" y="1744974"/>
                </a:cubicBezTo>
                <a:cubicBezTo>
                  <a:pt x="616060" y="1742996"/>
                  <a:pt x="617663" y="1741392"/>
                  <a:pt x="619642" y="1741392"/>
                </a:cubicBezTo>
                <a:close/>
                <a:moveTo>
                  <a:pt x="681042" y="1740881"/>
                </a:moveTo>
                <a:cubicBezTo>
                  <a:pt x="681162" y="1740876"/>
                  <a:pt x="681281" y="1740876"/>
                  <a:pt x="681383" y="1740881"/>
                </a:cubicBezTo>
                <a:cubicBezTo>
                  <a:pt x="683549" y="1740978"/>
                  <a:pt x="685238" y="1742810"/>
                  <a:pt x="685136" y="1744975"/>
                </a:cubicBezTo>
                <a:cubicBezTo>
                  <a:pt x="685136" y="1747236"/>
                  <a:pt x="683311" y="1749068"/>
                  <a:pt x="681042" y="1749068"/>
                </a:cubicBezTo>
                <a:cubicBezTo>
                  <a:pt x="678773" y="1749068"/>
                  <a:pt x="676949" y="1747236"/>
                  <a:pt x="676949" y="1744975"/>
                </a:cubicBezTo>
                <a:cubicBezTo>
                  <a:pt x="676949" y="1742715"/>
                  <a:pt x="678773" y="1740881"/>
                  <a:pt x="681042" y="1740881"/>
                </a:cubicBezTo>
                <a:close/>
                <a:moveTo>
                  <a:pt x="743125" y="1740369"/>
                </a:moveTo>
                <a:cubicBezTo>
                  <a:pt x="745667" y="1740369"/>
                  <a:pt x="747730" y="1742432"/>
                  <a:pt x="747730" y="1744975"/>
                </a:cubicBezTo>
                <a:cubicBezTo>
                  <a:pt x="747730" y="1747518"/>
                  <a:pt x="745667" y="1749580"/>
                  <a:pt x="743125" y="1749580"/>
                </a:cubicBezTo>
                <a:cubicBezTo>
                  <a:pt x="740584" y="1749580"/>
                  <a:pt x="738521" y="1747518"/>
                  <a:pt x="738521" y="1744975"/>
                </a:cubicBezTo>
                <a:cubicBezTo>
                  <a:pt x="738521" y="1742432"/>
                  <a:pt x="740584" y="1740369"/>
                  <a:pt x="743125" y="1740369"/>
                </a:cubicBezTo>
                <a:close/>
                <a:moveTo>
                  <a:pt x="803845" y="1740028"/>
                </a:moveTo>
                <a:cubicBezTo>
                  <a:pt x="806574" y="1740028"/>
                  <a:pt x="808791" y="1742242"/>
                  <a:pt x="808791" y="1744975"/>
                </a:cubicBezTo>
                <a:cubicBezTo>
                  <a:pt x="808791" y="1747707"/>
                  <a:pt x="806574" y="1749921"/>
                  <a:pt x="803845" y="1749921"/>
                </a:cubicBezTo>
                <a:cubicBezTo>
                  <a:pt x="801116" y="1749921"/>
                  <a:pt x="798899" y="1747707"/>
                  <a:pt x="798899" y="1744975"/>
                </a:cubicBezTo>
                <a:cubicBezTo>
                  <a:pt x="798899" y="1742242"/>
                  <a:pt x="801116" y="1740028"/>
                  <a:pt x="803845" y="1740028"/>
                </a:cubicBezTo>
                <a:close/>
                <a:moveTo>
                  <a:pt x="865247" y="1739516"/>
                </a:moveTo>
                <a:cubicBezTo>
                  <a:pt x="868266" y="1739516"/>
                  <a:pt x="870705" y="1741961"/>
                  <a:pt x="870705" y="1744974"/>
                </a:cubicBezTo>
                <a:cubicBezTo>
                  <a:pt x="870705" y="1747988"/>
                  <a:pt x="868266" y="1750432"/>
                  <a:pt x="865247" y="1750432"/>
                </a:cubicBezTo>
                <a:cubicBezTo>
                  <a:pt x="862261" y="1750344"/>
                  <a:pt x="859874" y="1747951"/>
                  <a:pt x="859789" y="1744974"/>
                </a:cubicBezTo>
                <a:cubicBezTo>
                  <a:pt x="859789" y="1741961"/>
                  <a:pt x="862228" y="1739516"/>
                  <a:pt x="865247" y="1739516"/>
                </a:cubicBezTo>
                <a:close/>
                <a:moveTo>
                  <a:pt x="926647" y="1739005"/>
                </a:moveTo>
                <a:cubicBezTo>
                  <a:pt x="926766" y="1739002"/>
                  <a:pt x="926886" y="1739002"/>
                  <a:pt x="926988" y="1739005"/>
                </a:cubicBezTo>
                <a:cubicBezTo>
                  <a:pt x="930194" y="1739101"/>
                  <a:pt x="932719" y="1741773"/>
                  <a:pt x="932616" y="1744975"/>
                </a:cubicBezTo>
                <a:cubicBezTo>
                  <a:pt x="932616" y="1748271"/>
                  <a:pt x="929939" y="1750944"/>
                  <a:pt x="926647" y="1750944"/>
                </a:cubicBezTo>
                <a:cubicBezTo>
                  <a:pt x="923355" y="1750944"/>
                  <a:pt x="920678" y="1748271"/>
                  <a:pt x="920678" y="1744975"/>
                </a:cubicBezTo>
                <a:cubicBezTo>
                  <a:pt x="920678" y="1741678"/>
                  <a:pt x="923355" y="1739005"/>
                  <a:pt x="926647" y="1739005"/>
                </a:cubicBezTo>
                <a:close/>
                <a:moveTo>
                  <a:pt x="988048" y="1738664"/>
                </a:moveTo>
                <a:cubicBezTo>
                  <a:pt x="988168" y="1738661"/>
                  <a:pt x="988287" y="1738661"/>
                  <a:pt x="988390" y="1738664"/>
                </a:cubicBezTo>
                <a:cubicBezTo>
                  <a:pt x="991784" y="1738759"/>
                  <a:pt x="994461" y="1741586"/>
                  <a:pt x="994359" y="1744975"/>
                </a:cubicBezTo>
                <a:cubicBezTo>
                  <a:pt x="994359" y="1748459"/>
                  <a:pt x="991528" y="1751285"/>
                  <a:pt x="988048" y="1751285"/>
                </a:cubicBezTo>
                <a:cubicBezTo>
                  <a:pt x="984603" y="1751195"/>
                  <a:pt x="981823" y="1748422"/>
                  <a:pt x="981738" y="1744975"/>
                </a:cubicBezTo>
                <a:cubicBezTo>
                  <a:pt x="981738" y="1741490"/>
                  <a:pt x="984569" y="1738664"/>
                  <a:pt x="988048" y="1738664"/>
                </a:cubicBezTo>
                <a:close/>
                <a:moveTo>
                  <a:pt x="1050133" y="1738323"/>
                </a:moveTo>
                <a:cubicBezTo>
                  <a:pt x="1050252" y="1738320"/>
                  <a:pt x="1050372" y="1738320"/>
                  <a:pt x="1050474" y="1738323"/>
                </a:cubicBezTo>
                <a:cubicBezTo>
                  <a:pt x="1054056" y="1738418"/>
                  <a:pt x="1056887" y="1741396"/>
                  <a:pt x="1056785" y="1744975"/>
                </a:cubicBezTo>
                <a:cubicBezTo>
                  <a:pt x="1056785" y="1748649"/>
                  <a:pt x="1053800" y="1751627"/>
                  <a:pt x="1050133" y="1751627"/>
                </a:cubicBezTo>
                <a:cubicBezTo>
                  <a:pt x="1046499" y="1751536"/>
                  <a:pt x="1043566" y="1748611"/>
                  <a:pt x="1043481" y="1744975"/>
                </a:cubicBezTo>
                <a:cubicBezTo>
                  <a:pt x="1043481" y="1741301"/>
                  <a:pt x="1046466" y="1738323"/>
                  <a:pt x="1050133" y="1738323"/>
                </a:cubicBezTo>
                <a:close/>
                <a:moveTo>
                  <a:pt x="1110852" y="1737981"/>
                </a:moveTo>
                <a:cubicBezTo>
                  <a:pt x="1114706" y="1737981"/>
                  <a:pt x="1117845" y="1741113"/>
                  <a:pt x="1117845" y="1744974"/>
                </a:cubicBezTo>
                <a:cubicBezTo>
                  <a:pt x="1117845" y="1748836"/>
                  <a:pt x="1114706" y="1751967"/>
                  <a:pt x="1110852" y="1751967"/>
                </a:cubicBezTo>
                <a:cubicBezTo>
                  <a:pt x="1107031" y="1751877"/>
                  <a:pt x="1103944" y="1748798"/>
                  <a:pt x="1103859" y="1744974"/>
                </a:cubicBezTo>
                <a:cubicBezTo>
                  <a:pt x="1103859" y="1741113"/>
                  <a:pt x="1106997" y="1737981"/>
                  <a:pt x="1110852" y="1737981"/>
                </a:cubicBezTo>
                <a:close/>
                <a:moveTo>
                  <a:pt x="1172252" y="1737640"/>
                </a:moveTo>
                <a:cubicBezTo>
                  <a:pt x="1176295" y="1737640"/>
                  <a:pt x="1179586" y="1740924"/>
                  <a:pt x="1179586" y="1744974"/>
                </a:cubicBezTo>
                <a:cubicBezTo>
                  <a:pt x="1179586" y="1749025"/>
                  <a:pt x="1176295" y="1752309"/>
                  <a:pt x="1172252" y="1752309"/>
                </a:cubicBezTo>
                <a:cubicBezTo>
                  <a:pt x="1168244" y="1752218"/>
                  <a:pt x="1165003" y="1748988"/>
                  <a:pt x="1164919" y="1744974"/>
                </a:cubicBezTo>
                <a:cubicBezTo>
                  <a:pt x="1164919" y="1740924"/>
                  <a:pt x="1168210" y="1737640"/>
                  <a:pt x="1172252" y="1737640"/>
                </a:cubicBezTo>
                <a:close/>
                <a:moveTo>
                  <a:pt x="1233654" y="1737299"/>
                </a:moveTo>
                <a:cubicBezTo>
                  <a:pt x="1237901" y="1737299"/>
                  <a:pt x="1241329" y="1740736"/>
                  <a:pt x="1241329" y="1744975"/>
                </a:cubicBezTo>
                <a:cubicBezTo>
                  <a:pt x="1241329" y="1749213"/>
                  <a:pt x="1237901" y="1752650"/>
                  <a:pt x="1233654" y="1752650"/>
                </a:cubicBezTo>
                <a:cubicBezTo>
                  <a:pt x="1229407" y="1752650"/>
                  <a:pt x="1225979" y="1749213"/>
                  <a:pt x="1225979" y="1744975"/>
                </a:cubicBezTo>
                <a:cubicBezTo>
                  <a:pt x="1225979" y="1740736"/>
                  <a:pt x="1229407" y="1737299"/>
                  <a:pt x="1233654" y="1737299"/>
                </a:cubicBezTo>
                <a:close/>
                <a:moveTo>
                  <a:pt x="1295054" y="1736958"/>
                </a:moveTo>
                <a:cubicBezTo>
                  <a:pt x="1299489" y="1736958"/>
                  <a:pt x="1303071" y="1740547"/>
                  <a:pt x="1303071" y="1744975"/>
                </a:cubicBezTo>
                <a:cubicBezTo>
                  <a:pt x="1303071" y="1749402"/>
                  <a:pt x="1299489" y="1752991"/>
                  <a:pt x="1295054" y="1752991"/>
                </a:cubicBezTo>
                <a:cubicBezTo>
                  <a:pt x="1290620" y="1752991"/>
                  <a:pt x="1287039" y="1749402"/>
                  <a:pt x="1287039" y="1744975"/>
                </a:cubicBezTo>
                <a:cubicBezTo>
                  <a:pt x="1287039" y="1740547"/>
                  <a:pt x="1290620" y="1736958"/>
                  <a:pt x="1295054" y="1736958"/>
                </a:cubicBezTo>
                <a:close/>
                <a:moveTo>
                  <a:pt x="1971152" y="1736788"/>
                </a:moveTo>
                <a:cubicBezTo>
                  <a:pt x="1971271" y="1736786"/>
                  <a:pt x="1971373" y="1736786"/>
                  <a:pt x="1971493" y="1736788"/>
                </a:cubicBezTo>
                <a:cubicBezTo>
                  <a:pt x="1975927" y="1736883"/>
                  <a:pt x="1979441" y="1740549"/>
                  <a:pt x="1979339" y="1744975"/>
                </a:cubicBezTo>
                <a:cubicBezTo>
                  <a:pt x="1979339" y="1749496"/>
                  <a:pt x="1975672" y="1753161"/>
                  <a:pt x="1971152" y="1753161"/>
                </a:cubicBezTo>
                <a:cubicBezTo>
                  <a:pt x="1966666" y="1753071"/>
                  <a:pt x="1963050" y="1749459"/>
                  <a:pt x="1962965" y="1744975"/>
                </a:cubicBezTo>
                <a:cubicBezTo>
                  <a:pt x="1962965" y="1740453"/>
                  <a:pt x="1966632" y="1736788"/>
                  <a:pt x="1971152" y="1736788"/>
                </a:cubicBezTo>
                <a:close/>
                <a:moveTo>
                  <a:pt x="1357139" y="1736788"/>
                </a:moveTo>
                <a:cubicBezTo>
                  <a:pt x="1357258" y="1736786"/>
                  <a:pt x="1357360" y="1736786"/>
                  <a:pt x="1357480" y="1736788"/>
                </a:cubicBezTo>
                <a:cubicBezTo>
                  <a:pt x="1361914" y="1736883"/>
                  <a:pt x="1365428" y="1740549"/>
                  <a:pt x="1365326" y="1744975"/>
                </a:cubicBezTo>
                <a:cubicBezTo>
                  <a:pt x="1365326" y="1749496"/>
                  <a:pt x="1361659" y="1753161"/>
                  <a:pt x="1357139" y="1753161"/>
                </a:cubicBezTo>
                <a:cubicBezTo>
                  <a:pt x="1352653" y="1753071"/>
                  <a:pt x="1349037" y="1749459"/>
                  <a:pt x="1348952" y="1744975"/>
                </a:cubicBezTo>
                <a:cubicBezTo>
                  <a:pt x="1348952" y="1740453"/>
                  <a:pt x="1352619" y="1736788"/>
                  <a:pt x="1357139" y="1736788"/>
                </a:cubicBezTo>
                <a:close/>
                <a:moveTo>
                  <a:pt x="1417858" y="1736446"/>
                </a:moveTo>
                <a:cubicBezTo>
                  <a:pt x="1422565" y="1736446"/>
                  <a:pt x="1426385" y="1740265"/>
                  <a:pt x="1426385" y="1744974"/>
                </a:cubicBezTo>
                <a:cubicBezTo>
                  <a:pt x="1426385" y="1749684"/>
                  <a:pt x="1422565" y="1753502"/>
                  <a:pt x="1417858" y="1753502"/>
                </a:cubicBezTo>
                <a:cubicBezTo>
                  <a:pt x="1413184" y="1753412"/>
                  <a:pt x="1409415" y="1749646"/>
                  <a:pt x="1409330" y="1744974"/>
                </a:cubicBezTo>
                <a:cubicBezTo>
                  <a:pt x="1409330" y="1740265"/>
                  <a:pt x="1413150" y="1736446"/>
                  <a:pt x="1417858" y="1736446"/>
                </a:cubicBezTo>
                <a:close/>
                <a:moveTo>
                  <a:pt x="1479259" y="1736276"/>
                </a:moveTo>
                <a:cubicBezTo>
                  <a:pt x="1484069" y="1736276"/>
                  <a:pt x="1487958" y="1740170"/>
                  <a:pt x="1487958" y="1744975"/>
                </a:cubicBezTo>
                <a:cubicBezTo>
                  <a:pt x="1487958" y="1749780"/>
                  <a:pt x="1484069" y="1753673"/>
                  <a:pt x="1479259" y="1753673"/>
                </a:cubicBezTo>
                <a:cubicBezTo>
                  <a:pt x="1474449" y="1753673"/>
                  <a:pt x="1470561" y="1749780"/>
                  <a:pt x="1470561" y="1744975"/>
                </a:cubicBezTo>
                <a:cubicBezTo>
                  <a:pt x="1470561" y="1740170"/>
                  <a:pt x="1474449" y="1736276"/>
                  <a:pt x="1479259" y="1736276"/>
                </a:cubicBezTo>
                <a:close/>
                <a:moveTo>
                  <a:pt x="1541026" y="1735971"/>
                </a:moveTo>
                <a:cubicBezTo>
                  <a:pt x="1545924" y="1735971"/>
                  <a:pt x="1549895" y="1739942"/>
                  <a:pt x="1549895" y="1744840"/>
                </a:cubicBezTo>
                <a:cubicBezTo>
                  <a:pt x="1549895" y="1749738"/>
                  <a:pt x="1545924" y="1753709"/>
                  <a:pt x="1541026" y="1753709"/>
                </a:cubicBezTo>
                <a:cubicBezTo>
                  <a:pt x="1536128" y="1753709"/>
                  <a:pt x="1532157" y="1749738"/>
                  <a:pt x="1532157" y="1744840"/>
                </a:cubicBezTo>
                <a:cubicBezTo>
                  <a:pt x="1532157" y="1739942"/>
                  <a:pt x="1536128" y="1735971"/>
                  <a:pt x="1541026" y="1735971"/>
                </a:cubicBezTo>
                <a:close/>
                <a:moveTo>
                  <a:pt x="1602061" y="1735935"/>
                </a:moveTo>
                <a:cubicBezTo>
                  <a:pt x="1607059" y="1735935"/>
                  <a:pt x="1611101" y="1739983"/>
                  <a:pt x="1611101" y="1744975"/>
                </a:cubicBezTo>
                <a:cubicBezTo>
                  <a:pt x="1611101" y="1749967"/>
                  <a:pt x="1607059" y="1754015"/>
                  <a:pt x="1602061" y="1754015"/>
                </a:cubicBezTo>
                <a:cubicBezTo>
                  <a:pt x="1597064" y="1754015"/>
                  <a:pt x="1593022" y="1749967"/>
                  <a:pt x="1593022" y="1744975"/>
                </a:cubicBezTo>
                <a:cubicBezTo>
                  <a:pt x="1593022" y="1739983"/>
                  <a:pt x="1597064" y="1735935"/>
                  <a:pt x="1602061" y="1735935"/>
                </a:cubicBezTo>
                <a:close/>
                <a:moveTo>
                  <a:pt x="1724864" y="1735764"/>
                </a:moveTo>
                <a:cubicBezTo>
                  <a:pt x="1729947" y="1735764"/>
                  <a:pt x="1734074" y="1739889"/>
                  <a:pt x="1734074" y="1744975"/>
                </a:cubicBezTo>
                <a:cubicBezTo>
                  <a:pt x="1734074" y="1750061"/>
                  <a:pt x="1729947" y="1754185"/>
                  <a:pt x="1724864" y="1754185"/>
                </a:cubicBezTo>
                <a:cubicBezTo>
                  <a:pt x="1719816" y="1754094"/>
                  <a:pt x="1715739" y="1750023"/>
                  <a:pt x="1715654" y="1744975"/>
                </a:cubicBezTo>
                <a:cubicBezTo>
                  <a:pt x="1715654" y="1739889"/>
                  <a:pt x="1719781" y="1735764"/>
                  <a:pt x="1724864" y="1735764"/>
                </a:cubicBezTo>
                <a:close/>
                <a:moveTo>
                  <a:pt x="1664145" y="1735764"/>
                </a:moveTo>
                <a:cubicBezTo>
                  <a:pt x="1669228" y="1735764"/>
                  <a:pt x="1673355" y="1739889"/>
                  <a:pt x="1673355" y="1744975"/>
                </a:cubicBezTo>
                <a:cubicBezTo>
                  <a:pt x="1673355" y="1750061"/>
                  <a:pt x="1669228" y="1754185"/>
                  <a:pt x="1664145" y="1754185"/>
                </a:cubicBezTo>
                <a:cubicBezTo>
                  <a:pt x="1659097" y="1754094"/>
                  <a:pt x="1655020" y="1750023"/>
                  <a:pt x="1654935" y="1744975"/>
                </a:cubicBezTo>
                <a:cubicBezTo>
                  <a:pt x="1654935" y="1739889"/>
                  <a:pt x="1659062" y="1735764"/>
                  <a:pt x="1664145" y="1735764"/>
                </a:cubicBezTo>
                <a:close/>
                <a:moveTo>
                  <a:pt x="1909067" y="1735594"/>
                </a:moveTo>
                <a:cubicBezTo>
                  <a:pt x="1909187" y="1735592"/>
                  <a:pt x="1909289" y="1735592"/>
                  <a:pt x="1909409" y="1735594"/>
                </a:cubicBezTo>
                <a:cubicBezTo>
                  <a:pt x="1914491" y="1735689"/>
                  <a:pt x="1918550" y="1739888"/>
                  <a:pt x="1918448" y="1744974"/>
                </a:cubicBezTo>
                <a:cubicBezTo>
                  <a:pt x="1918448" y="1750156"/>
                  <a:pt x="1914252" y="1754355"/>
                  <a:pt x="1909067" y="1754355"/>
                </a:cubicBezTo>
                <a:cubicBezTo>
                  <a:pt x="1903882" y="1754355"/>
                  <a:pt x="1899687" y="1750156"/>
                  <a:pt x="1899687" y="1744974"/>
                </a:cubicBezTo>
                <a:cubicBezTo>
                  <a:pt x="1899687" y="1739793"/>
                  <a:pt x="1903882" y="1735594"/>
                  <a:pt x="1909067" y="1735594"/>
                </a:cubicBezTo>
                <a:close/>
                <a:moveTo>
                  <a:pt x="1847667" y="1735594"/>
                </a:moveTo>
                <a:cubicBezTo>
                  <a:pt x="1847786" y="1735592"/>
                  <a:pt x="1847888" y="1735592"/>
                  <a:pt x="1848008" y="1735594"/>
                </a:cubicBezTo>
                <a:cubicBezTo>
                  <a:pt x="1853090" y="1735689"/>
                  <a:pt x="1857150" y="1739888"/>
                  <a:pt x="1857047" y="1744974"/>
                </a:cubicBezTo>
                <a:cubicBezTo>
                  <a:pt x="1857047" y="1750156"/>
                  <a:pt x="1852851" y="1754355"/>
                  <a:pt x="1847667" y="1754355"/>
                </a:cubicBezTo>
                <a:cubicBezTo>
                  <a:pt x="1842481" y="1754355"/>
                  <a:pt x="1838286" y="1750156"/>
                  <a:pt x="1838286" y="1744974"/>
                </a:cubicBezTo>
                <a:cubicBezTo>
                  <a:pt x="1838286" y="1739793"/>
                  <a:pt x="1842481" y="1735594"/>
                  <a:pt x="1847667" y="1735594"/>
                </a:cubicBezTo>
                <a:close/>
                <a:moveTo>
                  <a:pt x="1786266" y="1735594"/>
                </a:moveTo>
                <a:cubicBezTo>
                  <a:pt x="1786385" y="1735592"/>
                  <a:pt x="1786487" y="1735592"/>
                  <a:pt x="1786607" y="1735594"/>
                </a:cubicBezTo>
                <a:cubicBezTo>
                  <a:pt x="1791689" y="1735689"/>
                  <a:pt x="1795749" y="1739888"/>
                  <a:pt x="1795646" y="1744974"/>
                </a:cubicBezTo>
                <a:cubicBezTo>
                  <a:pt x="1795646" y="1750156"/>
                  <a:pt x="1791450" y="1754355"/>
                  <a:pt x="1786266" y="1754355"/>
                </a:cubicBezTo>
                <a:cubicBezTo>
                  <a:pt x="1781080" y="1754355"/>
                  <a:pt x="1776885" y="1750156"/>
                  <a:pt x="1776885" y="1744974"/>
                </a:cubicBezTo>
                <a:cubicBezTo>
                  <a:pt x="1776885" y="1739793"/>
                  <a:pt x="1781080" y="1735594"/>
                  <a:pt x="1786266" y="1735594"/>
                </a:cubicBezTo>
                <a:close/>
                <a:moveTo>
                  <a:pt x="251234" y="1682550"/>
                </a:moveTo>
                <a:cubicBezTo>
                  <a:pt x="251353" y="1682521"/>
                  <a:pt x="251489" y="1682521"/>
                  <a:pt x="251626" y="1682550"/>
                </a:cubicBezTo>
                <a:cubicBezTo>
                  <a:pt x="252070" y="1682656"/>
                  <a:pt x="252360" y="1683115"/>
                  <a:pt x="252257" y="1683574"/>
                </a:cubicBezTo>
                <a:cubicBezTo>
                  <a:pt x="252257" y="1684138"/>
                  <a:pt x="251797" y="1684597"/>
                  <a:pt x="251234" y="1684597"/>
                </a:cubicBezTo>
                <a:cubicBezTo>
                  <a:pt x="250671" y="1684597"/>
                  <a:pt x="250211" y="1684138"/>
                  <a:pt x="250211" y="1683574"/>
                </a:cubicBezTo>
                <a:cubicBezTo>
                  <a:pt x="250211" y="1683009"/>
                  <a:pt x="250671" y="1682550"/>
                  <a:pt x="251234" y="1682550"/>
                </a:cubicBezTo>
                <a:close/>
                <a:moveTo>
                  <a:pt x="312635" y="1682038"/>
                </a:moveTo>
                <a:cubicBezTo>
                  <a:pt x="313487" y="1682038"/>
                  <a:pt x="314170" y="1682726"/>
                  <a:pt x="314170" y="1683573"/>
                </a:cubicBezTo>
                <a:cubicBezTo>
                  <a:pt x="314170" y="1684421"/>
                  <a:pt x="313487" y="1685109"/>
                  <a:pt x="312635" y="1685109"/>
                </a:cubicBezTo>
                <a:cubicBezTo>
                  <a:pt x="311781" y="1685109"/>
                  <a:pt x="311100" y="1684421"/>
                  <a:pt x="311100" y="1683573"/>
                </a:cubicBezTo>
                <a:cubicBezTo>
                  <a:pt x="311100" y="1682726"/>
                  <a:pt x="311781" y="1682038"/>
                  <a:pt x="312635" y="1682038"/>
                </a:cubicBezTo>
                <a:close/>
                <a:moveTo>
                  <a:pt x="374036" y="1681526"/>
                </a:moveTo>
                <a:cubicBezTo>
                  <a:pt x="375162" y="1681526"/>
                  <a:pt x="376083" y="1682442"/>
                  <a:pt x="376083" y="1683573"/>
                </a:cubicBezTo>
                <a:cubicBezTo>
                  <a:pt x="376083" y="1684704"/>
                  <a:pt x="375162" y="1685620"/>
                  <a:pt x="374036" y="1685620"/>
                </a:cubicBezTo>
                <a:cubicBezTo>
                  <a:pt x="372945" y="1685538"/>
                  <a:pt x="372075" y="1684668"/>
                  <a:pt x="371990" y="1683573"/>
                </a:cubicBezTo>
                <a:cubicBezTo>
                  <a:pt x="371990" y="1682442"/>
                  <a:pt x="372911" y="1681526"/>
                  <a:pt x="374036" y="1681526"/>
                </a:cubicBezTo>
                <a:close/>
                <a:moveTo>
                  <a:pt x="436120" y="1680844"/>
                </a:moveTo>
                <a:cubicBezTo>
                  <a:pt x="437621" y="1680844"/>
                  <a:pt x="438849" y="1682066"/>
                  <a:pt x="438849" y="1683573"/>
                </a:cubicBezTo>
                <a:cubicBezTo>
                  <a:pt x="438849" y="1685081"/>
                  <a:pt x="437621" y="1686302"/>
                  <a:pt x="436120" y="1686302"/>
                </a:cubicBezTo>
                <a:cubicBezTo>
                  <a:pt x="434618" y="1686302"/>
                  <a:pt x="433391" y="1685081"/>
                  <a:pt x="433391" y="1683573"/>
                </a:cubicBezTo>
                <a:cubicBezTo>
                  <a:pt x="433391" y="1682066"/>
                  <a:pt x="434618" y="1680844"/>
                  <a:pt x="436120" y="1680844"/>
                </a:cubicBezTo>
                <a:close/>
                <a:moveTo>
                  <a:pt x="496838" y="1680333"/>
                </a:moveTo>
                <a:cubicBezTo>
                  <a:pt x="496957" y="1680326"/>
                  <a:pt x="497077" y="1680326"/>
                  <a:pt x="497196" y="1680333"/>
                </a:cubicBezTo>
                <a:cubicBezTo>
                  <a:pt x="498885" y="1680430"/>
                  <a:pt x="500181" y="1681881"/>
                  <a:pt x="500079" y="1683573"/>
                </a:cubicBezTo>
                <a:cubicBezTo>
                  <a:pt x="500079" y="1685362"/>
                  <a:pt x="498629" y="1686814"/>
                  <a:pt x="496838" y="1686814"/>
                </a:cubicBezTo>
                <a:cubicBezTo>
                  <a:pt x="495082" y="1686729"/>
                  <a:pt x="493683" y="1685326"/>
                  <a:pt x="493598" y="1683573"/>
                </a:cubicBezTo>
                <a:cubicBezTo>
                  <a:pt x="493598" y="1681784"/>
                  <a:pt x="495047" y="1680333"/>
                  <a:pt x="496838" y="1680333"/>
                </a:cubicBezTo>
                <a:close/>
                <a:moveTo>
                  <a:pt x="558240" y="1679821"/>
                </a:moveTo>
                <a:cubicBezTo>
                  <a:pt x="560304" y="1679821"/>
                  <a:pt x="561992" y="1681501"/>
                  <a:pt x="561992" y="1683574"/>
                </a:cubicBezTo>
                <a:cubicBezTo>
                  <a:pt x="561992" y="1685646"/>
                  <a:pt x="560304" y="1687326"/>
                  <a:pt x="558240" y="1687326"/>
                </a:cubicBezTo>
                <a:cubicBezTo>
                  <a:pt x="556176" y="1687326"/>
                  <a:pt x="554488" y="1685646"/>
                  <a:pt x="554488" y="1683574"/>
                </a:cubicBezTo>
                <a:cubicBezTo>
                  <a:pt x="554488" y="1681501"/>
                  <a:pt x="556176" y="1679821"/>
                  <a:pt x="558240" y="1679821"/>
                </a:cubicBezTo>
                <a:close/>
                <a:moveTo>
                  <a:pt x="743126" y="1678968"/>
                </a:moveTo>
                <a:cubicBezTo>
                  <a:pt x="746042" y="1678968"/>
                  <a:pt x="748413" y="1681336"/>
                  <a:pt x="748413" y="1684256"/>
                </a:cubicBezTo>
                <a:cubicBezTo>
                  <a:pt x="748413" y="1687176"/>
                  <a:pt x="746042" y="1689543"/>
                  <a:pt x="743126" y="1689543"/>
                </a:cubicBezTo>
                <a:cubicBezTo>
                  <a:pt x="740209" y="1689543"/>
                  <a:pt x="737839" y="1687176"/>
                  <a:pt x="737839" y="1684256"/>
                </a:cubicBezTo>
                <a:cubicBezTo>
                  <a:pt x="737839" y="1681336"/>
                  <a:pt x="740209" y="1678968"/>
                  <a:pt x="743126" y="1678968"/>
                </a:cubicBezTo>
                <a:close/>
                <a:moveTo>
                  <a:pt x="681042" y="1678968"/>
                </a:moveTo>
                <a:cubicBezTo>
                  <a:pt x="681162" y="1678963"/>
                  <a:pt x="681281" y="1678963"/>
                  <a:pt x="681384" y="1678968"/>
                </a:cubicBezTo>
                <a:cubicBezTo>
                  <a:pt x="683925" y="1679064"/>
                  <a:pt x="685920" y="1681203"/>
                  <a:pt x="685818" y="1683744"/>
                </a:cubicBezTo>
                <a:cubicBezTo>
                  <a:pt x="685818" y="1686381"/>
                  <a:pt x="683686" y="1688520"/>
                  <a:pt x="681042" y="1688520"/>
                </a:cubicBezTo>
                <a:cubicBezTo>
                  <a:pt x="678450" y="1688431"/>
                  <a:pt x="676352" y="1686343"/>
                  <a:pt x="676267" y="1683744"/>
                </a:cubicBezTo>
                <a:cubicBezTo>
                  <a:pt x="676267" y="1681107"/>
                  <a:pt x="678399" y="1678968"/>
                  <a:pt x="681042" y="1678968"/>
                </a:cubicBezTo>
                <a:close/>
                <a:moveTo>
                  <a:pt x="619642" y="1678968"/>
                </a:moveTo>
                <a:cubicBezTo>
                  <a:pt x="621995" y="1678968"/>
                  <a:pt x="623906" y="1680877"/>
                  <a:pt x="623906" y="1683232"/>
                </a:cubicBezTo>
                <a:cubicBezTo>
                  <a:pt x="623906" y="1685588"/>
                  <a:pt x="621995" y="1687496"/>
                  <a:pt x="619642" y="1687496"/>
                </a:cubicBezTo>
                <a:cubicBezTo>
                  <a:pt x="617322" y="1687409"/>
                  <a:pt x="615463" y="1685550"/>
                  <a:pt x="615378" y="1683232"/>
                </a:cubicBezTo>
                <a:cubicBezTo>
                  <a:pt x="615378" y="1680877"/>
                  <a:pt x="617288" y="1678968"/>
                  <a:pt x="619642" y="1678968"/>
                </a:cubicBezTo>
                <a:close/>
                <a:moveTo>
                  <a:pt x="803845" y="1677945"/>
                </a:moveTo>
                <a:cubicBezTo>
                  <a:pt x="806949" y="1677945"/>
                  <a:pt x="809474" y="1680465"/>
                  <a:pt x="809474" y="1683574"/>
                </a:cubicBezTo>
                <a:cubicBezTo>
                  <a:pt x="809474" y="1686683"/>
                  <a:pt x="806949" y="1689202"/>
                  <a:pt x="803845" y="1689202"/>
                </a:cubicBezTo>
                <a:cubicBezTo>
                  <a:pt x="800740" y="1689202"/>
                  <a:pt x="798217" y="1686683"/>
                  <a:pt x="798217" y="1683574"/>
                </a:cubicBezTo>
                <a:cubicBezTo>
                  <a:pt x="798217" y="1680465"/>
                  <a:pt x="800740" y="1677945"/>
                  <a:pt x="803845" y="1677945"/>
                </a:cubicBezTo>
                <a:close/>
                <a:moveTo>
                  <a:pt x="865246" y="1677433"/>
                </a:moveTo>
                <a:cubicBezTo>
                  <a:pt x="868640" y="1677433"/>
                  <a:pt x="871386" y="1680183"/>
                  <a:pt x="871386" y="1683574"/>
                </a:cubicBezTo>
                <a:cubicBezTo>
                  <a:pt x="871386" y="1686964"/>
                  <a:pt x="868640" y="1689714"/>
                  <a:pt x="865246" y="1689714"/>
                </a:cubicBezTo>
                <a:cubicBezTo>
                  <a:pt x="861852" y="1689714"/>
                  <a:pt x="859106" y="1686964"/>
                  <a:pt x="859106" y="1683574"/>
                </a:cubicBezTo>
                <a:cubicBezTo>
                  <a:pt x="859106" y="1680183"/>
                  <a:pt x="861852" y="1677433"/>
                  <a:pt x="865246" y="1677433"/>
                </a:cubicBezTo>
                <a:close/>
                <a:moveTo>
                  <a:pt x="926648" y="1676922"/>
                </a:moveTo>
                <a:cubicBezTo>
                  <a:pt x="926767" y="1676919"/>
                  <a:pt x="926886" y="1676919"/>
                  <a:pt x="926989" y="1676922"/>
                </a:cubicBezTo>
                <a:cubicBezTo>
                  <a:pt x="930570" y="1677018"/>
                  <a:pt x="933402" y="1679995"/>
                  <a:pt x="933299" y="1683574"/>
                </a:cubicBezTo>
                <a:cubicBezTo>
                  <a:pt x="933299" y="1687248"/>
                  <a:pt x="930315" y="1690226"/>
                  <a:pt x="926648" y="1690226"/>
                </a:cubicBezTo>
                <a:cubicBezTo>
                  <a:pt x="923014" y="1690135"/>
                  <a:pt x="920081" y="1687210"/>
                  <a:pt x="919996" y="1683574"/>
                </a:cubicBezTo>
                <a:cubicBezTo>
                  <a:pt x="919996" y="1679900"/>
                  <a:pt x="922981" y="1676922"/>
                  <a:pt x="926648" y="1676922"/>
                </a:cubicBezTo>
                <a:close/>
                <a:moveTo>
                  <a:pt x="988415" y="1676446"/>
                </a:moveTo>
                <a:cubicBezTo>
                  <a:pt x="992277" y="1676446"/>
                  <a:pt x="995408" y="1679577"/>
                  <a:pt x="995408" y="1683439"/>
                </a:cubicBezTo>
                <a:cubicBezTo>
                  <a:pt x="995408" y="1687301"/>
                  <a:pt x="992277" y="1690432"/>
                  <a:pt x="988415" y="1690432"/>
                </a:cubicBezTo>
                <a:cubicBezTo>
                  <a:pt x="984553" y="1690432"/>
                  <a:pt x="981422" y="1687301"/>
                  <a:pt x="981422" y="1683439"/>
                </a:cubicBezTo>
                <a:cubicBezTo>
                  <a:pt x="981422" y="1679577"/>
                  <a:pt x="984553" y="1676446"/>
                  <a:pt x="988415" y="1676446"/>
                </a:cubicBezTo>
                <a:close/>
                <a:moveTo>
                  <a:pt x="1050132" y="1676239"/>
                </a:moveTo>
                <a:cubicBezTo>
                  <a:pt x="1054175" y="1676239"/>
                  <a:pt x="1057466" y="1679523"/>
                  <a:pt x="1057466" y="1683573"/>
                </a:cubicBezTo>
                <a:cubicBezTo>
                  <a:pt x="1057466" y="1687624"/>
                  <a:pt x="1054175" y="1690908"/>
                  <a:pt x="1050132" y="1690908"/>
                </a:cubicBezTo>
                <a:cubicBezTo>
                  <a:pt x="1046125" y="1690817"/>
                  <a:pt x="1042884" y="1687587"/>
                  <a:pt x="1042799" y="1683573"/>
                </a:cubicBezTo>
                <a:cubicBezTo>
                  <a:pt x="1042799" y="1679523"/>
                  <a:pt x="1046090" y="1676239"/>
                  <a:pt x="1050132" y="1676239"/>
                </a:cubicBezTo>
                <a:close/>
                <a:moveTo>
                  <a:pt x="1110851" y="1675728"/>
                </a:moveTo>
                <a:cubicBezTo>
                  <a:pt x="1110970" y="1675725"/>
                  <a:pt x="1111073" y="1675725"/>
                  <a:pt x="1111192" y="1675728"/>
                </a:cubicBezTo>
                <a:cubicBezTo>
                  <a:pt x="1115439" y="1675824"/>
                  <a:pt x="1118799" y="1679335"/>
                  <a:pt x="1118697" y="1683574"/>
                </a:cubicBezTo>
                <a:cubicBezTo>
                  <a:pt x="1118697" y="1687908"/>
                  <a:pt x="1115183" y="1691419"/>
                  <a:pt x="1110851" y="1691419"/>
                </a:cubicBezTo>
                <a:cubicBezTo>
                  <a:pt x="1106553" y="1691329"/>
                  <a:pt x="1103091" y="1687868"/>
                  <a:pt x="1103006" y="1683574"/>
                </a:cubicBezTo>
                <a:cubicBezTo>
                  <a:pt x="1103006" y="1679240"/>
                  <a:pt x="1106519" y="1675728"/>
                  <a:pt x="1110851" y="1675728"/>
                </a:cubicBezTo>
                <a:close/>
                <a:moveTo>
                  <a:pt x="1172253" y="1675387"/>
                </a:moveTo>
                <a:cubicBezTo>
                  <a:pt x="1172372" y="1675385"/>
                  <a:pt x="1172474" y="1675385"/>
                  <a:pt x="1172594" y="1675387"/>
                </a:cubicBezTo>
                <a:cubicBezTo>
                  <a:pt x="1177028" y="1675482"/>
                  <a:pt x="1180542" y="1679148"/>
                  <a:pt x="1180440" y="1683574"/>
                </a:cubicBezTo>
                <a:cubicBezTo>
                  <a:pt x="1180440" y="1688095"/>
                  <a:pt x="1176772" y="1691760"/>
                  <a:pt x="1172253" y="1691760"/>
                </a:cubicBezTo>
                <a:cubicBezTo>
                  <a:pt x="1167767" y="1691670"/>
                  <a:pt x="1164151" y="1688058"/>
                  <a:pt x="1164066" y="1683574"/>
                </a:cubicBezTo>
                <a:cubicBezTo>
                  <a:pt x="1164066" y="1679052"/>
                  <a:pt x="1167733" y="1675387"/>
                  <a:pt x="1172253" y="1675387"/>
                </a:cubicBezTo>
                <a:close/>
                <a:moveTo>
                  <a:pt x="1233654" y="1675045"/>
                </a:moveTo>
                <a:cubicBezTo>
                  <a:pt x="1238361" y="1675045"/>
                  <a:pt x="1242181" y="1678864"/>
                  <a:pt x="1242181" y="1683573"/>
                </a:cubicBezTo>
                <a:cubicBezTo>
                  <a:pt x="1242181" y="1688283"/>
                  <a:pt x="1238361" y="1692101"/>
                  <a:pt x="1233654" y="1692101"/>
                </a:cubicBezTo>
                <a:cubicBezTo>
                  <a:pt x="1228980" y="1692011"/>
                  <a:pt x="1225211" y="1688245"/>
                  <a:pt x="1225126" y="1683573"/>
                </a:cubicBezTo>
                <a:cubicBezTo>
                  <a:pt x="1225126" y="1678864"/>
                  <a:pt x="1228946" y="1675045"/>
                  <a:pt x="1233654" y="1675045"/>
                </a:cubicBezTo>
                <a:close/>
                <a:moveTo>
                  <a:pt x="1295055" y="1674874"/>
                </a:moveTo>
                <a:cubicBezTo>
                  <a:pt x="1299865" y="1674874"/>
                  <a:pt x="1303753" y="1678768"/>
                  <a:pt x="1303753" y="1683573"/>
                </a:cubicBezTo>
                <a:cubicBezTo>
                  <a:pt x="1303753" y="1688378"/>
                  <a:pt x="1299865" y="1692271"/>
                  <a:pt x="1295055" y="1692271"/>
                </a:cubicBezTo>
                <a:cubicBezTo>
                  <a:pt x="1290245" y="1692271"/>
                  <a:pt x="1286357" y="1688378"/>
                  <a:pt x="1286357" y="1683573"/>
                </a:cubicBezTo>
                <a:cubicBezTo>
                  <a:pt x="1286357" y="1678768"/>
                  <a:pt x="1290245" y="1674874"/>
                  <a:pt x="1295055" y="1674874"/>
                </a:cubicBezTo>
                <a:close/>
                <a:moveTo>
                  <a:pt x="1970835" y="1674570"/>
                </a:moveTo>
                <a:cubicBezTo>
                  <a:pt x="1975733" y="1674570"/>
                  <a:pt x="1979704" y="1678541"/>
                  <a:pt x="1979704" y="1683439"/>
                </a:cubicBezTo>
                <a:cubicBezTo>
                  <a:pt x="1979704" y="1688337"/>
                  <a:pt x="1975733" y="1692308"/>
                  <a:pt x="1970835" y="1692308"/>
                </a:cubicBezTo>
                <a:cubicBezTo>
                  <a:pt x="1965937" y="1692308"/>
                  <a:pt x="1961966" y="1688337"/>
                  <a:pt x="1961966" y="1683439"/>
                </a:cubicBezTo>
                <a:cubicBezTo>
                  <a:pt x="1961966" y="1678541"/>
                  <a:pt x="1965937" y="1674570"/>
                  <a:pt x="1970835" y="1674570"/>
                </a:cubicBezTo>
                <a:close/>
                <a:moveTo>
                  <a:pt x="1357138" y="1674533"/>
                </a:moveTo>
                <a:cubicBezTo>
                  <a:pt x="1362136" y="1674533"/>
                  <a:pt x="1366178" y="1678581"/>
                  <a:pt x="1366178" y="1683573"/>
                </a:cubicBezTo>
                <a:cubicBezTo>
                  <a:pt x="1366178" y="1688565"/>
                  <a:pt x="1362136" y="1692613"/>
                  <a:pt x="1357138" y="1692613"/>
                </a:cubicBezTo>
                <a:cubicBezTo>
                  <a:pt x="1352141" y="1692613"/>
                  <a:pt x="1348099" y="1688565"/>
                  <a:pt x="1348099" y="1683573"/>
                </a:cubicBezTo>
                <a:cubicBezTo>
                  <a:pt x="1348099" y="1678581"/>
                  <a:pt x="1352141" y="1674533"/>
                  <a:pt x="1357138" y="1674533"/>
                </a:cubicBezTo>
                <a:close/>
                <a:moveTo>
                  <a:pt x="1417858" y="1674363"/>
                </a:moveTo>
                <a:cubicBezTo>
                  <a:pt x="1422941" y="1674363"/>
                  <a:pt x="1427068" y="1678488"/>
                  <a:pt x="1427068" y="1683574"/>
                </a:cubicBezTo>
                <a:cubicBezTo>
                  <a:pt x="1427068" y="1688660"/>
                  <a:pt x="1422941" y="1692784"/>
                  <a:pt x="1417858" y="1692784"/>
                </a:cubicBezTo>
                <a:cubicBezTo>
                  <a:pt x="1412810" y="1692693"/>
                  <a:pt x="1408733" y="1688622"/>
                  <a:pt x="1408648" y="1683574"/>
                </a:cubicBezTo>
                <a:cubicBezTo>
                  <a:pt x="1408648" y="1678488"/>
                  <a:pt x="1412775" y="1674363"/>
                  <a:pt x="1417858" y="1674363"/>
                </a:cubicBezTo>
                <a:close/>
                <a:moveTo>
                  <a:pt x="1479259" y="1674022"/>
                </a:moveTo>
                <a:cubicBezTo>
                  <a:pt x="1484529" y="1674022"/>
                  <a:pt x="1488810" y="1678298"/>
                  <a:pt x="1488810" y="1683574"/>
                </a:cubicBezTo>
                <a:cubicBezTo>
                  <a:pt x="1488810" y="1688849"/>
                  <a:pt x="1484529" y="1693125"/>
                  <a:pt x="1479259" y="1693125"/>
                </a:cubicBezTo>
                <a:cubicBezTo>
                  <a:pt x="1473989" y="1693125"/>
                  <a:pt x="1469708" y="1688849"/>
                  <a:pt x="1469708" y="1683574"/>
                </a:cubicBezTo>
                <a:cubicBezTo>
                  <a:pt x="1469708" y="1678298"/>
                  <a:pt x="1473989" y="1674022"/>
                  <a:pt x="1479259" y="1674022"/>
                </a:cubicBezTo>
                <a:close/>
                <a:moveTo>
                  <a:pt x="1540661" y="1673852"/>
                </a:moveTo>
                <a:cubicBezTo>
                  <a:pt x="1540780" y="1673850"/>
                  <a:pt x="1540882" y="1673850"/>
                  <a:pt x="1541001" y="1673852"/>
                </a:cubicBezTo>
                <a:cubicBezTo>
                  <a:pt x="1546272" y="1673947"/>
                  <a:pt x="1550485" y="1678300"/>
                  <a:pt x="1550382" y="1683574"/>
                </a:cubicBezTo>
                <a:cubicBezTo>
                  <a:pt x="1550382" y="1688943"/>
                  <a:pt x="1546033" y="1693295"/>
                  <a:pt x="1540661" y="1693295"/>
                </a:cubicBezTo>
                <a:cubicBezTo>
                  <a:pt x="1535322" y="1693205"/>
                  <a:pt x="1531024" y="1688905"/>
                  <a:pt x="1530939" y="1683574"/>
                </a:cubicBezTo>
                <a:cubicBezTo>
                  <a:pt x="1530939" y="1678204"/>
                  <a:pt x="1535288" y="1673852"/>
                  <a:pt x="1540661" y="1673852"/>
                </a:cubicBezTo>
                <a:close/>
                <a:moveTo>
                  <a:pt x="1602427" y="1673547"/>
                </a:moveTo>
                <a:cubicBezTo>
                  <a:pt x="1607891" y="1673547"/>
                  <a:pt x="1612320" y="1677976"/>
                  <a:pt x="1612320" y="1683439"/>
                </a:cubicBezTo>
                <a:cubicBezTo>
                  <a:pt x="1612320" y="1688903"/>
                  <a:pt x="1607891" y="1693332"/>
                  <a:pt x="1602427" y="1693332"/>
                </a:cubicBezTo>
                <a:cubicBezTo>
                  <a:pt x="1596964" y="1693332"/>
                  <a:pt x="1592535" y="1688903"/>
                  <a:pt x="1592535" y="1683439"/>
                </a:cubicBezTo>
                <a:cubicBezTo>
                  <a:pt x="1592535" y="1677976"/>
                  <a:pt x="1596964" y="1673547"/>
                  <a:pt x="1602427" y="1673547"/>
                </a:cubicBezTo>
                <a:close/>
                <a:moveTo>
                  <a:pt x="1724863" y="1673511"/>
                </a:moveTo>
                <a:cubicBezTo>
                  <a:pt x="1724983" y="1673509"/>
                  <a:pt x="1725085" y="1673509"/>
                  <a:pt x="1725204" y="1673511"/>
                </a:cubicBezTo>
                <a:cubicBezTo>
                  <a:pt x="1730662" y="1673606"/>
                  <a:pt x="1735029" y="1678111"/>
                  <a:pt x="1734926" y="1683574"/>
                </a:cubicBezTo>
                <a:cubicBezTo>
                  <a:pt x="1734926" y="1689130"/>
                  <a:pt x="1730424" y="1693637"/>
                  <a:pt x="1724863" y="1693637"/>
                </a:cubicBezTo>
                <a:cubicBezTo>
                  <a:pt x="1719337" y="1693546"/>
                  <a:pt x="1714886" y="1689093"/>
                  <a:pt x="1714801" y="1683574"/>
                </a:cubicBezTo>
                <a:cubicBezTo>
                  <a:pt x="1714801" y="1678017"/>
                  <a:pt x="1719303" y="1673511"/>
                  <a:pt x="1724863" y="1673511"/>
                </a:cubicBezTo>
                <a:close/>
                <a:moveTo>
                  <a:pt x="1664144" y="1673511"/>
                </a:moveTo>
                <a:cubicBezTo>
                  <a:pt x="1664264" y="1673509"/>
                  <a:pt x="1664366" y="1673509"/>
                  <a:pt x="1664485" y="1673511"/>
                </a:cubicBezTo>
                <a:cubicBezTo>
                  <a:pt x="1669943" y="1673606"/>
                  <a:pt x="1674310" y="1678111"/>
                  <a:pt x="1674207" y="1683574"/>
                </a:cubicBezTo>
                <a:cubicBezTo>
                  <a:pt x="1674207" y="1689130"/>
                  <a:pt x="1669705" y="1693637"/>
                  <a:pt x="1664144" y="1693637"/>
                </a:cubicBezTo>
                <a:cubicBezTo>
                  <a:pt x="1658618" y="1693546"/>
                  <a:pt x="1654167" y="1689093"/>
                  <a:pt x="1654082" y="1683574"/>
                </a:cubicBezTo>
                <a:cubicBezTo>
                  <a:pt x="1654082" y="1678017"/>
                  <a:pt x="1658584" y="1673511"/>
                  <a:pt x="1664144" y="1673511"/>
                </a:cubicBezTo>
                <a:close/>
                <a:moveTo>
                  <a:pt x="1909068" y="1673339"/>
                </a:moveTo>
                <a:cubicBezTo>
                  <a:pt x="1914714" y="1673339"/>
                  <a:pt x="1919301" y="1677921"/>
                  <a:pt x="1919301" y="1683573"/>
                </a:cubicBezTo>
                <a:cubicBezTo>
                  <a:pt x="1919301" y="1689225"/>
                  <a:pt x="1914714" y="1693807"/>
                  <a:pt x="1909068" y="1693807"/>
                </a:cubicBezTo>
                <a:cubicBezTo>
                  <a:pt x="1903422" y="1693807"/>
                  <a:pt x="1898835" y="1689225"/>
                  <a:pt x="1898835" y="1683573"/>
                </a:cubicBezTo>
                <a:cubicBezTo>
                  <a:pt x="1898835" y="1677921"/>
                  <a:pt x="1903422" y="1673339"/>
                  <a:pt x="1909068" y="1673339"/>
                </a:cubicBezTo>
                <a:close/>
                <a:moveTo>
                  <a:pt x="1847666" y="1673339"/>
                </a:moveTo>
                <a:cubicBezTo>
                  <a:pt x="1853312" y="1673339"/>
                  <a:pt x="1857899" y="1677921"/>
                  <a:pt x="1857899" y="1683573"/>
                </a:cubicBezTo>
                <a:cubicBezTo>
                  <a:pt x="1857899" y="1689225"/>
                  <a:pt x="1853312" y="1693807"/>
                  <a:pt x="1847666" y="1693807"/>
                </a:cubicBezTo>
                <a:cubicBezTo>
                  <a:pt x="1842020" y="1693807"/>
                  <a:pt x="1837433" y="1689225"/>
                  <a:pt x="1837433" y="1683573"/>
                </a:cubicBezTo>
                <a:cubicBezTo>
                  <a:pt x="1837433" y="1677921"/>
                  <a:pt x="1842020" y="1673339"/>
                  <a:pt x="1847666" y="1673339"/>
                </a:cubicBezTo>
                <a:close/>
                <a:moveTo>
                  <a:pt x="1786265" y="1673339"/>
                </a:moveTo>
                <a:cubicBezTo>
                  <a:pt x="1791911" y="1673339"/>
                  <a:pt x="1796499" y="1677921"/>
                  <a:pt x="1796499" y="1683573"/>
                </a:cubicBezTo>
                <a:cubicBezTo>
                  <a:pt x="1796499" y="1689225"/>
                  <a:pt x="1791911" y="1693807"/>
                  <a:pt x="1786265" y="1693807"/>
                </a:cubicBezTo>
                <a:cubicBezTo>
                  <a:pt x="1780620" y="1693807"/>
                  <a:pt x="1776032" y="1689225"/>
                  <a:pt x="1776032" y="1683573"/>
                </a:cubicBezTo>
                <a:cubicBezTo>
                  <a:pt x="1776032" y="1677921"/>
                  <a:pt x="1780620" y="1673339"/>
                  <a:pt x="1786265" y="1673339"/>
                </a:cubicBezTo>
                <a:close/>
                <a:moveTo>
                  <a:pt x="189832" y="1621319"/>
                </a:moveTo>
                <a:lnTo>
                  <a:pt x="190685" y="1622172"/>
                </a:lnTo>
                <a:cubicBezTo>
                  <a:pt x="190429" y="1622324"/>
                  <a:pt x="190088" y="1622324"/>
                  <a:pt x="189832" y="1622172"/>
                </a:cubicBezTo>
                <a:cubicBezTo>
                  <a:pt x="189559" y="1622297"/>
                  <a:pt x="189252" y="1622297"/>
                  <a:pt x="188980" y="1622172"/>
                </a:cubicBezTo>
                <a:cubicBezTo>
                  <a:pt x="188980" y="1621701"/>
                  <a:pt x="189355" y="1621319"/>
                  <a:pt x="189832" y="1621319"/>
                </a:cubicBezTo>
                <a:close/>
                <a:moveTo>
                  <a:pt x="251234" y="1620637"/>
                </a:moveTo>
                <a:cubicBezTo>
                  <a:pt x="252086" y="1620637"/>
                  <a:pt x="252769" y="1621325"/>
                  <a:pt x="252769" y="1622172"/>
                </a:cubicBezTo>
                <a:cubicBezTo>
                  <a:pt x="252769" y="1623020"/>
                  <a:pt x="252086" y="1623707"/>
                  <a:pt x="251234" y="1623707"/>
                </a:cubicBezTo>
                <a:cubicBezTo>
                  <a:pt x="250380" y="1623707"/>
                  <a:pt x="249699" y="1623020"/>
                  <a:pt x="249699" y="1622172"/>
                </a:cubicBezTo>
                <a:cubicBezTo>
                  <a:pt x="249699" y="1621325"/>
                  <a:pt x="250380" y="1620637"/>
                  <a:pt x="251234" y="1620637"/>
                </a:cubicBezTo>
                <a:close/>
                <a:moveTo>
                  <a:pt x="312635" y="1620125"/>
                </a:moveTo>
                <a:cubicBezTo>
                  <a:pt x="313761" y="1620125"/>
                  <a:pt x="314682" y="1621041"/>
                  <a:pt x="314682" y="1622172"/>
                </a:cubicBezTo>
                <a:cubicBezTo>
                  <a:pt x="314682" y="1623303"/>
                  <a:pt x="313761" y="1624219"/>
                  <a:pt x="312635" y="1624219"/>
                </a:cubicBezTo>
                <a:cubicBezTo>
                  <a:pt x="311544" y="1624137"/>
                  <a:pt x="310673" y="1623267"/>
                  <a:pt x="310589" y="1622172"/>
                </a:cubicBezTo>
                <a:cubicBezTo>
                  <a:pt x="310589" y="1621041"/>
                  <a:pt x="311509" y="1620125"/>
                  <a:pt x="312635" y="1620125"/>
                </a:cubicBezTo>
                <a:close/>
                <a:moveTo>
                  <a:pt x="374036" y="1619443"/>
                </a:moveTo>
                <a:cubicBezTo>
                  <a:pt x="375537" y="1619443"/>
                  <a:pt x="376765" y="1620665"/>
                  <a:pt x="376765" y="1622172"/>
                </a:cubicBezTo>
                <a:cubicBezTo>
                  <a:pt x="376765" y="1623680"/>
                  <a:pt x="375537" y="1624901"/>
                  <a:pt x="374036" y="1624901"/>
                </a:cubicBezTo>
                <a:cubicBezTo>
                  <a:pt x="372535" y="1624901"/>
                  <a:pt x="371308" y="1623680"/>
                  <a:pt x="371308" y="1622172"/>
                </a:cubicBezTo>
                <a:cubicBezTo>
                  <a:pt x="371308" y="1620665"/>
                  <a:pt x="372535" y="1619443"/>
                  <a:pt x="374036" y="1619443"/>
                </a:cubicBezTo>
                <a:close/>
                <a:moveTo>
                  <a:pt x="436119" y="1618932"/>
                </a:moveTo>
                <a:cubicBezTo>
                  <a:pt x="436238" y="1618925"/>
                  <a:pt x="436358" y="1618925"/>
                  <a:pt x="436477" y="1618932"/>
                </a:cubicBezTo>
                <a:cubicBezTo>
                  <a:pt x="438166" y="1619029"/>
                  <a:pt x="439462" y="1620480"/>
                  <a:pt x="439360" y="1622172"/>
                </a:cubicBezTo>
                <a:cubicBezTo>
                  <a:pt x="439360" y="1623961"/>
                  <a:pt x="437910" y="1625413"/>
                  <a:pt x="436119" y="1625413"/>
                </a:cubicBezTo>
                <a:cubicBezTo>
                  <a:pt x="434363" y="1625328"/>
                  <a:pt x="432964" y="1623926"/>
                  <a:pt x="432879" y="1622172"/>
                </a:cubicBezTo>
                <a:cubicBezTo>
                  <a:pt x="432879" y="1620383"/>
                  <a:pt x="434328" y="1618932"/>
                  <a:pt x="436119" y="1618932"/>
                </a:cubicBezTo>
                <a:close/>
                <a:moveTo>
                  <a:pt x="496839" y="1618419"/>
                </a:moveTo>
                <a:cubicBezTo>
                  <a:pt x="498903" y="1618419"/>
                  <a:pt x="500591" y="1620099"/>
                  <a:pt x="500591" y="1622172"/>
                </a:cubicBezTo>
                <a:cubicBezTo>
                  <a:pt x="500591" y="1624244"/>
                  <a:pt x="498903" y="1625924"/>
                  <a:pt x="496839" y="1625924"/>
                </a:cubicBezTo>
                <a:cubicBezTo>
                  <a:pt x="494775" y="1625924"/>
                  <a:pt x="493087" y="1624244"/>
                  <a:pt x="493087" y="1622172"/>
                </a:cubicBezTo>
                <a:cubicBezTo>
                  <a:pt x="493087" y="1620099"/>
                  <a:pt x="494775" y="1618419"/>
                  <a:pt x="496839" y="1618419"/>
                </a:cubicBezTo>
                <a:close/>
                <a:moveTo>
                  <a:pt x="558240" y="1617737"/>
                </a:moveTo>
                <a:cubicBezTo>
                  <a:pt x="558359" y="1617732"/>
                  <a:pt x="558479" y="1617732"/>
                  <a:pt x="558581" y="1617737"/>
                </a:cubicBezTo>
                <a:cubicBezTo>
                  <a:pt x="560935" y="1617833"/>
                  <a:pt x="562777" y="1619818"/>
                  <a:pt x="562675" y="1622172"/>
                </a:cubicBezTo>
                <a:cubicBezTo>
                  <a:pt x="562675" y="1624621"/>
                  <a:pt x="560696" y="1626606"/>
                  <a:pt x="558240" y="1626606"/>
                </a:cubicBezTo>
                <a:cubicBezTo>
                  <a:pt x="555784" y="1626606"/>
                  <a:pt x="553806" y="1624621"/>
                  <a:pt x="553806" y="1622172"/>
                </a:cubicBezTo>
                <a:cubicBezTo>
                  <a:pt x="553806" y="1619723"/>
                  <a:pt x="555784" y="1617737"/>
                  <a:pt x="558240" y="1617737"/>
                </a:cubicBezTo>
                <a:close/>
                <a:moveTo>
                  <a:pt x="619641" y="1617226"/>
                </a:moveTo>
                <a:cubicBezTo>
                  <a:pt x="622370" y="1617226"/>
                  <a:pt x="624587" y="1619440"/>
                  <a:pt x="624587" y="1622173"/>
                </a:cubicBezTo>
                <a:cubicBezTo>
                  <a:pt x="624587" y="1624905"/>
                  <a:pt x="622370" y="1627119"/>
                  <a:pt x="619641" y="1627119"/>
                </a:cubicBezTo>
                <a:cubicBezTo>
                  <a:pt x="616912" y="1627119"/>
                  <a:pt x="614695" y="1624905"/>
                  <a:pt x="614695" y="1622173"/>
                </a:cubicBezTo>
                <a:cubicBezTo>
                  <a:pt x="614695" y="1619440"/>
                  <a:pt x="616912" y="1617226"/>
                  <a:pt x="619641" y="1617226"/>
                </a:cubicBezTo>
                <a:close/>
                <a:moveTo>
                  <a:pt x="681042" y="1616714"/>
                </a:moveTo>
                <a:cubicBezTo>
                  <a:pt x="684061" y="1616714"/>
                  <a:pt x="686500" y="1619159"/>
                  <a:pt x="686500" y="1622172"/>
                </a:cubicBezTo>
                <a:cubicBezTo>
                  <a:pt x="686500" y="1625186"/>
                  <a:pt x="684061" y="1627630"/>
                  <a:pt x="681042" y="1627630"/>
                </a:cubicBezTo>
                <a:cubicBezTo>
                  <a:pt x="678057" y="1627542"/>
                  <a:pt x="675670" y="1625149"/>
                  <a:pt x="675585" y="1622172"/>
                </a:cubicBezTo>
                <a:cubicBezTo>
                  <a:pt x="675585" y="1619159"/>
                  <a:pt x="678024" y="1616714"/>
                  <a:pt x="681042" y="1616714"/>
                </a:cubicBezTo>
                <a:close/>
                <a:moveTo>
                  <a:pt x="743126" y="1616203"/>
                </a:moveTo>
                <a:cubicBezTo>
                  <a:pt x="746333" y="1616111"/>
                  <a:pt x="749011" y="1618630"/>
                  <a:pt x="749096" y="1621831"/>
                </a:cubicBezTo>
                <a:cubicBezTo>
                  <a:pt x="749096" y="1625128"/>
                  <a:pt x="746418" y="1627801"/>
                  <a:pt x="743126" y="1627801"/>
                </a:cubicBezTo>
                <a:cubicBezTo>
                  <a:pt x="739954" y="1627806"/>
                  <a:pt x="737344" y="1625335"/>
                  <a:pt x="737157" y="1622172"/>
                </a:cubicBezTo>
                <a:cubicBezTo>
                  <a:pt x="737157" y="1618876"/>
                  <a:pt x="739835" y="1616203"/>
                  <a:pt x="743126" y="1616203"/>
                </a:cubicBezTo>
                <a:close/>
                <a:moveTo>
                  <a:pt x="803845" y="1615690"/>
                </a:moveTo>
                <a:cubicBezTo>
                  <a:pt x="807426" y="1615690"/>
                  <a:pt x="810326" y="1618592"/>
                  <a:pt x="810326" y="1622172"/>
                </a:cubicBezTo>
                <a:cubicBezTo>
                  <a:pt x="810326" y="1625752"/>
                  <a:pt x="807426" y="1628653"/>
                  <a:pt x="803845" y="1628653"/>
                </a:cubicBezTo>
                <a:cubicBezTo>
                  <a:pt x="800263" y="1628653"/>
                  <a:pt x="797364" y="1625752"/>
                  <a:pt x="797364" y="1622172"/>
                </a:cubicBezTo>
                <a:cubicBezTo>
                  <a:pt x="797364" y="1618592"/>
                  <a:pt x="800263" y="1615690"/>
                  <a:pt x="803845" y="1615690"/>
                </a:cubicBezTo>
                <a:close/>
                <a:moveTo>
                  <a:pt x="865246" y="1615349"/>
                </a:moveTo>
                <a:cubicBezTo>
                  <a:pt x="869015" y="1615349"/>
                  <a:pt x="872068" y="1618404"/>
                  <a:pt x="872068" y="1622172"/>
                </a:cubicBezTo>
                <a:cubicBezTo>
                  <a:pt x="872068" y="1625939"/>
                  <a:pt x="869015" y="1628994"/>
                  <a:pt x="865246" y="1628994"/>
                </a:cubicBezTo>
                <a:cubicBezTo>
                  <a:pt x="861476" y="1628994"/>
                  <a:pt x="858424" y="1625939"/>
                  <a:pt x="858424" y="1622172"/>
                </a:cubicBezTo>
                <a:cubicBezTo>
                  <a:pt x="858424" y="1618404"/>
                  <a:pt x="861476" y="1615349"/>
                  <a:pt x="865246" y="1615349"/>
                </a:cubicBezTo>
                <a:close/>
                <a:moveTo>
                  <a:pt x="926648" y="1614838"/>
                </a:moveTo>
                <a:cubicBezTo>
                  <a:pt x="930690" y="1614838"/>
                  <a:pt x="933982" y="1618122"/>
                  <a:pt x="933982" y="1622172"/>
                </a:cubicBezTo>
                <a:cubicBezTo>
                  <a:pt x="933982" y="1626223"/>
                  <a:pt x="930690" y="1629506"/>
                  <a:pt x="926648" y="1629506"/>
                </a:cubicBezTo>
                <a:cubicBezTo>
                  <a:pt x="922640" y="1629416"/>
                  <a:pt x="919399" y="1626186"/>
                  <a:pt x="919314" y="1622172"/>
                </a:cubicBezTo>
                <a:cubicBezTo>
                  <a:pt x="919314" y="1618122"/>
                  <a:pt x="922606" y="1614838"/>
                  <a:pt x="926648" y="1614838"/>
                </a:cubicBezTo>
                <a:close/>
                <a:moveTo>
                  <a:pt x="988048" y="1614497"/>
                </a:moveTo>
                <a:cubicBezTo>
                  <a:pt x="992296" y="1614497"/>
                  <a:pt x="995724" y="1617934"/>
                  <a:pt x="995724" y="1622173"/>
                </a:cubicBezTo>
                <a:cubicBezTo>
                  <a:pt x="995724" y="1626411"/>
                  <a:pt x="992296" y="1629848"/>
                  <a:pt x="988048" y="1629848"/>
                </a:cubicBezTo>
                <a:cubicBezTo>
                  <a:pt x="983802" y="1629848"/>
                  <a:pt x="980374" y="1626411"/>
                  <a:pt x="980374" y="1622173"/>
                </a:cubicBezTo>
                <a:cubicBezTo>
                  <a:pt x="980374" y="1617934"/>
                  <a:pt x="983802" y="1614497"/>
                  <a:pt x="988048" y="1614497"/>
                </a:cubicBezTo>
                <a:close/>
                <a:moveTo>
                  <a:pt x="1050133" y="1613986"/>
                </a:moveTo>
                <a:cubicBezTo>
                  <a:pt x="1050252" y="1613984"/>
                  <a:pt x="1050354" y="1613984"/>
                  <a:pt x="1050474" y="1613986"/>
                </a:cubicBezTo>
                <a:cubicBezTo>
                  <a:pt x="1054908" y="1614081"/>
                  <a:pt x="1058422" y="1617747"/>
                  <a:pt x="1058320" y="1622173"/>
                </a:cubicBezTo>
                <a:cubicBezTo>
                  <a:pt x="1058320" y="1626694"/>
                  <a:pt x="1054653" y="1630359"/>
                  <a:pt x="1050133" y="1630359"/>
                </a:cubicBezTo>
                <a:cubicBezTo>
                  <a:pt x="1045647" y="1630269"/>
                  <a:pt x="1042031" y="1626657"/>
                  <a:pt x="1041946" y="1622173"/>
                </a:cubicBezTo>
                <a:cubicBezTo>
                  <a:pt x="1041946" y="1617651"/>
                  <a:pt x="1045613" y="1613986"/>
                  <a:pt x="1050133" y="1613986"/>
                </a:cubicBezTo>
                <a:close/>
                <a:moveTo>
                  <a:pt x="1110852" y="1613644"/>
                </a:moveTo>
                <a:cubicBezTo>
                  <a:pt x="1115559" y="1613644"/>
                  <a:pt x="1119379" y="1617463"/>
                  <a:pt x="1119379" y="1622172"/>
                </a:cubicBezTo>
                <a:cubicBezTo>
                  <a:pt x="1119379" y="1626882"/>
                  <a:pt x="1115559" y="1630700"/>
                  <a:pt x="1110852" y="1630700"/>
                </a:cubicBezTo>
                <a:cubicBezTo>
                  <a:pt x="1106178" y="1630610"/>
                  <a:pt x="1102409" y="1626844"/>
                  <a:pt x="1102324" y="1622172"/>
                </a:cubicBezTo>
                <a:cubicBezTo>
                  <a:pt x="1102324" y="1617463"/>
                  <a:pt x="1106144" y="1613644"/>
                  <a:pt x="1110852" y="1613644"/>
                </a:cubicBezTo>
                <a:close/>
                <a:moveTo>
                  <a:pt x="1172252" y="1613303"/>
                </a:moveTo>
                <a:cubicBezTo>
                  <a:pt x="1177147" y="1613303"/>
                  <a:pt x="1181121" y="1617274"/>
                  <a:pt x="1181121" y="1622172"/>
                </a:cubicBezTo>
                <a:cubicBezTo>
                  <a:pt x="1181121" y="1627071"/>
                  <a:pt x="1177147" y="1631042"/>
                  <a:pt x="1172252" y="1631042"/>
                </a:cubicBezTo>
                <a:cubicBezTo>
                  <a:pt x="1167391" y="1630951"/>
                  <a:pt x="1163468" y="1627033"/>
                  <a:pt x="1163384" y="1622172"/>
                </a:cubicBezTo>
                <a:cubicBezTo>
                  <a:pt x="1163384" y="1617274"/>
                  <a:pt x="1167357" y="1613303"/>
                  <a:pt x="1172252" y="1613303"/>
                </a:cubicBezTo>
                <a:close/>
                <a:moveTo>
                  <a:pt x="1233654" y="1612962"/>
                </a:moveTo>
                <a:cubicBezTo>
                  <a:pt x="1238737" y="1612962"/>
                  <a:pt x="1242864" y="1617087"/>
                  <a:pt x="1242864" y="1622173"/>
                </a:cubicBezTo>
                <a:cubicBezTo>
                  <a:pt x="1242864" y="1627259"/>
                  <a:pt x="1238737" y="1631383"/>
                  <a:pt x="1233654" y="1631383"/>
                </a:cubicBezTo>
                <a:cubicBezTo>
                  <a:pt x="1228571" y="1631383"/>
                  <a:pt x="1224444" y="1627259"/>
                  <a:pt x="1224444" y="1622173"/>
                </a:cubicBezTo>
                <a:cubicBezTo>
                  <a:pt x="1224444" y="1617087"/>
                  <a:pt x="1228571" y="1612962"/>
                  <a:pt x="1233654" y="1612962"/>
                </a:cubicBezTo>
                <a:close/>
                <a:moveTo>
                  <a:pt x="1971151" y="1612620"/>
                </a:moveTo>
                <a:cubicBezTo>
                  <a:pt x="1976421" y="1612620"/>
                  <a:pt x="1980702" y="1616896"/>
                  <a:pt x="1980702" y="1622172"/>
                </a:cubicBezTo>
                <a:cubicBezTo>
                  <a:pt x="1980702" y="1627447"/>
                  <a:pt x="1976421" y="1631723"/>
                  <a:pt x="1971151" y="1631723"/>
                </a:cubicBezTo>
                <a:cubicBezTo>
                  <a:pt x="1965881" y="1631723"/>
                  <a:pt x="1961600" y="1627447"/>
                  <a:pt x="1961600" y="1622172"/>
                </a:cubicBezTo>
                <a:cubicBezTo>
                  <a:pt x="1961600" y="1616896"/>
                  <a:pt x="1965881" y="1612620"/>
                  <a:pt x="1971151" y="1612620"/>
                </a:cubicBezTo>
                <a:close/>
                <a:moveTo>
                  <a:pt x="1295055" y="1612620"/>
                </a:moveTo>
                <a:cubicBezTo>
                  <a:pt x="1300325" y="1612620"/>
                  <a:pt x="1304607" y="1616896"/>
                  <a:pt x="1304607" y="1622172"/>
                </a:cubicBezTo>
                <a:cubicBezTo>
                  <a:pt x="1304607" y="1627447"/>
                  <a:pt x="1300325" y="1631723"/>
                  <a:pt x="1295055" y="1631723"/>
                </a:cubicBezTo>
                <a:cubicBezTo>
                  <a:pt x="1289785" y="1631723"/>
                  <a:pt x="1285504" y="1627447"/>
                  <a:pt x="1285504" y="1622172"/>
                </a:cubicBezTo>
                <a:cubicBezTo>
                  <a:pt x="1285504" y="1616896"/>
                  <a:pt x="1289785" y="1612620"/>
                  <a:pt x="1295055" y="1612620"/>
                </a:cubicBezTo>
                <a:close/>
                <a:moveTo>
                  <a:pt x="1357139" y="1612279"/>
                </a:moveTo>
                <a:cubicBezTo>
                  <a:pt x="1362597" y="1612279"/>
                  <a:pt x="1367031" y="1616709"/>
                  <a:pt x="1367031" y="1622172"/>
                </a:cubicBezTo>
                <a:cubicBezTo>
                  <a:pt x="1367031" y="1627635"/>
                  <a:pt x="1362597" y="1632064"/>
                  <a:pt x="1357139" y="1632064"/>
                </a:cubicBezTo>
                <a:cubicBezTo>
                  <a:pt x="1351681" y="1632064"/>
                  <a:pt x="1347247" y="1627635"/>
                  <a:pt x="1347247" y="1622172"/>
                </a:cubicBezTo>
                <a:cubicBezTo>
                  <a:pt x="1347247" y="1616709"/>
                  <a:pt x="1351681" y="1612279"/>
                  <a:pt x="1357139" y="1612279"/>
                </a:cubicBezTo>
                <a:close/>
                <a:moveTo>
                  <a:pt x="1417857" y="1612109"/>
                </a:moveTo>
                <a:cubicBezTo>
                  <a:pt x="1417977" y="1612107"/>
                  <a:pt x="1418079" y="1612107"/>
                  <a:pt x="1418198" y="1612109"/>
                </a:cubicBezTo>
                <a:cubicBezTo>
                  <a:pt x="1423656" y="1612204"/>
                  <a:pt x="1428023" y="1616709"/>
                  <a:pt x="1427920" y="1622172"/>
                </a:cubicBezTo>
                <a:cubicBezTo>
                  <a:pt x="1427920" y="1627729"/>
                  <a:pt x="1423418" y="1632235"/>
                  <a:pt x="1417857" y="1632235"/>
                </a:cubicBezTo>
                <a:cubicBezTo>
                  <a:pt x="1412331" y="1632144"/>
                  <a:pt x="1407880" y="1627691"/>
                  <a:pt x="1407795" y="1622172"/>
                </a:cubicBezTo>
                <a:cubicBezTo>
                  <a:pt x="1407795" y="1616615"/>
                  <a:pt x="1412297" y="1612109"/>
                  <a:pt x="1417857" y="1612109"/>
                </a:cubicBezTo>
                <a:close/>
                <a:moveTo>
                  <a:pt x="1479259" y="1611938"/>
                </a:moveTo>
                <a:cubicBezTo>
                  <a:pt x="1484905" y="1611938"/>
                  <a:pt x="1489493" y="1616520"/>
                  <a:pt x="1489493" y="1622172"/>
                </a:cubicBezTo>
                <a:cubicBezTo>
                  <a:pt x="1489493" y="1627824"/>
                  <a:pt x="1484905" y="1632406"/>
                  <a:pt x="1479259" y="1632406"/>
                </a:cubicBezTo>
                <a:cubicBezTo>
                  <a:pt x="1473614" y="1632406"/>
                  <a:pt x="1469026" y="1627824"/>
                  <a:pt x="1469026" y="1622172"/>
                </a:cubicBezTo>
                <a:cubicBezTo>
                  <a:pt x="1469026" y="1616520"/>
                  <a:pt x="1473614" y="1611938"/>
                  <a:pt x="1479259" y="1611938"/>
                </a:cubicBezTo>
                <a:close/>
                <a:moveTo>
                  <a:pt x="1540660" y="1611597"/>
                </a:moveTo>
                <a:cubicBezTo>
                  <a:pt x="1546493" y="1611597"/>
                  <a:pt x="1551235" y="1616332"/>
                  <a:pt x="1551235" y="1622172"/>
                </a:cubicBezTo>
                <a:cubicBezTo>
                  <a:pt x="1551235" y="1628012"/>
                  <a:pt x="1546493" y="1632747"/>
                  <a:pt x="1540660" y="1632747"/>
                </a:cubicBezTo>
                <a:cubicBezTo>
                  <a:pt x="1534827" y="1632747"/>
                  <a:pt x="1530086" y="1628012"/>
                  <a:pt x="1530086" y="1622172"/>
                </a:cubicBezTo>
                <a:cubicBezTo>
                  <a:pt x="1530086" y="1616332"/>
                  <a:pt x="1534827" y="1611597"/>
                  <a:pt x="1540660" y="1611597"/>
                </a:cubicBezTo>
                <a:close/>
                <a:moveTo>
                  <a:pt x="1786266" y="1610745"/>
                </a:moveTo>
                <a:cubicBezTo>
                  <a:pt x="1786385" y="1610743"/>
                  <a:pt x="1786487" y="1610743"/>
                  <a:pt x="1786607" y="1610745"/>
                </a:cubicBezTo>
                <a:cubicBezTo>
                  <a:pt x="1792542" y="1610840"/>
                  <a:pt x="1797284" y="1615727"/>
                  <a:pt x="1797181" y="1621660"/>
                </a:cubicBezTo>
                <a:cubicBezTo>
                  <a:pt x="1797181" y="1627690"/>
                  <a:pt x="1792286" y="1632576"/>
                  <a:pt x="1786266" y="1632576"/>
                </a:cubicBezTo>
                <a:cubicBezTo>
                  <a:pt x="1780245" y="1632576"/>
                  <a:pt x="1775350" y="1627690"/>
                  <a:pt x="1775350" y="1621660"/>
                </a:cubicBezTo>
                <a:cubicBezTo>
                  <a:pt x="1775350" y="1615631"/>
                  <a:pt x="1780245" y="1610745"/>
                  <a:pt x="1786266" y="1610745"/>
                </a:cubicBezTo>
                <a:close/>
                <a:moveTo>
                  <a:pt x="1724864" y="1610745"/>
                </a:moveTo>
                <a:cubicBezTo>
                  <a:pt x="1724983" y="1610743"/>
                  <a:pt x="1725086" y="1610743"/>
                  <a:pt x="1725205" y="1610745"/>
                </a:cubicBezTo>
                <a:cubicBezTo>
                  <a:pt x="1731141" y="1610840"/>
                  <a:pt x="1735882" y="1615727"/>
                  <a:pt x="1735780" y="1621660"/>
                </a:cubicBezTo>
                <a:cubicBezTo>
                  <a:pt x="1735780" y="1627690"/>
                  <a:pt x="1730885" y="1632576"/>
                  <a:pt x="1724864" y="1632576"/>
                </a:cubicBezTo>
                <a:cubicBezTo>
                  <a:pt x="1718843" y="1632576"/>
                  <a:pt x="1713949" y="1627690"/>
                  <a:pt x="1713949" y="1621660"/>
                </a:cubicBezTo>
                <a:cubicBezTo>
                  <a:pt x="1713949" y="1615631"/>
                  <a:pt x="1718843" y="1610745"/>
                  <a:pt x="1724864" y="1610745"/>
                </a:cubicBezTo>
                <a:close/>
                <a:moveTo>
                  <a:pt x="1909068" y="1610744"/>
                </a:moveTo>
                <a:cubicBezTo>
                  <a:pt x="1915191" y="1610744"/>
                  <a:pt x="1920155" y="1615708"/>
                  <a:pt x="1920155" y="1621831"/>
                </a:cubicBezTo>
                <a:cubicBezTo>
                  <a:pt x="1920069" y="1627915"/>
                  <a:pt x="1915157" y="1632825"/>
                  <a:pt x="1909068" y="1632917"/>
                </a:cubicBezTo>
                <a:cubicBezTo>
                  <a:pt x="1902979" y="1632825"/>
                  <a:pt x="1898067" y="1627915"/>
                  <a:pt x="1897982" y="1621831"/>
                </a:cubicBezTo>
                <a:cubicBezTo>
                  <a:pt x="1897982" y="1615708"/>
                  <a:pt x="1902945" y="1610744"/>
                  <a:pt x="1909068" y="1610744"/>
                </a:cubicBezTo>
                <a:close/>
                <a:moveTo>
                  <a:pt x="1847666" y="1610744"/>
                </a:moveTo>
                <a:cubicBezTo>
                  <a:pt x="1853789" y="1610744"/>
                  <a:pt x="1858753" y="1615708"/>
                  <a:pt x="1858753" y="1621831"/>
                </a:cubicBezTo>
                <a:cubicBezTo>
                  <a:pt x="1858667" y="1627915"/>
                  <a:pt x="1853755" y="1632825"/>
                  <a:pt x="1847666" y="1632917"/>
                </a:cubicBezTo>
                <a:cubicBezTo>
                  <a:pt x="1841577" y="1632825"/>
                  <a:pt x="1836665" y="1627915"/>
                  <a:pt x="1836580" y="1621831"/>
                </a:cubicBezTo>
                <a:cubicBezTo>
                  <a:pt x="1836580" y="1615708"/>
                  <a:pt x="1841543" y="1610744"/>
                  <a:pt x="1847666" y="1610744"/>
                </a:cubicBezTo>
                <a:close/>
                <a:moveTo>
                  <a:pt x="1664145" y="1610744"/>
                </a:moveTo>
                <a:cubicBezTo>
                  <a:pt x="1670080" y="1610744"/>
                  <a:pt x="1674890" y="1615556"/>
                  <a:pt x="1674890" y="1621490"/>
                </a:cubicBezTo>
                <a:cubicBezTo>
                  <a:pt x="1674890" y="1627423"/>
                  <a:pt x="1670080" y="1632235"/>
                  <a:pt x="1664145" y="1632235"/>
                </a:cubicBezTo>
                <a:cubicBezTo>
                  <a:pt x="1658243" y="1632143"/>
                  <a:pt x="1653485" y="1627386"/>
                  <a:pt x="1653400" y="1621490"/>
                </a:cubicBezTo>
                <a:cubicBezTo>
                  <a:pt x="1653400" y="1615556"/>
                  <a:pt x="1658210" y="1610744"/>
                  <a:pt x="1664145" y="1610744"/>
                </a:cubicBezTo>
                <a:close/>
                <a:moveTo>
                  <a:pt x="1602061" y="1610744"/>
                </a:moveTo>
                <a:cubicBezTo>
                  <a:pt x="1607997" y="1610744"/>
                  <a:pt x="1612807" y="1615556"/>
                  <a:pt x="1612807" y="1621490"/>
                </a:cubicBezTo>
                <a:cubicBezTo>
                  <a:pt x="1612807" y="1627423"/>
                  <a:pt x="1607997" y="1632235"/>
                  <a:pt x="1602061" y="1632235"/>
                </a:cubicBezTo>
                <a:cubicBezTo>
                  <a:pt x="1596160" y="1632143"/>
                  <a:pt x="1591401" y="1627386"/>
                  <a:pt x="1591317" y="1621490"/>
                </a:cubicBezTo>
                <a:cubicBezTo>
                  <a:pt x="1591317" y="1615556"/>
                  <a:pt x="1596126" y="1610744"/>
                  <a:pt x="1602061" y="1610744"/>
                </a:cubicBezTo>
                <a:close/>
                <a:moveTo>
                  <a:pt x="251233" y="1559577"/>
                </a:moveTo>
                <a:cubicBezTo>
                  <a:pt x="252359" y="1559577"/>
                  <a:pt x="253280" y="1560493"/>
                  <a:pt x="253280" y="1561624"/>
                </a:cubicBezTo>
                <a:cubicBezTo>
                  <a:pt x="253280" y="1562755"/>
                  <a:pt x="252359" y="1563671"/>
                  <a:pt x="251233" y="1563671"/>
                </a:cubicBezTo>
                <a:cubicBezTo>
                  <a:pt x="250142" y="1563589"/>
                  <a:pt x="249272" y="1562719"/>
                  <a:pt x="249187" y="1561624"/>
                </a:cubicBezTo>
                <a:cubicBezTo>
                  <a:pt x="249187" y="1560493"/>
                  <a:pt x="250107" y="1559577"/>
                  <a:pt x="251233" y="1559577"/>
                </a:cubicBezTo>
                <a:close/>
                <a:moveTo>
                  <a:pt x="189833" y="1559577"/>
                </a:moveTo>
                <a:cubicBezTo>
                  <a:pt x="190685" y="1559577"/>
                  <a:pt x="191368" y="1560265"/>
                  <a:pt x="191368" y="1561112"/>
                </a:cubicBezTo>
                <a:cubicBezTo>
                  <a:pt x="191368" y="1561960"/>
                  <a:pt x="190685" y="1562648"/>
                  <a:pt x="189833" y="1562648"/>
                </a:cubicBezTo>
                <a:cubicBezTo>
                  <a:pt x="188980" y="1562648"/>
                  <a:pt x="188298" y="1561960"/>
                  <a:pt x="188298" y="1561112"/>
                </a:cubicBezTo>
                <a:cubicBezTo>
                  <a:pt x="188298" y="1560265"/>
                  <a:pt x="188980" y="1559577"/>
                  <a:pt x="189833" y="1559577"/>
                </a:cubicBezTo>
                <a:close/>
                <a:moveTo>
                  <a:pt x="312635" y="1558042"/>
                </a:moveTo>
                <a:cubicBezTo>
                  <a:pt x="314135" y="1558042"/>
                  <a:pt x="315364" y="1559264"/>
                  <a:pt x="315364" y="1560771"/>
                </a:cubicBezTo>
                <a:cubicBezTo>
                  <a:pt x="315364" y="1562279"/>
                  <a:pt x="314135" y="1563500"/>
                  <a:pt x="312635" y="1563500"/>
                </a:cubicBezTo>
                <a:cubicBezTo>
                  <a:pt x="311133" y="1563500"/>
                  <a:pt x="309906" y="1562279"/>
                  <a:pt x="309906" y="1560771"/>
                </a:cubicBezTo>
                <a:cubicBezTo>
                  <a:pt x="309906" y="1559264"/>
                  <a:pt x="311133" y="1558042"/>
                  <a:pt x="312635" y="1558042"/>
                </a:cubicBezTo>
                <a:close/>
                <a:moveTo>
                  <a:pt x="374036" y="1557531"/>
                </a:moveTo>
                <a:cubicBezTo>
                  <a:pt x="374155" y="1557524"/>
                  <a:pt x="374275" y="1557524"/>
                  <a:pt x="374394" y="1557531"/>
                </a:cubicBezTo>
                <a:cubicBezTo>
                  <a:pt x="376083" y="1557628"/>
                  <a:pt x="377379" y="1559079"/>
                  <a:pt x="377276" y="1560771"/>
                </a:cubicBezTo>
                <a:cubicBezTo>
                  <a:pt x="377276" y="1562560"/>
                  <a:pt x="375827" y="1564012"/>
                  <a:pt x="374036" y="1564012"/>
                </a:cubicBezTo>
                <a:cubicBezTo>
                  <a:pt x="372279" y="1563927"/>
                  <a:pt x="370880" y="1562524"/>
                  <a:pt x="370796" y="1560771"/>
                </a:cubicBezTo>
                <a:cubicBezTo>
                  <a:pt x="370796" y="1558982"/>
                  <a:pt x="372245" y="1557531"/>
                  <a:pt x="374036" y="1557531"/>
                </a:cubicBezTo>
                <a:close/>
                <a:moveTo>
                  <a:pt x="436120" y="1556848"/>
                </a:moveTo>
                <a:cubicBezTo>
                  <a:pt x="438286" y="1556848"/>
                  <a:pt x="440043" y="1558605"/>
                  <a:pt x="440043" y="1560771"/>
                </a:cubicBezTo>
                <a:cubicBezTo>
                  <a:pt x="440043" y="1562937"/>
                  <a:pt x="438286" y="1564694"/>
                  <a:pt x="436120" y="1564694"/>
                </a:cubicBezTo>
                <a:cubicBezTo>
                  <a:pt x="433988" y="1564607"/>
                  <a:pt x="432282" y="1562902"/>
                  <a:pt x="432197" y="1560771"/>
                </a:cubicBezTo>
                <a:cubicBezTo>
                  <a:pt x="432197" y="1558605"/>
                  <a:pt x="433953" y="1556848"/>
                  <a:pt x="436120" y="1556848"/>
                </a:cubicBezTo>
                <a:close/>
                <a:moveTo>
                  <a:pt x="496838" y="1556336"/>
                </a:moveTo>
                <a:cubicBezTo>
                  <a:pt x="496957" y="1556331"/>
                  <a:pt x="497077" y="1556331"/>
                  <a:pt x="497179" y="1556336"/>
                </a:cubicBezTo>
                <a:cubicBezTo>
                  <a:pt x="499533" y="1556432"/>
                  <a:pt x="501375" y="1558417"/>
                  <a:pt x="501273" y="1560771"/>
                </a:cubicBezTo>
                <a:cubicBezTo>
                  <a:pt x="501273" y="1563220"/>
                  <a:pt x="499295" y="1565205"/>
                  <a:pt x="496838" y="1565205"/>
                </a:cubicBezTo>
                <a:cubicBezTo>
                  <a:pt x="494382" y="1565205"/>
                  <a:pt x="492404" y="1563220"/>
                  <a:pt x="492404" y="1560771"/>
                </a:cubicBezTo>
                <a:cubicBezTo>
                  <a:pt x="492404" y="1558322"/>
                  <a:pt x="494382" y="1556336"/>
                  <a:pt x="496838" y="1556336"/>
                </a:cubicBezTo>
                <a:close/>
                <a:moveTo>
                  <a:pt x="558606" y="1555690"/>
                </a:moveTo>
                <a:cubicBezTo>
                  <a:pt x="561338" y="1555690"/>
                  <a:pt x="563552" y="1557905"/>
                  <a:pt x="563552" y="1560636"/>
                </a:cubicBezTo>
                <a:cubicBezTo>
                  <a:pt x="563552" y="1563368"/>
                  <a:pt x="561338" y="1565582"/>
                  <a:pt x="558606" y="1565582"/>
                </a:cubicBezTo>
                <a:cubicBezTo>
                  <a:pt x="555874" y="1565582"/>
                  <a:pt x="553660" y="1563368"/>
                  <a:pt x="553660" y="1560636"/>
                </a:cubicBezTo>
                <a:cubicBezTo>
                  <a:pt x="553660" y="1557905"/>
                  <a:pt x="555874" y="1555690"/>
                  <a:pt x="558606" y="1555690"/>
                </a:cubicBezTo>
                <a:close/>
                <a:moveTo>
                  <a:pt x="619641" y="1555142"/>
                </a:moveTo>
                <a:cubicBezTo>
                  <a:pt x="622745" y="1555142"/>
                  <a:pt x="625270" y="1557662"/>
                  <a:pt x="625270" y="1560771"/>
                </a:cubicBezTo>
                <a:cubicBezTo>
                  <a:pt x="625270" y="1563880"/>
                  <a:pt x="622745" y="1566399"/>
                  <a:pt x="619641" y="1566399"/>
                </a:cubicBezTo>
                <a:cubicBezTo>
                  <a:pt x="616537" y="1566399"/>
                  <a:pt x="614013" y="1563880"/>
                  <a:pt x="614013" y="1560771"/>
                </a:cubicBezTo>
                <a:cubicBezTo>
                  <a:pt x="614013" y="1557662"/>
                  <a:pt x="616537" y="1555142"/>
                  <a:pt x="619641" y="1555142"/>
                </a:cubicBezTo>
                <a:close/>
                <a:moveTo>
                  <a:pt x="681042" y="1554630"/>
                </a:moveTo>
                <a:cubicBezTo>
                  <a:pt x="684437" y="1554630"/>
                  <a:pt x="687183" y="1557380"/>
                  <a:pt x="687183" y="1560771"/>
                </a:cubicBezTo>
                <a:cubicBezTo>
                  <a:pt x="687183" y="1564161"/>
                  <a:pt x="684437" y="1566911"/>
                  <a:pt x="681042" y="1566911"/>
                </a:cubicBezTo>
                <a:cubicBezTo>
                  <a:pt x="677649" y="1566911"/>
                  <a:pt x="674903" y="1564161"/>
                  <a:pt x="674903" y="1560771"/>
                </a:cubicBezTo>
                <a:cubicBezTo>
                  <a:pt x="674903" y="1557380"/>
                  <a:pt x="677649" y="1554630"/>
                  <a:pt x="681042" y="1554630"/>
                </a:cubicBezTo>
                <a:close/>
                <a:moveTo>
                  <a:pt x="743126" y="1554119"/>
                </a:moveTo>
                <a:cubicBezTo>
                  <a:pt x="743245" y="1554116"/>
                  <a:pt x="743365" y="1554116"/>
                  <a:pt x="743467" y="1554119"/>
                </a:cubicBezTo>
                <a:cubicBezTo>
                  <a:pt x="747049" y="1554215"/>
                  <a:pt x="749880" y="1557192"/>
                  <a:pt x="749778" y="1560771"/>
                </a:cubicBezTo>
                <a:cubicBezTo>
                  <a:pt x="749778" y="1564445"/>
                  <a:pt x="746793" y="1567423"/>
                  <a:pt x="743126" y="1567423"/>
                </a:cubicBezTo>
                <a:cubicBezTo>
                  <a:pt x="739492" y="1567332"/>
                  <a:pt x="736559" y="1564407"/>
                  <a:pt x="736474" y="1560771"/>
                </a:cubicBezTo>
                <a:cubicBezTo>
                  <a:pt x="736474" y="1557097"/>
                  <a:pt x="739459" y="1554119"/>
                  <a:pt x="743126" y="1554119"/>
                </a:cubicBezTo>
                <a:close/>
                <a:moveTo>
                  <a:pt x="803845" y="1553607"/>
                </a:moveTo>
                <a:cubicBezTo>
                  <a:pt x="807802" y="1553607"/>
                  <a:pt x="811008" y="1556814"/>
                  <a:pt x="811008" y="1560771"/>
                </a:cubicBezTo>
                <a:cubicBezTo>
                  <a:pt x="811008" y="1564728"/>
                  <a:pt x="807802" y="1567934"/>
                  <a:pt x="803845" y="1567934"/>
                </a:cubicBezTo>
                <a:cubicBezTo>
                  <a:pt x="799888" y="1567934"/>
                  <a:pt x="796682" y="1564728"/>
                  <a:pt x="796682" y="1560771"/>
                </a:cubicBezTo>
                <a:cubicBezTo>
                  <a:pt x="796682" y="1556814"/>
                  <a:pt x="799888" y="1553607"/>
                  <a:pt x="803845" y="1553607"/>
                </a:cubicBezTo>
                <a:close/>
                <a:moveTo>
                  <a:pt x="865246" y="1553266"/>
                </a:moveTo>
                <a:cubicBezTo>
                  <a:pt x="865365" y="1553263"/>
                  <a:pt x="865468" y="1553263"/>
                  <a:pt x="865587" y="1553266"/>
                </a:cubicBezTo>
                <a:cubicBezTo>
                  <a:pt x="869647" y="1553362"/>
                  <a:pt x="872853" y="1556722"/>
                  <a:pt x="872751" y="1560771"/>
                </a:cubicBezTo>
                <a:cubicBezTo>
                  <a:pt x="872751" y="1564915"/>
                  <a:pt x="869391" y="1568275"/>
                  <a:pt x="865246" y="1568275"/>
                </a:cubicBezTo>
                <a:cubicBezTo>
                  <a:pt x="861101" y="1568275"/>
                  <a:pt x="857742" y="1564915"/>
                  <a:pt x="857742" y="1560771"/>
                </a:cubicBezTo>
                <a:cubicBezTo>
                  <a:pt x="857742" y="1556626"/>
                  <a:pt x="861101" y="1553266"/>
                  <a:pt x="865246" y="1553266"/>
                </a:cubicBezTo>
                <a:close/>
                <a:moveTo>
                  <a:pt x="926648" y="1552754"/>
                </a:moveTo>
                <a:cubicBezTo>
                  <a:pt x="931082" y="1552754"/>
                  <a:pt x="934664" y="1556343"/>
                  <a:pt x="934664" y="1560771"/>
                </a:cubicBezTo>
                <a:cubicBezTo>
                  <a:pt x="934664" y="1565198"/>
                  <a:pt x="931082" y="1568787"/>
                  <a:pt x="926648" y="1568787"/>
                </a:cubicBezTo>
                <a:cubicBezTo>
                  <a:pt x="922213" y="1568787"/>
                  <a:pt x="918632" y="1565198"/>
                  <a:pt x="918632" y="1560771"/>
                </a:cubicBezTo>
                <a:cubicBezTo>
                  <a:pt x="918632" y="1556343"/>
                  <a:pt x="922213" y="1552754"/>
                  <a:pt x="926648" y="1552754"/>
                </a:cubicBezTo>
                <a:close/>
                <a:moveTo>
                  <a:pt x="988049" y="1552242"/>
                </a:moveTo>
                <a:cubicBezTo>
                  <a:pt x="992756" y="1552242"/>
                  <a:pt x="996576" y="1556061"/>
                  <a:pt x="996576" y="1560770"/>
                </a:cubicBezTo>
                <a:cubicBezTo>
                  <a:pt x="996576" y="1565480"/>
                  <a:pt x="992756" y="1569298"/>
                  <a:pt x="988049" y="1569298"/>
                </a:cubicBezTo>
                <a:cubicBezTo>
                  <a:pt x="983375" y="1569208"/>
                  <a:pt x="979606" y="1565442"/>
                  <a:pt x="979521" y="1560770"/>
                </a:cubicBezTo>
                <a:cubicBezTo>
                  <a:pt x="979521" y="1556061"/>
                  <a:pt x="983342" y="1552242"/>
                  <a:pt x="988049" y="1552242"/>
                </a:cubicBezTo>
                <a:close/>
                <a:moveTo>
                  <a:pt x="1049816" y="1551767"/>
                </a:moveTo>
                <a:cubicBezTo>
                  <a:pt x="1054714" y="1551767"/>
                  <a:pt x="1058685" y="1555738"/>
                  <a:pt x="1058685" y="1560636"/>
                </a:cubicBezTo>
                <a:cubicBezTo>
                  <a:pt x="1058685" y="1565534"/>
                  <a:pt x="1054714" y="1569505"/>
                  <a:pt x="1049816" y="1569505"/>
                </a:cubicBezTo>
                <a:cubicBezTo>
                  <a:pt x="1044918" y="1569505"/>
                  <a:pt x="1040947" y="1565534"/>
                  <a:pt x="1040947" y="1560636"/>
                </a:cubicBezTo>
                <a:cubicBezTo>
                  <a:pt x="1040947" y="1555738"/>
                  <a:pt x="1044918" y="1551767"/>
                  <a:pt x="1049816" y="1551767"/>
                </a:cubicBezTo>
                <a:close/>
                <a:moveTo>
                  <a:pt x="1110851" y="1551560"/>
                </a:moveTo>
                <a:cubicBezTo>
                  <a:pt x="1115934" y="1551560"/>
                  <a:pt x="1120061" y="1555685"/>
                  <a:pt x="1120061" y="1560771"/>
                </a:cubicBezTo>
                <a:cubicBezTo>
                  <a:pt x="1120061" y="1565857"/>
                  <a:pt x="1115934" y="1569981"/>
                  <a:pt x="1110851" y="1569981"/>
                </a:cubicBezTo>
                <a:cubicBezTo>
                  <a:pt x="1105803" y="1569890"/>
                  <a:pt x="1101726" y="1565819"/>
                  <a:pt x="1101641" y="1560771"/>
                </a:cubicBezTo>
                <a:cubicBezTo>
                  <a:pt x="1101641" y="1555685"/>
                  <a:pt x="1105768" y="1551560"/>
                  <a:pt x="1110851" y="1551560"/>
                </a:cubicBezTo>
                <a:close/>
                <a:moveTo>
                  <a:pt x="1172253" y="1551049"/>
                </a:moveTo>
                <a:cubicBezTo>
                  <a:pt x="1172372" y="1551047"/>
                  <a:pt x="1172474" y="1551047"/>
                  <a:pt x="1172593" y="1551049"/>
                </a:cubicBezTo>
                <a:cubicBezTo>
                  <a:pt x="1177864" y="1551144"/>
                  <a:pt x="1182077" y="1555497"/>
                  <a:pt x="1181975" y="1560771"/>
                </a:cubicBezTo>
                <a:cubicBezTo>
                  <a:pt x="1181975" y="1566140"/>
                  <a:pt x="1177625" y="1570492"/>
                  <a:pt x="1172253" y="1570492"/>
                </a:cubicBezTo>
                <a:cubicBezTo>
                  <a:pt x="1166914" y="1570402"/>
                  <a:pt x="1162616" y="1566102"/>
                  <a:pt x="1162531" y="1560771"/>
                </a:cubicBezTo>
                <a:cubicBezTo>
                  <a:pt x="1162531" y="1555401"/>
                  <a:pt x="1166880" y="1551049"/>
                  <a:pt x="1172253" y="1551049"/>
                </a:cubicBezTo>
                <a:close/>
                <a:moveTo>
                  <a:pt x="1233653" y="1550708"/>
                </a:moveTo>
                <a:cubicBezTo>
                  <a:pt x="1233773" y="1550706"/>
                  <a:pt x="1233875" y="1550706"/>
                  <a:pt x="1233994" y="1550708"/>
                </a:cubicBezTo>
                <a:cubicBezTo>
                  <a:pt x="1239452" y="1550803"/>
                  <a:pt x="1243818" y="1555308"/>
                  <a:pt x="1243716" y="1560771"/>
                </a:cubicBezTo>
                <a:cubicBezTo>
                  <a:pt x="1243716" y="1566328"/>
                  <a:pt x="1239214" y="1570834"/>
                  <a:pt x="1233653" y="1570834"/>
                </a:cubicBezTo>
                <a:cubicBezTo>
                  <a:pt x="1228127" y="1570743"/>
                  <a:pt x="1223675" y="1566290"/>
                  <a:pt x="1223591" y="1560771"/>
                </a:cubicBezTo>
                <a:cubicBezTo>
                  <a:pt x="1223591" y="1555214"/>
                  <a:pt x="1228093" y="1550708"/>
                  <a:pt x="1233653" y="1550708"/>
                </a:cubicBezTo>
                <a:close/>
                <a:moveTo>
                  <a:pt x="1971151" y="1550537"/>
                </a:moveTo>
                <a:cubicBezTo>
                  <a:pt x="1976797" y="1550537"/>
                  <a:pt x="1981385" y="1555119"/>
                  <a:pt x="1981385" y="1560771"/>
                </a:cubicBezTo>
                <a:cubicBezTo>
                  <a:pt x="1981385" y="1566423"/>
                  <a:pt x="1976797" y="1571004"/>
                  <a:pt x="1971151" y="1571004"/>
                </a:cubicBezTo>
                <a:cubicBezTo>
                  <a:pt x="1965506" y="1571004"/>
                  <a:pt x="1960918" y="1566423"/>
                  <a:pt x="1960918" y="1560771"/>
                </a:cubicBezTo>
                <a:cubicBezTo>
                  <a:pt x="1960918" y="1555119"/>
                  <a:pt x="1965506" y="1550537"/>
                  <a:pt x="1971151" y="1550537"/>
                </a:cubicBezTo>
                <a:close/>
                <a:moveTo>
                  <a:pt x="1295055" y="1550537"/>
                </a:moveTo>
                <a:cubicBezTo>
                  <a:pt x="1300701" y="1550537"/>
                  <a:pt x="1305288" y="1555119"/>
                  <a:pt x="1305288" y="1560771"/>
                </a:cubicBezTo>
                <a:cubicBezTo>
                  <a:pt x="1305288" y="1566423"/>
                  <a:pt x="1300701" y="1571004"/>
                  <a:pt x="1295055" y="1571004"/>
                </a:cubicBezTo>
                <a:cubicBezTo>
                  <a:pt x="1289409" y="1571004"/>
                  <a:pt x="1284822" y="1566423"/>
                  <a:pt x="1284822" y="1560771"/>
                </a:cubicBezTo>
                <a:cubicBezTo>
                  <a:pt x="1284822" y="1555119"/>
                  <a:pt x="1289409" y="1550537"/>
                  <a:pt x="1295055" y="1550537"/>
                </a:cubicBezTo>
                <a:close/>
                <a:moveTo>
                  <a:pt x="1357138" y="1550196"/>
                </a:moveTo>
                <a:cubicBezTo>
                  <a:pt x="1362971" y="1550196"/>
                  <a:pt x="1367713" y="1554931"/>
                  <a:pt x="1367713" y="1560771"/>
                </a:cubicBezTo>
                <a:cubicBezTo>
                  <a:pt x="1367713" y="1566611"/>
                  <a:pt x="1362971" y="1571346"/>
                  <a:pt x="1357138" y="1571346"/>
                </a:cubicBezTo>
                <a:cubicBezTo>
                  <a:pt x="1351305" y="1571346"/>
                  <a:pt x="1346564" y="1566611"/>
                  <a:pt x="1346564" y="1560771"/>
                </a:cubicBezTo>
                <a:cubicBezTo>
                  <a:pt x="1346564" y="1554931"/>
                  <a:pt x="1351305" y="1550196"/>
                  <a:pt x="1357138" y="1550196"/>
                </a:cubicBezTo>
                <a:close/>
                <a:moveTo>
                  <a:pt x="1417857" y="1549855"/>
                </a:moveTo>
                <a:cubicBezTo>
                  <a:pt x="1417976" y="1549853"/>
                  <a:pt x="1418079" y="1549853"/>
                  <a:pt x="1418198" y="1549855"/>
                </a:cubicBezTo>
                <a:cubicBezTo>
                  <a:pt x="1424134" y="1549950"/>
                  <a:pt x="1428875" y="1554837"/>
                  <a:pt x="1428773" y="1560770"/>
                </a:cubicBezTo>
                <a:cubicBezTo>
                  <a:pt x="1428773" y="1566800"/>
                  <a:pt x="1423878" y="1571686"/>
                  <a:pt x="1417857" y="1571686"/>
                </a:cubicBezTo>
                <a:cubicBezTo>
                  <a:pt x="1411836" y="1571686"/>
                  <a:pt x="1406942" y="1566800"/>
                  <a:pt x="1406942" y="1560770"/>
                </a:cubicBezTo>
                <a:cubicBezTo>
                  <a:pt x="1406942" y="1554741"/>
                  <a:pt x="1411836" y="1549855"/>
                  <a:pt x="1417857" y="1549855"/>
                </a:cubicBezTo>
                <a:close/>
                <a:moveTo>
                  <a:pt x="1479259" y="1549684"/>
                </a:moveTo>
                <a:cubicBezTo>
                  <a:pt x="1485382" y="1549684"/>
                  <a:pt x="1490345" y="1554648"/>
                  <a:pt x="1490345" y="1560771"/>
                </a:cubicBezTo>
                <a:cubicBezTo>
                  <a:pt x="1490260" y="1566855"/>
                  <a:pt x="1485348" y="1571765"/>
                  <a:pt x="1479259" y="1571857"/>
                </a:cubicBezTo>
                <a:cubicBezTo>
                  <a:pt x="1473170" y="1571765"/>
                  <a:pt x="1468258" y="1566855"/>
                  <a:pt x="1468173" y="1560771"/>
                </a:cubicBezTo>
                <a:cubicBezTo>
                  <a:pt x="1468173" y="1554648"/>
                  <a:pt x="1473136" y="1549684"/>
                  <a:pt x="1479259" y="1549684"/>
                </a:cubicBezTo>
                <a:close/>
                <a:moveTo>
                  <a:pt x="1540661" y="1549514"/>
                </a:moveTo>
                <a:cubicBezTo>
                  <a:pt x="1540780" y="1549512"/>
                  <a:pt x="1540882" y="1549512"/>
                  <a:pt x="1541001" y="1549514"/>
                </a:cubicBezTo>
                <a:cubicBezTo>
                  <a:pt x="1547125" y="1549609"/>
                  <a:pt x="1552020" y="1554649"/>
                  <a:pt x="1551917" y="1560771"/>
                </a:cubicBezTo>
                <a:cubicBezTo>
                  <a:pt x="1551917" y="1566988"/>
                  <a:pt x="1546886" y="1572028"/>
                  <a:pt x="1540661" y="1572028"/>
                </a:cubicBezTo>
                <a:cubicBezTo>
                  <a:pt x="1534486" y="1571935"/>
                  <a:pt x="1529489" y="1566950"/>
                  <a:pt x="1529404" y="1560771"/>
                </a:cubicBezTo>
                <a:cubicBezTo>
                  <a:pt x="1529404" y="1554554"/>
                  <a:pt x="1534452" y="1549514"/>
                  <a:pt x="1540661" y="1549514"/>
                </a:cubicBezTo>
                <a:close/>
                <a:moveTo>
                  <a:pt x="1602061" y="1549343"/>
                </a:moveTo>
                <a:cubicBezTo>
                  <a:pt x="1608372" y="1549343"/>
                  <a:pt x="1613488" y="1554460"/>
                  <a:pt x="1613488" y="1560771"/>
                </a:cubicBezTo>
                <a:cubicBezTo>
                  <a:pt x="1613488" y="1567082"/>
                  <a:pt x="1608372" y="1572198"/>
                  <a:pt x="1602061" y="1572198"/>
                </a:cubicBezTo>
                <a:cubicBezTo>
                  <a:pt x="1595750" y="1572198"/>
                  <a:pt x="1590634" y="1567082"/>
                  <a:pt x="1590634" y="1560771"/>
                </a:cubicBezTo>
                <a:cubicBezTo>
                  <a:pt x="1590634" y="1554460"/>
                  <a:pt x="1595750" y="1549343"/>
                  <a:pt x="1602061" y="1549343"/>
                </a:cubicBezTo>
                <a:close/>
                <a:moveTo>
                  <a:pt x="1664144" y="1549173"/>
                </a:moveTo>
                <a:cubicBezTo>
                  <a:pt x="1664264" y="1549171"/>
                  <a:pt x="1664366" y="1549171"/>
                  <a:pt x="1664485" y="1549173"/>
                </a:cubicBezTo>
                <a:cubicBezTo>
                  <a:pt x="1670797" y="1549268"/>
                  <a:pt x="1675845" y="1554460"/>
                  <a:pt x="1675742" y="1560771"/>
                </a:cubicBezTo>
                <a:cubicBezTo>
                  <a:pt x="1675742" y="1567177"/>
                  <a:pt x="1670558" y="1572369"/>
                  <a:pt x="1664144" y="1572369"/>
                </a:cubicBezTo>
                <a:cubicBezTo>
                  <a:pt x="1657783" y="1572277"/>
                  <a:pt x="1652632" y="1567138"/>
                  <a:pt x="1652547" y="1560771"/>
                </a:cubicBezTo>
                <a:cubicBezTo>
                  <a:pt x="1652547" y="1554365"/>
                  <a:pt x="1657731" y="1549173"/>
                  <a:pt x="1664144" y="1549173"/>
                </a:cubicBezTo>
                <a:close/>
                <a:moveTo>
                  <a:pt x="1786265" y="1549002"/>
                </a:moveTo>
                <a:cubicBezTo>
                  <a:pt x="1792763" y="1549002"/>
                  <a:pt x="1798034" y="1554271"/>
                  <a:pt x="1798034" y="1560771"/>
                </a:cubicBezTo>
                <a:cubicBezTo>
                  <a:pt x="1798034" y="1567271"/>
                  <a:pt x="1792763" y="1572540"/>
                  <a:pt x="1786265" y="1572540"/>
                </a:cubicBezTo>
                <a:cubicBezTo>
                  <a:pt x="1779767" y="1572540"/>
                  <a:pt x="1774497" y="1567271"/>
                  <a:pt x="1774497" y="1560771"/>
                </a:cubicBezTo>
                <a:cubicBezTo>
                  <a:pt x="1774497" y="1554271"/>
                  <a:pt x="1779767" y="1549002"/>
                  <a:pt x="1786265" y="1549002"/>
                </a:cubicBezTo>
                <a:close/>
                <a:moveTo>
                  <a:pt x="1724864" y="1549002"/>
                </a:moveTo>
                <a:cubicBezTo>
                  <a:pt x="1731363" y="1549002"/>
                  <a:pt x="1736633" y="1554271"/>
                  <a:pt x="1736633" y="1560771"/>
                </a:cubicBezTo>
                <a:cubicBezTo>
                  <a:pt x="1736633" y="1567271"/>
                  <a:pt x="1731363" y="1572540"/>
                  <a:pt x="1724864" y="1572540"/>
                </a:cubicBezTo>
                <a:cubicBezTo>
                  <a:pt x="1718366" y="1572540"/>
                  <a:pt x="1713096" y="1567271"/>
                  <a:pt x="1713096" y="1560771"/>
                </a:cubicBezTo>
                <a:cubicBezTo>
                  <a:pt x="1713096" y="1554271"/>
                  <a:pt x="1718366" y="1549002"/>
                  <a:pt x="1724864" y="1549002"/>
                </a:cubicBezTo>
                <a:close/>
                <a:moveTo>
                  <a:pt x="1909067" y="1548831"/>
                </a:moveTo>
                <a:cubicBezTo>
                  <a:pt x="1915668" y="1548831"/>
                  <a:pt x="1921007" y="1554177"/>
                  <a:pt x="1921007" y="1560771"/>
                </a:cubicBezTo>
                <a:cubicBezTo>
                  <a:pt x="1921007" y="1567364"/>
                  <a:pt x="1915668" y="1572710"/>
                  <a:pt x="1909067" y="1572710"/>
                </a:cubicBezTo>
                <a:cubicBezTo>
                  <a:pt x="1902518" y="1572618"/>
                  <a:pt x="1897214" y="1567325"/>
                  <a:pt x="1897129" y="1560771"/>
                </a:cubicBezTo>
                <a:cubicBezTo>
                  <a:pt x="1897129" y="1554177"/>
                  <a:pt x="1902467" y="1548831"/>
                  <a:pt x="1909067" y="1548831"/>
                </a:cubicBezTo>
                <a:close/>
                <a:moveTo>
                  <a:pt x="1847667" y="1548831"/>
                </a:moveTo>
                <a:cubicBezTo>
                  <a:pt x="1854267" y="1548831"/>
                  <a:pt x="1859606" y="1554177"/>
                  <a:pt x="1859606" y="1560771"/>
                </a:cubicBezTo>
                <a:cubicBezTo>
                  <a:pt x="1859606" y="1567364"/>
                  <a:pt x="1854267" y="1572710"/>
                  <a:pt x="1847667" y="1572710"/>
                </a:cubicBezTo>
                <a:cubicBezTo>
                  <a:pt x="1841117" y="1572618"/>
                  <a:pt x="1835813" y="1567325"/>
                  <a:pt x="1835728" y="1560771"/>
                </a:cubicBezTo>
                <a:cubicBezTo>
                  <a:pt x="1835728" y="1554177"/>
                  <a:pt x="1841066" y="1548831"/>
                  <a:pt x="1847667" y="1548831"/>
                </a:cubicBezTo>
                <a:close/>
                <a:moveTo>
                  <a:pt x="128431" y="1498005"/>
                </a:moveTo>
                <a:cubicBezTo>
                  <a:pt x="128551" y="1497987"/>
                  <a:pt x="128670" y="1497987"/>
                  <a:pt x="128806" y="1498005"/>
                </a:cubicBezTo>
                <a:cubicBezTo>
                  <a:pt x="129454" y="1498108"/>
                  <a:pt x="129898" y="1498718"/>
                  <a:pt x="129796" y="1499370"/>
                </a:cubicBezTo>
                <a:cubicBezTo>
                  <a:pt x="129796" y="1500124"/>
                  <a:pt x="129181" y="1500734"/>
                  <a:pt x="128431" y="1500734"/>
                </a:cubicBezTo>
                <a:cubicBezTo>
                  <a:pt x="127715" y="1500658"/>
                  <a:pt x="127135" y="1500090"/>
                  <a:pt x="127067" y="1499370"/>
                </a:cubicBezTo>
                <a:cubicBezTo>
                  <a:pt x="127067" y="1498616"/>
                  <a:pt x="127680" y="1498005"/>
                  <a:pt x="128431" y="1498005"/>
                </a:cubicBezTo>
                <a:close/>
                <a:moveTo>
                  <a:pt x="189832" y="1497322"/>
                </a:moveTo>
                <a:cubicBezTo>
                  <a:pt x="190958" y="1497322"/>
                  <a:pt x="191879" y="1498238"/>
                  <a:pt x="191879" y="1499369"/>
                </a:cubicBezTo>
                <a:cubicBezTo>
                  <a:pt x="191879" y="1500500"/>
                  <a:pt x="190958" y="1501416"/>
                  <a:pt x="189832" y="1501416"/>
                </a:cubicBezTo>
                <a:cubicBezTo>
                  <a:pt x="188741" y="1501334"/>
                  <a:pt x="187871" y="1500464"/>
                  <a:pt x="187786" y="1499369"/>
                </a:cubicBezTo>
                <a:cubicBezTo>
                  <a:pt x="187786" y="1498238"/>
                  <a:pt x="188706" y="1497322"/>
                  <a:pt x="189832" y="1497322"/>
                </a:cubicBezTo>
                <a:close/>
                <a:moveTo>
                  <a:pt x="251234" y="1496640"/>
                </a:moveTo>
                <a:cubicBezTo>
                  <a:pt x="252734" y="1496640"/>
                  <a:pt x="253963" y="1497862"/>
                  <a:pt x="253963" y="1499369"/>
                </a:cubicBezTo>
                <a:cubicBezTo>
                  <a:pt x="253963" y="1500877"/>
                  <a:pt x="252734" y="1502098"/>
                  <a:pt x="251234" y="1502098"/>
                </a:cubicBezTo>
                <a:cubicBezTo>
                  <a:pt x="249732" y="1502098"/>
                  <a:pt x="248505" y="1500877"/>
                  <a:pt x="248505" y="1499369"/>
                </a:cubicBezTo>
                <a:cubicBezTo>
                  <a:pt x="248505" y="1497862"/>
                  <a:pt x="249732" y="1496640"/>
                  <a:pt x="251234" y="1496640"/>
                </a:cubicBezTo>
                <a:close/>
                <a:moveTo>
                  <a:pt x="312635" y="1496129"/>
                </a:moveTo>
                <a:cubicBezTo>
                  <a:pt x="312754" y="1496122"/>
                  <a:pt x="312874" y="1496122"/>
                  <a:pt x="312993" y="1496129"/>
                </a:cubicBezTo>
                <a:cubicBezTo>
                  <a:pt x="314682" y="1496226"/>
                  <a:pt x="315978" y="1497677"/>
                  <a:pt x="315876" y="1499369"/>
                </a:cubicBezTo>
                <a:cubicBezTo>
                  <a:pt x="315876" y="1501158"/>
                  <a:pt x="314426" y="1502610"/>
                  <a:pt x="312635" y="1502610"/>
                </a:cubicBezTo>
                <a:cubicBezTo>
                  <a:pt x="310879" y="1502525"/>
                  <a:pt x="309480" y="1501123"/>
                  <a:pt x="309395" y="1499369"/>
                </a:cubicBezTo>
                <a:cubicBezTo>
                  <a:pt x="309395" y="1497580"/>
                  <a:pt x="310844" y="1496129"/>
                  <a:pt x="312635" y="1496129"/>
                </a:cubicBezTo>
                <a:close/>
                <a:moveTo>
                  <a:pt x="374036" y="1495446"/>
                </a:moveTo>
                <a:cubicBezTo>
                  <a:pt x="376202" y="1495446"/>
                  <a:pt x="377959" y="1497203"/>
                  <a:pt x="377959" y="1499369"/>
                </a:cubicBezTo>
                <a:cubicBezTo>
                  <a:pt x="377959" y="1501535"/>
                  <a:pt x="376202" y="1503292"/>
                  <a:pt x="374036" y="1503292"/>
                </a:cubicBezTo>
                <a:cubicBezTo>
                  <a:pt x="371904" y="1503205"/>
                  <a:pt x="370199" y="1501500"/>
                  <a:pt x="370114" y="1499369"/>
                </a:cubicBezTo>
                <a:cubicBezTo>
                  <a:pt x="370114" y="1497203"/>
                  <a:pt x="371870" y="1495446"/>
                  <a:pt x="374036" y="1495446"/>
                </a:cubicBezTo>
                <a:close/>
                <a:moveTo>
                  <a:pt x="436119" y="1494935"/>
                </a:moveTo>
                <a:cubicBezTo>
                  <a:pt x="436238" y="1494930"/>
                  <a:pt x="436358" y="1494930"/>
                  <a:pt x="436460" y="1494935"/>
                </a:cubicBezTo>
                <a:cubicBezTo>
                  <a:pt x="438814" y="1495031"/>
                  <a:pt x="440656" y="1497016"/>
                  <a:pt x="440554" y="1499370"/>
                </a:cubicBezTo>
                <a:cubicBezTo>
                  <a:pt x="440554" y="1501819"/>
                  <a:pt x="438576" y="1503804"/>
                  <a:pt x="436119" y="1503804"/>
                </a:cubicBezTo>
                <a:cubicBezTo>
                  <a:pt x="433663" y="1503804"/>
                  <a:pt x="431685" y="1501819"/>
                  <a:pt x="431685" y="1499370"/>
                </a:cubicBezTo>
                <a:cubicBezTo>
                  <a:pt x="431685" y="1496921"/>
                  <a:pt x="433663" y="1494935"/>
                  <a:pt x="436119" y="1494935"/>
                </a:cubicBezTo>
                <a:close/>
                <a:moveTo>
                  <a:pt x="496838" y="1494253"/>
                </a:moveTo>
                <a:cubicBezTo>
                  <a:pt x="496957" y="1494250"/>
                  <a:pt x="497077" y="1494250"/>
                  <a:pt x="497179" y="1494253"/>
                </a:cubicBezTo>
                <a:cubicBezTo>
                  <a:pt x="499908" y="1494348"/>
                  <a:pt x="502057" y="1496639"/>
                  <a:pt x="501955" y="1499370"/>
                </a:cubicBezTo>
                <a:cubicBezTo>
                  <a:pt x="501955" y="1502196"/>
                  <a:pt x="499670" y="1504487"/>
                  <a:pt x="496838" y="1504487"/>
                </a:cubicBezTo>
                <a:cubicBezTo>
                  <a:pt x="494058" y="1504398"/>
                  <a:pt x="491807" y="1502158"/>
                  <a:pt x="491722" y="1499370"/>
                </a:cubicBezTo>
                <a:cubicBezTo>
                  <a:pt x="491722" y="1496544"/>
                  <a:pt x="494007" y="1494253"/>
                  <a:pt x="496838" y="1494253"/>
                </a:cubicBezTo>
                <a:close/>
                <a:moveTo>
                  <a:pt x="558240" y="1493741"/>
                </a:moveTo>
                <a:cubicBezTo>
                  <a:pt x="561345" y="1493741"/>
                  <a:pt x="563869" y="1496261"/>
                  <a:pt x="563869" y="1499370"/>
                </a:cubicBezTo>
                <a:cubicBezTo>
                  <a:pt x="563869" y="1502479"/>
                  <a:pt x="561345" y="1504998"/>
                  <a:pt x="558240" y="1504998"/>
                </a:cubicBezTo>
                <a:cubicBezTo>
                  <a:pt x="555136" y="1504998"/>
                  <a:pt x="552612" y="1502479"/>
                  <a:pt x="552612" y="1499370"/>
                </a:cubicBezTo>
                <a:cubicBezTo>
                  <a:pt x="552612" y="1496261"/>
                  <a:pt x="555136" y="1493741"/>
                  <a:pt x="558240" y="1493741"/>
                </a:cubicBezTo>
                <a:close/>
                <a:moveTo>
                  <a:pt x="619641" y="1493229"/>
                </a:moveTo>
                <a:cubicBezTo>
                  <a:pt x="623035" y="1493229"/>
                  <a:pt x="625781" y="1495979"/>
                  <a:pt x="625781" y="1499370"/>
                </a:cubicBezTo>
                <a:cubicBezTo>
                  <a:pt x="625781" y="1502760"/>
                  <a:pt x="623035" y="1505510"/>
                  <a:pt x="619641" y="1505510"/>
                </a:cubicBezTo>
                <a:cubicBezTo>
                  <a:pt x="616247" y="1505510"/>
                  <a:pt x="613501" y="1502760"/>
                  <a:pt x="613501" y="1499370"/>
                </a:cubicBezTo>
                <a:cubicBezTo>
                  <a:pt x="613501" y="1495979"/>
                  <a:pt x="616247" y="1493229"/>
                  <a:pt x="619641" y="1493229"/>
                </a:cubicBezTo>
                <a:close/>
                <a:moveTo>
                  <a:pt x="681042" y="1492718"/>
                </a:moveTo>
                <a:cubicBezTo>
                  <a:pt x="681162" y="1492715"/>
                  <a:pt x="681281" y="1492715"/>
                  <a:pt x="681384" y="1492718"/>
                </a:cubicBezTo>
                <a:cubicBezTo>
                  <a:pt x="684965" y="1492814"/>
                  <a:pt x="687797" y="1495791"/>
                  <a:pt x="687694" y="1499370"/>
                </a:cubicBezTo>
                <a:cubicBezTo>
                  <a:pt x="687694" y="1503044"/>
                  <a:pt x="684710" y="1506022"/>
                  <a:pt x="681042" y="1506022"/>
                </a:cubicBezTo>
                <a:cubicBezTo>
                  <a:pt x="677409" y="1505931"/>
                  <a:pt x="674476" y="1503006"/>
                  <a:pt x="674391" y="1499370"/>
                </a:cubicBezTo>
                <a:cubicBezTo>
                  <a:pt x="674391" y="1495696"/>
                  <a:pt x="677375" y="1492718"/>
                  <a:pt x="681042" y="1492718"/>
                </a:cubicBezTo>
                <a:close/>
                <a:moveTo>
                  <a:pt x="743126" y="1492206"/>
                </a:moveTo>
                <a:cubicBezTo>
                  <a:pt x="747083" y="1492206"/>
                  <a:pt x="750290" y="1495413"/>
                  <a:pt x="750290" y="1499370"/>
                </a:cubicBezTo>
                <a:cubicBezTo>
                  <a:pt x="750290" y="1503327"/>
                  <a:pt x="747083" y="1506533"/>
                  <a:pt x="743126" y="1506533"/>
                </a:cubicBezTo>
                <a:cubicBezTo>
                  <a:pt x="739169" y="1506533"/>
                  <a:pt x="735963" y="1503327"/>
                  <a:pt x="735963" y="1499370"/>
                </a:cubicBezTo>
                <a:cubicBezTo>
                  <a:pt x="735963" y="1495413"/>
                  <a:pt x="739169" y="1492206"/>
                  <a:pt x="743126" y="1492206"/>
                </a:cubicBezTo>
                <a:close/>
                <a:moveTo>
                  <a:pt x="865247" y="1491354"/>
                </a:moveTo>
                <a:cubicBezTo>
                  <a:pt x="865366" y="1491352"/>
                  <a:pt x="865468" y="1491352"/>
                  <a:pt x="865588" y="1491354"/>
                </a:cubicBezTo>
                <a:cubicBezTo>
                  <a:pt x="870022" y="1491449"/>
                  <a:pt x="873536" y="1495115"/>
                  <a:pt x="873434" y="1499541"/>
                </a:cubicBezTo>
                <a:cubicBezTo>
                  <a:pt x="873434" y="1504062"/>
                  <a:pt x="869766" y="1507727"/>
                  <a:pt x="865247" y="1507727"/>
                </a:cubicBezTo>
                <a:cubicBezTo>
                  <a:pt x="860761" y="1507637"/>
                  <a:pt x="857145" y="1504025"/>
                  <a:pt x="857060" y="1499541"/>
                </a:cubicBezTo>
                <a:cubicBezTo>
                  <a:pt x="857060" y="1495019"/>
                  <a:pt x="860727" y="1491354"/>
                  <a:pt x="865247" y="1491354"/>
                </a:cubicBezTo>
                <a:close/>
                <a:moveTo>
                  <a:pt x="926647" y="1491353"/>
                </a:moveTo>
                <a:cubicBezTo>
                  <a:pt x="931457" y="1491353"/>
                  <a:pt x="935345" y="1495247"/>
                  <a:pt x="935345" y="1500052"/>
                </a:cubicBezTo>
                <a:cubicBezTo>
                  <a:pt x="935345" y="1504857"/>
                  <a:pt x="931457" y="1508750"/>
                  <a:pt x="926647" y="1508750"/>
                </a:cubicBezTo>
                <a:cubicBezTo>
                  <a:pt x="921837" y="1508750"/>
                  <a:pt x="917949" y="1504857"/>
                  <a:pt x="917949" y="1500052"/>
                </a:cubicBezTo>
                <a:cubicBezTo>
                  <a:pt x="917949" y="1495247"/>
                  <a:pt x="921837" y="1491353"/>
                  <a:pt x="926647" y="1491353"/>
                </a:cubicBezTo>
                <a:close/>
                <a:moveTo>
                  <a:pt x="803845" y="1491353"/>
                </a:moveTo>
                <a:cubicBezTo>
                  <a:pt x="808092" y="1491353"/>
                  <a:pt x="811520" y="1494790"/>
                  <a:pt x="811520" y="1499029"/>
                </a:cubicBezTo>
                <a:cubicBezTo>
                  <a:pt x="811520" y="1503267"/>
                  <a:pt x="808092" y="1506704"/>
                  <a:pt x="803845" y="1506704"/>
                </a:cubicBezTo>
                <a:cubicBezTo>
                  <a:pt x="799598" y="1506704"/>
                  <a:pt x="796170" y="1503267"/>
                  <a:pt x="796170" y="1499029"/>
                </a:cubicBezTo>
                <a:cubicBezTo>
                  <a:pt x="796170" y="1494790"/>
                  <a:pt x="799598" y="1491353"/>
                  <a:pt x="803845" y="1491353"/>
                </a:cubicBezTo>
                <a:close/>
                <a:moveTo>
                  <a:pt x="988048" y="1490159"/>
                </a:moveTo>
                <a:cubicBezTo>
                  <a:pt x="993131" y="1490159"/>
                  <a:pt x="997259" y="1494284"/>
                  <a:pt x="997259" y="1499370"/>
                </a:cubicBezTo>
                <a:cubicBezTo>
                  <a:pt x="997259" y="1504456"/>
                  <a:pt x="993131" y="1508580"/>
                  <a:pt x="988048" y="1508580"/>
                </a:cubicBezTo>
                <a:cubicBezTo>
                  <a:pt x="982966" y="1508580"/>
                  <a:pt x="978839" y="1504456"/>
                  <a:pt x="978839" y="1499370"/>
                </a:cubicBezTo>
                <a:cubicBezTo>
                  <a:pt x="978839" y="1494284"/>
                  <a:pt x="982966" y="1490159"/>
                  <a:pt x="988048" y="1490159"/>
                </a:cubicBezTo>
                <a:close/>
                <a:moveTo>
                  <a:pt x="1050132" y="1489818"/>
                </a:moveTo>
                <a:cubicBezTo>
                  <a:pt x="1055215" y="1489812"/>
                  <a:pt x="1059410" y="1493784"/>
                  <a:pt x="1059683" y="1498858"/>
                </a:cubicBezTo>
                <a:cubicBezTo>
                  <a:pt x="1059683" y="1504133"/>
                  <a:pt x="1055402" y="1508409"/>
                  <a:pt x="1050132" y="1508409"/>
                </a:cubicBezTo>
                <a:cubicBezTo>
                  <a:pt x="1045049" y="1508416"/>
                  <a:pt x="1040853" y="1504444"/>
                  <a:pt x="1040581" y="1499370"/>
                </a:cubicBezTo>
                <a:cubicBezTo>
                  <a:pt x="1040581" y="1494094"/>
                  <a:pt x="1044862" y="1489818"/>
                  <a:pt x="1050132" y="1489818"/>
                </a:cubicBezTo>
                <a:close/>
                <a:moveTo>
                  <a:pt x="1110851" y="1489307"/>
                </a:moveTo>
                <a:cubicBezTo>
                  <a:pt x="1110971" y="1489305"/>
                  <a:pt x="1111073" y="1489305"/>
                  <a:pt x="1111192" y="1489307"/>
                </a:cubicBezTo>
                <a:cubicBezTo>
                  <a:pt x="1116650" y="1489402"/>
                  <a:pt x="1121017" y="1493907"/>
                  <a:pt x="1120914" y="1499370"/>
                </a:cubicBezTo>
                <a:cubicBezTo>
                  <a:pt x="1120914" y="1504926"/>
                  <a:pt x="1116412" y="1509433"/>
                  <a:pt x="1110851" y="1509433"/>
                </a:cubicBezTo>
                <a:cubicBezTo>
                  <a:pt x="1105325" y="1509342"/>
                  <a:pt x="1100874" y="1504889"/>
                  <a:pt x="1100789" y="1499370"/>
                </a:cubicBezTo>
                <a:cubicBezTo>
                  <a:pt x="1100789" y="1493813"/>
                  <a:pt x="1105291" y="1489307"/>
                  <a:pt x="1110851" y="1489307"/>
                </a:cubicBezTo>
                <a:close/>
                <a:moveTo>
                  <a:pt x="1172253" y="1488965"/>
                </a:moveTo>
                <a:cubicBezTo>
                  <a:pt x="1178001" y="1488965"/>
                  <a:pt x="1182657" y="1493623"/>
                  <a:pt x="1182657" y="1499370"/>
                </a:cubicBezTo>
                <a:cubicBezTo>
                  <a:pt x="1182657" y="1505116"/>
                  <a:pt x="1178001" y="1509774"/>
                  <a:pt x="1172253" y="1509774"/>
                </a:cubicBezTo>
                <a:cubicBezTo>
                  <a:pt x="1166539" y="1509682"/>
                  <a:pt x="1161934" y="1505078"/>
                  <a:pt x="1161849" y="1499370"/>
                </a:cubicBezTo>
                <a:cubicBezTo>
                  <a:pt x="1161849" y="1493623"/>
                  <a:pt x="1166505" y="1488965"/>
                  <a:pt x="1172253" y="1488965"/>
                </a:cubicBezTo>
                <a:close/>
                <a:moveTo>
                  <a:pt x="1234020" y="1488490"/>
                </a:moveTo>
                <a:cubicBezTo>
                  <a:pt x="1239955" y="1488490"/>
                  <a:pt x="1244765" y="1493301"/>
                  <a:pt x="1244765" y="1499235"/>
                </a:cubicBezTo>
                <a:cubicBezTo>
                  <a:pt x="1244765" y="1505170"/>
                  <a:pt x="1239955" y="1509980"/>
                  <a:pt x="1234020" y="1509980"/>
                </a:cubicBezTo>
                <a:cubicBezTo>
                  <a:pt x="1228086" y="1509980"/>
                  <a:pt x="1223275" y="1505170"/>
                  <a:pt x="1223275" y="1499235"/>
                </a:cubicBezTo>
                <a:cubicBezTo>
                  <a:pt x="1223275" y="1493301"/>
                  <a:pt x="1228086" y="1488490"/>
                  <a:pt x="1234020" y="1488490"/>
                </a:cubicBezTo>
                <a:close/>
                <a:moveTo>
                  <a:pt x="1971151" y="1488283"/>
                </a:moveTo>
                <a:cubicBezTo>
                  <a:pt x="1977274" y="1488283"/>
                  <a:pt x="1982237" y="1493247"/>
                  <a:pt x="1982237" y="1499370"/>
                </a:cubicBezTo>
                <a:cubicBezTo>
                  <a:pt x="1982152" y="1505454"/>
                  <a:pt x="1977240" y="1510364"/>
                  <a:pt x="1971151" y="1510456"/>
                </a:cubicBezTo>
                <a:cubicBezTo>
                  <a:pt x="1965062" y="1510364"/>
                  <a:pt x="1960150" y="1505454"/>
                  <a:pt x="1960065" y="1499370"/>
                </a:cubicBezTo>
                <a:cubicBezTo>
                  <a:pt x="1960065" y="1493247"/>
                  <a:pt x="1965028" y="1488283"/>
                  <a:pt x="1971151" y="1488283"/>
                </a:cubicBezTo>
                <a:close/>
                <a:moveTo>
                  <a:pt x="1295055" y="1488283"/>
                </a:moveTo>
                <a:cubicBezTo>
                  <a:pt x="1301178" y="1488283"/>
                  <a:pt x="1306142" y="1493247"/>
                  <a:pt x="1306142" y="1499370"/>
                </a:cubicBezTo>
                <a:cubicBezTo>
                  <a:pt x="1306056" y="1505454"/>
                  <a:pt x="1301144" y="1510364"/>
                  <a:pt x="1295055" y="1510456"/>
                </a:cubicBezTo>
                <a:cubicBezTo>
                  <a:pt x="1288966" y="1510364"/>
                  <a:pt x="1284054" y="1505454"/>
                  <a:pt x="1283969" y="1499370"/>
                </a:cubicBezTo>
                <a:cubicBezTo>
                  <a:pt x="1283969" y="1493247"/>
                  <a:pt x="1288932" y="1488283"/>
                  <a:pt x="1295055" y="1488283"/>
                </a:cubicBezTo>
                <a:close/>
                <a:moveTo>
                  <a:pt x="1357138" y="1487942"/>
                </a:moveTo>
                <a:cubicBezTo>
                  <a:pt x="1363449" y="1487942"/>
                  <a:pt x="1368566" y="1493059"/>
                  <a:pt x="1368566" y="1499370"/>
                </a:cubicBezTo>
                <a:cubicBezTo>
                  <a:pt x="1368566" y="1505681"/>
                  <a:pt x="1363449" y="1510797"/>
                  <a:pt x="1357138" y="1510797"/>
                </a:cubicBezTo>
                <a:cubicBezTo>
                  <a:pt x="1350828" y="1510797"/>
                  <a:pt x="1345711" y="1505681"/>
                  <a:pt x="1345711" y="1499370"/>
                </a:cubicBezTo>
                <a:cubicBezTo>
                  <a:pt x="1345711" y="1493059"/>
                  <a:pt x="1350828" y="1487942"/>
                  <a:pt x="1357138" y="1487942"/>
                </a:cubicBezTo>
                <a:close/>
                <a:moveTo>
                  <a:pt x="1417857" y="1487772"/>
                </a:moveTo>
                <a:cubicBezTo>
                  <a:pt x="1417977" y="1487770"/>
                  <a:pt x="1418079" y="1487770"/>
                  <a:pt x="1418198" y="1487772"/>
                </a:cubicBezTo>
                <a:cubicBezTo>
                  <a:pt x="1424510" y="1487867"/>
                  <a:pt x="1429558" y="1493059"/>
                  <a:pt x="1429455" y="1499370"/>
                </a:cubicBezTo>
                <a:cubicBezTo>
                  <a:pt x="1429455" y="1505776"/>
                  <a:pt x="1424271" y="1510968"/>
                  <a:pt x="1417857" y="1510968"/>
                </a:cubicBezTo>
                <a:cubicBezTo>
                  <a:pt x="1411496" y="1510876"/>
                  <a:pt x="1406345" y="1505737"/>
                  <a:pt x="1406260" y="1499370"/>
                </a:cubicBezTo>
                <a:cubicBezTo>
                  <a:pt x="1406260" y="1492963"/>
                  <a:pt x="1411444" y="1487772"/>
                  <a:pt x="1417857" y="1487772"/>
                </a:cubicBezTo>
                <a:close/>
                <a:moveTo>
                  <a:pt x="1479259" y="1487430"/>
                </a:moveTo>
                <a:cubicBezTo>
                  <a:pt x="1485859" y="1487430"/>
                  <a:pt x="1491198" y="1492776"/>
                  <a:pt x="1491198" y="1499370"/>
                </a:cubicBezTo>
                <a:cubicBezTo>
                  <a:pt x="1491198" y="1505963"/>
                  <a:pt x="1485859" y="1511309"/>
                  <a:pt x="1479259" y="1511309"/>
                </a:cubicBezTo>
                <a:cubicBezTo>
                  <a:pt x="1472709" y="1511217"/>
                  <a:pt x="1467405" y="1505926"/>
                  <a:pt x="1467320" y="1499370"/>
                </a:cubicBezTo>
                <a:cubicBezTo>
                  <a:pt x="1467320" y="1492776"/>
                  <a:pt x="1472658" y="1487430"/>
                  <a:pt x="1479259" y="1487430"/>
                </a:cubicBezTo>
                <a:close/>
                <a:moveTo>
                  <a:pt x="1540661" y="1487259"/>
                </a:moveTo>
                <a:cubicBezTo>
                  <a:pt x="1547347" y="1487259"/>
                  <a:pt x="1552770" y="1492682"/>
                  <a:pt x="1552770" y="1499369"/>
                </a:cubicBezTo>
                <a:cubicBezTo>
                  <a:pt x="1552770" y="1506057"/>
                  <a:pt x="1547347" y="1511479"/>
                  <a:pt x="1540661" y="1511479"/>
                </a:cubicBezTo>
                <a:cubicBezTo>
                  <a:pt x="1533975" y="1511479"/>
                  <a:pt x="1528551" y="1506057"/>
                  <a:pt x="1528551" y="1499369"/>
                </a:cubicBezTo>
                <a:cubicBezTo>
                  <a:pt x="1528551" y="1492682"/>
                  <a:pt x="1533975" y="1487259"/>
                  <a:pt x="1540661" y="1487259"/>
                </a:cubicBezTo>
                <a:close/>
                <a:moveTo>
                  <a:pt x="1602061" y="1487089"/>
                </a:moveTo>
                <a:cubicBezTo>
                  <a:pt x="1608850" y="1487089"/>
                  <a:pt x="1614342" y="1492588"/>
                  <a:pt x="1614342" y="1499370"/>
                </a:cubicBezTo>
                <a:cubicBezTo>
                  <a:pt x="1614342" y="1506151"/>
                  <a:pt x="1608850" y="1511650"/>
                  <a:pt x="1602061" y="1511650"/>
                </a:cubicBezTo>
                <a:cubicBezTo>
                  <a:pt x="1595324" y="1511558"/>
                  <a:pt x="1589866" y="1506114"/>
                  <a:pt x="1589782" y="1499370"/>
                </a:cubicBezTo>
                <a:cubicBezTo>
                  <a:pt x="1589782" y="1492588"/>
                  <a:pt x="1595273" y="1487089"/>
                  <a:pt x="1602061" y="1487089"/>
                </a:cubicBezTo>
                <a:close/>
                <a:moveTo>
                  <a:pt x="1664145" y="1486919"/>
                </a:moveTo>
                <a:cubicBezTo>
                  <a:pt x="1664264" y="1486917"/>
                  <a:pt x="1664366" y="1486917"/>
                  <a:pt x="1664485" y="1486919"/>
                </a:cubicBezTo>
                <a:cubicBezTo>
                  <a:pt x="1671274" y="1487014"/>
                  <a:pt x="1676698" y="1492588"/>
                  <a:pt x="1676596" y="1499370"/>
                </a:cubicBezTo>
                <a:cubicBezTo>
                  <a:pt x="1676596" y="1506246"/>
                  <a:pt x="1671018" y="1511820"/>
                  <a:pt x="1664145" y="1511820"/>
                </a:cubicBezTo>
                <a:cubicBezTo>
                  <a:pt x="1657271" y="1511820"/>
                  <a:pt x="1651694" y="1506246"/>
                  <a:pt x="1651694" y="1499370"/>
                </a:cubicBezTo>
                <a:cubicBezTo>
                  <a:pt x="1651694" y="1492493"/>
                  <a:pt x="1657271" y="1486919"/>
                  <a:pt x="1664145" y="1486919"/>
                </a:cubicBezTo>
                <a:close/>
                <a:moveTo>
                  <a:pt x="1786265" y="1486748"/>
                </a:moveTo>
                <a:cubicBezTo>
                  <a:pt x="1793241" y="1486748"/>
                  <a:pt x="1798886" y="1492399"/>
                  <a:pt x="1798886" y="1499370"/>
                </a:cubicBezTo>
                <a:cubicBezTo>
                  <a:pt x="1798886" y="1506341"/>
                  <a:pt x="1793241" y="1511991"/>
                  <a:pt x="1786265" y="1511991"/>
                </a:cubicBezTo>
                <a:cubicBezTo>
                  <a:pt x="1779289" y="1511991"/>
                  <a:pt x="1773644" y="1506341"/>
                  <a:pt x="1773644" y="1499370"/>
                </a:cubicBezTo>
                <a:cubicBezTo>
                  <a:pt x="1773644" y="1492399"/>
                  <a:pt x="1779289" y="1486748"/>
                  <a:pt x="1786265" y="1486748"/>
                </a:cubicBezTo>
                <a:close/>
                <a:moveTo>
                  <a:pt x="1724864" y="1486748"/>
                </a:moveTo>
                <a:cubicBezTo>
                  <a:pt x="1731840" y="1486748"/>
                  <a:pt x="1737485" y="1492399"/>
                  <a:pt x="1737485" y="1499370"/>
                </a:cubicBezTo>
                <a:cubicBezTo>
                  <a:pt x="1737485" y="1506341"/>
                  <a:pt x="1731840" y="1511991"/>
                  <a:pt x="1724864" y="1511991"/>
                </a:cubicBezTo>
                <a:cubicBezTo>
                  <a:pt x="1717888" y="1511991"/>
                  <a:pt x="1712243" y="1506341"/>
                  <a:pt x="1712243" y="1499370"/>
                </a:cubicBezTo>
                <a:cubicBezTo>
                  <a:pt x="1712243" y="1492399"/>
                  <a:pt x="1717888" y="1486748"/>
                  <a:pt x="1724864" y="1486748"/>
                </a:cubicBezTo>
                <a:close/>
                <a:moveTo>
                  <a:pt x="1909067" y="1486578"/>
                </a:moveTo>
                <a:cubicBezTo>
                  <a:pt x="1909187" y="1486576"/>
                  <a:pt x="1909289" y="1486576"/>
                  <a:pt x="1909409" y="1486578"/>
                </a:cubicBezTo>
                <a:cubicBezTo>
                  <a:pt x="1916385" y="1486673"/>
                  <a:pt x="1921962" y="1492399"/>
                  <a:pt x="1921859" y="1499370"/>
                </a:cubicBezTo>
                <a:cubicBezTo>
                  <a:pt x="1921859" y="1506434"/>
                  <a:pt x="1916129" y="1512162"/>
                  <a:pt x="1909067" y="1512162"/>
                </a:cubicBezTo>
                <a:cubicBezTo>
                  <a:pt x="1902041" y="1512069"/>
                  <a:pt x="1896361" y="1506397"/>
                  <a:pt x="1896276" y="1499370"/>
                </a:cubicBezTo>
                <a:cubicBezTo>
                  <a:pt x="1896276" y="1492305"/>
                  <a:pt x="1902007" y="1486578"/>
                  <a:pt x="1909067" y="1486578"/>
                </a:cubicBezTo>
                <a:close/>
                <a:moveTo>
                  <a:pt x="1847666" y="1486578"/>
                </a:moveTo>
                <a:cubicBezTo>
                  <a:pt x="1847786" y="1486576"/>
                  <a:pt x="1847888" y="1486576"/>
                  <a:pt x="1848007" y="1486578"/>
                </a:cubicBezTo>
                <a:cubicBezTo>
                  <a:pt x="1854983" y="1486673"/>
                  <a:pt x="1860560" y="1492399"/>
                  <a:pt x="1860458" y="1499370"/>
                </a:cubicBezTo>
                <a:cubicBezTo>
                  <a:pt x="1860458" y="1506434"/>
                  <a:pt x="1854728" y="1512162"/>
                  <a:pt x="1847666" y="1512162"/>
                </a:cubicBezTo>
                <a:cubicBezTo>
                  <a:pt x="1840639" y="1512069"/>
                  <a:pt x="1834960" y="1506397"/>
                  <a:pt x="1834875" y="1499370"/>
                </a:cubicBezTo>
                <a:cubicBezTo>
                  <a:pt x="1834875" y="1492305"/>
                  <a:pt x="1840605" y="1486578"/>
                  <a:pt x="1847666" y="1486578"/>
                </a:cubicBezTo>
                <a:close/>
                <a:moveTo>
                  <a:pt x="67029" y="1436774"/>
                </a:moveTo>
                <a:cubicBezTo>
                  <a:pt x="67694" y="1436774"/>
                  <a:pt x="68223" y="1437308"/>
                  <a:pt x="68223" y="1437968"/>
                </a:cubicBezTo>
                <a:cubicBezTo>
                  <a:pt x="68223" y="1438628"/>
                  <a:pt x="67694" y="1439162"/>
                  <a:pt x="67029" y="1439162"/>
                </a:cubicBezTo>
                <a:cubicBezTo>
                  <a:pt x="66364" y="1439162"/>
                  <a:pt x="65836" y="1438628"/>
                  <a:pt x="65836" y="1437968"/>
                </a:cubicBezTo>
                <a:cubicBezTo>
                  <a:pt x="65836" y="1437308"/>
                  <a:pt x="66364" y="1436774"/>
                  <a:pt x="67029" y="1436774"/>
                </a:cubicBezTo>
                <a:close/>
                <a:moveTo>
                  <a:pt x="129113" y="1436093"/>
                </a:moveTo>
                <a:cubicBezTo>
                  <a:pt x="129232" y="1436091"/>
                  <a:pt x="129369" y="1436101"/>
                  <a:pt x="129488" y="1436123"/>
                </a:cubicBezTo>
                <a:cubicBezTo>
                  <a:pt x="130512" y="1436313"/>
                  <a:pt x="131177" y="1437292"/>
                  <a:pt x="130989" y="1438310"/>
                </a:cubicBezTo>
                <a:cubicBezTo>
                  <a:pt x="130989" y="1439345"/>
                  <a:pt x="130154" y="1440186"/>
                  <a:pt x="129113" y="1440186"/>
                </a:cubicBezTo>
                <a:cubicBezTo>
                  <a:pt x="128994" y="1440188"/>
                  <a:pt x="128857" y="1440178"/>
                  <a:pt x="128738" y="1440155"/>
                </a:cubicBezTo>
                <a:cubicBezTo>
                  <a:pt x="127715" y="1439966"/>
                  <a:pt x="127049" y="1438987"/>
                  <a:pt x="127237" y="1437969"/>
                </a:cubicBezTo>
                <a:cubicBezTo>
                  <a:pt x="127237" y="1436932"/>
                  <a:pt x="128073" y="1436093"/>
                  <a:pt x="129113" y="1436093"/>
                </a:cubicBezTo>
                <a:close/>
                <a:moveTo>
                  <a:pt x="189832" y="1435410"/>
                </a:moveTo>
                <a:cubicBezTo>
                  <a:pt x="189951" y="1435401"/>
                  <a:pt x="190071" y="1435401"/>
                  <a:pt x="190190" y="1435410"/>
                </a:cubicBezTo>
                <a:cubicBezTo>
                  <a:pt x="191503" y="1435507"/>
                  <a:pt x="192493" y="1436653"/>
                  <a:pt x="192390" y="1437968"/>
                </a:cubicBezTo>
                <a:cubicBezTo>
                  <a:pt x="192390" y="1439380"/>
                  <a:pt x="191248" y="1440527"/>
                  <a:pt x="189832" y="1440527"/>
                </a:cubicBezTo>
                <a:cubicBezTo>
                  <a:pt x="188416" y="1440527"/>
                  <a:pt x="187274" y="1439380"/>
                  <a:pt x="187274" y="1437968"/>
                </a:cubicBezTo>
                <a:cubicBezTo>
                  <a:pt x="187274" y="1436556"/>
                  <a:pt x="188416" y="1435410"/>
                  <a:pt x="189832" y="1435410"/>
                </a:cubicBezTo>
                <a:close/>
                <a:moveTo>
                  <a:pt x="251233" y="1434728"/>
                </a:moveTo>
                <a:cubicBezTo>
                  <a:pt x="251352" y="1434721"/>
                  <a:pt x="251472" y="1434721"/>
                  <a:pt x="251591" y="1434728"/>
                </a:cubicBezTo>
                <a:cubicBezTo>
                  <a:pt x="253280" y="1434825"/>
                  <a:pt x="254576" y="1436276"/>
                  <a:pt x="254474" y="1437968"/>
                </a:cubicBezTo>
                <a:cubicBezTo>
                  <a:pt x="254474" y="1439757"/>
                  <a:pt x="253024" y="1441209"/>
                  <a:pt x="251233" y="1441209"/>
                </a:cubicBezTo>
                <a:cubicBezTo>
                  <a:pt x="249477" y="1441124"/>
                  <a:pt x="248078" y="1439722"/>
                  <a:pt x="247993" y="1437968"/>
                </a:cubicBezTo>
                <a:cubicBezTo>
                  <a:pt x="247993" y="1436179"/>
                  <a:pt x="249442" y="1434728"/>
                  <a:pt x="251233" y="1434728"/>
                </a:cubicBezTo>
                <a:close/>
                <a:moveTo>
                  <a:pt x="312635" y="1434216"/>
                </a:moveTo>
                <a:cubicBezTo>
                  <a:pt x="314715" y="1434216"/>
                  <a:pt x="316387" y="1435896"/>
                  <a:pt x="316387" y="1437969"/>
                </a:cubicBezTo>
                <a:cubicBezTo>
                  <a:pt x="316387" y="1440041"/>
                  <a:pt x="314715" y="1441721"/>
                  <a:pt x="312635" y="1441721"/>
                </a:cubicBezTo>
                <a:cubicBezTo>
                  <a:pt x="310571" y="1441721"/>
                  <a:pt x="308883" y="1440041"/>
                  <a:pt x="308883" y="1437969"/>
                </a:cubicBezTo>
                <a:cubicBezTo>
                  <a:pt x="308883" y="1435896"/>
                  <a:pt x="310571" y="1434216"/>
                  <a:pt x="312635" y="1434216"/>
                </a:cubicBezTo>
                <a:close/>
                <a:moveTo>
                  <a:pt x="374036" y="1433534"/>
                </a:moveTo>
                <a:cubicBezTo>
                  <a:pt x="374155" y="1433529"/>
                  <a:pt x="374275" y="1433529"/>
                  <a:pt x="374377" y="1433534"/>
                </a:cubicBezTo>
                <a:cubicBezTo>
                  <a:pt x="376731" y="1433630"/>
                  <a:pt x="378573" y="1435615"/>
                  <a:pt x="378470" y="1437969"/>
                </a:cubicBezTo>
                <a:cubicBezTo>
                  <a:pt x="378470" y="1440418"/>
                  <a:pt x="376492" y="1442403"/>
                  <a:pt x="374036" y="1442403"/>
                </a:cubicBezTo>
                <a:cubicBezTo>
                  <a:pt x="371580" y="1442403"/>
                  <a:pt x="369602" y="1440418"/>
                  <a:pt x="369602" y="1437969"/>
                </a:cubicBezTo>
                <a:cubicBezTo>
                  <a:pt x="369602" y="1435520"/>
                  <a:pt x="371580" y="1433534"/>
                  <a:pt x="374036" y="1433534"/>
                </a:cubicBezTo>
                <a:close/>
                <a:moveTo>
                  <a:pt x="436119" y="1432852"/>
                </a:moveTo>
                <a:cubicBezTo>
                  <a:pt x="436238" y="1432849"/>
                  <a:pt x="436358" y="1432849"/>
                  <a:pt x="436460" y="1432852"/>
                </a:cubicBezTo>
                <a:cubicBezTo>
                  <a:pt x="439189" y="1432947"/>
                  <a:pt x="441338" y="1435238"/>
                  <a:pt x="441236" y="1437969"/>
                </a:cubicBezTo>
                <a:cubicBezTo>
                  <a:pt x="441236" y="1440795"/>
                  <a:pt x="438950" y="1443085"/>
                  <a:pt x="436119" y="1443085"/>
                </a:cubicBezTo>
                <a:cubicBezTo>
                  <a:pt x="433339" y="1442997"/>
                  <a:pt x="431087" y="1440757"/>
                  <a:pt x="431003" y="1437969"/>
                </a:cubicBezTo>
                <a:cubicBezTo>
                  <a:pt x="431003" y="1435143"/>
                  <a:pt x="433288" y="1432852"/>
                  <a:pt x="436119" y="1432852"/>
                </a:cubicBezTo>
                <a:close/>
                <a:moveTo>
                  <a:pt x="496839" y="1432340"/>
                </a:moveTo>
                <a:cubicBezTo>
                  <a:pt x="499943" y="1432340"/>
                  <a:pt x="502468" y="1434860"/>
                  <a:pt x="502468" y="1437969"/>
                </a:cubicBezTo>
                <a:cubicBezTo>
                  <a:pt x="502468" y="1441078"/>
                  <a:pt x="499943" y="1443597"/>
                  <a:pt x="496839" y="1443597"/>
                </a:cubicBezTo>
                <a:cubicBezTo>
                  <a:pt x="493734" y="1443597"/>
                  <a:pt x="491211" y="1441078"/>
                  <a:pt x="491211" y="1437969"/>
                </a:cubicBezTo>
                <a:cubicBezTo>
                  <a:pt x="491211" y="1434860"/>
                  <a:pt x="493734" y="1432340"/>
                  <a:pt x="496839" y="1432340"/>
                </a:cubicBezTo>
                <a:close/>
                <a:moveTo>
                  <a:pt x="558240" y="1431658"/>
                </a:moveTo>
                <a:cubicBezTo>
                  <a:pt x="558359" y="1431655"/>
                  <a:pt x="558479" y="1431655"/>
                  <a:pt x="558581" y="1431658"/>
                </a:cubicBezTo>
                <a:cubicBezTo>
                  <a:pt x="561975" y="1431753"/>
                  <a:pt x="564653" y="1434580"/>
                  <a:pt x="564551" y="1437969"/>
                </a:cubicBezTo>
                <a:cubicBezTo>
                  <a:pt x="564551" y="1441453"/>
                  <a:pt x="561720" y="1444279"/>
                  <a:pt x="558240" y="1444279"/>
                </a:cubicBezTo>
                <a:cubicBezTo>
                  <a:pt x="554795" y="1444189"/>
                  <a:pt x="552015" y="1441416"/>
                  <a:pt x="551930" y="1437969"/>
                </a:cubicBezTo>
                <a:cubicBezTo>
                  <a:pt x="551930" y="1434484"/>
                  <a:pt x="554761" y="1431658"/>
                  <a:pt x="558240" y="1431658"/>
                </a:cubicBezTo>
                <a:close/>
                <a:moveTo>
                  <a:pt x="620007" y="1431012"/>
                </a:moveTo>
                <a:cubicBezTo>
                  <a:pt x="623775" y="1431012"/>
                  <a:pt x="626830" y="1434066"/>
                  <a:pt x="626830" y="1437834"/>
                </a:cubicBezTo>
                <a:cubicBezTo>
                  <a:pt x="626830" y="1441602"/>
                  <a:pt x="623775" y="1444657"/>
                  <a:pt x="620007" y="1444657"/>
                </a:cubicBezTo>
                <a:cubicBezTo>
                  <a:pt x="616239" y="1444657"/>
                  <a:pt x="613185" y="1441602"/>
                  <a:pt x="613185" y="1437834"/>
                </a:cubicBezTo>
                <a:cubicBezTo>
                  <a:pt x="613185" y="1434066"/>
                  <a:pt x="616239" y="1431012"/>
                  <a:pt x="620007" y="1431012"/>
                </a:cubicBezTo>
                <a:close/>
                <a:moveTo>
                  <a:pt x="681042" y="1430634"/>
                </a:moveTo>
                <a:cubicBezTo>
                  <a:pt x="685085" y="1430634"/>
                  <a:pt x="688377" y="1433918"/>
                  <a:pt x="688377" y="1437968"/>
                </a:cubicBezTo>
                <a:cubicBezTo>
                  <a:pt x="688377" y="1442019"/>
                  <a:pt x="685085" y="1445303"/>
                  <a:pt x="681042" y="1445303"/>
                </a:cubicBezTo>
                <a:cubicBezTo>
                  <a:pt x="677035" y="1445212"/>
                  <a:pt x="673794" y="1441982"/>
                  <a:pt x="673709" y="1437968"/>
                </a:cubicBezTo>
                <a:cubicBezTo>
                  <a:pt x="673709" y="1433918"/>
                  <a:pt x="676984" y="1430634"/>
                  <a:pt x="681042" y="1430634"/>
                </a:cubicBezTo>
                <a:close/>
                <a:moveTo>
                  <a:pt x="743126" y="1430123"/>
                </a:moveTo>
                <a:cubicBezTo>
                  <a:pt x="743245" y="1430120"/>
                  <a:pt x="743348" y="1430120"/>
                  <a:pt x="743467" y="1430123"/>
                </a:cubicBezTo>
                <a:cubicBezTo>
                  <a:pt x="747714" y="1430218"/>
                  <a:pt x="751074" y="1433730"/>
                  <a:pt x="750972" y="1437969"/>
                </a:cubicBezTo>
                <a:cubicBezTo>
                  <a:pt x="750972" y="1442303"/>
                  <a:pt x="747458" y="1445814"/>
                  <a:pt x="743126" y="1445814"/>
                </a:cubicBezTo>
                <a:cubicBezTo>
                  <a:pt x="738828" y="1445724"/>
                  <a:pt x="735366" y="1442263"/>
                  <a:pt x="735281" y="1437969"/>
                </a:cubicBezTo>
                <a:cubicBezTo>
                  <a:pt x="735281" y="1433635"/>
                  <a:pt x="738794" y="1430123"/>
                  <a:pt x="743126" y="1430123"/>
                </a:cubicBezTo>
                <a:close/>
                <a:moveTo>
                  <a:pt x="803845" y="1429611"/>
                </a:moveTo>
                <a:cubicBezTo>
                  <a:pt x="808467" y="1429611"/>
                  <a:pt x="812202" y="1433353"/>
                  <a:pt x="812202" y="1437969"/>
                </a:cubicBezTo>
                <a:cubicBezTo>
                  <a:pt x="812202" y="1442584"/>
                  <a:pt x="808467" y="1446326"/>
                  <a:pt x="803845" y="1446326"/>
                </a:cubicBezTo>
                <a:cubicBezTo>
                  <a:pt x="799223" y="1446326"/>
                  <a:pt x="795488" y="1442584"/>
                  <a:pt x="795488" y="1437969"/>
                </a:cubicBezTo>
                <a:cubicBezTo>
                  <a:pt x="795488" y="1433353"/>
                  <a:pt x="799223" y="1429611"/>
                  <a:pt x="803845" y="1429611"/>
                </a:cubicBezTo>
                <a:close/>
                <a:moveTo>
                  <a:pt x="865613" y="1428965"/>
                </a:moveTo>
                <a:cubicBezTo>
                  <a:pt x="870511" y="1428965"/>
                  <a:pt x="874482" y="1432936"/>
                  <a:pt x="874482" y="1437834"/>
                </a:cubicBezTo>
                <a:cubicBezTo>
                  <a:pt x="874482" y="1442732"/>
                  <a:pt x="870511" y="1446703"/>
                  <a:pt x="865613" y="1446703"/>
                </a:cubicBezTo>
                <a:cubicBezTo>
                  <a:pt x="860715" y="1446703"/>
                  <a:pt x="856744" y="1442732"/>
                  <a:pt x="856744" y="1437834"/>
                </a:cubicBezTo>
                <a:cubicBezTo>
                  <a:pt x="856744" y="1432936"/>
                  <a:pt x="860715" y="1428965"/>
                  <a:pt x="865613" y="1428965"/>
                </a:cubicBezTo>
                <a:close/>
                <a:moveTo>
                  <a:pt x="926648" y="1428588"/>
                </a:moveTo>
                <a:cubicBezTo>
                  <a:pt x="926767" y="1428586"/>
                  <a:pt x="926869" y="1428586"/>
                  <a:pt x="926989" y="1428588"/>
                </a:cubicBezTo>
                <a:cubicBezTo>
                  <a:pt x="932071" y="1428683"/>
                  <a:pt x="936131" y="1432882"/>
                  <a:pt x="936028" y="1437968"/>
                </a:cubicBezTo>
                <a:cubicBezTo>
                  <a:pt x="936028" y="1443150"/>
                  <a:pt x="931832" y="1447349"/>
                  <a:pt x="926648" y="1447349"/>
                </a:cubicBezTo>
                <a:cubicBezTo>
                  <a:pt x="921462" y="1447349"/>
                  <a:pt x="917267" y="1443150"/>
                  <a:pt x="917267" y="1437968"/>
                </a:cubicBezTo>
                <a:cubicBezTo>
                  <a:pt x="917267" y="1432787"/>
                  <a:pt x="921462" y="1428588"/>
                  <a:pt x="926648" y="1428588"/>
                </a:cubicBezTo>
                <a:close/>
                <a:moveTo>
                  <a:pt x="988049" y="1428076"/>
                </a:moveTo>
                <a:cubicBezTo>
                  <a:pt x="993507" y="1428076"/>
                  <a:pt x="997941" y="1432506"/>
                  <a:pt x="997941" y="1437969"/>
                </a:cubicBezTo>
                <a:cubicBezTo>
                  <a:pt x="997941" y="1443432"/>
                  <a:pt x="993507" y="1447861"/>
                  <a:pt x="988049" y="1447861"/>
                </a:cubicBezTo>
                <a:cubicBezTo>
                  <a:pt x="982591" y="1447861"/>
                  <a:pt x="978157" y="1443432"/>
                  <a:pt x="978157" y="1437969"/>
                </a:cubicBezTo>
                <a:cubicBezTo>
                  <a:pt x="978157" y="1432506"/>
                  <a:pt x="982591" y="1428076"/>
                  <a:pt x="988049" y="1428076"/>
                </a:cubicBezTo>
                <a:close/>
                <a:moveTo>
                  <a:pt x="1050132" y="1427734"/>
                </a:moveTo>
                <a:cubicBezTo>
                  <a:pt x="1055778" y="1427734"/>
                  <a:pt x="1060366" y="1432316"/>
                  <a:pt x="1060366" y="1437968"/>
                </a:cubicBezTo>
                <a:cubicBezTo>
                  <a:pt x="1060366" y="1443620"/>
                  <a:pt x="1055778" y="1448202"/>
                  <a:pt x="1050132" y="1448202"/>
                </a:cubicBezTo>
                <a:cubicBezTo>
                  <a:pt x="1044487" y="1448202"/>
                  <a:pt x="1039899" y="1443620"/>
                  <a:pt x="1039899" y="1437968"/>
                </a:cubicBezTo>
                <a:cubicBezTo>
                  <a:pt x="1039899" y="1432316"/>
                  <a:pt x="1044487" y="1427734"/>
                  <a:pt x="1050132" y="1427734"/>
                </a:cubicBezTo>
                <a:close/>
                <a:moveTo>
                  <a:pt x="1111217" y="1427089"/>
                </a:moveTo>
                <a:cubicBezTo>
                  <a:pt x="1117152" y="1427089"/>
                  <a:pt x="1121962" y="1431900"/>
                  <a:pt x="1121962" y="1437834"/>
                </a:cubicBezTo>
                <a:cubicBezTo>
                  <a:pt x="1121962" y="1443769"/>
                  <a:pt x="1117152" y="1448579"/>
                  <a:pt x="1111217" y="1448579"/>
                </a:cubicBezTo>
                <a:cubicBezTo>
                  <a:pt x="1105283" y="1448579"/>
                  <a:pt x="1100472" y="1443769"/>
                  <a:pt x="1100472" y="1437834"/>
                </a:cubicBezTo>
                <a:cubicBezTo>
                  <a:pt x="1100472" y="1431900"/>
                  <a:pt x="1105283" y="1427089"/>
                  <a:pt x="1111217" y="1427089"/>
                </a:cubicBezTo>
                <a:close/>
                <a:moveTo>
                  <a:pt x="1172253" y="1426882"/>
                </a:moveTo>
                <a:cubicBezTo>
                  <a:pt x="1178376" y="1426882"/>
                  <a:pt x="1183339" y="1431846"/>
                  <a:pt x="1183339" y="1437969"/>
                </a:cubicBezTo>
                <a:cubicBezTo>
                  <a:pt x="1183254" y="1444053"/>
                  <a:pt x="1178342" y="1448963"/>
                  <a:pt x="1172253" y="1449055"/>
                </a:cubicBezTo>
                <a:cubicBezTo>
                  <a:pt x="1166164" y="1448963"/>
                  <a:pt x="1161252" y="1444053"/>
                  <a:pt x="1161167" y="1437969"/>
                </a:cubicBezTo>
                <a:cubicBezTo>
                  <a:pt x="1161167" y="1431846"/>
                  <a:pt x="1166130" y="1426882"/>
                  <a:pt x="1172253" y="1426882"/>
                </a:cubicBezTo>
                <a:close/>
                <a:moveTo>
                  <a:pt x="1233654" y="1426540"/>
                </a:moveTo>
                <a:cubicBezTo>
                  <a:pt x="1239965" y="1426540"/>
                  <a:pt x="1245081" y="1431657"/>
                  <a:pt x="1245081" y="1437968"/>
                </a:cubicBezTo>
                <a:cubicBezTo>
                  <a:pt x="1245081" y="1444279"/>
                  <a:pt x="1239965" y="1449395"/>
                  <a:pt x="1233654" y="1449395"/>
                </a:cubicBezTo>
                <a:cubicBezTo>
                  <a:pt x="1227344" y="1449395"/>
                  <a:pt x="1222227" y="1444279"/>
                  <a:pt x="1222227" y="1437968"/>
                </a:cubicBezTo>
                <a:cubicBezTo>
                  <a:pt x="1222227" y="1431657"/>
                  <a:pt x="1227344" y="1426540"/>
                  <a:pt x="1233654" y="1426540"/>
                </a:cubicBezTo>
                <a:close/>
                <a:moveTo>
                  <a:pt x="1971151" y="1426199"/>
                </a:moveTo>
                <a:cubicBezTo>
                  <a:pt x="1977650" y="1426199"/>
                  <a:pt x="1982920" y="1431468"/>
                  <a:pt x="1982920" y="1437968"/>
                </a:cubicBezTo>
                <a:cubicBezTo>
                  <a:pt x="1982920" y="1444468"/>
                  <a:pt x="1977650" y="1449737"/>
                  <a:pt x="1971151" y="1449737"/>
                </a:cubicBezTo>
                <a:cubicBezTo>
                  <a:pt x="1964653" y="1449737"/>
                  <a:pt x="1959383" y="1444468"/>
                  <a:pt x="1959383" y="1437968"/>
                </a:cubicBezTo>
                <a:cubicBezTo>
                  <a:pt x="1959383" y="1431468"/>
                  <a:pt x="1964653" y="1426199"/>
                  <a:pt x="1971151" y="1426199"/>
                </a:cubicBezTo>
                <a:close/>
                <a:moveTo>
                  <a:pt x="1295055" y="1426199"/>
                </a:moveTo>
                <a:cubicBezTo>
                  <a:pt x="1301553" y="1426199"/>
                  <a:pt x="1306823" y="1431468"/>
                  <a:pt x="1306823" y="1437968"/>
                </a:cubicBezTo>
                <a:cubicBezTo>
                  <a:pt x="1306823" y="1444468"/>
                  <a:pt x="1301553" y="1449737"/>
                  <a:pt x="1295055" y="1449737"/>
                </a:cubicBezTo>
                <a:cubicBezTo>
                  <a:pt x="1288557" y="1449737"/>
                  <a:pt x="1283287" y="1444468"/>
                  <a:pt x="1283287" y="1437968"/>
                </a:cubicBezTo>
                <a:cubicBezTo>
                  <a:pt x="1283287" y="1431468"/>
                  <a:pt x="1288557" y="1426199"/>
                  <a:pt x="1295055" y="1426199"/>
                </a:cubicBezTo>
                <a:close/>
                <a:moveTo>
                  <a:pt x="1357138" y="1425858"/>
                </a:moveTo>
                <a:cubicBezTo>
                  <a:pt x="1363824" y="1425858"/>
                  <a:pt x="1369248" y="1431281"/>
                  <a:pt x="1369248" y="1437968"/>
                </a:cubicBezTo>
                <a:cubicBezTo>
                  <a:pt x="1369248" y="1444656"/>
                  <a:pt x="1363824" y="1450078"/>
                  <a:pt x="1357138" y="1450078"/>
                </a:cubicBezTo>
                <a:cubicBezTo>
                  <a:pt x="1350452" y="1450078"/>
                  <a:pt x="1345029" y="1444656"/>
                  <a:pt x="1345029" y="1437968"/>
                </a:cubicBezTo>
                <a:cubicBezTo>
                  <a:pt x="1345029" y="1431281"/>
                  <a:pt x="1350452" y="1425858"/>
                  <a:pt x="1357138" y="1425858"/>
                </a:cubicBezTo>
                <a:close/>
                <a:moveTo>
                  <a:pt x="1417858" y="1425518"/>
                </a:moveTo>
                <a:cubicBezTo>
                  <a:pt x="1417977" y="1425516"/>
                  <a:pt x="1418079" y="1425516"/>
                  <a:pt x="1418198" y="1425518"/>
                </a:cubicBezTo>
                <a:cubicBezTo>
                  <a:pt x="1424987" y="1425613"/>
                  <a:pt x="1430411" y="1431187"/>
                  <a:pt x="1430309" y="1437969"/>
                </a:cubicBezTo>
                <a:cubicBezTo>
                  <a:pt x="1430309" y="1444845"/>
                  <a:pt x="1424731" y="1450419"/>
                  <a:pt x="1417858" y="1450419"/>
                </a:cubicBezTo>
                <a:cubicBezTo>
                  <a:pt x="1410984" y="1450419"/>
                  <a:pt x="1405407" y="1444845"/>
                  <a:pt x="1405407" y="1437969"/>
                </a:cubicBezTo>
                <a:cubicBezTo>
                  <a:pt x="1405407" y="1431092"/>
                  <a:pt x="1410984" y="1425518"/>
                  <a:pt x="1417858" y="1425518"/>
                </a:cubicBezTo>
                <a:close/>
                <a:moveTo>
                  <a:pt x="1479258" y="1425177"/>
                </a:moveTo>
                <a:cubicBezTo>
                  <a:pt x="1479378" y="1425175"/>
                  <a:pt x="1479480" y="1425175"/>
                  <a:pt x="1479599" y="1425177"/>
                </a:cubicBezTo>
                <a:cubicBezTo>
                  <a:pt x="1486575" y="1425272"/>
                  <a:pt x="1492152" y="1430998"/>
                  <a:pt x="1492050" y="1437969"/>
                </a:cubicBezTo>
                <a:cubicBezTo>
                  <a:pt x="1492050" y="1445033"/>
                  <a:pt x="1486320" y="1450761"/>
                  <a:pt x="1479258" y="1450761"/>
                </a:cubicBezTo>
                <a:cubicBezTo>
                  <a:pt x="1472231" y="1450669"/>
                  <a:pt x="1466552" y="1444996"/>
                  <a:pt x="1466467" y="1437969"/>
                </a:cubicBezTo>
                <a:cubicBezTo>
                  <a:pt x="1466467" y="1430904"/>
                  <a:pt x="1472197" y="1425177"/>
                  <a:pt x="1479258" y="1425177"/>
                </a:cubicBezTo>
                <a:close/>
                <a:moveTo>
                  <a:pt x="1540660" y="1425005"/>
                </a:moveTo>
                <a:cubicBezTo>
                  <a:pt x="1547823" y="1425005"/>
                  <a:pt x="1553622" y="1430810"/>
                  <a:pt x="1553622" y="1437968"/>
                </a:cubicBezTo>
                <a:cubicBezTo>
                  <a:pt x="1553622" y="1445126"/>
                  <a:pt x="1547823" y="1450930"/>
                  <a:pt x="1540660" y="1450930"/>
                </a:cubicBezTo>
                <a:cubicBezTo>
                  <a:pt x="1533497" y="1450930"/>
                  <a:pt x="1527698" y="1445126"/>
                  <a:pt x="1527698" y="1437968"/>
                </a:cubicBezTo>
                <a:cubicBezTo>
                  <a:pt x="1527698" y="1430810"/>
                  <a:pt x="1533497" y="1425005"/>
                  <a:pt x="1540660" y="1425005"/>
                </a:cubicBezTo>
                <a:close/>
                <a:moveTo>
                  <a:pt x="1602061" y="1424836"/>
                </a:moveTo>
                <a:cubicBezTo>
                  <a:pt x="1602181" y="1424834"/>
                  <a:pt x="1602283" y="1424834"/>
                  <a:pt x="1602403" y="1424836"/>
                </a:cubicBezTo>
                <a:cubicBezTo>
                  <a:pt x="1609566" y="1424931"/>
                  <a:pt x="1615297" y="1430810"/>
                  <a:pt x="1615195" y="1437969"/>
                </a:cubicBezTo>
                <a:cubicBezTo>
                  <a:pt x="1615195" y="1445223"/>
                  <a:pt x="1609311" y="1451102"/>
                  <a:pt x="1602061" y="1451102"/>
                </a:cubicBezTo>
                <a:cubicBezTo>
                  <a:pt x="1594847" y="1451010"/>
                  <a:pt x="1589014" y="1445183"/>
                  <a:pt x="1588929" y="1437969"/>
                </a:cubicBezTo>
                <a:cubicBezTo>
                  <a:pt x="1588929" y="1430715"/>
                  <a:pt x="1594813" y="1424836"/>
                  <a:pt x="1602061" y="1424836"/>
                </a:cubicBezTo>
                <a:close/>
                <a:moveTo>
                  <a:pt x="1664145" y="1424664"/>
                </a:moveTo>
                <a:cubicBezTo>
                  <a:pt x="1671496" y="1424664"/>
                  <a:pt x="1677449" y="1430620"/>
                  <a:pt x="1677449" y="1437968"/>
                </a:cubicBezTo>
                <a:cubicBezTo>
                  <a:pt x="1677449" y="1445316"/>
                  <a:pt x="1671496" y="1451272"/>
                  <a:pt x="1664145" y="1451272"/>
                </a:cubicBezTo>
                <a:cubicBezTo>
                  <a:pt x="1656794" y="1451272"/>
                  <a:pt x="1650842" y="1445316"/>
                  <a:pt x="1650842" y="1437968"/>
                </a:cubicBezTo>
                <a:cubicBezTo>
                  <a:pt x="1650842" y="1430620"/>
                  <a:pt x="1656794" y="1424664"/>
                  <a:pt x="1664145" y="1424664"/>
                </a:cubicBezTo>
                <a:close/>
                <a:moveTo>
                  <a:pt x="1909067" y="1424494"/>
                </a:moveTo>
                <a:cubicBezTo>
                  <a:pt x="1916504" y="1424494"/>
                  <a:pt x="1922542" y="1430527"/>
                  <a:pt x="1922542" y="1437969"/>
                </a:cubicBezTo>
                <a:cubicBezTo>
                  <a:pt x="1922542" y="1445410"/>
                  <a:pt x="1916504" y="1451443"/>
                  <a:pt x="1909067" y="1451443"/>
                </a:cubicBezTo>
                <a:cubicBezTo>
                  <a:pt x="1901665" y="1451351"/>
                  <a:pt x="1895679" y="1445373"/>
                  <a:pt x="1895594" y="1437969"/>
                </a:cubicBezTo>
                <a:cubicBezTo>
                  <a:pt x="1895594" y="1430527"/>
                  <a:pt x="1901631" y="1424494"/>
                  <a:pt x="1909067" y="1424494"/>
                </a:cubicBezTo>
                <a:close/>
                <a:moveTo>
                  <a:pt x="1847667" y="1424494"/>
                </a:moveTo>
                <a:cubicBezTo>
                  <a:pt x="1855103" y="1424494"/>
                  <a:pt x="1861141" y="1430527"/>
                  <a:pt x="1861141" y="1437969"/>
                </a:cubicBezTo>
                <a:cubicBezTo>
                  <a:pt x="1861141" y="1445410"/>
                  <a:pt x="1855103" y="1451443"/>
                  <a:pt x="1847667" y="1451443"/>
                </a:cubicBezTo>
                <a:cubicBezTo>
                  <a:pt x="1840264" y="1451351"/>
                  <a:pt x="1834278" y="1445373"/>
                  <a:pt x="1834193" y="1437969"/>
                </a:cubicBezTo>
                <a:cubicBezTo>
                  <a:pt x="1834193" y="1430527"/>
                  <a:pt x="1840230" y="1424494"/>
                  <a:pt x="1847667" y="1424494"/>
                </a:cubicBezTo>
                <a:close/>
                <a:moveTo>
                  <a:pt x="1786265" y="1424494"/>
                </a:moveTo>
                <a:cubicBezTo>
                  <a:pt x="1793701" y="1424494"/>
                  <a:pt x="1799739" y="1430527"/>
                  <a:pt x="1799739" y="1437969"/>
                </a:cubicBezTo>
                <a:cubicBezTo>
                  <a:pt x="1799739" y="1445410"/>
                  <a:pt x="1793701" y="1451443"/>
                  <a:pt x="1786265" y="1451443"/>
                </a:cubicBezTo>
                <a:cubicBezTo>
                  <a:pt x="1778863" y="1451351"/>
                  <a:pt x="1772876" y="1445373"/>
                  <a:pt x="1772791" y="1437969"/>
                </a:cubicBezTo>
                <a:cubicBezTo>
                  <a:pt x="1772791" y="1430527"/>
                  <a:pt x="1778828" y="1424494"/>
                  <a:pt x="1786265" y="1424494"/>
                </a:cubicBezTo>
                <a:close/>
                <a:moveTo>
                  <a:pt x="1724864" y="1424494"/>
                </a:moveTo>
                <a:cubicBezTo>
                  <a:pt x="1732300" y="1424494"/>
                  <a:pt x="1738338" y="1430527"/>
                  <a:pt x="1738338" y="1437969"/>
                </a:cubicBezTo>
                <a:cubicBezTo>
                  <a:pt x="1738338" y="1445410"/>
                  <a:pt x="1732300" y="1451443"/>
                  <a:pt x="1724864" y="1451443"/>
                </a:cubicBezTo>
                <a:cubicBezTo>
                  <a:pt x="1717462" y="1451351"/>
                  <a:pt x="1711475" y="1445373"/>
                  <a:pt x="1711390" y="1437969"/>
                </a:cubicBezTo>
                <a:cubicBezTo>
                  <a:pt x="1711390" y="1430527"/>
                  <a:pt x="1717427" y="1424494"/>
                  <a:pt x="1724864" y="1424494"/>
                </a:cubicBezTo>
                <a:close/>
                <a:moveTo>
                  <a:pt x="5629" y="1375714"/>
                </a:moveTo>
                <a:lnTo>
                  <a:pt x="6481" y="1376567"/>
                </a:lnTo>
                <a:cubicBezTo>
                  <a:pt x="6209" y="1376719"/>
                  <a:pt x="5884" y="1376719"/>
                  <a:pt x="5629" y="1376567"/>
                </a:cubicBezTo>
                <a:cubicBezTo>
                  <a:pt x="5355" y="1376692"/>
                  <a:pt x="5049" y="1376692"/>
                  <a:pt x="4776" y="1376567"/>
                </a:cubicBezTo>
                <a:cubicBezTo>
                  <a:pt x="4776" y="1376096"/>
                  <a:pt x="5151" y="1375714"/>
                  <a:pt x="5629" y="1375714"/>
                </a:cubicBezTo>
                <a:close/>
                <a:moveTo>
                  <a:pt x="67030" y="1374862"/>
                </a:moveTo>
                <a:cubicBezTo>
                  <a:pt x="67149" y="1374848"/>
                  <a:pt x="67269" y="1374848"/>
                  <a:pt x="67388" y="1374862"/>
                </a:cubicBezTo>
                <a:cubicBezTo>
                  <a:pt x="68241" y="1374962"/>
                  <a:pt x="68838" y="1375725"/>
                  <a:pt x="68735" y="1376567"/>
                </a:cubicBezTo>
                <a:cubicBezTo>
                  <a:pt x="68735" y="1377509"/>
                  <a:pt x="67968" y="1378273"/>
                  <a:pt x="67030" y="1378273"/>
                </a:cubicBezTo>
                <a:cubicBezTo>
                  <a:pt x="66126" y="1378193"/>
                  <a:pt x="65410" y="1377475"/>
                  <a:pt x="65325" y="1376567"/>
                </a:cubicBezTo>
                <a:cubicBezTo>
                  <a:pt x="65325" y="1375626"/>
                  <a:pt x="66092" y="1374862"/>
                  <a:pt x="67030" y="1374862"/>
                </a:cubicBezTo>
                <a:close/>
                <a:moveTo>
                  <a:pt x="129114" y="1374179"/>
                </a:moveTo>
                <a:cubicBezTo>
                  <a:pt x="130427" y="1374179"/>
                  <a:pt x="131502" y="1375249"/>
                  <a:pt x="131502" y="1376567"/>
                </a:cubicBezTo>
                <a:cubicBezTo>
                  <a:pt x="131502" y="1377886"/>
                  <a:pt x="130427" y="1378955"/>
                  <a:pt x="129114" y="1378955"/>
                </a:cubicBezTo>
                <a:cubicBezTo>
                  <a:pt x="127834" y="1378872"/>
                  <a:pt x="126811" y="1377850"/>
                  <a:pt x="126726" y="1376567"/>
                </a:cubicBezTo>
                <a:cubicBezTo>
                  <a:pt x="126726" y="1375249"/>
                  <a:pt x="127800" y="1374179"/>
                  <a:pt x="129114" y="1374179"/>
                </a:cubicBezTo>
                <a:close/>
                <a:moveTo>
                  <a:pt x="189833" y="1373497"/>
                </a:moveTo>
                <a:cubicBezTo>
                  <a:pt x="191521" y="1373497"/>
                  <a:pt x="192902" y="1374872"/>
                  <a:pt x="192902" y="1376568"/>
                </a:cubicBezTo>
                <a:cubicBezTo>
                  <a:pt x="192902" y="1378263"/>
                  <a:pt x="191521" y="1379638"/>
                  <a:pt x="189833" y="1379638"/>
                </a:cubicBezTo>
                <a:cubicBezTo>
                  <a:pt x="188144" y="1379638"/>
                  <a:pt x="186763" y="1378263"/>
                  <a:pt x="186763" y="1376568"/>
                </a:cubicBezTo>
                <a:cubicBezTo>
                  <a:pt x="186763" y="1374872"/>
                  <a:pt x="188144" y="1373497"/>
                  <a:pt x="189833" y="1373497"/>
                </a:cubicBezTo>
                <a:close/>
                <a:moveTo>
                  <a:pt x="251234" y="1372814"/>
                </a:moveTo>
                <a:cubicBezTo>
                  <a:pt x="253298" y="1372814"/>
                  <a:pt x="254986" y="1374494"/>
                  <a:pt x="254986" y="1376567"/>
                </a:cubicBezTo>
                <a:cubicBezTo>
                  <a:pt x="254986" y="1378639"/>
                  <a:pt x="253298" y="1380319"/>
                  <a:pt x="251234" y="1380319"/>
                </a:cubicBezTo>
                <a:cubicBezTo>
                  <a:pt x="249170" y="1380319"/>
                  <a:pt x="247482" y="1378639"/>
                  <a:pt x="247482" y="1376567"/>
                </a:cubicBezTo>
                <a:cubicBezTo>
                  <a:pt x="247482" y="1374494"/>
                  <a:pt x="249170" y="1372814"/>
                  <a:pt x="251234" y="1372814"/>
                </a:cubicBezTo>
                <a:close/>
                <a:moveTo>
                  <a:pt x="312635" y="1371962"/>
                </a:moveTo>
                <a:cubicBezTo>
                  <a:pt x="312754" y="1371957"/>
                  <a:pt x="312874" y="1371957"/>
                  <a:pt x="312976" y="1371962"/>
                </a:cubicBezTo>
                <a:cubicBezTo>
                  <a:pt x="315330" y="1372058"/>
                  <a:pt x="317172" y="1374043"/>
                  <a:pt x="317069" y="1376397"/>
                </a:cubicBezTo>
                <a:cubicBezTo>
                  <a:pt x="317069" y="1378846"/>
                  <a:pt x="315091" y="1380831"/>
                  <a:pt x="312635" y="1380831"/>
                </a:cubicBezTo>
                <a:cubicBezTo>
                  <a:pt x="310179" y="1380831"/>
                  <a:pt x="308201" y="1378846"/>
                  <a:pt x="308201" y="1376397"/>
                </a:cubicBezTo>
                <a:cubicBezTo>
                  <a:pt x="308201" y="1373948"/>
                  <a:pt x="310179" y="1371962"/>
                  <a:pt x="312635" y="1371962"/>
                </a:cubicBezTo>
                <a:close/>
                <a:moveTo>
                  <a:pt x="374402" y="1371486"/>
                </a:moveTo>
                <a:cubicBezTo>
                  <a:pt x="377134" y="1371486"/>
                  <a:pt x="379348" y="1373700"/>
                  <a:pt x="379348" y="1376432"/>
                </a:cubicBezTo>
                <a:cubicBezTo>
                  <a:pt x="379348" y="1379164"/>
                  <a:pt x="377134" y="1381378"/>
                  <a:pt x="374402" y="1381378"/>
                </a:cubicBezTo>
                <a:cubicBezTo>
                  <a:pt x="371670" y="1381378"/>
                  <a:pt x="369456" y="1379164"/>
                  <a:pt x="369456" y="1376432"/>
                </a:cubicBezTo>
                <a:cubicBezTo>
                  <a:pt x="369456" y="1373700"/>
                  <a:pt x="371670" y="1371486"/>
                  <a:pt x="374402" y="1371486"/>
                </a:cubicBezTo>
                <a:close/>
                <a:moveTo>
                  <a:pt x="436120" y="1370938"/>
                </a:moveTo>
                <a:cubicBezTo>
                  <a:pt x="439224" y="1370938"/>
                  <a:pt x="441748" y="1373458"/>
                  <a:pt x="441748" y="1376567"/>
                </a:cubicBezTo>
                <a:cubicBezTo>
                  <a:pt x="441748" y="1379676"/>
                  <a:pt x="439224" y="1382195"/>
                  <a:pt x="436120" y="1382195"/>
                </a:cubicBezTo>
                <a:cubicBezTo>
                  <a:pt x="433015" y="1382195"/>
                  <a:pt x="430492" y="1379676"/>
                  <a:pt x="430492" y="1376567"/>
                </a:cubicBezTo>
                <a:cubicBezTo>
                  <a:pt x="430492" y="1373458"/>
                  <a:pt x="433015" y="1370938"/>
                  <a:pt x="436120" y="1370938"/>
                </a:cubicBezTo>
                <a:close/>
                <a:moveTo>
                  <a:pt x="496838" y="1370256"/>
                </a:moveTo>
                <a:cubicBezTo>
                  <a:pt x="496957" y="1370253"/>
                  <a:pt x="497077" y="1370253"/>
                  <a:pt x="497179" y="1370256"/>
                </a:cubicBezTo>
                <a:cubicBezTo>
                  <a:pt x="500573" y="1370352"/>
                  <a:pt x="503251" y="1373178"/>
                  <a:pt x="503149" y="1376567"/>
                </a:cubicBezTo>
                <a:cubicBezTo>
                  <a:pt x="503149" y="1380051"/>
                  <a:pt x="500318" y="1382877"/>
                  <a:pt x="496838" y="1382877"/>
                </a:cubicBezTo>
                <a:cubicBezTo>
                  <a:pt x="493393" y="1382787"/>
                  <a:pt x="490613" y="1380014"/>
                  <a:pt x="490528" y="1376567"/>
                </a:cubicBezTo>
                <a:cubicBezTo>
                  <a:pt x="490528" y="1373082"/>
                  <a:pt x="493359" y="1370256"/>
                  <a:pt x="496838" y="1370256"/>
                </a:cubicBezTo>
                <a:close/>
                <a:moveTo>
                  <a:pt x="558606" y="1369610"/>
                </a:moveTo>
                <a:cubicBezTo>
                  <a:pt x="562374" y="1369610"/>
                  <a:pt x="565429" y="1372664"/>
                  <a:pt x="565429" y="1376432"/>
                </a:cubicBezTo>
                <a:cubicBezTo>
                  <a:pt x="565429" y="1380200"/>
                  <a:pt x="562374" y="1383255"/>
                  <a:pt x="558606" y="1383255"/>
                </a:cubicBezTo>
                <a:cubicBezTo>
                  <a:pt x="554838" y="1383255"/>
                  <a:pt x="551784" y="1380200"/>
                  <a:pt x="551784" y="1376432"/>
                </a:cubicBezTo>
                <a:cubicBezTo>
                  <a:pt x="551784" y="1372664"/>
                  <a:pt x="554838" y="1369610"/>
                  <a:pt x="558606" y="1369610"/>
                </a:cubicBezTo>
                <a:close/>
                <a:moveTo>
                  <a:pt x="619641" y="1369233"/>
                </a:moveTo>
                <a:cubicBezTo>
                  <a:pt x="623683" y="1369233"/>
                  <a:pt x="626975" y="1372517"/>
                  <a:pt x="626975" y="1376567"/>
                </a:cubicBezTo>
                <a:cubicBezTo>
                  <a:pt x="626975" y="1380618"/>
                  <a:pt x="623683" y="1383902"/>
                  <a:pt x="619641" y="1383902"/>
                </a:cubicBezTo>
                <a:cubicBezTo>
                  <a:pt x="615633" y="1383811"/>
                  <a:pt x="612392" y="1380581"/>
                  <a:pt x="612307" y="1376567"/>
                </a:cubicBezTo>
                <a:cubicBezTo>
                  <a:pt x="612307" y="1372517"/>
                  <a:pt x="615599" y="1369233"/>
                  <a:pt x="619641" y="1369233"/>
                </a:cubicBezTo>
                <a:close/>
                <a:moveTo>
                  <a:pt x="681042" y="1368550"/>
                </a:moveTo>
                <a:cubicBezTo>
                  <a:pt x="685477" y="1368550"/>
                  <a:pt x="689059" y="1372139"/>
                  <a:pt x="689059" y="1376567"/>
                </a:cubicBezTo>
                <a:cubicBezTo>
                  <a:pt x="689059" y="1380994"/>
                  <a:pt x="685477" y="1384583"/>
                  <a:pt x="681042" y="1384583"/>
                </a:cubicBezTo>
                <a:cubicBezTo>
                  <a:pt x="676608" y="1384583"/>
                  <a:pt x="673027" y="1380994"/>
                  <a:pt x="673027" y="1376567"/>
                </a:cubicBezTo>
                <a:cubicBezTo>
                  <a:pt x="673027" y="1372139"/>
                  <a:pt x="676608" y="1368550"/>
                  <a:pt x="681042" y="1368550"/>
                </a:cubicBezTo>
                <a:close/>
                <a:moveTo>
                  <a:pt x="743126" y="1368039"/>
                </a:moveTo>
                <a:cubicBezTo>
                  <a:pt x="747833" y="1368039"/>
                  <a:pt x="751653" y="1371858"/>
                  <a:pt x="751653" y="1376567"/>
                </a:cubicBezTo>
                <a:cubicBezTo>
                  <a:pt x="751653" y="1381277"/>
                  <a:pt x="747833" y="1385095"/>
                  <a:pt x="743126" y="1385095"/>
                </a:cubicBezTo>
                <a:cubicBezTo>
                  <a:pt x="738452" y="1385005"/>
                  <a:pt x="734683" y="1381239"/>
                  <a:pt x="734598" y="1376567"/>
                </a:cubicBezTo>
                <a:cubicBezTo>
                  <a:pt x="734598" y="1371858"/>
                  <a:pt x="738418" y="1368039"/>
                  <a:pt x="743126" y="1368039"/>
                </a:cubicBezTo>
                <a:close/>
                <a:moveTo>
                  <a:pt x="803845" y="1367528"/>
                </a:moveTo>
                <a:cubicBezTo>
                  <a:pt x="803964" y="1367526"/>
                  <a:pt x="804067" y="1367526"/>
                  <a:pt x="804186" y="1367528"/>
                </a:cubicBezTo>
                <a:cubicBezTo>
                  <a:pt x="809081" y="1367623"/>
                  <a:pt x="812987" y="1371671"/>
                  <a:pt x="812885" y="1376567"/>
                </a:cubicBezTo>
                <a:cubicBezTo>
                  <a:pt x="812885" y="1381560"/>
                  <a:pt x="808843" y="1385607"/>
                  <a:pt x="803845" y="1385607"/>
                </a:cubicBezTo>
                <a:cubicBezTo>
                  <a:pt x="798848" y="1385607"/>
                  <a:pt x="794806" y="1381560"/>
                  <a:pt x="794806" y="1376567"/>
                </a:cubicBezTo>
                <a:cubicBezTo>
                  <a:pt x="794806" y="1371575"/>
                  <a:pt x="798848" y="1367528"/>
                  <a:pt x="803845" y="1367528"/>
                </a:cubicBezTo>
                <a:close/>
                <a:moveTo>
                  <a:pt x="865246" y="1367015"/>
                </a:moveTo>
                <a:cubicBezTo>
                  <a:pt x="870516" y="1367015"/>
                  <a:pt x="874797" y="1371291"/>
                  <a:pt x="874797" y="1376567"/>
                </a:cubicBezTo>
                <a:cubicBezTo>
                  <a:pt x="874797" y="1381842"/>
                  <a:pt x="870516" y="1386118"/>
                  <a:pt x="865246" y="1386118"/>
                </a:cubicBezTo>
                <a:cubicBezTo>
                  <a:pt x="859976" y="1386118"/>
                  <a:pt x="855695" y="1381842"/>
                  <a:pt x="855695" y="1376567"/>
                </a:cubicBezTo>
                <a:cubicBezTo>
                  <a:pt x="855695" y="1371291"/>
                  <a:pt x="859976" y="1367015"/>
                  <a:pt x="865246" y="1367015"/>
                </a:cubicBezTo>
                <a:close/>
                <a:moveTo>
                  <a:pt x="926647" y="1366504"/>
                </a:moveTo>
                <a:cubicBezTo>
                  <a:pt x="926767" y="1366502"/>
                  <a:pt x="926869" y="1366502"/>
                  <a:pt x="926988" y="1366504"/>
                </a:cubicBezTo>
                <a:cubicBezTo>
                  <a:pt x="932446" y="1366599"/>
                  <a:pt x="936812" y="1371104"/>
                  <a:pt x="936710" y="1376567"/>
                </a:cubicBezTo>
                <a:cubicBezTo>
                  <a:pt x="936710" y="1382123"/>
                  <a:pt x="932208" y="1386630"/>
                  <a:pt x="926647" y="1386630"/>
                </a:cubicBezTo>
                <a:cubicBezTo>
                  <a:pt x="921121" y="1386539"/>
                  <a:pt x="916669" y="1382086"/>
                  <a:pt x="916585" y="1376567"/>
                </a:cubicBezTo>
                <a:cubicBezTo>
                  <a:pt x="916585" y="1371010"/>
                  <a:pt x="921087" y="1366504"/>
                  <a:pt x="926647" y="1366504"/>
                </a:cubicBezTo>
                <a:close/>
                <a:moveTo>
                  <a:pt x="988048" y="1365992"/>
                </a:moveTo>
                <a:cubicBezTo>
                  <a:pt x="993881" y="1365992"/>
                  <a:pt x="998623" y="1370727"/>
                  <a:pt x="998623" y="1376567"/>
                </a:cubicBezTo>
                <a:cubicBezTo>
                  <a:pt x="998623" y="1382407"/>
                  <a:pt x="993881" y="1387142"/>
                  <a:pt x="988048" y="1387142"/>
                </a:cubicBezTo>
                <a:cubicBezTo>
                  <a:pt x="982215" y="1387142"/>
                  <a:pt x="977474" y="1382407"/>
                  <a:pt x="977474" y="1376567"/>
                </a:cubicBezTo>
                <a:cubicBezTo>
                  <a:pt x="977474" y="1370727"/>
                  <a:pt x="982215" y="1365992"/>
                  <a:pt x="988048" y="1365992"/>
                </a:cubicBezTo>
                <a:close/>
                <a:moveTo>
                  <a:pt x="1050132" y="1365480"/>
                </a:moveTo>
                <a:cubicBezTo>
                  <a:pt x="1056255" y="1365480"/>
                  <a:pt x="1061218" y="1370444"/>
                  <a:pt x="1061218" y="1376567"/>
                </a:cubicBezTo>
                <a:cubicBezTo>
                  <a:pt x="1061133" y="1382651"/>
                  <a:pt x="1056221" y="1387561"/>
                  <a:pt x="1050132" y="1387653"/>
                </a:cubicBezTo>
                <a:cubicBezTo>
                  <a:pt x="1044043" y="1387561"/>
                  <a:pt x="1039131" y="1382651"/>
                  <a:pt x="1039046" y="1376567"/>
                </a:cubicBezTo>
                <a:cubicBezTo>
                  <a:pt x="1039046" y="1370444"/>
                  <a:pt x="1044009" y="1365480"/>
                  <a:pt x="1050132" y="1365480"/>
                </a:cubicBezTo>
                <a:close/>
                <a:moveTo>
                  <a:pt x="1110851" y="1365139"/>
                </a:moveTo>
                <a:cubicBezTo>
                  <a:pt x="1117161" y="1365139"/>
                  <a:pt x="1122278" y="1370256"/>
                  <a:pt x="1122278" y="1376567"/>
                </a:cubicBezTo>
                <a:cubicBezTo>
                  <a:pt x="1122278" y="1382878"/>
                  <a:pt x="1117161" y="1387994"/>
                  <a:pt x="1110851" y="1387994"/>
                </a:cubicBezTo>
                <a:cubicBezTo>
                  <a:pt x="1104540" y="1387994"/>
                  <a:pt x="1099424" y="1382878"/>
                  <a:pt x="1099424" y="1376567"/>
                </a:cubicBezTo>
                <a:cubicBezTo>
                  <a:pt x="1099424" y="1370256"/>
                  <a:pt x="1104540" y="1365139"/>
                  <a:pt x="1110851" y="1365139"/>
                </a:cubicBezTo>
                <a:close/>
                <a:moveTo>
                  <a:pt x="1172253" y="1364628"/>
                </a:moveTo>
                <a:cubicBezTo>
                  <a:pt x="1178853" y="1364628"/>
                  <a:pt x="1184192" y="1369974"/>
                  <a:pt x="1184192" y="1376568"/>
                </a:cubicBezTo>
                <a:cubicBezTo>
                  <a:pt x="1184192" y="1383161"/>
                  <a:pt x="1178853" y="1388507"/>
                  <a:pt x="1172253" y="1388507"/>
                </a:cubicBezTo>
                <a:cubicBezTo>
                  <a:pt x="1165703" y="1388415"/>
                  <a:pt x="1160399" y="1383124"/>
                  <a:pt x="1160314" y="1376568"/>
                </a:cubicBezTo>
                <a:cubicBezTo>
                  <a:pt x="1160314" y="1369974"/>
                  <a:pt x="1165652" y="1364628"/>
                  <a:pt x="1172253" y="1364628"/>
                </a:cubicBezTo>
                <a:close/>
                <a:moveTo>
                  <a:pt x="1233654" y="1364286"/>
                </a:moveTo>
                <a:cubicBezTo>
                  <a:pt x="1240442" y="1364286"/>
                  <a:pt x="1245934" y="1369785"/>
                  <a:pt x="1245934" y="1376567"/>
                </a:cubicBezTo>
                <a:cubicBezTo>
                  <a:pt x="1245934" y="1383348"/>
                  <a:pt x="1240442" y="1388847"/>
                  <a:pt x="1233654" y="1388847"/>
                </a:cubicBezTo>
                <a:cubicBezTo>
                  <a:pt x="1226916" y="1388755"/>
                  <a:pt x="1221459" y="1383311"/>
                  <a:pt x="1221374" y="1376567"/>
                </a:cubicBezTo>
                <a:cubicBezTo>
                  <a:pt x="1221374" y="1369785"/>
                  <a:pt x="1226865" y="1364286"/>
                  <a:pt x="1233654" y="1364286"/>
                </a:cubicBezTo>
                <a:close/>
                <a:moveTo>
                  <a:pt x="1971152" y="1364117"/>
                </a:moveTo>
                <a:cubicBezTo>
                  <a:pt x="1971271" y="1364115"/>
                  <a:pt x="1971373" y="1364115"/>
                  <a:pt x="1971492" y="1364117"/>
                </a:cubicBezTo>
                <a:cubicBezTo>
                  <a:pt x="1978281" y="1364212"/>
                  <a:pt x="1983705" y="1369786"/>
                  <a:pt x="1983603" y="1376568"/>
                </a:cubicBezTo>
                <a:cubicBezTo>
                  <a:pt x="1983603" y="1383444"/>
                  <a:pt x="1978025" y="1389018"/>
                  <a:pt x="1971152" y="1389018"/>
                </a:cubicBezTo>
                <a:cubicBezTo>
                  <a:pt x="1964278" y="1389018"/>
                  <a:pt x="1958701" y="1383444"/>
                  <a:pt x="1958701" y="1376568"/>
                </a:cubicBezTo>
                <a:cubicBezTo>
                  <a:pt x="1958701" y="1369691"/>
                  <a:pt x="1964278" y="1364117"/>
                  <a:pt x="1971152" y="1364117"/>
                </a:cubicBezTo>
                <a:close/>
                <a:moveTo>
                  <a:pt x="1295055" y="1363945"/>
                </a:moveTo>
                <a:cubicBezTo>
                  <a:pt x="1302031" y="1363945"/>
                  <a:pt x="1307676" y="1369596"/>
                  <a:pt x="1307676" y="1376567"/>
                </a:cubicBezTo>
                <a:cubicBezTo>
                  <a:pt x="1307676" y="1383538"/>
                  <a:pt x="1302031" y="1389188"/>
                  <a:pt x="1295055" y="1389188"/>
                </a:cubicBezTo>
                <a:cubicBezTo>
                  <a:pt x="1288079" y="1389188"/>
                  <a:pt x="1282434" y="1383538"/>
                  <a:pt x="1282434" y="1376567"/>
                </a:cubicBezTo>
                <a:cubicBezTo>
                  <a:pt x="1282434" y="1369596"/>
                  <a:pt x="1288079" y="1363945"/>
                  <a:pt x="1295055" y="1363945"/>
                </a:cubicBezTo>
                <a:close/>
                <a:moveTo>
                  <a:pt x="1357138" y="1363604"/>
                </a:moveTo>
                <a:cubicBezTo>
                  <a:pt x="1364097" y="1363599"/>
                  <a:pt x="1369828" y="1369096"/>
                  <a:pt x="1370101" y="1376055"/>
                </a:cubicBezTo>
                <a:cubicBezTo>
                  <a:pt x="1370101" y="1383214"/>
                  <a:pt x="1364302" y="1389018"/>
                  <a:pt x="1357138" y="1389018"/>
                </a:cubicBezTo>
                <a:cubicBezTo>
                  <a:pt x="1350180" y="1389023"/>
                  <a:pt x="1344449" y="1383526"/>
                  <a:pt x="1344176" y="1376567"/>
                </a:cubicBezTo>
                <a:cubicBezTo>
                  <a:pt x="1344176" y="1369409"/>
                  <a:pt x="1349975" y="1363604"/>
                  <a:pt x="1357138" y="1363604"/>
                </a:cubicBezTo>
                <a:close/>
                <a:moveTo>
                  <a:pt x="1417857" y="1363263"/>
                </a:moveTo>
                <a:cubicBezTo>
                  <a:pt x="1425208" y="1363263"/>
                  <a:pt x="1431161" y="1369219"/>
                  <a:pt x="1431161" y="1376567"/>
                </a:cubicBezTo>
                <a:cubicBezTo>
                  <a:pt x="1431161" y="1383915"/>
                  <a:pt x="1425208" y="1389871"/>
                  <a:pt x="1417857" y="1389871"/>
                </a:cubicBezTo>
                <a:cubicBezTo>
                  <a:pt x="1410506" y="1389871"/>
                  <a:pt x="1404554" y="1383915"/>
                  <a:pt x="1404554" y="1376567"/>
                </a:cubicBezTo>
                <a:cubicBezTo>
                  <a:pt x="1404554" y="1369219"/>
                  <a:pt x="1410506" y="1363263"/>
                  <a:pt x="1417857" y="1363263"/>
                </a:cubicBezTo>
                <a:close/>
                <a:moveTo>
                  <a:pt x="1479259" y="1363092"/>
                </a:moveTo>
                <a:cubicBezTo>
                  <a:pt x="1486695" y="1363092"/>
                  <a:pt x="1492733" y="1369125"/>
                  <a:pt x="1492733" y="1376567"/>
                </a:cubicBezTo>
                <a:cubicBezTo>
                  <a:pt x="1492733" y="1384008"/>
                  <a:pt x="1486695" y="1390041"/>
                  <a:pt x="1479259" y="1390041"/>
                </a:cubicBezTo>
                <a:cubicBezTo>
                  <a:pt x="1471857" y="1389949"/>
                  <a:pt x="1465870" y="1383971"/>
                  <a:pt x="1465785" y="1376567"/>
                </a:cubicBezTo>
                <a:cubicBezTo>
                  <a:pt x="1465785" y="1369125"/>
                  <a:pt x="1471822" y="1363092"/>
                  <a:pt x="1479259" y="1363092"/>
                </a:cubicBezTo>
                <a:close/>
                <a:moveTo>
                  <a:pt x="1541026" y="1362617"/>
                </a:moveTo>
                <a:cubicBezTo>
                  <a:pt x="1548656" y="1362617"/>
                  <a:pt x="1554842" y="1368802"/>
                  <a:pt x="1554842" y="1376432"/>
                </a:cubicBezTo>
                <a:cubicBezTo>
                  <a:pt x="1554842" y="1384062"/>
                  <a:pt x="1548656" y="1390248"/>
                  <a:pt x="1541026" y="1390248"/>
                </a:cubicBezTo>
                <a:cubicBezTo>
                  <a:pt x="1533396" y="1390248"/>
                  <a:pt x="1527211" y="1384062"/>
                  <a:pt x="1527211" y="1376432"/>
                </a:cubicBezTo>
                <a:cubicBezTo>
                  <a:pt x="1527211" y="1368802"/>
                  <a:pt x="1533396" y="1362617"/>
                  <a:pt x="1541026" y="1362617"/>
                </a:cubicBezTo>
                <a:close/>
                <a:moveTo>
                  <a:pt x="1602061" y="1362581"/>
                </a:moveTo>
                <a:cubicBezTo>
                  <a:pt x="1609787" y="1362581"/>
                  <a:pt x="1616047" y="1368843"/>
                  <a:pt x="1616047" y="1376567"/>
                </a:cubicBezTo>
                <a:cubicBezTo>
                  <a:pt x="1616047" y="1384292"/>
                  <a:pt x="1609787" y="1390553"/>
                  <a:pt x="1602061" y="1390553"/>
                </a:cubicBezTo>
                <a:cubicBezTo>
                  <a:pt x="1594335" y="1390553"/>
                  <a:pt x="1588076" y="1384292"/>
                  <a:pt x="1588076" y="1376567"/>
                </a:cubicBezTo>
                <a:cubicBezTo>
                  <a:pt x="1588076" y="1368843"/>
                  <a:pt x="1594335" y="1362581"/>
                  <a:pt x="1602061" y="1362581"/>
                </a:cubicBezTo>
                <a:close/>
                <a:moveTo>
                  <a:pt x="1724864" y="1362410"/>
                </a:moveTo>
                <a:cubicBezTo>
                  <a:pt x="1732675" y="1362410"/>
                  <a:pt x="1739020" y="1368748"/>
                  <a:pt x="1739020" y="1376567"/>
                </a:cubicBezTo>
                <a:cubicBezTo>
                  <a:pt x="1739020" y="1384385"/>
                  <a:pt x="1732675" y="1390723"/>
                  <a:pt x="1724864" y="1390723"/>
                </a:cubicBezTo>
                <a:cubicBezTo>
                  <a:pt x="1717086" y="1390631"/>
                  <a:pt x="1710792" y="1384346"/>
                  <a:pt x="1710708" y="1376567"/>
                </a:cubicBezTo>
                <a:cubicBezTo>
                  <a:pt x="1710708" y="1368748"/>
                  <a:pt x="1717052" y="1362410"/>
                  <a:pt x="1724864" y="1362410"/>
                </a:cubicBezTo>
                <a:close/>
                <a:moveTo>
                  <a:pt x="1664145" y="1362410"/>
                </a:moveTo>
                <a:cubicBezTo>
                  <a:pt x="1671956" y="1362410"/>
                  <a:pt x="1678301" y="1368748"/>
                  <a:pt x="1678301" y="1376567"/>
                </a:cubicBezTo>
                <a:cubicBezTo>
                  <a:pt x="1678301" y="1384385"/>
                  <a:pt x="1671956" y="1390723"/>
                  <a:pt x="1664145" y="1390723"/>
                </a:cubicBezTo>
                <a:cubicBezTo>
                  <a:pt x="1656367" y="1390631"/>
                  <a:pt x="1650073" y="1384346"/>
                  <a:pt x="1649989" y="1376567"/>
                </a:cubicBezTo>
                <a:cubicBezTo>
                  <a:pt x="1649989" y="1368748"/>
                  <a:pt x="1656333" y="1362410"/>
                  <a:pt x="1664145" y="1362410"/>
                </a:cubicBezTo>
                <a:close/>
                <a:moveTo>
                  <a:pt x="1909067" y="1362240"/>
                </a:moveTo>
                <a:cubicBezTo>
                  <a:pt x="1909187" y="1362238"/>
                  <a:pt x="1909289" y="1362238"/>
                  <a:pt x="1909409" y="1362240"/>
                </a:cubicBezTo>
                <a:cubicBezTo>
                  <a:pt x="1917221" y="1362335"/>
                  <a:pt x="1923497" y="1368748"/>
                  <a:pt x="1923395" y="1376567"/>
                </a:cubicBezTo>
                <a:cubicBezTo>
                  <a:pt x="1923395" y="1384479"/>
                  <a:pt x="1916982" y="1390894"/>
                  <a:pt x="1909067" y="1390894"/>
                </a:cubicBezTo>
                <a:cubicBezTo>
                  <a:pt x="1901188" y="1390802"/>
                  <a:pt x="1894826" y="1384441"/>
                  <a:pt x="1894741" y="1376567"/>
                </a:cubicBezTo>
                <a:cubicBezTo>
                  <a:pt x="1894741" y="1368654"/>
                  <a:pt x="1901154" y="1362240"/>
                  <a:pt x="1909067" y="1362240"/>
                </a:cubicBezTo>
                <a:close/>
                <a:moveTo>
                  <a:pt x="1847666" y="1362240"/>
                </a:moveTo>
                <a:cubicBezTo>
                  <a:pt x="1847786" y="1362238"/>
                  <a:pt x="1847888" y="1362238"/>
                  <a:pt x="1848007" y="1362240"/>
                </a:cubicBezTo>
                <a:cubicBezTo>
                  <a:pt x="1855819" y="1362335"/>
                  <a:pt x="1862095" y="1368748"/>
                  <a:pt x="1861993" y="1376567"/>
                </a:cubicBezTo>
                <a:cubicBezTo>
                  <a:pt x="1861993" y="1384479"/>
                  <a:pt x="1855580" y="1390894"/>
                  <a:pt x="1847666" y="1390894"/>
                </a:cubicBezTo>
                <a:cubicBezTo>
                  <a:pt x="1839787" y="1390802"/>
                  <a:pt x="1833424" y="1384441"/>
                  <a:pt x="1833340" y="1376567"/>
                </a:cubicBezTo>
                <a:cubicBezTo>
                  <a:pt x="1833340" y="1368654"/>
                  <a:pt x="1839752" y="1362240"/>
                  <a:pt x="1847666" y="1362240"/>
                </a:cubicBezTo>
                <a:close/>
                <a:moveTo>
                  <a:pt x="1786265" y="1362240"/>
                </a:moveTo>
                <a:cubicBezTo>
                  <a:pt x="1786385" y="1362238"/>
                  <a:pt x="1786487" y="1362238"/>
                  <a:pt x="1786606" y="1362240"/>
                </a:cubicBezTo>
                <a:cubicBezTo>
                  <a:pt x="1794418" y="1362335"/>
                  <a:pt x="1800695" y="1368748"/>
                  <a:pt x="1800592" y="1376567"/>
                </a:cubicBezTo>
                <a:cubicBezTo>
                  <a:pt x="1800592" y="1384479"/>
                  <a:pt x="1794179" y="1390894"/>
                  <a:pt x="1786265" y="1390894"/>
                </a:cubicBezTo>
                <a:cubicBezTo>
                  <a:pt x="1778386" y="1390802"/>
                  <a:pt x="1772024" y="1384441"/>
                  <a:pt x="1771939" y="1376567"/>
                </a:cubicBezTo>
                <a:cubicBezTo>
                  <a:pt x="1771939" y="1368654"/>
                  <a:pt x="1778352" y="1362240"/>
                  <a:pt x="1786265" y="1362240"/>
                </a:cubicBezTo>
                <a:close/>
                <a:moveTo>
                  <a:pt x="5628" y="1313801"/>
                </a:moveTo>
                <a:cubicBezTo>
                  <a:pt x="5748" y="1313783"/>
                  <a:pt x="5867" y="1313783"/>
                  <a:pt x="6004" y="1313801"/>
                </a:cubicBezTo>
                <a:cubicBezTo>
                  <a:pt x="6652" y="1313904"/>
                  <a:pt x="7095" y="1314514"/>
                  <a:pt x="6993" y="1315166"/>
                </a:cubicBezTo>
                <a:cubicBezTo>
                  <a:pt x="6993" y="1315920"/>
                  <a:pt x="6378" y="1316530"/>
                  <a:pt x="5628" y="1316530"/>
                </a:cubicBezTo>
                <a:cubicBezTo>
                  <a:pt x="4912" y="1316454"/>
                  <a:pt x="4332" y="1315886"/>
                  <a:pt x="4264" y="1315166"/>
                </a:cubicBezTo>
                <a:cubicBezTo>
                  <a:pt x="4264" y="1314412"/>
                  <a:pt x="4878" y="1313801"/>
                  <a:pt x="5628" y="1313801"/>
                </a:cubicBezTo>
                <a:close/>
                <a:moveTo>
                  <a:pt x="67029" y="1312948"/>
                </a:moveTo>
                <a:cubicBezTo>
                  <a:pt x="68258" y="1312948"/>
                  <a:pt x="69247" y="1313941"/>
                  <a:pt x="69247" y="1315166"/>
                </a:cubicBezTo>
                <a:cubicBezTo>
                  <a:pt x="69247" y="1316390"/>
                  <a:pt x="68258" y="1317383"/>
                  <a:pt x="67029" y="1317383"/>
                </a:cubicBezTo>
                <a:cubicBezTo>
                  <a:pt x="65802" y="1317383"/>
                  <a:pt x="64813" y="1316390"/>
                  <a:pt x="64813" y="1315166"/>
                </a:cubicBezTo>
                <a:cubicBezTo>
                  <a:pt x="64813" y="1313941"/>
                  <a:pt x="65802" y="1312948"/>
                  <a:pt x="67029" y="1312948"/>
                </a:cubicBezTo>
                <a:close/>
                <a:moveTo>
                  <a:pt x="129113" y="1312267"/>
                </a:moveTo>
                <a:cubicBezTo>
                  <a:pt x="129232" y="1312260"/>
                  <a:pt x="129352" y="1312260"/>
                  <a:pt x="129471" y="1312267"/>
                </a:cubicBezTo>
                <a:cubicBezTo>
                  <a:pt x="130973" y="1312364"/>
                  <a:pt x="132115" y="1313662"/>
                  <a:pt x="132013" y="1315166"/>
                </a:cubicBezTo>
                <a:cubicBezTo>
                  <a:pt x="132013" y="1316768"/>
                  <a:pt x="130716" y="1318066"/>
                  <a:pt x="129113" y="1318066"/>
                </a:cubicBezTo>
                <a:cubicBezTo>
                  <a:pt x="127544" y="1317980"/>
                  <a:pt x="126299" y="1316730"/>
                  <a:pt x="126214" y="1315166"/>
                </a:cubicBezTo>
                <a:cubicBezTo>
                  <a:pt x="126214" y="1313565"/>
                  <a:pt x="127510" y="1312267"/>
                  <a:pt x="129113" y="1312267"/>
                </a:cubicBezTo>
                <a:close/>
                <a:moveTo>
                  <a:pt x="190199" y="1311450"/>
                </a:moveTo>
                <a:cubicBezTo>
                  <a:pt x="192177" y="1311450"/>
                  <a:pt x="193780" y="1313054"/>
                  <a:pt x="193780" y="1315032"/>
                </a:cubicBezTo>
                <a:cubicBezTo>
                  <a:pt x="193780" y="1317010"/>
                  <a:pt x="192177" y="1318613"/>
                  <a:pt x="190199" y="1318613"/>
                </a:cubicBezTo>
                <a:cubicBezTo>
                  <a:pt x="188221" y="1318613"/>
                  <a:pt x="186617" y="1317010"/>
                  <a:pt x="186617" y="1315032"/>
                </a:cubicBezTo>
                <a:cubicBezTo>
                  <a:pt x="186617" y="1313054"/>
                  <a:pt x="188221" y="1311450"/>
                  <a:pt x="190199" y="1311450"/>
                </a:cubicBezTo>
                <a:close/>
                <a:moveTo>
                  <a:pt x="251234" y="1310901"/>
                </a:moveTo>
                <a:cubicBezTo>
                  <a:pt x="253587" y="1310901"/>
                  <a:pt x="255498" y="1312810"/>
                  <a:pt x="255498" y="1315165"/>
                </a:cubicBezTo>
                <a:cubicBezTo>
                  <a:pt x="255498" y="1317521"/>
                  <a:pt x="253587" y="1319429"/>
                  <a:pt x="251234" y="1319429"/>
                </a:cubicBezTo>
                <a:cubicBezTo>
                  <a:pt x="248880" y="1319429"/>
                  <a:pt x="246970" y="1317521"/>
                  <a:pt x="246970" y="1315165"/>
                </a:cubicBezTo>
                <a:cubicBezTo>
                  <a:pt x="246970" y="1312810"/>
                  <a:pt x="248880" y="1310901"/>
                  <a:pt x="251234" y="1310901"/>
                </a:cubicBezTo>
                <a:close/>
                <a:moveTo>
                  <a:pt x="312635" y="1310219"/>
                </a:moveTo>
                <a:cubicBezTo>
                  <a:pt x="315364" y="1310219"/>
                  <a:pt x="317581" y="1312433"/>
                  <a:pt x="317581" y="1315166"/>
                </a:cubicBezTo>
                <a:cubicBezTo>
                  <a:pt x="317581" y="1317898"/>
                  <a:pt x="315364" y="1320112"/>
                  <a:pt x="312635" y="1320112"/>
                </a:cubicBezTo>
                <a:cubicBezTo>
                  <a:pt x="309906" y="1320112"/>
                  <a:pt x="307689" y="1317898"/>
                  <a:pt x="307689" y="1315166"/>
                </a:cubicBezTo>
                <a:cubicBezTo>
                  <a:pt x="307689" y="1312433"/>
                  <a:pt x="309906" y="1310219"/>
                  <a:pt x="312635" y="1310219"/>
                </a:cubicBezTo>
                <a:close/>
                <a:moveTo>
                  <a:pt x="374036" y="1309537"/>
                </a:moveTo>
                <a:cubicBezTo>
                  <a:pt x="377140" y="1309537"/>
                  <a:pt x="379665" y="1312057"/>
                  <a:pt x="379665" y="1315166"/>
                </a:cubicBezTo>
                <a:cubicBezTo>
                  <a:pt x="379665" y="1318275"/>
                  <a:pt x="377140" y="1320794"/>
                  <a:pt x="374036" y="1320794"/>
                </a:cubicBezTo>
                <a:cubicBezTo>
                  <a:pt x="370932" y="1320794"/>
                  <a:pt x="368408" y="1318275"/>
                  <a:pt x="368408" y="1315166"/>
                </a:cubicBezTo>
                <a:cubicBezTo>
                  <a:pt x="368408" y="1312057"/>
                  <a:pt x="370932" y="1309537"/>
                  <a:pt x="374036" y="1309537"/>
                </a:cubicBezTo>
                <a:close/>
                <a:moveTo>
                  <a:pt x="436119" y="1309025"/>
                </a:moveTo>
                <a:cubicBezTo>
                  <a:pt x="439326" y="1309014"/>
                  <a:pt x="441987" y="1311464"/>
                  <a:pt x="442259" y="1314654"/>
                </a:cubicBezTo>
                <a:cubicBezTo>
                  <a:pt x="442259" y="1318045"/>
                  <a:pt x="439514" y="1320794"/>
                  <a:pt x="436119" y="1320794"/>
                </a:cubicBezTo>
                <a:cubicBezTo>
                  <a:pt x="432913" y="1320806"/>
                  <a:pt x="430252" y="1318355"/>
                  <a:pt x="429980" y="1315166"/>
                </a:cubicBezTo>
                <a:cubicBezTo>
                  <a:pt x="429980" y="1311775"/>
                  <a:pt x="432725" y="1309025"/>
                  <a:pt x="436119" y="1309025"/>
                </a:cubicBezTo>
                <a:close/>
                <a:moveTo>
                  <a:pt x="496839" y="1308343"/>
                </a:moveTo>
                <a:cubicBezTo>
                  <a:pt x="500608" y="1308343"/>
                  <a:pt x="503661" y="1311398"/>
                  <a:pt x="503661" y="1315166"/>
                </a:cubicBezTo>
                <a:cubicBezTo>
                  <a:pt x="503661" y="1318933"/>
                  <a:pt x="500608" y="1321988"/>
                  <a:pt x="496839" y="1321988"/>
                </a:cubicBezTo>
                <a:cubicBezTo>
                  <a:pt x="493069" y="1321988"/>
                  <a:pt x="490017" y="1318933"/>
                  <a:pt x="490017" y="1315166"/>
                </a:cubicBezTo>
                <a:cubicBezTo>
                  <a:pt x="490017" y="1311398"/>
                  <a:pt x="493069" y="1308343"/>
                  <a:pt x="496839" y="1308343"/>
                </a:cubicBezTo>
                <a:close/>
                <a:moveTo>
                  <a:pt x="558239" y="1307831"/>
                </a:moveTo>
                <a:cubicBezTo>
                  <a:pt x="562282" y="1307831"/>
                  <a:pt x="565573" y="1311115"/>
                  <a:pt x="565573" y="1315165"/>
                </a:cubicBezTo>
                <a:cubicBezTo>
                  <a:pt x="565573" y="1319216"/>
                  <a:pt x="562282" y="1322499"/>
                  <a:pt x="558239" y="1322499"/>
                </a:cubicBezTo>
                <a:cubicBezTo>
                  <a:pt x="554231" y="1322409"/>
                  <a:pt x="550990" y="1319179"/>
                  <a:pt x="550906" y="1315165"/>
                </a:cubicBezTo>
                <a:cubicBezTo>
                  <a:pt x="550906" y="1311115"/>
                  <a:pt x="554197" y="1307831"/>
                  <a:pt x="558239" y="1307831"/>
                </a:cubicBezTo>
                <a:close/>
                <a:moveTo>
                  <a:pt x="619641" y="1307149"/>
                </a:moveTo>
                <a:cubicBezTo>
                  <a:pt x="624075" y="1307149"/>
                  <a:pt x="627657" y="1310738"/>
                  <a:pt x="627657" y="1315166"/>
                </a:cubicBezTo>
                <a:cubicBezTo>
                  <a:pt x="627657" y="1319593"/>
                  <a:pt x="624075" y="1323182"/>
                  <a:pt x="619641" y="1323182"/>
                </a:cubicBezTo>
                <a:cubicBezTo>
                  <a:pt x="615206" y="1323182"/>
                  <a:pt x="611625" y="1319593"/>
                  <a:pt x="611625" y="1315166"/>
                </a:cubicBezTo>
                <a:cubicBezTo>
                  <a:pt x="611625" y="1310738"/>
                  <a:pt x="615206" y="1307149"/>
                  <a:pt x="619641" y="1307149"/>
                </a:cubicBezTo>
                <a:close/>
                <a:moveTo>
                  <a:pt x="681409" y="1306503"/>
                </a:moveTo>
                <a:cubicBezTo>
                  <a:pt x="686119" y="1306503"/>
                  <a:pt x="689937" y="1310321"/>
                  <a:pt x="689937" y="1315031"/>
                </a:cubicBezTo>
                <a:cubicBezTo>
                  <a:pt x="689937" y="1319741"/>
                  <a:pt x="686119" y="1323559"/>
                  <a:pt x="681409" y="1323559"/>
                </a:cubicBezTo>
                <a:cubicBezTo>
                  <a:pt x="676699" y="1323559"/>
                  <a:pt x="672881" y="1319741"/>
                  <a:pt x="672881" y="1315031"/>
                </a:cubicBezTo>
                <a:cubicBezTo>
                  <a:pt x="672881" y="1310321"/>
                  <a:pt x="676699" y="1306503"/>
                  <a:pt x="681409" y="1306503"/>
                </a:cubicBezTo>
                <a:close/>
                <a:moveTo>
                  <a:pt x="743126" y="1305955"/>
                </a:moveTo>
                <a:cubicBezTo>
                  <a:pt x="748209" y="1305955"/>
                  <a:pt x="752336" y="1310080"/>
                  <a:pt x="752336" y="1315166"/>
                </a:cubicBezTo>
                <a:cubicBezTo>
                  <a:pt x="752336" y="1320252"/>
                  <a:pt x="748209" y="1324376"/>
                  <a:pt x="743126" y="1324376"/>
                </a:cubicBezTo>
                <a:cubicBezTo>
                  <a:pt x="738078" y="1324285"/>
                  <a:pt x="734001" y="1320214"/>
                  <a:pt x="733916" y="1315166"/>
                </a:cubicBezTo>
                <a:cubicBezTo>
                  <a:pt x="733916" y="1310080"/>
                  <a:pt x="738043" y="1305955"/>
                  <a:pt x="743126" y="1305955"/>
                </a:cubicBezTo>
                <a:close/>
                <a:moveTo>
                  <a:pt x="803845" y="1305444"/>
                </a:moveTo>
                <a:cubicBezTo>
                  <a:pt x="803964" y="1305442"/>
                  <a:pt x="804066" y="1305442"/>
                  <a:pt x="804185" y="1305444"/>
                </a:cubicBezTo>
                <a:cubicBezTo>
                  <a:pt x="809456" y="1305539"/>
                  <a:pt x="813669" y="1309892"/>
                  <a:pt x="813567" y="1315166"/>
                </a:cubicBezTo>
                <a:cubicBezTo>
                  <a:pt x="813567" y="1320535"/>
                  <a:pt x="809217" y="1324887"/>
                  <a:pt x="803845" y="1324887"/>
                </a:cubicBezTo>
                <a:cubicBezTo>
                  <a:pt x="798506" y="1324797"/>
                  <a:pt x="794208" y="1320497"/>
                  <a:pt x="794123" y="1315166"/>
                </a:cubicBezTo>
                <a:cubicBezTo>
                  <a:pt x="794123" y="1309796"/>
                  <a:pt x="798472" y="1305444"/>
                  <a:pt x="803845" y="1305444"/>
                </a:cubicBezTo>
                <a:close/>
                <a:moveTo>
                  <a:pt x="865246" y="1304932"/>
                </a:moveTo>
                <a:cubicBezTo>
                  <a:pt x="870892" y="1304932"/>
                  <a:pt x="875480" y="1309514"/>
                  <a:pt x="875480" y="1315166"/>
                </a:cubicBezTo>
                <a:cubicBezTo>
                  <a:pt x="875480" y="1320818"/>
                  <a:pt x="870892" y="1325400"/>
                  <a:pt x="865246" y="1325400"/>
                </a:cubicBezTo>
                <a:cubicBezTo>
                  <a:pt x="859601" y="1325400"/>
                  <a:pt x="855013" y="1320818"/>
                  <a:pt x="855013" y="1315166"/>
                </a:cubicBezTo>
                <a:cubicBezTo>
                  <a:pt x="855013" y="1309514"/>
                  <a:pt x="859601" y="1304932"/>
                  <a:pt x="865246" y="1304932"/>
                </a:cubicBezTo>
                <a:close/>
                <a:moveTo>
                  <a:pt x="988048" y="1303739"/>
                </a:moveTo>
                <a:cubicBezTo>
                  <a:pt x="988168" y="1303737"/>
                  <a:pt x="988270" y="1303737"/>
                  <a:pt x="988389" y="1303739"/>
                </a:cubicBezTo>
                <a:cubicBezTo>
                  <a:pt x="994513" y="1303834"/>
                  <a:pt x="999408" y="1308874"/>
                  <a:pt x="999305" y="1314996"/>
                </a:cubicBezTo>
                <a:cubicBezTo>
                  <a:pt x="999305" y="1321213"/>
                  <a:pt x="994257" y="1326253"/>
                  <a:pt x="988048" y="1326253"/>
                </a:cubicBezTo>
                <a:cubicBezTo>
                  <a:pt x="981874" y="1326160"/>
                  <a:pt x="976876" y="1321175"/>
                  <a:pt x="976792" y="1314996"/>
                </a:cubicBezTo>
                <a:cubicBezTo>
                  <a:pt x="976792" y="1308779"/>
                  <a:pt x="981823" y="1303739"/>
                  <a:pt x="988048" y="1303739"/>
                </a:cubicBezTo>
                <a:close/>
                <a:moveTo>
                  <a:pt x="1110851" y="1303738"/>
                </a:moveTo>
                <a:cubicBezTo>
                  <a:pt x="1117537" y="1303738"/>
                  <a:pt x="1122961" y="1309161"/>
                  <a:pt x="1122961" y="1315848"/>
                </a:cubicBezTo>
                <a:cubicBezTo>
                  <a:pt x="1122961" y="1322536"/>
                  <a:pt x="1117537" y="1327958"/>
                  <a:pt x="1110851" y="1327958"/>
                </a:cubicBezTo>
                <a:cubicBezTo>
                  <a:pt x="1104165" y="1327958"/>
                  <a:pt x="1098742" y="1322536"/>
                  <a:pt x="1098742" y="1315848"/>
                </a:cubicBezTo>
                <a:cubicBezTo>
                  <a:pt x="1098742" y="1309161"/>
                  <a:pt x="1104165" y="1303738"/>
                  <a:pt x="1110851" y="1303738"/>
                </a:cubicBezTo>
                <a:close/>
                <a:moveTo>
                  <a:pt x="1050132" y="1303738"/>
                </a:moveTo>
                <a:cubicBezTo>
                  <a:pt x="1056631" y="1303738"/>
                  <a:pt x="1061901" y="1309007"/>
                  <a:pt x="1061901" y="1315507"/>
                </a:cubicBezTo>
                <a:cubicBezTo>
                  <a:pt x="1061901" y="1322007"/>
                  <a:pt x="1056631" y="1327276"/>
                  <a:pt x="1050132" y="1327276"/>
                </a:cubicBezTo>
                <a:cubicBezTo>
                  <a:pt x="1043634" y="1327276"/>
                  <a:pt x="1038364" y="1322007"/>
                  <a:pt x="1038364" y="1315507"/>
                </a:cubicBezTo>
                <a:cubicBezTo>
                  <a:pt x="1038364" y="1309007"/>
                  <a:pt x="1043634" y="1303738"/>
                  <a:pt x="1050132" y="1303738"/>
                </a:cubicBezTo>
                <a:close/>
                <a:moveTo>
                  <a:pt x="926648" y="1303738"/>
                </a:moveTo>
                <a:cubicBezTo>
                  <a:pt x="932583" y="1303738"/>
                  <a:pt x="937393" y="1308550"/>
                  <a:pt x="937393" y="1314484"/>
                </a:cubicBezTo>
                <a:cubicBezTo>
                  <a:pt x="937393" y="1320417"/>
                  <a:pt x="932583" y="1325229"/>
                  <a:pt x="926648" y="1325229"/>
                </a:cubicBezTo>
                <a:cubicBezTo>
                  <a:pt x="920746" y="1325137"/>
                  <a:pt x="915988" y="1320380"/>
                  <a:pt x="915903" y="1314484"/>
                </a:cubicBezTo>
                <a:cubicBezTo>
                  <a:pt x="915903" y="1308550"/>
                  <a:pt x="920712" y="1303738"/>
                  <a:pt x="926648" y="1303738"/>
                </a:cubicBezTo>
                <a:close/>
                <a:moveTo>
                  <a:pt x="1172253" y="1302544"/>
                </a:moveTo>
                <a:cubicBezTo>
                  <a:pt x="1179229" y="1302544"/>
                  <a:pt x="1184874" y="1308195"/>
                  <a:pt x="1184874" y="1315166"/>
                </a:cubicBezTo>
                <a:cubicBezTo>
                  <a:pt x="1184874" y="1322137"/>
                  <a:pt x="1179229" y="1327787"/>
                  <a:pt x="1172253" y="1327787"/>
                </a:cubicBezTo>
                <a:cubicBezTo>
                  <a:pt x="1165277" y="1327787"/>
                  <a:pt x="1159632" y="1322137"/>
                  <a:pt x="1159632" y="1315166"/>
                </a:cubicBezTo>
                <a:cubicBezTo>
                  <a:pt x="1159632" y="1308195"/>
                  <a:pt x="1165277" y="1302544"/>
                  <a:pt x="1172253" y="1302544"/>
                </a:cubicBezTo>
                <a:close/>
                <a:moveTo>
                  <a:pt x="1233654" y="1302203"/>
                </a:moveTo>
                <a:cubicBezTo>
                  <a:pt x="1240817" y="1302203"/>
                  <a:pt x="1246616" y="1308008"/>
                  <a:pt x="1246616" y="1315166"/>
                </a:cubicBezTo>
                <a:cubicBezTo>
                  <a:pt x="1246616" y="1322324"/>
                  <a:pt x="1240817" y="1328128"/>
                  <a:pt x="1233654" y="1328128"/>
                </a:cubicBezTo>
                <a:cubicBezTo>
                  <a:pt x="1226491" y="1328128"/>
                  <a:pt x="1220692" y="1322324"/>
                  <a:pt x="1220692" y="1315166"/>
                </a:cubicBezTo>
                <a:cubicBezTo>
                  <a:pt x="1220692" y="1308008"/>
                  <a:pt x="1226491" y="1302203"/>
                  <a:pt x="1233654" y="1302203"/>
                </a:cubicBezTo>
                <a:close/>
                <a:moveTo>
                  <a:pt x="1971151" y="1302033"/>
                </a:moveTo>
                <a:cubicBezTo>
                  <a:pt x="1971271" y="1302031"/>
                  <a:pt x="1971373" y="1302031"/>
                  <a:pt x="1971492" y="1302033"/>
                </a:cubicBezTo>
                <a:cubicBezTo>
                  <a:pt x="1978656" y="1302128"/>
                  <a:pt x="1984387" y="1308007"/>
                  <a:pt x="1984284" y="1315166"/>
                </a:cubicBezTo>
                <a:cubicBezTo>
                  <a:pt x="1984284" y="1322420"/>
                  <a:pt x="1978400" y="1328299"/>
                  <a:pt x="1971151" y="1328299"/>
                </a:cubicBezTo>
                <a:cubicBezTo>
                  <a:pt x="1963937" y="1328207"/>
                  <a:pt x="1958103" y="1322380"/>
                  <a:pt x="1958019" y="1315166"/>
                </a:cubicBezTo>
                <a:cubicBezTo>
                  <a:pt x="1958019" y="1307912"/>
                  <a:pt x="1963903" y="1302033"/>
                  <a:pt x="1971151" y="1302033"/>
                </a:cubicBezTo>
                <a:close/>
                <a:moveTo>
                  <a:pt x="1295055" y="1301862"/>
                </a:moveTo>
                <a:cubicBezTo>
                  <a:pt x="1302406" y="1301862"/>
                  <a:pt x="1308359" y="1307818"/>
                  <a:pt x="1308359" y="1315166"/>
                </a:cubicBezTo>
                <a:cubicBezTo>
                  <a:pt x="1308359" y="1322514"/>
                  <a:pt x="1302406" y="1328470"/>
                  <a:pt x="1295055" y="1328470"/>
                </a:cubicBezTo>
                <a:cubicBezTo>
                  <a:pt x="1287704" y="1328470"/>
                  <a:pt x="1281752" y="1322514"/>
                  <a:pt x="1281752" y="1315166"/>
                </a:cubicBezTo>
                <a:cubicBezTo>
                  <a:pt x="1281752" y="1307818"/>
                  <a:pt x="1287704" y="1301862"/>
                  <a:pt x="1295055" y="1301862"/>
                </a:cubicBezTo>
                <a:close/>
                <a:moveTo>
                  <a:pt x="1357138" y="1301521"/>
                </a:moveTo>
                <a:cubicBezTo>
                  <a:pt x="1364677" y="1301521"/>
                  <a:pt x="1370783" y="1307631"/>
                  <a:pt x="1370783" y="1315166"/>
                </a:cubicBezTo>
                <a:cubicBezTo>
                  <a:pt x="1370783" y="1322702"/>
                  <a:pt x="1364677" y="1328811"/>
                  <a:pt x="1357138" y="1328811"/>
                </a:cubicBezTo>
                <a:cubicBezTo>
                  <a:pt x="1349600" y="1328811"/>
                  <a:pt x="1343494" y="1322702"/>
                  <a:pt x="1343494" y="1315166"/>
                </a:cubicBezTo>
                <a:cubicBezTo>
                  <a:pt x="1343494" y="1307631"/>
                  <a:pt x="1349600" y="1301521"/>
                  <a:pt x="1357138" y="1301521"/>
                </a:cubicBezTo>
                <a:close/>
                <a:moveTo>
                  <a:pt x="1417858" y="1301180"/>
                </a:moveTo>
                <a:cubicBezTo>
                  <a:pt x="1425584" y="1301180"/>
                  <a:pt x="1431844" y="1307442"/>
                  <a:pt x="1431844" y="1315166"/>
                </a:cubicBezTo>
                <a:cubicBezTo>
                  <a:pt x="1431844" y="1322891"/>
                  <a:pt x="1425584" y="1329152"/>
                  <a:pt x="1417858" y="1329152"/>
                </a:cubicBezTo>
                <a:cubicBezTo>
                  <a:pt x="1410131" y="1329152"/>
                  <a:pt x="1403872" y="1322891"/>
                  <a:pt x="1403872" y="1315166"/>
                </a:cubicBezTo>
                <a:cubicBezTo>
                  <a:pt x="1403872" y="1307442"/>
                  <a:pt x="1410131" y="1301180"/>
                  <a:pt x="1417858" y="1301180"/>
                </a:cubicBezTo>
                <a:close/>
                <a:moveTo>
                  <a:pt x="1479258" y="1300839"/>
                </a:moveTo>
                <a:cubicBezTo>
                  <a:pt x="1479378" y="1300837"/>
                  <a:pt x="1479480" y="1300837"/>
                  <a:pt x="1479599" y="1300839"/>
                </a:cubicBezTo>
                <a:cubicBezTo>
                  <a:pt x="1487411" y="1300934"/>
                  <a:pt x="1493688" y="1307347"/>
                  <a:pt x="1493585" y="1315166"/>
                </a:cubicBezTo>
                <a:cubicBezTo>
                  <a:pt x="1493585" y="1323078"/>
                  <a:pt x="1487172" y="1329493"/>
                  <a:pt x="1479258" y="1329493"/>
                </a:cubicBezTo>
                <a:cubicBezTo>
                  <a:pt x="1471379" y="1329401"/>
                  <a:pt x="1465017" y="1323040"/>
                  <a:pt x="1464932" y="1315166"/>
                </a:cubicBezTo>
                <a:cubicBezTo>
                  <a:pt x="1464932" y="1307253"/>
                  <a:pt x="1471345" y="1300839"/>
                  <a:pt x="1479258" y="1300839"/>
                </a:cubicBezTo>
                <a:close/>
                <a:moveTo>
                  <a:pt x="1540660" y="1300668"/>
                </a:moveTo>
                <a:cubicBezTo>
                  <a:pt x="1548659" y="1300668"/>
                  <a:pt x="1555157" y="1307160"/>
                  <a:pt x="1555157" y="1315166"/>
                </a:cubicBezTo>
                <a:cubicBezTo>
                  <a:pt x="1555157" y="1323172"/>
                  <a:pt x="1548659" y="1329663"/>
                  <a:pt x="1540660" y="1329663"/>
                </a:cubicBezTo>
                <a:cubicBezTo>
                  <a:pt x="1532661" y="1329663"/>
                  <a:pt x="1526163" y="1323172"/>
                  <a:pt x="1526163" y="1315166"/>
                </a:cubicBezTo>
                <a:cubicBezTo>
                  <a:pt x="1526163" y="1307160"/>
                  <a:pt x="1532661" y="1300668"/>
                  <a:pt x="1540660" y="1300668"/>
                </a:cubicBezTo>
                <a:close/>
                <a:moveTo>
                  <a:pt x="1602061" y="1300498"/>
                </a:moveTo>
                <a:cubicBezTo>
                  <a:pt x="1602181" y="1300496"/>
                  <a:pt x="1602283" y="1300496"/>
                  <a:pt x="1602403" y="1300498"/>
                </a:cubicBezTo>
                <a:cubicBezTo>
                  <a:pt x="1610402" y="1300593"/>
                  <a:pt x="1616832" y="1307160"/>
                  <a:pt x="1616730" y="1315166"/>
                </a:cubicBezTo>
                <a:cubicBezTo>
                  <a:pt x="1616730" y="1323267"/>
                  <a:pt x="1610163" y="1329834"/>
                  <a:pt x="1602061" y="1329834"/>
                </a:cubicBezTo>
                <a:cubicBezTo>
                  <a:pt x="1593994" y="1329742"/>
                  <a:pt x="1587479" y="1323228"/>
                  <a:pt x="1587394" y="1315166"/>
                </a:cubicBezTo>
                <a:cubicBezTo>
                  <a:pt x="1587394" y="1307064"/>
                  <a:pt x="1593960" y="1300498"/>
                  <a:pt x="1602061" y="1300498"/>
                </a:cubicBezTo>
                <a:close/>
                <a:moveTo>
                  <a:pt x="1664145" y="1300327"/>
                </a:moveTo>
                <a:cubicBezTo>
                  <a:pt x="1672332" y="1300327"/>
                  <a:pt x="1678984" y="1306971"/>
                  <a:pt x="1678984" y="1315166"/>
                </a:cubicBezTo>
                <a:cubicBezTo>
                  <a:pt x="1678984" y="1323361"/>
                  <a:pt x="1672332" y="1330005"/>
                  <a:pt x="1664145" y="1330005"/>
                </a:cubicBezTo>
                <a:cubicBezTo>
                  <a:pt x="1655958" y="1330005"/>
                  <a:pt x="1649307" y="1323361"/>
                  <a:pt x="1649307" y="1315166"/>
                </a:cubicBezTo>
                <a:cubicBezTo>
                  <a:pt x="1649307" y="1306971"/>
                  <a:pt x="1655958" y="1300327"/>
                  <a:pt x="1664145" y="1300327"/>
                </a:cubicBezTo>
                <a:close/>
                <a:moveTo>
                  <a:pt x="1724864" y="1300157"/>
                </a:moveTo>
                <a:cubicBezTo>
                  <a:pt x="1724983" y="1300155"/>
                  <a:pt x="1725086" y="1300155"/>
                  <a:pt x="1725205" y="1300157"/>
                </a:cubicBezTo>
                <a:cubicBezTo>
                  <a:pt x="1733409" y="1300252"/>
                  <a:pt x="1739976" y="1306971"/>
                  <a:pt x="1739873" y="1315166"/>
                </a:cubicBezTo>
                <a:cubicBezTo>
                  <a:pt x="1739873" y="1315224"/>
                  <a:pt x="1739873" y="1315280"/>
                  <a:pt x="1739873" y="1315338"/>
                </a:cubicBezTo>
                <a:cubicBezTo>
                  <a:pt x="1739771" y="1323532"/>
                  <a:pt x="1733051" y="1330098"/>
                  <a:pt x="1724864" y="1330005"/>
                </a:cubicBezTo>
                <a:cubicBezTo>
                  <a:pt x="1716643" y="1330005"/>
                  <a:pt x="1709940" y="1323389"/>
                  <a:pt x="1709855" y="1315166"/>
                </a:cubicBezTo>
                <a:cubicBezTo>
                  <a:pt x="1709855" y="1306877"/>
                  <a:pt x="1716575" y="1300157"/>
                  <a:pt x="1724864" y="1300157"/>
                </a:cubicBezTo>
                <a:close/>
                <a:moveTo>
                  <a:pt x="1909067" y="1299986"/>
                </a:moveTo>
                <a:cubicBezTo>
                  <a:pt x="1917459" y="1299986"/>
                  <a:pt x="1924247" y="1306783"/>
                  <a:pt x="1924247" y="1315166"/>
                </a:cubicBezTo>
                <a:cubicBezTo>
                  <a:pt x="1924247" y="1315224"/>
                  <a:pt x="1924247" y="1315281"/>
                  <a:pt x="1924247" y="1315338"/>
                </a:cubicBezTo>
                <a:cubicBezTo>
                  <a:pt x="1924145" y="1323626"/>
                  <a:pt x="1917357" y="1330269"/>
                  <a:pt x="1909067" y="1330175"/>
                </a:cubicBezTo>
                <a:cubicBezTo>
                  <a:pt x="1909016" y="1330175"/>
                  <a:pt x="1908948" y="1330177"/>
                  <a:pt x="1908897" y="1330177"/>
                </a:cubicBezTo>
                <a:cubicBezTo>
                  <a:pt x="1900608" y="1330175"/>
                  <a:pt x="1893888" y="1323455"/>
                  <a:pt x="1893888" y="1315166"/>
                </a:cubicBezTo>
                <a:cubicBezTo>
                  <a:pt x="1893888" y="1306783"/>
                  <a:pt x="1900676" y="1299986"/>
                  <a:pt x="1909067" y="1299986"/>
                </a:cubicBezTo>
                <a:close/>
                <a:moveTo>
                  <a:pt x="1847667" y="1299986"/>
                </a:moveTo>
                <a:cubicBezTo>
                  <a:pt x="1856058" y="1299986"/>
                  <a:pt x="1862846" y="1306783"/>
                  <a:pt x="1862846" y="1315166"/>
                </a:cubicBezTo>
                <a:cubicBezTo>
                  <a:pt x="1862846" y="1315224"/>
                  <a:pt x="1862846" y="1315281"/>
                  <a:pt x="1862846" y="1315338"/>
                </a:cubicBezTo>
                <a:cubicBezTo>
                  <a:pt x="1862744" y="1323626"/>
                  <a:pt x="1855956" y="1330269"/>
                  <a:pt x="1847667" y="1330175"/>
                </a:cubicBezTo>
                <a:cubicBezTo>
                  <a:pt x="1847615" y="1330175"/>
                  <a:pt x="1847547" y="1330177"/>
                  <a:pt x="1847496" y="1330177"/>
                </a:cubicBezTo>
                <a:cubicBezTo>
                  <a:pt x="1839207" y="1330175"/>
                  <a:pt x="1832487" y="1323455"/>
                  <a:pt x="1832487" y="1315166"/>
                </a:cubicBezTo>
                <a:cubicBezTo>
                  <a:pt x="1832487" y="1306783"/>
                  <a:pt x="1839275" y="1299986"/>
                  <a:pt x="1847667" y="1299986"/>
                </a:cubicBezTo>
                <a:close/>
                <a:moveTo>
                  <a:pt x="1786266" y="1299986"/>
                </a:moveTo>
                <a:cubicBezTo>
                  <a:pt x="1794657" y="1299986"/>
                  <a:pt x="1801445" y="1306783"/>
                  <a:pt x="1801445" y="1315166"/>
                </a:cubicBezTo>
                <a:cubicBezTo>
                  <a:pt x="1801445" y="1315224"/>
                  <a:pt x="1801445" y="1315281"/>
                  <a:pt x="1801445" y="1315338"/>
                </a:cubicBezTo>
                <a:cubicBezTo>
                  <a:pt x="1801343" y="1323626"/>
                  <a:pt x="1794555" y="1330269"/>
                  <a:pt x="1786266" y="1330175"/>
                </a:cubicBezTo>
                <a:cubicBezTo>
                  <a:pt x="1786215" y="1330175"/>
                  <a:pt x="1786146" y="1330177"/>
                  <a:pt x="1786095" y="1330177"/>
                </a:cubicBezTo>
                <a:cubicBezTo>
                  <a:pt x="1777806" y="1330175"/>
                  <a:pt x="1771086" y="1323455"/>
                  <a:pt x="1771086" y="1315166"/>
                </a:cubicBezTo>
                <a:cubicBezTo>
                  <a:pt x="1771086" y="1306783"/>
                  <a:pt x="1777874" y="1299986"/>
                  <a:pt x="1786266" y="1299986"/>
                </a:cubicBezTo>
                <a:close/>
                <a:moveTo>
                  <a:pt x="5628" y="1252571"/>
                </a:moveTo>
                <a:cubicBezTo>
                  <a:pt x="5747" y="1252557"/>
                  <a:pt x="5867" y="1252557"/>
                  <a:pt x="5986" y="1252571"/>
                </a:cubicBezTo>
                <a:cubicBezTo>
                  <a:pt x="6839" y="1252671"/>
                  <a:pt x="7436" y="1253434"/>
                  <a:pt x="7333" y="1254276"/>
                </a:cubicBezTo>
                <a:cubicBezTo>
                  <a:pt x="7333" y="1255218"/>
                  <a:pt x="6566" y="1255982"/>
                  <a:pt x="5628" y="1255982"/>
                </a:cubicBezTo>
                <a:cubicBezTo>
                  <a:pt x="4724" y="1255902"/>
                  <a:pt x="4008" y="1255184"/>
                  <a:pt x="3923" y="1254276"/>
                </a:cubicBezTo>
                <a:cubicBezTo>
                  <a:pt x="3923" y="1253335"/>
                  <a:pt x="4690" y="1252571"/>
                  <a:pt x="5628" y="1252571"/>
                </a:cubicBezTo>
                <a:close/>
                <a:moveTo>
                  <a:pt x="67029" y="1251035"/>
                </a:moveTo>
                <a:cubicBezTo>
                  <a:pt x="68530" y="1251035"/>
                  <a:pt x="69758" y="1252257"/>
                  <a:pt x="69758" y="1253764"/>
                </a:cubicBezTo>
                <a:cubicBezTo>
                  <a:pt x="69758" y="1255272"/>
                  <a:pt x="68530" y="1256493"/>
                  <a:pt x="67029" y="1256493"/>
                </a:cubicBezTo>
                <a:cubicBezTo>
                  <a:pt x="65528" y="1256493"/>
                  <a:pt x="64301" y="1255272"/>
                  <a:pt x="64301" y="1253764"/>
                </a:cubicBezTo>
                <a:cubicBezTo>
                  <a:pt x="64301" y="1252257"/>
                  <a:pt x="65528" y="1251035"/>
                  <a:pt x="67029" y="1251035"/>
                </a:cubicBezTo>
                <a:close/>
                <a:moveTo>
                  <a:pt x="129113" y="1250353"/>
                </a:moveTo>
                <a:cubicBezTo>
                  <a:pt x="130989" y="1250353"/>
                  <a:pt x="132524" y="1251880"/>
                  <a:pt x="132524" y="1253765"/>
                </a:cubicBezTo>
                <a:cubicBezTo>
                  <a:pt x="132524" y="1255649"/>
                  <a:pt x="130989" y="1257176"/>
                  <a:pt x="129113" y="1257176"/>
                </a:cubicBezTo>
                <a:cubicBezTo>
                  <a:pt x="127237" y="1257176"/>
                  <a:pt x="125702" y="1255649"/>
                  <a:pt x="125702" y="1253765"/>
                </a:cubicBezTo>
                <a:cubicBezTo>
                  <a:pt x="125702" y="1251880"/>
                  <a:pt x="127237" y="1250353"/>
                  <a:pt x="129113" y="1250353"/>
                </a:cubicBezTo>
                <a:close/>
                <a:moveTo>
                  <a:pt x="189832" y="1249671"/>
                </a:moveTo>
                <a:cubicBezTo>
                  <a:pt x="189951" y="1249666"/>
                  <a:pt x="190071" y="1249666"/>
                  <a:pt x="190173" y="1249671"/>
                </a:cubicBezTo>
                <a:cubicBezTo>
                  <a:pt x="192339" y="1249768"/>
                  <a:pt x="194028" y="1251600"/>
                  <a:pt x="193925" y="1253765"/>
                </a:cubicBezTo>
                <a:cubicBezTo>
                  <a:pt x="193925" y="1256026"/>
                  <a:pt x="192100" y="1257858"/>
                  <a:pt x="189832" y="1257858"/>
                </a:cubicBezTo>
                <a:cubicBezTo>
                  <a:pt x="187563" y="1257858"/>
                  <a:pt x="185739" y="1256026"/>
                  <a:pt x="185739" y="1253765"/>
                </a:cubicBezTo>
                <a:cubicBezTo>
                  <a:pt x="185739" y="1251505"/>
                  <a:pt x="187563" y="1249671"/>
                  <a:pt x="189832" y="1249671"/>
                </a:cubicBezTo>
                <a:close/>
                <a:moveTo>
                  <a:pt x="251233" y="1248989"/>
                </a:moveTo>
                <a:cubicBezTo>
                  <a:pt x="251352" y="1248984"/>
                  <a:pt x="251472" y="1248984"/>
                  <a:pt x="251574" y="1248989"/>
                </a:cubicBezTo>
                <a:cubicBezTo>
                  <a:pt x="254116" y="1249085"/>
                  <a:pt x="256111" y="1251224"/>
                  <a:pt x="256009" y="1253765"/>
                </a:cubicBezTo>
                <a:cubicBezTo>
                  <a:pt x="256009" y="1256402"/>
                  <a:pt x="253877" y="1258541"/>
                  <a:pt x="251233" y="1258541"/>
                </a:cubicBezTo>
                <a:cubicBezTo>
                  <a:pt x="248641" y="1258452"/>
                  <a:pt x="246543" y="1256364"/>
                  <a:pt x="246458" y="1253765"/>
                </a:cubicBezTo>
                <a:cubicBezTo>
                  <a:pt x="246458" y="1251128"/>
                  <a:pt x="248590" y="1248989"/>
                  <a:pt x="251233" y="1248989"/>
                </a:cubicBezTo>
                <a:close/>
                <a:moveTo>
                  <a:pt x="312635" y="1248306"/>
                </a:moveTo>
                <a:cubicBezTo>
                  <a:pt x="315654" y="1248306"/>
                  <a:pt x="318092" y="1250751"/>
                  <a:pt x="318092" y="1253764"/>
                </a:cubicBezTo>
                <a:cubicBezTo>
                  <a:pt x="318092" y="1256778"/>
                  <a:pt x="315654" y="1259222"/>
                  <a:pt x="312635" y="1259222"/>
                </a:cubicBezTo>
                <a:cubicBezTo>
                  <a:pt x="309649" y="1259134"/>
                  <a:pt x="307262" y="1256741"/>
                  <a:pt x="307177" y="1253764"/>
                </a:cubicBezTo>
                <a:cubicBezTo>
                  <a:pt x="307177" y="1250751"/>
                  <a:pt x="309616" y="1248306"/>
                  <a:pt x="312635" y="1248306"/>
                </a:cubicBezTo>
                <a:close/>
                <a:moveTo>
                  <a:pt x="374035" y="1247624"/>
                </a:moveTo>
                <a:cubicBezTo>
                  <a:pt x="377430" y="1247624"/>
                  <a:pt x="380176" y="1250374"/>
                  <a:pt x="380176" y="1253765"/>
                </a:cubicBezTo>
                <a:cubicBezTo>
                  <a:pt x="380176" y="1257155"/>
                  <a:pt x="377430" y="1259905"/>
                  <a:pt x="374035" y="1259905"/>
                </a:cubicBezTo>
                <a:cubicBezTo>
                  <a:pt x="370642" y="1259905"/>
                  <a:pt x="367896" y="1257155"/>
                  <a:pt x="367896" y="1253765"/>
                </a:cubicBezTo>
                <a:cubicBezTo>
                  <a:pt x="367896" y="1250374"/>
                  <a:pt x="370642" y="1247624"/>
                  <a:pt x="374035" y="1247624"/>
                </a:cubicBezTo>
                <a:close/>
                <a:moveTo>
                  <a:pt x="436120" y="1247113"/>
                </a:moveTo>
                <a:cubicBezTo>
                  <a:pt x="436239" y="1247110"/>
                  <a:pt x="436359" y="1247110"/>
                  <a:pt x="436461" y="1247113"/>
                </a:cubicBezTo>
                <a:cubicBezTo>
                  <a:pt x="440043" y="1247209"/>
                  <a:pt x="442874" y="1250186"/>
                  <a:pt x="442772" y="1253765"/>
                </a:cubicBezTo>
                <a:cubicBezTo>
                  <a:pt x="442772" y="1257439"/>
                  <a:pt x="439787" y="1260417"/>
                  <a:pt x="436120" y="1260417"/>
                </a:cubicBezTo>
                <a:cubicBezTo>
                  <a:pt x="432486" y="1260326"/>
                  <a:pt x="429553" y="1257401"/>
                  <a:pt x="429468" y="1253765"/>
                </a:cubicBezTo>
                <a:cubicBezTo>
                  <a:pt x="429468" y="1250091"/>
                  <a:pt x="432453" y="1247113"/>
                  <a:pt x="436120" y="1247113"/>
                </a:cubicBezTo>
                <a:close/>
                <a:moveTo>
                  <a:pt x="496838" y="1246430"/>
                </a:moveTo>
                <a:cubicBezTo>
                  <a:pt x="500881" y="1246430"/>
                  <a:pt x="504172" y="1249714"/>
                  <a:pt x="504172" y="1253764"/>
                </a:cubicBezTo>
                <a:cubicBezTo>
                  <a:pt x="504172" y="1257815"/>
                  <a:pt x="500881" y="1261099"/>
                  <a:pt x="496838" y="1261099"/>
                </a:cubicBezTo>
                <a:cubicBezTo>
                  <a:pt x="492831" y="1261008"/>
                  <a:pt x="489590" y="1257778"/>
                  <a:pt x="489505" y="1253764"/>
                </a:cubicBezTo>
                <a:cubicBezTo>
                  <a:pt x="489505" y="1249714"/>
                  <a:pt x="492796" y="1246430"/>
                  <a:pt x="496838" y="1246430"/>
                </a:cubicBezTo>
                <a:close/>
                <a:moveTo>
                  <a:pt x="558240" y="1245748"/>
                </a:moveTo>
                <a:cubicBezTo>
                  <a:pt x="562675" y="1245748"/>
                  <a:pt x="566256" y="1249337"/>
                  <a:pt x="566256" y="1253765"/>
                </a:cubicBezTo>
                <a:cubicBezTo>
                  <a:pt x="566256" y="1258192"/>
                  <a:pt x="562675" y="1261781"/>
                  <a:pt x="558240" y="1261781"/>
                </a:cubicBezTo>
                <a:cubicBezTo>
                  <a:pt x="553805" y="1261781"/>
                  <a:pt x="550224" y="1258192"/>
                  <a:pt x="550224" y="1253765"/>
                </a:cubicBezTo>
                <a:cubicBezTo>
                  <a:pt x="550224" y="1249337"/>
                  <a:pt x="553805" y="1245748"/>
                  <a:pt x="558240" y="1245748"/>
                </a:cubicBezTo>
                <a:close/>
                <a:moveTo>
                  <a:pt x="619642" y="1245236"/>
                </a:moveTo>
                <a:cubicBezTo>
                  <a:pt x="624349" y="1245236"/>
                  <a:pt x="628169" y="1249055"/>
                  <a:pt x="628169" y="1253764"/>
                </a:cubicBezTo>
                <a:cubicBezTo>
                  <a:pt x="628169" y="1258474"/>
                  <a:pt x="624349" y="1262292"/>
                  <a:pt x="619642" y="1262292"/>
                </a:cubicBezTo>
                <a:cubicBezTo>
                  <a:pt x="614968" y="1262202"/>
                  <a:pt x="611199" y="1258436"/>
                  <a:pt x="611114" y="1253764"/>
                </a:cubicBezTo>
                <a:cubicBezTo>
                  <a:pt x="611114" y="1249055"/>
                  <a:pt x="614934" y="1245236"/>
                  <a:pt x="619642" y="1245236"/>
                </a:cubicBezTo>
                <a:close/>
                <a:moveTo>
                  <a:pt x="681042" y="1244554"/>
                </a:moveTo>
                <a:cubicBezTo>
                  <a:pt x="686125" y="1244554"/>
                  <a:pt x="690253" y="1248679"/>
                  <a:pt x="690253" y="1253765"/>
                </a:cubicBezTo>
                <a:cubicBezTo>
                  <a:pt x="690253" y="1258851"/>
                  <a:pt x="686125" y="1262975"/>
                  <a:pt x="681042" y="1262975"/>
                </a:cubicBezTo>
                <a:cubicBezTo>
                  <a:pt x="675960" y="1262975"/>
                  <a:pt x="671833" y="1258851"/>
                  <a:pt x="671833" y="1253765"/>
                </a:cubicBezTo>
                <a:cubicBezTo>
                  <a:pt x="671833" y="1248679"/>
                  <a:pt x="675960" y="1244554"/>
                  <a:pt x="681042" y="1244554"/>
                </a:cubicBezTo>
                <a:close/>
                <a:moveTo>
                  <a:pt x="743126" y="1244043"/>
                </a:moveTo>
                <a:cubicBezTo>
                  <a:pt x="743245" y="1244041"/>
                  <a:pt x="743347" y="1244041"/>
                  <a:pt x="743466" y="1244043"/>
                </a:cubicBezTo>
                <a:cubicBezTo>
                  <a:pt x="748737" y="1244138"/>
                  <a:pt x="752950" y="1248491"/>
                  <a:pt x="752848" y="1253765"/>
                </a:cubicBezTo>
                <a:cubicBezTo>
                  <a:pt x="752848" y="1259134"/>
                  <a:pt x="748498" y="1263486"/>
                  <a:pt x="743126" y="1263486"/>
                </a:cubicBezTo>
                <a:cubicBezTo>
                  <a:pt x="737787" y="1263396"/>
                  <a:pt x="733489" y="1259096"/>
                  <a:pt x="733404" y="1253765"/>
                </a:cubicBezTo>
                <a:cubicBezTo>
                  <a:pt x="733404" y="1248395"/>
                  <a:pt x="737753" y="1244043"/>
                  <a:pt x="743126" y="1244043"/>
                </a:cubicBezTo>
                <a:close/>
                <a:moveTo>
                  <a:pt x="803844" y="1243360"/>
                </a:moveTo>
                <a:cubicBezTo>
                  <a:pt x="809592" y="1243360"/>
                  <a:pt x="814249" y="1248018"/>
                  <a:pt x="814249" y="1253765"/>
                </a:cubicBezTo>
                <a:cubicBezTo>
                  <a:pt x="814249" y="1259511"/>
                  <a:pt x="809592" y="1264169"/>
                  <a:pt x="803844" y="1264169"/>
                </a:cubicBezTo>
                <a:cubicBezTo>
                  <a:pt x="798131" y="1264077"/>
                  <a:pt x="793525" y="1259473"/>
                  <a:pt x="793441" y="1253765"/>
                </a:cubicBezTo>
                <a:cubicBezTo>
                  <a:pt x="793441" y="1248018"/>
                  <a:pt x="798096" y="1243360"/>
                  <a:pt x="803844" y="1243360"/>
                </a:cubicBezTo>
                <a:close/>
                <a:moveTo>
                  <a:pt x="865247" y="1242849"/>
                </a:moveTo>
                <a:cubicBezTo>
                  <a:pt x="865366" y="1242847"/>
                  <a:pt x="865468" y="1242847"/>
                  <a:pt x="865588" y="1242849"/>
                </a:cubicBezTo>
                <a:cubicBezTo>
                  <a:pt x="871523" y="1242944"/>
                  <a:pt x="876265" y="1247831"/>
                  <a:pt x="876162" y="1253764"/>
                </a:cubicBezTo>
                <a:cubicBezTo>
                  <a:pt x="876162" y="1259794"/>
                  <a:pt x="871267" y="1264680"/>
                  <a:pt x="865247" y="1264680"/>
                </a:cubicBezTo>
                <a:cubicBezTo>
                  <a:pt x="859226" y="1264680"/>
                  <a:pt x="854331" y="1259794"/>
                  <a:pt x="854331" y="1253764"/>
                </a:cubicBezTo>
                <a:cubicBezTo>
                  <a:pt x="854331" y="1247735"/>
                  <a:pt x="859226" y="1242849"/>
                  <a:pt x="865247" y="1242849"/>
                </a:cubicBezTo>
                <a:close/>
                <a:moveTo>
                  <a:pt x="926647" y="1242337"/>
                </a:moveTo>
                <a:cubicBezTo>
                  <a:pt x="932958" y="1242337"/>
                  <a:pt x="938074" y="1247454"/>
                  <a:pt x="938074" y="1253765"/>
                </a:cubicBezTo>
                <a:cubicBezTo>
                  <a:pt x="938074" y="1260076"/>
                  <a:pt x="932958" y="1265192"/>
                  <a:pt x="926647" y="1265192"/>
                </a:cubicBezTo>
                <a:cubicBezTo>
                  <a:pt x="920337" y="1265192"/>
                  <a:pt x="915220" y="1260076"/>
                  <a:pt x="915220" y="1253765"/>
                </a:cubicBezTo>
                <a:cubicBezTo>
                  <a:pt x="915220" y="1247454"/>
                  <a:pt x="920337" y="1242337"/>
                  <a:pt x="926647" y="1242337"/>
                </a:cubicBezTo>
                <a:close/>
                <a:moveTo>
                  <a:pt x="988048" y="1241825"/>
                </a:moveTo>
                <a:cubicBezTo>
                  <a:pt x="994649" y="1241825"/>
                  <a:pt x="999988" y="1247171"/>
                  <a:pt x="999988" y="1253765"/>
                </a:cubicBezTo>
                <a:cubicBezTo>
                  <a:pt x="999988" y="1260358"/>
                  <a:pt x="994649" y="1265704"/>
                  <a:pt x="988048" y="1265704"/>
                </a:cubicBezTo>
                <a:cubicBezTo>
                  <a:pt x="981499" y="1265612"/>
                  <a:pt x="976195" y="1260319"/>
                  <a:pt x="976110" y="1253765"/>
                </a:cubicBezTo>
                <a:cubicBezTo>
                  <a:pt x="976110" y="1247171"/>
                  <a:pt x="981448" y="1241825"/>
                  <a:pt x="988048" y="1241825"/>
                </a:cubicBezTo>
                <a:close/>
                <a:moveTo>
                  <a:pt x="1050133" y="1241314"/>
                </a:moveTo>
                <a:cubicBezTo>
                  <a:pt x="1050252" y="1241312"/>
                  <a:pt x="1050354" y="1241312"/>
                  <a:pt x="1050473" y="1241314"/>
                </a:cubicBezTo>
                <a:cubicBezTo>
                  <a:pt x="1057262" y="1241409"/>
                  <a:pt x="1062686" y="1246983"/>
                  <a:pt x="1062584" y="1253765"/>
                </a:cubicBezTo>
                <a:cubicBezTo>
                  <a:pt x="1062584" y="1260641"/>
                  <a:pt x="1057006" y="1266215"/>
                  <a:pt x="1050133" y="1266215"/>
                </a:cubicBezTo>
                <a:cubicBezTo>
                  <a:pt x="1043259" y="1266215"/>
                  <a:pt x="1037682" y="1260641"/>
                  <a:pt x="1037682" y="1253765"/>
                </a:cubicBezTo>
                <a:cubicBezTo>
                  <a:pt x="1037682" y="1246888"/>
                  <a:pt x="1043259" y="1241314"/>
                  <a:pt x="1050133" y="1241314"/>
                </a:cubicBezTo>
                <a:close/>
                <a:moveTo>
                  <a:pt x="1110851" y="1240973"/>
                </a:moveTo>
                <a:cubicBezTo>
                  <a:pt x="1110971" y="1240971"/>
                  <a:pt x="1111073" y="1240971"/>
                  <a:pt x="1111192" y="1240973"/>
                </a:cubicBezTo>
                <a:cubicBezTo>
                  <a:pt x="1118169" y="1241068"/>
                  <a:pt x="1123746" y="1246794"/>
                  <a:pt x="1123643" y="1253765"/>
                </a:cubicBezTo>
                <a:cubicBezTo>
                  <a:pt x="1123643" y="1260829"/>
                  <a:pt x="1117913" y="1266557"/>
                  <a:pt x="1110851" y="1266557"/>
                </a:cubicBezTo>
                <a:cubicBezTo>
                  <a:pt x="1103825" y="1266465"/>
                  <a:pt x="1098145" y="1260792"/>
                  <a:pt x="1098060" y="1253765"/>
                </a:cubicBezTo>
                <a:cubicBezTo>
                  <a:pt x="1098060" y="1246700"/>
                  <a:pt x="1103790" y="1240973"/>
                  <a:pt x="1110851" y="1240973"/>
                </a:cubicBezTo>
                <a:close/>
                <a:moveTo>
                  <a:pt x="1172252" y="1240461"/>
                </a:moveTo>
                <a:cubicBezTo>
                  <a:pt x="1179603" y="1240461"/>
                  <a:pt x="1185556" y="1246417"/>
                  <a:pt x="1185556" y="1253765"/>
                </a:cubicBezTo>
                <a:cubicBezTo>
                  <a:pt x="1185556" y="1261113"/>
                  <a:pt x="1179603" y="1267069"/>
                  <a:pt x="1172252" y="1267069"/>
                </a:cubicBezTo>
                <a:cubicBezTo>
                  <a:pt x="1164901" y="1267069"/>
                  <a:pt x="1158949" y="1261113"/>
                  <a:pt x="1158949" y="1253765"/>
                </a:cubicBezTo>
                <a:cubicBezTo>
                  <a:pt x="1158949" y="1246417"/>
                  <a:pt x="1164901" y="1240461"/>
                  <a:pt x="1172252" y="1240461"/>
                </a:cubicBezTo>
                <a:close/>
                <a:moveTo>
                  <a:pt x="1970835" y="1239815"/>
                </a:moveTo>
                <a:cubicBezTo>
                  <a:pt x="1978465" y="1239815"/>
                  <a:pt x="1984651" y="1246000"/>
                  <a:pt x="1984651" y="1253630"/>
                </a:cubicBezTo>
                <a:cubicBezTo>
                  <a:pt x="1984651" y="1261260"/>
                  <a:pt x="1978465" y="1267446"/>
                  <a:pt x="1970835" y="1267446"/>
                </a:cubicBezTo>
                <a:cubicBezTo>
                  <a:pt x="1963205" y="1267446"/>
                  <a:pt x="1957020" y="1261260"/>
                  <a:pt x="1957020" y="1253630"/>
                </a:cubicBezTo>
                <a:cubicBezTo>
                  <a:pt x="1957020" y="1246000"/>
                  <a:pt x="1963205" y="1239815"/>
                  <a:pt x="1970835" y="1239815"/>
                </a:cubicBezTo>
                <a:close/>
                <a:moveTo>
                  <a:pt x="1234020" y="1239815"/>
                </a:moveTo>
                <a:cubicBezTo>
                  <a:pt x="1241650" y="1239815"/>
                  <a:pt x="1247836" y="1246000"/>
                  <a:pt x="1247836" y="1253630"/>
                </a:cubicBezTo>
                <a:cubicBezTo>
                  <a:pt x="1247836" y="1261260"/>
                  <a:pt x="1241650" y="1267446"/>
                  <a:pt x="1234020" y="1267446"/>
                </a:cubicBezTo>
                <a:cubicBezTo>
                  <a:pt x="1226390" y="1267446"/>
                  <a:pt x="1220205" y="1261260"/>
                  <a:pt x="1220205" y="1253630"/>
                </a:cubicBezTo>
                <a:cubicBezTo>
                  <a:pt x="1220205" y="1246000"/>
                  <a:pt x="1226390" y="1239815"/>
                  <a:pt x="1234020" y="1239815"/>
                </a:cubicBezTo>
                <a:close/>
                <a:moveTo>
                  <a:pt x="1295055" y="1239608"/>
                </a:moveTo>
                <a:cubicBezTo>
                  <a:pt x="1302866" y="1239608"/>
                  <a:pt x="1309211" y="1245946"/>
                  <a:pt x="1309211" y="1253765"/>
                </a:cubicBezTo>
                <a:cubicBezTo>
                  <a:pt x="1309211" y="1261583"/>
                  <a:pt x="1302866" y="1267921"/>
                  <a:pt x="1295055" y="1267921"/>
                </a:cubicBezTo>
                <a:cubicBezTo>
                  <a:pt x="1287277" y="1267829"/>
                  <a:pt x="1280984" y="1261544"/>
                  <a:pt x="1280899" y="1253765"/>
                </a:cubicBezTo>
                <a:cubicBezTo>
                  <a:pt x="1280899" y="1245946"/>
                  <a:pt x="1287244" y="1239608"/>
                  <a:pt x="1295055" y="1239608"/>
                </a:cubicBezTo>
                <a:close/>
                <a:moveTo>
                  <a:pt x="1357138" y="1239267"/>
                </a:moveTo>
                <a:cubicBezTo>
                  <a:pt x="1365137" y="1239267"/>
                  <a:pt x="1371636" y="1245759"/>
                  <a:pt x="1371636" y="1253765"/>
                </a:cubicBezTo>
                <a:cubicBezTo>
                  <a:pt x="1371636" y="1261771"/>
                  <a:pt x="1365137" y="1268262"/>
                  <a:pt x="1357138" y="1268262"/>
                </a:cubicBezTo>
                <a:cubicBezTo>
                  <a:pt x="1349139" y="1268262"/>
                  <a:pt x="1342641" y="1261771"/>
                  <a:pt x="1342641" y="1253765"/>
                </a:cubicBezTo>
                <a:cubicBezTo>
                  <a:pt x="1342641" y="1245759"/>
                  <a:pt x="1349139" y="1239267"/>
                  <a:pt x="1357138" y="1239267"/>
                </a:cubicBezTo>
                <a:close/>
                <a:moveTo>
                  <a:pt x="1417857" y="1238926"/>
                </a:moveTo>
                <a:cubicBezTo>
                  <a:pt x="1426044" y="1238926"/>
                  <a:pt x="1432696" y="1245570"/>
                  <a:pt x="1432696" y="1253765"/>
                </a:cubicBezTo>
                <a:cubicBezTo>
                  <a:pt x="1432696" y="1261960"/>
                  <a:pt x="1426044" y="1268604"/>
                  <a:pt x="1417857" y="1268604"/>
                </a:cubicBezTo>
                <a:cubicBezTo>
                  <a:pt x="1409670" y="1268604"/>
                  <a:pt x="1403019" y="1261960"/>
                  <a:pt x="1403019" y="1253765"/>
                </a:cubicBezTo>
                <a:cubicBezTo>
                  <a:pt x="1403019" y="1245570"/>
                  <a:pt x="1409653" y="1238926"/>
                  <a:pt x="1417857" y="1238926"/>
                </a:cubicBezTo>
                <a:close/>
                <a:moveTo>
                  <a:pt x="1479259" y="1238756"/>
                </a:moveTo>
                <a:cubicBezTo>
                  <a:pt x="1479378" y="1238754"/>
                  <a:pt x="1479481" y="1238754"/>
                  <a:pt x="1479600" y="1238756"/>
                </a:cubicBezTo>
                <a:cubicBezTo>
                  <a:pt x="1487804" y="1238850"/>
                  <a:pt x="1494370" y="1245570"/>
                  <a:pt x="1494268" y="1253765"/>
                </a:cubicBezTo>
                <a:cubicBezTo>
                  <a:pt x="1494268" y="1253821"/>
                  <a:pt x="1494268" y="1253879"/>
                  <a:pt x="1494268" y="1253937"/>
                </a:cubicBezTo>
                <a:cubicBezTo>
                  <a:pt x="1494166" y="1262131"/>
                  <a:pt x="1487446" y="1268697"/>
                  <a:pt x="1479259" y="1268604"/>
                </a:cubicBezTo>
                <a:cubicBezTo>
                  <a:pt x="1471038" y="1268604"/>
                  <a:pt x="1464335" y="1261988"/>
                  <a:pt x="1464250" y="1253765"/>
                </a:cubicBezTo>
                <a:cubicBezTo>
                  <a:pt x="1464250" y="1245476"/>
                  <a:pt x="1470970" y="1238756"/>
                  <a:pt x="1479259" y="1238756"/>
                </a:cubicBezTo>
                <a:close/>
                <a:moveTo>
                  <a:pt x="1540660" y="1238414"/>
                </a:moveTo>
                <a:cubicBezTo>
                  <a:pt x="1549137" y="1238414"/>
                  <a:pt x="1556011" y="1245286"/>
                  <a:pt x="1556011" y="1253765"/>
                </a:cubicBezTo>
                <a:cubicBezTo>
                  <a:pt x="1556011" y="1253823"/>
                  <a:pt x="1556011" y="1253879"/>
                  <a:pt x="1556011" y="1253937"/>
                </a:cubicBezTo>
                <a:cubicBezTo>
                  <a:pt x="1555908" y="1262320"/>
                  <a:pt x="1549052" y="1269038"/>
                  <a:pt x="1540660" y="1268945"/>
                </a:cubicBezTo>
                <a:cubicBezTo>
                  <a:pt x="1532252" y="1268945"/>
                  <a:pt x="1525412" y="1262175"/>
                  <a:pt x="1525310" y="1253765"/>
                </a:cubicBezTo>
                <a:cubicBezTo>
                  <a:pt x="1525310" y="1245286"/>
                  <a:pt x="1532183" y="1238414"/>
                  <a:pt x="1540660" y="1238414"/>
                </a:cubicBezTo>
                <a:close/>
                <a:moveTo>
                  <a:pt x="1602061" y="1238243"/>
                </a:moveTo>
                <a:cubicBezTo>
                  <a:pt x="1610640" y="1238243"/>
                  <a:pt x="1617582" y="1245192"/>
                  <a:pt x="1617582" y="1253764"/>
                </a:cubicBezTo>
                <a:cubicBezTo>
                  <a:pt x="1617582" y="1253821"/>
                  <a:pt x="1617582" y="1253879"/>
                  <a:pt x="1617582" y="1253937"/>
                </a:cubicBezTo>
                <a:cubicBezTo>
                  <a:pt x="1617480" y="1262413"/>
                  <a:pt x="1610538" y="1269208"/>
                  <a:pt x="1602061" y="1269115"/>
                </a:cubicBezTo>
                <a:cubicBezTo>
                  <a:pt x="1602010" y="1269115"/>
                  <a:pt x="1601942" y="1269116"/>
                  <a:pt x="1601891" y="1269116"/>
                </a:cubicBezTo>
                <a:cubicBezTo>
                  <a:pt x="1593414" y="1269115"/>
                  <a:pt x="1586541" y="1262243"/>
                  <a:pt x="1586541" y="1253764"/>
                </a:cubicBezTo>
                <a:cubicBezTo>
                  <a:pt x="1586541" y="1245192"/>
                  <a:pt x="1593482" y="1238243"/>
                  <a:pt x="1602061" y="1238243"/>
                </a:cubicBezTo>
                <a:close/>
                <a:moveTo>
                  <a:pt x="1663829" y="1237939"/>
                </a:moveTo>
                <a:cubicBezTo>
                  <a:pt x="1672496" y="1237939"/>
                  <a:pt x="1679521" y="1244964"/>
                  <a:pt x="1679521" y="1253630"/>
                </a:cubicBezTo>
                <a:cubicBezTo>
                  <a:pt x="1679521" y="1262297"/>
                  <a:pt x="1672496" y="1269322"/>
                  <a:pt x="1663829" y="1269322"/>
                </a:cubicBezTo>
                <a:cubicBezTo>
                  <a:pt x="1655163" y="1269322"/>
                  <a:pt x="1648138" y="1262297"/>
                  <a:pt x="1648138" y="1253630"/>
                </a:cubicBezTo>
                <a:cubicBezTo>
                  <a:pt x="1648138" y="1244964"/>
                  <a:pt x="1655163" y="1237939"/>
                  <a:pt x="1663829" y="1237939"/>
                </a:cubicBezTo>
                <a:close/>
                <a:moveTo>
                  <a:pt x="1724863" y="1237903"/>
                </a:moveTo>
                <a:cubicBezTo>
                  <a:pt x="1724983" y="1237901"/>
                  <a:pt x="1725085" y="1237901"/>
                  <a:pt x="1725204" y="1237903"/>
                </a:cubicBezTo>
                <a:cubicBezTo>
                  <a:pt x="1733869" y="1237997"/>
                  <a:pt x="1740828" y="1245099"/>
                  <a:pt x="1740725" y="1253765"/>
                </a:cubicBezTo>
                <a:cubicBezTo>
                  <a:pt x="1740725" y="1253821"/>
                  <a:pt x="1740725" y="1253879"/>
                  <a:pt x="1740725" y="1253937"/>
                </a:cubicBezTo>
                <a:cubicBezTo>
                  <a:pt x="1740623" y="1262601"/>
                  <a:pt x="1733528" y="1269550"/>
                  <a:pt x="1724863" y="1269456"/>
                </a:cubicBezTo>
                <a:cubicBezTo>
                  <a:pt x="1716165" y="1269456"/>
                  <a:pt x="1709087" y="1262458"/>
                  <a:pt x="1709002" y="1253765"/>
                </a:cubicBezTo>
                <a:cubicBezTo>
                  <a:pt x="1709002" y="1245005"/>
                  <a:pt x="1716097" y="1237903"/>
                  <a:pt x="1724863" y="1237903"/>
                </a:cubicBezTo>
                <a:close/>
                <a:moveTo>
                  <a:pt x="1909068" y="1237732"/>
                </a:moveTo>
                <a:cubicBezTo>
                  <a:pt x="1917920" y="1237732"/>
                  <a:pt x="1925100" y="1244911"/>
                  <a:pt x="1925100" y="1253765"/>
                </a:cubicBezTo>
                <a:cubicBezTo>
                  <a:pt x="1924998" y="1262552"/>
                  <a:pt x="1917852" y="1269627"/>
                  <a:pt x="1909068" y="1269627"/>
                </a:cubicBezTo>
                <a:cubicBezTo>
                  <a:pt x="1900284" y="1269627"/>
                  <a:pt x="1893120" y="1262552"/>
                  <a:pt x="1893036" y="1253765"/>
                </a:cubicBezTo>
                <a:cubicBezTo>
                  <a:pt x="1893036" y="1244911"/>
                  <a:pt x="1900216" y="1237732"/>
                  <a:pt x="1909068" y="1237732"/>
                </a:cubicBezTo>
                <a:close/>
                <a:moveTo>
                  <a:pt x="1847666" y="1237732"/>
                </a:moveTo>
                <a:cubicBezTo>
                  <a:pt x="1856518" y="1237732"/>
                  <a:pt x="1863699" y="1244911"/>
                  <a:pt x="1863699" y="1253765"/>
                </a:cubicBezTo>
                <a:cubicBezTo>
                  <a:pt x="1863613" y="1262552"/>
                  <a:pt x="1856450" y="1269627"/>
                  <a:pt x="1847666" y="1269627"/>
                </a:cubicBezTo>
                <a:cubicBezTo>
                  <a:pt x="1838882" y="1269627"/>
                  <a:pt x="1831736" y="1262552"/>
                  <a:pt x="1831634" y="1253765"/>
                </a:cubicBezTo>
                <a:cubicBezTo>
                  <a:pt x="1831634" y="1244911"/>
                  <a:pt x="1838814" y="1237732"/>
                  <a:pt x="1847666" y="1237732"/>
                </a:cubicBezTo>
                <a:close/>
                <a:moveTo>
                  <a:pt x="1786265" y="1237732"/>
                </a:moveTo>
                <a:cubicBezTo>
                  <a:pt x="1795117" y="1237732"/>
                  <a:pt x="1802298" y="1244911"/>
                  <a:pt x="1802298" y="1253765"/>
                </a:cubicBezTo>
                <a:cubicBezTo>
                  <a:pt x="1802212" y="1262552"/>
                  <a:pt x="1795049" y="1269627"/>
                  <a:pt x="1786265" y="1269627"/>
                </a:cubicBezTo>
                <a:cubicBezTo>
                  <a:pt x="1777481" y="1269627"/>
                  <a:pt x="1770318" y="1262552"/>
                  <a:pt x="1770233" y="1253765"/>
                </a:cubicBezTo>
                <a:cubicBezTo>
                  <a:pt x="1770233" y="1244911"/>
                  <a:pt x="1777413" y="1237732"/>
                  <a:pt x="1786265" y="1237732"/>
                </a:cubicBezTo>
                <a:close/>
                <a:moveTo>
                  <a:pt x="5628" y="1190316"/>
                </a:moveTo>
                <a:cubicBezTo>
                  <a:pt x="6754" y="1190316"/>
                  <a:pt x="7675" y="1191232"/>
                  <a:pt x="7675" y="1192363"/>
                </a:cubicBezTo>
                <a:cubicBezTo>
                  <a:pt x="7675" y="1193494"/>
                  <a:pt x="6754" y="1194410"/>
                  <a:pt x="5628" y="1194410"/>
                </a:cubicBezTo>
                <a:cubicBezTo>
                  <a:pt x="4537" y="1194328"/>
                  <a:pt x="3666" y="1193458"/>
                  <a:pt x="3582" y="1192363"/>
                </a:cubicBezTo>
                <a:cubicBezTo>
                  <a:pt x="3582" y="1191232"/>
                  <a:pt x="4502" y="1190316"/>
                  <a:pt x="5628" y="1190316"/>
                </a:cubicBezTo>
                <a:close/>
                <a:moveTo>
                  <a:pt x="67030" y="1189123"/>
                </a:moveTo>
                <a:cubicBezTo>
                  <a:pt x="67149" y="1189116"/>
                  <a:pt x="67269" y="1189116"/>
                  <a:pt x="67388" y="1189123"/>
                </a:cubicBezTo>
                <a:cubicBezTo>
                  <a:pt x="69077" y="1189220"/>
                  <a:pt x="70373" y="1190671"/>
                  <a:pt x="70270" y="1192363"/>
                </a:cubicBezTo>
                <a:cubicBezTo>
                  <a:pt x="70270" y="1194152"/>
                  <a:pt x="68821" y="1195604"/>
                  <a:pt x="67030" y="1195604"/>
                </a:cubicBezTo>
                <a:cubicBezTo>
                  <a:pt x="65273" y="1195518"/>
                  <a:pt x="63874" y="1194116"/>
                  <a:pt x="63790" y="1192363"/>
                </a:cubicBezTo>
                <a:cubicBezTo>
                  <a:pt x="63790" y="1190574"/>
                  <a:pt x="65239" y="1189123"/>
                  <a:pt x="67030" y="1189123"/>
                </a:cubicBezTo>
                <a:close/>
                <a:moveTo>
                  <a:pt x="129114" y="1188440"/>
                </a:moveTo>
                <a:cubicBezTo>
                  <a:pt x="131280" y="1188440"/>
                  <a:pt x="133037" y="1190197"/>
                  <a:pt x="133037" y="1192363"/>
                </a:cubicBezTo>
                <a:cubicBezTo>
                  <a:pt x="133037" y="1194529"/>
                  <a:pt x="131280" y="1196286"/>
                  <a:pt x="129114" y="1196286"/>
                </a:cubicBezTo>
                <a:cubicBezTo>
                  <a:pt x="126982" y="1196199"/>
                  <a:pt x="125276" y="1194492"/>
                  <a:pt x="125191" y="1192363"/>
                </a:cubicBezTo>
                <a:cubicBezTo>
                  <a:pt x="125191" y="1190197"/>
                  <a:pt x="126947" y="1188440"/>
                  <a:pt x="129114" y="1188440"/>
                </a:cubicBezTo>
                <a:close/>
                <a:moveTo>
                  <a:pt x="189832" y="1187758"/>
                </a:moveTo>
                <a:cubicBezTo>
                  <a:pt x="192374" y="1187758"/>
                  <a:pt x="194437" y="1189821"/>
                  <a:pt x="194437" y="1192364"/>
                </a:cubicBezTo>
                <a:cubicBezTo>
                  <a:pt x="194437" y="1194907"/>
                  <a:pt x="192374" y="1196969"/>
                  <a:pt x="189832" y="1196969"/>
                </a:cubicBezTo>
                <a:cubicBezTo>
                  <a:pt x="187291" y="1196969"/>
                  <a:pt x="185228" y="1194907"/>
                  <a:pt x="185228" y="1192364"/>
                </a:cubicBezTo>
                <a:cubicBezTo>
                  <a:pt x="185228" y="1189821"/>
                  <a:pt x="187291" y="1187758"/>
                  <a:pt x="189832" y="1187758"/>
                </a:cubicBezTo>
                <a:close/>
                <a:moveTo>
                  <a:pt x="251234" y="1187076"/>
                </a:moveTo>
                <a:cubicBezTo>
                  <a:pt x="254150" y="1187076"/>
                  <a:pt x="256521" y="1189444"/>
                  <a:pt x="256521" y="1192364"/>
                </a:cubicBezTo>
                <a:cubicBezTo>
                  <a:pt x="256521" y="1195284"/>
                  <a:pt x="254150" y="1197651"/>
                  <a:pt x="251234" y="1197651"/>
                </a:cubicBezTo>
                <a:cubicBezTo>
                  <a:pt x="248317" y="1197651"/>
                  <a:pt x="245947" y="1195284"/>
                  <a:pt x="245947" y="1192364"/>
                </a:cubicBezTo>
                <a:cubicBezTo>
                  <a:pt x="245947" y="1189444"/>
                  <a:pt x="248317" y="1187076"/>
                  <a:pt x="251234" y="1187076"/>
                </a:cubicBezTo>
                <a:close/>
                <a:moveTo>
                  <a:pt x="312635" y="1186394"/>
                </a:moveTo>
                <a:cubicBezTo>
                  <a:pt x="312754" y="1186391"/>
                  <a:pt x="312874" y="1186391"/>
                  <a:pt x="312976" y="1186394"/>
                </a:cubicBezTo>
                <a:cubicBezTo>
                  <a:pt x="316182" y="1186490"/>
                  <a:pt x="318707" y="1189162"/>
                  <a:pt x="318604" y="1192364"/>
                </a:cubicBezTo>
                <a:cubicBezTo>
                  <a:pt x="318604" y="1195660"/>
                  <a:pt x="315927" y="1198333"/>
                  <a:pt x="312635" y="1198333"/>
                </a:cubicBezTo>
                <a:cubicBezTo>
                  <a:pt x="309343" y="1198333"/>
                  <a:pt x="306666" y="1195660"/>
                  <a:pt x="306666" y="1192364"/>
                </a:cubicBezTo>
                <a:cubicBezTo>
                  <a:pt x="306666" y="1189067"/>
                  <a:pt x="309343" y="1186394"/>
                  <a:pt x="312635" y="1186394"/>
                </a:cubicBezTo>
                <a:close/>
                <a:moveTo>
                  <a:pt x="374036" y="1185712"/>
                </a:moveTo>
                <a:cubicBezTo>
                  <a:pt x="374156" y="1185709"/>
                  <a:pt x="374275" y="1185709"/>
                  <a:pt x="374378" y="1185712"/>
                </a:cubicBezTo>
                <a:cubicBezTo>
                  <a:pt x="377959" y="1185807"/>
                  <a:pt x="380791" y="1188785"/>
                  <a:pt x="380688" y="1192364"/>
                </a:cubicBezTo>
                <a:cubicBezTo>
                  <a:pt x="380688" y="1196038"/>
                  <a:pt x="377704" y="1199016"/>
                  <a:pt x="374036" y="1199016"/>
                </a:cubicBezTo>
                <a:cubicBezTo>
                  <a:pt x="370403" y="1198925"/>
                  <a:pt x="367470" y="1196000"/>
                  <a:pt x="367385" y="1192364"/>
                </a:cubicBezTo>
                <a:cubicBezTo>
                  <a:pt x="367385" y="1188690"/>
                  <a:pt x="370369" y="1185712"/>
                  <a:pt x="374036" y="1185712"/>
                </a:cubicBezTo>
                <a:close/>
                <a:moveTo>
                  <a:pt x="436119" y="1185199"/>
                </a:moveTo>
                <a:cubicBezTo>
                  <a:pt x="440076" y="1185199"/>
                  <a:pt x="443283" y="1188406"/>
                  <a:pt x="443283" y="1192363"/>
                </a:cubicBezTo>
                <a:cubicBezTo>
                  <a:pt x="443283" y="1196320"/>
                  <a:pt x="440076" y="1199526"/>
                  <a:pt x="436119" y="1199526"/>
                </a:cubicBezTo>
                <a:cubicBezTo>
                  <a:pt x="432162" y="1199526"/>
                  <a:pt x="428956" y="1196320"/>
                  <a:pt x="428956" y="1192363"/>
                </a:cubicBezTo>
                <a:cubicBezTo>
                  <a:pt x="428956" y="1188406"/>
                  <a:pt x="432162" y="1185199"/>
                  <a:pt x="436119" y="1185199"/>
                </a:cubicBezTo>
                <a:close/>
                <a:moveTo>
                  <a:pt x="558240" y="1184347"/>
                </a:moveTo>
                <a:cubicBezTo>
                  <a:pt x="562947" y="1184347"/>
                  <a:pt x="566767" y="1188166"/>
                  <a:pt x="566767" y="1192875"/>
                </a:cubicBezTo>
                <a:cubicBezTo>
                  <a:pt x="566767" y="1197585"/>
                  <a:pt x="562947" y="1201403"/>
                  <a:pt x="558240" y="1201403"/>
                </a:cubicBezTo>
                <a:cubicBezTo>
                  <a:pt x="553566" y="1201313"/>
                  <a:pt x="549797" y="1197547"/>
                  <a:pt x="549712" y="1192875"/>
                </a:cubicBezTo>
                <a:cubicBezTo>
                  <a:pt x="549712" y="1188166"/>
                  <a:pt x="553532" y="1184347"/>
                  <a:pt x="558240" y="1184347"/>
                </a:cubicBezTo>
                <a:close/>
                <a:moveTo>
                  <a:pt x="496838" y="1184347"/>
                </a:moveTo>
                <a:cubicBezTo>
                  <a:pt x="496957" y="1184344"/>
                  <a:pt x="497060" y="1184344"/>
                  <a:pt x="497179" y="1184347"/>
                </a:cubicBezTo>
                <a:cubicBezTo>
                  <a:pt x="501426" y="1184442"/>
                  <a:pt x="504786" y="1187954"/>
                  <a:pt x="504684" y="1192193"/>
                </a:cubicBezTo>
                <a:cubicBezTo>
                  <a:pt x="504684" y="1196527"/>
                  <a:pt x="501170" y="1200038"/>
                  <a:pt x="496838" y="1200038"/>
                </a:cubicBezTo>
                <a:cubicBezTo>
                  <a:pt x="492540" y="1199948"/>
                  <a:pt x="489078" y="1196487"/>
                  <a:pt x="488993" y="1192193"/>
                </a:cubicBezTo>
                <a:cubicBezTo>
                  <a:pt x="488993" y="1187859"/>
                  <a:pt x="492506" y="1184347"/>
                  <a:pt x="496838" y="1184347"/>
                </a:cubicBezTo>
                <a:close/>
                <a:moveTo>
                  <a:pt x="619641" y="1183153"/>
                </a:moveTo>
                <a:cubicBezTo>
                  <a:pt x="624724" y="1183153"/>
                  <a:pt x="628851" y="1187278"/>
                  <a:pt x="628851" y="1192364"/>
                </a:cubicBezTo>
                <a:cubicBezTo>
                  <a:pt x="628851" y="1197450"/>
                  <a:pt x="624724" y="1201574"/>
                  <a:pt x="619641" y="1201574"/>
                </a:cubicBezTo>
                <a:cubicBezTo>
                  <a:pt x="614558" y="1201574"/>
                  <a:pt x="610431" y="1197450"/>
                  <a:pt x="610431" y="1192364"/>
                </a:cubicBezTo>
                <a:cubicBezTo>
                  <a:pt x="610431" y="1187278"/>
                  <a:pt x="614558" y="1183153"/>
                  <a:pt x="619641" y="1183153"/>
                </a:cubicBezTo>
                <a:close/>
                <a:moveTo>
                  <a:pt x="681042" y="1182642"/>
                </a:moveTo>
                <a:cubicBezTo>
                  <a:pt x="681162" y="1182640"/>
                  <a:pt x="681264" y="1182640"/>
                  <a:pt x="681383" y="1182642"/>
                </a:cubicBezTo>
                <a:cubicBezTo>
                  <a:pt x="686654" y="1182737"/>
                  <a:pt x="690867" y="1187090"/>
                  <a:pt x="690764" y="1192364"/>
                </a:cubicBezTo>
                <a:cubicBezTo>
                  <a:pt x="690764" y="1197733"/>
                  <a:pt x="686415" y="1202085"/>
                  <a:pt x="681042" y="1202085"/>
                </a:cubicBezTo>
                <a:cubicBezTo>
                  <a:pt x="675704" y="1201995"/>
                  <a:pt x="671406" y="1197695"/>
                  <a:pt x="671321" y="1192364"/>
                </a:cubicBezTo>
                <a:cubicBezTo>
                  <a:pt x="671321" y="1186994"/>
                  <a:pt x="675670" y="1182642"/>
                  <a:pt x="681042" y="1182642"/>
                </a:cubicBezTo>
                <a:close/>
                <a:moveTo>
                  <a:pt x="743125" y="1181959"/>
                </a:moveTo>
                <a:cubicBezTo>
                  <a:pt x="748873" y="1181959"/>
                  <a:pt x="753529" y="1186617"/>
                  <a:pt x="753529" y="1192364"/>
                </a:cubicBezTo>
                <a:cubicBezTo>
                  <a:pt x="753529" y="1198110"/>
                  <a:pt x="748873" y="1202768"/>
                  <a:pt x="743125" y="1202768"/>
                </a:cubicBezTo>
                <a:cubicBezTo>
                  <a:pt x="737412" y="1202676"/>
                  <a:pt x="732806" y="1198070"/>
                  <a:pt x="732722" y="1192364"/>
                </a:cubicBezTo>
                <a:cubicBezTo>
                  <a:pt x="732722" y="1186617"/>
                  <a:pt x="737377" y="1181959"/>
                  <a:pt x="743125" y="1181959"/>
                </a:cubicBezTo>
                <a:close/>
                <a:moveTo>
                  <a:pt x="803845" y="1181448"/>
                </a:moveTo>
                <a:cubicBezTo>
                  <a:pt x="803964" y="1181446"/>
                  <a:pt x="804067" y="1181446"/>
                  <a:pt x="804186" y="1181448"/>
                </a:cubicBezTo>
                <a:cubicBezTo>
                  <a:pt x="810122" y="1181543"/>
                  <a:pt x="814863" y="1186430"/>
                  <a:pt x="814761" y="1192363"/>
                </a:cubicBezTo>
                <a:cubicBezTo>
                  <a:pt x="814761" y="1198393"/>
                  <a:pt x="809866" y="1203279"/>
                  <a:pt x="803845" y="1203279"/>
                </a:cubicBezTo>
                <a:cubicBezTo>
                  <a:pt x="797824" y="1203279"/>
                  <a:pt x="792930" y="1198393"/>
                  <a:pt x="792930" y="1192363"/>
                </a:cubicBezTo>
                <a:cubicBezTo>
                  <a:pt x="792930" y="1186334"/>
                  <a:pt x="797824" y="1181448"/>
                  <a:pt x="803845" y="1181448"/>
                </a:cubicBezTo>
                <a:close/>
                <a:moveTo>
                  <a:pt x="865246" y="1180935"/>
                </a:moveTo>
                <a:cubicBezTo>
                  <a:pt x="871557" y="1180935"/>
                  <a:pt x="876673" y="1186052"/>
                  <a:pt x="876673" y="1192363"/>
                </a:cubicBezTo>
                <a:cubicBezTo>
                  <a:pt x="876673" y="1198673"/>
                  <a:pt x="871557" y="1203790"/>
                  <a:pt x="865246" y="1203790"/>
                </a:cubicBezTo>
                <a:cubicBezTo>
                  <a:pt x="858936" y="1203790"/>
                  <a:pt x="853819" y="1198673"/>
                  <a:pt x="853819" y="1192363"/>
                </a:cubicBezTo>
                <a:cubicBezTo>
                  <a:pt x="853819" y="1186052"/>
                  <a:pt x="858936" y="1180935"/>
                  <a:pt x="865246" y="1180935"/>
                </a:cubicBezTo>
                <a:close/>
                <a:moveTo>
                  <a:pt x="926648" y="1180253"/>
                </a:moveTo>
                <a:cubicBezTo>
                  <a:pt x="933334" y="1180253"/>
                  <a:pt x="938757" y="1185676"/>
                  <a:pt x="938757" y="1192363"/>
                </a:cubicBezTo>
                <a:cubicBezTo>
                  <a:pt x="938757" y="1199051"/>
                  <a:pt x="933334" y="1204473"/>
                  <a:pt x="926648" y="1204473"/>
                </a:cubicBezTo>
                <a:cubicBezTo>
                  <a:pt x="919962" y="1204473"/>
                  <a:pt x="914538" y="1199051"/>
                  <a:pt x="914538" y="1192363"/>
                </a:cubicBezTo>
                <a:cubicBezTo>
                  <a:pt x="914538" y="1185676"/>
                  <a:pt x="919962" y="1180253"/>
                  <a:pt x="926648" y="1180253"/>
                </a:cubicBezTo>
                <a:close/>
                <a:moveTo>
                  <a:pt x="988049" y="1179742"/>
                </a:moveTo>
                <a:cubicBezTo>
                  <a:pt x="995025" y="1179742"/>
                  <a:pt x="1000670" y="1185393"/>
                  <a:pt x="1000670" y="1192364"/>
                </a:cubicBezTo>
                <a:cubicBezTo>
                  <a:pt x="1000670" y="1199335"/>
                  <a:pt x="995025" y="1204985"/>
                  <a:pt x="988049" y="1204985"/>
                </a:cubicBezTo>
                <a:cubicBezTo>
                  <a:pt x="981073" y="1204985"/>
                  <a:pt x="975428" y="1199335"/>
                  <a:pt x="975428" y="1192364"/>
                </a:cubicBezTo>
                <a:cubicBezTo>
                  <a:pt x="975428" y="1185393"/>
                  <a:pt x="981073" y="1179742"/>
                  <a:pt x="988049" y="1179742"/>
                </a:cubicBezTo>
                <a:close/>
                <a:moveTo>
                  <a:pt x="1050132" y="1179231"/>
                </a:moveTo>
                <a:cubicBezTo>
                  <a:pt x="1050252" y="1179229"/>
                  <a:pt x="1050354" y="1179229"/>
                  <a:pt x="1050473" y="1179231"/>
                </a:cubicBezTo>
                <a:cubicBezTo>
                  <a:pt x="1057637" y="1179326"/>
                  <a:pt x="1063368" y="1185205"/>
                  <a:pt x="1063265" y="1192364"/>
                </a:cubicBezTo>
                <a:cubicBezTo>
                  <a:pt x="1063265" y="1199618"/>
                  <a:pt x="1057381" y="1205497"/>
                  <a:pt x="1050132" y="1205497"/>
                </a:cubicBezTo>
                <a:cubicBezTo>
                  <a:pt x="1042918" y="1205405"/>
                  <a:pt x="1037084" y="1199578"/>
                  <a:pt x="1037000" y="1192364"/>
                </a:cubicBezTo>
                <a:cubicBezTo>
                  <a:pt x="1037000" y="1185110"/>
                  <a:pt x="1042884" y="1179231"/>
                  <a:pt x="1050132" y="1179231"/>
                </a:cubicBezTo>
                <a:close/>
                <a:moveTo>
                  <a:pt x="1110851" y="1178718"/>
                </a:moveTo>
                <a:cubicBezTo>
                  <a:pt x="1118390" y="1178718"/>
                  <a:pt x="1124496" y="1184828"/>
                  <a:pt x="1124496" y="1192363"/>
                </a:cubicBezTo>
                <a:cubicBezTo>
                  <a:pt x="1124496" y="1199898"/>
                  <a:pt x="1118390" y="1206008"/>
                  <a:pt x="1110851" y="1206008"/>
                </a:cubicBezTo>
                <a:cubicBezTo>
                  <a:pt x="1103313" y="1206008"/>
                  <a:pt x="1097207" y="1199898"/>
                  <a:pt x="1097207" y="1192363"/>
                </a:cubicBezTo>
                <a:cubicBezTo>
                  <a:pt x="1097207" y="1184828"/>
                  <a:pt x="1103313" y="1178718"/>
                  <a:pt x="1110851" y="1178718"/>
                </a:cubicBezTo>
                <a:close/>
                <a:moveTo>
                  <a:pt x="1172253" y="1178377"/>
                </a:moveTo>
                <a:cubicBezTo>
                  <a:pt x="1179979" y="1178377"/>
                  <a:pt x="1186239" y="1184639"/>
                  <a:pt x="1186239" y="1192363"/>
                </a:cubicBezTo>
                <a:cubicBezTo>
                  <a:pt x="1186239" y="1200088"/>
                  <a:pt x="1179979" y="1206349"/>
                  <a:pt x="1172253" y="1206349"/>
                </a:cubicBezTo>
                <a:cubicBezTo>
                  <a:pt x="1164526" y="1206349"/>
                  <a:pt x="1158267" y="1200088"/>
                  <a:pt x="1158267" y="1192363"/>
                </a:cubicBezTo>
                <a:cubicBezTo>
                  <a:pt x="1158267" y="1184639"/>
                  <a:pt x="1164526" y="1178377"/>
                  <a:pt x="1172253" y="1178377"/>
                </a:cubicBezTo>
                <a:close/>
                <a:moveTo>
                  <a:pt x="1233654" y="1177865"/>
                </a:moveTo>
                <a:cubicBezTo>
                  <a:pt x="1241653" y="1177865"/>
                  <a:pt x="1248151" y="1184357"/>
                  <a:pt x="1248151" y="1192363"/>
                </a:cubicBezTo>
                <a:cubicBezTo>
                  <a:pt x="1248151" y="1200369"/>
                  <a:pt x="1241653" y="1206860"/>
                  <a:pt x="1233654" y="1206860"/>
                </a:cubicBezTo>
                <a:cubicBezTo>
                  <a:pt x="1225655" y="1206860"/>
                  <a:pt x="1219157" y="1200369"/>
                  <a:pt x="1219157" y="1192363"/>
                </a:cubicBezTo>
                <a:cubicBezTo>
                  <a:pt x="1219157" y="1184357"/>
                  <a:pt x="1225655" y="1177865"/>
                  <a:pt x="1233654" y="1177865"/>
                </a:cubicBezTo>
                <a:close/>
                <a:moveTo>
                  <a:pt x="1971151" y="1177696"/>
                </a:moveTo>
                <a:cubicBezTo>
                  <a:pt x="1971271" y="1177694"/>
                  <a:pt x="1971373" y="1177694"/>
                  <a:pt x="1971492" y="1177696"/>
                </a:cubicBezTo>
                <a:cubicBezTo>
                  <a:pt x="1979509" y="1177791"/>
                  <a:pt x="1985922" y="1184358"/>
                  <a:pt x="1985819" y="1192364"/>
                </a:cubicBezTo>
                <a:cubicBezTo>
                  <a:pt x="1985819" y="1200465"/>
                  <a:pt x="1979253" y="1207032"/>
                  <a:pt x="1971151" y="1207032"/>
                </a:cubicBezTo>
                <a:cubicBezTo>
                  <a:pt x="1963084" y="1206940"/>
                  <a:pt x="1956568" y="1200426"/>
                  <a:pt x="1956484" y="1192364"/>
                </a:cubicBezTo>
                <a:cubicBezTo>
                  <a:pt x="1956484" y="1184262"/>
                  <a:pt x="1963050" y="1177696"/>
                  <a:pt x="1971151" y="1177696"/>
                </a:cubicBezTo>
                <a:close/>
                <a:moveTo>
                  <a:pt x="1295055" y="1177524"/>
                </a:moveTo>
                <a:cubicBezTo>
                  <a:pt x="1303242" y="1177524"/>
                  <a:pt x="1309894" y="1184168"/>
                  <a:pt x="1309894" y="1192363"/>
                </a:cubicBezTo>
                <a:cubicBezTo>
                  <a:pt x="1309894" y="1200558"/>
                  <a:pt x="1303242" y="1207202"/>
                  <a:pt x="1295055" y="1207202"/>
                </a:cubicBezTo>
                <a:cubicBezTo>
                  <a:pt x="1286869" y="1207202"/>
                  <a:pt x="1280217" y="1200558"/>
                  <a:pt x="1280217" y="1192363"/>
                </a:cubicBezTo>
                <a:cubicBezTo>
                  <a:pt x="1280217" y="1184168"/>
                  <a:pt x="1286851" y="1177524"/>
                  <a:pt x="1295055" y="1177524"/>
                </a:cubicBezTo>
                <a:close/>
                <a:moveTo>
                  <a:pt x="1357139" y="1177183"/>
                </a:moveTo>
                <a:cubicBezTo>
                  <a:pt x="1365530" y="1177183"/>
                  <a:pt x="1372319" y="1183980"/>
                  <a:pt x="1372319" y="1192363"/>
                </a:cubicBezTo>
                <a:cubicBezTo>
                  <a:pt x="1372319" y="1192421"/>
                  <a:pt x="1372319" y="1192477"/>
                  <a:pt x="1372319" y="1192535"/>
                </a:cubicBezTo>
                <a:cubicBezTo>
                  <a:pt x="1372216" y="1200823"/>
                  <a:pt x="1365428" y="1207466"/>
                  <a:pt x="1357139" y="1207372"/>
                </a:cubicBezTo>
                <a:cubicBezTo>
                  <a:pt x="1357088" y="1207372"/>
                  <a:pt x="1357019" y="1207374"/>
                  <a:pt x="1356968" y="1207374"/>
                </a:cubicBezTo>
                <a:cubicBezTo>
                  <a:pt x="1348679" y="1207372"/>
                  <a:pt x="1341959" y="1200652"/>
                  <a:pt x="1341959" y="1192363"/>
                </a:cubicBezTo>
                <a:cubicBezTo>
                  <a:pt x="1341959" y="1183980"/>
                  <a:pt x="1348747" y="1177183"/>
                  <a:pt x="1357139" y="1177183"/>
                </a:cubicBezTo>
                <a:close/>
                <a:moveTo>
                  <a:pt x="1417858" y="1176842"/>
                </a:moveTo>
                <a:cubicBezTo>
                  <a:pt x="1426436" y="1176842"/>
                  <a:pt x="1433378" y="1183791"/>
                  <a:pt x="1433378" y="1192363"/>
                </a:cubicBezTo>
                <a:cubicBezTo>
                  <a:pt x="1433378" y="1192421"/>
                  <a:pt x="1433378" y="1192478"/>
                  <a:pt x="1433378" y="1192536"/>
                </a:cubicBezTo>
                <a:cubicBezTo>
                  <a:pt x="1433276" y="1201012"/>
                  <a:pt x="1426334" y="1207807"/>
                  <a:pt x="1417858" y="1207714"/>
                </a:cubicBezTo>
                <a:cubicBezTo>
                  <a:pt x="1417806" y="1207714"/>
                  <a:pt x="1417738" y="1207715"/>
                  <a:pt x="1417687" y="1207715"/>
                </a:cubicBezTo>
                <a:cubicBezTo>
                  <a:pt x="1409210" y="1207714"/>
                  <a:pt x="1402337" y="1200842"/>
                  <a:pt x="1402337" y="1192363"/>
                </a:cubicBezTo>
                <a:cubicBezTo>
                  <a:pt x="1402337" y="1183791"/>
                  <a:pt x="1409279" y="1176842"/>
                  <a:pt x="1417858" y="1176842"/>
                </a:cubicBezTo>
                <a:close/>
                <a:moveTo>
                  <a:pt x="1479258" y="1176502"/>
                </a:moveTo>
                <a:cubicBezTo>
                  <a:pt x="1479378" y="1176500"/>
                  <a:pt x="1479480" y="1176500"/>
                  <a:pt x="1479599" y="1176502"/>
                </a:cubicBezTo>
                <a:cubicBezTo>
                  <a:pt x="1488264" y="1176597"/>
                  <a:pt x="1495223" y="1183698"/>
                  <a:pt x="1495120" y="1192364"/>
                </a:cubicBezTo>
                <a:cubicBezTo>
                  <a:pt x="1495120" y="1192422"/>
                  <a:pt x="1495120" y="1192478"/>
                  <a:pt x="1495120" y="1192536"/>
                </a:cubicBezTo>
                <a:cubicBezTo>
                  <a:pt x="1495018" y="1201200"/>
                  <a:pt x="1487923" y="1208149"/>
                  <a:pt x="1479258" y="1208055"/>
                </a:cubicBezTo>
                <a:cubicBezTo>
                  <a:pt x="1470560" y="1208055"/>
                  <a:pt x="1463499" y="1201057"/>
                  <a:pt x="1463397" y="1192364"/>
                </a:cubicBezTo>
                <a:cubicBezTo>
                  <a:pt x="1463397" y="1183604"/>
                  <a:pt x="1470492" y="1176502"/>
                  <a:pt x="1479258" y="1176502"/>
                </a:cubicBezTo>
                <a:close/>
                <a:moveTo>
                  <a:pt x="1540660" y="1176160"/>
                </a:moveTo>
                <a:cubicBezTo>
                  <a:pt x="1541069" y="1176155"/>
                  <a:pt x="1541479" y="1176165"/>
                  <a:pt x="1541888" y="1176190"/>
                </a:cubicBezTo>
                <a:cubicBezTo>
                  <a:pt x="1550723" y="1176757"/>
                  <a:pt x="1557426" y="1184379"/>
                  <a:pt x="1556863" y="1193216"/>
                </a:cubicBezTo>
                <a:cubicBezTo>
                  <a:pt x="1556863" y="1193274"/>
                  <a:pt x="1556863" y="1193330"/>
                  <a:pt x="1556863" y="1193388"/>
                </a:cubicBezTo>
                <a:cubicBezTo>
                  <a:pt x="1556761" y="1202242"/>
                  <a:pt x="1549512" y="1209342"/>
                  <a:pt x="1540660" y="1209248"/>
                </a:cubicBezTo>
                <a:cubicBezTo>
                  <a:pt x="1531961" y="1208827"/>
                  <a:pt x="1524968" y="1201914"/>
                  <a:pt x="1524457" y="1193216"/>
                </a:cubicBezTo>
                <a:cubicBezTo>
                  <a:pt x="1524439" y="1184120"/>
                  <a:pt x="1531569" y="1176615"/>
                  <a:pt x="1540660" y="1176160"/>
                </a:cubicBezTo>
                <a:close/>
                <a:moveTo>
                  <a:pt x="1602061" y="1175989"/>
                </a:moveTo>
                <a:cubicBezTo>
                  <a:pt x="1611476" y="1175989"/>
                  <a:pt x="1619117" y="1183625"/>
                  <a:pt x="1619117" y="1193045"/>
                </a:cubicBezTo>
                <a:cubicBezTo>
                  <a:pt x="1619117" y="1202465"/>
                  <a:pt x="1611476" y="1210101"/>
                  <a:pt x="1602061" y="1210101"/>
                </a:cubicBezTo>
                <a:cubicBezTo>
                  <a:pt x="1592647" y="1210101"/>
                  <a:pt x="1585006" y="1202465"/>
                  <a:pt x="1585006" y="1193045"/>
                </a:cubicBezTo>
                <a:cubicBezTo>
                  <a:pt x="1585006" y="1183625"/>
                  <a:pt x="1592647" y="1175989"/>
                  <a:pt x="1602061" y="1175989"/>
                </a:cubicBezTo>
                <a:close/>
                <a:moveTo>
                  <a:pt x="1664144" y="1175819"/>
                </a:moveTo>
                <a:cubicBezTo>
                  <a:pt x="1673559" y="1175819"/>
                  <a:pt x="1681200" y="1183455"/>
                  <a:pt x="1681200" y="1192875"/>
                </a:cubicBezTo>
                <a:cubicBezTo>
                  <a:pt x="1681200" y="1202295"/>
                  <a:pt x="1673559" y="1209931"/>
                  <a:pt x="1664144" y="1209931"/>
                </a:cubicBezTo>
                <a:cubicBezTo>
                  <a:pt x="1654730" y="1209931"/>
                  <a:pt x="1647089" y="1202295"/>
                  <a:pt x="1647089" y="1192875"/>
                </a:cubicBezTo>
                <a:cubicBezTo>
                  <a:pt x="1647089" y="1183455"/>
                  <a:pt x="1654730" y="1175819"/>
                  <a:pt x="1664144" y="1175819"/>
                </a:cubicBezTo>
                <a:close/>
                <a:moveTo>
                  <a:pt x="1724863" y="1175648"/>
                </a:moveTo>
                <a:cubicBezTo>
                  <a:pt x="1734278" y="1175648"/>
                  <a:pt x="1741919" y="1183284"/>
                  <a:pt x="1741919" y="1192704"/>
                </a:cubicBezTo>
                <a:cubicBezTo>
                  <a:pt x="1741919" y="1202124"/>
                  <a:pt x="1734278" y="1209760"/>
                  <a:pt x="1724863" y="1209760"/>
                </a:cubicBezTo>
                <a:cubicBezTo>
                  <a:pt x="1715449" y="1209760"/>
                  <a:pt x="1707808" y="1202124"/>
                  <a:pt x="1707808" y="1192704"/>
                </a:cubicBezTo>
                <a:cubicBezTo>
                  <a:pt x="1707808" y="1183284"/>
                  <a:pt x="1715449" y="1175648"/>
                  <a:pt x="1724863" y="1175648"/>
                </a:cubicBezTo>
                <a:close/>
                <a:moveTo>
                  <a:pt x="1909067" y="1175478"/>
                </a:moveTo>
                <a:cubicBezTo>
                  <a:pt x="1918482" y="1175478"/>
                  <a:pt x="1926123" y="1183114"/>
                  <a:pt x="1926123" y="1192534"/>
                </a:cubicBezTo>
                <a:cubicBezTo>
                  <a:pt x="1926123" y="1201954"/>
                  <a:pt x="1918482" y="1209590"/>
                  <a:pt x="1909067" y="1209590"/>
                </a:cubicBezTo>
                <a:cubicBezTo>
                  <a:pt x="1899653" y="1209590"/>
                  <a:pt x="1892012" y="1201954"/>
                  <a:pt x="1892012" y="1192534"/>
                </a:cubicBezTo>
                <a:cubicBezTo>
                  <a:pt x="1892012" y="1183114"/>
                  <a:pt x="1899653" y="1175478"/>
                  <a:pt x="1909067" y="1175478"/>
                </a:cubicBezTo>
                <a:close/>
                <a:moveTo>
                  <a:pt x="1847666" y="1175478"/>
                </a:moveTo>
                <a:cubicBezTo>
                  <a:pt x="1857081" y="1175478"/>
                  <a:pt x="1864722" y="1183114"/>
                  <a:pt x="1864722" y="1192534"/>
                </a:cubicBezTo>
                <a:cubicBezTo>
                  <a:pt x="1864722" y="1201954"/>
                  <a:pt x="1857081" y="1209590"/>
                  <a:pt x="1847666" y="1209590"/>
                </a:cubicBezTo>
                <a:cubicBezTo>
                  <a:pt x="1838252" y="1209590"/>
                  <a:pt x="1830611" y="1201954"/>
                  <a:pt x="1830611" y="1192534"/>
                </a:cubicBezTo>
                <a:cubicBezTo>
                  <a:pt x="1830611" y="1183114"/>
                  <a:pt x="1838252" y="1175478"/>
                  <a:pt x="1847666" y="1175478"/>
                </a:cubicBezTo>
                <a:close/>
                <a:moveTo>
                  <a:pt x="1786265" y="1175478"/>
                </a:moveTo>
                <a:cubicBezTo>
                  <a:pt x="1795680" y="1175478"/>
                  <a:pt x="1803321" y="1183114"/>
                  <a:pt x="1803321" y="1192534"/>
                </a:cubicBezTo>
                <a:cubicBezTo>
                  <a:pt x="1803321" y="1201954"/>
                  <a:pt x="1795680" y="1209590"/>
                  <a:pt x="1786265" y="1209590"/>
                </a:cubicBezTo>
                <a:cubicBezTo>
                  <a:pt x="1776851" y="1209590"/>
                  <a:pt x="1769210" y="1201954"/>
                  <a:pt x="1769210" y="1192534"/>
                </a:cubicBezTo>
                <a:cubicBezTo>
                  <a:pt x="1769210" y="1183114"/>
                  <a:pt x="1776851" y="1175478"/>
                  <a:pt x="1786265" y="1175478"/>
                </a:cubicBezTo>
                <a:close/>
                <a:moveTo>
                  <a:pt x="5629" y="1128574"/>
                </a:moveTo>
                <a:cubicBezTo>
                  <a:pt x="6942" y="1128574"/>
                  <a:pt x="8016" y="1129644"/>
                  <a:pt x="8016" y="1130962"/>
                </a:cubicBezTo>
                <a:cubicBezTo>
                  <a:pt x="8016" y="1132281"/>
                  <a:pt x="6942" y="1133350"/>
                  <a:pt x="5629" y="1133350"/>
                </a:cubicBezTo>
                <a:cubicBezTo>
                  <a:pt x="4349" y="1133266"/>
                  <a:pt x="3326" y="1132245"/>
                  <a:pt x="3241" y="1130962"/>
                </a:cubicBezTo>
                <a:cubicBezTo>
                  <a:pt x="3241" y="1129644"/>
                  <a:pt x="4315" y="1128574"/>
                  <a:pt x="5629" y="1128574"/>
                </a:cubicBezTo>
                <a:close/>
                <a:moveTo>
                  <a:pt x="67029" y="1127380"/>
                </a:moveTo>
                <a:cubicBezTo>
                  <a:pt x="69008" y="1127380"/>
                  <a:pt x="70611" y="1128984"/>
                  <a:pt x="70611" y="1130962"/>
                </a:cubicBezTo>
                <a:cubicBezTo>
                  <a:pt x="70611" y="1132941"/>
                  <a:pt x="69008" y="1134544"/>
                  <a:pt x="67029" y="1134544"/>
                </a:cubicBezTo>
                <a:cubicBezTo>
                  <a:pt x="65085" y="1134457"/>
                  <a:pt x="63533" y="1132903"/>
                  <a:pt x="63448" y="1130962"/>
                </a:cubicBezTo>
                <a:cubicBezTo>
                  <a:pt x="63448" y="1128984"/>
                  <a:pt x="65051" y="1127380"/>
                  <a:pt x="67029" y="1127380"/>
                </a:cubicBezTo>
                <a:close/>
                <a:moveTo>
                  <a:pt x="129114" y="1126698"/>
                </a:moveTo>
                <a:cubicBezTo>
                  <a:pt x="131467" y="1126698"/>
                  <a:pt x="133378" y="1128607"/>
                  <a:pt x="133378" y="1130962"/>
                </a:cubicBezTo>
                <a:cubicBezTo>
                  <a:pt x="133378" y="1133318"/>
                  <a:pt x="131467" y="1135226"/>
                  <a:pt x="129114" y="1135226"/>
                </a:cubicBezTo>
                <a:cubicBezTo>
                  <a:pt x="126760" y="1135226"/>
                  <a:pt x="124850" y="1133318"/>
                  <a:pt x="124850" y="1130962"/>
                </a:cubicBezTo>
                <a:cubicBezTo>
                  <a:pt x="124850" y="1128607"/>
                  <a:pt x="126760" y="1126698"/>
                  <a:pt x="129114" y="1126698"/>
                </a:cubicBezTo>
                <a:close/>
                <a:moveTo>
                  <a:pt x="190199" y="1125881"/>
                </a:moveTo>
                <a:cubicBezTo>
                  <a:pt x="192931" y="1125881"/>
                  <a:pt x="195145" y="1128095"/>
                  <a:pt x="195145" y="1130827"/>
                </a:cubicBezTo>
                <a:cubicBezTo>
                  <a:pt x="195145" y="1133559"/>
                  <a:pt x="192931" y="1135773"/>
                  <a:pt x="190199" y="1135773"/>
                </a:cubicBezTo>
                <a:cubicBezTo>
                  <a:pt x="187467" y="1135773"/>
                  <a:pt x="185253" y="1133559"/>
                  <a:pt x="185253" y="1130827"/>
                </a:cubicBezTo>
                <a:cubicBezTo>
                  <a:pt x="185253" y="1128095"/>
                  <a:pt x="187467" y="1125881"/>
                  <a:pt x="190199" y="1125881"/>
                </a:cubicBezTo>
                <a:close/>
                <a:moveTo>
                  <a:pt x="251234" y="1125163"/>
                </a:moveTo>
                <a:cubicBezTo>
                  <a:pt x="254440" y="1125163"/>
                  <a:pt x="257032" y="1127759"/>
                  <a:pt x="257032" y="1130963"/>
                </a:cubicBezTo>
                <a:cubicBezTo>
                  <a:pt x="257032" y="1134166"/>
                  <a:pt x="254440" y="1136761"/>
                  <a:pt x="251234" y="1136761"/>
                </a:cubicBezTo>
                <a:cubicBezTo>
                  <a:pt x="248061" y="1136673"/>
                  <a:pt x="245520" y="1134128"/>
                  <a:pt x="245435" y="1130963"/>
                </a:cubicBezTo>
                <a:cubicBezTo>
                  <a:pt x="245435" y="1127759"/>
                  <a:pt x="248027" y="1125163"/>
                  <a:pt x="251234" y="1125163"/>
                </a:cubicBezTo>
                <a:close/>
                <a:moveTo>
                  <a:pt x="312635" y="1124480"/>
                </a:moveTo>
                <a:cubicBezTo>
                  <a:pt x="316216" y="1124480"/>
                  <a:pt x="319116" y="1127382"/>
                  <a:pt x="319116" y="1130962"/>
                </a:cubicBezTo>
                <a:cubicBezTo>
                  <a:pt x="319116" y="1134542"/>
                  <a:pt x="316216" y="1137443"/>
                  <a:pt x="312635" y="1137443"/>
                </a:cubicBezTo>
                <a:cubicBezTo>
                  <a:pt x="309053" y="1137443"/>
                  <a:pt x="306154" y="1134542"/>
                  <a:pt x="306154" y="1130962"/>
                </a:cubicBezTo>
                <a:cubicBezTo>
                  <a:pt x="306154" y="1127382"/>
                  <a:pt x="309053" y="1124480"/>
                  <a:pt x="312635" y="1124480"/>
                </a:cubicBezTo>
                <a:close/>
                <a:moveTo>
                  <a:pt x="374036" y="1123798"/>
                </a:moveTo>
                <a:cubicBezTo>
                  <a:pt x="377993" y="1123798"/>
                  <a:pt x="381199" y="1127005"/>
                  <a:pt x="381199" y="1130962"/>
                </a:cubicBezTo>
                <a:cubicBezTo>
                  <a:pt x="381199" y="1134919"/>
                  <a:pt x="377993" y="1138125"/>
                  <a:pt x="374036" y="1138125"/>
                </a:cubicBezTo>
                <a:cubicBezTo>
                  <a:pt x="370079" y="1138125"/>
                  <a:pt x="366873" y="1134919"/>
                  <a:pt x="366873" y="1130962"/>
                </a:cubicBezTo>
                <a:cubicBezTo>
                  <a:pt x="366873" y="1127005"/>
                  <a:pt x="370079" y="1123798"/>
                  <a:pt x="374036" y="1123798"/>
                </a:cubicBezTo>
                <a:close/>
                <a:moveTo>
                  <a:pt x="436120" y="1123286"/>
                </a:moveTo>
                <a:cubicBezTo>
                  <a:pt x="440367" y="1123286"/>
                  <a:pt x="443795" y="1126723"/>
                  <a:pt x="443795" y="1130962"/>
                </a:cubicBezTo>
                <a:cubicBezTo>
                  <a:pt x="443795" y="1135200"/>
                  <a:pt x="440367" y="1138637"/>
                  <a:pt x="436120" y="1138637"/>
                </a:cubicBezTo>
                <a:cubicBezTo>
                  <a:pt x="431873" y="1138637"/>
                  <a:pt x="428445" y="1135200"/>
                  <a:pt x="428445" y="1130962"/>
                </a:cubicBezTo>
                <a:cubicBezTo>
                  <a:pt x="428445" y="1126723"/>
                  <a:pt x="431873" y="1123286"/>
                  <a:pt x="436120" y="1123286"/>
                </a:cubicBezTo>
                <a:close/>
                <a:moveTo>
                  <a:pt x="496839" y="1122604"/>
                </a:moveTo>
                <a:cubicBezTo>
                  <a:pt x="501461" y="1122604"/>
                  <a:pt x="505196" y="1126347"/>
                  <a:pt x="505196" y="1130962"/>
                </a:cubicBezTo>
                <a:cubicBezTo>
                  <a:pt x="505196" y="1135577"/>
                  <a:pt x="501461" y="1139319"/>
                  <a:pt x="496839" y="1139319"/>
                </a:cubicBezTo>
                <a:cubicBezTo>
                  <a:pt x="492217" y="1139319"/>
                  <a:pt x="488482" y="1135577"/>
                  <a:pt x="488482" y="1130962"/>
                </a:cubicBezTo>
                <a:cubicBezTo>
                  <a:pt x="488482" y="1126347"/>
                  <a:pt x="492217" y="1122604"/>
                  <a:pt x="496839" y="1122604"/>
                </a:cubicBezTo>
                <a:close/>
                <a:moveTo>
                  <a:pt x="558240" y="1121923"/>
                </a:moveTo>
                <a:cubicBezTo>
                  <a:pt x="558359" y="1121921"/>
                  <a:pt x="558462" y="1121921"/>
                  <a:pt x="558581" y="1121923"/>
                </a:cubicBezTo>
                <a:cubicBezTo>
                  <a:pt x="563476" y="1122018"/>
                  <a:pt x="567382" y="1126066"/>
                  <a:pt x="567280" y="1130962"/>
                </a:cubicBezTo>
                <a:cubicBezTo>
                  <a:pt x="567280" y="1135955"/>
                  <a:pt x="563238" y="1140002"/>
                  <a:pt x="558240" y="1140002"/>
                </a:cubicBezTo>
                <a:cubicBezTo>
                  <a:pt x="553243" y="1140002"/>
                  <a:pt x="549201" y="1135955"/>
                  <a:pt x="549201" y="1130962"/>
                </a:cubicBezTo>
                <a:cubicBezTo>
                  <a:pt x="549201" y="1125970"/>
                  <a:pt x="553243" y="1121923"/>
                  <a:pt x="558240" y="1121923"/>
                </a:cubicBezTo>
                <a:close/>
                <a:moveTo>
                  <a:pt x="619642" y="1121240"/>
                </a:moveTo>
                <a:cubicBezTo>
                  <a:pt x="619761" y="1121238"/>
                  <a:pt x="619863" y="1121238"/>
                  <a:pt x="619982" y="1121240"/>
                </a:cubicBezTo>
                <a:cubicBezTo>
                  <a:pt x="625253" y="1121335"/>
                  <a:pt x="629466" y="1125688"/>
                  <a:pt x="629363" y="1130962"/>
                </a:cubicBezTo>
                <a:cubicBezTo>
                  <a:pt x="629363" y="1136331"/>
                  <a:pt x="625014" y="1140684"/>
                  <a:pt x="619642" y="1140684"/>
                </a:cubicBezTo>
                <a:cubicBezTo>
                  <a:pt x="614303" y="1140593"/>
                  <a:pt x="610005" y="1136293"/>
                  <a:pt x="609920" y="1130962"/>
                </a:cubicBezTo>
                <a:cubicBezTo>
                  <a:pt x="609920" y="1125592"/>
                  <a:pt x="614269" y="1121240"/>
                  <a:pt x="619642" y="1121240"/>
                </a:cubicBezTo>
                <a:close/>
                <a:moveTo>
                  <a:pt x="681042" y="1120558"/>
                </a:moveTo>
                <a:cubicBezTo>
                  <a:pt x="686790" y="1120558"/>
                  <a:pt x="691447" y="1125216"/>
                  <a:pt x="691447" y="1130963"/>
                </a:cubicBezTo>
                <a:cubicBezTo>
                  <a:pt x="691447" y="1136709"/>
                  <a:pt x="686790" y="1141367"/>
                  <a:pt x="681042" y="1141367"/>
                </a:cubicBezTo>
                <a:cubicBezTo>
                  <a:pt x="675329" y="1141275"/>
                  <a:pt x="670724" y="1136671"/>
                  <a:pt x="670639" y="1130963"/>
                </a:cubicBezTo>
                <a:cubicBezTo>
                  <a:pt x="670639" y="1125216"/>
                  <a:pt x="675295" y="1120558"/>
                  <a:pt x="681042" y="1120558"/>
                </a:cubicBezTo>
                <a:close/>
                <a:moveTo>
                  <a:pt x="743126" y="1120047"/>
                </a:moveTo>
                <a:cubicBezTo>
                  <a:pt x="743245" y="1120045"/>
                  <a:pt x="743347" y="1120045"/>
                  <a:pt x="743467" y="1120047"/>
                </a:cubicBezTo>
                <a:cubicBezTo>
                  <a:pt x="749402" y="1120142"/>
                  <a:pt x="754144" y="1125029"/>
                  <a:pt x="754042" y="1130963"/>
                </a:cubicBezTo>
                <a:cubicBezTo>
                  <a:pt x="754042" y="1136992"/>
                  <a:pt x="749146" y="1141878"/>
                  <a:pt x="743126" y="1141878"/>
                </a:cubicBezTo>
                <a:cubicBezTo>
                  <a:pt x="737105" y="1141878"/>
                  <a:pt x="732210" y="1136992"/>
                  <a:pt x="732210" y="1130963"/>
                </a:cubicBezTo>
                <a:cubicBezTo>
                  <a:pt x="732210" y="1124933"/>
                  <a:pt x="737105" y="1120047"/>
                  <a:pt x="743126" y="1120047"/>
                </a:cubicBezTo>
                <a:close/>
                <a:moveTo>
                  <a:pt x="803844" y="1119364"/>
                </a:moveTo>
                <a:cubicBezTo>
                  <a:pt x="803964" y="1119362"/>
                  <a:pt x="804066" y="1119362"/>
                  <a:pt x="804185" y="1119364"/>
                </a:cubicBezTo>
                <a:cubicBezTo>
                  <a:pt x="810497" y="1119459"/>
                  <a:pt x="815545" y="1124651"/>
                  <a:pt x="815442" y="1130962"/>
                </a:cubicBezTo>
                <a:cubicBezTo>
                  <a:pt x="815442" y="1137368"/>
                  <a:pt x="810258" y="1142560"/>
                  <a:pt x="803844" y="1142560"/>
                </a:cubicBezTo>
                <a:cubicBezTo>
                  <a:pt x="797483" y="1142468"/>
                  <a:pt x="792332" y="1137329"/>
                  <a:pt x="792247" y="1130962"/>
                </a:cubicBezTo>
                <a:cubicBezTo>
                  <a:pt x="792247" y="1124555"/>
                  <a:pt x="797431" y="1119364"/>
                  <a:pt x="803844" y="1119364"/>
                </a:cubicBezTo>
                <a:close/>
                <a:moveTo>
                  <a:pt x="865246" y="1118852"/>
                </a:moveTo>
                <a:cubicBezTo>
                  <a:pt x="871932" y="1118852"/>
                  <a:pt x="877356" y="1124274"/>
                  <a:pt x="877356" y="1130962"/>
                </a:cubicBezTo>
                <a:cubicBezTo>
                  <a:pt x="877356" y="1137650"/>
                  <a:pt x="871932" y="1143072"/>
                  <a:pt x="865246" y="1143072"/>
                </a:cubicBezTo>
                <a:cubicBezTo>
                  <a:pt x="858560" y="1143072"/>
                  <a:pt x="853137" y="1137650"/>
                  <a:pt x="853137" y="1130962"/>
                </a:cubicBezTo>
                <a:cubicBezTo>
                  <a:pt x="853137" y="1124274"/>
                  <a:pt x="858560" y="1118852"/>
                  <a:pt x="865246" y="1118852"/>
                </a:cubicBezTo>
                <a:close/>
                <a:moveTo>
                  <a:pt x="926647" y="1118340"/>
                </a:moveTo>
                <a:cubicBezTo>
                  <a:pt x="933623" y="1118340"/>
                  <a:pt x="939268" y="1123991"/>
                  <a:pt x="939268" y="1130962"/>
                </a:cubicBezTo>
                <a:cubicBezTo>
                  <a:pt x="939268" y="1137933"/>
                  <a:pt x="933623" y="1143583"/>
                  <a:pt x="926647" y="1143583"/>
                </a:cubicBezTo>
                <a:cubicBezTo>
                  <a:pt x="919722" y="1143491"/>
                  <a:pt x="914111" y="1137893"/>
                  <a:pt x="914026" y="1130962"/>
                </a:cubicBezTo>
                <a:cubicBezTo>
                  <a:pt x="914026" y="1123991"/>
                  <a:pt x="919671" y="1118340"/>
                  <a:pt x="926647" y="1118340"/>
                </a:cubicBezTo>
                <a:close/>
                <a:moveTo>
                  <a:pt x="988048" y="1117658"/>
                </a:moveTo>
                <a:cubicBezTo>
                  <a:pt x="995399" y="1117658"/>
                  <a:pt x="1001352" y="1123614"/>
                  <a:pt x="1001352" y="1130962"/>
                </a:cubicBezTo>
                <a:cubicBezTo>
                  <a:pt x="1001352" y="1138310"/>
                  <a:pt x="995399" y="1144266"/>
                  <a:pt x="988048" y="1144266"/>
                </a:cubicBezTo>
                <a:cubicBezTo>
                  <a:pt x="980697" y="1144266"/>
                  <a:pt x="974745" y="1138310"/>
                  <a:pt x="974745" y="1130962"/>
                </a:cubicBezTo>
                <a:cubicBezTo>
                  <a:pt x="974745" y="1123614"/>
                  <a:pt x="980697" y="1117658"/>
                  <a:pt x="988048" y="1117658"/>
                </a:cubicBezTo>
                <a:close/>
                <a:moveTo>
                  <a:pt x="1049816" y="1117012"/>
                </a:moveTo>
                <a:cubicBezTo>
                  <a:pt x="1057446" y="1117012"/>
                  <a:pt x="1063632" y="1123197"/>
                  <a:pt x="1063632" y="1130827"/>
                </a:cubicBezTo>
                <a:cubicBezTo>
                  <a:pt x="1063632" y="1138457"/>
                  <a:pt x="1057446" y="1144642"/>
                  <a:pt x="1049816" y="1144642"/>
                </a:cubicBezTo>
                <a:cubicBezTo>
                  <a:pt x="1042186" y="1144642"/>
                  <a:pt x="1036001" y="1138457"/>
                  <a:pt x="1036001" y="1130827"/>
                </a:cubicBezTo>
                <a:cubicBezTo>
                  <a:pt x="1036001" y="1123197"/>
                  <a:pt x="1042186" y="1117012"/>
                  <a:pt x="1049816" y="1117012"/>
                </a:cubicBezTo>
                <a:close/>
                <a:moveTo>
                  <a:pt x="1172253" y="1116124"/>
                </a:moveTo>
                <a:cubicBezTo>
                  <a:pt x="1172372" y="1116122"/>
                  <a:pt x="1172475" y="1116122"/>
                  <a:pt x="1172594" y="1116124"/>
                </a:cubicBezTo>
                <a:cubicBezTo>
                  <a:pt x="1180610" y="1116219"/>
                  <a:pt x="1187023" y="1122786"/>
                  <a:pt x="1186921" y="1130792"/>
                </a:cubicBezTo>
                <a:cubicBezTo>
                  <a:pt x="1186921" y="1138893"/>
                  <a:pt x="1180355" y="1145460"/>
                  <a:pt x="1172253" y="1145460"/>
                </a:cubicBezTo>
                <a:cubicBezTo>
                  <a:pt x="1164186" y="1145368"/>
                  <a:pt x="1157670" y="1138854"/>
                  <a:pt x="1157585" y="1130792"/>
                </a:cubicBezTo>
                <a:cubicBezTo>
                  <a:pt x="1157585" y="1122690"/>
                  <a:pt x="1164151" y="1116124"/>
                  <a:pt x="1172253" y="1116124"/>
                </a:cubicBezTo>
                <a:close/>
                <a:moveTo>
                  <a:pt x="1971151" y="1116123"/>
                </a:moveTo>
                <a:cubicBezTo>
                  <a:pt x="1979628" y="1116123"/>
                  <a:pt x="1986501" y="1122995"/>
                  <a:pt x="1986501" y="1131474"/>
                </a:cubicBezTo>
                <a:cubicBezTo>
                  <a:pt x="1986501" y="1131532"/>
                  <a:pt x="1986501" y="1131588"/>
                  <a:pt x="1986501" y="1131646"/>
                </a:cubicBezTo>
                <a:cubicBezTo>
                  <a:pt x="1986399" y="1140029"/>
                  <a:pt x="1979542" y="1146747"/>
                  <a:pt x="1971151" y="1146654"/>
                </a:cubicBezTo>
                <a:cubicBezTo>
                  <a:pt x="1962742" y="1146654"/>
                  <a:pt x="1955886" y="1139886"/>
                  <a:pt x="1955801" y="1131474"/>
                </a:cubicBezTo>
                <a:cubicBezTo>
                  <a:pt x="1955801" y="1122995"/>
                  <a:pt x="1962674" y="1116123"/>
                  <a:pt x="1971151" y="1116123"/>
                </a:cubicBezTo>
                <a:close/>
                <a:moveTo>
                  <a:pt x="1295055" y="1116123"/>
                </a:moveTo>
                <a:cubicBezTo>
                  <a:pt x="1303634" y="1116123"/>
                  <a:pt x="1310576" y="1123072"/>
                  <a:pt x="1310576" y="1131644"/>
                </a:cubicBezTo>
                <a:cubicBezTo>
                  <a:pt x="1310576" y="1131702"/>
                  <a:pt x="1310576" y="1131759"/>
                  <a:pt x="1310576" y="1131817"/>
                </a:cubicBezTo>
                <a:cubicBezTo>
                  <a:pt x="1310474" y="1140293"/>
                  <a:pt x="1303532" y="1147088"/>
                  <a:pt x="1295055" y="1146995"/>
                </a:cubicBezTo>
                <a:cubicBezTo>
                  <a:pt x="1295004" y="1146995"/>
                  <a:pt x="1294936" y="1146996"/>
                  <a:pt x="1294885" y="1146996"/>
                </a:cubicBezTo>
                <a:cubicBezTo>
                  <a:pt x="1286408" y="1146995"/>
                  <a:pt x="1279535" y="1140123"/>
                  <a:pt x="1279535" y="1131644"/>
                </a:cubicBezTo>
                <a:cubicBezTo>
                  <a:pt x="1279535" y="1123072"/>
                  <a:pt x="1286476" y="1116123"/>
                  <a:pt x="1295055" y="1116123"/>
                </a:cubicBezTo>
                <a:close/>
                <a:moveTo>
                  <a:pt x="1233654" y="1116123"/>
                </a:moveTo>
                <a:cubicBezTo>
                  <a:pt x="1242045" y="1116123"/>
                  <a:pt x="1248833" y="1122920"/>
                  <a:pt x="1248833" y="1131303"/>
                </a:cubicBezTo>
                <a:cubicBezTo>
                  <a:pt x="1248833" y="1131361"/>
                  <a:pt x="1248833" y="1131417"/>
                  <a:pt x="1248833" y="1131475"/>
                </a:cubicBezTo>
                <a:cubicBezTo>
                  <a:pt x="1248731" y="1139763"/>
                  <a:pt x="1241943" y="1146406"/>
                  <a:pt x="1233654" y="1146312"/>
                </a:cubicBezTo>
                <a:cubicBezTo>
                  <a:pt x="1233602" y="1146312"/>
                  <a:pt x="1233534" y="1146314"/>
                  <a:pt x="1233483" y="1146314"/>
                </a:cubicBezTo>
                <a:cubicBezTo>
                  <a:pt x="1225194" y="1146312"/>
                  <a:pt x="1218474" y="1139592"/>
                  <a:pt x="1218474" y="1131303"/>
                </a:cubicBezTo>
                <a:cubicBezTo>
                  <a:pt x="1218474" y="1122920"/>
                  <a:pt x="1225262" y="1116123"/>
                  <a:pt x="1233654" y="1116123"/>
                </a:cubicBezTo>
                <a:close/>
                <a:moveTo>
                  <a:pt x="1110851" y="1116123"/>
                </a:moveTo>
                <a:cubicBezTo>
                  <a:pt x="1118662" y="1116123"/>
                  <a:pt x="1125007" y="1122461"/>
                  <a:pt x="1125007" y="1130280"/>
                </a:cubicBezTo>
                <a:cubicBezTo>
                  <a:pt x="1125007" y="1138098"/>
                  <a:pt x="1118662" y="1144436"/>
                  <a:pt x="1110851" y="1144436"/>
                </a:cubicBezTo>
                <a:cubicBezTo>
                  <a:pt x="1103073" y="1144344"/>
                  <a:pt x="1096779" y="1138059"/>
                  <a:pt x="1096695" y="1130280"/>
                </a:cubicBezTo>
                <a:cubicBezTo>
                  <a:pt x="1096695" y="1122461"/>
                  <a:pt x="1103039" y="1116123"/>
                  <a:pt x="1110851" y="1116123"/>
                </a:cubicBezTo>
                <a:close/>
                <a:moveTo>
                  <a:pt x="1357138" y="1114929"/>
                </a:moveTo>
                <a:cubicBezTo>
                  <a:pt x="1365990" y="1114929"/>
                  <a:pt x="1373171" y="1122108"/>
                  <a:pt x="1373171" y="1130962"/>
                </a:cubicBezTo>
                <a:cubicBezTo>
                  <a:pt x="1373085" y="1139749"/>
                  <a:pt x="1365922" y="1146824"/>
                  <a:pt x="1357138" y="1146824"/>
                </a:cubicBezTo>
                <a:cubicBezTo>
                  <a:pt x="1348354" y="1146824"/>
                  <a:pt x="1341191" y="1139749"/>
                  <a:pt x="1341106" y="1130962"/>
                </a:cubicBezTo>
                <a:cubicBezTo>
                  <a:pt x="1341106" y="1122108"/>
                  <a:pt x="1348286" y="1114929"/>
                  <a:pt x="1357138" y="1114929"/>
                </a:cubicBezTo>
                <a:close/>
                <a:moveTo>
                  <a:pt x="1417857" y="1114588"/>
                </a:moveTo>
                <a:cubicBezTo>
                  <a:pt x="1427272" y="1114588"/>
                  <a:pt x="1434913" y="1122224"/>
                  <a:pt x="1434913" y="1131644"/>
                </a:cubicBezTo>
                <a:cubicBezTo>
                  <a:pt x="1434453" y="1140730"/>
                  <a:pt x="1426948" y="1147859"/>
                  <a:pt x="1417857" y="1147847"/>
                </a:cubicBezTo>
                <a:cubicBezTo>
                  <a:pt x="1408767" y="1147859"/>
                  <a:pt x="1401262" y="1140730"/>
                  <a:pt x="1400802" y="1131644"/>
                </a:cubicBezTo>
                <a:cubicBezTo>
                  <a:pt x="1400802" y="1122224"/>
                  <a:pt x="1408443" y="1114588"/>
                  <a:pt x="1417857" y="1114588"/>
                </a:cubicBezTo>
                <a:close/>
                <a:moveTo>
                  <a:pt x="1479258" y="1114247"/>
                </a:moveTo>
                <a:cubicBezTo>
                  <a:pt x="1488673" y="1114247"/>
                  <a:pt x="1496314" y="1121883"/>
                  <a:pt x="1496314" y="1131303"/>
                </a:cubicBezTo>
                <a:cubicBezTo>
                  <a:pt x="1496314" y="1140723"/>
                  <a:pt x="1488673" y="1148359"/>
                  <a:pt x="1479258" y="1148359"/>
                </a:cubicBezTo>
                <a:cubicBezTo>
                  <a:pt x="1469844" y="1148359"/>
                  <a:pt x="1462203" y="1140723"/>
                  <a:pt x="1462203" y="1131303"/>
                </a:cubicBezTo>
                <a:cubicBezTo>
                  <a:pt x="1462203" y="1121883"/>
                  <a:pt x="1469844" y="1114247"/>
                  <a:pt x="1479258" y="1114247"/>
                </a:cubicBezTo>
                <a:close/>
                <a:moveTo>
                  <a:pt x="1540660" y="1114076"/>
                </a:moveTo>
                <a:cubicBezTo>
                  <a:pt x="1550075" y="1114076"/>
                  <a:pt x="1557716" y="1121712"/>
                  <a:pt x="1557716" y="1131132"/>
                </a:cubicBezTo>
                <a:cubicBezTo>
                  <a:pt x="1557716" y="1140552"/>
                  <a:pt x="1550075" y="1148188"/>
                  <a:pt x="1540660" y="1148188"/>
                </a:cubicBezTo>
                <a:cubicBezTo>
                  <a:pt x="1531246" y="1148188"/>
                  <a:pt x="1523605" y="1140552"/>
                  <a:pt x="1523605" y="1131132"/>
                </a:cubicBezTo>
                <a:cubicBezTo>
                  <a:pt x="1523605" y="1121712"/>
                  <a:pt x="1531246" y="1114076"/>
                  <a:pt x="1540660" y="1114076"/>
                </a:cubicBezTo>
                <a:close/>
                <a:moveTo>
                  <a:pt x="1602061" y="1113735"/>
                </a:moveTo>
                <a:cubicBezTo>
                  <a:pt x="1611476" y="1113735"/>
                  <a:pt x="1619117" y="1121371"/>
                  <a:pt x="1619117" y="1130791"/>
                </a:cubicBezTo>
                <a:cubicBezTo>
                  <a:pt x="1619117" y="1140211"/>
                  <a:pt x="1611476" y="1147847"/>
                  <a:pt x="1602061" y="1147847"/>
                </a:cubicBezTo>
                <a:cubicBezTo>
                  <a:pt x="1592647" y="1147847"/>
                  <a:pt x="1585006" y="1140211"/>
                  <a:pt x="1585006" y="1130791"/>
                </a:cubicBezTo>
                <a:cubicBezTo>
                  <a:pt x="1585006" y="1121371"/>
                  <a:pt x="1592647" y="1113735"/>
                  <a:pt x="1602061" y="1113735"/>
                </a:cubicBezTo>
                <a:close/>
                <a:moveTo>
                  <a:pt x="1664144" y="1113565"/>
                </a:moveTo>
                <a:cubicBezTo>
                  <a:pt x="1673559" y="1113565"/>
                  <a:pt x="1681200" y="1121201"/>
                  <a:pt x="1681200" y="1130621"/>
                </a:cubicBezTo>
                <a:cubicBezTo>
                  <a:pt x="1681200" y="1140041"/>
                  <a:pt x="1673559" y="1147677"/>
                  <a:pt x="1664144" y="1147677"/>
                </a:cubicBezTo>
                <a:cubicBezTo>
                  <a:pt x="1654730" y="1147677"/>
                  <a:pt x="1647089" y="1140041"/>
                  <a:pt x="1647089" y="1130621"/>
                </a:cubicBezTo>
                <a:cubicBezTo>
                  <a:pt x="1647089" y="1121201"/>
                  <a:pt x="1654730" y="1113565"/>
                  <a:pt x="1664144" y="1113565"/>
                </a:cubicBezTo>
                <a:close/>
                <a:moveTo>
                  <a:pt x="1786265" y="1113394"/>
                </a:moveTo>
                <a:cubicBezTo>
                  <a:pt x="1795680" y="1113394"/>
                  <a:pt x="1803321" y="1121030"/>
                  <a:pt x="1803321" y="1130450"/>
                </a:cubicBezTo>
                <a:cubicBezTo>
                  <a:pt x="1803321" y="1139870"/>
                  <a:pt x="1795680" y="1147506"/>
                  <a:pt x="1786265" y="1147506"/>
                </a:cubicBezTo>
                <a:cubicBezTo>
                  <a:pt x="1776851" y="1147506"/>
                  <a:pt x="1769210" y="1139870"/>
                  <a:pt x="1769210" y="1130450"/>
                </a:cubicBezTo>
                <a:cubicBezTo>
                  <a:pt x="1769210" y="1121030"/>
                  <a:pt x="1776851" y="1113394"/>
                  <a:pt x="1786265" y="1113394"/>
                </a:cubicBezTo>
                <a:close/>
                <a:moveTo>
                  <a:pt x="1724863" y="1113394"/>
                </a:moveTo>
                <a:cubicBezTo>
                  <a:pt x="1734278" y="1113394"/>
                  <a:pt x="1741919" y="1121030"/>
                  <a:pt x="1741919" y="1130450"/>
                </a:cubicBezTo>
                <a:cubicBezTo>
                  <a:pt x="1741919" y="1139870"/>
                  <a:pt x="1734278" y="1147506"/>
                  <a:pt x="1724863" y="1147506"/>
                </a:cubicBezTo>
                <a:cubicBezTo>
                  <a:pt x="1715449" y="1147506"/>
                  <a:pt x="1707808" y="1139870"/>
                  <a:pt x="1707808" y="1130450"/>
                </a:cubicBezTo>
                <a:cubicBezTo>
                  <a:pt x="1707808" y="1121030"/>
                  <a:pt x="1715449" y="1113394"/>
                  <a:pt x="1724863" y="1113394"/>
                </a:cubicBezTo>
                <a:close/>
                <a:moveTo>
                  <a:pt x="1909434" y="1113089"/>
                </a:moveTo>
                <a:cubicBezTo>
                  <a:pt x="1919231" y="1113089"/>
                  <a:pt x="1927172" y="1121031"/>
                  <a:pt x="1927172" y="1130827"/>
                </a:cubicBezTo>
                <a:cubicBezTo>
                  <a:pt x="1927172" y="1140624"/>
                  <a:pt x="1919231" y="1148565"/>
                  <a:pt x="1909434" y="1148565"/>
                </a:cubicBezTo>
                <a:cubicBezTo>
                  <a:pt x="1899638" y="1148565"/>
                  <a:pt x="1891696" y="1140624"/>
                  <a:pt x="1891696" y="1130827"/>
                </a:cubicBezTo>
                <a:cubicBezTo>
                  <a:pt x="1891696" y="1121031"/>
                  <a:pt x="1899638" y="1113089"/>
                  <a:pt x="1909434" y="1113089"/>
                </a:cubicBezTo>
                <a:close/>
                <a:moveTo>
                  <a:pt x="1848033" y="1113089"/>
                </a:moveTo>
                <a:cubicBezTo>
                  <a:pt x="1857830" y="1113089"/>
                  <a:pt x="1865771" y="1121031"/>
                  <a:pt x="1865771" y="1130827"/>
                </a:cubicBezTo>
                <a:cubicBezTo>
                  <a:pt x="1865771" y="1140624"/>
                  <a:pt x="1857830" y="1148565"/>
                  <a:pt x="1848033" y="1148565"/>
                </a:cubicBezTo>
                <a:cubicBezTo>
                  <a:pt x="1838237" y="1148565"/>
                  <a:pt x="1830295" y="1140624"/>
                  <a:pt x="1830295" y="1130827"/>
                </a:cubicBezTo>
                <a:cubicBezTo>
                  <a:pt x="1830295" y="1121031"/>
                  <a:pt x="1838237" y="1113089"/>
                  <a:pt x="1848033" y="1113089"/>
                </a:cubicBezTo>
                <a:close/>
                <a:moveTo>
                  <a:pt x="5629" y="1066831"/>
                </a:moveTo>
                <a:cubicBezTo>
                  <a:pt x="7129" y="1066831"/>
                  <a:pt x="8358" y="1068053"/>
                  <a:pt x="8358" y="1069560"/>
                </a:cubicBezTo>
                <a:cubicBezTo>
                  <a:pt x="8358" y="1071068"/>
                  <a:pt x="7129" y="1072289"/>
                  <a:pt x="5629" y="1072289"/>
                </a:cubicBezTo>
                <a:cubicBezTo>
                  <a:pt x="4127" y="1072289"/>
                  <a:pt x="2900" y="1071068"/>
                  <a:pt x="2900" y="1069560"/>
                </a:cubicBezTo>
                <a:cubicBezTo>
                  <a:pt x="2900" y="1068053"/>
                  <a:pt x="4127" y="1066831"/>
                  <a:pt x="5629" y="1066831"/>
                </a:cubicBezTo>
                <a:close/>
                <a:moveTo>
                  <a:pt x="189833" y="1064955"/>
                </a:moveTo>
                <a:cubicBezTo>
                  <a:pt x="192852" y="1064955"/>
                  <a:pt x="195291" y="1067400"/>
                  <a:pt x="195291" y="1070413"/>
                </a:cubicBezTo>
                <a:cubicBezTo>
                  <a:pt x="195291" y="1073427"/>
                  <a:pt x="192852" y="1075871"/>
                  <a:pt x="189833" y="1075871"/>
                </a:cubicBezTo>
                <a:cubicBezTo>
                  <a:pt x="186848" y="1075783"/>
                  <a:pt x="184460" y="1073390"/>
                  <a:pt x="184375" y="1070413"/>
                </a:cubicBezTo>
                <a:cubicBezTo>
                  <a:pt x="184375" y="1067400"/>
                  <a:pt x="186814" y="1064955"/>
                  <a:pt x="189833" y="1064955"/>
                </a:cubicBezTo>
                <a:close/>
                <a:moveTo>
                  <a:pt x="129113" y="1064955"/>
                </a:moveTo>
                <a:cubicBezTo>
                  <a:pt x="129232" y="1064950"/>
                  <a:pt x="129352" y="1064950"/>
                  <a:pt x="129454" y="1064955"/>
                </a:cubicBezTo>
                <a:cubicBezTo>
                  <a:pt x="131996" y="1065051"/>
                  <a:pt x="133991" y="1067190"/>
                  <a:pt x="133889" y="1069731"/>
                </a:cubicBezTo>
                <a:cubicBezTo>
                  <a:pt x="133889" y="1072368"/>
                  <a:pt x="131757" y="1074507"/>
                  <a:pt x="129113" y="1074507"/>
                </a:cubicBezTo>
                <a:cubicBezTo>
                  <a:pt x="126521" y="1074418"/>
                  <a:pt x="124423" y="1072330"/>
                  <a:pt x="124338" y="1069731"/>
                </a:cubicBezTo>
                <a:cubicBezTo>
                  <a:pt x="124338" y="1067094"/>
                  <a:pt x="126470" y="1064955"/>
                  <a:pt x="129113" y="1064955"/>
                </a:cubicBezTo>
                <a:close/>
                <a:moveTo>
                  <a:pt x="67030" y="1064955"/>
                </a:moveTo>
                <a:cubicBezTo>
                  <a:pt x="67150" y="1064950"/>
                  <a:pt x="67269" y="1064950"/>
                  <a:pt x="67371" y="1064955"/>
                </a:cubicBezTo>
                <a:cubicBezTo>
                  <a:pt x="69537" y="1065051"/>
                  <a:pt x="71226" y="1066884"/>
                  <a:pt x="71124" y="1069049"/>
                </a:cubicBezTo>
                <a:cubicBezTo>
                  <a:pt x="71124" y="1071309"/>
                  <a:pt x="69299" y="1073142"/>
                  <a:pt x="67030" y="1073142"/>
                </a:cubicBezTo>
                <a:cubicBezTo>
                  <a:pt x="64761" y="1073142"/>
                  <a:pt x="62937" y="1071309"/>
                  <a:pt x="62937" y="1069049"/>
                </a:cubicBezTo>
                <a:cubicBezTo>
                  <a:pt x="62937" y="1066789"/>
                  <a:pt x="64761" y="1064955"/>
                  <a:pt x="67030" y="1064955"/>
                </a:cubicBezTo>
                <a:close/>
                <a:moveTo>
                  <a:pt x="251234" y="1063420"/>
                </a:moveTo>
                <a:cubicBezTo>
                  <a:pt x="254628" y="1063420"/>
                  <a:pt x="257374" y="1066170"/>
                  <a:pt x="257374" y="1069560"/>
                </a:cubicBezTo>
                <a:cubicBezTo>
                  <a:pt x="257374" y="1072951"/>
                  <a:pt x="254628" y="1075701"/>
                  <a:pt x="251234" y="1075701"/>
                </a:cubicBezTo>
                <a:cubicBezTo>
                  <a:pt x="247840" y="1075701"/>
                  <a:pt x="245094" y="1072951"/>
                  <a:pt x="245094" y="1069560"/>
                </a:cubicBezTo>
                <a:cubicBezTo>
                  <a:pt x="245094" y="1066170"/>
                  <a:pt x="247840" y="1063420"/>
                  <a:pt x="251234" y="1063420"/>
                </a:cubicBezTo>
                <a:close/>
                <a:moveTo>
                  <a:pt x="312635" y="1062738"/>
                </a:moveTo>
                <a:cubicBezTo>
                  <a:pt x="316404" y="1062738"/>
                  <a:pt x="319458" y="1065793"/>
                  <a:pt x="319458" y="1069561"/>
                </a:cubicBezTo>
                <a:cubicBezTo>
                  <a:pt x="319458" y="1073328"/>
                  <a:pt x="316404" y="1076383"/>
                  <a:pt x="312635" y="1076383"/>
                </a:cubicBezTo>
                <a:cubicBezTo>
                  <a:pt x="308866" y="1076383"/>
                  <a:pt x="305813" y="1073328"/>
                  <a:pt x="305813" y="1069561"/>
                </a:cubicBezTo>
                <a:cubicBezTo>
                  <a:pt x="305813" y="1065793"/>
                  <a:pt x="308866" y="1062738"/>
                  <a:pt x="312635" y="1062738"/>
                </a:cubicBezTo>
                <a:close/>
                <a:moveTo>
                  <a:pt x="374036" y="1062056"/>
                </a:moveTo>
                <a:cubicBezTo>
                  <a:pt x="374155" y="1062053"/>
                  <a:pt x="374257" y="1062053"/>
                  <a:pt x="374377" y="1062056"/>
                </a:cubicBezTo>
                <a:cubicBezTo>
                  <a:pt x="378437" y="1062151"/>
                  <a:pt x="381643" y="1065511"/>
                  <a:pt x="381540" y="1069560"/>
                </a:cubicBezTo>
                <a:cubicBezTo>
                  <a:pt x="381540" y="1073705"/>
                  <a:pt x="378180" y="1077065"/>
                  <a:pt x="374036" y="1077065"/>
                </a:cubicBezTo>
                <a:cubicBezTo>
                  <a:pt x="369891" y="1077065"/>
                  <a:pt x="366532" y="1073705"/>
                  <a:pt x="366532" y="1069560"/>
                </a:cubicBezTo>
                <a:cubicBezTo>
                  <a:pt x="366532" y="1065416"/>
                  <a:pt x="369891" y="1062056"/>
                  <a:pt x="374036" y="1062056"/>
                </a:cubicBezTo>
                <a:close/>
                <a:moveTo>
                  <a:pt x="436120" y="1061374"/>
                </a:moveTo>
                <a:cubicBezTo>
                  <a:pt x="436239" y="1061372"/>
                  <a:pt x="436341" y="1061372"/>
                  <a:pt x="436461" y="1061374"/>
                </a:cubicBezTo>
                <a:cubicBezTo>
                  <a:pt x="440895" y="1061469"/>
                  <a:pt x="444409" y="1065134"/>
                  <a:pt x="444307" y="1069560"/>
                </a:cubicBezTo>
                <a:cubicBezTo>
                  <a:pt x="444307" y="1074082"/>
                  <a:pt x="440640" y="1077747"/>
                  <a:pt x="436120" y="1077747"/>
                </a:cubicBezTo>
                <a:cubicBezTo>
                  <a:pt x="431634" y="1077657"/>
                  <a:pt x="428018" y="1074044"/>
                  <a:pt x="427933" y="1069560"/>
                </a:cubicBezTo>
                <a:cubicBezTo>
                  <a:pt x="427933" y="1065039"/>
                  <a:pt x="431600" y="1061374"/>
                  <a:pt x="436120" y="1061374"/>
                </a:cubicBezTo>
                <a:close/>
                <a:moveTo>
                  <a:pt x="496838" y="1060691"/>
                </a:moveTo>
                <a:cubicBezTo>
                  <a:pt x="501733" y="1060691"/>
                  <a:pt x="505707" y="1064662"/>
                  <a:pt x="505707" y="1069560"/>
                </a:cubicBezTo>
                <a:cubicBezTo>
                  <a:pt x="505707" y="1074459"/>
                  <a:pt x="501733" y="1078430"/>
                  <a:pt x="496838" y="1078430"/>
                </a:cubicBezTo>
                <a:cubicBezTo>
                  <a:pt x="491977" y="1078339"/>
                  <a:pt x="488055" y="1074420"/>
                  <a:pt x="487970" y="1069560"/>
                </a:cubicBezTo>
                <a:cubicBezTo>
                  <a:pt x="487970" y="1064662"/>
                  <a:pt x="491944" y="1060691"/>
                  <a:pt x="496838" y="1060691"/>
                </a:cubicBezTo>
                <a:close/>
                <a:moveTo>
                  <a:pt x="558240" y="1060009"/>
                </a:moveTo>
                <a:cubicBezTo>
                  <a:pt x="563510" y="1060009"/>
                  <a:pt x="567791" y="1064285"/>
                  <a:pt x="567791" y="1069561"/>
                </a:cubicBezTo>
                <a:cubicBezTo>
                  <a:pt x="567791" y="1074836"/>
                  <a:pt x="563510" y="1079112"/>
                  <a:pt x="558240" y="1079112"/>
                </a:cubicBezTo>
                <a:cubicBezTo>
                  <a:pt x="552970" y="1079112"/>
                  <a:pt x="548689" y="1074836"/>
                  <a:pt x="548689" y="1069561"/>
                </a:cubicBezTo>
                <a:cubicBezTo>
                  <a:pt x="548689" y="1064285"/>
                  <a:pt x="552970" y="1060009"/>
                  <a:pt x="558240" y="1060009"/>
                </a:cubicBezTo>
                <a:close/>
                <a:moveTo>
                  <a:pt x="619641" y="1059327"/>
                </a:moveTo>
                <a:cubicBezTo>
                  <a:pt x="625287" y="1059327"/>
                  <a:pt x="629874" y="1063909"/>
                  <a:pt x="629874" y="1069561"/>
                </a:cubicBezTo>
                <a:cubicBezTo>
                  <a:pt x="629874" y="1075213"/>
                  <a:pt x="625287" y="1079795"/>
                  <a:pt x="619641" y="1079795"/>
                </a:cubicBezTo>
                <a:cubicBezTo>
                  <a:pt x="613995" y="1079795"/>
                  <a:pt x="609408" y="1075213"/>
                  <a:pt x="609408" y="1069561"/>
                </a:cubicBezTo>
                <a:cubicBezTo>
                  <a:pt x="609408" y="1063909"/>
                  <a:pt x="613995" y="1059327"/>
                  <a:pt x="619641" y="1059327"/>
                </a:cubicBezTo>
                <a:close/>
                <a:moveTo>
                  <a:pt x="681042" y="1058645"/>
                </a:moveTo>
                <a:cubicBezTo>
                  <a:pt x="681162" y="1058643"/>
                  <a:pt x="681264" y="1058643"/>
                  <a:pt x="681384" y="1058645"/>
                </a:cubicBezTo>
                <a:cubicBezTo>
                  <a:pt x="687319" y="1058740"/>
                  <a:pt x="692061" y="1063627"/>
                  <a:pt x="691958" y="1069560"/>
                </a:cubicBezTo>
                <a:cubicBezTo>
                  <a:pt x="691958" y="1075590"/>
                  <a:pt x="687063" y="1080476"/>
                  <a:pt x="681042" y="1080476"/>
                </a:cubicBezTo>
                <a:cubicBezTo>
                  <a:pt x="675021" y="1080476"/>
                  <a:pt x="670127" y="1075590"/>
                  <a:pt x="670127" y="1069560"/>
                </a:cubicBezTo>
                <a:cubicBezTo>
                  <a:pt x="670127" y="1063531"/>
                  <a:pt x="675021" y="1058645"/>
                  <a:pt x="681042" y="1058645"/>
                </a:cubicBezTo>
                <a:close/>
                <a:moveTo>
                  <a:pt x="743126" y="1058133"/>
                </a:moveTo>
                <a:cubicBezTo>
                  <a:pt x="749437" y="1058133"/>
                  <a:pt x="754554" y="1063250"/>
                  <a:pt x="754554" y="1069561"/>
                </a:cubicBezTo>
                <a:cubicBezTo>
                  <a:pt x="754554" y="1075872"/>
                  <a:pt x="749437" y="1080988"/>
                  <a:pt x="743126" y="1080988"/>
                </a:cubicBezTo>
                <a:cubicBezTo>
                  <a:pt x="736816" y="1080988"/>
                  <a:pt x="731699" y="1075872"/>
                  <a:pt x="731699" y="1069561"/>
                </a:cubicBezTo>
                <a:cubicBezTo>
                  <a:pt x="731699" y="1063250"/>
                  <a:pt x="736816" y="1058133"/>
                  <a:pt x="743126" y="1058133"/>
                </a:cubicBezTo>
                <a:close/>
                <a:moveTo>
                  <a:pt x="803845" y="1057451"/>
                </a:moveTo>
                <a:cubicBezTo>
                  <a:pt x="810531" y="1057451"/>
                  <a:pt x="815955" y="1062874"/>
                  <a:pt x="815955" y="1069561"/>
                </a:cubicBezTo>
                <a:cubicBezTo>
                  <a:pt x="815955" y="1076249"/>
                  <a:pt x="810531" y="1081671"/>
                  <a:pt x="803845" y="1081671"/>
                </a:cubicBezTo>
                <a:cubicBezTo>
                  <a:pt x="797159" y="1081671"/>
                  <a:pt x="791736" y="1076249"/>
                  <a:pt x="791736" y="1069561"/>
                </a:cubicBezTo>
                <a:cubicBezTo>
                  <a:pt x="791736" y="1062874"/>
                  <a:pt x="797159" y="1057451"/>
                  <a:pt x="803845" y="1057451"/>
                </a:cubicBezTo>
                <a:close/>
                <a:moveTo>
                  <a:pt x="865246" y="1056769"/>
                </a:moveTo>
                <a:cubicBezTo>
                  <a:pt x="865366" y="1056767"/>
                  <a:pt x="865468" y="1056767"/>
                  <a:pt x="865587" y="1056769"/>
                </a:cubicBezTo>
                <a:cubicBezTo>
                  <a:pt x="872563" y="1056864"/>
                  <a:pt x="878140" y="1062590"/>
                  <a:pt x="878038" y="1069561"/>
                </a:cubicBezTo>
                <a:cubicBezTo>
                  <a:pt x="878038" y="1076625"/>
                  <a:pt x="872308" y="1082353"/>
                  <a:pt x="865246" y="1082353"/>
                </a:cubicBezTo>
                <a:cubicBezTo>
                  <a:pt x="858219" y="1082261"/>
                  <a:pt x="852540" y="1076588"/>
                  <a:pt x="852455" y="1069561"/>
                </a:cubicBezTo>
                <a:cubicBezTo>
                  <a:pt x="852455" y="1062496"/>
                  <a:pt x="858185" y="1056769"/>
                  <a:pt x="865246" y="1056769"/>
                </a:cubicBezTo>
                <a:close/>
                <a:moveTo>
                  <a:pt x="926647" y="1056257"/>
                </a:moveTo>
                <a:cubicBezTo>
                  <a:pt x="933998" y="1056257"/>
                  <a:pt x="939951" y="1062213"/>
                  <a:pt x="939951" y="1069561"/>
                </a:cubicBezTo>
                <a:cubicBezTo>
                  <a:pt x="939951" y="1076909"/>
                  <a:pt x="933998" y="1082865"/>
                  <a:pt x="926647" y="1082865"/>
                </a:cubicBezTo>
                <a:cubicBezTo>
                  <a:pt x="919296" y="1082865"/>
                  <a:pt x="913344" y="1076909"/>
                  <a:pt x="913344" y="1069561"/>
                </a:cubicBezTo>
                <a:cubicBezTo>
                  <a:pt x="913344" y="1062213"/>
                  <a:pt x="919296" y="1056257"/>
                  <a:pt x="926647" y="1056257"/>
                </a:cubicBezTo>
                <a:close/>
                <a:moveTo>
                  <a:pt x="988415" y="1055611"/>
                </a:moveTo>
                <a:cubicBezTo>
                  <a:pt x="996045" y="1055611"/>
                  <a:pt x="1002231" y="1061796"/>
                  <a:pt x="1002231" y="1069426"/>
                </a:cubicBezTo>
                <a:cubicBezTo>
                  <a:pt x="1002231" y="1077056"/>
                  <a:pt x="996045" y="1083242"/>
                  <a:pt x="988415" y="1083242"/>
                </a:cubicBezTo>
                <a:cubicBezTo>
                  <a:pt x="980785" y="1083242"/>
                  <a:pt x="974600" y="1077056"/>
                  <a:pt x="974600" y="1069426"/>
                </a:cubicBezTo>
                <a:cubicBezTo>
                  <a:pt x="974600" y="1061796"/>
                  <a:pt x="980785" y="1055611"/>
                  <a:pt x="988415" y="1055611"/>
                </a:cubicBezTo>
                <a:close/>
                <a:moveTo>
                  <a:pt x="1050132" y="1055234"/>
                </a:moveTo>
                <a:cubicBezTo>
                  <a:pt x="1050252" y="1055232"/>
                  <a:pt x="1050354" y="1055232"/>
                  <a:pt x="1050473" y="1055234"/>
                </a:cubicBezTo>
                <a:cubicBezTo>
                  <a:pt x="1058285" y="1055329"/>
                  <a:pt x="1064562" y="1061742"/>
                  <a:pt x="1064459" y="1069561"/>
                </a:cubicBezTo>
                <a:cubicBezTo>
                  <a:pt x="1064459" y="1077473"/>
                  <a:pt x="1058046" y="1083888"/>
                  <a:pt x="1050132" y="1083888"/>
                </a:cubicBezTo>
                <a:cubicBezTo>
                  <a:pt x="1042253" y="1083796"/>
                  <a:pt x="1035891" y="1077435"/>
                  <a:pt x="1035806" y="1069561"/>
                </a:cubicBezTo>
                <a:cubicBezTo>
                  <a:pt x="1035806" y="1061648"/>
                  <a:pt x="1042219" y="1055234"/>
                  <a:pt x="1050132" y="1055234"/>
                </a:cubicBezTo>
                <a:close/>
                <a:moveTo>
                  <a:pt x="1110851" y="1054722"/>
                </a:moveTo>
                <a:cubicBezTo>
                  <a:pt x="1119038" y="1054722"/>
                  <a:pt x="1125690" y="1061366"/>
                  <a:pt x="1125690" y="1069561"/>
                </a:cubicBezTo>
                <a:cubicBezTo>
                  <a:pt x="1125690" y="1077756"/>
                  <a:pt x="1119038" y="1084400"/>
                  <a:pt x="1110851" y="1084400"/>
                </a:cubicBezTo>
                <a:cubicBezTo>
                  <a:pt x="1102664" y="1084400"/>
                  <a:pt x="1096013" y="1077756"/>
                  <a:pt x="1096013" y="1069561"/>
                </a:cubicBezTo>
                <a:cubicBezTo>
                  <a:pt x="1096013" y="1061366"/>
                  <a:pt x="1102647" y="1054722"/>
                  <a:pt x="1110851" y="1054722"/>
                </a:cubicBezTo>
                <a:close/>
                <a:moveTo>
                  <a:pt x="1172253" y="1054210"/>
                </a:moveTo>
                <a:cubicBezTo>
                  <a:pt x="1180730" y="1054210"/>
                  <a:pt x="1187603" y="1061082"/>
                  <a:pt x="1187603" y="1069561"/>
                </a:cubicBezTo>
                <a:cubicBezTo>
                  <a:pt x="1187603" y="1069619"/>
                  <a:pt x="1187603" y="1069675"/>
                  <a:pt x="1187603" y="1069733"/>
                </a:cubicBezTo>
                <a:cubicBezTo>
                  <a:pt x="1187500" y="1078116"/>
                  <a:pt x="1180644" y="1084834"/>
                  <a:pt x="1172253" y="1084741"/>
                </a:cubicBezTo>
                <a:cubicBezTo>
                  <a:pt x="1163844" y="1084741"/>
                  <a:pt x="1157005" y="1077973"/>
                  <a:pt x="1156903" y="1069561"/>
                </a:cubicBezTo>
                <a:cubicBezTo>
                  <a:pt x="1156903" y="1061082"/>
                  <a:pt x="1163776" y="1054210"/>
                  <a:pt x="1172253" y="1054210"/>
                </a:cubicBezTo>
                <a:close/>
                <a:moveTo>
                  <a:pt x="1234020" y="1053564"/>
                </a:moveTo>
                <a:cubicBezTo>
                  <a:pt x="1242780" y="1053564"/>
                  <a:pt x="1249882" y="1060666"/>
                  <a:pt x="1249882" y="1069426"/>
                </a:cubicBezTo>
                <a:cubicBezTo>
                  <a:pt x="1249882" y="1078186"/>
                  <a:pt x="1242780" y="1085288"/>
                  <a:pt x="1234020" y="1085288"/>
                </a:cubicBezTo>
                <a:cubicBezTo>
                  <a:pt x="1225260" y="1085288"/>
                  <a:pt x="1218158" y="1078186"/>
                  <a:pt x="1218158" y="1069426"/>
                </a:cubicBezTo>
                <a:cubicBezTo>
                  <a:pt x="1218158" y="1060666"/>
                  <a:pt x="1225260" y="1053564"/>
                  <a:pt x="1234020" y="1053564"/>
                </a:cubicBezTo>
                <a:close/>
                <a:moveTo>
                  <a:pt x="1971151" y="1053528"/>
                </a:moveTo>
                <a:cubicBezTo>
                  <a:pt x="1980003" y="1053528"/>
                  <a:pt x="1987184" y="1060707"/>
                  <a:pt x="1987184" y="1069561"/>
                </a:cubicBezTo>
                <a:cubicBezTo>
                  <a:pt x="1987098" y="1078348"/>
                  <a:pt x="1979935" y="1085423"/>
                  <a:pt x="1971151" y="1085423"/>
                </a:cubicBezTo>
                <a:cubicBezTo>
                  <a:pt x="1962367" y="1085423"/>
                  <a:pt x="1955204" y="1078348"/>
                  <a:pt x="1955119" y="1069561"/>
                </a:cubicBezTo>
                <a:cubicBezTo>
                  <a:pt x="1955119" y="1060707"/>
                  <a:pt x="1962299" y="1053528"/>
                  <a:pt x="1971151" y="1053528"/>
                </a:cubicBezTo>
                <a:close/>
                <a:moveTo>
                  <a:pt x="1295054" y="1053187"/>
                </a:moveTo>
                <a:cubicBezTo>
                  <a:pt x="1304469" y="1053187"/>
                  <a:pt x="1312110" y="1060823"/>
                  <a:pt x="1312110" y="1070243"/>
                </a:cubicBezTo>
                <a:cubicBezTo>
                  <a:pt x="1312110" y="1079663"/>
                  <a:pt x="1304469" y="1087299"/>
                  <a:pt x="1295054" y="1087299"/>
                </a:cubicBezTo>
                <a:cubicBezTo>
                  <a:pt x="1285640" y="1087299"/>
                  <a:pt x="1277999" y="1079663"/>
                  <a:pt x="1277999" y="1070243"/>
                </a:cubicBezTo>
                <a:cubicBezTo>
                  <a:pt x="1277999" y="1060823"/>
                  <a:pt x="1285640" y="1053187"/>
                  <a:pt x="1295054" y="1053187"/>
                </a:cubicBezTo>
                <a:close/>
                <a:moveTo>
                  <a:pt x="1357138" y="1052846"/>
                </a:moveTo>
                <a:cubicBezTo>
                  <a:pt x="1366553" y="1052846"/>
                  <a:pt x="1374194" y="1060482"/>
                  <a:pt x="1374194" y="1069902"/>
                </a:cubicBezTo>
                <a:cubicBezTo>
                  <a:pt x="1374194" y="1079322"/>
                  <a:pt x="1366553" y="1086958"/>
                  <a:pt x="1357138" y="1086958"/>
                </a:cubicBezTo>
                <a:cubicBezTo>
                  <a:pt x="1347724" y="1086958"/>
                  <a:pt x="1340083" y="1079322"/>
                  <a:pt x="1340083" y="1069902"/>
                </a:cubicBezTo>
                <a:cubicBezTo>
                  <a:pt x="1340083" y="1060482"/>
                  <a:pt x="1347724" y="1052846"/>
                  <a:pt x="1357138" y="1052846"/>
                </a:cubicBezTo>
                <a:close/>
                <a:moveTo>
                  <a:pt x="1417857" y="1052504"/>
                </a:moveTo>
                <a:cubicBezTo>
                  <a:pt x="1427272" y="1052504"/>
                  <a:pt x="1434913" y="1060140"/>
                  <a:pt x="1434913" y="1069560"/>
                </a:cubicBezTo>
                <a:cubicBezTo>
                  <a:pt x="1434913" y="1078980"/>
                  <a:pt x="1427272" y="1086616"/>
                  <a:pt x="1417857" y="1086616"/>
                </a:cubicBezTo>
                <a:cubicBezTo>
                  <a:pt x="1408443" y="1086616"/>
                  <a:pt x="1400802" y="1078980"/>
                  <a:pt x="1400802" y="1069560"/>
                </a:cubicBezTo>
                <a:cubicBezTo>
                  <a:pt x="1400802" y="1060140"/>
                  <a:pt x="1408443" y="1052504"/>
                  <a:pt x="1417857" y="1052504"/>
                </a:cubicBezTo>
                <a:close/>
                <a:moveTo>
                  <a:pt x="1479258" y="1052163"/>
                </a:moveTo>
                <a:cubicBezTo>
                  <a:pt x="1488673" y="1052163"/>
                  <a:pt x="1496314" y="1059799"/>
                  <a:pt x="1496314" y="1069219"/>
                </a:cubicBezTo>
                <a:cubicBezTo>
                  <a:pt x="1496314" y="1078639"/>
                  <a:pt x="1488673" y="1086275"/>
                  <a:pt x="1479258" y="1086275"/>
                </a:cubicBezTo>
                <a:cubicBezTo>
                  <a:pt x="1469844" y="1086275"/>
                  <a:pt x="1462203" y="1078639"/>
                  <a:pt x="1462203" y="1069219"/>
                </a:cubicBezTo>
                <a:cubicBezTo>
                  <a:pt x="1462203" y="1059799"/>
                  <a:pt x="1469844" y="1052163"/>
                  <a:pt x="1479258" y="1052163"/>
                </a:cubicBezTo>
                <a:close/>
                <a:moveTo>
                  <a:pt x="1541026" y="1051688"/>
                </a:moveTo>
                <a:cubicBezTo>
                  <a:pt x="1550823" y="1051688"/>
                  <a:pt x="1558764" y="1059630"/>
                  <a:pt x="1558764" y="1069426"/>
                </a:cubicBezTo>
                <a:cubicBezTo>
                  <a:pt x="1558764" y="1079223"/>
                  <a:pt x="1550823" y="1087164"/>
                  <a:pt x="1541026" y="1087164"/>
                </a:cubicBezTo>
                <a:cubicBezTo>
                  <a:pt x="1531230" y="1087164"/>
                  <a:pt x="1523288" y="1079223"/>
                  <a:pt x="1523288" y="1069426"/>
                </a:cubicBezTo>
                <a:cubicBezTo>
                  <a:pt x="1523288" y="1059630"/>
                  <a:pt x="1531230" y="1051688"/>
                  <a:pt x="1541026" y="1051688"/>
                </a:cubicBezTo>
                <a:close/>
                <a:moveTo>
                  <a:pt x="1602931" y="1051632"/>
                </a:moveTo>
                <a:cubicBezTo>
                  <a:pt x="1612363" y="1051642"/>
                  <a:pt x="1619987" y="1059288"/>
                  <a:pt x="1619970" y="1068708"/>
                </a:cubicBezTo>
                <a:cubicBezTo>
                  <a:pt x="1619970" y="1069000"/>
                  <a:pt x="1619970" y="1069291"/>
                  <a:pt x="1619953" y="1069583"/>
                </a:cubicBezTo>
                <a:cubicBezTo>
                  <a:pt x="1619476" y="1078989"/>
                  <a:pt x="1611476" y="1086235"/>
                  <a:pt x="1602061" y="1085764"/>
                </a:cubicBezTo>
                <a:cubicBezTo>
                  <a:pt x="1601771" y="1085779"/>
                  <a:pt x="1601481" y="1085786"/>
                  <a:pt x="1601191" y="1085786"/>
                </a:cubicBezTo>
                <a:cubicBezTo>
                  <a:pt x="1591760" y="1085774"/>
                  <a:pt x="1584135" y="1078128"/>
                  <a:pt x="1584153" y="1068708"/>
                </a:cubicBezTo>
                <a:cubicBezTo>
                  <a:pt x="1584153" y="1068416"/>
                  <a:pt x="1584153" y="1068125"/>
                  <a:pt x="1584170" y="1067833"/>
                </a:cubicBezTo>
                <a:cubicBezTo>
                  <a:pt x="1584647" y="1058427"/>
                  <a:pt x="1592647" y="1051181"/>
                  <a:pt x="1602061" y="1051652"/>
                </a:cubicBezTo>
                <a:cubicBezTo>
                  <a:pt x="1602352" y="1051637"/>
                  <a:pt x="1602641" y="1051630"/>
                  <a:pt x="1602931" y="1051632"/>
                </a:cubicBezTo>
                <a:close/>
                <a:moveTo>
                  <a:pt x="1664145" y="1051482"/>
                </a:moveTo>
                <a:cubicBezTo>
                  <a:pt x="1664264" y="1051480"/>
                  <a:pt x="1664367" y="1051480"/>
                  <a:pt x="1664486" y="1051482"/>
                </a:cubicBezTo>
                <a:cubicBezTo>
                  <a:pt x="1674378" y="1051576"/>
                  <a:pt x="1682327" y="1059670"/>
                  <a:pt x="1682224" y="1069561"/>
                </a:cubicBezTo>
                <a:cubicBezTo>
                  <a:pt x="1681763" y="1079184"/>
                  <a:pt x="1673781" y="1086719"/>
                  <a:pt x="1664145" y="1086617"/>
                </a:cubicBezTo>
                <a:cubicBezTo>
                  <a:pt x="1654543" y="1086632"/>
                  <a:pt x="1646611" y="1079145"/>
                  <a:pt x="1646066" y="1069561"/>
                </a:cubicBezTo>
                <a:cubicBezTo>
                  <a:pt x="1646066" y="1059576"/>
                  <a:pt x="1654167" y="1051482"/>
                  <a:pt x="1664145" y="1051482"/>
                </a:cubicBezTo>
                <a:close/>
                <a:moveTo>
                  <a:pt x="1724864" y="1051310"/>
                </a:moveTo>
                <a:cubicBezTo>
                  <a:pt x="1734944" y="1051310"/>
                  <a:pt x="1743113" y="1059482"/>
                  <a:pt x="1743113" y="1069560"/>
                </a:cubicBezTo>
                <a:cubicBezTo>
                  <a:pt x="1743113" y="1069618"/>
                  <a:pt x="1743113" y="1069675"/>
                  <a:pt x="1743113" y="1069733"/>
                </a:cubicBezTo>
                <a:cubicBezTo>
                  <a:pt x="1743011" y="1079715"/>
                  <a:pt x="1734841" y="1087733"/>
                  <a:pt x="1724864" y="1087640"/>
                </a:cubicBezTo>
                <a:cubicBezTo>
                  <a:pt x="1724813" y="1087640"/>
                  <a:pt x="1724744" y="1087640"/>
                  <a:pt x="1724693" y="1087640"/>
                </a:cubicBezTo>
                <a:cubicBezTo>
                  <a:pt x="1714715" y="1087640"/>
                  <a:pt x="1706614" y="1079545"/>
                  <a:pt x="1706614" y="1069560"/>
                </a:cubicBezTo>
                <a:cubicBezTo>
                  <a:pt x="1706614" y="1059482"/>
                  <a:pt x="1714783" y="1051310"/>
                  <a:pt x="1724864" y="1051310"/>
                </a:cubicBezTo>
                <a:close/>
                <a:moveTo>
                  <a:pt x="1786265" y="1051140"/>
                </a:moveTo>
                <a:cubicBezTo>
                  <a:pt x="1796447" y="1051140"/>
                  <a:pt x="1804685" y="1059387"/>
                  <a:pt x="1804685" y="1069561"/>
                </a:cubicBezTo>
                <a:cubicBezTo>
                  <a:pt x="1804685" y="1069619"/>
                  <a:pt x="1804685" y="1069675"/>
                  <a:pt x="1804685" y="1069733"/>
                </a:cubicBezTo>
                <a:cubicBezTo>
                  <a:pt x="1804583" y="1079811"/>
                  <a:pt x="1796345" y="1087904"/>
                  <a:pt x="1786265" y="1087811"/>
                </a:cubicBezTo>
                <a:cubicBezTo>
                  <a:pt x="1776151" y="1087811"/>
                  <a:pt x="1767947" y="1079668"/>
                  <a:pt x="1767845" y="1069561"/>
                </a:cubicBezTo>
                <a:cubicBezTo>
                  <a:pt x="1767845" y="1059387"/>
                  <a:pt x="1776100" y="1051140"/>
                  <a:pt x="1786265" y="1051140"/>
                </a:cubicBezTo>
                <a:close/>
                <a:moveTo>
                  <a:pt x="1909067" y="1050969"/>
                </a:moveTo>
                <a:cubicBezTo>
                  <a:pt x="1919335" y="1050969"/>
                  <a:pt x="1927659" y="1059293"/>
                  <a:pt x="1927659" y="1069560"/>
                </a:cubicBezTo>
                <a:cubicBezTo>
                  <a:pt x="1927659" y="1069617"/>
                  <a:pt x="1927659" y="1069675"/>
                  <a:pt x="1927659" y="1069731"/>
                </a:cubicBezTo>
                <a:cubicBezTo>
                  <a:pt x="1927556" y="1079905"/>
                  <a:pt x="1919233" y="1088075"/>
                  <a:pt x="1909067" y="1087981"/>
                </a:cubicBezTo>
                <a:cubicBezTo>
                  <a:pt x="1909016" y="1087981"/>
                  <a:pt x="1908948" y="1087981"/>
                  <a:pt x="1908897" y="1087981"/>
                </a:cubicBezTo>
                <a:cubicBezTo>
                  <a:pt x="1898715" y="1087981"/>
                  <a:pt x="1890477" y="1079734"/>
                  <a:pt x="1890477" y="1069560"/>
                </a:cubicBezTo>
                <a:cubicBezTo>
                  <a:pt x="1890477" y="1059293"/>
                  <a:pt x="1898800" y="1050969"/>
                  <a:pt x="1909067" y="1050969"/>
                </a:cubicBezTo>
                <a:close/>
                <a:moveTo>
                  <a:pt x="1847666" y="1050969"/>
                </a:moveTo>
                <a:cubicBezTo>
                  <a:pt x="1857934" y="1050969"/>
                  <a:pt x="1866257" y="1059293"/>
                  <a:pt x="1866257" y="1069560"/>
                </a:cubicBezTo>
                <a:cubicBezTo>
                  <a:pt x="1866257" y="1069617"/>
                  <a:pt x="1866257" y="1069675"/>
                  <a:pt x="1866257" y="1069731"/>
                </a:cubicBezTo>
                <a:cubicBezTo>
                  <a:pt x="1866155" y="1079905"/>
                  <a:pt x="1857831" y="1088075"/>
                  <a:pt x="1847666" y="1087981"/>
                </a:cubicBezTo>
                <a:cubicBezTo>
                  <a:pt x="1847615" y="1087981"/>
                  <a:pt x="1847547" y="1087981"/>
                  <a:pt x="1847496" y="1087981"/>
                </a:cubicBezTo>
                <a:cubicBezTo>
                  <a:pt x="1837330" y="1087981"/>
                  <a:pt x="1829076" y="1079734"/>
                  <a:pt x="1829076" y="1069560"/>
                </a:cubicBezTo>
                <a:cubicBezTo>
                  <a:pt x="1829076" y="1059293"/>
                  <a:pt x="1837398" y="1050969"/>
                  <a:pt x="1847666" y="1050969"/>
                </a:cubicBezTo>
                <a:close/>
                <a:moveTo>
                  <a:pt x="5629" y="1005089"/>
                </a:moveTo>
                <a:cubicBezTo>
                  <a:pt x="7318" y="1005089"/>
                  <a:pt x="8699" y="1006464"/>
                  <a:pt x="8699" y="1008160"/>
                </a:cubicBezTo>
                <a:cubicBezTo>
                  <a:pt x="8699" y="1009855"/>
                  <a:pt x="7318" y="1011230"/>
                  <a:pt x="5629" y="1011230"/>
                </a:cubicBezTo>
                <a:cubicBezTo>
                  <a:pt x="3941" y="1011230"/>
                  <a:pt x="2559" y="1009855"/>
                  <a:pt x="2559" y="1008160"/>
                </a:cubicBezTo>
                <a:cubicBezTo>
                  <a:pt x="2559" y="1006464"/>
                  <a:pt x="3941" y="1005089"/>
                  <a:pt x="5629" y="1005089"/>
                </a:cubicBezTo>
                <a:close/>
                <a:moveTo>
                  <a:pt x="67030" y="1003725"/>
                </a:moveTo>
                <a:cubicBezTo>
                  <a:pt x="67149" y="1003720"/>
                  <a:pt x="67269" y="1003720"/>
                  <a:pt x="67371" y="1003725"/>
                </a:cubicBezTo>
                <a:cubicBezTo>
                  <a:pt x="69725" y="1003821"/>
                  <a:pt x="71567" y="1005808"/>
                  <a:pt x="71464" y="1008160"/>
                </a:cubicBezTo>
                <a:cubicBezTo>
                  <a:pt x="71464" y="1010609"/>
                  <a:pt x="69486" y="1012594"/>
                  <a:pt x="67030" y="1012594"/>
                </a:cubicBezTo>
                <a:cubicBezTo>
                  <a:pt x="64574" y="1012594"/>
                  <a:pt x="62596" y="1010609"/>
                  <a:pt x="62596" y="1008160"/>
                </a:cubicBezTo>
                <a:cubicBezTo>
                  <a:pt x="62596" y="1005711"/>
                  <a:pt x="64574" y="1003725"/>
                  <a:pt x="67030" y="1003725"/>
                </a:cubicBezTo>
                <a:close/>
                <a:moveTo>
                  <a:pt x="129113" y="1003043"/>
                </a:moveTo>
                <a:cubicBezTo>
                  <a:pt x="129232" y="1003040"/>
                  <a:pt x="129352" y="1003040"/>
                  <a:pt x="129454" y="1003043"/>
                </a:cubicBezTo>
                <a:cubicBezTo>
                  <a:pt x="132183" y="1003139"/>
                  <a:pt x="134332" y="1005429"/>
                  <a:pt x="134230" y="1008160"/>
                </a:cubicBezTo>
                <a:cubicBezTo>
                  <a:pt x="134230" y="1010986"/>
                  <a:pt x="131944" y="1013277"/>
                  <a:pt x="129113" y="1013277"/>
                </a:cubicBezTo>
                <a:cubicBezTo>
                  <a:pt x="126333" y="1013188"/>
                  <a:pt x="124081" y="1010949"/>
                  <a:pt x="123997" y="1008160"/>
                </a:cubicBezTo>
                <a:cubicBezTo>
                  <a:pt x="123997" y="1005334"/>
                  <a:pt x="126282" y="1003043"/>
                  <a:pt x="129113" y="1003043"/>
                </a:cubicBezTo>
                <a:close/>
                <a:moveTo>
                  <a:pt x="189833" y="1002360"/>
                </a:moveTo>
                <a:cubicBezTo>
                  <a:pt x="193039" y="1002360"/>
                  <a:pt x="195631" y="1004956"/>
                  <a:pt x="195631" y="1008159"/>
                </a:cubicBezTo>
                <a:cubicBezTo>
                  <a:pt x="195631" y="1011363"/>
                  <a:pt x="193039" y="1013958"/>
                  <a:pt x="189833" y="1013958"/>
                </a:cubicBezTo>
                <a:cubicBezTo>
                  <a:pt x="186660" y="1013870"/>
                  <a:pt x="184119" y="1011325"/>
                  <a:pt x="184034" y="1008159"/>
                </a:cubicBezTo>
                <a:cubicBezTo>
                  <a:pt x="184034" y="1004956"/>
                  <a:pt x="186626" y="1002360"/>
                  <a:pt x="189833" y="1002360"/>
                </a:cubicBezTo>
                <a:close/>
                <a:moveTo>
                  <a:pt x="251234" y="1001508"/>
                </a:moveTo>
                <a:cubicBezTo>
                  <a:pt x="251353" y="1001505"/>
                  <a:pt x="251473" y="1001505"/>
                  <a:pt x="251575" y="1001508"/>
                </a:cubicBezTo>
                <a:cubicBezTo>
                  <a:pt x="255157" y="1001603"/>
                  <a:pt x="257988" y="1004581"/>
                  <a:pt x="257885" y="1008160"/>
                </a:cubicBezTo>
                <a:cubicBezTo>
                  <a:pt x="257885" y="1011834"/>
                  <a:pt x="254901" y="1014812"/>
                  <a:pt x="251234" y="1014812"/>
                </a:cubicBezTo>
                <a:cubicBezTo>
                  <a:pt x="247600" y="1014721"/>
                  <a:pt x="244667" y="1011796"/>
                  <a:pt x="244582" y="1008160"/>
                </a:cubicBezTo>
                <a:cubicBezTo>
                  <a:pt x="244582" y="1004486"/>
                  <a:pt x="247567" y="1001508"/>
                  <a:pt x="251234" y="1001508"/>
                </a:cubicBezTo>
                <a:close/>
                <a:moveTo>
                  <a:pt x="312635" y="1000825"/>
                </a:moveTo>
                <a:cubicBezTo>
                  <a:pt x="316677" y="1000825"/>
                  <a:pt x="319969" y="1004109"/>
                  <a:pt x="319969" y="1008159"/>
                </a:cubicBezTo>
                <a:cubicBezTo>
                  <a:pt x="319969" y="1012210"/>
                  <a:pt x="316677" y="1015494"/>
                  <a:pt x="312635" y="1015494"/>
                </a:cubicBezTo>
                <a:cubicBezTo>
                  <a:pt x="308627" y="1015403"/>
                  <a:pt x="305386" y="1012173"/>
                  <a:pt x="305301" y="1008159"/>
                </a:cubicBezTo>
                <a:cubicBezTo>
                  <a:pt x="305301" y="1004109"/>
                  <a:pt x="308593" y="1000825"/>
                  <a:pt x="312635" y="1000825"/>
                </a:cubicBezTo>
                <a:close/>
                <a:moveTo>
                  <a:pt x="374035" y="1000143"/>
                </a:moveTo>
                <a:cubicBezTo>
                  <a:pt x="378470" y="1000143"/>
                  <a:pt x="382052" y="1003732"/>
                  <a:pt x="382052" y="1008160"/>
                </a:cubicBezTo>
                <a:cubicBezTo>
                  <a:pt x="382052" y="1012588"/>
                  <a:pt x="378470" y="1016176"/>
                  <a:pt x="374035" y="1016176"/>
                </a:cubicBezTo>
                <a:cubicBezTo>
                  <a:pt x="369601" y="1016176"/>
                  <a:pt x="366020" y="1012588"/>
                  <a:pt x="366020" y="1008160"/>
                </a:cubicBezTo>
                <a:cubicBezTo>
                  <a:pt x="366020" y="1003732"/>
                  <a:pt x="369601" y="1000143"/>
                  <a:pt x="374035" y="1000143"/>
                </a:cubicBezTo>
                <a:close/>
                <a:moveTo>
                  <a:pt x="436119" y="999461"/>
                </a:moveTo>
                <a:cubicBezTo>
                  <a:pt x="440929" y="999461"/>
                  <a:pt x="444818" y="1003355"/>
                  <a:pt x="444818" y="1008160"/>
                </a:cubicBezTo>
                <a:cubicBezTo>
                  <a:pt x="444818" y="1012965"/>
                  <a:pt x="440929" y="1016858"/>
                  <a:pt x="436119" y="1016858"/>
                </a:cubicBezTo>
                <a:cubicBezTo>
                  <a:pt x="431309" y="1016858"/>
                  <a:pt x="427421" y="1012965"/>
                  <a:pt x="427421" y="1008160"/>
                </a:cubicBezTo>
                <a:cubicBezTo>
                  <a:pt x="427421" y="1003355"/>
                  <a:pt x="431309" y="999461"/>
                  <a:pt x="436119" y="999461"/>
                </a:cubicBezTo>
                <a:close/>
                <a:moveTo>
                  <a:pt x="496838" y="998779"/>
                </a:moveTo>
                <a:cubicBezTo>
                  <a:pt x="496957" y="998777"/>
                  <a:pt x="497060" y="998777"/>
                  <a:pt x="497179" y="998779"/>
                </a:cubicBezTo>
                <a:cubicBezTo>
                  <a:pt x="502262" y="998874"/>
                  <a:pt x="506321" y="1003073"/>
                  <a:pt x="506219" y="1008159"/>
                </a:cubicBezTo>
                <a:cubicBezTo>
                  <a:pt x="506219" y="1013341"/>
                  <a:pt x="502023" y="1017540"/>
                  <a:pt x="496838" y="1017540"/>
                </a:cubicBezTo>
                <a:cubicBezTo>
                  <a:pt x="491653" y="1017540"/>
                  <a:pt x="487458" y="1013341"/>
                  <a:pt x="487458" y="1008159"/>
                </a:cubicBezTo>
                <a:cubicBezTo>
                  <a:pt x="487458" y="1002978"/>
                  <a:pt x="491653" y="998779"/>
                  <a:pt x="496838" y="998779"/>
                </a:cubicBezTo>
                <a:close/>
                <a:moveTo>
                  <a:pt x="558239" y="998097"/>
                </a:moveTo>
                <a:cubicBezTo>
                  <a:pt x="558359" y="998095"/>
                  <a:pt x="558461" y="998095"/>
                  <a:pt x="558580" y="998097"/>
                </a:cubicBezTo>
                <a:cubicBezTo>
                  <a:pt x="564038" y="998192"/>
                  <a:pt x="568405" y="1002697"/>
                  <a:pt x="568302" y="1008160"/>
                </a:cubicBezTo>
                <a:cubicBezTo>
                  <a:pt x="568302" y="1013716"/>
                  <a:pt x="563800" y="1018223"/>
                  <a:pt x="558239" y="1018223"/>
                </a:cubicBezTo>
                <a:cubicBezTo>
                  <a:pt x="552713" y="1018131"/>
                  <a:pt x="548262" y="1013679"/>
                  <a:pt x="548177" y="1008160"/>
                </a:cubicBezTo>
                <a:cubicBezTo>
                  <a:pt x="548177" y="1002603"/>
                  <a:pt x="552679" y="998097"/>
                  <a:pt x="558239" y="998097"/>
                </a:cubicBezTo>
                <a:close/>
                <a:moveTo>
                  <a:pt x="743126" y="996733"/>
                </a:moveTo>
                <a:cubicBezTo>
                  <a:pt x="749812" y="996733"/>
                  <a:pt x="755236" y="1002155"/>
                  <a:pt x="755236" y="1008842"/>
                </a:cubicBezTo>
                <a:cubicBezTo>
                  <a:pt x="755236" y="1015530"/>
                  <a:pt x="749812" y="1020952"/>
                  <a:pt x="743126" y="1020952"/>
                </a:cubicBezTo>
                <a:cubicBezTo>
                  <a:pt x="736440" y="1020952"/>
                  <a:pt x="731017" y="1015530"/>
                  <a:pt x="731017" y="1008842"/>
                </a:cubicBezTo>
                <a:cubicBezTo>
                  <a:pt x="731017" y="1002155"/>
                  <a:pt x="736440" y="996733"/>
                  <a:pt x="743126" y="996733"/>
                </a:cubicBezTo>
                <a:close/>
                <a:moveTo>
                  <a:pt x="681042" y="996733"/>
                </a:moveTo>
                <a:cubicBezTo>
                  <a:pt x="687353" y="996733"/>
                  <a:pt x="692469" y="1001849"/>
                  <a:pt x="692469" y="1008160"/>
                </a:cubicBezTo>
                <a:cubicBezTo>
                  <a:pt x="692469" y="1014471"/>
                  <a:pt x="687353" y="1019587"/>
                  <a:pt x="681042" y="1019587"/>
                </a:cubicBezTo>
                <a:cubicBezTo>
                  <a:pt x="674731" y="1019587"/>
                  <a:pt x="669615" y="1014471"/>
                  <a:pt x="669615" y="1008160"/>
                </a:cubicBezTo>
                <a:cubicBezTo>
                  <a:pt x="669615" y="1001849"/>
                  <a:pt x="674731" y="996733"/>
                  <a:pt x="681042" y="996733"/>
                </a:cubicBezTo>
                <a:close/>
                <a:moveTo>
                  <a:pt x="619641" y="996733"/>
                </a:moveTo>
                <a:cubicBezTo>
                  <a:pt x="625576" y="996733"/>
                  <a:pt x="630386" y="1001544"/>
                  <a:pt x="630386" y="1007478"/>
                </a:cubicBezTo>
                <a:cubicBezTo>
                  <a:pt x="630386" y="1013411"/>
                  <a:pt x="625576" y="1018223"/>
                  <a:pt x="619641" y="1018223"/>
                </a:cubicBezTo>
                <a:cubicBezTo>
                  <a:pt x="613739" y="1018131"/>
                  <a:pt x="608981" y="1013374"/>
                  <a:pt x="608896" y="1007478"/>
                </a:cubicBezTo>
                <a:cubicBezTo>
                  <a:pt x="608896" y="1001544"/>
                  <a:pt x="613705" y="996733"/>
                  <a:pt x="619641" y="996733"/>
                </a:cubicBezTo>
                <a:close/>
                <a:moveTo>
                  <a:pt x="803845" y="995538"/>
                </a:moveTo>
                <a:cubicBezTo>
                  <a:pt x="810821" y="995538"/>
                  <a:pt x="816466" y="1001189"/>
                  <a:pt x="816466" y="1008160"/>
                </a:cubicBezTo>
                <a:cubicBezTo>
                  <a:pt x="816466" y="1015131"/>
                  <a:pt x="810821" y="1020781"/>
                  <a:pt x="803845" y="1020781"/>
                </a:cubicBezTo>
                <a:cubicBezTo>
                  <a:pt x="796869" y="1020781"/>
                  <a:pt x="791224" y="1015131"/>
                  <a:pt x="791224" y="1008160"/>
                </a:cubicBezTo>
                <a:cubicBezTo>
                  <a:pt x="791224" y="1001189"/>
                  <a:pt x="796869" y="995538"/>
                  <a:pt x="803845" y="995538"/>
                </a:cubicBezTo>
                <a:close/>
                <a:moveTo>
                  <a:pt x="865246" y="994856"/>
                </a:moveTo>
                <a:cubicBezTo>
                  <a:pt x="872597" y="994856"/>
                  <a:pt x="878550" y="1000811"/>
                  <a:pt x="878550" y="1008159"/>
                </a:cubicBezTo>
                <a:cubicBezTo>
                  <a:pt x="878550" y="1015507"/>
                  <a:pt x="872597" y="1021463"/>
                  <a:pt x="865246" y="1021463"/>
                </a:cubicBezTo>
                <a:cubicBezTo>
                  <a:pt x="857895" y="1021463"/>
                  <a:pt x="851943" y="1015507"/>
                  <a:pt x="851943" y="1008159"/>
                </a:cubicBezTo>
                <a:cubicBezTo>
                  <a:pt x="851943" y="1000811"/>
                  <a:pt x="857895" y="994856"/>
                  <a:pt x="865246" y="994856"/>
                </a:cubicBezTo>
                <a:close/>
                <a:moveTo>
                  <a:pt x="926648" y="994345"/>
                </a:moveTo>
                <a:cubicBezTo>
                  <a:pt x="934272" y="994345"/>
                  <a:pt x="940463" y="1000529"/>
                  <a:pt x="940463" y="1008160"/>
                </a:cubicBezTo>
                <a:cubicBezTo>
                  <a:pt x="940463" y="1015789"/>
                  <a:pt x="934272" y="1021975"/>
                  <a:pt x="926648" y="1021975"/>
                </a:cubicBezTo>
                <a:cubicBezTo>
                  <a:pt x="919058" y="1021883"/>
                  <a:pt x="912917" y="1015751"/>
                  <a:pt x="912833" y="1008160"/>
                </a:cubicBezTo>
                <a:cubicBezTo>
                  <a:pt x="912833" y="1000529"/>
                  <a:pt x="919023" y="994345"/>
                  <a:pt x="926648" y="994345"/>
                </a:cubicBezTo>
                <a:close/>
                <a:moveTo>
                  <a:pt x="988049" y="993663"/>
                </a:moveTo>
                <a:cubicBezTo>
                  <a:pt x="996048" y="993663"/>
                  <a:pt x="1002546" y="1000154"/>
                  <a:pt x="1002546" y="1008160"/>
                </a:cubicBezTo>
                <a:cubicBezTo>
                  <a:pt x="1002546" y="1016166"/>
                  <a:pt x="996048" y="1022657"/>
                  <a:pt x="988049" y="1022657"/>
                </a:cubicBezTo>
                <a:cubicBezTo>
                  <a:pt x="980050" y="1022657"/>
                  <a:pt x="973552" y="1016166"/>
                  <a:pt x="973552" y="1008160"/>
                </a:cubicBezTo>
                <a:cubicBezTo>
                  <a:pt x="973552" y="1000154"/>
                  <a:pt x="980050" y="993663"/>
                  <a:pt x="988049" y="993663"/>
                </a:cubicBezTo>
                <a:close/>
                <a:moveTo>
                  <a:pt x="1050132" y="993152"/>
                </a:moveTo>
                <a:cubicBezTo>
                  <a:pt x="1050251" y="993150"/>
                  <a:pt x="1050354" y="993150"/>
                  <a:pt x="1050473" y="993152"/>
                </a:cubicBezTo>
                <a:cubicBezTo>
                  <a:pt x="1058677" y="993247"/>
                  <a:pt x="1065243" y="999966"/>
                  <a:pt x="1065141" y="1008160"/>
                </a:cubicBezTo>
                <a:cubicBezTo>
                  <a:pt x="1065141" y="1008218"/>
                  <a:pt x="1065141" y="1008274"/>
                  <a:pt x="1065141" y="1008332"/>
                </a:cubicBezTo>
                <a:cubicBezTo>
                  <a:pt x="1065039" y="1016526"/>
                  <a:pt x="1058319" y="1023092"/>
                  <a:pt x="1050132" y="1022999"/>
                </a:cubicBezTo>
                <a:cubicBezTo>
                  <a:pt x="1041911" y="1022999"/>
                  <a:pt x="1035208" y="1016383"/>
                  <a:pt x="1035123" y="1008160"/>
                </a:cubicBezTo>
                <a:cubicBezTo>
                  <a:pt x="1035123" y="999871"/>
                  <a:pt x="1041843" y="993152"/>
                  <a:pt x="1050132" y="993152"/>
                </a:cubicBezTo>
                <a:close/>
                <a:moveTo>
                  <a:pt x="1110852" y="992639"/>
                </a:moveTo>
                <a:cubicBezTo>
                  <a:pt x="1119430" y="992639"/>
                  <a:pt x="1126372" y="999587"/>
                  <a:pt x="1126372" y="1008159"/>
                </a:cubicBezTo>
                <a:cubicBezTo>
                  <a:pt x="1126372" y="1008217"/>
                  <a:pt x="1126372" y="1008273"/>
                  <a:pt x="1126372" y="1008332"/>
                </a:cubicBezTo>
                <a:cubicBezTo>
                  <a:pt x="1126270" y="1016808"/>
                  <a:pt x="1119328" y="1023603"/>
                  <a:pt x="1110852" y="1023510"/>
                </a:cubicBezTo>
                <a:cubicBezTo>
                  <a:pt x="1110800" y="1023510"/>
                  <a:pt x="1110732" y="1023511"/>
                  <a:pt x="1110681" y="1023511"/>
                </a:cubicBezTo>
                <a:cubicBezTo>
                  <a:pt x="1102204" y="1023510"/>
                  <a:pt x="1095331" y="1016638"/>
                  <a:pt x="1095331" y="1008159"/>
                </a:cubicBezTo>
                <a:cubicBezTo>
                  <a:pt x="1095331" y="999587"/>
                  <a:pt x="1102273" y="992639"/>
                  <a:pt x="1110852" y="992639"/>
                </a:cubicBezTo>
                <a:close/>
                <a:moveTo>
                  <a:pt x="1172618" y="991994"/>
                </a:moveTo>
                <a:cubicBezTo>
                  <a:pt x="1181473" y="991994"/>
                  <a:pt x="1188651" y="999171"/>
                  <a:pt x="1188651" y="1008026"/>
                </a:cubicBezTo>
                <a:cubicBezTo>
                  <a:pt x="1188651" y="1016880"/>
                  <a:pt x="1181473" y="1024058"/>
                  <a:pt x="1172618" y="1024058"/>
                </a:cubicBezTo>
                <a:cubicBezTo>
                  <a:pt x="1163764" y="1024058"/>
                  <a:pt x="1156586" y="1016880"/>
                  <a:pt x="1156586" y="1008026"/>
                </a:cubicBezTo>
                <a:cubicBezTo>
                  <a:pt x="1156586" y="999171"/>
                  <a:pt x="1163764" y="991994"/>
                  <a:pt x="1172618" y="991994"/>
                </a:cubicBezTo>
                <a:close/>
                <a:moveTo>
                  <a:pt x="1233653" y="991616"/>
                </a:moveTo>
                <a:cubicBezTo>
                  <a:pt x="1243068" y="991616"/>
                  <a:pt x="1250709" y="999251"/>
                  <a:pt x="1250709" y="1008671"/>
                </a:cubicBezTo>
                <a:cubicBezTo>
                  <a:pt x="1250709" y="1018091"/>
                  <a:pt x="1243068" y="1025727"/>
                  <a:pt x="1233653" y="1025727"/>
                </a:cubicBezTo>
                <a:cubicBezTo>
                  <a:pt x="1224239" y="1025727"/>
                  <a:pt x="1216598" y="1018091"/>
                  <a:pt x="1216598" y="1008671"/>
                </a:cubicBezTo>
                <a:cubicBezTo>
                  <a:pt x="1216598" y="999251"/>
                  <a:pt x="1224239" y="991616"/>
                  <a:pt x="1233653" y="991616"/>
                </a:cubicBezTo>
                <a:close/>
                <a:moveTo>
                  <a:pt x="1971151" y="991444"/>
                </a:moveTo>
                <a:cubicBezTo>
                  <a:pt x="1980566" y="991444"/>
                  <a:pt x="1988207" y="999080"/>
                  <a:pt x="1988207" y="1008500"/>
                </a:cubicBezTo>
                <a:cubicBezTo>
                  <a:pt x="1988207" y="1017920"/>
                  <a:pt x="1980566" y="1025556"/>
                  <a:pt x="1971151" y="1025556"/>
                </a:cubicBezTo>
                <a:cubicBezTo>
                  <a:pt x="1961737" y="1025556"/>
                  <a:pt x="1954096" y="1017920"/>
                  <a:pt x="1954096" y="1008500"/>
                </a:cubicBezTo>
                <a:cubicBezTo>
                  <a:pt x="1954096" y="999080"/>
                  <a:pt x="1961737" y="991444"/>
                  <a:pt x="1971151" y="991444"/>
                </a:cubicBezTo>
                <a:close/>
                <a:moveTo>
                  <a:pt x="1295054" y="991104"/>
                </a:moveTo>
                <a:cubicBezTo>
                  <a:pt x="1304469" y="991104"/>
                  <a:pt x="1312110" y="998739"/>
                  <a:pt x="1312110" y="1008159"/>
                </a:cubicBezTo>
                <a:cubicBezTo>
                  <a:pt x="1312110" y="1017579"/>
                  <a:pt x="1304469" y="1025215"/>
                  <a:pt x="1295054" y="1025215"/>
                </a:cubicBezTo>
                <a:cubicBezTo>
                  <a:pt x="1285640" y="1025215"/>
                  <a:pt x="1277999" y="1017579"/>
                  <a:pt x="1277999" y="1008159"/>
                </a:cubicBezTo>
                <a:cubicBezTo>
                  <a:pt x="1277999" y="998739"/>
                  <a:pt x="1285640" y="991104"/>
                  <a:pt x="1295054" y="991104"/>
                </a:cubicBezTo>
                <a:close/>
                <a:moveTo>
                  <a:pt x="1357138" y="990763"/>
                </a:moveTo>
                <a:cubicBezTo>
                  <a:pt x="1366553" y="990763"/>
                  <a:pt x="1374194" y="998398"/>
                  <a:pt x="1374194" y="1007818"/>
                </a:cubicBezTo>
                <a:cubicBezTo>
                  <a:pt x="1374194" y="1017238"/>
                  <a:pt x="1366553" y="1024874"/>
                  <a:pt x="1357138" y="1024874"/>
                </a:cubicBezTo>
                <a:cubicBezTo>
                  <a:pt x="1347724" y="1024874"/>
                  <a:pt x="1340083" y="1017238"/>
                  <a:pt x="1340083" y="1007818"/>
                </a:cubicBezTo>
                <a:cubicBezTo>
                  <a:pt x="1340083" y="998398"/>
                  <a:pt x="1347724" y="990763"/>
                  <a:pt x="1357138" y="990763"/>
                </a:cubicBezTo>
                <a:close/>
                <a:moveTo>
                  <a:pt x="1418727" y="990232"/>
                </a:moveTo>
                <a:cubicBezTo>
                  <a:pt x="1428159" y="990242"/>
                  <a:pt x="1435783" y="997887"/>
                  <a:pt x="1435766" y="1007307"/>
                </a:cubicBezTo>
                <a:cubicBezTo>
                  <a:pt x="1435766" y="1007599"/>
                  <a:pt x="1435766" y="1007890"/>
                  <a:pt x="1435749" y="1008182"/>
                </a:cubicBezTo>
                <a:cubicBezTo>
                  <a:pt x="1435271" y="1017588"/>
                  <a:pt x="1427272" y="1024834"/>
                  <a:pt x="1417857" y="1024363"/>
                </a:cubicBezTo>
                <a:cubicBezTo>
                  <a:pt x="1417567" y="1024378"/>
                  <a:pt x="1417277" y="1024385"/>
                  <a:pt x="1416987" y="1024385"/>
                </a:cubicBezTo>
                <a:cubicBezTo>
                  <a:pt x="1407555" y="1024373"/>
                  <a:pt x="1399931" y="1016727"/>
                  <a:pt x="1399949" y="1007307"/>
                </a:cubicBezTo>
                <a:cubicBezTo>
                  <a:pt x="1399949" y="1007015"/>
                  <a:pt x="1399949" y="1006724"/>
                  <a:pt x="1399965" y="1006432"/>
                </a:cubicBezTo>
                <a:cubicBezTo>
                  <a:pt x="1400443" y="997026"/>
                  <a:pt x="1408442" y="989781"/>
                  <a:pt x="1417857" y="990252"/>
                </a:cubicBezTo>
                <a:cubicBezTo>
                  <a:pt x="1418147" y="990237"/>
                  <a:pt x="1418437" y="990230"/>
                  <a:pt x="1418727" y="990232"/>
                </a:cubicBezTo>
                <a:close/>
                <a:moveTo>
                  <a:pt x="1479259" y="989910"/>
                </a:moveTo>
                <a:cubicBezTo>
                  <a:pt x="1489339" y="989910"/>
                  <a:pt x="1497508" y="998081"/>
                  <a:pt x="1497508" y="1008159"/>
                </a:cubicBezTo>
                <a:cubicBezTo>
                  <a:pt x="1497508" y="1008217"/>
                  <a:pt x="1497508" y="1008274"/>
                  <a:pt x="1497508" y="1008332"/>
                </a:cubicBezTo>
                <a:cubicBezTo>
                  <a:pt x="1497406" y="1018314"/>
                  <a:pt x="1489236" y="1026332"/>
                  <a:pt x="1479259" y="1026239"/>
                </a:cubicBezTo>
                <a:cubicBezTo>
                  <a:pt x="1479208" y="1026239"/>
                  <a:pt x="1479139" y="1026239"/>
                  <a:pt x="1479088" y="1026239"/>
                </a:cubicBezTo>
                <a:cubicBezTo>
                  <a:pt x="1469110" y="1026239"/>
                  <a:pt x="1461009" y="1018144"/>
                  <a:pt x="1461009" y="1008159"/>
                </a:cubicBezTo>
                <a:cubicBezTo>
                  <a:pt x="1461009" y="998081"/>
                  <a:pt x="1469178" y="989910"/>
                  <a:pt x="1479259" y="989910"/>
                </a:cubicBezTo>
                <a:close/>
                <a:moveTo>
                  <a:pt x="1540660" y="989740"/>
                </a:moveTo>
                <a:cubicBezTo>
                  <a:pt x="1550842" y="989740"/>
                  <a:pt x="1559080" y="997986"/>
                  <a:pt x="1559080" y="1008160"/>
                </a:cubicBezTo>
                <a:cubicBezTo>
                  <a:pt x="1559080" y="1008216"/>
                  <a:pt x="1559080" y="1008274"/>
                  <a:pt x="1559080" y="1008330"/>
                </a:cubicBezTo>
                <a:cubicBezTo>
                  <a:pt x="1558978" y="1018411"/>
                  <a:pt x="1550740" y="1026503"/>
                  <a:pt x="1540660" y="1026410"/>
                </a:cubicBezTo>
                <a:cubicBezTo>
                  <a:pt x="1530546" y="1026410"/>
                  <a:pt x="1522342" y="1018267"/>
                  <a:pt x="1522240" y="1008160"/>
                </a:cubicBezTo>
                <a:cubicBezTo>
                  <a:pt x="1522240" y="997986"/>
                  <a:pt x="1530495" y="989740"/>
                  <a:pt x="1540660" y="989740"/>
                </a:cubicBezTo>
                <a:close/>
                <a:moveTo>
                  <a:pt x="1602061" y="989399"/>
                </a:moveTo>
                <a:cubicBezTo>
                  <a:pt x="1612414" y="989399"/>
                  <a:pt x="1620822" y="997798"/>
                  <a:pt x="1620822" y="1008160"/>
                </a:cubicBezTo>
                <a:cubicBezTo>
                  <a:pt x="1620822" y="1008216"/>
                  <a:pt x="1620822" y="1008274"/>
                  <a:pt x="1620822" y="1008331"/>
                </a:cubicBezTo>
                <a:cubicBezTo>
                  <a:pt x="1620720" y="1018598"/>
                  <a:pt x="1612329" y="1026845"/>
                  <a:pt x="1602061" y="1026751"/>
                </a:cubicBezTo>
                <a:cubicBezTo>
                  <a:pt x="1591759" y="1026751"/>
                  <a:pt x="1583385" y="1018455"/>
                  <a:pt x="1583300" y="1008160"/>
                </a:cubicBezTo>
                <a:cubicBezTo>
                  <a:pt x="1583300" y="997798"/>
                  <a:pt x="1591691" y="989399"/>
                  <a:pt x="1602061" y="989399"/>
                </a:cubicBezTo>
                <a:close/>
                <a:moveTo>
                  <a:pt x="1664144" y="989228"/>
                </a:moveTo>
                <a:cubicBezTo>
                  <a:pt x="1674600" y="989228"/>
                  <a:pt x="1683076" y="997704"/>
                  <a:pt x="1683076" y="1008160"/>
                </a:cubicBezTo>
                <a:cubicBezTo>
                  <a:pt x="1682991" y="1018548"/>
                  <a:pt x="1674532" y="1026921"/>
                  <a:pt x="1664144" y="1026921"/>
                </a:cubicBezTo>
                <a:cubicBezTo>
                  <a:pt x="1653757" y="1026921"/>
                  <a:pt x="1645315" y="1018548"/>
                  <a:pt x="1645213" y="1008160"/>
                </a:cubicBezTo>
                <a:cubicBezTo>
                  <a:pt x="1645213" y="997704"/>
                  <a:pt x="1653689" y="989228"/>
                  <a:pt x="1664144" y="989228"/>
                </a:cubicBezTo>
                <a:close/>
                <a:moveTo>
                  <a:pt x="1724864" y="989058"/>
                </a:moveTo>
                <a:cubicBezTo>
                  <a:pt x="1735422" y="989058"/>
                  <a:pt x="1743967" y="997609"/>
                  <a:pt x="1743967" y="1008160"/>
                </a:cubicBezTo>
                <a:cubicBezTo>
                  <a:pt x="1743865" y="1018644"/>
                  <a:pt x="1735353" y="1027092"/>
                  <a:pt x="1724864" y="1027092"/>
                </a:cubicBezTo>
                <a:cubicBezTo>
                  <a:pt x="1714375" y="1027092"/>
                  <a:pt x="1705847" y="1018644"/>
                  <a:pt x="1705762" y="1008160"/>
                </a:cubicBezTo>
                <a:cubicBezTo>
                  <a:pt x="1705762" y="997609"/>
                  <a:pt x="1714307" y="989058"/>
                  <a:pt x="1724864" y="989058"/>
                </a:cubicBezTo>
                <a:close/>
                <a:moveTo>
                  <a:pt x="1909434" y="988753"/>
                </a:moveTo>
                <a:cubicBezTo>
                  <a:pt x="1920079" y="988753"/>
                  <a:pt x="1928707" y="997381"/>
                  <a:pt x="1928707" y="1008025"/>
                </a:cubicBezTo>
                <a:cubicBezTo>
                  <a:pt x="1928707" y="1018669"/>
                  <a:pt x="1920078" y="1027298"/>
                  <a:pt x="1909434" y="1027298"/>
                </a:cubicBezTo>
                <a:cubicBezTo>
                  <a:pt x="1898790" y="1027298"/>
                  <a:pt x="1890161" y="1018670"/>
                  <a:pt x="1890161" y="1008025"/>
                </a:cubicBezTo>
                <a:cubicBezTo>
                  <a:pt x="1890161" y="997381"/>
                  <a:pt x="1898790" y="988753"/>
                  <a:pt x="1909434" y="988753"/>
                </a:cubicBezTo>
                <a:close/>
                <a:moveTo>
                  <a:pt x="1848033" y="988753"/>
                </a:moveTo>
                <a:cubicBezTo>
                  <a:pt x="1858678" y="988753"/>
                  <a:pt x="1867306" y="997381"/>
                  <a:pt x="1867306" y="1008025"/>
                </a:cubicBezTo>
                <a:cubicBezTo>
                  <a:pt x="1867306" y="1018669"/>
                  <a:pt x="1858677" y="1027298"/>
                  <a:pt x="1848033" y="1027298"/>
                </a:cubicBezTo>
                <a:cubicBezTo>
                  <a:pt x="1837389" y="1027298"/>
                  <a:pt x="1828760" y="1018670"/>
                  <a:pt x="1828760" y="1008025"/>
                </a:cubicBezTo>
                <a:cubicBezTo>
                  <a:pt x="1828760" y="997381"/>
                  <a:pt x="1837389" y="988753"/>
                  <a:pt x="1848033" y="988753"/>
                </a:cubicBezTo>
                <a:close/>
                <a:moveTo>
                  <a:pt x="1786631" y="988753"/>
                </a:moveTo>
                <a:cubicBezTo>
                  <a:pt x="1797276" y="988753"/>
                  <a:pt x="1805904" y="997381"/>
                  <a:pt x="1805904" y="1008025"/>
                </a:cubicBezTo>
                <a:cubicBezTo>
                  <a:pt x="1805904" y="1018669"/>
                  <a:pt x="1797275" y="1027298"/>
                  <a:pt x="1786631" y="1027298"/>
                </a:cubicBezTo>
                <a:cubicBezTo>
                  <a:pt x="1775987" y="1027298"/>
                  <a:pt x="1767358" y="1018670"/>
                  <a:pt x="1767358" y="1008025"/>
                </a:cubicBezTo>
                <a:cubicBezTo>
                  <a:pt x="1767358" y="997381"/>
                  <a:pt x="1775987" y="988753"/>
                  <a:pt x="1786631" y="988753"/>
                </a:cubicBezTo>
                <a:close/>
                <a:moveTo>
                  <a:pt x="5628" y="943519"/>
                </a:moveTo>
                <a:cubicBezTo>
                  <a:pt x="5747" y="943512"/>
                  <a:pt x="5867" y="943512"/>
                  <a:pt x="5986" y="943519"/>
                </a:cubicBezTo>
                <a:cubicBezTo>
                  <a:pt x="7675" y="943617"/>
                  <a:pt x="8971" y="945066"/>
                  <a:pt x="8869" y="946760"/>
                </a:cubicBezTo>
                <a:cubicBezTo>
                  <a:pt x="8869" y="948549"/>
                  <a:pt x="7419" y="950000"/>
                  <a:pt x="5628" y="950000"/>
                </a:cubicBezTo>
                <a:cubicBezTo>
                  <a:pt x="3872" y="949914"/>
                  <a:pt x="2473" y="948512"/>
                  <a:pt x="2388" y="946760"/>
                </a:cubicBezTo>
                <a:cubicBezTo>
                  <a:pt x="2388" y="944970"/>
                  <a:pt x="3837" y="943519"/>
                  <a:pt x="5628" y="943519"/>
                </a:cubicBezTo>
                <a:close/>
                <a:moveTo>
                  <a:pt x="67029" y="941983"/>
                </a:moveTo>
                <a:cubicBezTo>
                  <a:pt x="67149" y="941978"/>
                  <a:pt x="67268" y="941978"/>
                  <a:pt x="67371" y="941983"/>
                </a:cubicBezTo>
                <a:cubicBezTo>
                  <a:pt x="69912" y="942079"/>
                  <a:pt x="71907" y="944218"/>
                  <a:pt x="71805" y="946760"/>
                </a:cubicBezTo>
                <a:cubicBezTo>
                  <a:pt x="71805" y="949397"/>
                  <a:pt x="69673" y="951536"/>
                  <a:pt x="67029" y="951536"/>
                </a:cubicBezTo>
                <a:cubicBezTo>
                  <a:pt x="64437" y="951446"/>
                  <a:pt x="62339" y="949358"/>
                  <a:pt x="62254" y="946760"/>
                </a:cubicBezTo>
                <a:cubicBezTo>
                  <a:pt x="62254" y="944123"/>
                  <a:pt x="64386" y="941983"/>
                  <a:pt x="67029" y="941983"/>
                </a:cubicBezTo>
                <a:close/>
                <a:moveTo>
                  <a:pt x="129114" y="941301"/>
                </a:moveTo>
                <a:cubicBezTo>
                  <a:pt x="132133" y="941301"/>
                  <a:pt x="134572" y="943747"/>
                  <a:pt x="134572" y="946760"/>
                </a:cubicBezTo>
                <a:cubicBezTo>
                  <a:pt x="134572" y="949774"/>
                  <a:pt x="132133" y="952217"/>
                  <a:pt x="129114" y="952217"/>
                </a:cubicBezTo>
                <a:cubicBezTo>
                  <a:pt x="126129" y="952129"/>
                  <a:pt x="123741" y="949736"/>
                  <a:pt x="123656" y="946760"/>
                </a:cubicBezTo>
                <a:cubicBezTo>
                  <a:pt x="123656" y="943747"/>
                  <a:pt x="126095" y="941301"/>
                  <a:pt x="129114" y="941301"/>
                </a:cubicBezTo>
                <a:close/>
                <a:moveTo>
                  <a:pt x="189832" y="940449"/>
                </a:moveTo>
                <a:cubicBezTo>
                  <a:pt x="189951" y="940446"/>
                  <a:pt x="190071" y="940446"/>
                  <a:pt x="190173" y="940449"/>
                </a:cubicBezTo>
                <a:cubicBezTo>
                  <a:pt x="193567" y="940544"/>
                  <a:pt x="196245" y="943371"/>
                  <a:pt x="196143" y="946761"/>
                </a:cubicBezTo>
                <a:cubicBezTo>
                  <a:pt x="196143" y="950244"/>
                  <a:pt x="193312" y="953070"/>
                  <a:pt x="189832" y="953070"/>
                </a:cubicBezTo>
                <a:cubicBezTo>
                  <a:pt x="186387" y="952980"/>
                  <a:pt x="183607" y="950207"/>
                  <a:pt x="183522" y="946761"/>
                </a:cubicBezTo>
                <a:cubicBezTo>
                  <a:pt x="183522" y="943275"/>
                  <a:pt x="186353" y="940449"/>
                  <a:pt x="189832" y="940449"/>
                </a:cubicBezTo>
                <a:close/>
                <a:moveTo>
                  <a:pt x="251234" y="939767"/>
                </a:moveTo>
                <a:cubicBezTo>
                  <a:pt x="255088" y="939767"/>
                  <a:pt x="258227" y="942898"/>
                  <a:pt x="258227" y="946760"/>
                </a:cubicBezTo>
                <a:cubicBezTo>
                  <a:pt x="258227" y="950621"/>
                  <a:pt x="255088" y="953753"/>
                  <a:pt x="251234" y="953753"/>
                </a:cubicBezTo>
                <a:cubicBezTo>
                  <a:pt x="247413" y="953662"/>
                  <a:pt x="244326" y="950583"/>
                  <a:pt x="244241" y="946760"/>
                </a:cubicBezTo>
                <a:cubicBezTo>
                  <a:pt x="244241" y="942898"/>
                  <a:pt x="247379" y="939767"/>
                  <a:pt x="251234" y="939767"/>
                </a:cubicBezTo>
                <a:close/>
                <a:moveTo>
                  <a:pt x="312635" y="939085"/>
                </a:moveTo>
                <a:cubicBezTo>
                  <a:pt x="316882" y="939085"/>
                  <a:pt x="320310" y="942522"/>
                  <a:pt x="320310" y="946761"/>
                </a:cubicBezTo>
                <a:cubicBezTo>
                  <a:pt x="320310" y="950998"/>
                  <a:pt x="316882" y="954435"/>
                  <a:pt x="312635" y="954435"/>
                </a:cubicBezTo>
                <a:cubicBezTo>
                  <a:pt x="308388" y="954435"/>
                  <a:pt x="304960" y="950998"/>
                  <a:pt x="304960" y="946761"/>
                </a:cubicBezTo>
                <a:cubicBezTo>
                  <a:pt x="304960" y="942522"/>
                  <a:pt x="308388" y="939085"/>
                  <a:pt x="312635" y="939085"/>
                </a:cubicBezTo>
                <a:close/>
                <a:moveTo>
                  <a:pt x="374036" y="938231"/>
                </a:moveTo>
                <a:cubicBezTo>
                  <a:pt x="378743" y="938231"/>
                  <a:pt x="382563" y="942050"/>
                  <a:pt x="382563" y="946760"/>
                </a:cubicBezTo>
                <a:cubicBezTo>
                  <a:pt x="382563" y="951469"/>
                  <a:pt x="378743" y="955287"/>
                  <a:pt x="374036" y="955287"/>
                </a:cubicBezTo>
                <a:cubicBezTo>
                  <a:pt x="369362" y="955197"/>
                  <a:pt x="365593" y="951431"/>
                  <a:pt x="365508" y="946760"/>
                </a:cubicBezTo>
                <a:cubicBezTo>
                  <a:pt x="365508" y="942050"/>
                  <a:pt x="369329" y="938231"/>
                  <a:pt x="374036" y="938231"/>
                </a:cubicBezTo>
                <a:close/>
                <a:moveTo>
                  <a:pt x="436120" y="937550"/>
                </a:moveTo>
                <a:cubicBezTo>
                  <a:pt x="441203" y="937550"/>
                  <a:pt x="445330" y="941674"/>
                  <a:pt x="445330" y="946761"/>
                </a:cubicBezTo>
                <a:cubicBezTo>
                  <a:pt x="445330" y="951847"/>
                  <a:pt x="441203" y="955970"/>
                  <a:pt x="436120" y="955970"/>
                </a:cubicBezTo>
                <a:cubicBezTo>
                  <a:pt x="431072" y="955880"/>
                  <a:pt x="426995" y="951809"/>
                  <a:pt x="426910" y="946761"/>
                </a:cubicBezTo>
                <a:cubicBezTo>
                  <a:pt x="426910" y="941674"/>
                  <a:pt x="431037" y="937550"/>
                  <a:pt x="436120" y="937550"/>
                </a:cubicBezTo>
                <a:close/>
                <a:moveTo>
                  <a:pt x="496839" y="936867"/>
                </a:moveTo>
                <a:cubicBezTo>
                  <a:pt x="502297" y="936867"/>
                  <a:pt x="506731" y="941297"/>
                  <a:pt x="506731" y="946760"/>
                </a:cubicBezTo>
                <a:cubicBezTo>
                  <a:pt x="506731" y="952223"/>
                  <a:pt x="502297" y="956651"/>
                  <a:pt x="496839" y="956651"/>
                </a:cubicBezTo>
                <a:cubicBezTo>
                  <a:pt x="491381" y="956651"/>
                  <a:pt x="486947" y="952223"/>
                  <a:pt x="486947" y="946760"/>
                </a:cubicBezTo>
                <a:cubicBezTo>
                  <a:pt x="486947" y="941297"/>
                  <a:pt x="491381" y="936867"/>
                  <a:pt x="496839" y="936867"/>
                </a:cubicBezTo>
                <a:close/>
                <a:moveTo>
                  <a:pt x="558240" y="936185"/>
                </a:moveTo>
                <a:cubicBezTo>
                  <a:pt x="564073" y="936185"/>
                  <a:pt x="568815" y="940920"/>
                  <a:pt x="568815" y="946760"/>
                </a:cubicBezTo>
                <a:cubicBezTo>
                  <a:pt x="568815" y="952599"/>
                  <a:pt x="564073" y="957334"/>
                  <a:pt x="558240" y="957334"/>
                </a:cubicBezTo>
                <a:cubicBezTo>
                  <a:pt x="552407" y="957334"/>
                  <a:pt x="547666" y="952599"/>
                  <a:pt x="547666" y="946760"/>
                </a:cubicBezTo>
                <a:cubicBezTo>
                  <a:pt x="547666" y="940920"/>
                  <a:pt x="552407" y="936185"/>
                  <a:pt x="558240" y="936185"/>
                </a:cubicBezTo>
                <a:close/>
                <a:moveTo>
                  <a:pt x="619642" y="935504"/>
                </a:moveTo>
                <a:cubicBezTo>
                  <a:pt x="619761" y="935502"/>
                  <a:pt x="619863" y="935502"/>
                  <a:pt x="619982" y="935504"/>
                </a:cubicBezTo>
                <a:cubicBezTo>
                  <a:pt x="626106" y="935599"/>
                  <a:pt x="631001" y="940638"/>
                  <a:pt x="630898" y="946761"/>
                </a:cubicBezTo>
                <a:cubicBezTo>
                  <a:pt x="630898" y="952978"/>
                  <a:pt x="625867" y="958017"/>
                  <a:pt x="619642" y="958017"/>
                </a:cubicBezTo>
                <a:cubicBezTo>
                  <a:pt x="613467" y="957925"/>
                  <a:pt x="608470" y="952939"/>
                  <a:pt x="608385" y="946761"/>
                </a:cubicBezTo>
                <a:cubicBezTo>
                  <a:pt x="608385" y="940543"/>
                  <a:pt x="613433" y="935504"/>
                  <a:pt x="619642" y="935504"/>
                </a:cubicBezTo>
                <a:close/>
                <a:moveTo>
                  <a:pt x="681042" y="934821"/>
                </a:moveTo>
                <a:cubicBezTo>
                  <a:pt x="687643" y="934821"/>
                  <a:pt x="692982" y="940166"/>
                  <a:pt x="692982" y="946761"/>
                </a:cubicBezTo>
                <a:cubicBezTo>
                  <a:pt x="692982" y="953353"/>
                  <a:pt x="687643" y="958699"/>
                  <a:pt x="681042" y="958699"/>
                </a:cubicBezTo>
                <a:cubicBezTo>
                  <a:pt x="674493" y="958608"/>
                  <a:pt x="669189" y="953317"/>
                  <a:pt x="669104" y="946761"/>
                </a:cubicBezTo>
                <a:cubicBezTo>
                  <a:pt x="669104" y="940166"/>
                  <a:pt x="674442" y="934821"/>
                  <a:pt x="681042" y="934821"/>
                </a:cubicBezTo>
                <a:close/>
                <a:moveTo>
                  <a:pt x="743126" y="934139"/>
                </a:moveTo>
                <a:cubicBezTo>
                  <a:pt x="750102" y="934139"/>
                  <a:pt x="755747" y="939790"/>
                  <a:pt x="755747" y="946761"/>
                </a:cubicBezTo>
                <a:cubicBezTo>
                  <a:pt x="755747" y="953731"/>
                  <a:pt x="750102" y="959381"/>
                  <a:pt x="743126" y="959381"/>
                </a:cubicBezTo>
                <a:cubicBezTo>
                  <a:pt x="736150" y="959381"/>
                  <a:pt x="730505" y="953731"/>
                  <a:pt x="730505" y="946761"/>
                </a:cubicBezTo>
                <a:cubicBezTo>
                  <a:pt x="730505" y="939790"/>
                  <a:pt x="736150" y="934139"/>
                  <a:pt x="743126" y="934139"/>
                </a:cubicBezTo>
                <a:close/>
                <a:moveTo>
                  <a:pt x="803845" y="933456"/>
                </a:moveTo>
                <a:cubicBezTo>
                  <a:pt x="811196" y="933456"/>
                  <a:pt x="817149" y="939412"/>
                  <a:pt x="817149" y="946760"/>
                </a:cubicBezTo>
                <a:cubicBezTo>
                  <a:pt x="817149" y="954107"/>
                  <a:pt x="811196" y="960063"/>
                  <a:pt x="803845" y="960063"/>
                </a:cubicBezTo>
                <a:cubicBezTo>
                  <a:pt x="796494" y="960063"/>
                  <a:pt x="790542" y="954107"/>
                  <a:pt x="790542" y="946760"/>
                </a:cubicBezTo>
                <a:cubicBezTo>
                  <a:pt x="790542" y="939412"/>
                  <a:pt x="796494" y="933456"/>
                  <a:pt x="803845" y="933456"/>
                </a:cubicBezTo>
                <a:close/>
                <a:moveTo>
                  <a:pt x="865612" y="932811"/>
                </a:moveTo>
                <a:cubicBezTo>
                  <a:pt x="873242" y="932811"/>
                  <a:pt x="879428" y="938995"/>
                  <a:pt x="879428" y="946625"/>
                </a:cubicBezTo>
                <a:cubicBezTo>
                  <a:pt x="879428" y="954255"/>
                  <a:pt x="873242" y="960441"/>
                  <a:pt x="865612" y="960441"/>
                </a:cubicBezTo>
                <a:cubicBezTo>
                  <a:pt x="857982" y="960441"/>
                  <a:pt x="851797" y="954255"/>
                  <a:pt x="851797" y="946625"/>
                </a:cubicBezTo>
                <a:cubicBezTo>
                  <a:pt x="851797" y="938995"/>
                  <a:pt x="857982" y="932811"/>
                  <a:pt x="865612" y="932811"/>
                </a:cubicBezTo>
                <a:close/>
                <a:moveTo>
                  <a:pt x="926647" y="932262"/>
                </a:moveTo>
                <a:cubicBezTo>
                  <a:pt x="934646" y="932262"/>
                  <a:pt x="941144" y="938754"/>
                  <a:pt x="941144" y="946760"/>
                </a:cubicBezTo>
                <a:cubicBezTo>
                  <a:pt x="941144" y="954765"/>
                  <a:pt x="934646" y="961257"/>
                  <a:pt x="926647" y="961257"/>
                </a:cubicBezTo>
                <a:cubicBezTo>
                  <a:pt x="918648" y="961257"/>
                  <a:pt x="912150" y="954765"/>
                  <a:pt x="912150" y="946760"/>
                </a:cubicBezTo>
                <a:cubicBezTo>
                  <a:pt x="912150" y="938754"/>
                  <a:pt x="918648" y="932262"/>
                  <a:pt x="926647" y="932262"/>
                </a:cubicBezTo>
                <a:close/>
                <a:moveTo>
                  <a:pt x="988048" y="931751"/>
                </a:moveTo>
                <a:cubicBezTo>
                  <a:pt x="988168" y="931749"/>
                  <a:pt x="988270" y="931749"/>
                  <a:pt x="988390" y="931751"/>
                </a:cubicBezTo>
                <a:cubicBezTo>
                  <a:pt x="996593" y="931846"/>
                  <a:pt x="1003160" y="938565"/>
                  <a:pt x="1003058" y="946760"/>
                </a:cubicBezTo>
                <a:cubicBezTo>
                  <a:pt x="1003058" y="946817"/>
                  <a:pt x="1003058" y="946874"/>
                  <a:pt x="1003058" y="946931"/>
                </a:cubicBezTo>
                <a:cubicBezTo>
                  <a:pt x="1002956" y="955126"/>
                  <a:pt x="996235" y="961691"/>
                  <a:pt x="988048" y="961599"/>
                </a:cubicBezTo>
                <a:cubicBezTo>
                  <a:pt x="979827" y="961599"/>
                  <a:pt x="973124" y="954982"/>
                  <a:pt x="973040" y="946760"/>
                </a:cubicBezTo>
                <a:cubicBezTo>
                  <a:pt x="973040" y="938471"/>
                  <a:pt x="979759" y="931751"/>
                  <a:pt x="988048" y="931751"/>
                </a:cubicBezTo>
                <a:close/>
                <a:moveTo>
                  <a:pt x="1049816" y="930934"/>
                </a:moveTo>
                <a:cubicBezTo>
                  <a:pt x="1058483" y="930934"/>
                  <a:pt x="1065508" y="937959"/>
                  <a:pt x="1065508" y="946625"/>
                </a:cubicBezTo>
                <a:cubicBezTo>
                  <a:pt x="1065508" y="955292"/>
                  <a:pt x="1058483" y="962317"/>
                  <a:pt x="1049816" y="962317"/>
                </a:cubicBezTo>
                <a:cubicBezTo>
                  <a:pt x="1041150" y="962317"/>
                  <a:pt x="1034125" y="955290"/>
                  <a:pt x="1034125" y="946625"/>
                </a:cubicBezTo>
                <a:cubicBezTo>
                  <a:pt x="1034125" y="937959"/>
                  <a:pt x="1041150" y="930934"/>
                  <a:pt x="1049816" y="930934"/>
                </a:cubicBezTo>
                <a:close/>
                <a:moveTo>
                  <a:pt x="1110851" y="930558"/>
                </a:moveTo>
                <a:cubicBezTo>
                  <a:pt x="1110970" y="930556"/>
                  <a:pt x="1111073" y="930556"/>
                  <a:pt x="1111192" y="930558"/>
                </a:cubicBezTo>
                <a:cubicBezTo>
                  <a:pt x="1120044" y="930652"/>
                  <a:pt x="1127156" y="937907"/>
                  <a:pt x="1127054" y="946761"/>
                </a:cubicBezTo>
                <a:cubicBezTo>
                  <a:pt x="1127054" y="946819"/>
                  <a:pt x="1127054" y="946874"/>
                  <a:pt x="1127054" y="946932"/>
                </a:cubicBezTo>
                <a:cubicBezTo>
                  <a:pt x="1126952" y="955786"/>
                  <a:pt x="1119703" y="962886"/>
                  <a:pt x="1110851" y="962792"/>
                </a:cubicBezTo>
                <a:cubicBezTo>
                  <a:pt x="1102152" y="962371"/>
                  <a:pt x="1095160" y="955459"/>
                  <a:pt x="1094648" y="946761"/>
                </a:cubicBezTo>
                <a:cubicBezTo>
                  <a:pt x="1095074" y="937995"/>
                  <a:pt x="1102084" y="930986"/>
                  <a:pt x="1110851" y="930558"/>
                </a:cubicBezTo>
                <a:close/>
                <a:moveTo>
                  <a:pt x="1172252" y="930045"/>
                </a:moveTo>
                <a:cubicBezTo>
                  <a:pt x="1181667" y="930045"/>
                  <a:pt x="1189308" y="937680"/>
                  <a:pt x="1189308" y="947101"/>
                </a:cubicBezTo>
                <a:cubicBezTo>
                  <a:pt x="1189308" y="956521"/>
                  <a:pt x="1181667" y="964156"/>
                  <a:pt x="1172252" y="964156"/>
                </a:cubicBezTo>
                <a:cubicBezTo>
                  <a:pt x="1162838" y="964156"/>
                  <a:pt x="1155197" y="956521"/>
                  <a:pt x="1155197" y="947101"/>
                </a:cubicBezTo>
                <a:cubicBezTo>
                  <a:pt x="1155197" y="937680"/>
                  <a:pt x="1162838" y="930045"/>
                  <a:pt x="1172252" y="930045"/>
                </a:cubicBezTo>
                <a:close/>
                <a:moveTo>
                  <a:pt x="1233653" y="929533"/>
                </a:moveTo>
                <a:cubicBezTo>
                  <a:pt x="1243068" y="929533"/>
                  <a:pt x="1250709" y="937169"/>
                  <a:pt x="1250709" y="946589"/>
                </a:cubicBezTo>
                <a:cubicBezTo>
                  <a:pt x="1250709" y="956008"/>
                  <a:pt x="1243068" y="963644"/>
                  <a:pt x="1233653" y="963644"/>
                </a:cubicBezTo>
                <a:cubicBezTo>
                  <a:pt x="1224239" y="963644"/>
                  <a:pt x="1216598" y="956008"/>
                  <a:pt x="1216598" y="946589"/>
                </a:cubicBezTo>
                <a:cubicBezTo>
                  <a:pt x="1216598" y="937169"/>
                  <a:pt x="1224239" y="929533"/>
                  <a:pt x="1233653" y="929533"/>
                </a:cubicBezTo>
                <a:close/>
                <a:moveTo>
                  <a:pt x="1971151" y="929364"/>
                </a:moveTo>
                <a:cubicBezTo>
                  <a:pt x="1980566" y="929364"/>
                  <a:pt x="1988207" y="936999"/>
                  <a:pt x="1988207" y="946418"/>
                </a:cubicBezTo>
                <a:cubicBezTo>
                  <a:pt x="1988207" y="955838"/>
                  <a:pt x="1980566" y="963474"/>
                  <a:pt x="1971151" y="963474"/>
                </a:cubicBezTo>
                <a:cubicBezTo>
                  <a:pt x="1961737" y="963474"/>
                  <a:pt x="1954096" y="955838"/>
                  <a:pt x="1954096" y="946418"/>
                </a:cubicBezTo>
                <a:cubicBezTo>
                  <a:pt x="1954096" y="936999"/>
                  <a:pt x="1961737" y="929364"/>
                  <a:pt x="1971151" y="929364"/>
                </a:cubicBezTo>
                <a:close/>
                <a:moveTo>
                  <a:pt x="1295421" y="928888"/>
                </a:moveTo>
                <a:cubicBezTo>
                  <a:pt x="1305218" y="928888"/>
                  <a:pt x="1313159" y="936830"/>
                  <a:pt x="1313159" y="946625"/>
                </a:cubicBezTo>
                <a:cubicBezTo>
                  <a:pt x="1313159" y="956422"/>
                  <a:pt x="1305218" y="964363"/>
                  <a:pt x="1295421" y="964363"/>
                </a:cubicBezTo>
                <a:cubicBezTo>
                  <a:pt x="1285625" y="964363"/>
                  <a:pt x="1277683" y="956422"/>
                  <a:pt x="1277683" y="946625"/>
                </a:cubicBezTo>
                <a:cubicBezTo>
                  <a:pt x="1277683" y="936830"/>
                  <a:pt x="1285625" y="928888"/>
                  <a:pt x="1295421" y="928888"/>
                </a:cubicBezTo>
                <a:close/>
                <a:moveTo>
                  <a:pt x="1479259" y="928510"/>
                </a:moveTo>
                <a:cubicBezTo>
                  <a:pt x="1489714" y="928510"/>
                  <a:pt x="1498191" y="936986"/>
                  <a:pt x="1498191" y="947443"/>
                </a:cubicBezTo>
                <a:cubicBezTo>
                  <a:pt x="1498106" y="957831"/>
                  <a:pt x="1489646" y="966203"/>
                  <a:pt x="1479259" y="966203"/>
                </a:cubicBezTo>
                <a:cubicBezTo>
                  <a:pt x="1468872" y="966203"/>
                  <a:pt x="1460429" y="957831"/>
                  <a:pt x="1460327" y="947443"/>
                </a:cubicBezTo>
                <a:cubicBezTo>
                  <a:pt x="1460327" y="936986"/>
                  <a:pt x="1468804" y="928510"/>
                  <a:pt x="1479259" y="928510"/>
                </a:cubicBezTo>
                <a:close/>
                <a:moveTo>
                  <a:pt x="1417857" y="928510"/>
                </a:moveTo>
                <a:cubicBezTo>
                  <a:pt x="1428125" y="928510"/>
                  <a:pt x="1436448" y="936834"/>
                  <a:pt x="1436448" y="947101"/>
                </a:cubicBezTo>
                <a:cubicBezTo>
                  <a:pt x="1436448" y="947158"/>
                  <a:pt x="1436448" y="947216"/>
                  <a:pt x="1436448" y="947271"/>
                </a:cubicBezTo>
                <a:cubicBezTo>
                  <a:pt x="1436346" y="957445"/>
                  <a:pt x="1428023" y="965615"/>
                  <a:pt x="1417857" y="965521"/>
                </a:cubicBezTo>
                <a:cubicBezTo>
                  <a:pt x="1417806" y="965521"/>
                  <a:pt x="1417738" y="965521"/>
                  <a:pt x="1417687" y="965521"/>
                </a:cubicBezTo>
                <a:cubicBezTo>
                  <a:pt x="1407505" y="965521"/>
                  <a:pt x="1399267" y="957274"/>
                  <a:pt x="1399267" y="947101"/>
                </a:cubicBezTo>
                <a:cubicBezTo>
                  <a:pt x="1399267" y="936834"/>
                  <a:pt x="1407590" y="928510"/>
                  <a:pt x="1417857" y="928510"/>
                </a:cubicBezTo>
                <a:close/>
                <a:moveTo>
                  <a:pt x="1357139" y="928510"/>
                </a:moveTo>
                <a:cubicBezTo>
                  <a:pt x="1366826" y="928971"/>
                  <a:pt x="1374382" y="937061"/>
                  <a:pt x="1374195" y="946760"/>
                </a:cubicBezTo>
                <a:cubicBezTo>
                  <a:pt x="1374212" y="956326"/>
                  <a:pt x="1366690" y="964214"/>
                  <a:pt x="1357139" y="964668"/>
                </a:cubicBezTo>
                <a:cubicBezTo>
                  <a:pt x="1347161" y="964668"/>
                  <a:pt x="1339060" y="956574"/>
                  <a:pt x="1339060" y="946590"/>
                </a:cubicBezTo>
                <a:cubicBezTo>
                  <a:pt x="1339060" y="936605"/>
                  <a:pt x="1347161" y="928510"/>
                  <a:pt x="1357139" y="928510"/>
                </a:cubicBezTo>
                <a:close/>
                <a:moveTo>
                  <a:pt x="1540660" y="927487"/>
                </a:moveTo>
                <a:cubicBezTo>
                  <a:pt x="1540779" y="927485"/>
                  <a:pt x="1540882" y="927485"/>
                  <a:pt x="1541001" y="927487"/>
                </a:cubicBezTo>
                <a:cubicBezTo>
                  <a:pt x="1551558" y="927581"/>
                  <a:pt x="1560035" y="936211"/>
                  <a:pt x="1559933" y="946760"/>
                </a:cubicBezTo>
                <a:cubicBezTo>
                  <a:pt x="1559933" y="946816"/>
                  <a:pt x="1559933" y="946874"/>
                  <a:pt x="1559933" y="946929"/>
                </a:cubicBezTo>
                <a:cubicBezTo>
                  <a:pt x="1559831" y="957480"/>
                  <a:pt x="1551217" y="965955"/>
                  <a:pt x="1540660" y="965862"/>
                </a:cubicBezTo>
                <a:cubicBezTo>
                  <a:pt x="1530085" y="965862"/>
                  <a:pt x="1521472" y="957337"/>
                  <a:pt x="1521387" y="946760"/>
                </a:cubicBezTo>
                <a:cubicBezTo>
                  <a:pt x="1521387" y="936115"/>
                  <a:pt x="1530017" y="927487"/>
                  <a:pt x="1540660" y="927487"/>
                </a:cubicBezTo>
                <a:close/>
                <a:moveTo>
                  <a:pt x="1602061" y="927316"/>
                </a:moveTo>
                <a:cubicBezTo>
                  <a:pt x="1612806" y="927316"/>
                  <a:pt x="1621505" y="936022"/>
                  <a:pt x="1621505" y="946760"/>
                </a:cubicBezTo>
                <a:cubicBezTo>
                  <a:pt x="1621505" y="946817"/>
                  <a:pt x="1621505" y="946874"/>
                  <a:pt x="1621505" y="946930"/>
                </a:cubicBezTo>
                <a:cubicBezTo>
                  <a:pt x="1621402" y="957574"/>
                  <a:pt x="1612704" y="966126"/>
                  <a:pt x="1602061" y="966033"/>
                </a:cubicBezTo>
                <a:cubicBezTo>
                  <a:pt x="1602010" y="966033"/>
                  <a:pt x="1601942" y="966033"/>
                  <a:pt x="1601891" y="966033"/>
                </a:cubicBezTo>
                <a:cubicBezTo>
                  <a:pt x="1591248" y="966033"/>
                  <a:pt x="1582618" y="957404"/>
                  <a:pt x="1582618" y="946760"/>
                </a:cubicBezTo>
                <a:cubicBezTo>
                  <a:pt x="1582618" y="936022"/>
                  <a:pt x="1591316" y="927316"/>
                  <a:pt x="1602061" y="927316"/>
                </a:cubicBezTo>
                <a:close/>
                <a:moveTo>
                  <a:pt x="1664144" y="926975"/>
                </a:moveTo>
                <a:cubicBezTo>
                  <a:pt x="1675077" y="926975"/>
                  <a:pt x="1683929" y="935834"/>
                  <a:pt x="1683929" y="946760"/>
                </a:cubicBezTo>
                <a:cubicBezTo>
                  <a:pt x="1683929" y="946817"/>
                  <a:pt x="1683929" y="946874"/>
                  <a:pt x="1683929" y="946930"/>
                </a:cubicBezTo>
                <a:cubicBezTo>
                  <a:pt x="1683827" y="957762"/>
                  <a:pt x="1674975" y="966467"/>
                  <a:pt x="1664144" y="966374"/>
                </a:cubicBezTo>
                <a:cubicBezTo>
                  <a:pt x="1664093" y="966374"/>
                  <a:pt x="1664025" y="966374"/>
                  <a:pt x="1663974" y="966374"/>
                </a:cubicBezTo>
                <a:cubicBezTo>
                  <a:pt x="1653144" y="966374"/>
                  <a:pt x="1644360" y="957592"/>
                  <a:pt x="1644360" y="946760"/>
                </a:cubicBezTo>
                <a:cubicBezTo>
                  <a:pt x="1644360" y="935834"/>
                  <a:pt x="1653212" y="926975"/>
                  <a:pt x="1664144" y="926975"/>
                </a:cubicBezTo>
                <a:close/>
                <a:moveTo>
                  <a:pt x="1724863" y="926804"/>
                </a:moveTo>
                <a:cubicBezTo>
                  <a:pt x="1735882" y="926804"/>
                  <a:pt x="1744819" y="935738"/>
                  <a:pt x="1744819" y="946760"/>
                </a:cubicBezTo>
                <a:cubicBezTo>
                  <a:pt x="1744819" y="946816"/>
                  <a:pt x="1744819" y="946874"/>
                  <a:pt x="1744819" y="946929"/>
                </a:cubicBezTo>
                <a:cubicBezTo>
                  <a:pt x="1744717" y="957857"/>
                  <a:pt x="1735796" y="966637"/>
                  <a:pt x="1724863" y="966544"/>
                </a:cubicBezTo>
                <a:cubicBezTo>
                  <a:pt x="1713931" y="966544"/>
                  <a:pt x="1705079" y="957686"/>
                  <a:pt x="1705079" y="946760"/>
                </a:cubicBezTo>
                <a:cubicBezTo>
                  <a:pt x="1705079" y="946704"/>
                  <a:pt x="1705079" y="946645"/>
                  <a:pt x="1705079" y="946589"/>
                </a:cubicBezTo>
                <a:cubicBezTo>
                  <a:pt x="1705079" y="935661"/>
                  <a:pt x="1713931" y="926804"/>
                  <a:pt x="1724863" y="926804"/>
                </a:cubicBezTo>
                <a:close/>
                <a:moveTo>
                  <a:pt x="1909067" y="926634"/>
                </a:moveTo>
                <a:cubicBezTo>
                  <a:pt x="1920188" y="926634"/>
                  <a:pt x="1929194" y="935645"/>
                  <a:pt x="1929194" y="946760"/>
                </a:cubicBezTo>
                <a:cubicBezTo>
                  <a:pt x="1929194" y="946817"/>
                  <a:pt x="1929194" y="946874"/>
                  <a:pt x="1929194" y="946930"/>
                </a:cubicBezTo>
                <a:cubicBezTo>
                  <a:pt x="1929091" y="957951"/>
                  <a:pt x="1920086" y="966809"/>
                  <a:pt x="1909067" y="966715"/>
                </a:cubicBezTo>
                <a:cubicBezTo>
                  <a:pt x="1909016" y="966715"/>
                  <a:pt x="1908948" y="966715"/>
                  <a:pt x="1908897" y="966715"/>
                </a:cubicBezTo>
                <a:cubicBezTo>
                  <a:pt x="1897879" y="966715"/>
                  <a:pt x="1888942" y="957781"/>
                  <a:pt x="1888942" y="946760"/>
                </a:cubicBezTo>
                <a:cubicBezTo>
                  <a:pt x="1888942" y="935645"/>
                  <a:pt x="1897947" y="926634"/>
                  <a:pt x="1909067" y="926634"/>
                </a:cubicBezTo>
                <a:close/>
                <a:moveTo>
                  <a:pt x="1847667" y="926634"/>
                </a:moveTo>
                <a:cubicBezTo>
                  <a:pt x="1858787" y="926634"/>
                  <a:pt x="1867793" y="935645"/>
                  <a:pt x="1867793" y="946760"/>
                </a:cubicBezTo>
                <a:cubicBezTo>
                  <a:pt x="1867793" y="946817"/>
                  <a:pt x="1867793" y="946874"/>
                  <a:pt x="1867793" y="946930"/>
                </a:cubicBezTo>
                <a:cubicBezTo>
                  <a:pt x="1867690" y="957951"/>
                  <a:pt x="1858685" y="966809"/>
                  <a:pt x="1847667" y="966715"/>
                </a:cubicBezTo>
                <a:cubicBezTo>
                  <a:pt x="1847615" y="966715"/>
                  <a:pt x="1847547" y="966715"/>
                  <a:pt x="1847496" y="966715"/>
                </a:cubicBezTo>
                <a:cubicBezTo>
                  <a:pt x="1836478" y="966715"/>
                  <a:pt x="1827541" y="957781"/>
                  <a:pt x="1827541" y="946760"/>
                </a:cubicBezTo>
                <a:cubicBezTo>
                  <a:pt x="1827541" y="935645"/>
                  <a:pt x="1836546" y="926634"/>
                  <a:pt x="1847667" y="926634"/>
                </a:cubicBezTo>
                <a:close/>
                <a:moveTo>
                  <a:pt x="1786606" y="926630"/>
                </a:moveTo>
                <a:cubicBezTo>
                  <a:pt x="1797727" y="926632"/>
                  <a:pt x="1806732" y="935644"/>
                  <a:pt x="1806732" y="946760"/>
                </a:cubicBezTo>
                <a:cubicBezTo>
                  <a:pt x="1806732" y="946816"/>
                  <a:pt x="1806732" y="946874"/>
                  <a:pt x="1806732" y="946929"/>
                </a:cubicBezTo>
                <a:cubicBezTo>
                  <a:pt x="1806630" y="957951"/>
                  <a:pt x="1797624" y="966808"/>
                  <a:pt x="1786606" y="966714"/>
                </a:cubicBezTo>
                <a:cubicBezTo>
                  <a:pt x="1786555" y="966714"/>
                  <a:pt x="1786487" y="966714"/>
                  <a:pt x="1786436" y="966714"/>
                </a:cubicBezTo>
                <a:cubicBezTo>
                  <a:pt x="1775418" y="966714"/>
                  <a:pt x="1766481" y="957780"/>
                  <a:pt x="1766481" y="946760"/>
                </a:cubicBezTo>
                <a:cubicBezTo>
                  <a:pt x="1766481" y="935776"/>
                  <a:pt x="1775281" y="926820"/>
                  <a:pt x="1786265" y="926634"/>
                </a:cubicBezTo>
                <a:cubicBezTo>
                  <a:pt x="1786385" y="926632"/>
                  <a:pt x="1786487" y="926630"/>
                  <a:pt x="1786606" y="926630"/>
                </a:cubicBezTo>
                <a:close/>
                <a:moveTo>
                  <a:pt x="5629" y="881778"/>
                </a:moveTo>
                <a:cubicBezTo>
                  <a:pt x="7607" y="881778"/>
                  <a:pt x="9210" y="883382"/>
                  <a:pt x="9210" y="885359"/>
                </a:cubicBezTo>
                <a:cubicBezTo>
                  <a:pt x="9210" y="887338"/>
                  <a:pt x="7607" y="888942"/>
                  <a:pt x="5629" y="888942"/>
                </a:cubicBezTo>
                <a:cubicBezTo>
                  <a:pt x="3684" y="888854"/>
                  <a:pt x="2132" y="887301"/>
                  <a:pt x="2047" y="885359"/>
                </a:cubicBezTo>
                <a:cubicBezTo>
                  <a:pt x="2047" y="883382"/>
                  <a:pt x="3650" y="881778"/>
                  <a:pt x="5629" y="881778"/>
                </a:cubicBezTo>
                <a:close/>
                <a:moveTo>
                  <a:pt x="67029" y="880242"/>
                </a:moveTo>
                <a:cubicBezTo>
                  <a:pt x="67149" y="880239"/>
                  <a:pt x="67268" y="880239"/>
                  <a:pt x="67371" y="880242"/>
                </a:cubicBezTo>
                <a:cubicBezTo>
                  <a:pt x="70100" y="880339"/>
                  <a:pt x="72248" y="882629"/>
                  <a:pt x="72146" y="885359"/>
                </a:cubicBezTo>
                <a:cubicBezTo>
                  <a:pt x="72146" y="888185"/>
                  <a:pt x="69861" y="890476"/>
                  <a:pt x="67029" y="890476"/>
                </a:cubicBezTo>
                <a:cubicBezTo>
                  <a:pt x="64249" y="890388"/>
                  <a:pt x="61998" y="888148"/>
                  <a:pt x="61913" y="885359"/>
                </a:cubicBezTo>
                <a:cubicBezTo>
                  <a:pt x="61913" y="882533"/>
                  <a:pt x="64198" y="880242"/>
                  <a:pt x="67029" y="880242"/>
                </a:cubicBezTo>
                <a:close/>
                <a:moveTo>
                  <a:pt x="129113" y="879389"/>
                </a:moveTo>
                <a:cubicBezTo>
                  <a:pt x="129232" y="879387"/>
                  <a:pt x="129352" y="879387"/>
                  <a:pt x="129454" y="879389"/>
                </a:cubicBezTo>
                <a:cubicBezTo>
                  <a:pt x="132661" y="879486"/>
                  <a:pt x="135185" y="882158"/>
                  <a:pt x="135083" y="885359"/>
                </a:cubicBezTo>
                <a:cubicBezTo>
                  <a:pt x="135083" y="888656"/>
                  <a:pt x="132405" y="891328"/>
                  <a:pt x="129113" y="891328"/>
                </a:cubicBezTo>
                <a:cubicBezTo>
                  <a:pt x="125822" y="891328"/>
                  <a:pt x="123144" y="888656"/>
                  <a:pt x="123144" y="885359"/>
                </a:cubicBezTo>
                <a:cubicBezTo>
                  <a:pt x="123144" y="882063"/>
                  <a:pt x="125822" y="879389"/>
                  <a:pt x="129113" y="879389"/>
                </a:cubicBezTo>
                <a:close/>
                <a:moveTo>
                  <a:pt x="189832" y="878708"/>
                </a:moveTo>
                <a:cubicBezTo>
                  <a:pt x="189951" y="878705"/>
                  <a:pt x="190071" y="878705"/>
                  <a:pt x="190173" y="878708"/>
                </a:cubicBezTo>
                <a:cubicBezTo>
                  <a:pt x="193755" y="878803"/>
                  <a:pt x="196586" y="881780"/>
                  <a:pt x="196484" y="885359"/>
                </a:cubicBezTo>
                <a:cubicBezTo>
                  <a:pt x="196484" y="889034"/>
                  <a:pt x="193499" y="892011"/>
                  <a:pt x="189832" y="892011"/>
                </a:cubicBezTo>
                <a:cubicBezTo>
                  <a:pt x="186199" y="891921"/>
                  <a:pt x="183265" y="888996"/>
                  <a:pt x="183181" y="885359"/>
                </a:cubicBezTo>
                <a:cubicBezTo>
                  <a:pt x="183181" y="881686"/>
                  <a:pt x="186165" y="878708"/>
                  <a:pt x="189832" y="878708"/>
                </a:cubicBezTo>
                <a:close/>
                <a:moveTo>
                  <a:pt x="312635" y="877343"/>
                </a:moveTo>
                <a:cubicBezTo>
                  <a:pt x="312754" y="877342"/>
                  <a:pt x="312856" y="877342"/>
                  <a:pt x="312976" y="877343"/>
                </a:cubicBezTo>
                <a:cubicBezTo>
                  <a:pt x="317410" y="877439"/>
                  <a:pt x="320924" y="881103"/>
                  <a:pt x="320821" y="885530"/>
                </a:cubicBezTo>
                <a:cubicBezTo>
                  <a:pt x="320821" y="890052"/>
                  <a:pt x="317154" y="893716"/>
                  <a:pt x="312635" y="893716"/>
                </a:cubicBezTo>
                <a:cubicBezTo>
                  <a:pt x="308149" y="893627"/>
                  <a:pt x="304533" y="890013"/>
                  <a:pt x="304448" y="885530"/>
                </a:cubicBezTo>
                <a:cubicBezTo>
                  <a:pt x="304448" y="881009"/>
                  <a:pt x="308115" y="877343"/>
                  <a:pt x="312635" y="877343"/>
                </a:cubicBezTo>
                <a:close/>
                <a:moveTo>
                  <a:pt x="251233" y="877343"/>
                </a:moveTo>
                <a:cubicBezTo>
                  <a:pt x="255276" y="877343"/>
                  <a:pt x="258567" y="880627"/>
                  <a:pt x="258567" y="884676"/>
                </a:cubicBezTo>
                <a:cubicBezTo>
                  <a:pt x="258567" y="888727"/>
                  <a:pt x="255276" y="892011"/>
                  <a:pt x="251233" y="892011"/>
                </a:cubicBezTo>
                <a:cubicBezTo>
                  <a:pt x="247225" y="891921"/>
                  <a:pt x="243984" y="888691"/>
                  <a:pt x="243900" y="884676"/>
                </a:cubicBezTo>
                <a:cubicBezTo>
                  <a:pt x="243900" y="880627"/>
                  <a:pt x="247191" y="877343"/>
                  <a:pt x="251233" y="877343"/>
                </a:cubicBezTo>
                <a:close/>
                <a:moveTo>
                  <a:pt x="374402" y="876357"/>
                </a:moveTo>
                <a:cubicBezTo>
                  <a:pt x="379300" y="876357"/>
                  <a:pt x="383271" y="880327"/>
                  <a:pt x="383271" y="885226"/>
                </a:cubicBezTo>
                <a:cubicBezTo>
                  <a:pt x="383271" y="890124"/>
                  <a:pt x="379300" y="894095"/>
                  <a:pt x="374402" y="894095"/>
                </a:cubicBezTo>
                <a:cubicBezTo>
                  <a:pt x="369504" y="894095"/>
                  <a:pt x="365533" y="890124"/>
                  <a:pt x="365533" y="885226"/>
                </a:cubicBezTo>
                <a:cubicBezTo>
                  <a:pt x="365533" y="880327"/>
                  <a:pt x="369504" y="876357"/>
                  <a:pt x="374402" y="876357"/>
                </a:cubicBezTo>
                <a:close/>
                <a:moveTo>
                  <a:pt x="436120" y="875808"/>
                </a:moveTo>
                <a:cubicBezTo>
                  <a:pt x="441203" y="875802"/>
                  <a:pt x="445398" y="879774"/>
                  <a:pt x="445671" y="884848"/>
                </a:cubicBezTo>
                <a:cubicBezTo>
                  <a:pt x="445671" y="890123"/>
                  <a:pt x="441390" y="894399"/>
                  <a:pt x="436120" y="894399"/>
                </a:cubicBezTo>
                <a:cubicBezTo>
                  <a:pt x="431037" y="894405"/>
                  <a:pt x="426841" y="890434"/>
                  <a:pt x="426569" y="885359"/>
                </a:cubicBezTo>
                <a:cubicBezTo>
                  <a:pt x="426569" y="880083"/>
                  <a:pt x="430850" y="875808"/>
                  <a:pt x="436120" y="875808"/>
                </a:cubicBezTo>
                <a:close/>
                <a:moveTo>
                  <a:pt x="496838" y="875126"/>
                </a:moveTo>
                <a:cubicBezTo>
                  <a:pt x="502484" y="875126"/>
                  <a:pt x="507072" y="879708"/>
                  <a:pt x="507072" y="885359"/>
                </a:cubicBezTo>
                <a:cubicBezTo>
                  <a:pt x="507072" y="891012"/>
                  <a:pt x="502484" y="895593"/>
                  <a:pt x="496838" y="895593"/>
                </a:cubicBezTo>
                <a:cubicBezTo>
                  <a:pt x="491193" y="895593"/>
                  <a:pt x="486605" y="891012"/>
                  <a:pt x="486605" y="885359"/>
                </a:cubicBezTo>
                <a:cubicBezTo>
                  <a:pt x="486605" y="879708"/>
                  <a:pt x="491193" y="875126"/>
                  <a:pt x="496838" y="875126"/>
                </a:cubicBezTo>
                <a:close/>
                <a:moveTo>
                  <a:pt x="558240" y="874273"/>
                </a:moveTo>
                <a:cubicBezTo>
                  <a:pt x="564363" y="874273"/>
                  <a:pt x="569326" y="879237"/>
                  <a:pt x="569326" y="885359"/>
                </a:cubicBezTo>
                <a:cubicBezTo>
                  <a:pt x="569241" y="891444"/>
                  <a:pt x="564329" y="896354"/>
                  <a:pt x="558240" y="896446"/>
                </a:cubicBezTo>
                <a:cubicBezTo>
                  <a:pt x="552151" y="896354"/>
                  <a:pt x="547239" y="891444"/>
                  <a:pt x="547154" y="885359"/>
                </a:cubicBezTo>
                <a:cubicBezTo>
                  <a:pt x="547154" y="879237"/>
                  <a:pt x="552117" y="874273"/>
                  <a:pt x="558240" y="874273"/>
                </a:cubicBezTo>
                <a:close/>
                <a:moveTo>
                  <a:pt x="619641" y="873591"/>
                </a:moveTo>
                <a:cubicBezTo>
                  <a:pt x="626139" y="873591"/>
                  <a:pt x="631410" y="878859"/>
                  <a:pt x="631410" y="885359"/>
                </a:cubicBezTo>
                <a:cubicBezTo>
                  <a:pt x="631410" y="891859"/>
                  <a:pt x="626139" y="897129"/>
                  <a:pt x="619641" y="897129"/>
                </a:cubicBezTo>
                <a:cubicBezTo>
                  <a:pt x="613143" y="897129"/>
                  <a:pt x="607873" y="891859"/>
                  <a:pt x="607873" y="885359"/>
                </a:cubicBezTo>
                <a:cubicBezTo>
                  <a:pt x="607873" y="878859"/>
                  <a:pt x="613143" y="873591"/>
                  <a:pt x="619641" y="873591"/>
                </a:cubicBezTo>
                <a:close/>
                <a:moveTo>
                  <a:pt x="681042" y="872910"/>
                </a:moveTo>
                <a:cubicBezTo>
                  <a:pt x="681162" y="872907"/>
                  <a:pt x="681264" y="872907"/>
                  <a:pt x="681383" y="872910"/>
                </a:cubicBezTo>
                <a:cubicBezTo>
                  <a:pt x="688172" y="873005"/>
                  <a:pt x="693596" y="878578"/>
                  <a:pt x="693493" y="885359"/>
                </a:cubicBezTo>
                <a:cubicBezTo>
                  <a:pt x="693493" y="892236"/>
                  <a:pt x="687916" y="897810"/>
                  <a:pt x="681042" y="897810"/>
                </a:cubicBezTo>
                <a:cubicBezTo>
                  <a:pt x="674169" y="897810"/>
                  <a:pt x="668592" y="892236"/>
                  <a:pt x="668592" y="885359"/>
                </a:cubicBezTo>
                <a:cubicBezTo>
                  <a:pt x="668592" y="878483"/>
                  <a:pt x="674169" y="872910"/>
                  <a:pt x="681042" y="872910"/>
                </a:cubicBezTo>
                <a:close/>
                <a:moveTo>
                  <a:pt x="743125" y="872227"/>
                </a:moveTo>
                <a:cubicBezTo>
                  <a:pt x="743245" y="872225"/>
                  <a:pt x="743347" y="872225"/>
                  <a:pt x="743466" y="872227"/>
                </a:cubicBezTo>
                <a:cubicBezTo>
                  <a:pt x="750630" y="872322"/>
                  <a:pt x="756361" y="878200"/>
                  <a:pt x="756258" y="885359"/>
                </a:cubicBezTo>
                <a:cubicBezTo>
                  <a:pt x="756258" y="892612"/>
                  <a:pt x="750374" y="898493"/>
                  <a:pt x="743125" y="898493"/>
                </a:cubicBezTo>
                <a:cubicBezTo>
                  <a:pt x="735911" y="898400"/>
                  <a:pt x="730077" y="892573"/>
                  <a:pt x="729993" y="885359"/>
                </a:cubicBezTo>
                <a:cubicBezTo>
                  <a:pt x="729993" y="878106"/>
                  <a:pt x="735877" y="872227"/>
                  <a:pt x="743125" y="872227"/>
                </a:cubicBezTo>
                <a:close/>
                <a:moveTo>
                  <a:pt x="804211" y="871410"/>
                </a:moveTo>
                <a:cubicBezTo>
                  <a:pt x="811841" y="871410"/>
                  <a:pt x="818027" y="877594"/>
                  <a:pt x="818027" y="885225"/>
                </a:cubicBezTo>
                <a:cubicBezTo>
                  <a:pt x="818027" y="892855"/>
                  <a:pt x="811841" y="899041"/>
                  <a:pt x="804211" y="899041"/>
                </a:cubicBezTo>
                <a:cubicBezTo>
                  <a:pt x="796581" y="899041"/>
                  <a:pt x="790396" y="892855"/>
                  <a:pt x="790396" y="885225"/>
                </a:cubicBezTo>
                <a:cubicBezTo>
                  <a:pt x="790396" y="877594"/>
                  <a:pt x="796581" y="871410"/>
                  <a:pt x="804211" y="871410"/>
                </a:cubicBezTo>
                <a:close/>
                <a:moveTo>
                  <a:pt x="865246" y="871033"/>
                </a:moveTo>
                <a:cubicBezTo>
                  <a:pt x="865366" y="871031"/>
                  <a:pt x="865468" y="871031"/>
                  <a:pt x="865587" y="871033"/>
                </a:cubicBezTo>
                <a:cubicBezTo>
                  <a:pt x="873399" y="871128"/>
                  <a:pt x="879676" y="877541"/>
                  <a:pt x="879573" y="885359"/>
                </a:cubicBezTo>
                <a:cubicBezTo>
                  <a:pt x="879573" y="893271"/>
                  <a:pt x="873160" y="899687"/>
                  <a:pt x="865246" y="899687"/>
                </a:cubicBezTo>
                <a:cubicBezTo>
                  <a:pt x="857367" y="899595"/>
                  <a:pt x="851005" y="893234"/>
                  <a:pt x="850920" y="885359"/>
                </a:cubicBezTo>
                <a:cubicBezTo>
                  <a:pt x="850920" y="877448"/>
                  <a:pt x="857333" y="871033"/>
                  <a:pt x="865246" y="871033"/>
                </a:cubicBezTo>
                <a:close/>
                <a:moveTo>
                  <a:pt x="926648" y="870351"/>
                </a:moveTo>
                <a:cubicBezTo>
                  <a:pt x="926767" y="870349"/>
                  <a:pt x="926870" y="870349"/>
                  <a:pt x="926989" y="870351"/>
                </a:cubicBezTo>
                <a:cubicBezTo>
                  <a:pt x="935192" y="870446"/>
                  <a:pt x="941759" y="877164"/>
                  <a:pt x="941657" y="885359"/>
                </a:cubicBezTo>
                <a:cubicBezTo>
                  <a:pt x="941657" y="885418"/>
                  <a:pt x="941657" y="885474"/>
                  <a:pt x="941657" y="885531"/>
                </a:cubicBezTo>
                <a:cubicBezTo>
                  <a:pt x="941555" y="893726"/>
                  <a:pt x="934834" y="900291"/>
                  <a:pt x="926648" y="900199"/>
                </a:cubicBezTo>
                <a:cubicBezTo>
                  <a:pt x="918427" y="900199"/>
                  <a:pt x="911724" y="893583"/>
                  <a:pt x="911639" y="885359"/>
                </a:cubicBezTo>
                <a:cubicBezTo>
                  <a:pt x="911639" y="877071"/>
                  <a:pt x="918358" y="870351"/>
                  <a:pt x="926648" y="870351"/>
                </a:cubicBezTo>
                <a:close/>
                <a:moveTo>
                  <a:pt x="988415" y="869535"/>
                </a:moveTo>
                <a:cubicBezTo>
                  <a:pt x="997082" y="869535"/>
                  <a:pt x="1004107" y="876559"/>
                  <a:pt x="1004107" y="885225"/>
                </a:cubicBezTo>
                <a:cubicBezTo>
                  <a:pt x="1004107" y="893891"/>
                  <a:pt x="997082" y="900917"/>
                  <a:pt x="988415" y="900917"/>
                </a:cubicBezTo>
                <a:cubicBezTo>
                  <a:pt x="979749" y="900917"/>
                  <a:pt x="972724" y="893891"/>
                  <a:pt x="972724" y="885225"/>
                </a:cubicBezTo>
                <a:cubicBezTo>
                  <a:pt x="972724" y="876559"/>
                  <a:pt x="979749" y="869535"/>
                  <a:pt x="988415" y="869535"/>
                </a:cubicBezTo>
                <a:close/>
                <a:moveTo>
                  <a:pt x="1050132" y="869158"/>
                </a:moveTo>
                <a:cubicBezTo>
                  <a:pt x="1050831" y="869111"/>
                  <a:pt x="1051548" y="869111"/>
                  <a:pt x="1052247" y="869158"/>
                </a:cubicBezTo>
                <a:cubicBezTo>
                  <a:pt x="1061082" y="869742"/>
                  <a:pt x="1067768" y="877378"/>
                  <a:pt x="1067188" y="886212"/>
                </a:cubicBezTo>
                <a:cubicBezTo>
                  <a:pt x="1067188" y="886564"/>
                  <a:pt x="1067171" y="886917"/>
                  <a:pt x="1067153" y="887269"/>
                </a:cubicBezTo>
                <a:cubicBezTo>
                  <a:pt x="1066591" y="896104"/>
                  <a:pt x="1058967" y="902810"/>
                  <a:pt x="1050132" y="902245"/>
                </a:cubicBezTo>
                <a:cubicBezTo>
                  <a:pt x="1041433" y="901824"/>
                  <a:pt x="1034440" y="894911"/>
                  <a:pt x="1033929" y="886212"/>
                </a:cubicBezTo>
                <a:cubicBezTo>
                  <a:pt x="1033912" y="877117"/>
                  <a:pt x="1041041" y="869613"/>
                  <a:pt x="1050132" y="869158"/>
                </a:cubicBezTo>
                <a:close/>
                <a:moveTo>
                  <a:pt x="1110851" y="868474"/>
                </a:moveTo>
                <a:cubicBezTo>
                  <a:pt x="1120266" y="868474"/>
                  <a:pt x="1127907" y="876110"/>
                  <a:pt x="1127907" y="885529"/>
                </a:cubicBezTo>
                <a:cubicBezTo>
                  <a:pt x="1127907" y="894950"/>
                  <a:pt x="1120266" y="902585"/>
                  <a:pt x="1110851" y="902585"/>
                </a:cubicBezTo>
                <a:cubicBezTo>
                  <a:pt x="1101437" y="902585"/>
                  <a:pt x="1093796" y="894950"/>
                  <a:pt x="1093796" y="885529"/>
                </a:cubicBezTo>
                <a:cubicBezTo>
                  <a:pt x="1093796" y="876110"/>
                  <a:pt x="1101437" y="868474"/>
                  <a:pt x="1110851" y="868474"/>
                </a:cubicBezTo>
                <a:close/>
                <a:moveTo>
                  <a:pt x="1172252" y="867963"/>
                </a:moveTo>
                <a:cubicBezTo>
                  <a:pt x="1181667" y="867963"/>
                  <a:pt x="1189308" y="875598"/>
                  <a:pt x="1189308" y="885019"/>
                </a:cubicBezTo>
                <a:cubicBezTo>
                  <a:pt x="1189308" y="894439"/>
                  <a:pt x="1181667" y="902075"/>
                  <a:pt x="1172252" y="902075"/>
                </a:cubicBezTo>
                <a:cubicBezTo>
                  <a:pt x="1162838" y="902075"/>
                  <a:pt x="1155197" y="894439"/>
                  <a:pt x="1155197" y="885019"/>
                </a:cubicBezTo>
                <a:cubicBezTo>
                  <a:pt x="1155197" y="875598"/>
                  <a:pt x="1162838" y="867963"/>
                  <a:pt x="1172252" y="867963"/>
                </a:cubicBezTo>
                <a:close/>
                <a:moveTo>
                  <a:pt x="1234523" y="867429"/>
                </a:moveTo>
                <a:cubicBezTo>
                  <a:pt x="1243955" y="867441"/>
                  <a:pt x="1251579" y="875087"/>
                  <a:pt x="1251562" y="884506"/>
                </a:cubicBezTo>
                <a:cubicBezTo>
                  <a:pt x="1251562" y="884799"/>
                  <a:pt x="1251562" y="885091"/>
                  <a:pt x="1251545" y="885382"/>
                </a:cubicBezTo>
                <a:cubicBezTo>
                  <a:pt x="1251068" y="894789"/>
                  <a:pt x="1243069" y="902033"/>
                  <a:pt x="1233654" y="901563"/>
                </a:cubicBezTo>
                <a:cubicBezTo>
                  <a:pt x="1233364" y="901579"/>
                  <a:pt x="1233074" y="901586"/>
                  <a:pt x="1232784" y="901584"/>
                </a:cubicBezTo>
                <a:cubicBezTo>
                  <a:pt x="1223352" y="901574"/>
                  <a:pt x="1215728" y="893927"/>
                  <a:pt x="1215745" y="884506"/>
                </a:cubicBezTo>
                <a:cubicBezTo>
                  <a:pt x="1215745" y="884216"/>
                  <a:pt x="1215745" y="883923"/>
                  <a:pt x="1215762" y="883632"/>
                </a:cubicBezTo>
                <a:cubicBezTo>
                  <a:pt x="1216240" y="874226"/>
                  <a:pt x="1224239" y="866981"/>
                  <a:pt x="1233654" y="867453"/>
                </a:cubicBezTo>
                <a:cubicBezTo>
                  <a:pt x="1233944" y="867437"/>
                  <a:pt x="1234233" y="867429"/>
                  <a:pt x="1234523" y="867429"/>
                </a:cubicBezTo>
                <a:close/>
                <a:moveTo>
                  <a:pt x="1971152" y="867110"/>
                </a:moveTo>
                <a:cubicBezTo>
                  <a:pt x="1980754" y="867741"/>
                  <a:pt x="1988225" y="875731"/>
                  <a:pt x="1988207" y="885359"/>
                </a:cubicBezTo>
                <a:cubicBezTo>
                  <a:pt x="1988225" y="894959"/>
                  <a:pt x="1980737" y="902897"/>
                  <a:pt x="1971152" y="903439"/>
                </a:cubicBezTo>
                <a:cubicBezTo>
                  <a:pt x="1971101" y="903439"/>
                  <a:pt x="1971032" y="903440"/>
                  <a:pt x="1970981" y="903440"/>
                </a:cubicBezTo>
                <a:cubicBezTo>
                  <a:pt x="1961003" y="903439"/>
                  <a:pt x="1952902" y="895344"/>
                  <a:pt x="1952902" y="885359"/>
                </a:cubicBezTo>
                <a:cubicBezTo>
                  <a:pt x="1952902" y="875282"/>
                  <a:pt x="1961071" y="867110"/>
                  <a:pt x="1971152" y="867110"/>
                </a:cubicBezTo>
                <a:close/>
                <a:moveTo>
                  <a:pt x="1295055" y="866939"/>
                </a:moveTo>
                <a:cubicBezTo>
                  <a:pt x="1305220" y="866939"/>
                  <a:pt x="1313475" y="875186"/>
                  <a:pt x="1313475" y="885359"/>
                </a:cubicBezTo>
                <a:cubicBezTo>
                  <a:pt x="1313475" y="885418"/>
                  <a:pt x="1313475" y="885474"/>
                  <a:pt x="1313475" y="885529"/>
                </a:cubicBezTo>
                <a:cubicBezTo>
                  <a:pt x="1313373" y="895610"/>
                  <a:pt x="1305135" y="903703"/>
                  <a:pt x="1295055" y="903609"/>
                </a:cubicBezTo>
                <a:cubicBezTo>
                  <a:pt x="1284941" y="903609"/>
                  <a:pt x="1276720" y="895467"/>
                  <a:pt x="1276635" y="885359"/>
                </a:cubicBezTo>
                <a:cubicBezTo>
                  <a:pt x="1276635" y="875186"/>
                  <a:pt x="1284890" y="866939"/>
                  <a:pt x="1295055" y="866939"/>
                </a:cubicBezTo>
                <a:close/>
                <a:moveTo>
                  <a:pt x="1357138" y="866598"/>
                </a:moveTo>
                <a:cubicBezTo>
                  <a:pt x="1367508" y="866598"/>
                  <a:pt x="1375900" y="874998"/>
                  <a:pt x="1375900" y="885359"/>
                </a:cubicBezTo>
                <a:cubicBezTo>
                  <a:pt x="1375900" y="885416"/>
                  <a:pt x="1375900" y="885474"/>
                  <a:pt x="1375900" y="885530"/>
                </a:cubicBezTo>
                <a:cubicBezTo>
                  <a:pt x="1375797" y="895797"/>
                  <a:pt x="1367406" y="904045"/>
                  <a:pt x="1357138" y="903951"/>
                </a:cubicBezTo>
                <a:cubicBezTo>
                  <a:pt x="1346836" y="903951"/>
                  <a:pt x="1338462" y="895655"/>
                  <a:pt x="1338377" y="885359"/>
                </a:cubicBezTo>
                <a:cubicBezTo>
                  <a:pt x="1338377" y="874998"/>
                  <a:pt x="1346768" y="866598"/>
                  <a:pt x="1357138" y="866598"/>
                </a:cubicBezTo>
                <a:close/>
                <a:moveTo>
                  <a:pt x="1417858" y="866088"/>
                </a:moveTo>
                <a:cubicBezTo>
                  <a:pt x="1417977" y="866085"/>
                  <a:pt x="1418080" y="866085"/>
                  <a:pt x="1418199" y="866088"/>
                </a:cubicBezTo>
                <a:cubicBezTo>
                  <a:pt x="1428757" y="866181"/>
                  <a:pt x="1437234" y="874811"/>
                  <a:pt x="1437131" y="885359"/>
                </a:cubicBezTo>
                <a:cubicBezTo>
                  <a:pt x="1437131" y="885416"/>
                  <a:pt x="1437131" y="885474"/>
                  <a:pt x="1437131" y="885530"/>
                </a:cubicBezTo>
                <a:cubicBezTo>
                  <a:pt x="1437029" y="896080"/>
                  <a:pt x="1428415" y="904555"/>
                  <a:pt x="1417858" y="904461"/>
                </a:cubicBezTo>
                <a:cubicBezTo>
                  <a:pt x="1407283" y="904461"/>
                  <a:pt x="1398670" y="895937"/>
                  <a:pt x="1398585" y="885359"/>
                </a:cubicBezTo>
                <a:cubicBezTo>
                  <a:pt x="1398585" y="874716"/>
                  <a:pt x="1407215" y="866088"/>
                  <a:pt x="1417858" y="866088"/>
                </a:cubicBezTo>
                <a:close/>
                <a:moveTo>
                  <a:pt x="1479258" y="865746"/>
                </a:moveTo>
                <a:cubicBezTo>
                  <a:pt x="1479309" y="865746"/>
                  <a:pt x="1479378" y="865746"/>
                  <a:pt x="1479429" y="865746"/>
                </a:cubicBezTo>
                <a:cubicBezTo>
                  <a:pt x="1490174" y="865842"/>
                  <a:pt x="1498804" y="874623"/>
                  <a:pt x="1498702" y="885360"/>
                </a:cubicBezTo>
                <a:cubicBezTo>
                  <a:pt x="1498702" y="885417"/>
                  <a:pt x="1498702" y="885475"/>
                  <a:pt x="1498702" y="885530"/>
                </a:cubicBezTo>
                <a:cubicBezTo>
                  <a:pt x="1498600" y="896269"/>
                  <a:pt x="1489833" y="904898"/>
                  <a:pt x="1479088" y="904804"/>
                </a:cubicBezTo>
                <a:cubicBezTo>
                  <a:pt x="1468326" y="904804"/>
                  <a:pt x="1459576" y="896126"/>
                  <a:pt x="1459474" y="885360"/>
                </a:cubicBezTo>
                <a:cubicBezTo>
                  <a:pt x="1459474" y="885304"/>
                  <a:pt x="1459474" y="885246"/>
                  <a:pt x="1459474" y="885189"/>
                </a:cubicBezTo>
                <a:cubicBezTo>
                  <a:pt x="1459576" y="874358"/>
                  <a:pt x="1468428" y="865652"/>
                  <a:pt x="1479258" y="865746"/>
                </a:cubicBezTo>
                <a:close/>
                <a:moveTo>
                  <a:pt x="1540660" y="865404"/>
                </a:moveTo>
                <a:cubicBezTo>
                  <a:pt x="1551678" y="865404"/>
                  <a:pt x="1560615" y="874338"/>
                  <a:pt x="1560615" y="885359"/>
                </a:cubicBezTo>
                <a:cubicBezTo>
                  <a:pt x="1560615" y="885418"/>
                  <a:pt x="1560615" y="885474"/>
                  <a:pt x="1560615" y="885529"/>
                </a:cubicBezTo>
                <a:cubicBezTo>
                  <a:pt x="1560513" y="896457"/>
                  <a:pt x="1551593" y="905237"/>
                  <a:pt x="1540660" y="905145"/>
                </a:cubicBezTo>
                <a:cubicBezTo>
                  <a:pt x="1529710" y="905145"/>
                  <a:pt x="1520790" y="896315"/>
                  <a:pt x="1520705" y="885359"/>
                </a:cubicBezTo>
                <a:cubicBezTo>
                  <a:pt x="1520705" y="874338"/>
                  <a:pt x="1529642" y="865404"/>
                  <a:pt x="1540660" y="865404"/>
                </a:cubicBezTo>
                <a:close/>
                <a:moveTo>
                  <a:pt x="1602061" y="865064"/>
                </a:moveTo>
                <a:cubicBezTo>
                  <a:pt x="1613267" y="865064"/>
                  <a:pt x="1622357" y="874151"/>
                  <a:pt x="1622357" y="885359"/>
                </a:cubicBezTo>
                <a:cubicBezTo>
                  <a:pt x="1622357" y="885416"/>
                  <a:pt x="1622357" y="885474"/>
                  <a:pt x="1622357" y="885530"/>
                </a:cubicBezTo>
                <a:cubicBezTo>
                  <a:pt x="1622255" y="896646"/>
                  <a:pt x="1613181" y="905579"/>
                  <a:pt x="1602061" y="905485"/>
                </a:cubicBezTo>
                <a:cubicBezTo>
                  <a:pt x="1590923" y="905485"/>
                  <a:pt x="1581849" y="896503"/>
                  <a:pt x="1581765" y="885359"/>
                </a:cubicBezTo>
                <a:cubicBezTo>
                  <a:pt x="1581765" y="874151"/>
                  <a:pt x="1590855" y="865064"/>
                  <a:pt x="1602061" y="865064"/>
                </a:cubicBezTo>
                <a:close/>
                <a:moveTo>
                  <a:pt x="1664145" y="864722"/>
                </a:moveTo>
                <a:cubicBezTo>
                  <a:pt x="1675538" y="864722"/>
                  <a:pt x="1684783" y="873962"/>
                  <a:pt x="1684783" y="885359"/>
                </a:cubicBezTo>
                <a:cubicBezTo>
                  <a:pt x="1684681" y="896692"/>
                  <a:pt x="1675470" y="905827"/>
                  <a:pt x="1664145" y="905827"/>
                </a:cubicBezTo>
                <a:cubicBezTo>
                  <a:pt x="1652820" y="905827"/>
                  <a:pt x="1643610" y="896692"/>
                  <a:pt x="1643508" y="885359"/>
                </a:cubicBezTo>
                <a:cubicBezTo>
                  <a:pt x="1643508" y="873962"/>
                  <a:pt x="1652752" y="864722"/>
                  <a:pt x="1664145" y="864722"/>
                </a:cubicBezTo>
                <a:close/>
                <a:moveTo>
                  <a:pt x="1786265" y="864553"/>
                </a:moveTo>
                <a:cubicBezTo>
                  <a:pt x="1786384" y="864551"/>
                  <a:pt x="1786487" y="864551"/>
                  <a:pt x="1786606" y="864553"/>
                </a:cubicBezTo>
                <a:cubicBezTo>
                  <a:pt x="1797999" y="864646"/>
                  <a:pt x="1807175" y="873963"/>
                  <a:pt x="1807073" y="885359"/>
                </a:cubicBezTo>
                <a:cubicBezTo>
                  <a:pt x="1807073" y="885418"/>
                  <a:pt x="1807073" y="885474"/>
                  <a:pt x="1807073" y="885530"/>
                </a:cubicBezTo>
                <a:cubicBezTo>
                  <a:pt x="1806970" y="896929"/>
                  <a:pt x="1797658" y="906090"/>
                  <a:pt x="1786265" y="905998"/>
                </a:cubicBezTo>
                <a:cubicBezTo>
                  <a:pt x="1774837" y="905998"/>
                  <a:pt x="1765542" y="896786"/>
                  <a:pt x="1765457" y="885359"/>
                </a:cubicBezTo>
                <a:cubicBezTo>
                  <a:pt x="1765457" y="873868"/>
                  <a:pt x="1774769" y="864553"/>
                  <a:pt x="1786265" y="864553"/>
                </a:cubicBezTo>
                <a:close/>
                <a:moveTo>
                  <a:pt x="1724864" y="864553"/>
                </a:moveTo>
                <a:cubicBezTo>
                  <a:pt x="1724983" y="864551"/>
                  <a:pt x="1725086" y="864551"/>
                  <a:pt x="1725205" y="864553"/>
                </a:cubicBezTo>
                <a:cubicBezTo>
                  <a:pt x="1736598" y="864646"/>
                  <a:pt x="1745775" y="873963"/>
                  <a:pt x="1745672" y="885359"/>
                </a:cubicBezTo>
                <a:cubicBezTo>
                  <a:pt x="1745672" y="885418"/>
                  <a:pt x="1745672" y="885474"/>
                  <a:pt x="1745672" y="885530"/>
                </a:cubicBezTo>
                <a:cubicBezTo>
                  <a:pt x="1745569" y="896929"/>
                  <a:pt x="1736257" y="906090"/>
                  <a:pt x="1724864" y="905998"/>
                </a:cubicBezTo>
                <a:cubicBezTo>
                  <a:pt x="1713437" y="905998"/>
                  <a:pt x="1704141" y="896786"/>
                  <a:pt x="1704056" y="885359"/>
                </a:cubicBezTo>
                <a:cubicBezTo>
                  <a:pt x="1704056" y="873868"/>
                  <a:pt x="1713368" y="864553"/>
                  <a:pt x="1724864" y="864553"/>
                </a:cubicBezTo>
                <a:close/>
                <a:moveTo>
                  <a:pt x="1909067" y="864382"/>
                </a:moveTo>
                <a:cubicBezTo>
                  <a:pt x="1920648" y="864382"/>
                  <a:pt x="1930046" y="873774"/>
                  <a:pt x="1930046" y="885359"/>
                </a:cubicBezTo>
                <a:cubicBezTo>
                  <a:pt x="1929961" y="896879"/>
                  <a:pt x="1920580" y="906168"/>
                  <a:pt x="1909067" y="906168"/>
                </a:cubicBezTo>
                <a:cubicBezTo>
                  <a:pt x="1897554" y="906168"/>
                  <a:pt x="1888174" y="896879"/>
                  <a:pt x="1888089" y="885359"/>
                </a:cubicBezTo>
                <a:cubicBezTo>
                  <a:pt x="1888089" y="873774"/>
                  <a:pt x="1897486" y="864382"/>
                  <a:pt x="1909067" y="864382"/>
                </a:cubicBezTo>
                <a:close/>
                <a:moveTo>
                  <a:pt x="1847667" y="864382"/>
                </a:moveTo>
                <a:cubicBezTo>
                  <a:pt x="1847718" y="864382"/>
                  <a:pt x="1847786" y="864382"/>
                  <a:pt x="1847837" y="864382"/>
                </a:cubicBezTo>
                <a:cubicBezTo>
                  <a:pt x="1859418" y="864382"/>
                  <a:pt x="1868816" y="873774"/>
                  <a:pt x="1868816" y="885359"/>
                </a:cubicBezTo>
                <a:cubicBezTo>
                  <a:pt x="1868816" y="885359"/>
                  <a:pt x="1868816" y="885362"/>
                  <a:pt x="1868816" y="885362"/>
                </a:cubicBezTo>
                <a:cubicBezTo>
                  <a:pt x="1868713" y="896948"/>
                  <a:pt x="1859247" y="906261"/>
                  <a:pt x="1847667" y="906168"/>
                </a:cubicBezTo>
                <a:cubicBezTo>
                  <a:pt x="1836153" y="906168"/>
                  <a:pt x="1826773" y="896879"/>
                  <a:pt x="1826688" y="885359"/>
                </a:cubicBezTo>
                <a:cubicBezTo>
                  <a:pt x="1826688" y="873774"/>
                  <a:pt x="1836085" y="864382"/>
                  <a:pt x="1847667" y="864382"/>
                </a:cubicBezTo>
                <a:close/>
                <a:moveTo>
                  <a:pt x="5629" y="820036"/>
                </a:moveTo>
                <a:cubicBezTo>
                  <a:pt x="7794" y="820036"/>
                  <a:pt x="9551" y="821793"/>
                  <a:pt x="9551" y="823959"/>
                </a:cubicBezTo>
                <a:cubicBezTo>
                  <a:pt x="9551" y="826125"/>
                  <a:pt x="7794" y="827882"/>
                  <a:pt x="5629" y="827882"/>
                </a:cubicBezTo>
                <a:cubicBezTo>
                  <a:pt x="3497" y="827795"/>
                  <a:pt x="1791" y="826090"/>
                  <a:pt x="1706" y="823959"/>
                </a:cubicBezTo>
                <a:cubicBezTo>
                  <a:pt x="1706" y="821793"/>
                  <a:pt x="3462" y="820036"/>
                  <a:pt x="5629" y="820036"/>
                </a:cubicBezTo>
                <a:close/>
                <a:moveTo>
                  <a:pt x="67029" y="818500"/>
                </a:moveTo>
                <a:cubicBezTo>
                  <a:pt x="70048" y="818500"/>
                  <a:pt x="72487" y="820945"/>
                  <a:pt x="72487" y="823959"/>
                </a:cubicBezTo>
                <a:cubicBezTo>
                  <a:pt x="72487" y="826973"/>
                  <a:pt x="70048" y="829417"/>
                  <a:pt x="67029" y="829417"/>
                </a:cubicBezTo>
                <a:cubicBezTo>
                  <a:pt x="64044" y="829328"/>
                  <a:pt x="61657" y="826936"/>
                  <a:pt x="61572" y="823959"/>
                </a:cubicBezTo>
                <a:cubicBezTo>
                  <a:pt x="61572" y="820945"/>
                  <a:pt x="64011" y="818500"/>
                  <a:pt x="67029" y="818500"/>
                </a:cubicBezTo>
                <a:close/>
                <a:moveTo>
                  <a:pt x="129113" y="817648"/>
                </a:moveTo>
                <a:cubicBezTo>
                  <a:pt x="129232" y="817646"/>
                  <a:pt x="129352" y="817646"/>
                  <a:pt x="129454" y="817648"/>
                </a:cubicBezTo>
                <a:cubicBezTo>
                  <a:pt x="132848" y="817744"/>
                  <a:pt x="135526" y="820571"/>
                  <a:pt x="135424" y="823960"/>
                </a:cubicBezTo>
                <a:cubicBezTo>
                  <a:pt x="135424" y="827444"/>
                  <a:pt x="132593" y="830270"/>
                  <a:pt x="129113" y="830270"/>
                </a:cubicBezTo>
                <a:cubicBezTo>
                  <a:pt x="125668" y="830180"/>
                  <a:pt x="122888" y="827407"/>
                  <a:pt x="122803" y="823960"/>
                </a:cubicBezTo>
                <a:cubicBezTo>
                  <a:pt x="122803" y="820474"/>
                  <a:pt x="125634" y="817648"/>
                  <a:pt x="129113" y="817648"/>
                </a:cubicBezTo>
                <a:close/>
                <a:moveTo>
                  <a:pt x="190199" y="816832"/>
                </a:moveTo>
                <a:cubicBezTo>
                  <a:pt x="194061" y="816832"/>
                  <a:pt x="197192" y="819963"/>
                  <a:pt x="197192" y="823825"/>
                </a:cubicBezTo>
                <a:cubicBezTo>
                  <a:pt x="197192" y="827687"/>
                  <a:pt x="194061" y="830818"/>
                  <a:pt x="190199" y="830818"/>
                </a:cubicBezTo>
                <a:cubicBezTo>
                  <a:pt x="186337" y="830818"/>
                  <a:pt x="183206" y="827687"/>
                  <a:pt x="183206" y="823825"/>
                </a:cubicBezTo>
                <a:cubicBezTo>
                  <a:pt x="183206" y="819963"/>
                  <a:pt x="186337" y="816832"/>
                  <a:pt x="190199" y="816832"/>
                </a:cubicBezTo>
                <a:close/>
                <a:moveTo>
                  <a:pt x="251233" y="816114"/>
                </a:moveTo>
                <a:cubicBezTo>
                  <a:pt x="251352" y="816111"/>
                  <a:pt x="251455" y="816111"/>
                  <a:pt x="251574" y="816114"/>
                </a:cubicBezTo>
                <a:cubicBezTo>
                  <a:pt x="255821" y="816209"/>
                  <a:pt x="259181" y="819721"/>
                  <a:pt x="259079" y="823960"/>
                </a:cubicBezTo>
                <a:cubicBezTo>
                  <a:pt x="259079" y="828293"/>
                  <a:pt x="255565" y="831804"/>
                  <a:pt x="251233" y="831804"/>
                </a:cubicBezTo>
                <a:cubicBezTo>
                  <a:pt x="246935" y="831716"/>
                  <a:pt x="243472" y="828253"/>
                  <a:pt x="243388" y="823960"/>
                </a:cubicBezTo>
                <a:cubicBezTo>
                  <a:pt x="243388" y="819627"/>
                  <a:pt x="246901" y="816114"/>
                  <a:pt x="251233" y="816114"/>
                </a:cubicBezTo>
                <a:close/>
                <a:moveTo>
                  <a:pt x="312635" y="815431"/>
                </a:moveTo>
                <a:cubicBezTo>
                  <a:pt x="317342" y="815431"/>
                  <a:pt x="321162" y="819250"/>
                  <a:pt x="321162" y="823959"/>
                </a:cubicBezTo>
                <a:cubicBezTo>
                  <a:pt x="321162" y="828669"/>
                  <a:pt x="317342" y="832486"/>
                  <a:pt x="312635" y="832486"/>
                </a:cubicBezTo>
                <a:cubicBezTo>
                  <a:pt x="307961" y="832397"/>
                  <a:pt x="304192" y="828631"/>
                  <a:pt x="304107" y="823959"/>
                </a:cubicBezTo>
                <a:cubicBezTo>
                  <a:pt x="304107" y="819250"/>
                  <a:pt x="307927" y="815431"/>
                  <a:pt x="312635" y="815431"/>
                </a:cubicBezTo>
                <a:close/>
                <a:moveTo>
                  <a:pt x="374035" y="814749"/>
                </a:moveTo>
                <a:cubicBezTo>
                  <a:pt x="379118" y="814749"/>
                  <a:pt x="383246" y="818874"/>
                  <a:pt x="383246" y="823960"/>
                </a:cubicBezTo>
                <a:cubicBezTo>
                  <a:pt x="383246" y="829046"/>
                  <a:pt x="379118" y="833170"/>
                  <a:pt x="374035" y="833170"/>
                </a:cubicBezTo>
                <a:cubicBezTo>
                  <a:pt x="368953" y="833170"/>
                  <a:pt x="364826" y="829046"/>
                  <a:pt x="364826" y="823960"/>
                </a:cubicBezTo>
                <a:cubicBezTo>
                  <a:pt x="364826" y="818874"/>
                  <a:pt x="368953" y="814749"/>
                  <a:pt x="374035" y="814749"/>
                </a:cubicBezTo>
                <a:close/>
                <a:moveTo>
                  <a:pt x="436119" y="813897"/>
                </a:moveTo>
                <a:cubicBezTo>
                  <a:pt x="436239" y="813894"/>
                  <a:pt x="436341" y="813894"/>
                  <a:pt x="436460" y="813897"/>
                </a:cubicBezTo>
                <a:cubicBezTo>
                  <a:pt x="441918" y="813992"/>
                  <a:pt x="446285" y="818496"/>
                  <a:pt x="446182" y="823960"/>
                </a:cubicBezTo>
                <a:cubicBezTo>
                  <a:pt x="446182" y="829517"/>
                  <a:pt x="441680" y="834022"/>
                  <a:pt x="436119" y="834022"/>
                </a:cubicBezTo>
                <a:cubicBezTo>
                  <a:pt x="430593" y="833931"/>
                  <a:pt x="426142" y="829479"/>
                  <a:pt x="426057" y="823960"/>
                </a:cubicBezTo>
                <a:cubicBezTo>
                  <a:pt x="426057" y="818403"/>
                  <a:pt x="430559" y="813897"/>
                  <a:pt x="436119" y="813897"/>
                </a:cubicBezTo>
                <a:close/>
                <a:moveTo>
                  <a:pt x="497205" y="813080"/>
                </a:moveTo>
                <a:cubicBezTo>
                  <a:pt x="503140" y="813080"/>
                  <a:pt x="507950" y="817891"/>
                  <a:pt x="507950" y="823825"/>
                </a:cubicBezTo>
                <a:cubicBezTo>
                  <a:pt x="507950" y="829760"/>
                  <a:pt x="503140" y="834570"/>
                  <a:pt x="497205" y="834570"/>
                </a:cubicBezTo>
                <a:cubicBezTo>
                  <a:pt x="491271" y="834570"/>
                  <a:pt x="486460" y="829760"/>
                  <a:pt x="486460" y="823825"/>
                </a:cubicBezTo>
                <a:cubicBezTo>
                  <a:pt x="486460" y="817891"/>
                  <a:pt x="491271" y="813080"/>
                  <a:pt x="497205" y="813080"/>
                </a:cubicBezTo>
                <a:close/>
                <a:moveTo>
                  <a:pt x="558240" y="812532"/>
                </a:moveTo>
                <a:cubicBezTo>
                  <a:pt x="564551" y="812532"/>
                  <a:pt x="569667" y="817648"/>
                  <a:pt x="569667" y="823960"/>
                </a:cubicBezTo>
                <a:cubicBezTo>
                  <a:pt x="569667" y="830270"/>
                  <a:pt x="564551" y="835386"/>
                  <a:pt x="558240" y="835386"/>
                </a:cubicBezTo>
                <a:cubicBezTo>
                  <a:pt x="551930" y="835386"/>
                  <a:pt x="546813" y="830270"/>
                  <a:pt x="546813" y="823960"/>
                </a:cubicBezTo>
                <a:cubicBezTo>
                  <a:pt x="546813" y="817648"/>
                  <a:pt x="551930" y="812532"/>
                  <a:pt x="558240" y="812532"/>
                </a:cubicBezTo>
                <a:close/>
                <a:moveTo>
                  <a:pt x="619642" y="811851"/>
                </a:moveTo>
                <a:cubicBezTo>
                  <a:pt x="626328" y="811851"/>
                  <a:pt x="631751" y="817272"/>
                  <a:pt x="631751" y="823960"/>
                </a:cubicBezTo>
                <a:cubicBezTo>
                  <a:pt x="631751" y="830648"/>
                  <a:pt x="626328" y="836070"/>
                  <a:pt x="619642" y="836070"/>
                </a:cubicBezTo>
                <a:cubicBezTo>
                  <a:pt x="612956" y="836070"/>
                  <a:pt x="607532" y="830648"/>
                  <a:pt x="607532" y="823960"/>
                </a:cubicBezTo>
                <a:cubicBezTo>
                  <a:pt x="607532" y="817272"/>
                  <a:pt x="612956" y="811851"/>
                  <a:pt x="619642" y="811851"/>
                </a:cubicBezTo>
                <a:close/>
                <a:moveTo>
                  <a:pt x="681042" y="811168"/>
                </a:moveTo>
                <a:cubicBezTo>
                  <a:pt x="681162" y="811166"/>
                  <a:pt x="681264" y="811166"/>
                  <a:pt x="681384" y="811168"/>
                </a:cubicBezTo>
                <a:cubicBezTo>
                  <a:pt x="688360" y="811263"/>
                  <a:pt x="693937" y="816989"/>
                  <a:pt x="693834" y="823960"/>
                </a:cubicBezTo>
                <a:cubicBezTo>
                  <a:pt x="693834" y="831023"/>
                  <a:pt x="688104" y="836752"/>
                  <a:pt x="681042" y="836752"/>
                </a:cubicBezTo>
                <a:cubicBezTo>
                  <a:pt x="674016" y="836658"/>
                  <a:pt x="668336" y="830987"/>
                  <a:pt x="668251" y="823960"/>
                </a:cubicBezTo>
                <a:cubicBezTo>
                  <a:pt x="668251" y="816894"/>
                  <a:pt x="673982" y="811168"/>
                  <a:pt x="681042" y="811168"/>
                </a:cubicBezTo>
                <a:close/>
                <a:moveTo>
                  <a:pt x="743126" y="810316"/>
                </a:moveTo>
                <a:cubicBezTo>
                  <a:pt x="750665" y="810316"/>
                  <a:pt x="756771" y="816425"/>
                  <a:pt x="756771" y="823960"/>
                </a:cubicBezTo>
                <a:cubicBezTo>
                  <a:pt x="756771" y="831495"/>
                  <a:pt x="750665" y="837605"/>
                  <a:pt x="743126" y="837605"/>
                </a:cubicBezTo>
                <a:cubicBezTo>
                  <a:pt x="735588" y="837605"/>
                  <a:pt x="729482" y="831495"/>
                  <a:pt x="729482" y="823960"/>
                </a:cubicBezTo>
                <a:cubicBezTo>
                  <a:pt x="729482" y="816425"/>
                  <a:pt x="735588" y="810316"/>
                  <a:pt x="743126" y="810316"/>
                </a:cubicBezTo>
                <a:close/>
                <a:moveTo>
                  <a:pt x="926648" y="809122"/>
                </a:moveTo>
                <a:cubicBezTo>
                  <a:pt x="935226" y="809122"/>
                  <a:pt x="942168" y="816071"/>
                  <a:pt x="942168" y="824642"/>
                </a:cubicBezTo>
                <a:cubicBezTo>
                  <a:pt x="942168" y="824699"/>
                  <a:pt x="942168" y="824757"/>
                  <a:pt x="942168" y="824814"/>
                </a:cubicBezTo>
                <a:cubicBezTo>
                  <a:pt x="942066" y="833291"/>
                  <a:pt x="935124" y="840086"/>
                  <a:pt x="926648" y="839992"/>
                </a:cubicBezTo>
                <a:cubicBezTo>
                  <a:pt x="926596" y="839992"/>
                  <a:pt x="926528" y="839994"/>
                  <a:pt x="926477" y="839994"/>
                </a:cubicBezTo>
                <a:cubicBezTo>
                  <a:pt x="918000" y="839992"/>
                  <a:pt x="911127" y="833121"/>
                  <a:pt x="911127" y="824642"/>
                </a:cubicBezTo>
                <a:cubicBezTo>
                  <a:pt x="911127" y="816071"/>
                  <a:pt x="918068" y="809122"/>
                  <a:pt x="926648" y="809122"/>
                </a:cubicBezTo>
                <a:close/>
                <a:moveTo>
                  <a:pt x="865246" y="809122"/>
                </a:moveTo>
                <a:cubicBezTo>
                  <a:pt x="873433" y="809122"/>
                  <a:pt x="880085" y="815765"/>
                  <a:pt x="880085" y="823960"/>
                </a:cubicBezTo>
                <a:cubicBezTo>
                  <a:pt x="880085" y="832154"/>
                  <a:pt x="873450" y="838799"/>
                  <a:pt x="865246" y="838799"/>
                </a:cubicBezTo>
                <a:cubicBezTo>
                  <a:pt x="857059" y="838799"/>
                  <a:pt x="850408" y="832154"/>
                  <a:pt x="850408" y="823960"/>
                </a:cubicBezTo>
                <a:cubicBezTo>
                  <a:pt x="850408" y="815765"/>
                  <a:pt x="857059" y="809122"/>
                  <a:pt x="865246" y="809122"/>
                </a:cubicBezTo>
                <a:close/>
                <a:moveTo>
                  <a:pt x="803844" y="809122"/>
                </a:moveTo>
                <a:cubicBezTo>
                  <a:pt x="803964" y="809119"/>
                  <a:pt x="804066" y="809119"/>
                  <a:pt x="804185" y="809122"/>
                </a:cubicBezTo>
                <a:cubicBezTo>
                  <a:pt x="811997" y="809216"/>
                  <a:pt x="818274" y="815629"/>
                  <a:pt x="818171" y="823448"/>
                </a:cubicBezTo>
                <a:cubicBezTo>
                  <a:pt x="818171" y="831360"/>
                  <a:pt x="811758" y="837775"/>
                  <a:pt x="803844" y="837775"/>
                </a:cubicBezTo>
                <a:cubicBezTo>
                  <a:pt x="795965" y="837683"/>
                  <a:pt x="789603" y="831321"/>
                  <a:pt x="789518" y="823448"/>
                </a:cubicBezTo>
                <a:cubicBezTo>
                  <a:pt x="789518" y="815536"/>
                  <a:pt x="795931" y="809122"/>
                  <a:pt x="803844" y="809122"/>
                </a:cubicBezTo>
                <a:close/>
                <a:moveTo>
                  <a:pt x="988048" y="807758"/>
                </a:moveTo>
                <a:cubicBezTo>
                  <a:pt x="988458" y="807753"/>
                  <a:pt x="988867" y="807762"/>
                  <a:pt x="989277" y="807787"/>
                </a:cubicBezTo>
                <a:cubicBezTo>
                  <a:pt x="998112" y="808355"/>
                  <a:pt x="1004814" y="815976"/>
                  <a:pt x="1004252" y="824813"/>
                </a:cubicBezTo>
                <a:cubicBezTo>
                  <a:pt x="1004252" y="824871"/>
                  <a:pt x="1004252" y="824927"/>
                  <a:pt x="1004252" y="824985"/>
                </a:cubicBezTo>
                <a:cubicBezTo>
                  <a:pt x="1004149" y="833838"/>
                  <a:pt x="996901" y="840939"/>
                  <a:pt x="988048" y="840845"/>
                </a:cubicBezTo>
                <a:cubicBezTo>
                  <a:pt x="979350" y="840424"/>
                  <a:pt x="972357" y="833511"/>
                  <a:pt x="971846" y="824813"/>
                </a:cubicBezTo>
                <a:cubicBezTo>
                  <a:pt x="971828" y="815717"/>
                  <a:pt x="978958" y="808212"/>
                  <a:pt x="988048" y="807758"/>
                </a:cubicBezTo>
                <a:close/>
                <a:moveTo>
                  <a:pt x="1050132" y="807074"/>
                </a:moveTo>
                <a:cubicBezTo>
                  <a:pt x="1059547" y="807074"/>
                  <a:pt x="1067188" y="814710"/>
                  <a:pt x="1067188" y="824130"/>
                </a:cubicBezTo>
                <a:cubicBezTo>
                  <a:pt x="1067188" y="833549"/>
                  <a:pt x="1059547" y="841186"/>
                  <a:pt x="1050132" y="841186"/>
                </a:cubicBezTo>
                <a:cubicBezTo>
                  <a:pt x="1040718" y="841186"/>
                  <a:pt x="1033077" y="833549"/>
                  <a:pt x="1033077" y="824130"/>
                </a:cubicBezTo>
                <a:cubicBezTo>
                  <a:pt x="1033077" y="814710"/>
                  <a:pt x="1040718" y="807074"/>
                  <a:pt x="1050132" y="807074"/>
                </a:cubicBezTo>
                <a:close/>
                <a:moveTo>
                  <a:pt x="1110851" y="806562"/>
                </a:moveTo>
                <a:cubicBezTo>
                  <a:pt x="1120266" y="806562"/>
                  <a:pt x="1127907" y="814198"/>
                  <a:pt x="1127907" y="823618"/>
                </a:cubicBezTo>
                <a:cubicBezTo>
                  <a:pt x="1127907" y="833038"/>
                  <a:pt x="1120266" y="840674"/>
                  <a:pt x="1110851" y="840674"/>
                </a:cubicBezTo>
                <a:cubicBezTo>
                  <a:pt x="1101437" y="840674"/>
                  <a:pt x="1093796" y="833038"/>
                  <a:pt x="1093796" y="823618"/>
                </a:cubicBezTo>
                <a:cubicBezTo>
                  <a:pt x="1093796" y="814198"/>
                  <a:pt x="1101437" y="806562"/>
                  <a:pt x="1110851" y="806562"/>
                </a:cubicBezTo>
                <a:close/>
                <a:moveTo>
                  <a:pt x="1172253" y="805881"/>
                </a:moveTo>
                <a:cubicBezTo>
                  <a:pt x="1172372" y="805880"/>
                  <a:pt x="1172475" y="805880"/>
                  <a:pt x="1172594" y="805881"/>
                </a:cubicBezTo>
                <a:cubicBezTo>
                  <a:pt x="1182486" y="805975"/>
                  <a:pt x="1190435" y="814069"/>
                  <a:pt x="1190332" y="823960"/>
                </a:cubicBezTo>
                <a:cubicBezTo>
                  <a:pt x="1189871" y="833583"/>
                  <a:pt x="1181889" y="841117"/>
                  <a:pt x="1172253" y="841016"/>
                </a:cubicBezTo>
                <a:cubicBezTo>
                  <a:pt x="1162650" y="841031"/>
                  <a:pt x="1154719" y="833544"/>
                  <a:pt x="1154174" y="823960"/>
                </a:cubicBezTo>
                <a:cubicBezTo>
                  <a:pt x="1154174" y="813975"/>
                  <a:pt x="1162275" y="805881"/>
                  <a:pt x="1172253" y="805881"/>
                </a:cubicBezTo>
                <a:close/>
                <a:moveTo>
                  <a:pt x="1233654" y="805539"/>
                </a:moveTo>
                <a:cubicBezTo>
                  <a:pt x="1243836" y="805539"/>
                  <a:pt x="1252074" y="813786"/>
                  <a:pt x="1252074" y="823960"/>
                </a:cubicBezTo>
                <a:cubicBezTo>
                  <a:pt x="1252074" y="824018"/>
                  <a:pt x="1252074" y="824074"/>
                  <a:pt x="1252074" y="824132"/>
                </a:cubicBezTo>
                <a:cubicBezTo>
                  <a:pt x="1251972" y="834211"/>
                  <a:pt x="1243734" y="842303"/>
                  <a:pt x="1233654" y="842209"/>
                </a:cubicBezTo>
                <a:cubicBezTo>
                  <a:pt x="1223540" y="842209"/>
                  <a:pt x="1215336" y="834067"/>
                  <a:pt x="1215234" y="823960"/>
                </a:cubicBezTo>
                <a:cubicBezTo>
                  <a:pt x="1215234" y="813786"/>
                  <a:pt x="1223489" y="805539"/>
                  <a:pt x="1233654" y="805539"/>
                </a:cubicBezTo>
                <a:close/>
                <a:moveTo>
                  <a:pt x="1971151" y="805028"/>
                </a:moveTo>
                <a:cubicBezTo>
                  <a:pt x="1971322" y="805028"/>
                  <a:pt x="1971492" y="805030"/>
                  <a:pt x="1971663" y="805034"/>
                </a:cubicBezTo>
                <a:cubicBezTo>
                  <a:pt x="1982119" y="805318"/>
                  <a:pt x="1990374" y="814020"/>
                  <a:pt x="1990083" y="824470"/>
                </a:cubicBezTo>
                <a:cubicBezTo>
                  <a:pt x="1989998" y="834859"/>
                  <a:pt x="1981539" y="843232"/>
                  <a:pt x="1971151" y="843232"/>
                </a:cubicBezTo>
                <a:cubicBezTo>
                  <a:pt x="1971032" y="843232"/>
                  <a:pt x="1970930" y="843231"/>
                  <a:pt x="1970811" y="843229"/>
                </a:cubicBezTo>
                <a:cubicBezTo>
                  <a:pt x="1960355" y="843042"/>
                  <a:pt x="1952032" y="834413"/>
                  <a:pt x="1952220" y="823960"/>
                </a:cubicBezTo>
                <a:cubicBezTo>
                  <a:pt x="1952220" y="813504"/>
                  <a:pt x="1960696" y="805028"/>
                  <a:pt x="1971151" y="805028"/>
                </a:cubicBezTo>
                <a:close/>
                <a:moveTo>
                  <a:pt x="1295055" y="804857"/>
                </a:moveTo>
                <a:cubicBezTo>
                  <a:pt x="1295175" y="804857"/>
                  <a:pt x="1295277" y="804859"/>
                  <a:pt x="1295396" y="804861"/>
                </a:cubicBezTo>
                <a:cubicBezTo>
                  <a:pt x="1305954" y="805049"/>
                  <a:pt x="1314345" y="813753"/>
                  <a:pt x="1314158" y="824301"/>
                </a:cubicBezTo>
                <a:cubicBezTo>
                  <a:pt x="1314056" y="834785"/>
                  <a:pt x="1305545" y="843232"/>
                  <a:pt x="1295055" y="843232"/>
                </a:cubicBezTo>
                <a:cubicBezTo>
                  <a:pt x="1295004" y="843232"/>
                  <a:pt x="1294936" y="843232"/>
                  <a:pt x="1294885" y="843232"/>
                </a:cubicBezTo>
                <a:cubicBezTo>
                  <a:pt x="1284327" y="843138"/>
                  <a:pt x="1275850" y="834510"/>
                  <a:pt x="1275952" y="823960"/>
                </a:cubicBezTo>
                <a:cubicBezTo>
                  <a:pt x="1275952" y="813410"/>
                  <a:pt x="1284498" y="804857"/>
                  <a:pt x="1295055" y="804857"/>
                </a:cubicBezTo>
                <a:close/>
                <a:moveTo>
                  <a:pt x="1357139" y="804516"/>
                </a:moveTo>
                <a:cubicBezTo>
                  <a:pt x="1367884" y="804516"/>
                  <a:pt x="1376583" y="813222"/>
                  <a:pt x="1376583" y="823960"/>
                </a:cubicBezTo>
                <a:cubicBezTo>
                  <a:pt x="1376583" y="824016"/>
                  <a:pt x="1376583" y="824074"/>
                  <a:pt x="1376583" y="824131"/>
                </a:cubicBezTo>
                <a:cubicBezTo>
                  <a:pt x="1376480" y="834775"/>
                  <a:pt x="1367781" y="843327"/>
                  <a:pt x="1357139" y="843232"/>
                </a:cubicBezTo>
                <a:cubicBezTo>
                  <a:pt x="1357088" y="843232"/>
                  <a:pt x="1357019" y="843232"/>
                  <a:pt x="1356968" y="843232"/>
                </a:cubicBezTo>
                <a:cubicBezTo>
                  <a:pt x="1346325" y="843232"/>
                  <a:pt x="1337695" y="834605"/>
                  <a:pt x="1337695" y="823960"/>
                </a:cubicBezTo>
                <a:cubicBezTo>
                  <a:pt x="1337695" y="813222"/>
                  <a:pt x="1346393" y="804516"/>
                  <a:pt x="1357139" y="804516"/>
                </a:cubicBezTo>
                <a:close/>
                <a:moveTo>
                  <a:pt x="1417857" y="804004"/>
                </a:moveTo>
                <a:cubicBezTo>
                  <a:pt x="1428688" y="804001"/>
                  <a:pt x="1437540" y="812628"/>
                  <a:pt x="1437813" y="823448"/>
                </a:cubicBezTo>
                <a:cubicBezTo>
                  <a:pt x="1437813" y="823505"/>
                  <a:pt x="1437813" y="823563"/>
                  <a:pt x="1437813" y="823619"/>
                </a:cubicBezTo>
                <a:cubicBezTo>
                  <a:pt x="1437711" y="834547"/>
                  <a:pt x="1428790" y="843327"/>
                  <a:pt x="1417857" y="843232"/>
                </a:cubicBezTo>
                <a:cubicBezTo>
                  <a:pt x="1407129" y="843236"/>
                  <a:pt x="1398345" y="834686"/>
                  <a:pt x="1398073" y="823960"/>
                </a:cubicBezTo>
                <a:cubicBezTo>
                  <a:pt x="1398073" y="823904"/>
                  <a:pt x="1398073" y="823846"/>
                  <a:pt x="1398073" y="823788"/>
                </a:cubicBezTo>
                <a:cubicBezTo>
                  <a:pt x="1398073" y="812863"/>
                  <a:pt x="1406925" y="804004"/>
                  <a:pt x="1417857" y="804004"/>
                </a:cubicBezTo>
                <a:close/>
                <a:moveTo>
                  <a:pt x="1479259" y="803493"/>
                </a:moveTo>
                <a:cubicBezTo>
                  <a:pt x="1490567" y="803493"/>
                  <a:pt x="1499726" y="812657"/>
                  <a:pt x="1499726" y="823960"/>
                </a:cubicBezTo>
                <a:cubicBezTo>
                  <a:pt x="1499726" y="824016"/>
                  <a:pt x="1499726" y="824074"/>
                  <a:pt x="1499726" y="824130"/>
                </a:cubicBezTo>
                <a:cubicBezTo>
                  <a:pt x="1499624" y="835339"/>
                  <a:pt x="1490464" y="844350"/>
                  <a:pt x="1479259" y="844255"/>
                </a:cubicBezTo>
                <a:cubicBezTo>
                  <a:pt x="1479208" y="844255"/>
                  <a:pt x="1479140" y="844255"/>
                  <a:pt x="1479088" y="844255"/>
                </a:cubicBezTo>
                <a:cubicBezTo>
                  <a:pt x="1467883" y="844255"/>
                  <a:pt x="1458792" y="835169"/>
                  <a:pt x="1458792" y="823960"/>
                </a:cubicBezTo>
                <a:cubicBezTo>
                  <a:pt x="1458792" y="812657"/>
                  <a:pt x="1467951" y="803493"/>
                  <a:pt x="1479259" y="803493"/>
                </a:cubicBezTo>
                <a:close/>
                <a:moveTo>
                  <a:pt x="1541342" y="803145"/>
                </a:moveTo>
                <a:cubicBezTo>
                  <a:pt x="1552752" y="803243"/>
                  <a:pt x="1561911" y="812562"/>
                  <a:pt x="1561809" y="823960"/>
                </a:cubicBezTo>
                <a:cubicBezTo>
                  <a:pt x="1561809" y="824132"/>
                  <a:pt x="1561809" y="824306"/>
                  <a:pt x="1561809" y="824477"/>
                </a:cubicBezTo>
                <a:cubicBezTo>
                  <a:pt x="1561519" y="835871"/>
                  <a:pt x="1552053" y="844880"/>
                  <a:pt x="1540660" y="844597"/>
                </a:cubicBezTo>
                <a:cubicBezTo>
                  <a:pt x="1529232" y="844597"/>
                  <a:pt x="1519954" y="835385"/>
                  <a:pt x="1519852" y="823960"/>
                </a:cubicBezTo>
                <a:cubicBezTo>
                  <a:pt x="1519852" y="812467"/>
                  <a:pt x="1529164" y="803151"/>
                  <a:pt x="1540660" y="803151"/>
                </a:cubicBezTo>
                <a:cubicBezTo>
                  <a:pt x="1540882" y="803145"/>
                  <a:pt x="1541120" y="803144"/>
                  <a:pt x="1541342" y="803145"/>
                </a:cubicBezTo>
                <a:close/>
                <a:moveTo>
                  <a:pt x="1602061" y="802811"/>
                </a:moveTo>
                <a:cubicBezTo>
                  <a:pt x="1602181" y="802809"/>
                  <a:pt x="1602283" y="802809"/>
                  <a:pt x="1602402" y="802811"/>
                </a:cubicBezTo>
                <a:cubicBezTo>
                  <a:pt x="1613983" y="802905"/>
                  <a:pt x="1623313" y="812374"/>
                  <a:pt x="1623211" y="823960"/>
                </a:cubicBezTo>
                <a:cubicBezTo>
                  <a:pt x="1623211" y="824016"/>
                  <a:pt x="1623211" y="824074"/>
                  <a:pt x="1623211" y="824131"/>
                </a:cubicBezTo>
                <a:cubicBezTo>
                  <a:pt x="1623108" y="835717"/>
                  <a:pt x="1613642" y="845033"/>
                  <a:pt x="1602061" y="844938"/>
                </a:cubicBezTo>
                <a:cubicBezTo>
                  <a:pt x="1590480" y="844938"/>
                  <a:pt x="1581083" y="835546"/>
                  <a:pt x="1581083" y="823960"/>
                </a:cubicBezTo>
                <a:cubicBezTo>
                  <a:pt x="1581083" y="823902"/>
                  <a:pt x="1581083" y="823846"/>
                  <a:pt x="1581083" y="823789"/>
                </a:cubicBezTo>
                <a:cubicBezTo>
                  <a:pt x="1581083" y="812202"/>
                  <a:pt x="1590480" y="802811"/>
                  <a:pt x="1602061" y="802811"/>
                </a:cubicBezTo>
                <a:close/>
                <a:moveTo>
                  <a:pt x="1664144" y="802640"/>
                </a:moveTo>
                <a:cubicBezTo>
                  <a:pt x="1675913" y="802640"/>
                  <a:pt x="1685464" y="812187"/>
                  <a:pt x="1685464" y="823959"/>
                </a:cubicBezTo>
                <a:cubicBezTo>
                  <a:pt x="1685464" y="824017"/>
                  <a:pt x="1685464" y="824074"/>
                  <a:pt x="1685464" y="824131"/>
                </a:cubicBezTo>
                <a:cubicBezTo>
                  <a:pt x="1685362" y="835810"/>
                  <a:pt x="1675828" y="845201"/>
                  <a:pt x="1664144" y="845109"/>
                </a:cubicBezTo>
                <a:cubicBezTo>
                  <a:pt x="1664093" y="845109"/>
                  <a:pt x="1664025" y="845109"/>
                  <a:pt x="1663974" y="845109"/>
                </a:cubicBezTo>
                <a:cubicBezTo>
                  <a:pt x="1652290" y="845109"/>
                  <a:pt x="1642825" y="835639"/>
                  <a:pt x="1642825" y="823959"/>
                </a:cubicBezTo>
                <a:cubicBezTo>
                  <a:pt x="1642825" y="812184"/>
                  <a:pt x="1652376" y="802640"/>
                  <a:pt x="1664144" y="802640"/>
                </a:cubicBezTo>
                <a:close/>
                <a:moveTo>
                  <a:pt x="1724863" y="802470"/>
                </a:moveTo>
                <a:cubicBezTo>
                  <a:pt x="1724983" y="802468"/>
                  <a:pt x="1725085" y="802468"/>
                  <a:pt x="1725204" y="802470"/>
                </a:cubicBezTo>
                <a:cubicBezTo>
                  <a:pt x="1736973" y="802565"/>
                  <a:pt x="1746456" y="812187"/>
                  <a:pt x="1746354" y="823960"/>
                </a:cubicBezTo>
                <a:cubicBezTo>
                  <a:pt x="1746354" y="824018"/>
                  <a:pt x="1746354" y="824074"/>
                  <a:pt x="1746354" y="824131"/>
                </a:cubicBezTo>
                <a:cubicBezTo>
                  <a:pt x="1746252" y="835906"/>
                  <a:pt x="1736632" y="845374"/>
                  <a:pt x="1724863" y="845280"/>
                </a:cubicBezTo>
                <a:cubicBezTo>
                  <a:pt x="1713095" y="845280"/>
                  <a:pt x="1703544" y="835735"/>
                  <a:pt x="1703544" y="823960"/>
                </a:cubicBezTo>
                <a:cubicBezTo>
                  <a:pt x="1703544" y="823904"/>
                  <a:pt x="1703544" y="823846"/>
                  <a:pt x="1703544" y="823789"/>
                </a:cubicBezTo>
                <a:cubicBezTo>
                  <a:pt x="1703544" y="812014"/>
                  <a:pt x="1713095" y="802470"/>
                  <a:pt x="1724863" y="802470"/>
                </a:cubicBezTo>
                <a:close/>
                <a:moveTo>
                  <a:pt x="1786265" y="802298"/>
                </a:moveTo>
                <a:cubicBezTo>
                  <a:pt x="1798221" y="802298"/>
                  <a:pt x="1807926" y="811996"/>
                  <a:pt x="1807926" y="823960"/>
                </a:cubicBezTo>
                <a:cubicBezTo>
                  <a:pt x="1807926" y="824017"/>
                  <a:pt x="1807926" y="824074"/>
                  <a:pt x="1807926" y="824130"/>
                </a:cubicBezTo>
                <a:cubicBezTo>
                  <a:pt x="1807824" y="835999"/>
                  <a:pt x="1798136" y="845544"/>
                  <a:pt x="1786265" y="845450"/>
                </a:cubicBezTo>
                <a:cubicBezTo>
                  <a:pt x="1786146" y="845451"/>
                  <a:pt x="1786043" y="845451"/>
                  <a:pt x="1785924" y="845450"/>
                </a:cubicBezTo>
                <a:cubicBezTo>
                  <a:pt x="1774155" y="845356"/>
                  <a:pt x="1764672" y="835733"/>
                  <a:pt x="1764774" y="823960"/>
                </a:cubicBezTo>
                <a:cubicBezTo>
                  <a:pt x="1764774" y="823902"/>
                  <a:pt x="1764774" y="823845"/>
                  <a:pt x="1764774" y="823788"/>
                </a:cubicBezTo>
                <a:cubicBezTo>
                  <a:pt x="1764774" y="811920"/>
                  <a:pt x="1774394" y="802298"/>
                  <a:pt x="1786265" y="802298"/>
                </a:cubicBezTo>
                <a:close/>
                <a:moveTo>
                  <a:pt x="1909067" y="802129"/>
                </a:moveTo>
                <a:cubicBezTo>
                  <a:pt x="1921126" y="802129"/>
                  <a:pt x="1930899" y="811903"/>
                  <a:pt x="1930899" y="823960"/>
                </a:cubicBezTo>
                <a:cubicBezTo>
                  <a:pt x="1930899" y="824016"/>
                  <a:pt x="1930899" y="824074"/>
                  <a:pt x="1930899" y="824131"/>
                </a:cubicBezTo>
                <a:cubicBezTo>
                  <a:pt x="1930797" y="836093"/>
                  <a:pt x="1921024" y="845714"/>
                  <a:pt x="1909067" y="845621"/>
                </a:cubicBezTo>
                <a:cubicBezTo>
                  <a:pt x="1897077" y="845621"/>
                  <a:pt x="1887321" y="835951"/>
                  <a:pt x="1887236" y="823960"/>
                </a:cubicBezTo>
                <a:cubicBezTo>
                  <a:pt x="1887236" y="811903"/>
                  <a:pt x="1897009" y="802129"/>
                  <a:pt x="1909067" y="802129"/>
                </a:cubicBezTo>
                <a:close/>
                <a:moveTo>
                  <a:pt x="1847666" y="802129"/>
                </a:moveTo>
                <a:cubicBezTo>
                  <a:pt x="1859451" y="802497"/>
                  <a:pt x="1868815" y="812164"/>
                  <a:pt x="1868815" y="823960"/>
                </a:cubicBezTo>
                <a:cubicBezTo>
                  <a:pt x="1868815" y="835726"/>
                  <a:pt x="1859435" y="845342"/>
                  <a:pt x="1847666" y="845621"/>
                </a:cubicBezTo>
                <a:cubicBezTo>
                  <a:pt x="1835676" y="845621"/>
                  <a:pt x="1825937" y="835951"/>
                  <a:pt x="1825835" y="823960"/>
                </a:cubicBezTo>
                <a:cubicBezTo>
                  <a:pt x="1825835" y="811903"/>
                  <a:pt x="1835608" y="802129"/>
                  <a:pt x="1847666" y="802129"/>
                </a:cubicBezTo>
                <a:close/>
                <a:moveTo>
                  <a:pt x="5628" y="757953"/>
                </a:moveTo>
                <a:cubicBezTo>
                  <a:pt x="5748" y="757948"/>
                  <a:pt x="5867" y="757948"/>
                  <a:pt x="5969" y="757953"/>
                </a:cubicBezTo>
                <a:cubicBezTo>
                  <a:pt x="8136" y="758050"/>
                  <a:pt x="9824" y="759883"/>
                  <a:pt x="9722" y="762048"/>
                </a:cubicBezTo>
                <a:cubicBezTo>
                  <a:pt x="9722" y="764308"/>
                  <a:pt x="7897" y="766141"/>
                  <a:pt x="5628" y="766141"/>
                </a:cubicBezTo>
                <a:cubicBezTo>
                  <a:pt x="3360" y="766141"/>
                  <a:pt x="1535" y="764308"/>
                  <a:pt x="1535" y="762048"/>
                </a:cubicBezTo>
                <a:cubicBezTo>
                  <a:pt x="1535" y="759788"/>
                  <a:pt x="3360" y="757953"/>
                  <a:pt x="5628" y="757953"/>
                </a:cubicBezTo>
                <a:close/>
                <a:moveTo>
                  <a:pt x="67396" y="756625"/>
                </a:moveTo>
                <a:cubicBezTo>
                  <a:pt x="70599" y="756625"/>
                  <a:pt x="73195" y="759222"/>
                  <a:pt x="73195" y="762424"/>
                </a:cubicBezTo>
                <a:cubicBezTo>
                  <a:pt x="73195" y="765628"/>
                  <a:pt x="70599" y="768224"/>
                  <a:pt x="67396" y="768224"/>
                </a:cubicBezTo>
                <a:cubicBezTo>
                  <a:pt x="64193" y="768224"/>
                  <a:pt x="61597" y="765628"/>
                  <a:pt x="61597" y="762424"/>
                </a:cubicBezTo>
                <a:cubicBezTo>
                  <a:pt x="61597" y="759222"/>
                  <a:pt x="64193" y="756625"/>
                  <a:pt x="67396" y="756625"/>
                </a:cubicBezTo>
                <a:close/>
                <a:moveTo>
                  <a:pt x="129114" y="755907"/>
                </a:moveTo>
                <a:cubicBezTo>
                  <a:pt x="129233" y="755905"/>
                  <a:pt x="129353" y="755905"/>
                  <a:pt x="129455" y="755907"/>
                </a:cubicBezTo>
                <a:cubicBezTo>
                  <a:pt x="133037" y="756003"/>
                  <a:pt x="135868" y="758982"/>
                  <a:pt x="135766" y="762560"/>
                </a:cubicBezTo>
                <a:cubicBezTo>
                  <a:pt x="135766" y="766233"/>
                  <a:pt x="132781" y="769212"/>
                  <a:pt x="129114" y="769212"/>
                </a:cubicBezTo>
                <a:cubicBezTo>
                  <a:pt x="125480" y="769120"/>
                  <a:pt x="122547" y="766196"/>
                  <a:pt x="122462" y="762560"/>
                </a:cubicBezTo>
                <a:cubicBezTo>
                  <a:pt x="122462" y="758886"/>
                  <a:pt x="125447" y="755907"/>
                  <a:pt x="129114" y="755907"/>
                </a:cubicBezTo>
                <a:close/>
                <a:moveTo>
                  <a:pt x="189832" y="755224"/>
                </a:moveTo>
                <a:cubicBezTo>
                  <a:pt x="193875" y="755224"/>
                  <a:pt x="197166" y="758508"/>
                  <a:pt x="197166" y="762558"/>
                </a:cubicBezTo>
                <a:cubicBezTo>
                  <a:pt x="197166" y="766609"/>
                  <a:pt x="193875" y="769895"/>
                  <a:pt x="189832" y="769895"/>
                </a:cubicBezTo>
                <a:cubicBezTo>
                  <a:pt x="185825" y="769802"/>
                  <a:pt x="182584" y="766572"/>
                  <a:pt x="182499" y="762558"/>
                </a:cubicBezTo>
                <a:cubicBezTo>
                  <a:pt x="182499" y="758508"/>
                  <a:pt x="185790" y="755224"/>
                  <a:pt x="189832" y="755224"/>
                </a:cubicBezTo>
                <a:close/>
                <a:moveTo>
                  <a:pt x="251234" y="754373"/>
                </a:moveTo>
                <a:cubicBezTo>
                  <a:pt x="251353" y="754371"/>
                  <a:pt x="251455" y="754371"/>
                  <a:pt x="251575" y="754373"/>
                </a:cubicBezTo>
                <a:cubicBezTo>
                  <a:pt x="256009" y="754468"/>
                  <a:pt x="259523" y="758132"/>
                  <a:pt x="259421" y="762558"/>
                </a:cubicBezTo>
                <a:cubicBezTo>
                  <a:pt x="259421" y="767081"/>
                  <a:pt x="255753" y="770745"/>
                  <a:pt x="251234" y="770745"/>
                </a:cubicBezTo>
                <a:cubicBezTo>
                  <a:pt x="246748" y="770656"/>
                  <a:pt x="243132" y="767043"/>
                  <a:pt x="243047" y="762558"/>
                </a:cubicBezTo>
                <a:cubicBezTo>
                  <a:pt x="243047" y="758037"/>
                  <a:pt x="246714" y="754373"/>
                  <a:pt x="251234" y="754373"/>
                </a:cubicBezTo>
                <a:close/>
                <a:moveTo>
                  <a:pt x="313001" y="753556"/>
                </a:moveTo>
                <a:cubicBezTo>
                  <a:pt x="317899" y="753556"/>
                  <a:pt x="321870" y="757526"/>
                  <a:pt x="321870" y="762424"/>
                </a:cubicBezTo>
                <a:cubicBezTo>
                  <a:pt x="321870" y="767323"/>
                  <a:pt x="317899" y="771294"/>
                  <a:pt x="313001" y="771294"/>
                </a:cubicBezTo>
                <a:cubicBezTo>
                  <a:pt x="308103" y="771294"/>
                  <a:pt x="304132" y="767323"/>
                  <a:pt x="304132" y="762424"/>
                </a:cubicBezTo>
                <a:cubicBezTo>
                  <a:pt x="304132" y="757526"/>
                  <a:pt x="308103" y="753556"/>
                  <a:pt x="313001" y="753556"/>
                </a:cubicBezTo>
                <a:close/>
                <a:moveTo>
                  <a:pt x="374036" y="753007"/>
                </a:moveTo>
                <a:cubicBezTo>
                  <a:pt x="379306" y="753007"/>
                  <a:pt x="383588" y="757283"/>
                  <a:pt x="383588" y="762560"/>
                </a:cubicBezTo>
                <a:cubicBezTo>
                  <a:pt x="383588" y="767834"/>
                  <a:pt x="379306" y="772111"/>
                  <a:pt x="374036" y="772111"/>
                </a:cubicBezTo>
                <a:cubicBezTo>
                  <a:pt x="368766" y="772111"/>
                  <a:pt x="364485" y="767834"/>
                  <a:pt x="364485" y="762560"/>
                </a:cubicBezTo>
                <a:cubicBezTo>
                  <a:pt x="364485" y="757283"/>
                  <a:pt x="368766" y="753007"/>
                  <a:pt x="374036" y="753007"/>
                </a:cubicBezTo>
                <a:close/>
                <a:moveTo>
                  <a:pt x="436119" y="752154"/>
                </a:moveTo>
                <a:cubicBezTo>
                  <a:pt x="441867" y="752154"/>
                  <a:pt x="446523" y="756813"/>
                  <a:pt x="446523" y="762558"/>
                </a:cubicBezTo>
                <a:cubicBezTo>
                  <a:pt x="446523" y="768306"/>
                  <a:pt x="441867" y="772963"/>
                  <a:pt x="436119" y="772963"/>
                </a:cubicBezTo>
                <a:cubicBezTo>
                  <a:pt x="430406" y="772871"/>
                  <a:pt x="425800" y="768268"/>
                  <a:pt x="425716" y="762558"/>
                </a:cubicBezTo>
                <a:cubicBezTo>
                  <a:pt x="425716" y="756813"/>
                  <a:pt x="430371" y="752154"/>
                  <a:pt x="436119" y="752154"/>
                </a:cubicBezTo>
                <a:close/>
                <a:moveTo>
                  <a:pt x="496839" y="751472"/>
                </a:moveTo>
                <a:cubicBezTo>
                  <a:pt x="502962" y="751472"/>
                  <a:pt x="507925" y="756436"/>
                  <a:pt x="507925" y="762560"/>
                </a:cubicBezTo>
                <a:cubicBezTo>
                  <a:pt x="507840" y="768643"/>
                  <a:pt x="502928" y="773553"/>
                  <a:pt x="496839" y="773646"/>
                </a:cubicBezTo>
                <a:cubicBezTo>
                  <a:pt x="490750" y="773553"/>
                  <a:pt x="485838" y="768643"/>
                  <a:pt x="485753" y="762560"/>
                </a:cubicBezTo>
                <a:cubicBezTo>
                  <a:pt x="485753" y="756436"/>
                  <a:pt x="490716" y="751472"/>
                  <a:pt x="496839" y="751472"/>
                </a:cubicBezTo>
                <a:close/>
                <a:moveTo>
                  <a:pt x="558240" y="750620"/>
                </a:moveTo>
                <a:cubicBezTo>
                  <a:pt x="564840" y="750620"/>
                  <a:pt x="570179" y="755965"/>
                  <a:pt x="570179" y="762560"/>
                </a:cubicBezTo>
                <a:cubicBezTo>
                  <a:pt x="570179" y="769152"/>
                  <a:pt x="564840" y="774499"/>
                  <a:pt x="558240" y="774499"/>
                </a:cubicBezTo>
                <a:cubicBezTo>
                  <a:pt x="551690" y="774406"/>
                  <a:pt x="546386" y="769116"/>
                  <a:pt x="546301" y="762560"/>
                </a:cubicBezTo>
                <a:cubicBezTo>
                  <a:pt x="546301" y="755965"/>
                  <a:pt x="551639" y="750620"/>
                  <a:pt x="558240" y="750620"/>
                </a:cubicBezTo>
                <a:close/>
                <a:moveTo>
                  <a:pt x="619641" y="749938"/>
                </a:moveTo>
                <a:cubicBezTo>
                  <a:pt x="626617" y="749938"/>
                  <a:pt x="632262" y="755589"/>
                  <a:pt x="632262" y="762560"/>
                </a:cubicBezTo>
                <a:cubicBezTo>
                  <a:pt x="632262" y="769530"/>
                  <a:pt x="626617" y="775180"/>
                  <a:pt x="619641" y="775180"/>
                </a:cubicBezTo>
                <a:cubicBezTo>
                  <a:pt x="612716" y="775089"/>
                  <a:pt x="607105" y="769490"/>
                  <a:pt x="607020" y="762560"/>
                </a:cubicBezTo>
                <a:cubicBezTo>
                  <a:pt x="607020" y="755589"/>
                  <a:pt x="612665" y="749938"/>
                  <a:pt x="619641" y="749938"/>
                </a:cubicBezTo>
                <a:close/>
                <a:moveTo>
                  <a:pt x="681042" y="749255"/>
                </a:moveTo>
                <a:cubicBezTo>
                  <a:pt x="688393" y="749255"/>
                  <a:pt x="694346" y="755211"/>
                  <a:pt x="694346" y="762558"/>
                </a:cubicBezTo>
                <a:cubicBezTo>
                  <a:pt x="694346" y="769907"/>
                  <a:pt x="688393" y="775863"/>
                  <a:pt x="681042" y="775863"/>
                </a:cubicBezTo>
                <a:cubicBezTo>
                  <a:pt x="673691" y="775863"/>
                  <a:pt x="667739" y="769907"/>
                  <a:pt x="667739" y="762558"/>
                </a:cubicBezTo>
                <a:cubicBezTo>
                  <a:pt x="667739" y="755211"/>
                  <a:pt x="673691" y="749255"/>
                  <a:pt x="681042" y="749255"/>
                </a:cubicBezTo>
                <a:close/>
                <a:moveTo>
                  <a:pt x="743126" y="748573"/>
                </a:moveTo>
                <a:cubicBezTo>
                  <a:pt x="743245" y="748571"/>
                  <a:pt x="743347" y="748571"/>
                  <a:pt x="743466" y="748573"/>
                </a:cubicBezTo>
                <a:cubicBezTo>
                  <a:pt x="751091" y="748669"/>
                  <a:pt x="757214" y="754930"/>
                  <a:pt x="757112" y="762560"/>
                </a:cubicBezTo>
                <a:cubicBezTo>
                  <a:pt x="757112" y="770284"/>
                  <a:pt x="750852" y="776545"/>
                  <a:pt x="743126" y="776545"/>
                </a:cubicBezTo>
                <a:cubicBezTo>
                  <a:pt x="735399" y="776545"/>
                  <a:pt x="729140" y="770284"/>
                  <a:pt x="729140" y="762560"/>
                </a:cubicBezTo>
                <a:cubicBezTo>
                  <a:pt x="729140" y="754834"/>
                  <a:pt x="735399" y="748573"/>
                  <a:pt x="743126" y="748573"/>
                </a:cubicBezTo>
                <a:close/>
                <a:moveTo>
                  <a:pt x="803844" y="747891"/>
                </a:moveTo>
                <a:cubicBezTo>
                  <a:pt x="803964" y="747890"/>
                  <a:pt x="804066" y="747890"/>
                  <a:pt x="804185" y="747891"/>
                </a:cubicBezTo>
                <a:cubicBezTo>
                  <a:pt x="812185" y="747987"/>
                  <a:pt x="818615" y="754554"/>
                  <a:pt x="818513" y="762560"/>
                </a:cubicBezTo>
                <a:cubicBezTo>
                  <a:pt x="818513" y="770661"/>
                  <a:pt x="811946" y="777228"/>
                  <a:pt x="803844" y="777228"/>
                </a:cubicBezTo>
                <a:cubicBezTo>
                  <a:pt x="795777" y="777136"/>
                  <a:pt x="789261" y="770622"/>
                  <a:pt x="789177" y="762560"/>
                </a:cubicBezTo>
                <a:cubicBezTo>
                  <a:pt x="789177" y="754457"/>
                  <a:pt x="795743" y="747891"/>
                  <a:pt x="803844" y="747891"/>
                </a:cubicBezTo>
                <a:close/>
                <a:moveTo>
                  <a:pt x="865246" y="747209"/>
                </a:moveTo>
                <a:cubicBezTo>
                  <a:pt x="873723" y="747209"/>
                  <a:pt x="880596" y="754082"/>
                  <a:pt x="880596" y="762560"/>
                </a:cubicBezTo>
                <a:cubicBezTo>
                  <a:pt x="880596" y="762618"/>
                  <a:pt x="880596" y="762673"/>
                  <a:pt x="880596" y="762731"/>
                </a:cubicBezTo>
                <a:cubicBezTo>
                  <a:pt x="880493" y="771114"/>
                  <a:pt x="873637" y="777832"/>
                  <a:pt x="865246" y="777739"/>
                </a:cubicBezTo>
                <a:cubicBezTo>
                  <a:pt x="856837" y="777739"/>
                  <a:pt x="849998" y="770972"/>
                  <a:pt x="849896" y="762560"/>
                </a:cubicBezTo>
                <a:cubicBezTo>
                  <a:pt x="849896" y="754082"/>
                  <a:pt x="856769" y="747209"/>
                  <a:pt x="865246" y="747209"/>
                </a:cubicBezTo>
                <a:close/>
                <a:moveTo>
                  <a:pt x="926647" y="746527"/>
                </a:moveTo>
                <a:cubicBezTo>
                  <a:pt x="935499" y="746527"/>
                  <a:pt x="942680" y="753706"/>
                  <a:pt x="942680" y="762560"/>
                </a:cubicBezTo>
                <a:cubicBezTo>
                  <a:pt x="942594" y="771347"/>
                  <a:pt x="935431" y="778421"/>
                  <a:pt x="926647" y="778421"/>
                </a:cubicBezTo>
                <a:cubicBezTo>
                  <a:pt x="917863" y="778421"/>
                  <a:pt x="910717" y="771347"/>
                  <a:pt x="910615" y="762560"/>
                </a:cubicBezTo>
                <a:cubicBezTo>
                  <a:pt x="910615" y="753706"/>
                  <a:pt x="917795" y="746527"/>
                  <a:pt x="926647" y="746527"/>
                </a:cubicBezTo>
                <a:close/>
                <a:moveTo>
                  <a:pt x="988048" y="745844"/>
                </a:moveTo>
                <a:cubicBezTo>
                  <a:pt x="997463" y="745844"/>
                  <a:pt x="1005104" y="753479"/>
                  <a:pt x="1005104" y="762900"/>
                </a:cubicBezTo>
                <a:cubicBezTo>
                  <a:pt x="1005104" y="772320"/>
                  <a:pt x="997463" y="779956"/>
                  <a:pt x="988048" y="779956"/>
                </a:cubicBezTo>
                <a:cubicBezTo>
                  <a:pt x="978634" y="779956"/>
                  <a:pt x="970993" y="772320"/>
                  <a:pt x="970993" y="762900"/>
                </a:cubicBezTo>
                <a:cubicBezTo>
                  <a:pt x="970993" y="753479"/>
                  <a:pt x="978634" y="745844"/>
                  <a:pt x="988048" y="745844"/>
                </a:cubicBezTo>
                <a:close/>
                <a:moveTo>
                  <a:pt x="1050132" y="745161"/>
                </a:moveTo>
                <a:cubicBezTo>
                  <a:pt x="1059547" y="745161"/>
                  <a:pt x="1067188" y="752798"/>
                  <a:pt x="1067188" y="762218"/>
                </a:cubicBezTo>
                <a:cubicBezTo>
                  <a:pt x="1067188" y="771638"/>
                  <a:pt x="1059547" y="779273"/>
                  <a:pt x="1050132" y="779273"/>
                </a:cubicBezTo>
                <a:cubicBezTo>
                  <a:pt x="1040718" y="779273"/>
                  <a:pt x="1033077" y="771638"/>
                  <a:pt x="1033077" y="762218"/>
                </a:cubicBezTo>
                <a:cubicBezTo>
                  <a:pt x="1033077" y="752798"/>
                  <a:pt x="1040718" y="745161"/>
                  <a:pt x="1050132" y="745161"/>
                </a:cubicBezTo>
                <a:close/>
                <a:moveTo>
                  <a:pt x="1110851" y="744481"/>
                </a:moveTo>
                <a:cubicBezTo>
                  <a:pt x="1110970" y="744479"/>
                  <a:pt x="1111073" y="744479"/>
                  <a:pt x="1111192" y="744481"/>
                </a:cubicBezTo>
                <a:cubicBezTo>
                  <a:pt x="1121084" y="744576"/>
                  <a:pt x="1129033" y="752669"/>
                  <a:pt x="1128930" y="762560"/>
                </a:cubicBezTo>
                <a:cubicBezTo>
                  <a:pt x="1128469" y="772183"/>
                  <a:pt x="1120487" y="779717"/>
                  <a:pt x="1110851" y="779615"/>
                </a:cubicBezTo>
                <a:cubicBezTo>
                  <a:pt x="1101249" y="779630"/>
                  <a:pt x="1093318" y="772143"/>
                  <a:pt x="1092772" y="762560"/>
                </a:cubicBezTo>
                <a:cubicBezTo>
                  <a:pt x="1092772" y="752575"/>
                  <a:pt x="1100873" y="744481"/>
                  <a:pt x="1110851" y="744481"/>
                </a:cubicBezTo>
                <a:close/>
                <a:moveTo>
                  <a:pt x="1172252" y="743967"/>
                </a:moveTo>
                <a:cubicBezTo>
                  <a:pt x="1182520" y="743967"/>
                  <a:pt x="1190843" y="752291"/>
                  <a:pt x="1190843" y="762558"/>
                </a:cubicBezTo>
                <a:cubicBezTo>
                  <a:pt x="1190843" y="762616"/>
                  <a:pt x="1190843" y="762673"/>
                  <a:pt x="1190843" y="762729"/>
                </a:cubicBezTo>
                <a:cubicBezTo>
                  <a:pt x="1190741" y="772904"/>
                  <a:pt x="1182418" y="781073"/>
                  <a:pt x="1172252" y="780979"/>
                </a:cubicBezTo>
                <a:cubicBezTo>
                  <a:pt x="1172201" y="780979"/>
                  <a:pt x="1172133" y="780979"/>
                  <a:pt x="1172082" y="780979"/>
                </a:cubicBezTo>
                <a:cubicBezTo>
                  <a:pt x="1161900" y="780979"/>
                  <a:pt x="1153662" y="772732"/>
                  <a:pt x="1153662" y="762558"/>
                </a:cubicBezTo>
                <a:cubicBezTo>
                  <a:pt x="1153662" y="752291"/>
                  <a:pt x="1161985" y="743967"/>
                  <a:pt x="1172252" y="743967"/>
                </a:cubicBezTo>
                <a:close/>
                <a:moveTo>
                  <a:pt x="1233654" y="743455"/>
                </a:moveTo>
                <a:cubicBezTo>
                  <a:pt x="1244212" y="743455"/>
                  <a:pt x="1252757" y="752008"/>
                  <a:pt x="1252757" y="762558"/>
                </a:cubicBezTo>
                <a:cubicBezTo>
                  <a:pt x="1252671" y="773043"/>
                  <a:pt x="1244143" y="781491"/>
                  <a:pt x="1233654" y="781491"/>
                </a:cubicBezTo>
                <a:cubicBezTo>
                  <a:pt x="1223164" y="781491"/>
                  <a:pt x="1214654" y="773043"/>
                  <a:pt x="1214552" y="762558"/>
                </a:cubicBezTo>
                <a:cubicBezTo>
                  <a:pt x="1214552" y="752008"/>
                  <a:pt x="1223096" y="743455"/>
                  <a:pt x="1233654" y="743455"/>
                </a:cubicBezTo>
                <a:close/>
                <a:moveTo>
                  <a:pt x="1970835" y="742811"/>
                </a:moveTo>
                <a:cubicBezTo>
                  <a:pt x="1981668" y="742811"/>
                  <a:pt x="1990450" y="751592"/>
                  <a:pt x="1990450" y="762424"/>
                </a:cubicBezTo>
                <a:cubicBezTo>
                  <a:pt x="1990450" y="773257"/>
                  <a:pt x="1981668" y="782039"/>
                  <a:pt x="1970835" y="782039"/>
                </a:cubicBezTo>
                <a:cubicBezTo>
                  <a:pt x="1960003" y="782039"/>
                  <a:pt x="1951221" y="773257"/>
                  <a:pt x="1951221" y="762424"/>
                </a:cubicBezTo>
                <a:cubicBezTo>
                  <a:pt x="1951221" y="751592"/>
                  <a:pt x="1960003" y="742811"/>
                  <a:pt x="1970835" y="742811"/>
                </a:cubicBezTo>
                <a:close/>
                <a:moveTo>
                  <a:pt x="1295421" y="742811"/>
                </a:moveTo>
                <a:cubicBezTo>
                  <a:pt x="1306254" y="742811"/>
                  <a:pt x="1315036" y="751592"/>
                  <a:pt x="1315036" y="762424"/>
                </a:cubicBezTo>
                <a:cubicBezTo>
                  <a:pt x="1315036" y="773257"/>
                  <a:pt x="1306254" y="782039"/>
                  <a:pt x="1295421" y="782039"/>
                </a:cubicBezTo>
                <a:cubicBezTo>
                  <a:pt x="1284589" y="782039"/>
                  <a:pt x="1275807" y="773257"/>
                  <a:pt x="1275807" y="762424"/>
                </a:cubicBezTo>
                <a:cubicBezTo>
                  <a:pt x="1275807" y="751592"/>
                  <a:pt x="1284589" y="742811"/>
                  <a:pt x="1295421" y="742811"/>
                </a:cubicBezTo>
                <a:close/>
                <a:moveTo>
                  <a:pt x="1357138" y="742433"/>
                </a:moveTo>
                <a:cubicBezTo>
                  <a:pt x="1368259" y="742433"/>
                  <a:pt x="1377264" y="751444"/>
                  <a:pt x="1377264" y="762558"/>
                </a:cubicBezTo>
                <a:cubicBezTo>
                  <a:pt x="1377264" y="762616"/>
                  <a:pt x="1377264" y="762673"/>
                  <a:pt x="1377264" y="762729"/>
                </a:cubicBezTo>
                <a:cubicBezTo>
                  <a:pt x="1377162" y="773751"/>
                  <a:pt x="1368156" y="782608"/>
                  <a:pt x="1357138" y="782515"/>
                </a:cubicBezTo>
                <a:cubicBezTo>
                  <a:pt x="1357087" y="782515"/>
                  <a:pt x="1357019" y="782515"/>
                  <a:pt x="1356968" y="782515"/>
                </a:cubicBezTo>
                <a:cubicBezTo>
                  <a:pt x="1345950" y="782515"/>
                  <a:pt x="1337013" y="773581"/>
                  <a:pt x="1337013" y="762558"/>
                </a:cubicBezTo>
                <a:cubicBezTo>
                  <a:pt x="1337013" y="751444"/>
                  <a:pt x="1346018" y="742433"/>
                  <a:pt x="1357138" y="742433"/>
                </a:cubicBezTo>
                <a:close/>
                <a:moveTo>
                  <a:pt x="1417858" y="741921"/>
                </a:moveTo>
                <a:cubicBezTo>
                  <a:pt x="1429251" y="741921"/>
                  <a:pt x="1438495" y="751160"/>
                  <a:pt x="1438495" y="762558"/>
                </a:cubicBezTo>
                <a:cubicBezTo>
                  <a:pt x="1438393" y="773888"/>
                  <a:pt x="1429183" y="783025"/>
                  <a:pt x="1417858" y="783025"/>
                </a:cubicBezTo>
                <a:cubicBezTo>
                  <a:pt x="1406550" y="783025"/>
                  <a:pt x="1397391" y="773861"/>
                  <a:pt x="1397391" y="762558"/>
                </a:cubicBezTo>
                <a:cubicBezTo>
                  <a:pt x="1397391" y="751227"/>
                  <a:pt x="1406533" y="742015"/>
                  <a:pt x="1417858" y="741921"/>
                </a:cubicBezTo>
                <a:close/>
                <a:moveTo>
                  <a:pt x="1724864" y="740899"/>
                </a:moveTo>
                <a:cubicBezTo>
                  <a:pt x="1724983" y="740896"/>
                  <a:pt x="1725086" y="740896"/>
                  <a:pt x="1725205" y="740899"/>
                </a:cubicBezTo>
                <a:cubicBezTo>
                  <a:pt x="1737451" y="740992"/>
                  <a:pt x="1747310" y="750996"/>
                  <a:pt x="1747207" y="763243"/>
                </a:cubicBezTo>
                <a:cubicBezTo>
                  <a:pt x="1747207" y="763298"/>
                  <a:pt x="1747207" y="763355"/>
                  <a:pt x="1747207" y="763412"/>
                </a:cubicBezTo>
                <a:cubicBezTo>
                  <a:pt x="1747105" y="775659"/>
                  <a:pt x="1737110" y="785508"/>
                  <a:pt x="1724864" y="785415"/>
                </a:cubicBezTo>
                <a:cubicBezTo>
                  <a:pt x="1712583" y="785415"/>
                  <a:pt x="1702606" y="775515"/>
                  <a:pt x="1702521" y="763243"/>
                </a:cubicBezTo>
                <a:cubicBezTo>
                  <a:pt x="1702521" y="750901"/>
                  <a:pt x="1712532" y="740899"/>
                  <a:pt x="1724864" y="740899"/>
                </a:cubicBezTo>
                <a:close/>
                <a:moveTo>
                  <a:pt x="1479259" y="740899"/>
                </a:moveTo>
                <a:cubicBezTo>
                  <a:pt x="1479378" y="740896"/>
                  <a:pt x="1479480" y="740896"/>
                  <a:pt x="1479600" y="740899"/>
                </a:cubicBezTo>
                <a:cubicBezTo>
                  <a:pt x="1491181" y="740992"/>
                  <a:pt x="1500510" y="750462"/>
                  <a:pt x="1500408" y="762048"/>
                </a:cubicBezTo>
                <a:cubicBezTo>
                  <a:pt x="1500408" y="762103"/>
                  <a:pt x="1500408" y="762161"/>
                  <a:pt x="1500408" y="762218"/>
                </a:cubicBezTo>
                <a:cubicBezTo>
                  <a:pt x="1500306" y="773805"/>
                  <a:pt x="1490839" y="783121"/>
                  <a:pt x="1479259" y="783027"/>
                </a:cubicBezTo>
                <a:cubicBezTo>
                  <a:pt x="1467644" y="783027"/>
                  <a:pt x="1458212" y="773661"/>
                  <a:pt x="1458110" y="762048"/>
                </a:cubicBezTo>
                <a:cubicBezTo>
                  <a:pt x="1458110" y="750368"/>
                  <a:pt x="1467575" y="740899"/>
                  <a:pt x="1479259" y="740899"/>
                </a:cubicBezTo>
                <a:close/>
                <a:moveTo>
                  <a:pt x="1786265" y="740899"/>
                </a:moveTo>
                <a:cubicBezTo>
                  <a:pt x="1798699" y="740899"/>
                  <a:pt x="1808779" y="750979"/>
                  <a:pt x="1808779" y="763411"/>
                </a:cubicBezTo>
                <a:cubicBezTo>
                  <a:pt x="1808693" y="775779"/>
                  <a:pt x="1798630" y="785754"/>
                  <a:pt x="1786265" y="785754"/>
                </a:cubicBezTo>
                <a:cubicBezTo>
                  <a:pt x="1773933" y="785754"/>
                  <a:pt x="1763922" y="775752"/>
                  <a:pt x="1763922" y="763411"/>
                </a:cubicBezTo>
                <a:cubicBezTo>
                  <a:pt x="1763922" y="751045"/>
                  <a:pt x="1773899" y="740991"/>
                  <a:pt x="1786265" y="740899"/>
                </a:cubicBezTo>
                <a:close/>
                <a:moveTo>
                  <a:pt x="1664145" y="740899"/>
                </a:moveTo>
                <a:cubicBezTo>
                  <a:pt x="1676186" y="740894"/>
                  <a:pt x="1686045" y="750515"/>
                  <a:pt x="1686317" y="762558"/>
                </a:cubicBezTo>
                <a:cubicBezTo>
                  <a:pt x="1686215" y="774738"/>
                  <a:pt x="1676323" y="784562"/>
                  <a:pt x="1664145" y="784562"/>
                </a:cubicBezTo>
                <a:cubicBezTo>
                  <a:pt x="1652189" y="784564"/>
                  <a:pt x="1642416" y="775022"/>
                  <a:pt x="1642143" y="763070"/>
                </a:cubicBezTo>
                <a:cubicBezTo>
                  <a:pt x="1642143" y="750891"/>
                  <a:pt x="1651967" y="740991"/>
                  <a:pt x="1664145" y="740899"/>
                </a:cubicBezTo>
                <a:close/>
                <a:moveTo>
                  <a:pt x="1602061" y="740899"/>
                </a:moveTo>
                <a:cubicBezTo>
                  <a:pt x="1614120" y="740899"/>
                  <a:pt x="1623893" y="750673"/>
                  <a:pt x="1623893" y="762729"/>
                </a:cubicBezTo>
                <a:cubicBezTo>
                  <a:pt x="1623893" y="762785"/>
                  <a:pt x="1623893" y="762844"/>
                  <a:pt x="1623893" y="762900"/>
                </a:cubicBezTo>
                <a:cubicBezTo>
                  <a:pt x="1623791" y="774864"/>
                  <a:pt x="1614018" y="784484"/>
                  <a:pt x="1602061" y="784390"/>
                </a:cubicBezTo>
                <a:cubicBezTo>
                  <a:pt x="1590071" y="784390"/>
                  <a:pt x="1580315" y="774719"/>
                  <a:pt x="1580230" y="762729"/>
                </a:cubicBezTo>
                <a:cubicBezTo>
                  <a:pt x="1580230" y="750673"/>
                  <a:pt x="1590003" y="740899"/>
                  <a:pt x="1602061" y="740899"/>
                </a:cubicBezTo>
                <a:close/>
                <a:moveTo>
                  <a:pt x="1540660" y="740899"/>
                </a:moveTo>
                <a:cubicBezTo>
                  <a:pt x="1540711" y="740899"/>
                  <a:pt x="1540779" y="740900"/>
                  <a:pt x="1540830" y="740900"/>
                </a:cubicBezTo>
                <a:cubicBezTo>
                  <a:pt x="1552599" y="741089"/>
                  <a:pt x="1561997" y="750786"/>
                  <a:pt x="1561809" y="762558"/>
                </a:cubicBezTo>
                <a:cubicBezTo>
                  <a:pt x="1561724" y="774202"/>
                  <a:pt x="1552309" y="783616"/>
                  <a:pt x="1540660" y="783709"/>
                </a:cubicBezTo>
                <a:cubicBezTo>
                  <a:pt x="1528857" y="783709"/>
                  <a:pt x="1519255" y="774191"/>
                  <a:pt x="1519170" y="762389"/>
                </a:cubicBezTo>
                <a:cubicBezTo>
                  <a:pt x="1519170" y="750519"/>
                  <a:pt x="1528789" y="740899"/>
                  <a:pt x="1540660" y="740899"/>
                </a:cubicBezTo>
                <a:close/>
                <a:moveTo>
                  <a:pt x="1909434" y="739741"/>
                </a:moveTo>
                <a:cubicBezTo>
                  <a:pt x="1921963" y="739741"/>
                  <a:pt x="1932119" y="749896"/>
                  <a:pt x="1932119" y="762424"/>
                </a:cubicBezTo>
                <a:cubicBezTo>
                  <a:pt x="1932119" y="774954"/>
                  <a:pt x="1921963" y="785109"/>
                  <a:pt x="1909434" y="785109"/>
                </a:cubicBezTo>
                <a:cubicBezTo>
                  <a:pt x="1896906" y="785109"/>
                  <a:pt x="1886750" y="774954"/>
                  <a:pt x="1886750" y="762424"/>
                </a:cubicBezTo>
                <a:cubicBezTo>
                  <a:pt x="1886750" y="749896"/>
                  <a:pt x="1896906" y="739741"/>
                  <a:pt x="1909434" y="739741"/>
                </a:cubicBezTo>
                <a:close/>
                <a:moveTo>
                  <a:pt x="1848032" y="739741"/>
                </a:moveTo>
                <a:cubicBezTo>
                  <a:pt x="1860561" y="739741"/>
                  <a:pt x="1870717" y="749896"/>
                  <a:pt x="1870717" y="762424"/>
                </a:cubicBezTo>
                <a:cubicBezTo>
                  <a:pt x="1870717" y="774954"/>
                  <a:pt x="1860561" y="785109"/>
                  <a:pt x="1848032" y="785109"/>
                </a:cubicBezTo>
                <a:cubicBezTo>
                  <a:pt x="1835504" y="785109"/>
                  <a:pt x="1825348" y="774954"/>
                  <a:pt x="1825348" y="762424"/>
                </a:cubicBezTo>
                <a:cubicBezTo>
                  <a:pt x="1825348" y="749896"/>
                  <a:pt x="1835504" y="739741"/>
                  <a:pt x="1848032" y="739741"/>
                </a:cubicBezTo>
                <a:close/>
                <a:moveTo>
                  <a:pt x="5629" y="696893"/>
                </a:moveTo>
                <a:cubicBezTo>
                  <a:pt x="7982" y="696893"/>
                  <a:pt x="9893" y="698803"/>
                  <a:pt x="9893" y="701157"/>
                </a:cubicBezTo>
                <a:cubicBezTo>
                  <a:pt x="9893" y="703514"/>
                  <a:pt x="7982" y="705421"/>
                  <a:pt x="5629" y="705421"/>
                </a:cubicBezTo>
                <a:cubicBezTo>
                  <a:pt x="3309" y="705335"/>
                  <a:pt x="1450" y="703475"/>
                  <a:pt x="1365" y="701157"/>
                </a:cubicBezTo>
                <a:cubicBezTo>
                  <a:pt x="1365" y="698803"/>
                  <a:pt x="3275" y="696893"/>
                  <a:pt x="5629" y="696893"/>
                </a:cubicBezTo>
                <a:close/>
                <a:moveTo>
                  <a:pt x="67029" y="695018"/>
                </a:moveTo>
                <a:cubicBezTo>
                  <a:pt x="70424" y="695018"/>
                  <a:pt x="73170" y="697769"/>
                  <a:pt x="73170" y="701158"/>
                </a:cubicBezTo>
                <a:cubicBezTo>
                  <a:pt x="73170" y="704549"/>
                  <a:pt x="70424" y="707299"/>
                  <a:pt x="67029" y="707299"/>
                </a:cubicBezTo>
                <a:cubicBezTo>
                  <a:pt x="63636" y="707299"/>
                  <a:pt x="60890" y="704549"/>
                  <a:pt x="60890" y="701158"/>
                </a:cubicBezTo>
                <a:cubicBezTo>
                  <a:pt x="60890" y="697769"/>
                  <a:pt x="63636" y="695018"/>
                  <a:pt x="67029" y="695018"/>
                </a:cubicBezTo>
                <a:close/>
                <a:moveTo>
                  <a:pt x="129113" y="694336"/>
                </a:moveTo>
                <a:cubicBezTo>
                  <a:pt x="132882" y="694336"/>
                  <a:pt x="135935" y="697391"/>
                  <a:pt x="135935" y="701157"/>
                </a:cubicBezTo>
                <a:cubicBezTo>
                  <a:pt x="135935" y="704925"/>
                  <a:pt x="132882" y="707980"/>
                  <a:pt x="129113" y="707980"/>
                </a:cubicBezTo>
                <a:cubicBezTo>
                  <a:pt x="125343" y="707980"/>
                  <a:pt x="122291" y="704925"/>
                  <a:pt x="122291" y="701157"/>
                </a:cubicBezTo>
                <a:cubicBezTo>
                  <a:pt x="122291" y="697391"/>
                  <a:pt x="125343" y="694336"/>
                  <a:pt x="129113" y="694336"/>
                </a:cubicBezTo>
                <a:close/>
                <a:moveTo>
                  <a:pt x="189832" y="693482"/>
                </a:moveTo>
                <a:cubicBezTo>
                  <a:pt x="194079" y="693482"/>
                  <a:pt x="197507" y="696920"/>
                  <a:pt x="197507" y="701158"/>
                </a:cubicBezTo>
                <a:cubicBezTo>
                  <a:pt x="197507" y="705398"/>
                  <a:pt x="194079" y="708833"/>
                  <a:pt x="189832" y="708833"/>
                </a:cubicBezTo>
                <a:cubicBezTo>
                  <a:pt x="185585" y="708833"/>
                  <a:pt x="182157" y="705398"/>
                  <a:pt x="182157" y="701158"/>
                </a:cubicBezTo>
                <a:cubicBezTo>
                  <a:pt x="182157" y="696920"/>
                  <a:pt x="185585" y="693482"/>
                  <a:pt x="189832" y="693482"/>
                </a:cubicBezTo>
                <a:close/>
                <a:moveTo>
                  <a:pt x="251234" y="692630"/>
                </a:moveTo>
                <a:cubicBezTo>
                  <a:pt x="255941" y="692630"/>
                  <a:pt x="259761" y="696448"/>
                  <a:pt x="259761" y="701157"/>
                </a:cubicBezTo>
                <a:cubicBezTo>
                  <a:pt x="259761" y="705869"/>
                  <a:pt x="255941" y="709687"/>
                  <a:pt x="251234" y="709687"/>
                </a:cubicBezTo>
                <a:cubicBezTo>
                  <a:pt x="246560" y="709596"/>
                  <a:pt x="242791" y="705830"/>
                  <a:pt x="242706" y="701157"/>
                </a:cubicBezTo>
                <a:cubicBezTo>
                  <a:pt x="242706" y="696448"/>
                  <a:pt x="246526" y="692630"/>
                  <a:pt x="251234" y="692630"/>
                </a:cubicBezTo>
                <a:close/>
                <a:moveTo>
                  <a:pt x="312635" y="691948"/>
                </a:moveTo>
                <a:cubicBezTo>
                  <a:pt x="317718" y="691948"/>
                  <a:pt x="321845" y="696073"/>
                  <a:pt x="321845" y="701158"/>
                </a:cubicBezTo>
                <a:cubicBezTo>
                  <a:pt x="321845" y="706245"/>
                  <a:pt x="317718" y="710368"/>
                  <a:pt x="312635" y="710368"/>
                </a:cubicBezTo>
                <a:cubicBezTo>
                  <a:pt x="307586" y="710278"/>
                  <a:pt x="303510" y="706207"/>
                  <a:pt x="303425" y="701158"/>
                </a:cubicBezTo>
                <a:cubicBezTo>
                  <a:pt x="303425" y="696073"/>
                  <a:pt x="307552" y="691948"/>
                  <a:pt x="312635" y="691948"/>
                </a:cubicBezTo>
                <a:close/>
                <a:moveTo>
                  <a:pt x="374035" y="691096"/>
                </a:moveTo>
                <a:cubicBezTo>
                  <a:pt x="374155" y="691094"/>
                  <a:pt x="374257" y="691094"/>
                  <a:pt x="374377" y="691096"/>
                </a:cubicBezTo>
                <a:cubicBezTo>
                  <a:pt x="379835" y="691192"/>
                  <a:pt x="384201" y="695695"/>
                  <a:pt x="384099" y="701158"/>
                </a:cubicBezTo>
                <a:cubicBezTo>
                  <a:pt x="384099" y="706715"/>
                  <a:pt x="379596" y="711222"/>
                  <a:pt x="374035" y="711222"/>
                </a:cubicBezTo>
                <a:cubicBezTo>
                  <a:pt x="368510" y="711130"/>
                  <a:pt x="364058" y="706678"/>
                  <a:pt x="363973" y="701158"/>
                </a:cubicBezTo>
                <a:cubicBezTo>
                  <a:pt x="363973" y="695601"/>
                  <a:pt x="368475" y="691096"/>
                  <a:pt x="374035" y="691096"/>
                </a:cubicBezTo>
                <a:close/>
                <a:moveTo>
                  <a:pt x="496839" y="689729"/>
                </a:moveTo>
                <a:cubicBezTo>
                  <a:pt x="503149" y="689729"/>
                  <a:pt x="508266" y="694848"/>
                  <a:pt x="508266" y="701157"/>
                </a:cubicBezTo>
                <a:cubicBezTo>
                  <a:pt x="508266" y="707468"/>
                  <a:pt x="503149" y="712585"/>
                  <a:pt x="496839" y="712585"/>
                </a:cubicBezTo>
                <a:cubicBezTo>
                  <a:pt x="490528" y="712585"/>
                  <a:pt x="485412" y="707468"/>
                  <a:pt x="485412" y="701157"/>
                </a:cubicBezTo>
                <a:cubicBezTo>
                  <a:pt x="485412" y="694848"/>
                  <a:pt x="490528" y="689729"/>
                  <a:pt x="496839" y="689729"/>
                </a:cubicBezTo>
                <a:close/>
                <a:moveTo>
                  <a:pt x="436120" y="689729"/>
                </a:moveTo>
                <a:cubicBezTo>
                  <a:pt x="442055" y="689729"/>
                  <a:pt x="446865" y="694543"/>
                  <a:pt x="446865" y="700476"/>
                </a:cubicBezTo>
                <a:cubicBezTo>
                  <a:pt x="446865" y="706409"/>
                  <a:pt x="442055" y="711221"/>
                  <a:pt x="436120" y="711221"/>
                </a:cubicBezTo>
                <a:cubicBezTo>
                  <a:pt x="430218" y="711128"/>
                  <a:pt x="425460" y="706372"/>
                  <a:pt x="425375" y="700476"/>
                </a:cubicBezTo>
                <a:cubicBezTo>
                  <a:pt x="425375" y="694543"/>
                  <a:pt x="430185" y="689729"/>
                  <a:pt x="436120" y="689729"/>
                </a:cubicBezTo>
                <a:close/>
                <a:moveTo>
                  <a:pt x="558606" y="688743"/>
                </a:moveTo>
                <a:cubicBezTo>
                  <a:pt x="565388" y="688743"/>
                  <a:pt x="570887" y="694242"/>
                  <a:pt x="570887" y="701023"/>
                </a:cubicBezTo>
                <a:cubicBezTo>
                  <a:pt x="570887" y="707806"/>
                  <a:pt x="565388" y="713305"/>
                  <a:pt x="558606" y="713305"/>
                </a:cubicBezTo>
                <a:cubicBezTo>
                  <a:pt x="551824" y="713305"/>
                  <a:pt x="546326" y="707807"/>
                  <a:pt x="546326" y="701023"/>
                </a:cubicBezTo>
                <a:cubicBezTo>
                  <a:pt x="546326" y="694242"/>
                  <a:pt x="551824" y="688743"/>
                  <a:pt x="558606" y="688743"/>
                </a:cubicBezTo>
                <a:close/>
                <a:moveTo>
                  <a:pt x="619641" y="688194"/>
                </a:moveTo>
                <a:cubicBezTo>
                  <a:pt x="626804" y="688194"/>
                  <a:pt x="632603" y="693999"/>
                  <a:pt x="632603" y="701157"/>
                </a:cubicBezTo>
                <a:cubicBezTo>
                  <a:pt x="632603" y="708316"/>
                  <a:pt x="626804" y="714120"/>
                  <a:pt x="619641" y="714120"/>
                </a:cubicBezTo>
                <a:cubicBezTo>
                  <a:pt x="612478" y="714120"/>
                  <a:pt x="606679" y="708316"/>
                  <a:pt x="606679" y="701157"/>
                </a:cubicBezTo>
                <a:cubicBezTo>
                  <a:pt x="606679" y="693999"/>
                  <a:pt x="612478" y="688194"/>
                  <a:pt x="619641" y="688194"/>
                </a:cubicBezTo>
                <a:close/>
                <a:moveTo>
                  <a:pt x="681042" y="687513"/>
                </a:moveTo>
                <a:cubicBezTo>
                  <a:pt x="688581" y="687513"/>
                  <a:pt x="694687" y="693624"/>
                  <a:pt x="694687" y="701157"/>
                </a:cubicBezTo>
                <a:cubicBezTo>
                  <a:pt x="694687" y="708693"/>
                  <a:pt x="688581" y="714803"/>
                  <a:pt x="681042" y="714803"/>
                </a:cubicBezTo>
                <a:cubicBezTo>
                  <a:pt x="673504" y="714803"/>
                  <a:pt x="667398" y="708693"/>
                  <a:pt x="667398" y="701157"/>
                </a:cubicBezTo>
                <a:cubicBezTo>
                  <a:pt x="667398" y="693624"/>
                  <a:pt x="673504" y="687513"/>
                  <a:pt x="681042" y="687513"/>
                </a:cubicBezTo>
                <a:close/>
                <a:moveTo>
                  <a:pt x="743126" y="686660"/>
                </a:moveTo>
                <a:cubicBezTo>
                  <a:pt x="751125" y="686660"/>
                  <a:pt x="757624" y="693152"/>
                  <a:pt x="757624" y="701157"/>
                </a:cubicBezTo>
                <a:cubicBezTo>
                  <a:pt x="757624" y="709164"/>
                  <a:pt x="751125" y="715654"/>
                  <a:pt x="743126" y="715654"/>
                </a:cubicBezTo>
                <a:cubicBezTo>
                  <a:pt x="735127" y="715654"/>
                  <a:pt x="728629" y="709164"/>
                  <a:pt x="728629" y="701157"/>
                </a:cubicBezTo>
                <a:cubicBezTo>
                  <a:pt x="728629" y="693152"/>
                  <a:pt x="735127" y="686660"/>
                  <a:pt x="743126" y="686660"/>
                </a:cubicBezTo>
                <a:close/>
                <a:moveTo>
                  <a:pt x="803845" y="685978"/>
                </a:moveTo>
                <a:cubicBezTo>
                  <a:pt x="812237" y="685978"/>
                  <a:pt x="819025" y="692775"/>
                  <a:pt x="819025" y="701157"/>
                </a:cubicBezTo>
                <a:cubicBezTo>
                  <a:pt x="819025" y="701216"/>
                  <a:pt x="819025" y="701271"/>
                  <a:pt x="819025" y="701330"/>
                </a:cubicBezTo>
                <a:cubicBezTo>
                  <a:pt x="818923" y="709618"/>
                  <a:pt x="812134" y="716261"/>
                  <a:pt x="803845" y="716167"/>
                </a:cubicBezTo>
                <a:cubicBezTo>
                  <a:pt x="803794" y="716167"/>
                  <a:pt x="803726" y="716169"/>
                  <a:pt x="803674" y="716169"/>
                </a:cubicBezTo>
                <a:cubicBezTo>
                  <a:pt x="795385" y="716167"/>
                  <a:pt x="788666" y="709447"/>
                  <a:pt x="788666" y="701157"/>
                </a:cubicBezTo>
                <a:cubicBezTo>
                  <a:pt x="788666" y="692775"/>
                  <a:pt x="795453" y="685978"/>
                  <a:pt x="803845" y="685978"/>
                </a:cubicBezTo>
                <a:close/>
                <a:moveTo>
                  <a:pt x="865246" y="685296"/>
                </a:moveTo>
                <a:cubicBezTo>
                  <a:pt x="865366" y="685293"/>
                  <a:pt x="865468" y="685293"/>
                  <a:pt x="865587" y="685296"/>
                </a:cubicBezTo>
                <a:cubicBezTo>
                  <a:pt x="874252" y="685391"/>
                  <a:pt x="881211" y="692492"/>
                  <a:pt x="881108" y="701157"/>
                </a:cubicBezTo>
                <a:cubicBezTo>
                  <a:pt x="881108" y="701215"/>
                  <a:pt x="881108" y="701271"/>
                  <a:pt x="881108" y="701330"/>
                </a:cubicBezTo>
                <a:cubicBezTo>
                  <a:pt x="881006" y="709994"/>
                  <a:pt x="873911" y="716943"/>
                  <a:pt x="865246" y="716849"/>
                </a:cubicBezTo>
                <a:cubicBezTo>
                  <a:pt x="856548" y="716849"/>
                  <a:pt x="849487" y="709851"/>
                  <a:pt x="849385" y="701157"/>
                </a:cubicBezTo>
                <a:cubicBezTo>
                  <a:pt x="849385" y="692398"/>
                  <a:pt x="856480" y="685296"/>
                  <a:pt x="865246" y="685296"/>
                </a:cubicBezTo>
                <a:close/>
                <a:moveTo>
                  <a:pt x="926647" y="684614"/>
                </a:moveTo>
                <a:cubicBezTo>
                  <a:pt x="936062" y="684614"/>
                  <a:pt x="943703" y="692250"/>
                  <a:pt x="943703" y="701670"/>
                </a:cubicBezTo>
                <a:cubicBezTo>
                  <a:pt x="943703" y="711090"/>
                  <a:pt x="936062" y="718726"/>
                  <a:pt x="926647" y="718726"/>
                </a:cubicBezTo>
                <a:cubicBezTo>
                  <a:pt x="917233" y="718726"/>
                  <a:pt x="909592" y="711090"/>
                  <a:pt x="909592" y="701670"/>
                </a:cubicBezTo>
                <a:cubicBezTo>
                  <a:pt x="909592" y="692250"/>
                  <a:pt x="917233" y="684614"/>
                  <a:pt x="926647" y="684614"/>
                </a:cubicBezTo>
                <a:close/>
                <a:moveTo>
                  <a:pt x="988048" y="683931"/>
                </a:moveTo>
                <a:cubicBezTo>
                  <a:pt x="997463" y="683931"/>
                  <a:pt x="1005104" y="691567"/>
                  <a:pt x="1005104" y="700987"/>
                </a:cubicBezTo>
                <a:cubicBezTo>
                  <a:pt x="1005104" y="710407"/>
                  <a:pt x="997463" y="718043"/>
                  <a:pt x="988048" y="718043"/>
                </a:cubicBezTo>
                <a:cubicBezTo>
                  <a:pt x="978634" y="718043"/>
                  <a:pt x="970993" y="710407"/>
                  <a:pt x="970993" y="700987"/>
                </a:cubicBezTo>
                <a:cubicBezTo>
                  <a:pt x="970993" y="691567"/>
                  <a:pt x="978634" y="683931"/>
                  <a:pt x="988048" y="683931"/>
                </a:cubicBezTo>
                <a:close/>
                <a:moveTo>
                  <a:pt x="1051002" y="683229"/>
                </a:moveTo>
                <a:cubicBezTo>
                  <a:pt x="1060434" y="683239"/>
                  <a:pt x="1068058" y="690885"/>
                  <a:pt x="1068041" y="700305"/>
                </a:cubicBezTo>
                <a:cubicBezTo>
                  <a:pt x="1068041" y="700597"/>
                  <a:pt x="1068041" y="700887"/>
                  <a:pt x="1068024" y="701179"/>
                </a:cubicBezTo>
                <a:cubicBezTo>
                  <a:pt x="1067546" y="710586"/>
                  <a:pt x="1059547" y="717832"/>
                  <a:pt x="1050132" y="717361"/>
                </a:cubicBezTo>
                <a:cubicBezTo>
                  <a:pt x="1040718" y="717361"/>
                  <a:pt x="1033077" y="709724"/>
                  <a:pt x="1033077" y="700305"/>
                </a:cubicBezTo>
                <a:cubicBezTo>
                  <a:pt x="1033077" y="690885"/>
                  <a:pt x="1040718" y="683249"/>
                  <a:pt x="1050132" y="683249"/>
                </a:cubicBezTo>
                <a:cubicBezTo>
                  <a:pt x="1050422" y="683235"/>
                  <a:pt x="1050712" y="683227"/>
                  <a:pt x="1051002" y="683229"/>
                </a:cubicBezTo>
                <a:close/>
                <a:moveTo>
                  <a:pt x="1110851" y="682567"/>
                </a:moveTo>
                <a:cubicBezTo>
                  <a:pt x="1121119" y="682567"/>
                  <a:pt x="1129442" y="690891"/>
                  <a:pt x="1129442" y="701157"/>
                </a:cubicBezTo>
                <a:cubicBezTo>
                  <a:pt x="1129442" y="701215"/>
                  <a:pt x="1129442" y="701273"/>
                  <a:pt x="1129442" y="701329"/>
                </a:cubicBezTo>
                <a:cubicBezTo>
                  <a:pt x="1129340" y="711504"/>
                  <a:pt x="1121017" y="719672"/>
                  <a:pt x="1110851" y="719579"/>
                </a:cubicBezTo>
                <a:cubicBezTo>
                  <a:pt x="1110800" y="719579"/>
                  <a:pt x="1110732" y="719579"/>
                  <a:pt x="1110681" y="719579"/>
                </a:cubicBezTo>
                <a:cubicBezTo>
                  <a:pt x="1100499" y="719579"/>
                  <a:pt x="1092261" y="711332"/>
                  <a:pt x="1092261" y="701157"/>
                </a:cubicBezTo>
                <a:cubicBezTo>
                  <a:pt x="1092261" y="690891"/>
                  <a:pt x="1100584" y="682567"/>
                  <a:pt x="1110851" y="682567"/>
                </a:cubicBezTo>
                <a:close/>
                <a:moveTo>
                  <a:pt x="1172252" y="682056"/>
                </a:moveTo>
                <a:cubicBezTo>
                  <a:pt x="1182537" y="682423"/>
                  <a:pt x="1190673" y="690869"/>
                  <a:pt x="1190673" y="701157"/>
                </a:cubicBezTo>
                <a:cubicBezTo>
                  <a:pt x="1190587" y="711643"/>
                  <a:pt x="1182059" y="720090"/>
                  <a:pt x="1171570" y="720090"/>
                </a:cubicBezTo>
                <a:cubicBezTo>
                  <a:pt x="1161081" y="720090"/>
                  <a:pt x="1152570" y="711643"/>
                  <a:pt x="1152468" y="701157"/>
                </a:cubicBezTo>
                <a:cubicBezTo>
                  <a:pt x="1152468" y="700927"/>
                  <a:pt x="1152468" y="700696"/>
                  <a:pt x="1152485" y="700464"/>
                </a:cubicBezTo>
                <a:cubicBezTo>
                  <a:pt x="1152860" y="689920"/>
                  <a:pt x="1161712" y="681678"/>
                  <a:pt x="1172252" y="682056"/>
                </a:cubicBezTo>
                <a:close/>
                <a:moveTo>
                  <a:pt x="1233654" y="681373"/>
                </a:moveTo>
                <a:cubicBezTo>
                  <a:pt x="1244587" y="681373"/>
                  <a:pt x="1253439" y="690232"/>
                  <a:pt x="1253439" y="701157"/>
                </a:cubicBezTo>
                <a:cubicBezTo>
                  <a:pt x="1253439" y="701215"/>
                  <a:pt x="1253439" y="701271"/>
                  <a:pt x="1253439" y="701329"/>
                </a:cubicBezTo>
                <a:cubicBezTo>
                  <a:pt x="1253337" y="712161"/>
                  <a:pt x="1244484" y="720866"/>
                  <a:pt x="1233654" y="720773"/>
                </a:cubicBezTo>
                <a:cubicBezTo>
                  <a:pt x="1233534" y="720774"/>
                  <a:pt x="1233432" y="720774"/>
                  <a:pt x="1233313" y="720773"/>
                </a:cubicBezTo>
                <a:cubicBezTo>
                  <a:pt x="1222567" y="720679"/>
                  <a:pt x="1213937" y="711898"/>
                  <a:pt x="1214039" y="701157"/>
                </a:cubicBezTo>
                <a:cubicBezTo>
                  <a:pt x="1214039" y="701102"/>
                  <a:pt x="1214039" y="701045"/>
                  <a:pt x="1214039" y="700987"/>
                </a:cubicBezTo>
                <a:cubicBezTo>
                  <a:pt x="1214039" y="690154"/>
                  <a:pt x="1222824" y="681373"/>
                  <a:pt x="1233654" y="681373"/>
                </a:cubicBezTo>
                <a:close/>
                <a:moveTo>
                  <a:pt x="1971151" y="680861"/>
                </a:moveTo>
                <a:cubicBezTo>
                  <a:pt x="1982357" y="680861"/>
                  <a:pt x="1991448" y="689949"/>
                  <a:pt x="1991448" y="701157"/>
                </a:cubicBezTo>
                <a:cubicBezTo>
                  <a:pt x="1991448" y="701215"/>
                  <a:pt x="1991448" y="701271"/>
                  <a:pt x="1991448" y="701328"/>
                </a:cubicBezTo>
                <a:cubicBezTo>
                  <a:pt x="1991345" y="712444"/>
                  <a:pt x="1982272" y="721378"/>
                  <a:pt x="1971151" y="721284"/>
                </a:cubicBezTo>
                <a:cubicBezTo>
                  <a:pt x="1960013" y="721284"/>
                  <a:pt x="1950940" y="712301"/>
                  <a:pt x="1950855" y="701157"/>
                </a:cubicBezTo>
                <a:cubicBezTo>
                  <a:pt x="1950855" y="689949"/>
                  <a:pt x="1959945" y="680861"/>
                  <a:pt x="1971151" y="680861"/>
                </a:cubicBezTo>
                <a:close/>
                <a:moveTo>
                  <a:pt x="1295055" y="680861"/>
                </a:moveTo>
                <a:cubicBezTo>
                  <a:pt x="1306261" y="680861"/>
                  <a:pt x="1315351" y="689949"/>
                  <a:pt x="1315351" y="701157"/>
                </a:cubicBezTo>
                <a:cubicBezTo>
                  <a:pt x="1315351" y="701215"/>
                  <a:pt x="1315351" y="701271"/>
                  <a:pt x="1315351" y="701328"/>
                </a:cubicBezTo>
                <a:cubicBezTo>
                  <a:pt x="1315249" y="712444"/>
                  <a:pt x="1306175" y="721378"/>
                  <a:pt x="1295055" y="721284"/>
                </a:cubicBezTo>
                <a:cubicBezTo>
                  <a:pt x="1283917" y="721284"/>
                  <a:pt x="1274843" y="712301"/>
                  <a:pt x="1274759" y="701157"/>
                </a:cubicBezTo>
                <a:cubicBezTo>
                  <a:pt x="1274759" y="689949"/>
                  <a:pt x="1283849" y="680861"/>
                  <a:pt x="1295055" y="680861"/>
                </a:cubicBezTo>
                <a:close/>
                <a:moveTo>
                  <a:pt x="1357139" y="680350"/>
                </a:moveTo>
                <a:cubicBezTo>
                  <a:pt x="1357258" y="680348"/>
                  <a:pt x="1357361" y="680348"/>
                  <a:pt x="1357480" y="680350"/>
                </a:cubicBezTo>
                <a:cubicBezTo>
                  <a:pt x="1368873" y="680444"/>
                  <a:pt x="1378050" y="689761"/>
                  <a:pt x="1377947" y="701157"/>
                </a:cubicBezTo>
                <a:cubicBezTo>
                  <a:pt x="1377947" y="701215"/>
                  <a:pt x="1377947" y="701271"/>
                  <a:pt x="1377947" y="701329"/>
                </a:cubicBezTo>
                <a:cubicBezTo>
                  <a:pt x="1377844" y="712727"/>
                  <a:pt x="1368532" y="721890"/>
                  <a:pt x="1357139" y="721795"/>
                </a:cubicBezTo>
                <a:cubicBezTo>
                  <a:pt x="1345711" y="721795"/>
                  <a:pt x="1336416" y="712584"/>
                  <a:pt x="1336331" y="701157"/>
                </a:cubicBezTo>
                <a:cubicBezTo>
                  <a:pt x="1336331" y="689666"/>
                  <a:pt x="1345643" y="680350"/>
                  <a:pt x="1357139" y="680350"/>
                </a:cubicBezTo>
                <a:close/>
                <a:moveTo>
                  <a:pt x="1417857" y="679839"/>
                </a:moveTo>
                <a:cubicBezTo>
                  <a:pt x="1429626" y="679839"/>
                  <a:pt x="1439177" y="689385"/>
                  <a:pt x="1439177" y="701157"/>
                </a:cubicBezTo>
                <a:cubicBezTo>
                  <a:pt x="1439177" y="701216"/>
                  <a:pt x="1439177" y="701273"/>
                  <a:pt x="1439177" y="701329"/>
                </a:cubicBezTo>
                <a:cubicBezTo>
                  <a:pt x="1439075" y="713010"/>
                  <a:pt x="1429541" y="722401"/>
                  <a:pt x="1417857" y="722309"/>
                </a:cubicBezTo>
                <a:cubicBezTo>
                  <a:pt x="1417806" y="722309"/>
                  <a:pt x="1417738" y="722309"/>
                  <a:pt x="1417687" y="722309"/>
                </a:cubicBezTo>
                <a:cubicBezTo>
                  <a:pt x="1406003" y="722309"/>
                  <a:pt x="1396538" y="712838"/>
                  <a:pt x="1396538" y="701157"/>
                </a:cubicBezTo>
                <a:cubicBezTo>
                  <a:pt x="1396538" y="689383"/>
                  <a:pt x="1406089" y="679839"/>
                  <a:pt x="1417857" y="679839"/>
                </a:cubicBezTo>
                <a:close/>
                <a:moveTo>
                  <a:pt x="1479259" y="679327"/>
                </a:moveTo>
                <a:cubicBezTo>
                  <a:pt x="1491318" y="679327"/>
                  <a:pt x="1501091" y="689101"/>
                  <a:pt x="1501091" y="701157"/>
                </a:cubicBezTo>
                <a:cubicBezTo>
                  <a:pt x="1501091" y="701215"/>
                  <a:pt x="1501091" y="701271"/>
                  <a:pt x="1501091" y="701329"/>
                </a:cubicBezTo>
                <a:cubicBezTo>
                  <a:pt x="1500988" y="713291"/>
                  <a:pt x="1491215" y="722913"/>
                  <a:pt x="1479259" y="722819"/>
                </a:cubicBezTo>
                <a:cubicBezTo>
                  <a:pt x="1467269" y="722819"/>
                  <a:pt x="1457513" y="713147"/>
                  <a:pt x="1457428" y="701157"/>
                </a:cubicBezTo>
                <a:cubicBezTo>
                  <a:pt x="1457428" y="689101"/>
                  <a:pt x="1467201" y="679327"/>
                  <a:pt x="1479259" y="679327"/>
                </a:cubicBezTo>
                <a:close/>
                <a:moveTo>
                  <a:pt x="1540661" y="678986"/>
                </a:moveTo>
                <a:cubicBezTo>
                  <a:pt x="1552906" y="678986"/>
                  <a:pt x="1562833" y="688912"/>
                  <a:pt x="1562833" y="701157"/>
                </a:cubicBezTo>
                <a:cubicBezTo>
                  <a:pt x="1562748" y="713338"/>
                  <a:pt x="1552838" y="723160"/>
                  <a:pt x="1540661" y="723160"/>
                </a:cubicBezTo>
                <a:cubicBezTo>
                  <a:pt x="1528482" y="723160"/>
                  <a:pt x="1518590" y="713338"/>
                  <a:pt x="1518488" y="701157"/>
                </a:cubicBezTo>
                <a:cubicBezTo>
                  <a:pt x="1518488" y="688912"/>
                  <a:pt x="1528414" y="678986"/>
                  <a:pt x="1540661" y="678986"/>
                </a:cubicBezTo>
                <a:close/>
                <a:moveTo>
                  <a:pt x="1602061" y="678644"/>
                </a:moveTo>
                <a:cubicBezTo>
                  <a:pt x="1602181" y="678644"/>
                  <a:pt x="1602283" y="678645"/>
                  <a:pt x="1602403" y="678647"/>
                </a:cubicBezTo>
                <a:cubicBezTo>
                  <a:pt x="1614836" y="678835"/>
                  <a:pt x="1624763" y="689067"/>
                  <a:pt x="1624575" y="701498"/>
                </a:cubicBezTo>
                <a:cubicBezTo>
                  <a:pt x="1624473" y="713866"/>
                  <a:pt x="1614427" y="723843"/>
                  <a:pt x="1602061" y="723843"/>
                </a:cubicBezTo>
                <a:cubicBezTo>
                  <a:pt x="1601771" y="723851"/>
                  <a:pt x="1601481" y="723854"/>
                  <a:pt x="1601191" y="723852"/>
                </a:cubicBezTo>
                <a:cubicBezTo>
                  <a:pt x="1588758" y="723751"/>
                  <a:pt x="1578763" y="713592"/>
                  <a:pt x="1578865" y="701157"/>
                </a:cubicBezTo>
                <a:cubicBezTo>
                  <a:pt x="1578865" y="700928"/>
                  <a:pt x="1578865" y="700696"/>
                  <a:pt x="1578883" y="700465"/>
                </a:cubicBezTo>
                <a:cubicBezTo>
                  <a:pt x="1579258" y="688037"/>
                  <a:pt x="1589628" y="678267"/>
                  <a:pt x="1602061" y="678644"/>
                </a:cubicBezTo>
                <a:close/>
                <a:moveTo>
                  <a:pt x="1664144" y="678302"/>
                </a:moveTo>
                <a:cubicBezTo>
                  <a:pt x="1676766" y="678302"/>
                  <a:pt x="1686999" y="688535"/>
                  <a:pt x="1686999" y="701157"/>
                </a:cubicBezTo>
                <a:cubicBezTo>
                  <a:pt x="1686999" y="701216"/>
                  <a:pt x="1686999" y="701273"/>
                  <a:pt x="1686999" y="701329"/>
                </a:cubicBezTo>
                <a:cubicBezTo>
                  <a:pt x="1686897" y="713858"/>
                  <a:pt x="1676680" y="723937"/>
                  <a:pt x="1664144" y="723844"/>
                </a:cubicBezTo>
                <a:cubicBezTo>
                  <a:pt x="1664025" y="723844"/>
                  <a:pt x="1663923" y="723844"/>
                  <a:pt x="1663804" y="723844"/>
                </a:cubicBezTo>
                <a:cubicBezTo>
                  <a:pt x="1651370" y="723749"/>
                  <a:pt x="1641358" y="713592"/>
                  <a:pt x="1641460" y="701157"/>
                </a:cubicBezTo>
                <a:cubicBezTo>
                  <a:pt x="1641460" y="701102"/>
                  <a:pt x="1641460" y="701045"/>
                  <a:pt x="1641460" y="700987"/>
                </a:cubicBezTo>
                <a:cubicBezTo>
                  <a:pt x="1641460" y="688459"/>
                  <a:pt x="1651609" y="678302"/>
                  <a:pt x="1664144" y="678302"/>
                </a:cubicBezTo>
                <a:close/>
                <a:moveTo>
                  <a:pt x="1724864" y="677962"/>
                </a:moveTo>
                <a:cubicBezTo>
                  <a:pt x="1737537" y="677961"/>
                  <a:pt x="1747873" y="688140"/>
                  <a:pt x="1748060" y="700816"/>
                </a:cubicBezTo>
                <a:cubicBezTo>
                  <a:pt x="1748060" y="700874"/>
                  <a:pt x="1748060" y="700932"/>
                  <a:pt x="1748060" y="700987"/>
                </a:cubicBezTo>
                <a:cubicBezTo>
                  <a:pt x="1747958" y="713705"/>
                  <a:pt x="1737588" y="723937"/>
                  <a:pt x="1724864" y="723844"/>
                </a:cubicBezTo>
                <a:cubicBezTo>
                  <a:pt x="1712243" y="723937"/>
                  <a:pt x="1701924" y="713780"/>
                  <a:pt x="1701839" y="701157"/>
                </a:cubicBezTo>
                <a:cubicBezTo>
                  <a:pt x="1701839" y="701102"/>
                  <a:pt x="1701839" y="701045"/>
                  <a:pt x="1701839" y="700987"/>
                </a:cubicBezTo>
                <a:cubicBezTo>
                  <a:pt x="1701839" y="688271"/>
                  <a:pt x="1712140" y="677962"/>
                  <a:pt x="1724864" y="677962"/>
                </a:cubicBezTo>
                <a:close/>
                <a:moveTo>
                  <a:pt x="1909067" y="677791"/>
                </a:moveTo>
                <a:cubicBezTo>
                  <a:pt x="1921774" y="677789"/>
                  <a:pt x="1932161" y="687941"/>
                  <a:pt x="1932434" y="700646"/>
                </a:cubicBezTo>
                <a:cubicBezTo>
                  <a:pt x="1932434" y="700704"/>
                  <a:pt x="1932434" y="700762"/>
                  <a:pt x="1932434" y="700816"/>
                </a:cubicBezTo>
                <a:cubicBezTo>
                  <a:pt x="1932332" y="713628"/>
                  <a:pt x="1921876" y="723936"/>
                  <a:pt x="1909067" y="723843"/>
                </a:cubicBezTo>
                <a:cubicBezTo>
                  <a:pt x="1896446" y="723846"/>
                  <a:pt x="1886144" y="713768"/>
                  <a:pt x="1885872" y="701157"/>
                </a:cubicBezTo>
                <a:cubicBezTo>
                  <a:pt x="1885872" y="701102"/>
                  <a:pt x="1885872" y="701045"/>
                  <a:pt x="1885872" y="700987"/>
                </a:cubicBezTo>
                <a:cubicBezTo>
                  <a:pt x="1885872" y="688177"/>
                  <a:pt x="1896259" y="677791"/>
                  <a:pt x="1909067" y="677791"/>
                </a:cubicBezTo>
                <a:close/>
                <a:moveTo>
                  <a:pt x="1847667" y="677791"/>
                </a:moveTo>
                <a:cubicBezTo>
                  <a:pt x="1860373" y="677789"/>
                  <a:pt x="1870761" y="687941"/>
                  <a:pt x="1871033" y="700646"/>
                </a:cubicBezTo>
                <a:cubicBezTo>
                  <a:pt x="1871033" y="700704"/>
                  <a:pt x="1871033" y="700762"/>
                  <a:pt x="1871033" y="700816"/>
                </a:cubicBezTo>
                <a:cubicBezTo>
                  <a:pt x="1870931" y="713628"/>
                  <a:pt x="1860475" y="723936"/>
                  <a:pt x="1847667" y="723843"/>
                </a:cubicBezTo>
                <a:cubicBezTo>
                  <a:pt x="1835045" y="723846"/>
                  <a:pt x="1824743" y="713768"/>
                  <a:pt x="1824471" y="701157"/>
                </a:cubicBezTo>
                <a:cubicBezTo>
                  <a:pt x="1824471" y="701102"/>
                  <a:pt x="1824471" y="701045"/>
                  <a:pt x="1824471" y="700987"/>
                </a:cubicBezTo>
                <a:cubicBezTo>
                  <a:pt x="1824471" y="688177"/>
                  <a:pt x="1834858" y="677791"/>
                  <a:pt x="1847667" y="677791"/>
                </a:cubicBezTo>
                <a:close/>
                <a:moveTo>
                  <a:pt x="1786265" y="677791"/>
                </a:moveTo>
                <a:cubicBezTo>
                  <a:pt x="1798971" y="677789"/>
                  <a:pt x="1809359" y="687941"/>
                  <a:pt x="1809631" y="700646"/>
                </a:cubicBezTo>
                <a:cubicBezTo>
                  <a:pt x="1809631" y="700704"/>
                  <a:pt x="1809631" y="700762"/>
                  <a:pt x="1809631" y="700816"/>
                </a:cubicBezTo>
                <a:cubicBezTo>
                  <a:pt x="1809529" y="713628"/>
                  <a:pt x="1799074" y="723936"/>
                  <a:pt x="1786265" y="723843"/>
                </a:cubicBezTo>
                <a:cubicBezTo>
                  <a:pt x="1773644" y="723846"/>
                  <a:pt x="1763342" y="713768"/>
                  <a:pt x="1763069" y="701157"/>
                </a:cubicBezTo>
                <a:cubicBezTo>
                  <a:pt x="1763069" y="701102"/>
                  <a:pt x="1763069" y="701045"/>
                  <a:pt x="1763069" y="700987"/>
                </a:cubicBezTo>
                <a:cubicBezTo>
                  <a:pt x="1763069" y="688177"/>
                  <a:pt x="1773456" y="677791"/>
                  <a:pt x="1786265" y="677791"/>
                </a:cubicBezTo>
                <a:close/>
                <a:moveTo>
                  <a:pt x="5629" y="635151"/>
                </a:moveTo>
                <a:cubicBezTo>
                  <a:pt x="8170" y="635151"/>
                  <a:pt x="10234" y="637213"/>
                  <a:pt x="10234" y="639757"/>
                </a:cubicBezTo>
                <a:cubicBezTo>
                  <a:pt x="10234" y="642300"/>
                  <a:pt x="8170" y="644362"/>
                  <a:pt x="5629" y="644362"/>
                </a:cubicBezTo>
                <a:cubicBezTo>
                  <a:pt x="3087" y="644362"/>
                  <a:pt x="1024" y="642300"/>
                  <a:pt x="1024" y="639757"/>
                </a:cubicBezTo>
                <a:cubicBezTo>
                  <a:pt x="1024" y="637213"/>
                  <a:pt x="3087" y="635151"/>
                  <a:pt x="5629" y="635151"/>
                </a:cubicBezTo>
                <a:close/>
                <a:moveTo>
                  <a:pt x="67029" y="633446"/>
                </a:moveTo>
                <a:cubicBezTo>
                  <a:pt x="67149" y="633443"/>
                  <a:pt x="67268" y="633443"/>
                  <a:pt x="67371" y="633446"/>
                </a:cubicBezTo>
                <a:cubicBezTo>
                  <a:pt x="70765" y="633541"/>
                  <a:pt x="73442" y="636368"/>
                  <a:pt x="73340" y="639757"/>
                </a:cubicBezTo>
                <a:cubicBezTo>
                  <a:pt x="73340" y="643241"/>
                  <a:pt x="70509" y="646067"/>
                  <a:pt x="67029" y="646067"/>
                </a:cubicBezTo>
                <a:cubicBezTo>
                  <a:pt x="63584" y="645977"/>
                  <a:pt x="60804" y="643204"/>
                  <a:pt x="60719" y="639757"/>
                </a:cubicBezTo>
                <a:cubicBezTo>
                  <a:pt x="60719" y="636272"/>
                  <a:pt x="63550" y="633446"/>
                  <a:pt x="67029" y="633446"/>
                </a:cubicBezTo>
                <a:close/>
                <a:moveTo>
                  <a:pt x="129113" y="632593"/>
                </a:moveTo>
                <a:cubicBezTo>
                  <a:pt x="133070" y="632593"/>
                  <a:pt x="136277" y="635800"/>
                  <a:pt x="136277" y="639757"/>
                </a:cubicBezTo>
                <a:cubicBezTo>
                  <a:pt x="136277" y="643715"/>
                  <a:pt x="133070" y="646920"/>
                  <a:pt x="129113" y="646920"/>
                </a:cubicBezTo>
                <a:cubicBezTo>
                  <a:pt x="125156" y="646920"/>
                  <a:pt x="121950" y="643715"/>
                  <a:pt x="121950" y="639757"/>
                </a:cubicBezTo>
                <a:cubicBezTo>
                  <a:pt x="121950" y="635800"/>
                  <a:pt x="125156" y="632593"/>
                  <a:pt x="129113" y="632593"/>
                </a:cubicBezTo>
                <a:close/>
                <a:moveTo>
                  <a:pt x="189832" y="631740"/>
                </a:moveTo>
                <a:cubicBezTo>
                  <a:pt x="194267" y="631740"/>
                  <a:pt x="197848" y="635330"/>
                  <a:pt x="197848" y="639757"/>
                </a:cubicBezTo>
                <a:cubicBezTo>
                  <a:pt x="197848" y="644184"/>
                  <a:pt x="194267" y="647773"/>
                  <a:pt x="189832" y="647773"/>
                </a:cubicBezTo>
                <a:cubicBezTo>
                  <a:pt x="185397" y="647773"/>
                  <a:pt x="181816" y="644184"/>
                  <a:pt x="181816" y="639757"/>
                </a:cubicBezTo>
                <a:cubicBezTo>
                  <a:pt x="181816" y="635330"/>
                  <a:pt x="185397" y="631740"/>
                  <a:pt x="189832" y="631740"/>
                </a:cubicBezTo>
                <a:close/>
                <a:moveTo>
                  <a:pt x="251233" y="631058"/>
                </a:moveTo>
                <a:cubicBezTo>
                  <a:pt x="256043" y="631058"/>
                  <a:pt x="259932" y="634952"/>
                  <a:pt x="259932" y="639757"/>
                </a:cubicBezTo>
                <a:cubicBezTo>
                  <a:pt x="259932" y="644562"/>
                  <a:pt x="256043" y="648456"/>
                  <a:pt x="251233" y="648456"/>
                </a:cubicBezTo>
                <a:cubicBezTo>
                  <a:pt x="246423" y="648456"/>
                  <a:pt x="242535" y="644562"/>
                  <a:pt x="242535" y="639757"/>
                </a:cubicBezTo>
                <a:cubicBezTo>
                  <a:pt x="242535" y="634952"/>
                  <a:pt x="246423" y="631058"/>
                  <a:pt x="251233" y="631058"/>
                </a:cubicBezTo>
                <a:close/>
                <a:moveTo>
                  <a:pt x="312635" y="630205"/>
                </a:moveTo>
                <a:cubicBezTo>
                  <a:pt x="317905" y="630205"/>
                  <a:pt x="322186" y="634481"/>
                  <a:pt x="322186" y="639757"/>
                </a:cubicBezTo>
                <a:cubicBezTo>
                  <a:pt x="322186" y="645031"/>
                  <a:pt x="317905" y="649308"/>
                  <a:pt x="312635" y="649308"/>
                </a:cubicBezTo>
                <a:cubicBezTo>
                  <a:pt x="307364" y="649308"/>
                  <a:pt x="303084" y="645031"/>
                  <a:pt x="303084" y="639757"/>
                </a:cubicBezTo>
                <a:cubicBezTo>
                  <a:pt x="303084" y="634481"/>
                  <a:pt x="307364" y="630205"/>
                  <a:pt x="312635" y="630205"/>
                </a:cubicBezTo>
                <a:close/>
                <a:moveTo>
                  <a:pt x="374036" y="629522"/>
                </a:moveTo>
                <a:cubicBezTo>
                  <a:pt x="379682" y="629522"/>
                  <a:pt x="384269" y="634105"/>
                  <a:pt x="384269" y="639757"/>
                </a:cubicBezTo>
                <a:cubicBezTo>
                  <a:pt x="384269" y="645409"/>
                  <a:pt x="379682" y="649990"/>
                  <a:pt x="374036" y="649990"/>
                </a:cubicBezTo>
                <a:cubicBezTo>
                  <a:pt x="368390" y="649990"/>
                  <a:pt x="363803" y="645409"/>
                  <a:pt x="363803" y="639757"/>
                </a:cubicBezTo>
                <a:cubicBezTo>
                  <a:pt x="363803" y="634105"/>
                  <a:pt x="368390" y="629522"/>
                  <a:pt x="374036" y="629522"/>
                </a:cubicBezTo>
                <a:close/>
                <a:moveTo>
                  <a:pt x="436120" y="628670"/>
                </a:moveTo>
                <a:cubicBezTo>
                  <a:pt x="442243" y="628670"/>
                  <a:pt x="447206" y="633633"/>
                  <a:pt x="447206" y="639757"/>
                </a:cubicBezTo>
                <a:cubicBezTo>
                  <a:pt x="447121" y="645841"/>
                  <a:pt x="442209" y="650751"/>
                  <a:pt x="436120" y="650843"/>
                </a:cubicBezTo>
                <a:cubicBezTo>
                  <a:pt x="430031" y="650751"/>
                  <a:pt x="425119" y="645841"/>
                  <a:pt x="425034" y="639757"/>
                </a:cubicBezTo>
                <a:cubicBezTo>
                  <a:pt x="425034" y="633633"/>
                  <a:pt x="429997" y="628670"/>
                  <a:pt x="436120" y="628670"/>
                </a:cubicBezTo>
                <a:close/>
                <a:moveTo>
                  <a:pt x="496838" y="627988"/>
                </a:moveTo>
                <a:cubicBezTo>
                  <a:pt x="503337" y="627988"/>
                  <a:pt x="508607" y="633257"/>
                  <a:pt x="508607" y="639757"/>
                </a:cubicBezTo>
                <a:cubicBezTo>
                  <a:pt x="508607" y="646257"/>
                  <a:pt x="503337" y="651526"/>
                  <a:pt x="496838" y="651526"/>
                </a:cubicBezTo>
                <a:cubicBezTo>
                  <a:pt x="490340" y="651526"/>
                  <a:pt x="485070" y="646257"/>
                  <a:pt x="485070" y="639757"/>
                </a:cubicBezTo>
                <a:cubicBezTo>
                  <a:pt x="485070" y="633257"/>
                  <a:pt x="490340" y="627988"/>
                  <a:pt x="496838" y="627988"/>
                </a:cubicBezTo>
                <a:close/>
                <a:moveTo>
                  <a:pt x="558240" y="627135"/>
                </a:moveTo>
                <a:cubicBezTo>
                  <a:pt x="565216" y="627135"/>
                  <a:pt x="570861" y="632786"/>
                  <a:pt x="570861" y="639757"/>
                </a:cubicBezTo>
                <a:cubicBezTo>
                  <a:pt x="570861" y="646728"/>
                  <a:pt x="565216" y="652379"/>
                  <a:pt x="558240" y="652379"/>
                </a:cubicBezTo>
                <a:cubicBezTo>
                  <a:pt x="551264" y="652379"/>
                  <a:pt x="545619" y="646728"/>
                  <a:pt x="545619" y="639757"/>
                </a:cubicBezTo>
                <a:cubicBezTo>
                  <a:pt x="545619" y="632786"/>
                  <a:pt x="551264" y="627135"/>
                  <a:pt x="558240" y="627135"/>
                </a:cubicBezTo>
                <a:close/>
                <a:moveTo>
                  <a:pt x="619641" y="626453"/>
                </a:moveTo>
                <a:cubicBezTo>
                  <a:pt x="626992" y="626453"/>
                  <a:pt x="632945" y="632408"/>
                  <a:pt x="632945" y="639757"/>
                </a:cubicBezTo>
                <a:cubicBezTo>
                  <a:pt x="632945" y="647104"/>
                  <a:pt x="626992" y="653062"/>
                  <a:pt x="619641" y="653062"/>
                </a:cubicBezTo>
                <a:cubicBezTo>
                  <a:pt x="612290" y="653062"/>
                  <a:pt x="606338" y="647104"/>
                  <a:pt x="606338" y="639757"/>
                </a:cubicBezTo>
                <a:cubicBezTo>
                  <a:pt x="606338" y="632408"/>
                  <a:pt x="612290" y="626453"/>
                  <a:pt x="619641" y="626453"/>
                </a:cubicBezTo>
                <a:close/>
                <a:moveTo>
                  <a:pt x="681042" y="625599"/>
                </a:moveTo>
                <a:cubicBezTo>
                  <a:pt x="688853" y="625599"/>
                  <a:pt x="695198" y="631939"/>
                  <a:pt x="695198" y="639757"/>
                </a:cubicBezTo>
                <a:cubicBezTo>
                  <a:pt x="695198" y="647575"/>
                  <a:pt x="688853" y="653913"/>
                  <a:pt x="681042" y="653913"/>
                </a:cubicBezTo>
                <a:cubicBezTo>
                  <a:pt x="673264" y="653821"/>
                  <a:pt x="666971" y="647536"/>
                  <a:pt x="666886" y="639757"/>
                </a:cubicBezTo>
                <a:cubicBezTo>
                  <a:pt x="666886" y="631939"/>
                  <a:pt x="673231" y="625599"/>
                  <a:pt x="681042" y="625599"/>
                </a:cubicBezTo>
                <a:close/>
                <a:moveTo>
                  <a:pt x="743126" y="624918"/>
                </a:moveTo>
                <a:cubicBezTo>
                  <a:pt x="751313" y="624918"/>
                  <a:pt x="757965" y="631562"/>
                  <a:pt x="757965" y="639757"/>
                </a:cubicBezTo>
                <a:cubicBezTo>
                  <a:pt x="757965" y="647951"/>
                  <a:pt x="751313" y="654595"/>
                  <a:pt x="743126" y="654595"/>
                </a:cubicBezTo>
                <a:cubicBezTo>
                  <a:pt x="734939" y="654595"/>
                  <a:pt x="728288" y="647951"/>
                  <a:pt x="728288" y="639757"/>
                </a:cubicBezTo>
                <a:cubicBezTo>
                  <a:pt x="728288" y="631562"/>
                  <a:pt x="734939" y="624918"/>
                  <a:pt x="743126" y="624918"/>
                </a:cubicBezTo>
                <a:close/>
                <a:moveTo>
                  <a:pt x="803845" y="624236"/>
                </a:moveTo>
                <a:cubicBezTo>
                  <a:pt x="812423" y="624236"/>
                  <a:pt x="819365" y="631185"/>
                  <a:pt x="819365" y="639757"/>
                </a:cubicBezTo>
                <a:cubicBezTo>
                  <a:pt x="819365" y="639815"/>
                  <a:pt x="819365" y="639871"/>
                  <a:pt x="819365" y="639930"/>
                </a:cubicBezTo>
                <a:cubicBezTo>
                  <a:pt x="819263" y="648406"/>
                  <a:pt x="812321" y="655201"/>
                  <a:pt x="803845" y="655108"/>
                </a:cubicBezTo>
                <a:cubicBezTo>
                  <a:pt x="803793" y="655108"/>
                  <a:pt x="803725" y="655109"/>
                  <a:pt x="803674" y="655109"/>
                </a:cubicBezTo>
                <a:cubicBezTo>
                  <a:pt x="795197" y="655108"/>
                  <a:pt x="788324" y="648236"/>
                  <a:pt x="788324" y="639757"/>
                </a:cubicBezTo>
                <a:cubicBezTo>
                  <a:pt x="788324" y="631185"/>
                  <a:pt x="795266" y="624236"/>
                  <a:pt x="803845" y="624236"/>
                </a:cubicBezTo>
                <a:close/>
                <a:moveTo>
                  <a:pt x="865246" y="623383"/>
                </a:moveTo>
                <a:cubicBezTo>
                  <a:pt x="874661" y="623383"/>
                  <a:pt x="882302" y="631019"/>
                  <a:pt x="882302" y="640439"/>
                </a:cubicBezTo>
                <a:cubicBezTo>
                  <a:pt x="882302" y="649859"/>
                  <a:pt x="874661" y="657495"/>
                  <a:pt x="865246" y="657495"/>
                </a:cubicBezTo>
                <a:cubicBezTo>
                  <a:pt x="855832" y="657495"/>
                  <a:pt x="848191" y="649859"/>
                  <a:pt x="848191" y="640439"/>
                </a:cubicBezTo>
                <a:cubicBezTo>
                  <a:pt x="848191" y="631019"/>
                  <a:pt x="855832" y="623383"/>
                  <a:pt x="865246" y="623383"/>
                </a:cubicBezTo>
                <a:close/>
                <a:moveTo>
                  <a:pt x="926647" y="622701"/>
                </a:moveTo>
                <a:cubicBezTo>
                  <a:pt x="936062" y="622701"/>
                  <a:pt x="943703" y="630338"/>
                  <a:pt x="943703" y="639757"/>
                </a:cubicBezTo>
                <a:cubicBezTo>
                  <a:pt x="943703" y="649177"/>
                  <a:pt x="936062" y="656812"/>
                  <a:pt x="926647" y="656812"/>
                </a:cubicBezTo>
                <a:cubicBezTo>
                  <a:pt x="917233" y="656812"/>
                  <a:pt x="909592" y="649177"/>
                  <a:pt x="909592" y="639757"/>
                </a:cubicBezTo>
                <a:cubicBezTo>
                  <a:pt x="909592" y="630338"/>
                  <a:pt x="917233" y="622701"/>
                  <a:pt x="926647" y="622701"/>
                </a:cubicBezTo>
                <a:close/>
                <a:moveTo>
                  <a:pt x="988415" y="621884"/>
                </a:moveTo>
                <a:cubicBezTo>
                  <a:pt x="998212" y="621884"/>
                  <a:pt x="1006153" y="629826"/>
                  <a:pt x="1006153" y="639622"/>
                </a:cubicBezTo>
                <a:cubicBezTo>
                  <a:pt x="1006153" y="649419"/>
                  <a:pt x="998212" y="657359"/>
                  <a:pt x="988415" y="657359"/>
                </a:cubicBezTo>
                <a:cubicBezTo>
                  <a:pt x="978619" y="657359"/>
                  <a:pt x="970677" y="649419"/>
                  <a:pt x="970677" y="639622"/>
                </a:cubicBezTo>
                <a:cubicBezTo>
                  <a:pt x="970677" y="629826"/>
                  <a:pt x="978619" y="621884"/>
                  <a:pt x="988415" y="621884"/>
                </a:cubicBezTo>
                <a:close/>
                <a:moveTo>
                  <a:pt x="1110851" y="621508"/>
                </a:moveTo>
                <a:cubicBezTo>
                  <a:pt x="1121409" y="621508"/>
                  <a:pt x="1129954" y="630058"/>
                  <a:pt x="1129954" y="640610"/>
                </a:cubicBezTo>
                <a:cubicBezTo>
                  <a:pt x="1129852" y="651094"/>
                  <a:pt x="1121340" y="659541"/>
                  <a:pt x="1110851" y="659541"/>
                </a:cubicBezTo>
                <a:cubicBezTo>
                  <a:pt x="1100362" y="659541"/>
                  <a:pt x="1091834" y="651093"/>
                  <a:pt x="1091749" y="640610"/>
                </a:cubicBezTo>
                <a:cubicBezTo>
                  <a:pt x="1091749" y="630058"/>
                  <a:pt x="1100294" y="621508"/>
                  <a:pt x="1110851" y="621508"/>
                </a:cubicBezTo>
                <a:close/>
                <a:moveTo>
                  <a:pt x="1050132" y="621508"/>
                </a:moveTo>
                <a:cubicBezTo>
                  <a:pt x="1059700" y="622219"/>
                  <a:pt x="1067119" y="630160"/>
                  <a:pt x="1067188" y="639757"/>
                </a:cubicBezTo>
                <a:cubicBezTo>
                  <a:pt x="1067205" y="649389"/>
                  <a:pt x="1059734" y="657377"/>
                  <a:pt x="1050132" y="658007"/>
                </a:cubicBezTo>
                <a:cubicBezTo>
                  <a:pt x="1040086" y="658009"/>
                  <a:pt x="1031899" y="649966"/>
                  <a:pt x="1031712" y="639928"/>
                </a:cubicBezTo>
                <a:cubicBezTo>
                  <a:pt x="1031712" y="629755"/>
                  <a:pt x="1039966" y="621508"/>
                  <a:pt x="1050132" y="621508"/>
                </a:cubicBezTo>
                <a:close/>
                <a:moveTo>
                  <a:pt x="1172619" y="620008"/>
                </a:moveTo>
                <a:cubicBezTo>
                  <a:pt x="1183452" y="620008"/>
                  <a:pt x="1192234" y="628791"/>
                  <a:pt x="1192234" y="639622"/>
                </a:cubicBezTo>
                <a:cubicBezTo>
                  <a:pt x="1192234" y="650456"/>
                  <a:pt x="1183452" y="659237"/>
                  <a:pt x="1172619" y="659237"/>
                </a:cubicBezTo>
                <a:cubicBezTo>
                  <a:pt x="1161787" y="659237"/>
                  <a:pt x="1153005" y="650456"/>
                  <a:pt x="1153005" y="639622"/>
                </a:cubicBezTo>
                <a:cubicBezTo>
                  <a:pt x="1153005" y="628791"/>
                  <a:pt x="1161786" y="620008"/>
                  <a:pt x="1172619" y="620008"/>
                </a:cubicBezTo>
                <a:close/>
                <a:moveTo>
                  <a:pt x="1234524" y="619444"/>
                </a:moveTo>
                <a:cubicBezTo>
                  <a:pt x="1245729" y="619452"/>
                  <a:pt x="1254820" y="628548"/>
                  <a:pt x="1254803" y="639757"/>
                </a:cubicBezTo>
                <a:cubicBezTo>
                  <a:pt x="1254803" y="640107"/>
                  <a:pt x="1254803" y="640458"/>
                  <a:pt x="1254769" y="640806"/>
                </a:cubicBezTo>
                <a:cubicBezTo>
                  <a:pt x="1254206" y="651909"/>
                  <a:pt x="1244758" y="660447"/>
                  <a:pt x="1233654" y="659883"/>
                </a:cubicBezTo>
                <a:cubicBezTo>
                  <a:pt x="1222516" y="659883"/>
                  <a:pt x="1213460" y="650900"/>
                  <a:pt x="1213358" y="639757"/>
                </a:cubicBezTo>
                <a:cubicBezTo>
                  <a:pt x="1213358" y="628548"/>
                  <a:pt x="1222448" y="619460"/>
                  <a:pt x="1233654" y="619460"/>
                </a:cubicBezTo>
                <a:cubicBezTo>
                  <a:pt x="1233944" y="619449"/>
                  <a:pt x="1234234" y="619442"/>
                  <a:pt x="1234524" y="619444"/>
                </a:cubicBezTo>
                <a:close/>
                <a:moveTo>
                  <a:pt x="1971152" y="618778"/>
                </a:moveTo>
                <a:cubicBezTo>
                  <a:pt x="1982732" y="618778"/>
                  <a:pt x="1992130" y="628170"/>
                  <a:pt x="1992130" y="639757"/>
                </a:cubicBezTo>
                <a:cubicBezTo>
                  <a:pt x="1992045" y="651277"/>
                  <a:pt x="1982664" y="660565"/>
                  <a:pt x="1971152" y="660565"/>
                </a:cubicBezTo>
                <a:cubicBezTo>
                  <a:pt x="1959639" y="660565"/>
                  <a:pt x="1950258" y="651277"/>
                  <a:pt x="1950173" y="639757"/>
                </a:cubicBezTo>
                <a:cubicBezTo>
                  <a:pt x="1950173" y="628170"/>
                  <a:pt x="1959571" y="618778"/>
                  <a:pt x="1971152" y="618778"/>
                </a:cubicBezTo>
                <a:close/>
                <a:moveTo>
                  <a:pt x="1295055" y="618778"/>
                </a:moveTo>
                <a:cubicBezTo>
                  <a:pt x="1306636" y="618778"/>
                  <a:pt x="1316034" y="628170"/>
                  <a:pt x="1316034" y="639757"/>
                </a:cubicBezTo>
                <a:cubicBezTo>
                  <a:pt x="1315949" y="651277"/>
                  <a:pt x="1306568" y="660565"/>
                  <a:pt x="1295055" y="660565"/>
                </a:cubicBezTo>
                <a:cubicBezTo>
                  <a:pt x="1283542" y="660565"/>
                  <a:pt x="1274162" y="651277"/>
                  <a:pt x="1274077" y="639757"/>
                </a:cubicBezTo>
                <a:cubicBezTo>
                  <a:pt x="1274077" y="628170"/>
                  <a:pt x="1283474" y="618778"/>
                  <a:pt x="1295055" y="618778"/>
                </a:cubicBezTo>
                <a:close/>
                <a:moveTo>
                  <a:pt x="1357138" y="618267"/>
                </a:moveTo>
                <a:cubicBezTo>
                  <a:pt x="1357258" y="618265"/>
                  <a:pt x="1357360" y="618265"/>
                  <a:pt x="1357479" y="618267"/>
                </a:cubicBezTo>
                <a:cubicBezTo>
                  <a:pt x="1369248" y="618361"/>
                  <a:pt x="1378731" y="627983"/>
                  <a:pt x="1378629" y="639757"/>
                </a:cubicBezTo>
                <a:cubicBezTo>
                  <a:pt x="1378629" y="639814"/>
                  <a:pt x="1378629" y="639871"/>
                  <a:pt x="1378629" y="639928"/>
                </a:cubicBezTo>
                <a:cubicBezTo>
                  <a:pt x="1378527" y="651702"/>
                  <a:pt x="1368907" y="661171"/>
                  <a:pt x="1357138" y="661077"/>
                </a:cubicBezTo>
                <a:cubicBezTo>
                  <a:pt x="1345370" y="661077"/>
                  <a:pt x="1335819" y="651533"/>
                  <a:pt x="1335819" y="639757"/>
                </a:cubicBezTo>
                <a:cubicBezTo>
                  <a:pt x="1335819" y="639701"/>
                  <a:pt x="1335819" y="639643"/>
                  <a:pt x="1335819" y="639587"/>
                </a:cubicBezTo>
                <a:cubicBezTo>
                  <a:pt x="1335819" y="627811"/>
                  <a:pt x="1345370" y="618267"/>
                  <a:pt x="1357138" y="618267"/>
                </a:cubicBezTo>
                <a:close/>
                <a:moveTo>
                  <a:pt x="1417858" y="617754"/>
                </a:moveTo>
                <a:cubicBezTo>
                  <a:pt x="1430002" y="617754"/>
                  <a:pt x="1439860" y="627605"/>
                  <a:pt x="1439860" y="639757"/>
                </a:cubicBezTo>
                <a:cubicBezTo>
                  <a:pt x="1439860" y="639813"/>
                  <a:pt x="1439860" y="639871"/>
                  <a:pt x="1439860" y="639928"/>
                </a:cubicBezTo>
                <a:cubicBezTo>
                  <a:pt x="1439758" y="651983"/>
                  <a:pt x="1429916" y="661681"/>
                  <a:pt x="1417858" y="661588"/>
                </a:cubicBezTo>
                <a:cubicBezTo>
                  <a:pt x="1417807" y="661588"/>
                  <a:pt x="1417739" y="661588"/>
                  <a:pt x="1417687" y="661588"/>
                </a:cubicBezTo>
                <a:cubicBezTo>
                  <a:pt x="1405629" y="661588"/>
                  <a:pt x="1395856" y="651813"/>
                  <a:pt x="1395856" y="639757"/>
                </a:cubicBezTo>
                <a:cubicBezTo>
                  <a:pt x="1395856" y="627605"/>
                  <a:pt x="1405714" y="617754"/>
                  <a:pt x="1417858" y="617754"/>
                </a:cubicBezTo>
                <a:close/>
                <a:moveTo>
                  <a:pt x="1479259" y="617243"/>
                </a:moveTo>
                <a:cubicBezTo>
                  <a:pt x="1491693" y="617243"/>
                  <a:pt x="1501773" y="627324"/>
                  <a:pt x="1501773" y="639757"/>
                </a:cubicBezTo>
                <a:cubicBezTo>
                  <a:pt x="1501687" y="652124"/>
                  <a:pt x="1491624" y="662100"/>
                  <a:pt x="1479259" y="662100"/>
                </a:cubicBezTo>
                <a:cubicBezTo>
                  <a:pt x="1466927" y="662100"/>
                  <a:pt x="1456916" y="652097"/>
                  <a:pt x="1456916" y="639757"/>
                </a:cubicBezTo>
                <a:cubicBezTo>
                  <a:pt x="1456916" y="627390"/>
                  <a:pt x="1466893" y="617336"/>
                  <a:pt x="1479259" y="617243"/>
                </a:cubicBezTo>
                <a:close/>
                <a:moveTo>
                  <a:pt x="1540660" y="616731"/>
                </a:moveTo>
                <a:cubicBezTo>
                  <a:pt x="1540780" y="616730"/>
                  <a:pt x="1540882" y="616730"/>
                  <a:pt x="1541001" y="616731"/>
                </a:cubicBezTo>
                <a:cubicBezTo>
                  <a:pt x="1553623" y="616825"/>
                  <a:pt x="1563788" y="627135"/>
                  <a:pt x="1563685" y="639757"/>
                </a:cubicBezTo>
                <a:cubicBezTo>
                  <a:pt x="1563685" y="639814"/>
                  <a:pt x="1563685" y="639871"/>
                  <a:pt x="1563685" y="639928"/>
                </a:cubicBezTo>
                <a:cubicBezTo>
                  <a:pt x="1563583" y="652551"/>
                  <a:pt x="1553282" y="662706"/>
                  <a:pt x="1540660" y="662612"/>
                </a:cubicBezTo>
                <a:cubicBezTo>
                  <a:pt x="1528039" y="662612"/>
                  <a:pt x="1517806" y="652380"/>
                  <a:pt x="1517806" y="639757"/>
                </a:cubicBezTo>
                <a:cubicBezTo>
                  <a:pt x="1517806" y="639701"/>
                  <a:pt x="1517806" y="639643"/>
                  <a:pt x="1517806" y="639587"/>
                </a:cubicBezTo>
                <a:cubicBezTo>
                  <a:pt x="1517806" y="626964"/>
                  <a:pt x="1528039" y="616731"/>
                  <a:pt x="1540660" y="616731"/>
                </a:cubicBezTo>
                <a:close/>
                <a:moveTo>
                  <a:pt x="1602061" y="616390"/>
                </a:moveTo>
                <a:cubicBezTo>
                  <a:pt x="1614973" y="616390"/>
                  <a:pt x="1625428" y="626853"/>
                  <a:pt x="1625428" y="639757"/>
                </a:cubicBezTo>
                <a:cubicBezTo>
                  <a:pt x="1625428" y="639813"/>
                  <a:pt x="1625428" y="639871"/>
                  <a:pt x="1625428" y="639928"/>
                </a:cubicBezTo>
                <a:cubicBezTo>
                  <a:pt x="1625326" y="652739"/>
                  <a:pt x="1614870" y="663046"/>
                  <a:pt x="1602061" y="662954"/>
                </a:cubicBezTo>
                <a:cubicBezTo>
                  <a:pt x="1589253" y="662954"/>
                  <a:pt x="1578866" y="652568"/>
                  <a:pt x="1578866" y="639757"/>
                </a:cubicBezTo>
                <a:cubicBezTo>
                  <a:pt x="1578866" y="639701"/>
                  <a:pt x="1578866" y="639643"/>
                  <a:pt x="1578866" y="639586"/>
                </a:cubicBezTo>
                <a:cubicBezTo>
                  <a:pt x="1578866" y="626776"/>
                  <a:pt x="1589253" y="616390"/>
                  <a:pt x="1602061" y="616390"/>
                </a:cubicBezTo>
                <a:close/>
                <a:moveTo>
                  <a:pt x="1664145" y="616049"/>
                </a:moveTo>
                <a:cubicBezTo>
                  <a:pt x="1677244" y="616049"/>
                  <a:pt x="1687853" y="626663"/>
                  <a:pt x="1687853" y="639757"/>
                </a:cubicBezTo>
                <a:cubicBezTo>
                  <a:pt x="1687853" y="639813"/>
                  <a:pt x="1687853" y="639871"/>
                  <a:pt x="1687853" y="639928"/>
                </a:cubicBezTo>
                <a:cubicBezTo>
                  <a:pt x="1687750" y="652928"/>
                  <a:pt x="1677141" y="663388"/>
                  <a:pt x="1664145" y="663294"/>
                </a:cubicBezTo>
                <a:cubicBezTo>
                  <a:pt x="1651148" y="663294"/>
                  <a:pt x="1640608" y="652757"/>
                  <a:pt x="1640608" y="639757"/>
                </a:cubicBezTo>
                <a:cubicBezTo>
                  <a:pt x="1640608" y="639701"/>
                  <a:pt x="1640608" y="639643"/>
                  <a:pt x="1640608" y="639587"/>
                </a:cubicBezTo>
                <a:cubicBezTo>
                  <a:pt x="1640608" y="626587"/>
                  <a:pt x="1651148" y="616049"/>
                  <a:pt x="1664145" y="616049"/>
                </a:cubicBezTo>
                <a:close/>
                <a:moveTo>
                  <a:pt x="1724864" y="615878"/>
                </a:moveTo>
                <a:cubicBezTo>
                  <a:pt x="1738048" y="615878"/>
                  <a:pt x="1748742" y="626569"/>
                  <a:pt x="1748742" y="639757"/>
                </a:cubicBezTo>
                <a:cubicBezTo>
                  <a:pt x="1748640" y="652878"/>
                  <a:pt x="1737980" y="663464"/>
                  <a:pt x="1724864" y="663464"/>
                </a:cubicBezTo>
                <a:cubicBezTo>
                  <a:pt x="1711765" y="663464"/>
                  <a:pt x="1701157" y="652851"/>
                  <a:pt x="1701157" y="639757"/>
                </a:cubicBezTo>
                <a:cubicBezTo>
                  <a:pt x="1701157" y="639701"/>
                  <a:pt x="1701157" y="639642"/>
                  <a:pt x="1701157" y="639586"/>
                </a:cubicBezTo>
                <a:cubicBezTo>
                  <a:pt x="1701157" y="626492"/>
                  <a:pt x="1711765" y="615878"/>
                  <a:pt x="1724864" y="615878"/>
                </a:cubicBezTo>
                <a:close/>
                <a:moveTo>
                  <a:pt x="1786265" y="615708"/>
                </a:moveTo>
                <a:cubicBezTo>
                  <a:pt x="1799551" y="615708"/>
                  <a:pt x="1810314" y="626476"/>
                  <a:pt x="1810314" y="639757"/>
                </a:cubicBezTo>
                <a:cubicBezTo>
                  <a:pt x="1810228" y="652973"/>
                  <a:pt x="1799483" y="663635"/>
                  <a:pt x="1786265" y="663635"/>
                </a:cubicBezTo>
                <a:cubicBezTo>
                  <a:pt x="1773080" y="663635"/>
                  <a:pt x="1762387" y="652946"/>
                  <a:pt x="1762387" y="639757"/>
                </a:cubicBezTo>
                <a:cubicBezTo>
                  <a:pt x="1762387" y="626542"/>
                  <a:pt x="1773047" y="615802"/>
                  <a:pt x="1786265" y="615708"/>
                </a:cubicBezTo>
                <a:close/>
                <a:moveTo>
                  <a:pt x="1847666" y="615538"/>
                </a:moveTo>
                <a:cubicBezTo>
                  <a:pt x="1847786" y="615538"/>
                  <a:pt x="1847888" y="615538"/>
                  <a:pt x="1848007" y="615538"/>
                </a:cubicBezTo>
                <a:cubicBezTo>
                  <a:pt x="1861294" y="615630"/>
                  <a:pt x="1871988" y="626474"/>
                  <a:pt x="1871886" y="639757"/>
                </a:cubicBezTo>
                <a:cubicBezTo>
                  <a:pt x="1871886" y="639813"/>
                  <a:pt x="1871886" y="639871"/>
                  <a:pt x="1871886" y="639928"/>
                </a:cubicBezTo>
                <a:cubicBezTo>
                  <a:pt x="1871784" y="653209"/>
                  <a:pt x="1860953" y="663899"/>
                  <a:pt x="1847666" y="663806"/>
                </a:cubicBezTo>
                <a:cubicBezTo>
                  <a:pt x="1834380" y="663806"/>
                  <a:pt x="1823618" y="653037"/>
                  <a:pt x="1823618" y="639757"/>
                </a:cubicBezTo>
                <a:cubicBezTo>
                  <a:pt x="1823618" y="639701"/>
                  <a:pt x="1823618" y="639643"/>
                  <a:pt x="1823618" y="639586"/>
                </a:cubicBezTo>
                <a:cubicBezTo>
                  <a:pt x="1823618" y="626303"/>
                  <a:pt x="1834380" y="615538"/>
                  <a:pt x="1847666" y="615538"/>
                </a:cubicBezTo>
                <a:close/>
                <a:moveTo>
                  <a:pt x="1910278" y="615517"/>
                </a:moveTo>
                <a:cubicBezTo>
                  <a:pt x="1923565" y="615623"/>
                  <a:pt x="1934242" y="626476"/>
                  <a:pt x="1934139" y="639757"/>
                </a:cubicBezTo>
                <a:cubicBezTo>
                  <a:pt x="1934139" y="639813"/>
                  <a:pt x="1934139" y="639871"/>
                  <a:pt x="1934139" y="639928"/>
                </a:cubicBezTo>
                <a:cubicBezTo>
                  <a:pt x="1934037" y="653209"/>
                  <a:pt x="1923207" y="663899"/>
                  <a:pt x="1909920" y="663806"/>
                </a:cubicBezTo>
                <a:cubicBezTo>
                  <a:pt x="1896634" y="663806"/>
                  <a:pt x="1885871" y="653039"/>
                  <a:pt x="1885871" y="639757"/>
                </a:cubicBezTo>
                <a:cubicBezTo>
                  <a:pt x="1885769" y="626735"/>
                  <a:pt x="1896053" y="615999"/>
                  <a:pt x="1909067" y="615538"/>
                </a:cubicBezTo>
                <a:cubicBezTo>
                  <a:pt x="1909477" y="615521"/>
                  <a:pt x="1909886" y="615514"/>
                  <a:pt x="1910278" y="615517"/>
                </a:cubicBezTo>
                <a:close/>
                <a:moveTo>
                  <a:pt x="5628" y="573581"/>
                </a:moveTo>
                <a:cubicBezTo>
                  <a:pt x="5747" y="573581"/>
                  <a:pt x="5867" y="573581"/>
                  <a:pt x="5969" y="573581"/>
                </a:cubicBezTo>
                <a:cubicBezTo>
                  <a:pt x="8510" y="573682"/>
                  <a:pt x="10506" y="575815"/>
                  <a:pt x="10404" y="578356"/>
                </a:cubicBezTo>
                <a:cubicBezTo>
                  <a:pt x="10404" y="581000"/>
                  <a:pt x="8272" y="583132"/>
                  <a:pt x="5628" y="583132"/>
                </a:cubicBezTo>
                <a:cubicBezTo>
                  <a:pt x="3036" y="583046"/>
                  <a:pt x="937" y="580949"/>
                  <a:pt x="853" y="578356"/>
                </a:cubicBezTo>
                <a:cubicBezTo>
                  <a:pt x="853" y="575712"/>
                  <a:pt x="2985" y="573581"/>
                  <a:pt x="5628" y="573581"/>
                </a:cubicBezTo>
                <a:close/>
                <a:moveTo>
                  <a:pt x="67029" y="571703"/>
                </a:moveTo>
                <a:cubicBezTo>
                  <a:pt x="67149" y="571703"/>
                  <a:pt x="67268" y="571703"/>
                  <a:pt x="67371" y="571703"/>
                </a:cubicBezTo>
                <a:cubicBezTo>
                  <a:pt x="70952" y="571805"/>
                  <a:pt x="73784" y="574773"/>
                  <a:pt x="73681" y="578356"/>
                </a:cubicBezTo>
                <a:cubicBezTo>
                  <a:pt x="73681" y="582022"/>
                  <a:pt x="70697" y="585006"/>
                  <a:pt x="67029" y="585006"/>
                </a:cubicBezTo>
                <a:cubicBezTo>
                  <a:pt x="63396" y="584923"/>
                  <a:pt x="60463" y="581988"/>
                  <a:pt x="60378" y="578356"/>
                </a:cubicBezTo>
                <a:cubicBezTo>
                  <a:pt x="60378" y="574688"/>
                  <a:pt x="63362" y="571703"/>
                  <a:pt x="67029" y="571703"/>
                </a:cubicBezTo>
                <a:close/>
                <a:moveTo>
                  <a:pt x="189833" y="570339"/>
                </a:moveTo>
                <a:cubicBezTo>
                  <a:pt x="189952" y="570339"/>
                  <a:pt x="190054" y="570339"/>
                  <a:pt x="190174" y="570339"/>
                </a:cubicBezTo>
                <a:cubicBezTo>
                  <a:pt x="194608" y="570442"/>
                  <a:pt x="198122" y="574092"/>
                  <a:pt x="198020" y="578525"/>
                </a:cubicBezTo>
                <a:cubicBezTo>
                  <a:pt x="198020" y="583046"/>
                  <a:pt x="194353" y="586713"/>
                  <a:pt x="189833" y="586713"/>
                </a:cubicBezTo>
                <a:cubicBezTo>
                  <a:pt x="185347" y="586628"/>
                  <a:pt x="181731" y="583012"/>
                  <a:pt x="181646" y="578525"/>
                </a:cubicBezTo>
                <a:cubicBezTo>
                  <a:pt x="181646" y="574006"/>
                  <a:pt x="185313" y="570339"/>
                  <a:pt x="189833" y="570339"/>
                </a:cubicBezTo>
                <a:close/>
                <a:moveTo>
                  <a:pt x="129113" y="570339"/>
                </a:moveTo>
                <a:cubicBezTo>
                  <a:pt x="129232" y="570339"/>
                  <a:pt x="129335" y="570339"/>
                  <a:pt x="129454" y="570339"/>
                </a:cubicBezTo>
                <a:cubicBezTo>
                  <a:pt x="133514" y="570442"/>
                  <a:pt x="136720" y="573801"/>
                  <a:pt x="136618" y="577844"/>
                </a:cubicBezTo>
                <a:cubicBezTo>
                  <a:pt x="136618" y="581989"/>
                  <a:pt x="133258" y="585348"/>
                  <a:pt x="129113" y="585348"/>
                </a:cubicBezTo>
                <a:cubicBezTo>
                  <a:pt x="124968" y="585348"/>
                  <a:pt x="121609" y="581989"/>
                  <a:pt x="121609" y="577844"/>
                </a:cubicBezTo>
                <a:cubicBezTo>
                  <a:pt x="121609" y="573699"/>
                  <a:pt x="124968" y="570339"/>
                  <a:pt x="129113" y="570339"/>
                </a:cubicBezTo>
                <a:close/>
                <a:moveTo>
                  <a:pt x="251233" y="569315"/>
                </a:moveTo>
                <a:cubicBezTo>
                  <a:pt x="251352" y="569315"/>
                  <a:pt x="251455" y="569315"/>
                  <a:pt x="251574" y="569315"/>
                </a:cubicBezTo>
                <a:cubicBezTo>
                  <a:pt x="256469" y="569418"/>
                  <a:pt x="260375" y="573461"/>
                  <a:pt x="260273" y="578356"/>
                </a:cubicBezTo>
                <a:cubicBezTo>
                  <a:pt x="260273" y="583353"/>
                  <a:pt x="256231" y="587396"/>
                  <a:pt x="251233" y="587396"/>
                </a:cubicBezTo>
                <a:cubicBezTo>
                  <a:pt x="246236" y="587396"/>
                  <a:pt x="242194" y="583353"/>
                  <a:pt x="242194" y="578356"/>
                </a:cubicBezTo>
                <a:cubicBezTo>
                  <a:pt x="242194" y="573359"/>
                  <a:pt x="246236" y="569315"/>
                  <a:pt x="251233" y="569315"/>
                </a:cubicBezTo>
                <a:close/>
                <a:moveTo>
                  <a:pt x="312635" y="568463"/>
                </a:moveTo>
                <a:cubicBezTo>
                  <a:pt x="318093" y="568463"/>
                  <a:pt x="322527" y="572897"/>
                  <a:pt x="322527" y="578356"/>
                </a:cubicBezTo>
                <a:cubicBezTo>
                  <a:pt x="322527" y="583813"/>
                  <a:pt x="318093" y="588247"/>
                  <a:pt x="312635" y="588247"/>
                </a:cubicBezTo>
                <a:cubicBezTo>
                  <a:pt x="307177" y="588247"/>
                  <a:pt x="302743" y="583813"/>
                  <a:pt x="302743" y="578356"/>
                </a:cubicBezTo>
                <a:cubicBezTo>
                  <a:pt x="302743" y="572897"/>
                  <a:pt x="307177" y="568463"/>
                  <a:pt x="312635" y="568463"/>
                </a:cubicBezTo>
                <a:close/>
                <a:moveTo>
                  <a:pt x="374036" y="567781"/>
                </a:moveTo>
                <a:cubicBezTo>
                  <a:pt x="379869" y="567781"/>
                  <a:pt x="384611" y="572523"/>
                  <a:pt x="384611" y="578356"/>
                </a:cubicBezTo>
                <a:cubicBezTo>
                  <a:pt x="384611" y="584189"/>
                  <a:pt x="379869" y="588931"/>
                  <a:pt x="374036" y="588931"/>
                </a:cubicBezTo>
                <a:cubicBezTo>
                  <a:pt x="368203" y="588931"/>
                  <a:pt x="363462" y="584189"/>
                  <a:pt x="363462" y="578356"/>
                </a:cubicBezTo>
                <a:cubicBezTo>
                  <a:pt x="363462" y="572523"/>
                  <a:pt x="368203" y="567781"/>
                  <a:pt x="374036" y="567781"/>
                </a:cubicBezTo>
                <a:close/>
                <a:moveTo>
                  <a:pt x="436119" y="566927"/>
                </a:moveTo>
                <a:cubicBezTo>
                  <a:pt x="442430" y="566927"/>
                  <a:pt x="447547" y="572046"/>
                  <a:pt x="447547" y="578356"/>
                </a:cubicBezTo>
                <a:cubicBezTo>
                  <a:pt x="447547" y="584666"/>
                  <a:pt x="442430" y="589783"/>
                  <a:pt x="436119" y="589783"/>
                </a:cubicBezTo>
                <a:cubicBezTo>
                  <a:pt x="429809" y="589783"/>
                  <a:pt x="424692" y="584666"/>
                  <a:pt x="424692" y="578356"/>
                </a:cubicBezTo>
                <a:cubicBezTo>
                  <a:pt x="424692" y="572046"/>
                  <a:pt x="429809" y="566927"/>
                  <a:pt x="436119" y="566927"/>
                </a:cubicBezTo>
                <a:close/>
                <a:moveTo>
                  <a:pt x="496838" y="566246"/>
                </a:moveTo>
                <a:cubicBezTo>
                  <a:pt x="503524" y="566246"/>
                  <a:pt x="508948" y="571670"/>
                  <a:pt x="508948" y="578356"/>
                </a:cubicBezTo>
                <a:cubicBezTo>
                  <a:pt x="508948" y="585041"/>
                  <a:pt x="503524" y="590466"/>
                  <a:pt x="496838" y="590466"/>
                </a:cubicBezTo>
                <a:cubicBezTo>
                  <a:pt x="490152" y="590466"/>
                  <a:pt x="484729" y="585041"/>
                  <a:pt x="484729" y="578356"/>
                </a:cubicBezTo>
                <a:cubicBezTo>
                  <a:pt x="484729" y="571670"/>
                  <a:pt x="490152" y="566246"/>
                  <a:pt x="496838" y="566246"/>
                </a:cubicBezTo>
                <a:close/>
                <a:moveTo>
                  <a:pt x="558240" y="565393"/>
                </a:moveTo>
                <a:cubicBezTo>
                  <a:pt x="565403" y="565393"/>
                  <a:pt x="571203" y="571193"/>
                  <a:pt x="571203" y="578356"/>
                </a:cubicBezTo>
                <a:cubicBezTo>
                  <a:pt x="571203" y="585519"/>
                  <a:pt x="565403" y="591318"/>
                  <a:pt x="558240" y="591318"/>
                </a:cubicBezTo>
                <a:cubicBezTo>
                  <a:pt x="551077" y="591318"/>
                  <a:pt x="545278" y="585519"/>
                  <a:pt x="545278" y="578356"/>
                </a:cubicBezTo>
                <a:cubicBezTo>
                  <a:pt x="545278" y="571193"/>
                  <a:pt x="551077" y="565393"/>
                  <a:pt x="558240" y="565393"/>
                </a:cubicBezTo>
                <a:close/>
                <a:moveTo>
                  <a:pt x="619642" y="564711"/>
                </a:moveTo>
                <a:cubicBezTo>
                  <a:pt x="627180" y="564711"/>
                  <a:pt x="633286" y="570817"/>
                  <a:pt x="633286" y="578356"/>
                </a:cubicBezTo>
                <a:cubicBezTo>
                  <a:pt x="633286" y="585895"/>
                  <a:pt x="627180" y="592002"/>
                  <a:pt x="619642" y="592002"/>
                </a:cubicBezTo>
                <a:cubicBezTo>
                  <a:pt x="612103" y="592002"/>
                  <a:pt x="605997" y="585895"/>
                  <a:pt x="605997" y="578356"/>
                </a:cubicBezTo>
                <a:cubicBezTo>
                  <a:pt x="605997" y="570817"/>
                  <a:pt x="612103" y="564711"/>
                  <a:pt x="619642" y="564711"/>
                </a:cubicBezTo>
                <a:close/>
                <a:moveTo>
                  <a:pt x="681042" y="563858"/>
                </a:moveTo>
                <a:cubicBezTo>
                  <a:pt x="689041" y="563858"/>
                  <a:pt x="695539" y="570356"/>
                  <a:pt x="695539" y="578356"/>
                </a:cubicBezTo>
                <a:cubicBezTo>
                  <a:pt x="695539" y="586355"/>
                  <a:pt x="689041" y="592853"/>
                  <a:pt x="681042" y="592853"/>
                </a:cubicBezTo>
                <a:cubicBezTo>
                  <a:pt x="673043" y="592853"/>
                  <a:pt x="666545" y="586355"/>
                  <a:pt x="666545" y="578356"/>
                </a:cubicBezTo>
                <a:cubicBezTo>
                  <a:pt x="666545" y="570356"/>
                  <a:pt x="673043" y="563858"/>
                  <a:pt x="681042" y="563858"/>
                </a:cubicBezTo>
                <a:close/>
                <a:moveTo>
                  <a:pt x="743126" y="563176"/>
                </a:moveTo>
                <a:cubicBezTo>
                  <a:pt x="751517" y="563176"/>
                  <a:pt x="758306" y="569964"/>
                  <a:pt x="758306" y="578356"/>
                </a:cubicBezTo>
                <a:cubicBezTo>
                  <a:pt x="758306" y="578407"/>
                  <a:pt x="758306" y="578476"/>
                  <a:pt x="758306" y="578527"/>
                </a:cubicBezTo>
                <a:cubicBezTo>
                  <a:pt x="758203" y="586817"/>
                  <a:pt x="751415" y="593460"/>
                  <a:pt x="743126" y="593365"/>
                </a:cubicBezTo>
                <a:cubicBezTo>
                  <a:pt x="743075" y="593365"/>
                  <a:pt x="743006" y="593367"/>
                  <a:pt x="742955" y="593367"/>
                </a:cubicBezTo>
                <a:cubicBezTo>
                  <a:pt x="734666" y="593365"/>
                  <a:pt x="727946" y="586645"/>
                  <a:pt x="727946" y="578356"/>
                </a:cubicBezTo>
                <a:cubicBezTo>
                  <a:pt x="727946" y="569964"/>
                  <a:pt x="734734" y="563176"/>
                  <a:pt x="743126" y="563176"/>
                </a:cubicBezTo>
                <a:close/>
                <a:moveTo>
                  <a:pt x="803845" y="562323"/>
                </a:moveTo>
                <a:cubicBezTo>
                  <a:pt x="812697" y="562323"/>
                  <a:pt x="819878" y="569503"/>
                  <a:pt x="819878" y="578356"/>
                </a:cubicBezTo>
                <a:cubicBezTo>
                  <a:pt x="819792" y="587140"/>
                  <a:pt x="812629" y="594218"/>
                  <a:pt x="803845" y="594218"/>
                </a:cubicBezTo>
                <a:cubicBezTo>
                  <a:pt x="795062" y="594218"/>
                  <a:pt x="787898" y="587140"/>
                  <a:pt x="787813" y="578356"/>
                </a:cubicBezTo>
                <a:cubicBezTo>
                  <a:pt x="787813" y="569503"/>
                  <a:pt x="794993" y="562323"/>
                  <a:pt x="803845" y="562323"/>
                </a:cubicBezTo>
                <a:close/>
                <a:moveTo>
                  <a:pt x="865246" y="561640"/>
                </a:moveTo>
                <a:cubicBezTo>
                  <a:pt x="874661" y="561640"/>
                  <a:pt x="882302" y="569282"/>
                  <a:pt x="882302" y="578696"/>
                </a:cubicBezTo>
                <a:cubicBezTo>
                  <a:pt x="882302" y="588115"/>
                  <a:pt x="874661" y="595752"/>
                  <a:pt x="865246" y="595752"/>
                </a:cubicBezTo>
                <a:cubicBezTo>
                  <a:pt x="855832" y="595752"/>
                  <a:pt x="848191" y="588115"/>
                  <a:pt x="848191" y="578696"/>
                </a:cubicBezTo>
                <a:cubicBezTo>
                  <a:pt x="848191" y="569282"/>
                  <a:pt x="855832" y="561640"/>
                  <a:pt x="865246" y="561640"/>
                </a:cubicBezTo>
                <a:close/>
                <a:moveTo>
                  <a:pt x="926647" y="560958"/>
                </a:moveTo>
                <a:cubicBezTo>
                  <a:pt x="936062" y="560958"/>
                  <a:pt x="943703" y="568599"/>
                  <a:pt x="943703" y="578014"/>
                </a:cubicBezTo>
                <a:cubicBezTo>
                  <a:pt x="943703" y="587434"/>
                  <a:pt x="936062" y="595070"/>
                  <a:pt x="926647" y="595070"/>
                </a:cubicBezTo>
                <a:cubicBezTo>
                  <a:pt x="917233" y="595070"/>
                  <a:pt x="909592" y="587434"/>
                  <a:pt x="909592" y="578014"/>
                </a:cubicBezTo>
                <a:cubicBezTo>
                  <a:pt x="909592" y="568599"/>
                  <a:pt x="917233" y="560958"/>
                  <a:pt x="926647" y="560958"/>
                </a:cubicBezTo>
                <a:close/>
                <a:moveTo>
                  <a:pt x="988049" y="560276"/>
                </a:moveTo>
                <a:cubicBezTo>
                  <a:pt x="988169" y="560276"/>
                  <a:pt x="988271" y="560276"/>
                  <a:pt x="988390" y="560276"/>
                </a:cubicBezTo>
                <a:cubicBezTo>
                  <a:pt x="998282" y="560379"/>
                  <a:pt x="1006231" y="568463"/>
                  <a:pt x="1006129" y="578356"/>
                </a:cubicBezTo>
                <a:cubicBezTo>
                  <a:pt x="1005668" y="587978"/>
                  <a:pt x="997685" y="595514"/>
                  <a:pt x="988049" y="595412"/>
                </a:cubicBezTo>
                <a:cubicBezTo>
                  <a:pt x="978447" y="595427"/>
                  <a:pt x="970516" y="587939"/>
                  <a:pt x="969970" y="578356"/>
                </a:cubicBezTo>
                <a:cubicBezTo>
                  <a:pt x="969970" y="568379"/>
                  <a:pt x="978071" y="560276"/>
                  <a:pt x="988049" y="560276"/>
                </a:cubicBezTo>
                <a:close/>
                <a:moveTo>
                  <a:pt x="1050132" y="559594"/>
                </a:moveTo>
                <a:cubicBezTo>
                  <a:pt x="1060502" y="559594"/>
                  <a:pt x="1068894" y="567986"/>
                  <a:pt x="1068894" y="578356"/>
                </a:cubicBezTo>
                <a:cubicBezTo>
                  <a:pt x="1068894" y="578407"/>
                  <a:pt x="1068894" y="578474"/>
                  <a:pt x="1068894" y="578527"/>
                </a:cubicBezTo>
                <a:cubicBezTo>
                  <a:pt x="1068791" y="588794"/>
                  <a:pt x="1060400" y="597041"/>
                  <a:pt x="1050132" y="596948"/>
                </a:cubicBezTo>
                <a:cubicBezTo>
                  <a:pt x="1039830" y="596948"/>
                  <a:pt x="1031456" y="588651"/>
                  <a:pt x="1031371" y="578356"/>
                </a:cubicBezTo>
                <a:cubicBezTo>
                  <a:pt x="1031371" y="567986"/>
                  <a:pt x="1039762" y="559594"/>
                  <a:pt x="1050132" y="559594"/>
                </a:cubicBezTo>
                <a:close/>
                <a:moveTo>
                  <a:pt x="1110851" y="558741"/>
                </a:moveTo>
                <a:cubicBezTo>
                  <a:pt x="1110970" y="558741"/>
                  <a:pt x="1111072" y="558741"/>
                  <a:pt x="1111192" y="558741"/>
                </a:cubicBezTo>
                <a:cubicBezTo>
                  <a:pt x="1121937" y="558843"/>
                  <a:pt x="1130567" y="567610"/>
                  <a:pt x="1130465" y="578356"/>
                </a:cubicBezTo>
                <a:cubicBezTo>
                  <a:pt x="1130465" y="578407"/>
                  <a:pt x="1130465" y="578474"/>
                  <a:pt x="1130465" y="578525"/>
                </a:cubicBezTo>
                <a:cubicBezTo>
                  <a:pt x="1130363" y="589265"/>
                  <a:pt x="1121596" y="597893"/>
                  <a:pt x="1110851" y="597799"/>
                </a:cubicBezTo>
                <a:cubicBezTo>
                  <a:pt x="1100088" y="597799"/>
                  <a:pt x="1091322" y="589121"/>
                  <a:pt x="1091237" y="578356"/>
                </a:cubicBezTo>
                <a:cubicBezTo>
                  <a:pt x="1091237" y="567524"/>
                  <a:pt x="1100020" y="558741"/>
                  <a:pt x="1110851" y="558741"/>
                </a:cubicBezTo>
                <a:close/>
                <a:moveTo>
                  <a:pt x="1172252" y="558228"/>
                </a:moveTo>
                <a:cubicBezTo>
                  <a:pt x="1183373" y="558228"/>
                  <a:pt x="1192378" y="567235"/>
                  <a:pt x="1192378" y="578356"/>
                </a:cubicBezTo>
                <a:cubicBezTo>
                  <a:pt x="1192378" y="578407"/>
                  <a:pt x="1192378" y="578474"/>
                  <a:pt x="1192378" y="578525"/>
                </a:cubicBezTo>
                <a:cubicBezTo>
                  <a:pt x="1192276" y="589547"/>
                  <a:pt x="1183270" y="598405"/>
                  <a:pt x="1172252" y="598310"/>
                </a:cubicBezTo>
                <a:cubicBezTo>
                  <a:pt x="1172201" y="598310"/>
                  <a:pt x="1172133" y="598310"/>
                  <a:pt x="1172082" y="598310"/>
                </a:cubicBezTo>
                <a:cubicBezTo>
                  <a:pt x="1161064" y="598310"/>
                  <a:pt x="1152127" y="589377"/>
                  <a:pt x="1152127" y="578356"/>
                </a:cubicBezTo>
                <a:cubicBezTo>
                  <a:pt x="1152127" y="567235"/>
                  <a:pt x="1161132" y="558228"/>
                  <a:pt x="1172252" y="558228"/>
                </a:cubicBezTo>
                <a:close/>
                <a:moveTo>
                  <a:pt x="1233654" y="557547"/>
                </a:moveTo>
                <a:cubicBezTo>
                  <a:pt x="1233773" y="557547"/>
                  <a:pt x="1233876" y="557547"/>
                  <a:pt x="1233995" y="557547"/>
                </a:cubicBezTo>
                <a:cubicBezTo>
                  <a:pt x="1245388" y="557649"/>
                  <a:pt x="1254564" y="566961"/>
                  <a:pt x="1254462" y="578356"/>
                </a:cubicBezTo>
                <a:cubicBezTo>
                  <a:pt x="1254462" y="578407"/>
                  <a:pt x="1254462" y="578474"/>
                  <a:pt x="1254462" y="578525"/>
                </a:cubicBezTo>
                <a:cubicBezTo>
                  <a:pt x="1254359" y="589925"/>
                  <a:pt x="1245047" y="599087"/>
                  <a:pt x="1233654" y="598993"/>
                </a:cubicBezTo>
                <a:cubicBezTo>
                  <a:pt x="1222226" y="598993"/>
                  <a:pt x="1212948" y="589781"/>
                  <a:pt x="1212846" y="578356"/>
                </a:cubicBezTo>
                <a:cubicBezTo>
                  <a:pt x="1212846" y="566860"/>
                  <a:pt x="1222158" y="557547"/>
                  <a:pt x="1233654" y="557547"/>
                </a:cubicBezTo>
                <a:close/>
                <a:moveTo>
                  <a:pt x="1295054" y="556864"/>
                </a:moveTo>
                <a:cubicBezTo>
                  <a:pt x="1295174" y="556864"/>
                  <a:pt x="1295276" y="556864"/>
                  <a:pt x="1295396" y="556864"/>
                </a:cubicBezTo>
                <a:cubicBezTo>
                  <a:pt x="1307165" y="556967"/>
                  <a:pt x="1316648" y="566587"/>
                  <a:pt x="1316545" y="578356"/>
                </a:cubicBezTo>
                <a:cubicBezTo>
                  <a:pt x="1316545" y="578407"/>
                  <a:pt x="1316545" y="578474"/>
                  <a:pt x="1316545" y="578527"/>
                </a:cubicBezTo>
                <a:cubicBezTo>
                  <a:pt x="1316443" y="590302"/>
                  <a:pt x="1306823" y="599770"/>
                  <a:pt x="1295054" y="599676"/>
                </a:cubicBezTo>
                <a:cubicBezTo>
                  <a:pt x="1283286" y="599676"/>
                  <a:pt x="1273735" y="590131"/>
                  <a:pt x="1273735" y="578356"/>
                </a:cubicBezTo>
                <a:cubicBezTo>
                  <a:pt x="1273735" y="578305"/>
                  <a:pt x="1273735" y="578236"/>
                  <a:pt x="1273735" y="578185"/>
                </a:cubicBezTo>
                <a:cubicBezTo>
                  <a:pt x="1273735" y="566417"/>
                  <a:pt x="1283286" y="556864"/>
                  <a:pt x="1295054" y="556864"/>
                </a:cubicBezTo>
                <a:close/>
                <a:moveTo>
                  <a:pt x="1971151" y="556694"/>
                </a:moveTo>
                <a:cubicBezTo>
                  <a:pt x="1983107" y="556694"/>
                  <a:pt x="1992812" y="566398"/>
                  <a:pt x="1992812" y="578356"/>
                </a:cubicBezTo>
                <a:cubicBezTo>
                  <a:pt x="1992812" y="578407"/>
                  <a:pt x="1992812" y="578474"/>
                  <a:pt x="1992812" y="578525"/>
                </a:cubicBezTo>
                <a:cubicBezTo>
                  <a:pt x="1992710" y="590395"/>
                  <a:pt x="1983023" y="599939"/>
                  <a:pt x="1971151" y="599846"/>
                </a:cubicBezTo>
                <a:cubicBezTo>
                  <a:pt x="1971100" y="599846"/>
                  <a:pt x="1971032" y="599846"/>
                  <a:pt x="1970981" y="599846"/>
                </a:cubicBezTo>
                <a:cubicBezTo>
                  <a:pt x="1959110" y="599846"/>
                  <a:pt x="1949491" y="590225"/>
                  <a:pt x="1949491" y="578356"/>
                </a:cubicBezTo>
                <a:cubicBezTo>
                  <a:pt x="1949491" y="566398"/>
                  <a:pt x="1959195" y="556694"/>
                  <a:pt x="1971151" y="556694"/>
                </a:cubicBezTo>
                <a:close/>
                <a:moveTo>
                  <a:pt x="1357139" y="556353"/>
                </a:moveTo>
                <a:cubicBezTo>
                  <a:pt x="1369283" y="556353"/>
                  <a:pt x="1379141" y="566212"/>
                  <a:pt x="1379141" y="578356"/>
                </a:cubicBezTo>
                <a:cubicBezTo>
                  <a:pt x="1379141" y="578407"/>
                  <a:pt x="1379141" y="578474"/>
                  <a:pt x="1379141" y="578525"/>
                </a:cubicBezTo>
                <a:cubicBezTo>
                  <a:pt x="1379039" y="590582"/>
                  <a:pt x="1369197" y="600281"/>
                  <a:pt x="1357139" y="600186"/>
                </a:cubicBezTo>
                <a:cubicBezTo>
                  <a:pt x="1357088" y="600186"/>
                  <a:pt x="1357020" y="600186"/>
                  <a:pt x="1356968" y="600186"/>
                </a:cubicBezTo>
                <a:cubicBezTo>
                  <a:pt x="1344910" y="600186"/>
                  <a:pt x="1335137" y="590412"/>
                  <a:pt x="1335137" y="578356"/>
                </a:cubicBezTo>
                <a:cubicBezTo>
                  <a:pt x="1335137" y="566212"/>
                  <a:pt x="1344995" y="556353"/>
                  <a:pt x="1357139" y="556353"/>
                </a:cubicBezTo>
                <a:close/>
                <a:moveTo>
                  <a:pt x="1417858" y="555671"/>
                </a:moveTo>
                <a:cubicBezTo>
                  <a:pt x="1417977" y="555671"/>
                  <a:pt x="1418079" y="555671"/>
                  <a:pt x="1418199" y="555671"/>
                </a:cubicBezTo>
                <a:cubicBezTo>
                  <a:pt x="1430632" y="555774"/>
                  <a:pt x="1440644" y="565921"/>
                  <a:pt x="1440542" y="578356"/>
                </a:cubicBezTo>
                <a:cubicBezTo>
                  <a:pt x="1440542" y="578407"/>
                  <a:pt x="1440542" y="578474"/>
                  <a:pt x="1440542" y="578525"/>
                </a:cubicBezTo>
                <a:cubicBezTo>
                  <a:pt x="1440440" y="590960"/>
                  <a:pt x="1430292" y="600963"/>
                  <a:pt x="1417858" y="600870"/>
                </a:cubicBezTo>
                <a:cubicBezTo>
                  <a:pt x="1405390" y="600870"/>
                  <a:pt x="1395276" y="590817"/>
                  <a:pt x="1395174" y="578356"/>
                </a:cubicBezTo>
                <a:cubicBezTo>
                  <a:pt x="1395174" y="565820"/>
                  <a:pt x="1405322" y="555671"/>
                  <a:pt x="1417858" y="555671"/>
                </a:cubicBezTo>
                <a:close/>
                <a:moveTo>
                  <a:pt x="1479259" y="555159"/>
                </a:moveTo>
                <a:cubicBezTo>
                  <a:pt x="1492068" y="555159"/>
                  <a:pt x="1502455" y="565547"/>
                  <a:pt x="1502455" y="578356"/>
                </a:cubicBezTo>
                <a:cubicBezTo>
                  <a:pt x="1502455" y="578407"/>
                  <a:pt x="1502455" y="578474"/>
                  <a:pt x="1502455" y="578525"/>
                </a:cubicBezTo>
                <a:cubicBezTo>
                  <a:pt x="1502353" y="591243"/>
                  <a:pt x="1491983" y="601475"/>
                  <a:pt x="1479259" y="601380"/>
                </a:cubicBezTo>
                <a:cubicBezTo>
                  <a:pt x="1479140" y="601383"/>
                  <a:pt x="1479037" y="601383"/>
                  <a:pt x="1478918" y="601380"/>
                </a:cubicBezTo>
                <a:cubicBezTo>
                  <a:pt x="1466296" y="601287"/>
                  <a:pt x="1456131" y="590976"/>
                  <a:pt x="1456233" y="578356"/>
                </a:cubicBezTo>
                <a:cubicBezTo>
                  <a:pt x="1456233" y="578304"/>
                  <a:pt x="1456233" y="578236"/>
                  <a:pt x="1456233" y="578185"/>
                </a:cubicBezTo>
                <a:cubicBezTo>
                  <a:pt x="1456233" y="565461"/>
                  <a:pt x="1466535" y="555159"/>
                  <a:pt x="1479259" y="555159"/>
                </a:cubicBezTo>
                <a:close/>
                <a:moveTo>
                  <a:pt x="1540660" y="554648"/>
                </a:moveTo>
                <a:cubicBezTo>
                  <a:pt x="1553759" y="554648"/>
                  <a:pt x="1564367" y="565257"/>
                  <a:pt x="1564367" y="578356"/>
                </a:cubicBezTo>
                <a:cubicBezTo>
                  <a:pt x="1564367" y="578407"/>
                  <a:pt x="1564367" y="578474"/>
                  <a:pt x="1564367" y="578527"/>
                </a:cubicBezTo>
                <a:cubicBezTo>
                  <a:pt x="1564265" y="591526"/>
                  <a:pt x="1553656" y="601987"/>
                  <a:pt x="1540660" y="601893"/>
                </a:cubicBezTo>
                <a:cubicBezTo>
                  <a:pt x="1527663" y="601893"/>
                  <a:pt x="1517123" y="591356"/>
                  <a:pt x="1517123" y="578356"/>
                </a:cubicBezTo>
                <a:cubicBezTo>
                  <a:pt x="1517123" y="578305"/>
                  <a:pt x="1517123" y="578237"/>
                  <a:pt x="1517123" y="578186"/>
                </a:cubicBezTo>
                <a:cubicBezTo>
                  <a:pt x="1517123" y="565188"/>
                  <a:pt x="1527663" y="554648"/>
                  <a:pt x="1540660" y="554648"/>
                </a:cubicBezTo>
                <a:close/>
                <a:moveTo>
                  <a:pt x="1602061" y="554305"/>
                </a:moveTo>
                <a:cubicBezTo>
                  <a:pt x="1615348" y="554305"/>
                  <a:pt x="1626110" y="565068"/>
                  <a:pt x="1626110" y="578356"/>
                </a:cubicBezTo>
                <a:cubicBezTo>
                  <a:pt x="1626008" y="591570"/>
                  <a:pt x="1615279" y="602234"/>
                  <a:pt x="1602061" y="602234"/>
                </a:cubicBezTo>
                <a:cubicBezTo>
                  <a:pt x="1588877" y="602234"/>
                  <a:pt x="1578183" y="591543"/>
                  <a:pt x="1578183" y="578356"/>
                </a:cubicBezTo>
                <a:cubicBezTo>
                  <a:pt x="1578183" y="565137"/>
                  <a:pt x="1588843" y="554392"/>
                  <a:pt x="1602061" y="554305"/>
                </a:cubicBezTo>
                <a:close/>
                <a:moveTo>
                  <a:pt x="1909067" y="553283"/>
                </a:moveTo>
                <a:cubicBezTo>
                  <a:pt x="1922917" y="553283"/>
                  <a:pt x="1934139" y="564505"/>
                  <a:pt x="1934139" y="578356"/>
                </a:cubicBezTo>
                <a:cubicBezTo>
                  <a:pt x="1934139" y="578407"/>
                  <a:pt x="1934139" y="578474"/>
                  <a:pt x="1934139" y="578525"/>
                </a:cubicBezTo>
                <a:cubicBezTo>
                  <a:pt x="1934037" y="592279"/>
                  <a:pt x="1922814" y="603351"/>
                  <a:pt x="1909067" y="603258"/>
                </a:cubicBezTo>
                <a:cubicBezTo>
                  <a:pt x="1895320" y="603258"/>
                  <a:pt x="1884166" y="592108"/>
                  <a:pt x="1884166" y="578356"/>
                </a:cubicBezTo>
                <a:cubicBezTo>
                  <a:pt x="1884166" y="578305"/>
                  <a:pt x="1884166" y="578236"/>
                  <a:pt x="1884166" y="578185"/>
                </a:cubicBezTo>
                <a:cubicBezTo>
                  <a:pt x="1884166" y="564438"/>
                  <a:pt x="1895320" y="553283"/>
                  <a:pt x="1909067" y="553283"/>
                </a:cubicBezTo>
                <a:close/>
                <a:moveTo>
                  <a:pt x="1847667" y="553283"/>
                </a:moveTo>
                <a:cubicBezTo>
                  <a:pt x="1861516" y="553283"/>
                  <a:pt x="1872739" y="564505"/>
                  <a:pt x="1872739" y="578356"/>
                </a:cubicBezTo>
                <a:cubicBezTo>
                  <a:pt x="1872739" y="578407"/>
                  <a:pt x="1872739" y="578474"/>
                  <a:pt x="1872739" y="578525"/>
                </a:cubicBezTo>
                <a:cubicBezTo>
                  <a:pt x="1872636" y="592279"/>
                  <a:pt x="1861414" y="603351"/>
                  <a:pt x="1847667" y="603258"/>
                </a:cubicBezTo>
                <a:cubicBezTo>
                  <a:pt x="1833920" y="603258"/>
                  <a:pt x="1822765" y="592108"/>
                  <a:pt x="1822765" y="578356"/>
                </a:cubicBezTo>
                <a:cubicBezTo>
                  <a:pt x="1822765" y="578305"/>
                  <a:pt x="1822765" y="578236"/>
                  <a:pt x="1822765" y="578185"/>
                </a:cubicBezTo>
                <a:cubicBezTo>
                  <a:pt x="1822765" y="564438"/>
                  <a:pt x="1833920" y="553283"/>
                  <a:pt x="1847667" y="553283"/>
                </a:cubicBezTo>
                <a:close/>
                <a:moveTo>
                  <a:pt x="1786265" y="553283"/>
                </a:moveTo>
                <a:cubicBezTo>
                  <a:pt x="1800012" y="553283"/>
                  <a:pt x="1811166" y="564438"/>
                  <a:pt x="1811166" y="578185"/>
                </a:cubicBezTo>
                <a:cubicBezTo>
                  <a:pt x="1811166" y="578236"/>
                  <a:pt x="1811166" y="578305"/>
                  <a:pt x="1811166" y="578356"/>
                </a:cubicBezTo>
                <a:cubicBezTo>
                  <a:pt x="1811064" y="592015"/>
                  <a:pt x="1799927" y="603010"/>
                  <a:pt x="1786265" y="602916"/>
                </a:cubicBezTo>
                <a:cubicBezTo>
                  <a:pt x="1772603" y="602916"/>
                  <a:pt x="1761534" y="591842"/>
                  <a:pt x="1761534" y="578185"/>
                </a:cubicBezTo>
                <a:cubicBezTo>
                  <a:pt x="1761534" y="578133"/>
                  <a:pt x="1761534" y="578066"/>
                  <a:pt x="1761534" y="578014"/>
                </a:cubicBezTo>
                <a:cubicBezTo>
                  <a:pt x="1761534" y="564352"/>
                  <a:pt x="1772603" y="553283"/>
                  <a:pt x="1786265" y="553283"/>
                </a:cubicBezTo>
                <a:close/>
                <a:moveTo>
                  <a:pt x="1724864" y="553283"/>
                </a:moveTo>
                <a:cubicBezTo>
                  <a:pt x="1738526" y="553283"/>
                  <a:pt x="1749595" y="564352"/>
                  <a:pt x="1749595" y="578014"/>
                </a:cubicBezTo>
                <a:cubicBezTo>
                  <a:pt x="1749595" y="578066"/>
                  <a:pt x="1749595" y="578133"/>
                  <a:pt x="1749595" y="578185"/>
                </a:cubicBezTo>
                <a:cubicBezTo>
                  <a:pt x="1749493" y="591749"/>
                  <a:pt x="1738424" y="602669"/>
                  <a:pt x="1724864" y="602574"/>
                </a:cubicBezTo>
                <a:cubicBezTo>
                  <a:pt x="1724745" y="602574"/>
                  <a:pt x="1724642" y="602574"/>
                  <a:pt x="1724523" y="602574"/>
                </a:cubicBezTo>
                <a:cubicBezTo>
                  <a:pt x="1711049" y="602481"/>
                  <a:pt x="1700201" y="591484"/>
                  <a:pt x="1700303" y="578014"/>
                </a:cubicBezTo>
                <a:cubicBezTo>
                  <a:pt x="1700303" y="577963"/>
                  <a:pt x="1700303" y="577895"/>
                  <a:pt x="1700303" y="577844"/>
                </a:cubicBezTo>
                <a:cubicBezTo>
                  <a:pt x="1700303" y="564283"/>
                  <a:pt x="1711305" y="553283"/>
                  <a:pt x="1724864" y="553283"/>
                </a:cubicBezTo>
                <a:close/>
                <a:moveTo>
                  <a:pt x="1664145" y="553283"/>
                </a:moveTo>
                <a:cubicBezTo>
                  <a:pt x="1664367" y="553283"/>
                  <a:pt x="1664606" y="553283"/>
                  <a:pt x="1664844" y="553300"/>
                </a:cubicBezTo>
                <a:cubicBezTo>
                  <a:pt x="1678301" y="553676"/>
                  <a:pt x="1688910" y="564899"/>
                  <a:pt x="1688535" y="578356"/>
                </a:cubicBezTo>
                <a:cubicBezTo>
                  <a:pt x="1688433" y="591760"/>
                  <a:pt x="1677551" y="602574"/>
                  <a:pt x="1664145" y="602574"/>
                </a:cubicBezTo>
                <a:cubicBezTo>
                  <a:pt x="1663906" y="602574"/>
                  <a:pt x="1663684" y="602571"/>
                  <a:pt x="1663446" y="602565"/>
                </a:cubicBezTo>
                <a:cubicBezTo>
                  <a:pt x="1650074" y="602188"/>
                  <a:pt x="1639551" y="591043"/>
                  <a:pt x="1639925" y="577673"/>
                </a:cubicBezTo>
                <a:cubicBezTo>
                  <a:pt x="1639925" y="577622"/>
                  <a:pt x="1639925" y="577554"/>
                  <a:pt x="1639925" y="577503"/>
                </a:cubicBezTo>
                <a:cubicBezTo>
                  <a:pt x="1639925" y="564131"/>
                  <a:pt x="1650773" y="553283"/>
                  <a:pt x="1664145" y="553283"/>
                </a:cubicBezTo>
                <a:close/>
                <a:moveTo>
                  <a:pt x="5995" y="511881"/>
                </a:moveTo>
                <a:cubicBezTo>
                  <a:pt x="8727" y="511881"/>
                  <a:pt x="10941" y="514095"/>
                  <a:pt x="10941" y="516827"/>
                </a:cubicBezTo>
                <a:cubicBezTo>
                  <a:pt x="10941" y="519559"/>
                  <a:pt x="8727" y="521773"/>
                  <a:pt x="5995" y="521773"/>
                </a:cubicBezTo>
                <a:cubicBezTo>
                  <a:pt x="3263" y="521773"/>
                  <a:pt x="1049" y="519559"/>
                  <a:pt x="1049" y="516827"/>
                </a:cubicBezTo>
                <a:cubicBezTo>
                  <a:pt x="1049" y="514095"/>
                  <a:pt x="3263" y="511881"/>
                  <a:pt x="5995" y="511881"/>
                </a:cubicBezTo>
                <a:close/>
                <a:moveTo>
                  <a:pt x="67030" y="510139"/>
                </a:moveTo>
                <a:cubicBezTo>
                  <a:pt x="70799" y="510139"/>
                  <a:pt x="73853" y="513192"/>
                  <a:pt x="73853" y="516962"/>
                </a:cubicBezTo>
                <a:cubicBezTo>
                  <a:pt x="73853" y="520731"/>
                  <a:pt x="70799" y="523784"/>
                  <a:pt x="67030" y="523784"/>
                </a:cubicBezTo>
                <a:cubicBezTo>
                  <a:pt x="63261" y="523784"/>
                  <a:pt x="60208" y="520731"/>
                  <a:pt x="60208" y="516962"/>
                </a:cubicBezTo>
                <a:cubicBezTo>
                  <a:pt x="60208" y="513192"/>
                  <a:pt x="63261" y="510139"/>
                  <a:pt x="67030" y="510139"/>
                </a:cubicBezTo>
                <a:close/>
                <a:moveTo>
                  <a:pt x="129113" y="509287"/>
                </a:moveTo>
                <a:cubicBezTo>
                  <a:pt x="133360" y="509287"/>
                  <a:pt x="136788" y="512716"/>
                  <a:pt x="136788" y="516962"/>
                </a:cubicBezTo>
                <a:cubicBezTo>
                  <a:pt x="136788" y="521209"/>
                  <a:pt x="133360" y="524630"/>
                  <a:pt x="129113" y="524630"/>
                </a:cubicBezTo>
                <a:cubicBezTo>
                  <a:pt x="124866" y="524630"/>
                  <a:pt x="121438" y="521209"/>
                  <a:pt x="121438" y="516962"/>
                </a:cubicBezTo>
                <a:cubicBezTo>
                  <a:pt x="121438" y="512716"/>
                  <a:pt x="124866" y="509287"/>
                  <a:pt x="129113" y="509287"/>
                </a:cubicBezTo>
                <a:close/>
                <a:moveTo>
                  <a:pt x="189833" y="508434"/>
                </a:moveTo>
                <a:cubicBezTo>
                  <a:pt x="194540" y="508434"/>
                  <a:pt x="198360" y="512254"/>
                  <a:pt x="198360" y="516961"/>
                </a:cubicBezTo>
                <a:cubicBezTo>
                  <a:pt x="198360" y="521669"/>
                  <a:pt x="194540" y="525482"/>
                  <a:pt x="189833" y="525482"/>
                </a:cubicBezTo>
                <a:cubicBezTo>
                  <a:pt x="185159" y="525397"/>
                  <a:pt x="181390" y="521635"/>
                  <a:pt x="181305" y="516961"/>
                </a:cubicBezTo>
                <a:cubicBezTo>
                  <a:pt x="181305" y="512254"/>
                  <a:pt x="185125" y="508434"/>
                  <a:pt x="189833" y="508434"/>
                </a:cubicBezTo>
                <a:close/>
                <a:moveTo>
                  <a:pt x="251234" y="507752"/>
                </a:moveTo>
                <a:cubicBezTo>
                  <a:pt x="256317" y="507752"/>
                  <a:pt x="260444" y="511879"/>
                  <a:pt x="260444" y="516962"/>
                </a:cubicBezTo>
                <a:cubicBezTo>
                  <a:pt x="260444" y="522044"/>
                  <a:pt x="256317" y="526165"/>
                  <a:pt x="251234" y="526165"/>
                </a:cubicBezTo>
                <a:cubicBezTo>
                  <a:pt x="246186" y="526079"/>
                  <a:pt x="242109" y="522010"/>
                  <a:pt x="242024" y="516962"/>
                </a:cubicBezTo>
                <a:cubicBezTo>
                  <a:pt x="242024" y="511879"/>
                  <a:pt x="246151" y="507752"/>
                  <a:pt x="251234" y="507752"/>
                </a:cubicBezTo>
                <a:close/>
                <a:moveTo>
                  <a:pt x="312635" y="506898"/>
                </a:moveTo>
                <a:cubicBezTo>
                  <a:pt x="312755" y="506898"/>
                  <a:pt x="312857" y="506898"/>
                  <a:pt x="312976" y="506898"/>
                </a:cubicBezTo>
                <a:cubicBezTo>
                  <a:pt x="318434" y="507001"/>
                  <a:pt x="322800" y="511504"/>
                  <a:pt x="322698" y="516961"/>
                </a:cubicBezTo>
                <a:cubicBezTo>
                  <a:pt x="322698" y="522522"/>
                  <a:pt x="318196" y="527017"/>
                  <a:pt x="312635" y="527017"/>
                </a:cubicBezTo>
                <a:cubicBezTo>
                  <a:pt x="307109" y="526932"/>
                  <a:pt x="302657" y="522488"/>
                  <a:pt x="302573" y="516961"/>
                </a:cubicBezTo>
                <a:cubicBezTo>
                  <a:pt x="302573" y="511401"/>
                  <a:pt x="307075" y="506898"/>
                  <a:pt x="312635" y="506898"/>
                </a:cubicBezTo>
                <a:close/>
                <a:moveTo>
                  <a:pt x="374036" y="506045"/>
                </a:moveTo>
                <a:cubicBezTo>
                  <a:pt x="374156" y="506045"/>
                  <a:pt x="374258" y="506045"/>
                  <a:pt x="374378" y="506045"/>
                </a:cubicBezTo>
                <a:cubicBezTo>
                  <a:pt x="380313" y="506148"/>
                  <a:pt x="385055" y="511026"/>
                  <a:pt x="384952" y="516961"/>
                </a:cubicBezTo>
                <a:cubicBezTo>
                  <a:pt x="384952" y="522982"/>
                  <a:pt x="380057" y="527870"/>
                  <a:pt x="374036" y="527870"/>
                </a:cubicBezTo>
                <a:cubicBezTo>
                  <a:pt x="368015" y="527870"/>
                  <a:pt x="363121" y="522982"/>
                  <a:pt x="363121" y="516961"/>
                </a:cubicBezTo>
                <a:cubicBezTo>
                  <a:pt x="363121" y="510940"/>
                  <a:pt x="368015" y="506045"/>
                  <a:pt x="374036" y="506045"/>
                </a:cubicBezTo>
                <a:close/>
                <a:moveTo>
                  <a:pt x="436119" y="505364"/>
                </a:moveTo>
                <a:cubicBezTo>
                  <a:pt x="436239" y="505364"/>
                  <a:pt x="436341" y="505364"/>
                  <a:pt x="436460" y="505364"/>
                </a:cubicBezTo>
                <a:cubicBezTo>
                  <a:pt x="442772" y="505467"/>
                  <a:pt x="447820" y="510651"/>
                  <a:pt x="447717" y="516961"/>
                </a:cubicBezTo>
                <a:cubicBezTo>
                  <a:pt x="447717" y="523374"/>
                  <a:pt x="442533" y="528552"/>
                  <a:pt x="436119" y="528552"/>
                </a:cubicBezTo>
                <a:cubicBezTo>
                  <a:pt x="429758" y="528467"/>
                  <a:pt x="424607" y="523324"/>
                  <a:pt x="424522" y="516961"/>
                </a:cubicBezTo>
                <a:cubicBezTo>
                  <a:pt x="424522" y="510549"/>
                  <a:pt x="429706" y="505364"/>
                  <a:pt x="436119" y="505364"/>
                </a:cubicBezTo>
                <a:close/>
                <a:moveTo>
                  <a:pt x="496839" y="504510"/>
                </a:moveTo>
                <a:cubicBezTo>
                  <a:pt x="496958" y="504510"/>
                  <a:pt x="497060" y="504510"/>
                  <a:pt x="497179" y="504510"/>
                </a:cubicBezTo>
                <a:cubicBezTo>
                  <a:pt x="503968" y="504614"/>
                  <a:pt x="509392" y="510174"/>
                  <a:pt x="509290" y="516961"/>
                </a:cubicBezTo>
                <a:cubicBezTo>
                  <a:pt x="509290" y="523835"/>
                  <a:pt x="503712" y="529405"/>
                  <a:pt x="496839" y="529405"/>
                </a:cubicBezTo>
                <a:cubicBezTo>
                  <a:pt x="489965" y="529405"/>
                  <a:pt x="484388" y="523835"/>
                  <a:pt x="484388" y="516961"/>
                </a:cubicBezTo>
                <a:cubicBezTo>
                  <a:pt x="484388" y="510088"/>
                  <a:pt x="489965" y="504510"/>
                  <a:pt x="496839" y="504510"/>
                </a:cubicBezTo>
                <a:close/>
                <a:moveTo>
                  <a:pt x="558240" y="503829"/>
                </a:moveTo>
                <a:cubicBezTo>
                  <a:pt x="558360" y="503829"/>
                  <a:pt x="558462" y="503829"/>
                  <a:pt x="558581" y="503829"/>
                </a:cubicBezTo>
                <a:cubicBezTo>
                  <a:pt x="565745" y="503931"/>
                  <a:pt x="571476" y="509799"/>
                  <a:pt x="571373" y="516962"/>
                </a:cubicBezTo>
                <a:cubicBezTo>
                  <a:pt x="571373" y="524203"/>
                  <a:pt x="565489" y="530088"/>
                  <a:pt x="558240" y="530088"/>
                </a:cubicBezTo>
                <a:cubicBezTo>
                  <a:pt x="551026" y="530002"/>
                  <a:pt x="545192" y="524169"/>
                  <a:pt x="545108" y="516962"/>
                </a:cubicBezTo>
                <a:cubicBezTo>
                  <a:pt x="545108" y="509713"/>
                  <a:pt x="550991" y="503829"/>
                  <a:pt x="558240" y="503829"/>
                </a:cubicBezTo>
                <a:close/>
                <a:moveTo>
                  <a:pt x="619642" y="502975"/>
                </a:moveTo>
                <a:cubicBezTo>
                  <a:pt x="627368" y="502975"/>
                  <a:pt x="633627" y="509235"/>
                  <a:pt x="633627" y="516961"/>
                </a:cubicBezTo>
                <a:cubicBezTo>
                  <a:pt x="633627" y="524681"/>
                  <a:pt x="627368" y="530940"/>
                  <a:pt x="619642" y="530940"/>
                </a:cubicBezTo>
                <a:cubicBezTo>
                  <a:pt x="611915" y="530940"/>
                  <a:pt x="605656" y="524681"/>
                  <a:pt x="605656" y="516961"/>
                </a:cubicBezTo>
                <a:cubicBezTo>
                  <a:pt x="605656" y="509235"/>
                  <a:pt x="611915" y="502975"/>
                  <a:pt x="619642" y="502975"/>
                </a:cubicBezTo>
                <a:close/>
                <a:moveTo>
                  <a:pt x="743126" y="502122"/>
                </a:moveTo>
                <a:cubicBezTo>
                  <a:pt x="751704" y="502122"/>
                  <a:pt x="758646" y="509064"/>
                  <a:pt x="758646" y="517643"/>
                </a:cubicBezTo>
                <a:cubicBezTo>
                  <a:pt x="758646" y="517695"/>
                  <a:pt x="758646" y="517763"/>
                  <a:pt x="758646" y="517814"/>
                </a:cubicBezTo>
                <a:cubicBezTo>
                  <a:pt x="758544" y="526284"/>
                  <a:pt x="751602" y="533089"/>
                  <a:pt x="743126" y="532987"/>
                </a:cubicBezTo>
                <a:cubicBezTo>
                  <a:pt x="743074" y="532987"/>
                  <a:pt x="743006" y="532987"/>
                  <a:pt x="742955" y="532987"/>
                </a:cubicBezTo>
                <a:cubicBezTo>
                  <a:pt x="734478" y="532987"/>
                  <a:pt x="727605" y="526113"/>
                  <a:pt x="727605" y="517643"/>
                </a:cubicBezTo>
                <a:cubicBezTo>
                  <a:pt x="727605" y="509064"/>
                  <a:pt x="734547" y="502122"/>
                  <a:pt x="743126" y="502122"/>
                </a:cubicBezTo>
                <a:close/>
                <a:moveTo>
                  <a:pt x="681042" y="502122"/>
                </a:moveTo>
                <a:cubicBezTo>
                  <a:pt x="689229" y="502122"/>
                  <a:pt x="695881" y="508775"/>
                  <a:pt x="695881" y="516961"/>
                </a:cubicBezTo>
                <a:cubicBezTo>
                  <a:pt x="695881" y="525140"/>
                  <a:pt x="689229" y="531793"/>
                  <a:pt x="681042" y="531793"/>
                </a:cubicBezTo>
                <a:cubicBezTo>
                  <a:pt x="672856" y="531793"/>
                  <a:pt x="666204" y="525140"/>
                  <a:pt x="666204" y="516961"/>
                </a:cubicBezTo>
                <a:cubicBezTo>
                  <a:pt x="666204" y="508775"/>
                  <a:pt x="672838" y="502122"/>
                  <a:pt x="681042" y="502122"/>
                </a:cubicBezTo>
                <a:close/>
                <a:moveTo>
                  <a:pt x="803844" y="500587"/>
                </a:moveTo>
                <a:cubicBezTo>
                  <a:pt x="813259" y="500587"/>
                  <a:pt x="820900" y="508229"/>
                  <a:pt x="820900" y="517643"/>
                </a:cubicBezTo>
                <a:cubicBezTo>
                  <a:pt x="820440" y="526726"/>
                  <a:pt x="812935" y="533856"/>
                  <a:pt x="803844" y="533839"/>
                </a:cubicBezTo>
                <a:cubicBezTo>
                  <a:pt x="794754" y="533856"/>
                  <a:pt x="787249" y="526726"/>
                  <a:pt x="786789" y="517643"/>
                </a:cubicBezTo>
                <a:cubicBezTo>
                  <a:pt x="786789" y="508229"/>
                  <a:pt x="794430" y="500587"/>
                  <a:pt x="803844" y="500587"/>
                </a:cubicBezTo>
                <a:close/>
                <a:moveTo>
                  <a:pt x="865246" y="499906"/>
                </a:moveTo>
                <a:cubicBezTo>
                  <a:pt x="874661" y="499906"/>
                  <a:pt x="882302" y="507546"/>
                  <a:pt x="882302" y="516961"/>
                </a:cubicBezTo>
                <a:cubicBezTo>
                  <a:pt x="882302" y="526369"/>
                  <a:pt x="874661" y="534010"/>
                  <a:pt x="865246" y="534010"/>
                </a:cubicBezTo>
                <a:cubicBezTo>
                  <a:pt x="855832" y="534010"/>
                  <a:pt x="848191" y="526369"/>
                  <a:pt x="848191" y="516961"/>
                </a:cubicBezTo>
                <a:cubicBezTo>
                  <a:pt x="848191" y="507546"/>
                  <a:pt x="855832" y="499906"/>
                  <a:pt x="865246" y="499906"/>
                </a:cubicBezTo>
                <a:close/>
                <a:moveTo>
                  <a:pt x="927014" y="499089"/>
                </a:moveTo>
                <a:cubicBezTo>
                  <a:pt x="936811" y="499089"/>
                  <a:pt x="944752" y="507032"/>
                  <a:pt x="944752" y="516827"/>
                </a:cubicBezTo>
                <a:cubicBezTo>
                  <a:pt x="944752" y="526617"/>
                  <a:pt x="936811" y="534558"/>
                  <a:pt x="927014" y="534558"/>
                </a:cubicBezTo>
                <a:cubicBezTo>
                  <a:pt x="917218" y="534558"/>
                  <a:pt x="909276" y="526617"/>
                  <a:pt x="909276" y="516827"/>
                </a:cubicBezTo>
                <a:cubicBezTo>
                  <a:pt x="909276" y="507032"/>
                  <a:pt x="917218" y="499089"/>
                  <a:pt x="927014" y="499089"/>
                </a:cubicBezTo>
                <a:close/>
                <a:moveTo>
                  <a:pt x="988048" y="498370"/>
                </a:moveTo>
                <a:cubicBezTo>
                  <a:pt x="998316" y="498370"/>
                  <a:pt x="1006640" y="506695"/>
                  <a:pt x="1006640" y="516961"/>
                </a:cubicBezTo>
                <a:cubicBezTo>
                  <a:pt x="1006640" y="517013"/>
                  <a:pt x="1006640" y="517081"/>
                  <a:pt x="1006640" y="517132"/>
                </a:cubicBezTo>
                <a:cubicBezTo>
                  <a:pt x="1006537" y="527290"/>
                  <a:pt x="998214" y="535476"/>
                  <a:pt x="988048" y="535374"/>
                </a:cubicBezTo>
                <a:cubicBezTo>
                  <a:pt x="987997" y="535374"/>
                  <a:pt x="987929" y="535374"/>
                  <a:pt x="987878" y="535374"/>
                </a:cubicBezTo>
                <a:cubicBezTo>
                  <a:pt x="977696" y="535374"/>
                  <a:pt x="969458" y="527119"/>
                  <a:pt x="969458" y="516961"/>
                </a:cubicBezTo>
                <a:cubicBezTo>
                  <a:pt x="969458" y="506695"/>
                  <a:pt x="977781" y="498370"/>
                  <a:pt x="988048" y="498370"/>
                </a:cubicBezTo>
                <a:close/>
                <a:moveTo>
                  <a:pt x="1050132" y="497688"/>
                </a:moveTo>
                <a:cubicBezTo>
                  <a:pt x="1050303" y="497688"/>
                  <a:pt x="1050473" y="497688"/>
                  <a:pt x="1050643" y="497688"/>
                </a:cubicBezTo>
                <a:cubicBezTo>
                  <a:pt x="1061201" y="497877"/>
                  <a:pt x="1069592" y="506592"/>
                  <a:pt x="1069405" y="517132"/>
                </a:cubicBezTo>
                <a:cubicBezTo>
                  <a:pt x="1069405" y="517183"/>
                  <a:pt x="1069405" y="517252"/>
                  <a:pt x="1069405" y="517303"/>
                </a:cubicBezTo>
                <a:cubicBezTo>
                  <a:pt x="1069303" y="527853"/>
                  <a:pt x="1060689" y="536330"/>
                  <a:pt x="1050132" y="536228"/>
                </a:cubicBezTo>
                <a:cubicBezTo>
                  <a:pt x="1039489" y="536228"/>
                  <a:pt x="1030859" y="527598"/>
                  <a:pt x="1030859" y="516962"/>
                </a:cubicBezTo>
                <a:cubicBezTo>
                  <a:pt x="1030859" y="506320"/>
                  <a:pt x="1039489" y="497688"/>
                  <a:pt x="1050132" y="497688"/>
                </a:cubicBezTo>
                <a:close/>
                <a:moveTo>
                  <a:pt x="1110851" y="497007"/>
                </a:moveTo>
                <a:cubicBezTo>
                  <a:pt x="1121870" y="497007"/>
                  <a:pt x="1130807" y="505945"/>
                  <a:pt x="1130807" y="516962"/>
                </a:cubicBezTo>
                <a:cubicBezTo>
                  <a:pt x="1130807" y="517013"/>
                  <a:pt x="1130807" y="517081"/>
                  <a:pt x="1130807" y="517132"/>
                </a:cubicBezTo>
                <a:cubicBezTo>
                  <a:pt x="1130705" y="528058"/>
                  <a:pt x="1121784" y="536842"/>
                  <a:pt x="1110851" y="536740"/>
                </a:cubicBezTo>
                <a:cubicBezTo>
                  <a:pt x="1099919" y="536740"/>
                  <a:pt x="1091067" y="527888"/>
                  <a:pt x="1091067" y="516962"/>
                </a:cubicBezTo>
                <a:cubicBezTo>
                  <a:pt x="1091067" y="516911"/>
                  <a:pt x="1091067" y="516842"/>
                  <a:pt x="1091067" y="516791"/>
                </a:cubicBezTo>
                <a:cubicBezTo>
                  <a:pt x="1091067" y="505859"/>
                  <a:pt x="1099919" y="497007"/>
                  <a:pt x="1110851" y="497007"/>
                </a:cubicBezTo>
                <a:close/>
                <a:moveTo>
                  <a:pt x="1172619" y="496190"/>
                </a:moveTo>
                <a:cubicBezTo>
                  <a:pt x="1184017" y="496190"/>
                  <a:pt x="1193256" y="505430"/>
                  <a:pt x="1193256" y="516827"/>
                </a:cubicBezTo>
                <a:cubicBezTo>
                  <a:pt x="1193256" y="528216"/>
                  <a:pt x="1184017" y="537457"/>
                  <a:pt x="1172619" y="537457"/>
                </a:cubicBezTo>
                <a:cubicBezTo>
                  <a:pt x="1161221" y="537457"/>
                  <a:pt x="1151981" y="528216"/>
                  <a:pt x="1151981" y="516827"/>
                </a:cubicBezTo>
                <a:cubicBezTo>
                  <a:pt x="1151981" y="505430"/>
                  <a:pt x="1161221" y="496190"/>
                  <a:pt x="1172619" y="496190"/>
                </a:cubicBezTo>
                <a:close/>
                <a:moveTo>
                  <a:pt x="1233654" y="495642"/>
                </a:moveTo>
                <a:cubicBezTo>
                  <a:pt x="1245423" y="495642"/>
                  <a:pt x="1254974" y="505194"/>
                  <a:pt x="1254974" y="516961"/>
                </a:cubicBezTo>
                <a:cubicBezTo>
                  <a:pt x="1254974" y="517012"/>
                  <a:pt x="1254974" y="517081"/>
                  <a:pt x="1254974" y="517132"/>
                </a:cubicBezTo>
                <a:cubicBezTo>
                  <a:pt x="1254871" y="528808"/>
                  <a:pt x="1245337" y="538206"/>
                  <a:pt x="1233654" y="538104"/>
                </a:cubicBezTo>
                <a:cubicBezTo>
                  <a:pt x="1233534" y="538104"/>
                  <a:pt x="1233432" y="538104"/>
                  <a:pt x="1233313" y="538104"/>
                </a:cubicBezTo>
                <a:cubicBezTo>
                  <a:pt x="1221732" y="538001"/>
                  <a:pt x="1212402" y="528536"/>
                  <a:pt x="1212504" y="516961"/>
                </a:cubicBezTo>
                <a:cubicBezTo>
                  <a:pt x="1212504" y="516910"/>
                  <a:pt x="1212504" y="516842"/>
                  <a:pt x="1212504" y="516791"/>
                </a:cubicBezTo>
                <a:cubicBezTo>
                  <a:pt x="1212504" y="505108"/>
                  <a:pt x="1221971" y="495642"/>
                  <a:pt x="1233654" y="495642"/>
                </a:cubicBezTo>
                <a:close/>
                <a:moveTo>
                  <a:pt x="1295054" y="494960"/>
                </a:moveTo>
                <a:cubicBezTo>
                  <a:pt x="1307198" y="494960"/>
                  <a:pt x="1317057" y="504819"/>
                  <a:pt x="1317057" y="516962"/>
                </a:cubicBezTo>
                <a:cubicBezTo>
                  <a:pt x="1317057" y="517013"/>
                  <a:pt x="1317057" y="517081"/>
                  <a:pt x="1317057" y="517132"/>
                </a:cubicBezTo>
                <a:cubicBezTo>
                  <a:pt x="1316955" y="529184"/>
                  <a:pt x="1307113" y="538888"/>
                  <a:pt x="1295054" y="538786"/>
                </a:cubicBezTo>
                <a:cubicBezTo>
                  <a:pt x="1295003" y="538786"/>
                  <a:pt x="1294935" y="538786"/>
                  <a:pt x="1294884" y="538786"/>
                </a:cubicBezTo>
                <a:cubicBezTo>
                  <a:pt x="1282826" y="538786"/>
                  <a:pt x="1273053" y="529013"/>
                  <a:pt x="1273053" y="516962"/>
                </a:cubicBezTo>
                <a:cubicBezTo>
                  <a:pt x="1273053" y="504819"/>
                  <a:pt x="1282911" y="494960"/>
                  <a:pt x="1295054" y="494960"/>
                </a:cubicBezTo>
                <a:close/>
                <a:moveTo>
                  <a:pt x="1971151" y="494619"/>
                </a:moveTo>
                <a:cubicBezTo>
                  <a:pt x="1971270" y="494619"/>
                  <a:pt x="1971373" y="494619"/>
                  <a:pt x="1971492" y="494619"/>
                </a:cubicBezTo>
                <a:cubicBezTo>
                  <a:pt x="1983738" y="494722"/>
                  <a:pt x="1993597" y="504716"/>
                  <a:pt x="1993494" y="516962"/>
                </a:cubicBezTo>
                <a:cubicBezTo>
                  <a:pt x="1993494" y="517013"/>
                  <a:pt x="1993494" y="517081"/>
                  <a:pt x="1993494" y="517132"/>
                </a:cubicBezTo>
                <a:cubicBezTo>
                  <a:pt x="1993391" y="529371"/>
                  <a:pt x="1983397" y="539230"/>
                  <a:pt x="1971151" y="539127"/>
                </a:cubicBezTo>
                <a:cubicBezTo>
                  <a:pt x="1958870" y="539127"/>
                  <a:pt x="1948893" y="529235"/>
                  <a:pt x="1948808" y="516962"/>
                </a:cubicBezTo>
                <a:cubicBezTo>
                  <a:pt x="1948808" y="504631"/>
                  <a:pt x="1958819" y="494619"/>
                  <a:pt x="1971151" y="494619"/>
                </a:cubicBezTo>
                <a:close/>
                <a:moveTo>
                  <a:pt x="1356822" y="494143"/>
                </a:moveTo>
                <a:cubicBezTo>
                  <a:pt x="1369350" y="494143"/>
                  <a:pt x="1379507" y="504299"/>
                  <a:pt x="1379507" y="516827"/>
                </a:cubicBezTo>
                <a:cubicBezTo>
                  <a:pt x="1379507" y="529349"/>
                  <a:pt x="1369351" y="539505"/>
                  <a:pt x="1356822" y="539505"/>
                </a:cubicBezTo>
                <a:cubicBezTo>
                  <a:pt x="1344294" y="539505"/>
                  <a:pt x="1334138" y="529349"/>
                  <a:pt x="1334138" y="516827"/>
                </a:cubicBezTo>
                <a:cubicBezTo>
                  <a:pt x="1334138" y="504299"/>
                  <a:pt x="1344294" y="494143"/>
                  <a:pt x="1356822" y="494143"/>
                </a:cubicBezTo>
                <a:close/>
                <a:moveTo>
                  <a:pt x="1417858" y="493766"/>
                </a:moveTo>
                <a:cubicBezTo>
                  <a:pt x="1430667" y="493766"/>
                  <a:pt x="1441054" y="504154"/>
                  <a:pt x="1441054" y="516961"/>
                </a:cubicBezTo>
                <a:cubicBezTo>
                  <a:pt x="1441054" y="517013"/>
                  <a:pt x="1441054" y="517081"/>
                  <a:pt x="1441054" y="517132"/>
                </a:cubicBezTo>
                <a:cubicBezTo>
                  <a:pt x="1440952" y="529849"/>
                  <a:pt x="1430582" y="540082"/>
                  <a:pt x="1417858" y="539980"/>
                </a:cubicBezTo>
                <a:cubicBezTo>
                  <a:pt x="1417739" y="539980"/>
                  <a:pt x="1417636" y="539980"/>
                  <a:pt x="1417517" y="539980"/>
                </a:cubicBezTo>
                <a:cubicBezTo>
                  <a:pt x="1404895" y="539878"/>
                  <a:pt x="1394730" y="529576"/>
                  <a:pt x="1394832" y="516961"/>
                </a:cubicBezTo>
                <a:cubicBezTo>
                  <a:pt x="1394832" y="516910"/>
                  <a:pt x="1394832" y="516842"/>
                  <a:pt x="1394832" y="516791"/>
                </a:cubicBezTo>
                <a:cubicBezTo>
                  <a:pt x="1394832" y="504068"/>
                  <a:pt x="1405134" y="493766"/>
                  <a:pt x="1417858" y="493766"/>
                </a:cubicBezTo>
                <a:close/>
                <a:moveTo>
                  <a:pt x="1479259" y="493083"/>
                </a:moveTo>
                <a:cubicBezTo>
                  <a:pt x="1492443" y="493083"/>
                  <a:pt x="1503137" y="503777"/>
                  <a:pt x="1503137" y="516962"/>
                </a:cubicBezTo>
                <a:cubicBezTo>
                  <a:pt x="1503051" y="530071"/>
                  <a:pt x="1492374" y="540662"/>
                  <a:pt x="1479259" y="540662"/>
                </a:cubicBezTo>
                <a:cubicBezTo>
                  <a:pt x="1466160" y="540662"/>
                  <a:pt x="1455551" y="530054"/>
                  <a:pt x="1455551" y="516962"/>
                </a:cubicBezTo>
                <a:cubicBezTo>
                  <a:pt x="1455551" y="516910"/>
                  <a:pt x="1455551" y="516842"/>
                  <a:pt x="1455551" y="516791"/>
                </a:cubicBezTo>
                <a:cubicBezTo>
                  <a:pt x="1455551" y="503693"/>
                  <a:pt x="1466160" y="493083"/>
                  <a:pt x="1479259" y="493083"/>
                </a:cubicBezTo>
                <a:close/>
                <a:moveTo>
                  <a:pt x="1540660" y="492572"/>
                </a:moveTo>
                <a:cubicBezTo>
                  <a:pt x="1554134" y="492572"/>
                  <a:pt x="1565050" y="503488"/>
                  <a:pt x="1565050" y="516961"/>
                </a:cubicBezTo>
                <a:cubicBezTo>
                  <a:pt x="1564965" y="530360"/>
                  <a:pt x="1554066" y="541173"/>
                  <a:pt x="1540660" y="541173"/>
                </a:cubicBezTo>
                <a:cubicBezTo>
                  <a:pt x="1527288" y="541173"/>
                  <a:pt x="1516441" y="530326"/>
                  <a:pt x="1516441" y="516961"/>
                </a:cubicBezTo>
                <a:cubicBezTo>
                  <a:pt x="1516441" y="516910"/>
                  <a:pt x="1516441" y="516842"/>
                  <a:pt x="1516441" y="516791"/>
                </a:cubicBezTo>
                <a:cubicBezTo>
                  <a:pt x="1516441" y="503420"/>
                  <a:pt x="1527288" y="492572"/>
                  <a:pt x="1540660" y="492572"/>
                </a:cubicBezTo>
                <a:close/>
                <a:moveTo>
                  <a:pt x="1602061" y="492231"/>
                </a:moveTo>
                <a:cubicBezTo>
                  <a:pt x="1615724" y="492231"/>
                  <a:pt x="1626793" y="503300"/>
                  <a:pt x="1626793" y="516962"/>
                </a:cubicBezTo>
                <a:cubicBezTo>
                  <a:pt x="1626793" y="517013"/>
                  <a:pt x="1626793" y="517081"/>
                  <a:pt x="1626793" y="517132"/>
                </a:cubicBezTo>
                <a:cubicBezTo>
                  <a:pt x="1626690" y="530685"/>
                  <a:pt x="1615621" y="541617"/>
                  <a:pt x="1602061" y="541515"/>
                </a:cubicBezTo>
                <a:cubicBezTo>
                  <a:pt x="1601942" y="541515"/>
                  <a:pt x="1601840" y="541515"/>
                  <a:pt x="1601720" y="541515"/>
                </a:cubicBezTo>
                <a:cubicBezTo>
                  <a:pt x="1588246" y="541413"/>
                  <a:pt x="1577399" y="530429"/>
                  <a:pt x="1577501" y="516962"/>
                </a:cubicBezTo>
                <a:cubicBezTo>
                  <a:pt x="1577501" y="516910"/>
                  <a:pt x="1577501" y="516842"/>
                  <a:pt x="1577501" y="516791"/>
                </a:cubicBezTo>
                <a:cubicBezTo>
                  <a:pt x="1577501" y="503232"/>
                  <a:pt x="1588502" y="492231"/>
                  <a:pt x="1602061" y="492231"/>
                </a:cubicBezTo>
                <a:close/>
                <a:moveTo>
                  <a:pt x="1664145" y="491718"/>
                </a:moveTo>
                <a:cubicBezTo>
                  <a:pt x="1678079" y="491718"/>
                  <a:pt x="1689388" y="503028"/>
                  <a:pt x="1689388" y="516961"/>
                </a:cubicBezTo>
                <a:cubicBezTo>
                  <a:pt x="1689388" y="517012"/>
                  <a:pt x="1689388" y="517081"/>
                  <a:pt x="1689388" y="517132"/>
                </a:cubicBezTo>
                <a:cubicBezTo>
                  <a:pt x="1689285" y="530973"/>
                  <a:pt x="1677994" y="542128"/>
                  <a:pt x="1664145" y="542026"/>
                </a:cubicBezTo>
                <a:cubicBezTo>
                  <a:pt x="1650295" y="542026"/>
                  <a:pt x="1639073" y="530804"/>
                  <a:pt x="1639073" y="516961"/>
                </a:cubicBezTo>
                <a:cubicBezTo>
                  <a:pt x="1639073" y="516910"/>
                  <a:pt x="1639073" y="516842"/>
                  <a:pt x="1639073" y="516791"/>
                </a:cubicBezTo>
                <a:cubicBezTo>
                  <a:pt x="1639073" y="502942"/>
                  <a:pt x="1650295" y="491718"/>
                  <a:pt x="1664145" y="491718"/>
                </a:cubicBezTo>
                <a:close/>
                <a:moveTo>
                  <a:pt x="1724863" y="491549"/>
                </a:moveTo>
                <a:cubicBezTo>
                  <a:pt x="1738900" y="491549"/>
                  <a:pt x="1750277" y="502926"/>
                  <a:pt x="1750277" y="516962"/>
                </a:cubicBezTo>
                <a:cubicBezTo>
                  <a:pt x="1750175" y="530923"/>
                  <a:pt x="1738832" y="542197"/>
                  <a:pt x="1724863" y="542197"/>
                </a:cubicBezTo>
                <a:cubicBezTo>
                  <a:pt x="1710929" y="542197"/>
                  <a:pt x="1699621" y="530889"/>
                  <a:pt x="1699621" y="516962"/>
                </a:cubicBezTo>
                <a:cubicBezTo>
                  <a:pt x="1699621" y="502993"/>
                  <a:pt x="1710895" y="491634"/>
                  <a:pt x="1724863" y="491549"/>
                </a:cubicBezTo>
                <a:close/>
                <a:moveTo>
                  <a:pt x="1786265" y="491207"/>
                </a:moveTo>
                <a:cubicBezTo>
                  <a:pt x="1786385" y="491207"/>
                  <a:pt x="1786487" y="491207"/>
                  <a:pt x="1786606" y="491207"/>
                </a:cubicBezTo>
                <a:cubicBezTo>
                  <a:pt x="1800729" y="491311"/>
                  <a:pt x="1812122" y="502841"/>
                  <a:pt x="1812020" y="516962"/>
                </a:cubicBezTo>
                <a:cubicBezTo>
                  <a:pt x="1812020" y="517013"/>
                  <a:pt x="1812020" y="517081"/>
                  <a:pt x="1812020" y="517132"/>
                </a:cubicBezTo>
                <a:cubicBezTo>
                  <a:pt x="1811917" y="531247"/>
                  <a:pt x="1800388" y="542641"/>
                  <a:pt x="1786265" y="542538"/>
                </a:cubicBezTo>
                <a:cubicBezTo>
                  <a:pt x="1772143" y="542538"/>
                  <a:pt x="1760682" y="531076"/>
                  <a:pt x="1760682" y="516962"/>
                </a:cubicBezTo>
                <a:cubicBezTo>
                  <a:pt x="1760682" y="516911"/>
                  <a:pt x="1760682" y="516842"/>
                  <a:pt x="1760682" y="516791"/>
                </a:cubicBezTo>
                <a:cubicBezTo>
                  <a:pt x="1760682" y="502670"/>
                  <a:pt x="1772143" y="491207"/>
                  <a:pt x="1786265" y="491207"/>
                </a:cubicBezTo>
                <a:close/>
                <a:moveTo>
                  <a:pt x="1909068" y="491037"/>
                </a:moveTo>
                <a:cubicBezTo>
                  <a:pt x="1923378" y="491037"/>
                  <a:pt x="1934993" y="502652"/>
                  <a:pt x="1934993" y="516961"/>
                </a:cubicBezTo>
                <a:cubicBezTo>
                  <a:pt x="1934890" y="531213"/>
                  <a:pt x="1923327" y="542709"/>
                  <a:pt x="1909068" y="542709"/>
                </a:cubicBezTo>
                <a:cubicBezTo>
                  <a:pt x="1894843" y="542709"/>
                  <a:pt x="1883314" y="531179"/>
                  <a:pt x="1883314" y="516961"/>
                </a:cubicBezTo>
                <a:cubicBezTo>
                  <a:pt x="1883314" y="516910"/>
                  <a:pt x="1883314" y="516842"/>
                  <a:pt x="1883314" y="516791"/>
                </a:cubicBezTo>
                <a:cubicBezTo>
                  <a:pt x="1883314" y="502567"/>
                  <a:pt x="1894843" y="491037"/>
                  <a:pt x="1909068" y="491037"/>
                </a:cubicBezTo>
                <a:close/>
                <a:moveTo>
                  <a:pt x="1847666" y="491037"/>
                </a:moveTo>
                <a:cubicBezTo>
                  <a:pt x="1861976" y="491037"/>
                  <a:pt x="1873591" y="502652"/>
                  <a:pt x="1873591" y="516961"/>
                </a:cubicBezTo>
                <a:cubicBezTo>
                  <a:pt x="1873506" y="531213"/>
                  <a:pt x="1861925" y="542709"/>
                  <a:pt x="1847666" y="542709"/>
                </a:cubicBezTo>
                <a:cubicBezTo>
                  <a:pt x="1833441" y="542709"/>
                  <a:pt x="1821912" y="531179"/>
                  <a:pt x="1821912" y="516961"/>
                </a:cubicBezTo>
                <a:cubicBezTo>
                  <a:pt x="1821912" y="516910"/>
                  <a:pt x="1821912" y="516842"/>
                  <a:pt x="1821912" y="516791"/>
                </a:cubicBezTo>
                <a:cubicBezTo>
                  <a:pt x="1821912" y="502567"/>
                  <a:pt x="1833441" y="491037"/>
                  <a:pt x="1847666" y="491037"/>
                </a:cubicBezTo>
                <a:close/>
                <a:moveTo>
                  <a:pt x="5629" y="450956"/>
                </a:moveTo>
                <a:cubicBezTo>
                  <a:pt x="5748" y="450956"/>
                  <a:pt x="5867" y="450956"/>
                  <a:pt x="5970" y="450956"/>
                </a:cubicBezTo>
                <a:cubicBezTo>
                  <a:pt x="8699" y="451060"/>
                  <a:pt x="10848" y="453344"/>
                  <a:pt x="10745" y="456073"/>
                </a:cubicBezTo>
                <a:cubicBezTo>
                  <a:pt x="10745" y="458905"/>
                  <a:pt x="8460" y="461190"/>
                  <a:pt x="5629" y="461190"/>
                </a:cubicBezTo>
                <a:cubicBezTo>
                  <a:pt x="2848" y="461105"/>
                  <a:pt x="597" y="458853"/>
                  <a:pt x="512" y="456073"/>
                </a:cubicBezTo>
                <a:cubicBezTo>
                  <a:pt x="512" y="453242"/>
                  <a:pt x="2797" y="450956"/>
                  <a:pt x="5629" y="450956"/>
                </a:cubicBezTo>
                <a:close/>
                <a:moveTo>
                  <a:pt x="67029" y="448568"/>
                </a:moveTo>
                <a:cubicBezTo>
                  <a:pt x="70884" y="448568"/>
                  <a:pt x="74022" y="451708"/>
                  <a:pt x="74022" y="455561"/>
                </a:cubicBezTo>
                <a:cubicBezTo>
                  <a:pt x="74022" y="459416"/>
                  <a:pt x="70884" y="462554"/>
                  <a:pt x="67029" y="462554"/>
                </a:cubicBezTo>
                <a:cubicBezTo>
                  <a:pt x="63209" y="462469"/>
                  <a:pt x="60121" y="459382"/>
                  <a:pt x="60037" y="455561"/>
                </a:cubicBezTo>
                <a:cubicBezTo>
                  <a:pt x="60037" y="451708"/>
                  <a:pt x="63175" y="448568"/>
                  <a:pt x="67029" y="448568"/>
                </a:cubicBezTo>
                <a:close/>
                <a:moveTo>
                  <a:pt x="129113" y="447715"/>
                </a:moveTo>
                <a:cubicBezTo>
                  <a:pt x="129232" y="447715"/>
                  <a:pt x="129335" y="447715"/>
                  <a:pt x="129454" y="447715"/>
                </a:cubicBezTo>
                <a:cubicBezTo>
                  <a:pt x="133701" y="447818"/>
                  <a:pt x="137061" y="451331"/>
                  <a:pt x="136959" y="455561"/>
                </a:cubicBezTo>
                <a:cubicBezTo>
                  <a:pt x="136959" y="459893"/>
                  <a:pt x="133445" y="463407"/>
                  <a:pt x="129113" y="463407"/>
                </a:cubicBezTo>
                <a:cubicBezTo>
                  <a:pt x="124815" y="463322"/>
                  <a:pt x="121353" y="459859"/>
                  <a:pt x="121268" y="455561"/>
                </a:cubicBezTo>
                <a:cubicBezTo>
                  <a:pt x="121268" y="451230"/>
                  <a:pt x="124781" y="447715"/>
                  <a:pt x="129113" y="447715"/>
                </a:cubicBezTo>
                <a:close/>
                <a:moveTo>
                  <a:pt x="189832" y="446862"/>
                </a:moveTo>
                <a:cubicBezTo>
                  <a:pt x="194642" y="446862"/>
                  <a:pt x="198531" y="450751"/>
                  <a:pt x="198531" y="455561"/>
                </a:cubicBezTo>
                <a:cubicBezTo>
                  <a:pt x="198531" y="460371"/>
                  <a:pt x="194642" y="464259"/>
                  <a:pt x="189832" y="464259"/>
                </a:cubicBezTo>
                <a:cubicBezTo>
                  <a:pt x="185023" y="464259"/>
                  <a:pt x="181134" y="460371"/>
                  <a:pt x="181134" y="455561"/>
                </a:cubicBezTo>
                <a:cubicBezTo>
                  <a:pt x="181134" y="450751"/>
                  <a:pt x="185023" y="446862"/>
                  <a:pt x="189832" y="446862"/>
                </a:cubicBezTo>
                <a:close/>
                <a:moveTo>
                  <a:pt x="251234" y="446010"/>
                </a:moveTo>
                <a:cubicBezTo>
                  <a:pt x="256504" y="446010"/>
                  <a:pt x="260785" y="450289"/>
                  <a:pt x="260785" y="455561"/>
                </a:cubicBezTo>
                <a:cubicBezTo>
                  <a:pt x="260785" y="460831"/>
                  <a:pt x="256504" y="465112"/>
                  <a:pt x="251234" y="465112"/>
                </a:cubicBezTo>
                <a:cubicBezTo>
                  <a:pt x="245964" y="465112"/>
                  <a:pt x="241683" y="460831"/>
                  <a:pt x="241683" y="455561"/>
                </a:cubicBezTo>
                <a:cubicBezTo>
                  <a:pt x="241683" y="450289"/>
                  <a:pt x="245964" y="446010"/>
                  <a:pt x="251234" y="446010"/>
                </a:cubicBezTo>
                <a:close/>
                <a:moveTo>
                  <a:pt x="312635" y="445327"/>
                </a:moveTo>
                <a:cubicBezTo>
                  <a:pt x="318281" y="445327"/>
                  <a:pt x="322868" y="449916"/>
                  <a:pt x="322868" y="455561"/>
                </a:cubicBezTo>
                <a:cubicBezTo>
                  <a:pt x="322868" y="461206"/>
                  <a:pt x="318281" y="465795"/>
                  <a:pt x="312635" y="465795"/>
                </a:cubicBezTo>
                <a:cubicBezTo>
                  <a:pt x="306989" y="465795"/>
                  <a:pt x="302402" y="461206"/>
                  <a:pt x="302402" y="455561"/>
                </a:cubicBezTo>
                <a:cubicBezTo>
                  <a:pt x="302402" y="449916"/>
                  <a:pt x="306989" y="445327"/>
                  <a:pt x="312635" y="445327"/>
                </a:cubicBezTo>
                <a:close/>
                <a:moveTo>
                  <a:pt x="374036" y="444474"/>
                </a:moveTo>
                <a:cubicBezTo>
                  <a:pt x="380159" y="444474"/>
                  <a:pt x="385123" y="449439"/>
                  <a:pt x="385123" y="455561"/>
                </a:cubicBezTo>
                <a:cubicBezTo>
                  <a:pt x="385037" y="461650"/>
                  <a:pt x="380125" y="466562"/>
                  <a:pt x="374036" y="466647"/>
                </a:cubicBezTo>
                <a:cubicBezTo>
                  <a:pt x="367947" y="466562"/>
                  <a:pt x="363035" y="461650"/>
                  <a:pt x="362950" y="455561"/>
                </a:cubicBezTo>
                <a:cubicBezTo>
                  <a:pt x="362950" y="449439"/>
                  <a:pt x="367913" y="444474"/>
                  <a:pt x="374036" y="444474"/>
                </a:cubicBezTo>
                <a:close/>
                <a:moveTo>
                  <a:pt x="436120" y="443623"/>
                </a:moveTo>
                <a:cubicBezTo>
                  <a:pt x="442720" y="443623"/>
                  <a:pt x="448059" y="448961"/>
                  <a:pt x="448059" y="455562"/>
                </a:cubicBezTo>
                <a:cubicBezTo>
                  <a:pt x="448059" y="462162"/>
                  <a:pt x="442720" y="467501"/>
                  <a:pt x="436120" y="467501"/>
                </a:cubicBezTo>
                <a:cubicBezTo>
                  <a:pt x="429570" y="467415"/>
                  <a:pt x="424266" y="462111"/>
                  <a:pt x="424181" y="455562"/>
                </a:cubicBezTo>
                <a:cubicBezTo>
                  <a:pt x="424181" y="448961"/>
                  <a:pt x="429519" y="443623"/>
                  <a:pt x="436120" y="443623"/>
                </a:cubicBezTo>
                <a:close/>
                <a:moveTo>
                  <a:pt x="496839" y="442939"/>
                </a:moveTo>
                <a:cubicBezTo>
                  <a:pt x="503815" y="442939"/>
                  <a:pt x="509460" y="448586"/>
                  <a:pt x="509460" y="455561"/>
                </a:cubicBezTo>
                <a:cubicBezTo>
                  <a:pt x="509460" y="462537"/>
                  <a:pt x="503815" y="468182"/>
                  <a:pt x="496839" y="468182"/>
                </a:cubicBezTo>
                <a:cubicBezTo>
                  <a:pt x="489863" y="468182"/>
                  <a:pt x="484218" y="462537"/>
                  <a:pt x="484218" y="455561"/>
                </a:cubicBezTo>
                <a:cubicBezTo>
                  <a:pt x="484218" y="448586"/>
                  <a:pt x="489863" y="442939"/>
                  <a:pt x="496839" y="442939"/>
                </a:cubicBezTo>
                <a:close/>
                <a:moveTo>
                  <a:pt x="558240" y="442087"/>
                </a:moveTo>
                <a:cubicBezTo>
                  <a:pt x="565676" y="442087"/>
                  <a:pt x="571714" y="448125"/>
                  <a:pt x="571714" y="455561"/>
                </a:cubicBezTo>
                <a:cubicBezTo>
                  <a:pt x="571714" y="462998"/>
                  <a:pt x="565676" y="469036"/>
                  <a:pt x="558240" y="469036"/>
                </a:cubicBezTo>
                <a:cubicBezTo>
                  <a:pt x="550838" y="468951"/>
                  <a:pt x="544851" y="462964"/>
                  <a:pt x="544766" y="455561"/>
                </a:cubicBezTo>
                <a:cubicBezTo>
                  <a:pt x="544766" y="448125"/>
                  <a:pt x="550803" y="442087"/>
                  <a:pt x="558240" y="442087"/>
                </a:cubicBezTo>
                <a:close/>
                <a:moveTo>
                  <a:pt x="619641" y="441234"/>
                </a:moveTo>
                <a:cubicBezTo>
                  <a:pt x="619761" y="441234"/>
                  <a:pt x="619863" y="441234"/>
                  <a:pt x="619982" y="441234"/>
                </a:cubicBezTo>
                <a:cubicBezTo>
                  <a:pt x="627794" y="441338"/>
                  <a:pt x="634070" y="447750"/>
                  <a:pt x="633968" y="455561"/>
                </a:cubicBezTo>
                <a:cubicBezTo>
                  <a:pt x="633968" y="463475"/>
                  <a:pt x="627555" y="469888"/>
                  <a:pt x="619641" y="469888"/>
                </a:cubicBezTo>
                <a:cubicBezTo>
                  <a:pt x="611762" y="469803"/>
                  <a:pt x="605399" y="463440"/>
                  <a:pt x="605315" y="455561"/>
                </a:cubicBezTo>
                <a:cubicBezTo>
                  <a:pt x="605315" y="447647"/>
                  <a:pt x="611727" y="441234"/>
                  <a:pt x="619641" y="441234"/>
                </a:cubicBezTo>
                <a:close/>
                <a:moveTo>
                  <a:pt x="681042" y="440552"/>
                </a:moveTo>
                <a:cubicBezTo>
                  <a:pt x="681162" y="440552"/>
                  <a:pt x="681264" y="440552"/>
                  <a:pt x="681384" y="440552"/>
                </a:cubicBezTo>
                <a:cubicBezTo>
                  <a:pt x="689587" y="440656"/>
                  <a:pt x="696154" y="447375"/>
                  <a:pt x="696052" y="455562"/>
                </a:cubicBezTo>
                <a:cubicBezTo>
                  <a:pt x="696052" y="455614"/>
                  <a:pt x="696052" y="455681"/>
                  <a:pt x="696052" y="455732"/>
                </a:cubicBezTo>
                <a:cubicBezTo>
                  <a:pt x="695950" y="463936"/>
                  <a:pt x="689229" y="470502"/>
                  <a:pt x="681042" y="470401"/>
                </a:cubicBezTo>
                <a:cubicBezTo>
                  <a:pt x="672821" y="470401"/>
                  <a:pt x="666118" y="463783"/>
                  <a:pt x="666034" y="455562"/>
                </a:cubicBezTo>
                <a:cubicBezTo>
                  <a:pt x="666034" y="447272"/>
                  <a:pt x="672753" y="440552"/>
                  <a:pt x="681042" y="440552"/>
                </a:cubicBezTo>
                <a:close/>
                <a:moveTo>
                  <a:pt x="743125" y="439699"/>
                </a:moveTo>
                <a:cubicBezTo>
                  <a:pt x="743245" y="439699"/>
                  <a:pt x="743347" y="439699"/>
                  <a:pt x="743466" y="439699"/>
                </a:cubicBezTo>
                <a:cubicBezTo>
                  <a:pt x="752131" y="439802"/>
                  <a:pt x="759090" y="446897"/>
                  <a:pt x="758987" y="455561"/>
                </a:cubicBezTo>
                <a:cubicBezTo>
                  <a:pt x="758987" y="455614"/>
                  <a:pt x="758987" y="455681"/>
                  <a:pt x="758987" y="455732"/>
                </a:cubicBezTo>
                <a:cubicBezTo>
                  <a:pt x="758885" y="464396"/>
                  <a:pt x="751790" y="471355"/>
                  <a:pt x="743125" y="471253"/>
                </a:cubicBezTo>
                <a:cubicBezTo>
                  <a:pt x="734427" y="471253"/>
                  <a:pt x="727366" y="464260"/>
                  <a:pt x="727264" y="455561"/>
                </a:cubicBezTo>
                <a:cubicBezTo>
                  <a:pt x="727264" y="446796"/>
                  <a:pt x="734359" y="439699"/>
                  <a:pt x="743125" y="439699"/>
                </a:cubicBezTo>
                <a:close/>
                <a:moveTo>
                  <a:pt x="803844" y="438846"/>
                </a:moveTo>
                <a:cubicBezTo>
                  <a:pt x="813259" y="438846"/>
                  <a:pt x="820900" y="446487"/>
                  <a:pt x="820900" y="455902"/>
                </a:cubicBezTo>
                <a:cubicBezTo>
                  <a:pt x="820900" y="465317"/>
                  <a:pt x="813259" y="472959"/>
                  <a:pt x="803844" y="472959"/>
                </a:cubicBezTo>
                <a:cubicBezTo>
                  <a:pt x="794430" y="472959"/>
                  <a:pt x="786789" y="465317"/>
                  <a:pt x="786789" y="455902"/>
                </a:cubicBezTo>
                <a:cubicBezTo>
                  <a:pt x="786789" y="446487"/>
                  <a:pt x="794430" y="438846"/>
                  <a:pt x="803844" y="438846"/>
                </a:cubicBezTo>
                <a:close/>
                <a:moveTo>
                  <a:pt x="865246" y="438164"/>
                </a:moveTo>
                <a:cubicBezTo>
                  <a:pt x="874661" y="438164"/>
                  <a:pt x="882302" y="445806"/>
                  <a:pt x="882302" y="455220"/>
                </a:cubicBezTo>
                <a:cubicBezTo>
                  <a:pt x="882302" y="464635"/>
                  <a:pt x="874661" y="472277"/>
                  <a:pt x="865246" y="472277"/>
                </a:cubicBezTo>
                <a:cubicBezTo>
                  <a:pt x="855832" y="472277"/>
                  <a:pt x="848191" y="464635"/>
                  <a:pt x="848191" y="455220"/>
                </a:cubicBezTo>
                <a:cubicBezTo>
                  <a:pt x="848191" y="445806"/>
                  <a:pt x="855832" y="438164"/>
                  <a:pt x="865246" y="438164"/>
                </a:cubicBezTo>
                <a:close/>
                <a:moveTo>
                  <a:pt x="926648" y="437481"/>
                </a:moveTo>
                <a:cubicBezTo>
                  <a:pt x="926767" y="437481"/>
                  <a:pt x="926870" y="437481"/>
                  <a:pt x="926989" y="437481"/>
                </a:cubicBezTo>
                <a:cubicBezTo>
                  <a:pt x="936881" y="437584"/>
                  <a:pt x="944829" y="445669"/>
                  <a:pt x="944727" y="455561"/>
                </a:cubicBezTo>
                <a:cubicBezTo>
                  <a:pt x="944266" y="465180"/>
                  <a:pt x="936284" y="472719"/>
                  <a:pt x="926648" y="472617"/>
                </a:cubicBezTo>
                <a:cubicBezTo>
                  <a:pt x="917045" y="472634"/>
                  <a:pt x="909114" y="465146"/>
                  <a:pt x="908569" y="455561"/>
                </a:cubicBezTo>
                <a:cubicBezTo>
                  <a:pt x="908569" y="445583"/>
                  <a:pt x="916670" y="437481"/>
                  <a:pt x="926648" y="437481"/>
                </a:cubicBezTo>
                <a:close/>
                <a:moveTo>
                  <a:pt x="988048" y="436630"/>
                </a:moveTo>
                <a:cubicBezTo>
                  <a:pt x="998504" y="436630"/>
                  <a:pt x="1006981" y="445106"/>
                  <a:pt x="1006981" y="455561"/>
                </a:cubicBezTo>
                <a:cubicBezTo>
                  <a:pt x="1006895" y="465948"/>
                  <a:pt x="998436" y="474323"/>
                  <a:pt x="988048" y="474323"/>
                </a:cubicBezTo>
                <a:cubicBezTo>
                  <a:pt x="977662" y="474323"/>
                  <a:pt x="969202" y="465948"/>
                  <a:pt x="969117" y="455561"/>
                </a:cubicBezTo>
                <a:cubicBezTo>
                  <a:pt x="969117" y="445106"/>
                  <a:pt x="977594" y="436630"/>
                  <a:pt x="988048" y="436630"/>
                </a:cubicBezTo>
                <a:close/>
                <a:moveTo>
                  <a:pt x="1049816" y="435812"/>
                </a:moveTo>
                <a:cubicBezTo>
                  <a:pt x="1060649" y="435812"/>
                  <a:pt x="1069431" y="444594"/>
                  <a:pt x="1069431" y="455426"/>
                </a:cubicBezTo>
                <a:cubicBezTo>
                  <a:pt x="1069431" y="466259"/>
                  <a:pt x="1060649" y="475041"/>
                  <a:pt x="1049816" y="475041"/>
                </a:cubicBezTo>
                <a:cubicBezTo>
                  <a:pt x="1038984" y="475041"/>
                  <a:pt x="1030202" y="466259"/>
                  <a:pt x="1030202" y="455426"/>
                </a:cubicBezTo>
                <a:cubicBezTo>
                  <a:pt x="1030202" y="444594"/>
                  <a:pt x="1038984" y="435812"/>
                  <a:pt x="1049816" y="435812"/>
                </a:cubicBezTo>
                <a:close/>
                <a:moveTo>
                  <a:pt x="1110851" y="435095"/>
                </a:moveTo>
                <a:cubicBezTo>
                  <a:pt x="1122159" y="435095"/>
                  <a:pt x="1131318" y="444255"/>
                  <a:pt x="1131318" y="455561"/>
                </a:cubicBezTo>
                <a:cubicBezTo>
                  <a:pt x="1131318" y="455614"/>
                  <a:pt x="1131318" y="455681"/>
                  <a:pt x="1131318" y="455732"/>
                </a:cubicBezTo>
                <a:cubicBezTo>
                  <a:pt x="1131216" y="466938"/>
                  <a:pt x="1122057" y="475960"/>
                  <a:pt x="1110851" y="475858"/>
                </a:cubicBezTo>
                <a:cubicBezTo>
                  <a:pt x="1110800" y="475858"/>
                  <a:pt x="1110732" y="475858"/>
                  <a:pt x="1110680" y="475858"/>
                </a:cubicBezTo>
                <a:cubicBezTo>
                  <a:pt x="1099475" y="475858"/>
                  <a:pt x="1090384" y="466767"/>
                  <a:pt x="1090384" y="455561"/>
                </a:cubicBezTo>
                <a:cubicBezTo>
                  <a:pt x="1090384" y="444255"/>
                  <a:pt x="1099543" y="435095"/>
                  <a:pt x="1110851" y="435095"/>
                </a:cubicBezTo>
                <a:close/>
                <a:moveTo>
                  <a:pt x="1295055" y="433901"/>
                </a:moveTo>
                <a:cubicBezTo>
                  <a:pt x="1307489" y="433901"/>
                  <a:pt x="1317569" y="443981"/>
                  <a:pt x="1317569" y="456414"/>
                </a:cubicBezTo>
                <a:cubicBezTo>
                  <a:pt x="1317467" y="468780"/>
                  <a:pt x="1307421" y="478757"/>
                  <a:pt x="1295055" y="478757"/>
                </a:cubicBezTo>
                <a:cubicBezTo>
                  <a:pt x="1282690" y="478757"/>
                  <a:pt x="1272627" y="468780"/>
                  <a:pt x="1272542" y="456414"/>
                </a:cubicBezTo>
                <a:cubicBezTo>
                  <a:pt x="1272542" y="443981"/>
                  <a:pt x="1282622" y="433901"/>
                  <a:pt x="1295055" y="433901"/>
                </a:cubicBezTo>
                <a:close/>
                <a:moveTo>
                  <a:pt x="1233654" y="433901"/>
                </a:moveTo>
                <a:cubicBezTo>
                  <a:pt x="1245713" y="433901"/>
                  <a:pt x="1255486" y="443673"/>
                  <a:pt x="1255486" y="455732"/>
                </a:cubicBezTo>
                <a:cubicBezTo>
                  <a:pt x="1255486" y="455783"/>
                  <a:pt x="1255486" y="455851"/>
                  <a:pt x="1255486" y="455903"/>
                </a:cubicBezTo>
                <a:cubicBezTo>
                  <a:pt x="1255383" y="467858"/>
                  <a:pt x="1245610" y="477495"/>
                  <a:pt x="1233654" y="477393"/>
                </a:cubicBezTo>
                <a:cubicBezTo>
                  <a:pt x="1221664" y="477393"/>
                  <a:pt x="1211925" y="467723"/>
                  <a:pt x="1211823" y="455732"/>
                </a:cubicBezTo>
                <a:cubicBezTo>
                  <a:pt x="1211823" y="443673"/>
                  <a:pt x="1221596" y="433901"/>
                  <a:pt x="1233654" y="433901"/>
                </a:cubicBezTo>
                <a:close/>
                <a:moveTo>
                  <a:pt x="1172253" y="433901"/>
                </a:moveTo>
                <a:cubicBezTo>
                  <a:pt x="1172372" y="433901"/>
                  <a:pt x="1172474" y="433901"/>
                  <a:pt x="1172594" y="433901"/>
                </a:cubicBezTo>
                <a:cubicBezTo>
                  <a:pt x="1184175" y="434004"/>
                  <a:pt x="1193504" y="443470"/>
                  <a:pt x="1193402" y="455050"/>
                </a:cubicBezTo>
                <a:cubicBezTo>
                  <a:pt x="1193402" y="455101"/>
                  <a:pt x="1193402" y="455169"/>
                  <a:pt x="1193402" y="455220"/>
                </a:cubicBezTo>
                <a:cubicBezTo>
                  <a:pt x="1193300" y="466802"/>
                  <a:pt x="1183833" y="476131"/>
                  <a:pt x="1172253" y="476029"/>
                </a:cubicBezTo>
                <a:cubicBezTo>
                  <a:pt x="1160638" y="476029"/>
                  <a:pt x="1151206" y="466665"/>
                  <a:pt x="1151104" y="455050"/>
                </a:cubicBezTo>
                <a:cubicBezTo>
                  <a:pt x="1151104" y="443366"/>
                  <a:pt x="1160569" y="433901"/>
                  <a:pt x="1172253" y="433901"/>
                </a:cubicBezTo>
                <a:close/>
                <a:moveTo>
                  <a:pt x="1971151" y="432366"/>
                </a:moveTo>
                <a:cubicBezTo>
                  <a:pt x="1983960" y="432366"/>
                  <a:pt x="1994347" y="442752"/>
                  <a:pt x="1994347" y="455561"/>
                </a:cubicBezTo>
                <a:cubicBezTo>
                  <a:pt x="1994347" y="455614"/>
                  <a:pt x="1994347" y="455681"/>
                  <a:pt x="1994347" y="455732"/>
                </a:cubicBezTo>
                <a:cubicBezTo>
                  <a:pt x="1994245" y="468456"/>
                  <a:pt x="1983875" y="478689"/>
                  <a:pt x="1971151" y="478587"/>
                </a:cubicBezTo>
                <a:cubicBezTo>
                  <a:pt x="1971032" y="478587"/>
                  <a:pt x="1970929" y="478587"/>
                  <a:pt x="1970810" y="478587"/>
                </a:cubicBezTo>
                <a:cubicBezTo>
                  <a:pt x="1958188" y="478485"/>
                  <a:pt x="1948023" y="468183"/>
                  <a:pt x="1948125" y="455561"/>
                </a:cubicBezTo>
                <a:cubicBezTo>
                  <a:pt x="1948125" y="455510"/>
                  <a:pt x="1948125" y="455442"/>
                  <a:pt x="1948125" y="455391"/>
                </a:cubicBezTo>
                <a:cubicBezTo>
                  <a:pt x="1948125" y="442668"/>
                  <a:pt x="1958427" y="432366"/>
                  <a:pt x="1971151" y="432366"/>
                </a:cubicBezTo>
                <a:close/>
                <a:moveTo>
                  <a:pt x="1357139" y="432366"/>
                </a:moveTo>
                <a:cubicBezTo>
                  <a:pt x="1369948" y="432366"/>
                  <a:pt x="1380335" y="442752"/>
                  <a:pt x="1380335" y="455561"/>
                </a:cubicBezTo>
                <a:cubicBezTo>
                  <a:pt x="1380335" y="455614"/>
                  <a:pt x="1380335" y="455681"/>
                  <a:pt x="1380335" y="455732"/>
                </a:cubicBezTo>
                <a:cubicBezTo>
                  <a:pt x="1380233" y="468456"/>
                  <a:pt x="1369863" y="478689"/>
                  <a:pt x="1357139" y="478587"/>
                </a:cubicBezTo>
                <a:cubicBezTo>
                  <a:pt x="1357020" y="478587"/>
                  <a:pt x="1356917" y="478587"/>
                  <a:pt x="1356798" y="478587"/>
                </a:cubicBezTo>
                <a:cubicBezTo>
                  <a:pt x="1344176" y="478485"/>
                  <a:pt x="1334011" y="468183"/>
                  <a:pt x="1334113" y="455561"/>
                </a:cubicBezTo>
                <a:cubicBezTo>
                  <a:pt x="1334113" y="455510"/>
                  <a:pt x="1334113" y="455442"/>
                  <a:pt x="1334113" y="455391"/>
                </a:cubicBezTo>
                <a:cubicBezTo>
                  <a:pt x="1334113" y="442668"/>
                  <a:pt x="1344415" y="432366"/>
                  <a:pt x="1357139" y="432366"/>
                </a:cubicBezTo>
                <a:close/>
                <a:moveTo>
                  <a:pt x="1417858" y="431854"/>
                </a:moveTo>
                <a:cubicBezTo>
                  <a:pt x="1430957" y="431854"/>
                  <a:pt x="1441566" y="442463"/>
                  <a:pt x="1441566" y="455561"/>
                </a:cubicBezTo>
                <a:cubicBezTo>
                  <a:pt x="1441566" y="455612"/>
                  <a:pt x="1441566" y="455681"/>
                  <a:pt x="1441566" y="455732"/>
                </a:cubicBezTo>
                <a:cubicBezTo>
                  <a:pt x="1441463" y="468728"/>
                  <a:pt x="1430854" y="479201"/>
                  <a:pt x="1417858" y="479098"/>
                </a:cubicBezTo>
                <a:cubicBezTo>
                  <a:pt x="1404861" y="479098"/>
                  <a:pt x="1394321" y="468559"/>
                  <a:pt x="1394321" y="455561"/>
                </a:cubicBezTo>
                <a:cubicBezTo>
                  <a:pt x="1394321" y="455510"/>
                  <a:pt x="1394321" y="455442"/>
                  <a:pt x="1394321" y="455391"/>
                </a:cubicBezTo>
                <a:cubicBezTo>
                  <a:pt x="1394321" y="442394"/>
                  <a:pt x="1404861" y="431854"/>
                  <a:pt x="1417858" y="431854"/>
                </a:cubicBezTo>
                <a:close/>
                <a:moveTo>
                  <a:pt x="1479259" y="431172"/>
                </a:moveTo>
                <a:cubicBezTo>
                  <a:pt x="1492733" y="431172"/>
                  <a:pt x="1503649" y="442087"/>
                  <a:pt x="1503649" y="455561"/>
                </a:cubicBezTo>
                <a:cubicBezTo>
                  <a:pt x="1503564" y="468967"/>
                  <a:pt x="1492665" y="479782"/>
                  <a:pt x="1479259" y="479782"/>
                </a:cubicBezTo>
                <a:cubicBezTo>
                  <a:pt x="1465887" y="479782"/>
                  <a:pt x="1455040" y="468933"/>
                  <a:pt x="1455040" y="455561"/>
                </a:cubicBezTo>
                <a:cubicBezTo>
                  <a:pt x="1455040" y="455510"/>
                  <a:pt x="1455040" y="455442"/>
                  <a:pt x="1455040" y="455391"/>
                </a:cubicBezTo>
                <a:cubicBezTo>
                  <a:pt x="1455040" y="442019"/>
                  <a:pt x="1465887" y="431172"/>
                  <a:pt x="1479259" y="431172"/>
                </a:cubicBezTo>
                <a:close/>
                <a:moveTo>
                  <a:pt x="1540660" y="430659"/>
                </a:moveTo>
                <a:cubicBezTo>
                  <a:pt x="1554407" y="430659"/>
                  <a:pt x="1565561" y="441814"/>
                  <a:pt x="1565561" y="455561"/>
                </a:cubicBezTo>
                <a:cubicBezTo>
                  <a:pt x="1565561" y="455612"/>
                  <a:pt x="1565561" y="455681"/>
                  <a:pt x="1565561" y="455732"/>
                </a:cubicBezTo>
                <a:cubicBezTo>
                  <a:pt x="1565459" y="469393"/>
                  <a:pt x="1554322" y="480394"/>
                  <a:pt x="1540660" y="480292"/>
                </a:cubicBezTo>
                <a:cubicBezTo>
                  <a:pt x="1526998" y="480292"/>
                  <a:pt x="1515929" y="469224"/>
                  <a:pt x="1515929" y="455561"/>
                </a:cubicBezTo>
                <a:cubicBezTo>
                  <a:pt x="1515929" y="455510"/>
                  <a:pt x="1515929" y="455442"/>
                  <a:pt x="1515929" y="455391"/>
                </a:cubicBezTo>
                <a:cubicBezTo>
                  <a:pt x="1515929" y="441730"/>
                  <a:pt x="1526998" y="430659"/>
                  <a:pt x="1540660" y="430659"/>
                </a:cubicBezTo>
                <a:close/>
                <a:moveTo>
                  <a:pt x="1602061" y="430147"/>
                </a:moveTo>
                <a:cubicBezTo>
                  <a:pt x="1616098" y="430147"/>
                  <a:pt x="1627475" y="441524"/>
                  <a:pt x="1627475" y="455561"/>
                </a:cubicBezTo>
                <a:cubicBezTo>
                  <a:pt x="1627372" y="469529"/>
                  <a:pt x="1616030" y="480804"/>
                  <a:pt x="1602061" y="480804"/>
                </a:cubicBezTo>
                <a:cubicBezTo>
                  <a:pt x="1588127" y="480804"/>
                  <a:pt x="1576819" y="469495"/>
                  <a:pt x="1576819" y="455561"/>
                </a:cubicBezTo>
                <a:cubicBezTo>
                  <a:pt x="1576819" y="441593"/>
                  <a:pt x="1588092" y="430234"/>
                  <a:pt x="1602061" y="430147"/>
                </a:cubicBezTo>
                <a:close/>
                <a:moveTo>
                  <a:pt x="1664145" y="429636"/>
                </a:moveTo>
                <a:cubicBezTo>
                  <a:pt x="1678455" y="429636"/>
                  <a:pt x="1690070" y="441253"/>
                  <a:pt x="1690070" y="455561"/>
                </a:cubicBezTo>
                <a:cubicBezTo>
                  <a:pt x="1689968" y="469820"/>
                  <a:pt x="1678404" y="481316"/>
                  <a:pt x="1664145" y="481316"/>
                </a:cubicBezTo>
                <a:cubicBezTo>
                  <a:pt x="1649920" y="481316"/>
                  <a:pt x="1638391" y="469786"/>
                  <a:pt x="1638391" y="455561"/>
                </a:cubicBezTo>
                <a:cubicBezTo>
                  <a:pt x="1638391" y="455510"/>
                  <a:pt x="1638391" y="455442"/>
                  <a:pt x="1638391" y="455391"/>
                </a:cubicBezTo>
                <a:cubicBezTo>
                  <a:pt x="1638391" y="441167"/>
                  <a:pt x="1649920" y="429636"/>
                  <a:pt x="1664145" y="429636"/>
                </a:cubicBezTo>
                <a:close/>
                <a:moveTo>
                  <a:pt x="1724864" y="429295"/>
                </a:moveTo>
                <a:cubicBezTo>
                  <a:pt x="1739379" y="429295"/>
                  <a:pt x="1751130" y="441047"/>
                  <a:pt x="1751130" y="455561"/>
                </a:cubicBezTo>
                <a:cubicBezTo>
                  <a:pt x="1751130" y="455614"/>
                  <a:pt x="1751130" y="455681"/>
                  <a:pt x="1751130" y="455732"/>
                </a:cubicBezTo>
                <a:cubicBezTo>
                  <a:pt x="1751027" y="470144"/>
                  <a:pt x="1739276" y="481759"/>
                  <a:pt x="1724864" y="481657"/>
                </a:cubicBezTo>
                <a:cubicBezTo>
                  <a:pt x="1724745" y="481657"/>
                  <a:pt x="1724642" y="481657"/>
                  <a:pt x="1724523" y="481657"/>
                </a:cubicBezTo>
                <a:cubicBezTo>
                  <a:pt x="1710196" y="481555"/>
                  <a:pt x="1698666" y="469870"/>
                  <a:pt x="1698768" y="455561"/>
                </a:cubicBezTo>
                <a:cubicBezTo>
                  <a:pt x="1698768" y="455510"/>
                  <a:pt x="1698768" y="455442"/>
                  <a:pt x="1698768" y="455391"/>
                </a:cubicBezTo>
                <a:cubicBezTo>
                  <a:pt x="1698768" y="440979"/>
                  <a:pt x="1710452" y="429295"/>
                  <a:pt x="1724864" y="429295"/>
                </a:cubicBezTo>
                <a:close/>
                <a:moveTo>
                  <a:pt x="1786265" y="428954"/>
                </a:moveTo>
                <a:cubicBezTo>
                  <a:pt x="1800967" y="428954"/>
                  <a:pt x="1812872" y="440859"/>
                  <a:pt x="1812872" y="455562"/>
                </a:cubicBezTo>
                <a:cubicBezTo>
                  <a:pt x="1812872" y="455614"/>
                  <a:pt x="1812872" y="455681"/>
                  <a:pt x="1812872" y="455732"/>
                </a:cubicBezTo>
                <a:cubicBezTo>
                  <a:pt x="1812770" y="470332"/>
                  <a:pt x="1800865" y="482101"/>
                  <a:pt x="1786265" y="481998"/>
                </a:cubicBezTo>
                <a:cubicBezTo>
                  <a:pt x="1786146" y="481998"/>
                  <a:pt x="1786043" y="481998"/>
                  <a:pt x="1785924" y="481998"/>
                </a:cubicBezTo>
                <a:cubicBezTo>
                  <a:pt x="1771409" y="481896"/>
                  <a:pt x="1759726" y="470059"/>
                  <a:pt x="1759828" y="455562"/>
                </a:cubicBezTo>
                <a:cubicBezTo>
                  <a:pt x="1759828" y="455510"/>
                  <a:pt x="1759828" y="455442"/>
                  <a:pt x="1759828" y="455391"/>
                </a:cubicBezTo>
                <a:cubicBezTo>
                  <a:pt x="1759828" y="440792"/>
                  <a:pt x="1771665" y="428954"/>
                  <a:pt x="1786265" y="428954"/>
                </a:cubicBezTo>
                <a:close/>
                <a:moveTo>
                  <a:pt x="1848033" y="428820"/>
                </a:moveTo>
                <a:cubicBezTo>
                  <a:pt x="1862728" y="428820"/>
                  <a:pt x="1874640" y="440732"/>
                  <a:pt x="1874640" y="455427"/>
                </a:cubicBezTo>
                <a:cubicBezTo>
                  <a:pt x="1874640" y="470122"/>
                  <a:pt x="1862728" y="482034"/>
                  <a:pt x="1848033" y="482034"/>
                </a:cubicBezTo>
                <a:cubicBezTo>
                  <a:pt x="1833338" y="482034"/>
                  <a:pt x="1821426" y="470122"/>
                  <a:pt x="1821426" y="455427"/>
                </a:cubicBezTo>
                <a:cubicBezTo>
                  <a:pt x="1821426" y="440732"/>
                  <a:pt x="1833338" y="428820"/>
                  <a:pt x="1848033" y="428820"/>
                </a:cubicBezTo>
                <a:close/>
                <a:moveTo>
                  <a:pt x="1909068" y="428784"/>
                </a:moveTo>
                <a:cubicBezTo>
                  <a:pt x="1923855" y="428784"/>
                  <a:pt x="1935846" y="440774"/>
                  <a:pt x="1935846" y="455561"/>
                </a:cubicBezTo>
                <a:cubicBezTo>
                  <a:pt x="1935846" y="455612"/>
                  <a:pt x="1935846" y="455681"/>
                  <a:pt x="1935846" y="455732"/>
                </a:cubicBezTo>
                <a:cubicBezTo>
                  <a:pt x="1935744" y="470434"/>
                  <a:pt x="1923770" y="482271"/>
                  <a:pt x="1909068" y="482168"/>
                </a:cubicBezTo>
                <a:cubicBezTo>
                  <a:pt x="1894366" y="482168"/>
                  <a:pt x="1882461" y="470265"/>
                  <a:pt x="1882461" y="455561"/>
                </a:cubicBezTo>
                <a:cubicBezTo>
                  <a:pt x="1882461" y="455510"/>
                  <a:pt x="1882461" y="455442"/>
                  <a:pt x="1882461" y="455391"/>
                </a:cubicBezTo>
                <a:cubicBezTo>
                  <a:pt x="1882461" y="440689"/>
                  <a:pt x="1894366" y="428784"/>
                  <a:pt x="1909068" y="428784"/>
                </a:cubicBezTo>
                <a:close/>
                <a:moveTo>
                  <a:pt x="5995" y="388739"/>
                </a:moveTo>
                <a:cubicBezTo>
                  <a:pt x="8915" y="388739"/>
                  <a:pt x="11283" y="391105"/>
                  <a:pt x="11283" y="394025"/>
                </a:cubicBezTo>
                <a:cubicBezTo>
                  <a:pt x="11283" y="396946"/>
                  <a:pt x="8915" y="399314"/>
                  <a:pt x="5995" y="399314"/>
                </a:cubicBezTo>
                <a:cubicBezTo>
                  <a:pt x="3075" y="399314"/>
                  <a:pt x="708" y="396946"/>
                  <a:pt x="708" y="394025"/>
                </a:cubicBezTo>
                <a:cubicBezTo>
                  <a:pt x="708" y="391105"/>
                  <a:pt x="3075" y="388739"/>
                  <a:pt x="5995" y="388739"/>
                </a:cubicBezTo>
                <a:close/>
                <a:moveTo>
                  <a:pt x="67030" y="386997"/>
                </a:moveTo>
                <a:cubicBezTo>
                  <a:pt x="70987" y="386997"/>
                  <a:pt x="74193" y="390204"/>
                  <a:pt x="74193" y="394161"/>
                </a:cubicBezTo>
                <a:cubicBezTo>
                  <a:pt x="74193" y="398118"/>
                  <a:pt x="70987" y="401324"/>
                  <a:pt x="67030" y="401324"/>
                </a:cubicBezTo>
                <a:cubicBezTo>
                  <a:pt x="63073" y="401324"/>
                  <a:pt x="59867" y="398118"/>
                  <a:pt x="59867" y="394161"/>
                </a:cubicBezTo>
                <a:cubicBezTo>
                  <a:pt x="59867" y="390204"/>
                  <a:pt x="63073" y="386997"/>
                  <a:pt x="67030" y="386997"/>
                </a:cubicBezTo>
                <a:close/>
                <a:moveTo>
                  <a:pt x="129113" y="386144"/>
                </a:moveTo>
                <a:cubicBezTo>
                  <a:pt x="133548" y="386144"/>
                  <a:pt x="137129" y="389726"/>
                  <a:pt x="137129" y="394161"/>
                </a:cubicBezTo>
                <a:cubicBezTo>
                  <a:pt x="137129" y="398595"/>
                  <a:pt x="133548" y="402177"/>
                  <a:pt x="129113" y="402177"/>
                </a:cubicBezTo>
                <a:cubicBezTo>
                  <a:pt x="124678" y="402177"/>
                  <a:pt x="121097" y="398595"/>
                  <a:pt x="121097" y="394161"/>
                </a:cubicBezTo>
                <a:cubicBezTo>
                  <a:pt x="121097" y="389726"/>
                  <a:pt x="124678" y="386144"/>
                  <a:pt x="129113" y="386144"/>
                </a:cubicBezTo>
                <a:close/>
                <a:moveTo>
                  <a:pt x="189832" y="385291"/>
                </a:moveTo>
                <a:cubicBezTo>
                  <a:pt x="194727" y="385291"/>
                  <a:pt x="198701" y="389264"/>
                  <a:pt x="198701" y="394160"/>
                </a:cubicBezTo>
                <a:cubicBezTo>
                  <a:pt x="198701" y="399056"/>
                  <a:pt x="194727" y="403030"/>
                  <a:pt x="189832" y="403030"/>
                </a:cubicBezTo>
                <a:cubicBezTo>
                  <a:pt x="184971" y="402944"/>
                  <a:pt x="181049" y="399020"/>
                  <a:pt x="180964" y="394160"/>
                </a:cubicBezTo>
                <a:cubicBezTo>
                  <a:pt x="180964" y="389264"/>
                  <a:pt x="184938" y="385291"/>
                  <a:pt x="189832" y="385291"/>
                </a:cubicBezTo>
                <a:close/>
                <a:moveTo>
                  <a:pt x="251234" y="384439"/>
                </a:moveTo>
                <a:cubicBezTo>
                  <a:pt x="251353" y="384439"/>
                  <a:pt x="251455" y="384439"/>
                  <a:pt x="251574" y="384439"/>
                </a:cubicBezTo>
                <a:cubicBezTo>
                  <a:pt x="256845" y="384542"/>
                  <a:pt x="261058" y="388890"/>
                  <a:pt x="260956" y="394161"/>
                </a:cubicBezTo>
                <a:cubicBezTo>
                  <a:pt x="260956" y="399534"/>
                  <a:pt x="256606" y="403883"/>
                  <a:pt x="251234" y="403883"/>
                </a:cubicBezTo>
                <a:cubicBezTo>
                  <a:pt x="245895" y="403797"/>
                  <a:pt x="241597" y="399500"/>
                  <a:pt x="241512" y="394161"/>
                </a:cubicBezTo>
                <a:cubicBezTo>
                  <a:pt x="241512" y="388789"/>
                  <a:pt x="245861" y="384439"/>
                  <a:pt x="251234" y="384439"/>
                </a:cubicBezTo>
                <a:close/>
                <a:moveTo>
                  <a:pt x="313002" y="383452"/>
                </a:moveTo>
                <a:cubicBezTo>
                  <a:pt x="318842" y="383452"/>
                  <a:pt x="323576" y="388186"/>
                  <a:pt x="323576" y="394027"/>
                </a:cubicBezTo>
                <a:cubicBezTo>
                  <a:pt x="323576" y="399867"/>
                  <a:pt x="318842" y="404601"/>
                  <a:pt x="313002" y="404601"/>
                </a:cubicBezTo>
                <a:cubicBezTo>
                  <a:pt x="307161" y="404601"/>
                  <a:pt x="302427" y="399867"/>
                  <a:pt x="302427" y="394027"/>
                </a:cubicBezTo>
                <a:cubicBezTo>
                  <a:pt x="302427" y="388186"/>
                  <a:pt x="307161" y="383452"/>
                  <a:pt x="313002" y="383452"/>
                </a:cubicBezTo>
                <a:close/>
                <a:moveTo>
                  <a:pt x="436119" y="382732"/>
                </a:moveTo>
                <a:cubicBezTo>
                  <a:pt x="442805" y="382732"/>
                  <a:pt x="448229" y="388157"/>
                  <a:pt x="448229" y="394843"/>
                </a:cubicBezTo>
                <a:cubicBezTo>
                  <a:pt x="448229" y="401529"/>
                  <a:pt x="442805" y="406953"/>
                  <a:pt x="436119" y="406953"/>
                </a:cubicBezTo>
                <a:cubicBezTo>
                  <a:pt x="429433" y="406953"/>
                  <a:pt x="424010" y="401529"/>
                  <a:pt x="424010" y="394843"/>
                </a:cubicBezTo>
                <a:cubicBezTo>
                  <a:pt x="424010" y="388157"/>
                  <a:pt x="429433" y="382732"/>
                  <a:pt x="436119" y="382732"/>
                </a:cubicBezTo>
                <a:close/>
                <a:moveTo>
                  <a:pt x="374036" y="382732"/>
                </a:moveTo>
                <a:cubicBezTo>
                  <a:pt x="374156" y="382732"/>
                  <a:pt x="374258" y="382732"/>
                  <a:pt x="374377" y="382732"/>
                </a:cubicBezTo>
                <a:cubicBezTo>
                  <a:pt x="380501" y="382836"/>
                  <a:pt x="385396" y="387867"/>
                  <a:pt x="385293" y="393989"/>
                </a:cubicBezTo>
                <a:cubicBezTo>
                  <a:pt x="385293" y="400216"/>
                  <a:pt x="380245" y="405246"/>
                  <a:pt x="374036" y="405246"/>
                </a:cubicBezTo>
                <a:cubicBezTo>
                  <a:pt x="367862" y="405162"/>
                  <a:pt x="362864" y="400165"/>
                  <a:pt x="362780" y="393989"/>
                </a:cubicBezTo>
                <a:cubicBezTo>
                  <a:pt x="362780" y="387765"/>
                  <a:pt x="367811" y="382732"/>
                  <a:pt x="374036" y="382732"/>
                </a:cubicBezTo>
                <a:close/>
                <a:moveTo>
                  <a:pt x="496838" y="381197"/>
                </a:moveTo>
                <a:cubicBezTo>
                  <a:pt x="504002" y="381197"/>
                  <a:pt x="509801" y="386997"/>
                  <a:pt x="509801" y="394161"/>
                </a:cubicBezTo>
                <a:cubicBezTo>
                  <a:pt x="509801" y="401324"/>
                  <a:pt x="504002" y="407123"/>
                  <a:pt x="496838" y="407123"/>
                </a:cubicBezTo>
                <a:cubicBezTo>
                  <a:pt x="489675" y="407123"/>
                  <a:pt x="483876" y="401324"/>
                  <a:pt x="483876" y="394161"/>
                </a:cubicBezTo>
                <a:cubicBezTo>
                  <a:pt x="483876" y="386997"/>
                  <a:pt x="489675" y="381197"/>
                  <a:pt x="496838" y="381197"/>
                </a:cubicBezTo>
                <a:close/>
                <a:moveTo>
                  <a:pt x="558240" y="380516"/>
                </a:moveTo>
                <a:cubicBezTo>
                  <a:pt x="565778" y="380516"/>
                  <a:pt x="571884" y="386622"/>
                  <a:pt x="571884" y="394161"/>
                </a:cubicBezTo>
                <a:cubicBezTo>
                  <a:pt x="571884" y="401700"/>
                  <a:pt x="565778" y="407806"/>
                  <a:pt x="558240" y="407806"/>
                </a:cubicBezTo>
                <a:cubicBezTo>
                  <a:pt x="550701" y="407806"/>
                  <a:pt x="544595" y="401700"/>
                  <a:pt x="544595" y="394161"/>
                </a:cubicBezTo>
                <a:cubicBezTo>
                  <a:pt x="544595" y="386622"/>
                  <a:pt x="550701" y="380516"/>
                  <a:pt x="558240" y="380516"/>
                </a:cubicBezTo>
                <a:close/>
                <a:moveTo>
                  <a:pt x="619641" y="379662"/>
                </a:moveTo>
                <a:cubicBezTo>
                  <a:pt x="627640" y="379662"/>
                  <a:pt x="634138" y="386162"/>
                  <a:pt x="634138" y="394161"/>
                </a:cubicBezTo>
                <a:cubicBezTo>
                  <a:pt x="634138" y="402159"/>
                  <a:pt x="627640" y="408657"/>
                  <a:pt x="619641" y="408657"/>
                </a:cubicBezTo>
                <a:cubicBezTo>
                  <a:pt x="611642" y="408657"/>
                  <a:pt x="605144" y="402159"/>
                  <a:pt x="605144" y="394161"/>
                </a:cubicBezTo>
                <a:cubicBezTo>
                  <a:pt x="605144" y="386162"/>
                  <a:pt x="611642" y="379662"/>
                  <a:pt x="619641" y="379662"/>
                </a:cubicBezTo>
                <a:close/>
                <a:moveTo>
                  <a:pt x="681042" y="378810"/>
                </a:moveTo>
                <a:cubicBezTo>
                  <a:pt x="689519" y="378810"/>
                  <a:pt x="696393" y="385683"/>
                  <a:pt x="696393" y="394161"/>
                </a:cubicBezTo>
                <a:cubicBezTo>
                  <a:pt x="696393" y="394212"/>
                  <a:pt x="696393" y="394280"/>
                  <a:pt x="696393" y="394331"/>
                </a:cubicBezTo>
                <a:cubicBezTo>
                  <a:pt x="696290" y="402722"/>
                  <a:pt x="689433" y="409443"/>
                  <a:pt x="681042" y="409340"/>
                </a:cubicBezTo>
                <a:cubicBezTo>
                  <a:pt x="672634" y="409340"/>
                  <a:pt x="665777" y="402569"/>
                  <a:pt x="665692" y="394161"/>
                </a:cubicBezTo>
                <a:cubicBezTo>
                  <a:pt x="665692" y="385683"/>
                  <a:pt x="672565" y="378810"/>
                  <a:pt x="681042" y="378810"/>
                </a:cubicBezTo>
                <a:close/>
                <a:moveTo>
                  <a:pt x="743126" y="377958"/>
                </a:moveTo>
                <a:cubicBezTo>
                  <a:pt x="743825" y="377907"/>
                  <a:pt x="744542" y="377907"/>
                  <a:pt x="745241" y="377958"/>
                </a:cubicBezTo>
                <a:cubicBezTo>
                  <a:pt x="754076" y="378538"/>
                  <a:pt x="760762" y="386179"/>
                  <a:pt x="760182" y="395013"/>
                </a:cubicBezTo>
                <a:cubicBezTo>
                  <a:pt x="760182" y="395372"/>
                  <a:pt x="760165" y="395713"/>
                  <a:pt x="760147" y="396071"/>
                </a:cubicBezTo>
                <a:cubicBezTo>
                  <a:pt x="759585" y="404906"/>
                  <a:pt x="751961" y="411609"/>
                  <a:pt x="743126" y="411046"/>
                </a:cubicBezTo>
                <a:cubicBezTo>
                  <a:pt x="734427" y="410620"/>
                  <a:pt x="727434" y="403711"/>
                  <a:pt x="726923" y="395013"/>
                </a:cubicBezTo>
                <a:cubicBezTo>
                  <a:pt x="726906" y="385923"/>
                  <a:pt x="734035" y="378418"/>
                  <a:pt x="743126" y="377958"/>
                </a:cubicBezTo>
                <a:close/>
                <a:moveTo>
                  <a:pt x="803844" y="377275"/>
                </a:moveTo>
                <a:cubicBezTo>
                  <a:pt x="813259" y="377275"/>
                  <a:pt x="820900" y="384916"/>
                  <a:pt x="820900" y="394331"/>
                </a:cubicBezTo>
                <a:cubicBezTo>
                  <a:pt x="820900" y="403746"/>
                  <a:pt x="813259" y="411387"/>
                  <a:pt x="803844" y="411387"/>
                </a:cubicBezTo>
                <a:cubicBezTo>
                  <a:pt x="794430" y="411387"/>
                  <a:pt x="786789" y="403746"/>
                  <a:pt x="786789" y="394331"/>
                </a:cubicBezTo>
                <a:cubicBezTo>
                  <a:pt x="786789" y="384916"/>
                  <a:pt x="794430" y="377275"/>
                  <a:pt x="803844" y="377275"/>
                </a:cubicBezTo>
                <a:close/>
                <a:moveTo>
                  <a:pt x="865246" y="376422"/>
                </a:moveTo>
                <a:cubicBezTo>
                  <a:pt x="874661" y="376422"/>
                  <a:pt x="882302" y="384063"/>
                  <a:pt x="882302" y="393477"/>
                </a:cubicBezTo>
                <a:cubicBezTo>
                  <a:pt x="882302" y="402893"/>
                  <a:pt x="874661" y="410534"/>
                  <a:pt x="865246" y="410534"/>
                </a:cubicBezTo>
                <a:cubicBezTo>
                  <a:pt x="855832" y="410534"/>
                  <a:pt x="848191" y="402893"/>
                  <a:pt x="848191" y="393477"/>
                </a:cubicBezTo>
                <a:cubicBezTo>
                  <a:pt x="848191" y="384063"/>
                  <a:pt x="855832" y="376422"/>
                  <a:pt x="865246" y="376422"/>
                </a:cubicBezTo>
                <a:close/>
                <a:moveTo>
                  <a:pt x="926647" y="375740"/>
                </a:moveTo>
                <a:cubicBezTo>
                  <a:pt x="936829" y="375740"/>
                  <a:pt x="945067" y="383996"/>
                  <a:pt x="945067" y="394161"/>
                </a:cubicBezTo>
                <a:cubicBezTo>
                  <a:pt x="945067" y="394212"/>
                  <a:pt x="945067" y="394280"/>
                  <a:pt x="945067" y="394331"/>
                </a:cubicBezTo>
                <a:cubicBezTo>
                  <a:pt x="944965" y="404411"/>
                  <a:pt x="936727" y="412513"/>
                  <a:pt x="926647" y="412411"/>
                </a:cubicBezTo>
                <a:cubicBezTo>
                  <a:pt x="916533" y="412411"/>
                  <a:pt x="908329" y="404274"/>
                  <a:pt x="908227" y="394161"/>
                </a:cubicBezTo>
                <a:cubicBezTo>
                  <a:pt x="908227" y="383996"/>
                  <a:pt x="916482" y="375740"/>
                  <a:pt x="926647" y="375740"/>
                </a:cubicBezTo>
                <a:close/>
                <a:moveTo>
                  <a:pt x="988415" y="374753"/>
                </a:moveTo>
                <a:cubicBezTo>
                  <a:pt x="999059" y="374753"/>
                  <a:pt x="1007688" y="383382"/>
                  <a:pt x="1007688" y="394025"/>
                </a:cubicBezTo>
                <a:cubicBezTo>
                  <a:pt x="1007688" y="404670"/>
                  <a:pt x="999060" y="413299"/>
                  <a:pt x="988415" y="413299"/>
                </a:cubicBezTo>
                <a:cubicBezTo>
                  <a:pt x="977771" y="413299"/>
                  <a:pt x="969142" y="404670"/>
                  <a:pt x="969142" y="394025"/>
                </a:cubicBezTo>
                <a:cubicBezTo>
                  <a:pt x="969142" y="383382"/>
                  <a:pt x="977771" y="374753"/>
                  <a:pt x="988415" y="374753"/>
                </a:cubicBezTo>
                <a:close/>
                <a:moveTo>
                  <a:pt x="1050132" y="374205"/>
                </a:moveTo>
                <a:cubicBezTo>
                  <a:pt x="1061150" y="374205"/>
                  <a:pt x="1070088" y="383143"/>
                  <a:pt x="1070088" y="394161"/>
                </a:cubicBezTo>
                <a:cubicBezTo>
                  <a:pt x="1070088" y="394212"/>
                  <a:pt x="1070088" y="394280"/>
                  <a:pt x="1070088" y="394331"/>
                </a:cubicBezTo>
                <a:cubicBezTo>
                  <a:pt x="1069985" y="405264"/>
                  <a:pt x="1061065" y="414048"/>
                  <a:pt x="1050132" y="413946"/>
                </a:cubicBezTo>
                <a:cubicBezTo>
                  <a:pt x="1039182" y="413946"/>
                  <a:pt x="1030262" y="405111"/>
                  <a:pt x="1030177" y="394161"/>
                </a:cubicBezTo>
                <a:cubicBezTo>
                  <a:pt x="1030177" y="383143"/>
                  <a:pt x="1039114" y="374205"/>
                  <a:pt x="1050132" y="374205"/>
                </a:cubicBezTo>
                <a:close/>
                <a:moveTo>
                  <a:pt x="1110851" y="373352"/>
                </a:moveTo>
                <a:cubicBezTo>
                  <a:pt x="1110970" y="373352"/>
                  <a:pt x="1111073" y="373352"/>
                  <a:pt x="1111192" y="373352"/>
                </a:cubicBezTo>
                <a:cubicBezTo>
                  <a:pt x="1122585" y="373455"/>
                  <a:pt x="1131762" y="382767"/>
                  <a:pt x="1131659" y="394161"/>
                </a:cubicBezTo>
                <a:cubicBezTo>
                  <a:pt x="1131659" y="394212"/>
                  <a:pt x="1131659" y="394280"/>
                  <a:pt x="1131659" y="394331"/>
                </a:cubicBezTo>
                <a:cubicBezTo>
                  <a:pt x="1131556" y="405725"/>
                  <a:pt x="1122244" y="414901"/>
                  <a:pt x="1110851" y="414798"/>
                </a:cubicBezTo>
                <a:cubicBezTo>
                  <a:pt x="1099424" y="414798"/>
                  <a:pt x="1090128" y="405587"/>
                  <a:pt x="1090043" y="394161"/>
                </a:cubicBezTo>
                <a:cubicBezTo>
                  <a:pt x="1090043" y="382665"/>
                  <a:pt x="1099355" y="373352"/>
                  <a:pt x="1110851" y="373352"/>
                </a:cubicBezTo>
                <a:close/>
                <a:moveTo>
                  <a:pt x="1172252" y="372670"/>
                </a:moveTo>
                <a:cubicBezTo>
                  <a:pt x="1172371" y="372670"/>
                  <a:pt x="1172474" y="372670"/>
                  <a:pt x="1172593" y="372670"/>
                </a:cubicBezTo>
                <a:cubicBezTo>
                  <a:pt x="1184362" y="372773"/>
                  <a:pt x="1193845" y="382392"/>
                  <a:pt x="1193743" y="394161"/>
                </a:cubicBezTo>
                <a:cubicBezTo>
                  <a:pt x="1193743" y="394212"/>
                  <a:pt x="1193743" y="394280"/>
                  <a:pt x="1193743" y="394331"/>
                </a:cubicBezTo>
                <a:cubicBezTo>
                  <a:pt x="1193640" y="406100"/>
                  <a:pt x="1184021" y="415583"/>
                  <a:pt x="1172252" y="415481"/>
                </a:cubicBezTo>
                <a:cubicBezTo>
                  <a:pt x="1160449" y="415481"/>
                  <a:pt x="1150847" y="405962"/>
                  <a:pt x="1150762" y="394161"/>
                </a:cubicBezTo>
                <a:cubicBezTo>
                  <a:pt x="1150762" y="382290"/>
                  <a:pt x="1160381" y="372670"/>
                  <a:pt x="1172252" y="372670"/>
                </a:cubicBezTo>
                <a:close/>
                <a:moveTo>
                  <a:pt x="1233654" y="371988"/>
                </a:moveTo>
                <a:cubicBezTo>
                  <a:pt x="1245899" y="371988"/>
                  <a:pt x="1255826" y="381915"/>
                  <a:pt x="1255826" y="394161"/>
                </a:cubicBezTo>
                <a:cubicBezTo>
                  <a:pt x="1255741" y="406339"/>
                  <a:pt x="1245831" y="416163"/>
                  <a:pt x="1233654" y="416163"/>
                </a:cubicBezTo>
                <a:cubicBezTo>
                  <a:pt x="1221475" y="416163"/>
                  <a:pt x="1211583" y="406339"/>
                  <a:pt x="1211481" y="394161"/>
                </a:cubicBezTo>
                <a:cubicBezTo>
                  <a:pt x="1211481" y="381915"/>
                  <a:pt x="1221407" y="371988"/>
                  <a:pt x="1233654" y="371988"/>
                </a:cubicBezTo>
                <a:close/>
                <a:moveTo>
                  <a:pt x="1295422" y="371172"/>
                </a:moveTo>
                <a:cubicBezTo>
                  <a:pt x="1308044" y="371172"/>
                  <a:pt x="1318277" y="381406"/>
                  <a:pt x="1318277" y="394027"/>
                </a:cubicBezTo>
                <a:cubicBezTo>
                  <a:pt x="1318277" y="406649"/>
                  <a:pt x="1308044" y="416881"/>
                  <a:pt x="1295422" y="416881"/>
                </a:cubicBezTo>
                <a:cubicBezTo>
                  <a:pt x="1282800" y="416881"/>
                  <a:pt x="1272567" y="406649"/>
                  <a:pt x="1272567" y="394027"/>
                </a:cubicBezTo>
                <a:cubicBezTo>
                  <a:pt x="1272567" y="381406"/>
                  <a:pt x="1282800" y="371172"/>
                  <a:pt x="1295422" y="371172"/>
                </a:cubicBezTo>
                <a:close/>
                <a:moveTo>
                  <a:pt x="1357139" y="370453"/>
                </a:moveTo>
                <a:cubicBezTo>
                  <a:pt x="1370238" y="370453"/>
                  <a:pt x="1380847" y="381062"/>
                  <a:pt x="1380847" y="394161"/>
                </a:cubicBezTo>
                <a:cubicBezTo>
                  <a:pt x="1380847" y="394212"/>
                  <a:pt x="1380847" y="394281"/>
                  <a:pt x="1380847" y="394331"/>
                </a:cubicBezTo>
                <a:cubicBezTo>
                  <a:pt x="1380744" y="407327"/>
                  <a:pt x="1370135" y="417800"/>
                  <a:pt x="1357139" y="417698"/>
                </a:cubicBezTo>
                <a:cubicBezTo>
                  <a:pt x="1344142" y="417698"/>
                  <a:pt x="1333602" y="407158"/>
                  <a:pt x="1333602" y="394161"/>
                </a:cubicBezTo>
                <a:cubicBezTo>
                  <a:pt x="1333602" y="394110"/>
                  <a:pt x="1333602" y="394041"/>
                  <a:pt x="1333602" y="393991"/>
                </a:cubicBezTo>
                <a:cubicBezTo>
                  <a:pt x="1333602" y="380994"/>
                  <a:pt x="1344142" y="370453"/>
                  <a:pt x="1357139" y="370453"/>
                </a:cubicBezTo>
                <a:close/>
                <a:moveTo>
                  <a:pt x="1971151" y="370282"/>
                </a:moveTo>
                <a:cubicBezTo>
                  <a:pt x="1984335" y="370282"/>
                  <a:pt x="1995029" y="380977"/>
                  <a:pt x="1995029" y="394161"/>
                </a:cubicBezTo>
                <a:cubicBezTo>
                  <a:pt x="1994944" y="407276"/>
                  <a:pt x="1984267" y="417867"/>
                  <a:pt x="1971151" y="417867"/>
                </a:cubicBezTo>
                <a:cubicBezTo>
                  <a:pt x="1958035" y="417867"/>
                  <a:pt x="1947358" y="407276"/>
                  <a:pt x="1947273" y="394161"/>
                </a:cubicBezTo>
                <a:cubicBezTo>
                  <a:pt x="1947273" y="380977"/>
                  <a:pt x="1957966" y="370282"/>
                  <a:pt x="1971151" y="370282"/>
                </a:cubicBezTo>
                <a:close/>
                <a:moveTo>
                  <a:pt x="1417858" y="369771"/>
                </a:moveTo>
                <a:cubicBezTo>
                  <a:pt x="1431332" y="369771"/>
                  <a:pt x="1442247" y="380687"/>
                  <a:pt x="1442247" y="394161"/>
                </a:cubicBezTo>
                <a:cubicBezTo>
                  <a:pt x="1442145" y="407567"/>
                  <a:pt x="1431264" y="418381"/>
                  <a:pt x="1417858" y="418381"/>
                </a:cubicBezTo>
                <a:cubicBezTo>
                  <a:pt x="1404486" y="418381"/>
                  <a:pt x="1393639" y="407532"/>
                  <a:pt x="1393639" y="394161"/>
                </a:cubicBezTo>
                <a:cubicBezTo>
                  <a:pt x="1393639" y="394110"/>
                  <a:pt x="1393639" y="394041"/>
                  <a:pt x="1393639" y="393991"/>
                </a:cubicBezTo>
                <a:cubicBezTo>
                  <a:pt x="1393639" y="380619"/>
                  <a:pt x="1404486" y="369771"/>
                  <a:pt x="1417858" y="369771"/>
                </a:cubicBezTo>
                <a:close/>
                <a:moveTo>
                  <a:pt x="1479259" y="369259"/>
                </a:moveTo>
                <a:cubicBezTo>
                  <a:pt x="1493006" y="369259"/>
                  <a:pt x="1504160" y="380414"/>
                  <a:pt x="1504160" y="394161"/>
                </a:cubicBezTo>
                <a:cubicBezTo>
                  <a:pt x="1504160" y="394212"/>
                  <a:pt x="1504160" y="394281"/>
                  <a:pt x="1504160" y="394331"/>
                </a:cubicBezTo>
                <a:cubicBezTo>
                  <a:pt x="1504058" y="407993"/>
                  <a:pt x="1492921" y="418994"/>
                  <a:pt x="1479259" y="418891"/>
                </a:cubicBezTo>
                <a:cubicBezTo>
                  <a:pt x="1465597" y="418891"/>
                  <a:pt x="1454528" y="407823"/>
                  <a:pt x="1454528" y="394161"/>
                </a:cubicBezTo>
                <a:cubicBezTo>
                  <a:pt x="1454528" y="394110"/>
                  <a:pt x="1454528" y="394041"/>
                  <a:pt x="1454528" y="393991"/>
                </a:cubicBezTo>
                <a:cubicBezTo>
                  <a:pt x="1454528" y="380329"/>
                  <a:pt x="1465597" y="369259"/>
                  <a:pt x="1479259" y="369259"/>
                </a:cubicBezTo>
                <a:close/>
                <a:moveTo>
                  <a:pt x="1540660" y="368577"/>
                </a:moveTo>
                <a:cubicBezTo>
                  <a:pt x="1554783" y="368577"/>
                  <a:pt x="1566244" y="380039"/>
                  <a:pt x="1566244" y="394161"/>
                </a:cubicBezTo>
                <a:cubicBezTo>
                  <a:pt x="1566159" y="408233"/>
                  <a:pt x="1554731" y="419575"/>
                  <a:pt x="1540660" y="419575"/>
                </a:cubicBezTo>
                <a:cubicBezTo>
                  <a:pt x="1526623" y="419575"/>
                  <a:pt x="1515247" y="408198"/>
                  <a:pt x="1515247" y="394161"/>
                </a:cubicBezTo>
                <a:cubicBezTo>
                  <a:pt x="1515247" y="380090"/>
                  <a:pt x="1526589" y="368663"/>
                  <a:pt x="1540660" y="368577"/>
                </a:cubicBezTo>
                <a:close/>
                <a:moveTo>
                  <a:pt x="1602428" y="367931"/>
                </a:moveTo>
                <a:cubicBezTo>
                  <a:pt x="1616840" y="367931"/>
                  <a:pt x="1628523" y="379614"/>
                  <a:pt x="1628523" y="394027"/>
                </a:cubicBezTo>
                <a:cubicBezTo>
                  <a:pt x="1628523" y="408439"/>
                  <a:pt x="1616840" y="420121"/>
                  <a:pt x="1602428" y="420121"/>
                </a:cubicBezTo>
                <a:cubicBezTo>
                  <a:pt x="1588015" y="420121"/>
                  <a:pt x="1576332" y="408439"/>
                  <a:pt x="1576332" y="394027"/>
                </a:cubicBezTo>
                <a:cubicBezTo>
                  <a:pt x="1576332" y="379614"/>
                  <a:pt x="1588015" y="367931"/>
                  <a:pt x="1602428" y="367931"/>
                </a:cubicBezTo>
                <a:close/>
                <a:moveTo>
                  <a:pt x="1664145" y="367553"/>
                </a:moveTo>
                <a:cubicBezTo>
                  <a:pt x="1678847" y="367553"/>
                  <a:pt x="1690752" y="379457"/>
                  <a:pt x="1690752" y="394161"/>
                </a:cubicBezTo>
                <a:cubicBezTo>
                  <a:pt x="1690752" y="394212"/>
                  <a:pt x="1690752" y="394280"/>
                  <a:pt x="1690752" y="394331"/>
                </a:cubicBezTo>
                <a:cubicBezTo>
                  <a:pt x="1690649" y="408931"/>
                  <a:pt x="1678744" y="420699"/>
                  <a:pt x="1664145" y="420597"/>
                </a:cubicBezTo>
                <a:cubicBezTo>
                  <a:pt x="1664025" y="420597"/>
                  <a:pt x="1663923" y="420597"/>
                  <a:pt x="1663804" y="420597"/>
                </a:cubicBezTo>
                <a:cubicBezTo>
                  <a:pt x="1649289" y="420494"/>
                  <a:pt x="1637606" y="408675"/>
                  <a:pt x="1637708" y="394161"/>
                </a:cubicBezTo>
                <a:cubicBezTo>
                  <a:pt x="1637708" y="394109"/>
                  <a:pt x="1637708" y="394041"/>
                  <a:pt x="1637708" y="393989"/>
                </a:cubicBezTo>
                <a:cubicBezTo>
                  <a:pt x="1637708" y="379390"/>
                  <a:pt x="1649545" y="367553"/>
                  <a:pt x="1664145" y="367553"/>
                </a:cubicBezTo>
                <a:close/>
                <a:moveTo>
                  <a:pt x="1724863" y="367212"/>
                </a:moveTo>
                <a:cubicBezTo>
                  <a:pt x="1739754" y="367212"/>
                  <a:pt x="1751812" y="379271"/>
                  <a:pt x="1751812" y="394161"/>
                </a:cubicBezTo>
                <a:cubicBezTo>
                  <a:pt x="1751812" y="394212"/>
                  <a:pt x="1751812" y="394280"/>
                  <a:pt x="1751812" y="394331"/>
                </a:cubicBezTo>
                <a:cubicBezTo>
                  <a:pt x="1751710" y="409119"/>
                  <a:pt x="1739651" y="421041"/>
                  <a:pt x="1724863" y="420939"/>
                </a:cubicBezTo>
                <a:cubicBezTo>
                  <a:pt x="1710076" y="420939"/>
                  <a:pt x="1698086" y="408948"/>
                  <a:pt x="1698086" y="394161"/>
                </a:cubicBezTo>
                <a:cubicBezTo>
                  <a:pt x="1698086" y="394110"/>
                  <a:pt x="1698086" y="394041"/>
                  <a:pt x="1698086" y="393989"/>
                </a:cubicBezTo>
                <a:cubicBezTo>
                  <a:pt x="1698086" y="379203"/>
                  <a:pt x="1710076" y="367212"/>
                  <a:pt x="1724863" y="367212"/>
                </a:cubicBezTo>
                <a:close/>
                <a:moveTo>
                  <a:pt x="1786265" y="366870"/>
                </a:moveTo>
                <a:cubicBezTo>
                  <a:pt x="1801343" y="366870"/>
                  <a:pt x="1813555" y="379084"/>
                  <a:pt x="1813555" y="394161"/>
                </a:cubicBezTo>
                <a:cubicBezTo>
                  <a:pt x="1813470" y="409169"/>
                  <a:pt x="1801275" y="421279"/>
                  <a:pt x="1786265" y="421279"/>
                </a:cubicBezTo>
                <a:cubicBezTo>
                  <a:pt x="1771290" y="421279"/>
                  <a:pt x="1759147" y="409136"/>
                  <a:pt x="1759147" y="394161"/>
                </a:cubicBezTo>
                <a:cubicBezTo>
                  <a:pt x="1759147" y="394110"/>
                  <a:pt x="1759147" y="394041"/>
                  <a:pt x="1759147" y="393989"/>
                </a:cubicBezTo>
                <a:cubicBezTo>
                  <a:pt x="1759147" y="379015"/>
                  <a:pt x="1771290" y="366870"/>
                  <a:pt x="1786265" y="366870"/>
                </a:cubicBezTo>
                <a:close/>
                <a:moveTo>
                  <a:pt x="1847666" y="366700"/>
                </a:moveTo>
                <a:cubicBezTo>
                  <a:pt x="1862828" y="366700"/>
                  <a:pt x="1875126" y="378998"/>
                  <a:pt x="1875126" y="394160"/>
                </a:cubicBezTo>
                <a:cubicBezTo>
                  <a:pt x="1875041" y="409255"/>
                  <a:pt x="1862760" y="421449"/>
                  <a:pt x="1847666" y="421449"/>
                </a:cubicBezTo>
                <a:cubicBezTo>
                  <a:pt x="1832589" y="421449"/>
                  <a:pt x="1820377" y="409238"/>
                  <a:pt x="1820377" y="394160"/>
                </a:cubicBezTo>
                <a:cubicBezTo>
                  <a:pt x="1820377" y="379066"/>
                  <a:pt x="1832571" y="366786"/>
                  <a:pt x="1847666" y="366700"/>
                </a:cubicBezTo>
                <a:close/>
                <a:moveTo>
                  <a:pt x="1909067" y="366529"/>
                </a:moveTo>
                <a:cubicBezTo>
                  <a:pt x="1909187" y="366529"/>
                  <a:pt x="1909289" y="366529"/>
                  <a:pt x="1909409" y="366529"/>
                </a:cubicBezTo>
                <a:cubicBezTo>
                  <a:pt x="1924572" y="366633"/>
                  <a:pt x="1936800" y="378998"/>
                  <a:pt x="1936698" y="394161"/>
                </a:cubicBezTo>
                <a:cubicBezTo>
                  <a:pt x="1936698" y="394212"/>
                  <a:pt x="1936698" y="394280"/>
                  <a:pt x="1936698" y="394331"/>
                </a:cubicBezTo>
                <a:cubicBezTo>
                  <a:pt x="1936596" y="409493"/>
                  <a:pt x="1924230" y="421723"/>
                  <a:pt x="1909067" y="421621"/>
                </a:cubicBezTo>
                <a:cubicBezTo>
                  <a:pt x="1893905" y="421621"/>
                  <a:pt x="1881608" y="409324"/>
                  <a:pt x="1881608" y="394161"/>
                </a:cubicBezTo>
                <a:cubicBezTo>
                  <a:pt x="1881608" y="394110"/>
                  <a:pt x="1881608" y="394041"/>
                  <a:pt x="1881608" y="393989"/>
                </a:cubicBezTo>
                <a:cubicBezTo>
                  <a:pt x="1881608" y="378828"/>
                  <a:pt x="1893905" y="366529"/>
                  <a:pt x="1909067" y="366529"/>
                </a:cubicBezTo>
                <a:close/>
                <a:moveTo>
                  <a:pt x="5629" y="327472"/>
                </a:moveTo>
                <a:cubicBezTo>
                  <a:pt x="8545" y="327472"/>
                  <a:pt x="10916" y="329843"/>
                  <a:pt x="10916" y="332760"/>
                </a:cubicBezTo>
                <a:cubicBezTo>
                  <a:pt x="10916" y="335676"/>
                  <a:pt x="8545" y="338047"/>
                  <a:pt x="5629" y="338047"/>
                </a:cubicBezTo>
                <a:cubicBezTo>
                  <a:pt x="2712" y="338047"/>
                  <a:pt x="342" y="335676"/>
                  <a:pt x="342" y="332760"/>
                </a:cubicBezTo>
                <a:cubicBezTo>
                  <a:pt x="342" y="329843"/>
                  <a:pt x="2712" y="327472"/>
                  <a:pt x="5629" y="327472"/>
                </a:cubicBezTo>
                <a:close/>
                <a:moveTo>
                  <a:pt x="67029" y="325425"/>
                </a:moveTo>
                <a:cubicBezTo>
                  <a:pt x="71072" y="325425"/>
                  <a:pt x="74364" y="328717"/>
                  <a:pt x="74364" y="332759"/>
                </a:cubicBezTo>
                <a:cubicBezTo>
                  <a:pt x="74364" y="336802"/>
                  <a:pt x="71072" y="340093"/>
                  <a:pt x="67029" y="340093"/>
                </a:cubicBezTo>
                <a:cubicBezTo>
                  <a:pt x="63022" y="340008"/>
                  <a:pt x="59781" y="336768"/>
                  <a:pt x="59696" y="332759"/>
                </a:cubicBezTo>
                <a:cubicBezTo>
                  <a:pt x="59696" y="328717"/>
                  <a:pt x="62971" y="325425"/>
                  <a:pt x="67029" y="325425"/>
                </a:cubicBezTo>
                <a:close/>
                <a:moveTo>
                  <a:pt x="129114" y="324572"/>
                </a:moveTo>
                <a:cubicBezTo>
                  <a:pt x="129233" y="324572"/>
                  <a:pt x="129335" y="324572"/>
                  <a:pt x="129455" y="324572"/>
                </a:cubicBezTo>
                <a:cubicBezTo>
                  <a:pt x="133889" y="324675"/>
                  <a:pt x="137403" y="328325"/>
                  <a:pt x="137301" y="332759"/>
                </a:cubicBezTo>
                <a:cubicBezTo>
                  <a:pt x="137301" y="337279"/>
                  <a:pt x="133634" y="340946"/>
                  <a:pt x="129114" y="340946"/>
                </a:cubicBezTo>
                <a:cubicBezTo>
                  <a:pt x="124628" y="340861"/>
                  <a:pt x="121012" y="337245"/>
                  <a:pt x="120927" y="332759"/>
                </a:cubicBezTo>
                <a:cubicBezTo>
                  <a:pt x="120927" y="328240"/>
                  <a:pt x="124594" y="324572"/>
                  <a:pt x="129114" y="324572"/>
                </a:cubicBezTo>
                <a:close/>
                <a:moveTo>
                  <a:pt x="189832" y="323720"/>
                </a:moveTo>
                <a:cubicBezTo>
                  <a:pt x="189951" y="323720"/>
                  <a:pt x="190054" y="323720"/>
                  <a:pt x="190173" y="323720"/>
                </a:cubicBezTo>
                <a:cubicBezTo>
                  <a:pt x="195068" y="323823"/>
                  <a:pt x="198974" y="327865"/>
                  <a:pt x="198872" y="332760"/>
                </a:cubicBezTo>
                <a:cubicBezTo>
                  <a:pt x="198872" y="337757"/>
                  <a:pt x="194830" y="341800"/>
                  <a:pt x="189832" y="341800"/>
                </a:cubicBezTo>
                <a:cubicBezTo>
                  <a:pt x="184835" y="341800"/>
                  <a:pt x="180793" y="337757"/>
                  <a:pt x="180793" y="332760"/>
                </a:cubicBezTo>
                <a:cubicBezTo>
                  <a:pt x="180793" y="327763"/>
                  <a:pt x="184835" y="323720"/>
                  <a:pt x="189832" y="323720"/>
                </a:cubicBezTo>
                <a:close/>
                <a:moveTo>
                  <a:pt x="251233" y="322868"/>
                </a:moveTo>
                <a:cubicBezTo>
                  <a:pt x="256691" y="322868"/>
                  <a:pt x="261125" y="327303"/>
                  <a:pt x="261125" y="332760"/>
                </a:cubicBezTo>
                <a:cubicBezTo>
                  <a:pt x="261125" y="338218"/>
                  <a:pt x="256691" y="342652"/>
                  <a:pt x="251233" y="342652"/>
                </a:cubicBezTo>
                <a:cubicBezTo>
                  <a:pt x="245775" y="342652"/>
                  <a:pt x="241341" y="338218"/>
                  <a:pt x="241341" y="332760"/>
                </a:cubicBezTo>
                <a:cubicBezTo>
                  <a:pt x="241341" y="327303"/>
                  <a:pt x="245775" y="322868"/>
                  <a:pt x="251233" y="322868"/>
                </a:cubicBezTo>
                <a:close/>
                <a:moveTo>
                  <a:pt x="312635" y="322185"/>
                </a:moveTo>
                <a:cubicBezTo>
                  <a:pt x="318468" y="322185"/>
                  <a:pt x="323210" y="326927"/>
                  <a:pt x="323210" y="332760"/>
                </a:cubicBezTo>
                <a:cubicBezTo>
                  <a:pt x="323210" y="338593"/>
                  <a:pt x="318468" y="343335"/>
                  <a:pt x="312635" y="343335"/>
                </a:cubicBezTo>
                <a:cubicBezTo>
                  <a:pt x="306802" y="343335"/>
                  <a:pt x="302061" y="338593"/>
                  <a:pt x="302061" y="332760"/>
                </a:cubicBezTo>
                <a:cubicBezTo>
                  <a:pt x="302061" y="326927"/>
                  <a:pt x="306802" y="322185"/>
                  <a:pt x="312635" y="322185"/>
                </a:cubicBezTo>
                <a:close/>
                <a:moveTo>
                  <a:pt x="374036" y="321331"/>
                </a:moveTo>
                <a:cubicBezTo>
                  <a:pt x="380347" y="321331"/>
                  <a:pt x="385463" y="326449"/>
                  <a:pt x="385463" y="332760"/>
                </a:cubicBezTo>
                <a:cubicBezTo>
                  <a:pt x="385463" y="339071"/>
                  <a:pt x="380347" y="344188"/>
                  <a:pt x="374036" y="344188"/>
                </a:cubicBezTo>
                <a:cubicBezTo>
                  <a:pt x="367725" y="344188"/>
                  <a:pt x="362609" y="339071"/>
                  <a:pt x="362609" y="332760"/>
                </a:cubicBezTo>
                <a:cubicBezTo>
                  <a:pt x="362609" y="326449"/>
                  <a:pt x="367725" y="321331"/>
                  <a:pt x="374036" y="321331"/>
                </a:cubicBezTo>
                <a:close/>
                <a:moveTo>
                  <a:pt x="436120" y="320479"/>
                </a:moveTo>
                <a:cubicBezTo>
                  <a:pt x="442908" y="320479"/>
                  <a:pt x="448400" y="325971"/>
                  <a:pt x="448400" y="332760"/>
                </a:cubicBezTo>
                <a:cubicBezTo>
                  <a:pt x="448400" y="339548"/>
                  <a:pt x="442908" y="345040"/>
                  <a:pt x="436120" y="345040"/>
                </a:cubicBezTo>
                <a:cubicBezTo>
                  <a:pt x="429383" y="344955"/>
                  <a:pt x="423925" y="339497"/>
                  <a:pt x="423840" y="332760"/>
                </a:cubicBezTo>
                <a:cubicBezTo>
                  <a:pt x="423840" y="325971"/>
                  <a:pt x="429331" y="320479"/>
                  <a:pt x="436120" y="320479"/>
                </a:cubicBezTo>
                <a:close/>
                <a:moveTo>
                  <a:pt x="496838" y="319626"/>
                </a:moveTo>
                <a:cubicBezTo>
                  <a:pt x="496958" y="319626"/>
                  <a:pt x="497060" y="319626"/>
                  <a:pt x="497179" y="319626"/>
                </a:cubicBezTo>
                <a:cubicBezTo>
                  <a:pt x="504343" y="319730"/>
                  <a:pt x="510074" y="325596"/>
                  <a:pt x="509971" y="332759"/>
                </a:cubicBezTo>
                <a:cubicBezTo>
                  <a:pt x="509971" y="340008"/>
                  <a:pt x="504087" y="345892"/>
                  <a:pt x="496838" y="345892"/>
                </a:cubicBezTo>
                <a:cubicBezTo>
                  <a:pt x="489624" y="345807"/>
                  <a:pt x="483791" y="339974"/>
                  <a:pt x="483706" y="332759"/>
                </a:cubicBezTo>
                <a:cubicBezTo>
                  <a:pt x="483706" y="325511"/>
                  <a:pt x="489590" y="319626"/>
                  <a:pt x="496838" y="319626"/>
                </a:cubicBezTo>
                <a:close/>
                <a:moveTo>
                  <a:pt x="558240" y="318772"/>
                </a:moveTo>
                <a:cubicBezTo>
                  <a:pt x="565966" y="318772"/>
                  <a:pt x="572226" y="325033"/>
                  <a:pt x="572226" y="332759"/>
                </a:cubicBezTo>
                <a:cubicBezTo>
                  <a:pt x="572226" y="340486"/>
                  <a:pt x="565966" y="346745"/>
                  <a:pt x="558240" y="346745"/>
                </a:cubicBezTo>
                <a:cubicBezTo>
                  <a:pt x="550513" y="346745"/>
                  <a:pt x="544254" y="340486"/>
                  <a:pt x="544254" y="332759"/>
                </a:cubicBezTo>
                <a:cubicBezTo>
                  <a:pt x="544254" y="325033"/>
                  <a:pt x="550513" y="318772"/>
                  <a:pt x="558240" y="318772"/>
                </a:cubicBezTo>
                <a:close/>
                <a:moveTo>
                  <a:pt x="620007" y="317957"/>
                </a:moveTo>
                <a:cubicBezTo>
                  <a:pt x="628108" y="317957"/>
                  <a:pt x="634675" y="324524"/>
                  <a:pt x="634675" y="332625"/>
                </a:cubicBezTo>
                <a:cubicBezTo>
                  <a:pt x="634675" y="340726"/>
                  <a:pt x="628108" y="347293"/>
                  <a:pt x="620007" y="347293"/>
                </a:cubicBezTo>
                <a:cubicBezTo>
                  <a:pt x="611906" y="347293"/>
                  <a:pt x="605339" y="340726"/>
                  <a:pt x="605339" y="332625"/>
                </a:cubicBezTo>
                <a:cubicBezTo>
                  <a:pt x="605339" y="324524"/>
                  <a:pt x="611906" y="317957"/>
                  <a:pt x="620007" y="317957"/>
                </a:cubicBezTo>
                <a:close/>
                <a:moveTo>
                  <a:pt x="681042" y="317238"/>
                </a:moveTo>
                <a:cubicBezTo>
                  <a:pt x="689621" y="317238"/>
                  <a:pt x="696563" y="324180"/>
                  <a:pt x="696563" y="332759"/>
                </a:cubicBezTo>
                <a:cubicBezTo>
                  <a:pt x="696563" y="332810"/>
                  <a:pt x="696563" y="332879"/>
                  <a:pt x="696563" y="332930"/>
                </a:cubicBezTo>
                <a:cubicBezTo>
                  <a:pt x="696461" y="341407"/>
                  <a:pt x="689519" y="348212"/>
                  <a:pt x="681042" y="348110"/>
                </a:cubicBezTo>
                <a:cubicBezTo>
                  <a:pt x="680991" y="348110"/>
                  <a:pt x="680923" y="348110"/>
                  <a:pt x="680872" y="348110"/>
                </a:cubicBezTo>
                <a:cubicBezTo>
                  <a:pt x="672395" y="348110"/>
                  <a:pt x="665522" y="341236"/>
                  <a:pt x="665522" y="332759"/>
                </a:cubicBezTo>
                <a:cubicBezTo>
                  <a:pt x="665522" y="324180"/>
                  <a:pt x="672463" y="317238"/>
                  <a:pt x="681042" y="317238"/>
                </a:cubicBezTo>
                <a:close/>
                <a:moveTo>
                  <a:pt x="743125" y="316386"/>
                </a:moveTo>
                <a:cubicBezTo>
                  <a:pt x="752540" y="316386"/>
                  <a:pt x="760181" y="324026"/>
                  <a:pt x="760181" y="333442"/>
                </a:cubicBezTo>
                <a:cubicBezTo>
                  <a:pt x="760181" y="342857"/>
                  <a:pt x="752540" y="350498"/>
                  <a:pt x="743125" y="350498"/>
                </a:cubicBezTo>
                <a:cubicBezTo>
                  <a:pt x="733711" y="350498"/>
                  <a:pt x="726070" y="342857"/>
                  <a:pt x="726070" y="333442"/>
                </a:cubicBezTo>
                <a:cubicBezTo>
                  <a:pt x="726070" y="324026"/>
                  <a:pt x="733711" y="316386"/>
                  <a:pt x="743125" y="316386"/>
                </a:cubicBezTo>
                <a:close/>
                <a:moveTo>
                  <a:pt x="803844" y="315533"/>
                </a:moveTo>
                <a:cubicBezTo>
                  <a:pt x="813259" y="315533"/>
                  <a:pt x="820900" y="323175"/>
                  <a:pt x="820900" y="332589"/>
                </a:cubicBezTo>
                <a:cubicBezTo>
                  <a:pt x="820900" y="342003"/>
                  <a:pt x="813259" y="349645"/>
                  <a:pt x="803844" y="349645"/>
                </a:cubicBezTo>
                <a:cubicBezTo>
                  <a:pt x="794430" y="349645"/>
                  <a:pt x="786789" y="342003"/>
                  <a:pt x="786789" y="332589"/>
                </a:cubicBezTo>
                <a:cubicBezTo>
                  <a:pt x="786789" y="323175"/>
                  <a:pt x="794430" y="315533"/>
                  <a:pt x="803844" y="315533"/>
                </a:cubicBezTo>
                <a:close/>
                <a:moveTo>
                  <a:pt x="865247" y="314510"/>
                </a:moveTo>
                <a:cubicBezTo>
                  <a:pt x="874662" y="314510"/>
                  <a:pt x="882303" y="322151"/>
                  <a:pt x="882303" y="331566"/>
                </a:cubicBezTo>
                <a:cubicBezTo>
                  <a:pt x="882303" y="340981"/>
                  <a:pt x="874662" y="348622"/>
                  <a:pt x="865247" y="348622"/>
                </a:cubicBezTo>
                <a:cubicBezTo>
                  <a:pt x="864957" y="348639"/>
                  <a:pt x="864667" y="348639"/>
                  <a:pt x="864377" y="348639"/>
                </a:cubicBezTo>
                <a:cubicBezTo>
                  <a:pt x="854945" y="348639"/>
                  <a:pt x="847321" y="340981"/>
                  <a:pt x="847338" y="331566"/>
                </a:cubicBezTo>
                <a:cubicBezTo>
                  <a:pt x="847338" y="331276"/>
                  <a:pt x="847338" y="330986"/>
                  <a:pt x="847355" y="330696"/>
                </a:cubicBezTo>
                <a:cubicBezTo>
                  <a:pt x="847833" y="321281"/>
                  <a:pt x="855832" y="314032"/>
                  <a:pt x="865247" y="314510"/>
                </a:cubicBezTo>
                <a:close/>
                <a:moveTo>
                  <a:pt x="927014" y="313864"/>
                </a:moveTo>
                <a:cubicBezTo>
                  <a:pt x="937375" y="313864"/>
                  <a:pt x="945775" y="322265"/>
                  <a:pt x="945775" y="332626"/>
                </a:cubicBezTo>
                <a:cubicBezTo>
                  <a:pt x="945775" y="342987"/>
                  <a:pt x="937375" y="351387"/>
                  <a:pt x="927014" y="351387"/>
                </a:cubicBezTo>
                <a:cubicBezTo>
                  <a:pt x="916652" y="351387"/>
                  <a:pt x="908252" y="342987"/>
                  <a:pt x="908252" y="332626"/>
                </a:cubicBezTo>
                <a:cubicBezTo>
                  <a:pt x="908252" y="322265"/>
                  <a:pt x="916652" y="313864"/>
                  <a:pt x="927014" y="313864"/>
                </a:cubicBezTo>
                <a:close/>
                <a:moveTo>
                  <a:pt x="988048" y="313315"/>
                </a:moveTo>
                <a:cubicBezTo>
                  <a:pt x="998793" y="313315"/>
                  <a:pt x="1007492" y="322014"/>
                  <a:pt x="1007492" y="332759"/>
                </a:cubicBezTo>
                <a:cubicBezTo>
                  <a:pt x="1007492" y="332810"/>
                  <a:pt x="1007492" y="332879"/>
                  <a:pt x="1007492" y="332930"/>
                </a:cubicBezTo>
                <a:cubicBezTo>
                  <a:pt x="1007389" y="343573"/>
                  <a:pt x="998691" y="352135"/>
                  <a:pt x="988048" y="352032"/>
                </a:cubicBezTo>
                <a:cubicBezTo>
                  <a:pt x="987997" y="352032"/>
                  <a:pt x="987929" y="352032"/>
                  <a:pt x="987878" y="352032"/>
                </a:cubicBezTo>
                <a:cubicBezTo>
                  <a:pt x="977235" y="352032"/>
                  <a:pt x="968605" y="343402"/>
                  <a:pt x="968605" y="332759"/>
                </a:cubicBezTo>
                <a:cubicBezTo>
                  <a:pt x="968605" y="322014"/>
                  <a:pt x="977303" y="313315"/>
                  <a:pt x="988048" y="313315"/>
                </a:cubicBezTo>
                <a:close/>
                <a:moveTo>
                  <a:pt x="1050132" y="312462"/>
                </a:moveTo>
                <a:cubicBezTo>
                  <a:pt x="1061338" y="312462"/>
                  <a:pt x="1070429" y="321554"/>
                  <a:pt x="1070429" y="332760"/>
                </a:cubicBezTo>
                <a:cubicBezTo>
                  <a:pt x="1070429" y="332811"/>
                  <a:pt x="1070429" y="332879"/>
                  <a:pt x="1070429" y="332931"/>
                </a:cubicBezTo>
                <a:cubicBezTo>
                  <a:pt x="1070326" y="344051"/>
                  <a:pt x="1061253" y="352988"/>
                  <a:pt x="1050132" y="352886"/>
                </a:cubicBezTo>
                <a:cubicBezTo>
                  <a:pt x="1038994" y="352886"/>
                  <a:pt x="1029921" y="343898"/>
                  <a:pt x="1029836" y="332760"/>
                </a:cubicBezTo>
                <a:cubicBezTo>
                  <a:pt x="1029836" y="321554"/>
                  <a:pt x="1038926" y="312462"/>
                  <a:pt x="1050132" y="312462"/>
                </a:cubicBezTo>
                <a:close/>
                <a:moveTo>
                  <a:pt x="1110851" y="311610"/>
                </a:moveTo>
                <a:cubicBezTo>
                  <a:pt x="1110970" y="311610"/>
                  <a:pt x="1111072" y="311610"/>
                  <a:pt x="1111192" y="311610"/>
                </a:cubicBezTo>
                <a:cubicBezTo>
                  <a:pt x="1122773" y="311713"/>
                  <a:pt x="1132102" y="321178"/>
                  <a:pt x="1132000" y="332760"/>
                </a:cubicBezTo>
                <a:cubicBezTo>
                  <a:pt x="1132000" y="332811"/>
                  <a:pt x="1132000" y="332879"/>
                  <a:pt x="1132000" y="332930"/>
                </a:cubicBezTo>
                <a:cubicBezTo>
                  <a:pt x="1131898" y="344511"/>
                  <a:pt x="1122432" y="353841"/>
                  <a:pt x="1110851" y="353739"/>
                </a:cubicBezTo>
                <a:cubicBezTo>
                  <a:pt x="1099236" y="353739"/>
                  <a:pt x="1089804" y="344376"/>
                  <a:pt x="1089702" y="332760"/>
                </a:cubicBezTo>
                <a:cubicBezTo>
                  <a:pt x="1089702" y="321076"/>
                  <a:pt x="1099167" y="311610"/>
                  <a:pt x="1110851" y="311610"/>
                </a:cubicBezTo>
                <a:close/>
                <a:moveTo>
                  <a:pt x="1172252" y="310928"/>
                </a:moveTo>
                <a:cubicBezTo>
                  <a:pt x="1184311" y="310928"/>
                  <a:pt x="1194084" y="320701"/>
                  <a:pt x="1194084" y="332760"/>
                </a:cubicBezTo>
                <a:cubicBezTo>
                  <a:pt x="1194084" y="332811"/>
                  <a:pt x="1194084" y="332879"/>
                  <a:pt x="1194084" y="332931"/>
                </a:cubicBezTo>
                <a:cubicBezTo>
                  <a:pt x="1193981" y="344887"/>
                  <a:pt x="1184208" y="354523"/>
                  <a:pt x="1172252" y="354421"/>
                </a:cubicBezTo>
                <a:cubicBezTo>
                  <a:pt x="1160262" y="354421"/>
                  <a:pt x="1150506" y="344750"/>
                  <a:pt x="1150421" y="332760"/>
                </a:cubicBezTo>
                <a:cubicBezTo>
                  <a:pt x="1150421" y="320701"/>
                  <a:pt x="1160194" y="310928"/>
                  <a:pt x="1172252" y="310928"/>
                </a:cubicBezTo>
                <a:close/>
                <a:moveTo>
                  <a:pt x="1233653" y="310245"/>
                </a:moveTo>
                <a:cubicBezTo>
                  <a:pt x="1246087" y="310245"/>
                  <a:pt x="1256167" y="320326"/>
                  <a:pt x="1256167" y="332759"/>
                </a:cubicBezTo>
                <a:cubicBezTo>
                  <a:pt x="1256082" y="345125"/>
                  <a:pt x="1246019" y="355102"/>
                  <a:pt x="1233653" y="355102"/>
                </a:cubicBezTo>
                <a:cubicBezTo>
                  <a:pt x="1221288" y="355102"/>
                  <a:pt x="1211225" y="345125"/>
                  <a:pt x="1211140" y="332759"/>
                </a:cubicBezTo>
                <a:cubicBezTo>
                  <a:pt x="1211225" y="320360"/>
                  <a:pt x="1221254" y="310331"/>
                  <a:pt x="1233653" y="310245"/>
                </a:cubicBezTo>
                <a:close/>
                <a:moveTo>
                  <a:pt x="1295054" y="309393"/>
                </a:moveTo>
                <a:cubicBezTo>
                  <a:pt x="1307966" y="309393"/>
                  <a:pt x="1318421" y="319849"/>
                  <a:pt x="1318421" y="332760"/>
                </a:cubicBezTo>
                <a:cubicBezTo>
                  <a:pt x="1318421" y="332811"/>
                  <a:pt x="1318421" y="332880"/>
                  <a:pt x="1318421" y="332931"/>
                </a:cubicBezTo>
                <a:cubicBezTo>
                  <a:pt x="1318319" y="345740"/>
                  <a:pt x="1307863" y="356058"/>
                  <a:pt x="1295054" y="355956"/>
                </a:cubicBezTo>
                <a:cubicBezTo>
                  <a:pt x="1282246" y="355956"/>
                  <a:pt x="1271859" y="345570"/>
                  <a:pt x="1271859" y="332760"/>
                </a:cubicBezTo>
                <a:cubicBezTo>
                  <a:pt x="1271859" y="332709"/>
                  <a:pt x="1271859" y="332641"/>
                  <a:pt x="1271859" y="332589"/>
                </a:cubicBezTo>
                <a:cubicBezTo>
                  <a:pt x="1271859" y="319781"/>
                  <a:pt x="1282246" y="309393"/>
                  <a:pt x="1295054" y="309393"/>
                </a:cubicBezTo>
                <a:close/>
                <a:moveTo>
                  <a:pt x="1357139" y="308710"/>
                </a:moveTo>
                <a:cubicBezTo>
                  <a:pt x="1370425" y="308710"/>
                  <a:pt x="1381188" y="319473"/>
                  <a:pt x="1381188" y="332759"/>
                </a:cubicBezTo>
                <a:cubicBezTo>
                  <a:pt x="1381102" y="345978"/>
                  <a:pt x="1370357" y="356637"/>
                  <a:pt x="1357139" y="356637"/>
                </a:cubicBezTo>
                <a:cubicBezTo>
                  <a:pt x="1343954" y="356637"/>
                  <a:pt x="1333261" y="345944"/>
                  <a:pt x="1333261" y="332759"/>
                </a:cubicBezTo>
                <a:cubicBezTo>
                  <a:pt x="1333261" y="319541"/>
                  <a:pt x="1343921" y="308796"/>
                  <a:pt x="1357139" y="308710"/>
                </a:cubicBezTo>
                <a:close/>
                <a:moveTo>
                  <a:pt x="1970835" y="308064"/>
                </a:moveTo>
                <a:cubicBezTo>
                  <a:pt x="1984400" y="308064"/>
                  <a:pt x="1995396" y="319061"/>
                  <a:pt x="1995396" y="332626"/>
                </a:cubicBezTo>
                <a:cubicBezTo>
                  <a:pt x="1995396" y="346190"/>
                  <a:pt x="1984400" y="357186"/>
                  <a:pt x="1970835" y="357186"/>
                </a:cubicBezTo>
                <a:cubicBezTo>
                  <a:pt x="1957271" y="357186"/>
                  <a:pt x="1946275" y="346190"/>
                  <a:pt x="1946275" y="332626"/>
                </a:cubicBezTo>
                <a:cubicBezTo>
                  <a:pt x="1946275" y="319061"/>
                  <a:pt x="1957271" y="308064"/>
                  <a:pt x="1970835" y="308064"/>
                </a:cubicBezTo>
                <a:close/>
                <a:moveTo>
                  <a:pt x="1417858" y="308028"/>
                </a:moveTo>
                <a:cubicBezTo>
                  <a:pt x="1431520" y="308028"/>
                  <a:pt x="1442589" y="319098"/>
                  <a:pt x="1442589" y="332759"/>
                </a:cubicBezTo>
                <a:cubicBezTo>
                  <a:pt x="1442589" y="332811"/>
                  <a:pt x="1442589" y="332879"/>
                  <a:pt x="1442589" y="332930"/>
                </a:cubicBezTo>
                <a:cubicBezTo>
                  <a:pt x="1442487" y="346489"/>
                  <a:pt x="1431418" y="357422"/>
                  <a:pt x="1417858" y="357320"/>
                </a:cubicBezTo>
                <a:cubicBezTo>
                  <a:pt x="1417739" y="357320"/>
                  <a:pt x="1417636" y="357320"/>
                  <a:pt x="1417517" y="357320"/>
                </a:cubicBezTo>
                <a:cubicBezTo>
                  <a:pt x="1404043" y="357218"/>
                  <a:pt x="1393195" y="346234"/>
                  <a:pt x="1393297" y="332759"/>
                </a:cubicBezTo>
                <a:cubicBezTo>
                  <a:pt x="1393297" y="332708"/>
                  <a:pt x="1393297" y="332640"/>
                  <a:pt x="1393297" y="332589"/>
                </a:cubicBezTo>
                <a:cubicBezTo>
                  <a:pt x="1393297" y="319029"/>
                  <a:pt x="1404299" y="308028"/>
                  <a:pt x="1417858" y="308028"/>
                </a:cubicBezTo>
                <a:close/>
                <a:moveTo>
                  <a:pt x="1479258" y="307346"/>
                </a:moveTo>
                <a:cubicBezTo>
                  <a:pt x="1493295" y="307346"/>
                  <a:pt x="1504672" y="318723"/>
                  <a:pt x="1504672" y="332760"/>
                </a:cubicBezTo>
                <a:cubicBezTo>
                  <a:pt x="1504586" y="346728"/>
                  <a:pt x="1493227" y="358004"/>
                  <a:pt x="1479258" y="358004"/>
                </a:cubicBezTo>
                <a:cubicBezTo>
                  <a:pt x="1465324" y="358004"/>
                  <a:pt x="1454016" y="346694"/>
                  <a:pt x="1454016" y="332760"/>
                </a:cubicBezTo>
                <a:cubicBezTo>
                  <a:pt x="1454016" y="318790"/>
                  <a:pt x="1465290" y="307432"/>
                  <a:pt x="1479258" y="307346"/>
                </a:cubicBezTo>
                <a:close/>
                <a:moveTo>
                  <a:pt x="1540660" y="306664"/>
                </a:moveTo>
                <a:cubicBezTo>
                  <a:pt x="1540779" y="306664"/>
                  <a:pt x="1540882" y="306664"/>
                  <a:pt x="1541001" y="306664"/>
                </a:cubicBezTo>
                <a:cubicBezTo>
                  <a:pt x="1555328" y="306766"/>
                  <a:pt x="1566857" y="318450"/>
                  <a:pt x="1566755" y="332760"/>
                </a:cubicBezTo>
                <a:cubicBezTo>
                  <a:pt x="1566755" y="332811"/>
                  <a:pt x="1566755" y="332879"/>
                  <a:pt x="1566755" y="332931"/>
                </a:cubicBezTo>
                <a:cubicBezTo>
                  <a:pt x="1566653" y="347240"/>
                  <a:pt x="1554970" y="358786"/>
                  <a:pt x="1540660" y="358685"/>
                </a:cubicBezTo>
                <a:cubicBezTo>
                  <a:pt x="1526350" y="358685"/>
                  <a:pt x="1514735" y="347069"/>
                  <a:pt x="1514735" y="332760"/>
                </a:cubicBezTo>
                <a:cubicBezTo>
                  <a:pt x="1514735" y="332709"/>
                  <a:pt x="1514735" y="332641"/>
                  <a:pt x="1514735" y="332589"/>
                </a:cubicBezTo>
                <a:cubicBezTo>
                  <a:pt x="1514735" y="318262"/>
                  <a:pt x="1526350" y="306664"/>
                  <a:pt x="1540660" y="306664"/>
                </a:cubicBezTo>
                <a:close/>
                <a:moveTo>
                  <a:pt x="1602061" y="305981"/>
                </a:moveTo>
                <a:cubicBezTo>
                  <a:pt x="1616848" y="305981"/>
                  <a:pt x="1628839" y="317972"/>
                  <a:pt x="1628839" y="332759"/>
                </a:cubicBezTo>
                <a:cubicBezTo>
                  <a:pt x="1628839" y="332810"/>
                  <a:pt x="1628839" y="332879"/>
                  <a:pt x="1628839" y="332930"/>
                </a:cubicBezTo>
                <a:cubicBezTo>
                  <a:pt x="1628737" y="347632"/>
                  <a:pt x="1616763" y="359469"/>
                  <a:pt x="1602061" y="359365"/>
                </a:cubicBezTo>
                <a:cubicBezTo>
                  <a:pt x="1587359" y="359365"/>
                  <a:pt x="1575454" y="347461"/>
                  <a:pt x="1575454" y="332759"/>
                </a:cubicBezTo>
                <a:cubicBezTo>
                  <a:pt x="1575454" y="332708"/>
                  <a:pt x="1575454" y="332640"/>
                  <a:pt x="1575454" y="332589"/>
                </a:cubicBezTo>
                <a:cubicBezTo>
                  <a:pt x="1575454" y="317886"/>
                  <a:pt x="1587359" y="305981"/>
                  <a:pt x="1602061" y="305981"/>
                </a:cubicBezTo>
                <a:close/>
                <a:moveTo>
                  <a:pt x="1664144" y="305470"/>
                </a:moveTo>
                <a:cubicBezTo>
                  <a:pt x="1679222" y="305470"/>
                  <a:pt x="1691434" y="317682"/>
                  <a:pt x="1691434" y="332760"/>
                </a:cubicBezTo>
                <a:cubicBezTo>
                  <a:pt x="1691349" y="347769"/>
                  <a:pt x="1679154" y="359879"/>
                  <a:pt x="1664144" y="359879"/>
                </a:cubicBezTo>
                <a:cubicBezTo>
                  <a:pt x="1649169" y="359879"/>
                  <a:pt x="1637026" y="347735"/>
                  <a:pt x="1637026" y="332760"/>
                </a:cubicBezTo>
                <a:cubicBezTo>
                  <a:pt x="1637026" y="332709"/>
                  <a:pt x="1637026" y="332641"/>
                  <a:pt x="1637026" y="332589"/>
                </a:cubicBezTo>
                <a:cubicBezTo>
                  <a:pt x="1637026" y="317614"/>
                  <a:pt x="1649169" y="305470"/>
                  <a:pt x="1664144" y="305470"/>
                </a:cubicBezTo>
                <a:close/>
                <a:moveTo>
                  <a:pt x="1724864" y="304958"/>
                </a:moveTo>
                <a:cubicBezTo>
                  <a:pt x="1740214" y="304958"/>
                  <a:pt x="1752665" y="317409"/>
                  <a:pt x="1752665" y="332760"/>
                </a:cubicBezTo>
                <a:cubicBezTo>
                  <a:pt x="1752665" y="332811"/>
                  <a:pt x="1752665" y="332879"/>
                  <a:pt x="1752665" y="332930"/>
                </a:cubicBezTo>
                <a:cubicBezTo>
                  <a:pt x="1752562" y="348195"/>
                  <a:pt x="1740129" y="360492"/>
                  <a:pt x="1724864" y="360390"/>
                </a:cubicBezTo>
                <a:cubicBezTo>
                  <a:pt x="1724744" y="360390"/>
                  <a:pt x="1724642" y="360390"/>
                  <a:pt x="1724523" y="360390"/>
                </a:cubicBezTo>
                <a:cubicBezTo>
                  <a:pt x="1709360" y="360288"/>
                  <a:pt x="1697131" y="347922"/>
                  <a:pt x="1697233" y="332760"/>
                </a:cubicBezTo>
                <a:cubicBezTo>
                  <a:pt x="1697233" y="332708"/>
                  <a:pt x="1697233" y="332640"/>
                  <a:pt x="1697233" y="332589"/>
                </a:cubicBezTo>
                <a:cubicBezTo>
                  <a:pt x="1697233" y="317324"/>
                  <a:pt x="1709599" y="304958"/>
                  <a:pt x="1724864" y="304958"/>
                </a:cubicBezTo>
                <a:close/>
                <a:moveTo>
                  <a:pt x="1786265" y="304617"/>
                </a:moveTo>
                <a:cubicBezTo>
                  <a:pt x="1801803" y="304617"/>
                  <a:pt x="1814407" y="317222"/>
                  <a:pt x="1814407" y="332760"/>
                </a:cubicBezTo>
                <a:cubicBezTo>
                  <a:pt x="1814407" y="332811"/>
                  <a:pt x="1814407" y="332879"/>
                  <a:pt x="1814407" y="332930"/>
                </a:cubicBezTo>
                <a:cubicBezTo>
                  <a:pt x="1814305" y="348383"/>
                  <a:pt x="1801718" y="360834"/>
                  <a:pt x="1786265" y="360731"/>
                </a:cubicBezTo>
                <a:cubicBezTo>
                  <a:pt x="1786146" y="360731"/>
                  <a:pt x="1786043" y="360731"/>
                  <a:pt x="1785924" y="360731"/>
                </a:cubicBezTo>
                <a:cubicBezTo>
                  <a:pt x="1770573" y="360629"/>
                  <a:pt x="1758191" y="348110"/>
                  <a:pt x="1758293" y="332760"/>
                </a:cubicBezTo>
                <a:cubicBezTo>
                  <a:pt x="1758293" y="332709"/>
                  <a:pt x="1758293" y="332640"/>
                  <a:pt x="1758293" y="332589"/>
                </a:cubicBezTo>
                <a:cubicBezTo>
                  <a:pt x="1758293" y="317136"/>
                  <a:pt x="1770812" y="304617"/>
                  <a:pt x="1786265" y="304617"/>
                </a:cubicBezTo>
                <a:close/>
                <a:moveTo>
                  <a:pt x="1909068" y="304446"/>
                </a:moveTo>
                <a:cubicBezTo>
                  <a:pt x="1924708" y="304446"/>
                  <a:pt x="1937381" y="317119"/>
                  <a:pt x="1937381" y="332759"/>
                </a:cubicBezTo>
                <a:cubicBezTo>
                  <a:pt x="1937381" y="332810"/>
                  <a:pt x="1937381" y="332879"/>
                  <a:pt x="1937381" y="332930"/>
                </a:cubicBezTo>
                <a:cubicBezTo>
                  <a:pt x="1937279" y="348468"/>
                  <a:pt x="1924606" y="361004"/>
                  <a:pt x="1909068" y="360901"/>
                </a:cubicBezTo>
                <a:cubicBezTo>
                  <a:pt x="1893530" y="360901"/>
                  <a:pt x="1880926" y="348297"/>
                  <a:pt x="1880926" y="332759"/>
                </a:cubicBezTo>
                <a:cubicBezTo>
                  <a:pt x="1880926" y="332708"/>
                  <a:pt x="1880926" y="332640"/>
                  <a:pt x="1880926" y="332589"/>
                </a:cubicBezTo>
                <a:cubicBezTo>
                  <a:pt x="1880926" y="317051"/>
                  <a:pt x="1893530" y="304446"/>
                  <a:pt x="1909068" y="304446"/>
                </a:cubicBezTo>
                <a:close/>
                <a:moveTo>
                  <a:pt x="1847666" y="304446"/>
                </a:moveTo>
                <a:cubicBezTo>
                  <a:pt x="1863306" y="304446"/>
                  <a:pt x="1875979" y="317119"/>
                  <a:pt x="1875979" y="332759"/>
                </a:cubicBezTo>
                <a:cubicBezTo>
                  <a:pt x="1875979" y="332810"/>
                  <a:pt x="1875979" y="332879"/>
                  <a:pt x="1875979" y="332930"/>
                </a:cubicBezTo>
                <a:cubicBezTo>
                  <a:pt x="1875877" y="348468"/>
                  <a:pt x="1863204" y="361004"/>
                  <a:pt x="1847666" y="360901"/>
                </a:cubicBezTo>
                <a:cubicBezTo>
                  <a:pt x="1832128" y="360901"/>
                  <a:pt x="1819524" y="348297"/>
                  <a:pt x="1819524" y="332759"/>
                </a:cubicBezTo>
                <a:cubicBezTo>
                  <a:pt x="1819524" y="332708"/>
                  <a:pt x="1819524" y="332640"/>
                  <a:pt x="1819524" y="332589"/>
                </a:cubicBezTo>
                <a:cubicBezTo>
                  <a:pt x="1819524" y="317051"/>
                  <a:pt x="1832128" y="304446"/>
                  <a:pt x="1847666" y="304446"/>
                </a:cubicBezTo>
                <a:close/>
                <a:moveTo>
                  <a:pt x="5629" y="265900"/>
                </a:moveTo>
                <a:cubicBezTo>
                  <a:pt x="8648" y="265900"/>
                  <a:pt x="11086" y="268338"/>
                  <a:pt x="11086" y="271358"/>
                </a:cubicBezTo>
                <a:cubicBezTo>
                  <a:pt x="11086" y="274377"/>
                  <a:pt x="8648" y="276816"/>
                  <a:pt x="5629" y="276816"/>
                </a:cubicBezTo>
                <a:cubicBezTo>
                  <a:pt x="2643" y="276731"/>
                  <a:pt x="256" y="274343"/>
                  <a:pt x="171" y="271358"/>
                </a:cubicBezTo>
                <a:cubicBezTo>
                  <a:pt x="171" y="268338"/>
                  <a:pt x="2610" y="265900"/>
                  <a:pt x="5629" y="265900"/>
                </a:cubicBezTo>
                <a:close/>
                <a:moveTo>
                  <a:pt x="129113" y="263342"/>
                </a:moveTo>
                <a:cubicBezTo>
                  <a:pt x="133735" y="263342"/>
                  <a:pt x="137470" y="267078"/>
                  <a:pt x="137470" y="271700"/>
                </a:cubicBezTo>
                <a:cubicBezTo>
                  <a:pt x="137470" y="276322"/>
                  <a:pt x="133735" y="280057"/>
                  <a:pt x="129113" y="280057"/>
                </a:cubicBezTo>
                <a:cubicBezTo>
                  <a:pt x="124491" y="280057"/>
                  <a:pt x="120756" y="276322"/>
                  <a:pt x="120756" y="271700"/>
                </a:cubicBezTo>
                <a:cubicBezTo>
                  <a:pt x="120756" y="267078"/>
                  <a:pt x="124491" y="263342"/>
                  <a:pt x="129113" y="263342"/>
                </a:cubicBezTo>
                <a:close/>
                <a:moveTo>
                  <a:pt x="67030" y="263342"/>
                </a:moveTo>
                <a:cubicBezTo>
                  <a:pt x="67149" y="263342"/>
                  <a:pt x="67251" y="263342"/>
                  <a:pt x="67371" y="263342"/>
                </a:cubicBezTo>
                <a:cubicBezTo>
                  <a:pt x="71431" y="263445"/>
                  <a:pt x="74637" y="266805"/>
                  <a:pt x="74534" y="270847"/>
                </a:cubicBezTo>
                <a:cubicBezTo>
                  <a:pt x="74534" y="274992"/>
                  <a:pt x="71174" y="278352"/>
                  <a:pt x="67030" y="278352"/>
                </a:cubicBezTo>
                <a:cubicBezTo>
                  <a:pt x="62885" y="278352"/>
                  <a:pt x="59526" y="274992"/>
                  <a:pt x="59526" y="270847"/>
                </a:cubicBezTo>
                <a:cubicBezTo>
                  <a:pt x="59526" y="266702"/>
                  <a:pt x="62885" y="263342"/>
                  <a:pt x="67030" y="263342"/>
                </a:cubicBezTo>
                <a:close/>
                <a:moveTo>
                  <a:pt x="189832" y="262148"/>
                </a:moveTo>
                <a:cubicBezTo>
                  <a:pt x="194915" y="262148"/>
                  <a:pt x="199042" y="266276"/>
                  <a:pt x="199042" y="271359"/>
                </a:cubicBezTo>
                <a:cubicBezTo>
                  <a:pt x="199042" y="276441"/>
                  <a:pt x="194915" y="280569"/>
                  <a:pt x="189832" y="280569"/>
                </a:cubicBezTo>
                <a:cubicBezTo>
                  <a:pt x="184784" y="280483"/>
                  <a:pt x="180707" y="276407"/>
                  <a:pt x="180622" y="271359"/>
                </a:cubicBezTo>
                <a:cubicBezTo>
                  <a:pt x="180622" y="266276"/>
                  <a:pt x="184749" y="262148"/>
                  <a:pt x="189832" y="262148"/>
                </a:cubicBezTo>
                <a:close/>
                <a:moveTo>
                  <a:pt x="251233" y="261296"/>
                </a:moveTo>
                <a:cubicBezTo>
                  <a:pt x="251353" y="261296"/>
                  <a:pt x="251455" y="261296"/>
                  <a:pt x="251574" y="261296"/>
                </a:cubicBezTo>
                <a:cubicBezTo>
                  <a:pt x="257032" y="261399"/>
                  <a:pt x="261399" y="265900"/>
                  <a:pt x="261296" y="271358"/>
                </a:cubicBezTo>
                <a:cubicBezTo>
                  <a:pt x="261296" y="276919"/>
                  <a:pt x="256794" y="281421"/>
                  <a:pt x="251233" y="281421"/>
                </a:cubicBezTo>
                <a:cubicBezTo>
                  <a:pt x="245707" y="281335"/>
                  <a:pt x="241256" y="276885"/>
                  <a:pt x="241171" y="271358"/>
                </a:cubicBezTo>
                <a:cubicBezTo>
                  <a:pt x="241171" y="265798"/>
                  <a:pt x="245673" y="261296"/>
                  <a:pt x="251233" y="261296"/>
                </a:cubicBezTo>
                <a:close/>
                <a:moveTo>
                  <a:pt x="313001" y="260480"/>
                </a:moveTo>
                <a:cubicBezTo>
                  <a:pt x="318936" y="260480"/>
                  <a:pt x="323746" y="265290"/>
                  <a:pt x="323746" y="271223"/>
                </a:cubicBezTo>
                <a:cubicBezTo>
                  <a:pt x="323746" y="277159"/>
                  <a:pt x="318936" y="281969"/>
                  <a:pt x="313001" y="281969"/>
                </a:cubicBezTo>
                <a:cubicBezTo>
                  <a:pt x="307067" y="281969"/>
                  <a:pt x="302256" y="277159"/>
                  <a:pt x="302256" y="271223"/>
                </a:cubicBezTo>
                <a:cubicBezTo>
                  <a:pt x="302256" y="265290"/>
                  <a:pt x="307067" y="260480"/>
                  <a:pt x="313001" y="260480"/>
                </a:cubicBezTo>
                <a:close/>
                <a:moveTo>
                  <a:pt x="374035" y="259760"/>
                </a:moveTo>
                <a:cubicBezTo>
                  <a:pt x="374155" y="259760"/>
                  <a:pt x="374257" y="259760"/>
                  <a:pt x="374377" y="259760"/>
                </a:cubicBezTo>
                <a:cubicBezTo>
                  <a:pt x="380688" y="259864"/>
                  <a:pt x="385736" y="265048"/>
                  <a:pt x="385634" y="271358"/>
                </a:cubicBezTo>
                <a:cubicBezTo>
                  <a:pt x="385634" y="277771"/>
                  <a:pt x="380449" y="282956"/>
                  <a:pt x="374035" y="282956"/>
                </a:cubicBezTo>
                <a:cubicBezTo>
                  <a:pt x="367674" y="282871"/>
                  <a:pt x="362523" y="277720"/>
                  <a:pt x="362438" y="271358"/>
                </a:cubicBezTo>
                <a:cubicBezTo>
                  <a:pt x="362438" y="264945"/>
                  <a:pt x="367623" y="259760"/>
                  <a:pt x="374035" y="259760"/>
                </a:cubicBezTo>
                <a:close/>
                <a:moveTo>
                  <a:pt x="436120" y="258908"/>
                </a:moveTo>
                <a:cubicBezTo>
                  <a:pt x="436239" y="258908"/>
                  <a:pt x="436341" y="258908"/>
                  <a:pt x="436460" y="258908"/>
                </a:cubicBezTo>
                <a:cubicBezTo>
                  <a:pt x="443249" y="259011"/>
                  <a:pt x="448673" y="264570"/>
                  <a:pt x="448571" y="271358"/>
                </a:cubicBezTo>
                <a:cubicBezTo>
                  <a:pt x="448571" y="278232"/>
                  <a:pt x="442993" y="283808"/>
                  <a:pt x="436120" y="283808"/>
                </a:cubicBezTo>
                <a:cubicBezTo>
                  <a:pt x="429246" y="283808"/>
                  <a:pt x="423669" y="278232"/>
                  <a:pt x="423669" y="271358"/>
                </a:cubicBezTo>
                <a:cubicBezTo>
                  <a:pt x="423669" y="264485"/>
                  <a:pt x="429246" y="258908"/>
                  <a:pt x="436120" y="258908"/>
                </a:cubicBezTo>
                <a:close/>
                <a:moveTo>
                  <a:pt x="496838" y="258055"/>
                </a:moveTo>
                <a:cubicBezTo>
                  <a:pt x="504189" y="258055"/>
                  <a:pt x="510142" y="264008"/>
                  <a:pt x="510142" y="271358"/>
                </a:cubicBezTo>
                <a:cubicBezTo>
                  <a:pt x="510142" y="278709"/>
                  <a:pt x="504189" y="284662"/>
                  <a:pt x="496838" y="284662"/>
                </a:cubicBezTo>
                <a:cubicBezTo>
                  <a:pt x="489487" y="284662"/>
                  <a:pt x="483535" y="278709"/>
                  <a:pt x="483535" y="271358"/>
                </a:cubicBezTo>
                <a:cubicBezTo>
                  <a:pt x="483535" y="264008"/>
                  <a:pt x="489487" y="258055"/>
                  <a:pt x="496838" y="258055"/>
                </a:cubicBezTo>
                <a:close/>
                <a:moveTo>
                  <a:pt x="558240" y="257203"/>
                </a:moveTo>
                <a:cubicBezTo>
                  <a:pt x="566052" y="257203"/>
                  <a:pt x="572396" y="263547"/>
                  <a:pt x="572396" y="271359"/>
                </a:cubicBezTo>
                <a:cubicBezTo>
                  <a:pt x="572396" y="279170"/>
                  <a:pt x="566052" y="285515"/>
                  <a:pt x="558240" y="285515"/>
                </a:cubicBezTo>
                <a:cubicBezTo>
                  <a:pt x="550463" y="285430"/>
                  <a:pt x="544169" y="279135"/>
                  <a:pt x="544084" y="271359"/>
                </a:cubicBezTo>
                <a:cubicBezTo>
                  <a:pt x="544084" y="263547"/>
                  <a:pt x="550429" y="257203"/>
                  <a:pt x="558240" y="257203"/>
                </a:cubicBezTo>
                <a:close/>
                <a:moveTo>
                  <a:pt x="619641" y="256520"/>
                </a:moveTo>
                <a:cubicBezTo>
                  <a:pt x="627828" y="256520"/>
                  <a:pt x="634480" y="263171"/>
                  <a:pt x="634480" y="271358"/>
                </a:cubicBezTo>
                <a:cubicBezTo>
                  <a:pt x="634480" y="279544"/>
                  <a:pt x="627845" y="286197"/>
                  <a:pt x="619641" y="286197"/>
                </a:cubicBezTo>
                <a:cubicBezTo>
                  <a:pt x="611454" y="286197"/>
                  <a:pt x="604803" y="279544"/>
                  <a:pt x="604803" y="271358"/>
                </a:cubicBezTo>
                <a:cubicBezTo>
                  <a:pt x="604803" y="263171"/>
                  <a:pt x="611454" y="256520"/>
                  <a:pt x="619641" y="256520"/>
                </a:cubicBezTo>
                <a:close/>
                <a:moveTo>
                  <a:pt x="681408" y="255534"/>
                </a:moveTo>
                <a:cubicBezTo>
                  <a:pt x="690075" y="255534"/>
                  <a:pt x="697100" y="262558"/>
                  <a:pt x="697100" y="271223"/>
                </a:cubicBezTo>
                <a:cubicBezTo>
                  <a:pt x="697100" y="279890"/>
                  <a:pt x="690075" y="286917"/>
                  <a:pt x="681408" y="286917"/>
                </a:cubicBezTo>
                <a:cubicBezTo>
                  <a:pt x="672742" y="286917"/>
                  <a:pt x="665717" y="279890"/>
                  <a:pt x="665717" y="271223"/>
                </a:cubicBezTo>
                <a:cubicBezTo>
                  <a:pt x="665717" y="262558"/>
                  <a:pt x="672742" y="255534"/>
                  <a:pt x="681408" y="255534"/>
                </a:cubicBezTo>
                <a:close/>
                <a:moveTo>
                  <a:pt x="743125" y="254815"/>
                </a:moveTo>
                <a:cubicBezTo>
                  <a:pt x="752540" y="254815"/>
                  <a:pt x="760181" y="262455"/>
                  <a:pt x="760181" y="271870"/>
                </a:cubicBezTo>
                <a:cubicBezTo>
                  <a:pt x="760181" y="281285"/>
                  <a:pt x="752540" y="288926"/>
                  <a:pt x="743125" y="288926"/>
                </a:cubicBezTo>
                <a:cubicBezTo>
                  <a:pt x="733711" y="288926"/>
                  <a:pt x="726070" y="281285"/>
                  <a:pt x="726070" y="271870"/>
                </a:cubicBezTo>
                <a:cubicBezTo>
                  <a:pt x="726070" y="262455"/>
                  <a:pt x="733711" y="254815"/>
                  <a:pt x="743125" y="254815"/>
                </a:cubicBezTo>
                <a:close/>
                <a:moveTo>
                  <a:pt x="803844" y="253962"/>
                </a:moveTo>
                <a:cubicBezTo>
                  <a:pt x="813259" y="253962"/>
                  <a:pt x="820900" y="261604"/>
                  <a:pt x="820900" y="271017"/>
                </a:cubicBezTo>
                <a:cubicBezTo>
                  <a:pt x="820900" y="280432"/>
                  <a:pt x="813259" y="288073"/>
                  <a:pt x="803844" y="288073"/>
                </a:cubicBezTo>
                <a:cubicBezTo>
                  <a:pt x="794430" y="288073"/>
                  <a:pt x="786789" y="280432"/>
                  <a:pt x="786789" y="271017"/>
                </a:cubicBezTo>
                <a:cubicBezTo>
                  <a:pt x="786789" y="261604"/>
                  <a:pt x="794430" y="253962"/>
                  <a:pt x="803844" y="253962"/>
                </a:cubicBezTo>
                <a:close/>
                <a:moveTo>
                  <a:pt x="865246" y="253279"/>
                </a:moveTo>
                <a:cubicBezTo>
                  <a:pt x="865365" y="253279"/>
                  <a:pt x="865468" y="253279"/>
                  <a:pt x="865587" y="253279"/>
                </a:cubicBezTo>
                <a:cubicBezTo>
                  <a:pt x="875479" y="253382"/>
                  <a:pt x="883428" y="261467"/>
                  <a:pt x="883325" y="271359"/>
                </a:cubicBezTo>
                <a:cubicBezTo>
                  <a:pt x="882864" y="280978"/>
                  <a:pt x="874882" y="288517"/>
                  <a:pt x="865246" y="288415"/>
                </a:cubicBezTo>
                <a:cubicBezTo>
                  <a:pt x="855643" y="288432"/>
                  <a:pt x="847712" y="280944"/>
                  <a:pt x="847167" y="271359"/>
                </a:cubicBezTo>
                <a:cubicBezTo>
                  <a:pt x="847167" y="261382"/>
                  <a:pt x="855268" y="253279"/>
                  <a:pt x="865246" y="253279"/>
                </a:cubicBezTo>
                <a:close/>
                <a:moveTo>
                  <a:pt x="926648" y="252427"/>
                </a:moveTo>
                <a:cubicBezTo>
                  <a:pt x="937103" y="252427"/>
                  <a:pt x="945580" y="260904"/>
                  <a:pt x="945580" y="271359"/>
                </a:cubicBezTo>
                <a:cubicBezTo>
                  <a:pt x="945494" y="281746"/>
                  <a:pt x="937035" y="290120"/>
                  <a:pt x="926648" y="290120"/>
                </a:cubicBezTo>
                <a:cubicBezTo>
                  <a:pt x="916261" y="290120"/>
                  <a:pt x="907818" y="281746"/>
                  <a:pt x="907716" y="271359"/>
                </a:cubicBezTo>
                <a:cubicBezTo>
                  <a:pt x="907716" y="260904"/>
                  <a:pt x="916193" y="252427"/>
                  <a:pt x="926648" y="252427"/>
                </a:cubicBezTo>
                <a:close/>
                <a:moveTo>
                  <a:pt x="988048" y="251574"/>
                </a:moveTo>
                <a:cubicBezTo>
                  <a:pt x="998981" y="251574"/>
                  <a:pt x="1007833" y="260427"/>
                  <a:pt x="1007833" y="271358"/>
                </a:cubicBezTo>
                <a:cubicBezTo>
                  <a:pt x="1007833" y="271409"/>
                  <a:pt x="1007833" y="271478"/>
                  <a:pt x="1007833" y="271529"/>
                </a:cubicBezTo>
                <a:cubicBezTo>
                  <a:pt x="1007731" y="282359"/>
                  <a:pt x="998879" y="291076"/>
                  <a:pt x="988048" y="290973"/>
                </a:cubicBezTo>
                <a:cubicBezTo>
                  <a:pt x="987997" y="290973"/>
                  <a:pt x="987929" y="290973"/>
                  <a:pt x="987878" y="290973"/>
                </a:cubicBezTo>
                <a:cubicBezTo>
                  <a:pt x="977047" y="290973"/>
                  <a:pt x="968264" y="282189"/>
                  <a:pt x="968264" y="271358"/>
                </a:cubicBezTo>
                <a:cubicBezTo>
                  <a:pt x="968264" y="260427"/>
                  <a:pt x="977115" y="251574"/>
                  <a:pt x="988048" y="251574"/>
                </a:cubicBezTo>
                <a:close/>
                <a:moveTo>
                  <a:pt x="1050132" y="250892"/>
                </a:moveTo>
                <a:cubicBezTo>
                  <a:pt x="1061440" y="250892"/>
                  <a:pt x="1070599" y="260052"/>
                  <a:pt x="1070599" y="271359"/>
                </a:cubicBezTo>
                <a:cubicBezTo>
                  <a:pt x="1070599" y="271410"/>
                  <a:pt x="1070599" y="271478"/>
                  <a:pt x="1070599" y="271529"/>
                </a:cubicBezTo>
                <a:cubicBezTo>
                  <a:pt x="1070497" y="282735"/>
                  <a:pt x="1061338" y="291756"/>
                  <a:pt x="1050132" y="291655"/>
                </a:cubicBezTo>
                <a:cubicBezTo>
                  <a:pt x="1050081" y="291655"/>
                  <a:pt x="1050013" y="291655"/>
                  <a:pt x="1049961" y="291655"/>
                </a:cubicBezTo>
                <a:cubicBezTo>
                  <a:pt x="1038756" y="291655"/>
                  <a:pt x="1029665" y="282563"/>
                  <a:pt x="1029665" y="271359"/>
                </a:cubicBezTo>
                <a:cubicBezTo>
                  <a:pt x="1029665" y="260052"/>
                  <a:pt x="1038824" y="250892"/>
                  <a:pt x="1050132" y="250892"/>
                </a:cubicBezTo>
                <a:close/>
                <a:moveTo>
                  <a:pt x="1110851" y="250039"/>
                </a:moveTo>
                <a:cubicBezTo>
                  <a:pt x="1122620" y="250039"/>
                  <a:pt x="1132171" y="259591"/>
                  <a:pt x="1132171" y="271358"/>
                </a:cubicBezTo>
                <a:cubicBezTo>
                  <a:pt x="1132171" y="271409"/>
                  <a:pt x="1132171" y="271478"/>
                  <a:pt x="1132171" y="271529"/>
                </a:cubicBezTo>
                <a:cubicBezTo>
                  <a:pt x="1132069" y="283212"/>
                  <a:pt x="1122535" y="292610"/>
                  <a:pt x="1110851" y="292508"/>
                </a:cubicBezTo>
                <a:cubicBezTo>
                  <a:pt x="1110800" y="292508"/>
                  <a:pt x="1110732" y="292508"/>
                  <a:pt x="1110681" y="292508"/>
                </a:cubicBezTo>
                <a:cubicBezTo>
                  <a:pt x="1098997" y="292508"/>
                  <a:pt x="1089532" y="283041"/>
                  <a:pt x="1089532" y="271358"/>
                </a:cubicBezTo>
                <a:cubicBezTo>
                  <a:pt x="1089532" y="259591"/>
                  <a:pt x="1099083" y="250039"/>
                  <a:pt x="1110851" y="250039"/>
                </a:cubicBezTo>
                <a:close/>
                <a:moveTo>
                  <a:pt x="1172252" y="249357"/>
                </a:moveTo>
                <a:cubicBezTo>
                  <a:pt x="1184396" y="249357"/>
                  <a:pt x="1194254" y="259216"/>
                  <a:pt x="1194254" y="271359"/>
                </a:cubicBezTo>
                <a:cubicBezTo>
                  <a:pt x="1194254" y="271410"/>
                  <a:pt x="1194254" y="271478"/>
                  <a:pt x="1194254" y="271529"/>
                </a:cubicBezTo>
                <a:cubicBezTo>
                  <a:pt x="1194152" y="283587"/>
                  <a:pt x="1184311" y="293292"/>
                  <a:pt x="1172252" y="293190"/>
                </a:cubicBezTo>
                <a:cubicBezTo>
                  <a:pt x="1160194" y="293190"/>
                  <a:pt x="1150421" y="283417"/>
                  <a:pt x="1150421" y="271359"/>
                </a:cubicBezTo>
                <a:cubicBezTo>
                  <a:pt x="1150421" y="271307"/>
                  <a:pt x="1150421" y="271239"/>
                  <a:pt x="1150421" y="271188"/>
                </a:cubicBezTo>
                <a:cubicBezTo>
                  <a:pt x="1150421" y="259129"/>
                  <a:pt x="1160194" y="249357"/>
                  <a:pt x="1172252" y="249357"/>
                </a:cubicBezTo>
                <a:close/>
                <a:moveTo>
                  <a:pt x="1233654" y="248503"/>
                </a:moveTo>
                <a:cubicBezTo>
                  <a:pt x="1246275" y="248503"/>
                  <a:pt x="1256509" y="258738"/>
                  <a:pt x="1256509" y="271358"/>
                </a:cubicBezTo>
                <a:cubicBezTo>
                  <a:pt x="1256509" y="271410"/>
                  <a:pt x="1256509" y="271478"/>
                  <a:pt x="1256509" y="271529"/>
                </a:cubicBezTo>
                <a:cubicBezTo>
                  <a:pt x="1256406" y="284064"/>
                  <a:pt x="1246190" y="294144"/>
                  <a:pt x="1233654" y="294043"/>
                </a:cubicBezTo>
                <a:cubicBezTo>
                  <a:pt x="1233534" y="294043"/>
                  <a:pt x="1233432" y="294043"/>
                  <a:pt x="1233313" y="294043"/>
                </a:cubicBezTo>
                <a:cubicBezTo>
                  <a:pt x="1220879" y="293939"/>
                  <a:pt x="1210867" y="283792"/>
                  <a:pt x="1210969" y="271358"/>
                </a:cubicBezTo>
                <a:cubicBezTo>
                  <a:pt x="1210969" y="271307"/>
                  <a:pt x="1210969" y="271239"/>
                  <a:pt x="1210969" y="271188"/>
                </a:cubicBezTo>
                <a:cubicBezTo>
                  <a:pt x="1210969" y="258653"/>
                  <a:pt x="1221118" y="248503"/>
                  <a:pt x="1233654" y="248503"/>
                </a:cubicBezTo>
                <a:close/>
                <a:moveTo>
                  <a:pt x="1295054" y="247650"/>
                </a:moveTo>
                <a:cubicBezTo>
                  <a:pt x="1308153" y="247650"/>
                  <a:pt x="1318762" y="258260"/>
                  <a:pt x="1318762" y="271358"/>
                </a:cubicBezTo>
                <a:cubicBezTo>
                  <a:pt x="1318762" y="271409"/>
                  <a:pt x="1318762" y="271477"/>
                  <a:pt x="1318762" y="271529"/>
                </a:cubicBezTo>
                <a:cubicBezTo>
                  <a:pt x="1318660" y="284525"/>
                  <a:pt x="1308051" y="294997"/>
                  <a:pt x="1295054" y="294895"/>
                </a:cubicBezTo>
                <a:cubicBezTo>
                  <a:pt x="1282058" y="294895"/>
                  <a:pt x="1271518" y="284356"/>
                  <a:pt x="1271518" y="271358"/>
                </a:cubicBezTo>
                <a:cubicBezTo>
                  <a:pt x="1271518" y="271307"/>
                  <a:pt x="1271518" y="271239"/>
                  <a:pt x="1271518" y="271188"/>
                </a:cubicBezTo>
                <a:cubicBezTo>
                  <a:pt x="1271518" y="258192"/>
                  <a:pt x="1282058" y="247650"/>
                  <a:pt x="1295054" y="247650"/>
                </a:cubicBezTo>
                <a:close/>
                <a:moveTo>
                  <a:pt x="1971151" y="246286"/>
                </a:moveTo>
                <a:cubicBezTo>
                  <a:pt x="1985085" y="246286"/>
                  <a:pt x="1996394" y="257596"/>
                  <a:pt x="1996394" y="271529"/>
                </a:cubicBezTo>
                <a:cubicBezTo>
                  <a:pt x="1996394" y="271580"/>
                  <a:pt x="1996394" y="271649"/>
                  <a:pt x="1996394" y="271700"/>
                </a:cubicBezTo>
                <a:cubicBezTo>
                  <a:pt x="1996291" y="285549"/>
                  <a:pt x="1985000" y="296704"/>
                  <a:pt x="1971151" y="296601"/>
                </a:cubicBezTo>
                <a:cubicBezTo>
                  <a:pt x="1957301" y="296601"/>
                  <a:pt x="1946079" y="285379"/>
                  <a:pt x="1946079" y="271529"/>
                </a:cubicBezTo>
                <a:cubicBezTo>
                  <a:pt x="1946079" y="271478"/>
                  <a:pt x="1946079" y="271410"/>
                  <a:pt x="1946079" y="271359"/>
                </a:cubicBezTo>
                <a:cubicBezTo>
                  <a:pt x="1946079" y="257510"/>
                  <a:pt x="1957301" y="246286"/>
                  <a:pt x="1971151" y="246286"/>
                </a:cubicBezTo>
                <a:close/>
                <a:moveTo>
                  <a:pt x="1479259" y="246286"/>
                </a:moveTo>
                <a:cubicBezTo>
                  <a:pt x="1493569" y="246286"/>
                  <a:pt x="1505184" y="257903"/>
                  <a:pt x="1505184" y="272211"/>
                </a:cubicBezTo>
                <a:cubicBezTo>
                  <a:pt x="1505082" y="286470"/>
                  <a:pt x="1493518" y="297966"/>
                  <a:pt x="1479259" y="297966"/>
                </a:cubicBezTo>
                <a:cubicBezTo>
                  <a:pt x="1465034" y="297966"/>
                  <a:pt x="1453505" y="286436"/>
                  <a:pt x="1453505" y="272211"/>
                </a:cubicBezTo>
                <a:cubicBezTo>
                  <a:pt x="1453505" y="272160"/>
                  <a:pt x="1453505" y="272091"/>
                  <a:pt x="1453505" y="272041"/>
                </a:cubicBezTo>
                <a:cubicBezTo>
                  <a:pt x="1453505" y="257817"/>
                  <a:pt x="1465034" y="246286"/>
                  <a:pt x="1479259" y="246286"/>
                </a:cubicBezTo>
                <a:close/>
                <a:moveTo>
                  <a:pt x="1417857" y="246286"/>
                </a:moveTo>
                <a:cubicBezTo>
                  <a:pt x="1431707" y="246286"/>
                  <a:pt x="1442929" y="257510"/>
                  <a:pt x="1442929" y="271359"/>
                </a:cubicBezTo>
                <a:cubicBezTo>
                  <a:pt x="1442929" y="271410"/>
                  <a:pt x="1442929" y="271478"/>
                  <a:pt x="1442929" y="271529"/>
                </a:cubicBezTo>
                <a:cubicBezTo>
                  <a:pt x="1442827" y="285276"/>
                  <a:pt x="1431604" y="296363"/>
                  <a:pt x="1417857" y="296260"/>
                </a:cubicBezTo>
                <a:cubicBezTo>
                  <a:pt x="1404110" y="296260"/>
                  <a:pt x="1392956" y="285106"/>
                  <a:pt x="1392956" y="271359"/>
                </a:cubicBezTo>
                <a:cubicBezTo>
                  <a:pt x="1392956" y="271307"/>
                  <a:pt x="1392956" y="271239"/>
                  <a:pt x="1392956" y="271188"/>
                </a:cubicBezTo>
                <a:cubicBezTo>
                  <a:pt x="1392956" y="257442"/>
                  <a:pt x="1404110" y="246286"/>
                  <a:pt x="1417857" y="246286"/>
                </a:cubicBezTo>
                <a:close/>
                <a:moveTo>
                  <a:pt x="1357138" y="246286"/>
                </a:moveTo>
                <a:cubicBezTo>
                  <a:pt x="1370612" y="246286"/>
                  <a:pt x="1381528" y="257203"/>
                  <a:pt x="1381528" y="270676"/>
                </a:cubicBezTo>
                <a:cubicBezTo>
                  <a:pt x="1381426" y="284082"/>
                  <a:pt x="1370544" y="294896"/>
                  <a:pt x="1357138" y="294896"/>
                </a:cubicBezTo>
                <a:cubicBezTo>
                  <a:pt x="1343766" y="294896"/>
                  <a:pt x="1332919" y="284048"/>
                  <a:pt x="1332919" y="270676"/>
                </a:cubicBezTo>
                <a:cubicBezTo>
                  <a:pt x="1332919" y="270625"/>
                  <a:pt x="1332919" y="270557"/>
                  <a:pt x="1332919" y="270506"/>
                </a:cubicBezTo>
                <a:cubicBezTo>
                  <a:pt x="1332919" y="257134"/>
                  <a:pt x="1343766" y="246286"/>
                  <a:pt x="1357138" y="246286"/>
                </a:cubicBezTo>
                <a:close/>
                <a:moveTo>
                  <a:pt x="1540660" y="244752"/>
                </a:moveTo>
                <a:cubicBezTo>
                  <a:pt x="1555362" y="244752"/>
                  <a:pt x="1567267" y="256657"/>
                  <a:pt x="1567267" y="271359"/>
                </a:cubicBezTo>
                <a:cubicBezTo>
                  <a:pt x="1567267" y="271410"/>
                  <a:pt x="1567267" y="271478"/>
                  <a:pt x="1567267" y="271529"/>
                </a:cubicBezTo>
                <a:cubicBezTo>
                  <a:pt x="1567165" y="286128"/>
                  <a:pt x="1555260" y="297899"/>
                  <a:pt x="1540660" y="297795"/>
                </a:cubicBezTo>
                <a:cubicBezTo>
                  <a:pt x="1540540" y="297795"/>
                  <a:pt x="1540438" y="297795"/>
                  <a:pt x="1540319" y="297795"/>
                </a:cubicBezTo>
                <a:cubicBezTo>
                  <a:pt x="1525804" y="297693"/>
                  <a:pt x="1514121" y="285873"/>
                  <a:pt x="1514223" y="271359"/>
                </a:cubicBezTo>
                <a:cubicBezTo>
                  <a:pt x="1514223" y="271307"/>
                  <a:pt x="1514223" y="271239"/>
                  <a:pt x="1514223" y="271188"/>
                </a:cubicBezTo>
                <a:cubicBezTo>
                  <a:pt x="1514223" y="256588"/>
                  <a:pt x="1526060" y="244752"/>
                  <a:pt x="1540660" y="244752"/>
                </a:cubicBezTo>
                <a:close/>
                <a:moveTo>
                  <a:pt x="1602061" y="244070"/>
                </a:moveTo>
                <a:cubicBezTo>
                  <a:pt x="1617139" y="244070"/>
                  <a:pt x="1629351" y="256282"/>
                  <a:pt x="1629351" y="271359"/>
                </a:cubicBezTo>
                <a:cubicBezTo>
                  <a:pt x="1629249" y="286368"/>
                  <a:pt x="1617071" y="298478"/>
                  <a:pt x="1602061" y="298478"/>
                </a:cubicBezTo>
                <a:cubicBezTo>
                  <a:pt x="1587086" y="298478"/>
                  <a:pt x="1574943" y="286333"/>
                  <a:pt x="1574943" y="271359"/>
                </a:cubicBezTo>
                <a:cubicBezTo>
                  <a:pt x="1574943" y="271307"/>
                  <a:pt x="1574943" y="271239"/>
                  <a:pt x="1574943" y="271188"/>
                </a:cubicBezTo>
                <a:cubicBezTo>
                  <a:pt x="1574943" y="256213"/>
                  <a:pt x="1587086" y="244070"/>
                  <a:pt x="1602061" y="244070"/>
                </a:cubicBezTo>
                <a:close/>
                <a:moveTo>
                  <a:pt x="1664145" y="243558"/>
                </a:moveTo>
                <a:cubicBezTo>
                  <a:pt x="1679495" y="243558"/>
                  <a:pt x="1691946" y="256009"/>
                  <a:pt x="1691946" y="271359"/>
                </a:cubicBezTo>
                <a:cubicBezTo>
                  <a:pt x="1691946" y="271410"/>
                  <a:pt x="1691946" y="271478"/>
                  <a:pt x="1691946" y="271529"/>
                </a:cubicBezTo>
                <a:cubicBezTo>
                  <a:pt x="1691843" y="286794"/>
                  <a:pt x="1679410" y="299092"/>
                  <a:pt x="1664145" y="298989"/>
                </a:cubicBezTo>
                <a:cubicBezTo>
                  <a:pt x="1664025" y="298989"/>
                  <a:pt x="1663923" y="298989"/>
                  <a:pt x="1663804" y="298989"/>
                </a:cubicBezTo>
                <a:cubicBezTo>
                  <a:pt x="1648641" y="298887"/>
                  <a:pt x="1636412" y="286520"/>
                  <a:pt x="1636514" y="271359"/>
                </a:cubicBezTo>
                <a:cubicBezTo>
                  <a:pt x="1636514" y="271307"/>
                  <a:pt x="1636514" y="271239"/>
                  <a:pt x="1636514" y="271188"/>
                </a:cubicBezTo>
                <a:cubicBezTo>
                  <a:pt x="1636514" y="255924"/>
                  <a:pt x="1648880" y="243558"/>
                  <a:pt x="1664145" y="243558"/>
                </a:cubicBezTo>
                <a:close/>
                <a:moveTo>
                  <a:pt x="1724863" y="242876"/>
                </a:moveTo>
                <a:cubicBezTo>
                  <a:pt x="1740589" y="242876"/>
                  <a:pt x="1753347" y="255633"/>
                  <a:pt x="1753347" y="271359"/>
                </a:cubicBezTo>
                <a:cubicBezTo>
                  <a:pt x="1753347" y="271410"/>
                  <a:pt x="1753347" y="271478"/>
                  <a:pt x="1753347" y="271529"/>
                </a:cubicBezTo>
                <a:cubicBezTo>
                  <a:pt x="1753244" y="287170"/>
                  <a:pt x="1740504" y="299774"/>
                  <a:pt x="1724863" y="299672"/>
                </a:cubicBezTo>
                <a:cubicBezTo>
                  <a:pt x="1709223" y="299672"/>
                  <a:pt x="1696551" y="286999"/>
                  <a:pt x="1696551" y="271359"/>
                </a:cubicBezTo>
                <a:cubicBezTo>
                  <a:pt x="1696551" y="271307"/>
                  <a:pt x="1696551" y="271239"/>
                  <a:pt x="1696551" y="271188"/>
                </a:cubicBezTo>
                <a:cubicBezTo>
                  <a:pt x="1696551" y="255549"/>
                  <a:pt x="1709223" y="242876"/>
                  <a:pt x="1724863" y="242876"/>
                </a:cubicBezTo>
                <a:close/>
                <a:moveTo>
                  <a:pt x="1786265" y="242534"/>
                </a:moveTo>
                <a:cubicBezTo>
                  <a:pt x="1802178" y="242534"/>
                  <a:pt x="1815090" y="255446"/>
                  <a:pt x="1815090" y="271358"/>
                </a:cubicBezTo>
                <a:cubicBezTo>
                  <a:pt x="1815005" y="287203"/>
                  <a:pt x="1802110" y="300012"/>
                  <a:pt x="1786265" y="300012"/>
                </a:cubicBezTo>
                <a:cubicBezTo>
                  <a:pt x="1770437" y="300012"/>
                  <a:pt x="1757612" y="287186"/>
                  <a:pt x="1757612" y="271358"/>
                </a:cubicBezTo>
                <a:cubicBezTo>
                  <a:pt x="1757612" y="271307"/>
                  <a:pt x="1757612" y="271239"/>
                  <a:pt x="1757612" y="271187"/>
                </a:cubicBezTo>
                <a:cubicBezTo>
                  <a:pt x="1757612" y="255359"/>
                  <a:pt x="1770437" y="242534"/>
                  <a:pt x="1786265" y="242534"/>
                </a:cubicBezTo>
                <a:close/>
                <a:moveTo>
                  <a:pt x="1909067" y="242193"/>
                </a:moveTo>
                <a:cubicBezTo>
                  <a:pt x="1909187" y="242193"/>
                  <a:pt x="1909289" y="242193"/>
                  <a:pt x="1909409" y="242193"/>
                </a:cubicBezTo>
                <a:cubicBezTo>
                  <a:pt x="1925424" y="242296"/>
                  <a:pt x="1938335" y="255343"/>
                  <a:pt x="1938233" y="271358"/>
                </a:cubicBezTo>
                <a:cubicBezTo>
                  <a:pt x="1938233" y="271409"/>
                  <a:pt x="1938233" y="271477"/>
                  <a:pt x="1938233" y="271529"/>
                </a:cubicBezTo>
                <a:cubicBezTo>
                  <a:pt x="1938131" y="287543"/>
                  <a:pt x="1925083" y="300455"/>
                  <a:pt x="1909067" y="300353"/>
                </a:cubicBezTo>
                <a:cubicBezTo>
                  <a:pt x="1893052" y="300353"/>
                  <a:pt x="1880073" y="287372"/>
                  <a:pt x="1880073" y="271358"/>
                </a:cubicBezTo>
                <a:cubicBezTo>
                  <a:pt x="1880073" y="271307"/>
                  <a:pt x="1880073" y="271239"/>
                  <a:pt x="1880073" y="271187"/>
                </a:cubicBezTo>
                <a:cubicBezTo>
                  <a:pt x="1880073" y="255173"/>
                  <a:pt x="1893052" y="242193"/>
                  <a:pt x="1909067" y="242193"/>
                </a:cubicBezTo>
                <a:close/>
                <a:moveTo>
                  <a:pt x="1847667" y="242193"/>
                </a:moveTo>
                <a:cubicBezTo>
                  <a:pt x="1847786" y="242193"/>
                  <a:pt x="1847889" y="242193"/>
                  <a:pt x="1848008" y="242193"/>
                </a:cubicBezTo>
                <a:cubicBezTo>
                  <a:pt x="1864023" y="242296"/>
                  <a:pt x="1876935" y="255343"/>
                  <a:pt x="1876832" y="271358"/>
                </a:cubicBezTo>
                <a:cubicBezTo>
                  <a:pt x="1876832" y="271409"/>
                  <a:pt x="1876832" y="271477"/>
                  <a:pt x="1876832" y="271529"/>
                </a:cubicBezTo>
                <a:cubicBezTo>
                  <a:pt x="1876730" y="287543"/>
                  <a:pt x="1863682" y="300455"/>
                  <a:pt x="1847667" y="300353"/>
                </a:cubicBezTo>
                <a:cubicBezTo>
                  <a:pt x="1831651" y="300353"/>
                  <a:pt x="1818672" y="287372"/>
                  <a:pt x="1818672" y="271358"/>
                </a:cubicBezTo>
                <a:cubicBezTo>
                  <a:pt x="1818672" y="271307"/>
                  <a:pt x="1818672" y="271239"/>
                  <a:pt x="1818672" y="271187"/>
                </a:cubicBezTo>
                <a:cubicBezTo>
                  <a:pt x="1818672" y="255173"/>
                  <a:pt x="1831651" y="242193"/>
                  <a:pt x="1847667" y="242193"/>
                </a:cubicBezTo>
                <a:close/>
                <a:moveTo>
                  <a:pt x="5629" y="204500"/>
                </a:moveTo>
                <a:cubicBezTo>
                  <a:pt x="8648" y="204500"/>
                  <a:pt x="11086" y="206939"/>
                  <a:pt x="11086" y="209958"/>
                </a:cubicBezTo>
                <a:cubicBezTo>
                  <a:pt x="11086" y="212977"/>
                  <a:pt x="8648" y="215416"/>
                  <a:pt x="5629" y="215416"/>
                </a:cubicBezTo>
                <a:cubicBezTo>
                  <a:pt x="2643" y="215331"/>
                  <a:pt x="256" y="212943"/>
                  <a:pt x="171" y="209958"/>
                </a:cubicBezTo>
                <a:cubicBezTo>
                  <a:pt x="171" y="206939"/>
                  <a:pt x="2610" y="204500"/>
                  <a:pt x="5629" y="204500"/>
                </a:cubicBezTo>
                <a:close/>
                <a:moveTo>
                  <a:pt x="67029" y="202283"/>
                </a:moveTo>
                <a:cubicBezTo>
                  <a:pt x="71277" y="202283"/>
                  <a:pt x="74705" y="205712"/>
                  <a:pt x="74705" y="209959"/>
                </a:cubicBezTo>
                <a:cubicBezTo>
                  <a:pt x="74705" y="214206"/>
                  <a:pt x="71277" y="217634"/>
                  <a:pt x="67029" y="217634"/>
                </a:cubicBezTo>
                <a:cubicBezTo>
                  <a:pt x="62783" y="217634"/>
                  <a:pt x="59355" y="214206"/>
                  <a:pt x="59355" y="209959"/>
                </a:cubicBezTo>
                <a:cubicBezTo>
                  <a:pt x="59355" y="205712"/>
                  <a:pt x="62783" y="202283"/>
                  <a:pt x="67029" y="202283"/>
                </a:cubicBezTo>
                <a:close/>
                <a:moveTo>
                  <a:pt x="129113" y="201600"/>
                </a:moveTo>
                <a:cubicBezTo>
                  <a:pt x="133735" y="201600"/>
                  <a:pt x="137470" y="205336"/>
                  <a:pt x="137470" y="209958"/>
                </a:cubicBezTo>
                <a:cubicBezTo>
                  <a:pt x="137470" y="214580"/>
                  <a:pt x="133735" y="218315"/>
                  <a:pt x="129113" y="218315"/>
                </a:cubicBezTo>
                <a:cubicBezTo>
                  <a:pt x="124491" y="218315"/>
                  <a:pt x="120756" y="214580"/>
                  <a:pt x="120756" y="209958"/>
                </a:cubicBezTo>
                <a:cubicBezTo>
                  <a:pt x="120756" y="205336"/>
                  <a:pt x="124491" y="201600"/>
                  <a:pt x="129113" y="201600"/>
                </a:cubicBezTo>
                <a:close/>
                <a:moveTo>
                  <a:pt x="189832" y="200748"/>
                </a:moveTo>
                <a:cubicBezTo>
                  <a:pt x="194915" y="200748"/>
                  <a:pt x="199042" y="204876"/>
                  <a:pt x="199042" y="209959"/>
                </a:cubicBezTo>
                <a:cubicBezTo>
                  <a:pt x="199042" y="215041"/>
                  <a:pt x="194915" y="219169"/>
                  <a:pt x="189832" y="219169"/>
                </a:cubicBezTo>
                <a:cubicBezTo>
                  <a:pt x="184784" y="219083"/>
                  <a:pt x="180707" y="215007"/>
                  <a:pt x="180622" y="209959"/>
                </a:cubicBezTo>
                <a:cubicBezTo>
                  <a:pt x="180622" y="204876"/>
                  <a:pt x="184749" y="200748"/>
                  <a:pt x="189832" y="200748"/>
                </a:cubicBezTo>
                <a:close/>
                <a:moveTo>
                  <a:pt x="251233" y="199895"/>
                </a:moveTo>
                <a:cubicBezTo>
                  <a:pt x="251353" y="199895"/>
                  <a:pt x="251455" y="199895"/>
                  <a:pt x="251574" y="199895"/>
                </a:cubicBezTo>
                <a:cubicBezTo>
                  <a:pt x="257032" y="199998"/>
                  <a:pt x="261399" y="204501"/>
                  <a:pt x="261296" y="209958"/>
                </a:cubicBezTo>
                <a:cubicBezTo>
                  <a:pt x="261296" y="215519"/>
                  <a:pt x="256794" y="220021"/>
                  <a:pt x="251233" y="220021"/>
                </a:cubicBezTo>
                <a:cubicBezTo>
                  <a:pt x="245707" y="219936"/>
                  <a:pt x="241256" y="215485"/>
                  <a:pt x="241171" y="209958"/>
                </a:cubicBezTo>
                <a:cubicBezTo>
                  <a:pt x="241171" y="204398"/>
                  <a:pt x="245673" y="199895"/>
                  <a:pt x="251233" y="199895"/>
                </a:cubicBezTo>
                <a:close/>
                <a:moveTo>
                  <a:pt x="312635" y="199042"/>
                </a:moveTo>
                <a:cubicBezTo>
                  <a:pt x="312754" y="199042"/>
                  <a:pt x="312856" y="199042"/>
                  <a:pt x="312976" y="199042"/>
                </a:cubicBezTo>
                <a:cubicBezTo>
                  <a:pt x="318911" y="199145"/>
                  <a:pt x="323653" y="204023"/>
                  <a:pt x="323550" y="209958"/>
                </a:cubicBezTo>
                <a:cubicBezTo>
                  <a:pt x="323550" y="215979"/>
                  <a:pt x="318655" y="220874"/>
                  <a:pt x="312635" y="220874"/>
                </a:cubicBezTo>
                <a:cubicBezTo>
                  <a:pt x="306614" y="220874"/>
                  <a:pt x="301719" y="215979"/>
                  <a:pt x="301719" y="209958"/>
                </a:cubicBezTo>
                <a:cubicBezTo>
                  <a:pt x="301719" y="203937"/>
                  <a:pt x="306614" y="199042"/>
                  <a:pt x="312635" y="199042"/>
                </a:cubicBezTo>
                <a:close/>
                <a:moveTo>
                  <a:pt x="374036" y="198189"/>
                </a:moveTo>
                <a:cubicBezTo>
                  <a:pt x="380534" y="198189"/>
                  <a:pt x="385804" y="203460"/>
                  <a:pt x="385804" y="209958"/>
                </a:cubicBezTo>
                <a:cubicBezTo>
                  <a:pt x="385804" y="216456"/>
                  <a:pt x="380534" y="221727"/>
                  <a:pt x="374036" y="221727"/>
                </a:cubicBezTo>
                <a:cubicBezTo>
                  <a:pt x="367538" y="221727"/>
                  <a:pt x="362268" y="216456"/>
                  <a:pt x="362268" y="209958"/>
                </a:cubicBezTo>
                <a:cubicBezTo>
                  <a:pt x="362268" y="203460"/>
                  <a:pt x="367538" y="198189"/>
                  <a:pt x="374036" y="198189"/>
                </a:cubicBezTo>
                <a:close/>
                <a:moveTo>
                  <a:pt x="436120" y="197336"/>
                </a:moveTo>
                <a:cubicBezTo>
                  <a:pt x="443096" y="197336"/>
                  <a:pt x="448741" y="202982"/>
                  <a:pt x="448741" y="209958"/>
                </a:cubicBezTo>
                <a:cubicBezTo>
                  <a:pt x="448741" y="216934"/>
                  <a:pt x="443096" y="222579"/>
                  <a:pt x="436120" y="222579"/>
                </a:cubicBezTo>
                <a:cubicBezTo>
                  <a:pt x="429144" y="222579"/>
                  <a:pt x="423499" y="216934"/>
                  <a:pt x="423499" y="209958"/>
                </a:cubicBezTo>
                <a:cubicBezTo>
                  <a:pt x="423499" y="202982"/>
                  <a:pt x="429144" y="197336"/>
                  <a:pt x="436120" y="197336"/>
                </a:cubicBezTo>
                <a:close/>
                <a:moveTo>
                  <a:pt x="496838" y="196654"/>
                </a:moveTo>
                <a:cubicBezTo>
                  <a:pt x="504189" y="196654"/>
                  <a:pt x="510142" y="202607"/>
                  <a:pt x="510142" y="209958"/>
                </a:cubicBezTo>
                <a:cubicBezTo>
                  <a:pt x="510142" y="217309"/>
                  <a:pt x="504189" y="223262"/>
                  <a:pt x="496838" y="223262"/>
                </a:cubicBezTo>
                <a:cubicBezTo>
                  <a:pt x="489487" y="223262"/>
                  <a:pt x="483535" y="217309"/>
                  <a:pt x="483535" y="209958"/>
                </a:cubicBezTo>
                <a:cubicBezTo>
                  <a:pt x="483535" y="202607"/>
                  <a:pt x="489487" y="196654"/>
                  <a:pt x="496838" y="196654"/>
                </a:cubicBezTo>
                <a:close/>
                <a:moveTo>
                  <a:pt x="619641" y="195119"/>
                </a:moveTo>
                <a:cubicBezTo>
                  <a:pt x="619760" y="195119"/>
                  <a:pt x="619863" y="195119"/>
                  <a:pt x="619982" y="195119"/>
                </a:cubicBezTo>
                <a:cubicBezTo>
                  <a:pt x="628185" y="195222"/>
                  <a:pt x="634752" y="201942"/>
                  <a:pt x="634650" y="210129"/>
                </a:cubicBezTo>
                <a:cubicBezTo>
                  <a:pt x="634650" y="210180"/>
                  <a:pt x="634650" y="210248"/>
                  <a:pt x="634650" y="210299"/>
                </a:cubicBezTo>
                <a:cubicBezTo>
                  <a:pt x="634548" y="218503"/>
                  <a:pt x="627827" y="225070"/>
                  <a:pt x="619641" y="224967"/>
                </a:cubicBezTo>
                <a:cubicBezTo>
                  <a:pt x="611420" y="224967"/>
                  <a:pt x="604717" y="218350"/>
                  <a:pt x="604632" y="210129"/>
                </a:cubicBezTo>
                <a:cubicBezTo>
                  <a:pt x="604632" y="201839"/>
                  <a:pt x="611351" y="195119"/>
                  <a:pt x="619641" y="195119"/>
                </a:cubicBezTo>
                <a:close/>
                <a:moveTo>
                  <a:pt x="558240" y="195119"/>
                </a:moveTo>
                <a:cubicBezTo>
                  <a:pt x="566052" y="195119"/>
                  <a:pt x="572396" y="201464"/>
                  <a:pt x="572396" y="209276"/>
                </a:cubicBezTo>
                <a:cubicBezTo>
                  <a:pt x="572396" y="217087"/>
                  <a:pt x="566052" y="223432"/>
                  <a:pt x="558240" y="223432"/>
                </a:cubicBezTo>
                <a:cubicBezTo>
                  <a:pt x="550463" y="223347"/>
                  <a:pt x="544169" y="217053"/>
                  <a:pt x="544084" y="209276"/>
                </a:cubicBezTo>
                <a:cubicBezTo>
                  <a:pt x="544084" y="201464"/>
                  <a:pt x="550429" y="195119"/>
                  <a:pt x="558240" y="195119"/>
                </a:cubicBezTo>
                <a:close/>
                <a:moveTo>
                  <a:pt x="681042" y="194096"/>
                </a:moveTo>
                <a:cubicBezTo>
                  <a:pt x="681162" y="194096"/>
                  <a:pt x="681264" y="194096"/>
                  <a:pt x="681384" y="194096"/>
                </a:cubicBezTo>
                <a:cubicBezTo>
                  <a:pt x="690048" y="194199"/>
                  <a:pt x="697007" y="201294"/>
                  <a:pt x="696905" y="209958"/>
                </a:cubicBezTo>
                <a:cubicBezTo>
                  <a:pt x="696905" y="210010"/>
                  <a:pt x="696905" y="210078"/>
                  <a:pt x="696905" y="210129"/>
                </a:cubicBezTo>
                <a:cubicBezTo>
                  <a:pt x="696802" y="218793"/>
                  <a:pt x="689707" y="225751"/>
                  <a:pt x="681042" y="225650"/>
                </a:cubicBezTo>
                <a:cubicBezTo>
                  <a:pt x="672344" y="225650"/>
                  <a:pt x="665266" y="218657"/>
                  <a:pt x="665181" y="209958"/>
                </a:cubicBezTo>
                <a:cubicBezTo>
                  <a:pt x="665181" y="201192"/>
                  <a:pt x="672276" y="194096"/>
                  <a:pt x="681042" y="194096"/>
                </a:cubicBezTo>
                <a:close/>
                <a:moveTo>
                  <a:pt x="743125" y="193243"/>
                </a:moveTo>
                <a:cubicBezTo>
                  <a:pt x="752540" y="193243"/>
                  <a:pt x="760181" y="200884"/>
                  <a:pt x="760181" y="210299"/>
                </a:cubicBezTo>
                <a:cubicBezTo>
                  <a:pt x="760181" y="219714"/>
                  <a:pt x="752540" y="227355"/>
                  <a:pt x="743125" y="227355"/>
                </a:cubicBezTo>
                <a:cubicBezTo>
                  <a:pt x="733711" y="227355"/>
                  <a:pt x="726070" y="219714"/>
                  <a:pt x="726070" y="210299"/>
                </a:cubicBezTo>
                <a:cubicBezTo>
                  <a:pt x="726070" y="200884"/>
                  <a:pt x="733711" y="193243"/>
                  <a:pt x="743125" y="193243"/>
                </a:cubicBezTo>
                <a:close/>
                <a:moveTo>
                  <a:pt x="803844" y="192390"/>
                </a:moveTo>
                <a:cubicBezTo>
                  <a:pt x="813259" y="192390"/>
                  <a:pt x="820900" y="200032"/>
                  <a:pt x="820900" y="209446"/>
                </a:cubicBezTo>
                <a:cubicBezTo>
                  <a:pt x="820900" y="218861"/>
                  <a:pt x="813259" y="226502"/>
                  <a:pt x="803844" y="226502"/>
                </a:cubicBezTo>
                <a:cubicBezTo>
                  <a:pt x="794430" y="226502"/>
                  <a:pt x="786789" y="218861"/>
                  <a:pt x="786789" y="209446"/>
                </a:cubicBezTo>
                <a:cubicBezTo>
                  <a:pt x="786789" y="200032"/>
                  <a:pt x="794430" y="192390"/>
                  <a:pt x="803844" y="192390"/>
                </a:cubicBezTo>
                <a:close/>
                <a:moveTo>
                  <a:pt x="865247" y="191708"/>
                </a:moveTo>
                <a:cubicBezTo>
                  <a:pt x="875327" y="191708"/>
                  <a:pt x="883496" y="199878"/>
                  <a:pt x="883496" y="209958"/>
                </a:cubicBezTo>
                <a:cubicBezTo>
                  <a:pt x="883496" y="210009"/>
                  <a:pt x="883496" y="210078"/>
                  <a:pt x="883496" y="210129"/>
                </a:cubicBezTo>
                <a:cubicBezTo>
                  <a:pt x="883394" y="220106"/>
                  <a:pt x="875224" y="228140"/>
                  <a:pt x="865247" y="228037"/>
                </a:cubicBezTo>
                <a:cubicBezTo>
                  <a:pt x="865196" y="228037"/>
                  <a:pt x="865127" y="228037"/>
                  <a:pt x="865076" y="228037"/>
                </a:cubicBezTo>
                <a:cubicBezTo>
                  <a:pt x="855098" y="228037"/>
                  <a:pt x="846997" y="219936"/>
                  <a:pt x="846997" y="209958"/>
                </a:cubicBezTo>
                <a:cubicBezTo>
                  <a:pt x="846997" y="199878"/>
                  <a:pt x="855166" y="191708"/>
                  <a:pt x="865247" y="191708"/>
                </a:cubicBezTo>
                <a:close/>
                <a:moveTo>
                  <a:pt x="926648" y="190855"/>
                </a:moveTo>
                <a:cubicBezTo>
                  <a:pt x="937206" y="190855"/>
                  <a:pt x="945751" y="199400"/>
                  <a:pt x="945751" y="209958"/>
                </a:cubicBezTo>
                <a:cubicBezTo>
                  <a:pt x="945665" y="220447"/>
                  <a:pt x="937137" y="228890"/>
                  <a:pt x="926648" y="228890"/>
                </a:cubicBezTo>
                <a:cubicBezTo>
                  <a:pt x="916158" y="228890"/>
                  <a:pt x="907648" y="220447"/>
                  <a:pt x="907546" y="209958"/>
                </a:cubicBezTo>
                <a:cubicBezTo>
                  <a:pt x="907546" y="199400"/>
                  <a:pt x="916090" y="190855"/>
                  <a:pt x="926648" y="190855"/>
                </a:cubicBezTo>
                <a:close/>
                <a:moveTo>
                  <a:pt x="988049" y="190002"/>
                </a:moveTo>
                <a:cubicBezTo>
                  <a:pt x="999067" y="190002"/>
                  <a:pt x="1008004" y="198940"/>
                  <a:pt x="1008004" y="209958"/>
                </a:cubicBezTo>
                <a:cubicBezTo>
                  <a:pt x="1008004" y="210009"/>
                  <a:pt x="1008004" y="210077"/>
                  <a:pt x="1008004" y="210127"/>
                </a:cubicBezTo>
                <a:cubicBezTo>
                  <a:pt x="1007902" y="221061"/>
                  <a:pt x="998982" y="229845"/>
                  <a:pt x="988049" y="229743"/>
                </a:cubicBezTo>
                <a:cubicBezTo>
                  <a:pt x="977099" y="229743"/>
                  <a:pt x="968179" y="220908"/>
                  <a:pt x="968094" y="209958"/>
                </a:cubicBezTo>
                <a:cubicBezTo>
                  <a:pt x="968094" y="198940"/>
                  <a:pt x="977031" y="190002"/>
                  <a:pt x="988049" y="190002"/>
                </a:cubicBezTo>
                <a:close/>
                <a:moveTo>
                  <a:pt x="1050132" y="189150"/>
                </a:moveTo>
                <a:cubicBezTo>
                  <a:pt x="1050251" y="189150"/>
                  <a:pt x="1050354" y="189150"/>
                  <a:pt x="1050473" y="189150"/>
                </a:cubicBezTo>
                <a:cubicBezTo>
                  <a:pt x="1061866" y="189253"/>
                  <a:pt x="1071043" y="198565"/>
                  <a:pt x="1070940" y="209959"/>
                </a:cubicBezTo>
                <a:cubicBezTo>
                  <a:pt x="1070940" y="210010"/>
                  <a:pt x="1070940" y="210078"/>
                  <a:pt x="1070940" y="210129"/>
                </a:cubicBezTo>
                <a:cubicBezTo>
                  <a:pt x="1070837" y="221522"/>
                  <a:pt x="1061525" y="230699"/>
                  <a:pt x="1050132" y="230596"/>
                </a:cubicBezTo>
                <a:cubicBezTo>
                  <a:pt x="1038704" y="230596"/>
                  <a:pt x="1029409" y="221386"/>
                  <a:pt x="1029324" y="209959"/>
                </a:cubicBezTo>
                <a:cubicBezTo>
                  <a:pt x="1029324" y="198463"/>
                  <a:pt x="1038636" y="189150"/>
                  <a:pt x="1050132" y="189150"/>
                </a:cubicBezTo>
                <a:close/>
                <a:moveTo>
                  <a:pt x="1110851" y="188467"/>
                </a:moveTo>
                <a:cubicBezTo>
                  <a:pt x="1110971" y="188467"/>
                  <a:pt x="1111073" y="188467"/>
                  <a:pt x="1111192" y="188467"/>
                </a:cubicBezTo>
                <a:cubicBezTo>
                  <a:pt x="1122961" y="188570"/>
                  <a:pt x="1132444" y="198189"/>
                  <a:pt x="1132342" y="209958"/>
                </a:cubicBezTo>
                <a:cubicBezTo>
                  <a:pt x="1132342" y="210009"/>
                  <a:pt x="1132342" y="210077"/>
                  <a:pt x="1132342" y="210127"/>
                </a:cubicBezTo>
                <a:cubicBezTo>
                  <a:pt x="1132240" y="221897"/>
                  <a:pt x="1122620" y="231380"/>
                  <a:pt x="1110851" y="231278"/>
                </a:cubicBezTo>
                <a:cubicBezTo>
                  <a:pt x="1099083" y="231278"/>
                  <a:pt x="1089532" y="221726"/>
                  <a:pt x="1089532" y="209958"/>
                </a:cubicBezTo>
                <a:cubicBezTo>
                  <a:pt x="1089532" y="209907"/>
                  <a:pt x="1089532" y="209838"/>
                  <a:pt x="1089532" y="209787"/>
                </a:cubicBezTo>
                <a:cubicBezTo>
                  <a:pt x="1089532" y="198019"/>
                  <a:pt x="1099083" y="188467"/>
                  <a:pt x="1110851" y="188467"/>
                </a:cubicBezTo>
                <a:close/>
                <a:moveTo>
                  <a:pt x="1172253" y="187614"/>
                </a:moveTo>
                <a:cubicBezTo>
                  <a:pt x="1184584" y="187614"/>
                  <a:pt x="1194596" y="197626"/>
                  <a:pt x="1194596" y="209958"/>
                </a:cubicBezTo>
                <a:cubicBezTo>
                  <a:pt x="1194493" y="222238"/>
                  <a:pt x="1184533" y="232130"/>
                  <a:pt x="1172253" y="232130"/>
                </a:cubicBezTo>
                <a:cubicBezTo>
                  <a:pt x="1160006" y="232130"/>
                  <a:pt x="1150080" y="222204"/>
                  <a:pt x="1150080" y="209958"/>
                </a:cubicBezTo>
                <a:cubicBezTo>
                  <a:pt x="1150080" y="209906"/>
                  <a:pt x="1150080" y="209838"/>
                  <a:pt x="1150080" y="209787"/>
                </a:cubicBezTo>
                <a:cubicBezTo>
                  <a:pt x="1150080" y="197541"/>
                  <a:pt x="1160006" y="187614"/>
                  <a:pt x="1172253" y="187614"/>
                </a:cubicBezTo>
                <a:close/>
                <a:moveTo>
                  <a:pt x="1233654" y="186762"/>
                </a:moveTo>
                <a:cubicBezTo>
                  <a:pt x="1246463" y="186762"/>
                  <a:pt x="1256850" y="197150"/>
                  <a:pt x="1256850" y="209958"/>
                </a:cubicBezTo>
                <a:cubicBezTo>
                  <a:pt x="1256850" y="210010"/>
                  <a:pt x="1256850" y="210078"/>
                  <a:pt x="1256850" y="210129"/>
                </a:cubicBezTo>
                <a:cubicBezTo>
                  <a:pt x="1256748" y="222853"/>
                  <a:pt x="1246378" y="233086"/>
                  <a:pt x="1233654" y="232984"/>
                </a:cubicBezTo>
                <a:cubicBezTo>
                  <a:pt x="1233534" y="232984"/>
                  <a:pt x="1233432" y="232984"/>
                  <a:pt x="1233312" y="232984"/>
                </a:cubicBezTo>
                <a:cubicBezTo>
                  <a:pt x="1220691" y="232882"/>
                  <a:pt x="1210526" y="222580"/>
                  <a:pt x="1210628" y="209958"/>
                </a:cubicBezTo>
                <a:cubicBezTo>
                  <a:pt x="1210628" y="209907"/>
                  <a:pt x="1210628" y="209839"/>
                  <a:pt x="1210628" y="209788"/>
                </a:cubicBezTo>
                <a:cubicBezTo>
                  <a:pt x="1210628" y="197064"/>
                  <a:pt x="1220930" y="186762"/>
                  <a:pt x="1233654" y="186762"/>
                </a:cubicBezTo>
                <a:close/>
                <a:moveTo>
                  <a:pt x="1295055" y="186079"/>
                </a:moveTo>
                <a:cubicBezTo>
                  <a:pt x="1308239" y="186079"/>
                  <a:pt x="1318934" y="196773"/>
                  <a:pt x="1318934" y="209958"/>
                </a:cubicBezTo>
                <a:cubicBezTo>
                  <a:pt x="1318831" y="223074"/>
                  <a:pt x="1308171" y="233665"/>
                  <a:pt x="1295055" y="233665"/>
                </a:cubicBezTo>
                <a:cubicBezTo>
                  <a:pt x="1281957" y="233665"/>
                  <a:pt x="1271348" y="223057"/>
                  <a:pt x="1271348" y="209958"/>
                </a:cubicBezTo>
                <a:cubicBezTo>
                  <a:pt x="1271348" y="209906"/>
                  <a:pt x="1271348" y="209838"/>
                  <a:pt x="1271348" y="209787"/>
                </a:cubicBezTo>
                <a:cubicBezTo>
                  <a:pt x="1271348" y="196688"/>
                  <a:pt x="1281957" y="186079"/>
                  <a:pt x="1295055" y="186079"/>
                </a:cubicBezTo>
                <a:close/>
                <a:moveTo>
                  <a:pt x="1357139" y="185227"/>
                </a:moveTo>
                <a:cubicBezTo>
                  <a:pt x="1370801" y="185227"/>
                  <a:pt x="1381870" y="196297"/>
                  <a:pt x="1381870" y="209959"/>
                </a:cubicBezTo>
                <a:cubicBezTo>
                  <a:pt x="1381870" y="210010"/>
                  <a:pt x="1381870" y="210078"/>
                  <a:pt x="1381870" y="210129"/>
                </a:cubicBezTo>
                <a:cubicBezTo>
                  <a:pt x="1381768" y="223689"/>
                  <a:pt x="1370699" y="234621"/>
                  <a:pt x="1357139" y="234519"/>
                </a:cubicBezTo>
                <a:cubicBezTo>
                  <a:pt x="1357020" y="234519"/>
                  <a:pt x="1356917" y="234519"/>
                  <a:pt x="1356798" y="234519"/>
                </a:cubicBezTo>
                <a:cubicBezTo>
                  <a:pt x="1343324" y="234417"/>
                  <a:pt x="1332476" y="223433"/>
                  <a:pt x="1332578" y="209959"/>
                </a:cubicBezTo>
                <a:cubicBezTo>
                  <a:pt x="1332578" y="209907"/>
                  <a:pt x="1332578" y="209839"/>
                  <a:pt x="1332578" y="209788"/>
                </a:cubicBezTo>
                <a:cubicBezTo>
                  <a:pt x="1332578" y="196229"/>
                  <a:pt x="1343579" y="185227"/>
                  <a:pt x="1357139" y="185227"/>
                </a:cubicBezTo>
                <a:close/>
                <a:moveTo>
                  <a:pt x="1417857" y="184544"/>
                </a:moveTo>
                <a:cubicBezTo>
                  <a:pt x="1431894" y="184544"/>
                  <a:pt x="1443271" y="195921"/>
                  <a:pt x="1443271" y="209958"/>
                </a:cubicBezTo>
                <a:cubicBezTo>
                  <a:pt x="1443169" y="223927"/>
                  <a:pt x="1431826" y="235201"/>
                  <a:pt x="1417857" y="235201"/>
                </a:cubicBezTo>
                <a:cubicBezTo>
                  <a:pt x="1403923" y="235201"/>
                  <a:pt x="1392615" y="223892"/>
                  <a:pt x="1392615" y="209958"/>
                </a:cubicBezTo>
                <a:cubicBezTo>
                  <a:pt x="1392615" y="195989"/>
                  <a:pt x="1403889" y="184630"/>
                  <a:pt x="1417857" y="184544"/>
                </a:cubicBezTo>
                <a:close/>
                <a:moveTo>
                  <a:pt x="1971151" y="184033"/>
                </a:moveTo>
                <a:cubicBezTo>
                  <a:pt x="1985461" y="184033"/>
                  <a:pt x="1997076" y="195649"/>
                  <a:pt x="1997076" y="209958"/>
                </a:cubicBezTo>
                <a:cubicBezTo>
                  <a:pt x="1996974" y="224217"/>
                  <a:pt x="1985410" y="235713"/>
                  <a:pt x="1971151" y="235713"/>
                </a:cubicBezTo>
                <a:cubicBezTo>
                  <a:pt x="1956926" y="235713"/>
                  <a:pt x="1945397" y="224183"/>
                  <a:pt x="1945397" y="209958"/>
                </a:cubicBezTo>
                <a:cubicBezTo>
                  <a:pt x="1945397" y="209907"/>
                  <a:pt x="1945397" y="209839"/>
                  <a:pt x="1945397" y="209788"/>
                </a:cubicBezTo>
                <a:cubicBezTo>
                  <a:pt x="1945397" y="195563"/>
                  <a:pt x="1956926" y="184033"/>
                  <a:pt x="1971151" y="184033"/>
                </a:cubicBezTo>
                <a:close/>
                <a:moveTo>
                  <a:pt x="1479259" y="183692"/>
                </a:moveTo>
                <a:cubicBezTo>
                  <a:pt x="1493773" y="183692"/>
                  <a:pt x="1505525" y="195444"/>
                  <a:pt x="1505525" y="209959"/>
                </a:cubicBezTo>
                <a:cubicBezTo>
                  <a:pt x="1505525" y="210010"/>
                  <a:pt x="1505525" y="210078"/>
                  <a:pt x="1505525" y="210129"/>
                </a:cubicBezTo>
                <a:cubicBezTo>
                  <a:pt x="1505422" y="224541"/>
                  <a:pt x="1493671" y="236156"/>
                  <a:pt x="1479259" y="236054"/>
                </a:cubicBezTo>
                <a:cubicBezTo>
                  <a:pt x="1479140" y="236054"/>
                  <a:pt x="1479037" y="236054"/>
                  <a:pt x="1478918" y="236054"/>
                </a:cubicBezTo>
                <a:cubicBezTo>
                  <a:pt x="1464590" y="235952"/>
                  <a:pt x="1453061" y="224268"/>
                  <a:pt x="1453163" y="209959"/>
                </a:cubicBezTo>
                <a:cubicBezTo>
                  <a:pt x="1453163" y="209907"/>
                  <a:pt x="1453163" y="209839"/>
                  <a:pt x="1453163" y="209788"/>
                </a:cubicBezTo>
                <a:cubicBezTo>
                  <a:pt x="1453163" y="195376"/>
                  <a:pt x="1464847" y="183692"/>
                  <a:pt x="1479259" y="183692"/>
                </a:cubicBezTo>
                <a:close/>
                <a:moveTo>
                  <a:pt x="1540660" y="183009"/>
                </a:moveTo>
                <a:cubicBezTo>
                  <a:pt x="1555550" y="183009"/>
                  <a:pt x="1567609" y="195068"/>
                  <a:pt x="1567609" y="209958"/>
                </a:cubicBezTo>
                <a:cubicBezTo>
                  <a:pt x="1567609" y="210009"/>
                  <a:pt x="1567609" y="210077"/>
                  <a:pt x="1567609" y="210127"/>
                </a:cubicBezTo>
                <a:cubicBezTo>
                  <a:pt x="1567507" y="224916"/>
                  <a:pt x="1555448" y="236838"/>
                  <a:pt x="1540660" y="236736"/>
                </a:cubicBezTo>
                <a:cubicBezTo>
                  <a:pt x="1525873" y="236736"/>
                  <a:pt x="1513883" y="224745"/>
                  <a:pt x="1513883" y="209958"/>
                </a:cubicBezTo>
                <a:cubicBezTo>
                  <a:pt x="1513883" y="209907"/>
                  <a:pt x="1513883" y="209838"/>
                  <a:pt x="1513883" y="209787"/>
                </a:cubicBezTo>
                <a:cubicBezTo>
                  <a:pt x="1513883" y="195000"/>
                  <a:pt x="1525873" y="183009"/>
                  <a:pt x="1540660" y="183009"/>
                </a:cubicBezTo>
                <a:close/>
                <a:moveTo>
                  <a:pt x="1602061" y="182157"/>
                </a:moveTo>
                <a:cubicBezTo>
                  <a:pt x="1617411" y="182157"/>
                  <a:pt x="1629862" y="194608"/>
                  <a:pt x="1629862" y="209959"/>
                </a:cubicBezTo>
                <a:cubicBezTo>
                  <a:pt x="1629862" y="210010"/>
                  <a:pt x="1629862" y="210078"/>
                  <a:pt x="1629862" y="210129"/>
                </a:cubicBezTo>
                <a:cubicBezTo>
                  <a:pt x="1629760" y="225394"/>
                  <a:pt x="1617326" y="237692"/>
                  <a:pt x="1602061" y="237589"/>
                </a:cubicBezTo>
                <a:cubicBezTo>
                  <a:pt x="1601941" y="237589"/>
                  <a:pt x="1601839" y="237589"/>
                  <a:pt x="1601720" y="237589"/>
                </a:cubicBezTo>
                <a:cubicBezTo>
                  <a:pt x="1586557" y="237487"/>
                  <a:pt x="1574328" y="225121"/>
                  <a:pt x="1574430" y="209959"/>
                </a:cubicBezTo>
                <a:cubicBezTo>
                  <a:pt x="1574430" y="209907"/>
                  <a:pt x="1574430" y="209839"/>
                  <a:pt x="1574430" y="209788"/>
                </a:cubicBezTo>
                <a:cubicBezTo>
                  <a:pt x="1574430" y="194523"/>
                  <a:pt x="1586796" y="182157"/>
                  <a:pt x="1602061" y="182157"/>
                </a:cubicBezTo>
                <a:close/>
                <a:moveTo>
                  <a:pt x="1664144" y="181474"/>
                </a:moveTo>
                <a:cubicBezTo>
                  <a:pt x="1679870" y="181474"/>
                  <a:pt x="1692628" y="194232"/>
                  <a:pt x="1692628" y="209958"/>
                </a:cubicBezTo>
                <a:cubicBezTo>
                  <a:pt x="1692628" y="210009"/>
                  <a:pt x="1692628" y="210077"/>
                  <a:pt x="1692628" y="210127"/>
                </a:cubicBezTo>
                <a:cubicBezTo>
                  <a:pt x="1692525" y="225769"/>
                  <a:pt x="1679785" y="238373"/>
                  <a:pt x="1664144" y="238271"/>
                </a:cubicBezTo>
                <a:cubicBezTo>
                  <a:pt x="1648504" y="238271"/>
                  <a:pt x="1635832" y="225598"/>
                  <a:pt x="1635832" y="209958"/>
                </a:cubicBezTo>
                <a:cubicBezTo>
                  <a:pt x="1635832" y="209907"/>
                  <a:pt x="1635832" y="209838"/>
                  <a:pt x="1635832" y="209787"/>
                </a:cubicBezTo>
                <a:cubicBezTo>
                  <a:pt x="1635832" y="194147"/>
                  <a:pt x="1648504" y="181474"/>
                  <a:pt x="1664144" y="181474"/>
                </a:cubicBezTo>
                <a:close/>
                <a:moveTo>
                  <a:pt x="1724864" y="180963"/>
                </a:moveTo>
                <a:cubicBezTo>
                  <a:pt x="1740880" y="180963"/>
                  <a:pt x="1753859" y="193943"/>
                  <a:pt x="1753859" y="209959"/>
                </a:cubicBezTo>
                <a:cubicBezTo>
                  <a:pt x="1753757" y="225906"/>
                  <a:pt x="1740811" y="238783"/>
                  <a:pt x="1724864" y="238783"/>
                </a:cubicBezTo>
                <a:cubicBezTo>
                  <a:pt x="1708951" y="238783"/>
                  <a:pt x="1696040" y="225872"/>
                  <a:pt x="1696040" y="209959"/>
                </a:cubicBezTo>
                <a:cubicBezTo>
                  <a:pt x="1696040" y="194011"/>
                  <a:pt x="1708917" y="181049"/>
                  <a:pt x="1724864" y="180963"/>
                </a:cubicBezTo>
                <a:close/>
                <a:moveTo>
                  <a:pt x="1786632" y="180317"/>
                </a:moveTo>
                <a:cubicBezTo>
                  <a:pt x="1802928" y="180317"/>
                  <a:pt x="1816138" y="193528"/>
                  <a:pt x="1816138" y="209824"/>
                </a:cubicBezTo>
                <a:cubicBezTo>
                  <a:pt x="1816138" y="226120"/>
                  <a:pt x="1802928" y="239330"/>
                  <a:pt x="1786632" y="239330"/>
                </a:cubicBezTo>
                <a:cubicBezTo>
                  <a:pt x="1770336" y="239330"/>
                  <a:pt x="1757125" y="226120"/>
                  <a:pt x="1757125" y="209824"/>
                </a:cubicBezTo>
                <a:cubicBezTo>
                  <a:pt x="1757125" y="193528"/>
                  <a:pt x="1770335" y="180317"/>
                  <a:pt x="1786632" y="180317"/>
                </a:cubicBezTo>
                <a:close/>
                <a:moveTo>
                  <a:pt x="1847666" y="180110"/>
                </a:moveTo>
                <a:cubicBezTo>
                  <a:pt x="1864159" y="180110"/>
                  <a:pt x="1877514" y="193482"/>
                  <a:pt x="1877514" y="209958"/>
                </a:cubicBezTo>
                <a:cubicBezTo>
                  <a:pt x="1877514" y="210009"/>
                  <a:pt x="1877514" y="210078"/>
                  <a:pt x="1877514" y="210129"/>
                </a:cubicBezTo>
                <a:cubicBezTo>
                  <a:pt x="1877411" y="226520"/>
                  <a:pt x="1864057" y="239738"/>
                  <a:pt x="1847666" y="239636"/>
                </a:cubicBezTo>
                <a:cubicBezTo>
                  <a:pt x="1831276" y="239636"/>
                  <a:pt x="1817989" y="226349"/>
                  <a:pt x="1817989" y="209958"/>
                </a:cubicBezTo>
                <a:cubicBezTo>
                  <a:pt x="1817989" y="209907"/>
                  <a:pt x="1817989" y="209839"/>
                  <a:pt x="1817989" y="209788"/>
                </a:cubicBezTo>
                <a:cubicBezTo>
                  <a:pt x="1817989" y="193397"/>
                  <a:pt x="1831276" y="180110"/>
                  <a:pt x="1847666" y="180110"/>
                </a:cubicBezTo>
                <a:close/>
                <a:moveTo>
                  <a:pt x="1909067" y="179939"/>
                </a:moveTo>
                <a:cubicBezTo>
                  <a:pt x="1925646" y="179939"/>
                  <a:pt x="1939086" y="193380"/>
                  <a:pt x="1939086" y="209958"/>
                </a:cubicBezTo>
                <a:cubicBezTo>
                  <a:pt x="1939086" y="210009"/>
                  <a:pt x="1939086" y="210077"/>
                  <a:pt x="1939086" y="210127"/>
                </a:cubicBezTo>
                <a:cubicBezTo>
                  <a:pt x="1938984" y="226621"/>
                  <a:pt x="1925543" y="239908"/>
                  <a:pt x="1909067" y="239806"/>
                </a:cubicBezTo>
                <a:cubicBezTo>
                  <a:pt x="1892575" y="239806"/>
                  <a:pt x="1879220" y="226434"/>
                  <a:pt x="1879220" y="209958"/>
                </a:cubicBezTo>
                <a:cubicBezTo>
                  <a:pt x="1879220" y="209907"/>
                  <a:pt x="1879220" y="209838"/>
                  <a:pt x="1879220" y="209787"/>
                </a:cubicBezTo>
                <a:cubicBezTo>
                  <a:pt x="1879220" y="193294"/>
                  <a:pt x="1892575" y="179939"/>
                  <a:pt x="1909067" y="179939"/>
                </a:cubicBezTo>
                <a:close/>
                <a:moveTo>
                  <a:pt x="5629" y="143951"/>
                </a:moveTo>
                <a:cubicBezTo>
                  <a:pt x="8648" y="143951"/>
                  <a:pt x="11086" y="146390"/>
                  <a:pt x="11086" y="149409"/>
                </a:cubicBezTo>
                <a:cubicBezTo>
                  <a:pt x="11086" y="152428"/>
                  <a:pt x="8648" y="154867"/>
                  <a:pt x="5629" y="154867"/>
                </a:cubicBezTo>
                <a:cubicBezTo>
                  <a:pt x="2643" y="154782"/>
                  <a:pt x="256" y="152394"/>
                  <a:pt x="171" y="149409"/>
                </a:cubicBezTo>
                <a:cubicBezTo>
                  <a:pt x="171" y="146390"/>
                  <a:pt x="2610" y="143951"/>
                  <a:pt x="5629" y="143951"/>
                </a:cubicBezTo>
                <a:close/>
                <a:moveTo>
                  <a:pt x="67029" y="140881"/>
                </a:moveTo>
                <a:cubicBezTo>
                  <a:pt x="71277" y="140881"/>
                  <a:pt x="74705" y="144311"/>
                  <a:pt x="74705" y="148557"/>
                </a:cubicBezTo>
                <a:cubicBezTo>
                  <a:pt x="74705" y="152803"/>
                  <a:pt x="71277" y="156232"/>
                  <a:pt x="67029" y="156232"/>
                </a:cubicBezTo>
                <a:cubicBezTo>
                  <a:pt x="62783" y="156232"/>
                  <a:pt x="59355" y="152803"/>
                  <a:pt x="59355" y="148557"/>
                </a:cubicBezTo>
                <a:cubicBezTo>
                  <a:pt x="59355" y="144311"/>
                  <a:pt x="62783" y="140881"/>
                  <a:pt x="67029" y="140881"/>
                </a:cubicBezTo>
                <a:close/>
                <a:moveTo>
                  <a:pt x="129114" y="140028"/>
                </a:moveTo>
                <a:cubicBezTo>
                  <a:pt x="133821" y="140028"/>
                  <a:pt x="137641" y="143849"/>
                  <a:pt x="137641" y="148556"/>
                </a:cubicBezTo>
                <a:cubicBezTo>
                  <a:pt x="137641" y="153264"/>
                  <a:pt x="133821" y="157084"/>
                  <a:pt x="129114" y="157084"/>
                </a:cubicBezTo>
                <a:cubicBezTo>
                  <a:pt x="124440" y="156999"/>
                  <a:pt x="120671" y="153230"/>
                  <a:pt x="120586" y="148556"/>
                </a:cubicBezTo>
                <a:cubicBezTo>
                  <a:pt x="120586" y="143849"/>
                  <a:pt x="124406" y="140028"/>
                  <a:pt x="129114" y="140028"/>
                </a:cubicBezTo>
                <a:close/>
                <a:moveTo>
                  <a:pt x="189832" y="139176"/>
                </a:moveTo>
                <a:cubicBezTo>
                  <a:pt x="189951" y="139176"/>
                  <a:pt x="190054" y="139176"/>
                  <a:pt x="190173" y="139176"/>
                </a:cubicBezTo>
                <a:cubicBezTo>
                  <a:pt x="195256" y="139279"/>
                  <a:pt x="199315" y="143475"/>
                  <a:pt x="199213" y="148557"/>
                </a:cubicBezTo>
                <a:cubicBezTo>
                  <a:pt x="199213" y="153742"/>
                  <a:pt x="195017" y="157938"/>
                  <a:pt x="189832" y="157938"/>
                </a:cubicBezTo>
                <a:cubicBezTo>
                  <a:pt x="184647" y="157938"/>
                  <a:pt x="180452" y="153742"/>
                  <a:pt x="180452" y="148557"/>
                </a:cubicBezTo>
                <a:cubicBezTo>
                  <a:pt x="180452" y="143372"/>
                  <a:pt x="184647" y="139176"/>
                  <a:pt x="189832" y="139176"/>
                </a:cubicBezTo>
                <a:close/>
                <a:moveTo>
                  <a:pt x="251233" y="138493"/>
                </a:moveTo>
                <a:cubicBezTo>
                  <a:pt x="251353" y="138493"/>
                  <a:pt x="251455" y="138493"/>
                  <a:pt x="251574" y="138493"/>
                </a:cubicBezTo>
                <a:cubicBezTo>
                  <a:pt x="257032" y="138596"/>
                  <a:pt x="261399" y="143098"/>
                  <a:pt x="261296" y="148556"/>
                </a:cubicBezTo>
                <a:cubicBezTo>
                  <a:pt x="261296" y="154117"/>
                  <a:pt x="256794" y="158619"/>
                  <a:pt x="251233" y="158619"/>
                </a:cubicBezTo>
                <a:cubicBezTo>
                  <a:pt x="245707" y="158534"/>
                  <a:pt x="241256" y="154083"/>
                  <a:pt x="241171" y="148556"/>
                </a:cubicBezTo>
                <a:cubicBezTo>
                  <a:pt x="241171" y="142996"/>
                  <a:pt x="245673" y="138493"/>
                  <a:pt x="251233" y="138493"/>
                </a:cubicBezTo>
                <a:close/>
                <a:moveTo>
                  <a:pt x="313001" y="137507"/>
                </a:moveTo>
                <a:cubicBezTo>
                  <a:pt x="319029" y="137507"/>
                  <a:pt x="323917" y="142394"/>
                  <a:pt x="323917" y="148423"/>
                </a:cubicBezTo>
                <a:cubicBezTo>
                  <a:pt x="323917" y="154451"/>
                  <a:pt x="319029" y="159339"/>
                  <a:pt x="313001" y="159339"/>
                </a:cubicBezTo>
                <a:cubicBezTo>
                  <a:pt x="306972" y="159339"/>
                  <a:pt x="302085" y="154451"/>
                  <a:pt x="302085" y="148423"/>
                </a:cubicBezTo>
                <a:cubicBezTo>
                  <a:pt x="302085" y="142394"/>
                  <a:pt x="306972" y="137507"/>
                  <a:pt x="313001" y="137507"/>
                </a:cubicBezTo>
                <a:close/>
                <a:moveTo>
                  <a:pt x="374036" y="136788"/>
                </a:moveTo>
                <a:cubicBezTo>
                  <a:pt x="380534" y="136788"/>
                  <a:pt x="385804" y="142059"/>
                  <a:pt x="385804" y="148557"/>
                </a:cubicBezTo>
                <a:cubicBezTo>
                  <a:pt x="385804" y="155055"/>
                  <a:pt x="380534" y="160326"/>
                  <a:pt x="374036" y="160326"/>
                </a:cubicBezTo>
                <a:cubicBezTo>
                  <a:pt x="367538" y="160326"/>
                  <a:pt x="362268" y="155055"/>
                  <a:pt x="362268" y="148557"/>
                </a:cubicBezTo>
                <a:cubicBezTo>
                  <a:pt x="362268" y="142059"/>
                  <a:pt x="367538" y="136788"/>
                  <a:pt x="374036" y="136788"/>
                </a:cubicBezTo>
                <a:close/>
                <a:moveTo>
                  <a:pt x="436120" y="135935"/>
                </a:moveTo>
                <a:cubicBezTo>
                  <a:pt x="443096" y="135935"/>
                  <a:pt x="448741" y="141581"/>
                  <a:pt x="448741" y="148557"/>
                </a:cubicBezTo>
                <a:cubicBezTo>
                  <a:pt x="448741" y="155533"/>
                  <a:pt x="443096" y="161178"/>
                  <a:pt x="436120" y="161178"/>
                </a:cubicBezTo>
                <a:cubicBezTo>
                  <a:pt x="429144" y="161178"/>
                  <a:pt x="423499" y="155533"/>
                  <a:pt x="423499" y="148557"/>
                </a:cubicBezTo>
                <a:cubicBezTo>
                  <a:pt x="423499" y="141581"/>
                  <a:pt x="429144" y="135935"/>
                  <a:pt x="436120" y="135935"/>
                </a:cubicBezTo>
                <a:close/>
                <a:moveTo>
                  <a:pt x="496839" y="135082"/>
                </a:moveTo>
                <a:cubicBezTo>
                  <a:pt x="504275" y="135082"/>
                  <a:pt x="510313" y="141120"/>
                  <a:pt x="510313" y="148556"/>
                </a:cubicBezTo>
                <a:cubicBezTo>
                  <a:pt x="510313" y="155993"/>
                  <a:pt x="504275" y="162031"/>
                  <a:pt x="496839" y="162031"/>
                </a:cubicBezTo>
                <a:cubicBezTo>
                  <a:pt x="489437" y="161945"/>
                  <a:pt x="483450" y="155959"/>
                  <a:pt x="483365" y="148556"/>
                </a:cubicBezTo>
                <a:cubicBezTo>
                  <a:pt x="483365" y="141120"/>
                  <a:pt x="489402" y="135082"/>
                  <a:pt x="496839" y="135082"/>
                </a:cubicBezTo>
                <a:close/>
                <a:moveTo>
                  <a:pt x="558239" y="134229"/>
                </a:moveTo>
                <a:cubicBezTo>
                  <a:pt x="558359" y="134229"/>
                  <a:pt x="558461" y="134229"/>
                  <a:pt x="558580" y="134229"/>
                </a:cubicBezTo>
                <a:cubicBezTo>
                  <a:pt x="566392" y="134332"/>
                  <a:pt x="572669" y="140745"/>
                  <a:pt x="572566" y="148556"/>
                </a:cubicBezTo>
                <a:cubicBezTo>
                  <a:pt x="572566" y="156470"/>
                  <a:pt x="566153" y="162883"/>
                  <a:pt x="558239" y="162883"/>
                </a:cubicBezTo>
                <a:cubicBezTo>
                  <a:pt x="550360" y="162798"/>
                  <a:pt x="543998" y="156436"/>
                  <a:pt x="543913" y="148556"/>
                </a:cubicBezTo>
                <a:cubicBezTo>
                  <a:pt x="543913" y="140642"/>
                  <a:pt x="550326" y="134229"/>
                  <a:pt x="558239" y="134229"/>
                </a:cubicBezTo>
                <a:close/>
                <a:moveTo>
                  <a:pt x="619642" y="133377"/>
                </a:moveTo>
                <a:cubicBezTo>
                  <a:pt x="628033" y="133377"/>
                  <a:pt x="634821" y="140166"/>
                  <a:pt x="634821" y="148557"/>
                </a:cubicBezTo>
                <a:cubicBezTo>
                  <a:pt x="634821" y="148608"/>
                  <a:pt x="634821" y="148677"/>
                  <a:pt x="634821" y="148728"/>
                </a:cubicBezTo>
                <a:cubicBezTo>
                  <a:pt x="634719" y="157017"/>
                  <a:pt x="627931" y="163669"/>
                  <a:pt x="619642" y="163566"/>
                </a:cubicBezTo>
                <a:cubicBezTo>
                  <a:pt x="619590" y="163566"/>
                  <a:pt x="619522" y="163566"/>
                  <a:pt x="619471" y="163566"/>
                </a:cubicBezTo>
                <a:cubicBezTo>
                  <a:pt x="611182" y="163566"/>
                  <a:pt x="604462" y="156846"/>
                  <a:pt x="604462" y="148557"/>
                </a:cubicBezTo>
                <a:cubicBezTo>
                  <a:pt x="604462" y="140166"/>
                  <a:pt x="611250" y="133377"/>
                  <a:pt x="619642" y="133377"/>
                </a:cubicBezTo>
                <a:close/>
                <a:moveTo>
                  <a:pt x="681043" y="132524"/>
                </a:moveTo>
                <a:cubicBezTo>
                  <a:pt x="689895" y="132524"/>
                  <a:pt x="697075" y="139705"/>
                  <a:pt x="697075" y="148557"/>
                </a:cubicBezTo>
                <a:cubicBezTo>
                  <a:pt x="696973" y="157341"/>
                  <a:pt x="689827" y="164419"/>
                  <a:pt x="681043" y="164419"/>
                </a:cubicBezTo>
                <a:cubicBezTo>
                  <a:pt x="672259" y="164419"/>
                  <a:pt x="665095" y="157341"/>
                  <a:pt x="665011" y="148557"/>
                </a:cubicBezTo>
                <a:cubicBezTo>
                  <a:pt x="665011" y="139705"/>
                  <a:pt x="672191" y="132524"/>
                  <a:pt x="681043" y="132524"/>
                </a:cubicBezTo>
                <a:close/>
                <a:moveTo>
                  <a:pt x="743125" y="131842"/>
                </a:moveTo>
                <a:cubicBezTo>
                  <a:pt x="752540" y="131842"/>
                  <a:pt x="760181" y="139483"/>
                  <a:pt x="760181" y="148898"/>
                </a:cubicBezTo>
                <a:cubicBezTo>
                  <a:pt x="760181" y="158313"/>
                  <a:pt x="752540" y="165954"/>
                  <a:pt x="743125" y="165954"/>
                </a:cubicBezTo>
                <a:cubicBezTo>
                  <a:pt x="733711" y="165954"/>
                  <a:pt x="726070" y="158313"/>
                  <a:pt x="726070" y="148898"/>
                </a:cubicBezTo>
                <a:cubicBezTo>
                  <a:pt x="726070" y="139483"/>
                  <a:pt x="733711" y="131842"/>
                  <a:pt x="743125" y="131842"/>
                </a:cubicBezTo>
                <a:close/>
                <a:moveTo>
                  <a:pt x="803844" y="130989"/>
                </a:moveTo>
                <a:cubicBezTo>
                  <a:pt x="813259" y="130989"/>
                  <a:pt x="820900" y="138631"/>
                  <a:pt x="820900" y="148045"/>
                </a:cubicBezTo>
                <a:cubicBezTo>
                  <a:pt x="820900" y="157460"/>
                  <a:pt x="813259" y="165101"/>
                  <a:pt x="803844" y="165101"/>
                </a:cubicBezTo>
                <a:cubicBezTo>
                  <a:pt x="794430" y="165101"/>
                  <a:pt x="786789" y="157460"/>
                  <a:pt x="786789" y="148045"/>
                </a:cubicBezTo>
                <a:cubicBezTo>
                  <a:pt x="786789" y="138631"/>
                  <a:pt x="794430" y="130989"/>
                  <a:pt x="803844" y="130989"/>
                </a:cubicBezTo>
                <a:close/>
                <a:moveTo>
                  <a:pt x="865246" y="130136"/>
                </a:moveTo>
                <a:cubicBezTo>
                  <a:pt x="875428" y="130136"/>
                  <a:pt x="883666" y="138392"/>
                  <a:pt x="883666" y="148557"/>
                </a:cubicBezTo>
                <a:cubicBezTo>
                  <a:pt x="883666" y="148608"/>
                  <a:pt x="883666" y="148676"/>
                  <a:pt x="883666" y="148727"/>
                </a:cubicBezTo>
                <a:cubicBezTo>
                  <a:pt x="883564" y="158807"/>
                  <a:pt x="875326" y="166909"/>
                  <a:pt x="865246" y="166807"/>
                </a:cubicBezTo>
                <a:cubicBezTo>
                  <a:pt x="855132" y="166807"/>
                  <a:pt x="846928" y="158671"/>
                  <a:pt x="846826" y="148557"/>
                </a:cubicBezTo>
                <a:cubicBezTo>
                  <a:pt x="846826" y="138392"/>
                  <a:pt x="855081" y="130136"/>
                  <a:pt x="865246" y="130136"/>
                </a:cubicBezTo>
                <a:close/>
                <a:moveTo>
                  <a:pt x="926648" y="129283"/>
                </a:moveTo>
                <a:cubicBezTo>
                  <a:pt x="926767" y="129283"/>
                  <a:pt x="926870" y="129283"/>
                  <a:pt x="926989" y="129283"/>
                </a:cubicBezTo>
                <a:cubicBezTo>
                  <a:pt x="937546" y="129386"/>
                  <a:pt x="946023" y="137999"/>
                  <a:pt x="945921" y="148557"/>
                </a:cubicBezTo>
                <a:cubicBezTo>
                  <a:pt x="945921" y="148608"/>
                  <a:pt x="945921" y="148676"/>
                  <a:pt x="945921" y="148727"/>
                </a:cubicBezTo>
                <a:cubicBezTo>
                  <a:pt x="945819" y="159285"/>
                  <a:pt x="937205" y="167762"/>
                  <a:pt x="926648" y="167659"/>
                </a:cubicBezTo>
                <a:cubicBezTo>
                  <a:pt x="916073" y="167659"/>
                  <a:pt x="907460" y="159131"/>
                  <a:pt x="907375" y="148557"/>
                </a:cubicBezTo>
                <a:cubicBezTo>
                  <a:pt x="907375" y="137914"/>
                  <a:pt x="916005" y="129283"/>
                  <a:pt x="926648" y="129283"/>
                </a:cubicBezTo>
                <a:close/>
                <a:moveTo>
                  <a:pt x="988048" y="128430"/>
                </a:moveTo>
                <a:cubicBezTo>
                  <a:pt x="999169" y="128430"/>
                  <a:pt x="1008175" y="137436"/>
                  <a:pt x="1008175" y="148556"/>
                </a:cubicBezTo>
                <a:cubicBezTo>
                  <a:pt x="1008175" y="148608"/>
                  <a:pt x="1008175" y="148676"/>
                  <a:pt x="1008175" y="148727"/>
                </a:cubicBezTo>
                <a:cubicBezTo>
                  <a:pt x="1008072" y="159745"/>
                  <a:pt x="999067" y="168614"/>
                  <a:pt x="988048" y="168512"/>
                </a:cubicBezTo>
                <a:cubicBezTo>
                  <a:pt x="987997" y="168512"/>
                  <a:pt x="987929" y="168512"/>
                  <a:pt x="987878" y="168512"/>
                </a:cubicBezTo>
                <a:cubicBezTo>
                  <a:pt x="976860" y="168512"/>
                  <a:pt x="967923" y="159575"/>
                  <a:pt x="967923" y="148556"/>
                </a:cubicBezTo>
                <a:cubicBezTo>
                  <a:pt x="967923" y="137436"/>
                  <a:pt x="976928" y="128430"/>
                  <a:pt x="988048" y="128430"/>
                </a:cubicBezTo>
                <a:close/>
                <a:moveTo>
                  <a:pt x="1050132" y="127748"/>
                </a:moveTo>
                <a:cubicBezTo>
                  <a:pt x="1050251" y="127748"/>
                  <a:pt x="1050354" y="127748"/>
                  <a:pt x="1050473" y="127748"/>
                </a:cubicBezTo>
                <a:cubicBezTo>
                  <a:pt x="1061866" y="127851"/>
                  <a:pt x="1071043" y="137163"/>
                  <a:pt x="1070940" y="148557"/>
                </a:cubicBezTo>
                <a:cubicBezTo>
                  <a:pt x="1070940" y="148608"/>
                  <a:pt x="1070940" y="148676"/>
                  <a:pt x="1070940" y="148727"/>
                </a:cubicBezTo>
                <a:cubicBezTo>
                  <a:pt x="1070837" y="160120"/>
                  <a:pt x="1061525" y="169297"/>
                  <a:pt x="1050132" y="169194"/>
                </a:cubicBezTo>
                <a:cubicBezTo>
                  <a:pt x="1038704" y="169194"/>
                  <a:pt x="1029409" y="159984"/>
                  <a:pt x="1029324" y="148557"/>
                </a:cubicBezTo>
                <a:cubicBezTo>
                  <a:pt x="1029324" y="137061"/>
                  <a:pt x="1038636" y="127748"/>
                  <a:pt x="1050132" y="127748"/>
                </a:cubicBezTo>
                <a:close/>
                <a:moveTo>
                  <a:pt x="1172253" y="126895"/>
                </a:moveTo>
                <a:cubicBezTo>
                  <a:pt x="1184687" y="126895"/>
                  <a:pt x="1194767" y="136976"/>
                  <a:pt x="1194767" y="149409"/>
                </a:cubicBezTo>
                <a:cubicBezTo>
                  <a:pt x="1194681" y="161775"/>
                  <a:pt x="1184618" y="171752"/>
                  <a:pt x="1172253" y="171752"/>
                </a:cubicBezTo>
                <a:cubicBezTo>
                  <a:pt x="1159921" y="171752"/>
                  <a:pt x="1149910" y="161741"/>
                  <a:pt x="1149910" y="149409"/>
                </a:cubicBezTo>
                <a:cubicBezTo>
                  <a:pt x="1149910" y="137044"/>
                  <a:pt x="1159887" y="126981"/>
                  <a:pt x="1172253" y="126895"/>
                </a:cubicBezTo>
                <a:close/>
                <a:moveTo>
                  <a:pt x="1110851" y="126895"/>
                </a:moveTo>
                <a:cubicBezTo>
                  <a:pt x="1122807" y="126895"/>
                  <a:pt x="1132512" y="136600"/>
                  <a:pt x="1132512" y="148556"/>
                </a:cubicBezTo>
                <a:cubicBezTo>
                  <a:pt x="1132512" y="148608"/>
                  <a:pt x="1132512" y="148676"/>
                  <a:pt x="1132512" y="148727"/>
                </a:cubicBezTo>
                <a:cubicBezTo>
                  <a:pt x="1132410" y="160598"/>
                  <a:pt x="1122723" y="170149"/>
                  <a:pt x="1110851" y="170047"/>
                </a:cubicBezTo>
                <a:cubicBezTo>
                  <a:pt x="1110800" y="170047"/>
                  <a:pt x="1110732" y="170047"/>
                  <a:pt x="1110681" y="170047"/>
                </a:cubicBezTo>
                <a:cubicBezTo>
                  <a:pt x="1098810" y="170047"/>
                  <a:pt x="1089191" y="160427"/>
                  <a:pt x="1089191" y="148556"/>
                </a:cubicBezTo>
                <a:cubicBezTo>
                  <a:pt x="1089191" y="136600"/>
                  <a:pt x="1098895" y="126895"/>
                  <a:pt x="1110851" y="126895"/>
                </a:cubicBezTo>
                <a:close/>
                <a:moveTo>
                  <a:pt x="1233654" y="125190"/>
                </a:moveTo>
                <a:cubicBezTo>
                  <a:pt x="1246565" y="125190"/>
                  <a:pt x="1257020" y="135646"/>
                  <a:pt x="1257020" y="148557"/>
                </a:cubicBezTo>
                <a:cubicBezTo>
                  <a:pt x="1257020" y="148608"/>
                  <a:pt x="1257020" y="148676"/>
                  <a:pt x="1257020" y="148728"/>
                </a:cubicBezTo>
                <a:cubicBezTo>
                  <a:pt x="1256918" y="161537"/>
                  <a:pt x="1246462" y="171855"/>
                  <a:pt x="1233654" y="171753"/>
                </a:cubicBezTo>
                <a:cubicBezTo>
                  <a:pt x="1220845" y="171753"/>
                  <a:pt x="1210458" y="161366"/>
                  <a:pt x="1210458" y="148557"/>
                </a:cubicBezTo>
                <a:cubicBezTo>
                  <a:pt x="1210458" y="148506"/>
                  <a:pt x="1210458" y="148438"/>
                  <a:pt x="1210458" y="148386"/>
                </a:cubicBezTo>
                <a:cubicBezTo>
                  <a:pt x="1210458" y="135578"/>
                  <a:pt x="1220845" y="125190"/>
                  <a:pt x="1233654" y="125190"/>
                </a:cubicBezTo>
                <a:close/>
                <a:moveTo>
                  <a:pt x="1295055" y="124508"/>
                </a:moveTo>
                <a:cubicBezTo>
                  <a:pt x="1308342" y="124508"/>
                  <a:pt x="1319104" y="135271"/>
                  <a:pt x="1319104" y="148557"/>
                </a:cubicBezTo>
                <a:cubicBezTo>
                  <a:pt x="1319002" y="161776"/>
                  <a:pt x="1308273" y="172435"/>
                  <a:pt x="1295055" y="172435"/>
                </a:cubicBezTo>
                <a:cubicBezTo>
                  <a:pt x="1281871" y="172435"/>
                  <a:pt x="1271177" y="161741"/>
                  <a:pt x="1271177" y="148557"/>
                </a:cubicBezTo>
                <a:cubicBezTo>
                  <a:pt x="1271177" y="135339"/>
                  <a:pt x="1281837" y="124594"/>
                  <a:pt x="1295055" y="124508"/>
                </a:cubicBezTo>
                <a:close/>
                <a:moveTo>
                  <a:pt x="1357139" y="123655"/>
                </a:moveTo>
                <a:cubicBezTo>
                  <a:pt x="1370886" y="123655"/>
                  <a:pt x="1382040" y="134810"/>
                  <a:pt x="1382040" y="148557"/>
                </a:cubicBezTo>
                <a:cubicBezTo>
                  <a:pt x="1382040" y="148608"/>
                  <a:pt x="1382040" y="148677"/>
                  <a:pt x="1382040" y="148728"/>
                </a:cubicBezTo>
                <a:cubicBezTo>
                  <a:pt x="1381938" y="162389"/>
                  <a:pt x="1370801" y="173390"/>
                  <a:pt x="1357139" y="173288"/>
                </a:cubicBezTo>
                <a:cubicBezTo>
                  <a:pt x="1343477" y="173288"/>
                  <a:pt x="1332408" y="162219"/>
                  <a:pt x="1332408" y="148557"/>
                </a:cubicBezTo>
                <a:cubicBezTo>
                  <a:pt x="1332408" y="148506"/>
                  <a:pt x="1332408" y="148438"/>
                  <a:pt x="1332408" y="148387"/>
                </a:cubicBezTo>
                <a:cubicBezTo>
                  <a:pt x="1332408" y="134725"/>
                  <a:pt x="1343477" y="123655"/>
                  <a:pt x="1357139" y="123655"/>
                </a:cubicBezTo>
                <a:close/>
                <a:moveTo>
                  <a:pt x="1417857" y="122802"/>
                </a:moveTo>
                <a:cubicBezTo>
                  <a:pt x="1417977" y="122802"/>
                  <a:pt x="1418079" y="122802"/>
                  <a:pt x="1418198" y="122802"/>
                </a:cubicBezTo>
                <a:cubicBezTo>
                  <a:pt x="1432321" y="122905"/>
                  <a:pt x="1443714" y="134435"/>
                  <a:pt x="1443612" y="148557"/>
                </a:cubicBezTo>
                <a:cubicBezTo>
                  <a:pt x="1443612" y="148608"/>
                  <a:pt x="1443612" y="148676"/>
                  <a:pt x="1443612" y="148727"/>
                </a:cubicBezTo>
                <a:cubicBezTo>
                  <a:pt x="1443509" y="162850"/>
                  <a:pt x="1431980" y="174243"/>
                  <a:pt x="1417857" y="174141"/>
                </a:cubicBezTo>
                <a:cubicBezTo>
                  <a:pt x="1403735" y="174141"/>
                  <a:pt x="1392274" y="162679"/>
                  <a:pt x="1392274" y="148557"/>
                </a:cubicBezTo>
                <a:cubicBezTo>
                  <a:pt x="1392274" y="148506"/>
                  <a:pt x="1392274" y="148437"/>
                  <a:pt x="1392274" y="148386"/>
                </a:cubicBezTo>
                <a:cubicBezTo>
                  <a:pt x="1392274" y="134264"/>
                  <a:pt x="1403735" y="122802"/>
                  <a:pt x="1417857" y="122802"/>
                </a:cubicBezTo>
                <a:close/>
                <a:moveTo>
                  <a:pt x="1479259" y="122120"/>
                </a:moveTo>
                <a:cubicBezTo>
                  <a:pt x="1479378" y="122120"/>
                  <a:pt x="1479481" y="122120"/>
                  <a:pt x="1479600" y="122120"/>
                </a:cubicBezTo>
                <a:cubicBezTo>
                  <a:pt x="1494115" y="122223"/>
                  <a:pt x="1505798" y="134060"/>
                  <a:pt x="1505695" y="148557"/>
                </a:cubicBezTo>
                <a:cubicBezTo>
                  <a:pt x="1505695" y="148608"/>
                  <a:pt x="1505695" y="148676"/>
                  <a:pt x="1505695" y="148728"/>
                </a:cubicBezTo>
                <a:cubicBezTo>
                  <a:pt x="1505593" y="163242"/>
                  <a:pt x="1493756" y="174926"/>
                  <a:pt x="1479259" y="174823"/>
                </a:cubicBezTo>
                <a:cubicBezTo>
                  <a:pt x="1464744" y="174823"/>
                  <a:pt x="1452993" y="163072"/>
                  <a:pt x="1452993" y="148557"/>
                </a:cubicBezTo>
                <a:cubicBezTo>
                  <a:pt x="1452993" y="148506"/>
                  <a:pt x="1452993" y="148438"/>
                  <a:pt x="1452993" y="148387"/>
                </a:cubicBezTo>
                <a:cubicBezTo>
                  <a:pt x="1452993" y="133872"/>
                  <a:pt x="1464744" y="122120"/>
                  <a:pt x="1479259" y="122120"/>
                </a:cubicBezTo>
                <a:close/>
                <a:moveTo>
                  <a:pt x="1971151" y="121949"/>
                </a:moveTo>
                <a:cubicBezTo>
                  <a:pt x="1985853" y="121949"/>
                  <a:pt x="1997758" y="133854"/>
                  <a:pt x="1997758" y="148557"/>
                </a:cubicBezTo>
                <a:cubicBezTo>
                  <a:pt x="1997758" y="148608"/>
                  <a:pt x="1997758" y="148676"/>
                  <a:pt x="1997758" y="148727"/>
                </a:cubicBezTo>
                <a:cubicBezTo>
                  <a:pt x="1997655" y="163327"/>
                  <a:pt x="1985750" y="175096"/>
                  <a:pt x="1971151" y="174993"/>
                </a:cubicBezTo>
                <a:cubicBezTo>
                  <a:pt x="1971031" y="174993"/>
                  <a:pt x="1970929" y="174993"/>
                  <a:pt x="1970810" y="174993"/>
                </a:cubicBezTo>
                <a:cubicBezTo>
                  <a:pt x="1956295" y="174891"/>
                  <a:pt x="1944612" y="163054"/>
                  <a:pt x="1944714" y="148557"/>
                </a:cubicBezTo>
                <a:cubicBezTo>
                  <a:pt x="1944714" y="148505"/>
                  <a:pt x="1944714" y="148437"/>
                  <a:pt x="1944714" y="148386"/>
                </a:cubicBezTo>
                <a:cubicBezTo>
                  <a:pt x="1944714" y="133786"/>
                  <a:pt x="1956551" y="121949"/>
                  <a:pt x="1971151" y="121949"/>
                </a:cubicBezTo>
                <a:close/>
                <a:moveTo>
                  <a:pt x="1540660" y="121267"/>
                </a:moveTo>
                <a:cubicBezTo>
                  <a:pt x="1540780" y="121267"/>
                  <a:pt x="1540882" y="121267"/>
                  <a:pt x="1541001" y="121267"/>
                </a:cubicBezTo>
                <a:cubicBezTo>
                  <a:pt x="1555976" y="121370"/>
                  <a:pt x="1568052" y="133582"/>
                  <a:pt x="1567949" y="148557"/>
                </a:cubicBezTo>
                <a:cubicBezTo>
                  <a:pt x="1567949" y="148608"/>
                  <a:pt x="1567949" y="148676"/>
                  <a:pt x="1567949" y="148727"/>
                </a:cubicBezTo>
                <a:cubicBezTo>
                  <a:pt x="1567847" y="163703"/>
                  <a:pt x="1555635" y="175778"/>
                  <a:pt x="1540660" y="175676"/>
                </a:cubicBezTo>
                <a:cubicBezTo>
                  <a:pt x="1525685" y="175676"/>
                  <a:pt x="1513542" y="163532"/>
                  <a:pt x="1513542" y="148557"/>
                </a:cubicBezTo>
                <a:cubicBezTo>
                  <a:pt x="1513542" y="148506"/>
                  <a:pt x="1513542" y="148438"/>
                  <a:pt x="1513542" y="148386"/>
                </a:cubicBezTo>
                <a:cubicBezTo>
                  <a:pt x="1513542" y="133411"/>
                  <a:pt x="1525685" y="121267"/>
                  <a:pt x="1540660" y="121267"/>
                </a:cubicBezTo>
                <a:close/>
                <a:moveTo>
                  <a:pt x="1602061" y="120414"/>
                </a:moveTo>
                <a:cubicBezTo>
                  <a:pt x="1617599" y="120414"/>
                  <a:pt x="1630203" y="133019"/>
                  <a:pt x="1630203" y="148557"/>
                </a:cubicBezTo>
                <a:cubicBezTo>
                  <a:pt x="1630203" y="148608"/>
                  <a:pt x="1630203" y="148676"/>
                  <a:pt x="1630203" y="148727"/>
                </a:cubicBezTo>
                <a:cubicBezTo>
                  <a:pt x="1630101" y="164180"/>
                  <a:pt x="1617513" y="176631"/>
                  <a:pt x="1602061" y="176528"/>
                </a:cubicBezTo>
                <a:cubicBezTo>
                  <a:pt x="1601941" y="176528"/>
                  <a:pt x="1601839" y="176528"/>
                  <a:pt x="1601720" y="176528"/>
                </a:cubicBezTo>
                <a:cubicBezTo>
                  <a:pt x="1586369" y="176426"/>
                  <a:pt x="1573987" y="163907"/>
                  <a:pt x="1574089" y="148557"/>
                </a:cubicBezTo>
                <a:cubicBezTo>
                  <a:pt x="1574089" y="148505"/>
                  <a:pt x="1574089" y="148437"/>
                  <a:pt x="1574089" y="148386"/>
                </a:cubicBezTo>
                <a:cubicBezTo>
                  <a:pt x="1574089" y="132933"/>
                  <a:pt x="1586608" y="120414"/>
                  <a:pt x="1602061" y="120414"/>
                </a:cubicBezTo>
                <a:close/>
                <a:moveTo>
                  <a:pt x="1664145" y="119732"/>
                </a:moveTo>
                <a:cubicBezTo>
                  <a:pt x="1664435" y="119732"/>
                  <a:pt x="1664725" y="119732"/>
                  <a:pt x="1665014" y="119750"/>
                </a:cubicBezTo>
                <a:cubicBezTo>
                  <a:pt x="1680928" y="120210"/>
                  <a:pt x="1693447" y="133497"/>
                  <a:pt x="1692969" y="149410"/>
                </a:cubicBezTo>
                <a:cubicBezTo>
                  <a:pt x="1692884" y="165255"/>
                  <a:pt x="1679989" y="178064"/>
                  <a:pt x="1664145" y="178064"/>
                </a:cubicBezTo>
                <a:cubicBezTo>
                  <a:pt x="1663855" y="178064"/>
                  <a:pt x="1663565" y="178064"/>
                  <a:pt x="1663275" y="178047"/>
                </a:cubicBezTo>
                <a:cubicBezTo>
                  <a:pt x="1647464" y="177586"/>
                  <a:pt x="1635013" y="164368"/>
                  <a:pt x="1635491" y="148557"/>
                </a:cubicBezTo>
                <a:cubicBezTo>
                  <a:pt x="1635491" y="148506"/>
                  <a:pt x="1635491" y="148438"/>
                  <a:pt x="1635491" y="148386"/>
                </a:cubicBezTo>
                <a:cubicBezTo>
                  <a:pt x="1635491" y="132558"/>
                  <a:pt x="1648317" y="119732"/>
                  <a:pt x="1664145" y="119732"/>
                </a:cubicBezTo>
                <a:close/>
                <a:moveTo>
                  <a:pt x="1724864" y="119050"/>
                </a:moveTo>
                <a:cubicBezTo>
                  <a:pt x="1724983" y="119050"/>
                  <a:pt x="1725085" y="119050"/>
                  <a:pt x="1725205" y="119050"/>
                </a:cubicBezTo>
                <a:cubicBezTo>
                  <a:pt x="1741408" y="119153"/>
                  <a:pt x="1754473" y="132354"/>
                  <a:pt x="1754371" y="148557"/>
                </a:cubicBezTo>
                <a:cubicBezTo>
                  <a:pt x="1754371" y="148608"/>
                  <a:pt x="1754371" y="148677"/>
                  <a:pt x="1754371" y="148728"/>
                </a:cubicBezTo>
                <a:cubicBezTo>
                  <a:pt x="1754268" y="164931"/>
                  <a:pt x="1741067" y="177996"/>
                  <a:pt x="1724864" y="177893"/>
                </a:cubicBezTo>
                <a:cubicBezTo>
                  <a:pt x="1708660" y="177893"/>
                  <a:pt x="1695528" y="164760"/>
                  <a:pt x="1695528" y="148557"/>
                </a:cubicBezTo>
                <a:cubicBezTo>
                  <a:pt x="1695528" y="148506"/>
                  <a:pt x="1695528" y="148438"/>
                  <a:pt x="1695528" y="148387"/>
                </a:cubicBezTo>
                <a:cubicBezTo>
                  <a:pt x="1695528" y="132183"/>
                  <a:pt x="1708660" y="119050"/>
                  <a:pt x="1724864" y="119050"/>
                </a:cubicBezTo>
                <a:close/>
                <a:moveTo>
                  <a:pt x="1786265" y="118367"/>
                </a:moveTo>
                <a:cubicBezTo>
                  <a:pt x="1802946" y="118367"/>
                  <a:pt x="1816454" y="131876"/>
                  <a:pt x="1816454" y="148556"/>
                </a:cubicBezTo>
                <a:cubicBezTo>
                  <a:pt x="1816454" y="148608"/>
                  <a:pt x="1816454" y="148676"/>
                  <a:pt x="1816454" y="148727"/>
                </a:cubicBezTo>
                <a:cubicBezTo>
                  <a:pt x="1816352" y="165305"/>
                  <a:pt x="1802843" y="178677"/>
                  <a:pt x="1786265" y="178575"/>
                </a:cubicBezTo>
                <a:cubicBezTo>
                  <a:pt x="1769687" y="178575"/>
                  <a:pt x="1756247" y="165135"/>
                  <a:pt x="1756247" y="148556"/>
                </a:cubicBezTo>
                <a:cubicBezTo>
                  <a:pt x="1756247" y="148505"/>
                  <a:pt x="1756247" y="148437"/>
                  <a:pt x="1756247" y="148386"/>
                </a:cubicBezTo>
                <a:cubicBezTo>
                  <a:pt x="1756247" y="131808"/>
                  <a:pt x="1769687" y="118367"/>
                  <a:pt x="1786265" y="118367"/>
                </a:cubicBezTo>
                <a:close/>
                <a:moveTo>
                  <a:pt x="1878367" y="93637"/>
                </a:moveTo>
                <a:cubicBezTo>
                  <a:pt x="1875450" y="107009"/>
                  <a:pt x="1864193" y="116952"/>
                  <a:pt x="1850565" y="118197"/>
                </a:cubicBezTo>
                <a:cubicBezTo>
                  <a:pt x="1866189" y="119511"/>
                  <a:pt x="1878247" y="132524"/>
                  <a:pt x="1878367" y="148216"/>
                </a:cubicBezTo>
                <a:cubicBezTo>
                  <a:pt x="1878537" y="133104"/>
                  <a:pt x="1889692" y="120381"/>
                  <a:pt x="1904633" y="118197"/>
                </a:cubicBezTo>
                <a:cubicBezTo>
                  <a:pt x="1891619" y="116287"/>
                  <a:pt x="1881147" y="106497"/>
                  <a:pt x="1878367" y="93637"/>
                </a:cubicBezTo>
                <a:close/>
                <a:moveTo>
                  <a:pt x="5628" y="81527"/>
                </a:moveTo>
                <a:cubicBezTo>
                  <a:pt x="8732" y="81527"/>
                  <a:pt x="11257" y="84053"/>
                  <a:pt x="11257" y="87156"/>
                </a:cubicBezTo>
                <a:cubicBezTo>
                  <a:pt x="11257" y="90260"/>
                  <a:pt x="8732" y="92784"/>
                  <a:pt x="5628" y="92784"/>
                </a:cubicBezTo>
                <a:cubicBezTo>
                  <a:pt x="2524" y="92784"/>
                  <a:pt x="0" y="90260"/>
                  <a:pt x="0" y="87156"/>
                </a:cubicBezTo>
                <a:cubicBezTo>
                  <a:pt x="0" y="84053"/>
                  <a:pt x="2524" y="81527"/>
                  <a:pt x="5628" y="81527"/>
                </a:cubicBezTo>
                <a:close/>
                <a:moveTo>
                  <a:pt x="67029" y="79480"/>
                </a:moveTo>
                <a:cubicBezTo>
                  <a:pt x="71277" y="79480"/>
                  <a:pt x="74705" y="82909"/>
                  <a:pt x="74705" y="87156"/>
                </a:cubicBezTo>
                <a:cubicBezTo>
                  <a:pt x="74705" y="91403"/>
                  <a:pt x="71277" y="94832"/>
                  <a:pt x="67029" y="94832"/>
                </a:cubicBezTo>
                <a:cubicBezTo>
                  <a:pt x="62783" y="94832"/>
                  <a:pt x="59355" y="91403"/>
                  <a:pt x="59355" y="87156"/>
                </a:cubicBezTo>
                <a:cubicBezTo>
                  <a:pt x="59355" y="82909"/>
                  <a:pt x="62783" y="79480"/>
                  <a:pt x="67029" y="79480"/>
                </a:cubicBezTo>
                <a:close/>
                <a:moveTo>
                  <a:pt x="129114" y="78627"/>
                </a:moveTo>
                <a:cubicBezTo>
                  <a:pt x="133821" y="78627"/>
                  <a:pt x="137641" y="82448"/>
                  <a:pt x="137641" y="87155"/>
                </a:cubicBezTo>
                <a:cubicBezTo>
                  <a:pt x="137641" y="91863"/>
                  <a:pt x="133821" y="95683"/>
                  <a:pt x="129114" y="95683"/>
                </a:cubicBezTo>
                <a:cubicBezTo>
                  <a:pt x="124440" y="95598"/>
                  <a:pt x="120671" y="91829"/>
                  <a:pt x="120586" y="87155"/>
                </a:cubicBezTo>
                <a:cubicBezTo>
                  <a:pt x="120586" y="82448"/>
                  <a:pt x="124406" y="78627"/>
                  <a:pt x="129114" y="78627"/>
                </a:cubicBezTo>
                <a:close/>
                <a:moveTo>
                  <a:pt x="189832" y="77774"/>
                </a:moveTo>
                <a:cubicBezTo>
                  <a:pt x="189951" y="77774"/>
                  <a:pt x="190054" y="77774"/>
                  <a:pt x="190173" y="77774"/>
                </a:cubicBezTo>
                <a:cubicBezTo>
                  <a:pt x="195256" y="77877"/>
                  <a:pt x="199315" y="82073"/>
                  <a:pt x="199213" y="87155"/>
                </a:cubicBezTo>
                <a:cubicBezTo>
                  <a:pt x="199213" y="92340"/>
                  <a:pt x="195017" y="96537"/>
                  <a:pt x="189832" y="96537"/>
                </a:cubicBezTo>
                <a:cubicBezTo>
                  <a:pt x="184647" y="96537"/>
                  <a:pt x="180452" y="92340"/>
                  <a:pt x="180452" y="87155"/>
                </a:cubicBezTo>
                <a:cubicBezTo>
                  <a:pt x="180452" y="81970"/>
                  <a:pt x="184647" y="77774"/>
                  <a:pt x="189832" y="77774"/>
                </a:cubicBezTo>
                <a:close/>
                <a:moveTo>
                  <a:pt x="251233" y="76922"/>
                </a:moveTo>
                <a:cubicBezTo>
                  <a:pt x="256879" y="76922"/>
                  <a:pt x="261467" y="81510"/>
                  <a:pt x="261467" y="87156"/>
                </a:cubicBezTo>
                <a:cubicBezTo>
                  <a:pt x="261467" y="92801"/>
                  <a:pt x="256879" y="97389"/>
                  <a:pt x="251233" y="97389"/>
                </a:cubicBezTo>
                <a:cubicBezTo>
                  <a:pt x="245588" y="97389"/>
                  <a:pt x="241000" y="92801"/>
                  <a:pt x="241000" y="87156"/>
                </a:cubicBezTo>
                <a:cubicBezTo>
                  <a:pt x="241000" y="81510"/>
                  <a:pt x="245588" y="76922"/>
                  <a:pt x="251233" y="76922"/>
                </a:cubicBezTo>
                <a:close/>
                <a:moveTo>
                  <a:pt x="374035" y="75728"/>
                </a:moveTo>
                <a:cubicBezTo>
                  <a:pt x="380636" y="75728"/>
                  <a:pt x="385975" y="81067"/>
                  <a:pt x="385975" y="87668"/>
                </a:cubicBezTo>
                <a:cubicBezTo>
                  <a:pt x="385975" y="94268"/>
                  <a:pt x="380636" y="99607"/>
                  <a:pt x="374035" y="99607"/>
                </a:cubicBezTo>
                <a:cubicBezTo>
                  <a:pt x="367486" y="99522"/>
                  <a:pt x="362182" y="94217"/>
                  <a:pt x="362097" y="87668"/>
                </a:cubicBezTo>
                <a:cubicBezTo>
                  <a:pt x="362097" y="81067"/>
                  <a:pt x="367435" y="75728"/>
                  <a:pt x="374035" y="75728"/>
                </a:cubicBezTo>
                <a:close/>
                <a:moveTo>
                  <a:pt x="312635" y="75728"/>
                </a:moveTo>
                <a:cubicBezTo>
                  <a:pt x="318758" y="75728"/>
                  <a:pt x="323722" y="80692"/>
                  <a:pt x="323722" y="86815"/>
                </a:cubicBezTo>
                <a:cubicBezTo>
                  <a:pt x="323636" y="92904"/>
                  <a:pt x="318724" y="97816"/>
                  <a:pt x="312635" y="97901"/>
                </a:cubicBezTo>
                <a:cubicBezTo>
                  <a:pt x="306546" y="97816"/>
                  <a:pt x="301634" y="92904"/>
                  <a:pt x="301549" y="86815"/>
                </a:cubicBezTo>
                <a:cubicBezTo>
                  <a:pt x="301549" y="80692"/>
                  <a:pt x="306512" y="75728"/>
                  <a:pt x="312635" y="75728"/>
                </a:cubicBezTo>
                <a:close/>
                <a:moveTo>
                  <a:pt x="436120" y="74535"/>
                </a:moveTo>
                <a:cubicBezTo>
                  <a:pt x="443096" y="74535"/>
                  <a:pt x="448741" y="80181"/>
                  <a:pt x="448741" y="87156"/>
                </a:cubicBezTo>
                <a:cubicBezTo>
                  <a:pt x="448741" y="94132"/>
                  <a:pt x="443096" y="99777"/>
                  <a:pt x="436120" y="99777"/>
                </a:cubicBezTo>
                <a:cubicBezTo>
                  <a:pt x="429144" y="99777"/>
                  <a:pt x="423499" y="94132"/>
                  <a:pt x="423499" y="87156"/>
                </a:cubicBezTo>
                <a:cubicBezTo>
                  <a:pt x="423499" y="80181"/>
                  <a:pt x="429144" y="74535"/>
                  <a:pt x="436120" y="74535"/>
                </a:cubicBezTo>
                <a:close/>
                <a:moveTo>
                  <a:pt x="496839" y="73681"/>
                </a:moveTo>
                <a:cubicBezTo>
                  <a:pt x="504275" y="73681"/>
                  <a:pt x="510313" y="79719"/>
                  <a:pt x="510313" y="87155"/>
                </a:cubicBezTo>
                <a:cubicBezTo>
                  <a:pt x="510313" y="94592"/>
                  <a:pt x="504275" y="100630"/>
                  <a:pt x="496839" y="100630"/>
                </a:cubicBezTo>
                <a:cubicBezTo>
                  <a:pt x="489437" y="100544"/>
                  <a:pt x="483450" y="94558"/>
                  <a:pt x="483365" y="87155"/>
                </a:cubicBezTo>
                <a:cubicBezTo>
                  <a:pt x="483365" y="79719"/>
                  <a:pt x="489402" y="73681"/>
                  <a:pt x="496839" y="73681"/>
                </a:cubicBezTo>
                <a:close/>
                <a:moveTo>
                  <a:pt x="558239" y="72828"/>
                </a:moveTo>
                <a:cubicBezTo>
                  <a:pt x="558359" y="72828"/>
                  <a:pt x="558461" y="72828"/>
                  <a:pt x="558580" y="72828"/>
                </a:cubicBezTo>
                <a:cubicBezTo>
                  <a:pt x="566392" y="72932"/>
                  <a:pt x="572669" y="79344"/>
                  <a:pt x="572566" y="87155"/>
                </a:cubicBezTo>
                <a:cubicBezTo>
                  <a:pt x="572566" y="95069"/>
                  <a:pt x="566153" y="101482"/>
                  <a:pt x="558239" y="101482"/>
                </a:cubicBezTo>
                <a:cubicBezTo>
                  <a:pt x="550360" y="101397"/>
                  <a:pt x="543998" y="95035"/>
                  <a:pt x="543913" y="87155"/>
                </a:cubicBezTo>
                <a:cubicBezTo>
                  <a:pt x="543913" y="79241"/>
                  <a:pt x="550326" y="72828"/>
                  <a:pt x="558239" y="72828"/>
                </a:cubicBezTo>
                <a:close/>
                <a:moveTo>
                  <a:pt x="619642" y="71975"/>
                </a:moveTo>
                <a:cubicBezTo>
                  <a:pt x="628033" y="71975"/>
                  <a:pt x="634821" y="78765"/>
                  <a:pt x="634821" y="87155"/>
                </a:cubicBezTo>
                <a:cubicBezTo>
                  <a:pt x="634821" y="87206"/>
                  <a:pt x="634821" y="87275"/>
                  <a:pt x="634821" y="87326"/>
                </a:cubicBezTo>
                <a:cubicBezTo>
                  <a:pt x="634719" y="95615"/>
                  <a:pt x="627931" y="102267"/>
                  <a:pt x="619642" y="102164"/>
                </a:cubicBezTo>
                <a:cubicBezTo>
                  <a:pt x="619590" y="102164"/>
                  <a:pt x="619522" y="102164"/>
                  <a:pt x="619471" y="102164"/>
                </a:cubicBezTo>
                <a:cubicBezTo>
                  <a:pt x="611182" y="102164"/>
                  <a:pt x="604462" y="95444"/>
                  <a:pt x="604462" y="87155"/>
                </a:cubicBezTo>
                <a:cubicBezTo>
                  <a:pt x="604462" y="78765"/>
                  <a:pt x="611250" y="71975"/>
                  <a:pt x="619642" y="71975"/>
                </a:cubicBezTo>
                <a:close/>
                <a:moveTo>
                  <a:pt x="681409" y="70989"/>
                </a:moveTo>
                <a:cubicBezTo>
                  <a:pt x="690263" y="70989"/>
                  <a:pt x="697441" y="78167"/>
                  <a:pt x="697441" y="87022"/>
                </a:cubicBezTo>
                <a:cubicBezTo>
                  <a:pt x="697441" y="95876"/>
                  <a:pt x="690263" y="103054"/>
                  <a:pt x="681409" y="103054"/>
                </a:cubicBezTo>
                <a:cubicBezTo>
                  <a:pt x="672554" y="103054"/>
                  <a:pt x="665376" y="95876"/>
                  <a:pt x="665376" y="87022"/>
                </a:cubicBezTo>
                <a:cubicBezTo>
                  <a:pt x="665376" y="78167"/>
                  <a:pt x="672554" y="70989"/>
                  <a:pt x="681409" y="70989"/>
                </a:cubicBezTo>
                <a:close/>
                <a:moveTo>
                  <a:pt x="743125" y="70270"/>
                </a:moveTo>
                <a:cubicBezTo>
                  <a:pt x="752540" y="70270"/>
                  <a:pt x="760181" y="77912"/>
                  <a:pt x="760181" y="87326"/>
                </a:cubicBezTo>
                <a:cubicBezTo>
                  <a:pt x="760181" y="96741"/>
                  <a:pt x="752540" y="104382"/>
                  <a:pt x="743125" y="104382"/>
                </a:cubicBezTo>
                <a:cubicBezTo>
                  <a:pt x="733711" y="104382"/>
                  <a:pt x="726070" y="96741"/>
                  <a:pt x="726070" y="87326"/>
                </a:cubicBezTo>
                <a:cubicBezTo>
                  <a:pt x="726070" y="77912"/>
                  <a:pt x="733711" y="70270"/>
                  <a:pt x="743125" y="70270"/>
                </a:cubicBezTo>
                <a:close/>
                <a:moveTo>
                  <a:pt x="803844" y="69417"/>
                </a:moveTo>
                <a:cubicBezTo>
                  <a:pt x="813259" y="69417"/>
                  <a:pt x="820900" y="77058"/>
                  <a:pt x="820900" y="86474"/>
                </a:cubicBezTo>
                <a:cubicBezTo>
                  <a:pt x="820900" y="95888"/>
                  <a:pt x="813259" y="103529"/>
                  <a:pt x="803844" y="103529"/>
                </a:cubicBezTo>
                <a:cubicBezTo>
                  <a:pt x="794430" y="103529"/>
                  <a:pt x="786789" y="95888"/>
                  <a:pt x="786789" y="86474"/>
                </a:cubicBezTo>
                <a:cubicBezTo>
                  <a:pt x="786789" y="77058"/>
                  <a:pt x="794430" y="69417"/>
                  <a:pt x="803844" y="69417"/>
                </a:cubicBezTo>
                <a:close/>
                <a:moveTo>
                  <a:pt x="865246" y="68735"/>
                </a:moveTo>
                <a:cubicBezTo>
                  <a:pt x="875428" y="68735"/>
                  <a:pt x="883666" y="76991"/>
                  <a:pt x="883666" y="87156"/>
                </a:cubicBezTo>
                <a:cubicBezTo>
                  <a:pt x="883666" y="87207"/>
                  <a:pt x="883666" y="87275"/>
                  <a:pt x="883666" y="87326"/>
                </a:cubicBezTo>
                <a:cubicBezTo>
                  <a:pt x="883564" y="97406"/>
                  <a:pt x="875326" y="105508"/>
                  <a:pt x="865246" y="105406"/>
                </a:cubicBezTo>
                <a:cubicBezTo>
                  <a:pt x="855132" y="105406"/>
                  <a:pt x="846928" y="97270"/>
                  <a:pt x="846826" y="87156"/>
                </a:cubicBezTo>
                <a:cubicBezTo>
                  <a:pt x="846826" y="76991"/>
                  <a:pt x="855081" y="68735"/>
                  <a:pt x="865246" y="68735"/>
                </a:cubicBezTo>
                <a:close/>
                <a:moveTo>
                  <a:pt x="927014" y="67748"/>
                </a:moveTo>
                <a:cubicBezTo>
                  <a:pt x="937658" y="67748"/>
                  <a:pt x="946287" y="76378"/>
                  <a:pt x="946287" y="87021"/>
                </a:cubicBezTo>
                <a:cubicBezTo>
                  <a:pt x="946287" y="97665"/>
                  <a:pt x="937658" y="106294"/>
                  <a:pt x="927014" y="106294"/>
                </a:cubicBezTo>
                <a:cubicBezTo>
                  <a:pt x="916370" y="106294"/>
                  <a:pt x="907741" y="97665"/>
                  <a:pt x="907741" y="87021"/>
                </a:cubicBezTo>
                <a:cubicBezTo>
                  <a:pt x="907741" y="76378"/>
                  <a:pt x="916370" y="67748"/>
                  <a:pt x="927014" y="67748"/>
                </a:cubicBezTo>
                <a:close/>
                <a:moveTo>
                  <a:pt x="988048" y="67029"/>
                </a:moveTo>
                <a:cubicBezTo>
                  <a:pt x="999169" y="67029"/>
                  <a:pt x="1008175" y="76035"/>
                  <a:pt x="1008175" y="87155"/>
                </a:cubicBezTo>
                <a:cubicBezTo>
                  <a:pt x="1008175" y="87207"/>
                  <a:pt x="1008175" y="87275"/>
                  <a:pt x="1008175" y="87326"/>
                </a:cubicBezTo>
                <a:cubicBezTo>
                  <a:pt x="1008072" y="98344"/>
                  <a:pt x="999067" y="107214"/>
                  <a:pt x="988048" y="107111"/>
                </a:cubicBezTo>
                <a:cubicBezTo>
                  <a:pt x="987997" y="107111"/>
                  <a:pt x="987929" y="107111"/>
                  <a:pt x="987878" y="107111"/>
                </a:cubicBezTo>
                <a:cubicBezTo>
                  <a:pt x="976860" y="107111"/>
                  <a:pt x="967923" y="98173"/>
                  <a:pt x="967923" y="87155"/>
                </a:cubicBezTo>
                <a:cubicBezTo>
                  <a:pt x="967923" y="76035"/>
                  <a:pt x="976928" y="67029"/>
                  <a:pt x="988048" y="67029"/>
                </a:cubicBezTo>
                <a:close/>
                <a:moveTo>
                  <a:pt x="1049817" y="66042"/>
                </a:moveTo>
                <a:cubicBezTo>
                  <a:pt x="1061403" y="66042"/>
                  <a:pt x="1070796" y="75435"/>
                  <a:pt x="1070796" y="87021"/>
                </a:cubicBezTo>
                <a:cubicBezTo>
                  <a:pt x="1070796" y="98607"/>
                  <a:pt x="1061403" y="108000"/>
                  <a:pt x="1049817" y="108000"/>
                </a:cubicBezTo>
                <a:cubicBezTo>
                  <a:pt x="1038230" y="108000"/>
                  <a:pt x="1028838" y="98607"/>
                  <a:pt x="1028838" y="87021"/>
                </a:cubicBezTo>
                <a:cubicBezTo>
                  <a:pt x="1028838" y="75435"/>
                  <a:pt x="1038230" y="66042"/>
                  <a:pt x="1049817" y="66042"/>
                </a:cubicBezTo>
                <a:close/>
                <a:moveTo>
                  <a:pt x="1110851" y="65324"/>
                </a:moveTo>
                <a:cubicBezTo>
                  <a:pt x="1122910" y="65324"/>
                  <a:pt x="1132683" y="75097"/>
                  <a:pt x="1132683" y="87156"/>
                </a:cubicBezTo>
                <a:cubicBezTo>
                  <a:pt x="1132683" y="87207"/>
                  <a:pt x="1132683" y="87275"/>
                  <a:pt x="1132683" y="87326"/>
                </a:cubicBezTo>
                <a:cubicBezTo>
                  <a:pt x="1132581" y="99283"/>
                  <a:pt x="1122807" y="108919"/>
                  <a:pt x="1110851" y="108817"/>
                </a:cubicBezTo>
                <a:cubicBezTo>
                  <a:pt x="1098895" y="108817"/>
                  <a:pt x="1089191" y="99112"/>
                  <a:pt x="1089191" y="87156"/>
                </a:cubicBezTo>
                <a:cubicBezTo>
                  <a:pt x="1089191" y="87105"/>
                  <a:pt x="1089191" y="87038"/>
                  <a:pt x="1089191" y="86986"/>
                </a:cubicBezTo>
                <a:cubicBezTo>
                  <a:pt x="1089191" y="75029"/>
                  <a:pt x="1098895" y="65324"/>
                  <a:pt x="1110851" y="65324"/>
                </a:cubicBezTo>
                <a:close/>
                <a:moveTo>
                  <a:pt x="1172253" y="64642"/>
                </a:moveTo>
                <a:cubicBezTo>
                  <a:pt x="1184687" y="64642"/>
                  <a:pt x="1194767" y="74722"/>
                  <a:pt x="1194767" y="87155"/>
                </a:cubicBezTo>
                <a:cubicBezTo>
                  <a:pt x="1194681" y="99521"/>
                  <a:pt x="1184618" y="109498"/>
                  <a:pt x="1172253" y="109498"/>
                </a:cubicBezTo>
                <a:cubicBezTo>
                  <a:pt x="1159921" y="109498"/>
                  <a:pt x="1149910" y="99504"/>
                  <a:pt x="1149910" y="87155"/>
                </a:cubicBezTo>
                <a:cubicBezTo>
                  <a:pt x="1149910" y="74791"/>
                  <a:pt x="1159887" y="64727"/>
                  <a:pt x="1172253" y="64642"/>
                </a:cubicBezTo>
                <a:close/>
                <a:moveTo>
                  <a:pt x="1233654" y="63789"/>
                </a:moveTo>
                <a:cubicBezTo>
                  <a:pt x="1246565" y="63789"/>
                  <a:pt x="1257020" y="74245"/>
                  <a:pt x="1257020" y="87156"/>
                </a:cubicBezTo>
                <a:cubicBezTo>
                  <a:pt x="1257020" y="87207"/>
                  <a:pt x="1257020" y="87275"/>
                  <a:pt x="1257020" y="87326"/>
                </a:cubicBezTo>
                <a:cubicBezTo>
                  <a:pt x="1256918" y="100136"/>
                  <a:pt x="1246462" y="110454"/>
                  <a:pt x="1233654" y="110352"/>
                </a:cubicBezTo>
                <a:cubicBezTo>
                  <a:pt x="1220845" y="110352"/>
                  <a:pt x="1210458" y="99965"/>
                  <a:pt x="1210458" y="87156"/>
                </a:cubicBezTo>
                <a:cubicBezTo>
                  <a:pt x="1210458" y="87105"/>
                  <a:pt x="1210458" y="87037"/>
                  <a:pt x="1210458" y="86985"/>
                </a:cubicBezTo>
                <a:cubicBezTo>
                  <a:pt x="1210458" y="74177"/>
                  <a:pt x="1220845" y="63789"/>
                  <a:pt x="1233654" y="63789"/>
                </a:cubicBezTo>
                <a:close/>
                <a:moveTo>
                  <a:pt x="1295055" y="62936"/>
                </a:moveTo>
                <a:cubicBezTo>
                  <a:pt x="1295175" y="62936"/>
                  <a:pt x="1295277" y="62936"/>
                  <a:pt x="1295396" y="62936"/>
                </a:cubicBezTo>
                <a:cubicBezTo>
                  <a:pt x="1308683" y="63039"/>
                  <a:pt x="1319377" y="73869"/>
                  <a:pt x="1319275" y="87156"/>
                </a:cubicBezTo>
                <a:cubicBezTo>
                  <a:pt x="1319275" y="87207"/>
                  <a:pt x="1319275" y="87275"/>
                  <a:pt x="1319275" y="87326"/>
                </a:cubicBezTo>
                <a:cubicBezTo>
                  <a:pt x="1319172" y="100613"/>
                  <a:pt x="1308342" y="111307"/>
                  <a:pt x="1295055" y="111205"/>
                </a:cubicBezTo>
                <a:cubicBezTo>
                  <a:pt x="1281769" y="111205"/>
                  <a:pt x="1271007" y="100442"/>
                  <a:pt x="1271007" y="87156"/>
                </a:cubicBezTo>
                <a:cubicBezTo>
                  <a:pt x="1271007" y="87105"/>
                  <a:pt x="1271007" y="87037"/>
                  <a:pt x="1271007" y="86985"/>
                </a:cubicBezTo>
                <a:cubicBezTo>
                  <a:pt x="1271007" y="73699"/>
                  <a:pt x="1281769" y="62936"/>
                  <a:pt x="1295055" y="62936"/>
                </a:cubicBezTo>
                <a:close/>
                <a:moveTo>
                  <a:pt x="1357138" y="62083"/>
                </a:moveTo>
                <a:cubicBezTo>
                  <a:pt x="1370988" y="62083"/>
                  <a:pt x="1382210" y="73306"/>
                  <a:pt x="1382210" y="87156"/>
                </a:cubicBezTo>
                <a:cubicBezTo>
                  <a:pt x="1382210" y="87207"/>
                  <a:pt x="1382210" y="87275"/>
                  <a:pt x="1382210" y="87326"/>
                </a:cubicBezTo>
                <a:cubicBezTo>
                  <a:pt x="1382108" y="101073"/>
                  <a:pt x="1370885" y="112160"/>
                  <a:pt x="1357138" y="112057"/>
                </a:cubicBezTo>
                <a:cubicBezTo>
                  <a:pt x="1343391" y="112057"/>
                  <a:pt x="1332237" y="100903"/>
                  <a:pt x="1332237" y="87156"/>
                </a:cubicBezTo>
                <a:cubicBezTo>
                  <a:pt x="1332237" y="87105"/>
                  <a:pt x="1332237" y="87037"/>
                  <a:pt x="1332237" y="86985"/>
                </a:cubicBezTo>
                <a:cubicBezTo>
                  <a:pt x="1332237" y="73238"/>
                  <a:pt x="1343391" y="62083"/>
                  <a:pt x="1357138" y="62083"/>
                </a:cubicBezTo>
                <a:close/>
                <a:moveTo>
                  <a:pt x="1417857" y="61230"/>
                </a:moveTo>
                <a:cubicBezTo>
                  <a:pt x="1432167" y="61230"/>
                  <a:pt x="1443782" y="72846"/>
                  <a:pt x="1443782" y="87155"/>
                </a:cubicBezTo>
                <a:cubicBezTo>
                  <a:pt x="1443680" y="101414"/>
                  <a:pt x="1432116" y="112910"/>
                  <a:pt x="1417857" y="112910"/>
                </a:cubicBezTo>
                <a:cubicBezTo>
                  <a:pt x="1403633" y="112910"/>
                  <a:pt x="1392103" y="101380"/>
                  <a:pt x="1392103" y="87155"/>
                </a:cubicBezTo>
                <a:cubicBezTo>
                  <a:pt x="1392103" y="87105"/>
                  <a:pt x="1392103" y="87037"/>
                  <a:pt x="1392103" y="86985"/>
                </a:cubicBezTo>
                <a:cubicBezTo>
                  <a:pt x="1392103" y="72760"/>
                  <a:pt x="1403633" y="61230"/>
                  <a:pt x="1417857" y="61230"/>
                </a:cubicBezTo>
                <a:close/>
                <a:moveTo>
                  <a:pt x="1479259" y="60548"/>
                </a:moveTo>
                <a:cubicBezTo>
                  <a:pt x="1493961" y="60548"/>
                  <a:pt x="1505866" y="72453"/>
                  <a:pt x="1505866" y="87156"/>
                </a:cubicBezTo>
                <a:cubicBezTo>
                  <a:pt x="1505866" y="87207"/>
                  <a:pt x="1505866" y="87275"/>
                  <a:pt x="1505866" y="87326"/>
                </a:cubicBezTo>
                <a:cubicBezTo>
                  <a:pt x="1505764" y="101926"/>
                  <a:pt x="1493859" y="113695"/>
                  <a:pt x="1479259" y="113592"/>
                </a:cubicBezTo>
                <a:cubicBezTo>
                  <a:pt x="1479140" y="113592"/>
                  <a:pt x="1479037" y="113592"/>
                  <a:pt x="1478918" y="113592"/>
                </a:cubicBezTo>
                <a:cubicBezTo>
                  <a:pt x="1464403" y="113491"/>
                  <a:pt x="1452720" y="101653"/>
                  <a:pt x="1452822" y="87156"/>
                </a:cubicBezTo>
                <a:cubicBezTo>
                  <a:pt x="1452822" y="87105"/>
                  <a:pt x="1452822" y="87037"/>
                  <a:pt x="1452822" y="86985"/>
                </a:cubicBezTo>
                <a:cubicBezTo>
                  <a:pt x="1452822" y="72385"/>
                  <a:pt x="1464659" y="60548"/>
                  <a:pt x="1479259" y="60548"/>
                </a:cubicBezTo>
                <a:close/>
                <a:moveTo>
                  <a:pt x="1971151" y="60037"/>
                </a:moveTo>
                <a:cubicBezTo>
                  <a:pt x="1986126" y="60037"/>
                  <a:pt x="1998270" y="72180"/>
                  <a:pt x="1998270" y="87155"/>
                </a:cubicBezTo>
                <a:cubicBezTo>
                  <a:pt x="1998184" y="102062"/>
                  <a:pt x="1986057" y="114104"/>
                  <a:pt x="1971151" y="114104"/>
                </a:cubicBezTo>
                <a:cubicBezTo>
                  <a:pt x="1956261" y="114104"/>
                  <a:pt x="1944203" y="102045"/>
                  <a:pt x="1944203" y="87155"/>
                </a:cubicBezTo>
                <a:cubicBezTo>
                  <a:pt x="1944203" y="72249"/>
                  <a:pt x="1956244" y="60122"/>
                  <a:pt x="1971151" y="60037"/>
                </a:cubicBezTo>
                <a:close/>
                <a:moveTo>
                  <a:pt x="1540660" y="59695"/>
                </a:moveTo>
                <a:cubicBezTo>
                  <a:pt x="1555822" y="59695"/>
                  <a:pt x="1568120" y="71993"/>
                  <a:pt x="1568120" y="87155"/>
                </a:cubicBezTo>
                <a:cubicBezTo>
                  <a:pt x="1568035" y="102250"/>
                  <a:pt x="1555754" y="114445"/>
                  <a:pt x="1540660" y="114445"/>
                </a:cubicBezTo>
                <a:cubicBezTo>
                  <a:pt x="1525583" y="114445"/>
                  <a:pt x="1513371" y="102233"/>
                  <a:pt x="1513371" y="87155"/>
                </a:cubicBezTo>
                <a:cubicBezTo>
                  <a:pt x="1513371" y="72061"/>
                  <a:pt x="1525565" y="59781"/>
                  <a:pt x="1540660" y="59695"/>
                </a:cubicBezTo>
                <a:close/>
                <a:moveTo>
                  <a:pt x="1664145" y="58672"/>
                </a:moveTo>
                <a:cubicBezTo>
                  <a:pt x="1664264" y="58672"/>
                  <a:pt x="1664367" y="58672"/>
                  <a:pt x="1664486" y="58672"/>
                </a:cubicBezTo>
                <a:cubicBezTo>
                  <a:pt x="1680502" y="58776"/>
                  <a:pt x="1693413" y="71822"/>
                  <a:pt x="1693310" y="87838"/>
                </a:cubicBezTo>
                <a:cubicBezTo>
                  <a:pt x="1693310" y="87889"/>
                  <a:pt x="1693310" y="87957"/>
                  <a:pt x="1693310" y="88010"/>
                </a:cubicBezTo>
                <a:cubicBezTo>
                  <a:pt x="1693208" y="104024"/>
                  <a:pt x="1680160" y="116935"/>
                  <a:pt x="1664145" y="116833"/>
                </a:cubicBezTo>
                <a:cubicBezTo>
                  <a:pt x="1648129" y="116833"/>
                  <a:pt x="1635150" y="103854"/>
                  <a:pt x="1635150" y="87838"/>
                </a:cubicBezTo>
                <a:cubicBezTo>
                  <a:pt x="1635150" y="87787"/>
                  <a:pt x="1635150" y="87719"/>
                  <a:pt x="1635150" y="87667"/>
                </a:cubicBezTo>
                <a:cubicBezTo>
                  <a:pt x="1635150" y="71652"/>
                  <a:pt x="1648129" y="58672"/>
                  <a:pt x="1664145" y="58672"/>
                </a:cubicBezTo>
                <a:close/>
                <a:moveTo>
                  <a:pt x="1602061" y="58672"/>
                </a:moveTo>
                <a:cubicBezTo>
                  <a:pt x="1617701" y="58672"/>
                  <a:pt x="1630374" y="71345"/>
                  <a:pt x="1630374" y="86985"/>
                </a:cubicBezTo>
                <a:cubicBezTo>
                  <a:pt x="1630374" y="87037"/>
                  <a:pt x="1630374" y="87105"/>
                  <a:pt x="1630374" y="87156"/>
                </a:cubicBezTo>
                <a:cubicBezTo>
                  <a:pt x="1630272" y="102694"/>
                  <a:pt x="1617599" y="115230"/>
                  <a:pt x="1602061" y="115127"/>
                </a:cubicBezTo>
                <a:cubicBezTo>
                  <a:pt x="1586523" y="115127"/>
                  <a:pt x="1573919" y="102523"/>
                  <a:pt x="1573919" y="86985"/>
                </a:cubicBezTo>
                <a:cubicBezTo>
                  <a:pt x="1573919" y="86934"/>
                  <a:pt x="1573919" y="86866"/>
                  <a:pt x="1573919" y="86815"/>
                </a:cubicBezTo>
                <a:cubicBezTo>
                  <a:pt x="1573919" y="71277"/>
                  <a:pt x="1586523" y="58672"/>
                  <a:pt x="1602061" y="58672"/>
                </a:cubicBezTo>
                <a:close/>
                <a:moveTo>
                  <a:pt x="1724864" y="57307"/>
                </a:moveTo>
                <a:cubicBezTo>
                  <a:pt x="1741340" y="57307"/>
                  <a:pt x="1754712" y="70679"/>
                  <a:pt x="1754712" y="87155"/>
                </a:cubicBezTo>
                <a:cubicBezTo>
                  <a:pt x="1754712" y="87207"/>
                  <a:pt x="1754712" y="87275"/>
                  <a:pt x="1754712" y="87326"/>
                </a:cubicBezTo>
                <a:cubicBezTo>
                  <a:pt x="1754609" y="103717"/>
                  <a:pt x="1741254" y="116935"/>
                  <a:pt x="1724864" y="116833"/>
                </a:cubicBezTo>
                <a:cubicBezTo>
                  <a:pt x="1708473" y="116833"/>
                  <a:pt x="1695187" y="103546"/>
                  <a:pt x="1695187" y="87155"/>
                </a:cubicBezTo>
                <a:cubicBezTo>
                  <a:pt x="1695187" y="87105"/>
                  <a:pt x="1695187" y="87037"/>
                  <a:pt x="1695187" y="86985"/>
                </a:cubicBezTo>
                <a:cubicBezTo>
                  <a:pt x="1695187" y="70594"/>
                  <a:pt x="1708473" y="57307"/>
                  <a:pt x="1724864" y="57307"/>
                </a:cubicBezTo>
                <a:close/>
                <a:moveTo>
                  <a:pt x="1909067" y="55602"/>
                </a:moveTo>
                <a:cubicBezTo>
                  <a:pt x="1926498" y="55602"/>
                  <a:pt x="1940621" y="69725"/>
                  <a:pt x="1940621" y="87156"/>
                </a:cubicBezTo>
                <a:cubicBezTo>
                  <a:pt x="1940604" y="102762"/>
                  <a:pt x="1929125" y="115997"/>
                  <a:pt x="1913672" y="118197"/>
                </a:cubicBezTo>
                <a:cubicBezTo>
                  <a:pt x="1928750" y="120398"/>
                  <a:pt x="1939921" y="133326"/>
                  <a:pt x="1939939" y="148557"/>
                </a:cubicBezTo>
                <a:cubicBezTo>
                  <a:pt x="1939836" y="165545"/>
                  <a:pt x="1926055" y="179258"/>
                  <a:pt x="1909067" y="179258"/>
                </a:cubicBezTo>
                <a:cubicBezTo>
                  <a:pt x="1892250" y="179258"/>
                  <a:pt x="1878554" y="165715"/>
                  <a:pt x="1878367" y="148898"/>
                </a:cubicBezTo>
                <a:cubicBezTo>
                  <a:pt x="1878179" y="165698"/>
                  <a:pt x="1864466" y="179189"/>
                  <a:pt x="1847666" y="179087"/>
                </a:cubicBezTo>
                <a:cubicBezTo>
                  <a:pt x="1830798" y="179087"/>
                  <a:pt x="1817136" y="165425"/>
                  <a:pt x="1817136" y="148557"/>
                </a:cubicBezTo>
                <a:cubicBezTo>
                  <a:pt x="1817085" y="132746"/>
                  <a:pt x="1829177" y="119528"/>
                  <a:pt x="1844937" y="118197"/>
                </a:cubicBezTo>
                <a:cubicBezTo>
                  <a:pt x="1829928" y="116782"/>
                  <a:pt x="1818040" y="104894"/>
                  <a:pt x="1816624" y="89885"/>
                </a:cubicBezTo>
                <a:cubicBezTo>
                  <a:pt x="1815294" y="105644"/>
                  <a:pt x="1802076" y="117737"/>
                  <a:pt x="1786265" y="117686"/>
                </a:cubicBezTo>
                <a:cubicBezTo>
                  <a:pt x="1769396" y="117686"/>
                  <a:pt x="1755735" y="104024"/>
                  <a:pt x="1755735" y="87156"/>
                </a:cubicBezTo>
                <a:cubicBezTo>
                  <a:pt x="1755735" y="87105"/>
                  <a:pt x="1755735" y="87037"/>
                  <a:pt x="1755735" y="86985"/>
                </a:cubicBezTo>
                <a:cubicBezTo>
                  <a:pt x="1755735" y="70118"/>
                  <a:pt x="1769396" y="56456"/>
                  <a:pt x="1786265" y="56456"/>
                </a:cubicBezTo>
                <a:cubicBezTo>
                  <a:pt x="1802058" y="56472"/>
                  <a:pt x="1815209" y="68531"/>
                  <a:pt x="1816624" y="84256"/>
                </a:cubicBezTo>
                <a:cubicBezTo>
                  <a:pt x="1818108" y="68190"/>
                  <a:pt x="1831531" y="55875"/>
                  <a:pt x="1847666" y="55773"/>
                </a:cubicBezTo>
                <a:cubicBezTo>
                  <a:pt x="1862454" y="55756"/>
                  <a:pt x="1875228" y="66058"/>
                  <a:pt x="1878367" y="80504"/>
                </a:cubicBezTo>
                <a:cubicBezTo>
                  <a:pt x="1881437" y="65989"/>
                  <a:pt x="1894228" y="55602"/>
                  <a:pt x="1909067" y="55602"/>
                </a:cubicBezTo>
                <a:close/>
                <a:moveTo>
                  <a:pt x="5628" y="21319"/>
                </a:moveTo>
                <a:cubicBezTo>
                  <a:pt x="5747" y="21319"/>
                  <a:pt x="5867" y="21319"/>
                  <a:pt x="5969" y="21319"/>
                </a:cubicBezTo>
                <a:cubicBezTo>
                  <a:pt x="8323" y="21423"/>
                  <a:pt x="10165" y="23401"/>
                  <a:pt x="10062" y="25755"/>
                </a:cubicBezTo>
                <a:cubicBezTo>
                  <a:pt x="10062" y="28210"/>
                  <a:pt x="8084" y="30189"/>
                  <a:pt x="5628" y="30189"/>
                </a:cubicBezTo>
                <a:cubicBezTo>
                  <a:pt x="3172" y="30189"/>
                  <a:pt x="1194" y="28210"/>
                  <a:pt x="1194" y="25755"/>
                </a:cubicBezTo>
                <a:cubicBezTo>
                  <a:pt x="1194" y="23299"/>
                  <a:pt x="3172" y="21319"/>
                  <a:pt x="5628" y="21319"/>
                </a:cubicBezTo>
                <a:close/>
                <a:moveTo>
                  <a:pt x="67029" y="19614"/>
                </a:moveTo>
                <a:cubicBezTo>
                  <a:pt x="70424" y="19614"/>
                  <a:pt x="73170" y="22360"/>
                  <a:pt x="73170" y="25756"/>
                </a:cubicBezTo>
                <a:cubicBezTo>
                  <a:pt x="73170" y="29149"/>
                  <a:pt x="70424" y="31894"/>
                  <a:pt x="67029" y="31894"/>
                </a:cubicBezTo>
                <a:cubicBezTo>
                  <a:pt x="63636" y="31894"/>
                  <a:pt x="60890" y="29149"/>
                  <a:pt x="60890" y="25756"/>
                </a:cubicBezTo>
                <a:cubicBezTo>
                  <a:pt x="60890" y="22360"/>
                  <a:pt x="63636" y="19614"/>
                  <a:pt x="67029" y="19614"/>
                </a:cubicBezTo>
                <a:close/>
                <a:moveTo>
                  <a:pt x="129113" y="18932"/>
                </a:moveTo>
                <a:cubicBezTo>
                  <a:pt x="132882" y="18932"/>
                  <a:pt x="135935" y="21985"/>
                  <a:pt x="135935" y="25756"/>
                </a:cubicBezTo>
                <a:cubicBezTo>
                  <a:pt x="135935" y="29524"/>
                  <a:pt x="132882" y="32577"/>
                  <a:pt x="129113" y="32577"/>
                </a:cubicBezTo>
                <a:cubicBezTo>
                  <a:pt x="125343" y="32577"/>
                  <a:pt x="122291" y="29524"/>
                  <a:pt x="122291" y="25756"/>
                </a:cubicBezTo>
                <a:cubicBezTo>
                  <a:pt x="122291" y="21985"/>
                  <a:pt x="125343" y="18932"/>
                  <a:pt x="129113" y="18932"/>
                </a:cubicBezTo>
                <a:close/>
                <a:moveTo>
                  <a:pt x="189832" y="18249"/>
                </a:moveTo>
                <a:cubicBezTo>
                  <a:pt x="189951" y="18249"/>
                  <a:pt x="190054" y="18249"/>
                  <a:pt x="190173" y="18249"/>
                </a:cubicBezTo>
                <a:cubicBezTo>
                  <a:pt x="194233" y="18352"/>
                  <a:pt x="197439" y="21712"/>
                  <a:pt x="197337" y="25755"/>
                </a:cubicBezTo>
                <a:cubicBezTo>
                  <a:pt x="197337" y="29900"/>
                  <a:pt x="193977" y="33258"/>
                  <a:pt x="189832" y="33258"/>
                </a:cubicBezTo>
                <a:cubicBezTo>
                  <a:pt x="185687" y="33258"/>
                  <a:pt x="182328" y="29900"/>
                  <a:pt x="182328" y="25755"/>
                </a:cubicBezTo>
                <a:cubicBezTo>
                  <a:pt x="182328" y="21609"/>
                  <a:pt x="185687" y="18249"/>
                  <a:pt x="189832" y="18249"/>
                </a:cubicBezTo>
                <a:close/>
                <a:moveTo>
                  <a:pt x="251234" y="17567"/>
                </a:moveTo>
                <a:cubicBezTo>
                  <a:pt x="251353" y="17567"/>
                  <a:pt x="251455" y="17567"/>
                  <a:pt x="251575" y="17567"/>
                </a:cubicBezTo>
                <a:cubicBezTo>
                  <a:pt x="256009" y="17670"/>
                  <a:pt x="259523" y="21337"/>
                  <a:pt x="259421" y="25755"/>
                </a:cubicBezTo>
                <a:cubicBezTo>
                  <a:pt x="259421" y="30274"/>
                  <a:pt x="255753" y="33942"/>
                  <a:pt x="251234" y="33942"/>
                </a:cubicBezTo>
                <a:cubicBezTo>
                  <a:pt x="246748" y="33856"/>
                  <a:pt x="243132" y="30240"/>
                  <a:pt x="243047" y="25755"/>
                </a:cubicBezTo>
                <a:cubicBezTo>
                  <a:pt x="243047" y="21234"/>
                  <a:pt x="246714" y="17567"/>
                  <a:pt x="251234" y="17567"/>
                </a:cubicBezTo>
                <a:close/>
                <a:moveTo>
                  <a:pt x="313001" y="16751"/>
                </a:moveTo>
                <a:cubicBezTo>
                  <a:pt x="317899" y="16751"/>
                  <a:pt x="321870" y="20723"/>
                  <a:pt x="321870" y="25620"/>
                </a:cubicBezTo>
                <a:cubicBezTo>
                  <a:pt x="321870" y="30518"/>
                  <a:pt x="317899" y="34489"/>
                  <a:pt x="313001" y="34489"/>
                </a:cubicBezTo>
                <a:cubicBezTo>
                  <a:pt x="308103" y="34489"/>
                  <a:pt x="304132" y="30518"/>
                  <a:pt x="304132" y="25620"/>
                </a:cubicBezTo>
                <a:cubicBezTo>
                  <a:pt x="304132" y="20723"/>
                  <a:pt x="308103" y="16751"/>
                  <a:pt x="313001" y="16751"/>
                </a:cubicBezTo>
                <a:close/>
                <a:moveTo>
                  <a:pt x="374036" y="16203"/>
                </a:moveTo>
                <a:cubicBezTo>
                  <a:pt x="379306" y="16203"/>
                  <a:pt x="383588" y="20485"/>
                  <a:pt x="383588" y="25756"/>
                </a:cubicBezTo>
                <a:cubicBezTo>
                  <a:pt x="383588" y="31025"/>
                  <a:pt x="379306" y="35307"/>
                  <a:pt x="374036" y="35307"/>
                </a:cubicBezTo>
                <a:cubicBezTo>
                  <a:pt x="368766" y="35307"/>
                  <a:pt x="364485" y="31025"/>
                  <a:pt x="364485" y="25756"/>
                </a:cubicBezTo>
                <a:cubicBezTo>
                  <a:pt x="364485" y="20485"/>
                  <a:pt x="368766" y="16203"/>
                  <a:pt x="374036" y="16203"/>
                </a:cubicBezTo>
                <a:close/>
                <a:moveTo>
                  <a:pt x="436119" y="15520"/>
                </a:moveTo>
                <a:cubicBezTo>
                  <a:pt x="441765" y="15520"/>
                  <a:pt x="446353" y="20109"/>
                  <a:pt x="446353" y="25755"/>
                </a:cubicBezTo>
                <a:cubicBezTo>
                  <a:pt x="446353" y="31399"/>
                  <a:pt x="441765" y="35987"/>
                  <a:pt x="436119" y="35987"/>
                </a:cubicBezTo>
                <a:cubicBezTo>
                  <a:pt x="430474" y="35987"/>
                  <a:pt x="425886" y="31399"/>
                  <a:pt x="425886" y="25755"/>
                </a:cubicBezTo>
                <a:cubicBezTo>
                  <a:pt x="425886" y="20109"/>
                  <a:pt x="430474" y="15520"/>
                  <a:pt x="436119" y="15520"/>
                </a:cubicBezTo>
                <a:close/>
                <a:moveTo>
                  <a:pt x="497205" y="14875"/>
                </a:moveTo>
                <a:cubicBezTo>
                  <a:pt x="503140" y="14875"/>
                  <a:pt x="507950" y="19687"/>
                  <a:pt x="507950" y="25620"/>
                </a:cubicBezTo>
                <a:cubicBezTo>
                  <a:pt x="507950" y="31556"/>
                  <a:pt x="503140" y="36366"/>
                  <a:pt x="497205" y="36366"/>
                </a:cubicBezTo>
                <a:cubicBezTo>
                  <a:pt x="491271" y="36366"/>
                  <a:pt x="486460" y="31556"/>
                  <a:pt x="486460" y="25620"/>
                </a:cubicBezTo>
                <a:cubicBezTo>
                  <a:pt x="486460" y="19687"/>
                  <a:pt x="491271" y="14875"/>
                  <a:pt x="497205" y="14875"/>
                </a:cubicBezTo>
                <a:close/>
                <a:moveTo>
                  <a:pt x="558240" y="14327"/>
                </a:moveTo>
                <a:cubicBezTo>
                  <a:pt x="564551" y="14327"/>
                  <a:pt x="569667" y="19443"/>
                  <a:pt x="569667" y="25755"/>
                </a:cubicBezTo>
                <a:cubicBezTo>
                  <a:pt x="569667" y="32066"/>
                  <a:pt x="564551" y="37183"/>
                  <a:pt x="558240" y="37183"/>
                </a:cubicBezTo>
                <a:cubicBezTo>
                  <a:pt x="551930" y="37183"/>
                  <a:pt x="546813" y="32066"/>
                  <a:pt x="546813" y="25755"/>
                </a:cubicBezTo>
                <a:cubicBezTo>
                  <a:pt x="546813" y="19443"/>
                  <a:pt x="551930" y="14327"/>
                  <a:pt x="558240" y="14327"/>
                </a:cubicBezTo>
                <a:close/>
                <a:moveTo>
                  <a:pt x="619642" y="13645"/>
                </a:moveTo>
                <a:cubicBezTo>
                  <a:pt x="626328" y="13645"/>
                  <a:pt x="631751" y="19068"/>
                  <a:pt x="631751" y="25755"/>
                </a:cubicBezTo>
                <a:cubicBezTo>
                  <a:pt x="631751" y="32440"/>
                  <a:pt x="626328" y="37865"/>
                  <a:pt x="619642" y="37865"/>
                </a:cubicBezTo>
                <a:cubicBezTo>
                  <a:pt x="612956" y="37865"/>
                  <a:pt x="607532" y="32440"/>
                  <a:pt x="607532" y="25755"/>
                </a:cubicBezTo>
                <a:cubicBezTo>
                  <a:pt x="607532" y="19068"/>
                  <a:pt x="612956" y="13645"/>
                  <a:pt x="619642" y="13645"/>
                </a:cubicBezTo>
                <a:close/>
                <a:moveTo>
                  <a:pt x="681409" y="12828"/>
                </a:moveTo>
                <a:cubicBezTo>
                  <a:pt x="688474" y="12828"/>
                  <a:pt x="694201" y="18555"/>
                  <a:pt x="694201" y="25620"/>
                </a:cubicBezTo>
                <a:cubicBezTo>
                  <a:pt x="694201" y="32685"/>
                  <a:pt x="688474" y="38412"/>
                  <a:pt x="681409" y="38412"/>
                </a:cubicBezTo>
                <a:cubicBezTo>
                  <a:pt x="674344" y="38412"/>
                  <a:pt x="668617" y="32685"/>
                  <a:pt x="668617" y="25620"/>
                </a:cubicBezTo>
                <a:cubicBezTo>
                  <a:pt x="668617" y="18555"/>
                  <a:pt x="674344" y="12828"/>
                  <a:pt x="681409" y="12828"/>
                </a:cubicBezTo>
                <a:close/>
                <a:moveTo>
                  <a:pt x="743126" y="12281"/>
                </a:moveTo>
                <a:cubicBezTo>
                  <a:pt x="750562" y="12281"/>
                  <a:pt x="756600" y="18319"/>
                  <a:pt x="756600" y="25756"/>
                </a:cubicBezTo>
                <a:cubicBezTo>
                  <a:pt x="756600" y="33191"/>
                  <a:pt x="750562" y="39229"/>
                  <a:pt x="743126" y="39229"/>
                </a:cubicBezTo>
                <a:cubicBezTo>
                  <a:pt x="735724" y="39143"/>
                  <a:pt x="729737" y="33158"/>
                  <a:pt x="729652" y="25756"/>
                </a:cubicBezTo>
                <a:cubicBezTo>
                  <a:pt x="729652" y="18319"/>
                  <a:pt x="735689" y="12281"/>
                  <a:pt x="743126" y="12281"/>
                </a:cubicBezTo>
                <a:close/>
                <a:moveTo>
                  <a:pt x="803845" y="11598"/>
                </a:moveTo>
                <a:cubicBezTo>
                  <a:pt x="811656" y="11598"/>
                  <a:pt x="818001" y="17943"/>
                  <a:pt x="818001" y="25756"/>
                </a:cubicBezTo>
                <a:cubicBezTo>
                  <a:pt x="818001" y="33566"/>
                  <a:pt x="811656" y="39911"/>
                  <a:pt x="803845" y="39911"/>
                </a:cubicBezTo>
                <a:cubicBezTo>
                  <a:pt x="796067" y="39826"/>
                  <a:pt x="789773" y="33533"/>
                  <a:pt x="789689" y="25756"/>
                </a:cubicBezTo>
                <a:cubicBezTo>
                  <a:pt x="789689" y="17943"/>
                  <a:pt x="796033" y="11598"/>
                  <a:pt x="803845" y="11598"/>
                </a:cubicBezTo>
                <a:close/>
                <a:moveTo>
                  <a:pt x="865246" y="10915"/>
                </a:moveTo>
                <a:cubicBezTo>
                  <a:pt x="873433" y="10915"/>
                  <a:pt x="880085" y="17567"/>
                  <a:pt x="880085" y="25755"/>
                </a:cubicBezTo>
                <a:cubicBezTo>
                  <a:pt x="880085" y="33942"/>
                  <a:pt x="873450" y="40593"/>
                  <a:pt x="865246" y="40593"/>
                </a:cubicBezTo>
                <a:cubicBezTo>
                  <a:pt x="857059" y="40593"/>
                  <a:pt x="850408" y="33942"/>
                  <a:pt x="850408" y="25755"/>
                </a:cubicBezTo>
                <a:cubicBezTo>
                  <a:pt x="850408" y="17567"/>
                  <a:pt x="857059" y="10915"/>
                  <a:pt x="865246" y="10915"/>
                </a:cubicBezTo>
                <a:close/>
                <a:moveTo>
                  <a:pt x="926648" y="10745"/>
                </a:moveTo>
                <a:cubicBezTo>
                  <a:pt x="935226" y="10745"/>
                  <a:pt x="942168" y="17688"/>
                  <a:pt x="942168" y="26266"/>
                </a:cubicBezTo>
                <a:cubicBezTo>
                  <a:pt x="942168" y="26317"/>
                  <a:pt x="942168" y="26387"/>
                  <a:pt x="942168" y="26438"/>
                </a:cubicBezTo>
                <a:cubicBezTo>
                  <a:pt x="942066" y="34914"/>
                  <a:pt x="935124" y="41720"/>
                  <a:pt x="926648" y="41617"/>
                </a:cubicBezTo>
                <a:cubicBezTo>
                  <a:pt x="926596" y="41617"/>
                  <a:pt x="926528" y="41617"/>
                  <a:pt x="926477" y="41617"/>
                </a:cubicBezTo>
                <a:cubicBezTo>
                  <a:pt x="918000" y="41617"/>
                  <a:pt x="911127" y="34743"/>
                  <a:pt x="911127" y="26266"/>
                </a:cubicBezTo>
                <a:cubicBezTo>
                  <a:pt x="911127" y="17688"/>
                  <a:pt x="918068" y="10745"/>
                  <a:pt x="926648" y="10745"/>
                </a:cubicBezTo>
                <a:close/>
                <a:moveTo>
                  <a:pt x="988048" y="9380"/>
                </a:moveTo>
                <a:cubicBezTo>
                  <a:pt x="988168" y="9380"/>
                  <a:pt x="988270" y="9380"/>
                  <a:pt x="988390" y="9380"/>
                </a:cubicBezTo>
                <a:cubicBezTo>
                  <a:pt x="997242" y="9483"/>
                  <a:pt x="1004354" y="16732"/>
                  <a:pt x="1004252" y="25584"/>
                </a:cubicBezTo>
                <a:cubicBezTo>
                  <a:pt x="1004252" y="25635"/>
                  <a:pt x="1004252" y="25703"/>
                  <a:pt x="1004252" y="25755"/>
                </a:cubicBezTo>
                <a:cubicBezTo>
                  <a:pt x="1004149" y="34606"/>
                  <a:pt x="996901" y="41718"/>
                  <a:pt x="988048" y="41617"/>
                </a:cubicBezTo>
                <a:cubicBezTo>
                  <a:pt x="979350" y="41190"/>
                  <a:pt x="972357" y="34283"/>
                  <a:pt x="971846" y="25584"/>
                </a:cubicBezTo>
                <a:cubicBezTo>
                  <a:pt x="972272" y="16817"/>
                  <a:pt x="979282" y="9808"/>
                  <a:pt x="988048" y="9380"/>
                </a:cubicBezTo>
                <a:close/>
                <a:moveTo>
                  <a:pt x="1110851" y="8869"/>
                </a:moveTo>
                <a:cubicBezTo>
                  <a:pt x="1120266" y="8869"/>
                  <a:pt x="1127907" y="16510"/>
                  <a:pt x="1127907" y="25925"/>
                </a:cubicBezTo>
                <a:cubicBezTo>
                  <a:pt x="1127907" y="35340"/>
                  <a:pt x="1120266" y="42981"/>
                  <a:pt x="1110851" y="42981"/>
                </a:cubicBezTo>
                <a:cubicBezTo>
                  <a:pt x="1101437" y="42981"/>
                  <a:pt x="1093796" y="35340"/>
                  <a:pt x="1093796" y="25925"/>
                </a:cubicBezTo>
                <a:cubicBezTo>
                  <a:pt x="1093796" y="16510"/>
                  <a:pt x="1101437" y="8869"/>
                  <a:pt x="1110851" y="8869"/>
                </a:cubicBezTo>
                <a:close/>
                <a:moveTo>
                  <a:pt x="1172253" y="7676"/>
                </a:moveTo>
                <a:cubicBezTo>
                  <a:pt x="1172372" y="7676"/>
                  <a:pt x="1172475" y="7676"/>
                  <a:pt x="1172594" y="7676"/>
                </a:cubicBezTo>
                <a:cubicBezTo>
                  <a:pt x="1182486" y="7778"/>
                  <a:pt x="1190435" y="15863"/>
                  <a:pt x="1190332" y="25756"/>
                </a:cubicBezTo>
                <a:cubicBezTo>
                  <a:pt x="1190332" y="25806"/>
                  <a:pt x="1190332" y="25874"/>
                  <a:pt x="1190332" y="25925"/>
                </a:cubicBezTo>
                <a:cubicBezTo>
                  <a:pt x="1190229" y="35819"/>
                  <a:pt x="1182145" y="43766"/>
                  <a:pt x="1172253" y="43663"/>
                </a:cubicBezTo>
                <a:cubicBezTo>
                  <a:pt x="1162326" y="43663"/>
                  <a:pt x="1154259" y="35682"/>
                  <a:pt x="1154174" y="25756"/>
                </a:cubicBezTo>
                <a:cubicBezTo>
                  <a:pt x="1154174" y="15777"/>
                  <a:pt x="1162275" y="7676"/>
                  <a:pt x="1172253" y="7676"/>
                </a:cubicBezTo>
                <a:close/>
                <a:moveTo>
                  <a:pt x="1050132" y="7505"/>
                </a:moveTo>
                <a:cubicBezTo>
                  <a:pt x="1059547" y="7505"/>
                  <a:pt x="1067188" y="15145"/>
                  <a:pt x="1067188" y="24560"/>
                </a:cubicBezTo>
                <a:cubicBezTo>
                  <a:pt x="1067188" y="33975"/>
                  <a:pt x="1059547" y="41617"/>
                  <a:pt x="1050132" y="41617"/>
                </a:cubicBezTo>
                <a:cubicBezTo>
                  <a:pt x="1040718" y="41617"/>
                  <a:pt x="1033077" y="33975"/>
                  <a:pt x="1033077" y="24560"/>
                </a:cubicBezTo>
                <a:cubicBezTo>
                  <a:pt x="1033077" y="15145"/>
                  <a:pt x="1040718" y="7505"/>
                  <a:pt x="1050132" y="7505"/>
                </a:cubicBezTo>
                <a:close/>
                <a:moveTo>
                  <a:pt x="1234021" y="6859"/>
                </a:moveTo>
                <a:cubicBezTo>
                  <a:pt x="1244382" y="6859"/>
                  <a:pt x="1252782" y="15259"/>
                  <a:pt x="1252782" y="25619"/>
                </a:cubicBezTo>
                <a:cubicBezTo>
                  <a:pt x="1252782" y="35981"/>
                  <a:pt x="1244382" y="44382"/>
                  <a:pt x="1234021" y="44382"/>
                </a:cubicBezTo>
                <a:cubicBezTo>
                  <a:pt x="1223659" y="44382"/>
                  <a:pt x="1215259" y="35981"/>
                  <a:pt x="1215259" y="25619"/>
                </a:cubicBezTo>
                <a:cubicBezTo>
                  <a:pt x="1215259" y="15259"/>
                  <a:pt x="1223659" y="6859"/>
                  <a:pt x="1234021" y="6859"/>
                </a:cubicBezTo>
                <a:close/>
                <a:moveTo>
                  <a:pt x="1295055" y="6311"/>
                </a:moveTo>
                <a:cubicBezTo>
                  <a:pt x="1305800" y="6311"/>
                  <a:pt x="1314499" y="15010"/>
                  <a:pt x="1314499" y="25755"/>
                </a:cubicBezTo>
                <a:cubicBezTo>
                  <a:pt x="1314499" y="25806"/>
                  <a:pt x="1314499" y="25874"/>
                  <a:pt x="1314499" y="25925"/>
                </a:cubicBezTo>
                <a:cubicBezTo>
                  <a:pt x="1314396" y="36569"/>
                  <a:pt x="1305698" y="45130"/>
                  <a:pt x="1295055" y="45027"/>
                </a:cubicBezTo>
                <a:cubicBezTo>
                  <a:pt x="1295004" y="45027"/>
                  <a:pt x="1294936" y="45027"/>
                  <a:pt x="1294885" y="45027"/>
                </a:cubicBezTo>
                <a:cubicBezTo>
                  <a:pt x="1284242" y="45027"/>
                  <a:pt x="1275612" y="36397"/>
                  <a:pt x="1275612" y="25755"/>
                </a:cubicBezTo>
                <a:cubicBezTo>
                  <a:pt x="1275612" y="15010"/>
                  <a:pt x="1284310" y="6311"/>
                  <a:pt x="1295055" y="6311"/>
                </a:cubicBezTo>
                <a:close/>
                <a:moveTo>
                  <a:pt x="1357138" y="5628"/>
                </a:moveTo>
                <a:cubicBezTo>
                  <a:pt x="1368259" y="5628"/>
                  <a:pt x="1377264" y="14634"/>
                  <a:pt x="1377264" y="25756"/>
                </a:cubicBezTo>
                <a:cubicBezTo>
                  <a:pt x="1377264" y="25806"/>
                  <a:pt x="1377264" y="25874"/>
                  <a:pt x="1377264" y="25925"/>
                </a:cubicBezTo>
                <a:cubicBezTo>
                  <a:pt x="1377162" y="36943"/>
                  <a:pt x="1368156" y="45813"/>
                  <a:pt x="1357138" y="45710"/>
                </a:cubicBezTo>
                <a:cubicBezTo>
                  <a:pt x="1357087" y="45710"/>
                  <a:pt x="1357019" y="45710"/>
                  <a:pt x="1356968" y="45710"/>
                </a:cubicBezTo>
                <a:cubicBezTo>
                  <a:pt x="1345950" y="45710"/>
                  <a:pt x="1337013" y="36774"/>
                  <a:pt x="1337013" y="25756"/>
                </a:cubicBezTo>
                <a:cubicBezTo>
                  <a:pt x="1337013" y="14634"/>
                  <a:pt x="1346018" y="5628"/>
                  <a:pt x="1357138" y="5628"/>
                </a:cubicBezTo>
                <a:close/>
                <a:moveTo>
                  <a:pt x="1417858" y="4947"/>
                </a:moveTo>
                <a:cubicBezTo>
                  <a:pt x="1417977" y="4947"/>
                  <a:pt x="1418080" y="4947"/>
                  <a:pt x="1418199" y="4947"/>
                </a:cubicBezTo>
                <a:cubicBezTo>
                  <a:pt x="1429592" y="5049"/>
                  <a:pt x="1438769" y="14361"/>
                  <a:pt x="1438666" y="25756"/>
                </a:cubicBezTo>
                <a:cubicBezTo>
                  <a:pt x="1438666" y="25806"/>
                  <a:pt x="1438666" y="25874"/>
                  <a:pt x="1438666" y="25925"/>
                </a:cubicBezTo>
                <a:cubicBezTo>
                  <a:pt x="1438563" y="37319"/>
                  <a:pt x="1429251" y="46494"/>
                  <a:pt x="1417858" y="46393"/>
                </a:cubicBezTo>
                <a:cubicBezTo>
                  <a:pt x="1406431" y="46393"/>
                  <a:pt x="1397135" y="37183"/>
                  <a:pt x="1397050" y="25756"/>
                </a:cubicBezTo>
                <a:cubicBezTo>
                  <a:pt x="1397050" y="14260"/>
                  <a:pt x="1406362" y="4947"/>
                  <a:pt x="1417858" y="4947"/>
                </a:cubicBezTo>
                <a:close/>
                <a:moveTo>
                  <a:pt x="1479259" y="4435"/>
                </a:moveTo>
                <a:cubicBezTo>
                  <a:pt x="1491027" y="4435"/>
                  <a:pt x="1500578" y="13987"/>
                  <a:pt x="1500578" y="25755"/>
                </a:cubicBezTo>
                <a:cubicBezTo>
                  <a:pt x="1500578" y="25806"/>
                  <a:pt x="1500578" y="25874"/>
                  <a:pt x="1500578" y="25925"/>
                </a:cubicBezTo>
                <a:cubicBezTo>
                  <a:pt x="1500476" y="37608"/>
                  <a:pt x="1490942" y="47006"/>
                  <a:pt x="1479259" y="46903"/>
                </a:cubicBezTo>
                <a:cubicBezTo>
                  <a:pt x="1479139" y="46903"/>
                  <a:pt x="1479037" y="46903"/>
                  <a:pt x="1478918" y="46903"/>
                </a:cubicBezTo>
                <a:cubicBezTo>
                  <a:pt x="1467336" y="46801"/>
                  <a:pt x="1458007" y="37336"/>
                  <a:pt x="1458109" y="25755"/>
                </a:cubicBezTo>
                <a:cubicBezTo>
                  <a:pt x="1458109" y="25703"/>
                  <a:pt x="1458109" y="25635"/>
                  <a:pt x="1458109" y="25584"/>
                </a:cubicBezTo>
                <a:cubicBezTo>
                  <a:pt x="1458109" y="13900"/>
                  <a:pt x="1467575" y="4435"/>
                  <a:pt x="1479259" y="4435"/>
                </a:cubicBezTo>
                <a:close/>
                <a:moveTo>
                  <a:pt x="1971151" y="3923"/>
                </a:moveTo>
                <a:cubicBezTo>
                  <a:pt x="1983210" y="3923"/>
                  <a:pt x="1992983" y="13697"/>
                  <a:pt x="1992983" y="25755"/>
                </a:cubicBezTo>
                <a:cubicBezTo>
                  <a:pt x="1992983" y="25806"/>
                  <a:pt x="1992983" y="25873"/>
                  <a:pt x="1992983" y="25925"/>
                </a:cubicBezTo>
                <a:cubicBezTo>
                  <a:pt x="1992880" y="37881"/>
                  <a:pt x="1983107" y="47517"/>
                  <a:pt x="1971151" y="47415"/>
                </a:cubicBezTo>
                <a:cubicBezTo>
                  <a:pt x="1959195" y="47415"/>
                  <a:pt x="1949491" y="37710"/>
                  <a:pt x="1949491" y="25755"/>
                </a:cubicBezTo>
                <a:cubicBezTo>
                  <a:pt x="1949491" y="25703"/>
                  <a:pt x="1949491" y="25635"/>
                  <a:pt x="1949491" y="25584"/>
                </a:cubicBezTo>
                <a:cubicBezTo>
                  <a:pt x="1949491" y="13628"/>
                  <a:pt x="1959195" y="3923"/>
                  <a:pt x="1971151" y="3923"/>
                </a:cubicBezTo>
                <a:close/>
                <a:moveTo>
                  <a:pt x="1540660" y="3753"/>
                </a:moveTo>
                <a:cubicBezTo>
                  <a:pt x="1552803" y="3753"/>
                  <a:pt x="1562662" y="13611"/>
                  <a:pt x="1562662" y="25756"/>
                </a:cubicBezTo>
                <a:cubicBezTo>
                  <a:pt x="1562662" y="25806"/>
                  <a:pt x="1562662" y="25874"/>
                  <a:pt x="1562662" y="25925"/>
                </a:cubicBezTo>
                <a:cubicBezTo>
                  <a:pt x="1562560" y="37984"/>
                  <a:pt x="1552719" y="47689"/>
                  <a:pt x="1540660" y="47586"/>
                </a:cubicBezTo>
                <a:cubicBezTo>
                  <a:pt x="1528602" y="47586"/>
                  <a:pt x="1518829" y="37814"/>
                  <a:pt x="1518829" y="25756"/>
                </a:cubicBezTo>
                <a:cubicBezTo>
                  <a:pt x="1518829" y="25703"/>
                  <a:pt x="1518829" y="25635"/>
                  <a:pt x="1518829" y="25584"/>
                </a:cubicBezTo>
                <a:cubicBezTo>
                  <a:pt x="1518829" y="13525"/>
                  <a:pt x="1528602" y="3753"/>
                  <a:pt x="1540660" y="3753"/>
                </a:cubicBezTo>
                <a:close/>
                <a:moveTo>
                  <a:pt x="1602427" y="2937"/>
                </a:moveTo>
                <a:cubicBezTo>
                  <a:pt x="1614956" y="2937"/>
                  <a:pt x="1625112" y="13093"/>
                  <a:pt x="1625112" y="25620"/>
                </a:cubicBezTo>
                <a:cubicBezTo>
                  <a:pt x="1625112" y="38149"/>
                  <a:pt x="1614956" y="48305"/>
                  <a:pt x="1602427" y="48305"/>
                </a:cubicBezTo>
                <a:cubicBezTo>
                  <a:pt x="1589899" y="48305"/>
                  <a:pt x="1579743" y="38149"/>
                  <a:pt x="1579743" y="25620"/>
                </a:cubicBezTo>
                <a:cubicBezTo>
                  <a:pt x="1579743" y="13093"/>
                  <a:pt x="1589899" y="2937"/>
                  <a:pt x="1602427" y="2937"/>
                </a:cubicBezTo>
                <a:close/>
                <a:moveTo>
                  <a:pt x="1664144" y="2388"/>
                </a:moveTo>
                <a:cubicBezTo>
                  <a:pt x="1677055" y="2388"/>
                  <a:pt x="1687511" y="12843"/>
                  <a:pt x="1687511" y="25755"/>
                </a:cubicBezTo>
                <a:cubicBezTo>
                  <a:pt x="1687511" y="25806"/>
                  <a:pt x="1687511" y="25873"/>
                  <a:pt x="1687511" y="25925"/>
                </a:cubicBezTo>
                <a:cubicBezTo>
                  <a:pt x="1687409" y="38735"/>
                  <a:pt x="1676953" y="49054"/>
                  <a:pt x="1664144" y="48951"/>
                </a:cubicBezTo>
                <a:cubicBezTo>
                  <a:pt x="1651335" y="48951"/>
                  <a:pt x="1640949" y="38563"/>
                  <a:pt x="1640949" y="25755"/>
                </a:cubicBezTo>
                <a:cubicBezTo>
                  <a:pt x="1640949" y="25703"/>
                  <a:pt x="1640949" y="25635"/>
                  <a:pt x="1640949" y="25584"/>
                </a:cubicBezTo>
                <a:cubicBezTo>
                  <a:pt x="1640949" y="12776"/>
                  <a:pt x="1651335" y="2388"/>
                  <a:pt x="1664144" y="2388"/>
                </a:cubicBezTo>
                <a:close/>
                <a:moveTo>
                  <a:pt x="1724864" y="1706"/>
                </a:moveTo>
                <a:cubicBezTo>
                  <a:pt x="1738150" y="1706"/>
                  <a:pt x="1748913" y="12469"/>
                  <a:pt x="1748913" y="25755"/>
                </a:cubicBezTo>
                <a:cubicBezTo>
                  <a:pt x="1748827" y="38973"/>
                  <a:pt x="1738082" y="49633"/>
                  <a:pt x="1724864" y="49633"/>
                </a:cubicBezTo>
                <a:cubicBezTo>
                  <a:pt x="1711679" y="49633"/>
                  <a:pt x="1700986" y="38939"/>
                  <a:pt x="1700986" y="25755"/>
                </a:cubicBezTo>
                <a:cubicBezTo>
                  <a:pt x="1700986" y="12537"/>
                  <a:pt x="1711646" y="1792"/>
                  <a:pt x="1724864" y="1706"/>
                </a:cubicBezTo>
                <a:close/>
                <a:moveTo>
                  <a:pt x="1786265" y="1023"/>
                </a:moveTo>
                <a:cubicBezTo>
                  <a:pt x="1799927" y="1023"/>
                  <a:pt x="1810996" y="12093"/>
                  <a:pt x="1810996" y="25756"/>
                </a:cubicBezTo>
                <a:cubicBezTo>
                  <a:pt x="1810996" y="25806"/>
                  <a:pt x="1810996" y="25874"/>
                  <a:pt x="1810996" y="25925"/>
                </a:cubicBezTo>
                <a:cubicBezTo>
                  <a:pt x="1810894" y="39485"/>
                  <a:pt x="1799824" y="50418"/>
                  <a:pt x="1786265" y="50315"/>
                </a:cubicBezTo>
                <a:cubicBezTo>
                  <a:pt x="1786146" y="50315"/>
                  <a:pt x="1786043" y="50315"/>
                  <a:pt x="1785924" y="50315"/>
                </a:cubicBezTo>
                <a:cubicBezTo>
                  <a:pt x="1772450" y="50213"/>
                  <a:pt x="1761602" y="39229"/>
                  <a:pt x="1761704" y="25756"/>
                </a:cubicBezTo>
                <a:cubicBezTo>
                  <a:pt x="1761704" y="25703"/>
                  <a:pt x="1761704" y="25635"/>
                  <a:pt x="1761704" y="25584"/>
                </a:cubicBezTo>
                <a:cubicBezTo>
                  <a:pt x="1761704" y="12026"/>
                  <a:pt x="1772705" y="1023"/>
                  <a:pt x="1786265" y="1023"/>
                </a:cubicBezTo>
                <a:close/>
                <a:moveTo>
                  <a:pt x="1847667" y="511"/>
                </a:moveTo>
                <a:cubicBezTo>
                  <a:pt x="1861601" y="511"/>
                  <a:pt x="1872909" y="11820"/>
                  <a:pt x="1872909" y="25755"/>
                </a:cubicBezTo>
                <a:cubicBezTo>
                  <a:pt x="1872909" y="25806"/>
                  <a:pt x="1872909" y="25874"/>
                  <a:pt x="1872909" y="25925"/>
                </a:cubicBezTo>
                <a:cubicBezTo>
                  <a:pt x="1872807" y="39775"/>
                  <a:pt x="1861516" y="50930"/>
                  <a:pt x="1847667" y="50826"/>
                </a:cubicBezTo>
                <a:cubicBezTo>
                  <a:pt x="1833817" y="50826"/>
                  <a:pt x="1822595" y="39604"/>
                  <a:pt x="1822595" y="25755"/>
                </a:cubicBezTo>
                <a:cubicBezTo>
                  <a:pt x="1822595" y="25703"/>
                  <a:pt x="1822595" y="25635"/>
                  <a:pt x="1822595" y="25584"/>
                </a:cubicBezTo>
                <a:cubicBezTo>
                  <a:pt x="1822595" y="11734"/>
                  <a:pt x="1833817" y="511"/>
                  <a:pt x="1847667" y="511"/>
                </a:cubicBezTo>
                <a:close/>
                <a:moveTo>
                  <a:pt x="1909067" y="0"/>
                </a:moveTo>
                <a:cubicBezTo>
                  <a:pt x="1909187" y="0"/>
                  <a:pt x="1909289" y="0"/>
                  <a:pt x="1909409" y="0"/>
                </a:cubicBezTo>
                <a:cubicBezTo>
                  <a:pt x="1923531" y="103"/>
                  <a:pt x="1934925" y="11634"/>
                  <a:pt x="1934822" y="25756"/>
                </a:cubicBezTo>
                <a:cubicBezTo>
                  <a:pt x="1934822" y="25806"/>
                  <a:pt x="1934822" y="25874"/>
                  <a:pt x="1934822" y="25925"/>
                </a:cubicBezTo>
                <a:cubicBezTo>
                  <a:pt x="1934720" y="40048"/>
                  <a:pt x="1923190" y="51442"/>
                  <a:pt x="1909067" y="51339"/>
                </a:cubicBezTo>
                <a:cubicBezTo>
                  <a:pt x="1894946" y="51339"/>
                  <a:pt x="1883484" y="39877"/>
                  <a:pt x="1883484" y="25756"/>
                </a:cubicBezTo>
                <a:cubicBezTo>
                  <a:pt x="1883484" y="25704"/>
                  <a:pt x="1883484" y="25636"/>
                  <a:pt x="1883484" y="25584"/>
                </a:cubicBezTo>
                <a:cubicBezTo>
                  <a:pt x="1883484" y="11462"/>
                  <a:pt x="1894946" y="0"/>
                  <a:pt x="1909067" y="0"/>
                </a:cubicBezTo>
                <a:close/>
              </a:path>
            </a:pathLst>
          </a:custGeom>
          <a:solidFill>
            <a:schemeClr val="accent2">
              <a:alpha val="30000"/>
            </a:schemeClr>
          </a:solidFill>
          <a:ln w="1701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3" name="任意多边形: 形状 12">
            <a:extLst>
              <a:ext uri="{FF2B5EF4-FFF2-40B4-BE49-F238E27FC236}">
                <a16:creationId xmlns:a16="http://schemas.microsoft.com/office/drawing/2014/main" id="{E24FC50F-844D-55A0-E9D7-F83FF8121ADA}"/>
              </a:ext>
            </a:extLst>
          </p:cNvPr>
          <p:cNvSpPr/>
          <p:nvPr userDrawn="1"/>
        </p:nvSpPr>
        <p:spPr>
          <a:xfrm flipH="1" flipV="1">
            <a:off x="-499790" y="4470474"/>
            <a:ext cx="2737812" cy="2735454"/>
          </a:xfrm>
          <a:custGeom>
            <a:avLst/>
            <a:gdLst>
              <a:gd name="connsiteX0" fmla="*/ 619642 w 1998270"/>
              <a:gd name="connsiteY0" fmla="*/ 1989726 h 1996549"/>
              <a:gd name="connsiteX1" fmla="*/ 620494 w 1998270"/>
              <a:gd name="connsiteY1" fmla="*/ 1990579 h 1996549"/>
              <a:gd name="connsiteX2" fmla="*/ 619642 w 1998270"/>
              <a:gd name="connsiteY2" fmla="*/ 1991432 h 1996549"/>
              <a:gd name="connsiteX3" fmla="*/ 618789 w 1998270"/>
              <a:gd name="connsiteY3" fmla="*/ 1990579 h 1996549"/>
              <a:gd name="connsiteX4" fmla="*/ 619642 w 1998270"/>
              <a:gd name="connsiteY4" fmla="*/ 1989726 h 1996549"/>
              <a:gd name="connsiteX5" fmla="*/ 681042 w 1998270"/>
              <a:gd name="connsiteY5" fmla="*/ 1989385 h 1996549"/>
              <a:gd name="connsiteX6" fmla="*/ 682236 w 1998270"/>
              <a:gd name="connsiteY6" fmla="*/ 1990579 h 1996549"/>
              <a:gd name="connsiteX7" fmla="*/ 681042 w 1998270"/>
              <a:gd name="connsiteY7" fmla="*/ 1991773 h 1996549"/>
              <a:gd name="connsiteX8" fmla="*/ 679849 w 1998270"/>
              <a:gd name="connsiteY8" fmla="*/ 1990579 h 1996549"/>
              <a:gd name="connsiteX9" fmla="*/ 681042 w 1998270"/>
              <a:gd name="connsiteY9" fmla="*/ 1989385 h 1996549"/>
              <a:gd name="connsiteX10" fmla="*/ 743126 w 1998270"/>
              <a:gd name="connsiteY10" fmla="*/ 1989044 h 1996549"/>
              <a:gd name="connsiteX11" fmla="*/ 744661 w 1998270"/>
              <a:gd name="connsiteY11" fmla="*/ 1990579 h 1996549"/>
              <a:gd name="connsiteX12" fmla="*/ 743126 w 1998270"/>
              <a:gd name="connsiteY12" fmla="*/ 1992115 h 1996549"/>
              <a:gd name="connsiteX13" fmla="*/ 741591 w 1998270"/>
              <a:gd name="connsiteY13" fmla="*/ 1990579 h 1996549"/>
              <a:gd name="connsiteX14" fmla="*/ 743126 w 1998270"/>
              <a:gd name="connsiteY14" fmla="*/ 1989044 h 1996549"/>
              <a:gd name="connsiteX15" fmla="*/ 803844 w 1998270"/>
              <a:gd name="connsiteY15" fmla="*/ 1988703 h 1996549"/>
              <a:gd name="connsiteX16" fmla="*/ 805721 w 1998270"/>
              <a:gd name="connsiteY16" fmla="*/ 1990580 h 1996549"/>
              <a:gd name="connsiteX17" fmla="*/ 803844 w 1998270"/>
              <a:gd name="connsiteY17" fmla="*/ 1992456 h 1996549"/>
              <a:gd name="connsiteX18" fmla="*/ 801969 w 1998270"/>
              <a:gd name="connsiteY18" fmla="*/ 1990580 h 1996549"/>
              <a:gd name="connsiteX19" fmla="*/ 803844 w 1998270"/>
              <a:gd name="connsiteY19" fmla="*/ 1988703 h 1996549"/>
              <a:gd name="connsiteX20" fmla="*/ 865246 w 1998270"/>
              <a:gd name="connsiteY20" fmla="*/ 1988362 h 1996549"/>
              <a:gd name="connsiteX21" fmla="*/ 867463 w 1998270"/>
              <a:gd name="connsiteY21" fmla="*/ 1990580 h 1996549"/>
              <a:gd name="connsiteX22" fmla="*/ 865246 w 1998270"/>
              <a:gd name="connsiteY22" fmla="*/ 1992797 h 1996549"/>
              <a:gd name="connsiteX23" fmla="*/ 863029 w 1998270"/>
              <a:gd name="connsiteY23" fmla="*/ 1990580 h 1996549"/>
              <a:gd name="connsiteX24" fmla="*/ 865246 w 1998270"/>
              <a:gd name="connsiteY24" fmla="*/ 1988362 h 1996549"/>
              <a:gd name="connsiteX25" fmla="*/ 926647 w 1998270"/>
              <a:gd name="connsiteY25" fmla="*/ 1988021 h 1996549"/>
              <a:gd name="connsiteX26" fmla="*/ 927005 w 1998270"/>
              <a:gd name="connsiteY26" fmla="*/ 1988021 h 1996549"/>
              <a:gd name="connsiteX27" fmla="*/ 929206 w 1998270"/>
              <a:gd name="connsiteY27" fmla="*/ 1990579 h 1996549"/>
              <a:gd name="connsiteX28" fmla="*/ 926647 w 1998270"/>
              <a:gd name="connsiteY28" fmla="*/ 1993138 h 1996549"/>
              <a:gd name="connsiteX29" fmla="*/ 924089 w 1998270"/>
              <a:gd name="connsiteY29" fmla="*/ 1990579 h 1996549"/>
              <a:gd name="connsiteX30" fmla="*/ 926647 w 1998270"/>
              <a:gd name="connsiteY30" fmla="*/ 1988021 h 1996549"/>
              <a:gd name="connsiteX31" fmla="*/ 988049 w 1998270"/>
              <a:gd name="connsiteY31" fmla="*/ 1987681 h 1996549"/>
              <a:gd name="connsiteX32" fmla="*/ 988407 w 1998270"/>
              <a:gd name="connsiteY32" fmla="*/ 1987681 h 1996549"/>
              <a:gd name="connsiteX33" fmla="*/ 990949 w 1998270"/>
              <a:gd name="connsiteY33" fmla="*/ 1990580 h 1996549"/>
              <a:gd name="connsiteX34" fmla="*/ 988049 w 1998270"/>
              <a:gd name="connsiteY34" fmla="*/ 1993480 h 1996549"/>
              <a:gd name="connsiteX35" fmla="*/ 985150 w 1998270"/>
              <a:gd name="connsiteY35" fmla="*/ 1990580 h 1996549"/>
              <a:gd name="connsiteX36" fmla="*/ 988049 w 1998270"/>
              <a:gd name="connsiteY36" fmla="*/ 1987681 h 1996549"/>
              <a:gd name="connsiteX37" fmla="*/ 1050132 w 1998270"/>
              <a:gd name="connsiteY37" fmla="*/ 1987340 h 1996549"/>
              <a:gd name="connsiteX38" fmla="*/ 1050490 w 1998270"/>
              <a:gd name="connsiteY38" fmla="*/ 1987340 h 1996549"/>
              <a:gd name="connsiteX39" fmla="*/ 1053373 w 1998270"/>
              <a:gd name="connsiteY39" fmla="*/ 1990580 h 1996549"/>
              <a:gd name="connsiteX40" fmla="*/ 1050132 w 1998270"/>
              <a:gd name="connsiteY40" fmla="*/ 1993821 h 1996549"/>
              <a:gd name="connsiteX41" fmla="*/ 1046892 w 1998270"/>
              <a:gd name="connsiteY41" fmla="*/ 1990580 h 1996549"/>
              <a:gd name="connsiteX42" fmla="*/ 1050132 w 1998270"/>
              <a:gd name="connsiteY42" fmla="*/ 1987340 h 1996549"/>
              <a:gd name="connsiteX43" fmla="*/ 1110851 w 1998270"/>
              <a:gd name="connsiteY43" fmla="*/ 1987168 h 1996549"/>
              <a:gd name="connsiteX44" fmla="*/ 1114262 w 1998270"/>
              <a:gd name="connsiteY44" fmla="*/ 1990580 h 1996549"/>
              <a:gd name="connsiteX45" fmla="*/ 1110851 w 1998270"/>
              <a:gd name="connsiteY45" fmla="*/ 1993991 h 1996549"/>
              <a:gd name="connsiteX46" fmla="*/ 1107440 w 1998270"/>
              <a:gd name="connsiteY46" fmla="*/ 1990580 h 1996549"/>
              <a:gd name="connsiteX47" fmla="*/ 1110851 w 1998270"/>
              <a:gd name="connsiteY47" fmla="*/ 1987168 h 1996549"/>
              <a:gd name="connsiteX48" fmla="*/ 1172253 w 1998270"/>
              <a:gd name="connsiteY48" fmla="*/ 1986827 h 1996549"/>
              <a:gd name="connsiteX49" fmla="*/ 1176005 w 1998270"/>
              <a:gd name="connsiteY49" fmla="*/ 1990580 h 1996549"/>
              <a:gd name="connsiteX50" fmla="*/ 1172253 w 1998270"/>
              <a:gd name="connsiteY50" fmla="*/ 1994332 h 1996549"/>
              <a:gd name="connsiteX51" fmla="*/ 1168501 w 1998270"/>
              <a:gd name="connsiteY51" fmla="*/ 1990580 h 1996549"/>
              <a:gd name="connsiteX52" fmla="*/ 1172253 w 1998270"/>
              <a:gd name="connsiteY52" fmla="*/ 1986827 h 1996549"/>
              <a:gd name="connsiteX53" fmla="*/ 1234020 w 1998270"/>
              <a:gd name="connsiteY53" fmla="*/ 1986522 h 1996549"/>
              <a:gd name="connsiteX54" fmla="*/ 1237943 w 1998270"/>
              <a:gd name="connsiteY54" fmla="*/ 1990445 h 1996549"/>
              <a:gd name="connsiteX55" fmla="*/ 1234020 w 1998270"/>
              <a:gd name="connsiteY55" fmla="*/ 1994368 h 1996549"/>
              <a:gd name="connsiteX56" fmla="*/ 1230097 w 1998270"/>
              <a:gd name="connsiteY56" fmla="*/ 1990445 h 1996549"/>
              <a:gd name="connsiteX57" fmla="*/ 1234020 w 1998270"/>
              <a:gd name="connsiteY57" fmla="*/ 1986522 h 1996549"/>
              <a:gd name="connsiteX58" fmla="*/ 1664145 w 1998270"/>
              <a:gd name="connsiteY58" fmla="*/ 1985975 h 1996549"/>
              <a:gd name="connsiteX59" fmla="*/ 1664486 w 1998270"/>
              <a:gd name="connsiteY59" fmla="*/ 1985975 h 1996549"/>
              <a:gd name="connsiteX60" fmla="*/ 1669262 w 1998270"/>
              <a:gd name="connsiteY60" fmla="*/ 1991092 h 1996549"/>
              <a:gd name="connsiteX61" fmla="*/ 1664145 w 1998270"/>
              <a:gd name="connsiteY61" fmla="*/ 1996209 h 1996549"/>
              <a:gd name="connsiteX62" fmla="*/ 1659029 w 1998270"/>
              <a:gd name="connsiteY62" fmla="*/ 1991092 h 1996549"/>
              <a:gd name="connsiteX63" fmla="*/ 1664145 w 1998270"/>
              <a:gd name="connsiteY63" fmla="*/ 1985975 h 1996549"/>
              <a:gd name="connsiteX64" fmla="*/ 1602061 w 1998270"/>
              <a:gd name="connsiteY64" fmla="*/ 1985975 h 1996549"/>
              <a:gd name="connsiteX65" fmla="*/ 1602403 w 1998270"/>
              <a:gd name="connsiteY65" fmla="*/ 1985975 h 1996549"/>
              <a:gd name="connsiteX66" fmla="*/ 1607178 w 1998270"/>
              <a:gd name="connsiteY66" fmla="*/ 1991092 h 1996549"/>
              <a:gd name="connsiteX67" fmla="*/ 1602061 w 1998270"/>
              <a:gd name="connsiteY67" fmla="*/ 1996209 h 1996549"/>
              <a:gd name="connsiteX68" fmla="*/ 1596945 w 1998270"/>
              <a:gd name="connsiteY68" fmla="*/ 1991092 h 1996549"/>
              <a:gd name="connsiteX69" fmla="*/ 1602061 w 1998270"/>
              <a:gd name="connsiteY69" fmla="*/ 1985975 h 1996549"/>
              <a:gd name="connsiteX70" fmla="*/ 1971151 w 1998270"/>
              <a:gd name="connsiteY70" fmla="*/ 1985974 h 1996549"/>
              <a:gd name="connsiteX71" fmla="*/ 1975756 w 1998270"/>
              <a:gd name="connsiteY71" fmla="*/ 1990580 h 1996549"/>
              <a:gd name="connsiteX72" fmla="*/ 1971151 w 1998270"/>
              <a:gd name="connsiteY72" fmla="*/ 1995185 h 1996549"/>
              <a:gd name="connsiteX73" fmla="*/ 1966547 w 1998270"/>
              <a:gd name="connsiteY73" fmla="*/ 1990580 h 1996549"/>
              <a:gd name="connsiteX74" fmla="*/ 1971151 w 1998270"/>
              <a:gd name="connsiteY74" fmla="*/ 1985974 h 1996549"/>
              <a:gd name="connsiteX75" fmla="*/ 1909068 w 1998270"/>
              <a:gd name="connsiteY75" fmla="*/ 1985974 h 1996549"/>
              <a:gd name="connsiteX76" fmla="*/ 1914356 w 1998270"/>
              <a:gd name="connsiteY76" fmla="*/ 1991262 h 1996549"/>
              <a:gd name="connsiteX77" fmla="*/ 1909068 w 1998270"/>
              <a:gd name="connsiteY77" fmla="*/ 1996549 h 1996549"/>
              <a:gd name="connsiteX78" fmla="*/ 1903781 w 1998270"/>
              <a:gd name="connsiteY78" fmla="*/ 1991262 h 1996549"/>
              <a:gd name="connsiteX79" fmla="*/ 1909068 w 1998270"/>
              <a:gd name="connsiteY79" fmla="*/ 1985974 h 1996549"/>
              <a:gd name="connsiteX80" fmla="*/ 1847667 w 1998270"/>
              <a:gd name="connsiteY80" fmla="*/ 1985974 h 1996549"/>
              <a:gd name="connsiteX81" fmla="*/ 1852954 w 1998270"/>
              <a:gd name="connsiteY81" fmla="*/ 1991262 h 1996549"/>
              <a:gd name="connsiteX82" fmla="*/ 1847667 w 1998270"/>
              <a:gd name="connsiteY82" fmla="*/ 1996549 h 1996549"/>
              <a:gd name="connsiteX83" fmla="*/ 1842380 w 1998270"/>
              <a:gd name="connsiteY83" fmla="*/ 1991262 h 1996549"/>
              <a:gd name="connsiteX84" fmla="*/ 1847667 w 1998270"/>
              <a:gd name="connsiteY84" fmla="*/ 1985974 h 1996549"/>
              <a:gd name="connsiteX85" fmla="*/ 1786265 w 1998270"/>
              <a:gd name="connsiteY85" fmla="*/ 1985974 h 1996549"/>
              <a:gd name="connsiteX86" fmla="*/ 1791552 w 1998270"/>
              <a:gd name="connsiteY86" fmla="*/ 1991262 h 1996549"/>
              <a:gd name="connsiteX87" fmla="*/ 1786265 w 1998270"/>
              <a:gd name="connsiteY87" fmla="*/ 1996549 h 1996549"/>
              <a:gd name="connsiteX88" fmla="*/ 1780978 w 1998270"/>
              <a:gd name="connsiteY88" fmla="*/ 1991262 h 1996549"/>
              <a:gd name="connsiteX89" fmla="*/ 1786265 w 1998270"/>
              <a:gd name="connsiteY89" fmla="*/ 1985974 h 1996549"/>
              <a:gd name="connsiteX90" fmla="*/ 1724864 w 1998270"/>
              <a:gd name="connsiteY90" fmla="*/ 1985974 h 1996549"/>
              <a:gd name="connsiteX91" fmla="*/ 1730151 w 1998270"/>
              <a:gd name="connsiteY91" fmla="*/ 1991262 h 1996549"/>
              <a:gd name="connsiteX92" fmla="*/ 1724864 w 1998270"/>
              <a:gd name="connsiteY92" fmla="*/ 1996549 h 1996549"/>
              <a:gd name="connsiteX93" fmla="*/ 1719577 w 1998270"/>
              <a:gd name="connsiteY93" fmla="*/ 1991262 h 1996549"/>
              <a:gd name="connsiteX94" fmla="*/ 1724864 w 1998270"/>
              <a:gd name="connsiteY94" fmla="*/ 1985974 h 1996549"/>
              <a:gd name="connsiteX95" fmla="*/ 1479259 w 1998270"/>
              <a:gd name="connsiteY95" fmla="*/ 1985974 h 1996549"/>
              <a:gd name="connsiteX96" fmla="*/ 1479600 w 1998270"/>
              <a:gd name="connsiteY96" fmla="*/ 1985974 h 1996549"/>
              <a:gd name="connsiteX97" fmla="*/ 1484035 w 1998270"/>
              <a:gd name="connsiteY97" fmla="*/ 1990750 h 1996549"/>
              <a:gd name="connsiteX98" fmla="*/ 1479259 w 1998270"/>
              <a:gd name="connsiteY98" fmla="*/ 1995526 h 1996549"/>
              <a:gd name="connsiteX99" fmla="*/ 1474484 w 1998270"/>
              <a:gd name="connsiteY99" fmla="*/ 1990750 h 1996549"/>
              <a:gd name="connsiteX100" fmla="*/ 1479259 w 1998270"/>
              <a:gd name="connsiteY100" fmla="*/ 1985974 h 1996549"/>
              <a:gd name="connsiteX101" fmla="*/ 1417857 w 1998270"/>
              <a:gd name="connsiteY101" fmla="*/ 1985974 h 1996549"/>
              <a:gd name="connsiteX102" fmla="*/ 1422462 w 1998270"/>
              <a:gd name="connsiteY102" fmla="*/ 1990580 h 1996549"/>
              <a:gd name="connsiteX103" fmla="*/ 1417857 w 1998270"/>
              <a:gd name="connsiteY103" fmla="*/ 1995185 h 1996549"/>
              <a:gd name="connsiteX104" fmla="*/ 1413253 w 1998270"/>
              <a:gd name="connsiteY104" fmla="*/ 1990580 h 1996549"/>
              <a:gd name="connsiteX105" fmla="*/ 1417857 w 1998270"/>
              <a:gd name="connsiteY105" fmla="*/ 1985974 h 1996549"/>
              <a:gd name="connsiteX106" fmla="*/ 1357138 w 1998270"/>
              <a:gd name="connsiteY106" fmla="*/ 1985974 h 1996549"/>
              <a:gd name="connsiteX107" fmla="*/ 1357479 w 1998270"/>
              <a:gd name="connsiteY107" fmla="*/ 1985974 h 1996549"/>
              <a:gd name="connsiteX108" fmla="*/ 1361573 w 1998270"/>
              <a:gd name="connsiteY108" fmla="*/ 1990409 h 1996549"/>
              <a:gd name="connsiteX109" fmla="*/ 1357138 w 1998270"/>
              <a:gd name="connsiteY109" fmla="*/ 1994843 h 1996549"/>
              <a:gd name="connsiteX110" fmla="*/ 1352704 w 1998270"/>
              <a:gd name="connsiteY110" fmla="*/ 1990409 h 1996549"/>
              <a:gd name="connsiteX111" fmla="*/ 1357138 w 1998270"/>
              <a:gd name="connsiteY111" fmla="*/ 1985974 h 1996549"/>
              <a:gd name="connsiteX112" fmla="*/ 1295055 w 1998270"/>
              <a:gd name="connsiteY112" fmla="*/ 1985974 h 1996549"/>
              <a:gd name="connsiteX113" fmla="*/ 1299319 w 1998270"/>
              <a:gd name="connsiteY113" fmla="*/ 1990238 h 1996549"/>
              <a:gd name="connsiteX114" fmla="*/ 1295055 w 1998270"/>
              <a:gd name="connsiteY114" fmla="*/ 1994502 h 1996549"/>
              <a:gd name="connsiteX115" fmla="*/ 1290791 w 1998270"/>
              <a:gd name="connsiteY115" fmla="*/ 1990238 h 1996549"/>
              <a:gd name="connsiteX116" fmla="*/ 1295055 w 1998270"/>
              <a:gd name="connsiteY116" fmla="*/ 1985974 h 1996549"/>
              <a:gd name="connsiteX117" fmla="*/ 1541026 w 1998270"/>
              <a:gd name="connsiteY117" fmla="*/ 1985499 h 1996549"/>
              <a:gd name="connsiteX118" fmla="*/ 1545972 w 1998270"/>
              <a:gd name="connsiteY118" fmla="*/ 1990445 h 1996549"/>
              <a:gd name="connsiteX119" fmla="*/ 1541026 w 1998270"/>
              <a:gd name="connsiteY119" fmla="*/ 1995391 h 1996549"/>
              <a:gd name="connsiteX120" fmla="*/ 1536080 w 1998270"/>
              <a:gd name="connsiteY120" fmla="*/ 1990445 h 1996549"/>
              <a:gd name="connsiteX121" fmla="*/ 1541026 w 1998270"/>
              <a:gd name="connsiteY121" fmla="*/ 1985499 h 1996549"/>
              <a:gd name="connsiteX122" fmla="*/ 558240 w 1998270"/>
              <a:gd name="connsiteY122" fmla="*/ 1928155 h 1996549"/>
              <a:gd name="connsiteX123" fmla="*/ 558632 w 1998270"/>
              <a:gd name="connsiteY123" fmla="*/ 1928155 h 1996549"/>
              <a:gd name="connsiteX124" fmla="*/ 559263 w 1998270"/>
              <a:gd name="connsiteY124" fmla="*/ 1929179 h 1996549"/>
              <a:gd name="connsiteX125" fmla="*/ 558240 w 1998270"/>
              <a:gd name="connsiteY125" fmla="*/ 1930202 h 1996549"/>
              <a:gd name="connsiteX126" fmla="*/ 557217 w 1998270"/>
              <a:gd name="connsiteY126" fmla="*/ 1929179 h 1996549"/>
              <a:gd name="connsiteX127" fmla="*/ 558240 w 1998270"/>
              <a:gd name="connsiteY127" fmla="*/ 1928155 h 1996549"/>
              <a:gd name="connsiteX128" fmla="*/ 620008 w 1998270"/>
              <a:gd name="connsiteY128" fmla="*/ 1927509 h 1996549"/>
              <a:gd name="connsiteX129" fmla="*/ 621543 w 1998270"/>
              <a:gd name="connsiteY129" fmla="*/ 1929044 h 1996549"/>
              <a:gd name="connsiteX130" fmla="*/ 620008 w 1998270"/>
              <a:gd name="connsiteY130" fmla="*/ 1930579 h 1996549"/>
              <a:gd name="connsiteX131" fmla="*/ 618473 w 1998270"/>
              <a:gd name="connsiteY131" fmla="*/ 1929044 h 1996549"/>
              <a:gd name="connsiteX132" fmla="*/ 620008 w 1998270"/>
              <a:gd name="connsiteY132" fmla="*/ 1927509 h 1996549"/>
              <a:gd name="connsiteX133" fmla="*/ 681042 w 1998270"/>
              <a:gd name="connsiteY133" fmla="*/ 1927131 h 1996549"/>
              <a:gd name="connsiteX134" fmla="*/ 683089 w 1998270"/>
              <a:gd name="connsiteY134" fmla="*/ 1929178 h 1996549"/>
              <a:gd name="connsiteX135" fmla="*/ 681042 w 1998270"/>
              <a:gd name="connsiteY135" fmla="*/ 1931225 h 1996549"/>
              <a:gd name="connsiteX136" fmla="*/ 678996 w 1998270"/>
              <a:gd name="connsiteY136" fmla="*/ 1929178 h 1996549"/>
              <a:gd name="connsiteX137" fmla="*/ 681042 w 1998270"/>
              <a:gd name="connsiteY137" fmla="*/ 1927131 h 1996549"/>
              <a:gd name="connsiteX138" fmla="*/ 743126 w 1998270"/>
              <a:gd name="connsiteY138" fmla="*/ 1926790 h 1996549"/>
              <a:gd name="connsiteX139" fmla="*/ 745514 w 1998270"/>
              <a:gd name="connsiteY139" fmla="*/ 1929178 h 1996549"/>
              <a:gd name="connsiteX140" fmla="*/ 743126 w 1998270"/>
              <a:gd name="connsiteY140" fmla="*/ 1931566 h 1996549"/>
              <a:gd name="connsiteX141" fmla="*/ 740738 w 1998270"/>
              <a:gd name="connsiteY141" fmla="*/ 1929178 h 1996549"/>
              <a:gd name="connsiteX142" fmla="*/ 743126 w 1998270"/>
              <a:gd name="connsiteY142" fmla="*/ 1926790 h 1996549"/>
              <a:gd name="connsiteX143" fmla="*/ 803845 w 1998270"/>
              <a:gd name="connsiteY143" fmla="*/ 1926279 h 1996549"/>
              <a:gd name="connsiteX144" fmla="*/ 804203 w 1998270"/>
              <a:gd name="connsiteY144" fmla="*/ 1926279 h 1996549"/>
              <a:gd name="connsiteX145" fmla="*/ 806745 w 1998270"/>
              <a:gd name="connsiteY145" fmla="*/ 1929178 h 1996549"/>
              <a:gd name="connsiteX146" fmla="*/ 803845 w 1998270"/>
              <a:gd name="connsiteY146" fmla="*/ 1932078 h 1996549"/>
              <a:gd name="connsiteX147" fmla="*/ 800946 w 1998270"/>
              <a:gd name="connsiteY147" fmla="*/ 1929178 h 1996549"/>
              <a:gd name="connsiteX148" fmla="*/ 803845 w 1998270"/>
              <a:gd name="connsiteY148" fmla="*/ 1926279 h 1996549"/>
              <a:gd name="connsiteX149" fmla="*/ 865246 w 1998270"/>
              <a:gd name="connsiteY149" fmla="*/ 1925938 h 1996549"/>
              <a:gd name="connsiteX150" fmla="*/ 865604 w 1998270"/>
              <a:gd name="connsiteY150" fmla="*/ 1925938 h 1996549"/>
              <a:gd name="connsiteX151" fmla="*/ 868487 w 1998270"/>
              <a:gd name="connsiteY151" fmla="*/ 1929178 h 1996549"/>
              <a:gd name="connsiteX152" fmla="*/ 865246 w 1998270"/>
              <a:gd name="connsiteY152" fmla="*/ 1932419 h 1996549"/>
              <a:gd name="connsiteX153" fmla="*/ 862006 w 1998270"/>
              <a:gd name="connsiteY153" fmla="*/ 1929178 h 1996549"/>
              <a:gd name="connsiteX154" fmla="*/ 865246 w 1998270"/>
              <a:gd name="connsiteY154" fmla="*/ 1925938 h 1996549"/>
              <a:gd name="connsiteX155" fmla="*/ 926648 w 1998270"/>
              <a:gd name="connsiteY155" fmla="*/ 1925426 h 1996549"/>
              <a:gd name="connsiteX156" fmla="*/ 930400 w 1998270"/>
              <a:gd name="connsiteY156" fmla="*/ 1929179 h 1996549"/>
              <a:gd name="connsiteX157" fmla="*/ 926648 w 1998270"/>
              <a:gd name="connsiteY157" fmla="*/ 1932931 h 1996549"/>
              <a:gd name="connsiteX158" fmla="*/ 922896 w 1998270"/>
              <a:gd name="connsiteY158" fmla="*/ 1929179 h 1996549"/>
              <a:gd name="connsiteX159" fmla="*/ 926648 w 1998270"/>
              <a:gd name="connsiteY159" fmla="*/ 1925426 h 1996549"/>
              <a:gd name="connsiteX160" fmla="*/ 988049 w 1998270"/>
              <a:gd name="connsiteY160" fmla="*/ 1925085 h 1996549"/>
              <a:gd name="connsiteX161" fmla="*/ 988390 w 1998270"/>
              <a:gd name="connsiteY161" fmla="*/ 1925085 h 1996549"/>
              <a:gd name="connsiteX162" fmla="*/ 992143 w 1998270"/>
              <a:gd name="connsiteY162" fmla="*/ 1929179 h 1996549"/>
              <a:gd name="connsiteX163" fmla="*/ 988049 w 1998270"/>
              <a:gd name="connsiteY163" fmla="*/ 1933272 h 1996549"/>
              <a:gd name="connsiteX164" fmla="*/ 983956 w 1998270"/>
              <a:gd name="connsiteY164" fmla="*/ 1929179 h 1996549"/>
              <a:gd name="connsiteX165" fmla="*/ 988049 w 1998270"/>
              <a:gd name="connsiteY165" fmla="*/ 1925085 h 1996549"/>
              <a:gd name="connsiteX166" fmla="*/ 1050132 w 1998270"/>
              <a:gd name="connsiteY166" fmla="*/ 1924744 h 1996549"/>
              <a:gd name="connsiteX167" fmla="*/ 1050473 w 1998270"/>
              <a:gd name="connsiteY167" fmla="*/ 1924744 h 1996549"/>
              <a:gd name="connsiteX168" fmla="*/ 1054567 w 1998270"/>
              <a:gd name="connsiteY168" fmla="*/ 1929179 h 1996549"/>
              <a:gd name="connsiteX169" fmla="*/ 1050132 w 1998270"/>
              <a:gd name="connsiteY169" fmla="*/ 1933613 h 1996549"/>
              <a:gd name="connsiteX170" fmla="*/ 1045698 w 1998270"/>
              <a:gd name="connsiteY170" fmla="*/ 1929179 h 1996549"/>
              <a:gd name="connsiteX171" fmla="*/ 1050132 w 1998270"/>
              <a:gd name="connsiteY171" fmla="*/ 1924744 h 1996549"/>
              <a:gd name="connsiteX172" fmla="*/ 1110851 w 1998270"/>
              <a:gd name="connsiteY172" fmla="*/ 1924403 h 1996549"/>
              <a:gd name="connsiteX173" fmla="*/ 1111192 w 1998270"/>
              <a:gd name="connsiteY173" fmla="*/ 1924403 h 1996549"/>
              <a:gd name="connsiteX174" fmla="*/ 1115627 w 1998270"/>
              <a:gd name="connsiteY174" fmla="*/ 1929179 h 1996549"/>
              <a:gd name="connsiteX175" fmla="*/ 1110851 w 1998270"/>
              <a:gd name="connsiteY175" fmla="*/ 1933955 h 1996549"/>
              <a:gd name="connsiteX176" fmla="*/ 1106076 w 1998270"/>
              <a:gd name="connsiteY176" fmla="*/ 1929179 h 1996549"/>
              <a:gd name="connsiteX177" fmla="*/ 1110851 w 1998270"/>
              <a:gd name="connsiteY177" fmla="*/ 1924403 h 1996549"/>
              <a:gd name="connsiteX178" fmla="*/ 1172253 w 1998270"/>
              <a:gd name="connsiteY178" fmla="*/ 1924062 h 1996549"/>
              <a:gd name="connsiteX179" fmla="*/ 1172594 w 1998270"/>
              <a:gd name="connsiteY179" fmla="*/ 1924062 h 1996549"/>
              <a:gd name="connsiteX180" fmla="*/ 1177369 w 1998270"/>
              <a:gd name="connsiteY180" fmla="*/ 1929179 h 1996549"/>
              <a:gd name="connsiteX181" fmla="*/ 1172253 w 1998270"/>
              <a:gd name="connsiteY181" fmla="*/ 1934296 h 1996549"/>
              <a:gd name="connsiteX182" fmla="*/ 1167136 w 1998270"/>
              <a:gd name="connsiteY182" fmla="*/ 1929179 h 1996549"/>
              <a:gd name="connsiteX183" fmla="*/ 1172253 w 1998270"/>
              <a:gd name="connsiteY183" fmla="*/ 1924062 h 1996549"/>
              <a:gd name="connsiteX184" fmla="*/ 1234020 w 1998270"/>
              <a:gd name="connsiteY184" fmla="*/ 1923757 h 1996549"/>
              <a:gd name="connsiteX185" fmla="*/ 1239308 w 1998270"/>
              <a:gd name="connsiteY185" fmla="*/ 1929044 h 1996549"/>
              <a:gd name="connsiteX186" fmla="*/ 1234020 w 1998270"/>
              <a:gd name="connsiteY186" fmla="*/ 1934332 h 1996549"/>
              <a:gd name="connsiteX187" fmla="*/ 1228733 w 1998270"/>
              <a:gd name="connsiteY187" fmla="*/ 1929044 h 1996549"/>
              <a:gd name="connsiteX188" fmla="*/ 1234020 w 1998270"/>
              <a:gd name="connsiteY188" fmla="*/ 1923757 h 1996549"/>
              <a:gd name="connsiteX189" fmla="*/ 1295055 w 1998270"/>
              <a:gd name="connsiteY189" fmla="*/ 1923550 h 1996549"/>
              <a:gd name="connsiteX190" fmla="*/ 1300684 w 1998270"/>
              <a:gd name="connsiteY190" fmla="*/ 1929179 h 1996549"/>
              <a:gd name="connsiteX191" fmla="*/ 1295055 w 1998270"/>
              <a:gd name="connsiteY191" fmla="*/ 1934807 h 1996549"/>
              <a:gd name="connsiteX192" fmla="*/ 1289427 w 1998270"/>
              <a:gd name="connsiteY192" fmla="*/ 1929179 h 1996549"/>
              <a:gd name="connsiteX193" fmla="*/ 1295055 w 1998270"/>
              <a:gd name="connsiteY193" fmla="*/ 1923550 h 1996549"/>
              <a:gd name="connsiteX194" fmla="*/ 1357139 w 1998270"/>
              <a:gd name="connsiteY194" fmla="*/ 1923379 h 1996549"/>
              <a:gd name="connsiteX195" fmla="*/ 1362937 w 1998270"/>
              <a:gd name="connsiteY195" fmla="*/ 1929008 h 1996549"/>
              <a:gd name="connsiteX196" fmla="*/ 1357139 w 1998270"/>
              <a:gd name="connsiteY196" fmla="*/ 1934807 h 1996549"/>
              <a:gd name="connsiteX197" fmla="*/ 1351340 w 1998270"/>
              <a:gd name="connsiteY197" fmla="*/ 1929178 h 1996549"/>
              <a:gd name="connsiteX198" fmla="*/ 1357139 w 1998270"/>
              <a:gd name="connsiteY198" fmla="*/ 1923379 h 1996549"/>
              <a:gd name="connsiteX199" fmla="*/ 1971151 w 1998270"/>
              <a:gd name="connsiteY199" fmla="*/ 1923209 h 1996549"/>
              <a:gd name="connsiteX200" fmla="*/ 1977121 w 1998270"/>
              <a:gd name="connsiteY200" fmla="*/ 1928837 h 1996549"/>
              <a:gd name="connsiteX201" fmla="*/ 1971151 w 1998270"/>
              <a:gd name="connsiteY201" fmla="*/ 1934807 h 1996549"/>
              <a:gd name="connsiteX202" fmla="*/ 1965182 w 1998270"/>
              <a:gd name="connsiteY202" fmla="*/ 1929178 h 1996549"/>
              <a:gd name="connsiteX203" fmla="*/ 1971151 w 1998270"/>
              <a:gd name="connsiteY203" fmla="*/ 1923209 h 1996549"/>
              <a:gd name="connsiteX204" fmla="*/ 1417857 w 1998270"/>
              <a:gd name="connsiteY204" fmla="*/ 1923038 h 1996549"/>
              <a:gd name="connsiteX205" fmla="*/ 1423998 w 1998270"/>
              <a:gd name="connsiteY205" fmla="*/ 1929179 h 1996549"/>
              <a:gd name="connsiteX206" fmla="*/ 1417857 w 1998270"/>
              <a:gd name="connsiteY206" fmla="*/ 1935319 h 1996549"/>
              <a:gd name="connsiteX207" fmla="*/ 1411718 w 1998270"/>
              <a:gd name="connsiteY207" fmla="*/ 1929179 h 1996549"/>
              <a:gd name="connsiteX208" fmla="*/ 1417857 w 1998270"/>
              <a:gd name="connsiteY208" fmla="*/ 1923038 h 1996549"/>
              <a:gd name="connsiteX209" fmla="*/ 1479259 w 1998270"/>
              <a:gd name="connsiteY209" fmla="*/ 1922868 h 1996549"/>
              <a:gd name="connsiteX210" fmla="*/ 1479600 w 1998270"/>
              <a:gd name="connsiteY210" fmla="*/ 1922868 h 1996549"/>
              <a:gd name="connsiteX211" fmla="*/ 1485570 w 1998270"/>
              <a:gd name="connsiteY211" fmla="*/ 1929179 h 1996549"/>
              <a:gd name="connsiteX212" fmla="*/ 1479259 w 1998270"/>
              <a:gd name="connsiteY212" fmla="*/ 1935489 h 1996549"/>
              <a:gd name="connsiteX213" fmla="*/ 1472949 w 1998270"/>
              <a:gd name="connsiteY213" fmla="*/ 1929179 h 1996549"/>
              <a:gd name="connsiteX214" fmla="*/ 1479259 w 1998270"/>
              <a:gd name="connsiteY214" fmla="*/ 1922868 h 1996549"/>
              <a:gd name="connsiteX215" fmla="*/ 1540660 w 1998270"/>
              <a:gd name="connsiteY215" fmla="*/ 1922697 h 1996549"/>
              <a:gd name="connsiteX216" fmla="*/ 1547141 w 1998270"/>
              <a:gd name="connsiteY216" fmla="*/ 1929179 h 1996549"/>
              <a:gd name="connsiteX217" fmla="*/ 1540660 w 1998270"/>
              <a:gd name="connsiteY217" fmla="*/ 1935660 h 1996549"/>
              <a:gd name="connsiteX218" fmla="*/ 1534179 w 1998270"/>
              <a:gd name="connsiteY218" fmla="*/ 1929179 h 1996549"/>
              <a:gd name="connsiteX219" fmla="*/ 1540660 w 1998270"/>
              <a:gd name="connsiteY219" fmla="*/ 1922697 h 1996549"/>
              <a:gd name="connsiteX220" fmla="*/ 1664145 w 1998270"/>
              <a:gd name="connsiteY220" fmla="*/ 1922527 h 1996549"/>
              <a:gd name="connsiteX221" fmla="*/ 1664486 w 1998270"/>
              <a:gd name="connsiteY221" fmla="*/ 1922527 h 1996549"/>
              <a:gd name="connsiteX222" fmla="*/ 1670797 w 1998270"/>
              <a:gd name="connsiteY222" fmla="*/ 1929179 h 1996549"/>
              <a:gd name="connsiteX223" fmla="*/ 1664145 w 1998270"/>
              <a:gd name="connsiteY223" fmla="*/ 1935831 h 1996549"/>
              <a:gd name="connsiteX224" fmla="*/ 1657493 w 1998270"/>
              <a:gd name="connsiteY224" fmla="*/ 1929179 h 1996549"/>
              <a:gd name="connsiteX225" fmla="*/ 1664145 w 1998270"/>
              <a:gd name="connsiteY225" fmla="*/ 1922527 h 1996549"/>
              <a:gd name="connsiteX226" fmla="*/ 1602428 w 1998270"/>
              <a:gd name="connsiteY226" fmla="*/ 1922392 h 1996549"/>
              <a:gd name="connsiteX227" fmla="*/ 1609080 w 1998270"/>
              <a:gd name="connsiteY227" fmla="*/ 1929044 h 1996549"/>
              <a:gd name="connsiteX228" fmla="*/ 1602428 w 1998270"/>
              <a:gd name="connsiteY228" fmla="*/ 1935696 h 1996549"/>
              <a:gd name="connsiteX229" fmla="*/ 1595776 w 1998270"/>
              <a:gd name="connsiteY229" fmla="*/ 1929044 h 1996549"/>
              <a:gd name="connsiteX230" fmla="*/ 1602428 w 1998270"/>
              <a:gd name="connsiteY230" fmla="*/ 1922392 h 1996549"/>
              <a:gd name="connsiteX231" fmla="*/ 1909068 w 1998270"/>
              <a:gd name="connsiteY231" fmla="*/ 1922356 h 1996549"/>
              <a:gd name="connsiteX232" fmla="*/ 1915891 w 1998270"/>
              <a:gd name="connsiteY232" fmla="*/ 1929179 h 1996549"/>
              <a:gd name="connsiteX233" fmla="*/ 1909068 w 1998270"/>
              <a:gd name="connsiteY233" fmla="*/ 1936001 h 1996549"/>
              <a:gd name="connsiteX234" fmla="*/ 1902246 w 1998270"/>
              <a:gd name="connsiteY234" fmla="*/ 1929179 h 1996549"/>
              <a:gd name="connsiteX235" fmla="*/ 1909068 w 1998270"/>
              <a:gd name="connsiteY235" fmla="*/ 1922356 h 1996549"/>
              <a:gd name="connsiteX236" fmla="*/ 1847666 w 1998270"/>
              <a:gd name="connsiteY236" fmla="*/ 1922356 h 1996549"/>
              <a:gd name="connsiteX237" fmla="*/ 1854489 w 1998270"/>
              <a:gd name="connsiteY237" fmla="*/ 1929179 h 1996549"/>
              <a:gd name="connsiteX238" fmla="*/ 1847666 w 1998270"/>
              <a:gd name="connsiteY238" fmla="*/ 1936001 h 1996549"/>
              <a:gd name="connsiteX239" fmla="*/ 1840844 w 1998270"/>
              <a:gd name="connsiteY239" fmla="*/ 1929179 h 1996549"/>
              <a:gd name="connsiteX240" fmla="*/ 1847666 w 1998270"/>
              <a:gd name="connsiteY240" fmla="*/ 1922356 h 1996549"/>
              <a:gd name="connsiteX241" fmla="*/ 1786265 w 1998270"/>
              <a:gd name="connsiteY241" fmla="*/ 1922356 h 1996549"/>
              <a:gd name="connsiteX242" fmla="*/ 1793087 w 1998270"/>
              <a:gd name="connsiteY242" fmla="*/ 1929179 h 1996549"/>
              <a:gd name="connsiteX243" fmla="*/ 1786265 w 1998270"/>
              <a:gd name="connsiteY243" fmla="*/ 1936001 h 1996549"/>
              <a:gd name="connsiteX244" fmla="*/ 1779443 w 1998270"/>
              <a:gd name="connsiteY244" fmla="*/ 1929179 h 1996549"/>
              <a:gd name="connsiteX245" fmla="*/ 1786265 w 1998270"/>
              <a:gd name="connsiteY245" fmla="*/ 1922356 h 1996549"/>
              <a:gd name="connsiteX246" fmla="*/ 1724864 w 1998270"/>
              <a:gd name="connsiteY246" fmla="*/ 1922356 h 1996549"/>
              <a:gd name="connsiteX247" fmla="*/ 1731686 w 1998270"/>
              <a:gd name="connsiteY247" fmla="*/ 1929179 h 1996549"/>
              <a:gd name="connsiteX248" fmla="*/ 1724864 w 1998270"/>
              <a:gd name="connsiteY248" fmla="*/ 1936001 h 1996549"/>
              <a:gd name="connsiteX249" fmla="*/ 1718042 w 1998270"/>
              <a:gd name="connsiteY249" fmla="*/ 1929179 h 1996549"/>
              <a:gd name="connsiteX250" fmla="*/ 1724864 w 1998270"/>
              <a:gd name="connsiteY250" fmla="*/ 1922356 h 1996549"/>
              <a:gd name="connsiteX251" fmla="*/ 558240 w 1998270"/>
              <a:gd name="connsiteY251" fmla="*/ 1866584 h 1996549"/>
              <a:gd name="connsiteX252" fmla="*/ 558598 w 1998270"/>
              <a:gd name="connsiteY252" fmla="*/ 1866584 h 1996549"/>
              <a:gd name="connsiteX253" fmla="*/ 559946 w 1998270"/>
              <a:gd name="connsiteY253" fmla="*/ 1868289 h 1996549"/>
              <a:gd name="connsiteX254" fmla="*/ 558240 w 1998270"/>
              <a:gd name="connsiteY254" fmla="*/ 1869995 h 1996549"/>
              <a:gd name="connsiteX255" fmla="*/ 556535 w 1998270"/>
              <a:gd name="connsiteY255" fmla="*/ 1868289 h 1996549"/>
              <a:gd name="connsiteX256" fmla="*/ 558240 w 1998270"/>
              <a:gd name="connsiteY256" fmla="*/ 1866584 h 1996549"/>
              <a:gd name="connsiteX257" fmla="*/ 496839 w 1998270"/>
              <a:gd name="connsiteY257" fmla="*/ 1866583 h 1996549"/>
              <a:gd name="connsiteX258" fmla="*/ 498033 w 1998270"/>
              <a:gd name="connsiteY258" fmla="*/ 1867777 h 1996549"/>
              <a:gd name="connsiteX259" fmla="*/ 496839 w 1998270"/>
              <a:gd name="connsiteY259" fmla="*/ 1868971 h 1996549"/>
              <a:gd name="connsiteX260" fmla="*/ 495645 w 1998270"/>
              <a:gd name="connsiteY260" fmla="*/ 1867777 h 1996549"/>
              <a:gd name="connsiteX261" fmla="*/ 496839 w 1998270"/>
              <a:gd name="connsiteY261" fmla="*/ 1866583 h 1996549"/>
              <a:gd name="connsiteX262" fmla="*/ 619641 w 1998270"/>
              <a:gd name="connsiteY262" fmla="*/ 1865560 h 1996549"/>
              <a:gd name="connsiteX263" fmla="*/ 621858 w 1998270"/>
              <a:gd name="connsiteY263" fmla="*/ 1867778 h 1996549"/>
              <a:gd name="connsiteX264" fmla="*/ 619641 w 1998270"/>
              <a:gd name="connsiteY264" fmla="*/ 1869995 h 1996549"/>
              <a:gd name="connsiteX265" fmla="*/ 617424 w 1998270"/>
              <a:gd name="connsiteY265" fmla="*/ 1867778 h 1996549"/>
              <a:gd name="connsiteX266" fmla="*/ 619641 w 1998270"/>
              <a:gd name="connsiteY266" fmla="*/ 1865560 h 1996549"/>
              <a:gd name="connsiteX267" fmla="*/ 681042 w 1998270"/>
              <a:gd name="connsiteY267" fmla="*/ 1865048 h 1996549"/>
              <a:gd name="connsiteX268" fmla="*/ 683771 w 1998270"/>
              <a:gd name="connsiteY268" fmla="*/ 1867777 h 1996549"/>
              <a:gd name="connsiteX269" fmla="*/ 681042 w 1998270"/>
              <a:gd name="connsiteY269" fmla="*/ 1870506 h 1996549"/>
              <a:gd name="connsiteX270" fmla="*/ 678314 w 1998270"/>
              <a:gd name="connsiteY270" fmla="*/ 1867777 h 1996549"/>
              <a:gd name="connsiteX271" fmla="*/ 681042 w 1998270"/>
              <a:gd name="connsiteY271" fmla="*/ 1865048 h 1996549"/>
              <a:gd name="connsiteX272" fmla="*/ 743126 w 1998270"/>
              <a:gd name="connsiteY272" fmla="*/ 1864537 h 1996549"/>
              <a:gd name="connsiteX273" fmla="*/ 743484 w 1998270"/>
              <a:gd name="connsiteY273" fmla="*/ 1864537 h 1996549"/>
              <a:gd name="connsiteX274" fmla="*/ 746367 w 1998270"/>
              <a:gd name="connsiteY274" fmla="*/ 1867777 h 1996549"/>
              <a:gd name="connsiteX275" fmla="*/ 743126 w 1998270"/>
              <a:gd name="connsiteY275" fmla="*/ 1871018 h 1996549"/>
              <a:gd name="connsiteX276" fmla="*/ 739886 w 1998270"/>
              <a:gd name="connsiteY276" fmla="*/ 1867777 h 1996549"/>
              <a:gd name="connsiteX277" fmla="*/ 743126 w 1998270"/>
              <a:gd name="connsiteY277" fmla="*/ 1864537 h 1996549"/>
              <a:gd name="connsiteX278" fmla="*/ 803845 w 1998270"/>
              <a:gd name="connsiteY278" fmla="*/ 1864195 h 1996549"/>
              <a:gd name="connsiteX279" fmla="*/ 807427 w 1998270"/>
              <a:gd name="connsiteY279" fmla="*/ 1867777 h 1996549"/>
              <a:gd name="connsiteX280" fmla="*/ 803845 w 1998270"/>
              <a:gd name="connsiteY280" fmla="*/ 1871359 h 1996549"/>
              <a:gd name="connsiteX281" fmla="*/ 800264 w 1998270"/>
              <a:gd name="connsiteY281" fmla="*/ 1867777 h 1996549"/>
              <a:gd name="connsiteX282" fmla="*/ 803845 w 1998270"/>
              <a:gd name="connsiteY282" fmla="*/ 1864195 h 1996549"/>
              <a:gd name="connsiteX283" fmla="*/ 865246 w 1998270"/>
              <a:gd name="connsiteY283" fmla="*/ 1863683 h 1996549"/>
              <a:gd name="connsiteX284" fmla="*/ 869339 w 1998270"/>
              <a:gd name="connsiteY284" fmla="*/ 1867777 h 1996549"/>
              <a:gd name="connsiteX285" fmla="*/ 865246 w 1998270"/>
              <a:gd name="connsiteY285" fmla="*/ 1871870 h 1996549"/>
              <a:gd name="connsiteX286" fmla="*/ 861153 w 1998270"/>
              <a:gd name="connsiteY286" fmla="*/ 1867777 h 1996549"/>
              <a:gd name="connsiteX287" fmla="*/ 865246 w 1998270"/>
              <a:gd name="connsiteY287" fmla="*/ 1863683 h 1996549"/>
              <a:gd name="connsiteX288" fmla="*/ 926647 w 1998270"/>
              <a:gd name="connsiteY288" fmla="*/ 1863342 h 1996549"/>
              <a:gd name="connsiteX289" fmla="*/ 926988 w 1998270"/>
              <a:gd name="connsiteY289" fmla="*/ 1863342 h 1996549"/>
              <a:gd name="connsiteX290" fmla="*/ 931081 w 1998270"/>
              <a:gd name="connsiteY290" fmla="*/ 1867777 h 1996549"/>
              <a:gd name="connsiteX291" fmla="*/ 926647 w 1998270"/>
              <a:gd name="connsiteY291" fmla="*/ 1872211 h 1996549"/>
              <a:gd name="connsiteX292" fmla="*/ 922213 w 1998270"/>
              <a:gd name="connsiteY292" fmla="*/ 1867777 h 1996549"/>
              <a:gd name="connsiteX293" fmla="*/ 926647 w 1998270"/>
              <a:gd name="connsiteY293" fmla="*/ 1863342 h 1996549"/>
              <a:gd name="connsiteX294" fmla="*/ 988048 w 1998270"/>
              <a:gd name="connsiteY294" fmla="*/ 1863001 h 1996549"/>
              <a:gd name="connsiteX295" fmla="*/ 988390 w 1998270"/>
              <a:gd name="connsiteY295" fmla="*/ 1863001 h 1996549"/>
              <a:gd name="connsiteX296" fmla="*/ 992824 w 1998270"/>
              <a:gd name="connsiteY296" fmla="*/ 1867777 h 1996549"/>
              <a:gd name="connsiteX297" fmla="*/ 988048 w 1998270"/>
              <a:gd name="connsiteY297" fmla="*/ 1872553 h 1996549"/>
              <a:gd name="connsiteX298" fmla="*/ 983273 w 1998270"/>
              <a:gd name="connsiteY298" fmla="*/ 1867777 h 1996549"/>
              <a:gd name="connsiteX299" fmla="*/ 988048 w 1998270"/>
              <a:gd name="connsiteY299" fmla="*/ 1863001 h 1996549"/>
              <a:gd name="connsiteX300" fmla="*/ 1050132 w 1998270"/>
              <a:gd name="connsiteY300" fmla="*/ 1862660 h 1996549"/>
              <a:gd name="connsiteX301" fmla="*/ 1050473 w 1998270"/>
              <a:gd name="connsiteY301" fmla="*/ 1862660 h 1996549"/>
              <a:gd name="connsiteX302" fmla="*/ 1055249 w 1998270"/>
              <a:gd name="connsiteY302" fmla="*/ 1867777 h 1996549"/>
              <a:gd name="connsiteX303" fmla="*/ 1050132 w 1998270"/>
              <a:gd name="connsiteY303" fmla="*/ 1872894 h 1996549"/>
              <a:gd name="connsiteX304" fmla="*/ 1045016 w 1998270"/>
              <a:gd name="connsiteY304" fmla="*/ 1867777 h 1996549"/>
              <a:gd name="connsiteX305" fmla="*/ 1050132 w 1998270"/>
              <a:gd name="connsiteY305" fmla="*/ 1862660 h 1996549"/>
              <a:gd name="connsiteX306" fmla="*/ 1110852 w 1998270"/>
              <a:gd name="connsiteY306" fmla="*/ 1862319 h 1996549"/>
              <a:gd name="connsiteX307" fmla="*/ 1116310 w 1998270"/>
              <a:gd name="connsiteY307" fmla="*/ 1867777 h 1996549"/>
              <a:gd name="connsiteX308" fmla="*/ 1110852 w 1998270"/>
              <a:gd name="connsiteY308" fmla="*/ 1873235 h 1996549"/>
              <a:gd name="connsiteX309" fmla="*/ 1105394 w 1998270"/>
              <a:gd name="connsiteY309" fmla="*/ 1867777 h 1996549"/>
              <a:gd name="connsiteX310" fmla="*/ 1110852 w 1998270"/>
              <a:gd name="connsiteY310" fmla="*/ 1862319 h 1996549"/>
              <a:gd name="connsiteX311" fmla="*/ 1172619 w 1998270"/>
              <a:gd name="connsiteY311" fmla="*/ 1861844 h 1996549"/>
              <a:gd name="connsiteX312" fmla="*/ 1178418 w 1998270"/>
              <a:gd name="connsiteY312" fmla="*/ 1867643 h 1996549"/>
              <a:gd name="connsiteX313" fmla="*/ 1172619 w 1998270"/>
              <a:gd name="connsiteY313" fmla="*/ 1873442 h 1996549"/>
              <a:gd name="connsiteX314" fmla="*/ 1166820 w 1998270"/>
              <a:gd name="connsiteY314" fmla="*/ 1867643 h 1996549"/>
              <a:gd name="connsiteX315" fmla="*/ 1172619 w 1998270"/>
              <a:gd name="connsiteY315" fmla="*/ 1861844 h 1996549"/>
              <a:gd name="connsiteX316" fmla="*/ 1233654 w 1998270"/>
              <a:gd name="connsiteY316" fmla="*/ 1861637 h 1996549"/>
              <a:gd name="connsiteX317" fmla="*/ 1239794 w 1998270"/>
              <a:gd name="connsiteY317" fmla="*/ 1867778 h 1996549"/>
              <a:gd name="connsiteX318" fmla="*/ 1233654 w 1998270"/>
              <a:gd name="connsiteY318" fmla="*/ 1873918 h 1996549"/>
              <a:gd name="connsiteX319" fmla="*/ 1227514 w 1998270"/>
              <a:gd name="connsiteY319" fmla="*/ 1867778 h 1996549"/>
              <a:gd name="connsiteX320" fmla="*/ 1233654 w 1998270"/>
              <a:gd name="connsiteY320" fmla="*/ 1861637 h 1996549"/>
              <a:gd name="connsiteX321" fmla="*/ 1295055 w 1998270"/>
              <a:gd name="connsiteY321" fmla="*/ 1861467 h 1996549"/>
              <a:gd name="connsiteX322" fmla="*/ 1295397 w 1998270"/>
              <a:gd name="connsiteY322" fmla="*/ 1861467 h 1996549"/>
              <a:gd name="connsiteX323" fmla="*/ 1301366 w 1998270"/>
              <a:gd name="connsiteY323" fmla="*/ 1867778 h 1996549"/>
              <a:gd name="connsiteX324" fmla="*/ 1295055 w 1998270"/>
              <a:gd name="connsiteY324" fmla="*/ 1874088 h 1996549"/>
              <a:gd name="connsiteX325" fmla="*/ 1288745 w 1998270"/>
              <a:gd name="connsiteY325" fmla="*/ 1867778 h 1996549"/>
              <a:gd name="connsiteX326" fmla="*/ 1295055 w 1998270"/>
              <a:gd name="connsiteY326" fmla="*/ 1861467 h 1996549"/>
              <a:gd name="connsiteX327" fmla="*/ 1971152 w 1998270"/>
              <a:gd name="connsiteY327" fmla="*/ 1861125 h 1996549"/>
              <a:gd name="connsiteX328" fmla="*/ 1971493 w 1998270"/>
              <a:gd name="connsiteY328" fmla="*/ 1861125 h 1996549"/>
              <a:gd name="connsiteX329" fmla="*/ 1977804 w 1998270"/>
              <a:gd name="connsiteY329" fmla="*/ 1867777 h 1996549"/>
              <a:gd name="connsiteX330" fmla="*/ 1971152 w 1998270"/>
              <a:gd name="connsiteY330" fmla="*/ 1874429 h 1996549"/>
              <a:gd name="connsiteX331" fmla="*/ 1964500 w 1998270"/>
              <a:gd name="connsiteY331" fmla="*/ 1867777 h 1996549"/>
              <a:gd name="connsiteX332" fmla="*/ 1971152 w 1998270"/>
              <a:gd name="connsiteY332" fmla="*/ 1861125 h 1996549"/>
              <a:gd name="connsiteX333" fmla="*/ 1357139 w 1998270"/>
              <a:gd name="connsiteY333" fmla="*/ 1861125 h 1996549"/>
              <a:gd name="connsiteX334" fmla="*/ 1357480 w 1998270"/>
              <a:gd name="connsiteY334" fmla="*/ 1861125 h 1996549"/>
              <a:gd name="connsiteX335" fmla="*/ 1363791 w 1998270"/>
              <a:gd name="connsiteY335" fmla="*/ 1867777 h 1996549"/>
              <a:gd name="connsiteX336" fmla="*/ 1357139 w 1998270"/>
              <a:gd name="connsiteY336" fmla="*/ 1874429 h 1996549"/>
              <a:gd name="connsiteX337" fmla="*/ 1350487 w 1998270"/>
              <a:gd name="connsiteY337" fmla="*/ 1867777 h 1996549"/>
              <a:gd name="connsiteX338" fmla="*/ 1357139 w 1998270"/>
              <a:gd name="connsiteY338" fmla="*/ 1861125 h 1996549"/>
              <a:gd name="connsiteX339" fmla="*/ 1417858 w 1998270"/>
              <a:gd name="connsiteY339" fmla="*/ 1860954 h 1996549"/>
              <a:gd name="connsiteX340" fmla="*/ 1424680 w 1998270"/>
              <a:gd name="connsiteY340" fmla="*/ 1867777 h 1996549"/>
              <a:gd name="connsiteX341" fmla="*/ 1417858 w 1998270"/>
              <a:gd name="connsiteY341" fmla="*/ 1874599 h 1996549"/>
              <a:gd name="connsiteX342" fmla="*/ 1411036 w 1998270"/>
              <a:gd name="connsiteY342" fmla="*/ 1867777 h 1996549"/>
              <a:gd name="connsiteX343" fmla="*/ 1417858 w 1998270"/>
              <a:gd name="connsiteY343" fmla="*/ 1860954 h 1996549"/>
              <a:gd name="connsiteX344" fmla="*/ 1479625 w 1998270"/>
              <a:gd name="connsiteY344" fmla="*/ 1860650 h 1996549"/>
              <a:gd name="connsiteX345" fmla="*/ 1486618 w 1998270"/>
              <a:gd name="connsiteY345" fmla="*/ 1867643 h 1996549"/>
              <a:gd name="connsiteX346" fmla="*/ 1479625 w 1998270"/>
              <a:gd name="connsiteY346" fmla="*/ 1874636 h 1996549"/>
              <a:gd name="connsiteX347" fmla="*/ 1472632 w 1998270"/>
              <a:gd name="connsiteY347" fmla="*/ 1867643 h 1996549"/>
              <a:gd name="connsiteX348" fmla="*/ 1479625 w 1998270"/>
              <a:gd name="connsiteY348" fmla="*/ 1860650 h 1996549"/>
              <a:gd name="connsiteX349" fmla="*/ 1540660 w 1998270"/>
              <a:gd name="connsiteY349" fmla="*/ 1860613 h 1996549"/>
              <a:gd name="connsiteX350" fmla="*/ 1547823 w 1998270"/>
              <a:gd name="connsiteY350" fmla="*/ 1867777 h 1996549"/>
              <a:gd name="connsiteX351" fmla="*/ 1540660 w 1998270"/>
              <a:gd name="connsiteY351" fmla="*/ 1874940 h 1996549"/>
              <a:gd name="connsiteX352" fmla="*/ 1533497 w 1998270"/>
              <a:gd name="connsiteY352" fmla="*/ 1867777 h 1996549"/>
              <a:gd name="connsiteX353" fmla="*/ 1540660 w 1998270"/>
              <a:gd name="connsiteY353" fmla="*/ 1860613 h 1996549"/>
              <a:gd name="connsiteX354" fmla="*/ 1602061 w 1998270"/>
              <a:gd name="connsiteY354" fmla="*/ 1860443 h 1996549"/>
              <a:gd name="connsiteX355" fmla="*/ 1609396 w 1998270"/>
              <a:gd name="connsiteY355" fmla="*/ 1867777 h 1996549"/>
              <a:gd name="connsiteX356" fmla="*/ 1602061 w 1998270"/>
              <a:gd name="connsiteY356" fmla="*/ 1875112 h 1996549"/>
              <a:gd name="connsiteX357" fmla="*/ 1594728 w 1998270"/>
              <a:gd name="connsiteY357" fmla="*/ 1867777 h 1996549"/>
              <a:gd name="connsiteX358" fmla="*/ 1602061 w 1998270"/>
              <a:gd name="connsiteY358" fmla="*/ 1860443 h 1996549"/>
              <a:gd name="connsiteX359" fmla="*/ 1664145 w 1998270"/>
              <a:gd name="connsiteY359" fmla="*/ 1860273 h 1996549"/>
              <a:gd name="connsiteX360" fmla="*/ 1664486 w 1998270"/>
              <a:gd name="connsiteY360" fmla="*/ 1860273 h 1996549"/>
              <a:gd name="connsiteX361" fmla="*/ 1671650 w 1998270"/>
              <a:gd name="connsiteY361" fmla="*/ 1867778 h 1996549"/>
              <a:gd name="connsiteX362" fmla="*/ 1664145 w 1998270"/>
              <a:gd name="connsiteY362" fmla="*/ 1875282 h 1996549"/>
              <a:gd name="connsiteX363" fmla="*/ 1656641 w 1998270"/>
              <a:gd name="connsiteY363" fmla="*/ 1867778 h 1996549"/>
              <a:gd name="connsiteX364" fmla="*/ 1664145 w 1998270"/>
              <a:gd name="connsiteY364" fmla="*/ 1860273 h 1996549"/>
              <a:gd name="connsiteX365" fmla="*/ 1909067 w 1998270"/>
              <a:gd name="connsiteY365" fmla="*/ 1860102 h 1996549"/>
              <a:gd name="connsiteX366" fmla="*/ 1916743 w 1998270"/>
              <a:gd name="connsiteY366" fmla="*/ 1867778 h 1996549"/>
              <a:gd name="connsiteX367" fmla="*/ 1909067 w 1998270"/>
              <a:gd name="connsiteY367" fmla="*/ 1875453 h 1996549"/>
              <a:gd name="connsiteX368" fmla="*/ 1901393 w 1998270"/>
              <a:gd name="connsiteY368" fmla="*/ 1867778 h 1996549"/>
              <a:gd name="connsiteX369" fmla="*/ 1909067 w 1998270"/>
              <a:gd name="connsiteY369" fmla="*/ 1860102 h 1996549"/>
              <a:gd name="connsiteX370" fmla="*/ 1847667 w 1998270"/>
              <a:gd name="connsiteY370" fmla="*/ 1860102 h 1996549"/>
              <a:gd name="connsiteX371" fmla="*/ 1855342 w 1998270"/>
              <a:gd name="connsiteY371" fmla="*/ 1867778 h 1996549"/>
              <a:gd name="connsiteX372" fmla="*/ 1847667 w 1998270"/>
              <a:gd name="connsiteY372" fmla="*/ 1875453 h 1996549"/>
              <a:gd name="connsiteX373" fmla="*/ 1839992 w 1998270"/>
              <a:gd name="connsiteY373" fmla="*/ 1867778 h 1996549"/>
              <a:gd name="connsiteX374" fmla="*/ 1847667 w 1998270"/>
              <a:gd name="connsiteY374" fmla="*/ 1860102 h 1996549"/>
              <a:gd name="connsiteX375" fmla="*/ 1786265 w 1998270"/>
              <a:gd name="connsiteY375" fmla="*/ 1860102 h 1996549"/>
              <a:gd name="connsiteX376" fmla="*/ 1793940 w 1998270"/>
              <a:gd name="connsiteY376" fmla="*/ 1867778 h 1996549"/>
              <a:gd name="connsiteX377" fmla="*/ 1786265 w 1998270"/>
              <a:gd name="connsiteY377" fmla="*/ 1875453 h 1996549"/>
              <a:gd name="connsiteX378" fmla="*/ 1778590 w 1998270"/>
              <a:gd name="connsiteY378" fmla="*/ 1867778 h 1996549"/>
              <a:gd name="connsiteX379" fmla="*/ 1786265 w 1998270"/>
              <a:gd name="connsiteY379" fmla="*/ 1860102 h 1996549"/>
              <a:gd name="connsiteX380" fmla="*/ 1724864 w 1998270"/>
              <a:gd name="connsiteY380" fmla="*/ 1860102 h 1996549"/>
              <a:gd name="connsiteX381" fmla="*/ 1732539 w 1998270"/>
              <a:gd name="connsiteY381" fmla="*/ 1867778 h 1996549"/>
              <a:gd name="connsiteX382" fmla="*/ 1724864 w 1998270"/>
              <a:gd name="connsiteY382" fmla="*/ 1875453 h 1996549"/>
              <a:gd name="connsiteX383" fmla="*/ 1717189 w 1998270"/>
              <a:gd name="connsiteY383" fmla="*/ 1867778 h 1996549"/>
              <a:gd name="connsiteX384" fmla="*/ 1724864 w 1998270"/>
              <a:gd name="connsiteY384" fmla="*/ 1860102 h 1996549"/>
              <a:gd name="connsiteX385" fmla="*/ 373184 w 1998270"/>
              <a:gd name="connsiteY385" fmla="*/ 1806376 h 1996549"/>
              <a:gd name="connsiteX386" fmla="*/ 374036 w 1998270"/>
              <a:gd name="connsiteY386" fmla="*/ 1806376 h 1996549"/>
              <a:gd name="connsiteX387" fmla="*/ 374889 w 1998270"/>
              <a:gd name="connsiteY387" fmla="*/ 1806376 h 1996549"/>
              <a:gd name="connsiteX388" fmla="*/ 374036 w 1998270"/>
              <a:gd name="connsiteY388" fmla="*/ 1807229 h 1996549"/>
              <a:gd name="connsiteX389" fmla="*/ 373184 w 1998270"/>
              <a:gd name="connsiteY389" fmla="*/ 1806376 h 1996549"/>
              <a:gd name="connsiteX390" fmla="*/ 435437 w 1998270"/>
              <a:gd name="connsiteY390" fmla="*/ 1805011 h 1996549"/>
              <a:gd name="connsiteX391" fmla="*/ 435812 w 1998270"/>
              <a:gd name="connsiteY391" fmla="*/ 1805011 h 1996549"/>
              <a:gd name="connsiteX392" fmla="*/ 436802 w 1998270"/>
              <a:gd name="connsiteY392" fmla="*/ 1806376 h 1996549"/>
              <a:gd name="connsiteX393" fmla="*/ 435437 w 1998270"/>
              <a:gd name="connsiteY393" fmla="*/ 1807740 h 1996549"/>
              <a:gd name="connsiteX394" fmla="*/ 434073 w 1998270"/>
              <a:gd name="connsiteY394" fmla="*/ 1806376 h 1996549"/>
              <a:gd name="connsiteX395" fmla="*/ 435437 w 1998270"/>
              <a:gd name="connsiteY395" fmla="*/ 1805011 h 1996549"/>
              <a:gd name="connsiteX396" fmla="*/ 496838 w 1998270"/>
              <a:gd name="connsiteY396" fmla="*/ 1804499 h 1996549"/>
              <a:gd name="connsiteX397" fmla="*/ 498715 w 1998270"/>
              <a:gd name="connsiteY397" fmla="*/ 1806376 h 1996549"/>
              <a:gd name="connsiteX398" fmla="*/ 496838 w 1998270"/>
              <a:gd name="connsiteY398" fmla="*/ 1808252 h 1996549"/>
              <a:gd name="connsiteX399" fmla="*/ 494963 w 1998270"/>
              <a:gd name="connsiteY399" fmla="*/ 1806376 h 1996549"/>
              <a:gd name="connsiteX400" fmla="*/ 496838 w 1998270"/>
              <a:gd name="connsiteY400" fmla="*/ 1804499 h 1996549"/>
              <a:gd name="connsiteX401" fmla="*/ 558240 w 1998270"/>
              <a:gd name="connsiteY401" fmla="*/ 1803988 h 1996549"/>
              <a:gd name="connsiteX402" fmla="*/ 560627 w 1998270"/>
              <a:gd name="connsiteY402" fmla="*/ 1806376 h 1996549"/>
              <a:gd name="connsiteX403" fmla="*/ 558240 w 1998270"/>
              <a:gd name="connsiteY403" fmla="*/ 1808764 h 1996549"/>
              <a:gd name="connsiteX404" fmla="*/ 555852 w 1998270"/>
              <a:gd name="connsiteY404" fmla="*/ 1806376 h 1996549"/>
              <a:gd name="connsiteX405" fmla="*/ 558240 w 1998270"/>
              <a:gd name="connsiteY405" fmla="*/ 1803988 h 1996549"/>
              <a:gd name="connsiteX406" fmla="*/ 619641 w 1998270"/>
              <a:gd name="connsiteY406" fmla="*/ 1803477 h 1996549"/>
              <a:gd name="connsiteX407" fmla="*/ 619999 w 1998270"/>
              <a:gd name="connsiteY407" fmla="*/ 1803477 h 1996549"/>
              <a:gd name="connsiteX408" fmla="*/ 622541 w 1998270"/>
              <a:gd name="connsiteY408" fmla="*/ 1806376 h 1996549"/>
              <a:gd name="connsiteX409" fmla="*/ 619641 w 1998270"/>
              <a:gd name="connsiteY409" fmla="*/ 1809276 h 1996549"/>
              <a:gd name="connsiteX410" fmla="*/ 616742 w 1998270"/>
              <a:gd name="connsiteY410" fmla="*/ 1806376 h 1996549"/>
              <a:gd name="connsiteX411" fmla="*/ 619641 w 1998270"/>
              <a:gd name="connsiteY411" fmla="*/ 1803477 h 1996549"/>
              <a:gd name="connsiteX412" fmla="*/ 681042 w 1998270"/>
              <a:gd name="connsiteY412" fmla="*/ 1802964 h 1996549"/>
              <a:gd name="connsiteX413" fmla="*/ 684454 w 1998270"/>
              <a:gd name="connsiteY413" fmla="*/ 1806376 h 1996549"/>
              <a:gd name="connsiteX414" fmla="*/ 681042 w 1998270"/>
              <a:gd name="connsiteY414" fmla="*/ 1809787 h 1996549"/>
              <a:gd name="connsiteX415" fmla="*/ 677632 w 1998270"/>
              <a:gd name="connsiteY415" fmla="*/ 1806376 h 1996549"/>
              <a:gd name="connsiteX416" fmla="*/ 681042 w 1998270"/>
              <a:gd name="connsiteY416" fmla="*/ 1802964 h 1996549"/>
              <a:gd name="connsiteX417" fmla="*/ 743126 w 1998270"/>
              <a:gd name="connsiteY417" fmla="*/ 1802453 h 1996549"/>
              <a:gd name="connsiteX418" fmla="*/ 747049 w 1998270"/>
              <a:gd name="connsiteY418" fmla="*/ 1806376 h 1996549"/>
              <a:gd name="connsiteX419" fmla="*/ 743126 w 1998270"/>
              <a:gd name="connsiteY419" fmla="*/ 1810299 h 1996549"/>
              <a:gd name="connsiteX420" fmla="*/ 739203 w 1998270"/>
              <a:gd name="connsiteY420" fmla="*/ 1806376 h 1996549"/>
              <a:gd name="connsiteX421" fmla="*/ 743126 w 1998270"/>
              <a:gd name="connsiteY421" fmla="*/ 1802453 h 1996549"/>
              <a:gd name="connsiteX422" fmla="*/ 803845 w 1998270"/>
              <a:gd name="connsiteY422" fmla="*/ 1802112 h 1996549"/>
              <a:gd name="connsiteX423" fmla="*/ 808109 w 1998270"/>
              <a:gd name="connsiteY423" fmla="*/ 1806376 h 1996549"/>
              <a:gd name="connsiteX424" fmla="*/ 803845 w 1998270"/>
              <a:gd name="connsiteY424" fmla="*/ 1810640 h 1996549"/>
              <a:gd name="connsiteX425" fmla="*/ 799581 w 1998270"/>
              <a:gd name="connsiteY425" fmla="*/ 1806376 h 1996549"/>
              <a:gd name="connsiteX426" fmla="*/ 803845 w 1998270"/>
              <a:gd name="connsiteY426" fmla="*/ 1802112 h 1996549"/>
              <a:gd name="connsiteX427" fmla="*/ 865246 w 1998270"/>
              <a:gd name="connsiteY427" fmla="*/ 1801600 h 1996549"/>
              <a:gd name="connsiteX428" fmla="*/ 865587 w 1998270"/>
              <a:gd name="connsiteY428" fmla="*/ 1801600 h 1996549"/>
              <a:gd name="connsiteX429" fmla="*/ 870022 w 1998270"/>
              <a:gd name="connsiteY429" fmla="*/ 1806376 h 1996549"/>
              <a:gd name="connsiteX430" fmla="*/ 865246 w 1998270"/>
              <a:gd name="connsiteY430" fmla="*/ 1811152 h 1996549"/>
              <a:gd name="connsiteX431" fmla="*/ 860471 w 1998270"/>
              <a:gd name="connsiteY431" fmla="*/ 1806376 h 1996549"/>
              <a:gd name="connsiteX432" fmla="*/ 865246 w 1998270"/>
              <a:gd name="connsiteY432" fmla="*/ 1801600 h 1996549"/>
              <a:gd name="connsiteX433" fmla="*/ 926648 w 1998270"/>
              <a:gd name="connsiteY433" fmla="*/ 1801259 h 1996549"/>
              <a:gd name="connsiteX434" fmla="*/ 926989 w 1998270"/>
              <a:gd name="connsiteY434" fmla="*/ 1801259 h 1996549"/>
              <a:gd name="connsiteX435" fmla="*/ 931764 w 1998270"/>
              <a:gd name="connsiteY435" fmla="*/ 1806376 h 1996549"/>
              <a:gd name="connsiteX436" fmla="*/ 926648 w 1998270"/>
              <a:gd name="connsiteY436" fmla="*/ 1811493 h 1996549"/>
              <a:gd name="connsiteX437" fmla="*/ 921531 w 1998270"/>
              <a:gd name="connsiteY437" fmla="*/ 1806376 h 1996549"/>
              <a:gd name="connsiteX438" fmla="*/ 926648 w 1998270"/>
              <a:gd name="connsiteY438" fmla="*/ 1801259 h 1996549"/>
              <a:gd name="connsiteX439" fmla="*/ 988049 w 1998270"/>
              <a:gd name="connsiteY439" fmla="*/ 1800747 h 1996549"/>
              <a:gd name="connsiteX440" fmla="*/ 993678 w 1998270"/>
              <a:gd name="connsiteY440" fmla="*/ 1806376 h 1996549"/>
              <a:gd name="connsiteX441" fmla="*/ 988049 w 1998270"/>
              <a:gd name="connsiteY441" fmla="*/ 1812004 h 1996549"/>
              <a:gd name="connsiteX442" fmla="*/ 982421 w 1998270"/>
              <a:gd name="connsiteY442" fmla="*/ 1806376 h 1996549"/>
              <a:gd name="connsiteX443" fmla="*/ 988049 w 1998270"/>
              <a:gd name="connsiteY443" fmla="*/ 1800747 h 1996549"/>
              <a:gd name="connsiteX444" fmla="*/ 1050132 w 1998270"/>
              <a:gd name="connsiteY444" fmla="*/ 1800406 h 1996549"/>
              <a:gd name="connsiteX445" fmla="*/ 1050473 w 1998270"/>
              <a:gd name="connsiteY445" fmla="*/ 1800406 h 1996549"/>
              <a:gd name="connsiteX446" fmla="*/ 1056102 w 1998270"/>
              <a:gd name="connsiteY446" fmla="*/ 1806376 h 1996549"/>
              <a:gd name="connsiteX447" fmla="*/ 1050132 w 1998270"/>
              <a:gd name="connsiteY447" fmla="*/ 1812345 h 1996549"/>
              <a:gd name="connsiteX448" fmla="*/ 1044163 w 1998270"/>
              <a:gd name="connsiteY448" fmla="*/ 1806376 h 1996549"/>
              <a:gd name="connsiteX449" fmla="*/ 1050132 w 1998270"/>
              <a:gd name="connsiteY449" fmla="*/ 1800406 h 1996549"/>
              <a:gd name="connsiteX450" fmla="*/ 1110851 w 1998270"/>
              <a:gd name="connsiteY450" fmla="*/ 1800065 h 1996549"/>
              <a:gd name="connsiteX451" fmla="*/ 1111192 w 1998270"/>
              <a:gd name="connsiteY451" fmla="*/ 1800065 h 1996549"/>
              <a:gd name="connsiteX452" fmla="*/ 1117162 w 1998270"/>
              <a:gd name="connsiteY452" fmla="*/ 1806376 h 1996549"/>
              <a:gd name="connsiteX453" fmla="*/ 1110851 w 1998270"/>
              <a:gd name="connsiteY453" fmla="*/ 1812686 h 1996549"/>
              <a:gd name="connsiteX454" fmla="*/ 1104541 w 1998270"/>
              <a:gd name="connsiteY454" fmla="*/ 1806376 h 1996549"/>
              <a:gd name="connsiteX455" fmla="*/ 1110851 w 1998270"/>
              <a:gd name="connsiteY455" fmla="*/ 1800065 h 1996549"/>
              <a:gd name="connsiteX456" fmla="*/ 1172253 w 1998270"/>
              <a:gd name="connsiteY456" fmla="*/ 1799724 h 1996549"/>
              <a:gd name="connsiteX457" fmla="*/ 1172594 w 1998270"/>
              <a:gd name="connsiteY457" fmla="*/ 1799724 h 1996549"/>
              <a:gd name="connsiteX458" fmla="*/ 1178904 w 1998270"/>
              <a:gd name="connsiteY458" fmla="*/ 1806376 h 1996549"/>
              <a:gd name="connsiteX459" fmla="*/ 1172253 w 1998270"/>
              <a:gd name="connsiteY459" fmla="*/ 1813028 h 1996549"/>
              <a:gd name="connsiteX460" fmla="*/ 1165601 w 1998270"/>
              <a:gd name="connsiteY460" fmla="*/ 1806376 h 1996549"/>
              <a:gd name="connsiteX461" fmla="*/ 1172253 w 1998270"/>
              <a:gd name="connsiteY461" fmla="*/ 1799724 h 1996549"/>
              <a:gd name="connsiteX462" fmla="*/ 1234020 w 1998270"/>
              <a:gd name="connsiteY462" fmla="*/ 1799419 h 1996549"/>
              <a:gd name="connsiteX463" fmla="*/ 1240843 w 1998270"/>
              <a:gd name="connsiteY463" fmla="*/ 1806241 h 1996549"/>
              <a:gd name="connsiteX464" fmla="*/ 1234020 w 1998270"/>
              <a:gd name="connsiteY464" fmla="*/ 1813064 h 1996549"/>
              <a:gd name="connsiteX465" fmla="*/ 1227198 w 1998270"/>
              <a:gd name="connsiteY465" fmla="*/ 1806241 h 1996549"/>
              <a:gd name="connsiteX466" fmla="*/ 1234020 w 1998270"/>
              <a:gd name="connsiteY466" fmla="*/ 1799419 h 1996549"/>
              <a:gd name="connsiteX467" fmla="*/ 1295055 w 1998270"/>
              <a:gd name="connsiteY467" fmla="*/ 1799212 h 1996549"/>
              <a:gd name="connsiteX468" fmla="*/ 1302218 w 1998270"/>
              <a:gd name="connsiteY468" fmla="*/ 1806376 h 1996549"/>
              <a:gd name="connsiteX469" fmla="*/ 1295055 w 1998270"/>
              <a:gd name="connsiteY469" fmla="*/ 1813539 h 1996549"/>
              <a:gd name="connsiteX470" fmla="*/ 1287892 w 1998270"/>
              <a:gd name="connsiteY470" fmla="*/ 1806376 h 1996549"/>
              <a:gd name="connsiteX471" fmla="*/ 1295055 w 1998270"/>
              <a:gd name="connsiteY471" fmla="*/ 1799212 h 1996549"/>
              <a:gd name="connsiteX472" fmla="*/ 1602061 w 1998270"/>
              <a:gd name="connsiteY472" fmla="*/ 1798360 h 1996549"/>
              <a:gd name="connsiteX473" fmla="*/ 1602403 w 1998270"/>
              <a:gd name="connsiteY473" fmla="*/ 1798360 h 1996549"/>
              <a:gd name="connsiteX474" fmla="*/ 1610248 w 1998270"/>
              <a:gd name="connsiteY474" fmla="*/ 1806547 h 1996549"/>
              <a:gd name="connsiteX475" fmla="*/ 1602061 w 1998270"/>
              <a:gd name="connsiteY475" fmla="*/ 1814733 h 1996549"/>
              <a:gd name="connsiteX476" fmla="*/ 1593875 w 1998270"/>
              <a:gd name="connsiteY476" fmla="*/ 1806547 h 1996549"/>
              <a:gd name="connsiteX477" fmla="*/ 1602061 w 1998270"/>
              <a:gd name="connsiteY477" fmla="*/ 1798360 h 1996549"/>
              <a:gd name="connsiteX478" fmla="*/ 1479259 w 1998270"/>
              <a:gd name="connsiteY478" fmla="*/ 1798360 h 1996549"/>
              <a:gd name="connsiteX479" fmla="*/ 1479600 w 1998270"/>
              <a:gd name="connsiteY479" fmla="*/ 1798360 h 1996549"/>
              <a:gd name="connsiteX480" fmla="*/ 1487105 w 1998270"/>
              <a:gd name="connsiteY480" fmla="*/ 1806206 h 1996549"/>
              <a:gd name="connsiteX481" fmla="*/ 1479259 w 1998270"/>
              <a:gd name="connsiteY481" fmla="*/ 1814051 h 1996549"/>
              <a:gd name="connsiteX482" fmla="*/ 1471414 w 1998270"/>
              <a:gd name="connsiteY482" fmla="*/ 1806206 h 1996549"/>
              <a:gd name="connsiteX483" fmla="*/ 1479259 w 1998270"/>
              <a:gd name="connsiteY483" fmla="*/ 1798360 h 1996549"/>
              <a:gd name="connsiteX484" fmla="*/ 1357138 w 1998270"/>
              <a:gd name="connsiteY484" fmla="*/ 1798360 h 1996549"/>
              <a:gd name="connsiteX485" fmla="*/ 1357479 w 1998270"/>
              <a:gd name="connsiteY485" fmla="*/ 1798360 h 1996549"/>
              <a:gd name="connsiteX486" fmla="*/ 1364643 w 1998270"/>
              <a:gd name="connsiteY486" fmla="*/ 1805865 h 1996549"/>
              <a:gd name="connsiteX487" fmla="*/ 1357138 w 1998270"/>
              <a:gd name="connsiteY487" fmla="*/ 1813369 h 1996549"/>
              <a:gd name="connsiteX488" fmla="*/ 1349634 w 1998270"/>
              <a:gd name="connsiteY488" fmla="*/ 1805865 h 1996549"/>
              <a:gd name="connsiteX489" fmla="*/ 1357138 w 1998270"/>
              <a:gd name="connsiteY489" fmla="*/ 1798360 h 1996549"/>
              <a:gd name="connsiteX490" fmla="*/ 1971151 w 1998270"/>
              <a:gd name="connsiteY490" fmla="*/ 1798359 h 1996549"/>
              <a:gd name="connsiteX491" fmla="*/ 1978485 w 1998270"/>
              <a:gd name="connsiteY491" fmla="*/ 1805693 h 1996549"/>
              <a:gd name="connsiteX492" fmla="*/ 1971151 w 1998270"/>
              <a:gd name="connsiteY492" fmla="*/ 1813028 h 1996549"/>
              <a:gd name="connsiteX493" fmla="*/ 1963818 w 1998270"/>
              <a:gd name="connsiteY493" fmla="*/ 1805693 h 1996549"/>
              <a:gd name="connsiteX494" fmla="*/ 1971151 w 1998270"/>
              <a:gd name="connsiteY494" fmla="*/ 1798359 h 1996549"/>
              <a:gd name="connsiteX495" fmla="*/ 1909068 w 1998270"/>
              <a:gd name="connsiteY495" fmla="*/ 1798359 h 1996549"/>
              <a:gd name="connsiteX496" fmla="*/ 1917595 w 1998270"/>
              <a:gd name="connsiteY496" fmla="*/ 1806887 h 1996549"/>
              <a:gd name="connsiteX497" fmla="*/ 1909068 w 1998270"/>
              <a:gd name="connsiteY497" fmla="*/ 1815415 h 1996549"/>
              <a:gd name="connsiteX498" fmla="*/ 1900540 w 1998270"/>
              <a:gd name="connsiteY498" fmla="*/ 1806887 h 1996549"/>
              <a:gd name="connsiteX499" fmla="*/ 1909068 w 1998270"/>
              <a:gd name="connsiteY499" fmla="*/ 1798359 h 1996549"/>
              <a:gd name="connsiteX500" fmla="*/ 1847667 w 1998270"/>
              <a:gd name="connsiteY500" fmla="*/ 1798359 h 1996549"/>
              <a:gd name="connsiteX501" fmla="*/ 1856194 w 1998270"/>
              <a:gd name="connsiteY501" fmla="*/ 1806887 h 1996549"/>
              <a:gd name="connsiteX502" fmla="*/ 1847667 w 1998270"/>
              <a:gd name="connsiteY502" fmla="*/ 1815415 h 1996549"/>
              <a:gd name="connsiteX503" fmla="*/ 1839139 w 1998270"/>
              <a:gd name="connsiteY503" fmla="*/ 1806887 h 1996549"/>
              <a:gd name="connsiteX504" fmla="*/ 1847667 w 1998270"/>
              <a:gd name="connsiteY504" fmla="*/ 1798359 h 1996549"/>
              <a:gd name="connsiteX505" fmla="*/ 1786266 w 1998270"/>
              <a:gd name="connsiteY505" fmla="*/ 1798359 h 1996549"/>
              <a:gd name="connsiteX506" fmla="*/ 1794793 w 1998270"/>
              <a:gd name="connsiteY506" fmla="*/ 1806887 h 1996549"/>
              <a:gd name="connsiteX507" fmla="*/ 1786266 w 1998270"/>
              <a:gd name="connsiteY507" fmla="*/ 1815415 h 1996549"/>
              <a:gd name="connsiteX508" fmla="*/ 1777738 w 1998270"/>
              <a:gd name="connsiteY508" fmla="*/ 1806887 h 1996549"/>
              <a:gd name="connsiteX509" fmla="*/ 1786266 w 1998270"/>
              <a:gd name="connsiteY509" fmla="*/ 1798359 h 1996549"/>
              <a:gd name="connsiteX510" fmla="*/ 1724864 w 1998270"/>
              <a:gd name="connsiteY510" fmla="*/ 1798359 h 1996549"/>
              <a:gd name="connsiteX511" fmla="*/ 1733221 w 1998270"/>
              <a:gd name="connsiteY511" fmla="*/ 1806717 h 1996549"/>
              <a:gd name="connsiteX512" fmla="*/ 1724864 w 1998270"/>
              <a:gd name="connsiteY512" fmla="*/ 1815074 h 1996549"/>
              <a:gd name="connsiteX513" fmla="*/ 1716507 w 1998270"/>
              <a:gd name="connsiteY513" fmla="*/ 1806717 h 1996549"/>
              <a:gd name="connsiteX514" fmla="*/ 1724864 w 1998270"/>
              <a:gd name="connsiteY514" fmla="*/ 1798359 h 1996549"/>
              <a:gd name="connsiteX515" fmla="*/ 1664145 w 1998270"/>
              <a:gd name="connsiteY515" fmla="*/ 1798359 h 1996549"/>
              <a:gd name="connsiteX516" fmla="*/ 1664486 w 1998270"/>
              <a:gd name="connsiteY516" fmla="*/ 1798366 h 1996549"/>
              <a:gd name="connsiteX517" fmla="*/ 1672502 w 1998270"/>
              <a:gd name="connsiteY517" fmla="*/ 1807058 h 1996549"/>
              <a:gd name="connsiteX518" fmla="*/ 1664145 w 1998270"/>
              <a:gd name="connsiteY518" fmla="*/ 1815415 h 1996549"/>
              <a:gd name="connsiteX519" fmla="*/ 1663804 w 1998270"/>
              <a:gd name="connsiteY519" fmla="*/ 1815409 h 1996549"/>
              <a:gd name="connsiteX520" fmla="*/ 1655788 w 1998270"/>
              <a:gd name="connsiteY520" fmla="*/ 1806717 h 1996549"/>
              <a:gd name="connsiteX521" fmla="*/ 1664145 w 1998270"/>
              <a:gd name="connsiteY521" fmla="*/ 1798359 h 1996549"/>
              <a:gd name="connsiteX522" fmla="*/ 1540660 w 1998270"/>
              <a:gd name="connsiteY522" fmla="*/ 1798359 h 1996549"/>
              <a:gd name="connsiteX523" fmla="*/ 1548676 w 1998270"/>
              <a:gd name="connsiteY523" fmla="*/ 1806376 h 1996549"/>
              <a:gd name="connsiteX524" fmla="*/ 1540660 w 1998270"/>
              <a:gd name="connsiteY524" fmla="*/ 1814392 h 1996549"/>
              <a:gd name="connsiteX525" fmla="*/ 1532644 w 1998270"/>
              <a:gd name="connsiteY525" fmla="*/ 1806376 h 1996549"/>
              <a:gd name="connsiteX526" fmla="*/ 1540660 w 1998270"/>
              <a:gd name="connsiteY526" fmla="*/ 1798359 h 1996549"/>
              <a:gd name="connsiteX527" fmla="*/ 1417858 w 1998270"/>
              <a:gd name="connsiteY527" fmla="*/ 1798359 h 1996549"/>
              <a:gd name="connsiteX528" fmla="*/ 1425533 w 1998270"/>
              <a:gd name="connsiteY528" fmla="*/ 1806035 h 1996549"/>
              <a:gd name="connsiteX529" fmla="*/ 1417858 w 1998270"/>
              <a:gd name="connsiteY529" fmla="*/ 1813710 h 1996549"/>
              <a:gd name="connsiteX530" fmla="*/ 1410183 w 1998270"/>
              <a:gd name="connsiteY530" fmla="*/ 1806035 h 1996549"/>
              <a:gd name="connsiteX531" fmla="*/ 1417858 w 1998270"/>
              <a:gd name="connsiteY531" fmla="*/ 1798359 h 1996549"/>
              <a:gd name="connsiteX532" fmla="*/ 311782 w 1998270"/>
              <a:gd name="connsiteY532" fmla="*/ 1744974 h 1996549"/>
              <a:gd name="connsiteX533" fmla="*/ 312635 w 1998270"/>
              <a:gd name="connsiteY533" fmla="*/ 1744974 h 1996549"/>
              <a:gd name="connsiteX534" fmla="*/ 313487 w 1998270"/>
              <a:gd name="connsiteY534" fmla="*/ 1744974 h 1996549"/>
              <a:gd name="connsiteX535" fmla="*/ 312635 w 1998270"/>
              <a:gd name="connsiteY535" fmla="*/ 1745827 h 1996549"/>
              <a:gd name="connsiteX536" fmla="*/ 311782 w 1998270"/>
              <a:gd name="connsiteY536" fmla="*/ 1744974 h 1996549"/>
              <a:gd name="connsiteX537" fmla="*/ 374036 w 1998270"/>
              <a:gd name="connsiteY537" fmla="*/ 1743439 h 1996549"/>
              <a:gd name="connsiteX538" fmla="*/ 375571 w 1998270"/>
              <a:gd name="connsiteY538" fmla="*/ 1744974 h 1996549"/>
              <a:gd name="connsiteX539" fmla="*/ 374036 w 1998270"/>
              <a:gd name="connsiteY539" fmla="*/ 1746510 h 1996549"/>
              <a:gd name="connsiteX540" fmla="*/ 372501 w 1998270"/>
              <a:gd name="connsiteY540" fmla="*/ 1744974 h 1996549"/>
              <a:gd name="connsiteX541" fmla="*/ 374036 w 1998270"/>
              <a:gd name="connsiteY541" fmla="*/ 1743439 h 1996549"/>
              <a:gd name="connsiteX542" fmla="*/ 436119 w 1998270"/>
              <a:gd name="connsiteY542" fmla="*/ 1742928 h 1996549"/>
              <a:gd name="connsiteX543" fmla="*/ 436290 w 1998270"/>
              <a:gd name="connsiteY543" fmla="*/ 1742935 h 1996549"/>
              <a:gd name="connsiteX544" fmla="*/ 438166 w 1998270"/>
              <a:gd name="connsiteY544" fmla="*/ 1745146 h 1996549"/>
              <a:gd name="connsiteX545" fmla="*/ 436119 w 1998270"/>
              <a:gd name="connsiteY545" fmla="*/ 1747192 h 1996549"/>
              <a:gd name="connsiteX546" fmla="*/ 434073 w 1998270"/>
              <a:gd name="connsiteY546" fmla="*/ 1744975 h 1996549"/>
              <a:gd name="connsiteX547" fmla="*/ 436119 w 1998270"/>
              <a:gd name="connsiteY547" fmla="*/ 1742928 h 1996549"/>
              <a:gd name="connsiteX548" fmla="*/ 496839 w 1998270"/>
              <a:gd name="connsiteY548" fmla="*/ 1742416 h 1996549"/>
              <a:gd name="connsiteX549" fmla="*/ 497197 w 1998270"/>
              <a:gd name="connsiteY549" fmla="*/ 1742416 h 1996549"/>
              <a:gd name="connsiteX550" fmla="*/ 499397 w 1998270"/>
              <a:gd name="connsiteY550" fmla="*/ 1744974 h 1996549"/>
              <a:gd name="connsiteX551" fmla="*/ 496839 w 1998270"/>
              <a:gd name="connsiteY551" fmla="*/ 1747533 h 1996549"/>
              <a:gd name="connsiteX552" fmla="*/ 494281 w 1998270"/>
              <a:gd name="connsiteY552" fmla="*/ 1744974 h 1996549"/>
              <a:gd name="connsiteX553" fmla="*/ 496839 w 1998270"/>
              <a:gd name="connsiteY553" fmla="*/ 1742416 h 1996549"/>
              <a:gd name="connsiteX554" fmla="*/ 558240 w 1998270"/>
              <a:gd name="connsiteY554" fmla="*/ 1741904 h 1996549"/>
              <a:gd name="connsiteX555" fmla="*/ 561309 w 1998270"/>
              <a:gd name="connsiteY555" fmla="*/ 1744975 h 1996549"/>
              <a:gd name="connsiteX556" fmla="*/ 558240 w 1998270"/>
              <a:gd name="connsiteY556" fmla="*/ 1748045 h 1996549"/>
              <a:gd name="connsiteX557" fmla="*/ 555170 w 1998270"/>
              <a:gd name="connsiteY557" fmla="*/ 1744975 h 1996549"/>
              <a:gd name="connsiteX558" fmla="*/ 558240 w 1998270"/>
              <a:gd name="connsiteY558" fmla="*/ 1741904 h 1996549"/>
              <a:gd name="connsiteX559" fmla="*/ 619642 w 1998270"/>
              <a:gd name="connsiteY559" fmla="*/ 1741392 h 1996549"/>
              <a:gd name="connsiteX560" fmla="*/ 623223 w 1998270"/>
              <a:gd name="connsiteY560" fmla="*/ 1744974 h 1996549"/>
              <a:gd name="connsiteX561" fmla="*/ 619642 w 1998270"/>
              <a:gd name="connsiteY561" fmla="*/ 1748556 h 1996549"/>
              <a:gd name="connsiteX562" fmla="*/ 616060 w 1998270"/>
              <a:gd name="connsiteY562" fmla="*/ 1744974 h 1996549"/>
              <a:gd name="connsiteX563" fmla="*/ 619642 w 1998270"/>
              <a:gd name="connsiteY563" fmla="*/ 1741392 h 1996549"/>
              <a:gd name="connsiteX564" fmla="*/ 681042 w 1998270"/>
              <a:gd name="connsiteY564" fmla="*/ 1740881 h 1996549"/>
              <a:gd name="connsiteX565" fmla="*/ 681383 w 1998270"/>
              <a:gd name="connsiteY565" fmla="*/ 1740881 h 1996549"/>
              <a:gd name="connsiteX566" fmla="*/ 685136 w 1998270"/>
              <a:gd name="connsiteY566" fmla="*/ 1744975 h 1996549"/>
              <a:gd name="connsiteX567" fmla="*/ 681042 w 1998270"/>
              <a:gd name="connsiteY567" fmla="*/ 1749068 h 1996549"/>
              <a:gd name="connsiteX568" fmla="*/ 676949 w 1998270"/>
              <a:gd name="connsiteY568" fmla="*/ 1744975 h 1996549"/>
              <a:gd name="connsiteX569" fmla="*/ 681042 w 1998270"/>
              <a:gd name="connsiteY569" fmla="*/ 1740881 h 1996549"/>
              <a:gd name="connsiteX570" fmla="*/ 743125 w 1998270"/>
              <a:gd name="connsiteY570" fmla="*/ 1740369 h 1996549"/>
              <a:gd name="connsiteX571" fmla="*/ 747730 w 1998270"/>
              <a:gd name="connsiteY571" fmla="*/ 1744975 h 1996549"/>
              <a:gd name="connsiteX572" fmla="*/ 743125 w 1998270"/>
              <a:gd name="connsiteY572" fmla="*/ 1749580 h 1996549"/>
              <a:gd name="connsiteX573" fmla="*/ 738521 w 1998270"/>
              <a:gd name="connsiteY573" fmla="*/ 1744975 h 1996549"/>
              <a:gd name="connsiteX574" fmla="*/ 743125 w 1998270"/>
              <a:gd name="connsiteY574" fmla="*/ 1740369 h 1996549"/>
              <a:gd name="connsiteX575" fmla="*/ 803845 w 1998270"/>
              <a:gd name="connsiteY575" fmla="*/ 1740028 h 1996549"/>
              <a:gd name="connsiteX576" fmla="*/ 808791 w 1998270"/>
              <a:gd name="connsiteY576" fmla="*/ 1744975 h 1996549"/>
              <a:gd name="connsiteX577" fmla="*/ 803845 w 1998270"/>
              <a:gd name="connsiteY577" fmla="*/ 1749921 h 1996549"/>
              <a:gd name="connsiteX578" fmla="*/ 798899 w 1998270"/>
              <a:gd name="connsiteY578" fmla="*/ 1744975 h 1996549"/>
              <a:gd name="connsiteX579" fmla="*/ 803845 w 1998270"/>
              <a:gd name="connsiteY579" fmla="*/ 1740028 h 1996549"/>
              <a:gd name="connsiteX580" fmla="*/ 865247 w 1998270"/>
              <a:gd name="connsiteY580" fmla="*/ 1739516 h 1996549"/>
              <a:gd name="connsiteX581" fmla="*/ 870705 w 1998270"/>
              <a:gd name="connsiteY581" fmla="*/ 1744974 h 1996549"/>
              <a:gd name="connsiteX582" fmla="*/ 865247 w 1998270"/>
              <a:gd name="connsiteY582" fmla="*/ 1750432 h 1996549"/>
              <a:gd name="connsiteX583" fmla="*/ 859789 w 1998270"/>
              <a:gd name="connsiteY583" fmla="*/ 1744974 h 1996549"/>
              <a:gd name="connsiteX584" fmla="*/ 865247 w 1998270"/>
              <a:gd name="connsiteY584" fmla="*/ 1739516 h 1996549"/>
              <a:gd name="connsiteX585" fmla="*/ 926647 w 1998270"/>
              <a:gd name="connsiteY585" fmla="*/ 1739005 h 1996549"/>
              <a:gd name="connsiteX586" fmla="*/ 926988 w 1998270"/>
              <a:gd name="connsiteY586" fmla="*/ 1739005 h 1996549"/>
              <a:gd name="connsiteX587" fmla="*/ 932616 w 1998270"/>
              <a:gd name="connsiteY587" fmla="*/ 1744975 h 1996549"/>
              <a:gd name="connsiteX588" fmla="*/ 926647 w 1998270"/>
              <a:gd name="connsiteY588" fmla="*/ 1750944 h 1996549"/>
              <a:gd name="connsiteX589" fmla="*/ 920678 w 1998270"/>
              <a:gd name="connsiteY589" fmla="*/ 1744975 h 1996549"/>
              <a:gd name="connsiteX590" fmla="*/ 926647 w 1998270"/>
              <a:gd name="connsiteY590" fmla="*/ 1739005 h 1996549"/>
              <a:gd name="connsiteX591" fmla="*/ 988048 w 1998270"/>
              <a:gd name="connsiteY591" fmla="*/ 1738664 h 1996549"/>
              <a:gd name="connsiteX592" fmla="*/ 988390 w 1998270"/>
              <a:gd name="connsiteY592" fmla="*/ 1738664 h 1996549"/>
              <a:gd name="connsiteX593" fmla="*/ 994359 w 1998270"/>
              <a:gd name="connsiteY593" fmla="*/ 1744975 h 1996549"/>
              <a:gd name="connsiteX594" fmla="*/ 988048 w 1998270"/>
              <a:gd name="connsiteY594" fmla="*/ 1751285 h 1996549"/>
              <a:gd name="connsiteX595" fmla="*/ 981738 w 1998270"/>
              <a:gd name="connsiteY595" fmla="*/ 1744975 h 1996549"/>
              <a:gd name="connsiteX596" fmla="*/ 988048 w 1998270"/>
              <a:gd name="connsiteY596" fmla="*/ 1738664 h 1996549"/>
              <a:gd name="connsiteX597" fmla="*/ 1050133 w 1998270"/>
              <a:gd name="connsiteY597" fmla="*/ 1738323 h 1996549"/>
              <a:gd name="connsiteX598" fmla="*/ 1050474 w 1998270"/>
              <a:gd name="connsiteY598" fmla="*/ 1738323 h 1996549"/>
              <a:gd name="connsiteX599" fmla="*/ 1056785 w 1998270"/>
              <a:gd name="connsiteY599" fmla="*/ 1744975 h 1996549"/>
              <a:gd name="connsiteX600" fmla="*/ 1050133 w 1998270"/>
              <a:gd name="connsiteY600" fmla="*/ 1751627 h 1996549"/>
              <a:gd name="connsiteX601" fmla="*/ 1043481 w 1998270"/>
              <a:gd name="connsiteY601" fmla="*/ 1744975 h 1996549"/>
              <a:gd name="connsiteX602" fmla="*/ 1050133 w 1998270"/>
              <a:gd name="connsiteY602" fmla="*/ 1738323 h 1996549"/>
              <a:gd name="connsiteX603" fmla="*/ 1110852 w 1998270"/>
              <a:gd name="connsiteY603" fmla="*/ 1737981 h 1996549"/>
              <a:gd name="connsiteX604" fmla="*/ 1117845 w 1998270"/>
              <a:gd name="connsiteY604" fmla="*/ 1744974 h 1996549"/>
              <a:gd name="connsiteX605" fmla="*/ 1110852 w 1998270"/>
              <a:gd name="connsiteY605" fmla="*/ 1751967 h 1996549"/>
              <a:gd name="connsiteX606" fmla="*/ 1103859 w 1998270"/>
              <a:gd name="connsiteY606" fmla="*/ 1744974 h 1996549"/>
              <a:gd name="connsiteX607" fmla="*/ 1110852 w 1998270"/>
              <a:gd name="connsiteY607" fmla="*/ 1737981 h 1996549"/>
              <a:gd name="connsiteX608" fmla="*/ 1172252 w 1998270"/>
              <a:gd name="connsiteY608" fmla="*/ 1737640 h 1996549"/>
              <a:gd name="connsiteX609" fmla="*/ 1179586 w 1998270"/>
              <a:gd name="connsiteY609" fmla="*/ 1744974 h 1996549"/>
              <a:gd name="connsiteX610" fmla="*/ 1172252 w 1998270"/>
              <a:gd name="connsiteY610" fmla="*/ 1752309 h 1996549"/>
              <a:gd name="connsiteX611" fmla="*/ 1164919 w 1998270"/>
              <a:gd name="connsiteY611" fmla="*/ 1744974 h 1996549"/>
              <a:gd name="connsiteX612" fmla="*/ 1172252 w 1998270"/>
              <a:gd name="connsiteY612" fmla="*/ 1737640 h 1996549"/>
              <a:gd name="connsiteX613" fmla="*/ 1233654 w 1998270"/>
              <a:gd name="connsiteY613" fmla="*/ 1737299 h 1996549"/>
              <a:gd name="connsiteX614" fmla="*/ 1241329 w 1998270"/>
              <a:gd name="connsiteY614" fmla="*/ 1744975 h 1996549"/>
              <a:gd name="connsiteX615" fmla="*/ 1233654 w 1998270"/>
              <a:gd name="connsiteY615" fmla="*/ 1752650 h 1996549"/>
              <a:gd name="connsiteX616" fmla="*/ 1225979 w 1998270"/>
              <a:gd name="connsiteY616" fmla="*/ 1744975 h 1996549"/>
              <a:gd name="connsiteX617" fmla="*/ 1233654 w 1998270"/>
              <a:gd name="connsiteY617" fmla="*/ 1737299 h 1996549"/>
              <a:gd name="connsiteX618" fmla="*/ 1295054 w 1998270"/>
              <a:gd name="connsiteY618" fmla="*/ 1736958 h 1996549"/>
              <a:gd name="connsiteX619" fmla="*/ 1303071 w 1998270"/>
              <a:gd name="connsiteY619" fmla="*/ 1744975 h 1996549"/>
              <a:gd name="connsiteX620" fmla="*/ 1295054 w 1998270"/>
              <a:gd name="connsiteY620" fmla="*/ 1752991 h 1996549"/>
              <a:gd name="connsiteX621" fmla="*/ 1287039 w 1998270"/>
              <a:gd name="connsiteY621" fmla="*/ 1744975 h 1996549"/>
              <a:gd name="connsiteX622" fmla="*/ 1295054 w 1998270"/>
              <a:gd name="connsiteY622" fmla="*/ 1736958 h 1996549"/>
              <a:gd name="connsiteX623" fmla="*/ 1971152 w 1998270"/>
              <a:gd name="connsiteY623" fmla="*/ 1736788 h 1996549"/>
              <a:gd name="connsiteX624" fmla="*/ 1971493 w 1998270"/>
              <a:gd name="connsiteY624" fmla="*/ 1736788 h 1996549"/>
              <a:gd name="connsiteX625" fmla="*/ 1979339 w 1998270"/>
              <a:gd name="connsiteY625" fmla="*/ 1744975 h 1996549"/>
              <a:gd name="connsiteX626" fmla="*/ 1971152 w 1998270"/>
              <a:gd name="connsiteY626" fmla="*/ 1753161 h 1996549"/>
              <a:gd name="connsiteX627" fmla="*/ 1962965 w 1998270"/>
              <a:gd name="connsiteY627" fmla="*/ 1744975 h 1996549"/>
              <a:gd name="connsiteX628" fmla="*/ 1971152 w 1998270"/>
              <a:gd name="connsiteY628" fmla="*/ 1736788 h 1996549"/>
              <a:gd name="connsiteX629" fmla="*/ 1357139 w 1998270"/>
              <a:gd name="connsiteY629" fmla="*/ 1736788 h 1996549"/>
              <a:gd name="connsiteX630" fmla="*/ 1357480 w 1998270"/>
              <a:gd name="connsiteY630" fmla="*/ 1736788 h 1996549"/>
              <a:gd name="connsiteX631" fmla="*/ 1365326 w 1998270"/>
              <a:gd name="connsiteY631" fmla="*/ 1744975 h 1996549"/>
              <a:gd name="connsiteX632" fmla="*/ 1357139 w 1998270"/>
              <a:gd name="connsiteY632" fmla="*/ 1753161 h 1996549"/>
              <a:gd name="connsiteX633" fmla="*/ 1348952 w 1998270"/>
              <a:gd name="connsiteY633" fmla="*/ 1744975 h 1996549"/>
              <a:gd name="connsiteX634" fmla="*/ 1357139 w 1998270"/>
              <a:gd name="connsiteY634" fmla="*/ 1736788 h 1996549"/>
              <a:gd name="connsiteX635" fmla="*/ 1417858 w 1998270"/>
              <a:gd name="connsiteY635" fmla="*/ 1736446 h 1996549"/>
              <a:gd name="connsiteX636" fmla="*/ 1426385 w 1998270"/>
              <a:gd name="connsiteY636" fmla="*/ 1744974 h 1996549"/>
              <a:gd name="connsiteX637" fmla="*/ 1417858 w 1998270"/>
              <a:gd name="connsiteY637" fmla="*/ 1753502 h 1996549"/>
              <a:gd name="connsiteX638" fmla="*/ 1409330 w 1998270"/>
              <a:gd name="connsiteY638" fmla="*/ 1744974 h 1996549"/>
              <a:gd name="connsiteX639" fmla="*/ 1417858 w 1998270"/>
              <a:gd name="connsiteY639" fmla="*/ 1736446 h 1996549"/>
              <a:gd name="connsiteX640" fmla="*/ 1479259 w 1998270"/>
              <a:gd name="connsiteY640" fmla="*/ 1736276 h 1996549"/>
              <a:gd name="connsiteX641" fmla="*/ 1487958 w 1998270"/>
              <a:gd name="connsiteY641" fmla="*/ 1744975 h 1996549"/>
              <a:gd name="connsiteX642" fmla="*/ 1479259 w 1998270"/>
              <a:gd name="connsiteY642" fmla="*/ 1753673 h 1996549"/>
              <a:gd name="connsiteX643" fmla="*/ 1470561 w 1998270"/>
              <a:gd name="connsiteY643" fmla="*/ 1744975 h 1996549"/>
              <a:gd name="connsiteX644" fmla="*/ 1479259 w 1998270"/>
              <a:gd name="connsiteY644" fmla="*/ 1736276 h 1996549"/>
              <a:gd name="connsiteX645" fmla="*/ 1541026 w 1998270"/>
              <a:gd name="connsiteY645" fmla="*/ 1735971 h 1996549"/>
              <a:gd name="connsiteX646" fmla="*/ 1549895 w 1998270"/>
              <a:gd name="connsiteY646" fmla="*/ 1744840 h 1996549"/>
              <a:gd name="connsiteX647" fmla="*/ 1541026 w 1998270"/>
              <a:gd name="connsiteY647" fmla="*/ 1753709 h 1996549"/>
              <a:gd name="connsiteX648" fmla="*/ 1532157 w 1998270"/>
              <a:gd name="connsiteY648" fmla="*/ 1744840 h 1996549"/>
              <a:gd name="connsiteX649" fmla="*/ 1541026 w 1998270"/>
              <a:gd name="connsiteY649" fmla="*/ 1735971 h 1996549"/>
              <a:gd name="connsiteX650" fmla="*/ 1602061 w 1998270"/>
              <a:gd name="connsiteY650" fmla="*/ 1735935 h 1996549"/>
              <a:gd name="connsiteX651" fmla="*/ 1611101 w 1998270"/>
              <a:gd name="connsiteY651" fmla="*/ 1744975 h 1996549"/>
              <a:gd name="connsiteX652" fmla="*/ 1602061 w 1998270"/>
              <a:gd name="connsiteY652" fmla="*/ 1754015 h 1996549"/>
              <a:gd name="connsiteX653" fmla="*/ 1593022 w 1998270"/>
              <a:gd name="connsiteY653" fmla="*/ 1744975 h 1996549"/>
              <a:gd name="connsiteX654" fmla="*/ 1602061 w 1998270"/>
              <a:gd name="connsiteY654" fmla="*/ 1735935 h 1996549"/>
              <a:gd name="connsiteX655" fmla="*/ 1724864 w 1998270"/>
              <a:gd name="connsiteY655" fmla="*/ 1735764 h 1996549"/>
              <a:gd name="connsiteX656" fmla="*/ 1734074 w 1998270"/>
              <a:gd name="connsiteY656" fmla="*/ 1744975 h 1996549"/>
              <a:gd name="connsiteX657" fmla="*/ 1724864 w 1998270"/>
              <a:gd name="connsiteY657" fmla="*/ 1754185 h 1996549"/>
              <a:gd name="connsiteX658" fmla="*/ 1715654 w 1998270"/>
              <a:gd name="connsiteY658" fmla="*/ 1744975 h 1996549"/>
              <a:gd name="connsiteX659" fmla="*/ 1724864 w 1998270"/>
              <a:gd name="connsiteY659" fmla="*/ 1735764 h 1996549"/>
              <a:gd name="connsiteX660" fmla="*/ 1664145 w 1998270"/>
              <a:gd name="connsiteY660" fmla="*/ 1735764 h 1996549"/>
              <a:gd name="connsiteX661" fmla="*/ 1673355 w 1998270"/>
              <a:gd name="connsiteY661" fmla="*/ 1744975 h 1996549"/>
              <a:gd name="connsiteX662" fmla="*/ 1664145 w 1998270"/>
              <a:gd name="connsiteY662" fmla="*/ 1754185 h 1996549"/>
              <a:gd name="connsiteX663" fmla="*/ 1654935 w 1998270"/>
              <a:gd name="connsiteY663" fmla="*/ 1744975 h 1996549"/>
              <a:gd name="connsiteX664" fmla="*/ 1664145 w 1998270"/>
              <a:gd name="connsiteY664" fmla="*/ 1735764 h 1996549"/>
              <a:gd name="connsiteX665" fmla="*/ 1909067 w 1998270"/>
              <a:gd name="connsiteY665" fmla="*/ 1735594 h 1996549"/>
              <a:gd name="connsiteX666" fmla="*/ 1909409 w 1998270"/>
              <a:gd name="connsiteY666" fmla="*/ 1735594 h 1996549"/>
              <a:gd name="connsiteX667" fmla="*/ 1918448 w 1998270"/>
              <a:gd name="connsiteY667" fmla="*/ 1744974 h 1996549"/>
              <a:gd name="connsiteX668" fmla="*/ 1909067 w 1998270"/>
              <a:gd name="connsiteY668" fmla="*/ 1754355 h 1996549"/>
              <a:gd name="connsiteX669" fmla="*/ 1899687 w 1998270"/>
              <a:gd name="connsiteY669" fmla="*/ 1744974 h 1996549"/>
              <a:gd name="connsiteX670" fmla="*/ 1909067 w 1998270"/>
              <a:gd name="connsiteY670" fmla="*/ 1735594 h 1996549"/>
              <a:gd name="connsiteX671" fmla="*/ 1847667 w 1998270"/>
              <a:gd name="connsiteY671" fmla="*/ 1735594 h 1996549"/>
              <a:gd name="connsiteX672" fmla="*/ 1848008 w 1998270"/>
              <a:gd name="connsiteY672" fmla="*/ 1735594 h 1996549"/>
              <a:gd name="connsiteX673" fmla="*/ 1857047 w 1998270"/>
              <a:gd name="connsiteY673" fmla="*/ 1744974 h 1996549"/>
              <a:gd name="connsiteX674" fmla="*/ 1847667 w 1998270"/>
              <a:gd name="connsiteY674" fmla="*/ 1754355 h 1996549"/>
              <a:gd name="connsiteX675" fmla="*/ 1838286 w 1998270"/>
              <a:gd name="connsiteY675" fmla="*/ 1744974 h 1996549"/>
              <a:gd name="connsiteX676" fmla="*/ 1847667 w 1998270"/>
              <a:gd name="connsiteY676" fmla="*/ 1735594 h 1996549"/>
              <a:gd name="connsiteX677" fmla="*/ 1786266 w 1998270"/>
              <a:gd name="connsiteY677" fmla="*/ 1735594 h 1996549"/>
              <a:gd name="connsiteX678" fmla="*/ 1786607 w 1998270"/>
              <a:gd name="connsiteY678" fmla="*/ 1735594 h 1996549"/>
              <a:gd name="connsiteX679" fmla="*/ 1795646 w 1998270"/>
              <a:gd name="connsiteY679" fmla="*/ 1744974 h 1996549"/>
              <a:gd name="connsiteX680" fmla="*/ 1786266 w 1998270"/>
              <a:gd name="connsiteY680" fmla="*/ 1754355 h 1996549"/>
              <a:gd name="connsiteX681" fmla="*/ 1776885 w 1998270"/>
              <a:gd name="connsiteY681" fmla="*/ 1744974 h 1996549"/>
              <a:gd name="connsiteX682" fmla="*/ 1786266 w 1998270"/>
              <a:gd name="connsiteY682" fmla="*/ 1735594 h 1996549"/>
              <a:gd name="connsiteX683" fmla="*/ 251234 w 1998270"/>
              <a:gd name="connsiteY683" fmla="*/ 1682550 h 1996549"/>
              <a:gd name="connsiteX684" fmla="*/ 251626 w 1998270"/>
              <a:gd name="connsiteY684" fmla="*/ 1682550 h 1996549"/>
              <a:gd name="connsiteX685" fmla="*/ 252257 w 1998270"/>
              <a:gd name="connsiteY685" fmla="*/ 1683574 h 1996549"/>
              <a:gd name="connsiteX686" fmla="*/ 251234 w 1998270"/>
              <a:gd name="connsiteY686" fmla="*/ 1684597 h 1996549"/>
              <a:gd name="connsiteX687" fmla="*/ 250211 w 1998270"/>
              <a:gd name="connsiteY687" fmla="*/ 1683574 h 1996549"/>
              <a:gd name="connsiteX688" fmla="*/ 251234 w 1998270"/>
              <a:gd name="connsiteY688" fmla="*/ 1682550 h 1996549"/>
              <a:gd name="connsiteX689" fmla="*/ 312635 w 1998270"/>
              <a:gd name="connsiteY689" fmla="*/ 1682038 h 1996549"/>
              <a:gd name="connsiteX690" fmla="*/ 314170 w 1998270"/>
              <a:gd name="connsiteY690" fmla="*/ 1683573 h 1996549"/>
              <a:gd name="connsiteX691" fmla="*/ 312635 w 1998270"/>
              <a:gd name="connsiteY691" fmla="*/ 1685109 h 1996549"/>
              <a:gd name="connsiteX692" fmla="*/ 311100 w 1998270"/>
              <a:gd name="connsiteY692" fmla="*/ 1683573 h 1996549"/>
              <a:gd name="connsiteX693" fmla="*/ 312635 w 1998270"/>
              <a:gd name="connsiteY693" fmla="*/ 1682038 h 1996549"/>
              <a:gd name="connsiteX694" fmla="*/ 374036 w 1998270"/>
              <a:gd name="connsiteY694" fmla="*/ 1681526 h 1996549"/>
              <a:gd name="connsiteX695" fmla="*/ 376083 w 1998270"/>
              <a:gd name="connsiteY695" fmla="*/ 1683573 h 1996549"/>
              <a:gd name="connsiteX696" fmla="*/ 374036 w 1998270"/>
              <a:gd name="connsiteY696" fmla="*/ 1685620 h 1996549"/>
              <a:gd name="connsiteX697" fmla="*/ 371990 w 1998270"/>
              <a:gd name="connsiteY697" fmla="*/ 1683573 h 1996549"/>
              <a:gd name="connsiteX698" fmla="*/ 374036 w 1998270"/>
              <a:gd name="connsiteY698" fmla="*/ 1681526 h 1996549"/>
              <a:gd name="connsiteX699" fmla="*/ 436120 w 1998270"/>
              <a:gd name="connsiteY699" fmla="*/ 1680844 h 1996549"/>
              <a:gd name="connsiteX700" fmla="*/ 438849 w 1998270"/>
              <a:gd name="connsiteY700" fmla="*/ 1683573 h 1996549"/>
              <a:gd name="connsiteX701" fmla="*/ 436120 w 1998270"/>
              <a:gd name="connsiteY701" fmla="*/ 1686302 h 1996549"/>
              <a:gd name="connsiteX702" fmla="*/ 433391 w 1998270"/>
              <a:gd name="connsiteY702" fmla="*/ 1683573 h 1996549"/>
              <a:gd name="connsiteX703" fmla="*/ 436120 w 1998270"/>
              <a:gd name="connsiteY703" fmla="*/ 1680844 h 1996549"/>
              <a:gd name="connsiteX704" fmla="*/ 496838 w 1998270"/>
              <a:gd name="connsiteY704" fmla="*/ 1680333 h 1996549"/>
              <a:gd name="connsiteX705" fmla="*/ 497196 w 1998270"/>
              <a:gd name="connsiteY705" fmla="*/ 1680333 h 1996549"/>
              <a:gd name="connsiteX706" fmla="*/ 500079 w 1998270"/>
              <a:gd name="connsiteY706" fmla="*/ 1683573 h 1996549"/>
              <a:gd name="connsiteX707" fmla="*/ 496838 w 1998270"/>
              <a:gd name="connsiteY707" fmla="*/ 1686814 h 1996549"/>
              <a:gd name="connsiteX708" fmla="*/ 493598 w 1998270"/>
              <a:gd name="connsiteY708" fmla="*/ 1683573 h 1996549"/>
              <a:gd name="connsiteX709" fmla="*/ 496838 w 1998270"/>
              <a:gd name="connsiteY709" fmla="*/ 1680333 h 1996549"/>
              <a:gd name="connsiteX710" fmla="*/ 558240 w 1998270"/>
              <a:gd name="connsiteY710" fmla="*/ 1679821 h 1996549"/>
              <a:gd name="connsiteX711" fmla="*/ 561992 w 1998270"/>
              <a:gd name="connsiteY711" fmla="*/ 1683574 h 1996549"/>
              <a:gd name="connsiteX712" fmla="*/ 558240 w 1998270"/>
              <a:gd name="connsiteY712" fmla="*/ 1687326 h 1996549"/>
              <a:gd name="connsiteX713" fmla="*/ 554488 w 1998270"/>
              <a:gd name="connsiteY713" fmla="*/ 1683574 h 1996549"/>
              <a:gd name="connsiteX714" fmla="*/ 558240 w 1998270"/>
              <a:gd name="connsiteY714" fmla="*/ 1679821 h 1996549"/>
              <a:gd name="connsiteX715" fmla="*/ 743126 w 1998270"/>
              <a:gd name="connsiteY715" fmla="*/ 1678968 h 1996549"/>
              <a:gd name="connsiteX716" fmla="*/ 748413 w 1998270"/>
              <a:gd name="connsiteY716" fmla="*/ 1684256 h 1996549"/>
              <a:gd name="connsiteX717" fmla="*/ 743126 w 1998270"/>
              <a:gd name="connsiteY717" fmla="*/ 1689543 h 1996549"/>
              <a:gd name="connsiteX718" fmla="*/ 737839 w 1998270"/>
              <a:gd name="connsiteY718" fmla="*/ 1684256 h 1996549"/>
              <a:gd name="connsiteX719" fmla="*/ 743126 w 1998270"/>
              <a:gd name="connsiteY719" fmla="*/ 1678968 h 1996549"/>
              <a:gd name="connsiteX720" fmla="*/ 681042 w 1998270"/>
              <a:gd name="connsiteY720" fmla="*/ 1678968 h 1996549"/>
              <a:gd name="connsiteX721" fmla="*/ 681384 w 1998270"/>
              <a:gd name="connsiteY721" fmla="*/ 1678968 h 1996549"/>
              <a:gd name="connsiteX722" fmla="*/ 685818 w 1998270"/>
              <a:gd name="connsiteY722" fmla="*/ 1683744 h 1996549"/>
              <a:gd name="connsiteX723" fmla="*/ 681042 w 1998270"/>
              <a:gd name="connsiteY723" fmla="*/ 1688520 h 1996549"/>
              <a:gd name="connsiteX724" fmla="*/ 676267 w 1998270"/>
              <a:gd name="connsiteY724" fmla="*/ 1683744 h 1996549"/>
              <a:gd name="connsiteX725" fmla="*/ 681042 w 1998270"/>
              <a:gd name="connsiteY725" fmla="*/ 1678968 h 1996549"/>
              <a:gd name="connsiteX726" fmla="*/ 619642 w 1998270"/>
              <a:gd name="connsiteY726" fmla="*/ 1678968 h 1996549"/>
              <a:gd name="connsiteX727" fmla="*/ 623906 w 1998270"/>
              <a:gd name="connsiteY727" fmla="*/ 1683232 h 1996549"/>
              <a:gd name="connsiteX728" fmla="*/ 619642 w 1998270"/>
              <a:gd name="connsiteY728" fmla="*/ 1687496 h 1996549"/>
              <a:gd name="connsiteX729" fmla="*/ 615378 w 1998270"/>
              <a:gd name="connsiteY729" fmla="*/ 1683232 h 1996549"/>
              <a:gd name="connsiteX730" fmla="*/ 619642 w 1998270"/>
              <a:gd name="connsiteY730" fmla="*/ 1678968 h 1996549"/>
              <a:gd name="connsiteX731" fmla="*/ 803845 w 1998270"/>
              <a:gd name="connsiteY731" fmla="*/ 1677945 h 1996549"/>
              <a:gd name="connsiteX732" fmla="*/ 809474 w 1998270"/>
              <a:gd name="connsiteY732" fmla="*/ 1683574 h 1996549"/>
              <a:gd name="connsiteX733" fmla="*/ 803845 w 1998270"/>
              <a:gd name="connsiteY733" fmla="*/ 1689202 h 1996549"/>
              <a:gd name="connsiteX734" fmla="*/ 798217 w 1998270"/>
              <a:gd name="connsiteY734" fmla="*/ 1683574 h 1996549"/>
              <a:gd name="connsiteX735" fmla="*/ 803845 w 1998270"/>
              <a:gd name="connsiteY735" fmla="*/ 1677945 h 1996549"/>
              <a:gd name="connsiteX736" fmla="*/ 865246 w 1998270"/>
              <a:gd name="connsiteY736" fmla="*/ 1677433 h 1996549"/>
              <a:gd name="connsiteX737" fmla="*/ 871386 w 1998270"/>
              <a:gd name="connsiteY737" fmla="*/ 1683574 h 1996549"/>
              <a:gd name="connsiteX738" fmla="*/ 865246 w 1998270"/>
              <a:gd name="connsiteY738" fmla="*/ 1689714 h 1996549"/>
              <a:gd name="connsiteX739" fmla="*/ 859106 w 1998270"/>
              <a:gd name="connsiteY739" fmla="*/ 1683574 h 1996549"/>
              <a:gd name="connsiteX740" fmla="*/ 865246 w 1998270"/>
              <a:gd name="connsiteY740" fmla="*/ 1677433 h 1996549"/>
              <a:gd name="connsiteX741" fmla="*/ 926648 w 1998270"/>
              <a:gd name="connsiteY741" fmla="*/ 1676922 h 1996549"/>
              <a:gd name="connsiteX742" fmla="*/ 926989 w 1998270"/>
              <a:gd name="connsiteY742" fmla="*/ 1676922 h 1996549"/>
              <a:gd name="connsiteX743" fmla="*/ 933299 w 1998270"/>
              <a:gd name="connsiteY743" fmla="*/ 1683574 h 1996549"/>
              <a:gd name="connsiteX744" fmla="*/ 926648 w 1998270"/>
              <a:gd name="connsiteY744" fmla="*/ 1690226 h 1996549"/>
              <a:gd name="connsiteX745" fmla="*/ 919996 w 1998270"/>
              <a:gd name="connsiteY745" fmla="*/ 1683574 h 1996549"/>
              <a:gd name="connsiteX746" fmla="*/ 926648 w 1998270"/>
              <a:gd name="connsiteY746" fmla="*/ 1676922 h 1996549"/>
              <a:gd name="connsiteX747" fmla="*/ 988415 w 1998270"/>
              <a:gd name="connsiteY747" fmla="*/ 1676446 h 1996549"/>
              <a:gd name="connsiteX748" fmla="*/ 995408 w 1998270"/>
              <a:gd name="connsiteY748" fmla="*/ 1683439 h 1996549"/>
              <a:gd name="connsiteX749" fmla="*/ 988415 w 1998270"/>
              <a:gd name="connsiteY749" fmla="*/ 1690432 h 1996549"/>
              <a:gd name="connsiteX750" fmla="*/ 981422 w 1998270"/>
              <a:gd name="connsiteY750" fmla="*/ 1683439 h 1996549"/>
              <a:gd name="connsiteX751" fmla="*/ 988415 w 1998270"/>
              <a:gd name="connsiteY751" fmla="*/ 1676446 h 1996549"/>
              <a:gd name="connsiteX752" fmla="*/ 1050132 w 1998270"/>
              <a:gd name="connsiteY752" fmla="*/ 1676239 h 1996549"/>
              <a:gd name="connsiteX753" fmla="*/ 1057466 w 1998270"/>
              <a:gd name="connsiteY753" fmla="*/ 1683573 h 1996549"/>
              <a:gd name="connsiteX754" fmla="*/ 1050132 w 1998270"/>
              <a:gd name="connsiteY754" fmla="*/ 1690908 h 1996549"/>
              <a:gd name="connsiteX755" fmla="*/ 1042799 w 1998270"/>
              <a:gd name="connsiteY755" fmla="*/ 1683573 h 1996549"/>
              <a:gd name="connsiteX756" fmla="*/ 1050132 w 1998270"/>
              <a:gd name="connsiteY756" fmla="*/ 1676239 h 1996549"/>
              <a:gd name="connsiteX757" fmla="*/ 1110851 w 1998270"/>
              <a:gd name="connsiteY757" fmla="*/ 1675728 h 1996549"/>
              <a:gd name="connsiteX758" fmla="*/ 1111192 w 1998270"/>
              <a:gd name="connsiteY758" fmla="*/ 1675728 h 1996549"/>
              <a:gd name="connsiteX759" fmla="*/ 1118697 w 1998270"/>
              <a:gd name="connsiteY759" fmla="*/ 1683574 h 1996549"/>
              <a:gd name="connsiteX760" fmla="*/ 1110851 w 1998270"/>
              <a:gd name="connsiteY760" fmla="*/ 1691419 h 1996549"/>
              <a:gd name="connsiteX761" fmla="*/ 1103006 w 1998270"/>
              <a:gd name="connsiteY761" fmla="*/ 1683574 h 1996549"/>
              <a:gd name="connsiteX762" fmla="*/ 1110851 w 1998270"/>
              <a:gd name="connsiteY762" fmla="*/ 1675728 h 1996549"/>
              <a:gd name="connsiteX763" fmla="*/ 1172253 w 1998270"/>
              <a:gd name="connsiteY763" fmla="*/ 1675387 h 1996549"/>
              <a:gd name="connsiteX764" fmla="*/ 1172594 w 1998270"/>
              <a:gd name="connsiteY764" fmla="*/ 1675387 h 1996549"/>
              <a:gd name="connsiteX765" fmla="*/ 1180440 w 1998270"/>
              <a:gd name="connsiteY765" fmla="*/ 1683574 h 1996549"/>
              <a:gd name="connsiteX766" fmla="*/ 1172253 w 1998270"/>
              <a:gd name="connsiteY766" fmla="*/ 1691760 h 1996549"/>
              <a:gd name="connsiteX767" fmla="*/ 1164066 w 1998270"/>
              <a:gd name="connsiteY767" fmla="*/ 1683574 h 1996549"/>
              <a:gd name="connsiteX768" fmla="*/ 1172253 w 1998270"/>
              <a:gd name="connsiteY768" fmla="*/ 1675387 h 1996549"/>
              <a:gd name="connsiteX769" fmla="*/ 1233654 w 1998270"/>
              <a:gd name="connsiteY769" fmla="*/ 1675045 h 1996549"/>
              <a:gd name="connsiteX770" fmla="*/ 1242181 w 1998270"/>
              <a:gd name="connsiteY770" fmla="*/ 1683573 h 1996549"/>
              <a:gd name="connsiteX771" fmla="*/ 1233654 w 1998270"/>
              <a:gd name="connsiteY771" fmla="*/ 1692101 h 1996549"/>
              <a:gd name="connsiteX772" fmla="*/ 1225126 w 1998270"/>
              <a:gd name="connsiteY772" fmla="*/ 1683573 h 1996549"/>
              <a:gd name="connsiteX773" fmla="*/ 1233654 w 1998270"/>
              <a:gd name="connsiteY773" fmla="*/ 1675045 h 1996549"/>
              <a:gd name="connsiteX774" fmla="*/ 1295055 w 1998270"/>
              <a:gd name="connsiteY774" fmla="*/ 1674874 h 1996549"/>
              <a:gd name="connsiteX775" fmla="*/ 1303753 w 1998270"/>
              <a:gd name="connsiteY775" fmla="*/ 1683573 h 1996549"/>
              <a:gd name="connsiteX776" fmla="*/ 1295055 w 1998270"/>
              <a:gd name="connsiteY776" fmla="*/ 1692271 h 1996549"/>
              <a:gd name="connsiteX777" fmla="*/ 1286357 w 1998270"/>
              <a:gd name="connsiteY777" fmla="*/ 1683573 h 1996549"/>
              <a:gd name="connsiteX778" fmla="*/ 1295055 w 1998270"/>
              <a:gd name="connsiteY778" fmla="*/ 1674874 h 1996549"/>
              <a:gd name="connsiteX779" fmla="*/ 1970835 w 1998270"/>
              <a:gd name="connsiteY779" fmla="*/ 1674570 h 1996549"/>
              <a:gd name="connsiteX780" fmla="*/ 1979704 w 1998270"/>
              <a:gd name="connsiteY780" fmla="*/ 1683439 h 1996549"/>
              <a:gd name="connsiteX781" fmla="*/ 1970835 w 1998270"/>
              <a:gd name="connsiteY781" fmla="*/ 1692308 h 1996549"/>
              <a:gd name="connsiteX782" fmla="*/ 1961966 w 1998270"/>
              <a:gd name="connsiteY782" fmla="*/ 1683439 h 1996549"/>
              <a:gd name="connsiteX783" fmla="*/ 1970835 w 1998270"/>
              <a:gd name="connsiteY783" fmla="*/ 1674570 h 1996549"/>
              <a:gd name="connsiteX784" fmla="*/ 1357138 w 1998270"/>
              <a:gd name="connsiteY784" fmla="*/ 1674533 h 1996549"/>
              <a:gd name="connsiteX785" fmla="*/ 1366178 w 1998270"/>
              <a:gd name="connsiteY785" fmla="*/ 1683573 h 1996549"/>
              <a:gd name="connsiteX786" fmla="*/ 1357138 w 1998270"/>
              <a:gd name="connsiteY786" fmla="*/ 1692613 h 1996549"/>
              <a:gd name="connsiteX787" fmla="*/ 1348099 w 1998270"/>
              <a:gd name="connsiteY787" fmla="*/ 1683573 h 1996549"/>
              <a:gd name="connsiteX788" fmla="*/ 1357138 w 1998270"/>
              <a:gd name="connsiteY788" fmla="*/ 1674533 h 1996549"/>
              <a:gd name="connsiteX789" fmla="*/ 1417858 w 1998270"/>
              <a:gd name="connsiteY789" fmla="*/ 1674363 h 1996549"/>
              <a:gd name="connsiteX790" fmla="*/ 1427068 w 1998270"/>
              <a:gd name="connsiteY790" fmla="*/ 1683574 h 1996549"/>
              <a:gd name="connsiteX791" fmla="*/ 1417858 w 1998270"/>
              <a:gd name="connsiteY791" fmla="*/ 1692784 h 1996549"/>
              <a:gd name="connsiteX792" fmla="*/ 1408648 w 1998270"/>
              <a:gd name="connsiteY792" fmla="*/ 1683574 h 1996549"/>
              <a:gd name="connsiteX793" fmla="*/ 1417858 w 1998270"/>
              <a:gd name="connsiteY793" fmla="*/ 1674363 h 1996549"/>
              <a:gd name="connsiteX794" fmla="*/ 1479259 w 1998270"/>
              <a:gd name="connsiteY794" fmla="*/ 1674022 h 1996549"/>
              <a:gd name="connsiteX795" fmla="*/ 1488810 w 1998270"/>
              <a:gd name="connsiteY795" fmla="*/ 1683574 h 1996549"/>
              <a:gd name="connsiteX796" fmla="*/ 1479259 w 1998270"/>
              <a:gd name="connsiteY796" fmla="*/ 1693125 h 1996549"/>
              <a:gd name="connsiteX797" fmla="*/ 1469708 w 1998270"/>
              <a:gd name="connsiteY797" fmla="*/ 1683574 h 1996549"/>
              <a:gd name="connsiteX798" fmla="*/ 1479259 w 1998270"/>
              <a:gd name="connsiteY798" fmla="*/ 1674022 h 1996549"/>
              <a:gd name="connsiteX799" fmla="*/ 1540661 w 1998270"/>
              <a:gd name="connsiteY799" fmla="*/ 1673852 h 1996549"/>
              <a:gd name="connsiteX800" fmla="*/ 1541001 w 1998270"/>
              <a:gd name="connsiteY800" fmla="*/ 1673852 h 1996549"/>
              <a:gd name="connsiteX801" fmla="*/ 1550382 w 1998270"/>
              <a:gd name="connsiteY801" fmla="*/ 1683574 h 1996549"/>
              <a:gd name="connsiteX802" fmla="*/ 1540661 w 1998270"/>
              <a:gd name="connsiteY802" fmla="*/ 1693295 h 1996549"/>
              <a:gd name="connsiteX803" fmla="*/ 1530939 w 1998270"/>
              <a:gd name="connsiteY803" fmla="*/ 1683574 h 1996549"/>
              <a:gd name="connsiteX804" fmla="*/ 1540661 w 1998270"/>
              <a:gd name="connsiteY804" fmla="*/ 1673852 h 1996549"/>
              <a:gd name="connsiteX805" fmla="*/ 1602427 w 1998270"/>
              <a:gd name="connsiteY805" fmla="*/ 1673547 h 1996549"/>
              <a:gd name="connsiteX806" fmla="*/ 1612320 w 1998270"/>
              <a:gd name="connsiteY806" fmla="*/ 1683439 h 1996549"/>
              <a:gd name="connsiteX807" fmla="*/ 1602427 w 1998270"/>
              <a:gd name="connsiteY807" fmla="*/ 1693332 h 1996549"/>
              <a:gd name="connsiteX808" fmla="*/ 1592535 w 1998270"/>
              <a:gd name="connsiteY808" fmla="*/ 1683439 h 1996549"/>
              <a:gd name="connsiteX809" fmla="*/ 1602427 w 1998270"/>
              <a:gd name="connsiteY809" fmla="*/ 1673547 h 1996549"/>
              <a:gd name="connsiteX810" fmla="*/ 1724863 w 1998270"/>
              <a:gd name="connsiteY810" fmla="*/ 1673511 h 1996549"/>
              <a:gd name="connsiteX811" fmla="*/ 1725204 w 1998270"/>
              <a:gd name="connsiteY811" fmla="*/ 1673511 h 1996549"/>
              <a:gd name="connsiteX812" fmla="*/ 1734926 w 1998270"/>
              <a:gd name="connsiteY812" fmla="*/ 1683574 h 1996549"/>
              <a:gd name="connsiteX813" fmla="*/ 1724863 w 1998270"/>
              <a:gd name="connsiteY813" fmla="*/ 1693637 h 1996549"/>
              <a:gd name="connsiteX814" fmla="*/ 1714801 w 1998270"/>
              <a:gd name="connsiteY814" fmla="*/ 1683574 h 1996549"/>
              <a:gd name="connsiteX815" fmla="*/ 1724863 w 1998270"/>
              <a:gd name="connsiteY815" fmla="*/ 1673511 h 1996549"/>
              <a:gd name="connsiteX816" fmla="*/ 1664144 w 1998270"/>
              <a:gd name="connsiteY816" fmla="*/ 1673511 h 1996549"/>
              <a:gd name="connsiteX817" fmla="*/ 1664485 w 1998270"/>
              <a:gd name="connsiteY817" fmla="*/ 1673511 h 1996549"/>
              <a:gd name="connsiteX818" fmla="*/ 1674207 w 1998270"/>
              <a:gd name="connsiteY818" fmla="*/ 1683574 h 1996549"/>
              <a:gd name="connsiteX819" fmla="*/ 1664144 w 1998270"/>
              <a:gd name="connsiteY819" fmla="*/ 1693637 h 1996549"/>
              <a:gd name="connsiteX820" fmla="*/ 1654082 w 1998270"/>
              <a:gd name="connsiteY820" fmla="*/ 1683574 h 1996549"/>
              <a:gd name="connsiteX821" fmla="*/ 1664144 w 1998270"/>
              <a:gd name="connsiteY821" fmla="*/ 1673511 h 1996549"/>
              <a:gd name="connsiteX822" fmla="*/ 1909068 w 1998270"/>
              <a:gd name="connsiteY822" fmla="*/ 1673339 h 1996549"/>
              <a:gd name="connsiteX823" fmla="*/ 1919301 w 1998270"/>
              <a:gd name="connsiteY823" fmla="*/ 1683573 h 1996549"/>
              <a:gd name="connsiteX824" fmla="*/ 1909068 w 1998270"/>
              <a:gd name="connsiteY824" fmla="*/ 1693807 h 1996549"/>
              <a:gd name="connsiteX825" fmla="*/ 1898835 w 1998270"/>
              <a:gd name="connsiteY825" fmla="*/ 1683573 h 1996549"/>
              <a:gd name="connsiteX826" fmla="*/ 1909068 w 1998270"/>
              <a:gd name="connsiteY826" fmla="*/ 1673339 h 1996549"/>
              <a:gd name="connsiteX827" fmla="*/ 1847666 w 1998270"/>
              <a:gd name="connsiteY827" fmla="*/ 1673339 h 1996549"/>
              <a:gd name="connsiteX828" fmla="*/ 1857899 w 1998270"/>
              <a:gd name="connsiteY828" fmla="*/ 1683573 h 1996549"/>
              <a:gd name="connsiteX829" fmla="*/ 1847666 w 1998270"/>
              <a:gd name="connsiteY829" fmla="*/ 1693807 h 1996549"/>
              <a:gd name="connsiteX830" fmla="*/ 1837433 w 1998270"/>
              <a:gd name="connsiteY830" fmla="*/ 1683573 h 1996549"/>
              <a:gd name="connsiteX831" fmla="*/ 1847666 w 1998270"/>
              <a:gd name="connsiteY831" fmla="*/ 1673339 h 1996549"/>
              <a:gd name="connsiteX832" fmla="*/ 1786265 w 1998270"/>
              <a:gd name="connsiteY832" fmla="*/ 1673339 h 1996549"/>
              <a:gd name="connsiteX833" fmla="*/ 1796499 w 1998270"/>
              <a:gd name="connsiteY833" fmla="*/ 1683573 h 1996549"/>
              <a:gd name="connsiteX834" fmla="*/ 1786265 w 1998270"/>
              <a:gd name="connsiteY834" fmla="*/ 1693807 h 1996549"/>
              <a:gd name="connsiteX835" fmla="*/ 1776032 w 1998270"/>
              <a:gd name="connsiteY835" fmla="*/ 1683573 h 1996549"/>
              <a:gd name="connsiteX836" fmla="*/ 1786265 w 1998270"/>
              <a:gd name="connsiteY836" fmla="*/ 1673339 h 1996549"/>
              <a:gd name="connsiteX837" fmla="*/ 189832 w 1998270"/>
              <a:gd name="connsiteY837" fmla="*/ 1621319 h 1996549"/>
              <a:gd name="connsiteX838" fmla="*/ 190685 w 1998270"/>
              <a:gd name="connsiteY838" fmla="*/ 1622172 h 1996549"/>
              <a:gd name="connsiteX839" fmla="*/ 189832 w 1998270"/>
              <a:gd name="connsiteY839" fmla="*/ 1622172 h 1996549"/>
              <a:gd name="connsiteX840" fmla="*/ 188980 w 1998270"/>
              <a:gd name="connsiteY840" fmla="*/ 1622172 h 1996549"/>
              <a:gd name="connsiteX841" fmla="*/ 189832 w 1998270"/>
              <a:gd name="connsiteY841" fmla="*/ 1621319 h 1996549"/>
              <a:gd name="connsiteX842" fmla="*/ 251234 w 1998270"/>
              <a:gd name="connsiteY842" fmla="*/ 1620637 h 1996549"/>
              <a:gd name="connsiteX843" fmla="*/ 252769 w 1998270"/>
              <a:gd name="connsiteY843" fmla="*/ 1622172 h 1996549"/>
              <a:gd name="connsiteX844" fmla="*/ 251234 w 1998270"/>
              <a:gd name="connsiteY844" fmla="*/ 1623707 h 1996549"/>
              <a:gd name="connsiteX845" fmla="*/ 249699 w 1998270"/>
              <a:gd name="connsiteY845" fmla="*/ 1622172 h 1996549"/>
              <a:gd name="connsiteX846" fmla="*/ 251234 w 1998270"/>
              <a:gd name="connsiteY846" fmla="*/ 1620637 h 1996549"/>
              <a:gd name="connsiteX847" fmla="*/ 312635 w 1998270"/>
              <a:gd name="connsiteY847" fmla="*/ 1620125 h 1996549"/>
              <a:gd name="connsiteX848" fmla="*/ 314682 w 1998270"/>
              <a:gd name="connsiteY848" fmla="*/ 1622172 h 1996549"/>
              <a:gd name="connsiteX849" fmla="*/ 312635 w 1998270"/>
              <a:gd name="connsiteY849" fmla="*/ 1624219 h 1996549"/>
              <a:gd name="connsiteX850" fmla="*/ 310589 w 1998270"/>
              <a:gd name="connsiteY850" fmla="*/ 1622172 h 1996549"/>
              <a:gd name="connsiteX851" fmla="*/ 312635 w 1998270"/>
              <a:gd name="connsiteY851" fmla="*/ 1620125 h 1996549"/>
              <a:gd name="connsiteX852" fmla="*/ 374036 w 1998270"/>
              <a:gd name="connsiteY852" fmla="*/ 1619443 h 1996549"/>
              <a:gd name="connsiteX853" fmla="*/ 376765 w 1998270"/>
              <a:gd name="connsiteY853" fmla="*/ 1622172 h 1996549"/>
              <a:gd name="connsiteX854" fmla="*/ 374036 w 1998270"/>
              <a:gd name="connsiteY854" fmla="*/ 1624901 h 1996549"/>
              <a:gd name="connsiteX855" fmla="*/ 371308 w 1998270"/>
              <a:gd name="connsiteY855" fmla="*/ 1622172 h 1996549"/>
              <a:gd name="connsiteX856" fmla="*/ 374036 w 1998270"/>
              <a:gd name="connsiteY856" fmla="*/ 1619443 h 1996549"/>
              <a:gd name="connsiteX857" fmla="*/ 436119 w 1998270"/>
              <a:gd name="connsiteY857" fmla="*/ 1618932 h 1996549"/>
              <a:gd name="connsiteX858" fmla="*/ 436477 w 1998270"/>
              <a:gd name="connsiteY858" fmla="*/ 1618932 h 1996549"/>
              <a:gd name="connsiteX859" fmla="*/ 439360 w 1998270"/>
              <a:gd name="connsiteY859" fmla="*/ 1622172 h 1996549"/>
              <a:gd name="connsiteX860" fmla="*/ 436119 w 1998270"/>
              <a:gd name="connsiteY860" fmla="*/ 1625413 h 1996549"/>
              <a:gd name="connsiteX861" fmla="*/ 432879 w 1998270"/>
              <a:gd name="connsiteY861" fmla="*/ 1622172 h 1996549"/>
              <a:gd name="connsiteX862" fmla="*/ 436119 w 1998270"/>
              <a:gd name="connsiteY862" fmla="*/ 1618932 h 1996549"/>
              <a:gd name="connsiteX863" fmla="*/ 496839 w 1998270"/>
              <a:gd name="connsiteY863" fmla="*/ 1618419 h 1996549"/>
              <a:gd name="connsiteX864" fmla="*/ 500591 w 1998270"/>
              <a:gd name="connsiteY864" fmla="*/ 1622172 h 1996549"/>
              <a:gd name="connsiteX865" fmla="*/ 496839 w 1998270"/>
              <a:gd name="connsiteY865" fmla="*/ 1625924 h 1996549"/>
              <a:gd name="connsiteX866" fmla="*/ 493087 w 1998270"/>
              <a:gd name="connsiteY866" fmla="*/ 1622172 h 1996549"/>
              <a:gd name="connsiteX867" fmla="*/ 496839 w 1998270"/>
              <a:gd name="connsiteY867" fmla="*/ 1618419 h 1996549"/>
              <a:gd name="connsiteX868" fmla="*/ 558240 w 1998270"/>
              <a:gd name="connsiteY868" fmla="*/ 1617737 h 1996549"/>
              <a:gd name="connsiteX869" fmla="*/ 558581 w 1998270"/>
              <a:gd name="connsiteY869" fmla="*/ 1617737 h 1996549"/>
              <a:gd name="connsiteX870" fmla="*/ 562675 w 1998270"/>
              <a:gd name="connsiteY870" fmla="*/ 1622172 h 1996549"/>
              <a:gd name="connsiteX871" fmla="*/ 558240 w 1998270"/>
              <a:gd name="connsiteY871" fmla="*/ 1626606 h 1996549"/>
              <a:gd name="connsiteX872" fmla="*/ 553806 w 1998270"/>
              <a:gd name="connsiteY872" fmla="*/ 1622172 h 1996549"/>
              <a:gd name="connsiteX873" fmla="*/ 558240 w 1998270"/>
              <a:gd name="connsiteY873" fmla="*/ 1617737 h 1996549"/>
              <a:gd name="connsiteX874" fmla="*/ 619641 w 1998270"/>
              <a:gd name="connsiteY874" fmla="*/ 1617226 h 1996549"/>
              <a:gd name="connsiteX875" fmla="*/ 624587 w 1998270"/>
              <a:gd name="connsiteY875" fmla="*/ 1622173 h 1996549"/>
              <a:gd name="connsiteX876" fmla="*/ 619641 w 1998270"/>
              <a:gd name="connsiteY876" fmla="*/ 1627119 h 1996549"/>
              <a:gd name="connsiteX877" fmla="*/ 614695 w 1998270"/>
              <a:gd name="connsiteY877" fmla="*/ 1622173 h 1996549"/>
              <a:gd name="connsiteX878" fmla="*/ 619641 w 1998270"/>
              <a:gd name="connsiteY878" fmla="*/ 1617226 h 1996549"/>
              <a:gd name="connsiteX879" fmla="*/ 681042 w 1998270"/>
              <a:gd name="connsiteY879" fmla="*/ 1616714 h 1996549"/>
              <a:gd name="connsiteX880" fmla="*/ 686500 w 1998270"/>
              <a:gd name="connsiteY880" fmla="*/ 1622172 h 1996549"/>
              <a:gd name="connsiteX881" fmla="*/ 681042 w 1998270"/>
              <a:gd name="connsiteY881" fmla="*/ 1627630 h 1996549"/>
              <a:gd name="connsiteX882" fmla="*/ 675585 w 1998270"/>
              <a:gd name="connsiteY882" fmla="*/ 1622172 h 1996549"/>
              <a:gd name="connsiteX883" fmla="*/ 681042 w 1998270"/>
              <a:gd name="connsiteY883" fmla="*/ 1616714 h 1996549"/>
              <a:gd name="connsiteX884" fmla="*/ 743126 w 1998270"/>
              <a:gd name="connsiteY884" fmla="*/ 1616203 h 1996549"/>
              <a:gd name="connsiteX885" fmla="*/ 749096 w 1998270"/>
              <a:gd name="connsiteY885" fmla="*/ 1621831 h 1996549"/>
              <a:gd name="connsiteX886" fmla="*/ 743126 w 1998270"/>
              <a:gd name="connsiteY886" fmla="*/ 1627801 h 1996549"/>
              <a:gd name="connsiteX887" fmla="*/ 737157 w 1998270"/>
              <a:gd name="connsiteY887" fmla="*/ 1622172 h 1996549"/>
              <a:gd name="connsiteX888" fmla="*/ 743126 w 1998270"/>
              <a:gd name="connsiteY888" fmla="*/ 1616203 h 1996549"/>
              <a:gd name="connsiteX889" fmla="*/ 803845 w 1998270"/>
              <a:gd name="connsiteY889" fmla="*/ 1615690 h 1996549"/>
              <a:gd name="connsiteX890" fmla="*/ 810326 w 1998270"/>
              <a:gd name="connsiteY890" fmla="*/ 1622172 h 1996549"/>
              <a:gd name="connsiteX891" fmla="*/ 803845 w 1998270"/>
              <a:gd name="connsiteY891" fmla="*/ 1628653 h 1996549"/>
              <a:gd name="connsiteX892" fmla="*/ 797364 w 1998270"/>
              <a:gd name="connsiteY892" fmla="*/ 1622172 h 1996549"/>
              <a:gd name="connsiteX893" fmla="*/ 803845 w 1998270"/>
              <a:gd name="connsiteY893" fmla="*/ 1615690 h 1996549"/>
              <a:gd name="connsiteX894" fmla="*/ 865246 w 1998270"/>
              <a:gd name="connsiteY894" fmla="*/ 1615349 h 1996549"/>
              <a:gd name="connsiteX895" fmla="*/ 872068 w 1998270"/>
              <a:gd name="connsiteY895" fmla="*/ 1622172 h 1996549"/>
              <a:gd name="connsiteX896" fmla="*/ 865246 w 1998270"/>
              <a:gd name="connsiteY896" fmla="*/ 1628994 h 1996549"/>
              <a:gd name="connsiteX897" fmla="*/ 858424 w 1998270"/>
              <a:gd name="connsiteY897" fmla="*/ 1622172 h 1996549"/>
              <a:gd name="connsiteX898" fmla="*/ 865246 w 1998270"/>
              <a:gd name="connsiteY898" fmla="*/ 1615349 h 1996549"/>
              <a:gd name="connsiteX899" fmla="*/ 926648 w 1998270"/>
              <a:gd name="connsiteY899" fmla="*/ 1614838 h 1996549"/>
              <a:gd name="connsiteX900" fmla="*/ 933982 w 1998270"/>
              <a:gd name="connsiteY900" fmla="*/ 1622172 h 1996549"/>
              <a:gd name="connsiteX901" fmla="*/ 926648 w 1998270"/>
              <a:gd name="connsiteY901" fmla="*/ 1629506 h 1996549"/>
              <a:gd name="connsiteX902" fmla="*/ 919314 w 1998270"/>
              <a:gd name="connsiteY902" fmla="*/ 1622172 h 1996549"/>
              <a:gd name="connsiteX903" fmla="*/ 926648 w 1998270"/>
              <a:gd name="connsiteY903" fmla="*/ 1614838 h 1996549"/>
              <a:gd name="connsiteX904" fmla="*/ 988048 w 1998270"/>
              <a:gd name="connsiteY904" fmla="*/ 1614497 h 1996549"/>
              <a:gd name="connsiteX905" fmla="*/ 995724 w 1998270"/>
              <a:gd name="connsiteY905" fmla="*/ 1622173 h 1996549"/>
              <a:gd name="connsiteX906" fmla="*/ 988048 w 1998270"/>
              <a:gd name="connsiteY906" fmla="*/ 1629848 h 1996549"/>
              <a:gd name="connsiteX907" fmla="*/ 980374 w 1998270"/>
              <a:gd name="connsiteY907" fmla="*/ 1622173 h 1996549"/>
              <a:gd name="connsiteX908" fmla="*/ 988048 w 1998270"/>
              <a:gd name="connsiteY908" fmla="*/ 1614497 h 1996549"/>
              <a:gd name="connsiteX909" fmla="*/ 1050133 w 1998270"/>
              <a:gd name="connsiteY909" fmla="*/ 1613986 h 1996549"/>
              <a:gd name="connsiteX910" fmla="*/ 1050474 w 1998270"/>
              <a:gd name="connsiteY910" fmla="*/ 1613986 h 1996549"/>
              <a:gd name="connsiteX911" fmla="*/ 1058320 w 1998270"/>
              <a:gd name="connsiteY911" fmla="*/ 1622173 h 1996549"/>
              <a:gd name="connsiteX912" fmla="*/ 1050133 w 1998270"/>
              <a:gd name="connsiteY912" fmla="*/ 1630359 h 1996549"/>
              <a:gd name="connsiteX913" fmla="*/ 1041946 w 1998270"/>
              <a:gd name="connsiteY913" fmla="*/ 1622173 h 1996549"/>
              <a:gd name="connsiteX914" fmla="*/ 1050133 w 1998270"/>
              <a:gd name="connsiteY914" fmla="*/ 1613986 h 1996549"/>
              <a:gd name="connsiteX915" fmla="*/ 1110852 w 1998270"/>
              <a:gd name="connsiteY915" fmla="*/ 1613644 h 1996549"/>
              <a:gd name="connsiteX916" fmla="*/ 1119379 w 1998270"/>
              <a:gd name="connsiteY916" fmla="*/ 1622172 h 1996549"/>
              <a:gd name="connsiteX917" fmla="*/ 1110852 w 1998270"/>
              <a:gd name="connsiteY917" fmla="*/ 1630700 h 1996549"/>
              <a:gd name="connsiteX918" fmla="*/ 1102324 w 1998270"/>
              <a:gd name="connsiteY918" fmla="*/ 1622172 h 1996549"/>
              <a:gd name="connsiteX919" fmla="*/ 1110852 w 1998270"/>
              <a:gd name="connsiteY919" fmla="*/ 1613644 h 1996549"/>
              <a:gd name="connsiteX920" fmla="*/ 1172252 w 1998270"/>
              <a:gd name="connsiteY920" fmla="*/ 1613303 h 1996549"/>
              <a:gd name="connsiteX921" fmla="*/ 1181121 w 1998270"/>
              <a:gd name="connsiteY921" fmla="*/ 1622172 h 1996549"/>
              <a:gd name="connsiteX922" fmla="*/ 1172252 w 1998270"/>
              <a:gd name="connsiteY922" fmla="*/ 1631042 h 1996549"/>
              <a:gd name="connsiteX923" fmla="*/ 1163384 w 1998270"/>
              <a:gd name="connsiteY923" fmla="*/ 1622172 h 1996549"/>
              <a:gd name="connsiteX924" fmla="*/ 1172252 w 1998270"/>
              <a:gd name="connsiteY924" fmla="*/ 1613303 h 1996549"/>
              <a:gd name="connsiteX925" fmla="*/ 1233654 w 1998270"/>
              <a:gd name="connsiteY925" fmla="*/ 1612962 h 1996549"/>
              <a:gd name="connsiteX926" fmla="*/ 1242864 w 1998270"/>
              <a:gd name="connsiteY926" fmla="*/ 1622173 h 1996549"/>
              <a:gd name="connsiteX927" fmla="*/ 1233654 w 1998270"/>
              <a:gd name="connsiteY927" fmla="*/ 1631383 h 1996549"/>
              <a:gd name="connsiteX928" fmla="*/ 1224444 w 1998270"/>
              <a:gd name="connsiteY928" fmla="*/ 1622173 h 1996549"/>
              <a:gd name="connsiteX929" fmla="*/ 1233654 w 1998270"/>
              <a:gd name="connsiteY929" fmla="*/ 1612962 h 1996549"/>
              <a:gd name="connsiteX930" fmla="*/ 1971151 w 1998270"/>
              <a:gd name="connsiteY930" fmla="*/ 1612620 h 1996549"/>
              <a:gd name="connsiteX931" fmla="*/ 1980702 w 1998270"/>
              <a:gd name="connsiteY931" fmla="*/ 1622172 h 1996549"/>
              <a:gd name="connsiteX932" fmla="*/ 1971151 w 1998270"/>
              <a:gd name="connsiteY932" fmla="*/ 1631723 h 1996549"/>
              <a:gd name="connsiteX933" fmla="*/ 1961600 w 1998270"/>
              <a:gd name="connsiteY933" fmla="*/ 1622172 h 1996549"/>
              <a:gd name="connsiteX934" fmla="*/ 1971151 w 1998270"/>
              <a:gd name="connsiteY934" fmla="*/ 1612620 h 1996549"/>
              <a:gd name="connsiteX935" fmla="*/ 1295055 w 1998270"/>
              <a:gd name="connsiteY935" fmla="*/ 1612620 h 1996549"/>
              <a:gd name="connsiteX936" fmla="*/ 1304607 w 1998270"/>
              <a:gd name="connsiteY936" fmla="*/ 1622172 h 1996549"/>
              <a:gd name="connsiteX937" fmla="*/ 1295055 w 1998270"/>
              <a:gd name="connsiteY937" fmla="*/ 1631723 h 1996549"/>
              <a:gd name="connsiteX938" fmla="*/ 1285504 w 1998270"/>
              <a:gd name="connsiteY938" fmla="*/ 1622172 h 1996549"/>
              <a:gd name="connsiteX939" fmla="*/ 1295055 w 1998270"/>
              <a:gd name="connsiteY939" fmla="*/ 1612620 h 1996549"/>
              <a:gd name="connsiteX940" fmla="*/ 1357139 w 1998270"/>
              <a:gd name="connsiteY940" fmla="*/ 1612279 h 1996549"/>
              <a:gd name="connsiteX941" fmla="*/ 1367031 w 1998270"/>
              <a:gd name="connsiteY941" fmla="*/ 1622172 h 1996549"/>
              <a:gd name="connsiteX942" fmla="*/ 1357139 w 1998270"/>
              <a:gd name="connsiteY942" fmla="*/ 1632064 h 1996549"/>
              <a:gd name="connsiteX943" fmla="*/ 1347247 w 1998270"/>
              <a:gd name="connsiteY943" fmla="*/ 1622172 h 1996549"/>
              <a:gd name="connsiteX944" fmla="*/ 1357139 w 1998270"/>
              <a:gd name="connsiteY944" fmla="*/ 1612279 h 1996549"/>
              <a:gd name="connsiteX945" fmla="*/ 1417857 w 1998270"/>
              <a:gd name="connsiteY945" fmla="*/ 1612109 h 1996549"/>
              <a:gd name="connsiteX946" fmla="*/ 1418198 w 1998270"/>
              <a:gd name="connsiteY946" fmla="*/ 1612109 h 1996549"/>
              <a:gd name="connsiteX947" fmla="*/ 1427920 w 1998270"/>
              <a:gd name="connsiteY947" fmla="*/ 1622172 h 1996549"/>
              <a:gd name="connsiteX948" fmla="*/ 1417857 w 1998270"/>
              <a:gd name="connsiteY948" fmla="*/ 1632235 h 1996549"/>
              <a:gd name="connsiteX949" fmla="*/ 1407795 w 1998270"/>
              <a:gd name="connsiteY949" fmla="*/ 1622172 h 1996549"/>
              <a:gd name="connsiteX950" fmla="*/ 1417857 w 1998270"/>
              <a:gd name="connsiteY950" fmla="*/ 1612109 h 1996549"/>
              <a:gd name="connsiteX951" fmla="*/ 1479259 w 1998270"/>
              <a:gd name="connsiteY951" fmla="*/ 1611938 h 1996549"/>
              <a:gd name="connsiteX952" fmla="*/ 1489493 w 1998270"/>
              <a:gd name="connsiteY952" fmla="*/ 1622172 h 1996549"/>
              <a:gd name="connsiteX953" fmla="*/ 1479259 w 1998270"/>
              <a:gd name="connsiteY953" fmla="*/ 1632406 h 1996549"/>
              <a:gd name="connsiteX954" fmla="*/ 1469026 w 1998270"/>
              <a:gd name="connsiteY954" fmla="*/ 1622172 h 1996549"/>
              <a:gd name="connsiteX955" fmla="*/ 1479259 w 1998270"/>
              <a:gd name="connsiteY955" fmla="*/ 1611938 h 1996549"/>
              <a:gd name="connsiteX956" fmla="*/ 1540660 w 1998270"/>
              <a:gd name="connsiteY956" fmla="*/ 1611597 h 1996549"/>
              <a:gd name="connsiteX957" fmla="*/ 1551235 w 1998270"/>
              <a:gd name="connsiteY957" fmla="*/ 1622172 h 1996549"/>
              <a:gd name="connsiteX958" fmla="*/ 1540660 w 1998270"/>
              <a:gd name="connsiteY958" fmla="*/ 1632747 h 1996549"/>
              <a:gd name="connsiteX959" fmla="*/ 1530086 w 1998270"/>
              <a:gd name="connsiteY959" fmla="*/ 1622172 h 1996549"/>
              <a:gd name="connsiteX960" fmla="*/ 1540660 w 1998270"/>
              <a:gd name="connsiteY960" fmla="*/ 1611597 h 1996549"/>
              <a:gd name="connsiteX961" fmla="*/ 1786266 w 1998270"/>
              <a:gd name="connsiteY961" fmla="*/ 1610745 h 1996549"/>
              <a:gd name="connsiteX962" fmla="*/ 1786607 w 1998270"/>
              <a:gd name="connsiteY962" fmla="*/ 1610745 h 1996549"/>
              <a:gd name="connsiteX963" fmla="*/ 1797181 w 1998270"/>
              <a:gd name="connsiteY963" fmla="*/ 1621660 h 1996549"/>
              <a:gd name="connsiteX964" fmla="*/ 1786266 w 1998270"/>
              <a:gd name="connsiteY964" fmla="*/ 1632576 h 1996549"/>
              <a:gd name="connsiteX965" fmla="*/ 1775350 w 1998270"/>
              <a:gd name="connsiteY965" fmla="*/ 1621660 h 1996549"/>
              <a:gd name="connsiteX966" fmla="*/ 1786266 w 1998270"/>
              <a:gd name="connsiteY966" fmla="*/ 1610745 h 1996549"/>
              <a:gd name="connsiteX967" fmla="*/ 1724864 w 1998270"/>
              <a:gd name="connsiteY967" fmla="*/ 1610745 h 1996549"/>
              <a:gd name="connsiteX968" fmla="*/ 1725205 w 1998270"/>
              <a:gd name="connsiteY968" fmla="*/ 1610745 h 1996549"/>
              <a:gd name="connsiteX969" fmla="*/ 1735780 w 1998270"/>
              <a:gd name="connsiteY969" fmla="*/ 1621660 h 1996549"/>
              <a:gd name="connsiteX970" fmla="*/ 1724864 w 1998270"/>
              <a:gd name="connsiteY970" fmla="*/ 1632576 h 1996549"/>
              <a:gd name="connsiteX971" fmla="*/ 1713949 w 1998270"/>
              <a:gd name="connsiteY971" fmla="*/ 1621660 h 1996549"/>
              <a:gd name="connsiteX972" fmla="*/ 1724864 w 1998270"/>
              <a:gd name="connsiteY972" fmla="*/ 1610745 h 1996549"/>
              <a:gd name="connsiteX973" fmla="*/ 1909068 w 1998270"/>
              <a:gd name="connsiteY973" fmla="*/ 1610744 h 1996549"/>
              <a:gd name="connsiteX974" fmla="*/ 1920155 w 1998270"/>
              <a:gd name="connsiteY974" fmla="*/ 1621831 h 1996549"/>
              <a:gd name="connsiteX975" fmla="*/ 1909068 w 1998270"/>
              <a:gd name="connsiteY975" fmla="*/ 1632917 h 1996549"/>
              <a:gd name="connsiteX976" fmla="*/ 1897982 w 1998270"/>
              <a:gd name="connsiteY976" fmla="*/ 1621831 h 1996549"/>
              <a:gd name="connsiteX977" fmla="*/ 1909068 w 1998270"/>
              <a:gd name="connsiteY977" fmla="*/ 1610744 h 1996549"/>
              <a:gd name="connsiteX978" fmla="*/ 1847666 w 1998270"/>
              <a:gd name="connsiteY978" fmla="*/ 1610744 h 1996549"/>
              <a:gd name="connsiteX979" fmla="*/ 1858753 w 1998270"/>
              <a:gd name="connsiteY979" fmla="*/ 1621831 h 1996549"/>
              <a:gd name="connsiteX980" fmla="*/ 1847666 w 1998270"/>
              <a:gd name="connsiteY980" fmla="*/ 1632917 h 1996549"/>
              <a:gd name="connsiteX981" fmla="*/ 1836580 w 1998270"/>
              <a:gd name="connsiteY981" fmla="*/ 1621831 h 1996549"/>
              <a:gd name="connsiteX982" fmla="*/ 1847666 w 1998270"/>
              <a:gd name="connsiteY982" fmla="*/ 1610744 h 1996549"/>
              <a:gd name="connsiteX983" fmla="*/ 1664145 w 1998270"/>
              <a:gd name="connsiteY983" fmla="*/ 1610744 h 1996549"/>
              <a:gd name="connsiteX984" fmla="*/ 1674890 w 1998270"/>
              <a:gd name="connsiteY984" fmla="*/ 1621490 h 1996549"/>
              <a:gd name="connsiteX985" fmla="*/ 1664145 w 1998270"/>
              <a:gd name="connsiteY985" fmla="*/ 1632235 h 1996549"/>
              <a:gd name="connsiteX986" fmla="*/ 1653400 w 1998270"/>
              <a:gd name="connsiteY986" fmla="*/ 1621490 h 1996549"/>
              <a:gd name="connsiteX987" fmla="*/ 1664145 w 1998270"/>
              <a:gd name="connsiteY987" fmla="*/ 1610744 h 1996549"/>
              <a:gd name="connsiteX988" fmla="*/ 1602061 w 1998270"/>
              <a:gd name="connsiteY988" fmla="*/ 1610744 h 1996549"/>
              <a:gd name="connsiteX989" fmla="*/ 1612807 w 1998270"/>
              <a:gd name="connsiteY989" fmla="*/ 1621490 h 1996549"/>
              <a:gd name="connsiteX990" fmla="*/ 1602061 w 1998270"/>
              <a:gd name="connsiteY990" fmla="*/ 1632235 h 1996549"/>
              <a:gd name="connsiteX991" fmla="*/ 1591317 w 1998270"/>
              <a:gd name="connsiteY991" fmla="*/ 1621490 h 1996549"/>
              <a:gd name="connsiteX992" fmla="*/ 1602061 w 1998270"/>
              <a:gd name="connsiteY992" fmla="*/ 1610744 h 1996549"/>
              <a:gd name="connsiteX993" fmla="*/ 251233 w 1998270"/>
              <a:gd name="connsiteY993" fmla="*/ 1559577 h 1996549"/>
              <a:gd name="connsiteX994" fmla="*/ 253280 w 1998270"/>
              <a:gd name="connsiteY994" fmla="*/ 1561624 h 1996549"/>
              <a:gd name="connsiteX995" fmla="*/ 251233 w 1998270"/>
              <a:gd name="connsiteY995" fmla="*/ 1563671 h 1996549"/>
              <a:gd name="connsiteX996" fmla="*/ 249187 w 1998270"/>
              <a:gd name="connsiteY996" fmla="*/ 1561624 h 1996549"/>
              <a:gd name="connsiteX997" fmla="*/ 251233 w 1998270"/>
              <a:gd name="connsiteY997" fmla="*/ 1559577 h 1996549"/>
              <a:gd name="connsiteX998" fmla="*/ 189833 w 1998270"/>
              <a:gd name="connsiteY998" fmla="*/ 1559577 h 1996549"/>
              <a:gd name="connsiteX999" fmla="*/ 191368 w 1998270"/>
              <a:gd name="connsiteY999" fmla="*/ 1561112 h 1996549"/>
              <a:gd name="connsiteX1000" fmla="*/ 189833 w 1998270"/>
              <a:gd name="connsiteY1000" fmla="*/ 1562648 h 1996549"/>
              <a:gd name="connsiteX1001" fmla="*/ 188298 w 1998270"/>
              <a:gd name="connsiteY1001" fmla="*/ 1561112 h 1996549"/>
              <a:gd name="connsiteX1002" fmla="*/ 189833 w 1998270"/>
              <a:gd name="connsiteY1002" fmla="*/ 1559577 h 1996549"/>
              <a:gd name="connsiteX1003" fmla="*/ 312635 w 1998270"/>
              <a:gd name="connsiteY1003" fmla="*/ 1558042 h 1996549"/>
              <a:gd name="connsiteX1004" fmla="*/ 315364 w 1998270"/>
              <a:gd name="connsiteY1004" fmla="*/ 1560771 h 1996549"/>
              <a:gd name="connsiteX1005" fmla="*/ 312635 w 1998270"/>
              <a:gd name="connsiteY1005" fmla="*/ 1563500 h 1996549"/>
              <a:gd name="connsiteX1006" fmla="*/ 309906 w 1998270"/>
              <a:gd name="connsiteY1006" fmla="*/ 1560771 h 1996549"/>
              <a:gd name="connsiteX1007" fmla="*/ 312635 w 1998270"/>
              <a:gd name="connsiteY1007" fmla="*/ 1558042 h 1996549"/>
              <a:gd name="connsiteX1008" fmla="*/ 374036 w 1998270"/>
              <a:gd name="connsiteY1008" fmla="*/ 1557531 h 1996549"/>
              <a:gd name="connsiteX1009" fmla="*/ 374394 w 1998270"/>
              <a:gd name="connsiteY1009" fmla="*/ 1557531 h 1996549"/>
              <a:gd name="connsiteX1010" fmla="*/ 377276 w 1998270"/>
              <a:gd name="connsiteY1010" fmla="*/ 1560771 h 1996549"/>
              <a:gd name="connsiteX1011" fmla="*/ 374036 w 1998270"/>
              <a:gd name="connsiteY1011" fmla="*/ 1564012 h 1996549"/>
              <a:gd name="connsiteX1012" fmla="*/ 370796 w 1998270"/>
              <a:gd name="connsiteY1012" fmla="*/ 1560771 h 1996549"/>
              <a:gd name="connsiteX1013" fmla="*/ 374036 w 1998270"/>
              <a:gd name="connsiteY1013" fmla="*/ 1557531 h 1996549"/>
              <a:gd name="connsiteX1014" fmla="*/ 436120 w 1998270"/>
              <a:gd name="connsiteY1014" fmla="*/ 1556848 h 1996549"/>
              <a:gd name="connsiteX1015" fmla="*/ 440043 w 1998270"/>
              <a:gd name="connsiteY1015" fmla="*/ 1560771 h 1996549"/>
              <a:gd name="connsiteX1016" fmla="*/ 436120 w 1998270"/>
              <a:gd name="connsiteY1016" fmla="*/ 1564694 h 1996549"/>
              <a:gd name="connsiteX1017" fmla="*/ 432197 w 1998270"/>
              <a:gd name="connsiteY1017" fmla="*/ 1560771 h 1996549"/>
              <a:gd name="connsiteX1018" fmla="*/ 436120 w 1998270"/>
              <a:gd name="connsiteY1018" fmla="*/ 1556848 h 1996549"/>
              <a:gd name="connsiteX1019" fmla="*/ 496838 w 1998270"/>
              <a:gd name="connsiteY1019" fmla="*/ 1556336 h 1996549"/>
              <a:gd name="connsiteX1020" fmla="*/ 497179 w 1998270"/>
              <a:gd name="connsiteY1020" fmla="*/ 1556336 h 1996549"/>
              <a:gd name="connsiteX1021" fmla="*/ 501273 w 1998270"/>
              <a:gd name="connsiteY1021" fmla="*/ 1560771 h 1996549"/>
              <a:gd name="connsiteX1022" fmla="*/ 496838 w 1998270"/>
              <a:gd name="connsiteY1022" fmla="*/ 1565205 h 1996549"/>
              <a:gd name="connsiteX1023" fmla="*/ 492404 w 1998270"/>
              <a:gd name="connsiteY1023" fmla="*/ 1560771 h 1996549"/>
              <a:gd name="connsiteX1024" fmla="*/ 496838 w 1998270"/>
              <a:gd name="connsiteY1024" fmla="*/ 1556336 h 1996549"/>
              <a:gd name="connsiteX1025" fmla="*/ 558606 w 1998270"/>
              <a:gd name="connsiteY1025" fmla="*/ 1555690 h 1996549"/>
              <a:gd name="connsiteX1026" fmla="*/ 563552 w 1998270"/>
              <a:gd name="connsiteY1026" fmla="*/ 1560636 h 1996549"/>
              <a:gd name="connsiteX1027" fmla="*/ 558606 w 1998270"/>
              <a:gd name="connsiteY1027" fmla="*/ 1565582 h 1996549"/>
              <a:gd name="connsiteX1028" fmla="*/ 553660 w 1998270"/>
              <a:gd name="connsiteY1028" fmla="*/ 1560636 h 1996549"/>
              <a:gd name="connsiteX1029" fmla="*/ 558606 w 1998270"/>
              <a:gd name="connsiteY1029" fmla="*/ 1555690 h 1996549"/>
              <a:gd name="connsiteX1030" fmla="*/ 619641 w 1998270"/>
              <a:gd name="connsiteY1030" fmla="*/ 1555142 h 1996549"/>
              <a:gd name="connsiteX1031" fmla="*/ 625270 w 1998270"/>
              <a:gd name="connsiteY1031" fmla="*/ 1560771 h 1996549"/>
              <a:gd name="connsiteX1032" fmla="*/ 619641 w 1998270"/>
              <a:gd name="connsiteY1032" fmla="*/ 1566399 h 1996549"/>
              <a:gd name="connsiteX1033" fmla="*/ 614013 w 1998270"/>
              <a:gd name="connsiteY1033" fmla="*/ 1560771 h 1996549"/>
              <a:gd name="connsiteX1034" fmla="*/ 619641 w 1998270"/>
              <a:gd name="connsiteY1034" fmla="*/ 1555142 h 1996549"/>
              <a:gd name="connsiteX1035" fmla="*/ 681042 w 1998270"/>
              <a:gd name="connsiteY1035" fmla="*/ 1554630 h 1996549"/>
              <a:gd name="connsiteX1036" fmla="*/ 687183 w 1998270"/>
              <a:gd name="connsiteY1036" fmla="*/ 1560771 h 1996549"/>
              <a:gd name="connsiteX1037" fmla="*/ 681042 w 1998270"/>
              <a:gd name="connsiteY1037" fmla="*/ 1566911 h 1996549"/>
              <a:gd name="connsiteX1038" fmla="*/ 674903 w 1998270"/>
              <a:gd name="connsiteY1038" fmla="*/ 1560771 h 1996549"/>
              <a:gd name="connsiteX1039" fmla="*/ 681042 w 1998270"/>
              <a:gd name="connsiteY1039" fmla="*/ 1554630 h 1996549"/>
              <a:gd name="connsiteX1040" fmla="*/ 743126 w 1998270"/>
              <a:gd name="connsiteY1040" fmla="*/ 1554119 h 1996549"/>
              <a:gd name="connsiteX1041" fmla="*/ 743467 w 1998270"/>
              <a:gd name="connsiteY1041" fmla="*/ 1554119 h 1996549"/>
              <a:gd name="connsiteX1042" fmla="*/ 749778 w 1998270"/>
              <a:gd name="connsiteY1042" fmla="*/ 1560771 h 1996549"/>
              <a:gd name="connsiteX1043" fmla="*/ 743126 w 1998270"/>
              <a:gd name="connsiteY1043" fmla="*/ 1567423 h 1996549"/>
              <a:gd name="connsiteX1044" fmla="*/ 736474 w 1998270"/>
              <a:gd name="connsiteY1044" fmla="*/ 1560771 h 1996549"/>
              <a:gd name="connsiteX1045" fmla="*/ 743126 w 1998270"/>
              <a:gd name="connsiteY1045" fmla="*/ 1554119 h 1996549"/>
              <a:gd name="connsiteX1046" fmla="*/ 803845 w 1998270"/>
              <a:gd name="connsiteY1046" fmla="*/ 1553607 h 1996549"/>
              <a:gd name="connsiteX1047" fmla="*/ 811008 w 1998270"/>
              <a:gd name="connsiteY1047" fmla="*/ 1560771 h 1996549"/>
              <a:gd name="connsiteX1048" fmla="*/ 803845 w 1998270"/>
              <a:gd name="connsiteY1048" fmla="*/ 1567934 h 1996549"/>
              <a:gd name="connsiteX1049" fmla="*/ 796682 w 1998270"/>
              <a:gd name="connsiteY1049" fmla="*/ 1560771 h 1996549"/>
              <a:gd name="connsiteX1050" fmla="*/ 803845 w 1998270"/>
              <a:gd name="connsiteY1050" fmla="*/ 1553607 h 1996549"/>
              <a:gd name="connsiteX1051" fmla="*/ 865246 w 1998270"/>
              <a:gd name="connsiteY1051" fmla="*/ 1553266 h 1996549"/>
              <a:gd name="connsiteX1052" fmla="*/ 865587 w 1998270"/>
              <a:gd name="connsiteY1052" fmla="*/ 1553266 h 1996549"/>
              <a:gd name="connsiteX1053" fmla="*/ 872751 w 1998270"/>
              <a:gd name="connsiteY1053" fmla="*/ 1560771 h 1996549"/>
              <a:gd name="connsiteX1054" fmla="*/ 865246 w 1998270"/>
              <a:gd name="connsiteY1054" fmla="*/ 1568275 h 1996549"/>
              <a:gd name="connsiteX1055" fmla="*/ 857742 w 1998270"/>
              <a:gd name="connsiteY1055" fmla="*/ 1560771 h 1996549"/>
              <a:gd name="connsiteX1056" fmla="*/ 865246 w 1998270"/>
              <a:gd name="connsiteY1056" fmla="*/ 1553266 h 1996549"/>
              <a:gd name="connsiteX1057" fmla="*/ 926648 w 1998270"/>
              <a:gd name="connsiteY1057" fmla="*/ 1552754 h 1996549"/>
              <a:gd name="connsiteX1058" fmla="*/ 934664 w 1998270"/>
              <a:gd name="connsiteY1058" fmla="*/ 1560771 h 1996549"/>
              <a:gd name="connsiteX1059" fmla="*/ 926648 w 1998270"/>
              <a:gd name="connsiteY1059" fmla="*/ 1568787 h 1996549"/>
              <a:gd name="connsiteX1060" fmla="*/ 918632 w 1998270"/>
              <a:gd name="connsiteY1060" fmla="*/ 1560771 h 1996549"/>
              <a:gd name="connsiteX1061" fmla="*/ 926648 w 1998270"/>
              <a:gd name="connsiteY1061" fmla="*/ 1552754 h 1996549"/>
              <a:gd name="connsiteX1062" fmla="*/ 988049 w 1998270"/>
              <a:gd name="connsiteY1062" fmla="*/ 1552242 h 1996549"/>
              <a:gd name="connsiteX1063" fmla="*/ 996576 w 1998270"/>
              <a:gd name="connsiteY1063" fmla="*/ 1560770 h 1996549"/>
              <a:gd name="connsiteX1064" fmla="*/ 988049 w 1998270"/>
              <a:gd name="connsiteY1064" fmla="*/ 1569298 h 1996549"/>
              <a:gd name="connsiteX1065" fmla="*/ 979521 w 1998270"/>
              <a:gd name="connsiteY1065" fmla="*/ 1560770 h 1996549"/>
              <a:gd name="connsiteX1066" fmla="*/ 988049 w 1998270"/>
              <a:gd name="connsiteY1066" fmla="*/ 1552242 h 1996549"/>
              <a:gd name="connsiteX1067" fmla="*/ 1049816 w 1998270"/>
              <a:gd name="connsiteY1067" fmla="*/ 1551767 h 1996549"/>
              <a:gd name="connsiteX1068" fmla="*/ 1058685 w 1998270"/>
              <a:gd name="connsiteY1068" fmla="*/ 1560636 h 1996549"/>
              <a:gd name="connsiteX1069" fmla="*/ 1049816 w 1998270"/>
              <a:gd name="connsiteY1069" fmla="*/ 1569505 h 1996549"/>
              <a:gd name="connsiteX1070" fmla="*/ 1040947 w 1998270"/>
              <a:gd name="connsiteY1070" fmla="*/ 1560636 h 1996549"/>
              <a:gd name="connsiteX1071" fmla="*/ 1049816 w 1998270"/>
              <a:gd name="connsiteY1071" fmla="*/ 1551767 h 1996549"/>
              <a:gd name="connsiteX1072" fmla="*/ 1110851 w 1998270"/>
              <a:gd name="connsiteY1072" fmla="*/ 1551560 h 1996549"/>
              <a:gd name="connsiteX1073" fmla="*/ 1120061 w 1998270"/>
              <a:gd name="connsiteY1073" fmla="*/ 1560771 h 1996549"/>
              <a:gd name="connsiteX1074" fmla="*/ 1110851 w 1998270"/>
              <a:gd name="connsiteY1074" fmla="*/ 1569981 h 1996549"/>
              <a:gd name="connsiteX1075" fmla="*/ 1101641 w 1998270"/>
              <a:gd name="connsiteY1075" fmla="*/ 1560771 h 1996549"/>
              <a:gd name="connsiteX1076" fmla="*/ 1110851 w 1998270"/>
              <a:gd name="connsiteY1076" fmla="*/ 1551560 h 1996549"/>
              <a:gd name="connsiteX1077" fmla="*/ 1172253 w 1998270"/>
              <a:gd name="connsiteY1077" fmla="*/ 1551049 h 1996549"/>
              <a:gd name="connsiteX1078" fmla="*/ 1172593 w 1998270"/>
              <a:gd name="connsiteY1078" fmla="*/ 1551049 h 1996549"/>
              <a:gd name="connsiteX1079" fmla="*/ 1181975 w 1998270"/>
              <a:gd name="connsiteY1079" fmla="*/ 1560771 h 1996549"/>
              <a:gd name="connsiteX1080" fmla="*/ 1172253 w 1998270"/>
              <a:gd name="connsiteY1080" fmla="*/ 1570492 h 1996549"/>
              <a:gd name="connsiteX1081" fmla="*/ 1162531 w 1998270"/>
              <a:gd name="connsiteY1081" fmla="*/ 1560771 h 1996549"/>
              <a:gd name="connsiteX1082" fmla="*/ 1172253 w 1998270"/>
              <a:gd name="connsiteY1082" fmla="*/ 1551049 h 1996549"/>
              <a:gd name="connsiteX1083" fmla="*/ 1233653 w 1998270"/>
              <a:gd name="connsiteY1083" fmla="*/ 1550708 h 1996549"/>
              <a:gd name="connsiteX1084" fmla="*/ 1233994 w 1998270"/>
              <a:gd name="connsiteY1084" fmla="*/ 1550708 h 1996549"/>
              <a:gd name="connsiteX1085" fmla="*/ 1243716 w 1998270"/>
              <a:gd name="connsiteY1085" fmla="*/ 1560771 h 1996549"/>
              <a:gd name="connsiteX1086" fmla="*/ 1233653 w 1998270"/>
              <a:gd name="connsiteY1086" fmla="*/ 1570834 h 1996549"/>
              <a:gd name="connsiteX1087" fmla="*/ 1223591 w 1998270"/>
              <a:gd name="connsiteY1087" fmla="*/ 1560771 h 1996549"/>
              <a:gd name="connsiteX1088" fmla="*/ 1233653 w 1998270"/>
              <a:gd name="connsiteY1088" fmla="*/ 1550708 h 1996549"/>
              <a:gd name="connsiteX1089" fmla="*/ 1971151 w 1998270"/>
              <a:gd name="connsiteY1089" fmla="*/ 1550537 h 1996549"/>
              <a:gd name="connsiteX1090" fmla="*/ 1981385 w 1998270"/>
              <a:gd name="connsiteY1090" fmla="*/ 1560771 h 1996549"/>
              <a:gd name="connsiteX1091" fmla="*/ 1971151 w 1998270"/>
              <a:gd name="connsiteY1091" fmla="*/ 1571004 h 1996549"/>
              <a:gd name="connsiteX1092" fmla="*/ 1960918 w 1998270"/>
              <a:gd name="connsiteY1092" fmla="*/ 1560771 h 1996549"/>
              <a:gd name="connsiteX1093" fmla="*/ 1971151 w 1998270"/>
              <a:gd name="connsiteY1093" fmla="*/ 1550537 h 1996549"/>
              <a:gd name="connsiteX1094" fmla="*/ 1295055 w 1998270"/>
              <a:gd name="connsiteY1094" fmla="*/ 1550537 h 1996549"/>
              <a:gd name="connsiteX1095" fmla="*/ 1305288 w 1998270"/>
              <a:gd name="connsiteY1095" fmla="*/ 1560771 h 1996549"/>
              <a:gd name="connsiteX1096" fmla="*/ 1295055 w 1998270"/>
              <a:gd name="connsiteY1096" fmla="*/ 1571004 h 1996549"/>
              <a:gd name="connsiteX1097" fmla="*/ 1284822 w 1998270"/>
              <a:gd name="connsiteY1097" fmla="*/ 1560771 h 1996549"/>
              <a:gd name="connsiteX1098" fmla="*/ 1295055 w 1998270"/>
              <a:gd name="connsiteY1098" fmla="*/ 1550537 h 1996549"/>
              <a:gd name="connsiteX1099" fmla="*/ 1357138 w 1998270"/>
              <a:gd name="connsiteY1099" fmla="*/ 1550196 h 1996549"/>
              <a:gd name="connsiteX1100" fmla="*/ 1367713 w 1998270"/>
              <a:gd name="connsiteY1100" fmla="*/ 1560771 h 1996549"/>
              <a:gd name="connsiteX1101" fmla="*/ 1357138 w 1998270"/>
              <a:gd name="connsiteY1101" fmla="*/ 1571346 h 1996549"/>
              <a:gd name="connsiteX1102" fmla="*/ 1346564 w 1998270"/>
              <a:gd name="connsiteY1102" fmla="*/ 1560771 h 1996549"/>
              <a:gd name="connsiteX1103" fmla="*/ 1357138 w 1998270"/>
              <a:gd name="connsiteY1103" fmla="*/ 1550196 h 1996549"/>
              <a:gd name="connsiteX1104" fmla="*/ 1417857 w 1998270"/>
              <a:gd name="connsiteY1104" fmla="*/ 1549855 h 1996549"/>
              <a:gd name="connsiteX1105" fmla="*/ 1418198 w 1998270"/>
              <a:gd name="connsiteY1105" fmla="*/ 1549855 h 1996549"/>
              <a:gd name="connsiteX1106" fmla="*/ 1428773 w 1998270"/>
              <a:gd name="connsiteY1106" fmla="*/ 1560770 h 1996549"/>
              <a:gd name="connsiteX1107" fmla="*/ 1417857 w 1998270"/>
              <a:gd name="connsiteY1107" fmla="*/ 1571686 h 1996549"/>
              <a:gd name="connsiteX1108" fmla="*/ 1406942 w 1998270"/>
              <a:gd name="connsiteY1108" fmla="*/ 1560770 h 1996549"/>
              <a:gd name="connsiteX1109" fmla="*/ 1417857 w 1998270"/>
              <a:gd name="connsiteY1109" fmla="*/ 1549855 h 1996549"/>
              <a:gd name="connsiteX1110" fmla="*/ 1479259 w 1998270"/>
              <a:gd name="connsiteY1110" fmla="*/ 1549684 h 1996549"/>
              <a:gd name="connsiteX1111" fmla="*/ 1490345 w 1998270"/>
              <a:gd name="connsiteY1111" fmla="*/ 1560771 h 1996549"/>
              <a:gd name="connsiteX1112" fmla="*/ 1479259 w 1998270"/>
              <a:gd name="connsiteY1112" fmla="*/ 1571857 h 1996549"/>
              <a:gd name="connsiteX1113" fmla="*/ 1468173 w 1998270"/>
              <a:gd name="connsiteY1113" fmla="*/ 1560771 h 1996549"/>
              <a:gd name="connsiteX1114" fmla="*/ 1479259 w 1998270"/>
              <a:gd name="connsiteY1114" fmla="*/ 1549684 h 1996549"/>
              <a:gd name="connsiteX1115" fmla="*/ 1540661 w 1998270"/>
              <a:gd name="connsiteY1115" fmla="*/ 1549514 h 1996549"/>
              <a:gd name="connsiteX1116" fmla="*/ 1541001 w 1998270"/>
              <a:gd name="connsiteY1116" fmla="*/ 1549514 h 1996549"/>
              <a:gd name="connsiteX1117" fmla="*/ 1551917 w 1998270"/>
              <a:gd name="connsiteY1117" fmla="*/ 1560771 h 1996549"/>
              <a:gd name="connsiteX1118" fmla="*/ 1540661 w 1998270"/>
              <a:gd name="connsiteY1118" fmla="*/ 1572028 h 1996549"/>
              <a:gd name="connsiteX1119" fmla="*/ 1529404 w 1998270"/>
              <a:gd name="connsiteY1119" fmla="*/ 1560771 h 1996549"/>
              <a:gd name="connsiteX1120" fmla="*/ 1540661 w 1998270"/>
              <a:gd name="connsiteY1120" fmla="*/ 1549514 h 1996549"/>
              <a:gd name="connsiteX1121" fmla="*/ 1602061 w 1998270"/>
              <a:gd name="connsiteY1121" fmla="*/ 1549343 h 1996549"/>
              <a:gd name="connsiteX1122" fmla="*/ 1613488 w 1998270"/>
              <a:gd name="connsiteY1122" fmla="*/ 1560771 h 1996549"/>
              <a:gd name="connsiteX1123" fmla="*/ 1602061 w 1998270"/>
              <a:gd name="connsiteY1123" fmla="*/ 1572198 h 1996549"/>
              <a:gd name="connsiteX1124" fmla="*/ 1590634 w 1998270"/>
              <a:gd name="connsiteY1124" fmla="*/ 1560771 h 1996549"/>
              <a:gd name="connsiteX1125" fmla="*/ 1602061 w 1998270"/>
              <a:gd name="connsiteY1125" fmla="*/ 1549343 h 1996549"/>
              <a:gd name="connsiteX1126" fmla="*/ 1664144 w 1998270"/>
              <a:gd name="connsiteY1126" fmla="*/ 1549173 h 1996549"/>
              <a:gd name="connsiteX1127" fmla="*/ 1664485 w 1998270"/>
              <a:gd name="connsiteY1127" fmla="*/ 1549173 h 1996549"/>
              <a:gd name="connsiteX1128" fmla="*/ 1675742 w 1998270"/>
              <a:gd name="connsiteY1128" fmla="*/ 1560771 h 1996549"/>
              <a:gd name="connsiteX1129" fmla="*/ 1664144 w 1998270"/>
              <a:gd name="connsiteY1129" fmla="*/ 1572369 h 1996549"/>
              <a:gd name="connsiteX1130" fmla="*/ 1652547 w 1998270"/>
              <a:gd name="connsiteY1130" fmla="*/ 1560771 h 1996549"/>
              <a:gd name="connsiteX1131" fmla="*/ 1664144 w 1998270"/>
              <a:gd name="connsiteY1131" fmla="*/ 1549173 h 1996549"/>
              <a:gd name="connsiteX1132" fmla="*/ 1786265 w 1998270"/>
              <a:gd name="connsiteY1132" fmla="*/ 1549002 h 1996549"/>
              <a:gd name="connsiteX1133" fmla="*/ 1798034 w 1998270"/>
              <a:gd name="connsiteY1133" fmla="*/ 1560771 h 1996549"/>
              <a:gd name="connsiteX1134" fmla="*/ 1786265 w 1998270"/>
              <a:gd name="connsiteY1134" fmla="*/ 1572540 h 1996549"/>
              <a:gd name="connsiteX1135" fmla="*/ 1774497 w 1998270"/>
              <a:gd name="connsiteY1135" fmla="*/ 1560771 h 1996549"/>
              <a:gd name="connsiteX1136" fmla="*/ 1786265 w 1998270"/>
              <a:gd name="connsiteY1136" fmla="*/ 1549002 h 1996549"/>
              <a:gd name="connsiteX1137" fmla="*/ 1724864 w 1998270"/>
              <a:gd name="connsiteY1137" fmla="*/ 1549002 h 1996549"/>
              <a:gd name="connsiteX1138" fmla="*/ 1736633 w 1998270"/>
              <a:gd name="connsiteY1138" fmla="*/ 1560771 h 1996549"/>
              <a:gd name="connsiteX1139" fmla="*/ 1724864 w 1998270"/>
              <a:gd name="connsiteY1139" fmla="*/ 1572540 h 1996549"/>
              <a:gd name="connsiteX1140" fmla="*/ 1713096 w 1998270"/>
              <a:gd name="connsiteY1140" fmla="*/ 1560771 h 1996549"/>
              <a:gd name="connsiteX1141" fmla="*/ 1724864 w 1998270"/>
              <a:gd name="connsiteY1141" fmla="*/ 1549002 h 1996549"/>
              <a:gd name="connsiteX1142" fmla="*/ 1909067 w 1998270"/>
              <a:gd name="connsiteY1142" fmla="*/ 1548831 h 1996549"/>
              <a:gd name="connsiteX1143" fmla="*/ 1921007 w 1998270"/>
              <a:gd name="connsiteY1143" fmla="*/ 1560771 h 1996549"/>
              <a:gd name="connsiteX1144" fmla="*/ 1909067 w 1998270"/>
              <a:gd name="connsiteY1144" fmla="*/ 1572710 h 1996549"/>
              <a:gd name="connsiteX1145" fmla="*/ 1897129 w 1998270"/>
              <a:gd name="connsiteY1145" fmla="*/ 1560771 h 1996549"/>
              <a:gd name="connsiteX1146" fmla="*/ 1909067 w 1998270"/>
              <a:gd name="connsiteY1146" fmla="*/ 1548831 h 1996549"/>
              <a:gd name="connsiteX1147" fmla="*/ 1847667 w 1998270"/>
              <a:gd name="connsiteY1147" fmla="*/ 1548831 h 1996549"/>
              <a:gd name="connsiteX1148" fmla="*/ 1859606 w 1998270"/>
              <a:gd name="connsiteY1148" fmla="*/ 1560771 h 1996549"/>
              <a:gd name="connsiteX1149" fmla="*/ 1847667 w 1998270"/>
              <a:gd name="connsiteY1149" fmla="*/ 1572710 h 1996549"/>
              <a:gd name="connsiteX1150" fmla="*/ 1835728 w 1998270"/>
              <a:gd name="connsiteY1150" fmla="*/ 1560771 h 1996549"/>
              <a:gd name="connsiteX1151" fmla="*/ 1847667 w 1998270"/>
              <a:gd name="connsiteY1151" fmla="*/ 1548831 h 1996549"/>
              <a:gd name="connsiteX1152" fmla="*/ 128431 w 1998270"/>
              <a:gd name="connsiteY1152" fmla="*/ 1498005 h 1996549"/>
              <a:gd name="connsiteX1153" fmla="*/ 128806 w 1998270"/>
              <a:gd name="connsiteY1153" fmla="*/ 1498005 h 1996549"/>
              <a:gd name="connsiteX1154" fmla="*/ 129796 w 1998270"/>
              <a:gd name="connsiteY1154" fmla="*/ 1499370 h 1996549"/>
              <a:gd name="connsiteX1155" fmla="*/ 128431 w 1998270"/>
              <a:gd name="connsiteY1155" fmla="*/ 1500734 h 1996549"/>
              <a:gd name="connsiteX1156" fmla="*/ 127067 w 1998270"/>
              <a:gd name="connsiteY1156" fmla="*/ 1499370 h 1996549"/>
              <a:gd name="connsiteX1157" fmla="*/ 128431 w 1998270"/>
              <a:gd name="connsiteY1157" fmla="*/ 1498005 h 1996549"/>
              <a:gd name="connsiteX1158" fmla="*/ 189832 w 1998270"/>
              <a:gd name="connsiteY1158" fmla="*/ 1497322 h 1996549"/>
              <a:gd name="connsiteX1159" fmla="*/ 191879 w 1998270"/>
              <a:gd name="connsiteY1159" fmla="*/ 1499369 h 1996549"/>
              <a:gd name="connsiteX1160" fmla="*/ 189832 w 1998270"/>
              <a:gd name="connsiteY1160" fmla="*/ 1501416 h 1996549"/>
              <a:gd name="connsiteX1161" fmla="*/ 187786 w 1998270"/>
              <a:gd name="connsiteY1161" fmla="*/ 1499369 h 1996549"/>
              <a:gd name="connsiteX1162" fmla="*/ 189832 w 1998270"/>
              <a:gd name="connsiteY1162" fmla="*/ 1497322 h 1996549"/>
              <a:gd name="connsiteX1163" fmla="*/ 251234 w 1998270"/>
              <a:gd name="connsiteY1163" fmla="*/ 1496640 h 1996549"/>
              <a:gd name="connsiteX1164" fmla="*/ 253963 w 1998270"/>
              <a:gd name="connsiteY1164" fmla="*/ 1499369 h 1996549"/>
              <a:gd name="connsiteX1165" fmla="*/ 251234 w 1998270"/>
              <a:gd name="connsiteY1165" fmla="*/ 1502098 h 1996549"/>
              <a:gd name="connsiteX1166" fmla="*/ 248505 w 1998270"/>
              <a:gd name="connsiteY1166" fmla="*/ 1499369 h 1996549"/>
              <a:gd name="connsiteX1167" fmla="*/ 251234 w 1998270"/>
              <a:gd name="connsiteY1167" fmla="*/ 1496640 h 1996549"/>
              <a:gd name="connsiteX1168" fmla="*/ 312635 w 1998270"/>
              <a:gd name="connsiteY1168" fmla="*/ 1496129 h 1996549"/>
              <a:gd name="connsiteX1169" fmla="*/ 312993 w 1998270"/>
              <a:gd name="connsiteY1169" fmla="*/ 1496129 h 1996549"/>
              <a:gd name="connsiteX1170" fmla="*/ 315876 w 1998270"/>
              <a:gd name="connsiteY1170" fmla="*/ 1499369 h 1996549"/>
              <a:gd name="connsiteX1171" fmla="*/ 312635 w 1998270"/>
              <a:gd name="connsiteY1171" fmla="*/ 1502610 h 1996549"/>
              <a:gd name="connsiteX1172" fmla="*/ 309395 w 1998270"/>
              <a:gd name="connsiteY1172" fmla="*/ 1499369 h 1996549"/>
              <a:gd name="connsiteX1173" fmla="*/ 312635 w 1998270"/>
              <a:gd name="connsiteY1173" fmla="*/ 1496129 h 1996549"/>
              <a:gd name="connsiteX1174" fmla="*/ 374036 w 1998270"/>
              <a:gd name="connsiteY1174" fmla="*/ 1495446 h 1996549"/>
              <a:gd name="connsiteX1175" fmla="*/ 377959 w 1998270"/>
              <a:gd name="connsiteY1175" fmla="*/ 1499369 h 1996549"/>
              <a:gd name="connsiteX1176" fmla="*/ 374036 w 1998270"/>
              <a:gd name="connsiteY1176" fmla="*/ 1503292 h 1996549"/>
              <a:gd name="connsiteX1177" fmla="*/ 370114 w 1998270"/>
              <a:gd name="connsiteY1177" fmla="*/ 1499369 h 1996549"/>
              <a:gd name="connsiteX1178" fmla="*/ 374036 w 1998270"/>
              <a:gd name="connsiteY1178" fmla="*/ 1495446 h 1996549"/>
              <a:gd name="connsiteX1179" fmla="*/ 436119 w 1998270"/>
              <a:gd name="connsiteY1179" fmla="*/ 1494935 h 1996549"/>
              <a:gd name="connsiteX1180" fmla="*/ 436460 w 1998270"/>
              <a:gd name="connsiteY1180" fmla="*/ 1494935 h 1996549"/>
              <a:gd name="connsiteX1181" fmla="*/ 440554 w 1998270"/>
              <a:gd name="connsiteY1181" fmla="*/ 1499370 h 1996549"/>
              <a:gd name="connsiteX1182" fmla="*/ 436119 w 1998270"/>
              <a:gd name="connsiteY1182" fmla="*/ 1503804 h 1996549"/>
              <a:gd name="connsiteX1183" fmla="*/ 431685 w 1998270"/>
              <a:gd name="connsiteY1183" fmla="*/ 1499370 h 1996549"/>
              <a:gd name="connsiteX1184" fmla="*/ 436119 w 1998270"/>
              <a:gd name="connsiteY1184" fmla="*/ 1494935 h 1996549"/>
              <a:gd name="connsiteX1185" fmla="*/ 496838 w 1998270"/>
              <a:gd name="connsiteY1185" fmla="*/ 1494253 h 1996549"/>
              <a:gd name="connsiteX1186" fmla="*/ 497179 w 1998270"/>
              <a:gd name="connsiteY1186" fmla="*/ 1494253 h 1996549"/>
              <a:gd name="connsiteX1187" fmla="*/ 501955 w 1998270"/>
              <a:gd name="connsiteY1187" fmla="*/ 1499370 h 1996549"/>
              <a:gd name="connsiteX1188" fmla="*/ 496838 w 1998270"/>
              <a:gd name="connsiteY1188" fmla="*/ 1504487 h 1996549"/>
              <a:gd name="connsiteX1189" fmla="*/ 491722 w 1998270"/>
              <a:gd name="connsiteY1189" fmla="*/ 1499370 h 1996549"/>
              <a:gd name="connsiteX1190" fmla="*/ 496838 w 1998270"/>
              <a:gd name="connsiteY1190" fmla="*/ 1494253 h 1996549"/>
              <a:gd name="connsiteX1191" fmla="*/ 558240 w 1998270"/>
              <a:gd name="connsiteY1191" fmla="*/ 1493741 h 1996549"/>
              <a:gd name="connsiteX1192" fmla="*/ 563869 w 1998270"/>
              <a:gd name="connsiteY1192" fmla="*/ 1499370 h 1996549"/>
              <a:gd name="connsiteX1193" fmla="*/ 558240 w 1998270"/>
              <a:gd name="connsiteY1193" fmla="*/ 1504998 h 1996549"/>
              <a:gd name="connsiteX1194" fmla="*/ 552612 w 1998270"/>
              <a:gd name="connsiteY1194" fmla="*/ 1499370 h 1996549"/>
              <a:gd name="connsiteX1195" fmla="*/ 558240 w 1998270"/>
              <a:gd name="connsiteY1195" fmla="*/ 1493741 h 1996549"/>
              <a:gd name="connsiteX1196" fmla="*/ 619641 w 1998270"/>
              <a:gd name="connsiteY1196" fmla="*/ 1493229 h 1996549"/>
              <a:gd name="connsiteX1197" fmla="*/ 625781 w 1998270"/>
              <a:gd name="connsiteY1197" fmla="*/ 1499370 h 1996549"/>
              <a:gd name="connsiteX1198" fmla="*/ 619641 w 1998270"/>
              <a:gd name="connsiteY1198" fmla="*/ 1505510 h 1996549"/>
              <a:gd name="connsiteX1199" fmla="*/ 613501 w 1998270"/>
              <a:gd name="connsiteY1199" fmla="*/ 1499370 h 1996549"/>
              <a:gd name="connsiteX1200" fmla="*/ 619641 w 1998270"/>
              <a:gd name="connsiteY1200" fmla="*/ 1493229 h 1996549"/>
              <a:gd name="connsiteX1201" fmla="*/ 681042 w 1998270"/>
              <a:gd name="connsiteY1201" fmla="*/ 1492718 h 1996549"/>
              <a:gd name="connsiteX1202" fmla="*/ 681384 w 1998270"/>
              <a:gd name="connsiteY1202" fmla="*/ 1492718 h 1996549"/>
              <a:gd name="connsiteX1203" fmla="*/ 687694 w 1998270"/>
              <a:gd name="connsiteY1203" fmla="*/ 1499370 h 1996549"/>
              <a:gd name="connsiteX1204" fmla="*/ 681042 w 1998270"/>
              <a:gd name="connsiteY1204" fmla="*/ 1506022 h 1996549"/>
              <a:gd name="connsiteX1205" fmla="*/ 674391 w 1998270"/>
              <a:gd name="connsiteY1205" fmla="*/ 1499370 h 1996549"/>
              <a:gd name="connsiteX1206" fmla="*/ 681042 w 1998270"/>
              <a:gd name="connsiteY1206" fmla="*/ 1492718 h 1996549"/>
              <a:gd name="connsiteX1207" fmla="*/ 743126 w 1998270"/>
              <a:gd name="connsiteY1207" fmla="*/ 1492206 h 1996549"/>
              <a:gd name="connsiteX1208" fmla="*/ 750290 w 1998270"/>
              <a:gd name="connsiteY1208" fmla="*/ 1499370 h 1996549"/>
              <a:gd name="connsiteX1209" fmla="*/ 743126 w 1998270"/>
              <a:gd name="connsiteY1209" fmla="*/ 1506533 h 1996549"/>
              <a:gd name="connsiteX1210" fmla="*/ 735963 w 1998270"/>
              <a:gd name="connsiteY1210" fmla="*/ 1499370 h 1996549"/>
              <a:gd name="connsiteX1211" fmla="*/ 743126 w 1998270"/>
              <a:gd name="connsiteY1211" fmla="*/ 1492206 h 1996549"/>
              <a:gd name="connsiteX1212" fmla="*/ 865247 w 1998270"/>
              <a:gd name="connsiteY1212" fmla="*/ 1491354 h 1996549"/>
              <a:gd name="connsiteX1213" fmla="*/ 865588 w 1998270"/>
              <a:gd name="connsiteY1213" fmla="*/ 1491354 h 1996549"/>
              <a:gd name="connsiteX1214" fmla="*/ 873434 w 1998270"/>
              <a:gd name="connsiteY1214" fmla="*/ 1499541 h 1996549"/>
              <a:gd name="connsiteX1215" fmla="*/ 865247 w 1998270"/>
              <a:gd name="connsiteY1215" fmla="*/ 1507727 h 1996549"/>
              <a:gd name="connsiteX1216" fmla="*/ 857060 w 1998270"/>
              <a:gd name="connsiteY1216" fmla="*/ 1499541 h 1996549"/>
              <a:gd name="connsiteX1217" fmla="*/ 865247 w 1998270"/>
              <a:gd name="connsiteY1217" fmla="*/ 1491354 h 1996549"/>
              <a:gd name="connsiteX1218" fmla="*/ 926647 w 1998270"/>
              <a:gd name="connsiteY1218" fmla="*/ 1491353 h 1996549"/>
              <a:gd name="connsiteX1219" fmla="*/ 935345 w 1998270"/>
              <a:gd name="connsiteY1219" fmla="*/ 1500052 h 1996549"/>
              <a:gd name="connsiteX1220" fmla="*/ 926647 w 1998270"/>
              <a:gd name="connsiteY1220" fmla="*/ 1508750 h 1996549"/>
              <a:gd name="connsiteX1221" fmla="*/ 917949 w 1998270"/>
              <a:gd name="connsiteY1221" fmla="*/ 1500052 h 1996549"/>
              <a:gd name="connsiteX1222" fmla="*/ 926647 w 1998270"/>
              <a:gd name="connsiteY1222" fmla="*/ 1491353 h 1996549"/>
              <a:gd name="connsiteX1223" fmla="*/ 803845 w 1998270"/>
              <a:gd name="connsiteY1223" fmla="*/ 1491353 h 1996549"/>
              <a:gd name="connsiteX1224" fmla="*/ 811520 w 1998270"/>
              <a:gd name="connsiteY1224" fmla="*/ 1499029 h 1996549"/>
              <a:gd name="connsiteX1225" fmla="*/ 803845 w 1998270"/>
              <a:gd name="connsiteY1225" fmla="*/ 1506704 h 1996549"/>
              <a:gd name="connsiteX1226" fmla="*/ 796170 w 1998270"/>
              <a:gd name="connsiteY1226" fmla="*/ 1499029 h 1996549"/>
              <a:gd name="connsiteX1227" fmla="*/ 803845 w 1998270"/>
              <a:gd name="connsiteY1227" fmla="*/ 1491353 h 1996549"/>
              <a:gd name="connsiteX1228" fmla="*/ 988048 w 1998270"/>
              <a:gd name="connsiteY1228" fmla="*/ 1490159 h 1996549"/>
              <a:gd name="connsiteX1229" fmla="*/ 997259 w 1998270"/>
              <a:gd name="connsiteY1229" fmla="*/ 1499370 h 1996549"/>
              <a:gd name="connsiteX1230" fmla="*/ 988048 w 1998270"/>
              <a:gd name="connsiteY1230" fmla="*/ 1508580 h 1996549"/>
              <a:gd name="connsiteX1231" fmla="*/ 978839 w 1998270"/>
              <a:gd name="connsiteY1231" fmla="*/ 1499370 h 1996549"/>
              <a:gd name="connsiteX1232" fmla="*/ 988048 w 1998270"/>
              <a:gd name="connsiteY1232" fmla="*/ 1490159 h 1996549"/>
              <a:gd name="connsiteX1233" fmla="*/ 1050132 w 1998270"/>
              <a:gd name="connsiteY1233" fmla="*/ 1489818 h 1996549"/>
              <a:gd name="connsiteX1234" fmla="*/ 1059683 w 1998270"/>
              <a:gd name="connsiteY1234" fmla="*/ 1498858 h 1996549"/>
              <a:gd name="connsiteX1235" fmla="*/ 1050132 w 1998270"/>
              <a:gd name="connsiteY1235" fmla="*/ 1508409 h 1996549"/>
              <a:gd name="connsiteX1236" fmla="*/ 1040581 w 1998270"/>
              <a:gd name="connsiteY1236" fmla="*/ 1499370 h 1996549"/>
              <a:gd name="connsiteX1237" fmla="*/ 1050132 w 1998270"/>
              <a:gd name="connsiteY1237" fmla="*/ 1489818 h 1996549"/>
              <a:gd name="connsiteX1238" fmla="*/ 1110851 w 1998270"/>
              <a:gd name="connsiteY1238" fmla="*/ 1489307 h 1996549"/>
              <a:gd name="connsiteX1239" fmla="*/ 1111192 w 1998270"/>
              <a:gd name="connsiteY1239" fmla="*/ 1489307 h 1996549"/>
              <a:gd name="connsiteX1240" fmla="*/ 1120914 w 1998270"/>
              <a:gd name="connsiteY1240" fmla="*/ 1499370 h 1996549"/>
              <a:gd name="connsiteX1241" fmla="*/ 1110851 w 1998270"/>
              <a:gd name="connsiteY1241" fmla="*/ 1509433 h 1996549"/>
              <a:gd name="connsiteX1242" fmla="*/ 1100789 w 1998270"/>
              <a:gd name="connsiteY1242" fmla="*/ 1499370 h 1996549"/>
              <a:gd name="connsiteX1243" fmla="*/ 1110851 w 1998270"/>
              <a:gd name="connsiteY1243" fmla="*/ 1489307 h 1996549"/>
              <a:gd name="connsiteX1244" fmla="*/ 1172253 w 1998270"/>
              <a:gd name="connsiteY1244" fmla="*/ 1488965 h 1996549"/>
              <a:gd name="connsiteX1245" fmla="*/ 1182657 w 1998270"/>
              <a:gd name="connsiteY1245" fmla="*/ 1499370 h 1996549"/>
              <a:gd name="connsiteX1246" fmla="*/ 1172253 w 1998270"/>
              <a:gd name="connsiteY1246" fmla="*/ 1509774 h 1996549"/>
              <a:gd name="connsiteX1247" fmla="*/ 1161849 w 1998270"/>
              <a:gd name="connsiteY1247" fmla="*/ 1499370 h 1996549"/>
              <a:gd name="connsiteX1248" fmla="*/ 1172253 w 1998270"/>
              <a:gd name="connsiteY1248" fmla="*/ 1488965 h 1996549"/>
              <a:gd name="connsiteX1249" fmla="*/ 1234020 w 1998270"/>
              <a:gd name="connsiteY1249" fmla="*/ 1488490 h 1996549"/>
              <a:gd name="connsiteX1250" fmla="*/ 1244765 w 1998270"/>
              <a:gd name="connsiteY1250" fmla="*/ 1499235 h 1996549"/>
              <a:gd name="connsiteX1251" fmla="*/ 1234020 w 1998270"/>
              <a:gd name="connsiteY1251" fmla="*/ 1509980 h 1996549"/>
              <a:gd name="connsiteX1252" fmla="*/ 1223275 w 1998270"/>
              <a:gd name="connsiteY1252" fmla="*/ 1499235 h 1996549"/>
              <a:gd name="connsiteX1253" fmla="*/ 1234020 w 1998270"/>
              <a:gd name="connsiteY1253" fmla="*/ 1488490 h 1996549"/>
              <a:gd name="connsiteX1254" fmla="*/ 1971151 w 1998270"/>
              <a:gd name="connsiteY1254" fmla="*/ 1488283 h 1996549"/>
              <a:gd name="connsiteX1255" fmla="*/ 1982237 w 1998270"/>
              <a:gd name="connsiteY1255" fmla="*/ 1499370 h 1996549"/>
              <a:gd name="connsiteX1256" fmla="*/ 1971151 w 1998270"/>
              <a:gd name="connsiteY1256" fmla="*/ 1510456 h 1996549"/>
              <a:gd name="connsiteX1257" fmla="*/ 1960065 w 1998270"/>
              <a:gd name="connsiteY1257" fmla="*/ 1499370 h 1996549"/>
              <a:gd name="connsiteX1258" fmla="*/ 1971151 w 1998270"/>
              <a:gd name="connsiteY1258" fmla="*/ 1488283 h 1996549"/>
              <a:gd name="connsiteX1259" fmla="*/ 1295055 w 1998270"/>
              <a:gd name="connsiteY1259" fmla="*/ 1488283 h 1996549"/>
              <a:gd name="connsiteX1260" fmla="*/ 1306142 w 1998270"/>
              <a:gd name="connsiteY1260" fmla="*/ 1499370 h 1996549"/>
              <a:gd name="connsiteX1261" fmla="*/ 1295055 w 1998270"/>
              <a:gd name="connsiteY1261" fmla="*/ 1510456 h 1996549"/>
              <a:gd name="connsiteX1262" fmla="*/ 1283969 w 1998270"/>
              <a:gd name="connsiteY1262" fmla="*/ 1499370 h 1996549"/>
              <a:gd name="connsiteX1263" fmla="*/ 1295055 w 1998270"/>
              <a:gd name="connsiteY1263" fmla="*/ 1488283 h 1996549"/>
              <a:gd name="connsiteX1264" fmla="*/ 1357138 w 1998270"/>
              <a:gd name="connsiteY1264" fmla="*/ 1487942 h 1996549"/>
              <a:gd name="connsiteX1265" fmla="*/ 1368566 w 1998270"/>
              <a:gd name="connsiteY1265" fmla="*/ 1499370 h 1996549"/>
              <a:gd name="connsiteX1266" fmla="*/ 1357138 w 1998270"/>
              <a:gd name="connsiteY1266" fmla="*/ 1510797 h 1996549"/>
              <a:gd name="connsiteX1267" fmla="*/ 1345711 w 1998270"/>
              <a:gd name="connsiteY1267" fmla="*/ 1499370 h 1996549"/>
              <a:gd name="connsiteX1268" fmla="*/ 1357138 w 1998270"/>
              <a:gd name="connsiteY1268" fmla="*/ 1487942 h 1996549"/>
              <a:gd name="connsiteX1269" fmla="*/ 1417857 w 1998270"/>
              <a:gd name="connsiteY1269" fmla="*/ 1487772 h 1996549"/>
              <a:gd name="connsiteX1270" fmla="*/ 1418198 w 1998270"/>
              <a:gd name="connsiteY1270" fmla="*/ 1487772 h 1996549"/>
              <a:gd name="connsiteX1271" fmla="*/ 1429455 w 1998270"/>
              <a:gd name="connsiteY1271" fmla="*/ 1499370 h 1996549"/>
              <a:gd name="connsiteX1272" fmla="*/ 1417857 w 1998270"/>
              <a:gd name="connsiteY1272" fmla="*/ 1510968 h 1996549"/>
              <a:gd name="connsiteX1273" fmla="*/ 1406260 w 1998270"/>
              <a:gd name="connsiteY1273" fmla="*/ 1499370 h 1996549"/>
              <a:gd name="connsiteX1274" fmla="*/ 1417857 w 1998270"/>
              <a:gd name="connsiteY1274" fmla="*/ 1487772 h 1996549"/>
              <a:gd name="connsiteX1275" fmla="*/ 1479259 w 1998270"/>
              <a:gd name="connsiteY1275" fmla="*/ 1487430 h 1996549"/>
              <a:gd name="connsiteX1276" fmla="*/ 1491198 w 1998270"/>
              <a:gd name="connsiteY1276" fmla="*/ 1499370 h 1996549"/>
              <a:gd name="connsiteX1277" fmla="*/ 1479259 w 1998270"/>
              <a:gd name="connsiteY1277" fmla="*/ 1511309 h 1996549"/>
              <a:gd name="connsiteX1278" fmla="*/ 1467320 w 1998270"/>
              <a:gd name="connsiteY1278" fmla="*/ 1499370 h 1996549"/>
              <a:gd name="connsiteX1279" fmla="*/ 1479259 w 1998270"/>
              <a:gd name="connsiteY1279" fmla="*/ 1487430 h 1996549"/>
              <a:gd name="connsiteX1280" fmla="*/ 1540661 w 1998270"/>
              <a:gd name="connsiteY1280" fmla="*/ 1487259 h 1996549"/>
              <a:gd name="connsiteX1281" fmla="*/ 1552770 w 1998270"/>
              <a:gd name="connsiteY1281" fmla="*/ 1499369 h 1996549"/>
              <a:gd name="connsiteX1282" fmla="*/ 1540661 w 1998270"/>
              <a:gd name="connsiteY1282" fmla="*/ 1511479 h 1996549"/>
              <a:gd name="connsiteX1283" fmla="*/ 1528551 w 1998270"/>
              <a:gd name="connsiteY1283" fmla="*/ 1499369 h 1996549"/>
              <a:gd name="connsiteX1284" fmla="*/ 1540661 w 1998270"/>
              <a:gd name="connsiteY1284" fmla="*/ 1487259 h 1996549"/>
              <a:gd name="connsiteX1285" fmla="*/ 1602061 w 1998270"/>
              <a:gd name="connsiteY1285" fmla="*/ 1487089 h 1996549"/>
              <a:gd name="connsiteX1286" fmla="*/ 1614342 w 1998270"/>
              <a:gd name="connsiteY1286" fmla="*/ 1499370 h 1996549"/>
              <a:gd name="connsiteX1287" fmla="*/ 1602061 w 1998270"/>
              <a:gd name="connsiteY1287" fmla="*/ 1511650 h 1996549"/>
              <a:gd name="connsiteX1288" fmla="*/ 1589782 w 1998270"/>
              <a:gd name="connsiteY1288" fmla="*/ 1499370 h 1996549"/>
              <a:gd name="connsiteX1289" fmla="*/ 1602061 w 1998270"/>
              <a:gd name="connsiteY1289" fmla="*/ 1487089 h 1996549"/>
              <a:gd name="connsiteX1290" fmla="*/ 1664145 w 1998270"/>
              <a:gd name="connsiteY1290" fmla="*/ 1486919 h 1996549"/>
              <a:gd name="connsiteX1291" fmla="*/ 1664485 w 1998270"/>
              <a:gd name="connsiteY1291" fmla="*/ 1486919 h 1996549"/>
              <a:gd name="connsiteX1292" fmla="*/ 1676596 w 1998270"/>
              <a:gd name="connsiteY1292" fmla="*/ 1499370 h 1996549"/>
              <a:gd name="connsiteX1293" fmla="*/ 1664145 w 1998270"/>
              <a:gd name="connsiteY1293" fmla="*/ 1511820 h 1996549"/>
              <a:gd name="connsiteX1294" fmla="*/ 1651694 w 1998270"/>
              <a:gd name="connsiteY1294" fmla="*/ 1499370 h 1996549"/>
              <a:gd name="connsiteX1295" fmla="*/ 1664145 w 1998270"/>
              <a:gd name="connsiteY1295" fmla="*/ 1486919 h 1996549"/>
              <a:gd name="connsiteX1296" fmla="*/ 1786265 w 1998270"/>
              <a:gd name="connsiteY1296" fmla="*/ 1486748 h 1996549"/>
              <a:gd name="connsiteX1297" fmla="*/ 1798886 w 1998270"/>
              <a:gd name="connsiteY1297" fmla="*/ 1499370 h 1996549"/>
              <a:gd name="connsiteX1298" fmla="*/ 1786265 w 1998270"/>
              <a:gd name="connsiteY1298" fmla="*/ 1511991 h 1996549"/>
              <a:gd name="connsiteX1299" fmla="*/ 1773644 w 1998270"/>
              <a:gd name="connsiteY1299" fmla="*/ 1499370 h 1996549"/>
              <a:gd name="connsiteX1300" fmla="*/ 1786265 w 1998270"/>
              <a:gd name="connsiteY1300" fmla="*/ 1486748 h 1996549"/>
              <a:gd name="connsiteX1301" fmla="*/ 1724864 w 1998270"/>
              <a:gd name="connsiteY1301" fmla="*/ 1486748 h 1996549"/>
              <a:gd name="connsiteX1302" fmla="*/ 1737485 w 1998270"/>
              <a:gd name="connsiteY1302" fmla="*/ 1499370 h 1996549"/>
              <a:gd name="connsiteX1303" fmla="*/ 1724864 w 1998270"/>
              <a:gd name="connsiteY1303" fmla="*/ 1511991 h 1996549"/>
              <a:gd name="connsiteX1304" fmla="*/ 1712243 w 1998270"/>
              <a:gd name="connsiteY1304" fmla="*/ 1499370 h 1996549"/>
              <a:gd name="connsiteX1305" fmla="*/ 1724864 w 1998270"/>
              <a:gd name="connsiteY1305" fmla="*/ 1486748 h 1996549"/>
              <a:gd name="connsiteX1306" fmla="*/ 1909067 w 1998270"/>
              <a:gd name="connsiteY1306" fmla="*/ 1486578 h 1996549"/>
              <a:gd name="connsiteX1307" fmla="*/ 1909409 w 1998270"/>
              <a:gd name="connsiteY1307" fmla="*/ 1486578 h 1996549"/>
              <a:gd name="connsiteX1308" fmla="*/ 1921859 w 1998270"/>
              <a:gd name="connsiteY1308" fmla="*/ 1499370 h 1996549"/>
              <a:gd name="connsiteX1309" fmla="*/ 1909067 w 1998270"/>
              <a:gd name="connsiteY1309" fmla="*/ 1512162 h 1996549"/>
              <a:gd name="connsiteX1310" fmla="*/ 1896276 w 1998270"/>
              <a:gd name="connsiteY1310" fmla="*/ 1499370 h 1996549"/>
              <a:gd name="connsiteX1311" fmla="*/ 1909067 w 1998270"/>
              <a:gd name="connsiteY1311" fmla="*/ 1486578 h 1996549"/>
              <a:gd name="connsiteX1312" fmla="*/ 1847666 w 1998270"/>
              <a:gd name="connsiteY1312" fmla="*/ 1486578 h 1996549"/>
              <a:gd name="connsiteX1313" fmla="*/ 1848007 w 1998270"/>
              <a:gd name="connsiteY1313" fmla="*/ 1486578 h 1996549"/>
              <a:gd name="connsiteX1314" fmla="*/ 1860458 w 1998270"/>
              <a:gd name="connsiteY1314" fmla="*/ 1499370 h 1996549"/>
              <a:gd name="connsiteX1315" fmla="*/ 1847666 w 1998270"/>
              <a:gd name="connsiteY1315" fmla="*/ 1512162 h 1996549"/>
              <a:gd name="connsiteX1316" fmla="*/ 1834875 w 1998270"/>
              <a:gd name="connsiteY1316" fmla="*/ 1499370 h 1996549"/>
              <a:gd name="connsiteX1317" fmla="*/ 1847666 w 1998270"/>
              <a:gd name="connsiteY1317" fmla="*/ 1486578 h 1996549"/>
              <a:gd name="connsiteX1318" fmla="*/ 67029 w 1998270"/>
              <a:gd name="connsiteY1318" fmla="*/ 1436774 h 1996549"/>
              <a:gd name="connsiteX1319" fmla="*/ 68223 w 1998270"/>
              <a:gd name="connsiteY1319" fmla="*/ 1437968 h 1996549"/>
              <a:gd name="connsiteX1320" fmla="*/ 67029 w 1998270"/>
              <a:gd name="connsiteY1320" fmla="*/ 1439162 h 1996549"/>
              <a:gd name="connsiteX1321" fmla="*/ 65836 w 1998270"/>
              <a:gd name="connsiteY1321" fmla="*/ 1437968 h 1996549"/>
              <a:gd name="connsiteX1322" fmla="*/ 67029 w 1998270"/>
              <a:gd name="connsiteY1322" fmla="*/ 1436774 h 1996549"/>
              <a:gd name="connsiteX1323" fmla="*/ 129113 w 1998270"/>
              <a:gd name="connsiteY1323" fmla="*/ 1436093 h 1996549"/>
              <a:gd name="connsiteX1324" fmla="*/ 129488 w 1998270"/>
              <a:gd name="connsiteY1324" fmla="*/ 1436123 h 1996549"/>
              <a:gd name="connsiteX1325" fmla="*/ 130989 w 1998270"/>
              <a:gd name="connsiteY1325" fmla="*/ 1438310 h 1996549"/>
              <a:gd name="connsiteX1326" fmla="*/ 129113 w 1998270"/>
              <a:gd name="connsiteY1326" fmla="*/ 1440186 h 1996549"/>
              <a:gd name="connsiteX1327" fmla="*/ 128738 w 1998270"/>
              <a:gd name="connsiteY1327" fmla="*/ 1440155 h 1996549"/>
              <a:gd name="connsiteX1328" fmla="*/ 127237 w 1998270"/>
              <a:gd name="connsiteY1328" fmla="*/ 1437969 h 1996549"/>
              <a:gd name="connsiteX1329" fmla="*/ 129113 w 1998270"/>
              <a:gd name="connsiteY1329" fmla="*/ 1436093 h 1996549"/>
              <a:gd name="connsiteX1330" fmla="*/ 189832 w 1998270"/>
              <a:gd name="connsiteY1330" fmla="*/ 1435410 h 1996549"/>
              <a:gd name="connsiteX1331" fmla="*/ 190190 w 1998270"/>
              <a:gd name="connsiteY1331" fmla="*/ 1435410 h 1996549"/>
              <a:gd name="connsiteX1332" fmla="*/ 192390 w 1998270"/>
              <a:gd name="connsiteY1332" fmla="*/ 1437968 h 1996549"/>
              <a:gd name="connsiteX1333" fmla="*/ 189832 w 1998270"/>
              <a:gd name="connsiteY1333" fmla="*/ 1440527 h 1996549"/>
              <a:gd name="connsiteX1334" fmla="*/ 187274 w 1998270"/>
              <a:gd name="connsiteY1334" fmla="*/ 1437968 h 1996549"/>
              <a:gd name="connsiteX1335" fmla="*/ 189832 w 1998270"/>
              <a:gd name="connsiteY1335" fmla="*/ 1435410 h 1996549"/>
              <a:gd name="connsiteX1336" fmla="*/ 251233 w 1998270"/>
              <a:gd name="connsiteY1336" fmla="*/ 1434728 h 1996549"/>
              <a:gd name="connsiteX1337" fmla="*/ 251591 w 1998270"/>
              <a:gd name="connsiteY1337" fmla="*/ 1434728 h 1996549"/>
              <a:gd name="connsiteX1338" fmla="*/ 254474 w 1998270"/>
              <a:gd name="connsiteY1338" fmla="*/ 1437968 h 1996549"/>
              <a:gd name="connsiteX1339" fmla="*/ 251233 w 1998270"/>
              <a:gd name="connsiteY1339" fmla="*/ 1441209 h 1996549"/>
              <a:gd name="connsiteX1340" fmla="*/ 247993 w 1998270"/>
              <a:gd name="connsiteY1340" fmla="*/ 1437968 h 1996549"/>
              <a:gd name="connsiteX1341" fmla="*/ 251233 w 1998270"/>
              <a:gd name="connsiteY1341" fmla="*/ 1434728 h 1996549"/>
              <a:gd name="connsiteX1342" fmla="*/ 312635 w 1998270"/>
              <a:gd name="connsiteY1342" fmla="*/ 1434216 h 1996549"/>
              <a:gd name="connsiteX1343" fmla="*/ 316387 w 1998270"/>
              <a:gd name="connsiteY1343" fmla="*/ 1437969 h 1996549"/>
              <a:gd name="connsiteX1344" fmla="*/ 312635 w 1998270"/>
              <a:gd name="connsiteY1344" fmla="*/ 1441721 h 1996549"/>
              <a:gd name="connsiteX1345" fmla="*/ 308883 w 1998270"/>
              <a:gd name="connsiteY1345" fmla="*/ 1437969 h 1996549"/>
              <a:gd name="connsiteX1346" fmla="*/ 312635 w 1998270"/>
              <a:gd name="connsiteY1346" fmla="*/ 1434216 h 1996549"/>
              <a:gd name="connsiteX1347" fmla="*/ 374036 w 1998270"/>
              <a:gd name="connsiteY1347" fmla="*/ 1433534 h 1996549"/>
              <a:gd name="connsiteX1348" fmla="*/ 374377 w 1998270"/>
              <a:gd name="connsiteY1348" fmla="*/ 1433534 h 1996549"/>
              <a:gd name="connsiteX1349" fmla="*/ 378470 w 1998270"/>
              <a:gd name="connsiteY1349" fmla="*/ 1437969 h 1996549"/>
              <a:gd name="connsiteX1350" fmla="*/ 374036 w 1998270"/>
              <a:gd name="connsiteY1350" fmla="*/ 1442403 h 1996549"/>
              <a:gd name="connsiteX1351" fmla="*/ 369602 w 1998270"/>
              <a:gd name="connsiteY1351" fmla="*/ 1437969 h 1996549"/>
              <a:gd name="connsiteX1352" fmla="*/ 374036 w 1998270"/>
              <a:gd name="connsiteY1352" fmla="*/ 1433534 h 1996549"/>
              <a:gd name="connsiteX1353" fmla="*/ 436119 w 1998270"/>
              <a:gd name="connsiteY1353" fmla="*/ 1432852 h 1996549"/>
              <a:gd name="connsiteX1354" fmla="*/ 436460 w 1998270"/>
              <a:gd name="connsiteY1354" fmla="*/ 1432852 h 1996549"/>
              <a:gd name="connsiteX1355" fmla="*/ 441236 w 1998270"/>
              <a:gd name="connsiteY1355" fmla="*/ 1437969 h 1996549"/>
              <a:gd name="connsiteX1356" fmla="*/ 436119 w 1998270"/>
              <a:gd name="connsiteY1356" fmla="*/ 1443085 h 1996549"/>
              <a:gd name="connsiteX1357" fmla="*/ 431003 w 1998270"/>
              <a:gd name="connsiteY1357" fmla="*/ 1437969 h 1996549"/>
              <a:gd name="connsiteX1358" fmla="*/ 436119 w 1998270"/>
              <a:gd name="connsiteY1358" fmla="*/ 1432852 h 1996549"/>
              <a:gd name="connsiteX1359" fmla="*/ 496839 w 1998270"/>
              <a:gd name="connsiteY1359" fmla="*/ 1432340 h 1996549"/>
              <a:gd name="connsiteX1360" fmla="*/ 502468 w 1998270"/>
              <a:gd name="connsiteY1360" fmla="*/ 1437969 h 1996549"/>
              <a:gd name="connsiteX1361" fmla="*/ 496839 w 1998270"/>
              <a:gd name="connsiteY1361" fmla="*/ 1443597 h 1996549"/>
              <a:gd name="connsiteX1362" fmla="*/ 491211 w 1998270"/>
              <a:gd name="connsiteY1362" fmla="*/ 1437969 h 1996549"/>
              <a:gd name="connsiteX1363" fmla="*/ 496839 w 1998270"/>
              <a:gd name="connsiteY1363" fmla="*/ 1432340 h 1996549"/>
              <a:gd name="connsiteX1364" fmla="*/ 558240 w 1998270"/>
              <a:gd name="connsiteY1364" fmla="*/ 1431658 h 1996549"/>
              <a:gd name="connsiteX1365" fmla="*/ 558581 w 1998270"/>
              <a:gd name="connsiteY1365" fmla="*/ 1431658 h 1996549"/>
              <a:gd name="connsiteX1366" fmla="*/ 564551 w 1998270"/>
              <a:gd name="connsiteY1366" fmla="*/ 1437969 h 1996549"/>
              <a:gd name="connsiteX1367" fmla="*/ 558240 w 1998270"/>
              <a:gd name="connsiteY1367" fmla="*/ 1444279 h 1996549"/>
              <a:gd name="connsiteX1368" fmla="*/ 551930 w 1998270"/>
              <a:gd name="connsiteY1368" fmla="*/ 1437969 h 1996549"/>
              <a:gd name="connsiteX1369" fmla="*/ 558240 w 1998270"/>
              <a:gd name="connsiteY1369" fmla="*/ 1431658 h 1996549"/>
              <a:gd name="connsiteX1370" fmla="*/ 620007 w 1998270"/>
              <a:gd name="connsiteY1370" fmla="*/ 1431012 h 1996549"/>
              <a:gd name="connsiteX1371" fmla="*/ 626830 w 1998270"/>
              <a:gd name="connsiteY1371" fmla="*/ 1437834 h 1996549"/>
              <a:gd name="connsiteX1372" fmla="*/ 620007 w 1998270"/>
              <a:gd name="connsiteY1372" fmla="*/ 1444657 h 1996549"/>
              <a:gd name="connsiteX1373" fmla="*/ 613185 w 1998270"/>
              <a:gd name="connsiteY1373" fmla="*/ 1437834 h 1996549"/>
              <a:gd name="connsiteX1374" fmla="*/ 620007 w 1998270"/>
              <a:gd name="connsiteY1374" fmla="*/ 1431012 h 1996549"/>
              <a:gd name="connsiteX1375" fmla="*/ 681042 w 1998270"/>
              <a:gd name="connsiteY1375" fmla="*/ 1430634 h 1996549"/>
              <a:gd name="connsiteX1376" fmla="*/ 688377 w 1998270"/>
              <a:gd name="connsiteY1376" fmla="*/ 1437968 h 1996549"/>
              <a:gd name="connsiteX1377" fmla="*/ 681042 w 1998270"/>
              <a:gd name="connsiteY1377" fmla="*/ 1445303 h 1996549"/>
              <a:gd name="connsiteX1378" fmla="*/ 673709 w 1998270"/>
              <a:gd name="connsiteY1378" fmla="*/ 1437968 h 1996549"/>
              <a:gd name="connsiteX1379" fmla="*/ 681042 w 1998270"/>
              <a:gd name="connsiteY1379" fmla="*/ 1430634 h 1996549"/>
              <a:gd name="connsiteX1380" fmla="*/ 743126 w 1998270"/>
              <a:gd name="connsiteY1380" fmla="*/ 1430123 h 1996549"/>
              <a:gd name="connsiteX1381" fmla="*/ 743467 w 1998270"/>
              <a:gd name="connsiteY1381" fmla="*/ 1430123 h 1996549"/>
              <a:gd name="connsiteX1382" fmla="*/ 750972 w 1998270"/>
              <a:gd name="connsiteY1382" fmla="*/ 1437969 h 1996549"/>
              <a:gd name="connsiteX1383" fmla="*/ 743126 w 1998270"/>
              <a:gd name="connsiteY1383" fmla="*/ 1445814 h 1996549"/>
              <a:gd name="connsiteX1384" fmla="*/ 735281 w 1998270"/>
              <a:gd name="connsiteY1384" fmla="*/ 1437969 h 1996549"/>
              <a:gd name="connsiteX1385" fmla="*/ 743126 w 1998270"/>
              <a:gd name="connsiteY1385" fmla="*/ 1430123 h 1996549"/>
              <a:gd name="connsiteX1386" fmla="*/ 803845 w 1998270"/>
              <a:gd name="connsiteY1386" fmla="*/ 1429611 h 1996549"/>
              <a:gd name="connsiteX1387" fmla="*/ 812202 w 1998270"/>
              <a:gd name="connsiteY1387" fmla="*/ 1437969 h 1996549"/>
              <a:gd name="connsiteX1388" fmla="*/ 803845 w 1998270"/>
              <a:gd name="connsiteY1388" fmla="*/ 1446326 h 1996549"/>
              <a:gd name="connsiteX1389" fmla="*/ 795488 w 1998270"/>
              <a:gd name="connsiteY1389" fmla="*/ 1437969 h 1996549"/>
              <a:gd name="connsiteX1390" fmla="*/ 803845 w 1998270"/>
              <a:gd name="connsiteY1390" fmla="*/ 1429611 h 1996549"/>
              <a:gd name="connsiteX1391" fmla="*/ 865613 w 1998270"/>
              <a:gd name="connsiteY1391" fmla="*/ 1428965 h 1996549"/>
              <a:gd name="connsiteX1392" fmla="*/ 874482 w 1998270"/>
              <a:gd name="connsiteY1392" fmla="*/ 1437834 h 1996549"/>
              <a:gd name="connsiteX1393" fmla="*/ 865613 w 1998270"/>
              <a:gd name="connsiteY1393" fmla="*/ 1446703 h 1996549"/>
              <a:gd name="connsiteX1394" fmla="*/ 856744 w 1998270"/>
              <a:gd name="connsiteY1394" fmla="*/ 1437834 h 1996549"/>
              <a:gd name="connsiteX1395" fmla="*/ 865613 w 1998270"/>
              <a:gd name="connsiteY1395" fmla="*/ 1428965 h 1996549"/>
              <a:gd name="connsiteX1396" fmla="*/ 926648 w 1998270"/>
              <a:gd name="connsiteY1396" fmla="*/ 1428588 h 1996549"/>
              <a:gd name="connsiteX1397" fmla="*/ 926989 w 1998270"/>
              <a:gd name="connsiteY1397" fmla="*/ 1428588 h 1996549"/>
              <a:gd name="connsiteX1398" fmla="*/ 936028 w 1998270"/>
              <a:gd name="connsiteY1398" fmla="*/ 1437968 h 1996549"/>
              <a:gd name="connsiteX1399" fmla="*/ 926648 w 1998270"/>
              <a:gd name="connsiteY1399" fmla="*/ 1447349 h 1996549"/>
              <a:gd name="connsiteX1400" fmla="*/ 917267 w 1998270"/>
              <a:gd name="connsiteY1400" fmla="*/ 1437968 h 1996549"/>
              <a:gd name="connsiteX1401" fmla="*/ 926648 w 1998270"/>
              <a:gd name="connsiteY1401" fmla="*/ 1428588 h 1996549"/>
              <a:gd name="connsiteX1402" fmla="*/ 988049 w 1998270"/>
              <a:gd name="connsiteY1402" fmla="*/ 1428076 h 1996549"/>
              <a:gd name="connsiteX1403" fmla="*/ 997941 w 1998270"/>
              <a:gd name="connsiteY1403" fmla="*/ 1437969 h 1996549"/>
              <a:gd name="connsiteX1404" fmla="*/ 988049 w 1998270"/>
              <a:gd name="connsiteY1404" fmla="*/ 1447861 h 1996549"/>
              <a:gd name="connsiteX1405" fmla="*/ 978157 w 1998270"/>
              <a:gd name="connsiteY1405" fmla="*/ 1437969 h 1996549"/>
              <a:gd name="connsiteX1406" fmla="*/ 988049 w 1998270"/>
              <a:gd name="connsiteY1406" fmla="*/ 1428076 h 1996549"/>
              <a:gd name="connsiteX1407" fmla="*/ 1050132 w 1998270"/>
              <a:gd name="connsiteY1407" fmla="*/ 1427734 h 1996549"/>
              <a:gd name="connsiteX1408" fmla="*/ 1060366 w 1998270"/>
              <a:gd name="connsiteY1408" fmla="*/ 1437968 h 1996549"/>
              <a:gd name="connsiteX1409" fmla="*/ 1050132 w 1998270"/>
              <a:gd name="connsiteY1409" fmla="*/ 1448202 h 1996549"/>
              <a:gd name="connsiteX1410" fmla="*/ 1039899 w 1998270"/>
              <a:gd name="connsiteY1410" fmla="*/ 1437968 h 1996549"/>
              <a:gd name="connsiteX1411" fmla="*/ 1050132 w 1998270"/>
              <a:gd name="connsiteY1411" fmla="*/ 1427734 h 1996549"/>
              <a:gd name="connsiteX1412" fmla="*/ 1111217 w 1998270"/>
              <a:gd name="connsiteY1412" fmla="*/ 1427089 h 1996549"/>
              <a:gd name="connsiteX1413" fmla="*/ 1121962 w 1998270"/>
              <a:gd name="connsiteY1413" fmla="*/ 1437834 h 1996549"/>
              <a:gd name="connsiteX1414" fmla="*/ 1111217 w 1998270"/>
              <a:gd name="connsiteY1414" fmla="*/ 1448579 h 1996549"/>
              <a:gd name="connsiteX1415" fmla="*/ 1100472 w 1998270"/>
              <a:gd name="connsiteY1415" fmla="*/ 1437834 h 1996549"/>
              <a:gd name="connsiteX1416" fmla="*/ 1111217 w 1998270"/>
              <a:gd name="connsiteY1416" fmla="*/ 1427089 h 1996549"/>
              <a:gd name="connsiteX1417" fmla="*/ 1172253 w 1998270"/>
              <a:gd name="connsiteY1417" fmla="*/ 1426882 h 1996549"/>
              <a:gd name="connsiteX1418" fmla="*/ 1183339 w 1998270"/>
              <a:gd name="connsiteY1418" fmla="*/ 1437969 h 1996549"/>
              <a:gd name="connsiteX1419" fmla="*/ 1172253 w 1998270"/>
              <a:gd name="connsiteY1419" fmla="*/ 1449055 h 1996549"/>
              <a:gd name="connsiteX1420" fmla="*/ 1161167 w 1998270"/>
              <a:gd name="connsiteY1420" fmla="*/ 1437969 h 1996549"/>
              <a:gd name="connsiteX1421" fmla="*/ 1172253 w 1998270"/>
              <a:gd name="connsiteY1421" fmla="*/ 1426882 h 1996549"/>
              <a:gd name="connsiteX1422" fmla="*/ 1233654 w 1998270"/>
              <a:gd name="connsiteY1422" fmla="*/ 1426540 h 1996549"/>
              <a:gd name="connsiteX1423" fmla="*/ 1245081 w 1998270"/>
              <a:gd name="connsiteY1423" fmla="*/ 1437968 h 1996549"/>
              <a:gd name="connsiteX1424" fmla="*/ 1233654 w 1998270"/>
              <a:gd name="connsiteY1424" fmla="*/ 1449395 h 1996549"/>
              <a:gd name="connsiteX1425" fmla="*/ 1222227 w 1998270"/>
              <a:gd name="connsiteY1425" fmla="*/ 1437968 h 1996549"/>
              <a:gd name="connsiteX1426" fmla="*/ 1233654 w 1998270"/>
              <a:gd name="connsiteY1426" fmla="*/ 1426540 h 1996549"/>
              <a:gd name="connsiteX1427" fmla="*/ 1971151 w 1998270"/>
              <a:gd name="connsiteY1427" fmla="*/ 1426199 h 1996549"/>
              <a:gd name="connsiteX1428" fmla="*/ 1982920 w 1998270"/>
              <a:gd name="connsiteY1428" fmla="*/ 1437968 h 1996549"/>
              <a:gd name="connsiteX1429" fmla="*/ 1971151 w 1998270"/>
              <a:gd name="connsiteY1429" fmla="*/ 1449737 h 1996549"/>
              <a:gd name="connsiteX1430" fmla="*/ 1959383 w 1998270"/>
              <a:gd name="connsiteY1430" fmla="*/ 1437968 h 1996549"/>
              <a:gd name="connsiteX1431" fmla="*/ 1971151 w 1998270"/>
              <a:gd name="connsiteY1431" fmla="*/ 1426199 h 1996549"/>
              <a:gd name="connsiteX1432" fmla="*/ 1295055 w 1998270"/>
              <a:gd name="connsiteY1432" fmla="*/ 1426199 h 1996549"/>
              <a:gd name="connsiteX1433" fmla="*/ 1306823 w 1998270"/>
              <a:gd name="connsiteY1433" fmla="*/ 1437968 h 1996549"/>
              <a:gd name="connsiteX1434" fmla="*/ 1295055 w 1998270"/>
              <a:gd name="connsiteY1434" fmla="*/ 1449737 h 1996549"/>
              <a:gd name="connsiteX1435" fmla="*/ 1283287 w 1998270"/>
              <a:gd name="connsiteY1435" fmla="*/ 1437968 h 1996549"/>
              <a:gd name="connsiteX1436" fmla="*/ 1295055 w 1998270"/>
              <a:gd name="connsiteY1436" fmla="*/ 1426199 h 1996549"/>
              <a:gd name="connsiteX1437" fmla="*/ 1357138 w 1998270"/>
              <a:gd name="connsiteY1437" fmla="*/ 1425858 h 1996549"/>
              <a:gd name="connsiteX1438" fmla="*/ 1369248 w 1998270"/>
              <a:gd name="connsiteY1438" fmla="*/ 1437968 h 1996549"/>
              <a:gd name="connsiteX1439" fmla="*/ 1357138 w 1998270"/>
              <a:gd name="connsiteY1439" fmla="*/ 1450078 h 1996549"/>
              <a:gd name="connsiteX1440" fmla="*/ 1345029 w 1998270"/>
              <a:gd name="connsiteY1440" fmla="*/ 1437968 h 1996549"/>
              <a:gd name="connsiteX1441" fmla="*/ 1357138 w 1998270"/>
              <a:gd name="connsiteY1441" fmla="*/ 1425858 h 1996549"/>
              <a:gd name="connsiteX1442" fmla="*/ 1417858 w 1998270"/>
              <a:gd name="connsiteY1442" fmla="*/ 1425518 h 1996549"/>
              <a:gd name="connsiteX1443" fmla="*/ 1418198 w 1998270"/>
              <a:gd name="connsiteY1443" fmla="*/ 1425518 h 1996549"/>
              <a:gd name="connsiteX1444" fmla="*/ 1430309 w 1998270"/>
              <a:gd name="connsiteY1444" fmla="*/ 1437969 h 1996549"/>
              <a:gd name="connsiteX1445" fmla="*/ 1417858 w 1998270"/>
              <a:gd name="connsiteY1445" fmla="*/ 1450419 h 1996549"/>
              <a:gd name="connsiteX1446" fmla="*/ 1405407 w 1998270"/>
              <a:gd name="connsiteY1446" fmla="*/ 1437969 h 1996549"/>
              <a:gd name="connsiteX1447" fmla="*/ 1417858 w 1998270"/>
              <a:gd name="connsiteY1447" fmla="*/ 1425518 h 1996549"/>
              <a:gd name="connsiteX1448" fmla="*/ 1479258 w 1998270"/>
              <a:gd name="connsiteY1448" fmla="*/ 1425177 h 1996549"/>
              <a:gd name="connsiteX1449" fmla="*/ 1479599 w 1998270"/>
              <a:gd name="connsiteY1449" fmla="*/ 1425177 h 1996549"/>
              <a:gd name="connsiteX1450" fmla="*/ 1492050 w 1998270"/>
              <a:gd name="connsiteY1450" fmla="*/ 1437969 h 1996549"/>
              <a:gd name="connsiteX1451" fmla="*/ 1479258 w 1998270"/>
              <a:gd name="connsiteY1451" fmla="*/ 1450761 h 1996549"/>
              <a:gd name="connsiteX1452" fmla="*/ 1466467 w 1998270"/>
              <a:gd name="connsiteY1452" fmla="*/ 1437969 h 1996549"/>
              <a:gd name="connsiteX1453" fmla="*/ 1479258 w 1998270"/>
              <a:gd name="connsiteY1453" fmla="*/ 1425177 h 1996549"/>
              <a:gd name="connsiteX1454" fmla="*/ 1540660 w 1998270"/>
              <a:gd name="connsiteY1454" fmla="*/ 1425005 h 1996549"/>
              <a:gd name="connsiteX1455" fmla="*/ 1553622 w 1998270"/>
              <a:gd name="connsiteY1455" fmla="*/ 1437968 h 1996549"/>
              <a:gd name="connsiteX1456" fmla="*/ 1540660 w 1998270"/>
              <a:gd name="connsiteY1456" fmla="*/ 1450930 h 1996549"/>
              <a:gd name="connsiteX1457" fmla="*/ 1527698 w 1998270"/>
              <a:gd name="connsiteY1457" fmla="*/ 1437968 h 1996549"/>
              <a:gd name="connsiteX1458" fmla="*/ 1540660 w 1998270"/>
              <a:gd name="connsiteY1458" fmla="*/ 1425005 h 1996549"/>
              <a:gd name="connsiteX1459" fmla="*/ 1602061 w 1998270"/>
              <a:gd name="connsiteY1459" fmla="*/ 1424836 h 1996549"/>
              <a:gd name="connsiteX1460" fmla="*/ 1602403 w 1998270"/>
              <a:gd name="connsiteY1460" fmla="*/ 1424836 h 1996549"/>
              <a:gd name="connsiteX1461" fmla="*/ 1615195 w 1998270"/>
              <a:gd name="connsiteY1461" fmla="*/ 1437969 h 1996549"/>
              <a:gd name="connsiteX1462" fmla="*/ 1602061 w 1998270"/>
              <a:gd name="connsiteY1462" fmla="*/ 1451102 h 1996549"/>
              <a:gd name="connsiteX1463" fmla="*/ 1588929 w 1998270"/>
              <a:gd name="connsiteY1463" fmla="*/ 1437969 h 1996549"/>
              <a:gd name="connsiteX1464" fmla="*/ 1602061 w 1998270"/>
              <a:gd name="connsiteY1464" fmla="*/ 1424836 h 1996549"/>
              <a:gd name="connsiteX1465" fmla="*/ 1664145 w 1998270"/>
              <a:gd name="connsiteY1465" fmla="*/ 1424664 h 1996549"/>
              <a:gd name="connsiteX1466" fmla="*/ 1677449 w 1998270"/>
              <a:gd name="connsiteY1466" fmla="*/ 1437968 h 1996549"/>
              <a:gd name="connsiteX1467" fmla="*/ 1664145 w 1998270"/>
              <a:gd name="connsiteY1467" fmla="*/ 1451272 h 1996549"/>
              <a:gd name="connsiteX1468" fmla="*/ 1650842 w 1998270"/>
              <a:gd name="connsiteY1468" fmla="*/ 1437968 h 1996549"/>
              <a:gd name="connsiteX1469" fmla="*/ 1664145 w 1998270"/>
              <a:gd name="connsiteY1469" fmla="*/ 1424664 h 1996549"/>
              <a:gd name="connsiteX1470" fmla="*/ 1909067 w 1998270"/>
              <a:gd name="connsiteY1470" fmla="*/ 1424494 h 1996549"/>
              <a:gd name="connsiteX1471" fmla="*/ 1922542 w 1998270"/>
              <a:gd name="connsiteY1471" fmla="*/ 1437969 h 1996549"/>
              <a:gd name="connsiteX1472" fmla="*/ 1909067 w 1998270"/>
              <a:gd name="connsiteY1472" fmla="*/ 1451443 h 1996549"/>
              <a:gd name="connsiteX1473" fmla="*/ 1895594 w 1998270"/>
              <a:gd name="connsiteY1473" fmla="*/ 1437969 h 1996549"/>
              <a:gd name="connsiteX1474" fmla="*/ 1909067 w 1998270"/>
              <a:gd name="connsiteY1474" fmla="*/ 1424494 h 1996549"/>
              <a:gd name="connsiteX1475" fmla="*/ 1847667 w 1998270"/>
              <a:gd name="connsiteY1475" fmla="*/ 1424494 h 1996549"/>
              <a:gd name="connsiteX1476" fmla="*/ 1861141 w 1998270"/>
              <a:gd name="connsiteY1476" fmla="*/ 1437969 h 1996549"/>
              <a:gd name="connsiteX1477" fmla="*/ 1847667 w 1998270"/>
              <a:gd name="connsiteY1477" fmla="*/ 1451443 h 1996549"/>
              <a:gd name="connsiteX1478" fmla="*/ 1834193 w 1998270"/>
              <a:gd name="connsiteY1478" fmla="*/ 1437969 h 1996549"/>
              <a:gd name="connsiteX1479" fmla="*/ 1847667 w 1998270"/>
              <a:gd name="connsiteY1479" fmla="*/ 1424494 h 1996549"/>
              <a:gd name="connsiteX1480" fmla="*/ 1786265 w 1998270"/>
              <a:gd name="connsiteY1480" fmla="*/ 1424494 h 1996549"/>
              <a:gd name="connsiteX1481" fmla="*/ 1799739 w 1998270"/>
              <a:gd name="connsiteY1481" fmla="*/ 1437969 h 1996549"/>
              <a:gd name="connsiteX1482" fmla="*/ 1786265 w 1998270"/>
              <a:gd name="connsiteY1482" fmla="*/ 1451443 h 1996549"/>
              <a:gd name="connsiteX1483" fmla="*/ 1772791 w 1998270"/>
              <a:gd name="connsiteY1483" fmla="*/ 1437969 h 1996549"/>
              <a:gd name="connsiteX1484" fmla="*/ 1786265 w 1998270"/>
              <a:gd name="connsiteY1484" fmla="*/ 1424494 h 1996549"/>
              <a:gd name="connsiteX1485" fmla="*/ 1724864 w 1998270"/>
              <a:gd name="connsiteY1485" fmla="*/ 1424494 h 1996549"/>
              <a:gd name="connsiteX1486" fmla="*/ 1738338 w 1998270"/>
              <a:gd name="connsiteY1486" fmla="*/ 1437969 h 1996549"/>
              <a:gd name="connsiteX1487" fmla="*/ 1724864 w 1998270"/>
              <a:gd name="connsiteY1487" fmla="*/ 1451443 h 1996549"/>
              <a:gd name="connsiteX1488" fmla="*/ 1711390 w 1998270"/>
              <a:gd name="connsiteY1488" fmla="*/ 1437969 h 1996549"/>
              <a:gd name="connsiteX1489" fmla="*/ 1724864 w 1998270"/>
              <a:gd name="connsiteY1489" fmla="*/ 1424494 h 1996549"/>
              <a:gd name="connsiteX1490" fmla="*/ 5629 w 1998270"/>
              <a:gd name="connsiteY1490" fmla="*/ 1375714 h 1996549"/>
              <a:gd name="connsiteX1491" fmla="*/ 6481 w 1998270"/>
              <a:gd name="connsiteY1491" fmla="*/ 1376567 h 1996549"/>
              <a:gd name="connsiteX1492" fmla="*/ 5629 w 1998270"/>
              <a:gd name="connsiteY1492" fmla="*/ 1376567 h 1996549"/>
              <a:gd name="connsiteX1493" fmla="*/ 4776 w 1998270"/>
              <a:gd name="connsiteY1493" fmla="*/ 1376567 h 1996549"/>
              <a:gd name="connsiteX1494" fmla="*/ 5629 w 1998270"/>
              <a:gd name="connsiteY1494" fmla="*/ 1375714 h 1996549"/>
              <a:gd name="connsiteX1495" fmla="*/ 67030 w 1998270"/>
              <a:gd name="connsiteY1495" fmla="*/ 1374862 h 1996549"/>
              <a:gd name="connsiteX1496" fmla="*/ 67388 w 1998270"/>
              <a:gd name="connsiteY1496" fmla="*/ 1374862 h 1996549"/>
              <a:gd name="connsiteX1497" fmla="*/ 68735 w 1998270"/>
              <a:gd name="connsiteY1497" fmla="*/ 1376567 h 1996549"/>
              <a:gd name="connsiteX1498" fmla="*/ 67030 w 1998270"/>
              <a:gd name="connsiteY1498" fmla="*/ 1378273 h 1996549"/>
              <a:gd name="connsiteX1499" fmla="*/ 65325 w 1998270"/>
              <a:gd name="connsiteY1499" fmla="*/ 1376567 h 1996549"/>
              <a:gd name="connsiteX1500" fmla="*/ 67030 w 1998270"/>
              <a:gd name="connsiteY1500" fmla="*/ 1374862 h 1996549"/>
              <a:gd name="connsiteX1501" fmla="*/ 129114 w 1998270"/>
              <a:gd name="connsiteY1501" fmla="*/ 1374179 h 1996549"/>
              <a:gd name="connsiteX1502" fmla="*/ 131502 w 1998270"/>
              <a:gd name="connsiteY1502" fmla="*/ 1376567 h 1996549"/>
              <a:gd name="connsiteX1503" fmla="*/ 129114 w 1998270"/>
              <a:gd name="connsiteY1503" fmla="*/ 1378955 h 1996549"/>
              <a:gd name="connsiteX1504" fmla="*/ 126726 w 1998270"/>
              <a:gd name="connsiteY1504" fmla="*/ 1376567 h 1996549"/>
              <a:gd name="connsiteX1505" fmla="*/ 129114 w 1998270"/>
              <a:gd name="connsiteY1505" fmla="*/ 1374179 h 1996549"/>
              <a:gd name="connsiteX1506" fmla="*/ 189833 w 1998270"/>
              <a:gd name="connsiteY1506" fmla="*/ 1373497 h 1996549"/>
              <a:gd name="connsiteX1507" fmla="*/ 192902 w 1998270"/>
              <a:gd name="connsiteY1507" fmla="*/ 1376568 h 1996549"/>
              <a:gd name="connsiteX1508" fmla="*/ 189833 w 1998270"/>
              <a:gd name="connsiteY1508" fmla="*/ 1379638 h 1996549"/>
              <a:gd name="connsiteX1509" fmla="*/ 186763 w 1998270"/>
              <a:gd name="connsiteY1509" fmla="*/ 1376568 h 1996549"/>
              <a:gd name="connsiteX1510" fmla="*/ 189833 w 1998270"/>
              <a:gd name="connsiteY1510" fmla="*/ 1373497 h 1996549"/>
              <a:gd name="connsiteX1511" fmla="*/ 251234 w 1998270"/>
              <a:gd name="connsiteY1511" fmla="*/ 1372814 h 1996549"/>
              <a:gd name="connsiteX1512" fmla="*/ 254986 w 1998270"/>
              <a:gd name="connsiteY1512" fmla="*/ 1376567 h 1996549"/>
              <a:gd name="connsiteX1513" fmla="*/ 251234 w 1998270"/>
              <a:gd name="connsiteY1513" fmla="*/ 1380319 h 1996549"/>
              <a:gd name="connsiteX1514" fmla="*/ 247482 w 1998270"/>
              <a:gd name="connsiteY1514" fmla="*/ 1376567 h 1996549"/>
              <a:gd name="connsiteX1515" fmla="*/ 251234 w 1998270"/>
              <a:gd name="connsiteY1515" fmla="*/ 1372814 h 1996549"/>
              <a:gd name="connsiteX1516" fmla="*/ 312635 w 1998270"/>
              <a:gd name="connsiteY1516" fmla="*/ 1371962 h 1996549"/>
              <a:gd name="connsiteX1517" fmla="*/ 312976 w 1998270"/>
              <a:gd name="connsiteY1517" fmla="*/ 1371962 h 1996549"/>
              <a:gd name="connsiteX1518" fmla="*/ 317069 w 1998270"/>
              <a:gd name="connsiteY1518" fmla="*/ 1376397 h 1996549"/>
              <a:gd name="connsiteX1519" fmla="*/ 312635 w 1998270"/>
              <a:gd name="connsiteY1519" fmla="*/ 1380831 h 1996549"/>
              <a:gd name="connsiteX1520" fmla="*/ 308201 w 1998270"/>
              <a:gd name="connsiteY1520" fmla="*/ 1376397 h 1996549"/>
              <a:gd name="connsiteX1521" fmla="*/ 312635 w 1998270"/>
              <a:gd name="connsiteY1521" fmla="*/ 1371962 h 1996549"/>
              <a:gd name="connsiteX1522" fmla="*/ 374402 w 1998270"/>
              <a:gd name="connsiteY1522" fmla="*/ 1371486 h 1996549"/>
              <a:gd name="connsiteX1523" fmla="*/ 379348 w 1998270"/>
              <a:gd name="connsiteY1523" fmla="*/ 1376432 h 1996549"/>
              <a:gd name="connsiteX1524" fmla="*/ 374402 w 1998270"/>
              <a:gd name="connsiteY1524" fmla="*/ 1381378 h 1996549"/>
              <a:gd name="connsiteX1525" fmla="*/ 369456 w 1998270"/>
              <a:gd name="connsiteY1525" fmla="*/ 1376432 h 1996549"/>
              <a:gd name="connsiteX1526" fmla="*/ 374402 w 1998270"/>
              <a:gd name="connsiteY1526" fmla="*/ 1371486 h 1996549"/>
              <a:gd name="connsiteX1527" fmla="*/ 436120 w 1998270"/>
              <a:gd name="connsiteY1527" fmla="*/ 1370938 h 1996549"/>
              <a:gd name="connsiteX1528" fmla="*/ 441748 w 1998270"/>
              <a:gd name="connsiteY1528" fmla="*/ 1376567 h 1996549"/>
              <a:gd name="connsiteX1529" fmla="*/ 436120 w 1998270"/>
              <a:gd name="connsiteY1529" fmla="*/ 1382195 h 1996549"/>
              <a:gd name="connsiteX1530" fmla="*/ 430492 w 1998270"/>
              <a:gd name="connsiteY1530" fmla="*/ 1376567 h 1996549"/>
              <a:gd name="connsiteX1531" fmla="*/ 436120 w 1998270"/>
              <a:gd name="connsiteY1531" fmla="*/ 1370938 h 1996549"/>
              <a:gd name="connsiteX1532" fmla="*/ 496838 w 1998270"/>
              <a:gd name="connsiteY1532" fmla="*/ 1370256 h 1996549"/>
              <a:gd name="connsiteX1533" fmla="*/ 497179 w 1998270"/>
              <a:gd name="connsiteY1533" fmla="*/ 1370256 h 1996549"/>
              <a:gd name="connsiteX1534" fmla="*/ 503149 w 1998270"/>
              <a:gd name="connsiteY1534" fmla="*/ 1376567 h 1996549"/>
              <a:gd name="connsiteX1535" fmla="*/ 496838 w 1998270"/>
              <a:gd name="connsiteY1535" fmla="*/ 1382877 h 1996549"/>
              <a:gd name="connsiteX1536" fmla="*/ 490528 w 1998270"/>
              <a:gd name="connsiteY1536" fmla="*/ 1376567 h 1996549"/>
              <a:gd name="connsiteX1537" fmla="*/ 496838 w 1998270"/>
              <a:gd name="connsiteY1537" fmla="*/ 1370256 h 1996549"/>
              <a:gd name="connsiteX1538" fmla="*/ 558606 w 1998270"/>
              <a:gd name="connsiteY1538" fmla="*/ 1369610 h 1996549"/>
              <a:gd name="connsiteX1539" fmla="*/ 565429 w 1998270"/>
              <a:gd name="connsiteY1539" fmla="*/ 1376432 h 1996549"/>
              <a:gd name="connsiteX1540" fmla="*/ 558606 w 1998270"/>
              <a:gd name="connsiteY1540" fmla="*/ 1383255 h 1996549"/>
              <a:gd name="connsiteX1541" fmla="*/ 551784 w 1998270"/>
              <a:gd name="connsiteY1541" fmla="*/ 1376432 h 1996549"/>
              <a:gd name="connsiteX1542" fmla="*/ 558606 w 1998270"/>
              <a:gd name="connsiteY1542" fmla="*/ 1369610 h 1996549"/>
              <a:gd name="connsiteX1543" fmla="*/ 619641 w 1998270"/>
              <a:gd name="connsiteY1543" fmla="*/ 1369233 h 1996549"/>
              <a:gd name="connsiteX1544" fmla="*/ 626975 w 1998270"/>
              <a:gd name="connsiteY1544" fmla="*/ 1376567 h 1996549"/>
              <a:gd name="connsiteX1545" fmla="*/ 619641 w 1998270"/>
              <a:gd name="connsiteY1545" fmla="*/ 1383902 h 1996549"/>
              <a:gd name="connsiteX1546" fmla="*/ 612307 w 1998270"/>
              <a:gd name="connsiteY1546" fmla="*/ 1376567 h 1996549"/>
              <a:gd name="connsiteX1547" fmla="*/ 619641 w 1998270"/>
              <a:gd name="connsiteY1547" fmla="*/ 1369233 h 1996549"/>
              <a:gd name="connsiteX1548" fmla="*/ 681042 w 1998270"/>
              <a:gd name="connsiteY1548" fmla="*/ 1368550 h 1996549"/>
              <a:gd name="connsiteX1549" fmla="*/ 689059 w 1998270"/>
              <a:gd name="connsiteY1549" fmla="*/ 1376567 h 1996549"/>
              <a:gd name="connsiteX1550" fmla="*/ 681042 w 1998270"/>
              <a:gd name="connsiteY1550" fmla="*/ 1384583 h 1996549"/>
              <a:gd name="connsiteX1551" fmla="*/ 673027 w 1998270"/>
              <a:gd name="connsiteY1551" fmla="*/ 1376567 h 1996549"/>
              <a:gd name="connsiteX1552" fmla="*/ 681042 w 1998270"/>
              <a:gd name="connsiteY1552" fmla="*/ 1368550 h 1996549"/>
              <a:gd name="connsiteX1553" fmla="*/ 743126 w 1998270"/>
              <a:gd name="connsiteY1553" fmla="*/ 1368039 h 1996549"/>
              <a:gd name="connsiteX1554" fmla="*/ 751653 w 1998270"/>
              <a:gd name="connsiteY1554" fmla="*/ 1376567 h 1996549"/>
              <a:gd name="connsiteX1555" fmla="*/ 743126 w 1998270"/>
              <a:gd name="connsiteY1555" fmla="*/ 1385095 h 1996549"/>
              <a:gd name="connsiteX1556" fmla="*/ 734598 w 1998270"/>
              <a:gd name="connsiteY1556" fmla="*/ 1376567 h 1996549"/>
              <a:gd name="connsiteX1557" fmla="*/ 743126 w 1998270"/>
              <a:gd name="connsiteY1557" fmla="*/ 1368039 h 1996549"/>
              <a:gd name="connsiteX1558" fmla="*/ 803845 w 1998270"/>
              <a:gd name="connsiteY1558" fmla="*/ 1367528 h 1996549"/>
              <a:gd name="connsiteX1559" fmla="*/ 804186 w 1998270"/>
              <a:gd name="connsiteY1559" fmla="*/ 1367528 h 1996549"/>
              <a:gd name="connsiteX1560" fmla="*/ 812885 w 1998270"/>
              <a:gd name="connsiteY1560" fmla="*/ 1376567 h 1996549"/>
              <a:gd name="connsiteX1561" fmla="*/ 803845 w 1998270"/>
              <a:gd name="connsiteY1561" fmla="*/ 1385607 h 1996549"/>
              <a:gd name="connsiteX1562" fmla="*/ 794806 w 1998270"/>
              <a:gd name="connsiteY1562" fmla="*/ 1376567 h 1996549"/>
              <a:gd name="connsiteX1563" fmla="*/ 803845 w 1998270"/>
              <a:gd name="connsiteY1563" fmla="*/ 1367528 h 1996549"/>
              <a:gd name="connsiteX1564" fmla="*/ 865246 w 1998270"/>
              <a:gd name="connsiteY1564" fmla="*/ 1367015 h 1996549"/>
              <a:gd name="connsiteX1565" fmla="*/ 874797 w 1998270"/>
              <a:gd name="connsiteY1565" fmla="*/ 1376567 h 1996549"/>
              <a:gd name="connsiteX1566" fmla="*/ 865246 w 1998270"/>
              <a:gd name="connsiteY1566" fmla="*/ 1386118 h 1996549"/>
              <a:gd name="connsiteX1567" fmla="*/ 855695 w 1998270"/>
              <a:gd name="connsiteY1567" fmla="*/ 1376567 h 1996549"/>
              <a:gd name="connsiteX1568" fmla="*/ 865246 w 1998270"/>
              <a:gd name="connsiteY1568" fmla="*/ 1367015 h 1996549"/>
              <a:gd name="connsiteX1569" fmla="*/ 926647 w 1998270"/>
              <a:gd name="connsiteY1569" fmla="*/ 1366504 h 1996549"/>
              <a:gd name="connsiteX1570" fmla="*/ 926988 w 1998270"/>
              <a:gd name="connsiteY1570" fmla="*/ 1366504 h 1996549"/>
              <a:gd name="connsiteX1571" fmla="*/ 936710 w 1998270"/>
              <a:gd name="connsiteY1571" fmla="*/ 1376567 h 1996549"/>
              <a:gd name="connsiteX1572" fmla="*/ 926647 w 1998270"/>
              <a:gd name="connsiteY1572" fmla="*/ 1386630 h 1996549"/>
              <a:gd name="connsiteX1573" fmla="*/ 916585 w 1998270"/>
              <a:gd name="connsiteY1573" fmla="*/ 1376567 h 1996549"/>
              <a:gd name="connsiteX1574" fmla="*/ 926647 w 1998270"/>
              <a:gd name="connsiteY1574" fmla="*/ 1366504 h 1996549"/>
              <a:gd name="connsiteX1575" fmla="*/ 988048 w 1998270"/>
              <a:gd name="connsiteY1575" fmla="*/ 1365992 h 1996549"/>
              <a:gd name="connsiteX1576" fmla="*/ 998623 w 1998270"/>
              <a:gd name="connsiteY1576" fmla="*/ 1376567 h 1996549"/>
              <a:gd name="connsiteX1577" fmla="*/ 988048 w 1998270"/>
              <a:gd name="connsiteY1577" fmla="*/ 1387142 h 1996549"/>
              <a:gd name="connsiteX1578" fmla="*/ 977474 w 1998270"/>
              <a:gd name="connsiteY1578" fmla="*/ 1376567 h 1996549"/>
              <a:gd name="connsiteX1579" fmla="*/ 988048 w 1998270"/>
              <a:gd name="connsiteY1579" fmla="*/ 1365992 h 1996549"/>
              <a:gd name="connsiteX1580" fmla="*/ 1050132 w 1998270"/>
              <a:gd name="connsiteY1580" fmla="*/ 1365480 h 1996549"/>
              <a:gd name="connsiteX1581" fmla="*/ 1061218 w 1998270"/>
              <a:gd name="connsiteY1581" fmla="*/ 1376567 h 1996549"/>
              <a:gd name="connsiteX1582" fmla="*/ 1050132 w 1998270"/>
              <a:gd name="connsiteY1582" fmla="*/ 1387653 h 1996549"/>
              <a:gd name="connsiteX1583" fmla="*/ 1039046 w 1998270"/>
              <a:gd name="connsiteY1583" fmla="*/ 1376567 h 1996549"/>
              <a:gd name="connsiteX1584" fmla="*/ 1050132 w 1998270"/>
              <a:gd name="connsiteY1584" fmla="*/ 1365480 h 1996549"/>
              <a:gd name="connsiteX1585" fmla="*/ 1110851 w 1998270"/>
              <a:gd name="connsiteY1585" fmla="*/ 1365139 h 1996549"/>
              <a:gd name="connsiteX1586" fmla="*/ 1122278 w 1998270"/>
              <a:gd name="connsiteY1586" fmla="*/ 1376567 h 1996549"/>
              <a:gd name="connsiteX1587" fmla="*/ 1110851 w 1998270"/>
              <a:gd name="connsiteY1587" fmla="*/ 1387994 h 1996549"/>
              <a:gd name="connsiteX1588" fmla="*/ 1099424 w 1998270"/>
              <a:gd name="connsiteY1588" fmla="*/ 1376567 h 1996549"/>
              <a:gd name="connsiteX1589" fmla="*/ 1110851 w 1998270"/>
              <a:gd name="connsiteY1589" fmla="*/ 1365139 h 1996549"/>
              <a:gd name="connsiteX1590" fmla="*/ 1172253 w 1998270"/>
              <a:gd name="connsiteY1590" fmla="*/ 1364628 h 1996549"/>
              <a:gd name="connsiteX1591" fmla="*/ 1184192 w 1998270"/>
              <a:gd name="connsiteY1591" fmla="*/ 1376568 h 1996549"/>
              <a:gd name="connsiteX1592" fmla="*/ 1172253 w 1998270"/>
              <a:gd name="connsiteY1592" fmla="*/ 1388507 h 1996549"/>
              <a:gd name="connsiteX1593" fmla="*/ 1160314 w 1998270"/>
              <a:gd name="connsiteY1593" fmla="*/ 1376568 h 1996549"/>
              <a:gd name="connsiteX1594" fmla="*/ 1172253 w 1998270"/>
              <a:gd name="connsiteY1594" fmla="*/ 1364628 h 1996549"/>
              <a:gd name="connsiteX1595" fmla="*/ 1233654 w 1998270"/>
              <a:gd name="connsiteY1595" fmla="*/ 1364286 h 1996549"/>
              <a:gd name="connsiteX1596" fmla="*/ 1245934 w 1998270"/>
              <a:gd name="connsiteY1596" fmla="*/ 1376567 h 1996549"/>
              <a:gd name="connsiteX1597" fmla="*/ 1233654 w 1998270"/>
              <a:gd name="connsiteY1597" fmla="*/ 1388847 h 1996549"/>
              <a:gd name="connsiteX1598" fmla="*/ 1221374 w 1998270"/>
              <a:gd name="connsiteY1598" fmla="*/ 1376567 h 1996549"/>
              <a:gd name="connsiteX1599" fmla="*/ 1233654 w 1998270"/>
              <a:gd name="connsiteY1599" fmla="*/ 1364286 h 1996549"/>
              <a:gd name="connsiteX1600" fmla="*/ 1971152 w 1998270"/>
              <a:gd name="connsiteY1600" fmla="*/ 1364117 h 1996549"/>
              <a:gd name="connsiteX1601" fmla="*/ 1971492 w 1998270"/>
              <a:gd name="connsiteY1601" fmla="*/ 1364117 h 1996549"/>
              <a:gd name="connsiteX1602" fmla="*/ 1983603 w 1998270"/>
              <a:gd name="connsiteY1602" fmla="*/ 1376568 h 1996549"/>
              <a:gd name="connsiteX1603" fmla="*/ 1971152 w 1998270"/>
              <a:gd name="connsiteY1603" fmla="*/ 1389018 h 1996549"/>
              <a:gd name="connsiteX1604" fmla="*/ 1958701 w 1998270"/>
              <a:gd name="connsiteY1604" fmla="*/ 1376568 h 1996549"/>
              <a:gd name="connsiteX1605" fmla="*/ 1971152 w 1998270"/>
              <a:gd name="connsiteY1605" fmla="*/ 1364117 h 1996549"/>
              <a:gd name="connsiteX1606" fmla="*/ 1295055 w 1998270"/>
              <a:gd name="connsiteY1606" fmla="*/ 1363945 h 1996549"/>
              <a:gd name="connsiteX1607" fmla="*/ 1307676 w 1998270"/>
              <a:gd name="connsiteY1607" fmla="*/ 1376567 h 1996549"/>
              <a:gd name="connsiteX1608" fmla="*/ 1295055 w 1998270"/>
              <a:gd name="connsiteY1608" fmla="*/ 1389188 h 1996549"/>
              <a:gd name="connsiteX1609" fmla="*/ 1282434 w 1998270"/>
              <a:gd name="connsiteY1609" fmla="*/ 1376567 h 1996549"/>
              <a:gd name="connsiteX1610" fmla="*/ 1295055 w 1998270"/>
              <a:gd name="connsiteY1610" fmla="*/ 1363945 h 1996549"/>
              <a:gd name="connsiteX1611" fmla="*/ 1357138 w 1998270"/>
              <a:gd name="connsiteY1611" fmla="*/ 1363604 h 1996549"/>
              <a:gd name="connsiteX1612" fmla="*/ 1370101 w 1998270"/>
              <a:gd name="connsiteY1612" fmla="*/ 1376055 h 1996549"/>
              <a:gd name="connsiteX1613" fmla="*/ 1357138 w 1998270"/>
              <a:gd name="connsiteY1613" fmla="*/ 1389018 h 1996549"/>
              <a:gd name="connsiteX1614" fmla="*/ 1344176 w 1998270"/>
              <a:gd name="connsiteY1614" fmla="*/ 1376567 h 1996549"/>
              <a:gd name="connsiteX1615" fmla="*/ 1357138 w 1998270"/>
              <a:gd name="connsiteY1615" fmla="*/ 1363604 h 1996549"/>
              <a:gd name="connsiteX1616" fmla="*/ 1417857 w 1998270"/>
              <a:gd name="connsiteY1616" fmla="*/ 1363263 h 1996549"/>
              <a:gd name="connsiteX1617" fmla="*/ 1431161 w 1998270"/>
              <a:gd name="connsiteY1617" fmla="*/ 1376567 h 1996549"/>
              <a:gd name="connsiteX1618" fmla="*/ 1417857 w 1998270"/>
              <a:gd name="connsiteY1618" fmla="*/ 1389871 h 1996549"/>
              <a:gd name="connsiteX1619" fmla="*/ 1404554 w 1998270"/>
              <a:gd name="connsiteY1619" fmla="*/ 1376567 h 1996549"/>
              <a:gd name="connsiteX1620" fmla="*/ 1417857 w 1998270"/>
              <a:gd name="connsiteY1620" fmla="*/ 1363263 h 1996549"/>
              <a:gd name="connsiteX1621" fmla="*/ 1479259 w 1998270"/>
              <a:gd name="connsiteY1621" fmla="*/ 1363092 h 1996549"/>
              <a:gd name="connsiteX1622" fmla="*/ 1492733 w 1998270"/>
              <a:gd name="connsiteY1622" fmla="*/ 1376567 h 1996549"/>
              <a:gd name="connsiteX1623" fmla="*/ 1479259 w 1998270"/>
              <a:gd name="connsiteY1623" fmla="*/ 1390041 h 1996549"/>
              <a:gd name="connsiteX1624" fmla="*/ 1465785 w 1998270"/>
              <a:gd name="connsiteY1624" fmla="*/ 1376567 h 1996549"/>
              <a:gd name="connsiteX1625" fmla="*/ 1479259 w 1998270"/>
              <a:gd name="connsiteY1625" fmla="*/ 1363092 h 1996549"/>
              <a:gd name="connsiteX1626" fmla="*/ 1541026 w 1998270"/>
              <a:gd name="connsiteY1626" fmla="*/ 1362617 h 1996549"/>
              <a:gd name="connsiteX1627" fmla="*/ 1554842 w 1998270"/>
              <a:gd name="connsiteY1627" fmla="*/ 1376432 h 1996549"/>
              <a:gd name="connsiteX1628" fmla="*/ 1541026 w 1998270"/>
              <a:gd name="connsiteY1628" fmla="*/ 1390248 h 1996549"/>
              <a:gd name="connsiteX1629" fmla="*/ 1527211 w 1998270"/>
              <a:gd name="connsiteY1629" fmla="*/ 1376432 h 1996549"/>
              <a:gd name="connsiteX1630" fmla="*/ 1541026 w 1998270"/>
              <a:gd name="connsiteY1630" fmla="*/ 1362617 h 1996549"/>
              <a:gd name="connsiteX1631" fmla="*/ 1602061 w 1998270"/>
              <a:gd name="connsiteY1631" fmla="*/ 1362581 h 1996549"/>
              <a:gd name="connsiteX1632" fmla="*/ 1616047 w 1998270"/>
              <a:gd name="connsiteY1632" fmla="*/ 1376567 h 1996549"/>
              <a:gd name="connsiteX1633" fmla="*/ 1602061 w 1998270"/>
              <a:gd name="connsiteY1633" fmla="*/ 1390553 h 1996549"/>
              <a:gd name="connsiteX1634" fmla="*/ 1588076 w 1998270"/>
              <a:gd name="connsiteY1634" fmla="*/ 1376567 h 1996549"/>
              <a:gd name="connsiteX1635" fmla="*/ 1602061 w 1998270"/>
              <a:gd name="connsiteY1635" fmla="*/ 1362581 h 1996549"/>
              <a:gd name="connsiteX1636" fmla="*/ 1724864 w 1998270"/>
              <a:gd name="connsiteY1636" fmla="*/ 1362410 h 1996549"/>
              <a:gd name="connsiteX1637" fmla="*/ 1739020 w 1998270"/>
              <a:gd name="connsiteY1637" fmla="*/ 1376567 h 1996549"/>
              <a:gd name="connsiteX1638" fmla="*/ 1724864 w 1998270"/>
              <a:gd name="connsiteY1638" fmla="*/ 1390723 h 1996549"/>
              <a:gd name="connsiteX1639" fmla="*/ 1710708 w 1998270"/>
              <a:gd name="connsiteY1639" fmla="*/ 1376567 h 1996549"/>
              <a:gd name="connsiteX1640" fmla="*/ 1724864 w 1998270"/>
              <a:gd name="connsiteY1640" fmla="*/ 1362410 h 1996549"/>
              <a:gd name="connsiteX1641" fmla="*/ 1664145 w 1998270"/>
              <a:gd name="connsiteY1641" fmla="*/ 1362410 h 1996549"/>
              <a:gd name="connsiteX1642" fmla="*/ 1678301 w 1998270"/>
              <a:gd name="connsiteY1642" fmla="*/ 1376567 h 1996549"/>
              <a:gd name="connsiteX1643" fmla="*/ 1664145 w 1998270"/>
              <a:gd name="connsiteY1643" fmla="*/ 1390723 h 1996549"/>
              <a:gd name="connsiteX1644" fmla="*/ 1649989 w 1998270"/>
              <a:gd name="connsiteY1644" fmla="*/ 1376567 h 1996549"/>
              <a:gd name="connsiteX1645" fmla="*/ 1664145 w 1998270"/>
              <a:gd name="connsiteY1645" fmla="*/ 1362410 h 1996549"/>
              <a:gd name="connsiteX1646" fmla="*/ 1909067 w 1998270"/>
              <a:gd name="connsiteY1646" fmla="*/ 1362240 h 1996549"/>
              <a:gd name="connsiteX1647" fmla="*/ 1909409 w 1998270"/>
              <a:gd name="connsiteY1647" fmla="*/ 1362240 h 1996549"/>
              <a:gd name="connsiteX1648" fmla="*/ 1923395 w 1998270"/>
              <a:gd name="connsiteY1648" fmla="*/ 1376567 h 1996549"/>
              <a:gd name="connsiteX1649" fmla="*/ 1909067 w 1998270"/>
              <a:gd name="connsiteY1649" fmla="*/ 1390894 h 1996549"/>
              <a:gd name="connsiteX1650" fmla="*/ 1894741 w 1998270"/>
              <a:gd name="connsiteY1650" fmla="*/ 1376567 h 1996549"/>
              <a:gd name="connsiteX1651" fmla="*/ 1909067 w 1998270"/>
              <a:gd name="connsiteY1651" fmla="*/ 1362240 h 1996549"/>
              <a:gd name="connsiteX1652" fmla="*/ 1847666 w 1998270"/>
              <a:gd name="connsiteY1652" fmla="*/ 1362240 h 1996549"/>
              <a:gd name="connsiteX1653" fmla="*/ 1848007 w 1998270"/>
              <a:gd name="connsiteY1653" fmla="*/ 1362240 h 1996549"/>
              <a:gd name="connsiteX1654" fmla="*/ 1861993 w 1998270"/>
              <a:gd name="connsiteY1654" fmla="*/ 1376567 h 1996549"/>
              <a:gd name="connsiteX1655" fmla="*/ 1847666 w 1998270"/>
              <a:gd name="connsiteY1655" fmla="*/ 1390894 h 1996549"/>
              <a:gd name="connsiteX1656" fmla="*/ 1833340 w 1998270"/>
              <a:gd name="connsiteY1656" fmla="*/ 1376567 h 1996549"/>
              <a:gd name="connsiteX1657" fmla="*/ 1847666 w 1998270"/>
              <a:gd name="connsiteY1657" fmla="*/ 1362240 h 1996549"/>
              <a:gd name="connsiteX1658" fmla="*/ 1786265 w 1998270"/>
              <a:gd name="connsiteY1658" fmla="*/ 1362240 h 1996549"/>
              <a:gd name="connsiteX1659" fmla="*/ 1786606 w 1998270"/>
              <a:gd name="connsiteY1659" fmla="*/ 1362240 h 1996549"/>
              <a:gd name="connsiteX1660" fmla="*/ 1800592 w 1998270"/>
              <a:gd name="connsiteY1660" fmla="*/ 1376567 h 1996549"/>
              <a:gd name="connsiteX1661" fmla="*/ 1786265 w 1998270"/>
              <a:gd name="connsiteY1661" fmla="*/ 1390894 h 1996549"/>
              <a:gd name="connsiteX1662" fmla="*/ 1771939 w 1998270"/>
              <a:gd name="connsiteY1662" fmla="*/ 1376567 h 1996549"/>
              <a:gd name="connsiteX1663" fmla="*/ 1786265 w 1998270"/>
              <a:gd name="connsiteY1663" fmla="*/ 1362240 h 1996549"/>
              <a:gd name="connsiteX1664" fmla="*/ 5628 w 1998270"/>
              <a:gd name="connsiteY1664" fmla="*/ 1313801 h 1996549"/>
              <a:gd name="connsiteX1665" fmla="*/ 6004 w 1998270"/>
              <a:gd name="connsiteY1665" fmla="*/ 1313801 h 1996549"/>
              <a:gd name="connsiteX1666" fmla="*/ 6993 w 1998270"/>
              <a:gd name="connsiteY1666" fmla="*/ 1315166 h 1996549"/>
              <a:gd name="connsiteX1667" fmla="*/ 5628 w 1998270"/>
              <a:gd name="connsiteY1667" fmla="*/ 1316530 h 1996549"/>
              <a:gd name="connsiteX1668" fmla="*/ 4264 w 1998270"/>
              <a:gd name="connsiteY1668" fmla="*/ 1315166 h 1996549"/>
              <a:gd name="connsiteX1669" fmla="*/ 5628 w 1998270"/>
              <a:gd name="connsiteY1669" fmla="*/ 1313801 h 1996549"/>
              <a:gd name="connsiteX1670" fmla="*/ 67029 w 1998270"/>
              <a:gd name="connsiteY1670" fmla="*/ 1312948 h 1996549"/>
              <a:gd name="connsiteX1671" fmla="*/ 69247 w 1998270"/>
              <a:gd name="connsiteY1671" fmla="*/ 1315166 h 1996549"/>
              <a:gd name="connsiteX1672" fmla="*/ 67029 w 1998270"/>
              <a:gd name="connsiteY1672" fmla="*/ 1317383 h 1996549"/>
              <a:gd name="connsiteX1673" fmla="*/ 64813 w 1998270"/>
              <a:gd name="connsiteY1673" fmla="*/ 1315166 h 1996549"/>
              <a:gd name="connsiteX1674" fmla="*/ 67029 w 1998270"/>
              <a:gd name="connsiteY1674" fmla="*/ 1312948 h 1996549"/>
              <a:gd name="connsiteX1675" fmla="*/ 129113 w 1998270"/>
              <a:gd name="connsiteY1675" fmla="*/ 1312267 h 1996549"/>
              <a:gd name="connsiteX1676" fmla="*/ 129471 w 1998270"/>
              <a:gd name="connsiteY1676" fmla="*/ 1312267 h 1996549"/>
              <a:gd name="connsiteX1677" fmla="*/ 132013 w 1998270"/>
              <a:gd name="connsiteY1677" fmla="*/ 1315166 h 1996549"/>
              <a:gd name="connsiteX1678" fmla="*/ 129113 w 1998270"/>
              <a:gd name="connsiteY1678" fmla="*/ 1318066 h 1996549"/>
              <a:gd name="connsiteX1679" fmla="*/ 126214 w 1998270"/>
              <a:gd name="connsiteY1679" fmla="*/ 1315166 h 1996549"/>
              <a:gd name="connsiteX1680" fmla="*/ 129113 w 1998270"/>
              <a:gd name="connsiteY1680" fmla="*/ 1312267 h 1996549"/>
              <a:gd name="connsiteX1681" fmla="*/ 190199 w 1998270"/>
              <a:gd name="connsiteY1681" fmla="*/ 1311450 h 1996549"/>
              <a:gd name="connsiteX1682" fmla="*/ 193780 w 1998270"/>
              <a:gd name="connsiteY1682" fmla="*/ 1315032 h 1996549"/>
              <a:gd name="connsiteX1683" fmla="*/ 190199 w 1998270"/>
              <a:gd name="connsiteY1683" fmla="*/ 1318613 h 1996549"/>
              <a:gd name="connsiteX1684" fmla="*/ 186617 w 1998270"/>
              <a:gd name="connsiteY1684" fmla="*/ 1315032 h 1996549"/>
              <a:gd name="connsiteX1685" fmla="*/ 190199 w 1998270"/>
              <a:gd name="connsiteY1685" fmla="*/ 1311450 h 1996549"/>
              <a:gd name="connsiteX1686" fmla="*/ 251234 w 1998270"/>
              <a:gd name="connsiteY1686" fmla="*/ 1310901 h 1996549"/>
              <a:gd name="connsiteX1687" fmla="*/ 255498 w 1998270"/>
              <a:gd name="connsiteY1687" fmla="*/ 1315165 h 1996549"/>
              <a:gd name="connsiteX1688" fmla="*/ 251234 w 1998270"/>
              <a:gd name="connsiteY1688" fmla="*/ 1319429 h 1996549"/>
              <a:gd name="connsiteX1689" fmla="*/ 246970 w 1998270"/>
              <a:gd name="connsiteY1689" fmla="*/ 1315165 h 1996549"/>
              <a:gd name="connsiteX1690" fmla="*/ 251234 w 1998270"/>
              <a:gd name="connsiteY1690" fmla="*/ 1310901 h 1996549"/>
              <a:gd name="connsiteX1691" fmla="*/ 312635 w 1998270"/>
              <a:gd name="connsiteY1691" fmla="*/ 1310219 h 1996549"/>
              <a:gd name="connsiteX1692" fmla="*/ 317581 w 1998270"/>
              <a:gd name="connsiteY1692" fmla="*/ 1315166 h 1996549"/>
              <a:gd name="connsiteX1693" fmla="*/ 312635 w 1998270"/>
              <a:gd name="connsiteY1693" fmla="*/ 1320112 h 1996549"/>
              <a:gd name="connsiteX1694" fmla="*/ 307689 w 1998270"/>
              <a:gd name="connsiteY1694" fmla="*/ 1315166 h 1996549"/>
              <a:gd name="connsiteX1695" fmla="*/ 312635 w 1998270"/>
              <a:gd name="connsiteY1695" fmla="*/ 1310219 h 1996549"/>
              <a:gd name="connsiteX1696" fmla="*/ 374036 w 1998270"/>
              <a:gd name="connsiteY1696" fmla="*/ 1309537 h 1996549"/>
              <a:gd name="connsiteX1697" fmla="*/ 379665 w 1998270"/>
              <a:gd name="connsiteY1697" fmla="*/ 1315166 h 1996549"/>
              <a:gd name="connsiteX1698" fmla="*/ 374036 w 1998270"/>
              <a:gd name="connsiteY1698" fmla="*/ 1320794 h 1996549"/>
              <a:gd name="connsiteX1699" fmla="*/ 368408 w 1998270"/>
              <a:gd name="connsiteY1699" fmla="*/ 1315166 h 1996549"/>
              <a:gd name="connsiteX1700" fmla="*/ 374036 w 1998270"/>
              <a:gd name="connsiteY1700" fmla="*/ 1309537 h 1996549"/>
              <a:gd name="connsiteX1701" fmla="*/ 436119 w 1998270"/>
              <a:gd name="connsiteY1701" fmla="*/ 1309025 h 1996549"/>
              <a:gd name="connsiteX1702" fmla="*/ 442259 w 1998270"/>
              <a:gd name="connsiteY1702" fmla="*/ 1314654 h 1996549"/>
              <a:gd name="connsiteX1703" fmla="*/ 436119 w 1998270"/>
              <a:gd name="connsiteY1703" fmla="*/ 1320794 h 1996549"/>
              <a:gd name="connsiteX1704" fmla="*/ 429980 w 1998270"/>
              <a:gd name="connsiteY1704" fmla="*/ 1315166 h 1996549"/>
              <a:gd name="connsiteX1705" fmla="*/ 436119 w 1998270"/>
              <a:gd name="connsiteY1705" fmla="*/ 1309025 h 1996549"/>
              <a:gd name="connsiteX1706" fmla="*/ 496839 w 1998270"/>
              <a:gd name="connsiteY1706" fmla="*/ 1308343 h 1996549"/>
              <a:gd name="connsiteX1707" fmla="*/ 503661 w 1998270"/>
              <a:gd name="connsiteY1707" fmla="*/ 1315166 h 1996549"/>
              <a:gd name="connsiteX1708" fmla="*/ 496839 w 1998270"/>
              <a:gd name="connsiteY1708" fmla="*/ 1321988 h 1996549"/>
              <a:gd name="connsiteX1709" fmla="*/ 490017 w 1998270"/>
              <a:gd name="connsiteY1709" fmla="*/ 1315166 h 1996549"/>
              <a:gd name="connsiteX1710" fmla="*/ 496839 w 1998270"/>
              <a:gd name="connsiteY1710" fmla="*/ 1308343 h 1996549"/>
              <a:gd name="connsiteX1711" fmla="*/ 558239 w 1998270"/>
              <a:gd name="connsiteY1711" fmla="*/ 1307831 h 1996549"/>
              <a:gd name="connsiteX1712" fmla="*/ 565573 w 1998270"/>
              <a:gd name="connsiteY1712" fmla="*/ 1315165 h 1996549"/>
              <a:gd name="connsiteX1713" fmla="*/ 558239 w 1998270"/>
              <a:gd name="connsiteY1713" fmla="*/ 1322499 h 1996549"/>
              <a:gd name="connsiteX1714" fmla="*/ 550906 w 1998270"/>
              <a:gd name="connsiteY1714" fmla="*/ 1315165 h 1996549"/>
              <a:gd name="connsiteX1715" fmla="*/ 558239 w 1998270"/>
              <a:gd name="connsiteY1715" fmla="*/ 1307831 h 1996549"/>
              <a:gd name="connsiteX1716" fmla="*/ 619641 w 1998270"/>
              <a:gd name="connsiteY1716" fmla="*/ 1307149 h 1996549"/>
              <a:gd name="connsiteX1717" fmla="*/ 627657 w 1998270"/>
              <a:gd name="connsiteY1717" fmla="*/ 1315166 h 1996549"/>
              <a:gd name="connsiteX1718" fmla="*/ 619641 w 1998270"/>
              <a:gd name="connsiteY1718" fmla="*/ 1323182 h 1996549"/>
              <a:gd name="connsiteX1719" fmla="*/ 611625 w 1998270"/>
              <a:gd name="connsiteY1719" fmla="*/ 1315166 h 1996549"/>
              <a:gd name="connsiteX1720" fmla="*/ 619641 w 1998270"/>
              <a:gd name="connsiteY1720" fmla="*/ 1307149 h 1996549"/>
              <a:gd name="connsiteX1721" fmla="*/ 681409 w 1998270"/>
              <a:gd name="connsiteY1721" fmla="*/ 1306503 h 1996549"/>
              <a:gd name="connsiteX1722" fmla="*/ 689937 w 1998270"/>
              <a:gd name="connsiteY1722" fmla="*/ 1315031 h 1996549"/>
              <a:gd name="connsiteX1723" fmla="*/ 681409 w 1998270"/>
              <a:gd name="connsiteY1723" fmla="*/ 1323559 h 1996549"/>
              <a:gd name="connsiteX1724" fmla="*/ 672881 w 1998270"/>
              <a:gd name="connsiteY1724" fmla="*/ 1315031 h 1996549"/>
              <a:gd name="connsiteX1725" fmla="*/ 681409 w 1998270"/>
              <a:gd name="connsiteY1725" fmla="*/ 1306503 h 1996549"/>
              <a:gd name="connsiteX1726" fmla="*/ 743126 w 1998270"/>
              <a:gd name="connsiteY1726" fmla="*/ 1305955 h 1996549"/>
              <a:gd name="connsiteX1727" fmla="*/ 752336 w 1998270"/>
              <a:gd name="connsiteY1727" fmla="*/ 1315166 h 1996549"/>
              <a:gd name="connsiteX1728" fmla="*/ 743126 w 1998270"/>
              <a:gd name="connsiteY1728" fmla="*/ 1324376 h 1996549"/>
              <a:gd name="connsiteX1729" fmla="*/ 733916 w 1998270"/>
              <a:gd name="connsiteY1729" fmla="*/ 1315166 h 1996549"/>
              <a:gd name="connsiteX1730" fmla="*/ 743126 w 1998270"/>
              <a:gd name="connsiteY1730" fmla="*/ 1305955 h 1996549"/>
              <a:gd name="connsiteX1731" fmla="*/ 803845 w 1998270"/>
              <a:gd name="connsiteY1731" fmla="*/ 1305444 h 1996549"/>
              <a:gd name="connsiteX1732" fmla="*/ 804185 w 1998270"/>
              <a:gd name="connsiteY1732" fmla="*/ 1305444 h 1996549"/>
              <a:gd name="connsiteX1733" fmla="*/ 813567 w 1998270"/>
              <a:gd name="connsiteY1733" fmla="*/ 1315166 h 1996549"/>
              <a:gd name="connsiteX1734" fmla="*/ 803845 w 1998270"/>
              <a:gd name="connsiteY1734" fmla="*/ 1324887 h 1996549"/>
              <a:gd name="connsiteX1735" fmla="*/ 794123 w 1998270"/>
              <a:gd name="connsiteY1735" fmla="*/ 1315166 h 1996549"/>
              <a:gd name="connsiteX1736" fmla="*/ 803845 w 1998270"/>
              <a:gd name="connsiteY1736" fmla="*/ 1305444 h 1996549"/>
              <a:gd name="connsiteX1737" fmla="*/ 865246 w 1998270"/>
              <a:gd name="connsiteY1737" fmla="*/ 1304932 h 1996549"/>
              <a:gd name="connsiteX1738" fmla="*/ 875480 w 1998270"/>
              <a:gd name="connsiteY1738" fmla="*/ 1315166 h 1996549"/>
              <a:gd name="connsiteX1739" fmla="*/ 865246 w 1998270"/>
              <a:gd name="connsiteY1739" fmla="*/ 1325400 h 1996549"/>
              <a:gd name="connsiteX1740" fmla="*/ 855013 w 1998270"/>
              <a:gd name="connsiteY1740" fmla="*/ 1315166 h 1996549"/>
              <a:gd name="connsiteX1741" fmla="*/ 865246 w 1998270"/>
              <a:gd name="connsiteY1741" fmla="*/ 1304932 h 1996549"/>
              <a:gd name="connsiteX1742" fmla="*/ 988048 w 1998270"/>
              <a:gd name="connsiteY1742" fmla="*/ 1303739 h 1996549"/>
              <a:gd name="connsiteX1743" fmla="*/ 988389 w 1998270"/>
              <a:gd name="connsiteY1743" fmla="*/ 1303739 h 1996549"/>
              <a:gd name="connsiteX1744" fmla="*/ 999305 w 1998270"/>
              <a:gd name="connsiteY1744" fmla="*/ 1314996 h 1996549"/>
              <a:gd name="connsiteX1745" fmla="*/ 988048 w 1998270"/>
              <a:gd name="connsiteY1745" fmla="*/ 1326253 h 1996549"/>
              <a:gd name="connsiteX1746" fmla="*/ 976792 w 1998270"/>
              <a:gd name="connsiteY1746" fmla="*/ 1314996 h 1996549"/>
              <a:gd name="connsiteX1747" fmla="*/ 988048 w 1998270"/>
              <a:gd name="connsiteY1747" fmla="*/ 1303739 h 1996549"/>
              <a:gd name="connsiteX1748" fmla="*/ 1110851 w 1998270"/>
              <a:gd name="connsiteY1748" fmla="*/ 1303738 h 1996549"/>
              <a:gd name="connsiteX1749" fmla="*/ 1122961 w 1998270"/>
              <a:gd name="connsiteY1749" fmla="*/ 1315848 h 1996549"/>
              <a:gd name="connsiteX1750" fmla="*/ 1110851 w 1998270"/>
              <a:gd name="connsiteY1750" fmla="*/ 1327958 h 1996549"/>
              <a:gd name="connsiteX1751" fmla="*/ 1098742 w 1998270"/>
              <a:gd name="connsiteY1751" fmla="*/ 1315848 h 1996549"/>
              <a:gd name="connsiteX1752" fmla="*/ 1110851 w 1998270"/>
              <a:gd name="connsiteY1752" fmla="*/ 1303738 h 1996549"/>
              <a:gd name="connsiteX1753" fmla="*/ 1050132 w 1998270"/>
              <a:gd name="connsiteY1753" fmla="*/ 1303738 h 1996549"/>
              <a:gd name="connsiteX1754" fmla="*/ 1061901 w 1998270"/>
              <a:gd name="connsiteY1754" fmla="*/ 1315507 h 1996549"/>
              <a:gd name="connsiteX1755" fmla="*/ 1050132 w 1998270"/>
              <a:gd name="connsiteY1755" fmla="*/ 1327276 h 1996549"/>
              <a:gd name="connsiteX1756" fmla="*/ 1038364 w 1998270"/>
              <a:gd name="connsiteY1756" fmla="*/ 1315507 h 1996549"/>
              <a:gd name="connsiteX1757" fmla="*/ 1050132 w 1998270"/>
              <a:gd name="connsiteY1757" fmla="*/ 1303738 h 1996549"/>
              <a:gd name="connsiteX1758" fmla="*/ 926648 w 1998270"/>
              <a:gd name="connsiteY1758" fmla="*/ 1303738 h 1996549"/>
              <a:gd name="connsiteX1759" fmla="*/ 937393 w 1998270"/>
              <a:gd name="connsiteY1759" fmla="*/ 1314484 h 1996549"/>
              <a:gd name="connsiteX1760" fmla="*/ 926648 w 1998270"/>
              <a:gd name="connsiteY1760" fmla="*/ 1325229 h 1996549"/>
              <a:gd name="connsiteX1761" fmla="*/ 915903 w 1998270"/>
              <a:gd name="connsiteY1761" fmla="*/ 1314484 h 1996549"/>
              <a:gd name="connsiteX1762" fmla="*/ 926648 w 1998270"/>
              <a:gd name="connsiteY1762" fmla="*/ 1303738 h 1996549"/>
              <a:gd name="connsiteX1763" fmla="*/ 1172253 w 1998270"/>
              <a:gd name="connsiteY1763" fmla="*/ 1302544 h 1996549"/>
              <a:gd name="connsiteX1764" fmla="*/ 1184874 w 1998270"/>
              <a:gd name="connsiteY1764" fmla="*/ 1315166 h 1996549"/>
              <a:gd name="connsiteX1765" fmla="*/ 1172253 w 1998270"/>
              <a:gd name="connsiteY1765" fmla="*/ 1327787 h 1996549"/>
              <a:gd name="connsiteX1766" fmla="*/ 1159632 w 1998270"/>
              <a:gd name="connsiteY1766" fmla="*/ 1315166 h 1996549"/>
              <a:gd name="connsiteX1767" fmla="*/ 1172253 w 1998270"/>
              <a:gd name="connsiteY1767" fmla="*/ 1302544 h 1996549"/>
              <a:gd name="connsiteX1768" fmla="*/ 1233654 w 1998270"/>
              <a:gd name="connsiteY1768" fmla="*/ 1302203 h 1996549"/>
              <a:gd name="connsiteX1769" fmla="*/ 1246616 w 1998270"/>
              <a:gd name="connsiteY1769" fmla="*/ 1315166 h 1996549"/>
              <a:gd name="connsiteX1770" fmla="*/ 1233654 w 1998270"/>
              <a:gd name="connsiteY1770" fmla="*/ 1328128 h 1996549"/>
              <a:gd name="connsiteX1771" fmla="*/ 1220692 w 1998270"/>
              <a:gd name="connsiteY1771" fmla="*/ 1315166 h 1996549"/>
              <a:gd name="connsiteX1772" fmla="*/ 1233654 w 1998270"/>
              <a:gd name="connsiteY1772" fmla="*/ 1302203 h 1996549"/>
              <a:gd name="connsiteX1773" fmla="*/ 1971151 w 1998270"/>
              <a:gd name="connsiteY1773" fmla="*/ 1302033 h 1996549"/>
              <a:gd name="connsiteX1774" fmla="*/ 1971492 w 1998270"/>
              <a:gd name="connsiteY1774" fmla="*/ 1302033 h 1996549"/>
              <a:gd name="connsiteX1775" fmla="*/ 1984284 w 1998270"/>
              <a:gd name="connsiteY1775" fmla="*/ 1315166 h 1996549"/>
              <a:gd name="connsiteX1776" fmla="*/ 1971151 w 1998270"/>
              <a:gd name="connsiteY1776" fmla="*/ 1328299 h 1996549"/>
              <a:gd name="connsiteX1777" fmla="*/ 1958019 w 1998270"/>
              <a:gd name="connsiteY1777" fmla="*/ 1315166 h 1996549"/>
              <a:gd name="connsiteX1778" fmla="*/ 1971151 w 1998270"/>
              <a:gd name="connsiteY1778" fmla="*/ 1302033 h 1996549"/>
              <a:gd name="connsiteX1779" fmla="*/ 1295055 w 1998270"/>
              <a:gd name="connsiteY1779" fmla="*/ 1301862 h 1996549"/>
              <a:gd name="connsiteX1780" fmla="*/ 1308359 w 1998270"/>
              <a:gd name="connsiteY1780" fmla="*/ 1315166 h 1996549"/>
              <a:gd name="connsiteX1781" fmla="*/ 1295055 w 1998270"/>
              <a:gd name="connsiteY1781" fmla="*/ 1328470 h 1996549"/>
              <a:gd name="connsiteX1782" fmla="*/ 1281752 w 1998270"/>
              <a:gd name="connsiteY1782" fmla="*/ 1315166 h 1996549"/>
              <a:gd name="connsiteX1783" fmla="*/ 1295055 w 1998270"/>
              <a:gd name="connsiteY1783" fmla="*/ 1301862 h 1996549"/>
              <a:gd name="connsiteX1784" fmla="*/ 1357138 w 1998270"/>
              <a:gd name="connsiteY1784" fmla="*/ 1301521 h 1996549"/>
              <a:gd name="connsiteX1785" fmla="*/ 1370783 w 1998270"/>
              <a:gd name="connsiteY1785" fmla="*/ 1315166 h 1996549"/>
              <a:gd name="connsiteX1786" fmla="*/ 1357138 w 1998270"/>
              <a:gd name="connsiteY1786" fmla="*/ 1328811 h 1996549"/>
              <a:gd name="connsiteX1787" fmla="*/ 1343494 w 1998270"/>
              <a:gd name="connsiteY1787" fmla="*/ 1315166 h 1996549"/>
              <a:gd name="connsiteX1788" fmla="*/ 1357138 w 1998270"/>
              <a:gd name="connsiteY1788" fmla="*/ 1301521 h 1996549"/>
              <a:gd name="connsiteX1789" fmla="*/ 1417858 w 1998270"/>
              <a:gd name="connsiteY1789" fmla="*/ 1301180 h 1996549"/>
              <a:gd name="connsiteX1790" fmla="*/ 1431844 w 1998270"/>
              <a:gd name="connsiteY1790" fmla="*/ 1315166 h 1996549"/>
              <a:gd name="connsiteX1791" fmla="*/ 1417858 w 1998270"/>
              <a:gd name="connsiteY1791" fmla="*/ 1329152 h 1996549"/>
              <a:gd name="connsiteX1792" fmla="*/ 1403872 w 1998270"/>
              <a:gd name="connsiteY1792" fmla="*/ 1315166 h 1996549"/>
              <a:gd name="connsiteX1793" fmla="*/ 1417858 w 1998270"/>
              <a:gd name="connsiteY1793" fmla="*/ 1301180 h 1996549"/>
              <a:gd name="connsiteX1794" fmla="*/ 1479258 w 1998270"/>
              <a:gd name="connsiteY1794" fmla="*/ 1300839 h 1996549"/>
              <a:gd name="connsiteX1795" fmla="*/ 1479599 w 1998270"/>
              <a:gd name="connsiteY1795" fmla="*/ 1300839 h 1996549"/>
              <a:gd name="connsiteX1796" fmla="*/ 1493585 w 1998270"/>
              <a:gd name="connsiteY1796" fmla="*/ 1315166 h 1996549"/>
              <a:gd name="connsiteX1797" fmla="*/ 1479258 w 1998270"/>
              <a:gd name="connsiteY1797" fmla="*/ 1329493 h 1996549"/>
              <a:gd name="connsiteX1798" fmla="*/ 1464932 w 1998270"/>
              <a:gd name="connsiteY1798" fmla="*/ 1315166 h 1996549"/>
              <a:gd name="connsiteX1799" fmla="*/ 1479258 w 1998270"/>
              <a:gd name="connsiteY1799" fmla="*/ 1300839 h 1996549"/>
              <a:gd name="connsiteX1800" fmla="*/ 1540660 w 1998270"/>
              <a:gd name="connsiteY1800" fmla="*/ 1300668 h 1996549"/>
              <a:gd name="connsiteX1801" fmla="*/ 1555157 w 1998270"/>
              <a:gd name="connsiteY1801" fmla="*/ 1315166 h 1996549"/>
              <a:gd name="connsiteX1802" fmla="*/ 1540660 w 1998270"/>
              <a:gd name="connsiteY1802" fmla="*/ 1329663 h 1996549"/>
              <a:gd name="connsiteX1803" fmla="*/ 1526163 w 1998270"/>
              <a:gd name="connsiteY1803" fmla="*/ 1315166 h 1996549"/>
              <a:gd name="connsiteX1804" fmla="*/ 1540660 w 1998270"/>
              <a:gd name="connsiteY1804" fmla="*/ 1300668 h 1996549"/>
              <a:gd name="connsiteX1805" fmla="*/ 1602061 w 1998270"/>
              <a:gd name="connsiteY1805" fmla="*/ 1300498 h 1996549"/>
              <a:gd name="connsiteX1806" fmla="*/ 1602403 w 1998270"/>
              <a:gd name="connsiteY1806" fmla="*/ 1300498 h 1996549"/>
              <a:gd name="connsiteX1807" fmla="*/ 1616730 w 1998270"/>
              <a:gd name="connsiteY1807" fmla="*/ 1315166 h 1996549"/>
              <a:gd name="connsiteX1808" fmla="*/ 1602061 w 1998270"/>
              <a:gd name="connsiteY1808" fmla="*/ 1329834 h 1996549"/>
              <a:gd name="connsiteX1809" fmla="*/ 1587394 w 1998270"/>
              <a:gd name="connsiteY1809" fmla="*/ 1315166 h 1996549"/>
              <a:gd name="connsiteX1810" fmla="*/ 1602061 w 1998270"/>
              <a:gd name="connsiteY1810" fmla="*/ 1300498 h 1996549"/>
              <a:gd name="connsiteX1811" fmla="*/ 1664145 w 1998270"/>
              <a:gd name="connsiteY1811" fmla="*/ 1300327 h 1996549"/>
              <a:gd name="connsiteX1812" fmla="*/ 1678984 w 1998270"/>
              <a:gd name="connsiteY1812" fmla="*/ 1315166 h 1996549"/>
              <a:gd name="connsiteX1813" fmla="*/ 1664145 w 1998270"/>
              <a:gd name="connsiteY1813" fmla="*/ 1330005 h 1996549"/>
              <a:gd name="connsiteX1814" fmla="*/ 1649307 w 1998270"/>
              <a:gd name="connsiteY1814" fmla="*/ 1315166 h 1996549"/>
              <a:gd name="connsiteX1815" fmla="*/ 1664145 w 1998270"/>
              <a:gd name="connsiteY1815" fmla="*/ 1300327 h 1996549"/>
              <a:gd name="connsiteX1816" fmla="*/ 1724864 w 1998270"/>
              <a:gd name="connsiteY1816" fmla="*/ 1300157 h 1996549"/>
              <a:gd name="connsiteX1817" fmla="*/ 1725205 w 1998270"/>
              <a:gd name="connsiteY1817" fmla="*/ 1300157 h 1996549"/>
              <a:gd name="connsiteX1818" fmla="*/ 1739873 w 1998270"/>
              <a:gd name="connsiteY1818" fmla="*/ 1315166 h 1996549"/>
              <a:gd name="connsiteX1819" fmla="*/ 1739873 w 1998270"/>
              <a:gd name="connsiteY1819" fmla="*/ 1315338 h 1996549"/>
              <a:gd name="connsiteX1820" fmla="*/ 1724864 w 1998270"/>
              <a:gd name="connsiteY1820" fmla="*/ 1330005 h 1996549"/>
              <a:gd name="connsiteX1821" fmla="*/ 1709855 w 1998270"/>
              <a:gd name="connsiteY1821" fmla="*/ 1315166 h 1996549"/>
              <a:gd name="connsiteX1822" fmla="*/ 1724864 w 1998270"/>
              <a:gd name="connsiteY1822" fmla="*/ 1300157 h 1996549"/>
              <a:gd name="connsiteX1823" fmla="*/ 1909067 w 1998270"/>
              <a:gd name="connsiteY1823" fmla="*/ 1299986 h 1996549"/>
              <a:gd name="connsiteX1824" fmla="*/ 1924247 w 1998270"/>
              <a:gd name="connsiteY1824" fmla="*/ 1315166 h 1996549"/>
              <a:gd name="connsiteX1825" fmla="*/ 1924247 w 1998270"/>
              <a:gd name="connsiteY1825" fmla="*/ 1315338 h 1996549"/>
              <a:gd name="connsiteX1826" fmla="*/ 1909067 w 1998270"/>
              <a:gd name="connsiteY1826" fmla="*/ 1330175 h 1996549"/>
              <a:gd name="connsiteX1827" fmla="*/ 1908897 w 1998270"/>
              <a:gd name="connsiteY1827" fmla="*/ 1330177 h 1996549"/>
              <a:gd name="connsiteX1828" fmla="*/ 1893888 w 1998270"/>
              <a:gd name="connsiteY1828" fmla="*/ 1315166 h 1996549"/>
              <a:gd name="connsiteX1829" fmla="*/ 1909067 w 1998270"/>
              <a:gd name="connsiteY1829" fmla="*/ 1299986 h 1996549"/>
              <a:gd name="connsiteX1830" fmla="*/ 1847667 w 1998270"/>
              <a:gd name="connsiteY1830" fmla="*/ 1299986 h 1996549"/>
              <a:gd name="connsiteX1831" fmla="*/ 1862846 w 1998270"/>
              <a:gd name="connsiteY1831" fmla="*/ 1315166 h 1996549"/>
              <a:gd name="connsiteX1832" fmla="*/ 1862846 w 1998270"/>
              <a:gd name="connsiteY1832" fmla="*/ 1315338 h 1996549"/>
              <a:gd name="connsiteX1833" fmla="*/ 1847667 w 1998270"/>
              <a:gd name="connsiteY1833" fmla="*/ 1330175 h 1996549"/>
              <a:gd name="connsiteX1834" fmla="*/ 1847496 w 1998270"/>
              <a:gd name="connsiteY1834" fmla="*/ 1330177 h 1996549"/>
              <a:gd name="connsiteX1835" fmla="*/ 1832487 w 1998270"/>
              <a:gd name="connsiteY1835" fmla="*/ 1315166 h 1996549"/>
              <a:gd name="connsiteX1836" fmla="*/ 1847667 w 1998270"/>
              <a:gd name="connsiteY1836" fmla="*/ 1299986 h 1996549"/>
              <a:gd name="connsiteX1837" fmla="*/ 1786266 w 1998270"/>
              <a:gd name="connsiteY1837" fmla="*/ 1299986 h 1996549"/>
              <a:gd name="connsiteX1838" fmla="*/ 1801445 w 1998270"/>
              <a:gd name="connsiteY1838" fmla="*/ 1315166 h 1996549"/>
              <a:gd name="connsiteX1839" fmla="*/ 1801445 w 1998270"/>
              <a:gd name="connsiteY1839" fmla="*/ 1315338 h 1996549"/>
              <a:gd name="connsiteX1840" fmla="*/ 1786266 w 1998270"/>
              <a:gd name="connsiteY1840" fmla="*/ 1330175 h 1996549"/>
              <a:gd name="connsiteX1841" fmla="*/ 1786095 w 1998270"/>
              <a:gd name="connsiteY1841" fmla="*/ 1330177 h 1996549"/>
              <a:gd name="connsiteX1842" fmla="*/ 1771086 w 1998270"/>
              <a:gd name="connsiteY1842" fmla="*/ 1315166 h 1996549"/>
              <a:gd name="connsiteX1843" fmla="*/ 1786266 w 1998270"/>
              <a:gd name="connsiteY1843" fmla="*/ 1299986 h 1996549"/>
              <a:gd name="connsiteX1844" fmla="*/ 5628 w 1998270"/>
              <a:gd name="connsiteY1844" fmla="*/ 1252571 h 1996549"/>
              <a:gd name="connsiteX1845" fmla="*/ 5986 w 1998270"/>
              <a:gd name="connsiteY1845" fmla="*/ 1252571 h 1996549"/>
              <a:gd name="connsiteX1846" fmla="*/ 7333 w 1998270"/>
              <a:gd name="connsiteY1846" fmla="*/ 1254276 h 1996549"/>
              <a:gd name="connsiteX1847" fmla="*/ 5628 w 1998270"/>
              <a:gd name="connsiteY1847" fmla="*/ 1255982 h 1996549"/>
              <a:gd name="connsiteX1848" fmla="*/ 3923 w 1998270"/>
              <a:gd name="connsiteY1848" fmla="*/ 1254276 h 1996549"/>
              <a:gd name="connsiteX1849" fmla="*/ 5628 w 1998270"/>
              <a:gd name="connsiteY1849" fmla="*/ 1252571 h 1996549"/>
              <a:gd name="connsiteX1850" fmla="*/ 67029 w 1998270"/>
              <a:gd name="connsiteY1850" fmla="*/ 1251035 h 1996549"/>
              <a:gd name="connsiteX1851" fmla="*/ 69758 w 1998270"/>
              <a:gd name="connsiteY1851" fmla="*/ 1253764 h 1996549"/>
              <a:gd name="connsiteX1852" fmla="*/ 67029 w 1998270"/>
              <a:gd name="connsiteY1852" fmla="*/ 1256493 h 1996549"/>
              <a:gd name="connsiteX1853" fmla="*/ 64301 w 1998270"/>
              <a:gd name="connsiteY1853" fmla="*/ 1253764 h 1996549"/>
              <a:gd name="connsiteX1854" fmla="*/ 67029 w 1998270"/>
              <a:gd name="connsiteY1854" fmla="*/ 1251035 h 1996549"/>
              <a:gd name="connsiteX1855" fmla="*/ 129113 w 1998270"/>
              <a:gd name="connsiteY1855" fmla="*/ 1250353 h 1996549"/>
              <a:gd name="connsiteX1856" fmla="*/ 132524 w 1998270"/>
              <a:gd name="connsiteY1856" fmla="*/ 1253765 h 1996549"/>
              <a:gd name="connsiteX1857" fmla="*/ 129113 w 1998270"/>
              <a:gd name="connsiteY1857" fmla="*/ 1257176 h 1996549"/>
              <a:gd name="connsiteX1858" fmla="*/ 125702 w 1998270"/>
              <a:gd name="connsiteY1858" fmla="*/ 1253765 h 1996549"/>
              <a:gd name="connsiteX1859" fmla="*/ 129113 w 1998270"/>
              <a:gd name="connsiteY1859" fmla="*/ 1250353 h 1996549"/>
              <a:gd name="connsiteX1860" fmla="*/ 189832 w 1998270"/>
              <a:gd name="connsiteY1860" fmla="*/ 1249671 h 1996549"/>
              <a:gd name="connsiteX1861" fmla="*/ 190173 w 1998270"/>
              <a:gd name="connsiteY1861" fmla="*/ 1249671 h 1996549"/>
              <a:gd name="connsiteX1862" fmla="*/ 193925 w 1998270"/>
              <a:gd name="connsiteY1862" fmla="*/ 1253765 h 1996549"/>
              <a:gd name="connsiteX1863" fmla="*/ 189832 w 1998270"/>
              <a:gd name="connsiteY1863" fmla="*/ 1257858 h 1996549"/>
              <a:gd name="connsiteX1864" fmla="*/ 185739 w 1998270"/>
              <a:gd name="connsiteY1864" fmla="*/ 1253765 h 1996549"/>
              <a:gd name="connsiteX1865" fmla="*/ 189832 w 1998270"/>
              <a:gd name="connsiteY1865" fmla="*/ 1249671 h 1996549"/>
              <a:gd name="connsiteX1866" fmla="*/ 251233 w 1998270"/>
              <a:gd name="connsiteY1866" fmla="*/ 1248989 h 1996549"/>
              <a:gd name="connsiteX1867" fmla="*/ 251574 w 1998270"/>
              <a:gd name="connsiteY1867" fmla="*/ 1248989 h 1996549"/>
              <a:gd name="connsiteX1868" fmla="*/ 256009 w 1998270"/>
              <a:gd name="connsiteY1868" fmla="*/ 1253765 h 1996549"/>
              <a:gd name="connsiteX1869" fmla="*/ 251233 w 1998270"/>
              <a:gd name="connsiteY1869" fmla="*/ 1258541 h 1996549"/>
              <a:gd name="connsiteX1870" fmla="*/ 246458 w 1998270"/>
              <a:gd name="connsiteY1870" fmla="*/ 1253765 h 1996549"/>
              <a:gd name="connsiteX1871" fmla="*/ 251233 w 1998270"/>
              <a:gd name="connsiteY1871" fmla="*/ 1248989 h 1996549"/>
              <a:gd name="connsiteX1872" fmla="*/ 312635 w 1998270"/>
              <a:gd name="connsiteY1872" fmla="*/ 1248306 h 1996549"/>
              <a:gd name="connsiteX1873" fmla="*/ 318092 w 1998270"/>
              <a:gd name="connsiteY1873" fmla="*/ 1253764 h 1996549"/>
              <a:gd name="connsiteX1874" fmla="*/ 312635 w 1998270"/>
              <a:gd name="connsiteY1874" fmla="*/ 1259222 h 1996549"/>
              <a:gd name="connsiteX1875" fmla="*/ 307177 w 1998270"/>
              <a:gd name="connsiteY1875" fmla="*/ 1253764 h 1996549"/>
              <a:gd name="connsiteX1876" fmla="*/ 312635 w 1998270"/>
              <a:gd name="connsiteY1876" fmla="*/ 1248306 h 1996549"/>
              <a:gd name="connsiteX1877" fmla="*/ 374035 w 1998270"/>
              <a:gd name="connsiteY1877" fmla="*/ 1247624 h 1996549"/>
              <a:gd name="connsiteX1878" fmla="*/ 380176 w 1998270"/>
              <a:gd name="connsiteY1878" fmla="*/ 1253765 h 1996549"/>
              <a:gd name="connsiteX1879" fmla="*/ 374035 w 1998270"/>
              <a:gd name="connsiteY1879" fmla="*/ 1259905 h 1996549"/>
              <a:gd name="connsiteX1880" fmla="*/ 367896 w 1998270"/>
              <a:gd name="connsiteY1880" fmla="*/ 1253765 h 1996549"/>
              <a:gd name="connsiteX1881" fmla="*/ 374035 w 1998270"/>
              <a:gd name="connsiteY1881" fmla="*/ 1247624 h 1996549"/>
              <a:gd name="connsiteX1882" fmla="*/ 436120 w 1998270"/>
              <a:gd name="connsiteY1882" fmla="*/ 1247113 h 1996549"/>
              <a:gd name="connsiteX1883" fmla="*/ 436461 w 1998270"/>
              <a:gd name="connsiteY1883" fmla="*/ 1247113 h 1996549"/>
              <a:gd name="connsiteX1884" fmla="*/ 442772 w 1998270"/>
              <a:gd name="connsiteY1884" fmla="*/ 1253765 h 1996549"/>
              <a:gd name="connsiteX1885" fmla="*/ 436120 w 1998270"/>
              <a:gd name="connsiteY1885" fmla="*/ 1260417 h 1996549"/>
              <a:gd name="connsiteX1886" fmla="*/ 429468 w 1998270"/>
              <a:gd name="connsiteY1886" fmla="*/ 1253765 h 1996549"/>
              <a:gd name="connsiteX1887" fmla="*/ 436120 w 1998270"/>
              <a:gd name="connsiteY1887" fmla="*/ 1247113 h 1996549"/>
              <a:gd name="connsiteX1888" fmla="*/ 496838 w 1998270"/>
              <a:gd name="connsiteY1888" fmla="*/ 1246430 h 1996549"/>
              <a:gd name="connsiteX1889" fmla="*/ 504172 w 1998270"/>
              <a:gd name="connsiteY1889" fmla="*/ 1253764 h 1996549"/>
              <a:gd name="connsiteX1890" fmla="*/ 496838 w 1998270"/>
              <a:gd name="connsiteY1890" fmla="*/ 1261099 h 1996549"/>
              <a:gd name="connsiteX1891" fmla="*/ 489505 w 1998270"/>
              <a:gd name="connsiteY1891" fmla="*/ 1253764 h 1996549"/>
              <a:gd name="connsiteX1892" fmla="*/ 496838 w 1998270"/>
              <a:gd name="connsiteY1892" fmla="*/ 1246430 h 1996549"/>
              <a:gd name="connsiteX1893" fmla="*/ 558240 w 1998270"/>
              <a:gd name="connsiteY1893" fmla="*/ 1245748 h 1996549"/>
              <a:gd name="connsiteX1894" fmla="*/ 566256 w 1998270"/>
              <a:gd name="connsiteY1894" fmla="*/ 1253765 h 1996549"/>
              <a:gd name="connsiteX1895" fmla="*/ 558240 w 1998270"/>
              <a:gd name="connsiteY1895" fmla="*/ 1261781 h 1996549"/>
              <a:gd name="connsiteX1896" fmla="*/ 550224 w 1998270"/>
              <a:gd name="connsiteY1896" fmla="*/ 1253765 h 1996549"/>
              <a:gd name="connsiteX1897" fmla="*/ 558240 w 1998270"/>
              <a:gd name="connsiteY1897" fmla="*/ 1245748 h 1996549"/>
              <a:gd name="connsiteX1898" fmla="*/ 619642 w 1998270"/>
              <a:gd name="connsiteY1898" fmla="*/ 1245236 h 1996549"/>
              <a:gd name="connsiteX1899" fmla="*/ 628169 w 1998270"/>
              <a:gd name="connsiteY1899" fmla="*/ 1253764 h 1996549"/>
              <a:gd name="connsiteX1900" fmla="*/ 619642 w 1998270"/>
              <a:gd name="connsiteY1900" fmla="*/ 1262292 h 1996549"/>
              <a:gd name="connsiteX1901" fmla="*/ 611114 w 1998270"/>
              <a:gd name="connsiteY1901" fmla="*/ 1253764 h 1996549"/>
              <a:gd name="connsiteX1902" fmla="*/ 619642 w 1998270"/>
              <a:gd name="connsiteY1902" fmla="*/ 1245236 h 1996549"/>
              <a:gd name="connsiteX1903" fmla="*/ 681042 w 1998270"/>
              <a:gd name="connsiteY1903" fmla="*/ 1244554 h 1996549"/>
              <a:gd name="connsiteX1904" fmla="*/ 690253 w 1998270"/>
              <a:gd name="connsiteY1904" fmla="*/ 1253765 h 1996549"/>
              <a:gd name="connsiteX1905" fmla="*/ 681042 w 1998270"/>
              <a:gd name="connsiteY1905" fmla="*/ 1262975 h 1996549"/>
              <a:gd name="connsiteX1906" fmla="*/ 671833 w 1998270"/>
              <a:gd name="connsiteY1906" fmla="*/ 1253765 h 1996549"/>
              <a:gd name="connsiteX1907" fmla="*/ 681042 w 1998270"/>
              <a:gd name="connsiteY1907" fmla="*/ 1244554 h 1996549"/>
              <a:gd name="connsiteX1908" fmla="*/ 743126 w 1998270"/>
              <a:gd name="connsiteY1908" fmla="*/ 1244043 h 1996549"/>
              <a:gd name="connsiteX1909" fmla="*/ 743466 w 1998270"/>
              <a:gd name="connsiteY1909" fmla="*/ 1244043 h 1996549"/>
              <a:gd name="connsiteX1910" fmla="*/ 752848 w 1998270"/>
              <a:gd name="connsiteY1910" fmla="*/ 1253765 h 1996549"/>
              <a:gd name="connsiteX1911" fmla="*/ 743126 w 1998270"/>
              <a:gd name="connsiteY1911" fmla="*/ 1263486 h 1996549"/>
              <a:gd name="connsiteX1912" fmla="*/ 733404 w 1998270"/>
              <a:gd name="connsiteY1912" fmla="*/ 1253765 h 1996549"/>
              <a:gd name="connsiteX1913" fmla="*/ 743126 w 1998270"/>
              <a:gd name="connsiteY1913" fmla="*/ 1244043 h 1996549"/>
              <a:gd name="connsiteX1914" fmla="*/ 803844 w 1998270"/>
              <a:gd name="connsiteY1914" fmla="*/ 1243360 h 1996549"/>
              <a:gd name="connsiteX1915" fmla="*/ 814249 w 1998270"/>
              <a:gd name="connsiteY1915" fmla="*/ 1253765 h 1996549"/>
              <a:gd name="connsiteX1916" fmla="*/ 803844 w 1998270"/>
              <a:gd name="connsiteY1916" fmla="*/ 1264169 h 1996549"/>
              <a:gd name="connsiteX1917" fmla="*/ 793441 w 1998270"/>
              <a:gd name="connsiteY1917" fmla="*/ 1253765 h 1996549"/>
              <a:gd name="connsiteX1918" fmla="*/ 803844 w 1998270"/>
              <a:gd name="connsiteY1918" fmla="*/ 1243360 h 1996549"/>
              <a:gd name="connsiteX1919" fmla="*/ 865247 w 1998270"/>
              <a:gd name="connsiteY1919" fmla="*/ 1242849 h 1996549"/>
              <a:gd name="connsiteX1920" fmla="*/ 865588 w 1998270"/>
              <a:gd name="connsiteY1920" fmla="*/ 1242849 h 1996549"/>
              <a:gd name="connsiteX1921" fmla="*/ 876162 w 1998270"/>
              <a:gd name="connsiteY1921" fmla="*/ 1253764 h 1996549"/>
              <a:gd name="connsiteX1922" fmla="*/ 865247 w 1998270"/>
              <a:gd name="connsiteY1922" fmla="*/ 1264680 h 1996549"/>
              <a:gd name="connsiteX1923" fmla="*/ 854331 w 1998270"/>
              <a:gd name="connsiteY1923" fmla="*/ 1253764 h 1996549"/>
              <a:gd name="connsiteX1924" fmla="*/ 865247 w 1998270"/>
              <a:gd name="connsiteY1924" fmla="*/ 1242849 h 1996549"/>
              <a:gd name="connsiteX1925" fmla="*/ 926647 w 1998270"/>
              <a:gd name="connsiteY1925" fmla="*/ 1242337 h 1996549"/>
              <a:gd name="connsiteX1926" fmla="*/ 938074 w 1998270"/>
              <a:gd name="connsiteY1926" fmla="*/ 1253765 h 1996549"/>
              <a:gd name="connsiteX1927" fmla="*/ 926647 w 1998270"/>
              <a:gd name="connsiteY1927" fmla="*/ 1265192 h 1996549"/>
              <a:gd name="connsiteX1928" fmla="*/ 915220 w 1998270"/>
              <a:gd name="connsiteY1928" fmla="*/ 1253765 h 1996549"/>
              <a:gd name="connsiteX1929" fmla="*/ 926647 w 1998270"/>
              <a:gd name="connsiteY1929" fmla="*/ 1242337 h 1996549"/>
              <a:gd name="connsiteX1930" fmla="*/ 988048 w 1998270"/>
              <a:gd name="connsiteY1930" fmla="*/ 1241825 h 1996549"/>
              <a:gd name="connsiteX1931" fmla="*/ 999988 w 1998270"/>
              <a:gd name="connsiteY1931" fmla="*/ 1253765 h 1996549"/>
              <a:gd name="connsiteX1932" fmla="*/ 988048 w 1998270"/>
              <a:gd name="connsiteY1932" fmla="*/ 1265704 h 1996549"/>
              <a:gd name="connsiteX1933" fmla="*/ 976110 w 1998270"/>
              <a:gd name="connsiteY1933" fmla="*/ 1253765 h 1996549"/>
              <a:gd name="connsiteX1934" fmla="*/ 988048 w 1998270"/>
              <a:gd name="connsiteY1934" fmla="*/ 1241825 h 1996549"/>
              <a:gd name="connsiteX1935" fmla="*/ 1050133 w 1998270"/>
              <a:gd name="connsiteY1935" fmla="*/ 1241314 h 1996549"/>
              <a:gd name="connsiteX1936" fmla="*/ 1050473 w 1998270"/>
              <a:gd name="connsiteY1936" fmla="*/ 1241314 h 1996549"/>
              <a:gd name="connsiteX1937" fmla="*/ 1062584 w 1998270"/>
              <a:gd name="connsiteY1937" fmla="*/ 1253765 h 1996549"/>
              <a:gd name="connsiteX1938" fmla="*/ 1050133 w 1998270"/>
              <a:gd name="connsiteY1938" fmla="*/ 1266215 h 1996549"/>
              <a:gd name="connsiteX1939" fmla="*/ 1037682 w 1998270"/>
              <a:gd name="connsiteY1939" fmla="*/ 1253765 h 1996549"/>
              <a:gd name="connsiteX1940" fmla="*/ 1050133 w 1998270"/>
              <a:gd name="connsiteY1940" fmla="*/ 1241314 h 1996549"/>
              <a:gd name="connsiteX1941" fmla="*/ 1110851 w 1998270"/>
              <a:gd name="connsiteY1941" fmla="*/ 1240973 h 1996549"/>
              <a:gd name="connsiteX1942" fmla="*/ 1111192 w 1998270"/>
              <a:gd name="connsiteY1942" fmla="*/ 1240973 h 1996549"/>
              <a:gd name="connsiteX1943" fmla="*/ 1123643 w 1998270"/>
              <a:gd name="connsiteY1943" fmla="*/ 1253765 h 1996549"/>
              <a:gd name="connsiteX1944" fmla="*/ 1110851 w 1998270"/>
              <a:gd name="connsiteY1944" fmla="*/ 1266557 h 1996549"/>
              <a:gd name="connsiteX1945" fmla="*/ 1098060 w 1998270"/>
              <a:gd name="connsiteY1945" fmla="*/ 1253765 h 1996549"/>
              <a:gd name="connsiteX1946" fmla="*/ 1110851 w 1998270"/>
              <a:gd name="connsiteY1946" fmla="*/ 1240973 h 1996549"/>
              <a:gd name="connsiteX1947" fmla="*/ 1172252 w 1998270"/>
              <a:gd name="connsiteY1947" fmla="*/ 1240461 h 1996549"/>
              <a:gd name="connsiteX1948" fmla="*/ 1185556 w 1998270"/>
              <a:gd name="connsiteY1948" fmla="*/ 1253765 h 1996549"/>
              <a:gd name="connsiteX1949" fmla="*/ 1172252 w 1998270"/>
              <a:gd name="connsiteY1949" fmla="*/ 1267069 h 1996549"/>
              <a:gd name="connsiteX1950" fmla="*/ 1158949 w 1998270"/>
              <a:gd name="connsiteY1950" fmla="*/ 1253765 h 1996549"/>
              <a:gd name="connsiteX1951" fmla="*/ 1172252 w 1998270"/>
              <a:gd name="connsiteY1951" fmla="*/ 1240461 h 1996549"/>
              <a:gd name="connsiteX1952" fmla="*/ 1970835 w 1998270"/>
              <a:gd name="connsiteY1952" fmla="*/ 1239815 h 1996549"/>
              <a:gd name="connsiteX1953" fmla="*/ 1984651 w 1998270"/>
              <a:gd name="connsiteY1953" fmla="*/ 1253630 h 1996549"/>
              <a:gd name="connsiteX1954" fmla="*/ 1970835 w 1998270"/>
              <a:gd name="connsiteY1954" fmla="*/ 1267446 h 1996549"/>
              <a:gd name="connsiteX1955" fmla="*/ 1957020 w 1998270"/>
              <a:gd name="connsiteY1955" fmla="*/ 1253630 h 1996549"/>
              <a:gd name="connsiteX1956" fmla="*/ 1970835 w 1998270"/>
              <a:gd name="connsiteY1956" fmla="*/ 1239815 h 1996549"/>
              <a:gd name="connsiteX1957" fmla="*/ 1234020 w 1998270"/>
              <a:gd name="connsiteY1957" fmla="*/ 1239815 h 1996549"/>
              <a:gd name="connsiteX1958" fmla="*/ 1247836 w 1998270"/>
              <a:gd name="connsiteY1958" fmla="*/ 1253630 h 1996549"/>
              <a:gd name="connsiteX1959" fmla="*/ 1234020 w 1998270"/>
              <a:gd name="connsiteY1959" fmla="*/ 1267446 h 1996549"/>
              <a:gd name="connsiteX1960" fmla="*/ 1220205 w 1998270"/>
              <a:gd name="connsiteY1960" fmla="*/ 1253630 h 1996549"/>
              <a:gd name="connsiteX1961" fmla="*/ 1234020 w 1998270"/>
              <a:gd name="connsiteY1961" fmla="*/ 1239815 h 1996549"/>
              <a:gd name="connsiteX1962" fmla="*/ 1295055 w 1998270"/>
              <a:gd name="connsiteY1962" fmla="*/ 1239608 h 1996549"/>
              <a:gd name="connsiteX1963" fmla="*/ 1309211 w 1998270"/>
              <a:gd name="connsiteY1963" fmla="*/ 1253765 h 1996549"/>
              <a:gd name="connsiteX1964" fmla="*/ 1295055 w 1998270"/>
              <a:gd name="connsiteY1964" fmla="*/ 1267921 h 1996549"/>
              <a:gd name="connsiteX1965" fmla="*/ 1280899 w 1998270"/>
              <a:gd name="connsiteY1965" fmla="*/ 1253765 h 1996549"/>
              <a:gd name="connsiteX1966" fmla="*/ 1295055 w 1998270"/>
              <a:gd name="connsiteY1966" fmla="*/ 1239608 h 1996549"/>
              <a:gd name="connsiteX1967" fmla="*/ 1357138 w 1998270"/>
              <a:gd name="connsiteY1967" fmla="*/ 1239267 h 1996549"/>
              <a:gd name="connsiteX1968" fmla="*/ 1371636 w 1998270"/>
              <a:gd name="connsiteY1968" fmla="*/ 1253765 h 1996549"/>
              <a:gd name="connsiteX1969" fmla="*/ 1357138 w 1998270"/>
              <a:gd name="connsiteY1969" fmla="*/ 1268262 h 1996549"/>
              <a:gd name="connsiteX1970" fmla="*/ 1342641 w 1998270"/>
              <a:gd name="connsiteY1970" fmla="*/ 1253765 h 1996549"/>
              <a:gd name="connsiteX1971" fmla="*/ 1357138 w 1998270"/>
              <a:gd name="connsiteY1971" fmla="*/ 1239267 h 1996549"/>
              <a:gd name="connsiteX1972" fmla="*/ 1417857 w 1998270"/>
              <a:gd name="connsiteY1972" fmla="*/ 1238926 h 1996549"/>
              <a:gd name="connsiteX1973" fmla="*/ 1432696 w 1998270"/>
              <a:gd name="connsiteY1973" fmla="*/ 1253765 h 1996549"/>
              <a:gd name="connsiteX1974" fmla="*/ 1417857 w 1998270"/>
              <a:gd name="connsiteY1974" fmla="*/ 1268604 h 1996549"/>
              <a:gd name="connsiteX1975" fmla="*/ 1403019 w 1998270"/>
              <a:gd name="connsiteY1975" fmla="*/ 1253765 h 1996549"/>
              <a:gd name="connsiteX1976" fmla="*/ 1417857 w 1998270"/>
              <a:gd name="connsiteY1976" fmla="*/ 1238926 h 1996549"/>
              <a:gd name="connsiteX1977" fmla="*/ 1479259 w 1998270"/>
              <a:gd name="connsiteY1977" fmla="*/ 1238756 h 1996549"/>
              <a:gd name="connsiteX1978" fmla="*/ 1479600 w 1998270"/>
              <a:gd name="connsiteY1978" fmla="*/ 1238756 h 1996549"/>
              <a:gd name="connsiteX1979" fmla="*/ 1494268 w 1998270"/>
              <a:gd name="connsiteY1979" fmla="*/ 1253765 h 1996549"/>
              <a:gd name="connsiteX1980" fmla="*/ 1494268 w 1998270"/>
              <a:gd name="connsiteY1980" fmla="*/ 1253937 h 1996549"/>
              <a:gd name="connsiteX1981" fmla="*/ 1479259 w 1998270"/>
              <a:gd name="connsiteY1981" fmla="*/ 1268604 h 1996549"/>
              <a:gd name="connsiteX1982" fmla="*/ 1464250 w 1998270"/>
              <a:gd name="connsiteY1982" fmla="*/ 1253765 h 1996549"/>
              <a:gd name="connsiteX1983" fmla="*/ 1479259 w 1998270"/>
              <a:gd name="connsiteY1983" fmla="*/ 1238756 h 1996549"/>
              <a:gd name="connsiteX1984" fmla="*/ 1540660 w 1998270"/>
              <a:gd name="connsiteY1984" fmla="*/ 1238414 h 1996549"/>
              <a:gd name="connsiteX1985" fmla="*/ 1556011 w 1998270"/>
              <a:gd name="connsiteY1985" fmla="*/ 1253765 h 1996549"/>
              <a:gd name="connsiteX1986" fmla="*/ 1556011 w 1998270"/>
              <a:gd name="connsiteY1986" fmla="*/ 1253937 h 1996549"/>
              <a:gd name="connsiteX1987" fmla="*/ 1540660 w 1998270"/>
              <a:gd name="connsiteY1987" fmla="*/ 1268945 h 1996549"/>
              <a:gd name="connsiteX1988" fmla="*/ 1525310 w 1998270"/>
              <a:gd name="connsiteY1988" fmla="*/ 1253765 h 1996549"/>
              <a:gd name="connsiteX1989" fmla="*/ 1540660 w 1998270"/>
              <a:gd name="connsiteY1989" fmla="*/ 1238414 h 1996549"/>
              <a:gd name="connsiteX1990" fmla="*/ 1602061 w 1998270"/>
              <a:gd name="connsiteY1990" fmla="*/ 1238243 h 1996549"/>
              <a:gd name="connsiteX1991" fmla="*/ 1617582 w 1998270"/>
              <a:gd name="connsiteY1991" fmla="*/ 1253764 h 1996549"/>
              <a:gd name="connsiteX1992" fmla="*/ 1617582 w 1998270"/>
              <a:gd name="connsiteY1992" fmla="*/ 1253937 h 1996549"/>
              <a:gd name="connsiteX1993" fmla="*/ 1602061 w 1998270"/>
              <a:gd name="connsiteY1993" fmla="*/ 1269115 h 1996549"/>
              <a:gd name="connsiteX1994" fmla="*/ 1601891 w 1998270"/>
              <a:gd name="connsiteY1994" fmla="*/ 1269116 h 1996549"/>
              <a:gd name="connsiteX1995" fmla="*/ 1586541 w 1998270"/>
              <a:gd name="connsiteY1995" fmla="*/ 1253764 h 1996549"/>
              <a:gd name="connsiteX1996" fmla="*/ 1602061 w 1998270"/>
              <a:gd name="connsiteY1996" fmla="*/ 1238243 h 1996549"/>
              <a:gd name="connsiteX1997" fmla="*/ 1663829 w 1998270"/>
              <a:gd name="connsiteY1997" fmla="*/ 1237939 h 1996549"/>
              <a:gd name="connsiteX1998" fmla="*/ 1679521 w 1998270"/>
              <a:gd name="connsiteY1998" fmla="*/ 1253630 h 1996549"/>
              <a:gd name="connsiteX1999" fmla="*/ 1663829 w 1998270"/>
              <a:gd name="connsiteY1999" fmla="*/ 1269322 h 1996549"/>
              <a:gd name="connsiteX2000" fmla="*/ 1648138 w 1998270"/>
              <a:gd name="connsiteY2000" fmla="*/ 1253630 h 1996549"/>
              <a:gd name="connsiteX2001" fmla="*/ 1663829 w 1998270"/>
              <a:gd name="connsiteY2001" fmla="*/ 1237939 h 1996549"/>
              <a:gd name="connsiteX2002" fmla="*/ 1724863 w 1998270"/>
              <a:gd name="connsiteY2002" fmla="*/ 1237903 h 1996549"/>
              <a:gd name="connsiteX2003" fmla="*/ 1725204 w 1998270"/>
              <a:gd name="connsiteY2003" fmla="*/ 1237903 h 1996549"/>
              <a:gd name="connsiteX2004" fmla="*/ 1740725 w 1998270"/>
              <a:gd name="connsiteY2004" fmla="*/ 1253765 h 1996549"/>
              <a:gd name="connsiteX2005" fmla="*/ 1740725 w 1998270"/>
              <a:gd name="connsiteY2005" fmla="*/ 1253937 h 1996549"/>
              <a:gd name="connsiteX2006" fmla="*/ 1724863 w 1998270"/>
              <a:gd name="connsiteY2006" fmla="*/ 1269456 h 1996549"/>
              <a:gd name="connsiteX2007" fmla="*/ 1709002 w 1998270"/>
              <a:gd name="connsiteY2007" fmla="*/ 1253765 h 1996549"/>
              <a:gd name="connsiteX2008" fmla="*/ 1724863 w 1998270"/>
              <a:gd name="connsiteY2008" fmla="*/ 1237903 h 1996549"/>
              <a:gd name="connsiteX2009" fmla="*/ 1909068 w 1998270"/>
              <a:gd name="connsiteY2009" fmla="*/ 1237732 h 1996549"/>
              <a:gd name="connsiteX2010" fmla="*/ 1925100 w 1998270"/>
              <a:gd name="connsiteY2010" fmla="*/ 1253765 h 1996549"/>
              <a:gd name="connsiteX2011" fmla="*/ 1909068 w 1998270"/>
              <a:gd name="connsiteY2011" fmla="*/ 1269627 h 1996549"/>
              <a:gd name="connsiteX2012" fmla="*/ 1893036 w 1998270"/>
              <a:gd name="connsiteY2012" fmla="*/ 1253765 h 1996549"/>
              <a:gd name="connsiteX2013" fmla="*/ 1909068 w 1998270"/>
              <a:gd name="connsiteY2013" fmla="*/ 1237732 h 1996549"/>
              <a:gd name="connsiteX2014" fmla="*/ 1847666 w 1998270"/>
              <a:gd name="connsiteY2014" fmla="*/ 1237732 h 1996549"/>
              <a:gd name="connsiteX2015" fmla="*/ 1863699 w 1998270"/>
              <a:gd name="connsiteY2015" fmla="*/ 1253765 h 1996549"/>
              <a:gd name="connsiteX2016" fmla="*/ 1847666 w 1998270"/>
              <a:gd name="connsiteY2016" fmla="*/ 1269627 h 1996549"/>
              <a:gd name="connsiteX2017" fmla="*/ 1831634 w 1998270"/>
              <a:gd name="connsiteY2017" fmla="*/ 1253765 h 1996549"/>
              <a:gd name="connsiteX2018" fmla="*/ 1847666 w 1998270"/>
              <a:gd name="connsiteY2018" fmla="*/ 1237732 h 1996549"/>
              <a:gd name="connsiteX2019" fmla="*/ 1786265 w 1998270"/>
              <a:gd name="connsiteY2019" fmla="*/ 1237732 h 1996549"/>
              <a:gd name="connsiteX2020" fmla="*/ 1802298 w 1998270"/>
              <a:gd name="connsiteY2020" fmla="*/ 1253765 h 1996549"/>
              <a:gd name="connsiteX2021" fmla="*/ 1786265 w 1998270"/>
              <a:gd name="connsiteY2021" fmla="*/ 1269627 h 1996549"/>
              <a:gd name="connsiteX2022" fmla="*/ 1770233 w 1998270"/>
              <a:gd name="connsiteY2022" fmla="*/ 1253765 h 1996549"/>
              <a:gd name="connsiteX2023" fmla="*/ 1786265 w 1998270"/>
              <a:gd name="connsiteY2023" fmla="*/ 1237732 h 1996549"/>
              <a:gd name="connsiteX2024" fmla="*/ 5628 w 1998270"/>
              <a:gd name="connsiteY2024" fmla="*/ 1190316 h 1996549"/>
              <a:gd name="connsiteX2025" fmla="*/ 7675 w 1998270"/>
              <a:gd name="connsiteY2025" fmla="*/ 1192363 h 1996549"/>
              <a:gd name="connsiteX2026" fmla="*/ 5628 w 1998270"/>
              <a:gd name="connsiteY2026" fmla="*/ 1194410 h 1996549"/>
              <a:gd name="connsiteX2027" fmla="*/ 3582 w 1998270"/>
              <a:gd name="connsiteY2027" fmla="*/ 1192363 h 1996549"/>
              <a:gd name="connsiteX2028" fmla="*/ 5628 w 1998270"/>
              <a:gd name="connsiteY2028" fmla="*/ 1190316 h 1996549"/>
              <a:gd name="connsiteX2029" fmla="*/ 67030 w 1998270"/>
              <a:gd name="connsiteY2029" fmla="*/ 1189123 h 1996549"/>
              <a:gd name="connsiteX2030" fmla="*/ 67388 w 1998270"/>
              <a:gd name="connsiteY2030" fmla="*/ 1189123 h 1996549"/>
              <a:gd name="connsiteX2031" fmla="*/ 70270 w 1998270"/>
              <a:gd name="connsiteY2031" fmla="*/ 1192363 h 1996549"/>
              <a:gd name="connsiteX2032" fmla="*/ 67030 w 1998270"/>
              <a:gd name="connsiteY2032" fmla="*/ 1195604 h 1996549"/>
              <a:gd name="connsiteX2033" fmla="*/ 63790 w 1998270"/>
              <a:gd name="connsiteY2033" fmla="*/ 1192363 h 1996549"/>
              <a:gd name="connsiteX2034" fmla="*/ 67030 w 1998270"/>
              <a:gd name="connsiteY2034" fmla="*/ 1189123 h 1996549"/>
              <a:gd name="connsiteX2035" fmla="*/ 129114 w 1998270"/>
              <a:gd name="connsiteY2035" fmla="*/ 1188440 h 1996549"/>
              <a:gd name="connsiteX2036" fmla="*/ 133037 w 1998270"/>
              <a:gd name="connsiteY2036" fmla="*/ 1192363 h 1996549"/>
              <a:gd name="connsiteX2037" fmla="*/ 129114 w 1998270"/>
              <a:gd name="connsiteY2037" fmla="*/ 1196286 h 1996549"/>
              <a:gd name="connsiteX2038" fmla="*/ 125191 w 1998270"/>
              <a:gd name="connsiteY2038" fmla="*/ 1192363 h 1996549"/>
              <a:gd name="connsiteX2039" fmla="*/ 129114 w 1998270"/>
              <a:gd name="connsiteY2039" fmla="*/ 1188440 h 1996549"/>
              <a:gd name="connsiteX2040" fmla="*/ 189832 w 1998270"/>
              <a:gd name="connsiteY2040" fmla="*/ 1187758 h 1996549"/>
              <a:gd name="connsiteX2041" fmla="*/ 194437 w 1998270"/>
              <a:gd name="connsiteY2041" fmla="*/ 1192364 h 1996549"/>
              <a:gd name="connsiteX2042" fmla="*/ 189832 w 1998270"/>
              <a:gd name="connsiteY2042" fmla="*/ 1196969 h 1996549"/>
              <a:gd name="connsiteX2043" fmla="*/ 185228 w 1998270"/>
              <a:gd name="connsiteY2043" fmla="*/ 1192364 h 1996549"/>
              <a:gd name="connsiteX2044" fmla="*/ 189832 w 1998270"/>
              <a:gd name="connsiteY2044" fmla="*/ 1187758 h 1996549"/>
              <a:gd name="connsiteX2045" fmla="*/ 251234 w 1998270"/>
              <a:gd name="connsiteY2045" fmla="*/ 1187076 h 1996549"/>
              <a:gd name="connsiteX2046" fmla="*/ 256521 w 1998270"/>
              <a:gd name="connsiteY2046" fmla="*/ 1192364 h 1996549"/>
              <a:gd name="connsiteX2047" fmla="*/ 251234 w 1998270"/>
              <a:gd name="connsiteY2047" fmla="*/ 1197651 h 1996549"/>
              <a:gd name="connsiteX2048" fmla="*/ 245947 w 1998270"/>
              <a:gd name="connsiteY2048" fmla="*/ 1192364 h 1996549"/>
              <a:gd name="connsiteX2049" fmla="*/ 251234 w 1998270"/>
              <a:gd name="connsiteY2049" fmla="*/ 1187076 h 1996549"/>
              <a:gd name="connsiteX2050" fmla="*/ 312635 w 1998270"/>
              <a:gd name="connsiteY2050" fmla="*/ 1186394 h 1996549"/>
              <a:gd name="connsiteX2051" fmla="*/ 312976 w 1998270"/>
              <a:gd name="connsiteY2051" fmla="*/ 1186394 h 1996549"/>
              <a:gd name="connsiteX2052" fmla="*/ 318604 w 1998270"/>
              <a:gd name="connsiteY2052" fmla="*/ 1192364 h 1996549"/>
              <a:gd name="connsiteX2053" fmla="*/ 312635 w 1998270"/>
              <a:gd name="connsiteY2053" fmla="*/ 1198333 h 1996549"/>
              <a:gd name="connsiteX2054" fmla="*/ 306666 w 1998270"/>
              <a:gd name="connsiteY2054" fmla="*/ 1192364 h 1996549"/>
              <a:gd name="connsiteX2055" fmla="*/ 312635 w 1998270"/>
              <a:gd name="connsiteY2055" fmla="*/ 1186394 h 1996549"/>
              <a:gd name="connsiteX2056" fmla="*/ 374036 w 1998270"/>
              <a:gd name="connsiteY2056" fmla="*/ 1185712 h 1996549"/>
              <a:gd name="connsiteX2057" fmla="*/ 374378 w 1998270"/>
              <a:gd name="connsiteY2057" fmla="*/ 1185712 h 1996549"/>
              <a:gd name="connsiteX2058" fmla="*/ 380688 w 1998270"/>
              <a:gd name="connsiteY2058" fmla="*/ 1192364 h 1996549"/>
              <a:gd name="connsiteX2059" fmla="*/ 374036 w 1998270"/>
              <a:gd name="connsiteY2059" fmla="*/ 1199016 h 1996549"/>
              <a:gd name="connsiteX2060" fmla="*/ 367385 w 1998270"/>
              <a:gd name="connsiteY2060" fmla="*/ 1192364 h 1996549"/>
              <a:gd name="connsiteX2061" fmla="*/ 374036 w 1998270"/>
              <a:gd name="connsiteY2061" fmla="*/ 1185712 h 1996549"/>
              <a:gd name="connsiteX2062" fmla="*/ 436119 w 1998270"/>
              <a:gd name="connsiteY2062" fmla="*/ 1185199 h 1996549"/>
              <a:gd name="connsiteX2063" fmla="*/ 443283 w 1998270"/>
              <a:gd name="connsiteY2063" fmla="*/ 1192363 h 1996549"/>
              <a:gd name="connsiteX2064" fmla="*/ 436119 w 1998270"/>
              <a:gd name="connsiteY2064" fmla="*/ 1199526 h 1996549"/>
              <a:gd name="connsiteX2065" fmla="*/ 428956 w 1998270"/>
              <a:gd name="connsiteY2065" fmla="*/ 1192363 h 1996549"/>
              <a:gd name="connsiteX2066" fmla="*/ 436119 w 1998270"/>
              <a:gd name="connsiteY2066" fmla="*/ 1185199 h 1996549"/>
              <a:gd name="connsiteX2067" fmla="*/ 558240 w 1998270"/>
              <a:gd name="connsiteY2067" fmla="*/ 1184347 h 1996549"/>
              <a:gd name="connsiteX2068" fmla="*/ 566767 w 1998270"/>
              <a:gd name="connsiteY2068" fmla="*/ 1192875 h 1996549"/>
              <a:gd name="connsiteX2069" fmla="*/ 558240 w 1998270"/>
              <a:gd name="connsiteY2069" fmla="*/ 1201403 h 1996549"/>
              <a:gd name="connsiteX2070" fmla="*/ 549712 w 1998270"/>
              <a:gd name="connsiteY2070" fmla="*/ 1192875 h 1996549"/>
              <a:gd name="connsiteX2071" fmla="*/ 558240 w 1998270"/>
              <a:gd name="connsiteY2071" fmla="*/ 1184347 h 1996549"/>
              <a:gd name="connsiteX2072" fmla="*/ 496838 w 1998270"/>
              <a:gd name="connsiteY2072" fmla="*/ 1184347 h 1996549"/>
              <a:gd name="connsiteX2073" fmla="*/ 497179 w 1998270"/>
              <a:gd name="connsiteY2073" fmla="*/ 1184347 h 1996549"/>
              <a:gd name="connsiteX2074" fmla="*/ 504684 w 1998270"/>
              <a:gd name="connsiteY2074" fmla="*/ 1192193 h 1996549"/>
              <a:gd name="connsiteX2075" fmla="*/ 496838 w 1998270"/>
              <a:gd name="connsiteY2075" fmla="*/ 1200038 h 1996549"/>
              <a:gd name="connsiteX2076" fmla="*/ 488993 w 1998270"/>
              <a:gd name="connsiteY2076" fmla="*/ 1192193 h 1996549"/>
              <a:gd name="connsiteX2077" fmla="*/ 496838 w 1998270"/>
              <a:gd name="connsiteY2077" fmla="*/ 1184347 h 1996549"/>
              <a:gd name="connsiteX2078" fmla="*/ 619641 w 1998270"/>
              <a:gd name="connsiteY2078" fmla="*/ 1183153 h 1996549"/>
              <a:gd name="connsiteX2079" fmla="*/ 628851 w 1998270"/>
              <a:gd name="connsiteY2079" fmla="*/ 1192364 h 1996549"/>
              <a:gd name="connsiteX2080" fmla="*/ 619641 w 1998270"/>
              <a:gd name="connsiteY2080" fmla="*/ 1201574 h 1996549"/>
              <a:gd name="connsiteX2081" fmla="*/ 610431 w 1998270"/>
              <a:gd name="connsiteY2081" fmla="*/ 1192364 h 1996549"/>
              <a:gd name="connsiteX2082" fmla="*/ 619641 w 1998270"/>
              <a:gd name="connsiteY2082" fmla="*/ 1183153 h 1996549"/>
              <a:gd name="connsiteX2083" fmla="*/ 681042 w 1998270"/>
              <a:gd name="connsiteY2083" fmla="*/ 1182642 h 1996549"/>
              <a:gd name="connsiteX2084" fmla="*/ 681383 w 1998270"/>
              <a:gd name="connsiteY2084" fmla="*/ 1182642 h 1996549"/>
              <a:gd name="connsiteX2085" fmla="*/ 690764 w 1998270"/>
              <a:gd name="connsiteY2085" fmla="*/ 1192364 h 1996549"/>
              <a:gd name="connsiteX2086" fmla="*/ 681042 w 1998270"/>
              <a:gd name="connsiteY2086" fmla="*/ 1202085 h 1996549"/>
              <a:gd name="connsiteX2087" fmla="*/ 671321 w 1998270"/>
              <a:gd name="connsiteY2087" fmla="*/ 1192364 h 1996549"/>
              <a:gd name="connsiteX2088" fmla="*/ 681042 w 1998270"/>
              <a:gd name="connsiteY2088" fmla="*/ 1182642 h 1996549"/>
              <a:gd name="connsiteX2089" fmla="*/ 743125 w 1998270"/>
              <a:gd name="connsiteY2089" fmla="*/ 1181959 h 1996549"/>
              <a:gd name="connsiteX2090" fmla="*/ 753529 w 1998270"/>
              <a:gd name="connsiteY2090" fmla="*/ 1192364 h 1996549"/>
              <a:gd name="connsiteX2091" fmla="*/ 743125 w 1998270"/>
              <a:gd name="connsiteY2091" fmla="*/ 1202768 h 1996549"/>
              <a:gd name="connsiteX2092" fmla="*/ 732722 w 1998270"/>
              <a:gd name="connsiteY2092" fmla="*/ 1192364 h 1996549"/>
              <a:gd name="connsiteX2093" fmla="*/ 743125 w 1998270"/>
              <a:gd name="connsiteY2093" fmla="*/ 1181959 h 1996549"/>
              <a:gd name="connsiteX2094" fmla="*/ 803845 w 1998270"/>
              <a:gd name="connsiteY2094" fmla="*/ 1181448 h 1996549"/>
              <a:gd name="connsiteX2095" fmla="*/ 804186 w 1998270"/>
              <a:gd name="connsiteY2095" fmla="*/ 1181448 h 1996549"/>
              <a:gd name="connsiteX2096" fmla="*/ 814761 w 1998270"/>
              <a:gd name="connsiteY2096" fmla="*/ 1192363 h 1996549"/>
              <a:gd name="connsiteX2097" fmla="*/ 803845 w 1998270"/>
              <a:gd name="connsiteY2097" fmla="*/ 1203279 h 1996549"/>
              <a:gd name="connsiteX2098" fmla="*/ 792930 w 1998270"/>
              <a:gd name="connsiteY2098" fmla="*/ 1192363 h 1996549"/>
              <a:gd name="connsiteX2099" fmla="*/ 803845 w 1998270"/>
              <a:gd name="connsiteY2099" fmla="*/ 1181448 h 1996549"/>
              <a:gd name="connsiteX2100" fmla="*/ 865246 w 1998270"/>
              <a:gd name="connsiteY2100" fmla="*/ 1180935 h 1996549"/>
              <a:gd name="connsiteX2101" fmla="*/ 876673 w 1998270"/>
              <a:gd name="connsiteY2101" fmla="*/ 1192363 h 1996549"/>
              <a:gd name="connsiteX2102" fmla="*/ 865246 w 1998270"/>
              <a:gd name="connsiteY2102" fmla="*/ 1203790 h 1996549"/>
              <a:gd name="connsiteX2103" fmla="*/ 853819 w 1998270"/>
              <a:gd name="connsiteY2103" fmla="*/ 1192363 h 1996549"/>
              <a:gd name="connsiteX2104" fmla="*/ 865246 w 1998270"/>
              <a:gd name="connsiteY2104" fmla="*/ 1180935 h 1996549"/>
              <a:gd name="connsiteX2105" fmla="*/ 926648 w 1998270"/>
              <a:gd name="connsiteY2105" fmla="*/ 1180253 h 1996549"/>
              <a:gd name="connsiteX2106" fmla="*/ 938757 w 1998270"/>
              <a:gd name="connsiteY2106" fmla="*/ 1192363 h 1996549"/>
              <a:gd name="connsiteX2107" fmla="*/ 926648 w 1998270"/>
              <a:gd name="connsiteY2107" fmla="*/ 1204473 h 1996549"/>
              <a:gd name="connsiteX2108" fmla="*/ 914538 w 1998270"/>
              <a:gd name="connsiteY2108" fmla="*/ 1192363 h 1996549"/>
              <a:gd name="connsiteX2109" fmla="*/ 926648 w 1998270"/>
              <a:gd name="connsiteY2109" fmla="*/ 1180253 h 1996549"/>
              <a:gd name="connsiteX2110" fmla="*/ 988049 w 1998270"/>
              <a:gd name="connsiteY2110" fmla="*/ 1179742 h 1996549"/>
              <a:gd name="connsiteX2111" fmla="*/ 1000670 w 1998270"/>
              <a:gd name="connsiteY2111" fmla="*/ 1192364 h 1996549"/>
              <a:gd name="connsiteX2112" fmla="*/ 988049 w 1998270"/>
              <a:gd name="connsiteY2112" fmla="*/ 1204985 h 1996549"/>
              <a:gd name="connsiteX2113" fmla="*/ 975428 w 1998270"/>
              <a:gd name="connsiteY2113" fmla="*/ 1192364 h 1996549"/>
              <a:gd name="connsiteX2114" fmla="*/ 988049 w 1998270"/>
              <a:gd name="connsiteY2114" fmla="*/ 1179742 h 1996549"/>
              <a:gd name="connsiteX2115" fmla="*/ 1050132 w 1998270"/>
              <a:gd name="connsiteY2115" fmla="*/ 1179231 h 1996549"/>
              <a:gd name="connsiteX2116" fmla="*/ 1050473 w 1998270"/>
              <a:gd name="connsiteY2116" fmla="*/ 1179231 h 1996549"/>
              <a:gd name="connsiteX2117" fmla="*/ 1063265 w 1998270"/>
              <a:gd name="connsiteY2117" fmla="*/ 1192364 h 1996549"/>
              <a:gd name="connsiteX2118" fmla="*/ 1050132 w 1998270"/>
              <a:gd name="connsiteY2118" fmla="*/ 1205497 h 1996549"/>
              <a:gd name="connsiteX2119" fmla="*/ 1037000 w 1998270"/>
              <a:gd name="connsiteY2119" fmla="*/ 1192364 h 1996549"/>
              <a:gd name="connsiteX2120" fmla="*/ 1050132 w 1998270"/>
              <a:gd name="connsiteY2120" fmla="*/ 1179231 h 1996549"/>
              <a:gd name="connsiteX2121" fmla="*/ 1110851 w 1998270"/>
              <a:gd name="connsiteY2121" fmla="*/ 1178718 h 1996549"/>
              <a:gd name="connsiteX2122" fmla="*/ 1124496 w 1998270"/>
              <a:gd name="connsiteY2122" fmla="*/ 1192363 h 1996549"/>
              <a:gd name="connsiteX2123" fmla="*/ 1110851 w 1998270"/>
              <a:gd name="connsiteY2123" fmla="*/ 1206008 h 1996549"/>
              <a:gd name="connsiteX2124" fmla="*/ 1097207 w 1998270"/>
              <a:gd name="connsiteY2124" fmla="*/ 1192363 h 1996549"/>
              <a:gd name="connsiteX2125" fmla="*/ 1110851 w 1998270"/>
              <a:gd name="connsiteY2125" fmla="*/ 1178718 h 1996549"/>
              <a:gd name="connsiteX2126" fmla="*/ 1172253 w 1998270"/>
              <a:gd name="connsiteY2126" fmla="*/ 1178377 h 1996549"/>
              <a:gd name="connsiteX2127" fmla="*/ 1186239 w 1998270"/>
              <a:gd name="connsiteY2127" fmla="*/ 1192363 h 1996549"/>
              <a:gd name="connsiteX2128" fmla="*/ 1172253 w 1998270"/>
              <a:gd name="connsiteY2128" fmla="*/ 1206349 h 1996549"/>
              <a:gd name="connsiteX2129" fmla="*/ 1158267 w 1998270"/>
              <a:gd name="connsiteY2129" fmla="*/ 1192363 h 1996549"/>
              <a:gd name="connsiteX2130" fmla="*/ 1172253 w 1998270"/>
              <a:gd name="connsiteY2130" fmla="*/ 1178377 h 1996549"/>
              <a:gd name="connsiteX2131" fmla="*/ 1233654 w 1998270"/>
              <a:gd name="connsiteY2131" fmla="*/ 1177865 h 1996549"/>
              <a:gd name="connsiteX2132" fmla="*/ 1248151 w 1998270"/>
              <a:gd name="connsiteY2132" fmla="*/ 1192363 h 1996549"/>
              <a:gd name="connsiteX2133" fmla="*/ 1233654 w 1998270"/>
              <a:gd name="connsiteY2133" fmla="*/ 1206860 h 1996549"/>
              <a:gd name="connsiteX2134" fmla="*/ 1219157 w 1998270"/>
              <a:gd name="connsiteY2134" fmla="*/ 1192363 h 1996549"/>
              <a:gd name="connsiteX2135" fmla="*/ 1233654 w 1998270"/>
              <a:gd name="connsiteY2135" fmla="*/ 1177865 h 1996549"/>
              <a:gd name="connsiteX2136" fmla="*/ 1971151 w 1998270"/>
              <a:gd name="connsiteY2136" fmla="*/ 1177696 h 1996549"/>
              <a:gd name="connsiteX2137" fmla="*/ 1971492 w 1998270"/>
              <a:gd name="connsiteY2137" fmla="*/ 1177696 h 1996549"/>
              <a:gd name="connsiteX2138" fmla="*/ 1985819 w 1998270"/>
              <a:gd name="connsiteY2138" fmla="*/ 1192364 h 1996549"/>
              <a:gd name="connsiteX2139" fmla="*/ 1971151 w 1998270"/>
              <a:gd name="connsiteY2139" fmla="*/ 1207032 h 1996549"/>
              <a:gd name="connsiteX2140" fmla="*/ 1956484 w 1998270"/>
              <a:gd name="connsiteY2140" fmla="*/ 1192364 h 1996549"/>
              <a:gd name="connsiteX2141" fmla="*/ 1971151 w 1998270"/>
              <a:gd name="connsiteY2141" fmla="*/ 1177696 h 1996549"/>
              <a:gd name="connsiteX2142" fmla="*/ 1295055 w 1998270"/>
              <a:gd name="connsiteY2142" fmla="*/ 1177524 h 1996549"/>
              <a:gd name="connsiteX2143" fmla="*/ 1309894 w 1998270"/>
              <a:gd name="connsiteY2143" fmla="*/ 1192363 h 1996549"/>
              <a:gd name="connsiteX2144" fmla="*/ 1295055 w 1998270"/>
              <a:gd name="connsiteY2144" fmla="*/ 1207202 h 1996549"/>
              <a:gd name="connsiteX2145" fmla="*/ 1280217 w 1998270"/>
              <a:gd name="connsiteY2145" fmla="*/ 1192363 h 1996549"/>
              <a:gd name="connsiteX2146" fmla="*/ 1295055 w 1998270"/>
              <a:gd name="connsiteY2146" fmla="*/ 1177524 h 1996549"/>
              <a:gd name="connsiteX2147" fmla="*/ 1357139 w 1998270"/>
              <a:gd name="connsiteY2147" fmla="*/ 1177183 h 1996549"/>
              <a:gd name="connsiteX2148" fmla="*/ 1372319 w 1998270"/>
              <a:gd name="connsiteY2148" fmla="*/ 1192363 h 1996549"/>
              <a:gd name="connsiteX2149" fmla="*/ 1372319 w 1998270"/>
              <a:gd name="connsiteY2149" fmla="*/ 1192535 h 1996549"/>
              <a:gd name="connsiteX2150" fmla="*/ 1357139 w 1998270"/>
              <a:gd name="connsiteY2150" fmla="*/ 1207372 h 1996549"/>
              <a:gd name="connsiteX2151" fmla="*/ 1356968 w 1998270"/>
              <a:gd name="connsiteY2151" fmla="*/ 1207374 h 1996549"/>
              <a:gd name="connsiteX2152" fmla="*/ 1341959 w 1998270"/>
              <a:gd name="connsiteY2152" fmla="*/ 1192363 h 1996549"/>
              <a:gd name="connsiteX2153" fmla="*/ 1357139 w 1998270"/>
              <a:gd name="connsiteY2153" fmla="*/ 1177183 h 1996549"/>
              <a:gd name="connsiteX2154" fmla="*/ 1417858 w 1998270"/>
              <a:gd name="connsiteY2154" fmla="*/ 1176842 h 1996549"/>
              <a:gd name="connsiteX2155" fmla="*/ 1433378 w 1998270"/>
              <a:gd name="connsiteY2155" fmla="*/ 1192363 h 1996549"/>
              <a:gd name="connsiteX2156" fmla="*/ 1433378 w 1998270"/>
              <a:gd name="connsiteY2156" fmla="*/ 1192536 h 1996549"/>
              <a:gd name="connsiteX2157" fmla="*/ 1417858 w 1998270"/>
              <a:gd name="connsiteY2157" fmla="*/ 1207714 h 1996549"/>
              <a:gd name="connsiteX2158" fmla="*/ 1417687 w 1998270"/>
              <a:gd name="connsiteY2158" fmla="*/ 1207715 h 1996549"/>
              <a:gd name="connsiteX2159" fmla="*/ 1402337 w 1998270"/>
              <a:gd name="connsiteY2159" fmla="*/ 1192363 h 1996549"/>
              <a:gd name="connsiteX2160" fmla="*/ 1417858 w 1998270"/>
              <a:gd name="connsiteY2160" fmla="*/ 1176842 h 1996549"/>
              <a:gd name="connsiteX2161" fmla="*/ 1479258 w 1998270"/>
              <a:gd name="connsiteY2161" fmla="*/ 1176502 h 1996549"/>
              <a:gd name="connsiteX2162" fmla="*/ 1479599 w 1998270"/>
              <a:gd name="connsiteY2162" fmla="*/ 1176502 h 1996549"/>
              <a:gd name="connsiteX2163" fmla="*/ 1495120 w 1998270"/>
              <a:gd name="connsiteY2163" fmla="*/ 1192364 h 1996549"/>
              <a:gd name="connsiteX2164" fmla="*/ 1495120 w 1998270"/>
              <a:gd name="connsiteY2164" fmla="*/ 1192536 h 1996549"/>
              <a:gd name="connsiteX2165" fmla="*/ 1479258 w 1998270"/>
              <a:gd name="connsiteY2165" fmla="*/ 1208055 h 1996549"/>
              <a:gd name="connsiteX2166" fmla="*/ 1463397 w 1998270"/>
              <a:gd name="connsiteY2166" fmla="*/ 1192364 h 1996549"/>
              <a:gd name="connsiteX2167" fmla="*/ 1479258 w 1998270"/>
              <a:gd name="connsiteY2167" fmla="*/ 1176502 h 1996549"/>
              <a:gd name="connsiteX2168" fmla="*/ 1540660 w 1998270"/>
              <a:gd name="connsiteY2168" fmla="*/ 1176160 h 1996549"/>
              <a:gd name="connsiteX2169" fmla="*/ 1541888 w 1998270"/>
              <a:gd name="connsiteY2169" fmla="*/ 1176190 h 1996549"/>
              <a:gd name="connsiteX2170" fmla="*/ 1556863 w 1998270"/>
              <a:gd name="connsiteY2170" fmla="*/ 1193216 h 1996549"/>
              <a:gd name="connsiteX2171" fmla="*/ 1556863 w 1998270"/>
              <a:gd name="connsiteY2171" fmla="*/ 1193388 h 1996549"/>
              <a:gd name="connsiteX2172" fmla="*/ 1540660 w 1998270"/>
              <a:gd name="connsiteY2172" fmla="*/ 1209248 h 1996549"/>
              <a:gd name="connsiteX2173" fmla="*/ 1524457 w 1998270"/>
              <a:gd name="connsiteY2173" fmla="*/ 1193216 h 1996549"/>
              <a:gd name="connsiteX2174" fmla="*/ 1540660 w 1998270"/>
              <a:gd name="connsiteY2174" fmla="*/ 1176160 h 1996549"/>
              <a:gd name="connsiteX2175" fmla="*/ 1602061 w 1998270"/>
              <a:gd name="connsiteY2175" fmla="*/ 1175989 h 1996549"/>
              <a:gd name="connsiteX2176" fmla="*/ 1619117 w 1998270"/>
              <a:gd name="connsiteY2176" fmla="*/ 1193045 h 1996549"/>
              <a:gd name="connsiteX2177" fmla="*/ 1602061 w 1998270"/>
              <a:gd name="connsiteY2177" fmla="*/ 1210101 h 1996549"/>
              <a:gd name="connsiteX2178" fmla="*/ 1585006 w 1998270"/>
              <a:gd name="connsiteY2178" fmla="*/ 1193045 h 1996549"/>
              <a:gd name="connsiteX2179" fmla="*/ 1602061 w 1998270"/>
              <a:gd name="connsiteY2179" fmla="*/ 1175989 h 1996549"/>
              <a:gd name="connsiteX2180" fmla="*/ 1664144 w 1998270"/>
              <a:gd name="connsiteY2180" fmla="*/ 1175819 h 1996549"/>
              <a:gd name="connsiteX2181" fmla="*/ 1681200 w 1998270"/>
              <a:gd name="connsiteY2181" fmla="*/ 1192875 h 1996549"/>
              <a:gd name="connsiteX2182" fmla="*/ 1664144 w 1998270"/>
              <a:gd name="connsiteY2182" fmla="*/ 1209931 h 1996549"/>
              <a:gd name="connsiteX2183" fmla="*/ 1647089 w 1998270"/>
              <a:gd name="connsiteY2183" fmla="*/ 1192875 h 1996549"/>
              <a:gd name="connsiteX2184" fmla="*/ 1664144 w 1998270"/>
              <a:gd name="connsiteY2184" fmla="*/ 1175819 h 1996549"/>
              <a:gd name="connsiteX2185" fmla="*/ 1724863 w 1998270"/>
              <a:gd name="connsiteY2185" fmla="*/ 1175648 h 1996549"/>
              <a:gd name="connsiteX2186" fmla="*/ 1741919 w 1998270"/>
              <a:gd name="connsiteY2186" fmla="*/ 1192704 h 1996549"/>
              <a:gd name="connsiteX2187" fmla="*/ 1724863 w 1998270"/>
              <a:gd name="connsiteY2187" fmla="*/ 1209760 h 1996549"/>
              <a:gd name="connsiteX2188" fmla="*/ 1707808 w 1998270"/>
              <a:gd name="connsiteY2188" fmla="*/ 1192704 h 1996549"/>
              <a:gd name="connsiteX2189" fmla="*/ 1724863 w 1998270"/>
              <a:gd name="connsiteY2189" fmla="*/ 1175648 h 1996549"/>
              <a:gd name="connsiteX2190" fmla="*/ 1909067 w 1998270"/>
              <a:gd name="connsiteY2190" fmla="*/ 1175478 h 1996549"/>
              <a:gd name="connsiteX2191" fmla="*/ 1926123 w 1998270"/>
              <a:gd name="connsiteY2191" fmla="*/ 1192534 h 1996549"/>
              <a:gd name="connsiteX2192" fmla="*/ 1909067 w 1998270"/>
              <a:gd name="connsiteY2192" fmla="*/ 1209590 h 1996549"/>
              <a:gd name="connsiteX2193" fmla="*/ 1892012 w 1998270"/>
              <a:gd name="connsiteY2193" fmla="*/ 1192534 h 1996549"/>
              <a:gd name="connsiteX2194" fmla="*/ 1909067 w 1998270"/>
              <a:gd name="connsiteY2194" fmla="*/ 1175478 h 1996549"/>
              <a:gd name="connsiteX2195" fmla="*/ 1847666 w 1998270"/>
              <a:gd name="connsiteY2195" fmla="*/ 1175478 h 1996549"/>
              <a:gd name="connsiteX2196" fmla="*/ 1864722 w 1998270"/>
              <a:gd name="connsiteY2196" fmla="*/ 1192534 h 1996549"/>
              <a:gd name="connsiteX2197" fmla="*/ 1847666 w 1998270"/>
              <a:gd name="connsiteY2197" fmla="*/ 1209590 h 1996549"/>
              <a:gd name="connsiteX2198" fmla="*/ 1830611 w 1998270"/>
              <a:gd name="connsiteY2198" fmla="*/ 1192534 h 1996549"/>
              <a:gd name="connsiteX2199" fmla="*/ 1847666 w 1998270"/>
              <a:gd name="connsiteY2199" fmla="*/ 1175478 h 1996549"/>
              <a:gd name="connsiteX2200" fmla="*/ 1786265 w 1998270"/>
              <a:gd name="connsiteY2200" fmla="*/ 1175478 h 1996549"/>
              <a:gd name="connsiteX2201" fmla="*/ 1803321 w 1998270"/>
              <a:gd name="connsiteY2201" fmla="*/ 1192534 h 1996549"/>
              <a:gd name="connsiteX2202" fmla="*/ 1786265 w 1998270"/>
              <a:gd name="connsiteY2202" fmla="*/ 1209590 h 1996549"/>
              <a:gd name="connsiteX2203" fmla="*/ 1769210 w 1998270"/>
              <a:gd name="connsiteY2203" fmla="*/ 1192534 h 1996549"/>
              <a:gd name="connsiteX2204" fmla="*/ 1786265 w 1998270"/>
              <a:gd name="connsiteY2204" fmla="*/ 1175478 h 1996549"/>
              <a:gd name="connsiteX2205" fmla="*/ 5629 w 1998270"/>
              <a:gd name="connsiteY2205" fmla="*/ 1128574 h 1996549"/>
              <a:gd name="connsiteX2206" fmla="*/ 8016 w 1998270"/>
              <a:gd name="connsiteY2206" fmla="*/ 1130962 h 1996549"/>
              <a:gd name="connsiteX2207" fmla="*/ 5629 w 1998270"/>
              <a:gd name="connsiteY2207" fmla="*/ 1133350 h 1996549"/>
              <a:gd name="connsiteX2208" fmla="*/ 3241 w 1998270"/>
              <a:gd name="connsiteY2208" fmla="*/ 1130962 h 1996549"/>
              <a:gd name="connsiteX2209" fmla="*/ 5629 w 1998270"/>
              <a:gd name="connsiteY2209" fmla="*/ 1128574 h 1996549"/>
              <a:gd name="connsiteX2210" fmla="*/ 67029 w 1998270"/>
              <a:gd name="connsiteY2210" fmla="*/ 1127380 h 1996549"/>
              <a:gd name="connsiteX2211" fmla="*/ 70611 w 1998270"/>
              <a:gd name="connsiteY2211" fmla="*/ 1130962 h 1996549"/>
              <a:gd name="connsiteX2212" fmla="*/ 67029 w 1998270"/>
              <a:gd name="connsiteY2212" fmla="*/ 1134544 h 1996549"/>
              <a:gd name="connsiteX2213" fmla="*/ 63448 w 1998270"/>
              <a:gd name="connsiteY2213" fmla="*/ 1130962 h 1996549"/>
              <a:gd name="connsiteX2214" fmla="*/ 67029 w 1998270"/>
              <a:gd name="connsiteY2214" fmla="*/ 1127380 h 1996549"/>
              <a:gd name="connsiteX2215" fmla="*/ 129114 w 1998270"/>
              <a:gd name="connsiteY2215" fmla="*/ 1126698 h 1996549"/>
              <a:gd name="connsiteX2216" fmla="*/ 133378 w 1998270"/>
              <a:gd name="connsiteY2216" fmla="*/ 1130962 h 1996549"/>
              <a:gd name="connsiteX2217" fmla="*/ 129114 w 1998270"/>
              <a:gd name="connsiteY2217" fmla="*/ 1135226 h 1996549"/>
              <a:gd name="connsiteX2218" fmla="*/ 124850 w 1998270"/>
              <a:gd name="connsiteY2218" fmla="*/ 1130962 h 1996549"/>
              <a:gd name="connsiteX2219" fmla="*/ 129114 w 1998270"/>
              <a:gd name="connsiteY2219" fmla="*/ 1126698 h 1996549"/>
              <a:gd name="connsiteX2220" fmla="*/ 190199 w 1998270"/>
              <a:gd name="connsiteY2220" fmla="*/ 1125881 h 1996549"/>
              <a:gd name="connsiteX2221" fmla="*/ 195145 w 1998270"/>
              <a:gd name="connsiteY2221" fmla="*/ 1130827 h 1996549"/>
              <a:gd name="connsiteX2222" fmla="*/ 190199 w 1998270"/>
              <a:gd name="connsiteY2222" fmla="*/ 1135773 h 1996549"/>
              <a:gd name="connsiteX2223" fmla="*/ 185253 w 1998270"/>
              <a:gd name="connsiteY2223" fmla="*/ 1130827 h 1996549"/>
              <a:gd name="connsiteX2224" fmla="*/ 190199 w 1998270"/>
              <a:gd name="connsiteY2224" fmla="*/ 1125881 h 1996549"/>
              <a:gd name="connsiteX2225" fmla="*/ 251234 w 1998270"/>
              <a:gd name="connsiteY2225" fmla="*/ 1125163 h 1996549"/>
              <a:gd name="connsiteX2226" fmla="*/ 257032 w 1998270"/>
              <a:gd name="connsiteY2226" fmla="*/ 1130963 h 1996549"/>
              <a:gd name="connsiteX2227" fmla="*/ 251234 w 1998270"/>
              <a:gd name="connsiteY2227" fmla="*/ 1136761 h 1996549"/>
              <a:gd name="connsiteX2228" fmla="*/ 245435 w 1998270"/>
              <a:gd name="connsiteY2228" fmla="*/ 1130963 h 1996549"/>
              <a:gd name="connsiteX2229" fmla="*/ 251234 w 1998270"/>
              <a:gd name="connsiteY2229" fmla="*/ 1125163 h 1996549"/>
              <a:gd name="connsiteX2230" fmla="*/ 312635 w 1998270"/>
              <a:gd name="connsiteY2230" fmla="*/ 1124480 h 1996549"/>
              <a:gd name="connsiteX2231" fmla="*/ 319116 w 1998270"/>
              <a:gd name="connsiteY2231" fmla="*/ 1130962 h 1996549"/>
              <a:gd name="connsiteX2232" fmla="*/ 312635 w 1998270"/>
              <a:gd name="connsiteY2232" fmla="*/ 1137443 h 1996549"/>
              <a:gd name="connsiteX2233" fmla="*/ 306154 w 1998270"/>
              <a:gd name="connsiteY2233" fmla="*/ 1130962 h 1996549"/>
              <a:gd name="connsiteX2234" fmla="*/ 312635 w 1998270"/>
              <a:gd name="connsiteY2234" fmla="*/ 1124480 h 1996549"/>
              <a:gd name="connsiteX2235" fmla="*/ 374036 w 1998270"/>
              <a:gd name="connsiteY2235" fmla="*/ 1123798 h 1996549"/>
              <a:gd name="connsiteX2236" fmla="*/ 381199 w 1998270"/>
              <a:gd name="connsiteY2236" fmla="*/ 1130962 h 1996549"/>
              <a:gd name="connsiteX2237" fmla="*/ 374036 w 1998270"/>
              <a:gd name="connsiteY2237" fmla="*/ 1138125 h 1996549"/>
              <a:gd name="connsiteX2238" fmla="*/ 366873 w 1998270"/>
              <a:gd name="connsiteY2238" fmla="*/ 1130962 h 1996549"/>
              <a:gd name="connsiteX2239" fmla="*/ 374036 w 1998270"/>
              <a:gd name="connsiteY2239" fmla="*/ 1123798 h 1996549"/>
              <a:gd name="connsiteX2240" fmla="*/ 436120 w 1998270"/>
              <a:gd name="connsiteY2240" fmla="*/ 1123286 h 1996549"/>
              <a:gd name="connsiteX2241" fmla="*/ 443795 w 1998270"/>
              <a:gd name="connsiteY2241" fmla="*/ 1130962 h 1996549"/>
              <a:gd name="connsiteX2242" fmla="*/ 436120 w 1998270"/>
              <a:gd name="connsiteY2242" fmla="*/ 1138637 h 1996549"/>
              <a:gd name="connsiteX2243" fmla="*/ 428445 w 1998270"/>
              <a:gd name="connsiteY2243" fmla="*/ 1130962 h 1996549"/>
              <a:gd name="connsiteX2244" fmla="*/ 436120 w 1998270"/>
              <a:gd name="connsiteY2244" fmla="*/ 1123286 h 1996549"/>
              <a:gd name="connsiteX2245" fmla="*/ 496839 w 1998270"/>
              <a:gd name="connsiteY2245" fmla="*/ 1122604 h 1996549"/>
              <a:gd name="connsiteX2246" fmla="*/ 505196 w 1998270"/>
              <a:gd name="connsiteY2246" fmla="*/ 1130962 h 1996549"/>
              <a:gd name="connsiteX2247" fmla="*/ 496839 w 1998270"/>
              <a:gd name="connsiteY2247" fmla="*/ 1139319 h 1996549"/>
              <a:gd name="connsiteX2248" fmla="*/ 488482 w 1998270"/>
              <a:gd name="connsiteY2248" fmla="*/ 1130962 h 1996549"/>
              <a:gd name="connsiteX2249" fmla="*/ 496839 w 1998270"/>
              <a:gd name="connsiteY2249" fmla="*/ 1122604 h 1996549"/>
              <a:gd name="connsiteX2250" fmla="*/ 558240 w 1998270"/>
              <a:gd name="connsiteY2250" fmla="*/ 1121923 h 1996549"/>
              <a:gd name="connsiteX2251" fmla="*/ 558581 w 1998270"/>
              <a:gd name="connsiteY2251" fmla="*/ 1121923 h 1996549"/>
              <a:gd name="connsiteX2252" fmla="*/ 567280 w 1998270"/>
              <a:gd name="connsiteY2252" fmla="*/ 1130962 h 1996549"/>
              <a:gd name="connsiteX2253" fmla="*/ 558240 w 1998270"/>
              <a:gd name="connsiteY2253" fmla="*/ 1140002 h 1996549"/>
              <a:gd name="connsiteX2254" fmla="*/ 549201 w 1998270"/>
              <a:gd name="connsiteY2254" fmla="*/ 1130962 h 1996549"/>
              <a:gd name="connsiteX2255" fmla="*/ 558240 w 1998270"/>
              <a:gd name="connsiteY2255" fmla="*/ 1121923 h 1996549"/>
              <a:gd name="connsiteX2256" fmla="*/ 619642 w 1998270"/>
              <a:gd name="connsiteY2256" fmla="*/ 1121240 h 1996549"/>
              <a:gd name="connsiteX2257" fmla="*/ 619982 w 1998270"/>
              <a:gd name="connsiteY2257" fmla="*/ 1121240 h 1996549"/>
              <a:gd name="connsiteX2258" fmla="*/ 629363 w 1998270"/>
              <a:gd name="connsiteY2258" fmla="*/ 1130962 h 1996549"/>
              <a:gd name="connsiteX2259" fmla="*/ 619642 w 1998270"/>
              <a:gd name="connsiteY2259" fmla="*/ 1140684 h 1996549"/>
              <a:gd name="connsiteX2260" fmla="*/ 609920 w 1998270"/>
              <a:gd name="connsiteY2260" fmla="*/ 1130962 h 1996549"/>
              <a:gd name="connsiteX2261" fmla="*/ 619642 w 1998270"/>
              <a:gd name="connsiteY2261" fmla="*/ 1121240 h 1996549"/>
              <a:gd name="connsiteX2262" fmla="*/ 681042 w 1998270"/>
              <a:gd name="connsiteY2262" fmla="*/ 1120558 h 1996549"/>
              <a:gd name="connsiteX2263" fmla="*/ 691447 w 1998270"/>
              <a:gd name="connsiteY2263" fmla="*/ 1130963 h 1996549"/>
              <a:gd name="connsiteX2264" fmla="*/ 681042 w 1998270"/>
              <a:gd name="connsiteY2264" fmla="*/ 1141367 h 1996549"/>
              <a:gd name="connsiteX2265" fmla="*/ 670639 w 1998270"/>
              <a:gd name="connsiteY2265" fmla="*/ 1130963 h 1996549"/>
              <a:gd name="connsiteX2266" fmla="*/ 681042 w 1998270"/>
              <a:gd name="connsiteY2266" fmla="*/ 1120558 h 1996549"/>
              <a:gd name="connsiteX2267" fmla="*/ 743126 w 1998270"/>
              <a:gd name="connsiteY2267" fmla="*/ 1120047 h 1996549"/>
              <a:gd name="connsiteX2268" fmla="*/ 743467 w 1998270"/>
              <a:gd name="connsiteY2268" fmla="*/ 1120047 h 1996549"/>
              <a:gd name="connsiteX2269" fmla="*/ 754042 w 1998270"/>
              <a:gd name="connsiteY2269" fmla="*/ 1130963 h 1996549"/>
              <a:gd name="connsiteX2270" fmla="*/ 743126 w 1998270"/>
              <a:gd name="connsiteY2270" fmla="*/ 1141878 h 1996549"/>
              <a:gd name="connsiteX2271" fmla="*/ 732210 w 1998270"/>
              <a:gd name="connsiteY2271" fmla="*/ 1130963 h 1996549"/>
              <a:gd name="connsiteX2272" fmla="*/ 743126 w 1998270"/>
              <a:gd name="connsiteY2272" fmla="*/ 1120047 h 1996549"/>
              <a:gd name="connsiteX2273" fmla="*/ 803844 w 1998270"/>
              <a:gd name="connsiteY2273" fmla="*/ 1119364 h 1996549"/>
              <a:gd name="connsiteX2274" fmla="*/ 804185 w 1998270"/>
              <a:gd name="connsiteY2274" fmla="*/ 1119364 h 1996549"/>
              <a:gd name="connsiteX2275" fmla="*/ 815442 w 1998270"/>
              <a:gd name="connsiteY2275" fmla="*/ 1130962 h 1996549"/>
              <a:gd name="connsiteX2276" fmla="*/ 803844 w 1998270"/>
              <a:gd name="connsiteY2276" fmla="*/ 1142560 h 1996549"/>
              <a:gd name="connsiteX2277" fmla="*/ 792247 w 1998270"/>
              <a:gd name="connsiteY2277" fmla="*/ 1130962 h 1996549"/>
              <a:gd name="connsiteX2278" fmla="*/ 803844 w 1998270"/>
              <a:gd name="connsiteY2278" fmla="*/ 1119364 h 1996549"/>
              <a:gd name="connsiteX2279" fmla="*/ 865246 w 1998270"/>
              <a:gd name="connsiteY2279" fmla="*/ 1118852 h 1996549"/>
              <a:gd name="connsiteX2280" fmla="*/ 877356 w 1998270"/>
              <a:gd name="connsiteY2280" fmla="*/ 1130962 h 1996549"/>
              <a:gd name="connsiteX2281" fmla="*/ 865246 w 1998270"/>
              <a:gd name="connsiteY2281" fmla="*/ 1143072 h 1996549"/>
              <a:gd name="connsiteX2282" fmla="*/ 853137 w 1998270"/>
              <a:gd name="connsiteY2282" fmla="*/ 1130962 h 1996549"/>
              <a:gd name="connsiteX2283" fmla="*/ 865246 w 1998270"/>
              <a:gd name="connsiteY2283" fmla="*/ 1118852 h 1996549"/>
              <a:gd name="connsiteX2284" fmla="*/ 926647 w 1998270"/>
              <a:gd name="connsiteY2284" fmla="*/ 1118340 h 1996549"/>
              <a:gd name="connsiteX2285" fmla="*/ 939268 w 1998270"/>
              <a:gd name="connsiteY2285" fmla="*/ 1130962 h 1996549"/>
              <a:gd name="connsiteX2286" fmla="*/ 926647 w 1998270"/>
              <a:gd name="connsiteY2286" fmla="*/ 1143583 h 1996549"/>
              <a:gd name="connsiteX2287" fmla="*/ 914026 w 1998270"/>
              <a:gd name="connsiteY2287" fmla="*/ 1130962 h 1996549"/>
              <a:gd name="connsiteX2288" fmla="*/ 926647 w 1998270"/>
              <a:gd name="connsiteY2288" fmla="*/ 1118340 h 1996549"/>
              <a:gd name="connsiteX2289" fmla="*/ 988048 w 1998270"/>
              <a:gd name="connsiteY2289" fmla="*/ 1117658 h 1996549"/>
              <a:gd name="connsiteX2290" fmla="*/ 1001352 w 1998270"/>
              <a:gd name="connsiteY2290" fmla="*/ 1130962 h 1996549"/>
              <a:gd name="connsiteX2291" fmla="*/ 988048 w 1998270"/>
              <a:gd name="connsiteY2291" fmla="*/ 1144266 h 1996549"/>
              <a:gd name="connsiteX2292" fmla="*/ 974745 w 1998270"/>
              <a:gd name="connsiteY2292" fmla="*/ 1130962 h 1996549"/>
              <a:gd name="connsiteX2293" fmla="*/ 988048 w 1998270"/>
              <a:gd name="connsiteY2293" fmla="*/ 1117658 h 1996549"/>
              <a:gd name="connsiteX2294" fmla="*/ 1049816 w 1998270"/>
              <a:gd name="connsiteY2294" fmla="*/ 1117012 h 1996549"/>
              <a:gd name="connsiteX2295" fmla="*/ 1063632 w 1998270"/>
              <a:gd name="connsiteY2295" fmla="*/ 1130827 h 1996549"/>
              <a:gd name="connsiteX2296" fmla="*/ 1049816 w 1998270"/>
              <a:gd name="connsiteY2296" fmla="*/ 1144642 h 1996549"/>
              <a:gd name="connsiteX2297" fmla="*/ 1036001 w 1998270"/>
              <a:gd name="connsiteY2297" fmla="*/ 1130827 h 1996549"/>
              <a:gd name="connsiteX2298" fmla="*/ 1049816 w 1998270"/>
              <a:gd name="connsiteY2298" fmla="*/ 1117012 h 1996549"/>
              <a:gd name="connsiteX2299" fmla="*/ 1172253 w 1998270"/>
              <a:gd name="connsiteY2299" fmla="*/ 1116124 h 1996549"/>
              <a:gd name="connsiteX2300" fmla="*/ 1172594 w 1998270"/>
              <a:gd name="connsiteY2300" fmla="*/ 1116124 h 1996549"/>
              <a:gd name="connsiteX2301" fmla="*/ 1186921 w 1998270"/>
              <a:gd name="connsiteY2301" fmla="*/ 1130792 h 1996549"/>
              <a:gd name="connsiteX2302" fmla="*/ 1172253 w 1998270"/>
              <a:gd name="connsiteY2302" fmla="*/ 1145460 h 1996549"/>
              <a:gd name="connsiteX2303" fmla="*/ 1157585 w 1998270"/>
              <a:gd name="connsiteY2303" fmla="*/ 1130792 h 1996549"/>
              <a:gd name="connsiteX2304" fmla="*/ 1172253 w 1998270"/>
              <a:gd name="connsiteY2304" fmla="*/ 1116124 h 1996549"/>
              <a:gd name="connsiteX2305" fmla="*/ 1971151 w 1998270"/>
              <a:gd name="connsiteY2305" fmla="*/ 1116123 h 1996549"/>
              <a:gd name="connsiteX2306" fmla="*/ 1986501 w 1998270"/>
              <a:gd name="connsiteY2306" fmla="*/ 1131474 h 1996549"/>
              <a:gd name="connsiteX2307" fmla="*/ 1986501 w 1998270"/>
              <a:gd name="connsiteY2307" fmla="*/ 1131646 h 1996549"/>
              <a:gd name="connsiteX2308" fmla="*/ 1971151 w 1998270"/>
              <a:gd name="connsiteY2308" fmla="*/ 1146654 h 1996549"/>
              <a:gd name="connsiteX2309" fmla="*/ 1955801 w 1998270"/>
              <a:gd name="connsiteY2309" fmla="*/ 1131474 h 1996549"/>
              <a:gd name="connsiteX2310" fmla="*/ 1971151 w 1998270"/>
              <a:gd name="connsiteY2310" fmla="*/ 1116123 h 1996549"/>
              <a:gd name="connsiteX2311" fmla="*/ 1295055 w 1998270"/>
              <a:gd name="connsiteY2311" fmla="*/ 1116123 h 1996549"/>
              <a:gd name="connsiteX2312" fmla="*/ 1310576 w 1998270"/>
              <a:gd name="connsiteY2312" fmla="*/ 1131644 h 1996549"/>
              <a:gd name="connsiteX2313" fmla="*/ 1310576 w 1998270"/>
              <a:gd name="connsiteY2313" fmla="*/ 1131817 h 1996549"/>
              <a:gd name="connsiteX2314" fmla="*/ 1295055 w 1998270"/>
              <a:gd name="connsiteY2314" fmla="*/ 1146995 h 1996549"/>
              <a:gd name="connsiteX2315" fmla="*/ 1294885 w 1998270"/>
              <a:gd name="connsiteY2315" fmla="*/ 1146996 h 1996549"/>
              <a:gd name="connsiteX2316" fmla="*/ 1279535 w 1998270"/>
              <a:gd name="connsiteY2316" fmla="*/ 1131644 h 1996549"/>
              <a:gd name="connsiteX2317" fmla="*/ 1295055 w 1998270"/>
              <a:gd name="connsiteY2317" fmla="*/ 1116123 h 1996549"/>
              <a:gd name="connsiteX2318" fmla="*/ 1233654 w 1998270"/>
              <a:gd name="connsiteY2318" fmla="*/ 1116123 h 1996549"/>
              <a:gd name="connsiteX2319" fmla="*/ 1248833 w 1998270"/>
              <a:gd name="connsiteY2319" fmla="*/ 1131303 h 1996549"/>
              <a:gd name="connsiteX2320" fmla="*/ 1248833 w 1998270"/>
              <a:gd name="connsiteY2320" fmla="*/ 1131475 h 1996549"/>
              <a:gd name="connsiteX2321" fmla="*/ 1233654 w 1998270"/>
              <a:gd name="connsiteY2321" fmla="*/ 1146312 h 1996549"/>
              <a:gd name="connsiteX2322" fmla="*/ 1233483 w 1998270"/>
              <a:gd name="connsiteY2322" fmla="*/ 1146314 h 1996549"/>
              <a:gd name="connsiteX2323" fmla="*/ 1218474 w 1998270"/>
              <a:gd name="connsiteY2323" fmla="*/ 1131303 h 1996549"/>
              <a:gd name="connsiteX2324" fmla="*/ 1233654 w 1998270"/>
              <a:gd name="connsiteY2324" fmla="*/ 1116123 h 1996549"/>
              <a:gd name="connsiteX2325" fmla="*/ 1110851 w 1998270"/>
              <a:gd name="connsiteY2325" fmla="*/ 1116123 h 1996549"/>
              <a:gd name="connsiteX2326" fmla="*/ 1125007 w 1998270"/>
              <a:gd name="connsiteY2326" fmla="*/ 1130280 h 1996549"/>
              <a:gd name="connsiteX2327" fmla="*/ 1110851 w 1998270"/>
              <a:gd name="connsiteY2327" fmla="*/ 1144436 h 1996549"/>
              <a:gd name="connsiteX2328" fmla="*/ 1096695 w 1998270"/>
              <a:gd name="connsiteY2328" fmla="*/ 1130280 h 1996549"/>
              <a:gd name="connsiteX2329" fmla="*/ 1110851 w 1998270"/>
              <a:gd name="connsiteY2329" fmla="*/ 1116123 h 1996549"/>
              <a:gd name="connsiteX2330" fmla="*/ 1357138 w 1998270"/>
              <a:gd name="connsiteY2330" fmla="*/ 1114929 h 1996549"/>
              <a:gd name="connsiteX2331" fmla="*/ 1373171 w 1998270"/>
              <a:gd name="connsiteY2331" fmla="*/ 1130962 h 1996549"/>
              <a:gd name="connsiteX2332" fmla="*/ 1357138 w 1998270"/>
              <a:gd name="connsiteY2332" fmla="*/ 1146824 h 1996549"/>
              <a:gd name="connsiteX2333" fmla="*/ 1341106 w 1998270"/>
              <a:gd name="connsiteY2333" fmla="*/ 1130962 h 1996549"/>
              <a:gd name="connsiteX2334" fmla="*/ 1357138 w 1998270"/>
              <a:gd name="connsiteY2334" fmla="*/ 1114929 h 1996549"/>
              <a:gd name="connsiteX2335" fmla="*/ 1417857 w 1998270"/>
              <a:gd name="connsiteY2335" fmla="*/ 1114588 h 1996549"/>
              <a:gd name="connsiteX2336" fmla="*/ 1434913 w 1998270"/>
              <a:gd name="connsiteY2336" fmla="*/ 1131644 h 1996549"/>
              <a:gd name="connsiteX2337" fmla="*/ 1417857 w 1998270"/>
              <a:gd name="connsiteY2337" fmla="*/ 1147847 h 1996549"/>
              <a:gd name="connsiteX2338" fmla="*/ 1400802 w 1998270"/>
              <a:gd name="connsiteY2338" fmla="*/ 1131644 h 1996549"/>
              <a:gd name="connsiteX2339" fmla="*/ 1417857 w 1998270"/>
              <a:gd name="connsiteY2339" fmla="*/ 1114588 h 1996549"/>
              <a:gd name="connsiteX2340" fmla="*/ 1479258 w 1998270"/>
              <a:gd name="connsiteY2340" fmla="*/ 1114247 h 1996549"/>
              <a:gd name="connsiteX2341" fmla="*/ 1496314 w 1998270"/>
              <a:gd name="connsiteY2341" fmla="*/ 1131303 h 1996549"/>
              <a:gd name="connsiteX2342" fmla="*/ 1479258 w 1998270"/>
              <a:gd name="connsiteY2342" fmla="*/ 1148359 h 1996549"/>
              <a:gd name="connsiteX2343" fmla="*/ 1462203 w 1998270"/>
              <a:gd name="connsiteY2343" fmla="*/ 1131303 h 1996549"/>
              <a:gd name="connsiteX2344" fmla="*/ 1479258 w 1998270"/>
              <a:gd name="connsiteY2344" fmla="*/ 1114247 h 1996549"/>
              <a:gd name="connsiteX2345" fmla="*/ 1540660 w 1998270"/>
              <a:gd name="connsiteY2345" fmla="*/ 1114076 h 1996549"/>
              <a:gd name="connsiteX2346" fmla="*/ 1557716 w 1998270"/>
              <a:gd name="connsiteY2346" fmla="*/ 1131132 h 1996549"/>
              <a:gd name="connsiteX2347" fmla="*/ 1540660 w 1998270"/>
              <a:gd name="connsiteY2347" fmla="*/ 1148188 h 1996549"/>
              <a:gd name="connsiteX2348" fmla="*/ 1523605 w 1998270"/>
              <a:gd name="connsiteY2348" fmla="*/ 1131132 h 1996549"/>
              <a:gd name="connsiteX2349" fmla="*/ 1540660 w 1998270"/>
              <a:gd name="connsiteY2349" fmla="*/ 1114076 h 1996549"/>
              <a:gd name="connsiteX2350" fmla="*/ 1602061 w 1998270"/>
              <a:gd name="connsiteY2350" fmla="*/ 1113735 h 1996549"/>
              <a:gd name="connsiteX2351" fmla="*/ 1619117 w 1998270"/>
              <a:gd name="connsiteY2351" fmla="*/ 1130791 h 1996549"/>
              <a:gd name="connsiteX2352" fmla="*/ 1602061 w 1998270"/>
              <a:gd name="connsiteY2352" fmla="*/ 1147847 h 1996549"/>
              <a:gd name="connsiteX2353" fmla="*/ 1585006 w 1998270"/>
              <a:gd name="connsiteY2353" fmla="*/ 1130791 h 1996549"/>
              <a:gd name="connsiteX2354" fmla="*/ 1602061 w 1998270"/>
              <a:gd name="connsiteY2354" fmla="*/ 1113735 h 1996549"/>
              <a:gd name="connsiteX2355" fmla="*/ 1664144 w 1998270"/>
              <a:gd name="connsiteY2355" fmla="*/ 1113565 h 1996549"/>
              <a:gd name="connsiteX2356" fmla="*/ 1681200 w 1998270"/>
              <a:gd name="connsiteY2356" fmla="*/ 1130621 h 1996549"/>
              <a:gd name="connsiteX2357" fmla="*/ 1664144 w 1998270"/>
              <a:gd name="connsiteY2357" fmla="*/ 1147677 h 1996549"/>
              <a:gd name="connsiteX2358" fmla="*/ 1647089 w 1998270"/>
              <a:gd name="connsiteY2358" fmla="*/ 1130621 h 1996549"/>
              <a:gd name="connsiteX2359" fmla="*/ 1664144 w 1998270"/>
              <a:gd name="connsiteY2359" fmla="*/ 1113565 h 1996549"/>
              <a:gd name="connsiteX2360" fmla="*/ 1786265 w 1998270"/>
              <a:gd name="connsiteY2360" fmla="*/ 1113394 h 1996549"/>
              <a:gd name="connsiteX2361" fmla="*/ 1803321 w 1998270"/>
              <a:gd name="connsiteY2361" fmla="*/ 1130450 h 1996549"/>
              <a:gd name="connsiteX2362" fmla="*/ 1786265 w 1998270"/>
              <a:gd name="connsiteY2362" fmla="*/ 1147506 h 1996549"/>
              <a:gd name="connsiteX2363" fmla="*/ 1769210 w 1998270"/>
              <a:gd name="connsiteY2363" fmla="*/ 1130450 h 1996549"/>
              <a:gd name="connsiteX2364" fmla="*/ 1786265 w 1998270"/>
              <a:gd name="connsiteY2364" fmla="*/ 1113394 h 1996549"/>
              <a:gd name="connsiteX2365" fmla="*/ 1724863 w 1998270"/>
              <a:gd name="connsiteY2365" fmla="*/ 1113394 h 1996549"/>
              <a:gd name="connsiteX2366" fmla="*/ 1741919 w 1998270"/>
              <a:gd name="connsiteY2366" fmla="*/ 1130450 h 1996549"/>
              <a:gd name="connsiteX2367" fmla="*/ 1724863 w 1998270"/>
              <a:gd name="connsiteY2367" fmla="*/ 1147506 h 1996549"/>
              <a:gd name="connsiteX2368" fmla="*/ 1707808 w 1998270"/>
              <a:gd name="connsiteY2368" fmla="*/ 1130450 h 1996549"/>
              <a:gd name="connsiteX2369" fmla="*/ 1724863 w 1998270"/>
              <a:gd name="connsiteY2369" fmla="*/ 1113394 h 1996549"/>
              <a:gd name="connsiteX2370" fmla="*/ 1909434 w 1998270"/>
              <a:gd name="connsiteY2370" fmla="*/ 1113089 h 1996549"/>
              <a:gd name="connsiteX2371" fmla="*/ 1927172 w 1998270"/>
              <a:gd name="connsiteY2371" fmla="*/ 1130827 h 1996549"/>
              <a:gd name="connsiteX2372" fmla="*/ 1909434 w 1998270"/>
              <a:gd name="connsiteY2372" fmla="*/ 1148565 h 1996549"/>
              <a:gd name="connsiteX2373" fmla="*/ 1891696 w 1998270"/>
              <a:gd name="connsiteY2373" fmla="*/ 1130827 h 1996549"/>
              <a:gd name="connsiteX2374" fmla="*/ 1909434 w 1998270"/>
              <a:gd name="connsiteY2374" fmla="*/ 1113089 h 1996549"/>
              <a:gd name="connsiteX2375" fmla="*/ 1848033 w 1998270"/>
              <a:gd name="connsiteY2375" fmla="*/ 1113089 h 1996549"/>
              <a:gd name="connsiteX2376" fmla="*/ 1865771 w 1998270"/>
              <a:gd name="connsiteY2376" fmla="*/ 1130827 h 1996549"/>
              <a:gd name="connsiteX2377" fmla="*/ 1848033 w 1998270"/>
              <a:gd name="connsiteY2377" fmla="*/ 1148565 h 1996549"/>
              <a:gd name="connsiteX2378" fmla="*/ 1830295 w 1998270"/>
              <a:gd name="connsiteY2378" fmla="*/ 1130827 h 1996549"/>
              <a:gd name="connsiteX2379" fmla="*/ 1848033 w 1998270"/>
              <a:gd name="connsiteY2379" fmla="*/ 1113089 h 1996549"/>
              <a:gd name="connsiteX2380" fmla="*/ 5629 w 1998270"/>
              <a:gd name="connsiteY2380" fmla="*/ 1066831 h 1996549"/>
              <a:gd name="connsiteX2381" fmla="*/ 8358 w 1998270"/>
              <a:gd name="connsiteY2381" fmla="*/ 1069560 h 1996549"/>
              <a:gd name="connsiteX2382" fmla="*/ 5629 w 1998270"/>
              <a:gd name="connsiteY2382" fmla="*/ 1072289 h 1996549"/>
              <a:gd name="connsiteX2383" fmla="*/ 2900 w 1998270"/>
              <a:gd name="connsiteY2383" fmla="*/ 1069560 h 1996549"/>
              <a:gd name="connsiteX2384" fmla="*/ 5629 w 1998270"/>
              <a:gd name="connsiteY2384" fmla="*/ 1066831 h 1996549"/>
              <a:gd name="connsiteX2385" fmla="*/ 189833 w 1998270"/>
              <a:gd name="connsiteY2385" fmla="*/ 1064955 h 1996549"/>
              <a:gd name="connsiteX2386" fmla="*/ 195291 w 1998270"/>
              <a:gd name="connsiteY2386" fmla="*/ 1070413 h 1996549"/>
              <a:gd name="connsiteX2387" fmla="*/ 189833 w 1998270"/>
              <a:gd name="connsiteY2387" fmla="*/ 1075871 h 1996549"/>
              <a:gd name="connsiteX2388" fmla="*/ 184375 w 1998270"/>
              <a:gd name="connsiteY2388" fmla="*/ 1070413 h 1996549"/>
              <a:gd name="connsiteX2389" fmla="*/ 189833 w 1998270"/>
              <a:gd name="connsiteY2389" fmla="*/ 1064955 h 1996549"/>
              <a:gd name="connsiteX2390" fmla="*/ 129113 w 1998270"/>
              <a:gd name="connsiteY2390" fmla="*/ 1064955 h 1996549"/>
              <a:gd name="connsiteX2391" fmla="*/ 129454 w 1998270"/>
              <a:gd name="connsiteY2391" fmla="*/ 1064955 h 1996549"/>
              <a:gd name="connsiteX2392" fmla="*/ 133889 w 1998270"/>
              <a:gd name="connsiteY2392" fmla="*/ 1069731 h 1996549"/>
              <a:gd name="connsiteX2393" fmla="*/ 129113 w 1998270"/>
              <a:gd name="connsiteY2393" fmla="*/ 1074507 h 1996549"/>
              <a:gd name="connsiteX2394" fmla="*/ 124338 w 1998270"/>
              <a:gd name="connsiteY2394" fmla="*/ 1069731 h 1996549"/>
              <a:gd name="connsiteX2395" fmla="*/ 129113 w 1998270"/>
              <a:gd name="connsiteY2395" fmla="*/ 1064955 h 1996549"/>
              <a:gd name="connsiteX2396" fmla="*/ 67030 w 1998270"/>
              <a:gd name="connsiteY2396" fmla="*/ 1064955 h 1996549"/>
              <a:gd name="connsiteX2397" fmla="*/ 67371 w 1998270"/>
              <a:gd name="connsiteY2397" fmla="*/ 1064955 h 1996549"/>
              <a:gd name="connsiteX2398" fmla="*/ 71124 w 1998270"/>
              <a:gd name="connsiteY2398" fmla="*/ 1069049 h 1996549"/>
              <a:gd name="connsiteX2399" fmla="*/ 67030 w 1998270"/>
              <a:gd name="connsiteY2399" fmla="*/ 1073142 h 1996549"/>
              <a:gd name="connsiteX2400" fmla="*/ 62937 w 1998270"/>
              <a:gd name="connsiteY2400" fmla="*/ 1069049 h 1996549"/>
              <a:gd name="connsiteX2401" fmla="*/ 67030 w 1998270"/>
              <a:gd name="connsiteY2401" fmla="*/ 1064955 h 1996549"/>
              <a:gd name="connsiteX2402" fmla="*/ 251234 w 1998270"/>
              <a:gd name="connsiteY2402" fmla="*/ 1063420 h 1996549"/>
              <a:gd name="connsiteX2403" fmla="*/ 257374 w 1998270"/>
              <a:gd name="connsiteY2403" fmla="*/ 1069560 h 1996549"/>
              <a:gd name="connsiteX2404" fmla="*/ 251234 w 1998270"/>
              <a:gd name="connsiteY2404" fmla="*/ 1075701 h 1996549"/>
              <a:gd name="connsiteX2405" fmla="*/ 245094 w 1998270"/>
              <a:gd name="connsiteY2405" fmla="*/ 1069560 h 1996549"/>
              <a:gd name="connsiteX2406" fmla="*/ 251234 w 1998270"/>
              <a:gd name="connsiteY2406" fmla="*/ 1063420 h 1996549"/>
              <a:gd name="connsiteX2407" fmla="*/ 312635 w 1998270"/>
              <a:gd name="connsiteY2407" fmla="*/ 1062738 h 1996549"/>
              <a:gd name="connsiteX2408" fmla="*/ 319458 w 1998270"/>
              <a:gd name="connsiteY2408" fmla="*/ 1069561 h 1996549"/>
              <a:gd name="connsiteX2409" fmla="*/ 312635 w 1998270"/>
              <a:gd name="connsiteY2409" fmla="*/ 1076383 h 1996549"/>
              <a:gd name="connsiteX2410" fmla="*/ 305813 w 1998270"/>
              <a:gd name="connsiteY2410" fmla="*/ 1069561 h 1996549"/>
              <a:gd name="connsiteX2411" fmla="*/ 312635 w 1998270"/>
              <a:gd name="connsiteY2411" fmla="*/ 1062738 h 1996549"/>
              <a:gd name="connsiteX2412" fmla="*/ 374036 w 1998270"/>
              <a:gd name="connsiteY2412" fmla="*/ 1062056 h 1996549"/>
              <a:gd name="connsiteX2413" fmla="*/ 374377 w 1998270"/>
              <a:gd name="connsiteY2413" fmla="*/ 1062056 h 1996549"/>
              <a:gd name="connsiteX2414" fmla="*/ 381540 w 1998270"/>
              <a:gd name="connsiteY2414" fmla="*/ 1069560 h 1996549"/>
              <a:gd name="connsiteX2415" fmla="*/ 374036 w 1998270"/>
              <a:gd name="connsiteY2415" fmla="*/ 1077065 h 1996549"/>
              <a:gd name="connsiteX2416" fmla="*/ 366532 w 1998270"/>
              <a:gd name="connsiteY2416" fmla="*/ 1069560 h 1996549"/>
              <a:gd name="connsiteX2417" fmla="*/ 374036 w 1998270"/>
              <a:gd name="connsiteY2417" fmla="*/ 1062056 h 1996549"/>
              <a:gd name="connsiteX2418" fmla="*/ 436120 w 1998270"/>
              <a:gd name="connsiteY2418" fmla="*/ 1061374 h 1996549"/>
              <a:gd name="connsiteX2419" fmla="*/ 436461 w 1998270"/>
              <a:gd name="connsiteY2419" fmla="*/ 1061374 h 1996549"/>
              <a:gd name="connsiteX2420" fmla="*/ 444307 w 1998270"/>
              <a:gd name="connsiteY2420" fmla="*/ 1069560 h 1996549"/>
              <a:gd name="connsiteX2421" fmla="*/ 436120 w 1998270"/>
              <a:gd name="connsiteY2421" fmla="*/ 1077747 h 1996549"/>
              <a:gd name="connsiteX2422" fmla="*/ 427933 w 1998270"/>
              <a:gd name="connsiteY2422" fmla="*/ 1069560 h 1996549"/>
              <a:gd name="connsiteX2423" fmla="*/ 436120 w 1998270"/>
              <a:gd name="connsiteY2423" fmla="*/ 1061374 h 1996549"/>
              <a:gd name="connsiteX2424" fmla="*/ 496838 w 1998270"/>
              <a:gd name="connsiteY2424" fmla="*/ 1060691 h 1996549"/>
              <a:gd name="connsiteX2425" fmla="*/ 505707 w 1998270"/>
              <a:gd name="connsiteY2425" fmla="*/ 1069560 h 1996549"/>
              <a:gd name="connsiteX2426" fmla="*/ 496838 w 1998270"/>
              <a:gd name="connsiteY2426" fmla="*/ 1078430 h 1996549"/>
              <a:gd name="connsiteX2427" fmla="*/ 487970 w 1998270"/>
              <a:gd name="connsiteY2427" fmla="*/ 1069560 h 1996549"/>
              <a:gd name="connsiteX2428" fmla="*/ 496838 w 1998270"/>
              <a:gd name="connsiteY2428" fmla="*/ 1060691 h 1996549"/>
              <a:gd name="connsiteX2429" fmla="*/ 558240 w 1998270"/>
              <a:gd name="connsiteY2429" fmla="*/ 1060009 h 1996549"/>
              <a:gd name="connsiteX2430" fmla="*/ 567791 w 1998270"/>
              <a:gd name="connsiteY2430" fmla="*/ 1069561 h 1996549"/>
              <a:gd name="connsiteX2431" fmla="*/ 558240 w 1998270"/>
              <a:gd name="connsiteY2431" fmla="*/ 1079112 h 1996549"/>
              <a:gd name="connsiteX2432" fmla="*/ 548689 w 1998270"/>
              <a:gd name="connsiteY2432" fmla="*/ 1069561 h 1996549"/>
              <a:gd name="connsiteX2433" fmla="*/ 558240 w 1998270"/>
              <a:gd name="connsiteY2433" fmla="*/ 1060009 h 1996549"/>
              <a:gd name="connsiteX2434" fmla="*/ 619641 w 1998270"/>
              <a:gd name="connsiteY2434" fmla="*/ 1059327 h 1996549"/>
              <a:gd name="connsiteX2435" fmla="*/ 629874 w 1998270"/>
              <a:gd name="connsiteY2435" fmla="*/ 1069561 h 1996549"/>
              <a:gd name="connsiteX2436" fmla="*/ 619641 w 1998270"/>
              <a:gd name="connsiteY2436" fmla="*/ 1079795 h 1996549"/>
              <a:gd name="connsiteX2437" fmla="*/ 609408 w 1998270"/>
              <a:gd name="connsiteY2437" fmla="*/ 1069561 h 1996549"/>
              <a:gd name="connsiteX2438" fmla="*/ 619641 w 1998270"/>
              <a:gd name="connsiteY2438" fmla="*/ 1059327 h 1996549"/>
              <a:gd name="connsiteX2439" fmla="*/ 681042 w 1998270"/>
              <a:gd name="connsiteY2439" fmla="*/ 1058645 h 1996549"/>
              <a:gd name="connsiteX2440" fmla="*/ 681384 w 1998270"/>
              <a:gd name="connsiteY2440" fmla="*/ 1058645 h 1996549"/>
              <a:gd name="connsiteX2441" fmla="*/ 691958 w 1998270"/>
              <a:gd name="connsiteY2441" fmla="*/ 1069560 h 1996549"/>
              <a:gd name="connsiteX2442" fmla="*/ 681042 w 1998270"/>
              <a:gd name="connsiteY2442" fmla="*/ 1080476 h 1996549"/>
              <a:gd name="connsiteX2443" fmla="*/ 670127 w 1998270"/>
              <a:gd name="connsiteY2443" fmla="*/ 1069560 h 1996549"/>
              <a:gd name="connsiteX2444" fmla="*/ 681042 w 1998270"/>
              <a:gd name="connsiteY2444" fmla="*/ 1058645 h 1996549"/>
              <a:gd name="connsiteX2445" fmla="*/ 743126 w 1998270"/>
              <a:gd name="connsiteY2445" fmla="*/ 1058133 h 1996549"/>
              <a:gd name="connsiteX2446" fmla="*/ 754554 w 1998270"/>
              <a:gd name="connsiteY2446" fmla="*/ 1069561 h 1996549"/>
              <a:gd name="connsiteX2447" fmla="*/ 743126 w 1998270"/>
              <a:gd name="connsiteY2447" fmla="*/ 1080988 h 1996549"/>
              <a:gd name="connsiteX2448" fmla="*/ 731699 w 1998270"/>
              <a:gd name="connsiteY2448" fmla="*/ 1069561 h 1996549"/>
              <a:gd name="connsiteX2449" fmla="*/ 743126 w 1998270"/>
              <a:gd name="connsiteY2449" fmla="*/ 1058133 h 1996549"/>
              <a:gd name="connsiteX2450" fmla="*/ 803845 w 1998270"/>
              <a:gd name="connsiteY2450" fmla="*/ 1057451 h 1996549"/>
              <a:gd name="connsiteX2451" fmla="*/ 815955 w 1998270"/>
              <a:gd name="connsiteY2451" fmla="*/ 1069561 h 1996549"/>
              <a:gd name="connsiteX2452" fmla="*/ 803845 w 1998270"/>
              <a:gd name="connsiteY2452" fmla="*/ 1081671 h 1996549"/>
              <a:gd name="connsiteX2453" fmla="*/ 791736 w 1998270"/>
              <a:gd name="connsiteY2453" fmla="*/ 1069561 h 1996549"/>
              <a:gd name="connsiteX2454" fmla="*/ 803845 w 1998270"/>
              <a:gd name="connsiteY2454" fmla="*/ 1057451 h 1996549"/>
              <a:gd name="connsiteX2455" fmla="*/ 865246 w 1998270"/>
              <a:gd name="connsiteY2455" fmla="*/ 1056769 h 1996549"/>
              <a:gd name="connsiteX2456" fmla="*/ 865587 w 1998270"/>
              <a:gd name="connsiteY2456" fmla="*/ 1056769 h 1996549"/>
              <a:gd name="connsiteX2457" fmla="*/ 878038 w 1998270"/>
              <a:gd name="connsiteY2457" fmla="*/ 1069561 h 1996549"/>
              <a:gd name="connsiteX2458" fmla="*/ 865246 w 1998270"/>
              <a:gd name="connsiteY2458" fmla="*/ 1082353 h 1996549"/>
              <a:gd name="connsiteX2459" fmla="*/ 852455 w 1998270"/>
              <a:gd name="connsiteY2459" fmla="*/ 1069561 h 1996549"/>
              <a:gd name="connsiteX2460" fmla="*/ 865246 w 1998270"/>
              <a:gd name="connsiteY2460" fmla="*/ 1056769 h 1996549"/>
              <a:gd name="connsiteX2461" fmla="*/ 926647 w 1998270"/>
              <a:gd name="connsiteY2461" fmla="*/ 1056257 h 1996549"/>
              <a:gd name="connsiteX2462" fmla="*/ 939951 w 1998270"/>
              <a:gd name="connsiteY2462" fmla="*/ 1069561 h 1996549"/>
              <a:gd name="connsiteX2463" fmla="*/ 926647 w 1998270"/>
              <a:gd name="connsiteY2463" fmla="*/ 1082865 h 1996549"/>
              <a:gd name="connsiteX2464" fmla="*/ 913344 w 1998270"/>
              <a:gd name="connsiteY2464" fmla="*/ 1069561 h 1996549"/>
              <a:gd name="connsiteX2465" fmla="*/ 926647 w 1998270"/>
              <a:gd name="connsiteY2465" fmla="*/ 1056257 h 1996549"/>
              <a:gd name="connsiteX2466" fmla="*/ 988415 w 1998270"/>
              <a:gd name="connsiteY2466" fmla="*/ 1055611 h 1996549"/>
              <a:gd name="connsiteX2467" fmla="*/ 1002231 w 1998270"/>
              <a:gd name="connsiteY2467" fmla="*/ 1069426 h 1996549"/>
              <a:gd name="connsiteX2468" fmla="*/ 988415 w 1998270"/>
              <a:gd name="connsiteY2468" fmla="*/ 1083242 h 1996549"/>
              <a:gd name="connsiteX2469" fmla="*/ 974600 w 1998270"/>
              <a:gd name="connsiteY2469" fmla="*/ 1069426 h 1996549"/>
              <a:gd name="connsiteX2470" fmla="*/ 988415 w 1998270"/>
              <a:gd name="connsiteY2470" fmla="*/ 1055611 h 1996549"/>
              <a:gd name="connsiteX2471" fmla="*/ 1050132 w 1998270"/>
              <a:gd name="connsiteY2471" fmla="*/ 1055234 h 1996549"/>
              <a:gd name="connsiteX2472" fmla="*/ 1050473 w 1998270"/>
              <a:gd name="connsiteY2472" fmla="*/ 1055234 h 1996549"/>
              <a:gd name="connsiteX2473" fmla="*/ 1064459 w 1998270"/>
              <a:gd name="connsiteY2473" fmla="*/ 1069561 h 1996549"/>
              <a:gd name="connsiteX2474" fmla="*/ 1050132 w 1998270"/>
              <a:gd name="connsiteY2474" fmla="*/ 1083888 h 1996549"/>
              <a:gd name="connsiteX2475" fmla="*/ 1035806 w 1998270"/>
              <a:gd name="connsiteY2475" fmla="*/ 1069561 h 1996549"/>
              <a:gd name="connsiteX2476" fmla="*/ 1050132 w 1998270"/>
              <a:gd name="connsiteY2476" fmla="*/ 1055234 h 1996549"/>
              <a:gd name="connsiteX2477" fmla="*/ 1110851 w 1998270"/>
              <a:gd name="connsiteY2477" fmla="*/ 1054722 h 1996549"/>
              <a:gd name="connsiteX2478" fmla="*/ 1125690 w 1998270"/>
              <a:gd name="connsiteY2478" fmla="*/ 1069561 h 1996549"/>
              <a:gd name="connsiteX2479" fmla="*/ 1110851 w 1998270"/>
              <a:gd name="connsiteY2479" fmla="*/ 1084400 h 1996549"/>
              <a:gd name="connsiteX2480" fmla="*/ 1096013 w 1998270"/>
              <a:gd name="connsiteY2480" fmla="*/ 1069561 h 1996549"/>
              <a:gd name="connsiteX2481" fmla="*/ 1110851 w 1998270"/>
              <a:gd name="connsiteY2481" fmla="*/ 1054722 h 1996549"/>
              <a:gd name="connsiteX2482" fmla="*/ 1172253 w 1998270"/>
              <a:gd name="connsiteY2482" fmla="*/ 1054210 h 1996549"/>
              <a:gd name="connsiteX2483" fmla="*/ 1187603 w 1998270"/>
              <a:gd name="connsiteY2483" fmla="*/ 1069561 h 1996549"/>
              <a:gd name="connsiteX2484" fmla="*/ 1187603 w 1998270"/>
              <a:gd name="connsiteY2484" fmla="*/ 1069733 h 1996549"/>
              <a:gd name="connsiteX2485" fmla="*/ 1172253 w 1998270"/>
              <a:gd name="connsiteY2485" fmla="*/ 1084741 h 1996549"/>
              <a:gd name="connsiteX2486" fmla="*/ 1156903 w 1998270"/>
              <a:gd name="connsiteY2486" fmla="*/ 1069561 h 1996549"/>
              <a:gd name="connsiteX2487" fmla="*/ 1172253 w 1998270"/>
              <a:gd name="connsiteY2487" fmla="*/ 1054210 h 1996549"/>
              <a:gd name="connsiteX2488" fmla="*/ 1234020 w 1998270"/>
              <a:gd name="connsiteY2488" fmla="*/ 1053564 h 1996549"/>
              <a:gd name="connsiteX2489" fmla="*/ 1249882 w 1998270"/>
              <a:gd name="connsiteY2489" fmla="*/ 1069426 h 1996549"/>
              <a:gd name="connsiteX2490" fmla="*/ 1234020 w 1998270"/>
              <a:gd name="connsiteY2490" fmla="*/ 1085288 h 1996549"/>
              <a:gd name="connsiteX2491" fmla="*/ 1218158 w 1998270"/>
              <a:gd name="connsiteY2491" fmla="*/ 1069426 h 1996549"/>
              <a:gd name="connsiteX2492" fmla="*/ 1234020 w 1998270"/>
              <a:gd name="connsiteY2492" fmla="*/ 1053564 h 1996549"/>
              <a:gd name="connsiteX2493" fmla="*/ 1971151 w 1998270"/>
              <a:gd name="connsiteY2493" fmla="*/ 1053528 h 1996549"/>
              <a:gd name="connsiteX2494" fmla="*/ 1987184 w 1998270"/>
              <a:gd name="connsiteY2494" fmla="*/ 1069561 h 1996549"/>
              <a:gd name="connsiteX2495" fmla="*/ 1971151 w 1998270"/>
              <a:gd name="connsiteY2495" fmla="*/ 1085423 h 1996549"/>
              <a:gd name="connsiteX2496" fmla="*/ 1955119 w 1998270"/>
              <a:gd name="connsiteY2496" fmla="*/ 1069561 h 1996549"/>
              <a:gd name="connsiteX2497" fmla="*/ 1971151 w 1998270"/>
              <a:gd name="connsiteY2497" fmla="*/ 1053528 h 1996549"/>
              <a:gd name="connsiteX2498" fmla="*/ 1295054 w 1998270"/>
              <a:gd name="connsiteY2498" fmla="*/ 1053187 h 1996549"/>
              <a:gd name="connsiteX2499" fmla="*/ 1312110 w 1998270"/>
              <a:gd name="connsiteY2499" fmla="*/ 1070243 h 1996549"/>
              <a:gd name="connsiteX2500" fmla="*/ 1295054 w 1998270"/>
              <a:gd name="connsiteY2500" fmla="*/ 1087299 h 1996549"/>
              <a:gd name="connsiteX2501" fmla="*/ 1277999 w 1998270"/>
              <a:gd name="connsiteY2501" fmla="*/ 1070243 h 1996549"/>
              <a:gd name="connsiteX2502" fmla="*/ 1295054 w 1998270"/>
              <a:gd name="connsiteY2502" fmla="*/ 1053187 h 1996549"/>
              <a:gd name="connsiteX2503" fmla="*/ 1357138 w 1998270"/>
              <a:gd name="connsiteY2503" fmla="*/ 1052846 h 1996549"/>
              <a:gd name="connsiteX2504" fmla="*/ 1374194 w 1998270"/>
              <a:gd name="connsiteY2504" fmla="*/ 1069902 h 1996549"/>
              <a:gd name="connsiteX2505" fmla="*/ 1357138 w 1998270"/>
              <a:gd name="connsiteY2505" fmla="*/ 1086958 h 1996549"/>
              <a:gd name="connsiteX2506" fmla="*/ 1340083 w 1998270"/>
              <a:gd name="connsiteY2506" fmla="*/ 1069902 h 1996549"/>
              <a:gd name="connsiteX2507" fmla="*/ 1357138 w 1998270"/>
              <a:gd name="connsiteY2507" fmla="*/ 1052846 h 1996549"/>
              <a:gd name="connsiteX2508" fmla="*/ 1417857 w 1998270"/>
              <a:gd name="connsiteY2508" fmla="*/ 1052504 h 1996549"/>
              <a:gd name="connsiteX2509" fmla="*/ 1434913 w 1998270"/>
              <a:gd name="connsiteY2509" fmla="*/ 1069560 h 1996549"/>
              <a:gd name="connsiteX2510" fmla="*/ 1417857 w 1998270"/>
              <a:gd name="connsiteY2510" fmla="*/ 1086616 h 1996549"/>
              <a:gd name="connsiteX2511" fmla="*/ 1400802 w 1998270"/>
              <a:gd name="connsiteY2511" fmla="*/ 1069560 h 1996549"/>
              <a:gd name="connsiteX2512" fmla="*/ 1417857 w 1998270"/>
              <a:gd name="connsiteY2512" fmla="*/ 1052504 h 1996549"/>
              <a:gd name="connsiteX2513" fmla="*/ 1479258 w 1998270"/>
              <a:gd name="connsiteY2513" fmla="*/ 1052163 h 1996549"/>
              <a:gd name="connsiteX2514" fmla="*/ 1496314 w 1998270"/>
              <a:gd name="connsiteY2514" fmla="*/ 1069219 h 1996549"/>
              <a:gd name="connsiteX2515" fmla="*/ 1479258 w 1998270"/>
              <a:gd name="connsiteY2515" fmla="*/ 1086275 h 1996549"/>
              <a:gd name="connsiteX2516" fmla="*/ 1462203 w 1998270"/>
              <a:gd name="connsiteY2516" fmla="*/ 1069219 h 1996549"/>
              <a:gd name="connsiteX2517" fmla="*/ 1479258 w 1998270"/>
              <a:gd name="connsiteY2517" fmla="*/ 1052163 h 1996549"/>
              <a:gd name="connsiteX2518" fmla="*/ 1541026 w 1998270"/>
              <a:gd name="connsiteY2518" fmla="*/ 1051688 h 1996549"/>
              <a:gd name="connsiteX2519" fmla="*/ 1558764 w 1998270"/>
              <a:gd name="connsiteY2519" fmla="*/ 1069426 h 1996549"/>
              <a:gd name="connsiteX2520" fmla="*/ 1541026 w 1998270"/>
              <a:gd name="connsiteY2520" fmla="*/ 1087164 h 1996549"/>
              <a:gd name="connsiteX2521" fmla="*/ 1523288 w 1998270"/>
              <a:gd name="connsiteY2521" fmla="*/ 1069426 h 1996549"/>
              <a:gd name="connsiteX2522" fmla="*/ 1541026 w 1998270"/>
              <a:gd name="connsiteY2522" fmla="*/ 1051688 h 1996549"/>
              <a:gd name="connsiteX2523" fmla="*/ 1602931 w 1998270"/>
              <a:gd name="connsiteY2523" fmla="*/ 1051632 h 1996549"/>
              <a:gd name="connsiteX2524" fmla="*/ 1619970 w 1998270"/>
              <a:gd name="connsiteY2524" fmla="*/ 1068708 h 1996549"/>
              <a:gd name="connsiteX2525" fmla="*/ 1619953 w 1998270"/>
              <a:gd name="connsiteY2525" fmla="*/ 1069583 h 1996549"/>
              <a:gd name="connsiteX2526" fmla="*/ 1602061 w 1998270"/>
              <a:gd name="connsiteY2526" fmla="*/ 1085764 h 1996549"/>
              <a:gd name="connsiteX2527" fmla="*/ 1601191 w 1998270"/>
              <a:gd name="connsiteY2527" fmla="*/ 1085786 h 1996549"/>
              <a:gd name="connsiteX2528" fmla="*/ 1584153 w 1998270"/>
              <a:gd name="connsiteY2528" fmla="*/ 1068708 h 1996549"/>
              <a:gd name="connsiteX2529" fmla="*/ 1584170 w 1998270"/>
              <a:gd name="connsiteY2529" fmla="*/ 1067833 h 1996549"/>
              <a:gd name="connsiteX2530" fmla="*/ 1602061 w 1998270"/>
              <a:gd name="connsiteY2530" fmla="*/ 1051652 h 1996549"/>
              <a:gd name="connsiteX2531" fmla="*/ 1602931 w 1998270"/>
              <a:gd name="connsiteY2531" fmla="*/ 1051632 h 1996549"/>
              <a:gd name="connsiteX2532" fmla="*/ 1664145 w 1998270"/>
              <a:gd name="connsiteY2532" fmla="*/ 1051482 h 1996549"/>
              <a:gd name="connsiteX2533" fmla="*/ 1664486 w 1998270"/>
              <a:gd name="connsiteY2533" fmla="*/ 1051482 h 1996549"/>
              <a:gd name="connsiteX2534" fmla="*/ 1682224 w 1998270"/>
              <a:gd name="connsiteY2534" fmla="*/ 1069561 h 1996549"/>
              <a:gd name="connsiteX2535" fmla="*/ 1664145 w 1998270"/>
              <a:gd name="connsiteY2535" fmla="*/ 1086617 h 1996549"/>
              <a:gd name="connsiteX2536" fmla="*/ 1646066 w 1998270"/>
              <a:gd name="connsiteY2536" fmla="*/ 1069561 h 1996549"/>
              <a:gd name="connsiteX2537" fmla="*/ 1664145 w 1998270"/>
              <a:gd name="connsiteY2537" fmla="*/ 1051482 h 1996549"/>
              <a:gd name="connsiteX2538" fmla="*/ 1724864 w 1998270"/>
              <a:gd name="connsiteY2538" fmla="*/ 1051310 h 1996549"/>
              <a:gd name="connsiteX2539" fmla="*/ 1743113 w 1998270"/>
              <a:gd name="connsiteY2539" fmla="*/ 1069560 h 1996549"/>
              <a:gd name="connsiteX2540" fmla="*/ 1743113 w 1998270"/>
              <a:gd name="connsiteY2540" fmla="*/ 1069733 h 1996549"/>
              <a:gd name="connsiteX2541" fmla="*/ 1724864 w 1998270"/>
              <a:gd name="connsiteY2541" fmla="*/ 1087640 h 1996549"/>
              <a:gd name="connsiteX2542" fmla="*/ 1724693 w 1998270"/>
              <a:gd name="connsiteY2542" fmla="*/ 1087640 h 1996549"/>
              <a:gd name="connsiteX2543" fmla="*/ 1706614 w 1998270"/>
              <a:gd name="connsiteY2543" fmla="*/ 1069560 h 1996549"/>
              <a:gd name="connsiteX2544" fmla="*/ 1724864 w 1998270"/>
              <a:gd name="connsiteY2544" fmla="*/ 1051310 h 1996549"/>
              <a:gd name="connsiteX2545" fmla="*/ 1786265 w 1998270"/>
              <a:gd name="connsiteY2545" fmla="*/ 1051140 h 1996549"/>
              <a:gd name="connsiteX2546" fmla="*/ 1804685 w 1998270"/>
              <a:gd name="connsiteY2546" fmla="*/ 1069561 h 1996549"/>
              <a:gd name="connsiteX2547" fmla="*/ 1804685 w 1998270"/>
              <a:gd name="connsiteY2547" fmla="*/ 1069733 h 1996549"/>
              <a:gd name="connsiteX2548" fmla="*/ 1786265 w 1998270"/>
              <a:gd name="connsiteY2548" fmla="*/ 1087811 h 1996549"/>
              <a:gd name="connsiteX2549" fmla="*/ 1767845 w 1998270"/>
              <a:gd name="connsiteY2549" fmla="*/ 1069561 h 1996549"/>
              <a:gd name="connsiteX2550" fmla="*/ 1786265 w 1998270"/>
              <a:gd name="connsiteY2550" fmla="*/ 1051140 h 1996549"/>
              <a:gd name="connsiteX2551" fmla="*/ 1909067 w 1998270"/>
              <a:gd name="connsiteY2551" fmla="*/ 1050969 h 1996549"/>
              <a:gd name="connsiteX2552" fmla="*/ 1927659 w 1998270"/>
              <a:gd name="connsiteY2552" fmla="*/ 1069560 h 1996549"/>
              <a:gd name="connsiteX2553" fmla="*/ 1927659 w 1998270"/>
              <a:gd name="connsiteY2553" fmla="*/ 1069731 h 1996549"/>
              <a:gd name="connsiteX2554" fmla="*/ 1909067 w 1998270"/>
              <a:gd name="connsiteY2554" fmla="*/ 1087981 h 1996549"/>
              <a:gd name="connsiteX2555" fmla="*/ 1908897 w 1998270"/>
              <a:gd name="connsiteY2555" fmla="*/ 1087981 h 1996549"/>
              <a:gd name="connsiteX2556" fmla="*/ 1890477 w 1998270"/>
              <a:gd name="connsiteY2556" fmla="*/ 1069560 h 1996549"/>
              <a:gd name="connsiteX2557" fmla="*/ 1909067 w 1998270"/>
              <a:gd name="connsiteY2557" fmla="*/ 1050969 h 1996549"/>
              <a:gd name="connsiteX2558" fmla="*/ 1847666 w 1998270"/>
              <a:gd name="connsiteY2558" fmla="*/ 1050969 h 1996549"/>
              <a:gd name="connsiteX2559" fmla="*/ 1866257 w 1998270"/>
              <a:gd name="connsiteY2559" fmla="*/ 1069560 h 1996549"/>
              <a:gd name="connsiteX2560" fmla="*/ 1866257 w 1998270"/>
              <a:gd name="connsiteY2560" fmla="*/ 1069731 h 1996549"/>
              <a:gd name="connsiteX2561" fmla="*/ 1847666 w 1998270"/>
              <a:gd name="connsiteY2561" fmla="*/ 1087981 h 1996549"/>
              <a:gd name="connsiteX2562" fmla="*/ 1847496 w 1998270"/>
              <a:gd name="connsiteY2562" fmla="*/ 1087981 h 1996549"/>
              <a:gd name="connsiteX2563" fmla="*/ 1829076 w 1998270"/>
              <a:gd name="connsiteY2563" fmla="*/ 1069560 h 1996549"/>
              <a:gd name="connsiteX2564" fmla="*/ 1847666 w 1998270"/>
              <a:gd name="connsiteY2564" fmla="*/ 1050969 h 1996549"/>
              <a:gd name="connsiteX2565" fmla="*/ 5629 w 1998270"/>
              <a:gd name="connsiteY2565" fmla="*/ 1005089 h 1996549"/>
              <a:gd name="connsiteX2566" fmla="*/ 8699 w 1998270"/>
              <a:gd name="connsiteY2566" fmla="*/ 1008160 h 1996549"/>
              <a:gd name="connsiteX2567" fmla="*/ 5629 w 1998270"/>
              <a:gd name="connsiteY2567" fmla="*/ 1011230 h 1996549"/>
              <a:gd name="connsiteX2568" fmla="*/ 2559 w 1998270"/>
              <a:gd name="connsiteY2568" fmla="*/ 1008160 h 1996549"/>
              <a:gd name="connsiteX2569" fmla="*/ 5629 w 1998270"/>
              <a:gd name="connsiteY2569" fmla="*/ 1005089 h 1996549"/>
              <a:gd name="connsiteX2570" fmla="*/ 67030 w 1998270"/>
              <a:gd name="connsiteY2570" fmla="*/ 1003725 h 1996549"/>
              <a:gd name="connsiteX2571" fmla="*/ 67371 w 1998270"/>
              <a:gd name="connsiteY2571" fmla="*/ 1003725 h 1996549"/>
              <a:gd name="connsiteX2572" fmla="*/ 71464 w 1998270"/>
              <a:gd name="connsiteY2572" fmla="*/ 1008160 h 1996549"/>
              <a:gd name="connsiteX2573" fmla="*/ 67030 w 1998270"/>
              <a:gd name="connsiteY2573" fmla="*/ 1012594 h 1996549"/>
              <a:gd name="connsiteX2574" fmla="*/ 62596 w 1998270"/>
              <a:gd name="connsiteY2574" fmla="*/ 1008160 h 1996549"/>
              <a:gd name="connsiteX2575" fmla="*/ 67030 w 1998270"/>
              <a:gd name="connsiteY2575" fmla="*/ 1003725 h 1996549"/>
              <a:gd name="connsiteX2576" fmla="*/ 129113 w 1998270"/>
              <a:gd name="connsiteY2576" fmla="*/ 1003043 h 1996549"/>
              <a:gd name="connsiteX2577" fmla="*/ 129454 w 1998270"/>
              <a:gd name="connsiteY2577" fmla="*/ 1003043 h 1996549"/>
              <a:gd name="connsiteX2578" fmla="*/ 134230 w 1998270"/>
              <a:gd name="connsiteY2578" fmla="*/ 1008160 h 1996549"/>
              <a:gd name="connsiteX2579" fmla="*/ 129113 w 1998270"/>
              <a:gd name="connsiteY2579" fmla="*/ 1013277 h 1996549"/>
              <a:gd name="connsiteX2580" fmla="*/ 123997 w 1998270"/>
              <a:gd name="connsiteY2580" fmla="*/ 1008160 h 1996549"/>
              <a:gd name="connsiteX2581" fmla="*/ 129113 w 1998270"/>
              <a:gd name="connsiteY2581" fmla="*/ 1003043 h 1996549"/>
              <a:gd name="connsiteX2582" fmla="*/ 189833 w 1998270"/>
              <a:gd name="connsiteY2582" fmla="*/ 1002360 h 1996549"/>
              <a:gd name="connsiteX2583" fmla="*/ 195631 w 1998270"/>
              <a:gd name="connsiteY2583" fmla="*/ 1008159 h 1996549"/>
              <a:gd name="connsiteX2584" fmla="*/ 189833 w 1998270"/>
              <a:gd name="connsiteY2584" fmla="*/ 1013958 h 1996549"/>
              <a:gd name="connsiteX2585" fmla="*/ 184034 w 1998270"/>
              <a:gd name="connsiteY2585" fmla="*/ 1008159 h 1996549"/>
              <a:gd name="connsiteX2586" fmla="*/ 189833 w 1998270"/>
              <a:gd name="connsiteY2586" fmla="*/ 1002360 h 1996549"/>
              <a:gd name="connsiteX2587" fmla="*/ 251234 w 1998270"/>
              <a:gd name="connsiteY2587" fmla="*/ 1001508 h 1996549"/>
              <a:gd name="connsiteX2588" fmla="*/ 251575 w 1998270"/>
              <a:gd name="connsiteY2588" fmla="*/ 1001508 h 1996549"/>
              <a:gd name="connsiteX2589" fmla="*/ 257885 w 1998270"/>
              <a:gd name="connsiteY2589" fmla="*/ 1008160 h 1996549"/>
              <a:gd name="connsiteX2590" fmla="*/ 251234 w 1998270"/>
              <a:gd name="connsiteY2590" fmla="*/ 1014812 h 1996549"/>
              <a:gd name="connsiteX2591" fmla="*/ 244582 w 1998270"/>
              <a:gd name="connsiteY2591" fmla="*/ 1008160 h 1996549"/>
              <a:gd name="connsiteX2592" fmla="*/ 251234 w 1998270"/>
              <a:gd name="connsiteY2592" fmla="*/ 1001508 h 1996549"/>
              <a:gd name="connsiteX2593" fmla="*/ 312635 w 1998270"/>
              <a:gd name="connsiteY2593" fmla="*/ 1000825 h 1996549"/>
              <a:gd name="connsiteX2594" fmla="*/ 319969 w 1998270"/>
              <a:gd name="connsiteY2594" fmla="*/ 1008159 h 1996549"/>
              <a:gd name="connsiteX2595" fmla="*/ 312635 w 1998270"/>
              <a:gd name="connsiteY2595" fmla="*/ 1015494 h 1996549"/>
              <a:gd name="connsiteX2596" fmla="*/ 305301 w 1998270"/>
              <a:gd name="connsiteY2596" fmla="*/ 1008159 h 1996549"/>
              <a:gd name="connsiteX2597" fmla="*/ 312635 w 1998270"/>
              <a:gd name="connsiteY2597" fmla="*/ 1000825 h 1996549"/>
              <a:gd name="connsiteX2598" fmla="*/ 374035 w 1998270"/>
              <a:gd name="connsiteY2598" fmla="*/ 1000143 h 1996549"/>
              <a:gd name="connsiteX2599" fmla="*/ 382052 w 1998270"/>
              <a:gd name="connsiteY2599" fmla="*/ 1008160 h 1996549"/>
              <a:gd name="connsiteX2600" fmla="*/ 374035 w 1998270"/>
              <a:gd name="connsiteY2600" fmla="*/ 1016176 h 1996549"/>
              <a:gd name="connsiteX2601" fmla="*/ 366020 w 1998270"/>
              <a:gd name="connsiteY2601" fmla="*/ 1008160 h 1996549"/>
              <a:gd name="connsiteX2602" fmla="*/ 374035 w 1998270"/>
              <a:gd name="connsiteY2602" fmla="*/ 1000143 h 1996549"/>
              <a:gd name="connsiteX2603" fmla="*/ 436119 w 1998270"/>
              <a:gd name="connsiteY2603" fmla="*/ 999461 h 1996549"/>
              <a:gd name="connsiteX2604" fmla="*/ 444818 w 1998270"/>
              <a:gd name="connsiteY2604" fmla="*/ 1008160 h 1996549"/>
              <a:gd name="connsiteX2605" fmla="*/ 436119 w 1998270"/>
              <a:gd name="connsiteY2605" fmla="*/ 1016858 h 1996549"/>
              <a:gd name="connsiteX2606" fmla="*/ 427421 w 1998270"/>
              <a:gd name="connsiteY2606" fmla="*/ 1008160 h 1996549"/>
              <a:gd name="connsiteX2607" fmla="*/ 436119 w 1998270"/>
              <a:gd name="connsiteY2607" fmla="*/ 999461 h 1996549"/>
              <a:gd name="connsiteX2608" fmla="*/ 496838 w 1998270"/>
              <a:gd name="connsiteY2608" fmla="*/ 998779 h 1996549"/>
              <a:gd name="connsiteX2609" fmla="*/ 497179 w 1998270"/>
              <a:gd name="connsiteY2609" fmla="*/ 998779 h 1996549"/>
              <a:gd name="connsiteX2610" fmla="*/ 506219 w 1998270"/>
              <a:gd name="connsiteY2610" fmla="*/ 1008159 h 1996549"/>
              <a:gd name="connsiteX2611" fmla="*/ 496838 w 1998270"/>
              <a:gd name="connsiteY2611" fmla="*/ 1017540 h 1996549"/>
              <a:gd name="connsiteX2612" fmla="*/ 487458 w 1998270"/>
              <a:gd name="connsiteY2612" fmla="*/ 1008159 h 1996549"/>
              <a:gd name="connsiteX2613" fmla="*/ 496838 w 1998270"/>
              <a:gd name="connsiteY2613" fmla="*/ 998779 h 1996549"/>
              <a:gd name="connsiteX2614" fmla="*/ 558239 w 1998270"/>
              <a:gd name="connsiteY2614" fmla="*/ 998097 h 1996549"/>
              <a:gd name="connsiteX2615" fmla="*/ 558580 w 1998270"/>
              <a:gd name="connsiteY2615" fmla="*/ 998097 h 1996549"/>
              <a:gd name="connsiteX2616" fmla="*/ 568302 w 1998270"/>
              <a:gd name="connsiteY2616" fmla="*/ 1008160 h 1996549"/>
              <a:gd name="connsiteX2617" fmla="*/ 558239 w 1998270"/>
              <a:gd name="connsiteY2617" fmla="*/ 1018223 h 1996549"/>
              <a:gd name="connsiteX2618" fmla="*/ 548177 w 1998270"/>
              <a:gd name="connsiteY2618" fmla="*/ 1008160 h 1996549"/>
              <a:gd name="connsiteX2619" fmla="*/ 558239 w 1998270"/>
              <a:gd name="connsiteY2619" fmla="*/ 998097 h 1996549"/>
              <a:gd name="connsiteX2620" fmla="*/ 743126 w 1998270"/>
              <a:gd name="connsiteY2620" fmla="*/ 996733 h 1996549"/>
              <a:gd name="connsiteX2621" fmla="*/ 755236 w 1998270"/>
              <a:gd name="connsiteY2621" fmla="*/ 1008842 h 1996549"/>
              <a:gd name="connsiteX2622" fmla="*/ 743126 w 1998270"/>
              <a:gd name="connsiteY2622" fmla="*/ 1020952 h 1996549"/>
              <a:gd name="connsiteX2623" fmla="*/ 731017 w 1998270"/>
              <a:gd name="connsiteY2623" fmla="*/ 1008842 h 1996549"/>
              <a:gd name="connsiteX2624" fmla="*/ 743126 w 1998270"/>
              <a:gd name="connsiteY2624" fmla="*/ 996733 h 1996549"/>
              <a:gd name="connsiteX2625" fmla="*/ 681042 w 1998270"/>
              <a:gd name="connsiteY2625" fmla="*/ 996733 h 1996549"/>
              <a:gd name="connsiteX2626" fmla="*/ 692469 w 1998270"/>
              <a:gd name="connsiteY2626" fmla="*/ 1008160 h 1996549"/>
              <a:gd name="connsiteX2627" fmla="*/ 681042 w 1998270"/>
              <a:gd name="connsiteY2627" fmla="*/ 1019587 h 1996549"/>
              <a:gd name="connsiteX2628" fmla="*/ 669615 w 1998270"/>
              <a:gd name="connsiteY2628" fmla="*/ 1008160 h 1996549"/>
              <a:gd name="connsiteX2629" fmla="*/ 681042 w 1998270"/>
              <a:gd name="connsiteY2629" fmla="*/ 996733 h 1996549"/>
              <a:gd name="connsiteX2630" fmla="*/ 619641 w 1998270"/>
              <a:gd name="connsiteY2630" fmla="*/ 996733 h 1996549"/>
              <a:gd name="connsiteX2631" fmla="*/ 630386 w 1998270"/>
              <a:gd name="connsiteY2631" fmla="*/ 1007478 h 1996549"/>
              <a:gd name="connsiteX2632" fmla="*/ 619641 w 1998270"/>
              <a:gd name="connsiteY2632" fmla="*/ 1018223 h 1996549"/>
              <a:gd name="connsiteX2633" fmla="*/ 608896 w 1998270"/>
              <a:gd name="connsiteY2633" fmla="*/ 1007478 h 1996549"/>
              <a:gd name="connsiteX2634" fmla="*/ 619641 w 1998270"/>
              <a:gd name="connsiteY2634" fmla="*/ 996733 h 1996549"/>
              <a:gd name="connsiteX2635" fmla="*/ 803845 w 1998270"/>
              <a:gd name="connsiteY2635" fmla="*/ 995538 h 1996549"/>
              <a:gd name="connsiteX2636" fmla="*/ 816466 w 1998270"/>
              <a:gd name="connsiteY2636" fmla="*/ 1008160 h 1996549"/>
              <a:gd name="connsiteX2637" fmla="*/ 803845 w 1998270"/>
              <a:gd name="connsiteY2637" fmla="*/ 1020781 h 1996549"/>
              <a:gd name="connsiteX2638" fmla="*/ 791224 w 1998270"/>
              <a:gd name="connsiteY2638" fmla="*/ 1008160 h 1996549"/>
              <a:gd name="connsiteX2639" fmla="*/ 803845 w 1998270"/>
              <a:gd name="connsiteY2639" fmla="*/ 995538 h 1996549"/>
              <a:gd name="connsiteX2640" fmla="*/ 865246 w 1998270"/>
              <a:gd name="connsiteY2640" fmla="*/ 994856 h 1996549"/>
              <a:gd name="connsiteX2641" fmla="*/ 878550 w 1998270"/>
              <a:gd name="connsiteY2641" fmla="*/ 1008159 h 1996549"/>
              <a:gd name="connsiteX2642" fmla="*/ 865246 w 1998270"/>
              <a:gd name="connsiteY2642" fmla="*/ 1021463 h 1996549"/>
              <a:gd name="connsiteX2643" fmla="*/ 851943 w 1998270"/>
              <a:gd name="connsiteY2643" fmla="*/ 1008159 h 1996549"/>
              <a:gd name="connsiteX2644" fmla="*/ 865246 w 1998270"/>
              <a:gd name="connsiteY2644" fmla="*/ 994856 h 1996549"/>
              <a:gd name="connsiteX2645" fmla="*/ 926648 w 1998270"/>
              <a:gd name="connsiteY2645" fmla="*/ 994345 h 1996549"/>
              <a:gd name="connsiteX2646" fmla="*/ 940463 w 1998270"/>
              <a:gd name="connsiteY2646" fmla="*/ 1008160 h 1996549"/>
              <a:gd name="connsiteX2647" fmla="*/ 926648 w 1998270"/>
              <a:gd name="connsiteY2647" fmla="*/ 1021975 h 1996549"/>
              <a:gd name="connsiteX2648" fmla="*/ 912833 w 1998270"/>
              <a:gd name="connsiteY2648" fmla="*/ 1008160 h 1996549"/>
              <a:gd name="connsiteX2649" fmla="*/ 926648 w 1998270"/>
              <a:gd name="connsiteY2649" fmla="*/ 994345 h 1996549"/>
              <a:gd name="connsiteX2650" fmla="*/ 988049 w 1998270"/>
              <a:gd name="connsiteY2650" fmla="*/ 993663 h 1996549"/>
              <a:gd name="connsiteX2651" fmla="*/ 1002546 w 1998270"/>
              <a:gd name="connsiteY2651" fmla="*/ 1008160 h 1996549"/>
              <a:gd name="connsiteX2652" fmla="*/ 988049 w 1998270"/>
              <a:gd name="connsiteY2652" fmla="*/ 1022657 h 1996549"/>
              <a:gd name="connsiteX2653" fmla="*/ 973552 w 1998270"/>
              <a:gd name="connsiteY2653" fmla="*/ 1008160 h 1996549"/>
              <a:gd name="connsiteX2654" fmla="*/ 988049 w 1998270"/>
              <a:gd name="connsiteY2654" fmla="*/ 993663 h 1996549"/>
              <a:gd name="connsiteX2655" fmla="*/ 1050132 w 1998270"/>
              <a:gd name="connsiteY2655" fmla="*/ 993152 h 1996549"/>
              <a:gd name="connsiteX2656" fmla="*/ 1050473 w 1998270"/>
              <a:gd name="connsiteY2656" fmla="*/ 993152 h 1996549"/>
              <a:gd name="connsiteX2657" fmla="*/ 1065141 w 1998270"/>
              <a:gd name="connsiteY2657" fmla="*/ 1008160 h 1996549"/>
              <a:gd name="connsiteX2658" fmla="*/ 1065141 w 1998270"/>
              <a:gd name="connsiteY2658" fmla="*/ 1008332 h 1996549"/>
              <a:gd name="connsiteX2659" fmla="*/ 1050132 w 1998270"/>
              <a:gd name="connsiteY2659" fmla="*/ 1022999 h 1996549"/>
              <a:gd name="connsiteX2660" fmla="*/ 1035123 w 1998270"/>
              <a:gd name="connsiteY2660" fmla="*/ 1008160 h 1996549"/>
              <a:gd name="connsiteX2661" fmla="*/ 1050132 w 1998270"/>
              <a:gd name="connsiteY2661" fmla="*/ 993152 h 1996549"/>
              <a:gd name="connsiteX2662" fmla="*/ 1110852 w 1998270"/>
              <a:gd name="connsiteY2662" fmla="*/ 992639 h 1996549"/>
              <a:gd name="connsiteX2663" fmla="*/ 1126372 w 1998270"/>
              <a:gd name="connsiteY2663" fmla="*/ 1008159 h 1996549"/>
              <a:gd name="connsiteX2664" fmla="*/ 1126372 w 1998270"/>
              <a:gd name="connsiteY2664" fmla="*/ 1008332 h 1996549"/>
              <a:gd name="connsiteX2665" fmla="*/ 1110852 w 1998270"/>
              <a:gd name="connsiteY2665" fmla="*/ 1023510 h 1996549"/>
              <a:gd name="connsiteX2666" fmla="*/ 1110681 w 1998270"/>
              <a:gd name="connsiteY2666" fmla="*/ 1023511 h 1996549"/>
              <a:gd name="connsiteX2667" fmla="*/ 1095331 w 1998270"/>
              <a:gd name="connsiteY2667" fmla="*/ 1008159 h 1996549"/>
              <a:gd name="connsiteX2668" fmla="*/ 1110852 w 1998270"/>
              <a:gd name="connsiteY2668" fmla="*/ 992639 h 1996549"/>
              <a:gd name="connsiteX2669" fmla="*/ 1172618 w 1998270"/>
              <a:gd name="connsiteY2669" fmla="*/ 991994 h 1996549"/>
              <a:gd name="connsiteX2670" fmla="*/ 1188651 w 1998270"/>
              <a:gd name="connsiteY2670" fmla="*/ 1008026 h 1996549"/>
              <a:gd name="connsiteX2671" fmla="*/ 1172618 w 1998270"/>
              <a:gd name="connsiteY2671" fmla="*/ 1024058 h 1996549"/>
              <a:gd name="connsiteX2672" fmla="*/ 1156586 w 1998270"/>
              <a:gd name="connsiteY2672" fmla="*/ 1008026 h 1996549"/>
              <a:gd name="connsiteX2673" fmla="*/ 1172618 w 1998270"/>
              <a:gd name="connsiteY2673" fmla="*/ 991994 h 1996549"/>
              <a:gd name="connsiteX2674" fmla="*/ 1233653 w 1998270"/>
              <a:gd name="connsiteY2674" fmla="*/ 991616 h 1996549"/>
              <a:gd name="connsiteX2675" fmla="*/ 1250709 w 1998270"/>
              <a:gd name="connsiteY2675" fmla="*/ 1008671 h 1996549"/>
              <a:gd name="connsiteX2676" fmla="*/ 1233653 w 1998270"/>
              <a:gd name="connsiteY2676" fmla="*/ 1025727 h 1996549"/>
              <a:gd name="connsiteX2677" fmla="*/ 1216598 w 1998270"/>
              <a:gd name="connsiteY2677" fmla="*/ 1008671 h 1996549"/>
              <a:gd name="connsiteX2678" fmla="*/ 1233653 w 1998270"/>
              <a:gd name="connsiteY2678" fmla="*/ 991616 h 1996549"/>
              <a:gd name="connsiteX2679" fmla="*/ 1971151 w 1998270"/>
              <a:gd name="connsiteY2679" fmla="*/ 991444 h 1996549"/>
              <a:gd name="connsiteX2680" fmla="*/ 1988207 w 1998270"/>
              <a:gd name="connsiteY2680" fmla="*/ 1008500 h 1996549"/>
              <a:gd name="connsiteX2681" fmla="*/ 1971151 w 1998270"/>
              <a:gd name="connsiteY2681" fmla="*/ 1025556 h 1996549"/>
              <a:gd name="connsiteX2682" fmla="*/ 1954096 w 1998270"/>
              <a:gd name="connsiteY2682" fmla="*/ 1008500 h 1996549"/>
              <a:gd name="connsiteX2683" fmla="*/ 1971151 w 1998270"/>
              <a:gd name="connsiteY2683" fmla="*/ 991444 h 1996549"/>
              <a:gd name="connsiteX2684" fmla="*/ 1295054 w 1998270"/>
              <a:gd name="connsiteY2684" fmla="*/ 991104 h 1996549"/>
              <a:gd name="connsiteX2685" fmla="*/ 1312110 w 1998270"/>
              <a:gd name="connsiteY2685" fmla="*/ 1008159 h 1996549"/>
              <a:gd name="connsiteX2686" fmla="*/ 1295054 w 1998270"/>
              <a:gd name="connsiteY2686" fmla="*/ 1025215 h 1996549"/>
              <a:gd name="connsiteX2687" fmla="*/ 1277999 w 1998270"/>
              <a:gd name="connsiteY2687" fmla="*/ 1008159 h 1996549"/>
              <a:gd name="connsiteX2688" fmla="*/ 1295054 w 1998270"/>
              <a:gd name="connsiteY2688" fmla="*/ 991104 h 1996549"/>
              <a:gd name="connsiteX2689" fmla="*/ 1357138 w 1998270"/>
              <a:gd name="connsiteY2689" fmla="*/ 990763 h 1996549"/>
              <a:gd name="connsiteX2690" fmla="*/ 1374194 w 1998270"/>
              <a:gd name="connsiteY2690" fmla="*/ 1007818 h 1996549"/>
              <a:gd name="connsiteX2691" fmla="*/ 1357138 w 1998270"/>
              <a:gd name="connsiteY2691" fmla="*/ 1024874 h 1996549"/>
              <a:gd name="connsiteX2692" fmla="*/ 1340083 w 1998270"/>
              <a:gd name="connsiteY2692" fmla="*/ 1007818 h 1996549"/>
              <a:gd name="connsiteX2693" fmla="*/ 1357138 w 1998270"/>
              <a:gd name="connsiteY2693" fmla="*/ 990763 h 1996549"/>
              <a:gd name="connsiteX2694" fmla="*/ 1418727 w 1998270"/>
              <a:gd name="connsiteY2694" fmla="*/ 990232 h 1996549"/>
              <a:gd name="connsiteX2695" fmla="*/ 1435766 w 1998270"/>
              <a:gd name="connsiteY2695" fmla="*/ 1007307 h 1996549"/>
              <a:gd name="connsiteX2696" fmla="*/ 1435749 w 1998270"/>
              <a:gd name="connsiteY2696" fmla="*/ 1008182 h 1996549"/>
              <a:gd name="connsiteX2697" fmla="*/ 1417857 w 1998270"/>
              <a:gd name="connsiteY2697" fmla="*/ 1024363 h 1996549"/>
              <a:gd name="connsiteX2698" fmla="*/ 1416987 w 1998270"/>
              <a:gd name="connsiteY2698" fmla="*/ 1024385 h 1996549"/>
              <a:gd name="connsiteX2699" fmla="*/ 1399949 w 1998270"/>
              <a:gd name="connsiteY2699" fmla="*/ 1007307 h 1996549"/>
              <a:gd name="connsiteX2700" fmla="*/ 1399965 w 1998270"/>
              <a:gd name="connsiteY2700" fmla="*/ 1006432 h 1996549"/>
              <a:gd name="connsiteX2701" fmla="*/ 1417857 w 1998270"/>
              <a:gd name="connsiteY2701" fmla="*/ 990252 h 1996549"/>
              <a:gd name="connsiteX2702" fmla="*/ 1418727 w 1998270"/>
              <a:gd name="connsiteY2702" fmla="*/ 990232 h 1996549"/>
              <a:gd name="connsiteX2703" fmla="*/ 1479259 w 1998270"/>
              <a:gd name="connsiteY2703" fmla="*/ 989910 h 1996549"/>
              <a:gd name="connsiteX2704" fmla="*/ 1497508 w 1998270"/>
              <a:gd name="connsiteY2704" fmla="*/ 1008159 h 1996549"/>
              <a:gd name="connsiteX2705" fmla="*/ 1497508 w 1998270"/>
              <a:gd name="connsiteY2705" fmla="*/ 1008332 h 1996549"/>
              <a:gd name="connsiteX2706" fmla="*/ 1479259 w 1998270"/>
              <a:gd name="connsiteY2706" fmla="*/ 1026239 h 1996549"/>
              <a:gd name="connsiteX2707" fmla="*/ 1479088 w 1998270"/>
              <a:gd name="connsiteY2707" fmla="*/ 1026239 h 1996549"/>
              <a:gd name="connsiteX2708" fmla="*/ 1461009 w 1998270"/>
              <a:gd name="connsiteY2708" fmla="*/ 1008159 h 1996549"/>
              <a:gd name="connsiteX2709" fmla="*/ 1479259 w 1998270"/>
              <a:gd name="connsiteY2709" fmla="*/ 989910 h 1996549"/>
              <a:gd name="connsiteX2710" fmla="*/ 1540660 w 1998270"/>
              <a:gd name="connsiteY2710" fmla="*/ 989740 h 1996549"/>
              <a:gd name="connsiteX2711" fmla="*/ 1559080 w 1998270"/>
              <a:gd name="connsiteY2711" fmla="*/ 1008160 h 1996549"/>
              <a:gd name="connsiteX2712" fmla="*/ 1559080 w 1998270"/>
              <a:gd name="connsiteY2712" fmla="*/ 1008330 h 1996549"/>
              <a:gd name="connsiteX2713" fmla="*/ 1540660 w 1998270"/>
              <a:gd name="connsiteY2713" fmla="*/ 1026410 h 1996549"/>
              <a:gd name="connsiteX2714" fmla="*/ 1522240 w 1998270"/>
              <a:gd name="connsiteY2714" fmla="*/ 1008160 h 1996549"/>
              <a:gd name="connsiteX2715" fmla="*/ 1540660 w 1998270"/>
              <a:gd name="connsiteY2715" fmla="*/ 989740 h 1996549"/>
              <a:gd name="connsiteX2716" fmla="*/ 1602061 w 1998270"/>
              <a:gd name="connsiteY2716" fmla="*/ 989399 h 1996549"/>
              <a:gd name="connsiteX2717" fmla="*/ 1620822 w 1998270"/>
              <a:gd name="connsiteY2717" fmla="*/ 1008160 h 1996549"/>
              <a:gd name="connsiteX2718" fmla="*/ 1620822 w 1998270"/>
              <a:gd name="connsiteY2718" fmla="*/ 1008331 h 1996549"/>
              <a:gd name="connsiteX2719" fmla="*/ 1602061 w 1998270"/>
              <a:gd name="connsiteY2719" fmla="*/ 1026751 h 1996549"/>
              <a:gd name="connsiteX2720" fmla="*/ 1583300 w 1998270"/>
              <a:gd name="connsiteY2720" fmla="*/ 1008160 h 1996549"/>
              <a:gd name="connsiteX2721" fmla="*/ 1602061 w 1998270"/>
              <a:gd name="connsiteY2721" fmla="*/ 989399 h 1996549"/>
              <a:gd name="connsiteX2722" fmla="*/ 1664144 w 1998270"/>
              <a:gd name="connsiteY2722" fmla="*/ 989228 h 1996549"/>
              <a:gd name="connsiteX2723" fmla="*/ 1683076 w 1998270"/>
              <a:gd name="connsiteY2723" fmla="*/ 1008160 h 1996549"/>
              <a:gd name="connsiteX2724" fmla="*/ 1664144 w 1998270"/>
              <a:gd name="connsiteY2724" fmla="*/ 1026921 h 1996549"/>
              <a:gd name="connsiteX2725" fmla="*/ 1645213 w 1998270"/>
              <a:gd name="connsiteY2725" fmla="*/ 1008160 h 1996549"/>
              <a:gd name="connsiteX2726" fmla="*/ 1664144 w 1998270"/>
              <a:gd name="connsiteY2726" fmla="*/ 989228 h 1996549"/>
              <a:gd name="connsiteX2727" fmla="*/ 1724864 w 1998270"/>
              <a:gd name="connsiteY2727" fmla="*/ 989058 h 1996549"/>
              <a:gd name="connsiteX2728" fmla="*/ 1743967 w 1998270"/>
              <a:gd name="connsiteY2728" fmla="*/ 1008160 h 1996549"/>
              <a:gd name="connsiteX2729" fmla="*/ 1724864 w 1998270"/>
              <a:gd name="connsiteY2729" fmla="*/ 1027092 h 1996549"/>
              <a:gd name="connsiteX2730" fmla="*/ 1705762 w 1998270"/>
              <a:gd name="connsiteY2730" fmla="*/ 1008160 h 1996549"/>
              <a:gd name="connsiteX2731" fmla="*/ 1724864 w 1998270"/>
              <a:gd name="connsiteY2731" fmla="*/ 989058 h 1996549"/>
              <a:gd name="connsiteX2732" fmla="*/ 1909434 w 1998270"/>
              <a:gd name="connsiteY2732" fmla="*/ 988753 h 1996549"/>
              <a:gd name="connsiteX2733" fmla="*/ 1928707 w 1998270"/>
              <a:gd name="connsiteY2733" fmla="*/ 1008025 h 1996549"/>
              <a:gd name="connsiteX2734" fmla="*/ 1909434 w 1998270"/>
              <a:gd name="connsiteY2734" fmla="*/ 1027298 h 1996549"/>
              <a:gd name="connsiteX2735" fmla="*/ 1890161 w 1998270"/>
              <a:gd name="connsiteY2735" fmla="*/ 1008025 h 1996549"/>
              <a:gd name="connsiteX2736" fmla="*/ 1909434 w 1998270"/>
              <a:gd name="connsiteY2736" fmla="*/ 988753 h 1996549"/>
              <a:gd name="connsiteX2737" fmla="*/ 1848033 w 1998270"/>
              <a:gd name="connsiteY2737" fmla="*/ 988753 h 1996549"/>
              <a:gd name="connsiteX2738" fmla="*/ 1867306 w 1998270"/>
              <a:gd name="connsiteY2738" fmla="*/ 1008025 h 1996549"/>
              <a:gd name="connsiteX2739" fmla="*/ 1848033 w 1998270"/>
              <a:gd name="connsiteY2739" fmla="*/ 1027298 h 1996549"/>
              <a:gd name="connsiteX2740" fmla="*/ 1828760 w 1998270"/>
              <a:gd name="connsiteY2740" fmla="*/ 1008025 h 1996549"/>
              <a:gd name="connsiteX2741" fmla="*/ 1848033 w 1998270"/>
              <a:gd name="connsiteY2741" fmla="*/ 988753 h 1996549"/>
              <a:gd name="connsiteX2742" fmla="*/ 1786631 w 1998270"/>
              <a:gd name="connsiteY2742" fmla="*/ 988753 h 1996549"/>
              <a:gd name="connsiteX2743" fmla="*/ 1805904 w 1998270"/>
              <a:gd name="connsiteY2743" fmla="*/ 1008025 h 1996549"/>
              <a:gd name="connsiteX2744" fmla="*/ 1786631 w 1998270"/>
              <a:gd name="connsiteY2744" fmla="*/ 1027298 h 1996549"/>
              <a:gd name="connsiteX2745" fmla="*/ 1767358 w 1998270"/>
              <a:gd name="connsiteY2745" fmla="*/ 1008025 h 1996549"/>
              <a:gd name="connsiteX2746" fmla="*/ 1786631 w 1998270"/>
              <a:gd name="connsiteY2746" fmla="*/ 988753 h 1996549"/>
              <a:gd name="connsiteX2747" fmla="*/ 5628 w 1998270"/>
              <a:gd name="connsiteY2747" fmla="*/ 943519 h 1996549"/>
              <a:gd name="connsiteX2748" fmla="*/ 5986 w 1998270"/>
              <a:gd name="connsiteY2748" fmla="*/ 943519 h 1996549"/>
              <a:gd name="connsiteX2749" fmla="*/ 8869 w 1998270"/>
              <a:gd name="connsiteY2749" fmla="*/ 946760 h 1996549"/>
              <a:gd name="connsiteX2750" fmla="*/ 5628 w 1998270"/>
              <a:gd name="connsiteY2750" fmla="*/ 950000 h 1996549"/>
              <a:gd name="connsiteX2751" fmla="*/ 2388 w 1998270"/>
              <a:gd name="connsiteY2751" fmla="*/ 946760 h 1996549"/>
              <a:gd name="connsiteX2752" fmla="*/ 5628 w 1998270"/>
              <a:gd name="connsiteY2752" fmla="*/ 943519 h 1996549"/>
              <a:gd name="connsiteX2753" fmla="*/ 67029 w 1998270"/>
              <a:gd name="connsiteY2753" fmla="*/ 941983 h 1996549"/>
              <a:gd name="connsiteX2754" fmla="*/ 67371 w 1998270"/>
              <a:gd name="connsiteY2754" fmla="*/ 941983 h 1996549"/>
              <a:gd name="connsiteX2755" fmla="*/ 71805 w 1998270"/>
              <a:gd name="connsiteY2755" fmla="*/ 946760 h 1996549"/>
              <a:gd name="connsiteX2756" fmla="*/ 67029 w 1998270"/>
              <a:gd name="connsiteY2756" fmla="*/ 951536 h 1996549"/>
              <a:gd name="connsiteX2757" fmla="*/ 62254 w 1998270"/>
              <a:gd name="connsiteY2757" fmla="*/ 946760 h 1996549"/>
              <a:gd name="connsiteX2758" fmla="*/ 67029 w 1998270"/>
              <a:gd name="connsiteY2758" fmla="*/ 941983 h 1996549"/>
              <a:gd name="connsiteX2759" fmla="*/ 129114 w 1998270"/>
              <a:gd name="connsiteY2759" fmla="*/ 941301 h 1996549"/>
              <a:gd name="connsiteX2760" fmla="*/ 134572 w 1998270"/>
              <a:gd name="connsiteY2760" fmla="*/ 946760 h 1996549"/>
              <a:gd name="connsiteX2761" fmla="*/ 129114 w 1998270"/>
              <a:gd name="connsiteY2761" fmla="*/ 952217 h 1996549"/>
              <a:gd name="connsiteX2762" fmla="*/ 123656 w 1998270"/>
              <a:gd name="connsiteY2762" fmla="*/ 946760 h 1996549"/>
              <a:gd name="connsiteX2763" fmla="*/ 129114 w 1998270"/>
              <a:gd name="connsiteY2763" fmla="*/ 941301 h 1996549"/>
              <a:gd name="connsiteX2764" fmla="*/ 189832 w 1998270"/>
              <a:gd name="connsiteY2764" fmla="*/ 940449 h 1996549"/>
              <a:gd name="connsiteX2765" fmla="*/ 190173 w 1998270"/>
              <a:gd name="connsiteY2765" fmla="*/ 940449 h 1996549"/>
              <a:gd name="connsiteX2766" fmla="*/ 196143 w 1998270"/>
              <a:gd name="connsiteY2766" fmla="*/ 946761 h 1996549"/>
              <a:gd name="connsiteX2767" fmla="*/ 189832 w 1998270"/>
              <a:gd name="connsiteY2767" fmla="*/ 953070 h 1996549"/>
              <a:gd name="connsiteX2768" fmla="*/ 183522 w 1998270"/>
              <a:gd name="connsiteY2768" fmla="*/ 946761 h 1996549"/>
              <a:gd name="connsiteX2769" fmla="*/ 189832 w 1998270"/>
              <a:gd name="connsiteY2769" fmla="*/ 940449 h 1996549"/>
              <a:gd name="connsiteX2770" fmla="*/ 251234 w 1998270"/>
              <a:gd name="connsiteY2770" fmla="*/ 939767 h 1996549"/>
              <a:gd name="connsiteX2771" fmla="*/ 258227 w 1998270"/>
              <a:gd name="connsiteY2771" fmla="*/ 946760 h 1996549"/>
              <a:gd name="connsiteX2772" fmla="*/ 251234 w 1998270"/>
              <a:gd name="connsiteY2772" fmla="*/ 953753 h 1996549"/>
              <a:gd name="connsiteX2773" fmla="*/ 244241 w 1998270"/>
              <a:gd name="connsiteY2773" fmla="*/ 946760 h 1996549"/>
              <a:gd name="connsiteX2774" fmla="*/ 251234 w 1998270"/>
              <a:gd name="connsiteY2774" fmla="*/ 939767 h 1996549"/>
              <a:gd name="connsiteX2775" fmla="*/ 312635 w 1998270"/>
              <a:gd name="connsiteY2775" fmla="*/ 939085 h 1996549"/>
              <a:gd name="connsiteX2776" fmla="*/ 320310 w 1998270"/>
              <a:gd name="connsiteY2776" fmla="*/ 946761 h 1996549"/>
              <a:gd name="connsiteX2777" fmla="*/ 312635 w 1998270"/>
              <a:gd name="connsiteY2777" fmla="*/ 954435 h 1996549"/>
              <a:gd name="connsiteX2778" fmla="*/ 304960 w 1998270"/>
              <a:gd name="connsiteY2778" fmla="*/ 946761 h 1996549"/>
              <a:gd name="connsiteX2779" fmla="*/ 312635 w 1998270"/>
              <a:gd name="connsiteY2779" fmla="*/ 939085 h 1996549"/>
              <a:gd name="connsiteX2780" fmla="*/ 374036 w 1998270"/>
              <a:gd name="connsiteY2780" fmla="*/ 938231 h 1996549"/>
              <a:gd name="connsiteX2781" fmla="*/ 382563 w 1998270"/>
              <a:gd name="connsiteY2781" fmla="*/ 946760 h 1996549"/>
              <a:gd name="connsiteX2782" fmla="*/ 374036 w 1998270"/>
              <a:gd name="connsiteY2782" fmla="*/ 955287 h 1996549"/>
              <a:gd name="connsiteX2783" fmla="*/ 365508 w 1998270"/>
              <a:gd name="connsiteY2783" fmla="*/ 946760 h 1996549"/>
              <a:gd name="connsiteX2784" fmla="*/ 374036 w 1998270"/>
              <a:gd name="connsiteY2784" fmla="*/ 938231 h 1996549"/>
              <a:gd name="connsiteX2785" fmla="*/ 436120 w 1998270"/>
              <a:gd name="connsiteY2785" fmla="*/ 937550 h 1996549"/>
              <a:gd name="connsiteX2786" fmla="*/ 445330 w 1998270"/>
              <a:gd name="connsiteY2786" fmla="*/ 946761 h 1996549"/>
              <a:gd name="connsiteX2787" fmla="*/ 436120 w 1998270"/>
              <a:gd name="connsiteY2787" fmla="*/ 955970 h 1996549"/>
              <a:gd name="connsiteX2788" fmla="*/ 426910 w 1998270"/>
              <a:gd name="connsiteY2788" fmla="*/ 946761 h 1996549"/>
              <a:gd name="connsiteX2789" fmla="*/ 436120 w 1998270"/>
              <a:gd name="connsiteY2789" fmla="*/ 937550 h 1996549"/>
              <a:gd name="connsiteX2790" fmla="*/ 496839 w 1998270"/>
              <a:gd name="connsiteY2790" fmla="*/ 936867 h 1996549"/>
              <a:gd name="connsiteX2791" fmla="*/ 506731 w 1998270"/>
              <a:gd name="connsiteY2791" fmla="*/ 946760 h 1996549"/>
              <a:gd name="connsiteX2792" fmla="*/ 496839 w 1998270"/>
              <a:gd name="connsiteY2792" fmla="*/ 956651 h 1996549"/>
              <a:gd name="connsiteX2793" fmla="*/ 486947 w 1998270"/>
              <a:gd name="connsiteY2793" fmla="*/ 946760 h 1996549"/>
              <a:gd name="connsiteX2794" fmla="*/ 496839 w 1998270"/>
              <a:gd name="connsiteY2794" fmla="*/ 936867 h 1996549"/>
              <a:gd name="connsiteX2795" fmla="*/ 558240 w 1998270"/>
              <a:gd name="connsiteY2795" fmla="*/ 936185 h 1996549"/>
              <a:gd name="connsiteX2796" fmla="*/ 568815 w 1998270"/>
              <a:gd name="connsiteY2796" fmla="*/ 946760 h 1996549"/>
              <a:gd name="connsiteX2797" fmla="*/ 558240 w 1998270"/>
              <a:gd name="connsiteY2797" fmla="*/ 957334 h 1996549"/>
              <a:gd name="connsiteX2798" fmla="*/ 547666 w 1998270"/>
              <a:gd name="connsiteY2798" fmla="*/ 946760 h 1996549"/>
              <a:gd name="connsiteX2799" fmla="*/ 558240 w 1998270"/>
              <a:gd name="connsiteY2799" fmla="*/ 936185 h 1996549"/>
              <a:gd name="connsiteX2800" fmla="*/ 619642 w 1998270"/>
              <a:gd name="connsiteY2800" fmla="*/ 935504 h 1996549"/>
              <a:gd name="connsiteX2801" fmla="*/ 619982 w 1998270"/>
              <a:gd name="connsiteY2801" fmla="*/ 935504 h 1996549"/>
              <a:gd name="connsiteX2802" fmla="*/ 630898 w 1998270"/>
              <a:gd name="connsiteY2802" fmla="*/ 946761 h 1996549"/>
              <a:gd name="connsiteX2803" fmla="*/ 619642 w 1998270"/>
              <a:gd name="connsiteY2803" fmla="*/ 958017 h 1996549"/>
              <a:gd name="connsiteX2804" fmla="*/ 608385 w 1998270"/>
              <a:gd name="connsiteY2804" fmla="*/ 946761 h 1996549"/>
              <a:gd name="connsiteX2805" fmla="*/ 619642 w 1998270"/>
              <a:gd name="connsiteY2805" fmla="*/ 935504 h 1996549"/>
              <a:gd name="connsiteX2806" fmla="*/ 681042 w 1998270"/>
              <a:gd name="connsiteY2806" fmla="*/ 934821 h 1996549"/>
              <a:gd name="connsiteX2807" fmla="*/ 692982 w 1998270"/>
              <a:gd name="connsiteY2807" fmla="*/ 946761 h 1996549"/>
              <a:gd name="connsiteX2808" fmla="*/ 681042 w 1998270"/>
              <a:gd name="connsiteY2808" fmla="*/ 958699 h 1996549"/>
              <a:gd name="connsiteX2809" fmla="*/ 669104 w 1998270"/>
              <a:gd name="connsiteY2809" fmla="*/ 946761 h 1996549"/>
              <a:gd name="connsiteX2810" fmla="*/ 681042 w 1998270"/>
              <a:gd name="connsiteY2810" fmla="*/ 934821 h 1996549"/>
              <a:gd name="connsiteX2811" fmla="*/ 743126 w 1998270"/>
              <a:gd name="connsiteY2811" fmla="*/ 934139 h 1996549"/>
              <a:gd name="connsiteX2812" fmla="*/ 755747 w 1998270"/>
              <a:gd name="connsiteY2812" fmla="*/ 946761 h 1996549"/>
              <a:gd name="connsiteX2813" fmla="*/ 743126 w 1998270"/>
              <a:gd name="connsiteY2813" fmla="*/ 959381 h 1996549"/>
              <a:gd name="connsiteX2814" fmla="*/ 730505 w 1998270"/>
              <a:gd name="connsiteY2814" fmla="*/ 946761 h 1996549"/>
              <a:gd name="connsiteX2815" fmla="*/ 743126 w 1998270"/>
              <a:gd name="connsiteY2815" fmla="*/ 934139 h 1996549"/>
              <a:gd name="connsiteX2816" fmla="*/ 803845 w 1998270"/>
              <a:gd name="connsiteY2816" fmla="*/ 933456 h 1996549"/>
              <a:gd name="connsiteX2817" fmla="*/ 817149 w 1998270"/>
              <a:gd name="connsiteY2817" fmla="*/ 946760 h 1996549"/>
              <a:gd name="connsiteX2818" fmla="*/ 803845 w 1998270"/>
              <a:gd name="connsiteY2818" fmla="*/ 960063 h 1996549"/>
              <a:gd name="connsiteX2819" fmla="*/ 790542 w 1998270"/>
              <a:gd name="connsiteY2819" fmla="*/ 946760 h 1996549"/>
              <a:gd name="connsiteX2820" fmla="*/ 803845 w 1998270"/>
              <a:gd name="connsiteY2820" fmla="*/ 933456 h 1996549"/>
              <a:gd name="connsiteX2821" fmla="*/ 865612 w 1998270"/>
              <a:gd name="connsiteY2821" fmla="*/ 932811 h 1996549"/>
              <a:gd name="connsiteX2822" fmla="*/ 879428 w 1998270"/>
              <a:gd name="connsiteY2822" fmla="*/ 946625 h 1996549"/>
              <a:gd name="connsiteX2823" fmla="*/ 865612 w 1998270"/>
              <a:gd name="connsiteY2823" fmla="*/ 960441 h 1996549"/>
              <a:gd name="connsiteX2824" fmla="*/ 851797 w 1998270"/>
              <a:gd name="connsiteY2824" fmla="*/ 946625 h 1996549"/>
              <a:gd name="connsiteX2825" fmla="*/ 865612 w 1998270"/>
              <a:gd name="connsiteY2825" fmla="*/ 932811 h 1996549"/>
              <a:gd name="connsiteX2826" fmla="*/ 926647 w 1998270"/>
              <a:gd name="connsiteY2826" fmla="*/ 932262 h 1996549"/>
              <a:gd name="connsiteX2827" fmla="*/ 941144 w 1998270"/>
              <a:gd name="connsiteY2827" fmla="*/ 946760 h 1996549"/>
              <a:gd name="connsiteX2828" fmla="*/ 926647 w 1998270"/>
              <a:gd name="connsiteY2828" fmla="*/ 961257 h 1996549"/>
              <a:gd name="connsiteX2829" fmla="*/ 912150 w 1998270"/>
              <a:gd name="connsiteY2829" fmla="*/ 946760 h 1996549"/>
              <a:gd name="connsiteX2830" fmla="*/ 926647 w 1998270"/>
              <a:gd name="connsiteY2830" fmla="*/ 932262 h 1996549"/>
              <a:gd name="connsiteX2831" fmla="*/ 988048 w 1998270"/>
              <a:gd name="connsiteY2831" fmla="*/ 931751 h 1996549"/>
              <a:gd name="connsiteX2832" fmla="*/ 988390 w 1998270"/>
              <a:gd name="connsiteY2832" fmla="*/ 931751 h 1996549"/>
              <a:gd name="connsiteX2833" fmla="*/ 1003058 w 1998270"/>
              <a:gd name="connsiteY2833" fmla="*/ 946760 h 1996549"/>
              <a:gd name="connsiteX2834" fmla="*/ 1003058 w 1998270"/>
              <a:gd name="connsiteY2834" fmla="*/ 946931 h 1996549"/>
              <a:gd name="connsiteX2835" fmla="*/ 988048 w 1998270"/>
              <a:gd name="connsiteY2835" fmla="*/ 961599 h 1996549"/>
              <a:gd name="connsiteX2836" fmla="*/ 973040 w 1998270"/>
              <a:gd name="connsiteY2836" fmla="*/ 946760 h 1996549"/>
              <a:gd name="connsiteX2837" fmla="*/ 988048 w 1998270"/>
              <a:gd name="connsiteY2837" fmla="*/ 931751 h 1996549"/>
              <a:gd name="connsiteX2838" fmla="*/ 1049816 w 1998270"/>
              <a:gd name="connsiteY2838" fmla="*/ 930934 h 1996549"/>
              <a:gd name="connsiteX2839" fmla="*/ 1065508 w 1998270"/>
              <a:gd name="connsiteY2839" fmla="*/ 946625 h 1996549"/>
              <a:gd name="connsiteX2840" fmla="*/ 1049816 w 1998270"/>
              <a:gd name="connsiteY2840" fmla="*/ 962317 h 1996549"/>
              <a:gd name="connsiteX2841" fmla="*/ 1034125 w 1998270"/>
              <a:gd name="connsiteY2841" fmla="*/ 946625 h 1996549"/>
              <a:gd name="connsiteX2842" fmla="*/ 1049816 w 1998270"/>
              <a:gd name="connsiteY2842" fmla="*/ 930934 h 1996549"/>
              <a:gd name="connsiteX2843" fmla="*/ 1110851 w 1998270"/>
              <a:gd name="connsiteY2843" fmla="*/ 930558 h 1996549"/>
              <a:gd name="connsiteX2844" fmla="*/ 1111192 w 1998270"/>
              <a:gd name="connsiteY2844" fmla="*/ 930558 h 1996549"/>
              <a:gd name="connsiteX2845" fmla="*/ 1127054 w 1998270"/>
              <a:gd name="connsiteY2845" fmla="*/ 946761 h 1996549"/>
              <a:gd name="connsiteX2846" fmla="*/ 1127054 w 1998270"/>
              <a:gd name="connsiteY2846" fmla="*/ 946932 h 1996549"/>
              <a:gd name="connsiteX2847" fmla="*/ 1110851 w 1998270"/>
              <a:gd name="connsiteY2847" fmla="*/ 962792 h 1996549"/>
              <a:gd name="connsiteX2848" fmla="*/ 1094648 w 1998270"/>
              <a:gd name="connsiteY2848" fmla="*/ 946761 h 1996549"/>
              <a:gd name="connsiteX2849" fmla="*/ 1110851 w 1998270"/>
              <a:gd name="connsiteY2849" fmla="*/ 930558 h 1996549"/>
              <a:gd name="connsiteX2850" fmla="*/ 1172252 w 1998270"/>
              <a:gd name="connsiteY2850" fmla="*/ 930045 h 1996549"/>
              <a:gd name="connsiteX2851" fmla="*/ 1189308 w 1998270"/>
              <a:gd name="connsiteY2851" fmla="*/ 947101 h 1996549"/>
              <a:gd name="connsiteX2852" fmla="*/ 1172252 w 1998270"/>
              <a:gd name="connsiteY2852" fmla="*/ 964156 h 1996549"/>
              <a:gd name="connsiteX2853" fmla="*/ 1155197 w 1998270"/>
              <a:gd name="connsiteY2853" fmla="*/ 947101 h 1996549"/>
              <a:gd name="connsiteX2854" fmla="*/ 1172252 w 1998270"/>
              <a:gd name="connsiteY2854" fmla="*/ 930045 h 1996549"/>
              <a:gd name="connsiteX2855" fmla="*/ 1233653 w 1998270"/>
              <a:gd name="connsiteY2855" fmla="*/ 929533 h 1996549"/>
              <a:gd name="connsiteX2856" fmla="*/ 1250709 w 1998270"/>
              <a:gd name="connsiteY2856" fmla="*/ 946589 h 1996549"/>
              <a:gd name="connsiteX2857" fmla="*/ 1233653 w 1998270"/>
              <a:gd name="connsiteY2857" fmla="*/ 963644 h 1996549"/>
              <a:gd name="connsiteX2858" fmla="*/ 1216598 w 1998270"/>
              <a:gd name="connsiteY2858" fmla="*/ 946589 h 1996549"/>
              <a:gd name="connsiteX2859" fmla="*/ 1233653 w 1998270"/>
              <a:gd name="connsiteY2859" fmla="*/ 929533 h 1996549"/>
              <a:gd name="connsiteX2860" fmla="*/ 1971151 w 1998270"/>
              <a:gd name="connsiteY2860" fmla="*/ 929364 h 1996549"/>
              <a:gd name="connsiteX2861" fmla="*/ 1988207 w 1998270"/>
              <a:gd name="connsiteY2861" fmla="*/ 946418 h 1996549"/>
              <a:gd name="connsiteX2862" fmla="*/ 1971151 w 1998270"/>
              <a:gd name="connsiteY2862" fmla="*/ 963474 h 1996549"/>
              <a:gd name="connsiteX2863" fmla="*/ 1954096 w 1998270"/>
              <a:gd name="connsiteY2863" fmla="*/ 946418 h 1996549"/>
              <a:gd name="connsiteX2864" fmla="*/ 1971151 w 1998270"/>
              <a:gd name="connsiteY2864" fmla="*/ 929364 h 1996549"/>
              <a:gd name="connsiteX2865" fmla="*/ 1295421 w 1998270"/>
              <a:gd name="connsiteY2865" fmla="*/ 928888 h 1996549"/>
              <a:gd name="connsiteX2866" fmla="*/ 1313159 w 1998270"/>
              <a:gd name="connsiteY2866" fmla="*/ 946625 h 1996549"/>
              <a:gd name="connsiteX2867" fmla="*/ 1295421 w 1998270"/>
              <a:gd name="connsiteY2867" fmla="*/ 964363 h 1996549"/>
              <a:gd name="connsiteX2868" fmla="*/ 1277683 w 1998270"/>
              <a:gd name="connsiteY2868" fmla="*/ 946625 h 1996549"/>
              <a:gd name="connsiteX2869" fmla="*/ 1295421 w 1998270"/>
              <a:gd name="connsiteY2869" fmla="*/ 928888 h 1996549"/>
              <a:gd name="connsiteX2870" fmla="*/ 1479259 w 1998270"/>
              <a:gd name="connsiteY2870" fmla="*/ 928510 h 1996549"/>
              <a:gd name="connsiteX2871" fmla="*/ 1498191 w 1998270"/>
              <a:gd name="connsiteY2871" fmla="*/ 947443 h 1996549"/>
              <a:gd name="connsiteX2872" fmla="*/ 1479259 w 1998270"/>
              <a:gd name="connsiteY2872" fmla="*/ 966203 h 1996549"/>
              <a:gd name="connsiteX2873" fmla="*/ 1460327 w 1998270"/>
              <a:gd name="connsiteY2873" fmla="*/ 947443 h 1996549"/>
              <a:gd name="connsiteX2874" fmla="*/ 1479259 w 1998270"/>
              <a:gd name="connsiteY2874" fmla="*/ 928510 h 1996549"/>
              <a:gd name="connsiteX2875" fmla="*/ 1417857 w 1998270"/>
              <a:gd name="connsiteY2875" fmla="*/ 928510 h 1996549"/>
              <a:gd name="connsiteX2876" fmla="*/ 1436448 w 1998270"/>
              <a:gd name="connsiteY2876" fmla="*/ 947101 h 1996549"/>
              <a:gd name="connsiteX2877" fmla="*/ 1436448 w 1998270"/>
              <a:gd name="connsiteY2877" fmla="*/ 947271 h 1996549"/>
              <a:gd name="connsiteX2878" fmla="*/ 1417857 w 1998270"/>
              <a:gd name="connsiteY2878" fmla="*/ 965521 h 1996549"/>
              <a:gd name="connsiteX2879" fmla="*/ 1417687 w 1998270"/>
              <a:gd name="connsiteY2879" fmla="*/ 965521 h 1996549"/>
              <a:gd name="connsiteX2880" fmla="*/ 1399267 w 1998270"/>
              <a:gd name="connsiteY2880" fmla="*/ 947101 h 1996549"/>
              <a:gd name="connsiteX2881" fmla="*/ 1417857 w 1998270"/>
              <a:gd name="connsiteY2881" fmla="*/ 928510 h 1996549"/>
              <a:gd name="connsiteX2882" fmla="*/ 1357139 w 1998270"/>
              <a:gd name="connsiteY2882" fmla="*/ 928510 h 1996549"/>
              <a:gd name="connsiteX2883" fmla="*/ 1374195 w 1998270"/>
              <a:gd name="connsiteY2883" fmla="*/ 946760 h 1996549"/>
              <a:gd name="connsiteX2884" fmla="*/ 1357139 w 1998270"/>
              <a:gd name="connsiteY2884" fmla="*/ 964668 h 1996549"/>
              <a:gd name="connsiteX2885" fmla="*/ 1339060 w 1998270"/>
              <a:gd name="connsiteY2885" fmla="*/ 946590 h 1996549"/>
              <a:gd name="connsiteX2886" fmla="*/ 1357139 w 1998270"/>
              <a:gd name="connsiteY2886" fmla="*/ 928510 h 1996549"/>
              <a:gd name="connsiteX2887" fmla="*/ 1540660 w 1998270"/>
              <a:gd name="connsiteY2887" fmla="*/ 927487 h 1996549"/>
              <a:gd name="connsiteX2888" fmla="*/ 1541001 w 1998270"/>
              <a:gd name="connsiteY2888" fmla="*/ 927487 h 1996549"/>
              <a:gd name="connsiteX2889" fmla="*/ 1559933 w 1998270"/>
              <a:gd name="connsiteY2889" fmla="*/ 946760 h 1996549"/>
              <a:gd name="connsiteX2890" fmla="*/ 1559933 w 1998270"/>
              <a:gd name="connsiteY2890" fmla="*/ 946929 h 1996549"/>
              <a:gd name="connsiteX2891" fmla="*/ 1540660 w 1998270"/>
              <a:gd name="connsiteY2891" fmla="*/ 965862 h 1996549"/>
              <a:gd name="connsiteX2892" fmla="*/ 1521387 w 1998270"/>
              <a:gd name="connsiteY2892" fmla="*/ 946760 h 1996549"/>
              <a:gd name="connsiteX2893" fmla="*/ 1540660 w 1998270"/>
              <a:gd name="connsiteY2893" fmla="*/ 927487 h 1996549"/>
              <a:gd name="connsiteX2894" fmla="*/ 1602061 w 1998270"/>
              <a:gd name="connsiteY2894" fmla="*/ 927316 h 1996549"/>
              <a:gd name="connsiteX2895" fmla="*/ 1621505 w 1998270"/>
              <a:gd name="connsiteY2895" fmla="*/ 946760 h 1996549"/>
              <a:gd name="connsiteX2896" fmla="*/ 1621505 w 1998270"/>
              <a:gd name="connsiteY2896" fmla="*/ 946930 h 1996549"/>
              <a:gd name="connsiteX2897" fmla="*/ 1602061 w 1998270"/>
              <a:gd name="connsiteY2897" fmla="*/ 966033 h 1996549"/>
              <a:gd name="connsiteX2898" fmla="*/ 1601891 w 1998270"/>
              <a:gd name="connsiteY2898" fmla="*/ 966033 h 1996549"/>
              <a:gd name="connsiteX2899" fmla="*/ 1582618 w 1998270"/>
              <a:gd name="connsiteY2899" fmla="*/ 946760 h 1996549"/>
              <a:gd name="connsiteX2900" fmla="*/ 1602061 w 1998270"/>
              <a:gd name="connsiteY2900" fmla="*/ 927316 h 1996549"/>
              <a:gd name="connsiteX2901" fmla="*/ 1664144 w 1998270"/>
              <a:gd name="connsiteY2901" fmla="*/ 926975 h 1996549"/>
              <a:gd name="connsiteX2902" fmla="*/ 1683929 w 1998270"/>
              <a:gd name="connsiteY2902" fmla="*/ 946760 h 1996549"/>
              <a:gd name="connsiteX2903" fmla="*/ 1683929 w 1998270"/>
              <a:gd name="connsiteY2903" fmla="*/ 946930 h 1996549"/>
              <a:gd name="connsiteX2904" fmla="*/ 1664144 w 1998270"/>
              <a:gd name="connsiteY2904" fmla="*/ 966374 h 1996549"/>
              <a:gd name="connsiteX2905" fmla="*/ 1663974 w 1998270"/>
              <a:gd name="connsiteY2905" fmla="*/ 966374 h 1996549"/>
              <a:gd name="connsiteX2906" fmla="*/ 1644360 w 1998270"/>
              <a:gd name="connsiteY2906" fmla="*/ 946760 h 1996549"/>
              <a:gd name="connsiteX2907" fmla="*/ 1664144 w 1998270"/>
              <a:gd name="connsiteY2907" fmla="*/ 926975 h 1996549"/>
              <a:gd name="connsiteX2908" fmla="*/ 1724863 w 1998270"/>
              <a:gd name="connsiteY2908" fmla="*/ 926804 h 1996549"/>
              <a:gd name="connsiteX2909" fmla="*/ 1744819 w 1998270"/>
              <a:gd name="connsiteY2909" fmla="*/ 946760 h 1996549"/>
              <a:gd name="connsiteX2910" fmla="*/ 1744819 w 1998270"/>
              <a:gd name="connsiteY2910" fmla="*/ 946929 h 1996549"/>
              <a:gd name="connsiteX2911" fmla="*/ 1724863 w 1998270"/>
              <a:gd name="connsiteY2911" fmla="*/ 966544 h 1996549"/>
              <a:gd name="connsiteX2912" fmla="*/ 1705079 w 1998270"/>
              <a:gd name="connsiteY2912" fmla="*/ 946760 h 1996549"/>
              <a:gd name="connsiteX2913" fmla="*/ 1705079 w 1998270"/>
              <a:gd name="connsiteY2913" fmla="*/ 946589 h 1996549"/>
              <a:gd name="connsiteX2914" fmla="*/ 1724863 w 1998270"/>
              <a:gd name="connsiteY2914" fmla="*/ 926804 h 1996549"/>
              <a:gd name="connsiteX2915" fmla="*/ 1909067 w 1998270"/>
              <a:gd name="connsiteY2915" fmla="*/ 926634 h 1996549"/>
              <a:gd name="connsiteX2916" fmla="*/ 1929194 w 1998270"/>
              <a:gd name="connsiteY2916" fmla="*/ 946760 h 1996549"/>
              <a:gd name="connsiteX2917" fmla="*/ 1929194 w 1998270"/>
              <a:gd name="connsiteY2917" fmla="*/ 946930 h 1996549"/>
              <a:gd name="connsiteX2918" fmla="*/ 1909067 w 1998270"/>
              <a:gd name="connsiteY2918" fmla="*/ 966715 h 1996549"/>
              <a:gd name="connsiteX2919" fmla="*/ 1908897 w 1998270"/>
              <a:gd name="connsiteY2919" fmla="*/ 966715 h 1996549"/>
              <a:gd name="connsiteX2920" fmla="*/ 1888942 w 1998270"/>
              <a:gd name="connsiteY2920" fmla="*/ 946760 h 1996549"/>
              <a:gd name="connsiteX2921" fmla="*/ 1909067 w 1998270"/>
              <a:gd name="connsiteY2921" fmla="*/ 926634 h 1996549"/>
              <a:gd name="connsiteX2922" fmla="*/ 1847667 w 1998270"/>
              <a:gd name="connsiteY2922" fmla="*/ 926634 h 1996549"/>
              <a:gd name="connsiteX2923" fmla="*/ 1867793 w 1998270"/>
              <a:gd name="connsiteY2923" fmla="*/ 946760 h 1996549"/>
              <a:gd name="connsiteX2924" fmla="*/ 1867793 w 1998270"/>
              <a:gd name="connsiteY2924" fmla="*/ 946930 h 1996549"/>
              <a:gd name="connsiteX2925" fmla="*/ 1847667 w 1998270"/>
              <a:gd name="connsiteY2925" fmla="*/ 966715 h 1996549"/>
              <a:gd name="connsiteX2926" fmla="*/ 1847496 w 1998270"/>
              <a:gd name="connsiteY2926" fmla="*/ 966715 h 1996549"/>
              <a:gd name="connsiteX2927" fmla="*/ 1827541 w 1998270"/>
              <a:gd name="connsiteY2927" fmla="*/ 946760 h 1996549"/>
              <a:gd name="connsiteX2928" fmla="*/ 1847667 w 1998270"/>
              <a:gd name="connsiteY2928" fmla="*/ 926634 h 1996549"/>
              <a:gd name="connsiteX2929" fmla="*/ 1786606 w 1998270"/>
              <a:gd name="connsiteY2929" fmla="*/ 926630 h 1996549"/>
              <a:gd name="connsiteX2930" fmla="*/ 1806732 w 1998270"/>
              <a:gd name="connsiteY2930" fmla="*/ 946760 h 1996549"/>
              <a:gd name="connsiteX2931" fmla="*/ 1806732 w 1998270"/>
              <a:gd name="connsiteY2931" fmla="*/ 946929 h 1996549"/>
              <a:gd name="connsiteX2932" fmla="*/ 1786606 w 1998270"/>
              <a:gd name="connsiteY2932" fmla="*/ 966714 h 1996549"/>
              <a:gd name="connsiteX2933" fmla="*/ 1786436 w 1998270"/>
              <a:gd name="connsiteY2933" fmla="*/ 966714 h 1996549"/>
              <a:gd name="connsiteX2934" fmla="*/ 1766481 w 1998270"/>
              <a:gd name="connsiteY2934" fmla="*/ 946760 h 1996549"/>
              <a:gd name="connsiteX2935" fmla="*/ 1786265 w 1998270"/>
              <a:gd name="connsiteY2935" fmla="*/ 926634 h 1996549"/>
              <a:gd name="connsiteX2936" fmla="*/ 1786606 w 1998270"/>
              <a:gd name="connsiteY2936" fmla="*/ 926630 h 1996549"/>
              <a:gd name="connsiteX2937" fmla="*/ 5629 w 1998270"/>
              <a:gd name="connsiteY2937" fmla="*/ 881778 h 1996549"/>
              <a:gd name="connsiteX2938" fmla="*/ 9210 w 1998270"/>
              <a:gd name="connsiteY2938" fmla="*/ 885359 h 1996549"/>
              <a:gd name="connsiteX2939" fmla="*/ 5629 w 1998270"/>
              <a:gd name="connsiteY2939" fmla="*/ 888942 h 1996549"/>
              <a:gd name="connsiteX2940" fmla="*/ 2047 w 1998270"/>
              <a:gd name="connsiteY2940" fmla="*/ 885359 h 1996549"/>
              <a:gd name="connsiteX2941" fmla="*/ 5629 w 1998270"/>
              <a:gd name="connsiteY2941" fmla="*/ 881778 h 1996549"/>
              <a:gd name="connsiteX2942" fmla="*/ 67029 w 1998270"/>
              <a:gd name="connsiteY2942" fmla="*/ 880242 h 1996549"/>
              <a:gd name="connsiteX2943" fmla="*/ 67371 w 1998270"/>
              <a:gd name="connsiteY2943" fmla="*/ 880242 h 1996549"/>
              <a:gd name="connsiteX2944" fmla="*/ 72146 w 1998270"/>
              <a:gd name="connsiteY2944" fmla="*/ 885359 h 1996549"/>
              <a:gd name="connsiteX2945" fmla="*/ 67029 w 1998270"/>
              <a:gd name="connsiteY2945" fmla="*/ 890476 h 1996549"/>
              <a:gd name="connsiteX2946" fmla="*/ 61913 w 1998270"/>
              <a:gd name="connsiteY2946" fmla="*/ 885359 h 1996549"/>
              <a:gd name="connsiteX2947" fmla="*/ 67029 w 1998270"/>
              <a:gd name="connsiteY2947" fmla="*/ 880242 h 1996549"/>
              <a:gd name="connsiteX2948" fmla="*/ 129113 w 1998270"/>
              <a:gd name="connsiteY2948" fmla="*/ 879389 h 1996549"/>
              <a:gd name="connsiteX2949" fmla="*/ 129454 w 1998270"/>
              <a:gd name="connsiteY2949" fmla="*/ 879389 h 1996549"/>
              <a:gd name="connsiteX2950" fmla="*/ 135083 w 1998270"/>
              <a:gd name="connsiteY2950" fmla="*/ 885359 h 1996549"/>
              <a:gd name="connsiteX2951" fmla="*/ 129113 w 1998270"/>
              <a:gd name="connsiteY2951" fmla="*/ 891328 h 1996549"/>
              <a:gd name="connsiteX2952" fmla="*/ 123144 w 1998270"/>
              <a:gd name="connsiteY2952" fmla="*/ 885359 h 1996549"/>
              <a:gd name="connsiteX2953" fmla="*/ 129113 w 1998270"/>
              <a:gd name="connsiteY2953" fmla="*/ 879389 h 1996549"/>
              <a:gd name="connsiteX2954" fmla="*/ 189832 w 1998270"/>
              <a:gd name="connsiteY2954" fmla="*/ 878708 h 1996549"/>
              <a:gd name="connsiteX2955" fmla="*/ 190173 w 1998270"/>
              <a:gd name="connsiteY2955" fmla="*/ 878708 h 1996549"/>
              <a:gd name="connsiteX2956" fmla="*/ 196484 w 1998270"/>
              <a:gd name="connsiteY2956" fmla="*/ 885359 h 1996549"/>
              <a:gd name="connsiteX2957" fmla="*/ 189832 w 1998270"/>
              <a:gd name="connsiteY2957" fmla="*/ 892011 h 1996549"/>
              <a:gd name="connsiteX2958" fmla="*/ 183181 w 1998270"/>
              <a:gd name="connsiteY2958" fmla="*/ 885359 h 1996549"/>
              <a:gd name="connsiteX2959" fmla="*/ 189832 w 1998270"/>
              <a:gd name="connsiteY2959" fmla="*/ 878708 h 1996549"/>
              <a:gd name="connsiteX2960" fmla="*/ 312635 w 1998270"/>
              <a:gd name="connsiteY2960" fmla="*/ 877343 h 1996549"/>
              <a:gd name="connsiteX2961" fmla="*/ 312976 w 1998270"/>
              <a:gd name="connsiteY2961" fmla="*/ 877343 h 1996549"/>
              <a:gd name="connsiteX2962" fmla="*/ 320821 w 1998270"/>
              <a:gd name="connsiteY2962" fmla="*/ 885530 h 1996549"/>
              <a:gd name="connsiteX2963" fmla="*/ 312635 w 1998270"/>
              <a:gd name="connsiteY2963" fmla="*/ 893716 h 1996549"/>
              <a:gd name="connsiteX2964" fmla="*/ 304448 w 1998270"/>
              <a:gd name="connsiteY2964" fmla="*/ 885530 h 1996549"/>
              <a:gd name="connsiteX2965" fmla="*/ 312635 w 1998270"/>
              <a:gd name="connsiteY2965" fmla="*/ 877343 h 1996549"/>
              <a:gd name="connsiteX2966" fmla="*/ 251233 w 1998270"/>
              <a:gd name="connsiteY2966" fmla="*/ 877343 h 1996549"/>
              <a:gd name="connsiteX2967" fmla="*/ 258567 w 1998270"/>
              <a:gd name="connsiteY2967" fmla="*/ 884676 h 1996549"/>
              <a:gd name="connsiteX2968" fmla="*/ 251233 w 1998270"/>
              <a:gd name="connsiteY2968" fmla="*/ 892011 h 1996549"/>
              <a:gd name="connsiteX2969" fmla="*/ 243900 w 1998270"/>
              <a:gd name="connsiteY2969" fmla="*/ 884676 h 1996549"/>
              <a:gd name="connsiteX2970" fmla="*/ 251233 w 1998270"/>
              <a:gd name="connsiteY2970" fmla="*/ 877343 h 1996549"/>
              <a:gd name="connsiteX2971" fmla="*/ 374402 w 1998270"/>
              <a:gd name="connsiteY2971" fmla="*/ 876357 h 1996549"/>
              <a:gd name="connsiteX2972" fmla="*/ 383271 w 1998270"/>
              <a:gd name="connsiteY2972" fmla="*/ 885226 h 1996549"/>
              <a:gd name="connsiteX2973" fmla="*/ 374402 w 1998270"/>
              <a:gd name="connsiteY2973" fmla="*/ 894095 h 1996549"/>
              <a:gd name="connsiteX2974" fmla="*/ 365533 w 1998270"/>
              <a:gd name="connsiteY2974" fmla="*/ 885226 h 1996549"/>
              <a:gd name="connsiteX2975" fmla="*/ 374402 w 1998270"/>
              <a:gd name="connsiteY2975" fmla="*/ 876357 h 1996549"/>
              <a:gd name="connsiteX2976" fmla="*/ 436120 w 1998270"/>
              <a:gd name="connsiteY2976" fmla="*/ 875808 h 1996549"/>
              <a:gd name="connsiteX2977" fmla="*/ 445671 w 1998270"/>
              <a:gd name="connsiteY2977" fmla="*/ 884848 h 1996549"/>
              <a:gd name="connsiteX2978" fmla="*/ 436120 w 1998270"/>
              <a:gd name="connsiteY2978" fmla="*/ 894399 h 1996549"/>
              <a:gd name="connsiteX2979" fmla="*/ 426569 w 1998270"/>
              <a:gd name="connsiteY2979" fmla="*/ 885359 h 1996549"/>
              <a:gd name="connsiteX2980" fmla="*/ 436120 w 1998270"/>
              <a:gd name="connsiteY2980" fmla="*/ 875808 h 1996549"/>
              <a:gd name="connsiteX2981" fmla="*/ 496838 w 1998270"/>
              <a:gd name="connsiteY2981" fmla="*/ 875126 h 1996549"/>
              <a:gd name="connsiteX2982" fmla="*/ 507072 w 1998270"/>
              <a:gd name="connsiteY2982" fmla="*/ 885359 h 1996549"/>
              <a:gd name="connsiteX2983" fmla="*/ 496838 w 1998270"/>
              <a:gd name="connsiteY2983" fmla="*/ 895593 h 1996549"/>
              <a:gd name="connsiteX2984" fmla="*/ 486605 w 1998270"/>
              <a:gd name="connsiteY2984" fmla="*/ 885359 h 1996549"/>
              <a:gd name="connsiteX2985" fmla="*/ 496838 w 1998270"/>
              <a:gd name="connsiteY2985" fmla="*/ 875126 h 1996549"/>
              <a:gd name="connsiteX2986" fmla="*/ 558240 w 1998270"/>
              <a:gd name="connsiteY2986" fmla="*/ 874273 h 1996549"/>
              <a:gd name="connsiteX2987" fmla="*/ 569326 w 1998270"/>
              <a:gd name="connsiteY2987" fmla="*/ 885359 h 1996549"/>
              <a:gd name="connsiteX2988" fmla="*/ 558240 w 1998270"/>
              <a:gd name="connsiteY2988" fmla="*/ 896446 h 1996549"/>
              <a:gd name="connsiteX2989" fmla="*/ 547154 w 1998270"/>
              <a:gd name="connsiteY2989" fmla="*/ 885359 h 1996549"/>
              <a:gd name="connsiteX2990" fmla="*/ 558240 w 1998270"/>
              <a:gd name="connsiteY2990" fmla="*/ 874273 h 1996549"/>
              <a:gd name="connsiteX2991" fmla="*/ 619641 w 1998270"/>
              <a:gd name="connsiteY2991" fmla="*/ 873591 h 1996549"/>
              <a:gd name="connsiteX2992" fmla="*/ 631410 w 1998270"/>
              <a:gd name="connsiteY2992" fmla="*/ 885359 h 1996549"/>
              <a:gd name="connsiteX2993" fmla="*/ 619641 w 1998270"/>
              <a:gd name="connsiteY2993" fmla="*/ 897129 h 1996549"/>
              <a:gd name="connsiteX2994" fmla="*/ 607873 w 1998270"/>
              <a:gd name="connsiteY2994" fmla="*/ 885359 h 1996549"/>
              <a:gd name="connsiteX2995" fmla="*/ 619641 w 1998270"/>
              <a:gd name="connsiteY2995" fmla="*/ 873591 h 1996549"/>
              <a:gd name="connsiteX2996" fmla="*/ 681042 w 1998270"/>
              <a:gd name="connsiteY2996" fmla="*/ 872910 h 1996549"/>
              <a:gd name="connsiteX2997" fmla="*/ 681383 w 1998270"/>
              <a:gd name="connsiteY2997" fmla="*/ 872910 h 1996549"/>
              <a:gd name="connsiteX2998" fmla="*/ 693493 w 1998270"/>
              <a:gd name="connsiteY2998" fmla="*/ 885359 h 1996549"/>
              <a:gd name="connsiteX2999" fmla="*/ 681042 w 1998270"/>
              <a:gd name="connsiteY2999" fmla="*/ 897810 h 1996549"/>
              <a:gd name="connsiteX3000" fmla="*/ 668592 w 1998270"/>
              <a:gd name="connsiteY3000" fmla="*/ 885359 h 1996549"/>
              <a:gd name="connsiteX3001" fmla="*/ 681042 w 1998270"/>
              <a:gd name="connsiteY3001" fmla="*/ 872910 h 1996549"/>
              <a:gd name="connsiteX3002" fmla="*/ 743125 w 1998270"/>
              <a:gd name="connsiteY3002" fmla="*/ 872227 h 1996549"/>
              <a:gd name="connsiteX3003" fmla="*/ 743466 w 1998270"/>
              <a:gd name="connsiteY3003" fmla="*/ 872227 h 1996549"/>
              <a:gd name="connsiteX3004" fmla="*/ 756258 w 1998270"/>
              <a:gd name="connsiteY3004" fmla="*/ 885359 h 1996549"/>
              <a:gd name="connsiteX3005" fmla="*/ 743125 w 1998270"/>
              <a:gd name="connsiteY3005" fmla="*/ 898493 h 1996549"/>
              <a:gd name="connsiteX3006" fmla="*/ 729993 w 1998270"/>
              <a:gd name="connsiteY3006" fmla="*/ 885359 h 1996549"/>
              <a:gd name="connsiteX3007" fmla="*/ 743125 w 1998270"/>
              <a:gd name="connsiteY3007" fmla="*/ 872227 h 1996549"/>
              <a:gd name="connsiteX3008" fmla="*/ 804211 w 1998270"/>
              <a:gd name="connsiteY3008" fmla="*/ 871410 h 1996549"/>
              <a:gd name="connsiteX3009" fmla="*/ 818027 w 1998270"/>
              <a:gd name="connsiteY3009" fmla="*/ 885225 h 1996549"/>
              <a:gd name="connsiteX3010" fmla="*/ 804211 w 1998270"/>
              <a:gd name="connsiteY3010" fmla="*/ 899041 h 1996549"/>
              <a:gd name="connsiteX3011" fmla="*/ 790396 w 1998270"/>
              <a:gd name="connsiteY3011" fmla="*/ 885225 h 1996549"/>
              <a:gd name="connsiteX3012" fmla="*/ 804211 w 1998270"/>
              <a:gd name="connsiteY3012" fmla="*/ 871410 h 1996549"/>
              <a:gd name="connsiteX3013" fmla="*/ 865246 w 1998270"/>
              <a:gd name="connsiteY3013" fmla="*/ 871033 h 1996549"/>
              <a:gd name="connsiteX3014" fmla="*/ 865587 w 1998270"/>
              <a:gd name="connsiteY3014" fmla="*/ 871033 h 1996549"/>
              <a:gd name="connsiteX3015" fmla="*/ 879573 w 1998270"/>
              <a:gd name="connsiteY3015" fmla="*/ 885359 h 1996549"/>
              <a:gd name="connsiteX3016" fmla="*/ 865246 w 1998270"/>
              <a:gd name="connsiteY3016" fmla="*/ 899687 h 1996549"/>
              <a:gd name="connsiteX3017" fmla="*/ 850920 w 1998270"/>
              <a:gd name="connsiteY3017" fmla="*/ 885359 h 1996549"/>
              <a:gd name="connsiteX3018" fmla="*/ 865246 w 1998270"/>
              <a:gd name="connsiteY3018" fmla="*/ 871033 h 1996549"/>
              <a:gd name="connsiteX3019" fmla="*/ 926648 w 1998270"/>
              <a:gd name="connsiteY3019" fmla="*/ 870351 h 1996549"/>
              <a:gd name="connsiteX3020" fmla="*/ 926989 w 1998270"/>
              <a:gd name="connsiteY3020" fmla="*/ 870351 h 1996549"/>
              <a:gd name="connsiteX3021" fmla="*/ 941657 w 1998270"/>
              <a:gd name="connsiteY3021" fmla="*/ 885359 h 1996549"/>
              <a:gd name="connsiteX3022" fmla="*/ 941657 w 1998270"/>
              <a:gd name="connsiteY3022" fmla="*/ 885531 h 1996549"/>
              <a:gd name="connsiteX3023" fmla="*/ 926648 w 1998270"/>
              <a:gd name="connsiteY3023" fmla="*/ 900199 h 1996549"/>
              <a:gd name="connsiteX3024" fmla="*/ 911639 w 1998270"/>
              <a:gd name="connsiteY3024" fmla="*/ 885359 h 1996549"/>
              <a:gd name="connsiteX3025" fmla="*/ 926648 w 1998270"/>
              <a:gd name="connsiteY3025" fmla="*/ 870351 h 1996549"/>
              <a:gd name="connsiteX3026" fmla="*/ 988415 w 1998270"/>
              <a:gd name="connsiteY3026" fmla="*/ 869535 h 1996549"/>
              <a:gd name="connsiteX3027" fmla="*/ 1004107 w 1998270"/>
              <a:gd name="connsiteY3027" fmla="*/ 885225 h 1996549"/>
              <a:gd name="connsiteX3028" fmla="*/ 988415 w 1998270"/>
              <a:gd name="connsiteY3028" fmla="*/ 900917 h 1996549"/>
              <a:gd name="connsiteX3029" fmla="*/ 972724 w 1998270"/>
              <a:gd name="connsiteY3029" fmla="*/ 885225 h 1996549"/>
              <a:gd name="connsiteX3030" fmla="*/ 988415 w 1998270"/>
              <a:gd name="connsiteY3030" fmla="*/ 869535 h 1996549"/>
              <a:gd name="connsiteX3031" fmla="*/ 1050132 w 1998270"/>
              <a:gd name="connsiteY3031" fmla="*/ 869158 h 1996549"/>
              <a:gd name="connsiteX3032" fmla="*/ 1052247 w 1998270"/>
              <a:gd name="connsiteY3032" fmla="*/ 869158 h 1996549"/>
              <a:gd name="connsiteX3033" fmla="*/ 1067188 w 1998270"/>
              <a:gd name="connsiteY3033" fmla="*/ 886212 h 1996549"/>
              <a:gd name="connsiteX3034" fmla="*/ 1067153 w 1998270"/>
              <a:gd name="connsiteY3034" fmla="*/ 887269 h 1996549"/>
              <a:gd name="connsiteX3035" fmla="*/ 1050132 w 1998270"/>
              <a:gd name="connsiteY3035" fmla="*/ 902245 h 1996549"/>
              <a:gd name="connsiteX3036" fmla="*/ 1033929 w 1998270"/>
              <a:gd name="connsiteY3036" fmla="*/ 886212 h 1996549"/>
              <a:gd name="connsiteX3037" fmla="*/ 1050132 w 1998270"/>
              <a:gd name="connsiteY3037" fmla="*/ 869158 h 1996549"/>
              <a:gd name="connsiteX3038" fmla="*/ 1110851 w 1998270"/>
              <a:gd name="connsiteY3038" fmla="*/ 868474 h 1996549"/>
              <a:gd name="connsiteX3039" fmla="*/ 1127907 w 1998270"/>
              <a:gd name="connsiteY3039" fmla="*/ 885529 h 1996549"/>
              <a:gd name="connsiteX3040" fmla="*/ 1110851 w 1998270"/>
              <a:gd name="connsiteY3040" fmla="*/ 902585 h 1996549"/>
              <a:gd name="connsiteX3041" fmla="*/ 1093796 w 1998270"/>
              <a:gd name="connsiteY3041" fmla="*/ 885529 h 1996549"/>
              <a:gd name="connsiteX3042" fmla="*/ 1110851 w 1998270"/>
              <a:gd name="connsiteY3042" fmla="*/ 868474 h 1996549"/>
              <a:gd name="connsiteX3043" fmla="*/ 1172252 w 1998270"/>
              <a:gd name="connsiteY3043" fmla="*/ 867963 h 1996549"/>
              <a:gd name="connsiteX3044" fmla="*/ 1189308 w 1998270"/>
              <a:gd name="connsiteY3044" fmla="*/ 885019 h 1996549"/>
              <a:gd name="connsiteX3045" fmla="*/ 1172252 w 1998270"/>
              <a:gd name="connsiteY3045" fmla="*/ 902075 h 1996549"/>
              <a:gd name="connsiteX3046" fmla="*/ 1155197 w 1998270"/>
              <a:gd name="connsiteY3046" fmla="*/ 885019 h 1996549"/>
              <a:gd name="connsiteX3047" fmla="*/ 1172252 w 1998270"/>
              <a:gd name="connsiteY3047" fmla="*/ 867963 h 1996549"/>
              <a:gd name="connsiteX3048" fmla="*/ 1234523 w 1998270"/>
              <a:gd name="connsiteY3048" fmla="*/ 867429 h 1996549"/>
              <a:gd name="connsiteX3049" fmla="*/ 1251562 w 1998270"/>
              <a:gd name="connsiteY3049" fmla="*/ 884506 h 1996549"/>
              <a:gd name="connsiteX3050" fmla="*/ 1251545 w 1998270"/>
              <a:gd name="connsiteY3050" fmla="*/ 885382 h 1996549"/>
              <a:gd name="connsiteX3051" fmla="*/ 1233654 w 1998270"/>
              <a:gd name="connsiteY3051" fmla="*/ 901563 h 1996549"/>
              <a:gd name="connsiteX3052" fmla="*/ 1232784 w 1998270"/>
              <a:gd name="connsiteY3052" fmla="*/ 901584 h 1996549"/>
              <a:gd name="connsiteX3053" fmla="*/ 1215745 w 1998270"/>
              <a:gd name="connsiteY3053" fmla="*/ 884506 h 1996549"/>
              <a:gd name="connsiteX3054" fmla="*/ 1215762 w 1998270"/>
              <a:gd name="connsiteY3054" fmla="*/ 883632 h 1996549"/>
              <a:gd name="connsiteX3055" fmla="*/ 1233654 w 1998270"/>
              <a:gd name="connsiteY3055" fmla="*/ 867453 h 1996549"/>
              <a:gd name="connsiteX3056" fmla="*/ 1234523 w 1998270"/>
              <a:gd name="connsiteY3056" fmla="*/ 867429 h 1996549"/>
              <a:gd name="connsiteX3057" fmla="*/ 1971152 w 1998270"/>
              <a:gd name="connsiteY3057" fmla="*/ 867110 h 1996549"/>
              <a:gd name="connsiteX3058" fmla="*/ 1988207 w 1998270"/>
              <a:gd name="connsiteY3058" fmla="*/ 885359 h 1996549"/>
              <a:gd name="connsiteX3059" fmla="*/ 1971152 w 1998270"/>
              <a:gd name="connsiteY3059" fmla="*/ 903439 h 1996549"/>
              <a:gd name="connsiteX3060" fmla="*/ 1970981 w 1998270"/>
              <a:gd name="connsiteY3060" fmla="*/ 903440 h 1996549"/>
              <a:gd name="connsiteX3061" fmla="*/ 1952902 w 1998270"/>
              <a:gd name="connsiteY3061" fmla="*/ 885359 h 1996549"/>
              <a:gd name="connsiteX3062" fmla="*/ 1971152 w 1998270"/>
              <a:gd name="connsiteY3062" fmla="*/ 867110 h 1996549"/>
              <a:gd name="connsiteX3063" fmla="*/ 1295055 w 1998270"/>
              <a:gd name="connsiteY3063" fmla="*/ 866939 h 1996549"/>
              <a:gd name="connsiteX3064" fmla="*/ 1313475 w 1998270"/>
              <a:gd name="connsiteY3064" fmla="*/ 885359 h 1996549"/>
              <a:gd name="connsiteX3065" fmla="*/ 1313475 w 1998270"/>
              <a:gd name="connsiteY3065" fmla="*/ 885529 h 1996549"/>
              <a:gd name="connsiteX3066" fmla="*/ 1295055 w 1998270"/>
              <a:gd name="connsiteY3066" fmla="*/ 903609 h 1996549"/>
              <a:gd name="connsiteX3067" fmla="*/ 1276635 w 1998270"/>
              <a:gd name="connsiteY3067" fmla="*/ 885359 h 1996549"/>
              <a:gd name="connsiteX3068" fmla="*/ 1295055 w 1998270"/>
              <a:gd name="connsiteY3068" fmla="*/ 866939 h 1996549"/>
              <a:gd name="connsiteX3069" fmla="*/ 1357138 w 1998270"/>
              <a:gd name="connsiteY3069" fmla="*/ 866598 h 1996549"/>
              <a:gd name="connsiteX3070" fmla="*/ 1375900 w 1998270"/>
              <a:gd name="connsiteY3070" fmla="*/ 885359 h 1996549"/>
              <a:gd name="connsiteX3071" fmla="*/ 1375900 w 1998270"/>
              <a:gd name="connsiteY3071" fmla="*/ 885530 h 1996549"/>
              <a:gd name="connsiteX3072" fmla="*/ 1357138 w 1998270"/>
              <a:gd name="connsiteY3072" fmla="*/ 903951 h 1996549"/>
              <a:gd name="connsiteX3073" fmla="*/ 1338377 w 1998270"/>
              <a:gd name="connsiteY3073" fmla="*/ 885359 h 1996549"/>
              <a:gd name="connsiteX3074" fmla="*/ 1357138 w 1998270"/>
              <a:gd name="connsiteY3074" fmla="*/ 866598 h 1996549"/>
              <a:gd name="connsiteX3075" fmla="*/ 1417858 w 1998270"/>
              <a:gd name="connsiteY3075" fmla="*/ 866088 h 1996549"/>
              <a:gd name="connsiteX3076" fmla="*/ 1418199 w 1998270"/>
              <a:gd name="connsiteY3076" fmla="*/ 866088 h 1996549"/>
              <a:gd name="connsiteX3077" fmla="*/ 1437131 w 1998270"/>
              <a:gd name="connsiteY3077" fmla="*/ 885359 h 1996549"/>
              <a:gd name="connsiteX3078" fmla="*/ 1437131 w 1998270"/>
              <a:gd name="connsiteY3078" fmla="*/ 885530 h 1996549"/>
              <a:gd name="connsiteX3079" fmla="*/ 1417858 w 1998270"/>
              <a:gd name="connsiteY3079" fmla="*/ 904461 h 1996549"/>
              <a:gd name="connsiteX3080" fmla="*/ 1398585 w 1998270"/>
              <a:gd name="connsiteY3080" fmla="*/ 885359 h 1996549"/>
              <a:gd name="connsiteX3081" fmla="*/ 1417858 w 1998270"/>
              <a:gd name="connsiteY3081" fmla="*/ 866088 h 1996549"/>
              <a:gd name="connsiteX3082" fmla="*/ 1479258 w 1998270"/>
              <a:gd name="connsiteY3082" fmla="*/ 865746 h 1996549"/>
              <a:gd name="connsiteX3083" fmla="*/ 1479429 w 1998270"/>
              <a:gd name="connsiteY3083" fmla="*/ 865746 h 1996549"/>
              <a:gd name="connsiteX3084" fmla="*/ 1498702 w 1998270"/>
              <a:gd name="connsiteY3084" fmla="*/ 885360 h 1996549"/>
              <a:gd name="connsiteX3085" fmla="*/ 1498702 w 1998270"/>
              <a:gd name="connsiteY3085" fmla="*/ 885530 h 1996549"/>
              <a:gd name="connsiteX3086" fmla="*/ 1479088 w 1998270"/>
              <a:gd name="connsiteY3086" fmla="*/ 904804 h 1996549"/>
              <a:gd name="connsiteX3087" fmla="*/ 1459474 w 1998270"/>
              <a:gd name="connsiteY3087" fmla="*/ 885360 h 1996549"/>
              <a:gd name="connsiteX3088" fmla="*/ 1459474 w 1998270"/>
              <a:gd name="connsiteY3088" fmla="*/ 885189 h 1996549"/>
              <a:gd name="connsiteX3089" fmla="*/ 1479258 w 1998270"/>
              <a:gd name="connsiteY3089" fmla="*/ 865746 h 1996549"/>
              <a:gd name="connsiteX3090" fmla="*/ 1540660 w 1998270"/>
              <a:gd name="connsiteY3090" fmla="*/ 865404 h 1996549"/>
              <a:gd name="connsiteX3091" fmla="*/ 1560615 w 1998270"/>
              <a:gd name="connsiteY3091" fmla="*/ 885359 h 1996549"/>
              <a:gd name="connsiteX3092" fmla="*/ 1560615 w 1998270"/>
              <a:gd name="connsiteY3092" fmla="*/ 885529 h 1996549"/>
              <a:gd name="connsiteX3093" fmla="*/ 1540660 w 1998270"/>
              <a:gd name="connsiteY3093" fmla="*/ 905145 h 1996549"/>
              <a:gd name="connsiteX3094" fmla="*/ 1520705 w 1998270"/>
              <a:gd name="connsiteY3094" fmla="*/ 885359 h 1996549"/>
              <a:gd name="connsiteX3095" fmla="*/ 1540660 w 1998270"/>
              <a:gd name="connsiteY3095" fmla="*/ 865404 h 1996549"/>
              <a:gd name="connsiteX3096" fmla="*/ 1602061 w 1998270"/>
              <a:gd name="connsiteY3096" fmla="*/ 865064 h 1996549"/>
              <a:gd name="connsiteX3097" fmla="*/ 1622357 w 1998270"/>
              <a:gd name="connsiteY3097" fmla="*/ 885359 h 1996549"/>
              <a:gd name="connsiteX3098" fmla="*/ 1622357 w 1998270"/>
              <a:gd name="connsiteY3098" fmla="*/ 885530 h 1996549"/>
              <a:gd name="connsiteX3099" fmla="*/ 1602061 w 1998270"/>
              <a:gd name="connsiteY3099" fmla="*/ 905485 h 1996549"/>
              <a:gd name="connsiteX3100" fmla="*/ 1581765 w 1998270"/>
              <a:gd name="connsiteY3100" fmla="*/ 885359 h 1996549"/>
              <a:gd name="connsiteX3101" fmla="*/ 1602061 w 1998270"/>
              <a:gd name="connsiteY3101" fmla="*/ 865064 h 1996549"/>
              <a:gd name="connsiteX3102" fmla="*/ 1664145 w 1998270"/>
              <a:gd name="connsiteY3102" fmla="*/ 864722 h 1996549"/>
              <a:gd name="connsiteX3103" fmla="*/ 1684783 w 1998270"/>
              <a:gd name="connsiteY3103" fmla="*/ 885359 h 1996549"/>
              <a:gd name="connsiteX3104" fmla="*/ 1664145 w 1998270"/>
              <a:gd name="connsiteY3104" fmla="*/ 905827 h 1996549"/>
              <a:gd name="connsiteX3105" fmla="*/ 1643508 w 1998270"/>
              <a:gd name="connsiteY3105" fmla="*/ 885359 h 1996549"/>
              <a:gd name="connsiteX3106" fmla="*/ 1664145 w 1998270"/>
              <a:gd name="connsiteY3106" fmla="*/ 864722 h 1996549"/>
              <a:gd name="connsiteX3107" fmla="*/ 1786265 w 1998270"/>
              <a:gd name="connsiteY3107" fmla="*/ 864553 h 1996549"/>
              <a:gd name="connsiteX3108" fmla="*/ 1786606 w 1998270"/>
              <a:gd name="connsiteY3108" fmla="*/ 864553 h 1996549"/>
              <a:gd name="connsiteX3109" fmla="*/ 1807073 w 1998270"/>
              <a:gd name="connsiteY3109" fmla="*/ 885359 h 1996549"/>
              <a:gd name="connsiteX3110" fmla="*/ 1807073 w 1998270"/>
              <a:gd name="connsiteY3110" fmla="*/ 885530 h 1996549"/>
              <a:gd name="connsiteX3111" fmla="*/ 1786265 w 1998270"/>
              <a:gd name="connsiteY3111" fmla="*/ 905998 h 1996549"/>
              <a:gd name="connsiteX3112" fmla="*/ 1765457 w 1998270"/>
              <a:gd name="connsiteY3112" fmla="*/ 885359 h 1996549"/>
              <a:gd name="connsiteX3113" fmla="*/ 1786265 w 1998270"/>
              <a:gd name="connsiteY3113" fmla="*/ 864553 h 1996549"/>
              <a:gd name="connsiteX3114" fmla="*/ 1724864 w 1998270"/>
              <a:gd name="connsiteY3114" fmla="*/ 864553 h 1996549"/>
              <a:gd name="connsiteX3115" fmla="*/ 1725205 w 1998270"/>
              <a:gd name="connsiteY3115" fmla="*/ 864553 h 1996549"/>
              <a:gd name="connsiteX3116" fmla="*/ 1745672 w 1998270"/>
              <a:gd name="connsiteY3116" fmla="*/ 885359 h 1996549"/>
              <a:gd name="connsiteX3117" fmla="*/ 1745672 w 1998270"/>
              <a:gd name="connsiteY3117" fmla="*/ 885530 h 1996549"/>
              <a:gd name="connsiteX3118" fmla="*/ 1724864 w 1998270"/>
              <a:gd name="connsiteY3118" fmla="*/ 905998 h 1996549"/>
              <a:gd name="connsiteX3119" fmla="*/ 1704056 w 1998270"/>
              <a:gd name="connsiteY3119" fmla="*/ 885359 h 1996549"/>
              <a:gd name="connsiteX3120" fmla="*/ 1724864 w 1998270"/>
              <a:gd name="connsiteY3120" fmla="*/ 864553 h 1996549"/>
              <a:gd name="connsiteX3121" fmla="*/ 1909067 w 1998270"/>
              <a:gd name="connsiteY3121" fmla="*/ 864382 h 1996549"/>
              <a:gd name="connsiteX3122" fmla="*/ 1930046 w 1998270"/>
              <a:gd name="connsiteY3122" fmla="*/ 885359 h 1996549"/>
              <a:gd name="connsiteX3123" fmla="*/ 1909067 w 1998270"/>
              <a:gd name="connsiteY3123" fmla="*/ 906168 h 1996549"/>
              <a:gd name="connsiteX3124" fmla="*/ 1888089 w 1998270"/>
              <a:gd name="connsiteY3124" fmla="*/ 885359 h 1996549"/>
              <a:gd name="connsiteX3125" fmla="*/ 1909067 w 1998270"/>
              <a:gd name="connsiteY3125" fmla="*/ 864382 h 1996549"/>
              <a:gd name="connsiteX3126" fmla="*/ 1847667 w 1998270"/>
              <a:gd name="connsiteY3126" fmla="*/ 864382 h 1996549"/>
              <a:gd name="connsiteX3127" fmla="*/ 1847837 w 1998270"/>
              <a:gd name="connsiteY3127" fmla="*/ 864382 h 1996549"/>
              <a:gd name="connsiteX3128" fmla="*/ 1868816 w 1998270"/>
              <a:gd name="connsiteY3128" fmla="*/ 885359 h 1996549"/>
              <a:gd name="connsiteX3129" fmla="*/ 1868816 w 1998270"/>
              <a:gd name="connsiteY3129" fmla="*/ 885362 h 1996549"/>
              <a:gd name="connsiteX3130" fmla="*/ 1847667 w 1998270"/>
              <a:gd name="connsiteY3130" fmla="*/ 906168 h 1996549"/>
              <a:gd name="connsiteX3131" fmla="*/ 1826688 w 1998270"/>
              <a:gd name="connsiteY3131" fmla="*/ 885359 h 1996549"/>
              <a:gd name="connsiteX3132" fmla="*/ 1847667 w 1998270"/>
              <a:gd name="connsiteY3132" fmla="*/ 864382 h 1996549"/>
              <a:gd name="connsiteX3133" fmla="*/ 5629 w 1998270"/>
              <a:gd name="connsiteY3133" fmla="*/ 820036 h 1996549"/>
              <a:gd name="connsiteX3134" fmla="*/ 9551 w 1998270"/>
              <a:gd name="connsiteY3134" fmla="*/ 823959 h 1996549"/>
              <a:gd name="connsiteX3135" fmla="*/ 5629 w 1998270"/>
              <a:gd name="connsiteY3135" fmla="*/ 827882 h 1996549"/>
              <a:gd name="connsiteX3136" fmla="*/ 1706 w 1998270"/>
              <a:gd name="connsiteY3136" fmla="*/ 823959 h 1996549"/>
              <a:gd name="connsiteX3137" fmla="*/ 5629 w 1998270"/>
              <a:gd name="connsiteY3137" fmla="*/ 820036 h 1996549"/>
              <a:gd name="connsiteX3138" fmla="*/ 67029 w 1998270"/>
              <a:gd name="connsiteY3138" fmla="*/ 818500 h 1996549"/>
              <a:gd name="connsiteX3139" fmla="*/ 72487 w 1998270"/>
              <a:gd name="connsiteY3139" fmla="*/ 823959 h 1996549"/>
              <a:gd name="connsiteX3140" fmla="*/ 67029 w 1998270"/>
              <a:gd name="connsiteY3140" fmla="*/ 829417 h 1996549"/>
              <a:gd name="connsiteX3141" fmla="*/ 61572 w 1998270"/>
              <a:gd name="connsiteY3141" fmla="*/ 823959 h 1996549"/>
              <a:gd name="connsiteX3142" fmla="*/ 67029 w 1998270"/>
              <a:gd name="connsiteY3142" fmla="*/ 818500 h 1996549"/>
              <a:gd name="connsiteX3143" fmla="*/ 129113 w 1998270"/>
              <a:gd name="connsiteY3143" fmla="*/ 817648 h 1996549"/>
              <a:gd name="connsiteX3144" fmla="*/ 129454 w 1998270"/>
              <a:gd name="connsiteY3144" fmla="*/ 817648 h 1996549"/>
              <a:gd name="connsiteX3145" fmla="*/ 135424 w 1998270"/>
              <a:gd name="connsiteY3145" fmla="*/ 823960 h 1996549"/>
              <a:gd name="connsiteX3146" fmla="*/ 129113 w 1998270"/>
              <a:gd name="connsiteY3146" fmla="*/ 830270 h 1996549"/>
              <a:gd name="connsiteX3147" fmla="*/ 122803 w 1998270"/>
              <a:gd name="connsiteY3147" fmla="*/ 823960 h 1996549"/>
              <a:gd name="connsiteX3148" fmla="*/ 129113 w 1998270"/>
              <a:gd name="connsiteY3148" fmla="*/ 817648 h 1996549"/>
              <a:gd name="connsiteX3149" fmla="*/ 190199 w 1998270"/>
              <a:gd name="connsiteY3149" fmla="*/ 816832 h 1996549"/>
              <a:gd name="connsiteX3150" fmla="*/ 197192 w 1998270"/>
              <a:gd name="connsiteY3150" fmla="*/ 823825 h 1996549"/>
              <a:gd name="connsiteX3151" fmla="*/ 190199 w 1998270"/>
              <a:gd name="connsiteY3151" fmla="*/ 830818 h 1996549"/>
              <a:gd name="connsiteX3152" fmla="*/ 183206 w 1998270"/>
              <a:gd name="connsiteY3152" fmla="*/ 823825 h 1996549"/>
              <a:gd name="connsiteX3153" fmla="*/ 190199 w 1998270"/>
              <a:gd name="connsiteY3153" fmla="*/ 816832 h 1996549"/>
              <a:gd name="connsiteX3154" fmla="*/ 251233 w 1998270"/>
              <a:gd name="connsiteY3154" fmla="*/ 816114 h 1996549"/>
              <a:gd name="connsiteX3155" fmla="*/ 251574 w 1998270"/>
              <a:gd name="connsiteY3155" fmla="*/ 816114 h 1996549"/>
              <a:gd name="connsiteX3156" fmla="*/ 259079 w 1998270"/>
              <a:gd name="connsiteY3156" fmla="*/ 823960 h 1996549"/>
              <a:gd name="connsiteX3157" fmla="*/ 251233 w 1998270"/>
              <a:gd name="connsiteY3157" fmla="*/ 831804 h 1996549"/>
              <a:gd name="connsiteX3158" fmla="*/ 243388 w 1998270"/>
              <a:gd name="connsiteY3158" fmla="*/ 823960 h 1996549"/>
              <a:gd name="connsiteX3159" fmla="*/ 251233 w 1998270"/>
              <a:gd name="connsiteY3159" fmla="*/ 816114 h 1996549"/>
              <a:gd name="connsiteX3160" fmla="*/ 312635 w 1998270"/>
              <a:gd name="connsiteY3160" fmla="*/ 815431 h 1996549"/>
              <a:gd name="connsiteX3161" fmla="*/ 321162 w 1998270"/>
              <a:gd name="connsiteY3161" fmla="*/ 823959 h 1996549"/>
              <a:gd name="connsiteX3162" fmla="*/ 312635 w 1998270"/>
              <a:gd name="connsiteY3162" fmla="*/ 832486 h 1996549"/>
              <a:gd name="connsiteX3163" fmla="*/ 304107 w 1998270"/>
              <a:gd name="connsiteY3163" fmla="*/ 823959 h 1996549"/>
              <a:gd name="connsiteX3164" fmla="*/ 312635 w 1998270"/>
              <a:gd name="connsiteY3164" fmla="*/ 815431 h 1996549"/>
              <a:gd name="connsiteX3165" fmla="*/ 374035 w 1998270"/>
              <a:gd name="connsiteY3165" fmla="*/ 814749 h 1996549"/>
              <a:gd name="connsiteX3166" fmla="*/ 383246 w 1998270"/>
              <a:gd name="connsiteY3166" fmla="*/ 823960 h 1996549"/>
              <a:gd name="connsiteX3167" fmla="*/ 374035 w 1998270"/>
              <a:gd name="connsiteY3167" fmla="*/ 833170 h 1996549"/>
              <a:gd name="connsiteX3168" fmla="*/ 364826 w 1998270"/>
              <a:gd name="connsiteY3168" fmla="*/ 823960 h 1996549"/>
              <a:gd name="connsiteX3169" fmla="*/ 374035 w 1998270"/>
              <a:gd name="connsiteY3169" fmla="*/ 814749 h 1996549"/>
              <a:gd name="connsiteX3170" fmla="*/ 436119 w 1998270"/>
              <a:gd name="connsiteY3170" fmla="*/ 813897 h 1996549"/>
              <a:gd name="connsiteX3171" fmla="*/ 436460 w 1998270"/>
              <a:gd name="connsiteY3171" fmla="*/ 813897 h 1996549"/>
              <a:gd name="connsiteX3172" fmla="*/ 446182 w 1998270"/>
              <a:gd name="connsiteY3172" fmla="*/ 823960 h 1996549"/>
              <a:gd name="connsiteX3173" fmla="*/ 436119 w 1998270"/>
              <a:gd name="connsiteY3173" fmla="*/ 834022 h 1996549"/>
              <a:gd name="connsiteX3174" fmla="*/ 426057 w 1998270"/>
              <a:gd name="connsiteY3174" fmla="*/ 823960 h 1996549"/>
              <a:gd name="connsiteX3175" fmla="*/ 436119 w 1998270"/>
              <a:gd name="connsiteY3175" fmla="*/ 813897 h 1996549"/>
              <a:gd name="connsiteX3176" fmla="*/ 497205 w 1998270"/>
              <a:gd name="connsiteY3176" fmla="*/ 813080 h 1996549"/>
              <a:gd name="connsiteX3177" fmla="*/ 507950 w 1998270"/>
              <a:gd name="connsiteY3177" fmla="*/ 823825 h 1996549"/>
              <a:gd name="connsiteX3178" fmla="*/ 497205 w 1998270"/>
              <a:gd name="connsiteY3178" fmla="*/ 834570 h 1996549"/>
              <a:gd name="connsiteX3179" fmla="*/ 486460 w 1998270"/>
              <a:gd name="connsiteY3179" fmla="*/ 823825 h 1996549"/>
              <a:gd name="connsiteX3180" fmla="*/ 497205 w 1998270"/>
              <a:gd name="connsiteY3180" fmla="*/ 813080 h 1996549"/>
              <a:gd name="connsiteX3181" fmla="*/ 558240 w 1998270"/>
              <a:gd name="connsiteY3181" fmla="*/ 812532 h 1996549"/>
              <a:gd name="connsiteX3182" fmla="*/ 569667 w 1998270"/>
              <a:gd name="connsiteY3182" fmla="*/ 823960 h 1996549"/>
              <a:gd name="connsiteX3183" fmla="*/ 558240 w 1998270"/>
              <a:gd name="connsiteY3183" fmla="*/ 835386 h 1996549"/>
              <a:gd name="connsiteX3184" fmla="*/ 546813 w 1998270"/>
              <a:gd name="connsiteY3184" fmla="*/ 823960 h 1996549"/>
              <a:gd name="connsiteX3185" fmla="*/ 558240 w 1998270"/>
              <a:gd name="connsiteY3185" fmla="*/ 812532 h 1996549"/>
              <a:gd name="connsiteX3186" fmla="*/ 619642 w 1998270"/>
              <a:gd name="connsiteY3186" fmla="*/ 811851 h 1996549"/>
              <a:gd name="connsiteX3187" fmla="*/ 631751 w 1998270"/>
              <a:gd name="connsiteY3187" fmla="*/ 823960 h 1996549"/>
              <a:gd name="connsiteX3188" fmla="*/ 619642 w 1998270"/>
              <a:gd name="connsiteY3188" fmla="*/ 836070 h 1996549"/>
              <a:gd name="connsiteX3189" fmla="*/ 607532 w 1998270"/>
              <a:gd name="connsiteY3189" fmla="*/ 823960 h 1996549"/>
              <a:gd name="connsiteX3190" fmla="*/ 619642 w 1998270"/>
              <a:gd name="connsiteY3190" fmla="*/ 811851 h 1996549"/>
              <a:gd name="connsiteX3191" fmla="*/ 681042 w 1998270"/>
              <a:gd name="connsiteY3191" fmla="*/ 811168 h 1996549"/>
              <a:gd name="connsiteX3192" fmla="*/ 681384 w 1998270"/>
              <a:gd name="connsiteY3192" fmla="*/ 811168 h 1996549"/>
              <a:gd name="connsiteX3193" fmla="*/ 693834 w 1998270"/>
              <a:gd name="connsiteY3193" fmla="*/ 823960 h 1996549"/>
              <a:gd name="connsiteX3194" fmla="*/ 681042 w 1998270"/>
              <a:gd name="connsiteY3194" fmla="*/ 836752 h 1996549"/>
              <a:gd name="connsiteX3195" fmla="*/ 668251 w 1998270"/>
              <a:gd name="connsiteY3195" fmla="*/ 823960 h 1996549"/>
              <a:gd name="connsiteX3196" fmla="*/ 681042 w 1998270"/>
              <a:gd name="connsiteY3196" fmla="*/ 811168 h 1996549"/>
              <a:gd name="connsiteX3197" fmla="*/ 743126 w 1998270"/>
              <a:gd name="connsiteY3197" fmla="*/ 810316 h 1996549"/>
              <a:gd name="connsiteX3198" fmla="*/ 756771 w 1998270"/>
              <a:gd name="connsiteY3198" fmla="*/ 823960 h 1996549"/>
              <a:gd name="connsiteX3199" fmla="*/ 743126 w 1998270"/>
              <a:gd name="connsiteY3199" fmla="*/ 837605 h 1996549"/>
              <a:gd name="connsiteX3200" fmla="*/ 729482 w 1998270"/>
              <a:gd name="connsiteY3200" fmla="*/ 823960 h 1996549"/>
              <a:gd name="connsiteX3201" fmla="*/ 743126 w 1998270"/>
              <a:gd name="connsiteY3201" fmla="*/ 810316 h 1996549"/>
              <a:gd name="connsiteX3202" fmla="*/ 926648 w 1998270"/>
              <a:gd name="connsiteY3202" fmla="*/ 809122 h 1996549"/>
              <a:gd name="connsiteX3203" fmla="*/ 942168 w 1998270"/>
              <a:gd name="connsiteY3203" fmla="*/ 824642 h 1996549"/>
              <a:gd name="connsiteX3204" fmla="*/ 942168 w 1998270"/>
              <a:gd name="connsiteY3204" fmla="*/ 824814 h 1996549"/>
              <a:gd name="connsiteX3205" fmla="*/ 926648 w 1998270"/>
              <a:gd name="connsiteY3205" fmla="*/ 839992 h 1996549"/>
              <a:gd name="connsiteX3206" fmla="*/ 926477 w 1998270"/>
              <a:gd name="connsiteY3206" fmla="*/ 839994 h 1996549"/>
              <a:gd name="connsiteX3207" fmla="*/ 911127 w 1998270"/>
              <a:gd name="connsiteY3207" fmla="*/ 824642 h 1996549"/>
              <a:gd name="connsiteX3208" fmla="*/ 926648 w 1998270"/>
              <a:gd name="connsiteY3208" fmla="*/ 809122 h 1996549"/>
              <a:gd name="connsiteX3209" fmla="*/ 865246 w 1998270"/>
              <a:gd name="connsiteY3209" fmla="*/ 809122 h 1996549"/>
              <a:gd name="connsiteX3210" fmla="*/ 880085 w 1998270"/>
              <a:gd name="connsiteY3210" fmla="*/ 823960 h 1996549"/>
              <a:gd name="connsiteX3211" fmla="*/ 865246 w 1998270"/>
              <a:gd name="connsiteY3211" fmla="*/ 838799 h 1996549"/>
              <a:gd name="connsiteX3212" fmla="*/ 850408 w 1998270"/>
              <a:gd name="connsiteY3212" fmla="*/ 823960 h 1996549"/>
              <a:gd name="connsiteX3213" fmla="*/ 865246 w 1998270"/>
              <a:gd name="connsiteY3213" fmla="*/ 809122 h 1996549"/>
              <a:gd name="connsiteX3214" fmla="*/ 803844 w 1998270"/>
              <a:gd name="connsiteY3214" fmla="*/ 809122 h 1996549"/>
              <a:gd name="connsiteX3215" fmla="*/ 804185 w 1998270"/>
              <a:gd name="connsiteY3215" fmla="*/ 809122 h 1996549"/>
              <a:gd name="connsiteX3216" fmla="*/ 818171 w 1998270"/>
              <a:gd name="connsiteY3216" fmla="*/ 823448 h 1996549"/>
              <a:gd name="connsiteX3217" fmla="*/ 803844 w 1998270"/>
              <a:gd name="connsiteY3217" fmla="*/ 837775 h 1996549"/>
              <a:gd name="connsiteX3218" fmla="*/ 789518 w 1998270"/>
              <a:gd name="connsiteY3218" fmla="*/ 823448 h 1996549"/>
              <a:gd name="connsiteX3219" fmla="*/ 803844 w 1998270"/>
              <a:gd name="connsiteY3219" fmla="*/ 809122 h 1996549"/>
              <a:gd name="connsiteX3220" fmla="*/ 988048 w 1998270"/>
              <a:gd name="connsiteY3220" fmla="*/ 807758 h 1996549"/>
              <a:gd name="connsiteX3221" fmla="*/ 989277 w 1998270"/>
              <a:gd name="connsiteY3221" fmla="*/ 807787 h 1996549"/>
              <a:gd name="connsiteX3222" fmla="*/ 1004252 w 1998270"/>
              <a:gd name="connsiteY3222" fmla="*/ 824813 h 1996549"/>
              <a:gd name="connsiteX3223" fmla="*/ 1004252 w 1998270"/>
              <a:gd name="connsiteY3223" fmla="*/ 824985 h 1996549"/>
              <a:gd name="connsiteX3224" fmla="*/ 988048 w 1998270"/>
              <a:gd name="connsiteY3224" fmla="*/ 840845 h 1996549"/>
              <a:gd name="connsiteX3225" fmla="*/ 971846 w 1998270"/>
              <a:gd name="connsiteY3225" fmla="*/ 824813 h 1996549"/>
              <a:gd name="connsiteX3226" fmla="*/ 988048 w 1998270"/>
              <a:gd name="connsiteY3226" fmla="*/ 807758 h 1996549"/>
              <a:gd name="connsiteX3227" fmla="*/ 1050132 w 1998270"/>
              <a:gd name="connsiteY3227" fmla="*/ 807074 h 1996549"/>
              <a:gd name="connsiteX3228" fmla="*/ 1067188 w 1998270"/>
              <a:gd name="connsiteY3228" fmla="*/ 824130 h 1996549"/>
              <a:gd name="connsiteX3229" fmla="*/ 1050132 w 1998270"/>
              <a:gd name="connsiteY3229" fmla="*/ 841186 h 1996549"/>
              <a:gd name="connsiteX3230" fmla="*/ 1033077 w 1998270"/>
              <a:gd name="connsiteY3230" fmla="*/ 824130 h 1996549"/>
              <a:gd name="connsiteX3231" fmla="*/ 1050132 w 1998270"/>
              <a:gd name="connsiteY3231" fmla="*/ 807074 h 1996549"/>
              <a:gd name="connsiteX3232" fmla="*/ 1110851 w 1998270"/>
              <a:gd name="connsiteY3232" fmla="*/ 806562 h 1996549"/>
              <a:gd name="connsiteX3233" fmla="*/ 1127907 w 1998270"/>
              <a:gd name="connsiteY3233" fmla="*/ 823618 h 1996549"/>
              <a:gd name="connsiteX3234" fmla="*/ 1110851 w 1998270"/>
              <a:gd name="connsiteY3234" fmla="*/ 840674 h 1996549"/>
              <a:gd name="connsiteX3235" fmla="*/ 1093796 w 1998270"/>
              <a:gd name="connsiteY3235" fmla="*/ 823618 h 1996549"/>
              <a:gd name="connsiteX3236" fmla="*/ 1110851 w 1998270"/>
              <a:gd name="connsiteY3236" fmla="*/ 806562 h 1996549"/>
              <a:gd name="connsiteX3237" fmla="*/ 1172253 w 1998270"/>
              <a:gd name="connsiteY3237" fmla="*/ 805881 h 1996549"/>
              <a:gd name="connsiteX3238" fmla="*/ 1172594 w 1998270"/>
              <a:gd name="connsiteY3238" fmla="*/ 805881 h 1996549"/>
              <a:gd name="connsiteX3239" fmla="*/ 1190332 w 1998270"/>
              <a:gd name="connsiteY3239" fmla="*/ 823960 h 1996549"/>
              <a:gd name="connsiteX3240" fmla="*/ 1172253 w 1998270"/>
              <a:gd name="connsiteY3240" fmla="*/ 841016 h 1996549"/>
              <a:gd name="connsiteX3241" fmla="*/ 1154174 w 1998270"/>
              <a:gd name="connsiteY3241" fmla="*/ 823960 h 1996549"/>
              <a:gd name="connsiteX3242" fmla="*/ 1172253 w 1998270"/>
              <a:gd name="connsiteY3242" fmla="*/ 805881 h 1996549"/>
              <a:gd name="connsiteX3243" fmla="*/ 1233654 w 1998270"/>
              <a:gd name="connsiteY3243" fmla="*/ 805539 h 1996549"/>
              <a:gd name="connsiteX3244" fmla="*/ 1252074 w 1998270"/>
              <a:gd name="connsiteY3244" fmla="*/ 823960 h 1996549"/>
              <a:gd name="connsiteX3245" fmla="*/ 1252074 w 1998270"/>
              <a:gd name="connsiteY3245" fmla="*/ 824132 h 1996549"/>
              <a:gd name="connsiteX3246" fmla="*/ 1233654 w 1998270"/>
              <a:gd name="connsiteY3246" fmla="*/ 842209 h 1996549"/>
              <a:gd name="connsiteX3247" fmla="*/ 1215234 w 1998270"/>
              <a:gd name="connsiteY3247" fmla="*/ 823960 h 1996549"/>
              <a:gd name="connsiteX3248" fmla="*/ 1233654 w 1998270"/>
              <a:gd name="connsiteY3248" fmla="*/ 805539 h 1996549"/>
              <a:gd name="connsiteX3249" fmla="*/ 1971151 w 1998270"/>
              <a:gd name="connsiteY3249" fmla="*/ 805028 h 1996549"/>
              <a:gd name="connsiteX3250" fmla="*/ 1971663 w 1998270"/>
              <a:gd name="connsiteY3250" fmla="*/ 805034 h 1996549"/>
              <a:gd name="connsiteX3251" fmla="*/ 1990083 w 1998270"/>
              <a:gd name="connsiteY3251" fmla="*/ 824470 h 1996549"/>
              <a:gd name="connsiteX3252" fmla="*/ 1971151 w 1998270"/>
              <a:gd name="connsiteY3252" fmla="*/ 843232 h 1996549"/>
              <a:gd name="connsiteX3253" fmla="*/ 1970811 w 1998270"/>
              <a:gd name="connsiteY3253" fmla="*/ 843229 h 1996549"/>
              <a:gd name="connsiteX3254" fmla="*/ 1952220 w 1998270"/>
              <a:gd name="connsiteY3254" fmla="*/ 823960 h 1996549"/>
              <a:gd name="connsiteX3255" fmla="*/ 1971151 w 1998270"/>
              <a:gd name="connsiteY3255" fmla="*/ 805028 h 1996549"/>
              <a:gd name="connsiteX3256" fmla="*/ 1295055 w 1998270"/>
              <a:gd name="connsiteY3256" fmla="*/ 804857 h 1996549"/>
              <a:gd name="connsiteX3257" fmla="*/ 1295396 w 1998270"/>
              <a:gd name="connsiteY3257" fmla="*/ 804861 h 1996549"/>
              <a:gd name="connsiteX3258" fmla="*/ 1314158 w 1998270"/>
              <a:gd name="connsiteY3258" fmla="*/ 824301 h 1996549"/>
              <a:gd name="connsiteX3259" fmla="*/ 1295055 w 1998270"/>
              <a:gd name="connsiteY3259" fmla="*/ 843232 h 1996549"/>
              <a:gd name="connsiteX3260" fmla="*/ 1294885 w 1998270"/>
              <a:gd name="connsiteY3260" fmla="*/ 843232 h 1996549"/>
              <a:gd name="connsiteX3261" fmla="*/ 1275952 w 1998270"/>
              <a:gd name="connsiteY3261" fmla="*/ 823960 h 1996549"/>
              <a:gd name="connsiteX3262" fmla="*/ 1295055 w 1998270"/>
              <a:gd name="connsiteY3262" fmla="*/ 804857 h 1996549"/>
              <a:gd name="connsiteX3263" fmla="*/ 1357139 w 1998270"/>
              <a:gd name="connsiteY3263" fmla="*/ 804516 h 1996549"/>
              <a:gd name="connsiteX3264" fmla="*/ 1376583 w 1998270"/>
              <a:gd name="connsiteY3264" fmla="*/ 823960 h 1996549"/>
              <a:gd name="connsiteX3265" fmla="*/ 1376583 w 1998270"/>
              <a:gd name="connsiteY3265" fmla="*/ 824131 h 1996549"/>
              <a:gd name="connsiteX3266" fmla="*/ 1357139 w 1998270"/>
              <a:gd name="connsiteY3266" fmla="*/ 843232 h 1996549"/>
              <a:gd name="connsiteX3267" fmla="*/ 1356968 w 1998270"/>
              <a:gd name="connsiteY3267" fmla="*/ 843232 h 1996549"/>
              <a:gd name="connsiteX3268" fmla="*/ 1337695 w 1998270"/>
              <a:gd name="connsiteY3268" fmla="*/ 823960 h 1996549"/>
              <a:gd name="connsiteX3269" fmla="*/ 1357139 w 1998270"/>
              <a:gd name="connsiteY3269" fmla="*/ 804516 h 1996549"/>
              <a:gd name="connsiteX3270" fmla="*/ 1417857 w 1998270"/>
              <a:gd name="connsiteY3270" fmla="*/ 804004 h 1996549"/>
              <a:gd name="connsiteX3271" fmla="*/ 1437813 w 1998270"/>
              <a:gd name="connsiteY3271" fmla="*/ 823448 h 1996549"/>
              <a:gd name="connsiteX3272" fmla="*/ 1437813 w 1998270"/>
              <a:gd name="connsiteY3272" fmla="*/ 823619 h 1996549"/>
              <a:gd name="connsiteX3273" fmla="*/ 1417857 w 1998270"/>
              <a:gd name="connsiteY3273" fmla="*/ 843232 h 1996549"/>
              <a:gd name="connsiteX3274" fmla="*/ 1398073 w 1998270"/>
              <a:gd name="connsiteY3274" fmla="*/ 823960 h 1996549"/>
              <a:gd name="connsiteX3275" fmla="*/ 1398073 w 1998270"/>
              <a:gd name="connsiteY3275" fmla="*/ 823788 h 1996549"/>
              <a:gd name="connsiteX3276" fmla="*/ 1417857 w 1998270"/>
              <a:gd name="connsiteY3276" fmla="*/ 804004 h 1996549"/>
              <a:gd name="connsiteX3277" fmla="*/ 1479259 w 1998270"/>
              <a:gd name="connsiteY3277" fmla="*/ 803493 h 1996549"/>
              <a:gd name="connsiteX3278" fmla="*/ 1499726 w 1998270"/>
              <a:gd name="connsiteY3278" fmla="*/ 823960 h 1996549"/>
              <a:gd name="connsiteX3279" fmla="*/ 1499726 w 1998270"/>
              <a:gd name="connsiteY3279" fmla="*/ 824130 h 1996549"/>
              <a:gd name="connsiteX3280" fmla="*/ 1479259 w 1998270"/>
              <a:gd name="connsiteY3280" fmla="*/ 844255 h 1996549"/>
              <a:gd name="connsiteX3281" fmla="*/ 1479088 w 1998270"/>
              <a:gd name="connsiteY3281" fmla="*/ 844255 h 1996549"/>
              <a:gd name="connsiteX3282" fmla="*/ 1458792 w 1998270"/>
              <a:gd name="connsiteY3282" fmla="*/ 823960 h 1996549"/>
              <a:gd name="connsiteX3283" fmla="*/ 1479259 w 1998270"/>
              <a:gd name="connsiteY3283" fmla="*/ 803493 h 1996549"/>
              <a:gd name="connsiteX3284" fmla="*/ 1541342 w 1998270"/>
              <a:gd name="connsiteY3284" fmla="*/ 803145 h 1996549"/>
              <a:gd name="connsiteX3285" fmla="*/ 1561809 w 1998270"/>
              <a:gd name="connsiteY3285" fmla="*/ 823960 h 1996549"/>
              <a:gd name="connsiteX3286" fmla="*/ 1561809 w 1998270"/>
              <a:gd name="connsiteY3286" fmla="*/ 824477 h 1996549"/>
              <a:gd name="connsiteX3287" fmla="*/ 1540660 w 1998270"/>
              <a:gd name="connsiteY3287" fmla="*/ 844597 h 1996549"/>
              <a:gd name="connsiteX3288" fmla="*/ 1519852 w 1998270"/>
              <a:gd name="connsiteY3288" fmla="*/ 823960 h 1996549"/>
              <a:gd name="connsiteX3289" fmla="*/ 1540660 w 1998270"/>
              <a:gd name="connsiteY3289" fmla="*/ 803151 h 1996549"/>
              <a:gd name="connsiteX3290" fmla="*/ 1541342 w 1998270"/>
              <a:gd name="connsiteY3290" fmla="*/ 803145 h 1996549"/>
              <a:gd name="connsiteX3291" fmla="*/ 1602061 w 1998270"/>
              <a:gd name="connsiteY3291" fmla="*/ 802811 h 1996549"/>
              <a:gd name="connsiteX3292" fmla="*/ 1602402 w 1998270"/>
              <a:gd name="connsiteY3292" fmla="*/ 802811 h 1996549"/>
              <a:gd name="connsiteX3293" fmla="*/ 1623211 w 1998270"/>
              <a:gd name="connsiteY3293" fmla="*/ 823960 h 1996549"/>
              <a:gd name="connsiteX3294" fmla="*/ 1623211 w 1998270"/>
              <a:gd name="connsiteY3294" fmla="*/ 824131 h 1996549"/>
              <a:gd name="connsiteX3295" fmla="*/ 1602061 w 1998270"/>
              <a:gd name="connsiteY3295" fmla="*/ 844938 h 1996549"/>
              <a:gd name="connsiteX3296" fmla="*/ 1581083 w 1998270"/>
              <a:gd name="connsiteY3296" fmla="*/ 823960 h 1996549"/>
              <a:gd name="connsiteX3297" fmla="*/ 1581083 w 1998270"/>
              <a:gd name="connsiteY3297" fmla="*/ 823789 h 1996549"/>
              <a:gd name="connsiteX3298" fmla="*/ 1602061 w 1998270"/>
              <a:gd name="connsiteY3298" fmla="*/ 802811 h 1996549"/>
              <a:gd name="connsiteX3299" fmla="*/ 1664144 w 1998270"/>
              <a:gd name="connsiteY3299" fmla="*/ 802640 h 1996549"/>
              <a:gd name="connsiteX3300" fmla="*/ 1685464 w 1998270"/>
              <a:gd name="connsiteY3300" fmla="*/ 823959 h 1996549"/>
              <a:gd name="connsiteX3301" fmla="*/ 1685464 w 1998270"/>
              <a:gd name="connsiteY3301" fmla="*/ 824131 h 1996549"/>
              <a:gd name="connsiteX3302" fmla="*/ 1664144 w 1998270"/>
              <a:gd name="connsiteY3302" fmla="*/ 845109 h 1996549"/>
              <a:gd name="connsiteX3303" fmla="*/ 1663974 w 1998270"/>
              <a:gd name="connsiteY3303" fmla="*/ 845109 h 1996549"/>
              <a:gd name="connsiteX3304" fmla="*/ 1642825 w 1998270"/>
              <a:gd name="connsiteY3304" fmla="*/ 823959 h 1996549"/>
              <a:gd name="connsiteX3305" fmla="*/ 1664144 w 1998270"/>
              <a:gd name="connsiteY3305" fmla="*/ 802640 h 1996549"/>
              <a:gd name="connsiteX3306" fmla="*/ 1724863 w 1998270"/>
              <a:gd name="connsiteY3306" fmla="*/ 802470 h 1996549"/>
              <a:gd name="connsiteX3307" fmla="*/ 1725204 w 1998270"/>
              <a:gd name="connsiteY3307" fmla="*/ 802470 h 1996549"/>
              <a:gd name="connsiteX3308" fmla="*/ 1746354 w 1998270"/>
              <a:gd name="connsiteY3308" fmla="*/ 823960 h 1996549"/>
              <a:gd name="connsiteX3309" fmla="*/ 1746354 w 1998270"/>
              <a:gd name="connsiteY3309" fmla="*/ 824131 h 1996549"/>
              <a:gd name="connsiteX3310" fmla="*/ 1724863 w 1998270"/>
              <a:gd name="connsiteY3310" fmla="*/ 845280 h 1996549"/>
              <a:gd name="connsiteX3311" fmla="*/ 1703544 w 1998270"/>
              <a:gd name="connsiteY3311" fmla="*/ 823960 h 1996549"/>
              <a:gd name="connsiteX3312" fmla="*/ 1703544 w 1998270"/>
              <a:gd name="connsiteY3312" fmla="*/ 823789 h 1996549"/>
              <a:gd name="connsiteX3313" fmla="*/ 1724863 w 1998270"/>
              <a:gd name="connsiteY3313" fmla="*/ 802470 h 1996549"/>
              <a:gd name="connsiteX3314" fmla="*/ 1786265 w 1998270"/>
              <a:gd name="connsiteY3314" fmla="*/ 802298 h 1996549"/>
              <a:gd name="connsiteX3315" fmla="*/ 1807926 w 1998270"/>
              <a:gd name="connsiteY3315" fmla="*/ 823960 h 1996549"/>
              <a:gd name="connsiteX3316" fmla="*/ 1807926 w 1998270"/>
              <a:gd name="connsiteY3316" fmla="*/ 824130 h 1996549"/>
              <a:gd name="connsiteX3317" fmla="*/ 1786265 w 1998270"/>
              <a:gd name="connsiteY3317" fmla="*/ 845450 h 1996549"/>
              <a:gd name="connsiteX3318" fmla="*/ 1785924 w 1998270"/>
              <a:gd name="connsiteY3318" fmla="*/ 845450 h 1996549"/>
              <a:gd name="connsiteX3319" fmla="*/ 1764774 w 1998270"/>
              <a:gd name="connsiteY3319" fmla="*/ 823960 h 1996549"/>
              <a:gd name="connsiteX3320" fmla="*/ 1764774 w 1998270"/>
              <a:gd name="connsiteY3320" fmla="*/ 823788 h 1996549"/>
              <a:gd name="connsiteX3321" fmla="*/ 1786265 w 1998270"/>
              <a:gd name="connsiteY3321" fmla="*/ 802298 h 1996549"/>
              <a:gd name="connsiteX3322" fmla="*/ 1909067 w 1998270"/>
              <a:gd name="connsiteY3322" fmla="*/ 802129 h 1996549"/>
              <a:gd name="connsiteX3323" fmla="*/ 1930899 w 1998270"/>
              <a:gd name="connsiteY3323" fmla="*/ 823960 h 1996549"/>
              <a:gd name="connsiteX3324" fmla="*/ 1930899 w 1998270"/>
              <a:gd name="connsiteY3324" fmla="*/ 824131 h 1996549"/>
              <a:gd name="connsiteX3325" fmla="*/ 1909067 w 1998270"/>
              <a:gd name="connsiteY3325" fmla="*/ 845621 h 1996549"/>
              <a:gd name="connsiteX3326" fmla="*/ 1887236 w 1998270"/>
              <a:gd name="connsiteY3326" fmla="*/ 823960 h 1996549"/>
              <a:gd name="connsiteX3327" fmla="*/ 1909067 w 1998270"/>
              <a:gd name="connsiteY3327" fmla="*/ 802129 h 1996549"/>
              <a:gd name="connsiteX3328" fmla="*/ 1847666 w 1998270"/>
              <a:gd name="connsiteY3328" fmla="*/ 802129 h 1996549"/>
              <a:gd name="connsiteX3329" fmla="*/ 1868815 w 1998270"/>
              <a:gd name="connsiteY3329" fmla="*/ 823960 h 1996549"/>
              <a:gd name="connsiteX3330" fmla="*/ 1847666 w 1998270"/>
              <a:gd name="connsiteY3330" fmla="*/ 845621 h 1996549"/>
              <a:gd name="connsiteX3331" fmla="*/ 1825835 w 1998270"/>
              <a:gd name="connsiteY3331" fmla="*/ 823960 h 1996549"/>
              <a:gd name="connsiteX3332" fmla="*/ 1847666 w 1998270"/>
              <a:gd name="connsiteY3332" fmla="*/ 802129 h 1996549"/>
              <a:gd name="connsiteX3333" fmla="*/ 5628 w 1998270"/>
              <a:gd name="connsiteY3333" fmla="*/ 757953 h 1996549"/>
              <a:gd name="connsiteX3334" fmla="*/ 5969 w 1998270"/>
              <a:gd name="connsiteY3334" fmla="*/ 757953 h 1996549"/>
              <a:gd name="connsiteX3335" fmla="*/ 9722 w 1998270"/>
              <a:gd name="connsiteY3335" fmla="*/ 762048 h 1996549"/>
              <a:gd name="connsiteX3336" fmla="*/ 5628 w 1998270"/>
              <a:gd name="connsiteY3336" fmla="*/ 766141 h 1996549"/>
              <a:gd name="connsiteX3337" fmla="*/ 1535 w 1998270"/>
              <a:gd name="connsiteY3337" fmla="*/ 762048 h 1996549"/>
              <a:gd name="connsiteX3338" fmla="*/ 5628 w 1998270"/>
              <a:gd name="connsiteY3338" fmla="*/ 757953 h 1996549"/>
              <a:gd name="connsiteX3339" fmla="*/ 67396 w 1998270"/>
              <a:gd name="connsiteY3339" fmla="*/ 756625 h 1996549"/>
              <a:gd name="connsiteX3340" fmla="*/ 73195 w 1998270"/>
              <a:gd name="connsiteY3340" fmla="*/ 762424 h 1996549"/>
              <a:gd name="connsiteX3341" fmla="*/ 67396 w 1998270"/>
              <a:gd name="connsiteY3341" fmla="*/ 768224 h 1996549"/>
              <a:gd name="connsiteX3342" fmla="*/ 61597 w 1998270"/>
              <a:gd name="connsiteY3342" fmla="*/ 762424 h 1996549"/>
              <a:gd name="connsiteX3343" fmla="*/ 67396 w 1998270"/>
              <a:gd name="connsiteY3343" fmla="*/ 756625 h 1996549"/>
              <a:gd name="connsiteX3344" fmla="*/ 129114 w 1998270"/>
              <a:gd name="connsiteY3344" fmla="*/ 755907 h 1996549"/>
              <a:gd name="connsiteX3345" fmla="*/ 129455 w 1998270"/>
              <a:gd name="connsiteY3345" fmla="*/ 755907 h 1996549"/>
              <a:gd name="connsiteX3346" fmla="*/ 135766 w 1998270"/>
              <a:gd name="connsiteY3346" fmla="*/ 762560 h 1996549"/>
              <a:gd name="connsiteX3347" fmla="*/ 129114 w 1998270"/>
              <a:gd name="connsiteY3347" fmla="*/ 769212 h 1996549"/>
              <a:gd name="connsiteX3348" fmla="*/ 122462 w 1998270"/>
              <a:gd name="connsiteY3348" fmla="*/ 762560 h 1996549"/>
              <a:gd name="connsiteX3349" fmla="*/ 129114 w 1998270"/>
              <a:gd name="connsiteY3349" fmla="*/ 755907 h 1996549"/>
              <a:gd name="connsiteX3350" fmla="*/ 189832 w 1998270"/>
              <a:gd name="connsiteY3350" fmla="*/ 755224 h 1996549"/>
              <a:gd name="connsiteX3351" fmla="*/ 197166 w 1998270"/>
              <a:gd name="connsiteY3351" fmla="*/ 762558 h 1996549"/>
              <a:gd name="connsiteX3352" fmla="*/ 189832 w 1998270"/>
              <a:gd name="connsiteY3352" fmla="*/ 769895 h 1996549"/>
              <a:gd name="connsiteX3353" fmla="*/ 182499 w 1998270"/>
              <a:gd name="connsiteY3353" fmla="*/ 762558 h 1996549"/>
              <a:gd name="connsiteX3354" fmla="*/ 189832 w 1998270"/>
              <a:gd name="connsiteY3354" fmla="*/ 755224 h 1996549"/>
              <a:gd name="connsiteX3355" fmla="*/ 251234 w 1998270"/>
              <a:gd name="connsiteY3355" fmla="*/ 754373 h 1996549"/>
              <a:gd name="connsiteX3356" fmla="*/ 251575 w 1998270"/>
              <a:gd name="connsiteY3356" fmla="*/ 754373 h 1996549"/>
              <a:gd name="connsiteX3357" fmla="*/ 259421 w 1998270"/>
              <a:gd name="connsiteY3357" fmla="*/ 762558 h 1996549"/>
              <a:gd name="connsiteX3358" fmla="*/ 251234 w 1998270"/>
              <a:gd name="connsiteY3358" fmla="*/ 770745 h 1996549"/>
              <a:gd name="connsiteX3359" fmla="*/ 243047 w 1998270"/>
              <a:gd name="connsiteY3359" fmla="*/ 762558 h 1996549"/>
              <a:gd name="connsiteX3360" fmla="*/ 251234 w 1998270"/>
              <a:gd name="connsiteY3360" fmla="*/ 754373 h 1996549"/>
              <a:gd name="connsiteX3361" fmla="*/ 313001 w 1998270"/>
              <a:gd name="connsiteY3361" fmla="*/ 753556 h 1996549"/>
              <a:gd name="connsiteX3362" fmla="*/ 321870 w 1998270"/>
              <a:gd name="connsiteY3362" fmla="*/ 762424 h 1996549"/>
              <a:gd name="connsiteX3363" fmla="*/ 313001 w 1998270"/>
              <a:gd name="connsiteY3363" fmla="*/ 771294 h 1996549"/>
              <a:gd name="connsiteX3364" fmla="*/ 304132 w 1998270"/>
              <a:gd name="connsiteY3364" fmla="*/ 762424 h 1996549"/>
              <a:gd name="connsiteX3365" fmla="*/ 313001 w 1998270"/>
              <a:gd name="connsiteY3365" fmla="*/ 753556 h 1996549"/>
              <a:gd name="connsiteX3366" fmla="*/ 374036 w 1998270"/>
              <a:gd name="connsiteY3366" fmla="*/ 753007 h 1996549"/>
              <a:gd name="connsiteX3367" fmla="*/ 383588 w 1998270"/>
              <a:gd name="connsiteY3367" fmla="*/ 762560 h 1996549"/>
              <a:gd name="connsiteX3368" fmla="*/ 374036 w 1998270"/>
              <a:gd name="connsiteY3368" fmla="*/ 772111 h 1996549"/>
              <a:gd name="connsiteX3369" fmla="*/ 364485 w 1998270"/>
              <a:gd name="connsiteY3369" fmla="*/ 762560 h 1996549"/>
              <a:gd name="connsiteX3370" fmla="*/ 374036 w 1998270"/>
              <a:gd name="connsiteY3370" fmla="*/ 753007 h 1996549"/>
              <a:gd name="connsiteX3371" fmla="*/ 436119 w 1998270"/>
              <a:gd name="connsiteY3371" fmla="*/ 752154 h 1996549"/>
              <a:gd name="connsiteX3372" fmla="*/ 446523 w 1998270"/>
              <a:gd name="connsiteY3372" fmla="*/ 762558 h 1996549"/>
              <a:gd name="connsiteX3373" fmla="*/ 436119 w 1998270"/>
              <a:gd name="connsiteY3373" fmla="*/ 772963 h 1996549"/>
              <a:gd name="connsiteX3374" fmla="*/ 425716 w 1998270"/>
              <a:gd name="connsiteY3374" fmla="*/ 762558 h 1996549"/>
              <a:gd name="connsiteX3375" fmla="*/ 436119 w 1998270"/>
              <a:gd name="connsiteY3375" fmla="*/ 752154 h 1996549"/>
              <a:gd name="connsiteX3376" fmla="*/ 496839 w 1998270"/>
              <a:gd name="connsiteY3376" fmla="*/ 751472 h 1996549"/>
              <a:gd name="connsiteX3377" fmla="*/ 507925 w 1998270"/>
              <a:gd name="connsiteY3377" fmla="*/ 762560 h 1996549"/>
              <a:gd name="connsiteX3378" fmla="*/ 496839 w 1998270"/>
              <a:gd name="connsiteY3378" fmla="*/ 773646 h 1996549"/>
              <a:gd name="connsiteX3379" fmla="*/ 485753 w 1998270"/>
              <a:gd name="connsiteY3379" fmla="*/ 762560 h 1996549"/>
              <a:gd name="connsiteX3380" fmla="*/ 496839 w 1998270"/>
              <a:gd name="connsiteY3380" fmla="*/ 751472 h 1996549"/>
              <a:gd name="connsiteX3381" fmla="*/ 558240 w 1998270"/>
              <a:gd name="connsiteY3381" fmla="*/ 750620 h 1996549"/>
              <a:gd name="connsiteX3382" fmla="*/ 570179 w 1998270"/>
              <a:gd name="connsiteY3382" fmla="*/ 762560 h 1996549"/>
              <a:gd name="connsiteX3383" fmla="*/ 558240 w 1998270"/>
              <a:gd name="connsiteY3383" fmla="*/ 774499 h 1996549"/>
              <a:gd name="connsiteX3384" fmla="*/ 546301 w 1998270"/>
              <a:gd name="connsiteY3384" fmla="*/ 762560 h 1996549"/>
              <a:gd name="connsiteX3385" fmla="*/ 558240 w 1998270"/>
              <a:gd name="connsiteY3385" fmla="*/ 750620 h 1996549"/>
              <a:gd name="connsiteX3386" fmla="*/ 619641 w 1998270"/>
              <a:gd name="connsiteY3386" fmla="*/ 749938 h 1996549"/>
              <a:gd name="connsiteX3387" fmla="*/ 632262 w 1998270"/>
              <a:gd name="connsiteY3387" fmla="*/ 762560 h 1996549"/>
              <a:gd name="connsiteX3388" fmla="*/ 619641 w 1998270"/>
              <a:gd name="connsiteY3388" fmla="*/ 775180 h 1996549"/>
              <a:gd name="connsiteX3389" fmla="*/ 607020 w 1998270"/>
              <a:gd name="connsiteY3389" fmla="*/ 762560 h 1996549"/>
              <a:gd name="connsiteX3390" fmla="*/ 619641 w 1998270"/>
              <a:gd name="connsiteY3390" fmla="*/ 749938 h 1996549"/>
              <a:gd name="connsiteX3391" fmla="*/ 681042 w 1998270"/>
              <a:gd name="connsiteY3391" fmla="*/ 749255 h 1996549"/>
              <a:gd name="connsiteX3392" fmla="*/ 694346 w 1998270"/>
              <a:gd name="connsiteY3392" fmla="*/ 762558 h 1996549"/>
              <a:gd name="connsiteX3393" fmla="*/ 681042 w 1998270"/>
              <a:gd name="connsiteY3393" fmla="*/ 775863 h 1996549"/>
              <a:gd name="connsiteX3394" fmla="*/ 667739 w 1998270"/>
              <a:gd name="connsiteY3394" fmla="*/ 762558 h 1996549"/>
              <a:gd name="connsiteX3395" fmla="*/ 681042 w 1998270"/>
              <a:gd name="connsiteY3395" fmla="*/ 749255 h 1996549"/>
              <a:gd name="connsiteX3396" fmla="*/ 743126 w 1998270"/>
              <a:gd name="connsiteY3396" fmla="*/ 748573 h 1996549"/>
              <a:gd name="connsiteX3397" fmla="*/ 743466 w 1998270"/>
              <a:gd name="connsiteY3397" fmla="*/ 748573 h 1996549"/>
              <a:gd name="connsiteX3398" fmla="*/ 757112 w 1998270"/>
              <a:gd name="connsiteY3398" fmla="*/ 762560 h 1996549"/>
              <a:gd name="connsiteX3399" fmla="*/ 743126 w 1998270"/>
              <a:gd name="connsiteY3399" fmla="*/ 776545 h 1996549"/>
              <a:gd name="connsiteX3400" fmla="*/ 729140 w 1998270"/>
              <a:gd name="connsiteY3400" fmla="*/ 762560 h 1996549"/>
              <a:gd name="connsiteX3401" fmla="*/ 743126 w 1998270"/>
              <a:gd name="connsiteY3401" fmla="*/ 748573 h 1996549"/>
              <a:gd name="connsiteX3402" fmla="*/ 803844 w 1998270"/>
              <a:gd name="connsiteY3402" fmla="*/ 747891 h 1996549"/>
              <a:gd name="connsiteX3403" fmla="*/ 804185 w 1998270"/>
              <a:gd name="connsiteY3403" fmla="*/ 747891 h 1996549"/>
              <a:gd name="connsiteX3404" fmla="*/ 818513 w 1998270"/>
              <a:gd name="connsiteY3404" fmla="*/ 762560 h 1996549"/>
              <a:gd name="connsiteX3405" fmla="*/ 803844 w 1998270"/>
              <a:gd name="connsiteY3405" fmla="*/ 777228 h 1996549"/>
              <a:gd name="connsiteX3406" fmla="*/ 789177 w 1998270"/>
              <a:gd name="connsiteY3406" fmla="*/ 762560 h 1996549"/>
              <a:gd name="connsiteX3407" fmla="*/ 803844 w 1998270"/>
              <a:gd name="connsiteY3407" fmla="*/ 747891 h 1996549"/>
              <a:gd name="connsiteX3408" fmla="*/ 865246 w 1998270"/>
              <a:gd name="connsiteY3408" fmla="*/ 747209 h 1996549"/>
              <a:gd name="connsiteX3409" fmla="*/ 880596 w 1998270"/>
              <a:gd name="connsiteY3409" fmla="*/ 762560 h 1996549"/>
              <a:gd name="connsiteX3410" fmla="*/ 880596 w 1998270"/>
              <a:gd name="connsiteY3410" fmla="*/ 762731 h 1996549"/>
              <a:gd name="connsiteX3411" fmla="*/ 865246 w 1998270"/>
              <a:gd name="connsiteY3411" fmla="*/ 777739 h 1996549"/>
              <a:gd name="connsiteX3412" fmla="*/ 849896 w 1998270"/>
              <a:gd name="connsiteY3412" fmla="*/ 762560 h 1996549"/>
              <a:gd name="connsiteX3413" fmla="*/ 865246 w 1998270"/>
              <a:gd name="connsiteY3413" fmla="*/ 747209 h 1996549"/>
              <a:gd name="connsiteX3414" fmla="*/ 926647 w 1998270"/>
              <a:gd name="connsiteY3414" fmla="*/ 746527 h 1996549"/>
              <a:gd name="connsiteX3415" fmla="*/ 942680 w 1998270"/>
              <a:gd name="connsiteY3415" fmla="*/ 762560 h 1996549"/>
              <a:gd name="connsiteX3416" fmla="*/ 926647 w 1998270"/>
              <a:gd name="connsiteY3416" fmla="*/ 778421 h 1996549"/>
              <a:gd name="connsiteX3417" fmla="*/ 910615 w 1998270"/>
              <a:gd name="connsiteY3417" fmla="*/ 762560 h 1996549"/>
              <a:gd name="connsiteX3418" fmla="*/ 926647 w 1998270"/>
              <a:gd name="connsiteY3418" fmla="*/ 746527 h 1996549"/>
              <a:gd name="connsiteX3419" fmla="*/ 988048 w 1998270"/>
              <a:gd name="connsiteY3419" fmla="*/ 745844 h 1996549"/>
              <a:gd name="connsiteX3420" fmla="*/ 1005104 w 1998270"/>
              <a:gd name="connsiteY3420" fmla="*/ 762900 h 1996549"/>
              <a:gd name="connsiteX3421" fmla="*/ 988048 w 1998270"/>
              <a:gd name="connsiteY3421" fmla="*/ 779956 h 1996549"/>
              <a:gd name="connsiteX3422" fmla="*/ 970993 w 1998270"/>
              <a:gd name="connsiteY3422" fmla="*/ 762900 h 1996549"/>
              <a:gd name="connsiteX3423" fmla="*/ 988048 w 1998270"/>
              <a:gd name="connsiteY3423" fmla="*/ 745844 h 1996549"/>
              <a:gd name="connsiteX3424" fmla="*/ 1050132 w 1998270"/>
              <a:gd name="connsiteY3424" fmla="*/ 745161 h 1996549"/>
              <a:gd name="connsiteX3425" fmla="*/ 1067188 w 1998270"/>
              <a:gd name="connsiteY3425" fmla="*/ 762218 h 1996549"/>
              <a:gd name="connsiteX3426" fmla="*/ 1050132 w 1998270"/>
              <a:gd name="connsiteY3426" fmla="*/ 779273 h 1996549"/>
              <a:gd name="connsiteX3427" fmla="*/ 1033077 w 1998270"/>
              <a:gd name="connsiteY3427" fmla="*/ 762218 h 1996549"/>
              <a:gd name="connsiteX3428" fmla="*/ 1050132 w 1998270"/>
              <a:gd name="connsiteY3428" fmla="*/ 745161 h 1996549"/>
              <a:gd name="connsiteX3429" fmla="*/ 1110851 w 1998270"/>
              <a:gd name="connsiteY3429" fmla="*/ 744481 h 1996549"/>
              <a:gd name="connsiteX3430" fmla="*/ 1111192 w 1998270"/>
              <a:gd name="connsiteY3430" fmla="*/ 744481 h 1996549"/>
              <a:gd name="connsiteX3431" fmla="*/ 1128930 w 1998270"/>
              <a:gd name="connsiteY3431" fmla="*/ 762560 h 1996549"/>
              <a:gd name="connsiteX3432" fmla="*/ 1110851 w 1998270"/>
              <a:gd name="connsiteY3432" fmla="*/ 779615 h 1996549"/>
              <a:gd name="connsiteX3433" fmla="*/ 1092772 w 1998270"/>
              <a:gd name="connsiteY3433" fmla="*/ 762560 h 1996549"/>
              <a:gd name="connsiteX3434" fmla="*/ 1110851 w 1998270"/>
              <a:gd name="connsiteY3434" fmla="*/ 744481 h 1996549"/>
              <a:gd name="connsiteX3435" fmla="*/ 1172252 w 1998270"/>
              <a:gd name="connsiteY3435" fmla="*/ 743967 h 1996549"/>
              <a:gd name="connsiteX3436" fmla="*/ 1190843 w 1998270"/>
              <a:gd name="connsiteY3436" fmla="*/ 762558 h 1996549"/>
              <a:gd name="connsiteX3437" fmla="*/ 1190843 w 1998270"/>
              <a:gd name="connsiteY3437" fmla="*/ 762729 h 1996549"/>
              <a:gd name="connsiteX3438" fmla="*/ 1172252 w 1998270"/>
              <a:gd name="connsiteY3438" fmla="*/ 780979 h 1996549"/>
              <a:gd name="connsiteX3439" fmla="*/ 1172082 w 1998270"/>
              <a:gd name="connsiteY3439" fmla="*/ 780979 h 1996549"/>
              <a:gd name="connsiteX3440" fmla="*/ 1153662 w 1998270"/>
              <a:gd name="connsiteY3440" fmla="*/ 762558 h 1996549"/>
              <a:gd name="connsiteX3441" fmla="*/ 1172252 w 1998270"/>
              <a:gd name="connsiteY3441" fmla="*/ 743967 h 1996549"/>
              <a:gd name="connsiteX3442" fmla="*/ 1233654 w 1998270"/>
              <a:gd name="connsiteY3442" fmla="*/ 743455 h 1996549"/>
              <a:gd name="connsiteX3443" fmla="*/ 1252757 w 1998270"/>
              <a:gd name="connsiteY3443" fmla="*/ 762558 h 1996549"/>
              <a:gd name="connsiteX3444" fmla="*/ 1233654 w 1998270"/>
              <a:gd name="connsiteY3444" fmla="*/ 781491 h 1996549"/>
              <a:gd name="connsiteX3445" fmla="*/ 1214552 w 1998270"/>
              <a:gd name="connsiteY3445" fmla="*/ 762558 h 1996549"/>
              <a:gd name="connsiteX3446" fmla="*/ 1233654 w 1998270"/>
              <a:gd name="connsiteY3446" fmla="*/ 743455 h 1996549"/>
              <a:gd name="connsiteX3447" fmla="*/ 1970835 w 1998270"/>
              <a:gd name="connsiteY3447" fmla="*/ 742811 h 1996549"/>
              <a:gd name="connsiteX3448" fmla="*/ 1990450 w 1998270"/>
              <a:gd name="connsiteY3448" fmla="*/ 762424 h 1996549"/>
              <a:gd name="connsiteX3449" fmla="*/ 1970835 w 1998270"/>
              <a:gd name="connsiteY3449" fmla="*/ 782039 h 1996549"/>
              <a:gd name="connsiteX3450" fmla="*/ 1951221 w 1998270"/>
              <a:gd name="connsiteY3450" fmla="*/ 762424 h 1996549"/>
              <a:gd name="connsiteX3451" fmla="*/ 1970835 w 1998270"/>
              <a:gd name="connsiteY3451" fmla="*/ 742811 h 1996549"/>
              <a:gd name="connsiteX3452" fmla="*/ 1295421 w 1998270"/>
              <a:gd name="connsiteY3452" fmla="*/ 742811 h 1996549"/>
              <a:gd name="connsiteX3453" fmla="*/ 1315036 w 1998270"/>
              <a:gd name="connsiteY3453" fmla="*/ 762424 h 1996549"/>
              <a:gd name="connsiteX3454" fmla="*/ 1295421 w 1998270"/>
              <a:gd name="connsiteY3454" fmla="*/ 782039 h 1996549"/>
              <a:gd name="connsiteX3455" fmla="*/ 1275807 w 1998270"/>
              <a:gd name="connsiteY3455" fmla="*/ 762424 h 1996549"/>
              <a:gd name="connsiteX3456" fmla="*/ 1295421 w 1998270"/>
              <a:gd name="connsiteY3456" fmla="*/ 742811 h 1996549"/>
              <a:gd name="connsiteX3457" fmla="*/ 1357138 w 1998270"/>
              <a:gd name="connsiteY3457" fmla="*/ 742433 h 1996549"/>
              <a:gd name="connsiteX3458" fmla="*/ 1377264 w 1998270"/>
              <a:gd name="connsiteY3458" fmla="*/ 762558 h 1996549"/>
              <a:gd name="connsiteX3459" fmla="*/ 1377264 w 1998270"/>
              <a:gd name="connsiteY3459" fmla="*/ 762729 h 1996549"/>
              <a:gd name="connsiteX3460" fmla="*/ 1357138 w 1998270"/>
              <a:gd name="connsiteY3460" fmla="*/ 782515 h 1996549"/>
              <a:gd name="connsiteX3461" fmla="*/ 1356968 w 1998270"/>
              <a:gd name="connsiteY3461" fmla="*/ 782515 h 1996549"/>
              <a:gd name="connsiteX3462" fmla="*/ 1337013 w 1998270"/>
              <a:gd name="connsiteY3462" fmla="*/ 762558 h 1996549"/>
              <a:gd name="connsiteX3463" fmla="*/ 1357138 w 1998270"/>
              <a:gd name="connsiteY3463" fmla="*/ 742433 h 1996549"/>
              <a:gd name="connsiteX3464" fmla="*/ 1417858 w 1998270"/>
              <a:gd name="connsiteY3464" fmla="*/ 741921 h 1996549"/>
              <a:gd name="connsiteX3465" fmla="*/ 1438495 w 1998270"/>
              <a:gd name="connsiteY3465" fmla="*/ 762558 h 1996549"/>
              <a:gd name="connsiteX3466" fmla="*/ 1417858 w 1998270"/>
              <a:gd name="connsiteY3466" fmla="*/ 783025 h 1996549"/>
              <a:gd name="connsiteX3467" fmla="*/ 1397391 w 1998270"/>
              <a:gd name="connsiteY3467" fmla="*/ 762558 h 1996549"/>
              <a:gd name="connsiteX3468" fmla="*/ 1417858 w 1998270"/>
              <a:gd name="connsiteY3468" fmla="*/ 741921 h 1996549"/>
              <a:gd name="connsiteX3469" fmla="*/ 1724864 w 1998270"/>
              <a:gd name="connsiteY3469" fmla="*/ 740899 h 1996549"/>
              <a:gd name="connsiteX3470" fmla="*/ 1725205 w 1998270"/>
              <a:gd name="connsiteY3470" fmla="*/ 740899 h 1996549"/>
              <a:gd name="connsiteX3471" fmla="*/ 1747207 w 1998270"/>
              <a:gd name="connsiteY3471" fmla="*/ 763243 h 1996549"/>
              <a:gd name="connsiteX3472" fmla="*/ 1747207 w 1998270"/>
              <a:gd name="connsiteY3472" fmla="*/ 763412 h 1996549"/>
              <a:gd name="connsiteX3473" fmla="*/ 1724864 w 1998270"/>
              <a:gd name="connsiteY3473" fmla="*/ 785415 h 1996549"/>
              <a:gd name="connsiteX3474" fmla="*/ 1702521 w 1998270"/>
              <a:gd name="connsiteY3474" fmla="*/ 763243 h 1996549"/>
              <a:gd name="connsiteX3475" fmla="*/ 1724864 w 1998270"/>
              <a:gd name="connsiteY3475" fmla="*/ 740899 h 1996549"/>
              <a:gd name="connsiteX3476" fmla="*/ 1479259 w 1998270"/>
              <a:gd name="connsiteY3476" fmla="*/ 740899 h 1996549"/>
              <a:gd name="connsiteX3477" fmla="*/ 1479600 w 1998270"/>
              <a:gd name="connsiteY3477" fmla="*/ 740899 h 1996549"/>
              <a:gd name="connsiteX3478" fmla="*/ 1500408 w 1998270"/>
              <a:gd name="connsiteY3478" fmla="*/ 762048 h 1996549"/>
              <a:gd name="connsiteX3479" fmla="*/ 1500408 w 1998270"/>
              <a:gd name="connsiteY3479" fmla="*/ 762218 h 1996549"/>
              <a:gd name="connsiteX3480" fmla="*/ 1479259 w 1998270"/>
              <a:gd name="connsiteY3480" fmla="*/ 783027 h 1996549"/>
              <a:gd name="connsiteX3481" fmla="*/ 1458110 w 1998270"/>
              <a:gd name="connsiteY3481" fmla="*/ 762048 h 1996549"/>
              <a:gd name="connsiteX3482" fmla="*/ 1479259 w 1998270"/>
              <a:gd name="connsiteY3482" fmla="*/ 740899 h 1996549"/>
              <a:gd name="connsiteX3483" fmla="*/ 1786265 w 1998270"/>
              <a:gd name="connsiteY3483" fmla="*/ 740899 h 1996549"/>
              <a:gd name="connsiteX3484" fmla="*/ 1808779 w 1998270"/>
              <a:gd name="connsiteY3484" fmla="*/ 763411 h 1996549"/>
              <a:gd name="connsiteX3485" fmla="*/ 1786265 w 1998270"/>
              <a:gd name="connsiteY3485" fmla="*/ 785754 h 1996549"/>
              <a:gd name="connsiteX3486" fmla="*/ 1763922 w 1998270"/>
              <a:gd name="connsiteY3486" fmla="*/ 763411 h 1996549"/>
              <a:gd name="connsiteX3487" fmla="*/ 1786265 w 1998270"/>
              <a:gd name="connsiteY3487" fmla="*/ 740899 h 1996549"/>
              <a:gd name="connsiteX3488" fmla="*/ 1664145 w 1998270"/>
              <a:gd name="connsiteY3488" fmla="*/ 740899 h 1996549"/>
              <a:gd name="connsiteX3489" fmla="*/ 1686317 w 1998270"/>
              <a:gd name="connsiteY3489" fmla="*/ 762558 h 1996549"/>
              <a:gd name="connsiteX3490" fmla="*/ 1664145 w 1998270"/>
              <a:gd name="connsiteY3490" fmla="*/ 784562 h 1996549"/>
              <a:gd name="connsiteX3491" fmla="*/ 1642143 w 1998270"/>
              <a:gd name="connsiteY3491" fmla="*/ 763070 h 1996549"/>
              <a:gd name="connsiteX3492" fmla="*/ 1664145 w 1998270"/>
              <a:gd name="connsiteY3492" fmla="*/ 740899 h 1996549"/>
              <a:gd name="connsiteX3493" fmla="*/ 1602061 w 1998270"/>
              <a:gd name="connsiteY3493" fmla="*/ 740899 h 1996549"/>
              <a:gd name="connsiteX3494" fmla="*/ 1623893 w 1998270"/>
              <a:gd name="connsiteY3494" fmla="*/ 762729 h 1996549"/>
              <a:gd name="connsiteX3495" fmla="*/ 1623893 w 1998270"/>
              <a:gd name="connsiteY3495" fmla="*/ 762900 h 1996549"/>
              <a:gd name="connsiteX3496" fmla="*/ 1602061 w 1998270"/>
              <a:gd name="connsiteY3496" fmla="*/ 784390 h 1996549"/>
              <a:gd name="connsiteX3497" fmla="*/ 1580230 w 1998270"/>
              <a:gd name="connsiteY3497" fmla="*/ 762729 h 1996549"/>
              <a:gd name="connsiteX3498" fmla="*/ 1602061 w 1998270"/>
              <a:gd name="connsiteY3498" fmla="*/ 740899 h 1996549"/>
              <a:gd name="connsiteX3499" fmla="*/ 1540660 w 1998270"/>
              <a:gd name="connsiteY3499" fmla="*/ 740899 h 1996549"/>
              <a:gd name="connsiteX3500" fmla="*/ 1540830 w 1998270"/>
              <a:gd name="connsiteY3500" fmla="*/ 740900 h 1996549"/>
              <a:gd name="connsiteX3501" fmla="*/ 1561809 w 1998270"/>
              <a:gd name="connsiteY3501" fmla="*/ 762558 h 1996549"/>
              <a:gd name="connsiteX3502" fmla="*/ 1540660 w 1998270"/>
              <a:gd name="connsiteY3502" fmla="*/ 783709 h 1996549"/>
              <a:gd name="connsiteX3503" fmla="*/ 1519170 w 1998270"/>
              <a:gd name="connsiteY3503" fmla="*/ 762389 h 1996549"/>
              <a:gd name="connsiteX3504" fmla="*/ 1540660 w 1998270"/>
              <a:gd name="connsiteY3504" fmla="*/ 740899 h 1996549"/>
              <a:gd name="connsiteX3505" fmla="*/ 1909434 w 1998270"/>
              <a:gd name="connsiteY3505" fmla="*/ 739741 h 1996549"/>
              <a:gd name="connsiteX3506" fmla="*/ 1932119 w 1998270"/>
              <a:gd name="connsiteY3506" fmla="*/ 762424 h 1996549"/>
              <a:gd name="connsiteX3507" fmla="*/ 1909434 w 1998270"/>
              <a:gd name="connsiteY3507" fmla="*/ 785109 h 1996549"/>
              <a:gd name="connsiteX3508" fmla="*/ 1886750 w 1998270"/>
              <a:gd name="connsiteY3508" fmla="*/ 762424 h 1996549"/>
              <a:gd name="connsiteX3509" fmla="*/ 1909434 w 1998270"/>
              <a:gd name="connsiteY3509" fmla="*/ 739741 h 1996549"/>
              <a:gd name="connsiteX3510" fmla="*/ 1848032 w 1998270"/>
              <a:gd name="connsiteY3510" fmla="*/ 739741 h 1996549"/>
              <a:gd name="connsiteX3511" fmla="*/ 1870717 w 1998270"/>
              <a:gd name="connsiteY3511" fmla="*/ 762424 h 1996549"/>
              <a:gd name="connsiteX3512" fmla="*/ 1848032 w 1998270"/>
              <a:gd name="connsiteY3512" fmla="*/ 785109 h 1996549"/>
              <a:gd name="connsiteX3513" fmla="*/ 1825348 w 1998270"/>
              <a:gd name="connsiteY3513" fmla="*/ 762424 h 1996549"/>
              <a:gd name="connsiteX3514" fmla="*/ 1848032 w 1998270"/>
              <a:gd name="connsiteY3514" fmla="*/ 739741 h 1996549"/>
              <a:gd name="connsiteX3515" fmla="*/ 5629 w 1998270"/>
              <a:gd name="connsiteY3515" fmla="*/ 696893 h 1996549"/>
              <a:gd name="connsiteX3516" fmla="*/ 9893 w 1998270"/>
              <a:gd name="connsiteY3516" fmla="*/ 701157 h 1996549"/>
              <a:gd name="connsiteX3517" fmla="*/ 5629 w 1998270"/>
              <a:gd name="connsiteY3517" fmla="*/ 705421 h 1996549"/>
              <a:gd name="connsiteX3518" fmla="*/ 1365 w 1998270"/>
              <a:gd name="connsiteY3518" fmla="*/ 701157 h 1996549"/>
              <a:gd name="connsiteX3519" fmla="*/ 5629 w 1998270"/>
              <a:gd name="connsiteY3519" fmla="*/ 696893 h 1996549"/>
              <a:gd name="connsiteX3520" fmla="*/ 67029 w 1998270"/>
              <a:gd name="connsiteY3520" fmla="*/ 695018 h 1996549"/>
              <a:gd name="connsiteX3521" fmla="*/ 73170 w 1998270"/>
              <a:gd name="connsiteY3521" fmla="*/ 701158 h 1996549"/>
              <a:gd name="connsiteX3522" fmla="*/ 67029 w 1998270"/>
              <a:gd name="connsiteY3522" fmla="*/ 707299 h 1996549"/>
              <a:gd name="connsiteX3523" fmla="*/ 60890 w 1998270"/>
              <a:gd name="connsiteY3523" fmla="*/ 701158 h 1996549"/>
              <a:gd name="connsiteX3524" fmla="*/ 67029 w 1998270"/>
              <a:gd name="connsiteY3524" fmla="*/ 695018 h 1996549"/>
              <a:gd name="connsiteX3525" fmla="*/ 129113 w 1998270"/>
              <a:gd name="connsiteY3525" fmla="*/ 694336 h 1996549"/>
              <a:gd name="connsiteX3526" fmla="*/ 135935 w 1998270"/>
              <a:gd name="connsiteY3526" fmla="*/ 701157 h 1996549"/>
              <a:gd name="connsiteX3527" fmla="*/ 129113 w 1998270"/>
              <a:gd name="connsiteY3527" fmla="*/ 707980 h 1996549"/>
              <a:gd name="connsiteX3528" fmla="*/ 122291 w 1998270"/>
              <a:gd name="connsiteY3528" fmla="*/ 701157 h 1996549"/>
              <a:gd name="connsiteX3529" fmla="*/ 129113 w 1998270"/>
              <a:gd name="connsiteY3529" fmla="*/ 694336 h 1996549"/>
              <a:gd name="connsiteX3530" fmla="*/ 189832 w 1998270"/>
              <a:gd name="connsiteY3530" fmla="*/ 693482 h 1996549"/>
              <a:gd name="connsiteX3531" fmla="*/ 197507 w 1998270"/>
              <a:gd name="connsiteY3531" fmla="*/ 701158 h 1996549"/>
              <a:gd name="connsiteX3532" fmla="*/ 189832 w 1998270"/>
              <a:gd name="connsiteY3532" fmla="*/ 708833 h 1996549"/>
              <a:gd name="connsiteX3533" fmla="*/ 182157 w 1998270"/>
              <a:gd name="connsiteY3533" fmla="*/ 701158 h 1996549"/>
              <a:gd name="connsiteX3534" fmla="*/ 189832 w 1998270"/>
              <a:gd name="connsiteY3534" fmla="*/ 693482 h 1996549"/>
              <a:gd name="connsiteX3535" fmla="*/ 251234 w 1998270"/>
              <a:gd name="connsiteY3535" fmla="*/ 692630 h 1996549"/>
              <a:gd name="connsiteX3536" fmla="*/ 259761 w 1998270"/>
              <a:gd name="connsiteY3536" fmla="*/ 701157 h 1996549"/>
              <a:gd name="connsiteX3537" fmla="*/ 251234 w 1998270"/>
              <a:gd name="connsiteY3537" fmla="*/ 709687 h 1996549"/>
              <a:gd name="connsiteX3538" fmla="*/ 242706 w 1998270"/>
              <a:gd name="connsiteY3538" fmla="*/ 701157 h 1996549"/>
              <a:gd name="connsiteX3539" fmla="*/ 251234 w 1998270"/>
              <a:gd name="connsiteY3539" fmla="*/ 692630 h 1996549"/>
              <a:gd name="connsiteX3540" fmla="*/ 312635 w 1998270"/>
              <a:gd name="connsiteY3540" fmla="*/ 691948 h 1996549"/>
              <a:gd name="connsiteX3541" fmla="*/ 321845 w 1998270"/>
              <a:gd name="connsiteY3541" fmla="*/ 701158 h 1996549"/>
              <a:gd name="connsiteX3542" fmla="*/ 312635 w 1998270"/>
              <a:gd name="connsiteY3542" fmla="*/ 710368 h 1996549"/>
              <a:gd name="connsiteX3543" fmla="*/ 303425 w 1998270"/>
              <a:gd name="connsiteY3543" fmla="*/ 701158 h 1996549"/>
              <a:gd name="connsiteX3544" fmla="*/ 312635 w 1998270"/>
              <a:gd name="connsiteY3544" fmla="*/ 691948 h 1996549"/>
              <a:gd name="connsiteX3545" fmla="*/ 374035 w 1998270"/>
              <a:gd name="connsiteY3545" fmla="*/ 691096 h 1996549"/>
              <a:gd name="connsiteX3546" fmla="*/ 374377 w 1998270"/>
              <a:gd name="connsiteY3546" fmla="*/ 691096 h 1996549"/>
              <a:gd name="connsiteX3547" fmla="*/ 384099 w 1998270"/>
              <a:gd name="connsiteY3547" fmla="*/ 701158 h 1996549"/>
              <a:gd name="connsiteX3548" fmla="*/ 374035 w 1998270"/>
              <a:gd name="connsiteY3548" fmla="*/ 711222 h 1996549"/>
              <a:gd name="connsiteX3549" fmla="*/ 363973 w 1998270"/>
              <a:gd name="connsiteY3549" fmla="*/ 701158 h 1996549"/>
              <a:gd name="connsiteX3550" fmla="*/ 374035 w 1998270"/>
              <a:gd name="connsiteY3550" fmla="*/ 691096 h 1996549"/>
              <a:gd name="connsiteX3551" fmla="*/ 496839 w 1998270"/>
              <a:gd name="connsiteY3551" fmla="*/ 689729 h 1996549"/>
              <a:gd name="connsiteX3552" fmla="*/ 508266 w 1998270"/>
              <a:gd name="connsiteY3552" fmla="*/ 701157 h 1996549"/>
              <a:gd name="connsiteX3553" fmla="*/ 496839 w 1998270"/>
              <a:gd name="connsiteY3553" fmla="*/ 712585 h 1996549"/>
              <a:gd name="connsiteX3554" fmla="*/ 485412 w 1998270"/>
              <a:gd name="connsiteY3554" fmla="*/ 701157 h 1996549"/>
              <a:gd name="connsiteX3555" fmla="*/ 496839 w 1998270"/>
              <a:gd name="connsiteY3555" fmla="*/ 689729 h 1996549"/>
              <a:gd name="connsiteX3556" fmla="*/ 436120 w 1998270"/>
              <a:gd name="connsiteY3556" fmla="*/ 689729 h 1996549"/>
              <a:gd name="connsiteX3557" fmla="*/ 446865 w 1998270"/>
              <a:gd name="connsiteY3557" fmla="*/ 700476 h 1996549"/>
              <a:gd name="connsiteX3558" fmla="*/ 436120 w 1998270"/>
              <a:gd name="connsiteY3558" fmla="*/ 711221 h 1996549"/>
              <a:gd name="connsiteX3559" fmla="*/ 425375 w 1998270"/>
              <a:gd name="connsiteY3559" fmla="*/ 700476 h 1996549"/>
              <a:gd name="connsiteX3560" fmla="*/ 436120 w 1998270"/>
              <a:gd name="connsiteY3560" fmla="*/ 689729 h 1996549"/>
              <a:gd name="connsiteX3561" fmla="*/ 558606 w 1998270"/>
              <a:gd name="connsiteY3561" fmla="*/ 688743 h 1996549"/>
              <a:gd name="connsiteX3562" fmla="*/ 570887 w 1998270"/>
              <a:gd name="connsiteY3562" fmla="*/ 701023 h 1996549"/>
              <a:gd name="connsiteX3563" fmla="*/ 558606 w 1998270"/>
              <a:gd name="connsiteY3563" fmla="*/ 713305 h 1996549"/>
              <a:gd name="connsiteX3564" fmla="*/ 546326 w 1998270"/>
              <a:gd name="connsiteY3564" fmla="*/ 701023 h 1996549"/>
              <a:gd name="connsiteX3565" fmla="*/ 558606 w 1998270"/>
              <a:gd name="connsiteY3565" fmla="*/ 688743 h 1996549"/>
              <a:gd name="connsiteX3566" fmla="*/ 619641 w 1998270"/>
              <a:gd name="connsiteY3566" fmla="*/ 688194 h 1996549"/>
              <a:gd name="connsiteX3567" fmla="*/ 632603 w 1998270"/>
              <a:gd name="connsiteY3567" fmla="*/ 701157 h 1996549"/>
              <a:gd name="connsiteX3568" fmla="*/ 619641 w 1998270"/>
              <a:gd name="connsiteY3568" fmla="*/ 714120 h 1996549"/>
              <a:gd name="connsiteX3569" fmla="*/ 606679 w 1998270"/>
              <a:gd name="connsiteY3569" fmla="*/ 701157 h 1996549"/>
              <a:gd name="connsiteX3570" fmla="*/ 619641 w 1998270"/>
              <a:gd name="connsiteY3570" fmla="*/ 688194 h 1996549"/>
              <a:gd name="connsiteX3571" fmla="*/ 681042 w 1998270"/>
              <a:gd name="connsiteY3571" fmla="*/ 687513 h 1996549"/>
              <a:gd name="connsiteX3572" fmla="*/ 694687 w 1998270"/>
              <a:gd name="connsiteY3572" fmla="*/ 701157 h 1996549"/>
              <a:gd name="connsiteX3573" fmla="*/ 681042 w 1998270"/>
              <a:gd name="connsiteY3573" fmla="*/ 714803 h 1996549"/>
              <a:gd name="connsiteX3574" fmla="*/ 667398 w 1998270"/>
              <a:gd name="connsiteY3574" fmla="*/ 701157 h 1996549"/>
              <a:gd name="connsiteX3575" fmla="*/ 681042 w 1998270"/>
              <a:gd name="connsiteY3575" fmla="*/ 687513 h 1996549"/>
              <a:gd name="connsiteX3576" fmla="*/ 743126 w 1998270"/>
              <a:gd name="connsiteY3576" fmla="*/ 686660 h 1996549"/>
              <a:gd name="connsiteX3577" fmla="*/ 757624 w 1998270"/>
              <a:gd name="connsiteY3577" fmla="*/ 701157 h 1996549"/>
              <a:gd name="connsiteX3578" fmla="*/ 743126 w 1998270"/>
              <a:gd name="connsiteY3578" fmla="*/ 715654 h 1996549"/>
              <a:gd name="connsiteX3579" fmla="*/ 728629 w 1998270"/>
              <a:gd name="connsiteY3579" fmla="*/ 701157 h 1996549"/>
              <a:gd name="connsiteX3580" fmla="*/ 743126 w 1998270"/>
              <a:gd name="connsiteY3580" fmla="*/ 686660 h 1996549"/>
              <a:gd name="connsiteX3581" fmla="*/ 803845 w 1998270"/>
              <a:gd name="connsiteY3581" fmla="*/ 685978 h 1996549"/>
              <a:gd name="connsiteX3582" fmla="*/ 819025 w 1998270"/>
              <a:gd name="connsiteY3582" fmla="*/ 701157 h 1996549"/>
              <a:gd name="connsiteX3583" fmla="*/ 819025 w 1998270"/>
              <a:gd name="connsiteY3583" fmla="*/ 701330 h 1996549"/>
              <a:gd name="connsiteX3584" fmla="*/ 803845 w 1998270"/>
              <a:gd name="connsiteY3584" fmla="*/ 716167 h 1996549"/>
              <a:gd name="connsiteX3585" fmla="*/ 803674 w 1998270"/>
              <a:gd name="connsiteY3585" fmla="*/ 716169 h 1996549"/>
              <a:gd name="connsiteX3586" fmla="*/ 788666 w 1998270"/>
              <a:gd name="connsiteY3586" fmla="*/ 701157 h 1996549"/>
              <a:gd name="connsiteX3587" fmla="*/ 803845 w 1998270"/>
              <a:gd name="connsiteY3587" fmla="*/ 685978 h 1996549"/>
              <a:gd name="connsiteX3588" fmla="*/ 865246 w 1998270"/>
              <a:gd name="connsiteY3588" fmla="*/ 685296 h 1996549"/>
              <a:gd name="connsiteX3589" fmla="*/ 865587 w 1998270"/>
              <a:gd name="connsiteY3589" fmla="*/ 685296 h 1996549"/>
              <a:gd name="connsiteX3590" fmla="*/ 881108 w 1998270"/>
              <a:gd name="connsiteY3590" fmla="*/ 701157 h 1996549"/>
              <a:gd name="connsiteX3591" fmla="*/ 881108 w 1998270"/>
              <a:gd name="connsiteY3591" fmla="*/ 701330 h 1996549"/>
              <a:gd name="connsiteX3592" fmla="*/ 865246 w 1998270"/>
              <a:gd name="connsiteY3592" fmla="*/ 716849 h 1996549"/>
              <a:gd name="connsiteX3593" fmla="*/ 849385 w 1998270"/>
              <a:gd name="connsiteY3593" fmla="*/ 701157 h 1996549"/>
              <a:gd name="connsiteX3594" fmla="*/ 865246 w 1998270"/>
              <a:gd name="connsiteY3594" fmla="*/ 685296 h 1996549"/>
              <a:gd name="connsiteX3595" fmla="*/ 926647 w 1998270"/>
              <a:gd name="connsiteY3595" fmla="*/ 684614 h 1996549"/>
              <a:gd name="connsiteX3596" fmla="*/ 943703 w 1998270"/>
              <a:gd name="connsiteY3596" fmla="*/ 701670 h 1996549"/>
              <a:gd name="connsiteX3597" fmla="*/ 926647 w 1998270"/>
              <a:gd name="connsiteY3597" fmla="*/ 718726 h 1996549"/>
              <a:gd name="connsiteX3598" fmla="*/ 909592 w 1998270"/>
              <a:gd name="connsiteY3598" fmla="*/ 701670 h 1996549"/>
              <a:gd name="connsiteX3599" fmla="*/ 926647 w 1998270"/>
              <a:gd name="connsiteY3599" fmla="*/ 684614 h 1996549"/>
              <a:gd name="connsiteX3600" fmla="*/ 988048 w 1998270"/>
              <a:gd name="connsiteY3600" fmla="*/ 683931 h 1996549"/>
              <a:gd name="connsiteX3601" fmla="*/ 1005104 w 1998270"/>
              <a:gd name="connsiteY3601" fmla="*/ 700987 h 1996549"/>
              <a:gd name="connsiteX3602" fmla="*/ 988048 w 1998270"/>
              <a:gd name="connsiteY3602" fmla="*/ 718043 h 1996549"/>
              <a:gd name="connsiteX3603" fmla="*/ 970993 w 1998270"/>
              <a:gd name="connsiteY3603" fmla="*/ 700987 h 1996549"/>
              <a:gd name="connsiteX3604" fmla="*/ 988048 w 1998270"/>
              <a:gd name="connsiteY3604" fmla="*/ 683931 h 1996549"/>
              <a:gd name="connsiteX3605" fmla="*/ 1051002 w 1998270"/>
              <a:gd name="connsiteY3605" fmla="*/ 683229 h 1996549"/>
              <a:gd name="connsiteX3606" fmla="*/ 1068041 w 1998270"/>
              <a:gd name="connsiteY3606" fmla="*/ 700305 h 1996549"/>
              <a:gd name="connsiteX3607" fmla="*/ 1068024 w 1998270"/>
              <a:gd name="connsiteY3607" fmla="*/ 701179 h 1996549"/>
              <a:gd name="connsiteX3608" fmla="*/ 1050132 w 1998270"/>
              <a:gd name="connsiteY3608" fmla="*/ 717361 h 1996549"/>
              <a:gd name="connsiteX3609" fmla="*/ 1033077 w 1998270"/>
              <a:gd name="connsiteY3609" fmla="*/ 700305 h 1996549"/>
              <a:gd name="connsiteX3610" fmla="*/ 1050132 w 1998270"/>
              <a:gd name="connsiteY3610" fmla="*/ 683249 h 1996549"/>
              <a:gd name="connsiteX3611" fmla="*/ 1051002 w 1998270"/>
              <a:gd name="connsiteY3611" fmla="*/ 683229 h 1996549"/>
              <a:gd name="connsiteX3612" fmla="*/ 1110851 w 1998270"/>
              <a:gd name="connsiteY3612" fmla="*/ 682567 h 1996549"/>
              <a:gd name="connsiteX3613" fmla="*/ 1129442 w 1998270"/>
              <a:gd name="connsiteY3613" fmla="*/ 701157 h 1996549"/>
              <a:gd name="connsiteX3614" fmla="*/ 1129442 w 1998270"/>
              <a:gd name="connsiteY3614" fmla="*/ 701329 h 1996549"/>
              <a:gd name="connsiteX3615" fmla="*/ 1110851 w 1998270"/>
              <a:gd name="connsiteY3615" fmla="*/ 719579 h 1996549"/>
              <a:gd name="connsiteX3616" fmla="*/ 1110681 w 1998270"/>
              <a:gd name="connsiteY3616" fmla="*/ 719579 h 1996549"/>
              <a:gd name="connsiteX3617" fmla="*/ 1092261 w 1998270"/>
              <a:gd name="connsiteY3617" fmla="*/ 701157 h 1996549"/>
              <a:gd name="connsiteX3618" fmla="*/ 1110851 w 1998270"/>
              <a:gd name="connsiteY3618" fmla="*/ 682567 h 1996549"/>
              <a:gd name="connsiteX3619" fmla="*/ 1172252 w 1998270"/>
              <a:gd name="connsiteY3619" fmla="*/ 682056 h 1996549"/>
              <a:gd name="connsiteX3620" fmla="*/ 1190673 w 1998270"/>
              <a:gd name="connsiteY3620" fmla="*/ 701157 h 1996549"/>
              <a:gd name="connsiteX3621" fmla="*/ 1171570 w 1998270"/>
              <a:gd name="connsiteY3621" fmla="*/ 720090 h 1996549"/>
              <a:gd name="connsiteX3622" fmla="*/ 1152468 w 1998270"/>
              <a:gd name="connsiteY3622" fmla="*/ 701157 h 1996549"/>
              <a:gd name="connsiteX3623" fmla="*/ 1152485 w 1998270"/>
              <a:gd name="connsiteY3623" fmla="*/ 700464 h 1996549"/>
              <a:gd name="connsiteX3624" fmla="*/ 1172252 w 1998270"/>
              <a:gd name="connsiteY3624" fmla="*/ 682056 h 1996549"/>
              <a:gd name="connsiteX3625" fmla="*/ 1233654 w 1998270"/>
              <a:gd name="connsiteY3625" fmla="*/ 681373 h 1996549"/>
              <a:gd name="connsiteX3626" fmla="*/ 1253439 w 1998270"/>
              <a:gd name="connsiteY3626" fmla="*/ 701157 h 1996549"/>
              <a:gd name="connsiteX3627" fmla="*/ 1253439 w 1998270"/>
              <a:gd name="connsiteY3627" fmla="*/ 701329 h 1996549"/>
              <a:gd name="connsiteX3628" fmla="*/ 1233654 w 1998270"/>
              <a:gd name="connsiteY3628" fmla="*/ 720773 h 1996549"/>
              <a:gd name="connsiteX3629" fmla="*/ 1233313 w 1998270"/>
              <a:gd name="connsiteY3629" fmla="*/ 720773 h 1996549"/>
              <a:gd name="connsiteX3630" fmla="*/ 1214039 w 1998270"/>
              <a:gd name="connsiteY3630" fmla="*/ 701157 h 1996549"/>
              <a:gd name="connsiteX3631" fmla="*/ 1214039 w 1998270"/>
              <a:gd name="connsiteY3631" fmla="*/ 700987 h 1996549"/>
              <a:gd name="connsiteX3632" fmla="*/ 1233654 w 1998270"/>
              <a:gd name="connsiteY3632" fmla="*/ 681373 h 1996549"/>
              <a:gd name="connsiteX3633" fmla="*/ 1971151 w 1998270"/>
              <a:gd name="connsiteY3633" fmla="*/ 680861 h 1996549"/>
              <a:gd name="connsiteX3634" fmla="*/ 1991448 w 1998270"/>
              <a:gd name="connsiteY3634" fmla="*/ 701157 h 1996549"/>
              <a:gd name="connsiteX3635" fmla="*/ 1991448 w 1998270"/>
              <a:gd name="connsiteY3635" fmla="*/ 701328 h 1996549"/>
              <a:gd name="connsiteX3636" fmla="*/ 1971151 w 1998270"/>
              <a:gd name="connsiteY3636" fmla="*/ 721284 h 1996549"/>
              <a:gd name="connsiteX3637" fmla="*/ 1950855 w 1998270"/>
              <a:gd name="connsiteY3637" fmla="*/ 701157 h 1996549"/>
              <a:gd name="connsiteX3638" fmla="*/ 1971151 w 1998270"/>
              <a:gd name="connsiteY3638" fmla="*/ 680861 h 1996549"/>
              <a:gd name="connsiteX3639" fmla="*/ 1295055 w 1998270"/>
              <a:gd name="connsiteY3639" fmla="*/ 680861 h 1996549"/>
              <a:gd name="connsiteX3640" fmla="*/ 1315351 w 1998270"/>
              <a:gd name="connsiteY3640" fmla="*/ 701157 h 1996549"/>
              <a:gd name="connsiteX3641" fmla="*/ 1315351 w 1998270"/>
              <a:gd name="connsiteY3641" fmla="*/ 701328 h 1996549"/>
              <a:gd name="connsiteX3642" fmla="*/ 1295055 w 1998270"/>
              <a:gd name="connsiteY3642" fmla="*/ 721284 h 1996549"/>
              <a:gd name="connsiteX3643" fmla="*/ 1274759 w 1998270"/>
              <a:gd name="connsiteY3643" fmla="*/ 701157 h 1996549"/>
              <a:gd name="connsiteX3644" fmla="*/ 1295055 w 1998270"/>
              <a:gd name="connsiteY3644" fmla="*/ 680861 h 1996549"/>
              <a:gd name="connsiteX3645" fmla="*/ 1357139 w 1998270"/>
              <a:gd name="connsiteY3645" fmla="*/ 680350 h 1996549"/>
              <a:gd name="connsiteX3646" fmla="*/ 1357480 w 1998270"/>
              <a:gd name="connsiteY3646" fmla="*/ 680350 h 1996549"/>
              <a:gd name="connsiteX3647" fmla="*/ 1377947 w 1998270"/>
              <a:gd name="connsiteY3647" fmla="*/ 701157 h 1996549"/>
              <a:gd name="connsiteX3648" fmla="*/ 1377947 w 1998270"/>
              <a:gd name="connsiteY3648" fmla="*/ 701329 h 1996549"/>
              <a:gd name="connsiteX3649" fmla="*/ 1357139 w 1998270"/>
              <a:gd name="connsiteY3649" fmla="*/ 721795 h 1996549"/>
              <a:gd name="connsiteX3650" fmla="*/ 1336331 w 1998270"/>
              <a:gd name="connsiteY3650" fmla="*/ 701157 h 1996549"/>
              <a:gd name="connsiteX3651" fmla="*/ 1357139 w 1998270"/>
              <a:gd name="connsiteY3651" fmla="*/ 680350 h 1996549"/>
              <a:gd name="connsiteX3652" fmla="*/ 1417857 w 1998270"/>
              <a:gd name="connsiteY3652" fmla="*/ 679839 h 1996549"/>
              <a:gd name="connsiteX3653" fmla="*/ 1439177 w 1998270"/>
              <a:gd name="connsiteY3653" fmla="*/ 701157 h 1996549"/>
              <a:gd name="connsiteX3654" fmla="*/ 1439177 w 1998270"/>
              <a:gd name="connsiteY3654" fmla="*/ 701329 h 1996549"/>
              <a:gd name="connsiteX3655" fmla="*/ 1417857 w 1998270"/>
              <a:gd name="connsiteY3655" fmla="*/ 722309 h 1996549"/>
              <a:gd name="connsiteX3656" fmla="*/ 1417687 w 1998270"/>
              <a:gd name="connsiteY3656" fmla="*/ 722309 h 1996549"/>
              <a:gd name="connsiteX3657" fmla="*/ 1396538 w 1998270"/>
              <a:gd name="connsiteY3657" fmla="*/ 701157 h 1996549"/>
              <a:gd name="connsiteX3658" fmla="*/ 1417857 w 1998270"/>
              <a:gd name="connsiteY3658" fmla="*/ 679839 h 1996549"/>
              <a:gd name="connsiteX3659" fmla="*/ 1479259 w 1998270"/>
              <a:gd name="connsiteY3659" fmla="*/ 679327 h 1996549"/>
              <a:gd name="connsiteX3660" fmla="*/ 1501091 w 1998270"/>
              <a:gd name="connsiteY3660" fmla="*/ 701157 h 1996549"/>
              <a:gd name="connsiteX3661" fmla="*/ 1501091 w 1998270"/>
              <a:gd name="connsiteY3661" fmla="*/ 701329 h 1996549"/>
              <a:gd name="connsiteX3662" fmla="*/ 1479259 w 1998270"/>
              <a:gd name="connsiteY3662" fmla="*/ 722819 h 1996549"/>
              <a:gd name="connsiteX3663" fmla="*/ 1457428 w 1998270"/>
              <a:gd name="connsiteY3663" fmla="*/ 701157 h 1996549"/>
              <a:gd name="connsiteX3664" fmla="*/ 1479259 w 1998270"/>
              <a:gd name="connsiteY3664" fmla="*/ 679327 h 1996549"/>
              <a:gd name="connsiteX3665" fmla="*/ 1540661 w 1998270"/>
              <a:gd name="connsiteY3665" fmla="*/ 678986 h 1996549"/>
              <a:gd name="connsiteX3666" fmla="*/ 1562833 w 1998270"/>
              <a:gd name="connsiteY3666" fmla="*/ 701157 h 1996549"/>
              <a:gd name="connsiteX3667" fmla="*/ 1540661 w 1998270"/>
              <a:gd name="connsiteY3667" fmla="*/ 723160 h 1996549"/>
              <a:gd name="connsiteX3668" fmla="*/ 1518488 w 1998270"/>
              <a:gd name="connsiteY3668" fmla="*/ 701157 h 1996549"/>
              <a:gd name="connsiteX3669" fmla="*/ 1540661 w 1998270"/>
              <a:gd name="connsiteY3669" fmla="*/ 678986 h 1996549"/>
              <a:gd name="connsiteX3670" fmla="*/ 1602061 w 1998270"/>
              <a:gd name="connsiteY3670" fmla="*/ 678644 h 1996549"/>
              <a:gd name="connsiteX3671" fmla="*/ 1602403 w 1998270"/>
              <a:gd name="connsiteY3671" fmla="*/ 678647 h 1996549"/>
              <a:gd name="connsiteX3672" fmla="*/ 1624575 w 1998270"/>
              <a:gd name="connsiteY3672" fmla="*/ 701498 h 1996549"/>
              <a:gd name="connsiteX3673" fmla="*/ 1602061 w 1998270"/>
              <a:gd name="connsiteY3673" fmla="*/ 723843 h 1996549"/>
              <a:gd name="connsiteX3674" fmla="*/ 1601191 w 1998270"/>
              <a:gd name="connsiteY3674" fmla="*/ 723852 h 1996549"/>
              <a:gd name="connsiteX3675" fmla="*/ 1578865 w 1998270"/>
              <a:gd name="connsiteY3675" fmla="*/ 701157 h 1996549"/>
              <a:gd name="connsiteX3676" fmla="*/ 1578883 w 1998270"/>
              <a:gd name="connsiteY3676" fmla="*/ 700465 h 1996549"/>
              <a:gd name="connsiteX3677" fmla="*/ 1602061 w 1998270"/>
              <a:gd name="connsiteY3677" fmla="*/ 678644 h 1996549"/>
              <a:gd name="connsiteX3678" fmla="*/ 1664144 w 1998270"/>
              <a:gd name="connsiteY3678" fmla="*/ 678302 h 1996549"/>
              <a:gd name="connsiteX3679" fmla="*/ 1686999 w 1998270"/>
              <a:gd name="connsiteY3679" fmla="*/ 701157 h 1996549"/>
              <a:gd name="connsiteX3680" fmla="*/ 1686999 w 1998270"/>
              <a:gd name="connsiteY3680" fmla="*/ 701329 h 1996549"/>
              <a:gd name="connsiteX3681" fmla="*/ 1664144 w 1998270"/>
              <a:gd name="connsiteY3681" fmla="*/ 723844 h 1996549"/>
              <a:gd name="connsiteX3682" fmla="*/ 1663804 w 1998270"/>
              <a:gd name="connsiteY3682" fmla="*/ 723844 h 1996549"/>
              <a:gd name="connsiteX3683" fmla="*/ 1641460 w 1998270"/>
              <a:gd name="connsiteY3683" fmla="*/ 701157 h 1996549"/>
              <a:gd name="connsiteX3684" fmla="*/ 1641460 w 1998270"/>
              <a:gd name="connsiteY3684" fmla="*/ 700987 h 1996549"/>
              <a:gd name="connsiteX3685" fmla="*/ 1664144 w 1998270"/>
              <a:gd name="connsiteY3685" fmla="*/ 678302 h 1996549"/>
              <a:gd name="connsiteX3686" fmla="*/ 1724864 w 1998270"/>
              <a:gd name="connsiteY3686" fmla="*/ 677962 h 1996549"/>
              <a:gd name="connsiteX3687" fmla="*/ 1748060 w 1998270"/>
              <a:gd name="connsiteY3687" fmla="*/ 700816 h 1996549"/>
              <a:gd name="connsiteX3688" fmla="*/ 1748060 w 1998270"/>
              <a:gd name="connsiteY3688" fmla="*/ 700987 h 1996549"/>
              <a:gd name="connsiteX3689" fmla="*/ 1724864 w 1998270"/>
              <a:gd name="connsiteY3689" fmla="*/ 723844 h 1996549"/>
              <a:gd name="connsiteX3690" fmla="*/ 1701839 w 1998270"/>
              <a:gd name="connsiteY3690" fmla="*/ 701157 h 1996549"/>
              <a:gd name="connsiteX3691" fmla="*/ 1701839 w 1998270"/>
              <a:gd name="connsiteY3691" fmla="*/ 700987 h 1996549"/>
              <a:gd name="connsiteX3692" fmla="*/ 1724864 w 1998270"/>
              <a:gd name="connsiteY3692" fmla="*/ 677962 h 1996549"/>
              <a:gd name="connsiteX3693" fmla="*/ 1909067 w 1998270"/>
              <a:gd name="connsiteY3693" fmla="*/ 677791 h 1996549"/>
              <a:gd name="connsiteX3694" fmla="*/ 1932434 w 1998270"/>
              <a:gd name="connsiteY3694" fmla="*/ 700646 h 1996549"/>
              <a:gd name="connsiteX3695" fmla="*/ 1932434 w 1998270"/>
              <a:gd name="connsiteY3695" fmla="*/ 700816 h 1996549"/>
              <a:gd name="connsiteX3696" fmla="*/ 1909067 w 1998270"/>
              <a:gd name="connsiteY3696" fmla="*/ 723843 h 1996549"/>
              <a:gd name="connsiteX3697" fmla="*/ 1885872 w 1998270"/>
              <a:gd name="connsiteY3697" fmla="*/ 701157 h 1996549"/>
              <a:gd name="connsiteX3698" fmla="*/ 1885872 w 1998270"/>
              <a:gd name="connsiteY3698" fmla="*/ 700987 h 1996549"/>
              <a:gd name="connsiteX3699" fmla="*/ 1909067 w 1998270"/>
              <a:gd name="connsiteY3699" fmla="*/ 677791 h 1996549"/>
              <a:gd name="connsiteX3700" fmla="*/ 1847667 w 1998270"/>
              <a:gd name="connsiteY3700" fmla="*/ 677791 h 1996549"/>
              <a:gd name="connsiteX3701" fmla="*/ 1871033 w 1998270"/>
              <a:gd name="connsiteY3701" fmla="*/ 700646 h 1996549"/>
              <a:gd name="connsiteX3702" fmla="*/ 1871033 w 1998270"/>
              <a:gd name="connsiteY3702" fmla="*/ 700816 h 1996549"/>
              <a:gd name="connsiteX3703" fmla="*/ 1847667 w 1998270"/>
              <a:gd name="connsiteY3703" fmla="*/ 723843 h 1996549"/>
              <a:gd name="connsiteX3704" fmla="*/ 1824471 w 1998270"/>
              <a:gd name="connsiteY3704" fmla="*/ 701157 h 1996549"/>
              <a:gd name="connsiteX3705" fmla="*/ 1824471 w 1998270"/>
              <a:gd name="connsiteY3705" fmla="*/ 700987 h 1996549"/>
              <a:gd name="connsiteX3706" fmla="*/ 1847667 w 1998270"/>
              <a:gd name="connsiteY3706" fmla="*/ 677791 h 1996549"/>
              <a:gd name="connsiteX3707" fmla="*/ 1786265 w 1998270"/>
              <a:gd name="connsiteY3707" fmla="*/ 677791 h 1996549"/>
              <a:gd name="connsiteX3708" fmla="*/ 1809631 w 1998270"/>
              <a:gd name="connsiteY3708" fmla="*/ 700646 h 1996549"/>
              <a:gd name="connsiteX3709" fmla="*/ 1809631 w 1998270"/>
              <a:gd name="connsiteY3709" fmla="*/ 700816 h 1996549"/>
              <a:gd name="connsiteX3710" fmla="*/ 1786265 w 1998270"/>
              <a:gd name="connsiteY3710" fmla="*/ 723843 h 1996549"/>
              <a:gd name="connsiteX3711" fmla="*/ 1763069 w 1998270"/>
              <a:gd name="connsiteY3711" fmla="*/ 701157 h 1996549"/>
              <a:gd name="connsiteX3712" fmla="*/ 1763069 w 1998270"/>
              <a:gd name="connsiteY3712" fmla="*/ 700987 h 1996549"/>
              <a:gd name="connsiteX3713" fmla="*/ 1786265 w 1998270"/>
              <a:gd name="connsiteY3713" fmla="*/ 677791 h 1996549"/>
              <a:gd name="connsiteX3714" fmla="*/ 5629 w 1998270"/>
              <a:gd name="connsiteY3714" fmla="*/ 635151 h 1996549"/>
              <a:gd name="connsiteX3715" fmla="*/ 10234 w 1998270"/>
              <a:gd name="connsiteY3715" fmla="*/ 639757 h 1996549"/>
              <a:gd name="connsiteX3716" fmla="*/ 5629 w 1998270"/>
              <a:gd name="connsiteY3716" fmla="*/ 644362 h 1996549"/>
              <a:gd name="connsiteX3717" fmla="*/ 1024 w 1998270"/>
              <a:gd name="connsiteY3717" fmla="*/ 639757 h 1996549"/>
              <a:gd name="connsiteX3718" fmla="*/ 5629 w 1998270"/>
              <a:gd name="connsiteY3718" fmla="*/ 635151 h 1996549"/>
              <a:gd name="connsiteX3719" fmla="*/ 67029 w 1998270"/>
              <a:gd name="connsiteY3719" fmla="*/ 633446 h 1996549"/>
              <a:gd name="connsiteX3720" fmla="*/ 67371 w 1998270"/>
              <a:gd name="connsiteY3720" fmla="*/ 633446 h 1996549"/>
              <a:gd name="connsiteX3721" fmla="*/ 73340 w 1998270"/>
              <a:gd name="connsiteY3721" fmla="*/ 639757 h 1996549"/>
              <a:gd name="connsiteX3722" fmla="*/ 67029 w 1998270"/>
              <a:gd name="connsiteY3722" fmla="*/ 646067 h 1996549"/>
              <a:gd name="connsiteX3723" fmla="*/ 60719 w 1998270"/>
              <a:gd name="connsiteY3723" fmla="*/ 639757 h 1996549"/>
              <a:gd name="connsiteX3724" fmla="*/ 67029 w 1998270"/>
              <a:gd name="connsiteY3724" fmla="*/ 633446 h 1996549"/>
              <a:gd name="connsiteX3725" fmla="*/ 129113 w 1998270"/>
              <a:gd name="connsiteY3725" fmla="*/ 632593 h 1996549"/>
              <a:gd name="connsiteX3726" fmla="*/ 136277 w 1998270"/>
              <a:gd name="connsiteY3726" fmla="*/ 639757 h 1996549"/>
              <a:gd name="connsiteX3727" fmla="*/ 129113 w 1998270"/>
              <a:gd name="connsiteY3727" fmla="*/ 646920 h 1996549"/>
              <a:gd name="connsiteX3728" fmla="*/ 121950 w 1998270"/>
              <a:gd name="connsiteY3728" fmla="*/ 639757 h 1996549"/>
              <a:gd name="connsiteX3729" fmla="*/ 129113 w 1998270"/>
              <a:gd name="connsiteY3729" fmla="*/ 632593 h 1996549"/>
              <a:gd name="connsiteX3730" fmla="*/ 189832 w 1998270"/>
              <a:gd name="connsiteY3730" fmla="*/ 631740 h 1996549"/>
              <a:gd name="connsiteX3731" fmla="*/ 197848 w 1998270"/>
              <a:gd name="connsiteY3731" fmla="*/ 639757 h 1996549"/>
              <a:gd name="connsiteX3732" fmla="*/ 189832 w 1998270"/>
              <a:gd name="connsiteY3732" fmla="*/ 647773 h 1996549"/>
              <a:gd name="connsiteX3733" fmla="*/ 181816 w 1998270"/>
              <a:gd name="connsiteY3733" fmla="*/ 639757 h 1996549"/>
              <a:gd name="connsiteX3734" fmla="*/ 189832 w 1998270"/>
              <a:gd name="connsiteY3734" fmla="*/ 631740 h 1996549"/>
              <a:gd name="connsiteX3735" fmla="*/ 251233 w 1998270"/>
              <a:gd name="connsiteY3735" fmla="*/ 631058 h 1996549"/>
              <a:gd name="connsiteX3736" fmla="*/ 259932 w 1998270"/>
              <a:gd name="connsiteY3736" fmla="*/ 639757 h 1996549"/>
              <a:gd name="connsiteX3737" fmla="*/ 251233 w 1998270"/>
              <a:gd name="connsiteY3737" fmla="*/ 648456 h 1996549"/>
              <a:gd name="connsiteX3738" fmla="*/ 242535 w 1998270"/>
              <a:gd name="connsiteY3738" fmla="*/ 639757 h 1996549"/>
              <a:gd name="connsiteX3739" fmla="*/ 251233 w 1998270"/>
              <a:gd name="connsiteY3739" fmla="*/ 631058 h 1996549"/>
              <a:gd name="connsiteX3740" fmla="*/ 312635 w 1998270"/>
              <a:gd name="connsiteY3740" fmla="*/ 630205 h 1996549"/>
              <a:gd name="connsiteX3741" fmla="*/ 322186 w 1998270"/>
              <a:gd name="connsiteY3741" fmla="*/ 639757 h 1996549"/>
              <a:gd name="connsiteX3742" fmla="*/ 312635 w 1998270"/>
              <a:gd name="connsiteY3742" fmla="*/ 649308 h 1996549"/>
              <a:gd name="connsiteX3743" fmla="*/ 303084 w 1998270"/>
              <a:gd name="connsiteY3743" fmla="*/ 639757 h 1996549"/>
              <a:gd name="connsiteX3744" fmla="*/ 312635 w 1998270"/>
              <a:gd name="connsiteY3744" fmla="*/ 630205 h 1996549"/>
              <a:gd name="connsiteX3745" fmla="*/ 374036 w 1998270"/>
              <a:gd name="connsiteY3745" fmla="*/ 629522 h 1996549"/>
              <a:gd name="connsiteX3746" fmla="*/ 384269 w 1998270"/>
              <a:gd name="connsiteY3746" fmla="*/ 639757 h 1996549"/>
              <a:gd name="connsiteX3747" fmla="*/ 374036 w 1998270"/>
              <a:gd name="connsiteY3747" fmla="*/ 649990 h 1996549"/>
              <a:gd name="connsiteX3748" fmla="*/ 363803 w 1998270"/>
              <a:gd name="connsiteY3748" fmla="*/ 639757 h 1996549"/>
              <a:gd name="connsiteX3749" fmla="*/ 374036 w 1998270"/>
              <a:gd name="connsiteY3749" fmla="*/ 629522 h 1996549"/>
              <a:gd name="connsiteX3750" fmla="*/ 436120 w 1998270"/>
              <a:gd name="connsiteY3750" fmla="*/ 628670 h 1996549"/>
              <a:gd name="connsiteX3751" fmla="*/ 447206 w 1998270"/>
              <a:gd name="connsiteY3751" fmla="*/ 639757 h 1996549"/>
              <a:gd name="connsiteX3752" fmla="*/ 436120 w 1998270"/>
              <a:gd name="connsiteY3752" fmla="*/ 650843 h 1996549"/>
              <a:gd name="connsiteX3753" fmla="*/ 425034 w 1998270"/>
              <a:gd name="connsiteY3753" fmla="*/ 639757 h 1996549"/>
              <a:gd name="connsiteX3754" fmla="*/ 436120 w 1998270"/>
              <a:gd name="connsiteY3754" fmla="*/ 628670 h 1996549"/>
              <a:gd name="connsiteX3755" fmla="*/ 496838 w 1998270"/>
              <a:gd name="connsiteY3755" fmla="*/ 627988 h 1996549"/>
              <a:gd name="connsiteX3756" fmla="*/ 508607 w 1998270"/>
              <a:gd name="connsiteY3756" fmla="*/ 639757 h 1996549"/>
              <a:gd name="connsiteX3757" fmla="*/ 496838 w 1998270"/>
              <a:gd name="connsiteY3757" fmla="*/ 651526 h 1996549"/>
              <a:gd name="connsiteX3758" fmla="*/ 485070 w 1998270"/>
              <a:gd name="connsiteY3758" fmla="*/ 639757 h 1996549"/>
              <a:gd name="connsiteX3759" fmla="*/ 496838 w 1998270"/>
              <a:gd name="connsiteY3759" fmla="*/ 627988 h 1996549"/>
              <a:gd name="connsiteX3760" fmla="*/ 558240 w 1998270"/>
              <a:gd name="connsiteY3760" fmla="*/ 627135 h 1996549"/>
              <a:gd name="connsiteX3761" fmla="*/ 570861 w 1998270"/>
              <a:gd name="connsiteY3761" fmla="*/ 639757 h 1996549"/>
              <a:gd name="connsiteX3762" fmla="*/ 558240 w 1998270"/>
              <a:gd name="connsiteY3762" fmla="*/ 652379 h 1996549"/>
              <a:gd name="connsiteX3763" fmla="*/ 545619 w 1998270"/>
              <a:gd name="connsiteY3763" fmla="*/ 639757 h 1996549"/>
              <a:gd name="connsiteX3764" fmla="*/ 558240 w 1998270"/>
              <a:gd name="connsiteY3764" fmla="*/ 627135 h 1996549"/>
              <a:gd name="connsiteX3765" fmla="*/ 619641 w 1998270"/>
              <a:gd name="connsiteY3765" fmla="*/ 626453 h 1996549"/>
              <a:gd name="connsiteX3766" fmla="*/ 632945 w 1998270"/>
              <a:gd name="connsiteY3766" fmla="*/ 639757 h 1996549"/>
              <a:gd name="connsiteX3767" fmla="*/ 619641 w 1998270"/>
              <a:gd name="connsiteY3767" fmla="*/ 653062 h 1996549"/>
              <a:gd name="connsiteX3768" fmla="*/ 606338 w 1998270"/>
              <a:gd name="connsiteY3768" fmla="*/ 639757 h 1996549"/>
              <a:gd name="connsiteX3769" fmla="*/ 619641 w 1998270"/>
              <a:gd name="connsiteY3769" fmla="*/ 626453 h 1996549"/>
              <a:gd name="connsiteX3770" fmla="*/ 681042 w 1998270"/>
              <a:gd name="connsiteY3770" fmla="*/ 625599 h 1996549"/>
              <a:gd name="connsiteX3771" fmla="*/ 695198 w 1998270"/>
              <a:gd name="connsiteY3771" fmla="*/ 639757 h 1996549"/>
              <a:gd name="connsiteX3772" fmla="*/ 681042 w 1998270"/>
              <a:gd name="connsiteY3772" fmla="*/ 653913 h 1996549"/>
              <a:gd name="connsiteX3773" fmla="*/ 666886 w 1998270"/>
              <a:gd name="connsiteY3773" fmla="*/ 639757 h 1996549"/>
              <a:gd name="connsiteX3774" fmla="*/ 681042 w 1998270"/>
              <a:gd name="connsiteY3774" fmla="*/ 625599 h 1996549"/>
              <a:gd name="connsiteX3775" fmla="*/ 743126 w 1998270"/>
              <a:gd name="connsiteY3775" fmla="*/ 624918 h 1996549"/>
              <a:gd name="connsiteX3776" fmla="*/ 757965 w 1998270"/>
              <a:gd name="connsiteY3776" fmla="*/ 639757 h 1996549"/>
              <a:gd name="connsiteX3777" fmla="*/ 743126 w 1998270"/>
              <a:gd name="connsiteY3777" fmla="*/ 654595 h 1996549"/>
              <a:gd name="connsiteX3778" fmla="*/ 728288 w 1998270"/>
              <a:gd name="connsiteY3778" fmla="*/ 639757 h 1996549"/>
              <a:gd name="connsiteX3779" fmla="*/ 743126 w 1998270"/>
              <a:gd name="connsiteY3779" fmla="*/ 624918 h 1996549"/>
              <a:gd name="connsiteX3780" fmla="*/ 803845 w 1998270"/>
              <a:gd name="connsiteY3780" fmla="*/ 624236 h 1996549"/>
              <a:gd name="connsiteX3781" fmla="*/ 819365 w 1998270"/>
              <a:gd name="connsiteY3781" fmla="*/ 639757 h 1996549"/>
              <a:gd name="connsiteX3782" fmla="*/ 819365 w 1998270"/>
              <a:gd name="connsiteY3782" fmla="*/ 639930 h 1996549"/>
              <a:gd name="connsiteX3783" fmla="*/ 803845 w 1998270"/>
              <a:gd name="connsiteY3783" fmla="*/ 655108 h 1996549"/>
              <a:gd name="connsiteX3784" fmla="*/ 803674 w 1998270"/>
              <a:gd name="connsiteY3784" fmla="*/ 655109 h 1996549"/>
              <a:gd name="connsiteX3785" fmla="*/ 788324 w 1998270"/>
              <a:gd name="connsiteY3785" fmla="*/ 639757 h 1996549"/>
              <a:gd name="connsiteX3786" fmla="*/ 803845 w 1998270"/>
              <a:gd name="connsiteY3786" fmla="*/ 624236 h 1996549"/>
              <a:gd name="connsiteX3787" fmla="*/ 865246 w 1998270"/>
              <a:gd name="connsiteY3787" fmla="*/ 623383 h 1996549"/>
              <a:gd name="connsiteX3788" fmla="*/ 882302 w 1998270"/>
              <a:gd name="connsiteY3788" fmla="*/ 640439 h 1996549"/>
              <a:gd name="connsiteX3789" fmla="*/ 865246 w 1998270"/>
              <a:gd name="connsiteY3789" fmla="*/ 657495 h 1996549"/>
              <a:gd name="connsiteX3790" fmla="*/ 848191 w 1998270"/>
              <a:gd name="connsiteY3790" fmla="*/ 640439 h 1996549"/>
              <a:gd name="connsiteX3791" fmla="*/ 865246 w 1998270"/>
              <a:gd name="connsiteY3791" fmla="*/ 623383 h 1996549"/>
              <a:gd name="connsiteX3792" fmla="*/ 926647 w 1998270"/>
              <a:gd name="connsiteY3792" fmla="*/ 622701 h 1996549"/>
              <a:gd name="connsiteX3793" fmla="*/ 943703 w 1998270"/>
              <a:gd name="connsiteY3793" fmla="*/ 639757 h 1996549"/>
              <a:gd name="connsiteX3794" fmla="*/ 926647 w 1998270"/>
              <a:gd name="connsiteY3794" fmla="*/ 656812 h 1996549"/>
              <a:gd name="connsiteX3795" fmla="*/ 909592 w 1998270"/>
              <a:gd name="connsiteY3795" fmla="*/ 639757 h 1996549"/>
              <a:gd name="connsiteX3796" fmla="*/ 926647 w 1998270"/>
              <a:gd name="connsiteY3796" fmla="*/ 622701 h 1996549"/>
              <a:gd name="connsiteX3797" fmla="*/ 988415 w 1998270"/>
              <a:gd name="connsiteY3797" fmla="*/ 621884 h 1996549"/>
              <a:gd name="connsiteX3798" fmla="*/ 1006153 w 1998270"/>
              <a:gd name="connsiteY3798" fmla="*/ 639622 h 1996549"/>
              <a:gd name="connsiteX3799" fmla="*/ 988415 w 1998270"/>
              <a:gd name="connsiteY3799" fmla="*/ 657359 h 1996549"/>
              <a:gd name="connsiteX3800" fmla="*/ 970677 w 1998270"/>
              <a:gd name="connsiteY3800" fmla="*/ 639622 h 1996549"/>
              <a:gd name="connsiteX3801" fmla="*/ 988415 w 1998270"/>
              <a:gd name="connsiteY3801" fmla="*/ 621884 h 1996549"/>
              <a:gd name="connsiteX3802" fmla="*/ 1110851 w 1998270"/>
              <a:gd name="connsiteY3802" fmla="*/ 621508 h 1996549"/>
              <a:gd name="connsiteX3803" fmla="*/ 1129954 w 1998270"/>
              <a:gd name="connsiteY3803" fmla="*/ 640610 h 1996549"/>
              <a:gd name="connsiteX3804" fmla="*/ 1110851 w 1998270"/>
              <a:gd name="connsiteY3804" fmla="*/ 659541 h 1996549"/>
              <a:gd name="connsiteX3805" fmla="*/ 1091749 w 1998270"/>
              <a:gd name="connsiteY3805" fmla="*/ 640610 h 1996549"/>
              <a:gd name="connsiteX3806" fmla="*/ 1110851 w 1998270"/>
              <a:gd name="connsiteY3806" fmla="*/ 621508 h 1996549"/>
              <a:gd name="connsiteX3807" fmla="*/ 1050132 w 1998270"/>
              <a:gd name="connsiteY3807" fmla="*/ 621508 h 1996549"/>
              <a:gd name="connsiteX3808" fmla="*/ 1067188 w 1998270"/>
              <a:gd name="connsiteY3808" fmla="*/ 639757 h 1996549"/>
              <a:gd name="connsiteX3809" fmla="*/ 1050132 w 1998270"/>
              <a:gd name="connsiteY3809" fmla="*/ 658007 h 1996549"/>
              <a:gd name="connsiteX3810" fmla="*/ 1031712 w 1998270"/>
              <a:gd name="connsiteY3810" fmla="*/ 639928 h 1996549"/>
              <a:gd name="connsiteX3811" fmla="*/ 1050132 w 1998270"/>
              <a:gd name="connsiteY3811" fmla="*/ 621508 h 1996549"/>
              <a:gd name="connsiteX3812" fmla="*/ 1172619 w 1998270"/>
              <a:gd name="connsiteY3812" fmla="*/ 620008 h 1996549"/>
              <a:gd name="connsiteX3813" fmla="*/ 1192234 w 1998270"/>
              <a:gd name="connsiteY3813" fmla="*/ 639622 h 1996549"/>
              <a:gd name="connsiteX3814" fmla="*/ 1172619 w 1998270"/>
              <a:gd name="connsiteY3814" fmla="*/ 659237 h 1996549"/>
              <a:gd name="connsiteX3815" fmla="*/ 1153005 w 1998270"/>
              <a:gd name="connsiteY3815" fmla="*/ 639622 h 1996549"/>
              <a:gd name="connsiteX3816" fmla="*/ 1172619 w 1998270"/>
              <a:gd name="connsiteY3816" fmla="*/ 620008 h 1996549"/>
              <a:gd name="connsiteX3817" fmla="*/ 1234524 w 1998270"/>
              <a:gd name="connsiteY3817" fmla="*/ 619444 h 1996549"/>
              <a:gd name="connsiteX3818" fmla="*/ 1254803 w 1998270"/>
              <a:gd name="connsiteY3818" fmla="*/ 639757 h 1996549"/>
              <a:gd name="connsiteX3819" fmla="*/ 1254769 w 1998270"/>
              <a:gd name="connsiteY3819" fmla="*/ 640806 h 1996549"/>
              <a:gd name="connsiteX3820" fmla="*/ 1233654 w 1998270"/>
              <a:gd name="connsiteY3820" fmla="*/ 659883 h 1996549"/>
              <a:gd name="connsiteX3821" fmla="*/ 1213358 w 1998270"/>
              <a:gd name="connsiteY3821" fmla="*/ 639757 h 1996549"/>
              <a:gd name="connsiteX3822" fmla="*/ 1233654 w 1998270"/>
              <a:gd name="connsiteY3822" fmla="*/ 619460 h 1996549"/>
              <a:gd name="connsiteX3823" fmla="*/ 1234524 w 1998270"/>
              <a:gd name="connsiteY3823" fmla="*/ 619444 h 1996549"/>
              <a:gd name="connsiteX3824" fmla="*/ 1971152 w 1998270"/>
              <a:gd name="connsiteY3824" fmla="*/ 618778 h 1996549"/>
              <a:gd name="connsiteX3825" fmla="*/ 1992130 w 1998270"/>
              <a:gd name="connsiteY3825" fmla="*/ 639757 h 1996549"/>
              <a:gd name="connsiteX3826" fmla="*/ 1971152 w 1998270"/>
              <a:gd name="connsiteY3826" fmla="*/ 660565 h 1996549"/>
              <a:gd name="connsiteX3827" fmla="*/ 1950173 w 1998270"/>
              <a:gd name="connsiteY3827" fmla="*/ 639757 h 1996549"/>
              <a:gd name="connsiteX3828" fmla="*/ 1971152 w 1998270"/>
              <a:gd name="connsiteY3828" fmla="*/ 618778 h 1996549"/>
              <a:gd name="connsiteX3829" fmla="*/ 1295055 w 1998270"/>
              <a:gd name="connsiteY3829" fmla="*/ 618778 h 1996549"/>
              <a:gd name="connsiteX3830" fmla="*/ 1316034 w 1998270"/>
              <a:gd name="connsiteY3830" fmla="*/ 639757 h 1996549"/>
              <a:gd name="connsiteX3831" fmla="*/ 1295055 w 1998270"/>
              <a:gd name="connsiteY3831" fmla="*/ 660565 h 1996549"/>
              <a:gd name="connsiteX3832" fmla="*/ 1274077 w 1998270"/>
              <a:gd name="connsiteY3832" fmla="*/ 639757 h 1996549"/>
              <a:gd name="connsiteX3833" fmla="*/ 1295055 w 1998270"/>
              <a:gd name="connsiteY3833" fmla="*/ 618778 h 1996549"/>
              <a:gd name="connsiteX3834" fmla="*/ 1357138 w 1998270"/>
              <a:gd name="connsiteY3834" fmla="*/ 618267 h 1996549"/>
              <a:gd name="connsiteX3835" fmla="*/ 1357479 w 1998270"/>
              <a:gd name="connsiteY3835" fmla="*/ 618267 h 1996549"/>
              <a:gd name="connsiteX3836" fmla="*/ 1378629 w 1998270"/>
              <a:gd name="connsiteY3836" fmla="*/ 639757 h 1996549"/>
              <a:gd name="connsiteX3837" fmla="*/ 1378629 w 1998270"/>
              <a:gd name="connsiteY3837" fmla="*/ 639928 h 1996549"/>
              <a:gd name="connsiteX3838" fmla="*/ 1357138 w 1998270"/>
              <a:gd name="connsiteY3838" fmla="*/ 661077 h 1996549"/>
              <a:gd name="connsiteX3839" fmla="*/ 1335819 w 1998270"/>
              <a:gd name="connsiteY3839" fmla="*/ 639757 h 1996549"/>
              <a:gd name="connsiteX3840" fmla="*/ 1335819 w 1998270"/>
              <a:gd name="connsiteY3840" fmla="*/ 639587 h 1996549"/>
              <a:gd name="connsiteX3841" fmla="*/ 1357138 w 1998270"/>
              <a:gd name="connsiteY3841" fmla="*/ 618267 h 1996549"/>
              <a:gd name="connsiteX3842" fmla="*/ 1417858 w 1998270"/>
              <a:gd name="connsiteY3842" fmla="*/ 617754 h 1996549"/>
              <a:gd name="connsiteX3843" fmla="*/ 1439860 w 1998270"/>
              <a:gd name="connsiteY3843" fmla="*/ 639757 h 1996549"/>
              <a:gd name="connsiteX3844" fmla="*/ 1439860 w 1998270"/>
              <a:gd name="connsiteY3844" fmla="*/ 639928 h 1996549"/>
              <a:gd name="connsiteX3845" fmla="*/ 1417858 w 1998270"/>
              <a:gd name="connsiteY3845" fmla="*/ 661588 h 1996549"/>
              <a:gd name="connsiteX3846" fmla="*/ 1417687 w 1998270"/>
              <a:gd name="connsiteY3846" fmla="*/ 661588 h 1996549"/>
              <a:gd name="connsiteX3847" fmla="*/ 1395856 w 1998270"/>
              <a:gd name="connsiteY3847" fmla="*/ 639757 h 1996549"/>
              <a:gd name="connsiteX3848" fmla="*/ 1417858 w 1998270"/>
              <a:gd name="connsiteY3848" fmla="*/ 617754 h 1996549"/>
              <a:gd name="connsiteX3849" fmla="*/ 1479259 w 1998270"/>
              <a:gd name="connsiteY3849" fmla="*/ 617243 h 1996549"/>
              <a:gd name="connsiteX3850" fmla="*/ 1501773 w 1998270"/>
              <a:gd name="connsiteY3850" fmla="*/ 639757 h 1996549"/>
              <a:gd name="connsiteX3851" fmla="*/ 1479259 w 1998270"/>
              <a:gd name="connsiteY3851" fmla="*/ 662100 h 1996549"/>
              <a:gd name="connsiteX3852" fmla="*/ 1456916 w 1998270"/>
              <a:gd name="connsiteY3852" fmla="*/ 639757 h 1996549"/>
              <a:gd name="connsiteX3853" fmla="*/ 1479259 w 1998270"/>
              <a:gd name="connsiteY3853" fmla="*/ 617243 h 1996549"/>
              <a:gd name="connsiteX3854" fmla="*/ 1540660 w 1998270"/>
              <a:gd name="connsiteY3854" fmla="*/ 616731 h 1996549"/>
              <a:gd name="connsiteX3855" fmla="*/ 1541001 w 1998270"/>
              <a:gd name="connsiteY3855" fmla="*/ 616731 h 1996549"/>
              <a:gd name="connsiteX3856" fmla="*/ 1563685 w 1998270"/>
              <a:gd name="connsiteY3856" fmla="*/ 639757 h 1996549"/>
              <a:gd name="connsiteX3857" fmla="*/ 1563685 w 1998270"/>
              <a:gd name="connsiteY3857" fmla="*/ 639928 h 1996549"/>
              <a:gd name="connsiteX3858" fmla="*/ 1540660 w 1998270"/>
              <a:gd name="connsiteY3858" fmla="*/ 662612 h 1996549"/>
              <a:gd name="connsiteX3859" fmla="*/ 1517806 w 1998270"/>
              <a:gd name="connsiteY3859" fmla="*/ 639757 h 1996549"/>
              <a:gd name="connsiteX3860" fmla="*/ 1517806 w 1998270"/>
              <a:gd name="connsiteY3860" fmla="*/ 639587 h 1996549"/>
              <a:gd name="connsiteX3861" fmla="*/ 1540660 w 1998270"/>
              <a:gd name="connsiteY3861" fmla="*/ 616731 h 1996549"/>
              <a:gd name="connsiteX3862" fmla="*/ 1602061 w 1998270"/>
              <a:gd name="connsiteY3862" fmla="*/ 616390 h 1996549"/>
              <a:gd name="connsiteX3863" fmla="*/ 1625428 w 1998270"/>
              <a:gd name="connsiteY3863" fmla="*/ 639757 h 1996549"/>
              <a:gd name="connsiteX3864" fmla="*/ 1625428 w 1998270"/>
              <a:gd name="connsiteY3864" fmla="*/ 639928 h 1996549"/>
              <a:gd name="connsiteX3865" fmla="*/ 1602061 w 1998270"/>
              <a:gd name="connsiteY3865" fmla="*/ 662954 h 1996549"/>
              <a:gd name="connsiteX3866" fmla="*/ 1578866 w 1998270"/>
              <a:gd name="connsiteY3866" fmla="*/ 639757 h 1996549"/>
              <a:gd name="connsiteX3867" fmla="*/ 1578866 w 1998270"/>
              <a:gd name="connsiteY3867" fmla="*/ 639586 h 1996549"/>
              <a:gd name="connsiteX3868" fmla="*/ 1602061 w 1998270"/>
              <a:gd name="connsiteY3868" fmla="*/ 616390 h 1996549"/>
              <a:gd name="connsiteX3869" fmla="*/ 1664145 w 1998270"/>
              <a:gd name="connsiteY3869" fmla="*/ 616049 h 1996549"/>
              <a:gd name="connsiteX3870" fmla="*/ 1687853 w 1998270"/>
              <a:gd name="connsiteY3870" fmla="*/ 639757 h 1996549"/>
              <a:gd name="connsiteX3871" fmla="*/ 1687853 w 1998270"/>
              <a:gd name="connsiteY3871" fmla="*/ 639928 h 1996549"/>
              <a:gd name="connsiteX3872" fmla="*/ 1664145 w 1998270"/>
              <a:gd name="connsiteY3872" fmla="*/ 663294 h 1996549"/>
              <a:gd name="connsiteX3873" fmla="*/ 1640608 w 1998270"/>
              <a:gd name="connsiteY3873" fmla="*/ 639757 h 1996549"/>
              <a:gd name="connsiteX3874" fmla="*/ 1640608 w 1998270"/>
              <a:gd name="connsiteY3874" fmla="*/ 639587 h 1996549"/>
              <a:gd name="connsiteX3875" fmla="*/ 1664145 w 1998270"/>
              <a:gd name="connsiteY3875" fmla="*/ 616049 h 1996549"/>
              <a:gd name="connsiteX3876" fmla="*/ 1724864 w 1998270"/>
              <a:gd name="connsiteY3876" fmla="*/ 615878 h 1996549"/>
              <a:gd name="connsiteX3877" fmla="*/ 1748742 w 1998270"/>
              <a:gd name="connsiteY3877" fmla="*/ 639757 h 1996549"/>
              <a:gd name="connsiteX3878" fmla="*/ 1724864 w 1998270"/>
              <a:gd name="connsiteY3878" fmla="*/ 663464 h 1996549"/>
              <a:gd name="connsiteX3879" fmla="*/ 1701157 w 1998270"/>
              <a:gd name="connsiteY3879" fmla="*/ 639757 h 1996549"/>
              <a:gd name="connsiteX3880" fmla="*/ 1701157 w 1998270"/>
              <a:gd name="connsiteY3880" fmla="*/ 639586 h 1996549"/>
              <a:gd name="connsiteX3881" fmla="*/ 1724864 w 1998270"/>
              <a:gd name="connsiteY3881" fmla="*/ 615878 h 1996549"/>
              <a:gd name="connsiteX3882" fmla="*/ 1786265 w 1998270"/>
              <a:gd name="connsiteY3882" fmla="*/ 615708 h 1996549"/>
              <a:gd name="connsiteX3883" fmla="*/ 1810314 w 1998270"/>
              <a:gd name="connsiteY3883" fmla="*/ 639757 h 1996549"/>
              <a:gd name="connsiteX3884" fmla="*/ 1786265 w 1998270"/>
              <a:gd name="connsiteY3884" fmla="*/ 663635 h 1996549"/>
              <a:gd name="connsiteX3885" fmla="*/ 1762387 w 1998270"/>
              <a:gd name="connsiteY3885" fmla="*/ 639757 h 1996549"/>
              <a:gd name="connsiteX3886" fmla="*/ 1786265 w 1998270"/>
              <a:gd name="connsiteY3886" fmla="*/ 615708 h 1996549"/>
              <a:gd name="connsiteX3887" fmla="*/ 1847666 w 1998270"/>
              <a:gd name="connsiteY3887" fmla="*/ 615538 h 1996549"/>
              <a:gd name="connsiteX3888" fmla="*/ 1848007 w 1998270"/>
              <a:gd name="connsiteY3888" fmla="*/ 615538 h 1996549"/>
              <a:gd name="connsiteX3889" fmla="*/ 1871886 w 1998270"/>
              <a:gd name="connsiteY3889" fmla="*/ 639757 h 1996549"/>
              <a:gd name="connsiteX3890" fmla="*/ 1871886 w 1998270"/>
              <a:gd name="connsiteY3890" fmla="*/ 639928 h 1996549"/>
              <a:gd name="connsiteX3891" fmla="*/ 1847666 w 1998270"/>
              <a:gd name="connsiteY3891" fmla="*/ 663806 h 1996549"/>
              <a:gd name="connsiteX3892" fmla="*/ 1823618 w 1998270"/>
              <a:gd name="connsiteY3892" fmla="*/ 639757 h 1996549"/>
              <a:gd name="connsiteX3893" fmla="*/ 1823618 w 1998270"/>
              <a:gd name="connsiteY3893" fmla="*/ 639586 h 1996549"/>
              <a:gd name="connsiteX3894" fmla="*/ 1847666 w 1998270"/>
              <a:gd name="connsiteY3894" fmla="*/ 615538 h 1996549"/>
              <a:gd name="connsiteX3895" fmla="*/ 1910278 w 1998270"/>
              <a:gd name="connsiteY3895" fmla="*/ 615517 h 1996549"/>
              <a:gd name="connsiteX3896" fmla="*/ 1934139 w 1998270"/>
              <a:gd name="connsiteY3896" fmla="*/ 639757 h 1996549"/>
              <a:gd name="connsiteX3897" fmla="*/ 1934139 w 1998270"/>
              <a:gd name="connsiteY3897" fmla="*/ 639928 h 1996549"/>
              <a:gd name="connsiteX3898" fmla="*/ 1909920 w 1998270"/>
              <a:gd name="connsiteY3898" fmla="*/ 663806 h 1996549"/>
              <a:gd name="connsiteX3899" fmla="*/ 1885871 w 1998270"/>
              <a:gd name="connsiteY3899" fmla="*/ 639757 h 1996549"/>
              <a:gd name="connsiteX3900" fmla="*/ 1909067 w 1998270"/>
              <a:gd name="connsiteY3900" fmla="*/ 615538 h 1996549"/>
              <a:gd name="connsiteX3901" fmla="*/ 1910278 w 1998270"/>
              <a:gd name="connsiteY3901" fmla="*/ 615517 h 1996549"/>
              <a:gd name="connsiteX3902" fmla="*/ 5628 w 1998270"/>
              <a:gd name="connsiteY3902" fmla="*/ 573581 h 1996549"/>
              <a:gd name="connsiteX3903" fmla="*/ 5969 w 1998270"/>
              <a:gd name="connsiteY3903" fmla="*/ 573581 h 1996549"/>
              <a:gd name="connsiteX3904" fmla="*/ 10404 w 1998270"/>
              <a:gd name="connsiteY3904" fmla="*/ 578356 h 1996549"/>
              <a:gd name="connsiteX3905" fmla="*/ 5628 w 1998270"/>
              <a:gd name="connsiteY3905" fmla="*/ 583132 h 1996549"/>
              <a:gd name="connsiteX3906" fmla="*/ 853 w 1998270"/>
              <a:gd name="connsiteY3906" fmla="*/ 578356 h 1996549"/>
              <a:gd name="connsiteX3907" fmla="*/ 5628 w 1998270"/>
              <a:gd name="connsiteY3907" fmla="*/ 573581 h 1996549"/>
              <a:gd name="connsiteX3908" fmla="*/ 67029 w 1998270"/>
              <a:gd name="connsiteY3908" fmla="*/ 571703 h 1996549"/>
              <a:gd name="connsiteX3909" fmla="*/ 67371 w 1998270"/>
              <a:gd name="connsiteY3909" fmla="*/ 571703 h 1996549"/>
              <a:gd name="connsiteX3910" fmla="*/ 73681 w 1998270"/>
              <a:gd name="connsiteY3910" fmla="*/ 578356 h 1996549"/>
              <a:gd name="connsiteX3911" fmla="*/ 67029 w 1998270"/>
              <a:gd name="connsiteY3911" fmla="*/ 585006 h 1996549"/>
              <a:gd name="connsiteX3912" fmla="*/ 60378 w 1998270"/>
              <a:gd name="connsiteY3912" fmla="*/ 578356 h 1996549"/>
              <a:gd name="connsiteX3913" fmla="*/ 67029 w 1998270"/>
              <a:gd name="connsiteY3913" fmla="*/ 571703 h 1996549"/>
              <a:gd name="connsiteX3914" fmla="*/ 189833 w 1998270"/>
              <a:gd name="connsiteY3914" fmla="*/ 570339 h 1996549"/>
              <a:gd name="connsiteX3915" fmla="*/ 190174 w 1998270"/>
              <a:gd name="connsiteY3915" fmla="*/ 570339 h 1996549"/>
              <a:gd name="connsiteX3916" fmla="*/ 198020 w 1998270"/>
              <a:gd name="connsiteY3916" fmla="*/ 578525 h 1996549"/>
              <a:gd name="connsiteX3917" fmla="*/ 189833 w 1998270"/>
              <a:gd name="connsiteY3917" fmla="*/ 586713 h 1996549"/>
              <a:gd name="connsiteX3918" fmla="*/ 181646 w 1998270"/>
              <a:gd name="connsiteY3918" fmla="*/ 578525 h 1996549"/>
              <a:gd name="connsiteX3919" fmla="*/ 189833 w 1998270"/>
              <a:gd name="connsiteY3919" fmla="*/ 570339 h 1996549"/>
              <a:gd name="connsiteX3920" fmla="*/ 129113 w 1998270"/>
              <a:gd name="connsiteY3920" fmla="*/ 570339 h 1996549"/>
              <a:gd name="connsiteX3921" fmla="*/ 129454 w 1998270"/>
              <a:gd name="connsiteY3921" fmla="*/ 570339 h 1996549"/>
              <a:gd name="connsiteX3922" fmla="*/ 136618 w 1998270"/>
              <a:gd name="connsiteY3922" fmla="*/ 577844 h 1996549"/>
              <a:gd name="connsiteX3923" fmla="*/ 129113 w 1998270"/>
              <a:gd name="connsiteY3923" fmla="*/ 585348 h 1996549"/>
              <a:gd name="connsiteX3924" fmla="*/ 121609 w 1998270"/>
              <a:gd name="connsiteY3924" fmla="*/ 577844 h 1996549"/>
              <a:gd name="connsiteX3925" fmla="*/ 129113 w 1998270"/>
              <a:gd name="connsiteY3925" fmla="*/ 570339 h 1996549"/>
              <a:gd name="connsiteX3926" fmla="*/ 251233 w 1998270"/>
              <a:gd name="connsiteY3926" fmla="*/ 569315 h 1996549"/>
              <a:gd name="connsiteX3927" fmla="*/ 251574 w 1998270"/>
              <a:gd name="connsiteY3927" fmla="*/ 569315 h 1996549"/>
              <a:gd name="connsiteX3928" fmla="*/ 260273 w 1998270"/>
              <a:gd name="connsiteY3928" fmla="*/ 578356 h 1996549"/>
              <a:gd name="connsiteX3929" fmla="*/ 251233 w 1998270"/>
              <a:gd name="connsiteY3929" fmla="*/ 587396 h 1996549"/>
              <a:gd name="connsiteX3930" fmla="*/ 242194 w 1998270"/>
              <a:gd name="connsiteY3930" fmla="*/ 578356 h 1996549"/>
              <a:gd name="connsiteX3931" fmla="*/ 251233 w 1998270"/>
              <a:gd name="connsiteY3931" fmla="*/ 569315 h 1996549"/>
              <a:gd name="connsiteX3932" fmla="*/ 312635 w 1998270"/>
              <a:gd name="connsiteY3932" fmla="*/ 568463 h 1996549"/>
              <a:gd name="connsiteX3933" fmla="*/ 322527 w 1998270"/>
              <a:gd name="connsiteY3933" fmla="*/ 578356 h 1996549"/>
              <a:gd name="connsiteX3934" fmla="*/ 312635 w 1998270"/>
              <a:gd name="connsiteY3934" fmla="*/ 588247 h 1996549"/>
              <a:gd name="connsiteX3935" fmla="*/ 302743 w 1998270"/>
              <a:gd name="connsiteY3935" fmla="*/ 578356 h 1996549"/>
              <a:gd name="connsiteX3936" fmla="*/ 312635 w 1998270"/>
              <a:gd name="connsiteY3936" fmla="*/ 568463 h 1996549"/>
              <a:gd name="connsiteX3937" fmla="*/ 374036 w 1998270"/>
              <a:gd name="connsiteY3937" fmla="*/ 567781 h 1996549"/>
              <a:gd name="connsiteX3938" fmla="*/ 384611 w 1998270"/>
              <a:gd name="connsiteY3938" fmla="*/ 578356 h 1996549"/>
              <a:gd name="connsiteX3939" fmla="*/ 374036 w 1998270"/>
              <a:gd name="connsiteY3939" fmla="*/ 588931 h 1996549"/>
              <a:gd name="connsiteX3940" fmla="*/ 363462 w 1998270"/>
              <a:gd name="connsiteY3940" fmla="*/ 578356 h 1996549"/>
              <a:gd name="connsiteX3941" fmla="*/ 374036 w 1998270"/>
              <a:gd name="connsiteY3941" fmla="*/ 567781 h 1996549"/>
              <a:gd name="connsiteX3942" fmla="*/ 436119 w 1998270"/>
              <a:gd name="connsiteY3942" fmla="*/ 566927 h 1996549"/>
              <a:gd name="connsiteX3943" fmla="*/ 447547 w 1998270"/>
              <a:gd name="connsiteY3943" fmla="*/ 578356 h 1996549"/>
              <a:gd name="connsiteX3944" fmla="*/ 436119 w 1998270"/>
              <a:gd name="connsiteY3944" fmla="*/ 589783 h 1996549"/>
              <a:gd name="connsiteX3945" fmla="*/ 424692 w 1998270"/>
              <a:gd name="connsiteY3945" fmla="*/ 578356 h 1996549"/>
              <a:gd name="connsiteX3946" fmla="*/ 436119 w 1998270"/>
              <a:gd name="connsiteY3946" fmla="*/ 566927 h 1996549"/>
              <a:gd name="connsiteX3947" fmla="*/ 496838 w 1998270"/>
              <a:gd name="connsiteY3947" fmla="*/ 566246 h 1996549"/>
              <a:gd name="connsiteX3948" fmla="*/ 508948 w 1998270"/>
              <a:gd name="connsiteY3948" fmla="*/ 578356 h 1996549"/>
              <a:gd name="connsiteX3949" fmla="*/ 496838 w 1998270"/>
              <a:gd name="connsiteY3949" fmla="*/ 590466 h 1996549"/>
              <a:gd name="connsiteX3950" fmla="*/ 484729 w 1998270"/>
              <a:gd name="connsiteY3950" fmla="*/ 578356 h 1996549"/>
              <a:gd name="connsiteX3951" fmla="*/ 496838 w 1998270"/>
              <a:gd name="connsiteY3951" fmla="*/ 566246 h 1996549"/>
              <a:gd name="connsiteX3952" fmla="*/ 558240 w 1998270"/>
              <a:gd name="connsiteY3952" fmla="*/ 565393 h 1996549"/>
              <a:gd name="connsiteX3953" fmla="*/ 571203 w 1998270"/>
              <a:gd name="connsiteY3953" fmla="*/ 578356 h 1996549"/>
              <a:gd name="connsiteX3954" fmla="*/ 558240 w 1998270"/>
              <a:gd name="connsiteY3954" fmla="*/ 591318 h 1996549"/>
              <a:gd name="connsiteX3955" fmla="*/ 545278 w 1998270"/>
              <a:gd name="connsiteY3955" fmla="*/ 578356 h 1996549"/>
              <a:gd name="connsiteX3956" fmla="*/ 558240 w 1998270"/>
              <a:gd name="connsiteY3956" fmla="*/ 565393 h 1996549"/>
              <a:gd name="connsiteX3957" fmla="*/ 619642 w 1998270"/>
              <a:gd name="connsiteY3957" fmla="*/ 564711 h 1996549"/>
              <a:gd name="connsiteX3958" fmla="*/ 633286 w 1998270"/>
              <a:gd name="connsiteY3958" fmla="*/ 578356 h 1996549"/>
              <a:gd name="connsiteX3959" fmla="*/ 619642 w 1998270"/>
              <a:gd name="connsiteY3959" fmla="*/ 592002 h 1996549"/>
              <a:gd name="connsiteX3960" fmla="*/ 605997 w 1998270"/>
              <a:gd name="connsiteY3960" fmla="*/ 578356 h 1996549"/>
              <a:gd name="connsiteX3961" fmla="*/ 619642 w 1998270"/>
              <a:gd name="connsiteY3961" fmla="*/ 564711 h 1996549"/>
              <a:gd name="connsiteX3962" fmla="*/ 681042 w 1998270"/>
              <a:gd name="connsiteY3962" fmla="*/ 563858 h 1996549"/>
              <a:gd name="connsiteX3963" fmla="*/ 695539 w 1998270"/>
              <a:gd name="connsiteY3963" fmla="*/ 578356 h 1996549"/>
              <a:gd name="connsiteX3964" fmla="*/ 681042 w 1998270"/>
              <a:gd name="connsiteY3964" fmla="*/ 592853 h 1996549"/>
              <a:gd name="connsiteX3965" fmla="*/ 666545 w 1998270"/>
              <a:gd name="connsiteY3965" fmla="*/ 578356 h 1996549"/>
              <a:gd name="connsiteX3966" fmla="*/ 681042 w 1998270"/>
              <a:gd name="connsiteY3966" fmla="*/ 563858 h 1996549"/>
              <a:gd name="connsiteX3967" fmla="*/ 743126 w 1998270"/>
              <a:gd name="connsiteY3967" fmla="*/ 563176 h 1996549"/>
              <a:gd name="connsiteX3968" fmla="*/ 758306 w 1998270"/>
              <a:gd name="connsiteY3968" fmla="*/ 578356 h 1996549"/>
              <a:gd name="connsiteX3969" fmla="*/ 758306 w 1998270"/>
              <a:gd name="connsiteY3969" fmla="*/ 578527 h 1996549"/>
              <a:gd name="connsiteX3970" fmla="*/ 743126 w 1998270"/>
              <a:gd name="connsiteY3970" fmla="*/ 593365 h 1996549"/>
              <a:gd name="connsiteX3971" fmla="*/ 742955 w 1998270"/>
              <a:gd name="connsiteY3971" fmla="*/ 593367 h 1996549"/>
              <a:gd name="connsiteX3972" fmla="*/ 727946 w 1998270"/>
              <a:gd name="connsiteY3972" fmla="*/ 578356 h 1996549"/>
              <a:gd name="connsiteX3973" fmla="*/ 743126 w 1998270"/>
              <a:gd name="connsiteY3973" fmla="*/ 563176 h 1996549"/>
              <a:gd name="connsiteX3974" fmla="*/ 803845 w 1998270"/>
              <a:gd name="connsiteY3974" fmla="*/ 562323 h 1996549"/>
              <a:gd name="connsiteX3975" fmla="*/ 819878 w 1998270"/>
              <a:gd name="connsiteY3975" fmla="*/ 578356 h 1996549"/>
              <a:gd name="connsiteX3976" fmla="*/ 803845 w 1998270"/>
              <a:gd name="connsiteY3976" fmla="*/ 594218 h 1996549"/>
              <a:gd name="connsiteX3977" fmla="*/ 787813 w 1998270"/>
              <a:gd name="connsiteY3977" fmla="*/ 578356 h 1996549"/>
              <a:gd name="connsiteX3978" fmla="*/ 803845 w 1998270"/>
              <a:gd name="connsiteY3978" fmla="*/ 562323 h 1996549"/>
              <a:gd name="connsiteX3979" fmla="*/ 865246 w 1998270"/>
              <a:gd name="connsiteY3979" fmla="*/ 561640 h 1996549"/>
              <a:gd name="connsiteX3980" fmla="*/ 882302 w 1998270"/>
              <a:gd name="connsiteY3980" fmla="*/ 578696 h 1996549"/>
              <a:gd name="connsiteX3981" fmla="*/ 865246 w 1998270"/>
              <a:gd name="connsiteY3981" fmla="*/ 595752 h 1996549"/>
              <a:gd name="connsiteX3982" fmla="*/ 848191 w 1998270"/>
              <a:gd name="connsiteY3982" fmla="*/ 578696 h 1996549"/>
              <a:gd name="connsiteX3983" fmla="*/ 865246 w 1998270"/>
              <a:gd name="connsiteY3983" fmla="*/ 561640 h 1996549"/>
              <a:gd name="connsiteX3984" fmla="*/ 926647 w 1998270"/>
              <a:gd name="connsiteY3984" fmla="*/ 560958 h 1996549"/>
              <a:gd name="connsiteX3985" fmla="*/ 943703 w 1998270"/>
              <a:gd name="connsiteY3985" fmla="*/ 578014 h 1996549"/>
              <a:gd name="connsiteX3986" fmla="*/ 926647 w 1998270"/>
              <a:gd name="connsiteY3986" fmla="*/ 595070 h 1996549"/>
              <a:gd name="connsiteX3987" fmla="*/ 909592 w 1998270"/>
              <a:gd name="connsiteY3987" fmla="*/ 578014 h 1996549"/>
              <a:gd name="connsiteX3988" fmla="*/ 926647 w 1998270"/>
              <a:gd name="connsiteY3988" fmla="*/ 560958 h 1996549"/>
              <a:gd name="connsiteX3989" fmla="*/ 988049 w 1998270"/>
              <a:gd name="connsiteY3989" fmla="*/ 560276 h 1996549"/>
              <a:gd name="connsiteX3990" fmla="*/ 988390 w 1998270"/>
              <a:gd name="connsiteY3990" fmla="*/ 560276 h 1996549"/>
              <a:gd name="connsiteX3991" fmla="*/ 1006129 w 1998270"/>
              <a:gd name="connsiteY3991" fmla="*/ 578356 h 1996549"/>
              <a:gd name="connsiteX3992" fmla="*/ 988049 w 1998270"/>
              <a:gd name="connsiteY3992" fmla="*/ 595412 h 1996549"/>
              <a:gd name="connsiteX3993" fmla="*/ 969970 w 1998270"/>
              <a:gd name="connsiteY3993" fmla="*/ 578356 h 1996549"/>
              <a:gd name="connsiteX3994" fmla="*/ 988049 w 1998270"/>
              <a:gd name="connsiteY3994" fmla="*/ 560276 h 1996549"/>
              <a:gd name="connsiteX3995" fmla="*/ 1050132 w 1998270"/>
              <a:gd name="connsiteY3995" fmla="*/ 559594 h 1996549"/>
              <a:gd name="connsiteX3996" fmla="*/ 1068894 w 1998270"/>
              <a:gd name="connsiteY3996" fmla="*/ 578356 h 1996549"/>
              <a:gd name="connsiteX3997" fmla="*/ 1068894 w 1998270"/>
              <a:gd name="connsiteY3997" fmla="*/ 578527 h 1996549"/>
              <a:gd name="connsiteX3998" fmla="*/ 1050132 w 1998270"/>
              <a:gd name="connsiteY3998" fmla="*/ 596948 h 1996549"/>
              <a:gd name="connsiteX3999" fmla="*/ 1031371 w 1998270"/>
              <a:gd name="connsiteY3999" fmla="*/ 578356 h 1996549"/>
              <a:gd name="connsiteX4000" fmla="*/ 1050132 w 1998270"/>
              <a:gd name="connsiteY4000" fmla="*/ 559594 h 1996549"/>
              <a:gd name="connsiteX4001" fmla="*/ 1110851 w 1998270"/>
              <a:gd name="connsiteY4001" fmla="*/ 558741 h 1996549"/>
              <a:gd name="connsiteX4002" fmla="*/ 1111192 w 1998270"/>
              <a:gd name="connsiteY4002" fmla="*/ 558741 h 1996549"/>
              <a:gd name="connsiteX4003" fmla="*/ 1130465 w 1998270"/>
              <a:gd name="connsiteY4003" fmla="*/ 578356 h 1996549"/>
              <a:gd name="connsiteX4004" fmla="*/ 1130465 w 1998270"/>
              <a:gd name="connsiteY4004" fmla="*/ 578525 h 1996549"/>
              <a:gd name="connsiteX4005" fmla="*/ 1110851 w 1998270"/>
              <a:gd name="connsiteY4005" fmla="*/ 597799 h 1996549"/>
              <a:gd name="connsiteX4006" fmla="*/ 1091237 w 1998270"/>
              <a:gd name="connsiteY4006" fmla="*/ 578356 h 1996549"/>
              <a:gd name="connsiteX4007" fmla="*/ 1110851 w 1998270"/>
              <a:gd name="connsiteY4007" fmla="*/ 558741 h 1996549"/>
              <a:gd name="connsiteX4008" fmla="*/ 1172252 w 1998270"/>
              <a:gd name="connsiteY4008" fmla="*/ 558228 h 1996549"/>
              <a:gd name="connsiteX4009" fmla="*/ 1192378 w 1998270"/>
              <a:gd name="connsiteY4009" fmla="*/ 578356 h 1996549"/>
              <a:gd name="connsiteX4010" fmla="*/ 1192378 w 1998270"/>
              <a:gd name="connsiteY4010" fmla="*/ 578525 h 1996549"/>
              <a:gd name="connsiteX4011" fmla="*/ 1172252 w 1998270"/>
              <a:gd name="connsiteY4011" fmla="*/ 598310 h 1996549"/>
              <a:gd name="connsiteX4012" fmla="*/ 1172082 w 1998270"/>
              <a:gd name="connsiteY4012" fmla="*/ 598310 h 1996549"/>
              <a:gd name="connsiteX4013" fmla="*/ 1152127 w 1998270"/>
              <a:gd name="connsiteY4013" fmla="*/ 578356 h 1996549"/>
              <a:gd name="connsiteX4014" fmla="*/ 1172252 w 1998270"/>
              <a:gd name="connsiteY4014" fmla="*/ 558228 h 1996549"/>
              <a:gd name="connsiteX4015" fmla="*/ 1233654 w 1998270"/>
              <a:gd name="connsiteY4015" fmla="*/ 557547 h 1996549"/>
              <a:gd name="connsiteX4016" fmla="*/ 1233995 w 1998270"/>
              <a:gd name="connsiteY4016" fmla="*/ 557547 h 1996549"/>
              <a:gd name="connsiteX4017" fmla="*/ 1254462 w 1998270"/>
              <a:gd name="connsiteY4017" fmla="*/ 578356 h 1996549"/>
              <a:gd name="connsiteX4018" fmla="*/ 1254462 w 1998270"/>
              <a:gd name="connsiteY4018" fmla="*/ 578525 h 1996549"/>
              <a:gd name="connsiteX4019" fmla="*/ 1233654 w 1998270"/>
              <a:gd name="connsiteY4019" fmla="*/ 598993 h 1996549"/>
              <a:gd name="connsiteX4020" fmla="*/ 1212846 w 1998270"/>
              <a:gd name="connsiteY4020" fmla="*/ 578356 h 1996549"/>
              <a:gd name="connsiteX4021" fmla="*/ 1233654 w 1998270"/>
              <a:gd name="connsiteY4021" fmla="*/ 557547 h 1996549"/>
              <a:gd name="connsiteX4022" fmla="*/ 1295054 w 1998270"/>
              <a:gd name="connsiteY4022" fmla="*/ 556864 h 1996549"/>
              <a:gd name="connsiteX4023" fmla="*/ 1295396 w 1998270"/>
              <a:gd name="connsiteY4023" fmla="*/ 556864 h 1996549"/>
              <a:gd name="connsiteX4024" fmla="*/ 1316545 w 1998270"/>
              <a:gd name="connsiteY4024" fmla="*/ 578356 h 1996549"/>
              <a:gd name="connsiteX4025" fmla="*/ 1316545 w 1998270"/>
              <a:gd name="connsiteY4025" fmla="*/ 578527 h 1996549"/>
              <a:gd name="connsiteX4026" fmla="*/ 1295054 w 1998270"/>
              <a:gd name="connsiteY4026" fmla="*/ 599676 h 1996549"/>
              <a:gd name="connsiteX4027" fmla="*/ 1273735 w 1998270"/>
              <a:gd name="connsiteY4027" fmla="*/ 578356 h 1996549"/>
              <a:gd name="connsiteX4028" fmla="*/ 1273735 w 1998270"/>
              <a:gd name="connsiteY4028" fmla="*/ 578185 h 1996549"/>
              <a:gd name="connsiteX4029" fmla="*/ 1295054 w 1998270"/>
              <a:gd name="connsiteY4029" fmla="*/ 556864 h 1996549"/>
              <a:gd name="connsiteX4030" fmla="*/ 1971151 w 1998270"/>
              <a:gd name="connsiteY4030" fmla="*/ 556694 h 1996549"/>
              <a:gd name="connsiteX4031" fmla="*/ 1992812 w 1998270"/>
              <a:gd name="connsiteY4031" fmla="*/ 578356 h 1996549"/>
              <a:gd name="connsiteX4032" fmla="*/ 1992812 w 1998270"/>
              <a:gd name="connsiteY4032" fmla="*/ 578525 h 1996549"/>
              <a:gd name="connsiteX4033" fmla="*/ 1971151 w 1998270"/>
              <a:gd name="connsiteY4033" fmla="*/ 599846 h 1996549"/>
              <a:gd name="connsiteX4034" fmla="*/ 1970981 w 1998270"/>
              <a:gd name="connsiteY4034" fmla="*/ 599846 h 1996549"/>
              <a:gd name="connsiteX4035" fmla="*/ 1949491 w 1998270"/>
              <a:gd name="connsiteY4035" fmla="*/ 578356 h 1996549"/>
              <a:gd name="connsiteX4036" fmla="*/ 1971151 w 1998270"/>
              <a:gd name="connsiteY4036" fmla="*/ 556694 h 1996549"/>
              <a:gd name="connsiteX4037" fmla="*/ 1357139 w 1998270"/>
              <a:gd name="connsiteY4037" fmla="*/ 556353 h 1996549"/>
              <a:gd name="connsiteX4038" fmla="*/ 1379141 w 1998270"/>
              <a:gd name="connsiteY4038" fmla="*/ 578356 h 1996549"/>
              <a:gd name="connsiteX4039" fmla="*/ 1379141 w 1998270"/>
              <a:gd name="connsiteY4039" fmla="*/ 578525 h 1996549"/>
              <a:gd name="connsiteX4040" fmla="*/ 1357139 w 1998270"/>
              <a:gd name="connsiteY4040" fmla="*/ 600186 h 1996549"/>
              <a:gd name="connsiteX4041" fmla="*/ 1356968 w 1998270"/>
              <a:gd name="connsiteY4041" fmla="*/ 600186 h 1996549"/>
              <a:gd name="connsiteX4042" fmla="*/ 1335137 w 1998270"/>
              <a:gd name="connsiteY4042" fmla="*/ 578356 h 1996549"/>
              <a:gd name="connsiteX4043" fmla="*/ 1357139 w 1998270"/>
              <a:gd name="connsiteY4043" fmla="*/ 556353 h 1996549"/>
              <a:gd name="connsiteX4044" fmla="*/ 1417858 w 1998270"/>
              <a:gd name="connsiteY4044" fmla="*/ 555671 h 1996549"/>
              <a:gd name="connsiteX4045" fmla="*/ 1418199 w 1998270"/>
              <a:gd name="connsiteY4045" fmla="*/ 555671 h 1996549"/>
              <a:gd name="connsiteX4046" fmla="*/ 1440542 w 1998270"/>
              <a:gd name="connsiteY4046" fmla="*/ 578356 h 1996549"/>
              <a:gd name="connsiteX4047" fmla="*/ 1440542 w 1998270"/>
              <a:gd name="connsiteY4047" fmla="*/ 578525 h 1996549"/>
              <a:gd name="connsiteX4048" fmla="*/ 1417858 w 1998270"/>
              <a:gd name="connsiteY4048" fmla="*/ 600870 h 1996549"/>
              <a:gd name="connsiteX4049" fmla="*/ 1395174 w 1998270"/>
              <a:gd name="connsiteY4049" fmla="*/ 578356 h 1996549"/>
              <a:gd name="connsiteX4050" fmla="*/ 1417858 w 1998270"/>
              <a:gd name="connsiteY4050" fmla="*/ 555671 h 1996549"/>
              <a:gd name="connsiteX4051" fmla="*/ 1479259 w 1998270"/>
              <a:gd name="connsiteY4051" fmla="*/ 555159 h 1996549"/>
              <a:gd name="connsiteX4052" fmla="*/ 1502455 w 1998270"/>
              <a:gd name="connsiteY4052" fmla="*/ 578356 h 1996549"/>
              <a:gd name="connsiteX4053" fmla="*/ 1502455 w 1998270"/>
              <a:gd name="connsiteY4053" fmla="*/ 578525 h 1996549"/>
              <a:gd name="connsiteX4054" fmla="*/ 1479259 w 1998270"/>
              <a:gd name="connsiteY4054" fmla="*/ 601380 h 1996549"/>
              <a:gd name="connsiteX4055" fmla="*/ 1478918 w 1998270"/>
              <a:gd name="connsiteY4055" fmla="*/ 601380 h 1996549"/>
              <a:gd name="connsiteX4056" fmla="*/ 1456233 w 1998270"/>
              <a:gd name="connsiteY4056" fmla="*/ 578356 h 1996549"/>
              <a:gd name="connsiteX4057" fmla="*/ 1456233 w 1998270"/>
              <a:gd name="connsiteY4057" fmla="*/ 578185 h 1996549"/>
              <a:gd name="connsiteX4058" fmla="*/ 1479259 w 1998270"/>
              <a:gd name="connsiteY4058" fmla="*/ 555159 h 1996549"/>
              <a:gd name="connsiteX4059" fmla="*/ 1540660 w 1998270"/>
              <a:gd name="connsiteY4059" fmla="*/ 554648 h 1996549"/>
              <a:gd name="connsiteX4060" fmla="*/ 1564367 w 1998270"/>
              <a:gd name="connsiteY4060" fmla="*/ 578356 h 1996549"/>
              <a:gd name="connsiteX4061" fmla="*/ 1564367 w 1998270"/>
              <a:gd name="connsiteY4061" fmla="*/ 578527 h 1996549"/>
              <a:gd name="connsiteX4062" fmla="*/ 1540660 w 1998270"/>
              <a:gd name="connsiteY4062" fmla="*/ 601893 h 1996549"/>
              <a:gd name="connsiteX4063" fmla="*/ 1517123 w 1998270"/>
              <a:gd name="connsiteY4063" fmla="*/ 578356 h 1996549"/>
              <a:gd name="connsiteX4064" fmla="*/ 1517123 w 1998270"/>
              <a:gd name="connsiteY4064" fmla="*/ 578186 h 1996549"/>
              <a:gd name="connsiteX4065" fmla="*/ 1540660 w 1998270"/>
              <a:gd name="connsiteY4065" fmla="*/ 554648 h 1996549"/>
              <a:gd name="connsiteX4066" fmla="*/ 1602061 w 1998270"/>
              <a:gd name="connsiteY4066" fmla="*/ 554305 h 1996549"/>
              <a:gd name="connsiteX4067" fmla="*/ 1626110 w 1998270"/>
              <a:gd name="connsiteY4067" fmla="*/ 578356 h 1996549"/>
              <a:gd name="connsiteX4068" fmla="*/ 1602061 w 1998270"/>
              <a:gd name="connsiteY4068" fmla="*/ 602234 h 1996549"/>
              <a:gd name="connsiteX4069" fmla="*/ 1578183 w 1998270"/>
              <a:gd name="connsiteY4069" fmla="*/ 578356 h 1996549"/>
              <a:gd name="connsiteX4070" fmla="*/ 1602061 w 1998270"/>
              <a:gd name="connsiteY4070" fmla="*/ 554305 h 1996549"/>
              <a:gd name="connsiteX4071" fmla="*/ 1909067 w 1998270"/>
              <a:gd name="connsiteY4071" fmla="*/ 553283 h 1996549"/>
              <a:gd name="connsiteX4072" fmla="*/ 1934139 w 1998270"/>
              <a:gd name="connsiteY4072" fmla="*/ 578356 h 1996549"/>
              <a:gd name="connsiteX4073" fmla="*/ 1934139 w 1998270"/>
              <a:gd name="connsiteY4073" fmla="*/ 578525 h 1996549"/>
              <a:gd name="connsiteX4074" fmla="*/ 1909067 w 1998270"/>
              <a:gd name="connsiteY4074" fmla="*/ 603258 h 1996549"/>
              <a:gd name="connsiteX4075" fmla="*/ 1884166 w 1998270"/>
              <a:gd name="connsiteY4075" fmla="*/ 578356 h 1996549"/>
              <a:gd name="connsiteX4076" fmla="*/ 1884166 w 1998270"/>
              <a:gd name="connsiteY4076" fmla="*/ 578185 h 1996549"/>
              <a:gd name="connsiteX4077" fmla="*/ 1909067 w 1998270"/>
              <a:gd name="connsiteY4077" fmla="*/ 553283 h 1996549"/>
              <a:gd name="connsiteX4078" fmla="*/ 1847667 w 1998270"/>
              <a:gd name="connsiteY4078" fmla="*/ 553283 h 1996549"/>
              <a:gd name="connsiteX4079" fmla="*/ 1872739 w 1998270"/>
              <a:gd name="connsiteY4079" fmla="*/ 578356 h 1996549"/>
              <a:gd name="connsiteX4080" fmla="*/ 1872739 w 1998270"/>
              <a:gd name="connsiteY4080" fmla="*/ 578525 h 1996549"/>
              <a:gd name="connsiteX4081" fmla="*/ 1847667 w 1998270"/>
              <a:gd name="connsiteY4081" fmla="*/ 603258 h 1996549"/>
              <a:gd name="connsiteX4082" fmla="*/ 1822765 w 1998270"/>
              <a:gd name="connsiteY4082" fmla="*/ 578356 h 1996549"/>
              <a:gd name="connsiteX4083" fmla="*/ 1822765 w 1998270"/>
              <a:gd name="connsiteY4083" fmla="*/ 578185 h 1996549"/>
              <a:gd name="connsiteX4084" fmla="*/ 1847667 w 1998270"/>
              <a:gd name="connsiteY4084" fmla="*/ 553283 h 1996549"/>
              <a:gd name="connsiteX4085" fmla="*/ 1786265 w 1998270"/>
              <a:gd name="connsiteY4085" fmla="*/ 553283 h 1996549"/>
              <a:gd name="connsiteX4086" fmla="*/ 1811166 w 1998270"/>
              <a:gd name="connsiteY4086" fmla="*/ 578185 h 1996549"/>
              <a:gd name="connsiteX4087" fmla="*/ 1811166 w 1998270"/>
              <a:gd name="connsiteY4087" fmla="*/ 578356 h 1996549"/>
              <a:gd name="connsiteX4088" fmla="*/ 1786265 w 1998270"/>
              <a:gd name="connsiteY4088" fmla="*/ 602916 h 1996549"/>
              <a:gd name="connsiteX4089" fmla="*/ 1761534 w 1998270"/>
              <a:gd name="connsiteY4089" fmla="*/ 578185 h 1996549"/>
              <a:gd name="connsiteX4090" fmla="*/ 1761534 w 1998270"/>
              <a:gd name="connsiteY4090" fmla="*/ 578014 h 1996549"/>
              <a:gd name="connsiteX4091" fmla="*/ 1786265 w 1998270"/>
              <a:gd name="connsiteY4091" fmla="*/ 553283 h 1996549"/>
              <a:gd name="connsiteX4092" fmla="*/ 1724864 w 1998270"/>
              <a:gd name="connsiteY4092" fmla="*/ 553283 h 1996549"/>
              <a:gd name="connsiteX4093" fmla="*/ 1749595 w 1998270"/>
              <a:gd name="connsiteY4093" fmla="*/ 578014 h 1996549"/>
              <a:gd name="connsiteX4094" fmla="*/ 1749595 w 1998270"/>
              <a:gd name="connsiteY4094" fmla="*/ 578185 h 1996549"/>
              <a:gd name="connsiteX4095" fmla="*/ 1724864 w 1998270"/>
              <a:gd name="connsiteY4095" fmla="*/ 602574 h 1996549"/>
              <a:gd name="connsiteX4096" fmla="*/ 1724523 w 1998270"/>
              <a:gd name="connsiteY4096" fmla="*/ 602574 h 1996549"/>
              <a:gd name="connsiteX4097" fmla="*/ 1700303 w 1998270"/>
              <a:gd name="connsiteY4097" fmla="*/ 578014 h 1996549"/>
              <a:gd name="connsiteX4098" fmla="*/ 1700303 w 1998270"/>
              <a:gd name="connsiteY4098" fmla="*/ 577844 h 1996549"/>
              <a:gd name="connsiteX4099" fmla="*/ 1724864 w 1998270"/>
              <a:gd name="connsiteY4099" fmla="*/ 553283 h 1996549"/>
              <a:gd name="connsiteX4100" fmla="*/ 1664145 w 1998270"/>
              <a:gd name="connsiteY4100" fmla="*/ 553283 h 1996549"/>
              <a:gd name="connsiteX4101" fmla="*/ 1664844 w 1998270"/>
              <a:gd name="connsiteY4101" fmla="*/ 553300 h 1996549"/>
              <a:gd name="connsiteX4102" fmla="*/ 1688535 w 1998270"/>
              <a:gd name="connsiteY4102" fmla="*/ 578356 h 1996549"/>
              <a:gd name="connsiteX4103" fmla="*/ 1664145 w 1998270"/>
              <a:gd name="connsiteY4103" fmla="*/ 602574 h 1996549"/>
              <a:gd name="connsiteX4104" fmla="*/ 1663446 w 1998270"/>
              <a:gd name="connsiteY4104" fmla="*/ 602565 h 1996549"/>
              <a:gd name="connsiteX4105" fmla="*/ 1639925 w 1998270"/>
              <a:gd name="connsiteY4105" fmla="*/ 577673 h 1996549"/>
              <a:gd name="connsiteX4106" fmla="*/ 1639925 w 1998270"/>
              <a:gd name="connsiteY4106" fmla="*/ 577503 h 1996549"/>
              <a:gd name="connsiteX4107" fmla="*/ 1664145 w 1998270"/>
              <a:gd name="connsiteY4107" fmla="*/ 553283 h 1996549"/>
              <a:gd name="connsiteX4108" fmla="*/ 5995 w 1998270"/>
              <a:gd name="connsiteY4108" fmla="*/ 511881 h 1996549"/>
              <a:gd name="connsiteX4109" fmla="*/ 10941 w 1998270"/>
              <a:gd name="connsiteY4109" fmla="*/ 516827 h 1996549"/>
              <a:gd name="connsiteX4110" fmla="*/ 5995 w 1998270"/>
              <a:gd name="connsiteY4110" fmla="*/ 521773 h 1996549"/>
              <a:gd name="connsiteX4111" fmla="*/ 1049 w 1998270"/>
              <a:gd name="connsiteY4111" fmla="*/ 516827 h 1996549"/>
              <a:gd name="connsiteX4112" fmla="*/ 5995 w 1998270"/>
              <a:gd name="connsiteY4112" fmla="*/ 511881 h 1996549"/>
              <a:gd name="connsiteX4113" fmla="*/ 67030 w 1998270"/>
              <a:gd name="connsiteY4113" fmla="*/ 510139 h 1996549"/>
              <a:gd name="connsiteX4114" fmla="*/ 73853 w 1998270"/>
              <a:gd name="connsiteY4114" fmla="*/ 516962 h 1996549"/>
              <a:gd name="connsiteX4115" fmla="*/ 67030 w 1998270"/>
              <a:gd name="connsiteY4115" fmla="*/ 523784 h 1996549"/>
              <a:gd name="connsiteX4116" fmla="*/ 60208 w 1998270"/>
              <a:gd name="connsiteY4116" fmla="*/ 516962 h 1996549"/>
              <a:gd name="connsiteX4117" fmla="*/ 67030 w 1998270"/>
              <a:gd name="connsiteY4117" fmla="*/ 510139 h 1996549"/>
              <a:gd name="connsiteX4118" fmla="*/ 129113 w 1998270"/>
              <a:gd name="connsiteY4118" fmla="*/ 509287 h 1996549"/>
              <a:gd name="connsiteX4119" fmla="*/ 136788 w 1998270"/>
              <a:gd name="connsiteY4119" fmla="*/ 516962 h 1996549"/>
              <a:gd name="connsiteX4120" fmla="*/ 129113 w 1998270"/>
              <a:gd name="connsiteY4120" fmla="*/ 524630 h 1996549"/>
              <a:gd name="connsiteX4121" fmla="*/ 121438 w 1998270"/>
              <a:gd name="connsiteY4121" fmla="*/ 516962 h 1996549"/>
              <a:gd name="connsiteX4122" fmla="*/ 129113 w 1998270"/>
              <a:gd name="connsiteY4122" fmla="*/ 509287 h 1996549"/>
              <a:gd name="connsiteX4123" fmla="*/ 189833 w 1998270"/>
              <a:gd name="connsiteY4123" fmla="*/ 508434 h 1996549"/>
              <a:gd name="connsiteX4124" fmla="*/ 198360 w 1998270"/>
              <a:gd name="connsiteY4124" fmla="*/ 516961 h 1996549"/>
              <a:gd name="connsiteX4125" fmla="*/ 189833 w 1998270"/>
              <a:gd name="connsiteY4125" fmla="*/ 525482 h 1996549"/>
              <a:gd name="connsiteX4126" fmla="*/ 181305 w 1998270"/>
              <a:gd name="connsiteY4126" fmla="*/ 516961 h 1996549"/>
              <a:gd name="connsiteX4127" fmla="*/ 189833 w 1998270"/>
              <a:gd name="connsiteY4127" fmla="*/ 508434 h 1996549"/>
              <a:gd name="connsiteX4128" fmla="*/ 251234 w 1998270"/>
              <a:gd name="connsiteY4128" fmla="*/ 507752 h 1996549"/>
              <a:gd name="connsiteX4129" fmla="*/ 260444 w 1998270"/>
              <a:gd name="connsiteY4129" fmla="*/ 516962 h 1996549"/>
              <a:gd name="connsiteX4130" fmla="*/ 251234 w 1998270"/>
              <a:gd name="connsiteY4130" fmla="*/ 526165 h 1996549"/>
              <a:gd name="connsiteX4131" fmla="*/ 242024 w 1998270"/>
              <a:gd name="connsiteY4131" fmla="*/ 516962 h 1996549"/>
              <a:gd name="connsiteX4132" fmla="*/ 251234 w 1998270"/>
              <a:gd name="connsiteY4132" fmla="*/ 507752 h 1996549"/>
              <a:gd name="connsiteX4133" fmla="*/ 312635 w 1998270"/>
              <a:gd name="connsiteY4133" fmla="*/ 506898 h 1996549"/>
              <a:gd name="connsiteX4134" fmla="*/ 312976 w 1998270"/>
              <a:gd name="connsiteY4134" fmla="*/ 506898 h 1996549"/>
              <a:gd name="connsiteX4135" fmla="*/ 322698 w 1998270"/>
              <a:gd name="connsiteY4135" fmla="*/ 516961 h 1996549"/>
              <a:gd name="connsiteX4136" fmla="*/ 312635 w 1998270"/>
              <a:gd name="connsiteY4136" fmla="*/ 527017 h 1996549"/>
              <a:gd name="connsiteX4137" fmla="*/ 302573 w 1998270"/>
              <a:gd name="connsiteY4137" fmla="*/ 516961 h 1996549"/>
              <a:gd name="connsiteX4138" fmla="*/ 312635 w 1998270"/>
              <a:gd name="connsiteY4138" fmla="*/ 506898 h 1996549"/>
              <a:gd name="connsiteX4139" fmla="*/ 374036 w 1998270"/>
              <a:gd name="connsiteY4139" fmla="*/ 506045 h 1996549"/>
              <a:gd name="connsiteX4140" fmla="*/ 374378 w 1998270"/>
              <a:gd name="connsiteY4140" fmla="*/ 506045 h 1996549"/>
              <a:gd name="connsiteX4141" fmla="*/ 384952 w 1998270"/>
              <a:gd name="connsiteY4141" fmla="*/ 516961 h 1996549"/>
              <a:gd name="connsiteX4142" fmla="*/ 374036 w 1998270"/>
              <a:gd name="connsiteY4142" fmla="*/ 527870 h 1996549"/>
              <a:gd name="connsiteX4143" fmla="*/ 363121 w 1998270"/>
              <a:gd name="connsiteY4143" fmla="*/ 516961 h 1996549"/>
              <a:gd name="connsiteX4144" fmla="*/ 374036 w 1998270"/>
              <a:gd name="connsiteY4144" fmla="*/ 506045 h 1996549"/>
              <a:gd name="connsiteX4145" fmla="*/ 436119 w 1998270"/>
              <a:gd name="connsiteY4145" fmla="*/ 505364 h 1996549"/>
              <a:gd name="connsiteX4146" fmla="*/ 436460 w 1998270"/>
              <a:gd name="connsiteY4146" fmla="*/ 505364 h 1996549"/>
              <a:gd name="connsiteX4147" fmla="*/ 447717 w 1998270"/>
              <a:gd name="connsiteY4147" fmla="*/ 516961 h 1996549"/>
              <a:gd name="connsiteX4148" fmla="*/ 436119 w 1998270"/>
              <a:gd name="connsiteY4148" fmla="*/ 528552 h 1996549"/>
              <a:gd name="connsiteX4149" fmla="*/ 424522 w 1998270"/>
              <a:gd name="connsiteY4149" fmla="*/ 516961 h 1996549"/>
              <a:gd name="connsiteX4150" fmla="*/ 436119 w 1998270"/>
              <a:gd name="connsiteY4150" fmla="*/ 505364 h 1996549"/>
              <a:gd name="connsiteX4151" fmla="*/ 496839 w 1998270"/>
              <a:gd name="connsiteY4151" fmla="*/ 504510 h 1996549"/>
              <a:gd name="connsiteX4152" fmla="*/ 497179 w 1998270"/>
              <a:gd name="connsiteY4152" fmla="*/ 504510 h 1996549"/>
              <a:gd name="connsiteX4153" fmla="*/ 509290 w 1998270"/>
              <a:gd name="connsiteY4153" fmla="*/ 516961 h 1996549"/>
              <a:gd name="connsiteX4154" fmla="*/ 496839 w 1998270"/>
              <a:gd name="connsiteY4154" fmla="*/ 529405 h 1996549"/>
              <a:gd name="connsiteX4155" fmla="*/ 484388 w 1998270"/>
              <a:gd name="connsiteY4155" fmla="*/ 516961 h 1996549"/>
              <a:gd name="connsiteX4156" fmla="*/ 496839 w 1998270"/>
              <a:gd name="connsiteY4156" fmla="*/ 504510 h 1996549"/>
              <a:gd name="connsiteX4157" fmla="*/ 558240 w 1998270"/>
              <a:gd name="connsiteY4157" fmla="*/ 503829 h 1996549"/>
              <a:gd name="connsiteX4158" fmla="*/ 558581 w 1998270"/>
              <a:gd name="connsiteY4158" fmla="*/ 503829 h 1996549"/>
              <a:gd name="connsiteX4159" fmla="*/ 571373 w 1998270"/>
              <a:gd name="connsiteY4159" fmla="*/ 516962 h 1996549"/>
              <a:gd name="connsiteX4160" fmla="*/ 558240 w 1998270"/>
              <a:gd name="connsiteY4160" fmla="*/ 530088 h 1996549"/>
              <a:gd name="connsiteX4161" fmla="*/ 545108 w 1998270"/>
              <a:gd name="connsiteY4161" fmla="*/ 516962 h 1996549"/>
              <a:gd name="connsiteX4162" fmla="*/ 558240 w 1998270"/>
              <a:gd name="connsiteY4162" fmla="*/ 503829 h 1996549"/>
              <a:gd name="connsiteX4163" fmla="*/ 619642 w 1998270"/>
              <a:gd name="connsiteY4163" fmla="*/ 502975 h 1996549"/>
              <a:gd name="connsiteX4164" fmla="*/ 633627 w 1998270"/>
              <a:gd name="connsiteY4164" fmla="*/ 516961 h 1996549"/>
              <a:gd name="connsiteX4165" fmla="*/ 619642 w 1998270"/>
              <a:gd name="connsiteY4165" fmla="*/ 530940 h 1996549"/>
              <a:gd name="connsiteX4166" fmla="*/ 605656 w 1998270"/>
              <a:gd name="connsiteY4166" fmla="*/ 516961 h 1996549"/>
              <a:gd name="connsiteX4167" fmla="*/ 619642 w 1998270"/>
              <a:gd name="connsiteY4167" fmla="*/ 502975 h 1996549"/>
              <a:gd name="connsiteX4168" fmla="*/ 743126 w 1998270"/>
              <a:gd name="connsiteY4168" fmla="*/ 502122 h 1996549"/>
              <a:gd name="connsiteX4169" fmla="*/ 758646 w 1998270"/>
              <a:gd name="connsiteY4169" fmla="*/ 517643 h 1996549"/>
              <a:gd name="connsiteX4170" fmla="*/ 758646 w 1998270"/>
              <a:gd name="connsiteY4170" fmla="*/ 517814 h 1996549"/>
              <a:gd name="connsiteX4171" fmla="*/ 743126 w 1998270"/>
              <a:gd name="connsiteY4171" fmla="*/ 532987 h 1996549"/>
              <a:gd name="connsiteX4172" fmla="*/ 742955 w 1998270"/>
              <a:gd name="connsiteY4172" fmla="*/ 532987 h 1996549"/>
              <a:gd name="connsiteX4173" fmla="*/ 727605 w 1998270"/>
              <a:gd name="connsiteY4173" fmla="*/ 517643 h 1996549"/>
              <a:gd name="connsiteX4174" fmla="*/ 743126 w 1998270"/>
              <a:gd name="connsiteY4174" fmla="*/ 502122 h 1996549"/>
              <a:gd name="connsiteX4175" fmla="*/ 681042 w 1998270"/>
              <a:gd name="connsiteY4175" fmla="*/ 502122 h 1996549"/>
              <a:gd name="connsiteX4176" fmla="*/ 695881 w 1998270"/>
              <a:gd name="connsiteY4176" fmla="*/ 516961 h 1996549"/>
              <a:gd name="connsiteX4177" fmla="*/ 681042 w 1998270"/>
              <a:gd name="connsiteY4177" fmla="*/ 531793 h 1996549"/>
              <a:gd name="connsiteX4178" fmla="*/ 666204 w 1998270"/>
              <a:gd name="connsiteY4178" fmla="*/ 516961 h 1996549"/>
              <a:gd name="connsiteX4179" fmla="*/ 681042 w 1998270"/>
              <a:gd name="connsiteY4179" fmla="*/ 502122 h 1996549"/>
              <a:gd name="connsiteX4180" fmla="*/ 803844 w 1998270"/>
              <a:gd name="connsiteY4180" fmla="*/ 500587 h 1996549"/>
              <a:gd name="connsiteX4181" fmla="*/ 820900 w 1998270"/>
              <a:gd name="connsiteY4181" fmla="*/ 517643 h 1996549"/>
              <a:gd name="connsiteX4182" fmla="*/ 803844 w 1998270"/>
              <a:gd name="connsiteY4182" fmla="*/ 533839 h 1996549"/>
              <a:gd name="connsiteX4183" fmla="*/ 786789 w 1998270"/>
              <a:gd name="connsiteY4183" fmla="*/ 517643 h 1996549"/>
              <a:gd name="connsiteX4184" fmla="*/ 803844 w 1998270"/>
              <a:gd name="connsiteY4184" fmla="*/ 500587 h 1996549"/>
              <a:gd name="connsiteX4185" fmla="*/ 865246 w 1998270"/>
              <a:gd name="connsiteY4185" fmla="*/ 499906 h 1996549"/>
              <a:gd name="connsiteX4186" fmla="*/ 882302 w 1998270"/>
              <a:gd name="connsiteY4186" fmla="*/ 516961 h 1996549"/>
              <a:gd name="connsiteX4187" fmla="*/ 865246 w 1998270"/>
              <a:gd name="connsiteY4187" fmla="*/ 534010 h 1996549"/>
              <a:gd name="connsiteX4188" fmla="*/ 848191 w 1998270"/>
              <a:gd name="connsiteY4188" fmla="*/ 516961 h 1996549"/>
              <a:gd name="connsiteX4189" fmla="*/ 865246 w 1998270"/>
              <a:gd name="connsiteY4189" fmla="*/ 499906 h 1996549"/>
              <a:gd name="connsiteX4190" fmla="*/ 927014 w 1998270"/>
              <a:gd name="connsiteY4190" fmla="*/ 499089 h 1996549"/>
              <a:gd name="connsiteX4191" fmla="*/ 944752 w 1998270"/>
              <a:gd name="connsiteY4191" fmla="*/ 516827 h 1996549"/>
              <a:gd name="connsiteX4192" fmla="*/ 927014 w 1998270"/>
              <a:gd name="connsiteY4192" fmla="*/ 534558 h 1996549"/>
              <a:gd name="connsiteX4193" fmla="*/ 909276 w 1998270"/>
              <a:gd name="connsiteY4193" fmla="*/ 516827 h 1996549"/>
              <a:gd name="connsiteX4194" fmla="*/ 927014 w 1998270"/>
              <a:gd name="connsiteY4194" fmla="*/ 499089 h 1996549"/>
              <a:gd name="connsiteX4195" fmla="*/ 988048 w 1998270"/>
              <a:gd name="connsiteY4195" fmla="*/ 498370 h 1996549"/>
              <a:gd name="connsiteX4196" fmla="*/ 1006640 w 1998270"/>
              <a:gd name="connsiteY4196" fmla="*/ 516961 h 1996549"/>
              <a:gd name="connsiteX4197" fmla="*/ 1006640 w 1998270"/>
              <a:gd name="connsiteY4197" fmla="*/ 517132 h 1996549"/>
              <a:gd name="connsiteX4198" fmla="*/ 988048 w 1998270"/>
              <a:gd name="connsiteY4198" fmla="*/ 535374 h 1996549"/>
              <a:gd name="connsiteX4199" fmla="*/ 987878 w 1998270"/>
              <a:gd name="connsiteY4199" fmla="*/ 535374 h 1996549"/>
              <a:gd name="connsiteX4200" fmla="*/ 969458 w 1998270"/>
              <a:gd name="connsiteY4200" fmla="*/ 516961 h 1996549"/>
              <a:gd name="connsiteX4201" fmla="*/ 988048 w 1998270"/>
              <a:gd name="connsiteY4201" fmla="*/ 498370 h 1996549"/>
              <a:gd name="connsiteX4202" fmla="*/ 1050132 w 1998270"/>
              <a:gd name="connsiteY4202" fmla="*/ 497688 h 1996549"/>
              <a:gd name="connsiteX4203" fmla="*/ 1050643 w 1998270"/>
              <a:gd name="connsiteY4203" fmla="*/ 497688 h 1996549"/>
              <a:gd name="connsiteX4204" fmla="*/ 1069405 w 1998270"/>
              <a:gd name="connsiteY4204" fmla="*/ 517132 h 1996549"/>
              <a:gd name="connsiteX4205" fmla="*/ 1069405 w 1998270"/>
              <a:gd name="connsiteY4205" fmla="*/ 517303 h 1996549"/>
              <a:gd name="connsiteX4206" fmla="*/ 1050132 w 1998270"/>
              <a:gd name="connsiteY4206" fmla="*/ 536228 h 1996549"/>
              <a:gd name="connsiteX4207" fmla="*/ 1030859 w 1998270"/>
              <a:gd name="connsiteY4207" fmla="*/ 516962 h 1996549"/>
              <a:gd name="connsiteX4208" fmla="*/ 1050132 w 1998270"/>
              <a:gd name="connsiteY4208" fmla="*/ 497688 h 1996549"/>
              <a:gd name="connsiteX4209" fmla="*/ 1110851 w 1998270"/>
              <a:gd name="connsiteY4209" fmla="*/ 497007 h 1996549"/>
              <a:gd name="connsiteX4210" fmla="*/ 1130807 w 1998270"/>
              <a:gd name="connsiteY4210" fmla="*/ 516962 h 1996549"/>
              <a:gd name="connsiteX4211" fmla="*/ 1130807 w 1998270"/>
              <a:gd name="connsiteY4211" fmla="*/ 517132 h 1996549"/>
              <a:gd name="connsiteX4212" fmla="*/ 1110851 w 1998270"/>
              <a:gd name="connsiteY4212" fmla="*/ 536740 h 1996549"/>
              <a:gd name="connsiteX4213" fmla="*/ 1091067 w 1998270"/>
              <a:gd name="connsiteY4213" fmla="*/ 516962 h 1996549"/>
              <a:gd name="connsiteX4214" fmla="*/ 1091067 w 1998270"/>
              <a:gd name="connsiteY4214" fmla="*/ 516791 h 1996549"/>
              <a:gd name="connsiteX4215" fmla="*/ 1110851 w 1998270"/>
              <a:gd name="connsiteY4215" fmla="*/ 497007 h 1996549"/>
              <a:gd name="connsiteX4216" fmla="*/ 1172619 w 1998270"/>
              <a:gd name="connsiteY4216" fmla="*/ 496190 h 1996549"/>
              <a:gd name="connsiteX4217" fmla="*/ 1193256 w 1998270"/>
              <a:gd name="connsiteY4217" fmla="*/ 516827 h 1996549"/>
              <a:gd name="connsiteX4218" fmla="*/ 1172619 w 1998270"/>
              <a:gd name="connsiteY4218" fmla="*/ 537457 h 1996549"/>
              <a:gd name="connsiteX4219" fmla="*/ 1151981 w 1998270"/>
              <a:gd name="connsiteY4219" fmla="*/ 516827 h 1996549"/>
              <a:gd name="connsiteX4220" fmla="*/ 1172619 w 1998270"/>
              <a:gd name="connsiteY4220" fmla="*/ 496190 h 1996549"/>
              <a:gd name="connsiteX4221" fmla="*/ 1233654 w 1998270"/>
              <a:gd name="connsiteY4221" fmla="*/ 495642 h 1996549"/>
              <a:gd name="connsiteX4222" fmla="*/ 1254974 w 1998270"/>
              <a:gd name="connsiteY4222" fmla="*/ 516961 h 1996549"/>
              <a:gd name="connsiteX4223" fmla="*/ 1254974 w 1998270"/>
              <a:gd name="connsiteY4223" fmla="*/ 517132 h 1996549"/>
              <a:gd name="connsiteX4224" fmla="*/ 1233654 w 1998270"/>
              <a:gd name="connsiteY4224" fmla="*/ 538104 h 1996549"/>
              <a:gd name="connsiteX4225" fmla="*/ 1233313 w 1998270"/>
              <a:gd name="connsiteY4225" fmla="*/ 538104 h 1996549"/>
              <a:gd name="connsiteX4226" fmla="*/ 1212504 w 1998270"/>
              <a:gd name="connsiteY4226" fmla="*/ 516961 h 1996549"/>
              <a:gd name="connsiteX4227" fmla="*/ 1212504 w 1998270"/>
              <a:gd name="connsiteY4227" fmla="*/ 516791 h 1996549"/>
              <a:gd name="connsiteX4228" fmla="*/ 1233654 w 1998270"/>
              <a:gd name="connsiteY4228" fmla="*/ 495642 h 1996549"/>
              <a:gd name="connsiteX4229" fmla="*/ 1295054 w 1998270"/>
              <a:gd name="connsiteY4229" fmla="*/ 494960 h 1996549"/>
              <a:gd name="connsiteX4230" fmla="*/ 1317057 w 1998270"/>
              <a:gd name="connsiteY4230" fmla="*/ 516962 h 1996549"/>
              <a:gd name="connsiteX4231" fmla="*/ 1317057 w 1998270"/>
              <a:gd name="connsiteY4231" fmla="*/ 517132 h 1996549"/>
              <a:gd name="connsiteX4232" fmla="*/ 1295054 w 1998270"/>
              <a:gd name="connsiteY4232" fmla="*/ 538786 h 1996549"/>
              <a:gd name="connsiteX4233" fmla="*/ 1294884 w 1998270"/>
              <a:gd name="connsiteY4233" fmla="*/ 538786 h 1996549"/>
              <a:gd name="connsiteX4234" fmla="*/ 1273053 w 1998270"/>
              <a:gd name="connsiteY4234" fmla="*/ 516962 h 1996549"/>
              <a:gd name="connsiteX4235" fmla="*/ 1295054 w 1998270"/>
              <a:gd name="connsiteY4235" fmla="*/ 494960 h 1996549"/>
              <a:gd name="connsiteX4236" fmla="*/ 1971151 w 1998270"/>
              <a:gd name="connsiteY4236" fmla="*/ 494619 h 1996549"/>
              <a:gd name="connsiteX4237" fmla="*/ 1971492 w 1998270"/>
              <a:gd name="connsiteY4237" fmla="*/ 494619 h 1996549"/>
              <a:gd name="connsiteX4238" fmla="*/ 1993494 w 1998270"/>
              <a:gd name="connsiteY4238" fmla="*/ 516962 h 1996549"/>
              <a:gd name="connsiteX4239" fmla="*/ 1993494 w 1998270"/>
              <a:gd name="connsiteY4239" fmla="*/ 517132 h 1996549"/>
              <a:gd name="connsiteX4240" fmla="*/ 1971151 w 1998270"/>
              <a:gd name="connsiteY4240" fmla="*/ 539127 h 1996549"/>
              <a:gd name="connsiteX4241" fmla="*/ 1948808 w 1998270"/>
              <a:gd name="connsiteY4241" fmla="*/ 516962 h 1996549"/>
              <a:gd name="connsiteX4242" fmla="*/ 1971151 w 1998270"/>
              <a:gd name="connsiteY4242" fmla="*/ 494619 h 1996549"/>
              <a:gd name="connsiteX4243" fmla="*/ 1356822 w 1998270"/>
              <a:gd name="connsiteY4243" fmla="*/ 494143 h 1996549"/>
              <a:gd name="connsiteX4244" fmla="*/ 1379507 w 1998270"/>
              <a:gd name="connsiteY4244" fmla="*/ 516827 h 1996549"/>
              <a:gd name="connsiteX4245" fmla="*/ 1356822 w 1998270"/>
              <a:gd name="connsiteY4245" fmla="*/ 539505 h 1996549"/>
              <a:gd name="connsiteX4246" fmla="*/ 1334138 w 1998270"/>
              <a:gd name="connsiteY4246" fmla="*/ 516827 h 1996549"/>
              <a:gd name="connsiteX4247" fmla="*/ 1356822 w 1998270"/>
              <a:gd name="connsiteY4247" fmla="*/ 494143 h 1996549"/>
              <a:gd name="connsiteX4248" fmla="*/ 1417858 w 1998270"/>
              <a:gd name="connsiteY4248" fmla="*/ 493766 h 1996549"/>
              <a:gd name="connsiteX4249" fmla="*/ 1441054 w 1998270"/>
              <a:gd name="connsiteY4249" fmla="*/ 516961 h 1996549"/>
              <a:gd name="connsiteX4250" fmla="*/ 1441054 w 1998270"/>
              <a:gd name="connsiteY4250" fmla="*/ 517132 h 1996549"/>
              <a:gd name="connsiteX4251" fmla="*/ 1417858 w 1998270"/>
              <a:gd name="connsiteY4251" fmla="*/ 539980 h 1996549"/>
              <a:gd name="connsiteX4252" fmla="*/ 1417517 w 1998270"/>
              <a:gd name="connsiteY4252" fmla="*/ 539980 h 1996549"/>
              <a:gd name="connsiteX4253" fmla="*/ 1394832 w 1998270"/>
              <a:gd name="connsiteY4253" fmla="*/ 516961 h 1996549"/>
              <a:gd name="connsiteX4254" fmla="*/ 1394832 w 1998270"/>
              <a:gd name="connsiteY4254" fmla="*/ 516791 h 1996549"/>
              <a:gd name="connsiteX4255" fmla="*/ 1417858 w 1998270"/>
              <a:gd name="connsiteY4255" fmla="*/ 493766 h 1996549"/>
              <a:gd name="connsiteX4256" fmla="*/ 1479259 w 1998270"/>
              <a:gd name="connsiteY4256" fmla="*/ 493083 h 1996549"/>
              <a:gd name="connsiteX4257" fmla="*/ 1503137 w 1998270"/>
              <a:gd name="connsiteY4257" fmla="*/ 516962 h 1996549"/>
              <a:gd name="connsiteX4258" fmla="*/ 1479259 w 1998270"/>
              <a:gd name="connsiteY4258" fmla="*/ 540662 h 1996549"/>
              <a:gd name="connsiteX4259" fmla="*/ 1455551 w 1998270"/>
              <a:gd name="connsiteY4259" fmla="*/ 516962 h 1996549"/>
              <a:gd name="connsiteX4260" fmla="*/ 1455551 w 1998270"/>
              <a:gd name="connsiteY4260" fmla="*/ 516791 h 1996549"/>
              <a:gd name="connsiteX4261" fmla="*/ 1479259 w 1998270"/>
              <a:gd name="connsiteY4261" fmla="*/ 493083 h 1996549"/>
              <a:gd name="connsiteX4262" fmla="*/ 1540660 w 1998270"/>
              <a:gd name="connsiteY4262" fmla="*/ 492572 h 1996549"/>
              <a:gd name="connsiteX4263" fmla="*/ 1565050 w 1998270"/>
              <a:gd name="connsiteY4263" fmla="*/ 516961 h 1996549"/>
              <a:gd name="connsiteX4264" fmla="*/ 1540660 w 1998270"/>
              <a:gd name="connsiteY4264" fmla="*/ 541173 h 1996549"/>
              <a:gd name="connsiteX4265" fmla="*/ 1516441 w 1998270"/>
              <a:gd name="connsiteY4265" fmla="*/ 516961 h 1996549"/>
              <a:gd name="connsiteX4266" fmla="*/ 1516441 w 1998270"/>
              <a:gd name="connsiteY4266" fmla="*/ 516791 h 1996549"/>
              <a:gd name="connsiteX4267" fmla="*/ 1540660 w 1998270"/>
              <a:gd name="connsiteY4267" fmla="*/ 492572 h 1996549"/>
              <a:gd name="connsiteX4268" fmla="*/ 1602061 w 1998270"/>
              <a:gd name="connsiteY4268" fmla="*/ 492231 h 1996549"/>
              <a:gd name="connsiteX4269" fmla="*/ 1626793 w 1998270"/>
              <a:gd name="connsiteY4269" fmla="*/ 516962 h 1996549"/>
              <a:gd name="connsiteX4270" fmla="*/ 1626793 w 1998270"/>
              <a:gd name="connsiteY4270" fmla="*/ 517132 h 1996549"/>
              <a:gd name="connsiteX4271" fmla="*/ 1602061 w 1998270"/>
              <a:gd name="connsiteY4271" fmla="*/ 541515 h 1996549"/>
              <a:gd name="connsiteX4272" fmla="*/ 1601720 w 1998270"/>
              <a:gd name="connsiteY4272" fmla="*/ 541515 h 1996549"/>
              <a:gd name="connsiteX4273" fmla="*/ 1577501 w 1998270"/>
              <a:gd name="connsiteY4273" fmla="*/ 516962 h 1996549"/>
              <a:gd name="connsiteX4274" fmla="*/ 1577501 w 1998270"/>
              <a:gd name="connsiteY4274" fmla="*/ 516791 h 1996549"/>
              <a:gd name="connsiteX4275" fmla="*/ 1602061 w 1998270"/>
              <a:gd name="connsiteY4275" fmla="*/ 492231 h 1996549"/>
              <a:gd name="connsiteX4276" fmla="*/ 1664145 w 1998270"/>
              <a:gd name="connsiteY4276" fmla="*/ 491718 h 1996549"/>
              <a:gd name="connsiteX4277" fmla="*/ 1689388 w 1998270"/>
              <a:gd name="connsiteY4277" fmla="*/ 516961 h 1996549"/>
              <a:gd name="connsiteX4278" fmla="*/ 1689388 w 1998270"/>
              <a:gd name="connsiteY4278" fmla="*/ 517132 h 1996549"/>
              <a:gd name="connsiteX4279" fmla="*/ 1664145 w 1998270"/>
              <a:gd name="connsiteY4279" fmla="*/ 542026 h 1996549"/>
              <a:gd name="connsiteX4280" fmla="*/ 1639073 w 1998270"/>
              <a:gd name="connsiteY4280" fmla="*/ 516961 h 1996549"/>
              <a:gd name="connsiteX4281" fmla="*/ 1639073 w 1998270"/>
              <a:gd name="connsiteY4281" fmla="*/ 516791 h 1996549"/>
              <a:gd name="connsiteX4282" fmla="*/ 1664145 w 1998270"/>
              <a:gd name="connsiteY4282" fmla="*/ 491718 h 1996549"/>
              <a:gd name="connsiteX4283" fmla="*/ 1724863 w 1998270"/>
              <a:gd name="connsiteY4283" fmla="*/ 491549 h 1996549"/>
              <a:gd name="connsiteX4284" fmla="*/ 1750277 w 1998270"/>
              <a:gd name="connsiteY4284" fmla="*/ 516962 h 1996549"/>
              <a:gd name="connsiteX4285" fmla="*/ 1724863 w 1998270"/>
              <a:gd name="connsiteY4285" fmla="*/ 542197 h 1996549"/>
              <a:gd name="connsiteX4286" fmla="*/ 1699621 w 1998270"/>
              <a:gd name="connsiteY4286" fmla="*/ 516962 h 1996549"/>
              <a:gd name="connsiteX4287" fmla="*/ 1724863 w 1998270"/>
              <a:gd name="connsiteY4287" fmla="*/ 491549 h 1996549"/>
              <a:gd name="connsiteX4288" fmla="*/ 1786265 w 1998270"/>
              <a:gd name="connsiteY4288" fmla="*/ 491207 h 1996549"/>
              <a:gd name="connsiteX4289" fmla="*/ 1786606 w 1998270"/>
              <a:gd name="connsiteY4289" fmla="*/ 491207 h 1996549"/>
              <a:gd name="connsiteX4290" fmla="*/ 1812020 w 1998270"/>
              <a:gd name="connsiteY4290" fmla="*/ 516962 h 1996549"/>
              <a:gd name="connsiteX4291" fmla="*/ 1812020 w 1998270"/>
              <a:gd name="connsiteY4291" fmla="*/ 517132 h 1996549"/>
              <a:gd name="connsiteX4292" fmla="*/ 1786265 w 1998270"/>
              <a:gd name="connsiteY4292" fmla="*/ 542538 h 1996549"/>
              <a:gd name="connsiteX4293" fmla="*/ 1760682 w 1998270"/>
              <a:gd name="connsiteY4293" fmla="*/ 516962 h 1996549"/>
              <a:gd name="connsiteX4294" fmla="*/ 1760682 w 1998270"/>
              <a:gd name="connsiteY4294" fmla="*/ 516791 h 1996549"/>
              <a:gd name="connsiteX4295" fmla="*/ 1786265 w 1998270"/>
              <a:gd name="connsiteY4295" fmla="*/ 491207 h 1996549"/>
              <a:gd name="connsiteX4296" fmla="*/ 1909068 w 1998270"/>
              <a:gd name="connsiteY4296" fmla="*/ 491037 h 1996549"/>
              <a:gd name="connsiteX4297" fmla="*/ 1934993 w 1998270"/>
              <a:gd name="connsiteY4297" fmla="*/ 516961 h 1996549"/>
              <a:gd name="connsiteX4298" fmla="*/ 1909068 w 1998270"/>
              <a:gd name="connsiteY4298" fmla="*/ 542709 h 1996549"/>
              <a:gd name="connsiteX4299" fmla="*/ 1883314 w 1998270"/>
              <a:gd name="connsiteY4299" fmla="*/ 516961 h 1996549"/>
              <a:gd name="connsiteX4300" fmla="*/ 1883314 w 1998270"/>
              <a:gd name="connsiteY4300" fmla="*/ 516791 h 1996549"/>
              <a:gd name="connsiteX4301" fmla="*/ 1909068 w 1998270"/>
              <a:gd name="connsiteY4301" fmla="*/ 491037 h 1996549"/>
              <a:gd name="connsiteX4302" fmla="*/ 1847666 w 1998270"/>
              <a:gd name="connsiteY4302" fmla="*/ 491037 h 1996549"/>
              <a:gd name="connsiteX4303" fmla="*/ 1873591 w 1998270"/>
              <a:gd name="connsiteY4303" fmla="*/ 516961 h 1996549"/>
              <a:gd name="connsiteX4304" fmla="*/ 1847666 w 1998270"/>
              <a:gd name="connsiteY4304" fmla="*/ 542709 h 1996549"/>
              <a:gd name="connsiteX4305" fmla="*/ 1821912 w 1998270"/>
              <a:gd name="connsiteY4305" fmla="*/ 516961 h 1996549"/>
              <a:gd name="connsiteX4306" fmla="*/ 1821912 w 1998270"/>
              <a:gd name="connsiteY4306" fmla="*/ 516791 h 1996549"/>
              <a:gd name="connsiteX4307" fmla="*/ 1847666 w 1998270"/>
              <a:gd name="connsiteY4307" fmla="*/ 491037 h 1996549"/>
              <a:gd name="connsiteX4308" fmla="*/ 5629 w 1998270"/>
              <a:gd name="connsiteY4308" fmla="*/ 450956 h 1996549"/>
              <a:gd name="connsiteX4309" fmla="*/ 5970 w 1998270"/>
              <a:gd name="connsiteY4309" fmla="*/ 450956 h 1996549"/>
              <a:gd name="connsiteX4310" fmla="*/ 10745 w 1998270"/>
              <a:gd name="connsiteY4310" fmla="*/ 456073 h 1996549"/>
              <a:gd name="connsiteX4311" fmla="*/ 5629 w 1998270"/>
              <a:gd name="connsiteY4311" fmla="*/ 461190 h 1996549"/>
              <a:gd name="connsiteX4312" fmla="*/ 512 w 1998270"/>
              <a:gd name="connsiteY4312" fmla="*/ 456073 h 1996549"/>
              <a:gd name="connsiteX4313" fmla="*/ 5629 w 1998270"/>
              <a:gd name="connsiteY4313" fmla="*/ 450956 h 1996549"/>
              <a:gd name="connsiteX4314" fmla="*/ 67029 w 1998270"/>
              <a:gd name="connsiteY4314" fmla="*/ 448568 h 1996549"/>
              <a:gd name="connsiteX4315" fmla="*/ 74022 w 1998270"/>
              <a:gd name="connsiteY4315" fmla="*/ 455561 h 1996549"/>
              <a:gd name="connsiteX4316" fmla="*/ 67029 w 1998270"/>
              <a:gd name="connsiteY4316" fmla="*/ 462554 h 1996549"/>
              <a:gd name="connsiteX4317" fmla="*/ 60037 w 1998270"/>
              <a:gd name="connsiteY4317" fmla="*/ 455561 h 1996549"/>
              <a:gd name="connsiteX4318" fmla="*/ 67029 w 1998270"/>
              <a:gd name="connsiteY4318" fmla="*/ 448568 h 1996549"/>
              <a:gd name="connsiteX4319" fmla="*/ 129113 w 1998270"/>
              <a:gd name="connsiteY4319" fmla="*/ 447715 h 1996549"/>
              <a:gd name="connsiteX4320" fmla="*/ 129454 w 1998270"/>
              <a:gd name="connsiteY4320" fmla="*/ 447715 h 1996549"/>
              <a:gd name="connsiteX4321" fmla="*/ 136959 w 1998270"/>
              <a:gd name="connsiteY4321" fmla="*/ 455561 h 1996549"/>
              <a:gd name="connsiteX4322" fmla="*/ 129113 w 1998270"/>
              <a:gd name="connsiteY4322" fmla="*/ 463407 h 1996549"/>
              <a:gd name="connsiteX4323" fmla="*/ 121268 w 1998270"/>
              <a:gd name="connsiteY4323" fmla="*/ 455561 h 1996549"/>
              <a:gd name="connsiteX4324" fmla="*/ 129113 w 1998270"/>
              <a:gd name="connsiteY4324" fmla="*/ 447715 h 1996549"/>
              <a:gd name="connsiteX4325" fmla="*/ 189832 w 1998270"/>
              <a:gd name="connsiteY4325" fmla="*/ 446862 h 1996549"/>
              <a:gd name="connsiteX4326" fmla="*/ 198531 w 1998270"/>
              <a:gd name="connsiteY4326" fmla="*/ 455561 h 1996549"/>
              <a:gd name="connsiteX4327" fmla="*/ 189832 w 1998270"/>
              <a:gd name="connsiteY4327" fmla="*/ 464259 h 1996549"/>
              <a:gd name="connsiteX4328" fmla="*/ 181134 w 1998270"/>
              <a:gd name="connsiteY4328" fmla="*/ 455561 h 1996549"/>
              <a:gd name="connsiteX4329" fmla="*/ 189832 w 1998270"/>
              <a:gd name="connsiteY4329" fmla="*/ 446862 h 1996549"/>
              <a:gd name="connsiteX4330" fmla="*/ 251234 w 1998270"/>
              <a:gd name="connsiteY4330" fmla="*/ 446010 h 1996549"/>
              <a:gd name="connsiteX4331" fmla="*/ 260785 w 1998270"/>
              <a:gd name="connsiteY4331" fmla="*/ 455561 h 1996549"/>
              <a:gd name="connsiteX4332" fmla="*/ 251234 w 1998270"/>
              <a:gd name="connsiteY4332" fmla="*/ 465112 h 1996549"/>
              <a:gd name="connsiteX4333" fmla="*/ 241683 w 1998270"/>
              <a:gd name="connsiteY4333" fmla="*/ 455561 h 1996549"/>
              <a:gd name="connsiteX4334" fmla="*/ 251234 w 1998270"/>
              <a:gd name="connsiteY4334" fmla="*/ 446010 h 1996549"/>
              <a:gd name="connsiteX4335" fmla="*/ 312635 w 1998270"/>
              <a:gd name="connsiteY4335" fmla="*/ 445327 h 1996549"/>
              <a:gd name="connsiteX4336" fmla="*/ 322868 w 1998270"/>
              <a:gd name="connsiteY4336" fmla="*/ 455561 h 1996549"/>
              <a:gd name="connsiteX4337" fmla="*/ 312635 w 1998270"/>
              <a:gd name="connsiteY4337" fmla="*/ 465795 h 1996549"/>
              <a:gd name="connsiteX4338" fmla="*/ 302402 w 1998270"/>
              <a:gd name="connsiteY4338" fmla="*/ 455561 h 1996549"/>
              <a:gd name="connsiteX4339" fmla="*/ 312635 w 1998270"/>
              <a:gd name="connsiteY4339" fmla="*/ 445327 h 1996549"/>
              <a:gd name="connsiteX4340" fmla="*/ 374036 w 1998270"/>
              <a:gd name="connsiteY4340" fmla="*/ 444474 h 1996549"/>
              <a:gd name="connsiteX4341" fmla="*/ 385123 w 1998270"/>
              <a:gd name="connsiteY4341" fmla="*/ 455561 h 1996549"/>
              <a:gd name="connsiteX4342" fmla="*/ 374036 w 1998270"/>
              <a:gd name="connsiteY4342" fmla="*/ 466647 h 1996549"/>
              <a:gd name="connsiteX4343" fmla="*/ 362950 w 1998270"/>
              <a:gd name="connsiteY4343" fmla="*/ 455561 h 1996549"/>
              <a:gd name="connsiteX4344" fmla="*/ 374036 w 1998270"/>
              <a:gd name="connsiteY4344" fmla="*/ 444474 h 1996549"/>
              <a:gd name="connsiteX4345" fmla="*/ 436120 w 1998270"/>
              <a:gd name="connsiteY4345" fmla="*/ 443623 h 1996549"/>
              <a:gd name="connsiteX4346" fmla="*/ 448059 w 1998270"/>
              <a:gd name="connsiteY4346" fmla="*/ 455562 h 1996549"/>
              <a:gd name="connsiteX4347" fmla="*/ 436120 w 1998270"/>
              <a:gd name="connsiteY4347" fmla="*/ 467501 h 1996549"/>
              <a:gd name="connsiteX4348" fmla="*/ 424181 w 1998270"/>
              <a:gd name="connsiteY4348" fmla="*/ 455562 h 1996549"/>
              <a:gd name="connsiteX4349" fmla="*/ 436120 w 1998270"/>
              <a:gd name="connsiteY4349" fmla="*/ 443623 h 1996549"/>
              <a:gd name="connsiteX4350" fmla="*/ 496839 w 1998270"/>
              <a:gd name="connsiteY4350" fmla="*/ 442939 h 1996549"/>
              <a:gd name="connsiteX4351" fmla="*/ 509460 w 1998270"/>
              <a:gd name="connsiteY4351" fmla="*/ 455561 h 1996549"/>
              <a:gd name="connsiteX4352" fmla="*/ 496839 w 1998270"/>
              <a:gd name="connsiteY4352" fmla="*/ 468182 h 1996549"/>
              <a:gd name="connsiteX4353" fmla="*/ 484218 w 1998270"/>
              <a:gd name="connsiteY4353" fmla="*/ 455561 h 1996549"/>
              <a:gd name="connsiteX4354" fmla="*/ 496839 w 1998270"/>
              <a:gd name="connsiteY4354" fmla="*/ 442939 h 1996549"/>
              <a:gd name="connsiteX4355" fmla="*/ 558240 w 1998270"/>
              <a:gd name="connsiteY4355" fmla="*/ 442087 h 1996549"/>
              <a:gd name="connsiteX4356" fmla="*/ 571714 w 1998270"/>
              <a:gd name="connsiteY4356" fmla="*/ 455561 h 1996549"/>
              <a:gd name="connsiteX4357" fmla="*/ 558240 w 1998270"/>
              <a:gd name="connsiteY4357" fmla="*/ 469036 h 1996549"/>
              <a:gd name="connsiteX4358" fmla="*/ 544766 w 1998270"/>
              <a:gd name="connsiteY4358" fmla="*/ 455561 h 1996549"/>
              <a:gd name="connsiteX4359" fmla="*/ 558240 w 1998270"/>
              <a:gd name="connsiteY4359" fmla="*/ 442087 h 1996549"/>
              <a:gd name="connsiteX4360" fmla="*/ 619641 w 1998270"/>
              <a:gd name="connsiteY4360" fmla="*/ 441234 h 1996549"/>
              <a:gd name="connsiteX4361" fmla="*/ 619982 w 1998270"/>
              <a:gd name="connsiteY4361" fmla="*/ 441234 h 1996549"/>
              <a:gd name="connsiteX4362" fmla="*/ 633968 w 1998270"/>
              <a:gd name="connsiteY4362" fmla="*/ 455561 h 1996549"/>
              <a:gd name="connsiteX4363" fmla="*/ 619641 w 1998270"/>
              <a:gd name="connsiteY4363" fmla="*/ 469888 h 1996549"/>
              <a:gd name="connsiteX4364" fmla="*/ 605315 w 1998270"/>
              <a:gd name="connsiteY4364" fmla="*/ 455561 h 1996549"/>
              <a:gd name="connsiteX4365" fmla="*/ 619641 w 1998270"/>
              <a:gd name="connsiteY4365" fmla="*/ 441234 h 1996549"/>
              <a:gd name="connsiteX4366" fmla="*/ 681042 w 1998270"/>
              <a:gd name="connsiteY4366" fmla="*/ 440552 h 1996549"/>
              <a:gd name="connsiteX4367" fmla="*/ 681384 w 1998270"/>
              <a:gd name="connsiteY4367" fmla="*/ 440552 h 1996549"/>
              <a:gd name="connsiteX4368" fmla="*/ 696052 w 1998270"/>
              <a:gd name="connsiteY4368" fmla="*/ 455562 h 1996549"/>
              <a:gd name="connsiteX4369" fmla="*/ 696052 w 1998270"/>
              <a:gd name="connsiteY4369" fmla="*/ 455732 h 1996549"/>
              <a:gd name="connsiteX4370" fmla="*/ 681042 w 1998270"/>
              <a:gd name="connsiteY4370" fmla="*/ 470401 h 1996549"/>
              <a:gd name="connsiteX4371" fmla="*/ 666034 w 1998270"/>
              <a:gd name="connsiteY4371" fmla="*/ 455562 h 1996549"/>
              <a:gd name="connsiteX4372" fmla="*/ 681042 w 1998270"/>
              <a:gd name="connsiteY4372" fmla="*/ 440552 h 1996549"/>
              <a:gd name="connsiteX4373" fmla="*/ 743125 w 1998270"/>
              <a:gd name="connsiteY4373" fmla="*/ 439699 h 1996549"/>
              <a:gd name="connsiteX4374" fmla="*/ 743466 w 1998270"/>
              <a:gd name="connsiteY4374" fmla="*/ 439699 h 1996549"/>
              <a:gd name="connsiteX4375" fmla="*/ 758987 w 1998270"/>
              <a:gd name="connsiteY4375" fmla="*/ 455561 h 1996549"/>
              <a:gd name="connsiteX4376" fmla="*/ 758987 w 1998270"/>
              <a:gd name="connsiteY4376" fmla="*/ 455732 h 1996549"/>
              <a:gd name="connsiteX4377" fmla="*/ 743125 w 1998270"/>
              <a:gd name="connsiteY4377" fmla="*/ 471253 h 1996549"/>
              <a:gd name="connsiteX4378" fmla="*/ 727264 w 1998270"/>
              <a:gd name="connsiteY4378" fmla="*/ 455561 h 1996549"/>
              <a:gd name="connsiteX4379" fmla="*/ 743125 w 1998270"/>
              <a:gd name="connsiteY4379" fmla="*/ 439699 h 1996549"/>
              <a:gd name="connsiteX4380" fmla="*/ 803844 w 1998270"/>
              <a:gd name="connsiteY4380" fmla="*/ 438846 h 1996549"/>
              <a:gd name="connsiteX4381" fmla="*/ 820900 w 1998270"/>
              <a:gd name="connsiteY4381" fmla="*/ 455902 h 1996549"/>
              <a:gd name="connsiteX4382" fmla="*/ 803844 w 1998270"/>
              <a:gd name="connsiteY4382" fmla="*/ 472959 h 1996549"/>
              <a:gd name="connsiteX4383" fmla="*/ 786789 w 1998270"/>
              <a:gd name="connsiteY4383" fmla="*/ 455902 h 1996549"/>
              <a:gd name="connsiteX4384" fmla="*/ 803844 w 1998270"/>
              <a:gd name="connsiteY4384" fmla="*/ 438846 h 1996549"/>
              <a:gd name="connsiteX4385" fmla="*/ 865246 w 1998270"/>
              <a:gd name="connsiteY4385" fmla="*/ 438164 h 1996549"/>
              <a:gd name="connsiteX4386" fmla="*/ 882302 w 1998270"/>
              <a:gd name="connsiteY4386" fmla="*/ 455220 h 1996549"/>
              <a:gd name="connsiteX4387" fmla="*/ 865246 w 1998270"/>
              <a:gd name="connsiteY4387" fmla="*/ 472277 h 1996549"/>
              <a:gd name="connsiteX4388" fmla="*/ 848191 w 1998270"/>
              <a:gd name="connsiteY4388" fmla="*/ 455220 h 1996549"/>
              <a:gd name="connsiteX4389" fmla="*/ 865246 w 1998270"/>
              <a:gd name="connsiteY4389" fmla="*/ 438164 h 1996549"/>
              <a:gd name="connsiteX4390" fmla="*/ 926648 w 1998270"/>
              <a:gd name="connsiteY4390" fmla="*/ 437481 h 1996549"/>
              <a:gd name="connsiteX4391" fmla="*/ 926989 w 1998270"/>
              <a:gd name="connsiteY4391" fmla="*/ 437481 h 1996549"/>
              <a:gd name="connsiteX4392" fmla="*/ 944727 w 1998270"/>
              <a:gd name="connsiteY4392" fmla="*/ 455561 h 1996549"/>
              <a:gd name="connsiteX4393" fmla="*/ 926648 w 1998270"/>
              <a:gd name="connsiteY4393" fmla="*/ 472617 h 1996549"/>
              <a:gd name="connsiteX4394" fmla="*/ 908569 w 1998270"/>
              <a:gd name="connsiteY4394" fmla="*/ 455561 h 1996549"/>
              <a:gd name="connsiteX4395" fmla="*/ 926648 w 1998270"/>
              <a:gd name="connsiteY4395" fmla="*/ 437481 h 1996549"/>
              <a:gd name="connsiteX4396" fmla="*/ 988048 w 1998270"/>
              <a:gd name="connsiteY4396" fmla="*/ 436630 h 1996549"/>
              <a:gd name="connsiteX4397" fmla="*/ 1006981 w 1998270"/>
              <a:gd name="connsiteY4397" fmla="*/ 455561 h 1996549"/>
              <a:gd name="connsiteX4398" fmla="*/ 988048 w 1998270"/>
              <a:gd name="connsiteY4398" fmla="*/ 474323 h 1996549"/>
              <a:gd name="connsiteX4399" fmla="*/ 969117 w 1998270"/>
              <a:gd name="connsiteY4399" fmla="*/ 455561 h 1996549"/>
              <a:gd name="connsiteX4400" fmla="*/ 988048 w 1998270"/>
              <a:gd name="connsiteY4400" fmla="*/ 436630 h 1996549"/>
              <a:gd name="connsiteX4401" fmla="*/ 1049816 w 1998270"/>
              <a:gd name="connsiteY4401" fmla="*/ 435812 h 1996549"/>
              <a:gd name="connsiteX4402" fmla="*/ 1069431 w 1998270"/>
              <a:gd name="connsiteY4402" fmla="*/ 455426 h 1996549"/>
              <a:gd name="connsiteX4403" fmla="*/ 1049816 w 1998270"/>
              <a:gd name="connsiteY4403" fmla="*/ 475041 h 1996549"/>
              <a:gd name="connsiteX4404" fmla="*/ 1030202 w 1998270"/>
              <a:gd name="connsiteY4404" fmla="*/ 455426 h 1996549"/>
              <a:gd name="connsiteX4405" fmla="*/ 1049816 w 1998270"/>
              <a:gd name="connsiteY4405" fmla="*/ 435812 h 1996549"/>
              <a:gd name="connsiteX4406" fmla="*/ 1110851 w 1998270"/>
              <a:gd name="connsiteY4406" fmla="*/ 435095 h 1996549"/>
              <a:gd name="connsiteX4407" fmla="*/ 1131318 w 1998270"/>
              <a:gd name="connsiteY4407" fmla="*/ 455561 h 1996549"/>
              <a:gd name="connsiteX4408" fmla="*/ 1131318 w 1998270"/>
              <a:gd name="connsiteY4408" fmla="*/ 455732 h 1996549"/>
              <a:gd name="connsiteX4409" fmla="*/ 1110851 w 1998270"/>
              <a:gd name="connsiteY4409" fmla="*/ 475858 h 1996549"/>
              <a:gd name="connsiteX4410" fmla="*/ 1110680 w 1998270"/>
              <a:gd name="connsiteY4410" fmla="*/ 475858 h 1996549"/>
              <a:gd name="connsiteX4411" fmla="*/ 1090384 w 1998270"/>
              <a:gd name="connsiteY4411" fmla="*/ 455561 h 1996549"/>
              <a:gd name="connsiteX4412" fmla="*/ 1110851 w 1998270"/>
              <a:gd name="connsiteY4412" fmla="*/ 435095 h 1996549"/>
              <a:gd name="connsiteX4413" fmla="*/ 1295055 w 1998270"/>
              <a:gd name="connsiteY4413" fmla="*/ 433901 h 1996549"/>
              <a:gd name="connsiteX4414" fmla="*/ 1317569 w 1998270"/>
              <a:gd name="connsiteY4414" fmla="*/ 456414 h 1996549"/>
              <a:gd name="connsiteX4415" fmla="*/ 1295055 w 1998270"/>
              <a:gd name="connsiteY4415" fmla="*/ 478757 h 1996549"/>
              <a:gd name="connsiteX4416" fmla="*/ 1272542 w 1998270"/>
              <a:gd name="connsiteY4416" fmla="*/ 456414 h 1996549"/>
              <a:gd name="connsiteX4417" fmla="*/ 1295055 w 1998270"/>
              <a:gd name="connsiteY4417" fmla="*/ 433901 h 1996549"/>
              <a:gd name="connsiteX4418" fmla="*/ 1233654 w 1998270"/>
              <a:gd name="connsiteY4418" fmla="*/ 433901 h 1996549"/>
              <a:gd name="connsiteX4419" fmla="*/ 1255486 w 1998270"/>
              <a:gd name="connsiteY4419" fmla="*/ 455732 h 1996549"/>
              <a:gd name="connsiteX4420" fmla="*/ 1255486 w 1998270"/>
              <a:gd name="connsiteY4420" fmla="*/ 455903 h 1996549"/>
              <a:gd name="connsiteX4421" fmla="*/ 1233654 w 1998270"/>
              <a:gd name="connsiteY4421" fmla="*/ 477393 h 1996549"/>
              <a:gd name="connsiteX4422" fmla="*/ 1211823 w 1998270"/>
              <a:gd name="connsiteY4422" fmla="*/ 455732 h 1996549"/>
              <a:gd name="connsiteX4423" fmla="*/ 1233654 w 1998270"/>
              <a:gd name="connsiteY4423" fmla="*/ 433901 h 1996549"/>
              <a:gd name="connsiteX4424" fmla="*/ 1172253 w 1998270"/>
              <a:gd name="connsiteY4424" fmla="*/ 433901 h 1996549"/>
              <a:gd name="connsiteX4425" fmla="*/ 1172594 w 1998270"/>
              <a:gd name="connsiteY4425" fmla="*/ 433901 h 1996549"/>
              <a:gd name="connsiteX4426" fmla="*/ 1193402 w 1998270"/>
              <a:gd name="connsiteY4426" fmla="*/ 455050 h 1996549"/>
              <a:gd name="connsiteX4427" fmla="*/ 1193402 w 1998270"/>
              <a:gd name="connsiteY4427" fmla="*/ 455220 h 1996549"/>
              <a:gd name="connsiteX4428" fmla="*/ 1172253 w 1998270"/>
              <a:gd name="connsiteY4428" fmla="*/ 476029 h 1996549"/>
              <a:gd name="connsiteX4429" fmla="*/ 1151104 w 1998270"/>
              <a:gd name="connsiteY4429" fmla="*/ 455050 h 1996549"/>
              <a:gd name="connsiteX4430" fmla="*/ 1172253 w 1998270"/>
              <a:gd name="connsiteY4430" fmla="*/ 433901 h 1996549"/>
              <a:gd name="connsiteX4431" fmla="*/ 1971151 w 1998270"/>
              <a:gd name="connsiteY4431" fmla="*/ 432366 h 1996549"/>
              <a:gd name="connsiteX4432" fmla="*/ 1994347 w 1998270"/>
              <a:gd name="connsiteY4432" fmla="*/ 455561 h 1996549"/>
              <a:gd name="connsiteX4433" fmla="*/ 1994347 w 1998270"/>
              <a:gd name="connsiteY4433" fmla="*/ 455732 h 1996549"/>
              <a:gd name="connsiteX4434" fmla="*/ 1971151 w 1998270"/>
              <a:gd name="connsiteY4434" fmla="*/ 478587 h 1996549"/>
              <a:gd name="connsiteX4435" fmla="*/ 1970810 w 1998270"/>
              <a:gd name="connsiteY4435" fmla="*/ 478587 h 1996549"/>
              <a:gd name="connsiteX4436" fmla="*/ 1948125 w 1998270"/>
              <a:gd name="connsiteY4436" fmla="*/ 455561 h 1996549"/>
              <a:gd name="connsiteX4437" fmla="*/ 1948125 w 1998270"/>
              <a:gd name="connsiteY4437" fmla="*/ 455391 h 1996549"/>
              <a:gd name="connsiteX4438" fmla="*/ 1971151 w 1998270"/>
              <a:gd name="connsiteY4438" fmla="*/ 432366 h 1996549"/>
              <a:gd name="connsiteX4439" fmla="*/ 1357139 w 1998270"/>
              <a:gd name="connsiteY4439" fmla="*/ 432366 h 1996549"/>
              <a:gd name="connsiteX4440" fmla="*/ 1380335 w 1998270"/>
              <a:gd name="connsiteY4440" fmla="*/ 455561 h 1996549"/>
              <a:gd name="connsiteX4441" fmla="*/ 1380335 w 1998270"/>
              <a:gd name="connsiteY4441" fmla="*/ 455732 h 1996549"/>
              <a:gd name="connsiteX4442" fmla="*/ 1357139 w 1998270"/>
              <a:gd name="connsiteY4442" fmla="*/ 478587 h 1996549"/>
              <a:gd name="connsiteX4443" fmla="*/ 1356798 w 1998270"/>
              <a:gd name="connsiteY4443" fmla="*/ 478587 h 1996549"/>
              <a:gd name="connsiteX4444" fmla="*/ 1334113 w 1998270"/>
              <a:gd name="connsiteY4444" fmla="*/ 455561 h 1996549"/>
              <a:gd name="connsiteX4445" fmla="*/ 1334113 w 1998270"/>
              <a:gd name="connsiteY4445" fmla="*/ 455391 h 1996549"/>
              <a:gd name="connsiteX4446" fmla="*/ 1357139 w 1998270"/>
              <a:gd name="connsiteY4446" fmla="*/ 432366 h 1996549"/>
              <a:gd name="connsiteX4447" fmla="*/ 1417858 w 1998270"/>
              <a:gd name="connsiteY4447" fmla="*/ 431854 h 1996549"/>
              <a:gd name="connsiteX4448" fmla="*/ 1441566 w 1998270"/>
              <a:gd name="connsiteY4448" fmla="*/ 455561 h 1996549"/>
              <a:gd name="connsiteX4449" fmla="*/ 1441566 w 1998270"/>
              <a:gd name="connsiteY4449" fmla="*/ 455732 h 1996549"/>
              <a:gd name="connsiteX4450" fmla="*/ 1417858 w 1998270"/>
              <a:gd name="connsiteY4450" fmla="*/ 479098 h 1996549"/>
              <a:gd name="connsiteX4451" fmla="*/ 1394321 w 1998270"/>
              <a:gd name="connsiteY4451" fmla="*/ 455561 h 1996549"/>
              <a:gd name="connsiteX4452" fmla="*/ 1394321 w 1998270"/>
              <a:gd name="connsiteY4452" fmla="*/ 455391 h 1996549"/>
              <a:gd name="connsiteX4453" fmla="*/ 1417858 w 1998270"/>
              <a:gd name="connsiteY4453" fmla="*/ 431854 h 1996549"/>
              <a:gd name="connsiteX4454" fmla="*/ 1479259 w 1998270"/>
              <a:gd name="connsiteY4454" fmla="*/ 431172 h 1996549"/>
              <a:gd name="connsiteX4455" fmla="*/ 1503649 w 1998270"/>
              <a:gd name="connsiteY4455" fmla="*/ 455561 h 1996549"/>
              <a:gd name="connsiteX4456" fmla="*/ 1479259 w 1998270"/>
              <a:gd name="connsiteY4456" fmla="*/ 479782 h 1996549"/>
              <a:gd name="connsiteX4457" fmla="*/ 1455040 w 1998270"/>
              <a:gd name="connsiteY4457" fmla="*/ 455561 h 1996549"/>
              <a:gd name="connsiteX4458" fmla="*/ 1455040 w 1998270"/>
              <a:gd name="connsiteY4458" fmla="*/ 455391 h 1996549"/>
              <a:gd name="connsiteX4459" fmla="*/ 1479259 w 1998270"/>
              <a:gd name="connsiteY4459" fmla="*/ 431172 h 1996549"/>
              <a:gd name="connsiteX4460" fmla="*/ 1540660 w 1998270"/>
              <a:gd name="connsiteY4460" fmla="*/ 430659 h 1996549"/>
              <a:gd name="connsiteX4461" fmla="*/ 1565561 w 1998270"/>
              <a:gd name="connsiteY4461" fmla="*/ 455561 h 1996549"/>
              <a:gd name="connsiteX4462" fmla="*/ 1565561 w 1998270"/>
              <a:gd name="connsiteY4462" fmla="*/ 455732 h 1996549"/>
              <a:gd name="connsiteX4463" fmla="*/ 1540660 w 1998270"/>
              <a:gd name="connsiteY4463" fmla="*/ 480292 h 1996549"/>
              <a:gd name="connsiteX4464" fmla="*/ 1515929 w 1998270"/>
              <a:gd name="connsiteY4464" fmla="*/ 455561 h 1996549"/>
              <a:gd name="connsiteX4465" fmla="*/ 1515929 w 1998270"/>
              <a:gd name="connsiteY4465" fmla="*/ 455391 h 1996549"/>
              <a:gd name="connsiteX4466" fmla="*/ 1540660 w 1998270"/>
              <a:gd name="connsiteY4466" fmla="*/ 430659 h 1996549"/>
              <a:gd name="connsiteX4467" fmla="*/ 1602061 w 1998270"/>
              <a:gd name="connsiteY4467" fmla="*/ 430147 h 1996549"/>
              <a:gd name="connsiteX4468" fmla="*/ 1627475 w 1998270"/>
              <a:gd name="connsiteY4468" fmla="*/ 455561 h 1996549"/>
              <a:gd name="connsiteX4469" fmla="*/ 1602061 w 1998270"/>
              <a:gd name="connsiteY4469" fmla="*/ 480804 h 1996549"/>
              <a:gd name="connsiteX4470" fmla="*/ 1576819 w 1998270"/>
              <a:gd name="connsiteY4470" fmla="*/ 455561 h 1996549"/>
              <a:gd name="connsiteX4471" fmla="*/ 1602061 w 1998270"/>
              <a:gd name="connsiteY4471" fmla="*/ 430147 h 1996549"/>
              <a:gd name="connsiteX4472" fmla="*/ 1664145 w 1998270"/>
              <a:gd name="connsiteY4472" fmla="*/ 429636 h 1996549"/>
              <a:gd name="connsiteX4473" fmla="*/ 1690070 w 1998270"/>
              <a:gd name="connsiteY4473" fmla="*/ 455561 h 1996549"/>
              <a:gd name="connsiteX4474" fmla="*/ 1664145 w 1998270"/>
              <a:gd name="connsiteY4474" fmla="*/ 481316 h 1996549"/>
              <a:gd name="connsiteX4475" fmla="*/ 1638391 w 1998270"/>
              <a:gd name="connsiteY4475" fmla="*/ 455561 h 1996549"/>
              <a:gd name="connsiteX4476" fmla="*/ 1638391 w 1998270"/>
              <a:gd name="connsiteY4476" fmla="*/ 455391 h 1996549"/>
              <a:gd name="connsiteX4477" fmla="*/ 1664145 w 1998270"/>
              <a:gd name="connsiteY4477" fmla="*/ 429636 h 1996549"/>
              <a:gd name="connsiteX4478" fmla="*/ 1724864 w 1998270"/>
              <a:gd name="connsiteY4478" fmla="*/ 429295 h 1996549"/>
              <a:gd name="connsiteX4479" fmla="*/ 1751130 w 1998270"/>
              <a:gd name="connsiteY4479" fmla="*/ 455561 h 1996549"/>
              <a:gd name="connsiteX4480" fmla="*/ 1751130 w 1998270"/>
              <a:gd name="connsiteY4480" fmla="*/ 455732 h 1996549"/>
              <a:gd name="connsiteX4481" fmla="*/ 1724864 w 1998270"/>
              <a:gd name="connsiteY4481" fmla="*/ 481657 h 1996549"/>
              <a:gd name="connsiteX4482" fmla="*/ 1724523 w 1998270"/>
              <a:gd name="connsiteY4482" fmla="*/ 481657 h 1996549"/>
              <a:gd name="connsiteX4483" fmla="*/ 1698768 w 1998270"/>
              <a:gd name="connsiteY4483" fmla="*/ 455561 h 1996549"/>
              <a:gd name="connsiteX4484" fmla="*/ 1698768 w 1998270"/>
              <a:gd name="connsiteY4484" fmla="*/ 455391 h 1996549"/>
              <a:gd name="connsiteX4485" fmla="*/ 1724864 w 1998270"/>
              <a:gd name="connsiteY4485" fmla="*/ 429295 h 1996549"/>
              <a:gd name="connsiteX4486" fmla="*/ 1786265 w 1998270"/>
              <a:gd name="connsiteY4486" fmla="*/ 428954 h 1996549"/>
              <a:gd name="connsiteX4487" fmla="*/ 1812872 w 1998270"/>
              <a:gd name="connsiteY4487" fmla="*/ 455562 h 1996549"/>
              <a:gd name="connsiteX4488" fmla="*/ 1812872 w 1998270"/>
              <a:gd name="connsiteY4488" fmla="*/ 455732 h 1996549"/>
              <a:gd name="connsiteX4489" fmla="*/ 1786265 w 1998270"/>
              <a:gd name="connsiteY4489" fmla="*/ 481998 h 1996549"/>
              <a:gd name="connsiteX4490" fmla="*/ 1785924 w 1998270"/>
              <a:gd name="connsiteY4490" fmla="*/ 481998 h 1996549"/>
              <a:gd name="connsiteX4491" fmla="*/ 1759828 w 1998270"/>
              <a:gd name="connsiteY4491" fmla="*/ 455562 h 1996549"/>
              <a:gd name="connsiteX4492" fmla="*/ 1759828 w 1998270"/>
              <a:gd name="connsiteY4492" fmla="*/ 455391 h 1996549"/>
              <a:gd name="connsiteX4493" fmla="*/ 1786265 w 1998270"/>
              <a:gd name="connsiteY4493" fmla="*/ 428954 h 1996549"/>
              <a:gd name="connsiteX4494" fmla="*/ 1848033 w 1998270"/>
              <a:gd name="connsiteY4494" fmla="*/ 428820 h 1996549"/>
              <a:gd name="connsiteX4495" fmla="*/ 1874640 w 1998270"/>
              <a:gd name="connsiteY4495" fmla="*/ 455427 h 1996549"/>
              <a:gd name="connsiteX4496" fmla="*/ 1848033 w 1998270"/>
              <a:gd name="connsiteY4496" fmla="*/ 482034 h 1996549"/>
              <a:gd name="connsiteX4497" fmla="*/ 1821426 w 1998270"/>
              <a:gd name="connsiteY4497" fmla="*/ 455427 h 1996549"/>
              <a:gd name="connsiteX4498" fmla="*/ 1848033 w 1998270"/>
              <a:gd name="connsiteY4498" fmla="*/ 428820 h 1996549"/>
              <a:gd name="connsiteX4499" fmla="*/ 1909068 w 1998270"/>
              <a:gd name="connsiteY4499" fmla="*/ 428784 h 1996549"/>
              <a:gd name="connsiteX4500" fmla="*/ 1935846 w 1998270"/>
              <a:gd name="connsiteY4500" fmla="*/ 455561 h 1996549"/>
              <a:gd name="connsiteX4501" fmla="*/ 1935846 w 1998270"/>
              <a:gd name="connsiteY4501" fmla="*/ 455732 h 1996549"/>
              <a:gd name="connsiteX4502" fmla="*/ 1909068 w 1998270"/>
              <a:gd name="connsiteY4502" fmla="*/ 482168 h 1996549"/>
              <a:gd name="connsiteX4503" fmla="*/ 1882461 w 1998270"/>
              <a:gd name="connsiteY4503" fmla="*/ 455561 h 1996549"/>
              <a:gd name="connsiteX4504" fmla="*/ 1882461 w 1998270"/>
              <a:gd name="connsiteY4504" fmla="*/ 455391 h 1996549"/>
              <a:gd name="connsiteX4505" fmla="*/ 1909068 w 1998270"/>
              <a:gd name="connsiteY4505" fmla="*/ 428784 h 1996549"/>
              <a:gd name="connsiteX4506" fmla="*/ 5995 w 1998270"/>
              <a:gd name="connsiteY4506" fmla="*/ 388739 h 1996549"/>
              <a:gd name="connsiteX4507" fmla="*/ 11283 w 1998270"/>
              <a:gd name="connsiteY4507" fmla="*/ 394025 h 1996549"/>
              <a:gd name="connsiteX4508" fmla="*/ 5995 w 1998270"/>
              <a:gd name="connsiteY4508" fmla="*/ 399314 h 1996549"/>
              <a:gd name="connsiteX4509" fmla="*/ 708 w 1998270"/>
              <a:gd name="connsiteY4509" fmla="*/ 394025 h 1996549"/>
              <a:gd name="connsiteX4510" fmla="*/ 5995 w 1998270"/>
              <a:gd name="connsiteY4510" fmla="*/ 388739 h 1996549"/>
              <a:gd name="connsiteX4511" fmla="*/ 67030 w 1998270"/>
              <a:gd name="connsiteY4511" fmla="*/ 386997 h 1996549"/>
              <a:gd name="connsiteX4512" fmla="*/ 74193 w 1998270"/>
              <a:gd name="connsiteY4512" fmla="*/ 394161 h 1996549"/>
              <a:gd name="connsiteX4513" fmla="*/ 67030 w 1998270"/>
              <a:gd name="connsiteY4513" fmla="*/ 401324 h 1996549"/>
              <a:gd name="connsiteX4514" fmla="*/ 59867 w 1998270"/>
              <a:gd name="connsiteY4514" fmla="*/ 394161 h 1996549"/>
              <a:gd name="connsiteX4515" fmla="*/ 67030 w 1998270"/>
              <a:gd name="connsiteY4515" fmla="*/ 386997 h 1996549"/>
              <a:gd name="connsiteX4516" fmla="*/ 129113 w 1998270"/>
              <a:gd name="connsiteY4516" fmla="*/ 386144 h 1996549"/>
              <a:gd name="connsiteX4517" fmla="*/ 137129 w 1998270"/>
              <a:gd name="connsiteY4517" fmla="*/ 394161 h 1996549"/>
              <a:gd name="connsiteX4518" fmla="*/ 129113 w 1998270"/>
              <a:gd name="connsiteY4518" fmla="*/ 402177 h 1996549"/>
              <a:gd name="connsiteX4519" fmla="*/ 121097 w 1998270"/>
              <a:gd name="connsiteY4519" fmla="*/ 394161 h 1996549"/>
              <a:gd name="connsiteX4520" fmla="*/ 129113 w 1998270"/>
              <a:gd name="connsiteY4520" fmla="*/ 386144 h 1996549"/>
              <a:gd name="connsiteX4521" fmla="*/ 189832 w 1998270"/>
              <a:gd name="connsiteY4521" fmla="*/ 385291 h 1996549"/>
              <a:gd name="connsiteX4522" fmla="*/ 198701 w 1998270"/>
              <a:gd name="connsiteY4522" fmla="*/ 394160 h 1996549"/>
              <a:gd name="connsiteX4523" fmla="*/ 189832 w 1998270"/>
              <a:gd name="connsiteY4523" fmla="*/ 403030 h 1996549"/>
              <a:gd name="connsiteX4524" fmla="*/ 180964 w 1998270"/>
              <a:gd name="connsiteY4524" fmla="*/ 394160 h 1996549"/>
              <a:gd name="connsiteX4525" fmla="*/ 189832 w 1998270"/>
              <a:gd name="connsiteY4525" fmla="*/ 385291 h 1996549"/>
              <a:gd name="connsiteX4526" fmla="*/ 251234 w 1998270"/>
              <a:gd name="connsiteY4526" fmla="*/ 384439 h 1996549"/>
              <a:gd name="connsiteX4527" fmla="*/ 251574 w 1998270"/>
              <a:gd name="connsiteY4527" fmla="*/ 384439 h 1996549"/>
              <a:gd name="connsiteX4528" fmla="*/ 260956 w 1998270"/>
              <a:gd name="connsiteY4528" fmla="*/ 394161 h 1996549"/>
              <a:gd name="connsiteX4529" fmla="*/ 251234 w 1998270"/>
              <a:gd name="connsiteY4529" fmla="*/ 403883 h 1996549"/>
              <a:gd name="connsiteX4530" fmla="*/ 241512 w 1998270"/>
              <a:gd name="connsiteY4530" fmla="*/ 394161 h 1996549"/>
              <a:gd name="connsiteX4531" fmla="*/ 251234 w 1998270"/>
              <a:gd name="connsiteY4531" fmla="*/ 384439 h 1996549"/>
              <a:gd name="connsiteX4532" fmla="*/ 313002 w 1998270"/>
              <a:gd name="connsiteY4532" fmla="*/ 383452 h 1996549"/>
              <a:gd name="connsiteX4533" fmla="*/ 323576 w 1998270"/>
              <a:gd name="connsiteY4533" fmla="*/ 394027 h 1996549"/>
              <a:gd name="connsiteX4534" fmla="*/ 313002 w 1998270"/>
              <a:gd name="connsiteY4534" fmla="*/ 404601 h 1996549"/>
              <a:gd name="connsiteX4535" fmla="*/ 302427 w 1998270"/>
              <a:gd name="connsiteY4535" fmla="*/ 394027 h 1996549"/>
              <a:gd name="connsiteX4536" fmla="*/ 313002 w 1998270"/>
              <a:gd name="connsiteY4536" fmla="*/ 383452 h 1996549"/>
              <a:gd name="connsiteX4537" fmla="*/ 436119 w 1998270"/>
              <a:gd name="connsiteY4537" fmla="*/ 382732 h 1996549"/>
              <a:gd name="connsiteX4538" fmla="*/ 448229 w 1998270"/>
              <a:gd name="connsiteY4538" fmla="*/ 394843 h 1996549"/>
              <a:gd name="connsiteX4539" fmla="*/ 436119 w 1998270"/>
              <a:gd name="connsiteY4539" fmla="*/ 406953 h 1996549"/>
              <a:gd name="connsiteX4540" fmla="*/ 424010 w 1998270"/>
              <a:gd name="connsiteY4540" fmla="*/ 394843 h 1996549"/>
              <a:gd name="connsiteX4541" fmla="*/ 436119 w 1998270"/>
              <a:gd name="connsiteY4541" fmla="*/ 382732 h 1996549"/>
              <a:gd name="connsiteX4542" fmla="*/ 374036 w 1998270"/>
              <a:gd name="connsiteY4542" fmla="*/ 382732 h 1996549"/>
              <a:gd name="connsiteX4543" fmla="*/ 374377 w 1998270"/>
              <a:gd name="connsiteY4543" fmla="*/ 382732 h 1996549"/>
              <a:gd name="connsiteX4544" fmla="*/ 385293 w 1998270"/>
              <a:gd name="connsiteY4544" fmla="*/ 393989 h 1996549"/>
              <a:gd name="connsiteX4545" fmla="*/ 374036 w 1998270"/>
              <a:gd name="connsiteY4545" fmla="*/ 405246 h 1996549"/>
              <a:gd name="connsiteX4546" fmla="*/ 362780 w 1998270"/>
              <a:gd name="connsiteY4546" fmla="*/ 393989 h 1996549"/>
              <a:gd name="connsiteX4547" fmla="*/ 374036 w 1998270"/>
              <a:gd name="connsiteY4547" fmla="*/ 382732 h 1996549"/>
              <a:gd name="connsiteX4548" fmla="*/ 496838 w 1998270"/>
              <a:gd name="connsiteY4548" fmla="*/ 381197 h 1996549"/>
              <a:gd name="connsiteX4549" fmla="*/ 509801 w 1998270"/>
              <a:gd name="connsiteY4549" fmla="*/ 394161 h 1996549"/>
              <a:gd name="connsiteX4550" fmla="*/ 496838 w 1998270"/>
              <a:gd name="connsiteY4550" fmla="*/ 407123 h 1996549"/>
              <a:gd name="connsiteX4551" fmla="*/ 483876 w 1998270"/>
              <a:gd name="connsiteY4551" fmla="*/ 394161 h 1996549"/>
              <a:gd name="connsiteX4552" fmla="*/ 496838 w 1998270"/>
              <a:gd name="connsiteY4552" fmla="*/ 381197 h 1996549"/>
              <a:gd name="connsiteX4553" fmla="*/ 558240 w 1998270"/>
              <a:gd name="connsiteY4553" fmla="*/ 380516 h 1996549"/>
              <a:gd name="connsiteX4554" fmla="*/ 571884 w 1998270"/>
              <a:gd name="connsiteY4554" fmla="*/ 394161 h 1996549"/>
              <a:gd name="connsiteX4555" fmla="*/ 558240 w 1998270"/>
              <a:gd name="connsiteY4555" fmla="*/ 407806 h 1996549"/>
              <a:gd name="connsiteX4556" fmla="*/ 544595 w 1998270"/>
              <a:gd name="connsiteY4556" fmla="*/ 394161 h 1996549"/>
              <a:gd name="connsiteX4557" fmla="*/ 558240 w 1998270"/>
              <a:gd name="connsiteY4557" fmla="*/ 380516 h 1996549"/>
              <a:gd name="connsiteX4558" fmla="*/ 619641 w 1998270"/>
              <a:gd name="connsiteY4558" fmla="*/ 379662 h 1996549"/>
              <a:gd name="connsiteX4559" fmla="*/ 634138 w 1998270"/>
              <a:gd name="connsiteY4559" fmla="*/ 394161 h 1996549"/>
              <a:gd name="connsiteX4560" fmla="*/ 619641 w 1998270"/>
              <a:gd name="connsiteY4560" fmla="*/ 408657 h 1996549"/>
              <a:gd name="connsiteX4561" fmla="*/ 605144 w 1998270"/>
              <a:gd name="connsiteY4561" fmla="*/ 394161 h 1996549"/>
              <a:gd name="connsiteX4562" fmla="*/ 619641 w 1998270"/>
              <a:gd name="connsiteY4562" fmla="*/ 379662 h 1996549"/>
              <a:gd name="connsiteX4563" fmla="*/ 681042 w 1998270"/>
              <a:gd name="connsiteY4563" fmla="*/ 378810 h 1996549"/>
              <a:gd name="connsiteX4564" fmla="*/ 696393 w 1998270"/>
              <a:gd name="connsiteY4564" fmla="*/ 394161 h 1996549"/>
              <a:gd name="connsiteX4565" fmla="*/ 696393 w 1998270"/>
              <a:gd name="connsiteY4565" fmla="*/ 394331 h 1996549"/>
              <a:gd name="connsiteX4566" fmla="*/ 681042 w 1998270"/>
              <a:gd name="connsiteY4566" fmla="*/ 409340 h 1996549"/>
              <a:gd name="connsiteX4567" fmla="*/ 665692 w 1998270"/>
              <a:gd name="connsiteY4567" fmla="*/ 394161 h 1996549"/>
              <a:gd name="connsiteX4568" fmla="*/ 681042 w 1998270"/>
              <a:gd name="connsiteY4568" fmla="*/ 378810 h 1996549"/>
              <a:gd name="connsiteX4569" fmla="*/ 743126 w 1998270"/>
              <a:gd name="connsiteY4569" fmla="*/ 377958 h 1996549"/>
              <a:gd name="connsiteX4570" fmla="*/ 745241 w 1998270"/>
              <a:gd name="connsiteY4570" fmla="*/ 377958 h 1996549"/>
              <a:gd name="connsiteX4571" fmla="*/ 760182 w 1998270"/>
              <a:gd name="connsiteY4571" fmla="*/ 395013 h 1996549"/>
              <a:gd name="connsiteX4572" fmla="*/ 760147 w 1998270"/>
              <a:gd name="connsiteY4572" fmla="*/ 396071 h 1996549"/>
              <a:gd name="connsiteX4573" fmla="*/ 743126 w 1998270"/>
              <a:gd name="connsiteY4573" fmla="*/ 411046 h 1996549"/>
              <a:gd name="connsiteX4574" fmla="*/ 726923 w 1998270"/>
              <a:gd name="connsiteY4574" fmla="*/ 395013 h 1996549"/>
              <a:gd name="connsiteX4575" fmla="*/ 743126 w 1998270"/>
              <a:gd name="connsiteY4575" fmla="*/ 377958 h 1996549"/>
              <a:gd name="connsiteX4576" fmla="*/ 803844 w 1998270"/>
              <a:gd name="connsiteY4576" fmla="*/ 377275 h 1996549"/>
              <a:gd name="connsiteX4577" fmla="*/ 820900 w 1998270"/>
              <a:gd name="connsiteY4577" fmla="*/ 394331 h 1996549"/>
              <a:gd name="connsiteX4578" fmla="*/ 803844 w 1998270"/>
              <a:gd name="connsiteY4578" fmla="*/ 411387 h 1996549"/>
              <a:gd name="connsiteX4579" fmla="*/ 786789 w 1998270"/>
              <a:gd name="connsiteY4579" fmla="*/ 394331 h 1996549"/>
              <a:gd name="connsiteX4580" fmla="*/ 803844 w 1998270"/>
              <a:gd name="connsiteY4580" fmla="*/ 377275 h 1996549"/>
              <a:gd name="connsiteX4581" fmla="*/ 865246 w 1998270"/>
              <a:gd name="connsiteY4581" fmla="*/ 376422 h 1996549"/>
              <a:gd name="connsiteX4582" fmla="*/ 882302 w 1998270"/>
              <a:gd name="connsiteY4582" fmla="*/ 393477 h 1996549"/>
              <a:gd name="connsiteX4583" fmla="*/ 865246 w 1998270"/>
              <a:gd name="connsiteY4583" fmla="*/ 410534 h 1996549"/>
              <a:gd name="connsiteX4584" fmla="*/ 848191 w 1998270"/>
              <a:gd name="connsiteY4584" fmla="*/ 393477 h 1996549"/>
              <a:gd name="connsiteX4585" fmla="*/ 865246 w 1998270"/>
              <a:gd name="connsiteY4585" fmla="*/ 376422 h 1996549"/>
              <a:gd name="connsiteX4586" fmla="*/ 926647 w 1998270"/>
              <a:gd name="connsiteY4586" fmla="*/ 375740 h 1996549"/>
              <a:gd name="connsiteX4587" fmla="*/ 945067 w 1998270"/>
              <a:gd name="connsiteY4587" fmla="*/ 394161 h 1996549"/>
              <a:gd name="connsiteX4588" fmla="*/ 945067 w 1998270"/>
              <a:gd name="connsiteY4588" fmla="*/ 394331 h 1996549"/>
              <a:gd name="connsiteX4589" fmla="*/ 926647 w 1998270"/>
              <a:gd name="connsiteY4589" fmla="*/ 412411 h 1996549"/>
              <a:gd name="connsiteX4590" fmla="*/ 908227 w 1998270"/>
              <a:gd name="connsiteY4590" fmla="*/ 394161 h 1996549"/>
              <a:gd name="connsiteX4591" fmla="*/ 926647 w 1998270"/>
              <a:gd name="connsiteY4591" fmla="*/ 375740 h 1996549"/>
              <a:gd name="connsiteX4592" fmla="*/ 988415 w 1998270"/>
              <a:gd name="connsiteY4592" fmla="*/ 374753 h 1996549"/>
              <a:gd name="connsiteX4593" fmla="*/ 1007688 w 1998270"/>
              <a:gd name="connsiteY4593" fmla="*/ 394025 h 1996549"/>
              <a:gd name="connsiteX4594" fmla="*/ 988415 w 1998270"/>
              <a:gd name="connsiteY4594" fmla="*/ 413299 h 1996549"/>
              <a:gd name="connsiteX4595" fmla="*/ 969142 w 1998270"/>
              <a:gd name="connsiteY4595" fmla="*/ 394025 h 1996549"/>
              <a:gd name="connsiteX4596" fmla="*/ 988415 w 1998270"/>
              <a:gd name="connsiteY4596" fmla="*/ 374753 h 1996549"/>
              <a:gd name="connsiteX4597" fmla="*/ 1050132 w 1998270"/>
              <a:gd name="connsiteY4597" fmla="*/ 374205 h 1996549"/>
              <a:gd name="connsiteX4598" fmla="*/ 1070088 w 1998270"/>
              <a:gd name="connsiteY4598" fmla="*/ 394161 h 1996549"/>
              <a:gd name="connsiteX4599" fmla="*/ 1070088 w 1998270"/>
              <a:gd name="connsiteY4599" fmla="*/ 394331 h 1996549"/>
              <a:gd name="connsiteX4600" fmla="*/ 1050132 w 1998270"/>
              <a:gd name="connsiteY4600" fmla="*/ 413946 h 1996549"/>
              <a:gd name="connsiteX4601" fmla="*/ 1030177 w 1998270"/>
              <a:gd name="connsiteY4601" fmla="*/ 394161 h 1996549"/>
              <a:gd name="connsiteX4602" fmla="*/ 1050132 w 1998270"/>
              <a:gd name="connsiteY4602" fmla="*/ 374205 h 1996549"/>
              <a:gd name="connsiteX4603" fmla="*/ 1110851 w 1998270"/>
              <a:gd name="connsiteY4603" fmla="*/ 373352 h 1996549"/>
              <a:gd name="connsiteX4604" fmla="*/ 1111192 w 1998270"/>
              <a:gd name="connsiteY4604" fmla="*/ 373352 h 1996549"/>
              <a:gd name="connsiteX4605" fmla="*/ 1131659 w 1998270"/>
              <a:gd name="connsiteY4605" fmla="*/ 394161 h 1996549"/>
              <a:gd name="connsiteX4606" fmla="*/ 1131659 w 1998270"/>
              <a:gd name="connsiteY4606" fmla="*/ 394331 h 1996549"/>
              <a:gd name="connsiteX4607" fmla="*/ 1110851 w 1998270"/>
              <a:gd name="connsiteY4607" fmla="*/ 414798 h 1996549"/>
              <a:gd name="connsiteX4608" fmla="*/ 1090043 w 1998270"/>
              <a:gd name="connsiteY4608" fmla="*/ 394161 h 1996549"/>
              <a:gd name="connsiteX4609" fmla="*/ 1110851 w 1998270"/>
              <a:gd name="connsiteY4609" fmla="*/ 373352 h 1996549"/>
              <a:gd name="connsiteX4610" fmla="*/ 1172252 w 1998270"/>
              <a:gd name="connsiteY4610" fmla="*/ 372670 h 1996549"/>
              <a:gd name="connsiteX4611" fmla="*/ 1172593 w 1998270"/>
              <a:gd name="connsiteY4611" fmla="*/ 372670 h 1996549"/>
              <a:gd name="connsiteX4612" fmla="*/ 1193743 w 1998270"/>
              <a:gd name="connsiteY4612" fmla="*/ 394161 h 1996549"/>
              <a:gd name="connsiteX4613" fmla="*/ 1193743 w 1998270"/>
              <a:gd name="connsiteY4613" fmla="*/ 394331 h 1996549"/>
              <a:gd name="connsiteX4614" fmla="*/ 1172252 w 1998270"/>
              <a:gd name="connsiteY4614" fmla="*/ 415481 h 1996549"/>
              <a:gd name="connsiteX4615" fmla="*/ 1150762 w 1998270"/>
              <a:gd name="connsiteY4615" fmla="*/ 394161 h 1996549"/>
              <a:gd name="connsiteX4616" fmla="*/ 1172252 w 1998270"/>
              <a:gd name="connsiteY4616" fmla="*/ 372670 h 1996549"/>
              <a:gd name="connsiteX4617" fmla="*/ 1233654 w 1998270"/>
              <a:gd name="connsiteY4617" fmla="*/ 371988 h 1996549"/>
              <a:gd name="connsiteX4618" fmla="*/ 1255826 w 1998270"/>
              <a:gd name="connsiteY4618" fmla="*/ 394161 h 1996549"/>
              <a:gd name="connsiteX4619" fmla="*/ 1233654 w 1998270"/>
              <a:gd name="connsiteY4619" fmla="*/ 416163 h 1996549"/>
              <a:gd name="connsiteX4620" fmla="*/ 1211481 w 1998270"/>
              <a:gd name="connsiteY4620" fmla="*/ 394161 h 1996549"/>
              <a:gd name="connsiteX4621" fmla="*/ 1233654 w 1998270"/>
              <a:gd name="connsiteY4621" fmla="*/ 371988 h 1996549"/>
              <a:gd name="connsiteX4622" fmla="*/ 1295422 w 1998270"/>
              <a:gd name="connsiteY4622" fmla="*/ 371172 h 1996549"/>
              <a:gd name="connsiteX4623" fmla="*/ 1318277 w 1998270"/>
              <a:gd name="connsiteY4623" fmla="*/ 394027 h 1996549"/>
              <a:gd name="connsiteX4624" fmla="*/ 1295422 w 1998270"/>
              <a:gd name="connsiteY4624" fmla="*/ 416881 h 1996549"/>
              <a:gd name="connsiteX4625" fmla="*/ 1272567 w 1998270"/>
              <a:gd name="connsiteY4625" fmla="*/ 394027 h 1996549"/>
              <a:gd name="connsiteX4626" fmla="*/ 1295422 w 1998270"/>
              <a:gd name="connsiteY4626" fmla="*/ 371172 h 1996549"/>
              <a:gd name="connsiteX4627" fmla="*/ 1357139 w 1998270"/>
              <a:gd name="connsiteY4627" fmla="*/ 370453 h 1996549"/>
              <a:gd name="connsiteX4628" fmla="*/ 1380847 w 1998270"/>
              <a:gd name="connsiteY4628" fmla="*/ 394161 h 1996549"/>
              <a:gd name="connsiteX4629" fmla="*/ 1380847 w 1998270"/>
              <a:gd name="connsiteY4629" fmla="*/ 394331 h 1996549"/>
              <a:gd name="connsiteX4630" fmla="*/ 1357139 w 1998270"/>
              <a:gd name="connsiteY4630" fmla="*/ 417698 h 1996549"/>
              <a:gd name="connsiteX4631" fmla="*/ 1333602 w 1998270"/>
              <a:gd name="connsiteY4631" fmla="*/ 394161 h 1996549"/>
              <a:gd name="connsiteX4632" fmla="*/ 1333602 w 1998270"/>
              <a:gd name="connsiteY4632" fmla="*/ 393991 h 1996549"/>
              <a:gd name="connsiteX4633" fmla="*/ 1357139 w 1998270"/>
              <a:gd name="connsiteY4633" fmla="*/ 370453 h 1996549"/>
              <a:gd name="connsiteX4634" fmla="*/ 1971151 w 1998270"/>
              <a:gd name="connsiteY4634" fmla="*/ 370282 h 1996549"/>
              <a:gd name="connsiteX4635" fmla="*/ 1995029 w 1998270"/>
              <a:gd name="connsiteY4635" fmla="*/ 394161 h 1996549"/>
              <a:gd name="connsiteX4636" fmla="*/ 1971151 w 1998270"/>
              <a:gd name="connsiteY4636" fmla="*/ 417867 h 1996549"/>
              <a:gd name="connsiteX4637" fmla="*/ 1947273 w 1998270"/>
              <a:gd name="connsiteY4637" fmla="*/ 394161 h 1996549"/>
              <a:gd name="connsiteX4638" fmla="*/ 1971151 w 1998270"/>
              <a:gd name="connsiteY4638" fmla="*/ 370282 h 1996549"/>
              <a:gd name="connsiteX4639" fmla="*/ 1417858 w 1998270"/>
              <a:gd name="connsiteY4639" fmla="*/ 369771 h 1996549"/>
              <a:gd name="connsiteX4640" fmla="*/ 1442247 w 1998270"/>
              <a:gd name="connsiteY4640" fmla="*/ 394161 h 1996549"/>
              <a:gd name="connsiteX4641" fmla="*/ 1417858 w 1998270"/>
              <a:gd name="connsiteY4641" fmla="*/ 418381 h 1996549"/>
              <a:gd name="connsiteX4642" fmla="*/ 1393639 w 1998270"/>
              <a:gd name="connsiteY4642" fmla="*/ 394161 h 1996549"/>
              <a:gd name="connsiteX4643" fmla="*/ 1393639 w 1998270"/>
              <a:gd name="connsiteY4643" fmla="*/ 393991 h 1996549"/>
              <a:gd name="connsiteX4644" fmla="*/ 1417858 w 1998270"/>
              <a:gd name="connsiteY4644" fmla="*/ 369771 h 1996549"/>
              <a:gd name="connsiteX4645" fmla="*/ 1479259 w 1998270"/>
              <a:gd name="connsiteY4645" fmla="*/ 369259 h 1996549"/>
              <a:gd name="connsiteX4646" fmla="*/ 1504160 w 1998270"/>
              <a:gd name="connsiteY4646" fmla="*/ 394161 h 1996549"/>
              <a:gd name="connsiteX4647" fmla="*/ 1504160 w 1998270"/>
              <a:gd name="connsiteY4647" fmla="*/ 394331 h 1996549"/>
              <a:gd name="connsiteX4648" fmla="*/ 1479259 w 1998270"/>
              <a:gd name="connsiteY4648" fmla="*/ 418891 h 1996549"/>
              <a:gd name="connsiteX4649" fmla="*/ 1454528 w 1998270"/>
              <a:gd name="connsiteY4649" fmla="*/ 394161 h 1996549"/>
              <a:gd name="connsiteX4650" fmla="*/ 1454528 w 1998270"/>
              <a:gd name="connsiteY4650" fmla="*/ 393991 h 1996549"/>
              <a:gd name="connsiteX4651" fmla="*/ 1479259 w 1998270"/>
              <a:gd name="connsiteY4651" fmla="*/ 369259 h 1996549"/>
              <a:gd name="connsiteX4652" fmla="*/ 1540660 w 1998270"/>
              <a:gd name="connsiteY4652" fmla="*/ 368577 h 1996549"/>
              <a:gd name="connsiteX4653" fmla="*/ 1566244 w 1998270"/>
              <a:gd name="connsiteY4653" fmla="*/ 394161 h 1996549"/>
              <a:gd name="connsiteX4654" fmla="*/ 1540660 w 1998270"/>
              <a:gd name="connsiteY4654" fmla="*/ 419575 h 1996549"/>
              <a:gd name="connsiteX4655" fmla="*/ 1515247 w 1998270"/>
              <a:gd name="connsiteY4655" fmla="*/ 394161 h 1996549"/>
              <a:gd name="connsiteX4656" fmla="*/ 1540660 w 1998270"/>
              <a:gd name="connsiteY4656" fmla="*/ 368577 h 1996549"/>
              <a:gd name="connsiteX4657" fmla="*/ 1602428 w 1998270"/>
              <a:gd name="connsiteY4657" fmla="*/ 367931 h 1996549"/>
              <a:gd name="connsiteX4658" fmla="*/ 1628523 w 1998270"/>
              <a:gd name="connsiteY4658" fmla="*/ 394027 h 1996549"/>
              <a:gd name="connsiteX4659" fmla="*/ 1602428 w 1998270"/>
              <a:gd name="connsiteY4659" fmla="*/ 420121 h 1996549"/>
              <a:gd name="connsiteX4660" fmla="*/ 1576332 w 1998270"/>
              <a:gd name="connsiteY4660" fmla="*/ 394027 h 1996549"/>
              <a:gd name="connsiteX4661" fmla="*/ 1602428 w 1998270"/>
              <a:gd name="connsiteY4661" fmla="*/ 367931 h 1996549"/>
              <a:gd name="connsiteX4662" fmla="*/ 1664145 w 1998270"/>
              <a:gd name="connsiteY4662" fmla="*/ 367553 h 1996549"/>
              <a:gd name="connsiteX4663" fmla="*/ 1690752 w 1998270"/>
              <a:gd name="connsiteY4663" fmla="*/ 394161 h 1996549"/>
              <a:gd name="connsiteX4664" fmla="*/ 1690752 w 1998270"/>
              <a:gd name="connsiteY4664" fmla="*/ 394331 h 1996549"/>
              <a:gd name="connsiteX4665" fmla="*/ 1664145 w 1998270"/>
              <a:gd name="connsiteY4665" fmla="*/ 420597 h 1996549"/>
              <a:gd name="connsiteX4666" fmla="*/ 1663804 w 1998270"/>
              <a:gd name="connsiteY4666" fmla="*/ 420597 h 1996549"/>
              <a:gd name="connsiteX4667" fmla="*/ 1637708 w 1998270"/>
              <a:gd name="connsiteY4667" fmla="*/ 394161 h 1996549"/>
              <a:gd name="connsiteX4668" fmla="*/ 1637708 w 1998270"/>
              <a:gd name="connsiteY4668" fmla="*/ 393989 h 1996549"/>
              <a:gd name="connsiteX4669" fmla="*/ 1664145 w 1998270"/>
              <a:gd name="connsiteY4669" fmla="*/ 367553 h 1996549"/>
              <a:gd name="connsiteX4670" fmla="*/ 1724863 w 1998270"/>
              <a:gd name="connsiteY4670" fmla="*/ 367212 h 1996549"/>
              <a:gd name="connsiteX4671" fmla="*/ 1751812 w 1998270"/>
              <a:gd name="connsiteY4671" fmla="*/ 394161 h 1996549"/>
              <a:gd name="connsiteX4672" fmla="*/ 1751812 w 1998270"/>
              <a:gd name="connsiteY4672" fmla="*/ 394331 h 1996549"/>
              <a:gd name="connsiteX4673" fmla="*/ 1724863 w 1998270"/>
              <a:gd name="connsiteY4673" fmla="*/ 420939 h 1996549"/>
              <a:gd name="connsiteX4674" fmla="*/ 1698086 w 1998270"/>
              <a:gd name="connsiteY4674" fmla="*/ 394161 h 1996549"/>
              <a:gd name="connsiteX4675" fmla="*/ 1698086 w 1998270"/>
              <a:gd name="connsiteY4675" fmla="*/ 393989 h 1996549"/>
              <a:gd name="connsiteX4676" fmla="*/ 1724863 w 1998270"/>
              <a:gd name="connsiteY4676" fmla="*/ 367212 h 1996549"/>
              <a:gd name="connsiteX4677" fmla="*/ 1786265 w 1998270"/>
              <a:gd name="connsiteY4677" fmla="*/ 366870 h 1996549"/>
              <a:gd name="connsiteX4678" fmla="*/ 1813555 w 1998270"/>
              <a:gd name="connsiteY4678" fmla="*/ 394161 h 1996549"/>
              <a:gd name="connsiteX4679" fmla="*/ 1786265 w 1998270"/>
              <a:gd name="connsiteY4679" fmla="*/ 421279 h 1996549"/>
              <a:gd name="connsiteX4680" fmla="*/ 1759147 w 1998270"/>
              <a:gd name="connsiteY4680" fmla="*/ 394161 h 1996549"/>
              <a:gd name="connsiteX4681" fmla="*/ 1759147 w 1998270"/>
              <a:gd name="connsiteY4681" fmla="*/ 393989 h 1996549"/>
              <a:gd name="connsiteX4682" fmla="*/ 1786265 w 1998270"/>
              <a:gd name="connsiteY4682" fmla="*/ 366870 h 1996549"/>
              <a:gd name="connsiteX4683" fmla="*/ 1847666 w 1998270"/>
              <a:gd name="connsiteY4683" fmla="*/ 366700 h 1996549"/>
              <a:gd name="connsiteX4684" fmla="*/ 1875126 w 1998270"/>
              <a:gd name="connsiteY4684" fmla="*/ 394160 h 1996549"/>
              <a:gd name="connsiteX4685" fmla="*/ 1847666 w 1998270"/>
              <a:gd name="connsiteY4685" fmla="*/ 421449 h 1996549"/>
              <a:gd name="connsiteX4686" fmla="*/ 1820377 w 1998270"/>
              <a:gd name="connsiteY4686" fmla="*/ 394160 h 1996549"/>
              <a:gd name="connsiteX4687" fmla="*/ 1847666 w 1998270"/>
              <a:gd name="connsiteY4687" fmla="*/ 366700 h 1996549"/>
              <a:gd name="connsiteX4688" fmla="*/ 1909067 w 1998270"/>
              <a:gd name="connsiteY4688" fmla="*/ 366529 h 1996549"/>
              <a:gd name="connsiteX4689" fmla="*/ 1909409 w 1998270"/>
              <a:gd name="connsiteY4689" fmla="*/ 366529 h 1996549"/>
              <a:gd name="connsiteX4690" fmla="*/ 1936698 w 1998270"/>
              <a:gd name="connsiteY4690" fmla="*/ 394161 h 1996549"/>
              <a:gd name="connsiteX4691" fmla="*/ 1936698 w 1998270"/>
              <a:gd name="connsiteY4691" fmla="*/ 394331 h 1996549"/>
              <a:gd name="connsiteX4692" fmla="*/ 1909067 w 1998270"/>
              <a:gd name="connsiteY4692" fmla="*/ 421621 h 1996549"/>
              <a:gd name="connsiteX4693" fmla="*/ 1881608 w 1998270"/>
              <a:gd name="connsiteY4693" fmla="*/ 394161 h 1996549"/>
              <a:gd name="connsiteX4694" fmla="*/ 1881608 w 1998270"/>
              <a:gd name="connsiteY4694" fmla="*/ 393989 h 1996549"/>
              <a:gd name="connsiteX4695" fmla="*/ 1909067 w 1998270"/>
              <a:gd name="connsiteY4695" fmla="*/ 366529 h 1996549"/>
              <a:gd name="connsiteX4696" fmla="*/ 5629 w 1998270"/>
              <a:gd name="connsiteY4696" fmla="*/ 327472 h 1996549"/>
              <a:gd name="connsiteX4697" fmla="*/ 10916 w 1998270"/>
              <a:gd name="connsiteY4697" fmla="*/ 332760 h 1996549"/>
              <a:gd name="connsiteX4698" fmla="*/ 5629 w 1998270"/>
              <a:gd name="connsiteY4698" fmla="*/ 338047 h 1996549"/>
              <a:gd name="connsiteX4699" fmla="*/ 342 w 1998270"/>
              <a:gd name="connsiteY4699" fmla="*/ 332760 h 1996549"/>
              <a:gd name="connsiteX4700" fmla="*/ 5629 w 1998270"/>
              <a:gd name="connsiteY4700" fmla="*/ 327472 h 1996549"/>
              <a:gd name="connsiteX4701" fmla="*/ 67029 w 1998270"/>
              <a:gd name="connsiteY4701" fmla="*/ 325425 h 1996549"/>
              <a:gd name="connsiteX4702" fmla="*/ 74364 w 1998270"/>
              <a:gd name="connsiteY4702" fmla="*/ 332759 h 1996549"/>
              <a:gd name="connsiteX4703" fmla="*/ 67029 w 1998270"/>
              <a:gd name="connsiteY4703" fmla="*/ 340093 h 1996549"/>
              <a:gd name="connsiteX4704" fmla="*/ 59696 w 1998270"/>
              <a:gd name="connsiteY4704" fmla="*/ 332759 h 1996549"/>
              <a:gd name="connsiteX4705" fmla="*/ 67029 w 1998270"/>
              <a:gd name="connsiteY4705" fmla="*/ 325425 h 1996549"/>
              <a:gd name="connsiteX4706" fmla="*/ 129114 w 1998270"/>
              <a:gd name="connsiteY4706" fmla="*/ 324572 h 1996549"/>
              <a:gd name="connsiteX4707" fmla="*/ 129455 w 1998270"/>
              <a:gd name="connsiteY4707" fmla="*/ 324572 h 1996549"/>
              <a:gd name="connsiteX4708" fmla="*/ 137301 w 1998270"/>
              <a:gd name="connsiteY4708" fmla="*/ 332759 h 1996549"/>
              <a:gd name="connsiteX4709" fmla="*/ 129114 w 1998270"/>
              <a:gd name="connsiteY4709" fmla="*/ 340946 h 1996549"/>
              <a:gd name="connsiteX4710" fmla="*/ 120927 w 1998270"/>
              <a:gd name="connsiteY4710" fmla="*/ 332759 h 1996549"/>
              <a:gd name="connsiteX4711" fmla="*/ 129114 w 1998270"/>
              <a:gd name="connsiteY4711" fmla="*/ 324572 h 1996549"/>
              <a:gd name="connsiteX4712" fmla="*/ 189832 w 1998270"/>
              <a:gd name="connsiteY4712" fmla="*/ 323720 h 1996549"/>
              <a:gd name="connsiteX4713" fmla="*/ 190173 w 1998270"/>
              <a:gd name="connsiteY4713" fmla="*/ 323720 h 1996549"/>
              <a:gd name="connsiteX4714" fmla="*/ 198872 w 1998270"/>
              <a:gd name="connsiteY4714" fmla="*/ 332760 h 1996549"/>
              <a:gd name="connsiteX4715" fmla="*/ 189832 w 1998270"/>
              <a:gd name="connsiteY4715" fmla="*/ 341800 h 1996549"/>
              <a:gd name="connsiteX4716" fmla="*/ 180793 w 1998270"/>
              <a:gd name="connsiteY4716" fmla="*/ 332760 h 1996549"/>
              <a:gd name="connsiteX4717" fmla="*/ 189832 w 1998270"/>
              <a:gd name="connsiteY4717" fmla="*/ 323720 h 1996549"/>
              <a:gd name="connsiteX4718" fmla="*/ 251233 w 1998270"/>
              <a:gd name="connsiteY4718" fmla="*/ 322868 h 1996549"/>
              <a:gd name="connsiteX4719" fmla="*/ 261125 w 1998270"/>
              <a:gd name="connsiteY4719" fmla="*/ 332760 h 1996549"/>
              <a:gd name="connsiteX4720" fmla="*/ 251233 w 1998270"/>
              <a:gd name="connsiteY4720" fmla="*/ 342652 h 1996549"/>
              <a:gd name="connsiteX4721" fmla="*/ 241341 w 1998270"/>
              <a:gd name="connsiteY4721" fmla="*/ 332760 h 1996549"/>
              <a:gd name="connsiteX4722" fmla="*/ 251233 w 1998270"/>
              <a:gd name="connsiteY4722" fmla="*/ 322868 h 1996549"/>
              <a:gd name="connsiteX4723" fmla="*/ 312635 w 1998270"/>
              <a:gd name="connsiteY4723" fmla="*/ 322185 h 1996549"/>
              <a:gd name="connsiteX4724" fmla="*/ 323210 w 1998270"/>
              <a:gd name="connsiteY4724" fmla="*/ 332760 h 1996549"/>
              <a:gd name="connsiteX4725" fmla="*/ 312635 w 1998270"/>
              <a:gd name="connsiteY4725" fmla="*/ 343335 h 1996549"/>
              <a:gd name="connsiteX4726" fmla="*/ 302061 w 1998270"/>
              <a:gd name="connsiteY4726" fmla="*/ 332760 h 1996549"/>
              <a:gd name="connsiteX4727" fmla="*/ 312635 w 1998270"/>
              <a:gd name="connsiteY4727" fmla="*/ 322185 h 1996549"/>
              <a:gd name="connsiteX4728" fmla="*/ 374036 w 1998270"/>
              <a:gd name="connsiteY4728" fmla="*/ 321331 h 1996549"/>
              <a:gd name="connsiteX4729" fmla="*/ 385463 w 1998270"/>
              <a:gd name="connsiteY4729" fmla="*/ 332760 h 1996549"/>
              <a:gd name="connsiteX4730" fmla="*/ 374036 w 1998270"/>
              <a:gd name="connsiteY4730" fmla="*/ 344188 h 1996549"/>
              <a:gd name="connsiteX4731" fmla="*/ 362609 w 1998270"/>
              <a:gd name="connsiteY4731" fmla="*/ 332760 h 1996549"/>
              <a:gd name="connsiteX4732" fmla="*/ 374036 w 1998270"/>
              <a:gd name="connsiteY4732" fmla="*/ 321331 h 1996549"/>
              <a:gd name="connsiteX4733" fmla="*/ 436120 w 1998270"/>
              <a:gd name="connsiteY4733" fmla="*/ 320479 h 1996549"/>
              <a:gd name="connsiteX4734" fmla="*/ 448400 w 1998270"/>
              <a:gd name="connsiteY4734" fmla="*/ 332760 h 1996549"/>
              <a:gd name="connsiteX4735" fmla="*/ 436120 w 1998270"/>
              <a:gd name="connsiteY4735" fmla="*/ 345040 h 1996549"/>
              <a:gd name="connsiteX4736" fmla="*/ 423840 w 1998270"/>
              <a:gd name="connsiteY4736" fmla="*/ 332760 h 1996549"/>
              <a:gd name="connsiteX4737" fmla="*/ 436120 w 1998270"/>
              <a:gd name="connsiteY4737" fmla="*/ 320479 h 1996549"/>
              <a:gd name="connsiteX4738" fmla="*/ 496838 w 1998270"/>
              <a:gd name="connsiteY4738" fmla="*/ 319626 h 1996549"/>
              <a:gd name="connsiteX4739" fmla="*/ 497179 w 1998270"/>
              <a:gd name="connsiteY4739" fmla="*/ 319626 h 1996549"/>
              <a:gd name="connsiteX4740" fmla="*/ 509971 w 1998270"/>
              <a:gd name="connsiteY4740" fmla="*/ 332759 h 1996549"/>
              <a:gd name="connsiteX4741" fmla="*/ 496838 w 1998270"/>
              <a:gd name="connsiteY4741" fmla="*/ 345892 h 1996549"/>
              <a:gd name="connsiteX4742" fmla="*/ 483706 w 1998270"/>
              <a:gd name="connsiteY4742" fmla="*/ 332759 h 1996549"/>
              <a:gd name="connsiteX4743" fmla="*/ 496838 w 1998270"/>
              <a:gd name="connsiteY4743" fmla="*/ 319626 h 1996549"/>
              <a:gd name="connsiteX4744" fmla="*/ 558240 w 1998270"/>
              <a:gd name="connsiteY4744" fmla="*/ 318772 h 1996549"/>
              <a:gd name="connsiteX4745" fmla="*/ 572226 w 1998270"/>
              <a:gd name="connsiteY4745" fmla="*/ 332759 h 1996549"/>
              <a:gd name="connsiteX4746" fmla="*/ 558240 w 1998270"/>
              <a:gd name="connsiteY4746" fmla="*/ 346745 h 1996549"/>
              <a:gd name="connsiteX4747" fmla="*/ 544254 w 1998270"/>
              <a:gd name="connsiteY4747" fmla="*/ 332759 h 1996549"/>
              <a:gd name="connsiteX4748" fmla="*/ 558240 w 1998270"/>
              <a:gd name="connsiteY4748" fmla="*/ 318772 h 1996549"/>
              <a:gd name="connsiteX4749" fmla="*/ 620007 w 1998270"/>
              <a:gd name="connsiteY4749" fmla="*/ 317957 h 1996549"/>
              <a:gd name="connsiteX4750" fmla="*/ 634675 w 1998270"/>
              <a:gd name="connsiteY4750" fmla="*/ 332625 h 1996549"/>
              <a:gd name="connsiteX4751" fmla="*/ 620007 w 1998270"/>
              <a:gd name="connsiteY4751" fmla="*/ 347293 h 1996549"/>
              <a:gd name="connsiteX4752" fmla="*/ 605339 w 1998270"/>
              <a:gd name="connsiteY4752" fmla="*/ 332625 h 1996549"/>
              <a:gd name="connsiteX4753" fmla="*/ 620007 w 1998270"/>
              <a:gd name="connsiteY4753" fmla="*/ 317957 h 1996549"/>
              <a:gd name="connsiteX4754" fmla="*/ 681042 w 1998270"/>
              <a:gd name="connsiteY4754" fmla="*/ 317238 h 1996549"/>
              <a:gd name="connsiteX4755" fmla="*/ 696563 w 1998270"/>
              <a:gd name="connsiteY4755" fmla="*/ 332759 h 1996549"/>
              <a:gd name="connsiteX4756" fmla="*/ 696563 w 1998270"/>
              <a:gd name="connsiteY4756" fmla="*/ 332930 h 1996549"/>
              <a:gd name="connsiteX4757" fmla="*/ 681042 w 1998270"/>
              <a:gd name="connsiteY4757" fmla="*/ 348110 h 1996549"/>
              <a:gd name="connsiteX4758" fmla="*/ 680872 w 1998270"/>
              <a:gd name="connsiteY4758" fmla="*/ 348110 h 1996549"/>
              <a:gd name="connsiteX4759" fmla="*/ 665522 w 1998270"/>
              <a:gd name="connsiteY4759" fmla="*/ 332759 h 1996549"/>
              <a:gd name="connsiteX4760" fmla="*/ 681042 w 1998270"/>
              <a:gd name="connsiteY4760" fmla="*/ 317238 h 1996549"/>
              <a:gd name="connsiteX4761" fmla="*/ 743125 w 1998270"/>
              <a:gd name="connsiteY4761" fmla="*/ 316386 h 1996549"/>
              <a:gd name="connsiteX4762" fmla="*/ 760181 w 1998270"/>
              <a:gd name="connsiteY4762" fmla="*/ 333442 h 1996549"/>
              <a:gd name="connsiteX4763" fmla="*/ 743125 w 1998270"/>
              <a:gd name="connsiteY4763" fmla="*/ 350498 h 1996549"/>
              <a:gd name="connsiteX4764" fmla="*/ 726070 w 1998270"/>
              <a:gd name="connsiteY4764" fmla="*/ 333442 h 1996549"/>
              <a:gd name="connsiteX4765" fmla="*/ 743125 w 1998270"/>
              <a:gd name="connsiteY4765" fmla="*/ 316386 h 1996549"/>
              <a:gd name="connsiteX4766" fmla="*/ 803844 w 1998270"/>
              <a:gd name="connsiteY4766" fmla="*/ 315533 h 1996549"/>
              <a:gd name="connsiteX4767" fmla="*/ 820900 w 1998270"/>
              <a:gd name="connsiteY4767" fmla="*/ 332589 h 1996549"/>
              <a:gd name="connsiteX4768" fmla="*/ 803844 w 1998270"/>
              <a:gd name="connsiteY4768" fmla="*/ 349645 h 1996549"/>
              <a:gd name="connsiteX4769" fmla="*/ 786789 w 1998270"/>
              <a:gd name="connsiteY4769" fmla="*/ 332589 h 1996549"/>
              <a:gd name="connsiteX4770" fmla="*/ 803844 w 1998270"/>
              <a:gd name="connsiteY4770" fmla="*/ 315533 h 1996549"/>
              <a:gd name="connsiteX4771" fmla="*/ 865247 w 1998270"/>
              <a:gd name="connsiteY4771" fmla="*/ 314510 h 1996549"/>
              <a:gd name="connsiteX4772" fmla="*/ 882303 w 1998270"/>
              <a:gd name="connsiteY4772" fmla="*/ 331566 h 1996549"/>
              <a:gd name="connsiteX4773" fmla="*/ 865247 w 1998270"/>
              <a:gd name="connsiteY4773" fmla="*/ 348622 h 1996549"/>
              <a:gd name="connsiteX4774" fmla="*/ 864377 w 1998270"/>
              <a:gd name="connsiteY4774" fmla="*/ 348639 h 1996549"/>
              <a:gd name="connsiteX4775" fmla="*/ 847338 w 1998270"/>
              <a:gd name="connsiteY4775" fmla="*/ 331566 h 1996549"/>
              <a:gd name="connsiteX4776" fmla="*/ 847355 w 1998270"/>
              <a:gd name="connsiteY4776" fmla="*/ 330696 h 1996549"/>
              <a:gd name="connsiteX4777" fmla="*/ 865247 w 1998270"/>
              <a:gd name="connsiteY4777" fmla="*/ 314510 h 1996549"/>
              <a:gd name="connsiteX4778" fmla="*/ 927014 w 1998270"/>
              <a:gd name="connsiteY4778" fmla="*/ 313864 h 1996549"/>
              <a:gd name="connsiteX4779" fmla="*/ 945775 w 1998270"/>
              <a:gd name="connsiteY4779" fmla="*/ 332626 h 1996549"/>
              <a:gd name="connsiteX4780" fmla="*/ 927014 w 1998270"/>
              <a:gd name="connsiteY4780" fmla="*/ 351387 h 1996549"/>
              <a:gd name="connsiteX4781" fmla="*/ 908252 w 1998270"/>
              <a:gd name="connsiteY4781" fmla="*/ 332626 h 1996549"/>
              <a:gd name="connsiteX4782" fmla="*/ 927014 w 1998270"/>
              <a:gd name="connsiteY4782" fmla="*/ 313864 h 1996549"/>
              <a:gd name="connsiteX4783" fmla="*/ 988048 w 1998270"/>
              <a:gd name="connsiteY4783" fmla="*/ 313315 h 1996549"/>
              <a:gd name="connsiteX4784" fmla="*/ 1007492 w 1998270"/>
              <a:gd name="connsiteY4784" fmla="*/ 332759 h 1996549"/>
              <a:gd name="connsiteX4785" fmla="*/ 1007492 w 1998270"/>
              <a:gd name="connsiteY4785" fmla="*/ 332930 h 1996549"/>
              <a:gd name="connsiteX4786" fmla="*/ 988048 w 1998270"/>
              <a:gd name="connsiteY4786" fmla="*/ 352032 h 1996549"/>
              <a:gd name="connsiteX4787" fmla="*/ 987878 w 1998270"/>
              <a:gd name="connsiteY4787" fmla="*/ 352032 h 1996549"/>
              <a:gd name="connsiteX4788" fmla="*/ 968605 w 1998270"/>
              <a:gd name="connsiteY4788" fmla="*/ 332759 h 1996549"/>
              <a:gd name="connsiteX4789" fmla="*/ 988048 w 1998270"/>
              <a:gd name="connsiteY4789" fmla="*/ 313315 h 1996549"/>
              <a:gd name="connsiteX4790" fmla="*/ 1050132 w 1998270"/>
              <a:gd name="connsiteY4790" fmla="*/ 312462 h 1996549"/>
              <a:gd name="connsiteX4791" fmla="*/ 1070429 w 1998270"/>
              <a:gd name="connsiteY4791" fmla="*/ 332760 h 1996549"/>
              <a:gd name="connsiteX4792" fmla="*/ 1070429 w 1998270"/>
              <a:gd name="connsiteY4792" fmla="*/ 332931 h 1996549"/>
              <a:gd name="connsiteX4793" fmla="*/ 1050132 w 1998270"/>
              <a:gd name="connsiteY4793" fmla="*/ 352886 h 1996549"/>
              <a:gd name="connsiteX4794" fmla="*/ 1029836 w 1998270"/>
              <a:gd name="connsiteY4794" fmla="*/ 332760 h 1996549"/>
              <a:gd name="connsiteX4795" fmla="*/ 1050132 w 1998270"/>
              <a:gd name="connsiteY4795" fmla="*/ 312462 h 1996549"/>
              <a:gd name="connsiteX4796" fmla="*/ 1110851 w 1998270"/>
              <a:gd name="connsiteY4796" fmla="*/ 311610 h 1996549"/>
              <a:gd name="connsiteX4797" fmla="*/ 1111192 w 1998270"/>
              <a:gd name="connsiteY4797" fmla="*/ 311610 h 1996549"/>
              <a:gd name="connsiteX4798" fmla="*/ 1132000 w 1998270"/>
              <a:gd name="connsiteY4798" fmla="*/ 332760 h 1996549"/>
              <a:gd name="connsiteX4799" fmla="*/ 1132000 w 1998270"/>
              <a:gd name="connsiteY4799" fmla="*/ 332930 h 1996549"/>
              <a:gd name="connsiteX4800" fmla="*/ 1110851 w 1998270"/>
              <a:gd name="connsiteY4800" fmla="*/ 353739 h 1996549"/>
              <a:gd name="connsiteX4801" fmla="*/ 1089702 w 1998270"/>
              <a:gd name="connsiteY4801" fmla="*/ 332760 h 1996549"/>
              <a:gd name="connsiteX4802" fmla="*/ 1110851 w 1998270"/>
              <a:gd name="connsiteY4802" fmla="*/ 311610 h 1996549"/>
              <a:gd name="connsiteX4803" fmla="*/ 1172252 w 1998270"/>
              <a:gd name="connsiteY4803" fmla="*/ 310928 h 1996549"/>
              <a:gd name="connsiteX4804" fmla="*/ 1194084 w 1998270"/>
              <a:gd name="connsiteY4804" fmla="*/ 332760 h 1996549"/>
              <a:gd name="connsiteX4805" fmla="*/ 1194084 w 1998270"/>
              <a:gd name="connsiteY4805" fmla="*/ 332931 h 1996549"/>
              <a:gd name="connsiteX4806" fmla="*/ 1172252 w 1998270"/>
              <a:gd name="connsiteY4806" fmla="*/ 354421 h 1996549"/>
              <a:gd name="connsiteX4807" fmla="*/ 1150421 w 1998270"/>
              <a:gd name="connsiteY4807" fmla="*/ 332760 h 1996549"/>
              <a:gd name="connsiteX4808" fmla="*/ 1172252 w 1998270"/>
              <a:gd name="connsiteY4808" fmla="*/ 310928 h 1996549"/>
              <a:gd name="connsiteX4809" fmla="*/ 1233653 w 1998270"/>
              <a:gd name="connsiteY4809" fmla="*/ 310245 h 1996549"/>
              <a:gd name="connsiteX4810" fmla="*/ 1256167 w 1998270"/>
              <a:gd name="connsiteY4810" fmla="*/ 332759 h 1996549"/>
              <a:gd name="connsiteX4811" fmla="*/ 1233653 w 1998270"/>
              <a:gd name="connsiteY4811" fmla="*/ 355102 h 1996549"/>
              <a:gd name="connsiteX4812" fmla="*/ 1211140 w 1998270"/>
              <a:gd name="connsiteY4812" fmla="*/ 332759 h 1996549"/>
              <a:gd name="connsiteX4813" fmla="*/ 1233653 w 1998270"/>
              <a:gd name="connsiteY4813" fmla="*/ 310245 h 1996549"/>
              <a:gd name="connsiteX4814" fmla="*/ 1295054 w 1998270"/>
              <a:gd name="connsiteY4814" fmla="*/ 309393 h 1996549"/>
              <a:gd name="connsiteX4815" fmla="*/ 1318421 w 1998270"/>
              <a:gd name="connsiteY4815" fmla="*/ 332760 h 1996549"/>
              <a:gd name="connsiteX4816" fmla="*/ 1318421 w 1998270"/>
              <a:gd name="connsiteY4816" fmla="*/ 332931 h 1996549"/>
              <a:gd name="connsiteX4817" fmla="*/ 1295054 w 1998270"/>
              <a:gd name="connsiteY4817" fmla="*/ 355956 h 1996549"/>
              <a:gd name="connsiteX4818" fmla="*/ 1271859 w 1998270"/>
              <a:gd name="connsiteY4818" fmla="*/ 332760 h 1996549"/>
              <a:gd name="connsiteX4819" fmla="*/ 1271859 w 1998270"/>
              <a:gd name="connsiteY4819" fmla="*/ 332589 h 1996549"/>
              <a:gd name="connsiteX4820" fmla="*/ 1295054 w 1998270"/>
              <a:gd name="connsiteY4820" fmla="*/ 309393 h 1996549"/>
              <a:gd name="connsiteX4821" fmla="*/ 1357139 w 1998270"/>
              <a:gd name="connsiteY4821" fmla="*/ 308710 h 1996549"/>
              <a:gd name="connsiteX4822" fmla="*/ 1381188 w 1998270"/>
              <a:gd name="connsiteY4822" fmla="*/ 332759 h 1996549"/>
              <a:gd name="connsiteX4823" fmla="*/ 1357139 w 1998270"/>
              <a:gd name="connsiteY4823" fmla="*/ 356637 h 1996549"/>
              <a:gd name="connsiteX4824" fmla="*/ 1333261 w 1998270"/>
              <a:gd name="connsiteY4824" fmla="*/ 332759 h 1996549"/>
              <a:gd name="connsiteX4825" fmla="*/ 1357139 w 1998270"/>
              <a:gd name="connsiteY4825" fmla="*/ 308710 h 1996549"/>
              <a:gd name="connsiteX4826" fmla="*/ 1970835 w 1998270"/>
              <a:gd name="connsiteY4826" fmla="*/ 308064 h 1996549"/>
              <a:gd name="connsiteX4827" fmla="*/ 1995396 w 1998270"/>
              <a:gd name="connsiteY4827" fmla="*/ 332626 h 1996549"/>
              <a:gd name="connsiteX4828" fmla="*/ 1970835 w 1998270"/>
              <a:gd name="connsiteY4828" fmla="*/ 357186 h 1996549"/>
              <a:gd name="connsiteX4829" fmla="*/ 1946275 w 1998270"/>
              <a:gd name="connsiteY4829" fmla="*/ 332626 h 1996549"/>
              <a:gd name="connsiteX4830" fmla="*/ 1970835 w 1998270"/>
              <a:gd name="connsiteY4830" fmla="*/ 308064 h 1996549"/>
              <a:gd name="connsiteX4831" fmla="*/ 1417858 w 1998270"/>
              <a:gd name="connsiteY4831" fmla="*/ 308028 h 1996549"/>
              <a:gd name="connsiteX4832" fmla="*/ 1442589 w 1998270"/>
              <a:gd name="connsiteY4832" fmla="*/ 332759 h 1996549"/>
              <a:gd name="connsiteX4833" fmla="*/ 1442589 w 1998270"/>
              <a:gd name="connsiteY4833" fmla="*/ 332930 h 1996549"/>
              <a:gd name="connsiteX4834" fmla="*/ 1417858 w 1998270"/>
              <a:gd name="connsiteY4834" fmla="*/ 357320 h 1996549"/>
              <a:gd name="connsiteX4835" fmla="*/ 1417517 w 1998270"/>
              <a:gd name="connsiteY4835" fmla="*/ 357320 h 1996549"/>
              <a:gd name="connsiteX4836" fmla="*/ 1393297 w 1998270"/>
              <a:gd name="connsiteY4836" fmla="*/ 332759 h 1996549"/>
              <a:gd name="connsiteX4837" fmla="*/ 1393297 w 1998270"/>
              <a:gd name="connsiteY4837" fmla="*/ 332589 h 1996549"/>
              <a:gd name="connsiteX4838" fmla="*/ 1417858 w 1998270"/>
              <a:gd name="connsiteY4838" fmla="*/ 308028 h 1996549"/>
              <a:gd name="connsiteX4839" fmla="*/ 1479258 w 1998270"/>
              <a:gd name="connsiteY4839" fmla="*/ 307346 h 1996549"/>
              <a:gd name="connsiteX4840" fmla="*/ 1504672 w 1998270"/>
              <a:gd name="connsiteY4840" fmla="*/ 332760 h 1996549"/>
              <a:gd name="connsiteX4841" fmla="*/ 1479258 w 1998270"/>
              <a:gd name="connsiteY4841" fmla="*/ 358004 h 1996549"/>
              <a:gd name="connsiteX4842" fmla="*/ 1454016 w 1998270"/>
              <a:gd name="connsiteY4842" fmla="*/ 332760 h 1996549"/>
              <a:gd name="connsiteX4843" fmla="*/ 1479258 w 1998270"/>
              <a:gd name="connsiteY4843" fmla="*/ 307346 h 1996549"/>
              <a:gd name="connsiteX4844" fmla="*/ 1540660 w 1998270"/>
              <a:gd name="connsiteY4844" fmla="*/ 306664 h 1996549"/>
              <a:gd name="connsiteX4845" fmla="*/ 1541001 w 1998270"/>
              <a:gd name="connsiteY4845" fmla="*/ 306664 h 1996549"/>
              <a:gd name="connsiteX4846" fmla="*/ 1566755 w 1998270"/>
              <a:gd name="connsiteY4846" fmla="*/ 332760 h 1996549"/>
              <a:gd name="connsiteX4847" fmla="*/ 1566755 w 1998270"/>
              <a:gd name="connsiteY4847" fmla="*/ 332931 h 1996549"/>
              <a:gd name="connsiteX4848" fmla="*/ 1540660 w 1998270"/>
              <a:gd name="connsiteY4848" fmla="*/ 358685 h 1996549"/>
              <a:gd name="connsiteX4849" fmla="*/ 1514735 w 1998270"/>
              <a:gd name="connsiteY4849" fmla="*/ 332760 h 1996549"/>
              <a:gd name="connsiteX4850" fmla="*/ 1514735 w 1998270"/>
              <a:gd name="connsiteY4850" fmla="*/ 332589 h 1996549"/>
              <a:gd name="connsiteX4851" fmla="*/ 1540660 w 1998270"/>
              <a:gd name="connsiteY4851" fmla="*/ 306664 h 1996549"/>
              <a:gd name="connsiteX4852" fmla="*/ 1602061 w 1998270"/>
              <a:gd name="connsiteY4852" fmla="*/ 305981 h 1996549"/>
              <a:gd name="connsiteX4853" fmla="*/ 1628839 w 1998270"/>
              <a:gd name="connsiteY4853" fmla="*/ 332759 h 1996549"/>
              <a:gd name="connsiteX4854" fmla="*/ 1628839 w 1998270"/>
              <a:gd name="connsiteY4854" fmla="*/ 332930 h 1996549"/>
              <a:gd name="connsiteX4855" fmla="*/ 1602061 w 1998270"/>
              <a:gd name="connsiteY4855" fmla="*/ 359365 h 1996549"/>
              <a:gd name="connsiteX4856" fmla="*/ 1575454 w 1998270"/>
              <a:gd name="connsiteY4856" fmla="*/ 332759 h 1996549"/>
              <a:gd name="connsiteX4857" fmla="*/ 1575454 w 1998270"/>
              <a:gd name="connsiteY4857" fmla="*/ 332589 h 1996549"/>
              <a:gd name="connsiteX4858" fmla="*/ 1602061 w 1998270"/>
              <a:gd name="connsiteY4858" fmla="*/ 305981 h 1996549"/>
              <a:gd name="connsiteX4859" fmla="*/ 1664144 w 1998270"/>
              <a:gd name="connsiteY4859" fmla="*/ 305470 h 1996549"/>
              <a:gd name="connsiteX4860" fmla="*/ 1691434 w 1998270"/>
              <a:gd name="connsiteY4860" fmla="*/ 332760 h 1996549"/>
              <a:gd name="connsiteX4861" fmla="*/ 1664144 w 1998270"/>
              <a:gd name="connsiteY4861" fmla="*/ 359879 h 1996549"/>
              <a:gd name="connsiteX4862" fmla="*/ 1637026 w 1998270"/>
              <a:gd name="connsiteY4862" fmla="*/ 332760 h 1996549"/>
              <a:gd name="connsiteX4863" fmla="*/ 1637026 w 1998270"/>
              <a:gd name="connsiteY4863" fmla="*/ 332589 h 1996549"/>
              <a:gd name="connsiteX4864" fmla="*/ 1664144 w 1998270"/>
              <a:gd name="connsiteY4864" fmla="*/ 305470 h 1996549"/>
              <a:gd name="connsiteX4865" fmla="*/ 1724864 w 1998270"/>
              <a:gd name="connsiteY4865" fmla="*/ 304958 h 1996549"/>
              <a:gd name="connsiteX4866" fmla="*/ 1752665 w 1998270"/>
              <a:gd name="connsiteY4866" fmla="*/ 332760 h 1996549"/>
              <a:gd name="connsiteX4867" fmla="*/ 1752665 w 1998270"/>
              <a:gd name="connsiteY4867" fmla="*/ 332930 h 1996549"/>
              <a:gd name="connsiteX4868" fmla="*/ 1724864 w 1998270"/>
              <a:gd name="connsiteY4868" fmla="*/ 360390 h 1996549"/>
              <a:gd name="connsiteX4869" fmla="*/ 1724523 w 1998270"/>
              <a:gd name="connsiteY4869" fmla="*/ 360390 h 1996549"/>
              <a:gd name="connsiteX4870" fmla="*/ 1697233 w 1998270"/>
              <a:gd name="connsiteY4870" fmla="*/ 332760 h 1996549"/>
              <a:gd name="connsiteX4871" fmla="*/ 1697233 w 1998270"/>
              <a:gd name="connsiteY4871" fmla="*/ 332589 h 1996549"/>
              <a:gd name="connsiteX4872" fmla="*/ 1724864 w 1998270"/>
              <a:gd name="connsiteY4872" fmla="*/ 304958 h 1996549"/>
              <a:gd name="connsiteX4873" fmla="*/ 1786265 w 1998270"/>
              <a:gd name="connsiteY4873" fmla="*/ 304617 h 1996549"/>
              <a:gd name="connsiteX4874" fmla="*/ 1814407 w 1998270"/>
              <a:gd name="connsiteY4874" fmla="*/ 332760 h 1996549"/>
              <a:gd name="connsiteX4875" fmla="*/ 1814407 w 1998270"/>
              <a:gd name="connsiteY4875" fmla="*/ 332930 h 1996549"/>
              <a:gd name="connsiteX4876" fmla="*/ 1786265 w 1998270"/>
              <a:gd name="connsiteY4876" fmla="*/ 360731 h 1996549"/>
              <a:gd name="connsiteX4877" fmla="*/ 1785924 w 1998270"/>
              <a:gd name="connsiteY4877" fmla="*/ 360731 h 1996549"/>
              <a:gd name="connsiteX4878" fmla="*/ 1758293 w 1998270"/>
              <a:gd name="connsiteY4878" fmla="*/ 332760 h 1996549"/>
              <a:gd name="connsiteX4879" fmla="*/ 1758293 w 1998270"/>
              <a:gd name="connsiteY4879" fmla="*/ 332589 h 1996549"/>
              <a:gd name="connsiteX4880" fmla="*/ 1786265 w 1998270"/>
              <a:gd name="connsiteY4880" fmla="*/ 304617 h 1996549"/>
              <a:gd name="connsiteX4881" fmla="*/ 1909068 w 1998270"/>
              <a:gd name="connsiteY4881" fmla="*/ 304446 h 1996549"/>
              <a:gd name="connsiteX4882" fmla="*/ 1937381 w 1998270"/>
              <a:gd name="connsiteY4882" fmla="*/ 332759 h 1996549"/>
              <a:gd name="connsiteX4883" fmla="*/ 1937381 w 1998270"/>
              <a:gd name="connsiteY4883" fmla="*/ 332930 h 1996549"/>
              <a:gd name="connsiteX4884" fmla="*/ 1909068 w 1998270"/>
              <a:gd name="connsiteY4884" fmla="*/ 360901 h 1996549"/>
              <a:gd name="connsiteX4885" fmla="*/ 1880926 w 1998270"/>
              <a:gd name="connsiteY4885" fmla="*/ 332759 h 1996549"/>
              <a:gd name="connsiteX4886" fmla="*/ 1880926 w 1998270"/>
              <a:gd name="connsiteY4886" fmla="*/ 332589 h 1996549"/>
              <a:gd name="connsiteX4887" fmla="*/ 1909068 w 1998270"/>
              <a:gd name="connsiteY4887" fmla="*/ 304446 h 1996549"/>
              <a:gd name="connsiteX4888" fmla="*/ 1847666 w 1998270"/>
              <a:gd name="connsiteY4888" fmla="*/ 304446 h 1996549"/>
              <a:gd name="connsiteX4889" fmla="*/ 1875979 w 1998270"/>
              <a:gd name="connsiteY4889" fmla="*/ 332759 h 1996549"/>
              <a:gd name="connsiteX4890" fmla="*/ 1875979 w 1998270"/>
              <a:gd name="connsiteY4890" fmla="*/ 332930 h 1996549"/>
              <a:gd name="connsiteX4891" fmla="*/ 1847666 w 1998270"/>
              <a:gd name="connsiteY4891" fmla="*/ 360901 h 1996549"/>
              <a:gd name="connsiteX4892" fmla="*/ 1819524 w 1998270"/>
              <a:gd name="connsiteY4892" fmla="*/ 332759 h 1996549"/>
              <a:gd name="connsiteX4893" fmla="*/ 1819524 w 1998270"/>
              <a:gd name="connsiteY4893" fmla="*/ 332589 h 1996549"/>
              <a:gd name="connsiteX4894" fmla="*/ 1847666 w 1998270"/>
              <a:gd name="connsiteY4894" fmla="*/ 304446 h 1996549"/>
              <a:gd name="connsiteX4895" fmla="*/ 5629 w 1998270"/>
              <a:gd name="connsiteY4895" fmla="*/ 265900 h 1996549"/>
              <a:gd name="connsiteX4896" fmla="*/ 11086 w 1998270"/>
              <a:gd name="connsiteY4896" fmla="*/ 271358 h 1996549"/>
              <a:gd name="connsiteX4897" fmla="*/ 5629 w 1998270"/>
              <a:gd name="connsiteY4897" fmla="*/ 276816 h 1996549"/>
              <a:gd name="connsiteX4898" fmla="*/ 171 w 1998270"/>
              <a:gd name="connsiteY4898" fmla="*/ 271358 h 1996549"/>
              <a:gd name="connsiteX4899" fmla="*/ 5629 w 1998270"/>
              <a:gd name="connsiteY4899" fmla="*/ 265900 h 1996549"/>
              <a:gd name="connsiteX4900" fmla="*/ 129113 w 1998270"/>
              <a:gd name="connsiteY4900" fmla="*/ 263342 h 1996549"/>
              <a:gd name="connsiteX4901" fmla="*/ 137470 w 1998270"/>
              <a:gd name="connsiteY4901" fmla="*/ 271700 h 1996549"/>
              <a:gd name="connsiteX4902" fmla="*/ 129113 w 1998270"/>
              <a:gd name="connsiteY4902" fmla="*/ 280057 h 1996549"/>
              <a:gd name="connsiteX4903" fmla="*/ 120756 w 1998270"/>
              <a:gd name="connsiteY4903" fmla="*/ 271700 h 1996549"/>
              <a:gd name="connsiteX4904" fmla="*/ 129113 w 1998270"/>
              <a:gd name="connsiteY4904" fmla="*/ 263342 h 1996549"/>
              <a:gd name="connsiteX4905" fmla="*/ 67030 w 1998270"/>
              <a:gd name="connsiteY4905" fmla="*/ 263342 h 1996549"/>
              <a:gd name="connsiteX4906" fmla="*/ 67371 w 1998270"/>
              <a:gd name="connsiteY4906" fmla="*/ 263342 h 1996549"/>
              <a:gd name="connsiteX4907" fmla="*/ 74534 w 1998270"/>
              <a:gd name="connsiteY4907" fmla="*/ 270847 h 1996549"/>
              <a:gd name="connsiteX4908" fmla="*/ 67030 w 1998270"/>
              <a:gd name="connsiteY4908" fmla="*/ 278352 h 1996549"/>
              <a:gd name="connsiteX4909" fmla="*/ 59526 w 1998270"/>
              <a:gd name="connsiteY4909" fmla="*/ 270847 h 1996549"/>
              <a:gd name="connsiteX4910" fmla="*/ 67030 w 1998270"/>
              <a:gd name="connsiteY4910" fmla="*/ 263342 h 1996549"/>
              <a:gd name="connsiteX4911" fmla="*/ 189832 w 1998270"/>
              <a:gd name="connsiteY4911" fmla="*/ 262148 h 1996549"/>
              <a:gd name="connsiteX4912" fmla="*/ 199042 w 1998270"/>
              <a:gd name="connsiteY4912" fmla="*/ 271359 h 1996549"/>
              <a:gd name="connsiteX4913" fmla="*/ 189832 w 1998270"/>
              <a:gd name="connsiteY4913" fmla="*/ 280569 h 1996549"/>
              <a:gd name="connsiteX4914" fmla="*/ 180622 w 1998270"/>
              <a:gd name="connsiteY4914" fmla="*/ 271359 h 1996549"/>
              <a:gd name="connsiteX4915" fmla="*/ 189832 w 1998270"/>
              <a:gd name="connsiteY4915" fmla="*/ 262148 h 1996549"/>
              <a:gd name="connsiteX4916" fmla="*/ 251233 w 1998270"/>
              <a:gd name="connsiteY4916" fmla="*/ 261296 h 1996549"/>
              <a:gd name="connsiteX4917" fmla="*/ 251574 w 1998270"/>
              <a:gd name="connsiteY4917" fmla="*/ 261296 h 1996549"/>
              <a:gd name="connsiteX4918" fmla="*/ 261296 w 1998270"/>
              <a:gd name="connsiteY4918" fmla="*/ 271358 h 1996549"/>
              <a:gd name="connsiteX4919" fmla="*/ 251233 w 1998270"/>
              <a:gd name="connsiteY4919" fmla="*/ 281421 h 1996549"/>
              <a:gd name="connsiteX4920" fmla="*/ 241171 w 1998270"/>
              <a:gd name="connsiteY4920" fmla="*/ 271358 h 1996549"/>
              <a:gd name="connsiteX4921" fmla="*/ 251233 w 1998270"/>
              <a:gd name="connsiteY4921" fmla="*/ 261296 h 1996549"/>
              <a:gd name="connsiteX4922" fmla="*/ 313001 w 1998270"/>
              <a:gd name="connsiteY4922" fmla="*/ 260480 h 1996549"/>
              <a:gd name="connsiteX4923" fmla="*/ 323746 w 1998270"/>
              <a:gd name="connsiteY4923" fmla="*/ 271223 h 1996549"/>
              <a:gd name="connsiteX4924" fmla="*/ 313001 w 1998270"/>
              <a:gd name="connsiteY4924" fmla="*/ 281969 h 1996549"/>
              <a:gd name="connsiteX4925" fmla="*/ 302256 w 1998270"/>
              <a:gd name="connsiteY4925" fmla="*/ 271223 h 1996549"/>
              <a:gd name="connsiteX4926" fmla="*/ 313001 w 1998270"/>
              <a:gd name="connsiteY4926" fmla="*/ 260480 h 1996549"/>
              <a:gd name="connsiteX4927" fmla="*/ 374035 w 1998270"/>
              <a:gd name="connsiteY4927" fmla="*/ 259760 h 1996549"/>
              <a:gd name="connsiteX4928" fmla="*/ 374377 w 1998270"/>
              <a:gd name="connsiteY4928" fmla="*/ 259760 h 1996549"/>
              <a:gd name="connsiteX4929" fmla="*/ 385634 w 1998270"/>
              <a:gd name="connsiteY4929" fmla="*/ 271358 h 1996549"/>
              <a:gd name="connsiteX4930" fmla="*/ 374035 w 1998270"/>
              <a:gd name="connsiteY4930" fmla="*/ 282956 h 1996549"/>
              <a:gd name="connsiteX4931" fmla="*/ 362438 w 1998270"/>
              <a:gd name="connsiteY4931" fmla="*/ 271358 h 1996549"/>
              <a:gd name="connsiteX4932" fmla="*/ 374035 w 1998270"/>
              <a:gd name="connsiteY4932" fmla="*/ 259760 h 1996549"/>
              <a:gd name="connsiteX4933" fmla="*/ 436120 w 1998270"/>
              <a:gd name="connsiteY4933" fmla="*/ 258908 h 1996549"/>
              <a:gd name="connsiteX4934" fmla="*/ 436460 w 1998270"/>
              <a:gd name="connsiteY4934" fmla="*/ 258908 h 1996549"/>
              <a:gd name="connsiteX4935" fmla="*/ 448571 w 1998270"/>
              <a:gd name="connsiteY4935" fmla="*/ 271358 h 1996549"/>
              <a:gd name="connsiteX4936" fmla="*/ 436120 w 1998270"/>
              <a:gd name="connsiteY4936" fmla="*/ 283808 h 1996549"/>
              <a:gd name="connsiteX4937" fmla="*/ 423669 w 1998270"/>
              <a:gd name="connsiteY4937" fmla="*/ 271358 h 1996549"/>
              <a:gd name="connsiteX4938" fmla="*/ 436120 w 1998270"/>
              <a:gd name="connsiteY4938" fmla="*/ 258908 h 1996549"/>
              <a:gd name="connsiteX4939" fmla="*/ 496838 w 1998270"/>
              <a:gd name="connsiteY4939" fmla="*/ 258055 h 1996549"/>
              <a:gd name="connsiteX4940" fmla="*/ 510142 w 1998270"/>
              <a:gd name="connsiteY4940" fmla="*/ 271358 h 1996549"/>
              <a:gd name="connsiteX4941" fmla="*/ 496838 w 1998270"/>
              <a:gd name="connsiteY4941" fmla="*/ 284662 h 1996549"/>
              <a:gd name="connsiteX4942" fmla="*/ 483535 w 1998270"/>
              <a:gd name="connsiteY4942" fmla="*/ 271358 h 1996549"/>
              <a:gd name="connsiteX4943" fmla="*/ 496838 w 1998270"/>
              <a:gd name="connsiteY4943" fmla="*/ 258055 h 1996549"/>
              <a:gd name="connsiteX4944" fmla="*/ 558240 w 1998270"/>
              <a:gd name="connsiteY4944" fmla="*/ 257203 h 1996549"/>
              <a:gd name="connsiteX4945" fmla="*/ 572396 w 1998270"/>
              <a:gd name="connsiteY4945" fmla="*/ 271359 h 1996549"/>
              <a:gd name="connsiteX4946" fmla="*/ 558240 w 1998270"/>
              <a:gd name="connsiteY4946" fmla="*/ 285515 h 1996549"/>
              <a:gd name="connsiteX4947" fmla="*/ 544084 w 1998270"/>
              <a:gd name="connsiteY4947" fmla="*/ 271359 h 1996549"/>
              <a:gd name="connsiteX4948" fmla="*/ 558240 w 1998270"/>
              <a:gd name="connsiteY4948" fmla="*/ 257203 h 1996549"/>
              <a:gd name="connsiteX4949" fmla="*/ 619641 w 1998270"/>
              <a:gd name="connsiteY4949" fmla="*/ 256520 h 1996549"/>
              <a:gd name="connsiteX4950" fmla="*/ 634480 w 1998270"/>
              <a:gd name="connsiteY4950" fmla="*/ 271358 h 1996549"/>
              <a:gd name="connsiteX4951" fmla="*/ 619641 w 1998270"/>
              <a:gd name="connsiteY4951" fmla="*/ 286197 h 1996549"/>
              <a:gd name="connsiteX4952" fmla="*/ 604803 w 1998270"/>
              <a:gd name="connsiteY4952" fmla="*/ 271358 h 1996549"/>
              <a:gd name="connsiteX4953" fmla="*/ 619641 w 1998270"/>
              <a:gd name="connsiteY4953" fmla="*/ 256520 h 1996549"/>
              <a:gd name="connsiteX4954" fmla="*/ 681408 w 1998270"/>
              <a:gd name="connsiteY4954" fmla="*/ 255534 h 1996549"/>
              <a:gd name="connsiteX4955" fmla="*/ 697100 w 1998270"/>
              <a:gd name="connsiteY4955" fmla="*/ 271223 h 1996549"/>
              <a:gd name="connsiteX4956" fmla="*/ 681408 w 1998270"/>
              <a:gd name="connsiteY4956" fmla="*/ 286917 h 1996549"/>
              <a:gd name="connsiteX4957" fmla="*/ 665717 w 1998270"/>
              <a:gd name="connsiteY4957" fmla="*/ 271223 h 1996549"/>
              <a:gd name="connsiteX4958" fmla="*/ 681408 w 1998270"/>
              <a:gd name="connsiteY4958" fmla="*/ 255534 h 1996549"/>
              <a:gd name="connsiteX4959" fmla="*/ 743125 w 1998270"/>
              <a:gd name="connsiteY4959" fmla="*/ 254815 h 1996549"/>
              <a:gd name="connsiteX4960" fmla="*/ 760181 w 1998270"/>
              <a:gd name="connsiteY4960" fmla="*/ 271870 h 1996549"/>
              <a:gd name="connsiteX4961" fmla="*/ 743125 w 1998270"/>
              <a:gd name="connsiteY4961" fmla="*/ 288926 h 1996549"/>
              <a:gd name="connsiteX4962" fmla="*/ 726070 w 1998270"/>
              <a:gd name="connsiteY4962" fmla="*/ 271870 h 1996549"/>
              <a:gd name="connsiteX4963" fmla="*/ 743125 w 1998270"/>
              <a:gd name="connsiteY4963" fmla="*/ 254815 h 1996549"/>
              <a:gd name="connsiteX4964" fmla="*/ 803844 w 1998270"/>
              <a:gd name="connsiteY4964" fmla="*/ 253962 h 1996549"/>
              <a:gd name="connsiteX4965" fmla="*/ 820900 w 1998270"/>
              <a:gd name="connsiteY4965" fmla="*/ 271017 h 1996549"/>
              <a:gd name="connsiteX4966" fmla="*/ 803844 w 1998270"/>
              <a:gd name="connsiteY4966" fmla="*/ 288073 h 1996549"/>
              <a:gd name="connsiteX4967" fmla="*/ 786789 w 1998270"/>
              <a:gd name="connsiteY4967" fmla="*/ 271017 h 1996549"/>
              <a:gd name="connsiteX4968" fmla="*/ 803844 w 1998270"/>
              <a:gd name="connsiteY4968" fmla="*/ 253962 h 1996549"/>
              <a:gd name="connsiteX4969" fmla="*/ 865246 w 1998270"/>
              <a:gd name="connsiteY4969" fmla="*/ 253279 h 1996549"/>
              <a:gd name="connsiteX4970" fmla="*/ 865587 w 1998270"/>
              <a:gd name="connsiteY4970" fmla="*/ 253279 h 1996549"/>
              <a:gd name="connsiteX4971" fmla="*/ 883325 w 1998270"/>
              <a:gd name="connsiteY4971" fmla="*/ 271359 h 1996549"/>
              <a:gd name="connsiteX4972" fmla="*/ 865246 w 1998270"/>
              <a:gd name="connsiteY4972" fmla="*/ 288415 h 1996549"/>
              <a:gd name="connsiteX4973" fmla="*/ 847167 w 1998270"/>
              <a:gd name="connsiteY4973" fmla="*/ 271359 h 1996549"/>
              <a:gd name="connsiteX4974" fmla="*/ 865246 w 1998270"/>
              <a:gd name="connsiteY4974" fmla="*/ 253279 h 1996549"/>
              <a:gd name="connsiteX4975" fmla="*/ 926648 w 1998270"/>
              <a:gd name="connsiteY4975" fmla="*/ 252427 h 1996549"/>
              <a:gd name="connsiteX4976" fmla="*/ 945580 w 1998270"/>
              <a:gd name="connsiteY4976" fmla="*/ 271359 h 1996549"/>
              <a:gd name="connsiteX4977" fmla="*/ 926648 w 1998270"/>
              <a:gd name="connsiteY4977" fmla="*/ 290120 h 1996549"/>
              <a:gd name="connsiteX4978" fmla="*/ 907716 w 1998270"/>
              <a:gd name="connsiteY4978" fmla="*/ 271359 h 1996549"/>
              <a:gd name="connsiteX4979" fmla="*/ 926648 w 1998270"/>
              <a:gd name="connsiteY4979" fmla="*/ 252427 h 1996549"/>
              <a:gd name="connsiteX4980" fmla="*/ 988048 w 1998270"/>
              <a:gd name="connsiteY4980" fmla="*/ 251574 h 1996549"/>
              <a:gd name="connsiteX4981" fmla="*/ 1007833 w 1998270"/>
              <a:gd name="connsiteY4981" fmla="*/ 271358 h 1996549"/>
              <a:gd name="connsiteX4982" fmla="*/ 1007833 w 1998270"/>
              <a:gd name="connsiteY4982" fmla="*/ 271529 h 1996549"/>
              <a:gd name="connsiteX4983" fmla="*/ 988048 w 1998270"/>
              <a:gd name="connsiteY4983" fmla="*/ 290973 h 1996549"/>
              <a:gd name="connsiteX4984" fmla="*/ 987878 w 1998270"/>
              <a:gd name="connsiteY4984" fmla="*/ 290973 h 1996549"/>
              <a:gd name="connsiteX4985" fmla="*/ 968264 w 1998270"/>
              <a:gd name="connsiteY4985" fmla="*/ 271358 h 1996549"/>
              <a:gd name="connsiteX4986" fmla="*/ 988048 w 1998270"/>
              <a:gd name="connsiteY4986" fmla="*/ 251574 h 1996549"/>
              <a:gd name="connsiteX4987" fmla="*/ 1050132 w 1998270"/>
              <a:gd name="connsiteY4987" fmla="*/ 250892 h 1996549"/>
              <a:gd name="connsiteX4988" fmla="*/ 1070599 w 1998270"/>
              <a:gd name="connsiteY4988" fmla="*/ 271359 h 1996549"/>
              <a:gd name="connsiteX4989" fmla="*/ 1070599 w 1998270"/>
              <a:gd name="connsiteY4989" fmla="*/ 271529 h 1996549"/>
              <a:gd name="connsiteX4990" fmla="*/ 1050132 w 1998270"/>
              <a:gd name="connsiteY4990" fmla="*/ 291655 h 1996549"/>
              <a:gd name="connsiteX4991" fmla="*/ 1049961 w 1998270"/>
              <a:gd name="connsiteY4991" fmla="*/ 291655 h 1996549"/>
              <a:gd name="connsiteX4992" fmla="*/ 1029665 w 1998270"/>
              <a:gd name="connsiteY4992" fmla="*/ 271359 h 1996549"/>
              <a:gd name="connsiteX4993" fmla="*/ 1050132 w 1998270"/>
              <a:gd name="connsiteY4993" fmla="*/ 250892 h 1996549"/>
              <a:gd name="connsiteX4994" fmla="*/ 1110851 w 1998270"/>
              <a:gd name="connsiteY4994" fmla="*/ 250039 h 1996549"/>
              <a:gd name="connsiteX4995" fmla="*/ 1132171 w 1998270"/>
              <a:gd name="connsiteY4995" fmla="*/ 271358 h 1996549"/>
              <a:gd name="connsiteX4996" fmla="*/ 1132171 w 1998270"/>
              <a:gd name="connsiteY4996" fmla="*/ 271529 h 1996549"/>
              <a:gd name="connsiteX4997" fmla="*/ 1110851 w 1998270"/>
              <a:gd name="connsiteY4997" fmla="*/ 292508 h 1996549"/>
              <a:gd name="connsiteX4998" fmla="*/ 1110681 w 1998270"/>
              <a:gd name="connsiteY4998" fmla="*/ 292508 h 1996549"/>
              <a:gd name="connsiteX4999" fmla="*/ 1089532 w 1998270"/>
              <a:gd name="connsiteY4999" fmla="*/ 271358 h 1996549"/>
              <a:gd name="connsiteX5000" fmla="*/ 1110851 w 1998270"/>
              <a:gd name="connsiteY5000" fmla="*/ 250039 h 1996549"/>
              <a:gd name="connsiteX5001" fmla="*/ 1172252 w 1998270"/>
              <a:gd name="connsiteY5001" fmla="*/ 249357 h 1996549"/>
              <a:gd name="connsiteX5002" fmla="*/ 1194254 w 1998270"/>
              <a:gd name="connsiteY5002" fmla="*/ 271359 h 1996549"/>
              <a:gd name="connsiteX5003" fmla="*/ 1194254 w 1998270"/>
              <a:gd name="connsiteY5003" fmla="*/ 271529 h 1996549"/>
              <a:gd name="connsiteX5004" fmla="*/ 1172252 w 1998270"/>
              <a:gd name="connsiteY5004" fmla="*/ 293190 h 1996549"/>
              <a:gd name="connsiteX5005" fmla="*/ 1150421 w 1998270"/>
              <a:gd name="connsiteY5005" fmla="*/ 271359 h 1996549"/>
              <a:gd name="connsiteX5006" fmla="*/ 1150421 w 1998270"/>
              <a:gd name="connsiteY5006" fmla="*/ 271188 h 1996549"/>
              <a:gd name="connsiteX5007" fmla="*/ 1172252 w 1998270"/>
              <a:gd name="connsiteY5007" fmla="*/ 249357 h 1996549"/>
              <a:gd name="connsiteX5008" fmla="*/ 1233654 w 1998270"/>
              <a:gd name="connsiteY5008" fmla="*/ 248503 h 1996549"/>
              <a:gd name="connsiteX5009" fmla="*/ 1256509 w 1998270"/>
              <a:gd name="connsiteY5009" fmla="*/ 271358 h 1996549"/>
              <a:gd name="connsiteX5010" fmla="*/ 1256509 w 1998270"/>
              <a:gd name="connsiteY5010" fmla="*/ 271529 h 1996549"/>
              <a:gd name="connsiteX5011" fmla="*/ 1233654 w 1998270"/>
              <a:gd name="connsiteY5011" fmla="*/ 294043 h 1996549"/>
              <a:gd name="connsiteX5012" fmla="*/ 1233313 w 1998270"/>
              <a:gd name="connsiteY5012" fmla="*/ 294043 h 1996549"/>
              <a:gd name="connsiteX5013" fmla="*/ 1210969 w 1998270"/>
              <a:gd name="connsiteY5013" fmla="*/ 271358 h 1996549"/>
              <a:gd name="connsiteX5014" fmla="*/ 1210969 w 1998270"/>
              <a:gd name="connsiteY5014" fmla="*/ 271188 h 1996549"/>
              <a:gd name="connsiteX5015" fmla="*/ 1233654 w 1998270"/>
              <a:gd name="connsiteY5015" fmla="*/ 248503 h 1996549"/>
              <a:gd name="connsiteX5016" fmla="*/ 1295054 w 1998270"/>
              <a:gd name="connsiteY5016" fmla="*/ 247650 h 1996549"/>
              <a:gd name="connsiteX5017" fmla="*/ 1318762 w 1998270"/>
              <a:gd name="connsiteY5017" fmla="*/ 271358 h 1996549"/>
              <a:gd name="connsiteX5018" fmla="*/ 1318762 w 1998270"/>
              <a:gd name="connsiteY5018" fmla="*/ 271529 h 1996549"/>
              <a:gd name="connsiteX5019" fmla="*/ 1295054 w 1998270"/>
              <a:gd name="connsiteY5019" fmla="*/ 294895 h 1996549"/>
              <a:gd name="connsiteX5020" fmla="*/ 1271518 w 1998270"/>
              <a:gd name="connsiteY5020" fmla="*/ 271358 h 1996549"/>
              <a:gd name="connsiteX5021" fmla="*/ 1271518 w 1998270"/>
              <a:gd name="connsiteY5021" fmla="*/ 271188 h 1996549"/>
              <a:gd name="connsiteX5022" fmla="*/ 1295054 w 1998270"/>
              <a:gd name="connsiteY5022" fmla="*/ 247650 h 1996549"/>
              <a:gd name="connsiteX5023" fmla="*/ 1971151 w 1998270"/>
              <a:gd name="connsiteY5023" fmla="*/ 246286 h 1996549"/>
              <a:gd name="connsiteX5024" fmla="*/ 1996394 w 1998270"/>
              <a:gd name="connsiteY5024" fmla="*/ 271529 h 1996549"/>
              <a:gd name="connsiteX5025" fmla="*/ 1996394 w 1998270"/>
              <a:gd name="connsiteY5025" fmla="*/ 271700 h 1996549"/>
              <a:gd name="connsiteX5026" fmla="*/ 1971151 w 1998270"/>
              <a:gd name="connsiteY5026" fmla="*/ 296601 h 1996549"/>
              <a:gd name="connsiteX5027" fmla="*/ 1946079 w 1998270"/>
              <a:gd name="connsiteY5027" fmla="*/ 271529 h 1996549"/>
              <a:gd name="connsiteX5028" fmla="*/ 1946079 w 1998270"/>
              <a:gd name="connsiteY5028" fmla="*/ 271359 h 1996549"/>
              <a:gd name="connsiteX5029" fmla="*/ 1971151 w 1998270"/>
              <a:gd name="connsiteY5029" fmla="*/ 246286 h 1996549"/>
              <a:gd name="connsiteX5030" fmla="*/ 1479259 w 1998270"/>
              <a:gd name="connsiteY5030" fmla="*/ 246286 h 1996549"/>
              <a:gd name="connsiteX5031" fmla="*/ 1505184 w 1998270"/>
              <a:gd name="connsiteY5031" fmla="*/ 272211 h 1996549"/>
              <a:gd name="connsiteX5032" fmla="*/ 1479259 w 1998270"/>
              <a:gd name="connsiteY5032" fmla="*/ 297966 h 1996549"/>
              <a:gd name="connsiteX5033" fmla="*/ 1453505 w 1998270"/>
              <a:gd name="connsiteY5033" fmla="*/ 272211 h 1996549"/>
              <a:gd name="connsiteX5034" fmla="*/ 1453505 w 1998270"/>
              <a:gd name="connsiteY5034" fmla="*/ 272041 h 1996549"/>
              <a:gd name="connsiteX5035" fmla="*/ 1479259 w 1998270"/>
              <a:gd name="connsiteY5035" fmla="*/ 246286 h 1996549"/>
              <a:gd name="connsiteX5036" fmla="*/ 1417857 w 1998270"/>
              <a:gd name="connsiteY5036" fmla="*/ 246286 h 1996549"/>
              <a:gd name="connsiteX5037" fmla="*/ 1442929 w 1998270"/>
              <a:gd name="connsiteY5037" fmla="*/ 271359 h 1996549"/>
              <a:gd name="connsiteX5038" fmla="*/ 1442929 w 1998270"/>
              <a:gd name="connsiteY5038" fmla="*/ 271529 h 1996549"/>
              <a:gd name="connsiteX5039" fmla="*/ 1417857 w 1998270"/>
              <a:gd name="connsiteY5039" fmla="*/ 296260 h 1996549"/>
              <a:gd name="connsiteX5040" fmla="*/ 1392956 w 1998270"/>
              <a:gd name="connsiteY5040" fmla="*/ 271359 h 1996549"/>
              <a:gd name="connsiteX5041" fmla="*/ 1392956 w 1998270"/>
              <a:gd name="connsiteY5041" fmla="*/ 271188 h 1996549"/>
              <a:gd name="connsiteX5042" fmla="*/ 1417857 w 1998270"/>
              <a:gd name="connsiteY5042" fmla="*/ 246286 h 1996549"/>
              <a:gd name="connsiteX5043" fmla="*/ 1357138 w 1998270"/>
              <a:gd name="connsiteY5043" fmla="*/ 246286 h 1996549"/>
              <a:gd name="connsiteX5044" fmla="*/ 1381528 w 1998270"/>
              <a:gd name="connsiteY5044" fmla="*/ 270676 h 1996549"/>
              <a:gd name="connsiteX5045" fmla="*/ 1357138 w 1998270"/>
              <a:gd name="connsiteY5045" fmla="*/ 294896 h 1996549"/>
              <a:gd name="connsiteX5046" fmla="*/ 1332919 w 1998270"/>
              <a:gd name="connsiteY5046" fmla="*/ 270676 h 1996549"/>
              <a:gd name="connsiteX5047" fmla="*/ 1332919 w 1998270"/>
              <a:gd name="connsiteY5047" fmla="*/ 270506 h 1996549"/>
              <a:gd name="connsiteX5048" fmla="*/ 1357138 w 1998270"/>
              <a:gd name="connsiteY5048" fmla="*/ 246286 h 1996549"/>
              <a:gd name="connsiteX5049" fmla="*/ 1540660 w 1998270"/>
              <a:gd name="connsiteY5049" fmla="*/ 244752 h 1996549"/>
              <a:gd name="connsiteX5050" fmla="*/ 1567267 w 1998270"/>
              <a:gd name="connsiteY5050" fmla="*/ 271359 h 1996549"/>
              <a:gd name="connsiteX5051" fmla="*/ 1567267 w 1998270"/>
              <a:gd name="connsiteY5051" fmla="*/ 271529 h 1996549"/>
              <a:gd name="connsiteX5052" fmla="*/ 1540660 w 1998270"/>
              <a:gd name="connsiteY5052" fmla="*/ 297795 h 1996549"/>
              <a:gd name="connsiteX5053" fmla="*/ 1540319 w 1998270"/>
              <a:gd name="connsiteY5053" fmla="*/ 297795 h 1996549"/>
              <a:gd name="connsiteX5054" fmla="*/ 1514223 w 1998270"/>
              <a:gd name="connsiteY5054" fmla="*/ 271359 h 1996549"/>
              <a:gd name="connsiteX5055" fmla="*/ 1514223 w 1998270"/>
              <a:gd name="connsiteY5055" fmla="*/ 271188 h 1996549"/>
              <a:gd name="connsiteX5056" fmla="*/ 1540660 w 1998270"/>
              <a:gd name="connsiteY5056" fmla="*/ 244752 h 1996549"/>
              <a:gd name="connsiteX5057" fmla="*/ 1602061 w 1998270"/>
              <a:gd name="connsiteY5057" fmla="*/ 244070 h 1996549"/>
              <a:gd name="connsiteX5058" fmla="*/ 1629351 w 1998270"/>
              <a:gd name="connsiteY5058" fmla="*/ 271359 h 1996549"/>
              <a:gd name="connsiteX5059" fmla="*/ 1602061 w 1998270"/>
              <a:gd name="connsiteY5059" fmla="*/ 298478 h 1996549"/>
              <a:gd name="connsiteX5060" fmla="*/ 1574943 w 1998270"/>
              <a:gd name="connsiteY5060" fmla="*/ 271359 h 1996549"/>
              <a:gd name="connsiteX5061" fmla="*/ 1574943 w 1998270"/>
              <a:gd name="connsiteY5061" fmla="*/ 271188 h 1996549"/>
              <a:gd name="connsiteX5062" fmla="*/ 1602061 w 1998270"/>
              <a:gd name="connsiteY5062" fmla="*/ 244070 h 1996549"/>
              <a:gd name="connsiteX5063" fmla="*/ 1664145 w 1998270"/>
              <a:gd name="connsiteY5063" fmla="*/ 243558 h 1996549"/>
              <a:gd name="connsiteX5064" fmla="*/ 1691946 w 1998270"/>
              <a:gd name="connsiteY5064" fmla="*/ 271359 h 1996549"/>
              <a:gd name="connsiteX5065" fmla="*/ 1691946 w 1998270"/>
              <a:gd name="connsiteY5065" fmla="*/ 271529 h 1996549"/>
              <a:gd name="connsiteX5066" fmla="*/ 1664145 w 1998270"/>
              <a:gd name="connsiteY5066" fmla="*/ 298989 h 1996549"/>
              <a:gd name="connsiteX5067" fmla="*/ 1663804 w 1998270"/>
              <a:gd name="connsiteY5067" fmla="*/ 298989 h 1996549"/>
              <a:gd name="connsiteX5068" fmla="*/ 1636514 w 1998270"/>
              <a:gd name="connsiteY5068" fmla="*/ 271359 h 1996549"/>
              <a:gd name="connsiteX5069" fmla="*/ 1636514 w 1998270"/>
              <a:gd name="connsiteY5069" fmla="*/ 271188 h 1996549"/>
              <a:gd name="connsiteX5070" fmla="*/ 1664145 w 1998270"/>
              <a:gd name="connsiteY5070" fmla="*/ 243558 h 1996549"/>
              <a:gd name="connsiteX5071" fmla="*/ 1724863 w 1998270"/>
              <a:gd name="connsiteY5071" fmla="*/ 242876 h 1996549"/>
              <a:gd name="connsiteX5072" fmla="*/ 1753347 w 1998270"/>
              <a:gd name="connsiteY5072" fmla="*/ 271359 h 1996549"/>
              <a:gd name="connsiteX5073" fmla="*/ 1753347 w 1998270"/>
              <a:gd name="connsiteY5073" fmla="*/ 271529 h 1996549"/>
              <a:gd name="connsiteX5074" fmla="*/ 1724863 w 1998270"/>
              <a:gd name="connsiteY5074" fmla="*/ 299672 h 1996549"/>
              <a:gd name="connsiteX5075" fmla="*/ 1696551 w 1998270"/>
              <a:gd name="connsiteY5075" fmla="*/ 271359 h 1996549"/>
              <a:gd name="connsiteX5076" fmla="*/ 1696551 w 1998270"/>
              <a:gd name="connsiteY5076" fmla="*/ 271188 h 1996549"/>
              <a:gd name="connsiteX5077" fmla="*/ 1724863 w 1998270"/>
              <a:gd name="connsiteY5077" fmla="*/ 242876 h 1996549"/>
              <a:gd name="connsiteX5078" fmla="*/ 1786265 w 1998270"/>
              <a:gd name="connsiteY5078" fmla="*/ 242534 h 1996549"/>
              <a:gd name="connsiteX5079" fmla="*/ 1815090 w 1998270"/>
              <a:gd name="connsiteY5079" fmla="*/ 271358 h 1996549"/>
              <a:gd name="connsiteX5080" fmla="*/ 1786265 w 1998270"/>
              <a:gd name="connsiteY5080" fmla="*/ 300012 h 1996549"/>
              <a:gd name="connsiteX5081" fmla="*/ 1757612 w 1998270"/>
              <a:gd name="connsiteY5081" fmla="*/ 271358 h 1996549"/>
              <a:gd name="connsiteX5082" fmla="*/ 1757612 w 1998270"/>
              <a:gd name="connsiteY5082" fmla="*/ 271187 h 1996549"/>
              <a:gd name="connsiteX5083" fmla="*/ 1786265 w 1998270"/>
              <a:gd name="connsiteY5083" fmla="*/ 242534 h 1996549"/>
              <a:gd name="connsiteX5084" fmla="*/ 1909067 w 1998270"/>
              <a:gd name="connsiteY5084" fmla="*/ 242193 h 1996549"/>
              <a:gd name="connsiteX5085" fmla="*/ 1909409 w 1998270"/>
              <a:gd name="connsiteY5085" fmla="*/ 242193 h 1996549"/>
              <a:gd name="connsiteX5086" fmla="*/ 1938233 w 1998270"/>
              <a:gd name="connsiteY5086" fmla="*/ 271358 h 1996549"/>
              <a:gd name="connsiteX5087" fmla="*/ 1938233 w 1998270"/>
              <a:gd name="connsiteY5087" fmla="*/ 271529 h 1996549"/>
              <a:gd name="connsiteX5088" fmla="*/ 1909067 w 1998270"/>
              <a:gd name="connsiteY5088" fmla="*/ 300353 h 1996549"/>
              <a:gd name="connsiteX5089" fmla="*/ 1880073 w 1998270"/>
              <a:gd name="connsiteY5089" fmla="*/ 271358 h 1996549"/>
              <a:gd name="connsiteX5090" fmla="*/ 1880073 w 1998270"/>
              <a:gd name="connsiteY5090" fmla="*/ 271187 h 1996549"/>
              <a:gd name="connsiteX5091" fmla="*/ 1909067 w 1998270"/>
              <a:gd name="connsiteY5091" fmla="*/ 242193 h 1996549"/>
              <a:gd name="connsiteX5092" fmla="*/ 1847667 w 1998270"/>
              <a:gd name="connsiteY5092" fmla="*/ 242193 h 1996549"/>
              <a:gd name="connsiteX5093" fmla="*/ 1848008 w 1998270"/>
              <a:gd name="connsiteY5093" fmla="*/ 242193 h 1996549"/>
              <a:gd name="connsiteX5094" fmla="*/ 1876832 w 1998270"/>
              <a:gd name="connsiteY5094" fmla="*/ 271358 h 1996549"/>
              <a:gd name="connsiteX5095" fmla="*/ 1876832 w 1998270"/>
              <a:gd name="connsiteY5095" fmla="*/ 271529 h 1996549"/>
              <a:gd name="connsiteX5096" fmla="*/ 1847667 w 1998270"/>
              <a:gd name="connsiteY5096" fmla="*/ 300353 h 1996549"/>
              <a:gd name="connsiteX5097" fmla="*/ 1818672 w 1998270"/>
              <a:gd name="connsiteY5097" fmla="*/ 271358 h 1996549"/>
              <a:gd name="connsiteX5098" fmla="*/ 1818672 w 1998270"/>
              <a:gd name="connsiteY5098" fmla="*/ 271187 h 1996549"/>
              <a:gd name="connsiteX5099" fmla="*/ 1847667 w 1998270"/>
              <a:gd name="connsiteY5099" fmla="*/ 242193 h 1996549"/>
              <a:gd name="connsiteX5100" fmla="*/ 5629 w 1998270"/>
              <a:gd name="connsiteY5100" fmla="*/ 204500 h 1996549"/>
              <a:gd name="connsiteX5101" fmla="*/ 11086 w 1998270"/>
              <a:gd name="connsiteY5101" fmla="*/ 209958 h 1996549"/>
              <a:gd name="connsiteX5102" fmla="*/ 5629 w 1998270"/>
              <a:gd name="connsiteY5102" fmla="*/ 215416 h 1996549"/>
              <a:gd name="connsiteX5103" fmla="*/ 171 w 1998270"/>
              <a:gd name="connsiteY5103" fmla="*/ 209958 h 1996549"/>
              <a:gd name="connsiteX5104" fmla="*/ 5629 w 1998270"/>
              <a:gd name="connsiteY5104" fmla="*/ 204500 h 1996549"/>
              <a:gd name="connsiteX5105" fmla="*/ 67029 w 1998270"/>
              <a:gd name="connsiteY5105" fmla="*/ 202283 h 1996549"/>
              <a:gd name="connsiteX5106" fmla="*/ 74705 w 1998270"/>
              <a:gd name="connsiteY5106" fmla="*/ 209959 h 1996549"/>
              <a:gd name="connsiteX5107" fmla="*/ 67029 w 1998270"/>
              <a:gd name="connsiteY5107" fmla="*/ 217634 h 1996549"/>
              <a:gd name="connsiteX5108" fmla="*/ 59355 w 1998270"/>
              <a:gd name="connsiteY5108" fmla="*/ 209959 h 1996549"/>
              <a:gd name="connsiteX5109" fmla="*/ 67029 w 1998270"/>
              <a:gd name="connsiteY5109" fmla="*/ 202283 h 1996549"/>
              <a:gd name="connsiteX5110" fmla="*/ 129113 w 1998270"/>
              <a:gd name="connsiteY5110" fmla="*/ 201600 h 1996549"/>
              <a:gd name="connsiteX5111" fmla="*/ 137470 w 1998270"/>
              <a:gd name="connsiteY5111" fmla="*/ 209958 h 1996549"/>
              <a:gd name="connsiteX5112" fmla="*/ 129113 w 1998270"/>
              <a:gd name="connsiteY5112" fmla="*/ 218315 h 1996549"/>
              <a:gd name="connsiteX5113" fmla="*/ 120756 w 1998270"/>
              <a:gd name="connsiteY5113" fmla="*/ 209958 h 1996549"/>
              <a:gd name="connsiteX5114" fmla="*/ 129113 w 1998270"/>
              <a:gd name="connsiteY5114" fmla="*/ 201600 h 1996549"/>
              <a:gd name="connsiteX5115" fmla="*/ 189832 w 1998270"/>
              <a:gd name="connsiteY5115" fmla="*/ 200748 h 1996549"/>
              <a:gd name="connsiteX5116" fmla="*/ 199042 w 1998270"/>
              <a:gd name="connsiteY5116" fmla="*/ 209959 h 1996549"/>
              <a:gd name="connsiteX5117" fmla="*/ 189832 w 1998270"/>
              <a:gd name="connsiteY5117" fmla="*/ 219169 h 1996549"/>
              <a:gd name="connsiteX5118" fmla="*/ 180622 w 1998270"/>
              <a:gd name="connsiteY5118" fmla="*/ 209959 h 1996549"/>
              <a:gd name="connsiteX5119" fmla="*/ 189832 w 1998270"/>
              <a:gd name="connsiteY5119" fmla="*/ 200748 h 1996549"/>
              <a:gd name="connsiteX5120" fmla="*/ 251233 w 1998270"/>
              <a:gd name="connsiteY5120" fmla="*/ 199895 h 1996549"/>
              <a:gd name="connsiteX5121" fmla="*/ 251574 w 1998270"/>
              <a:gd name="connsiteY5121" fmla="*/ 199895 h 1996549"/>
              <a:gd name="connsiteX5122" fmla="*/ 261296 w 1998270"/>
              <a:gd name="connsiteY5122" fmla="*/ 209958 h 1996549"/>
              <a:gd name="connsiteX5123" fmla="*/ 251233 w 1998270"/>
              <a:gd name="connsiteY5123" fmla="*/ 220021 h 1996549"/>
              <a:gd name="connsiteX5124" fmla="*/ 241171 w 1998270"/>
              <a:gd name="connsiteY5124" fmla="*/ 209958 h 1996549"/>
              <a:gd name="connsiteX5125" fmla="*/ 251233 w 1998270"/>
              <a:gd name="connsiteY5125" fmla="*/ 199895 h 1996549"/>
              <a:gd name="connsiteX5126" fmla="*/ 312635 w 1998270"/>
              <a:gd name="connsiteY5126" fmla="*/ 199042 h 1996549"/>
              <a:gd name="connsiteX5127" fmla="*/ 312976 w 1998270"/>
              <a:gd name="connsiteY5127" fmla="*/ 199042 h 1996549"/>
              <a:gd name="connsiteX5128" fmla="*/ 323550 w 1998270"/>
              <a:gd name="connsiteY5128" fmla="*/ 209958 h 1996549"/>
              <a:gd name="connsiteX5129" fmla="*/ 312635 w 1998270"/>
              <a:gd name="connsiteY5129" fmla="*/ 220874 h 1996549"/>
              <a:gd name="connsiteX5130" fmla="*/ 301719 w 1998270"/>
              <a:gd name="connsiteY5130" fmla="*/ 209958 h 1996549"/>
              <a:gd name="connsiteX5131" fmla="*/ 312635 w 1998270"/>
              <a:gd name="connsiteY5131" fmla="*/ 199042 h 1996549"/>
              <a:gd name="connsiteX5132" fmla="*/ 374036 w 1998270"/>
              <a:gd name="connsiteY5132" fmla="*/ 198189 h 1996549"/>
              <a:gd name="connsiteX5133" fmla="*/ 385804 w 1998270"/>
              <a:gd name="connsiteY5133" fmla="*/ 209958 h 1996549"/>
              <a:gd name="connsiteX5134" fmla="*/ 374036 w 1998270"/>
              <a:gd name="connsiteY5134" fmla="*/ 221727 h 1996549"/>
              <a:gd name="connsiteX5135" fmla="*/ 362268 w 1998270"/>
              <a:gd name="connsiteY5135" fmla="*/ 209958 h 1996549"/>
              <a:gd name="connsiteX5136" fmla="*/ 374036 w 1998270"/>
              <a:gd name="connsiteY5136" fmla="*/ 198189 h 1996549"/>
              <a:gd name="connsiteX5137" fmla="*/ 436120 w 1998270"/>
              <a:gd name="connsiteY5137" fmla="*/ 197336 h 1996549"/>
              <a:gd name="connsiteX5138" fmla="*/ 448741 w 1998270"/>
              <a:gd name="connsiteY5138" fmla="*/ 209958 h 1996549"/>
              <a:gd name="connsiteX5139" fmla="*/ 436120 w 1998270"/>
              <a:gd name="connsiteY5139" fmla="*/ 222579 h 1996549"/>
              <a:gd name="connsiteX5140" fmla="*/ 423499 w 1998270"/>
              <a:gd name="connsiteY5140" fmla="*/ 209958 h 1996549"/>
              <a:gd name="connsiteX5141" fmla="*/ 436120 w 1998270"/>
              <a:gd name="connsiteY5141" fmla="*/ 197336 h 1996549"/>
              <a:gd name="connsiteX5142" fmla="*/ 496838 w 1998270"/>
              <a:gd name="connsiteY5142" fmla="*/ 196654 h 1996549"/>
              <a:gd name="connsiteX5143" fmla="*/ 510142 w 1998270"/>
              <a:gd name="connsiteY5143" fmla="*/ 209958 h 1996549"/>
              <a:gd name="connsiteX5144" fmla="*/ 496838 w 1998270"/>
              <a:gd name="connsiteY5144" fmla="*/ 223262 h 1996549"/>
              <a:gd name="connsiteX5145" fmla="*/ 483535 w 1998270"/>
              <a:gd name="connsiteY5145" fmla="*/ 209958 h 1996549"/>
              <a:gd name="connsiteX5146" fmla="*/ 496838 w 1998270"/>
              <a:gd name="connsiteY5146" fmla="*/ 196654 h 1996549"/>
              <a:gd name="connsiteX5147" fmla="*/ 619641 w 1998270"/>
              <a:gd name="connsiteY5147" fmla="*/ 195119 h 1996549"/>
              <a:gd name="connsiteX5148" fmla="*/ 619982 w 1998270"/>
              <a:gd name="connsiteY5148" fmla="*/ 195119 h 1996549"/>
              <a:gd name="connsiteX5149" fmla="*/ 634650 w 1998270"/>
              <a:gd name="connsiteY5149" fmla="*/ 210129 h 1996549"/>
              <a:gd name="connsiteX5150" fmla="*/ 634650 w 1998270"/>
              <a:gd name="connsiteY5150" fmla="*/ 210299 h 1996549"/>
              <a:gd name="connsiteX5151" fmla="*/ 619641 w 1998270"/>
              <a:gd name="connsiteY5151" fmla="*/ 224967 h 1996549"/>
              <a:gd name="connsiteX5152" fmla="*/ 604632 w 1998270"/>
              <a:gd name="connsiteY5152" fmla="*/ 210129 h 1996549"/>
              <a:gd name="connsiteX5153" fmla="*/ 619641 w 1998270"/>
              <a:gd name="connsiteY5153" fmla="*/ 195119 h 1996549"/>
              <a:gd name="connsiteX5154" fmla="*/ 558240 w 1998270"/>
              <a:gd name="connsiteY5154" fmla="*/ 195119 h 1996549"/>
              <a:gd name="connsiteX5155" fmla="*/ 572396 w 1998270"/>
              <a:gd name="connsiteY5155" fmla="*/ 209276 h 1996549"/>
              <a:gd name="connsiteX5156" fmla="*/ 558240 w 1998270"/>
              <a:gd name="connsiteY5156" fmla="*/ 223432 h 1996549"/>
              <a:gd name="connsiteX5157" fmla="*/ 544084 w 1998270"/>
              <a:gd name="connsiteY5157" fmla="*/ 209276 h 1996549"/>
              <a:gd name="connsiteX5158" fmla="*/ 558240 w 1998270"/>
              <a:gd name="connsiteY5158" fmla="*/ 195119 h 1996549"/>
              <a:gd name="connsiteX5159" fmla="*/ 681042 w 1998270"/>
              <a:gd name="connsiteY5159" fmla="*/ 194096 h 1996549"/>
              <a:gd name="connsiteX5160" fmla="*/ 681384 w 1998270"/>
              <a:gd name="connsiteY5160" fmla="*/ 194096 h 1996549"/>
              <a:gd name="connsiteX5161" fmla="*/ 696905 w 1998270"/>
              <a:gd name="connsiteY5161" fmla="*/ 209958 h 1996549"/>
              <a:gd name="connsiteX5162" fmla="*/ 696905 w 1998270"/>
              <a:gd name="connsiteY5162" fmla="*/ 210129 h 1996549"/>
              <a:gd name="connsiteX5163" fmla="*/ 681042 w 1998270"/>
              <a:gd name="connsiteY5163" fmla="*/ 225650 h 1996549"/>
              <a:gd name="connsiteX5164" fmla="*/ 665181 w 1998270"/>
              <a:gd name="connsiteY5164" fmla="*/ 209958 h 1996549"/>
              <a:gd name="connsiteX5165" fmla="*/ 681042 w 1998270"/>
              <a:gd name="connsiteY5165" fmla="*/ 194096 h 1996549"/>
              <a:gd name="connsiteX5166" fmla="*/ 743125 w 1998270"/>
              <a:gd name="connsiteY5166" fmla="*/ 193243 h 1996549"/>
              <a:gd name="connsiteX5167" fmla="*/ 760181 w 1998270"/>
              <a:gd name="connsiteY5167" fmla="*/ 210299 h 1996549"/>
              <a:gd name="connsiteX5168" fmla="*/ 743125 w 1998270"/>
              <a:gd name="connsiteY5168" fmla="*/ 227355 h 1996549"/>
              <a:gd name="connsiteX5169" fmla="*/ 726070 w 1998270"/>
              <a:gd name="connsiteY5169" fmla="*/ 210299 h 1996549"/>
              <a:gd name="connsiteX5170" fmla="*/ 743125 w 1998270"/>
              <a:gd name="connsiteY5170" fmla="*/ 193243 h 1996549"/>
              <a:gd name="connsiteX5171" fmla="*/ 803844 w 1998270"/>
              <a:gd name="connsiteY5171" fmla="*/ 192390 h 1996549"/>
              <a:gd name="connsiteX5172" fmla="*/ 820900 w 1998270"/>
              <a:gd name="connsiteY5172" fmla="*/ 209446 h 1996549"/>
              <a:gd name="connsiteX5173" fmla="*/ 803844 w 1998270"/>
              <a:gd name="connsiteY5173" fmla="*/ 226502 h 1996549"/>
              <a:gd name="connsiteX5174" fmla="*/ 786789 w 1998270"/>
              <a:gd name="connsiteY5174" fmla="*/ 209446 h 1996549"/>
              <a:gd name="connsiteX5175" fmla="*/ 803844 w 1998270"/>
              <a:gd name="connsiteY5175" fmla="*/ 192390 h 1996549"/>
              <a:gd name="connsiteX5176" fmla="*/ 865247 w 1998270"/>
              <a:gd name="connsiteY5176" fmla="*/ 191708 h 1996549"/>
              <a:gd name="connsiteX5177" fmla="*/ 883496 w 1998270"/>
              <a:gd name="connsiteY5177" fmla="*/ 209958 h 1996549"/>
              <a:gd name="connsiteX5178" fmla="*/ 883496 w 1998270"/>
              <a:gd name="connsiteY5178" fmla="*/ 210129 h 1996549"/>
              <a:gd name="connsiteX5179" fmla="*/ 865247 w 1998270"/>
              <a:gd name="connsiteY5179" fmla="*/ 228037 h 1996549"/>
              <a:gd name="connsiteX5180" fmla="*/ 865076 w 1998270"/>
              <a:gd name="connsiteY5180" fmla="*/ 228037 h 1996549"/>
              <a:gd name="connsiteX5181" fmla="*/ 846997 w 1998270"/>
              <a:gd name="connsiteY5181" fmla="*/ 209958 h 1996549"/>
              <a:gd name="connsiteX5182" fmla="*/ 865247 w 1998270"/>
              <a:gd name="connsiteY5182" fmla="*/ 191708 h 1996549"/>
              <a:gd name="connsiteX5183" fmla="*/ 926648 w 1998270"/>
              <a:gd name="connsiteY5183" fmla="*/ 190855 h 1996549"/>
              <a:gd name="connsiteX5184" fmla="*/ 945751 w 1998270"/>
              <a:gd name="connsiteY5184" fmla="*/ 209958 h 1996549"/>
              <a:gd name="connsiteX5185" fmla="*/ 926648 w 1998270"/>
              <a:gd name="connsiteY5185" fmla="*/ 228890 h 1996549"/>
              <a:gd name="connsiteX5186" fmla="*/ 907546 w 1998270"/>
              <a:gd name="connsiteY5186" fmla="*/ 209958 h 1996549"/>
              <a:gd name="connsiteX5187" fmla="*/ 926648 w 1998270"/>
              <a:gd name="connsiteY5187" fmla="*/ 190855 h 1996549"/>
              <a:gd name="connsiteX5188" fmla="*/ 988049 w 1998270"/>
              <a:gd name="connsiteY5188" fmla="*/ 190002 h 1996549"/>
              <a:gd name="connsiteX5189" fmla="*/ 1008004 w 1998270"/>
              <a:gd name="connsiteY5189" fmla="*/ 209958 h 1996549"/>
              <a:gd name="connsiteX5190" fmla="*/ 1008004 w 1998270"/>
              <a:gd name="connsiteY5190" fmla="*/ 210127 h 1996549"/>
              <a:gd name="connsiteX5191" fmla="*/ 988049 w 1998270"/>
              <a:gd name="connsiteY5191" fmla="*/ 229743 h 1996549"/>
              <a:gd name="connsiteX5192" fmla="*/ 968094 w 1998270"/>
              <a:gd name="connsiteY5192" fmla="*/ 209958 h 1996549"/>
              <a:gd name="connsiteX5193" fmla="*/ 988049 w 1998270"/>
              <a:gd name="connsiteY5193" fmla="*/ 190002 h 1996549"/>
              <a:gd name="connsiteX5194" fmla="*/ 1050132 w 1998270"/>
              <a:gd name="connsiteY5194" fmla="*/ 189150 h 1996549"/>
              <a:gd name="connsiteX5195" fmla="*/ 1050473 w 1998270"/>
              <a:gd name="connsiteY5195" fmla="*/ 189150 h 1996549"/>
              <a:gd name="connsiteX5196" fmla="*/ 1070940 w 1998270"/>
              <a:gd name="connsiteY5196" fmla="*/ 209959 h 1996549"/>
              <a:gd name="connsiteX5197" fmla="*/ 1070940 w 1998270"/>
              <a:gd name="connsiteY5197" fmla="*/ 210129 h 1996549"/>
              <a:gd name="connsiteX5198" fmla="*/ 1050132 w 1998270"/>
              <a:gd name="connsiteY5198" fmla="*/ 230596 h 1996549"/>
              <a:gd name="connsiteX5199" fmla="*/ 1029324 w 1998270"/>
              <a:gd name="connsiteY5199" fmla="*/ 209959 h 1996549"/>
              <a:gd name="connsiteX5200" fmla="*/ 1050132 w 1998270"/>
              <a:gd name="connsiteY5200" fmla="*/ 189150 h 1996549"/>
              <a:gd name="connsiteX5201" fmla="*/ 1110851 w 1998270"/>
              <a:gd name="connsiteY5201" fmla="*/ 188467 h 1996549"/>
              <a:gd name="connsiteX5202" fmla="*/ 1111192 w 1998270"/>
              <a:gd name="connsiteY5202" fmla="*/ 188467 h 1996549"/>
              <a:gd name="connsiteX5203" fmla="*/ 1132342 w 1998270"/>
              <a:gd name="connsiteY5203" fmla="*/ 209958 h 1996549"/>
              <a:gd name="connsiteX5204" fmla="*/ 1132342 w 1998270"/>
              <a:gd name="connsiteY5204" fmla="*/ 210127 h 1996549"/>
              <a:gd name="connsiteX5205" fmla="*/ 1110851 w 1998270"/>
              <a:gd name="connsiteY5205" fmla="*/ 231278 h 1996549"/>
              <a:gd name="connsiteX5206" fmla="*/ 1089532 w 1998270"/>
              <a:gd name="connsiteY5206" fmla="*/ 209958 h 1996549"/>
              <a:gd name="connsiteX5207" fmla="*/ 1089532 w 1998270"/>
              <a:gd name="connsiteY5207" fmla="*/ 209787 h 1996549"/>
              <a:gd name="connsiteX5208" fmla="*/ 1110851 w 1998270"/>
              <a:gd name="connsiteY5208" fmla="*/ 188467 h 1996549"/>
              <a:gd name="connsiteX5209" fmla="*/ 1172253 w 1998270"/>
              <a:gd name="connsiteY5209" fmla="*/ 187614 h 1996549"/>
              <a:gd name="connsiteX5210" fmla="*/ 1194596 w 1998270"/>
              <a:gd name="connsiteY5210" fmla="*/ 209958 h 1996549"/>
              <a:gd name="connsiteX5211" fmla="*/ 1172253 w 1998270"/>
              <a:gd name="connsiteY5211" fmla="*/ 232130 h 1996549"/>
              <a:gd name="connsiteX5212" fmla="*/ 1150080 w 1998270"/>
              <a:gd name="connsiteY5212" fmla="*/ 209958 h 1996549"/>
              <a:gd name="connsiteX5213" fmla="*/ 1150080 w 1998270"/>
              <a:gd name="connsiteY5213" fmla="*/ 209787 h 1996549"/>
              <a:gd name="connsiteX5214" fmla="*/ 1172253 w 1998270"/>
              <a:gd name="connsiteY5214" fmla="*/ 187614 h 1996549"/>
              <a:gd name="connsiteX5215" fmla="*/ 1233654 w 1998270"/>
              <a:gd name="connsiteY5215" fmla="*/ 186762 h 1996549"/>
              <a:gd name="connsiteX5216" fmla="*/ 1256850 w 1998270"/>
              <a:gd name="connsiteY5216" fmla="*/ 209958 h 1996549"/>
              <a:gd name="connsiteX5217" fmla="*/ 1256850 w 1998270"/>
              <a:gd name="connsiteY5217" fmla="*/ 210129 h 1996549"/>
              <a:gd name="connsiteX5218" fmla="*/ 1233654 w 1998270"/>
              <a:gd name="connsiteY5218" fmla="*/ 232984 h 1996549"/>
              <a:gd name="connsiteX5219" fmla="*/ 1233312 w 1998270"/>
              <a:gd name="connsiteY5219" fmla="*/ 232984 h 1996549"/>
              <a:gd name="connsiteX5220" fmla="*/ 1210628 w 1998270"/>
              <a:gd name="connsiteY5220" fmla="*/ 209958 h 1996549"/>
              <a:gd name="connsiteX5221" fmla="*/ 1210628 w 1998270"/>
              <a:gd name="connsiteY5221" fmla="*/ 209788 h 1996549"/>
              <a:gd name="connsiteX5222" fmla="*/ 1233654 w 1998270"/>
              <a:gd name="connsiteY5222" fmla="*/ 186762 h 1996549"/>
              <a:gd name="connsiteX5223" fmla="*/ 1295055 w 1998270"/>
              <a:gd name="connsiteY5223" fmla="*/ 186079 h 1996549"/>
              <a:gd name="connsiteX5224" fmla="*/ 1318934 w 1998270"/>
              <a:gd name="connsiteY5224" fmla="*/ 209958 h 1996549"/>
              <a:gd name="connsiteX5225" fmla="*/ 1295055 w 1998270"/>
              <a:gd name="connsiteY5225" fmla="*/ 233665 h 1996549"/>
              <a:gd name="connsiteX5226" fmla="*/ 1271348 w 1998270"/>
              <a:gd name="connsiteY5226" fmla="*/ 209958 h 1996549"/>
              <a:gd name="connsiteX5227" fmla="*/ 1271348 w 1998270"/>
              <a:gd name="connsiteY5227" fmla="*/ 209787 h 1996549"/>
              <a:gd name="connsiteX5228" fmla="*/ 1295055 w 1998270"/>
              <a:gd name="connsiteY5228" fmla="*/ 186079 h 1996549"/>
              <a:gd name="connsiteX5229" fmla="*/ 1357139 w 1998270"/>
              <a:gd name="connsiteY5229" fmla="*/ 185227 h 1996549"/>
              <a:gd name="connsiteX5230" fmla="*/ 1381870 w 1998270"/>
              <a:gd name="connsiteY5230" fmla="*/ 209959 h 1996549"/>
              <a:gd name="connsiteX5231" fmla="*/ 1381870 w 1998270"/>
              <a:gd name="connsiteY5231" fmla="*/ 210129 h 1996549"/>
              <a:gd name="connsiteX5232" fmla="*/ 1357139 w 1998270"/>
              <a:gd name="connsiteY5232" fmla="*/ 234519 h 1996549"/>
              <a:gd name="connsiteX5233" fmla="*/ 1356798 w 1998270"/>
              <a:gd name="connsiteY5233" fmla="*/ 234519 h 1996549"/>
              <a:gd name="connsiteX5234" fmla="*/ 1332578 w 1998270"/>
              <a:gd name="connsiteY5234" fmla="*/ 209959 h 1996549"/>
              <a:gd name="connsiteX5235" fmla="*/ 1332578 w 1998270"/>
              <a:gd name="connsiteY5235" fmla="*/ 209788 h 1996549"/>
              <a:gd name="connsiteX5236" fmla="*/ 1357139 w 1998270"/>
              <a:gd name="connsiteY5236" fmla="*/ 185227 h 1996549"/>
              <a:gd name="connsiteX5237" fmla="*/ 1417857 w 1998270"/>
              <a:gd name="connsiteY5237" fmla="*/ 184544 h 1996549"/>
              <a:gd name="connsiteX5238" fmla="*/ 1443271 w 1998270"/>
              <a:gd name="connsiteY5238" fmla="*/ 209958 h 1996549"/>
              <a:gd name="connsiteX5239" fmla="*/ 1417857 w 1998270"/>
              <a:gd name="connsiteY5239" fmla="*/ 235201 h 1996549"/>
              <a:gd name="connsiteX5240" fmla="*/ 1392615 w 1998270"/>
              <a:gd name="connsiteY5240" fmla="*/ 209958 h 1996549"/>
              <a:gd name="connsiteX5241" fmla="*/ 1417857 w 1998270"/>
              <a:gd name="connsiteY5241" fmla="*/ 184544 h 1996549"/>
              <a:gd name="connsiteX5242" fmla="*/ 1971151 w 1998270"/>
              <a:gd name="connsiteY5242" fmla="*/ 184033 h 1996549"/>
              <a:gd name="connsiteX5243" fmla="*/ 1997076 w 1998270"/>
              <a:gd name="connsiteY5243" fmla="*/ 209958 h 1996549"/>
              <a:gd name="connsiteX5244" fmla="*/ 1971151 w 1998270"/>
              <a:gd name="connsiteY5244" fmla="*/ 235713 h 1996549"/>
              <a:gd name="connsiteX5245" fmla="*/ 1945397 w 1998270"/>
              <a:gd name="connsiteY5245" fmla="*/ 209958 h 1996549"/>
              <a:gd name="connsiteX5246" fmla="*/ 1945397 w 1998270"/>
              <a:gd name="connsiteY5246" fmla="*/ 209788 h 1996549"/>
              <a:gd name="connsiteX5247" fmla="*/ 1971151 w 1998270"/>
              <a:gd name="connsiteY5247" fmla="*/ 184033 h 1996549"/>
              <a:gd name="connsiteX5248" fmla="*/ 1479259 w 1998270"/>
              <a:gd name="connsiteY5248" fmla="*/ 183692 h 1996549"/>
              <a:gd name="connsiteX5249" fmla="*/ 1505525 w 1998270"/>
              <a:gd name="connsiteY5249" fmla="*/ 209959 h 1996549"/>
              <a:gd name="connsiteX5250" fmla="*/ 1505525 w 1998270"/>
              <a:gd name="connsiteY5250" fmla="*/ 210129 h 1996549"/>
              <a:gd name="connsiteX5251" fmla="*/ 1479259 w 1998270"/>
              <a:gd name="connsiteY5251" fmla="*/ 236054 h 1996549"/>
              <a:gd name="connsiteX5252" fmla="*/ 1478918 w 1998270"/>
              <a:gd name="connsiteY5252" fmla="*/ 236054 h 1996549"/>
              <a:gd name="connsiteX5253" fmla="*/ 1453163 w 1998270"/>
              <a:gd name="connsiteY5253" fmla="*/ 209959 h 1996549"/>
              <a:gd name="connsiteX5254" fmla="*/ 1453163 w 1998270"/>
              <a:gd name="connsiteY5254" fmla="*/ 209788 h 1996549"/>
              <a:gd name="connsiteX5255" fmla="*/ 1479259 w 1998270"/>
              <a:gd name="connsiteY5255" fmla="*/ 183692 h 1996549"/>
              <a:gd name="connsiteX5256" fmla="*/ 1540660 w 1998270"/>
              <a:gd name="connsiteY5256" fmla="*/ 183009 h 1996549"/>
              <a:gd name="connsiteX5257" fmla="*/ 1567609 w 1998270"/>
              <a:gd name="connsiteY5257" fmla="*/ 209958 h 1996549"/>
              <a:gd name="connsiteX5258" fmla="*/ 1567609 w 1998270"/>
              <a:gd name="connsiteY5258" fmla="*/ 210127 h 1996549"/>
              <a:gd name="connsiteX5259" fmla="*/ 1540660 w 1998270"/>
              <a:gd name="connsiteY5259" fmla="*/ 236736 h 1996549"/>
              <a:gd name="connsiteX5260" fmla="*/ 1513883 w 1998270"/>
              <a:gd name="connsiteY5260" fmla="*/ 209958 h 1996549"/>
              <a:gd name="connsiteX5261" fmla="*/ 1513883 w 1998270"/>
              <a:gd name="connsiteY5261" fmla="*/ 209787 h 1996549"/>
              <a:gd name="connsiteX5262" fmla="*/ 1540660 w 1998270"/>
              <a:gd name="connsiteY5262" fmla="*/ 183009 h 1996549"/>
              <a:gd name="connsiteX5263" fmla="*/ 1602061 w 1998270"/>
              <a:gd name="connsiteY5263" fmla="*/ 182157 h 1996549"/>
              <a:gd name="connsiteX5264" fmla="*/ 1629862 w 1998270"/>
              <a:gd name="connsiteY5264" fmla="*/ 209959 h 1996549"/>
              <a:gd name="connsiteX5265" fmla="*/ 1629862 w 1998270"/>
              <a:gd name="connsiteY5265" fmla="*/ 210129 h 1996549"/>
              <a:gd name="connsiteX5266" fmla="*/ 1602061 w 1998270"/>
              <a:gd name="connsiteY5266" fmla="*/ 237589 h 1996549"/>
              <a:gd name="connsiteX5267" fmla="*/ 1601720 w 1998270"/>
              <a:gd name="connsiteY5267" fmla="*/ 237589 h 1996549"/>
              <a:gd name="connsiteX5268" fmla="*/ 1574430 w 1998270"/>
              <a:gd name="connsiteY5268" fmla="*/ 209959 h 1996549"/>
              <a:gd name="connsiteX5269" fmla="*/ 1574430 w 1998270"/>
              <a:gd name="connsiteY5269" fmla="*/ 209788 h 1996549"/>
              <a:gd name="connsiteX5270" fmla="*/ 1602061 w 1998270"/>
              <a:gd name="connsiteY5270" fmla="*/ 182157 h 1996549"/>
              <a:gd name="connsiteX5271" fmla="*/ 1664144 w 1998270"/>
              <a:gd name="connsiteY5271" fmla="*/ 181474 h 1996549"/>
              <a:gd name="connsiteX5272" fmla="*/ 1692628 w 1998270"/>
              <a:gd name="connsiteY5272" fmla="*/ 209958 h 1996549"/>
              <a:gd name="connsiteX5273" fmla="*/ 1692628 w 1998270"/>
              <a:gd name="connsiteY5273" fmla="*/ 210127 h 1996549"/>
              <a:gd name="connsiteX5274" fmla="*/ 1664144 w 1998270"/>
              <a:gd name="connsiteY5274" fmla="*/ 238271 h 1996549"/>
              <a:gd name="connsiteX5275" fmla="*/ 1635832 w 1998270"/>
              <a:gd name="connsiteY5275" fmla="*/ 209958 h 1996549"/>
              <a:gd name="connsiteX5276" fmla="*/ 1635832 w 1998270"/>
              <a:gd name="connsiteY5276" fmla="*/ 209787 h 1996549"/>
              <a:gd name="connsiteX5277" fmla="*/ 1664144 w 1998270"/>
              <a:gd name="connsiteY5277" fmla="*/ 181474 h 1996549"/>
              <a:gd name="connsiteX5278" fmla="*/ 1724864 w 1998270"/>
              <a:gd name="connsiteY5278" fmla="*/ 180963 h 1996549"/>
              <a:gd name="connsiteX5279" fmla="*/ 1753859 w 1998270"/>
              <a:gd name="connsiteY5279" fmla="*/ 209959 h 1996549"/>
              <a:gd name="connsiteX5280" fmla="*/ 1724864 w 1998270"/>
              <a:gd name="connsiteY5280" fmla="*/ 238783 h 1996549"/>
              <a:gd name="connsiteX5281" fmla="*/ 1696040 w 1998270"/>
              <a:gd name="connsiteY5281" fmla="*/ 209959 h 1996549"/>
              <a:gd name="connsiteX5282" fmla="*/ 1724864 w 1998270"/>
              <a:gd name="connsiteY5282" fmla="*/ 180963 h 1996549"/>
              <a:gd name="connsiteX5283" fmla="*/ 1786632 w 1998270"/>
              <a:gd name="connsiteY5283" fmla="*/ 180317 h 1996549"/>
              <a:gd name="connsiteX5284" fmla="*/ 1816138 w 1998270"/>
              <a:gd name="connsiteY5284" fmla="*/ 209824 h 1996549"/>
              <a:gd name="connsiteX5285" fmla="*/ 1786632 w 1998270"/>
              <a:gd name="connsiteY5285" fmla="*/ 239330 h 1996549"/>
              <a:gd name="connsiteX5286" fmla="*/ 1757125 w 1998270"/>
              <a:gd name="connsiteY5286" fmla="*/ 209824 h 1996549"/>
              <a:gd name="connsiteX5287" fmla="*/ 1786632 w 1998270"/>
              <a:gd name="connsiteY5287" fmla="*/ 180317 h 1996549"/>
              <a:gd name="connsiteX5288" fmla="*/ 1847666 w 1998270"/>
              <a:gd name="connsiteY5288" fmla="*/ 180110 h 1996549"/>
              <a:gd name="connsiteX5289" fmla="*/ 1877514 w 1998270"/>
              <a:gd name="connsiteY5289" fmla="*/ 209958 h 1996549"/>
              <a:gd name="connsiteX5290" fmla="*/ 1877514 w 1998270"/>
              <a:gd name="connsiteY5290" fmla="*/ 210129 h 1996549"/>
              <a:gd name="connsiteX5291" fmla="*/ 1847666 w 1998270"/>
              <a:gd name="connsiteY5291" fmla="*/ 239636 h 1996549"/>
              <a:gd name="connsiteX5292" fmla="*/ 1817989 w 1998270"/>
              <a:gd name="connsiteY5292" fmla="*/ 209958 h 1996549"/>
              <a:gd name="connsiteX5293" fmla="*/ 1817989 w 1998270"/>
              <a:gd name="connsiteY5293" fmla="*/ 209788 h 1996549"/>
              <a:gd name="connsiteX5294" fmla="*/ 1847666 w 1998270"/>
              <a:gd name="connsiteY5294" fmla="*/ 180110 h 1996549"/>
              <a:gd name="connsiteX5295" fmla="*/ 1909067 w 1998270"/>
              <a:gd name="connsiteY5295" fmla="*/ 179939 h 1996549"/>
              <a:gd name="connsiteX5296" fmla="*/ 1939086 w 1998270"/>
              <a:gd name="connsiteY5296" fmla="*/ 209958 h 1996549"/>
              <a:gd name="connsiteX5297" fmla="*/ 1939086 w 1998270"/>
              <a:gd name="connsiteY5297" fmla="*/ 210127 h 1996549"/>
              <a:gd name="connsiteX5298" fmla="*/ 1909067 w 1998270"/>
              <a:gd name="connsiteY5298" fmla="*/ 239806 h 1996549"/>
              <a:gd name="connsiteX5299" fmla="*/ 1879220 w 1998270"/>
              <a:gd name="connsiteY5299" fmla="*/ 209958 h 1996549"/>
              <a:gd name="connsiteX5300" fmla="*/ 1879220 w 1998270"/>
              <a:gd name="connsiteY5300" fmla="*/ 209787 h 1996549"/>
              <a:gd name="connsiteX5301" fmla="*/ 1909067 w 1998270"/>
              <a:gd name="connsiteY5301" fmla="*/ 179939 h 1996549"/>
              <a:gd name="connsiteX5302" fmla="*/ 5629 w 1998270"/>
              <a:gd name="connsiteY5302" fmla="*/ 143951 h 1996549"/>
              <a:gd name="connsiteX5303" fmla="*/ 11086 w 1998270"/>
              <a:gd name="connsiteY5303" fmla="*/ 149409 h 1996549"/>
              <a:gd name="connsiteX5304" fmla="*/ 5629 w 1998270"/>
              <a:gd name="connsiteY5304" fmla="*/ 154867 h 1996549"/>
              <a:gd name="connsiteX5305" fmla="*/ 171 w 1998270"/>
              <a:gd name="connsiteY5305" fmla="*/ 149409 h 1996549"/>
              <a:gd name="connsiteX5306" fmla="*/ 5629 w 1998270"/>
              <a:gd name="connsiteY5306" fmla="*/ 143951 h 1996549"/>
              <a:gd name="connsiteX5307" fmla="*/ 67029 w 1998270"/>
              <a:gd name="connsiteY5307" fmla="*/ 140881 h 1996549"/>
              <a:gd name="connsiteX5308" fmla="*/ 74705 w 1998270"/>
              <a:gd name="connsiteY5308" fmla="*/ 148557 h 1996549"/>
              <a:gd name="connsiteX5309" fmla="*/ 67029 w 1998270"/>
              <a:gd name="connsiteY5309" fmla="*/ 156232 h 1996549"/>
              <a:gd name="connsiteX5310" fmla="*/ 59355 w 1998270"/>
              <a:gd name="connsiteY5310" fmla="*/ 148557 h 1996549"/>
              <a:gd name="connsiteX5311" fmla="*/ 67029 w 1998270"/>
              <a:gd name="connsiteY5311" fmla="*/ 140881 h 1996549"/>
              <a:gd name="connsiteX5312" fmla="*/ 129114 w 1998270"/>
              <a:gd name="connsiteY5312" fmla="*/ 140028 h 1996549"/>
              <a:gd name="connsiteX5313" fmla="*/ 137641 w 1998270"/>
              <a:gd name="connsiteY5313" fmla="*/ 148556 h 1996549"/>
              <a:gd name="connsiteX5314" fmla="*/ 129114 w 1998270"/>
              <a:gd name="connsiteY5314" fmla="*/ 157084 h 1996549"/>
              <a:gd name="connsiteX5315" fmla="*/ 120586 w 1998270"/>
              <a:gd name="connsiteY5315" fmla="*/ 148556 h 1996549"/>
              <a:gd name="connsiteX5316" fmla="*/ 129114 w 1998270"/>
              <a:gd name="connsiteY5316" fmla="*/ 140028 h 1996549"/>
              <a:gd name="connsiteX5317" fmla="*/ 189832 w 1998270"/>
              <a:gd name="connsiteY5317" fmla="*/ 139176 h 1996549"/>
              <a:gd name="connsiteX5318" fmla="*/ 190173 w 1998270"/>
              <a:gd name="connsiteY5318" fmla="*/ 139176 h 1996549"/>
              <a:gd name="connsiteX5319" fmla="*/ 199213 w 1998270"/>
              <a:gd name="connsiteY5319" fmla="*/ 148557 h 1996549"/>
              <a:gd name="connsiteX5320" fmla="*/ 189832 w 1998270"/>
              <a:gd name="connsiteY5320" fmla="*/ 157938 h 1996549"/>
              <a:gd name="connsiteX5321" fmla="*/ 180452 w 1998270"/>
              <a:gd name="connsiteY5321" fmla="*/ 148557 h 1996549"/>
              <a:gd name="connsiteX5322" fmla="*/ 189832 w 1998270"/>
              <a:gd name="connsiteY5322" fmla="*/ 139176 h 1996549"/>
              <a:gd name="connsiteX5323" fmla="*/ 251233 w 1998270"/>
              <a:gd name="connsiteY5323" fmla="*/ 138493 h 1996549"/>
              <a:gd name="connsiteX5324" fmla="*/ 251574 w 1998270"/>
              <a:gd name="connsiteY5324" fmla="*/ 138493 h 1996549"/>
              <a:gd name="connsiteX5325" fmla="*/ 261296 w 1998270"/>
              <a:gd name="connsiteY5325" fmla="*/ 148556 h 1996549"/>
              <a:gd name="connsiteX5326" fmla="*/ 251233 w 1998270"/>
              <a:gd name="connsiteY5326" fmla="*/ 158619 h 1996549"/>
              <a:gd name="connsiteX5327" fmla="*/ 241171 w 1998270"/>
              <a:gd name="connsiteY5327" fmla="*/ 148556 h 1996549"/>
              <a:gd name="connsiteX5328" fmla="*/ 251233 w 1998270"/>
              <a:gd name="connsiteY5328" fmla="*/ 138493 h 1996549"/>
              <a:gd name="connsiteX5329" fmla="*/ 313001 w 1998270"/>
              <a:gd name="connsiteY5329" fmla="*/ 137507 h 1996549"/>
              <a:gd name="connsiteX5330" fmla="*/ 323917 w 1998270"/>
              <a:gd name="connsiteY5330" fmla="*/ 148423 h 1996549"/>
              <a:gd name="connsiteX5331" fmla="*/ 313001 w 1998270"/>
              <a:gd name="connsiteY5331" fmla="*/ 159339 h 1996549"/>
              <a:gd name="connsiteX5332" fmla="*/ 302085 w 1998270"/>
              <a:gd name="connsiteY5332" fmla="*/ 148423 h 1996549"/>
              <a:gd name="connsiteX5333" fmla="*/ 313001 w 1998270"/>
              <a:gd name="connsiteY5333" fmla="*/ 137507 h 1996549"/>
              <a:gd name="connsiteX5334" fmla="*/ 374036 w 1998270"/>
              <a:gd name="connsiteY5334" fmla="*/ 136788 h 1996549"/>
              <a:gd name="connsiteX5335" fmla="*/ 385804 w 1998270"/>
              <a:gd name="connsiteY5335" fmla="*/ 148557 h 1996549"/>
              <a:gd name="connsiteX5336" fmla="*/ 374036 w 1998270"/>
              <a:gd name="connsiteY5336" fmla="*/ 160326 h 1996549"/>
              <a:gd name="connsiteX5337" fmla="*/ 362268 w 1998270"/>
              <a:gd name="connsiteY5337" fmla="*/ 148557 h 1996549"/>
              <a:gd name="connsiteX5338" fmla="*/ 374036 w 1998270"/>
              <a:gd name="connsiteY5338" fmla="*/ 136788 h 1996549"/>
              <a:gd name="connsiteX5339" fmla="*/ 436120 w 1998270"/>
              <a:gd name="connsiteY5339" fmla="*/ 135935 h 1996549"/>
              <a:gd name="connsiteX5340" fmla="*/ 448741 w 1998270"/>
              <a:gd name="connsiteY5340" fmla="*/ 148557 h 1996549"/>
              <a:gd name="connsiteX5341" fmla="*/ 436120 w 1998270"/>
              <a:gd name="connsiteY5341" fmla="*/ 161178 h 1996549"/>
              <a:gd name="connsiteX5342" fmla="*/ 423499 w 1998270"/>
              <a:gd name="connsiteY5342" fmla="*/ 148557 h 1996549"/>
              <a:gd name="connsiteX5343" fmla="*/ 436120 w 1998270"/>
              <a:gd name="connsiteY5343" fmla="*/ 135935 h 1996549"/>
              <a:gd name="connsiteX5344" fmla="*/ 496839 w 1998270"/>
              <a:gd name="connsiteY5344" fmla="*/ 135082 h 1996549"/>
              <a:gd name="connsiteX5345" fmla="*/ 510313 w 1998270"/>
              <a:gd name="connsiteY5345" fmla="*/ 148556 h 1996549"/>
              <a:gd name="connsiteX5346" fmla="*/ 496839 w 1998270"/>
              <a:gd name="connsiteY5346" fmla="*/ 162031 h 1996549"/>
              <a:gd name="connsiteX5347" fmla="*/ 483365 w 1998270"/>
              <a:gd name="connsiteY5347" fmla="*/ 148556 h 1996549"/>
              <a:gd name="connsiteX5348" fmla="*/ 496839 w 1998270"/>
              <a:gd name="connsiteY5348" fmla="*/ 135082 h 1996549"/>
              <a:gd name="connsiteX5349" fmla="*/ 558239 w 1998270"/>
              <a:gd name="connsiteY5349" fmla="*/ 134229 h 1996549"/>
              <a:gd name="connsiteX5350" fmla="*/ 558580 w 1998270"/>
              <a:gd name="connsiteY5350" fmla="*/ 134229 h 1996549"/>
              <a:gd name="connsiteX5351" fmla="*/ 572566 w 1998270"/>
              <a:gd name="connsiteY5351" fmla="*/ 148556 h 1996549"/>
              <a:gd name="connsiteX5352" fmla="*/ 558239 w 1998270"/>
              <a:gd name="connsiteY5352" fmla="*/ 162883 h 1996549"/>
              <a:gd name="connsiteX5353" fmla="*/ 543913 w 1998270"/>
              <a:gd name="connsiteY5353" fmla="*/ 148556 h 1996549"/>
              <a:gd name="connsiteX5354" fmla="*/ 558239 w 1998270"/>
              <a:gd name="connsiteY5354" fmla="*/ 134229 h 1996549"/>
              <a:gd name="connsiteX5355" fmla="*/ 619642 w 1998270"/>
              <a:gd name="connsiteY5355" fmla="*/ 133377 h 1996549"/>
              <a:gd name="connsiteX5356" fmla="*/ 634821 w 1998270"/>
              <a:gd name="connsiteY5356" fmla="*/ 148557 h 1996549"/>
              <a:gd name="connsiteX5357" fmla="*/ 634821 w 1998270"/>
              <a:gd name="connsiteY5357" fmla="*/ 148728 h 1996549"/>
              <a:gd name="connsiteX5358" fmla="*/ 619642 w 1998270"/>
              <a:gd name="connsiteY5358" fmla="*/ 163566 h 1996549"/>
              <a:gd name="connsiteX5359" fmla="*/ 619471 w 1998270"/>
              <a:gd name="connsiteY5359" fmla="*/ 163566 h 1996549"/>
              <a:gd name="connsiteX5360" fmla="*/ 604462 w 1998270"/>
              <a:gd name="connsiteY5360" fmla="*/ 148557 h 1996549"/>
              <a:gd name="connsiteX5361" fmla="*/ 619642 w 1998270"/>
              <a:gd name="connsiteY5361" fmla="*/ 133377 h 1996549"/>
              <a:gd name="connsiteX5362" fmla="*/ 681043 w 1998270"/>
              <a:gd name="connsiteY5362" fmla="*/ 132524 h 1996549"/>
              <a:gd name="connsiteX5363" fmla="*/ 697075 w 1998270"/>
              <a:gd name="connsiteY5363" fmla="*/ 148557 h 1996549"/>
              <a:gd name="connsiteX5364" fmla="*/ 681043 w 1998270"/>
              <a:gd name="connsiteY5364" fmla="*/ 164419 h 1996549"/>
              <a:gd name="connsiteX5365" fmla="*/ 665011 w 1998270"/>
              <a:gd name="connsiteY5365" fmla="*/ 148557 h 1996549"/>
              <a:gd name="connsiteX5366" fmla="*/ 681043 w 1998270"/>
              <a:gd name="connsiteY5366" fmla="*/ 132524 h 1996549"/>
              <a:gd name="connsiteX5367" fmla="*/ 743125 w 1998270"/>
              <a:gd name="connsiteY5367" fmla="*/ 131842 h 1996549"/>
              <a:gd name="connsiteX5368" fmla="*/ 760181 w 1998270"/>
              <a:gd name="connsiteY5368" fmla="*/ 148898 h 1996549"/>
              <a:gd name="connsiteX5369" fmla="*/ 743125 w 1998270"/>
              <a:gd name="connsiteY5369" fmla="*/ 165954 h 1996549"/>
              <a:gd name="connsiteX5370" fmla="*/ 726070 w 1998270"/>
              <a:gd name="connsiteY5370" fmla="*/ 148898 h 1996549"/>
              <a:gd name="connsiteX5371" fmla="*/ 743125 w 1998270"/>
              <a:gd name="connsiteY5371" fmla="*/ 131842 h 1996549"/>
              <a:gd name="connsiteX5372" fmla="*/ 803844 w 1998270"/>
              <a:gd name="connsiteY5372" fmla="*/ 130989 h 1996549"/>
              <a:gd name="connsiteX5373" fmla="*/ 820900 w 1998270"/>
              <a:gd name="connsiteY5373" fmla="*/ 148045 h 1996549"/>
              <a:gd name="connsiteX5374" fmla="*/ 803844 w 1998270"/>
              <a:gd name="connsiteY5374" fmla="*/ 165101 h 1996549"/>
              <a:gd name="connsiteX5375" fmla="*/ 786789 w 1998270"/>
              <a:gd name="connsiteY5375" fmla="*/ 148045 h 1996549"/>
              <a:gd name="connsiteX5376" fmla="*/ 803844 w 1998270"/>
              <a:gd name="connsiteY5376" fmla="*/ 130989 h 1996549"/>
              <a:gd name="connsiteX5377" fmla="*/ 865246 w 1998270"/>
              <a:gd name="connsiteY5377" fmla="*/ 130136 h 1996549"/>
              <a:gd name="connsiteX5378" fmla="*/ 883666 w 1998270"/>
              <a:gd name="connsiteY5378" fmla="*/ 148557 h 1996549"/>
              <a:gd name="connsiteX5379" fmla="*/ 883666 w 1998270"/>
              <a:gd name="connsiteY5379" fmla="*/ 148727 h 1996549"/>
              <a:gd name="connsiteX5380" fmla="*/ 865246 w 1998270"/>
              <a:gd name="connsiteY5380" fmla="*/ 166807 h 1996549"/>
              <a:gd name="connsiteX5381" fmla="*/ 846826 w 1998270"/>
              <a:gd name="connsiteY5381" fmla="*/ 148557 h 1996549"/>
              <a:gd name="connsiteX5382" fmla="*/ 865246 w 1998270"/>
              <a:gd name="connsiteY5382" fmla="*/ 130136 h 1996549"/>
              <a:gd name="connsiteX5383" fmla="*/ 926648 w 1998270"/>
              <a:gd name="connsiteY5383" fmla="*/ 129283 h 1996549"/>
              <a:gd name="connsiteX5384" fmla="*/ 926989 w 1998270"/>
              <a:gd name="connsiteY5384" fmla="*/ 129283 h 1996549"/>
              <a:gd name="connsiteX5385" fmla="*/ 945921 w 1998270"/>
              <a:gd name="connsiteY5385" fmla="*/ 148557 h 1996549"/>
              <a:gd name="connsiteX5386" fmla="*/ 945921 w 1998270"/>
              <a:gd name="connsiteY5386" fmla="*/ 148727 h 1996549"/>
              <a:gd name="connsiteX5387" fmla="*/ 926648 w 1998270"/>
              <a:gd name="connsiteY5387" fmla="*/ 167659 h 1996549"/>
              <a:gd name="connsiteX5388" fmla="*/ 907375 w 1998270"/>
              <a:gd name="connsiteY5388" fmla="*/ 148557 h 1996549"/>
              <a:gd name="connsiteX5389" fmla="*/ 926648 w 1998270"/>
              <a:gd name="connsiteY5389" fmla="*/ 129283 h 1996549"/>
              <a:gd name="connsiteX5390" fmla="*/ 988048 w 1998270"/>
              <a:gd name="connsiteY5390" fmla="*/ 128430 h 1996549"/>
              <a:gd name="connsiteX5391" fmla="*/ 1008175 w 1998270"/>
              <a:gd name="connsiteY5391" fmla="*/ 148556 h 1996549"/>
              <a:gd name="connsiteX5392" fmla="*/ 1008175 w 1998270"/>
              <a:gd name="connsiteY5392" fmla="*/ 148727 h 1996549"/>
              <a:gd name="connsiteX5393" fmla="*/ 988048 w 1998270"/>
              <a:gd name="connsiteY5393" fmla="*/ 168512 h 1996549"/>
              <a:gd name="connsiteX5394" fmla="*/ 987878 w 1998270"/>
              <a:gd name="connsiteY5394" fmla="*/ 168512 h 1996549"/>
              <a:gd name="connsiteX5395" fmla="*/ 967923 w 1998270"/>
              <a:gd name="connsiteY5395" fmla="*/ 148556 h 1996549"/>
              <a:gd name="connsiteX5396" fmla="*/ 988048 w 1998270"/>
              <a:gd name="connsiteY5396" fmla="*/ 128430 h 1996549"/>
              <a:gd name="connsiteX5397" fmla="*/ 1050132 w 1998270"/>
              <a:gd name="connsiteY5397" fmla="*/ 127748 h 1996549"/>
              <a:gd name="connsiteX5398" fmla="*/ 1050473 w 1998270"/>
              <a:gd name="connsiteY5398" fmla="*/ 127748 h 1996549"/>
              <a:gd name="connsiteX5399" fmla="*/ 1070940 w 1998270"/>
              <a:gd name="connsiteY5399" fmla="*/ 148557 h 1996549"/>
              <a:gd name="connsiteX5400" fmla="*/ 1070940 w 1998270"/>
              <a:gd name="connsiteY5400" fmla="*/ 148727 h 1996549"/>
              <a:gd name="connsiteX5401" fmla="*/ 1050132 w 1998270"/>
              <a:gd name="connsiteY5401" fmla="*/ 169194 h 1996549"/>
              <a:gd name="connsiteX5402" fmla="*/ 1029324 w 1998270"/>
              <a:gd name="connsiteY5402" fmla="*/ 148557 h 1996549"/>
              <a:gd name="connsiteX5403" fmla="*/ 1050132 w 1998270"/>
              <a:gd name="connsiteY5403" fmla="*/ 127748 h 1996549"/>
              <a:gd name="connsiteX5404" fmla="*/ 1172253 w 1998270"/>
              <a:gd name="connsiteY5404" fmla="*/ 126895 h 1996549"/>
              <a:gd name="connsiteX5405" fmla="*/ 1194767 w 1998270"/>
              <a:gd name="connsiteY5405" fmla="*/ 149409 h 1996549"/>
              <a:gd name="connsiteX5406" fmla="*/ 1172253 w 1998270"/>
              <a:gd name="connsiteY5406" fmla="*/ 171752 h 1996549"/>
              <a:gd name="connsiteX5407" fmla="*/ 1149910 w 1998270"/>
              <a:gd name="connsiteY5407" fmla="*/ 149409 h 1996549"/>
              <a:gd name="connsiteX5408" fmla="*/ 1172253 w 1998270"/>
              <a:gd name="connsiteY5408" fmla="*/ 126895 h 1996549"/>
              <a:gd name="connsiteX5409" fmla="*/ 1110851 w 1998270"/>
              <a:gd name="connsiteY5409" fmla="*/ 126895 h 1996549"/>
              <a:gd name="connsiteX5410" fmla="*/ 1132512 w 1998270"/>
              <a:gd name="connsiteY5410" fmla="*/ 148556 h 1996549"/>
              <a:gd name="connsiteX5411" fmla="*/ 1132512 w 1998270"/>
              <a:gd name="connsiteY5411" fmla="*/ 148727 h 1996549"/>
              <a:gd name="connsiteX5412" fmla="*/ 1110851 w 1998270"/>
              <a:gd name="connsiteY5412" fmla="*/ 170047 h 1996549"/>
              <a:gd name="connsiteX5413" fmla="*/ 1110681 w 1998270"/>
              <a:gd name="connsiteY5413" fmla="*/ 170047 h 1996549"/>
              <a:gd name="connsiteX5414" fmla="*/ 1089191 w 1998270"/>
              <a:gd name="connsiteY5414" fmla="*/ 148556 h 1996549"/>
              <a:gd name="connsiteX5415" fmla="*/ 1110851 w 1998270"/>
              <a:gd name="connsiteY5415" fmla="*/ 126895 h 1996549"/>
              <a:gd name="connsiteX5416" fmla="*/ 1233654 w 1998270"/>
              <a:gd name="connsiteY5416" fmla="*/ 125190 h 1996549"/>
              <a:gd name="connsiteX5417" fmla="*/ 1257020 w 1998270"/>
              <a:gd name="connsiteY5417" fmla="*/ 148557 h 1996549"/>
              <a:gd name="connsiteX5418" fmla="*/ 1257020 w 1998270"/>
              <a:gd name="connsiteY5418" fmla="*/ 148728 h 1996549"/>
              <a:gd name="connsiteX5419" fmla="*/ 1233654 w 1998270"/>
              <a:gd name="connsiteY5419" fmla="*/ 171753 h 1996549"/>
              <a:gd name="connsiteX5420" fmla="*/ 1210458 w 1998270"/>
              <a:gd name="connsiteY5420" fmla="*/ 148557 h 1996549"/>
              <a:gd name="connsiteX5421" fmla="*/ 1210458 w 1998270"/>
              <a:gd name="connsiteY5421" fmla="*/ 148386 h 1996549"/>
              <a:gd name="connsiteX5422" fmla="*/ 1233654 w 1998270"/>
              <a:gd name="connsiteY5422" fmla="*/ 125190 h 1996549"/>
              <a:gd name="connsiteX5423" fmla="*/ 1295055 w 1998270"/>
              <a:gd name="connsiteY5423" fmla="*/ 124508 h 1996549"/>
              <a:gd name="connsiteX5424" fmla="*/ 1319104 w 1998270"/>
              <a:gd name="connsiteY5424" fmla="*/ 148557 h 1996549"/>
              <a:gd name="connsiteX5425" fmla="*/ 1295055 w 1998270"/>
              <a:gd name="connsiteY5425" fmla="*/ 172435 h 1996549"/>
              <a:gd name="connsiteX5426" fmla="*/ 1271177 w 1998270"/>
              <a:gd name="connsiteY5426" fmla="*/ 148557 h 1996549"/>
              <a:gd name="connsiteX5427" fmla="*/ 1295055 w 1998270"/>
              <a:gd name="connsiteY5427" fmla="*/ 124508 h 1996549"/>
              <a:gd name="connsiteX5428" fmla="*/ 1357139 w 1998270"/>
              <a:gd name="connsiteY5428" fmla="*/ 123655 h 1996549"/>
              <a:gd name="connsiteX5429" fmla="*/ 1382040 w 1998270"/>
              <a:gd name="connsiteY5429" fmla="*/ 148557 h 1996549"/>
              <a:gd name="connsiteX5430" fmla="*/ 1382040 w 1998270"/>
              <a:gd name="connsiteY5430" fmla="*/ 148728 h 1996549"/>
              <a:gd name="connsiteX5431" fmla="*/ 1357139 w 1998270"/>
              <a:gd name="connsiteY5431" fmla="*/ 173288 h 1996549"/>
              <a:gd name="connsiteX5432" fmla="*/ 1332408 w 1998270"/>
              <a:gd name="connsiteY5432" fmla="*/ 148557 h 1996549"/>
              <a:gd name="connsiteX5433" fmla="*/ 1332408 w 1998270"/>
              <a:gd name="connsiteY5433" fmla="*/ 148387 h 1996549"/>
              <a:gd name="connsiteX5434" fmla="*/ 1357139 w 1998270"/>
              <a:gd name="connsiteY5434" fmla="*/ 123655 h 1996549"/>
              <a:gd name="connsiteX5435" fmla="*/ 1417857 w 1998270"/>
              <a:gd name="connsiteY5435" fmla="*/ 122802 h 1996549"/>
              <a:gd name="connsiteX5436" fmla="*/ 1418198 w 1998270"/>
              <a:gd name="connsiteY5436" fmla="*/ 122802 h 1996549"/>
              <a:gd name="connsiteX5437" fmla="*/ 1443612 w 1998270"/>
              <a:gd name="connsiteY5437" fmla="*/ 148557 h 1996549"/>
              <a:gd name="connsiteX5438" fmla="*/ 1443612 w 1998270"/>
              <a:gd name="connsiteY5438" fmla="*/ 148727 h 1996549"/>
              <a:gd name="connsiteX5439" fmla="*/ 1417857 w 1998270"/>
              <a:gd name="connsiteY5439" fmla="*/ 174141 h 1996549"/>
              <a:gd name="connsiteX5440" fmla="*/ 1392274 w 1998270"/>
              <a:gd name="connsiteY5440" fmla="*/ 148557 h 1996549"/>
              <a:gd name="connsiteX5441" fmla="*/ 1392274 w 1998270"/>
              <a:gd name="connsiteY5441" fmla="*/ 148386 h 1996549"/>
              <a:gd name="connsiteX5442" fmla="*/ 1417857 w 1998270"/>
              <a:gd name="connsiteY5442" fmla="*/ 122802 h 1996549"/>
              <a:gd name="connsiteX5443" fmla="*/ 1479259 w 1998270"/>
              <a:gd name="connsiteY5443" fmla="*/ 122120 h 1996549"/>
              <a:gd name="connsiteX5444" fmla="*/ 1479600 w 1998270"/>
              <a:gd name="connsiteY5444" fmla="*/ 122120 h 1996549"/>
              <a:gd name="connsiteX5445" fmla="*/ 1505695 w 1998270"/>
              <a:gd name="connsiteY5445" fmla="*/ 148557 h 1996549"/>
              <a:gd name="connsiteX5446" fmla="*/ 1505695 w 1998270"/>
              <a:gd name="connsiteY5446" fmla="*/ 148728 h 1996549"/>
              <a:gd name="connsiteX5447" fmla="*/ 1479259 w 1998270"/>
              <a:gd name="connsiteY5447" fmla="*/ 174823 h 1996549"/>
              <a:gd name="connsiteX5448" fmla="*/ 1452993 w 1998270"/>
              <a:gd name="connsiteY5448" fmla="*/ 148557 h 1996549"/>
              <a:gd name="connsiteX5449" fmla="*/ 1452993 w 1998270"/>
              <a:gd name="connsiteY5449" fmla="*/ 148387 h 1996549"/>
              <a:gd name="connsiteX5450" fmla="*/ 1479259 w 1998270"/>
              <a:gd name="connsiteY5450" fmla="*/ 122120 h 1996549"/>
              <a:gd name="connsiteX5451" fmla="*/ 1971151 w 1998270"/>
              <a:gd name="connsiteY5451" fmla="*/ 121949 h 1996549"/>
              <a:gd name="connsiteX5452" fmla="*/ 1997758 w 1998270"/>
              <a:gd name="connsiteY5452" fmla="*/ 148557 h 1996549"/>
              <a:gd name="connsiteX5453" fmla="*/ 1997758 w 1998270"/>
              <a:gd name="connsiteY5453" fmla="*/ 148727 h 1996549"/>
              <a:gd name="connsiteX5454" fmla="*/ 1971151 w 1998270"/>
              <a:gd name="connsiteY5454" fmla="*/ 174993 h 1996549"/>
              <a:gd name="connsiteX5455" fmla="*/ 1970810 w 1998270"/>
              <a:gd name="connsiteY5455" fmla="*/ 174993 h 1996549"/>
              <a:gd name="connsiteX5456" fmla="*/ 1944714 w 1998270"/>
              <a:gd name="connsiteY5456" fmla="*/ 148557 h 1996549"/>
              <a:gd name="connsiteX5457" fmla="*/ 1944714 w 1998270"/>
              <a:gd name="connsiteY5457" fmla="*/ 148386 h 1996549"/>
              <a:gd name="connsiteX5458" fmla="*/ 1971151 w 1998270"/>
              <a:gd name="connsiteY5458" fmla="*/ 121949 h 1996549"/>
              <a:gd name="connsiteX5459" fmla="*/ 1540660 w 1998270"/>
              <a:gd name="connsiteY5459" fmla="*/ 121267 h 1996549"/>
              <a:gd name="connsiteX5460" fmla="*/ 1541001 w 1998270"/>
              <a:gd name="connsiteY5460" fmla="*/ 121267 h 1996549"/>
              <a:gd name="connsiteX5461" fmla="*/ 1567949 w 1998270"/>
              <a:gd name="connsiteY5461" fmla="*/ 148557 h 1996549"/>
              <a:gd name="connsiteX5462" fmla="*/ 1567949 w 1998270"/>
              <a:gd name="connsiteY5462" fmla="*/ 148727 h 1996549"/>
              <a:gd name="connsiteX5463" fmla="*/ 1540660 w 1998270"/>
              <a:gd name="connsiteY5463" fmla="*/ 175676 h 1996549"/>
              <a:gd name="connsiteX5464" fmla="*/ 1513542 w 1998270"/>
              <a:gd name="connsiteY5464" fmla="*/ 148557 h 1996549"/>
              <a:gd name="connsiteX5465" fmla="*/ 1513542 w 1998270"/>
              <a:gd name="connsiteY5465" fmla="*/ 148386 h 1996549"/>
              <a:gd name="connsiteX5466" fmla="*/ 1540660 w 1998270"/>
              <a:gd name="connsiteY5466" fmla="*/ 121267 h 1996549"/>
              <a:gd name="connsiteX5467" fmla="*/ 1602061 w 1998270"/>
              <a:gd name="connsiteY5467" fmla="*/ 120414 h 1996549"/>
              <a:gd name="connsiteX5468" fmla="*/ 1630203 w 1998270"/>
              <a:gd name="connsiteY5468" fmla="*/ 148557 h 1996549"/>
              <a:gd name="connsiteX5469" fmla="*/ 1630203 w 1998270"/>
              <a:gd name="connsiteY5469" fmla="*/ 148727 h 1996549"/>
              <a:gd name="connsiteX5470" fmla="*/ 1602061 w 1998270"/>
              <a:gd name="connsiteY5470" fmla="*/ 176528 h 1996549"/>
              <a:gd name="connsiteX5471" fmla="*/ 1601720 w 1998270"/>
              <a:gd name="connsiteY5471" fmla="*/ 176528 h 1996549"/>
              <a:gd name="connsiteX5472" fmla="*/ 1574089 w 1998270"/>
              <a:gd name="connsiteY5472" fmla="*/ 148557 h 1996549"/>
              <a:gd name="connsiteX5473" fmla="*/ 1574089 w 1998270"/>
              <a:gd name="connsiteY5473" fmla="*/ 148386 h 1996549"/>
              <a:gd name="connsiteX5474" fmla="*/ 1602061 w 1998270"/>
              <a:gd name="connsiteY5474" fmla="*/ 120414 h 1996549"/>
              <a:gd name="connsiteX5475" fmla="*/ 1664145 w 1998270"/>
              <a:gd name="connsiteY5475" fmla="*/ 119732 h 1996549"/>
              <a:gd name="connsiteX5476" fmla="*/ 1665014 w 1998270"/>
              <a:gd name="connsiteY5476" fmla="*/ 119750 h 1996549"/>
              <a:gd name="connsiteX5477" fmla="*/ 1692969 w 1998270"/>
              <a:gd name="connsiteY5477" fmla="*/ 149410 h 1996549"/>
              <a:gd name="connsiteX5478" fmla="*/ 1664145 w 1998270"/>
              <a:gd name="connsiteY5478" fmla="*/ 178064 h 1996549"/>
              <a:gd name="connsiteX5479" fmla="*/ 1663275 w 1998270"/>
              <a:gd name="connsiteY5479" fmla="*/ 178047 h 1996549"/>
              <a:gd name="connsiteX5480" fmla="*/ 1635491 w 1998270"/>
              <a:gd name="connsiteY5480" fmla="*/ 148557 h 1996549"/>
              <a:gd name="connsiteX5481" fmla="*/ 1635491 w 1998270"/>
              <a:gd name="connsiteY5481" fmla="*/ 148386 h 1996549"/>
              <a:gd name="connsiteX5482" fmla="*/ 1664145 w 1998270"/>
              <a:gd name="connsiteY5482" fmla="*/ 119732 h 1996549"/>
              <a:gd name="connsiteX5483" fmla="*/ 1724864 w 1998270"/>
              <a:gd name="connsiteY5483" fmla="*/ 119050 h 1996549"/>
              <a:gd name="connsiteX5484" fmla="*/ 1725205 w 1998270"/>
              <a:gd name="connsiteY5484" fmla="*/ 119050 h 1996549"/>
              <a:gd name="connsiteX5485" fmla="*/ 1754371 w 1998270"/>
              <a:gd name="connsiteY5485" fmla="*/ 148557 h 1996549"/>
              <a:gd name="connsiteX5486" fmla="*/ 1754371 w 1998270"/>
              <a:gd name="connsiteY5486" fmla="*/ 148728 h 1996549"/>
              <a:gd name="connsiteX5487" fmla="*/ 1724864 w 1998270"/>
              <a:gd name="connsiteY5487" fmla="*/ 177893 h 1996549"/>
              <a:gd name="connsiteX5488" fmla="*/ 1695528 w 1998270"/>
              <a:gd name="connsiteY5488" fmla="*/ 148557 h 1996549"/>
              <a:gd name="connsiteX5489" fmla="*/ 1695528 w 1998270"/>
              <a:gd name="connsiteY5489" fmla="*/ 148387 h 1996549"/>
              <a:gd name="connsiteX5490" fmla="*/ 1724864 w 1998270"/>
              <a:gd name="connsiteY5490" fmla="*/ 119050 h 1996549"/>
              <a:gd name="connsiteX5491" fmla="*/ 1786265 w 1998270"/>
              <a:gd name="connsiteY5491" fmla="*/ 118367 h 1996549"/>
              <a:gd name="connsiteX5492" fmla="*/ 1816454 w 1998270"/>
              <a:gd name="connsiteY5492" fmla="*/ 148556 h 1996549"/>
              <a:gd name="connsiteX5493" fmla="*/ 1816454 w 1998270"/>
              <a:gd name="connsiteY5493" fmla="*/ 148727 h 1996549"/>
              <a:gd name="connsiteX5494" fmla="*/ 1786265 w 1998270"/>
              <a:gd name="connsiteY5494" fmla="*/ 178575 h 1996549"/>
              <a:gd name="connsiteX5495" fmla="*/ 1756247 w 1998270"/>
              <a:gd name="connsiteY5495" fmla="*/ 148556 h 1996549"/>
              <a:gd name="connsiteX5496" fmla="*/ 1756247 w 1998270"/>
              <a:gd name="connsiteY5496" fmla="*/ 148386 h 1996549"/>
              <a:gd name="connsiteX5497" fmla="*/ 1786265 w 1998270"/>
              <a:gd name="connsiteY5497" fmla="*/ 118367 h 1996549"/>
              <a:gd name="connsiteX5498" fmla="*/ 1878367 w 1998270"/>
              <a:gd name="connsiteY5498" fmla="*/ 93637 h 1996549"/>
              <a:gd name="connsiteX5499" fmla="*/ 1850565 w 1998270"/>
              <a:gd name="connsiteY5499" fmla="*/ 118197 h 1996549"/>
              <a:gd name="connsiteX5500" fmla="*/ 1878367 w 1998270"/>
              <a:gd name="connsiteY5500" fmla="*/ 148216 h 1996549"/>
              <a:gd name="connsiteX5501" fmla="*/ 1904633 w 1998270"/>
              <a:gd name="connsiteY5501" fmla="*/ 118197 h 1996549"/>
              <a:gd name="connsiteX5502" fmla="*/ 1878367 w 1998270"/>
              <a:gd name="connsiteY5502" fmla="*/ 93637 h 1996549"/>
              <a:gd name="connsiteX5503" fmla="*/ 5628 w 1998270"/>
              <a:gd name="connsiteY5503" fmla="*/ 81527 h 1996549"/>
              <a:gd name="connsiteX5504" fmla="*/ 11257 w 1998270"/>
              <a:gd name="connsiteY5504" fmla="*/ 87156 h 1996549"/>
              <a:gd name="connsiteX5505" fmla="*/ 5628 w 1998270"/>
              <a:gd name="connsiteY5505" fmla="*/ 92784 h 1996549"/>
              <a:gd name="connsiteX5506" fmla="*/ 0 w 1998270"/>
              <a:gd name="connsiteY5506" fmla="*/ 87156 h 1996549"/>
              <a:gd name="connsiteX5507" fmla="*/ 5628 w 1998270"/>
              <a:gd name="connsiteY5507" fmla="*/ 81527 h 1996549"/>
              <a:gd name="connsiteX5508" fmla="*/ 67029 w 1998270"/>
              <a:gd name="connsiteY5508" fmla="*/ 79480 h 1996549"/>
              <a:gd name="connsiteX5509" fmla="*/ 74705 w 1998270"/>
              <a:gd name="connsiteY5509" fmla="*/ 87156 h 1996549"/>
              <a:gd name="connsiteX5510" fmla="*/ 67029 w 1998270"/>
              <a:gd name="connsiteY5510" fmla="*/ 94832 h 1996549"/>
              <a:gd name="connsiteX5511" fmla="*/ 59355 w 1998270"/>
              <a:gd name="connsiteY5511" fmla="*/ 87156 h 1996549"/>
              <a:gd name="connsiteX5512" fmla="*/ 67029 w 1998270"/>
              <a:gd name="connsiteY5512" fmla="*/ 79480 h 1996549"/>
              <a:gd name="connsiteX5513" fmla="*/ 129114 w 1998270"/>
              <a:gd name="connsiteY5513" fmla="*/ 78627 h 1996549"/>
              <a:gd name="connsiteX5514" fmla="*/ 137641 w 1998270"/>
              <a:gd name="connsiteY5514" fmla="*/ 87155 h 1996549"/>
              <a:gd name="connsiteX5515" fmla="*/ 129114 w 1998270"/>
              <a:gd name="connsiteY5515" fmla="*/ 95683 h 1996549"/>
              <a:gd name="connsiteX5516" fmla="*/ 120586 w 1998270"/>
              <a:gd name="connsiteY5516" fmla="*/ 87155 h 1996549"/>
              <a:gd name="connsiteX5517" fmla="*/ 129114 w 1998270"/>
              <a:gd name="connsiteY5517" fmla="*/ 78627 h 1996549"/>
              <a:gd name="connsiteX5518" fmla="*/ 189832 w 1998270"/>
              <a:gd name="connsiteY5518" fmla="*/ 77774 h 1996549"/>
              <a:gd name="connsiteX5519" fmla="*/ 190173 w 1998270"/>
              <a:gd name="connsiteY5519" fmla="*/ 77774 h 1996549"/>
              <a:gd name="connsiteX5520" fmla="*/ 199213 w 1998270"/>
              <a:gd name="connsiteY5520" fmla="*/ 87155 h 1996549"/>
              <a:gd name="connsiteX5521" fmla="*/ 189832 w 1998270"/>
              <a:gd name="connsiteY5521" fmla="*/ 96537 h 1996549"/>
              <a:gd name="connsiteX5522" fmla="*/ 180452 w 1998270"/>
              <a:gd name="connsiteY5522" fmla="*/ 87155 h 1996549"/>
              <a:gd name="connsiteX5523" fmla="*/ 189832 w 1998270"/>
              <a:gd name="connsiteY5523" fmla="*/ 77774 h 1996549"/>
              <a:gd name="connsiteX5524" fmla="*/ 251233 w 1998270"/>
              <a:gd name="connsiteY5524" fmla="*/ 76922 h 1996549"/>
              <a:gd name="connsiteX5525" fmla="*/ 261467 w 1998270"/>
              <a:gd name="connsiteY5525" fmla="*/ 87156 h 1996549"/>
              <a:gd name="connsiteX5526" fmla="*/ 251233 w 1998270"/>
              <a:gd name="connsiteY5526" fmla="*/ 97389 h 1996549"/>
              <a:gd name="connsiteX5527" fmla="*/ 241000 w 1998270"/>
              <a:gd name="connsiteY5527" fmla="*/ 87156 h 1996549"/>
              <a:gd name="connsiteX5528" fmla="*/ 251233 w 1998270"/>
              <a:gd name="connsiteY5528" fmla="*/ 76922 h 1996549"/>
              <a:gd name="connsiteX5529" fmla="*/ 374035 w 1998270"/>
              <a:gd name="connsiteY5529" fmla="*/ 75728 h 1996549"/>
              <a:gd name="connsiteX5530" fmla="*/ 385975 w 1998270"/>
              <a:gd name="connsiteY5530" fmla="*/ 87668 h 1996549"/>
              <a:gd name="connsiteX5531" fmla="*/ 374035 w 1998270"/>
              <a:gd name="connsiteY5531" fmla="*/ 99607 h 1996549"/>
              <a:gd name="connsiteX5532" fmla="*/ 362097 w 1998270"/>
              <a:gd name="connsiteY5532" fmla="*/ 87668 h 1996549"/>
              <a:gd name="connsiteX5533" fmla="*/ 374035 w 1998270"/>
              <a:gd name="connsiteY5533" fmla="*/ 75728 h 1996549"/>
              <a:gd name="connsiteX5534" fmla="*/ 312635 w 1998270"/>
              <a:gd name="connsiteY5534" fmla="*/ 75728 h 1996549"/>
              <a:gd name="connsiteX5535" fmla="*/ 323722 w 1998270"/>
              <a:gd name="connsiteY5535" fmla="*/ 86815 h 1996549"/>
              <a:gd name="connsiteX5536" fmla="*/ 312635 w 1998270"/>
              <a:gd name="connsiteY5536" fmla="*/ 97901 h 1996549"/>
              <a:gd name="connsiteX5537" fmla="*/ 301549 w 1998270"/>
              <a:gd name="connsiteY5537" fmla="*/ 86815 h 1996549"/>
              <a:gd name="connsiteX5538" fmla="*/ 312635 w 1998270"/>
              <a:gd name="connsiteY5538" fmla="*/ 75728 h 1996549"/>
              <a:gd name="connsiteX5539" fmla="*/ 436120 w 1998270"/>
              <a:gd name="connsiteY5539" fmla="*/ 74535 h 1996549"/>
              <a:gd name="connsiteX5540" fmla="*/ 448741 w 1998270"/>
              <a:gd name="connsiteY5540" fmla="*/ 87156 h 1996549"/>
              <a:gd name="connsiteX5541" fmla="*/ 436120 w 1998270"/>
              <a:gd name="connsiteY5541" fmla="*/ 99777 h 1996549"/>
              <a:gd name="connsiteX5542" fmla="*/ 423499 w 1998270"/>
              <a:gd name="connsiteY5542" fmla="*/ 87156 h 1996549"/>
              <a:gd name="connsiteX5543" fmla="*/ 436120 w 1998270"/>
              <a:gd name="connsiteY5543" fmla="*/ 74535 h 1996549"/>
              <a:gd name="connsiteX5544" fmla="*/ 496839 w 1998270"/>
              <a:gd name="connsiteY5544" fmla="*/ 73681 h 1996549"/>
              <a:gd name="connsiteX5545" fmla="*/ 510313 w 1998270"/>
              <a:gd name="connsiteY5545" fmla="*/ 87155 h 1996549"/>
              <a:gd name="connsiteX5546" fmla="*/ 496839 w 1998270"/>
              <a:gd name="connsiteY5546" fmla="*/ 100630 h 1996549"/>
              <a:gd name="connsiteX5547" fmla="*/ 483365 w 1998270"/>
              <a:gd name="connsiteY5547" fmla="*/ 87155 h 1996549"/>
              <a:gd name="connsiteX5548" fmla="*/ 496839 w 1998270"/>
              <a:gd name="connsiteY5548" fmla="*/ 73681 h 1996549"/>
              <a:gd name="connsiteX5549" fmla="*/ 558239 w 1998270"/>
              <a:gd name="connsiteY5549" fmla="*/ 72828 h 1996549"/>
              <a:gd name="connsiteX5550" fmla="*/ 558580 w 1998270"/>
              <a:gd name="connsiteY5550" fmla="*/ 72828 h 1996549"/>
              <a:gd name="connsiteX5551" fmla="*/ 572566 w 1998270"/>
              <a:gd name="connsiteY5551" fmla="*/ 87155 h 1996549"/>
              <a:gd name="connsiteX5552" fmla="*/ 558239 w 1998270"/>
              <a:gd name="connsiteY5552" fmla="*/ 101482 h 1996549"/>
              <a:gd name="connsiteX5553" fmla="*/ 543913 w 1998270"/>
              <a:gd name="connsiteY5553" fmla="*/ 87155 h 1996549"/>
              <a:gd name="connsiteX5554" fmla="*/ 558239 w 1998270"/>
              <a:gd name="connsiteY5554" fmla="*/ 72828 h 1996549"/>
              <a:gd name="connsiteX5555" fmla="*/ 619642 w 1998270"/>
              <a:gd name="connsiteY5555" fmla="*/ 71975 h 1996549"/>
              <a:gd name="connsiteX5556" fmla="*/ 634821 w 1998270"/>
              <a:gd name="connsiteY5556" fmla="*/ 87155 h 1996549"/>
              <a:gd name="connsiteX5557" fmla="*/ 634821 w 1998270"/>
              <a:gd name="connsiteY5557" fmla="*/ 87326 h 1996549"/>
              <a:gd name="connsiteX5558" fmla="*/ 619642 w 1998270"/>
              <a:gd name="connsiteY5558" fmla="*/ 102164 h 1996549"/>
              <a:gd name="connsiteX5559" fmla="*/ 619471 w 1998270"/>
              <a:gd name="connsiteY5559" fmla="*/ 102164 h 1996549"/>
              <a:gd name="connsiteX5560" fmla="*/ 604462 w 1998270"/>
              <a:gd name="connsiteY5560" fmla="*/ 87155 h 1996549"/>
              <a:gd name="connsiteX5561" fmla="*/ 619642 w 1998270"/>
              <a:gd name="connsiteY5561" fmla="*/ 71975 h 1996549"/>
              <a:gd name="connsiteX5562" fmla="*/ 681409 w 1998270"/>
              <a:gd name="connsiteY5562" fmla="*/ 70989 h 1996549"/>
              <a:gd name="connsiteX5563" fmla="*/ 697441 w 1998270"/>
              <a:gd name="connsiteY5563" fmla="*/ 87022 h 1996549"/>
              <a:gd name="connsiteX5564" fmla="*/ 681409 w 1998270"/>
              <a:gd name="connsiteY5564" fmla="*/ 103054 h 1996549"/>
              <a:gd name="connsiteX5565" fmla="*/ 665376 w 1998270"/>
              <a:gd name="connsiteY5565" fmla="*/ 87022 h 1996549"/>
              <a:gd name="connsiteX5566" fmla="*/ 681409 w 1998270"/>
              <a:gd name="connsiteY5566" fmla="*/ 70989 h 1996549"/>
              <a:gd name="connsiteX5567" fmla="*/ 743125 w 1998270"/>
              <a:gd name="connsiteY5567" fmla="*/ 70270 h 1996549"/>
              <a:gd name="connsiteX5568" fmla="*/ 760181 w 1998270"/>
              <a:gd name="connsiteY5568" fmla="*/ 87326 h 1996549"/>
              <a:gd name="connsiteX5569" fmla="*/ 743125 w 1998270"/>
              <a:gd name="connsiteY5569" fmla="*/ 104382 h 1996549"/>
              <a:gd name="connsiteX5570" fmla="*/ 726070 w 1998270"/>
              <a:gd name="connsiteY5570" fmla="*/ 87326 h 1996549"/>
              <a:gd name="connsiteX5571" fmla="*/ 743125 w 1998270"/>
              <a:gd name="connsiteY5571" fmla="*/ 70270 h 1996549"/>
              <a:gd name="connsiteX5572" fmla="*/ 803844 w 1998270"/>
              <a:gd name="connsiteY5572" fmla="*/ 69417 h 1996549"/>
              <a:gd name="connsiteX5573" fmla="*/ 820900 w 1998270"/>
              <a:gd name="connsiteY5573" fmla="*/ 86474 h 1996549"/>
              <a:gd name="connsiteX5574" fmla="*/ 803844 w 1998270"/>
              <a:gd name="connsiteY5574" fmla="*/ 103529 h 1996549"/>
              <a:gd name="connsiteX5575" fmla="*/ 786789 w 1998270"/>
              <a:gd name="connsiteY5575" fmla="*/ 86474 h 1996549"/>
              <a:gd name="connsiteX5576" fmla="*/ 803844 w 1998270"/>
              <a:gd name="connsiteY5576" fmla="*/ 69417 h 1996549"/>
              <a:gd name="connsiteX5577" fmla="*/ 865246 w 1998270"/>
              <a:gd name="connsiteY5577" fmla="*/ 68735 h 1996549"/>
              <a:gd name="connsiteX5578" fmla="*/ 883666 w 1998270"/>
              <a:gd name="connsiteY5578" fmla="*/ 87156 h 1996549"/>
              <a:gd name="connsiteX5579" fmla="*/ 883666 w 1998270"/>
              <a:gd name="connsiteY5579" fmla="*/ 87326 h 1996549"/>
              <a:gd name="connsiteX5580" fmla="*/ 865246 w 1998270"/>
              <a:gd name="connsiteY5580" fmla="*/ 105406 h 1996549"/>
              <a:gd name="connsiteX5581" fmla="*/ 846826 w 1998270"/>
              <a:gd name="connsiteY5581" fmla="*/ 87156 h 1996549"/>
              <a:gd name="connsiteX5582" fmla="*/ 865246 w 1998270"/>
              <a:gd name="connsiteY5582" fmla="*/ 68735 h 1996549"/>
              <a:gd name="connsiteX5583" fmla="*/ 927014 w 1998270"/>
              <a:gd name="connsiteY5583" fmla="*/ 67748 h 1996549"/>
              <a:gd name="connsiteX5584" fmla="*/ 946287 w 1998270"/>
              <a:gd name="connsiteY5584" fmla="*/ 87021 h 1996549"/>
              <a:gd name="connsiteX5585" fmla="*/ 927014 w 1998270"/>
              <a:gd name="connsiteY5585" fmla="*/ 106294 h 1996549"/>
              <a:gd name="connsiteX5586" fmla="*/ 907741 w 1998270"/>
              <a:gd name="connsiteY5586" fmla="*/ 87021 h 1996549"/>
              <a:gd name="connsiteX5587" fmla="*/ 927014 w 1998270"/>
              <a:gd name="connsiteY5587" fmla="*/ 67748 h 1996549"/>
              <a:gd name="connsiteX5588" fmla="*/ 988048 w 1998270"/>
              <a:gd name="connsiteY5588" fmla="*/ 67029 h 1996549"/>
              <a:gd name="connsiteX5589" fmla="*/ 1008175 w 1998270"/>
              <a:gd name="connsiteY5589" fmla="*/ 87155 h 1996549"/>
              <a:gd name="connsiteX5590" fmla="*/ 1008175 w 1998270"/>
              <a:gd name="connsiteY5590" fmla="*/ 87326 h 1996549"/>
              <a:gd name="connsiteX5591" fmla="*/ 988048 w 1998270"/>
              <a:gd name="connsiteY5591" fmla="*/ 107111 h 1996549"/>
              <a:gd name="connsiteX5592" fmla="*/ 987878 w 1998270"/>
              <a:gd name="connsiteY5592" fmla="*/ 107111 h 1996549"/>
              <a:gd name="connsiteX5593" fmla="*/ 967923 w 1998270"/>
              <a:gd name="connsiteY5593" fmla="*/ 87155 h 1996549"/>
              <a:gd name="connsiteX5594" fmla="*/ 988048 w 1998270"/>
              <a:gd name="connsiteY5594" fmla="*/ 67029 h 1996549"/>
              <a:gd name="connsiteX5595" fmla="*/ 1049817 w 1998270"/>
              <a:gd name="connsiteY5595" fmla="*/ 66042 h 1996549"/>
              <a:gd name="connsiteX5596" fmla="*/ 1070796 w 1998270"/>
              <a:gd name="connsiteY5596" fmla="*/ 87021 h 1996549"/>
              <a:gd name="connsiteX5597" fmla="*/ 1049817 w 1998270"/>
              <a:gd name="connsiteY5597" fmla="*/ 108000 h 1996549"/>
              <a:gd name="connsiteX5598" fmla="*/ 1028838 w 1998270"/>
              <a:gd name="connsiteY5598" fmla="*/ 87021 h 1996549"/>
              <a:gd name="connsiteX5599" fmla="*/ 1049817 w 1998270"/>
              <a:gd name="connsiteY5599" fmla="*/ 66042 h 1996549"/>
              <a:gd name="connsiteX5600" fmla="*/ 1110851 w 1998270"/>
              <a:gd name="connsiteY5600" fmla="*/ 65324 h 1996549"/>
              <a:gd name="connsiteX5601" fmla="*/ 1132683 w 1998270"/>
              <a:gd name="connsiteY5601" fmla="*/ 87156 h 1996549"/>
              <a:gd name="connsiteX5602" fmla="*/ 1132683 w 1998270"/>
              <a:gd name="connsiteY5602" fmla="*/ 87326 h 1996549"/>
              <a:gd name="connsiteX5603" fmla="*/ 1110851 w 1998270"/>
              <a:gd name="connsiteY5603" fmla="*/ 108817 h 1996549"/>
              <a:gd name="connsiteX5604" fmla="*/ 1089191 w 1998270"/>
              <a:gd name="connsiteY5604" fmla="*/ 87156 h 1996549"/>
              <a:gd name="connsiteX5605" fmla="*/ 1089191 w 1998270"/>
              <a:gd name="connsiteY5605" fmla="*/ 86986 h 1996549"/>
              <a:gd name="connsiteX5606" fmla="*/ 1110851 w 1998270"/>
              <a:gd name="connsiteY5606" fmla="*/ 65324 h 1996549"/>
              <a:gd name="connsiteX5607" fmla="*/ 1172253 w 1998270"/>
              <a:gd name="connsiteY5607" fmla="*/ 64642 h 1996549"/>
              <a:gd name="connsiteX5608" fmla="*/ 1194767 w 1998270"/>
              <a:gd name="connsiteY5608" fmla="*/ 87155 h 1996549"/>
              <a:gd name="connsiteX5609" fmla="*/ 1172253 w 1998270"/>
              <a:gd name="connsiteY5609" fmla="*/ 109498 h 1996549"/>
              <a:gd name="connsiteX5610" fmla="*/ 1149910 w 1998270"/>
              <a:gd name="connsiteY5610" fmla="*/ 87155 h 1996549"/>
              <a:gd name="connsiteX5611" fmla="*/ 1172253 w 1998270"/>
              <a:gd name="connsiteY5611" fmla="*/ 64642 h 1996549"/>
              <a:gd name="connsiteX5612" fmla="*/ 1233654 w 1998270"/>
              <a:gd name="connsiteY5612" fmla="*/ 63789 h 1996549"/>
              <a:gd name="connsiteX5613" fmla="*/ 1257020 w 1998270"/>
              <a:gd name="connsiteY5613" fmla="*/ 87156 h 1996549"/>
              <a:gd name="connsiteX5614" fmla="*/ 1257020 w 1998270"/>
              <a:gd name="connsiteY5614" fmla="*/ 87326 h 1996549"/>
              <a:gd name="connsiteX5615" fmla="*/ 1233654 w 1998270"/>
              <a:gd name="connsiteY5615" fmla="*/ 110352 h 1996549"/>
              <a:gd name="connsiteX5616" fmla="*/ 1210458 w 1998270"/>
              <a:gd name="connsiteY5616" fmla="*/ 87156 h 1996549"/>
              <a:gd name="connsiteX5617" fmla="*/ 1210458 w 1998270"/>
              <a:gd name="connsiteY5617" fmla="*/ 86985 h 1996549"/>
              <a:gd name="connsiteX5618" fmla="*/ 1233654 w 1998270"/>
              <a:gd name="connsiteY5618" fmla="*/ 63789 h 1996549"/>
              <a:gd name="connsiteX5619" fmla="*/ 1295055 w 1998270"/>
              <a:gd name="connsiteY5619" fmla="*/ 62936 h 1996549"/>
              <a:gd name="connsiteX5620" fmla="*/ 1295396 w 1998270"/>
              <a:gd name="connsiteY5620" fmla="*/ 62936 h 1996549"/>
              <a:gd name="connsiteX5621" fmla="*/ 1319275 w 1998270"/>
              <a:gd name="connsiteY5621" fmla="*/ 87156 h 1996549"/>
              <a:gd name="connsiteX5622" fmla="*/ 1319275 w 1998270"/>
              <a:gd name="connsiteY5622" fmla="*/ 87326 h 1996549"/>
              <a:gd name="connsiteX5623" fmla="*/ 1295055 w 1998270"/>
              <a:gd name="connsiteY5623" fmla="*/ 111205 h 1996549"/>
              <a:gd name="connsiteX5624" fmla="*/ 1271007 w 1998270"/>
              <a:gd name="connsiteY5624" fmla="*/ 87156 h 1996549"/>
              <a:gd name="connsiteX5625" fmla="*/ 1271007 w 1998270"/>
              <a:gd name="connsiteY5625" fmla="*/ 86985 h 1996549"/>
              <a:gd name="connsiteX5626" fmla="*/ 1295055 w 1998270"/>
              <a:gd name="connsiteY5626" fmla="*/ 62936 h 1996549"/>
              <a:gd name="connsiteX5627" fmla="*/ 1357138 w 1998270"/>
              <a:gd name="connsiteY5627" fmla="*/ 62083 h 1996549"/>
              <a:gd name="connsiteX5628" fmla="*/ 1382210 w 1998270"/>
              <a:gd name="connsiteY5628" fmla="*/ 87156 h 1996549"/>
              <a:gd name="connsiteX5629" fmla="*/ 1382210 w 1998270"/>
              <a:gd name="connsiteY5629" fmla="*/ 87326 h 1996549"/>
              <a:gd name="connsiteX5630" fmla="*/ 1357138 w 1998270"/>
              <a:gd name="connsiteY5630" fmla="*/ 112057 h 1996549"/>
              <a:gd name="connsiteX5631" fmla="*/ 1332237 w 1998270"/>
              <a:gd name="connsiteY5631" fmla="*/ 87156 h 1996549"/>
              <a:gd name="connsiteX5632" fmla="*/ 1332237 w 1998270"/>
              <a:gd name="connsiteY5632" fmla="*/ 86985 h 1996549"/>
              <a:gd name="connsiteX5633" fmla="*/ 1357138 w 1998270"/>
              <a:gd name="connsiteY5633" fmla="*/ 62083 h 1996549"/>
              <a:gd name="connsiteX5634" fmla="*/ 1417857 w 1998270"/>
              <a:gd name="connsiteY5634" fmla="*/ 61230 h 1996549"/>
              <a:gd name="connsiteX5635" fmla="*/ 1443782 w 1998270"/>
              <a:gd name="connsiteY5635" fmla="*/ 87155 h 1996549"/>
              <a:gd name="connsiteX5636" fmla="*/ 1417857 w 1998270"/>
              <a:gd name="connsiteY5636" fmla="*/ 112910 h 1996549"/>
              <a:gd name="connsiteX5637" fmla="*/ 1392103 w 1998270"/>
              <a:gd name="connsiteY5637" fmla="*/ 87155 h 1996549"/>
              <a:gd name="connsiteX5638" fmla="*/ 1392103 w 1998270"/>
              <a:gd name="connsiteY5638" fmla="*/ 86985 h 1996549"/>
              <a:gd name="connsiteX5639" fmla="*/ 1417857 w 1998270"/>
              <a:gd name="connsiteY5639" fmla="*/ 61230 h 1996549"/>
              <a:gd name="connsiteX5640" fmla="*/ 1479259 w 1998270"/>
              <a:gd name="connsiteY5640" fmla="*/ 60548 h 1996549"/>
              <a:gd name="connsiteX5641" fmla="*/ 1505866 w 1998270"/>
              <a:gd name="connsiteY5641" fmla="*/ 87156 h 1996549"/>
              <a:gd name="connsiteX5642" fmla="*/ 1505866 w 1998270"/>
              <a:gd name="connsiteY5642" fmla="*/ 87326 h 1996549"/>
              <a:gd name="connsiteX5643" fmla="*/ 1479259 w 1998270"/>
              <a:gd name="connsiteY5643" fmla="*/ 113592 h 1996549"/>
              <a:gd name="connsiteX5644" fmla="*/ 1478918 w 1998270"/>
              <a:gd name="connsiteY5644" fmla="*/ 113592 h 1996549"/>
              <a:gd name="connsiteX5645" fmla="*/ 1452822 w 1998270"/>
              <a:gd name="connsiteY5645" fmla="*/ 87156 h 1996549"/>
              <a:gd name="connsiteX5646" fmla="*/ 1452822 w 1998270"/>
              <a:gd name="connsiteY5646" fmla="*/ 86985 h 1996549"/>
              <a:gd name="connsiteX5647" fmla="*/ 1479259 w 1998270"/>
              <a:gd name="connsiteY5647" fmla="*/ 60548 h 1996549"/>
              <a:gd name="connsiteX5648" fmla="*/ 1971151 w 1998270"/>
              <a:gd name="connsiteY5648" fmla="*/ 60037 h 1996549"/>
              <a:gd name="connsiteX5649" fmla="*/ 1998270 w 1998270"/>
              <a:gd name="connsiteY5649" fmla="*/ 87155 h 1996549"/>
              <a:gd name="connsiteX5650" fmla="*/ 1971151 w 1998270"/>
              <a:gd name="connsiteY5650" fmla="*/ 114104 h 1996549"/>
              <a:gd name="connsiteX5651" fmla="*/ 1944203 w 1998270"/>
              <a:gd name="connsiteY5651" fmla="*/ 87155 h 1996549"/>
              <a:gd name="connsiteX5652" fmla="*/ 1971151 w 1998270"/>
              <a:gd name="connsiteY5652" fmla="*/ 60037 h 1996549"/>
              <a:gd name="connsiteX5653" fmla="*/ 1540660 w 1998270"/>
              <a:gd name="connsiteY5653" fmla="*/ 59695 h 1996549"/>
              <a:gd name="connsiteX5654" fmla="*/ 1568120 w 1998270"/>
              <a:gd name="connsiteY5654" fmla="*/ 87155 h 1996549"/>
              <a:gd name="connsiteX5655" fmla="*/ 1540660 w 1998270"/>
              <a:gd name="connsiteY5655" fmla="*/ 114445 h 1996549"/>
              <a:gd name="connsiteX5656" fmla="*/ 1513371 w 1998270"/>
              <a:gd name="connsiteY5656" fmla="*/ 87155 h 1996549"/>
              <a:gd name="connsiteX5657" fmla="*/ 1540660 w 1998270"/>
              <a:gd name="connsiteY5657" fmla="*/ 59695 h 1996549"/>
              <a:gd name="connsiteX5658" fmla="*/ 1664145 w 1998270"/>
              <a:gd name="connsiteY5658" fmla="*/ 58672 h 1996549"/>
              <a:gd name="connsiteX5659" fmla="*/ 1664486 w 1998270"/>
              <a:gd name="connsiteY5659" fmla="*/ 58672 h 1996549"/>
              <a:gd name="connsiteX5660" fmla="*/ 1693310 w 1998270"/>
              <a:gd name="connsiteY5660" fmla="*/ 87838 h 1996549"/>
              <a:gd name="connsiteX5661" fmla="*/ 1693310 w 1998270"/>
              <a:gd name="connsiteY5661" fmla="*/ 88010 h 1996549"/>
              <a:gd name="connsiteX5662" fmla="*/ 1664145 w 1998270"/>
              <a:gd name="connsiteY5662" fmla="*/ 116833 h 1996549"/>
              <a:gd name="connsiteX5663" fmla="*/ 1635150 w 1998270"/>
              <a:gd name="connsiteY5663" fmla="*/ 87838 h 1996549"/>
              <a:gd name="connsiteX5664" fmla="*/ 1635150 w 1998270"/>
              <a:gd name="connsiteY5664" fmla="*/ 87667 h 1996549"/>
              <a:gd name="connsiteX5665" fmla="*/ 1664145 w 1998270"/>
              <a:gd name="connsiteY5665" fmla="*/ 58672 h 1996549"/>
              <a:gd name="connsiteX5666" fmla="*/ 1602061 w 1998270"/>
              <a:gd name="connsiteY5666" fmla="*/ 58672 h 1996549"/>
              <a:gd name="connsiteX5667" fmla="*/ 1630374 w 1998270"/>
              <a:gd name="connsiteY5667" fmla="*/ 86985 h 1996549"/>
              <a:gd name="connsiteX5668" fmla="*/ 1630374 w 1998270"/>
              <a:gd name="connsiteY5668" fmla="*/ 87156 h 1996549"/>
              <a:gd name="connsiteX5669" fmla="*/ 1602061 w 1998270"/>
              <a:gd name="connsiteY5669" fmla="*/ 115127 h 1996549"/>
              <a:gd name="connsiteX5670" fmla="*/ 1573919 w 1998270"/>
              <a:gd name="connsiteY5670" fmla="*/ 86985 h 1996549"/>
              <a:gd name="connsiteX5671" fmla="*/ 1573919 w 1998270"/>
              <a:gd name="connsiteY5671" fmla="*/ 86815 h 1996549"/>
              <a:gd name="connsiteX5672" fmla="*/ 1602061 w 1998270"/>
              <a:gd name="connsiteY5672" fmla="*/ 58672 h 1996549"/>
              <a:gd name="connsiteX5673" fmla="*/ 1724864 w 1998270"/>
              <a:gd name="connsiteY5673" fmla="*/ 57307 h 1996549"/>
              <a:gd name="connsiteX5674" fmla="*/ 1754712 w 1998270"/>
              <a:gd name="connsiteY5674" fmla="*/ 87155 h 1996549"/>
              <a:gd name="connsiteX5675" fmla="*/ 1754712 w 1998270"/>
              <a:gd name="connsiteY5675" fmla="*/ 87326 h 1996549"/>
              <a:gd name="connsiteX5676" fmla="*/ 1724864 w 1998270"/>
              <a:gd name="connsiteY5676" fmla="*/ 116833 h 1996549"/>
              <a:gd name="connsiteX5677" fmla="*/ 1695187 w 1998270"/>
              <a:gd name="connsiteY5677" fmla="*/ 87155 h 1996549"/>
              <a:gd name="connsiteX5678" fmla="*/ 1695187 w 1998270"/>
              <a:gd name="connsiteY5678" fmla="*/ 86985 h 1996549"/>
              <a:gd name="connsiteX5679" fmla="*/ 1724864 w 1998270"/>
              <a:gd name="connsiteY5679" fmla="*/ 57307 h 1996549"/>
              <a:gd name="connsiteX5680" fmla="*/ 1909067 w 1998270"/>
              <a:gd name="connsiteY5680" fmla="*/ 55602 h 1996549"/>
              <a:gd name="connsiteX5681" fmla="*/ 1940621 w 1998270"/>
              <a:gd name="connsiteY5681" fmla="*/ 87156 h 1996549"/>
              <a:gd name="connsiteX5682" fmla="*/ 1913672 w 1998270"/>
              <a:gd name="connsiteY5682" fmla="*/ 118197 h 1996549"/>
              <a:gd name="connsiteX5683" fmla="*/ 1939939 w 1998270"/>
              <a:gd name="connsiteY5683" fmla="*/ 148557 h 1996549"/>
              <a:gd name="connsiteX5684" fmla="*/ 1909067 w 1998270"/>
              <a:gd name="connsiteY5684" fmla="*/ 179258 h 1996549"/>
              <a:gd name="connsiteX5685" fmla="*/ 1878367 w 1998270"/>
              <a:gd name="connsiteY5685" fmla="*/ 148898 h 1996549"/>
              <a:gd name="connsiteX5686" fmla="*/ 1847666 w 1998270"/>
              <a:gd name="connsiteY5686" fmla="*/ 179087 h 1996549"/>
              <a:gd name="connsiteX5687" fmla="*/ 1817136 w 1998270"/>
              <a:gd name="connsiteY5687" fmla="*/ 148557 h 1996549"/>
              <a:gd name="connsiteX5688" fmla="*/ 1844937 w 1998270"/>
              <a:gd name="connsiteY5688" fmla="*/ 118197 h 1996549"/>
              <a:gd name="connsiteX5689" fmla="*/ 1816624 w 1998270"/>
              <a:gd name="connsiteY5689" fmla="*/ 89885 h 1996549"/>
              <a:gd name="connsiteX5690" fmla="*/ 1786265 w 1998270"/>
              <a:gd name="connsiteY5690" fmla="*/ 117686 h 1996549"/>
              <a:gd name="connsiteX5691" fmla="*/ 1755735 w 1998270"/>
              <a:gd name="connsiteY5691" fmla="*/ 87156 h 1996549"/>
              <a:gd name="connsiteX5692" fmla="*/ 1755735 w 1998270"/>
              <a:gd name="connsiteY5692" fmla="*/ 86985 h 1996549"/>
              <a:gd name="connsiteX5693" fmla="*/ 1786265 w 1998270"/>
              <a:gd name="connsiteY5693" fmla="*/ 56456 h 1996549"/>
              <a:gd name="connsiteX5694" fmla="*/ 1816624 w 1998270"/>
              <a:gd name="connsiteY5694" fmla="*/ 84256 h 1996549"/>
              <a:gd name="connsiteX5695" fmla="*/ 1847666 w 1998270"/>
              <a:gd name="connsiteY5695" fmla="*/ 55773 h 1996549"/>
              <a:gd name="connsiteX5696" fmla="*/ 1878367 w 1998270"/>
              <a:gd name="connsiteY5696" fmla="*/ 80504 h 1996549"/>
              <a:gd name="connsiteX5697" fmla="*/ 1909067 w 1998270"/>
              <a:gd name="connsiteY5697" fmla="*/ 55602 h 1996549"/>
              <a:gd name="connsiteX5698" fmla="*/ 5628 w 1998270"/>
              <a:gd name="connsiteY5698" fmla="*/ 21319 h 1996549"/>
              <a:gd name="connsiteX5699" fmla="*/ 5969 w 1998270"/>
              <a:gd name="connsiteY5699" fmla="*/ 21319 h 1996549"/>
              <a:gd name="connsiteX5700" fmla="*/ 10062 w 1998270"/>
              <a:gd name="connsiteY5700" fmla="*/ 25755 h 1996549"/>
              <a:gd name="connsiteX5701" fmla="*/ 5628 w 1998270"/>
              <a:gd name="connsiteY5701" fmla="*/ 30189 h 1996549"/>
              <a:gd name="connsiteX5702" fmla="*/ 1194 w 1998270"/>
              <a:gd name="connsiteY5702" fmla="*/ 25755 h 1996549"/>
              <a:gd name="connsiteX5703" fmla="*/ 5628 w 1998270"/>
              <a:gd name="connsiteY5703" fmla="*/ 21319 h 1996549"/>
              <a:gd name="connsiteX5704" fmla="*/ 67029 w 1998270"/>
              <a:gd name="connsiteY5704" fmla="*/ 19614 h 1996549"/>
              <a:gd name="connsiteX5705" fmla="*/ 73170 w 1998270"/>
              <a:gd name="connsiteY5705" fmla="*/ 25756 h 1996549"/>
              <a:gd name="connsiteX5706" fmla="*/ 67029 w 1998270"/>
              <a:gd name="connsiteY5706" fmla="*/ 31894 h 1996549"/>
              <a:gd name="connsiteX5707" fmla="*/ 60890 w 1998270"/>
              <a:gd name="connsiteY5707" fmla="*/ 25756 h 1996549"/>
              <a:gd name="connsiteX5708" fmla="*/ 67029 w 1998270"/>
              <a:gd name="connsiteY5708" fmla="*/ 19614 h 1996549"/>
              <a:gd name="connsiteX5709" fmla="*/ 129113 w 1998270"/>
              <a:gd name="connsiteY5709" fmla="*/ 18932 h 1996549"/>
              <a:gd name="connsiteX5710" fmla="*/ 135935 w 1998270"/>
              <a:gd name="connsiteY5710" fmla="*/ 25756 h 1996549"/>
              <a:gd name="connsiteX5711" fmla="*/ 129113 w 1998270"/>
              <a:gd name="connsiteY5711" fmla="*/ 32577 h 1996549"/>
              <a:gd name="connsiteX5712" fmla="*/ 122291 w 1998270"/>
              <a:gd name="connsiteY5712" fmla="*/ 25756 h 1996549"/>
              <a:gd name="connsiteX5713" fmla="*/ 129113 w 1998270"/>
              <a:gd name="connsiteY5713" fmla="*/ 18932 h 1996549"/>
              <a:gd name="connsiteX5714" fmla="*/ 189832 w 1998270"/>
              <a:gd name="connsiteY5714" fmla="*/ 18249 h 1996549"/>
              <a:gd name="connsiteX5715" fmla="*/ 190173 w 1998270"/>
              <a:gd name="connsiteY5715" fmla="*/ 18249 h 1996549"/>
              <a:gd name="connsiteX5716" fmla="*/ 197337 w 1998270"/>
              <a:gd name="connsiteY5716" fmla="*/ 25755 h 1996549"/>
              <a:gd name="connsiteX5717" fmla="*/ 189832 w 1998270"/>
              <a:gd name="connsiteY5717" fmla="*/ 33258 h 1996549"/>
              <a:gd name="connsiteX5718" fmla="*/ 182328 w 1998270"/>
              <a:gd name="connsiteY5718" fmla="*/ 25755 h 1996549"/>
              <a:gd name="connsiteX5719" fmla="*/ 189832 w 1998270"/>
              <a:gd name="connsiteY5719" fmla="*/ 18249 h 1996549"/>
              <a:gd name="connsiteX5720" fmla="*/ 251234 w 1998270"/>
              <a:gd name="connsiteY5720" fmla="*/ 17567 h 1996549"/>
              <a:gd name="connsiteX5721" fmla="*/ 251575 w 1998270"/>
              <a:gd name="connsiteY5721" fmla="*/ 17567 h 1996549"/>
              <a:gd name="connsiteX5722" fmla="*/ 259421 w 1998270"/>
              <a:gd name="connsiteY5722" fmla="*/ 25755 h 1996549"/>
              <a:gd name="connsiteX5723" fmla="*/ 251234 w 1998270"/>
              <a:gd name="connsiteY5723" fmla="*/ 33942 h 1996549"/>
              <a:gd name="connsiteX5724" fmla="*/ 243047 w 1998270"/>
              <a:gd name="connsiteY5724" fmla="*/ 25755 h 1996549"/>
              <a:gd name="connsiteX5725" fmla="*/ 251234 w 1998270"/>
              <a:gd name="connsiteY5725" fmla="*/ 17567 h 1996549"/>
              <a:gd name="connsiteX5726" fmla="*/ 313001 w 1998270"/>
              <a:gd name="connsiteY5726" fmla="*/ 16751 h 1996549"/>
              <a:gd name="connsiteX5727" fmla="*/ 321870 w 1998270"/>
              <a:gd name="connsiteY5727" fmla="*/ 25620 h 1996549"/>
              <a:gd name="connsiteX5728" fmla="*/ 313001 w 1998270"/>
              <a:gd name="connsiteY5728" fmla="*/ 34489 h 1996549"/>
              <a:gd name="connsiteX5729" fmla="*/ 304132 w 1998270"/>
              <a:gd name="connsiteY5729" fmla="*/ 25620 h 1996549"/>
              <a:gd name="connsiteX5730" fmla="*/ 313001 w 1998270"/>
              <a:gd name="connsiteY5730" fmla="*/ 16751 h 1996549"/>
              <a:gd name="connsiteX5731" fmla="*/ 374036 w 1998270"/>
              <a:gd name="connsiteY5731" fmla="*/ 16203 h 1996549"/>
              <a:gd name="connsiteX5732" fmla="*/ 383588 w 1998270"/>
              <a:gd name="connsiteY5732" fmla="*/ 25756 h 1996549"/>
              <a:gd name="connsiteX5733" fmla="*/ 374036 w 1998270"/>
              <a:gd name="connsiteY5733" fmla="*/ 35307 h 1996549"/>
              <a:gd name="connsiteX5734" fmla="*/ 364485 w 1998270"/>
              <a:gd name="connsiteY5734" fmla="*/ 25756 h 1996549"/>
              <a:gd name="connsiteX5735" fmla="*/ 374036 w 1998270"/>
              <a:gd name="connsiteY5735" fmla="*/ 16203 h 1996549"/>
              <a:gd name="connsiteX5736" fmla="*/ 436119 w 1998270"/>
              <a:gd name="connsiteY5736" fmla="*/ 15520 h 1996549"/>
              <a:gd name="connsiteX5737" fmla="*/ 446353 w 1998270"/>
              <a:gd name="connsiteY5737" fmla="*/ 25755 h 1996549"/>
              <a:gd name="connsiteX5738" fmla="*/ 436119 w 1998270"/>
              <a:gd name="connsiteY5738" fmla="*/ 35987 h 1996549"/>
              <a:gd name="connsiteX5739" fmla="*/ 425886 w 1998270"/>
              <a:gd name="connsiteY5739" fmla="*/ 25755 h 1996549"/>
              <a:gd name="connsiteX5740" fmla="*/ 436119 w 1998270"/>
              <a:gd name="connsiteY5740" fmla="*/ 15520 h 1996549"/>
              <a:gd name="connsiteX5741" fmla="*/ 497205 w 1998270"/>
              <a:gd name="connsiteY5741" fmla="*/ 14875 h 1996549"/>
              <a:gd name="connsiteX5742" fmla="*/ 507950 w 1998270"/>
              <a:gd name="connsiteY5742" fmla="*/ 25620 h 1996549"/>
              <a:gd name="connsiteX5743" fmla="*/ 497205 w 1998270"/>
              <a:gd name="connsiteY5743" fmla="*/ 36366 h 1996549"/>
              <a:gd name="connsiteX5744" fmla="*/ 486460 w 1998270"/>
              <a:gd name="connsiteY5744" fmla="*/ 25620 h 1996549"/>
              <a:gd name="connsiteX5745" fmla="*/ 497205 w 1998270"/>
              <a:gd name="connsiteY5745" fmla="*/ 14875 h 1996549"/>
              <a:gd name="connsiteX5746" fmla="*/ 558240 w 1998270"/>
              <a:gd name="connsiteY5746" fmla="*/ 14327 h 1996549"/>
              <a:gd name="connsiteX5747" fmla="*/ 569667 w 1998270"/>
              <a:gd name="connsiteY5747" fmla="*/ 25755 h 1996549"/>
              <a:gd name="connsiteX5748" fmla="*/ 558240 w 1998270"/>
              <a:gd name="connsiteY5748" fmla="*/ 37183 h 1996549"/>
              <a:gd name="connsiteX5749" fmla="*/ 546813 w 1998270"/>
              <a:gd name="connsiteY5749" fmla="*/ 25755 h 1996549"/>
              <a:gd name="connsiteX5750" fmla="*/ 558240 w 1998270"/>
              <a:gd name="connsiteY5750" fmla="*/ 14327 h 1996549"/>
              <a:gd name="connsiteX5751" fmla="*/ 619642 w 1998270"/>
              <a:gd name="connsiteY5751" fmla="*/ 13645 h 1996549"/>
              <a:gd name="connsiteX5752" fmla="*/ 631751 w 1998270"/>
              <a:gd name="connsiteY5752" fmla="*/ 25755 h 1996549"/>
              <a:gd name="connsiteX5753" fmla="*/ 619642 w 1998270"/>
              <a:gd name="connsiteY5753" fmla="*/ 37865 h 1996549"/>
              <a:gd name="connsiteX5754" fmla="*/ 607532 w 1998270"/>
              <a:gd name="connsiteY5754" fmla="*/ 25755 h 1996549"/>
              <a:gd name="connsiteX5755" fmla="*/ 619642 w 1998270"/>
              <a:gd name="connsiteY5755" fmla="*/ 13645 h 1996549"/>
              <a:gd name="connsiteX5756" fmla="*/ 681409 w 1998270"/>
              <a:gd name="connsiteY5756" fmla="*/ 12828 h 1996549"/>
              <a:gd name="connsiteX5757" fmla="*/ 694201 w 1998270"/>
              <a:gd name="connsiteY5757" fmla="*/ 25620 h 1996549"/>
              <a:gd name="connsiteX5758" fmla="*/ 681409 w 1998270"/>
              <a:gd name="connsiteY5758" fmla="*/ 38412 h 1996549"/>
              <a:gd name="connsiteX5759" fmla="*/ 668617 w 1998270"/>
              <a:gd name="connsiteY5759" fmla="*/ 25620 h 1996549"/>
              <a:gd name="connsiteX5760" fmla="*/ 681409 w 1998270"/>
              <a:gd name="connsiteY5760" fmla="*/ 12828 h 1996549"/>
              <a:gd name="connsiteX5761" fmla="*/ 743126 w 1998270"/>
              <a:gd name="connsiteY5761" fmla="*/ 12281 h 1996549"/>
              <a:gd name="connsiteX5762" fmla="*/ 756600 w 1998270"/>
              <a:gd name="connsiteY5762" fmla="*/ 25756 h 1996549"/>
              <a:gd name="connsiteX5763" fmla="*/ 743126 w 1998270"/>
              <a:gd name="connsiteY5763" fmla="*/ 39229 h 1996549"/>
              <a:gd name="connsiteX5764" fmla="*/ 729652 w 1998270"/>
              <a:gd name="connsiteY5764" fmla="*/ 25756 h 1996549"/>
              <a:gd name="connsiteX5765" fmla="*/ 743126 w 1998270"/>
              <a:gd name="connsiteY5765" fmla="*/ 12281 h 1996549"/>
              <a:gd name="connsiteX5766" fmla="*/ 803845 w 1998270"/>
              <a:gd name="connsiteY5766" fmla="*/ 11598 h 1996549"/>
              <a:gd name="connsiteX5767" fmla="*/ 818001 w 1998270"/>
              <a:gd name="connsiteY5767" fmla="*/ 25756 h 1996549"/>
              <a:gd name="connsiteX5768" fmla="*/ 803845 w 1998270"/>
              <a:gd name="connsiteY5768" fmla="*/ 39911 h 1996549"/>
              <a:gd name="connsiteX5769" fmla="*/ 789689 w 1998270"/>
              <a:gd name="connsiteY5769" fmla="*/ 25756 h 1996549"/>
              <a:gd name="connsiteX5770" fmla="*/ 803845 w 1998270"/>
              <a:gd name="connsiteY5770" fmla="*/ 11598 h 1996549"/>
              <a:gd name="connsiteX5771" fmla="*/ 865246 w 1998270"/>
              <a:gd name="connsiteY5771" fmla="*/ 10915 h 1996549"/>
              <a:gd name="connsiteX5772" fmla="*/ 880085 w 1998270"/>
              <a:gd name="connsiteY5772" fmla="*/ 25755 h 1996549"/>
              <a:gd name="connsiteX5773" fmla="*/ 865246 w 1998270"/>
              <a:gd name="connsiteY5773" fmla="*/ 40593 h 1996549"/>
              <a:gd name="connsiteX5774" fmla="*/ 850408 w 1998270"/>
              <a:gd name="connsiteY5774" fmla="*/ 25755 h 1996549"/>
              <a:gd name="connsiteX5775" fmla="*/ 865246 w 1998270"/>
              <a:gd name="connsiteY5775" fmla="*/ 10915 h 1996549"/>
              <a:gd name="connsiteX5776" fmla="*/ 926648 w 1998270"/>
              <a:gd name="connsiteY5776" fmla="*/ 10745 h 1996549"/>
              <a:gd name="connsiteX5777" fmla="*/ 942168 w 1998270"/>
              <a:gd name="connsiteY5777" fmla="*/ 26266 h 1996549"/>
              <a:gd name="connsiteX5778" fmla="*/ 942168 w 1998270"/>
              <a:gd name="connsiteY5778" fmla="*/ 26438 h 1996549"/>
              <a:gd name="connsiteX5779" fmla="*/ 926648 w 1998270"/>
              <a:gd name="connsiteY5779" fmla="*/ 41617 h 1996549"/>
              <a:gd name="connsiteX5780" fmla="*/ 926477 w 1998270"/>
              <a:gd name="connsiteY5780" fmla="*/ 41617 h 1996549"/>
              <a:gd name="connsiteX5781" fmla="*/ 911127 w 1998270"/>
              <a:gd name="connsiteY5781" fmla="*/ 26266 h 1996549"/>
              <a:gd name="connsiteX5782" fmla="*/ 926648 w 1998270"/>
              <a:gd name="connsiteY5782" fmla="*/ 10745 h 1996549"/>
              <a:gd name="connsiteX5783" fmla="*/ 988048 w 1998270"/>
              <a:gd name="connsiteY5783" fmla="*/ 9380 h 1996549"/>
              <a:gd name="connsiteX5784" fmla="*/ 988390 w 1998270"/>
              <a:gd name="connsiteY5784" fmla="*/ 9380 h 1996549"/>
              <a:gd name="connsiteX5785" fmla="*/ 1004252 w 1998270"/>
              <a:gd name="connsiteY5785" fmla="*/ 25584 h 1996549"/>
              <a:gd name="connsiteX5786" fmla="*/ 1004252 w 1998270"/>
              <a:gd name="connsiteY5786" fmla="*/ 25755 h 1996549"/>
              <a:gd name="connsiteX5787" fmla="*/ 988048 w 1998270"/>
              <a:gd name="connsiteY5787" fmla="*/ 41617 h 1996549"/>
              <a:gd name="connsiteX5788" fmla="*/ 971846 w 1998270"/>
              <a:gd name="connsiteY5788" fmla="*/ 25584 h 1996549"/>
              <a:gd name="connsiteX5789" fmla="*/ 988048 w 1998270"/>
              <a:gd name="connsiteY5789" fmla="*/ 9380 h 1996549"/>
              <a:gd name="connsiteX5790" fmla="*/ 1110851 w 1998270"/>
              <a:gd name="connsiteY5790" fmla="*/ 8869 h 1996549"/>
              <a:gd name="connsiteX5791" fmla="*/ 1127907 w 1998270"/>
              <a:gd name="connsiteY5791" fmla="*/ 25925 h 1996549"/>
              <a:gd name="connsiteX5792" fmla="*/ 1110851 w 1998270"/>
              <a:gd name="connsiteY5792" fmla="*/ 42981 h 1996549"/>
              <a:gd name="connsiteX5793" fmla="*/ 1093796 w 1998270"/>
              <a:gd name="connsiteY5793" fmla="*/ 25925 h 1996549"/>
              <a:gd name="connsiteX5794" fmla="*/ 1110851 w 1998270"/>
              <a:gd name="connsiteY5794" fmla="*/ 8869 h 1996549"/>
              <a:gd name="connsiteX5795" fmla="*/ 1172253 w 1998270"/>
              <a:gd name="connsiteY5795" fmla="*/ 7676 h 1996549"/>
              <a:gd name="connsiteX5796" fmla="*/ 1172594 w 1998270"/>
              <a:gd name="connsiteY5796" fmla="*/ 7676 h 1996549"/>
              <a:gd name="connsiteX5797" fmla="*/ 1190332 w 1998270"/>
              <a:gd name="connsiteY5797" fmla="*/ 25756 h 1996549"/>
              <a:gd name="connsiteX5798" fmla="*/ 1190332 w 1998270"/>
              <a:gd name="connsiteY5798" fmla="*/ 25925 h 1996549"/>
              <a:gd name="connsiteX5799" fmla="*/ 1172253 w 1998270"/>
              <a:gd name="connsiteY5799" fmla="*/ 43663 h 1996549"/>
              <a:gd name="connsiteX5800" fmla="*/ 1154174 w 1998270"/>
              <a:gd name="connsiteY5800" fmla="*/ 25756 h 1996549"/>
              <a:gd name="connsiteX5801" fmla="*/ 1172253 w 1998270"/>
              <a:gd name="connsiteY5801" fmla="*/ 7676 h 1996549"/>
              <a:gd name="connsiteX5802" fmla="*/ 1050132 w 1998270"/>
              <a:gd name="connsiteY5802" fmla="*/ 7505 h 1996549"/>
              <a:gd name="connsiteX5803" fmla="*/ 1067188 w 1998270"/>
              <a:gd name="connsiteY5803" fmla="*/ 24560 h 1996549"/>
              <a:gd name="connsiteX5804" fmla="*/ 1050132 w 1998270"/>
              <a:gd name="connsiteY5804" fmla="*/ 41617 h 1996549"/>
              <a:gd name="connsiteX5805" fmla="*/ 1033077 w 1998270"/>
              <a:gd name="connsiteY5805" fmla="*/ 24560 h 1996549"/>
              <a:gd name="connsiteX5806" fmla="*/ 1050132 w 1998270"/>
              <a:gd name="connsiteY5806" fmla="*/ 7505 h 1996549"/>
              <a:gd name="connsiteX5807" fmla="*/ 1234021 w 1998270"/>
              <a:gd name="connsiteY5807" fmla="*/ 6859 h 1996549"/>
              <a:gd name="connsiteX5808" fmla="*/ 1252782 w 1998270"/>
              <a:gd name="connsiteY5808" fmla="*/ 25619 h 1996549"/>
              <a:gd name="connsiteX5809" fmla="*/ 1234021 w 1998270"/>
              <a:gd name="connsiteY5809" fmla="*/ 44382 h 1996549"/>
              <a:gd name="connsiteX5810" fmla="*/ 1215259 w 1998270"/>
              <a:gd name="connsiteY5810" fmla="*/ 25619 h 1996549"/>
              <a:gd name="connsiteX5811" fmla="*/ 1234021 w 1998270"/>
              <a:gd name="connsiteY5811" fmla="*/ 6859 h 1996549"/>
              <a:gd name="connsiteX5812" fmla="*/ 1295055 w 1998270"/>
              <a:gd name="connsiteY5812" fmla="*/ 6311 h 1996549"/>
              <a:gd name="connsiteX5813" fmla="*/ 1314499 w 1998270"/>
              <a:gd name="connsiteY5813" fmla="*/ 25755 h 1996549"/>
              <a:gd name="connsiteX5814" fmla="*/ 1314499 w 1998270"/>
              <a:gd name="connsiteY5814" fmla="*/ 25925 h 1996549"/>
              <a:gd name="connsiteX5815" fmla="*/ 1295055 w 1998270"/>
              <a:gd name="connsiteY5815" fmla="*/ 45027 h 1996549"/>
              <a:gd name="connsiteX5816" fmla="*/ 1294885 w 1998270"/>
              <a:gd name="connsiteY5816" fmla="*/ 45027 h 1996549"/>
              <a:gd name="connsiteX5817" fmla="*/ 1275612 w 1998270"/>
              <a:gd name="connsiteY5817" fmla="*/ 25755 h 1996549"/>
              <a:gd name="connsiteX5818" fmla="*/ 1295055 w 1998270"/>
              <a:gd name="connsiteY5818" fmla="*/ 6311 h 1996549"/>
              <a:gd name="connsiteX5819" fmla="*/ 1357138 w 1998270"/>
              <a:gd name="connsiteY5819" fmla="*/ 5628 h 1996549"/>
              <a:gd name="connsiteX5820" fmla="*/ 1377264 w 1998270"/>
              <a:gd name="connsiteY5820" fmla="*/ 25756 h 1996549"/>
              <a:gd name="connsiteX5821" fmla="*/ 1377264 w 1998270"/>
              <a:gd name="connsiteY5821" fmla="*/ 25925 h 1996549"/>
              <a:gd name="connsiteX5822" fmla="*/ 1357138 w 1998270"/>
              <a:gd name="connsiteY5822" fmla="*/ 45710 h 1996549"/>
              <a:gd name="connsiteX5823" fmla="*/ 1356968 w 1998270"/>
              <a:gd name="connsiteY5823" fmla="*/ 45710 h 1996549"/>
              <a:gd name="connsiteX5824" fmla="*/ 1337013 w 1998270"/>
              <a:gd name="connsiteY5824" fmla="*/ 25756 h 1996549"/>
              <a:gd name="connsiteX5825" fmla="*/ 1357138 w 1998270"/>
              <a:gd name="connsiteY5825" fmla="*/ 5628 h 1996549"/>
              <a:gd name="connsiteX5826" fmla="*/ 1417858 w 1998270"/>
              <a:gd name="connsiteY5826" fmla="*/ 4947 h 1996549"/>
              <a:gd name="connsiteX5827" fmla="*/ 1418199 w 1998270"/>
              <a:gd name="connsiteY5827" fmla="*/ 4947 h 1996549"/>
              <a:gd name="connsiteX5828" fmla="*/ 1438666 w 1998270"/>
              <a:gd name="connsiteY5828" fmla="*/ 25756 h 1996549"/>
              <a:gd name="connsiteX5829" fmla="*/ 1438666 w 1998270"/>
              <a:gd name="connsiteY5829" fmla="*/ 25925 h 1996549"/>
              <a:gd name="connsiteX5830" fmla="*/ 1417858 w 1998270"/>
              <a:gd name="connsiteY5830" fmla="*/ 46393 h 1996549"/>
              <a:gd name="connsiteX5831" fmla="*/ 1397050 w 1998270"/>
              <a:gd name="connsiteY5831" fmla="*/ 25756 h 1996549"/>
              <a:gd name="connsiteX5832" fmla="*/ 1417858 w 1998270"/>
              <a:gd name="connsiteY5832" fmla="*/ 4947 h 1996549"/>
              <a:gd name="connsiteX5833" fmla="*/ 1479259 w 1998270"/>
              <a:gd name="connsiteY5833" fmla="*/ 4435 h 1996549"/>
              <a:gd name="connsiteX5834" fmla="*/ 1500578 w 1998270"/>
              <a:gd name="connsiteY5834" fmla="*/ 25755 h 1996549"/>
              <a:gd name="connsiteX5835" fmla="*/ 1500578 w 1998270"/>
              <a:gd name="connsiteY5835" fmla="*/ 25925 h 1996549"/>
              <a:gd name="connsiteX5836" fmla="*/ 1479259 w 1998270"/>
              <a:gd name="connsiteY5836" fmla="*/ 46903 h 1996549"/>
              <a:gd name="connsiteX5837" fmla="*/ 1478918 w 1998270"/>
              <a:gd name="connsiteY5837" fmla="*/ 46903 h 1996549"/>
              <a:gd name="connsiteX5838" fmla="*/ 1458109 w 1998270"/>
              <a:gd name="connsiteY5838" fmla="*/ 25755 h 1996549"/>
              <a:gd name="connsiteX5839" fmla="*/ 1458109 w 1998270"/>
              <a:gd name="connsiteY5839" fmla="*/ 25584 h 1996549"/>
              <a:gd name="connsiteX5840" fmla="*/ 1479259 w 1998270"/>
              <a:gd name="connsiteY5840" fmla="*/ 4435 h 1996549"/>
              <a:gd name="connsiteX5841" fmla="*/ 1971151 w 1998270"/>
              <a:gd name="connsiteY5841" fmla="*/ 3923 h 1996549"/>
              <a:gd name="connsiteX5842" fmla="*/ 1992983 w 1998270"/>
              <a:gd name="connsiteY5842" fmla="*/ 25755 h 1996549"/>
              <a:gd name="connsiteX5843" fmla="*/ 1992983 w 1998270"/>
              <a:gd name="connsiteY5843" fmla="*/ 25925 h 1996549"/>
              <a:gd name="connsiteX5844" fmla="*/ 1971151 w 1998270"/>
              <a:gd name="connsiteY5844" fmla="*/ 47415 h 1996549"/>
              <a:gd name="connsiteX5845" fmla="*/ 1949491 w 1998270"/>
              <a:gd name="connsiteY5845" fmla="*/ 25755 h 1996549"/>
              <a:gd name="connsiteX5846" fmla="*/ 1949491 w 1998270"/>
              <a:gd name="connsiteY5846" fmla="*/ 25584 h 1996549"/>
              <a:gd name="connsiteX5847" fmla="*/ 1971151 w 1998270"/>
              <a:gd name="connsiteY5847" fmla="*/ 3923 h 1996549"/>
              <a:gd name="connsiteX5848" fmla="*/ 1540660 w 1998270"/>
              <a:gd name="connsiteY5848" fmla="*/ 3753 h 1996549"/>
              <a:gd name="connsiteX5849" fmla="*/ 1562662 w 1998270"/>
              <a:gd name="connsiteY5849" fmla="*/ 25756 h 1996549"/>
              <a:gd name="connsiteX5850" fmla="*/ 1562662 w 1998270"/>
              <a:gd name="connsiteY5850" fmla="*/ 25925 h 1996549"/>
              <a:gd name="connsiteX5851" fmla="*/ 1540660 w 1998270"/>
              <a:gd name="connsiteY5851" fmla="*/ 47586 h 1996549"/>
              <a:gd name="connsiteX5852" fmla="*/ 1518829 w 1998270"/>
              <a:gd name="connsiteY5852" fmla="*/ 25756 h 1996549"/>
              <a:gd name="connsiteX5853" fmla="*/ 1518829 w 1998270"/>
              <a:gd name="connsiteY5853" fmla="*/ 25584 h 1996549"/>
              <a:gd name="connsiteX5854" fmla="*/ 1540660 w 1998270"/>
              <a:gd name="connsiteY5854" fmla="*/ 3753 h 1996549"/>
              <a:gd name="connsiteX5855" fmla="*/ 1602427 w 1998270"/>
              <a:gd name="connsiteY5855" fmla="*/ 2937 h 1996549"/>
              <a:gd name="connsiteX5856" fmla="*/ 1625112 w 1998270"/>
              <a:gd name="connsiteY5856" fmla="*/ 25620 h 1996549"/>
              <a:gd name="connsiteX5857" fmla="*/ 1602427 w 1998270"/>
              <a:gd name="connsiteY5857" fmla="*/ 48305 h 1996549"/>
              <a:gd name="connsiteX5858" fmla="*/ 1579743 w 1998270"/>
              <a:gd name="connsiteY5858" fmla="*/ 25620 h 1996549"/>
              <a:gd name="connsiteX5859" fmla="*/ 1602427 w 1998270"/>
              <a:gd name="connsiteY5859" fmla="*/ 2937 h 1996549"/>
              <a:gd name="connsiteX5860" fmla="*/ 1664144 w 1998270"/>
              <a:gd name="connsiteY5860" fmla="*/ 2388 h 1996549"/>
              <a:gd name="connsiteX5861" fmla="*/ 1687511 w 1998270"/>
              <a:gd name="connsiteY5861" fmla="*/ 25755 h 1996549"/>
              <a:gd name="connsiteX5862" fmla="*/ 1687511 w 1998270"/>
              <a:gd name="connsiteY5862" fmla="*/ 25925 h 1996549"/>
              <a:gd name="connsiteX5863" fmla="*/ 1664144 w 1998270"/>
              <a:gd name="connsiteY5863" fmla="*/ 48951 h 1996549"/>
              <a:gd name="connsiteX5864" fmla="*/ 1640949 w 1998270"/>
              <a:gd name="connsiteY5864" fmla="*/ 25755 h 1996549"/>
              <a:gd name="connsiteX5865" fmla="*/ 1640949 w 1998270"/>
              <a:gd name="connsiteY5865" fmla="*/ 25584 h 1996549"/>
              <a:gd name="connsiteX5866" fmla="*/ 1664144 w 1998270"/>
              <a:gd name="connsiteY5866" fmla="*/ 2388 h 1996549"/>
              <a:gd name="connsiteX5867" fmla="*/ 1724864 w 1998270"/>
              <a:gd name="connsiteY5867" fmla="*/ 1706 h 1996549"/>
              <a:gd name="connsiteX5868" fmla="*/ 1748913 w 1998270"/>
              <a:gd name="connsiteY5868" fmla="*/ 25755 h 1996549"/>
              <a:gd name="connsiteX5869" fmla="*/ 1724864 w 1998270"/>
              <a:gd name="connsiteY5869" fmla="*/ 49633 h 1996549"/>
              <a:gd name="connsiteX5870" fmla="*/ 1700986 w 1998270"/>
              <a:gd name="connsiteY5870" fmla="*/ 25755 h 1996549"/>
              <a:gd name="connsiteX5871" fmla="*/ 1724864 w 1998270"/>
              <a:gd name="connsiteY5871" fmla="*/ 1706 h 1996549"/>
              <a:gd name="connsiteX5872" fmla="*/ 1786265 w 1998270"/>
              <a:gd name="connsiteY5872" fmla="*/ 1023 h 1996549"/>
              <a:gd name="connsiteX5873" fmla="*/ 1810996 w 1998270"/>
              <a:gd name="connsiteY5873" fmla="*/ 25756 h 1996549"/>
              <a:gd name="connsiteX5874" fmla="*/ 1810996 w 1998270"/>
              <a:gd name="connsiteY5874" fmla="*/ 25925 h 1996549"/>
              <a:gd name="connsiteX5875" fmla="*/ 1786265 w 1998270"/>
              <a:gd name="connsiteY5875" fmla="*/ 50315 h 1996549"/>
              <a:gd name="connsiteX5876" fmla="*/ 1785924 w 1998270"/>
              <a:gd name="connsiteY5876" fmla="*/ 50315 h 1996549"/>
              <a:gd name="connsiteX5877" fmla="*/ 1761704 w 1998270"/>
              <a:gd name="connsiteY5877" fmla="*/ 25756 h 1996549"/>
              <a:gd name="connsiteX5878" fmla="*/ 1761704 w 1998270"/>
              <a:gd name="connsiteY5878" fmla="*/ 25584 h 1996549"/>
              <a:gd name="connsiteX5879" fmla="*/ 1786265 w 1998270"/>
              <a:gd name="connsiteY5879" fmla="*/ 1023 h 1996549"/>
              <a:gd name="connsiteX5880" fmla="*/ 1847667 w 1998270"/>
              <a:gd name="connsiteY5880" fmla="*/ 511 h 1996549"/>
              <a:gd name="connsiteX5881" fmla="*/ 1872909 w 1998270"/>
              <a:gd name="connsiteY5881" fmla="*/ 25755 h 1996549"/>
              <a:gd name="connsiteX5882" fmla="*/ 1872909 w 1998270"/>
              <a:gd name="connsiteY5882" fmla="*/ 25925 h 1996549"/>
              <a:gd name="connsiteX5883" fmla="*/ 1847667 w 1998270"/>
              <a:gd name="connsiteY5883" fmla="*/ 50826 h 1996549"/>
              <a:gd name="connsiteX5884" fmla="*/ 1822595 w 1998270"/>
              <a:gd name="connsiteY5884" fmla="*/ 25755 h 1996549"/>
              <a:gd name="connsiteX5885" fmla="*/ 1822595 w 1998270"/>
              <a:gd name="connsiteY5885" fmla="*/ 25584 h 1996549"/>
              <a:gd name="connsiteX5886" fmla="*/ 1847667 w 1998270"/>
              <a:gd name="connsiteY5886" fmla="*/ 511 h 1996549"/>
              <a:gd name="connsiteX5887" fmla="*/ 1909067 w 1998270"/>
              <a:gd name="connsiteY5887" fmla="*/ 0 h 1996549"/>
              <a:gd name="connsiteX5888" fmla="*/ 1909409 w 1998270"/>
              <a:gd name="connsiteY5888" fmla="*/ 0 h 1996549"/>
              <a:gd name="connsiteX5889" fmla="*/ 1934822 w 1998270"/>
              <a:gd name="connsiteY5889" fmla="*/ 25756 h 1996549"/>
              <a:gd name="connsiteX5890" fmla="*/ 1934822 w 1998270"/>
              <a:gd name="connsiteY5890" fmla="*/ 25925 h 1996549"/>
              <a:gd name="connsiteX5891" fmla="*/ 1909067 w 1998270"/>
              <a:gd name="connsiteY5891" fmla="*/ 51339 h 1996549"/>
              <a:gd name="connsiteX5892" fmla="*/ 1883484 w 1998270"/>
              <a:gd name="connsiteY5892" fmla="*/ 25756 h 1996549"/>
              <a:gd name="connsiteX5893" fmla="*/ 1883484 w 1998270"/>
              <a:gd name="connsiteY5893" fmla="*/ 25584 h 1996549"/>
              <a:gd name="connsiteX5894" fmla="*/ 1909067 w 1998270"/>
              <a:gd name="connsiteY5894" fmla="*/ 0 h 1996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</a:cxnLst>
            <a:rect l="l" t="t" r="r" b="b"/>
            <a:pathLst>
              <a:path w="1998270" h="1996549">
                <a:moveTo>
                  <a:pt x="619642" y="1989726"/>
                </a:moveTo>
                <a:lnTo>
                  <a:pt x="620494" y="1990579"/>
                </a:lnTo>
                <a:cubicBezTo>
                  <a:pt x="620494" y="1991050"/>
                  <a:pt x="620119" y="1991432"/>
                  <a:pt x="619642" y="1991432"/>
                </a:cubicBezTo>
                <a:cubicBezTo>
                  <a:pt x="619198" y="1991364"/>
                  <a:pt x="618857" y="1991019"/>
                  <a:pt x="618789" y="1990579"/>
                </a:cubicBezTo>
                <a:cubicBezTo>
                  <a:pt x="618789" y="1990108"/>
                  <a:pt x="619164" y="1989726"/>
                  <a:pt x="619642" y="1989726"/>
                </a:cubicBezTo>
                <a:close/>
                <a:moveTo>
                  <a:pt x="681042" y="1989385"/>
                </a:moveTo>
                <a:cubicBezTo>
                  <a:pt x="681707" y="1989385"/>
                  <a:pt x="682236" y="1989919"/>
                  <a:pt x="682236" y="1990579"/>
                </a:cubicBezTo>
                <a:cubicBezTo>
                  <a:pt x="682236" y="1991239"/>
                  <a:pt x="681707" y="1991773"/>
                  <a:pt x="681042" y="1991773"/>
                </a:cubicBezTo>
                <a:cubicBezTo>
                  <a:pt x="680377" y="1991773"/>
                  <a:pt x="679849" y="1991239"/>
                  <a:pt x="679849" y="1990579"/>
                </a:cubicBezTo>
                <a:cubicBezTo>
                  <a:pt x="679849" y="1989919"/>
                  <a:pt x="680377" y="1989385"/>
                  <a:pt x="681042" y="1989385"/>
                </a:cubicBezTo>
                <a:close/>
                <a:moveTo>
                  <a:pt x="743126" y="1989044"/>
                </a:moveTo>
                <a:cubicBezTo>
                  <a:pt x="743978" y="1989044"/>
                  <a:pt x="744661" y="1989732"/>
                  <a:pt x="744661" y="1990579"/>
                </a:cubicBezTo>
                <a:cubicBezTo>
                  <a:pt x="744661" y="1991427"/>
                  <a:pt x="743978" y="1992115"/>
                  <a:pt x="743126" y="1992115"/>
                </a:cubicBezTo>
                <a:cubicBezTo>
                  <a:pt x="742273" y="1992115"/>
                  <a:pt x="741591" y="1991427"/>
                  <a:pt x="741591" y="1990579"/>
                </a:cubicBezTo>
                <a:cubicBezTo>
                  <a:pt x="741591" y="1989732"/>
                  <a:pt x="742273" y="1989044"/>
                  <a:pt x="743126" y="1989044"/>
                </a:cubicBezTo>
                <a:close/>
                <a:moveTo>
                  <a:pt x="803844" y="1988703"/>
                </a:moveTo>
                <a:cubicBezTo>
                  <a:pt x="804885" y="1988703"/>
                  <a:pt x="805721" y="1989543"/>
                  <a:pt x="805721" y="1990580"/>
                </a:cubicBezTo>
                <a:cubicBezTo>
                  <a:pt x="805721" y="1991617"/>
                  <a:pt x="804885" y="1992456"/>
                  <a:pt x="803844" y="1992456"/>
                </a:cubicBezTo>
                <a:cubicBezTo>
                  <a:pt x="802804" y="1992456"/>
                  <a:pt x="801969" y="1991617"/>
                  <a:pt x="801969" y="1990580"/>
                </a:cubicBezTo>
                <a:cubicBezTo>
                  <a:pt x="801969" y="1989543"/>
                  <a:pt x="802804" y="1988703"/>
                  <a:pt x="803844" y="1988703"/>
                </a:cubicBezTo>
                <a:close/>
                <a:moveTo>
                  <a:pt x="865246" y="1988362"/>
                </a:moveTo>
                <a:cubicBezTo>
                  <a:pt x="866474" y="1988362"/>
                  <a:pt x="867463" y="1989355"/>
                  <a:pt x="867463" y="1990580"/>
                </a:cubicBezTo>
                <a:cubicBezTo>
                  <a:pt x="867463" y="1991804"/>
                  <a:pt x="866474" y="1992797"/>
                  <a:pt x="865246" y="1992797"/>
                </a:cubicBezTo>
                <a:cubicBezTo>
                  <a:pt x="864018" y="1992797"/>
                  <a:pt x="863029" y="1991804"/>
                  <a:pt x="863029" y="1990580"/>
                </a:cubicBezTo>
                <a:cubicBezTo>
                  <a:pt x="863029" y="1989355"/>
                  <a:pt x="864018" y="1988362"/>
                  <a:pt x="865246" y="1988362"/>
                </a:cubicBezTo>
                <a:close/>
                <a:moveTo>
                  <a:pt x="926647" y="1988021"/>
                </a:moveTo>
                <a:cubicBezTo>
                  <a:pt x="926767" y="1988012"/>
                  <a:pt x="926886" y="1988012"/>
                  <a:pt x="927005" y="1988021"/>
                </a:cubicBezTo>
                <a:cubicBezTo>
                  <a:pt x="928319" y="1988118"/>
                  <a:pt x="929308" y="1989264"/>
                  <a:pt x="929206" y="1990579"/>
                </a:cubicBezTo>
                <a:cubicBezTo>
                  <a:pt x="929206" y="1991991"/>
                  <a:pt x="928063" y="1993138"/>
                  <a:pt x="926647" y="1993138"/>
                </a:cubicBezTo>
                <a:cubicBezTo>
                  <a:pt x="925232" y="1993138"/>
                  <a:pt x="924089" y="1991991"/>
                  <a:pt x="924089" y="1990579"/>
                </a:cubicBezTo>
                <a:cubicBezTo>
                  <a:pt x="924089" y="1989167"/>
                  <a:pt x="925232" y="1988021"/>
                  <a:pt x="926647" y="1988021"/>
                </a:cubicBezTo>
                <a:close/>
                <a:moveTo>
                  <a:pt x="988049" y="1987681"/>
                </a:moveTo>
                <a:cubicBezTo>
                  <a:pt x="988168" y="1987674"/>
                  <a:pt x="988288" y="1987674"/>
                  <a:pt x="988407" y="1987681"/>
                </a:cubicBezTo>
                <a:cubicBezTo>
                  <a:pt x="989908" y="1987778"/>
                  <a:pt x="991051" y="1989076"/>
                  <a:pt x="990949" y="1990580"/>
                </a:cubicBezTo>
                <a:cubicBezTo>
                  <a:pt x="990949" y="1992182"/>
                  <a:pt x="989652" y="1993480"/>
                  <a:pt x="988049" y="1993480"/>
                </a:cubicBezTo>
                <a:cubicBezTo>
                  <a:pt x="986480" y="1993394"/>
                  <a:pt x="985235" y="1992146"/>
                  <a:pt x="985150" y="1990580"/>
                </a:cubicBezTo>
                <a:cubicBezTo>
                  <a:pt x="985150" y="1988979"/>
                  <a:pt x="986446" y="1987681"/>
                  <a:pt x="988049" y="1987681"/>
                </a:cubicBezTo>
                <a:close/>
                <a:moveTo>
                  <a:pt x="1050132" y="1987340"/>
                </a:moveTo>
                <a:cubicBezTo>
                  <a:pt x="1050251" y="1987333"/>
                  <a:pt x="1050371" y="1987333"/>
                  <a:pt x="1050490" y="1987340"/>
                </a:cubicBezTo>
                <a:cubicBezTo>
                  <a:pt x="1052179" y="1987437"/>
                  <a:pt x="1053475" y="1988888"/>
                  <a:pt x="1053373" y="1990580"/>
                </a:cubicBezTo>
                <a:cubicBezTo>
                  <a:pt x="1053373" y="1992369"/>
                  <a:pt x="1051923" y="1993821"/>
                  <a:pt x="1050132" y="1993821"/>
                </a:cubicBezTo>
                <a:cubicBezTo>
                  <a:pt x="1048376" y="1993736"/>
                  <a:pt x="1046977" y="1992334"/>
                  <a:pt x="1046892" y="1990580"/>
                </a:cubicBezTo>
                <a:cubicBezTo>
                  <a:pt x="1046892" y="1988791"/>
                  <a:pt x="1048341" y="1987340"/>
                  <a:pt x="1050132" y="1987340"/>
                </a:cubicBezTo>
                <a:close/>
                <a:moveTo>
                  <a:pt x="1110851" y="1987168"/>
                </a:moveTo>
                <a:cubicBezTo>
                  <a:pt x="1112727" y="1987168"/>
                  <a:pt x="1114262" y="1988695"/>
                  <a:pt x="1114262" y="1990580"/>
                </a:cubicBezTo>
                <a:cubicBezTo>
                  <a:pt x="1114262" y="1992464"/>
                  <a:pt x="1112727" y="1993991"/>
                  <a:pt x="1110851" y="1993991"/>
                </a:cubicBezTo>
                <a:cubicBezTo>
                  <a:pt x="1108975" y="1993991"/>
                  <a:pt x="1107440" y="1992464"/>
                  <a:pt x="1107440" y="1990580"/>
                </a:cubicBezTo>
                <a:cubicBezTo>
                  <a:pt x="1107440" y="1988695"/>
                  <a:pt x="1108975" y="1987168"/>
                  <a:pt x="1110851" y="1987168"/>
                </a:cubicBezTo>
                <a:close/>
                <a:moveTo>
                  <a:pt x="1172253" y="1986827"/>
                </a:moveTo>
                <a:cubicBezTo>
                  <a:pt x="1174317" y="1986827"/>
                  <a:pt x="1176005" y="1988507"/>
                  <a:pt x="1176005" y="1990580"/>
                </a:cubicBezTo>
                <a:cubicBezTo>
                  <a:pt x="1176005" y="1992652"/>
                  <a:pt x="1174317" y="1994332"/>
                  <a:pt x="1172253" y="1994332"/>
                </a:cubicBezTo>
                <a:cubicBezTo>
                  <a:pt x="1170189" y="1994332"/>
                  <a:pt x="1168501" y="1992652"/>
                  <a:pt x="1168501" y="1990580"/>
                </a:cubicBezTo>
                <a:cubicBezTo>
                  <a:pt x="1168501" y="1988507"/>
                  <a:pt x="1170189" y="1986827"/>
                  <a:pt x="1172253" y="1986827"/>
                </a:cubicBezTo>
                <a:close/>
                <a:moveTo>
                  <a:pt x="1234020" y="1986522"/>
                </a:moveTo>
                <a:cubicBezTo>
                  <a:pt x="1236186" y="1986522"/>
                  <a:pt x="1237943" y="1988278"/>
                  <a:pt x="1237943" y="1990445"/>
                </a:cubicBezTo>
                <a:cubicBezTo>
                  <a:pt x="1237943" y="1992611"/>
                  <a:pt x="1236186" y="1994368"/>
                  <a:pt x="1234020" y="1994368"/>
                </a:cubicBezTo>
                <a:cubicBezTo>
                  <a:pt x="1231853" y="1994368"/>
                  <a:pt x="1230097" y="1992611"/>
                  <a:pt x="1230097" y="1990445"/>
                </a:cubicBezTo>
                <a:cubicBezTo>
                  <a:pt x="1230097" y="1988278"/>
                  <a:pt x="1231853" y="1986522"/>
                  <a:pt x="1234020" y="1986522"/>
                </a:cubicBezTo>
                <a:close/>
                <a:moveTo>
                  <a:pt x="1664145" y="1985975"/>
                </a:moveTo>
                <a:cubicBezTo>
                  <a:pt x="1664264" y="1985972"/>
                  <a:pt x="1664384" y="1985972"/>
                  <a:pt x="1664486" y="1985975"/>
                </a:cubicBezTo>
                <a:cubicBezTo>
                  <a:pt x="1667215" y="1986071"/>
                  <a:pt x="1669364" y="1988361"/>
                  <a:pt x="1669262" y="1991092"/>
                </a:cubicBezTo>
                <a:cubicBezTo>
                  <a:pt x="1669262" y="1993918"/>
                  <a:pt x="1666976" y="1996209"/>
                  <a:pt x="1664145" y="1996209"/>
                </a:cubicBezTo>
                <a:cubicBezTo>
                  <a:pt x="1661365" y="1996120"/>
                  <a:pt x="1659113" y="1993880"/>
                  <a:pt x="1659029" y="1991092"/>
                </a:cubicBezTo>
                <a:cubicBezTo>
                  <a:pt x="1659029" y="1988266"/>
                  <a:pt x="1661314" y="1985975"/>
                  <a:pt x="1664145" y="1985975"/>
                </a:cubicBezTo>
                <a:close/>
                <a:moveTo>
                  <a:pt x="1602061" y="1985975"/>
                </a:moveTo>
                <a:cubicBezTo>
                  <a:pt x="1602181" y="1985972"/>
                  <a:pt x="1602300" y="1985972"/>
                  <a:pt x="1602403" y="1985975"/>
                </a:cubicBezTo>
                <a:cubicBezTo>
                  <a:pt x="1605132" y="1986071"/>
                  <a:pt x="1607280" y="1988361"/>
                  <a:pt x="1607178" y="1991092"/>
                </a:cubicBezTo>
                <a:cubicBezTo>
                  <a:pt x="1607178" y="1993918"/>
                  <a:pt x="1604893" y="1996209"/>
                  <a:pt x="1602061" y="1996209"/>
                </a:cubicBezTo>
                <a:cubicBezTo>
                  <a:pt x="1599281" y="1996120"/>
                  <a:pt x="1597030" y="1993880"/>
                  <a:pt x="1596945" y="1991092"/>
                </a:cubicBezTo>
                <a:cubicBezTo>
                  <a:pt x="1596945" y="1988266"/>
                  <a:pt x="1599230" y="1985975"/>
                  <a:pt x="1602061" y="1985975"/>
                </a:cubicBezTo>
                <a:close/>
                <a:moveTo>
                  <a:pt x="1971151" y="1985974"/>
                </a:moveTo>
                <a:cubicBezTo>
                  <a:pt x="1973693" y="1985974"/>
                  <a:pt x="1975756" y="1988036"/>
                  <a:pt x="1975756" y="1990580"/>
                </a:cubicBezTo>
                <a:cubicBezTo>
                  <a:pt x="1975756" y="1993123"/>
                  <a:pt x="1973693" y="1995185"/>
                  <a:pt x="1971151" y="1995185"/>
                </a:cubicBezTo>
                <a:cubicBezTo>
                  <a:pt x="1968610" y="1995185"/>
                  <a:pt x="1966547" y="1993123"/>
                  <a:pt x="1966547" y="1990580"/>
                </a:cubicBezTo>
                <a:cubicBezTo>
                  <a:pt x="1966547" y="1988036"/>
                  <a:pt x="1968610" y="1985974"/>
                  <a:pt x="1971151" y="1985974"/>
                </a:cubicBezTo>
                <a:close/>
                <a:moveTo>
                  <a:pt x="1909068" y="1985974"/>
                </a:moveTo>
                <a:cubicBezTo>
                  <a:pt x="1911985" y="1985974"/>
                  <a:pt x="1914356" y="1988342"/>
                  <a:pt x="1914356" y="1991262"/>
                </a:cubicBezTo>
                <a:cubicBezTo>
                  <a:pt x="1914356" y="1994182"/>
                  <a:pt x="1911985" y="1996549"/>
                  <a:pt x="1909068" y="1996549"/>
                </a:cubicBezTo>
                <a:cubicBezTo>
                  <a:pt x="1906151" y="1996549"/>
                  <a:pt x="1903781" y="1994182"/>
                  <a:pt x="1903781" y="1991262"/>
                </a:cubicBezTo>
                <a:cubicBezTo>
                  <a:pt x="1903781" y="1988342"/>
                  <a:pt x="1906151" y="1985974"/>
                  <a:pt x="1909068" y="1985974"/>
                </a:cubicBezTo>
                <a:close/>
                <a:moveTo>
                  <a:pt x="1847667" y="1985974"/>
                </a:moveTo>
                <a:cubicBezTo>
                  <a:pt x="1850583" y="1985974"/>
                  <a:pt x="1852954" y="1988342"/>
                  <a:pt x="1852954" y="1991262"/>
                </a:cubicBezTo>
                <a:cubicBezTo>
                  <a:pt x="1852954" y="1994182"/>
                  <a:pt x="1850583" y="1996549"/>
                  <a:pt x="1847667" y="1996549"/>
                </a:cubicBezTo>
                <a:cubicBezTo>
                  <a:pt x="1844750" y="1996549"/>
                  <a:pt x="1842380" y="1994182"/>
                  <a:pt x="1842380" y="1991262"/>
                </a:cubicBezTo>
                <a:cubicBezTo>
                  <a:pt x="1842380" y="1988342"/>
                  <a:pt x="1844750" y="1985974"/>
                  <a:pt x="1847667" y="1985974"/>
                </a:cubicBezTo>
                <a:close/>
                <a:moveTo>
                  <a:pt x="1786265" y="1985974"/>
                </a:moveTo>
                <a:cubicBezTo>
                  <a:pt x="1789181" y="1985974"/>
                  <a:pt x="1791552" y="1988342"/>
                  <a:pt x="1791552" y="1991262"/>
                </a:cubicBezTo>
                <a:cubicBezTo>
                  <a:pt x="1791552" y="1994182"/>
                  <a:pt x="1789181" y="1996549"/>
                  <a:pt x="1786265" y="1996549"/>
                </a:cubicBezTo>
                <a:cubicBezTo>
                  <a:pt x="1783348" y="1996549"/>
                  <a:pt x="1780978" y="1994182"/>
                  <a:pt x="1780978" y="1991262"/>
                </a:cubicBezTo>
                <a:cubicBezTo>
                  <a:pt x="1780978" y="1988342"/>
                  <a:pt x="1783348" y="1985974"/>
                  <a:pt x="1786265" y="1985974"/>
                </a:cubicBezTo>
                <a:close/>
                <a:moveTo>
                  <a:pt x="1724864" y="1985974"/>
                </a:moveTo>
                <a:cubicBezTo>
                  <a:pt x="1727780" y="1985974"/>
                  <a:pt x="1730151" y="1988342"/>
                  <a:pt x="1730151" y="1991262"/>
                </a:cubicBezTo>
                <a:cubicBezTo>
                  <a:pt x="1730151" y="1994182"/>
                  <a:pt x="1727780" y="1996549"/>
                  <a:pt x="1724864" y="1996549"/>
                </a:cubicBezTo>
                <a:cubicBezTo>
                  <a:pt x="1721947" y="1996549"/>
                  <a:pt x="1719577" y="1994182"/>
                  <a:pt x="1719577" y="1991262"/>
                </a:cubicBezTo>
                <a:cubicBezTo>
                  <a:pt x="1719577" y="1988342"/>
                  <a:pt x="1721947" y="1985974"/>
                  <a:pt x="1724864" y="1985974"/>
                </a:cubicBezTo>
                <a:close/>
                <a:moveTo>
                  <a:pt x="1479259" y="1985974"/>
                </a:moveTo>
                <a:cubicBezTo>
                  <a:pt x="1479378" y="1985969"/>
                  <a:pt x="1479498" y="1985969"/>
                  <a:pt x="1479600" y="1985974"/>
                </a:cubicBezTo>
                <a:cubicBezTo>
                  <a:pt x="1482142" y="1986070"/>
                  <a:pt x="1484137" y="1988209"/>
                  <a:pt x="1484035" y="1990750"/>
                </a:cubicBezTo>
                <a:cubicBezTo>
                  <a:pt x="1484035" y="1993387"/>
                  <a:pt x="1481903" y="1995526"/>
                  <a:pt x="1479259" y="1995526"/>
                </a:cubicBezTo>
                <a:cubicBezTo>
                  <a:pt x="1476667" y="1995437"/>
                  <a:pt x="1474569" y="1993349"/>
                  <a:pt x="1474484" y="1990750"/>
                </a:cubicBezTo>
                <a:cubicBezTo>
                  <a:pt x="1474484" y="1988113"/>
                  <a:pt x="1476616" y="1985974"/>
                  <a:pt x="1479259" y="1985974"/>
                </a:cubicBezTo>
                <a:close/>
                <a:moveTo>
                  <a:pt x="1417857" y="1985974"/>
                </a:moveTo>
                <a:cubicBezTo>
                  <a:pt x="1420399" y="1985974"/>
                  <a:pt x="1422462" y="1988036"/>
                  <a:pt x="1422462" y="1990580"/>
                </a:cubicBezTo>
                <a:cubicBezTo>
                  <a:pt x="1422462" y="1993123"/>
                  <a:pt x="1420399" y="1995185"/>
                  <a:pt x="1417857" y="1995185"/>
                </a:cubicBezTo>
                <a:cubicBezTo>
                  <a:pt x="1415316" y="1995185"/>
                  <a:pt x="1413253" y="1993123"/>
                  <a:pt x="1413253" y="1990580"/>
                </a:cubicBezTo>
                <a:cubicBezTo>
                  <a:pt x="1413253" y="1988036"/>
                  <a:pt x="1415316" y="1985974"/>
                  <a:pt x="1417857" y="1985974"/>
                </a:cubicBezTo>
                <a:close/>
                <a:moveTo>
                  <a:pt x="1357138" y="1985974"/>
                </a:moveTo>
                <a:cubicBezTo>
                  <a:pt x="1357257" y="1985969"/>
                  <a:pt x="1357377" y="1985969"/>
                  <a:pt x="1357479" y="1985974"/>
                </a:cubicBezTo>
                <a:cubicBezTo>
                  <a:pt x="1359833" y="1986070"/>
                  <a:pt x="1361675" y="1988055"/>
                  <a:pt x="1361573" y="1990409"/>
                </a:cubicBezTo>
                <a:cubicBezTo>
                  <a:pt x="1361573" y="1992858"/>
                  <a:pt x="1359595" y="1994843"/>
                  <a:pt x="1357138" y="1994843"/>
                </a:cubicBezTo>
                <a:cubicBezTo>
                  <a:pt x="1354682" y="1994843"/>
                  <a:pt x="1352704" y="1992858"/>
                  <a:pt x="1352704" y="1990409"/>
                </a:cubicBezTo>
                <a:cubicBezTo>
                  <a:pt x="1352704" y="1987960"/>
                  <a:pt x="1354682" y="1985974"/>
                  <a:pt x="1357138" y="1985974"/>
                </a:cubicBezTo>
                <a:close/>
                <a:moveTo>
                  <a:pt x="1295055" y="1985974"/>
                </a:moveTo>
                <a:cubicBezTo>
                  <a:pt x="1297408" y="1985974"/>
                  <a:pt x="1299319" y="1987883"/>
                  <a:pt x="1299319" y="1990238"/>
                </a:cubicBezTo>
                <a:cubicBezTo>
                  <a:pt x="1299319" y="1992594"/>
                  <a:pt x="1297408" y="1994502"/>
                  <a:pt x="1295055" y="1994502"/>
                </a:cubicBezTo>
                <a:cubicBezTo>
                  <a:pt x="1292735" y="1994415"/>
                  <a:pt x="1290876" y="1992556"/>
                  <a:pt x="1290791" y="1990238"/>
                </a:cubicBezTo>
                <a:cubicBezTo>
                  <a:pt x="1290791" y="1987883"/>
                  <a:pt x="1292701" y="1985974"/>
                  <a:pt x="1295055" y="1985974"/>
                </a:cubicBezTo>
                <a:close/>
                <a:moveTo>
                  <a:pt x="1541026" y="1985499"/>
                </a:moveTo>
                <a:cubicBezTo>
                  <a:pt x="1543758" y="1985499"/>
                  <a:pt x="1545972" y="1987713"/>
                  <a:pt x="1545972" y="1990445"/>
                </a:cubicBezTo>
                <a:cubicBezTo>
                  <a:pt x="1545972" y="1993177"/>
                  <a:pt x="1543758" y="1995391"/>
                  <a:pt x="1541026" y="1995391"/>
                </a:cubicBezTo>
                <a:cubicBezTo>
                  <a:pt x="1538295" y="1995391"/>
                  <a:pt x="1536080" y="1993177"/>
                  <a:pt x="1536080" y="1990445"/>
                </a:cubicBezTo>
                <a:cubicBezTo>
                  <a:pt x="1536080" y="1987713"/>
                  <a:pt x="1538295" y="1985499"/>
                  <a:pt x="1541026" y="1985499"/>
                </a:cubicBezTo>
                <a:close/>
                <a:moveTo>
                  <a:pt x="558240" y="1928155"/>
                </a:moveTo>
                <a:cubicBezTo>
                  <a:pt x="558359" y="1928126"/>
                  <a:pt x="558495" y="1928126"/>
                  <a:pt x="558632" y="1928155"/>
                </a:cubicBezTo>
                <a:cubicBezTo>
                  <a:pt x="559076" y="1928261"/>
                  <a:pt x="559366" y="1928720"/>
                  <a:pt x="559263" y="1929179"/>
                </a:cubicBezTo>
                <a:cubicBezTo>
                  <a:pt x="559263" y="1929743"/>
                  <a:pt x="558803" y="1930202"/>
                  <a:pt x="558240" y="1930202"/>
                </a:cubicBezTo>
                <a:cubicBezTo>
                  <a:pt x="557677" y="1930202"/>
                  <a:pt x="557217" y="1929743"/>
                  <a:pt x="557217" y="1929179"/>
                </a:cubicBezTo>
                <a:cubicBezTo>
                  <a:pt x="557217" y="1928614"/>
                  <a:pt x="557677" y="1928155"/>
                  <a:pt x="558240" y="1928155"/>
                </a:cubicBezTo>
                <a:close/>
                <a:moveTo>
                  <a:pt x="620008" y="1927509"/>
                </a:moveTo>
                <a:cubicBezTo>
                  <a:pt x="620856" y="1927509"/>
                  <a:pt x="621543" y="1928196"/>
                  <a:pt x="621543" y="1929044"/>
                </a:cubicBezTo>
                <a:cubicBezTo>
                  <a:pt x="621543" y="1929892"/>
                  <a:pt x="620856" y="1930579"/>
                  <a:pt x="620008" y="1930579"/>
                </a:cubicBezTo>
                <a:cubicBezTo>
                  <a:pt x="619160" y="1930579"/>
                  <a:pt x="618473" y="1929892"/>
                  <a:pt x="618473" y="1929044"/>
                </a:cubicBezTo>
                <a:cubicBezTo>
                  <a:pt x="618473" y="1928196"/>
                  <a:pt x="619160" y="1927509"/>
                  <a:pt x="620008" y="1927509"/>
                </a:cubicBezTo>
                <a:close/>
                <a:moveTo>
                  <a:pt x="681042" y="1927131"/>
                </a:moveTo>
                <a:cubicBezTo>
                  <a:pt x="682168" y="1927131"/>
                  <a:pt x="683089" y="1928047"/>
                  <a:pt x="683089" y="1929178"/>
                </a:cubicBezTo>
                <a:cubicBezTo>
                  <a:pt x="683089" y="1930309"/>
                  <a:pt x="682168" y="1931225"/>
                  <a:pt x="681042" y="1931225"/>
                </a:cubicBezTo>
                <a:cubicBezTo>
                  <a:pt x="679951" y="1931143"/>
                  <a:pt x="679081" y="1930273"/>
                  <a:pt x="678996" y="1929178"/>
                </a:cubicBezTo>
                <a:cubicBezTo>
                  <a:pt x="678996" y="1928047"/>
                  <a:pt x="679917" y="1927131"/>
                  <a:pt x="681042" y="1927131"/>
                </a:cubicBezTo>
                <a:close/>
                <a:moveTo>
                  <a:pt x="743126" y="1926790"/>
                </a:moveTo>
                <a:cubicBezTo>
                  <a:pt x="744439" y="1926790"/>
                  <a:pt x="745514" y="1927860"/>
                  <a:pt x="745514" y="1929178"/>
                </a:cubicBezTo>
                <a:cubicBezTo>
                  <a:pt x="745514" y="1930497"/>
                  <a:pt x="744439" y="1931566"/>
                  <a:pt x="743126" y="1931566"/>
                </a:cubicBezTo>
                <a:cubicBezTo>
                  <a:pt x="741846" y="1931482"/>
                  <a:pt x="740823" y="1930461"/>
                  <a:pt x="740738" y="1929178"/>
                </a:cubicBezTo>
                <a:cubicBezTo>
                  <a:pt x="740738" y="1927860"/>
                  <a:pt x="741812" y="1926790"/>
                  <a:pt x="743126" y="1926790"/>
                </a:cubicBezTo>
                <a:close/>
                <a:moveTo>
                  <a:pt x="803845" y="1926279"/>
                </a:moveTo>
                <a:cubicBezTo>
                  <a:pt x="803964" y="1926272"/>
                  <a:pt x="804084" y="1926272"/>
                  <a:pt x="804203" y="1926279"/>
                </a:cubicBezTo>
                <a:cubicBezTo>
                  <a:pt x="805704" y="1926376"/>
                  <a:pt x="806847" y="1927674"/>
                  <a:pt x="806745" y="1929178"/>
                </a:cubicBezTo>
                <a:cubicBezTo>
                  <a:pt x="806745" y="1930780"/>
                  <a:pt x="805448" y="1932078"/>
                  <a:pt x="803845" y="1932078"/>
                </a:cubicBezTo>
                <a:cubicBezTo>
                  <a:pt x="802275" y="1931992"/>
                  <a:pt x="801030" y="1930744"/>
                  <a:pt x="800946" y="1929178"/>
                </a:cubicBezTo>
                <a:cubicBezTo>
                  <a:pt x="800946" y="1927577"/>
                  <a:pt x="802242" y="1926279"/>
                  <a:pt x="803845" y="1926279"/>
                </a:cubicBezTo>
                <a:close/>
                <a:moveTo>
                  <a:pt x="865246" y="1925938"/>
                </a:moveTo>
                <a:cubicBezTo>
                  <a:pt x="865365" y="1925931"/>
                  <a:pt x="865485" y="1925931"/>
                  <a:pt x="865604" y="1925938"/>
                </a:cubicBezTo>
                <a:cubicBezTo>
                  <a:pt x="867293" y="1926035"/>
                  <a:pt x="868589" y="1927486"/>
                  <a:pt x="868487" y="1929178"/>
                </a:cubicBezTo>
                <a:cubicBezTo>
                  <a:pt x="868487" y="1930967"/>
                  <a:pt x="867037" y="1932419"/>
                  <a:pt x="865246" y="1932419"/>
                </a:cubicBezTo>
                <a:cubicBezTo>
                  <a:pt x="863490" y="1932334"/>
                  <a:pt x="862091" y="1930932"/>
                  <a:pt x="862006" y="1929178"/>
                </a:cubicBezTo>
                <a:cubicBezTo>
                  <a:pt x="862006" y="1927389"/>
                  <a:pt x="863455" y="1925938"/>
                  <a:pt x="865246" y="1925938"/>
                </a:cubicBezTo>
                <a:close/>
                <a:moveTo>
                  <a:pt x="926648" y="1925426"/>
                </a:moveTo>
                <a:cubicBezTo>
                  <a:pt x="928728" y="1925426"/>
                  <a:pt x="930400" y="1927106"/>
                  <a:pt x="930400" y="1929179"/>
                </a:cubicBezTo>
                <a:cubicBezTo>
                  <a:pt x="930400" y="1931251"/>
                  <a:pt x="928728" y="1932931"/>
                  <a:pt x="926648" y="1932931"/>
                </a:cubicBezTo>
                <a:cubicBezTo>
                  <a:pt x="924584" y="1932931"/>
                  <a:pt x="922896" y="1931251"/>
                  <a:pt x="922896" y="1929179"/>
                </a:cubicBezTo>
                <a:cubicBezTo>
                  <a:pt x="922896" y="1927106"/>
                  <a:pt x="924584" y="1925426"/>
                  <a:pt x="926648" y="1925426"/>
                </a:cubicBezTo>
                <a:close/>
                <a:moveTo>
                  <a:pt x="988049" y="1925085"/>
                </a:moveTo>
                <a:cubicBezTo>
                  <a:pt x="988169" y="1925080"/>
                  <a:pt x="988288" y="1925080"/>
                  <a:pt x="988390" y="1925085"/>
                </a:cubicBezTo>
                <a:cubicBezTo>
                  <a:pt x="990556" y="1925181"/>
                  <a:pt x="992245" y="1927014"/>
                  <a:pt x="992143" y="1929179"/>
                </a:cubicBezTo>
                <a:cubicBezTo>
                  <a:pt x="992143" y="1931439"/>
                  <a:pt x="990318" y="1933272"/>
                  <a:pt x="988049" y="1933272"/>
                </a:cubicBezTo>
                <a:cubicBezTo>
                  <a:pt x="985780" y="1933272"/>
                  <a:pt x="983956" y="1931439"/>
                  <a:pt x="983956" y="1929179"/>
                </a:cubicBezTo>
                <a:cubicBezTo>
                  <a:pt x="983956" y="1926919"/>
                  <a:pt x="985780" y="1925085"/>
                  <a:pt x="988049" y="1925085"/>
                </a:cubicBezTo>
                <a:close/>
                <a:moveTo>
                  <a:pt x="1050132" y="1924744"/>
                </a:moveTo>
                <a:cubicBezTo>
                  <a:pt x="1050251" y="1924739"/>
                  <a:pt x="1050371" y="1924739"/>
                  <a:pt x="1050473" y="1924744"/>
                </a:cubicBezTo>
                <a:cubicBezTo>
                  <a:pt x="1052827" y="1924840"/>
                  <a:pt x="1054669" y="1926825"/>
                  <a:pt x="1054567" y="1929179"/>
                </a:cubicBezTo>
                <a:cubicBezTo>
                  <a:pt x="1054567" y="1931628"/>
                  <a:pt x="1052589" y="1933613"/>
                  <a:pt x="1050132" y="1933613"/>
                </a:cubicBezTo>
                <a:cubicBezTo>
                  <a:pt x="1047676" y="1933613"/>
                  <a:pt x="1045698" y="1931628"/>
                  <a:pt x="1045698" y="1929179"/>
                </a:cubicBezTo>
                <a:cubicBezTo>
                  <a:pt x="1045698" y="1926730"/>
                  <a:pt x="1047676" y="1924744"/>
                  <a:pt x="1050132" y="1924744"/>
                </a:cubicBezTo>
                <a:close/>
                <a:moveTo>
                  <a:pt x="1110851" y="1924403"/>
                </a:moveTo>
                <a:cubicBezTo>
                  <a:pt x="1110970" y="1924398"/>
                  <a:pt x="1111090" y="1924398"/>
                  <a:pt x="1111192" y="1924403"/>
                </a:cubicBezTo>
                <a:cubicBezTo>
                  <a:pt x="1113734" y="1924499"/>
                  <a:pt x="1115729" y="1926638"/>
                  <a:pt x="1115627" y="1929179"/>
                </a:cubicBezTo>
                <a:cubicBezTo>
                  <a:pt x="1115627" y="1931816"/>
                  <a:pt x="1113495" y="1933955"/>
                  <a:pt x="1110851" y="1933955"/>
                </a:cubicBezTo>
                <a:cubicBezTo>
                  <a:pt x="1108259" y="1933866"/>
                  <a:pt x="1106161" y="1931778"/>
                  <a:pt x="1106076" y="1929179"/>
                </a:cubicBezTo>
                <a:cubicBezTo>
                  <a:pt x="1106076" y="1926542"/>
                  <a:pt x="1108208" y="1924403"/>
                  <a:pt x="1110851" y="1924403"/>
                </a:cubicBezTo>
                <a:close/>
                <a:moveTo>
                  <a:pt x="1172253" y="1924062"/>
                </a:moveTo>
                <a:cubicBezTo>
                  <a:pt x="1172372" y="1924059"/>
                  <a:pt x="1172492" y="1924059"/>
                  <a:pt x="1172594" y="1924062"/>
                </a:cubicBezTo>
                <a:cubicBezTo>
                  <a:pt x="1175323" y="1924158"/>
                  <a:pt x="1177472" y="1926448"/>
                  <a:pt x="1177369" y="1929179"/>
                </a:cubicBezTo>
                <a:cubicBezTo>
                  <a:pt x="1177369" y="1932005"/>
                  <a:pt x="1175084" y="1934296"/>
                  <a:pt x="1172253" y="1934296"/>
                </a:cubicBezTo>
                <a:cubicBezTo>
                  <a:pt x="1169473" y="1934207"/>
                  <a:pt x="1167221" y="1931967"/>
                  <a:pt x="1167136" y="1929179"/>
                </a:cubicBezTo>
                <a:cubicBezTo>
                  <a:pt x="1167136" y="1926353"/>
                  <a:pt x="1169421" y="1924062"/>
                  <a:pt x="1172253" y="1924062"/>
                </a:cubicBezTo>
                <a:close/>
                <a:moveTo>
                  <a:pt x="1234020" y="1923757"/>
                </a:moveTo>
                <a:cubicBezTo>
                  <a:pt x="1236941" y="1923757"/>
                  <a:pt x="1239308" y="1926124"/>
                  <a:pt x="1239308" y="1929044"/>
                </a:cubicBezTo>
                <a:cubicBezTo>
                  <a:pt x="1239308" y="1931965"/>
                  <a:pt x="1236940" y="1934332"/>
                  <a:pt x="1234020" y="1934332"/>
                </a:cubicBezTo>
                <a:cubicBezTo>
                  <a:pt x="1231100" y="1934332"/>
                  <a:pt x="1228733" y="1931964"/>
                  <a:pt x="1228733" y="1929044"/>
                </a:cubicBezTo>
                <a:cubicBezTo>
                  <a:pt x="1228733" y="1926124"/>
                  <a:pt x="1231100" y="1923757"/>
                  <a:pt x="1234020" y="1923757"/>
                </a:cubicBezTo>
                <a:close/>
                <a:moveTo>
                  <a:pt x="1295055" y="1923550"/>
                </a:moveTo>
                <a:cubicBezTo>
                  <a:pt x="1298159" y="1923550"/>
                  <a:pt x="1300684" y="1926070"/>
                  <a:pt x="1300684" y="1929179"/>
                </a:cubicBezTo>
                <a:cubicBezTo>
                  <a:pt x="1300684" y="1932288"/>
                  <a:pt x="1298159" y="1934807"/>
                  <a:pt x="1295055" y="1934807"/>
                </a:cubicBezTo>
                <a:cubicBezTo>
                  <a:pt x="1291951" y="1934807"/>
                  <a:pt x="1289427" y="1932288"/>
                  <a:pt x="1289427" y="1929179"/>
                </a:cubicBezTo>
                <a:cubicBezTo>
                  <a:pt x="1289427" y="1926070"/>
                  <a:pt x="1291951" y="1923550"/>
                  <a:pt x="1295055" y="1923550"/>
                </a:cubicBezTo>
                <a:close/>
                <a:moveTo>
                  <a:pt x="1357139" y="1923379"/>
                </a:moveTo>
                <a:cubicBezTo>
                  <a:pt x="1360277" y="1923378"/>
                  <a:pt x="1362852" y="1925871"/>
                  <a:pt x="1362937" y="1929008"/>
                </a:cubicBezTo>
                <a:cubicBezTo>
                  <a:pt x="1362937" y="1932211"/>
                  <a:pt x="1360345" y="1934807"/>
                  <a:pt x="1357139" y="1934807"/>
                </a:cubicBezTo>
                <a:cubicBezTo>
                  <a:pt x="1354034" y="1934723"/>
                  <a:pt x="1351510" y="1932278"/>
                  <a:pt x="1351340" y="1929178"/>
                </a:cubicBezTo>
                <a:cubicBezTo>
                  <a:pt x="1351340" y="1925975"/>
                  <a:pt x="1353932" y="1923379"/>
                  <a:pt x="1357139" y="1923379"/>
                </a:cubicBezTo>
                <a:close/>
                <a:moveTo>
                  <a:pt x="1971151" y="1923209"/>
                </a:moveTo>
                <a:cubicBezTo>
                  <a:pt x="1974358" y="1923117"/>
                  <a:pt x="1977036" y="1925636"/>
                  <a:pt x="1977121" y="1928837"/>
                </a:cubicBezTo>
                <a:cubicBezTo>
                  <a:pt x="1977121" y="1932134"/>
                  <a:pt x="1974443" y="1934807"/>
                  <a:pt x="1971151" y="1934807"/>
                </a:cubicBezTo>
                <a:cubicBezTo>
                  <a:pt x="1967979" y="1934812"/>
                  <a:pt x="1965369" y="1932341"/>
                  <a:pt x="1965182" y="1929178"/>
                </a:cubicBezTo>
                <a:cubicBezTo>
                  <a:pt x="1965182" y="1925882"/>
                  <a:pt x="1967860" y="1923209"/>
                  <a:pt x="1971151" y="1923209"/>
                </a:cubicBezTo>
                <a:close/>
                <a:moveTo>
                  <a:pt x="1417857" y="1923038"/>
                </a:moveTo>
                <a:cubicBezTo>
                  <a:pt x="1421252" y="1923038"/>
                  <a:pt x="1423998" y="1925788"/>
                  <a:pt x="1423998" y="1929179"/>
                </a:cubicBezTo>
                <a:cubicBezTo>
                  <a:pt x="1423998" y="1932569"/>
                  <a:pt x="1421252" y="1935319"/>
                  <a:pt x="1417857" y="1935319"/>
                </a:cubicBezTo>
                <a:cubicBezTo>
                  <a:pt x="1414463" y="1935319"/>
                  <a:pt x="1411718" y="1932569"/>
                  <a:pt x="1411718" y="1929179"/>
                </a:cubicBezTo>
                <a:cubicBezTo>
                  <a:pt x="1411718" y="1925788"/>
                  <a:pt x="1414463" y="1923038"/>
                  <a:pt x="1417857" y="1923038"/>
                </a:cubicBezTo>
                <a:close/>
                <a:moveTo>
                  <a:pt x="1479259" y="1922868"/>
                </a:moveTo>
                <a:cubicBezTo>
                  <a:pt x="1479378" y="1922865"/>
                  <a:pt x="1479498" y="1922865"/>
                  <a:pt x="1479600" y="1922868"/>
                </a:cubicBezTo>
                <a:cubicBezTo>
                  <a:pt x="1482994" y="1922963"/>
                  <a:pt x="1485672" y="1925790"/>
                  <a:pt x="1485570" y="1929179"/>
                </a:cubicBezTo>
                <a:cubicBezTo>
                  <a:pt x="1485570" y="1932663"/>
                  <a:pt x="1482739" y="1935489"/>
                  <a:pt x="1479259" y="1935489"/>
                </a:cubicBezTo>
                <a:cubicBezTo>
                  <a:pt x="1475814" y="1935399"/>
                  <a:pt x="1473034" y="1932626"/>
                  <a:pt x="1472949" y="1929179"/>
                </a:cubicBezTo>
                <a:cubicBezTo>
                  <a:pt x="1472949" y="1925694"/>
                  <a:pt x="1475780" y="1922868"/>
                  <a:pt x="1479259" y="1922868"/>
                </a:cubicBezTo>
                <a:close/>
                <a:moveTo>
                  <a:pt x="1540660" y="1922697"/>
                </a:moveTo>
                <a:cubicBezTo>
                  <a:pt x="1544241" y="1922697"/>
                  <a:pt x="1547141" y="1925599"/>
                  <a:pt x="1547141" y="1929179"/>
                </a:cubicBezTo>
                <a:cubicBezTo>
                  <a:pt x="1547141" y="1932759"/>
                  <a:pt x="1544241" y="1935660"/>
                  <a:pt x="1540660" y="1935660"/>
                </a:cubicBezTo>
                <a:cubicBezTo>
                  <a:pt x="1537078" y="1935660"/>
                  <a:pt x="1534179" y="1932759"/>
                  <a:pt x="1534179" y="1929179"/>
                </a:cubicBezTo>
                <a:cubicBezTo>
                  <a:pt x="1534179" y="1925599"/>
                  <a:pt x="1537078" y="1922697"/>
                  <a:pt x="1540660" y="1922697"/>
                </a:cubicBezTo>
                <a:close/>
                <a:moveTo>
                  <a:pt x="1664145" y="1922527"/>
                </a:moveTo>
                <a:cubicBezTo>
                  <a:pt x="1664264" y="1922524"/>
                  <a:pt x="1664384" y="1922524"/>
                  <a:pt x="1664486" y="1922527"/>
                </a:cubicBezTo>
                <a:cubicBezTo>
                  <a:pt x="1668068" y="1922623"/>
                  <a:pt x="1670899" y="1925600"/>
                  <a:pt x="1670797" y="1929179"/>
                </a:cubicBezTo>
                <a:cubicBezTo>
                  <a:pt x="1670797" y="1932853"/>
                  <a:pt x="1667812" y="1935831"/>
                  <a:pt x="1664145" y="1935831"/>
                </a:cubicBezTo>
                <a:cubicBezTo>
                  <a:pt x="1660511" y="1935740"/>
                  <a:pt x="1657578" y="1932815"/>
                  <a:pt x="1657493" y="1929179"/>
                </a:cubicBezTo>
                <a:cubicBezTo>
                  <a:pt x="1657493" y="1925505"/>
                  <a:pt x="1660478" y="1922527"/>
                  <a:pt x="1664145" y="1922527"/>
                </a:cubicBezTo>
                <a:close/>
                <a:moveTo>
                  <a:pt x="1602428" y="1922392"/>
                </a:moveTo>
                <a:cubicBezTo>
                  <a:pt x="1606102" y="1922392"/>
                  <a:pt x="1609080" y="1925370"/>
                  <a:pt x="1609080" y="1929044"/>
                </a:cubicBezTo>
                <a:cubicBezTo>
                  <a:pt x="1609080" y="1932718"/>
                  <a:pt x="1606102" y="1935696"/>
                  <a:pt x="1602428" y="1935696"/>
                </a:cubicBezTo>
                <a:cubicBezTo>
                  <a:pt x="1598754" y="1935696"/>
                  <a:pt x="1595776" y="1932718"/>
                  <a:pt x="1595776" y="1929044"/>
                </a:cubicBezTo>
                <a:cubicBezTo>
                  <a:pt x="1595776" y="1925370"/>
                  <a:pt x="1598754" y="1922392"/>
                  <a:pt x="1602428" y="1922392"/>
                </a:cubicBezTo>
                <a:close/>
                <a:moveTo>
                  <a:pt x="1909068" y="1922356"/>
                </a:moveTo>
                <a:cubicBezTo>
                  <a:pt x="1912837" y="1922356"/>
                  <a:pt x="1915891" y="1925411"/>
                  <a:pt x="1915891" y="1929179"/>
                </a:cubicBezTo>
                <a:cubicBezTo>
                  <a:pt x="1915891" y="1932946"/>
                  <a:pt x="1912837" y="1936001"/>
                  <a:pt x="1909068" y="1936001"/>
                </a:cubicBezTo>
                <a:cubicBezTo>
                  <a:pt x="1905299" y="1936001"/>
                  <a:pt x="1902246" y="1932946"/>
                  <a:pt x="1902246" y="1929179"/>
                </a:cubicBezTo>
                <a:cubicBezTo>
                  <a:pt x="1902246" y="1925411"/>
                  <a:pt x="1905299" y="1922356"/>
                  <a:pt x="1909068" y="1922356"/>
                </a:cubicBezTo>
                <a:close/>
                <a:moveTo>
                  <a:pt x="1847666" y="1922356"/>
                </a:moveTo>
                <a:cubicBezTo>
                  <a:pt x="1851435" y="1922356"/>
                  <a:pt x="1854489" y="1925411"/>
                  <a:pt x="1854489" y="1929179"/>
                </a:cubicBezTo>
                <a:cubicBezTo>
                  <a:pt x="1854489" y="1932946"/>
                  <a:pt x="1851435" y="1936001"/>
                  <a:pt x="1847666" y="1936001"/>
                </a:cubicBezTo>
                <a:cubicBezTo>
                  <a:pt x="1843897" y="1936001"/>
                  <a:pt x="1840844" y="1932946"/>
                  <a:pt x="1840844" y="1929179"/>
                </a:cubicBezTo>
                <a:cubicBezTo>
                  <a:pt x="1840844" y="1925411"/>
                  <a:pt x="1843897" y="1922356"/>
                  <a:pt x="1847666" y="1922356"/>
                </a:cubicBezTo>
                <a:close/>
                <a:moveTo>
                  <a:pt x="1786265" y="1922356"/>
                </a:moveTo>
                <a:cubicBezTo>
                  <a:pt x="1790034" y="1922356"/>
                  <a:pt x="1793087" y="1925411"/>
                  <a:pt x="1793087" y="1929179"/>
                </a:cubicBezTo>
                <a:cubicBezTo>
                  <a:pt x="1793087" y="1932946"/>
                  <a:pt x="1790034" y="1936001"/>
                  <a:pt x="1786265" y="1936001"/>
                </a:cubicBezTo>
                <a:cubicBezTo>
                  <a:pt x="1782495" y="1936001"/>
                  <a:pt x="1779443" y="1932946"/>
                  <a:pt x="1779443" y="1929179"/>
                </a:cubicBezTo>
                <a:cubicBezTo>
                  <a:pt x="1779443" y="1925411"/>
                  <a:pt x="1782495" y="1922356"/>
                  <a:pt x="1786265" y="1922356"/>
                </a:cubicBezTo>
                <a:close/>
                <a:moveTo>
                  <a:pt x="1724864" y="1922356"/>
                </a:moveTo>
                <a:cubicBezTo>
                  <a:pt x="1728633" y="1922356"/>
                  <a:pt x="1731686" y="1925411"/>
                  <a:pt x="1731686" y="1929179"/>
                </a:cubicBezTo>
                <a:cubicBezTo>
                  <a:pt x="1731686" y="1932946"/>
                  <a:pt x="1728633" y="1936001"/>
                  <a:pt x="1724864" y="1936001"/>
                </a:cubicBezTo>
                <a:cubicBezTo>
                  <a:pt x="1721094" y="1936001"/>
                  <a:pt x="1718042" y="1932946"/>
                  <a:pt x="1718042" y="1929179"/>
                </a:cubicBezTo>
                <a:cubicBezTo>
                  <a:pt x="1718042" y="1925411"/>
                  <a:pt x="1721094" y="1922356"/>
                  <a:pt x="1724864" y="1922356"/>
                </a:cubicBezTo>
                <a:close/>
                <a:moveTo>
                  <a:pt x="558240" y="1866584"/>
                </a:moveTo>
                <a:cubicBezTo>
                  <a:pt x="558359" y="1866570"/>
                  <a:pt x="558479" y="1866570"/>
                  <a:pt x="558598" y="1866584"/>
                </a:cubicBezTo>
                <a:cubicBezTo>
                  <a:pt x="559451" y="1866684"/>
                  <a:pt x="560048" y="1867447"/>
                  <a:pt x="559946" y="1868289"/>
                </a:cubicBezTo>
                <a:cubicBezTo>
                  <a:pt x="559946" y="1869231"/>
                  <a:pt x="559178" y="1869995"/>
                  <a:pt x="558240" y="1869995"/>
                </a:cubicBezTo>
                <a:cubicBezTo>
                  <a:pt x="557336" y="1869916"/>
                  <a:pt x="556620" y="1869197"/>
                  <a:pt x="556535" y="1868289"/>
                </a:cubicBezTo>
                <a:cubicBezTo>
                  <a:pt x="556535" y="1867348"/>
                  <a:pt x="557302" y="1866584"/>
                  <a:pt x="558240" y="1866584"/>
                </a:cubicBezTo>
                <a:close/>
                <a:moveTo>
                  <a:pt x="496839" y="1866583"/>
                </a:moveTo>
                <a:cubicBezTo>
                  <a:pt x="497504" y="1866583"/>
                  <a:pt x="498033" y="1867117"/>
                  <a:pt x="498033" y="1867777"/>
                </a:cubicBezTo>
                <a:cubicBezTo>
                  <a:pt x="498033" y="1868437"/>
                  <a:pt x="497504" y="1868971"/>
                  <a:pt x="496839" y="1868971"/>
                </a:cubicBezTo>
                <a:cubicBezTo>
                  <a:pt x="496173" y="1868971"/>
                  <a:pt x="495645" y="1868437"/>
                  <a:pt x="495645" y="1867777"/>
                </a:cubicBezTo>
                <a:cubicBezTo>
                  <a:pt x="495645" y="1867117"/>
                  <a:pt x="496173" y="1866583"/>
                  <a:pt x="496839" y="1866583"/>
                </a:cubicBezTo>
                <a:close/>
                <a:moveTo>
                  <a:pt x="619641" y="1865560"/>
                </a:moveTo>
                <a:cubicBezTo>
                  <a:pt x="620869" y="1865560"/>
                  <a:pt x="621858" y="1866553"/>
                  <a:pt x="621858" y="1867778"/>
                </a:cubicBezTo>
                <a:cubicBezTo>
                  <a:pt x="621858" y="1869002"/>
                  <a:pt x="620869" y="1869995"/>
                  <a:pt x="619641" y="1869995"/>
                </a:cubicBezTo>
                <a:cubicBezTo>
                  <a:pt x="618413" y="1869995"/>
                  <a:pt x="617424" y="1869002"/>
                  <a:pt x="617424" y="1867778"/>
                </a:cubicBezTo>
                <a:cubicBezTo>
                  <a:pt x="617424" y="1866553"/>
                  <a:pt x="618413" y="1865560"/>
                  <a:pt x="619641" y="1865560"/>
                </a:cubicBezTo>
                <a:close/>
                <a:moveTo>
                  <a:pt x="681042" y="1865048"/>
                </a:moveTo>
                <a:cubicBezTo>
                  <a:pt x="682543" y="1865048"/>
                  <a:pt x="683771" y="1866270"/>
                  <a:pt x="683771" y="1867777"/>
                </a:cubicBezTo>
                <a:cubicBezTo>
                  <a:pt x="683771" y="1869285"/>
                  <a:pt x="682543" y="1870506"/>
                  <a:pt x="681042" y="1870506"/>
                </a:cubicBezTo>
                <a:cubicBezTo>
                  <a:pt x="679541" y="1870506"/>
                  <a:pt x="678314" y="1869285"/>
                  <a:pt x="678314" y="1867777"/>
                </a:cubicBezTo>
                <a:cubicBezTo>
                  <a:pt x="678314" y="1866270"/>
                  <a:pt x="679541" y="1865048"/>
                  <a:pt x="681042" y="1865048"/>
                </a:cubicBezTo>
                <a:close/>
                <a:moveTo>
                  <a:pt x="743126" y="1864537"/>
                </a:moveTo>
                <a:cubicBezTo>
                  <a:pt x="743245" y="1864530"/>
                  <a:pt x="743365" y="1864530"/>
                  <a:pt x="743484" y="1864537"/>
                </a:cubicBezTo>
                <a:cubicBezTo>
                  <a:pt x="745173" y="1864634"/>
                  <a:pt x="746469" y="1866085"/>
                  <a:pt x="746367" y="1867777"/>
                </a:cubicBezTo>
                <a:cubicBezTo>
                  <a:pt x="746367" y="1869566"/>
                  <a:pt x="744917" y="1871018"/>
                  <a:pt x="743126" y="1871018"/>
                </a:cubicBezTo>
                <a:cubicBezTo>
                  <a:pt x="741370" y="1870933"/>
                  <a:pt x="739971" y="1869531"/>
                  <a:pt x="739886" y="1867777"/>
                </a:cubicBezTo>
                <a:cubicBezTo>
                  <a:pt x="739886" y="1865988"/>
                  <a:pt x="741335" y="1864537"/>
                  <a:pt x="743126" y="1864537"/>
                </a:cubicBezTo>
                <a:close/>
                <a:moveTo>
                  <a:pt x="803845" y="1864195"/>
                </a:moveTo>
                <a:cubicBezTo>
                  <a:pt x="805824" y="1864195"/>
                  <a:pt x="807427" y="1865799"/>
                  <a:pt x="807427" y="1867777"/>
                </a:cubicBezTo>
                <a:cubicBezTo>
                  <a:pt x="807427" y="1869756"/>
                  <a:pt x="805824" y="1871359"/>
                  <a:pt x="803845" y="1871359"/>
                </a:cubicBezTo>
                <a:cubicBezTo>
                  <a:pt x="801901" y="1871272"/>
                  <a:pt x="800349" y="1869718"/>
                  <a:pt x="800264" y="1867777"/>
                </a:cubicBezTo>
                <a:cubicBezTo>
                  <a:pt x="800264" y="1865799"/>
                  <a:pt x="801867" y="1864195"/>
                  <a:pt x="803845" y="1864195"/>
                </a:cubicBezTo>
                <a:close/>
                <a:moveTo>
                  <a:pt x="865246" y="1863683"/>
                </a:moveTo>
                <a:cubicBezTo>
                  <a:pt x="867514" y="1863683"/>
                  <a:pt x="869339" y="1865517"/>
                  <a:pt x="869339" y="1867777"/>
                </a:cubicBezTo>
                <a:cubicBezTo>
                  <a:pt x="869339" y="1870037"/>
                  <a:pt x="867514" y="1871870"/>
                  <a:pt x="865246" y="1871870"/>
                </a:cubicBezTo>
                <a:cubicBezTo>
                  <a:pt x="862977" y="1871870"/>
                  <a:pt x="861153" y="1870037"/>
                  <a:pt x="861153" y="1867777"/>
                </a:cubicBezTo>
                <a:cubicBezTo>
                  <a:pt x="861153" y="1865517"/>
                  <a:pt x="862977" y="1863683"/>
                  <a:pt x="865246" y="1863683"/>
                </a:cubicBezTo>
                <a:close/>
                <a:moveTo>
                  <a:pt x="926647" y="1863342"/>
                </a:moveTo>
                <a:cubicBezTo>
                  <a:pt x="926766" y="1863337"/>
                  <a:pt x="926886" y="1863337"/>
                  <a:pt x="926988" y="1863342"/>
                </a:cubicBezTo>
                <a:cubicBezTo>
                  <a:pt x="929342" y="1863438"/>
                  <a:pt x="931184" y="1865423"/>
                  <a:pt x="931081" y="1867777"/>
                </a:cubicBezTo>
                <a:cubicBezTo>
                  <a:pt x="931081" y="1870226"/>
                  <a:pt x="929103" y="1872211"/>
                  <a:pt x="926647" y="1872211"/>
                </a:cubicBezTo>
                <a:cubicBezTo>
                  <a:pt x="924191" y="1872211"/>
                  <a:pt x="922213" y="1870226"/>
                  <a:pt x="922213" y="1867777"/>
                </a:cubicBezTo>
                <a:cubicBezTo>
                  <a:pt x="922213" y="1865328"/>
                  <a:pt x="924191" y="1863342"/>
                  <a:pt x="926647" y="1863342"/>
                </a:cubicBezTo>
                <a:close/>
                <a:moveTo>
                  <a:pt x="988048" y="1863001"/>
                </a:moveTo>
                <a:cubicBezTo>
                  <a:pt x="988168" y="1862996"/>
                  <a:pt x="988287" y="1862996"/>
                  <a:pt x="988390" y="1863001"/>
                </a:cubicBezTo>
                <a:cubicBezTo>
                  <a:pt x="990931" y="1863097"/>
                  <a:pt x="992926" y="1865236"/>
                  <a:pt x="992824" y="1867777"/>
                </a:cubicBezTo>
                <a:cubicBezTo>
                  <a:pt x="992824" y="1870414"/>
                  <a:pt x="990692" y="1872553"/>
                  <a:pt x="988048" y="1872553"/>
                </a:cubicBezTo>
                <a:cubicBezTo>
                  <a:pt x="985456" y="1872464"/>
                  <a:pt x="983358" y="1870376"/>
                  <a:pt x="983273" y="1867777"/>
                </a:cubicBezTo>
                <a:cubicBezTo>
                  <a:pt x="983273" y="1865140"/>
                  <a:pt x="985405" y="1863001"/>
                  <a:pt x="988048" y="1863001"/>
                </a:cubicBezTo>
                <a:close/>
                <a:moveTo>
                  <a:pt x="1050132" y="1862660"/>
                </a:moveTo>
                <a:cubicBezTo>
                  <a:pt x="1050251" y="1862657"/>
                  <a:pt x="1050371" y="1862657"/>
                  <a:pt x="1050473" y="1862660"/>
                </a:cubicBezTo>
                <a:cubicBezTo>
                  <a:pt x="1053202" y="1862756"/>
                  <a:pt x="1055351" y="1865046"/>
                  <a:pt x="1055249" y="1867777"/>
                </a:cubicBezTo>
                <a:cubicBezTo>
                  <a:pt x="1055249" y="1870603"/>
                  <a:pt x="1052963" y="1872894"/>
                  <a:pt x="1050132" y="1872894"/>
                </a:cubicBezTo>
                <a:cubicBezTo>
                  <a:pt x="1047352" y="1872805"/>
                  <a:pt x="1045100" y="1870565"/>
                  <a:pt x="1045016" y="1867777"/>
                </a:cubicBezTo>
                <a:cubicBezTo>
                  <a:pt x="1045016" y="1864951"/>
                  <a:pt x="1047301" y="1862660"/>
                  <a:pt x="1050132" y="1862660"/>
                </a:cubicBezTo>
                <a:close/>
                <a:moveTo>
                  <a:pt x="1110852" y="1862319"/>
                </a:moveTo>
                <a:cubicBezTo>
                  <a:pt x="1113871" y="1862319"/>
                  <a:pt x="1116310" y="1864764"/>
                  <a:pt x="1116310" y="1867777"/>
                </a:cubicBezTo>
                <a:cubicBezTo>
                  <a:pt x="1116310" y="1870791"/>
                  <a:pt x="1113871" y="1873235"/>
                  <a:pt x="1110852" y="1873235"/>
                </a:cubicBezTo>
                <a:cubicBezTo>
                  <a:pt x="1107867" y="1873147"/>
                  <a:pt x="1105479" y="1870754"/>
                  <a:pt x="1105394" y="1867777"/>
                </a:cubicBezTo>
                <a:cubicBezTo>
                  <a:pt x="1105394" y="1864764"/>
                  <a:pt x="1107833" y="1862319"/>
                  <a:pt x="1110852" y="1862319"/>
                </a:cubicBezTo>
                <a:close/>
                <a:moveTo>
                  <a:pt x="1172619" y="1861844"/>
                </a:moveTo>
                <a:cubicBezTo>
                  <a:pt x="1175822" y="1861844"/>
                  <a:pt x="1178418" y="1864440"/>
                  <a:pt x="1178418" y="1867643"/>
                </a:cubicBezTo>
                <a:cubicBezTo>
                  <a:pt x="1178418" y="1870846"/>
                  <a:pt x="1175822" y="1873442"/>
                  <a:pt x="1172619" y="1873442"/>
                </a:cubicBezTo>
                <a:cubicBezTo>
                  <a:pt x="1169416" y="1873442"/>
                  <a:pt x="1166820" y="1870846"/>
                  <a:pt x="1166820" y="1867643"/>
                </a:cubicBezTo>
                <a:cubicBezTo>
                  <a:pt x="1166820" y="1864440"/>
                  <a:pt x="1169416" y="1861844"/>
                  <a:pt x="1172619" y="1861844"/>
                </a:cubicBezTo>
                <a:close/>
                <a:moveTo>
                  <a:pt x="1233654" y="1861637"/>
                </a:moveTo>
                <a:cubicBezTo>
                  <a:pt x="1237048" y="1861637"/>
                  <a:pt x="1239794" y="1864387"/>
                  <a:pt x="1239794" y="1867778"/>
                </a:cubicBezTo>
                <a:cubicBezTo>
                  <a:pt x="1239794" y="1871168"/>
                  <a:pt x="1237048" y="1873918"/>
                  <a:pt x="1233654" y="1873918"/>
                </a:cubicBezTo>
                <a:cubicBezTo>
                  <a:pt x="1230260" y="1873918"/>
                  <a:pt x="1227514" y="1871168"/>
                  <a:pt x="1227514" y="1867778"/>
                </a:cubicBezTo>
                <a:cubicBezTo>
                  <a:pt x="1227514" y="1864387"/>
                  <a:pt x="1230260" y="1861637"/>
                  <a:pt x="1233654" y="1861637"/>
                </a:cubicBezTo>
                <a:close/>
                <a:moveTo>
                  <a:pt x="1295055" y="1861467"/>
                </a:moveTo>
                <a:cubicBezTo>
                  <a:pt x="1295175" y="1861464"/>
                  <a:pt x="1295294" y="1861464"/>
                  <a:pt x="1295397" y="1861467"/>
                </a:cubicBezTo>
                <a:cubicBezTo>
                  <a:pt x="1298791" y="1861563"/>
                  <a:pt x="1301468" y="1864389"/>
                  <a:pt x="1301366" y="1867778"/>
                </a:cubicBezTo>
                <a:cubicBezTo>
                  <a:pt x="1301366" y="1871262"/>
                  <a:pt x="1298535" y="1874088"/>
                  <a:pt x="1295055" y="1874088"/>
                </a:cubicBezTo>
                <a:cubicBezTo>
                  <a:pt x="1291610" y="1873998"/>
                  <a:pt x="1288830" y="1871225"/>
                  <a:pt x="1288745" y="1867778"/>
                </a:cubicBezTo>
                <a:cubicBezTo>
                  <a:pt x="1288745" y="1864293"/>
                  <a:pt x="1291576" y="1861467"/>
                  <a:pt x="1295055" y="1861467"/>
                </a:cubicBezTo>
                <a:close/>
                <a:moveTo>
                  <a:pt x="1971152" y="1861125"/>
                </a:moveTo>
                <a:cubicBezTo>
                  <a:pt x="1971271" y="1861122"/>
                  <a:pt x="1971391" y="1861122"/>
                  <a:pt x="1971493" y="1861125"/>
                </a:cubicBezTo>
                <a:cubicBezTo>
                  <a:pt x="1975075" y="1861221"/>
                  <a:pt x="1977906" y="1864198"/>
                  <a:pt x="1977804" y="1867777"/>
                </a:cubicBezTo>
                <a:cubicBezTo>
                  <a:pt x="1977804" y="1871451"/>
                  <a:pt x="1974819" y="1874429"/>
                  <a:pt x="1971152" y="1874429"/>
                </a:cubicBezTo>
                <a:cubicBezTo>
                  <a:pt x="1967518" y="1874338"/>
                  <a:pt x="1964585" y="1871413"/>
                  <a:pt x="1964500" y="1867777"/>
                </a:cubicBezTo>
                <a:cubicBezTo>
                  <a:pt x="1964500" y="1864103"/>
                  <a:pt x="1967485" y="1861125"/>
                  <a:pt x="1971152" y="1861125"/>
                </a:cubicBezTo>
                <a:close/>
                <a:moveTo>
                  <a:pt x="1357139" y="1861125"/>
                </a:moveTo>
                <a:cubicBezTo>
                  <a:pt x="1357258" y="1861122"/>
                  <a:pt x="1357378" y="1861122"/>
                  <a:pt x="1357480" y="1861125"/>
                </a:cubicBezTo>
                <a:cubicBezTo>
                  <a:pt x="1361062" y="1861221"/>
                  <a:pt x="1363893" y="1864198"/>
                  <a:pt x="1363791" y="1867777"/>
                </a:cubicBezTo>
                <a:cubicBezTo>
                  <a:pt x="1363791" y="1871451"/>
                  <a:pt x="1360806" y="1874429"/>
                  <a:pt x="1357139" y="1874429"/>
                </a:cubicBezTo>
                <a:cubicBezTo>
                  <a:pt x="1353505" y="1874338"/>
                  <a:pt x="1350572" y="1871413"/>
                  <a:pt x="1350487" y="1867777"/>
                </a:cubicBezTo>
                <a:cubicBezTo>
                  <a:pt x="1350487" y="1864103"/>
                  <a:pt x="1353472" y="1861125"/>
                  <a:pt x="1357139" y="1861125"/>
                </a:cubicBezTo>
                <a:close/>
                <a:moveTo>
                  <a:pt x="1417858" y="1860954"/>
                </a:moveTo>
                <a:cubicBezTo>
                  <a:pt x="1421627" y="1860954"/>
                  <a:pt x="1424680" y="1864009"/>
                  <a:pt x="1424680" y="1867777"/>
                </a:cubicBezTo>
                <a:cubicBezTo>
                  <a:pt x="1424680" y="1871544"/>
                  <a:pt x="1421627" y="1874599"/>
                  <a:pt x="1417858" y="1874599"/>
                </a:cubicBezTo>
                <a:cubicBezTo>
                  <a:pt x="1414088" y="1874599"/>
                  <a:pt x="1411036" y="1871544"/>
                  <a:pt x="1411036" y="1867777"/>
                </a:cubicBezTo>
                <a:cubicBezTo>
                  <a:pt x="1411036" y="1864009"/>
                  <a:pt x="1414088" y="1860954"/>
                  <a:pt x="1417858" y="1860954"/>
                </a:cubicBezTo>
                <a:close/>
                <a:moveTo>
                  <a:pt x="1479625" y="1860650"/>
                </a:moveTo>
                <a:cubicBezTo>
                  <a:pt x="1483487" y="1860650"/>
                  <a:pt x="1486618" y="1863781"/>
                  <a:pt x="1486618" y="1867643"/>
                </a:cubicBezTo>
                <a:cubicBezTo>
                  <a:pt x="1486618" y="1871505"/>
                  <a:pt x="1483487" y="1874636"/>
                  <a:pt x="1479625" y="1874636"/>
                </a:cubicBezTo>
                <a:cubicBezTo>
                  <a:pt x="1475763" y="1874636"/>
                  <a:pt x="1472632" y="1871505"/>
                  <a:pt x="1472632" y="1867643"/>
                </a:cubicBezTo>
                <a:cubicBezTo>
                  <a:pt x="1472632" y="1863781"/>
                  <a:pt x="1475763" y="1860650"/>
                  <a:pt x="1479625" y="1860650"/>
                </a:cubicBezTo>
                <a:close/>
                <a:moveTo>
                  <a:pt x="1540660" y="1860613"/>
                </a:moveTo>
                <a:cubicBezTo>
                  <a:pt x="1544617" y="1860613"/>
                  <a:pt x="1547823" y="1863820"/>
                  <a:pt x="1547823" y="1867777"/>
                </a:cubicBezTo>
                <a:cubicBezTo>
                  <a:pt x="1547823" y="1871734"/>
                  <a:pt x="1544617" y="1874940"/>
                  <a:pt x="1540660" y="1874940"/>
                </a:cubicBezTo>
                <a:cubicBezTo>
                  <a:pt x="1536703" y="1874940"/>
                  <a:pt x="1533497" y="1871734"/>
                  <a:pt x="1533497" y="1867777"/>
                </a:cubicBezTo>
                <a:cubicBezTo>
                  <a:pt x="1533497" y="1863820"/>
                  <a:pt x="1536703" y="1860613"/>
                  <a:pt x="1540660" y="1860613"/>
                </a:cubicBezTo>
                <a:close/>
                <a:moveTo>
                  <a:pt x="1602061" y="1860443"/>
                </a:moveTo>
                <a:cubicBezTo>
                  <a:pt x="1606104" y="1860443"/>
                  <a:pt x="1609396" y="1863727"/>
                  <a:pt x="1609396" y="1867777"/>
                </a:cubicBezTo>
                <a:cubicBezTo>
                  <a:pt x="1609396" y="1871828"/>
                  <a:pt x="1606104" y="1875112"/>
                  <a:pt x="1602061" y="1875112"/>
                </a:cubicBezTo>
                <a:cubicBezTo>
                  <a:pt x="1598054" y="1875021"/>
                  <a:pt x="1594813" y="1871791"/>
                  <a:pt x="1594728" y="1867777"/>
                </a:cubicBezTo>
                <a:cubicBezTo>
                  <a:pt x="1594728" y="1863727"/>
                  <a:pt x="1598003" y="1860443"/>
                  <a:pt x="1602061" y="1860443"/>
                </a:cubicBezTo>
                <a:close/>
                <a:moveTo>
                  <a:pt x="1664145" y="1860273"/>
                </a:moveTo>
                <a:cubicBezTo>
                  <a:pt x="1664264" y="1860270"/>
                  <a:pt x="1664367" y="1860270"/>
                  <a:pt x="1664486" y="1860273"/>
                </a:cubicBezTo>
                <a:cubicBezTo>
                  <a:pt x="1668546" y="1860368"/>
                  <a:pt x="1671752" y="1863729"/>
                  <a:pt x="1671650" y="1867778"/>
                </a:cubicBezTo>
                <a:cubicBezTo>
                  <a:pt x="1671650" y="1871922"/>
                  <a:pt x="1668290" y="1875282"/>
                  <a:pt x="1664145" y="1875282"/>
                </a:cubicBezTo>
                <a:cubicBezTo>
                  <a:pt x="1660000" y="1875282"/>
                  <a:pt x="1656641" y="1871922"/>
                  <a:pt x="1656641" y="1867778"/>
                </a:cubicBezTo>
                <a:cubicBezTo>
                  <a:pt x="1656641" y="1863633"/>
                  <a:pt x="1660000" y="1860273"/>
                  <a:pt x="1664145" y="1860273"/>
                </a:cubicBezTo>
                <a:close/>
                <a:moveTo>
                  <a:pt x="1909067" y="1860102"/>
                </a:moveTo>
                <a:cubicBezTo>
                  <a:pt x="1913315" y="1860102"/>
                  <a:pt x="1916743" y="1863539"/>
                  <a:pt x="1916743" y="1867778"/>
                </a:cubicBezTo>
                <a:cubicBezTo>
                  <a:pt x="1916743" y="1872016"/>
                  <a:pt x="1913315" y="1875453"/>
                  <a:pt x="1909067" y="1875453"/>
                </a:cubicBezTo>
                <a:cubicBezTo>
                  <a:pt x="1904821" y="1875453"/>
                  <a:pt x="1901393" y="1872016"/>
                  <a:pt x="1901393" y="1867778"/>
                </a:cubicBezTo>
                <a:cubicBezTo>
                  <a:pt x="1901393" y="1863539"/>
                  <a:pt x="1904821" y="1860102"/>
                  <a:pt x="1909067" y="1860102"/>
                </a:cubicBezTo>
                <a:close/>
                <a:moveTo>
                  <a:pt x="1847667" y="1860102"/>
                </a:moveTo>
                <a:cubicBezTo>
                  <a:pt x="1851914" y="1860102"/>
                  <a:pt x="1855342" y="1863539"/>
                  <a:pt x="1855342" y="1867778"/>
                </a:cubicBezTo>
                <a:cubicBezTo>
                  <a:pt x="1855342" y="1872016"/>
                  <a:pt x="1851914" y="1875453"/>
                  <a:pt x="1847667" y="1875453"/>
                </a:cubicBezTo>
                <a:cubicBezTo>
                  <a:pt x="1843420" y="1875453"/>
                  <a:pt x="1839992" y="1872016"/>
                  <a:pt x="1839992" y="1867778"/>
                </a:cubicBezTo>
                <a:cubicBezTo>
                  <a:pt x="1839992" y="1863539"/>
                  <a:pt x="1843420" y="1860102"/>
                  <a:pt x="1847667" y="1860102"/>
                </a:cubicBezTo>
                <a:close/>
                <a:moveTo>
                  <a:pt x="1786265" y="1860102"/>
                </a:moveTo>
                <a:cubicBezTo>
                  <a:pt x="1790512" y="1860102"/>
                  <a:pt x="1793940" y="1863539"/>
                  <a:pt x="1793940" y="1867778"/>
                </a:cubicBezTo>
                <a:cubicBezTo>
                  <a:pt x="1793940" y="1872016"/>
                  <a:pt x="1790512" y="1875453"/>
                  <a:pt x="1786265" y="1875453"/>
                </a:cubicBezTo>
                <a:cubicBezTo>
                  <a:pt x="1782018" y="1875453"/>
                  <a:pt x="1778590" y="1872016"/>
                  <a:pt x="1778590" y="1867778"/>
                </a:cubicBezTo>
                <a:cubicBezTo>
                  <a:pt x="1778590" y="1863539"/>
                  <a:pt x="1782018" y="1860102"/>
                  <a:pt x="1786265" y="1860102"/>
                </a:cubicBezTo>
                <a:close/>
                <a:moveTo>
                  <a:pt x="1724864" y="1860102"/>
                </a:moveTo>
                <a:cubicBezTo>
                  <a:pt x="1729111" y="1860102"/>
                  <a:pt x="1732539" y="1863539"/>
                  <a:pt x="1732539" y="1867778"/>
                </a:cubicBezTo>
                <a:cubicBezTo>
                  <a:pt x="1732539" y="1872016"/>
                  <a:pt x="1729111" y="1875453"/>
                  <a:pt x="1724864" y="1875453"/>
                </a:cubicBezTo>
                <a:cubicBezTo>
                  <a:pt x="1720617" y="1875453"/>
                  <a:pt x="1717189" y="1872016"/>
                  <a:pt x="1717189" y="1867778"/>
                </a:cubicBezTo>
                <a:cubicBezTo>
                  <a:pt x="1717189" y="1863539"/>
                  <a:pt x="1720617" y="1860102"/>
                  <a:pt x="1724864" y="1860102"/>
                </a:cubicBezTo>
                <a:close/>
                <a:moveTo>
                  <a:pt x="373184" y="1806376"/>
                </a:moveTo>
                <a:cubicBezTo>
                  <a:pt x="373440" y="1806224"/>
                  <a:pt x="373781" y="1806224"/>
                  <a:pt x="374036" y="1806376"/>
                </a:cubicBezTo>
                <a:lnTo>
                  <a:pt x="374889" y="1806376"/>
                </a:lnTo>
                <a:cubicBezTo>
                  <a:pt x="374889" y="1806847"/>
                  <a:pt x="374514" y="1807229"/>
                  <a:pt x="374036" y="1807229"/>
                </a:cubicBezTo>
                <a:cubicBezTo>
                  <a:pt x="373593" y="1807161"/>
                  <a:pt x="373252" y="1806816"/>
                  <a:pt x="373184" y="1806376"/>
                </a:cubicBezTo>
                <a:close/>
                <a:moveTo>
                  <a:pt x="435437" y="1805011"/>
                </a:moveTo>
                <a:cubicBezTo>
                  <a:pt x="435557" y="1804993"/>
                  <a:pt x="435676" y="1804993"/>
                  <a:pt x="435812" y="1805011"/>
                </a:cubicBezTo>
                <a:cubicBezTo>
                  <a:pt x="436460" y="1805114"/>
                  <a:pt x="436904" y="1805724"/>
                  <a:pt x="436802" y="1806376"/>
                </a:cubicBezTo>
                <a:cubicBezTo>
                  <a:pt x="436802" y="1807130"/>
                  <a:pt x="436187" y="1807740"/>
                  <a:pt x="435437" y="1807740"/>
                </a:cubicBezTo>
                <a:cubicBezTo>
                  <a:pt x="434721" y="1807664"/>
                  <a:pt x="434141" y="1807096"/>
                  <a:pt x="434073" y="1806376"/>
                </a:cubicBezTo>
                <a:cubicBezTo>
                  <a:pt x="434073" y="1805622"/>
                  <a:pt x="434686" y="1805011"/>
                  <a:pt x="435437" y="1805011"/>
                </a:cubicBezTo>
                <a:close/>
                <a:moveTo>
                  <a:pt x="496838" y="1804499"/>
                </a:moveTo>
                <a:cubicBezTo>
                  <a:pt x="497879" y="1804499"/>
                  <a:pt x="498715" y="1805340"/>
                  <a:pt x="498715" y="1806376"/>
                </a:cubicBezTo>
                <a:cubicBezTo>
                  <a:pt x="498715" y="1807413"/>
                  <a:pt x="497879" y="1808252"/>
                  <a:pt x="496838" y="1808252"/>
                </a:cubicBezTo>
                <a:cubicBezTo>
                  <a:pt x="495798" y="1808252"/>
                  <a:pt x="494963" y="1807413"/>
                  <a:pt x="494963" y="1806376"/>
                </a:cubicBezTo>
                <a:cubicBezTo>
                  <a:pt x="494963" y="1805339"/>
                  <a:pt x="495798" y="1804499"/>
                  <a:pt x="496838" y="1804499"/>
                </a:cubicBezTo>
                <a:close/>
                <a:moveTo>
                  <a:pt x="558240" y="1803988"/>
                </a:moveTo>
                <a:cubicBezTo>
                  <a:pt x="559553" y="1803988"/>
                  <a:pt x="560627" y="1805058"/>
                  <a:pt x="560627" y="1806376"/>
                </a:cubicBezTo>
                <a:cubicBezTo>
                  <a:pt x="560627" y="1807695"/>
                  <a:pt x="559553" y="1808764"/>
                  <a:pt x="558240" y="1808764"/>
                </a:cubicBezTo>
                <a:cubicBezTo>
                  <a:pt x="556960" y="1808681"/>
                  <a:pt x="555937" y="1807659"/>
                  <a:pt x="555852" y="1806376"/>
                </a:cubicBezTo>
                <a:cubicBezTo>
                  <a:pt x="555852" y="1805058"/>
                  <a:pt x="556926" y="1803988"/>
                  <a:pt x="558240" y="1803988"/>
                </a:cubicBezTo>
                <a:close/>
                <a:moveTo>
                  <a:pt x="619641" y="1803477"/>
                </a:moveTo>
                <a:cubicBezTo>
                  <a:pt x="619760" y="1803470"/>
                  <a:pt x="619880" y="1803470"/>
                  <a:pt x="619999" y="1803477"/>
                </a:cubicBezTo>
                <a:cubicBezTo>
                  <a:pt x="621500" y="1803574"/>
                  <a:pt x="622643" y="1804872"/>
                  <a:pt x="622541" y="1806376"/>
                </a:cubicBezTo>
                <a:cubicBezTo>
                  <a:pt x="622541" y="1807978"/>
                  <a:pt x="621244" y="1809276"/>
                  <a:pt x="619641" y="1809276"/>
                </a:cubicBezTo>
                <a:cubicBezTo>
                  <a:pt x="618072" y="1809190"/>
                  <a:pt x="616827" y="1807942"/>
                  <a:pt x="616742" y="1806376"/>
                </a:cubicBezTo>
                <a:cubicBezTo>
                  <a:pt x="616742" y="1804775"/>
                  <a:pt x="618038" y="1803477"/>
                  <a:pt x="619641" y="1803477"/>
                </a:cubicBezTo>
                <a:close/>
                <a:moveTo>
                  <a:pt x="681042" y="1802964"/>
                </a:moveTo>
                <a:cubicBezTo>
                  <a:pt x="682919" y="1802964"/>
                  <a:pt x="684454" y="1804491"/>
                  <a:pt x="684454" y="1806376"/>
                </a:cubicBezTo>
                <a:cubicBezTo>
                  <a:pt x="684454" y="1808260"/>
                  <a:pt x="682919" y="1809787"/>
                  <a:pt x="681042" y="1809787"/>
                </a:cubicBezTo>
                <a:cubicBezTo>
                  <a:pt x="679167" y="1809787"/>
                  <a:pt x="677632" y="1808260"/>
                  <a:pt x="677632" y="1806376"/>
                </a:cubicBezTo>
                <a:cubicBezTo>
                  <a:pt x="677632" y="1804491"/>
                  <a:pt x="679167" y="1802964"/>
                  <a:pt x="681042" y="1802964"/>
                </a:cubicBezTo>
                <a:close/>
                <a:moveTo>
                  <a:pt x="743126" y="1802453"/>
                </a:moveTo>
                <a:cubicBezTo>
                  <a:pt x="745292" y="1802453"/>
                  <a:pt x="747049" y="1804210"/>
                  <a:pt x="747049" y="1806376"/>
                </a:cubicBezTo>
                <a:cubicBezTo>
                  <a:pt x="747049" y="1808542"/>
                  <a:pt x="745292" y="1810299"/>
                  <a:pt x="743126" y="1810299"/>
                </a:cubicBezTo>
                <a:cubicBezTo>
                  <a:pt x="740994" y="1810212"/>
                  <a:pt x="739288" y="1808507"/>
                  <a:pt x="739203" y="1806376"/>
                </a:cubicBezTo>
                <a:cubicBezTo>
                  <a:pt x="739203" y="1804210"/>
                  <a:pt x="740959" y="1802453"/>
                  <a:pt x="743126" y="1802453"/>
                </a:cubicBezTo>
                <a:close/>
                <a:moveTo>
                  <a:pt x="803845" y="1802112"/>
                </a:moveTo>
                <a:cubicBezTo>
                  <a:pt x="806198" y="1802112"/>
                  <a:pt x="808109" y="1804021"/>
                  <a:pt x="808109" y="1806376"/>
                </a:cubicBezTo>
                <a:cubicBezTo>
                  <a:pt x="808109" y="1808732"/>
                  <a:pt x="806198" y="1810640"/>
                  <a:pt x="803845" y="1810640"/>
                </a:cubicBezTo>
                <a:cubicBezTo>
                  <a:pt x="801491" y="1810640"/>
                  <a:pt x="799581" y="1808732"/>
                  <a:pt x="799581" y="1806376"/>
                </a:cubicBezTo>
                <a:cubicBezTo>
                  <a:pt x="799581" y="1804021"/>
                  <a:pt x="801491" y="1802112"/>
                  <a:pt x="803845" y="1802112"/>
                </a:cubicBezTo>
                <a:close/>
                <a:moveTo>
                  <a:pt x="865246" y="1801600"/>
                </a:moveTo>
                <a:cubicBezTo>
                  <a:pt x="865365" y="1801595"/>
                  <a:pt x="865485" y="1801595"/>
                  <a:pt x="865587" y="1801600"/>
                </a:cubicBezTo>
                <a:cubicBezTo>
                  <a:pt x="868129" y="1801696"/>
                  <a:pt x="870124" y="1803835"/>
                  <a:pt x="870022" y="1806376"/>
                </a:cubicBezTo>
                <a:cubicBezTo>
                  <a:pt x="870022" y="1809013"/>
                  <a:pt x="867890" y="1811152"/>
                  <a:pt x="865246" y="1811152"/>
                </a:cubicBezTo>
                <a:cubicBezTo>
                  <a:pt x="862654" y="1811063"/>
                  <a:pt x="860556" y="1808975"/>
                  <a:pt x="860471" y="1806376"/>
                </a:cubicBezTo>
                <a:cubicBezTo>
                  <a:pt x="860471" y="1803739"/>
                  <a:pt x="862603" y="1801600"/>
                  <a:pt x="865246" y="1801600"/>
                </a:cubicBezTo>
                <a:close/>
                <a:moveTo>
                  <a:pt x="926648" y="1801259"/>
                </a:moveTo>
                <a:cubicBezTo>
                  <a:pt x="926767" y="1801256"/>
                  <a:pt x="926886" y="1801256"/>
                  <a:pt x="926989" y="1801259"/>
                </a:cubicBezTo>
                <a:cubicBezTo>
                  <a:pt x="929718" y="1801355"/>
                  <a:pt x="931867" y="1803645"/>
                  <a:pt x="931764" y="1806376"/>
                </a:cubicBezTo>
                <a:cubicBezTo>
                  <a:pt x="931764" y="1809202"/>
                  <a:pt x="929479" y="1811493"/>
                  <a:pt x="926648" y="1811493"/>
                </a:cubicBezTo>
                <a:cubicBezTo>
                  <a:pt x="923867" y="1811404"/>
                  <a:pt x="921616" y="1809164"/>
                  <a:pt x="921531" y="1806376"/>
                </a:cubicBezTo>
                <a:cubicBezTo>
                  <a:pt x="921531" y="1803550"/>
                  <a:pt x="923816" y="1801259"/>
                  <a:pt x="926648" y="1801259"/>
                </a:cubicBezTo>
                <a:close/>
                <a:moveTo>
                  <a:pt x="988049" y="1800747"/>
                </a:moveTo>
                <a:cubicBezTo>
                  <a:pt x="991153" y="1800747"/>
                  <a:pt x="993678" y="1803267"/>
                  <a:pt x="993678" y="1806376"/>
                </a:cubicBezTo>
                <a:cubicBezTo>
                  <a:pt x="993678" y="1809485"/>
                  <a:pt x="991153" y="1812004"/>
                  <a:pt x="988049" y="1812004"/>
                </a:cubicBezTo>
                <a:cubicBezTo>
                  <a:pt x="984945" y="1812004"/>
                  <a:pt x="982421" y="1809485"/>
                  <a:pt x="982421" y="1806376"/>
                </a:cubicBezTo>
                <a:cubicBezTo>
                  <a:pt x="982421" y="1803267"/>
                  <a:pt x="984945" y="1800747"/>
                  <a:pt x="988049" y="1800747"/>
                </a:cubicBezTo>
                <a:close/>
                <a:moveTo>
                  <a:pt x="1050132" y="1800406"/>
                </a:moveTo>
                <a:cubicBezTo>
                  <a:pt x="1050251" y="1800403"/>
                  <a:pt x="1050371" y="1800403"/>
                  <a:pt x="1050473" y="1800406"/>
                </a:cubicBezTo>
                <a:cubicBezTo>
                  <a:pt x="1053680" y="1800502"/>
                  <a:pt x="1056204" y="1803174"/>
                  <a:pt x="1056102" y="1806376"/>
                </a:cubicBezTo>
                <a:cubicBezTo>
                  <a:pt x="1056102" y="1809672"/>
                  <a:pt x="1053424" y="1812345"/>
                  <a:pt x="1050132" y="1812345"/>
                </a:cubicBezTo>
                <a:cubicBezTo>
                  <a:pt x="1046841" y="1812345"/>
                  <a:pt x="1044163" y="1809672"/>
                  <a:pt x="1044163" y="1806376"/>
                </a:cubicBezTo>
                <a:cubicBezTo>
                  <a:pt x="1044163" y="1803079"/>
                  <a:pt x="1046841" y="1800406"/>
                  <a:pt x="1050132" y="1800406"/>
                </a:cubicBezTo>
                <a:close/>
                <a:moveTo>
                  <a:pt x="1110851" y="1800065"/>
                </a:moveTo>
                <a:cubicBezTo>
                  <a:pt x="1110970" y="1800062"/>
                  <a:pt x="1111090" y="1800062"/>
                  <a:pt x="1111192" y="1800065"/>
                </a:cubicBezTo>
                <a:cubicBezTo>
                  <a:pt x="1114586" y="1800161"/>
                  <a:pt x="1117264" y="1802987"/>
                  <a:pt x="1117162" y="1806376"/>
                </a:cubicBezTo>
                <a:cubicBezTo>
                  <a:pt x="1117162" y="1809860"/>
                  <a:pt x="1114331" y="1812686"/>
                  <a:pt x="1110851" y="1812686"/>
                </a:cubicBezTo>
                <a:cubicBezTo>
                  <a:pt x="1107406" y="1812596"/>
                  <a:pt x="1104626" y="1809823"/>
                  <a:pt x="1104541" y="1806376"/>
                </a:cubicBezTo>
                <a:cubicBezTo>
                  <a:pt x="1104541" y="1802891"/>
                  <a:pt x="1107372" y="1800065"/>
                  <a:pt x="1110851" y="1800065"/>
                </a:cubicBezTo>
                <a:close/>
                <a:moveTo>
                  <a:pt x="1172253" y="1799724"/>
                </a:moveTo>
                <a:cubicBezTo>
                  <a:pt x="1172372" y="1799721"/>
                  <a:pt x="1172492" y="1799721"/>
                  <a:pt x="1172594" y="1799724"/>
                </a:cubicBezTo>
                <a:cubicBezTo>
                  <a:pt x="1176176" y="1799820"/>
                  <a:pt x="1179007" y="1802797"/>
                  <a:pt x="1178904" y="1806376"/>
                </a:cubicBezTo>
                <a:cubicBezTo>
                  <a:pt x="1178904" y="1810050"/>
                  <a:pt x="1175920" y="1813028"/>
                  <a:pt x="1172253" y="1813028"/>
                </a:cubicBezTo>
                <a:cubicBezTo>
                  <a:pt x="1168619" y="1812937"/>
                  <a:pt x="1165686" y="1810012"/>
                  <a:pt x="1165601" y="1806376"/>
                </a:cubicBezTo>
                <a:cubicBezTo>
                  <a:pt x="1165601" y="1802702"/>
                  <a:pt x="1168586" y="1799724"/>
                  <a:pt x="1172253" y="1799724"/>
                </a:cubicBezTo>
                <a:close/>
                <a:moveTo>
                  <a:pt x="1234020" y="1799419"/>
                </a:moveTo>
                <a:cubicBezTo>
                  <a:pt x="1237788" y="1799419"/>
                  <a:pt x="1240843" y="1802473"/>
                  <a:pt x="1240843" y="1806241"/>
                </a:cubicBezTo>
                <a:cubicBezTo>
                  <a:pt x="1240843" y="1810009"/>
                  <a:pt x="1237788" y="1813064"/>
                  <a:pt x="1234020" y="1813064"/>
                </a:cubicBezTo>
                <a:cubicBezTo>
                  <a:pt x="1230252" y="1813064"/>
                  <a:pt x="1227198" y="1810009"/>
                  <a:pt x="1227198" y="1806241"/>
                </a:cubicBezTo>
                <a:cubicBezTo>
                  <a:pt x="1227198" y="1802473"/>
                  <a:pt x="1230252" y="1799419"/>
                  <a:pt x="1234020" y="1799419"/>
                </a:cubicBezTo>
                <a:close/>
                <a:moveTo>
                  <a:pt x="1295055" y="1799212"/>
                </a:moveTo>
                <a:cubicBezTo>
                  <a:pt x="1299012" y="1799212"/>
                  <a:pt x="1302218" y="1802419"/>
                  <a:pt x="1302218" y="1806376"/>
                </a:cubicBezTo>
                <a:cubicBezTo>
                  <a:pt x="1302218" y="1810333"/>
                  <a:pt x="1299012" y="1813539"/>
                  <a:pt x="1295055" y="1813539"/>
                </a:cubicBezTo>
                <a:cubicBezTo>
                  <a:pt x="1291098" y="1813539"/>
                  <a:pt x="1287892" y="1810333"/>
                  <a:pt x="1287892" y="1806376"/>
                </a:cubicBezTo>
                <a:cubicBezTo>
                  <a:pt x="1287892" y="1802419"/>
                  <a:pt x="1291098" y="1799212"/>
                  <a:pt x="1295055" y="1799212"/>
                </a:cubicBezTo>
                <a:close/>
                <a:moveTo>
                  <a:pt x="1602061" y="1798360"/>
                </a:moveTo>
                <a:cubicBezTo>
                  <a:pt x="1602181" y="1798358"/>
                  <a:pt x="1602283" y="1798358"/>
                  <a:pt x="1602403" y="1798360"/>
                </a:cubicBezTo>
                <a:cubicBezTo>
                  <a:pt x="1606837" y="1798455"/>
                  <a:pt x="1610351" y="1802121"/>
                  <a:pt x="1610248" y="1806547"/>
                </a:cubicBezTo>
                <a:cubicBezTo>
                  <a:pt x="1610248" y="1811068"/>
                  <a:pt x="1606581" y="1814733"/>
                  <a:pt x="1602061" y="1814733"/>
                </a:cubicBezTo>
                <a:cubicBezTo>
                  <a:pt x="1597575" y="1814643"/>
                  <a:pt x="1593960" y="1811031"/>
                  <a:pt x="1593875" y="1806547"/>
                </a:cubicBezTo>
                <a:cubicBezTo>
                  <a:pt x="1593875" y="1802025"/>
                  <a:pt x="1597542" y="1798360"/>
                  <a:pt x="1602061" y="1798360"/>
                </a:cubicBezTo>
                <a:close/>
                <a:moveTo>
                  <a:pt x="1479259" y="1798360"/>
                </a:moveTo>
                <a:cubicBezTo>
                  <a:pt x="1479378" y="1798357"/>
                  <a:pt x="1479481" y="1798357"/>
                  <a:pt x="1479600" y="1798360"/>
                </a:cubicBezTo>
                <a:cubicBezTo>
                  <a:pt x="1483847" y="1798456"/>
                  <a:pt x="1487207" y="1801967"/>
                  <a:pt x="1487105" y="1806206"/>
                </a:cubicBezTo>
                <a:cubicBezTo>
                  <a:pt x="1487105" y="1810538"/>
                  <a:pt x="1483591" y="1814051"/>
                  <a:pt x="1479259" y="1814051"/>
                </a:cubicBezTo>
                <a:cubicBezTo>
                  <a:pt x="1474961" y="1813961"/>
                  <a:pt x="1471498" y="1810500"/>
                  <a:pt x="1471414" y="1806206"/>
                </a:cubicBezTo>
                <a:cubicBezTo>
                  <a:pt x="1471414" y="1801872"/>
                  <a:pt x="1474927" y="1798360"/>
                  <a:pt x="1479259" y="1798360"/>
                </a:cubicBezTo>
                <a:close/>
                <a:moveTo>
                  <a:pt x="1357138" y="1798360"/>
                </a:moveTo>
                <a:cubicBezTo>
                  <a:pt x="1357257" y="1798357"/>
                  <a:pt x="1357360" y="1798357"/>
                  <a:pt x="1357479" y="1798360"/>
                </a:cubicBezTo>
                <a:cubicBezTo>
                  <a:pt x="1361539" y="1798456"/>
                  <a:pt x="1364745" y="1801816"/>
                  <a:pt x="1364643" y="1805865"/>
                </a:cubicBezTo>
                <a:cubicBezTo>
                  <a:pt x="1364643" y="1810009"/>
                  <a:pt x="1361283" y="1813369"/>
                  <a:pt x="1357138" y="1813369"/>
                </a:cubicBezTo>
                <a:cubicBezTo>
                  <a:pt x="1352993" y="1813369"/>
                  <a:pt x="1349634" y="1810009"/>
                  <a:pt x="1349634" y="1805865"/>
                </a:cubicBezTo>
                <a:cubicBezTo>
                  <a:pt x="1349634" y="1801720"/>
                  <a:pt x="1352993" y="1798360"/>
                  <a:pt x="1357138" y="1798360"/>
                </a:cubicBezTo>
                <a:close/>
                <a:moveTo>
                  <a:pt x="1971151" y="1798359"/>
                </a:moveTo>
                <a:cubicBezTo>
                  <a:pt x="1975194" y="1798359"/>
                  <a:pt x="1978485" y="1801643"/>
                  <a:pt x="1978485" y="1805693"/>
                </a:cubicBezTo>
                <a:cubicBezTo>
                  <a:pt x="1978485" y="1809744"/>
                  <a:pt x="1975194" y="1813028"/>
                  <a:pt x="1971151" y="1813028"/>
                </a:cubicBezTo>
                <a:cubicBezTo>
                  <a:pt x="1967144" y="1812937"/>
                  <a:pt x="1963903" y="1809707"/>
                  <a:pt x="1963818" y="1805693"/>
                </a:cubicBezTo>
                <a:cubicBezTo>
                  <a:pt x="1963818" y="1801643"/>
                  <a:pt x="1967109" y="1798359"/>
                  <a:pt x="1971151" y="1798359"/>
                </a:cubicBezTo>
                <a:close/>
                <a:moveTo>
                  <a:pt x="1909068" y="1798359"/>
                </a:moveTo>
                <a:cubicBezTo>
                  <a:pt x="1913775" y="1798359"/>
                  <a:pt x="1917595" y="1802178"/>
                  <a:pt x="1917595" y="1806887"/>
                </a:cubicBezTo>
                <a:cubicBezTo>
                  <a:pt x="1917595" y="1811597"/>
                  <a:pt x="1913775" y="1815415"/>
                  <a:pt x="1909068" y="1815415"/>
                </a:cubicBezTo>
                <a:cubicBezTo>
                  <a:pt x="1904394" y="1815325"/>
                  <a:pt x="1900625" y="1811559"/>
                  <a:pt x="1900540" y="1806887"/>
                </a:cubicBezTo>
                <a:cubicBezTo>
                  <a:pt x="1900540" y="1802178"/>
                  <a:pt x="1904361" y="1798359"/>
                  <a:pt x="1909068" y="1798359"/>
                </a:cubicBezTo>
                <a:close/>
                <a:moveTo>
                  <a:pt x="1847667" y="1798359"/>
                </a:moveTo>
                <a:cubicBezTo>
                  <a:pt x="1852374" y="1798359"/>
                  <a:pt x="1856194" y="1802178"/>
                  <a:pt x="1856194" y="1806887"/>
                </a:cubicBezTo>
                <a:cubicBezTo>
                  <a:pt x="1856194" y="1811597"/>
                  <a:pt x="1852374" y="1815415"/>
                  <a:pt x="1847667" y="1815415"/>
                </a:cubicBezTo>
                <a:cubicBezTo>
                  <a:pt x="1842993" y="1815325"/>
                  <a:pt x="1839224" y="1811559"/>
                  <a:pt x="1839139" y="1806887"/>
                </a:cubicBezTo>
                <a:cubicBezTo>
                  <a:pt x="1839139" y="1802178"/>
                  <a:pt x="1842959" y="1798359"/>
                  <a:pt x="1847667" y="1798359"/>
                </a:cubicBezTo>
                <a:close/>
                <a:moveTo>
                  <a:pt x="1786266" y="1798359"/>
                </a:moveTo>
                <a:cubicBezTo>
                  <a:pt x="1790973" y="1798359"/>
                  <a:pt x="1794793" y="1802178"/>
                  <a:pt x="1794793" y="1806887"/>
                </a:cubicBezTo>
                <a:cubicBezTo>
                  <a:pt x="1794793" y="1811597"/>
                  <a:pt x="1790973" y="1815415"/>
                  <a:pt x="1786266" y="1815415"/>
                </a:cubicBezTo>
                <a:cubicBezTo>
                  <a:pt x="1781592" y="1815325"/>
                  <a:pt x="1777823" y="1811559"/>
                  <a:pt x="1777738" y="1806887"/>
                </a:cubicBezTo>
                <a:cubicBezTo>
                  <a:pt x="1777738" y="1802178"/>
                  <a:pt x="1781558" y="1798359"/>
                  <a:pt x="1786266" y="1798359"/>
                </a:cubicBezTo>
                <a:close/>
                <a:moveTo>
                  <a:pt x="1724864" y="1798359"/>
                </a:moveTo>
                <a:cubicBezTo>
                  <a:pt x="1729486" y="1798359"/>
                  <a:pt x="1733221" y="1802102"/>
                  <a:pt x="1733221" y="1806717"/>
                </a:cubicBezTo>
                <a:cubicBezTo>
                  <a:pt x="1733221" y="1811332"/>
                  <a:pt x="1729486" y="1815074"/>
                  <a:pt x="1724864" y="1815074"/>
                </a:cubicBezTo>
                <a:cubicBezTo>
                  <a:pt x="1720242" y="1815074"/>
                  <a:pt x="1716507" y="1811332"/>
                  <a:pt x="1716507" y="1806717"/>
                </a:cubicBezTo>
                <a:cubicBezTo>
                  <a:pt x="1716507" y="1802102"/>
                  <a:pt x="1720242" y="1798359"/>
                  <a:pt x="1724864" y="1798359"/>
                </a:cubicBezTo>
                <a:close/>
                <a:moveTo>
                  <a:pt x="1664145" y="1798359"/>
                </a:moveTo>
                <a:cubicBezTo>
                  <a:pt x="1664264" y="1798359"/>
                  <a:pt x="1664384" y="1798361"/>
                  <a:pt x="1664486" y="1798366"/>
                </a:cubicBezTo>
                <a:cubicBezTo>
                  <a:pt x="1669108" y="1798556"/>
                  <a:pt x="1672690" y="1802446"/>
                  <a:pt x="1672502" y="1807058"/>
                </a:cubicBezTo>
                <a:cubicBezTo>
                  <a:pt x="1672502" y="1811673"/>
                  <a:pt x="1668767" y="1815415"/>
                  <a:pt x="1664145" y="1815415"/>
                </a:cubicBezTo>
                <a:cubicBezTo>
                  <a:pt x="1664026" y="1815415"/>
                  <a:pt x="1663906" y="1815414"/>
                  <a:pt x="1663804" y="1815409"/>
                </a:cubicBezTo>
                <a:cubicBezTo>
                  <a:pt x="1659182" y="1815219"/>
                  <a:pt x="1655600" y="1811329"/>
                  <a:pt x="1655788" y="1806717"/>
                </a:cubicBezTo>
                <a:cubicBezTo>
                  <a:pt x="1655788" y="1802102"/>
                  <a:pt x="1659523" y="1798359"/>
                  <a:pt x="1664145" y="1798359"/>
                </a:cubicBezTo>
                <a:close/>
                <a:moveTo>
                  <a:pt x="1540660" y="1798359"/>
                </a:moveTo>
                <a:cubicBezTo>
                  <a:pt x="1545094" y="1798359"/>
                  <a:pt x="1548676" y="1801948"/>
                  <a:pt x="1548676" y="1806376"/>
                </a:cubicBezTo>
                <a:cubicBezTo>
                  <a:pt x="1548676" y="1810803"/>
                  <a:pt x="1545094" y="1814392"/>
                  <a:pt x="1540660" y="1814392"/>
                </a:cubicBezTo>
                <a:cubicBezTo>
                  <a:pt x="1536225" y="1814392"/>
                  <a:pt x="1532644" y="1810803"/>
                  <a:pt x="1532644" y="1806376"/>
                </a:cubicBezTo>
                <a:cubicBezTo>
                  <a:pt x="1532644" y="1801948"/>
                  <a:pt x="1536225" y="1798359"/>
                  <a:pt x="1540660" y="1798359"/>
                </a:cubicBezTo>
                <a:close/>
                <a:moveTo>
                  <a:pt x="1417858" y="1798359"/>
                </a:moveTo>
                <a:cubicBezTo>
                  <a:pt x="1422105" y="1798359"/>
                  <a:pt x="1425533" y="1801796"/>
                  <a:pt x="1425533" y="1806035"/>
                </a:cubicBezTo>
                <a:cubicBezTo>
                  <a:pt x="1425533" y="1810273"/>
                  <a:pt x="1422105" y="1813710"/>
                  <a:pt x="1417858" y="1813710"/>
                </a:cubicBezTo>
                <a:cubicBezTo>
                  <a:pt x="1413611" y="1813710"/>
                  <a:pt x="1410183" y="1810273"/>
                  <a:pt x="1410183" y="1806035"/>
                </a:cubicBezTo>
                <a:cubicBezTo>
                  <a:pt x="1410183" y="1801796"/>
                  <a:pt x="1413611" y="1798359"/>
                  <a:pt x="1417858" y="1798359"/>
                </a:cubicBezTo>
                <a:close/>
                <a:moveTo>
                  <a:pt x="311782" y="1744974"/>
                </a:moveTo>
                <a:cubicBezTo>
                  <a:pt x="312038" y="1744822"/>
                  <a:pt x="312379" y="1744822"/>
                  <a:pt x="312635" y="1744974"/>
                </a:cubicBezTo>
                <a:lnTo>
                  <a:pt x="313487" y="1744974"/>
                </a:lnTo>
                <a:cubicBezTo>
                  <a:pt x="313487" y="1745445"/>
                  <a:pt x="313112" y="1745827"/>
                  <a:pt x="312635" y="1745827"/>
                </a:cubicBezTo>
                <a:cubicBezTo>
                  <a:pt x="312191" y="1745759"/>
                  <a:pt x="311850" y="1745414"/>
                  <a:pt x="311782" y="1744974"/>
                </a:cubicBezTo>
                <a:close/>
                <a:moveTo>
                  <a:pt x="374036" y="1743439"/>
                </a:moveTo>
                <a:cubicBezTo>
                  <a:pt x="374889" y="1743439"/>
                  <a:pt x="375571" y="1744127"/>
                  <a:pt x="375571" y="1744974"/>
                </a:cubicBezTo>
                <a:cubicBezTo>
                  <a:pt x="375571" y="1745822"/>
                  <a:pt x="374889" y="1746510"/>
                  <a:pt x="374036" y="1746510"/>
                </a:cubicBezTo>
                <a:cubicBezTo>
                  <a:pt x="373183" y="1746510"/>
                  <a:pt x="372501" y="1745822"/>
                  <a:pt x="372501" y="1744974"/>
                </a:cubicBezTo>
                <a:cubicBezTo>
                  <a:pt x="372501" y="1744127"/>
                  <a:pt x="373183" y="1743439"/>
                  <a:pt x="374036" y="1743439"/>
                </a:cubicBezTo>
                <a:close/>
                <a:moveTo>
                  <a:pt x="436119" y="1742928"/>
                </a:moveTo>
                <a:cubicBezTo>
                  <a:pt x="436170" y="1742928"/>
                  <a:pt x="436238" y="1742930"/>
                  <a:pt x="436290" y="1742935"/>
                </a:cubicBezTo>
                <a:cubicBezTo>
                  <a:pt x="437415" y="1743029"/>
                  <a:pt x="438268" y="1744020"/>
                  <a:pt x="438166" y="1745146"/>
                </a:cubicBezTo>
                <a:cubicBezTo>
                  <a:pt x="438166" y="1746277"/>
                  <a:pt x="437245" y="1747192"/>
                  <a:pt x="436119" y="1747192"/>
                </a:cubicBezTo>
                <a:cubicBezTo>
                  <a:pt x="434960" y="1747104"/>
                  <a:pt x="434073" y="1746137"/>
                  <a:pt x="434073" y="1744975"/>
                </a:cubicBezTo>
                <a:cubicBezTo>
                  <a:pt x="434073" y="1743844"/>
                  <a:pt x="434993" y="1742928"/>
                  <a:pt x="436119" y="1742928"/>
                </a:cubicBezTo>
                <a:close/>
                <a:moveTo>
                  <a:pt x="496839" y="1742416"/>
                </a:moveTo>
                <a:cubicBezTo>
                  <a:pt x="496958" y="1742407"/>
                  <a:pt x="497078" y="1742407"/>
                  <a:pt x="497197" y="1742416"/>
                </a:cubicBezTo>
                <a:cubicBezTo>
                  <a:pt x="498510" y="1742513"/>
                  <a:pt x="499500" y="1743659"/>
                  <a:pt x="499397" y="1744974"/>
                </a:cubicBezTo>
                <a:cubicBezTo>
                  <a:pt x="499397" y="1746386"/>
                  <a:pt x="498255" y="1747533"/>
                  <a:pt x="496839" y="1747533"/>
                </a:cubicBezTo>
                <a:cubicBezTo>
                  <a:pt x="495423" y="1747533"/>
                  <a:pt x="494281" y="1746386"/>
                  <a:pt x="494281" y="1744974"/>
                </a:cubicBezTo>
                <a:cubicBezTo>
                  <a:pt x="494281" y="1743562"/>
                  <a:pt x="495423" y="1742416"/>
                  <a:pt x="496839" y="1742416"/>
                </a:cubicBezTo>
                <a:close/>
                <a:moveTo>
                  <a:pt x="558240" y="1741904"/>
                </a:moveTo>
                <a:cubicBezTo>
                  <a:pt x="559928" y="1741904"/>
                  <a:pt x="561309" y="1743279"/>
                  <a:pt x="561309" y="1744975"/>
                </a:cubicBezTo>
                <a:cubicBezTo>
                  <a:pt x="561309" y="1746670"/>
                  <a:pt x="559928" y="1748045"/>
                  <a:pt x="558240" y="1748045"/>
                </a:cubicBezTo>
                <a:cubicBezTo>
                  <a:pt x="556551" y="1748045"/>
                  <a:pt x="555170" y="1746670"/>
                  <a:pt x="555170" y="1744975"/>
                </a:cubicBezTo>
                <a:cubicBezTo>
                  <a:pt x="555170" y="1743279"/>
                  <a:pt x="556551" y="1741904"/>
                  <a:pt x="558240" y="1741904"/>
                </a:cubicBezTo>
                <a:close/>
                <a:moveTo>
                  <a:pt x="619642" y="1741392"/>
                </a:moveTo>
                <a:cubicBezTo>
                  <a:pt x="621620" y="1741392"/>
                  <a:pt x="623223" y="1742996"/>
                  <a:pt x="623223" y="1744974"/>
                </a:cubicBezTo>
                <a:cubicBezTo>
                  <a:pt x="623223" y="1746953"/>
                  <a:pt x="621620" y="1748556"/>
                  <a:pt x="619642" y="1748556"/>
                </a:cubicBezTo>
                <a:cubicBezTo>
                  <a:pt x="617697" y="1748469"/>
                  <a:pt x="616145" y="1746915"/>
                  <a:pt x="616060" y="1744974"/>
                </a:cubicBezTo>
                <a:cubicBezTo>
                  <a:pt x="616060" y="1742996"/>
                  <a:pt x="617663" y="1741392"/>
                  <a:pt x="619642" y="1741392"/>
                </a:cubicBezTo>
                <a:close/>
                <a:moveTo>
                  <a:pt x="681042" y="1740881"/>
                </a:moveTo>
                <a:cubicBezTo>
                  <a:pt x="681162" y="1740876"/>
                  <a:pt x="681281" y="1740876"/>
                  <a:pt x="681383" y="1740881"/>
                </a:cubicBezTo>
                <a:cubicBezTo>
                  <a:pt x="683549" y="1740978"/>
                  <a:pt x="685238" y="1742810"/>
                  <a:pt x="685136" y="1744975"/>
                </a:cubicBezTo>
                <a:cubicBezTo>
                  <a:pt x="685136" y="1747236"/>
                  <a:pt x="683311" y="1749068"/>
                  <a:pt x="681042" y="1749068"/>
                </a:cubicBezTo>
                <a:cubicBezTo>
                  <a:pt x="678773" y="1749068"/>
                  <a:pt x="676949" y="1747236"/>
                  <a:pt x="676949" y="1744975"/>
                </a:cubicBezTo>
                <a:cubicBezTo>
                  <a:pt x="676949" y="1742715"/>
                  <a:pt x="678773" y="1740881"/>
                  <a:pt x="681042" y="1740881"/>
                </a:cubicBezTo>
                <a:close/>
                <a:moveTo>
                  <a:pt x="743125" y="1740369"/>
                </a:moveTo>
                <a:cubicBezTo>
                  <a:pt x="745667" y="1740369"/>
                  <a:pt x="747730" y="1742432"/>
                  <a:pt x="747730" y="1744975"/>
                </a:cubicBezTo>
                <a:cubicBezTo>
                  <a:pt x="747730" y="1747518"/>
                  <a:pt x="745667" y="1749580"/>
                  <a:pt x="743125" y="1749580"/>
                </a:cubicBezTo>
                <a:cubicBezTo>
                  <a:pt x="740584" y="1749580"/>
                  <a:pt x="738521" y="1747518"/>
                  <a:pt x="738521" y="1744975"/>
                </a:cubicBezTo>
                <a:cubicBezTo>
                  <a:pt x="738521" y="1742432"/>
                  <a:pt x="740584" y="1740369"/>
                  <a:pt x="743125" y="1740369"/>
                </a:cubicBezTo>
                <a:close/>
                <a:moveTo>
                  <a:pt x="803845" y="1740028"/>
                </a:moveTo>
                <a:cubicBezTo>
                  <a:pt x="806574" y="1740028"/>
                  <a:pt x="808791" y="1742242"/>
                  <a:pt x="808791" y="1744975"/>
                </a:cubicBezTo>
                <a:cubicBezTo>
                  <a:pt x="808791" y="1747707"/>
                  <a:pt x="806574" y="1749921"/>
                  <a:pt x="803845" y="1749921"/>
                </a:cubicBezTo>
                <a:cubicBezTo>
                  <a:pt x="801116" y="1749921"/>
                  <a:pt x="798899" y="1747707"/>
                  <a:pt x="798899" y="1744975"/>
                </a:cubicBezTo>
                <a:cubicBezTo>
                  <a:pt x="798899" y="1742242"/>
                  <a:pt x="801116" y="1740028"/>
                  <a:pt x="803845" y="1740028"/>
                </a:cubicBezTo>
                <a:close/>
                <a:moveTo>
                  <a:pt x="865247" y="1739516"/>
                </a:moveTo>
                <a:cubicBezTo>
                  <a:pt x="868266" y="1739516"/>
                  <a:pt x="870705" y="1741961"/>
                  <a:pt x="870705" y="1744974"/>
                </a:cubicBezTo>
                <a:cubicBezTo>
                  <a:pt x="870705" y="1747988"/>
                  <a:pt x="868266" y="1750432"/>
                  <a:pt x="865247" y="1750432"/>
                </a:cubicBezTo>
                <a:cubicBezTo>
                  <a:pt x="862261" y="1750344"/>
                  <a:pt x="859874" y="1747951"/>
                  <a:pt x="859789" y="1744974"/>
                </a:cubicBezTo>
                <a:cubicBezTo>
                  <a:pt x="859789" y="1741961"/>
                  <a:pt x="862228" y="1739516"/>
                  <a:pt x="865247" y="1739516"/>
                </a:cubicBezTo>
                <a:close/>
                <a:moveTo>
                  <a:pt x="926647" y="1739005"/>
                </a:moveTo>
                <a:cubicBezTo>
                  <a:pt x="926766" y="1739002"/>
                  <a:pt x="926886" y="1739002"/>
                  <a:pt x="926988" y="1739005"/>
                </a:cubicBezTo>
                <a:cubicBezTo>
                  <a:pt x="930194" y="1739101"/>
                  <a:pt x="932719" y="1741773"/>
                  <a:pt x="932616" y="1744975"/>
                </a:cubicBezTo>
                <a:cubicBezTo>
                  <a:pt x="932616" y="1748271"/>
                  <a:pt x="929939" y="1750944"/>
                  <a:pt x="926647" y="1750944"/>
                </a:cubicBezTo>
                <a:cubicBezTo>
                  <a:pt x="923355" y="1750944"/>
                  <a:pt x="920678" y="1748271"/>
                  <a:pt x="920678" y="1744975"/>
                </a:cubicBezTo>
                <a:cubicBezTo>
                  <a:pt x="920678" y="1741678"/>
                  <a:pt x="923355" y="1739005"/>
                  <a:pt x="926647" y="1739005"/>
                </a:cubicBezTo>
                <a:close/>
                <a:moveTo>
                  <a:pt x="988048" y="1738664"/>
                </a:moveTo>
                <a:cubicBezTo>
                  <a:pt x="988168" y="1738661"/>
                  <a:pt x="988287" y="1738661"/>
                  <a:pt x="988390" y="1738664"/>
                </a:cubicBezTo>
                <a:cubicBezTo>
                  <a:pt x="991784" y="1738759"/>
                  <a:pt x="994461" y="1741586"/>
                  <a:pt x="994359" y="1744975"/>
                </a:cubicBezTo>
                <a:cubicBezTo>
                  <a:pt x="994359" y="1748459"/>
                  <a:pt x="991528" y="1751285"/>
                  <a:pt x="988048" y="1751285"/>
                </a:cubicBezTo>
                <a:cubicBezTo>
                  <a:pt x="984603" y="1751195"/>
                  <a:pt x="981823" y="1748422"/>
                  <a:pt x="981738" y="1744975"/>
                </a:cubicBezTo>
                <a:cubicBezTo>
                  <a:pt x="981738" y="1741490"/>
                  <a:pt x="984569" y="1738664"/>
                  <a:pt x="988048" y="1738664"/>
                </a:cubicBezTo>
                <a:close/>
                <a:moveTo>
                  <a:pt x="1050133" y="1738323"/>
                </a:moveTo>
                <a:cubicBezTo>
                  <a:pt x="1050252" y="1738320"/>
                  <a:pt x="1050372" y="1738320"/>
                  <a:pt x="1050474" y="1738323"/>
                </a:cubicBezTo>
                <a:cubicBezTo>
                  <a:pt x="1054056" y="1738418"/>
                  <a:pt x="1056887" y="1741396"/>
                  <a:pt x="1056785" y="1744975"/>
                </a:cubicBezTo>
                <a:cubicBezTo>
                  <a:pt x="1056785" y="1748649"/>
                  <a:pt x="1053800" y="1751627"/>
                  <a:pt x="1050133" y="1751627"/>
                </a:cubicBezTo>
                <a:cubicBezTo>
                  <a:pt x="1046499" y="1751536"/>
                  <a:pt x="1043566" y="1748611"/>
                  <a:pt x="1043481" y="1744975"/>
                </a:cubicBezTo>
                <a:cubicBezTo>
                  <a:pt x="1043481" y="1741301"/>
                  <a:pt x="1046466" y="1738323"/>
                  <a:pt x="1050133" y="1738323"/>
                </a:cubicBezTo>
                <a:close/>
                <a:moveTo>
                  <a:pt x="1110852" y="1737981"/>
                </a:moveTo>
                <a:cubicBezTo>
                  <a:pt x="1114706" y="1737981"/>
                  <a:pt x="1117845" y="1741113"/>
                  <a:pt x="1117845" y="1744974"/>
                </a:cubicBezTo>
                <a:cubicBezTo>
                  <a:pt x="1117845" y="1748836"/>
                  <a:pt x="1114706" y="1751967"/>
                  <a:pt x="1110852" y="1751967"/>
                </a:cubicBezTo>
                <a:cubicBezTo>
                  <a:pt x="1107031" y="1751877"/>
                  <a:pt x="1103944" y="1748798"/>
                  <a:pt x="1103859" y="1744974"/>
                </a:cubicBezTo>
                <a:cubicBezTo>
                  <a:pt x="1103859" y="1741113"/>
                  <a:pt x="1106997" y="1737981"/>
                  <a:pt x="1110852" y="1737981"/>
                </a:cubicBezTo>
                <a:close/>
                <a:moveTo>
                  <a:pt x="1172252" y="1737640"/>
                </a:moveTo>
                <a:cubicBezTo>
                  <a:pt x="1176295" y="1737640"/>
                  <a:pt x="1179586" y="1740924"/>
                  <a:pt x="1179586" y="1744974"/>
                </a:cubicBezTo>
                <a:cubicBezTo>
                  <a:pt x="1179586" y="1749025"/>
                  <a:pt x="1176295" y="1752309"/>
                  <a:pt x="1172252" y="1752309"/>
                </a:cubicBezTo>
                <a:cubicBezTo>
                  <a:pt x="1168244" y="1752218"/>
                  <a:pt x="1165003" y="1748988"/>
                  <a:pt x="1164919" y="1744974"/>
                </a:cubicBezTo>
                <a:cubicBezTo>
                  <a:pt x="1164919" y="1740924"/>
                  <a:pt x="1168210" y="1737640"/>
                  <a:pt x="1172252" y="1737640"/>
                </a:cubicBezTo>
                <a:close/>
                <a:moveTo>
                  <a:pt x="1233654" y="1737299"/>
                </a:moveTo>
                <a:cubicBezTo>
                  <a:pt x="1237901" y="1737299"/>
                  <a:pt x="1241329" y="1740736"/>
                  <a:pt x="1241329" y="1744975"/>
                </a:cubicBezTo>
                <a:cubicBezTo>
                  <a:pt x="1241329" y="1749213"/>
                  <a:pt x="1237901" y="1752650"/>
                  <a:pt x="1233654" y="1752650"/>
                </a:cubicBezTo>
                <a:cubicBezTo>
                  <a:pt x="1229407" y="1752650"/>
                  <a:pt x="1225979" y="1749213"/>
                  <a:pt x="1225979" y="1744975"/>
                </a:cubicBezTo>
                <a:cubicBezTo>
                  <a:pt x="1225979" y="1740736"/>
                  <a:pt x="1229407" y="1737299"/>
                  <a:pt x="1233654" y="1737299"/>
                </a:cubicBezTo>
                <a:close/>
                <a:moveTo>
                  <a:pt x="1295054" y="1736958"/>
                </a:moveTo>
                <a:cubicBezTo>
                  <a:pt x="1299489" y="1736958"/>
                  <a:pt x="1303071" y="1740547"/>
                  <a:pt x="1303071" y="1744975"/>
                </a:cubicBezTo>
                <a:cubicBezTo>
                  <a:pt x="1303071" y="1749402"/>
                  <a:pt x="1299489" y="1752991"/>
                  <a:pt x="1295054" y="1752991"/>
                </a:cubicBezTo>
                <a:cubicBezTo>
                  <a:pt x="1290620" y="1752991"/>
                  <a:pt x="1287039" y="1749402"/>
                  <a:pt x="1287039" y="1744975"/>
                </a:cubicBezTo>
                <a:cubicBezTo>
                  <a:pt x="1287039" y="1740547"/>
                  <a:pt x="1290620" y="1736958"/>
                  <a:pt x="1295054" y="1736958"/>
                </a:cubicBezTo>
                <a:close/>
                <a:moveTo>
                  <a:pt x="1971152" y="1736788"/>
                </a:moveTo>
                <a:cubicBezTo>
                  <a:pt x="1971271" y="1736786"/>
                  <a:pt x="1971373" y="1736786"/>
                  <a:pt x="1971493" y="1736788"/>
                </a:cubicBezTo>
                <a:cubicBezTo>
                  <a:pt x="1975927" y="1736883"/>
                  <a:pt x="1979441" y="1740549"/>
                  <a:pt x="1979339" y="1744975"/>
                </a:cubicBezTo>
                <a:cubicBezTo>
                  <a:pt x="1979339" y="1749496"/>
                  <a:pt x="1975672" y="1753161"/>
                  <a:pt x="1971152" y="1753161"/>
                </a:cubicBezTo>
                <a:cubicBezTo>
                  <a:pt x="1966666" y="1753071"/>
                  <a:pt x="1963050" y="1749459"/>
                  <a:pt x="1962965" y="1744975"/>
                </a:cubicBezTo>
                <a:cubicBezTo>
                  <a:pt x="1962965" y="1740453"/>
                  <a:pt x="1966632" y="1736788"/>
                  <a:pt x="1971152" y="1736788"/>
                </a:cubicBezTo>
                <a:close/>
                <a:moveTo>
                  <a:pt x="1357139" y="1736788"/>
                </a:moveTo>
                <a:cubicBezTo>
                  <a:pt x="1357258" y="1736786"/>
                  <a:pt x="1357360" y="1736786"/>
                  <a:pt x="1357480" y="1736788"/>
                </a:cubicBezTo>
                <a:cubicBezTo>
                  <a:pt x="1361914" y="1736883"/>
                  <a:pt x="1365428" y="1740549"/>
                  <a:pt x="1365326" y="1744975"/>
                </a:cubicBezTo>
                <a:cubicBezTo>
                  <a:pt x="1365326" y="1749496"/>
                  <a:pt x="1361659" y="1753161"/>
                  <a:pt x="1357139" y="1753161"/>
                </a:cubicBezTo>
                <a:cubicBezTo>
                  <a:pt x="1352653" y="1753071"/>
                  <a:pt x="1349037" y="1749459"/>
                  <a:pt x="1348952" y="1744975"/>
                </a:cubicBezTo>
                <a:cubicBezTo>
                  <a:pt x="1348952" y="1740453"/>
                  <a:pt x="1352619" y="1736788"/>
                  <a:pt x="1357139" y="1736788"/>
                </a:cubicBezTo>
                <a:close/>
                <a:moveTo>
                  <a:pt x="1417858" y="1736446"/>
                </a:moveTo>
                <a:cubicBezTo>
                  <a:pt x="1422565" y="1736446"/>
                  <a:pt x="1426385" y="1740265"/>
                  <a:pt x="1426385" y="1744974"/>
                </a:cubicBezTo>
                <a:cubicBezTo>
                  <a:pt x="1426385" y="1749684"/>
                  <a:pt x="1422565" y="1753502"/>
                  <a:pt x="1417858" y="1753502"/>
                </a:cubicBezTo>
                <a:cubicBezTo>
                  <a:pt x="1413184" y="1753412"/>
                  <a:pt x="1409415" y="1749646"/>
                  <a:pt x="1409330" y="1744974"/>
                </a:cubicBezTo>
                <a:cubicBezTo>
                  <a:pt x="1409330" y="1740265"/>
                  <a:pt x="1413150" y="1736446"/>
                  <a:pt x="1417858" y="1736446"/>
                </a:cubicBezTo>
                <a:close/>
                <a:moveTo>
                  <a:pt x="1479259" y="1736276"/>
                </a:moveTo>
                <a:cubicBezTo>
                  <a:pt x="1484069" y="1736276"/>
                  <a:pt x="1487958" y="1740170"/>
                  <a:pt x="1487958" y="1744975"/>
                </a:cubicBezTo>
                <a:cubicBezTo>
                  <a:pt x="1487958" y="1749780"/>
                  <a:pt x="1484069" y="1753673"/>
                  <a:pt x="1479259" y="1753673"/>
                </a:cubicBezTo>
                <a:cubicBezTo>
                  <a:pt x="1474449" y="1753673"/>
                  <a:pt x="1470561" y="1749780"/>
                  <a:pt x="1470561" y="1744975"/>
                </a:cubicBezTo>
                <a:cubicBezTo>
                  <a:pt x="1470561" y="1740170"/>
                  <a:pt x="1474449" y="1736276"/>
                  <a:pt x="1479259" y="1736276"/>
                </a:cubicBezTo>
                <a:close/>
                <a:moveTo>
                  <a:pt x="1541026" y="1735971"/>
                </a:moveTo>
                <a:cubicBezTo>
                  <a:pt x="1545924" y="1735971"/>
                  <a:pt x="1549895" y="1739942"/>
                  <a:pt x="1549895" y="1744840"/>
                </a:cubicBezTo>
                <a:cubicBezTo>
                  <a:pt x="1549895" y="1749738"/>
                  <a:pt x="1545924" y="1753709"/>
                  <a:pt x="1541026" y="1753709"/>
                </a:cubicBezTo>
                <a:cubicBezTo>
                  <a:pt x="1536128" y="1753709"/>
                  <a:pt x="1532157" y="1749738"/>
                  <a:pt x="1532157" y="1744840"/>
                </a:cubicBezTo>
                <a:cubicBezTo>
                  <a:pt x="1532157" y="1739942"/>
                  <a:pt x="1536128" y="1735971"/>
                  <a:pt x="1541026" y="1735971"/>
                </a:cubicBezTo>
                <a:close/>
                <a:moveTo>
                  <a:pt x="1602061" y="1735935"/>
                </a:moveTo>
                <a:cubicBezTo>
                  <a:pt x="1607059" y="1735935"/>
                  <a:pt x="1611101" y="1739983"/>
                  <a:pt x="1611101" y="1744975"/>
                </a:cubicBezTo>
                <a:cubicBezTo>
                  <a:pt x="1611101" y="1749967"/>
                  <a:pt x="1607059" y="1754015"/>
                  <a:pt x="1602061" y="1754015"/>
                </a:cubicBezTo>
                <a:cubicBezTo>
                  <a:pt x="1597064" y="1754015"/>
                  <a:pt x="1593022" y="1749967"/>
                  <a:pt x="1593022" y="1744975"/>
                </a:cubicBezTo>
                <a:cubicBezTo>
                  <a:pt x="1593022" y="1739983"/>
                  <a:pt x="1597064" y="1735935"/>
                  <a:pt x="1602061" y="1735935"/>
                </a:cubicBezTo>
                <a:close/>
                <a:moveTo>
                  <a:pt x="1724864" y="1735764"/>
                </a:moveTo>
                <a:cubicBezTo>
                  <a:pt x="1729947" y="1735764"/>
                  <a:pt x="1734074" y="1739889"/>
                  <a:pt x="1734074" y="1744975"/>
                </a:cubicBezTo>
                <a:cubicBezTo>
                  <a:pt x="1734074" y="1750061"/>
                  <a:pt x="1729947" y="1754185"/>
                  <a:pt x="1724864" y="1754185"/>
                </a:cubicBezTo>
                <a:cubicBezTo>
                  <a:pt x="1719816" y="1754094"/>
                  <a:pt x="1715739" y="1750023"/>
                  <a:pt x="1715654" y="1744975"/>
                </a:cubicBezTo>
                <a:cubicBezTo>
                  <a:pt x="1715654" y="1739889"/>
                  <a:pt x="1719781" y="1735764"/>
                  <a:pt x="1724864" y="1735764"/>
                </a:cubicBezTo>
                <a:close/>
                <a:moveTo>
                  <a:pt x="1664145" y="1735764"/>
                </a:moveTo>
                <a:cubicBezTo>
                  <a:pt x="1669228" y="1735764"/>
                  <a:pt x="1673355" y="1739889"/>
                  <a:pt x="1673355" y="1744975"/>
                </a:cubicBezTo>
                <a:cubicBezTo>
                  <a:pt x="1673355" y="1750061"/>
                  <a:pt x="1669228" y="1754185"/>
                  <a:pt x="1664145" y="1754185"/>
                </a:cubicBezTo>
                <a:cubicBezTo>
                  <a:pt x="1659097" y="1754094"/>
                  <a:pt x="1655020" y="1750023"/>
                  <a:pt x="1654935" y="1744975"/>
                </a:cubicBezTo>
                <a:cubicBezTo>
                  <a:pt x="1654935" y="1739889"/>
                  <a:pt x="1659062" y="1735764"/>
                  <a:pt x="1664145" y="1735764"/>
                </a:cubicBezTo>
                <a:close/>
                <a:moveTo>
                  <a:pt x="1909067" y="1735594"/>
                </a:moveTo>
                <a:cubicBezTo>
                  <a:pt x="1909187" y="1735592"/>
                  <a:pt x="1909289" y="1735592"/>
                  <a:pt x="1909409" y="1735594"/>
                </a:cubicBezTo>
                <a:cubicBezTo>
                  <a:pt x="1914491" y="1735689"/>
                  <a:pt x="1918550" y="1739888"/>
                  <a:pt x="1918448" y="1744974"/>
                </a:cubicBezTo>
                <a:cubicBezTo>
                  <a:pt x="1918448" y="1750156"/>
                  <a:pt x="1914252" y="1754355"/>
                  <a:pt x="1909067" y="1754355"/>
                </a:cubicBezTo>
                <a:cubicBezTo>
                  <a:pt x="1903882" y="1754355"/>
                  <a:pt x="1899687" y="1750156"/>
                  <a:pt x="1899687" y="1744974"/>
                </a:cubicBezTo>
                <a:cubicBezTo>
                  <a:pt x="1899687" y="1739793"/>
                  <a:pt x="1903882" y="1735594"/>
                  <a:pt x="1909067" y="1735594"/>
                </a:cubicBezTo>
                <a:close/>
                <a:moveTo>
                  <a:pt x="1847667" y="1735594"/>
                </a:moveTo>
                <a:cubicBezTo>
                  <a:pt x="1847786" y="1735592"/>
                  <a:pt x="1847888" y="1735592"/>
                  <a:pt x="1848008" y="1735594"/>
                </a:cubicBezTo>
                <a:cubicBezTo>
                  <a:pt x="1853090" y="1735689"/>
                  <a:pt x="1857150" y="1739888"/>
                  <a:pt x="1857047" y="1744974"/>
                </a:cubicBezTo>
                <a:cubicBezTo>
                  <a:pt x="1857047" y="1750156"/>
                  <a:pt x="1852851" y="1754355"/>
                  <a:pt x="1847667" y="1754355"/>
                </a:cubicBezTo>
                <a:cubicBezTo>
                  <a:pt x="1842481" y="1754355"/>
                  <a:pt x="1838286" y="1750156"/>
                  <a:pt x="1838286" y="1744974"/>
                </a:cubicBezTo>
                <a:cubicBezTo>
                  <a:pt x="1838286" y="1739793"/>
                  <a:pt x="1842481" y="1735594"/>
                  <a:pt x="1847667" y="1735594"/>
                </a:cubicBezTo>
                <a:close/>
                <a:moveTo>
                  <a:pt x="1786266" y="1735594"/>
                </a:moveTo>
                <a:cubicBezTo>
                  <a:pt x="1786385" y="1735592"/>
                  <a:pt x="1786487" y="1735592"/>
                  <a:pt x="1786607" y="1735594"/>
                </a:cubicBezTo>
                <a:cubicBezTo>
                  <a:pt x="1791689" y="1735689"/>
                  <a:pt x="1795749" y="1739888"/>
                  <a:pt x="1795646" y="1744974"/>
                </a:cubicBezTo>
                <a:cubicBezTo>
                  <a:pt x="1795646" y="1750156"/>
                  <a:pt x="1791450" y="1754355"/>
                  <a:pt x="1786266" y="1754355"/>
                </a:cubicBezTo>
                <a:cubicBezTo>
                  <a:pt x="1781080" y="1754355"/>
                  <a:pt x="1776885" y="1750156"/>
                  <a:pt x="1776885" y="1744974"/>
                </a:cubicBezTo>
                <a:cubicBezTo>
                  <a:pt x="1776885" y="1739793"/>
                  <a:pt x="1781080" y="1735594"/>
                  <a:pt x="1786266" y="1735594"/>
                </a:cubicBezTo>
                <a:close/>
                <a:moveTo>
                  <a:pt x="251234" y="1682550"/>
                </a:moveTo>
                <a:cubicBezTo>
                  <a:pt x="251353" y="1682521"/>
                  <a:pt x="251489" y="1682521"/>
                  <a:pt x="251626" y="1682550"/>
                </a:cubicBezTo>
                <a:cubicBezTo>
                  <a:pt x="252070" y="1682656"/>
                  <a:pt x="252360" y="1683115"/>
                  <a:pt x="252257" y="1683574"/>
                </a:cubicBezTo>
                <a:cubicBezTo>
                  <a:pt x="252257" y="1684138"/>
                  <a:pt x="251797" y="1684597"/>
                  <a:pt x="251234" y="1684597"/>
                </a:cubicBezTo>
                <a:cubicBezTo>
                  <a:pt x="250671" y="1684597"/>
                  <a:pt x="250211" y="1684138"/>
                  <a:pt x="250211" y="1683574"/>
                </a:cubicBezTo>
                <a:cubicBezTo>
                  <a:pt x="250211" y="1683009"/>
                  <a:pt x="250671" y="1682550"/>
                  <a:pt x="251234" y="1682550"/>
                </a:cubicBezTo>
                <a:close/>
                <a:moveTo>
                  <a:pt x="312635" y="1682038"/>
                </a:moveTo>
                <a:cubicBezTo>
                  <a:pt x="313487" y="1682038"/>
                  <a:pt x="314170" y="1682726"/>
                  <a:pt x="314170" y="1683573"/>
                </a:cubicBezTo>
                <a:cubicBezTo>
                  <a:pt x="314170" y="1684421"/>
                  <a:pt x="313487" y="1685109"/>
                  <a:pt x="312635" y="1685109"/>
                </a:cubicBezTo>
                <a:cubicBezTo>
                  <a:pt x="311781" y="1685109"/>
                  <a:pt x="311100" y="1684421"/>
                  <a:pt x="311100" y="1683573"/>
                </a:cubicBezTo>
                <a:cubicBezTo>
                  <a:pt x="311100" y="1682726"/>
                  <a:pt x="311781" y="1682038"/>
                  <a:pt x="312635" y="1682038"/>
                </a:cubicBezTo>
                <a:close/>
                <a:moveTo>
                  <a:pt x="374036" y="1681526"/>
                </a:moveTo>
                <a:cubicBezTo>
                  <a:pt x="375162" y="1681526"/>
                  <a:pt x="376083" y="1682442"/>
                  <a:pt x="376083" y="1683573"/>
                </a:cubicBezTo>
                <a:cubicBezTo>
                  <a:pt x="376083" y="1684704"/>
                  <a:pt x="375162" y="1685620"/>
                  <a:pt x="374036" y="1685620"/>
                </a:cubicBezTo>
                <a:cubicBezTo>
                  <a:pt x="372945" y="1685538"/>
                  <a:pt x="372075" y="1684668"/>
                  <a:pt x="371990" y="1683573"/>
                </a:cubicBezTo>
                <a:cubicBezTo>
                  <a:pt x="371990" y="1682442"/>
                  <a:pt x="372911" y="1681526"/>
                  <a:pt x="374036" y="1681526"/>
                </a:cubicBezTo>
                <a:close/>
                <a:moveTo>
                  <a:pt x="436120" y="1680844"/>
                </a:moveTo>
                <a:cubicBezTo>
                  <a:pt x="437621" y="1680844"/>
                  <a:pt x="438849" y="1682066"/>
                  <a:pt x="438849" y="1683573"/>
                </a:cubicBezTo>
                <a:cubicBezTo>
                  <a:pt x="438849" y="1685081"/>
                  <a:pt x="437621" y="1686302"/>
                  <a:pt x="436120" y="1686302"/>
                </a:cubicBezTo>
                <a:cubicBezTo>
                  <a:pt x="434618" y="1686302"/>
                  <a:pt x="433391" y="1685081"/>
                  <a:pt x="433391" y="1683573"/>
                </a:cubicBezTo>
                <a:cubicBezTo>
                  <a:pt x="433391" y="1682066"/>
                  <a:pt x="434618" y="1680844"/>
                  <a:pt x="436120" y="1680844"/>
                </a:cubicBezTo>
                <a:close/>
                <a:moveTo>
                  <a:pt x="496838" y="1680333"/>
                </a:moveTo>
                <a:cubicBezTo>
                  <a:pt x="496957" y="1680326"/>
                  <a:pt x="497077" y="1680326"/>
                  <a:pt x="497196" y="1680333"/>
                </a:cubicBezTo>
                <a:cubicBezTo>
                  <a:pt x="498885" y="1680430"/>
                  <a:pt x="500181" y="1681881"/>
                  <a:pt x="500079" y="1683573"/>
                </a:cubicBezTo>
                <a:cubicBezTo>
                  <a:pt x="500079" y="1685362"/>
                  <a:pt x="498629" y="1686814"/>
                  <a:pt x="496838" y="1686814"/>
                </a:cubicBezTo>
                <a:cubicBezTo>
                  <a:pt x="495082" y="1686729"/>
                  <a:pt x="493683" y="1685326"/>
                  <a:pt x="493598" y="1683573"/>
                </a:cubicBezTo>
                <a:cubicBezTo>
                  <a:pt x="493598" y="1681784"/>
                  <a:pt x="495047" y="1680333"/>
                  <a:pt x="496838" y="1680333"/>
                </a:cubicBezTo>
                <a:close/>
                <a:moveTo>
                  <a:pt x="558240" y="1679821"/>
                </a:moveTo>
                <a:cubicBezTo>
                  <a:pt x="560304" y="1679821"/>
                  <a:pt x="561992" y="1681501"/>
                  <a:pt x="561992" y="1683574"/>
                </a:cubicBezTo>
                <a:cubicBezTo>
                  <a:pt x="561992" y="1685646"/>
                  <a:pt x="560304" y="1687326"/>
                  <a:pt x="558240" y="1687326"/>
                </a:cubicBezTo>
                <a:cubicBezTo>
                  <a:pt x="556176" y="1687326"/>
                  <a:pt x="554488" y="1685646"/>
                  <a:pt x="554488" y="1683574"/>
                </a:cubicBezTo>
                <a:cubicBezTo>
                  <a:pt x="554488" y="1681501"/>
                  <a:pt x="556176" y="1679821"/>
                  <a:pt x="558240" y="1679821"/>
                </a:cubicBezTo>
                <a:close/>
                <a:moveTo>
                  <a:pt x="743126" y="1678968"/>
                </a:moveTo>
                <a:cubicBezTo>
                  <a:pt x="746042" y="1678968"/>
                  <a:pt x="748413" y="1681336"/>
                  <a:pt x="748413" y="1684256"/>
                </a:cubicBezTo>
                <a:cubicBezTo>
                  <a:pt x="748413" y="1687176"/>
                  <a:pt x="746042" y="1689543"/>
                  <a:pt x="743126" y="1689543"/>
                </a:cubicBezTo>
                <a:cubicBezTo>
                  <a:pt x="740209" y="1689543"/>
                  <a:pt x="737839" y="1687176"/>
                  <a:pt x="737839" y="1684256"/>
                </a:cubicBezTo>
                <a:cubicBezTo>
                  <a:pt x="737839" y="1681336"/>
                  <a:pt x="740209" y="1678968"/>
                  <a:pt x="743126" y="1678968"/>
                </a:cubicBezTo>
                <a:close/>
                <a:moveTo>
                  <a:pt x="681042" y="1678968"/>
                </a:moveTo>
                <a:cubicBezTo>
                  <a:pt x="681162" y="1678963"/>
                  <a:pt x="681281" y="1678963"/>
                  <a:pt x="681384" y="1678968"/>
                </a:cubicBezTo>
                <a:cubicBezTo>
                  <a:pt x="683925" y="1679064"/>
                  <a:pt x="685920" y="1681203"/>
                  <a:pt x="685818" y="1683744"/>
                </a:cubicBezTo>
                <a:cubicBezTo>
                  <a:pt x="685818" y="1686381"/>
                  <a:pt x="683686" y="1688520"/>
                  <a:pt x="681042" y="1688520"/>
                </a:cubicBezTo>
                <a:cubicBezTo>
                  <a:pt x="678450" y="1688431"/>
                  <a:pt x="676352" y="1686343"/>
                  <a:pt x="676267" y="1683744"/>
                </a:cubicBezTo>
                <a:cubicBezTo>
                  <a:pt x="676267" y="1681107"/>
                  <a:pt x="678399" y="1678968"/>
                  <a:pt x="681042" y="1678968"/>
                </a:cubicBezTo>
                <a:close/>
                <a:moveTo>
                  <a:pt x="619642" y="1678968"/>
                </a:moveTo>
                <a:cubicBezTo>
                  <a:pt x="621995" y="1678968"/>
                  <a:pt x="623906" y="1680877"/>
                  <a:pt x="623906" y="1683232"/>
                </a:cubicBezTo>
                <a:cubicBezTo>
                  <a:pt x="623906" y="1685588"/>
                  <a:pt x="621995" y="1687496"/>
                  <a:pt x="619642" y="1687496"/>
                </a:cubicBezTo>
                <a:cubicBezTo>
                  <a:pt x="617322" y="1687409"/>
                  <a:pt x="615463" y="1685550"/>
                  <a:pt x="615378" y="1683232"/>
                </a:cubicBezTo>
                <a:cubicBezTo>
                  <a:pt x="615378" y="1680877"/>
                  <a:pt x="617288" y="1678968"/>
                  <a:pt x="619642" y="1678968"/>
                </a:cubicBezTo>
                <a:close/>
                <a:moveTo>
                  <a:pt x="803845" y="1677945"/>
                </a:moveTo>
                <a:cubicBezTo>
                  <a:pt x="806949" y="1677945"/>
                  <a:pt x="809474" y="1680465"/>
                  <a:pt x="809474" y="1683574"/>
                </a:cubicBezTo>
                <a:cubicBezTo>
                  <a:pt x="809474" y="1686683"/>
                  <a:pt x="806949" y="1689202"/>
                  <a:pt x="803845" y="1689202"/>
                </a:cubicBezTo>
                <a:cubicBezTo>
                  <a:pt x="800740" y="1689202"/>
                  <a:pt x="798217" y="1686683"/>
                  <a:pt x="798217" y="1683574"/>
                </a:cubicBezTo>
                <a:cubicBezTo>
                  <a:pt x="798217" y="1680465"/>
                  <a:pt x="800740" y="1677945"/>
                  <a:pt x="803845" y="1677945"/>
                </a:cubicBezTo>
                <a:close/>
                <a:moveTo>
                  <a:pt x="865246" y="1677433"/>
                </a:moveTo>
                <a:cubicBezTo>
                  <a:pt x="868640" y="1677433"/>
                  <a:pt x="871386" y="1680183"/>
                  <a:pt x="871386" y="1683574"/>
                </a:cubicBezTo>
                <a:cubicBezTo>
                  <a:pt x="871386" y="1686964"/>
                  <a:pt x="868640" y="1689714"/>
                  <a:pt x="865246" y="1689714"/>
                </a:cubicBezTo>
                <a:cubicBezTo>
                  <a:pt x="861852" y="1689714"/>
                  <a:pt x="859106" y="1686964"/>
                  <a:pt x="859106" y="1683574"/>
                </a:cubicBezTo>
                <a:cubicBezTo>
                  <a:pt x="859106" y="1680183"/>
                  <a:pt x="861852" y="1677433"/>
                  <a:pt x="865246" y="1677433"/>
                </a:cubicBezTo>
                <a:close/>
                <a:moveTo>
                  <a:pt x="926648" y="1676922"/>
                </a:moveTo>
                <a:cubicBezTo>
                  <a:pt x="926767" y="1676919"/>
                  <a:pt x="926886" y="1676919"/>
                  <a:pt x="926989" y="1676922"/>
                </a:cubicBezTo>
                <a:cubicBezTo>
                  <a:pt x="930570" y="1677018"/>
                  <a:pt x="933402" y="1679995"/>
                  <a:pt x="933299" y="1683574"/>
                </a:cubicBezTo>
                <a:cubicBezTo>
                  <a:pt x="933299" y="1687248"/>
                  <a:pt x="930315" y="1690226"/>
                  <a:pt x="926648" y="1690226"/>
                </a:cubicBezTo>
                <a:cubicBezTo>
                  <a:pt x="923014" y="1690135"/>
                  <a:pt x="920081" y="1687210"/>
                  <a:pt x="919996" y="1683574"/>
                </a:cubicBezTo>
                <a:cubicBezTo>
                  <a:pt x="919996" y="1679900"/>
                  <a:pt x="922981" y="1676922"/>
                  <a:pt x="926648" y="1676922"/>
                </a:cubicBezTo>
                <a:close/>
                <a:moveTo>
                  <a:pt x="988415" y="1676446"/>
                </a:moveTo>
                <a:cubicBezTo>
                  <a:pt x="992277" y="1676446"/>
                  <a:pt x="995408" y="1679577"/>
                  <a:pt x="995408" y="1683439"/>
                </a:cubicBezTo>
                <a:cubicBezTo>
                  <a:pt x="995408" y="1687301"/>
                  <a:pt x="992277" y="1690432"/>
                  <a:pt x="988415" y="1690432"/>
                </a:cubicBezTo>
                <a:cubicBezTo>
                  <a:pt x="984553" y="1690432"/>
                  <a:pt x="981422" y="1687301"/>
                  <a:pt x="981422" y="1683439"/>
                </a:cubicBezTo>
                <a:cubicBezTo>
                  <a:pt x="981422" y="1679577"/>
                  <a:pt x="984553" y="1676446"/>
                  <a:pt x="988415" y="1676446"/>
                </a:cubicBezTo>
                <a:close/>
                <a:moveTo>
                  <a:pt x="1050132" y="1676239"/>
                </a:moveTo>
                <a:cubicBezTo>
                  <a:pt x="1054175" y="1676239"/>
                  <a:pt x="1057466" y="1679523"/>
                  <a:pt x="1057466" y="1683573"/>
                </a:cubicBezTo>
                <a:cubicBezTo>
                  <a:pt x="1057466" y="1687624"/>
                  <a:pt x="1054175" y="1690908"/>
                  <a:pt x="1050132" y="1690908"/>
                </a:cubicBezTo>
                <a:cubicBezTo>
                  <a:pt x="1046125" y="1690817"/>
                  <a:pt x="1042884" y="1687587"/>
                  <a:pt x="1042799" y="1683573"/>
                </a:cubicBezTo>
                <a:cubicBezTo>
                  <a:pt x="1042799" y="1679523"/>
                  <a:pt x="1046090" y="1676239"/>
                  <a:pt x="1050132" y="1676239"/>
                </a:cubicBezTo>
                <a:close/>
                <a:moveTo>
                  <a:pt x="1110851" y="1675728"/>
                </a:moveTo>
                <a:cubicBezTo>
                  <a:pt x="1110970" y="1675725"/>
                  <a:pt x="1111073" y="1675725"/>
                  <a:pt x="1111192" y="1675728"/>
                </a:cubicBezTo>
                <a:cubicBezTo>
                  <a:pt x="1115439" y="1675824"/>
                  <a:pt x="1118799" y="1679335"/>
                  <a:pt x="1118697" y="1683574"/>
                </a:cubicBezTo>
                <a:cubicBezTo>
                  <a:pt x="1118697" y="1687908"/>
                  <a:pt x="1115183" y="1691419"/>
                  <a:pt x="1110851" y="1691419"/>
                </a:cubicBezTo>
                <a:cubicBezTo>
                  <a:pt x="1106553" y="1691329"/>
                  <a:pt x="1103091" y="1687868"/>
                  <a:pt x="1103006" y="1683574"/>
                </a:cubicBezTo>
                <a:cubicBezTo>
                  <a:pt x="1103006" y="1679240"/>
                  <a:pt x="1106519" y="1675728"/>
                  <a:pt x="1110851" y="1675728"/>
                </a:cubicBezTo>
                <a:close/>
                <a:moveTo>
                  <a:pt x="1172253" y="1675387"/>
                </a:moveTo>
                <a:cubicBezTo>
                  <a:pt x="1172372" y="1675385"/>
                  <a:pt x="1172474" y="1675385"/>
                  <a:pt x="1172594" y="1675387"/>
                </a:cubicBezTo>
                <a:cubicBezTo>
                  <a:pt x="1177028" y="1675482"/>
                  <a:pt x="1180542" y="1679148"/>
                  <a:pt x="1180440" y="1683574"/>
                </a:cubicBezTo>
                <a:cubicBezTo>
                  <a:pt x="1180440" y="1688095"/>
                  <a:pt x="1176772" y="1691760"/>
                  <a:pt x="1172253" y="1691760"/>
                </a:cubicBezTo>
                <a:cubicBezTo>
                  <a:pt x="1167767" y="1691670"/>
                  <a:pt x="1164151" y="1688058"/>
                  <a:pt x="1164066" y="1683574"/>
                </a:cubicBezTo>
                <a:cubicBezTo>
                  <a:pt x="1164066" y="1679052"/>
                  <a:pt x="1167733" y="1675387"/>
                  <a:pt x="1172253" y="1675387"/>
                </a:cubicBezTo>
                <a:close/>
                <a:moveTo>
                  <a:pt x="1233654" y="1675045"/>
                </a:moveTo>
                <a:cubicBezTo>
                  <a:pt x="1238361" y="1675045"/>
                  <a:pt x="1242181" y="1678864"/>
                  <a:pt x="1242181" y="1683573"/>
                </a:cubicBezTo>
                <a:cubicBezTo>
                  <a:pt x="1242181" y="1688283"/>
                  <a:pt x="1238361" y="1692101"/>
                  <a:pt x="1233654" y="1692101"/>
                </a:cubicBezTo>
                <a:cubicBezTo>
                  <a:pt x="1228980" y="1692011"/>
                  <a:pt x="1225211" y="1688245"/>
                  <a:pt x="1225126" y="1683573"/>
                </a:cubicBezTo>
                <a:cubicBezTo>
                  <a:pt x="1225126" y="1678864"/>
                  <a:pt x="1228946" y="1675045"/>
                  <a:pt x="1233654" y="1675045"/>
                </a:cubicBezTo>
                <a:close/>
                <a:moveTo>
                  <a:pt x="1295055" y="1674874"/>
                </a:moveTo>
                <a:cubicBezTo>
                  <a:pt x="1299865" y="1674874"/>
                  <a:pt x="1303753" y="1678768"/>
                  <a:pt x="1303753" y="1683573"/>
                </a:cubicBezTo>
                <a:cubicBezTo>
                  <a:pt x="1303753" y="1688378"/>
                  <a:pt x="1299865" y="1692271"/>
                  <a:pt x="1295055" y="1692271"/>
                </a:cubicBezTo>
                <a:cubicBezTo>
                  <a:pt x="1290245" y="1692271"/>
                  <a:pt x="1286357" y="1688378"/>
                  <a:pt x="1286357" y="1683573"/>
                </a:cubicBezTo>
                <a:cubicBezTo>
                  <a:pt x="1286357" y="1678768"/>
                  <a:pt x="1290245" y="1674874"/>
                  <a:pt x="1295055" y="1674874"/>
                </a:cubicBezTo>
                <a:close/>
                <a:moveTo>
                  <a:pt x="1970835" y="1674570"/>
                </a:moveTo>
                <a:cubicBezTo>
                  <a:pt x="1975733" y="1674570"/>
                  <a:pt x="1979704" y="1678541"/>
                  <a:pt x="1979704" y="1683439"/>
                </a:cubicBezTo>
                <a:cubicBezTo>
                  <a:pt x="1979704" y="1688337"/>
                  <a:pt x="1975733" y="1692308"/>
                  <a:pt x="1970835" y="1692308"/>
                </a:cubicBezTo>
                <a:cubicBezTo>
                  <a:pt x="1965937" y="1692308"/>
                  <a:pt x="1961966" y="1688337"/>
                  <a:pt x="1961966" y="1683439"/>
                </a:cubicBezTo>
                <a:cubicBezTo>
                  <a:pt x="1961966" y="1678541"/>
                  <a:pt x="1965937" y="1674570"/>
                  <a:pt x="1970835" y="1674570"/>
                </a:cubicBezTo>
                <a:close/>
                <a:moveTo>
                  <a:pt x="1357138" y="1674533"/>
                </a:moveTo>
                <a:cubicBezTo>
                  <a:pt x="1362136" y="1674533"/>
                  <a:pt x="1366178" y="1678581"/>
                  <a:pt x="1366178" y="1683573"/>
                </a:cubicBezTo>
                <a:cubicBezTo>
                  <a:pt x="1366178" y="1688565"/>
                  <a:pt x="1362136" y="1692613"/>
                  <a:pt x="1357138" y="1692613"/>
                </a:cubicBezTo>
                <a:cubicBezTo>
                  <a:pt x="1352141" y="1692613"/>
                  <a:pt x="1348099" y="1688565"/>
                  <a:pt x="1348099" y="1683573"/>
                </a:cubicBezTo>
                <a:cubicBezTo>
                  <a:pt x="1348099" y="1678581"/>
                  <a:pt x="1352141" y="1674533"/>
                  <a:pt x="1357138" y="1674533"/>
                </a:cubicBezTo>
                <a:close/>
                <a:moveTo>
                  <a:pt x="1417858" y="1674363"/>
                </a:moveTo>
                <a:cubicBezTo>
                  <a:pt x="1422941" y="1674363"/>
                  <a:pt x="1427068" y="1678488"/>
                  <a:pt x="1427068" y="1683574"/>
                </a:cubicBezTo>
                <a:cubicBezTo>
                  <a:pt x="1427068" y="1688660"/>
                  <a:pt x="1422941" y="1692784"/>
                  <a:pt x="1417858" y="1692784"/>
                </a:cubicBezTo>
                <a:cubicBezTo>
                  <a:pt x="1412810" y="1692693"/>
                  <a:pt x="1408733" y="1688622"/>
                  <a:pt x="1408648" y="1683574"/>
                </a:cubicBezTo>
                <a:cubicBezTo>
                  <a:pt x="1408648" y="1678488"/>
                  <a:pt x="1412775" y="1674363"/>
                  <a:pt x="1417858" y="1674363"/>
                </a:cubicBezTo>
                <a:close/>
                <a:moveTo>
                  <a:pt x="1479259" y="1674022"/>
                </a:moveTo>
                <a:cubicBezTo>
                  <a:pt x="1484529" y="1674022"/>
                  <a:pt x="1488810" y="1678298"/>
                  <a:pt x="1488810" y="1683574"/>
                </a:cubicBezTo>
                <a:cubicBezTo>
                  <a:pt x="1488810" y="1688849"/>
                  <a:pt x="1484529" y="1693125"/>
                  <a:pt x="1479259" y="1693125"/>
                </a:cubicBezTo>
                <a:cubicBezTo>
                  <a:pt x="1473989" y="1693125"/>
                  <a:pt x="1469708" y="1688849"/>
                  <a:pt x="1469708" y="1683574"/>
                </a:cubicBezTo>
                <a:cubicBezTo>
                  <a:pt x="1469708" y="1678298"/>
                  <a:pt x="1473989" y="1674022"/>
                  <a:pt x="1479259" y="1674022"/>
                </a:cubicBezTo>
                <a:close/>
                <a:moveTo>
                  <a:pt x="1540661" y="1673852"/>
                </a:moveTo>
                <a:cubicBezTo>
                  <a:pt x="1540780" y="1673850"/>
                  <a:pt x="1540882" y="1673850"/>
                  <a:pt x="1541001" y="1673852"/>
                </a:cubicBezTo>
                <a:cubicBezTo>
                  <a:pt x="1546272" y="1673947"/>
                  <a:pt x="1550485" y="1678300"/>
                  <a:pt x="1550382" y="1683574"/>
                </a:cubicBezTo>
                <a:cubicBezTo>
                  <a:pt x="1550382" y="1688943"/>
                  <a:pt x="1546033" y="1693295"/>
                  <a:pt x="1540661" y="1693295"/>
                </a:cubicBezTo>
                <a:cubicBezTo>
                  <a:pt x="1535322" y="1693205"/>
                  <a:pt x="1531024" y="1688905"/>
                  <a:pt x="1530939" y="1683574"/>
                </a:cubicBezTo>
                <a:cubicBezTo>
                  <a:pt x="1530939" y="1678204"/>
                  <a:pt x="1535288" y="1673852"/>
                  <a:pt x="1540661" y="1673852"/>
                </a:cubicBezTo>
                <a:close/>
                <a:moveTo>
                  <a:pt x="1602427" y="1673547"/>
                </a:moveTo>
                <a:cubicBezTo>
                  <a:pt x="1607891" y="1673547"/>
                  <a:pt x="1612320" y="1677976"/>
                  <a:pt x="1612320" y="1683439"/>
                </a:cubicBezTo>
                <a:cubicBezTo>
                  <a:pt x="1612320" y="1688903"/>
                  <a:pt x="1607891" y="1693332"/>
                  <a:pt x="1602427" y="1693332"/>
                </a:cubicBezTo>
                <a:cubicBezTo>
                  <a:pt x="1596964" y="1693332"/>
                  <a:pt x="1592535" y="1688903"/>
                  <a:pt x="1592535" y="1683439"/>
                </a:cubicBezTo>
                <a:cubicBezTo>
                  <a:pt x="1592535" y="1677976"/>
                  <a:pt x="1596964" y="1673547"/>
                  <a:pt x="1602427" y="1673547"/>
                </a:cubicBezTo>
                <a:close/>
                <a:moveTo>
                  <a:pt x="1724863" y="1673511"/>
                </a:moveTo>
                <a:cubicBezTo>
                  <a:pt x="1724983" y="1673509"/>
                  <a:pt x="1725085" y="1673509"/>
                  <a:pt x="1725204" y="1673511"/>
                </a:cubicBezTo>
                <a:cubicBezTo>
                  <a:pt x="1730662" y="1673606"/>
                  <a:pt x="1735029" y="1678111"/>
                  <a:pt x="1734926" y="1683574"/>
                </a:cubicBezTo>
                <a:cubicBezTo>
                  <a:pt x="1734926" y="1689130"/>
                  <a:pt x="1730424" y="1693637"/>
                  <a:pt x="1724863" y="1693637"/>
                </a:cubicBezTo>
                <a:cubicBezTo>
                  <a:pt x="1719337" y="1693546"/>
                  <a:pt x="1714886" y="1689093"/>
                  <a:pt x="1714801" y="1683574"/>
                </a:cubicBezTo>
                <a:cubicBezTo>
                  <a:pt x="1714801" y="1678017"/>
                  <a:pt x="1719303" y="1673511"/>
                  <a:pt x="1724863" y="1673511"/>
                </a:cubicBezTo>
                <a:close/>
                <a:moveTo>
                  <a:pt x="1664144" y="1673511"/>
                </a:moveTo>
                <a:cubicBezTo>
                  <a:pt x="1664264" y="1673509"/>
                  <a:pt x="1664366" y="1673509"/>
                  <a:pt x="1664485" y="1673511"/>
                </a:cubicBezTo>
                <a:cubicBezTo>
                  <a:pt x="1669943" y="1673606"/>
                  <a:pt x="1674310" y="1678111"/>
                  <a:pt x="1674207" y="1683574"/>
                </a:cubicBezTo>
                <a:cubicBezTo>
                  <a:pt x="1674207" y="1689130"/>
                  <a:pt x="1669705" y="1693637"/>
                  <a:pt x="1664144" y="1693637"/>
                </a:cubicBezTo>
                <a:cubicBezTo>
                  <a:pt x="1658618" y="1693546"/>
                  <a:pt x="1654167" y="1689093"/>
                  <a:pt x="1654082" y="1683574"/>
                </a:cubicBezTo>
                <a:cubicBezTo>
                  <a:pt x="1654082" y="1678017"/>
                  <a:pt x="1658584" y="1673511"/>
                  <a:pt x="1664144" y="1673511"/>
                </a:cubicBezTo>
                <a:close/>
                <a:moveTo>
                  <a:pt x="1909068" y="1673339"/>
                </a:moveTo>
                <a:cubicBezTo>
                  <a:pt x="1914714" y="1673339"/>
                  <a:pt x="1919301" y="1677921"/>
                  <a:pt x="1919301" y="1683573"/>
                </a:cubicBezTo>
                <a:cubicBezTo>
                  <a:pt x="1919301" y="1689225"/>
                  <a:pt x="1914714" y="1693807"/>
                  <a:pt x="1909068" y="1693807"/>
                </a:cubicBezTo>
                <a:cubicBezTo>
                  <a:pt x="1903422" y="1693807"/>
                  <a:pt x="1898835" y="1689225"/>
                  <a:pt x="1898835" y="1683573"/>
                </a:cubicBezTo>
                <a:cubicBezTo>
                  <a:pt x="1898835" y="1677921"/>
                  <a:pt x="1903422" y="1673339"/>
                  <a:pt x="1909068" y="1673339"/>
                </a:cubicBezTo>
                <a:close/>
                <a:moveTo>
                  <a:pt x="1847666" y="1673339"/>
                </a:moveTo>
                <a:cubicBezTo>
                  <a:pt x="1853312" y="1673339"/>
                  <a:pt x="1857899" y="1677921"/>
                  <a:pt x="1857899" y="1683573"/>
                </a:cubicBezTo>
                <a:cubicBezTo>
                  <a:pt x="1857899" y="1689225"/>
                  <a:pt x="1853312" y="1693807"/>
                  <a:pt x="1847666" y="1693807"/>
                </a:cubicBezTo>
                <a:cubicBezTo>
                  <a:pt x="1842020" y="1693807"/>
                  <a:pt x="1837433" y="1689225"/>
                  <a:pt x="1837433" y="1683573"/>
                </a:cubicBezTo>
                <a:cubicBezTo>
                  <a:pt x="1837433" y="1677921"/>
                  <a:pt x="1842020" y="1673339"/>
                  <a:pt x="1847666" y="1673339"/>
                </a:cubicBezTo>
                <a:close/>
                <a:moveTo>
                  <a:pt x="1786265" y="1673339"/>
                </a:moveTo>
                <a:cubicBezTo>
                  <a:pt x="1791911" y="1673339"/>
                  <a:pt x="1796499" y="1677921"/>
                  <a:pt x="1796499" y="1683573"/>
                </a:cubicBezTo>
                <a:cubicBezTo>
                  <a:pt x="1796499" y="1689225"/>
                  <a:pt x="1791911" y="1693807"/>
                  <a:pt x="1786265" y="1693807"/>
                </a:cubicBezTo>
                <a:cubicBezTo>
                  <a:pt x="1780620" y="1693807"/>
                  <a:pt x="1776032" y="1689225"/>
                  <a:pt x="1776032" y="1683573"/>
                </a:cubicBezTo>
                <a:cubicBezTo>
                  <a:pt x="1776032" y="1677921"/>
                  <a:pt x="1780620" y="1673339"/>
                  <a:pt x="1786265" y="1673339"/>
                </a:cubicBezTo>
                <a:close/>
                <a:moveTo>
                  <a:pt x="189832" y="1621319"/>
                </a:moveTo>
                <a:lnTo>
                  <a:pt x="190685" y="1622172"/>
                </a:lnTo>
                <a:cubicBezTo>
                  <a:pt x="190429" y="1622324"/>
                  <a:pt x="190088" y="1622324"/>
                  <a:pt x="189832" y="1622172"/>
                </a:cubicBezTo>
                <a:cubicBezTo>
                  <a:pt x="189559" y="1622297"/>
                  <a:pt x="189252" y="1622297"/>
                  <a:pt x="188980" y="1622172"/>
                </a:cubicBezTo>
                <a:cubicBezTo>
                  <a:pt x="188980" y="1621701"/>
                  <a:pt x="189355" y="1621319"/>
                  <a:pt x="189832" y="1621319"/>
                </a:cubicBezTo>
                <a:close/>
                <a:moveTo>
                  <a:pt x="251234" y="1620637"/>
                </a:moveTo>
                <a:cubicBezTo>
                  <a:pt x="252086" y="1620637"/>
                  <a:pt x="252769" y="1621325"/>
                  <a:pt x="252769" y="1622172"/>
                </a:cubicBezTo>
                <a:cubicBezTo>
                  <a:pt x="252769" y="1623020"/>
                  <a:pt x="252086" y="1623707"/>
                  <a:pt x="251234" y="1623707"/>
                </a:cubicBezTo>
                <a:cubicBezTo>
                  <a:pt x="250380" y="1623707"/>
                  <a:pt x="249699" y="1623020"/>
                  <a:pt x="249699" y="1622172"/>
                </a:cubicBezTo>
                <a:cubicBezTo>
                  <a:pt x="249699" y="1621325"/>
                  <a:pt x="250380" y="1620637"/>
                  <a:pt x="251234" y="1620637"/>
                </a:cubicBezTo>
                <a:close/>
                <a:moveTo>
                  <a:pt x="312635" y="1620125"/>
                </a:moveTo>
                <a:cubicBezTo>
                  <a:pt x="313761" y="1620125"/>
                  <a:pt x="314682" y="1621041"/>
                  <a:pt x="314682" y="1622172"/>
                </a:cubicBezTo>
                <a:cubicBezTo>
                  <a:pt x="314682" y="1623303"/>
                  <a:pt x="313761" y="1624219"/>
                  <a:pt x="312635" y="1624219"/>
                </a:cubicBezTo>
                <a:cubicBezTo>
                  <a:pt x="311544" y="1624137"/>
                  <a:pt x="310673" y="1623267"/>
                  <a:pt x="310589" y="1622172"/>
                </a:cubicBezTo>
                <a:cubicBezTo>
                  <a:pt x="310589" y="1621041"/>
                  <a:pt x="311509" y="1620125"/>
                  <a:pt x="312635" y="1620125"/>
                </a:cubicBezTo>
                <a:close/>
                <a:moveTo>
                  <a:pt x="374036" y="1619443"/>
                </a:moveTo>
                <a:cubicBezTo>
                  <a:pt x="375537" y="1619443"/>
                  <a:pt x="376765" y="1620665"/>
                  <a:pt x="376765" y="1622172"/>
                </a:cubicBezTo>
                <a:cubicBezTo>
                  <a:pt x="376765" y="1623680"/>
                  <a:pt x="375537" y="1624901"/>
                  <a:pt x="374036" y="1624901"/>
                </a:cubicBezTo>
                <a:cubicBezTo>
                  <a:pt x="372535" y="1624901"/>
                  <a:pt x="371308" y="1623680"/>
                  <a:pt x="371308" y="1622172"/>
                </a:cubicBezTo>
                <a:cubicBezTo>
                  <a:pt x="371308" y="1620665"/>
                  <a:pt x="372535" y="1619443"/>
                  <a:pt x="374036" y="1619443"/>
                </a:cubicBezTo>
                <a:close/>
                <a:moveTo>
                  <a:pt x="436119" y="1618932"/>
                </a:moveTo>
                <a:cubicBezTo>
                  <a:pt x="436238" y="1618925"/>
                  <a:pt x="436358" y="1618925"/>
                  <a:pt x="436477" y="1618932"/>
                </a:cubicBezTo>
                <a:cubicBezTo>
                  <a:pt x="438166" y="1619029"/>
                  <a:pt x="439462" y="1620480"/>
                  <a:pt x="439360" y="1622172"/>
                </a:cubicBezTo>
                <a:cubicBezTo>
                  <a:pt x="439360" y="1623961"/>
                  <a:pt x="437910" y="1625413"/>
                  <a:pt x="436119" y="1625413"/>
                </a:cubicBezTo>
                <a:cubicBezTo>
                  <a:pt x="434363" y="1625328"/>
                  <a:pt x="432964" y="1623926"/>
                  <a:pt x="432879" y="1622172"/>
                </a:cubicBezTo>
                <a:cubicBezTo>
                  <a:pt x="432879" y="1620383"/>
                  <a:pt x="434328" y="1618932"/>
                  <a:pt x="436119" y="1618932"/>
                </a:cubicBezTo>
                <a:close/>
                <a:moveTo>
                  <a:pt x="496839" y="1618419"/>
                </a:moveTo>
                <a:cubicBezTo>
                  <a:pt x="498903" y="1618419"/>
                  <a:pt x="500591" y="1620099"/>
                  <a:pt x="500591" y="1622172"/>
                </a:cubicBezTo>
                <a:cubicBezTo>
                  <a:pt x="500591" y="1624244"/>
                  <a:pt x="498903" y="1625924"/>
                  <a:pt x="496839" y="1625924"/>
                </a:cubicBezTo>
                <a:cubicBezTo>
                  <a:pt x="494775" y="1625924"/>
                  <a:pt x="493087" y="1624244"/>
                  <a:pt x="493087" y="1622172"/>
                </a:cubicBezTo>
                <a:cubicBezTo>
                  <a:pt x="493087" y="1620099"/>
                  <a:pt x="494775" y="1618419"/>
                  <a:pt x="496839" y="1618419"/>
                </a:cubicBezTo>
                <a:close/>
                <a:moveTo>
                  <a:pt x="558240" y="1617737"/>
                </a:moveTo>
                <a:cubicBezTo>
                  <a:pt x="558359" y="1617732"/>
                  <a:pt x="558479" y="1617732"/>
                  <a:pt x="558581" y="1617737"/>
                </a:cubicBezTo>
                <a:cubicBezTo>
                  <a:pt x="560935" y="1617833"/>
                  <a:pt x="562777" y="1619818"/>
                  <a:pt x="562675" y="1622172"/>
                </a:cubicBezTo>
                <a:cubicBezTo>
                  <a:pt x="562675" y="1624621"/>
                  <a:pt x="560696" y="1626606"/>
                  <a:pt x="558240" y="1626606"/>
                </a:cubicBezTo>
                <a:cubicBezTo>
                  <a:pt x="555784" y="1626606"/>
                  <a:pt x="553806" y="1624621"/>
                  <a:pt x="553806" y="1622172"/>
                </a:cubicBezTo>
                <a:cubicBezTo>
                  <a:pt x="553806" y="1619723"/>
                  <a:pt x="555784" y="1617737"/>
                  <a:pt x="558240" y="1617737"/>
                </a:cubicBezTo>
                <a:close/>
                <a:moveTo>
                  <a:pt x="619641" y="1617226"/>
                </a:moveTo>
                <a:cubicBezTo>
                  <a:pt x="622370" y="1617226"/>
                  <a:pt x="624587" y="1619440"/>
                  <a:pt x="624587" y="1622173"/>
                </a:cubicBezTo>
                <a:cubicBezTo>
                  <a:pt x="624587" y="1624905"/>
                  <a:pt x="622370" y="1627119"/>
                  <a:pt x="619641" y="1627119"/>
                </a:cubicBezTo>
                <a:cubicBezTo>
                  <a:pt x="616912" y="1627119"/>
                  <a:pt x="614695" y="1624905"/>
                  <a:pt x="614695" y="1622173"/>
                </a:cubicBezTo>
                <a:cubicBezTo>
                  <a:pt x="614695" y="1619440"/>
                  <a:pt x="616912" y="1617226"/>
                  <a:pt x="619641" y="1617226"/>
                </a:cubicBezTo>
                <a:close/>
                <a:moveTo>
                  <a:pt x="681042" y="1616714"/>
                </a:moveTo>
                <a:cubicBezTo>
                  <a:pt x="684061" y="1616714"/>
                  <a:pt x="686500" y="1619159"/>
                  <a:pt x="686500" y="1622172"/>
                </a:cubicBezTo>
                <a:cubicBezTo>
                  <a:pt x="686500" y="1625186"/>
                  <a:pt x="684061" y="1627630"/>
                  <a:pt x="681042" y="1627630"/>
                </a:cubicBezTo>
                <a:cubicBezTo>
                  <a:pt x="678057" y="1627542"/>
                  <a:pt x="675670" y="1625149"/>
                  <a:pt x="675585" y="1622172"/>
                </a:cubicBezTo>
                <a:cubicBezTo>
                  <a:pt x="675585" y="1619159"/>
                  <a:pt x="678024" y="1616714"/>
                  <a:pt x="681042" y="1616714"/>
                </a:cubicBezTo>
                <a:close/>
                <a:moveTo>
                  <a:pt x="743126" y="1616203"/>
                </a:moveTo>
                <a:cubicBezTo>
                  <a:pt x="746333" y="1616111"/>
                  <a:pt x="749011" y="1618630"/>
                  <a:pt x="749096" y="1621831"/>
                </a:cubicBezTo>
                <a:cubicBezTo>
                  <a:pt x="749096" y="1625128"/>
                  <a:pt x="746418" y="1627801"/>
                  <a:pt x="743126" y="1627801"/>
                </a:cubicBezTo>
                <a:cubicBezTo>
                  <a:pt x="739954" y="1627806"/>
                  <a:pt x="737344" y="1625335"/>
                  <a:pt x="737157" y="1622172"/>
                </a:cubicBezTo>
                <a:cubicBezTo>
                  <a:pt x="737157" y="1618876"/>
                  <a:pt x="739835" y="1616203"/>
                  <a:pt x="743126" y="1616203"/>
                </a:cubicBezTo>
                <a:close/>
                <a:moveTo>
                  <a:pt x="803845" y="1615690"/>
                </a:moveTo>
                <a:cubicBezTo>
                  <a:pt x="807426" y="1615690"/>
                  <a:pt x="810326" y="1618592"/>
                  <a:pt x="810326" y="1622172"/>
                </a:cubicBezTo>
                <a:cubicBezTo>
                  <a:pt x="810326" y="1625752"/>
                  <a:pt x="807426" y="1628653"/>
                  <a:pt x="803845" y="1628653"/>
                </a:cubicBezTo>
                <a:cubicBezTo>
                  <a:pt x="800263" y="1628653"/>
                  <a:pt x="797364" y="1625752"/>
                  <a:pt x="797364" y="1622172"/>
                </a:cubicBezTo>
                <a:cubicBezTo>
                  <a:pt x="797364" y="1618592"/>
                  <a:pt x="800263" y="1615690"/>
                  <a:pt x="803845" y="1615690"/>
                </a:cubicBezTo>
                <a:close/>
                <a:moveTo>
                  <a:pt x="865246" y="1615349"/>
                </a:moveTo>
                <a:cubicBezTo>
                  <a:pt x="869015" y="1615349"/>
                  <a:pt x="872068" y="1618404"/>
                  <a:pt x="872068" y="1622172"/>
                </a:cubicBezTo>
                <a:cubicBezTo>
                  <a:pt x="872068" y="1625939"/>
                  <a:pt x="869015" y="1628994"/>
                  <a:pt x="865246" y="1628994"/>
                </a:cubicBezTo>
                <a:cubicBezTo>
                  <a:pt x="861476" y="1628994"/>
                  <a:pt x="858424" y="1625939"/>
                  <a:pt x="858424" y="1622172"/>
                </a:cubicBezTo>
                <a:cubicBezTo>
                  <a:pt x="858424" y="1618404"/>
                  <a:pt x="861476" y="1615349"/>
                  <a:pt x="865246" y="1615349"/>
                </a:cubicBezTo>
                <a:close/>
                <a:moveTo>
                  <a:pt x="926648" y="1614838"/>
                </a:moveTo>
                <a:cubicBezTo>
                  <a:pt x="930690" y="1614838"/>
                  <a:pt x="933982" y="1618122"/>
                  <a:pt x="933982" y="1622172"/>
                </a:cubicBezTo>
                <a:cubicBezTo>
                  <a:pt x="933982" y="1626223"/>
                  <a:pt x="930690" y="1629506"/>
                  <a:pt x="926648" y="1629506"/>
                </a:cubicBezTo>
                <a:cubicBezTo>
                  <a:pt x="922640" y="1629416"/>
                  <a:pt x="919399" y="1626186"/>
                  <a:pt x="919314" y="1622172"/>
                </a:cubicBezTo>
                <a:cubicBezTo>
                  <a:pt x="919314" y="1618122"/>
                  <a:pt x="922606" y="1614838"/>
                  <a:pt x="926648" y="1614838"/>
                </a:cubicBezTo>
                <a:close/>
                <a:moveTo>
                  <a:pt x="988048" y="1614497"/>
                </a:moveTo>
                <a:cubicBezTo>
                  <a:pt x="992296" y="1614497"/>
                  <a:pt x="995724" y="1617934"/>
                  <a:pt x="995724" y="1622173"/>
                </a:cubicBezTo>
                <a:cubicBezTo>
                  <a:pt x="995724" y="1626411"/>
                  <a:pt x="992296" y="1629848"/>
                  <a:pt x="988048" y="1629848"/>
                </a:cubicBezTo>
                <a:cubicBezTo>
                  <a:pt x="983802" y="1629848"/>
                  <a:pt x="980374" y="1626411"/>
                  <a:pt x="980374" y="1622173"/>
                </a:cubicBezTo>
                <a:cubicBezTo>
                  <a:pt x="980374" y="1617934"/>
                  <a:pt x="983802" y="1614497"/>
                  <a:pt x="988048" y="1614497"/>
                </a:cubicBezTo>
                <a:close/>
                <a:moveTo>
                  <a:pt x="1050133" y="1613986"/>
                </a:moveTo>
                <a:cubicBezTo>
                  <a:pt x="1050252" y="1613984"/>
                  <a:pt x="1050354" y="1613984"/>
                  <a:pt x="1050474" y="1613986"/>
                </a:cubicBezTo>
                <a:cubicBezTo>
                  <a:pt x="1054908" y="1614081"/>
                  <a:pt x="1058422" y="1617747"/>
                  <a:pt x="1058320" y="1622173"/>
                </a:cubicBezTo>
                <a:cubicBezTo>
                  <a:pt x="1058320" y="1626694"/>
                  <a:pt x="1054653" y="1630359"/>
                  <a:pt x="1050133" y="1630359"/>
                </a:cubicBezTo>
                <a:cubicBezTo>
                  <a:pt x="1045647" y="1630269"/>
                  <a:pt x="1042031" y="1626657"/>
                  <a:pt x="1041946" y="1622173"/>
                </a:cubicBezTo>
                <a:cubicBezTo>
                  <a:pt x="1041946" y="1617651"/>
                  <a:pt x="1045613" y="1613986"/>
                  <a:pt x="1050133" y="1613986"/>
                </a:cubicBezTo>
                <a:close/>
                <a:moveTo>
                  <a:pt x="1110852" y="1613644"/>
                </a:moveTo>
                <a:cubicBezTo>
                  <a:pt x="1115559" y="1613644"/>
                  <a:pt x="1119379" y="1617463"/>
                  <a:pt x="1119379" y="1622172"/>
                </a:cubicBezTo>
                <a:cubicBezTo>
                  <a:pt x="1119379" y="1626882"/>
                  <a:pt x="1115559" y="1630700"/>
                  <a:pt x="1110852" y="1630700"/>
                </a:cubicBezTo>
                <a:cubicBezTo>
                  <a:pt x="1106178" y="1630610"/>
                  <a:pt x="1102409" y="1626844"/>
                  <a:pt x="1102324" y="1622172"/>
                </a:cubicBezTo>
                <a:cubicBezTo>
                  <a:pt x="1102324" y="1617463"/>
                  <a:pt x="1106144" y="1613644"/>
                  <a:pt x="1110852" y="1613644"/>
                </a:cubicBezTo>
                <a:close/>
                <a:moveTo>
                  <a:pt x="1172252" y="1613303"/>
                </a:moveTo>
                <a:cubicBezTo>
                  <a:pt x="1177147" y="1613303"/>
                  <a:pt x="1181121" y="1617274"/>
                  <a:pt x="1181121" y="1622172"/>
                </a:cubicBezTo>
                <a:cubicBezTo>
                  <a:pt x="1181121" y="1627071"/>
                  <a:pt x="1177147" y="1631042"/>
                  <a:pt x="1172252" y="1631042"/>
                </a:cubicBezTo>
                <a:cubicBezTo>
                  <a:pt x="1167391" y="1630951"/>
                  <a:pt x="1163468" y="1627033"/>
                  <a:pt x="1163384" y="1622172"/>
                </a:cubicBezTo>
                <a:cubicBezTo>
                  <a:pt x="1163384" y="1617274"/>
                  <a:pt x="1167357" y="1613303"/>
                  <a:pt x="1172252" y="1613303"/>
                </a:cubicBezTo>
                <a:close/>
                <a:moveTo>
                  <a:pt x="1233654" y="1612962"/>
                </a:moveTo>
                <a:cubicBezTo>
                  <a:pt x="1238737" y="1612962"/>
                  <a:pt x="1242864" y="1617087"/>
                  <a:pt x="1242864" y="1622173"/>
                </a:cubicBezTo>
                <a:cubicBezTo>
                  <a:pt x="1242864" y="1627259"/>
                  <a:pt x="1238737" y="1631383"/>
                  <a:pt x="1233654" y="1631383"/>
                </a:cubicBezTo>
                <a:cubicBezTo>
                  <a:pt x="1228571" y="1631383"/>
                  <a:pt x="1224444" y="1627259"/>
                  <a:pt x="1224444" y="1622173"/>
                </a:cubicBezTo>
                <a:cubicBezTo>
                  <a:pt x="1224444" y="1617087"/>
                  <a:pt x="1228571" y="1612962"/>
                  <a:pt x="1233654" y="1612962"/>
                </a:cubicBezTo>
                <a:close/>
                <a:moveTo>
                  <a:pt x="1971151" y="1612620"/>
                </a:moveTo>
                <a:cubicBezTo>
                  <a:pt x="1976421" y="1612620"/>
                  <a:pt x="1980702" y="1616896"/>
                  <a:pt x="1980702" y="1622172"/>
                </a:cubicBezTo>
                <a:cubicBezTo>
                  <a:pt x="1980702" y="1627447"/>
                  <a:pt x="1976421" y="1631723"/>
                  <a:pt x="1971151" y="1631723"/>
                </a:cubicBezTo>
                <a:cubicBezTo>
                  <a:pt x="1965881" y="1631723"/>
                  <a:pt x="1961600" y="1627447"/>
                  <a:pt x="1961600" y="1622172"/>
                </a:cubicBezTo>
                <a:cubicBezTo>
                  <a:pt x="1961600" y="1616896"/>
                  <a:pt x="1965881" y="1612620"/>
                  <a:pt x="1971151" y="1612620"/>
                </a:cubicBezTo>
                <a:close/>
                <a:moveTo>
                  <a:pt x="1295055" y="1612620"/>
                </a:moveTo>
                <a:cubicBezTo>
                  <a:pt x="1300325" y="1612620"/>
                  <a:pt x="1304607" y="1616896"/>
                  <a:pt x="1304607" y="1622172"/>
                </a:cubicBezTo>
                <a:cubicBezTo>
                  <a:pt x="1304607" y="1627447"/>
                  <a:pt x="1300325" y="1631723"/>
                  <a:pt x="1295055" y="1631723"/>
                </a:cubicBezTo>
                <a:cubicBezTo>
                  <a:pt x="1289785" y="1631723"/>
                  <a:pt x="1285504" y="1627447"/>
                  <a:pt x="1285504" y="1622172"/>
                </a:cubicBezTo>
                <a:cubicBezTo>
                  <a:pt x="1285504" y="1616896"/>
                  <a:pt x="1289785" y="1612620"/>
                  <a:pt x="1295055" y="1612620"/>
                </a:cubicBezTo>
                <a:close/>
                <a:moveTo>
                  <a:pt x="1357139" y="1612279"/>
                </a:moveTo>
                <a:cubicBezTo>
                  <a:pt x="1362597" y="1612279"/>
                  <a:pt x="1367031" y="1616709"/>
                  <a:pt x="1367031" y="1622172"/>
                </a:cubicBezTo>
                <a:cubicBezTo>
                  <a:pt x="1367031" y="1627635"/>
                  <a:pt x="1362597" y="1632064"/>
                  <a:pt x="1357139" y="1632064"/>
                </a:cubicBezTo>
                <a:cubicBezTo>
                  <a:pt x="1351681" y="1632064"/>
                  <a:pt x="1347247" y="1627635"/>
                  <a:pt x="1347247" y="1622172"/>
                </a:cubicBezTo>
                <a:cubicBezTo>
                  <a:pt x="1347247" y="1616709"/>
                  <a:pt x="1351681" y="1612279"/>
                  <a:pt x="1357139" y="1612279"/>
                </a:cubicBezTo>
                <a:close/>
                <a:moveTo>
                  <a:pt x="1417857" y="1612109"/>
                </a:moveTo>
                <a:cubicBezTo>
                  <a:pt x="1417977" y="1612107"/>
                  <a:pt x="1418079" y="1612107"/>
                  <a:pt x="1418198" y="1612109"/>
                </a:cubicBezTo>
                <a:cubicBezTo>
                  <a:pt x="1423656" y="1612204"/>
                  <a:pt x="1428023" y="1616709"/>
                  <a:pt x="1427920" y="1622172"/>
                </a:cubicBezTo>
                <a:cubicBezTo>
                  <a:pt x="1427920" y="1627729"/>
                  <a:pt x="1423418" y="1632235"/>
                  <a:pt x="1417857" y="1632235"/>
                </a:cubicBezTo>
                <a:cubicBezTo>
                  <a:pt x="1412331" y="1632144"/>
                  <a:pt x="1407880" y="1627691"/>
                  <a:pt x="1407795" y="1622172"/>
                </a:cubicBezTo>
                <a:cubicBezTo>
                  <a:pt x="1407795" y="1616615"/>
                  <a:pt x="1412297" y="1612109"/>
                  <a:pt x="1417857" y="1612109"/>
                </a:cubicBezTo>
                <a:close/>
                <a:moveTo>
                  <a:pt x="1479259" y="1611938"/>
                </a:moveTo>
                <a:cubicBezTo>
                  <a:pt x="1484905" y="1611938"/>
                  <a:pt x="1489493" y="1616520"/>
                  <a:pt x="1489493" y="1622172"/>
                </a:cubicBezTo>
                <a:cubicBezTo>
                  <a:pt x="1489493" y="1627824"/>
                  <a:pt x="1484905" y="1632406"/>
                  <a:pt x="1479259" y="1632406"/>
                </a:cubicBezTo>
                <a:cubicBezTo>
                  <a:pt x="1473614" y="1632406"/>
                  <a:pt x="1469026" y="1627824"/>
                  <a:pt x="1469026" y="1622172"/>
                </a:cubicBezTo>
                <a:cubicBezTo>
                  <a:pt x="1469026" y="1616520"/>
                  <a:pt x="1473614" y="1611938"/>
                  <a:pt x="1479259" y="1611938"/>
                </a:cubicBezTo>
                <a:close/>
                <a:moveTo>
                  <a:pt x="1540660" y="1611597"/>
                </a:moveTo>
                <a:cubicBezTo>
                  <a:pt x="1546493" y="1611597"/>
                  <a:pt x="1551235" y="1616332"/>
                  <a:pt x="1551235" y="1622172"/>
                </a:cubicBezTo>
                <a:cubicBezTo>
                  <a:pt x="1551235" y="1628012"/>
                  <a:pt x="1546493" y="1632747"/>
                  <a:pt x="1540660" y="1632747"/>
                </a:cubicBezTo>
                <a:cubicBezTo>
                  <a:pt x="1534827" y="1632747"/>
                  <a:pt x="1530086" y="1628012"/>
                  <a:pt x="1530086" y="1622172"/>
                </a:cubicBezTo>
                <a:cubicBezTo>
                  <a:pt x="1530086" y="1616332"/>
                  <a:pt x="1534827" y="1611597"/>
                  <a:pt x="1540660" y="1611597"/>
                </a:cubicBezTo>
                <a:close/>
                <a:moveTo>
                  <a:pt x="1786266" y="1610745"/>
                </a:moveTo>
                <a:cubicBezTo>
                  <a:pt x="1786385" y="1610743"/>
                  <a:pt x="1786487" y="1610743"/>
                  <a:pt x="1786607" y="1610745"/>
                </a:cubicBezTo>
                <a:cubicBezTo>
                  <a:pt x="1792542" y="1610840"/>
                  <a:pt x="1797284" y="1615727"/>
                  <a:pt x="1797181" y="1621660"/>
                </a:cubicBezTo>
                <a:cubicBezTo>
                  <a:pt x="1797181" y="1627690"/>
                  <a:pt x="1792286" y="1632576"/>
                  <a:pt x="1786266" y="1632576"/>
                </a:cubicBezTo>
                <a:cubicBezTo>
                  <a:pt x="1780245" y="1632576"/>
                  <a:pt x="1775350" y="1627690"/>
                  <a:pt x="1775350" y="1621660"/>
                </a:cubicBezTo>
                <a:cubicBezTo>
                  <a:pt x="1775350" y="1615631"/>
                  <a:pt x="1780245" y="1610745"/>
                  <a:pt x="1786266" y="1610745"/>
                </a:cubicBezTo>
                <a:close/>
                <a:moveTo>
                  <a:pt x="1724864" y="1610745"/>
                </a:moveTo>
                <a:cubicBezTo>
                  <a:pt x="1724983" y="1610743"/>
                  <a:pt x="1725086" y="1610743"/>
                  <a:pt x="1725205" y="1610745"/>
                </a:cubicBezTo>
                <a:cubicBezTo>
                  <a:pt x="1731141" y="1610840"/>
                  <a:pt x="1735882" y="1615727"/>
                  <a:pt x="1735780" y="1621660"/>
                </a:cubicBezTo>
                <a:cubicBezTo>
                  <a:pt x="1735780" y="1627690"/>
                  <a:pt x="1730885" y="1632576"/>
                  <a:pt x="1724864" y="1632576"/>
                </a:cubicBezTo>
                <a:cubicBezTo>
                  <a:pt x="1718843" y="1632576"/>
                  <a:pt x="1713949" y="1627690"/>
                  <a:pt x="1713949" y="1621660"/>
                </a:cubicBezTo>
                <a:cubicBezTo>
                  <a:pt x="1713949" y="1615631"/>
                  <a:pt x="1718843" y="1610745"/>
                  <a:pt x="1724864" y="1610745"/>
                </a:cubicBezTo>
                <a:close/>
                <a:moveTo>
                  <a:pt x="1909068" y="1610744"/>
                </a:moveTo>
                <a:cubicBezTo>
                  <a:pt x="1915191" y="1610744"/>
                  <a:pt x="1920155" y="1615708"/>
                  <a:pt x="1920155" y="1621831"/>
                </a:cubicBezTo>
                <a:cubicBezTo>
                  <a:pt x="1920069" y="1627915"/>
                  <a:pt x="1915157" y="1632825"/>
                  <a:pt x="1909068" y="1632917"/>
                </a:cubicBezTo>
                <a:cubicBezTo>
                  <a:pt x="1902979" y="1632825"/>
                  <a:pt x="1898067" y="1627915"/>
                  <a:pt x="1897982" y="1621831"/>
                </a:cubicBezTo>
                <a:cubicBezTo>
                  <a:pt x="1897982" y="1615708"/>
                  <a:pt x="1902945" y="1610744"/>
                  <a:pt x="1909068" y="1610744"/>
                </a:cubicBezTo>
                <a:close/>
                <a:moveTo>
                  <a:pt x="1847666" y="1610744"/>
                </a:moveTo>
                <a:cubicBezTo>
                  <a:pt x="1853789" y="1610744"/>
                  <a:pt x="1858753" y="1615708"/>
                  <a:pt x="1858753" y="1621831"/>
                </a:cubicBezTo>
                <a:cubicBezTo>
                  <a:pt x="1858667" y="1627915"/>
                  <a:pt x="1853755" y="1632825"/>
                  <a:pt x="1847666" y="1632917"/>
                </a:cubicBezTo>
                <a:cubicBezTo>
                  <a:pt x="1841577" y="1632825"/>
                  <a:pt x="1836665" y="1627915"/>
                  <a:pt x="1836580" y="1621831"/>
                </a:cubicBezTo>
                <a:cubicBezTo>
                  <a:pt x="1836580" y="1615708"/>
                  <a:pt x="1841543" y="1610744"/>
                  <a:pt x="1847666" y="1610744"/>
                </a:cubicBezTo>
                <a:close/>
                <a:moveTo>
                  <a:pt x="1664145" y="1610744"/>
                </a:moveTo>
                <a:cubicBezTo>
                  <a:pt x="1670080" y="1610744"/>
                  <a:pt x="1674890" y="1615556"/>
                  <a:pt x="1674890" y="1621490"/>
                </a:cubicBezTo>
                <a:cubicBezTo>
                  <a:pt x="1674890" y="1627423"/>
                  <a:pt x="1670080" y="1632235"/>
                  <a:pt x="1664145" y="1632235"/>
                </a:cubicBezTo>
                <a:cubicBezTo>
                  <a:pt x="1658243" y="1632143"/>
                  <a:pt x="1653485" y="1627386"/>
                  <a:pt x="1653400" y="1621490"/>
                </a:cubicBezTo>
                <a:cubicBezTo>
                  <a:pt x="1653400" y="1615556"/>
                  <a:pt x="1658210" y="1610744"/>
                  <a:pt x="1664145" y="1610744"/>
                </a:cubicBezTo>
                <a:close/>
                <a:moveTo>
                  <a:pt x="1602061" y="1610744"/>
                </a:moveTo>
                <a:cubicBezTo>
                  <a:pt x="1607997" y="1610744"/>
                  <a:pt x="1612807" y="1615556"/>
                  <a:pt x="1612807" y="1621490"/>
                </a:cubicBezTo>
                <a:cubicBezTo>
                  <a:pt x="1612807" y="1627423"/>
                  <a:pt x="1607997" y="1632235"/>
                  <a:pt x="1602061" y="1632235"/>
                </a:cubicBezTo>
                <a:cubicBezTo>
                  <a:pt x="1596160" y="1632143"/>
                  <a:pt x="1591401" y="1627386"/>
                  <a:pt x="1591317" y="1621490"/>
                </a:cubicBezTo>
                <a:cubicBezTo>
                  <a:pt x="1591317" y="1615556"/>
                  <a:pt x="1596126" y="1610744"/>
                  <a:pt x="1602061" y="1610744"/>
                </a:cubicBezTo>
                <a:close/>
                <a:moveTo>
                  <a:pt x="251233" y="1559577"/>
                </a:moveTo>
                <a:cubicBezTo>
                  <a:pt x="252359" y="1559577"/>
                  <a:pt x="253280" y="1560493"/>
                  <a:pt x="253280" y="1561624"/>
                </a:cubicBezTo>
                <a:cubicBezTo>
                  <a:pt x="253280" y="1562755"/>
                  <a:pt x="252359" y="1563671"/>
                  <a:pt x="251233" y="1563671"/>
                </a:cubicBezTo>
                <a:cubicBezTo>
                  <a:pt x="250142" y="1563589"/>
                  <a:pt x="249272" y="1562719"/>
                  <a:pt x="249187" y="1561624"/>
                </a:cubicBezTo>
                <a:cubicBezTo>
                  <a:pt x="249187" y="1560493"/>
                  <a:pt x="250107" y="1559577"/>
                  <a:pt x="251233" y="1559577"/>
                </a:cubicBezTo>
                <a:close/>
                <a:moveTo>
                  <a:pt x="189833" y="1559577"/>
                </a:moveTo>
                <a:cubicBezTo>
                  <a:pt x="190685" y="1559577"/>
                  <a:pt x="191368" y="1560265"/>
                  <a:pt x="191368" y="1561112"/>
                </a:cubicBezTo>
                <a:cubicBezTo>
                  <a:pt x="191368" y="1561960"/>
                  <a:pt x="190685" y="1562648"/>
                  <a:pt x="189833" y="1562648"/>
                </a:cubicBezTo>
                <a:cubicBezTo>
                  <a:pt x="188980" y="1562648"/>
                  <a:pt x="188298" y="1561960"/>
                  <a:pt x="188298" y="1561112"/>
                </a:cubicBezTo>
                <a:cubicBezTo>
                  <a:pt x="188298" y="1560265"/>
                  <a:pt x="188980" y="1559577"/>
                  <a:pt x="189833" y="1559577"/>
                </a:cubicBezTo>
                <a:close/>
                <a:moveTo>
                  <a:pt x="312635" y="1558042"/>
                </a:moveTo>
                <a:cubicBezTo>
                  <a:pt x="314135" y="1558042"/>
                  <a:pt x="315364" y="1559264"/>
                  <a:pt x="315364" y="1560771"/>
                </a:cubicBezTo>
                <a:cubicBezTo>
                  <a:pt x="315364" y="1562279"/>
                  <a:pt x="314135" y="1563500"/>
                  <a:pt x="312635" y="1563500"/>
                </a:cubicBezTo>
                <a:cubicBezTo>
                  <a:pt x="311133" y="1563500"/>
                  <a:pt x="309906" y="1562279"/>
                  <a:pt x="309906" y="1560771"/>
                </a:cubicBezTo>
                <a:cubicBezTo>
                  <a:pt x="309906" y="1559264"/>
                  <a:pt x="311133" y="1558042"/>
                  <a:pt x="312635" y="1558042"/>
                </a:cubicBezTo>
                <a:close/>
                <a:moveTo>
                  <a:pt x="374036" y="1557531"/>
                </a:moveTo>
                <a:cubicBezTo>
                  <a:pt x="374155" y="1557524"/>
                  <a:pt x="374275" y="1557524"/>
                  <a:pt x="374394" y="1557531"/>
                </a:cubicBezTo>
                <a:cubicBezTo>
                  <a:pt x="376083" y="1557628"/>
                  <a:pt x="377379" y="1559079"/>
                  <a:pt x="377276" y="1560771"/>
                </a:cubicBezTo>
                <a:cubicBezTo>
                  <a:pt x="377276" y="1562560"/>
                  <a:pt x="375827" y="1564012"/>
                  <a:pt x="374036" y="1564012"/>
                </a:cubicBezTo>
                <a:cubicBezTo>
                  <a:pt x="372279" y="1563927"/>
                  <a:pt x="370880" y="1562524"/>
                  <a:pt x="370796" y="1560771"/>
                </a:cubicBezTo>
                <a:cubicBezTo>
                  <a:pt x="370796" y="1558982"/>
                  <a:pt x="372245" y="1557531"/>
                  <a:pt x="374036" y="1557531"/>
                </a:cubicBezTo>
                <a:close/>
                <a:moveTo>
                  <a:pt x="436120" y="1556848"/>
                </a:moveTo>
                <a:cubicBezTo>
                  <a:pt x="438286" y="1556848"/>
                  <a:pt x="440043" y="1558605"/>
                  <a:pt x="440043" y="1560771"/>
                </a:cubicBezTo>
                <a:cubicBezTo>
                  <a:pt x="440043" y="1562937"/>
                  <a:pt x="438286" y="1564694"/>
                  <a:pt x="436120" y="1564694"/>
                </a:cubicBezTo>
                <a:cubicBezTo>
                  <a:pt x="433988" y="1564607"/>
                  <a:pt x="432282" y="1562902"/>
                  <a:pt x="432197" y="1560771"/>
                </a:cubicBezTo>
                <a:cubicBezTo>
                  <a:pt x="432197" y="1558605"/>
                  <a:pt x="433953" y="1556848"/>
                  <a:pt x="436120" y="1556848"/>
                </a:cubicBezTo>
                <a:close/>
                <a:moveTo>
                  <a:pt x="496838" y="1556336"/>
                </a:moveTo>
                <a:cubicBezTo>
                  <a:pt x="496957" y="1556331"/>
                  <a:pt x="497077" y="1556331"/>
                  <a:pt x="497179" y="1556336"/>
                </a:cubicBezTo>
                <a:cubicBezTo>
                  <a:pt x="499533" y="1556432"/>
                  <a:pt x="501375" y="1558417"/>
                  <a:pt x="501273" y="1560771"/>
                </a:cubicBezTo>
                <a:cubicBezTo>
                  <a:pt x="501273" y="1563220"/>
                  <a:pt x="499295" y="1565205"/>
                  <a:pt x="496838" y="1565205"/>
                </a:cubicBezTo>
                <a:cubicBezTo>
                  <a:pt x="494382" y="1565205"/>
                  <a:pt x="492404" y="1563220"/>
                  <a:pt x="492404" y="1560771"/>
                </a:cubicBezTo>
                <a:cubicBezTo>
                  <a:pt x="492404" y="1558322"/>
                  <a:pt x="494382" y="1556336"/>
                  <a:pt x="496838" y="1556336"/>
                </a:cubicBezTo>
                <a:close/>
                <a:moveTo>
                  <a:pt x="558606" y="1555690"/>
                </a:moveTo>
                <a:cubicBezTo>
                  <a:pt x="561338" y="1555690"/>
                  <a:pt x="563552" y="1557905"/>
                  <a:pt x="563552" y="1560636"/>
                </a:cubicBezTo>
                <a:cubicBezTo>
                  <a:pt x="563552" y="1563368"/>
                  <a:pt x="561338" y="1565582"/>
                  <a:pt x="558606" y="1565582"/>
                </a:cubicBezTo>
                <a:cubicBezTo>
                  <a:pt x="555874" y="1565582"/>
                  <a:pt x="553660" y="1563368"/>
                  <a:pt x="553660" y="1560636"/>
                </a:cubicBezTo>
                <a:cubicBezTo>
                  <a:pt x="553660" y="1557905"/>
                  <a:pt x="555874" y="1555690"/>
                  <a:pt x="558606" y="1555690"/>
                </a:cubicBezTo>
                <a:close/>
                <a:moveTo>
                  <a:pt x="619641" y="1555142"/>
                </a:moveTo>
                <a:cubicBezTo>
                  <a:pt x="622745" y="1555142"/>
                  <a:pt x="625270" y="1557662"/>
                  <a:pt x="625270" y="1560771"/>
                </a:cubicBezTo>
                <a:cubicBezTo>
                  <a:pt x="625270" y="1563880"/>
                  <a:pt x="622745" y="1566399"/>
                  <a:pt x="619641" y="1566399"/>
                </a:cubicBezTo>
                <a:cubicBezTo>
                  <a:pt x="616537" y="1566399"/>
                  <a:pt x="614013" y="1563880"/>
                  <a:pt x="614013" y="1560771"/>
                </a:cubicBezTo>
                <a:cubicBezTo>
                  <a:pt x="614013" y="1557662"/>
                  <a:pt x="616537" y="1555142"/>
                  <a:pt x="619641" y="1555142"/>
                </a:cubicBezTo>
                <a:close/>
                <a:moveTo>
                  <a:pt x="681042" y="1554630"/>
                </a:moveTo>
                <a:cubicBezTo>
                  <a:pt x="684437" y="1554630"/>
                  <a:pt x="687183" y="1557380"/>
                  <a:pt x="687183" y="1560771"/>
                </a:cubicBezTo>
                <a:cubicBezTo>
                  <a:pt x="687183" y="1564161"/>
                  <a:pt x="684437" y="1566911"/>
                  <a:pt x="681042" y="1566911"/>
                </a:cubicBezTo>
                <a:cubicBezTo>
                  <a:pt x="677649" y="1566911"/>
                  <a:pt x="674903" y="1564161"/>
                  <a:pt x="674903" y="1560771"/>
                </a:cubicBezTo>
                <a:cubicBezTo>
                  <a:pt x="674903" y="1557380"/>
                  <a:pt x="677649" y="1554630"/>
                  <a:pt x="681042" y="1554630"/>
                </a:cubicBezTo>
                <a:close/>
                <a:moveTo>
                  <a:pt x="743126" y="1554119"/>
                </a:moveTo>
                <a:cubicBezTo>
                  <a:pt x="743245" y="1554116"/>
                  <a:pt x="743365" y="1554116"/>
                  <a:pt x="743467" y="1554119"/>
                </a:cubicBezTo>
                <a:cubicBezTo>
                  <a:pt x="747049" y="1554215"/>
                  <a:pt x="749880" y="1557192"/>
                  <a:pt x="749778" y="1560771"/>
                </a:cubicBezTo>
                <a:cubicBezTo>
                  <a:pt x="749778" y="1564445"/>
                  <a:pt x="746793" y="1567423"/>
                  <a:pt x="743126" y="1567423"/>
                </a:cubicBezTo>
                <a:cubicBezTo>
                  <a:pt x="739492" y="1567332"/>
                  <a:pt x="736559" y="1564407"/>
                  <a:pt x="736474" y="1560771"/>
                </a:cubicBezTo>
                <a:cubicBezTo>
                  <a:pt x="736474" y="1557097"/>
                  <a:pt x="739459" y="1554119"/>
                  <a:pt x="743126" y="1554119"/>
                </a:cubicBezTo>
                <a:close/>
                <a:moveTo>
                  <a:pt x="803845" y="1553607"/>
                </a:moveTo>
                <a:cubicBezTo>
                  <a:pt x="807802" y="1553607"/>
                  <a:pt x="811008" y="1556814"/>
                  <a:pt x="811008" y="1560771"/>
                </a:cubicBezTo>
                <a:cubicBezTo>
                  <a:pt x="811008" y="1564728"/>
                  <a:pt x="807802" y="1567934"/>
                  <a:pt x="803845" y="1567934"/>
                </a:cubicBezTo>
                <a:cubicBezTo>
                  <a:pt x="799888" y="1567934"/>
                  <a:pt x="796682" y="1564728"/>
                  <a:pt x="796682" y="1560771"/>
                </a:cubicBezTo>
                <a:cubicBezTo>
                  <a:pt x="796682" y="1556814"/>
                  <a:pt x="799888" y="1553607"/>
                  <a:pt x="803845" y="1553607"/>
                </a:cubicBezTo>
                <a:close/>
                <a:moveTo>
                  <a:pt x="865246" y="1553266"/>
                </a:moveTo>
                <a:cubicBezTo>
                  <a:pt x="865365" y="1553263"/>
                  <a:pt x="865468" y="1553263"/>
                  <a:pt x="865587" y="1553266"/>
                </a:cubicBezTo>
                <a:cubicBezTo>
                  <a:pt x="869647" y="1553362"/>
                  <a:pt x="872853" y="1556722"/>
                  <a:pt x="872751" y="1560771"/>
                </a:cubicBezTo>
                <a:cubicBezTo>
                  <a:pt x="872751" y="1564915"/>
                  <a:pt x="869391" y="1568275"/>
                  <a:pt x="865246" y="1568275"/>
                </a:cubicBezTo>
                <a:cubicBezTo>
                  <a:pt x="861101" y="1568275"/>
                  <a:pt x="857742" y="1564915"/>
                  <a:pt x="857742" y="1560771"/>
                </a:cubicBezTo>
                <a:cubicBezTo>
                  <a:pt x="857742" y="1556626"/>
                  <a:pt x="861101" y="1553266"/>
                  <a:pt x="865246" y="1553266"/>
                </a:cubicBezTo>
                <a:close/>
                <a:moveTo>
                  <a:pt x="926648" y="1552754"/>
                </a:moveTo>
                <a:cubicBezTo>
                  <a:pt x="931082" y="1552754"/>
                  <a:pt x="934664" y="1556343"/>
                  <a:pt x="934664" y="1560771"/>
                </a:cubicBezTo>
                <a:cubicBezTo>
                  <a:pt x="934664" y="1565198"/>
                  <a:pt x="931082" y="1568787"/>
                  <a:pt x="926648" y="1568787"/>
                </a:cubicBezTo>
                <a:cubicBezTo>
                  <a:pt x="922213" y="1568787"/>
                  <a:pt x="918632" y="1565198"/>
                  <a:pt x="918632" y="1560771"/>
                </a:cubicBezTo>
                <a:cubicBezTo>
                  <a:pt x="918632" y="1556343"/>
                  <a:pt x="922213" y="1552754"/>
                  <a:pt x="926648" y="1552754"/>
                </a:cubicBezTo>
                <a:close/>
                <a:moveTo>
                  <a:pt x="988049" y="1552242"/>
                </a:moveTo>
                <a:cubicBezTo>
                  <a:pt x="992756" y="1552242"/>
                  <a:pt x="996576" y="1556061"/>
                  <a:pt x="996576" y="1560770"/>
                </a:cubicBezTo>
                <a:cubicBezTo>
                  <a:pt x="996576" y="1565480"/>
                  <a:pt x="992756" y="1569298"/>
                  <a:pt x="988049" y="1569298"/>
                </a:cubicBezTo>
                <a:cubicBezTo>
                  <a:pt x="983375" y="1569208"/>
                  <a:pt x="979606" y="1565442"/>
                  <a:pt x="979521" y="1560770"/>
                </a:cubicBezTo>
                <a:cubicBezTo>
                  <a:pt x="979521" y="1556061"/>
                  <a:pt x="983342" y="1552242"/>
                  <a:pt x="988049" y="1552242"/>
                </a:cubicBezTo>
                <a:close/>
                <a:moveTo>
                  <a:pt x="1049816" y="1551767"/>
                </a:moveTo>
                <a:cubicBezTo>
                  <a:pt x="1054714" y="1551767"/>
                  <a:pt x="1058685" y="1555738"/>
                  <a:pt x="1058685" y="1560636"/>
                </a:cubicBezTo>
                <a:cubicBezTo>
                  <a:pt x="1058685" y="1565534"/>
                  <a:pt x="1054714" y="1569505"/>
                  <a:pt x="1049816" y="1569505"/>
                </a:cubicBezTo>
                <a:cubicBezTo>
                  <a:pt x="1044918" y="1569505"/>
                  <a:pt x="1040947" y="1565534"/>
                  <a:pt x="1040947" y="1560636"/>
                </a:cubicBezTo>
                <a:cubicBezTo>
                  <a:pt x="1040947" y="1555738"/>
                  <a:pt x="1044918" y="1551767"/>
                  <a:pt x="1049816" y="1551767"/>
                </a:cubicBezTo>
                <a:close/>
                <a:moveTo>
                  <a:pt x="1110851" y="1551560"/>
                </a:moveTo>
                <a:cubicBezTo>
                  <a:pt x="1115934" y="1551560"/>
                  <a:pt x="1120061" y="1555685"/>
                  <a:pt x="1120061" y="1560771"/>
                </a:cubicBezTo>
                <a:cubicBezTo>
                  <a:pt x="1120061" y="1565857"/>
                  <a:pt x="1115934" y="1569981"/>
                  <a:pt x="1110851" y="1569981"/>
                </a:cubicBezTo>
                <a:cubicBezTo>
                  <a:pt x="1105803" y="1569890"/>
                  <a:pt x="1101726" y="1565819"/>
                  <a:pt x="1101641" y="1560771"/>
                </a:cubicBezTo>
                <a:cubicBezTo>
                  <a:pt x="1101641" y="1555685"/>
                  <a:pt x="1105768" y="1551560"/>
                  <a:pt x="1110851" y="1551560"/>
                </a:cubicBezTo>
                <a:close/>
                <a:moveTo>
                  <a:pt x="1172253" y="1551049"/>
                </a:moveTo>
                <a:cubicBezTo>
                  <a:pt x="1172372" y="1551047"/>
                  <a:pt x="1172474" y="1551047"/>
                  <a:pt x="1172593" y="1551049"/>
                </a:cubicBezTo>
                <a:cubicBezTo>
                  <a:pt x="1177864" y="1551144"/>
                  <a:pt x="1182077" y="1555497"/>
                  <a:pt x="1181975" y="1560771"/>
                </a:cubicBezTo>
                <a:cubicBezTo>
                  <a:pt x="1181975" y="1566140"/>
                  <a:pt x="1177625" y="1570492"/>
                  <a:pt x="1172253" y="1570492"/>
                </a:cubicBezTo>
                <a:cubicBezTo>
                  <a:pt x="1166914" y="1570402"/>
                  <a:pt x="1162616" y="1566102"/>
                  <a:pt x="1162531" y="1560771"/>
                </a:cubicBezTo>
                <a:cubicBezTo>
                  <a:pt x="1162531" y="1555401"/>
                  <a:pt x="1166880" y="1551049"/>
                  <a:pt x="1172253" y="1551049"/>
                </a:cubicBezTo>
                <a:close/>
                <a:moveTo>
                  <a:pt x="1233653" y="1550708"/>
                </a:moveTo>
                <a:cubicBezTo>
                  <a:pt x="1233773" y="1550706"/>
                  <a:pt x="1233875" y="1550706"/>
                  <a:pt x="1233994" y="1550708"/>
                </a:cubicBezTo>
                <a:cubicBezTo>
                  <a:pt x="1239452" y="1550803"/>
                  <a:pt x="1243818" y="1555308"/>
                  <a:pt x="1243716" y="1560771"/>
                </a:cubicBezTo>
                <a:cubicBezTo>
                  <a:pt x="1243716" y="1566328"/>
                  <a:pt x="1239214" y="1570834"/>
                  <a:pt x="1233653" y="1570834"/>
                </a:cubicBezTo>
                <a:cubicBezTo>
                  <a:pt x="1228127" y="1570743"/>
                  <a:pt x="1223675" y="1566290"/>
                  <a:pt x="1223591" y="1560771"/>
                </a:cubicBezTo>
                <a:cubicBezTo>
                  <a:pt x="1223591" y="1555214"/>
                  <a:pt x="1228093" y="1550708"/>
                  <a:pt x="1233653" y="1550708"/>
                </a:cubicBezTo>
                <a:close/>
                <a:moveTo>
                  <a:pt x="1971151" y="1550537"/>
                </a:moveTo>
                <a:cubicBezTo>
                  <a:pt x="1976797" y="1550537"/>
                  <a:pt x="1981385" y="1555119"/>
                  <a:pt x="1981385" y="1560771"/>
                </a:cubicBezTo>
                <a:cubicBezTo>
                  <a:pt x="1981385" y="1566423"/>
                  <a:pt x="1976797" y="1571004"/>
                  <a:pt x="1971151" y="1571004"/>
                </a:cubicBezTo>
                <a:cubicBezTo>
                  <a:pt x="1965506" y="1571004"/>
                  <a:pt x="1960918" y="1566423"/>
                  <a:pt x="1960918" y="1560771"/>
                </a:cubicBezTo>
                <a:cubicBezTo>
                  <a:pt x="1960918" y="1555119"/>
                  <a:pt x="1965506" y="1550537"/>
                  <a:pt x="1971151" y="1550537"/>
                </a:cubicBezTo>
                <a:close/>
                <a:moveTo>
                  <a:pt x="1295055" y="1550537"/>
                </a:moveTo>
                <a:cubicBezTo>
                  <a:pt x="1300701" y="1550537"/>
                  <a:pt x="1305288" y="1555119"/>
                  <a:pt x="1305288" y="1560771"/>
                </a:cubicBezTo>
                <a:cubicBezTo>
                  <a:pt x="1305288" y="1566423"/>
                  <a:pt x="1300701" y="1571004"/>
                  <a:pt x="1295055" y="1571004"/>
                </a:cubicBezTo>
                <a:cubicBezTo>
                  <a:pt x="1289409" y="1571004"/>
                  <a:pt x="1284822" y="1566423"/>
                  <a:pt x="1284822" y="1560771"/>
                </a:cubicBezTo>
                <a:cubicBezTo>
                  <a:pt x="1284822" y="1555119"/>
                  <a:pt x="1289409" y="1550537"/>
                  <a:pt x="1295055" y="1550537"/>
                </a:cubicBezTo>
                <a:close/>
                <a:moveTo>
                  <a:pt x="1357138" y="1550196"/>
                </a:moveTo>
                <a:cubicBezTo>
                  <a:pt x="1362971" y="1550196"/>
                  <a:pt x="1367713" y="1554931"/>
                  <a:pt x="1367713" y="1560771"/>
                </a:cubicBezTo>
                <a:cubicBezTo>
                  <a:pt x="1367713" y="1566611"/>
                  <a:pt x="1362971" y="1571346"/>
                  <a:pt x="1357138" y="1571346"/>
                </a:cubicBezTo>
                <a:cubicBezTo>
                  <a:pt x="1351305" y="1571346"/>
                  <a:pt x="1346564" y="1566611"/>
                  <a:pt x="1346564" y="1560771"/>
                </a:cubicBezTo>
                <a:cubicBezTo>
                  <a:pt x="1346564" y="1554931"/>
                  <a:pt x="1351305" y="1550196"/>
                  <a:pt x="1357138" y="1550196"/>
                </a:cubicBezTo>
                <a:close/>
                <a:moveTo>
                  <a:pt x="1417857" y="1549855"/>
                </a:moveTo>
                <a:cubicBezTo>
                  <a:pt x="1417976" y="1549853"/>
                  <a:pt x="1418079" y="1549853"/>
                  <a:pt x="1418198" y="1549855"/>
                </a:cubicBezTo>
                <a:cubicBezTo>
                  <a:pt x="1424134" y="1549950"/>
                  <a:pt x="1428875" y="1554837"/>
                  <a:pt x="1428773" y="1560770"/>
                </a:cubicBezTo>
                <a:cubicBezTo>
                  <a:pt x="1428773" y="1566800"/>
                  <a:pt x="1423878" y="1571686"/>
                  <a:pt x="1417857" y="1571686"/>
                </a:cubicBezTo>
                <a:cubicBezTo>
                  <a:pt x="1411836" y="1571686"/>
                  <a:pt x="1406942" y="1566800"/>
                  <a:pt x="1406942" y="1560770"/>
                </a:cubicBezTo>
                <a:cubicBezTo>
                  <a:pt x="1406942" y="1554741"/>
                  <a:pt x="1411836" y="1549855"/>
                  <a:pt x="1417857" y="1549855"/>
                </a:cubicBezTo>
                <a:close/>
                <a:moveTo>
                  <a:pt x="1479259" y="1549684"/>
                </a:moveTo>
                <a:cubicBezTo>
                  <a:pt x="1485382" y="1549684"/>
                  <a:pt x="1490345" y="1554648"/>
                  <a:pt x="1490345" y="1560771"/>
                </a:cubicBezTo>
                <a:cubicBezTo>
                  <a:pt x="1490260" y="1566855"/>
                  <a:pt x="1485348" y="1571765"/>
                  <a:pt x="1479259" y="1571857"/>
                </a:cubicBezTo>
                <a:cubicBezTo>
                  <a:pt x="1473170" y="1571765"/>
                  <a:pt x="1468258" y="1566855"/>
                  <a:pt x="1468173" y="1560771"/>
                </a:cubicBezTo>
                <a:cubicBezTo>
                  <a:pt x="1468173" y="1554648"/>
                  <a:pt x="1473136" y="1549684"/>
                  <a:pt x="1479259" y="1549684"/>
                </a:cubicBezTo>
                <a:close/>
                <a:moveTo>
                  <a:pt x="1540661" y="1549514"/>
                </a:moveTo>
                <a:cubicBezTo>
                  <a:pt x="1540780" y="1549512"/>
                  <a:pt x="1540882" y="1549512"/>
                  <a:pt x="1541001" y="1549514"/>
                </a:cubicBezTo>
                <a:cubicBezTo>
                  <a:pt x="1547125" y="1549609"/>
                  <a:pt x="1552020" y="1554649"/>
                  <a:pt x="1551917" y="1560771"/>
                </a:cubicBezTo>
                <a:cubicBezTo>
                  <a:pt x="1551917" y="1566988"/>
                  <a:pt x="1546886" y="1572028"/>
                  <a:pt x="1540661" y="1572028"/>
                </a:cubicBezTo>
                <a:cubicBezTo>
                  <a:pt x="1534486" y="1571935"/>
                  <a:pt x="1529489" y="1566950"/>
                  <a:pt x="1529404" y="1560771"/>
                </a:cubicBezTo>
                <a:cubicBezTo>
                  <a:pt x="1529404" y="1554554"/>
                  <a:pt x="1534452" y="1549514"/>
                  <a:pt x="1540661" y="1549514"/>
                </a:cubicBezTo>
                <a:close/>
                <a:moveTo>
                  <a:pt x="1602061" y="1549343"/>
                </a:moveTo>
                <a:cubicBezTo>
                  <a:pt x="1608372" y="1549343"/>
                  <a:pt x="1613488" y="1554460"/>
                  <a:pt x="1613488" y="1560771"/>
                </a:cubicBezTo>
                <a:cubicBezTo>
                  <a:pt x="1613488" y="1567082"/>
                  <a:pt x="1608372" y="1572198"/>
                  <a:pt x="1602061" y="1572198"/>
                </a:cubicBezTo>
                <a:cubicBezTo>
                  <a:pt x="1595750" y="1572198"/>
                  <a:pt x="1590634" y="1567082"/>
                  <a:pt x="1590634" y="1560771"/>
                </a:cubicBezTo>
                <a:cubicBezTo>
                  <a:pt x="1590634" y="1554460"/>
                  <a:pt x="1595750" y="1549343"/>
                  <a:pt x="1602061" y="1549343"/>
                </a:cubicBezTo>
                <a:close/>
                <a:moveTo>
                  <a:pt x="1664144" y="1549173"/>
                </a:moveTo>
                <a:cubicBezTo>
                  <a:pt x="1664264" y="1549171"/>
                  <a:pt x="1664366" y="1549171"/>
                  <a:pt x="1664485" y="1549173"/>
                </a:cubicBezTo>
                <a:cubicBezTo>
                  <a:pt x="1670797" y="1549268"/>
                  <a:pt x="1675845" y="1554460"/>
                  <a:pt x="1675742" y="1560771"/>
                </a:cubicBezTo>
                <a:cubicBezTo>
                  <a:pt x="1675742" y="1567177"/>
                  <a:pt x="1670558" y="1572369"/>
                  <a:pt x="1664144" y="1572369"/>
                </a:cubicBezTo>
                <a:cubicBezTo>
                  <a:pt x="1657783" y="1572277"/>
                  <a:pt x="1652632" y="1567138"/>
                  <a:pt x="1652547" y="1560771"/>
                </a:cubicBezTo>
                <a:cubicBezTo>
                  <a:pt x="1652547" y="1554365"/>
                  <a:pt x="1657731" y="1549173"/>
                  <a:pt x="1664144" y="1549173"/>
                </a:cubicBezTo>
                <a:close/>
                <a:moveTo>
                  <a:pt x="1786265" y="1549002"/>
                </a:moveTo>
                <a:cubicBezTo>
                  <a:pt x="1792763" y="1549002"/>
                  <a:pt x="1798034" y="1554271"/>
                  <a:pt x="1798034" y="1560771"/>
                </a:cubicBezTo>
                <a:cubicBezTo>
                  <a:pt x="1798034" y="1567271"/>
                  <a:pt x="1792763" y="1572540"/>
                  <a:pt x="1786265" y="1572540"/>
                </a:cubicBezTo>
                <a:cubicBezTo>
                  <a:pt x="1779767" y="1572540"/>
                  <a:pt x="1774497" y="1567271"/>
                  <a:pt x="1774497" y="1560771"/>
                </a:cubicBezTo>
                <a:cubicBezTo>
                  <a:pt x="1774497" y="1554271"/>
                  <a:pt x="1779767" y="1549002"/>
                  <a:pt x="1786265" y="1549002"/>
                </a:cubicBezTo>
                <a:close/>
                <a:moveTo>
                  <a:pt x="1724864" y="1549002"/>
                </a:moveTo>
                <a:cubicBezTo>
                  <a:pt x="1731363" y="1549002"/>
                  <a:pt x="1736633" y="1554271"/>
                  <a:pt x="1736633" y="1560771"/>
                </a:cubicBezTo>
                <a:cubicBezTo>
                  <a:pt x="1736633" y="1567271"/>
                  <a:pt x="1731363" y="1572540"/>
                  <a:pt x="1724864" y="1572540"/>
                </a:cubicBezTo>
                <a:cubicBezTo>
                  <a:pt x="1718366" y="1572540"/>
                  <a:pt x="1713096" y="1567271"/>
                  <a:pt x="1713096" y="1560771"/>
                </a:cubicBezTo>
                <a:cubicBezTo>
                  <a:pt x="1713096" y="1554271"/>
                  <a:pt x="1718366" y="1549002"/>
                  <a:pt x="1724864" y="1549002"/>
                </a:cubicBezTo>
                <a:close/>
                <a:moveTo>
                  <a:pt x="1909067" y="1548831"/>
                </a:moveTo>
                <a:cubicBezTo>
                  <a:pt x="1915668" y="1548831"/>
                  <a:pt x="1921007" y="1554177"/>
                  <a:pt x="1921007" y="1560771"/>
                </a:cubicBezTo>
                <a:cubicBezTo>
                  <a:pt x="1921007" y="1567364"/>
                  <a:pt x="1915668" y="1572710"/>
                  <a:pt x="1909067" y="1572710"/>
                </a:cubicBezTo>
                <a:cubicBezTo>
                  <a:pt x="1902518" y="1572618"/>
                  <a:pt x="1897214" y="1567325"/>
                  <a:pt x="1897129" y="1560771"/>
                </a:cubicBezTo>
                <a:cubicBezTo>
                  <a:pt x="1897129" y="1554177"/>
                  <a:pt x="1902467" y="1548831"/>
                  <a:pt x="1909067" y="1548831"/>
                </a:cubicBezTo>
                <a:close/>
                <a:moveTo>
                  <a:pt x="1847667" y="1548831"/>
                </a:moveTo>
                <a:cubicBezTo>
                  <a:pt x="1854267" y="1548831"/>
                  <a:pt x="1859606" y="1554177"/>
                  <a:pt x="1859606" y="1560771"/>
                </a:cubicBezTo>
                <a:cubicBezTo>
                  <a:pt x="1859606" y="1567364"/>
                  <a:pt x="1854267" y="1572710"/>
                  <a:pt x="1847667" y="1572710"/>
                </a:cubicBezTo>
                <a:cubicBezTo>
                  <a:pt x="1841117" y="1572618"/>
                  <a:pt x="1835813" y="1567325"/>
                  <a:pt x="1835728" y="1560771"/>
                </a:cubicBezTo>
                <a:cubicBezTo>
                  <a:pt x="1835728" y="1554177"/>
                  <a:pt x="1841066" y="1548831"/>
                  <a:pt x="1847667" y="1548831"/>
                </a:cubicBezTo>
                <a:close/>
                <a:moveTo>
                  <a:pt x="128431" y="1498005"/>
                </a:moveTo>
                <a:cubicBezTo>
                  <a:pt x="128551" y="1497987"/>
                  <a:pt x="128670" y="1497987"/>
                  <a:pt x="128806" y="1498005"/>
                </a:cubicBezTo>
                <a:cubicBezTo>
                  <a:pt x="129454" y="1498108"/>
                  <a:pt x="129898" y="1498718"/>
                  <a:pt x="129796" y="1499370"/>
                </a:cubicBezTo>
                <a:cubicBezTo>
                  <a:pt x="129796" y="1500124"/>
                  <a:pt x="129181" y="1500734"/>
                  <a:pt x="128431" y="1500734"/>
                </a:cubicBezTo>
                <a:cubicBezTo>
                  <a:pt x="127715" y="1500658"/>
                  <a:pt x="127135" y="1500090"/>
                  <a:pt x="127067" y="1499370"/>
                </a:cubicBezTo>
                <a:cubicBezTo>
                  <a:pt x="127067" y="1498616"/>
                  <a:pt x="127680" y="1498005"/>
                  <a:pt x="128431" y="1498005"/>
                </a:cubicBezTo>
                <a:close/>
                <a:moveTo>
                  <a:pt x="189832" y="1497322"/>
                </a:moveTo>
                <a:cubicBezTo>
                  <a:pt x="190958" y="1497322"/>
                  <a:pt x="191879" y="1498238"/>
                  <a:pt x="191879" y="1499369"/>
                </a:cubicBezTo>
                <a:cubicBezTo>
                  <a:pt x="191879" y="1500500"/>
                  <a:pt x="190958" y="1501416"/>
                  <a:pt x="189832" y="1501416"/>
                </a:cubicBezTo>
                <a:cubicBezTo>
                  <a:pt x="188741" y="1501334"/>
                  <a:pt x="187871" y="1500464"/>
                  <a:pt x="187786" y="1499369"/>
                </a:cubicBezTo>
                <a:cubicBezTo>
                  <a:pt x="187786" y="1498238"/>
                  <a:pt x="188706" y="1497322"/>
                  <a:pt x="189832" y="1497322"/>
                </a:cubicBezTo>
                <a:close/>
                <a:moveTo>
                  <a:pt x="251234" y="1496640"/>
                </a:moveTo>
                <a:cubicBezTo>
                  <a:pt x="252734" y="1496640"/>
                  <a:pt x="253963" y="1497862"/>
                  <a:pt x="253963" y="1499369"/>
                </a:cubicBezTo>
                <a:cubicBezTo>
                  <a:pt x="253963" y="1500877"/>
                  <a:pt x="252734" y="1502098"/>
                  <a:pt x="251234" y="1502098"/>
                </a:cubicBezTo>
                <a:cubicBezTo>
                  <a:pt x="249732" y="1502098"/>
                  <a:pt x="248505" y="1500877"/>
                  <a:pt x="248505" y="1499369"/>
                </a:cubicBezTo>
                <a:cubicBezTo>
                  <a:pt x="248505" y="1497862"/>
                  <a:pt x="249732" y="1496640"/>
                  <a:pt x="251234" y="1496640"/>
                </a:cubicBezTo>
                <a:close/>
                <a:moveTo>
                  <a:pt x="312635" y="1496129"/>
                </a:moveTo>
                <a:cubicBezTo>
                  <a:pt x="312754" y="1496122"/>
                  <a:pt x="312874" y="1496122"/>
                  <a:pt x="312993" y="1496129"/>
                </a:cubicBezTo>
                <a:cubicBezTo>
                  <a:pt x="314682" y="1496226"/>
                  <a:pt x="315978" y="1497677"/>
                  <a:pt x="315876" y="1499369"/>
                </a:cubicBezTo>
                <a:cubicBezTo>
                  <a:pt x="315876" y="1501158"/>
                  <a:pt x="314426" y="1502610"/>
                  <a:pt x="312635" y="1502610"/>
                </a:cubicBezTo>
                <a:cubicBezTo>
                  <a:pt x="310879" y="1502525"/>
                  <a:pt x="309480" y="1501123"/>
                  <a:pt x="309395" y="1499369"/>
                </a:cubicBezTo>
                <a:cubicBezTo>
                  <a:pt x="309395" y="1497580"/>
                  <a:pt x="310844" y="1496129"/>
                  <a:pt x="312635" y="1496129"/>
                </a:cubicBezTo>
                <a:close/>
                <a:moveTo>
                  <a:pt x="374036" y="1495446"/>
                </a:moveTo>
                <a:cubicBezTo>
                  <a:pt x="376202" y="1495446"/>
                  <a:pt x="377959" y="1497203"/>
                  <a:pt x="377959" y="1499369"/>
                </a:cubicBezTo>
                <a:cubicBezTo>
                  <a:pt x="377959" y="1501535"/>
                  <a:pt x="376202" y="1503292"/>
                  <a:pt x="374036" y="1503292"/>
                </a:cubicBezTo>
                <a:cubicBezTo>
                  <a:pt x="371904" y="1503205"/>
                  <a:pt x="370199" y="1501500"/>
                  <a:pt x="370114" y="1499369"/>
                </a:cubicBezTo>
                <a:cubicBezTo>
                  <a:pt x="370114" y="1497203"/>
                  <a:pt x="371870" y="1495446"/>
                  <a:pt x="374036" y="1495446"/>
                </a:cubicBezTo>
                <a:close/>
                <a:moveTo>
                  <a:pt x="436119" y="1494935"/>
                </a:moveTo>
                <a:cubicBezTo>
                  <a:pt x="436238" y="1494930"/>
                  <a:pt x="436358" y="1494930"/>
                  <a:pt x="436460" y="1494935"/>
                </a:cubicBezTo>
                <a:cubicBezTo>
                  <a:pt x="438814" y="1495031"/>
                  <a:pt x="440656" y="1497016"/>
                  <a:pt x="440554" y="1499370"/>
                </a:cubicBezTo>
                <a:cubicBezTo>
                  <a:pt x="440554" y="1501819"/>
                  <a:pt x="438576" y="1503804"/>
                  <a:pt x="436119" y="1503804"/>
                </a:cubicBezTo>
                <a:cubicBezTo>
                  <a:pt x="433663" y="1503804"/>
                  <a:pt x="431685" y="1501819"/>
                  <a:pt x="431685" y="1499370"/>
                </a:cubicBezTo>
                <a:cubicBezTo>
                  <a:pt x="431685" y="1496921"/>
                  <a:pt x="433663" y="1494935"/>
                  <a:pt x="436119" y="1494935"/>
                </a:cubicBezTo>
                <a:close/>
                <a:moveTo>
                  <a:pt x="496838" y="1494253"/>
                </a:moveTo>
                <a:cubicBezTo>
                  <a:pt x="496957" y="1494250"/>
                  <a:pt x="497077" y="1494250"/>
                  <a:pt x="497179" y="1494253"/>
                </a:cubicBezTo>
                <a:cubicBezTo>
                  <a:pt x="499908" y="1494348"/>
                  <a:pt x="502057" y="1496639"/>
                  <a:pt x="501955" y="1499370"/>
                </a:cubicBezTo>
                <a:cubicBezTo>
                  <a:pt x="501955" y="1502196"/>
                  <a:pt x="499670" y="1504487"/>
                  <a:pt x="496838" y="1504487"/>
                </a:cubicBezTo>
                <a:cubicBezTo>
                  <a:pt x="494058" y="1504398"/>
                  <a:pt x="491807" y="1502158"/>
                  <a:pt x="491722" y="1499370"/>
                </a:cubicBezTo>
                <a:cubicBezTo>
                  <a:pt x="491722" y="1496544"/>
                  <a:pt x="494007" y="1494253"/>
                  <a:pt x="496838" y="1494253"/>
                </a:cubicBezTo>
                <a:close/>
                <a:moveTo>
                  <a:pt x="558240" y="1493741"/>
                </a:moveTo>
                <a:cubicBezTo>
                  <a:pt x="561345" y="1493741"/>
                  <a:pt x="563869" y="1496261"/>
                  <a:pt x="563869" y="1499370"/>
                </a:cubicBezTo>
                <a:cubicBezTo>
                  <a:pt x="563869" y="1502479"/>
                  <a:pt x="561345" y="1504998"/>
                  <a:pt x="558240" y="1504998"/>
                </a:cubicBezTo>
                <a:cubicBezTo>
                  <a:pt x="555136" y="1504998"/>
                  <a:pt x="552612" y="1502479"/>
                  <a:pt x="552612" y="1499370"/>
                </a:cubicBezTo>
                <a:cubicBezTo>
                  <a:pt x="552612" y="1496261"/>
                  <a:pt x="555136" y="1493741"/>
                  <a:pt x="558240" y="1493741"/>
                </a:cubicBezTo>
                <a:close/>
                <a:moveTo>
                  <a:pt x="619641" y="1493229"/>
                </a:moveTo>
                <a:cubicBezTo>
                  <a:pt x="623035" y="1493229"/>
                  <a:pt x="625781" y="1495979"/>
                  <a:pt x="625781" y="1499370"/>
                </a:cubicBezTo>
                <a:cubicBezTo>
                  <a:pt x="625781" y="1502760"/>
                  <a:pt x="623035" y="1505510"/>
                  <a:pt x="619641" y="1505510"/>
                </a:cubicBezTo>
                <a:cubicBezTo>
                  <a:pt x="616247" y="1505510"/>
                  <a:pt x="613501" y="1502760"/>
                  <a:pt x="613501" y="1499370"/>
                </a:cubicBezTo>
                <a:cubicBezTo>
                  <a:pt x="613501" y="1495979"/>
                  <a:pt x="616247" y="1493229"/>
                  <a:pt x="619641" y="1493229"/>
                </a:cubicBezTo>
                <a:close/>
                <a:moveTo>
                  <a:pt x="681042" y="1492718"/>
                </a:moveTo>
                <a:cubicBezTo>
                  <a:pt x="681162" y="1492715"/>
                  <a:pt x="681281" y="1492715"/>
                  <a:pt x="681384" y="1492718"/>
                </a:cubicBezTo>
                <a:cubicBezTo>
                  <a:pt x="684965" y="1492814"/>
                  <a:pt x="687797" y="1495791"/>
                  <a:pt x="687694" y="1499370"/>
                </a:cubicBezTo>
                <a:cubicBezTo>
                  <a:pt x="687694" y="1503044"/>
                  <a:pt x="684710" y="1506022"/>
                  <a:pt x="681042" y="1506022"/>
                </a:cubicBezTo>
                <a:cubicBezTo>
                  <a:pt x="677409" y="1505931"/>
                  <a:pt x="674476" y="1503006"/>
                  <a:pt x="674391" y="1499370"/>
                </a:cubicBezTo>
                <a:cubicBezTo>
                  <a:pt x="674391" y="1495696"/>
                  <a:pt x="677375" y="1492718"/>
                  <a:pt x="681042" y="1492718"/>
                </a:cubicBezTo>
                <a:close/>
                <a:moveTo>
                  <a:pt x="743126" y="1492206"/>
                </a:moveTo>
                <a:cubicBezTo>
                  <a:pt x="747083" y="1492206"/>
                  <a:pt x="750290" y="1495413"/>
                  <a:pt x="750290" y="1499370"/>
                </a:cubicBezTo>
                <a:cubicBezTo>
                  <a:pt x="750290" y="1503327"/>
                  <a:pt x="747083" y="1506533"/>
                  <a:pt x="743126" y="1506533"/>
                </a:cubicBezTo>
                <a:cubicBezTo>
                  <a:pt x="739169" y="1506533"/>
                  <a:pt x="735963" y="1503327"/>
                  <a:pt x="735963" y="1499370"/>
                </a:cubicBezTo>
                <a:cubicBezTo>
                  <a:pt x="735963" y="1495413"/>
                  <a:pt x="739169" y="1492206"/>
                  <a:pt x="743126" y="1492206"/>
                </a:cubicBezTo>
                <a:close/>
                <a:moveTo>
                  <a:pt x="865247" y="1491354"/>
                </a:moveTo>
                <a:cubicBezTo>
                  <a:pt x="865366" y="1491352"/>
                  <a:pt x="865468" y="1491352"/>
                  <a:pt x="865588" y="1491354"/>
                </a:cubicBezTo>
                <a:cubicBezTo>
                  <a:pt x="870022" y="1491449"/>
                  <a:pt x="873536" y="1495115"/>
                  <a:pt x="873434" y="1499541"/>
                </a:cubicBezTo>
                <a:cubicBezTo>
                  <a:pt x="873434" y="1504062"/>
                  <a:pt x="869766" y="1507727"/>
                  <a:pt x="865247" y="1507727"/>
                </a:cubicBezTo>
                <a:cubicBezTo>
                  <a:pt x="860761" y="1507637"/>
                  <a:pt x="857145" y="1504025"/>
                  <a:pt x="857060" y="1499541"/>
                </a:cubicBezTo>
                <a:cubicBezTo>
                  <a:pt x="857060" y="1495019"/>
                  <a:pt x="860727" y="1491354"/>
                  <a:pt x="865247" y="1491354"/>
                </a:cubicBezTo>
                <a:close/>
                <a:moveTo>
                  <a:pt x="926647" y="1491353"/>
                </a:moveTo>
                <a:cubicBezTo>
                  <a:pt x="931457" y="1491353"/>
                  <a:pt x="935345" y="1495247"/>
                  <a:pt x="935345" y="1500052"/>
                </a:cubicBezTo>
                <a:cubicBezTo>
                  <a:pt x="935345" y="1504857"/>
                  <a:pt x="931457" y="1508750"/>
                  <a:pt x="926647" y="1508750"/>
                </a:cubicBezTo>
                <a:cubicBezTo>
                  <a:pt x="921837" y="1508750"/>
                  <a:pt x="917949" y="1504857"/>
                  <a:pt x="917949" y="1500052"/>
                </a:cubicBezTo>
                <a:cubicBezTo>
                  <a:pt x="917949" y="1495247"/>
                  <a:pt x="921837" y="1491353"/>
                  <a:pt x="926647" y="1491353"/>
                </a:cubicBezTo>
                <a:close/>
                <a:moveTo>
                  <a:pt x="803845" y="1491353"/>
                </a:moveTo>
                <a:cubicBezTo>
                  <a:pt x="808092" y="1491353"/>
                  <a:pt x="811520" y="1494790"/>
                  <a:pt x="811520" y="1499029"/>
                </a:cubicBezTo>
                <a:cubicBezTo>
                  <a:pt x="811520" y="1503267"/>
                  <a:pt x="808092" y="1506704"/>
                  <a:pt x="803845" y="1506704"/>
                </a:cubicBezTo>
                <a:cubicBezTo>
                  <a:pt x="799598" y="1506704"/>
                  <a:pt x="796170" y="1503267"/>
                  <a:pt x="796170" y="1499029"/>
                </a:cubicBezTo>
                <a:cubicBezTo>
                  <a:pt x="796170" y="1494790"/>
                  <a:pt x="799598" y="1491353"/>
                  <a:pt x="803845" y="1491353"/>
                </a:cubicBezTo>
                <a:close/>
                <a:moveTo>
                  <a:pt x="988048" y="1490159"/>
                </a:moveTo>
                <a:cubicBezTo>
                  <a:pt x="993131" y="1490159"/>
                  <a:pt x="997259" y="1494284"/>
                  <a:pt x="997259" y="1499370"/>
                </a:cubicBezTo>
                <a:cubicBezTo>
                  <a:pt x="997259" y="1504456"/>
                  <a:pt x="993131" y="1508580"/>
                  <a:pt x="988048" y="1508580"/>
                </a:cubicBezTo>
                <a:cubicBezTo>
                  <a:pt x="982966" y="1508580"/>
                  <a:pt x="978839" y="1504456"/>
                  <a:pt x="978839" y="1499370"/>
                </a:cubicBezTo>
                <a:cubicBezTo>
                  <a:pt x="978839" y="1494284"/>
                  <a:pt x="982966" y="1490159"/>
                  <a:pt x="988048" y="1490159"/>
                </a:cubicBezTo>
                <a:close/>
                <a:moveTo>
                  <a:pt x="1050132" y="1489818"/>
                </a:moveTo>
                <a:cubicBezTo>
                  <a:pt x="1055215" y="1489812"/>
                  <a:pt x="1059410" y="1493784"/>
                  <a:pt x="1059683" y="1498858"/>
                </a:cubicBezTo>
                <a:cubicBezTo>
                  <a:pt x="1059683" y="1504133"/>
                  <a:pt x="1055402" y="1508409"/>
                  <a:pt x="1050132" y="1508409"/>
                </a:cubicBezTo>
                <a:cubicBezTo>
                  <a:pt x="1045049" y="1508416"/>
                  <a:pt x="1040853" y="1504444"/>
                  <a:pt x="1040581" y="1499370"/>
                </a:cubicBezTo>
                <a:cubicBezTo>
                  <a:pt x="1040581" y="1494094"/>
                  <a:pt x="1044862" y="1489818"/>
                  <a:pt x="1050132" y="1489818"/>
                </a:cubicBezTo>
                <a:close/>
                <a:moveTo>
                  <a:pt x="1110851" y="1489307"/>
                </a:moveTo>
                <a:cubicBezTo>
                  <a:pt x="1110971" y="1489305"/>
                  <a:pt x="1111073" y="1489305"/>
                  <a:pt x="1111192" y="1489307"/>
                </a:cubicBezTo>
                <a:cubicBezTo>
                  <a:pt x="1116650" y="1489402"/>
                  <a:pt x="1121017" y="1493907"/>
                  <a:pt x="1120914" y="1499370"/>
                </a:cubicBezTo>
                <a:cubicBezTo>
                  <a:pt x="1120914" y="1504926"/>
                  <a:pt x="1116412" y="1509433"/>
                  <a:pt x="1110851" y="1509433"/>
                </a:cubicBezTo>
                <a:cubicBezTo>
                  <a:pt x="1105325" y="1509342"/>
                  <a:pt x="1100874" y="1504889"/>
                  <a:pt x="1100789" y="1499370"/>
                </a:cubicBezTo>
                <a:cubicBezTo>
                  <a:pt x="1100789" y="1493813"/>
                  <a:pt x="1105291" y="1489307"/>
                  <a:pt x="1110851" y="1489307"/>
                </a:cubicBezTo>
                <a:close/>
                <a:moveTo>
                  <a:pt x="1172253" y="1488965"/>
                </a:moveTo>
                <a:cubicBezTo>
                  <a:pt x="1178001" y="1488965"/>
                  <a:pt x="1182657" y="1493623"/>
                  <a:pt x="1182657" y="1499370"/>
                </a:cubicBezTo>
                <a:cubicBezTo>
                  <a:pt x="1182657" y="1505116"/>
                  <a:pt x="1178001" y="1509774"/>
                  <a:pt x="1172253" y="1509774"/>
                </a:cubicBezTo>
                <a:cubicBezTo>
                  <a:pt x="1166539" y="1509682"/>
                  <a:pt x="1161934" y="1505078"/>
                  <a:pt x="1161849" y="1499370"/>
                </a:cubicBezTo>
                <a:cubicBezTo>
                  <a:pt x="1161849" y="1493623"/>
                  <a:pt x="1166505" y="1488965"/>
                  <a:pt x="1172253" y="1488965"/>
                </a:cubicBezTo>
                <a:close/>
                <a:moveTo>
                  <a:pt x="1234020" y="1488490"/>
                </a:moveTo>
                <a:cubicBezTo>
                  <a:pt x="1239955" y="1488490"/>
                  <a:pt x="1244765" y="1493301"/>
                  <a:pt x="1244765" y="1499235"/>
                </a:cubicBezTo>
                <a:cubicBezTo>
                  <a:pt x="1244765" y="1505170"/>
                  <a:pt x="1239955" y="1509980"/>
                  <a:pt x="1234020" y="1509980"/>
                </a:cubicBezTo>
                <a:cubicBezTo>
                  <a:pt x="1228086" y="1509980"/>
                  <a:pt x="1223275" y="1505170"/>
                  <a:pt x="1223275" y="1499235"/>
                </a:cubicBezTo>
                <a:cubicBezTo>
                  <a:pt x="1223275" y="1493301"/>
                  <a:pt x="1228086" y="1488490"/>
                  <a:pt x="1234020" y="1488490"/>
                </a:cubicBezTo>
                <a:close/>
                <a:moveTo>
                  <a:pt x="1971151" y="1488283"/>
                </a:moveTo>
                <a:cubicBezTo>
                  <a:pt x="1977274" y="1488283"/>
                  <a:pt x="1982237" y="1493247"/>
                  <a:pt x="1982237" y="1499370"/>
                </a:cubicBezTo>
                <a:cubicBezTo>
                  <a:pt x="1982152" y="1505454"/>
                  <a:pt x="1977240" y="1510364"/>
                  <a:pt x="1971151" y="1510456"/>
                </a:cubicBezTo>
                <a:cubicBezTo>
                  <a:pt x="1965062" y="1510364"/>
                  <a:pt x="1960150" y="1505454"/>
                  <a:pt x="1960065" y="1499370"/>
                </a:cubicBezTo>
                <a:cubicBezTo>
                  <a:pt x="1960065" y="1493247"/>
                  <a:pt x="1965028" y="1488283"/>
                  <a:pt x="1971151" y="1488283"/>
                </a:cubicBezTo>
                <a:close/>
                <a:moveTo>
                  <a:pt x="1295055" y="1488283"/>
                </a:moveTo>
                <a:cubicBezTo>
                  <a:pt x="1301178" y="1488283"/>
                  <a:pt x="1306142" y="1493247"/>
                  <a:pt x="1306142" y="1499370"/>
                </a:cubicBezTo>
                <a:cubicBezTo>
                  <a:pt x="1306056" y="1505454"/>
                  <a:pt x="1301144" y="1510364"/>
                  <a:pt x="1295055" y="1510456"/>
                </a:cubicBezTo>
                <a:cubicBezTo>
                  <a:pt x="1288966" y="1510364"/>
                  <a:pt x="1284054" y="1505454"/>
                  <a:pt x="1283969" y="1499370"/>
                </a:cubicBezTo>
                <a:cubicBezTo>
                  <a:pt x="1283969" y="1493247"/>
                  <a:pt x="1288932" y="1488283"/>
                  <a:pt x="1295055" y="1488283"/>
                </a:cubicBezTo>
                <a:close/>
                <a:moveTo>
                  <a:pt x="1357138" y="1487942"/>
                </a:moveTo>
                <a:cubicBezTo>
                  <a:pt x="1363449" y="1487942"/>
                  <a:pt x="1368566" y="1493059"/>
                  <a:pt x="1368566" y="1499370"/>
                </a:cubicBezTo>
                <a:cubicBezTo>
                  <a:pt x="1368566" y="1505681"/>
                  <a:pt x="1363449" y="1510797"/>
                  <a:pt x="1357138" y="1510797"/>
                </a:cubicBezTo>
                <a:cubicBezTo>
                  <a:pt x="1350828" y="1510797"/>
                  <a:pt x="1345711" y="1505681"/>
                  <a:pt x="1345711" y="1499370"/>
                </a:cubicBezTo>
                <a:cubicBezTo>
                  <a:pt x="1345711" y="1493059"/>
                  <a:pt x="1350828" y="1487942"/>
                  <a:pt x="1357138" y="1487942"/>
                </a:cubicBezTo>
                <a:close/>
                <a:moveTo>
                  <a:pt x="1417857" y="1487772"/>
                </a:moveTo>
                <a:cubicBezTo>
                  <a:pt x="1417977" y="1487770"/>
                  <a:pt x="1418079" y="1487770"/>
                  <a:pt x="1418198" y="1487772"/>
                </a:cubicBezTo>
                <a:cubicBezTo>
                  <a:pt x="1424510" y="1487867"/>
                  <a:pt x="1429558" y="1493059"/>
                  <a:pt x="1429455" y="1499370"/>
                </a:cubicBezTo>
                <a:cubicBezTo>
                  <a:pt x="1429455" y="1505776"/>
                  <a:pt x="1424271" y="1510968"/>
                  <a:pt x="1417857" y="1510968"/>
                </a:cubicBezTo>
                <a:cubicBezTo>
                  <a:pt x="1411496" y="1510876"/>
                  <a:pt x="1406345" y="1505737"/>
                  <a:pt x="1406260" y="1499370"/>
                </a:cubicBezTo>
                <a:cubicBezTo>
                  <a:pt x="1406260" y="1492963"/>
                  <a:pt x="1411444" y="1487772"/>
                  <a:pt x="1417857" y="1487772"/>
                </a:cubicBezTo>
                <a:close/>
                <a:moveTo>
                  <a:pt x="1479259" y="1487430"/>
                </a:moveTo>
                <a:cubicBezTo>
                  <a:pt x="1485859" y="1487430"/>
                  <a:pt x="1491198" y="1492776"/>
                  <a:pt x="1491198" y="1499370"/>
                </a:cubicBezTo>
                <a:cubicBezTo>
                  <a:pt x="1491198" y="1505963"/>
                  <a:pt x="1485859" y="1511309"/>
                  <a:pt x="1479259" y="1511309"/>
                </a:cubicBezTo>
                <a:cubicBezTo>
                  <a:pt x="1472709" y="1511217"/>
                  <a:pt x="1467405" y="1505926"/>
                  <a:pt x="1467320" y="1499370"/>
                </a:cubicBezTo>
                <a:cubicBezTo>
                  <a:pt x="1467320" y="1492776"/>
                  <a:pt x="1472658" y="1487430"/>
                  <a:pt x="1479259" y="1487430"/>
                </a:cubicBezTo>
                <a:close/>
                <a:moveTo>
                  <a:pt x="1540661" y="1487259"/>
                </a:moveTo>
                <a:cubicBezTo>
                  <a:pt x="1547347" y="1487259"/>
                  <a:pt x="1552770" y="1492682"/>
                  <a:pt x="1552770" y="1499369"/>
                </a:cubicBezTo>
                <a:cubicBezTo>
                  <a:pt x="1552770" y="1506057"/>
                  <a:pt x="1547347" y="1511479"/>
                  <a:pt x="1540661" y="1511479"/>
                </a:cubicBezTo>
                <a:cubicBezTo>
                  <a:pt x="1533975" y="1511479"/>
                  <a:pt x="1528551" y="1506057"/>
                  <a:pt x="1528551" y="1499369"/>
                </a:cubicBezTo>
                <a:cubicBezTo>
                  <a:pt x="1528551" y="1492682"/>
                  <a:pt x="1533975" y="1487259"/>
                  <a:pt x="1540661" y="1487259"/>
                </a:cubicBezTo>
                <a:close/>
                <a:moveTo>
                  <a:pt x="1602061" y="1487089"/>
                </a:moveTo>
                <a:cubicBezTo>
                  <a:pt x="1608850" y="1487089"/>
                  <a:pt x="1614342" y="1492588"/>
                  <a:pt x="1614342" y="1499370"/>
                </a:cubicBezTo>
                <a:cubicBezTo>
                  <a:pt x="1614342" y="1506151"/>
                  <a:pt x="1608850" y="1511650"/>
                  <a:pt x="1602061" y="1511650"/>
                </a:cubicBezTo>
                <a:cubicBezTo>
                  <a:pt x="1595324" y="1511558"/>
                  <a:pt x="1589866" y="1506114"/>
                  <a:pt x="1589782" y="1499370"/>
                </a:cubicBezTo>
                <a:cubicBezTo>
                  <a:pt x="1589782" y="1492588"/>
                  <a:pt x="1595273" y="1487089"/>
                  <a:pt x="1602061" y="1487089"/>
                </a:cubicBezTo>
                <a:close/>
                <a:moveTo>
                  <a:pt x="1664145" y="1486919"/>
                </a:moveTo>
                <a:cubicBezTo>
                  <a:pt x="1664264" y="1486917"/>
                  <a:pt x="1664366" y="1486917"/>
                  <a:pt x="1664485" y="1486919"/>
                </a:cubicBezTo>
                <a:cubicBezTo>
                  <a:pt x="1671274" y="1487014"/>
                  <a:pt x="1676698" y="1492588"/>
                  <a:pt x="1676596" y="1499370"/>
                </a:cubicBezTo>
                <a:cubicBezTo>
                  <a:pt x="1676596" y="1506246"/>
                  <a:pt x="1671018" y="1511820"/>
                  <a:pt x="1664145" y="1511820"/>
                </a:cubicBezTo>
                <a:cubicBezTo>
                  <a:pt x="1657271" y="1511820"/>
                  <a:pt x="1651694" y="1506246"/>
                  <a:pt x="1651694" y="1499370"/>
                </a:cubicBezTo>
                <a:cubicBezTo>
                  <a:pt x="1651694" y="1492493"/>
                  <a:pt x="1657271" y="1486919"/>
                  <a:pt x="1664145" y="1486919"/>
                </a:cubicBezTo>
                <a:close/>
                <a:moveTo>
                  <a:pt x="1786265" y="1486748"/>
                </a:moveTo>
                <a:cubicBezTo>
                  <a:pt x="1793241" y="1486748"/>
                  <a:pt x="1798886" y="1492399"/>
                  <a:pt x="1798886" y="1499370"/>
                </a:cubicBezTo>
                <a:cubicBezTo>
                  <a:pt x="1798886" y="1506341"/>
                  <a:pt x="1793241" y="1511991"/>
                  <a:pt x="1786265" y="1511991"/>
                </a:cubicBezTo>
                <a:cubicBezTo>
                  <a:pt x="1779289" y="1511991"/>
                  <a:pt x="1773644" y="1506341"/>
                  <a:pt x="1773644" y="1499370"/>
                </a:cubicBezTo>
                <a:cubicBezTo>
                  <a:pt x="1773644" y="1492399"/>
                  <a:pt x="1779289" y="1486748"/>
                  <a:pt x="1786265" y="1486748"/>
                </a:cubicBezTo>
                <a:close/>
                <a:moveTo>
                  <a:pt x="1724864" y="1486748"/>
                </a:moveTo>
                <a:cubicBezTo>
                  <a:pt x="1731840" y="1486748"/>
                  <a:pt x="1737485" y="1492399"/>
                  <a:pt x="1737485" y="1499370"/>
                </a:cubicBezTo>
                <a:cubicBezTo>
                  <a:pt x="1737485" y="1506341"/>
                  <a:pt x="1731840" y="1511991"/>
                  <a:pt x="1724864" y="1511991"/>
                </a:cubicBezTo>
                <a:cubicBezTo>
                  <a:pt x="1717888" y="1511991"/>
                  <a:pt x="1712243" y="1506341"/>
                  <a:pt x="1712243" y="1499370"/>
                </a:cubicBezTo>
                <a:cubicBezTo>
                  <a:pt x="1712243" y="1492399"/>
                  <a:pt x="1717888" y="1486748"/>
                  <a:pt x="1724864" y="1486748"/>
                </a:cubicBezTo>
                <a:close/>
                <a:moveTo>
                  <a:pt x="1909067" y="1486578"/>
                </a:moveTo>
                <a:cubicBezTo>
                  <a:pt x="1909187" y="1486576"/>
                  <a:pt x="1909289" y="1486576"/>
                  <a:pt x="1909409" y="1486578"/>
                </a:cubicBezTo>
                <a:cubicBezTo>
                  <a:pt x="1916385" y="1486673"/>
                  <a:pt x="1921962" y="1492399"/>
                  <a:pt x="1921859" y="1499370"/>
                </a:cubicBezTo>
                <a:cubicBezTo>
                  <a:pt x="1921859" y="1506434"/>
                  <a:pt x="1916129" y="1512162"/>
                  <a:pt x="1909067" y="1512162"/>
                </a:cubicBezTo>
                <a:cubicBezTo>
                  <a:pt x="1902041" y="1512069"/>
                  <a:pt x="1896361" y="1506397"/>
                  <a:pt x="1896276" y="1499370"/>
                </a:cubicBezTo>
                <a:cubicBezTo>
                  <a:pt x="1896276" y="1492305"/>
                  <a:pt x="1902007" y="1486578"/>
                  <a:pt x="1909067" y="1486578"/>
                </a:cubicBezTo>
                <a:close/>
                <a:moveTo>
                  <a:pt x="1847666" y="1486578"/>
                </a:moveTo>
                <a:cubicBezTo>
                  <a:pt x="1847786" y="1486576"/>
                  <a:pt x="1847888" y="1486576"/>
                  <a:pt x="1848007" y="1486578"/>
                </a:cubicBezTo>
                <a:cubicBezTo>
                  <a:pt x="1854983" y="1486673"/>
                  <a:pt x="1860560" y="1492399"/>
                  <a:pt x="1860458" y="1499370"/>
                </a:cubicBezTo>
                <a:cubicBezTo>
                  <a:pt x="1860458" y="1506434"/>
                  <a:pt x="1854728" y="1512162"/>
                  <a:pt x="1847666" y="1512162"/>
                </a:cubicBezTo>
                <a:cubicBezTo>
                  <a:pt x="1840639" y="1512069"/>
                  <a:pt x="1834960" y="1506397"/>
                  <a:pt x="1834875" y="1499370"/>
                </a:cubicBezTo>
                <a:cubicBezTo>
                  <a:pt x="1834875" y="1492305"/>
                  <a:pt x="1840605" y="1486578"/>
                  <a:pt x="1847666" y="1486578"/>
                </a:cubicBezTo>
                <a:close/>
                <a:moveTo>
                  <a:pt x="67029" y="1436774"/>
                </a:moveTo>
                <a:cubicBezTo>
                  <a:pt x="67694" y="1436774"/>
                  <a:pt x="68223" y="1437308"/>
                  <a:pt x="68223" y="1437968"/>
                </a:cubicBezTo>
                <a:cubicBezTo>
                  <a:pt x="68223" y="1438628"/>
                  <a:pt x="67694" y="1439162"/>
                  <a:pt x="67029" y="1439162"/>
                </a:cubicBezTo>
                <a:cubicBezTo>
                  <a:pt x="66364" y="1439162"/>
                  <a:pt x="65836" y="1438628"/>
                  <a:pt x="65836" y="1437968"/>
                </a:cubicBezTo>
                <a:cubicBezTo>
                  <a:pt x="65836" y="1437308"/>
                  <a:pt x="66364" y="1436774"/>
                  <a:pt x="67029" y="1436774"/>
                </a:cubicBezTo>
                <a:close/>
                <a:moveTo>
                  <a:pt x="129113" y="1436093"/>
                </a:moveTo>
                <a:cubicBezTo>
                  <a:pt x="129232" y="1436091"/>
                  <a:pt x="129369" y="1436101"/>
                  <a:pt x="129488" y="1436123"/>
                </a:cubicBezTo>
                <a:cubicBezTo>
                  <a:pt x="130512" y="1436313"/>
                  <a:pt x="131177" y="1437292"/>
                  <a:pt x="130989" y="1438310"/>
                </a:cubicBezTo>
                <a:cubicBezTo>
                  <a:pt x="130989" y="1439345"/>
                  <a:pt x="130154" y="1440186"/>
                  <a:pt x="129113" y="1440186"/>
                </a:cubicBezTo>
                <a:cubicBezTo>
                  <a:pt x="128994" y="1440188"/>
                  <a:pt x="128857" y="1440178"/>
                  <a:pt x="128738" y="1440155"/>
                </a:cubicBezTo>
                <a:cubicBezTo>
                  <a:pt x="127715" y="1439966"/>
                  <a:pt x="127049" y="1438987"/>
                  <a:pt x="127237" y="1437969"/>
                </a:cubicBezTo>
                <a:cubicBezTo>
                  <a:pt x="127237" y="1436932"/>
                  <a:pt x="128073" y="1436093"/>
                  <a:pt x="129113" y="1436093"/>
                </a:cubicBezTo>
                <a:close/>
                <a:moveTo>
                  <a:pt x="189832" y="1435410"/>
                </a:moveTo>
                <a:cubicBezTo>
                  <a:pt x="189951" y="1435401"/>
                  <a:pt x="190071" y="1435401"/>
                  <a:pt x="190190" y="1435410"/>
                </a:cubicBezTo>
                <a:cubicBezTo>
                  <a:pt x="191503" y="1435507"/>
                  <a:pt x="192493" y="1436653"/>
                  <a:pt x="192390" y="1437968"/>
                </a:cubicBezTo>
                <a:cubicBezTo>
                  <a:pt x="192390" y="1439380"/>
                  <a:pt x="191248" y="1440527"/>
                  <a:pt x="189832" y="1440527"/>
                </a:cubicBezTo>
                <a:cubicBezTo>
                  <a:pt x="188416" y="1440527"/>
                  <a:pt x="187274" y="1439380"/>
                  <a:pt x="187274" y="1437968"/>
                </a:cubicBezTo>
                <a:cubicBezTo>
                  <a:pt x="187274" y="1436556"/>
                  <a:pt x="188416" y="1435410"/>
                  <a:pt x="189832" y="1435410"/>
                </a:cubicBezTo>
                <a:close/>
                <a:moveTo>
                  <a:pt x="251233" y="1434728"/>
                </a:moveTo>
                <a:cubicBezTo>
                  <a:pt x="251352" y="1434721"/>
                  <a:pt x="251472" y="1434721"/>
                  <a:pt x="251591" y="1434728"/>
                </a:cubicBezTo>
                <a:cubicBezTo>
                  <a:pt x="253280" y="1434825"/>
                  <a:pt x="254576" y="1436276"/>
                  <a:pt x="254474" y="1437968"/>
                </a:cubicBezTo>
                <a:cubicBezTo>
                  <a:pt x="254474" y="1439757"/>
                  <a:pt x="253024" y="1441209"/>
                  <a:pt x="251233" y="1441209"/>
                </a:cubicBezTo>
                <a:cubicBezTo>
                  <a:pt x="249477" y="1441124"/>
                  <a:pt x="248078" y="1439722"/>
                  <a:pt x="247993" y="1437968"/>
                </a:cubicBezTo>
                <a:cubicBezTo>
                  <a:pt x="247993" y="1436179"/>
                  <a:pt x="249442" y="1434728"/>
                  <a:pt x="251233" y="1434728"/>
                </a:cubicBezTo>
                <a:close/>
                <a:moveTo>
                  <a:pt x="312635" y="1434216"/>
                </a:moveTo>
                <a:cubicBezTo>
                  <a:pt x="314715" y="1434216"/>
                  <a:pt x="316387" y="1435896"/>
                  <a:pt x="316387" y="1437969"/>
                </a:cubicBezTo>
                <a:cubicBezTo>
                  <a:pt x="316387" y="1440041"/>
                  <a:pt x="314715" y="1441721"/>
                  <a:pt x="312635" y="1441721"/>
                </a:cubicBezTo>
                <a:cubicBezTo>
                  <a:pt x="310571" y="1441721"/>
                  <a:pt x="308883" y="1440041"/>
                  <a:pt x="308883" y="1437969"/>
                </a:cubicBezTo>
                <a:cubicBezTo>
                  <a:pt x="308883" y="1435896"/>
                  <a:pt x="310571" y="1434216"/>
                  <a:pt x="312635" y="1434216"/>
                </a:cubicBezTo>
                <a:close/>
                <a:moveTo>
                  <a:pt x="374036" y="1433534"/>
                </a:moveTo>
                <a:cubicBezTo>
                  <a:pt x="374155" y="1433529"/>
                  <a:pt x="374275" y="1433529"/>
                  <a:pt x="374377" y="1433534"/>
                </a:cubicBezTo>
                <a:cubicBezTo>
                  <a:pt x="376731" y="1433630"/>
                  <a:pt x="378573" y="1435615"/>
                  <a:pt x="378470" y="1437969"/>
                </a:cubicBezTo>
                <a:cubicBezTo>
                  <a:pt x="378470" y="1440418"/>
                  <a:pt x="376492" y="1442403"/>
                  <a:pt x="374036" y="1442403"/>
                </a:cubicBezTo>
                <a:cubicBezTo>
                  <a:pt x="371580" y="1442403"/>
                  <a:pt x="369602" y="1440418"/>
                  <a:pt x="369602" y="1437969"/>
                </a:cubicBezTo>
                <a:cubicBezTo>
                  <a:pt x="369602" y="1435520"/>
                  <a:pt x="371580" y="1433534"/>
                  <a:pt x="374036" y="1433534"/>
                </a:cubicBezTo>
                <a:close/>
                <a:moveTo>
                  <a:pt x="436119" y="1432852"/>
                </a:moveTo>
                <a:cubicBezTo>
                  <a:pt x="436238" y="1432849"/>
                  <a:pt x="436358" y="1432849"/>
                  <a:pt x="436460" y="1432852"/>
                </a:cubicBezTo>
                <a:cubicBezTo>
                  <a:pt x="439189" y="1432947"/>
                  <a:pt x="441338" y="1435238"/>
                  <a:pt x="441236" y="1437969"/>
                </a:cubicBezTo>
                <a:cubicBezTo>
                  <a:pt x="441236" y="1440795"/>
                  <a:pt x="438950" y="1443085"/>
                  <a:pt x="436119" y="1443085"/>
                </a:cubicBezTo>
                <a:cubicBezTo>
                  <a:pt x="433339" y="1442997"/>
                  <a:pt x="431087" y="1440757"/>
                  <a:pt x="431003" y="1437969"/>
                </a:cubicBezTo>
                <a:cubicBezTo>
                  <a:pt x="431003" y="1435143"/>
                  <a:pt x="433288" y="1432852"/>
                  <a:pt x="436119" y="1432852"/>
                </a:cubicBezTo>
                <a:close/>
                <a:moveTo>
                  <a:pt x="496839" y="1432340"/>
                </a:moveTo>
                <a:cubicBezTo>
                  <a:pt x="499943" y="1432340"/>
                  <a:pt x="502468" y="1434860"/>
                  <a:pt x="502468" y="1437969"/>
                </a:cubicBezTo>
                <a:cubicBezTo>
                  <a:pt x="502468" y="1441078"/>
                  <a:pt x="499943" y="1443597"/>
                  <a:pt x="496839" y="1443597"/>
                </a:cubicBezTo>
                <a:cubicBezTo>
                  <a:pt x="493734" y="1443597"/>
                  <a:pt x="491211" y="1441078"/>
                  <a:pt x="491211" y="1437969"/>
                </a:cubicBezTo>
                <a:cubicBezTo>
                  <a:pt x="491211" y="1434860"/>
                  <a:pt x="493734" y="1432340"/>
                  <a:pt x="496839" y="1432340"/>
                </a:cubicBezTo>
                <a:close/>
                <a:moveTo>
                  <a:pt x="558240" y="1431658"/>
                </a:moveTo>
                <a:cubicBezTo>
                  <a:pt x="558359" y="1431655"/>
                  <a:pt x="558479" y="1431655"/>
                  <a:pt x="558581" y="1431658"/>
                </a:cubicBezTo>
                <a:cubicBezTo>
                  <a:pt x="561975" y="1431753"/>
                  <a:pt x="564653" y="1434580"/>
                  <a:pt x="564551" y="1437969"/>
                </a:cubicBezTo>
                <a:cubicBezTo>
                  <a:pt x="564551" y="1441453"/>
                  <a:pt x="561720" y="1444279"/>
                  <a:pt x="558240" y="1444279"/>
                </a:cubicBezTo>
                <a:cubicBezTo>
                  <a:pt x="554795" y="1444189"/>
                  <a:pt x="552015" y="1441416"/>
                  <a:pt x="551930" y="1437969"/>
                </a:cubicBezTo>
                <a:cubicBezTo>
                  <a:pt x="551930" y="1434484"/>
                  <a:pt x="554761" y="1431658"/>
                  <a:pt x="558240" y="1431658"/>
                </a:cubicBezTo>
                <a:close/>
                <a:moveTo>
                  <a:pt x="620007" y="1431012"/>
                </a:moveTo>
                <a:cubicBezTo>
                  <a:pt x="623775" y="1431012"/>
                  <a:pt x="626830" y="1434066"/>
                  <a:pt x="626830" y="1437834"/>
                </a:cubicBezTo>
                <a:cubicBezTo>
                  <a:pt x="626830" y="1441602"/>
                  <a:pt x="623775" y="1444657"/>
                  <a:pt x="620007" y="1444657"/>
                </a:cubicBezTo>
                <a:cubicBezTo>
                  <a:pt x="616239" y="1444657"/>
                  <a:pt x="613185" y="1441602"/>
                  <a:pt x="613185" y="1437834"/>
                </a:cubicBezTo>
                <a:cubicBezTo>
                  <a:pt x="613185" y="1434066"/>
                  <a:pt x="616239" y="1431012"/>
                  <a:pt x="620007" y="1431012"/>
                </a:cubicBezTo>
                <a:close/>
                <a:moveTo>
                  <a:pt x="681042" y="1430634"/>
                </a:moveTo>
                <a:cubicBezTo>
                  <a:pt x="685085" y="1430634"/>
                  <a:pt x="688377" y="1433918"/>
                  <a:pt x="688377" y="1437968"/>
                </a:cubicBezTo>
                <a:cubicBezTo>
                  <a:pt x="688377" y="1442019"/>
                  <a:pt x="685085" y="1445303"/>
                  <a:pt x="681042" y="1445303"/>
                </a:cubicBezTo>
                <a:cubicBezTo>
                  <a:pt x="677035" y="1445212"/>
                  <a:pt x="673794" y="1441982"/>
                  <a:pt x="673709" y="1437968"/>
                </a:cubicBezTo>
                <a:cubicBezTo>
                  <a:pt x="673709" y="1433918"/>
                  <a:pt x="676984" y="1430634"/>
                  <a:pt x="681042" y="1430634"/>
                </a:cubicBezTo>
                <a:close/>
                <a:moveTo>
                  <a:pt x="743126" y="1430123"/>
                </a:moveTo>
                <a:cubicBezTo>
                  <a:pt x="743245" y="1430120"/>
                  <a:pt x="743348" y="1430120"/>
                  <a:pt x="743467" y="1430123"/>
                </a:cubicBezTo>
                <a:cubicBezTo>
                  <a:pt x="747714" y="1430218"/>
                  <a:pt x="751074" y="1433730"/>
                  <a:pt x="750972" y="1437969"/>
                </a:cubicBezTo>
                <a:cubicBezTo>
                  <a:pt x="750972" y="1442303"/>
                  <a:pt x="747458" y="1445814"/>
                  <a:pt x="743126" y="1445814"/>
                </a:cubicBezTo>
                <a:cubicBezTo>
                  <a:pt x="738828" y="1445724"/>
                  <a:pt x="735366" y="1442263"/>
                  <a:pt x="735281" y="1437969"/>
                </a:cubicBezTo>
                <a:cubicBezTo>
                  <a:pt x="735281" y="1433635"/>
                  <a:pt x="738794" y="1430123"/>
                  <a:pt x="743126" y="1430123"/>
                </a:cubicBezTo>
                <a:close/>
                <a:moveTo>
                  <a:pt x="803845" y="1429611"/>
                </a:moveTo>
                <a:cubicBezTo>
                  <a:pt x="808467" y="1429611"/>
                  <a:pt x="812202" y="1433353"/>
                  <a:pt x="812202" y="1437969"/>
                </a:cubicBezTo>
                <a:cubicBezTo>
                  <a:pt x="812202" y="1442584"/>
                  <a:pt x="808467" y="1446326"/>
                  <a:pt x="803845" y="1446326"/>
                </a:cubicBezTo>
                <a:cubicBezTo>
                  <a:pt x="799223" y="1446326"/>
                  <a:pt x="795488" y="1442584"/>
                  <a:pt x="795488" y="1437969"/>
                </a:cubicBezTo>
                <a:cubicBezTo>
                  <a:pt x="795488" y="1433353"/>
                  <a:pt x="799223" y="1429611"/>
                  <a:pt x="803845" y="1429611"/>
                </a:cubicBezTo>
                <a:close/>
                <a:moveTo>
                  <a:pt x="865613" y="1428965"/>
                </a:moveTo>
                <a:cubicBezTo>
                  <a:pt x="870511" y="1428965"/>
                  <a:pt x="874482" y="1432936"/>
                  <a:pt x="874482" y="1437834"/>
                </a:cubicBezTo>
                <a:cubicBezTo>
                  <a:pt x="874482" y="1442732"/>
                  <a:pt x="870511" y="1446703"/>
                  <a:pt x="865613" y="1446703"/>
                </a:cubicBezTo>
                <a:cubicBezTo>
                  <a:pt x="860715" y="1446703"/>
                  <a:pt x="856744" y="1442732"/>
                  <a:pt x="856744" y="1437834"/>
                </a:cubicBezTo>
                <a:cubicBezTo>
                  <a:pt x="856744" y="1432936"/>
                  <a:pt x="860715" y="1428965"/>
                  <a:pt x="865613" y="1428965"/>
                </a:cubicBezTo>
                <a:close/>
                <a:moveTo>
                  <a:pt x="926648" y="1428588"/>
                </a:moveTo>
                <a:cubicBezTo>
                  <a:pt x="926767" y="1428586"/>
                  <a:pt x="926869" y="1428586"/>
                  <a:pt x="926989" y="1428588"/>
                </a:cubicBezTo>
                <a:cubicBezTo>
                  <a:pt x="932071" y="1428683"/>
                  <a:pt x="936131" y="1432882"/>
                  <a:pt x="936028" y="1437968"/>
                </a:cubicBezTo>
                <a:cubicBezTo>
                  <a:pt x="936028" y="1443150"/>
                  <a:pt x="931832" y="1447349"/>
                  <a:pt x="926648" y="1447349"/>
                </a:cubicBezTo>
                <a:cubicBezTo>
                  <a:pt x="921462" y="1447349"/>
                  <a:pt x="917267" y="1443150"/>
                  <a:pt x="917267" y="1437968"/>
                </a:cubicBezTo>
                <a:cubicBezTo>
                  <a:pt x="917267" y="1432787"/>
                  <a:pt x="921462" y="1428588"/>
                  <a:pt x="926648" y="1428588"/>
                </a:cubicBezTo>
                <a:close/>
                <a:moveTo>
                  <a:pt x="988049" y="1428076"/>
                </a:moveTo>
                <a:cubicBezTo>
                  <a:pt x="993507" y="1428076"/>
                  <a:pt x="997941" y="1432506"/>
                  <a:pt x="997941" y="1437969"/>
                </a:cubicBezTo>
                <a:cubicBezTo>
                  <a:pt x="997941" y="1443432"/>
                  <a:pt x="993507" y="1447861"/>
                  <a:pt x="988049" y="1447861"/>
                </a:cubicBezTo>
                <a:cubicBezTo>
                  <a:pt x="982591" y="1447861"/>
                  <a:pt x="978157" y="1443432"/>
                  <a:pt x="978157" y="1437969"/>
                </a:cubicBezTo>
                <a:cubicBezTo>
                  <a:pt x="978157" y="1432506"/>
                  <a:pt x="982591" y="1428076"/>
                  <a:pt x="988049" y="1428076"/>
                </a:cubicBezTo>
                <a:close/>
                <a:moveTo>
                  <a:pt x="1050132" y="1427734"/>
                </a:moveTo>
                <a:cubicBezTo>
                  <a:pt x="1055778" y="1427734"/>
                  <a:pt x="1060366" y="1432316"/>
                  <a:pt x="1060366" y="1437968"/>
                </a:cubicBezTo>
                <a:cubicBezTo>
                  <a:pt x="1060366" y="1443620"/>
                  <a:pt x="1055778" y="1448202"/>
                  <a:pt x="1050132" y="1448202"/>
                </a:cubicBezTo>
                <a:cubicBezTo>
                  <a:pt x="1044487" y="1448202"/>
                  <a:pt x="1039899" y="1443620"/>
                  <a:pt x="1039899" y="1437968"/>
                </a:cubicBezTo>
                <a:cubicBezTo>
                  <a:pt x="1039899" y="1432316"/>
                  <a:pt x="1044487" y="1427734"/>
                  <a:pt x="1050132" y="1427734"/>
                </a:cubicBezTo>
                <a:close/>
                <a:moveTo>
                  <a:pt x="1111217" y="1427089"/>
                </a:moveTo>
                <a:cubicBezTo>
                  <a:pt x="1117152" y="1427089"/>
                  <a:pt x="1121962" y="1431900"/>
                  <a:pt x="1121962" y="1437834"/>
                </a:cubicBezTo>
                <a:cubicBezTo>
                  <a:pt x="1121962" y="1443769"/>
                  <a:pt x="1117152" y="1448579"/>
                  <a:pt x="1111217" y="1448579"/>
                </a:cubicBezTo>
                <a:cubicBezTo>
                  <a:pt x="1105283" y="1448579"/>
                  <a:pt x="1100472" y="1443769"/>
                  <a:pt x="1100472" y="1437834"/>
                </a:cubicBezTo>
                <a:cubicBezTo>
                  <a:pt x="1100472" y="1431900"/>
                  <a:pt x="1105283" y="1427089"/>
                  <a:pt x="1111217" y="1427089"/>
                </a:cubicBezTo>
                <a:close/>
                <a:moveTo>
                  <a:pt x="1172253" y="1426882"/>
                </a:moveTo>
                <a:cubicBezTo>
                  <a:pt x="1178376" y="1426882"/>
                  <a:pt x="1183339" y="1431846"/>
                  <a:pt x="1183339" y="1437969"/>
                </a:cubicBezTo>
                <a:cubicBezTo>
                  <a:pt x="1183254" y="1444053"/>
                  <a:pt x="1178342" y="1448963"/>
                  <a:pt x="1172253" y="1449055"/>
                </a:cubicBezTo>
                <a:cubicBezTo>
                  <a:pt x="1166164" y="1448963"/>
                  <a:pt x="1161252" y="1444053"/>
                  <a:pt x="1161167" y="1437969"/>
                </a:cubicBezTo>
                <a:cubicBezTo>
                  <a:pt x="1161167" y="1431846"/>
                  <a:pt x="1166130" y="1426882"/>
                  <a:pt x="1172253" y="1426882"/>
                </a:cubicBezTo>
                <a:close/>
                <a:moveTo>
                  <a:pt x="1233654" y="1426540"/>
                </a:moveTo>
                <a:cubicBezTo>
                  <a:pt x="1239965" y="1426540"/>
                  <a:pt x="1245081" y="1431657"/>
                  <a:pt x="1245081" y="1437968"/>
                </a:cubicBezTo>
                <a:cubicBezTo>
                  <a:pt x="1245081" y="1444279"/>
                  <a:pt x="1239965" y="1449395"/>
                  <a:pt x="1233654" y="1449395"/>
                </a:cubicBezTo>
                <a:cubicBezTo>
                  <a:pt x="1227344" y="1449395"/>
                  <a:pt x="1222227" y="1444279"/>
                  <a:pt x="1222227" y="1437968"/>
                </a:cubicBezTo>
                <a:cubicBezTo>
                  <a:pt x="1222227" y="1431657"/>
                  <a:pt x="1227344" y="1426540"/>
                  <a:pt x="1233654" y="1426540"/>
                </a:cubicBezTo>
                <a:close/>
                <a:moveTo>
                  <a:pt x="1971151" y="1426199"/>
                </a:moveTo>
                <a:cubicBezTo>
                  <a:pt x="1977650" y="1426199"/>
                  <a:pt x="1982920" y="1431468"/>
                  <a:pt x="1982920" y="1437968"/>
                </a:cubicBezTo>
                <a:cubicBezTo>
                  <a:pt x="1982920" y="1444468"/>
                  <a:pt x="1977650" y="1449737"/>
                  <a:pt x="1971151" y="1449737"/>
                </a:cubicBezTo>
                <a:cubicBezTo>
                  <a:pt x="1964653" y="1449737"/>
                  <a:pt x="1959383" y="1444468"/>
                  <a:pt x="1959383" y="1437968"/>
                </a:cubicBezTo>
                <a:cubicBezTo>
                  <a:pt x="1959383" y="1431468"/>
                  <a:pt x="1964653" y="1426199"/>
                  <a:pt x="1971151" y="1426199"/>
                </a:cubicBezTo>
                <a:close/>
                <a:moveTo>
                  <a:pt x="1295055" y="1426199"/>
                </a:moveTo>
                <a:cubicBezTo>
                  <a:pt x="1301553" y="1426199"/>
                  <a:pt x="1306823" y="1431468"/>
                  <a:pt x="1306823" y="1437968"/>
                </a:cubicBezTo>
                <a:cubicBezTo>
                  <a:pt x="1306823" y="1444468"/>
                  <a:pt x="1301553" y="1449737"/>
                  <a:pt x="1295055" y="1449737"/>
                </a:cubicBezTo>
                <a:cubicBezTo>
                  <a:pt x="1288557" y="1449737"/>
                  <a:pt x="1283287" y="1444468"/>
                  <a:pt x="1283287" y="1437968"/>
                </a:cubicBezTo>
                <a:cubicBezTo>
                  <a:pt x="1283287" y="1431468"/>
                  <a:pt x="1288557" y="1426199"/>
                  <a:pt x="1295055" y="1426199"/>
                </a:cubicBezTo>
                <a:close/>
                <a:moveTo>
                  <a:pt x="1357138" y="1425858"/>
                </a:moveTo>
                <a:cubicBezTo>
                  <a:pt x="1363824" y="1425858"/>
                  <a:pt x="1369248" y="1431281"/>
                  <a:pt x="1369248" y="1437968"/>
                </a:cubicBezTo>
                <a:cubicBezTo>
                  <a:pt x="1369248" y="1444656"/>
                  <a:pt x="1363824" y="1450078"/>
                  <a:pt x="1357138" y="1450078"/>
                </a:cubicBezTo>
                <a:cubicBezTo>
                  <a:pt x="1350452" y="1450078"/>
                  <a:pt x="1345029" y="1444656"/>
                  <a:pt x="1345029" y="1437968"/>
                </a:cubicBezTo>
                <a:cubicBezTo>
                  <a:pt x="1345029" y="1431281"/>
                  <a:pt x="1350452" y="1425858"/>
                  <a:pt x="1357138" y="1425858"/>
                </a:cubicBezTo>
                <a:close/>
                <a:moveTo>
                  <a:pt x="1417858" y="1425518"/>
                </a:moveTo>
                <a:cubicBezTo>
                  <a:pt x="1417977" y="1425516"/>
                  <a:pt x="1418079" y="1425516"/>
                  <a:pt x="1418198" y="1425518"/>
                </a:cubicBezTo>
                <a:cubicBezTo>
                  <a:pt x="1424987" y="1425613"/>
                  <a:pt x="1430411" y="1431187"/>
                  <a:pt x="1430309" y="1437969"/>
                </a:cubicBezTo>
                <a:cubicBezTo>
                  <a:pt x="1430309" y="1444845"/>
                  <a:pt x="1424731" y="1450419"/>
                  <a:pt x="1417858" y="1450419"/>
                </a:cubicBezTo>
                <a:cubicBezTo>
                  <a:pt x="1410984" y="1450419"/>
                  <a:pt x="1405407" y="1444845"/>
                  <a:pt x="1405407" y="1437969"/>
                </a:cubicBezTo>
                <a:cubicBezTo>
                  <a:pt x="1405407" y="1431092"/>
                  <a:pt x="1410984" y="1425518"/>
                  <a:pt x="1417858" y="1425518"/>
                </a:cubicBezTo>
                <a:close/>
                <a:moveTo>
                  <a:pt x="1479258" y="1425177"/>
                </a:moveTo>
                <a:cubicBezTo>
                  <a:pt x="1479378" y="1425175"/>
                  <a:pt x="1479480" y="1425175"/>
                  <a:pt x="1479599" y="1425177"/>
                </a:cubicBezTo>
                <a:cubicBezTo>
                  <a:pt x="1486575" y="1425272"/>
                  <a:pt x="1492152" y="1430998"/>
                  <a:pt x="1492050" y="1437969"/>
                </a:cubicBezTo>
                <a:cubicBezTo>
                  <a:pt x="1492050" y="1445033"/>
                  <a:pt x="1486320" y="1450761"/>
                  <a:pt x="1479258" y="1450761"/>
                </a:cubicBezTo>
                <a:cubicBezTo>
                  <a:pt x="1472231" y="1450669"/>
                  <a:pt x="1466552" y="1444996"/>
                  <a:pt x="1466467" y="1437969"/>
                </a:cubicBezTo>
                <a:cubicBezTo>
                  <a:pt x="1466467" y="1430904"/>
                  <a:pt x="1472197" y="1425177"/>
                  <a:pt x="1479258" y="1425177"/>
                </a:cubicBezTo>
                <a:close/>
                <a:moveTo>
                  <a:pt x="1540660" y="1425005"/>
                </a:moveTo>
                <a:cubicBezTo>
                  <a:pt x="1547823" y="1425005"/>
                  <a:pt x="1553622" y="1430810"/>
                  <a:pt x="1553622" y="1437968"/>
                </a:cubicBezTo>
                <a:cubicBezTo>
                  <a:pt x="1553622" y="1445126"/>
                  <a:pt x="1547823" y="1450930"/>
                  <a:pt x="1540660" y="1450930"/>
                </a:cubicBezTo>
                <a:cubicBezTo>
                  <a:pt x="1533497" y="1450930"/>
                  <a:pt x="1527698" y="1445126"/>
                  <a:pt x="1527698" y="1437968"/>
                </a:cubicBezTo>
                <a:cubicBezTo>
                  <a:pt x="1527698" y="1430810"/>
                  <a:pt x="1533497" y="1425005"/>
                  <a:pt x="1540660" y="1425005"/>
                </a:cubicBezTo>
                <a:close/>
                <a:moveTo>
                  <a:pt x="1602061" y="1424836"/>
                </a:moveTo>
                <a:cubicBezTo>
                  <a:pt x="1602181" y="1424834"/>
                  <a:pt x="1602283" y="1424834"/>
                  <a:pt x="1602403" y="1424836"/>
                </a:cubicBezTo>
                <a:cubicBezTo>
                  <a:pt x="1609566" y="1424931"/>
                  <a:pt x="1615297" y="1430810"/>
                  <a:pt x="1615195" y="1437969"/>
                </a:cubicBezTo>
                <a:cubicBezTo>
                  <a:pt x="1615195" y="1445223"/>
                  <a:pt x="1609311" y="1451102"/>
                  <a:pt x="1602061" y="1451102"/>
                </a:cubicBezTo>
                <a:cubicBezTo>
                  <a:pt x="1594847" y="1451010"/>
                  <a:pt x="1589014" y="1445183"/>
                  <a:pt x="1588929" y="1437969"/>
                </a:cubicBezTo>
                <a:cubicBezTo>
                  <a:pt x="1588929" y="1430715"/>
                  <a:pt x="1594813" y="1424836"/>
                  <a:pt x="1602061" y="1424836"/>
                </a:cubicBezTo>
                <a:close/>
                <a:moveTo>
                  <a:pt x="1664145" y="1424664"/>
                </a:moveTo>
                <a:cubicBezTo>
                  <a:pt x="1671496" y="1424664"/>
                  <a:pt x="1677449" y="1430620"/>
                  <a:pt x="1677449" y="1437968"/>
                </a:cubicBezTo>
                <a:cubicBezTo>
                  <a:pt x="1677449" y="1445316"/>
                  <a:pt x="1671496" y="1451272"/>
                  <a:pt x="1664145" y="1451272"/>
                </a:cubicBezTo>
                <a:cubicBezTo>
                  <a:pt x="1656794" y="1451272"/>
                  <a:pt x="1650842" y="1445316"/>
                  <a:pt x="1650842" y="1437968"/>
                </a:cubicBezTo>
                <a:cubicBezTo>
                  <a:pt x="1650842" y="1430620"/>
                  <a:pt x="1656794" y="1424664"/>
                  <a:pt x="1664145" y="1424664"/>
                </a:cubicBezTo>
                <a:close/>
                <a:moveTo>
                  <a:pt x="1909067" y="1424494"/>
                </a:moveTo>
                <a:cubicBezTo>
                  <a:pt x="1916504" y="1424494"/>
                  <a:pt x="1922542" y="1430527"/>
                  <a:pt x="1922542" y="1437969"/>
                </a:cubicBezTo>
                <a:cubicBezTo>
                  <a:pt x="1922542" y="1445410"/>
                  <a:pt x="1916504" y="1451443"/>
                  <a:pt x="1909067" y="1451443"/>
                </a:cubicBezTo>
                <a:cubicBezTo>
                  <a:pt x="1901665" y="1451351"/>
                  <a:pt x="1895679" y="1445373"/>
                  <a:pt x="1895594" y="1437969"/>
                </a:cubicBezTo>
                <a:cubicBezTo>
                  <a:pt x="1895594" y="1430527"/>
                  <a:pt x="1901631" y="1424494"/>
                  <a:pt x="1909067" y="1424494"/>
                </a:cubicBezTo>
                <a:close/>
                <a:moveTo>
                  <a:pt x="1847667" y="1424494"/>
                </a:moveTo>
                <a:cubicBezTo>
                  <a:pt x="1855103" y="1424494"/>
                  <a:pt x="1861141" y="1430527"/>
                  <a:pt x="1861141" y="1437969"/>
                </a:cubicBezTo>
                <a:cubicBezTo>
                  <a:pt x="1861141" y="1445410"/>
                  <a:pt x="1855103" y="1451443"/>
                  <a:pt x="1847667" y="1451443"/>
                </a:cubicBezTo>
                <a:cubicBezTo>
                  <a:pt x="1840264" y="1451351"/>
                  <a:pt x="1834278" y="1445373"/>
                  <a:pt x="1834193" y="1437969"/>
                </a:cubicBezTo>
                <a:cubicBezTo>
                  <a:pt x="1834193" y="1430527"/>
                  <a:pt x="1840230" y="1424494"/>
                  <a:pt x="1847667" y="1424494"/>
                </a:cubicBezTo>
                <a:close/>
                <a:moveTo>
                  <a:pt x="1786265" y="1424494"/>
                </a:moveTo>
                <a:cubicBezTo>
                  <a:pt x="1793701" y="1424494"/>
                  <a:pt x="1799739" y="1430527"/>
                  <a:pt x="1799739" y="1437969"/>
                </a:cubicBezTo>
                <a:cubicBezTo>
                  <a:pt x="1799739" y="1445410"/>
                  <a:pt x="1793701" y="1451443"/>
                  <a:pt x="1786265" y="1451443"/>
                </a:cubicBezTo>
                <a:cubicBezTo>
                  <a:pt x="1778863" y="1451351"/>
                  <a:pt x="1772876" y="1445373"/>
                  <a:pt x="1772791" y="1437969"/>
                </a:cubicBezTo>
                <a:cubicBezTo>
                  <a:pt x="1772791" y="1430527"/>
                  <a:pt x="1778828" y="1424494"/>
                  <a:pt x="1786265" y="1424494"/>
                </a:cubicBezTo>
                <a:close/>
                <a:moveTo>
                  <a:pt x="1724864" y="1424494"/>
                </a:moveTo>
                <a:cubicBezTo>
                  <a:pt x="1732300" y="1424494"/>
                  <a:pt x="1738338" y="1430527"/>
                  <a:pt x="1738338" y="1437969"/>
                </a:cubicBezTo>
                <a:cubicBezTo>
                  <a:pt x="1738338" y="1445410"/>
                  <a:pt x="1732300" y="1451443"/>
                  <a:pt x="1724864" y="1451443"/>
                </a:cubicBezTo>
                <a:cubicBezTo>
                  <a:pt x="1717462" y="1451351"/>
                  <a:pt x="1711475" y="1445373"/>
                  <a:pt x="1711390" y="1437969"/>
                </a:cubicBezTo>
                <a:cubicBezTo>
                  <a:pt x="1711390" y="1430527"/>
                  <a:pt x="1717427" y="1424494"/>
                  <a:pt x="1724864" y="1424494"/>
                </a:cubicBezTo>
                <a:close/>
                <a:moveTo>
                  <a:pt x="5629" y="1375714"/>
                </a:moveTo>
                <a:lnTo>
                  <a:pt x="6481" y="1376567"/>
                </a:lnTo>
                <a:cubicBezTo>
                  <a:pt x="6209" y="1376719"/>
                  <a:pt x="5884" y="1376719"/>
                  <a:pt x="5629" y="1376567"/>
                </a:cubicBezTo>
                <a:cubicBezTo>
                  <a:pt x="5355" y="1376692"/>
                  <a:pt x="5049" y="1376692"/>
                  <a:pt x="4776" y="1376567"/>
                </a:cubicBezTo>
                <a:cubicBezTo>
                  <a:pt x="4776" y="1376096"/>
                  <a:pt x="5151" y="1375714"/>
                  <a:pt x="5629" y="1375714"/>
                </a:cubicBezTo>
                <a:close/>
                <a:moveTo>
                  <a:pt x="67030" y="1374862"/>
                </a:moveTo>
                <a:cubicBezTo>
                  <a:pt x="67149" y="1374848"/>
                  <a:pt x="67269" y="1374848"/>
                  <a:pt x="67388" y="1374862"/>
                </a:cubicBezTo>
                <a:cubicBezTo>
                  <a:pt x="68241" y="1374962"/>
                  <a:pt x="68838" y="1375725"/>
                  <a:pt x="68735" y="1376567"/>
                </a:cubicBezTo>
                <a:cubicBezTo>
                  <a:pt x="68735" y="1377509"/>
                  <a:pt x="67968" y="1378273"/>
                  <a:pt x="67030" y="1378273"/>
                </a:cubicBezTo>
                <a:cubicBezTo>
                  <a:pt x="66126" y="1378193"/>
                  <a:pt x="65410" y="1377475"/>
                  <a:pt x="65325" y="1376567"/>
                </a:cubicBezTo>
                <a:cubicBezTo>
                  <a:pt x="65325" y="1375626"/>
                  <a:pt x="66092" y="1374862"/>
                  <a:pt x="67030" y="1374862"/>
                </a:cubicBezTo>
                <a:close/>
                <a:moveTo>
                  <a:pt x="129114" y="1374179"/>
                </a:moveTo>
                <a:cubicBezTo>
                  <a:pt x="130427" y="1374179"/>
                  <a:pt x="131502" y="1375249"/>
                  <a:pt x="131502" y="1376567"/>
                </a:cubicBezTo>
                <a:cubicBezTo>
                  <a:pt x="131502" y="1377886"/>
                  <a:pt x="130427" y="1378955"/>
                  <a:pt x="129114" y="1378955"/>
                </a:cubicBezTo>
                <a:cubicBezTo>
                  <a:pt x="127834" y="1378872"/>
                  <a:pt x="126811" y="1377850"/>
                  <a:pt x="126726" y="1376567"/>
                </a:cubicBezTo>
                <a:cubicBezTo>
                  <a:pt x="126726" y="1375249"/>
                  <a:pt x="127800" y="1374179"/>
                  <a:pt x="129114" y="1374179"/>
                </a:cubicBezTo>
                <a:close/>
                <a:moveTo>
                  <a:pt x="189833" y="1373497"/>
                </a:moveTo>
                <a:cubicBezTo>
                  <a:pt x="191521" y="1373497"/>
                  <a:pt x="192902" y="1374872"/>
                  <a:pt x="192902" y="1376568"/>
                </a:cubicBezTo>
                <a:cubicBezTo>
                  <a:pt x="192902" y="1378263"/>
                  <a:pt x="191521" y="1379638"/>
                  <a:pt x="189833" y="1379638"/>
                </a:cubicBezTo>
                <a:cubicBezTo>
                  <a:pt x="188144" y="1379638"/>
                  <a:pt x="186763" y="1378263"/>
                  <a:pt x="186763" y="1376568"/>
                </a:cubicBezTo>
                <a:cubicBezTo>
                  <a:pt x="186763" y="1374872"/>
                  <a:pt x="188144" y="1373497"/>
                  <a:pt x="189833" y="1373497"/>
                </a:cubicBezTo>
                <a:close/>
                <a:moveTo>
                  <a:pt x="251234" y="1372814"/>
                </a:moveTo>
                <a:cubicBezTo>
                  <a:pt x="253298" y="1372814"/>
                  <a:pt x="254986" y="1374494"/>
                  <a:pt x="254986" y="1376567"/>
                </a:cubicBezTo>
                <a:cubicBezTo>
                  <a:pt x="254986" y="1378639"/>
                  <a:pt x="253298" y="1380319"/>
                  <a:pt x="251234" y="1380319"/>
                </a:cubicBezTo>
                <a:cubicBezTo>
                  <a:pt x="249170" y="1380319"/>
                  <a:pt x="247482" y="1378639"/>
                  <a:pt x="247482" y="1376567"/>
                </a:cubicBezTo>
                <a:cubicBezTo>
                  <a:pt x="247482" y="1374494"/>
                  <a:pt x="249170" y="1372814"/>
                  <a:pt x="251234" y="1372814"/>
                </a:cubicBezTo>
                <a:close/>
                <a:moveTo>
                  <a:pt x="312635" y="1371962"/>
                </a:moveTo>
                <a:cubicBezTo>
                  <a:pt x="312754" y="1371957"/>
                  <a:pt x="312874" y="1371957"/>
                  <a:pt x="312976" y="1371962"/>
                </a:cubicBezTo>
                <a:cubicBezTo>
                  <a:pt x="315330" y="1372058"/>
                  <a:pt x="317172" y="1374043"/>
                  <a:pt x="317069" y="1376397"/>
                </a:cubicBezTo>
                <a:cubicBezTo>
                  <a:pt x="317069" y="1378846"/>
                  <a:pt x="315091" y="1380831"/>
                  <a:pt x="312635" y="1380831"/>
                </a:cubicBezTo>
                <a:cubicBezTo>
                  <a:pt x="310179" y="1380831"/>
                  <a:pt x="308201" y="1378846"/>
                  <a:pt x="308201" y="1376397"/>
                </a:cubicBezTo>
                <a:cubicBezTo>
                  <a:pt x="308201" y="1373948"/>
                  <a:pt x="310179" y="1371962"/>
                  <a:pt x="312635" y="1371962"/>
                </a:cubicBezTo>
                <a:close/>
                <a:moveTo>
                  <a:pt x="374402" y="1371486"/>
                </a:moveTo>
                <a:cubicBezTo>
                  <a:pt x="377134" y="1371486"/>
                  <a:pt x="379348" y="1373700"/>
                  <a:pt x="379348" y="1376432"/>
                </a:cubicBezTo>
                <a:cubicBezTo>
                  <a:pt x="379348" y="1379164"/>
                  <a:pt x="377134" y="1381378"/>
                  <a:pt x="374402" y="1381378"/>
                </a:cubicBezTo>
                <a:cubicBezTo>
                  <a:pt x="371670" y="1381378"/>
                  <a:pt x="369456" y="1379164"/>
                  <a:pt x="369456" y="1376432"/>
                </a:cubicBezTo>
                <a:cubicBezTo>
                  <a:pt x="369456" y="1373700"/>
                  <a:pt x="371670" y="1371486"/>
                  <a:pt x="374402" y="1371486"/>
                </a:cubicBezTo>
                <a:close/>
                <a:moveTo>
                  <a:pt x="436120" y="1370938"/>
                </a:moveTo>
                <a:cubicBezTo>
                  <a:pt x="439224" y="1370938"/>
                  <a:pt x="441748" y="1373458"/>
                  <a:pt x="441748" y="1376567"/>
                </a:cubicBezTo>
                <a:cubicBezTo>
                  <a:pt x="441748" y="1379676"/>
                  <a:pt x="439224" y="1382195"/>
                  <a:pt x="436120" y="1382195"/>
                </a:cubicBezTo>
                <a:cubicBezTo>
                  <a:pt x="433015" y="1382195"/>
                  <a:pt x="430492" y="1379676"/>
                  <a:pt x="430492" y="1376567"/>
                </a:cubicBezTo>
                <a:cubicBezTo>
                  <a:pt x="430492" y="1373458"/>
                  <a:pt x="433015" y="1370938"/>
                  <a:pt x="436120" y="1370938"/>
                </a:cubicBezTo>
                <a:close/>
                <a:moveTo>
                  <a:pt x="496838" y="1370256"/>
                </a:moveTo>
                <a:cubicBezTo>
                  <a:pt x="496957" y="1370253"/>
                  <a:pt x="497077" y="1370253"/>
                  <a:pt x="497179" y="1370256"/>
                </a:cubicBezTo>
                <a:cubicBezTo>
                  <a:pt x="500573" y="1370352"/>
                  <a:pt x="503251" y="1373178"/>
                  <a:pt x="503149" y="1376567"/>
                </a:cubicBezTo>
                <a:cubicBezTo>
                  <a:pt x="503149" y="1380051"/>
                  <a:pt x="500318" y="1382877"/>
                  <a:pt x="496838" y="1382877"/>
                </a:cubicBezTo>
                <a:cubicBezTo>
                  <a:pt x="493393" y="1382787"/>
                  <a:pt x="490613" y="1380014"/>
                  <a:pt x="490528" y="1376567"/>
                </a:cubicBezTo>
                <a:cubicBezTo>
                  <a:pt x="490528" y="1373082"/>
                  <a:pt x="493359" y="1370256"/>
                  <a:pt x="496838" y="1370256"/>
                </a:cubicBezTo>
                <a:close/>
                <a:moveTo>
                  <a:pt x="558606" y="1369610"/>
                </a:moveTo>
                <a:cubicBezTo>
                  <a:pt x="562374" y="1369610"/>
                  <a:pt x="565429" y="1372664"/>
                  <a:pt x="565429" y="1376432"/>
                </a:cubicBezTo>
                <a:cubicBezTo>
                  <a:pt x="565429" y="1380200"/>
                  <a:pt x="562374" y="1383255"/>
                  <a:pt x="558606" y="1383255"/>
                </a:cubicBezTo>
                <a:cubicBezTo>
                  <a:pt x="554838" y="1383255"/>
                  <a:pt x="551784" y="1380200"/>
                  <a:pt x="551784" y="1376432"/>
                </a:cubicBezTo>
                <a:cubicBezTo>
                  <a:pt x="551784" y="1372664"/>
                  <a:pt x="554838" y="1369610"/>
                  <a:pt x="558606" y="1369610"/>
                </a:cubicBezTo>
                <a:close/>
                <a:moveTo>
                  <a:pt x="619641" y="1369233"/>
                </a:moveTo>
                <a:cubicBezTo>
                  <a:pt x="623683" y="1369233"/>
                  <a:pt x="626975" y="1372517"/>
                  <a:pt x="626975" y="1376567"/>
                </a:cubicBezTo>
                <a:cubicBezTo>
                  <a:pt x="626975" y="1380618"/>
                  <a:pt x="623683" y="1383902"/>
                  <a:pt x="619641" y="1383902"/>
                </a:cubicBezTo>
                <a:cubicBezTo>
                  <a:pt x="615633" y="1383811"/>
                  <a:pt x="612392" y="1380581"/>
                  <a:pt x="612307" y="1376567"/>
                </a:cubicBezTo>
                <a:cubicBezTo>
                  <a:pt x="612307" y="1372517"/>
                  <a:pt x="615599" y="1369233"/>
                  <a:pt x="619641" y="1369233"/>
                </a:cubicBezTo>
                <a:close/>
                <a:moveTo>
                  <a:pt x="681042" y="1368550"/>
                </a:moveTo>
                <a:cubicBezTo>
                  <a:pt x="685477" y="1368550"/>
                  <a:pt x="689059" y="1372139"/>
                  <a:pt x="689059" y="1376567"/>
                </a:cubicBezTo>
                <a:cubicBezTo>
                  <a:pt x="689059" y="1380994"/>
                  <a:pt x="685477" y="1384583"/>
                  <a:pt x="681042" y="1384583"/>
                </a:cubicBezTo>
                <a:cubicBezTo>
                  <a:pt x="676608" y="1384583"/>
                  <a:pt x="673027" y="1380994"/>
                  <a:pt x="673027" y="1376567"/>
                </a:cubicBezTo>
                <a:cubicBezTo>
                  <a:pt x="673027" y="1372139"/>
                  <a:pt x="676608" y="1368550"/>
                  <a:pt x="681042" y="1368550"/>
                </a:cubicBezTo>
                <a:close/>
                <a:moveTo>
                  <a:pt x="743126" y="1368039"/>
                </a:moveTo>
                <a:cubicBezTo>
                  <a:pt x="747833" y="1368039"/>
                  <a:pt x="751653" y="1371858"/>
                  <a:pt x="751653" y="1376567"/>
                </a:cubicBezTo>
                <a:cubicBezTo>
                  <a:pt x="751653" y="1381277"/>
                  <a:pt x="747833" y="1385095"/>
                  <a:pt x="743126" y="1385095"/>
                </a:cubicBezTo>
                <a:cubicBezTo>
                  <a:pt x="738452" y="1385005"/>
                  <a:pt x="734683" y="1381239"/>
                  <a:pt x="734598" y="1376567"/>
                </a:cubicBezTo>
                <a:cubicBezTo>
                  <a:pt x="734598" y="1371858"/>
                  <a:pt x="738418" y="1368039"/>
                  <a:pt x="743126" y="1368039"/>
                </a:cubicBezTo>
                <a:close/>
                <a:moveTo>
                  <a:pt x="803845" y="1367528"/>
                </a:moveTo>
                <a:cubicBezTo>
                  <a:pt x="803964" y="1367526"/>
                  <a:pt x="804067" y="1367526"/>
                  <a:pt x="804186" y="1367528"/>
                </a:cubicBezTo>
                <a:cubicBezTo>
                  <a:pt x="809081" y="1367623"/>
                  <a:pt x="812987" y="1371671"/>
                  <a:pt x="812885" y="1376567"/>
                </a:cubicBezTo>
                <a:cubicBezTo>
                  <a:pt x="812885" y="1381560"/>
                  <a:pt x="808843" y="1385607"/>
                  <a:pt x="803845" y="1385607"/>
                </a:cubicBezTo>
                <a:cubicBezTo>
                  <a:pt x="798848" y="1385607"/>
                  <a:pt x="794806" y="1381560"/>
                  <a:pt x="794806" y="1376567"/>
                </a:cubicBezTo>
                <a:cubicBezTo>
                  <a:pt x="794806" y="1371575"/>
                  <a:pt x="798848" y="1367528"/>
                  <a:pt x="803845" y="1367528"/>
                </a:cubicBezTo>
                <a:close/>
                <a:moveTo>
                  <a:pt x="865246" y="1367015"/>
                </a:moveTo>
                <a:cubicBezTo>
                  <a:pt x="870516" y="1367015"/>
                  <a:pt x="874797" y="1371291"/>
                  <a:pt x="874797" y="1376567"/>
                </a:cubicBezTo>
                <a:cubicBezTo>
                  <a:pt x="874797" y="1381842"/>
                  <a:pt x="870516" y="1386118"/>
                  <a:pt x="865246" y="1386118"/>
                </a:cubicBezTo>
                <a:cubicBezTo>
                  <a:pt x="859976" y="1386118"/>
                  <a:pt x="855695" y="1381842"/>
                  <a:pt x="855695" y="1376567"/>
                </a:cubicBezTo>
                <a:cubicBezTo>
                  <a:pt x="855695" y="1371291"/>
                  <a:pt x="859976" y="1367015"/>
                  <a:pt x="865246" y="1367015"/>
                </a:cubicBezTo>
                <a:close/>
                <a:moveTo>
                  <a:pt x="926647" y="1366504"/>
                </a:moveTo>
                <a:cubicBezTo>
                  <a:pt x="926767" y="1366502"/>
                  <a:pt x="926869" y="1366502"/>
                  <a:pt x="926988" y="1366504"/>
                </a:cubicBezTo>
                <a:cubicBezTo>
                  <a:pt x="932446" y="1366599"/>
                  <a:pt x="936812" y="1371104"/>
                  <a:pt x="936710" y="1376567"/>
                </a:cubicBezTo>
                <a:cubicBezTo>
                  <a:pt x="936710" y="1382123"/>
                  <a:pt x="932208" y="1386630"/>
                  <a:pt x="926647" y="1386630"/>
                </a:cubicBezTo>
                <a:cubicBezTo>
                  <a:pt x="921121" y="1386539"/>
                  <a:pt x="916669" y="1382086"/>
                  <a:pt x="916585" y="1376567"/>
                </a:cubicBezTo>
                <a:cubicBezTo>
                  <a:pt x="916585" y="1371010"/>
                  <a:pt x="921087" y="1366504"/>
                  <a:pt x="926647" y="1366504"/>
                </a:cubicBezTo>
                <a:close/>
                <a:moveTo>
                  <a:pt x="988048" y="1365992"/>
                </a:moveTo>
                <a:cubicBezTo>
                  <a:pt x="993881" y="1365992"/>
                  <a:pt x="998623" y="1370727"/>
                  <a:pt x="998623" y="1376567"/>
                </a:cubicBezTo>
                <a:cubicBezTo>
                  <a:pt x="998623" y="1382407"/>
                  <a:pt x="993881" y="1387142"/>
                  <a:pt x="988048" y="1387142"/>
                </a:cubicBezTo>
                <a:cubicBezTo>
                  <a:pt x="982215" y="1387142"/>
                  <a:pt x="977474" y="1382407"/>
                  <a:pt x="977474" y="1376567"/>
                </a:cubicBezTo>
                <a:cubicBezTo>
                  <a:pt x="977474" y="1370727"/>
                  <a:pt x="982215" y="1365992"/>
                  <a:pt x="988048" y="1365992"/>
                </a:cubicBezTo>
                <a:close/>
                <a:moveTo>
                  <a:pt x="1050132" y="1365480"/>
                </a:moveTo>
                <a:cubicBezTo>
                  <a:pt x="1056255" y="1365480"/>
                  <a:pt x="1061218" y="1370444"/>
                  <a:pt x="1061218" y="1376567"/>
                </a:cubicBezTo>
                <a:cubicBezTo>
                  <a:pt x="1061133" y="1382651"/>
                  <a:pt x="1056221" y="1387561"/>
                  <a:pt x="1050132" y="1387653"/>
                </a:cubicBezTo>
                <a:cubicBezTo>
                  <a:pt x="1044043" y="1387561"/>
                  <a:pt x="1039131" y="1382651"/>
                  <a:pt x="1039046" y="1376567"/>
                </a:cubicBezTo>
                <a:cubicBezTo>
                  <a:pt x="1039046" y="1370444"/>
                  <a:pt x="1044009" y="1365480"/>
                  <a:pt x="1050132" y="1365480"/>
                </a:cubicBezTo>
                <a:close/>
                <a:moveTo>
                  <a:pt x="1110851" y="1365139"/>
                </a:moveTo>
                <a:cubicBezTo>
                  <a:pt x="1117161" y="1365139"/>
                  <a:pt x="1122278" y="1370256"/>
                  <a:pt x="1122278" y="1376567"/>
                </a:cubicBezTo>
                <a:cubicBezTo>
                  <a:pt x="1122278" y="1382878"/>
                  <a:pt x="1117161" y="1387994"/>
                  <a:pt x="1110851" y="1387994"/>
                </a:cubicBezTo>
                <a:cubicBezTo>
                  <a:pt x="1104540" y="1387994"/>
                  <a:pt x="1099424" y="1382878"/>
                  <a:pt x="1099424" y="1376567"/>
                </a:cubicBezTo>
                <a:cubicBezTo>
                  <a:pt x="1099424" y="1370256"/>
                  <a:pt x="1104540" y="1365139"/>
                  <a:pt x="1110851" y="1365139"/>
                </a:cubicBezTo>
                <a:close/>
                <a:moveTo>
                  <a:pt x="1172253" y="1364628"/>
                </a:moveTo>
                <a:cubicBezTo>
                  <a:pt x="1178853" y="1364628"/>
                  <a:pt x="1184192" y="1369974"/>
                  <a:pt x="1184192" y="1376568"/>
                </a:cubicBezTo>
                <a:cubicBezTo>
                  <a:pt x="1184192" y="1383161"/>
                  <a:pt x="1178853" y="1388507"/>
                  <a:pt x="1172253" y="1388507"/>
                </a:cubicBezTo>
                <a:cubicBezTo>
                  <a:pt x="1165703" y="1388415"/>
                  <a:pt x="1160399" y="1383124"/>
                  <a:pt x="1160314" y="1376568"/>
                </a:cubicBezTo>
                <a:cubicBezTo>
                  <a:pt x="1160314" y="1369974"/>
                  <a:pt x="1165652" y="1364628"/>
                  <a:pt x="1172253" y="1364628"/>
                </a:cubicBezTo>
                <a:close/>
                <a:moveTo>
                  <a:pt x="1233654" y="1364286"/>
                </a:moveTo>
                <a:cubicBezTo>
                  <a:pt x="1240442" y="1364286"/>
                  <a:pt x="1245934" y="1369785"/>
                  <a:pt x="1245934" y="1376567"/>
                </a:cubicBezTo>
                <a:cubicBezTo>
                  <a:pt x="1245934" y="1383348"/>
                  <a:pt x="1240442" y="1388847"/>
                  <a:pt x="1233654" y="1388847"/>
                </a:cubicBezTo>
                <a:cubicBezTo>
                  <a:pt x="1226916" y="1388755"/>
                  <a:pt x="1221459" y="1383311"/>
                  <a:pt x="1221374" y="1376567"/>
                </a:cubicBezTo>
                <a:cubicBezTo>
                  <a:pt x="1221374" y="1369785"/>
                  <a:pt x="1226865" y="1364286"/>
                  <a:pt x="1233654" y="1364286"/>
                </a:cubicBezTo>
                <a:close/>
                <a:moveTo>
                  <a:pt x="1971152" y="1364117"/>
                </a:moveTo>
                <a:cubicBezTo>
                  <a:pt x="1971271" y="1364115"/>
                  <a:pt x="1971373" y="1364115"/>
                  <a:pt x="1971492" y="1364117"/>
                </a:cubicBezTo>
                <a:cubicBezTo>
                  <a:pt x="1978281" y="1364212"/>
                  <a:pt x="1983705" y="1369786"/>
                  <a:pt x="1983603" y="1376568"/>
                </a:cubicBezTo>
                <a:cubicBezTo>
                  <a:pt x="1983603" y="1383444"/>
                  <a:pt x="1978025" y="1389018"/>
                  <a:pt x="1971152" y="1389018"/>
                </a:cubicBezTo>
                <a:cubicBezTo>
                  <a:pt x="1964278" y="1389018"/>
                  <a:pt x="1958701" y="1383444"/>
                  <a:pt x="1958701" y="1376568"/>
                </a:cubicBezTo>
                <a:cubicBezTo>
                  <a:pt x="1958701" y="1369691"/>
                  <a:pt x="1964278" y="1364117"/>
                  <a:pt x="1971152" y="1364117"/>
                </a:cubicBezTo>
                <a:close/>
                <a:moveTo>
                  <a:pt x="1295055" y="1363945"/>
                </a:moveTo>
                <a:cubicBezTo>
                  <a:pt x="1302031" y="1363945"/>
                  <a:pt x="1307676" y="1369596"/>
                  <a:pt x="1307676" y="1376567"/>
                </a:cubicBezTo>
                <a:cubicBezTo>
                  <a:pt x="1307676" y="1383538"/>
                  <a:pt x="1302031" y="1389188"/>
                  <a:pt x="1295055" y="1389188"/>
                </a:cubicBezTo>
                <a:cubicBezTo>
                  <a:pt x="1288079" y="1389188"/>
                  <a:pt x="1282434" y="1383538"/>
                  <a:pt x="1282434" y="1376567"/>
                </a:cubicBezTo>
                <a:cubicBezTo>
                  <a:pt x="1282434" y="1369596"/>
                  <a:pt x="1288079" y="1363945"/>
                  <a:pt x="1295055" y="1363945"/>
                </a:cubicBezTo>
                <a:close/>
                <a:moveTo>
                  <a:pt x="1357138" y="1363604"/>
                </a:moveTo>
                <a:cubicBezTo>
                  <a:pt x="1364097" y="1363599"/>
                  <a:pt x="1369828" y="1369096"/>
                  <a:pt x="1370101" y="1376055"/>
                </a:cubicBezTo>
                <a:cubicBezTo>
                  <a:pt x="1370101" y="1383214"/>
                  <a:pt x="1364302" y="1389018"/>
                  <a:pt x="1357138" y="1389018"/>
                </a:cubicBezTo>
                <a:cubicBezTo>
                  <a:pt x="1350180" y="1389023"/>
                  <a:pt x="1344449" y="1383526"/>
                  <a:pt x="1344176" y="1376567"/>
                </a:cubicBezTo>
                <a:cubicBezTo>
                  <a:pt x="1344176" y="1369409"/>
                  <a:pt x="1349975" y="1363604"/>
                  <a:pt x="1357138" y="1363604"/>
                </a:cubicBezTo>
                <a:close/>
                <a:moveTo>
                  <a:pt x="1417857" y="1363263"/>
                </a:moveTo>
                <a:cubicBezTo>
                  <a:pt x="1425208" y="1363263"/>
                  <a:pt x="1431161" y="1369219"/>
                  <a:pt x="1431161" y="1376567"/>
                </a:cubicBezTo>
                <a:cubicBezTo>
                  <a:pt x="1431161" y="1383915"/>
                  <a:pt x="1425208" y="1389871"/>
                  <a:pt x="1417857" y="1389871"/>
                </a:cubicBezTo>
                <a:cubicBezTo>
                  <a:pt x="1410506" y="1389871"/>
                  <a:pt x="1404554" y="1383915"/>
                  <a:pt x="1404554" y="1376567"/>
                </a:cubicBezTo>
                <a:cubicBezTo>
                  <a:pt x="1404554" y="1369219"/>
                  <a:pt x="1410506" y="1363263"/>
                  <a:pt x="1417857" y="1363263"/>
                </a:cubicBezTo>
                <a:close/>
                <a:moveTo>
                  <a:pt x="1479259" y="1363092"/>
                </a:moveTo>
                <a:cubicBezTo>
                  <a:pt x="1486695" y="1363092"/>
                  <a:pt x="1492733" y="1369125"/>
                  <a:pt x="1492733" y="1376567"/>
                </a:cubicBezTo>
                <a:cubicBezTo>
                  <a:pt x="1492733" y="1384008"/>
                  <a:pt x="1486695" y="1390041"/>
                  <a:pt x="1479259" y="1390041"/>
                </a:cubicBezTo>
                <a:cubicBezTo>
                  <a:pt x="1471857" y="1389949"/>
                  <a:pt x="1465870" y="1383971"/>
                  <a:pt x="1465785" y="1376567"/>
                </a:cubicBezTo>
                <a:cubicBezTo>
                  <a:pt x="1465785" y="1369125"/>
                  <a:pt x="1471822" y="1363092"/>
                  <a:pt x="1479259" y="1363092"/>
                </a:cubicBezTo>
                <a:close/>
                <a:moveTo>
                  <a:pt x="1541026" y="1362617"/>
                </a:moveTo>
                <a:cubicBezTo>
                  <a:pt x="1548656" y="1362617"/>
                  <a:pt x="1554842" y="1368802"/>
                  <a:pt x="1554842" y="1376432"/>
                </a:cubicBezTo>
                <a:cubicBezTo>
                  <a:pt x="1554842" y="1384062"/>
                  <a:pt x="1548656" y="1390248"/>
                  <a:pt x="1541026" y="1390248"/>
                </a:cubicBezTo>
                <a:cubicBezTo>
                  <a:pt x="1533396" y="1390248"/>
                  <a:pt x="1527211" y="1384062"/>
                  <a:pt x="1527211" y="1376432"/>
                </a:cubicBezTo>
                <a:cubicBezTo>
                  <a:pt x="1527211" y="1368802"/>
                  <a:pt x="1533396" y="1362617"/>
                  <a:pt x="1541026" y="1362617"/>
                </a:cubicBezTo>
                <a:close/>
                <a:moveTo>
                  <a:pt x="1602061" y="1362581"/>
                </a:moveTo>
                <a:cubicBezTo>
                  <a:pt x="1609787" y="1362581"/>
                  <a:pt x="1616047" y="1368843"/>
                  <a:pt x="1616047" y="1376567"/>
                </a:cubicBezTo>
                <a:cubicBezTo>
                  <a:pt x="1616047" y="1384292"/>
                  <a:pt x="1609787" y="1390553"/>
                  <a:pt x="1602061" y="1390553"/>
                </a:cubicBezTo>
                <a:cubicBezTo>
                  <a:pt x="1594335" y="1390553"/>
                  <a:pt x="1588076" y="1384292"/>
                  <a:pt x="1588076" y="1376567"/>
                </a:cubicBezTo>
                <a:cubicBezTo>
                  <a:pt x="1588076" y="1368843"/>
                  <a:pt x="1594335" y="1362581"/>
                  <a:pt x="1602061" y="1362581"/>
                </a:cubicBezTo>
                <a:close/>
                <a:moveTo>
                  <a:pt x="1724864" y="1362410"/>
                </a:moveTo>
                <a:cubicBezTo>
                  <a:pt x="1732675" y="1362410"/>
                  <a:pt x="1739020" y="1368748"/>
                  <a:pt x="1739020" y="1376567"/>
                </a:cubicBezTo>
                <a:cubicBezTo>
                  <a:pt x="1739020" y="1384385"/>
                  <a:pt x="1732675" y="1390723"/>
                  <a:pt x="1724864" y="1390723"/>
                </a:cubicBezTo>
                <a:cubicBezTo>
                  <a:pt x="1717086" y="1390631"/>
                  <a:pt x="1710792" y="1384346"/>
                  <a:pt x="1710708" y="1376567"/>
                </a:cubicBezTo>
                <a:cubicBezTo>
                  <a:pt x="1710708" y="1368748"/>
                  <a:pt x="1717052" y="1362410"/>
                  <a:pt x="1724864" y="1362410"/>
                </a:cubicBezTo>
                <a:close/>
                <a:moveTo>
                  <a:pt x="1664145" y="1362410"/>
                </a:moveTo>
                <a:cubicBezTo>
                  <a:pt x="1671956" y="1362410"/>
                  <a:pt x="1678301" y="1368748"/>
                  <a:pt x="1678301" y="1376567"/>
                </a:cubicBezTo>
                <a:cubicBezTo>
                  <a:pt x="1678301" y="1384385"/>
                  <a:pt x="1671956" y="1390723"/>
                  <a:pt x="1664145" y="1390723"/>
                </a:cubicBezTo>
                <a:cubicBezTo>
                  <a:pt x="1656367" y="1390631"/>
                  <a:pt x="1650073" y="1384346"/>
                  <a:pt x="1649989" y="1376567"/>
                </a:cubicBezTo>
                <a:cubicBezTo>
                  <a:pt x="1649989" y="1368748"/>
                  <a:pt x="1656333" y="1362410"/>
                  <a:pt x="1664145" y="1362410"/>
                </a:cubicBezTo>
                <a:close/>
                <a:moveTo>
                  <a:pt x="1909067" y="1362240"/>
                </a:moveTo>
                <a:cubicBezTo>
                  <a:pt x="1909187" y="1362238"/>
                  <a:pt x="1909289" y="1362238"/>
                  <a:pt x="1909409" y="1362240"/>
                </a:cubicBezTo>
                <a:cubicBezTo>
                  <a:pt x="1917221" y="1362335"/>
                  <a:pt x="1923497" y="1368748"/>
                  <a:pt x="1923395" y="1376567"/>
                </a:cubicBezTo>
                <a:cubicBezTo>
                  <a:pt x="1923395" y="1384479"/>
                  <a:pt x="1916982" y="1390894"/>
                  <a:pt x="1909067" y="1390894"/>
                </a:cubicBezTo>
                <a:cubicBezTo>
                  <a:pt x="1901188" y="1390802"/>
                  <a:pt x="1894826" y="1384441"/>
                  <a:pt x="1894741" y="1376567"/>
                </a:cubicBezTo>
                <a:cubicBezTo>
                  <a:pt x="1894741" y="1368654"/>
                  <a:pt x="1901154" y="1362240"/>
                  <a:pt x="1909067" y="1362240"/>
                </a:cubicBezTo>
                <a:close/>
                <a:moveTo>
                  <a:pt x="1847666" y="1362240"/>
                </a:moveTo>
                <a:cubicBezTo>
                  <a:pt x="1847786" y="1362238"/>
                  <a:pt x="1847888" y="1362238"/>
                  <a:pt x="1848007" y="1362240"/>
                </a:cubicBezTo>
                <a:cubicBezTo>
                  <a:pt x="1855819" y="1362335"/>
                  <a:pt x="1862095" y="1368748"/>
                  <a:pt x="1861993" y="1376567"/>
                </a:cubicBezTo>
                <a:cubicBezTo>
                  <a:pt x="1861993" y="1384479"/>
                  <a:pt x="1855580" y="1390894"/>
                  <a:pt x="1847666" y="1390894"/>
                </a:cubicBezTo>
                <a:cubicBezTo>
                  <a:pt x="1839787" y="1390802"/>
                  <a:pt x="1833424" y="1384441"/>
                  <a:pt x="1833340" y="1376567"/>
                </a:cubicBezTo>
                <a:cubicBezTo>
                  <a:pt x="1833340" y="1368654"/>
                  <a:pt x="1839752" y="1362240"/>
                  <a:pt x="1847666" y="1362240"/>
                </a:cubicBezTo>
                <a:close/>
                <a:moveTo>
                  <a:pt x="1786265" y="1362240"/>
                </a:moveTo>
                <a:cubicBezTo>
                  <a:pt x="1786385" y="1362238"/>
                  <a:pt x="1786487" y="1362238"/>
                  <a:pt x="1786606" y="1362240"/>
                </a:cubicBezTo>
                <a:cubicBezTo>
                  <a:pt x="1794418" y="1362335"/>
                  <a:pt x="1800695" y="1368748"/>
                  <a:pt x="1800592" y="1376567"/>
                </a:cubicBezTo>
                <a:cubicBezTo>
                  <a:pt x="1800592" y="1384479"/>
                  <a:pt x="1794179" y="1390894"/>
                  <a:pt x="1786265" y="1390894"/>
                </a:cubicBezTo>
                <a:cubicBezTo>
                  <a:pt x="1778386" y="1390802"/>
                  <a:pt x="1772024" y="1384441"/>
                  <a:pt x="1771939" y="1376567"/>
                </a:cubicBezTo>
                <a:cubicBezTo>
                  <a:pt x="1771939" y="1368654"/>
                  <a:pt x="1778352" y="1362240"/>
                  <a:pt x="1786265" y="1362240"/>
                </a:cubicBezTo>
                <a:close/>
                <a:moveTo>
                  <a:pt x="5628" y="1313801"/>
                </a:moveTo>
                <a:cubicBezTo>
                  <a:pt x="5748" y="1313783"/>
                  <a:pt x="5867" y="1313783"/>
                  <a:pt x="6004" y="1313801"/>
                </a:cubicBezTo>
                <a:cubicBezTo>
                  <a:pt x="6652" y="1313904"/>
                  <a:pt x="7095" y="1314514"/>
                  <a:pt x="6993" y="1315166"/>
                </a:cubicBezTo>
                <a:cubicBezTo>
                  <a:pt x="6993" y="1315920"/>
                  <a:pt x="6378" y="1316530"/>
                  <a:pt x="5628" y="1316530"/>
                </a:cubicBezTo>
                <a:cubicBezTo>
                  <a:pt x="4912" y="1316454"/>
                  <a:pt x="4332" y="1315886"/>
                  <a:pt x="4264" y="1315166"/>
                </a:cubicBezTo>
                <a:cubicBezTo>
                  <a:pt x="4264" y="1314412"/>
                  <a:pt x="4878" y="1313801"/>
                  <a:pt x="5628" y="1313801"/>
                </a:cubicBezTo>
                <a:close/>
                <a:moveTo>
                  <a:pt x="67029" y="1312948"/>
                </a:moveTo>
                <a:cubicBezTo>
                  <a:pt x="68258" y="1312948"/>
                  <a:pt x="69247" y="1313941"/>
                  <a:pt x="69247" y="1315166"/>
                </a:cubicBezTo>
                <a:cubicBezTo>
                  <a:pt x="69247" y="1316390"/>
                  <a:pt x="68258" y="1317383"/>
                  <a:pt x="67029" y="1317383"/>
                </a:cubicBezTo>
                <a:cubicBezTo>
                  <a:pt x="65802" y="1317383"/>
                  <a:pt x="64813" y="1316390"/>
                  <a:pt x="64813" y="1315166"/>
                </a:cubicBezTo>
                <a:cubicBezTo>
                  <a:pt x="64813" y="1313941"/>
                  <a:pt x="65802" y="1312948"/>
                  <a:pt x="67029" y="1312948"/>
                </a:cubicBezTo>
                <a:close/>
                <a:moveTo>
                  <a:pt x="129113" y="1312267"/>
                </a:moveTo>
                <a:cubicBezTo>
                  <a:pt x="129232" y="1312260"/>
                  <a:pt x="129352" y="1312260"/>
                  <a:pt x="129471" y="1312267"/>
                </a:cubicBezTo>
                <a:cubicBezTo>
                  <a:pt x="130973" y="1312364"/>
                  <a:pt x="132115" y="1313662"/>
                  <a:pt x="132013" y="1315166"/>
                </a:cubicBezTo>
                <a:cubicBezTo>
                  <a:pt x="132013" y="1316768"/>
                  <a:pt x="130716" y="1318066"/>
                  <a:pt x="129113" y="1318066"/>
                </a:cubicBezTo>
                <a:cubicBezTo>
                  <a:pt x="127544" y="1317980"/>
                  <a:pt x="126299" y="1316730"/>
                  <a:pt x="126214" y="1315166"/>
                </a:cubicBezTo>
                <a:cubicBezTo>
                  <a:pt x="126214" y="1313565"/>
                  <a:pt x="127510" y="1312267"/>
                  <a:pt x="129113" y="1312267"/>
                </a:cubicBezTo>
                <a:close/>
                <a:moveTo>
                  <a:pt x="190199" y="1311450"/>
                </a:moveTo>
                <a:cubicBezTo>
                  <a:pt x="192177" y="1311450"/>
                  <a:pt x="193780" y="1313054"/>
                  <a:pt x="193780" y="1315032"/>
                </a:cubicBezTo>
                <a:cubicBezTo>
                  <a:pt x="193780" y="1317010"/>
                  <a:pt x="192177" y="1318613"/>
                  <a:pt x="190199" y="1318613"/>
                </a:cubicBezTo>
                <a:cubicBezTo>
                  <a:pt x="188221" y="1318613"/>
                  <a:pt x="186617" y="1317010"/>
                  <a:pt x="186617" y="1315032"/>
                </a:cubicBezTo>
                <a:cubicBezTo>
                  <a:pt x="186617" y="1313054"/>
                  <a:pt x="188221" y="1311450"/>
                  <a:pt x="190199" y="1311450"/>
                </a:cubicBezTo>
                <a:close/>
                <a:moveTo>
                  <a:pt x="251234" y="1310901"/>
                </a:moveTo>
                <a:cubicBezTo>
                  <a:pt x="253587" y="1310901"/>
                  <a:pt x="255498" y="1312810"/>
                  <a:pt x="255498" y="1315165"/>
                </a:cubicBezTo>
                <a:cubicBezTo>
                  <a:pt x="255498" y="1317521"/>
                  <a:pt x="253587" y="1319429"/>
                  <a:pt x="251234" y="1319429"/>
                </a:cubicBezTo>
                <a:cubicBezTo>
                  <a:pt x="248880" y="1319429"/>
                  <a:pt x="246970" y="1317521"/>
                  <a:pt x="246970" y="1315165"/>
                </a:cubicBezTo>
                <a:cubicBezTo>
                  <a:pt x="246970" y="1312810"/>
                  <a:pt x="248880" y="1310901"/>
                  <a:pt x="251234" y="1310901"/>
                </a:cubicBezTo>
                <a:close/>
                <a:moveTo>
                  <a:pt x="312635" y="1310219"/>
                </a:moveTo>
                <a:cubicBezTo>
                  <a:pt x="315364" y="1310219"/>
                  <a:pt x="317581" y="1312433"/>
                  <a:pt x="317581" y="1315166"/>
                </a:cubicBezTo>
                <a:cubicBezTo>
                  <a:pt x="317581" y="1317898"/>
                  <a:pt x="315364" y="1320112"/>
                  <a:pt x="312635" y="1320112"/>
                </a:cubicBezTo>
                <a:cubicBezTo>
                  <a:pt x="309906" y="1320112"/>
                  <a:pt x="307689" y="1317898"/>
                  <a:pt x="307689" y="1315166"/>
                </a:cubicBezTo>
                <a:cubicBezTo>
                  <a:pt x="307689" y="1312433"/>
                  <a:pt x="309906" y="1310219"/>
                  <a:pt x="312635" y="1310219"/>
                </a:cubicBezTo>
                <a:close/>
                <a:moveTo>
                  <a:pt x="374036" y="1309537"/>
                </a:moveTo>
                <a:cubicBezTo>
                  <a:pt x="377140" y="1309537"/>
                  <a:pt x="379665" y="1312057"/>
                  <a:pt x="379665" y="1315166"/>
                </a:cubicBezTo>
                <a:cubicBezTo>
                  <a:pt x="379665" y="1318275"/>
                  <a:pt x="377140" y="1320794"/>
                  <a:pt x="374036" y="1320794"/>
                </a:cubicBezTo>
                <a:cubicBezTo>
                  <a:pt x="370932" y="1320794"/>
                  <a:pt x="368408" y="1318275"/>
                  <a:pt x="368408" y="1315166"/>
                </a:cubicBezTo>
                <a:cubicBezTo>
                  <a:pt x="368408" y="1312057"/>
                  <a:pt x="370932" y="1309537"/>
                  <a:pt x="374036" y="1309537"/>
                </a:cubicBezTo>
                <a:close/>
                <a:moveTo>
                  <a:pt x="436119" y="1309025"/>
                </a:moveTo>
                <a:cubicBezTo>
                  <a:pt x="439326" y="1309014"/>
                  <a:pt x="441987" y="1311464"/>
                  <a:pt x="442259" y="1314654"/>
                </a:cubicBezTo>
                <a:cubicBezTo>
                  <a:pt x="442259" y="1318045"/>
                  <a:pt x="439514" y="1320794"/>
                  <a:pt x="436119" y="1320794"/>
                </a:cubicBezTo>
                <a:cubicBezTo>
                  <a:pt x="432913" y="1320806"/>
                  <a:pt x="430252" y="1318355"/>
                  <a:pt x="429980" y="1315166"/>
                </a:cubicBezTo>
                <a:cubicBezTo>
                  <a:pt x="429980" y="1311775"/>
                  <a:pt x="432725" y="1309025"/>
                  <a:pt x="436119" y="1309025"/>
                </a:cubicBezTo>
                <a:close/>
                <a:moveTo>
                  <a:pt x="496839" y="1308343"/>
                </a:moveTo>
                <a:cubicBezTo>
                  <a:pt x="500608" y="1308343"/>
                  <a:pt x="503661" y="1311398"/>
                  <a:pt x="503661" y="1315166"/>
                </a:cubicBezTo>
                <a:cubicBezTo>
                  <a:pt x="503661" y="1318933"/>
                  <a:pt x="500608" y="1321988"/>
                  <a:pt x="496839" y="1321988"/>
                </a:cubicBezTo>
                <a:cubicBezTo>
                  <a:pt x="493069" y="1321988"/>
                  <a:pt x="490017" y="1318933"/>
                  <a:pt x="490017" y="1315166"/>
                </a:cubicBezTo>
                <a:cubicBezTo>
                  <a:pt x="490017" y="1311398"/>
                  <a:pt x="493069" y="1308343"/>
                  <a:pt x="496839" y="1308343"/>
                </a:cubicBezTo>
                <a:close/>
                <a:moveTo>
                  <a:pt x="558239" y="1307831"/>
                </a:moveTo>
                <a:cubicBezTo>
                  <a:pt x="562282" y="1307831"/>
                  <a:pt x="565573" y="1311115"/>
                  <a:pt x="565573" y="1315165"/>
                </a:cubicBezTo>
                <a:cubicBezTo>
                  <a:pt x="565573" y="1319216"/>
                  <a:pt x="562282" y="1322499"/>
                  <a:pt x="558239" y="1322499"/>
                </a:cubicBezTo>
                <a:cubicBezTo>
                  <a:pt x="554231" y="1322409"/>
                  <a:pt x="550990" y="1319179"/>
                  <a:pt x="550906" y="1315165"/>
                </a:cubicBezTo>
                <a:cubicBezTo>
                  <a:pt x="550906" y="1311115"/>
                  <a:pt x="554197" y="1307831"/>
                  <a:pt x="558239" y="1307831"/>
                </a:cubicBezTo>
                <a:close/>
                <a:moveTo>
                  <a:pt x="619641" y="1307149"/>
                </a:moveTo>
                <a:cubicBezTo>
                  <a:pt x="624075" y="1307149"/>
                  <a:pt x="627657" y="1310738"/>
                  <a:pt x="627657" y="1315166"/>
                </a:cubicBezTo>
                <a:cubicBezTo>
                  <a:pt x="627657" y="1319593"/>
                  <a:pt x="624075" y="1323182"/>
                  <a:pt x="619641" y="1323182"/>
                </a:cubicBezTo>
                <a:cubicBezTo>
                  <a:pt x="615206" y="1323182"/>
                  <a:pt x="611625" y="1319593"/>
                  <a:pt x="611625" y="1315166"/>
                </a:cubicBezTo>
                <a:cubicBezTo>
                  <a:pt x="611625" y="1310738"/>
                  <a:pt x="615206" y="1307149"/>
                  <a:pt x="619641" y="1307149"/>
                </a:cubicBezTo>
                <a:close/>
                <a:moveTo>
                  <a:pt x="681409" y="1306503"/>
                </a:moveTo>
                <a:cubicBezTo>
                  <a:pt x="686119" y="1306503"/>
                  <a:pt x="689937" y="1310321"/>
                  <a:pt x="689937" y="1315031"/>
                </a:cubicBezTo>
                <a:cubicBezTo>
                  <a:pt x="689937" y="1319741"/>
                  <a:pt x="686119" y="1323559"/>
                  <a:pt x="681409" y="1323559"/>
                </a:cubicBezTo>
                <a:cubicBezTo>
                  <a:pt x="676699" y="1323559"/>
                  <a:pt x="672881" y="1319741"/>
                  <a:pt x="672881" y="1315031"/>
                </a:cubicBezTo>
                <a:cubicBezTo>
                  <a:pt x="672881" y="1310321"/>
                  <a:pt x="676699" y="1306503"/>
                  <a:pt x="681409" y="1306503"/>
                </a:cubicBezTo>
                <a:close/>
                <a:moveTo>
                  <a:pt x="743126" y="1305955"/>
                </a:moveTo>
                <a:cubicBezTo>
                  <a:pt x="748209" y="1305955"/>
                  <a:pt x="752336" y="1310080"/>
                  <a:pt x="752336" y="1315166"/>
                </a:cubicBezTo>
                <a:cubicBezTo>
                  <a:pt x="752336" y="1320252"/>
                  <a:pt x="748209" y="1324376"/>
                  <a:pt x="743126" y="1324376"/>
                </a:cubicBezTo>
                <a:cubicBezTo>
                  <a:pt x="738078" y="1324285"/>
                  <a:pt x="734001" y="1320214"/>
                  <a:pt x="733916" y="1315166"/>
                </a:cubicBezTo>
                <a:cubicBezTo>
                  <a:pt x="733916" y="1310080"/>
                  <a:pt x="738043" y="1305955"/>
                  <a:pt x="743126" y="1305955"/>
                </a:cubicBezTo>
                <a:close/>
                <a:moveTo>
                  <a:pt x="803845" y="1305444"/>
                </a:moveTo>
                <a:cubicBezTo>
                  <a:pt x="803964" y="1305442"/>
                  <a:pt x="804066" y="1305442"/>
                  <a:pt x="804185" y="1305444"/>
                </a:cubicBezTo>
                <a:cubicBezTo>
                  <a:pt x="809456" y="1305539"/>
                  <a:pt x="813669" y="1309892"/>
                  <a:pt x="813567" y="1315166"/>
                </a:cubicBezTo>
                <a:cubicBezTo>
                  <a:pt x="813567" y="1320535"/>
                  <a:pt x="809217" y="1324887"/>
                  <a:pt x="803845" y="1324887"/>
                </a:cubicBezTo>
                <a:cubicBezTo>
                  <a:pt x="798506" y="1324797"/>
                  <a:pt x="794208" y="1320497"/>
                  <a:pt x="794123" y="1315166"/>
                </a:cubicBezTo>
                <a:cubicBezTo>
                  <a:pt x="794123" y="1309796"/>
                  <a:pt x="798472" y="1305444"/>
                  <a:pt x="803845" y="1305444"/>
                </a:cubicBezTo>
                <a:close/>
                <a:moveTo>
                  <a:pt x="865246" y="1304932"/>
                </a:moveTo>
                <a:cubicBezTo>
                  <a:pt x="870892" y="1304932"/>
                  <a:pt x="875480" y="1309514"/>
                  <a:pt x="875480" y="1315166"/>
                </a:cubicBezTo>
                <a:cubicBezTo>
                  <a:pt x="875480" y="1320818"/>
                  <a:pt x="870892" y="1325400"/>
                  <a:pt x="865246" y="1325400"/>
                </a:cubicBezTo>
                <a:cubicBezTo>
                  <a:pt x="859601" y="1325400"/>
                  <a:pt x="855013" y="1320818"/>
                  <a:pt x="855013" y="1315166"/>
                </a:cubicBezTo>
                <a:cubicBezTo>
                  <a:pt x="855013" y="1309514"/>
                  <a:pt x="859601" y="1304932"/>
                  <a:pt x="865246" y="1304932"/>
                </a:cubicBezTo>
                <a:close/>
                <a:moveTo>
                  <a:pt x="988048" y="1303739"/>
                </a:moveTo>
                <a:cubicBezTo>
                  <a:pt x="988168" y="1303737"/>
                  <a:pt x="988270" y="1303737"/>
                  <a:pt x="988389" y="1303739"/>
                </a:cubicBezTo>
                <a:cubicBezTo>
                  <a:pt x="994513" y="1303834"/>
                  <a:pt x="999408" y="1308874"/>
                  <a:pt x="999305" y="1314996"/>
                </a:cubicBezTo>
                <a:cubicBezTo>
                  <a:pt x="999305" y="1321213"/>
                  <a:pt x="994257" y="1326253"/>
                  <a:pt x="988048" y="1326253"/>
                </a:cubicBezTo>
                <a:cubicBezTo>
                  <a:pt x="981874" y="1326160"/>
                  <a:pt x="976876" y="1321175"/>
                  <a:pt x="976792" y="1314996"/>
                </a:cubicBezTo>
                <a:cubicBezTo>
                  <a:pt x="976792" y="1308779"/>
                  <a:pt x="981823" y="1303739"/>
                  <a:pt x="988048" y="1303739"/>
                </a:cubicBezTo>
                <a:close/>
                <a:moveTo>
                  <a:pt x="1110851" y="1303738"/>
                </a:moveTo>
                <a:cubicBezTo>
                  <a:pt x="1117537" y="1303738"/>
                  <a:pt x="1122961" y="1309161"/>
                  <a:pt x="1122961" y="1315848"/>
                </a:cubicBezTo>
                <a:cubicBezTo>
                  <a:pt x="1122961" y="1322536"/>
                  <a:pt x="1117537" y="1327958"/>
                  <a:pt x="1110851" y="1327958"/>
                </a:cubicBezTo>
                <a:cubicBezTo>
                  <a:pt x="1104165" y="1327958"/>
                  <a:pt x="1098742" y="1322536"/>
                  <a:pt x="1098742" y="1315848"/>
                </a:cubicBezTo>
                <a:cubicBezTo>
                  <a:pt x="1098742" y="1309161"/>
                  <a:pt x="1104165" y="1303738"/>
                  <a:pt x="1110851" y="1303738"/>
                </a:cubicBezTo>
                <a:close/>
                <a:moveTo>
                  <a:pt x="1050132" y="1303738"/>
                </a:moveTo>
                <a:cubicBezTo>
                  <a:pt x="1056631" y="1303738"/>
                  <a:pt x="1061901" y="1309007"/>
                  <a:pt x="1061901" y="1315507"/>
                </a:cubicBezTo>
                <a:cubicBezTo>
                  <a:pt x="1061901" y="1322007"/>
                  <a:pt x="1056631" y="1327276"/>
                  <a:pt x="1050132" y="1327276"/>
                </a:cubicBezTo>
                <a:cubicBezTo>
                  <a:pt x="1043634" y="1327276"/>
                  <a:pt x="1038364" y="1322007"/>
                  <a:pt x="1038364" y="1315507"/>
                </a:cubicBezTo>
                <a:cubicBezTo>
                  <a:pt x="1038364" y="1309007"/>
                  <a:pt x="1043634" y="1303738"/>
                  <a:pt x="1050132" y="1303738"/>
                </a:cubicBezTo>
                <a:close/>
                <a:moveTo>
                  <a:pt x="926648" y="1303738"/>
                </a:moveTo>
                <a:cubicBezTo>
                  <a:pt x="932583" y="1303738"/>
                  <a:pt x="937393" y="1308550"/>
                  <a:pt x="937393" y="1314484"/>
                </a:cubicBezTo>
                <a:cubicBezTo>
                  <a:pt x="937393" y="1320417"/>
                  <a:pt x="932583" y="1325229"/>
                  <a:pt x="926648" y="1325229"/>
                </a:cubicBezTo>
                <a:cubicBezTo>
                  <a:pt x="920746" y="1325137"/>
                  <a:pt x="915988" y="1320380"/>
                  <a:pt x="915903" y="1314484"/>
                </a:cubicBezTo>
                <a:cubicBezTo>
                  <a:pt x="915903" y="1308550"/>
                  <a:pt x="920712" y="1303738"/>
                  <a:pt x="926648" y="1303738"/>
                </a:cubicBezTo>
                <a:close/>
                <a:moveTo>
                  <a:pt x="1172253" y="1302544"/>
                </a:moveTo>
                <a:cubicBezTo>
                  <a:pt x="1179229" y="1302544"/>
                  <a:pt x="1184874" y="1308195"/>
                  <a:pt x="1184874" y="1315166"/>
                </a:cubicBezTo>
                <a:cubicBezTo>
                  <a:pt x="1184874" y="1322137"/>
                  <a:pt x="1179229" y="1327787"/>
                  <a:pt x="1172253" y="1327787"/>
                </a:cubicBezTo>
                <a:cubicBezTo>
                  <a:pt x="1165277" y="1327787"/>
                  <a:pt x="1159632" y="1322137"/>
                  <a:pt x="1159632" y="1315166"/>
                </a:cubicBezTo>
                <a:cubicBezTo>
                  <a:pt x="1159632" y="1308195"/>
                  <a:pt x="1165277" y="1302544"/>
                  <a:pt x="1172253" y="1302544"/>
                </a:cubicBezTo>
                <a:close/>
                <a:moveTo>
                  <a:pt x="1233654" y="1302203"/>
                </a:moveTo>
                <a:cubicBezTo>
                  <a:pt x="1240817" y="1302203"/>
                  <a:pt x="1246616" y="1308008"/>
                  <a:pt x="1246616" y="1315166"/>
                </a:cubicBezTo>
                <a:cubicBezTo>
                  <a:pt x="1246616" y="1322324"/>
                  <a:pt x="1240817" y="1328128"/>
                  <a:pt x="1233654" y="1328128"/>
                </a:cubicBezTo>
                <a:cubicBezTo>
                  <a:pt x="1226491" y="1328128"/>
                  <a:pt x="1220692" y="1322324"/>
                  <a:pt x="1220692" y="1315166"/>
                </a:cubicBezTo>
                <a:cubicBezTo>
                  <a:pt x="1220692" y="1308008"/>
                  <a:pt x="1226491" y="1302203"/>
                  <a:pt x="1233654" y="1302203"/>
                </a:cubicBezTo>
                <a:close/>
                <a:moveTo>
                  <a:pt x="1971151" y="1302033"/>
                </a:moveTo>
                <a:cubicBezTo>
                  <a:pt x="1971271" y="1302031"/>
                  <a:pt x="1971373" y="1302031"/>
                  <a:pt x="1971492" y="1302033"/>
                </a:cubicBezTo>
                <a:cubicBezTo>
                  <a:pt x="1978656" y="1302128"/>
                  <a:pt x="1984387" y="1308007"/>
                  <a:pt x="1984284" y="1315166"/>
                </a:cubicBezTo>
                <a:cubicBezTo>
                  <a:pt x="1984284" y="1322420"/>
                  <a:pt x="1978400" y="1328299"/>
                  <a:pt x="1971151" y="1328299"/>
                </a:cubicBezTo>
                <a:cubicBezTo>
                  <a:pt x="1963937" y="1328207"/>
                  <a:pt x="1958103" y="1322380"/>
                  <a:pt x="1958019" y="1315166"/>
                </a:cubicBezTo>
                <a:cubicBezTo>
                  <a:pt x="1958019" y="1307912"/>
                  <a:pt x="1963903" y="1302033"/>
                  <a:pt x="1971151" y="1302033"/>
                </a:cubicBezTo>
                <a:close/>
                <a:moveTo>
                  <a:pt x="1295055" y="1301862"/>
                </a:moveTo>
                <a:cubicBezTo>
                  <a:pt x="1302406" y="1301862"/>
                  <a:pt x="1308359" y="1307818"/>
                  <a:pt x="1308359" y="1315166"/>
                </a:cubicBezTo>
                <a:cubicBezTo>
                  <a:pt x="1308359" y="1322514"/>
                  <a:pt x="1302406" y="1328470"/>
                  <a:pt x="1295055" y="1328470"/>
                </a:cubicBezTo>
                <a:cubicBezTo>
                  <a:pt x="1287704" y="1328470"/>
                  <a:pt x="1281752" y="1322514"/>
                  <a:pt x="1281752" y="1315166"/>
                </a:cubicBezTo>
                <a:cubicBezTo>
                  <a:pt x="1281752" y="1307818"/>
                  <a:pt x="1287704" y="1301862"/>
                  <a:pt x="1295055" y="1301862"/>
                </a:cubicBezTo>
                <a:close/>
                <a:moveTo>
                  <a:pt x="1357138" y="1301521"/>
                </a:moveTo>
                <a:cubicBezTo>
                  <a:pt x="1364677" y="1301521"/>
                  <a:pt x="1370783" y="1307631"/>
                  <a:pt x="1370783" y="1315166"/>
                </a:cubicBezTo>
                <a:cubicBezTo>
                  <a:pt x="1370783" y="1322702"/>
                  <a:pt x="1364677" y="1328811"/>
                  <a:pt x="1357138" y="1328811"/>
                </a:cubicBezTo>
                <a:cubicBezTo>
                  <a:pt x="1349600" y="1328811"/>
                  <a:pt x="1343494" y="1322702"/>
                  <a:pt x="1343494" y="1315166"/>
                </a:cubicBezTo>
                <a:cubicBezTo>
                  <a:pt x="1343494" y="1307631"/>
                  <a:pt x="1349600" y="1301521"/>
                  <a:pt x="1357138" y="1301521"/>
                </a:cubicBezTo>
                <a:close/>
                <a:moveTo>
                  <a:pt x="1417858" y="1301180"/>
                </a:moveTo>
                <a:cubicBezTo>
                  <a:pt x="1425584" y="1301180"/>
                  <a:pt x="1431844" y="1307442"/>
                  <a:pt x="1431844" y="1315166"/>
                </a:cubicBezTo>
                <a:cubicBezTo>
                  <a:pt x="1431844" y="1322891"/>
                  <a:pt x="1425584" y="1329152"/>
                  <a:pt x="1417858" y="1329152"/>
                </a:cubicBezTo>
                <a:cubicBezTo>
                  <a:pt x="1410131" y="1329152"/>
                  <a:pt x="1403872" y="1322891"/>
                  <a:pt x="1403872" y="1315166"/>
                </a:cubicBezTo>
                <a:cubicBezTo>
                  <a:pt x="1403872" y="1307442"/>
                  <a:pt x="1410131" y="1301180"/>
                  <a:pt x="1417858" y="1301180"/>
                </a:cubicBezTo>
                <a:close/>
                <a:moveTo>
                  <a:pt x="1479258" y="1300839"/>
                </a:moveTo>
                <a:cubicBezTo>
                  <a:pt x="1479378" y="1300837"/>
                  <a:pt x="1479480" y="1300837"/>
                  <a:pt x="1479599" y="1300839"/>
                </a:cubicBezTo>
                <a:cubicBezTo>
                  <a:pt x="1487411" y="1300934"/>
                  <a:pt x="1493688" y="1307347"/>
                  <a:pt x="1493585" y="1315166"/>
                </a:cubicBezTo>
                <a:cubicBezTo>
                  <a:pt x="1493585" y="1323078"/>
                  <a:pt x="1487172" y="1329493"/>
                  <a:pt x="1479258" y="1329493"/>
                </a:cubicBezTo>
                <a:cubicBezTo>
                  <a:pt x="1471379" y="1329401"/>
                  <a:pt x="1465017" y="1323040"/>
                  <a:pt x="1464932" y="1315166"/>
                </a:cubicBezTo>
                <a:cubicBezTo>
                  <a:pt x="1464932" y="1307253"/>
                  <a:pt x="1471345" y="1300839"/>
                  <a:pt x="1479258" y="1300839"/>
                </a:cubicBezTo>
                <a:close/>
                <a:moveTo>
                  <a:pt x="1540660" y="1300668"/>
                </a:moveTo>
                <a:cubicBezTo>
                  <a:pt x="1548659" y="1300668"/>
                  <a:pt x="1555157" y="1307160"/>
                  <a:pt x="1555157" y="1315166"/>
                </a:cubicBezTo>
                <a:cubicBezTo>
                  <a:pt x="1555157" y="1323172"/>
                  <a:pt x="1548659" y="1329663"/>
                  <a:pt x="1540660" y="1329663"/>
                </a:cubicBezTo>
                <a:cubicBezTo>
                  <a:pt x="1532661" y="1329663"/>
                  <a:pt x="1526163" y="1323172"/>
                  <a:pt x="1526163" y="1315166"/>
                </a:cubicBezTo>
                <a:cubicBezTo>
                  <a:pt x="1526163" y="1307160"/>
                  <a:pt x="1532661" y="1300668"/>
                  <a:pt x="1540660" y="1300668"/>
                </a:cubicBezTo>
                <a:close/>
                <a:moveTo>
                  <a:pt x="1602061" y="1300498"/>
                </a:moveTo>
                <a:cubicBezTo>
                  <a:pt x="1602181" y="1300496"/>
                  <a:pt x="1602283" y="1300496"/>
                  <a:pt x="1602403" y="1300498"/>
                </a:cubicBezTo>
                <a:cubicBezTo>
                  <a:pt x="1610402" y="1300593"/>
                  <a:pt x="1616832" y="1307160"/>
                  <a:pt x="1616730" y="1315166"/>
                </a:cubicBezTo>
                <a:cubicBezTo>
                  <a:pt x="1616730" y="1323267"/>
                  <a:pt x="1610163" y="1329834"/>
                  <a:pt x="1602061" y="1329834"/>
                </a:cubicBezTo>
                <a:cubicBezTo>
                  <a:pt x="1593994" y="1329742"/>
                  <a:pt x="1587479" y="1323228"/>
                  <a:pt x="1587394" y="1315166"/>
                </a:cubicBezTo>
                <a:cubicBezTo>
                  <a:pt x="1587394" y="1307064"/>
                  <a:pt x="1593960" y="1300498"/>
                  <a:pt x="1602061" y="1300498"/>
                </a:cubicBezTo>
                <a:close/>
                <a:moveTo>
                  <a:pt x="1664145" y="1300327"/>
                </a:moveTo>
                <a:cubicBezTo>
                  <a:pt x="1672332" y="1300327"/>
                  <a:pt x="1678984" y="1306971"/>
                  <a:pt x="1678984" y="1315166"/>
                </a:cubicBezTo>
                <a:cubicBezTo>
                  <a:pt x="1678984" y="1323361"/>
                  <a:pt x="1672332" y="1330005"/>
                  <a:pt x="1664145" y="1330005"/>
                </a:cubicBezTo>
                <a:cubicBezTo>
                  <a:pt x="1655958" y="1330005"/>
                  <a:pt x="1649307" y="1323361"/>
                  <a:pt x="1649307" y="1315166"/>
                </a:cubicBezTo>
                <a:cubicBezTo>
                  <a:pt x="1649307" y="1306971"/>
                  <a:pt x="1655958" y="1300327"/>
                  <a:pt x="1664145" y="1300327"/>
                </a:cubicBezTo>
                <a:close/>
                <a:moveTo>
                  <a:pt x="1724864" y="1300157"/>
                </a:moveTo>
                <a:cubicBezTo>
                  <a:pt x="1724983" y="1300155"/>
                  <a:pt x="1725086" y="1300155"/>
                  <a:pt x="1725205" y="1300157"/>
                </a:cubicBezTo>
                <a:cubicBezTo>
                  <a:pt x="1733409" y="1300252"/>
                  <a:pt x="1739976" y="1306971"/>
                  <a:pt x="1739873" y="1315166"/>
                </a:cubicBezTo>
                <a:cubicBezTo>
                  <a:pt x="1739873" y="1315224"/>
                  <a:pt x="1739873" y="1315280"/>
                  <a:pt x="1739873" y="1315338"/>
                </a:cubicBezTo>
                <a:cubicBezTo>
                  <a:pt x="1739771" y="1323532"/>
                  <a:pt x="1733051" y="1330098"/>
                  <a:pt x="1724864" y="1330005"/>
                </a:cubicBezTo>
                <a:cubicBezTo>
                  <a:pt x="1716643" y="1330005"/>
                  <a:pt x="1709940" y="1323389"/>
                  <a:pt x="1709855" y="1315166"/>
                </a:cubicBezTo>
                <a:cubicBezTo>
                  <a:pt x="1709855" y="1306877"/>
                  <a:pt x="1716575" y="1300157"/>
                  <a:pt x="1724864" y="1300157"/>
                </a:cubicBezTo>
                <a:close/>
                <a:moveTo>
                  <a:pt x="1909067" y="1299986"/>
                </a:moveTo>
                <a:cubicBezTo>
                  <a:pt x="1917459" y="1299986"/>
                  <a:pt x="1924247" y="1306783"/>
                  <a:pt x="1924247" y="1315166"/>
                </a:cubicBezTo>
                <a:cubicBezTo>
                  <a:pt x="1924247" y="1315224"/>
                  <a:pt x="1924247" y="1315281"/>
                  <a:pt x="1924247" y="1315338"/>
                </a:cubicBezTo>
                <a:cubicBezTo>
                  <a:pt x="1924145" y="1323626"/>
                  <a:pt x="1917357" y="1330269"/>
                  <a:pt x="1909067" y="1330175"/>
                </a:cubicBezTo>
                <a:cubicBezTo>
                  <a:pt x="1909016" y="1330175"/>
                  <a:pt x="1908948" y="1330177"/>
                  <a:pt x="1908897" y="1330177"/>
                </a:cubicBezTo>
                <a:cubicBezTo>
                  <a:pt x="1900608" y="1330175"/>
                  <a:pt x="1893888" y="1323455"/>
                  <a:pt x="1893888" y="1315166"/>
                </a:cubicBezTo>
                <a:cubicBezTo>
                  <a:pt x="1893888" y="1306783"/>
                  <a:pt x="1900676" y="1299986"/>
                  <a:pt x="1909067" y="1299986"/>
                </a:cubicBezTo>
                <a:close/>
                <a:moveTo>
                  <a:pt x="1847667" y="1299986"/>
                </a:moveTo>
                <a:cubicBezTo>
                  <a:pt x="1856058" y="1299986"/>
                  <a:pt x="1862846" y="1306783"/>
                  <a:pt x="1862846" y="1315166"/>
                </a:cubicBezTo>
                <a:cubicBezTo>
                  <a:pt x="1862846" y="1315224"/>
                  <a:pt x="1862846" y="1315281"/>
                  <a:pt x="1862846" y="1315338"/>
                </a:cubicBezTo>
                <a:cubicBezTo>
                  <a:pt x="1862744" y="1323626"/>
                  <a:pt x="1855956" y="1330269"/>
                  <a:pt x="1847667" y="1330175"/>
                </a:cubicBezTo>
                <a:cubicBezTo>
                  <a:pt x="1847615" y="1330175"/>
                  <a:pt x="1847547" y="1330177"/>
                  <a:pt x="1847496" y="1330177"/>
                </a:cubicBezTo>
                <a:cubicBezTo>
                  <a:pt x="1839207" y="1330175"/>
                  <a:pt x="1832487" y="1323455"/>
                  <a:pt x="1832487" y="1315166"/>
                </a:cubicBezTo>
                <a:cubicBezTo>
                  <a:pt x="1832487" y="1306783"/>
                  <a:pt x="1839275" y="1299986"/>
                  <a:pt x="1847667" y="1299986"/>
                </a:cubicBezTo>
                <a:close/>
                <a:moveTo>
                  <a:pt x="1786266" y="1299986"/>
                </a:moveTo>
                <a:cubicBezTo>
                  <a:pt x="1794657" y="1299986"/>
                  <a:pt x="1801445" y="1306783"/>
                  <a:pt x="1801445" y="1315166"/>
                </a:cubicBezTo>
                <a:cubicBezTo>
                  <a:pt x="1801445" y="1315224"/>
                  <a:pt x="1801445" y="1315281"/>
                  <a:pt x="1801445" y="1315338"/>
                </a:cubicBezTo>
                <a:cubicBezTo>
                  <a:pt x="1801343" y="1323626"/>
                  <a:pt x="1794555" y="1330269"/>
                  <a:pt x="1786266" y="1330175"/>
                </a:cubicBezTo>
                <a:cubicBezTo>
                  <a:pt x="1786215" y="1330175"/>
                  <a:pt x="1786146" y="1330177"/>
                  <a:pt x="1786095" y="1330177"/>
                </a:cubicBezTo>
                <a:cubicBezTo>
                  <a:pt x="1777806" y="1330175"/>
                  <a:pt x="1771086" y="1323455"/>
                  <a:pt x="1771086" y="1315166"/>
                </a:cubicBezTo>
                <a:cubicBezTo>
                  <a:pt x="1771086" y="1306783"/>
                  <a:pt x="1777874" y="1299986"/>
                  <a:pt x="1786266" y="1299986"/>
                </a:cubicBezTo>
                <a:close/>
                <a:moveTo>
                  <a:pt x="5628" y="1252571"/>
                </a:moveTo>
                <a:cubicBezTo>
                  <a:pt x="5747" y="1252557"/>
                  <a:pt x="5867" y="1252557"/>
                  <a:pt x="5986" y="1252571"/>
                </a:cubicBezTo>
                <a:cubicBezTo>
                  <a:pt x="6839" y="1252671"/>
                  <a:pt x="7436" y="1253434"/>
                  <a:pt x="7333" y="1254276"/>
                </a:cubicBezTo>
                <a:cubicBezTo>
                  <a:pt x="7333" y="1255218"/>
                  <a:pt x="6566" y="1255982"/>
                  <a:pt x="5628" y="1255982"/>
                </a:cubicBezTo>
                <a:cubicBezTo>
                  <a:pt x="4724" y="1255902"/>
                  <a:pt x="4008" y="1255184"/>
                  <a:pt x="3923" y="1254276"/>
                </a:cubicBezTo>
                <a:cubicBezTo>
                  <a:pt x="3923" y="1253335"/>
                  <a:pt x="4690" y="1252571"/>
                  <a:pt x="5628" y="1252571"/>
                </a:cubicBezTo>
                <a:close/>
                <a:moveTo>
                  <a:pt x="67029" y="1251035"/>
                </a:moveTo>
                <a:cubicBezTo>
                  <a:pt x="68530" y="1251035"/>
                  <a:pt x="69758" y="1252257"/>
                  <a:pt x="69758" y="1253764"/>
                </a:cubicBezTo>
                <a:cubicBezTo>
                  <a:pt x="69758" y="1255272"/>
                  <a:pt x="68530" y="1256493"/>
                  <a:pt x="67029" y="1256493"/>
                </a:cubicBezTo>
                <a:cubicBezTo>
                  <a:pt x="65528" y="1256493"/>
                  <a:pt x="64301" y="1255272"/>
                  <a:pt x="64301" y="1253764"/>
                </a:cubicBezTo>
                <a:cubicBezTo>
                  <a:pt x="64301" y="1252257"/>
                  <a:pt x="65528" y="1251035"/>
                  <a:pt x="67029" y="1251035"/>
                </a:cubicBezTo>
                <a:close/>
                <a:moveTo>
                  <a:pt x="129113" y="1250353"/>
                </a:moveTo>
                <a:cubicBezTo>
                  <a:pt x="130989" y="1250353"/>
                  <a:pt x="132524" y="1251880"/>
                  <a:pt x="132524" y="1253765"/>
                </a:cubicBezTo>
                <a:cubicBezTo>
                  <a:pt x="132524" y="1255649"/>
                  <a:pt x="130989" y="1257176"/>
                  <a:pt x="129113" y="1257176"/>
                </a:cubicBezTo>
                <a:cubicBezTo>
                  <a:pt x="127237" y="1257176"/>
                  <a:pt x="125702" y="1255649"/>
                  <a:pt x="125702" y="1253765"/>
                </a:cubicBezTo>
                <a:cubicBezTo>
                  <a:pt x="125702" y="1251880"/>
                  <a:pt x="127237" y="1250353"/>
                  <a:pt x="129113" y="1250353"/>
                </a:cubicBezTo>
                <a:close/>
                <a:moveTo>
                  <a:pt x="189832" y="1249671"/>
                </a:moveTo>
                <a:cubicBezTo>
                  <a:pt x="189951" y="1249666"/>
                  <a:pt x="190071" y="1249666"/>
                  <a:pt x="190173" y="1249671"/>
                </a:cubicBezTo>
                <a:cubicBezTo>
                  <a:pt x="192339" y="1249768"/>
                  <a:pt x="194028" y="1251600"/>
                  <a:pt x="193925" y="1253765"/>
                </a:cubicBezTo>
                <a:cubicBezTo>
                  <a:pt x="193925" y="1256026"/>
                  <a:pt x="192100" y="1257858"/>
                  <a:pt x="189832" y="1257858"/>
                </a:cubicBezTo>
                <a:cubicBezTo>
                  <a:pt x="187563" y="1257858"/>
                  <a:pt x="185739" y="1256026"/>
                  <a:pt x="185739" y="1253765"/>
                </a:cubicBezTo>
                <a:cubicBezTo>
                  <a:pt x="185739" y="1251505"/>
                  <a:pt x="187563" y="1249671"/>
                  <a:pt x="189832" y="1249671"/>
                </a:cubicBezTo>
                <a:close/>
                <a:moveTo>
                  <a:pt x="251233" y="1248989"/>
                </a:moveTo>
                <a:cubicBezTo>
                  <a:pt x="251352" y="1248984"/>
                  <a:pt x="251472" y="1248984"/>
                  <a:pt x="251574" y="1248989"/>
                </a:cubicBezTo>
                <a:cubicBezTo>
                  <a:pt x="254116" y="1249085"/>
                  <a:pt x="256111" y="1251224"/>
                  <a:pt x="256009" y="1253765"/>
                </a:cubicBezTo>
                <a:cubicBezTo>
                  <a:pt x="256009" y="1256402"/>
                  <a:pt x="253877" y="1258541"/>
                  <a:pt x="251233" y="1258541"/>
                </a:cubicBezTo>
                <a:cubicBezTo>
                  <a:pt x="248641" y="1258452"/>
                  <a:pt x="246543" y="1256364"/>
                  <a:pt x="246458" y="1253765"/>
                </a:cubicBezTo>
                <a:cubicBezTo>
                  <a:pt x="246458" y="1251128"/>
                  <a:pt x="248590" y="1248989"/>
                  <a:pt x="251233" y="1248989"/>
                </a:cubicBezTo>
                <a:close/>
                <a:moveTo>
                  <a:pt x="312635" y="1248306"/>
                </a:moveTo>
                <a:cubicBezTo>
                  <a:pt x="315654" y="1248306"/>
                  <a:pt x="318092" y="1250751"/>
                  <a:pt x="318092" y="1253764"/>
                </a:cubicBezTo>
                <a:cubicBezTo>
                  <a:pt x="318092" y="1256778"/>
                  <a:pt x="315654" y="1259222"/>
                  <a:pt x="312635" y="1259222"/>
                </a:cubicBezTo>
                <a:cubicBezTo>
                  <a:pt x="309649" y="1259134"/>
                  <a:pt x="307262" y="1256741"/>
                  <a:pt x="307177" y="1253764"/>
                </a:cubicBezTo>
                <a:cubicBezTo>
                  <a:pt x="307177" y="1250751"/>
                  <a:pt x="309616" y="1248306"/>
                  <a:pt x="312635" y="1248306"/>
                </a:cubicBezTo>
                <a:close/>
                <a:moveTo>
                  <a:pt x="374035" y="1247624"/>
                </a:moveTo>
                <a:cubicBezTo>
                  <a:pt x="377430" y="1247624"/>
                  <a:pt x="380176" y="1250374"/>
                  <a:pt x="380176" y="1253765"/>
                </a:cubicBezTo>
                <a:cubicBezTo>
                  <a:pt x="380176" y="1257155"/>
                  <a:pt x="377430" y="1259905"/>
                  <a:pt x="374035" y="1259905"/>
                </a:cubicBezTo>
                <a:cubicBezTo>
                  <a:pt x="370642" y="1259905"/>
                  <a:pt x="367896" y="1257155"/>
                  <a:pt x="367896" y="1253765"/>
                </a:cubicBezTo>
                <a:cubicBezTo>
                  <a:pt x="367896" y="1250374"/>
                  <a:pt x="370642" y="1247624"/>
                  <a:pt x="374035" y="1247624"/>
                </a:cubicBezTo>
                <a:close/>
                <a:moveTo>
                  <a:pt x="436120" y="1247113"/>
                </a:moveTo>
                <a:cubicBezTo>
                  <a:pt x="436239" y="1247110"/>
                  <a:pt x="436359" y="1247110"/>
                  <a:pt x="436461" y="1247113"/>
                </a:cubicBezTo>
                <a:cubicBezTo>
                  <a:pt x="440043" y="1247209"/>
                  <a:pt x="442874" y="1250186"/>
                  <a:pt x="442772" y="1253765"/>
                </a:cubicBezTo>
                <a:cubicBezTo>
                  <a:pt x="442772" y="1257439"/>
                  <a:pt x="439787" y="1260417"/>
                  <a:pt x="436120" y="1260417"/>
                </a:cubicBezTo>
                <a:cubicBezTo>
                  <a:pt x="432486" y="1260326"/>
                  <a:pt x="429553" y="1257401"/>
                  <a:pt x="429468" y="1253765"/>
                </a:cubicBezTo>
                <a:cubicBezTo>
                  <a:pt x="429468" y="1250091"/>
                  <a:pt x="432453" y="1247113"/>
                  <a:pt x="436120" y="1247113"/>
                </a:cubicBezTo>
                <a:close/>
                <a:moveTo>
                  <a:pt x="496838" y="1246430"/>
                </a:moveTo>
                <a:cubicBezTo>
                  <a:pt x="500881" y="1246430"/>
                  <a:pt x="504172" y="1249714"/>
                  <a:pt x="504172" y="1253764"/>
                </a:cubicBezTo>
                <a:cubicBezTo>
                  <a:pt x="504172" y="1257815"/>
                  <a:pt x="500881" y="1261099"/>
                  <a:pt x="496838" y="1261099"/>
                </a:cubicBezTo>
                <a:cubicBezTo>
                  <a:pt x="492831" y="1261008"/>
                  <a:pt x="489590" y="1257778"/>
                  <a:pt x="489505" y="1253764"/>
                </a:cubicBezTo>
                <a:cubicBezTo>
                  <a:pt x="489505" y="1249714"/>
                  <a:pt x="492796" y="1246430"/>
                  <a:pt x="496838" y="1246430"/>
                </a:cubicBezTo>
                <a:close/>
                <a:moveTo>
                  <a:pt x="558240" y="1245748"/>
                </a:moveTo>
                <a:cubicBezTo>
                  <a:pt x="562675" y="1245748"/>
                  <a:pt x="566256" y="1249337"/>
                  <a:pt x="566256" y="1253765"/>
                </a:cubicBezTo>
                <a:cubicBezTo>
                  <a:pt x="566256" y="1258192"/>
                  <a:pt x="562675" y="1261781"/>
                  <a:pt x="558240" y="1261781"/>
                </a:cubicBezTo>
                <a:cubicBezTo>
                  <a:pt x="553805" y="1261781"/>
                  <a:pt x="550224" y="1258192"/>
                  <a:pt x="550224" y="1253765"/>
                </a:cubicBezTo>
                <a:cubicBezTo>
                  <a:pt x="550224" y="1249337"/>
                  <a:pt x="553805" y="1245748"/>
                  <a:pt x="558240" y="1245748"/>
                </a:cubicBezTo>
                <a:close/>
                <a:moveTo>
                  <a:pt x="619642" y="1245236"/>
                </a:moveTo>
                <a:cubicBezTo>
                  <a:pt x="624349" y="1245236"/>
                  <a:pt x="628169" y="1249055"/>
                  <a:pt x="628169" y="1253764"/>
                </a:cubicBezTo>
                <a:cubicBezTo>
                  <a:pt x="628169" y="1258474"/>
                  <a:pt x="624349" y="1262292"/>
                  <a:pt x="619642" y="1262292"/>
                </a:cubicBezTo>
                <a:cubicBezTo>
                  <a:pt x="614968" y="1262202"/>
                  <a:pt x="611199" y="1258436"/>
                  <a:pt x="611114" y="1253764"/>
                </a:cubicBezTo>
                <a:cubicBezTo>
                  <a:pt x="611114" y="1249055"/>
                  <a:pt x="614934" y="1245236"/>
                  <a:pt x="619642" y="1245236"/>
                </a:cubicBezTo>
                <a:close/>
                <a:moveTo>
                  <a:pt x="681042" y="1244554"/>
                </a:moveTo>
                <a:cubicBezTo>
                  <a:pt x="686125" y="1244554"/>
                  <a:pt x="690253" y="1248679"/>
                  <a:pt x="690253" y="1253765"/>
                </a:cubicBezTo>
                <a:cubicBezTo>
                  <a:pt x="690253" y="1258851"/>
                  <a:pt x="686125" y="1262975"/>
                  <a:pt x="681042" y="1262975"/>
                </a:cubicBezTo>
                <a:cubicBezTo>
                  <a:pt x="675960" y="1262975"/>
                  <a:pt x="671833" y="1258851"/>
                  <a:pt x="671833" y="1253765"/>
                </a:cubicBezTo>
                <a:cubicBezTo>
                  <a:pt x="671833" y="1248679"/>
                  <a:pt x="675960" y="1244554"/>
                  <a:pt x="681042" y="1244554"/>
                </a:cubicBezTo>
                <a:close/>
                <a:moveTo>
                  <a:pt x="743126" y="1244043"/>
                </a:moveTo>
                <a:cubicBezTo>
                  <a:pt x="743245" y="1244041"/>
                  <a:pt x="743347" y="1244041"/>
                  <a:pt x="743466" y="1244043"/>
                </a:cubicBezTo>
                <a:cubicBezTo>
                  <a:pt x="748737" y="1244138"/>
                  <a:pt x="752950" y="1248491"/>
                  <a:pt x="752848" y="1253765"/>
                </a:cubicBezTo>
                <a:cubicBezTo>
                  <a:pt x="752848" y="1259134"/>
                  <a:pt x="748498" y="1263486"/>
                  <a:pt x="743126" y="1263486"/>
                </a:cubicBezTo>
                <a:cubicBezTo>
                  <a:pt x="737787" y="1263396"/>
                  <a:pt x="733489" y="1259096"/>
                  <a:pt x="733404" y="1253765"/>
                </a:cubicBezTo>
                <a:cubicBezTo>
                  <a:pt x="733404" y="1248395"/>
                  <a:pt x="737753" y="1244043"/>
                  <a:pt x="743126" y="1244043"/>
                </a:cubicBezTo>
                <a:close/>
                <a:moveTo>
                  <a:pt x="803844" y="1243360"/>
                </a:moveTo>
                <a:cubicBezTo>
                  <a:pt x="809592" y="1243360"/>
                  <a:pt x="814249" y="1248018"/>
                  <a:pt x="814249" y="1253765"/>
                </a:cubicBezTo>
                <a:cubicBezTo>
                  <a:pt x="814249" y="1259511"/>
                  <a:pt x="809592" y="1264169"/>
                  <a:pt x="803844" y="1264169"/>
                </a:cubicBezTo>
                <a:cubicBezTo>
                  <a:pt x="798131" y="1264077"/>
                  <a:pt x="793525" y="1259473"/>
                  <a:pt x="793441" y="1253765"/>
                </a:cubicBezTo>
                <a:cubicBezTo>
                  <a:pt x="793441" y="1248018"/>
                  <a:pt x="798096" y="1243360"/>
                  <a:pt x="803844" y="1243360"/>
                </a:cubicBezTo>
                <a:close/>
                <a:moveTo>
                  <a:pt x="865247" y="1242849"/>
                </a:moveTo>
                <a:cubicBezTo>
                  <a:pt x="865366" y="1242847"/>
                  <a:pt x="865468" y="1242847"/>
                  <a:pt x="865588" y="1242849"/>
                </a:cubicBezTo>
                <a:cubicBezTo>
                  <a:pt x="871523" y="1242944"/>
                  <a:pt x="876265" y="1247831"/>
                  <a:pt x="876162" y="1253764"/>
                </a:cubicBezTo>
                <a:cubicBezTo>
                  <a:pt x="876162" y="1259794"/>
                  <a:pt x="871267" y="1264680"/>
                  <a:pt x="865247" y="1264680"/>
                </a:cubicBezTo>
                <a:cubicBezTo>
                  <a:pt x="859226" y="1264680"/>
                  <a:pt x="854331" y="1259794"/>
                  <a:pt x="854331" y="1253764"/>
                </a:cubicBezTo>
                <a:cubicBezTo>
                  <a:pt x="854331" y="1247735"/>
                  <a:pt x="859226" y="1242849"/>
                  <a:pt x="865247" y="1242849"/>
                </a:cubicBezTo>
                <a:close/>
                <a:moveTo>
                  <a:pt x="926647" y="1242337"/>
                </a:moveTo>
                <a:cubicBezTo>
                  <a:pt x="932958" y="1242337"/>
                  <a:pt x="938074" y="1247454"/>
                  <a:pt x="938074" y="1253765"/>
                </a:cubicBezTo>
                <a:cubicBezTo>
                  <a:pt x="938074" y="1260076"/>
                  <a:pt x="932958" y="1265192"/>
                  <a:pt x="926647" y="1265192"/>
                </a:cubicBezTo>
                <a:cubicBezTo>
                  <a:pt x="920337" y="1265192"/>
                  <a:pt x="915220" y="1260076"/>
                  <a:pt x="915220" y="1253765"/>
                </a:cubicBezTo>
                <a:cubicBezTo>
                  <a:pt x="915220" y="1247454"/>
                  <a:pt x="920337" y="1242337"/>
                  <a:pt x="926647" y="1242337"/>
                </a:cubicBezTo>
                <a:close/>
                <a:moveTo>
                  <a:pt x="988048" y="1241825"/>
                </a:moveTo>
                <a:cubicBezTo>
                  <a:pt x="994649" y="1241825"/>
                  <a:pt x="999988" y="1247171"/>
                  <a:pt x="999988" y="1253765"/>
                </a:cubicBezTo>
                <a:cubicBezTo>
                  <a:pt x="999988" y="1260358"/>
                  <a:pt x="994649" y="1265704"/>
                  <a:pt x="988048" y="1265704"/>
                </a:cubicBezTo>
                <a:cubicBezTo>
                  <a:pt x="981499" y="1265612"/>
                  <a:pt x="976195" y="1260319"/>
                  <a:pt x="976110" y="1253765"/>
                </a:cubicBezTo>
                <a:cubicBezTo>
                  <a:pt x="976110" y="1247171"/>
                  <a:pt x="981448" y="1241825"/>
                  <a:pt x="988048" y="1241825"/>
                </a:cubicBezTo>
                <a:close/>
                <a:moveTo>
                  <a:pt x="1050133" y="1241314"/>
                </a:moveTo>
                <a:cubicBezTo>
                  <a:pt x="1050252" y="1241312"/>
                  <a:pt x="1050354" y="1241312"/>
                  <a:pt x="1050473" y="1241314"/>
                </a:cubicBezTo>
                <a:cubicBezTo>
                  <a:pt x="1057262" y="1241409"/>
                  <a:pt x="1062686" y="1246983"/>
                  <a:pt x="1062584" y="1253765"/>
                </a:cubicBezTo>
                <a:cubicBezTo>
                  <a:pt x="1062584" y="1260641"/>
                  <a:pt x="1057006" y="1266215"/>
                  <a:pt x="1050133" y="1266215"/>
                </a:cubicBezTo>
                <a:cubicBezTo>
                  <a:pt x="1043259" y="1266215"/>
                  <a:pt x="1037682" y="1260641"/>
                  <a:pt x="1037682" y="1253765"/>
                </a:cubicBezTo>
                <a:cubicBezTo>
                  <a:pt x="1037682" y="1246888"/>
                  <a:pt x="1043259" y="1241314"/>
                  <a:pt x="1050133" y="1241314"/>
                </a:cubicBezTo>
                <a:close/>
                <a:moveTo>
                  <a:pt x="1110851" y="1240973"/>
                </a:moveTo>
                <a:cubicBezTo>
                  <a:pt x="1110971" y="1240971"/>
                  <a:pt x="1111073" y="1240971"/>
                  <a:pt x="1111192" y="1240973"/>
                </a:cubicBezTo>
                <a:cubicBezTo>
                  <a:pt x="1118169" y="1241068"/>
                  <a:pt x="1123746" y="1246794"/>
                  <a:pt x="1123643" y="1253765"/>
                </a:cubicBezTo>
                <a:cubicBezTo>
                  <a:pt x="1123643" y="1260829"/>
                  <a:pt x="1117913" y="1266557"/>
                  <a:pt x="1110851" y="1266557"/>
                </a:cubicBezTo>
                <a:cubicBezTo>
                  <a:pt x="1103825" y="1266465"/>
                  <a:pt x="1098145" y="1260792"/>
                  <a:pt x="1098060" y="1253765"/>
                </a:cubicBezTo>
                <a:cubicBezTo>
                  <a:pt x="1098060" y="1246700"/>
                  <a:pt x="1103790" y="1240973"/>
                  <a:pt x="1110851" y="1240973"/>
                </a:cubicBezTo>
                <a:close/>
                <a:moveTo>
                  <a:pt x="1172252" y="1240461"/>
                </a:moveTo>
                <a:cubicBezTo>
                  <a:pt x="1179603" y="1240461"/>
                  <a:pt x="1185556" y="1246417"/>
                  <a:pt x="1185556" y="1253765"/>
                </a:cubicBezTo>
                <a:cubicBezTo>
                  <a:pt x="1185556" y="1261113"/>
                  <a:pt x="1179603" y="1267069"/>
                  <a:pt x="1172252" y="1267069"/>
                </a:cubicBezTo>
                <a:cubicBezTo>
                  <a:pt x="1164901" y="1267069"/>
                  <a:pt x="1158949" y="1261113"/>
                  <a:pt x="1158949" y="1253765"/>
                </a:cubicBezTo>
                <a:cubicBezTo>
                  <a:pt x="1158949" y="1246417"/>
                  <a:pt x="1164901" y="1240461"/>
                  <a:pt x="1172252" y="1240461"/>
                </a:cubicBezTo>
                <a:close/>
                <a:moveTo>
                  <a:pt x="1970835" y="1239815"/>
                </a:moveTo>
                <a:cubicBezTo>
                  <a:pt x="1978465" y="1239815"/>
                  <a:pt x="1984651" y="1246000"/>
                  <a:pt x="1984651" y="1253630"/>
                </a:cubicBezTo>
                <a:cubicBezTo>
                  <a:pt x="1984651" y="1261260"/>
                  <a:pt x="1978465" y="1267446"/>
                  <a:pt x="1970835" y="1267446"/>
                </a:cubicBezTo>
                <a:cubicBezTo>
                  <a:pt x="1963205" y="1267446"/>
                  <a:pt x="1957020" y="1261260"/>
                  <a:pt x="1957020" y="1253630"/>
                </a:cubicBezTo>
                <a:cubicBezTo>
                  <a:pt x="1957020" y="1246000"/>
                  <a:pt x="1963205" y="1239815"/>
                  <a:pt x="1970835" y="1239815"/>
                </a:cubicBezTo>
                <a:close/>
                <a:moveTo>
                  <a:pt x="1234020" y="1239815"/>
                </a:moveTo>
                <a:cubicBezTo>
                  <a:pt x="1241650" y="1239815"/>
                  <a:pt x="1247836" y="1246000"/>
                  <a:pt x="1247836" y="1253630"/>
                </a:cubicBezTo>
                <a:cubicBezTo>
                  <a:pt x="1247836" y="1261260"/>
                  <a:pt x="1241650" y="1267446"/>
                  <a:pt x="1234020" y="1267446"/>
                </a:cubicBezTo>
                <a:cubicBezTo>
                  <a:pt x="1226390" y="1267446"/>
                  <a:pt x="1220205" y="1261260"/>
                  <a:pt x="1220205" y="1253630"/>
                </a:cubicBezTo>
                <a:cubicBezTo>
                  <a:pt x="1220205" y="1246000"/>
                  <a:pt x="1226390" y="1239815"/>
                  <a:pt x="1234020" y="1239815"/>
                </a:cubicBezTo>
                <a:close/>
                <a:moveTo>
                  <a:pt x="1295055" y="1239608"/>
                </a:moveTo>
                <a:cubicBezTo>
                  <a:pt x="1302866" y="1239608"/>
                  <a:pt x="1309211" y="1245946"/>
                  <a:pt x="1309211" y="1253765"/>
                </a:cubicBezTo>
                <a:cubicBezTo>
                  <a:pt x="1309211" y="1261583"/>
                  <a:pt x="1302866" y="1267921"/>
                  <a:pt x="1295055" y="1267921"/>
                </a:cubicBezTo>
                <a:cubicBezTo>
                  <a:pt x="1287277" y="1267829"/>
                  <a:pt x="1280984" y="1261544"/>
                  <a:pt x="1280899" y="1253765"/>
                </a:cubicBezTo>
                <a:cubicBezTo>
                  <a:pt x="1280899" y="1245946"/>
                  <a:pt x="1287244" y="1239608"/>
                  <a:pt x="1295055" y="1239608"/>
                </a:cubicBezTo>
                <a:close/>
                <a:moveTo>
                  <a:pt x="1357138" y="1239267"/>
                </a:moveTo>
                <a:cubicBezTo>
                  <a:pt x="1365137" y="1239267"/>
                  <a:pt x="1371636" y="1245759"/>
                  <a:pt x="1371636" y="1253765"/>
                </a:cubicBezTo>
                <a:cubicBezTo>
                  <a:pt x="1371636" y="1261771"/>
                  <a:pt x="1365137" y="1268262"/>
                  <a:pt x="1357138" y="1268262"/>
                </a:cubicBezTo>
                <a:cubicBezTo>
                  <a:pt x="1349139" y="1268262"/>
                  <a:pt x="1342641" y="1261771"/>
                  <a:pt x="1342641" y="1253765"/>
                </a:cubicBezTo>
                <a:cubicBezTo>
                  <a:pt x="1342641" y="1245759"/>
                  <a:pt x="1349139" y="1239267"/>
                  <a:pt x="1357138" y="1239267"/>
                </a:cubicBezTo>
                <a:close/>
                <a:moveTo>
                  <a:pt x="1417857" y="1238926"/>
                </a:moveTo>
                <a:cubicBezTo>
                  <a:pt x="1426044" y="1238926"/>
                  <a:pt x="1432696" y="1245570"/>
                  <a:pt x="1432696" y="1253765"/>
                </a:cubicBezTo>
                <a:cubicBezTo>
                  <a:pt x="1432696" y="1261960"/>
                  <a:pt x="1426044" y="1268604"/>
                  <a:pt x="1417857" y="1268604"/>
                </a:cubicBezTo>
                <a:cubicBezTo>
                  <a:pt x="1409670" y="1268604"/>
                  <a:pt x="1403019" y="1261960"/>
                  <a:pt x="1403019" y="1253765"/>
                </a:cubicBezTo>
                <a:cubicBezTo>
                  <a:pt x="1403019" y="1245570"/>
                  <a:pt x="1409653" y="1238926"/>
                  <a:pt x="1417857" y="1238926"/>
                </a:cubicBezTo>
                <a:close/>
                <a:moveTo>
                  <a:pt x="1479259" y="1238756"/>
                </a:moveTo>
                <a:cubicBezTo>
                  <a:pt x="1479378" y="1238754"/>
                  <a:pt x="1479481" y="1238754"/>
                  <a:pt x="1479600" y="1238756"/>
                </a:cubicBezTo>
                <a:cubicBezTo>
                  <a:pt x="1487804" y="1238850"/>
                  <a:pt x="1494370" y="1245570"/>
                  <a:pt x="1494268" y="1253765"/>
                </a:cubicBezTo>
                <a:cubicBezTo>
                  <a:pt x="1494268" y="1253821"/>
                  <a:pt x="1494268" y="1253879"/>
                  <a:pt x="1494268" y="1253937"/>
                </a:cubicBezTo>
                <a:cubicBezTo>
                  <a:pt x="1494166" y="1262131"/>
                  <a:pt x="1487446" y="1268697"/>
                  <a:pt x="1479259" y="1268604"/>
                </a:cubicBezTo>
                <a:cubicBezTo>
                  <a:pt x="1471038" y="1268604"/>
                  <a:pt x="1464335" y="1261988"/>
                  <a:pt x="1464250" y="1253765"/>
                </a:cubicBezTo>
                <a:cubicBezTo>
                  <a:pt x="1464250" y="1245476"/>
                  <a:pt x="1470970" y="1238756"/>
                  <a:pt x="1479259" y="1238756"/>
                </a:cubicBezTo>
                <a:close/>
                <a:moveTo>
                  <a:pt x="1540660" y="1238414"/>
                </a:moveTo>
                <a:cubicBezTo>
                  <a:pt x="1549137" y="1238414"/>
                  <a:pt x="1556011" y="1245286"/>
                  <a:pt x="1556011" y="1253765"/>
                </a:cubicBezTo>
                <a:cubicBezTo>
                  <a:pt x="1556011" y="1253823"/>
                  <a:pt x="1556011" y="1253879"/>
                  <a:pt x="1556011" y="1253937"/>
                </a:cubicBezTo>
                <a:cubicBezTo>
                  <a:pt x="1555908" y="1262320"/>
                  <a:pt x="1549052" y="1269038"/>
                  <a:pt x="1540660" y="1268945"/>
                </a:cubicBezTo>
                <a:cubicBezTo>
                  <a:pt x="1532252" y="1268945"/>
                  <a:pt x="1525412" y="1262175"/>
                  <a:pt x="1525310" y="1253765"/>
                </a:cubicBezTo>
                <a:cubicBezTo>
                  <a:pt x="1525310" y="1245286"/>
                  <a:pt x="1532183" y="1238414"/>
                  <a:pt x="1540660" y="1238414"/>
                </a:cubicBezTo>
                <a:close/>
                <a:moveTo>
                  <a:pt x="1602061" y="1238243"/>
                </a:moveTo>
                <a:cubicBezTo>
                  <a:pt x="1610640" y="1238243"/>
                  <a:pt x="1617582" y="1245192"/>
                  <a:pt x="1617582" y="1253764"/>
                </a:cubicBezTo>
                <a:cubicBezTo>
                  <a:pt x="1617582" y="1253821"/>
                  <a:pt x="1617582" y="1253879"/>
                  <a:pt x="1617582" y="1253937"/>
                </a:cubicBezTo>
                <a:cubicBezTo>
                  <a:pt x="1617480" y="1262413"/>
                  <a:pt x="1610538" y="1269208"/>
                  <a:pt x="1602061" y="1269115"/>
                </a:cubicBezTo>
                <a:cubicBezTo>
                  <a:pt x="1602010" y="1269115"/>
                  <a:pt x="1601942" y="1269116"/>
                  <a:pt x="1601891" y="1269116"/>
                </a:cubicBezTo>
                <a:cubicBezTo>
                  <a:pt x="1593414" y="1269115"/>
                  <a:pt x="1586541" y="1262243"/>
                  <a:pt x="1586541" y="1253764"/>
                </a:cubicBezTo>
                <a:cubicBezTo>
                  <a:pt x="1586541" y="1245192"/>
                  <a:pt x="1593482" y="1238243"/>
                  <a:pt x="1602061" y="1238243"/>
                </a:cubicBezTo>
                <a:close/>
                <a:moveTo>
                  <a:pt x="1663829" y="1237939"/>
                </a:moveTo>
                <a:cubicBezTo>
                  <a:pt x="1672496" y="1237939"/>
                  <a:pt x="1679521" y="1244964"/>
                  <a:pt x="1679521" y="1253630"/>
                </a:cubicBezTo>
                <a:cubicBezTo>
                  <a:pt x="1679521" y="1262297"/>
                  <a:pt x="1672496" y="1269322"/>
                  <a:pt x="1663829" y="1269322"/>
                </a:cubicBezTo>
                <a:cubicBezTo>
                  <a:pt x="1655163" y="1269322"/>
                  <a:pt x="1648138" y="1262297"/>
                  <a:pt x="1648138" y="1253630"/>
                </a:cubicBezTo>
                <a:cubicBezTo>
                  <a:pt x="1648138" y="1244964"/>
                  <a:pt x="1655163" y="1237939"/>
                  <a:pt x="1663829" y="1237939"/>
                </a:cubicBezTo>
                <a:close/>
                <a:moveTo>
                  <a:pt x="1724863" y="1237903"/>
                </a:moveTo>
                <a:cubicBezTo>
                  <a:pt x="1724983" y="1237901"/>
                  <a:pt x="1725085" y="1237901"/>
                  <a:pt x="1725204" y="1237903"/>
                </a:cubicBezTo>
                <a:cubicBezTo>
                  <a:pt x="1733869" y="1237997"/>
                  <a:pt x="1740828" y="1245099"/>
                  <a:pt x="1740725" y="1253765"/>
                </a:cubicBezTo>
                <a:cubicBezTo>
                  <a:pt x="1740725" y="1253821"/>
                  <a:pt x="1740725" y="1253879"/>
                  <a:pt x="1740725" y="1253937"/>
                </a:cubicBezTo>
                <a:cubicBezTo>
                  <a:pt x="1740623" y="1262601"/>
                  <a:pt x="1733528" y="1269550"/>
                  <a:pt x="1724863" y="1269456"/>
                </a:cubicBezTo>
                <a:cubicBezTo>
                  <a:pt x="1716165" y="1269456"/>
                  <a:pt x="1709087" y="1262458"/>
                  <a:pt x="1709002" y="1253765"/>
                </a:cubicBezTo>
                <a:cubicBezTo>
                  <a:pt x="1709002" y="1245005"/>
                  <a:pt x="1716097" y="1237903"/>
                  <a:pt x="1724863" y="1237903"/>
                </a:cubicBezTo>
                <a:close/>
                <a:moveTo>
                  <a:pt x="1909068" y="1237732"/>
                </a:moveTo>
                <a:cubicBezTo>
                  <a:pt x="1917920" y="1237732"/>
                  <a:pt x="1925100" y="1244911"/>
                  <a:pt x="1925100" y="1253765"/>
                </a:cubicBezTo>
                <a:cubicBezTo>
                  <a:pt x="1924998" y="1262552"/>
                  <a:pt x="1917852" y="1269627"/>
                  <a:pt x="1909068" y="1269627"/>
                </a:cubicBezTo>
                <a:cubicBezTo>
                  <a:pt x="1900284" y="1269627"/>
                  <a:pt x="1893120" y="1262552"/>
                  <a:pt x="1893036" y="1253765"/>
                </a:cubicBezTo>
                <a:cubicBezTo>
                  <a:pt x="1893036" y="1244911"/>
                  <a:pt x="1900216" y="1237732"/>
                  <a:pt x="1909068" y="1237732"/>
                </a:cubicBezTo>
                <a:close/>
                <a:moveTo>
                  <a:pt x="1847666" y="1237732"/>
                </a:moveTo>
                <a:cubicBezTo>
                  <a:pt x="1856518" y="1237732"/>
                  <a:pt x="1863699" y="1244911"/>
                  <a:pt x="1863699" y="1253765"/>
                </a:cubicBezTo>
                <a:cubicBezTo>
                  <a:pt x="1863613" y="1262552"/>
                  <a:pt x="1856450" y="1269627"/>
                  <a:pt x="1847666" y="1269627"/>
                </a:cubicBezTo>
                <a:cubicBezTo>
                  <a:pt x="1838882" y="1269627"/>
                  <a:pt x="1831736" y="1262552"/>
                  <a:pt x="1831634" y="1253765"/>
                </a:cubicBezTo>
                <a:cubicBezTo>
                  <a:pt x="1831634" y="1244911"/>
                  <a:pt x="1838814" y="1237732"/>
                  <a:pt x="1847666" y="1237732"/>
                </a:cubicBezTo>
                <a:close/>
                <a:moveTo>
                  <a:pt x="1786265" y="1237732"/>
                </a:moveTo>
                <a:cubicBezTo>
                  <a:pt x="1795117" y="1237732"/>
                  <a:pt x="1802298" y="1244911"/>
                  <a:pt x="1802298" y="1253765"/>
                </a:cubicBezTo>
                <a:cubicBezTo>
                  <a:pt x="1802212" y="1262552"/>
                  <a:pt x="1795049" y="1269627"/>
                  <a:pt x="1786265" y="1269627"/>
                </a:cubicBezTo>
                <a:cubicBezTo>
                  <a:pt x="1777481" y="1269627"/>
                  <a:pt x="1770318" y="1262552"/>
                  <a:pt x="1770233" y="1253765"/>
                </a:cubicBezTo>
                <a:cubicBezTo>
                  <a:pt x="1770233" y="1244911"/>
                  <a:pt x="1777413" y="1237732"/>
                  <a:pt x="1786265" y="1237732"/>
                </a:cubicBezTo>
                <a:close/>
                <a:moveTo>
                  <a:pt x="5628" y="1190316"/>
                </a:moveTo>
                <a:cubicBezTo>
                  <a:pt x="6754" y="1190316"/>
                  <a:pt x="7675" y="1191232"/>
                  <a:pt x="7675" y="1192363"/>
                </a:cubicBezTo>
                <a:cubicBezTo>
                  <a:pt x="7675" y="1193494"/>
                  <a:pt x="6754" y="1194410"/>
                  <a:pt x="5628" y="1194410"/>
                </a:cubicBezTo>
                <a:cubicBezTo>
                  <a:pt x="4537" y="1194328"/>
                  <a:pt x="3666" y="1193458"/>
                  <a:pt x="3582" y="1192363"/>
                </a:cubicBezTo>
                <a:cubicBezTo>
                  <a:pt x="3582" y="1191232"/>
                  <a:pt x="4502" y="1190316"/>
                  <a:pt x="5628" y="1190316"/>
                </a:cubicBezTo>
                <a:close/>
                <a:moveTo>
                  <a:pt x="67030" y="1189123"/>
                </a:moveTo>
                <a:cubicBezTo>
                  <a:pt x="67149" y="1189116"/>
                  <a:pt x="67269" y="1189116"/>
                  <a:pt x="67388" y="1189123"/>
                </a:cubicBezTo>
                <a:cubicBezTo>
                  <a:pt x="69077" y="1189220"/>
                  <a:pt x="70373" y="1190671"/>
                  <a:pt x="70270" y="1192363"/>
                </a:cubicBezTo>
                <a:cubicBezTo>
                  <a:pt x="70270" y="1194152"/>
                  <a:pt x="68821" y="1195604"/>
                  <a:pt x="67030" y="1195604"/>
                </a:cubicBezTo>
                <a:cubicBezTo>
                  <a:pt x="65273" y="1195518"/>
                  <a:pt x="63874" y="1194116"/>
                  <a:pt x="63790" y="1192363"/>
                </a:cubicBezTo>
                <a:cubicBezTo>
                  <a:pt x="63790" y="1190574"/>
                  <a:pt x="65239" y="1189123"/>
                  <a:pt x="67030" y="1189123"/>
                </a:cubicBezTo>
                <a:close/>
                <a:moveTo>
                  <a:pt x="129114" y="1188440"/>
                </a:moveTo>
                <a:cubicBezTo>
                  <a:pt x="131280" y="1188440"/>
                  <a:pt x="133037" y="1190197"/>
                  <a:pt x="133037" y="1192363"/>
                </a:cubicBezTo>
                <a:cubicBezTo>
                  <a:pt x="133037" y="1194529"/>
                  <a:pt x="131280" y="1196286"/>
                  <a:pt x="129114" y="1196286"/>
                </a:cubicBezTo>
                <a:cubicBezTo>
                  <a:pt x="126982" y="1196199"/>
                  <a:pt x="125276" y="1194492"/>
                  <a:pt x="125191" y="1192363"/>
                </a:cubicBezTo>
                <a:cubicBezTo>
                  <a:pt x="125191" y="1190197"/>
                  <a:pt x="126947" y="1188440"/>
                  <a:pt x="129114" y="1188440"/>
                </a:cubicBezTo>
                <a:close/>
                <a:moveTo>
                  <a:pt x="189832" y="1187758"/>
                </a:moveTo>
                <a:cubicBezTo>
                  <a:pt x="192374" y="1187758"/>
                  <a:pt x="194437" y="1189821"/>
                  <a:pt x="194437" y="1192364"/>
                </a:cubicBezTo>
                <a:cubicBezTo>
                  <a:pt x="194437" y="1194907"/>
                  <a:pt x="192374" y="1196969"/>
                  <a:pt x="189832" y="1196969"/>
                </a:cubicBezTo>
                <a:cubicBezTo>
                  <a:pt x="187291" y="1196969"/>
                  <a:pt x="185228" y="1194907"/>
                  <a:pt x="185228" y="1192364"/>
                </a:cubicBezTo>
                <a:cubicBezTo>
                  <a:pt x="185228" y="1189821"/>
                  <a:pt x="187291" y="1187758"/>
                  <a:pt x="189832" y="1187758"/>
                </a:cubicBezTo>
                <a:close/>
                <a:moveTo>
                  <a:pt x="251234" y="1187076"/>
                </a:moveTo>
                <a:cubicBezTo>
                  <a:pt x="254150" y="1187076"/>
                  <a:pt x="256521" y="1189444"/>
                  <a:pt x="256521" y="1192364"/>
                </a:cubicBezTo>
                <a:cubicBezTo>
                  <a:pt x="256521" y="1195284"/>
                  <a:pt x="254150" y="1197651"/>
                  <a:pt x="251234" y="1197651"/>
                </a:cubicBezTo>
                <a:cubicBezTo>
                  <a:pt x="248317" y="1197651"/>
                  <a:pt x="245947" y="1195284"/>
                  <a:pt x="245947" y="1192364"/>
                </a:cubicBezTo>
                <a:cubicBezTo>
                  <a:pt x="245947" y="1189444"/>
                  <a:pt x="248317" y="1187076"/>
                  <a:pt x="251234" y="1187076"/>
                </a:cubicBezTo>
                <a:close/>
                <a:moveTo>
                  <a:pt x="312635" y="1186394"/>
                </a:moveTo>
                <a:cubicBezTo>
                  <a:pt x="312754" y="1186391"/>
                  <a:pt x="312874" y="1186391"/>
                  <a:pt x="312976" y="1186394"/>
                </a:cubicBezTo>
                <a:cubicBezTo>
                  <a:pt x="316182" y="1186490"/>
                  <a:pt x="318707" y="1189162"/>
                  <a:pt x="318604" y="1192364"/>
                </a:cubicBezTo>
                <a:cubicBezTo>
                  <a:pt x="318604" y="1195660"/>
                  <a:pt x="315927" y="1198333"/>
                  <a:pt x="312635" y="1198333"/>
                </a:cubicBezTo>
                <a:cubicBezTo>
                  <a:pt x="309343" y="1198333"/>
                  <a:pt x="306666" y="1195660"/>
                  <a:pt x="306666" y="1192364"/>
                </a:cubicBezTo>
                <a:cubicBezTo>
                  <a:pt x="306666" y="1189067"/>
                  <a:pt x="309343" y="1186394"/>
                  <a:pt x="312635" y="1186394"/>
                </a:cubicBezTo>
                <a:close/>
                <a:moveTo>
                  <a:pt x="374036" y="1185712"/>
                </a:moveTo>
                <a:cubicBezTo>
                  <a:pt x="374156" y="1185709"/>
                  <a:pt x="374275" y="1185709"/>
                  <a:pt x="374378" y="1185712"/>
                </a:cubicBezTo>
                <a:cubicBezTo>
                  <a:pt x="377959" y="1185807"/>
                  <a:pt x="380791" y="1188785"/>
                  <a:pt x="380688" y="1192364"/>
                </a:cubicBezTo>
                <a:cubicBezTo>
                  <a:pt x="380688" y="1196038"/>
                  <a:pt x="377704" y="1199016"/>
                  <a:pt x="374036" y="1199016"/>
                </a:cubicBezTo>
                <a:cubicBezTo>
                  <a:pt x="370403" y="1198925"/>
                  <a:pt x="367470" y="1196000"/>
                  <a:pt x="367385" y="1192364"/>
                </a:cubicBezTo>
                <a:cubicBezTo>
                  <a:pt x="367385" y="1188690"/>
                  <a:pt x="370369" y="1185712"/>
                  <a:pt x="374036" y="1185712"/>
                </a:cubicBezTo>
                <a:close/>
                <a:moveTo>
                  <a:pt x="436119" y="1185199"/>
                </a:moveTo>
                <a:cubicBezTo>
                  <a:pt x="440076" y="1185199"/>
                  <a:pt x="443283" y="1188406"/>
                  <a:pt x="443283" y="1192363"/>
                </a:cubicBezTo>
                <a:cubicBezTo>
                  <a:pt x="443283" y="1196320"/>
                  <a:pt x="440076" y="1199526"/>
                  <a:pt x="436119" y="1199526"/>
                </a:cubicBezTo>
                <a:cubicBezTo>
                  <a:pt x="432162" y="1199526"/>
                  <a:pt x="428956" y="1196320"/>
                  <a:pt x="428956" y="1192363"/>
                </a:cubicBezTo>
                <a:cubicBezTo>
                  <a:pt x="428956" y="1188406"/>
                  <a:pt x="432162" y="1185199"/>
                  <a:pt x="436119" y="1185199"/>
                </a:cubicBezTo>
                <a:close/>
                <a:moveTo>
                  <a:pt x="558240" y="1184347"/>
                </a:moveTo>
                <a:cubicBezTo>
                  <a:pt x="562947" y="1184347"/>
                  <a:pt x="566767" y="1188166"/>
                  <a:pt x="566767" y="1192875"/>
                </a:cubicBezTo>
                <a:cubicBezTo>
                  <a:pt x="566767" y="1197585"/>
                  <a:pt x="562947" y="1201403"/>
                  <a:pt x="558240" y="1201403"/>
                </a:cubicBezTo>
                <a:cubicBezTo>
                  <a:pt x="553566" y="1201313"/>
                  <a:pt x="549797" y="1197547"/>
                  <a:pt x="549712" y="1192875"/>
                </a:cubicBezTo>
                <a:cubicBezTo>
                  <a:pt x="549712" y="1188166"/>
                  <a:pt x="553532" y="1184347"/>
                  <a:pt x="558240" y="1184347"/>
                </a:cubicBezTo>
                <a:close/>
                <a:moveTo>
                  <a:pt x="496838" y="1184347"/>
                </a:moveTo>
                <a:cubicBezTo>
                  <a:pt x="496957" y="1184344"/>
                  <a:pt x="497060" y="1184344"/>
                  <a:pt x="497179" y="1184347"/>
                </a:cubicBezTo>
                <a:cubicBezTo>
                  <a:pt x="501426" y="1184442"/>
                  <a:pt x="504786" y="1187954"/>
                  <a:pt x="504684" y="1192193"/>
                </a:cubicBezTo>
                <a:cubicBezTo>
                  <a:pt x="504684" y="1196527"/>
                  <a:pt x="501170" y="1200038"/>
                  <a:pt x="496838" y="1200038"/>
                </a:cubicBezTo>
                <a:cubicBezTo>
                  <a:pt x="492540" y="1199948"/>
                  <a:pt x="489078" y="1196487"/>
                  <a:pt x="488993" y="1192193"/>
                </a:cubicBezTo>
                <a:cubicBezTo>
                  <a:pt x="488993" y="1187859"/>
                  <a:pt x="492506" y="1184347"/>
                  <a:pt x="496838" y="1184347"/>
                </a:cubicBezTo>
                <a:close/>
                <a:moveTo>
                  <a:pt x="619641" y="1183153"/>
                </a:moveTo>
                <a:cubicBezTo>
                  <a:pt x="624724" y="1183153"/>
                  <a:pt x="628851" y="1187278"/>
                  <a:pt x="628851" y="1192364"/>
                </a:cubicBezTo>
                <a:cubicBezTo>
                  <a:pt x="628851" y="1197450"/>
                  <a:pt x="624724" y="1201574"/>
                  <a:pt x="619641" y="1201574"/>
                </a:cubicBezTo>
                <a:cubicBezTo>
                  <a:pt x="614558" y="1201574"/>
                  <a:pt x="610431" y="1197450"/>
                  <a:pt x="610431" y="1192364"/>
                </a:cubicBezTo>
                <a:cubicBezTo>
                  <a:pt x="610431" y="1187278"/>
                  <a:pt x="614558" y="1183153"/>
                  <a:pt x="619641" y="1183153"/>
                </a:cubicBezTo>
                <a:close/>
                <a:moveTo>
                  <a:pt x="681042" y="1182642"/>
                </a:moveTo>
                <a:cubicBezTo>
                  <a:pt x="681162" y="1182640"/>
                  <a:pt x="681264" y="1182640"/>
                  <a:pt x="681383" y="1182642"/>
                </a:cubicBezTo>
                <a:cubicBezTo>
                  <a:pt x="686654" y="1182737"/>
                  <a:pt x="690867" y="1187090"/>
                  <a:pt x="690764" y="1192364"/>
                </a:cubicBezTo>
                <a:cubicBezTo>
                  <a:pt x="690764" y="1197733"/>
                  <a:pt x="686415" y="1202085"/>
                  <a:pt x="681042" y="1202085"/>
                </a:cubicBezTo>
                <a:cubicBezTo>
                  <a:pt x="675704" y="1201995"/>
                  <a:pt x="671406" y="1197695"/>
                  <a:pt x="671321" y="1192364"/>
                </a:cubicBezTo>
                <a:cubicBezTo>
                  <a:pt x="671321" y="1186994"/>
                  <a:pt x="675670" y="1182642"/>
                  <a:pt x="681042" y="1182642"/>
                </a:cubicBezTo>
                <a:close/>
                <a:moveTo>
                  <a:pt x="743125" y="1181959"/>
                </a:moveTo>
                <a:cubicBezTo>
                  <a:pt x="748873" y="1181959"/>
                  <a:pt x="753529" y="1186617"/>
                  <a:pt x="753529" y="1192364"/>
                </a:cubicBezTo>
                <a:cubicBezTo>
                  <a:pt x="753529" y="1198110"/>
                  <a:pt x="748873" y="1202768"/>
                  <a:pt x="743125" y="1202768"/>
                </a:cubicBezTo>
                <a:cubicBezTo>
                  <a:pt x="737412" y="1202676"/>
                  <a:pt x="732806" y="1198070"/>
                  <a:pt x="732722" y="1192364"/>
                </a:cubicBezTo>
                <a:cubicBezTo>
                  <a:pt x="732722" y="1186617"/>
                  <a:pt x="737377" y="1181959"/>
                  <a:pt x="743125" y="1181959"/>
                </a:cubicBezTo>
                <a:close/>
                <a:moveTo>
                  <a:pt x="803845" y="1181448"/>
                </a:moveTo>
                <a:cubicBezTo>
                  <a:pt x="803964" y="1181446"/>
                  <a:pt x="804067" y="1181446"/>
                  <a:pt x="804186" y="1181448"/>
                </a:cubicBezTo>
                <a:cubicBezTo>
                  <a:pt x="810122" y="1181543"/>
                  <a:pt x="814863" y="1186430"/>
                  <a:pt x="814761" y="1192363"/>
                </a:cubicBezTo>
                <a:cubicBezTo>
                  <a:pt x="814761" y="1198393"/>
                  <a:pt x="809866" y="1203279"/>
                  <a:pt x="803845" y="1203279"/>
                </a:cubicBezTo>
                <a:cubicBezTo>
                  <a:pt x="797824" y="1203279"/>
                  <a:pt x="792930" y="1198393"/>
                  <a:pt x="792930" y="1192363"/>
                </a:cubicBezTo>
                <a:cubicBezTo>
                  <a:pt x="792930" y="1186334"/>
                  <a:pt x="797824" y="1181448"/>
                  <a:pt x="803845" y="1181448"/>
                </a:cubicBezTo>
                <a:close/>
                <a:moveTo>
                  <a:pt x="865246" y="1180935"/>
                </a:moveTo>
                <a:cubicBezTo>
                  <a:pt x="871557" y="1180935"/>
                  <a:pt x="876673" y="1186052"/>
                  <a:pt x="876673" y="1192363"/>
                </a:cubicBezTo>
                <a:cubicBezTo>
                  <a:pt x="876673" y="1198673"/>
                  <a:pt x="871557" y="1203790"/>
                  <a:pt x="865246" y="1203790"/>
                </a:cubicBezTo>
                <a:cubicBezTo>
                  <a:pt x="858936" y="1203790"/>
                  <a:pt x="853819" y="1198673"/>
                  <a:pt x="853819" y="1192363"/>
                </a:cubicBezTo>
                <a:cubicBezTo>
                  <a:pt x="853819" y="1186052"/>
                  <a:pt x="858936" y="1180935"/>
                  <a:pt x="865246" y="1180935"/>
                </a:cubicBezTo>
                <a:close/>
                <a:moveTo>
                  <a:pt x="926648" y="1180253"/>
                </a:moveTo>
                <a:cubicBezTo>
                  <a:pt x="933334" y="1180253"/>
                  <a:pt x="938757" y="1185676"/>
                  <a:pt x="938757" y="1192363"/>
                </a:cubicBezTo>
                <a:cubicBezTo>
                  <a:pt x="938757" y="1199051"/>
                  <a:pt x="933334" y="1204473"/>
                  <a:pt x="926648" y="1204473"/>
                </a:cubicBezTo>
                <a:cubicBezTo>
                  <a:pt x="919962" y="1204473"/>
                  <a:pt x="914538" y="1199051"/>
                  <a:pt x="914538" y="1192363"/>
                </a:cubicBezTo>
                <a:cubicBezTo>
                  <a:pt x="914538" y="1185676"/>
                  <a:pt x="919962" y="1180253"/>
                  <a:pt x="926648" y="1180253"/>
                </a:cubicBezTo>
                <a:close/>
                <a:moveTo>
                  <a:pt x="988049" y="1179742"/>
                </a:moveTo>
                <a:cubicBezTo>
                  <a:pt x="995025" y="1179742"/>
                  <a:pt x="1000670" y="1185393"/>
                  <a:pt x="1000670" y="1192364"/>
                </a:cubicBezTo>
                <a:cubicBezTo>
                  <a:pt x="1000670" y="1199335"/>
                  <a:pt x="995025" y="1204985"/>
                  <a:pt x="988049" y="1204985"/>
                </a:cubicBezTo>
                <a:cubicBezTo>
                  <a:pt x="981073" y="1204985"/>
                  <a:pt x="975428" y="1199335"/>
                  <a:pt x="975428" y="1192364"/>
                </a:cubicBezTo>
                <a:cubicBezTo>
                  <a:pt x="975428" y="1185393"/>
                  <a:pt x="981073" y="1179742"/>
                  <a:pt x="988049" y="1179742"/>
                </a:cubicBezTo>
                <a:close/>
                <a:moveTo>
                  <a:pt x="1050132" y="1179231"/>
                </a:moveTo>
                <a:cubicBezTo>
                  <a:pt x="1050252" y="1179229"/>
                  <a:pt x="1050354" y="1179229"/>
                  <a:pt x="1050473" y="1179231"/>
                </a:cubicBezTo>
                <a:cubicBezTo>
                  <a:pt x="1057637" y="1179326"/>
                  <a:pt x="1063368" y="1185205"/>
                  <a:pt x="1063265" y="1192364"/>
                </a:cubicBezTo>
                <a:cubicBezTo>
                  <a:pt x="1063265" y="1199618"/>
                  <a:pt x="1057381" y="1205497"/>
                  <a:pt x="1050132" y="1205497"/>
                </a:cubicBezTo>
                <a:cubicBezTo>
                  <a:pt x="1042918" y="1205405"/>
                  <a:pt x="1037084" y="1199578"/>
                  <a:pt x="1037000" y="1192364"/>
                </a:cubicBezTo>
                <a:cubicBezTo>
                  <a:pt x="1037000" y="1185110"/>
                  <a:pt x="1042884" y="1179231"/>
                  <a:pt x="1050132" y="1179231"/>
                </a:cubicBezTo>
                <a:close/>
                <a:moveTo>
                  <a:pt x="1110851" y="1178718"/>
                </a:moveTo>
                <a:cubicBezTo>
                  <a:pt x="1118390" y="1178718"/>
                  <a:pt x="1124496" y="1184828"/>
                  <a:pt x="1124496" y="1192363"/>
                </a:cubicBezTo>
                <a:cubicBezTo>
                  <a:pt x="1124496" y="1199898"/>
                  <a:pt x="1118390" y="1206008"/>
                  <a:pt x="1110851" y="1206008"/>
                </a:cubicBezTo>
                <a:cubicBezTo>
                  <a:pt x="1103313" y="1206008"/>
                  <a:pt x="1097207" y="1199898"/>
                  <a:pt x="1097207" y="1192363"/>
                </a:cubicBezTo>
                <a:cubicBezTo>
                  <a:pt x="1097207" y="1184828"/>
                  <a:pt x="1103313" y="1178718"/>
                  <a:pt x="1110851" y="1178718"/>
                </a:cubicBezTo>
                <a:close/>
                <a:moveTo>
                  <a:pt x="1172253" y="1178377"/>
                </a:moveTo>
                <a:cubicBezTo>
                  <a:pt x="1179979" y="1178377"/>
                  <a:pt x="1186239" y="1184639"/>
                  <a:pt x="1186239" y="1192363"/>
                </a:cubicBezTo>
                <a:cubicBezTo>
                  <a:pt x="1186239" y="1200088"/>
                  <a:pt x="1179979" y="1206349"/>
                  <a:pt x="1172253" y="1206349"/>
                </a:cubicBezTo>
                <a:cubicBezTo>
                  <a:pt x="1164526" y="1206349"/>
                  <a:pt x="1158267" y="1200088"/>
                  <a:pt x="1158267" y="1192363"/>
                </a:cubicBezTo>
                <a:cubicBezTo>
                  <a:pt x="1158267" y="1184639"/>
                  <a:pt x="1164526" y="1178377"/>
                  <a:pt x="1172253" y="1178377"/>
                </a:cubicBezTo>
                <a:close/>
                <a:moveTo>
                  <a:pt x="1233654" y="1177865"/>
                </a:moveTo>
                <a:cubicBezTo>
                  <a:pt x="1241653" y="1177865"/>
                  <a:pt x="1248151" y="1184357"/>
                  <a:pt x="1248151" y="1192363"/>
                </a:cubicBezTo>
                <a:cubicBezTo>
                  <a:pt x="1248151" y="1200369"/>
                  <a:pt x="1241653" y="1206860"/>
                  <a:pt x="1233654" y="1206860"/>
                </a:cubicBezTo>
                <a:cubicBezTo>
                  <a:pt x="1225655" y="1206860"/>
                  <a:pt x="1219157" y="1200369"/>
                  <a:pt x="1219157" y="1192363"/>
                </a:cubicBezTo>
                <a:cubicBezTo>
                  <a:pt x="1219157" y="1184357"/>
                  <a:pt x="1225655" y="1177865"/>
                  <a:pt x="1233654" y="1177865"/>
                </a:cubicBezTo>
                <a:close/>
                <a:moveTo>
                  <a:pt x="1971151" y="1177696"/>
                </a:moveTo>
                <a:cubicBezTo>
                  <a:pt x="1971271" y="1177694"/>
                  <a:pt x="1971373" y="1177694"/>
                  <a:pt x="1971492" y="1177696"/>
                </a:cubicBezTo>
                <a:cubicBezTo>
                  <a:pt x="1979509" y="1177791"/>
                  <a:pt x="1985922" y="1184358"/>
                  <a:pt x="1985819" y="1192364"/>
                </a:cubicBezTo>
                <a:cubicBezTo>
                  <a:pt x="1985819" y="1200465"/>
                  <a:pt x="1979253" y="1207032"/>
                  <a:pt x="1971151" y="1207032"/>
                </a:cubicBezTo>
                <a:cubicBezTo>
                  <a:pt x="1963084" y="1206940"/>
                  <a:pt x="1956568" y="1200426"/>
                  <a:pt x="1956484" y="1192364"/>
                </a:cubicBezTo>
                <a:cubicBezTo>
                  <a:pt x="1956484" y="1184262"/>
                  <a:pt x="1963050" y="1177696"/>
                  <a:pt x="1971151" y="1177696"/>
                </a:cubicBezTo>
                <a:close/>
                <a:moveTo>
                  <a:pt x="1295055" y="1177524"/>
                </a:moveTo>
                <a:cubicBezTo>
                  <a:pt x="1303242" y="1177524"/>
                  <a:pt x="1309894" y="1184168"/>
                  <a:pt x="1309894" y="1192363"/>
                </a:cubicBezTo>
                <a:cubicBezTo>
                  <a:pt x="1309894" y="1200558"/>
                  <a:pt x="1303242" y="1207202"/>
                  <a:pt x="1295055" y="1207202"/>
                </a:cubicBezTo>
                <a:cubicBezTo>
                  <a:pt x="1286869" y="1207202"/>
                  <a:pt x="1280217" y="1200558"/>
                  <a:pt x="1280217" y="1192363"/>
                </a:cubicBezTo>
                <a:cubicBezTo>
                  <a:pt x="1280217" y="1184168"/>
                  <a:pt x="1286851" y="1177524"/>
                  <a:pt x="1295055" y="1177524"/>
                </a:cubicBezTo>
                <a:close/>
                <a:moveTo>
                  <a:pt x="1357139" y="1177183"/>
                </a:moveTo>
                <a:cubicBezTo>
                  <a:pt x="1365530" y="1177183"/>
                  <a:pt x="1372319" y="1183980"/>
                  <a:pt x="1372319" y="1192363"/>
                </a:cubicBezTo>
                <a:cubicBezTo>
                  <a:pt x="1372319" y="1192421"/>
                  <a:pt x="1372319" y="1192477"/>
                  <a:pt x="1372319" y="1192535"/>
                </a:cubicBezTo>
                <a:cubicBezTo>
                  <a:pt x="1372216" y="1200823"/>
                  <a:pt x="1365428" y="1207466"/>
                  <a:pt x="1357139" y="1207372"/>
                </a:cubicBezTo>
                <a:cubicBezTo>
                  <a:pt x="1357088" y="1207372"/>
                  <a:pt x="1357019" y="1207374"/>
                  <a:pt x="1356968" y="1207374"/>
                </a:cubicBezTo>
                <a:cubicBezTo>
                  <a:pt x="1348679" y="1207372"/>
                  <a:pt x="1341959" y="1200652"/>
                  <a:pt x="1341959" y="1192363"/>
                </a:cubicBezTo>
                <a:cubicBezTo>
                  <a:pt x="1341959" y="1183980"/>
                  <a:pt x="1348747" y="1177183"/>
                  <a:pt x="1357139" y="1177183"/>
                </a:cubicBezTo>
                <a:close/>
                <a:moveTo>
                  <a:pt x="1417858" y="1176842"/>
                </a:moveTo>
                <a:cubicBezTo>
                  <a:pt x="1426436" y="1176842"/>
                  <a:pt x="1433378" y="1183791"/>
                  <a:pt x="1433378" y="1192363"/>
                </a:cubicBezTo>
                <a:cubicBezTo>
                  <a:pt x="1433378" y="1192421"/>
                  <a:pt x="1433378" y="1192478"/>
                  <a:pt x="1433378" y="1192536"/>
                </a:cubicBezTo>
                <a:cubicBezTo>
                  <a:pt x="1433276" y="1201012"/>
                  <a:pt x="1426334" y="1207807"/>
                  <a:pt x="1417858" y="1207714"/>
                </a:cubicBezTo>
                <a:cubicBezTo>
                  <a:pt x="1417806" y="1207714"/>
                  <a:pt x="1417738" y="1207715"/>
                  <a:pt x="1417687" y="1207715"/>
                </a:cubicBezTo>
                <a:cubicBezTo>
                  <a:pt x="1409210" y="1207714"/>
                  <a:pt x="1402337" y="1200842"/>
                  <a:pt x="1402337" y="1192363"/>
                </a:cubicBezTo>
                <a:cubicBezTo>
                  <a:pt x="1402337" y="1183791"/>
                  <a:pt x="1409279" y="1176842"/>
                  <a:pt x="1417858" y="1176842"/>
                </a:cubicBezTo>
                <a:close/>
                <a:moveTo>
                  <a:pt x="1479258" y="1176502"/>
                </a:moveTo>
                <a:cubicBezTo>
                  <a:pt x="1479378" y="1176500"/>
                  <a:pt x="1479480" y="1176500"/>
                  <a:pt x="1479599" y="1176502"/>
                </a:cubicBezTo>
                <a:cubicBezTo>
                  <a:pt x="1488264" y="1176597"/>
                  <a:pt x="1495223" y="1183698"/>
                  <a:pt x="1495120" y="1192364"/>
                </a:cubicBezTo>
                <a:cubicBezTo>
                  <a:pt x="1495120" y="1192422"/>
                  <a:pt x="1495120" y="1192478"/>
                  <a:pt x="1495120" y="1192536"/>
                </a:cubicBezTo>
                <a:cubicBezTo>
                  <a:pt x="1495018" y="1201200"/>
                  <a:pt x="1487923" y="1208149"/>
                  <a:pt x="1479258" y="1208055"/>
                </a:cubicBezTo>
                <a:cubicBezTo>
                  <a:pt x="1470560" y="1208055"/>
                  <a:pt x="1463499" y="1201057"/>
                  <a:pt x="1463397" y="1192364"/>
                </a:cubicBezTo>
                <a:cubicBezTo>
                  <a:pt x="1463397" y="1183604"/>
                  <a:pt x="1470492" y="1176502"/>
                  <a:pt x="1479258" y="1176502"/>
                </a:cubicBezTo>
                <a:close/>
                <a:moveTo>
                  <a:pt x="1540660" y="1176160"/>
                </a:moveTo>
                <a:cubicBezTo>
                  <a:pt x="1541069" y="1176155"/>
                  <a:pt x="1541479" y="1176165"/>
                  <a:pt x="1541888" y="1176190"/>
                </a:cubicBezTo>
                <a:cubicBezTo>
                  <a:pt x="1550723" y="1176757"/>
                  <a:pt x="1557426" y="1184379"/>
                  <a:pt x="1556863" y="1193216"/>
                </a:cubicBezTo>
                <a:cubicBezTo>
                  <a:pt x="1556863" y="1193274"/>
                  <a:pt x="1556863" y="1193330"/>
                  <a:pt x="1556863" y="1193388"/>
                </a:cubicBezTo>
                <a:cubicBezTo>
                  <a:pt x="1556761" y="1202242"/>
                  <a:pt x="1549512" y="1209342"/>
                  <a:pt x="1540660" y="1209248"/>
                </a:cubicBezTo>
                <a:cubicBezTo>
                  <a:pt x="1531961" y="1208827"/>
                  <a:pt x="1524968" y="1201914"/>
                  <a:pt x="1524457" y="1193216"/>
                </a:cubicBezTo>
                <a:cubicBezTo>
                  <a:pt x="1524439" y="1184120"/>
                  <a:pt x="1531569" y="1176615"/>
                  <a:pt x="1540660" y="1176160"/>
                </a:cubicBezTo>
                <a:close/>
                <a:moveTo>
                  <a:pt x="1602061" y="1175989"/>
                </a:moveTo>
                <a:cubicBezTo>
                  <a:pt x="1611476" y="1175989"/>
                  <a:pt x="1619117" y="1183625"/>
                  <a:pt x="1619117" y="1193045"/>
                </a:cubicBezTo>
                <a:cubicBezTo>
                  <a:pt x="1619117" y="1202465"/>
                  <a:pt x="1611476" y="1210101"/>
                  <a:pt x="1602061" y="1210101"/>
                </a:cubicBezTo>
                <a:cubicBezTo>
                  <a:pt x="1592647" y="1210101"/>
                  <a:pt x="1585006" y="1202465"/>
                  <a:pt x="1585006" y="1193045"/>
                </a:cubicBezTo>
                <a:cubicBezTo>
                  <a:pt x="1585006" y="1183625"/>
                  <a:pt x="1592647" y="1175989"/>
                  <a:pt x="1602061" y="1175989"/>
                </a:cubicBezTo>
                <a:close/>
                <a:moveTo>
                  <a:pt x="1664144" y="1175819"/>
                </a:moveTo>
                <a:cubicBezTo>
                  <a:pt x="1673559" y="1175819"/>
                  <a:pt x="1681200" y="1183455"/>
                  <a:pt x="1681200" y="1192875"/>
                </a:cubicBezTo>
                <a:cubicBezTo>
                  <a:pt x="1681200" y="1202295"/>
                  <a:pt x="1673559" y="1209931"/>
                  <a:pt x="1664144" y="1209931"/>
                </a:cubicBezTo>
                <a:cubicBezTo>
                  <a:pt x="1654730" y="1209931"/>
                  <a:pt x="1647089" y="1202295"/>
                  <a:pt x="1647089" y="1192875"/>
                </a:cubicBezTo>
                <a:cubicBezTo>
                  <a:pt x="1647089" y="1183455"/>
                  <a:pt x="1654730" y="1175819"/>
                  <a:pt x="1664144" y="1175819"/>
                </a:cubicBezTo>
                <a:close/>
                <a:moveTo>
                  <a:pt x="1724863" y="1175648"/>
                </a:moveTo>
                <a:cubicBezTo>
                  <a:pt x="1734278" y="1175648"/>
                  <a:pt x="1741919" y="1183284"/>
                  <a:pt x="1741919" y="1192704"/>
                </a:cubicBezTo>
                <a:cubicBezTo>
                  <a:pt x="1741919" y="1202124"/>
                  <a:pt x="1734278" y="1209760"/>
                  <a:pt x="1724863" y="1209760"/>
                </a:cubicBezTo>
                <a:cubicBezTo>
                  <a:pt x="1715449" y="1209760"/>
                  <a:pt x="1707808" y="1202124"/>
                  <a:pt x="1707808" y="1192704"/>
                </a:cubicBezTo>
                <a:cubicBezTo>
                  <a:pt x="1707808" y="1183284"/>
                  <a:pt x="1715449" y="1175648"/>
                  <a:pt x="1724863" y="1175648"/>
                </a:cubicBezTo>
                <a:close/>
                <a:moveTo>
                  <a:pt x="1909067" y="1175478"/>
                </a:moveTo>
                <a:cubicBezTo>
                  <a:pt x="1918482" y="1175478"/>
                  <a:pt x="1926123" y="1183114"/>
                  <a:pt x="1926123" y="1192534"/>
                </a:cubicBezTo>
                <a:cubicBezTo>
                  <a:pt x="1926123" y="1201954"/>
                  <a:pt x="1918482" y="1209590"/>
                  <a:pt x="1909067" y="1209590"/>
                </a:cubicBezTo>
                <a:cubicBezTo>
                  <a:pt x="1899653" y="1209590"/>
                  <a:pt x="1892012" y="1201954"/>
                  <a:pt x="1892012" y="1192534"/>
                </a:cubicBezTo>
                <a:cubicBezTo>
                  <a:pt x="1892012" y="1183114"/>
                  <a:pt x="1899653" y="1175478"/>
                  <a:pt x="1909067" y="1175478"/>
                </a:cubicBezTo>
                <a:close/>
                <a:moveTo>
                  <a:pt x="1847666" y="1175478"/>
                </a:moveTo>
                <a:cubicBezTo>
                  <a:pt x="1857081" y="1175478"/>
                  <a:pt x="1864722" y="1183114"/>
                  <a:pt x="1864722" y="1192534"/>
                </a:cubicBezTo>
                <a:cubicBezTo>
                  <a:pt x="1864722" y="1201954"/>
                  <a:pt x="1857081" y="1209590"/>
                  <a:pt x="1847666" y="1209590"/>
                </a:cubicBezTo>
                <a:cubicBezTo>
                  <a:pt x="1838252" y="1209590"/>
                  <a:pt x="1830611" y="1201954"/>
                  <a:pt x="1830611" y="1192534"/>
                </a:cubicBezTo>
                <a:cubicBezTo>
                  <a:pt x="1830611" y="1183114"/>
                  <a:pt x="1838252" y="1175478"/>
                  <a:pt x="1847666" y="1175478"/>
                </a:cubicBezTo>
                <a:close/>
                <a:moveTo>
                  <a:pt x="1786265" y="1175478"/>
                </a:moveTo>
                <a:cubicBezTo>
                  <a:pt x="1795680" y="1175478"/>
                  <a:pt x="1803321" y="1183114"/>
                  <a:pt x="1803321" y="1192534"/>
                </a:cubicBezTo>
                <a:cubicBezTo>
                  <a:pt x="1803321" y="1201954"/>
                  <a:pt x="1795680" y="1209590"/>
                  <a:pt x="1786265" y="1209590"/>
                </a:cubicBezTo>
                <a:cubicBezTo>
                  <a:pt x="1776851" y="1209590"/>
                  <a:pt x="1769210" y="1201954"/>
                  <a:pt x="1769210" y="1192534"/>
                </a:cubicBezTo>
                <a:cubicBezTo>
                  <a:pt x="1769210" y="1183114"/>
                  <a:pt x="1776851" y="1175478"/>
                  <a:pt x="1786265" y="1175478"/>
                </a:cubicBezTo>
                <a:close/>
                <a:moveTo>
                  <a:pt x="5629" y="1128574"/>
                </a:moveTo>
                <a:cubicBezTo>
                  <a:pt x="6942" y="1128574"/>
                  <a:pt x="8016" y="1129644"/>
                  <a:pt x="8016" y="1130962"/>
                </a:cubicBezTo>
                <a:cubicBezTo>
                  <a:pt x="8016" y="1132281"/>
                  <a:pt x="6942" y="1133350"/>
                  <a:pt x="5629" y="1133350"/>
                </a:cubicBezTo>
                <a:cubicBezTo>
                  <a:pt x="4349" y="1133266"/>
                  <a:pt x="3326" y="1132245"/>
                  <a:pt x="3241" y="1130962"/>
                </a:cubicBezTo>
                <a:cubicBezTo>
                  <a:pt x="3241" y="1129644"/>
                  <a:pt x="4315" y="1128574"/>
                  <a:pt x="5629" y="1128574"/>
                </a:cubicBezTo>
                <a:close/>
                <a:moveTo>
                  <a:pt x="67029" y="1127380"/>
                </a:moveTo>
                <a:cubicBezTo>
                  <a:pt x="69008" y="1127380"/>
                  <a:pt x="70611" y="1128984"/>
                  <a:pt x="70611" y="1130962"/>
                </a:cubicBezTo>
                <a:cubicBezTo>
                  <a:pt x="70611" y="1132941"/>
                  <a:pt x="69008" y="1134544"/>
                  <a:pt x="67029" y="1134544"/>
                </a:cubicBezTo>
                <a:cubicBezTo>
                  <a:pt x="65085" y="1134457"/>
                  <a:pt x="63533" y="1132903"/>
                  <a:pt x="63448" y="1130962"/>
                </a:cubicBezTo>
                <a:cubicBezTo>
                  <a:pt x="63448" y="1128984"/>
                  <a:pt x="65051" y="1127380"/>
                  <a:pt x="67029" y="1127380"/>
                </a:cubicBezTo>
                <a:close/>
                <a:moveTo>
                  <a:pt x="129114" y="1126698"/>
                </a:moveTo>
                <a:cubicBezTo>
                  <a:pt x="131467" y="1126698"/>
                  <a:pt x="133378" y="1128607"/>
                  <a:pt x="133378" y="1130962"/>
                </a:cubicBezTo>
                <a:cubicBezTo>
                  <a:pt x="133378" y="1133318"/>
                  <a:pt x="131467" y="1135226"/>
                  <a:pt x="129114" y="1135226"/>
                </a:cubicBezTo>
                <a:cubicBezTo>
                  <a:pt x="126760" y="1135226"/>
                  <a:pt x="124850" y="1133318"/>
                  <a:pt x="124850" y="1130962"/>
                </a:cubicBezTo>
                <a:cubicBezTo>
                  <a:pt x="124850" y="1128607"/>
                  <a:pt x="126760" y="1126698"/>
                  <a:pt x="129114" y="1126698"/>
                </a:cubicBezTo>
                <a:close/>
                <a:moveTo>
                  <a:pt x="190199" y="1125881"/>
                </a:moveTo>
                <a:cubicBezTo>
                  <a:pt x="192931" y="1125881"/>
                  <a:pt x="195145" y="1128095"/>
                  <a:pt x="195145" y="1130827"/>
                </a:cubicBezTo>
                <a:cubicBezTo>
                  <a:pt x="195145" y="1133559"/>
                  <a:pt x="192931" y="1135773"/>
                  <a:pt x="190199" y="1135773"/>
                </a:cubicBezTo>
                <a:cubicBezTo>
                  <a:pt x="187467" y="1135773"/>
                  <a:pt x="185253" y="1133559"/>
                  <a:pt x="185253" y="1130827"/>
                </a:cubicBezTo>
                <a:cubicBezTo>
                  <a:pt x="185253" y="1128095"/>
                  <a:pt x="187467" y="1125881"/>
                  <a:pt x="190199" y="1125881"/>
                </a:cubicBezTo>
                <a:close/>
                <a:moveTo>
                  <a:pt x="251234" y="1125163"/>
                </a:moveTo>
                <a:cubicBezTo>
                  <a:pt x="254440" y="1125163"/>
                  <a:pt x="257032" y="1127759"/>
                  <a:pt x="257032" y="1130963"/>
                </a:cubicBezTo>
                <a:cubicBezTo>
                  <a:pt x="257032" y="1134166"/>
                  <a:pt x="254440" y="1136761"/>
                  <a:pt x="251234" y="1136761"/>
                </a:cubicBezTo>
                <a:cubicBezTo>
                  <a:pt x="248061" y="1136673"/>
                  <a:pt x="245520" y="1134128"/>
                  <a:pt x="245435" y="1130963"/>
                </a:cubicBezTo>
                <a:cubicBezTo>
                  <a:pt x="245435" y="1127759"/>
                  <a:pt x="248027" y="1125163"/>
                  <a:pt x="251234" y="1125163"/>
                </a:cubicBezTo>
                <a:close/>
                <a:moveTo>
                  <a:pt x="312635" y="1124480"/>
                </a:moveTo>
                <a:cubicBezTo>
                  <a:pt x="316216" y="1124480"/>
                  <a:pt x="319116" y="1127382"/>
                  <a:pt x="319116" y="1130962"/>
                </a:cubicBezTo>
                <a:cubicBezTo>
                  <a:pt x="319116" y="1134542"/>
                  <a:pt x="316216" y="1137443"/>
                  <a:pt x="312635" y="1137443"/>
                </a:cubicBezTo>
                <a:cubicBezTo>
                  <a:pt x="309053" y="1137443"/>
                  <a:pt x="306154" y="1134542"/>
                  <a:pt x="306154" y="1130962"/>
                </a:cubicBezTo>
                <a:cubicBezTo>
                  <a:pt x="306154" y="1127382"/>
                  <a:pt x="309053" y="1124480"/>
                  <a:pt x="312635" y="1124480"/>
                </a:cubicBezTo>
                <a:close/>
                <a:moveTo>
                  <a:pt x="374036" y="1123798"/>
                </a:moveTo>
                <a:cubicBezTo>
                  <a:pt x="377993" y="1123798"/>
                  <a:pt x="381199" y="1127005"/>
                  <a:pt x="381199" y="1130962"/>
                </a:cubicBezTo>
                <a:cubicBezTo>
                  <a:pt x="381199" y="1134919"/>
                  <a:pt x="377993" y="1138125"/>
                  <a:pt x="374036" y="1138125"/>
                </a:cubicBezTo>
                <a:cubicBezTo>
                  <a:pt x="370079" y="1138125"/>
                  <a:pt x="366873" y="1134919"/>
                  <a:pt x="366873" y="1130962"/>
                </a:cubicBezTo>
                <a:cubicBezTo>
                  <a:pt x="366873" y="1127005"/>
                  <a:pt x="370079" y="1123798"/>
                  <a:pt x="374036" y="1123798"/>
                </a:cubicBezTo>
                <a:close/>
                <a:moveTo>
                  <a:pt x="436120" y="1123286"/>
                </a:moveTo>
                <a:cubicBezTo>
                  <a:pt x="440367" y="1123286"/>
                  <a:pt x="443795" y="1126723"/>
                  <a:pt x="443795" y="1130962"/>
                </a:cubicBezTo>
                <a:cubicBezTo>
                  <a:pt x="443795" y="1135200"/>
                  <a:pt x="440367" y="1138637"/>
                  <a:pt x="436120" y="1138637"/>
                </a:cubicBezTo>
                <a:cubicBezTo>
                  <a:pt x="431873" y="1138637"/>
                  <a:pt x="428445" y="1135200"/>
                  <a:pt x="428445" y="1130962"/>
                </a:cubicBezTo>
                <a:cubicBezTo>
                  <a:pt x="428445" y="1126723"/>
                  <a:pt x="431873" y="1123286"/>
                  <a:pt x="436120" y="1123286"/>
                </a:cubicBezTo>
                <a:close/>
                <a:moveTo>
                  <a:pt x="496839" y="1122604"/>
                </a:moveTo>
                <a:cubicBezTo>
                  <a:pt x="501461" y="1122604"/>
                  <a:pt x="505196" y="1126347"/>
                  <a:pt x="505196" y="1130962"/>
                </a:cubicBezTo>
                <a:cubicBezTo>
                  <a:pt x="505196" y="1135577"/>
                  <a:pt x="501461" y="1139319"/>
                  <a:pt x="496839" y="1139319"/>
                </a:cubicBezTo>
                <a:cubicBezTo>
                  <a:pt x="492217" y="1139319"/>
                  <a:pt x="488482" y="1135577"/>
                  <a:pt x="488482" y="1130962"/>
                </a:cubicBezTo>
                <a:cubicBezTo>
                  <a:pt x="488482" y="1126347"/>
                  <a:pt x="492217" y="1122604"/>
                  <a:pt x="496839" y="1122604"/>
                </a:cubicBezTo>
                <a:close/>
                <a:moveTo>
                  <a:pt x="558240" y="1121923"/>
                </a:moveTo>
                <a:cubicBezTo>
                  <a:pt x="558359" y="1121921"/>
                  <a:pt x="558462" y="1121921"/>
                  <a:pt x="558581" y="1121923"/>
                </a:cubicBezTo>
                <a:cubicBezTo>
                  <a:pt x="563476" y="1122018"/>
                  <a:pt x="567382" y="1126066"/>
                  <a:pt x="567280" y="1130962"/>
                </a:cubicBezTo>
                <a:cubicBezTo>
                  <a:pt x="567280" y="1135955"/>
                  <a:pt x="563238" y="1140002"/>
                  <a:pt x="558240" y="1140002"/>
                </a:cubicBezTo>
                <a:cubicBezTo>
                  <a:pt x="553243" y="1140002"/>
                  <a:pt x="549201" y="1135955"/>
                  <a:pt x="549201" y="1130962"/>
                </a:cubicBezTo>
                <a:cubicBezTo>
                  <a:pt x="549201" y="1125970"/>
                  <a:pt x="553243" y="1121923"/>
                  <a:pt x="558240" y="1121923"/>
                </a:cubicBezTo>
                <a:close/>
                <a:moveTo>
                  <a:pt x="619642" y="1121240"/>
                </a:moveTo>
                <a:cubicBezTo>
                  <a:pt x="619761" y="1121238"/>
                  <a:pt x="619863" y="1121238"/>
                  <a:pt x="619982" y="1121240"/>
                </a:cubicBezTo>
                <a:cubicBezTo>
                  <a:pt x="625253" y="1121335"/>
                  <a:pt x="629466" y="1125688"/>
                  <a:pt x="629363" y="1130962"/>
                </a:cubicBezTo>
                <a:cubicBezTo>
                  <a:pt x="629363" y="1136331"/>
                  <a:pt x="625014" y="1140684"/>
                  <a:pt x="619642" y="1140684"/>
                </a:cubicBezTo>
                <a:cubicBezTo>
                  <a:pt x="614303" y="1140593"/>
                  <a:pt x="610005" y="1136293"/>
                  <a:pt x="609920" y="1130962"/>
                </a:cubicBezTo>
                <a:cubicBezTo>
                  <a:pt x="609920" y="1125592"/>
                  <a:pt x="614269" y="1121240"/>
                  <a:pt x="619642" y="1121240"/>
                </a:cubicBezTo>
                <a:close/>
                <a:moveTo>
                  <a:pt x="681042" y="1120558"/>
                </a:moveTo>
                <a:cubicBezTo>
                  <a:pt x="686790" y="1120558"/>
                  <a:pt x="691447" y="1125216"/>
                  <a:pt x="691447" y="1130963"/>
                </a:cubicBezTo>
                <a:cubicBezTo>
                  <a:pt x="691447" y="1136709"/>
                  <a:pt x="686790" y="1141367"/>
                  <a:pt x="681042" y="1141367"/>
                </a:cubicBezTo>
                <a:cubicBezTo>
                  <a:pt x="675329" y="1141275"/>
                  <a:pt x="670724" y="1136671"/>
                  <a:pt x="670639" y="1130963"/>
                </a:cubicBezTo>
                <a:cubicBezTo>
                  <a:pt x="670639" y="1125216"/>
                  <a:pt x="675295" y="1120558"/>
                  <a:pt x="681042" y="1120558"/>
                </a:cubicBezTo>
                <a:close/>
                <a:moveTo>
                  <a:pt x="743126" y="1120047"/>
                </a:moveTo>
                <a:cubicBezTo>
                  <a:pt x="743245" y="1120045"/>
                  <a:pt x="743347" y="1120045"/>
                  <a:pt x="743467" y="1120047"/>
                </a:cubicBezTo>
                <a:cubicBezTo>
                  <a:pt x="749402" y="1120142"/>
                  <a:pt x="754144" y="1125029"/>
                  <a:pt x="754042" y="1130963"/>
                </a:cubicBezTo>
                <a:cubicBezTo>
                  <a:pt x="754042" y="1136992"/>
                  <a:pt x="749146" y="1141878"/>
                  <a:pt x="743126" y="1141878"/>
                </a:cubicBezTo>
                <a:cubicBezTo>
                  <a:pt x="737105" y="1141878"/>
                  <a:pt x="732210" y="1136992"/>
                  <a:pt x="732210" y="1130963"/>
                </a:cubicBezTo>
                <a:cubicBezTo>
                  <a:pt x="732210" y="1124933"/>
                  <a:pt x="737105" y="1120047"/>
                  <a:pt x="743126" y="1120047"/>
                </a:cubicBezTo>
                <a:close/>
                <a:moveTo>
                  <a:pt x="803844" y="1119364"/>
                </a:moveTo>
                <a:cubicBezTo>
                  <a:pt x="803964" y="1119362"/>
                  <a:pt x="804066" y="1119362"/>
                  <a:pt x="804185" y="1119364"/>
                </a:cubicBezTo>
                <a:cubicBezTo>
                  <a:pt x="810497" y="1119459"/>
                  <a:pt x="815545" y="1124651"/>
                  <a:pt x="815442" y="1130962"/>
                </a:cubicBezTo>
                <a:cubicBezTo>
                  <a:pt x="815442" y="1137368"/>
                  <a:pt x="810258" y="1142560"/>
                  <a:pt x="803844" y="1142560"/>
                </a:cubicBezTo>
                <a:cubicBezTo>
                  <a:pt x="797483" y="1142468"/>
                  <a:pt x="792332" y="1137329"/>
                  <a:pt x="792247" y="1130962"/>
                </a:cubicBezTo>
                <a:cubicBezTo>
                  <a:pt x="792247" y="1124555"/>
                  <a:pt x="797431" y="1119364"/>
                  <a:pt x="803844" y="1119364"/>
                </a:cubicBezTo>
                <a:close/>
                <a:moveTo>
                  <a:pt x="865246" y="1118852"/>
                </a:moveTo>
                <a:cubicBezTo>
                  <a:pt x="871932" y="1118852"/>
                  <a:pt x="877356" y="1124274"/>
                  <a:pt x="877356" y="1130962"/>
                </a:cubicBezTo>
                <a:cubicBezTo>
                  <a:pt x="877356" y="1137650"/>
                  <a:pt x="871932" y="1143072"/>
                  <a:pt x="865246" y="1143072"/>
                </a:cubicBezTo>
                <a:cubicBezTo>
                  <a:pt x="858560" y="1143072"/>
                  <a:pt x="853137" y="1137650"/>
                  <a:pt x="853137" y="1130962"/>
                </a:cubicBezTo>
                <a:cubicBezTo>
                  <a:pt x="853137" y="1124274"/>
                  <a:pt x="858560" y="1118852"/>
                  <a:pt x="865246" y="1118852"/>
                </a:cubicBezTo>
                <a:close/>
                <a:moveTo>
                  <a:pt x="926647" y="1118340"/>
                </a:moveTo>
                <a:cubicBezTo>
                  <a:pt x="933623" y="1118340"/>
                  <a:pt x="939268" y="1123991"/>
                  <a:pt x="939268" y="1130962"/>
                </a:cubicBezTo>
                <a:cubicBezTo>
                  <a:pt x="939268" y="1137933"/>
                  <a:pt x="933623" y="1143583"/>
                  <a:pt x="926647" y="1143583"/>
                </a:cubicBezTo>
                <a:cubicBezTo>
                  <a:pt x="919722" y="1143491"/>
                  <a:pt x="914111" y="1137893"/>
                  <a:pt x="914026" y="1130962"/>
                </a:cubicBezTo>
                <a:cubicBezTo>
                  <a:pt x="914026" y="1123991"/>
                  <a:pt x="919671" y="1118340"/>
                  <a:pt x="926647" y="1118340"/>
                </a:cubicBezTo>
                <a:close/>
                <a:moveTo>
                  <a:pt x="988048" y="1117658"/>
                </a:moveTo>
                <a:cubicBezTo>
                  <a:pt x="995399" y="1117658"/>
                  <a:pt x="1001352" y="1123614"/>
                  <a:pt x="1001352" y="1130962"/>
                </a:cubicBezTo>
                <a:cubicBezTo>
                  <a:pt x="1001352" y="1138310"/>
                  <a:pt x="995399" y="1144266"/>
                  <a:pt x="988048" y="1144266"/>
                </a:cubicBezTo>
                <a:cubicBezTo>
                  <a:pt x="980697" y="1144266"/>
                  <a:pt x="974745" y="1138310"/>
                  <a:pt x="974745" y="1130962"/>
                </a:cubicBezTo>
                <a:cubicBezTo>
                  <a:pt x="974745" y="1123614"/>
                  <a:pt x="980697" y="1117658"/>
                  <a:pt x="988048" y="1117658"/>
                </a:cubicBezTo>
                <a:close/>
                <a:moveTo>
                  <a:pt x="1049816" y="1117012"/>
                </a:moveTo>
                <a:cubicBezTo>
                  <a:pt x="1057446" y="1117012"/>
                  <a:pt x="1063632" y="1123197"/>
                  <a:pt x="1063632" y="1130827"/>
                </a:cubicBezTo>
                <a:cubicBezTo>
                  <a:pt x="1063632" y="1138457"/>
                  <a:pt x="1057446" y="1144642"/>
                  <a:pt x="1049816" y="1144642"/>
                </a:cubicBezTo>
                <a:cubicBezTo>
                  <a:pt x="1042186" y="1144642"/>
                  <a:pt x="1036001" y="1138457"/>
                  <a:pt x="1036001" y="1130827"/>
                </a:cubicBezTo>
                <a:cubicBezTo>
                  <a:pt x="1036001" y="1123197"/>
                  <a:pt x="1042186" y="1117012"/>
                  <a:pt x="1049816" y="1117012"/>
                </a:cubicBezTo>
                <a:close/>
                <a:moveTo>
                  <a:pt x="1172253" y="1116124"/>
                </a:moveTo>
                <a:cubicBezTo>
                  <a:pt x="1172372" y="1116122"/>
                  <a:pt x="1172475" y="1116122"/>
                  <a:pt x="1172594" y="1116124"/>
                </a:cubicBezTo>
                <a:cubicBezTo>
                  <a:pt x="1180610" y="1116219"/>
                  <a:pt x="1187023" y="1122786"/>
                  <a:pt x="1186921" y="1130792"/>
                </a:cubicBezTo>
                <a:cubicBezTo>
                  <a:pt x="1186921" y="1138893"/>
                  <a:pt x="1180355" y="1145460"/>
                  <a:pt x="1172253" y="1145460"/>
                </a:cubicBezTo>
                <a:cubicBezTo>
                  <a:pt x="1164186" y="1145368"/>
                  <a:pt x="1157670" y="1138854"/>
                  <a:pt x="1157585" y="1130792"/>
                </a:cubicBezTo>
                <a:cubicBezTo>
                  <a:pt x="1157585" y="1122690"/>
                  <a:pt x="1164151" y="1116124"/>
                  <a:pt x="1172253" y="1116124"/>
                </a:cubicBezTo>
                <a:close/>
                <a:moveTo>
                  <a:pt x="1971151" y="1116123"/>
                </a:moveTo>
                <a:cubicBezTo>
                  <a:pt x="1979628" y="1116123"/>
                  <a:pt x="1986501" y="1122995"/>
                  <a:pt x="1986501" y="1131474"/>
                </a:cubicBezTo>
                <a:cubicBezTo>
                  <a:pt x="1986501" y="1131532"/>
                  <a:pt x="1986501" y="1131588"/>
                  <a:pt x="1986501" y="1131646"/>
                </a:cubicBezTo>
                <a:cubicBezTo>
                  <a:pt x="1986399" y="1140029"/>
                  <a:pt x="1979542" y="1146747"/>
                  <a:pt x="1971151" y="1146654"/>
                </a:cubicBezTo>
                <a:cubicBezTo>
                  <a:pt x="1962742" y="1146654"/>
                  <a:pt x="1955886" y="1139886"/>
                  <a:pt x="1955801" y="1131474"/>
                </a:cubicBezTo>
                <a:cubicBezTo>
                  <a:pt x="1955801" y="1122995"/>
                  <a:pt x="1962674" y="1116123"/>
                  <a:pt x="1971151" y="1116123"/>
                </a:cubicBezTo>
                <a:close/>
                <a:moveTo>
                  <a:pt x="1295055" y="1116123"/>
                </a:moveTo>
                <a:cubicBezTo>
                  <a:pt x="1303634" y="1116123"/>
                  <a:pt x="1310576" y="1123072"/>
                  <a:pt x="1310576" y="1131644"/>
                </a:cubicBezTo>
                <a:cubicBezTo>
                  <a:pt x="1310576" y="1131702"/>
                  <a:pt x="1310576" y="1131759"/>
                  <a:pt x="1310576" y="1131817"/>
                </a:cubicBezTo>
                <a:cubicBezTo>
                  <a:pt x="1310474" y="1140293"/>
                  <a:pt x="1303532" y="1147088"/>
                  <a:pt x="1295055" y="1146995"/>
                </a:cubicBezTo>
                <a:cubicBezTo>
                  <a:pt x="1295004" y="1146995"/>
                  <a:pt x="1294936" y="1146996"/>
                  <a:pt x="1294885" y="1146996"/>
                </a:cubicBezTo>
                <a:cubicBezTo>
                  <a:pt x="1286408" y="1146995"/>
                  <a:pt x="1279535" y="1140123"/>
                  <a:pt x="1279535" y="1131644"/>
                </a:cubicBezTo>
                <a:cubicBezTo>
                  <a:pt x="1279535" y="1123072"/>
                  <a:pt x="1286476" y="1116123"/>
                  <a:pt x="1295055" y="1116123"/>
                </a:cubicBezTo>
                <a:close/>
                <a:moveTo>
                  <a:pt x="1233654" y="1116123"/>
                </a:moveTo>
                <a:cubicBezTo>
                  <a:pt x="1242045" y="1116123"/>
                  <a:pt x="1248833" y="1122920"/>
                  <a:pt x="1248833" y="1131303"/>
                </a:cubicBezTo>
                <a:cubicBezTo>
                  <a:pt x="1248833" y="1131361"/>
                  <a:pt x="1248833" y="1131417"/>
                  <a:pt x="1248833" y="1131475"/>
                </a:cubicBezTo>
                <a:cubicBezTo>
                  <a:pt x="1248731" y="1139763"/>
                  <a:pt x="1241943" y="1146406"/>
                  <a:pt x="1233654" y="1146312"/>
                </a:cubicBezTo>
                <a:cubicBezTo>
                  <a:pt x="1233602" y="1146312"/>
                  <a:pt x="1233534" y="1146314"/>
                  <a:pt x="1233483" y="1146314"/>
                </a:cubicBezTo>
                <a:cubicBezTo>
                  <a:pt x="1225194" y="1146312"/>
                  <a:pt x="1218474" y="1139592"/>
                  <a:pt x="1218474" y="1131303"/>
                </a:cubicBezTo>
                <a:cubicBezTo>
                  <a:pt x="1218474" y="1122920"/>
                  <a:pt x="1225262" y="1116123"/>
                  <a:pt x="1233654" y="1116123"/>
                </a:cubicBezTo>
                <a:close/>
                <a:moveTo>
                  <a:pt x="1110851" y="1116123"/>
                </a:moveTo>
                <a:cubicBezTo>
                  <a:pt x="1118662" y="1116123"/>
                  <a:pt x="1125007" y="1122461"/>
                  <a:pt x="1125007" y="1130280"/>
                </a:cubicBezTo>
                <a:cubicBezTo>
                  <a:pt x="1125007" y="1138098"/>
                  <a:pt x="1118662" y="1144436"/>
                  <a:pt x="1110851" y="1144436"/>
                </a:cubicBezTo>
                <a:cubicBezTo>
                  <a:pt x="1103073" y="1144344"/>
                  <a:pt x="1096779" y="1138059"/>
                  <a:pt x="1096695" y="1130280"/>
                </a:cubicBezTo>
                <a:cubicBezTo>
                  <a:pt x="1096695" y="1122461"/>
                  <a:pt x="1103039" y="1116123"/>
                  <a:pt x="1110851" y="1116123"/>
                </a:cubicBezTo>
                <a:close/>
                <a:moveTo>
                  <a:pt x="1357138" y="1114929"/>
                </a:moveTo>
                <a:cubicBezTo>
                  <a:pt x="1365990" y="1114929"/>
                  <a:pt x="1373171" y="1122108"/>
                  <a:pt x="1373171" y="1130962"/>
                </a:cubicBezTo>
                <a:cubicBezTo>
                  <a:pt x="1373085" y="1139749"/>
                  <a:pt x="1365922" y="1146824"/>
                  <a:pt x="1357138" y="1146824"/>
                </a:cubicBezTo>
                <a:cubicBezTo>
                  <a:pt x="1348354" y="1146824"/>
                  <a:pt x="1341191" y="1139749"/>
                  <a:pt x="1341106" y="1130962"/>
                </a:cubicBezTo>
                <a:cubicBezTo>
                  <a:pt x="1341106" y="1122108"/>
                  <a:pt x="1348286" y="1114929"/>
                  <a:pt x="1357138" y="1114929"/>
                </a:cubicBezTo>
                <a:close/>
                <a:moveTo>
                  <a:pt x="1417857" y="1114588"/>
                </a:moveTo>
                <a:cubicBezTo>
                  <a:pt x="1427272" y="1114588"/>
                  <a:pt x="1434913" y="1122224"/>
                  <a:pt x="1434913" y="1131644"/>
                </a:cubicBezTo>
                <a:cubicBezTo>
                  <a:pt x="1434453" y="1140730"/>
                  <a:pt x="1426948" y="1147859"/>
                  <a:pt x="1417857" y="1147847"/>
                </a:cubicBezTo>
                <a:cubicBezTo>
                  <a:pt x="1408767" y="1147859"/>
                  <a:pt x="1401262" y="1140730"/>
                  <a:pt x="1400802" y="1131644"/>
                </a:cubicBezTo>
                <a:cubicBezTo>
                  <a:pt x="1400802" y="1122224"/>
                  <a:pt x="1408443" y="1114588"/>
                  <a:pt x="1417857" y="1114588"/>
                </a:cubicBezTo>
                <a:close/>
                <a:moveTo>
                  <a:pt x="1479258" y="1114247"/>
                </a:moveTo>
                <a:cubicBezTo>
                  <a:pt x="1488673" y="1114247"/>
                  <a:pt x="1496314" y="1121883"/>
                  <a:pt x="1496314" y="1131303"/>
                </a:cubicBezTo>
                <a:cubicBezTo>
                  <a:pt x="1496314" y="1140723"/>
                  <a:pt x="1488673" y="1148359"/>
                  <a:pt x="1479258" y="1148359"/>
                </a:cubicBezTo>
                <a:cubicBezTo>
                  <a:pt x="1469844" y="1148359"/>
                  <a:pt x="1462203" y="1140723"/>
                  <a:pt x="1462203" y="1131303"/>
                </a:cubicBezTo>
                <a:cubicBezTo>
                  <a:pt x="1462203" y="1121883"/>
                  <a:pt x="1469844" y="1114247"/>
                  <a:pt x="1479258" y="1114247"/>
                </a:cubicBezTo>
                <a:close/>
                <a:moveTo>
                  <a:pt x="1540660" y="1114076"/>
                </a:moveTo>
                <a:cubicBezTo>
                  <a:pt x="1550075" y="1114076"/>
                  <a:pt x="1557716" y="1121712"/>
                  <a:pt x="1557716" y="1131132"/>
                </a:cubicBezTo>
                <a:cubicBezTo>
                  <a:pt x="1557716" y="1140552"/>
                  <a:pt x="1550075" y="1148188"/>
                  <a:pt x="1540660" y="1148188"/>
                </a:cubicBezTo>
                <a:cubicBezTo>
                  <a:pt x="1531246" y="1148188"/>
                  <a:pt x="1523605" y="1140552"/>
                  <a:pt x="1523605" y="1131132"/>
                </a:cubicBezTo>
                <a:cubicBezTo>
                  <a:pt x="1523605" y="1121712"/>
                  <a:pt x="1531246" y="1114076"/>
                  <a:pt x="1540660" y="1114076"/>
                </a:cubicBezTo>
                <a:close/>
                <a:moveTo>
                  <a:pt x="1602061" y="1113735"/>
                </a:moveTo>
                <a:cubicBezTo>
                  <a:pt x="1611476" y="1113735"/>
                  <a:pt x="1619117" y="1121371"/>
                  <a:pt x="1619117" y="1130791"/>
                </a:cubicBezTo>
                <a:cubicBezTo>
                  <a:pt x="1619117" y="1140211"/>
                  <a:pt x="1611476" y="1147847"/>
                  <a:pt x="1602061" y="1147847"/>
                </a:cubicBezTo>
                <a:cubicBezTo>
                  <a:pt x="1592647" y="1147847"/>
                  <a:pt x="1585006" y="1140211"/>
                  <a:pt x="1585006" y="1130791"/>
                </a:cubicBezTo>
                <a:cubicBezTo>
                  <a:pt x="1585006" y="1121371"/>
                  <a:pt x="1592647" y="1113735"/>
                  <a:pt x="1602061" y="1113735"/>
                </a:cubicBezTo>
                <a:close/>
                <a:moveTo>
                  <a:pt x="1664144" y="1113565"/>
                </a:moveTo>
                <a:cubicBezTo>
                  <a:pt x="1673559" y="1113565"/>
                  <a:pt x="1681200" y="1121201"/>
                  <a:pt x="1681200" y="1130621"/>
                </a:cubicBezTo>
                <a:cubicBezTo>
                  <a:pt x="1681200" y="1140041"/>
                  <a:pt x="1673559" y="1147677"/>
                  <a:pt x="1664144" y="1147677"/>
                </a:cubicBezTo>
                <a:cubicBezTo>
                  <a:pt x="1654730" y="1147677"/>
                  <a:pt x="1647089" y="1140041"/>
                  <a:pt x="1647089" y="1130621"/>
                </a:cubicBezTo>
                <a:cubicBezTo>
                  <a:pt x="1647089" y="1121201"/>
                  <a:pt x="1654730" y="1113565"/>
                  <a:pt x="1664144" y="1113565"/>
                </a:cubicBezTo>
                <a:close/>
                <a:moveTo>
                  <a:pt x="1786265" y="1113394"/>
                </a:moveTo>
                <a:cubicBezTo>
                  <a:pt x="1795680" y="1113394"/>
                  <a:pt x="1803321" y="1121030"/>
                  <a:pt x="1803321" y="1130450"/>
                </a:cubicBezTo>
                <a:cubicBezTo>
                  <a:pt x="1803321" y="1139870"/>
                  <a:pt x="1795680" y="1147506"/>
                  <a:pt x="1786265" y="1147506"/>
                </a:cubicBezTo>
                <a:cubicBezTo>
                  <a:pt x="1776851" y="1147506"/>
                  <a:pt x="1769210" y="1139870"/>
                  <a:pt x="1769210" y="1130450"/>
                </a:cubicBezTo>
                <a:cubicBezTo>
                  <a:pt x="1769210" y="1121030"/>
                  <a:pt x="1776851" y="1113394"/>
                  <a:pt x="1786265" y="1113394"/>
                </a:cubicBezTo>
                <a:close/>
                <a:moveTo>
                  <a:pt x="1724863" y="1113394"/>
                </a:moveTo>
                <a:cubicBezTo>
                  <a:pt x="1734278" y="1113394"/>
                  <a:pt x="1741919" y="1121030"/>
                  <a:pt x="1741919" y="1130450"/>
                </a:cubicBezTo>
                <a:cubicBezTo>
                  <a:pt x="1741919" y="1139870"/>
                  <a:pt x="1734278" y="1147506"/>
                  <a:pt x="1724863" y="1147506"/>
                </a:cubicBezTo>
                <a:cubicBezTo>
                  <a:pt x="1715449" y="1147506"/>
                  <a:pt x="1707808" y="1139870"/>
                  <a:pt x="1707808" y="1130450"/>
                </a:cubicBezTo>
                <a:cubicBezTo>
                  <a:pt x="1707808" y="1121030"/>
                  <a:pt x="1715449" y="1113394"/>
                  <a:pt x="1724863" y="1113394"/>
                </a:cubicBezTo>
                <a:close/>
                <a:moveTo>
                  <a:pt x="1909434" y="1113089"/>
                </a:moveTo>
                <a:cubicBezTo>
                  <a:pt x="1919231" y="1113089"/>
                  <a:pt x="1927172" y="1121031"/>
                  <a:pt x="1927172" y="1130827"/>
                </a:cubicBezTo>
                <a:cubicBezTo>
                  <a:pt x="1927172" y="1140624"/>
                  <a:pt x="1919231" y="1148565"/>
                  <a:pt x="1909434" y="1148565"/>
                </a:cubicBezTo>
                <a:cubicBezTo>
                  <a:pt x="1899638" y="1148565"/>
                  <a:pt x="1891696" y="1140624"/>
                  <a:pt x="1891696" y="1130827"/>
                </a:cubicBezTo>
                <a:cubicBezTo>
                  <a:pt x="1891696" y="1121031"/>
                  <a:pt x="1899638" y="1113089"/>
                  <a:pt x="1909434" y="1113089"/>
                </a:cubicBezTo>
                <a:close/>
                <a:moveTo>
                  <a:pt x="1848033" y="1113089"/>
                </a:moveTo>
                <a:cubicBezTo>
                  <a:pt x="1857830" y="1113089"/>
                  <a:pt x="1865771" y="1121031"/>
                  <a:pt x="1865771" y="1130827"/>
                </a:cubicBezTo>
                <a:cubicBezTo>
                  <a:pt x="1865771" y="1140624"/>
                  <a:pt x="1857830" y="1148565"/>
                  <a:pt x="1848033" y="1148565"/>
                </a:cubicBezTo>
                <a:cubicBezTo>
                  <a:pt x="1838237" y="1148565"/>
                  <a:pt x="1830295" y="1140624"/>
                  <a:pt x="1830295" y="1130827"/>
                </a:cubicBezTo>
                <a:cubicBezTo>
                  <a:pt x="1830295" y="1121031"/>
                  <a:pt x="1838237" y="1113089"/>
                  <a:pt x="1848033" y="1113089"/>
                </a:cubicBezTo>
                <a:close/>
                <a:moveTo>
                  <a:pt x="5629" y="1066831"/>
                </a:moveTo>
                <a:cubicBezTo>
                  <a:pt x="7129" y="1066831"/>
                  <a:pt x="8358" y="1068053"/>
                  <a:pt x="8358" y="1069560"/>
                </a:cubicBezTo>
                <a:cubicBezTo>
                  <a:pt x="8358" y="1071068"/>
                  <a:pt x="7129" y="1072289"/>
                  <a:pt x="5629" y="1072289"/>
                </a:cubicBezTo>
                <a:cubicBezTo>
                  <a:pt x="4127" y="1072289"/>
                  <a:pt x="2900" y="1071068"/>
                  <a:pt x="2900" y="1069560"/>
                </a:cubicBezTo>
                <a:cubicBezTo>
                  <a:pt x="2900" y="1068053"/>
                  <a:pt x="4127" y="1066831"/>
                  <a:pt x="5629" y="1066831"/>
                </a:cubicBezTo>
                <a:close/>
                <a:moveTo>
                  <a:pt x="189833" y="1064955"/>
                </a:moveTo>
                <a:cubicBezTo>
                  <a:pt x="192852" y="1064955"/>
                  <a:pt x="195291" y="1067400"/>
                  <a:pt x="195291" y="1070413"/>
                </a:cubicBezTo>
                <a:cubicBezTo>
                  <a:pt x="195291" y="1073427"/>
                  <a:pt x="192852" y="1075871"/>
                  <a:pt x="189833" y="1075871"/>
                </a:cubicBezTo>
                <a:cubicBezTo>
                  <a:pt x="186848" y="1075783"/>
                  <a:pt x="184460" y="1073390"/>
                  <a:pt x="184375" y="1070413"/>
                </a:cubicBezTo>
                <a:cubicBezTo>
                  <a:pt x="184375" y="1067400"/>
                  <a:pt x="186814" y="1064955"/>
                  <a:pt x="189833" y="1064955"/>
                </a:cubicBezTo>
                <a:close/>
                <a:moveTo>
                  <a:pt x="129113" y="1064955"/>
                </a:moveTo>
                <a:cubicBezTo>
                  <a:pt x="129232" y="1064950"/>
                  <a:pt x="129352" y="1064950"/>
                  <a:pt x="129454" y="1064955"/>
                </a:cubicBezTo>
                <a:cubicBezTo>
                  <a:pt x="131996" y="1065051"/>
                  <a:pt x="133991" y="1067190"/>
                  <a:pt x="133889" y="1069731"/>
                </a:cubicBezTo>
                <a:cubicBezTo>
                  <a:pt x="133889" y="1072368"/>
                  <a:pt x="131757" y="1074507"/>
                  <a:pt x="129113" y="1074507"/>
                </a:cubicBezTo>
                <a:cubicBezTo>
                  <a:pt x="126521" y="1074418"/>
                  <a:pt x="124423" y="1072330"/>
                  <a:pt x="124338" y="1069731"/>
                </a:cubicBezTo>
                <a:cubicBezTo>
                  <a:pt x="124338" y="1067094"/>
                  <a:pt x="126470" y="1064955"/>
                  <a:pt x="129113" y="1064955"/>
                </a:cubicBezTo>
                <a:close/>
                <a:moveTo>
                  <a:pt x="67030" y="1064955"/>
                </a:moveTo>
                <a:cubicBezTo>
                  <a:pt x="67150" y="1064950"/>
                  <a:pt x="67269" y="1064950"/>
                  <a:pt x="67371" y="1064955"/>
                </a:cubicBezTo>
                <a:cubicBezTo>
                  <a:pt x="69537" y="1065051"/>
                  <a:pt x="71226" y="1066884"/>
                  <a:pt x="71124" y="1069049"/>
                </a:cubicBezTo>
                <a:cubicBezTo>
                  <a:pt x="71124" y="1071309"/>
                  <a:pt x="69299" y="1073142"/>
                  <a:pt x="67030" y="1073142"/>
                </a:cubicBezTo>
                <a:cubicBezTo>
                  <a:pt x="64761" y="1073142"/>
                  <a:pt x="62937" y="1071309"/>
                  <a:pt x="62937" y="1069049"/>
                </a:cubicBezTo>
                <a:cubicBezTo>
                  <a:pt x="62937" y="1066789"/>
                  <a:pt x="64761" y="1064955"/>
                  <a:pt x="67030" y="1064955"/>
                </a:cubicBezTo>
                <a:close/>
                <a:moveTo>
                  <a:pt x="251234" y="1063420"/>
                </a:moveTo>
                <a:cubicBezTo>
                  <a:pt x="254628" y="1063420"/>
                  <a:pt x="257374" y="1066170"/>
                  <a:pt x="257374" y="1069560"/>
                </a:cubicBezTo>
                <a:cubicBezTo>
                  <a:pt x="257374" y="1072951"/>
                  <a:pt x="254628" y="1075701"/>
                  <a:pt x="251234" y="1075701"/>
                </a:cubicBezTo>
                <a:cubicBezTo>
                  <a:pt x="247840" y="1075701"/>
                  <a:pt x="245094" y="1072951"/>
                  <a:pt x="245094" y="1069560"/>
                </a:cubicBezTo>
                <a:cubicBezTo>
                  <a:pt x="245094" y="1066170"/>
                  <a:pt x="247840" y="1063420"/>
                  <a:pt x="251234" y="1063420"/>
                </a:cubicBezTo>
                <a:close/>
                <a:moveTo>
                  <a:pt x="312635" y="1062738"/>
                </a:moveTo>
                <a:cubicBezTo>
                  <a:pt x="316404" y="1062738"/>
                  <a:pt x="319458" y="1065793"/>
                  <a:pt x="319458" y="1069561"/>
                </a:cubicBezTo>
                <a:cubicBezTo>
                  <a:pt x="319458" y="1073328"/>
                  <a:pt x="316404" y="1076383"/>
                  <a:pt x="312635" y="1076383"/>
                </a:cubicBezTo>
                <a:cubicBezTo>
                  <a:pt x="308866" y="1076383"/>
                  <a:pt x="305813" y="1073328"/>
                  <a:pt x="305813" y="1069561"/>
                </a:cubicBezTo>
                <a:cubicBezTo>
                  <a:pt x="305813" y="1065793"/>
                  <a:pt x="308866" y="1062738"/>
                  <a:pt x="312635" y="1062738"/>
                </a:cubicBezTo>
                <a:close/>
                <a:moveTo>
                  <a:pt x="374036" y="1062056"/>
                </a:moveTo>
                <a:cubicBezTo>
                  <a:pt x="374155" y="1062053"/>
                  <a:pt x="374257" y="1062053"/>
                  <a:pt x="374377" y="1062056"/>
                </a:cubicBezTo>
                <a:cubicBezTo>
                  <a:pt x="378437" y="1062151"/>
                  <a:pt x="381643" y="1065511"/>
                  <a:pt x="381540" y="1069560"/>
                </a:cubicBezTo>
                <a:cubicBezTo>
                  <a:pt x="381540" y="1073705"/>
                  <a:pt x="378180" y="1077065"/>
                  <a:pt x="374036" y="1077065"/>
                </a:cubicBezTo>
                <a:cubicBezTo>
                  <a:pt x="369891" y="1077065"/>
                  <a:pt x="366532" y="1073705"/>
                  <a:pt x="366532" y="1069560"/>
                </a:cubicBezTo>
                <a:cubicBezTo>
                  <a:pt x="366532" y="1065416"/>
                  <a:pt x="369891" y="1062056"/>
                  <a:pt x="374036" y="1062056"/>
                </a:cubicBezTo>
                <a:close/>
                <a:moveTo>
                  <a:pt x="436120" y="1061374"/>
                </a:moveTo>
                <a:cubicBezTo>
                  <a:pt x="436239" y="1061372"/>
                  <a:pt x="436341" y="1061372"/>
                  <a:pt x="436461" y="1061374"/>
                </a:cubicBezTo>
                <a:cubicBezTo>
                  <a:pt x="440895" y="1061469"/>
                  <a:pt x="444409" y="1065134"/>
                  <a:pt x="444307" y="1069560"/>
                </a:cubicBezTo>
                <a:cubicBezTo>
                  <a:pt x="444307" y="1074082"/>
                  <a:pt x="440640" y="1077747"/>
                  <a:pt x="436120" y="1077747"/>
                </a:cubicBezTo>
                <a:cubicBezTo>
                  <a:pt x="431634" y="1077657"/>
                  <a:pt x="428018" y="1074044"/>
                  <a:pt x="427933" y="1069560"/>
                </a:cubicBezTo>
                <a:cubicBezTo>
                  <a:pt x="427933" y="1065039"/>
                  <a:pt x="431600" y="1061374"/>
                  <a:pt x="436120" y="1061374"/>
                </a:cubicBezTo>
                <a:close/>
                <a:moveTo>
                  <a:pt x="496838" y="1060691"/>
                </a:moveTo>
                <a:cubicBezTo>
                  <a:pt x="501733" y="1060691"/>
                  <a:pt x="505707" y="1064662"/>
                  <a:pt x="505707" y="1069560"/>
                </a:cubicBezTo>
                <a:cubicBezTo>
                  <a:pt x="505707" y="1074459"/>
                  <a:pt x="501733" y="1078430"/>
                  <a:pt x="496838" y="1078430"/>
                </a:cubicBezTo>
                <a:cubicBezTo>
                  <a:pt x="491977" y="1078339"/>
                  <a:pt x="488055" y="1074420"/>
                  <a:pt x="487970" y="1069560"/>
                </a:cubicBezTo>
                <a:cubicBezTo>
                  <a:pt x="487970" y="1064662"/>
                  <a:pt x="491944" y="1060691"/>
                  <a:pt x="496838" y="1060691"/>
                </a:cubicBezTo>
                <a:close/>
                <a:moveTo>
                  <a:pt x="558240" y="1060009"/>
                </a:moveTo>
                <a:cubicBezTo>
                  <a:pt x="563510" y="1060009"/>
                  <a:pt x="567791" y="1064285"/>
                  <a:pt x="567791" y="1069561"/>
                </a:cubicBezTo>
                <a:cubicBezTo>
                  <a:pt x="567791" y="1074836"/>
                  <a:pt x="563510" y="1079112"/>
                  <a:pt x="558240" y="1079112"/>
                </a:cubicBezTo>
                <a:cubicBezTo>
                  <a:pt x="552970" y="1079112"/>
                  <a:pt x="548689" y="1074836"/>
                  <a:pt x="548689" y="1069561"/>
                </a:cubicBezTo>
                <a:cubicBezTo>
                  <a:pt x="548689" y="1064285"/>
                  <a:pt x="552970" y="1060009"/>
                  <a:pt x="558240" y="1060009"/>
                </a:cubicBezTo>
                <a:close/>
                <a:moveTo>
                  <a:pt x="619641" y="1059327"/>
                </a:moveTo>
                <a:cubicBezTo>
                  <a:pt x="625287" y="1059327"/>
                  <a:pt x="629874" y="1063909"/>
                  <a:pt x="629874" y="1069561"/>
                </a:cubicBezTo>
                <a:cubicBezTo>
                  <a:pt x="629874" y="1075213"/>
                  <a:pt x="625287" y="1079795"/>
                  <a:pt x="619641" y="1079795"/>
                </a:cubicBezTo>
                <a:cubicBezTo>
                  <a:pt x="613995" y="1079795"/>
                  <a:pt x="609408" y="1075213"/>
                  <a:pt x="609408" y="1069561"/>
                </a:cubicBezTo>
                <a:cubicBezTo>
                  <a:pt x="609408" y="1063909"/>
                  <a:pt x="613995" y="1059327"/>
                  <a:pt x="619641" y="1059327"/>
                </a:cubicBezTo>
                <a:close/>
                <a:moveTo>
                  <a:pt x="681042" y="1058645"/>
                </a:moveTo>
                <a:cubicBezTo>
                  <a:pt x="681162" y="1058643"/>
                  <a:pt x="681264" y="1058643"/>
                  <a:pt x="681384" y="1058645"/>
                </a:cubicBezTo>
                <a:cubicBezTo>
                  <a:pt x="687319" y="1058740"/>
                  <a:pt x="692061" y="1063627"/>
                  <a:pt x="691958" y="1069560"/>
                </a:cubicBezTo>
                <a:cubicBezTo>
                  <a:pt x="691958" y="1075590"/>
                  <a:pt x="687063" y="1080476"/>
                  <a:pt x="681042" y="1080476"/>
                </a:cubicBezTo>
                <a:cubicBezTo>
                  <a:pt x="675021" y="1080476"/>
                  <a:pt x="670127" y="1075590"/>
                  <a:pt x="670127" y="1069560"/>
                </a:cubicBezTo>
                <a:cubicBezTo>
                  <a:pt x="670127" y="1063531"/>
                  <a:pt x="675021" y="1058645"/>
                  <a:pt x="681042" y="1058645"/>
                </a:cubicBezTo>
                <a:close/>
                <a:moveTo>
                  <a:pt x="743126" y="1058133"/>
                </a:moveTo>
                <a:cubicBezTo>
                  <a:pt x="749437" y="1058133"/>
                  <a:pt x="754554" y="1063250"/>
                  <a:pt x="754554" y="1069561"/>
                </a:cubicBezTo>
                <a:cubicBezTo>
                  <a:pt x="754554" y="1075872"/>
                  <a:pt x="749437" y="1080988"/>
                  <a:pt x="743126" y="1080988"/>
                </a:cubicBezTo>
                <a:cubicBezTo>
                  <a:pt x="736816" y="1080988"/>
                  <a:pt x="731699" y="1075872"/>
                  <a:pt x="731699" y="1069561"/>
                </a:cubicBezTo>
                <a:cubicBezTo>
                  <a:pt x="731699" y="1063250"/>
                  <a:pt x="736816" y="1058133"/>
                  <a:pt x="743126" y="1058133"/>
                </a:cubicBezTo>
                <a:close/>
                <a:moveTo>
                  <a:pt x="803845" y="1057451"/>
                </a:moveTo>
                <a:cubicBezTo>
                  <a:pt x="810531" y="1057451"/>
                  <a:pt x="815955" y="1062874"/>
                  <a:pt x="815955" y="1069561"/>
                </a:cubicBezTo>
                <a:cubicBezTo>
                  <a:pt x="815955" y="1076249"/>
                  <a:pt x="810531" y="1081671"/>
                  <a:pt x="803845" y="1081671"/>
                </a:cubicBezTo>
                <a:cubicBezTo>
                  <a:pt x="797159" y="1081671"/>
                  <a:pt x="791736" y="1076249"/>
                  <a:pt x="791736" y="1069561"/>
                </a:cubicBezTo>
                <a:cubicBezTo>
                  <a:pt x="791736" y="1062874"/>
                  <a:pt x="797159" y="1057451"/>
                  <a:pt x="803845" y="1057451"/>
                </a:cubicBezTo>
                <a:close/>
                <a:moveTo>
                  <a:pt x="865246" y="1056769"/>
                </a:moveTo>
                <a:cubicBezTo>
                  <a:pt x="865366" y="1056767"/>
                  <a:pt x="865468" y="1056767"/>
                  <a:pt x="865587" y="1056769"/>
                </a:cubicBezTo>
                <a:cubicBezTo>
                  <a:pt x="872563" y="1056864"/>
                  <a:pt x="878140" y="1062590"/>
                  <a:pt x="878038" y="1069561"/>
                </a:cubicBezTo>
                <a:cubicBezTo>
                  <a:pt x="878038" y="1076625"/>
                  <a:pt x="872308" y="1082353"/>
                  <a:pt x="865246" y="1082353"/>
                </a:cubicBezTo>
                <a:cubicBezTo>
                  <a:pt x="858219" y="1082261"/>
                  <a:pt x="852540" y="1076588"/>
                  <a:pt x="852455" y="1069561"/>
                </a:cubicBezTo>
                <a:cubicBezTo>
                  <a:pt x="852455" y="1062496"/>
                  <a:pt x="858185" y="1056769"/>
                  <a:pt x="865246" y="1056769"/>
                </a:cubicBezTo>
                <a:close/>
                <a:moveTo>
                  <a:pt x="926647" y="1056257"/>
                </a:moveTo>
                <a:cubicBezTo>
                  <a:pt x="933998" y="1056257"/>
                  <a:pt x="939951" y="1062213"/>
                  <a:pt x="939951" y="1069561"/>
                </a:cubicBezTo>
                <a:cubicBezTo>
                  <a:pt x="939951" y="1076909"/>
                  <a:pt x="933998" y="1082865"/>
                  <a:pt x="926647" y="1082865"/>
                </a:cubicBezTo>
                <a:cubicBezTo>
                  <a:pt x="919296" y="1082865"/>
                  <a:pt x="913344" y="1076909"/>
                  <a:pt x="913344" y="1069561"/>
                </a:cubicBezTo>
                <a:cubicBezTo>
                  <a:pt x="913344" y="1062213"/>
                  <a:pt x="919296" y="1056257"/>
                  <a:pt x="926647" y="1056257"/>
                </a:cubicBezTo>
                <a:close/>
                <a:moveTo>
                  <a:pt x="988415" y="1055611"/>
                </a:moveTo>
                <a:cubicBezTo>
                  <a:pt x="996045" y="1055611"/>
                  <a:pt x="1002231" y="1061796"/>
                  <a:pt x="1002231" y="1069426"/>
                </a:cubicBezTo>
                <a:cubicBezTo>
                  <a:pt x="1002231" y="1077056"/>
                  <a:pt x="996045" y="1083242"/>
                  <a:pt x="988415" y="1083242"/>
                </a:cubicBezTo>
                <a:cubicBezTo>
                  <a:pt x="980785" y="1083242"/>
                  <a:pt x="974600" y="1077056"/>
                  <a:pt x="974600" y="1069426"/>
                </a:cubicBezTo>
                <a:cubicBezTo>
                  <a:pt x="974600" y="1061796"/>
                  <a:pt x="980785" y="1055611"/>
                  <a:pt x="988415" y="1055611"/>
                </a:cubicBezTo>
                <a:close/>
                <a:moveTo>
                  <a:pt x="1050132" y="1055234"/>
                </a:moveTo>
                <a:cubicBezTo>
                  <a:pt x="1050252" y="1055232"/>
                  <a:pt x="1050354" y="1055232"/>
                  <a:pt x="1050473" y="1055234"/>
                </a:cubicBezTo>
                <a:cubicBezTo>
                  <a:pt x="1058285" y="1055329"/>
                  <a:pt x="1064562" y="1061742"/>
                  <a:pt x="1064459" y="1069561"/>
                </a:cubicBezTo>
                <a:cubicBezTo>
                  <a:pt x="1064459" y="1077473"/>
                  <a:pt x="1058046" y="1083888"/>
                  <a:pt x="1050132" y="1083888"/>
                </a:cubicBezTo>
                <a:cubicBezTo>
                  <a:pt x="1042253" y="1083796"/>
                  <a:pt x="1035891" y="1077435"/>
                  <a:pt x="1035806" y="1069561"/>
                </a:cubicBezTo>
                <a:cubicBezTo>
                  <a:pt x="1035806" y="1061648"/>
                  <a:pt x="1042219" y="1055234"/>
                  <a:pt x="1050132" y="1055234"/>
                </a:cubicBezTo>
                <a:close/>
                <a:moveTo>
                  <a:pt x="1110851" y="1054722"/>
                </a:moveTo>
                <a:cubicBezTo>
                  <a:pt x="1119038" y="1054722"/>
                  <a:pt x="1125690" y="1061366"/>
                  <a:pt x="1125690" y="1069561"/>
                </a:cubicBezTo>
                <a:cubicBezTo>
                  <a:pt x="1125690" y="1077756"/>
                  <a:pt x="1119038" y="1084400"/>
                  <a:pt x="1110851" y="1084400"/>
                </a:cubicBezTo>
                <a:cubicBezTo>
                  <a:pt x="1102664" y="1084400"/>
                  <a:pt x="1096013" y="1077756"/>
                  <a:pt x="1096013" y="1069561"/>
                </a:cubicBezTo>
                <a:cubicBezTo>
                  <a:pt x="1096013" y="1061366"/>
                  <a:pt x="1102647" y="1054722"/>
                  <a:pt x="1110851" y="1054722"/>
                </a:cubicBezTo>
                <a:close/>
                <a:moveTo>
                  <a:pt x="1172253" y="1054210"/>
                </a:moveTo>
                <a:cubicBezTo>
                  <a:pt x="1180730" y="1054210"/>
                  <a:pt x="1187603" y="1061082"/>
                  <a:pt x="1187603" y="1069561"/>
                </a:cubicBezTo>
                <a:cubicBezTo>
                  <a:pt x="1187603" y="1069619"/>
                  <a:pt x="1187603" y="1069675"/>
                  <a:pt x="1187603" y="1069733"/>
                </a:cubicBezTo>
                <a:cubicBezTo>
                  <a:pt x="1187500" y="1078116"/>
                  <a:pt x="1180644" y="1084834"/>
                  <a:pt x="1172253" y="1084741"/>
                </a:cubicBezTo>
                <a:cubicBezTo>
                  <a:pt x="1163844" y="1084741"/>
                  <a:pt x="1157005" y="1077973"/>
                  <a:pt x="1156903" y="1069561"/>
                </a:cubicBezTo>
                <a:cubicBezTo>
                  <a:pt x="1156903" y="1061082"/>
                  <a:pt x="1163776" y="1054210"/>
                  <a:pt x="1172253" y="1054210"/>
                </a:cubicBezTo>
                <a:close/>
                <a:moveTo>
                  <a:pt x="1234020" y="1053564"/>
                </a:moveTo>
                <a:cubicBezTo>
                  <a:pt x="1242780" y="1053564"/>
                  <a:pt x="1249882" y="1060666"/>
                  <a:pt x="1249882" y="1069426"/>
                </a:cubicBezTo>
                <a:cubicBezTo>
                  <a:pt x="1249882" y="1078186"/>
                  <a:pt x="1242780" y="1085288"/>
                  <a:pt x="1234020" y="1085288"/>
                </a:cubicBezTo>
                <a:cubicBezTo>
                  <a:pt x="1225260" y="1085288"/>
                  <a:pt x="1218158" y="1078186"/>
                  <a:pt x="1218158" y="1069426"/>
                </a:cubicBezTo>
                <a:cubicBezTo>
                  <a:pt x="1218158" y="1060666"/>
                  <a:pt x="1225260" y="1053564"/>
                  <a:pt x="1234020" y="1053564"/>
                </a:cubicBezTo>
                <a:close/>
                <a:moveTo>
                  <a:pt x="1971151" y="1053528"/>
                </a:moveTo>
                <a:cubicBezTo>
                  <a:pt x="1980003" y="1053528"/>
                  <a:pt x="1987184" y="1060707"/>
                  <a:pt x="1987184" y="1069561"/>
                </a:cubicBezTo>
                <a:cubicBezTo>
                  <a:pt x="1987098" y="1078348"/>
                  <a:pt x="1979935" y="1085423"/>
                  <a:pt x="1971151" y="1085423"/>
                </a:cubicBezTo>
                <a:cubicBezTo>
                  <a:pt x="1962367" y="1085423"/>
                  <a:pt x="1955204" y="1078348"/>
                  <a:pt x="1955119" y="1069561"/>
                </a:cubicBezTo>
                <a:cubicBezTo>
                  <a:pt x="1955119" y="1060707"/>
                  <a:pt x="1962299" y="1053528"/>
                  <a:pt x="1971151" y="1053528"/>
                </a:cubicBezTo>
                <a:close/>
                <a:moveTo>
                  <a:pt x="1295054" y="1053187"/>
                </a:moveTo>
                <a:cubicBezTo>
                  <a:pt x="1304469" y="1053187"/>
                  <a:pt x="1312110" y="1060823"/>
                  <a:pt x="1312110" y="1070243"/>
                </a:cubicBezTo>
                <a:cubicBezTo>
                  <a:pt x="1312110" y="1079663"/>
                  <a:pt x="1304469" y="1087299"/>
                  <a:pt x="1295054" y="1087299"/>
                </a:cubicBezTo>
                <a:cubicBezTo>
                  <a:pt x="1285640" y="1087299"/>
                  <a:pt x="1277999" y="1079663"/>
                  <a:pt x="1277999" y="1070243"/>
                </a:cubicBezTo>
                <a:cubicBezTo>
                  <a:pt x="1277999" y="1060823"/>
                  <a:pt x="1285640" y="1053187"/>
                  <a:pt x="1295054" y="1053187"/>
                </a:cubicBezTo>
                <a:close/>
                <a:moveTo>
                  <a:pt x="1357138" y="1052846"/>
                </a:moveTo>
                <a:cubicBezTo>
                  <a:pt x="1366553" y="1052846"/>
                  <a:pt x="1374194" y="1060482"/>
                  <a:pt x="1374194" y="1069902"/>
                </a:cubicBezTo>
                <a:cubicBezTo>
                  <a:pt x="1374194" y="1079322"/>
                  <a:pt x="1366553" y="1086958"/>
                  <a:pt x="1357138" y="1086958"/>
                </a:cubicBezTo>
                <a:cubicBezTo>
                  <a:pt x="1347724" y="1086958"/>
                  <a:pt x="1340083" y="1079322"/>
                  <a:pt x="1340083" y="1069902"/>
                </a:cubicBezTo>
                <a:cubicBezTo>
                  <a:pt x="1340083" y="1060482"/>
                  <a:pt x="1347724" y="1052846"/>
                  <a:pt x="1357138" y="1052846"/>
                </a:cubicBezTo>
                <a:close/>
                <a:moveTo>
                  <a:pt x="1417857" y="1052504"/>
                </a:moveTo>
                <a:cubicBezTo>
                  <a:pt x="1427272" y="1052504"/>
                  <a:pt x="1434913" y="1060140"/>
                  <a:pt x="1434913" y="1069560"/>
                </a:cubicBezTo>
                <a:cubicBezTo>
                  <a:pt x="1434913" y="1078980"/>
                  <a:pt x="1427272" y="1086616"/>
                  <a:pt x="1417857" y="1086616"/>
                </a:cubicBezTo>
                <a:cubicBezTo>
                  <a:pt x="1408443" y="1086616"/>
                  <a:pt x="1400802" y="1078980"/>
                  <a:pt x="1400802" y="1069560"/>
                </a:cubicBezTo>
                <a:cubicBezTo>
                  <a:pt x="1400802" y="1060140"/>
                  <a:pt x="1408443" y="1052504"/>
                  <a:pt x="1417857" y="1052504"/>
                </a:cubicBezTo>
                <a:close/>
                <a:moveTo>
                  <a:pt x="1479258" y="1052163"/>
                </a:moveTo>
                <a:cubicBezTo>
                  <a:pt x="1488673" y="1052163"/>
                  <a:pt x="1496314" y="1059799"/>
                  <a:pt x="1496314" y="1069219"/>
                </a:cubicBezTo>
                <a:cubicBezTo>
                  <a:pt x="1496314" y="1078639"/>
                  <a:pt x="1488673" y="1086275"/>
                  <a:pt x="1479258" y="1086275"/>
                </a:cubicBezTo>
                <a:cubicBezTo>
                  <a:pt x="1469844" y="1086275"/>
                  <a:pt x="1462203" y="1078639"/>
                  <a:pt x="1462203" y="1069219"/>
                </a:cubicBezTo>
                <a:cubicBezTo>
                  <a:pt x="1462203" y="1059799"/>
                  <a:pt x="1469844" y="1052163"/>
                  <a:pt x="1479258" y="1052163"/>
                </a:cubicBezTo>
                <a:close/>
                <a:moveTo>
                  <a:pt x="1541026" y="1051688"/>
                </a:moveTo>
                <a:cubicBezTo>
                  <a:pt x="1550823" y="1051688"/>
                  <a:pt x="1558764" y="1059630"/>
                  <a:pt x="1558764" y="1069426"/>
                </a:cubicBezTo>
                <a:cubicBezTo>
                  <a:pt x="1558764" y="1079223"/>
                  <a:pt x="1550823" y="1087164"/>
                  <a:pt x="1541026" y="1087164"/>
                </a:cubicBezTo>
                <a:cubicBezTo>
                  <a:pt x="1531230" y="1087164"/>
                  <a:pt x="1523288" y="1079223"/>
                  <a:pt x="1523288" y="1069426"/>
                </a:cubicBezTo>
                <a:cubicBezTo>
                  <a:pt x="1523288" y="1059630"/>
                  <a:pt x="1531230" y="1051688"/>
                  <a:pt x="1541026" y="1051688"/>
                </a:cubicBezTo>
                <a:close/>
                <a:moveTo>
                  <a:pt x="1602931" y="1051632"/>
                </a:moveTo>
                <a:cubicBezTo>
                  <a:pt x="1612363" y="1051642"/>
                  <a:pt x="1619987" y="1059288"/>
                  <a:pt x="1619970" y="1068708"/>
                </a:cubicBezTo>
                <a:cubicBezTo>
                  <a:pt x="1619970" y="1069000"/>
                  <a:pt x="1619970" y="1069291"/>
                  <a:pt x="1619953" y="1069583"/>
                </a:cubicBezTo>
                <a:cubicBezTo>
                  <a:pt x="1619476" y="1078989"/>
                  <a:pt x="1611476" y="1086235"/>
                  <a:pt x="1602061" y="1085764"/>
                </a:cubicBezTo>
                <a:cubicBezTo>
                  <a:pt x="1601771" y="1085779"/>
                  <a:pt x="1601481" y="1085786"/>
                  <a:pt x="1601191" y="1085786"/>
                </a:cubicBezTo>
                <a:cubicBezTo>
                  <a:pt x="1591760" y="1085774"/>
                  <a:pt x="1584135" y="1078128"/>
                  <a:pt x="1584153" y="1068708"/>
                </a:cubicBezTo>
                <a:cubicBezTo>
                  <a:pt x="1584153" y="1068416"/>
                  <a:pt x="1584153" y="1068125"/>
                  <a:pt x="1584170" y="1067833"/>
                </a:cubicBezTo>
                <a:cubicBezTo>
                  <a:pt x="1584647" y="1058427"/>
                  <a:pt x="1592647" y="1051181"/>
                  <a:pt x="1602061" y="1051652"/>
                </a:cubicBezTo>
                <a:cubicBezTo>
                  <a:pt x="1602352" y="1051637"/>
                  <a:pt x="1602641" y="1051630"/>
                  <a:pt x="1602931" y="1051632"/>
                </a:cubicBezTo>
                <a:close/>
                <a:moveTo>
                  <a:pt x="1664145" y="1051482"/>
                </a:moveTo>
                <a:cubicBezTo>
                  <a:pt x="1664264" y="1051480"/>
                  <a:pt x="1664367" y="1051480"/>
                  <a:pt x="1664486" y="1051482"/>
                </a:cubicBezTo>
                <a:cubicBezTo>
                  <a:pt x="1674378" y="1051576"/>
                  <a:pt x="1682327" y="1059670"/>
                  <a:pt x="1682224" y="1069561"/>
                </a:cubicBezTo>
                <a:cubicBezTo>
                  <a:pt x="1681763" y="1079184"/>
                  <a:pt x="1673781" y="1086719"/>
                  <a:pt x="1664145" y="1086617"/>
                </a:cubicBezTo>
                <a:cubicBezTo>
                  <a:pt x="1654543" y="1086632"/>
                  <a:pt x="1646611" y="1079145"/>
                  <a:pt x="1646066" y="1069561"/>
                </a:cubicBezTo>
                <a:cubicBezTo>
                  <a:pt x="1646066" y="1059576"/>
                  <a:pt x="1654167" y="1051482"/>
                  <a:pt x="1664145" y="1051482"/>
                </a:cubicBezTo>
                <a:close/>
                <a:moveTo>
                  <a:pt x="1724864" y="1051310"/>
                </a:moveTo>
                <a:cubicBezTo>
                  <a:pt x="1734944" y="1051310"/>
                  <a:pt x="1743113" y="1059482"/>
                  <a:pt x="1743113" y="1069560"/>
                </a:cubicBezTo>
                <a:cubicBezTo>
                  <a:pt x="1743113" y="1069618"/>
                  <a:pt x="1743113" y="1069675"/>
                  <a:pt x="1743113" y="1069733"/>
                </a:cubicBezTo>
                <a:cubicBezTo>
                  <a:pt x="1743011" y="1079715"/>
                  <a:pt x="1734841" y="1087733"/>
                  <a:pt x="1724864" y="1087640"/>
                </a:cubicBezTo>
                <a:cubicBezTo>
                  <a:pt x="1724813" y="1087640"/>
                  <a:pt x="1724744" y="1087640"/>
                  <a:pt x="1724693" y="1087640"/>
                </a:cubicBezTo>
                <a:cubicBezTo>
                  <a:pt x="1714715" y="1087640"/>
                  <a:pt x="1706614" y="1079545"/>
                  <a:pt x="1706614" y="1069560"/>
                </a:cubicBezTo>
                <a:cubicBezTo>
                  <a:pt x="1706614" y="1059482"/>
                  <a:pt x="1714783" y="1051310"/>
                  <a:pt x="1724864" y="1051310"/>
                </a:cubicBezTo>
                <a:close/>
                <a:moveTo>
                  <a:pt x="1786265" y="1051140"/>
                </a:moveTo>
                <a:cubicBezTo>
                  <a:pt x="1796447" y="1051140"/>
                  <a:pt x="1804685" y="1059387"/>
                  <a:pt x="1804685" y="1069561"/>
                </a:cubicBezTo>
                <a:cubicBezTo>
                  <a:pt x="1804685" y="1069619"/>
                  <a:pt x="1804685" y="1069675"/>
                  <a:pt x="1804685" y="1069733"/>
                </a:cubicBezTo>
                <a:cubicBezTo>
                  <a:pt x="1804583" y="1079811"/>
                  <a:pt x="1796345" y="1087904"/>
                  <a:pt x="1786265" y="1087811"/>
                </a:cubicBezTo>
                <a:cubicBezTo>
                  <a:pt x="1776151" y="1087811"/>
                  <a:pt x="1767947" y="1079668"/>
                  <a:pt x="1767845" y="1069561"/>
                </a:cubicBezTo>
                <a:cubicBezTo>
                  <a:pt x="1767845" y="1059387"/>
                  <a:pt x="1776100" y="1051140"/>
                  <a:pt x="1786265" y="1051140"/>
                </a:cubicBezTo>
                <a:close/>
                <a:moveTo>
                  <a:pt x="1909067" y="1050969"/>
                </a:moveTo>
                <a:cubicBezTo>
                  <a:pt x="1919335" y="1050969"/>
                  <a:pt x="1927659" y="1059293"/>
                  <a:pt x="1927659" y="1069560"/>
                </a:cubicBezTo>
                <a:cubicBezTo>
                  <a:pt x="1927659" y="1069617"/>
                  <a:pt x="1927659" y="1069675"/>
                  <a:pt x="1927659" y="1069731"/>
                </a:cubicBezTo>
                <a:cubicBezTo>
                  <a:pt x="1927556" y="1079905"/>
                  <a:pt x="1919233" y="1088075"/>
                  <a:pt x="1909067" y="1087981"/>
                </a:cubicBezTo>
                <a:cubicBezTo>
                  <a:pt x="1909016" y="1087981"/>
                  <a:pt x="1908948" y="1087981"/>
                  <a:pt x="1908897" y="1087981"/>
                </a:cubicBezTo>
                <a:cubicBezTo>
                  <a:pt x="1898715" y="1087981"/>
                  <a:pt x="1890477" y="1079734"/>
                  <a:pt x="1890477" y="1069560"/>
                </a:cubicBezTo>
                <a:cubicBezTo>
                  <a:pt x="1890477" y="1059293"/>
                  <a:pt x="1898800" y="1050969"/>
                  <a:pt x="1909067" y="1050969"/>
                </a:cubicBezTo>
                <a:close/>
                <a:moveTo>
                  <a:pt x="1847666" y="1050969"/>
                </a:moveTo>
                <a:cubicBezTo>
                  <a:pt x="1857934" y="1050969"/>
                  <a:pt x="1866257" y="1059293"/>
                  <a:pt x="1866257" y="1069560"/>
                </a:cubicBezTo>
                <a:cubicBezTo>
                  <a:pt x="1866257" y="1069617"/>
                  <a:pt x="1866257" y="1069675"/>
                  <a:pt x="1866257" y="1069731"/>
                </a:cubicBezTo>
                <a:cubicBezTo>
                  <a:pt x="1866155" y="1079905"/>
                  <a:pt x="1857831" y="1088075"/>
                  <a:pt x="1847666" y="1087981"/>
                </a:cubicBezTo>
                <a:cubicBezTo>
                  <a:pt x="1847615" y="1087981"/>
                  <a:pt x="1847547" y="1087981"/>
                  <a:pt x="1847496" y="1087981"/>
                </a:cubicBezTo>
                <a:cubicBezTo>
                  <a:pt x="1837330" y="1087981"/>
                  <a:pt x="1829076" y="1079734"/>
                  <a:pt x="1829076" y="1069560"/>
                </a:cubicBezTo>
                <a:cubicBezTo>
                  <a:pt x="1829076" y="1059293"/>
                  <a:pt x="1837398" y="1050969"/>
                  <a:pt x="1847666" y="1050969"/>
                </a:cubicBezTo>
                <a:close/>
                <a:moveTo>
                  <a:pt x="5629" y="1005089"/>
                </a:moveTo>
                <a:cubicBezTo>
                  <a:pt x="7318" y="1005089"/>
                  <a:pt x="8699" y="1006464"/>
                  <a:pt x="8699" y="1008160"/>
                </a:cubicBezTo>
                <a:cubicBezTo>
                  <a:pt x="8699" y="1009855"/>
                  <a:pt x="7318" y="1011230"/>
                  <a:pt x="5629" y="1011230"/>
                </a:cubicBezTo>
                <a:cubicBezTo>
                  <a:pt x="3941" y="1011230"/>
                  <a:pt x="2559" y="1009855"/>
                  <a:pt x="2559" y="1008160"/>
                </a:cubicBezTo>
                <a:cubicBezTo>
                  <a:pt x="2559" y="1006464"/>
                  <a:pt x="3941" y="1005089"/>
                  <a:pt x="5629" y="1005089"/>
                </a:cubicBezTo>
                <a:close/>
                <a:moveTo>
                  <a:pt x="67030" y="1003725"/>
                </a:moveTo>
                <a:cubicBezTo>
                  <a:pt x="67149" y="1003720"/>
                  <a:pt x="67269" y="1003720"/>
                  <a:pt x="67371" y="1003725"/>
                </a:cubicBezTo>
                <a:cubicBezTo>
                  <a:pt x="69725" y="1003821"/>
                  <a:pt x="71567" y="1005808"/>
                  <a:pt x="71464" y="1008160"/>
                </a:cubicBezTo>
                <a:cubicBezTo>
                  <a:pt x="71464" y="1010609"/>
                  <a:pt x="69486" y="1012594"/>
                  <a:pt x="67030" y="1012594"/>
                </a:cubicBezTo>
                <a:cubicBezTo>
                  <a:pt x="64574" y="1012594"/>
                  <a:pt x="62596" y="1010609"/>
                  <a:pt x="62596" y="1008160"/>
                </a:cubicBezTo>
                <a:cubicBezTo>
                  <a:pt x="62596" y="1005711"/>
                  <a:pt x="64574" y="1003725"/>
                  <a:pt x="67030" y="1003725"/>
                </a:cubicBezTo>
                <a:close/>
                <a:moveTo>
                  <a:pt x="129113" y="1003043"/>
                </a:moveTo>
                <a:cubicBezTo>
                  <a:pt x="129232" y="1003040"/>
                  <a:pt x="129352" y="1003040"/>
                  <a:pt x="129454" y="1003043"/>
                </a:cubicBezTo>
                <a:cubicBezTo>
                  <a:pt x="132183" y="1003139"/>
                  <a:pt x="134332" y="1005429"/>
                  <a:pt x="134230" y="1008160"/>
                </a:cubicBezTo>
                <a:cubicBezTo>
                  <a:pt x="134230" y="1010986"/>
                  <a:pt x="131944" y="1013277"/>
                  <a:pt x="129113" y="1013277"/>
                </a:cubicBezTo>
                <a:cubicBezTo>
                  <a:pt x="126333" y="1013188"/>
                  <a:pt x="124081" y="1010949"/>
                  <a:pt x="123997" y="1008160"/>
                </a:cubicBezTo>
                <a:cubicBezTo>
                  <a:pt x="123997" y="1005334"/>
                  <a:pt x="126282" y="1003043"/>
                  <a:pt x="129113" y="1003043"/>
                </a:cubicBezTo>
                <a:close/>
                <a:moveTo>
                  <a:pt x="189833" y="1002360"/>
                </a:moveTo>
                <a:cubicBezTo>
                  <a:pt x="193039" y="1002360"/>
                  <a:pt x="195631" y="1004956"/>
                  <a:pt x="195631" y="1008159"/>
                </a:cubicBezTo>
                <a:cubicBezTo>
                  <a:pt x="195631" y="1011363"/>
                  <a:pt x="193039" y="1013958"/>
                  <a:pt x="189833" y="1013958"/>
                </a:cubicBezTo>
                <a:cubicBezTo>
                  <a:pt x="186660" y="1013870"/>
                  <a:pt x="184119" y="1011325"/>
                  <a:pt x="184034" y="1008159"/>
                </a:cubicBezTo>
                <a:cubicBezTo>
                  <a:pt x="184034" y="1004956"/>
                  <a:pt x="186626" y="1002360"/>
                  <a:pt x="189833" y="1002360"/>
                </a:cubicBezTo>
                <a:close/>
                <a:moveTo>
                  <a:pt x="251234" y="1001508"/>
                </a:moveTo>
                <a:cubicBezTo>
                  <a:pt x="251353" y="1001505"/>
                  <a:pt x="251473" y="1001505"/>
                  <a:pt x="251575" y="1001508"/>
                </a:cubicBezTo>
                <a:cubicBezTo>
                  <a:pt x="255157" y="1001603"/>
                  <a:pt x="257988" y="1004581"/>
                  <a:pt x="257885" y="1008160"/>
                </a:cubicBezTo>
                <a:cubicBezTo>
                  <a:pt x="257885" y="1011834"/>
                  <a:pt x="254901" y="1014812"/>
                  <a:pt x="251234" y="1014812"/>
                </a:cubicBezTo>
                <a:cubicBezTo>
                  <a:pt x="247600" y="1014721"/>
                  <a:pt x="244667" y="1011796"/>
                  <a:pt x="244582" y="1008160"/>
                </a:cubicBezTo>
                <a:cubicBezTo>
                  <a:pt x="244582" y="1004486"/>
                  <a:pt x="247567" y="1001508"/>
                  <a:pt x="251234" y="1001508"/>
                </a:cubicBezTo>
                <a:close/>
                <a:moveTo>
                  <a:pt x="312635" y="1000825"/>
                </a:moveTo>
                <a:cubicBezTo>
                  <a:pt x="316677" y="1000825"/>
                  <a:pt x="319969" y="1004109"/>
                  <a:pt x="319969" y="1008159"/>
                </a:cubicBezTo>
                <a:cubicBezTo>
                  <a:pt x="319969" y="1012210"/>
                  <a:pt x="316677" y="1015494"/>
                  <a:pt x="312635" y="1015494"/>
                </a:cubicBezTo>
                <a:cubicBezTo>
                  <a:pt x="308627" y="1015403"/>
                  <a:pt x="305386" y="1012173"/>
                  <a:pt x="305301" y="1008159"/>
                </a:cubicBezTo>
                <a:cubicBezTo>
                  <a:pt x="305301" y="1004109"/>
                  <a:pt x="308593" y="1000825"/>
                  <a:pt x="312635" y="1000825"/>
                </a:cubicBezTo>
                <a:close/>
                <a:moveTo>
                  <a:pt x="374035" y="1000143"/>
                </a:moveTo>
                <a:cubicBezTo>
                  <a:pt x="378470" y="1000143"/>
                  <a:pt x="382052" y="1003732"/>
                  <a:pt x="382052" y="1008160"/>
                </a:cubicBezTo>
                <a:cubicBezTo>
                  <a:pt x="382052" y="1012588"/>
                  <a:pt x="378470" y="1016176"/>
                  <a:pt x="374035" y="1016176"/>
                </a:cubicBezTo>
                <a:cubicBezTo>
                  <a:pt x="369601" y="1016176"/>
                  <a:pt x="366020" y="1012588"/>
                  <a:pt x="366020" y="1008160"/>
                </a:cubicBezTo>
                <a:cubicBezTo>
                  <a:pt x="366020" y="1003732"/>
                  <a:pt x="369601" y="1000143"/>
                  <a:pt x="374035" y="1000143"/>
                </a:cubicBezTo>
                <a:close/>
                <a:moveTo>
                  <a:pt x="436119" y="999461"/>
                </a:moveTo>
                <a:cubicBezTo>
                  <a:pt x="440929" y="999461"/>
                  <a:pt x="444818" y="1003355"/>
                  <a:pt x="444818" y="1008160"/>
                </a:cubicBezTo>
                <a:cubicBezTo>
                  <a:pt x="444818" y="1012965"/>
                  <a:pt x="440929" y="1016858"/>
                  <a:pt x="436119" y="1016858"/>
                </a:cubicBezTo>
                <a:cubicBezTo>
                  <a:pt x="431309" y="1016858"/>
                  <a:pt x="427421" y="1012965"/>
                  <a:pt x="427421" y="1008160"/>
                </a:cubicBezTo>
                <a:cubicBezTo>
                  <a:pt x="427421" y="1003355"/>
                  <a:pt x="431309" y="999461"/>
                  <a:pt x="436119" y="999461"/>
                </a:cubicBezTo>
                <a:close/>
                <a:moveTo>
                  <a:pt x="496838" y="998779"/>
                </a:moveTo>
                <a:cubicBezTo>
                  <a:pt x="496957" y="998777"/>
                  <a:pt x="497060" y="998777"/>
                  <a:pt x="497179" y="998779"/>
                </a:cubicBezTo>
                <a:cubicBezTo>
                  <a:pt x="502262" y="998874"/>
                  <a:pt x="506321" y="1003073"/>
                  <a:pt x="506219" y="1008159"/>
                </a:cubicBezTo>
                <a:cubicBezTo>
                  <a:pt x="506219" y="1013341"/>
                  <a:pt x="502023" y="1017540"/>
                  <a:pt x="496838" y="1017540"/>
                </a:cubicBezTo>
                <a:cubicBezTo>
                  <a:pt x="491653" y="1017540"/>
                  <a:pt x="487458" y="1013341"/>
                  <a:pt x="487458" y="1008159"/>
                </a:cubicBezTo>
                <a:cubicBezTo>
                  <a:pt x="487458" y="1002978"/>
                  <a:pt x="491653" y="998779"/>
                  <a:pt x="496838" y="998779"/>
                </a:cubicBezTo>
                <a:close/>
                <a:moveTo>
                  <a:pt x="558239" y="998097"/>
                </a:moveTo>
                <a:cubicBezTo>
                  <a:pt x="558359" y="998095"/>
                  <a:pt x="558461" y="998095"/>
                  <a:pt x="558580" y="998097"/>
                </a:cubicBezTo>
                <a:cubicBezTo>
                  <a:pt x="564038" y="998192"/>
                  <a:pt x="568405" y="1002697"/>
                  <a:pt x="568302" y="1008160"/>
                </a:cubicBezTo>
                <a:cubicBezTo>
                  <a:pt x="568302" y="1013716"/>
                  <a:pt x="563800" y="1018223"/>
                  <a:pt x="558239" y="1018223"/>
                </a:cubicBezTo>
                <a:cubicBezTo>
                  <a:pt x="552713" y="1018131"/>
                  <a:pt x="548262" y="1013679"/>
                  <a:pt x="548177" y="1008160"/>
                </a:cubicBezTo>
                <a:cubicBezTo>
                  <a:pt x="548177" y="1002603"/>
                  <a:pt x="552679" y="998097"/>
                  <a:pt x="558239" y="998097"/>
                </a:cubicBezTo>
                <a:close/>
                <a:moveTo>
                  <a:pt x="743126" y="996733"/>
                </a:moveTo>
                <a:cubicBezTo>
                  <a:pt x="749812" y="996733"/>
                  <a:pt x="755236" y="1002155"/>
                  <a:pt x="755236" y="1008842"/>
                </a:cubicBezTo>
                <a:cubicBezTo>
                  <a:pt x="755236" y="1015530"/>
                  <a:pt x="749812" y="1020952"/>
                  <a:pt x="743126" y="1020952"/>
                </a:cubicBezTo>
                <a:cubicBezTo>
                  <a:pt x="736440" y="1020952"/>
                  <a:pt x="731017" y="1015530"/>
                  <a:pt x="731017" y="1008842"/>
                </a:cubicBezTo>
                <a:cubicBezTo>
                  <a:pt x="731017" y="1002155"/>
                  <a:pt x="736440" y="996733"/>
                  <a:pt x="743126" y="996733"/>
                </a:cubicBezTo>
                <a:close/>
                <a:moveTo>
                  <a:pt x="681042" y="996733"/>
                </a:moveTo>
                <a:cubicBezTo>
                  <a:pt x="687353" y="996733"/>
                  <a:pt x="692469" y="1001849"/>
                  <a:pt x="692469" y="1008160"/>
                </a:cubicBezTo>
                <a:cubicBezTo>
                  <a:pt x="692469" y="1014471"/>
                  <a:pt x="687353" y="1019587"/>
                  <a:pt x="681042" y="1019587"/>
                </a:cubicBezTo>
                <a:cubicBezTo>
                  <a:pt x="674731" y="1019587"/>
                  <a:pt x="669615" y="1014471"/>
                  <a:pt x="669615" y="1008160"/>
                </a:cubicBezTo>
                <a:cubicBezTo>
                  <a:pt x="669615" y="1001849"/>
                  <a:pt x="674731" y="996733"/>
                  <a:pt x="681042" y="996733"/>
                </a:cubicBezTo>
                <a:close/>
                <a:moveTo>
                  <a:pt x="619641" y="996733"/>
                </a:moveTo>
                <a:cubicBezTo>
                  <a:pt x="625576" y="996733"/>
                  <a:pt x="630386" y="1001544"/>
                  <a:pt x="630386" y="1007478"/>
                </a:cubicBezTo>
                <a:cubicBezTo>
                  <a:pt x="630386" y="1013411"/>
                  <a:pt x="625576" y="1018223"/>
                  <a:pt x="619641" y="1018223"/>
                </a:cubicBezTo>
                <a:cubicBezTo>
                  <a:pt x="613739" y="1018131"/>
                  <a:pt x="608981" y="1013374"/>
                  <a:pt x="608896" y="1007478"/>
                </a:cubicBezTo>
                <a:cubicBezTo>
                  <a:pt x="608896" y="1001544"/>
                  <a:pt x="613705" y="996733"/>
                  <a:pt x="619641" y="996733"/>
                </a:cubicBezTo>
                <a:close/>
                <a:moveTo>
                  <a:pt x="803845" y="995538"/>
                </a:moveTo>
                <a:cubicBezTo>
                  <a:pt x="810821" y="995538"/>
                  <a:pt x="816466" y="1001189"/>
                  <a:pt x="816466" y="1008160"/>
                </a:cubicBezTo>
                <a:cubicBezTo>
                  <a:pt x="816466" y="1015131"/>
                  <a:pt x="810821" y="1020781"/>
                  <a:pt x="803845" y="1020781"/>
                </a:cubicBezTo>
                <a:cubicBezTo>
                  <a:pt x="796869" y="1020781"/>
                  <a:pt x="791224" y="1015131"/>
                  <a:pt x="791224" y="1008160"/>
                </a:cubicBezTo>
                <a:cubicBezTo>
                  <a:pt x="791224" y="1001189"/>
                  <a:pt x="796869" y="995538"/>
                  <a:pt x="803845" y="995538"/>
                </a:cubicBezTo>
                <a:close/>
                <a:moveTo>
                  <a:pt x="865246" y="994856"/>
                </a:moveTo>
                <a:cubicBezTo>
                  <a:pt x="872597" y="994856"/>
                  <a:pt x="878550" y="1000811"/>
                  <a:pt x="878550" y="1008159"/>
                </a:cubicBezTo>
                <a:cubicBezTo>
                  <a:pt x="878550" y="1015507"/>
                  <a:pt x="872597" y="1021463"/>
                  <a:pt x="865246" y="1021463"/>
                </a:cubicBezTo>
                <a:cubicBezTo>
                  <a:pt x="857895" y="1021463"/>
                  <a:pt x="851943" y="1015507"/>
                  <a:pt x="851943" y="1008159"/>
                </a:cubicBezTo>
                <a:cubicBezTo>
                  <a:pt x="851943" y="1000811"/>
                  <a:pt x="857895" y="994856"/>
                  <a:pt x="865246" y="994856"/>
                </a:cubicBezTo>
                <a:close/>
                <a:moveTo>
                  <a:pt x="926648" y="994345"/>
                </a:moveTo>
                <a:cubicBezTo>
                  <a:pt x="934272" y="994345"/>
                  <a:pt x="940463" y="1000529"/>
                  <a:pt x="940463" y="1008160"/>
                </a:cubicBezTo>
                <a:cubicBezTo>
                  <a:pt x="940463" y="1015789"/>
                  <a:pt x="934272" y="1021975"/>
                  <a:pt x="926648" y="1021975"/>
                </a:cubicBezTo>
                <a:cubicBezTo>
                  <a:pt x="919058" y="1021883"/>
                  <a:pt x="912917" y="1015751"/>
                  <a:pt x="912833" y="1008160"/>
                </a:cubicBezTo>
                <a:cubicBezTo>
                  <a:pt x="912833" y="1000529"/>
                  <a:pt x="919023" y="994345"/>
                  <a:pt x="926648" y="994345"/>
                </a:cubicBezTo>
                <a:close/>
                <a:moveTo>
                  <a:pt x="988049" y="993663"/>
                </a:moveTo>
                <a:cubicBezTo>
                  <a:pt x="996048" y="993663"/>
                  <a:pt x="1002546" y="1000154"/>
                  <a:pt x="1002546" y="1008160"/>
                </a:cubicBezTo>
                <a:cubicBezTo>
                  <a:pt x="1002546" y="1016166"/>
                  <a:pt x="996048" y="1022657"/>
                  <a:pt x="988049" y="1022657"/>
                </a:cubicBezTo>
                <a:cubicBezTo>
                  <a:pt x="980050" y="1022657"/>
                  <a:pt x="973552" y="1016166"/>
                  <a:pt x="973552" y="1008160"/>
                </a:cubicBezTo>
                <a:cubicBezTo>
                  <a:pt x="973552" y="1000154"/>
                  <a:pt x="980050" y="993663"/>
                  <a:pt x="988049" y="993663"/>
                </a:cubicBezTo>
                <a:close/>
                <a:moveTo>
                  <a:pt x="1050132" y="993152"/>
                </a:moveTo>
                <a:cubicBezTo>
                  <a:pt x="1050251" y="993150"/>
                  <a:pt x="1050354" y="993150"/>
                  <a:pt x="1050473" y="993152"/>
                </a:cubicBezTo>
                <a:cubicBezTo>
                  <a:pt x="1058677" y="993247"/>
                  <a:pt x="1065243" y="999966"/>
                  <a:pt x="1065141" y="1008160"/>
                </a:cubicBezTo>
                <a:cubicBezTo>
                  <a:pt x="1065141" y="1008218"/>
                  <a:pt x="1065141" y="1008274"/>
                  <a:pt x="1065141" y="1008332"/>
                </a:cubicBezTo>
                <a:cubicBezTo>
                  <a:pt x="1065039" y="1016526"/>
                  <a:pt x="1058319" y="1023092"/>
                  <a:pt x="1050132" y="1022999"/>
                </a:cubicBezTo>
                <a:cubicBezTo>
                  <a:pt x="1041911" y="1022999"/>
                  <a:pt x="1035208" y="1016383"/>
                  <a:pt x="1035123" y="1008160"/>
                </a:cubicBezTo>
                <a:cubicBezTo>
                  <a:pt x="1035123" y="999871"/>
                  <a:pt x="1041843" y="993152"/>
                  <a:pt x="1050132" y="993152"/>
                </a:cubicBezTo>
                <a:close/>
                <a:moveTo>
                  <a:pt x="1110852" y="992639"/>
                </a:moveTo>
                <a:cubicBezTo>
                  <a:pt x="1119430" y="992639"/>
                  <a:pt x="1126372" y="999587"/>
                  <a:pt x="1126372" y="1008159"/>
                </a:cubicBezTo>
                <a:cubicBezTo>
                  <a:pt x="1126372" y="1008217"/>
                  <a:pt x="1126372" y="1008273"/>
                  <a:pt x="1126372" y="1008332"/>
                </a:cubicBezTo>
                <a:cubicBezTo>
                  <a:pt x="1126270" y="1016808"/>
                  <a:pt x="1119328" y="1023603"/>
                  <a:pt x="1110852" y="1023510"/>
                </a:cubicBezTo>
                <a:cubicBezTo>
                  <a:pt x="1110800" y="1023510"/>
                  <a:pt x="1110732" y="1023511"/>
                  <a:pt x="1110681" y="1023511"/>
                </a:cubicBezTo>
                <a:cubicBezTo>
                  <a:pt x="1102204" y="1023510"/>
                  <a:pt x="1095331" y="1016638"/>
                  <a:pt x="1095331" y="1008159"/>
                </a:cubicBezTo>
                <a:cubicBezTo>
                  <a:pt x="1095331" y="999587"/>
                  <a:pt x="1102273" y="992639"/>
                  <a:pt x="1110852" y="992639"/>
                </a:cubicBezTo>
                <a:close/>
                <a:moveTo>
                  <a:pt x="1172618" y="991994"/>
                </a:moveTo>
                <a:cubicBezTo>
                  <a:pt x="1181473" y="991994"/>
                  <a:pt x="1188651" y="999171"/>
                  <a:pt x="1188651" y="1008026"/>
                </a:cubicBezTo>
                <a:cubicBezTo>
                  <a:pt x="1188651" y="1016880"/>
                  <a:pt x="1181473" y="1024058"/>
                  <a:pt x="1172618" y="1024058"/>
                </a:cubicBezTo>
                <a:cubicBezTo>
                  <a:pt x="1163764" y="1024058"/>
                  <a:pt x="1156586" y="1016880"/>
                  <a:pt x="1156586" y="1008026"/>
                </a:cubicBezTo>
                <a:cubicBezTo>
                  <a:pt x="1156586" y="999171"/>
                  <a:pt x="1163764" y="991994"/>
                  <a:pt x="1172618" y="991994"/>
                </a:cubicBezTo>
                <a:close/>
                <a:moveTo>
                  <a:pt x="1233653" y="991616"/>
                </a:moveTo>
                <a:cubicBezTo>
                  <a:pt x="1243068" y="991616"/>
                  <a:pt x="1250709" y="999251"/>
                  <a:pt x="1250709" y="1008671"/>
                </a:cubicBezTo>
                <a:cubicBezTo>
                  <a:pt x="1250709" y="1018091"/>
                  <a:pt x="1243068" y="1025727"/>
                  <a:pt x="1233653" y="1025727"/>
                </a:cubicBezTo>
                <a:cubicBezTo>
                  <a:pt x="1224239" y="1025727"/>
                  <a:pt x="1216598" y="1018091"/>
                  <a:pt x="1216598" y="1008671"/>
                </a:cubicBezTo>
                <a:cubicBezTo>
                  <a:pt x="1216598" y="999251"/>
                  <a:pt x="1224239" y="991616"/>
                  <a:pt x="1233653" y="991616"/>
                </a:cubicBezTo>
                <a:close/>
                <a:moveTo>
                  <a:pt x="1971151" y="991444"/>
                </a:moveTo>
                <a:cubicBezTo>
                  <a:pt x="1980566" y="991444"/>
                  <a:pt x="1988207" y="999080"/>
                  <a:pt x="1988207" y="1008500"/>
                </a:cubicBezTo>
                <a:cubicBezTo>
                  <a:pt x="1988207" y="1017920"/>
                  <a:pt x="1980566" y="1025556"/>
                  <a:pt x="1971151" y="1025556"/>
                </a:cubicBezTo>
                <a:cubicBezTo>
                  <a:pt x="1961737" y="1025556"/>
                  <a:pt x="1954096" y="1017920"/>
                  <a:pt x="1954096" y="1008500"/>
                </a:cubicBezTo>
                <a:cubicBezTo>
                  <a:pt x="1954096" y="999080"/>
                  <a:pt x="1961737" y="991444"/>
                  <a:pt x="1971151" y="991444"/>
                </a:cubicBezTo>
                <a:close/>
                <a:moveTo>
                  <a:pt x="1295054" y="991104"/>
                </a:moveTo>
                <a:cubicBezTo>
                  <a:pt x="1304469" y="991104"/>
                  <a:pt x="1312110" y="998739"/>
                  <a:pt x="1312110" y="1008159"/>
                </a:cubicBezTo>
                <a:cubicBezTo>
                  <a:pt x="1312110" y="1017579"/>
                  <a:pt x="1304469" y="1025215"/>
                  <a:pt x="1295054" y="1025215"/>
                </a:cubicBezTo>
                <a:cubicBezTo>
                  <a:pt x="1285640" y="1025215"/>
                  <a:pt x="1277999" y="1017579"/>
                  <a:pt x="1277999" y="1008159"/>
                </a:cubicBezTo>
                <a:cubicBezTo>
                  <a:pt x="1277999" y="998739"/>
                  <a:pt x="1285640" y="991104"/>
                  <a:pt x="1295054" y="991104"/>
                </a:cubicBezTo>
                <a:close/>
                <a:moveTo>
                  <a:pt x="1357138" y="990763"/>
                </a:moveTo>
                <a:cubicBezTo>
                  <a:pt x="1366553" y="990763"/>
                  <a:pt x="1374194" y="998398"/>
                  <a:pt x="1374194" y="1007818"/>
                </a:cubicBezTo>
                <a:cubicBezTo>
                  <a:pt x="1374194" y="1017238"/>
                  <a:pt x="1366553" y="1024874"/>
                  <a:pt x="1357138" y="1024874"/>
                </a:cubicBezTo>
                <a:cubicBezTo>
                  <a:pt x="1347724" y="1024874"/>
                  <a:pt x="1340083" y="1017238"/>
                  <a:pt x="1340083" y="1007818"/>
                </a:cubicBezTo>
                <a:cubicBezTo>
                  <a:pt x="1340083" y="998398"/>
                  <a:pt x="1347724" y="990763"/>
                  <a:pt x="1357138" y="990763"/>
                </a:cubicBezTo>
                <a:close/>
                <a:moveTo>
                  <a:pt x="1418727" y="990232"/>
                </a:moveTo>
                <a:cubicBezTo>
                  <a:pt x="1428159" y="990242"/>
                  <a:pt x="1435783" y="997887"/>
                  <a:pt x="1435766" y="1007307"/>
                </a:cubicBezTo>
                <a:cubicBezTo>
                  <a:pt x="1435766" y="1007599"/>
                  <a:pt x="1435766" y="1007890"/>
                  <a:pt x="1435749" y="1008182"/>
                </a:cubicBezTo>
                <a:cubicBezTo>
                  <a:pt x="1435271" y="1017588"/>
                  <a:pt x="1427272" y="1024834"/>
                  <a:pt x="1417857" y="1024363"/>
                </a:cubicBezTo>
                <a:cubicBezTo>
                  <a:pt x="1417567" y="1024378"/>
                  <a:pt x="1417277" y="1024385"/>
                  <a:pt x="1416987" y="1024385"/>
                </a:cubicBezTo>
                <a:cubicBezTo>
                  <a:pt x="1407555" y="1024373"/>
                  <a:pt x="1399931" y="1016727"/>
                  <a:pt x="1399949" y="1007307"/>
                </a:cubicBezTo>
                <a:cubicBezTo>
                  <a:pt x="1399949" y="1007015"/>
                  <a:pt x="1399949" y="1006724"/>
                  <a:pt x="1399965" y="1006432"/>
                </a:cubicBezTo>
                <a:cubicBezTo>
                  <a:pt x="1400443" y="997026"/>
                  <a:pt x="1408442" y="989781"/>
                  <a:pt x="1417857" y="990252"/>
                </a:cubicBezTo>
                <a:cubicBezTo>
                  <a:pt x="1418147" y="990237"/>
                  <a:pt x="1418437" y="990230"/>
                  <a:pt x="1418727" y="990232"/>
                </a:cubicBezTo>
                <a:close/>
                <a:moveTo>
                  <a:pt x="1479259" y="989910"/>
                </a:moveTo>
                <a:cubicBezTo>
                  <a:pt x="1489339" y="989910"/>
                  <a:pt x="1497508" y="998081"/>
                  <a:pt x="1497508" y="1008159"/>
                </a:cubicBezTo>
                <a:cubicBezTo>
                  <a:pt x="1497508" y="1008217"/>
                  <a:pt x="1497508" y="1008274"/>
                  <a:pt x="1497508" y="1008332"/>
                </a:cubicBezTo>
                <a:cubicBezTo>
                  <a:pt x="1497406" y="1018314"/>
                  <a:pt x="1489236" y="1026332"/>
                  <a:pt x="1479259" y="1026239"/>
                </a:cubicBezTo>
                <a:cubicBezTo>
                  <a:pt x="1479208" y="1026239"/>
                  <a:pt x="1479139" y="1026239"/>
                  <a:pt x="1479088" y="1026239"/>
                </a:cubicBezTo>
                <a:cubicBezTo>
                  <a:pt x="1469110" y="1026239"/>
                  <a:pt x="1461009" y="1018144"/>
                  <a:pt x="1461009" y="1008159"/>
                </a:cubicBezTo>
                <a:cubicBezTo>
                  <a:pt x="1461009" y="998081"/>
                  <a:pt x="1469178" y="989910"/>
                  <a:pt x="1479259" y="989910"/>
                </a:cubicBezTo>
                <a:close/>
                <a:moveTo>
                  <a:pt x="1540660" y="989740"/>
                </a:moveTo>
                <a:cubicBezTo>
                  <a:pt x="1550842" y="989740"/>
                  <a:pt x="1559080" y="997986"/>
                  <a:pt x="1559080" y="1008160"/>
                </a:cubicBezTo>
                <a:cubicBezTo>
                  <a:pt x="1559080" y="1008216"/>
                  <a:pt x="1559080" y="1008274"/>
                  <a:pt x="1559080" y="1008330"/>
                </a:cubicBezTo>
                <a:cubicBezTo>
                  <a:pt x="1558978" y="1018411"/>
                  <a:pt x="1550740" y="1026503"/>
                  <a:pt x="1540660" y="1026410"/>
                </a:cubicBezTo>
                <a:cubicBezTo>
                  <a:pt x="1530546" y="1026410"/>
                  <a:pt x="1522342" y="1018267"/>
                  <a:pt x="1522240" y="1008160"/>
                </a:cubicBezTo>
                <a:cubicBezTo>
                  <a:pt x="1522240" y="997986"/>
                  <a:pt x="1530495" y="989740"/>
                  <a:pt x="1540660" y="989740"/>
                </a:cubicBezTo>
                <a:close/>
                <a:moveTo>
                  <a:pt x="1602061" y="989399"/>
                </a:moveTo>
                <a:cubicBezTo>
                  <a:pt x="1612414" y="989399"/>
                  <a:pt x="1620822" y="997798"/>
                  <a:pt x="1620822" y="1008160"/>
                </a:cubicBezTo>
                <a:cubicBezTo>
                  <a:pt x="1620822" y="1008216"/>
                  <a:pt x="1620822" y="1008274"/>
                  <a:pt x="1620822" y="1008331"/>
                </a:cubicBezTo>
                <a:cubicBezTo>
                  <a:pt x="1620720" y="1018598"/>
                  <a:pt x="1612329" y="1026845"/>
                  <a:pt x="1602061" y="1026751"/>
                </a:cubicBezTo>
                <a:cubicBezTo>
                  <a:pt x="1591759" y="1026751"/>
                  <a:pt x="1583385" y="1018455"/>
                  <a:pt x="1583300" y="1008160"/>
                </a:cubicBezTo>
                <a:cubicBezTo>
                  <a:pt x="1583300" y="997798"/>
                  <a:pt x="1591691" y="989399"/>
                  <a:pt x="1602061" y="989399"/>
                </a:cubicBezTo>
                <a:close/>
                <a:moveTo>
                  <a:pt x="1664144" y="989228"/>
                </a:moveTo>
                <a:cubicBezTo>
                  <a:pt x="1674600" y="989228"/>
                  <a:pt x="1683076" y="997704"/>
                  <a:pt x="1683076" y="1008160"/>
                </a:cubicBezTo>
                <a:cubicBezTo>
                  <a:pt x="1682991" y="1018548"/>
                  <a:pt x="1674532" y="1026921"/>
                  <a:pt x="1664144" y="1026921"/>
                </a:cubicBezTo>
                <a:cubicBezTo>
                  <a:pt x="1653757" y="1026921"/>
                  <a:pt x="1645315" y="1018548"/>
                  <a:pt x="1645213" y="1008160"/>
                </a:cubicBezTo>
                <a:cubicBezTo>
                  <a:pt x="1645213" y="997704"/>
                  <a:pt x="1653689" y="989228"/>
                  <a:pt x="1664144" y="989228"/>
                </a:cubicBezTo>
                <a:close/>
                <a:moveTo>
                  <a:pt x="1724864" y="989058"/>
                </a:moveTo>
                <a:cubicBezTo>
                  <a:pt x="1735422" y="989058"/>
                  <a:pt x="1743967" y="997609"/>
                  <a:pt x="1743967" y="1008160"/>
                </a:cubicBezTo>
                <a:cubicBezTo>
                  <a:pt x="1743865" y="1018644"/>
                  <a:pt x="1735353" y="1027092"/>
                  <a:pt x="1724864" y="1027092"/>
                </a:cubicBezTo>
                <a:cubicBezTo>
                  <a:pt x="1714375" y="1027092"/>
                  <a:pt x="1705847" y="1018644"/>
                  <a:pt x="1705762" y="1008160"/>
                </a:cubicBezTo>
                <a:cubicBezTo>
                  <a:pt x="1705762" y="997609"/>
                  <a:pt x="1714307" y="989058"/>
                  <a:pt x="1724864" y="989058"/>
                </a:cubicBezTo>
                <a:close/>
                <a:moveTo>
                  <a:pt x="1909434" y="988753"/>
                </a:moveTo>
                <a:cubicBezTo>
                  <a:pt x="1920079" y="988753"/>
                  <a:pt x="1928707" y="997381"/>
                  <a:pt x="1928707" y="1008025"/>
                </a:cubicBezTo>
                <a:cubicBezTo>
                  <a:pt x="1928707" y="1018669"/>
                  <a:pt x="1920078" y="1027298"/>
                  <a:pt x="1909434" y="1027298"/>
                </a:cubicBezTo>
                <a:cubicBezTo>
                  <a:pt x="1898790" y="1027298"/>
                  <a:pt x="1890161" y="1018670"/>
                  <a:pt x="1890161" y="1008025"/>
                </a:cubicBezTo>
                <a:cubicBezTo>
                  <a:pt x="1890161" y="997381"/>
                  <a:pt x="1898790" y="988753"/>
                  <a:pt x="1909434" y="988753"/>
                </a:cubicBezTo>
                <a:close/>
                <a:moveTo>
                  <a:pt x="1848033" y="988753"/>
                </a:moveTo>
                <a:cubicBezTo>
                  <a:pt x="1858678" y="988753"/>
                  <a:pt x="1867306" y="997381"/>
                  <a:pt x="1867306" y="1008025"/>
                </a:cubicBezTo>
                <a:cubicBezTo>
                  <a:pt x="1867306" y="1018669"/>
                  <a:pt x="1858677" y="1027298"/>
                  <a:pt x="1848033" y="1027298"/>
                </a:cubicBezTo>
                <a:cubicBezTo>
                  <a:pt x="1837389" y="1027298"/>
                  <a:pt x="1828760" y="1018670"/>
                  <a:pt x="1828760" y="1008025"/>
                </a:cubicBezTo>
                <a:cubicBezTo>
                  <a:pt x="1828760" y="997381"/>
                  <a:pt x="1837389" y="988753"/>
                  <a:pt x="1848033" y="988753"/>
                </a:cubicBezTo>
                <a:close/>
                <a:moveTo>
                  <a:pt x="1786631" y="988753"/>
                </a:moveTo>
                <a:cubicBezTo>
                  <a:pt x="1797276" y="988753"/>
                  <a:pt x="1805904" y="997381"/>
                  <a:pt x="1805904" y="1008025"/>
                </a:cubicBezTo>
                <a:cubicBezTo>
                  <a:pt x="1805904" y="1018669"/>
                  <a:pt x="1797275" y="1027298"/>
                  <a:pt x="1786631" y="1027298"/>
                </a:cubicBezTo>
                <a:cubicBezTo>
                  <a:pt x="1775987" y="1027298"/>
                  <a:pt x="1767358" y="1018670"/>
                  <a:pt x="1767358" y="1008025"/>
                </a:cubicBezTo>
                <a:cubicBezTo>
                  <a:pt x="1767358" y="997381"/>
                  <a:pt x="1775987" y="988753"/>
                  <a:pt x="1786631" y="988753"/>
                </a:cubicBezTo>
                <a:close/>
                <a:moveTo>
                  <a:pt x="5628" y="943519"/>
                </a:moveTo>
                <a:cubicBezTo>
                  <a:pt x="5747" y="943512"/>
                  <a:pt x="5867" y="943512"/>
                  <a:pt x="5986" y="943519"/>
                </a:cubicBezTo>
                <a:cubicBezTo>
                  <a:pt x="7675" y="943617"/>
                  <a:pt x="8971" y="945066"/>
                  <a:pt x="8869" y="946760"/>
                </a:cubicBezTo>
                <a:cubicBezTo>
                  <a:pt x="8869" y="948549"/>
                  <a:pt x="7419" y="950000"/>
                  <a:pt x="5628" y="950000"/>
                </a:cubicBezTo>
                <a:cubicBezTo>
                  <a:pt x="3872" y="949914"/>
                  <a:pt x="2473" y="948512"/>
                  <a:pt x="2388" y="946760"/>
                </a:cubicBezTo>
                <a:cubicBezTo>
                  <a:pt x="2388" y="944970"/>
                  <a:pt x="3837" y="943519"/>
                  <a:pt x="5628" y="943519"/>
                </a:cubicBezTo>
                <a:close/>
                <a:moveTo>
                  <a:pt x="67029" y="941983"/>
                </a:moveTo>
                <a:cubicBezTo>
                  <a:pt x="67149" y="941978"/>
                  <a:pt x="67268" y="941978"/>
                  <a:pt x="67371" y="941983"/>
                </a:cubicBezTo>
                <a:cubicBezTo>
                  <a:pt x="69912" y="942079"/>
                  <a:pt x="71907" y="944218"/>
                  <a:pt x="71805" y="946760"/>
                </a:cubicBezTo>
                <a:cubicBezTo>
                  <a:pt x="71805" y="949397"/>
                  <a:pt x="69673" y="951536"/>
                  <a:pt x="67029" y="951536"/>
                </a:cubicBezTo>
                <a:cubicBezTo>
                  <a:pt x="64437" y="951446"/>
                  <a:pt x="62339" y="949358"/>
                  <a:pt x="62254" y="946760"/>
                </a:cubicBezTo>
                <a:cubicBezTo>
                  <a:pt x="62254" y="944123"/>
                  <a:pt x="64386" y="941983"/>
                  <a:pt x="67029" y="941983"/>
                </a:cubicBezTo>
                <a:close/>
                <a:moveTo>
                  <a:pt x="129114" y="941301"/>
                </a:moveTo>
                <a:cubicBezTo>
                  <a:pt x="132133" y="941301"/>
                  <a:pt x="134572" y="943747"/>
                  <a:pt x="134572" y="946760"/>
                </a:cubicBezTo>
                <a:cubicBezTo>
                  <a:pt x="134572" y="949774"/>
                  <a:pt x="132133" y="952217"/>
                  <a:pt x="129114" y="952217"/>
                </a:cubicBezTo>
                <a:cubicBezTo>
                  <a:pt x="126129" y="952129"/>
                  <a:pt x="123741" y="949736"/>
                  <a:pt x="123656" y="946760"/>
                </a:cubicBezTo>
                <a:cubicBezTo>
                  <a:pt x="123656" y="943747"/>
                  <a:pt x="126095" y="941301"/>
                  <a:pt x="129114" y="941301"/>
                </a:cubicBezTo>
                <a:close/>
                <a:moveTo>
                  <a:pt x="189832" y="940449"/>
                </a:moveTo>
                <a:cubicBezTo>
                  <a:pt x="189951" y="940446"/>
                  <a:pt x="190071" y="940446"/>
                  <a:pt x="190173" y="940449"/>
                </a:cubicBezTo>
                <a:cubicBezTo>
                  <a:pt x="193567" y="940544"/>
                  <a:pt x="196245" y="943371"/>
                  <a:pt x="196143" y="946761"/>
                </a:cubicBezTo>
                <a:cubicBezTo>
                  <a:pt x="196143" y="950244"/>
                  <a:pt x="193312" y="953070"/>
                  <a:pt x="189832" y="953070"/>
                </a:cubicBezTo>
                <a:cubicBezTo>
                  <a:pt x="186387" y="952980"/>
                  <a:pt x="183607" y="950207"/>
                  <a:pt x="183522" y="946761"/>
                </a:cubicBezTo>
                <a:cubicBezTo>
                  <a:pt x="183522" y="943275"/>
                  <a:pt x="186353" y="940449"/>
                  <a:pt x="189832" y="940449"/>
                </a:cubicBezTo>
                <a:close/>
                <a:moveTo>
                  <a:pt x="251234" y="939767"/>
                </a:moveTo>
                <a:cubicBezTo>
                  <a:pt x="255088" y="939767"/>
                  <a:pt x="258227" y="942898"/>
                  <a:pt x="258227" y="946760"/>
                </a:cubicBezTo>
                <a:cubicBezTo>
                  <a:pt x="258227" y="950621"/>
                  <a:pt x="255088" y="953753"/>
                  <a:pt x="251234" y="953753"/>
                </a:cubicBezTo>
                <a:cubicBezTo>
                  <a:pt x="247413" y="953662"/>
                  <a:pt x="244326" y="950583"/>
                  <a:pt x="244241" y="946760"/>
                </a:cubicBezTo>
                <a:cubicBezTo>
                  <a:pt x="244241" y="942898"/>
                  <a:pt x="247379" y="939767"/>
                  <a:pt x="251234" y="939767"/>
                </a:cubicBezTo>
                <a:close/>
                <a:moveTo>
                  <a:pt x="312635" y="939085"/>
                </a:moveTo>
                <a:cubicBezTo>
                  <a:pt x="316882" y="939085"/>
                  <a:pt x="320310" y="942522"/>
                  <a:pt x="320310" y="946761"/>
                </a:cubicBezTo>
                <a:cubicBezTo>
                  <a:pt x="320310" y="950998"/>
                  <a:pt x="316882" y="954435"/>
                  <a:pt x="312635" y="954435"/>
                </a:cubicBezTo>
                <a:cubicBezTo>
                  <a:pt x="308388" y="954435"/>
                  <a:pt x="304960" y="950998"/>
                  <a:pt x="304960" y="946761"/>
                </a:cubicBezTo>
                <a:cubicBezTo>
                  <a:pt x="304960" y="942522"/>
                  <a:pt x="308388" y="939085"/>
                  <a:pt x="312635" y="939085"/>
                </a:cubicBezTo>
                <a:close/>
                <a:moveTo>
                  <a:pt x="374036" y="938231"/>
                </a:moveTo>
                <a:cubicBezTo>
                  <a:pt x="378743" y="938231"/>
                  <a:pt x="382563" y="942050"/>
                  <a:pt x="382563" y="946760"/>
                </a:cubicBezTo>
                <a:cubicBezTo>
                  <a:pt x="382563" y="951469"/>
                  <a:pt x="378743" y="955287"/>
                  <a:pt x="374036" y="955287"/>
                </a:cubicBezTo>
                <a:cubicBezTo>
                  <a:pt x="369362" y="955197"/>
                  <a:pt x="365593" y="951431"/>
                  <a:pt x="365508" y="946760"/>
                </a:cubicBezTo>
                <a:cubicBezTo>
                  <a:pt x="365508" y="942050"/>
                  <a:pt x="369329" y="938231"/>
                  <a:pt x="374036" y="938231"/>
                </a:cubicBezTo>
                <a:close/>
                <a:moveTo>
                  <a:pt x="436120" y="937550"/>
                </a:moveTo>
                <a:cubicBezTo>
                  <a:pt x="441203" y="937550"/>
                  <a:pt x="445330" y="941674"/>
                  <a:pt x="445330" y="946761"/>
                </a:cubicBezTo>
                <a:cubicBezTo>
                  <a:pt x="445330" y="951847"/>
                  <a:pt x="441203" y="955970"/>
                  <a:pt x="436120" y="955970"/>
                </a:cubicBezTo>
                <a:cubicBezTo>
                  <a:pt x="431072" y="955880"/>
                  <a:pt x="426995" y="951809"/>
                  <a:pt x="426910" y="946761"/>
                </a:cubicBezTo>
                <a:cubicBezTo>
                  <a:pt x="426910" y="941674"/>
                  <a:pt x="431037" y="937550"/>
                  <a:pt x="436120" y="937550"/>
                </a:cubicBezTo>
                <a:close/>
                <a:moveTo>
                  <a:pt x="496839" y="936867"/>
                </a:moveTo>
                <a:cubicBezTo>
                  <a:pt x="502297" y="936867"/>
                  <a:pt x="506731" y="941297"/>
                  <a:pt x="506731" y="946760"/>
                </a:cubicBezTo>
                <a:cubicBezTo>
                  <a:pt x="506731" y="952223"/>
                  <a:pt x="502297" y="956651"/>
                  <a:pt x="496839" y="956651"/>
                </a:cubicBezTo>
                <a:cubicBezTo>
                  <a:pt x="491381" y="956651"/>
                  <a:pt x="486947" y="952223"/>
                  <a:pt x="486947" y="946760"/>
                </a:cubicBezTo>
                <a:cubicBezTo>
                  <a:pt x="486947" y="941297"/>
                  <a:pt x="491381" y="936867"/>
                  <a:pt x="496839" y="936867"/>
                </a:cubicBezTo>
                <a:close/>
                <a:moveTo>
                  <a:pt x="558240" y="936185"/>
                </a:moveTo>
                <a:cubicBezTo>
                  <a:pt x="564073" y="936185"/>
                  <a:pt x="568815" y="940920"/>
                  <a:pt x="568815" y="946760"/>
                </a:cubicBezTo>
                <a:cubicBezTo>
                  <a:pt x="568815" y="952599"/>
                  <a:pt x="564073" y="957334"/>
                  <a:pt x="558240" y="957334"/>
                </a:cubicBezTo>
                <a:cubicBezTo>
                  <a:pt x="552407" y="957334"/>
                  <a:pt x="547666" y="952599"/>
                  <a:pt x="547666" y="946760"/>
                </a:cubicBezTo>
                <a:cubicBezTo>
                  <a:pt x="547666" y="940920"/>
                  <a:pt x="552407" y="936185"/>
                  <a:pt x="558240" y="936185"/>
                </a:cubicBezTo>
                <a:close/>
                <a:moveTo>
                  <a:pt x="619642" y="935504"/>
                </a:moveTo>
                <a:cubicBezTo>
                  <a:pt x="619761" y="935502"/>
                  <a:pt x="619863" y="935502"/>
                  <a:pt x="619982" y="935504"/>
                </a:cubicBezTo>
                <a:cubicBezTo>
                  <a:pt x="626106" y="935599"/>
                  <a:pt x="631001" y="940638"/>
                  <a:pt x="630898" y="946761"/>
                </a:cubicBezTo>
                <a:cubicBezTo>
                  <a:pt x="630898" y="952978"/>
                  <a:pt x="625867" y="958017"/>
                  <a:pt x="619642" y="958017"/>
                </a:cubicBezTo>
                <a:cubicBezTo>
                  <a:pt x="613467" y="957925"/>
                  <a:pt x="608470" y="952939"/>
                  <a:pt x="608385" y="946761"/>
                </a:cubicBezTo>
                <a:cubicBezTo>
                  <a:pt x="608385" y="940543"/>
                  <a:pt x="613433" y="935504"/>
                  <a:pt x="619642" y="935504"/>
                </a:cubicBezTo>
                <a:close/>
                <a:moveTo>
                  <a:pt x="681042" y="934821"/>
                </a:moveTo>
                <a:cubicBezTo>
                  <a:pt x="687643" y="934821"/>
                  <a:pt x="692982" y="940166"/>
                  <a:pt x="692982" y="946761"/>
                </a:cubicBezTo>
                <a:cubicBezTo>
                  <a:pt x="692982" y="953353"/>
                  <a:pt x="687643" y="958699"/>
                  <a:pt x="681042" y="958699"/>
                </a:cubicBezTo>
                <a:cubicBezTo>
                  <a:pt x="674493" y="958608"/>
                  <a:pt x="669189" y="953317"/>
                  <a:pt x="669104" y="946761"/>
                </a:cubicBezTo>
                <a:cubicBezTo>
                  <a:pt x="669104" y="940166"/>
                  <a:pt x="674442" y="934821"/>
                  <a:pt x="681042" y="934821"/>
                </a:cubicBezTo>
                <a:close/>
                <a:moveTo>
                  <a:pt x="743126" y="934139"/>
                </a:moveTo>
                <a:cubicBezTo>
                  <a:pt x="750102" y="934139"/>
                  <a:pt x="755747" y="939790"/>
                  <a:pt x="755747" y="946761"/>
                </a:cubicBezTo>
                <a:cubicBezTo>
                  <a:pt x="755747" y="953731"/>
                  <a:pt x="750102" y="959381"/>
                  <a:pt x="743126" y="959381"/>
                </a:cubicBezTo>
                <a:cubicBezTo>
                  <a:pt x="736150" y="959381"/>
                  <a:pt x="730505" y="953731"/>
                  <a:pt x="730505" y="946761"/>
                </a:cubicBezTo>
                <a:cubicBezTo>
                  <a:pt x="730505" y="939790"/>
                  <a:pt x="736150" y="934139"/>
                  <a:pt x="743126" y="934139"/>
                </a:cubicBezTo>
                <a:close/>
                <a:moveTo>
                  <a:pt x="803845" y="933456"/>
                </a:moveTo>
                <a:cubicBezTo>
                  <a:pt x="811196" y="933456"/>
                  <a:pt x="817149" y="939412"/>
                  <a:pt x="817149" y="946760"/>
                </a:cubicBezTo>
                <a:cubicBezTo>
                  <a:pt x="817149" y="954107"/>
                  <a:pt x="811196" y="960063"/>
                  <a:pt x="803845" y="960063"/>
                </a:cubicBezTo>
                <a:cubicBezTo>
                  <a:pt x="796494" y="960063"/>
                  <a:pt x="790542" y="954107"/>
                  <a:pt x="790542" y="946760"/>
                </a:cubicBezTo>
                <a:cubicBezTo>
                  <a:pt x="790542" y="939412"/>
                  <a:pt x="796494" y="933456"/>
                  <a:pt x="803845" y="933456"/>
                </a:cubicBezTo>
                <a:close/>
                <a:moveTo>
                  <a:pt x="865612" y="932811"/>
                </a:moveTo>
                <a:cubicBezTo>
                  <a:pt x="873242" y="932811"/>
                  <a:pt x="879428" y="938995"/>
                  <a:pt x="879428" y="946625"/>
                </a:cubicBezTo>
                <a:cubicBezTo>
                  <a:pt x="879428" y="954255"/>
                  <a:pt x="873242" y="960441"/>
                  <a:pt x="865612" y="960441"/>
                </a:cubicBezTo>
                <a:cubicBezTo>
                  <a:pt x="857982" y="960441"/>
                  <a:pt x="851797" y="954255"/>
                  <a:pt x="851797" y="946625"/>
                </a:cubicBezTo>
                <a:cubicBezTo>
                  <a:pt x="851797" y="938995"/>
                  <a:pt x="857982" y="932811"/>
                  <a:pt x="865612" y="932811"/>
                </a:cubicBezTo>
                <a:close/>
                <a:moveTo>
                  <a:pt x="926647" y="932262"/>
                </a:moveTo>
                <a:cubicBezTo>
                  <a:pt x="934646" y="932262"/>
                  <a:pt x="941144" y="938754"/>
                  <a:pt x="941144" y="946760"/>
                </a:cubicBezTo>
                <a:cubicBezTo>
                  <a:pt x="941144" y="954765"/>
                  <a:pt x="934646" y="961257"/>
                  <a:pt x="926647" y="961257"/>
                </a:cubicBezTo>
                <a:cubicBezTo>
                  <a:pt x="918648" y="961257"/>
                  <a:pt x="912150" y="954765"/>
                  <a:pt x="912150" y="946760"/>
                </a:cubicBezTo>
                <a:cubicBezTo>
                  <a:pt x="912150" y="938754"/>
                  <a:pt x="918648" y="932262"/>
                  <a:pt x="926647" y="932262"/>
                </a:cubicBezTo>
                <a:close/>
                <a:moveTo>
                  <a:pt x="988048" y="931751"/>
                </a:moveTo>
                <a:cubicBezTo>
                  <a:pt x="988168" y="931749"/>
                  <a:pt x="988270" y="931749"/>
                  <a:pt x="988390" y="931751"/>
                </a:cubicBezTo>
                <a:cubicBezTo>
                  <a:pt x="996593" y="931846"/>
                  <a:pt x="1003160" y="938565"/>
                  <a:pt x="1003058" y="946760"/>
                </a:cubicBezTo>
                <a:cubicBezTo>
                  <a:pt x="1003058" y="946817"/>
                  <a:pt x="1003058" y="946874"/>
                  <a:pt x="1003058" y="946931"/>
                </a:cubicBezTo>
                <a:cubicBezTo>
                  <a:pt x="1002956" y="955126"/>
                  <a:pt x="996235" y="961691"/>
                  <a:pt x="988048" y="961599"/>
                </a:cubicBezTo>
                <a:cubicBezTo>
                  <a:pt x="979827" y="961599"/>
                  <a:pt x="973124" y="954982"/>
                  <a:pt x="973040" y="946760"/>
                </a:cubicBezTo>
                <a:cubicBezTo>
                  <a:pt x="973040" y="938471"/>
                  <a:pt x="979759" y="931751"/>
                  <a:pt x="988048" y="931751"/>
                </a:cubicBezTo>
                <a:close/>
                <a:moveTo>
                  <a:pt x="1049816" y="930934"/>
                </a:moveTo>
                <a:cubicBezTo>
                  <a:pt x="1058483" y="930934"/>
                  <a:pt x="1065508" y="937959"/>
                  <a:pt x="1065508" y="946625"/>
                </a:cubicBezTo>
                <a:cubicBezTo>
                  <a:pt x="1065508" y="955292"/>
                  <a:pt x="1058483" y="962317"/>
                  <a:pt x="1049816" y="962317"/>
                </a:cubicBezTo>
                <a:cubicBezTo>
                  <a:pt x="1041150" y="962317"/>
                  <a:pt x="1034125" y="955290"/>
                  <a:pt x="1034125" y="946625"/>
                </a:cubicBezTo>
                <a:cubicBezTo>
                  <a:pt x="1034125" y="937959"/>
                  <a:pt x="1041150" y="930934"/>
                  <a:pt x="1049816" y="930934"/>
                </a:cubicBezTo>
                <a:close/>
                <a:moveTo>
                  <a:pt x="1110851" y="930558"/>
                </a:moveTo>
                <a:cubicBezTo>
                  <a:pt x="1110970" y="930556"/>
                  <a:pt x="1111073" y="930556"/>
                  <a:pt x="1111192" y="930558"/>
                </a:cubicBezTo>
                <a:cubicBezTo>
                  <a:pt x="1120044" y="930652"/>
                  <a:pt x="1127156" y="937907"/>
                  <a:pt x="1127054" y="946761"/>
                </a:cubicBezTo>
                <a:cubicBezTo>
                  <a:pt x="1127054" y="946819"/>
                  <a:pt x="1127054" y="946874"/>
                  <a:pt x="1127054" y="946932"/>
                </a:cubicBezTo>
                <a:cubicBezTo>
                  <a:pt x="1126952" y="955786"/>
                  <a:pt x="1119703" y="962886"/>
                  <a:pt x="1110851" y="962792"/>
                </a:cubicBezTo>
                <a:cubicBezTo>
                  <a:pt x="1102152" y="962371"/>
                  <a:pt x="1095160" y="955459"/>
                  <a:pt x="1094648" y="946761"/>
                </a:cubicBezTo>
                <a:cubicBezTo>
                  <a:pt x="1095074" y="937995"/>
                  <a:pt x="1102084" y="930986"/>
                  <a:pt x="1110851" y="930558"/>
                </a:cubicBezTo>
                <a:close/>
                <a:moveTo>
                  <a:pt x="1172252" y="930045"/>
                </a:moveTo>
                <a:cubicBezTo>
                  <a:pt x="1181667" y="930045"/>
                  <a:pt x="1189308" y="937680"/>
                  <a:pt x="1189308" y="947101"/>
                </a:cubicBezTo>
                <a:cubicBezTo>
                  <a:pt x="1189308" y="956521"/>
                  <a:pt x="1181667" y="964156"/>
                  <a:pt x="1172252" y="964156"/>
                </a:cubicBezTo>
                <a:cubicBezTo>
                  <a:pt x="1162838" y="964156"/>
                  <a:pt x="1155197" y="956521"/>
                  <a:pt x="1155197" y="947101"/>
                </a:cubicBezTo>
                <a:cubicBezTo>
                  <a:pt x="1155197" y="937680"/>
                  <a:pt x="1162838" y="930045"/>
                  <a:pt x="1172252" y="930045"/>
                </a:cubicBezTo>
                <a:close/>
                <a:moveTo>
                  <a:pt x="1233653" y="929533"/>
                </a:moveTo>
                <a:cubicBezTo>
                  <a:pt x="1243068" y="929533"/>
                  <a:pt x="1250709" y="937169"/>
                  <a:pt x="1250709" y="946589"/>
                </a:cubicBezTo>
                <a:cubicBezTo>
                  <a:pt x="1250709" y="956008"/>
                  <a:pt x="1243068" y="963644"/>
                  <a:pt x="1233653" y="963644"/>
                </a:cubicBezTo>
                <a:cubicBezTo>
                  <a:pt x="1224239" y="963644"/>
                  <a:pt x="1216598" y="956008"/>
                  <a:pt x="1216598" y="946589"/>
                </a:cubicBezTo>
                <a:cubicBezTo>
                  <a:pt x="1216598" y="937169"/>
                  <a:pt x="1224239" y="929533"/>
                  <a:pt x="1233653" y="929533"/>
                </a:cubicBezTo>
                <a:close/>
                <a:moveTo>
                  <a:pt x="1971151" y="929364"/>
                </a:moveTo>
                <a:cubicBezTo>
                  <a:pt x="1980566" y="929364"/>
                  <a:pt x="1988207" y="936999"/>
                  <a:pt x="1988207" y="946418"/>
                </a:cubicBezTo>
                <a:cubicBezTo>
                  <a:pt x="1988207" y="955838"/>
                  <a:pt x="1980566" y="963474"/>
                  <a:pt x="1971151" y="963474"/>
                </a:cubicBezTo>
                <a:cubicBezTo>
                  <a:pt x="1961737" y="963474"/>
                  <a:pt x="1954096" y="955838"/>
                  <a:pt x="1954096" y="946418"/>
                </a:cubicBezTo>
                <a:cubicBezTo>
                  <a:pt x="1954096" y="936999"/>
                  <a:pt x="1961737" y="929364"/>
                  <a:pt x="1971151" y="929364"/>
                </a:cubicBezTo>
                <a:close/>
                <a:moveTo>
                  <a:pt x="1295421" y="928888"/>
                </a:moveTo>
                <a:cubicBezTo>
                  <a:pt x="1305218" y="928888"/>
                  <a:pt x="1313159" y="936830"/>
                  <a:pt x="1313159" y="946625"/>
                </a:cubicBezTo>
                <a:cubicBezTo>
                  <a:pt x="1313159" y="956422"/>
                  <a:pt x="1305218" y="964363"/>
                  <a:pt x="1295421" y="964363"/>
                </a:cubicBezTo>
                <a:cubicBezTo>
                  <a:pt x="1285625" y="964363"/>
                  <a:pt x="1277683" y="956422"/>
                  <a:pt x="1277683" y="946625"/>
                </a:cubicBezTo>
                <a:cubicBezTo>
                  <a:pt x="1277683" y="936830"/>
                  <a:pt x="1285625" y="928888"/>
                  <a:pt x="1295421" y="928888"/>
                </a:cubicBezTo>
                <a:close/>
                <a:moveTo>
                  <a:pt x="1479259" y="928510"/>
                </a:moveTo>
                <a:cubicBezTo>
                  <a:pt x="1489714" y="928510"/>
                  <a:pt x="1498191" y="936986"/>
                  <a:pt x="1498191" y="947443"/>
                </a:cubicBezTo>
                <a:cubicBezTo>
                  <a:pt x="1498106" y="957831"/>
                  <a:pt x="1489646" y="966203"/>
                  <a:pt x="1479259" y="966203"/>
                </a:cubicBezTo>
                <a:cubicBezTo>
                  <a:pt x="1468872" y="966203"/>
                  <a:pt x="1460429" y="957831"/>
                  <a:pt x="1460327" y="947443"/>
                </a:cubicBezTo>
                <a:cubicBezTo>
                  <a:pt x="1460327" y="936986"/>
                  <a:pt x="1468804" y="928510"/>
                  <a:pt x="1479259" y="928510"/>
                </a:cubicBezTo>
                <a:close/>
                <a:moveTo>
                  <a:pt x="1417857" y="928510"/>
                </a:moveTo>
                <a:cubicBezTo>
                  <a:pt x="1428125" y="928510"/>
                  <a:pt x="1436448" y="936834"/>
                  <a:pt x="1436448" y="947101"/>
                </a:cubicBezTo>
                <a:cubicBezTo>
                  <a:pt x="1436448" y="947158"/>
                  <a:pt x="1436448" y="947216"/>
                  <a:pt x="1436448" y="947271"/>
                </a:cubicBezTo>
                <a:cubicBezTo>
                  <a:pt x="1436346" y="957445"/>
                  <a:pt x="1428023" y="965615"/>
                  <a:pt x="1417857" y="965521"/>
                </a:cubicBezTo>
                <a:cubicBezTo>
                  <a:pt x="1417806" y="965521"/>
                  <a:pt x="1417738" y="965521"/>
                  <a:pt x="1417687" y="965521"/>
                </a:cubicBezTo>
                <a:cubicBezTo>
                  <a:pt x="1407505" y="965521"/>
                  <a:pt x="1399267" y="957274"/>
                  <a:pt x="1399267" y="947101"/>
                </a:cubicBezTo>
                <a:cubicBezTo>
                  <a:pt x="1399267" y="936834"/>
                  <a:pt x="1407590" y="928510"/>
                  <a:pt x="1417857" y="928510"/>
                </a:cubicBezTo>
                <a:close/>
                <a:moveTo>
                  <a:pt x="1357139" y="928510"/>
                </a:moveTo>
                <a:cubicBezTo>
                  <a:pt x="1366826" y="928971"/>
                  <a:pt x="1374382" y="937061"/>
                  <a:pt x="1374195" y="946760"/>
                </a:cubicBezTo>
                <a:cubicBezTo>
                  <a:pt x="1374212" y="956326"/>
                  <a:pt x="1366690" y="964214"/>
                  <a:pt x="1357139" y="964668"/>
                </a:cubicBezTo>
                <a:cubicBezTo>
                  <a:pt x="1347161" y="964668"/>
                  <a:pt x="1339060" y="956574"/>
                  <a:pt x="1339060" y="946590"/>
                </a:cubicBezTo>
                <a:cubicBezTo>
                  <a:pt x="1339060" y="936605"/>
                  <a:pt x="1347161" y="928510"/>
                  <a:pt x="1357139" y="928510"/>
                </a:cubicBezTo>
                <a:close/>
                <a:moveTo>
                  <a:pt x="1540660" y="927487"/>
                </a:moveTo>
                <a:cubicBezTo>
                  <a:pt x="1540779" y="927485"/>
                  <a:pt x="1540882" y="927485"/>
                  <a:pt x="1541001" y="927487"/>
                </a:cubicBezTo>
                <a:cubicBezTo>
                  <a:pt x="1551558" y="927581"/>
                  <a:pt x="1560035" y="936211"/>
                  <a:pt x="1559933" y="946760"/>
                </a:cubicBezTo>
                <a:cubicBezTo>
                  <a:pt x="1559933" y="946816"/>
                  <a:pt x="1559933" y="946874"/>
                  <a:pt x="1559933" y="946929"/>
                </a:cubicBezTo>
                <a:cubicBezTo>
                  <a:pt x="1559831" y="957480"/>
                  <a:pt x="1551217" y="965955"/>
                  <a:pt x="1540660" y="965862"/>
                </a:cubicBezTo>
                <a:cubicBezTo>
                  <a:pt x="1530085" y="965862"/>
                  <a:pt x="1521472" y="957337"/>
                  <a:pt x="1521387" y="946760"/>
                </a:cubicBezTo>
                <a:cubicBezTo>
                  <a:pt x="1521387" y="936115"/>
                  <a:pt x="1530017" y="927487"/>
                  <a:pt x="1540660" y="927487"/>
                </a:cubicBezTo>
                <a:close/>
                <a:moveTo>
                  <a:pt x="1602061" y="927316"/>
                </a:moveTo>
                <a:cubicBezTo>
                  <a:pt x="1612806" y="927316"/>
                  <a:pt x="1621505" y="936022"/>
                  <a:pt x="1621505" y="946760"/>
                </a:cubicBezTo>
                <a:cubicBezTo>
                  <a:pt x="1621505" y="946817"/>
                  <a:pt x="1621505" y="946874"/>
                  <a:pt x="1621505" y="946930"/>
                </a:cubicBezTo>
                <a:cubicBezTo>
                  <a:pt x="1621402" y="957574"/>
                  <a:pt x="1612704" y="966126"/>
                  <a:pt x="1602061" y="966033"/>
                </a:cubicBezTo>
                <a:cubicBezTo>
                  <a:pt x="1602010" y="966033"/>
                  <a:pt x="1601942" y="966033"/>
                  <a:pt x="1601891" y="966033"/>
                </a:cubicBezTo>
                <a:cubicBezTo>
                  <a:pt x="1591248" y="966033"/>
                  <a:pt x="1582618" y="957404"/>
                  <a:pt x="1582618" y="946760"/>
                </a:cubicBezTo>
                <a:cubicBezTo>
                  <a:pt x="1582618" y="936022"/>
                  <a:pt x="1591316" y="927316"/>
                  <a:pt x="1602061" y="927316"/>
                </a:cubicBezTo>
                <a:close/>
                <a:moveTo>
                  <a:pt x="1664144" y="926975"/>
                </a:moveTo>
                <a:cubicBezTo>
                  <a:pt x="1675077" y="926975"/>
                  <a:pt x="1683929" y="935834"/>
                  <a:pt x="1683929" y="946760"/>
                </a:cubicBezTo>
                <a:cubicBezTo>
                  <a:pt x="1683929" y="946817"/>
                  <a:pt x="1683929" y="946874"/>
                  <a:pt x="1683929" y="946930"/>
                </a:cubicBezTo>
                <a:cubicBezTo>
                  <a:pt x="1683827" y="957762"/>
                  <a:pt x="1674975" y="966467"/>
                  <a:pt x="1664144" y="966374"/>
                </a:cubicBezTo>
                <a:cubicBezTo>
                  <a:pt x="1664093" y="966374"/>
                  <a:pt x="1664025" y="966374"/>
                  <a:pt x="1663974" y="966374"/>
                </a:cubicBezTo>
                <a:cubicBezTo>
                  <a:pt x="1653144" y="966374"/>
                  <a:pt x="1644360" y="957592"/>
                  <a:pt x="1644360" y="946760"/>
                </a:cubicBezTo>
                <a:cubicBezTo>
                  <a:pt x="1644360" y="935834"/>
                  <a:pt x="1653212" y="926975"/>
                  <a:pt x="1664144" y="926975"/>
                </a:cubicBezTo>
                <a:close/>
                <a:moveTo>
                  <a:pt x="1724863" y="926804"/>
                </a:moveTo>
                <a:cubicBezTo>
                  <a:pt x="1735882" y="926804"/>
                  <a:pt x="1744819" y="935738"/>
                  <a:pt x="1744819" y="946760"/>
                </a:cubicBezTo>
                <a:cubicBezTo>
                  <a:pt x="1744819" y="946816"/>
                  <a:pt x="1744819" y="946874"/>
                  <a:pt x="1744819" y="946929"/>
                </a:cubicBezTo>
                <a:cubicBezTo>
                  <a:pt x="1744717" y="957857"/>
                  <a:pt x="1735796" y="966637"/>
                  <a:pt x="1724863" y="966544"/>
                </a:cubicBezTo>
                <a:cubicBezTo>
                  <a:pt x="1713931" y="966544"/>
                  <a:pt x="1705079" y="957686"/>
                  <a:pt x="1705079" y="946760"/>
                </a:cubicBezTo>
                <a:cubicBezTo>
                  <a:pt x="1705079" y="946704"/>
                  <a:pt x="1705079" y="946645"/>
                  <a:pt x="1705079" y="946589"/>
                </a:cubicBezTo>
                <a:cubicBezTo>
                  <a:pt x="1705079" y="935661"/>
                  <a:pt x="1713931" y="926804"/>
                  <a:pt x="1724863" y="926804"/>
                </a:cubicBezTo>
                <a:close/>
                <a:moveTo>
                  <a:pt x="1909067" y="926634"/>
                </a:moveTo>
                <a:cubicBezTo>
                  <a:pt x="1920188" y="926634"/>
                  <a:pt x="1929194" y="935645"/>
                  <a:pt x="1929194" y="946760"/>
                </a:cubicBezTo>
                <a:cubicBezTo>
                  <a:pt x="1929194" y="946817"/>
                  <a:pt x="1929194" y="946874"/>
                  <a:pt x="1929194" y="946930"/>
                </a:cubicBezTo>
                <a:cubicBezTo>
                  <a:pt x="1929091" y="957951"/>
                  <a:pt x="1920086" y="966809"/>
                  <a:pt x="1909067" y="966715"/>
                </a:cubicBezTo>
                <a:cubicBezTo>
                  <a:pt x="1909016" y="966715"/>
                  <a:pt x="1908948" y="966715"/>
                  <a:pt x="1908897" y="966715"/>
                </a:cubicBezTo>
                <a:cubicBezTo>
                  <a:pt x="1897879" y="966715"/>
                  <a:pt x="1888942" y="957781"/>
                  <a:pt x="1888942" y="946760"/>
                </a:cubicBezTo>
                <a:cubicBezTo>
                  <a:pt x="1888942" y="935645"/>
                  <a:pt x="1897947" y="926634"/>
                  <a:pt x="1909067" y="926634"/>
                </a:cubicBezTo>
                <a:close/>
                <a:moveTo>
                  <a:pt x="1847667" y="926634"/>
                </a:moveTo>
                <a:cubicBezTo>
                  <a:pt x="1858787" y="926634"/>
                  <a:pt x="1867793" y="935645"/>
                  <a:pt x="1867793" y="946760"/>
                </a:cubicBezTo>
                <a:cubicBezTo>
                  <a:pt x="1867793" y="946817"/>
                  <a:pt x="1867793" y="946874"/>
                  <a:pt x="1867793" y="946930"/>
                </a:cubicBezTo>
                <a:cubicBezTo>
                  <a:pt x="1867690" y="957951"/>
                  <a:pt x="1858685" y="966809"/>
                  <a:pt x="1847667" y="966715"/>
                </a:cubicBezTo>
                <a:cubicBezTo>
                  <a:pt x="1847615" y="966715"/>
                  <a:pt x="1847547" y="966715"/>
                  <a:pt x="1847496" y="966715"/>
                </a:cubicBezTo>
                <a:cubicBezTo>
                  <a:pt x="1836478" y="966715"/>
                  <a:pt x="1827541" y="957781"/>
                  <a:pt x="1827541" y="946760"/>
                </a:cubicBezTo>
                <a:cubicBezTo>
                  <a:pt x="1827541" y="935645"/>
                  <a:pt x="1836546" y="926634"/>
                  <a:pt x="1847667" y="926634"/>
                </a:cubicBezTo>
                <a:close/>
                <a:moveTo>
                  <a:pt x="1786606" y="926630"/>
                </a:moveTo>
                <a:cubicBezTo>
                  <a:pt x="1797727" y="926632"/>
                  <a:pt x="1806732" y="935644"/>
                  <a:pt x="1806732" y="946760"/>
                </a:cubicBezTo>
                <a:cubicBezTo>
                  <a:pt x="1806732" y="946816"/>
                  <a:pt x="1806732" y="946874"/>
                  <a:pt x="1806732" y="946929"/>
                </a:cubicBezTo>
                <a:cubicBezTo>
                  <a:pt x="1806630" y="957951"/>
                  <a:pt x="1797624" y="966808"/>
                  <a:pt x="1786606" y="966714"/>
                </a:cubicBezTo>
                <a:cubicBezTo>
                  <a:pt x="1786555" y="966714"/>
                  <a:pt x="1786487" y="966714"/>
                  <a:pt x="1786436" y="966714"/>
                </a:cubicBezTo>
                <a:cubicBezTo>
                  <a:pt x="1775418" y="966714"/>
                  <a:pt x="1766481" y="957780"/>
                  <a:pt x="1766481" y="946760"/>
                </a:cubicBezTo>
                <a:cubicBezTo>
                  <a:pt x="1766481" y="935776"/>
                  <a:pt x="1775281" y="926820"/>
                  <a:pt x="1786265" y="926634"/>
                </a:cubicBezTo>
                <a:cubicBezTo>
                  <a:pt x="1786385" y="926632"/>
                  <a:pt x="1786487" y="926630"/>
                  <a:pt x="1786606" y="926630"/>
                </a:cubicBezTo>
                <a:close/>
                <a:moveTo>
                  <a:pt x="5629" y="881778"/>
                </a:moveTo>
                <a:cubicBezTo>
                  <a:pt x="7607" y="881778"/>
                  <a:pt x="9210" y="883382"/>
                  <a:pt x="9210" y="885359"/>
                </a:cubicBezTo>
                <a:cubicBezTo>
                  <a:pt x="9210" y="887338"/>
                  <a:pt x="7607" y="888942"/>
                  <a:pt x="5629" y="888942"/>
                </a:cubicBezTo>
                <a:cubicBezTo>
                  <a:pt x="3684" y="888854"/>
                  <a:pt x="2132" y="887301"/>
                  <a:pt x="2047" y="885359"/>
                </a:cubicBezTo>
                <a:cubicBezTo>
                  <a:pt x="2047" y="883382"/>
                  <a:pt x="3650" y="881778"/>
                  <a:pt x="5629" y="881778"/>
                </a:cubicBezTo>
                <a:close/>
                <a:moveTo>
                  <a:pt x="67029" y="880242"/>
                </a:moveTo>
                <a:cubicBezTo>
                  <a:pt x="67149" y="880239"/>
                  <a:pt x="67268" y="880239"/>
                  <a:pt x="67371" y="880242"/>
                </a:cubicBezTo>
                <a:cubicBezTo>
                  <a:pt x="70100" y="880339"/>
                  <a:pt x="72248" y="882629"/>
                  <a:pt x="72146" y="885359"/>
                </a:cubicBezTo>
                <a:cubicBezTo>
                  <a:pt x="72146" y="888185"/>
                  <a:pt x="69861" y="890476"/>
                  <a:pt x="67029" y="890476"/>
                </a:cubicBezTo>
                <a:cubicBezTo>
                  <a:pt x="64249" y="890388"/>
                  <a:pt x="61998" y="888148"/>
                  <a:pt x="61913" y="885359"/>
                </a:cubicBezTo>
                <a:cubicBezTo>
                  <a:pt x="61913" y="882533"/>
                  <a:pt x="64198" y="880242"/>
                  <a:pt x="67029" y="880242"/>
                </a:cubicBezTo>
                <a:close/>
                <a:moveTo>
                  <a:pt x="129113" y="879389"/>
                </a:moveTo>
                <a:cubicBezTo>
                  <a:pt x="129232" y="879387"/>
                  <a:pt x="129352" y="879387"/>
                  <a:pt x="129454" y="879389"/>
                </a:cubicBezTo>
                <a:cubicBezTo>
                  <a:pt x="132661" y="879486"/>
                  <a:pt x="135185" y="882158"/>
                  <a:pt x="135083" y="885359"/>
                </a:cubicBezTo>
                <a:cubicBezTo>
                  <a:pt x="135083" y="888656"/>
                  <a:pt x="132405" y="891328"/>
                  <a:pt x="129113" y="891328"/>
                </a:cubicBezTo>
                <a:cubicBezTo>
                  <a:pt x="125822" y="891328"/>
                  <a:pt x="123144" y="888656"/>
                  <a:pt x="123144" y="885359"/>
                </a:cubicBezTo>
                <a:cubicBezTo>
                  <a:pt x="123144" y="882063"/>
                  <a:pt x="125822" y="879389"/>
                  <a:pt x="129113" y="879389"/>
                </a:cubicBezTo>
                <a:close/>
                <a:moveTo>
                  <a:pt x="189832" y="878708"/>
                </a:moveTo>
                <a:cubicBezTo>
                  <a:pt x="189951" y="878705"/>
                  <a:pt x="190071" y="878705"/>
                  <a:pt x="190173" y="878708"/>
                </a:cubicBezTo>
                <a:cubicBezTo>
                  <a:pt x="193755" y="878803"/>
                  <a:pt x="196586" y="881780"/>
                  <a:pt x="196484" y="885359"/>
                </a:cubicBezTo>
                <a:cubicBezTo>
                  <a:pt x="196484" y="889034"/>
                  <a:pt x="193499" y="892011"/>
                  <a:pt x="189832" y="892011"/>
                </a:cubicBezTo>
                <a:cubicBezTo>
                  <a:pt x="186199" y="891921"/>
                  <a:pt x="183265" y="888996"/>
                  <a:pt x="183181" y="885359"/>
                </a:cubicBezTo>
                <a:cubicBezTo>
                  <a:pt x="183181" y="881686"/>
                  <a:pt x="186165" y="878708"/>
                  <a:pt x="189832" y="878708"/>
                </a:cubicBezTo>
                <a:close/>
                <a:moveTo>
                  <a:pt x="312635" y="877343"/>
                </a:moveTo>
                <a:cubicBezTo>
                  <a:pt x="312754" y="877342"/>
                  <a:pt x="312856" y="877342"/>
                  <a:pt x="312976" y="877343"/>
                </a:cubicBezTo>
                <a:cubicBezTo>
                  <a:pt x="317410" y="877439"/>
                  <a:pt x="320924" y="881103"/>
                  <a:pt x="320821" y="885530"/>
                </a:cubicBezTo>
                <a:cubicBezTo>
                  <a:pt x="320821" y="890052"/>
                  <a:pt x="317154" y="893716"/>
                  <a:pt x="312635" y="893716"/>
                </a:cubicBezTo>
                <a:cubicBezTo>
                  <a:pt x="308149" y="893627"/>
                  <a:pt x="304533" y="890013"/>
                  <a:pt x="304448" y="885530"/>
                </a:cubicBezTo>
                <a:cubicBezTo>
                  <a:pt x="304448" y="881009"/>
                  <a:pt x="308115" y="877343"/>
                  <a:pt x="312635" y="877343"/>
                </a:cubicBezTo>
                <a:close/>
                <a:moveTo>
                  <a:pt x="251233" y="877343"/>
                </a:moveTo>
                <a:cubicBezTo>
                  <a:pt x="255276" y="877343"/>
                  <a:pt x="258567" y="880627"/>
                  <a:pt x="258567" y="884676"/>
                </a:cubicBezTo>
                <a:cubicBezTo>
                  <a:pt x="258567" y="888727"/>
                  <a:pt x="255276" y="892011"/>
                  <a:pt x="251233" y="892011"/>
                </a:cubicBezTo>
                <a:cubicBezTo>
                  <a:pt x="247225" y="891921"/>
                  <a:pt x="243984" y="888691"/>
                  <a:pt x="243900" y="884676"/>
                </a:cubicBezTo>
                <a:cubicBezTo>
                  <a:pt x="243900" y="880627"/>
                  <a:pt x="247191" y="877343"/>
                  <a:pt x="251233" y="877343"/>
                </a:cubicBezTo>
                <a:close/>
                <a:moveTo>
                  <a:pt x="374402" y="876357"/>
                </a:moveTo>
                <a:cubicBezTo>
                  <a:pt x="379300" y="876357"/>
                  <a:pt x="383271" y="880327"/>
                  <a:pt x="383271" y="885226"/>
                </a:cubicBezTo>
                <a:cubicBezTo>
                  <a:pt x="383271" y="890124"/>
                  <a:pt x="379300" y="894095"/>
                  <a:pt x="374402" y="894095"/>
                </a:cubicBezTo>
                <a:cubicBezTo>
                  <a:pt x="369504" y="894095"/>
                  <a:pt x="365533" y="890124"/>
                  <a:pt x="365533" y="885226"/>
                </a:cubicBezTo>
                <a:cubicBezTo>
                  <a:pt x="365533" y="880327"/>
                  <a:pt x="369504" y="876357"/>
                  <a:pt x="374402" y="876357"/>
                </a:cubicBezTo>
                <a:close/>
                <a:moveTo>
                  <a:pt x="436120" y="875808"/>
                </a:moveTo>
                <a:cubicBezTo>
                  <a:pt x="441203" y="875802"/>
                  <a:pt x="445398" y="879774"/>
                  <a:pt x="445671" y="884848"/>
                </a:cubicBezTo>
                <a:cubicBezTo>
                  <a:pt x="445671" y="890123"/>
                  <a:pt x="441390" y="894399"/>
                  <a:pt x="436120" y="894399"/>
                </a:cubicBezTo>
                <a:cubicBezTo>
                  <a:pt x="431037" y="894405"/>
                  <a:pt x="426841" y="890434"/>
                  <a:pt x="426569" y="885359"/>
                </a:cubicBezTo>
                <a:cubicBezTo>
                  <a:pt x="426569" y="880083"/>
                  <a:pt x="430850" y="875808"/>
                  <a:pt x="436120" y="875808"/>
                </a:cubicBezTo>
                <a:close/>
                <a:moveTo>
                  <a:pt x="496838" y="875126"/>
                </a:moveTo>
                <a:cubicBezTo>
                  <a:pt x="502484" y="875126"/>
                  <a:pt x="507072" y="879708"/>
                  <a:pt x="507072" y="885359"/>
                </a:cubicBezTo>
                <a:cubicBezTo>
                  <a:pt x="507072" y="891012"/>
                  <a:pt x="502484" y="895593"/>
                  <a:pt x="496838" y="895593"/>
                </a:cubicBezTo>
                <a:cubicBezTo>
                  <a:pt x="491193" y="895593"/>
                  <a:pt x="486605" y="891012"/>
                  <a:pt x="486605" y="885359"/>
                </a:cubicBezTo>
                <a:cubicBezTo>
                  <a:pt x="486605" y="879708"/>
                  <a:pt x="491193" y="875126"/>
                  <a:pt x="496838" y="875126"/>
                </a:cubicBezTo>
                <a:close/>
                <a:moveTo>
                  <a:pt x="558240" y="874273"/>
                </a:moveTo>
                <a:cubicBezTo>
                  <a:pt x="564363" y="874273"/>
                  <a:pt x="569326" y="879237"/>
                  <a:pt x="569326" y="885359"/>
                </a:cubicBezTo>
                <a:cubicBezTo>
                  <a:pt x="569241" y="891444"/>
                  <a:pt x="564329" y="896354"/>
                  <a:pt x="558240" y="896446"/>
                </a:cubicBezTo>
                <a:cubicBezTo>
                  <a:pt x="552151" y="896354"/>
                  <a:pt x="547239" y="891444"/>
                  <a:pt x="547154" y="885359"/>
                </a:cubicBezTo>
                <a:cubicBezTo>
                  <a:pt x="547154" y="879237"/>
                  <a:pt x="552117" y="874273"/>
                  <a:pt x="558240" y="874273"/>
                </a:cubicBezTo>
                <a:close/>
                <a:moveTo>
                  <a:pt x="619641" y="873591"/>
                </a:moveTo>
                <a:cubicBezTo>
                  <a:pt x="626139" y="873591"/>
                  <a:pt x="631410" y="878859"/>
                  <a:pt x="631410" y="885359"/>
                </a:cubicBezTo>
                <a:cubicBezTo>
                  <a:pt x="631410" y="891859"/>
                  <a:pt x="626139" y="897129"/>
                  <a:pt x="619641" y="897129"/>
                </a:cubicBezTo>
                <a:cubicBezTo>
                  <a:pt x="613143" y="897129"/>
                  <a:pt x="607873" y="891859"/>
                  <a:pt x="607873" y="885359"/>
                </a:cubicBezTo>
                <a:cubicBezTo>
                  <a:pt x="607873" y="878859"/>
                  <a:pt x="613143" y="873591"/>
                  <a:pt x="619641" y="873591"/>
                </a:cubicBezTo>
                <a:close/>
                <a:moveTo>
                  <a:pt x="681042" y="872910"/>
                </a:moveTo>
                <a:cubicBezTo>
                  <a:pt x="681162" y="872907"/>
                  <a:pt x="681264" y="872907"/>
                  <a:pt x="681383" y="872910"/>
                </a:cubicBezTo>
                <a:cubicBezTo>
                  <a:pt x="688172" y="873005"/>
                  <a:pt x="693596" y="878578"/>
                  <a:pt x="693493" y="885359"/>
                </a:cubicBezTo>
                <a:cubicBezTo>
                  <a:pt x="693493" y="892236"/>
                  <a:pt x="687916" y="897810"/>
                  <a:pt x="681042" y="897810"/>
                </a:cubicBezTo>
                <a:cubicBezTo>
                  <a:pt x="674169" y="897810"/>
                  <a:pt x="668592" y="892236"/>
                  <a:pt x="668592" y="885359"/>
                </a:cubicBezTo>
                <a:cubicBezTo>
                  <a:pt x="668592" y="878483"/>
                  <a:pt x="674169" y="872910"/>
                  <a:pt x="681042" y="872910"/>
                </a:cubicBezTo>
                <a:close/>
                <a:moveTo>
                  <a:pt x="743125" y="872227"/>
                </a:moveTo>
                <a:cubicBezTo>
                  <a:pt x="743245" y="872225"/>
                  <a:pt x="743347" y="872225"/>
                  <a:pt x="743466" y="872227"/>
                </a:cubicBezTo>
                <a:cubicBezTo>
                  <a:pt x="750630" y="872322"/>
                  <a:pt x="756361" y="878200"/>
                  <a:pt x="756258" y="885359"/>
                </a:cubicBezTo>
                <a:cubicBezTo>
                  <a:pt x="756258" y="892612"/>
                  <a:pt x="750374" y="898493"/>
                  <a:pt x="743125" y="898493"/>
                </a:cubicBezTo>
                <a:cubicBezTo>
                  <a:pt x="735911" y="898400"/>
                  <a:pt x="730077" y="892573"/>
                  <a:pt x="729993" y="885359"/>
                </a:cubicBezTo>
                <a:cubicBezTo>
                  <a:pt x="729993" y="878106"/>
                  <a:pt x="735877" y="872227"/>
                  <a:pt x="743125" y="872227"/>
                </a:cubicBezTo>
                <a:close/>
                <a:moveTo>
                  <a:pt x="804211" y="871410"/>
                </a:moveTo>
                <a:cubicBezTo>
                  <a:pt x="811841" y="871410"/>
                  <a:pt x="818027" y="877594"/>
                  <a:pt x="818027" y="885225"/>
                </a:cubicBezTo>
                <a:cubicBezTo>
                  <a:pt x="818027" y="892855"/>
                  <a:pt x="811841" y="899041"/>
                  <a:pt x="804211" y="899041"/>
                </a:cubicBezTo>
                <a:cubicBezTo>
                  <a:pt x="796581" y="899041"/>
                  <a:pt x="790396" y="892855"/>
                  <a:pt x="790396" y="885225"/>
                </a:cubicBezTo>
                <a:cubicBezTo>
                  <a:pt x="790396" y="877594"/>
                  <a:pt x="796581" y="871410"/>
                  <a:pt x="804211" y="871410"/>
                </a:cubicBezTo>
                <a:close/>
                <a:moveTo>
                  <a:pt x="865246" y="871033"/>
                </a:moveTo>
                <a:cubicBezTo>
                  <a:pt x="865366" y="871031"/>
                  <a:pt x="865468" y="871031"/>
                  <a:pt x="865587" y="871033"/>
                </a:cubicBezTo>
                <a:cubicBezTo>
                  <a:pt x="873399" y="871128"/>
                  <a:pt x="879676" y="877541"/>
                  <a:pt x="879573" y="885359"/>
                </a:cubicBezTo>
                <a:cubicBezTo>
                  <a:pt x="879573" y="893271"/>
                  <a:pt x="873160" y="899687"/>
                  <a:pt x="865246" y="899687"/>
                </a:cubicBezTo>
                <a:cubicBezTo>
                  <a:pt x="857367" y="899595"/>
                  <a:pt x="851005" y="893234"/>
                  <a:pt x="850920" y="885359"/>
                </a:cubicBezTo>
                <a:cubicBezTo>
                  <a:pt x="850920" y="877448"/>
                  <a:pt x="857333" y="871033"/>
                  <a:pt x="865246" y="871033"/>
                </a:cubicBezTo>
                <a:close/>
                <a:moveTo>
                  <a:pt x="926648" y="870351"/>
                </a:moveTo>
                <a:cubicBezTo>
                  <a:pt x="926767" y="870349"/>
                  <a:pt x="926870" y="870349"/>
                  <a:pt x="926989" y="870351"/>
                </a:cubicBezTo>
                <a:cubicBezTo>
                  <a:pt x="935192" y="870446"/>
                  <a:pt x="941759" y="877164"/>
                  <a:pt x="941657" y="885359"/>
                </a:cubicBezTo>
                <a:cubicBezTo>
                  <a:pt x="941657" y="885418"/>
                  <a:pt x="941657" y="885474"/>
                  <a:pt x="941657" y="885531"/>
                </a:cubicBezTo>
                <a:cubicBezTo>
                  <a:pt x="941555" y="893726"/>
                  <a:pt x="934834" y="900291"/>
                  <a:pt x="926648" y="900199"/>
                </a:cubicBezTo>
                <a:cubicBezTo>
                  <a:pt x="918427" y="900199"/>
                  <a:pt x="911724" y="893583"/>
                  <a:pt x="911639" y="885359"/>
                </a:cubicBezTo>
                <a:cubicBezTo>
                  <a:pt x="911639" y="877071"/>
                  <a:pt x="918358" y="870351"/>
                  <a:pt x="926648" y="870351"/>
                </a:cubicBezTo>
                <a:close/>
                <a:moveTo>
                  <a:pt x="988415" y="869535"/>
                </a:moveTo>
                <a:cubicBezTo>
                  <a:pt x="997082" y="869535"/>
                  <a:pt x="1004107" y="876559"/>
                  <a:pt x="1004107" y="885225"/>
                </a:cubicBezTo>
                <a:cubicBezTo>
                  <a:pt x="1004107" y="893891"/>
                  <a:pt x="997082" y="900917"/>
                  <a:pt x="988415" y="900917"/>
                </a:cubicBezTo>
                <a:cubicBezTo>
                  <a:pt x="979749" y="900917"/>
                  <a:pt x="972724" y="893891"/>
                  <a:pt x="972724" y="885225"/>
                </a:cubicBezTo>
                <a:cubicBezTo>
                  <a:pt x="972724" y="876559"/>
                  <a:pt x="979749" y="869535"/>
                  <a:pt x="988415" y="869535"/>
                </a:cubicBezTo>
                <a:close/>
                <a:moveTo>
                  <a:pt x="1050132" y="869158"/>
                </a:moveTo>
                <a:cubicBezTo>
                  <a:pt x="1050831" y="869111"/>
                  <a:pt x="1051548" y="869111"/>
                  <a:pt x="1052247" y="869158"/>
                </a:cubicBezTo>
                <a:cubicBezTo>
                  <a:pt x="1061082" y="869742"/>
                  <a:pt x="1067768" y="877378"/>
                  <a:pt x="1067188" y="886212"/>
                </a:cubicBezTo>
                <a:cubicBezTo>
                  <a:pt x="1067188" y="886564"/>
                  <a:pt x="1067171" y="886917"/>
                  <a:pt x="1067153" y="887269"/>
                </a:cubicBezTo>
                <a:cubicBezTo>
                  <a:pt x="1066591" y="896104"/>
                  <a:pt x="1058967" y="902810"/>
                  <a:pt x="1050132" y="902245"/>
                </a:cubicBezTo>
                <a:cubicBezTo>
                  <a:pt x="1041433" y="901824"/>
                  <a:pt x="1034440" y="894911"/>
                  <a:pt x="1033929" y="886212"/>
                </a:cubicBezTo>
                <a:cubicBezTo>
                  <a:pt x="1033912" y="877117"/>
                  <a:pt x="1041041" y="869613"/>
                  <a:pt x="1050132" y="869158"/>
                </a:cubicBezTo>
                <a:close/>
                <a:moveTo>
                  <a:pt x="1110851" y="868474"/>
                </a:moveTo>
                <a:cubicBezTo>
                  <a:pt x="1120266" y="868474"/>
                  <a:pt x="1127907" y="876110"/>
                  <a:pt x="1127907" y="885529"/>
                </a:cubicBezTo>
                <a:cubicBezTo>
                  <a:pt x="1127907" y="894950"/>
                  <a:pt x="1120266" y="902585"/>
                  <a:pt x="1110851" y="902585"/>
                </a:cubicBezTo>
                <a:cubicBezTo>
                  <a:pt x="1101437" y="902585"/>
                  <a:pt x="1093796" y="894950"/>
                  <a:pt x="1093796" y="885529"/>
                </a:cubicBezTo>
                <a:cubicBezTo>
                  <a:pt x="1093796" y="876110"/>
                  <a:pt x="1101437" y="868474"/>
                  <a:pt x="1110851" y="868474"/>
                </a:cubicBezTo>
                <a:close/>
                <a:moveTo>
                  <a:pt x="1172252" y="867963"/>
                </a:moveTo>
                <a:cubicBezTo>
                  <a:pt x="1181667" y="867963"/>
                  <a:pt x="1189308" y="875598"/>
                  <a:pt x="1189308" y="885019"/>
                </a:cubicBezTo>
                <a:cubicBezTo>
                  <a:pt x="1189308" y="894439"/>
                  <a:pt x="1181667" y="902075"/>
                  <a:pt x="1172252" y="902075"/>
                </a:cubicBezTo>
                <a:cubicBezTo>
                  <a:pt x="1162838" y="902075"/>
                  <a:pt x="1155197" y="894439"/>
                  <a:pt x="1155197" y="885019"/>
                </a:cubicBezTo>
                <a:cubicBezTo>
                  <a:pt x="1155197" y="875598"/>
                  <a:pt x="1162838" y="867963"/>
                  <a:pt x="1172252" y="867963"/>
                </a:cubicBezTo>
                <a:close/>
                <a:moveTo>
                  <a:pt x="1234523" y="867429"/>
                </a:moveTo>
                <a:cubicBezTo>
                  <a:pt x="1243955" y="867441"/>
                  <a:pt x="1251579" y="875087"/>
                  <a:pt x="1251562" y="884506"/>
                </a:cubicBezTo>
                <a:cubicBezTo>
                  <a:pt x="1251562" y="884799"/>
                  <a:pt x="1251562" y="885091"/>
                  <a:pt x="1251545" y="885382"/>
                </a:cubicBezTo>
                <a:cubicBezTo>
                  <a:pt x="1251068" y="894789"/>
                  <a:pt x="1243069" y="902033"/>
                  <a:pt x="1233654" y="901563"/>
                </a:cubicBezTo>
                <a:cubicBezTo>
                  <a:pt x="1233364" y="901579"/>
                  <a:pt x="1233074" y="901586"/>
                  <a:pt x="1232784" y="901584"/>
                </a:cubicBezTo>
                <a:cubicBezTo>
                  <a:pt x="1223352" y="901574"/>
                  <a:pt x="1215728" y="893927"/>
                  <a:pt x="1215745" y="884506"/>
                </a:cubicBezTo>
                <a:cubicBezTo>
                  <a:pt x="1215745" y="884216"/>
                  <a:pt x="1215745" y="883923"/>
                  <a:pt x="1215762" y="883632"/>
                </a:cubicBezTo>
                <a:cubicBezTo>
                  <a:pt x="1216240" y="874226"/>
                  <a:pt x="1224239" y="866981"/>
                  <a:pt x="1233654" y="867453"/>
                </a:cubicBezTo>
                <a:cubicBezTo>
                  <a:pt x="1233944" y="867437"/>
                  <a:pt x="1234233" y="867429"/>
                  <a:pt x="1234523" y="867429"/>
                </a:cubicBezTo>
                <a:close/>
                <a:moveTo>
                  <a:pt x="1971152" y="867110"/>
                </a:moveTo>
                <a:cubicBezTo>
                  <a:pt x="1980754" y="867741"/>
                  <a:pt x="1988225" y="875731"/>
                  <a:pt x="1988207" y="885359"/>
                </a:cubicBezTo>
                <a:cubicBezTo>
                  <a:pt x="1988225" y="894959"/>
                  <a:pt x="1980737" y="902897"/>
                  <a:pt x="1971152" y="903439"/>
                </a:cubicBezTo>
                <a:cubicBezTo>
                  <a:pt x="1971101" y="903439"/>
                  <a:pt x="1971032" y="903440"/>
                  <a:pt x="1970981" y="903440"/>
                </a:cubicBezTo>
                <a:cubicBezTo>
                  <a:pt x="1961003" y="903439"/>
                  <a:pt x="1952902" y="895344"/>
                  <a:pt x="1952902" y="885359"/>
                </a:cubicBezTo>
                <a:cubicBezTo>
                  <a:pt x="1952902" y="875282"/>
                  <a:pt x="1961071" y="867110"/>
                  <a:pt x="1971152" y="867110"/>
                </a:cubicBezTo>
                <a:close/>
                <a:moveTo>
                  <a:pt x="1295055" y="866939"/>
                </a:moveTo>
                <a:cubicBezTo>
                  <a:pt x="1305220" y="866939"/>
                  <a:pt x="1313475" y="875186"/>
                  <a:pt x="1313475" y="885359"/>
                </a:cubicBezTo>
                <a:cubicBezTo>
                  <a:pt x="1313475" y="885418"/>
                  <a:pt x="1313475" y="885474"/>
                  <a:pt x="1313475" y="885529"/>
                </a:cubicBezTo>
                <a:cubicBezTo>
                  <a:pt x="1313373" y="895610"/>
                  <a:pt x="1305135" y="903703"/>
                  <a:pt x="1295055" y="903609"/>
                </a:cubicBezTo>
                <a:cubicBezTo>
                  <a:pt x="1284941" y="903609"/>
                  <a:pt x="1276720" y="895467"/>
                  <a:pt x="1276635" y="885359"/>
                </a:cubicBezTo>
                <a:cubicBezTo>
                  <a:pt x="1276635" y="875186"/>
                  <a:pt x="1284890" y="866939"/>
                  <a:pt x="1295055" y="866939"/>
                </a:cubicBezTo>
                <a:close/>
                <a:moveTo>
                  <a:pt x="1357138" y="866598"/>
                </a:moveTo>
                <a:cubicBezTo>
                  <a:pt x="1367508" y="866598"/>
                  <a:pt x="1375900" y="874998"/>
                  <a:pt x="1375900" y="885359"/>
                </a:cubicBezTo>
                <a:cubicBezTo>
                  <a:pt x="1375900" y="885416"/>
                  <a:pt x="1375900" y="885474"/>
                  <a:pt x="1375900" y="885530"/>
                </a:cubicBezTo>
                <a:cubicBezTo>
                  <a:pt x="1375797" y="895797"/>
                  <a:pt x="1367406" y="904045"/>
                  <a:pt x="1357138" y="903951"/>
                </a:cubicBezTo>
                <a:cubicBezTo>
                  <a:pt x="1346836" y="903951"/>
                  <a:pt x="1338462" y="895655"/>
                  <a:pt x="1338377" y="885359"/>
                </a:cubicBezTo>
                <a:cubicBezTo>
                  <a:pt x="1338377" y="874998"/>
                  <a:pt x="1346768" y="866598"/>
                  <a:pt x="1357138" y="866598"/>
                </a:cubicBezTo>
                <a:close/>
                <a:moveTo>
                  <a:pt x="1417858" y="866088"/>
                </a:moveTo>
                <a:cubicBezTo>
                  <a:pt x="1417977" y="866085"/>
                  <a:pt x="1418080" y="866085"/>
                  <a:pt x="1418199" y="866088"/>
                </a:cubicBezTo>
                <a:cubicBezTo>
                  <a:pt x="1428757" y="866181"/>
                  <a:pt x="1437234" y="874811"/>
                  <a:pt x="1437131" y="885359"/>
                </a:cubicBezTo>
                <a:cubicBezTo>
                  <a:pt x="1437131" y="885416"/>
                  <a:pt x="1437131" y="885474"/>
                  <a:pt x="1437131" y="885530"/>
                </a:cubicBezTo>
                <a:cubicBezTo>
                  <a:pt x="1437029" y="896080"/>
                  <a:pt x="1428415" y="904555"/>
                  <a:pt x="1417858" y="904461"/>
                </a:cubicBezTo>
                <a:cubicBezTo>
                  <a:pt x="1407283" y="904461"/>
                  <a:pt x="1398670" y="895937"/>
                  <a:pt x="1398585" y="885359"/>
                </a:cubicBezTo>
                <a:cubicBezTo>
                  <a:pt x="1398585" y="874716"/>
                  <a:pt x="1407215" y="866088"/>
                  <a:pt x="1417858" y="866088"/>
                </a:cubicBezTo>
                <a:close/>
                <a:moveTo>
                  <a:pt x="1479258" y="865746"/>
                </a:moveTo>
                <a:cubicBezTo>
                  <a:pt x="1479309" y="865746"/>
                  <a:pt x="1479378" y="865746"/>
                  <a:pt x="1479429" y="865746"/>
                </a:cubicBezTo>
                <a:cubicBezTo>
                  <a:pt x="1490174" y="865842"/>
                  <a:pt x="1498804" y="874623"/>
                  <a:pt x="1498702" y="885360"/>
                </a:cubicBezTo>
                <a:cubicBezTo>
                  <a:pt x="1498702" y="885417"/>
                  <a:pt x="1498702" y="885475"/>
                  <a:pt x="1498702" y="885530"/>
                </a:cubicBezTo>
                <a:cubicBezTo>
                  <a:pt x="1498600" y="896269"/>
                  <a:pt x="1489833" y="904898"/>
                  <a:pt x="1479088" y="904804"/>
                </a:cubicBezTo>
                <a:cubicBezTo>
                  <a:pt x="1468326" y="904804"/>
                  <a:pt x="1459576" y="896126"/>
                  <a:pt x="1459474" y="885360"/>
                </a:cubicBezTo>
                <a:cubicBezTo>
                  <a:pt x="1459474" y="885304"/>
                  <a:pt x="1459474" y="885246"/>
                  <a:pt x="1459474" y="885189"/>
                </a:cubicBezTo>
                <a:cubicBezTo>
                  <a:pt x="1459576" y="874358"/>
                  <a:pt x="1468428" y="865652"/>
                  <a:pt x="1479258" y="865746"/>
                </a:cubicBezTo>
                <a:close/>
                <a:moveTo>
                  <a:pt x="1540660" y="865404"/>
                </a:moveTo>
                <a:cubicBezTo>
                  <a:pt x="1551678" y="865404"/>
                  <a:pt x="1560615" y="874338"/>
                  <a:pt x="1560615" y="885359"/>
                </a:cubicBezTo>
                <a:cubicBezTo>
                  <a:pt x="1560615" y="885418"/>
                  <a:pt x="1560615" y="885474"/>
                  <a:pt x="1560615" y="885529"/>
                </a:cubicBezTo>
                <a:cubicBezTo>
                  <a:pt x="1560513" y="896457"/>
                  <a:pt x="1551593" y="905237"/>
                  <a:pt x="1540660" y="905145"/>
                </a:cubicBezTo>
                <a:cubicBezTo>
                  <a:pt x="1529710" y="905145"/>
                  <a:pt x="1520790" y="896315"/>
                  <a:pt x="1520705" y="885359"/>
                </a:cubicBezTo>
                <a:cubicBezTo>
                  <a:pt x="1520705" y="874338"/>
                  <a:pt x="1529642" y="865404"/>
                  <a:pt x="1540660" y="865404"/>
                </a:cubicBezTo>
                <a:close/>
                <a:moveTo>
                  <a:pt x="1602061" y="865064"/>
                </a:moveTo>
                <a:cubicBezTo>
                  <a:pt x="1613267" y="865064"/>
                  <a:pt x="1622357" y="874151"/>
                  <a:pt x="1622357" y="885359"/>
                </a:cubicBezTo>
                <a:cubicBezTo>
                  <a:pt x="1622357" y="885416"/>
                  <a:pt x="1622357" y="885474"/>
                  <a:pt x="1622357" y="885530"/>
                </a:cubicBezTo>
                <a:cubicBezTo>
                  <a:pt x="1622255" y="896646"/>
                  <a:pt x="1613181" y="905579"/>
                  <a:pt x="1602061" y="905485"/>
                </a:cubicBezTo>
                <a:cubicBezTo>
                  <a:pt x="1590923" y="905485"/>
                  <a:pt x="1581849" y="896503"/>
                  <a:pt x="1581765" y="885359"/>
                </a:cubicBezTo>
                <a:cubicBezTo>
                  <a:pt x="1581765" y="874151"/>
                  <a:pt x="1590855" y="865064"/>
                  <a:pt x="1602061" y="865064"/>
                </a:cubicBezTo>
                <a:close/>
                <a:moveTo>
                  <a:pt x="1664145" y="864722"/>
                </a:moveTo>
                <a:cubicBezTo>
                  <a:pt x="1675538" y="864722"/>
                  <a:pt x="1684783" y="873962"/>
                  <a:pt x="1684783" y="885359"/>
                </a:cubicBezTo>
                <a:cubicBezTo>
                  <a:pt x="1684681" y="896692"/>
                  <a:pt x="1675470" y="905827"/>
                  <a:pt x="1664145" y="905827"/>
                </a:cubicBezTo>
                <a:cubicBezTo>
                  <a:pt x="1652820" y="905827"/>
                  <a:pt x="1643610" y="896692"/>
                  <a:pt x="1643508" y="885359"/>
                </a:cubicBezTo>
                <a:cubicBezTo>
                  <a:pt x="1643508" y="873962"/>
                  <a:pt x="1652752" y="864722"/>
                  <a:pt x="1664145" y="864722"/>
                </a:cubicBezTo>
                <a:close/>
                <a:moveTo>
                  <a:pt x="1786265" y="864553"/>
                </a:moveTo>
                <a:cubicBezTo>
                  <a:pt x="1786384" y="864551"/>
                  <a:pt x="1786487" y="864551"/>
                  <a:pt x="1786606" y="864553"/>
                </a:cubicBezTo>
                <a:cubicBezTo>
                  <a:pt x="1797999" y="864646"/>
                  <a:pt x="1807175" y="873963"/>
                  <a:pt x="1807073" y="885359"/>
                </a:cubicBezTo>
                <a:cubicBezTo>
                  <a:pt x="1807073" y="885418"/>
                  <a:pt x="1807073" y="885474"/>
                  <a:pt x="1807073" y="885530"/>
                </a:cubicBezTo>
                <a:cubicBezTo>
                  <a:pt x="1806970" y="896929"/>
                  <a:pt x="1797658" y="906090"/>
                  <a:pt x="1786265" y="905998"/>
                </a:cubicBezTo>
                <a:cubicBezTo>
                  <a:pt x="1774837" y="905998"/>
                  <a:pt x="1765542" y="896786"/>
                  <a:pt x="1765457" y="885359"/>
                </a:cubicBezTo>
                <a:cubicBezTo>
                  <a:pt x="1765457" y="873868"/>
                  <a:pt x="1774769" y="864553"/>
                  <a:pt x="1786265" y="864553"/>
                </a:cubicBezTo>
                <a:close/>
                <a:moveTo>
                  <a:pt x="1724864" y="864553"/>
                </a:moveTo>
                <a:cubicBezTo>
                  <a:pt x="1724983" y="864551"/>
                  <a:pt x="1725086" y="864551"/>
                  <a:pt x="1725205" y="864553"/>
                </a:cubicBezTo>
                <a:cubicBezTo>
                  <a:pt x="1736598" y="864646"/>
                  <a:pt x="1745775" y="873963"/>
                  <a:pt x="1745672" y="885359"/>
                </a:cubicBezTo>
                <a:cubicBezTo>
                  <a:pt x="1745672" y="885418"/>
                  <a:pt x="1745672" y="885474"/>
                  <a:pt x="1745672" y="885530"/>
                </a:cubicBezTo>
                <a:cubicBezTo>
                  <a:pt x="1745569" y="896929"/>
                  <a:pt x="1736257" y="906090"/>
                  <a:pt x="1724864" y="905998"/>
                </a:cubicBezTo>
                <a:cubicBezTo>
                  <a:pt x="1713437" y="905998"/>
                  <a:pt x="1704141" y="896786"/>
                  <a:pt x="1704056" y="885359"/>
                </a:cubicBezTo>
                <a:cubicBezTo>
                  <a:pt x="1704056" y="873868"/>
                  <a:pt x="1713368" y="864553"/>
                  <a:pt x="1724864" y="864553"/>
                </a:cubicBezTo>
                <a:close/>
                <a:moveTo>
                  <a:pt x="1909067" y="864382"/>
                </a:moveTo>
                <a:cubicBezTo>
                  <a:pt x="1920648" y="864382"/>
                  <a:pt x="1930046" y="873774"/>
                  <a:pt x="1930046" y="885359"/>
                </a:cubicBezTo>
                <a:cubicBezTo>
                  <a:pt x="1929961" y="896879"/>
                  <a:pt x="1920580" y="906168"/>
                  <a:pt x="1909067" y="906168"/>
                </a:cubicBezTo>
                <a:cubicBezTo>
                  <a:pt x="1897554" y="906168"/>
                  <a:pt x="1888174" y="896879"/>
                  <a:pt x="1888089" y="885359"/>
                </a:cubicBezTo>
                <a:cubicBezTo>
                  <a:pt x="1888089" y="873774"/>
                  <a:pt x="1897486" y="864382"/>
                  <a:pt x="1909067" y="864382"/>
                </a:cubicBezTo>
                <a:close/>
                <a:moveTo>
                  <a:pt x="1847667" y="864382"/>
                </a:moveTo>
                <a:cubicBezTo>
                  <a:pt x="1847718" y="864382"/>
                  <a:pt x="1847786" y="864382"/>
                  <a:pt x="1847837" y="864382"/>
                </a:cubicBezTo>
                <a:cubicBezTo>
                  <a:pt x="1859418" y="864382"/>
                  <a:pt x="1868816" y="873774"/>
                  <a:pt x="1868816" y="885359"/>
                </a:cubicBezTo>
                <a:cubicBezTo>
                  <a:pt x="1868816" y="885359"/>
                  <a:pt x="1868816" y="885362"/>
                  <a:pt x="1868816" y="885362"/>
                </a:cubicBezTo>
                <a:cubicBezTo>
                  <a:pt x="1868713" y="896948"/>
                  <a:pt x="1859247" y="906261"/>
                  <a:pt x="1847667" y="906168"/>
                </a:cubicBezTo>
                <a:cubicBezTo>
                  <a:pt x="1836153" y="906168"/>
                  <a:pt x="1826773" y="896879"/>
                  <a:pt x="1826688" y="885359"/>
                </a:cubicBezTo>
                <a:cubicBezTo>
                  <a:pt x="1826688" y="873774"/>
                  <a:pt x="1836085" y="864382"/>
                  <a:pt x="1847667" y="864382"/>
                </a:cubicBezTo>
                <a:close/>
                <a:moveTo>
                  <a:pt x="5629" y="820036"/>
                </a:moveTo>
                <a:cubicBezTo>
                  <a:pt x="7794" y="820036"/>
                  <a:pt x="9551" y="821793"/>
                  <a:pt x="9551" y="823959"/>
                </a:cubicBezTo>
                <a:cubicBezTo>
                  <a:pt x="9551" y="826125"/>
                  <a:pt x="7794" y="827882"/>
                  <a:pt x="5629" y="827882"/>
                </a:cubicBezTo>
                <a:cubicBezTo>
                  <a:pt x="3497" y="827795"/>
                  <a:pt x="1791" y="826090"/>
                  <a:pt x="1706" y="823959"/>
                </a:cubicBezTo>
                <a:cubicBezTo>
                  <a:pt x="1706" y="821793"/>
                  <a:pt x="3462" y="820036"/>
                  <a:pt x="5629" y="820036"/>
                </a:cubicBezTo>
                <a:close/>
                <a:moveTo>
                  <a:pt x="67029" y="818500"/>
                </a:moveTo>
                <a:cubicBezTo>
                  <a:pt x="70048" y="818500"/>
                  <a:pt x="72487" y="820945"/>
                  <a:pt x="72487" y="823959"/>
                </a:cubicBezTo>
                <a:cubicBezTo>
                  <a:pt x="72487" y="826973"/>
                  <a:pt x="70048" y="829417"/>
                  <a:pt x="67029" y="829417"/>
                </a:cubicBezTo>
                <a:cubicBezTo>
                  <a:pt x="64044" y="829328"/>
                  <a:pt x="61657" y="826936"/>
                  <a:pt x="61572" y="823959"/>
                </a:cubicBezTo>
                <a:cubicBezTo>
                  <a:pt x="61572" y="820945"/>
                  <a:pt x="64011" y="818500"/>
                  <a:pt x="67029" y="818500"/>
                </a:cubicBezTo>
                <a:close/>
                <a:moveTo>
                  <a:pt x="129113" y="817648"/>
                </a:moveTo>
                <a:cubicBezTo>
                  <a:pt x="129232" y="817646"/>
                  <a:pt x="129352" y="817646"/>
                  <a:pt x="129454" y="817648"/>
                </a:cubicBezTo>
                <a:cubicBezTo>
                  <a:pt x="132848" y="817744"/>
                  <a:pt x="135526" y="820571"/>
                  <a:pt x="135424" y="823960"/>
                </a:cubicBezTo>
                <a:cubicBezTo>
                  <a:pt x="135424" y="827444"/>
                  <a:pt x="132593" y="830270"/>
                  <a:pt x="129113" y="830270"/>
                </a:cubicBezTo>
                <a:cubicBezTo>
                  <a:pt x="125668" y="830180"/>
                  <a:pt x="122888" y="827407"/>
                  <a:pt x="122803" y="823960"/>
                </a:cubicBezTo>
                <a:cubicBezTo>
                  <a:pt x="122803" y="820474"/>
                  <a:pt x="125634" y="817648"/>
                  <a:pt x="129113" y="817648"/>
                </a:cubicBezTo>
                <a:close/>
                <a:moveTo>
                  <a:pt x="190199" y="816832"/>
                </a:moveTo>
                <a:cubicBezTo>
                  <a:pt x="194061" y="816832"/>
                  <a:pt x="197192" y="819963"/>
                  <a:pt x="197192" y="823825"/>
                </a:cubicBezTo>
                <a:cubicBezTo>
                  <a:pt x="197192" y="827687"/>
                  <a:pt x="194061" y="830818"/>
                  <a:pt x="190199" y="830818"/>
                </a:cubicBezTo>
                <a:cubicBezTo>
                  <a:pt x="186337" y="830818"/>
                  <a:pt x="183206" y="827687"/>
                  <a:pt x="183206" y="823825"/>
                </a:cubicBezTo>
                <a:cubicBezTo>
                  <a:pt x="183206" y="819963"/>
                  <a:pt x="186337" y="816832"/>
                  <a:pt x="190199" y="816832"/>
                </a:cubicBezTo>
                <a:close/>
                <a:moveTo>
                  <a:pt x="251233" y="816114"/>
                </a:moveTo>
                <a:cubicBezTo>
                  <a:pt x="251352" y="816111"/>
                  <a:pt x="251455" y="816111"/>
                  <a:pt x="251574" y="816114"/>
                </a:cubicBezTo>
                <a:cubicBezTo>
                  <a:pt x="255821" y="816209"/>
                  <a:pt x="259181" y="819721"/>
                  <a:pt x="259079" y="823960"/>
                </a:cubicBezTo>
                <a:cubicBezTo>
                  <a:pt x="259079" y="828293"/>
                  <a:pt x="255565" y="831804"/>
                  <a:pt x="251233" y="831804"/>
                </a:cubicBezTo>
                <a:cubicBezTo>
                  <a:pt x="246935" y="831716"/>
                  <a:pt x="243472" y="828253"/>
                  <a:pt x="243388" y="823960"/>
                </a:cubicBezTo>
                <a:cubicBezTo>
                  <a:pt x="243388" y="819627"/>
                  <a:pt x="246901" y="816114"/>
                  <a:pt x="251233" y="816114"/>
                </a:cubicBezTo>
                <a:close/>
                <a:moveTo>
                  <a:pt x="312635" y="815431"/>
                </a:moveTo>
                <a:cubicBezTo>
                  <a:pt x="317342" y="815431"/>
                  <a:pt x="321162" y="819250"/>
                  <a:pt x="321162" y="823959"/>
                </a:cubicBezTo>
                <a:cubicBezTo>
                  <a:pt x="321162" y="828669"/>
                  <a:pt x="317342" y="832486"/>
                  <a:pt x="312635" y="832486"/>
                </a:cubicBezTo>
                <a:cubicBezTo>
                  <a:pt x="307961" y="832397"/>
                  <a:pt x="304192" y="828631"/>
                  <a:pt x="304107" y="823959"/>
                </a:cubicBezTo>
                <a:cubicBezTo>
                  <a:pt x="304107" y="819250"/>
                  <a:pt x="307927" y="815431"/>
                  <a:pt x="312635" y="815431"/>
                </a:cubicBezTo>
                <a:close/>
                <a:moveTo>
                  <a:pt x="374035" y="814749"/>
                </a:moveTo>
                <a:cubicBezTo>
                  <a:pt x="379118" y="814749"/>
                  <a:pt x="383246" y="818874"/>
                  <a:pt x="383246" y="823960"/>
                </a:cubicBezTo>
                <a:cubicBezTo>
                  <a:pt x="383246" y="829046"/>
                  <a:pt x="379118" y="833170"/>
                  <a:pt x="374035" y="833170"/>
                </a:cubicBezTo>
                <a:cubicBezTo>
                  <a:pt x="368953" y="833170"/>
                  <a:pt x="364826" y="829046"/>
                  <a:pt x="364826" y="823960"/>
                </a:cubicBezTo>
                <a:cubicBezTo>
                  <a:pt x="364826" y="818874"/>
                  <a:pt x="368953" y="814749"/>
                  <a:pt x="374035" y="814749"/>
                </a:cubicBezTo>
                <a:close/>
                <a:moveTo>
                  <a:pt x="436119" y="813897"/>
                </a:moveTo>
                <a:cubicBezTo>
                  <a:pt x="436239" y="813894"/>
                  <a:pt x="436341" y="813894"/>
                  <a:pt x="436460" y="813897"/>
                </a:cubicBezTo>
                <a:cubicBezTo>
                  <a:pt x="441918" y="813992"/>
                  <a:pt x="446285" y="818496"/>
                  <a:pt x="446182" y="823960"/>
                </a:cubicBezTo>
                <a:cubicBezTo>
                  <a:pt x="446182" y="829517"/>
                  <a:pt x="441680" y="834022"/>
                  <a:pt x="436119" y="834022"/>
                </a:cubicBezTo>
                <a:cubicBezTo>
                  <a:pt x="430593" y="833931"/>
                  <a:pt x="426142" y="829479"/>
                  <a:pt x="426057" y="823960"/>
                </a:cubicBezTo>
                <a:cubicBezTo>
                  <a:pt x="426057" y="818403"/>
                  <a:pt x="430559" y="813897"/>
                  <a:pt x="436119" y="813897"/>
                </a:cubicBezTo>
                <a:close/>
                <a:moveTo>
                  <a:pt x="497205" y="813080"/>
                </a:moveTo>
                <a:cubicBezTo>
                  <a:pt x="503140" y="813080"/>
                  <a:pt x="507950" y="817891"/>
                  <a:pt x="507950" y="823825"/>
                </a:cubicBezTo>
                <a:cubicBezTo>
                  <a:pt x="507950" y="829760"/>
                  <a:pt x="503140" y="834570"/>
                  <a:pt x="497205" y="834570"/>
                </a:cubicBezTo>
                <a:cubicBezTo>
                  <a:pt x="491271" y="834570"/>
                  <a:pt x="486460" y="829760"/>
                  <a:pt x="486460" y="823825"/>
                </a:cubicBezTo>
                <a:cubicBezTo>
                  <a:pt x="486460" y="817891"/>
                  <a:pt x="491271" y="813080"/>
                  <a:pt x="497205" y="813080"/>
                </a:cubicBezTo>
                <a:close/>
                <a:moveTo>
                  <a:pt x="558240" y="812532"/>
                </a:moveTo>
                <a:cubicBezTo>
                  <a:pt x="564551" y="812532"/>
                  <a:pt x="569667" y="817648"/>
                  <a:pt x="569667" y="823960"/>
                </a:cubicBezTo>
                <a:cubicBezTo>
                  <a:pt x="569667" y="830270"/>
                  <a:pt x="564551" y="835386"/>
                  <a:pt x="558240" y="835386"/>
                </a:cubicBezTo>
                <a:cubicBezTo>
                  <a:pt x="551930" y="835386"/>
                  <a:pt x="546813" y="830270"/>
                  <a:pt x="546813" y="823960"/>
                </a:cubicBezTo>
                <a:cubicBezTo>
                  <a:pt x="546813" y="817648"/>
                  <a:pt x="551930" y="812532"/>
                  <a:pt x="558240" y="812532"/>
                </a:cubicBezTo>
                <a:close/>
                <a:moveTo>
                  <a:pt x="619642" y="811851"/>
                </a:moveTo>
                <a:cubicBezTo>
                  <a:pt x="626328" y="811851"/>
                  <a:pt x="631751" y="817272"/>
                  <a:pt x="631751" y="823960"/>
                </a:cubicBezTo>
                <a:cubicBezTo>
                  <a:pt x="631751" y="830648"/>
                  <a:pt x="626328" y="836070"/>
                  <a:pt x="619642" y="836070"/>
                </a:cubicBezTo>
                <a:cubicBezTo>
                  <a:pt x="612956" y="836070"/>
                  <a:pt x="607532" y="830648"/>
                  <a:pt x="607532" y="823960"/>
                </a:cubicBezTo>
                <a:cubicBezTo>
                  <a:pt x="607532" y="817272"/>
                  <a:pt x="612956" y="811851"/>
                  <a:pt x="619642" y="811851"/>
                </a:cubicBezTo>
                <a:close/>
                <a:moveTo>
                  <a:pt x="681042" y="811168"/>
                </a:moveTo>
                <a:cubicBezTo>
                  <a:pt x="681162" y="811166"/>
                  <a:pt x="681264" y="811166"/>
                  <a:pt x="681384" y="811168"/>
                </a:cubicBezTo>
                <a:cubicBezTo>
                  <a:pt x="688360" y="811263"/>
                  <a:pt x="693937" y="816989"/>
                  <a:pt x="693834" y="823960"/>
                </a:cubicBezTo>
                <a:cubicBezTo>
                  <a:pt x="693834" y="831023"/>
                  <a:pt x="688104" y="836752"/>
                  <a:pt x="681042" y="836752"/>
                </a:cubicBezTo>
                <a:cubicBezTo>
                  <a:pt x="674016" y="836658"/>
                  <a:pt x="668336" y="830987"/>
                  <a:pt x="668251" y="823960"/>
                </a:cubicBezTo>
                <a:cubicBezTo>
                  <a:pt x="668251" y="816894"/>
                  <a:pt x="673982" y="811168"/>
                  <a:pt x="681042" y="811168"/>
                </a:cubicBezTo>
                <a:close/>
                <a:moveTo>
                  <a:pt x="743126" y="810316"/>
                </a:moveTo>
                <a:cubicBezTo>
                  <a:pt x="750665" y="810316"/>
                  <a:pt x="756771" y="816425"/>
                  <a:pt x="756771" y="823960"/>
                </a:cubicBezTo>
                <a:cubicBezTo>
                  <a:pt x="756771" y="831495"/>
                  <a:pt x="750665" y="837605"/>
                  <a:pt x="743126" y="837605"/>
                </a:cubicBezTo>
                <a:cubicBezTo>
                  <a:pt x="735588" y="837605"/>
                  <a:pt x="729482" y="831495"/>
                  <a:pt x="729482" y="823960"/>
                </a:cubicBezTo>
                <a:cubicBezTo>
                  <a:pt x="729482" y="816425"/>
                  <a:pt x="735588" y="810316"/>
                  <a:pt x="743126" y="810316"/>
                </a:cubicBezTo>
                <a:close/>
                <a:moveTo>
                  <a:pt x="926648" y="809122"/>
                </a:moveTo>
                <a:cubicBezTo>
                  <a:pt x="935226" y="809122"/>
                  <a:pt x="942168" y="816071"/>
                  <a:pt x="942168" y="824642"/>
                </a:cubicBezTo>
                <a:cubicBezTo>
                  <a:pt x="942168" y="824699"/>
                  <a:pt x="942168" y="824757"/>
                  <a:pt x="942168" y="824814"/>
                </a:cubicBezTo>
                <a:cubicBezTo>
                  <a:pt x="942066" y="833291"/>
                  <a:pt x="935124" y="840086"/>
                  <a:pt x="926648" y="839992"/>
                </a:cubicBezTo>
                <a:cubicBezTo>
                  <a:pt x="926596" y="839992"/>
                  <a:pt x="926528" y="839994"/>
                  <a:pt x="926477" y="839994"/>
                </a:cubicBezTo>
                <a:cubicBezTo>
                  <a:pt x="918000" y="839992"/>
                  <a:pt x="911127" y="833121"/>
                  <a:pt x="911127" y="824642"/>
                </a:cubicBezTo>
                <a:cubicBezTo>
                  <a:pt x="911127" y="816071"/>
                  <a:pt x="918068" y="809122"/>
                  <a:pt x="926648" y="809122"/>
                </a:cubicBezTo>
                <a:close/>
                <a:moveTo>
                  <a:pt x="865246" y="809122"/>
                </a:moveTo>
                <a:cubicBezTo>
                  <a:pt x="873433" y="809122"/>
                  <a:pt x="880085" y="815765"/>
                  <a:pt x="880085" y="823960"/>
                </a:cubicBezTo>
                <a:cubicBezTo>
                  <a:pt x="880085" y="832154"/>
                  <a:pt x="873450" y="838799"/>
                  <a:pt x="865246" y="838799"/>
                </a:cubicBezTo>
                <a:cubicBezTo>
                  <a:pt x="857059" y="838799"/>
                  <a:pt x="850408" y="832154"/>
                  <a:pt x="850408" y="823960"/>
                </a:cubicBezTo>
                <a:cubicBezTo>
                  <a:pt x="850408" y="815765"/>
                  <a:pt x="857059" y="809122"/>
                  <a:pt x="865246" y="809122"/>
                </a:cubicBezTo>
                <a:close/>
                <a:moveTo>
                  <a:pt x="803844" y="809122"/>
                </a:moveTo>
                <a:cubicBezTo>
                  <a:pt x="803964" y="809119"/>
                  <a:pt x="804066" y="809119"/>
                  <a:pt x="804185" y="809122"/>
                </a:cubicBezTo>
                <a:cubicBezTo>
                  <a:pt x="811997" y="809216"/>
                  <a:pt x="818274" y="815629"/>
                  <a:pt x="818171" y="823448"/>
                </a:cubicBezTo>
                <a:cubicBezTo>
                  <a:pt x="818171" y="831360"/>
                  <a:pt x="811758" y="837775"/>
                  <a:pt x="803844" y="837775"/>
                </a:cubicBezTo>
                <a:cubicBezTo>
                  <a:pt x="795965" y="837683"/>
                  <a:pt x="789603" y="831321"/>
                  <a:pt x="789518" y="823448"/>
                </a:cubicBezTo>
                <a:cubicBezTo>
                  <a:pt x="789518" y="815536"/>
                  <a:pt x="795931" y="809122"/>
                  <a:pt x="803844" y="809122"/>
                </a:cubicBezTo>
                <a:close/>
                <a:moveTo>
                  <a:pt x="988048" y="807758"/>
                </a:moveTo>
                <a:cubicBezTo>
                  <a:pt x="988458" y="807753"/>
                  <a:pt x="988867" y="807762"/>
                  <a:pt x="989277" y="807787"/>
                </a:cubicBezTo>
                <a:cubicBezTo>
                  <a:pt x="998112" y="808355"/>
                  <a:pt x="1004814" y="815976"/>
                  <a:pt x="1004252" y="824813"/>
                </a:cubicBezTo>
                <a:cubicBezTo>
                  <a:pt x="1004252" y="824871"/>
                  <a:pt x="1004252" y="824927"/>
                  <a:pt x="1004252" y="824985"/>
                </a:cubicBezTo>
                <a:cubicBezTo>
                  <a:pt x="1004149" y="833838"/>
                  <a:pt x="996901" y="840939"/>
                  <a:pt x="988048" y="840845"/>
                </a:cubicBezTo>
                <a:cubicBezTo>
                  <a:pt x="979350" y="840424"/>
                  <a:pt x="972357" y="833511"/>
                  <a:pt x="971846" y="824813"/>
                </a:cubicBezTo>
                <a:cubicBezTo>
                  <a:pt x="971828" y="815717"/>
                  <a:pt x="978958" y="808212"/>
                  <a:pt x="988048" y="807758"/>
                </a:cubicBezTo>
                <a:close/>
                <a:moveTo>
                  <a:pt x="1050132" y="807074"/>
                </a:moveTo>
                <a:cubicBezTo>
                  <a:pt x="1059547" y="807074"/>
                  <a:pt x="1067188" y="814710"/>
                  <a:pt x="1067188" y="824130"/>
                </a:cubicBezTo>
                <a:cubicBezTo>
                  <a:pt x="1067188" y="833549"/>
                  <a:pt x="1059547" y="841186"/>
                  <a:pt x="1050132" y="841186"/>
                </a:cubicBezTo>
                <a:cubicBezTo>
                  <a:pt x="1040718" y="841186"/>
                  <a:pt x="1033077" y="833549"/>
                  <a:pt x="1033077" y="824130"/>
                </a:cubicBezTo>
                <a:cubicBezTo>
                  <a:pt x="1033077" y="814710"/>
                  <a:pt x="1040718" y="807074"/>
                  <a:pt x="1050132" y="807074"/>
                </a:cubicBezTo>
                <a:close/>
                <a:moveTo>
                  <a:pt x="1110851" y="806562"/>
                </a:moveTo>
                <a:cubicBezTo>
                  <a:pt x="1120266" y="806562"/>
                  <a:pt x="1127907" y="814198"/>
                  <a:pt x="1127907" y="823618"/>
                </a:cubicBezTo>
                <a:cubicBezTo>
                  <a:pt x="1127907" y="833038"/>
                  <a:pt x="1120266" y="840674"/>
                  <a:pt x="1110851" y="840674"/>
                </a:cubicBezTo>
                <a:cubicBezTo>
                  <a:pt x="1101437" y="840674"/>
                  <a:pt x="1093796" y="833038"/>
                  <a:pt x="1093796" y="823618"/>
                </a:cubicBezTo>
                <a:cubicBezTo>
                  <a:pt x="1093796" y="814198"/>
                  <a:pt x="1101437" y="806562"/>
                  <a:pt x="1110851" y="806562"/>
                </a:cubicBezTo>
                <a:close/>
                <a:moveTo>
                  <a:pt x="1172253" y="805881"/>
                </a:moveTo>
                <a:cubicBezTo>
                  <a:pt x="1172372" y="805880"/>
                  <a:pt x="1172475" y="805880"/>
                  <a:pt x="1172594" y="805881"/>
                </a:cubicBezTo>
                <a:cubicBezTo>
                  <a:pt x="1182486" y="805975"/>
                  <a:pt x="1190435" y="814069"/>
                  <a:pt x="1190332" y="823960"/>
                </a:cubicBezTo>
                <a:cubicBezTo>
                  <a:pt x="1189871" y="833583"/>
                  <a:pt x="1181889" y="841117"/>
                  <a:pt x="1172253" y="841016"/>
                </a:cubicBezTo>
                <a:cubicBezTo>
                  <a:pt x="1162650" y="841031"/>
                  <a:pt x="1154719" y="833544"/>
                  <a:pt x="1154174" y="823960"/>
                </a:cubicBezTo>
                <a:cubicBezTo>
                  <a:pt x="1154174" y="813975"/>
                  <a:pt x="1162275" y="805881"/>
                  <a:pt x="1172253" y="805881"/>
                </a:cubicBezTo>
                <a:close/>
                <a:moveTo>
                  <a:pt x="1233654" y="805539"/>
                </a:moveTo>
                <a:cubicBezTo>
                  <a:pt x="1243836" y="805539"/>
                  <a:pt x="1252074" y="813786"/>
                  <a:pt x="1252074" y="823960"/>
                </a:cubicBezTo>
                <a:cubicBezTo>
                  <a:pt x="1252074" y="824018"/>
                  <a:pt x="1252074" y="824074"/>
                  <a:pt x="1252074" y="824132"/>
                </a:cubicBezTo>
                <a:cubicBezTo>
                  <a:pt x="1251972" y="834211"/>
                  <a:pt x="1243734" y="842303"/>
                  <a:pt x="1233654" y="842209"/>
                </a:cubicBezTo>
                <a:cubicBezTo>
                  <a:pt x="1223540" y="842209"/>
                  <a:pt x="1215336" y="834067"/>
                  <a:pt x="1215234" y="823960"/>
                </a:cubicBezTo>
                <a:cubicBezTo>
                  <a:pt x="1215234" y="813786"/>
                  <a:pt x="1223489" y="805539"/>
                  <a:pt x="1233654" y="805539"/>
                </a:cubicBezTo>
                <a:close/>
                <a:moveTo>
                  <a:pt x="1971151" y="805028"/>
                </a:moveTo>
                <a:cubicBezTo>
                  <a:pt x="1971322" y="805028"/>
                  <a:pt x="1971492" y="805030"/>
                  <a:pt x="1971663" y="805034"/>
                </a:cubicBezTo>
                <a:cubicBezTo>
                  <a:pt x="1982119" y="805318"/>
                  <a:pt x="1990374" y="814020"/>
                  <a:pt x="1990083" y="824470"/>
                </a:cubicBezTo>
                <a:cubicBezTo>
                  <a:pt x="1989998" y="834859"/>
                  <a:pt x="1981539" y="843232"/>
                  <a:pt x="1971151" y="843232"/>
                </a:cubicBezTo>
                <a:cubicBezTo>
                  <a:pt x="1971032" y="843232"/>
                  <a:pt x="1970930" y="843231"/>
                  <a:pt x="1970811" y="843229"/>
                </a:cubicBezTo>
                <a:cubicBezTo>
                  <a:pt x="1960355" y="843042"/>
                  <a:pt x="1952032" y="834413"/>
                  <a:pt x="1952220" y="823960"/>
                </a:cubicBezTo>
                <a:cubicBezTo>
                  <a:pt x="1952220" y="813504"/>
                  <a:pt x="1960696" y="805028"/>
                  <a:pt x="1971151" y="805028"/>
                </a:cubicBezTo>
                <a:close/>
                <a:moveTo>
                  <a:pt x="1295055" y="804857"/>
                </a:moveTo>
                <a:cubicBezTo>
                  <a:pt x="1295175" y="804857"/>
                  <a:pt x="1295277" y="804859"/>
                  <a:pt x="1295396" y="804861"/>
                </a:cubicBezTo>
                <a:cubicBezTo>
                  <a:pt x="1305954" y="805049"/>
                  <a:pt x="1314345" y="813753"/>
                  <a:pt x="1314158" y="824301"/>
                </a:cubicBezTo>
                <a:cubicBezTo>
                  <a:pt x="1314056" y="834785"/>
                  <a:pt x="1305545" y="843232"/>
                  <a:pt x="1295055" y="843232"/>
                </a:cubicBezTo>
                <a:cubicBezTo>
                  <a:pt x="1295004" y="843232"/>
                  <a:pt x="1294936" y="843232"/>
                  <a:pt x="1294885" y="843232"/>
                </a:cubicBezTo>
                <a:cubicBezTo>
                  <a:pt x="1284327" y="843138"/>
                  <a:pt x="1275850" y="834510"/>
                  <a:pt x="1275952" y="823960"/>
                </a:cubicBezTo>
                <a:cubicBezTo>
                  <a:pt x="1275952" y="813410"/>
                  <a:pt x="1284498" y="804857"/>
                  <a:pt x="1295055" y="804857"/>
                </a:cubicBezTo>
                <a:close/>
                <a:moveTo>
                  <a:pt x="1357139" y="804516"/>
                </a:moveTo>
                <a:cubicBezTo>
                  <a:pt x="1367884" y="804516"/>
                  <a:pt x="1376583" y="813222"/>
                  <a:pt x="1376583" y="823960"/>
                </a:cubicBezTo>
                <a:cubicBezTo>
                  <a:pt x="1376583" y="824016"/>
                  <a:pt x="1376583" y="824074"/>
                  <a:pt x="1376583" y="824131"/>
                </a:cubicBezTo>
                <a:cubicBezTo>
                  <a:pt x="1376480" y="834775"/>
                  <a:pt x="1367781" y="843327"/>
                  <a:pt x="1357139" y="843232"/>
                </a:cubicBezTo>
                <a:cubicBezTo>
                  <a:pt x="1357088" y="843232"/>
                  <a:pt x="1357019" y="843232"/>
                  <a:pt x="1356968" y="843232"/>
                </a:cubicBezTo>
                <a:cubicBezTo>
                  <a:pt x="1346325" y="843232"/>
                  <a:pt x="1337695" y="834605"/>
                  <a:pt x="1337695" y="823960"/>
                </a:cubicBezTo>
                <a:cubicBezTo>
                  <a:pt x="1337695" y="813222"/>
                  <a:pt x="1346393" y="804516"/>
                  <a:pt x="1357139" y="804516"/>
                </a:cubicBezTo>
                <a:close/>
                <a:moveTo>
                  <a:pt x="1417857" y="804004"/>
                </a:moveTo>
                <a:cubicBezTo>
                  <a:pt x="1428688" y="804001"/>
                  <a:pt x="1437540" y="812628"/>
                  <a:pt x="1437813" y="823448"/>
                </a:cubicBezTo>
                <a:cubicBezTo>
                  <a:pt x="1437813" y="823505"/>
                  <a:pt x="1437813" y="823563"/>
                  <a:pt x="1437813" y="823619"/>
                </a:cubicBezTo>
                <a:cubicBezTo>
                  <a:pt x="1437711" y="834547"/>
                  <a:pt x="1428790" y="843327"/>
                  <a:pt x="1417857" y="843232"/>
                </a:cubicBezTo>
                <a:cubicBezTo>
                  <a:pt x="1407129" y="843236"/>
                  <a:pt x="1398345" y="834686"/>
                  <a:pt x="1398073" y="823960"/>
                </a:cubicBezTo>
                <a:cubicBezTo>
                  <a:pt x="1398073" y="823904"/>
                  <a:pt x="1398073" y="823846"/>
                  <a:pt x="1398073" y="823788"/>
                </a:cubicBezTo>
                <a:cubicBezTo>
                  <a:pt x="1398073" y="812863"/>
                  <a:pt x="1406925" y="804004"/>
                  <a:pt x="1417857" y="804004"/>
                </a:cubicBezTo>
                <a:close/>
                <a:moveTo>
                  <a:pt x="1479259" y="803493"/>
                </a:moveTo>
                <a:cubicBezTo>
                  <a:pt x="1490567" y="803493"/>
                  <a:pt x="1499726" y="812657"/>
                  <a:pt x="1499726" y="823960"/>
                </a:cubicBezTo>
                <a:cubicBezTo>
                  <a:pt x="1499726" y="824016"/>
                  <a:pt x="1499726" y="824074"/>
                  <a:pt x="1499726" y="824130"/>
                </a:cubicBezTo>
                <a:cubicBezTo>
                  <a:pt x="1499624" y="835339"/>
                  <a:pt x="1490464" y="844350"/>
                  <a:pt x="1479259" y="844255"/>
                </a:cubicBezTo>
                <a:cubicBezTo>
                  <a:pt x="1479208" y="844255"/>
                  <a:pt x="1479140" y="844255"/>
                  <a:pt x="1479088" y="844255"/>
                </a:cubicBezTo>
                <a:cubicBezTo>
                  <a:pt x="1467883" y="844255"/>
                  <a:pt x="1458792" y="835169"/>
                  <a:pt x="1458792" y="823960"/>
                </a:cubicBezTo>
                <a:cubicBezTo>
                  <a:pt x="1458792" y="812657"/>
                  <a:pt x="1467951" y="803493"/>
                  <a:pt x="1479259" y="803493"/>
                </a:cubicBezTo>
                <a:close/>
                <a:moveTo>
                  <a:pt x="1541342" y="803145"/>
                </a:moveTo>
                <a:cubicBezTo>
                  <a:pt x="1552752" y="803243"/>
                  <a:pt x="1561911" y="812562"/>
                  <a:pt x="1561809" y="823960"/>
                </a:cubicBezTo>
                <a:cubicBezTo>
                  <a:pt x="1561809" y="824132"/>
                  <a:pt x="1561809" y="824306"/>
                  <a:pt x="1561809" y="824477"/>
                </a:cubicBezTo>
                <a:cubicBezTo>
                  <a:pt x="1561519" y="835871"/>
                  <a:pt x="1552053" y="844880"/>
                  <a:pt x="1540660" y="844597"/>
                </a:cubicBezTo>
                <a:cubicBezTo>
                  <a:pt x="1529232" y="844597"/>
                  <a:pt x="1519954" y="835385"/>
                  <a:pt x="1519852" y="823960"/>
                </a:cubicBezTo>
                <a:cubicBezTo>
                  <a:pt x="1519852" y="812467"/>
                  <a:pt x="1529164" y="803151"/>
                  <a:pt x="1540660" y="803151"/>
                </a:cubicBezTo>
                <a:cubicBezTo>
                  <a:pt x="1540882" y="803145"/>
                  <a:pt x="1541120" y="803144"/>
                  <a:pt x="1541342" y="803145"/>
                </a:cubicBezTo>
                <a:close/>
                <a:moveTo>
                  <a:pt x="1602061" y="802811"/>
                </a:moveTo>
                <a:cubicBezTo>
                  <a:pt x="1602181" y="802809"/>
                  <a:pt x="1602283" y="802809"/>
                  <a:pt x="1602402" y="802811"/>
                </a:cubicBezTo>
                <a:cubicBezTo>
                  <a:pt x="1613983" y="802905"/>
                  <a:pt x="1623313" y="812374"/>
                  <a:pt x="1623211" y="823960"/>
                </a:cubicBezTo>
                <a:cubicBezTo>
                  <a:pt x="1623211" y="824016"/>
                  <a:pt x="1623211" y="824074"/>
                  <a:pt x="1623211" y="824131"/>
                </a:cubicBezTo>
                <a:cubicBezTo>
                  <a:pt x="1623108" y="835717"/>
                  <a:pt x="1613642" y="845033"/>
                  <a:pt x="1602061" y="844938"/>
                </a:cubicBezTo>
                <a:cubicBezTo>
                  <a:pt x="1590480" y="844938"/>
                  <a:pt x="1581083" y="835546"/>
                  <a:pt x="1581083" y="823960"/>
                </a:cubicBezTo>
                <a:cubicBezTo>
                  <a:pt x="1581083" y="823902"/>
                  <a:pt x="1581083" y="823846"/>
                  <a:pt x="1581083" y="823789"/>
                </a:cubicBezTo>
                <a:cubicBezTo>
                  <a:pt x="1581083" y="812202"/>
                  <a:pt x="1590480" y="802811"/>
                  <a:pt x="1602061" y="802811"/>
                </a:cubicBezTo>
                <a:close/>
                <a:moveTo>
                  <a:pt x="1664144" y="802640"/>
                </a:moveTo>
                <a:cubicBezTo>
                  <a:pt x="1675913" y="802640"/>
                  <a:pt x="1685464" y="812187"/>
                  <a:pt x="1685464" y="823959"/>
                </a:cubicBezTo>
                <a:cubicBezTo>
                  <a:pt x="1685464" y="824017"/>
                  <a:pt x="1685464" y="824074"/>
                  <a:pt x="1685464" y="824131"/>
                </a:cubicBezTo>
                <a:cubicBezTo>
                  <a:pt x="1685362" y="835810"/>
                  <a:pt x="1675828" y="845201"/>
                  <a:pt x="1664144" y="845109"/>
                </a:cubicBezTo>
                <a:cubicBezTo>
                  <a:pt x="1664093" y="845109"/>
                  <a:pt x="1664025" y="845109"/>
                  <a:pt x="1663974" y="845109"/>
                </a:cubicBezTo>
                <a:cubicBezTo>
                  <a:pt x="1652290" y="845109"/>
                  <a:pt x="1642825" y="835639"/>
                  <a:pt x="1642825" y="823959"/>
                </a:cubicBezTo>
                <a:cubicBezTo>
                  <a:pt x="1642825" y="812184"/>
                  <a:pt x="1652376" y="802640"/>
                  <a:pt x="1664144" y="802640"/>
                </a:cubicBezTo>
                <a:close/>
                <a:moveTo>
                  <a:pt x="1724863" y="802470"/>
                </a:moveTo>
                <a:cubicBezTo>
                  <a:pt x="1724983" y="802468"/>
                  <a:pt x="1725085" y="802468"/>
                  <a:pt x="1725204" y="802470"/>
                </a:cubicBezTo>
                <a:cubicBezTo>
                  <a:pt x="1736973" y="802565"/>
                  <a:pt x="1746456" y="812187"/>
                  <a:pt x="1746354" y="823960"/>
                </a:cubicBezTo>
                <a:cubicBezTo>
                  <a:pt x="1746354" y="824018"/>
                  <a:pt x="1746354" y="824074"/>
                  <a:pt x="1746354" y="824131"/>
                </a:cubicBezTo>
                <a:cubicBezTo>
                  <a:pt x="1746252" y="835906"/>
                  <a:pt x="1736632" y="845374"/>
                  <a:pt x="1724863" y="845280"/>
                </a:cubicBezTo>
                <a:cubicBezTo>
                  <a:pt x="1713095" y="845280"/>
                  <a:pt x="1703544" y="835735"/>
                  <a:pt x="1703544" y="823960"/>
                </a:cubicBezTo>
                <a:cubicBezTo>
                  <a:pt x="1703544" y="823904"/>
                  <a:pt x="1703544" y="823846"/>
                  <a:pt x="1703544" y="823789"/>
                </a:cubicBezTo>
                <a:cubicBezTo>
                  <a:pt x="1703544" y="812014"/>
                  <a:pt x="1713095" y="802470"/>
                  <a:pt x="1724863" y="802470"/>
                </a:cubicBezTo>
                <a:close/>
                <a:moveTo>
                  <a:pt x="1786265" y="802298"/>
                </a:moveTo>
                <a:cubicBezTo>
                  <a:pt x="1798221" y="802298"/>
                  <a:pt x="1807926" y="811996"/>
                  <a:pt x="1807926" y="823960"/>
                </a:cubicBezTo>
                <a:cubicBezTo>
                  <a:pt x="1807926" y="824017"/>
                  <a:pt x="1807926" y="824074"/>
                  <a:pt x="1807926" y="824130"/>
                </a:cubicBezTo>
                <a:cubicBezTo>
                  <a:pt x="1807824" y="835999"/>
                  <a:pt x="1798136" y="845544"/>
                  <a:pt x="1786265" y="845450"/>
                </a:cubicBezTo>
                <a:cubicBezTo>
                  <a:pt x="1786146" y="845451"/>
                  <a:pt x="1786043" y="845451"/>
                  <a:pt x="1785924" y="845450"/>
                </a:cubicBezTo>
                <a:cubicBezTo>
                  <a:pt x="1774155" y="845356"/>
                  <a:pt x="1764672" y="835733"/>
                  <a:pt x="1764774" y="823960"/>
                </a:cubicBezTo>
                <a:cubicBezTo>
                  <a:pt x="1764774" y="823902"/>
                  <a:pt x="1764774" y="823845"/>
                  <a:pt x="1764774" y="823788"/>
                </a:cubicBezTo>
                <a:cubicBezTo>
                  <a:pt x="1764774" y="811920"/>
                  <a:pt x="1774394" y="802298"/>
                  <a:pt x="1786265" y="802298"/>
                </a:cubicBezTo>
                <a:close/>
                <a:moveTo>
                  <a:pt x="1909067" y="802129"/>
                </a:moveTo>
                <a:cubicBezTo>
                  <a:pt x="1921126" y="802129"/>
                  <a:pt x="1930899" y="811903"/>
                  <a:pt x="1930899" y="823960"/>
                </a:cubicBezTo>
                <a:cubicBezTo>
                  <a:pt x="1930899" y="824016"/>
                  <a:pt x="1930899" y="824074"/>
                  <a:pt x="1930899" y="824131"/>
                </a:cubicBezTo>
                <a:cubicBezTo>
                  <a:pt x="1930797" y="836093"/>
                  <a:pt x="1921024" y="845714"/>
                  <a:pt x="1909067" y="845621"/>
                </a:cubicBezTo>
                <a:cubicBezTo>
                  <a:pt x="1897077" y="845621"/>
                  <a:pt x="1887321" y="835951"/>
                  <a:pt x="1887236" y="823960"/>
                </a:cubicBezTo>
                <a:cubicBezTo>
                  <a:pt x="1887236" y="811903"/>
                  <a:pt x="1897009" y="802129"/>
                  <a:pt x="1909067" y="802129"/>
                </a:cubicBezTo>
                <a:close/>
                <a:moveTo>
                  <a:pt x="1847666" y="802129"/>
                </a:moveTo>
                <a:cubicBezTo>
                  <a:pt x="1859451" y="802497"/>
                  <a:pt x="1868815" y="812164"/>
                  <a:pt x="1868815" y="823960"/>
                </a:cubicBezTo>
                <a:cubicBezTo>
                  <a:pt x="1868815" y="835726"/>
                  <a:pt x="1859435" y="845342"/>
                  <a:pt x="1847666" y="845621"/>
                </a:cubicBezTo>
                <a:cubicBezTo>
                  <a:pt x="1835676" y="845621"/>
                  <a:pt x="1825937" y="835951"/>
                  <a:pt x="1825835" y="823960"/>
                </a:cubicBezTo>
                <a:cubicBezTo>
                  <a:pt x="1825835" y="811903"/>
                  <a:pt x="1835608" y="802129"/>
                  <a:pt x="1847666" y="802129"/>
                </a:cubicBezTo>
                <a:close/>
                <a:moveTo>
                  <a:pt x="5628" y="757953"/>
                </a:moveTo>
                <a:cubicBezTo>
                  <a:pt x="5748" y="757948"/>
                  <a:pt x="5867" y="757948"/>
                  <a:pt x="5969" y="757953"/>
                </a:cubicBezTo>
                <a:cubicBezTo>
                  <a:pt x="8136" y="758050"/>
                  <a:pt x="9824" y="759883"/>
                  <a:pt x="9722" y="762048"/>
                </a:cubicBezTo>
                <a:cubicBezTo>
                  <a:pt x="9722" y="764308"/>
                  <a:pt x="7897" y="766141"/>
                  <a:pt x="5628" y="766141"/>
                </a:cubicBezTo>
                <a:cubicBezTo>
                  <a:pt x="3360" y="766141"/>
                  <a:pt x="1535" y="764308"/>
                  <a:pt x="1535" y="762048"/>
                </a:cubicBezTo>
                <a:cubicBezTo>
                  <a:pt x="1535" y="759788"/>
                  <a:pt x="3360" y="757953"/>
                  <a:pt x="5628" y="757953"/>
                </a:cubicBezTo>
                <a:close/>
                <a:moveTo>
                  <a:pt x="67396" y="756625"/>
                </a:moveTo>
                <a:cubicBezTo>
                  <a:pt x="70599" y="756625"/>
                  <a:pt x="73195" y="759222"/>
                  <a:pt x="73195" y="762424"/>
                </a:cubicBezTo>
                <a:cubicBezTo>
                  <a:pt x="73195" y="765628"/>
                  <a:pt x="70599" y="768224"/>
                  <a:pt x="67396" y="768224"/>
                </a:cubicBezTo>
                <a:cubicBezTo>
                  <a:pt x="64193" y="768224"/>
                  <a:pt x="61597" y="765628"/>
                  <a:pt x="61597" y="762424"/>
                </a:cubicBezTo>
                <a:cubicBezTo>
                  <a:pt x="61597" y="759222"/>
                  <a:pt x="64193" y="756625"/>
                  <a:pt x="67396" y="756625"/>
                </a:cubicBezTo>
                <a:close/>
                <a:moveTo>
                  <a:pt x="129114" y="755907"/>
                </a:moveTo>
                <a:cubicBezTo>
                  <a:pt x="129233" y="755905"/>
                  <a:pt x="129353" y="755905"/>
                  <a:pt x="129455" y="755907"/>
                </a:cubicBezTo>
                <a:cubicBezTo>
                  <a:pt x="133037" y="756003"/>
                  <a:pt x="135868" y="758982"/>
                  <a:pt x="135766" y="762560"/>
                </a:cubicBezTo>
                <a:cubicBezTo>
                  <a:pt x="135766" y="766233"/>
                  <a:pt x="132781" y="769212"/>
                  <a:pt x="129114" y="769212"/>
                </a:cubicBezTo>
                <a:cubicBezTo>
                  <a:pt x="125480" y="769120"/>
                  <a:pt x="122547" y="766196"/>
                  <a:pt x="122462" y="762560"/>
                </a:cubicBezTo>
                <a:cubicBezTo>
                  <a:pt x="122462" y="758886"/>
                  <a:pt x="125447" y="755907"/>
                  <a:pt x="129114" y="755907"/>
                </a:cubicBezTo>
                <a:close/>
                <a:moveTo>
                  <a:pt x="189832" y="755224"/>
                </a:moveTo>
                <a:cubicBezTo>
                  <a:pt x="193875" y="755224"/>
                  <a:pt x="197166" y="758508"/>
                  <a:pt x="197166" y="762558"/>
                </a:cubicBezTo>
                <a:cubicBezTo>
                  <a:pt x="197166" y="766609"/>
                  <a:pt x="193875" y="769895"/>
                  <a:pt x="189832" y="769895"/>
                </a:cubicBezTo>
                <a:cubicBezTo>
                  <a:pt x="185825" y="769802"/>
                  <a:pt x="182584" y="766572"/>
                  <a:pt x="182499" y="762558"/>
                </a:cubicBezTo>
                <a:cubicBezTo>
                  <a:pt x="182499" y="758508"/>
                  <a:pt x="185790" y="755224"/>
                  <a:pt x="189832" y="755224"/>
                </a:cubicBezTo>
                <a:close/>
                <a:moveTo>
                  <a:pt x="251234" y="754373"/>
                </a:moveTo>
                <a:cubicBezTo>
                  <a:pt x="251353" y="754371"/>
                  <a:pt x="251455" y="754371"/>
                  <a:pt x="251575" y="754373"/>
                </a:cubicBezTo>
                <a:cubicBezTo>
                  <a:pt x="256009" y="754468"/>
                  <a:pt x="259523" y="758132"/>
                  <a:pt x="259421" y="762558"/>
                </a:cubicBezTo>
                <a:cubicBezTo>
                  <a:pt x="259421" y="767081"/>
                  <a:pt x="255753" y="770745"/>
                  <a:pt x="251234" y="770745"/>
                </a:cubicBezTo>
                <a:cubicBezTo>
                  <a:pt x="246748" y="770656"/>
                  <a:pt x="243132" y="767043"/>
                  <a:pt x="243047" y="762558"/>
                </a:cubicBezTo>
                <a:cubicBezTo>
                  <a:pt x="243047" y="758037"/>
                  <a:pt x="246714" y="754373"/>
                  <a:pt x="251234" y="754373"/>
                </a:cubicBezTo>
                <a:close/>
                <a:moveTo>
                  <a:pt x="313001" y="753556"/>
                </a:moveTo>
                <a:cubicBezTo>
                  <a:pt x="317899" y="753556"/>
                  <a:pt x="321870" y="757526"/>
                  <a:pt x="321870" y="762424"/>
                </a:cubicBezTo>
                <a:cubicBezTo>
                  <a:pt x="321870" y="767323"/>
                  <a:pt x="317899" y="771294"/>
                  <a:pt x="313001" y="771294"/>
                </a:cubicBezTo>
                <a:cubicBezTo>
                  <a:pt x="308103" y="771294"/>
                  <a:pt x="304132" y="767323"/>
                  <a:pt x="304132" y="762424"/>
                </a:cubicBezTo>
                <a:cubicBezTo>
                  <a:pt x="304132" y="757526"/>
                  <a:pt x="308103" y="753556"/>
                  <a:pt x="313001" y="753556"/>
                </a:cubicBezTo>
                <a:close/>
                <a:moveTo>
                  <a:pt x="374036" y="753007"/>
                </a:moveTo>
                <a:cubicBezTo>
                  <a:pt x="379306" y="753007"/>
                  <a:pt x="383588" y="757283"/>
                  <a:pt x="383588" y="762560"/>
                </a:cubicBezTo>
                <a:cubicBezTo>
                  <a:pt x="383588" y="767834"/>
                  <a:pt x="379306" y="772111"/>
                  <a:pt x="374036" y="772111"/>
                </a:cubicBezTo>
                <a:cubicBezTo>
                  <a:pt x="368766" y="772111"/>
                  <a:pt x="364485" y="767834"/>
                  <a:pt x="364485" y="762560"/>
                </a:cubicBezTo>
                <a:cubicBezTo>
                  <a:pt x="364485" y="757283"/>
                  <a:pt x="368766" y="753007"/>
                  <a:pt x="374036" y="753007"/>
                </a:cubicBezTo>
                <a:close/>
                <a:moveTo>
                  <a:pt x="436119" y="752154"/>
                </a:moveTo>
                <a:cubicBezTo>
                  <a:pt x="441867" y="752154"/>
                  <a:pt x="446523" y="756813"/>
                  <a:pt x="446523" y="762558"/>
                </a:cubicBezTo>
                <a:cubicBezTo>
                  <a:pt x="446523" y="768306"/>
                  <a:pt x="441867" y="772963"/>
                  <a:pt x="436119" y="772963"/>
                </a:cubicBezTo>
                <a:cubicBezTo>
                  <a:pt x="430406" y="772871"/>
                  <a:pt x="425800" y="768268"/>
                  <a:pt x="425716" y="762558"/>
                </a:cubicBezTo>
                <a:cubicBezTo>
                  <a:pt x="425716" y="756813"/>
                  <a:pt x="430371" y="752154"/>
                  <a:pt x="436119" y="752154"/>
                </a:cubicBezTo>
                <a:close/>
                <a:moveTo>
                  <a:pt x="496839" y="751472"/>
                </a:moveTo>
                <a:cubicBezTo>
                  <a:pt x="502962" y="751472"/>
                  <a:pt x="507925" y="756436"/>
                  <a:pt x="507925" y="762560"/>
                </a:cubicBezTo>
                <a:cubicBezTo>
                  <a:pt x="507840" y="768643"/>
                  <a:pt x="502928" y="773553"/>
                  <a:pt x="496839" y="773646"/>
                </a:cubicBezTo>
                <a:cubicBezTo>
                  <a:pt x="490750" y="773553"/>
                  <a:pt x="485838" y="768643"/>
                  <a:pt x="485753" y="762560"/>
                </a:cubicBezTo>
                <a:cubicBezTo>
                  <a:pt x="485753" y="756436"/>
                  <a:pt x="490716" y="751472"/>
                  <a:pt x="496839" y="751472"/>
                </a:cubicBezTo>
                <a:close/>
                <a:moveTo>
                  <a:pt x="558240" y="750620"/>
                </a:moveTo>
                <a:cubicBezTo>
                  <a:pt x="564840" y="750620"/>
                  <a:pt x="570179" y="755965"/>
                  <a:pt x="570179" y="762560"/>
                </a:cubicBezTo>
                <a:cubicBezTo>
                  <a:pt x="570179" y="769152"/>
                  <a:pt x="564840" y="774499"/>
                  <a:pt x="558240" y="774499"/>
                </a:cubicBezTo>
                <a:cubicBezTo>
                  <a:pt x="551690" y="774406"/>
                  <a:pt x="546386" y="769116"/>
                  <a:pt x="546301" y="762560"/>
                </a:cubicBezTo>
                <a:cubicBezTo>
                  <a:pt x="546301" y="755965"/>
                  <a:pt x="551639" y="750620"/>
                  <a:pt x="558240" y="750620"/>
                </a:cubicBezTo>
                <a:close/>
                <a:moveTo>
                  <a:pt x="619641" y="749938"/>
                </a:moveTo>
                <a:cubicBezTo>
                  <a:pt x="626617" y="749938"/>
                  <a:pt x="632262" y="755589"/>
                  <a:pt x="632262" y="762560"/>
                </a:cubicBezTo>
                <a:cubicBezTo>
                  <a:pt x="632262" y="769530"/>
                  <a:pt x="626617" y="775180"/>
                  <a:pt x="619641" y="775180"/>
                </a:cubicBezTo>
                <a:cubicBezTo>
                  <a:pt x="612716" y="775089"/>
                  <a:pt x="607105" y="769490"/>
                  <a:pt x="607020" y="762560"/>
                </a:cubicBezTo>
                <a:cubicBezTo>
                  <a:pt x="607020" y="755589"/>
                  <a:pt x="612665" y="749938"/>
                  <a:pt x="619641" y="749938"/>
                </a:cubicBezTo>
                <a:close/>
                <a:moveTo>
                  <a:pt x="681042" y="749255"/>
                </a:moveTo>
                <a:cubicBezTo>
                  <a:pt x="688393" y="749255"/>
                  <a:pt x="694346" y="755211"/>
                  <a:pt x="694346" y="762558"/>
                </a:cubicBezTo>
                <a:cubicBezTo>
                  <a:pt x="694346" y="769907"/>
                  <a:pt x="688393" y="775863"/>
                  <a:pt x="681042" y="775863"/>
                </a:cubicBezTo>
                <a:cubicBezTo>
                  <a:pt x="673691" y="775863"/>
                  <a:pt x="667739" y="769907"/>
                  <a:pt x="667739" y="762558"/>
                </a:cubicBezTo>
                <a:cubicBezTo>
                  <a:pt x="667739" y="755211"/>
                  <a:pt x="673691" y="749255"/>
                  <a:pt x="681042" y="749255"/>
                </a:cubicBezTo>
                <a:close/>
                <a:moveTo>
                  <a:pt x="743126" y="748573"/>
                </a:moveTo>
                <a:cubicBezTo>
                  <a:pt x="743245" y="748571"/>
                  <a:pt x="743347" y="748571"/>
                  <a:pt x="743466" y="748573"/>
                </a:cubicBezTo>
                <a:cubicBezTo>
                  <a:pt x="751091" y="748669"/>
                  <a:pt x="757214" y="754930"/>
                  <a:pt x="757112" y="762560"/>
                </a:cubicBezTo>
                <a:cubicBezTo>
                  <a:pt x="757112" y="770284"/>
                  <a:pt x="750852" y="776545"/>
                  <a:pt x="743126" y="776545"/>
                </a:cubicBezTo>
                <a:cubicBezTo>
                  <a:pt x="735399" y="776545"/>
                  <a:pt x="729140" y="770284"/>
                  <a:pt x="729140" y="762560"/>
                </a:cubicBezTo>
                <a:cubicBezTo>
                  <a:pt x="729140" y="754834"/>
                  <a:pt x="735399" y="748573"/>
                  <a:pt x="743126" y="748573"/>
                </a:cubicBezTo>
                <a:close/>
                <a:moveTo>
                  <a:pt x="803844" y="747891"/>
                </a:moveTo>
                <a:cubicBezTo>
                  <a:pt x="803964" y="747890"/>
                  <a:pt x="804066" y="747890"/>
                  <a:pt x="804185" y="747891"/>
                </a:cubicBezTo>
                <a:cubicBezTo>
                  <a:pt x="812185" y="747987"/>
                  <a:pt x="818615" y="754554"/>
                  <a:pt x="818513" y="762560"/>
                </a:cubicBezTo>
                <a:cubicBezTo>
                  <a:pt x="818513" y="770661"/>
                  <a:pt x="811946" y="777228"/>
                  <a:pt x="803844" y="777228"/>
                </a:cubicBezTo>
                <a:cubicBezTo>
                  <a:pt x="795777" y="777136"/>
                  <a:pt x="789261" y="770622"/>
                  <a:pt x="789177" y="762560"/>
                </a:cubicBezTo>
                <a:cubicBezTo>
                  <a:pt x="789177" y="754457"/>
                  <a:pt x="795743" y="747891"/>
                  <a:pt x="803844" y="747891"/>
                </a:cubicBezTo>
                <a:close/>
                <a:moveTo>
                  <a:pt x="865246" y="747209"/>
                </a:moveTo>
                <a:cubicBezTo>
                  <a:pt x="873723" y="747209"/>
                  <a:pt x="880596" y="754082"/>
                  <a:pt x="880596" y="762560"/>
                </a:cubicBezTo>
                <a:cubicBezTo>
                  <a:pt x="880596" y="762618"/>
                  <a:pt x="880596" y="762673"/>
                  <a:pt x="880596" y="762731"/>
                </a:cubicBezTo>
                <a:cubicBezTo>
                  <a:pt x="880493" y="771114"/>
                  <a:pt x="873637" y="777832"/>
                  <a:pt x="865246" y="777739"/>
                </a:cubicBezTo>
                <a:cubicBezTo>
                  <a:pt x="856837" y="777739"/>
                  <a:pt x="849998" y="770972"/>
                  <a:pt x="849896" y="762560"/>
                </a:cubicBezTo>
                <a:cubicBezTo>
                  <a:pt x="849896" y="754082"/>
                  <a:pt x="856769" y="747209"/>
                  <a:pt x="865246" y="747209"/>
                </a:cubicBezTo>
                <a:close/>
                <a:moveTo>
                  <a:pt x="926647" y="746527"/>
                </a:moveTo>
                <a:cubicBezTo>
                  <a:pt x="935499" y="746527"/>
                  <a:pt x="942680" y="753706"/>
                  <a:pt x="942680" y="762560"/>
                </a:cubicBezTo>
                <a:cubicBezTo>
                  <a:pt x="942594" y="771347"/>
                  <a:pt x="935431" y="778421"/>
                  <a:pt x="926647" y="778421"/>
                </a:cubicBezTo>
                <a:cubicBezTo>
                  <a:pt x="917863" y="778421"/>
                  <a:pt x="910717" y="771347"/>
                  <a:pt x="910615" y="762560"/>
                </a:cubicBezTo>
                <a:cubicBezTo>
                  <a:pt x="910615" y="753706"/>
                  <a:pt x="917795" y="746527"/>
                  <a:pt x="926647" y="746527"/>
                </a:cubicBezTo>
                <a:close/>
                <a:moveTo>
                  <a:pt x="988048" y="745844"/>
                </a:moveTo>
                <a:cubicBezTo>
                  <a:pt x="997463" y="745844"/>
                  <a:pt x="1005104" y="753479"/>
                  <a:pt x="1005104" y="762900"/>
                </a:cubicBezTo>
                <a:cubicBezTo>
                  <a:pt x="1005104" y="772320"/>
                  <a:pt x="997463" y="779956"/>
                  <a:pt x="988048" y="779956"/>
                </a:cubicBezTo>
                <a:cubicBezTo>
                  <a:pt x="978634" y="779956"/>
                  <a:pt x="970993" y="772320"/>
                  <a:pt x="970993" y="762900"/>
                </a:cubicBezTo>
                <a:cubicBezTo>
                  <a:pt x="970993" y="753479"/>
                  <a:pt x="978634" y="745844"/>
                  <a:pt x="988048" y="745844"/>
                </a:cubicBezTo>
                <a:close/>
                <a:moveTo>
                  <a:pt x="1050132" y="745161"/>
                </a:moveTo>
                <a:cubicBezTo>
                  <a:pt x="1059547" y="745161"/>
                  <a:pt x="1067188" y="752798"/>
                  <a:pt x="1067188" y="762218"/>
                </a:cubicBezTo>
                <a:cubicBezTo>
                  <a:pt x="1067188" y="771638"/>
                  <a:pt x="1059547" y="779273"/>
                  <a:pt x="1050132" y="779273"/>
                </a:cubicBezTo>
                <a:cubicBezTo>
                  <a:pt x="1040718" y="779273"/>
                  <a:pt x="1033077" y="771638"/>
                  <a:pt x="1033077" y="762218"/>
                </a:cubicBezTo>
                <a:cubicBezTo>
                  <a:pt x="1033077" y="752798"/>
                  <a:pt x="1040718" y="745161"/>
                  <a:pt x="1050132" y="745161"/>
                </a:cubicBezTo>
                <a:close/>
                <a:moveTo>
                  <a:pt x="1110851" y="744481"/>
                </a:moveTo>
                <a:cubicBezTo>
                  <a:pt x="1110970" y="744479"/>
                  <a:pt x="1111073" y="744479"/>
                  <a:pt x="1111192" y="744481"/>
                </a:cubicBezTo>
                <a:cubicBezTo>
                  <a:pt x="1121084" y="744576"/>
                  <a:pt x="1129033" y="752669"/>
                  <a:pt x="1128930" y="762560"/>
                </a:cubicBezTo>
                <a:cubicBezTo>
                  <a:pt x="1128469" y="772183"/>
                  <a:pt x="1120487" y="779717"/>
                  <a:pt x="1110851" y="779615"/>
                </a:cubicBezTo>
                <a:cubicBezTo>
                  <a:pt x="1101249" y="779630"/>
                  <a:pt x="1093318" y="772143"/>
                  <a:pt x="1092772" y="762560"/>
                </a:cubicBezTo>
                <a:cubicBezTo>
                  <a:pt x="1092772" y="752575"/>
                  <a:pt x="1100873" y="744481"/>
                  <a:pt x="1110851" y="744481"/>
                </a:cubicBezTo>
                <a:close/>
                <a:moveTo>
                  <a:pt x="1172252" y="743967"/>
                </a:moveTo>
                <a:cubicBezTo>
                  <a:pt x="1182520" y="743967"/>
                  <a:pt x="1190843" y="752291"/>
                  <a:pt x="1190843" y="762558"/>
                </a:cubicBezTo>
                <a:cubicBezTo>
                  <a:pt x="1190843" y="762616"/>
                  <a:pt x="1190843" y="762673"/>
                  <a:pt x="1190843" y="762729"/>
                </a:cubicBezTo>
                <a:cubicBezTo>
                  <a:pt x="1190741" y="772904"/>
                  <a:pt x="1182418" y="781073"/>
                  <a:pt x="1172252" y="780979"/>
                </a:cubicBezTo>
                <a:cubicBezTo>
                  <a:pt x="1172201" y="780979"/>
                  <a:pt x="1172133" y="780979"/>
                  <a:pt x="1172082" y="780979"/>
                </a:cubicBezTo>
                <a:cubicBezTo>
                  <a:pt x="1161900" y="780979"/>
                  <a:pt x="1153662" y="772732"/>
                  <a:pt x="1153662" y="762558"/>
                </a:cubicBezTo>
                <a:cubicBezTo>
                  <a:pt x="1153662" y="752291"/>
                  <a:pt x="1161985" y="743967"/>
                  <a:pt x="1172252" y="743967"/>
                </a:cubicBezTo>
                <a:close/>
                <a:moveTo>
                  <a:pt x="1233654" y="743455"/>
                </a:moveTo>
                <a:cubicBezTo>
                  <a:pt x="1244212" y="743455"/>
                  <a:pt x="1252757" y="752008"/>
                  <a:pt x="1252757" y="762558"/>
                </a:cubicBezTo>
                <a:cubicBezTo>
                  <a:pt x="1252671" y="773043"/>
                  <a:pt x="1244143" y="781491"/>
                  <a:pt x="1233654" y="781491"/>
                </a:cubicBezTo>
                <a:cubicBezTo>
                  <a:pt x="1223164" y="781491"/>
                  <a:pt x="1214654" y="773043"/>
                  <a:pt x="1214552" y="762558"/>
                </a:cubicBezTo>
                <a:cubicBezTo>
                  <a:pt x="1214552" y="752008"/>
                  <a:pt x="1223096" y="743455"/>
                  <a:pt x="1233654" y="743455"/>
                </a:cubicBezTo>
                <a:close/>
                <a:moveTo>
                  <a:pt x="1970835" y="742811"/>
                </a:moveTo>
                <a:cubicBezTo>
                  <a:pt x="1981668" y="742811"/>
                  <a:pt x="1990450" y="751592"/>
                  <a:pt x="1990450" y="762424"/>
                </a:cubicBezTo>
                <a:cubicBezTo>
                  <a:pt x="1990450" y="773257"/>
                  <a:pt x="1981668" y="782039"/>
                  <a:pt x="1970835" y="782039"/>
                </a:cubicBezTo>
                <a:cubicBezTo>
                  <a:pt x="1960003" y="782039"/>
                  <a:pt x="1951221" y="773257"/>
                  <a:pt x="1951221" y="762424"/>
                </a:cubicBezTo>
                <a:cubicBezTo>
                  <a:pt x="1951221" y="751592"/>
                  <a:pt x="1960003" y="742811"/>
                  <a:pt x="1970835" y="742811"/>
                </a:cubicBezTo>
                <a:close/>
                <a:moveTo>
                  <a:pt x="1295421" y="742811"/>
                </a:moveTo>
                <a:cubicBezTo>
                  <a:pt x="1306254" y="742811"/>
                  <a:pt x="1315036" y="751592"/>
                  <a:pt x="1315036" y="762424"/>
                </a:cubicBezTo>
                <a:cubicBezTo>
                  <a:pt x="1315036" y="773257"/>
                  <a:pt x="1306254" y="782039"/>
                  <a:pt x="1295421" y="782039"/>
                </a:cubicBezTo>
                <a:cubicBezTo>
                  <a:pt x="1284589" y="782039"/>
                  <a:pt x="1275807" y="773257"/>
                  <a:pt x="1275807" y="762424"/>
                </a:cubicBezTo>
                <a:cubicBezTo>
                  <a:pt x="1275807" y="751592"/>
                  <a:pt x="1284589" y="742811"/>
                  <a:pt x="1295421" y="742811"/>
                </a:cubicBezTo>
                <a:close/>
                <a:moveTo>
                  <a:pt x="1357138" y="742433"/>
                </a:moveTo>
                <a:cubicBezTo>
                  <a:pt x="1368259" y="742433"/>
                  <a:pt x="1377264" y="751444"/>
                  <a:pt x="1377264" y="762558"/>
                </a:cubicBezTo>
                <a:cubicBezTo>
                  <a:pt x="1377264" y="762616"/>
                  <a:pt x="1377264" y="762673"/>
                  <a:pt x="1377264" y="762729"/>
                </a:cubicBezTo>
                <a:cubicBezTo>
                  <a:pt x="1377162" y="773751"/>
                  <a:pt x="1368156" y="782608"/>
                  <a:pt x="1357138" y="782515"/>
                </a:cubicBezTo>
                <a:cubicBezTo>
                  <a:pt x="1357087" y="782515"/>
                  <a:pt x="1357019" y="782515"/>
                  <a:pt x="1356968" y="782515"/>
                </a:cubicBezTo>
                <a:cubicBezTo>
                  <a:pt x="1345950" y="782515"/>
                  <a:pt x="1337013" y="773581"/>
                  <a:pt x="1337013" y="762558"/>
                </a:cubicBezTo>
                <a:cubicBezTo>
                  <a:pt x="1337013" y="751444"/>
                  <a:pt x="1346018" y="742433"/>
                  <a:pt x="1357138" y="742433"/>
                </a:cubicBezTo>
                <a:close/>
                <a:moveTo>
                  <a:pt x="1417858" y="741921"/>
                </a:moveTo>
                <a:cubicBezTo>
                  <a:pt x="1429251" y="741921"/>
                  <a:pt x="1438495" y="751160"/>
                  <a:pt x="1438495" y="762558"/>
                </a:cubicBezTo>
                <a:cubicBezTo>
                  <a:pt x="1438393" y="773888"/>
                  <a:pt x="1429183" y="783025"/>
                  <a:pt x="1417858" y="783025"/>
                </a:cubicBezTo>
                <a:cubicBezTo>
                  <a:pt x="1406550" y="783025"/>
                  <a:pt x="1397391" y="773861"/>
                  <a:pt x="1397391" y="762558"/>
                </a:cubicBezTo>
                <a:cubicBezTo>
                  <a:pt x="1397391" y="751227"/>
                  <a:pt x="1406533" y="742015"/>
                  <a:pt x="1417858" y="741921"/>
                </a:cubicBezTo>
                <a:close/>
                <a:moveTo>
                  <a:pt x="1724864" y="740899"/>
                </a:moveTo>
                <a:cubicBezTo>
                  <a:pt x="1724983" y="740896"/>
                  <a:pt x="1725086" y="740896"/>
                  <a:pt x="1725205" y="740899"/>
                </a:cubicBezTo>
                <a:cubicBezTo>
                  <a:pt x="1737451" y="740992"/>
                  <a:pt x="1747310" y="750996"/>
                  <a:pt x="1747207" y="763243"/>
                </a:cubicBezTo>
                <a:cubicBezTo>
                  <a:pt x="1747207" y="763298"/>
                  <a:pt x="1747207" y="763355"/>
                  <a:pt x="1747207" y="763412"/>
                </a:cubicBezTo>
                <a:cubicBezTo>
                  <a:pt x="1747105" y="775659"/>
                  <a:pt x="1737110" y="785508"/>
                  <a:pt x="1724864" y="785415"/>
                </a:cubicBezTo>
                <a:cubicBezTo>
                  <a:pt x="1712583" y="785415"/>
                  <a:pt x="1702606" y="775515"/>
                  <a:pt x="1702521" y="763243"/>
                </a:cubicBezTo>
                <a:cubicBezTo>
                  <a:pt x="1702521" y="750901"/>
                  <a:pt x="1712532" y="740899"/>
                  <a:pt x="1724864" y="740899"/>
                </a:cubicBezTo>
                <a:close/>
                <a:moveTo>
                  <a:pt x="1479259" y="740899"/>
                </a:moveTo>
                <a:cubicBezTo>
                  <a:pt x="1479378" y="740896"/>
                  <a:pt x="1479480" y="740896"/>
                  <a:pt x="1479600" y="740899"/>
                </a:cubicBezTo>
                <a:cubicBezTo>
                  <a:pt x="1491181" y="740992"/>
                  <a:pt x="1500510" y="750462"/>
                  <a:pt x="1500408" y="762048"/>
                </a:cubicBezTo>
                <a:cubicBezTo>
                  <a:pt x="1500408" y="762103"/>
                  <a:pt x="1500408" y="762161"/>
                  <a:pt x="1500408" y="762218"/>
                </a:cubicBezTo>
                <a:cubicBezTo>
                  <a:pt x="1500306" y="773805"/>
                  <a:pt x="1490839" y="783121"/>
                  <a:pt x="1479259" y="783027"/>
                </a:cubicBezTo>
                <a:cubicBezTo>
                  <a:pt x="1467644" y="783027"/>
                  <a:pt x="1458212" y="773661"/>
                  <a:pt x="1458110" y="762048"/>
                </a:cubicBezTo>
                <a:cubicBezTo>
                  <a:pt x="1458110" y="750368"/>
                  <a:pt x="1467575" y="740899"/>
                  <a:pt x="1479259" y="740899"/>
                </a:cubicBezTo>
                <a:close/>
                <a:moveTo>
                  <a:pt x="1786265" y="740899"/>
                </a:moveTo>
                <a:cubicBezTo>
                  <a:pt x="1798699" y="740899"/>
                  <a:pt x="1808779" y="750979"/>
                  <a:pt x="1808779" y="763411"/>
                </a:cubicBezTo>
                <a:cubicBezTo>
                  <a:pt x="1808693" y="775779"/>
                  <a:pt x="1798630" y="785754"/>
                  <a:pt x="1786265" y="785754"/>
                </a:cubicBezTo>
                <a:cubicBezTo>
                  <a:pt x="1773933" y="785754"/>
                  <a:pt x="1763922" y="775752"/>
                  <a:pt x="1763922" y="763411"/>
                </a:cubicBezTo>
                <a:cubicBezTo>
                  <a:pt x="1763922" y="751045"/>
                  <a:pt x="1773899" y="740991"/>
                  <a:pt x="1786265" y="740899"/>
                </a:cubicBezTo>
                <a:close/>
                <a:moveTo>
                  <a:pt x="1664145" y="740899"/>
                </a:moveTo>
                <a:cubicBezTo>
                  <a:pt x="1676186" y="740894"/>
                  <a:pt x="1686045" y="750515"/>
                  <a:pt x="1686317" y="762558"/>
                </a:cubicBezTo>
                <a:cubicBezTo>
                  <a:pt x="1686215" y="774738"/>
                  <a:pt x="1676323" y="784562"/>
                  <a:pt x="1664145" y="784562"/>
                </a:cubicBezTo>
                <a:cubicBezTo>
                  <a:pt x="1652189" y="784564"/>
                  <a:pt x="1642416" y="775022"/>
                  <a:pt x="1642143" y="763070"/>
                </a:cubicBezTo>
                <a:cubicBezTo>
                  <a:pt x="1642143" y="750891"/>
                  <a:pt x="1651967" y="740991"/>
                  <a:pt x="1664145" y="740899"/>
                </a:cubicBezTo>
                <a:close/>
                <a:moveTo>
                  <a:pt x="1602061" y="740899"/>
                </a:moveTo>
                <a:cubicBezTo>
                  <a:pt x="1614120" y="740899"/>
                  <a:pt x="1623893" y="750673"/>
                  <a:pt x="1623893" y="762729"/>
                </a:cubicBezTo>
                <a:cubicBezTo>
                  <a:pt x="1623893" y="762785"/>
                  <a:pt x="1623893" y="762844"/>
                  <a:pt x="1623893" y="762900"/>
                </a:cubicBezTo>
                <a:cubicBezTo>
                  <a:pt x="1623791" y="774864"/>
                  <a:pt x="1614018" y="784484"/>
                  <a:pt x="1602061" y="784390"/>
                </a:cubicBezTo>
                <a:cubicBezTo>
                  <a:pt x="1590071" y="784390"/>
                  <a:pt x="1580315" y="774719"/>
                  <a:pt x="1580230" y="762729"/>
                </a:cubicBezTo>
                <a:cubicBezTo>
                  <a:pt x="1580230" y="750673"/>
                  <a:pt x="1590003" y="740899"/>
                  <a:pt x="1602061" y="740899"/>
                </a:cubicBezTo>
                <a:close/>
                <a:moveTo>
                  <a:pt x="1540660" y="740899"/>
                </a:moveTo>
                <a:cubicBezTo>
                  <a:pt x="1540711" y="740899"/>
                  <a:pt x="1540779" y="740900"/>
                  <a:pt x="1540830" y="740900"/>
                </a:cubicBezTo>
                <a:cubicBezTo>
                  <a:pt x="1552599" y="741089"/>
                  <a:pt x="1561997" y="750786"/>
                  <a:pt x="1561809" y="762558"/>
                </a:cubicBezTo>
                <a:cubicBezTo>
                  <a:pt x="1561724" y="774202"/>
                  <a:pt x="1552309" y="783616"/>
                  <a:pt x="1540660" y="783709"/>
                </a:cubicBezTo>
                <a:cubicBezTo>
                  <a:pt x="1528857" y="783709"/>
                  <a:pt x="1519255" y="774191"/>
                  <a:pt x="1519170" y="762389"/>
                </a:cubicBezTo>
                <a:cubicBezTo>
                  <a:pt x="1519170" y="750519"/>
                  <a:pt x="1528789" y="740899"/>
                  <a:pt x="1540660" y="740899"/>
                </a:cubicBezTo>
                <a:close/>
                <a:moveTo>
                  <a:pt x="1909434" y="739741"/>
                </a:moveTo>
                <a:cubicBezTo>
                  <a:pt x="1921963" y="739741"/>
                  <a:pt x="1932119" y="749896"/>
                  <a:pt x="1932119" y="762424"/>
                </a:cubicBezTo>
                <a:cubicBezTo>
                  <a:pt x="1932119" y="774954"/>
                  <a:pt x="1921963" y="785109"/>
                  <a:pt x="1909434" y="785109"/>
                </a:cubicBezTo>
                <a:cubicBezTo>
                  <a:pt x="1896906" y="785109"/>
                  <a:pt x="1886750" y="774954"/>
                  <a:pt x="1886750" y="762424"/>
                </a:cubicBezTo>
                <a:cubicBezTo>
                  <a:pt x="1886750" y="749896"/>
                  <a:pt x="1896906" y="739741"/>
                  <a:pt x="1909434" y="739741"/>
                </a:cubicBezTo>
                <a:close/>
                <a:moveTo>
                  <a:pt x="1848032" y="739741"/>
                </a:moveTo>
                <a:cubicBezTo>
                  <a:pt x="1860561" y="739741"/>
                  <a:pt x="1870717" y="749896"/>
                  <a:pt x="1870717" y="762424"/>
                </a:cubicBezTo>
                <a:cubicBezTo>
                  <a:pt x="1870717" y="774954"/>
                  <a:pt x="1860561" y="785109"/>
                  <a:pt x="1848032" y="785109"/>
                </a:cubicBezTo>
                <a:cubicBezTo>
                  <a:pt x="1835504" y="785109"/>
                  <a:pt x="1825348" y="774954"/>
                  <a:pt x="1825348" y="762424"/>
                </a:cubicBezTo>
                <a:cubicBezTo>
                  <a:pt x="1825348" y="749896"/>
                  <a:pt x="1835504" y="739741"/>
                  <a:pt x="1848032" y="739741"/>
                </a:cubicBezTo>
                <a:close/>
                <a:moveTo>
                  <a:pt x="5629" y="696893"/>
                </a:moveTo>
                <a:cubicBezTo>
                  <a:pt x="7982" y="696893"/>
                  <a:pt x="9893" y="698803"/>
                  <a:pt x="9893" y="701157"/>
                </a:cubicBezTo>
                <a:cubicBezTo>
                  <a:pt x="9893" y="703514"/>
                  <a:pt x="7982" y="705421"/>
                  <a:pt x="5629" y="705421"/>
                </a:cubicBezTo>
                <a:cubicBezTo>
                  <a:pt x="3309" y="705335"/>
                  <a:pt x="1450" y="703475"/>
                  <a:pt x="1365" y="701157"/>
                </a:cubicBezTo>
                <a:cubicBezTo>
                  <a:pt x="1365" y="698803"/>
                  <a:pt x="3275" y="696893"/>
                  <a:pt x="5629" y="696893"/>
                </a:cubicBezTo>
                <a:close/>
                <a:moveTo>
                  <a:pt x="67029" y="695018"/>
                </a:moveTo>
                <a:cubicBezTo>
                  <a:pt x="70424" y="695018"/>
                  <a:pt x="73170" y="697769"/>
                  <a:pt x="73170" y="701158"/>
                </a:cubicBezTo>
                <a:cubicBezTo>
                  <a:pt x="73170" y="704549"/>
                  <a:pt x="70424" y="707299"/>
                  <a:pt x="67029" y="707299"/>
                </a:cubicBezTo>
                <a:cubicBezTo>
                  <a:pt x="63636" y="707299"/>
                  <a:pt x="60890" y="704549"/>
                  <a:pt x="60890" y="701158"/>
                </a:cubicBezTo>
                <a:cubicBezTo>
                  <a:pt x="60890" y="697769"/>
                  <a:pt x="63636" y="695018"/>
                  <a:pt x="67029" y="695018"/>
                </a:cubicBezTo>
                <a:close/>
                <a:moveTo>
                  <a:pt x="129113" y="694336"/>
                </a:moveTo>
                <a:cubicBezTo>
                  <a:pt x="132882" y="694336"/>
                  <a:pt x="135935" y="697391"/>
                  <a:pt x="135935" y="701157"/>
                </a:cubicBezTo>
                <a:cubicBezTo>
                  <a:pt x="135935" y="704925"/>
                  <a:pt x="132882" y="707980"/>
                  <a:pt x="129113" y="707980"/>
                </a:cubicBezTo>
                <a:cubicBezTo>
                  <a:pt x="125343" y="707980"/>
                  <a:pt x="122291" y="704925"/>
                  <a:pt x="122291" y="701157"/>
                </a:cubicBezTo>
                <a:cubicBezTo>
                  <a:pt x="122291" y="697391"/>
                  <a:pt x="125343" y="694336"/>
                  <a:pt x="129113" y="694336"/>
                </a:cubicBezTo>
                <a:close/>
                <a:moveTo>
                  <a:pt x="189832" y="693482"/>
                </a:moveTo>
                <a:cubicBezTo>
                  <a:pt x="194079" y="693482"/>
                  <a:pt x="197507" y="696920"/>
                  <a:pt x="197507" y="701158"/>
                </a:cubicBezTo>
                <a:cubicBezTo>
                  <a:pt x="197507" y="705398"/>
                  <a:pt x="194079" y="708833"/>
                  <a:pt x="189832" y="708833"/>
                </a:cubicBezTo>
                <a:cubicBezTo>
                  <a:pt x="185585" y="708833"/>
                  <a:pt x="182157" y="705398"/>
                  <a:pt x="182157" y="701158"/>
                </a:cubicBezTo>
                <a:cubicBezTo>
                  <a:pt x="182157" y="696920"/>
                  <a:pt x="185585" y="693482"/>
                  <a:pt x="189832" y="693482"/>
                </a:cubicBezTo>
                <a:close/>
                <a:moveTo>
                  <a:pt x="251234" y="692630"/>
                </a:moveTo>
                <a:cubicBezTo>
                  <a:pt x="255941" y="692630"/>
                  <a:pt x="259761" y="696448"/>
                  <a:pt x="259761" y="701157"/>
                </a:cubicBezTo>
                <a:cubicBezTo>
                  <a:pt x="259761" y="705869"/>
                  <a:pt x="255941" y="709687"/>
                  <a:pt x="251234" y="709687"/>
                </a:cubicBezTo>
                <a:cubicBezTo>
                  <a:pt x="246560" y="709596"/>
                  <a:pt x="242791" y="705830"/>
                  <a:pt x="242706" y="701157"/>
                </a:cubicBezTo>
                <a:cubicBezTo>
                  <a:pt x="242706" y="696448"/>
                  <a:pt x="246526" y="692630"/>
                  <a:pt x="251234" y="692630"/>
                </a:cubicBezTo>
                <a:close/>
                <a:moveTo>
                  <a:pt x="312635" y="691948"/>
                </a:moveTo>
                <a:cubicBezTo>
                  <a:pt x="317718" y="691948"/>
                  <a:pt x="321845" y="696073"/>
                  <a:pt x="321845" y="701158"/>
                </a:cubicBezTo>
                <a:cubicBezTo>
                  <a:pt x="321845" y="706245"/>
                  <a:pt x="317718" y="710368"/>
                  <a:pt x="312635" y="710368"/>
                </a:cubicBezTo>
                <a:cubicBezTo>
                  <a:pt x="307586" y="710278"/>
                  <a:pt x="303510" y="706207"/>
                  <a:pt x="303425" y="701158"/>
                </a:cubicBezTo>
                <a:cubicBezTo>
                  <a:pt x="303425" y="696073"/>
                  <a:pt x="307552" y="691948"/>
                  <a:pt x="312635" y="691948"/>
                </a:cubicBezTo>
                <a:close/>
                <a:moveTo>
                  <a:pt x="374035" y="691096"/>
                </a:moveTo>
                <a:cubicBezTo>
                  <a:pt x="374155" y="691094"/>
                  <a:pt x="374257" y="691094"/>
                  <a:pt x="374377" y="691096"/>
                </a:cubicBezTo>
                <a:cubicBezTo>
                  <a:pt x="379835" y="691192"/>
                  <a:pt x="384201" y="695695"/>
                  <a:pt x="384099" y="701158"/>
                </a:cubicBezTo>
                <a:cubicBezTo>
                  <a:pt x="384099" y="706715"/>
                  <a:pt x="379596" y="711222"/>
                  <a:pt x="374035" y="711222"/>
                </a:cubicBezTo>
                <a:cubicBezTo>
                  <a:pt x="368510" y="711130"/>
                  <a:pt x="364058" y="706678"/>
                  <a:pt x="363973" y="701158"/>
                </a:cubicBezTo>
                <a:cubicBezTo>
                  <a:pt x="363973" y="695601"/>
                  <a:pt x="368475" y="691096"/>
                  <a:pt x="374035" y="691096"/>
                </a:cubicBezTo>
                <a:close/>
                <a:moveTo>
                  <a:pt x="496839" y="689729"/>
                </a:moveTo>
                <a:cubicBezTo>
                  <a:pt x="503149" y="689729"/>
                  <a:pt x="508266" y="694848"/>
                  <a:pt x="508266" y="701157"/>
                </a:cubicBezTo>
                <a:cubicBezTo>
                  <a:pt x="508266" y="707468"/>
                  <a:pt x="503149" y="712585"/>
                  <a:pt x="496839" y="712585"/>
                </a:cubicBezTo>
                <a:cubicBezTo>
                  <a:pt x="490528" y="712585"/>
                  <a:pt x="485412" y="707468"/>
                  <a:pt x="485412" y="701157"/>
                </a:cubicBezTo>
                <a:cubicBezTo>
                  <a:pt x="485412" y="694848"/>
                  <a:pt x="490528" y="689729"/>
                  <a:pt x="496839" y="689729"/>
                </a:cubicBezTo>
                <a:close/>
                <a:moveTo>
                  <a:pt x="436120" y="689729"/>
                </a:moveTo>
                <a:cubicBezTo>
                  <a:pt x="442055" y="689729"/>
                  <a:pt x="446865" y="694543"/>
                  <a:pt x="446865" y="700476"/>
                </a:cubicBezTo>
                <a:cubicBezTo>
                  <a:pt x="446865" y="706409"/>
                  <a:pt x="442055" y="711221"/>
                  <a:pt x="436120" y="711221"/>
                </a:cubicBezTo>
                <a:cubicBezTo>
                  <a:pt x="430218" y="711128"/>
                  <a:pt x="425460" y="706372"/>
                  <a:pt x="425375" y="700476"/>
                </a:cubicBezTo>
                <a:cubicBezTo>
                  <a:pt x="425375" y="694543"/>
                  <a:pt x="430185" y="689729"/>
                  <a:pt x="436120" y="689729"/>
                </a:cubicBezTo>
                <a:close/>
                <a:moveTo>
                  <a:pt x="558606" y="688743"/>
                </a:moveTo>
                <a:cubicBezTo>
                  <a:pt x="565388" y="688743"/>
                  <a:pt x="570887" y="694242"/>
                  <a:pt x="570887" y="701023"/>
                </a:cubicBezTo>
                <a:cubicBezTo>
                  <a:pt x="570887" y="707806"/>
                  <a:pt x="565388" y="713305"/>
                  <a:pt x="558606" y="713305"/>
                </a:cubicBezTo>
                <a:cubicBezTo>
                  <a:pt x="551824" y="713305"/>
                  <a:pt x="546326" y="707807"/>
                  <a:pt x="546326" y="701023"/>
                </a:cubicBezTo>
                <a:cubicBezTo>
                  <a:pt x="546326" y="694242"/>
                  <a:pt x="551824" y="688743"/>
                  <a:pt x="558606" y="688743"/>
                </a:cubicBezTo>
                <a:close/>
                <a:moveTo>
                  <a:pt x="619641" y="688194"/>
                </a:moveTo>
                <a:cubicBezTo>
                  <a:pt x="626804" y="688194"/>
                  <a:pt x="632603" y="693999"/>
                  <a:pt x="632603" y="701157"/>
                </a:cubicBezTo>
                <a:cubicBezTo>
                  <a:pt x="632603" y="708316"/>
                  <a:pt x="626804" y="714120"/>
                  <a:pt x="619641" y="714120"/>
                </a:cubicBezTo>
                <a:cubicBezTo>
                  <a:pt x="612478" y="714120"/>
                  <a:pt x="606679" y="708316"/>
                  <a:pt x="606679" y="701157"/>
                </a:cubicBezTo>
                <a:cubicBezTo>
                  <a:pt x="606679" y="693999"/>
                  <a:pt x="612478" y="688194"/>
                  <a:pt x="619641" y="688194"/>
                </a:cubicBezTo>
                <a:close/>
                <a:moveTo>
                  <a:pt x="681042" y="687513"/>
                </a:moveTo>
                <a:cubicBezTo>
                  <a:pt x="688581" y="687513"/>
                  <a:pt x="694687" y="693624"/>
                  <a:pt x="694687" y="701157"/>
                </a:cubicBezTo>
                <a:cubicBezTo>
                  <a:pt x="694687" y="708693"/>
                  <a:pt x="688581" y="714803"/>
                  <a:pt x="681042" y="714803"/>
                </a:cubicBezTo>
                <a:cubicBezTo>
                  <a:pt x="673504" y="714803"/>
                  <a:pt x="667398" y="708693"/>
                  <a:pt x="667398" y="701157"/>
                </a:cubicBezTo>
                <a:cubicBezTo>
                  <a:pt x="667398" y="693624"/>
                  <a:pt x="673504" y="687513"/>
                  <a:pt x="681042" y="687513"/>
                </a:cubicBezTo>
                <a:close/>
                <a:moveTo>
                  <a:pt x="743126" y="686660"/>
                </a:moveTo>
                <a:cubicBezTo>
                  <a:pt x="751125" y="686660"/>
                  <a:pt x="757624" y="693152"/>
                  <a:pt x="757624" y="701157"/>
                </a:cubicBezTo>
                <a:cubicBezTo>
                  <a:pt x="757624" y="709164"/>
                  <a:pt x="751125" y="715654"/>
                  <a:pt x="743126" y="715654"/>
                </a:cubicBezTo>
                <a:cubicBezTo>
                  <a:pt x="735127" y="715654"/>
                  <a:pt x="728629" y="709164"/>
                  <a:pt x="728629" y="701157"/>
                </a:cubicBezTo>
                <a:cubicBezTo>
                  <a:pt x="728629" y="693152"/>
                  <a:pt x="735127" y="686660"/>
                  <a:pt x="743126" y="686660"/>
                </a:cubicBezTo>
                <a:close/>
                <a:moveTo>
                  <a:pt x="803845" y="685978"/>
                </a:moveTo>
                <a:cubicBezTo>
                  <a:pt x="812237" y="685978"/>
                  <a:pt x="819025" y="692775"/>
                  <a:pt x="819025" y="701157"/>
                </a:cubicBezTo>
                <a:cubicBezTo>
                  <a:pt x="819025" y="701216"/>
                  <a:pt x="819025" y="701271"/>
                  <a:pt x="819025" y="701330"/>
                </a:cubicBezTo>
                <a:cubicBezTo>
                  <a:pt x="818923" y="709618"/>
                  <a:pt x="812134" y="716261"/>
                  <a:pt x="803845" y="716167"/>
                </a:cubicBezTo>
                <a:cubicBezTo>
                  <a:pt x="803794" y="716167"/>
                  <a:pt x="803726" y="716169"/>
                  <a:pt x="803674" y="716169"/>
                </a:cubicBezTo>
                <a:cubicBezTo>
                  <a:pt x="795385" y="716167"/>
                  <a:pt x="788666" y="709447"/>
                  <a:pt x="788666" y="701157"/>
                </a:cubicBezTo>
                <a:cubicBezTo>
                  <a:pt x="788666" y="692775"/>
                  <a:pt x="795453" y="685978"/>
                  <a:pt x="803845" y="685978"/>
                </a:cubicBezTo>
                <a:close/>
                <a:moveTo>
                  <a:pt x="865246" y="685296"/>
                </a:moveTo>
                <a:cubicBezTo>
                  <a:pt x="865366" y="685293"/>
                  <a:pt x="865468" y="685293"/>
                  <a:pt x="865587" y="685296"/>
                </a:cubicBezTo>
                <a:cubicBezTo>
                  <a:pt x="874252" y="685391"/>
                  <a:pt x="881211" y="692492"/>
                  <a:pt x="881108" y="701157"/>
                </a:cubicBezTo>
                <a:cubicBezTo>
                  <a:pt x="881108" y="701215"/>
                  <a:pt x="881108" y="701271"/>
                  <a:pt x="881108" y="701330"/>
                </a:cubicBezTo>
                <a:cubicBezTo>
                  <a:pt x="881006" y="709994"/>
                  <a:pt x="873911" y="716943"/>
                  <a:pt x="865246" y="716849"/>
                </a:cubicBezTo>
                <a:cubicBezTo>
                  <a:pt x="856548" y="716849"/>
                  <a:pt x="849487" y="709851"/>
                  <a:pt x="849385" y="701157"/>
                </a:cubicBezTo>
                <a:cubicBezTo>
                  <a:pt x="849385" y="692398"/>
                  <a:pt x="856480" y="685296"/>
                  <a:pt x="865246" y="685296"/>
                </a:cubicBezTo>
                <a:close/>
                <a:moveTo>
                  <a:pt x="926647" y="684614"/>
                </a:moveTo>
                <a:cubicBezTo>
                  <a:pt x="936062" y="684614"/>
                  <a:pt x="943703" y="692250"/>
                  <a:pt x="943703" y="701670"/>
                </a:cubicBezTo>
                <a:cubicBezTo>
                  <a:pt x="943703" y="711090"/>
                  <a:pt x="936062" y="718726"/>
                  <a:pt x="926647" y="718726"/>
                </a:cubicBezTo>
                <a:cubicBezTo>
                  <a:pt x="917233" y="718726"/>
                  <a:pt x="909592" y="711090"/>
                  <a:pt x="909592" y="701670"/>
                </a:cubicBezTo>
                <a:cubicBezTo>
                  <a:pt x="909592" y="692250"/>
                  <a:pt x="917233" y="684614"/>
                  <a:pt x="926647" y="684614"/>
                </a:cubicBezTo>
                <a:close/>
                <a:moveTo>
                  <a:pt x="988048" y="683931"/>
                </a:moveTo>
                <a:cubicBezTo>
                  <a:pt x="997463" y="683931"/>
                  <a:pt x="1005104" y="691567"/>
                  <a:pt x="1005104" y="700987"/>
                </a:cubicBezTo>
                <a:cubicBezTo>
                  <a:pt x="1005104" y="710407"/>
                  <a:pt x="997463" y="718043"/>
                  <a:pt x="988048" y="718043"/>
                </a:cubicBezTo>
                <a:cubicBezTo>
                  <a:pt x="978634" y="718043"/>
                  <a:pt x="970993" y="710407"/>
                  <a:pt x="970993" y="700987"/>
                </a:cubicBezTo>
                <a:cubicBezTo>
                  <a:pt x="970993" y="691567"/>
                  <a:pt x="978634" y="683931"/>
                  <a:pt x="988048" y="683931"/>
                </a:cubicBezTo>
                <a:close/>
                <a:moveTo>
                  <a:pt x="1051002" y="683229"/>
                </a:moveTo>
                <a:cubicBezTo>
                  <a:pt x="1060434" y="683239"/>
                  <a:pt x="1068058" y="690885"/>
                  <a:pt x="1068041" y="700305"/>
                </a:cubicBezTo>
                <a:cubicBezTo>
                  <a:pt x="1068041" y="700597"/>
                  <a:pt x="1068041" y="700887"/>
                  <a:pt x="1068024" y="701179"/>
                </a:cubicBezTo>
                <a:cubicBezTo>
                  <a:pt x="1067546" y="710586"/>
                  <a:pt x="1059547" y="717832"/>
                  <a:pt x="1050132" y="717361"/>
                </a:cubicBezTo>
                <a:cubicBezTo>
                  <a:pt x="1040718" y="717361"/>
                  <a:pt x="1033077" y="709724"/>
                  <a:pt x="1033077" y="700305"/>
                </a:cubicBezTo>
                <a:cubicBezTo>
                  <a:pt x="1033077" y="690885"/>
                  <a:pt x="1040718" y="683249"/>
                  <a:pt x="1050132" y="683249"/>
                </a:cubicBezTo>
                <a:cubicBezTo>
                  <a:pt x="1050422" y="683235"/>
                  <a:pt x="1050712" y="683227"/>
                  <a:pt x="1051002" y="683229"/>
                </a:cubicBezTo>
                <a:close/>
                <a:moveTo>
                  <a:pt x="1110851" y="682567"/>
                </a:moveTo>
                <a:cubicBezTo>
                  <a:pt x="1121119" y="682567"/>
                  <a:pt x="1129442" y="690891"/>
                  <a:pt x="1129442" y="701157"/>
                </a:cubicBezTo>
                <a:cubicBezTo>
                  <a:pt x="1129442" y="701215"/>
                  <a:pt x="1129442" y="701273"/>
                  <a:pt x="1129442" y="701329"/>
                </a:cubicBezTo>
                <a:cubicBezTo>
                  <a:pt x="1129340" y="711504"/>
                  <a:pt x="1121017" y="719672"/>
                  <a:pt x="1110851" y="719579"/>
                </a:cubicBezTo>
                <a:cubicBezTo>
                  <a:pt x="1110800" y="719579"/>
                  <a:pt x="1110732" y="719579"/>
                  <a:pt x="1110681" y="719579"/>
                </a:cubicBezTo>
                <a:cubicBezTo>
                  <a:pt x="1100499" y="719579"/>
                  <a:pt x="1092261" y="711332"/>
                  <a:pt x="1092261" y="701157"/>
                </a:cubicBezTo>
                <a:cubicBezTo>
                  <a:pt x="1092261" y="690891"/>
                  <a:pt x="1100584" y="682567"/>
                  <a:pt x="1110851" y="682567"/>
                </a:cubicBezTo>
                <a:close/>
                <a:moveTo>
                  <a:pt x="1172252" y="682056"/>
                </a:moveTo>
                <a:cubicBezTo>
                  <a:pt x="1182537" y="682423"/>
                  <a:pt x="1190673" y="690869"/>
                  <a:pt x="1190673" y="701157"/>
                </a:cubicBezTo>
                <a:cubicBezTo>
                  <a:pt x="1190587" y="711643"/>
                  <a:pt x="1182059" y="720090"/>
                  <a:pt x="1171570" y="720090"/>
                </a:cubicBezTo>
                <a:cubicBezTo>
                  <a:pt x="1161081" y="720090"/>
                  <a:pt x="1152570" y="711643"/>
                  <a:pt x="1152468" y="701157"/>
                </a:cubicBezTo>
                <a:cubicBezTo>
                  <a:pt x="1152468" y="700927"/>
                  <a:pt x="1152468" y="700696"/>
                  <a:pt x="1152485" y="700464"/>
                </a:cubicBezTo>
                <a:cubicBezTo>
                  <a:pt x="1152860" y="689920"/>
                  <a:pt x="1161712" y="681678"/>
                  <a:pt x="1172252" y="682056"/>
                </a:cubicBezTo>
                <a:close/>
                <a:moveTo>
                  <a:pt x="1233654" y="681373"/>
                </a:moveTo>
                <a:cubicBezTo>
                  <a:pt x="1244587" y="681373"/>
                  <a:pt x="1253439" y="690232"/>
                  <a:pt x="1253439" y="701157"/>
                </a:cubicBezTo>
                <a:cubicBezTo>
                  <a:pt x="1253439" y="701215"/>
                  <a:pt x="1253439" y="701271"/>
                  <a:pt x="1253439" y="701329"/>
                </a:cubicBezTo>
                <a:cubicBezTo>
                  <a:pt x="1253337" y="712161"/>
                  <a:pt x="1244484" y="720866"/>
                  <a:pt x="1233654" y="720773"/>
                </a:cubicBezTo>
                <a:cubicBezTo>
                  <a:pt x="1233534" y="720774"/>
                  <a:pt x="1233432" y="720774"/>
                  <a:pt x="1233313" y="720773"/>
                </a:cubicBezTo>
                <a:cubicBezTo>
                  <a:pt x="1222567" y="720679"/>
                  <a:pt x="1213937" y="711898"/>
                  <a:pt x="1214039" y="701157"/>
                </a:cubicBezTo>
                <a:cubicBezTo>
                  <a:pt x="1214039" y="701102"/>
                  <a:pt x="1214039" y="701045"/>
                  <a:pt x="1214039" y="700987"/>
                </a:cubicBezTo>
                <a:cubicBezTo>
                  <a:pt x="1214039" y="690154"/>
                  <a:pt x="1222824" y="681373"/>
                  <a:pt x="1233654" y="681373"/>
                </a:cubicBezTo>
                <a:close/>
                <a:moveTo>
                  <a:pt x="1971151" y="680861"/>
                </a:moveTo>
                <a:cubicBezTo>
                  <a:pt x="1982357" y="680861"/>
                  <a:pt x="1991448" y="689949"/>
                  <a:pt x="1991448" y="701157"/>
                </a:cubicBezTo>
                <a:cubicBezTo>
                  <a:pt x="1991448" y="701215"/>
                  <a:pt x="1991448" y="701271"/>
                  <a:pt x="1991448" y="701328"/>
                </a:cubicBezTo>
                <a:cubicBezTo>
                  <a:pt x="1991345" y="712444"/>
                  <a:pt x="1982272" y="721378"/>
                  <a:pt x="1971151" y="721284"/>
                </a:cubicBezTo>
                <a:cubicBezTo>
                  <a:pt x="1960013" y="721284"/>
                  <a:pt x="1950940" y="712301"/>
                  <a:pt x="1950855" y="701157"/>
                </a:cubicBezTo>
                <a:cubicBezTo>
                  <a:pt x="1950855" y="689949"/>
                  <a:pt x="1959945" y="680861"/>
                  <a:pt x="1971151" y="680861"/>
                </a:cubicBezTo>
                <a:close/>
                <a:moveTo>
                  <a:pt x="1295055" y="680861"/>
                </a:moveTo>
                <a:cubicBezTo>
                  <a:pt x="1306261" y="680861"/>
                  <a:pt x="1315351" y="689949"/>
                  <a:pt x="1315351" y="701157"/>
                </a:cubicBezTo>
                <a:cubicBezTo>
                  <a:pt x="1315351" y="701215"/>
                  <a:pt x="1315351" y="701271"/>
                  <a:pt x="1315351" y="701328"/>
                </a:cubicBezTo>
                <a:cubicBezTo>
                  <a:pt x="1315249" y="712444"/>
                  <a:pt x="1306175" y="721378"/>
                  <a:pt x="1295055" y="721284"/>
                </a:cubicBezTo>
                <a:cubicBezTo>
                  <a:pt x="1283917" y="721284"/>
                  <a:pt x="1274843" y="712301"/>
                  <a:pt x="1274759" y="701157"/>
                </a:cubicBezTo>
                <a:cubicBezTo>
                  <a:pt x="1274759" y="689949"/>
                  <a:pt x="1283849" y="680861"/>
                  <a:pt x="1295055" y="680861"/>
                </a:cubicBezTo>
                <a:close/>
                <a:moveTo>
                  <a:pt x="1357139" y="680350"/>
                </a:moveTo>
                <a:cubicBezTo>
                  <a:pt x="1357258" y="680348"/>
                  <a:pt x="1357361" y="680348"/>
                  <a:pt x="1357480" y="680350"/>
                </a:cubicBezTo>
                <a:cubicBezTo>
                  <a:pt x="1368873" y="680444"/>
                  <a:pt x="1378050" y="689761"/>
                  <a:pt x="1377947" y="701157"/>
                </a:cubicBezTo>
                <a:cubicBezTo>
                  <a:pt x="1377947" y="701215"/>
                  <a:pt x="1377947" y="701271"/>
                  <a:pt x="1377947" y="701329"/>
                </a:cubicBezTo>
                <a:cubicBezTo>
                  <a:pt x="1377844" y="712727"/>
                  <a:pt x="1368532" y="721890"/>
                  <a:pt x="1357139" y="721795"/>
                </a:cubicBezTo>
                <a:cubicBezTo>
                  <a:pt x="1345711" y="721795"/>
                  <a:pt x="1336416" y="712584"/>
                  <a:pt x="1336331" y="701157"/>
                </a:cubicBezTo>
                <a:cubicBezTo>
                  <a:pt x="1336331" y="689666"/>
                  <a:pt x="1345643" y="680350"/>
                  <a:pt x="1357139" y="680350"/>
                </a:cubicBezTo>
                <a:close/>
                <a:moveTo>
                  <a:pt x="1417857" y="679839"/>
                </a:moveTo>
                <a:cubicBezTo>
                  <a:pt x="1429626" y="679839"/>
                  <a:pt x="1439177" y="689385"/>
                  <a:pt x="1439177" y="701157"/>
                </a:cubicBezTo>
                <a:cubicBezTo>
                  <a:pt x="1439177" y="701216"/>
                  <a:pt x="1439177" y="701273"/>
                  <a:pt x="1439177" y="701329"/>
                </a:cubicBezTo>
                <a:cubicBezTo>
                  <a:pt x="1439075" y="713010"/>
                  <a:pt x="1429541" y="722401"/>
                  <a:pt x="1417857" y="722309"/>
                </a:cubicBezTo>
                <a:cubicBezTo>
                  <a:pt x="1417806" y="722309"/>
                  <a:pt x="1417738" y="722309"/>
                  <a:pt x="1417687" y="722309"/>
                </a:cubicBezTo>
                <a:cubicBezTo>
                  <a:pt x="1406003" y="722309"/>
                  <a:pt x="1396538" y="712838"/>
                  <a:pt x="1396538" y="701157"/>
                </a:cubicBezTo>
                <a:cubicBezTo>
                  <a:pt x="1396538" y="689383"/>
                  <a:pt x="1406089" y="679839"/>
                  <a:pt x="1417857" y="679839"/>
                </a:cubicBezTo>
                <a:close/>
                <a:moveTo>
                  <a:pt x="1479259" y="679327"/>
                </a:moveTo>
                <a:cubicBezTo>
                  <a:pt x="1491318" y="679327"/>
                  <a:pt x="1501091" y="689101"/>
                  <a:pt x="1501091" y="701157"/>
                </a:cubicBezTo>
                <a:cubicBezTo>
                  <a:pt x="1501091" y="701215"/>
                  <a:pt x="1501091" y="701271"/>
                  <a:pt x="1501091" y="701329"/>
                </a:cubicBezTo>
                <a:cubicBezTo>
                  <a:pt x="1500988" y="713291"/>
                  <a:pt x="1491215" y="722913"/>
                  <a:pt x="1479259" y="722819"/>
                </a:cubicBezTo>
                <a:cubicBezTo>
                  <a:pt x="1467269" y="722819"/>
                  <a:pt x="1457513" y="713147"/>
                  <a:pt x="1457428" y="701157"/>
                </a:cubicBezTo>
                <a:cubicBezTo>
                  <a:pt x="1457428" y="689101"/>
                  <a:pt x="1467201" y="679327"/>
                  <a:pt x="1479259" y="679327"/>
                </a:cubicBezTo>
                <a:close/>
                <a:moveTo>
                  <a:pt x="1540661" y="678986"/>
                </a:moveTo>
                <a:cubicBezTo>
                  <a:pt x="1552906" y="678986"/>
                  <a:pt x="1562833" y="688912"/>
                  <a:pt x="1562833" y="701157"/>
                </a:cubicBezTo>
                <a:cubicBezTo>
                  <a:pt x="1562748" y="713338"/>
                  <a:pt x="1552838" y="723160"/>
                  <a:pt x="1540661" y="723160"/>
                </a:cubicBezTo>
                <a:cubicBezTo>
                  <a:pt x="1528482" y="723160"/>
                  <a:pt x="1518590" y="713338"/>
                  <a:pt x="1518488" y="701157"/>
                </a:cubicBezTo>
                <a:cubicBezTo>
                  <a:pt x="1518488" y="688912"/>
                  <a:pt x="1528414" y="678986"/>
                  <a:pt x="1540661" y="678986"/>
                </a:cubicBezTo>
                <a:close/>
                <a:moveTo>
                  <a:pt x="1602061" y="678644"/>
                </a:moveTo>
                <a:cubicBezTo>
                  <a:pt x="1602181" y="678644"/>
                  <a:pt x="1602283" y="678645"/>
                  <a:pt x="1602403" y="678647"/>
                </a:cubicBezTo>
                <a:cubicBezTo>
                  <a:pt x="1614836" y="678835"/>
                  <a:pt x="1624763" y="689067"/>
                  <a:pt x="1624575" y="701498"/>
                </a:cubicBezTo>
                <a:cubicBezTo>
                  <a:pt x="1624473" y="713866"/>
                  <a:pt x="1614427" y="723843"/>
                  <a:pt x="1602061" y="723843"/>
                </a:cubicBezTo>
                <a:cubicBezTo>
                  <a:pt x="1601771" y="723851"/>
                  <a:pt x="1601481" y="723854"/>
                  <a:pt x="1601191" y="723852"/>
                </a:cubicBezTo>
                <a:cubicBezTo>
                  <a:pt x="1588758" y="723751"/>
                  <a:pt x="1578763" y="713592"/>
                  <a:pt x="1578865" y="701157"/>
                </a:cubicBezTo>
                <a:cubicBezTo>
                  <a:pt x="1578865" y="700928"/>
                  <a:pt x="1578865" y="700696"/>
                  <a:pt x="1578883" y="700465"/>
                </a:cubicBezTo>
                <a:cubicBezTo>
                  <a:pt x="1579258" y="688037"/>
                  <a:pt x="1589628" y="678267"/>
                  <a:pt x="1602061" y="678644"/>
                </a:cubicBezTo>
                <a:close/>
                <a:moveTo>
                  <a:pt x="1664144" y="678302"/>
                </a:moveTo>
                <a:cubicBezTo>
                  <a:pt x="1676766" y="678302"/>
                  <a:pt x="1686999" y="688535"/>
                  <a:pt x="1686999" y="701157"/>
                </a:cubicBezTo>
                <a:cubicBezTo>
                  <a:pt x="1686999" y="701216"/>
                  <a:pt x="1686999" y="701273"/>
                  <a:pt x="1686999" y="701329"/>
                </a:cubicBezTo>
                <a:cubicBezTo>
                  <a:pt x="1686897" y="713858"/>
                  <a:pt x="1676680" y="723937"/>
                  <a:pt x="1664144" y="723844"/>
                </a:cubicBezTo>
                <a:cubicBezTo>
                  <a:pt x="1664025" y="723844"/>
                  <a:pt x="1663923" y="723844"/>
                  <a:pt x="1663804" y="723844"/>
                </a:cubicBezTo>
                <a:cubicBezTo>
                  <a:pt x="1651370" y="723749"/>
                  <a:pt x="1641358" y="713592"/>
                  <a:pt x="1641460" y="701157"/>
                </a:cubicBezTo>
                <a:cubicBezTo>
                  <a:pt x="1641460" y="701102"/>
                  <a:pt x="1641460" y="701045"/>
                  <a:pt x="1641460" y="700987"/>
                </a:cubicBezTo>
                <a:cubicBezTo>
                  <a:pt x="1641460" y="688459"/>
                  <a:pt x="1651609" y="678302"/>
                  <a:pt x="1664144" y="678302"/>
                </a:cubicBezTo>
                <a:close/>
                <a:moveTo>
                  <a:pt x="1724864" y="677962"/>
                </a:moveTo>
                <a:cubicBezTo>
                  <a:pt x="1737537" y="677961"/>
                  <a:pt x="1747873" y="688140"/>
                  <a:pt x="1748060" y="700816"/>
                </a:cubicBezTo>
                <a:cubicBezTo>
                  <a:pt x="1748060" y="700874"/>
                  <a:pt x="1748060" y="700932"/>
                  <a:pt x="1748060" y="700987"/>
                </a:cubicBezTo>
                <a:cubicBezTo>
                  <a:pt x="1747958" y="713705"/>
                  <a:pt x="1737588" y="723937"/>
                  <a:pt x="1724864" y="723844"/>
                </a:cubicBezTo>
                <a:cubicBezTo>
                  <a:pt x="1712243" y="723937"/>
                  <a:pt x="1701924" y="713780"/>
                  <a:pt x="1701839" y="701157"/>
                </a:cubicBezTo>
                <a:cubicBezTo>
                  <a:pt x="1701839" y="701102"/>
                  <a:pt x="1701839" y="701045"/>
                  <a:pt x="1701839" y="700987"/>
                </a:cubicBezTo>
                <a:cubicBezTo>
                  <a:pt x="1701839" y="688271"/>
                  <a:pt x="1712140" y="677962"/>
                  <a:pt x="1724864" y="677962"/>
                </a:cubicBezTo>
                <a:close/>
                <a:moveTo>
                  <a:pt x="1909067" y="677791"/>
                </a:moveTo>
                <a:cubicBezTo>
                  <a:pt x="1921774" y="677789"/>
                  <a:pt x="1932161" y="687941"/>
                  <a:pt x="1932434" y="700646"/>
                </a:cubicBezTo>
                <a:cubicBezTo>
                  <a:pt x="1932434" y="700704"/>
                  <a:pt x="1932434" y="700762"/>
                  <a:pt x="1932434" y="700816"/>
                </a:cubicBezTo>
                <a:cubicBezTo>
                  <a:pt x="1932332" y="713628"/>
                  <a:pt x="1921876" y="723936"/>
                  <a:pt x="1909067" y="723843"/>
                </a:cubicBezTo>
                <a:cubicBezTo>
                  <a:pt x="1896446" y="723846"/>
                  <a:pt x="1886144" y="713768"/>
                  <a:pt x="1885872" y="701157"/>
                </a:cubicBezTo>
                <a:cubicBezTo>
                  <a:pt x="1885872" y="701102"/>
                  <a:pt x="1885872" y="701045"/>
                  <a:pt x="1885872" y="700987"/>
                </a:cubicBezTo>
                <a:cubicBezTo>
                  <a:pt x="1885872" y="688177"/>
                  <a:pt x="1896259" y="677791"/>
                  <a:pt x="1909067" y="677791"/>
                </a:cubicBezTo>
                <a:close/>
                <a:moveTo>
                  <a:pt x="1847667" y="677791"/>
                </a:moveTo>
                <a:cubicBezTo>
                  <a:pt x="1860373" y="677789"/>
                  <a:pt x="1870761" y="687941"/>
                  <a:pt x="1871033" y="700646"/>
                </a:cubicBezTo>
                <a:cubicBezTo>
                  <a:pt x="1871033" y="700704"/>
                  <a:pt x="1871033" y="700762"/>
                  <a:pt x="1871033" y="700816"/>
                </a:cubicBezTo>
                <a:cubicBezTo>
                  <a:pt x="1870931" y="713628"/>
                  <a:pt x="1860475" y="723936"/>
                  <a:pt x="1847667" y="723843"/>
                </a:cubicBezTo>
                <a:cubicBezTo>
                  <a:pt x="1835045" y="723846"/>
                  <a:pt x="1824743" y="713768"/>
                  <a:pt x="1824471" y="701157"/>
                </a:cubicBezTo>
                <a:cubicBezTo>
                  <a:pt x="1824471" y="701102"/>
                  <a:pt x="1824471" y="701045"/>
                  <a:pt x="1824471" y="700987"/>
                </a:cubicBezTo>
                <a:cubicBezTo>
                  <a:pt x="1824471" y="688177"/>
                  <a:pt x="1834858" y="677791"/>
                  <a:pt x="1847667" y="677791"/>
                </a:cubicBezTo>
                <a:close/>
                <a:moveTo>
                  <a:pt x="1786265" y="677791"/>
                </a:moveTo>
                <a:cubicBezTo>
                  <a:pt x="1798971" y="677789"/>
                  <a:pt x="1809359" y="687941"/>
                  <a:pt x="1809631" y="700646"/>
                </a:cubicBezTo>
                <a:cubicBezTo>
                  <a:pt x="1809631" y="700704"/>
                  <a:pt x="1809631" y="700762"/>
                  <a:pt x="1809631" y="700816"/>
                </a:cubicBezTo>
                <a:cubicBezTo>
                  <a:pt x="1809529" y="713628"/>
                  <a:pt x="1799074" y="723936"/>
                  <a:pt x="1786265" y="723843"/>
                </a:cubicBezTo>
                <a:cubicBezTo>
                  <a:pt x="1773644" y="723846"/>
                  <a:pt x="1763342" y="713768"/>
                  <a:pt x="1763069" y="701157"/>
                </a:cubicBezTo>
                <a:cubicBezTo>
                  <a:pt x="1763069" y="701102"/>
                  <a:pt x="1763069" y="701045"/>
                  <a:pt x="1763069" y="700987"/>
                </a:cubicBezTo>
                <a:cubicBezTo>
                  <a:pt x="1763069" y="688177"/>
                  <a:pt x="1773456" y="677791"/>
                  <a:pt x="1786265" y="677791"/>
                </a:cubicBezTo>
                <a:close/>
                <a:moveTo>
                  <a:pt x="5629" y="635151"/>
                </a:moveTo>
                <a:cubicBezTo>
                  <a:pt x="8170" y="635151"/>
                  <a:pt x="10234" y="637213"/>
                  <a:pt x="10234" y="639757"/>
                </a:cubicBezTo>
                <a:cubicBezTo>
                  <a:pt x="10234" y="642300"/>
                  <a:pt x="8170" y="644362"/>
                  <a:pt x="5629" y="644362"/>
                </a:cubicBezTo>
                <a:cubicBezTo>
                  <a:pt x="3087" y="644362"/>
                  <a:pt x="1024" y="642300"/>
                  <a:pt x="1024" y="639757"/>
                </a:cubicBezTo>
                <a:cubicBezTo>
                  <a:pt x="1024" y="637213"/>
                  <a:pt x="3087" y="635151"/>
                  <a:pt x="5629" y="635151"/>
                </a:cubicBezTo>
                <a:close/>
                <a:moveTo>
                  <a:pt x="67029" y="633446"/>
                </a:moveTo>
                <a:cubicBezTo>
                  <a:pt x="67149" y="633443"/>
                  <a:pt x="67268" y="633443"/>
                  <a:pt x="67371" y="633446"/>
                </a:cubicBezTo>
                <a:cubicBezTo>
                  <a:pt x="70765" y="633541"/>
                  <a:pt x="73442" y="636368"/>
                  <a:pt x="73340" y="639757"/>
                </a:cubicBezTo>
                <a:cubicBezTo>
                  <a:pt x="73340" y="643241"/>
                  <a:pt x="70509" y="646067"/>
                  <a:pt x="67029" y="646067"/>
                </a:cubicBezTo>
                <a:cubicBezTo>
                  <a:pt x="63584" y="645977"/>
                  <a:pt x="60804" y="643204"/>
                  <a:pt x="60719" y="639757"/>
                </a:cubicBezTo>
                <a:cubicBezTo>
                  <a:pt x="60719" y="636272"/>
                  <a:pt x="63550" y="633446"/>
                  <a:pt x="67029" y="633446"/>
                </a:cubicBezTo>
                <a:close/>
                <a:moveTo>
                  <a:pt x="129113" y="632593"/>
                </a:moveTo>
                <a:cubicBezTo>
                  <a:pt x="133070" y="632593"/>
                  <a:pt x="136277" y="635800"/>
                  <a:pt x="136277" y="639757"/>
                </a:cubicBezTo>
                <a:cubicBezTo>
                  <a:pt x="136277" y="643715"/>
                  <a:pt x="133070" y="646920"/>
                  <a:pt x="129113" y="646920"/>
                </a:cubicBezTo>
                <a:cubicBezTo>
                  <a:pt x="125156" y="646920"/>
                  <a:pt x="121950" y="643715"/>
                  <a:pt x="121950" y="639757"/>
                </a:cubicBezTo>
                <a:cubicBezTo>
                  <a:pt x="121950" y="635800"/>
                  <a:pt x="125156" y="632593"/>
                  <a:pt x="129113" y="632593"/>
                </a:cubicBezTo>
                <a:close/>
                <a:moveTo>
                  <a:pt x="189832" y="631740"/>
                </a:moveTo>
                <a:cubicBezTo>
                  <a:pt x="194267" y="631740"/>
                  <a:pt x="197848" y="635330"/>
                  <a:pt x="197848" y="639757"/>
                </a:cubicBezTo>
                <a:cubicBezTo>
                  <a:pt x="197848" y="644184"/>
                  <a:pt x="194267" y="647773"/>
                  <a:pt x="189832" y="647773"/>
                </a:cubicBezTo>
                <a:cubicBezTo>
                  <a:pt x="185397" y="647773"/>
                  <a:pt x="181816" y="644184"/>
                  <a:pt x="181816" y="639757"/>
                </a:cubicBezTo>
                <a:cubicBezTo>
                  <a:pt x="181816" y="635330"/>
                  <a:pt x="185397" y="631740"/>
                  <a:pt x="189832" y="631740"/>
                </a:cubicBezTo>
                <a:close/>
                <a:moveTo>
                  <a:pt x="251233" y="631058"/>
                </a:moveTo>
                <a:cubicBezTo>
                  <a:pt x="256043" y="631058"/>
                  <a:pt x="259932" y="634952"/>
                  <a:pt x="259932" y="639757"/>
                </a:cubicBezTo>
                <a:cubicBezTo>
                  <a:pt x="259932" y="644562"/>
                  <a:pt x="256043" y="648456"/>
                  <a:pt x="251233" y="648456"/>
                </a:cubicBezTo>
                <a:cubicBezTo>
                  <a:pt x="246423" y="648456"/>
                  <a:pt x="242535" y="644562"/>
                  <a:pt x="242535" y="639757"/>
                </a:cubicBezTo>
                <a:cubicBezTo>
                  <a:pt x="242535" y="634952"/>
                  <a:pt x="246423" y="631058"/>
                  <a:pt x="251233" y="631058"/>
                </a:cubicBezTo>
                <a:close/>
                <a:moveTo>
                  <a:pt x="312635" y="630205"/>
                </a:moveTo>
                <a:cubicBezTo>
                  <a:pt x="317905" y="630205"/>
                  <a:pt x="322186" y="634481"/>
                  <a:pt x="322186" y="639757"/>
                </a:cubicBezTo>
                <a:cubicBezTo>
                  <a:pt x="322186" y="645031"/>
                  <a:pt x="317905" y="649308"/>
                  <a:pt x="312635" y="649308"/>
                </a:cubicBezTo>
                <a:cubicBezTo>
                  <a:pt x="307364" y="649308"/>
                  <a:pt x="303084" y="645031"/>
                  <a:pt x="303084" y="639757"/>
                </a:cubicBezTo>
                <a:cubicBezTo>
                  <a:pt x="303084" y="634481"/>
                  <a:pt x="307364" y="630205"/>
                  <a:pt x="312635" y="630205"/>
                </a:cubicBezTo>
                <a:close/>
                <a:moveTo>
                  <a:pt x="374036" y="629522"/>
                </a:moveTo>
                <a:cubicBezTo>
                  <a:pt x="379682" y="629522"/>
                  <a:pt x="384269" y="634105"/>
                  <a:pt x="384269" y="639757"/>
                </a:cubicBezTo>
                <a:cubicBezTo>
                  <a:pt x="384269" y="645409"/>
                  <a:pt x="379682" y="649990"/>
                  <a:pt x="374036" y="649990"/>
                </a:cubicBezTo>
                <a:cubicBezTo>
                  <a:pt x="368390" y="649990"/>
                  <a:pt x="363803" y="645409"/>
                  <a:pt x="363803" y="639757"/>
                </a:cubicBezTo>
                <a:cubicBezTo>
                  <a:pt x="363803" y="634105"/>
                  <a:pt x="368390" y="629522"/>
                  <a:pt x="374036" y="629522"/>
                </a:cubicBezTo>
                <a:close/>
                <a:moveTo>
                  <a:pt x="436120" y="628670"/>
                </a:moveTo>
                <a:cubicBezTo>
                  <a:pt x="442243" y="628670"/>
                  <a:pt x="447206" y="633633"/>
                  <a:pt x="447206" y="639757"/>
                </a:cubicBezTo>
                <a:cubicBezTo>
                  <a:pt x="447121" y="645841"/>
                  <a:pt x="442209" y="650751"/>
                  <a:pt x="436120" y="650843"/>
                </a:cubicBezTo>
                <a:cubicBezTo>
                  <a:pt x="430031" y="650751"/>
                  <a:pt x="425119" y="645841"/>
                  <a:pt x="425034" y="639757"/>
                </a:cubicBezTo>
                <a:cubicBezTo>
                  <a:pt x="425034" y="633633"/>
                  <a:pt x="429997" y="628670"/>
                  <a:pt x="436120" y="628670"/>
                </a:cubicBezTo>
                <a:close/>
                <a:moveTo>
                  <a:pt x="496838" y="627988"/>
                </a:moveTo>
                <a:cubicBezTo>
                  <a:pt x="503337" y="627988"/>
                  <a:pt x="508607" y="633257"/>
                  <a:pt x="508607" y="639757"/>
                </a:cubicBezTo>
                <a:cubicBezTo>
                  <a:pt x="508607" y="646257"/>
                  <a:pt x="503337" y="651526"/>
                  <a:pt x="496838" y="651526"/>
                </a:cubicBezTo>
                <a:cubicBezTo>
                  <a:pt x="490340" y="651526"/>
                  <a:pt x="485070" y="646257"/>
                  <a:pt x="485070" y="639757"/>
                </a:cubicBezTo>
                <a:cubicBezTo>
                  <a:pt x="485070" y="633257"/>
                  <a:pt x="490340" y="627988"/>
                  <a:pt x="496838" y="627988"/>
                </a:cubicBezTo>
                <a:close/>
                <a:moveTo>
                  <a:pt x="558240" y="627135"/>
                </a:moveTo>
                <a:cubicBezTo>
                  <a:pt x="565216" y="627135"/>
                  <a:pt x="570861" y="632786"/>
                  <a:pt x="570861" y="639757"/>
                </a:cubicBezTo>
                <a:cubicBezTo>
                  <a:pt x="570861" y="646728"/>
                  <a:pt x="565216" y="652379"/>
                  <a:pt x="558240" y="652379"/>
                </a:cubicBezTo>
                <a:cubicBezTo>
                  <a:pt x="551264" y="652379"/>
                  <a:pt x="545619" y="646728"/>
                  <a:pt x="545619" y="639757"/>
                </a:cubicBezTo>
                <a:cubicBezTo>
                  <a:pt x="545619" y="632786"/>
                  <a:pt x="551264" y="627135"/>
                  <a:pt x="558240" y="627135"/>
                </a:cubicBezTo>
                <a:close/>
                <a:moveTo>
                  <a:pt x="619641" y="626453"/>
                </a:moveTo>
                <a:cubicBezTo>
                  <a:pt x="626992" y="626453"/>
                  <a:pt x="632945" y="632408"/>
                  <a:pt x="632945" y="639757"/>
                </a:cubicBezTo>
                <a:cubicBezTo>
                  <a:pt x="632945" y="647104"/>
                  <a:pt x="626992" y="653062"/>
                  <a:pt x="619641" y="653062"/>
                </a:cubicBezTo>
                <a:cubicBezTo>
                  <a:pt x="612290" y="653062"/>
                  <a:pt x="606338" y="647104"/>
                  <a:pt x="606338" y="639757"/>
                </a:cubicBezTo>
                <a:cubicBezTo>
                  <a:pt x="606338" y="632408"/>
                  <a:pt x="612290" y="626453"/>
                  <a:pt x="619641" y="626453"/>
                </a:cubicBezTo>
                <a:close/>
                <a:moveTo>
                  <a:pt x="681042" y="625599"/>
                </a:moveTo>
                <a:cubicBezTo>
                  <a:pt x="688853" y="625599"/>
                  <a:pt x="695198" y="631939"/>
                  <a:pt x="695198" y="639757"/>
                </a:cubicBezTo>
                <a:cubicBezTo>
                  <a:pt x="695198" y="647575"/>
                  <a:pt x="688853" y="653913"/>
                  <a:pt x="681042" y="653913"/>
                </a:cubicBezTo>
                <a:cubicBezTo>
                  <a:pt x="673264" y="653821"/>
                  <a:pt x="666971" y="647536"/>
                  <a:pt x="666886" y="639757"/>
                </a:cubicBezTo>
                <a:cubicBezTo>
                  <a:pt x="666886" y="631939"/>
                  <a:pt x="673231" y="625599"/>
                  <a:pt x="681042" y="625599"/>
                </a:cubicBezTo>
                <a:close/>
                <a:moveTo>
                  <a:pt x="743126" y="624918"/>
                </a:moveTo>
                <a:cubicBezTo>
                  <a:pt x="751313" y="624918"/>
                  <a:pt x="757965" y="631562"/>
                  <a:pt x="757965" y="639757"/>
                </a:cubicBezTo>
                <a:cubicBezTo>
                  <a:pt x="757965" y="647951"/>
                  <a:pt x="751313" y="654595"/>
                  <a:pt x="743126" y="654595"/>
                </a:cubicBezTo>
                <a:cubicBezTo>
                  <a:pt x="734939" y="654595"/>
                  <a:pt x="728288" y="647951"/>
                  <a:pt x="728288" y="639757"/>
                </a:cubicBezTo>
                <a:cubicBezTo>
                  <a:pt x="728288" y="631562"/>
                  <a:pt x="734939" y="624918"/>
                  <a:pt x="743126" y="624918"/>
                </a:cubicBezTo>
                <a:close/>
                <a:moveTo>
                  <a:pt x="803845" y="624236"/>
                </a:moveTo>
                <a:cubicBezTo>
                  <a:pt x="812423" y="624236"/>
                  <a:pt x="819365" y="631185"/>
                  <a:pt x="819365" y="639757"/>
                </a:cubicBezTo>
                <a:cubicBezTo>
                  <a:pt x="819365" y="639815"/>
                  <a:pt x="819365" y="639871"/>
                  <a:pt x="819365" y="639930"/>
                </a:cubicBezTo>
                <a:cubicBezTo>
                  <a:pt x="819263" y="648406"/>
                  <a:pt x="812321" y="655201"/>
                  <a:pt x="803845" y="655108"/>
                </a:cubicBezTo>
                <a:cubicBezTo>
                  <a:pt x="803793" y="655108"/>
                  <a:pt x="803725" y="655109"/>
                  <a:pt x="803674" y="655109"/>
                </a:cubicBezTo>
                <a:cubicBezTo>
                  <a:pt x="795197" y="655108"/>
                  <a:pt x="788324" y="648236"/>
                  <a:pt x="788324" y="639757"/>
                </a:cubicBezTo>
                <a:cubicBezTo>
                  <a:pt x="788324" y="631185"/>
                  <a:pt x="795266" y="624236"/>
                  <a:pt x="803845" y="624236"/>
                </a:cubicBezTo>
                <a:close/>
                <a:moveTo>
                  <a:pt x="865246" y="623383"/>
                </a:moveTo>
                <a:cubicBezTo>
                  <a:pt x="874661" y="623383"/>
                  <a:pt x="882302" y="631019"/>
                  <a:pt x="882302" y="640439"/>
                </a:cubicBezTo>
                <a:cubicBezTo>
                  <a:pt x="882302" y="649859"/>
                  <a:pt x="874661" y="657495"/>
                  <a:pt x="865246" y="657495"/>
                </a:cubicBezTo>
                <a:cubicBezTo>
                  <a:pt x="855832" y="657495"/>
                  <a:pt x="848191" y="649859"/>
                  <a:pt x="848191" y="640439"/>
                </a:cubicBezTo>
                <a:cubicBezTo>
                  <a:pt x="848191" y="631019"/>
                  <a:pt x="855832" y="623383"/>
                  <a:pt x="865246" y="623383"/>
                </a:cubicBezTo>
                <a:close/>
                <a:moveTo>
                  <a:pt x="926647" y="622701"/>
                </a:moveTo>
                <a:cubicBezTo>
                  <a:pt x="936062" y="622701"/>
                  <a:pt x="943703" y="630338"/>
                  <a:pt x="943703" y="639757"/>
                </a:cubicBezTo>
                <a:cubicBezTo>
                  <a:pt x="943703" y="649177"/>
                  <a:pt x="936062" y="656812"/>
                  <a:pt x="926647" y="656812"/>
                </a:cubicBezTo>
                <a:cubicBezTo>
                  <a:pt x="917233" y="656812"/>
                  <a:pt x="909592" y="649177"/>
                  <a:pt x="909592" y="639757"/>
                </a:cubicBezTo>
                <a:cubicBezTo>
                  <a:pt x="909592" y="630338"/>
                  <a:pt x="917233" y="622701"/>
                  <a:pt x="926647" y="622701"/>
                </a:cubicBezTo>
                <a:close/>
                <a:moveTo>
                  <a:pt x="988415" y="621884"/>
                </a:moveTo>
                <a:cubicBezTo>
                  <a:pt x="998212" y="621884"/>
                  <a:pt x="1006153" y="629826"/>
                  <a:pt x="1006153" y="639622"/>
                </a:cubicBezTo>
                <a:cubicBezTo>
                  <a:pt x="1006153" y="649419"/>
                  <a:pt x="998212" y="657359"/>
                  <a:pt x="988415" y="657359"/>
                </a:cubicBezTo>
                <a:cubicBezTo>
                  <a:pt x="978619" y="657359"/>
                  <a:pt x="970677" y="649419"/>
                  <a:pt x="970677" y="639622"/>
                </a:cubicBezTo>
                <a:cubicBezTo>
                  <a:pt x="970677" y="629826"/>
                  <a:pt x="978619" y="621884"/>
                  <a:pt x="988415" y="621884"/>
                </a:cubicBezTo>
                <a:close/>
                <a:moveTo>
                  <a:pt x="1110851" y="621508"/>
                </a:moveTo>
                <a:cubicBezTo>
                  <a:pt x="1121409" y="621508"/>
                  <a:pt x="1129954" y="630058"/>
                  <a:pt x="1129954" y="640610"/>
                </a:cubicBezTo>
                <a:cubicBezTo>
                  <a:pt x="1129852" y="651094"/>
                  <a:pt x="1121340" y="659541"/>
                  <a:pt x="1110851" y="659541"/>
                </a:cubicBezTo>
                <a:cubicBezTo>
                  <a:pt x="1100362" y="659541"/>
                  <a:pt x="1091834" y="651093"/>
                  <a:pt x="1091749" y="640610"/>
                </a:cubicBezTo>
                <a:cubicBezTo>
                  <a:pt x="1091749" y="630058"/>
                  <a:pt x="1100294" y="621508"/>
                  <a:pt x="1110851" y="621508"/>
                </a:cubicBezTo>
                <a:close/>
                <a:moveTo>
                  <a:pt x="1050132" y="621508"/>
                </a:moveTo>
                <a:cubicBezTo>
                  <a:pt x="1059700" y="622219"/>
                  <a:pt x="1067119" y="630160"/>
                  <a:pt x="1067188" y="639757"/>
                </a:cubicBezTo>
                <a:cubicBezTo>
                  <a:pt x="1067205" y="649389"/>
                  <a:pt x="1059734" y="657377"/>
                  <a:pt x="1050132" y="658007"/>
                </a:cubicBezTo>
                <a:cubicBezTo>
                  <a:pt x="1040086" y="658009"/>
                  <a:pt x="1031899" y="649966"/>
                  <a:pt x="1031712" y="639928"/>
                </a:cubicBezTo>
                <a:cubicBezTo>
                  <a:pt x="1031712" y="629755"/>
                  <a:pt x="1039966" y="621508"/>
                  <a:pt x="1050132" y="621508"/>
                </a:cubicBezTo>
                <a:close/>
                <a:moveTo>
                  <a:pt x="1172619" y="620008"/>
                </a:moveTo>
                <a:cubicBezTo>
                  <a:pt x="1183452" y="620008"/>
                  <a:pt x="1192234" y="628791"/>
                  <a:pt x="1192234" y="639622"/>
                </a:cubicBezTo>
                <a:cubicBezTo>
                  <a:pt x="1192234" y="650456"/>
                  <a:pt x="1183452" y="659237"/>
                  <a:pt x="1172619" y="659237"/>
                </a:cubicBezTo>
                <a:cubicBezTo>
                  <a:pt x="1161787" y="659237"/>
                  <a:pt x="1153005" y="650456"/>
                  <a:pt x="1153005" y="639622"/>
                </a:cubicBezTo>
                <a:cubicBezTo>
                  <a:pt x="1153005" y="628791"/>
                  <a:pt x="1161786" y="620008"/>
                  <a:pt x="1172619" y="620008"/>
                </a:cubicBezTo>
                <a:close/>
                <a:moveTo>
                  <a:pt x="1234524" y="619444"/>
                </a:moveTo>
                <a:cubicBezTo>
                  <a:pt x="1245729" y="619452"/>
                  <a:pt x="1254820" y="628548"/>
                  <a:pt x="1254803" y="639757"/>
                </a:cubicBezTo>
                <a:cubicBezTo>
                  <a:pt x="1254803" y="640107"/>
                  <a:pt x="1254803" y="640458"/>
                  <a:pt x="1254769" y="640806"/>
                </a:cubicBezTo>
                <a:cubicBezTo>
                  <a:pt x="1254206" y="651909"/>
                  <a:pt x="1244758" y="660447"/>
                  <a:pt x="1233654" y="659883"/>
                </a:cubicBezTo>
                <a:cubicBezTo>
                  <a:pt x="1222516" y="659883"/>
                  <a:pt x="1213460" y="650900"/>
                  <a:pt x="1213358" y="639757"/>
                </a:cubicBezTo>
                <a:cubicBezTo>
                  <a:pt x="1213358" y="628548"/>
                  <a:pt x="1222448" y="619460"/>
                  <a:pt x="1233654" y="619460"/>
                </a:cubicBezTo>
                <a:cubicBezTo>
                  <a:pt x="1233944" y="619449"/>
                  <a:pt x="1234234" y="619442"/>
                  <a:pt x="1234524" y="619444"/>
                </a:cubicBezTo>
                <a:close/>
                <a:moveTo>
                  <a:pt x="1971152" y="618778"/>
                </a:moveTo>
                <a:cubicBezTo>
                  <a:pt x="1982732" y="618778"/>
                  <a:pt x="1992130" y="628170"/>
                  <a:pt x="1992130" y="639757"/>
                </a:cubicBezTo>
                <a:cubicBezTo>
                  <a:pt x="1992045" y="651277"/>
                  <a:pt x="1982664" y="660565"/>
                  <a:pt x="1971152" y="660565"/>
                </a:cubicBezTo>
                <a:cubicBezTo>
                  <a:pt x="1959639" y="660565"/>
                  <a:pt x="1950258" y="651277"/>
                  <a:pt x="1950173" y="639757"/>
                </a:cubicBezTo>
                <a:cubicBezTo>
                  <a:pt x="1950173" y="628170"/>
                  <a:pt x="1959571" y="618778"/>
                  <a:pt x="1971152" y="618778"/>
                </a:cubicBezTo>
                <a:close/>
                <a:moveTo>
                  <a:pt x="1295055" y="618778"/>
                </a:moveTo>
                <a:cubicBezTo>
                  <a:pt x="1306636" y="618778"/>
                  <a:pt x="1316034" y="628170"/>
                  <a:pt x="1316034" y="639757"/>
                </a:cubicBezTo>
                <a:cubicBezTo>
                  <a:pt x="1315949" y="651277"/>
                  <a:pt x="1306568" y="660565"/>
                  <a:pt x="1295055" y="660565"/>
                </a:cubicBezTo>
                <a:cubicBezTo>
                  <a:pt x="1283542" y="660565"/>
                  <a:pt x="1274162" y="651277"/>
                  <a:pt x="1274077" y="639757"/>
                </a:cubicBezTo>
                <a:cubicBezTo>
                  <a:pt x="1274077" y="628170"/>
                  <a:pt x="1283474" y="618778"/>
                  <a:pt x="1295055" y="618778"/>
                </a:cubicBezTo>
                <a:close/>
                <a:moveTo>
                  <a:pt x="1357138" y="618267"/>
                </a:moveTo>
                <a:cubicBezTo>
                  <a:pt x="1357258" y="618265"/>
                  <a:pt x="1357360" y="618265"/>
                  <a:pt x="1357479" y="618267"/>
                </a:cubicBezTo>
                <a:cubicBezTo>
                  <a:pt x="1369248" y="618361"/>
                  <a:pt x="1378731" y="627983"/>
                  <a:pt x="1378629" y="639757"/>
                </a:cubicBezTo>
                <a:cubicBezTo>
                  <a:pt x="1378629" y="639814"/>
                  <a:pt x="1378629" y="639871"/>
                  <a:pt x="1378629" y="639928"/>
                </a:cubicBezTo>
                <a:cubicBezTo>
                  <a:pt x="1378527" y="651702"/>
                  <a:pt x="1368907" y="661171"/>
                  <a:pt x="1357138" y="661077"/>
                </a:cubicBezTo>
                <a:cubicBezTo>
                  <a:pt x="1345370" y="661077"/>
                  <a:pt x="1335819" y="651533"/>
                  <a:pt x="1335819" y="639757"/>
                </a:cubicBezTo>
                <a:cubicBezTo>
                  <a:pt x="1335819" y="639701"/>
                  <a:pt x="1335819" y="639643"/>
                  <a:pt x="1335819" y="639587"/>
                </a:cubicBezTo>
                <a:cubicBezTo>
                  <a:pt x="1335819" y="627811"/>
                  <a:pt x="1345370" y="618267"/>
                  <a:pt x="1357138" y="618267"/>
                </a:cubicBezTo>
                <a:close/>
                <a:moveTo>
                  <a:pt x="1417858" y="617754"/>
                </a:moveTo>
                <a:cubicBezTo>
                  <a:pt x="1430002" y="617754"/>
                  <a:pt x="1439860" y="627605"/>
                  <a:pt x="1439860" y="639757"/>
                </a:cubicBezTo>
                <a:cubicBezTo>
                  <a:pt x="1439860" y="639813"/>
                  <a:pt x="1439860" y="639871"/>
                  <a:pt x="1439860" y="639928"/>
                </a:cubicBezTo>
                <a:cubicBezTo>
                  <a:pt x="1439758" y="651983"/>
                  <a:pt x="1429916" y="661681"/>
                  <a:pt x="1417858" y="661588"/>
                </a:cubicBezTo>
                <a:cubicBezTo>
                  <a:pt x="1417807" y="661588"/>
                  <a:pt x="1417739" y="661588"/>
                  <a:pt x="1417687" y="661588"/>
                </a:cubicBezTo>
                <a:cubicBezTo>
                  <a:pt x="1405629" y="661588"/>
                  <a:pt x="1395856" y="651813"/>
                  <a:pt x="1395856" y="639757"/>
                </a:cubicBezTo>
                <a:cubicBezTo>
                  <a:pt x="1395856" y="627605"/>
                  <a:pt x="1405714" y="617754"/>
                  <a:pt x="1417858" y="617754"/>
                </a:cubicBezTo>
                <a:close/>
                <a:moveTo>
                  <a:pt x="1479259" y="617243"/>
                </a:moveTo>
                <a:cubicBezTo>
                  <a:pt x="1491693" y="617243"/>
                  <a:pt x="1501773" y="627324"/>
                  <a:pt x="1501773" y="639757"/>
                </a:cubicBezTo>
                <a:cubicBezTo>
                  <a:pt x="1501687" y="652124"/>
                  <a:pt x="1491624" y="662100"/>
                  <a:pt x="1479259" y="662100"/>
                </a:cubicBezTo>
                <a:cubicBezTo>
                  <a:pt x="1466927" y="662100"/>
                  <a:pt x="1456916" y="652097"/>
                  <a:pt x="1456916" y="639757"/>
                </a:cubicBezTo>
                <a:cubicBezTo>
                  <a:pt x="1456916" y="627390"/>
                  <a:pt x="1466893" y="617336"/>
                  <a:pt x="1479259" y="617243"/>
                </a:cubicBezTo>
                <a:close/>
                <a:moveTo>
                  <a:pt x="1540660" y="616731"/>
                </a:moveTo>
                <a:cubicBezTo>
                  <a:pt x="1540780" y="616730"/>
                  <a:pt x="1540882" y="616730"/>
                  <a:pt x="1541001" y="616731"/>
                </a:cubicBezTo>
                <a:cubicBezTo>
                  <a:pt x="1553623" y="616825"/>
                  <a:pt x="1563788" y="627135"/>
                  <a:pt x="1563685" y="639757"/>
                </a:cubicBezTo>
                <a:cubicBezTo>
                  <a:pt x="1563685" y="639814"/>
                  <a:pt x="1563685" y="639871"/>
                  <a:pt x="1563685" y="639928"/>
                </a:cubicBezTo>
                <a:cubicBezTo>
                  <a:pt x="1563583" y="652551"/>
                  <a:pt x="1553282" y="662706"/>
                  <a:pt x="1540660" y="662612"/>
                </a:cubicBezTo>
                <a:cubicBezTo>
                  <a:pt x="1528039" y="662612"/>
                  <a:pt x="1517806" y="652380"/>
                  <a:pt x="1517806" y="639757"/>
                </a:cubicBezTo>
                <a:cubicBezTo>
                  <a:pt x="1517806" y="639701"/>
                  <a:pt x="1517806" y="639643"/>
                  <a:pt x="1517806" y="639587"/>
                </a:cubicBezTo>
                <a:cubicBezTo>
                  <a:pt x="1517806" y="626964"/>
                  <a:pt x="1528039" y="616731"/>
                  <a:pt x="1540660" y="616731"/>
                </a:cubicBezTo>
                <a:close/>
                <a:moveTo>
                  <a:pt x="1602061" y="616390"/>
                </a:moveTo>
                <a:cubicBezTo>
                  <a:pt x="1614973" y="616390"/>
                  <a:pt x="1625428" y="626853"/>
                  <a:pt x="1625428" y="639757"/>
                </a:cubicBezTo>
                <a:cubicBezTo>
                  <a:pt x="1625428" y="639813"/>
                  <a:pt x="1625428" y="639871"/>
                  <a:pt x="1625428" y="639928"/>
                </a:cubicBezTo>
                <a:cubicBezTo>
                  <a:pt x="1625326" y="652739"/>
                  <a:pt x="1614870" y="663046"/>
                  <a:pt x="1602061" y="662954"/>
                </a:cubicBezTo>
                <a:cubicBezTo>
                  <a:pt x="1589253" y="662954"/>
                  <a:pt x="1578866" y="652568"/>
                  <a:pt x="1578866" y="639757"/>
                </a:cubicBezTo>
                <a:cubicBezTo>
                  <a:pt x="1578866" y="639701"/>
                  <a:pt x="1578866" y="639643"/>
                  <a:pt x="1578866" y="639586"/>
                </a:cubicBezTo>
                <a:cubicBezTo>
                  <a:pt x="1578866" y="626776"/>
                  <a:pt x="1589253" y="616390"/>
                  <a:pt x="1602061" y="616390"/>
                </a:cubicBezTo>
                <a:close/>
                <a:moveTo>
                  <a:pt x="1664145" y="616049"/>
                </a:moveTo>
                <a:cubicBezTo>
                  <a:pt x="1677244" y="616049"/>
                  <a:pt x="1687853" y="626663"/>
                  <a:pt x="1687853" y="639757"/>
                </a:cubicBezTo>
                <a:cubicBezTo>
                  <a:pt x="1687853" y="639813"/>
                  <a:pt x="1687853" y="639871"/>
                  <a:pt x="1687853" y="639928"/>
                </a:cubicBezTo>
                <a:cubicBezTo>
                  <a:pt x="1687750" y="652928"/>
                  <a:pt x="1677141" y="663388"/>
                  <a:pt x="1664145" y="663294"/>
                </a:cubicBezTo>
                <a:cubicBezTo>
                  <a:pt x="1651148" y="663294"/>
                  <a:pt x="1640608" y="652757"/>
                  <a:pt x="1640608" y="639757"/>
                </a:cubicBezTo>
                <a:cubicBezTo>
                  <a:pt x="1640608" y="639701"/>
                  <a:pt x="1640608" y="639643"/>
                  <a:pt x="1640608" y="639587"/>
                </a:cubicBezTo>
                <a:cubicBezTo>
                  <a:pt x="1640608" y="626587"/>
                  <a:pt x="1651148" y="616049"/>
                  <a:pt x="1664145" y="616049"/>
                </a:cubicBezTo>
                <a:close/>
                <a:moveTo>
                  <a:pt x="1724864" y="615878"/>
                </a:moveTo>
                <a:cubicBezTo>
                  <a:pt x="1738048" y="615878"/>
                  <a:pt x="1748742" y="626569"/>
                  <a:pt x="1748742" y="639757"/>
                </a:cubicBezTo>
                <a:cubicBezTo>
                  <a:pt x="1748640" y="652878"/>
                  <a:pt x="1737980" y="663464"/>
                  <a:pt x="1724864" y="663464"/>
                </a:cubicBezTo>
                <a:cubicBezTo>
                  <a:pt x="1711765" y="663464"/>
                  <a:pt x="1701157" y="652851"/>
                  <a:pt x="1701157" y="639757"/>
                </a:cubicBezTo>
                <a:cubicBezTo>
                  <a:pt x="1701157" y="639701"/>
                  <a:pt x="1701157" y="639642"/>
                  <a:pt x="1701157" y="639586"/>
                </a:cubicBezTo>
                <a:cubicBezTo>
                  <a:pt x="1701157" y="626492"/>
                  <a:pt x="1711765" y="615878"/>
                  <a:pt x="1724864" y="615878"/>
                </a:cubicBezTo>
                <a:close/>
                <a:moveTo>
                  <a:pt x="1786265" y="615708"/>
                </a:moveTo>
                <a:cubicBezTo>
                  <a:pt x="1799551" y="615708"/>
                  <a:pt x="1810314" y="626476"/>
                  <a:pt x="1810314" y="639757"/>
                </a:cubicBezTo>
                <a:cubicBezTo>
                  <a:pt x="1810228" y="652973"/>
                  <a:pt x="1799483" y="663635"/>
                  <a:pt x="1786265" y="663635"/>
                </a:cubicBezTo>
                <a:cubicBezTo>
                  <a:pt x="1773080" y="663635"/>
                  <a:pt x="1762387" y="652946"/>
                  <a:pt x="1762387" y="639757"/>
                </a:cubicBezTo>
                <a:cubicBezTo>
                  <a:pt x="1762387" y="626542"/>
                  <a:pt x="1773047" y="615802"/>
                  <a:pt x="1786265" y="615708"/>
                </a:cubicBezTo>
                <a:close/>
                <a:moveTo>
                  <a:pt x="1847666" y="615538"/>
                </a:moveTo>
                <a:cubicBezTo>
                  <a:pt x="1847786" y="615538"/>
                  <a:pt x="1847888" y="615538"/>
                  <a:pt x="1848007" y="615538"/>
                </a:cubicBezTo>
                <a:cubicBezTo>
                  <a:pt x="1861294" y="615630"/>
                  <a:pt x="1871988" y="626474"/>
                  <a:pt x="1871886" y="639757"/>
                </a:cubicBezTo>
                <a:cubicBezTo>
                  <a:pt x="1871886" y="639813"/>
                  <a:pt x="1871886" y="639871"/>
                  <a:pt x="1871886" y="639928"/>
                </a:cubicBezTo>
                <a:cubicBezTo>
                  <a:pt x="1871784" y="653209"/>
                  <a:pt x="1860953" y="663899"/>
                  <a:pt x="1847666" y="663806"/>
                </a:cubicBezTo>
                <a:cubicBezTo>
                  <a:pt x="1834380" y="663806"/>
                  <a:pt x="1823618" y="653037"/>
                  <a:pt x="1823618" y="639757"/>
                </a:cubicBezTo>
                <a:cubicBezTo>
                  <a:pt x="1823618" y="639701"/>
                  <a:pt x="1823618" y="639643"/>
                  <a:pt x="1823618" y="639586"/>
                </a:cubicBezTo>
                <a:cubicBezTo>
                  <a:pt x="1823618" y="626303"/>
                  <a:pt x="1834380" y="615538"/>
                  <a:pt x="1847666" y="615538"/>
                </a:cubicBezTo>
                <a:close/>
                <a:moveTo>
                  <a:pt x="1910278" y="615517"/>
                </a:moveTo>
                <a:cubicBezTo>
                  <a:pt x="1923565" y="615623"/>
                  <a:pt x="1934242" y="626476"/>
                  <a:pt x="1934139" y="639757"/>
                </a:cubicBezTo>
                <a:cubicBezTo>
                  <a:pt x="1934139" y="639813"/>
                  <a:pt x="1934139" y="639871"/>
                  <a:pt x="1934139" y="639928"/>
                </a:cubicBezTo>
                <a:cubicBezTo>
                  <a:pt x="1934037" y="653209"/>
                  <a:pt x="1923207" y="663899"/>
                  <a:pt x="1909920" y="663806"/>
                </a:cubicBezTo>
                <a:cubicBezTo>
                  <a:pt x="1896634" y="663806"/>
                  <a:pt x="1885871" y="653039"/>
                  <a:pt x="1885871" y="639757"/>
                </a:cubicBezTo>
                <a:cubicBezTo>
                  <a:pt x="1885769" y="626735"/>
                  <a:pt x="1896053" y="615999"/>
                  <a:pt x="1909067" y="615538"/>
                </a:cubicBezTo>
                <a:cubicBezTo>
                  <a:pt x="1909477" y="615521"/>
                  <a:pt x="1909886" y="615514"/>
                  <a:pt x="1910278" y="615517"/>
                </a:cubicBezTo>
                <a:close/>
                <a:moveTo>
                  <a:pt x="5628" y="573581"/>
                </a:moveTo>
                <a:cubicBezTo>
                  <a:pt x="5747" y="573581"/>
                  <a:pt x="5867" y="573581"/>
                  <a:pt x="5969" y="573581"/>
                </a:cubicBezTo>
                <a:cubicBezTo>
                  <a:pt x="8510" y="573682"/>
                  <a:pt x="10506" y="575815"/>
                  <a:pt x="10404" y="578356"/>
                </a:cubicBezTo>
                <a:cubicBezTo>
                  <a:pt x="10404" y="581000"/>
                  <a:pt x="8272" y="583132"/>
                  <a:pt x="5628" y="583132"/>
                </a:cubicBezTo>
                <a:cubicBezTo>
                  <a:pt x="3036" y="583046"/>
                  <a:pt x="937" y="580949"/>
                  <a:pt x="853" y="578356"/>
                </a:cubicBezTo>
                <a:cubicBezTo>
                  <a:pt x="853" y="575712"/>
                  <a:pt x="2985" y="573581"/>
                  <a:pt x="5628" y="573581"/>
                </a:cubicBezTo>
                <a:close/>
                <a:moveTo>
                  <a:pt x="67029" y="571703"/>
                </a:moveTo>
                <a:cubicBezTo>
                  <a:pt x="67149" y="571703"/>
                  <a:pt x="67268" y="571703"/>
                  <a:pt x="67371" y="571703"/>
                </a:cubicBezTo>
                <a:cubicBezTo>
                  <a:pt x="70952" y="571805"/>
                  <a:pt x="73784" y="574773"/>
                  <a:pt x="73681" y="578356"/>
                </a:cubicBezTo>
                <a:cubicBezTo>
                  <a:pt x="73681" y="582022"/>
                  <a:pt x="70697" y="585006"/>
                  <a:pt x="67029" y="585006"/>
                </a:cubicBezTo>
                <a:cubicBezTo>
                  <a:pt x="63396" y="584923"/>
                  <a:pt x="60463" y="581988"/>
                  <a:pt x="60378" y="578356"/>
                </a:cubicBezTo>
                <a:cubicBezTo>
                  <a:pt x="60378" y="574688"/>
                  <a:pt x="63362" y="571703"/>
                  <a:pt x="67029" y="571703"/>
                </a:cubicBezTo>
                <a:close/>
                <a:moveTo>
                  <a:pt x="189833" y="570339"/>
                </a:moveTo>
                <a:cubicBezTo>
                  <a:pt x="189952" y="570339"/>
                  <a:pt x="190054" y="570339"/>
                  <a:pt x="190174" y="570339"/>
                </a:cubicBezTo>
                <a:cubicBezTo>
                  <a:pt x="194608" y="570442"/>
                  <a:pt x="198122" y="574092"/>
                  <a:pt x="198020" y="578525"/>
                </a:cubicBezTo>
                <a:cubicBezTo>
                  <a:pt x="198020" y="583046"/>
                  <a:pt x="194353" y="586713"/>
                  <a:pt x="189833" y="586713"/>
                </a:cubicBezTo>
                <a:cubicBezTo>
                  <a:pt x="185347" y="586628"/>
                  <a:pt x="181731" y="583012"/>
                  <a:pt x="181646" y="578525"/>
                </a:cubicBezTo>
                <a:cubicBezTo>
                  <a:pt x="181646" y="574006"/>
                  <a:pt x="185313" y="570339"/>
                  <a:pt x="189833" y="570339"/>
                </a:cubicBezTo>
                <a:close/>
                <a:moveTo>
                  <a:pt x="129113" y="570339"/>
                </a:moveTo>
                <a:cubicBezTo>
                  <a:pt x="129232" y="570339"/>
                  <a:pt x="129335" y="570339"/>
                  <a:pt x="129454" y="570339"/>
                </a:cubicBezTo>
                <a:cubicBezTo>
                  <a:pt x="133514" y="570442"/>
                  <a:pt x="136720" y="573801"/>
                  <a:pt x="136618" y="577844"/>
                </a:cubicBezTo>
                <a:cubicBezTo>
                  <a:pt x="136618" y="581989"/>
                  <a:pt x="133258" y="585348"/>
                  <a:pt x="129113" y="585348"/>
                </a:cubicBezTo>
                <a:cubicBezTo>
                  <a:pt x="124968" y="585348"/>
                  <a:pt x="121609" y="581989"/>
                  <a:pt x="121609" y="577844"/>
                </a:cubicBezTo>
                <a:cubicBezTo>
                  <a:pt x="121609" y="573699"/>
                  <a:pt x="124968" y="570339"/>
                  <a:pt x="129113" y="570339"/>
                </a:cubicBezTo>
                <a:close/>
                <a:moveTo>
                  <a:pt x="251233" y="569315"/>
                </a:moveTo>
                <a:cubicBezTo>
                  <a:pt x="251352" y="569315"/>
                  <a:pt x="251455" y="569315"/>
                  <a:pt x="251574" y="569315"/>
                </a:cubicBezTo>
                <a:cubicBezTo>
                  <a:pt x="256469" y="569418"/>
                  <a:pt x="260375" y="573461"/>
                  <a:pt x="260273" y="578356"/>
                </a:cubicBezTo>
                <a:cubicBezTo>
                  <a:pt x="260273" y="583353"/>
                  <a:pt x="256231" y="587396"/>
                  <a:pt x="251233" y="587396"/>
                </a:cubicBezTo>
                <a:cubicBezTo>
                  <a:pt x="246236" y="587396"/>
                  <a:pt x="242194" y="583353"/>
                  <a:pt x="242194" y="578356"/>
                </a:cubicBezTo>
                <a:cubicBezTo>
                  <a:pt x="242194" y="573359"/>
                  <a:pt x="246236" y="569315"/>
                  <a:pt x="251233" y="569315"/>
                </a:cubicBezTo>
                <a:close/>
                <a:moveTo>
                  <a:pt x="312635" y="568463"/>
                </a:moveTo>
                <a:cubicBezTo>
                  <a:pt x="318093" y="568463"/>
                  <a:pt x="322527" y="572897"/>
                  <a:pt x="322527" y="578356"/>
                </a:cubicBezTo>
                <a:cubicBezTo>
                  <a:pt x="322527" y="583813"/>
                  <a:pt x="318093" y="588247"/>
                  <a:pt x="312635" y="588247"/>
                </a:cubicBezTo>
                <a:cubicBezTo>
                  <a:pt x="307177" y="588247"/>
                  <a:pt x="302743" y="583813"/>
                  <a:pt x="302743" y="578356"/>
                </a:cubicBezTo>
                <a:cubicBezTo>
                  <a:pt x="302743" y="572897"/>
                  <a:pt x="307177" y="568463"/>
                  <a:pt x="312635" y="568463"/>
                </a:cubicBezTo>
                <a:close/>
                <a:moveTo>
                  <a:pt x="374036" y="567781"/>
                </a:moveTo>
                <a:cubicBezTo>
                  <a:pt x="379869" y="567781"/>
                  <a:pt x="384611" y="572523"/>
                  <a:pt x="384611" y="578356"/>
                </a:cubicBezTo>
                <a:cubicBezTo>
                  <a:pt x="384611" y="584189"/>
                  <a:pt x="379869" y="588931"/>
                  <a:pt x="374036" y="588931"/>
                </a:cubicBezTo>
                <a:cubicBezTo>
                  <a:pt x="368203" y="588931"/>
                  <a:pt x="363462" y="584189"/>
                  <a:pt x="363462" y="578356"/>
                </a:cubicBezTo>
                <a:cubicBezTo>
                  <a:pt x="363462" y="572523"/>
                  <a:pt x="368203" y="567781"/>
                  <a:pt x="374036" y="567781"/>
                </a:cubicBezTo>
                <a:close/>
                <a:moveTo>
                  <a:pt x="436119" y="566927"/>
                </a:moveTo>
                <a:cubicBezTo>
                  <a:pt x="442430" y="566927"/>
                  <a:pt x="447547" y="572046"/>
                  <a:pt x="447547" y="578356"/>
                </a:cubicBezTo>
                <a:cubicBezTo>
                  <a:pt x="447547" y="584666"/>
                  <a:pt x="442430" y="589783"/>
                  <a:pt x="436119" y="589783"/>
                </a:cubicBezTo>
                <a:cubicBezTo>
                  <a:pt x="429809" y="589783"/>
                  <a:pt x="424692" y="584666"/>
                  <a:pt x="424692" y="578356"/>
                </a:cubicBezTo>
                <a:cubicBezTo>
                  <a:pt x="424692" y="572046"/>
                  <a:pt x="429809" y="566927"/>
                  <a:pt x="436119" y="566927"/>
                </a:cubicBezTo>
                <a:close/>
                <a:moveTo>
                  <a:pt x="496838" y="566246"/>
                </a:moveTo>
                <a:cubicBezTo>
                  <a:pt x="503524" y="566246"/>
                  <a:pt x="508948" y="571670"/>
                  <a:pt x="508948" y="578356"/>
                </a:cubicBezTo>
                <a:cubicBezTo>
                  <a:pt x="508948" y="585041"/>
                  <a:pt x="503524" y="590466"/>
                  <a:pt x="496838" y="590466"/>
                </a:cubicBezTo>
                <a:cubicBezTo>
                  <a:pt x="490152" y="590466"/>
                  <a:pt x="484729" y="585041"/>
                  <a:pt x="484729" y="578356"/>
                </a:cubicBezTo>
                <a:cubicBezTo>
                  <a:pt x="484729" y="571670"/>
                  <a:pt x="490152" y="566246"/>
                  <a:pt x="496838" y="566246"/>
                </a:cubicBezTo>
                <a:close/>
                <a:moveTo>
                  <a:pt x="558240" y="565393"/>
                </a:moveTo>
                <a:cubicBezTo>
                  <a:pt x="565403" y="565393"/>
                  <a:pt x="571203" y="571193"/>
                  <a:pt x="571203" y="578356"/>
                </a:cubicBezTo>
                <a:cubicBezTo>
                  <a:pt x="571203" y="585519"/>
                  <a:pt x="565403" y="591318"/>
                  <a:pt x="558240" y="591318"/>
                </a:cubicBezTo>
                <a:cubicBezTo>
                  <a:pt x="551077" y="591318"/>
                  <a:pt x="545278" y="585519"/>
                  <a:pt x="545278" y="578356"/>
                </a:cubicBezTo>
                <a:cubicBezTo>
                  <a:pt x="545278" y="571193"/>
                  <a:pt x="551077" y="565393"/>
                  <a:pt x="558240" y="565393"/>
                </a:cubicBezTo>
                <a:close/>
                <a:moveTo>
                  <a:pt x="619642" y="564711"/>
                </a:moveTo>
                <a:cubicBezTo>
                  <a:pt x="627180" y="564711"/>
                  <a:pt x="633286" y="570817"/>
                  <a:pt x="633286" y="578356"/>
                </a:cubicBezTo>
                <a:cubicBezTo>
                  <a:pt x="633286" y="585895"/>
                  <a:pt x="627180" y="592002"/>
                  <a:pt x="619642" y="592002"/>
                </a:cubicBezTo>
                <a:cubicBezTo>
                  <a:pt x="612103" y="592002"/>
                  <a:pt x="605997" y="585895"/>
                  <a:pt x="605997" y="578356"/>
                </a:cubicBezTo>
                <a:cubicBezTo>
                  <a:pt x="605997" y="570817"/>
                  <a:pt x="612103" y="564711"/>
                  <a:pt x="619642" y="564711"/>
                </a:cubicBezTo>
                <a:close/>
                <a:moveTo>
                  <a:pt x="681042" y="563858"/>
                </a:moveTo>
                <a:cubicBezTo>
                  <a:pt x="689041" y="563858"/>
                  <a:pt x="695539" y="570356"/>
                  <a:pt x="695539" y="578356"/>
                </a:cubicBezTo>
                <a:cubicBezTo>
                  <a:pt x="695539" y="586355"/>
                  <a:pt x="689041" y="592853"/>
                  <a:pt x="681042" y="592853"/>
                </a:cubicBezTo>
                <a:cubicBezTo>
                  <a:pt x="673043" y="592853"/>
                  <a:pt x="666545" y="586355"/>
                  <a:pt x="666545" y="578356"/>
                </a:cubicBezTo>
                <a:cubicBezTo>
                  <a:pt x="666545" y="570356"/>
                  <a:pt x="673043" y="563858"/>
                  <a:pt x="681042" y="563858"/>
                </a:cubicBezTo>
                <a:close/>
                <a:moveTo>
                  <a:pt x="743126" y="563176"/>
                </a:moveTo>
                <a:cubicBezTo>
                  <a:pt x="751517" y="563176"/>
                  <a:pt x="758306" y="569964"/>
                  <a:pt x="758306" y="578356"/>
                </a:cubicBezTo>
                <a:cubicBezTo>
                  <a:pt x="758306" y="578407"/>
                  <a:pt x="758306" y="578476"/>
                  <a:pt x="758306" y="578527"/>
                </a:cubicBezTo>
                <a:cubicBezTo>
                  <a:pt x="758203" y="586817"/>
                  <a:pt x="751415" y="593460"/>
                  <a:pt x="743126" y="593365"/>
                </a:cubicBezTo>
                <a:cubicBezTo>
                  <a:pt x="743075" y="593365"/>
                  <a:pt x="743006" y="593367"/>
                  <a:pt x="742955" y="593367"/>
                </a:cubicBezTo>
                <a:cubicBezTo>
                  <a:pt x="734666" y="593365"/>
                  <a:pt x="727946" y="586645"/>
                  <a:pt x="727946" y="578356"/>
                </a:cubicBezTo>
                <a:cubicBezTo>
                  <a:pt x="727946" y="569964"/>
                  <a:pt x="734734" y="563176"/>
                  <a:pt x="743126" y="563176"/>
                </a:cubicBezTo>
                <a:close/>
                <a:moveTo>
                  <a:pt x="803845" y="562323"/>
                </a:moveTo>
                <a:cubicBezTo>
                  <a:pt x="812697" y="562323"/>
                  <a:pt x="819878" y="569503"/>
                  <a:pt x="819878" y="578356"/>
                </a:cubicBezTo>
                <a:cubicBezTo>
                  <a:pt x="819792" y="587140"/>
                  <a:pt x="812629" y="594218"/>
                  <a:pt x="803845" y="594218"/>
                </a:cubicBezTo>
                <a:cubicBezTo>
                  <a:pt x="795062" y="594218"/>
                  <a:pt x="787898" y="587140"/>
                  <a:pt x="787813" y="578356"/>
                </a:cubicBezTo>
                <a:cubicBezTo>
                  <a:pt x="787813" y="569503"/>
                  <a:pt x="794993" y="562323"/>
                  <a:pt x="803845" y="562323"/>
                </a:cubicBezTo>
                <a:close/>
                <a:moveTo>
                  <a:pt x="865246" y="561640"/>
                </a:moveTo>
                <a:cubicBezTo>
                  <a:pt x="874661" y="561640"/>
                  <a:pt x="882302" y="569282"/>
                  <a:pt x="882302" y="578696"/>
                </a:cubicBezTo>
                <a:cubicBezTo>
                  <a:pt x="882302" y="588115"/>
                  <a:pt x="874661" y="595752"/>
                  <a:pt x="865246" y="595752"/>
                </a:cubicBezTo>
                <a:cubicBezTo>
                  <a:pt x="855832" y="595752"/>
                  <a:pt x="848191" y="588115"/>
                  <a:pt x="848191" y="578696"/>
                </a:cubicBezTo>
                <a:cubicBezTo>
                  <a:pt x="848191" y="569282"/>
                  <a:pt x="855832" y="561640"/>
                  <a:pt x="865246" y="561640"/>
                </a:cubicBezTo>
                <a:close/>
                <a:moveTo>
                  <a:pt x="926647" y="560958"/>
                </a:moveTo>
                <a:cubicBezTo>
                  <a:pt x="936062" y="560958"/>
                  <a:pt x="943703" y="568599"/>
                  <a:pt x="943703" y="578014"/>
                </a:cubicBezTo>
                <a:cubicBezTo>
                  <a:pt x="943703" y="587434"/>
                  <a:pt x="936062" y="595070"/>
                  <a:pt x="926647" y="595070"/>
                </a:cubicBezTo>
                <a:cubicBezTo>
                  <a:pt x="917233" y="595070"/>
                  <a:pt x="909592" y="587434"/>
                  <a:pt x="909592" y="578014"/>
                </a:cubicBezTo>
                <a:cubicBezTo>
                  <a:pt x="909592" y="568599"/>
                  <a:pt x="917233" y="560958"/>
                  <a:pt x="926647" y="560958"/>
                </a:cubicBezTo>
                <a:close/>
                <a:moveTo>
                  <a:pt x="988049" y="560276"/>
                </a:moveTo>
                <a:cubicBezTo>
                  <a:pt x="988169" y="560276"/>
                  <a:pt x="988271" y="560276"/>
                  <a:pt x="988390" y="560276"/>
                </a:cubicBezTo>
                <a:cubicBezTo>
                  <a:pt x="998282" y="560379"/>
                  <a:pt x="1006231" y="568463"/>
                  <a:pt x="1006129" y="578356"/>
                </a:cubicBezTo>
                <a:cubicBezTo>
                  <a:pt x="1005668" y="587978"/>
                  <a:pt x="997685" y="595514"/>
                  <a:pt x="988049" y="595412"/>
                </a:cubicBezTo>
                <a:cubicBezTo>
                  <a:pt x="978447" y="595427"/>
                  <a:pt x="970516" y="587939"/>
                  <a:pt x="969970" y="578356"/>
                </a:cubicBezTo>
                <a:cubicBezTo>
                  <a:pt x="969970" y="568379"/>
                  <a:pt x="978071" y="560276"/>
                  <a:pt x="988049" y="560276"/>
                </a:cubicBezTo>
                <a:close/>
                <a:moveTo>
                  <a:pt x="1050132" y="559594"/>
                </a:moveTo>
                <a:cubicBezTo>
                  <a:pt x="1060502" y="559594"/>
                  <a:pt x="1068894" y="567986"/>
                  <a:pt x="1068894" y="578356"/>
                </a:cubicBezTo>
                <a:cubicBezTo>
                  <a:pt x="1068894" y="578407"/>
                  <a:pt x="1068894" y="578474"/>
                  <a:pt x="1068894" y="578527"/>
                </a:cubicBezTo>
                <a:cubicBezTo>
                  <a:pt x="1068791" y="588794"/>
                  <a:pt x="1060400" y="597041"/>
                  <a:pt x="1050132" y="596948"/>
                </a:cubicBezTo>
                <a:cubicBezTo>
                  <a:pt x="1039830" y="596948"/>
                  <a:pt x="1031456" y="588651"/>
                  <a:pt x="1031371" y="578356"/>
                </a:cubicBezTo>
                <a:cubicBezTo>
                  <a:pt x="1031371" y="567986"/>
                  <a:pt x="1039762" y="559594"/>
                  <a:pt x="1050132" y="559594"/>
                </a:cubicBezTo>
                <a:close/>
                <a:moveTo>
                  <a:pt x="1110851" y="558741"/>
                </a:moveTo>
                <a:cubicBezTo>
                  <a:pt x="1110970" y="558741"/>
                  <a:pt x="1111072" y="558741"/>
                  <a:pt x="1111192" y="558741"/>
                </a:cubicBezTo>
                <a:cubicBezTo>
                  <a:pt x="1121937" y="558843"/>
                  <a:pt x="1130567" y="567610"/>
                  <a:pt x="1130465" y="578356"/>
                </a:cubicBezTo>
                <a:cubicBezTo>
                  <a:pt x="1130465" y="578407"/>
                  <a:pt x="1130465" y="578474"/>
                  <a:pt x="1130465" y="578525"/>
                </a:cubicBezTo>
                <a:cubicBezTo>
                  <a:pt x="1130363" y="589265"/>
                  <a:pt x="1121596" y="597893"/>
                  <a:pt x="1110851" y="597799"/>
                </a:cubicBezTo>
                <a:cubicBezTo>
                  <a:pt x="1100088" y="597799"/>
                  <a:pt x="1091322" y="589121"/>
                  <a:pt x="1091237" y="578356"/>
                </a:cubicBezTo>
                <a:cubicBezTo>
                  <a:pt x="1091237" y="567524"/>
                  <a:pt x="1100020" y="558741"/>
                  <a:pt x="1110851" y="558741"/>
                </a:cubicBezTo>
                <a:close/>
                <a:moveTo>
                  <a:pt x="1172252" y="558228"/>
                </a:moveTo>
                <a:cubicBezTo>
                  <a:pt x="1183373" y="558228"/>
                  <a:pt x="1192378" y="567235"/>
                  <a:pt x="1192378" y="578356"/>
                </a:cubicBezTo>
                <a:cubicBezTo>
                  <a:pt x="1192378" y="578407"/>
                  <a:pt x="1192378" y="578474"/>
                  <a:pt x="1192378" y="578525"/>
                </a:cubicBezTo>
                <a:cubicBezTo>
                  <a:pt x="1192276" y="589547"/>
                  <a:pt x="1183270" y="598405"/>
                  <a:pt x="1172252" y="598310"/>
                </a:cubicBezTo>
                <a:cubicBezTo>
                  <a:pt x="1172201" y="598310"/>
                  <a:pt x="1172133" y="598310"/>
                  <a:pt x="1172082" y="598310"/>
                </a:cubicBezTo>
                <a:cubicBezTo>
                  <a:pt x="1161064" y="598310"/>
                  <a:pt x="1152127" y="589377"/>
                  <a:pt x="1152127" y="578356"/>
                </a:cubicBezTo>
                <a:cubicBezTo>
                  <a:pt x="1152127" y="567235"/>
                  <a:pt x="1161132" y="558228"/>
                  <a:pt x="1172252" y="558228"/>
                </a:cubicBezTo>
                <a:close/>
                <a:moveTo>
                  <a:pt x="1233654" y="557547"/>
                </a:moveTo>
                <a:cubicBezTo>
                  <a:pt x="1233773" y="557547"/>
                  <a:pt x="1233876" y="557547"/>
                  <a:pt x="1233995" y="557547"/>
                </a:cubicBezTo>
                <a:cubicBezTo>
                  <a:pt x="1245388" y="557649"/>
                  <a:pt x="1254564" y="566961"/>
                  <a:pt x="1254462" y="578356"/>
                </a:cubicBezTo>
                <a:cubicBezTo>
                  <a:pt x="1254462" y="578407"/>
                  <a:pt x="1254462" y="578474"/>
                  <a:pt x="1254462" y="578525"/>
                </a:cubicBezTo>
                <a:cubicBezTo>
                  <a:pt x="1254359" y="589925"/>
                  <a:pt x="1245047" y="599087"/>
                  <a:pt x="1233654" y="598993"/>
                </a:cubicBezTo>
                <a:cubicBezTo>
                  <a:pt x="1222226" y="598993"/>
                  <a:pt x="1212948" y="589781"/>
                  <a:pt x="1212846" y="578356"/>
                </a:cubicBezTo>
                <a:cubicBezTo>
                  <a:pt x="1212846" y="566860"/>
                  <a:pt x="1222158" y="557547"/>
                  <a:pt x="1233654" y="557547"/>
                </a:cubicBezTo>
                <a:close/>
                <a:moveTo>
                  <a:pt x="1295054" y="556864"/>
                </a:moveTo>
                <a:cubicBezTo>
                  <a:pt x="1295174" y="556864"/>
                  <a:pt x="1295276" y="556864"/>
                  <a:pt x="1295396" y="556864"/>
                </a:cubicBezTo>
                <a:cubicBezTo>
                  <a:pt x="1307165" y="556967"/>
                  <a:pt x="1316648" y="566587"/>
                  <a:pt x="1316545" y="578356"/>
                </a:cubicBezTo>
                <a:cubicBezTo>
                  <a:pt x="1316545" y="578407"/>
                  <a:pt x="1316545" y="578474"/>
                  <a:pt x="1316545" y="578527"/>
                </a:cubicBezTo>
                <a:cubicBezTo>
                  <a:pt x="1316443" y="590302"/>
                  <a:pt x="1306823" y="599770"/>
                  <a:pt x="1295054" y="599676"/>
                </a:cubicBezTo>
                <a:cubicBezTo>
                  <a:pt x="1283286" y="599676"/>
                  <a:pt x="1273735" y="590131"/>
                  <a:pt x="1273735" y="578356"/>
                </a:cubicBezTo>
                <a:cubicBezTo>
                  <a:pt x="1273735" y="578305"/>
                  <a:pt x="1273735" y="578236"/>
                  <a:pt x="1273735" y="578185"/>
                </a:cubicBezTo>
                <a:cubicBezTo>
                  <a:pt x="1273735" y="566417"/>
                  <a:pt x="1283286" y="556864"/>
                  <a:pt x="1295054" y="556864"/>
                </a:cubicBezTo>
                <a:close/>
                <a:moveTo>
                  <a:pt x="1971151" y="556694"/>
                </a:moveTo>
                <a:cubicBezTo>
                  <a:pt x="1983107" y="556694"/>
                  <a:pt x="1992812" y="566398"/>
                  <a:pt x="1992812" y="578356"/>
                </a:cubicBezTo>
                <a:cubicBezTo>
                  <a:pt x="1992812" y="578407"/>
                  <a:pt x="1992812" y="578474"/>
                  <a:pt x="1992812" y="578525"/>
                </a:cubicBezTo>
                <a:cubicBezTo>
                  <a:pt x="1992710" y="590395"/>
                  <a:pt x="1983023" y="599939"/>
                  <a:pt x="1971151" y="599846"/>
                </a:cubicBezTo>
                <a:cubicBezTo>
                  <a:pt x="1971100" y="599846"/>
                  <a:pt x="1971032" y="599846"/>
                  <a:pt x="1970981" y="599846"/>
                </a:cubicBezTo>
                <a:cubicBezTo>
                  <a:pt x="1959110" y="599846"/>
                  <a:pt x="1949491" y="590225"/>
                  <a:pt x="1949491" y="578356"/>
                </a:cubicBezTo>
                <a:cubicBezTo>
                  <a:pt x="1949491" y="566398"/>
                  <a:pt x="1959195" y="556694"/>
                  <a:pt x="1971151" y="556694"/>
                </a:cubicBezTo>
                <a:close/>
                <a:moveTo>
                  <a:pt x="1357139" y="556353"/>
                </a:moveTo>
                <a:cubicBezTo>
                  <a:pt x="1369283" y="556353"/>
                  <a:pt x="1379141" y="566212"/>
                  <a:pt x="1379141" y="578356"/>
                </a:cubicBezTo>
                <a:cubicBezTo>
                  <a:pt x="1379141" y="578407"/>
                  <a:pt x="1379141" y="578474"/>
                  <a:pt x="1379141" y="578525"/>
                </a:cubicBezTo>
                <a:cubicBezTo>
                  <a:pt x="1379039" y="590582"/>
                  <a:pt x="1369197" y="600281"/>
                  <a:pt x="1357139" y="600186"/>
                </a:cubicBezTo>
                <a:cubicBezTo>
                  <a:pt x="1357088" y="600186"/>
                  <a:pt x="1357020" y="600186"/>
                  <a:pt x="1356968" y="600186"/>
                </a:cubicBezTo>
                <a:cubicBezTo>
                  <a:pt x="1344910" y="600186"/>
                  <a:pt x="1335137" y="590412"/>
                  <a:pt x="1335137" y="578356"/>
                </a:cubicBezTo>
                <a:cubicBezTo>
                  <a:pt x="1335137" y="566212"/>
                  <a:pt x="1344995" y="556353"/>
                  <a:pt x="1357139" y="556353"/>
                </a:cubicBezTo>
                <a:close/>
                <a:moveTo>
                  <a:pt x="1417858" y="555671"/>
                </a:moveTo>
                <a:cubicBezTo>
                  <a:pt x="1417977" y="555671"/>
                  <a:pt x="1418079" y="555671"/>
                  <a:pt x="1418199" y="555671"/>
                </a:cubicBezTo>
                <a:cubicBezTo>
                  <a:pt x="1430632" y="555774"/>
                  <a:pt x="1440644" y="565921"/>
                  <a:pt x="1440542" y="578356"/>
                </a:cubicBezTo>
                <a:cubicBezTo>
                  <a:pt x="1440542" y="578407"/>
                  <a:pt x="1440542" y="578474"/>
                  <a:pt x="1440542" y="578525"/>
                </a:cubicBezTo>
                <a:cubicBezTo>
                  <a:pt x="1440440" y="590960"/>
                  <a:pt x="1430292" y="600963"/>
                  <a:pt x="1417858" y="600870"/>
                </a:cubicBezTo>
                <a:cubicBezTo>
                  <a:pt x="1405390" y="600870"/>
                  <a:pt x="1395276" y="590817"/>
                  <a:pt x="1395174" y="578356"/>
                </a:cubicBezTo>
                <a:cubicBezTo>
                  <a:pt x="1395174" y="565820"/>
                  <a:pt x="1405322" y="555671"/>
                  <a:pt x="1417858" y="555671"/>
                </a:cubicBezTo>
                <a:close/>
                <a:moveTo>
                  <a:pt x="1479259" y="555159"/>
                </a:moveTo>
                <a:cubicBezTo>
                  <a:pt x="1492068" y="555159"/>
                  <a:pt x="1502455" y="565547"/>
                  <a:pt x="1502455" y="578356"/>
                </a:cubicBezTo>
                <a:cubicBezTo>
                  <a:pt x="1502455" y="578407"/>
                  <a:pt x="1502455" y="578474"/>
                  <a:pt x="1502455" y="578525"/>
                </a:cubicBezTo>
                <a:cubicBezTo>
                  <a:pt x="1502353" y="591243"/>
                  <a:pt x="1491983" y="601475"/>
                  <a:pt x="1479259" y="601380"/>
                </a:cubicBezTo>
                <a:cubicBezTo>
                  <a:pt x="1479140" y="601383"/>
                  <a:pt x="1479037" y="601383"/>
                  <a:pt x="1478918" y="601380"/>
                </a:cubicBezTo>
                <a:cubicBezTo>
                  <a:pt x="1466296" y="601287"/>
                  <a:pt x="1456131" y="590976"/>
                  <a:pt x="1456233" y="578356"/>
                </a:cubicBezTo>
                <a:cubicBezTo>
                  <a:pt x="1456233" y="578304"/>
                  <a:pt x="1456233" y="578236"/>
                  <a:pt x="1456233" y="578185"/>
                </a:cubicBezTo>
                <a:cubicBezTo>
                  <a:pt x="1456233" y="565461"/>
                  <a:pt x="1466535" y="555159"/>
                  <a:pt x="1479259" y="555159"/>
                </a:cubicBezTo>
                <a:close/>
                <a:moveTo>
                  <a:pt x="1540660" y="554648"/>
                </a:moveTo>
                <a:cubicBezTo>
                  <a:pt x="1553759" y="554648"/>
                  <a:pt x="1564367" y="565257"/>
                  <a:pt x="1564367" y="578356"/>
                </a:cubicBezTo>
                <a:cubicBezTo>
                  <a:pt x="1564367" y="578407"/>
                  <a:pt x="1564367" y="578474"/>
                  <a:pt x="1564367" y="578527"/>
                </a:cubicBezTo>
                <a:cubicBezTo>
                  <a:pt x="1564265" y="591526"/>
                  <a:pt x="1553656" y="601987"/>
                  <a:pt x="1540660" y="601893"/>
                </a:cubicBezTo>
                <a:cubicBezTo>
                  <a:pt x="1527663" y="601893"/>
                  <a:pt x="1517123" y="591356"/>
                  <a:pt x="1517123" y="578356"/>
                </a:cubicBezTo>
                <a:cubicBezTo>
                  <a:pt x="1517123" y="578305"/>
                  <a:pt x="1517123" y="578237"/>
                  <a:pt x="1517123" y="578186"/>
                </a:cubicBezTo>
                <a:cubicBezTo>
                  <a:pt x="1517123" y="565188"/>
                  <a:pt x="1527663" y="554648"/>
                  <a:pt x="1540660" y="554648"/>
                </a:cubicBezTo>
                <a:close/>
                <a:moveTo>
                  <a:pt x="1602061" y="554305"/>
                </a:moveTo>
                <a:cubicBezTo>
                  <a:pt x="1615348" y="554305"/>
                  <a:pt x="1626110" y="565068"/>
                  <a:pt x="1626110" y="578356"/>
                </a:cubicBezTo>
                <a:cubicBezTo>
                  <a:pt x="1626008" y="591570"/>
                  <a:pt x="1615279" y="602234"/>
                  <a:pt x="1602061" y="602234"/>
                </a:cubicBezTo>
                <a:cubicBezTo>
                  <a:pt x="1588877" y="602234"/>
                  <a:pt x="1578183" y="591543"/>
                  <a:pt x="1578183" y="578356"/>
                </a:cubicBezTo>
                <a:cubicBezTo>
                  <a:pt x="1578183" y="565137"/>
                  <a:pt x="1588843" y="554392"/>
                  <a:pt x="1602061" y="554305"/>
                </a:cubicBezTo>
                <a:close/>
                <a:moveTo>
                  <a:pt x="1909067" y="553283"/>
                </a:moveTo>
                <a:cubicBezTo>
                  <a:pt x="1922917" y="553283"/>
                  <a:pt x="1934139" y="564505"/>
                  <a:pt x="1934139" y="578356"/>
                </a:cubicBezTo>
                <a:cubicBezTo>
                  <a:pt x="1934139" y="578407"/>
                  <a:pt x="1934139" y="578474"/>
                  <a:pt x="1934139" y="578525"/>
                </a:cubicBezTo>
                <a:cubicBezTo>
                  <a:pt x="1934037" y="592279"/>
                  <a:pt x="1922814" y="603351"/>
                  <a:pt x="1909067" y="603258"/>
                </a:cubicBezTo>
                <a:cubicBezTo>
                  <a:pt x="1895320" y="603258"/>
                  <a:pt x="1884166" y="592108"/>
                  <a:pt x="1884166" y="578356"/>
                </a:cubicBezTo>
                <a:cubicBezTo>
                  <a:pt x="1884166" y="578305"/>
                  <a:pt x="1884166" y="578236"/>
                  <a:pt x="1884166" y="578185"/>
                </a:cubicBezTo>
                <a:cubicBezTo>
                  <a:pt x="1884166" y="564438"/>
                  <a:pt x="1895320" y="553283"/>
                  <a:pt x="1909067" y="553283"/>
                </a:cubicBezTo>
                <a:close/>
                <a:moveTo>
                  <a:pt x="1847667" y="553283"/>
                </a:moveTo>
                <a:cubicBezTo>
                  <a:pt x="1861516" y="553283"/>
                  <a:pt x="1872739" y="564505"/>
                  <a:pt x="1872739" y="578356"/>
                </a:cubicBezTo>
                <a:cubicBezTo>
                  <a:pt x="1872739" y="578407"/>
                  <a:pt x="1872739" y="578474"/>
                  <a:pt x="1872739" y="578525"/>
                </a:cubicBezTo>
                <a:cubicBezTo>
                  <a:pt x="1872636" y="592279"/>
                  <a:pt x="1861414" y="603351"/>
                  <a:pt x="1847667" y="603258"/>
                </a:cubicBezTo>
                <a:cubicBezTo>
                  <a:pt x="1833920" y="603258"/>
                  <a:pt x="1822765" y="592108"/>
                  <a:pt x="1822765" y="578356"/>
                </a:cubicBezTo>
                <a:cubicBezTo>
                  <a:pt x="1822765" y="578305"/>
                  <a:pt x="1822765" y="578236"/>
                  <a:pt x="1822765" y="578185"/>
                </a:cubicBezTo>
                <a:cubicBezTo>
                  <a:pt x="1822765" y="564438"/>
                  <a:pt x="1833920" y="553283"/>
                  <a:pt x="1847667" y="553283"/>
                </a:cubicBezTo>
                <a:close/>
                <a:moveTo>
                  <a:pt x="1786265" y="553283"/>
                </a:moveTo>
                <a:cubicBezTo>
                  <a:pt x="1800012" y="553283"/>
                  <a:pt x="1811166" y="564438"/>
                  <a:pt x="1811166" y="578185"/>
                </a:cubicBezTo>
                <a:cubicBezTo>
                  <a:pt x="1811166" y="578236"/>
                  <a:pt x="1811166" y="578305"/>
                  <a:pt x="1811166" y="578356"/>
                </a:cubicBezTo>
                <a:cubicBezTo>
                  <a:pt x="1811064" y="592015"/>
                  <a:pt x="1799927" y="603010"/>
                  <a:pt x="1786265" y="602916"/>
                </a:cubicBezTo>
                <a:cubicBezTo>
                  <a:pt x="1772603" y="602916"/>
                  <a:pt x="1761534" y="591842"/>
                  <a:pt x="1761534" y="578185"/>
                </a:cubicBezTo>
                <a:cubicBezTo>
                  <a:pt x="1761534" y="578133"/>
                  <a:pt x="1761534" y="578066"/>
                  <a:pt x="1761534" y="578014"/>
                </a:cubicBezTo>
                <a:cubicBezTo>
                  <a:pt x="1761534" y="564352"/>
                  <a:pt x="1772603" y="553283"/>
                  <a:pt x="1786265" y="553283"/>
                </a:cubicBezTo>
                <a:close/>
                <a:moveTo>
                  <a:pt x="1724864" y="553283"/>
                </a:moveTo>
                <a:cubicBezTo>
                  <a:pt x="1738526" y="553283"/>
                  <a:pt x="1749595" y="564352"/>
                  <a:pt x="1749595" y="578014"/>
                </a:cubicBezTo>
                <a:cubicBezTo>
                  <a:pt x="1749595" y="578066"/>
                  <a:pt x="1749595" y="578133"/>
                  <a:pt x="1749595" y="578185"/>
                </a:cubicBezTo>
                <a:cubicBezTo>
                  <a:pt x="1749493" y="591749"/>
                  <a:pt x="1738424" y="602669"/>
                  <a:pt x="1724864" y="602574"/>
                </a:cubicBezTo>
                <a:cubicBezTo>
                  <a:pt x="1724745" y="602574"/>
                  <a:pt x="1724642" y="602574"/>
                  <a:pt x="1724523" y="602574"/>
                </a:cubicBezTo>
                <a:cubicBezTo>
                  <a:pt x="1711049" y="602481"/>
                  <a:pt x="1700201" y="591484"/>
                  <a:pt x="1700303" y="578014"/>
                </a:cubicBezTo>
                <a:cubicBezTo>
                  <a:pt x="1700303" y="577963"/>
                  <a:pt x="1700303" y="577895"/>
                  <a:pt x="1700303" y="577844"/>
                </a:cubicBezTo>
                <a:cubicBezTo>
                  <a:pt x="1700303" y="564283"/>
                  <a:pt x="1711305" y="553283"/>
                  <a:pt x="1724864" y="553283"/>
                </a:cubicBezTo>
                <a:close/>
                <a:moveTo>
                  <a:pt x="1664145" y="553283"/>
                </a:moveTo>
                <a:cubicBezTo>
                  <a:pt x="1664367" y="553283"/>
                  <a:pt x="1664606" y="553283"/>
                  <a:pt x="1664844" y="553300"/>
                </a:cubicBezTo>
                <a:cubicBezTo>
                  <a:pt x="1678301" y="553676"/>
                  <a:pt x="1688910" y="564899"/>
                  <a:pt x="1688535" y="578356"/>
                </a:cubicBezTo>
                <a:cubicBezTo>
                  <a:pt x="1688433" y="591760"/>
                  <a:pt x="1677551" y="602574"/>
                  <a:pt x="1664145" y="602574"/>
                </a:cubicBezTo>
                <a:cubicBezTo>
                  <a:pt x="1663906" y="602574"/>
                  <a:pt x="1663684" y="602571"/>
                  <a:pt x="1663446" y="602565"/>
                </a:cubicBezTo>
                <a:cubicBezTo>
                  <a:pt x="1650074" y="602188"/>
                  <a:pt x="1639551" y="591043"/>
                  <a:pt x="1639925" y="577673"/>
                </a:cubicBezTo>
                <a:cubicBezTo>
                  <a:pt x="1639925" y="577622"/>
                  <a:pt x="1639925" y="577554"/>
                  <a:pt x="1639925" y="577503"/>
                </a:cubicBezTo>
                <a:cubicBezTo>
                  <a:pt x="1639925" y="564131"/>
                  <a:pt x="1650773" y="553283"/>
                  <a:pt x="1664145" y="553283"/>
                </a:cubicBezTo>
                <a:close/>
                <a:moveTo>
                  <a:pt x="5995" y="511881"/>
                </a:moveTo>
                <a:cubicBezTo>
                  <a:pt x="8727" y="511881"/>
                  <a:pt x="10941" y="514095"/>
                  <a:pt x="10941" y="516827"/>
                </a:cubicBezTo>
                <a:cubicBezTo>
                  <a:pt x="10941" y="519559"/>
                  <a:pt x="8727" y="521773"/>
                  <a:pt x="5995" y="521773"/>
                </a:cubicBezTo>
                <a:cubicBezTo>
                  <a:pt x="3263" y="521773"/>
                  <a:pt x="1049" y="519559"/>
                  <a:pt x="1049" y="516827"/>
                </a:cubicBezTo>
                <a:cubicBezTo>
                  <a:pt x="1049" y="514095"/>
                  <a:pt x="3263" y="511881"/>
                  <a:pt x="5995" y="511881"/>
                </a:cubicBezTo>
                <a:close/>
                <a:moveTo>
                  <a:pt x="67030" y="510139"/>
                </a:moveTo>
                <a:cubicBezTo>
                  <a:pt x="70799" y="510139"/>
                  <a:pt x="73853" y="513192"/>
                  <a:pt x="73853" y="516962"/>
                </a:cubicBezTo>
                <a:cubicBezTo>
                  <a:pt x="73853" y="520731"/>
                  <a:pt x="70799" y="523784"/>
                  <a:pt x="67030" y="523784"/>
                </a:cubicBezTo>
                <a:cubicBezTo>
                  <a:pt x="63261" y="523784"/>
                  <a:pt x="60208" y="520731"/>
                  <a:pt x="60208" y="516962"/>
                </a:cubicBezTo>
                <a:cubicBezTo>
                  <a:pt x="60208" y="513192"/>
                  <a:pt x="63261" y="510139"/>
                  <a:pt x="67030" y="510139"/>
                </a:cubicBezTo>
                <a:close/>
                <a:moveTo>
                  <a:pt x="129113" y="509287"/>
                </a:moveTo>
                <a:cubicBezTo>
                  <a:pt x="133360" y="509287"/>
                  <a:pt x="136788" y="512716"/>
                  <a:pt x="136788" y="516962"/>
                </a:cubicBezTo>
                <a:cubicBezTo>
                  <a:pt x="136788" y="521209"/>
                  <a:pt x="133360" y="524630"/>
                  <a:pt x="129113" y="524630"/>
                </a:cubicBezTo>
                <a:cubicBezTo>
                  <a:pt x="124866" y="524630"/>
                  <a:pt x="121438" y="521209"/>
                  <a:pt x="121438" y="516962"/>
                </a:cubicBezTo>
                <a:cubicBezTo>
                  <a:pt x="121438" y="512716"/>
                  <a:pt x="124866" y="509287"/>
                  <a:pt x="129113" y="509287"/>
                </a:cubicBezTo>
                <a:close/>
                <a:moveTo>
                  <a:pt x="189833" y="508434"/>
                </a:moveTo>
                <a:cubicBezTo>
                  <a:pt x="194540" y="508434"/>
                  <a:pt x="198360" y="512254"/>
                  <a:pt x="198360" y="516961"/>
                </a:cubicBezTo>
                <a:cubicBezTo>
                  <a:pt x="198360" y="521669"/>
                  <a:pt x="194540" y="525482"/>
                  <a:pt x="189833" y="525482"/>
                </a:cubicBezTo>
                <a:cubicBezTo>
                  <a:pt x="185159" y="525397"/>
                  <a:pt x="181390" y="521635"/>
                  <a:pt x="181305" y="516961"/>
                </a:cubicBezTo>
                <a:cubicBezTo>
                  <a:pt x="181305" y="512254"/>
                  <a:pt x="185125" y="508434"/>
                  <a:pt x="189833" y="508434"/>
                </a:cubicBezTo>
                <a:close/>
                <a:moveTo>
                  <a:pt x="251234" y="507752"/>
                </a:moveTo>
                <a:cubicBezTo>
                  <a:pt x="256317" y="507752"/>
                  <a:pt x="260444" y="511879"/>
                  <a:pt x="260444" y="516962"/>
                </a:cubicBezTo>
                <a:cubicBezTo>
                  <a:pt x="260444" y="522044"/>
                  <a:pt x="256317" y="526165"/>
                  <a:pt x="251234" y="526165"/>
                </a:cubicBezTo>
                <a:cubicBezTo>
                  <a:pt x="246186" y="526079"/>
                  <a:pt x="242109" y="522010"/>
                  <a:pt x="242024" y="516962"/>
                </a:cubicBezTo>
                <a:cubicBezTo>
                  <a:pt x="242024" y="511879"/>
                  <a:pt x="246151" y="507752"/>
                  <a:pt x="251234" y="507752"/>
                </a:cubicBezTo>
                <a:close/>
                <a:moveTo>
                  <a:pt x="312635" y="506898"/>
                </a:moveTo>
                <a:cubicBezTo>
                  <a:pt x="312755" y="506898"/>
                  <a:pt x="312857" y="506898"/>
                  <a:pt x="312976" y="506898"/>
                </a:cubicBezTo>
                <a:cubicBezTo>
                  <a:pt x="318434" y="507001"/>
                  <a:pt x="322800" y="511504"/>
                  <a:pt x="322698" y="516961"/>
                </a:cubicBezTo>
                <a:cubicBezTo>
                  <a:pt x="322698" y="522522"/>
                  <a:pt x="318196" y="527017"/>
                  <a:pt x="312635" y="527017"/>
                </a:cubicBezTo>
                <a:cubicBezTo>
                  <a:pt x="307109" y="526932"/>
                  <a:pt x="302657" y="522488"/>
                  <a:pt x="302573" y="516961"/>
                </a:cubicBezTo>
                <a:cubicBezTo>
                  <a:pt x="302573" y="511401"/>
                  <a:pt x="307075" y="506898"/>
                  <a:pt x="312635" y="506898"/>
                </a:cubicBezTo>
                <a:close/>
                <a:moveTo>
                  <a:pt x="374036" y="506045"/>
                </a:moveTo>
                <a:cubicBezTo>
                  <a:pt x="374156" y="506045"/>
                  <a:pt x="374258" y="506045"/>
                  <a:pt x="374378" y="506045"/>
                </a:cubicBezTo>
                <a:cubicBezTo>
                  <a:pt x="380313" y="506148"/>
                  <a:pt x="385055" y="511026"/>
                  <a:pt x="384952" y="516961"/>
                </a:cubicBezTo>
                <a:cubicBezTo>
                  <a:pt x="384952" y="522982"/>
                  <a:pt x="380057" y="527870"/>
                  <a:pt x="374036" y="527870"/>
                </a:cubicBezTo>
                <a:cubicBezTo>
                  <a:pt x="368015" y="527870"/>
                  <a:pt x="363121" y="522982"/>
                  <a:pt x="363121" y="516961"/>
                </a:cubicBezTo>
                <a:cubicBezTo>
                  <a:pt x="363121" y="510940"/>
                  <a:pt x="368015" y="506045"/>
                  <a:pt x="374036" y="506045"/>
                </a:cubicBezTo>
                <a:close/>
                <a:moveTo>
                  <a:pt x="436119" y="505364"/>
                </a:moveTo>
                <a:cubicBezTo>
                  <a:pt x="436239" y="505364"/>
                  <a:pt x="436341" y="505364"/>
                  <a:pt x="436460" y="505364"/>
                </a:cubicBezTo>
                <a:cubicBezTo>
                  <a:pt x="442772" y="505467"/>
                  <a:pt x="447820" y="510651"/>
                  <a:pt x="447717" y="516961"/>
                </a:cubicBezTo>
                <a:cubicBezTo>
                  <a:pt x="447717" y="523374"/>
                  <a:pt x="442533" y="528552"/>
                  <a:pt x="436119" y="528552"/>
                </a:cubicBezTo>
                <a:cubicBezTo>
                  <a:pt x="429758" y="528467"/>
                  <a:pt x="424607" y="523324"/>
                  <a:pt x="424522" y="516961"/>
                </a:cubicBezTo>
                <a:cubicBezTo>
                  <a:pt x="424522" y="510549"/>
                  <a:pt x="429706" y="505364"/>
                  <a:pt x="436119" y="505364"/>
                </a:cubicBezTo>
                <a:close/>
                <a:moveTo>
                  <a:pt x="496839" y="504510"/>
                </a:moveTo>
                <a:cubicBezTo>
                  <a:pt x="496958" y="504510"/>
                  <a:pt x="497060" y="504510"/>
                  <a:pt x="497179" y="504510"/>
                </a:cubicBezTo>
                <a:cubicBezTo>
                  <a:pt x="503968" y="504614"/>
                  <a:pt x="509392" y="510174"/>
                  <a:pt x="509290" y="516961"/>
                </a:cubicBezTo>
                <a:cubicBezTo>
                  <a:pt x="509290" y="523835"/>
                  <a:pt x="503712" y="529405"/>
                  <a:pt x="496839" y="529405"/>
                </a:cubicBezTo>
                <a:cubicBezTo>
                  <a:pt x="489965" y="529405"/>
                  <a:pt x="484388" y="523835"/>
                  <a:pt x="484388" y="516961"/>
                </a:cubicBezTo>
                <a:cubicBezTo>
                  <a:pt x="484388" y="510088"/>
                  <a:pt x="489965" y="504510"/>
                  <a:pt x="496839" y="504510"/>
                </a:cubicBezTo>
                <a:close/>
                <a:moveTo>
                  <a:pt x="558240" y="503829"/>
                </a:moveTo>
                <a:cubicBezTo>
                  <a:pt x="558360" y="503829"/>
                  <a:pt x="558462" y="503829"/>
                  <a:pt x="558581" y="503829"/>
                </a:cubicBezTo>
                <a:cubicBezTo>
                  <a:pt x="565745" y="503931"/>
                  <a:pt x="571476" y="509799"/>
                  <a:pt x="571373" y="516962"/>
                </a:cubicBezTo>
                <a:cubicBezTo>
                  <a:pt x="571373" y="524203"/>
                  <a:pt x="565489" y="530088"/>
                  <a:pt x="558240" y="530088"/>
                </a:cubicBezTo>
                <a:cubicBezTo>
                  <a:pt x="551026" y="530002"/>
                  <a:pt x="545192" y="524169"/>
                  <a:pt x="545108" y="516962"/>
                </a:cubicBezTo>
                <a:cubicBezTo>
                  <a:pt x="545108" y="509713"/>
                  <a:pt x="550991" y="503829"/>
                  <a:pt x="558240" y="503829"/>
                </a:cubicBezTo>
                <a:close/>
                <a:moveTo>
                  <a:pt x="619642" y="502975"/>
                </a:moveTo>
                <a:cubicBezTo>
                  <a:pt x="627368" y="502975"/>
                  <a:pt x="633627" y="509235"/>
                  <a:pt x="633627" y="516961"/>
                </a:cubicBezTo>
                <a:cubicBezTo>
                  <a:pt x="633627" y="524681"/>
                  <a:pt x="627368" y="530940"/>
                  <a:pt x="619642" y="530940"/>
                </a:cubicBezTo>
                <a:cubicBezTo>
                  <a:pt x="611915" y="530940"/>
                  <a:pt x="605656" y="524681"/>
                  <a:pt x="605656" y="516961"/>
                </a:cubicBezTo>
                <a:cubicBezTo>
                  <a:pt x="605656" y="509235"/>
                  <a:pt x="611915" y="502975"/>
                  <a:pt x="619642" y="502975"/>
                </a:cubicBezTo>
                <a:close/>
                <a:moveTo>
                  <a:pt x="743126" y="502122"/>
                </a:moveTo>
                <a:cubicBezTo>
                  <a:pt x="751704" y="502122"/>
                  <a:pt x="758646" y="509064"/>
                  <a:pt x="758646" y="517643"/>
                </a:cubicBezTo>
                <a:cubicBezTo>
                  <a:pt x="758646" y="517695"/>
                  <a:pt x="758646" y="517763"/>
                  <a:pt x="758646" y="517814"/>
                </a:cubicBezTo>
                <a:cubicBezTo>
                  <a:pt x="758544" y="526284"/>
                  <a:pt x="751602" y="533089"/>
                  <a:pt x="743126" y="532987"/>
                </a:cubicBezTo>
                <a:cubicBezTo>
                  <a:pt x="743074" y="532987"/>
                  <a:pt x="743006" y="532987"/>
                  <a:pt x="742955" y="532987"/>
                </a:cubicBezTo>
                <a:cubicBezTo>
                  <a:pt x="734478" y="532987"/>
                  <a:pt x="727605" y="526113"/>
                  <a:pt x="727605" y="517643"/>
                </a:cubicBezTo>
                <a:cubicBezTo>
                  <a:pt x="727605" y="509064"/>
                  <a:pt x="734547" y="502122"/>
                  <a:pt x="743126" y="502122"/>
                </a:cubicBezTo>
                <a:close/>
                <a:moveTo>
                  <a:pt x="681042" y="502122"/>
                </a:moveTo>
                <a:cubicBezTo>
                  <a:pt x="689229" y="502122"/>
                  <a:pt x="695881" y="508775"/>
                  <a:pt x="695881" y="516961"/>
                </a:cubicBezTo>
                <a:cubicBezTo>
                  <a:pt x="695881" y="525140"/>
                  <a:pt x="689229" y="531793"/>
                  <a:pt x="681042" y="531793"/>
                </a:cubicBezTo>
                <a:cubicBezTo>
                  <a:pt x="672856" y="531793"/>
                  <a:pt x="666204" y="525140"/>
                  <a:pt x="666204" y="516961"/>
                </a:cubicBezTo>
                <a:cubicBezTo>
                  <a:pt x="666204" y="508775"/>
                  <a:pt x="672838" y="502122"/>
                  <a:pt x="681042" y="502122"/>
                </a:cubicBezTo>
                <a:close/>
                <a:moveTo>
                  <a:pt x="803844" y="500587"/>
                </a:moveTo>
                <a:cubicBezTo>
                  <a:pt x="813259" y="500587"/>
                  <a:pt x="820900" y="508229"/>
                  <a:pt x="820900" y="517643"/>
                </a:cubicBezTo>
                <a:cubicBezTo>
                  <a:pt x="820440" y="526726"/>
                  <a:pt x="812935" y="533856"/>
                  <a:pt x="803844" y="533839"/>
                </a:cubicBezTo>
                <a:cubicBezTo>
                  <a:pt x="794754" y="533856"/>
                  <a:pt x="787249" y="526726"/>
                  <a:pt x="786789" y="517643"/>
                </a:cubicBezTo>
                <a:cubicBezTo>
                  <a:pt x="786789" y="508229"/>
                  <a:pt x="794430" y="500587"/>
                  <a:pt x="803844" y="500587"/>
                </a:cubicBezTo>
                <a:close/>
                <a:moveTo>
                  <a:pt x="865246" y="499906"/>
                </a:moveTo>
                <a:cubicBezTo>
                  <a:pt x="874661" y="499906"/>
                  <a:pt x="882302" y="507546"/>
                  <a:pt x="882302" y="516961"/>
                </a:cubicBezTo>
                <a:cubicBezTo>
                  <a:pt x="882302" y="526369"/>
                  <a:pt x="874661" y="534010"/>
                  <a:pt x="865246" y="534010"/>
                </a:cubicBezTo>
                <a:cubicBezTo>
                  <a:pt x="855832" y="534010"/>
                  <a:pt x="848191" y="526369"/>
                  <a:pt x="848191" y="516961"/>
                </a:cubicBezTo>
                <a:cubicBezTo>
                  <a:pt x="848191" y="507546"/>
                  <a:pt x="855832" y="499906"/>
                  <a:pt x="865246" y="499906"/>
                </a:cubicBezTo>
                <a:close/>
                <a:moveTo>
                  <a:pt x="927014" y="499089"/>
                </a:moveTo>
                <a:cubicBezTo>
                  <a:pt x="936811" y="499089"/>
                  <a:pt x="944752" y="507032"/>
                  <a:pt x="944752" y="516827"/>
                </a:cubicBezTo>
                <a:cubicBezTo>
                  <a:pt x="944752" y="526617"/>
                  <a:pt x="936811" y="534558"/>
                  <a:pt x="927014" y="534558"/>
                </a:cubicBezTo>
                <a:cubicBezTo>
                  <a:pt x="917218" y="534558"/>
                  <a:pt x="909276" y="526617"/>
                  <a:pt x="909276" y="516827"/>
                </a:cubicBezTo>
                <a:cubicBezTo>
                  <a:pt x="909276" y="507032"/>
                  <a:pt x="917218" y="499089"/>
                  <a:pt x="927014" y="499089"/>
                </a:cubicBezTo>
                <a:close/>
                <a:moveTo>
                  <a:pt x="988048" y="498370"/>
                </a:moveTo>
                <a:cubicBezTo>
                  <a:pt x="998316" y="498370"/>
                  <a:pt x="1006640" y="506695"/>
                  <a:pt x="1006640" y="516961"/>
                </a:cubicBezTo>
                <a:cubicBezTo>
                  <a:pt x="1006640" y="517013"/>
                  <a:pt x="1006640" y="517081"/>
                  <a:pt x="1006640" y="517132"/>
                </a:cubicBezTo>
                <a:cubicBezTo>
                  <a:pt x="1006537" y="527290"/>
                  <a:pt x="998214" y="535476"/>
                  <a:pt x="988048" y="535374"/>
                </a:cubicBezTo>
                <a:cubicBezTo>
                  <a:pt x="987997" y="535374"/>
                  <a:pt x="987929" y="535374"/>
                  <a:pt x="987878" y="535374"/>
                </a:cubicBezTo>
                <a:cubicBezTo>
                  <a:pt x="977696" y="535374"/>
                  <a:pt x="969458" y="527119"/>
                  <a:pt x="969458" y="516961"/>
                </a:cubicBezTo>
                <a:cubicBezTo>
                  <a:pt x="969458" y="506695"/>
                  <a:pt x="977781" y="498370"/>
                  <a:pt x="988048" y="498370"/>
                </a:cubicBezTo>
                <a:close/>
                <a:moveTo>
                  <a:pt x="1050132" y="497688"/>
                </a:moveTo>
                <a:cubicBezTo>
                  <a:pt x="1050303" y="497688"/>
                  <a:pt x="1050473" y="497688"/>
                  <a:pt x="1050643" y="497688"/>
                </a:cubicBezTo>
                <a:cubicBezTo>
                  <a:pt x="1061201" y="497877"/>
                  <a:pt x="1069592" y="506592"/>
                  <a:pt x="1069405" y="517132"/>
                </a:cubicBezTo>
                <a:cubicBezTo>
                  <a:pt x="1069405" y="517183"/>
                  <a:pt x="1069405" y="517252"/>
                  <a:pt x="1069405" y="517303"/>
                </a:cubicBezTo>
                <a:cubicBezTo>
                  <a:pt x="1069303" y="527853"/>
                  <a:pt x="1060689" y="536330"/>
                  <a:pt x="1050132" y="536228"/>
                </a:cubicBezTo>
                <a:cubicBezTo>
                  <a:pt x="1039489" y="536228"/>
                  <a:pt x="1030859" y="527598"/>
                  <a:pt x="1030859" y="516962"/>
                </a:cubicBezTo>
                <a:cubicBezTo>
                  <a:pt x="1030859" y="506320"/>
                  <a:pt x="1039489" y="497688"/>
                  <a:pt x="1050132" y="497688"/>
                </a:cubicBezTo>
                <a:close/>
                <a:moveTo>
                  <a:pt x="1110851" y="497007"/>
                </a:moveTo>
                <a:cubicBezTo>
                  <a:pt x="1121870" y="497007"/>
                  <a:pt x="1130807" y="505945"/>
                  <a:pt x="1130807" y="516962"/>
                </a:cubicBezTo>
                <a:cubicBezTo>
                  <a:pt x="1130807" y="517013"/>
                  <a:pt x="1130807" y="517081"/>
                  <a:pt x="1130807" y="517132"/>
                </a:cubicBezTo>
                <a:cubicBezTo>
                  <a:pt x="1130705" y="528058"/>
                  <a:pt x="1121784" y="536842"/>
                  <a:pt x="1110851" y="536740"/>
                </a:cubicBezTo>
                <a:cubicBezTo>
                  <a:pt x="1099919" y="536740"/>
                  <a:pt x="1091067" y="527888"/>
                  <a:pt x="1091067" y="516962"/>
                </a:cubicBezTo>
                <a:cubicBezTo>
                  <a:pt x="1091067" y="516911"/>
                  <a:pt x="1091067" y="516842"/>
                  <a:pt x="1091067" y="516791"/>
                </a:cubicBezTo>
                <a:cubicBezTo>
                  <a:pt x="1091067" y="505859"/>
                  <a:pt x="1099919" y="497007"/>
                  <a:pt x="1110851" y="497007"/>
                </a:cubicBezTo>
                <a:close/>
                <a:moveTo>
                  <a:pt x="1172619" y="496190"/>
                </a:moveTo>
                <a:cubicBezTo>
                  <a:pt x="1184017" y="496190"/>
                  <a:pt x="1193256" y="505430"/>
                  <a:pt x="1193256" y="516827"/>
                </a:cubicBezTo>
                <a:cubicBezTo>
                  <a:pt x="1193256" y="528216"/>
                  <a:pt x="1184017" y="537457"/>
                  <a:pt x="1172619" y="537457"/>
                </a:cubicBezTo>
                <a:cubicBezTo>
                  <a:pt x="1161221" y="537457"/>
                  <a:pt x="1151981" y="528216"/>
                  <a:pt x="1151981" y="516827"/>
                </a:cubicBezTo>
                <a:cubicBezTo>
                  <a:pt x="1151981" y="505430"/>
                  <a:pt x="1161221" y="496190"/>
                  <a:pt x="1172619" y="496190"/>
                </a:cubicBezTo>
                <a:close/>
                <a:moveTo>
                  <a:pt x="1233654" y="495642"/>
                </a:moveTo>
                <a:cubicBezTo>
                  <a:pt x="1245423" y="495642"/>
                  <a:pt x="1254974" y="505194"/>
                  <a:pt x="1254974" y="516961"/>
                </a:cubicBezTo>
                <a:cubicBezTo>
                  <a:pt x="1254974" y="517012"/>
                  <a:pt x="1254974" y="517081"/>
                  <a:pt x="1254974" y="517132"/>
                </a:cubicBezTo>
                <a:cubicBezTo>
                  <a:pt x="1254871" y="528808"/>
                  <a:pt x="1245337" y="538206"/>
                  <a:pt x="1233654" y="538104"/>
                </a:cubicBezTo>
                <a:cubicBezTo>
                  <a:pt x="1233534" y="538104"/>
                  <a:pt x="1233432" y="538104"/>
                  <a:pt x="1233313" y="538104"/>
                </a:cubicBezTo>
                <a:cubicBezTo>
                  <a:pt x="1221732" y="538001"/>
                  <a:pt x="1212402" y="528536"/>
                  <a:pt x="1212504" y="516961"/>
                </a:cubicBezTo>
                <a:cubicBezTo>
                  <a:pt x="1212504" y="516910"/>
                  <a:pt x="1212504" y="516842"/>
                  <a:pt x="1212504" y="516791"/>
                </a:cubicBezTo>
                <a:cubicBezTo>
                  <a:pt x="1212504" y="505108"/>
                  <a:pt x="1221971" y="495642"/>
                  <a:pt x="1233654" y="495642"/>
                </a:cubicBezTo>
                <a:close/>
                <a:moveTo>
                  <a:pt x="1295054" y="494960"/>
                </a:moveTo>
                <a:cubicBezTo>
                  <a:pt x="1307198" y="494960"/>
                  <a:pt x="1317057" y="504819"/>
                  <a:pt x="1317057" y="516962"/>
                </a:cubicBezTo>
                <a:cubicBezTo>
                  <a:pt x="1317057" y="517013"/>
                  <a:pt x="1317057" y="517081"/>
                  <a:pt x="1317057" y="517132"/>
                </a:cubicBezTo>
                <a:cubicBezTo>
                  <a:pt x="1316955" y="529184"/>
                  <a:pt x="1307113" y="538888"/>
                  <a:pt x="1295054" y="538786"/>
                </a:cubicBezTo>
                <a:cubicBezTo>
                  <a:pt x="1295003" y="538786"/>
                  <a:pt x="1294935" y="538786"/>
                  <a:pt x="1294884" y="538786"/>
                </a:cubicBezTo>
                <a:cubicBezTo>
                  <a:pt x="1282826" y="538786"/>
                  <a:pt x="1273053" y="529013"/>
                  <a:pt x="1273053" y="516962"/>
                </a:cubicBezTo>
                <a:cubicBezTo>
                  <a:pt x="1273053" y="504819"/>
                  <a:pt x="1282911" y="494960"/>
                  <a:pt x="1295054" y="494960"/>
                </a:cubicBezTo>
                <a:close/>
                <a:moveTo>
                  <a:pt x="1971151" y="494619"/>
                </a:moveTo>
                <a:cubicBezTo>
                  <a:pt x="1971270" y="494619"/>
                  <a:pt x="1971373" y="494619"/>
                  <a:pt x="1971492" y="494619"/>
                </a:cubicBezTo>
                <a:cubicBezTo>
                  <a:pt x="1983738" y="494722"/>
                  <a:pt x="1993597" y="504716"/>
                  <a:pt x="1993494" y="516962"/>
                </a:cubicBezTo>
                <a:cubicBezTo>
                  <a:pt x="1993494" y="517013"/>
                  <a:pt x="1993494" y="517081"/>
                  <a:pt x="1993494" y="517132"/>
                </a:cubicBezTo>
                <a:cubicBezTo>
                  <a:pt x="1993391" y="529371"/>
                  <a:pt x="1983397" y="539230"/>
                  <a:pt x="1971151" y="539127"/>
                </a:cubicBezTo>
                <a:cubicBezTo>
                  <a:pt x="1958870" y="539127"/>
                  <a:pt x="1948893" y="529235"/>
                  <a:pt x="1948808" y="516962"/>
                </a:cubicBezTo>
                <a:cubicBezTo>
                  <a:pt x="1948808" y="504631"/>
                  <a:pt x="1958819" y="494619"/>
                  <a:pt x="1971151" y="494619"/>
                </a:cubicBezTo>
                <a:close/>
                <a:moveTo>
                  <a:pt x="1356822" y="494143"/>
                </a:moveTo>
                <a:cubicBezTo>
                  <a:pt x="1369350" y="494143"/>
                  <a:pt x="1379507" y="504299"/>
                  <a:pt x="1379507" y="516827"/>
                </a:cubicBezTo>
                <a:cubicBezTo>
                  <a:pt x="1379507" y="529349"/>
                  <a:pt x="1369351" y="539505"/>
                  <a:pt x="1356822" y="539505"/>
                </a:cubicBezTo>
                <a:cubicBezTo>
                  <a:pt x="1344294" y="539505"/>
                  <a:pt x="1334138" y="529349"/>
                  <a:pt x="1334138" y="516827"/>
                </a:cubicBezTo>
                <a:cubicBezTo>
                  <a:pt x="1334138" y="504299"/>
                  <a:pt x="1344294" y="494143"/>
                  <a:pt x="1356822" y="494143"/>
                </a:cubicBezTo>
                <a:close/>
                <a:moveTo>
                  <a:pt x="1417858" y="493766"/>
                </a:moveTo>
                <a:cubicBezTo>
                  <a:pt x="1430667" y="493766"/>
                  <a:pt x="1441054" y="504154"/>
                  <a:pt x="1441054" y="516961"/>
                </a:cubicBezTo>
                <a:cubicBezTo>
                  <a:pt x="1441054" y="517013"/>
                  <a:pt x="1441054" y="517081"/>
                  <a:pt x="1441054" y="517132"/>
                </a:cubicBezTo>
                <a:cubicBezTo>
                  <a:pt x="1440952" y="529849"/>
                  <a:pt x="1430582" y="540082"/>
                  <a:pt x="1417858" y="539980"/>
                </a:cubicBezTo>
                <a:cubicBezTo>
                  <a:pt x="1417739" y="539980"/>
                  <a:pt x="1417636" y="539980"/>
                  <a:pt x="1417517" y="539980"/>
                </a:cubicBezTo>
                <a:cubicBezTo>
                  <a:pt x="1404895" y="539878"/>
                  <a:pt x="1394730" y="529576"/>
                  <a:pt x="1394832" y="516961"/>
                </a:cubicBezTo>
                <a:cubicBezTo>
                  <a:pt x="1394832" y="516910"/>
                  <a:pt x="1394832" y="516842"/>
                  <a:pt x="1394832" y="516791"/>
                </a:cubicBezTo>
                <a:cubicBezTo>
                  <a:pt x="1394832" y="504068"/>
                  <a:pt x="1405134" y="493766"/>
                  <a:pt x="1417858" y="493766"/>
                </a:cubicBezTo>
                <a:close/>
                <a:moveTo>
                  <a:pt x="1479259" y="493083"/>
                </a:moveTo>
                <a:cubicBezTo>
                  <a:pt x="1492443" y="493083"/>
                  <a:pt x="1503137" y="503777"/>
                  <a:pt x="1503137" y="516962"/>
                </a:cubicBezTo>
                <a:cubicBezTo>
                  <a:pt x="1503051" y="530071"/>
                  <a:pt x="1492374" y="540662"/>
                  <a:pt x="1479259" y="540662"/>
                </a:cubicBezTo>
                <a:cubicBezTo>
                  <a:pt x="1466160" y="540662"/>
                  <a:pt x="1455551" y="530054"/>
                  <a:pt x="1455551" y="516962"/>
                </a:cubicBezTo>
                <a:cubicBezTo>
                  <a:pt x="1455551" y="516910"/>
                  <a:pt x="1455551" y="516842"/>
                  <a:pt x="1455551" y="516791"/>
                </a:cubicBezTo>
                <a:cubicBezTo>
                  <a:pt x="1455551" y="503693"/>
                  <a:pt x="1466160" y="493083"/>
                  <a:pt x="1479259" y="493083"/>
                </a:cubicBezTo>
                <a:close/>
                <a:moveTo>
                  <a:pt x="1540660" y="492572"/>
                </a:moveTo>
                <a:cubicBezTo>
                  <a:pt x="1554134" y="492572"/>
                  <a:pt x="1565050" y="503488"/>
                  <a:pt x="1565050" y="516961"/>
                </a:cubicBezTo>
                <a:cubicBezTo>
                  <a:pt x="1564965" y="530360"/>
                  <a:pt x="1554066" y="541173"/>
                  <a:pt x="1540660" y="541173"/>
                </a:cubicBezTo>
                <a:cubicBezTo>
                  <a:pt x="1527288" y="541173"/>
                  <a:pt x="1516441" y="530326"/>
                  <a:pt x="1516441" y="516961"/>
                </a:cubicBezTo>
                <a:cubicBezTo>
                  <a:pt x="1516441" y="516910"/>
                  <a:pt x="1516441" y="516842"/>
                  <a:pt x="1516441" y="516791"/>
                </a:cubicBezTo>
                <a:cubicBezTo>
                  <a:pt x="1516441" y="503420"/>
                  <a:pt x="1527288" y="492572"/>
                  <a:pt x="1540660" y="492572"/>
                </a:cubicBezTo>
                <a:close/>
                <a:moveTo>
                  <a:pt x="1602061" y="492231"/>
                </a:moveTo>
                <a:cubicBezTo>
                  <a:pt x="1615724" y="492231"/>
                  <a:pt x="1626793" y="503300"/>
                  <a:pt x="1626793" y="516962"/>
                </a:cubicBezTo>
                <a:cubicBezTo>
                  <a:pt x="1626793" y="517013"/>
                  <a:pt x="1626793" y="517081"/>
                  <a:pt x="1626793" y="517132"/>
                </a:cubicBezTo>
                <a:cubicBezTo>
                  <a:pt x="1626690" y="530685"/>
                  <a:pt x="1615621" y="541617"/>
                  <a:pt x="1602061" y="541515"/>
                </a:cubicBezTo>
                <a:cubicBezTo>
                  <a:pt x="1601942" y="541515"/>
                  <a:pt x="1601840" y="541515"/>
                  <a:pt x="1601720" y="541515"/>
                </a:cubicBezTo>
                <a:cubicBezTo>
                  <a:pt x="1588246" y="541413"/>
                  <a:pt x="1577399" y="530429"/>
                  <a:pt x="1577501" y="516962"/>
                </a:cubicBezTo>
                <a:cubicBezTo>
                  <a:pt x="1577501" y="516910"/>
                  <a:pt x="1577501" y="516842"/>
                  <a:pt x="1577501" y="516791"/>
                </a:cubicBezTo>
                <a:cubicBezTo>
                  <a:pt x="1577501" y="503232"/>
                  <a:pt x="1588502" y="492231"/>
                  <a:pt x="1602061" y="492231"/>
                </a:cubicBezTo>
                <a:close/>
                <a:moveTo>
                  <a:pt x="1664145" y="491718"/>
                </a:moveTo>
                <a:cubicBezTo>
                  <a:pt x="1678079" y="491718"/>
                  <a:pt x="1689388" y="503028"/>
                  <a:pt x="1689388" y="516961"/>
                </a:cubicBezTo>
                <a:cubicBezTo>
                  <a:pt x="1689388" y="517012"/>
                  <a:pt x="1689388" y="517081"/>
                  <a:pt x="1689388" y="517132"/>
                </a:cubicBezTo>
                <a:cubicBezTo>
                  <a:pt x="1689285" y="530973"/>
                  <a:pt x="1677994" y="542128"/>
                  <a:pt x="1664145" y="542026"/>
                </a:cubicBezTo>
                <a:cubicBezTo>
                  <a:pt x="1650295" y="542026"/>
                  <a:pt x="1639073" y="530804"/>
                  <a:pt x="1639073" y="516961"/>
                </a:cubicBezTo>
                <a:cubicBezTo>
                  <a:pt x="1639073" y="516910"/>
                  <a:pt x="1639073" y="516842"/>
                  <a:pt x="1639073" y="516791"/>
                </a:cubicBezTo>
                <a:cubicBezTo>
                  <a:pt x="1639073" y="502942"/>
                  <a:pt x="1650295" y="491718"/>
                  <a:pt x="1664145" y="491718"/>
                </a:cubicBezTo>
                <a:close/>
                <a:moveTo>
                  <a:pt x="1724863" y="491549"/>
                </a:moveTo>
                <a:cubicBezTo>
                  <a:pt x="1738900" y="491549"/>
                  <a:pt x="1750277" y="502926"/>
                  <a:pt x="1750277" y="516962"/>
                </a:cubicBezTo>
                <a:cubicBezTo>
                  <a:pt x="1750175" y="530923"/>
                  <a:pt x="1738832" y="542197"/>
                  <a:pt x="1724863" y="542197"/>
                </a:cubicBezTo>
                <a:cubicBezTo>
                  <a:pt x="1710929" y="542197"/>
                  <a:pt x="1699621" y="530889"/>
                  <a:pt x="1699621" y="516962"/>
                </a:cubicBezTo>
                <a:cubicBezTo>
                  <a:pt x="1699621" y="502993"/>
                  <a:pt x="1710895" y="491634"/>
                  <a:pt x="1724863" y="491549"/>
                </a:cubicBezTo>
                <a:close/>
                <a:moveTo>
                  <a:pt x="1786265" y="491207"/>
                </a:moveTo>
                <a:cubicBezTo>
                  <a:pt x="1786385" y="491207"/>
                  <a:pt x="1786487" y="491207"/>
                  <a:pt x="1786606" y="491207"/>
                </a:cubicBezTo>
                <a:cubicBezTo>
                  <a:pt x="1800729" y="491311"/>
                  <a:pt x="1812122" y="502841"/>
                  <a:pt x="1812020" y="516962"/>
                </a:cubicBezTo>
                <a:cubicBezTo>
                  <a:pt x="1812020" y="517013"/>
                  <a:pt x="1812020" y="517081"/>
                  <a:pt x="1812020" y="517132"/>
                </a:cubicBezTo>
                <a:cubicBezTo>
                  <a:pt x="1811917" y="531247"/>
                  <a:pt x="1800388" y="542641"/>
                  <a:pt x="1786265" y="542538"/>
                </a:cubicBezTo>
                <a:cubicBezTo>
                  <a:pt x="1772143" y="542538"/>
                  <a:pt x="1760682" y="531076"/>
                  <a:pt x="1760682" y="516962"/>
                </a:cubicBezTo>
                <a:cubicBezTo>
                  <a:pt x="1760682" y="516911"/>
                  <a:pt x="1760682" y="516842"/>
                  <a:pt x="1760682" y="516791"/>
                </a:cubicBezTo>
                <a:cubicBezTo>
                  <a:pt x="1760682" y="502670"/>
                  <a:pt x="1772143" y="491207"/>
                  <a:pt x="1786265" y="491207"/>
                </a:cubicBezTo>
                <a:close/>
                <a:moveTo>
                  <a:pt x="1909068" y="491037"/>
                </a:moveTo>
                <a:cubicBezTo>
                  <a:pt x="1923378" y="491037"/>
                  <a:pt x="1934993" y="502652"/>
                  <a:pt x="1934993" y="516961"/>
                </a:cubicBezTo>
                <a:cubicBezTo>
                  <a:pt x="1934890" y="531213"/>
                  <a:pt x="1923327" y="542709"/>
                  <a:pt x="1909068" y="542709"/>
                </a:cubicBezTo>
                <a:cubicBezTo>
                  <a:pt x="1894843" y="542709"/>
                  <a:pt x="1883314" y="531179"/>
                  <a:pt x="1883314" y="516961"/>
                </a:cubicBezTo>
                <a:cubicBezTo>
                  <a:pt x="1883314" y="516910"/>
                  <a:pt x="1883314" y="516842"/>
                  <a:pt x="1883314" y="516791"/>
                </a:cubicBezTo>
                <a:cubicBezTo>
                  <a:pt x="1883314" y="502567"/>
                  <a:pt x="1894843" y="491037"/>
                  <a:pt x="1909068" y="491037"/>
                </a:cubicBezTo>
                <a:close/>
                <a:moveTo>
                  <a:pt x="1847666" y="491037"/>
                </a:moveTo>
                <a:cubicBezTo>
                  <a:pt x="1861976" y="491037"/>
                  <a:pt x="1873591" y="502652"/>
                  <a:pt x="1873591" y="516961"/>
                </a:cubicBezTo>
                <a:cubicBezTo>
                  <a:pt x="1873506" y="531213"/>
                  <a:pt x="1861925" y="542709"/>
                  <a:pt x="1847666" y="542709"/>
                </a:cubicBezTo>
                <a:cubicBezTo>
                  <a:pt x="1833441" y="542709"/>
                  <a:pt x="1821912" y="531179"/>
                  <a:pt x="1821912" y="516961"/>
                </a:cubicBezTo>
                <a:cubicBezTo>
                  <a:pt x="1821912" y="516910"/>
                  <a:pt x="1821912" y="516842"/>
                  <a:pt x="1821912" y="516791"/>
                </a:cubicBezTo>
                <a:cubicBezTo>
                  <a:pt x="1821912" y="502567"/>
                  <a:pt x="1833441" y="491037"/>
                  <a:pt x="1847666" y="491037"/>
                </a:cubicBezTo>
                <a:close/>
                <a:moveTo>
                  <a:pt x="5629" y="450956"/>
                </a:moveTo>
                <a:cubicBezTo>
                  <a:pt x="5748" y="450956"/>
                  <a:pt x="5867" y="450956"/>
                  <a:pt x="5970" y="450956"/>
                </a:cubicBezTo>
                <a:cubicBezTo>
                  <a:pt x="8699" y="451060"/>
                  <a:pt x="10848" y="453344"/>
                  <a:pt x="10745" y="456073"/>
                </a:cubicBezTo>
                <a:cubicBezTo>
                  <a:pt x="10745" y="458905"/>
                  <a:pt x="8460" y="461190"/>
                  <a:pt x="5629" y="461190"/>
                </a:cubicBezTo>
                <a:cubicBezTo>
                  <a:pt x="2848" y="461105"/>
                  <a:pt x="597" y="458853"/>
                  <a:pt x="512" y="456073"/>
                </a:cubicBezTo>
                <a:cubicBezTo>
                  <a:pt x="512" y="453242"/>
                  <a:pt x="2797" y="450956"/>
                  <a:pt x="5629" y="450956"/>
                </a:cubicBezTo>
                <a:close/>
                <a:moveTo>
                  <a:pt x="67029" y="448568"/>
                </a:moveTo>
                <a:cubicBezTo>
                  <a:pt x="70884" y="448568"/>
                  <a:pt x="74022" y="451708"/>
                  <a:pt x="74022" y="455561"/>
                </a:cubicBezTo>
                <a:cubicBezTo>
                  <a:pt x="74022" y="459416"/>
                  <a:pt x="70884" y="462554"/>
                  <a:pt x="67029" y="462554"/>
                </a:cubicBezTo>
                <a:cubicBezTo>
                  <a:pt x="63209" y="462469"/>
                  <a:pt x="60121" y="459382"/>
                  <a:pt x="60037" y="455561"/>
                </a:cubicBezTo>
                <a:cubicBezTo>
                  <a:pt x="60037" y="451708"/>
                  <a:pt x="63175" y="448568"/>
                  <a:pt x="67029" y="448568"/>
                </a:cubicBezTo>
                <a:close/>
                <a:moveTo>
                  <a:pt x="129113" y="447715"/>
                </a:moveTo>
                <a:cubicBezTo>
                  <a:pt x="129232" y="447715"/>
                  <a:pt x="129335" y="447715"/>
                  <a:pt x="129454" y="447715"/>
                </a:cubicBezTo>
                <a:cubicBezTo>
                  <a:pt x="133701" y="447818"/>
                  <a:pt x="137061" y="451331"/>
                  <a:pt x="136959" y="455561"/>
                </a:cubicBezTo>
                <a:cubicBezTo>
                  <a:pt x="136959" y="459893"/>
                  <a:pt x="133445" y="463407"/>
                  <a:pt x="129113" y="463407"/>
                </a:cubicBezTo>
                <a:cubicBezTo>
                  <a:pt x="124815" y="463322"/>
                  <a:pt x="121353" y="459859"/>
                  <a:pt x="121268" y="455561"/>
                </a:cubicBezTo>
                <a:cubicBezTo>
                  <a:pt x="121268" y="451230"/>
                  <a:pt x="124781" y="447715"/>
                  <a:pt x="129113" y="447715"/>
                </a:cubicBezTo>
                <a:close/>
                <a:moveTo>
                  <a:pt x="189832" y="446862"/>
                </a:moveTo>
                <a:cubicBezTo>
                  <a:pt x="194642" y="446862"/>
                  <a:pt x="198531" y="450751"/>
                  <a:pt x="198531" y="455561"/>
                </a:cubicBezTo>
                <a:cubicBezTo>
                  <a:pt x="198531" y="460371"/>
                  <a:pt x="194642" y="464259"/>
                  <a:pt x="189832" y="464259"/>
                </a:cubicBezTo>
                <a:cubicBezTo>
                  <a:pt x="185023" y="464259"/>
                  <a:pt x="181134" y="460371"/>
                  <a:pt x="181134" y="455561"/>
                </a:cubicBezTo>
                <a:cubicBezTo>
                  <a:pt x="181134" y="450751"/>
                  <a:pt x="185023" y="446862"/>
                  <a:pt x="189832" y="446862"/>
                </a:cubicBezTo>
                <a:close/>
                <a:moveTo>
                  <a:pt x="251234" y="446010"/>
                </a:moveTo>
                <a:cubicBezTo>
                  <a:pt x="256504" y="446010"/>
                  <a:pt x="260785" y="450289"/>
                  <a:pt x="260785" y="455561"/>
                </a:cubicBezTo>
                <a:cubicBezTo>
                  <a:pt x="260785" y="460831"/>
                  <a:pt x="256504" y="465112"/>
                  <a:pt x="251234" y="465112"/>
                </a:cubicBezTo>
                <a:cubicBezTo>
                  <a:pt x="245964" y="465112"/>
                  <a:pt x="241683" y="460831"/>
                  <a:pt x="241683" y="455561"/>
                </a:cubicBezTo>
                <a:cubicBezTo>
                  <a:pt x="241683" y="450289"/>
                  <a:pt x="245964" y="446010"/>
                  <a:pt x="251234" y="446010"/>
                </a:cubicBezTo>
                <a:close/>
                <a:moveTo>
                  <a:pt x="312635" y="445327"/>
                </a:moveTo>
                <a:cubicBezTo>
                  <a:pt x="318281" y="445327"/>
                  <a:pt x="322868" y="449916"/>
                  <a:pt x="322868" y="455561"/>
                </a:cubicBezTo>
                <a:cubicBezTo>
                  <a:pt x="322868" y="461206"/>
                  <a:pt x="318281" y="465795"/>
                  <a:pt x="312635" y="465795"/>
                </a:cubicBezTo>
                <a:cubicBezTo>
                  <a:pt x="306989" y="465795"/>
                  <a:pt x="302402" y="461206"/>
                  <a:pt x="302402" y="455561"/>
                </a:cubicBezTo>
                <a:cubicBezTo>
                  <a:pt x="302402" y="449916"/>
                  <a:pt x="306989" y="445327"/>
                  <a:pt x="312635" y="445327"/>
                </a:cubicBezTo>
                <a:close/>
                <a:moveTo>
                  <a:pt x="374036" y="444474"/>
                </a:moveTo>
                <a:cubicBezTo>
                  <a:pt x="380159" y="444474"/>
                  <a:pt x="385123" y="449439"/>
                  <a:pt x="385123" y="455561"/>
                </a:cubicBezTo>
                <a:cubicBezTo>
                  <a:pt x="385037" y="461650"/>
                  <a:pt x="380125" y="466562"/>
                  <a:pt x="374036" y="466647"/>
                </a:cubicBezTo>
                <a:cubicBezTo>
                  <a:pt x="367947" y="466562"/>
                  <a:pt x="363035" y="461650"/>
                  <a:pt x="362950" y="455561"/>
                </a:cubicBezTo>
                <a:cubicBezTo>
                  <a:pt x="362950" y="449439"/>
                  <a:pt x="367913" y="444474"/>
                  <a:pt x="374036" y="444474"/>
                </a:cubicBezTo>
                <a:close/>
                <a:moveTo>
                  <a:pt x="436120" y="443623"/>
                </a:moveTo>
                <a:cubicBezTo>
                  <a:pt x="442720" y="443623"/>
                  <a:pt x="448059" y="448961"/>
                  <a:pt x="448059" y="455562"/>
                </a:cubicBezTo>
                <a:cubicBezTo>
                  <a:pt x="448059" y="462162"/>
                  <a:pt x="442720" y="467501"/>
                  <a:pt x="436120" y="467501"/>
                </a:cubicBezTo>
                <a:cubicBezTo>
                  <a:pt x="429570" y="467415"/>
                  <a:pt x="424266" y="462111"/>
                  <a:pt x="424181" y="455562"/>
                </a:cubicBezTo>
                <a:cubicBezTo>
                  <a:pt x="424181" y="448961"/>
                  <a:pt x="429519" y="443623"/>
                  <a:pt x="436120" y="443623"/>
                </a:cubicBezTo>
                <a:close/>
                <a:moveTo>
                  <a:pt x="496839" y="442939"/>
                </a:moveTo>
                <a:cubicBezTo>
                  <a:pt x="503815" y="442939"/>
                  <a:pt x="509460" y="448586"/>
                  <a:pt x="509460" y="455561"/>
                </a:cubicBezTo>
                <a:cubicBezTo>
                  <a:pt x="509460" y="462537"/>
                  <a:pt x="503815" y="468182"/>
                  <a:pt x="496839" y="468182"/>
                </a:cubicBezTo>
                <a:cubicBezTo>
                  <a:pt x="489863" y="468182"/>
                  <a:pt x="484218" y="462537"/>
                  <a:pt x="484218" y="455561"/>
                </a:cubicBezTo>
                <a:cubicBezTo>
                  <a:pt x="484218" y="448586"/>
                  <a:pt x="489863" y="442939"/>
                  <a:pt x="496839" y="442939"/>
                </a:cubicBezTo>
                <a:close/>
                <a:moveTo>
                  <a:pt x="558240" y="442087"/>
                </a:moveTo>
                <a:cubicBezTo>
                  <a:pt x="565676" y="442087"/>
                  <a:pt x="571714" y="448125"/>
                  <a:pt x="571714" y="455561"/>
                </a:cubicBezTo>
                <a:cubicBezTo>
                  <a:pt x="571714" y="462998"/>
                  <a:pt x="565676" y="469036"/>
                  <a:pt x="558240" y="469036"/>
                </a:cubicBezTo>
                <a:cubicBezTo>
                  <a:pt x="550838" y="468951"/>
                  <a:pt x="544851" y="462964"/>
                  <a:pt x="544766" y="455561"/>
                </a:cubicBezTo>
                <a:cubicBezTo>
                  <a:pt x="544766" y="448125"/>
                  <a:pt x="550803" y="442087"/>
                  <a:pt x="558240" y="442087"/>
                </a:cubicBezTo>
                <a:close/>
                <a:moveTo>
                  <a:pt x="619641" y="441234"/>
                </a:moveTo>
                <a:cubicBezTo>
                  <a:pt x="619761" y="441234"/>
                  <a:pt x="619863" y="441234"/>
                  <a:pt x="619982" y="441234"/>
                </a:cubicBezTo>
                <a:cubicBezTo>
                  <a:pt x="627794" y="441338"/>
                  <a:pt x="634070" y="447750"/>
                  <a:pt x="633968" y="455561"/>
                </a:cubicBezTo>
                <a:cubicBezTo>
                  <a:pt x="633968" y="463475"/>
                  <a:pt x="627555" y="469888"/>
                  <a:pt x="619641" y="469888"/>
                </a:cubicBezTo>
                <a:cubicBezTo>
                  <a:pt x="611762" y="469803"/>
                  <a:pt x="605399" y="463440"/>
                  <a:pt x="605315" y="455561"/>
                </a:cubicBezTo>
                <a:cubicBezTo>
                  <a:pt x="605315" y="447647"/>
                  <a:pt x="611727" y="441234"/>
                  <a:pt x="619641" y="441234"/>
                </a:cubicBezTo>
                <a:close/>
                <a:moveTo>
                  <a:pt x="681042" y="440552"/>
                </a:moveTo>
                <a:cubicBezTo>
                  <a:pt x="681162" y="440552"/>
                  <a:pt x="681264" y="440552"/>
                  <a:pt x="681384" y="440552"/>
                </a:cubicBezTo>
                <a:cubicBezTo>
                  <a:pt x="689587" y="440656"/>
                  <a:pt x="696154" y="447375"/>
                  <a:pt x="696052" y="455562"/>
                </a:cubicBezTo>
                <a:cubicBezTo>
                  <a:pt x="696052" y="455614"/>
                  <a:pt x="696052" y="455681"/>
                  <a:pt x="696052" y="455732"/>
                </a:cubicBezTo>
                <a:cubicBezTo>
                  <a:pt x="695950" y="463936"/>
                  <a:pt x="689229" y="470502"/>
                  <a:pt x="681042" y="470401"/>
                </a:cubicBezTo>
                <a:cubicBezTo>
                  <a:pt x="672821" y="470401"/>
                  <a:pt x="666118" y="463783"/>
                  <a:pt x="666034" y="455562"/>
                </a:cubicBezTo>
                <a:cubicBezTo>
                  <a:pt x="666034" y="447272"/>
                  <a:pt x="672753" y="440552"/>
                  <a:pt x="681042" y="440552"/>
                </a:cubicBezTo>
                <a:close/>
                <a:moveTo>
                  <a:pt x="743125" y="439699"/>
                </a:moveTo>
                <a:cubicBezTo>
                  <a:pt x="743245" y="439699"/>
                  <a:pt x="743347" y="439699"/>
                  <a:pt x="743466" y="439699"/>
                </a:cubicBezTo>
                <a:cubicBezTo>
                  <a:pt x="752131" y="439802"/>
                  <a:pt x="759090" y="446897"/>
                  <a:pt x="758987" y="455561"/>
                </a:cubicBezTo>
                <a:cubicBezTo>
                  <a:pt x="758987" y="455614"/>
                  <a:pt x="758987" y="455681"/>
                  <a:pt x="758987" y="455732"/>
                </a:cubicBezTo>
                <a:cubicBezTo>
                  <a:pt x="758885" y="464396"/>
                  <a:pt x="751790" y="471355"/>
                  <a:pt x="743125" y="471253"/>
                </a:cubicBezTo>
                <a:cubicBezTo>
                  <a:pt x="734427" y="471253"/>
                  <a:pt x="727366" y="464260"/>
                  <a:pt x="727264" y="455561"/>
                </a:cubicBezTo>
                <a:cubicBezTo>
                  <a:pt x="727264" y="446796"/>
                  <a:pt x="734359" y="439699"/>
                  <a:pt x="743125" y="439699"/>
                </a:cubicBezTo>
                <a:close/>
                <a:moveTo>
                  <a:pt x="803844" y="438846"/>
                </a:moveTo>
                <a:cubicBezTo>
                  <a:pt x="813259" y="438846"/>
                  <a:pt x="820900" y="446487"/>
                  <a:pt x="820900" y="455902"/>
                </a:cubicBezTo>
                <a:cubicBezTo>
                  <a:pt x="820900" y="465317"/>
                  <a:pt x="813259" y="472959"/>
                  <a:pt x="803844" y="472959"/>
                </a:cubicBezTo>
                <a:cubicBezTo>
                  <a:pt x="794430" y="472959"/>
                  <a:pt x="786789" y="465317"/>
                  <a:pt x="786789" y="455902"/>
                </a:cubicBezTo>
                <a:cubicBezTo>
                  <a:pt x="786789" y="446487"/>
                  <a:pt x="794430" y="438846"/>
                  <a:pt x="803844" y="438846"/>
                </a:cubicBezTo>
                <a:close/>
                <a:moveTo>
                  <a:pt x="865246" y="438164"/>
                </a:moveTo>
                <a:cubicBezTo>
                  <a:pt x="874661" y="438164"/>
                  <a:pt x="882302" y="445806"/>
                  <a:pt x="882302" y="455220"/>
                </a:cubicBezTo>
                <a:cubicBezTo>
                  <a:pt x="882302" y="464635"/>
                  <a:pt x="874661" y="472277"/>
                  <a:pt x="865246" y="472277"/>
                </a:cubicBezTo>
                <a:cubicBezTo>
                  <a:pt x="855832" y="472277"/>
                  <a:pt x="848191" y="464635"/>
                  <a:pt x="848191" y="455220"/>
                </a:cubicBezTo>
                <a:cubicBezTo>
                  <a:pt x="848191" y="445806"/>
                  <a:pt x="855832" y="438164"/>
                  <a:pt x="865246" y="438164"/>
                </a:cubicBezTo>
                <a:close/>
                <a:moveTo>
                  <a:pt x="926648" y="437481"/>
                </a:moveTo>
                <a:cubicBezTo>
                  <a:pt x="926767" y="437481"/>
                  <a:pt x="926870" y="437481"/>
                  <a:pt x="926989" y="437481"/>
                </a:cubicBezTo>
                <a:cubicBezTo>
                  <a:pt x="936881" y="437584"/>
                  <a:pt x="944829" y="445669"/>
                  <a:pt x="944727" y="455561"/>
                </a:cubicBezTo>
                <a:cubicBezTo>
                  <a:pt x="944266" y="465180"/>
                  <a:pt x="936284" y="472719"/>
                  <a:pt x="926648" y="472617"/>
                </a:cubicBezTo>
                <a:cubicBezTo>
                  <a:pt x="917045" y="472634"/>
                  <a:pt x="909114" y="465146"/>
                  <a:pt x="908569" y="455561"/>
                </a:cubicBezTo>
                <a:cubicBezTo>
                  <a:pt x="908569" y="445583"/>
                  <a:pt x="916670" y="437481"/>
                  <a:pt x="926648" y="437481"/>
                </a:cubicBezTo>
                <a:close/>
                <a:moveTo>
                  <a:pt x="988048" y="436630"/>
                </a:moveTo>
                <a:cubicBezTo>
                  <a:pt x="998504" y="436630"/>
                  <a:pt x="1006981" y="445106"/>
                  <a:pt x="1006981" y="455561"/>
                </a:cubicBezTo>
                <a:cubicBezTo>
                  <a:pt x="1006895" y="465948"/>
                  <a:pt x="998436" y="474323"/>
                  <a:pt x="988048" y="474323"/>
                </a:cubicBezTo>
                <a:cubicBezTo>
                  <a:pt x="977662" y="474323"/>
                  <a:pt x="969202" y="465948"/>
                  <a:pt x="969117" y="455561"/>
                </a:cubicBezTo>
                <a:cubicBezTo>
                  <a:pt x="969117" y="445106"/>
                  <a:pt x="977594" y="436630"/>
                  <a:pt x="988048" y="436630"/>
                </a:cubicBezTo>
                <a:close/>
                <a:moveTo>
                  <a:pt x="1049816" y="435812"/>
                </a:moveTo>
                <a:cubicBezTo>
                  <a:pt x="1060649" y="435812"/>
                  <a:pt x="1069431" y="444594"/>
                  <a:pt x="1069431" y="455426"/>
                </a:cubicBezTo>
                <a:cubicBezTo>
                  <a:pt x="1069431" y="466259"/>
                  <a:pt x="1060649" y="475041"/>
                  <a:pt x="1049816" y="475041"/>
                </a:cubicBezTo>
                <a:cubicBezTo>
                  <a:pt x="1038984" y="475041"/>
                  <a:pt x="1030202" y="466259"/>
                  <a:pt x="1030202" y="455426"/>
                </a:cubicBezTo>
                <a:cubicBezTo>
                  <a:pt x="1030202" y="444594"/>
                  <a:pt x="1038984" y="435812"/>
                  <a:pt x="1049816" y="435812"/>
                </a:cubicBezTo>
                <a:close/>
                <a:moveTo>
                  <a:pt x="1110851" y="435095"/>
                </a:moveTo>
                <a:cubicBezTo>
                  <a:pt x="1122159" y="435095"/>
                  <a:pt x="1131318" y="444255"/>
                  <a:pt x="1131318" y="455561"/>
                </a:cubicBezTo>
                <a:cubicBezTo>
                  <a:pt x="1131318" y="455614"/>
                  <a:pt x="1131318" y="455681"/>
                  <a:pt x="1131318" y="455732"/>
                </a:cubicBezTo>
                <a:cubicBezTo>
                  <a:pt x="1131216" y="466938"/>
                  <a:pt x="1122057" y="475960"/>
                  <a:pt x="1110851" y="475858"/>
                </a:cubicBezTo>
                <a:cubicBezTo>
                  <a:pt x="1110800" y="475858"/>
                  <a:pt x="1110732" y="475858"/>
                  <a:pt x="1110680" y="475858"/>
                </a:cubicBezTo>
                <a:cubicBezTo>
                  <a:pt x="1099475" y="475858"/>
                  <a:pt x="1090384" y="466767"/>
                  <a:pt x="1090384" y="455561"/>
                </a:cubicBezTo>
                <a:cubicBezTo>
                  <a:pt x="1090384" y="444255"/>
                  <a:pt x="1099543" y="435095"/>
                  <a:pt x="1110851" y="435095"/>
                </a:cubicBezTo>
                <a:close/>
                <a:moveTo>
                  <a:pt x="1295055" y="433901"/>
                </a:moveTo>
                <a:cubicBezTo>
                  <a:pt x="1307489" y="433901"/>
                  <a:pt x="1317569" y="443981"/>
                  <a:pt x="1317569" y="456414"/>
                </a:cubicBezTo>
                <a:cubicBezTo>
                  <a:pt x="1317467" y="468780"/>
                  <a:pt x="1307421" y="478757"/>
                  <a:pt x="1295055" y="478757"/>
                </a:cubicBezTo>
                <a:cubicBezTo>
                  <a:pt x="1282690" y="478757"/>
                  <a:pt x="1272627" y="468780"/>
                  <a:pt x="1272542" y="456414"/>
                </a:cubicBezTo>
                <a:cubicBezTo>
                  <a:pt x="1272542" y="443981"/>
                  <a:pt x="1282622" y="433901"/>
                  <a:pt x="1295055" y="433901"/>
                </a:cubicBezTo>
                <a:close/>
                <a:moveTo>
                  <a:pt x="1233654" y="433901"/>
                </a:moveTo>
                <a:cubicBezTo>
                  <a:pt x="1245713" y="433901"/>
                  <a:pt x="1255486" y="443673"/>
                  <a:pt x="1255486" y="455732"/>
                </a:cubicBezTo>
                <a:cubicBezTo>
                  <a:pt x="1255486" y="455783"/>
                  <a:pt x="1255486" y="455851"/>
                  <a:pt x="1255486" y="455903"/>
                </a:cubicBezTo>
                <a:cubicBezTo>
                  <a:pt x="1255383" y="467858"/>
                  <a:pt x="1245610" y="477495"/>
                  <a:pt x="1233654" y="477393"/>
                </a:cubicBezTo>
                <a:cubicBezTo>
                  <a:pt x="1221664" y="477393"/>
                  <a:pt x="1211925" y="467723"/>
                  <a:pt x="1211823" y="455732"/>
                </a:cubicBezTo>
                <a:cubicBezTo>
                  <a:pt x="1211823" y="443673"/>
                  <a:pt x="1221596" y="433901"/>
                  <a:pt x="1233654" y="433901"/>
                </a:cubicBezTo>
                <a:close/>
                <a:moveTo>
                  <a:pt x="1172253" y="433901"/>
                </a:moveTo>
                <a:cubicBezTo>
                  <a:pt x="1172372" y="433901"/>
                  <a:pt x="1172474" y="433901"/>
                  <a:pt x="1172594" y="433901"/>
                </a:cubicBezTo>
                <a:cubicBezTo>
                  <a:pt x="1184175" y="434004"/>
                  <a:pt x="1193504" y="443470"/>
                  <a:pt x="1193402" y="455050"/>
                </a:cubicBezTo>
                <a:cubicBezTo>
                  <a:pt x="1193402" y="455101"/>
                  <a:pt x="1193402" y="455169"/>
                  <a:pt x="1193402" y="455220"/>
                </a:cubicBezTo>
                <a:cubicBezTo>
                  <a:pt x="1193300" y="466802"/>
                  <a:pt x="1183833" y="476131"/>
                  <a:pt x="1172253" y="476029"/>
                </a:cubicBezTo>
                <a:cubicBezTo>
                  <a:pt x="1160638" y="476029"/>
                  <a:pt x="1151206" y="466665"/>
                  <a:pt x="1151104" y="455050"/>
                </a:cubicBezTo>
                <a:cubicBezTo>
                  <a:pt x="1151104" y="443366"/>
                  <a:pt x="1160569" y="433901"/>
                  <a:pt x="1172253" y="433901"/>
                </a:cubicBezTo>
                <a:close/>
                <a:moveTo>
                  <a:pt x="1971151" y="432366"/>
                </a:moveTo>
                <a:cubicBezTo>
                  <a:pt x="1983960" y="432366"/>
                  <a:pt x="1994347" y="442752"/>
                  <a:pt x="1994347" y="455561"/>
                </a:cubicBezTo>
                <a:cubicBezTo>
                  <a:pt x="1994347" y="455614"/>
                  <a:pt x="1994347" y="455681"/>
                  <a:pt x="1994347" y="455732"/>
                </a:cubicBezTo>
                <a:cubicBezTo>
                  <a:pt x="1994245" y="468456"/>
                  <a:pt x="1983875" y="478689"/>
                  <a:pt x="1971151" y="478587"/>
                </a:cubicBezTo>
                <a:cubicBezTo>
                  <a:pt x="1971032" y="478587"/>
                  <a:pt x="1970929" y="478587"/>
                  <a:pt x="1970810" y="478587"/>
                </a:cubicBezTo>
                <a:cubicBezTo>
                  <a:pt x="1958188" y="478485"/>
                  <a:pt x="1948023" y="468183"/>
                  <a:pt x="1948125" y="455561"/>
                </a:cubicBezTo>
                <a:cubicBezTo>
                  <a:pt x="1948125" y="455510"/>
                  <a:pt x="1948125" y="455442"/>
                  <a:pt x="1948125" y="455391"/>
                </a:cubicBezTo>
                <a:cubicBezTo>
                  <a:pt x="1948125" y="442668"/>
                  <a:pt x="1958427" y="432366"/>
                  <a:pt x="1971151" y="432366"/>
                </a:cubicBezTo>
                <a:close/>
                <a:moveTo>
                  <a:pt x="1357139" y="432366"/>
                </a:moveTo>
                <a:cubicBezTo>
                  <a:pt x="1369948" y="432366"/>
                  <a:pt x="1380335" y="442752"/>
                  <a:pt x="1380335" y="455561"/>
                </a:cubicBezTo>
                <a:cubicBezTo>
                  <a:pt x="1380335" y="455614"/>
                  <a:pt x="1380335" y="455681"/>
                  <a:pt x="1380335" y="455732"/>
                </a:cubicBezTo>
                <a:cubicBezTo>
                  <a:pt x="1380233" y="468456"/>
                  <a:pt x="1369863" y="478689"/>
                  <a:pt x="1357139" y="478587"/>
                </a:cubicBezTo>
                <a:cubicBezTo>
                  <a:pt x="1357020" y="478587"/>
                  <a:pt x="1356917" y="478587"/>
                  <a:pt x="1356798" y="478587"/>
                </a:cubicBezTo>
                <a:cubicBezTo>
                  <a:pt x="1344176" y="478485"/>
                  <a:pt x="1334011" y="468183"/>
                  <a:pt x="1334113" y="455561"/>
                </a:cubicBezTo>
                <a:cubicBezTo>
                  <a:pt x="1334113" y="455510"/>
                  <a:pt x="1334113" y="455442"/>
                  <a:pt x="1334113" y="455391"/>
                </a:cubicBezTo>
                <a:cubicBezTo>
                  <a:pt x="1334113" y="442668"/>
                  <a:pt x="1344415" y="432366"/>
                  <a:pt x="1357139" y="432366"/>
                </a:cubicBezTo>
                <a:close/>
                <a:moveTo>
                  <a:pt x="1417858" y="431854"/>
                </a:moveTo>
                <a:cubicBezTo>
                  <a:pt x="1430957" y="431854"/>
                  <a:pt x="1441566" y="442463"/>
                  <a:pt x="1441566" y="455561"/>
                </a:cubicBezTo>
                <a:cubicBezTo>
                  <a:pt x="1441566" y="455612"/>
                  <a:pt x="1441566" y="455681"/>
                  <a:pt x="1441566" y="455732"/>
                </a:cubicBezTo>
                <a:cubicBezTo>
                  <a:pt x="1441463" y="468728"/>
                  <a:pt x="1430854" y="479201"/>
                  <a:pt x="1417858" y="479098"/>
                </a:cubicBezTo>
                <a:cubicBezTo>
                  <a:pt x="1404861" y="479098"/>
                  <a:pt x="1394321" y="468559"/>
                  <a:pt x="1394321" y="455561"/>
                </a:cubicBezTo>
                <a:cubicBezTo>
                  <a:pt x="1394321" y="455510"/>
                  <a:pt x="1394321" y="455442"/>
                  <a:pt x="1394321" y="455391"/>
                </a:cubicBezTo>
                <a:cubicBezTo>
                  <a:pt x="1394321" y="442394"/>
                  <a:pt x="1404861" y="431854"/>
                  <a:pt x="1417858" y="431854"/>
                </a:cubicBezTo>
                <a:close/>
                <a:moveTo>
                  <a:pt x="1479259" y="431172"/>
                </a:moveTo>
                <a:cubicBezTo>
                  <a:pt x="1492733" y="431172"/>
                  <a:pt x="1503649" y="442087"/>
                  <a:pt x="1503649" y="455561"/>
                </a:cubicBezTo>
                <a:cubicBezTo>
                  <a:pt x="1503564" y="468967"/>
                  <a:pt x="1492665" y="479782"/>
                  <a:pt x="1479259" y="479782"/>
                </a:cubicBezTo>
                <a:cubicBezTo>
                  <a:pt x="1465887" y="479782"/>
                  <a:pt x="1455040" y="468933"/>
                  <a:pt x="1455040" y="455561"/>
                </a:cubicBezTo>
                <a:cubicBezTo>
                  <a:pt x="1455040" y="455510"/>
                  <a:pt x="1455040" y="455442"/>
                  <a:pt x="1455040" y="455391"/>
                </a:cubicBezTo>
                <a:cubicBezTo>
                  <a:pt x="1455040" y="442019"/>
                  <a:pt x="1465887" y="431172"/>
                  <a:pt x="1479259" y="431172"/>
                </a:cubicBezTo>
                <a:close/>
                <a:moveTo>
                  <a:pt x="1540660" y="430659"/>
                </a:moveTo>
                <a:cubicBezTo>
                  <a:pt x="1554407" y="430659"/>
                  <a:pt x="1565561" y="441814"/>
                  <a:pt x="1565561" y="455561"/>
                </a:cubicBezTo>
                <a:cubicBezTo>
                  <a:pt x="1565561" y="455612"/>
                  <a:pt x="1565561" y="455681"/>
                  <a:pt x="1565561" y="455732"/>
                </a:cubicBezTo>
                <a:cubicBezTo>
                  <a:pt x="1565459" y="469393"/>
                  <a:pt x="1554322" y="480394"/>
                  <a:pt x="1540660" y="480292"/>
                </a:cubicBezTo>
                <a:cubicBezTo>
                  <a:pt x="1526998" y="480292"/>
                  <a:pt x="1515929" y="469224"/>
                  <a:pt x="1515929" y="455561"/>
                </a:cubicBezTo>
                <a:cubicBezTo>
                  <a:pt x="1515929" y="455510"/>
                  <a:pt x="1515929" y="455442"/>
                  <a:pt x="1515929" y="455391"/>
                </a:cubicBezTo>
                <a:cubicBezTo>
                  <a:pt x="1515929" y="441730"/>
                  <a:pt x="1526998" y="430659"/>
                  <a:pt x="1540660" y="430659"/>
                </a:cubicBezTo>
                <a:close/>
                <a:moveTo>
                  <a:pt x="1602061" y="430147"/>
                </a:moveTo>
                <a:cubicBezTo>
                  <a:pt x="1616098" y="430147"/>
                  <a:pt x="1627475" y="441524"/>
                  <a:pt x="1627475" y="455561"/>
                </a:cubicBezTo>
                <a:cubicBezTo>
                  <a:pt x="1627372" y="469529"/>
                  <a:pt x="1616030" y="480804"/>
                  <a:pt x="1602061" y="480804"/>
                </a:cubicBezTo>
                <a:cubicBezTo>
                  <a:pt x="1588127" y="480804"/>
                  <a:pt x="1576819" y="469495"/>
                  <a:pt x="1576819" y="455561"/>
                </a:cubicBezTo>
                <a:cubicBezTo>
                  <a:pt x="1576819" y="441593"/>
                  <a:pt x="1588092" y="430234"/>
                  <a:pt x="1602061" y="430147"/>
                </a:cubicBezTo>
                <a:close/>
                <a:moveTo>
                  <a:pt x="1664145" y="429636"/>
                </a:moveTo>
                <a:cubicBezTo>
                  <a:pt x="1678455" y="429636"/>
                  <a:pt x="1690070" y="441253"/>
                  <a:pt x="1690070" y="455561"/>
                </a:cubicBezTo>
                <a:cubicBezTo>
                  <a:pt x="1689968" y="469820"/>
                  <a:pt x="1678404" y="481316"/>
                  <a:pt x="1664145" y="481316"/>
                </a:cubicBezTo>
                <a:cubicBezTo>
                  <a:pt x="1649920" y="481316"/>
                  <a:pt x="1638391" y="469786"/>
                  <a:pt x="1638391" y="455561"/>
                </a:cubicBezTo>
                <a:cubicBezTo>
                  <a:pt x="1638391" y="455510"/>
                  <a:pt x="1638391" y="455442"/>
                  <a:pt x="1638391" y="455391"/>
                </a:cubicBezTo>
                <a:cubicBezTo>
                  <a:pt x="1638391" y="441167"/>
                  <a:pt x="1649920" y="429636"/>
                  <a:pt x="1664145" y="429636"/>
                </a:cubicBezTo>
                <a:close/>
                <a:moveTo>
                  <a:pt x="1724864" y="429295"/>
                </a:moveTo>
                <a:cubicBezTo>
                  <a:pt x="1739379" y="429295"/>
                  <a:pt x="1751130" y="441047"/>
                  <a:pt x="1751130" y="455561"/>
                </a:cubicBezTo>
                <a:cubicBezTo>
                  <a:pt x="1751130" y="455614"/>
                  <a:pt x="1751130" y="455681"/>
                  <a:pt x="1751130" y="455732"/>
                </a:cubicBezTo>
                <a:cubicBezTo>
                  <a:pt x="1751027" y="470144"/>
                  <a:pt x="1739276" y="481759"/>
                  <a:pt x="1724864" y="481657"/>
                </a:cubicBezTo>
                <a:cubicBezTo>
                  <a:pt x="1724745" y="481657"/>
                  <a:pt x="1724642" y="481657"/>
                  <a:pt x="1724523" y="481657"/>
                </a:cubicBezTo>
                <a:cubicBezTo>
                  <a:pt x="1710196" y="481555"/>
                  <a:pt x="1698666" y="469870"/>
                  <a:pt x="1698768" y="455561"/>
                </a:cubicBezTo>
                <a:cubicBezTo>
                  <a:pt x="1698768" y="455510"/>
                  <a:pt x="1698768" y="455442"/>
                  <a:pt x="1698768" y="455391"/>
                </a:cubicBezTo>
                <a:cubicBezTo>
                  <a:pt x="1698768" y="440979"/>
                  <a:pt x="1710452" y="429295"/>
                  <a:pt x="1724864" y="429295"/>
                </a:cubicBezTo>
                <a:close/>
                <a:moveTo>
                  <a:pt x="1786265" y="428954"/>
                </a:moveTo>
                <a:cubicBezTo>
                  <a:pt x="1800967" y="428954"/>
                  <a:pt x="1812872" y="440859"/>
                  <a:pt x="1812872" y="455562"/>
                </a:cubicBezTo>
                <a:cubicBezTo>
                  <a:pt x="1812872" y="455614"/>
                  <a:pt x="1812872" y="455681"/>
                  <a:pt x="1812872" y="455732"/>
                </a:cubicBezTo>
                <a:cubicBezTo>
                  <a:pt x="1812770" y="470332"/>
                  <a:pt x="1800865" y="482101"/>
                  <a:pt x="1786265" y="481998"/>
                </a:cubicBezTo>
                <a:cubicBezTo>
                  <a:pt x="1786146" y="481998"/>
                  <a:pt x="1786043" y="481998"/>
                  <a:pt x="1785924" y="481998"/>
                </a:cubicBezTo>
                <a:cubicBezTo>
                  <a:pt x="1771409" y="481896"/>
                  <a:pt x="1759726" y="470059"/>
                  <a:pt x="1759828" y="455562"/>
                </a:cubicBezTo>
                <a:cubicBezTo>
                  <a:pt x="1759828" y="455510"/>
                  <a:pt x="1759828" y="455442"/>
                  <a:pt x="1759828" y="455391"/>
                </a:cubicBezTo>
                <a:cubicBezTo>
                  <a:pt x="1759828" y="440792"/>
                  <a:pt x="1771665" y="428954"/>
                  <a:pt x="1786265" y="428954"/>
                </a:cubicBezTo>
                <a:close/>
                <a:moveTo>
                  <a:pt x="1848033" y="428820"/>
                </a:moveTo>
                <a:cubicBezTo>
                  <a:pt x="1862728" y="428820"/>
                  <a:pt x="1874640" y="440732"/>
                  <a:pt x="1874640" y="455427"/>
                </a:cubicBezTo>
                <a:cubicBezTo>
                  <a:pt x="1874640" y="470122"/>
                  <a:pt x="1862728" y="482034"/>
                  <a:pt x="1848033" y="482034"/>
                </a:cubicBezTo>
                <a:cubicBezTo>
                  <a:pt x="1833338" y="482034"/>
                  <a:pt x="1821426" y="470122"/>
                  <a:pt x="1821426" y="455427"/>
                </a:cubicBezTo>
                <a:cubicBezTo>
                  <a:pt x="1821426" y="440732"/>
                  <a:pt x="1833338" y="428820"/>
                  <a:pt x="1848033" y="428820"/>
                </a:cubicBezTo>
                <a:close/>
                <a:moveTo>
                  <a:pt x="1909068" y="428784"/>
                </a:moveTo>
                <a:cubicBezTo>
                  <a:pt x="1923855" y="428784"/>
                  <a:pt x="1935846" y="440774"/>
                  <a:pt x="1935846" y="455561"/>
                </a:cubicBezTo>
                <a:cubicBezTo>
                  <a:pt x="1935846" y="455612"/>
                  <a:pt x="1935846" y="455681"/>
                  <a:pt x="1935846" y="455732"/>
                </a:cubicBezTo>
                <a:cubicBezTo>
                  <a:pt x="1935744" y="470434"/>
                  <a:pt x="1923770" y="482271"/>
                  <a:pt x="1909068" y="482168"/>
                </a:cubicBezTo>
                <a:cubicBezTo>
                  <a:pt x="1894366" y="482168"/>
                  <a:pt x="1882461" y="470265"/>
                  <a:pt x="1882461" y="455561"/>
                </a:cubicBezTo>
                <a:cubicBezTo>
                  <a:pt x="1882461" y="455510"/>
                  <a:pt x="1882461" y="455442"/>
                  <a:pt x="1882461" y="455391"/>
                </a:cubicBezTo>
                <a:cubicBezTo>
                  <a:pt x="1882461" y="440689"/>
                  <a:pt x="1894366" y="428784"/>
                  <a:pt x="1909068" y="428784"/>
                </a:cubicBezTo>
                <a:close/>
                <a:moveTo>
                  <a:pt x="5995" y="388739"/>
                </a:moveTo>
                <a:cubicBezTo>
                  <a:pt x="8915" y="388739"/>
                  <a:pt x="11283" y="391105"/>
                  <a:pt x="11283" y="394025"/>
                </a:cubicBezTo>
                <a:cubicBezTo>
                  <a:pt x="11283" y="396946"/>
                  <a:pt x="8915" y="399314"/>
                  <a:pt x="5995" y="399314"/>
                </a:cubicBezTo>
                <a:cubicBezTo>
                  <a:pt x="3075" y="399314"/>
                  <a:pt x="708" y="396946"/>
                  <a:pt x="708" y="394025"/>
                </a:cubicBezTo>
                <a:cubicBezTo>
                  <a:pt x="708" y="391105"/>
                  <a:pt x="3075" y="388739"/>
                  <a:pt x="5995" y="388739"/>
                </a:cubicBezTo>
                <a:close/>
                <a:moveTo>
                  <a:pt x="67030" y="386997"/>
                </a:moveTo>
                <a:cubicBezTo>
                  <a:pt x="70987" y="386997"/>
                  <a:pt x="74193" y="390204"/>
                  <a:pt x="74193" y="394161"/>
                </a:cubicBezTo>
                <a:cubicBezTo>
                  <a:pt x="74193" y="398118"/>
                  <a:pt x="70987" y="401324"/>
                  <a:pt x="67030" y="401324"/>
                </a:cubicBezTo>
                <a:cubicBezTo>
                  <a:pt x="63073" y="401324"/>
                  <a:pt x="59867" y="398118"/>
                  <a:pt x="59867" y="394161"/>
                </a:cubicBezTo>
                <a:cubicBezTo>
                  <a:pt x="59867" y="390204"/>
                  <a:pt x="63073" y="386997"/>
                  <a:pt x="67030" y="386997"/>
                </a:cubicBezTo>
                <a:close/>
                <a:moveTo>
                  <a:pt x="129113" y="386144"/>
                </a:moveTo>
                <a:cubicBezTo>
                  <a:pt x="133548" y="386144"/>
                  <a:pt x="137129" y="389726"/>
                  <a:pt x="137129" y="394161"/>
                </a:cubicBezTo>
                <a:cubicBezTo>
                  <a:pt x="137129" y="398595"/>
                  <a:pt x="133548" y="402177"/>
                  <a:pt x="129113" y="402177"/>
                </a:cubicBezTo>
                <a:cubicBezTo>
                  <a:pt x="124678" y="402177"/>
                  <a:pt x="121097" y="398595"/>
                  <a:pt x="121097" y="394161"/>
                </a:cubicBezTo>
                <a:cubicBezTo>
                  <a:pt x="121097" y="389726"/>
                  <a:pt x="124678" y="386144"/>
                  <a:pt x="129113" y="386144"/>
                </a:cubicBezTo>
                <a:close/>
                <a:moveTo>
                  <a:pt x="189832" y="385291"/>
                </a:moveTo>
                <a:cubicBezTo>
                  <a:pt x="194727" y="385291"/>
                  <a:pt x="198701" y="389264"/>
                  <a:pt x="198701" y="394160"/>
                </a:cubicBezTo>
                <a:cubicBezTo>
                  <a:pt x="198701" y="399056"/>
                  <a:pt x="194727" y="403030"/>
                  <a:pt x="189832" y="403030"/>
                </a:cubicBezTo>
                <a:cubicBezTo>
                  <a:pt x="184971" y="402944"/>
                  <a:pt x="181049" y="399020"/>
                  <a:pt x="180964" y="394160"/>
                </a:cubicBezTo>
                <a:cubicBezTo>
                  <a:pt x="180964" y="389264"/>
                  <a:pt x="184938" y="385291"/>
                  <a:pt x="189832" y="385291"/>
                </a:cubicBezTo>
                <a:close/>
                <a:moveTo>
                  <a:pt x="251234" y="384439"/>
                </a:moveTo>
                <a:cubicBezTo>
                  <a:pt x="251353" y="384439"/>
                  <a:pt x="251455" y="384439"/>
                  <a:pt x="251574" y="384439"/>
                </a:cubicBezTo>
                <a:cubicBezTo>
                  <a:pt x="256845" y="384542"/>
                  <a:pt x="261058" y="388890"/>
                  <a:pt x="260956" y="394161"/>
                </a:cubicBezTo>
                <a:cubicBezTo>
                  <a:pt x="260956" y="399534"/>
                  <a:pt x="256606" y="403883"/>
                  <a:pt x="251234" y="403883"/>
                </a:cubicBezTo>
                <a:cubicBezTo>
                  <a:pt x="245895" y="403797"/>
                  <a:pt x="241597" y="399500"/>
                  <a:pt x="241512" y="394161"/>
                </a:cubicBezTo>
                <a:cubicBezTo>
                  <a:pt x="241512" y="388789"/>
                  <a:pt x="245861" y="384439"/>
                  <a:pt x="251234" y="384439"/>
                </a:cubicBezTo>
                <a:close/>
                <a:moveTo>
                  <a:pt x="313002" y="383452"/>
                </a:moveTo>
                <a:cubicBezTo>
                  <a:pt x="318842" y="383452"/>
                  <a:pt x="323576" y="388186"/>
                  <a:pt x="323576" y="394027"/>
                </a:cubicBezTo>
                <a:cubicBezTo>
                  <a:pt x="323576" y="399867"/>
                  <a:pt x="318842" y="404601"/>
                  <a:pt x="313002" y="404601"/>
                </a:cubicBezTo>
                <a:cubicBezTo>
                  <a:pt x="307161" y="404601"/>
                  <a:pt x="302427" y="399867"/>
                  <a:pt x="302427" y="394027"/>
                </a:cubicBezTo>
                <a:cubicBezTo>
                  <a:pt x="302427" y="388186"/>
                  <a:pt x="307161" y="383452"/>
                  <a:pt x="313002" y="383452"/>
                </a:cubicBezTo>
                <a:close/>
                <a:moveTo>
                  <a:pt x="436119" y="382732"/>
                </a:moveTo>
                <a:cubicBezTo>
                  <a:pt x="442805" y="382732"/>
                  <a:pt x="448229" y="388157"/>
                  <a:pt x="448229" y="394843"/>
                </a:cubicBezTo>
                <a:cubicBezTo>
                  <a:pt x="448229" y="401529"/>
                  <a:pt x="442805" y="406953"/>
                  <a:pt x="436119" y="406953"/>
                </a:cubicBezTo>
                <a:cubicBezTo>
                  <a:pt x="429433" y="406953"/>
                  <a:pt x="424010" y="401529"/>
                  <a:pt x="424010" y="394843"/>
                </a:cubicBezTo>
                <a:cubicBezTo>
                  <a:pt x="424010" y="388157"/>
                  <a:pt x="429433" y="382732"/>
                  <a:pt x="436119" y="382732"/>
                </a:cubicBezTo>
                <a:close/>
                <a:moveTo>
                  <a:pt x="374036" y="382732"/>
                </a:moveTo>
                <a:cubicBezTo>
                  <a:pt x="374156" y="382732"/>
                  <a:pt x="374258" y="382732"/>
                  <a:pt x="374377" y="382732"/>
                </a:cubicBezTo>
                <a:cubicBezTo>
                  <a:pt x="380501" y="382836"/>
                  <a:pt x="385396" y="387867"/>
                  <a:pt x="385293" y="393989"/>
                </a:cubicBezTo>
                <a:cubicBezTo>
                  <a:pt x="385293" y="400216"/>
                  <a:pt x="380245" y="405246"/>
                  <a:pt x="374036" y="405246"/>
                </a:cubicBezTo>
                <a:cubicBezTo>
                  <a:pt x="367862" y="405162"/>
                  <a:pt x="362864" y="400165"/>
                  <a:pt x="362780" y="393989"/>
                </a:cubicBezTo>
                <a:cubicBezTo>
                  <a:pt x="362780" y="387765"/>
                  <a:pt x="367811" y="382732"/>
                  <a:pt x="374036" y="382732"/>
                </a:cubicBezTo>
                <a:close/>
                <a:moveTo>
                  <a:pt x="496838" y="381197"/>
                </a:moveTo>
                <a:cubicBezTo>
                  <a:pt x="504002" y="381197"/>
                  <a:pt x="509801" y="386997"/>
                  <a:pt x="509801" y="394161"/>
                </a:cubicBezTo>
                <a:cubicBezTo>
                  <a:pt x="509801" y="401324"/>
                  <a:pt x="504002" y="407123"/>
                  <a:pt x="496838" y="407123"/>
                </a:cubicBezTo>
                <a:cubicBezTo>
                  <a:pt x="489675" y="407123"/>
                  <a:pt x="483876" y="401324"/>
                  <a:pt x="483876" y="394161"/>
                </a:cubicBezTo>
                <a:cubicBezTo>
                  <a:pt x="483876" y="386997"/>
                  <a:pt x="489675" y="381197"/>
                  <a:pt x="496838" y="381197"/>
                </a:cubicBezTo>
                <a:close/>
                <a:moveTo>
                  <a:pt x="558240" y="380516"/>
                </a:moveTo>
                <a:cubicBezTo>
                  <a:pt x="565778" y="380516"/>
                  <a:pt x="571884" y="386622"/>
                  <a:pt x="571884" y="394161"/>
                </a:cubicBezTo>
                <a:cubicBezTo>
                  <a:pt x="571884" y="401700"/>
                  <a:pt x="565778" y="407806"/>
                  <a:pt x="558240" y="407806"/>
                </a:cubicBezTo>
                <a:cubicBezTo>
                  <a:pt x="550701" y="407806"/>
                  <a:pt x="544595" y="401700"/>
                  <a:pt x="544595" y="394161"/>
                </a:cubicBezTo>
                <a:cubicBezTo>
                  <a:pt x="544595" y="386622"/>
                  <a:pt x="550701" y="380516"/>
                  <a:pt x="558240" y="380516"/>
                </a:cubicBezTo>
                <a:close/>
                <a:moveTo>
                  <a:pt x="619641" y="379662"/>
                </a:moveTo>
                <a:cubicBezTo>
                  <a:pt x="627640" y="379662"/>
                  <a:pt x="634138" y="386162"/>
                  <a:pt x="634138" y="394161"/>
                </a:cubicBezTo>
                <a:cubicBezTo>
                  <a:pt x="634138" y="402159"/>
                  <a:pt x="627640" y="408657"/>
                  <a:pt x="619641" y="408657"/>
                </a:cubicBezTo>
                <a:cubicBezTo>
                  <a:pt x="611642" y="408657"/>
                  <a:pt x="605144" y="402159"/>
                  <a:pt x="605144" y="394161"/>
                </a:cubicBezTo>
                <a:cubicBezTo>
                  <a:pt x="605144" y="386162"/>
                  <a:pt x="611642" y="379662"/>
                  <a:pt x="619641" y="379662"/>
                </a:cubicBezTo>
                <a:close/>
                <a:moveTo>
                  <a:pt x="681042" y="378810"/>
                </a:moveTo>
                <a:cubicBezTo>
                  <a:pt x="689519" y="378810"/>
                  <a:pt x="696393" y="385683"/>
                  <a:pt x="696393" y="394161"/>
                </a:cubicBezTo>
                <a:cubicBezTo>
                  <a:pt x="696393" y="394212"/>
                  <a:pt x="696393" y="394280"/>
                  <a:pt x="696393" y="394331"/>
                </a:cubicBezTo>
                <a:cubicBezTo>
                  <a:pt x="696290" y="402722"/>
                  <a:pt x="689433" y="409443"/>
                  <a:pt x="681042" y="409340"/>
                </a:cubicBezTo>
                <a:cubicBezTo>
                  <a:pt x="672634" y="409340"/>
                  <a:pt x="665777" y="402569"/>
                  <a:pt x="665692" y="394161"/>
                </a:cubicBezTo>
                <a:cubicBezTo>
                  <a:pt x="665692" y="385683"/>
                  <a:pt x="672565" y="378810"/>
                  <a:pt x="681042" y="378810"/>
                </a:cubicBezTo>
                <a:close/>
                <a:moveTo>
                  <a:pt x="743126" y="377958"/>
                </a:moveTo>
                <a:cubicBezTo>
                  <a:pt x="743825" y="377907"/>
                  <a:pt x="744542" y="377907"/>
                  <a:pt x="745241" y="377958"/>
                </a:cubicBezTo>
                <a:cubicBezTo>
                  <a:pt x="754076" y="378538"/>
                  <a:pt x="760762" y="386179"/>
                  <a:pt x="760182" y="395013"/>
                </a:cubicBezTo>
                <a:cubicBezTo>
                  <a:pt x="760182" y="395372"/>
                  <a:pt x="760165" y="395713"/>
                  <a:pt x="760147" y="396071"/>
                </a:cubicBezTo>
                <a:cubicBezTo>
                  <a:pt x="759585" y="404906"/>
                  <a:pt x="751961" y="411609"/>
                  <a:pt x="743126" y="411046"/>
                </a:cubicBezTo>
                <a:cubicBezTo>
                  <a:pt x="734427" y="410620"/>
                  <a:pt x="727434" y="403711"/>
                  <a:pt x="726923" y="395013"/>
                </a:cubicBezTo>
                <a:cubicBezTo>
                  <a:pt x="726906" y="385923"/>
                  <a:pt x="734035" y="378418"/>
                  <a:pt x="743126" y="377958"/>
                </a:cubicBezTo>
                <a:close/>
                <a:moveTo>
                  <a:pt x="803844" y="377275"/>
                </a:moveTo>
                <a:cubicBezTo>
                  <a:pt x="813259" y="377275"/>
                  <a:pt x="820900" y="384916"/>
                  <a:pt x="820900" y="394331"/>
                </a:cubicBezTo>
                <a:cubicBezTo>
                  <a:pt x="820900" y="403746"/>
                  <a:pt x="813259" y="411387"/>
                  <a:pt x="803844" y="411387"/>
                </a:cubicBezTo>
                <a:cubicBezTo>
                  <a:pt x="794430" y="411387"/>
                  <a:pt x="786789" y="403746"/>
                  <a:pt x="786789" y="394331"/>
                </a:cubicBezTo>
                <a:cubicBezTo>
                  <a:pt x="786789" y="384916"/>
                  <a:pt x="794430" y="377275"/>
                  <a:pt x="803844" y="377275"/>
                </a:cubicBezTo>
                <a:close/>
                <a:moveTo>
                  <a:pt x="865246" y="376422"/>
                </a:moveTo>
                <a:cubicBezTo>
                  <a:pt x="874661" y="376422"/>
                  <a:pt x="882302" y="384063"/>
                  <a:pt x="882302" y="393477"/>
                </a:cubicBezTo>
                <a:cubicBezTo>
                  <a:pt x="882302" y="402893"/>
                  <a:pt x="874661" y="410534"/>
                  <a:pt x="865246" y="410534"/>
                </a:cubicBezTo>
                <a:cubicBezTo>
                  <a:pt x="855832" y="410534"/>
                  <a:pt x="848191" y="402893"/>
                  <a:pt x="848191" y="393477"/>
                </a:cubicBezTo>
                <a:cubicBezTo>
                  <a:pt x="848191" y="384063"/>
                  <a:pt x="855832" y="376422"/>
                  <a:pt x="865246" y="376422"/>
                </a:cubicBezTo>
                <a:close/>
                <a:moveTo>
                  <a:pt x="926647" y="375740"/>
                </a:moveTo>
                <a:cubicBezTo>
                  <a:pt x="936829" y="375740"/>
                  <a:pt x="945067" y="383996"/>
                  <a:pt x="945067" y="394161"/>
                </a:cubicBezTo>
                <a:cubicBezTo>
                  <a:pt x="945067" y="394212"/>
                  <a:pt x="945067" y="394280"/>
                  <a:pt x="945067" y="394331"/>
                </a:cubicBezTo>
                <a:cubicBezTo>
                  <a:pt x="944965" y="404411"/>
                  <a:pt x="936727" y="412513"/>
                  <a:pt x="926647" y="412411"/>
                </a:cubicBezTo>
                <a:cubicBezTo>
                  <a:pt x="916533" y="412411"/>
                  <a:pt x="908329" y="404274"/>
                  <a:pt x="908227" y="394161"/>
                </a:cubicBezTo>
                <a:cubicBezTo>
                  <a:pt x="908227" y="383996"/>
                  <a:pt x="916482" y="375740"/>
                  <a:pt x="926647" y="375740"/>
                </a:cubicBezTo>
                <a:close/>
                <a:moveTo>
                  <a:pt x="988415" y="374753"/>
                </a:moveTo>
                <a:cubicBezTo>
                  <a:pt x="999059" y="374753"/>
                  <a:pt x="1007688" y="383382"/>
                  <a:pt x="1007688" y="394025"/>
                </a:cubicBezTo>
                <a:cubicBezTo>
                  <a:pt x="1007688" y="404670"/>
                  <a:pt x="999060" y="413299"/>
                  <a:pt x="988415" y="413299"/>
                </a:cubicBezTo>
                <a:cubicBezTo>
                  <a:pt x="977771" y="413299"/>
                  <a:pt x="969142" y="404670"/>
                  <a:pt x="969142" y="394025"/>
                </a:cubicBezTo>
                <a:cubicBezTo>
                  <a:pt x="969142" y="383382"/>
                  <a:pt x="977771" y="374753"/>
                  <a:pt x="988415" y="374753"/>
                </a:cubicBezTo>
                <a:close/>
                <a:moveTo>
                  <a:pt x="1050132" y="374205"/>
                </a:moveTo>
                <a:cubicBezTo>
                  <a:pt x="1061150" y="374205"/>
                  <a:pt x="1070088" y="383143"/>
                  <a:pt x="1070088" y="394161"/>
                </a:cubicBezTo>
                <a:cubicBezTo>
                  <a:pt x="1070088" y="394212"/>
                  <a:pt x="1070088" y="394280"/>
                  <a:pt x="1070088" y="394331"/>
                </a:cubicBezTo>
                <a:cubicBezTo>
                  <a:pt x="1069985" y="405264"/>
                  <a:pt x="1061065" y="414048"/>
                  <a:pt x="1050132" y="413946"/>
                </a:cubicBezTo>
                <a:cubicBezTo>
                  <a:pt x="1039182" y="413946"/>
                  <a:pt x="1030262" y="405111"/>
                  <a:pt x="1030177" y="394161"/>
                </a:cubicBezTo>
                <a:cubicBezTo>
                  <a:pt x="1030177" y="383143"/>
                  <a:pt x="1039114" y="374205"/>
                  <a:pt x="1050132" y="374205"/>
                </a:cubicBezTo>
                <a:close/>
                <a:moveTo>
                  <a:pt x="1110851" y="373352"/>
                </a:moveTo>
                <a:cubicBezTo>
                  <a:pt x="1110970" y="373352"/>
                  <a:pt x="1111073" y="373352"/>
                  <a:pt x="1111192" y="373352"/>
                </a:cubicBezTo>
                <a:cubicBezTo>
                  <a:pt x="1122585" y="373455"/>
                  <a:pt x="1131762" y="382767"/>
                  <a:pt x="1131659" y="394161"/>
                </a:cubicBezTo>
                <a:cubicBezTo>
                  <a:pt x="1131659" y="394212"/>
                  <a:pt x="1131659" y="394280"/>
                  <a:pt x="1131659" y="394331"/>
                </a:cubicBezTo>
                <a:cubicBezTo>
                  <a:pt x="1131556" y="405725"/>
                  <a:pt x="1122244" y="414901"/>
                  <a:pt x="1110851" y="414798"/>
                </a:cubicBezTo>
                <a:cubicBezTo>
                  <a:pt x="1099424" y="414798"/>
                  <a:pt x="1090128" y="405587"/>
                  <a:pt x="1090043" y="394161"/>
                </a:cubicBezTo>
                <a:cubicBezTo>
                  <a:pt x="1090043" y="382665"/>
                  <a:pt x="1099355" y="373352"/>
                  <a:pt x="1110851" y="373352"/>
                </a:cubicBezTo>
                <a:close/>
                <a:moveTo>
                  <a:pt x="1172252" y="372670"/>
                </a:moveTo>
                <a:cubicBezTo>
                  <a:pt x="1172371" y="372670"/>
                  <a:pt x="1172474" y="372670"/>
                  <a:pt x="1172593" y="372670"/>
                </a:cubicBezTo>
                <a:cubicBezTo>
                  <a:pt x="1184362" y="372773"/>
                  <a:pt x="1193845" y="382392"/>
                  <a:pt x="1193743" y="394161"/>
                </a:cubicBezTo>
                <a:cubicBezTo>
                  <a:pt x="1193743" y="394212"/>
                  <a:pt x="1193743" y="394280"/>
                  <a:pt x="1193743" y="394331"/>
                </a:cubicBezTo>
                <a:cubicBezTo>
                  <a:pt x="1193640" y="406100"/>
                  <a:pt x="1184021" y="415583"/>
                  <a:pt x="1172252" y="415481"/>
                </a:cubicBezTo>
                <a:cubicBezTo>
                  <a:pt x="1160449" y="415481"/>
                  <a:pt x="1150847" y="405962"/>
                  <a:pt x="1150762" y="394161"/>
                </a:cubicBezTo>
                <a:cubicBezTo>
                  <a:pt x="1150762" y="382290"/>
                  <a:pt x="1160381" y="372670"/>
                  <a:pt x="1172252" y="372670"/>
                </a:cubicBezTo>
                <a:close/>
                <a:moveTo>
                  <a:pt x="1233654" y="371988"/>
                </a:moveTo>
                <a:cubicBezTo>
                  <a:pt x="1245899" y="371988"/>
                  <a:pt x="1255826" y="381915"/>
                  <a:pt x="1255826" y="394161"/>
                </a:cubicBezTo>
                <a:cubicBezTo>
                  <a:pt x="1255741" y="406339"/>
                  <a:pt x="1245831" y="416163"/>
                  <a:pt x="1233654" y="416163"/>
                </a:cubicBezTo>
                <a:cubicBezTo>
                  <a:pt x="1221475" y="416163"/>
                  <a:pt x="1211583" y="406339"/>
                  <a:pt x="1211481" y="394161"/>
                </a:cubicBezTo>
                <a:cubicBezTo>
                  <a:pt x="1211481" y="381915"/>
                  <a:pt x="1221407" y="371988"/>
                  <a:pt x="1233654" y="371988"/>
                </a:cubicBezTo>
                <a:close/>
                <a:moveTo>
                  <a:pt x="1295422" y="371172"/>
                </a:moveTo>
                <a:cubicBezTo>
                  <a:pt x="1308044" y="371172"/>
                  <a:pt x="1318277" y="381406"/>
                  <a:pt x="1318277" y="394027"/>
                </a:cubicBezTo>
                <a:cubicBezTo>
                  <a:pt x="1318277" y="406649"/>
                  <a:pt x="1308044" y="416881"/>
                  <a:pt x="1295422" y="416881"/>
                </a:cubicBezTo>
                <a:cubicBezTo>
                  <a:pt x="1282800" y="416881"/>
                  <a:pt x="1272567" y="406649"/>
                  <a:pt x="1272567" y="394027"/>
                </a:cubicBezTo>
                <a:cubicBezTo>
                  <a:pt x="1272567" y="381406"/>
                  <a:pt x="1282800" y="371172"/>
                  <a:pt x="1295422" y="371172"/>
                </a:cubicBezTo>
                <a:close/>
                <a:moveTo>
                  <a:pt x="1357139" y="370453"/>
                </a:moveTo>
                <a:cubicBezTo>
                  <a:pt x="1370238" y="370453"/>
                  <a:pt x="1380847" y="381062"/>
                  <a:pt x="1380847" y="394161"/>
                </a:cubicBezTo>
                <a:cubicBezTo>
                  <a:pt x="1380847" y="394212"/>
                  <a:pt x="1380847" y="394281"/>
                  <a:pt x="1380847" y="394331"/>
                </a:cubicBezTo>
                <a:cubicBezTo>
                  <a:pt x="1380744" y="407327"/>
                  <a:pt x="1370135" y="417800"/>
                  <a:pt x="1357139" y="417698"/>
                </a:cubicBezTo>
                <a:cubicBezTo>
                  <a:pt x="1344142" y="417698"/>
                  <a:pt x="1333602" y="407158"/>
                  <a:pt x="1333602" y="394161"/>
                </a:cubicBezTo>
                <a:cubicBezTo>
                  <a:pt x="1333602" y="394110"/>
                  <a:pt x="1333602" y="394041"/>
                  <a:pt x="1333602" y="393991"/>
                </a:cubicBezTo>
                <a:cubicBezTo>
                  <a:pt x="1333602" y="380994"/>
                  <a:pt x="1344142" y="370453"/>
                  <a:pt x="1357139" y="370453"/>
                </a:cubicBezTo>
                <a:close/>
                <a:moveTo>
                  <a:pt x="1971151" y="370282"/>
                </a:moveTo>
                <a:cubicBezTo>
                  <a:pt x="1984335" y="370282"/>
                  <a:pt x="1995029" y="380977"/>
                  <a:pt x="1995029" y="394161"/>
                </a:cubicBezTo>
                <a:cubicBezTo>
                  <a:pt x="1994944" y="407276"/>
                  <a:pt x="1984267" y="417867"/>
                  <a:pt x="1971151" y="417867"/>
                </a:cubicBezTo>
                <a:cubicBezTo>
                  <a:pt x="1958035" y="417867"/>
                  <a:pt x="1947358" y="407276"/>
                  <a:pt x="1947273" y="394161"/>
                </a:cubicBezTo>
                <a:cubicBezTo>
                  <a:pt x="1947273" y="380977"/>
                  <a:pt x="1957966" y="370282"/>
                  <a:pt x="1971151" y="370282"/>
                </a:cubicBezTo>
                <a:close/>
                <a:moveTo>
                  <a:pt x="1417858" y="369771"/>
                </a:moveTo>
                <a:cubicBezTo>
                  <a:pt x="1431332" y="369771"/>
                  <a:pt x="1442247" y="380687"/>
                  <a:pt x="1442247" y="394161"/>
                </a:cubicBezTo>
                <a:cubicBezTo>
                  <a:pt x="1442145" y="407567"/>
                  <a:pt x="1431264" y="418381"/>
                  <a:pt x="1417858" y="418381"/>
                </a:cubicBezTo>
                <a:cubicBezTo>
                  <a:pt x="1404486" y="418381"/>
                  <a:pt x="1393639" y="407532"/>
                  <a:pt x="1393639" y="394161"/>
                </a:cubicBezTo>
                <a:cubicBezTo>
                  <a:pt x="1393639" y="394110"/>
                  <a:pt x="1393639" y="394041"/>
                  <a:pt x="1393639" y="393991"/>
                </a:cubicBezTo>
                <a:cubicBezTo>
                  <a:pt x="1393639" y="380619"/>
                  <a:pt x="1404486" y="369771"/>
                  <a:pt x="1417858" y="369771"/>
                </a:cubicBezTo>
                <a:close/>
                <a:moveTo>
                  <a:pt x="1479259" y="369259"/>
                </a:moveTo>
                <a:cubicBezTo>
                  <a:pt x="1493006" y="369259"/>
                  <a:pt x="1504160" y="380414"/>
                  <a:pt x="1504160" y="394161"/>
                </a:cubicBezTo>
                <a:cubicBezTo>
                  <a:pt x="1504160" y="394212"/>
                  <a:pt x="1504160" y="394281"/>
                  <a:pt x="1504160" y="394331"/>
                </a:cubicBezTo>
                <a:cubicBezTo>
                  <a:pt x="1504058" y="407993"/>
                  <a:pt x="1492921" y="418994"/>
                  <a:pt x="1479259" y="418891"/>
                </a:cubicBezTo>
                <a:cubicBezTo>
                  <a:pt x="1465597" y="418891"/>
                  <a:pt x="1454528" y="407823"/>
                  <a:pt x="1454528" y="394161"/>
                </a:cubicBezTo>
                <a:cubicBezTo>
                  <a:pt x="1454528" y="394110"/>
                  <a:pt x="1454528" y="394041"/>
                  <a:pt x="1454528" y="393991"/>
                </a:cubicBezTo>
                <a:cubicBezTo>
                  <a:pt x="1454528" y="380329"/>
                  <a:pt x="1465597" y="369259"/>
                  <a:pt x="1479259" y="369259"/>
                </a:cubicBezTo>
                <a:close/>
                <a:moveTo>
                  <a:pt x="1540660" y="368577"/>
                </a:moveTo>
                <a:cubicBezTo>
                  <a:pt x="1554783" y="368577"/>
                  <a:pt x="1566244" y="380039"/>
                  <a:pt x="1566244" y="394161"/>
                </a:cubicBezTo>
                <a:cubicBezTo>
                  <a:pt x="1566159" y="408233"/>
                  <a:pt x="1554731" y="419575"/>
                  <a:pt x="1540660" y="419575"/>
                </a:cubicBezTo>
                <a:cubicBezTo>
                  <a:pt x="1526623" y="419575"/>
                  <a:pt x="1515247" y="408198"/>
                  <a:pt x="1515247" y="394161"/>
                </a:cubicBezTo>
                <a:cubicBezTo>
                  <a:pt x="1515247" y="380090"/>
                  <a:pt x="1526589" y="368663"/>
                  <a:pt x="1540660" y="368577"/>
                </a:cubicBezTo>
                <a:close/>
                <a:moveTo>
                  <a:pt x="1602428" y="367931"/>
                </a:moveTo>
                <a:cubicBezTo>
                  <a:pt x="1616840" y="367931"/>
                  <a:pt x="1628523" y="379614"/>
                  <a:pt x="1628523" y="394027"/>
                </a:cubicBezTo>
                <a:cubicBezTo>
                  <a:pt x="1628523" y="408439"/>
                  <a:pt x="1616840" y="420121"/>
                  <a:pt x="1602428" y="420121"/>
                </a:cubicBezTo>
                <a:cubicBezTo>
                  <a:pt x="1588015" y="420121"/>
                  <a:pt x="1576332" y="408439"/>
                  <a:pt x="1576332" y="394027"/>
                </a:cubicBezTo>
                <a:cubicBezTo>
                  <a:pt x="1576332" y="379614"/>
                  <a:pt x="1588015" y="367931"/>
                  <a:pt x="1602428" y="367931"/>
                </a:cubicBezTo>
                <a:close/>
                <a:moveTo>
                  <a:pt x="1664145" y="367553"/>
                </a:moveTo>
                <a:cubicBezTo>
                  <a:pt x="1678847" y="367553"/>
                  <a:pt x="1690752" y="379457"/>
                  <a:pt x="1690752" y="394161"/>
                </a:cubicBezTo>
                <a:cubicBezTo>
                  <a:pt x="1690752" y="394212"/>
                  <a:pt x="1690752" y="394280"/>
                  <a:pt x="1690752" y="394331"/>
                </a:cubicBezTo>
                <a:cubicBezTo>
                  <a:pt x="1690649" y="408931"/>
                  <a:pt x="1678744" y="420699"/>
                  <a:pt x="1664145" y="420597"/>
                </a:cubicBezTo>
                <a:cubicBezTo>
                  <a:pt x="1664025" y="420597"/>
                  <a:pt x="1663923" y="420597"/>
                  <a:pt x="1663804" y="420597"/>
                </a:cubicBezTo>
                <a:cubicBezTo>
                  <a:pt x="1649289" y="420494"/>
                  <a:pt x="1637606" y="408675"/>
                  <a:pt x="1637708" y="394161"/>
                </a:cubicBezTo>
                <a:cubicBezTo>
                  <a:pt x="1637708" y="394109"/>
                  <a:pt x="1637708" y="394041"/>
                  <a:pt x="1637708" y="393989"/>
                </a:cubicBezTo>
                <a:cubicBezTo>
                  <a:pt x="1637708" y="379390"/>
                  <a:pt x="1649545" y="367553"/>
                  <a:pt x="1664145" y="367553"/>
                </a:cubicBezTo>
                <a:close/>
                <a:moveTo>
                  <a:pt x="1724863" y="367212"/>
                </a:moveTo>
                <a:cubicBezTo>
                  <a:pt x="1739754" y="367212"/>
                  <a:pt x="1751812" y="379271"/>
                  <a:pt x="1751812" y="394161"/>
                </a:cubicBezTo>
                <a:cubicBezTo>
                  <a:pt x="1751812" y="394212"/>
                  <a:pt x="1751812" y="394280"/>
                  <a:pt x="1751812" y="394331"/>
                </a:cubicBezTo>
                <a:cubicBezTo>
                  <a:pt x="1751710" y="409119"/>
                  <a:pt x="1739651" y="421041"/>
                  <a:pt x="1724863" y="420939"/>
                </a:cubicBezTo>
                <a:cubicBezTo>
                  <a:pt x="1710076" y="420939"/>
                  <a:pt x="1698086" y="408948"/>
                  <a:pt x="1698086" y="394161"/>
                </a:cubicBezTo>
                <a:cubicBezTo>
                  <a:pt x="1698086" y="394110"/>
                  <a:pt x="1698086" y="394041"/>
                  <a:pt x="1698086" y="393989"/>
                </a:cubicBezTo>
                <a:cubicBezTo>
                  <a:pt x="1698086" y="379203"/>
                  <a:pt x="1710076" y="367212"/>
                  <a:pt x="1724863" y="367212"/>
                </a:cubicBezTo>
                <a:close/>
                <a:moveTo>
                  <a:pt x="1786265" y="366870"/>
                </a:moveTo>
                <a:cubicBezTo>
                  <a:pt x="1801343" y="366870"/>
                  <a:pt x="1813555" y="379084"/>
                  <a:pt x="1813555" y="394161"/>
                </a:cubicBezTo>
                <a:cubicBezTo>
                  <a:pt x="1813470" y="409169"/>
                  <a:pt x="1801275" y="421279"/>
                  <a:pt x="1786265" y="421279"/>
                </a:cubicBezTo>
                <a:cubicBezTo>
                  <a:pt x="1771290" y="421279"/>
                  <a:pt x="1759147" y="409136"/>
                  <a:pt x="1759147" y="394161"/>
                </a:cubicBezTo>
                <a:cubicBezTo>
                  <a:pt x="1759147" y="394110"/>
                  <a:pt x="1759147" y="394041"/>
                  <a:pt x="1759147" y="393989"/>
                </a:cubicBezTo>
                <a:cubicBezTo>
                  <a:pt x="1759147" y="379015"/>
                  <a:pt x="1771290" y="366870"/>
                  <a:pt x="1786265" y="366870"/>
                </a:cubicBezTo>
                <a:close/>
                <a:moveTo>
                  <a:pt x="1847666" y="366700"/>
                </a:moveTo>
                <a:cubicBezTo>
                  <a:pt x="1862828" y="366700"/>
                  <a:pt x="1875126" y="378998"/>
                  <a:pt x="1875126" y="394160"/>
                </a:cubicBezTo>
                <a:cubicBezTo>
                  <a:pt x="1875041" y="409255"/>
                  <a:pt x="1862760" y="421449"/>
                  <a:pt x="1847666" y="421449"/>
                </a:cubicBezTo>
                <a:cubicBezTo>
                  <a:pt x="1832589" y="421449"/>
                  <a:pt x="1820377" y="409238"/>
                  <a:pt x="1820377" y="394160"/>
                </a:cubicBezTo>
                <a:cubicBezTo>
                  <a:pt x="1820377" y="379066"/>
                  <a:pt x="1832571" y="366786"/>
                  <a:pt x="1847666" y="366700"/>
                </a:cubicBezTo>
                <a:close/>
                <a:moveTo>
                  <a:pt x="1909067" y="366529"/>
                </a:moveTo>
                <a:cubicBezTo>
                  <a:pt x="1909187" y="366529"/>
                  <a:pt x="1909289" y="366529"/>
                  <a:pt x="1909409" y="366529"/>
                </a:cubicBezTo>
                <a:cubicBezTo>
                  <a:pt x="1924572" y="366633"/>
                  <a:pt x="1936800" y="378998"/>
                  <a:pt x="1936698" y="394161"/>
                </a:cubicBezTo>
                <a:cubicBezTo>
                  <a:pt x="1936698" y="394212"/>
                  <a:pt x="1936698" y="394280"/>
                  <a:pt x="1936698" y="394331"/>
                </a:cubicBezTo>
                <a:cubicBezTo>
                  <a:pt x="1936596" y="409493"/>
                  <a:pt x="1924230" y="421723"/>
                  <a:pt x="1909067" y="421621"/>
                </a:cubicBezTo>
                <a:cubicBezTo>
                  <a:pt x="1893905" y="421621"/>
                  <a:pt x="1881608" y="409324"/>
                  <a:pt x="1881608" y="394161"/>
                </a:cubicBezTo>
                <a:cubicBezTo>
                  <a:pt x="1881608" y="394110"/>
                  <a:pt x="1881608" y="394041"/>
                  <a:pt x="1881608" y="393989"/>
                </a:cubicBezTo>
                <a:cubicBezTo>
                  <a:pt x="1881608" y="378828"/>
                  <a:pt x="1893905" y="366529"/>
                  <a:pt x="1909067" y="366529"/>
                </a:cubicBezTo>
                <a:close/>
                <a:moveTo>
                  <a:pt x="5629" y="327472"/>
                </a:moveTo>
                <a:cubicBezTo>
                  <a:pt x="8545" y="327472"/>
                  <a:pt x="10916" y="329843"/>
                  <a:pt x="10916" y="332760"/>
                </a:cubicBezTo>
                <a:cubicBezTo>
                  <a:pt x="10916" y="335676"/>
                  <a:pt x="8545" y="338047"/>
                  <a:pt x="5629" y="338047"/>
                </a:cubicBezTo>
                <a:cubicBezTo>
                  <a:pt x="2712" y="338047"/>
                  <a:pt x="342" y="335676"/>
                  <a:pt x="342" y="332760"/>
                </a:cubicBezTo>
                <a:cubicBezTo>
                  <a:pt x="342" y="329843"/>
                  <a:pt x="2712" y="327472"/>
                  <a:pt x="5629" y="327472"/>
                </a:cubicBezTo>
                <a:close/>
                <a:moveTo>
                  <a:pt x="67029" y="325425"/>
                </a:moveTo>
                <a:cubicBezTo>
                  <a:pt x="71072" y="325425"/>
                  <a:pt x="74364" y="328717"/>
                  <a:pt x="74364" y="332759"/>
                </a:cubicBezTo>
                <a:cubicBezTo>
                  <a:pt x="74364" y="336802"/>
                  <a:pt x="71072" y="340093"/>
                  <a:pt x="67029" y="340093"/>
                </a:cubicBezTo>
                <a:cubicBezTo>
                  <a:pt x="63022" y="340008"/>
                  <a:pt x="59781" y="336768"/>
                  <a:pt x="59696" y="332759"/>
                </a:cubicBezTo>
                <a:cubicBezTo>
                  <a:pt x="59696" y="328717"/>
                  <a:pt x="62971" y="325425"/>
                  <a:pt x="67029" y="325425"/>
                </a:cubicBezTo>
                <a:close/>
                <a:moveTo>
                  <a:pt x="129114" y="324572"/>
                </a:moveTo>
                <a:cubicBezTo>
                  <a:pt x="129233" y="324572"/>
                  <a:pt x="129335" y="324572"/>
                  <a:pt x="129455" y="324572"/>
                </a:cubicBezTo>
                <a:cubicBezTo>
                  <a:pt x="133889" y="324675"/>
                  <a:pt x="137403" y="328325"/>
                  <a:pt x="137301" y="332759"/>
                </a:cubicBezTo>
                <a:cubicBezTo>
                  <a:pt x="137301" y="337279"/>
                  <a:pt x="133634" y="340946"/>
                  <a:pt x="129114" y="340946"/>
                </a:cubicBezTo>
                <a:cubicBezTo>
                  <a:pt x="124628" y="340861"/>
                  <a:pt x="121012" y="337245"/>
                  <a:pt x="120927" y="332759"/>
                </a:cubicBezTo>
                <a:cubicBezTo>
                  <a:pt x="120927" y="328240"/>
                  <a:pt x="124594" y="324572"/>
                  <a:pt x="129114" y="324572"/>
                </a:cubicBezTo>
                <a:close/>
                <a:moveTo>
                  <a:pt x="189832" y="323720"/>
                </a:moveTo>
                <a:cubicBezTo>
                  <a:pt x="189951" y="323720"/>
                  <a:pt x="190054" y="323720"/>
                  <a:pt x="190173" y="323720"/>
                </a:cubicBezTo>
                <a:cubicBezTo>
                  <a:pt x="195068" y="323823"/>
                  <a:pt x="198974" y="327865"/>
                  <a:pt x="198872" y="332760"/>
                </a:cubicBezTo>
                <a:cubicBezTo>
                  <a:pt x="198872" y="337757"/>
                  <a:pt x="194830" y="341800"/>
                  <a:pt x="189832" y="341800"/>
                </a:cubicBezTo>
                <a:cubicBezTo>
                  <a:pt x="184835" y="341800"/>
                  <a:pt x="180793" y="337757"/>
                  <a:pt x="180793" y="332760"/>
                </a:cubicBezTo>
                <a:cubicBezTo>
                  <a:pt x="180793" y="327763"/>
                  <a:pt x="184835" y="323720"/>
                  <a:pt x="189832" y="323720"/>
                </a:cubicBezTo>
                <a:close/>
                <a:moveTo>
                  <a:pt x="251233" y="322868"/>
                </a:moveTo>
                <a:cubicBezTo>
                  <a:pt x="256691" y="322868"/>
                  <a:pt x="261125" y="327303"/>
                  <a:pt x="261125" y="332760"/>
                </a:cubicBezTo>
                <a:cubicBezTo>
                  <a:pt x="261125" y="338218"/>
                  <a:pt x="256691" y="342652"/>
                  <a:pt x="251233" y="342652"/>
                </a:cubicBezTo>
                <a:cubicBezTo>
                  <a:pt x="245775" y="342652"/>
                  <a:pt x="241341" y="338218"/>
                  <a:pt x="241341" y="332760"/>
                </a:cubicBezTo>
                <a:cubicBezTo>
                  <a:pt x="241341" y="327303"/>
                  <a:pt x="245775" y="322868"/>
                  <a:pt x="251233" y="322868"/>
                </a:cubicBezTo>
                <a:close/>
                <a:moveTo>
                  <a:pt x="312635" y="322185"/>
                </a:moveTo>
                <a:cubicBezTo>
                  <a:pt x="318468" y="322185"/>
                  <a:pt x="323210" y="326927"/>
                  <a:pt x="323210" y="332760"/>
                </a:cubicBezTo>
                <a:cubicBezTo>
                  <a:pt x="323210" y="338593"/>
                  <a:pt x="318468" y="343335"/>
                  <a:pt x="312635" y="343335"/>
                </a:cubicBezTo>
                <a:cubicBezTo>
                  <a:pt x="306802" y="343335"/>
                  <a:pt x="302061" y="338593"/>
                  <a:pt x="302061" y="332760"/>
                </a:cubicBezTo>
                <a:cubicBezTo>
                  <a:pt x="302061" y="326927"/>
                  <a:pt x="306802" y="322185"/>
                  <a:pt x="312635" y="322185"/>
                </a:cubicBezTo>
                <a:close/>
                <a:moveTo>
                  <a:pt x="374036" y="321331"/>
                </a:moveTo>
                <a:cubicBezTo>
                  <a:pt x="380347" y="321331"/>
                  <a:pt x="385463" y="326449"/>
                  <a:pt x="385463" y="332760"/>
                </a:cubicBezTo>
                <a:cubicBezTo>
                  <a:pt x="385463" y="339071"/>
                  <a:pt x="380347" y="344188"/>
                  <a:pt x="374036" y="344188"/>
                </a:cubicBezTo>
                <a:cubicBezTo>
                  <a:pt x="367725" y="344188"/>
                  <a:pt x="362609" y="339071"/>
                  <a:pt x="362609" y="332760"/>
                </a:cubicBezTo>
                <a:cubicBezTo>
                  <a:pt x="362609" y="326449"/>
                  <a:pt x="367725" y="321331"/>
                  <a:pt x="374036" y="321331"/>
                </a:cubicBezTo>
                <a:close/>
                <a:moveTo>
                  <a:pt x="436120" y="320479"/>
                </a:moveTo>
                <a:cubicBezTo>
                  <a:pt x="442908" y="320479"/>
                  <a:pt x="448400" y="325971"/>
                  <a:pt x="448400" y="332760"/>
                </a:cubicBezTo>
                <a:cubicBezTo>
                  <a:pt x="448400" y="339548"/>
                  <a:pt x="442908" y="345040"/>
                  <a:pt x="436120" y="345040"/>
                </a:cubicBezTo>
                <a:cubicBezTo>
                  <a:pt x="429383" y="344955"/>
                  <a:pt x="423925" y="339497"/>
                  <a:pt x="423840" y="332760"/>
                </a:cubicBezTo>
                <a:cubicBezTo>
                  <a:pt x="423840" y="325971"/>
                  <a:pt x="429331" y="320479"/>
                  <a:pt x="436120" y="320479"/>
                </a:cubicBezTo>
                <a:close/>
                <a:moveTo>
                  <a:pt x="496838" y="319626"/>
                </a:moveTo>
                <a:cubicBezTo>
                  <a:pt x="496958" y="319626"/>
                  <a:pt x="497060" y="319626"/>
                  <a:pt x="497179" y="319626"/>
                </a:cubicBezTo>
                <a:cubicBezTo>
                  <a:pt x="504343" y="319730"/>
                  <a:pt x="510074" y="325596"/>
                  <a:pt x="509971" y="332759"/>
                </a:cubicBezTo>
                <a:cubicBezTo>
                  <a:pt x="509971" y="340008"/>
                  <a:pt x="504087" y="345892"/>
                  <a:pt x="496838" y="345892"/>
                </a:cubicBezTo>
                <a:cubicBezTo>
                  <a:pt x="489624" y="345807"/>
                  <a:pt x="483791" y="339974"/>
                  <a:pt x="483706" y="332759"/>
                </a:cubicBezTo>
                <a:cubicBezTo>
                  <a:pt x="483706" y="325511"/>
                  <a:pt x="489590" y="319626"/>
                  <a:pt x="496838" y="319626"/>
                </a:cubicBezTo>
                <a:close/>
                <a:moveTo>
                  <a:pt x="558240" y="318772"/>
                </a:moveTo>
                <a:cubicBezTo>
                  <a:pt x="565966" y="318772"/>
                  <a:pt x="572226" y="325033"/>
                  <a:pt x="572226" y="332759"/>
                </a:cubicBezTo>
                <a:cubicBezTo>
                  <a:pt x="572226" y="340486"/>
                  <a:pt x="565966" y="346745"/>
                  <a:pt x="558240" y="346745"/>
                </a:cubicBezTo>
                <a:cubicBezTo>
                  <a:pt x="550513" y="346745"/>
                  <a:pt x="544254" y="340486"/>
                  <a:pt x="544254" y="332759"/>
                </a:cubicBezTo>
                <a:cubicBezTo>
                  <a:pt x="544254" y="325033"/>
                  <a:pt x="550513" y="318772"/>
                  <a:pt x="558240" y="318772"/>
                </a:cubicBezTo>
                <a:close/>
                <a:moveTo>
                  <a:pt x="620007" y="317957"/>
                </a:moveTo>
                <a:cubicBezTo>
                  <a:pt x="628108" y="317957"/>
                  <a:pt x="634675" y="324524"/>
                  <a:pt x="634675" y="332625"/>
                </a:cubicBezTo>
                <a:cubicBezTo>
                  <a:pt x="634675" y="340726"/>
                  <a:pt x="628108" y="347293"/>
                  <a:pt x="620007" y="347293"/>
                </a:cubicBezTo>
                <a:cubicBezTo>
                  <a:pt x="611906" y="347293"/>
                  <a:pt x="605339" y="340726"/>
                  <a:pt x="605339" y="332625"/>
                </a:cubicBezTo>
                <a:cubicBezTo>
                  <a:pt x="605339" y="324524"/>
                  <a:pt x="611906" y="317957"/>
                  <a:pt x="620007" y="317957"/>
                </a:cubicBezTo>
                <a:close/>
                <a:moveTo>
                  <a:pt x="681042" y="317238"/>
                </a:moveTo>
                <a:cubicBezTo>
                  <a:pt x="689621" y="317238"/>
                  <a:pt x="696563" y="324180"/>
                  <a:pt x="696563" y="332759"/>
                </a:cubicBezTo>
                <a:cubicBezTo>
                  <a:pt x="696563" y="332810"/>
                  <a:pt x="696563" y="332879"/>
                  <a:pt x="696563" y="332930"/>
                </a:cubicBezTo>
                <a:cubicBezTo>
                  <a:pt x="696461" y="341407"/>
                  <a:pt x="689519" y="348212"/>
                  <a:pt x="681042" y="348110"/>
                </a:cubicBezTo>
                <a:cubicBezTo>
                  <a:pt x="680991" y="348110"/>
                  <a:pt x="680923" y="348110"/>
                  <a:pt x="680872" y="348110"/>
                </a:cubicBezTo>
                <a:cubicBezTo>
                  <a:pt x="672395" y="348110"/>
                  <a:pt x="665522" y="341236"/>
                  <a:pt x="665522" y="332759"/>
                </a:cubicBezTo>
                <a:cubicBezTo>
                  <a:pt x="665522" y="324180"/>
                  <a:pt x="672463" y="317238"/>
                  <a:pt x="681042" y="317238"/>
                </a:cubicBezTo>
                <a:close/>
                <a:moveTo>
                  <a:pt x="743125" y="316386"/>
                </a:moveTo>
                <a:cubicBezTo>
                  <a:pt x="752540" y="316386"/>
                  <a:pt x="760181" y="324026"/>
                  <a:pt x="760181" y="333442"/>
                </a:cubicBezTo>
                <a:cubicBezTo>
                  <a:pt x="760181" y="342857"/>
                  <a:pt x="752540" y="350498"/>
                  <a:pt x="743125" y="350498"/>
                </a:cubicBezTo>
                <a:cubicBezTo>
                  <a:pt x="733711" y="350498"/>
                  <a:pt x="726070" y="342857"/>
                  <a:pt x="726070" y="333442"/>
                </a:cubicBezTo>
                <a:cubicBezTo>
                  <a:pt x="726070" y="324026"/>
                  <a:pt x="733711" y="316386"/>
                  <a:pt x="743125" y="316386"/>
                </a:cubicBezTo>
                <a:close/>
                <a:moveTo>
                  <a:pt x="803844" y="315533"/>
                </a:moveTo>
                <a:cubicBezTo>
                  <a:pt x="813259" y="315533"/>
                  <a:pt x="820900" y="323175"/>
                  <a:pt x="820900" y="332589"/>
                </a:cubicBezTo>
                <a:cubicBezTo>
                  <a:pt x="820900" y="342003"/>
                  <a:pt x="813259" y="349645"/>
                  <a:pt x="803844" y="349645"/>
                </a:cubicBezTo>
                <a:cubicBezTo>
                  <a:pt x="794430" y="349645"/>
                  <a:pt x="786789" y="342003"/>
                  <a:pt x="786789" y="332589"/>
                </a:cubicBezTo>
                <a:cubicBezTo>
                  <a:pt x="786789" y="323175"/>
                  <a:pt x="794430" y="315533"/>
                  <a:pt x="803844" y="315533"/>
                </a:cubicBezTo>
                <a:close/>
                <a:moveTo>
                  <a:pt x="865247" y="314510"/>
                </a:moveTo>
                <a:cubicBezTo>
                  <a:pt x="874662" y="314510"/>
                  <a:pt x="882303" y="322151"/>
                  <a:pt x="882303" y="331566"/>
                </a:cubicBezTo>
                <a:cubicBezTo>
                  <a:pt x="882303" y="340981"/>
                  <a:pt x="874662" y="348622"/>
                  <a:pt x="865247" y="348622"/>
                </a:cubicBezTo>
                <a:cubicBezTo>
                  <a:pt x="864957" y="348639"/>
                  <a:pt x="864667" y="348639"/>
                  <a:pt x="864377" y="348639"/>
                </a:cubicBezTo>
                <a:cubicBezTo>
                  <a:pt x="854945" y="348639"/>
                  <a:pt x="847321" y="340981"/>
                  <a:pt x="847338" y="331566"/>
                </a:cubicBezTo>
                <a:cubicBezTo>
                  <a:pt x="847338" y="331276"/>
                  <a:pt x="847338" y="330986"/>
                  <a:pt x="847355" y="330696"/>
                </a:cubicBezTo>
                <a:cubicBezTo>
                  <a:pt x="847833" y="321281"/>
                  <a:pt x="855832" y="314032"/>
                  <a:pt x="865247" y="314510"/>
                </a:cubicBezTo>
                <a:close/>
                <a:moveTo>
                  <a:pt x="927014" y="313864"/>
                </a:moveTo>
                <a:cubicBezTo>
                  <a:pt x="937375" y="313864"/>
                  <a:pt x="945775" y="322265"/>
                  <a:pt x="945775" y="332626"/>
                </a:cubicBezTo>
                <a:cubicBezTo>
                  <a:pt x="945775" y="342987"/>
                  <a:pt x="937375" y="351387"/>
                  <a:pt x="927014" y="351387"/>
                </a:cubicBezTo>
                <a:cubicBezTo>
                  <a:pt x="916652" y="351387"/>
                  <a:pt x="908252" y="342987"/>
                  <a:pt x="908252" y="332626"/>
                </a:cubicBezTo>
                <a:cubicBezTo>
                  <a:pt x="908252" y="322265"/>
                  <a:pt x="916652" y="313864"/>
                  <a:pt x="927014" y="313864"/>
                </a:cubicBezTo>
                <a:close/>
                <a:moveTo>
                  <a:pt x="988048" y="313315"/>
                </a:moveTo>
                <a:cubicBezTo>
                  <a:pt x="998793" y="313315"/>
                  <a:pt x="1007492" y="322014"/>
                  <a:pt x="1007492" y="332759"/>
                </a:cubicBezTo>
                <a:cubicBezTo>
                  <a:pt x="1007492" y="332810"/>
                  <a:pt x="1007492" y="332879"/>
                  <a:pt x="1007492" y="332930"/>
                </a:cubicBezTo>
                <a:cubicBezTo>
                  <a:pt x="1007389" y="343573"/>
                  <a:pt x="998691" y="352135"/>
                  <a:pt x="988048" y="352032"/>
                </a:cubicBezTo>
                <a:cubicBezTo>
                  <a:pt x="987997" y="352032"/>
                  <a:pt x="987929" y="352032"/>
                  <a:pt x="987878" y="352032"/>
                </a:cubicBezTo>
                <a:cubicBezTo>
                  <a:pt x="977235" y="352032"/>
                  <a:pt x="968605" y="343402"/>
                  <a:pt x="968605" y="332759"/>
                </a:cubicBezTo>
                <a:cubicBezTo>
                  <a:pt x="968605" y="322014"/>
                  <a:pt x="977303" y="313315"/>
                  <a:pt x="988048" y="313315"/>
                </a:cubicBezTo>
                <a:close/>
                <a:moveTo>
                  <a:pt x="1050132" y="312462"/>
                </a:moveTo>
                <a:cubicBezTo>
                  <a:pt x="1061338" y="312462"/>
                  <a:pt x="1070429" y="321554"/>
                  <a:pt x="1070429" y="332760"/>
                </a:cubicBezTo>
                <a:cubicBezTo>
                  <a:pt x="1070429" y="332811"/>
                  <a:pt x="1070429" y="332879"/>
                  <a:pt x="1070429" y="332931"/>
                </a:cubicBezTo>
                <a:cubicBezTo>
                  <a:pt x="1070326" y="344051"/>
                  <a:pt x="1061253" y="352988"/>
                  <a:pt x="1050132" y="352886"/>
                </a:cubicBezTo>
                <a:cubicBezTo>
                  <a:pt x="1038994" y="352886"/>
                  <a:pt x="1029921" y="343898"/>
                  <a:pt x="1029836" y="332760"/>
                </a:cubicBezTo>
                <a:cubicBezTo>
                  <a:pt x="1029836" y="321554"/>
                  <a:pt x="1038926" y="312462"/>
                  <a:pt x="1050132" y="312462"/>
                </a:cubicBezTo>
                <a:close/>
                <a:moveTo>
                  <a:pt x="1110851" y="311610"/>
                </a:moveTo>
                <a:cubicBezTo>
                  <a:pt x="1110970" y="311610"/>
                  <a:pt x="1111072" y="311610"/>
                  <a:pt x="1111192" y="311610"/>
                </a:cubicBezTo>
                <a:cubicBezTo>
                  <a:pt x="1122773" y="311713"/>
                  <a:pt x="1132102" y="321178"/>
                  <a:pt x="1132000" y="332760"/>
                </a:cubicBezTo>
                <a:cubicBezTo>
                  <a:pt x="1132000" y="332811"/>
                  <a:pt x="1132000" y="332879"/>
                  <a:pt x="1132000" y="332930"/>
                </a:cubicBezTo>
                <a:cubicBezTo>
                  <a:pt x="1131898" y="344511"/>
                  <a:pt x="1122432" y="353841"/>
                  <a:pt x="1110851" y="353739"/>
                </a:cubicBezTo>
                <a:cubicBezTo>
                  <a:pt x="1099236" y="353739"/>
                  <a:pt x="1089804" y="344376"/>
                  <a:pt x="1089702" y="332760"/>
                </a:cubicBezTo>
                <a:cubicBezTo>
                  <a:pt x="1089702" y="321076"/>
                  <a:pt x="1099167" y="311610"/>
                  <a:pt x="1110851" y="311610"/>
                </a:cubicBezTo>
                <a:close/>
                <a:moveTo>
                  <a:pt x="1172252" y="310928"/>
                </a:moveTo>
                <a:cubicBezTo>
                  <a:pt x="1184311" y="310928"/>
                  <a:pt x="1194084" y="320701"/>
                  <a:pt x="1194084" y="332760"/>
                </a:cubicBezTo>
                <a:cubicBezTo>
                  <a:pt x="1194084" y="332811"/>
                  <a:pt x="1194084" y="332879"/>
                  <a:pt x="1194084" y="332931"/>
                </a:cubicBezTo>
                <a:cubicBezTo>
                  <a:pt x="1193981" y="344887"/>
                  <a:pt x="1184208" y="354523"/>
                  <a:pt x="1172252" y="354421"/>
                </a:cubicBezTo>
                <a:cubicBezTo>
                  <a:pt x="1160262" y="354421"/>
                  <a:pt x="1150506" y="344750"/>
                  <a:pt x="1150421" y="332760"/>
                </a:cubicBezTo>
                <a:cubicBezTo>
                  <a:pt x="1150421" y="320701"/>
                  <a:pt x="1160194" y="310928"/>
                  <a:pt x="1172252" y="310928"/>
                </a:cubicBezTo>
                <a:close/>
                <a:moveTo>
                  <a:pt x="1233653" y="310245"/>
                </a:moveTo>
                <a:cubicBezTo>
                  <a:pt x="1246087" y="310245"/>
                  <a:pt x="1256167" y="320326"/>
                  <a:pt x="1256167" y="332759"/>
                </a:cubicBezTo>
                <a:cubicBezTo>
                  <a:pt x="1256082" y="345125"/>
                  <a:pt x="1246019" y="355102"/>
                  <a:pt x="1233653" y="355102"/>
                </a:cubicBezTo>
                <a:cubicBezTo>
                  <a:pt x="1221288" y="355102"/>
                  <a:pt x="1211225" y="345125"/>
                  <a:pt x="1211140" y="332759"/>
                </a:cubicBezTo>
                <a:cubicBezTo>
                  <a:pt x="1211225" y="320360"/>
                  <a:pt x="1221254" y="310331"/>
                  <a:pt x="1233653" y="310245"/>
                </a:cubicBezTo>
                <a:close/>
                <a:moveTo>
                  <a:pt x="1295054" y="309393"/>
                </a:moveTo>
                <a:cubicBezTo>
                  <a:pt x="1307966" y="309393"/>
                  <a:pt x="1318421" y="319849"/>
                  <a:pt x="1318421" y="332760"/>
                </a:cubicBezTo>
                <a:cubicBezTo>
                  <a:pt x="1318421" y="332811"/>
                  <a:pt x="1318421" y="332880"/>
                  <a:pt x="1318421" y="332931"/>
                </a:cubicBezTo>
                <a:cubicBezTo>
                  <a:pt x="1318319" y="345740"/>
                  <a:pt x="1307863" y="356058"/>
                  <a:pt x="1295054" y="355956"/>
                </a:cubicBezTo>
                <a:cubicBezTo>
                  <a:pt x="1282246" y="355956"/>
                  <a:pt x="1271859" y="345570"/>
                  <a:pt x="1271859" y="332760"/>
                </a:cubicBezTo>
                <a:cubicBezTo>
                  <a:pt x="1271859" y="332709"/>
                  <a:pt x="1271859" y="332641"/>
                  <a:pt x="1271859" y="332589"/>
                </a:cubicBezTo>
                <a:cubicBezTo>
                  <a:pt x="1271859" y="319781"/>
                  <a:pt x="1282246" y="309393"/>
                  <a:pt x="1295054" y="309393"/>
                </a:cubicBezTo>
                <a:close/>
                <a:moveTo>
                  <a:pt x="1357139" y="308710"/>
                </a:moveTo>
                <a:cubicBezTo>
                  <a:pt x="1370425" y="308710"/>
                  <a:pt x="1381188" y="319473"/>
                  <a:pt x="1381188" y="332759"/>
                </a:cubicBezTo>
                <a:cubicBezTo>
                  <a:pt x="1381102" y="345978"/>
                  <a:pt x="1370357" y="356637"/>
                  <a:pt x="1357139" y="356637"/>
                </a:cubicBezTo>
                <a:cubicBezTo>
                  <a:pt x="1343954" y="356637"/>
                  <a:pt x="1333261" y="345944"/>
                  <a:pt x="1333261" y="332759"/>
                </a:cubicBezTo>
                <a:cubicBezTo>
                  <a:pt x="1333261" y="319541"/>
                  <a:pt x="1343921" y="308796"/>
                  <a:pt x="1357139" y="308710"/>
                </a:cubicBezTo>
                <a:close/>
                <a:moveTo>
                  <a:pt x="1970835" y="308064"/>
                </a:moveTo>
                <a:cubicBezTo>
                  <a:pt x="1984400" y="308064"/>
                  <a:pt x="1995396" y="319061"/>
                  <a:pt x="1995396" y="332626"/>
                </a:cubicBezTo>
                <a:cubicBezTo>
                  <a:pt x="1995396" y="346190"/>
                  <a:pt x="1984400" y="357186"/>
                  <a:pt x="1970835" y="357186"/>
                </a:cubicBezTo>
                <a:cubicBezTo>
                  <a:pt x="1957271" y="357186"/>
                  <a:pt x="1946275" y="346190"/>
                  <a:pt x="1946275" y="332626"/>
                </a:cubicBezTo>
                <a:cubicBezTo>
                  <a:pt x="1946275" y="319061"/>
                  <a:pt x="1957271" y="308064"/>
                  <a:pt x="1970835" y="308064"/>
                </a:cubicBezTo>
                <a:close/>
                <a:moveTo>
                  <a:pt x="1417858" y="308028"/>
                </a:moveTo>
                <a:cubicBezTo>
                  <a:pt x="1431520" y="308028"/>
                  <a:pt x="1442589" y="319098"/>
                  <a:pt x="1442589" y="332759"/>
                </a:cubicBezTo>
                <a:cubicBezTo>
                  <a:pt x="1442589" y="332811"/>
                  <a:pt x="1442589" y="332879"/>
                  <a:pt x="1442589" y="332930"/>
                </a:cubicBezTo>
                <a:cubicBezTo>
                  <a:pt x="1442487" y="346489"/>
                  <a:pt x="1431418" y="357422"/>
                  <a:pt x="1417858" y="357320"/>
                </a:cubicBezTo>
                <a:cubicBezTo>
                  <a:pt x="1417739" y="357320"/>
                  <a:pt x="1417636" y="357320"/>
                  <a:pt x="1417517" y="357320"/>
                </a:cubicBezTo>
                <a:cubicBezTo>
                  <a:pt x="1404043" y="357218"/>
                  <a:pt x="1393195" y="346234"/>
                  <a:pt x="1393297" y="332759"/>
                </a:cubicBezTo>
                <a:cubicBezTo>
                  <a:pt x="1393297" y="332708"/>
                  <a:pt x="1393297" y="332640"/>
                  <a:pt x="1393297" y="332589"/>
                </a:cubicBezTo>
                <a:cubicBezTo>
                  <a:pt x="1393297" y="319029"/>
                  <a:pt x="1404299" y="308028"/>
                  <a:pt x="1417858" y="308028"/>
                </a:cubicBezTo>
                <a:close/>
                <a:moveTo>
                  <a:pt x="1479258" y="307346"/>
                </a:moveTo>
                <a:cubicBezTo>
                  <a:pt x="1493295" y="307346"/>
                  <a:pt x="1504672" y="318723"/>
                  <a:pt x="1504672" y="332760"/>
                </a:cubicBezTo>
                <a:cubicBezTo>
                  <a:pt x="1504586" y="346728"/>
                  <a:pt x="1493227" y="358004"/>
                  <a:pt x="1479258" y="358004"/>
                </a:cubicBezTo>
                <a:cubicBezTo>
                  <a:pt x="1465324" y="358004"/>
                  <a:pt x="1454016" y="346694"/>
                  <a:pt x="1454016" y="332760"/>
                </a:cubicBezTo>
                <a:cubicBezTo>
                  <a:pt x="1454016" y="318790"/>
                  <a:pt x="1465290" y="307432"/>
                  <a:pt x="1479258" y="307346"/>
                </a:cubicBezTo>
                <a:close/>
                <a:moveTo>
                  <a:pt x="1540660" y="306664"/>
                </a:moveTo>
                <a:cubicBezTo>
                  <a:pt x="1540779" y="306664"/>
                  <a:pt x="1540882" y="306664"/>
                  <a:pt x="1541001" y="306664"/>
                </a:cubicBezTo>
                <a:cubicBezTo>
                  <a:pt x="1555328" y="306766"/>
                  <a:pt x="1566857" y="318450"/>
                  <a:pt x="1566755" y="332760"/>
                </a:cubicBezTo>
                <a:cubicBezTo>
                  <a:pt x="1566755" y="332811"/>
                  <a:pt x="1566755" y="332879"/>
                  <a:pt x="1566755" y="332931"/>
                </a:cubicBezTo>
                <a:cubicBezTo>
                  <a:pt x="1566653" y="347240"/>
                  <a:pt x="1554970" y="358786"/>
                  <a:pt x="1540660" y="358685"/>
                </a:cubicBezTo>
                <a:cubicBezTo>
                  <a:pt x="1526350" y="358685"/>
                  <a:pt x="1514735" y="347069"/>
                  <a:pt x="1514735" y="332760"/>
                </a:cubicBezTo>
                <a:cubicBezTo>
                  <a:pt x="1514735" y="332709"/>
                  <a:pt x="1514735" y="332641"/>
                  <a:pt x="1514735" y="332589"/>
                </a:cubicBezTo>
                <a:cubicBezTo>
                  <a:pt x="1514735" y="318262"/>
                  <a:pt x="1526350" y="306664"/>
                  <a:pt x="1540660" y="306664"/>
                </a:cubicBezTo>
                <a:close/>
                <a:moveTo>
                  <a:pt x="1602061" y="305981"/>
                </a:moveTo>
                <a:cubicBezTo>
                  <a:pt x="1616848" y="305981"/>
                  <a:pt x="1628839" y="317972"/>
                  <a:pt x="1628839" y="332759"/>
                </a:cubicBezTo>
                <a:cubicBezTo>
                  <a:pt x="1628839" y="332810"/>
                  <a:pt x="1628839" y="332879"/>
                  <a:pt x="1628839" y="332930"/>
                </a:cubicBezTo>
                <a:cubicBezTo>
                  <a:pt x="1628737" y="347632"/>
                  <a:pt x="1616763" y="359469"/>
                  <a:pt x="1602061" y="359365"/>
                </a:cubicBezTo>
                <a:cubicBezTo>
                  <a:pt x="1587359" y="359365"/>
                  <a:pt x="1575454" y="347461"/>
                  <a:pt x="1575454" y="332759"/>
                </a:cubicBezTo>
                <a:cubicBezTo>
                  <a:pt x="1575454" y="332708"/>
                  <a:pt x="1575454" y="332640"/>
                  <a:pt x="1575454" y="332589"/>
                </a:cubicBezTo>
                <a:cubicBezTo>
                  <a:pt x="1575454" y="317886"/>
                  <a:pt x="1587359" y="305981"/>
                  <a:pt x="1602061" y="305981"/>
                </a:cubicBezTo>
                <a:close/>
                <a:moveTo>
                  <a:pt x="1664144" y="305470"/>
                </a:moveTo>
                <a:cubicBezTo>
                  <a:pt x="1679222" y="305470"/>
                  <a:pt x="1691434" y="317682"/>
                  <a:pt x="1691434" y="332760"/>
                </a:cubicBezTo>
                <a:cubicBezTo>
                  <a:pt x="1691349" y="347769"/>
                  <a:pt x="1679154" y="359879"/>
                  <a:pt x="1664144" y="359879"/>
                </a:cubicBezTo>
                <a:cubicBezTo>
                  <a:pt x="1649169" y="359879"/>
                  <a:pt x="1637026" y="347735"/>
                  <a:pt x="1637026" y="332760"/>
                </a:cubicBezTo>
                <a:cubicBezTo>
                  <a:pt x="1637026" y="332709"/>
                  <a:pt x="1637026" y="332641"/>
                  <a:pt x="1637026" y="332589"/>
                </a:cubicBezTo>
                <a:cubicBezTo>
                  <a:pt x="1637026" y="317614"/>
                  <a:pt x="1649169" y="305470"/>
                  <a:pt x="1664144" y="305470"/>
                </a:cubicBezTo>
                <a:close/>
                <a:moveTo>
                  <a:pt x="1724864" y="304958"/>
                </a:moveTo>
                <a:cubicBezTo>
                  <a:pt x="1740214" y="304958"/>
                  <a:pt x="1752665" y="317409"/>
                  <a:pt x="1752665" y="332760"/>
                </a:cubicBezTo>
                <a:cubicBezTo>
                  <a:pt x="1752665" y="332811"/>
                  <a:pt x="1752665" y="332879"/>
                  <a:pt x="1752665" y="332930"/>
                </a:cubicBezTo>
                <a:cubicBezTo>
                  <a:pt x="1752562" y="348195"/>
                  <a:pt x="1740129" y="360492"/>
                  <a:pt x="1724864" y="360390"/>
                </a:cubicBezTo>
                <a:cubicBezTo>
                  <a:pt x="1724744" y="360390"/>
                  <a:pt x="1724642" y="360390"/>
                  <a:pt x="1724523" y="360390"/>
                </a:cubicBezTo>
                <a:cubicBezTo>
                  <a:pt x="1709360" y="360288"/>
                  <a:pt x="1697131" y="347922"/>
                  <a:pt x="1697233" y="332760"/>
                </a:cubicBezTo>
                <a:cubicBezTo>
                  <a:pt x="1697233" y="332708"/>
                  <a:pt x="1697233" y="332640"/>
                  <a:pt x="1697233" y="332589"/>
                </a:cubicBezTo>
                <a:cubicBezTo>
                  <a:pt x="1697233" y="317324"/>
                  <a:pt x="1709599" y="304958"/>
                  <a:pt x="1724864" y="304958"/>
                </a:cubicBezTo>
                <a:close/>
                <a:moveTo>
                  <a:pt x="1786265" y="304617"/>
                </a:moveTo>
                <a:cubicBezTo>
                  <a:pt x="1801803" y="304617"/>
                  <a:pt x="1814407" y="317222"/>
                  <a:pt x="1814407" y="332760"/>
                </a:cubicBezTo>
                <a:cubicBezTo>
                  <a:pt x="1814407" y="332811"/>
                  <a:pt x="1814407" y="332879"/>
                  <a:pt x="1814407" y="332930"/>
                </a:cubicBezTo>
                <a:cubicBezTo>
                  <a:pt x="1814305" y="348383"/>
                  <a:pt x="1801718" y="360834"/>
                  <a:pt x="1786265" y="360731"/>
                </a:cubicBezTo>
                <a:cubicBezTo>
                  <a:pt x="1786146" y="360731"/>
                  <a:pt x="1786043" y="360731"/>
                  <a:pt x="1785924" y="360731"/>
                </a:cubicBezTo>
                <a:cubicBezTo>
                  <a:pt x="1770573" y="360629"/>
                  <a:pt x="1758191" y="348110"/>
                  <a:pt x="1758293" y="332760"/>
                </a:cubicBezTo>
                <a:cubicBezTo>
                  <a:pt x="1758293" y="332709"/>
                  <a:pt x="1758293" y="332640"/>
                  <a:pt x="1758293" y="332589"/>
                </a:cubicBezTo>
                <a:cubicBezTo>
                  <a:pt x="1758293" y="317136"/>
                  <a:pt x="1770812" y="304617"/>
                  <a:pt x="1786265" y="304617"/>
                </a:cubicBezTo>
                <a:close/>
                <a:moveTo>
                  <a:pt x="1909068" y="304446"/>
                </a:moveTo>
                <a:cubicBezTo>
                  <a:pt x="1924708" y="304446"/>
                  <a:pt x="1937381" y="317119"/>
                  <a:pt x="1937381" y="332759"/>
                </a:cubicBezTo>
                <a:cubicBezTo>
                  <a:pt x="1937381" y="332810"/>
                  <a:pt x="1937381" y="332879"/>
                  <a:pt x="1937381" y="332930"/>
                </a:cubicBezTo>
                <a:cubicBezTo>
                  <a:pt x="1937279" y="348468"/>
                  <a:pt x="1924606" y="361004"/>
                  <a:pt x="1909068" y="360901"/>
                </a:cubicBezTo>
                <a:cubicBezTo>
                  <a:pt x="1893530" y="360901"/>
                  <a:pt x="1880926" y="348297"/>
                  <a:pt x="1880926" y="332759"/>
                </a:cubicBezTo>
                <a:cubicBezTo>
                  <a:pt x="1880926" y="332708"/>
                  <a:pt x="1880926" y="332640"/>
                  <a:pt x="1880926" y="332589"/>
                </a:cubicBezTo>
                <a:cubicBezTo>
                  <a:pt x="1880926" y="317051"/>
                  <a:pt x="1893530" y="304446"/>
                  <a:pt x="1909068" y="304446"/>
                </a:cubicBezTo>
                <a:close/>
                <a:moveTo>
                  <a:pt x="1847666" y="304446"/>
                </a:moveTo>
                <a:cubicBezTo>
                  <a:pt x="1863306" y="304446"/>
                  <a:pt x="1875979" y="317119"/>
                  <a:pt x="1875979" y="332759"/>
                </a:cubicBezTo>
                <a:cubicBezTo>
                  <a:pt x="1875979" y="332810"/>
                  <a:pt x="1875979" y="332879"/>
                  <a:pt x="1875979" y="332930"/>
                </a:cubicBezTo>
                <a:cubicBezTo>
                  <a:pt x="1875877" y="348468"/>
                  <a:pt x="1863204" y="361004"/>
                  <a:pt x="1847666" y="360901"/>
                </a:cubicBezTo>
                <a:cubicBezTo>
                  <a:pt x="1832128" y="360901"/>
                  <a:pt x="1819524" y="348297"/>
                  <a:pt x="1819524" y="332759"/>
                </a:cubicBezTo>
                <a:cubicBezTo>
                  <a:pt x="1819524" y="332708"/>
                  <a:pt x="1819524" y="332640"/>
                  <a:pt x="1819524" y="332589"/>
                </a:cubicBezTo>
                <a:cubicBezTo>
                  <a:pt x="1819524" y="317051"/>
                  <a:pt x="1832128" y="304446"/>
                  <a:pt x="1847666" y="304446"/>
                </a:cubicBezTo>
                <a:close/>
                <a:moveTo>
                  <a:pt x="5629" y="265900"/>
                </a:moveTo>
                <a:cubicBezTo>
                  <a:pt x="8648" y="265900"/>
                  <a:pt x="11086" y="268338"/>
                  <a:pt x="11086" y="271358"/>
                </a:cubicBezTo>
                <a:cubicBezTo>
                  <a:pt x="11086" y="274377"/>
                  <a:pt x="8648" y="276816"/>
                  <a:pt x="5629" y="276816"/>
                </a:cubicBezTo>
                <a:cubicBezTo>
                  <a:pt x="2643" y="276731"/>
                  <a:pt x="256" y="274343"/>
                  <a:pt x="171" y="271358"/>
                </a:cubicBezTo>
                <a:cubicBezTo>
                  <a:pt x="171" y="268338"/>
                  <a:pt x="2610" y="265900"/>
                  <a:pt x="5629" y="265900"/>
                </a:cubicBezTo>
                <a:close/>
                <a:moveTo>
                  <a:pt x="129113" y="263342"/>
                </a:moveTo>
                <a:cubicBezTo>
                  <a:pt x="133735" y="263342"/>
                  <a:pt x="137470" y="267078"/>
                  <a:pt x="137470" y="271700"/>
                </a:cubicBezTo>
                <a:cubicBezTo>
                  <a:pt x="137470" y="276322"/>
                  <a:pt x="133735" y="280057"/>
                  <a:pt x="129113" y="280057"/>
                </a:cubicBezTo>
                <a:cubicBezTo>
                  <a:pt x="124491" y="280057"/>
                  <a:pt x="120756" y="276322"/>
                  <a:pt x="120756" y="271700"/>
                </a:cubicBezTo>
                <a:cubicBezTo>
                  <a:pt x="120756" y="267078"/>
                  <a:pt x="124491" y="263342"/>
                  <a:pt x="129113" y="263342"/>
                </a:cubicBezTo>
                <a:close/>
                <a:moveTo>
                  <a:pt x="67030" y="263342"/>
                </a:moveTo>
                <a:cubicBezTo>
                  <a:pt x="67149" y="263342"/>
                  <a:pt x="67251" y="263342"/>
                  <a:pt x="67371" y="263342"/>
                </a:cubicBezTo>
                <a:cubicBezTo>
                  <a:pt x="71431" y="263445"/>
                  <a:pt x="74637" y="266805"/>
                  <a:pt x="74534" y="270847"/>
                </a:cubicBezTo>
                <a:cubicBezTo>
                  <a:pt x="74534" y="274992"/>
                  <a:pt x="71174" y="278352"/>
                  <a:pt x="67030" y="278352"/>
                </a:cubicBezTo>
                <a:cubicBezTo>
                  <a:pt x="62885" y="278352"/>
                  <a:pt x="59526" y="274992"/>
                  <a:pt x="59526" y="270847"/>
                </a:cubicBezTo>
                <a:cubicBezTo>
                  <a:pt x="59526" y="266702"/>
                  <a:pt x="62885" y="263342"/>
                  <a:pt x="67030" y="263342"/>
                </a:cubicBezTo>
                <a:close/>
                <a:moveTo>
                  <a:pt x="189832" y="262148"/>
                </a:moveTo>
                <a:cubicBezTo>
                  <a:pt x="194915" y="262148"/>
                  <a:pt x="199042" y="266276"/>
                  <a:pt x="199042" y="271359"/>
                </a:cubicBezTo>
                <a:cubicBezTo>
                  <a:pt x="199042" y="276441"/>
                  <a:pt x="194915" y="280569"/>
                  <a:pt x="189832" y="280569"/>
                </a:cubicBezTo>
                <a:cubicBezTo>
                  <a:pt x="184784" y="280483"/>
                  <a:pt x="180707" y="276407"/>
                  <a:pt x="180622" y="271359"/>
                </a:cubicBezTo>
                <a:cubicBezTo>
                  <a:pt x="180622" y="266276"/>
                  <a:pt x="184749" y="262148"/>
                  <a:pt x="189832" y="262148"/>
                </a:cubicBezTo>
                <a:close/>
                <a:moveTo>
                  <a:pt x="251233" y="261296"/>
                </a:moveTo>
                <a:cubicBezTo>
                  <a:pt x="251353" y="261296"/>
                  <a:pt x="251455" y="261296"/>
                  <a:pt x="251574" y="261296"/>
                </a:cubicBezTo>
                <a:cubicBezTo>
                  <a:pt x="257032" y="261399"/>
                  <a:pt x="261399" y="265900"/>
                  <a:pt x="261296" y="271358"/>
                </a:cubicBezTo>
                <a:cubicBezTo>
                  <a:pt x="261296" y="276919"/>
                  <a:pt x="256794" y="281421"/>
                  <a:pt x="251233" y="281421"/>
                </a:cubicBezTo>
                <a:cubicBezTo>
                  <a:pt x="245707" y="281335"/>
                  <a:pt x="241256" y="276885"/>
                  <a:pt x="241171" y="271358"/>
                </a:cubicBezTo>
                <a:cubicBezTo>
                  <a:pt x="241171" y="265798"/>
                  <a:pt x="245673" y="261296"/>
                  <a:pt x="251233" y="261296"/>
                </a:cubicBezTo>
                <a:close/>
                <a:moveTo>
                  <a:pt x="313001" y="260480"/>
                </a:moveTo>
                <a:cubicBezTo>
                  <a:pt x="318936" y="260480"/>
                  <a:pt x="323746" y="265290"/>
                  <a:pt x="323746" y="271223"/>
                </a:cubicBezTo>
                <a:cubicBezTo>
                  <a:pt x="323746" y="277159"/>
                  <a:pt x="318936" y="281969"/>
                  <a:pt x="313001" y="281969"/>
                </a:cubicBezTo>
                <a:cubicBezTo>
                  <a:pt x="307067" y="281969"/>
                  <a:pt x="302256" y="277159"/>
                  <a:pt x="302256" y="271223"/>
                </a:cubicBezTo>
                <a:cubicBezTo>
                  <a:pt x="302256" y="265290"/>
                  <a:pt x="307067" y="260480"/>
                  <a:pt x="313001" y="260480"/>
                </a:cubicBezTo>
                <a:close/>
                <a:moveTo>
                  <a:pt x="374035" y="259760"/>
                </a:moveTo>
                <a:cubicBezTo>
                  <a:pt x="374155" y="259760"/>
                  <a:pt x="374257" y="259760"/>
                  <a:pt x="374377" y="259760"/>
                </a:cubicBezTo>
                <a:cubicBezTo>
                  <a:pt x="380688" y="259864"/>
                  <a:pt x="385736" y="265048"/>
                  <a:pt x="385634" y="271358"/>
                </a:cubicBezTo>
                <a:cubicBezTo>
                  <a:pt x="385634" y="277771"/>
                  <a:pt x="380449" y="282956"/>
                  <a:pt x="374035" y="282956"/>
                </a:cubicBezTo>
                <a:cubicBezTo>
                  <a:pt x="367674" y="282871"/>
                  <a:pt x="362523" y="277720"/>
                  <a:pt x="362438" y="271358"/>
                </a:cubicBezTo>
                <a:cubicBezTo>
                  <a:pt x="362438" y="264945"/>
                  <a:pt x="367623" y="259760"/>
                  <a:pt x="374035" y="259760"/>
                </a:cubicBezTo>
                <a:close/>
                <a:moveTo>
                  <a:pt x="436120" y="258908"/>
                </a:moveTo>
                <a:cubicBezTo>
                  <a:pt x="436239" y="258908"/>
                  <a:pt x="436341" y="258908"/>
                  <a:pt x="436460" y="258908"/>
                </a:cubicBezTo>
                <a:cubicBezTo>
                  <a:pt x="443249" y="259011"/>
                  <a:pt x="448673" y="264570"/>
                  <a:pt x="448571" y="271358"/>
                </a:cubicBezTo>
                <a:cubicBezTo>
                  <a:pt x="448571" y="278232"/>
                  <a:pt x="442993" y="283808"/>
                  <a:pt x="436120" y="283808"/>
                </a:cubicBezTo>
                <a:cubicBezTo>
                  <a:pt x="429246" y="283808"/>
                  <a:pt x="423669" y="278232"/>
                  <a:pt x="423669" y="271358"/>
                </a:cubicBezTo>
                <a:cubicBezTo>
                  <a:pt x="423669" y="264485"/>
                  <a:pt x="429246" y="258908"/>
                  <a:pt x="436120" y="258908"/>
                </a:cubicBezTo>
                <a:close/>
                <a:moveTo>
                  <a:pt x="496838" y="258055"/>
                </a:moveTo>
                <a:cubicBezTo>
                  <a:pt x="504189" y="258055"/>
                  <a:pt x="510142" y="264008"/>
                  <a:pt x="510142" y="271358"/>
                </a:cubicBezTo>
                <a:cubicBezTo>
                  <a:pt x="510142" y="278709"/>
                  <a:pt x="504189" y="284662"/>
                  <a:pt x="496838" y="284662"/>
                </a:cubicBezTo>
                <a:cubicBezTo>
                  <a:pt x="489487" y="284662"/>
                  <a:pt x="483535" y="278709"/>
                  <a:pt x="483535" y="271358"/>
                </a:cubicBezTo>
                <a:cubicBezTo>
                  <a:pt x="483535" y="264008"/>
                  <a:pt x="489487" y="258055"/>
                  <a:pt x="496838" y="258055"/>
                </a:cubicBezTo>
                <a:close/>
                <a:moveTo>
                  <a:pt x="558240" y="257203"/>
                </a:moveTo>
                <a:cubicBezTo>
                  <a:pt x="566052" y="257203"/>
                  <a:pt x="572396" y="263547"/>
                  <a:pt x="572396" y="271359"/>
                </a:cubicBezTo>
                <a:cubicBezTo>
                  <a:pt x="572396" y="279170"/>
                  <a:pt x="566052" y="285515"/>
                  <a:pt x="558240" y="285515"/>
                </a:cubicBezTo>
                <a:cubicBezTo>
                  <a:pt x="550463" y="285430"/>
                  <a:pt x="544169" y="279135"/>
                  <a:pt x="544084" y="271359"/>
                </a:cubicBezTo>
                <a:cubicBezTo>
                  <a:pt x="544084" y="263547"/>
                  <a:pt x="550429" y="257203"/>
                  <a:pt x="558240" y="257203"/>
                </a:cubicBezTo>
                <a:close/>
                <a:moveTo>
                  <a:pt x="619641" y="256520"/>
                </a:moveTo>
                <a:cubicBezTo>
                  <a:pt x="627828" y="256520"/>
                  <a:pt x="634480" y="263171"/>
                  <a:pt x="634480" y="271358"/>
                </a:cubicBezTo>
                <a:cubicBezTo>
                  <a:pt x="634480" y="279544"/>
                  <a:pt x="627845" y="286197"/>
                  <a:pt x="619641" y="286197"/>
                </a:cubicBezTo>
                <a:cubicBezTo>
                  <a:pt x="611454" y="286197"/>
                  <a:pt x="604803" y="279544"/>
                  <a:pt x="604803" y="271358"/>
                </a:cubicBezTo>
                <a:cubicBezTo>
                  <a:pt x="604803" y="263171"/>
                  <a:pt x="611454" y="256520"/>
                  <a:pt x="619641" y="256520"/>
                </a:cubicBezTo>
                <a:close/>
                <a:moveTo>
                  <a:pt x="681408" y="255534"/>
                </a:moveTo>
                <a:cubicBezTo>
                  <a:pt x="690075" y="255534"/>
                  <a:pt x="697100" y="262558"/>
                  <a:pt x="697100" y="271223"/>
                </a:cubicBezTo>
                <a:cubicBezTo>
                  <a:pt x="697100" y="279890"/>
                  <a:pt x="690075" y="286917"/>
                  <a:pt x="681408" y="286917"/>
                </a:cubicBezTo>
                <a:cubicBezTo>
                  <a:pt x="672742" y="286917"/>
                  <a:pt x="665717" y="279890"/>
                  <a:pt x="665717" y="271223"/>
                </a:cubicBezTo>
                <a:cubicBezTo>
                  <a:pt x="665717" y="262558"/>
                  <a:pt x="672742" y="255534"/>
                  <a:pt x="681408" y="255534"/>
                </a:cubicBezTo>
                <a:close/>
                <a:moveTo>
                  <a:pt x="743125" y="254815"/>
                </a:moveTo>
                <a:cubicBezTo>
                  <a:pt x="752540" y="254815"/>
                  <a:pt x="760181" y="262455"/>
                  <a:pt x="760181" y="271870"/>
                </a:cubicBezTo>
                <a:cubicBezTo>
                  <a:pt x="760181" y="281285"/>
                  <a:pt x="752540" y="288926"/>
                  <a:pt x="743125" y="288926"/>
                </a:cubicBezTo>
                <a:cubicBezTo>
                  <a:pt x="733711" y="288926"/>
                  <a:pt x="726070" y="281285"/>
                  <a:pt x="726070" y="271870"/>
                </a:cubicBezTo>
                <a:cubicBezTo>
                  <a:pt x="726070" y="262455"/>
                  <a:pt x="733711" y="254815"/>
                  <a:pt x="743125" y="254815"/>
                </a:cubicBezTo>
                <a:close/>
                <a:moveTo>
                  <a:pt x="803844" y="253962"/>
                </a:moveTo>
                <a:cubicBezTo>
                  <a:pt x="813259" y="253962"/>
                  <a:pt x="820900" y="261604"/>
                  <a:pt x="820900" y="271017"/>
                </a:cubicBezTo>
                <a:cubicBezTo>
                  <a:pt x="820900" y="280432"/>
                  <a:pt x="813259" y="288073"/>
                  <a:pt x="803844" y="288073"/>
                </a:cubicBezTo>
                <a:cubicBezTo>
                  <a:pt x="794430" y="288073"/>
                  <a:pt x="786789" y="280432"/>
                  <a:pt x="786789" y="271017"/>
                </a:cubicBezTo>
                <a:cubicBezTo>
                  <a:pt x="786789" y="261604"/>
                  <a:pt x="794430" y="253962"/>
                  <a:pt x="803844" y="253962"/>
                </a:cubicBezTo>
                <a:close/>
                <a:moveTo>
                  <a:pt x="865246" y="253279"/>
                </a:moveTo>
                <a:cubicBezTo>
                  <a:pt x="865365" y="253279"/>
                  <a:pt x="865468" y="253279"/>
                  <a:pt x="865587" y="253279"/>
                </a:cubicBezTo>
                <a:cubicBezTo>
                  <a:pt x="875479" y="253382"/>
                  <a:pt x="883428" y="261467"/>
                  <a:pt x="883325" y="271359"/>
                </a:cubicBezTo>
                <a:cubicBezTo>
                  <a:pt x="882864" y="280978"/>
                  <a:pt x="874882" y="288517"/>
                  <a:pt x="865246" y="288415"/>
                </a:cubicBezTo>
                <a:cubicBezTo>
                  <a:pt x="855643" y="288432"/>
                  <a:pt x="847712" y="280944"/>
                  <a:pt x="847167" y="271359"/>
                </a:cubicBezTo>
                <a:cubicBezTo>
                  <a:pt x="847167" y="261382"/>
                  <a:pt x="855268" y="253279"/>
                  <a:pt x="865246" y="253279"/>
                </a:cubicBezTo>
                <a:close/>
                <a:moveTo>
                  <a:pt x="926648" y="252427"/>
                </a:moveTo>
                <a:cubicBezTo>
                  <a:pt x="937103" y="252427"/>
                  <a:pt x="945580" y="260904"/>
                  <a:pt x="945580" y="271359"/>
                </a:cubicBezTo>
                <a:cubicBezTo>
                  <a:pt x="945494" y="281746"/>
                  <a:pt x="937035" y="290120"/>
                  <a:pt x="926648" y="290120"/>
                </a:cubicBezTo>
                <a:cubicBezTo>
                  <a:pt x="916261" y="290120"/>
                  <a:pt x="907818" y="281746"/>
                  <a:pt x="907716" y="271359"/>
                </a:cubicBezTo>
                <a:cubicBezTo>
                  <a:pt x="907716" y="260904"/>
                  <a:pt x="916193" y="252427"/>
                  <a:pt x="926648" y="252427"/>
                </a:cubicBezTo>
                <a:close/>
                <a:moveTo>
                  <a:pt x="988048" y="251574"/>
                </a:moveTo>
                <a:cubicBezTo>
                  <a:pt x="998981" y="251574"/>
                  <a:pt x="1007833" y="260427"/>
                  <a:pt x="1007833" y="271358"/>
                </a:cubicBezTo>
                <a:cubicBezTo>
                  <a:pt x="1007833" y="271409"/>
                  <a:pt x="1007833" y="271478"/>
                  <a:pt x="1007833" y="271529"/>
                </a:cubicBezTo>
                <a:cubicBezTo>
                  <a:pt x="1007731" y="282359"/>
                  <a:pt x="998879" y="291076"/>
                  <a:pt x="988048" y="290973"/>
                </a:cubicBezTo>
                <a:cubicBezTo>
                  <a:pt x="987997" y="290973"/>
                  <a:pt x="987929" y="290973"/>
                  <a:pt x="987878" y="290973"/>
                </a:cubicBezTo>
                <a:cubicBezTo>
                  <a:pt x="977047" y="290973"/>
                  <a:pt x="968264" y="282189"/>
                  <a:pt x="968264" y="271358"/>
                </a:cubicBezTo>
                <a:cubicBezTo>
                  <a:pt x="968264" y="260427"/>
                  <a:pt x="977115" y="251574"/>
                  <a:pt x="988048" y="251574"/>
                </a:cubicBezTo>
                <a:close/>
                <a:moveTo>
                  <a:pt x="1050132" y="250892"/>
                </a:moveTo>
                <a:cubicBezTo>
                  <a:pt x="1061440" y="250892"/>
                  <a:pt x="1070599" y="260052"/>
                  <a:pt x="1070599" y="271359"/>
                </a:cubicBezTo>
                <a:cubicBezTo>
                  <a:pt x="1070599" y="271410"/>
                  <a:pt x="1070599" y="271478"/>
                  <a:pt x="1070599" y="271529"/>
                </a:cubicBezTo>
                <a:cubicBezTo>
                  <a:pt x="1070497" y="282735"/>
                  <a:pt x="1061338" y="291756"/>
                  <a:pt x="1050132" y="291655"/>
                </a:cubicBezTo>
                <a:cubicBezTo>
                  <a:pt x="1050081" y="291655"/>
                  <a:pt x="1050013" y="291655"/>
                  <a:pt x="1049961" y="291655"/>
                </a:cubicBezTo>
                <a:cubicBezTo>
                  <a:pt x="1038756" y="291655"/>
                  <a:pt x="1029665" y="282563"/>
                  <a:pt x="1029665" y="271359"/>
                </a:cubicBezTo>
                <a:cubicBezTo>
                  <a:pt x="1029665" y="260052"/>
                  <a:pt x="1038824" y="250892"/>
                  <a:pt x="1050132" y="250892"/>
                </a:cubicBezTo>
                <a:close/>
                <a:moveTo>
                  <a:pt x="1110851" y="250039"/>
                </a:moveTo>
                <a:cubicBezTo>
                  <a:pt x="1122620" y="250039"/>
                  <a:pt x="1132171" y="259591"/>
                  <a:pt x="1132171" y="271358"/>
                </a:cubicBezTo>
                <a:cubicBezTo>
                  <a:pt x="1132171" y="271409"/>
                  <a:pt x="1132171" y="271478"/>
                  <a:pt x="1132171" y="271529"/>
                </a:cubicBezTo>
                <a:cubicBezTo>
                  <a:pt x="1132069" y="283212"/>
                  <a:pt x="1122535" y="292610"/>
                  <a:pt x="1110851" y="292508"/>
                </a:cubicBezTo>
                <a:cubicBezTo>
                  <a:pt x="1110800" y="292508"/>
                  <a:pt x="1110732" y="292508"/>
                  <a:pt x="1110681" y="292508"/>
                </a:cubicBezTo>
                <a:cubicBezTo>
                  <a:pt x="1098997" y="292508"/>
                  <a:pt x="1089532" y="283041"/>
                  <a:pt x="1089532" y="271358"/>
                </a:cubicBezTo>
                <a:cubicBezTo>
                  <a:pt x="1089532" y="259591"/>
                  <a:pt x="1099083" y="250039"/>
                  <a:pt x="1110851" y="250039"/>
                </a:cubicBezTo>
                <a:close/>
                <a:moveTo>
                  <a:pt x="1172252" y="249357"/>
                </a:moveTo>
                <a:cubicBezTo>
                  <a:pt x="1184396" y="249357"/>
                  <a:pt x="1194254" y="259216"/>
                  <a:pt x="1194254" y="271359"/>
                </a:cubicBezTo>
                <a:cubicBezTo>
                  <a:pt x="1194254" y="271410"/>
                  <a:pt x="1194254" y="271478"/>
                  <a:pt x="1194254" y="271529"/>
                </a:cubicBezTo>
                <a:cubicBezTo>
                  <a:pt x="1194152" y="283587"/>
                  <a:pt x="1184311" y="293292"/>
                  <a:pt x="1172252" y="293190"/>
                </a:cubicBezTo>
                <a:cubicBezTo>
                  <a:pt x="1160194" y="293190"/>
                  <a:pt x="1150421" y="283417"/>
                  <a:pt x="1150421" y="271359"/>
                </a:cubicBezTo>
                <a:cubicBezTo>
                  <a:pt x="1150421" y="271307"/>
                  <a:pt x="1150421" y="271239"/>
                  <a:pt x="1150421" y="271188"/>
                </a:cubicBezTo>
                <a:cubicBezTo>
                  <a:pt x="1150421" y="259129"/>
                  <a:pt x="1160194" y="249357"/>
                  <a:pt x="1172252" y="249357"/>
                </a:cubicBezTo>
                <a:close/>
                <a:moveTo>
                  <a:pt x="1233654" y="248503"/>
                </a:moveTo>
                <a:cubicBezTo>
                  <a:pt x="1246275" y="248503"/>
                  <a:pt x="1256509" y="258738"/>
                  <a:pt x="1256509" y="271358"/>
                </a:cubicBezTo>
                <a:cubicBezTo>
                  <a:pt x="1256509" y="271410"/>
                  <a:pt x="1256509" y="271478"/>
                  <a:pt x="1256509" y="271529"/>
                </a:cubicBezTo>
                <a:cubicBezTo>
                  <a:pt x="1256406" y="284064"/>
                  <a:pt x="1246190" y="294144"/>
                  <a:pt x="1233654" y="294043"/>
                </a:cubicBezTo>
                <a:cubicBezTo>
                  <a:pt x="1233534" y="294043"/>
                  <a:pt x="1233432" y="294043"/>
                  <a:pt x="1233313" y="294043"/>
                </a:cubicBezTo>
                <a:cubicBezTo>
                  <a:pt x="1220879" y="293939"/>
                  <a:pt x="1210867" y="283792"/>
                  <a:pt x="1210969" y="271358"/>
                </a:cubicBezTo>
                <a:cubicBezTo>
                  <a:pt x="1210969" y="271307"/>
                  <a:pt x="1210969" y="271239"/>
                  <a:pt x="1210969" y="271188"/>
                </a:cubicBezTo>
                <a:cubicBezTo>
                  <a:pt x="1210969" y="258653"/>
                  <a:pt x="1221118" y="248503"/>
                  <a:pt x="1233654" y="248503"/>
                </a:cubicBezTo>
                <a:close/>
                <a:moveTo>
                  <a:pt x="1295054" y="247650"/>
                </a:moveTo>
                <a:cubicBezTo>
                  <a:pt x="1308153" y="247650"/>
                  <a:pt x="1318762" y="258260"/>
                  <a:pt x="1318762" y="271358"/>
                </a:cubicBezTo>
                <a:cubicBezTo>
                  <a:pt x="1318762" y="271409"/>
                  <a:pt x="1318762" y="271477"/>
                  <a:pt x="1318762" y="271529"/>
                </a:cubicBezTo>
                <a:cubicBezTo>
                  <a:pt x="1318660" y="284525"/>
                  <a:pt x="1308051" y="294997"/>
                  <a:pt x="1295054" y="294895"/>
                </a:cubicBezTo>
                <a:cubicBezTo>
                  <a:pt x="1282058" y="294895"/>
                  <a:pt x="1271518" y="284356"/>
                  <a:pt x="1271518" y="271358"/>
                </a:cubicBezTo>
                <a:cubicBezTo>
                  <a:pt x="1271518" y="271307"/>
                  <a:pt x="1271518" y="271239"/>
                  <a:pt x="1271518" y="271188"/>
                </a:cubicBezTo>
                <a:cubicBezTo>
                  <a:pt x="1271518" y="258192"/>
                  <a:pt x="1282058" y="247650"/>
                  <a:pt x="1295054" y="247650"/>
                </a:cubicBezTo>
                <a:close/>
                <a:moveTo>
                  <a:pt x="1971151" y="246286"/>
                </a:moveTo>
                <a:cubicBezTo>
                  <a:pt x="1985085" y="246286"/>
                  <a:pt x="1996394" y="257596"/>
                  <a:pt x="1996394" y="271529"/>
                </a:cubicBezTo>
                <a:cubicBezTo>
                  <a:pt x="1996394" y="271580"/>
                  <a:pt x="1996394" y="271649"/>
                  <a:pt x="1996394" y="271700"/>
                </a:cubicBezTo>
                <a:cubicBezTo>
                  <a:pt x="1996291" y="285549"/>
                  <a:pt x="1985000" y="296704"/>
                  <a:pt x="1971151" y="296601"/>
                </a:cubicBezTo>
                <a:cubicBezTo>
                  <a:pt x="1957301" y="296601"/>
                  <a:pt x="1946079" y="285379"/>
                  <a:pt x="1946079" y="271529"/>
                </a:cubicBezTo>
                <a:cubicBezTo>
                  <a:pt x="1946079" y="271478"/>
                  <a:pt x="1946079" y="271410"/>
                  <a:pt x="1946079" y="271359"/>
                </a:cubicBezTo>
                <a:cubicBezTo>
                  <a:pt x="1946079" y="257510"/>
                  <a:pt x="1957301" y="246286"/>
                  <a:pt x="1971151" y="246286"/>
                </a:cubicBezTo>
                <a:close/>
                <a:moveTo>
                  <a:pt x="1479259" y="246286"/>
                </a:moveTo>
                <a:cubicBezTo>
                  <a:pt x="1493569" y="246286"/>
                  <a:pt x="1505184" y="257903"/>
                  <a:pt x="1505184" y="272211"/>
                </a:cubicBezTo>
                <a:cubicBezTo>
                  <a:pt x="1505082" y="286470"/>
                  <a:pt x="1493518" y="297966"/>
                  <a:pt x="1479259" y="297966"/>
                </a:cubicBezTo>
                <a:cubicBezTo>
                  <a:pt x="1465034" y="297966"/>
                  <a:pt x="1453505" y="286436"/>
                  <a:pt x="1453505" y="272211"/>
                </a:cubicBezTo>
                <a:cubicBezTo>
                  <a:pt x="1453505" y="272160"/>
                  <a:pt x="1453505" y="272091"/>
                  <a:pt x="1453505" y="272041"/>
                </a:cubicBezTo>
                <a:cubicBezTo>
                  <a:pt x="1453505" y="257817"/>
                  <a:pt x="1465034" y="246286"/>
                  <a:pt x="1479259" y="246286"/>
                </a:cubicBezTo>
                <a:close/>
                <a:moveTo>
                  <a:pt x="1417857" y="246286"/>
                </a:moveTo>
                <a:cubicBezTo>
                  <a:pt x="1431707" y="246286"/>
                  <a:pt x="1442929" y="257510"/>
                  <a:pt x="1442929" y="271359"/>
                </a:cubicBezTo>
                <a:cubicBezTo>
                  <a:pt x="1442929" y="271410"/>
                  <a:pt x="1442929" y="271478"/>
                  <a:pt x="1442929" y="271529"/>
                </a:cubicBezTo>
                <a:cubicBezTo>
                  <a:pt x="1442827" y="285276"/>
                  <a:pt x="1431604" y="296363"/>
                  <a:pt x="1417857" y="296260"/>
                </a:cubicBezTo>
                <a:cubicBezTo>
                  <a:pt x="1404110" y="296260"/>
                  <a:pt x="1392956" y="285106"/>
                  <a:pt x="1392956" y="271359"/>
                </a:cubicBezTo>
                <a:cubicBezTo>
                  <a:pt x="1392956" y="271307"/>
                  <a:pt x="1392956" y="271239"/>
                  <a:pt x="1392956" y="271188"/>
                </a:cubicBezTo>
                <a:cubicBezTo>
                  <a:pt x="1392956" y="257442"/>
                  <a:pt x="1404110" y="246286"/>
                  <a:pt x="1417857" y="246286"/>
                </a:cubicBezTo>
                <a:close/>
                <a:moveTo>
                  <a:pt x="1357138" y="246286"/>
                </a:moveTo>
                <a:cubicBezTo>
                  <a:pt x="1370612" y="246286"/>
                  <a:pt x="1381528" y="257203"/>
                  <a:pt x="1381528" y="270676"/>
                </a:cubicBezTo>
                <a:cubicBezTo>
                  <a:pt x="1381426" y="284082"/>
                  <a:pt x="1370544" y="294896"/>
                  <a:pt x="1357138" y="294896"/>
                </a:cubicBezTo>
                <a:cubicBezTo>
                  <a:pt x="1343766" y="294896"/>
                  <a:pt x="1332919" y="284048"/>
                  <a:pt x="1332919" y="270676"/>
                </a:cubicBezTo>
                <a:cubicBezTo>
                  <a:pt x="1332919" y="270625"/>
                  <a:pt x="1332919" y="270557"/>
                  <a:pt x="1332919" y="270506"/>
                </a:cubicBezTo>
                <a:cubicBezTo>
                  <a:pt x="1332919" y="257134"/>
                  <a:pt x="1343766" y="246286"/>
                  <a:pt x="1357138" y="246286"/>
                </a:cubicBezTo>
                <a:close/>
                <a:moveTo>
                  <a:pt x="1540660" y="244752"/>
                </a:moveTo>
                <a:cubicBezTo>
                  <a:pt x="1555362" y="244752"/>
                  <a:pt x="1567267" y="256657"/>
                  <a:pt x="1567267" y="271359"/>
                </a:cubicBezTo>
                <a:cubicBezTo>
                  <a:pt x="1567267" y="271410"/>
                  <a:pt x="1567267" y="271478"/>
                  <a:pt x="1567267" y="271529"/>
                </a:cubicBezTo>
                <a:cubicBezTo>
                  <a:pt x="1567165" y="286128"/>
                  <a:pt x="1555260" y="297899"/>
                  <a:pt x="1540660" y="297795"/>
                </a:cubicBezTo>
                <a:cubicBezTo>
                  <a:pt x="1540540" y="297795"/>
                  <a:pt x="1540438" y="297795"/>
                  <a:pt x="1540319" y="297795"/>
                </a:cubicBezTo>
                <a:cubicBezTo>
                  <a:pt x="1525804" y="297693"/>
                  <a:pt x="1514121" y="285873"/>
                  <a:pt x="1514223" y="271359"/>
                </a:cubicBezTo>
                <a:cubicBezTo>
                  <a:pt x="1514223" y="271307"/>
                  <a:pt x="1514223" y="271239"/>
                  <a:pt x="1514223" y="271188"/>
                </a:cubicBezTo>
                <a:cubicBezTo>
                  <a:pt x="1514223" y="256588"/>
                  <a:pt x="1526060" y="244752"/>
                  <a:pt x="1540660" y="244752"/>
                </a:cubicBezTo>
                <a:close/>
                <a:moveTo>
                  <a:pt x="1602061" y="244070"/>
                </a:moveTo>
                <a:cubicBezTo>
                  <a:pt x="1617139" y="244070"/>
                  <a:pt x="1629351" y="256282"/>
                  <a:pt x="1629351" y="271359"/>
                </a:cubicBezTo>
                <a:cubicBezTo>
                  <a:pt x="1629249" y="286368"/>
                  <a:pt x="1617071" y="298478"/>
                  <a:pt x="1602061" y="298478"/>
                </a:cubicBezTo>
                <a:cubicBezTo>
                  <a:pt x="1587086" y="298478"/>
                  <a:pt x="1574943" y="286333"/>
                  <a:pt x="1574943" y="271359"/>
                </a:cubicBezTo>
                <a:cubicBezTo>
                  <a:pt x="1574943" y="271307"/>
                  <a:pt x="1574943" y="271239"/>
                  <a:pt x="1574943" y="271188"/>
                </a:cubicBezTo>
                <a:cubicBezTo>
                  <a:pt x="1574943" y="256213"/>
                  <a:pt x="1587086" y="244070"/>
                  <a:pt x="1602061" y="244070"/>
                </a:cubicBezTo>
                <a:close/>
                <a:moveTo>
                  <a:pt x="1664145" y="243558"/>
                </a:moveTo>
                <a:cubicBezTo>
                  <a:pt x="1679495" y="243558"/>
                  <a:pt x="1691946" y="256009"/>
                  <a:pt x="1691946" y="271359"/>
                </a:cubicBezTo>
                <a:cubicBezTo>
                  <a:pt x="1691946" y="271410"/>
                  <a:pt x="1691946" y="271478"/>
                  <a:pt x="1691946" y="271529"/>
                </a:cubicBezTo>
                <a:cubicBezTo>
                  <a:pt x="1691843" y="286794"/>
                  <a:pt x="1679410" y="299092"/>
                  <a:pt x="1664145" y="298989"/>
                </a:cubicBezTo>
                <a:cubicBezTo>
                  <a:pt x="1664025" y="298989"/>
                  <a:pt x="1663923" y="298989"/>
                  <a:pt x="1663804" y="298989"/>
                </a:cubicBezTo>
                <a:cubicBezTo>
                  <a:pt x="1648641" y="298887"/>
                  <a:pt x="1636412" y="286520"/>
                  <a:pt x="1636514" y="271359"/>
                </a:cubicBezTo>
                <a:cubicBezTo>
                  <a:pt x="1636514" y="271307"/>
                  <a:pt x="1636514" y="271239"/>
                  <a:pt x="1636514" y="271188"/>
                </a:cubicBezTo>
                <a:cubicBezTo>
                  <a:pt x="1636514" y="255924"/>
                  <a:pt x="1648880" y="243558"/>
                  <a:pt x="1664145" y="243558"/>
                </a:cubicBezTo>
                <a:close/>
                <a:moveTo>
                  <a:pt x="1724863" y="242876"/>
                </a:moveTo>
                <a:cubicBezTo>
                  <a:pt x="1740589" y="242876"/>
                  <a:pt x="1753347" y="255633"/>
                  <a:pt x="1753347" y="271359"/>
                </a:cubicBezTo>
                <a:cubicBezTo>
                  <a:pt x="1753347" y="271410"/>
                  <a:pt x="1753347" y="271478"/>
                  <a:pt x="1753347" y="271529"/>
                </a:cubicBezTo>
                <a:cubicBezTo>
                  <a:pt x="1753244" y="287170"/>
                  <a:pt x="1740504" y="299774"/>
                  <a:pt x="1724863" y="299672"/>
                </a:cubicBezTo>
                <a:cubicBezTo>
                  <a:pt x="1709223" y="299672"/>
                  <a:pt x="1696551" y="286999"/>
                  <a:pt x="1696551" y="271359"/>
                </a:cubicBezTo>
                <a:cubicBezTo>
                  <a:pt x="1696551" y="271307"/>
                  <a:pt x="1696551" y="271239"/>
                  <a:pt x="1696551" y="271188"/>
                </a:cubicBezTo>
                <a:cubicBezTo>
                  <a:pt x="1696551" y="255549"/>
                  <a:pt x="1709223" y="242876"/>
                  <a:pt x="1724863" y="242876"/>
                </a:cubicBezTo>
                <a:close/>
                <a:moveTo>
                  <a:pt x="1786265" y="242534"/>
                </a:moveTo>
                <a:cubicBezTo>
                  <a:pt x="1802178" y="242534"/>
                  <a:pt x="1815090" y="255446"/>
                  <a:pt x="1815090" y="271358"/>
                </a:cubicBezTo>
                <a:cubicBezTo>
                  <a:pt x="1815005" y="287203"/>
                  <a:pt x="1802110" y="300012"/>
                  <a:pt x="1786265" y="300012"/>
                </a:cubicBezTo>
                <a:cubicBezTo>
                  <a:pt x="1770437" y="300012"/>
                  <a:pt x="1757612" y="287186"/>
                  <a:pt x="1757612" y="271358"/>
                </a:cubicBezTo>
                <a:cubicBezTo>
                  <a:pt x="1757612" y="271307"/>
                  <a:pt x="1757612" y="271239"/>
                  <a:pt x="1757612" y="271187"/>
                </a:cubicBezTo>
                <a:cubicBezTo>
                  <a:pt x="1757612" y="255359"/>
                  <a:pt x="1770437" y="242534"/>
                  <a:pt x="1786265" y="242534"/>
                </a:cubicBezTo>
                <a:close/>
                <a:moveTo>
                  <a:pt x="1909067" y="242193"/>
                </a:moveTo>
                <a:cubicBezTo>
                  <a:pt x="1909187" y="242193"/>
                  <a:pt x="1909289" y="242193"/>
                  <a:pt x="1909409" y="242193"/>
                </a:cubicBezTo>
                <a:cubicBezTo>
                  <a:pt x="1925424" y="242296"/>
                  <a:pt x="1938335" y="255343"/>
                  <a:pt x="1938233" y="271358"/>
                </a:cubicBezTo>
                <a:cubicBezTo>
                  <a:pt x="1938233" y="271409"/>
                  <a:pt x="1938233" y="271477"/>
                  <a:pt x="1938233" y="271529"/>
                </a:cubicBezTo>
                <a:cubicBezTo>
                  <a:pt x="1938131" y="287543"/>
                  <a:pt x="1925083" y="300455"/>
                  <a:pt x="1909067" y="300353"/>
                </a:cubicBezTo>
                <a:cubicBezTo>
                  <a:pt x="1893052" y="300353"/>
                  <a:pt x="1880073" y="287372"/>
                  <a:pt x="1880073" y="271358"/>
                </a:cubicBezTo>
                <a:cubicBezTo>
                  <a:pt x="1880073" y="271307"/>
                  <a:pt x="1880073" y="271239"/>
                  <a:pt x="1880073" y="271187"/>
                </a:cubicBezTo>
                <a:cubicBezTo>
                  <a:pt x="1880073" y="255173"/>
                  <a:pt x="1893052" y="242193"/>
                  <a:pt x="1909067" y="242193"/>
                </a:cubicBezTo>
                <a:close/>
                <a:moveTo>
                  <a:pt x="1847667" y="242193"/>
                </a:moveTo>
                <a:cubicBezTo>
                  <a:pt x="1847786" y="242193"/>
                  <a:pt x="1847889" y="242193"/>
                  <a:pt x="1848008" y="242193"/>
                </a:cubicBezTo>
                <a:cubicBezTo>
                  <a:pt x="1864023" y="242296"/>
                  <a:pt x="1876935" y="255343"/>
                  <a:pt x="1876832" y="271358"/>
                </a:cubicBezTo>
                <a:cubicBezTo>
                  <a:pt x="1876832" y="271409"/>
                  <a:pt x="1876832" y="271477"/>
                  <a:pt x="1876832" y="271529"/>
                </a:cubicBezTo>
                <a:cubicBezTo>
                  <a:pt x="1876730" y="287543"/>
                  <a:pt x="1863682" y="300455"/>
                  <a:pt x="1847667" y="300353"/>
                </a:cubicBezTo>
                <a:cubicBezTo>
                  <a:pt x="1831651" y="300353"/>
                  <a:pt x="1818672" y="287372"/>
                  <a:pt x="1818672" y="271358"/>
                </a:cubicBezTo>
                <a:cubicBezTo>
                  <a:pt x="1818672" y="271307"/>
                  <a:pt x="1818672" y="271239"/>
                  <a:pt x="1818672" y="271187"/>
                </a:cubicBezTo>
                <a:cubicBezTo>
                  <a:pt x="1818672" y="255173"/>
                  <a:pt x="1831651" y="242193"/>
                  <a:pt x="1847667" y="242193"/>
                </a:cubicBezTo>
                <a:close/>
                <a:moveTo>
                  <a:pt x="5629" y="204500"/>
                </a:moveTo>
                <a:cubicBezTo>
                  <a:pt x="8648" y="204500"/>
                  <a:pt x="11086" y="206939"/>
                  <a:pt x="11086" y="209958"/>
                </a:cubicBezTo>
                <a:cubicBezTo>
                  <a:pt x="11086" y="212977"/>
                  <a:pt x="8648" y="215416"/>
                  <a:pt x="5629" y="215416"/>
                </a:cubicBezTo>
                <a:cubicBezTo>
                  <a:pt x="2643" y="215331"/>
                  <a:pt x="256" y="212943"/>
                  <a:pt x="171" y="209958"/>
                </a:cubicBezTo>
                <a:cubicBezTo>
                  <a:pt x="171" y="206939"/>
                  <a:pt x="2610" y="204500"/>
                  <a:pt x="5629" y="204500"/>
                </a:cubicBezTo>
                <a:close/>
                <a:moveTo>
                  <a:pt x="67029" y="202283"/>
                </a:moveTo>
                <a:cubicBezTo>
                  <a:pt x="71277" y="202283"/>
                  <a:pt x="74705" y="205712"/>
                  <a:pt x="74705" y="209959"/>
                </a:cubicBezTo>
                <a:cubicBezTo>
                  <a:pt x="74705" y="214206"/>
                  <a:pt x="71277" y="217634"/>
                  <a:pt x="67029" y="217634"/>
                </a:cubicBezTo>
                <a:cubicBezTo>
                  <a:pt x="62783" y="217634"/>
                  <a:pt x="59355" y="214206"/>
                  <a:pt x="59355" y="209959"/>
                </a:cubicBezTo>
                <a:cubicBezTo>
                  <a:pt x="59355" y="205712"/>
                  <a:pt x="62783" y="202283"/>
                  <a:pt x="67029" y="202283"/>
                </a:cubicBezTo>
                <a:close/>
                <a:moveTo>
                  <a:pt x="129113" y="201600"/>
                </a:moveTo>
                <a:cubicBezTo>
                  <a:pt x="133735" y="201600"/>
                  <a:pt x="137470" y="205336"/>
                  <a:pt x="137470" y="209958"/>
                </a:cubicBezTo>
                <a:cubicBezTo>
                  <a:pt x="137470" y="214580"/>
                  <a:pt x="133735" y="218315"/>
                  <a:pt x="129113" y="218315"/>
                </a:cubicBezTo>
                <a:cubicBezTo>
                  <a:pt x="124491" y="218315"/>
                  <a:pt x="120756" y="214580"/>
                  <a:pt x="120756" y="209958"/>
                </a:cubicBezTo>
                <a:cubicBezTo>
                  <a:pt x="120756" y="205336"/>
                  <a:pt x="124491" y="201600"/>
                  <a:pt x="129113" y="201600"/>
                </a:cubicBezTo>
                <a:close/>
                <a:moveTo>
                  <a:pt x="189832" y="200748"/>
                </a:moveTo>
                <a:cubicBezTo>
                  <a:pt x="194915" y="200748"/>
                  <a:pt x="199042" y="204876"/>
                  <a:pt x="199042" y="209959"/>
                </a:cubicBezTo>
                <a:cubicBezTo>
                  <a:pt x="199042" y="215041"/>
                  <a:pt x="194915" y="219169"/>
                  <a:pt x="189832" y="219169"/>
                </a:cubicBezTo>
                <a:cubicBezTo>
                  <a:pt x="184784" y="219083"/>
                  <a:pt x="180707" y="215007"/>
                  <a:pt x="180622" y="209959"/>
                </a:cubicBezTo>
                <a:cubicBezTo>
                  <a:pt x="180622" y="204876"/>
                  <a:pt x="184749" y="200748"/>
                  <a:pt x="189832" y="200748"/>
                </a:cubicBezTo>
                <a:close/>
                <a:moveTo>
                  <a:pt x="251233" y="199895"/>
                </a:moveTo>
                <a:cubicBezTo>
                  <a:pt x="251353" y="199895"/>
                  <a:pt x="251455" y="199895"/>
                  <a:pt x="251574" y="199895"/>
                </a:cubicBezTo>
                <a:cubicBezTo>
                  <a:pt x="257032" y="199998"/>
                  <a:pt x="261399" y="204501"/>
                  <a:pt x="261296" y="209958"/>
                </a:cubicBezTo>
                <a:cubicBezTo>
                  <a:pt x="261296" y="215519"/>
                  <a:pt x="256794" y="220021"/>
                  <a:pt x="251233" y="220021"/>
                </a:cubicBezTo>
                <a:cubicBezTo>
                  <a:pt x="245707" y="219936"/>
                  <a:pt x="241256" y="215485"/>
                  <a:pt x="241171" y="209958"/>
                </a:cubicBezTo>
                <a:cubicBezTo>
                  <a:pt x="241171" y="204398"/>
                  <a:pt x="245673" y="199895"/>
                  <a:pt x="251233" y="199895"/>
                </a:cubicBezTo>
                <a:close/>
                <a:moveTo>
                  <a:pt x="312635" y="199042"/>
                </a:moveTo>
                <a:cubicBezTo>
                  <a:pt x="312754" y="199042"/>
                  <a:pt x="312856" y="199042"/>
                  <a:pt x="312976" y="199042"/>
                </a:cubicBezTo>
                <a:cubicBezTo>
                  <a:pt x="318911" y="199145"/>
                  <a:pt x="323653" y="204023"/>
                  <a:pt x="323550" y="209958"/>
                </a:cubicBezTo>
                <a:cubicBezTo>
                  <a:pt x="323550" y="215979"/>
                  <a:pt x="318655" y="220874"/>
                  <a:pt x="312635" y="220874"/>
                </a:cubicBezTo>
                <a:cubicBezTo>
                  <a:pt x="306614" y="220874"/>
                  <a:pt x="301719" y="215979"/>
                  <a:pt x="301719" y="209958"/>
                </a:cubicBezTo>
                <a:cubicBezTo>
                  <a:pt x="301719" y="203937"/>
                  <a:pt x="306614" y="199042"/>
                  <a:pt x="312635" y="199042"/>
                </a:cubicBezTo>
                <a:close/>
                <a:moveTo>
                  <a:pt x="374036" y="198189"/>
                </a:moveTo>
                <a:cubicBezTo>
                  <a:pt x="380534" y="198189"/>
                  <a:pt x="385804" y="203460"/>
                  <a:pt x="385804" y="209958"/>
                </a:cubicBezTo>
                <a:cubicBezTo>
                  <a:pt x="385804" y="216456"/>
                  <a:pt x="380534" y="221727"/>
                  <a:pt x="374036" y="221727"/>
                </a:cubicBezTo>
                <a:cubicBezTo>
                  <a:pt x="367538" y="221727"/>
                  <a:pt x="362268" y="216456"/>
                  <a:pt x="362268" y="209958"/>
                </a:cubicBezTo>
                <a:cubicBezTo>
                  <a:pt x="362268" y="203460"/>
                  <a:pt x="367538" y="198189"/>
                  <a:pt x="374036" y="198189"/>
                </a:cubicBezTo>
                <a:close/>
                <a:moveTo>
                  <a:pt x="436120" y="197336"/>
                </a:moveTo>
                <a:cubicBezTo>
                  <a:pt x="443096" y="197336"/>
                  <a:pt x="448741" y="202982"/>
                  <a:pt x="448741" y="209958"/>
                </a:cubicBezTo>
                <a:cubicBezTo>
                  <a:pt x="448741" y="216934"/>
                  <a:pt x="443096" y="222579"/>
                  <a:pt x="436120" y="222579"/>
                </a:cubicBezTo>
                <a:cubicBezTo>
                  <a:pt x="429144" y="222579"/>
                  <a:pt x="423499" y="216934"/>
                  <a:pt x="423499" y="209958"/>
                </a:cubicBezTo>
                <a:cubicBezTo>
                  <a:pt x="423499" y="202982"/>
                  <a:pt x="429144" y="197336"/>
                  <a:pt x="436120" y="197336"/>
                </a:cubicBezTo>
                <a:close/>
                <a:moveTo>
                  <a:pt x="496838" y="196654"/>
                </a:moveTo>
                <a:cubicBezTo>
                  <a:pt x="504189" y="196654"/>
                  <a:pt x="510142" y="202607"/>
                  <a:pt x="510142" y="209958"/>
                </a:cubicBezTo>
                <a:cubicBezTo>
                  <a:pt x="510142" y="217309"/>
                  <a:pt x="504189" y="223262"/>
                  <a:pt x="496838" y="223262"/>
                </a:cubicBezTo>
                <a:cubicBezTo>
                  <a:pt x="489487" y="223262"/>
                  <a:pt x="483535" y="217309"/>
                  <a:pt x="483535" y="209958"/>
                </a:cubicBezTo>
                <a:cubicBezTo>
                  <a:pt x="483535" y="202607"/>
                  <a:pt x="489487" y="196654"/>
                  <a:pt x="496838" y="196654"/>
                </a:cubicBezTo>
                <a:close/>
                <a:moveTo>
                  <a:pt x="619641" y="195119"/>
                </a:moveTo>
                <a:cubicBezTo>
                  <a:pt x="619760" y="195119"/>
                  <a:pt x="619863" y="195119"/>
                  <a:pt x="619982" y="195119"/>
                </a:cubicBezTo>
                <a:cubicBezTo>
                  <a:pt x="628185" y="195222"/>
                  <a:pt x="634752" y="201942"/>
                  <a:pt x="634650" y="210129"/>
                </a:cubicBezTo>
                <a:cubicBezTo>
                  <a:pt x="634650" y="210180"/>
                  <a:pt x="634650" y="210248"/>
                  <a:pt x="634650" y="210299"/>
                </a:cubicBezTo>
                <a:cubicBezTo>
                  <a:pt x="634548" y="218503"/>
                  <a:pt x="627827" y="225070"/>
                  <a:pt x="619641" y="224967"/>
                </a:cubicBezTo>
                <a:cubicBezTo>
                  <a:pt x="611420" y="224967"/>
                  <a:pt x="604717" y="218350"/>
                  <a:pt x="604632" y="210129"/>
                </a:cubicBezTo>
                <a:cubicBezTo>
                  <a:pt x="604632" y="201839"/>
                  <a:pt x="611351" y="195119"/>
                  <a:pt x="619641" y="195119"/>
                </a:cubicBezTo>
                <a:close/>
                <a:moveTo>
                  <a:pt x="558240" y="195119"/>
                </a:moveTo>
                <a:cubicBezTo>
                  <a:pt x="566052" y="195119"/>
                  <a:pt x="572396" y="201464"/>
                  <a:pt x="572396" y="209276"/>
                </a:cubicBezTo>
                <a:cubicBezTo>
                  <a:pt x="572396" y="217087"/>
                  <a:pt x="566052" y="223432"/>
                  <a:pt x="558240" y="223432"/>
                </a:cubicBezTo>
                <a:cubicBezTo>
                  <a:pt x="550463" y="223347"/>
                  <a:pt x="544169" y="217053"/>
                  <a:pt x="544084" y="209276"/>
                </a:cubicBezTo>
                <a:cubicBezTo>
                  <a:pt x="544084" y="201464"/>
                  <a:pt x="550429" y="195119"/>
                  <a:pt x="558240" y="195119"/>
                </a:cubicBezTo>
                <a:close/>
                <a:moveTo>
                  <a:pt x="681042" y="194096"/>
                </a:moveTo>
                <a:cubicBezTo>
                  <a:pt x="681162" y="194096"/>
                  <a:pt x="681264" y="194096"/>
                  <a:pt x="681384" y="194096"/>
                </a:cubicBezTo>
                <a:cubicBezTo>
                  <a:pt x="690048" y="194199"/>
                  <a:pt x="697007" y="201294"/>
                  <a:pt x="696905" y="209958"/>
                </a:cubicBezTo>
                <a:cubicBezTo>
                  <a:pt x="696905" y="210010"/>
                  <a:pt x="696905" y="210078"/>
                  <a:pt x="696905" y="210129"/>
                </a:cubicBezTo>
                <a:cubicBezTo>
                  <a:pt x="696802" y="218793"/>
                  <a:pt x="689707" y="225751"/>
                  <a:pt x="681042" y="225650"/>
                </a:cubicBezTo>
                <a:cubicBezTo>
                  <a:pt x="672344" y="225650"/>
                  <a:pt x="665266" y="218657"/>
                  <a:pt x="665181" y="209958"/>
                </a:cubicBezTo>
                <a:cubicBezTo>
                  <a:pt x="665181" y="201192"/>
                  <a:pt x="672276" y="194096"/>
                  <a:pt x="681042" y="194096"/>
                </a:cubicBezTo>
                <a:close/>
                <a:moveTo>
                  <a:pt x="743125" y="193243"/>
                </a:moveTo>
                <a:cubicBezTo>
                  <a:pt x="752540" y="193243"/>
                  <a:pt x="760181" y="200884"/>
                  <a:pt x="760181" y="210299"/>
                </a:cubicBezTo>
                <a:cubicBezTo>
                  <a:pt x="760181" y="219714"/>
                  <a:pt x="752540" y="227355"/>
                  <a:pt x="743125" y="227355"/>
                </a:cubicBezTo>
                <a:cubicBezTo>
                  <a:pt x="733711" y="227355"/>
                  <a:pt x="726070" y="219714"/>
                  <a:pt x="726070" y="210299"/>
                </a:cubicBezTo>
                <a:cubicBezTo>
                  <a:pt x="726070" y="200884"/>
                  <a:pt x="733711" y="193243"/>
                  <a:pt x="743125" y="193243"/>
                </a:cubicBezTo>
                <a:close/>
                <a:moveTo>
                  <a:pt x="803844" y="192390"/>
                </a:moveTo>
                <a:cubicBezTo>
                  <a:pt x="813259" y="192390"/>
                  <a:pt x="820900" y="200032"/>
                  <a:pt x="820900" y="209446"/>
                </a:cubicBezTo>
                <a:cubicBezTo>
                  <a:pt x="820900" y="218861"/>
                  <a:pt x="813259" y="226502"/>
                  <a:pt x="803844" y="226502"/>
                </a:cubicBezTo>
                <a:cubicBezTo>
                  <a:pt x="794430" y="226502"/>
                  <a:pt x="786789" y="218861"/>
                  <a:pt x="786789" y="209446"/>
                </a:cubicBezTo>
                <a:cubicBezTo>
                  <a:pt x="786789" y="200032"/>
                  <a:pt x="794430" y="192390"/>
                  <a:pt x="803844" y="192390"/>
                </a:cubicBezTo>
                <a:close/>
                <a:moveTo>
                  <a:pt x="865247" y="191708"/>
                </a:moveTo>
                <a:cubicBezTo>
                  <a:pt x="875327" y="191708"/>
                  <a:pt x="883496" y="199878"/>
                  <a:pt x="883496" y="209958"/>
                </a:cubicBezTo>
                <a:cubicBezTo>
                  <a:pt x="883496" y="210009"/>
                  <a:pt x="883496" y="210078"/>
                  <a:pt x="883496" y="210129"/>
                </a:cubicBezTo>
                <a:cubicBezTo>
                  <a:pt x="883394" y="220106"/>
                  <a:pt x="875224" y="228140"/>
                  <a:pt x="865247" y="228037"/>
                </a:cubicBezTo>
                <a:cubicBezTo>
                  <a:pt x="865196" y="228037"/>
                  <a:pt x="865127" y="228037"/>
                  <a:pt x="865076" y="228037"/>
                </a:cubicBezTo>
                <a:cubicBezTo>
                  <a:pt x="855098" y="228037"/>
                  <a:pt x="846997" y="219936"/>
                  <a:pt x="846997" y="209958"/>
                </a:cubicBezTo>
                <a:cubicBezTo>
                  <a:pt x="846997" y="199878"/>
                  <a:pt x="855166" y="191708"/>
                  <a:pt x="865247" y="191708"/>
                </a:cubicBezTo>
                <a:close/>
                <a:moveTo>
                  <a:pt x="926648" y="190855"/>
                </a:moveTo>
                <a:cubicBezTo>
                  <a:pt x="937206" y="190855"/>
                  <a:pt x="945751" y="199400"/>
                  <a:pt x="945751" y="209958"/>
                </a:cubicBezTo>
                <a:cubicBezTo>
                  <a:pt x="945665" y="220447"/>
                  <a:pt x="937137" y="228890"/>
                  <a:pt x="926648" y="228890"/>
                </a:cubicBezTo>
                <a:cubicBezTo>
                  <a:pt x="916158" y="228890"/>
                  <a:pt x="907648" y="220447"/>
                  <a:pt x="907546" y="209958"/>
                </a:cubicBezTo>
                <a:cubicBezTo>
                  <a:pt x="907546" y="199400"/>
                  <a:pt x="916090" y="190855"/>
                  <a:pt x="926648" y="190855"/>
                </a:cubicBezTo>
                <a:close/>
                <a:moveTo>
                  <a:pt x="988049" y="190002"/>
                </a:moveTo>
                <a:cubicBezTo>
                  <a:pt x="999067" y="190002"/>
                  <a:pt x="1008004" y="198940"/>
                  <a:pt x="1008004" y="209958"/>
                </a:cubicBezTo>
                <a:cubicBezTo>
                  <a:pt x="1008004" y="210009"/>
                  <a:pt x="1008004" y="210077"/>
                  <a:pt x="1008004" y="210127"/>
                </a:cubicBezTo>
                <a:cubicBezTo>
                  <a:pt x="1007902" y="221061"/>
                  <a:pt x="998982" y="229845"/>
                  <a:pt x="988049" y="229743"/>
                </a:cubicBezTo>
                <a:cubicBezTo>
                  <a:pt x="977099" y="229743"/>
                  <a:pt x="968179" y="220908"/>
                  <a:pt x="968094" y="209958"/>
                </a:cubicBezTo>
                <a:cubicBezTo>
                  <a:pt x="968094" y="198940"/>
                  <a:pt x="977031" y="190002"/>
                  <a:pt x="988049" y="190002"/>
                </a:cubicBezTo>
                <a:close/>
                <a:moveTo>
                  <a:pt x="1050132" y="189150"/>
                </a:moveTo>
                <a:cubicBezTo>
                  <a:pt x="1050251" y="189150"/>
                  <a:pt x="1050354" y="189150"/>
                  <a:pt x="1050473" y="189150"/>
                </a:cubicBezTo>
                <a:cubicBezTo>
                  <a:pt x="1061866" y="189253"/>
                  <a:pt x="1071043" y="198565"/>
                  <a:pt x="1070940" y="209959"/>
                </a:cubicBezTo>
                <a:cubicBezTo>
                  <a:pt x="1070940" y="210010"/>
                  <a:pt x="1070940" y="210078"/>
                  <a:pt x="1070940" y="210129"/>
                </a:cubicBezTo>
                <a:cubicBezTo>
                  <a:pt x="1070837" y="221522"/>
                  <a:pt x="1061525" y="230699"/>
                  <a:pt x="1050132" y="230596"/>
                </a:cubicBezTo>
                <a:cubicBezTo>
                  <a:pt x="1038704" y="230596"/>
                  <a:pt x="1029409" y="221386"/>
                  <a:pt x="1029324" y="209959"/>
                </a:cubicBezTo>
                <a:cubicBezTo>
                  <a:pt x="1029324" y="198463"/>
                  <a:pt x="1038636" y="189150"/>
                  <a:pt x="1050132" y="189150"/>
                </a:cubicBezTo>
                <a:close/>
                <a:moveTo>
                  <a:pt x="1110851" y="188467"/>
                </a:moveTo>
                <a:cubicBezTo>
                  <a:pt x="1110971" y="188467"/>
                  <a:pt x="1111073" y="188467"/>
                  <a:pt x="1111192" y="188467"/>
                </a:cubicBezTo>
                <a:cubicBezTo>
                  <a:pt x="1122961" y="188570"/>
                  <a:pt x="1132444" y="198189"/>
                  <a:pt x="1132342" y="209958"/>
                </a:cubicBezTo>
                <a:cubicBezTo>
                  <a:pt x="1132342" y="210009"/>
                  <a:pt x="1132342" y="210077"/>
                  <a:pt x="1132342" y="210127"/>
                </a:cubicBezTo>
                <a:cubicBezTo>
                  <a:pt x="1132240" y="221897"/>
                  <a:pt x="1122620" y="231380"/>
                  <a:pt x="1110851" y="231278"/>
                </a:cubicBezTo>
                <a:cubicBezTo>
                  <a:pt x="1099083" y="231278"/>
                  <a:pt x="1089532" y="221726"/>
                  <a:pt x="1089532" y="209958"/>
                </a:cubicBezTo>
                <a:cubicBezTo>
                  <a:pt x="1089532" y="209907"/>
                  <a:pt x="1089532" y="209838"/>
                  <a:pt x="1089532" y="209787"/>
                </a:cubicBezTo>
                <a:cubicBezTo>
                  <a:pt x="1089532" y="198019"/>
                  <a:pt x="1099083" y="188467"/>
                  <a:pt x="1110851" y="188467"/>
                </a:cubicBezTo>
                <a:close/>
                <a:moveTo>
                  <a:pt x="1172253" y="187614"/>
                </a:moveTo>
                <a:cubicBezTo>
                  <a:pt x="1184584" y="187614"/>
                  <a:pt x="1194596" y="197626"/>
                  <a:pt x="1194596" y="209958"/>
                </a:cubicBezTo>
                <a:cubicBezTo>
                  <a:pt x="1194493" y="222238"/>
                  <a:pt x="1184533" y="232130"/>
                  <a:pt x="1172253" y="232130"/>
                </a:cubicBezTo>
                <a:cubicBezTo>
                  <a:pt x="1160006" y="232130"/>
                  <a:pt x="1150080" y="222204"/>
                  <a:pt x="1150080" y="209958"/>
                </a:cubicBezTo>
                <a:cubicBezTo>
                  <a:pt x="1150080" y="209906"/>
                  <a:pt x="1150080" y="209838"/>
                  <a:pt x="1150080" y="209787"/>
                </a:cubicBezTo>
                <a:cubicBezTo>
                  <a:pt x="1150080" y="197541"/>
                  <a:pt x="1160006" y="187614"/>
                  <a:pt x="1172253" y="187614"/>
                </a:cubicBezTo>
                <a:close/>
                <a:moveTo>
                  <a:pt x="1233654" y="186762"/>
                </a:moveTo>
                <a:cubicBezTo>
                  <a:pt x="1246463" y="186762"/>
                  <a:pt x="1256850" y="197150"/>
                  <a:pt x="1256850" y="209958"/>
                </a:cubicBezTo>
                <a:cubicBezTo>
                  <a:pt x="1256850" y="210010"/>
                  <a:pt x="1256850" y="210078"/>
                  <a:pt x="1256850" y="210129"/>
                </a:cubicBezTo>
                <a:cubicBezTo>
                  <a:pt x="1256748" y="222853"/>
                  <a:pt x="1246378" y="233086"/>
                  <a:pt x="1233654" y="232984"/>
                </a:cubicBezTo>
                <a:cubicBezTo>
                  <a:pt x="1233534" y="232984"/>
                  <a:pt x="1233432" y="232984"/>
                  <a:pt x="1233312" y="232984"/>
                </a:cubicBezTo>
                <a:cubicBezTo>
                  <a:pt x="1220691" y="232882"/>
                  <a:pt x="1210526" y="222580"/>
                  <a:pt x="1210628" y="209958"/>
                </a:cubicBezTo>
                <a:cubicBezTo>
                  <a:pt x="1210628" y="209907"/>
                  <a:pt x="1210628" y="209839"/>
                  <a:pt x="1210628" y="209788"/>
                </a:cubicBezTo>
                <a:cubicBezTo>
                  <a:pt x="1210628" y="197064"/>
                  <a:pt x="1220930" y="186762"/>
                  <a:pt x="1233654" y="186762"/>
                </a:cubicBezTo>
                <a:close/>
                <a:moveTo>
                  <a:pt x="1295055" y="186079"/>
                </a:moveTo>
                <a:cubicBezTo>
                  <a:pt x="1308239" y="186079"/>
                  <a:pt x="1318934" y="196773"/>
                  <a:pt x="1318934" y="209958"/>
                </a:cubicBezTo>
                <a:cubicBezTo>
                  <a:pt x="1318831" y="223074"/>
                  <a:pt x="1308171" y="233665"/>
                  <a:pt x="1295055" y="233665"/>
                </a:cubicBezTo>
                <a:cubicBezTo>
                  <a:pt x="1281957" y="233665"/>
                  <a:pt x="1271348" y="223057"/>
                  <a:pt x="1271348" y="209958"/>
                </a:cubicBezTo>
                <a:cubicBezTo>
                  <a:pt x="1271348" y="209906"/>
                  <a:pt x="1271348" y="209838"/>
                  <a:pt x="1271348" y="209787"/>
                </a:cubicBezTo>
                <a:cubicBezTo>
                  <a:pt x="1271348" y="196688"/>
                  <a:pt x="1281957" y="186079"/>
                  <a:pt x="1295055" y="186079"/>
                </a:cubicBezTo>
                <a:close/>
                <a:moveTo>
                  <a:pt x="1357139" y="185227"/>
                </a:moveTo>
                <a:cubicBezTo>
                  <a:pt x="1370801" y="185227"/>
                  <a:pt x="1381870" y="196297"/>
                  <a:pt x="1381870" y="209959"/>
                </a:cubicBezTo>
                <a:cubicBezTo>
                  <a:pt x="1381870" y="210010"/>
                  <a:pt x="1381870" y="210078"/>
                  <a:pt x="1381870" y="210129"/>
                </a:cubicBezTo>
                <a:cubicBezTo>
                  <a:pt x="1381768" y="223689"/>
                  <a:pt x="1370699" y="234621"/>
                  <a:pt x="1357139" y="234519"/>
                </a:cubicBezTo>
                <a:cubicBezTo>
                  <a:pt x="1357020" y="234519"/>
                  <a:pt x="1356917" y="234519"/>
                  <a:pt x="1356798" y="234519"/>
                </a:cubicBezTo>
                <a:cubicBezTo>
                  <a:pt x="1343324" y="234417"/>
                  <a:pt x="1332476" y="223433"/>
                  <a:pt x="1332578" y="209959"/>
                </a:cubicBezTo>
                <a:cubicBezTo>
                  <a:pt x="1332578" y="209907"/>
                  <a:pt x="1332578" y="209839"/>
                  <a:pt x="1332578" y="209788"/>
                </a:cubicBezTo>
                <a:cubicBezTo>
                  <a:pt x="1332578" y="196229"/>
                  <a:pt x="1343579" y="185227"/>
                  <a:pt x="1357139" y="185227"/>
                </a:cubicBezTo>
                <a:close/>
                <a:moveTo>
                  <a:pt x="1417857" y="184544"/>
                </a:moveTo>
                <a:cubicBezTo>
                  <a:pt x="1431894" y="184544"/>
                  <a:pt x="1443271" y="195921"/>
                  <a:pt x="1443271" y="209958"/>
                </a:cubicBezTo>
                <a:cubicBezTo>
                  <a:pt x="1443169" y="223927"/>
                  <a:pt x="1431826" y="235201"/>
                  <a:pt x="1417857" y="235201"/>
                </a:cubicBezTo>
                <a:cubicBezTo>
                  <a:pt x="1403923" y="235201"/>
                  <a:pt x="1392615" y="223892"/>
                  <a:pt x="1392615" y="209958"/>
                </a:cubicBezTo>
                <a:cubicBezTo>
                  <a:pt x="1392615" y="195989"/>
                  <a:pt x="1403889" y="184630"/>
                  <a:pt x="1417857" y="184544"/>
                </a:cubicBezTo>
                <a:close/>
                <a:moveTo>
                  <a:pt x="1971151" y="184033"/>
                </a:moveTo>
                <a:cubicBezTo>
                  <a:pt x="1985461" y="184033"/>
                  <a:pt x="1997076" y="195649"/>
                  <a:pt x="1997076" y="209958"/>
                </a:cubicBezTo>
                <a:cubicBezTo>
                  <a:pt x="1996974" y="224217"/>
                  <a:pt x="1985410" y="235713"/>
                  <a:pt x="1971151" y="235713"/>
                </a:cubicBezTo>
                <a:cubicBezTo>
                  <a:pt x="1956926" y="235713"/>
                  <a:pt x="1945397" y="224183"/>
                  <a:pt x="1945397" y="209958"/>
                </a:cubicBezTo>
                <a:cubicBezTo>
                  <a:pt x="1945397" y="209907"/>
                  <a:pt x="1945397" y="209839"/>
                  <a:pt x="1945397" y="209788"/>
                </a:cubicBezTo>
                <a:cubicBezTo>
                  <a:pt x="1945397" y="195563"/>
                  <a:pt x="1956926" y="184033"/>
                  <a:pt x="1971151" y="184033"/>
                </a:cubicBezTo>
                <a:close/>
                <a:moveTo>
                  <a:pt x="1479259" y="183692"/>
                </a:moveTo>
                <a:cubicBezTo>
                  <a:pt x="1493773" y="183692"/>
                  <a:pt x="1505525" y="195444"/>
                  <a:pt x="1505525" y="209959"/>
                </a:cubicBezTo>
                <a:cubicBezTo>
                  <a:pt x="1505525" y="210010"/>
                  <a:pt x="1505525" y="210078"/>
                  <a:pt x="1505525" y="210129"/>
                </a:cubicBezTo>
                <a:cubicBezTo>
                  <a:pt x="1505422" y="224541"/>
                  <a:pt x="1493671" y="236156"/>
                  <a:pt x="1479259" y="236054"/>
                </a:cubicBezTo>
                <a:cubicBezTo>
                  <a:pt x="1479140" y="236054"/>
                  <a:pt x="1479037" y="236054"/>
                  <a:pt x="1478918" y="236054"/>
                </a:cubicBezTo>
                <a:cubicBezTo>
                  <a:pt x="1464590" y="235952"/>
                  <a:pt x="1453061" y="224268"/>
                  <a:pt x="1453163" y="209959"/>
                </a:cubicBezTo>
                <a:cubicBezTo>
                  <a:pt x="1453163" y="209907"/>
                  <a:pt x="1453163" y="209839"/>
                  <a:pt x="1453163" y="209788"/>
                </a:cubicBezTo>
                <a:cubicBezTo>
                  <a:pt x="1453163" y="195376"/>
                  <a:pt x="1464847" y="183692"/>
                  <a:pt x="1479259" y="183692"/>
                </a:cubicBezTo>
                <a:close/>
                <a:moveTo>
                  <a:pt x="1540660" y="183009"/>
                </a:moveTo>
                <a:cubicBezTo>
                  <a:pt x="1555550" y="183009"/>
                  <a:pt x="1567609" y="195068"/>
                  <a:pt x="1567609" y="209958"/>
                </a:cubicBezTo>
                <a:cubicBezTo>
                  <a:pt x="1567609" y="210009"/>
                  <a:pt x="1567609" y="210077"/>
                  <a:pt x="1567609" y="210127"/>
                </a:cubicBezTo>
                <a:cubicBezTo>
                  <a:pt x="1567507" y="224916"/>
                  <a:pt x="1555448" y="236838"/>
                  <a:pt x="1540660" y="236736"/>
                </a:cubicBezTo>
                <a:cubicBezTo>
                  <a:pt x="1525873" y="236736"/>
                  <a:pt x="1513883" y="224745"/>
                  <a:pt x="1513883" y="209958"/>
                </a:cubicBezTo>
                <a:cubicBezTo>
                  <a:pt x="1513883" y="209907"/>
                  <a:pt x="1513883" y="209838"/>
                  <a:pt x="1513883" y="209787"/>
                </a:cubicBezTo>
                <a:cubicBezTo>
                  <a:pt x="1513883" y="195000"/>
                  <a:pt x="1525873" y="183009"/>
                  <a:pt x="1540660" y="183009"/>
                </a:cubicBezTo>
                <a:close/>
                <a:moveTo>
                  <a:pt x="1602061" y="182157"/>
                </a:moveTo>
                <a:cubicBezTo>
                  <a:pt x="1617411" y="182157"/>
                  <a:pt x="1629862" y="194608"/>
                  <a:pt x="1629862" y="209959"/>
                </a:cubicBezTo>
                <a:cubicBezTo>
                  <a:pt x="1629862" y="210010"/>
                  <a:pt x="1629862" y="210078"/>
                  <a:pt x="1629862" y="210129"/>
                </a:cubicBezTo>
                <a:cubicBezTo>
                  <a:pt x="1629760" y="225394"/>
                  <a:pt x="1617326" y="237692"/>
                  <a:pt x="1602061" y="237589"/>
                </a:cubicBezTo>
                <a:cubicBezTo>
                  <a:pt x="1601941" y="237589"/>
                  <a:pt x="1601839" y="237589"/>
                  <a:pt x="1601720" y="237589"/>
                </a:cubicBezTo>
                <a:cubicBezTo>
                  <a:pt x="1586557" y="237487"/>
                  <a:pt x="1574328" y="225121"/>
                  <a:pt x="1574430" y="209959"/>
                </a:cubicBezTo>
                <a:cubicBezTo>
                  <a:pt x="1574430" y="209907"/>
                  <a:pt x="1574430" y="209839"/>
                  <a:pt x="1574430" y="209788"/>
                </a:cubicBezTo>
                <a:cubicBezTo>
                  <a:pt x="1574430" y="194523"/>
                  <a:pt x="1586796" y="182157"/>
                  <a:pt x="1602061" y="182157"/>
                </a:cubicBezTo>
                <a:close/>
                <a:moveTo>
                  <a:pt x="1664144" y="181474"/>
                </a:moveTo>
                <a:cubicBezTo>
                  <a:pt x="1679870" y="181474"/>
                  <a:pt x="1692628" y="194232"/>
                  <a:pt x="1692628" y="209958"/>
                </a:cubicBezTo>
                <a:cubicBezTo>
                  <a:pt x="1692628" y="210009"/>
                  <a:pt x="1692628" y="210077"/>
                  <a:pt x="1692628" y="210127"/>
                </a:cubicBezTo>
                <a:cubicBezTo>
                  <a:pt x="1692525" y="225769"/>
                  <a:pt x="1679785" y="238373"/>
                  <a:pt x="1664144" y="238271"/>
                </a:cubicBezTo>
                <a:cubicBezTo>
                  <a:pt x="1648504" y="238271"/>
                  <a:pt x="1635832" y="225598"/>
                  <a:pt x="1635832" y="209958"/>
                </a:cubicBezTo>
                <a:cubicBezTo>
                  <a:pt x="1635832" y="209907"/>
                  <a:pt x="1635832" y="209838"/>
                  <a:pt x="1635832" y="209787"/>
                </a:cubicBezTo>
                <a:cubicBezTo>
                  <a:pt x="1635832" y="194147"/>
                  <a:pt x="1648504" y="181474"/>
                  <a:pt x="1664144" y="181474"/>
                </a:cubicBezTo>
                <a:close/>
                <a:moveTo>
                  <a:pt x="1724864" y="180963"/>
                </a:moveTo>
                <a:cubicBezTo>
                  <a:pt x="1740880" y="180963"/>
                  <a:pt x="1753859" y="193943"/>
                  <a:pt x="1753859" y="209959"/>
                </a:cubicBezTo>
                <a:cubicBezTo>
                  <a:pt x="1753757" y="225906"/>
                  <a:pt x="1740811" y="238783"/>
                  <a:pt x="1724864" y="238783"/>
                </a:cubicBezTo>
                <a:cubicBezTo>
                  <a:pt x="1708951" y="238783"/>
                  <a:pt x="1696040" y="225872"/>
                  <a:pt x="1696040" y="209959"/>
                </a:cubicBezTo>
                <a:cubicBezTo>
                  <a:pt x="1696040" y="194011"/>
                  <a:pt x="1708917" y="181049"/>
                  <a:pt x="1724864" y="180963"/>
                </a:cubicBezTo>
                <a:close/>
                <a:moveTo>
                  <a:pt x="1786632" y="180317"/>
                </a:moveTo>
                <a:cubicBezTo>
                  <a:pt x="1802928" y="180317"/>
                  <a:pt x="1816138" y="193528"/>
                  <a:pt x="1816138" y="209824"/>
                </a:cubicBezTo>
                <a:cubicBezTo>
                  <a:pt x="1816138" y="226120"/>
                  <a:pt x="1802928" y="239330"/>
                  <a:pt x="1786632" y="239330"/>
                </a:cubicBezTo>
                <a:cubicBezTo>
                  <a:pt x="1770336" y="239330"/>
                  <a:pt x="1757125" y="226120"/>
                  <a:pt x="1757125" y="209824"/>
                </a:cubicBezTo>
                <a:cubicBezTo>
                  <a:pt x="1757125" y="193528"/>
                  <a:pt x="1770335" y="180317"/>
                  <a:pt x="1786632" y="180317"/>
                </a:cubicBezTo>
                <a:close/>
                <a:moveTo>
                  <a:pt x="1847666" y="180110"/>
                </a:moveTo>
                <a:cubicBezTo>
                  <a:pt x="1864159" y="180110"/>
                  <a:pt x="1877514" y="193482"/>
                  <a:pt x="1877514" y="209958"/>
                </a:cubicBezTo>
                <a:cubicBezTo>
                  <a:pt x="1877514" y="210009"/>
                  <a:pt x="1877514" y="210078"/>
                  <a:pt x="1877514" y="210129"/>
                </a:cubicBezTo>
                <a:cubicBezTo>
                  <a:pt x="1877411" y="226520"/>
                  <a:pt x="1864057" y="239738"/>
                  <a:pt x="1847666" y="239636"/>
                </a:cubicBezTo>
                <a:cubicBezTo>
                  <a:pt x="1831276" y="239636"/>
                  <a:pt x="1817989" y="226349"/>
                  <a:pt x="1817989" y="209958"/>
                </a:cubicBezTo>
                <a:cubicBezTo>
                  <a:pt x="1817989" y="209907"/>
                  <a:pt x="1817989" y="209839"/>
                  <a:pt x="1817989" y="209788"/>
                </a:cubicBezTo>
                <a:cubicBezTo>
                  <a:pt x="1817989" y="193397"/>
                  <a:pt x="1831276" y="180110"/>
                  <a:pt x="1847666" y="180110"/>
                </a:cubicBezTo>
                <a:close/>
                <a:moveTo>
                  <a:pt x="1909067" y="179939"/>
                </a:moveTo>
                <a:cubicBezTo>
                  <a:pt x="1925646" y="179939"/>
                  <a:pt x="1939086" y="193380"/>
                  <a:pt x="1939086" y="209958"/>
                </a:cubicBezTo>
                <a:cubicBezTo>
                  <a:pt x="1939086" y="210009"/>
                  <a:pt x="1939086" y="210077"/>
                  <a:pt x="1939086" y="210127"/>
                </a:cubicBezTo>
                <a:cubicBezTo>
                  <a:pt x="1938984" y="226621"/>
                  <a:pt x="1925543" y="239908"/>
                  <a:pt x="1909067" y="239806"/>
                </a:cubicBezTo>
                <a:cubicBezTo>
                  <a:pt x="1892575" y="239806"/>
                  <a:pt x="1879220" y="226434"/>
                  <a:pt x="1879220" y="209958"/>
                </a:cubicBezTo>
                <a:cubicBezTo>
                  <a:pt x="1879220" y="209907"/>
                  <a:pt x="1879220" y="209838"/>
                  <a:pt x="1879220" y="209787"/>
                </a:cubicBezTo>
                <a:cubicBezTo>
                  <a:pt x="1879220" y="193294"/>
                  <a:pt x="1892575" y="179939"/>
                  <a:pt x="1909067" y="179939"/>
                </a:cubicBezTo>
                <a:close/>
                <a:moveTo>
                  <a:pt x="5629" y="143951"/>
                </a:moveTo>
                <a:cubicBezTo>
                  <a:pt x="8648" y="143951"/>
                  <a:pt x="11086" y="146390"/>
                  <a:pt x="11086" y="149409"/>
                </a:cubicBezTo>
                <a:cubicBezTo>
                  <a:pt x="11086" y="152428"/>
                  <a:pt x="8648" y="154867"/>
                  <a:pt x="5629" y="154867"/>
                </a:cubicBezTo>
                <a:cubicBezTo>
                  <a:pt x="2643" y="154782"/>
                  <a:pt x="256" y="152394"/>
                  <a:pt x="171" y="149409"/>
                </a:cubicBezTo>
                <a:cubicBezTo>
                  <a:pt x="171" y="146390"/>
                  <a:pt x="2610" y="143951"/>
                  <a:pt x="5629" y="143951"/>
                </a:cubicBezTo>
                <a:close/>
                <a:moveTo>
                  <a:pt x="67029" y="140881"/>
                </a:moveTo>
                <a:cubicBezTo>
                  <a:pt x="71277" y="140881"/>
                  <a:pt x="74705" y="144311"/>
                  <a:pt x="74705" y="148557"/>
                </a:cubicBezTo>
                <a:cubicBezTo>
                  <a:pt x="74705" y="152803"/>
                  <a:pt x="71277" y="156232"/>
                  <a:pt x="67029" y="156232"/>
                </a:cubicBezTo>
                <a:cubicBezTo>
                  <a:pt x="62783" y="156232"/>
                  <a:pt x="59355" y="152803"/>
                  <a:pt x="59355" y="148557"/>
                </a:cubicBezTo>
                <a:cubicBezTo>
                  <a:pt x="59355" y="144311"/>
                  <a:pt x="62783" y="140881"/>
                  <a:pt x="67029" y="140881"/>
                </a:cubicBezTo>
                <a:close/>
                <a:moveTo>
                  <a:pt x="129114" y="140028"/>
                </a:moveTo>
                <a:cubicBezTo>
                  <a:pt x="133821" y="140028"/>
                  <a:pt x="137641" y="143849"/>
                  <a:pt x="137641" y="148556"/>
                </a:cubicBezTo>
                <a:cubicBezTo>
                  <a:pt x="137641" y="153264"/>
                  <a:pt x="133821" y="157084"/>
                  <a:pt x="129114" y="157084"/>
                </a:cubicBezTo>
                <a:cubicBezTo>
                  <a:pt x="124440" y="156999"/>
                  <a:pt x="120671" y="153230"/>
                  <a:pt x="120586" y="148556"/>
                </a:cubicBezTo>
                <a:cubicBezTo>
                  <a:pt x="120586" y="143849"/>
                  <a:pt x="124406" y="140028"/>
                  <a:pt x="129114" y="140028"/>
                </a:cubicBezTo>
                <a:close/>
                <a:moveTo>
                  <a:pt x="189832" y="139176"/>
                </a:moveTo>
                <a:cubicBezTo>
                  <a:pt x="189951" y="139176"/>
                  <a:pt x="190054" y="139176"/>
                  <a:pt x="190173" y="139176"/>
                </a:cubicBezTo>
                <a:cubicBezTo>
                  <a:pt x="195256" y="139279"/>
                  <a:pt x="199315" y="143475"/>
                  <a:pt x="199213" y="148557"/>
                </a:cubicBezTo>
                <a:cubicBezTo>
                  <a:pt x="199213" y="153742"/>
                  <a:pt x="195017" y="157938"/>
                  <a:pt x="189832" y="157938"/>
                </a:cubicBezTo>
                <a:cubicBezTo>
                  <a:pt x="184647" y="157938"/>
                  <a:pt x="180452" y="153742"/>
                  <a:pt x="180452" y="148557"/>
                </a:cubicBezTo>
                <a:cubicBezTo>
                  <a:pt x="180452" y="143372"/>
                  <a:pt x="184647" y="139176"/>
                  <a:pt x="189832" y="139176"/>
                </a:cubicBezTo>
                <a:close/>
                <a:moveTo>
                  <a:pt x="251233" y="138493"/>
                </a:moveTo>
                <a:cubicBezTo>
                  <a:pt x="251353" y="138493"/>
                  <a:pt x="251455" y="138493"/>
                  <a:pt x="251574" y="138493"/>
                </a:cubicBezTo>
                <a:cubicBezTo>
                  <a:pt x="257032" y="138596"/>
                  <a:pt x="261399" y="143098"/>
                  <a:pt x="261296" y="148556"/>
                </a:cubicBezTo>
                <a:cubicBezTo>
                  <a:pt x="261296" y="154117"/>
                  <a:pt x="256794" y="158619"/>
                  <a:pt x="251233" y="158619"/>
                </a:cubicBezTo>
                <a:cubicBezTo>
                  <a:pt x="245707" y="158534"/>
                  <a:pt x="241256" y="154083"/>
                  <a:pt x="241171" y="148556"/>
                </a:cubicBezTo>
                <a:cubicBezTo>
                  <a:pt x="241171" y="142996"/>
                  <a:pt x="245673" y="138493"/>
                  <a:pt x="251233" y="138493"/>
                </a:cubicBezTo>
                <a:close/>
                <a:moveTo>
                  <a:pt x="313001" y="137507"/>
                </a:moveTo>
                <a:cubicBezTo>
                  <a:pt x="319029" y="137507"/>
                  <a:pt x="323917" y="142394"/>
                  <a:pt x="323917" y="148423"/>
                </a:cubicBezTo>
                <a:cubicBezTo>
                  <a:pt x="323917" y="154451"/>
                  <a:pt x="319029" y="159339"/>
                  <a:pt x="313001" y="159339"/>
                </a:cubicBezTo>
                <a:cubicBezTo>
                  <a:pt x="306972" y="159339"/>
                  <a:pt x="302085" y="154451"/>
                  <a:pt x="302085" y="148423"/>
                </a:cubicBezTo>
                <a:cubicBezTo>
                  <a:pt x="302085" y="142394"/>
                  <a:pt x="306972" y="137507"/>
                  <a:pt x="313001" y="137507"/>
                </a:cubicBezTo>
                <a:close/>
                <a:moveTo>
                  <a:pt x="374036" y="136788"/>
                </a:moveTo>
                <a:cubicBezTo>
                  <a:pt x="380534" y="136788"/>
                  <a:pt x="385804" y="142059"/>
                  <a:pt x="385804" y="148557"/>
                </a:cubicBezTo>
                <a:cubicBezTo>
                  <a:pt x="385804" y="155055"/>
                  <a:pt x="380534" y="160326"/>
                  <a:pt x="374036" y="160326"/>
                </a:cubicBezTo>
                <a:cubicBezTo>
                  <a:pt x="367538" y="160326"/>
                  <a:pt x="362268" y="155055"/>
                  <a:pt x="362268" y="148557"/>
                </a:cubicBezTo>
                <a:cubicBezTo>
                  <a:pt x="362268" y="142059"/>
                  <a:pt x="367538" y="136788"/>
                  <a:pt x="374036" y="136788"/>
                </a:cubicBezTo>
                <a:close/>
                <a:moveTo>
                  <a:pt x="436120" y="135935"/>
                </a:moveTo>
                <a:cubicBezTo>
                  <a:pt x="443096" y="135935"/>
                  <a:pt x="448741" y="141581"/>
                  <a:pt x="448741" y="148557"/>
                </a:cubicBezTo>
                <a:cubicBezTo>
                  <a:pt x="448741" y="155533"/>
                  <a:pt x="443096" y="161178"/>
                  <a:pt x="436120" y="161178"/>
                </a:cubicBezTo>
                <a:cubicBezTo>
                  <a:pt x="429144" y="161178"/>
                  <a:pt x="423499" y="155533"/>
                  <a:pt x="423499" y="148557"/>
                </a:cubicBezTo>
                <a:cubicBezTo>
                  <a:pt x="423499" y="141581"/>
                  <a:pt x="429144" y="135935"/>
                  <a:pt x="436120" y="135935"/>
                </a:cubicBezTo>
                <a:close/>
                <a:moveTo>
                  <a:pt x="496839" y="135082"/>
                </a:moveTo>
                <a:cubicBezTo>
                  <a:pt x="504275" y="135082"/>
                  <a:pt x="510313" y="141120"/>
                  <a:pt x="510313" y="148556"/>
                </a:cubicBezTo>
                <a:cubicBezTo>
                  <a:pt x="510313" y="155993"/>
                  <a:pt x="504275" y="162031"/>
                  <a:pt x="496839" y="162031"/>
                </a:cubicBezTo>
                <a:cubicBezTo>
                  <a:pt x="489437" y="161945"/>
                  <a:pt x="483450" y="155959"/>
                  <a:pt x="483365" y="148556"/>
                </a:cubicBezTo>
                <a:cubicBezTo>
                  <a:pt x="483365" y="141120"/>
                  <a:pt x="489402" y="135082"/>
                  <a:pt x="496839" y="135082"/>
                </a:cubicBezTo>
                <a:close/>
                <a:moveTo>
                  <a:pt x="558239" y="134229"/>
                </a:moveTo>
                <a:cubicBezTo>
                  <a:pt x="558359" y="134229"/>
                  <a:pt x="558461" y="134229"/>
                  <a:pt x="558580" y="134229"/>
                </a:cubicBezTo>
                <a:cubicBezTo>
                  <a:pt x="566392" y="134332"/>
                  <a:pt x="572669" y="140745"/>
                  <a:pt x="572566" y="148556"/>
                </a:cubicBezTo>
                <a:cubicBezTo>
                  <a:pt x="572566" y="156470"/>
                  <a:pt x="566153" y="162883"/>
                  <a:pt x="558239" y="162883"/>
                </a:cubicBezTo>
                <a:cubicBezTo>
                  <a:pt x="550360" y="162798"/>
                  <a:pt x="543998" y="156436"/>
                  <a:pt x="543913" y="148556"/>
                </a:cubicBezTo>
                <a:cubicBezTo>
                  <a:pt x="543913" y="140642"/>
                  <a:pt x="550326" y="134229"/>
                  <a:pt x="558239" y="134229"/>
                </a:cubicBezTo>
                <a:close/>
                <a:moveTo>
                  <a:pt x="619642" y="133377"/>
                </a:moveTo>
                <a:cubicBezTo>
                  <a:pt x="628033" y="133377"/>
                  <a:pt x="634821" y="140166"/>
                  <a:pt x="634821" y="148557"/>
                </a:cubicBezTo>
                <a:cubicBezTo>
                  <a:pt x="634821" y="148608"/>
                  <a:pt x="634821" y="148677"/>
                  <a:pt x="634821" y="148728"/>
                </a:cubicBezTo>
                <a:cubicBezTo>
                  <a:pt x="634719" y="157017"/>
                  <a:pt x="627931" y="163669"/>
                  <a:pt x="619642" y="163566"/>
                </a:cubicBezTo>
                <a:cubicBezTo>
                  <a:pt x="619590" y="163566"/>
                  <a:pt x="619522" y="163566"/>
                  <a:pt x="619471" y="163566"/>
                </a:cubicBezTo>
                <a:cubicBezTo>
                  <a:pt x="611182" y="163566"/>
                  <a:pt x="604462" y="156846"/>
                  <a:pt x="604462" y="148557"/>
                </a:cubicBezTo>
                <a:cubicBezTo>
                  <a:pt x="604462" y="140166"/>
                  <a:pt x="611250" y="133377"/>
                  <a:pt x="619642" y="133377"/>
                </a:cubicBezTo>
                <a:close/>
                <a:moveTo>
                  <a:pt x="681043" y="132524"/>
                </a:moveTo>
                <a:cubicBezTo>
                  <a:pt x="689895" y="132524"/>
                  <a:pt x="697075" y="139705"/>
                  <a:pt x="697075" y="148557"/>
                </a:cubicBezTo>
                <a:cubicBezTo>
                  <a:pt x="696973" y="157341"/>
                  <a:pt x="689827" y="164419"/>
                  <a:pt x="681043" y="164419"/>
                </a:cubicBezTo>
                <a:cubicBezTo>
                  <a:pt x="672259" y="164419"/>
                  <a:pt x="665095" y="157341"/>
                  <a:pt x="665011" y="148557"/>
                </a:cubicBezTo>
                <a:cubicBezTo>
                  <a:pt x="665011" y="139705"/>
                  <a:pt x="672191" y="132524"/>
                  <a:pt x="681043" y="132524"/>
                </a:cubicBezTo>
                <a:close/>
                <a:moveTo>
                  <a:pt x="743125" y="131842"/>
                </a:moveTo>
                <a:cubicBezTo>
                  <a:pt x="752540" y="131842"/>
                  <a:pt x="760181" y="139483"/>
                  <a:pt x="760181" y="148898"/>
                </a:cubicBezTo>
                <a:cubicBezTo>
                  <a:pt x="760181" y="158313"/>
                  <a:pt x="752540" y="165954"/>
                  <a:pt x="743125" y="165954"/>
                </a:cubicBezTo>
                <a:cubicBezTo>
                  <a:pt x="733711" y="165954"/>
                  <a:pt x="726070" y="158313"/>
                  <a:pt x="726070" y="148898"/>
                </a:cubicBezTo>
                <a:cubicBezTo>
                  <a:pt x="726070" y="139483"/>
                  <a:pt x="733711" y="131842"/>
                  <a:pt x="743125" y="131842"/>
                </a:cubicBezTo>
                <a:close/>
                <a:moveTo>
                  <a:pt x="803844" y="130989"/>
                </a:moveTo>
                <a:cubicBezTo>
                  <a:pt x="813259" y="130989"/>
                  <a:pt x="820900" y="138631"/>
                  <a:pt x="820900" y="148045"/>
                </a:cubicBezTo>
                <a:cubicBezTo>
                  <a:pt x="820900" y="157460"/>
                  <a:pt x="813259" y="165101"/>
                  <a:pt x="803844" y="165101"/>
                </a:cubicBezTo>
                <a:cubicBezTo>
                  <a:pt x="794430" y="165101"/>
                  <a:pt x="786789" y="157460"/>
                  <a:pt x="786789" y="148045"/>
                </a:cubicBezTo>
                <a:cubicBezTo>
                  <a:pt x="786789" y="138631"/>
                  <a:pt x="794430" y="130989"/>
                  <a:pt x="803844" y="130989"/>
                </a:cubicBezTo>
                <a:close/>
                <a:moveTo>
                  <a:pt x="865246" y="130136"/>
                </a:moveTo>
                <a:cubicBezTo>
                  <a:pt x="875428" y="130136"/>
                  <a:pt x="883666" y="138392"/>
                  <a:pt x="883666" y="148557"/>
                </a:cubicBezTo>
                <a:cubicBezTo>
                  <a:pt x="883666" y="148608"/>
                  <a:pt x="883666" y="148676"/>
                  <a:pt x="883666" y="148727"/>
                </a:cubicBezTo>
                <a:cubicBezTo>
                  <a:pt x="883564" y="158807"/>
                  <a:pt x="875326" y="166909"/>
                  <a:pt x="865246" y="166807"/>
                </a:cubicBezTo>
                <a:cubicBezTo>
                  <a:pt x="855132" y="166807"/>
                  <a:pt x="846928" y="158671"/>
                  <a:pt x="846826" y="148557"/>
                </a:cubicBezTo>
                <a:cubicBezTo>
                  <a:pt x="846826" y="138392"/>
                  <a:pt x="855081" y="130136"/>
                  <a:pt x="865246" y="130136"/>
                </a:cubicBezTo>
                <a:close/>
                <a:moveTo>
                  <a:pt x="926648" y="129283"/>
                </a:moveTo>
                <a:cubicBezTo>
                  <a:pt x="926767" y="129283"/>
                  <a:pt x="926870" y="129283"/>
                  <a:pt x="926989" y="129283"/>
                </a:cubicBezTo>
                <a:cubicBezTo>
                  <a:pt x="937546" y="129386"/>
                  <a:pt x="946023" y="137999"/>
                  <a:pt x="945921" y="148557"/>
                </a:cubicBezTo>
                <a:cubicBezTo>
                  <a:pt x="945921" y="148608"/>
                  <a:pt x="945921" y="148676"/>
                  <a:pt x="945921" y="148727"/>
                </a:cubicBezTo>
                <a:cubicBezTo>
                  <a:pt x="945819" y="159285"/>
                  <a:pt x="937205" y="167762"/>
                  <a:pt x="926648" y="167659"/>
                </a:cubicBezTo>
                <a:cubicBezTo>
                  <a:pt x="916073" y="167659"/>
                  <a:pt x="907460" y="159131"/>
                  <a:pt x="907375" y="148557"/>
                </a:cubicBezTo>
                <a:cubicBezTo>
                  <a:pt x="907375" y="137914"/>
                  <a:pt x="916005" y="129283"/>
                  <a:pt x="926648" y="129283"/>
                </a:cubicBezTo>
                <a:close/>
                <a:moveTo>
                  <a:pt x="988048" y="128430"/>
                </a:moveTo>
                <a:cubicBezTo>
                  <a:pt x="999169" y="128430"/>
                  <a:pt x="1008175" y="137436"/>
                  <a:pt x="1008175" y="148556"/>
                </a:cubicBezTo>
                <a:cubicBezTo>
                  <a:pt x="1008175" y="148608"/>
                  <a:pt x="1008175" y="148676"/>
                  <a:pt x="1008175" y="148727"/>
                </a:cubicBezTo>
                <a:cubicBezTo>
                  <a:pt x="1008072" y="159745"/>
                  <a:pt x="999067" y="168614"/>
                  <a:pt x="988048" y="168512"/>
                </a:cubicBezTo>
                <a:cubicBezTo>
                  <a:pt x="987997" y="168512"/>
                  <a:pt x="987929" y="168512"/>
                  <a:pt x="987878" y="168512"/>
                </a:cubicBezTo>
                <a:cubicBezTo>
                  <a:pt x="976860" y="168512"/>
                  <a:pt x="967923" y="159575"/>
                  <a:pt x="967923" y="148556"/>
                </a:cubicBezTo>
                <a:cubicBezTo>
                  <a:pt x="967923" y="137436"/>
                  <a:pt x="976928" y="128430"/>
                  <a:pt x="988048" y="128430"/>
                </a:cubicBezTo>
                <a:close/>
                <a:moveTo>
                  <a:pt x="1050132" y="127748"/>
                </a:moveTo>
                <a:cubicBezTo>
                  <a:pt x="1050251" y="127748"/>
                  <a:pt x="1050354" y="127748"/>
                  <a:pt x="1050473" y="127748"/>
                </a:cubicBezTo>
                <a:cubicBezTo>
                  <a:pt x="1061866" y="127851"/>
                  <a:pt x="1071043" y="137163"/>
                  <a:pt x="1070940" y="148557"/>
                </a:cubicBezTo>
                <a:cubicBezTo>
                  <a:pt x="1070940" y="148608"/>
                  <a:pt x="1070940" y="148676"/>
                  <a:pt x="1070940" y="148727"/>
                </a:cubicBezTo>
                <a:cubicBezTo>
                  <a:pt x="1070837" y="160120"/>
                  <a:pt x="1061525" y="169297"/>
                  <a:pt x="1050132" y="169194"/>
                </a:cubicBezTo>
                <a:cubicBezTo>
                  <a:pt x="1038704" y="169194"/>
                  <a:pt x="1029409" y="159984"/>
                  <a:pt x="1029324" y="148557"/>
                </a:cubicBezTo>
                <a:cubicBezTo>
                  <a:pt x="1029324" y="137061"/>
                  <a:pt x="1038636" y="127748"/>
                  <a:pt x="1050132" y="127748"/>
                </a:cubicBezTo>
                <a:close/>
                <a:moveTo>
                  <a:pt x="1172253" y="126895"/>
                </a:moveTo>
                <a:cubicBezTo>
                  <a:pt x="1184687" y="126895"/>
                  <a:pt x="1194767" y="136976"/>
                  <a:pt x="1194767" y="149409"/>
                </a:cubicBezTo>
                <a:cubicBezTo>
                  <a:pt x="1194681" y="161775"/>
                  <a:pt x="1184618" y="171752"/>
                  <a:pt x="1172253" y="171752"/>
                </a:cubicBezTo>
                <a:cubicBezTo>
                  <a:pt x="1159921" y="171752"/>
                  <a:pt x="1149910" y="161741"/>
                  <a:pt x="1149910" y="149409"/>
                </a:cubicBezTo>
                <a:cubicBezTo>
                  <a:pt x="1149910" y="137044"/>
                  <a:pt x="1159887" y="126981"/>
                  <a:pt x="1172253" y="126895"/>
                </a:cubicBezTo>
                <a:close/>
                <a:moveTo>
                  <a:pt x="1110851" y="126895"/>
                </a:moveTo>
                <a:cubicBezTo>
                  <a:pt x="1122807" y="126895"/>
                  <a:pt x="1132512" y="136600"/>
                  <a:pt x="1132512" y="148556"/>
                </a:cubicBezTo>
                <a:cubicBezTo>
                  <a:pt x="1132512" y="148608"/>
                  <a:pt x="1132512" y="148676"/>
                  <a:pt x="1132512" y="148727"/>
                </a:cubicBezTo>
                <a:cubicBezTo>
                  <a:pt x="1132410" y="160598"/>
                  <a:pt x="1122723" y="170149"/>
                  <a:pt x="1110851" y="170047"/>
                </a:cubicBezTo>
                <a:cubicBezTo>
                  <a:pt x="1110800" y="170047"/>
                  <a:pt x="1110732" y="170047"/>
                  <a:pt x="1110681" y="170047"/>
                </a:cubicBezTo>
                <a:cubicBezTo>
                  <a:pt x="1098810" y="170047"/>
                  <a:pt x="1089191" y="160427"/>
                  <a:pt x="1089191" y="148556"/>
                </a:cubicBezTo>
                <a:cubicBezTo>
                  <a:pt x="1089191" y="136600"/>
                  <a:pt x="1098895" y="126895"/>
                  <a:pt x="1110851" y="126895"/>
                </a:cubicBezTo>
                <a:close/>
                <a:moveTo>
                  <a:pt x="1233654" y="125190"/>
                </a:moveTo>
                <a:cubicBezTo>
                  <a:pt x="1246565" y="125190"/>
                  <a:pt x="1257020" y="135646"/>
                  <a:pt x="1257020" y="148557"/>
                </a:cubicBezTo>
                <a:cubicBezTo>
                  <a:pt x="1257020" y="148608"/>
                  <a:pt x="1257020" y="148676"/>
                  <a:pt x="1257020" y="148728"/>
                </a:cubicBezTo>
                <a:cubicBezTo>
                  <a:pt x="1256918" y="161537"/>
                  <a:pt x="1246462" y="171855"/>
                  <a:pt x="1233654" y="171753"/>
                </a:cubicBezTo>
                <a:cubicBezTo>
                  <a:pt x="1220845" y="171753"/>
                  <a:pt x="1210458" y="161366"/>
                  <a:pt x="1210458" y="148557"/>
                </a:cubicBezTo>
                <a:cubicBezTo>
                  <a:pt x="1210458" y="148506"/>
                  <a:pt x="1210458" y="148438"/>
                  <a:pt x="1210458" y="148386"/>
                </a:cubicBezTo>
                <a:cubicBezTo>
                  <a:pt x="1210458" y="135578"/>
                  <a:pt x="1220845" y="125190"/>
                  <a:pt x="1233654" y="125190"/>
                </a:cubicBezTo>
                <a:close/>
                <a:moveTo>
                  <a:pt x="1295055" y="124508"/>
                </a:moveTo>
                <a:cubicBezTo>
                  <a:pt x="1308342" y="124508"/>
                  <a:pt x="1319104" y="135271"/>
                  <a:pt x="1319104" y="148557"/>
                </a:cubicBezTo>
                <a:cubicBezTo>
                  <a:pt x="1319002" y="161776"/>
                  <a:pt x="1308273" y="172435"/>
                  <a:pt x="1295055" y="172435"/>
                </a:cubicBezTo>
                <a:cubicBezTo>
                  <a:pt x="1281871" y="172435"/>
                  <a:pt x="1271177" y="161741"/>
                  <a:pt x="1271177" y="148557"/>
                </a:cubicBezTo>
                <a:cubicBezTo>
                  <a:pt x="1271177" y="135339"/>
                  <a:pt x="1281837" y="124594"/>
                  <a:pt x="1295055" y="124508"/>
                </a:cubicBezTo>
                <a:close/>
                <a:moveTo>
                  <a:pt x="1357139" y="123655"/>
                </a:moveTo>
                <a:cubicBezTo>
                  <a:pt x="1370886" y="123655"/>
                  <a:pt x="1382040" y="134810"/>
                  <a:pt x="1382040" y="148557"/>
                </a:cubicBezTo>
                <a:cubicBezTo>
                  <a:pt x="1382040" y="148608"/>
                  <a:pt x="1382040" y="148677"/>
                  <a:pt x="1382040" y="148728"/>
                </a:cubicBezTo>
                <a:cubicBezTo>
                  <a:pt x="1381938" y="162389"/>
                  <a:pt x="1370801" y="173390"/>
                  <a:pt x="1357139" y="173288"/>
                </a:cubicBezTo>
                <a:cubicBezTo>
                  <a:pt x="1343477" y="173288"/>
                  <a:pt x="1332408" y="162219"/>
                  <a:pt x="1332408" y="148557"/>
                </a:cubicBezTo>
                <a:cubicBezTo>
                  <a:pt x="1332408" y="148506"/>
                  <a:pt x="1332408" y="148438"/>
                  <a:pt x="1332408" y="148387"/>
                </a:cubicBezTo>
                <a:cubicBezTo>
                  <a:pt x="1332408" y="134725"/>
                  <a:pt x="1343477" y="123655"/>
                  <a:pt x="1357139" y="123655"/>
                </a:cubicBezTo>
                <a:close/>
                <a:moveTo>
                  <a:pt x="1417857" y="122802"/>
                </a:moveTo>
                <a:cubicBezTo>
                  <a:pt x="1417977" y="122802"/>
                  <a:pt x="1418079" y="122802"/>
                  <a:pt x="1418198" y="122802"/>
                </a:cubicBezTo>
                <a:cubicBezTo>
                  <a:pt x="1432321" y="122905"/>
                  <a:pt x="1443714" y="134435"/>
                  <a:pt x="1443612" y="148557"/>
                </a:cubicBezTo>
                <a:cubicBezTo>
                  <a:pt x="1443612" y="148608"/>
                  <a:pt x="1443612" y="148676"/>
                  <a:pt x="1443612" y="148727"/>
                </a:cubicBezTo>
                <a:cubicBezTo>
                  <a:pt x="1443509" y="162850"/>
                  <a:pt x="1431980" y="174243"/>
                  <a:pt x="1417857" y="174141"/>
                </a:cubicBezTo>
                <a:cubicBezTo>
                  <a:pt x="1403735" y="174141"/>
                  <a:pt x="1392274" y="162679"/>
                  <a:pt x="1392274" y="148557"/>
                </a:cubicBezTo>
                <a:cubicBezTo>
                  <a:pt x="1392274" y="148506"/>
                  <a:pt x="1392274" y="148437"/>
                  <a:pt x="1392274" y="148386"/>
                </a:cubicBezTo>
                <a:cubicBezTo>
                  <a:pt x="1392274" y="134264"/>
                  <a:pt x="1403735" y="122802"/>
                  <a:pt x="1417857" y="122802"/>
                </a:cubicBezTo>
                <a:close/>
                <a:moveTo>
                  <a:pt x="1479259" y="122120"/>
                </a:moveTo>
                <a:cubicBezTo>
                  <a:pt x="1479378" y="122120"/>
                  <a:pt x="1479481" y="122120"/>
                  <a:pt x="1479600" y="122120"/>
                </a:cubicBezTo>
                <a:cubicBezTo>
                  <a:pt x="1494115" y="122223"/>
                  <a:pt x="1505798" y="134060"/>
                  <a:pt x="1505695" y="148557"/>
                </a:cubicBezTo>
                <a:cubicBezTo>
                  <a:pt x="1505695" y="148608"/>
                  <a:pt x="1505695" y="148676"/>
                  <a:pt x="1505695" y="148728"/>
                </a:cubicBezTo>
                <a:cubicBezTo>
                  <a:pt x="1505593" y="163242"/>
                  <a:pt x="1493756" y="174926"/>
                  <a:pt x="1479259" y="174823"/>
                </a:cubicBezTo>
                <a:cubicBezTo>
                  <a:pt x="1464744" y="174823"/>
                  <a:pt x="1452993" y="163072"/>
                  <a:pt x="1452993" y="148557"/>
                </a:cubicBezTo>
                <a:cubicBezTo>
                  <a:pt x="1452993" y="148506"/>
                  <a:pt x="1452993" y="148438"/>
                  <a:pt x="1452993" y="148387"/>
                </a:cubicBezTo>
                <a:cubicBezTo>
                  <a:pt x="1452993" y="133872"/>
                  <a:pt x="1464744" y="122120"/>
                  <a:pt x="1479259" y="122120"/>
                </a:cubicBezTo>
                <a:close/>
                <a:moveTo>
                  <a:pt x="1971151" y="121949"/>
                </a:moveTo>
                <a:cubicBezTo>
                  <a:pt x="1985853" y="121949"/>
                  <a:pt x="1997758" y="133854"/>
                  <a:pt x="1997758" y="148557"/>
                </a:cubicBezTo>
                <a:cubicBezTo>
                  <a:pt x="1997758" y="148608"/>
                  <a:pt x="1997758" y="148676"/>
                  <a:pt x="1997758" y="148727"/>
                </a:cubicBezTo>
                <a:cubicBezTo>
                  <a:pt x="1997655" y="163327"/>
                  <a:pt x="1985750" y="175096"/>
                  <a:pt x="1971151" y="174993"/>
                </a:cubicBezTo>
                <a:cubicBezTo>
                  <a:pt x="1971031" y="174993"/>
                  <a:pt x="1970929" y="174993"/>
                  <a:pt x="1970810" y="174993"/>
                </a:cubicBezTo>
                <a:cubicBezTo>
                  <a:pt x="1956295" y="174891"/>
                  <a:pt x="1944612" y="163054"/>
                  <a:pt x="1944714" y="148557"/>
                </a:cubicBezTo>
                <a:cubicBezTo>
                  <a:pt x="1944714" y="148505"/>
                  <a:pt x="1944714" y="148437"/>
                  <a:pt x="1944714" y="148386"/>
                </a:cubicBezTo>
                <a:cubicBezTo>
                  <a:pt x="1944714" y="133786"/>
                  <a:pt x="1956551" y="121949"/>
                  <a:pt x="1971151" y="121949"/>
                </a:cubicBezTo>
                <a:close/>
                <a:moveTo>
                  <a:pt x="1540660" y="121267"/>
                </a:moveTo>
                <a:cubicBezTo>
                  <a:pt x="1540780" y="121267"/>
                  <a:pt x="1540882" y="121267"/>
                  <a:pt x="1541001" y="121267"/>
                </a:cubicBezTo>
                <a:cubicBezTo>
                  <a:pt x="1555976" y="121370"/>
                  <a:pt x="1568052" y="133582"/>
                  <a:pt x="1567949" y="148557"/>
                </a:cubicBezTo>
                <a:cubicBezTo>
                  <a:pt x="1567949" y="148608"/>
                  <a:pt x="1567949" y="148676"/>
                  <a:pt x="1567949" y="148727"/>
                </a:cubicBezTo>
                <a:cubicBezTo>
                  <a:pt x="1567847" y="163703"/>
                  <a:pt x="1555635" y="175778"/>
                  <a:pt x="1540660" y="175676"/>
                </a:cubicBezTo>
                <a:cubicBezTo>
                  <a:pt x="1525685" y="175676"/>
                  <a:pt x="1513542" y="163532"/>
                  <a:pt x="1513542" y="148557"/>
                </a:cubicBezTo>
                <a:cubicBezTo>
                  <a:pt x="1513542" y="148506"/>
                  <a:pt x="1513542" y="148438"/>
                  <a:pt x="1513542" y="148386"/>
                </a:cubicBezTo>
                <a:cubicBezTo>
                  <a:pt x="1513542" y="133411"/>
                  <a:pt x="1525685" y="121267"/>
                  <a:pt x="1540660" y="121267"/>
                </a:cubicBezTo>
                <a:close/>
                <a:moveTo>
                  <a:pt x="1602061" y="120414"/>
                </a:moveTo>
                <a:cubicBezTo>
                  <a:pt x="1617599" y="120414"/>
                  <a:pt x="1630203" y="133019"/>
                  <a:pt x="1630203" y="148557"/>
                </a:cubicBezTo>
                <a:cubicBezTo>
                  <a:pt x="1630203" y="148608"/>
                  <a:pt x="1630203" y="148676"/>
                  <a:pt x="1630203" y="148727"/>
                </a:cubicBezTo>
                <a:cubicBezTo>
                  <a:pt x="1630101" y="164180"/>
                  <a:pt x="1617513" y="176631"/>
                  <a:pt x="1602061" y="176528"/>
                </a:cubicBezTo>
                <a:cubicBezTo>
                  <a:pt x="1601941" y="176528"/>
                  <a:pt x="1601839" y="176528"/>
                  <a:pt x="1601720" y="176528"/>
                </a:cubicBezTo>
                <a:cubicBezTo>
                  <a:pt x="1586369" y="176426"/>
                  <a:pt x="1573987" y="163907"/>
                  <a:pt x="1574089" y="148557"/>
                </a:cubicBezTo>
                <a:cubicBezTo>
                  <a:pt x="1574089" y="148505"/>
                  <a:pt x="1574089" y="148437"/>
                  <a:pt x="1574089" y="148386"/>
                </a:cubicBezTo>
                <a:cubicBezTo>
                  <a:pt x="1574089" y="132933"/>
                  <a:pt x="1586608" y="120414"/>
                  <a:pt x="1602061" y="120414"/>
                </a:cubicBezTo>
                <a:close/>
                <a:moveTo>
                  <a:pt x="1664145" y="119732"/>
                </a:moveTo>
                <a:cubicBezTo>
                  <a:pt x="1664435" y="119732"/>
                  <a:pt x="1664725" y="119732"/>
                  <a:pt x="1665014" y="119750"/>
                </a:cubicBezTo>
                <a:cubicBezTo>
                  <a:pt x="1680928" y="120210"/>
                  <a:pt x="1693447" y="133497"/>
                  <a:pt x="1692969" y="149410"/>
                </a:cubicBezTo>
                <a:cubicBezTo>
                  <a:pt x="1692884" y="165255"/>
                  <a:pt x="1679989" y="178064"/>
                  <a:pt x="1664145" y="178064"/>
                </a:cubicBezTo>
                <a:cubicBezTo>
                  <a:pt x="1663855" y="178064"/>
                  <a:pt x="1663565" y="178064"/>
                  <a:pt x="1663275" y="178047"/>
                </a:cubicBezTo>
                <a:cubicBezTo>
                  <a:pt x="1647464" y="177586"/>
                  <a:pt x="1635013" y="164368"/>
                  <a:pt x="1635491" y="148557"/>
                </a:cubicBezTo>
                <a:cubicBezTo>
                  <a:pt x="1635491" y="148506"/>
                  <a:pt x="1635491" y="148438"/>
                  <a:pt x="1635491" y="148386"/>
                </a:cubicBezTo>
                <a:cubicBezTo>
                  <a:pt x="1635491" y="132558"/>
                  <a:pt x="1648317" y="119732"/>
                  <a:pt x="1664145" y="119732"/>
                </a:cubicBezTo>
                <a:close/>
                <a:moveTo>
                  <a:pt x="1724864" y="119050"/>
                </a:moveTo>
                <a:cubicBezTo>
                  <a:pt x="1724983" y="119050"/>
                  <a:pt x="1725085" y="119050"/>
                  <a:pt x="1725205" y="119050"/>
                </a:cubicBezTo>
                <a:cubicBezTo>
                  <a:pt x="1741408" y="119153"/>
                  <a:pt x="1754473" y="132354"/>
                  <a:pt x="1754371" y="148557"/>
                </a:cubicBezTo>
                <a:cubicBezTo>
                  <a:pt x="1754371" y="148608"/>
                  <a:pt x="1754371" y="148677"/>
                  <a:pt x="1754371" y="148728"/>
                </a:cubicBezTo>
                <a:cubicBezTo>
                  <a:pt x="1754268" y="164931"/>
                  <a:pt x="1741067" y="177996"/>
                  <a:pt x="1724864" y="177893"/>
                </a:cubicBezTo>
                <a:cubicBezTo>
                  <a:pt x="1708660" y="177893"/>
                  <a:pt x="1695528" y="164760"/>
                  <a:pt x="1695528" y="148557"/>
                </a:cubicBezTo>
                <a:cubicBezTo>
                  <a:pt x="1695528" y="148506"/>
                  <a:pt x="1695528" y="148438"/>
                  <a:pt x="1695528" y="148387"/>
                </a:cubicBezTo>
                <a:cubicBezTo>
                  <a:pt x="1695528" y="132183"/>
                  <a:pt x="1708660" y="119050"/>
                  <a:pt x="1724864" y="119050"/>
                </a:cubicBezTo>
                <a:close/>
                <a:moveTo>
                  <a:pt x="1786265" y="118367"/>
                </a:moveTo>
                <a:cubicBezTo>
                  <a:pt x="1802946" y="118367"/>
                  <a:pt x="1816454" y="131876"/>
                  <a:pt x="1816454" y="148556"/>
                </a:cubicBezTo>
                <a:cubicBezTo>
                  <a:pt x="1816454" y="148608"/>
                  <a:pt x="1816454" y="148676"/>
                  <a:pt x="1816454" y="148727"/>
                </a:cubicBezTo>
                <a:cubicBezTo>
                  <a:pt x="1816352" y="165305"/>
                  <a:pt x="1802843" y="178677"/>
                  <a:pt x="1786265" y="178575"/>
                </a:cubicBezTo>
                <a:cubicBezTo>
                  <a:pt x="1769687" y="178575"/>
                  <a:pt x="1756247" y="165135"/>
                  <a:pt x="1756247" y="148556"/>
                </a:cubicBezTo>
                <a:cubicBezTo>
                  <a:pt x="1756247" y="148505"/>
                  <a:pt x="1756247" y="148437"/>
                  <a:pt x="1756247" y="148386"/>
                </a:cubicBezTo>
                <a:cubicBezTo>
                  <a:pt x="1756247" y="131808"/>
                  <a:pt x="1769687" y="118367"/>
                  <a:pt x="1786265" y="118367"/>
                </a:cubicBezTo>
                <a:close/>
                <a:moveTo>
                  <a:pt x="1878367" y="93637"/>
                </a:moveTo>
                <a:cubicBezTo>
                  <a:pt x="1875450" y="107009"/>
                  <a:pt x="1864193" y="116952"/>
                  <a:pt x="1850565" y="118197"/>
                </a:cubicBezTo>
                <a:cubicBezTo>
                  <a:pt x="1866189" y="119511"/>
                  <a:pt x="1878247" y="132524"/>
                  <a:pt x="1878367" y="148216"/>
                </a:cubicBezTo>
                <a:cubicBezTo>
                  <a:pt x="1878537" y="133104"/>
                  <a:pt x="1889692" y="120381"/>
                  <a:pt x="1904633" y="118197"/>
                </a:cubicBezTo>
                <a:cubicBezTo>
                  <a:pt x="1891619" y="116287"/>
                  <a:pt x="1881147" y="106497"/>
                  <a:pt x="1878367" y="93637"/>
                </a:cubicBezTo>
                <a:close/>
                <a:moveTo>
                  <a:pt x="5628" y="81527"/>
                </a:moveTo>
                <a:cubicBezTo>
                  <a:pt x="8732" y="81527"/>
                  <a:pt x="11257" y="84053"/>
                  <a:pt x="11257" y="87156"/>
                </a:cubicBezTo>
                <a:cubicBezTo>
                  <a:pt x="11257" y="90260"/>
                  <a:pt x="8732" y="92784"/>
                  <a:pt x="5628" y="92784"/>
                </a:cubicBezTo>
                <a:cubicBezTo>
                  <a:pt x="2524" y="92784"/>
                  <a:pt x="0" y="90260"/>
                  <a:pt x="0" y="87156"/>
                </a:cubicBezTo>
                <a:cubicBezTo>
                  <a:pt x="0" y="84053"/>
                  <a:pt x="2524" y="81527"/>
                  <a:pt x="5628" y="81527"/>
                </a:cubicBezTo>
                <a:close/>
                <a:moveTo>
                  <a:pt x="67029" y="79480"/>
                </a:moveTo>
                <a:cubicBezTo>
                  <a:pt x="71277" y="79480"/>
                  <a:pt x="74705" y="82909"/>
                  <a:pt x="74705" y="87156"/>
                </a:cubicBezTo>
                <a:cubicBezTo>
                  <a:pt x="74705" y="91403"/>
                  <a:pt x="71277" y="94832"/>
                  <a:pt x="67029" y="94832"/>
                </a:cubicBezTo>
                <a:cubicBezTo>
                  <a:pt x="62783" y="94832"/>
                  <a:pt x="59355" y="91403"/>
                  <a:pt x="59355" y="87156"/>
                </a:cubicBezTo>
                <a:cubicBezTo>
                  <a:pt x="59355" y="82909"/>
                  <a:pt x="62783" y="79480"/>
                  <a:pt x="67029" y="79480"/>
                </a:cubicBezTo>
                <a:close/>
                <a:moveTo>
                  <a:pt x="129114" y="78627"/>
                </a:moveTo>
                <a:cubicBezTo>
                  <a:pt x="133821" y="78627"/>
                  <a:pt x="137641" y="82448"/>
                  <a:pt x="137641" y="87155"/>
                </a:cubicBezTo>
                <a:cubicBezTo>
                  <a:pt x="137641" y="91863"/>
                  <a:pt x="133821" y="95683"/>
                  <a:pt x="129114" y="95683"/>
                </a:cubicBezTo>
                <a:cubicBezTo>
                  <a:pt x="124440" y="95598"/>
                  <a:pt x="120671" y="91829"/>
                  <a:pt x="120586" y="87155"/>
                </a:cubicBezTo>
                <a:cubicBezTo>
                  <a:pt x="120586" y="82448"/>
                  <a:pt x="124406" y="78627"/>
                  <a:pt x="129114" y="78627"/>
                </a:cubicBezTo>
                <a:close/>
                <a:moveTo>
                  <a:pt x="189832" y="77774"/>
                </a:moveTo>
                <a:cubicBezTo>
                  <a:pt x="189951" y="77774"/>
                  <a:pt x="190054" y="77774"/>
                  <a:pt x="190173" y="77774"/>
                </a:cubicBezTo>
                <a:cubicBezTo>
                  <a:pt x="195256" y="77877"/>
                  <a:pt x="199315" y="82073"/>
                  <a:pt x="199213" y="87155"/>
                </a:cubicBezTo>
                <a:cubicBezTo>
                  <a:pt x="199213" y="92340"/>
                  <a:pt x="195017" y="96537"/>
                  <a:pt x="189832" y="96537"/>
                </a:cubicBezTo>
                <a:cubicBezTo>
                  <a:pt x="184647" y="96537"/>
                  <a:pt x="180452" y="92340"/>
                  <a:pt x="180452" y="87155"/>
                </a:cubicBezTo>
                <a:cubicBezTo>
                  <a:pt x="180452" y="81970"/>
                  <a:pt x="184647" y="77774"/>
                  <a:pt x="189832" y="77774"/>
                </a:cubicBezTo>
                <a:close/>
                <a:moveTo>
                  <a:pt x="251233" y="76922"/>
                </a:moveTo>
                <a:cubicBezTo>
                  <a:pt x="256879" y="76922"/>
                  <a:pt x="261467" y="81510"/>
                  <a:pt x="261467" y="87156"/>
                </a:cubicBezTo>
                <a:cubicBezTo>
                  <a:pt x="261467" y="92801"/>
                  <a:pt x="256879" y="97389"/>
                  <a:pt x="251233" y="97389"/>
                </a:cubicBezTo>
                <a:cubicBezTo>
                  <a:pt x="245588" y="97389"/>
                  <a:pt x="241000" y="92801"/>
                  <a:pt x="241000" y="87156"/>
                </a:cubicBezTo>
                <a:cubicBezTo>
                  <a:pt x="241000" y="81510"/>
                  <a:pt x="245588" y="76922"/>
                  <a:pt x="251233" y="76922"/>
                </a:cubicBezTo>
                <a:close/>
                <a:moveTo>
                  <a:pt x="374035" y="75728"/>
                </a:moveTo>
                <a:cubicBezTo>
                  <a:pt x="380636" y="75728"/>
                  <a:pt x="385975" y="81067"/>
                  <a:pt x="385975" y="87668"/>
                </a:cubicBezTo>
                <a:cubicBezTo>
                  <a:pt x="385975" y="94268"/>
                  <a:pt x="380636" y="99607"/>
                  <a:pt x="374035" y="99607"/>
                </a:cubicBezTo>
                <a:cubicBezTo>
                  <a:pt x="367486" y="99522"/>
                  <a:pt x="362182" y="94217"/>
                  <a:pt x="362097" y="87668"/>
                </a:cubicBezTo>
                <a:cubicBezTo>
                  <a:pt x="362097" y="81067"/>
                  <a:pt x="367435" y="75728"/>
                  <a:pt x="374035" y="75728"/>
                </a:cubicBezTo>
                <a:close/>
                <a:moveTo>
                  <a:pt x="312635" y="75728"/>
                </a:moveTo>
                <a:cubicBezTo>
                  <a:pt x="318758" y="75728"/>
                  <a:pt x="323722" y="80692"/>
                  <a:pt x="323722" y="86815"/>
                </a:cubicBezTo>
                <a:cubicBezTo>
                  <a:pt x="323636" y="92904"/>
                  <a:pt x="318724" y="97816"/>
                  <a:pt x="312635" y="97901"/>
                </a:cubicBezTo>
                <a:cubicBezTo>
                  <a:pt x="306546" y="97816"/>
                  <a:pt x="301634" y="92904"/>
                  <a:pt x="301549" y="86815"/>
                </a:cubicBezTo>
                <a:cubicBezTo>
                  <a:pt x="301549" y="80692"/>
                  <a:pt x="306512" y="75728"/>
                  <a:pt x="312635" y="75728"/>
                </a:cubicBezTo>
                <a:close/>
                <a:moveTo>
                  <a:pt x="436120" y="74535"/>
                </a:moveTo>
                <a:cubicBezTo>
                  <a:pt x="443096" y="74535"/>
                  <a:pt x="448741" y="80181"/>
                  <a:pt x="448741" y="87156"/>
                </a:cubicBezTo>
                <a:cubicBezTo>
                  <a:pt x="448741" y="94132"/>
                  <a:pt x="443096" y="99777"/>
                  <a:pt x="436120" y="99777"/>
                </a:cubicBezTo>
                <a:cubicBezTo>
                  <a:pt x="429144" y="99777"/>
                  <a:pt x="423499" y="94132"/>
                  <a:pt x="423499" y="87156"/>
                </a:cubicBezTo>
                <a:cubicBezTo>
                  <a:pt x="423499" y="80181"/>
                  <a:pt x="429144" y="74535"/>
                  <a:pt x="436120" y="74535"/>
                </a:cubicBezTo>
                <a:close/>
                <a:moveTo>
                  <a:pt x="496839" y="73681"/>
                </a:moveTo>
                <a:cubicBezTo>
                  <a:pt x="504275" y="73681"/>
                  <a:pt x="510313" y="79719"/>
                  <a:pt x="510313" y="87155"/>
                </a:cubicBezTo>
                <a:cubicBezTo>
                  <a:pt x="510313" y="94592"/>
                  <a:pt x="504275" y="100630"/>
                  <a:pt x="496839" y="100630"/>
                </a:cubicBezTo>
                <a:cubicBezTo>
                  <a:pt x="489437" y="100544"/>
                  <a:pt x="483450" y="94558"/>
                  <a:pt x="483365" y="87155"/>
                </a:cubicBezTo>
                <a:cubicBezTo>
                  <a:pt x="483365" y="79719"/>
                  <a:pt x="489402" y="73681"/>
                  <a:pt x="496839" y="73681"/>
                </a:cubicBezTo>
                <a:close/>
                <a:moveTo>
                  <a:pt x="558239" y="72828"/>
                </a:moveTo>
                <a:cubicBezTo>
                  <a:pt x="558359" y="72828"/>
                  <a:pt x="558461" y="72828"/>
                  <a:pt x="558580" y="72828"/>
                </a:cubicBezTo>
                <a:cubicBezTo>
                  <a:pt x="566392" y="72932"/>
                  <a:pt x="572669" y="79344"/>
                  <a:pt x="572566" y="87155"/>
                </a:cubicBezTo>
                <a:cubicBezTo>
                  <a:pt x="572566" y="95069"/>
                  <a:pt x="566153" y="101482"/>
                  <a:pt x="558239" y="101482"/>
                </a:cubicBezTo>
                <a:cubicBezTo>
                  <a:pt x="550360" y="101397"/>
                  <a:pt x="543998" y="95035"/>
                  <a:pt x="543913" y="87155"/>
                </a:cubicBezTo>
                <a:cubicBezTo>
                  <a:pt x="543913" y="79241"/>
                  <a:pt x="550326" y="72828"/>
                  <a:pt x="558239" y="72828"/>
                </a:cubicBezTo>
                <a:close/>
                <a:moveTo>
                  <a:pt x="619642" y="71975"/>
                </a:moveTo>
                <a:cubicBezTo>
                  <a:pt x="628033" y="71975"/>
                  <a:pt x="634821" y="78765"/>
                  <a:pt x="634821" y="87155"/>
                </a:cubicBezTo>
                <a:cubicBezTo>
                  <a:pt x="634821" y="87206"/>
                  <a:pt x="634821" y="87275"/>
                  <a:pt x="634821" y="87326"/>
                </a:cubicBezTo>
                <a:cubicBezTo>
                  <a:pt x="634719" y="95615"/>
                  <a:pt x="627931" y="102267"/>
                  <a:pt x="619642" y="102164"/>
                </a:cubicBezTo>
                <a:cubicBezTo>
                  <a:pt x="619590" y="102164"/>
                  <a:pt x="619522" y="102164"/>
                  <a:pt x="619471" y="102164"/>
                </a:cubicBezTo>
                <a:cubicBezTo>
                  <a:pt x="611182" y="102164"/>
                  <a:pt x="604462" y="95444"/>
                  <a:pt x="604462" y="87155"/>
                </a:cubicBezTo>
                <a:cubicBezTo>
                  <a:pt x="604462" y="78765"/>
                  <a:pt x="611250" y="71975"/>
                  <a:pt x="619642" y="71975"/>
                </a:cubicBezTo>
                <a:close/>
                <a:moveTo>
                  <a:pt x="681409" y="70989"/>
                </a:moveTo>
                <a:cubicBezTo>
                  <a:pt x="690263" y="70989"/>
                  <a:pt x="697441" y="78167"/>
                  <a:pt x="697441" y="87022"/>
                </a:cubicBezTo>
                <a:cubicBezTo>
                  <a:pt x="697441" y="95876"/>
                  <a:pt x="690263" y="103054"/>
                  <a:pt x="681409" y="103054"/>
                </a:cubicBezTo>
                <a:cubicBezTo>
                  <a:pt x="672554" y="103054"/>
                  <a:pt x="665376" y="95876"/>
                  <a:pt x="665376" y="87022"/>
                </a:cubicBezTo>
                <a:cubicBezTo>
                  <a:pt x="665376" y="78167"/>
                  <a:pt x="672554" y="70989"/>
                  <a:pt x="681409" y="70989"/>
                </a:cubicBezTo>
                <a:close/>
                <a:moveTo>
                  <a:pt x="743125" y="70270"/>
                </a:moveTo>
                <a:cubicBezTo>
                  <a:pt x="752540" y="70270"/>
                  <a:pt x="760181" y="77912"/>
                  <a:pt x="760181" y="87326"/>
                </a:cubicBezTo>
                <a:cubicBezTo>
                  <a:pt x="760181" y="96741"/>
                  <a:pt x="752540" y="104382"/>
                  <a:pt x="743125" y="104382"/>
                </a:cubicBezTo>
                <a:cubicBezTo>
                  <a:pt x="733711" y="104382"/>
                  <a:pt x="726070" y="96741"/>
                  <a:pt x="726070" y="87326"/>
                </a:cubicBezTo>
                <a:cubicBezTo>
                  <a:pt x="726070" y="77912"/>
                  <a:pt x="733711" y="70270"/>
                  <a:pt x="743125" y="70270"/>
                </a:cubicBezTo>
                <a:close/>
                <a:moveTo>
                  <a:pt x="803844" y="69417"/>
                </a:moveTo>
                <a:cubicBezTo>
                  <a:pt x="813259" y="69417"/>
                  <a:pt x="820900" y="77058"/>
                  <a:pt x="820900" y="86474"/>
                </a:cubicBezTo>
                <a:cubicBezTo>
                  <a:pt x="820900" y="95888"/>
                  <a:pt x="813259" y="103529"/>
                  <a:pt x="803844" y="103529"/>
                </a:cubicBezTo>
                <a:cubicBezTo>
                  <a:pt x="794430" y="103529"/>
                  <a:pt x="786789" y="95888"/>
                  <a:pt x="786789" y="86474"/>
                </a:cubicBezTo>
                <a:cubicBezTo>
                  <a:pt x="786789" y="77058"/>
                  <a:pt x="794430" y="69417"/>
                  <a:pt x="803844" y="69417"/>
                </a:cubicBezTo>
                <a:close/>
                <a:moveTo>
                  <a:pt x="865246" y="68735"/>
                </a:moveTo>
                <a:cubicBezTo>
                  <a:pt x="875428" y="68735"/>
                  <a:pt x="883666" y="76991"/>
                  <a:pt x="883666" y="87156"/>
                </a:cubicBezTo>
                <a:cubicBezTo>
                  <a:pt x="883666" y="87207"/>
                  <a:pt x="883666" y="87275"/>
                  <a:pt x="883666" y="87326"/>
                </a:cubicBezTo>
                <a:cubicBezTo>
                  <a:pt x="883564" y="97406"/>
                  <a:pt x="875326" y="105508"/>
                  <a:pt x="865246" y="105406"/>
                </a:cubicBezTo>
                <a:cubicBezTo>
                  <a:pt x="855132" y="105406"/>
                  <a:pt x="846928" y="97270"/>
                  <a:pt x="846826" y="87156"/>
                </a:cubicBezTo>
                <a:cubicBezTo>
                  <a:pt x="846826" y="76991"/>
                  <a:pt x="855081" y="68735"/>
                  <a:pt x="865246" y="68735"/>
                </a:cubicBezTo>
                <a:close/>
                <a:moveTo>
                  <a:pt x="927014" y="67748"/>
                </a:moveTo>
                <a:cubicBezTo>
                  <a:pt x="937658" y="67748"/>
                  <a:pt x="946287" y="76378"/>
                  <a:pt x="946287" y="87021"/>
                </a:cubicBezTo>
                <a:cubicBezTo>
                  <a:pt x="946287" y="97665"/>
                  <a:pt x="937658" y="106294"/>
                  <a:pt x="927014" y="106294"/>
                </a:cubicBezTo>
                <a:cubicBezTo>
                  <a:pt x="916370" y="106294"/>
                  <a:pt x="907741" y="97665"/>
                  <a:pt x="907741" y="87021"/>
                </a:cubicBezTo>
                <a:cubicBezTo>
                  <a:pt x="907741" y="76378"/>
                  <a:pt x="916370" y="67748"/>
                  <a:pt x="927014" y="67748"/>
                </a:cubicBezTo>
                <a:close/>
                <a:moveTo>
                  <a:pt x="988048" y="67029"/>
                </a:moveTo>
                <a:cubicBezTo>
                  <a:pt x="999169" y="67029"/>
                  <a:pt x="1008175" y="76035"/>
                  <a:pt x="1008175" y="87155"/>
                </a:cubicBezTo>
                <a:cubicBezTo>
                  <a:pt x="1008175" y="87207"/>
                  <a:pt x="1008175" y="87275"/>
                  <a:pt x="1008175" y="87326"/>
                </a:cubicBezTo>
                <a:cubicBezTo>
                  <a:pt x="1008072" y="98344"/>
                  <a:pt x="999067" y="107214"/>
                  <a:pt x="988048" y="107111"/>
                </a:cubicBezTo>
                <a:cubicBezTo>
                  <a:pt x="987997" y="107111"/>
                  <a:pt x="987929" y="107111"/>
                  <a:pt x="987878" y="107111"/>
                </a:cubicBezTo>
                <a:cubicBezTo>
                  <a:pt x="976860" y="107111"/>
                  <a:pt x="967923" y="98173"/>
                  <a:pt x="967923" y="87155"/>
                </a:cubicBezTo>
                <a:cubicBezTo>
                  <a:pt x="967923" y="76035"/>
                  <a:pt x="976928" y="67029"/>
                  <a:pt x="988048" y="67029"/>
                </a:cubicBezTo>
                <a:close/>
                <a:moveTo>
                  <a:pt x="1049817" y="66042"/>
                </a:moveTo>
                <a:cubicBezTo>
                  <a:pt x="1061403" y="66042"/>
                  <a:pt x="1070796" y="75435"/>
                  <a:pt x="1070796" y="87021"/>
                </a:cubicBezTo>
                <a:cubicBezTo>
                  <a:pt x="1070796" y="98607"/>
                  <a:pt x="1061403" y="108000"/>
                  <a:pt x="1049817" y="108000"/>
                </a:cubicBezTo>
                <a:cubicBezTo>
                  <a:pt x="1038230" y="108000"/>
                  <a:pt x="1028838" y="98607"/>
                  <a:pt x="1028838" y="87021"/>
                </a:cubicBezTo>
                <a:cubicBezTo>
                  <a:pt x="1028838" y="75435"/>
                  <a:pt x="1038230" y="66042"/>
                  <a:pt x="1049817" y="66042"/>
                </a:cubicBezTo>
                <a:close/>
                <a:moveTo>
                  <a:pt x="1110851" y="65324"/>
                </a:moveTo>
                <a:cubicBezTo>
                  <a:pt x="1122910" y="65324"/>
                  <a:pt x="1132683" y="75097"/>
                  <a:pt x="1132683" y="87156"/>
                </a:cubicBezTo>
                <a:cubicBezTo>
                  <a:pt x="1132683" y="87207"/>
                  <a:pt x="1132683" y="87275"/>
                  <a:pt x="1132683" y="87326"/>
                </a:cubicBezTo>
                <a:cubicBezTo>
                  <a:pt x="1132581" y="99283"/>
                  <a:pt x="1122807" y="108919"/>
                  <a:pt x="1110851" y="108817"/>
                </a:cubicBezTo>
                <a:cubicBezTo>
                  <a:pt x="1098895" y="108817"/>
                  <a:pt x="1089191" y="99112"/>
                  <a:pt x="1089191" y="87156"/>
                </a:cubicBezTo>
                <a:cubicBezTo>
                  <a:pt x="1089191" y="87105"/>
                  <a:pt x="1089191" y="87038"/>
                  <a:pt x="1089191" y="86986"/>
                </a:cubicBezTo>
                <a:cubicBezTo>
                  <a:pt x="1089191" y="75029"/>
                  <a:pt x="1098895" y="65324"/>
                  <a:pt x="1110851" y="65324"/>
                </a:cubicBezTo>
                <a:close/>
                <a:moveTo>
                  <a:pt x="1172253" y="64642"/>
                </a:moveTo>
                <a:cubicBezTo>
                  <a:pt x="1184687" y="64642"/>
                  <a:pt x="1194767" y="74722"/>
                  <a:pt x="1194767" y="87155"/>
                </a:cubicBezTo>
                <a:cubicBezTo>
                  <a:pt x="1194681" y="99521"/>
                  <a:pt x="1184618" y="109498"/>
                  <a:pt x="1172253" y="109498"/>
                </a:cubicBezTo>
                <a:cubicBezTo>
                  <a:pt x="1159921" y="109498"/>
                  <a:pt x="1149910" y="99504"/>
                  <a:pt x="1149910" y="87155"/>
                </a:cubicBezTo>
                <a:cubicBezTo>
                  <a:pt x="1149910" y="74791"/>
                  <a:pt x="1159887" y="64727"/>
                  <a:pt x="1172253" y="64642"/>
                </a:cubicBezTo>
                <a:close/>
                <a:moveTo>
                  <a:pt x="1233654" y="63789"/>
                </a:moveTo>
                <a:cubicBezTo>
                  <a:pt x="1246565" y="63789"/>
                  <a:pt x="1257020" y="74245"/>
                  <a:pt x="1257020" y="87156"/>
                </a:cubicBezTo>
                <a:cubicBezTo>
                  <a:pt x="1257020" y="87207"/>
                  <a:pt x="1257020" y="87275"/>
                  <a:pt x="1257020" y="87326"/>
                </a:cubicBezTo>
                <a:cubicBezTo>
                  <a:pt x="1256918" y="100136"/>
                  <a:pt x="1246462" y="110454"/>
                  <a:pt x="1233654" y="110352"/>
                </a:cubicBezTo>
                <a:cubicBezTo>
                  <a:pt x="1220845" y="110352"/>
                  <a:pt x="1210458" y="99965"/>
                  <a:pt x="1210458" y="87156"/>
                </a:cubicBezTo>
                <a:cubicBezTo>
                  <a:pt x="1210458" y="87105"/>
                  <a:pt x="1210458" y="87037"/>
                  <a:pt x="1210458" y="86985"/>
                </a:cubicBezTo>
                <a:cubicBezTo>
                  <a:pt x="1210458" y="74177"/>
                  <a:pt x="1220845" y="63789"/>
                  <a:pt x="1233654" y="63789"/>
                </a:cubicBezTo>
                <a:close/>
                <a:moveTo>
                  <a:pt x="1295055" y="62936"/>
                </a:moveTo>
                <a:cubicBezTo>
                  <a:pt x="1295175" y="62936"/>
                  <a:pt x="1295277" y="62936"/>
                  <a:pt x="1295396" y="62936"/>
                </a:cubicBezTo>
                <a:cubicBezTo>
                  <a:pt x="1308683" y="63039"/>
                  <a:pt x="1319377" y="73869"/>
                  <a:pt x="1319275" y="87156"/>
                </a:cubicBezTo>
                <a:cubicBezTo>
                  <a:pt x="1319275" y="87207"/>
                  <a:pt x="1319275" y="87275"/>
                  <a:pt x="1319275" y="87326"/>
                </a:cubicBezTo>
                <a:cubicBezTo>
                  <a:pt x="1319172" y="100613"/>
                  <a:pt x="1308342" y="111307"/>
                  <a:pt x="1295055" y="111205"/>
                </a:cubicBezTo>
                <a:cubicBezTo>
                  <a:pt x="1281769" y="111205"/>
                  <a:pt x="1271007" y="100442"/>
                  <a:pt x="1271007" y="87156"/>
                </a:cubicBezTo>
                <a:cubicBezTo>
                  <a:pt x="1271007" y="87105"/>
                  <a:pt x="1271007" y="87037"/>
                  <a:pt x="1271007" y="86985"/>
                </a:cubicBezTo>
                <a:cubicBezTo>
                  <a:pt x="1271007" y="73699"/>
                  <a:pt x="1281769" y="62936"/>
                  <a:pt x="1295055" y="62936"/>
                </a:cubicBezTo>
                <a:close/>
                <a:moveTo>
                  <a:pt x="1357138" y="62083"/>
                </a:moveTo>
                <a:cubicBezTo>
                  <a:pt x="1370988" y="62083"/>
                  <a:pt x="1382210" y="73306"/>
                  <a:pt x="1382210" y="87156"/>
                </a:cubicBezTo>
                <a:cubicBezTo>
                  <a:pt x="1382210" y="87207"/>
                  <a:pt x="1382210" y="87275"/>
                  <a:pt x="1382210" y="87326"/>
                </a:cubicBezTo>
                <a:cubicBezTo>
                  <a:pt x="1382108" y="101073"/>
                  <a:pt x="1370885" y="112160"/>
                  <a:pt x="1357138" y="112057"/>
                </a:cubicBezTo>
                <a:cubicBezTo>
                  <a:pt x="1343391" y="112057"/>
                  <a:pt x="1332237" y="100903"/>
                  <a:pt x="1332237" y="87156"/>
                </a:cubicBezTo>
                <a:cubicBezTo>
                  <a:pt x="1332237" y="87105"/>
                  <a:pt x="1332237" y="87037"/>
                  <a:pt x="1332237" y="86985"/>
                </a:cubicBezTo>
                <a:cubicBezTo>
                  <a:pt x="1332237" y="73238"/>
                  <a:pt x="1343391" y="62083"/>
                  <a:pt x="1357138" y="62083"/>
                </a:cubicBezTo>
                <a:close/>
                <a:moveTo>
                  <a:pt x="1417857" y="61230"/>
                </a:moveTo>
                <a:cubicBezTo>
                  <a:pt x="1432167" y="61230"/>
                  <a:pt x="1443782" y="72846"/>
                  <a:pt x="1443782" y="87155"/>
                </a:cubicBezTo>
                <a:cubicBezTo>
                  <a:pt x="1443680" y="101414"/>
                  <a:pt x="1432116" y="112910"/>
                  <a:pt x="1417857" y="112910"/>
                </a:cubicBezTo>
                <a:cubicBezTo>
                  <a:pt x="1403633" y="112910"/>
                  <a:pt x="1392103" y="101380"/>
                  <a:pt x="1392103" y="87155"/>
                </a:cubicBezTo>
                <a:cubicBezTo>
                  <a:pt x="1392103" y="87105"/>
                  <a:pt x="1392103" y="87037"/>
                  <a:pt x="1392103" y="86985"/>
                </a:cubicBezTo>
                <a:cubicBezTo>
                  <a:pt x="1392103" y="72760"/>
                  <a:pt x="1403633" y="61230"/>
                  <a:pt x="1417857" y="61230"/>
                </a:cubicBezTo>
                <a:close/>
                <a:moveTo>
                  <a:pt x="1479259" y="60548"/>
                </a:moveTo>
                <a:cubicBezTo>
                  <a:pt x="1493961" y="60548"/>
                  <a:pt x="1505866" y="72453"/>
                  <a:pt x="1505866" y="87156"/>
                </a:cubicBezTo>
                <a:cubicBezTo>
                  <a:pt x="1505866" y="87207"/>
                  <a:pt x="1505866" y="87275"/>
                  <a:pt x="1505866" y="87326"/>
                </a:cubicBezTo>
                <a:cubicBezTo>
                  <a:pt x="1505764" y="101926"/>
                  <a:pt x="1493859" y="113695"/>
                  <a:pt x="1479259" y="113592"/>
                </a:cubicBezTo>
                <a:cubicBezTo>
                  <a:pt x="1479140" y="113592"/>
                  <a:pt x="1479037" y="113592"/>
                  <a:pt x="1478918" y="113592"/>
                </a:cubicBezTo>
                <a:cubicBezTo>
                  <a:pt x="1464403" y="113491"/>
                  <a:pt x="1452720" y="101653"/>
                  <a:pt x="1452822" y="87156"/>
                </a:cubicBezTo>
                <a:cubicBezTo>
                  <a:pt x="1452822" y="87105"/>
                  <a:pt x="1452822" y="87037"/>
                  <a:pt x="1452822" y="86985"/>
                </a:cubicBezTo>
                <a:cubicBezTo>
                  <a:pt x="1452822" y="72385"/>
                  <a:pt x="1464659" y="60548"/>
                  <a:pt x="1479259" y="60548"/>
                </a:cubicBezTo>
                <a:close/>
                <a:moveTo>
                  <a:pt x="1971151" y="60037"/>
                </a:moveTo>
                <a:cubicBezTo>
                  <a:pt x="1986126" y="60037"/>
                  <a:pt x="1998270" y="72180"/>
                  <a:pt x="1998270" y="87155"/>
                </a:cubicBezTo>
                <a:cubicBezTo>
                  <a:pt x="1998184" y="102062"/>
                  <a:pt x="1986057" y="114104"/>
                  <a:pt x="1971151" y="114104"/>
                </a:cubicBezTo>
                <a:cubicBezTo>
                  <a:pt x="1956261" y="114104"/>
                  <a:pt x="1944203" y="102045"/>
                  <a:pt x="1944203" y="87155"/>
                </a:cubicBezTo>
                <a:cubicBezTo>
                  <a:pt x="1944203" y="72249"/>
                  <a:pt x="1956244" y="60122"/>
                  <a:pt x="1971151" y="60037"/>
                </a:cubicBezTo>
                <a:close/>
                <a:moveTo>
                  <a:pt x="1540660" y="59695"/>
                </a:moveTo>
                <a:cubicBezTo>
                  <a:pt x="1555822" y="59695"/>
                  <a:pt x="1568120" y="71993"/>
                  <a:pt x="1568120" y="87155"/>
                </a:cubicBezTo>
                <a:cubicBezTo>
                  <a:pt x="1568035" y="102250"/>
                  <a:pt x="1555754" y="114445"/>
                  <a:pt x="1540660" y="114445"/>
                </a:cubicBezTo>
                <a:cubicBezTo>
                  <a:pt x="1525583" y="114445"/>
                  <a:pt x="1513371" y="102233"/>
                  <a:pt x="1513371" y="87155"/>
                </a:cubicBezTo>
                <a:cubicBezTo>
                  <a:pt x="1513371" y="72061"/>
                  <a:pt x="1525565" y="59781"/>
                  <a:pt x="1540660" y="59695"/>
                </a:cubicBezTo>
                <a:close/>
                <a:moveTo>
                  <a:pt x="1664145" y="58672"/>
                </a:moveTo>
                <a:cubicBezTo>
                  <a:pt x="1664264" y="58672"/>
                  <a:pt x="1664367" y="58672"/>
                  <a:pt x="1664486" y="58672"/>
                </a:cubicBezTo>
                <a:cubicBezTo>
                  <a:pt x="1680502" y="58776"/>
                  <a:pt x="1693413" y="71822"/>
                  <a:pt x="1693310" y="87838"/>
                </a:cubicBezTo>
                <a:cubicBezTo>
                  <a:pt x="1693310" y="87889"/>
                  <a:pt x="1693310" y="87957"/>
                  <a:pt x="1693310" y="88010"/>
                </a:cubicBezTo>
                <a:cubicBezTo>
                  <a:pt x="1693208" y="104024"/>
                  <a:pt x="1680160" y="116935"/>
                  <a:pt x="1664145" y="116833"/>
                </a:cubicBezTo>
                <a:cubicBezTo>
                  <a:pt x="1648129" y="116833"/>
                  <a:pt x="1635150" y="103854"/>
                  <a:pt x="1635150" y="87838"/>
                </a:cubicBezTo>
                <a:cubicBezTo>
                  <a:pt x="1635150" y="87787"/>
                  <a:pt x="1635150" y="87719"/>
                  <a:pt x="1635150" y="87667"/>
                </a:cubicBezTo>
                <a:cubicBezTo>
                  <a:pt x="1635150" y="71652"/>
                  <a:pt x="1648129" y="58672"/>
                  <a:pt x="1664145" y="58672"/>
                </a:cubicBezTo>
                <a:close/>
                <a:moveTo>
                  <a:pt x="1602061" y="58672"/>
                </a:moveTo>
                <a:cubicBezTo>
                  <a:pt x="1617701" y="58672"/>
                  <a:pt x="1630374" y="71345"/>
                  <a:pt x="1630374" y="86985"/>
                </a:cubicBezTo>
                <a:cubicBezTo>
                  <a:pt x="1630374" y="87037"/>
                  <a:pt x="1630374" y="87105"/>
                  <a:pt x="1630374" y="87156"/>
                </a:cubicBezTo>
                <a:cubicBezTo>
                  <a:pt x="1630272" y="102694"/>
                  <a:pt x="1617599" y="115230"/>
                  <a:pt x="1602061" y="115127"/>
                </a:cubicBezTo>
                <a:cubicBezTo>
                  <a:pt x="1586523" y="115127"/>
                  <a:pt x="1573919" y="102523"/>
                  <a:pt x="1573919" y="86985"/>
                </a:cubicBezTo>
                <a:cubicBezTo>
                  <a:pt x="1573919" y="86934"/>
                  <a:pt x="1573919" y="86866"/>
                  <a:pt x="1573919" y="86815"/>
                </a:cubicBezTo>
                <a:cubicBezTo>
                  <a:pt x="1573919" y="71277"/>
                  <a:pt x="1586523" y="58672"/>
                  <a:pt x="1602061" y="58672"/>
                </a:cubicBezTo>
                <a:close/>
                <a:moveTo>
                  <a:pt x="1724864" y="57307"/>
                </a:moveTo>
                <a:cubicBezTo>
                  <a:pt x="1741340" y="57307"/>
                  <a:pt x="1754712" y="70679"/>
                  <a:pt x="1754712" y="87155"/>
                </a:cubicBezTo>
                <a:cubicBezTo>
                  <a:pt x="1754712" y="87207"/>
                  <a:pt x="1754712" y="87275"/>
                  <a:pt x="1754712" y="87326"/>
                </a:cubicBezTo>
                <a:cubicBezTo>
                  <a:pt x="1754609" y="103717"/>
                  <a:pt x="1741254" y="116935"/>
                  <a:pt x="1724864" y="116833"/>
                </a:cubicBezTo>
                <a:cubicBezTo>
                  <a:pt x="1708473" y="116833"/>
                  <a:pt x="1695187" y="103546"/>
                  <a:pt x="1695187" y="87155"/>
                </a:cubicBezTo>
                <a:cubicBezTo>
                  <a:pt x="1695187" y="87105"/>
                  <a:pt x="1695187" y="87037"/>
                  <a:pt x="1695187" y="86985"/>
                </a:cubicBezTo>
                <a:cubicBezTo>
                  <a:pt x="1695187" y="70594"/>
                  <a:pt x="1708473" y="57307"/>
                  <a:pt x="1724864" y="57307"/>
                </a:cubicBezTo>
                <a:close/>
                <a:moveTo>
                  <a:pt x="1909067" y="55602"/>
                </a:moveTo>
                <a:cubicBezTo>
                  <a:pt x="1926498" y="55602"/>
                  <a:pt x="1940621" y="69725"/>
                  <a:pt x="1940621" y="87156"/>
                </a:cubicBezTo>
                <a:cubicBezTo>
                  <a:pt x="1940604" y="102762"/>
                  <a:pt x="1929125" y="115997"/>
                  <a:pt x="1913672" y="118197"/>
                </a:cubicBezTo>
                <a:cubicBezTo>
                  <a:pt x="1928750" y="120398"/>
                  <a:pt x="1939921" y="133326"/>
                  <a:pt x="1939939" y="148557"/>
                </a:cubicBezTo>
                <a:cubicBezTo>
                  <a:pt x="1939836" y="165545"/>
                  <a:pt x="1926055" y="179258"/>
                  <a:pt x="1909067" y="179258"/>
                </a:cubicBezTo>
                <a:cubicBezTo>
                  <a:pt x="1892250" y="179258"/>
                  <a:pt x="1878554" y="165715"/>
                  <a:pt x="1878367" y="148898"/>
                </a:cubicBezTo>
                <a:cubicBezTo>
                  <a:pt x="1878179" y="165698"/>
                  <a:pt x="1864466" y="179189"/>
                  <a:pt x="1847666" y="179087"/>
                </a:cubicBezTo>
                <a:cubicBezTo>
                  <a:pt x="1830798" y="179087"/>
                  <a:pt x="1817136" y="165425"/>
                  <a:pt x="1817136" y="148557"/>
                </a:cubicBezTo>
                <a:cubicBezTo>
                  <a:pt x="1817085" y="132746"/>
                  <a:pt x="1829177" y="119528"/>
                  <a:pt x="1844937" y="118197"/>
                </a:cubicBezTo>
                <a:cubicBezTo>
                  <a:pt x="1829928" y="116782"/>
                  <a:pt x="1818040" y="104894"/>
                  <a:pt x="1816624" y="89885"/>
                </a:cubicBezTo>
                <a:cubicBezTo>
                  <a:pt x="1815294" y="105644"/>
                  <a:pt x="1802076" y="117737"/>
                  <a:pt x="1786265" y="117686"/>
                </a:cubicBezTo>
                <a:cubicBezTo>
                  <a:pt x="1769396" y="117686"/>
                  <a:pt x="1755735" y="104024"/>
                  <a:pt x="1755735" y="87156"/>
                </a:cubicBezTo>
                <a:cubicBezTo>
                  <a:pt x="1755735" y="87105"/>
                  <a:pt x="1755735" y="87037"/>
                  <a:pt x="1755735" y="86985"/>
                </a:cubicBezTo>
                <a:cubicBezTo>
                  <a:pt x="1755735" y="70118"/>
                  <a:pt x="1769396" y="56456"/>
                  <a:pt x="1786265" y="56456"/>
                </a:cubicBezTo>
                <a:cubicBezTo>
                  <a:pt x="1802058" y="56472"/>
                  <a:pt x="1815209" y="68531"/>
                  <a:pt x="1816624" y="84256"/>
                </a:cubicBezTo>
                <a:cubicBezTo>
                  <a:pt x="1818108" y="68190"/>
                  <a:pt x="1831531" y="55875"/>
                  <a:pt x="1847666" y="55773"/>
                </a:cubicBezTo>
                <a:cubicBezTo>
                  <a:pt x="1862454" y="55756"/>
                  <a:pt x="1875228" y="66058"/>
                  <a:pt x="1878367" y="80504"/>
                </a:cubicBezTo>
                <a:cubicBezTo>
                  <a:pt x="1881437" y="65989"/>
                  <a:pt x="1894228" y="55602"/>
                  <a:pt x="1909067" y="55602"/>
                </a:cubicBezTo>
                <a:close/>
                <a:moveTo>
                  <a:pt x="5628" y="21319"/>
                </a:moveTo>
                <a:cubicBezTo>
                  <a:pt x="5747" y="21319"/>
                  <a:pt x="5867" y="21319"/>
                  <a:pt x="5969" y="21319"/>
                </a:cubicBezTo>
                <a:cubicBezTo>
                  <a:pt x="8323" y="21423"/>
                  <a:pt x="10165" y="23401"/>
                  <a:pt x="10062" y="25755"/>
                </a:cubicBezTo>
                <a:cubicBezTo>
                  <a:pt x="10062" y="28210"/>
                  <a:pt x="8084" y="30189"/>
                  <a:pt x="5628" y="30189"/>
                </a:cubicBezTo>
                <a:cubicBezTo>
                  <a:pt x="3172" y="30189"/>
                  <a:pt x="1194" y="28210"/>
                  <a:pt x="1194" y="25755"/>
                </a:cubicBezTo>
                <a:cubicBezTo>
                  <a:pt x="1194" y="23299"/>
                  <a:pt x="3172" y="21319"/>
                  <a:pt x="5628" y="21319"/>
                </a:cubicBezTo>
                <a:close/>
                <a:moveTo>
                  <a:pt x="67029" y="19614"/>
                </a:moveTo>
                <a:cubicBezTo>
                  <a:pt x="70424" y="19614"/>
                  <a:pt x="73170" y="22360"/>
                  <a:pt x="73170" y="25756"/>
                </a:cubicBezTo>
                <a:cubicBezTo>
                  <a:pt x="73170" y="29149"/>
                  <a:pt x="70424" y="31894"/>
                  <a:pt x="67029" y="31894"/>
                </a:cubicBezTo>
                <a:cubicBezTo>
                  <a:pt x="63636" y="31894"/>
                  <a:pt x="60890" y="29149"/>
                  <a:pt x="60890" y="25756"/>
                </a:cubicBezTo>
                <a:cubicBezTo>
                  <a:pt x="60890" y="22360"/>
                  <a:pt x="63636" y="19614"/>
                  <a:pt x="67029" y="19614"/>
                </a:cubicBezTo>
                <a:close/>
                <a:moveTo>
                  <a:pt x="129113" y="18932"/>
                </a:moveTo>
                <a:cubicBezTo>
                  <a:pt x="132882" y="18932"/>
                  <a:pt x="135935" y="21985"/>
                  <a:pt x="135935" y="25756"/>
                </a:cubicBezTo>
                <a:cubicBezTo>
                  <a:pt x="135935" y="29524"/>
                  <a:pt x="132882" y="32577"/>
                  <a:pt x="129113" y="32577"/>
                </a:cubicBezTo>
                <a:cubicBezTo>
                  <a:pt x="125343" y="32577"/>
                  <a:pt x="122291" y="29524"/>
                  <a:pt x="122291" y="25756"/>
                </a:cubicBezTo>
                <a:cubicBezTo>
                  <a:pt x="122291" y="21985"/>
                  <a:pt x="125343" y="18932"/>
                  <a:pt x="129113" y="18932"/>
                </a:cubicBezTo>
                <a:close/>
                <a:moveTo>
                  <a:pt x="189832" y="18249"/>
                </a:moveTo>
                <a:cubicBezTo>
                  <a:pt x="189951" y="18249"/>
                  <a:pt x="190054" y="18249"/>
                  <a:pt x="190173" y="18249"/>
                </a:cubicBezTo>
                <a:cubicBezTo>
                  <a:pt x="194233" y="18352"/>
                  <a:pt x="197439" y="21712"/>
                  <a:pt x="197337" y="25755"/>
                </a:cubicBezTo>
                <a:cubicBezTo>
                  <a:pt x="197337" y="29900"/>
                  <a:pt x="193977" y="33258"/>
                  <a:pt x="189832" y="33258"/>
                </a:cubicBezTo>
                <a:cubicBezTo>
                  <a:pt x="185687" y="33258"/>
                  <a:pt x="182328" y="29900"/>
                  <a:pt x="182328" y="25755"/>
                </a:cubicBezTo>
                <a:cubicBezTo>
                  <a:pt x="182328" y="21609"/>
                  <a:pt x="185687" y="18249"/>
                  <a:pt x="189832" y="18249"/>
                </a:cubicBezTo>
                <a:close/>
                <a:moveTo>
                  <a:pt x="251234" y="17567"/>
                </a:moveTo>
                <a:cubicBezTo>
                  <a:pt x="251353" y="17567"/>
                  <a:pt x="251455" y="17567"/>
                  <a:pt x="251575" y="17567"/>
                </a:cubicBezTo>
                <a:cubicBezTo>
                  <a:pt x="256009" y="17670"/>
                  <a:pt x="259523" y="21337"/>
                  <a:pt x="259421" y="25755"/>
                </a:cubicBezTo>
                <a:cubicBezTo>
                  <a:pt x="259421" y="30274"/>
                  <a:pt x="255753" y="33942"/>
                  <a:pt x="251234" y="33942"/>
                </a:cubicBezTo>
                <a:cubicBezTo>
                  <a:pt x="246748" y="33856"/>
                  <a:pt x="243132" y="30240"/>
                  <a:pt x="243047" y="25755"/>
                </a:cubicBezTo>
                <a:cubicBezTo>
                  <a:pt x="243047" y="21234"/>
                  <a:pt x="246714" y="17567"/>
                  <a:pt x="251234" y="17567"/>
                </a:cubicBezTo>
                <a:close/>
                <a:moveTo>
                  <a:pt x="313001" y="16751"/>
                </a:moveTo>
                <a:cubicBezTo>
                  <a:pt x="317899" y="16751"/>
                  <a:pt x="321870" y="20723"/>
                  <a:pt x="321870" y="25620"/>
                </a:cubicBezTo>
                <a:cubicBezTo>
                  <a:pt x="321870" y="30518"/>
                  <a:pt x="317899" y="34489"/>
                  <a:pt x="313001" y="34489"/>
                </a:cubicBezTo>
                <a:cubicBezTo>
                  <a:pt x="308103" y="34489"/>
                  <a:pt x="304132" y="30518"/>
                  <a:pt x="304132" y="25620"/>
                </a:cubicBezTo>
                <a:cubicBezTo>
                  <a:pt x="304132" y="20723"/>
                  <a:pt x="308103" y="16751"/>
                  <a:pt x="313001" y="16751"/>
                </a:cubicBezTo>
                <a:close/>
                <a:moveTo>
                  <a:pt x="374036" y="16203"/>
                </a:moveTo>
                <a:cubicBezTo>
                  <a:pt x="379306" y="16203"/>
                  <a:pt x="383588" y="20485"/>
                  <a:pt x="383588" y="25756"/>
                </a:cubicBezTo>
                <a:cubicBezTo>
                  <a:pt x="383588" y="31025"/>
                  <a:pt x="379306" y="35307"/>
                  <a:pt x="374036" y="35307"/>
                </a:cubicBezTo>
                <a:cubicBezTo>
                  <a:pt x="368766" y="35307"/>
                  <a:pt x="364485" y="31025"/>
                  <a:pt x="364485" y="25756"/>
                </a:cubicBezTo>
                <a:cubicBezTo>
                  <a:pt x="364485" y="20485"/>
                  <a:pt x="368766" y="16203"/>
                  <a:pt x="374036" y="16203"/>
                </a:cubicBezTo>
                <a:close/>
                <a:moveTo>
                  <a:pt x="436119" y="15520"/>
                </a:moveTo>
                <a:cubicBezTo>
                  <a:pt x="441765" y="15520"/>
                  <a:pt x="446353" y="20109"/>
                  <a:pt x="446353" y="25755"/>
                </a:cubicBezTo>
                <a:cubicBezTo>
                  <a:pt x="446353" y="31399"/>
                  <a:pt x="441765" y="35987"/>
                  <a:pt x="436119" y="35987"/>
                </a:cubicBezTo>
                <a:cubicBezTo>
                  <a:pt x="430474" y="35987"/>
                  <a:pt x="425886" y="31399"/>
                  <a:pt x="425886" y="25755"/>
                </a:cubicBezTo>
                <a:cubicBezTo>
                  <a:pt x="425886" y="20109"/>
                  <a:pt x="430474" y="15520"/>
                  <a:pt x="436119" y="15520"/>
                </a:cubicBezTo>
                <a:close/>
                <a:moveTo>
                  <a:pt x="497205" y="14875"/>
                </a:moveTo>
                <a:cubicBezTo>
                  <a:pt x="503140" y="14875"/>
                  <a:pt x="507950" y="19687"/>
                  <a:pt x="507950" y="25620"/>
                </a:cubicBezTo>
                <a:cubicBezTo>
                  <a:pt x="507950" y="31556"/>
                  <a:pt x="503140" y="36366"/>
                  <a:pt x="497205" y="36366"/>
                </a:cubicBezTo>
                <a:cubicBezTo>
                  <a:pt x="491271" y="36366"/>
                  <a:pt x="486460" y="31556"/>
                  <a:pt x="486460" y="25620"/>
                </a:cubicBezTo>
                <a:cubicBezTo>
                  <a:pt x="486460" y="19687"/>
                  <a:pt x="491271" y="14875"/>
                  <a:pt x="497205" y="14875"/>
                </a:cubicBezTo>
                <a:close/>
                <a:moveTo>
                  <a:pt x="558240" y="14327"/>
                </a:moveTo>
                <a:cubicBezTo>
                  <a:pt x="564551" y="14327"/>
                  <a:pt x="569667" y="19443"/>
                  <a:pt x="569667" y="25755"/>
                </a:cubicBezTo>
                <a:cubicBezTo>
                  <a:pt x="569667" y="32066"/>
                  <a:pt x="564551" y="37183"/>
                  <a:pt x="558240" y="37183"/>
                </a:cubicBezTo>
                <a:cubicBezTo>
                  <a:pt x="551930" y="37183"/>
                  <a:pt x="546813" y="32066"/>
                  <a:pt x="546813" y="25755"/>
                </a:cubicBezTo>
                <a:cubicBezTo>
                  <a:pt x="546813" y="19443"/>
                  <a:pt x="551930" y="14327"/>
                  <a:pt x="558240" y="14327"/>
                </a:cubicBezTo>
                <a:close/>
                <a:moveTo>
                  <a:pt x="619642" y="13645"/>
                </a:moveTo>
                <a:cubicBezTo>
                  <a:pt x="626328" y="13645"/>
                  <a:pt x="631751" y="19068"/>
                  <a:pt x="631751" y="25755"/>
                </a:cubicBezTo>
                <a:cubicBezTo>
                  <a:pt x="631751" y="32440"/>
                  <a:pt x="626328" y="37865"/>
                  <a:pt x="619642" y="37865"/>
                </a:cubicBezTo>
                <a:cubicBezTo>
                  <a:pt x="612956" y="37865"/>
                  <a:pt x="607532" y="32440"/>
                  <a:pt x="607532" y="25755"/>
                </a:cubicBezTo>
                <a:cubicBezTo>
                  <a:pt x="607532" y="19068"/>
                  <a:pt x="612956" y="13645"/>
                  <a:pt x="619642" y="13645"/>
                </a:cubicBezTo>
                <a:close/>
                <a:moveTo>
                  <a:pt x="681409" y="12828"/>
                </a:moveTo>
                <a:cubicBezTo>
                  <a:pt x="688474" y="12828"/>
                  <a:pt x="694201" y="18555"/>
                  <a:pt x="694201" y="25620"/>
                </a:cubicBezTo>
                <a:cubicBezTo>
                  <a:pt x="694201" y="32685"/>
                  <a:pt x="688474" y="38412"/>
                  <a:pt x="681409" y="38412"/>
                </a:cubicBezTo>
                <a:cubicBezTo>
                  <a:pt x="674344" y="38412"/>
                  <a:pt x="668617" y="32685"/>
                  <a:pt x="668617" y="25620"/>
                </a:cubicBezTo>
                <a:cubicBezTo>
                  <a:pt x="668617" y="18555"/>
                  <a:pt x="674344" y="12828"/>
                  <a:pt x="681409" y="12828"/>
                </a:cubicBezTo>
                <a:close/>
                <a:moveTo>
                  <a:pt x="743126" y="12281"/>
                </a:moveTo>
                <a:cubicBezTo>
                  <a:pt x="750562" y="12281"/>
                  <a:pt x="756600" y="18319"/>
                  <a:pt x="756600" y="25756"/>
                </a:cubicBezTo>
                <a:cubicBezTo>
                  <a:pt x="756600" y="33191"/>
                  <a:pt x="750562" y="39229"/>
                  <a:pt x="743126" y="39229"/>
                </a:cubicBezTo>
                <a:cubicBezTo>
                  <a:pt x="735724" y="39143"/>
                  <a:pt x="729737" y="33158"/>
                  <a:pt x="729652" y="25756"/>
                </a:cubicBezTo>
                <a:cubicBezTo>
                  <a:pt x="729652" y="18319"/>
                  <a:pt x="735689" y="12281"/>
                  <a:pt x="743126" y="12281"/>
                </a:cubicBezTo>
                <a:close/>
                <a:moveTo>
                  <a:pt x="803845" y="11598"/>
                </a:moveTo>
                <a:cubicBezTo>
                  <a:pt x="811656" y="11598"/>
                  <a:pt x="818001" y="17943"/>
                  <a:pt x="818001" y="25756"/>
                </a:cubicBezTo>
                <a:cubicBezTo>
                  <a:pt x="818001" y="33566"/>
                  <a:pt x="811656" y="39911"/>
                  <a:pt x="803845" y="39911"/>
                </a:cubicBezTo>
                <a:cubicBezTo>
                  <a:pt x="796067" y="39826"/>
                  <a:pt x="789773" y="33533"/>
                  <a:pt x="789689" y="25756"/>
                </a:cubicBezTo>
                <a:cubicBezTo>
                  <a:pt x="789689" y="17943"/>
                  <a:pt x="796033" y="11598"/>
                  <a:pt x="803845" y="11598"/>
                </a:cubicBezTo>
                <a:close/>
                <a:moveTo>
                  <a:pt x="865246" y="10915"/>
                </a:moveTo>
                <a:cubicBezTo>
                  <a:pt x="873433" y="10915"/>
                  <a:pt x="880085" y="17567"/>
                  <a:pt x="880085" y="25755"/>
                </a:cubicBezTo>
                <a:cubicBezTo>
                  <a:pt x="880085" y="33942"/>
                  <a:pt x="873450" y="40593"/>
                  <a:pt x="865246" y="40593"/>
                </a:cubicBezTo>
                <a:cubicBezTo>
                  <a:pt x="857059" y="40593"/>
                  <a:pt x="850408" y="33942"/>
                  <a:pt x="850408" y="25755"/>
                </a:cubicBezTo>
                <a:cubicBezTo>
                  <a:pt x="850408" y="17567"/>
                  <a:pt x="857059" y="10915"/>
                  <a:pt x="865246" y="10915"/>
                </a:cubicBezTo>
                <a:close/>
                <a:moveTo>
                  <a:pt x="926648" y="10745"/>
                </a:moveTo>
                <a:cubicBezTo>
                  <a:pt x="935226" y="10745"/>
                  <a:pt x="942168" y="17688"/>
                  <a:pt x="942168" y="26266"/>
                </a:cubicBezTo>
                <a:cubicBezTo>
                  <a:pt x="942168" y="26317"/>
                  <a:pt x="942168" y="26387"/>
                  <a:pt x="942168" y="26438"/>
                </a:cubicBezTo>
                <a:cubicBezTo>
                  <a:pt x="942066" y="34914"/>
                  <a:pt x="935124" y="41720"/>
                  <a:pt x="926648" y="41617"/>
                </a:cubicBezTo>
                <a:cubicBezTo>
                  <a:pt x="926596" y="41617"/>
                  <a:pt x="926528" y="41617"/>
                  <a:pt x="926477" y="41617"/>
                </a:cubicBezTo>
                <a:cubicBezTo>
                  <a:pt x="918000" y="41617"/>
                  <a:pt x="911127" y="34743"/>
                  <a:pt x="911127" y="26266"/>
                </a:cubicBezTo>
                <a:cubicBezTo>
                  <a:pt x="911127" y="17688"/>
                  <a:pt x="918068" y="10745"/>
                  <a:pt x="926648" y="10745"/>
                </a:cubicBezTo>
                <a:close/>
                <a:moveTo>
                  <a:pt x="988048" y="9380"/>
                </a:moveTo>
                <a:cubicBezTo>
                  <a:pt x="988168" y="9380"/>
                  <a:pt x="988270" y="9380"/>
                  <a:pt x="988390" y="9380"/>
                </a:cubicBezTo>
                <a:cubicBezTo>
                  <a:pt x="997242" y="9483"/>
                  <a:pt x="1004354" y="16732"/>
                  <a:pt x="1004252" y="25584"/>
                </a:cubicBezTo>
                <a:cubicBezTo>
                  <a:pt x="1004252" y="25635"/>
                  <a:pt x="1004252" y="25703"/>
                  <a:pt x="1004252" y="25755"/>
                </a:cubicBezTo>
                <a:cubicBezTo>
                  <a:pt x="1004149" y="34606"/>
                  <a:pt x="996901" y="41718"/>
                  <a:pt x="988048" y="41617"/>
                </a:cubicBezTo>
                <a:cubicBezTo>
                  <a:pt x="979350" y="41190"/>
                  <a:pt x="972357" y="34283"/>
                  <a:pt x="971846" y="25584"/>
                </a:cubicBezTo>
                <a:cubicBezTo>
                  <a:pt x="972272" y="16817"/>
                  <a:pt x="979282" y="9808"/>
                  <a:pt x="988048" y="9380"/>
                </a:cubicBezTo>
                <a:close/>
                <a:moveTo>
                  <a:pt x="1110851" y="8869"/>
                </a:moveTo>
                <a:cubicBezTo>
                  <a:pt x="1120266" y="8869"/>
                  <a:pt x="1127907" y="16510"/>
                  <a:pt x="1127907" y="25925"/>
                </a:cubicBezTo>
                <a:cubicBezTo>
                  <a:pt x="1127907" y="35340"/>
                  <a:pt x="1120266" y="42981"/>
                  <a:pt x="1110851" y="42981"/>
                </a:cubicBezTo>
                <a:cubicBezTo>
                  <a:pt x="1101437" y="42981"/>
                  <a:pt x="1093796" y="35340"/>
                  <a:pt x="1093796" y="25925"/>
                </a:cubicBezTo>
                <a:cubicBezTo>
                  <a:pt x="1093796" y="16510"/>
                  <a:pt x="1101437" y="8869"/>
                  <a:pt x="1110851" y="8869"/>
                </a:cubicBezTo>
                <a:close/>
                <a:moveTo>
                  <a:pt x="1172253" y="7676"/>
                </a:moveTo>
                <a:cubicBezTo>
                  <a:pt x="1172372" y="7676"/>
                  <a:pt x="1172475" y="7676"/>
                  <a:pt x="1172594" y="7676"/>
                </a:cubicBezTo>
                <a:cubicBezTo>
                  <a:pt x="1182486" y="7778"/>
                  <a:pt x="1190435" y="15863"/>
                  <a:pt x="1190332" y="25756"/>
                </a:cubicBezTo>
                <a:cubicBezTo>
                  <a:pt x="1190332" y="25806"/>
                  <a:pt x="1190332" y="25874"/>
                  <a:pt x="1190332" y="25925"/>
                </a:cubicBezTo>
                <a:cubicBezTo>
                  <a:pt x="1190229" y="35819"/>
                  <a:pt x="1182145" y="43766"/>
                  <a:pt x="1172253" y="43663"/>
                </a:cubicBezTo>
                <a:cubicBezTo>
                  <a:pt x="1162326" y="43663"/>
                  <a:pt x="1154259" y="35682"/>
                  <a:pt x="1154174" y="25756"/>
                </a:cubicBezTo>
                <a:cubicBezTo>
                  <a:pt x="1154174" y="15777"/>
                  <a:pt x="1162275" y="7676"/>
                  <a:pt x="1172253" y="7676"/>
                </a:cubicBezTo>
                <a:close/>
                <a:moveTo>
                  <a:pt x="1050132" y="7505"/>
                </a:moveTo>
                <a:cubicBezTo>
                  <a:pt x="1059547" y="7505"/>
                  <a:pt x="1067188" y="15145"/>
                  <a:pt x="1067188" y="24560"/>
                </a:cubicBezTo>
                <a:cubicBezTo>
                  <a:pt x="1067188" y="33975"/>
                  <a:pt x="1059547" y="41617"/>
                  <a:pt x="1050132" y="41617"/>
                </a:cubicBezTo>
                <a:cubicBezTo>
                  <a:pt x="1040718" y="41617"/>
                  <a:pt x="1033077" y="33975"/>
                  <a:pt x="1033077" y="24560"/>
                </a:cubicBezTo>
                <a:cubicBezTo>
                  <a:pt x="1033077" y="15145"/>
                  <a:pt x="1040718" y="7505"/>
                  <a:pt x="1050132" y="7505"/>
                </a:cubicBezTo>
                <a:close/>
                <a:moveTo>
                  <a:pt x="1234021" y="6859"/>
                </a:moveTo>
                <a:cubicBezTo>
                  <a:pt x="1244382" y="6859"/>
                  <a:pt x="1252782" y="15259"/>
                  <a:pt x="1252782" y="25619"/>
                </a:cubicBezTo>
                <a:cubicBezTo>
                  <a:pt x="1252782" y="35981"/>
                  <a:pt x="1244382" y="44382"/>
                  <a:pt x="1234021" y="44382"/>
                </a:cubicBezTo>
                <a:cubicBezTo>
                  <a:pt x="1223659" y="44382"/>
                  <a:pt x="1215259" y="35981"/>
                  <a:pt x="1215259" y="25619"/>
                </a:cubicBezTo>
                <a:cubicBezTo>
                  <a:pt x="1215259" y="15259"/>
                  <a:pt x="1223659" y="6859"/>
                  <a:pt x="1234021" y="6859"/>
                </a:cubicBezTo>
                <a:close/>
                <a:moveTo>
                  <a:pt x="1295055" y="6311"/>
                </a:moveTo>
                <a:cubicBezTo>
                  <a:pt x="1305800" y="6311"/>
                  <a:pt x="1314499" y="15010"/>
                  <a:pt x="1314499" y="25755"/>
                </a:cubicBezTo>
                <a:cubicBezTo>
                  <a:pt x="1314499" y="25806"/>
                  <a:pt x="1314499" y="25874"/>
                  <a:pt x="1314499" y="25925"/>
                </a:cubicBezTo>
                <a:cubicBezTo>
                  <a:pt x="1314396" y="36569"/>
                  <a:pt x="1305698" y="45130"/>
                  <a:pt x="1295055" y="45027"/>
                </a:cubicBezTo>
                <a:cubicBezTo>
                  <a:pt x="1295004" y="45027"/>
                  <a:pt x="1294936" y="45027"/>
                  <a:pt x="1294885" y="45027"/>
                </a:cubicBezTo>
                <a:cubicBezTo>
                  <a:pt x="1284242" y="45027"/>
                  <a:pt x="1275612" y="36397"/>
                  <a:pt x="1275612" y="25755"/>
                </a:cubicBezTo>
                <a:cubicBezTo>
                  <a:pt x="1275612" y="15010"/>
                  <a:pt x="1284310" y="6311"/>
                  <a:pt x="1295055" y="6311"/>
                </a:cubicBezTo>
                <a:close/>
                <a:moveTo>
                  <a:pt x="1357138" y="5628"/>
                </a:moveTo>
                <a:cubicBezTo>
                  <a:pt x="1368259" y="5628"/>
                  <a:pt x="1377264" y="14634"/>
                  <a:pt x="1377264" y="25756"/>
                </a:cubicBezTo>
                <a:cubicBezTo>
                  <a:pt x="1377264" y="25806"/>
                  <a:pt x="1377264" y="25874"/>
                  <a:pt x="1377264" y="25925"/>
                </a:cubicBezTo>
                <a:cubicBezTo>
                  <a:pt x="1377162" y="36943"/>
                  <a:pt x="1368156" y="45813"/>
                  <a:pt x="1357138" y="45710"/>
                </a:cubicBezTo>
                <a:cubicBezTo>
                  <a:pt x="1357087" y="45710"/>
                  <a:pt x="1357019" y="45710"/>
                  <a:pt x="1356968" y="45710"/>
                </a:cubicBezTo>
                <a:cubicBezTo>
                  <a:pt x="1345950" y="45710"/>
                  <a:pt x="1337013" y="36774"/>
                  <a:pt x="1337013" y="25756"/>
                </a:cubicBezTo>
                <a:cubicBezTo>
                  <a:pt x="1337013" y="14634"/>
                  <a:pt x="1346018" y="5628"/>
                  <a:pt x="1357138" y="5628"/>
                </a:cubicBezTo>
                <a:close/>
                <a:moveTo>
                  <a:pt x="1417858" y="4947"/>
                </a:moveTo>
                <a:cubicBezTo>
                  <a:pt x="1417977" y="4947"/>
                  <a:pt x="1418080" y="4947"/>
                  <a:pt x="1418199" y="4947"/>
                </a:cubicBezTo>
                <a:cubicBezTo>
                  <a:pt x="1429592" y="5049"/>
                  <a:pt x="1438769" y="14361"/>
                  <a:pt x="1438666" y="25756"/>
                </a:cubicBezTo>
                <a:cubicBezTo>
                  <a:pt x="1438666" y="25806"/>
                  <a:pt x="1438666" y="25874"/>
                  <a:pt x="1438666" y="25925"/>
                </a:cubicBezTo>
                <a:cubicBezTo>
                  <a:pt x="1438563" y="37319"/>
                  <a:pt x="1429251" y="46494"/>
                  <a:pt x="1417858" y="46393"/>
                </a:cubicBezTo>
                <a:cubicBezTo>
                  <a:pt x="1406431" y="46393"/>
                  <a:pt x="1397135" y="37183"/>
                  <a:pt x="1397050" y="25756"/>
                </a:cubicBezTo>
                <a:cubicBezTo>
                  <a:pt x="1397050" y="14260"/>
                  <a:pt x="1406362" y="4947"/>
                  <a:pt x="1417858" y="4947"/>
                </a:cubicBezTo>
                <a:close/>
                <a:moveTo>
                  <a:pt x="1479259" y="4435"/>
                </a:moveTo>
                <a:cubicBezTo>
                  <a:pt x="1491027" y="4435"/>
                  <a:pt x="1500578" y="13987"/>
                  <a:pt x="1500578" y="25755"/>
                </a:cubicBezTo>
                <a:cubicBezTo>
                  <a:pt x="1500578" y="25806"/>
                  <a:pt x="1500578" y="25874"/>
                  <a:pt x="1500578" y="25925"/>
                </a:cubicBezTo>
                <a:cubicBezTo>
                  <a:pt x="1500476" y="37608"/>
                  <a:pt x="1490942" y="47006"/>
                  <a:pt x="1479259" y="46903"/>
                </a:cubicBezTo>
                <a:cubicBezTo>
                  <a:pt x="1479139" y="46903"/>
                  <a:pt x="1479037" y="46903"/>
                  <a:pt x="1478918" y="46903"/>
                </a:cubicBezTo>
                <a:cubicBezTo>
                  <a:pt x="1467336" y="46801"/>
                  <a:pt x="1458007" y="37336"/>
                  <a:pt x="1458109" y="25755"/>
                </a:cubicBezTo>
                <a:cubicBezTo>
                  <a:pt x="1458109" y="25703"/>
                  <a:pt x="1458109" y="25635"/>
                  <a:pt x="1458109" y="25584"/>
                </a:cubicBezTo>
                <a:cubicBezTo>
                  <a:pt x="1458109" y="13900"/>
                  <a:pt x="1467575" y="4435"/>
                  <a:pt x="1479259" y="4435"/>
                </a:cubicBezTo>
                <a:close/>
                <a:moveTo>
                  <a:pt x="1971151" y="3923"/>
                </a:moveTo>
                <a:cubicBezTo>
                  <a:pt x="1983210" y="3923"/>
                  <a:pt x="1992983" y="13697"/>
                  <a:pt x="1992983" y="25755"/>
                </a:cubicBezTo>
                <a:cubicBezTo>
                  <a:pt x="1992983" y="25806"/>
                  <a:pt x="1992983" y="25873"/>
                  <a:pt x="1992983" y="25925"/>
                </a:cubicBezTo>
                <a:cubicBezTo>
                  <a:pt x="1992880" y="37881"/>
                  <a:pt x="1983107" y="47517"/>
                  <a:pt x="1971151" y="47415"/>
                </a:cubicBezTo>
                <a:cubicBezTo>
                  <a:pt x="1959195" y="47415"/>
                  <a:pt x="1949491" y="37710"/>
                  <a:pt x="1949491" y="25755"/>
                </a:cubicBezTo>
                <a:cubicBezTo>
                  <a:pt x="1949491" y="25703"/>
                  <a:pt x="1949491" y="25635"/>
                  <a:pt x="1949491" y="25584"/>
                </a:cubicBezTo>
                <a:cubicBezTo>
                  <a:pt x="1949491" y="13628"/>
                  <a:pt x="1959195" y="3923"/>
                  <a:pt x="1971151" y="3923"/>
                </a:cubicBezTo>
                <a:close/>
                <a:moveTo>
                  <a:pt x="1540660" y="3753"/>
                </a:moveTo>
                <a:cubicBezTo>
                  <a:pt x="1552803" y="3753"/>
                  <a:pt x="1562662" y="13611"/>
                  <a:pt x="1562662" y="25756"/>
                </a:cubicBezTo>
                <a:cubicBezTo>
                  <a:pt x="1562662" y="25806"/>
                  <a:pt x="1562662" y="25874"/>
                  <a:pt x="1562662" y="25925"/>
                </a:cubicBezTo>
                <a:cubicBezTo>
                  <a:pt x="1562560" y="37984"/>
                  <a:pt x="1552719" y="47689"/>
                  <a:pt x="1540660" y="47586"/>
                </a:cubicBezTo>
                <a:cubicBezTo>
                  <a:pt x="1528602" y="47586"/>
                  <a:pt x="1518829" y="37814"/>
                  <a:pt x="1518829" y="25756"/>
                </a:cubicBezTo>
                <a:cubicBezTo>
                  <a:pt x="1518829" y="25703"/>
                  <a:pt x="1518829" y="25635"/>
                  <a:pt x="1518829" y="25584"/>
                </a:cubicBezTo>
                <a:cubicBezTo>
                  <a:pt x="1518829" y="13525"/>
                  <a:pt x="1528602" y="3753"/>
                  <a:pt x="1540660" y="3753"/>
                </a:cubicBezTo>
                <a:close/>
                <a:moveTo>
                  <a:pt x="1602427" y="2937"/>
                </a:moveTo>
                <a:cubicBezTo>
                  <a:pt x="1614956" y="2937"/>
                  <a:pt x="1625112" y="13093"/>
                  <a:pt x="1625112" y="25620"/>
                </a:cubicBezTo>
                <a:cubicBezTo>
                  <a:pt x="1625112" y="38149"/>
                  <a:pt x="1614956" y="48305"/>
                  <a:pt x="1602427" y="48305"/>
                </a:cubicBezTo>
                <a:cubicBezTo>
                  <a:pt x="1589899" y="48305"/>
                  <a:pt x="1579743" y="38149"/>
                  <a:pt x="1579743" y="25620"/>
                </a:cubicBezTo>
                <a:cubicBezTo>
                  <a:pt x="1579743" y="13093"/>
                  <a:pt x="1589899" y="2937"/>
                  <a:pt x="1602427" y="2937"/>
                </a:cubicBezTo>
                <a:close/>
                <a:moveTo>
                  <a:pt x="1664144" y="2388"/>
                </a:moveTo>
                <a:cubicBezTo>
                  <a:pt x="1677055" y="2388"/>
                  <a:pt x="1687511" y="12843"/>
                  <a:pt x="1687511" y="25755"/>
                </a:cubicBezTo>
                <a:cubicBezTo>
                  <a:pt x="1687511" y="25806"/>
                  <a:pt x="1687511" y="25873"/>
                  <a:pt x="1687511" y="25925"/>
                </a:cubicBezTo>
                <a:cubicBezTo>
                  <a:pt x="1687409" y="38735"/>
                  <a:pt x="1676953" y="49054"/>
                  <a:pt x="1664144" y="48951"/>
                </a:cubicBezTo>
                <a:cubicBezTo>
                  <a:pt x="1651335" y="48951"/>
                  <a:pt x="1640949" y="38563"/>
                  <a:pt x="1640949" y="25755"/>
                </a:cubicBezTo>
                <a:cubicBezTo>
                  <a:pt x="1640949" y="25703"/>
                  <a:pt x="1640949" y="25635"/>
                  <a:pt x="1640949" y="25584"/>
                </a:cubicBezTo>
                <a:cubicBezTo>
                  <a:pt x="1640949" y="12776"/>
                  <a:pt x="1651335" y="2388"/>
                  <a:pt x="1664144" y="2388"/>
                </a:cubicBezTo>
                <a:close/>
                <a:moveTo>
                  <a:pt x="1724864" y="1706"/>
                </a:moveTo>
                <a:cubicBezTo>
                  <a:pt x="1738150" y="1706"/>
                  <a:pt x="1748913" y="12469"/>
                  <a:pt x="1748913" y="25755"/>
                </a:cubicBezTo>
                <a:cubicBezTo>
                  <a:pt x="1748827" y="38973"/>
                  <a:pt x="1738082" y="49633"/>
                  <a:pt x="1724864" y="49633"/>
                </a:cubicBezTo>
                <a:cubicBezTo>
                  <a:pt x="1711679" y="49633"/>
                  <a:pt x="1700986" y="38939"/>
                  <a:pt x="1700986" y="25755"/>
                </a:cubicBezTo>
                <a:cubicBezTo>
                  <a:pt x="1700986" y="12537"/>
                  <a:pt x="1711646" y="1792"/>
                  <a:pt x="1724864" y="1706"/>
                </a:cubicBezTo>
                <a:close/>
                <a:moveTo>
                  <a:pt x="1786265" y="1023"/>
                </a:moveTo>
                <a:cubicBezTo>
                  <a:pt x="1799927" y="1023"/>
                  <a:pt x="1810996" y="12093"/>
                  <a:pt x="1810996" y="25756"/>
                </a:cubicBezTo>
                <a:cubicBezTo>
                  <a:pt x="1810996" y="25806"/>
                  <a:pt x="1810996" y="25874"/>
                  <a:pt x="1810996" y="25925"/>
                </a:cubicBezTo>
                <a:cubicBezTo>
                  <a:pt x="1810894" y="39485"/>
                  <a:pt x="1799824" y="50418"/>
                  <a:pt x="1786265" y="50315"/>
                </a:cubicBezTo>
                <a:cubicBezTo>
                  <a:pt x="1786146" y="50315"/>
                  <a:pt x="1786043" y="50315"/>
                  <a:pt x="1785924" y="50315"/>
                </a:cubicBezTo>
                <a:cubicBezTo>
                  <a:pt x="1772450" y="50213"/>
                  <a:pt x="1761602" y="39229"/>
                  <a:pt x="1761704" y="25756"/>
                </a:cubicBezTo>
                <a:cubicBezTo>
                  <a:pt x="1761704" y="25703"/>
                  <a:pt x="1761704" y="25635"/>
                  <a:pt x="1761704" y="25584"/>
                </a:cubicBezTo>
                <a:cubicBezTo>
                  <a:pt x="1761704" y="12026"/>
                  <a:pt x="1772705" y="1023"/>
                  <a:pt x="1786265" y="1023"/>
                </a:cubicBezTo>
                <a:close/>
                <a:moveTo>
                  <a:pt x="1847667" y="511"/>
                </a:moveTo>
                <a:cubicBezTo>
                  <a:pt x="1861601" y="511"/>
                  <a:pt x="1872909" y="11820"/>
                  <a:pt x="1872909" y="25755"/>
                </a:cubicBezTo>
                <a:cubicBezTo>
                  <a:pt x="1872909" y="25806"/>
                  <a:pt x="1872909" y="25874"/>
                  <a:pt x="1872909" y="25925"/>
                </a:cubicBezTo>
                <a:cubicBezTo>
                  <a:pt x="1872807" y="39775"/>
                  <a:pt x="1861516" y="50930"/>
                  <a:pt x="1847667" y="50826"/>
                </a:cubicBezTo>
                <a:cubicBezTo>
                  <a:pt x="1833817" y="50826"/>
                  <a:pt x="1822595" y="39604"/>
                  <a:pt x="1822595" y="25755"/>
                </a:cubicBezTo>
                <a:cubicBezTo>
                  <a:pt x="1822595" y="25703"/>
                  <a:pt x="1822595" y="25635"/>
                  <a:pt x="1822595" y="25584"/>
                </a:cubicBezTo>
                <a:cubicBezTo>
                  <a:pt x="1822595" y="11734"/>
                  <a:pt x="1833817" y="511"/>
                  <a:pt x="1847667" y="511"/>
                </a:cubicBezTo>
                <a:close/>
                <a:moveTo>
                  <a:pt x="1909067" y="0"/>
                </a:moveTo>
                <a:cubicBezTo>
                  <a:pt x="1909187" y="0"/>
                  <a:pt x="1909289" y="0"/>
                  <a:pt x="1909409" y="0"/>
                </a:cubicBezTo>
                <a:cubicBezTo>
                  <a:pt x="1923531" y="103"/>
                  <a:pt x="1934925" y="11634"/>
                  <a:pt x="1934822" y="25756"/>
                </a:cubicBezTo>
                <a:cubicBezTo>
                  <a:pt x="1934822" y="25806"/>
                  <a:pt x="1934822" y="25874"/>
                  <a:pt x="1934822" y="25925"/>
                </a:cubicBezTo>
                <a:cubicBezTo>
                  <a:pt x="1934720" y="40048"/>
                  <a:pt x="1923190" y="51442"/>
                  <a:pt x="1909067" y="51339"/>
                </a:cubicBezTo>
                <a:cubicBezTo>
                  <a:pt x="1894946" y="51339"/>
                  <a:pt x="1883484" y="39877"/>
                  <a:pt x="1883484" y="25756"/>
                </a:cubicBezTo>
                <a:cubicBezTo>
                  <a:pt x="1883484" y="25704"/>
                  <a:pt x="1883484" y="25636"/>
                  <a:pt x="1883484" y="25584"/>
                </a:cubicBezTo>
                <a:cubicBezTo>
                  <a:pt x="1883484" y="11462"/>
                  <a:pt x="1894946" y="0"/>
                  <a:pt x="1909067" y="0"/>
                </a:cubicBezTo>
                <a:close/>
              </a:path>
            </a:pathLst>
          </a:custGeom>
          <a:solidFill>
            <a:schemeClr val="accent2">
              <a:alpha val="30000"/>
            </a:schemeClr>
          </a:solidFill>
          <a:ln w="1701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5" name="任意多边形: 形状 14">
            <a:extLst>
              <a:ext uri="{FF2B5EF4-FFF2-40B4-BE49-F238E27FC236}">
                <a16:creationId xmlns:a16="http://schemas.microsoft.com/office/drawing/2014/main" id="{E5DAAB82-48D1-865C-3669-0C5496F8F3BB}"/>
              </a:ext>
            </a:extLst>
          </p:cNvPr>
          <p:cNvSpPr/>
          <p:nvPr userDrawn="1"/>
        </p:nvSpPr>
        <p:spPr>
          <a:xfrm>
            <a:off x="-1643136" y="-246740"/>
            <a:ext cx="7297807" cy="3809004"/>
          </a:xfrm>
          <a:custGeom>
            <a:avLst/>
            <a:gdLst>
              <a:gd name="connsiteX0" fmla="*/ 2303077 w 7405914"/>
              <a:gd name="connsiteY0" fmla="*/ 0 h 3809004"/>
              <a:gd name="connsiteX1" fmla="*/ 7405914 w 7405914"/>
              <a:gd name="connsiteY1" fmla="*/ 0 h 3809004"/>
              <a:gd name="connsiteX2" fmla="*/ 5102838 w 7405914"/>
              <a:gd name="connsiteY2" fmla="*/ 3809004 h 3809004"/>
              <a:gd name="connsiteX3" fmla="*/ 0 w 7405914"/>
              <a:gd name="connsiteY3" fmla="*/ 3809004 h 3809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05914" h="3809004">
                <a:moveTo>
                  <a:pt x="2303077" y="0"/>
                </a:moveTo>
                <a:lnTo>
                  <a:pt x="7405914" y="0"/>
                </a:lnTo>
                <a:lnTo>
                  <a:pt x="5102838" y="3809004"/>
                </a:lnTo>
                <a:lnTo>
                  <a:pt x="0" y="3809004"/>
                </a:lnTo>
                <a:close/>
              </a:path>
            </a:pathLst>
          </a:custGeom>
          <a:gradFill>
            <a:gsLst>
              <a:gs pos="0">
                <a:schemeClr val="accent2"/>
              </a:gs>
              <a:gs pos="40000">
                <a:schemeClr val="accent1"/>
              </a:gs>
            </a:gsLst>
            <a:lin ang="75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6" name="任意多边形: 形状 15">
            <a:extLst>
              <a:ext uri="{FF2B5EF4-FFF2-40B4-BE49-F238E27FC236}">
                <a16:creationId xmlns:a16="http://schemas.microsoft.com/office/drawing/2014/main" id="{E9A23AB8-767D-7AB3-2941-CD9A11D02317}"/>
              </a:ext>
            </a:extLst>
          </p:cNvPr>
          <p:cNvSpPr/>
          <p:nvPr userDrawn="1"/>
        </p:nvSpPr>
        <p:spPr>
          <a:xfrm>
            <a:off x="-2095424" y="-380004"/>
            <a:ext cx="7297807" cy="3809004"/>
          </a:xfrm>
          <a:custGeom>
            <a:avLst/>
            <a:gdLst>
              <a:gd name="connsiteX0" fmla="*/ 2303077 w 7405914"/>
              <a:gd name="connsiteY0" fmla="*/ 0 h 3809004"/>
              <a:gd name="connsiteX1" fmla="*/ 7405914 w 7405914"/>
              <a:gd name="connsiteY1" fmla="*/ 0 h 3809004"/>
              <a:gd name="connsiteX2" fmla="*/ 5102838 w 7405914"/>
              <a:gd name="connsiteY2" fmla="*/ 3809004 h 3809004"/>
              <a:gd name="connsiteX3" fmla="*/ 0 w 7405914"/>
              <a:gd name="connsiteY3" fmla="*/ 3809004 h 3809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05914" h="3809004">
                <a:moveTo>
                  <a:pt x="2303077" y="0"/>
                </a:moveTo>
                <a:lnTo>
                  <a:pt x="7405914" y="0"/>
                </a:lnTo>
                <a:lnTo>
                  <a:pt x="5102838" y="3809004"/>
                </a:lnTo>
                <a:lnTo>
                  <a:pt x="0" y="3809004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61000">
                <a:schemeClr val="accent1">
                  <a:alpha val="70000"/>
                </a:schemeClr>
              </a:gs>
            </a:gsLst>
            <a:lin ang="75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D1321C1B-F2C0-CBEE-32CF-14E38DCA224C}"/>
              </a:ext>
            </a:extLst>
          </p:cNvPr>
          <p:cNvSpPr/>
          <p:nvPr userDrawn="1"/>
        </p:nvSpPr>
        <p:spPr>
          <a:xfrm flipH="1" flipV="1">
            <a:off x="6490353" y="3565360"/>
            <a:ext cx="7067078" cy="3809004"/>
          </a:xfrm>
          <a:custGeom>
            <a:avLst/>
            <a:gdLst>
              <a:gd name="connsiteX0" fmla="*/ 2303077 w 7405914"/>
              <a:gd name="connsiteY0" fmla="*/ 0 h 3809004"/>
              <a:gd name="connsiteX1" fmla="*/ 7405914 w 7405914"/>
              <a:gd name="connsiteY1" fmla="*/ 0 h 3809004"/>
              <a:gd name="connsiteX2" fmla="*/ 5102838 w 7405914"/>
              <a:gd name="connsiteY2" fmla="*/ 3809004 h 3809004"/>
              <a:gd name="connsiteX3" fmla="*/ 0 w 7405914"/>
              <a:gd name="connsiteY3" fmla="*/ 3809004 h 3809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05914" h="3809004">
                <a:moveTo>
                  <a:pt x="2303077" y="0"/>
                </a:moveTo>
                <a:lnTo>
                  <a:pt x="7405914" y="0"/>
                </a:lnTo>
                <a:lnTo>
                  <a:pt x="5102838" y="3809004"/>
                </a:lnTo>
                <a:lnTo>
                  <a:pt x="0" y="3809004"/>
                </a:lnTo>
                <a:close/>
              </a:path>
            </a:pathLst>
          </a:custGeom>
          <a:gradFill>
            <a:gsLst>
              <a:gs pos="0">
                <a:schemeClr val="accent2"/>
              </a:gs>
              <a:gs pos="40000">
                <a:schemeClr val="accent1"/>
              </a:gs>
            </a:gsLst>
            <a:lin ang="75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8" name="任意多边形: 形状 17">
            <a:extLst>
              <a:ext uri="{FF2B5EF4-FFF2-40B4-BE49-F238E27FC236}">
                <a16:creationId xmlns:a16="http://schemas.microsoft.com/office/drawing/2014/main" id="{A8648E7C-052E-50C6-2990-8E58174CF5B3}"/>
              </a:ext>
            </a:extLst>
          </p:cNvPr>
          <p:cNvSpPr/>
          <p:nvPr userDrawn="1"/>
        </p:nvSpPr>
        <p:spPr>
          <a:xfrm flipH="1" flipV="1">
            <a:off x="7069551" y="3565360"/>
            <a:ext cx="7067078" cy="3809004"/>
          </a:xfrm>
          <a:custGeom>
            <a:avLst/>
            <a:gdLst>
              <a:gd name="connsiteX0" fmla="*/ 2303077 w 7405914"/>
              <a:gd name="connsiteY0" fmla="*/ 0 h 3809004"/>
              <a:gd name="connsiteX1" fmla="*/ 7405914 w 7405914"/>
              <a:gd name="connsiteY1" fmla="*/ 0 h 3809004"/>
              <a:gd name="connsiteX2" fmla="*/ 5102838 w 7405914"/>
              <a:gd name="connsiteY2" fmla="*/ 3809004 h 3809004"/>
              <a:gd name="connsiteX3" fmla="*/ 0 w 7405914"/>
              <a:gd name="connsiteY3" fmla="*/ 3809004 h 3809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05914" h="3809004">
                <a:moveTo>
                  <a:pt x="2303077" y="0"/>
                </a:moveTo>
                <a:lnTo>
                  <a:pt x="7405914" y="0"/>
                </a:lnTo>
                <a:lnTo>
                  <a:pt x="5102838" y="3809004"/>
                </a:lnTo>
                <a:lnTo>
                  <a:pt x="0" y="3809004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54000">
                <a:schemeClr val="accent1">
                  <a:alpha val="70000"/>
                </a:schemeClr>
              </a:gs>
            </a:gsLst>
            <a:lin ang="75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9" name="任意多边形: 形状 18">
            <a:extLst>
              <a:ext uri="{FF2B5EF4-FFF2-40B4-BE49-F238E27FC236}">
                <a16:creationId xmlns:a16="http://schemas.microsoft.com/office/drawing/2014/main" id="{036146E4-5461-C8AA-B937-2BD872073BA0}"/>
              </a:ext>
            </a:extLst>
          </p:cNvPr>
          <p:cNvSpPr/>
          <p:nvPr userDrawn="1"/>
        </p:nvSpPr>
        <p:spPr>
          <a:xfrm>
            <a:off x="3979603" y="-380004"/>
            <a:ext cx="2382508" cy="3809004"/>
          </a:xfrm>
          <a:custGeom>
            <a:avLst/>
            <a:gdLst>
              <a:gd name="connsiteX0" fmla="*/ 2269458 w 2382508"/>
              <a:gd name="connsiteY0" fmla="*/ 0 h 3809004"/>
              <a:gd name="connsiteX1" fmla="*/ 2382508 w 2382508"/>
              <a:gd name="connsiteY1" fmla="*/ 0 h 3809004"/>
              <a:gd name="connsiteX2" fmla="*/ 113050 w 2382508"/>
              <a:gd name="connsiteY2" fmla="*/ 3809004 h 3809004"/>
              <a:gd name="connsiteX3" fmla="*/ 0 w 2382508"/>
              <a:gd name="connsiteY3" fmla="*/ 3809004 h 3809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82508" h="3809004">
                <a:moveTo>
                  <a:pt x="2269458" y="0"/>
                </a:moveTo>
                <a:lnTo>
                  <a:pt x="2382508" y="0"/>
                </a:lnTo>
                <a:lnTo>
                  <a:pt x="113050" y="3809004"/>
                </a:lnTo>
                <a:lnTo>
                  <a:pt x="0" y="3809004"/>
                </a:lnTo>
                <a:close/>
              </a:path>
            </a:pathLst>
          </a:custGeom>
          <a:gradFill>
            <a:gsLst>
              <a:gs pos="0">
                <a:schemeClr val="accent2"/>
              </a:gs>
              <a:gs pos="44000">
                <a:schemeClr val="accent1"/>
              </a:gs>
            </a:gsLst>
            <a:lin ang="75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0" name="任意多边形: 形状 19">
            <a:extLst>
              <a:ext uri="{FF2B5EF4-FFF2-40B4-BE49-F238E27FC236}">
                <a16:creationId xmlns:a16="http://schemas.microsoft.com/office/drawing/2014/main" id="{5940562D-0D51-6545-67F9-C124E9DAB7CC}"/>
              </a:ext>
            </a:extLst>
          </p:cNvPr>
          <p:cNvSpPr/>
          <p:nvPr userDrawn="1"/>
        </p:nvSpPr>
        <p:spPr>
          <a:xfrm>
            <a:off x="5180950" y="4649196"/>
            <a:ext cx="2382508" cy="3809004"/>
          </a:xfrm>
          <a:custGeom>
            <a:avLst/>
            <a:gdLst>
              <a:gd name="connsiteX0" fmla="*/ 2269458 w 2382508"/>
              <a:gd name="connsiteY0" fmla="*/ 0 h 3809004"/>
              <a:gd name="connsiteX1" fmla="*/ 2382508 w 2382508"/>
              <a:gd name="connsiteY1" fmla="*/ 0 h 3809004"/>
              <a:gd name="connsiteX2" fmla="*/ 113050 w 2382508"/>
              <a:gd name="connsiteY2" fmla="*/ 3809004 h 3809004"/>
              <a:gd name="connsiteX3" fmla="*/ 0 w 2382508"/>
              <a:gd name="connsiteY3" fmla="*/ 3809004 h 3809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82508" h="3809004">
                <a:moveTo>
                  <a:pt x="2269458" y="0"/>
                </a:moveTo>
                <a:lnTo>
                  <a:pt x="2382508" y="0"/>
                </a:lnTo>
                <a:lnTo>
                  <a:pt x="113050" y="3809004"/>
                </a:lnTo>
                <a:lnTo>
                  <a:pt x="0" y="3809004"/>
                </a:lnTo>
                <a:close/>
              </a:path>
            </a:pathLst>
          </a:custGeom>
          <a:gradFill>
            <a:gsLst>
              <a:gs pos="100000">
                <a:schemeClr val="accent2"/>
              </a:gs>
              <a:gs pos="23000">
                <a:schemeClr val="accent1"/>
              </a:gs>
            </a:gsLst>
            <a:lin ang="75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/>
          </a:p>
        </p:txBody>
      </p:sp>
      <p:sp>
        <p:nvSpPr>
          <p:cNvPr id="21" name="矩形: 圆角 20">
            <a:extLst>
              <a:ext uri="{FF2B5EF4-FFF2-40B4-BE49-F238E27FC236}">
                <a16:creationId xmlns:a16="http://schemas.microsoft.com/office/drawing/2014/main" id="{306491E9-D45F-3F69-90B2-9F1C818FEDD5}"/>
              </a:ext>
            </a:extLst>
          </p:cNvPr>
          <p:cNvSpPr/>
          <p:nvPr userDrawn="1"/>
        </p:nvSpPr>
        <p:spPr>
          <a:xfrm>
            <a:off x="478971" y="411842"/>
            <a:ext cx="11234058" cy="6034315"/>
          </a:xfrm>
          <a:prstGeom prst="roundRect">
            <a:avLst>
              <a:gd name="adj" fmla="val 3285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" name="标题 11">
            <a:extLst>
              <a:ext uri="{FF2B5EF4-FFF2-40B4-BE49-F238E27FC236}">
                <a16:creationId xmlns:a16="http://schemas.microsoft.com/office/drawing/2014/main" id="{6CD9426D-BFDE-4E28-CF74-2C1F0B202456}"/>
              </a:ext>
            </a:extLst>
          </p:cNvPr>
          <p:cNvSpPr txBox="1">
            <a:spLocks/>
          </p:cNvSpPr>
          <p:nvPr userDrawn="1"/>
        </p:nvSpPr>
        <p:spPr>
          <a:xfrm>
            <a:off x="4316186" y="575356"/>
            <a:ext cx="3559630" cy="578304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kern="1200">
                <a:gradFill flip="none" rotWithShape="1">
                  <a:gsLst>
                    <a:gs pos="100000">
                      <a:schemeClr val="accent2"/>
                    </a:gs>
                    <a:gs pos="20000">
                      <a:schemeClr val="accent1"/>
                    </a:gs>
                  </a:gsLst>
                  <a:lin ang="18900000" scaled="1"/>
                  <a:tileRect/>
                </a:gra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zh-CN" altLang="en-US" dirty="0"/>
              <a:t>营销经费预算</a:t>
            </a:r>
          </a:p>
        </p:txBody>
      </p:sp>
      <p:cxnSp>
        <p:nvCxnSpPr>
          <p:cNvPr id="27" name="直接连接符 26">
            <a:extLst>
              <a:ext uri="{FF2B5EF4-FFF2-40B4-BE49-F238E27FC236}">
                <a16:creationId xmlns:a16="http://schemas.microsoft.com/office/drawing/2014/main" id="{2ECBBEEC-85DF-D2D4-2C26-4BEB6B03E670}"/>
              </a:ext>
            </a:extLst>
          </p:cNvPr>
          <p:cNvCxnSpPr>
            <a:cxnSpLocks/>
          </p:cNvCxnSpPr>
          <p:nvPr userDrawn="1"/>
        </p:nvCxnSpPr>
        <p:spPr>
          <a:xfrm>
            <a:off x="7942165" y="864508"/>
            <a:ext cx="2810070" cy="0"/>
          </a:xfrm>
          <a:prstGeom prst="line">
            <a:avLst/>
          </a:prstGeom>
          <a:ln w="15875">
            <a:gradFill>
              <a:gsLst>
                <a:gs pos="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直接连接符 27">
            <a:extLst>
              <a:ext uri="{FF2B5EF4-FFF2-40B4-BE49-F238E27FC236}">
                <a16:creationId xmlns:a16="http://schemas.microsoft.com/office/drawing/2014/main" id="{3533F7ED-7AF3-8986-D0FE-6402601DB2C2}"/>
              </a:ext>
            </a:extLst>
          </p:cNvPr>
          <p:cNvCxnSpPr>
            <a:cxnSpLocks/>
          </p:cNvCxnSpPr>
          <p:nvPr userDrawn="1"/>
        </p:nvCxnSpPr>
        <p:spPr>
          <a:xfrm flipH="1">
            <a:off x="1439766" y="864508"/>
            <a:ext cx="2810070" cy="0"/>
          </a:xfrm>
          <a:prstGeom prst="line">
            <a:avLst/>
          </a:prstGeom>
          <a:ln w="15875">
            <a:gradFill>
              <a:gsLst>
                <a:gs pos="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图片 1" descr="卡通画&#10;&#10;中度可信度描述已自动生成">
            <a:extLst>
              <a:ext uri="{FF2B5EF4-FFF2-40B4-BE49-F238E27FC236}">
                <a16:creationId xmlns:a16="http://schemas.microsoft.com/office/drawing/2014/main" id="{4E525E2F-1238-B728-B579-E91927EE1BF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54585" y="406809"/>
            <a:ext cx="1473002" cy="2015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9914129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572">
          <p15:clr>
            <a:srgbClr val="FBAE40"/>
          </p15:clr>
        </p15:guide>
        <p15:guide id="2" pos="619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内容页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任意多边形: 形状 10">
            <a:extLst>
              <a:ext uri="{FF2B5EF4-FFF2-40B4-BE49-F238E27FC236}">
                <a16:creationId xmlns:a16="http://schemas.microsoft.com/office/drawing/2014/main" id="{952AF255-07BD-7FE8-79CF-0B532EF130D7}"/>
              </a:ext>
            </a:extLst>
          </p:cNvPr>
          <p:cNvSpPr/>
          <p:nvPr userDrawn="1"/>
        </p:nvSpPr>
        <p:spPr>
          <a:xfrm>
            <a:off x="9935646" y="-279195"/>
            <a:ext cx="2618125" cy="2615870"/>
          </a:xfrm>
          <a:custGeom>
            <a:avLst/>
            <a:gdLst>
              <a:gd name="connsiteX0" fmla="*/ 619642 w 1998270"/>
              <a:gd name="connsiteY0" fmla="*/ 1989726 h 1996549"/>
              <a:gd name="connsiteX1" fmla="*/ 620494 w 1998270"/>
              <a:gd name="connsiteY1" fmla="*/ 1990579 h 1996549"/>
              <a:gd name="connsiteX2" fmla="*/ 619642 w 1998270"/>
              <a:gd name="connsiteY2" fmla="*/ 1991432 h 1996549"/>
              <a:gd name="connsiteX3" fmla="*/ 618789 w 1998270"/>
              <a:gd name="connsiteY3" fmla="*/ 1990579 h 1996549"/>
              <a:gd name="connsiteX4" fmla="*/ 619642 w 1998270"/>
              <a:gd name="connsiteY4" fmla="*/ 1989726 h 1996549"/>
              <a:gd name="connsiteX5" fmla="*/ 681042 w 1998270"/>
              <a:gd name="connsiteY5" fmla="*/ 1989385 h 1996549"/>
              <a:gd name="connsiteX6" fmla="*/ 682236 w 1998270"/>
              <a:gd name="connsiteY6" fmla="*/ 1990579 h 1996549"/>
              <a:gd name="connsiteX7" fmla="*/ 681042 w 1998270"/>
              <a:gd name="connsiteY7" fmla="*/ 1991773 h 1996549"/>
              <a:gd name="connsiteX8" fmla="*/ 679849 w 1998270"/>
              <a:gd name="connsiteY8" fmla="*/ 1990579 h 1996549"/>
              <a:gd name="connsiteX9" fmla="*/ 681042 w 1998270"/>
              <a:gd name="connsiteY9" fmla="*/ 1989385 h 1996549"/>
              <a:gd name="connsiteX10" fmla="*/ 743126 w 1998270"/>
              <a:gd name="connsiteY10" fmla="*/ 1989044 h 1996549"/>
              <a:gd name="connsiteX11" fmla="*/ 744661 w 1998270"/>
              <a:gd name="connsiteY11" fmla="*/ 1990579 h 1996549"/>
              <a:gd name="connsiteX12" fmla="*/ 743126 w 1998270"/>
              <a:gd name="connsiteY12" fmla="*/ 1992115 h 1996549"/>
              <a:gd name="connsiteX13" fmla="*/ 741591 w 1998270"/>
              <a:gd name="connsiteY13" fmla="*/ 1990579 h 1996549"/>
              <a:gd name="connsiteX14" fmla="*/ 743126 w 1998270"/>
              <a:gd name="connsiteY14" fmla="*/ 1989044 h 1996549"/>
              <a:gd name="connsiteX15" fmla="*/ 803844 w 1998270"/>
              <a:gd name="connsiteY15" fmla="*/ 1988703 h 1996549"/>
              <a:gd name="connsiteX16" fmla="*/ 805721 w 1998270"/>
              <a:gd name="connsiteY16" fmla="*/ 1990580 h 1996549"/>
              <a:gd name="connsiteX17" fmla="*/ 803844 w 1998270"/>
              <a:gd name="connsiteY17" fmla="*/ 1992456 h 1996549"/>
              <a:gd name="connsiteX18" fmla="*/ 801969 w 1998270"/>
              <a:gd name="connsiteY18" fmla="*/ 1990580 h 1996549"/>
              <a:gd name="connsiteX19" fmla="*/ 803844 w 1998270"/>
              <a:gd name="connsiteY19" fmla="*/ 1988703 h 1996549"/>
              <a:gd name="connsiteX20" fmla="*/ 865246 w 1998270"/>
              <a:gd name="connsiteY20" fmla="*/ 1988362 h 1996549"/>
              <a:gd name="connsiteX21" fmla="*/ 867463 w 1998270"/>
              <a:gd name="connsiteY21" fmla="*/ 1990580 h 1996549"/>
              <a:gd name="connsiteX22" fmla="*/ 865246 w 1998270"/>
              <a:gd name="connsiteY22" fmla="*/ 1992797 h 1996549"/>
              <a:gd name="connsiteX23" fmla="*/ 863029 w 1998270"/>
              <a:gd name="connsiteY23" fmla="*/ 1990580 h 1996549"/>
              <a:gd name="connsiteX24" fmla="*/ 865246 w 1998270"/>
              <a:gd name="connsiteY24" fmla="*/ 1988362 h 1996549"/>
              <a:gd name="connsiteX25" fmla="*/ 926647 w 1998270"/>
              <a:gd name="connsiteY25" fmla="*/ 1988021 h 1996549"/>
              <a:gd name="connsiteX26" fmla="*/ 927005 w 1998270"/>
              <a:gd name="connsiteY26" fmla="*/ 1988021 h 1996549"/>
              <a:gd name="connsiteX27" fmla="*/ 929206 w 1998270"/>
              <a:gd name="connsiteY27" fmla="*/ 1990579 h 1996549"/>
              <a:gd name="connsiteX28" fmla="*/ 926647 w 1998270"/>
              <a:gd name="connsiteY28" fmla="*/ 1993138 h 1996549"/>
              <a:gd name="connsiteX29" fmla="*/ 924089 w 1998270"/>
              <a:gd name="connsiteY29" fmla="*/ 1990579 h 1996549"/>
              <a:gd name="connsiteX30" fmla="*/ 926647 w 1998270"/>
              <a:gd name="connsiteY30" fmla="*/ 1988021 h 1996549"/>
              <a:gd name="connsiteX31" fmla="*/ 988049 w 1998270"/>
              <a:gd name="connsiteY31" fmla="*/ 1987681 h 1996549"/>
              <a:gd name="connsiteX32" fmla="*/ 988407 w 1998270"/>
              <a:gd name="connsiteY32" fmla="*/ 1987681 h 1996549"/>
              <a:gd name="connsiteX33" fmla="*/ 990949 w 1998270"/>
              <a:gd name="connsiteY33" fmla="*/ 1990580 h 1996549"/>
              <a:gd name="connsiteX34" fmla="*/ 988049 w 1998270"/>
              <a:gd name="connsiteY34" fmla="*/ 1993480 h 1996549"/>
              <a:gd name="connsiteX35" fmla="*/ 985150 w 1998270"/>
              <a:gd name="connsiteY35" fmla="*/ 1990580 h 1996549"/>
              <a:gd name="connsiteX36" fmla="*/ 988049 w 1998270"/>
              <a:gd name="connsiteY36" fmla="*/ 1987681 h 1996549"/>
              <a:gd name="connsiteX37" fmla="*/ 1050132 w 1998270"/>
              <a:gd name="connsiteY37" fmla="*/ 1987340 h 1996549"/>
              <a:gd name="connsiteX38" fmla="*/ 1050490 w 1998270"/>
              <a:gd name="connsiteY38" fmla="*/ 1987340 h 1996549"/>
              <a:gd name="connsiteX39" fmla="*/ 1053373 w 1998270"/>
              <a:gd name="connsiteY39" fmla="*/ 1990580 h 1996549"/>
              <a:gd name="connsiteX40" fmla="*/ 1050132 w 1998270"/>
              <a:gd name="connsiteY40" fmla="*/ 1993821 h 1996549"/>
              <a:gd name="connsiteX41" fmla="*/ 1046892 w 1998270"/>
              <a:gd name="connsiteY41" fmla="*/ 1990580 h 1996549"/>
              <a:gd name="connsiteX42" fmla="*/ 1050132 w 1998270"/>
              <a:gd name="connsiteY42" fmla="*/ 1987340 h 1996549"/>
              <a:gd name="connsiteX43" fmla="*/ 1110851 w 1998270"/>
              <a:gd name="connsiteY43" fmla="*/ 1987168 h 1996549"/>
              <a:gd name="connsiteX44" fmla="*/ 1114262 w 1998270"/>
              <a:gd name="connsiteY44" fmla="*/ 1990580 h 1996549"/>
              <a:gd name="connsiteX45" fmla="*/ 1110851 w 1998270"/>
              <a:gd name="connsiteY45" fmla="*/ 1993991 h 1996549"/>
              <a:gd name="connsiteX46" fmla="*/ 1107440 w 1998270"/>
              <a:gd name="connsiteY46" fmla="*/ 1990580 h 1996549"/>
              <a:gd name="connsiteX47" fmla="*/ 1110851 w 1998270"/>
              <a:gd name="connsiteY47" fmla="*/ 1987168 h 1996549"/>
              <a:gd name="connsiteX48" fmla="*/ 1172253 w 1998270"/>
              <a:gd name="connsiteY48" fmla="*/ 1986827 h 1996549"/>
              <a:gd name="connsiteX49" fmla="*/ 1176005 w 1998270"/>
              <a:gd name="connsiteY49" fmla="*/ 1990580 h 1996549"/>
              <a:gd name="connsiteX50" fmla="*/ 1172253 w 1998270"/>
              <a:gd name="connsiteY50" fmla="*/ 1994332 h 1996549"/>
              <a:gd name="connsiteX51" fmla="*/ 1168501 w 1998270"/>
              <a:gd name="connsiteY51" fmla="*/ 1990580 h 1996549"/>
              <a:gd name="connsiteX52" fmla="*/ 1172253 w 1998270"/>
              <a:gd name="connsiteY52" fmla="*/ 1986827 h 1996549"/>
              <a:gd name="connsiteX53" fmla="*/ 1234020 w 1998270"/>
              <a:gd name="connsiteY53" fmla="*/ 1986522 h 1996549"/>
              <a:gd name="connsiteX54" fmla="*/ 1237943 w 1998270"/>
              <a:gd name="connsiteY54" fmla="*/ 1990445 h 1996549"/>
              <a:gd name="connsiteX55" fmla="*/ 1234020 w 1998270"/>
              <a:gd name="connsiteY55" fmla="*/ 1994368 h 1996549"/>
              <a:gd name="connsiteX56" fmla="*/ 1230097 w 1998270"/>
              <a:gd name="connsiteY56" fmla="*/ 1990445 h 1996549"/>
              <a:gd name="connsiteX57" fmla="*/ 1234020 w 1998270"/>
              <a:gd name="connsiteY57" fmla="*/ 1986522 h 1996549"/>
              <a:gd name="connsiteX58" fmla="*/ 1664145 w 1998270"/>
              <a:gd name="connsiteY58" fmla="*/ 1985975 h 1996549"/>
              <a:gd name="connsiteX59" fmla="*/ 1664486 w 1998270"/>
              <a:gd name="connsiteY59" fmla="*/ 1985975 h 1996549"/>
              <a:gd name="connsiteX60" fmla="*/ 1669262 w 1998270"/>
              <a:gd name="connsiteY60" fmla="*/ 1991092 h 1996549"/>
              <a:gd name="connsiteX61" fmla="*/ 1664145 w 1998270"/>
              <a:gd name="connsiteY61" fmla="*/ 1996209 h 1996549"/>
              <a:gd name="connsiteX62" fmla="*/ 1659029 w 1998270"/>
              <a:gd name="connsiteY62" fmla="*/ 1991092 h 1996549"/>
              <a:gd name="connsiteX63" fmla="*/ 1664145 w 1998270"/>
              <a:gd name="connsiteY63" fmla="*/ 1985975 h 1996549"/>
              <a:gd name="connsiteX64" fmla="*/ 1602061 w 1998270"/>
              <a:gd name="connsiteY64" fmla="*/ 1985975 h 1996549"/>
              <a:gd name="connsiteX65" fmla="*/ 1602403 w 1998270"/>
              <a:gd name="connsiteY65" fmla="*/ 1985975 h 1996549"/>
              <a:gd name="connsiteX66" fmla="*/ 1607178 w 1998270"/>
              <a:gd name="connsiteY66" fmla="*/ 1991092 h 1996549"/>
              <a:gd name="connsiteX67" fmla="*/ 1602061 w 1998270"/>
              <a:gd name="connsiteY67" fmla="*/ 1996209 h 1996549"/>
              <a:gd name="connsiteX68" fmla="*/ 1596945 w 1998270"/>
              <a:gd name="connsiteY68" fmla="*/ 1991092 h 1996549"/>
              <a:gd name="connsiteX69" fmla="*/ 1602061 w 1998270"/>
              <a:gd name="connsiteY69" fmla="*/ 1985975 h 1996549"/>
              <a:gd name="connsiteX70" fmla="*/ 1971151 w 1998270"/>
              <a:gd name="connsiteY70" fmla="*/ 1985974 h 1996549"/>
              <a:gd name="connsiteX71" fmla="*/ 1975756 w 1998270"/>
              <a:gd name="connsiteY71" fmla="*/ 1990580 h 1996549"/>
              <a:gd name="connsiteX72" fmla="*/ 1971151 w 1998270"/>
              <a:gd name="connsiteY72" fmla="*/ 1995185 h 1996549"/>
              <a:gd name="connsiteX73" fmla="*/ 1966547 w 1998270"/>
              <a:gd name="connsiteY73" fmla="*/ 1990580 h 1996549"/>
              <a:gd name="connsiteX74" fmla="*/ 1971151 w 1998270"/>
              <a:gd name="connsiteY74" fmla="*/ 1985974 h 1996549"/>
              <a:gd name="connsiteX75" fmla="*/ 1909068 w 1998270"/>
              <a:gd name="connsiteY75" fmla="*/ 1985974 h 1996549"/>
              <a:gd name="connsiteX76" fmla="*/ 1914356 w 1998270"/>
              <a:gd name="connsiteY76" fmla="*/ 1991262 h 1996549"/>
              <a:gd name="connsiteX77" fmla="*/ 1909068 w 1998270"/>
              <a:gd name="connsiteY77" fmla="*/ 1996549 h 1996549"/>
              <a:gd name="connsiteX78" fmla="*/ 1903781 w 1998270"/>
              <a:gd name="connsiteY78" fmla="*/ 1991262 h 1996549"/>
              <a:gd name="connsiteX79" fmla="*/ 1909068 w 1998270"/>
              <a:gd name="connsiteY79" fmla="*/ 1985974 h 1996549"/>
              <a:gd name="connsiteX80" fmla="*/ 1847667 w 1998270"/>
              <a:gd name="connsiteY80" fmla="*/ 1985974 h 1996549"/>
              <a:gd name="connsiteX81" fmla="*/ 1852954 w 1998270"/>
              <a:gd name="connsiteY81" fmla="*/ 1991262 h 1996549"/>
              <a:gd name="connsiteX82" fmla="*/ 1847667 w 1998270"/>
              <a:gd name="connsiteY82" fmla="*/ 1996549 h 1996549"/>
              <a:gd name="connsiteX83" fmla="*/ 1842380 w 1998270"/>
              <a:gd name="connsiteY83" fmla="*/ 1991262 h 1996549"/>
              <a:gd name="connsiteX84" fmla="*/ 1847667 w 1998270"/>
              <a:gd name="connsiteY84" fmla="*/ 1985974 h 1996549"/>
              <a:gd name="connsiteX85" fmla="*/ 1786265 w 1998270"/>
              <a:gd name="connsiteY85" fmla="*/ 1985974 h 1996549"/>
              <a:gd name="connsiteX86" fmla="*/ 1791552 w 1998270"/>
              <a:gd name="connsiteY86" fmla="*/ 1991262 h 1996549"/>
              <a:gd name="connsiteX87" fmla="*/ 1786265 w 1998270"/>
              <a:gd name="connsiteY87" fmla="*/ 1996549 h 1996549"/>
              <a:gd name="connsiteX88" fmla="*/ 1780978 w 1998270"/>
              <a:gd name="connsiteY88" fmla="*/ 1991262 h 1996549"/>
              <a:gd name="connsiteX89" fmla="*/ 1786265 w 1998270"/>
              <a:gd name="connsiteY89" fmla="*/ 1985974 h 1996549"/>
              <a:gd name="connsiteX90" fmla="*/ 1724864 w 1998270"/>
              <a:gd name="connsiteY90" fmla="*/ 1985974 h 1996549"/>
              <a:gd name="connsiteX91" fmla="*/ 1730151 w 1998270"/>
              <a:gd name="connsiteY91" fmla="*/ 1991262 h 1996549"/>
              <a:gd name="connsiteX92" fmla="*/ 1724864 w 1998270"/>
              <a:gd name="connsiteY92" fmla="*/ 1996549 h 1996549"/>
              <a:gd name="connsiteX93" fmla="*/ 1719577 w 1998270"/>
              <a:gd name="connsiteY93" fmla="*/ 1991262 h 1996549"/>
              <a:gd name="connsiteX94" fmla="*/ 1724864 w 1998270"/>
              <a:gd name="connsiteY94" fmla="*/ 1985974 h 1996549"/>
              <a:gd name="connsiteX95" fmla="*/ 1479259 w 1998270"/>
              <a:gd name="connsiteY95" fmla="*/ 1985974 h 1996549"/>
              <a:gd name="connsiteX96" fmla="*/ 1479600 w 1998270"/>
              <a:gd name="connsiteY96" fmla="*/ 1985974 h 1996549"/>
              <a:gd name="connsiteX97" fmla="*/ 1484035 w 1998270"/>
              <a:gd name="connsiteY97" fmla="*/ 1990750 h 1996549"/>
              <a:gd name="connsiteX98" fmla="*/ 1479259 w 1998270"/>
              <a:gd name="connsiteY98" fmla="*/ 1995526 h 1996549"/>
              <a:gd name="connsiteX99" fmla="*/ 1474484 w 1998270"/>
              <a:gd name="connsiteY99" fmla="*/ 1990750 h 1996549"/>
              <a:gd name="connsiteX100" fmla="*/ 1479259 w 1998270"/>
              <a:gd name="connsiteY100" fmla="*/ 1985974 h 1996549"/>
              <a:gd name="connsiteX101" fmla="*/ 1417857 w 1998270"/>
              <a:gd name="connsiteY101" fmla="*/ 1985974 h 1996549"/>
              <a:gd name="connsiteX102" fmla="*/ 1422462 w 1998270"/>
              <a:gd name="connsiteY102" fmla="*/ 1990580 h 1996549"/>
              <a:gd name="connsiteX103" fmla="*/ 1417857 w 1998270"/>
              <a:gd name="connsiteY103" fmla="*/ 1995185 h 1996549"/>
              <a:gd name="connsiteX104" fmla="*/ 1413253 w 1998270"/>
              <a:gd name="connsiteY104" fmla="*/ 1990580 h 1996549"/>
              <a:gd name="connsiteX105" fmla="*/ 1417857 w 1998270"/>
              <a:gd name="connsiteY105" fmla="*/ 1985974 h 1996549"/>
              <a:gd name="connsiteX106" fmla="*/ 1357138 w 1998270"/>
              <a:gd name="connsiteY106" fmla="*/ 1985974 h 1996549"/>
              <a:gd name="connsiteX107" fmla="*/ 1357479 w 1998270"/>
              <a:gd name="connsiteY107" fmla="*/ 1985974 h 1996549"/>
              <a:gd name="connsiteX108" fmla="*/ 1361573 w 1998270"/>
              <a:gd name="connsiteY108" fmla="*/ 1990409 h 1996549"/>
              <a:gd name="connsiteX109" fmla="*/ 1357138 w 1998270"/>
              <a:gd name="connsiteY109" fmla="*/ 1994843 h 1996549"/>
              <a:gd name="connsiteX110" fmla="*/ 1352704 w 1998270"/>
              <a:gd name="connsiteY110" fmla="*/ 1990409 h 1996549"/>
              <a:gd name="connsiteX111" fmla="*/ 1357138 w 1998270"/>
              <a:gd name="connsiteY111" fmla="*/ 1985974 h 1996549"/>
              <a:gd name="connsiteX112" fmla="*/ 1295055 w 1998270"/>
              <a:gd name="connsiteY112" fmla="*/ 1985974 h 1996549"/>
              <a:gd name="connsiteX113" fmla="*/ 1299319 w 1998270"/>
              <a:gd name="connsiteY113" fmla="*/ 1990238 h 1996549"/>
              <a:gd name="connsiteX114" fmla="*/ 1295055 w 1998270"/>
              <a:gd name="connsiteY114" fmla="*/ 1994502 h 1996549"/>
              <a:gd name="connsiteX115" fmla="*/ 1290791 w 1998270"/>
              <a:gd name="connsiteY115" fmla="*/ 1990238 h 1996549"/>
              <a:gd name="connsiteX116" fmla="*/ 1295055 w 1998270"/>
              <a:gd name="connsiteY116" fmla="*/ 1985974 h 1996549"/>
              <a:gd name="connsiteX117" fmla="*/ 1541026 w 1998270"/>
              <a:gd name="connsiteY117" fmla="*/ 1985499 h 1996549"/>
              <a:gd name="connsiteX118" fmla="*/ 1545972 w 1998270"/>
              <a:gd name="connsiteY118" fmla="*/ 1990445 h 1996549"/>
              <a:gd name="connsiteX119" fmla="*/ 1541026 w 1998270"/>
              <a:gd name="connsiteY119" fmla="*/ 1995391 h 1996549"/>
              <a:gd name="connsiteX120" fmla="*/ 1536080 w 1998270"/>
              <a:gd name="connsiteY120" fmla="*/ 1990445 h 1996549"/>
              <a:gd name="connsiteX121" fmla="*/ 1541026 w 1998270"/>
              <a:gd name="connsiteY121" fmla="*/ 1985499 h 1996549"/>
              <a:gd name="connsiteX122" fmla="*/ 558240 w 1998270"/>
              <a:gd name="connsiteY122" fmla="*/ 1928155 h 1996549"/>
              <a:gd name="connsiteX123" fmla="*/ 558632 w 1998270"/>
              <a:gd name="connsiteY123" fmla="*/ 1928155 h 1996549"/>
              <a:gd name="connsiteX124" fmla="*/ 559263 w 1998270"/>
              <a:gd name="connsiteY124" fmla="*/ 1929179 h 1996549"/>
              <a:gd name="connsiteX125" fmla="*/ 558240 w 1998270"/>
              <a:gd name="connsiteY125" fmla="*/ 1930202 h 1996549"/>
              <a:gd name="connsiteX126" fmla="*/ 557217 w 1998270"/>
              <a:gd name="connsiteY126" fmla="*/ 1929179 h 1996549"/>
              <a:gd name="connsiteX127" fmla="*/ 558240 w 1998270"/>
              <a:gd name="connsiteY127" fmla="*/ 1928155 h 1996549"/>
              <a:gd name="connsiteX128" fmla="*/ 620008 w 1998270"/>
              <a:gd name="connsiteY128" fmla="*/ 1927509 h 1996549"/>
              <a:gd name="connsiteX129" fmla="*/ 621543 w 1998270"/>
              <a:gd name="connsiteY129" fmla="*/ 1929044 h 1996549"/>
              <a:gd name="connsiteX130" fmla="*/ 620008 w 1998270"/>
              <a:gd name="connsiteY130" fmla="*/ 1930579 h 1996549"/>
              <a:gd name="connsiteX131" fmla="*/ 618473 w 1998270"/>
              <a:gd name="connsiteY131" fmla="*/ 1929044 h 1996549"/>
              <a:gd name="connsiteX132" fmla="*/ 620008 w 1998270"/>
              <a:gd name="connsiteY132" fmla="*/ 1927509 h 1996549"/>
              <a:gd name="connsiteX133" fmla="*/ 681042 w 1998270"/>
              <a:gd name="connsiteY133" fmla="*/ 1927131 h 1996549"/>
              <a:gd name="connsiteX134" fmla="*/ 683089 w 1998270"/>
              <a:gd name="connsiteY134" fmla="*/ 1929178 h 1996549"/>
              <a:gd name="connsiteX135" fmla="*/ 681042 w 1998270"/>
              <a:gd name="connsiteY135" fmla="*/ 1931225 h 1996549"/>
              <a:gd name="connsiteX136" fmla="*/ 678996 w 1998270"/>
              <a:gd name="connsiteY136" fmla="*/ 1929178 h 1996549"/>
              <a:gd name="connsiteX137" fmla="*/ 681042 w 1998270"/>
              <a:gd name="connsiteY137" fmla="*/ 1927131 h 1996549"/>
              <a:gd name="connsiteX138" fmla="*/ 743126 w 1998270"/>
              <a:gd name="connsiteY138" fmla="*/ 1926790 h 1996549"/>
              <a:gd name="connsiteX139" fmla="*/ 745514 w 1998270"/>
              <a:gd name="connsiteY139" fmla="*/ 1929178 h 1996549"/>
              <a:gd name="connsiteX140" fmla="*/ 743126 w 1998270"/>
              <a:gd name="connsiteY140" fmla="*/ 1931566 h 1996549"/>
              <a:gd name="connsiteX141" fmla="*/ 740738 w 1998270"/>
              <a:gd name="connsiteY141" fmla="*/ 1929178 h 1996549"/>
              <a:gd name="connsiteX142" fmla="*/ 743126 w 1998270"/>
              <a:gd name="connsiteY142" fmla="*/ 1926790 h 1996549"/>
              <a:gd name="connsiteX143" fmla="*/ 803845 w 1998270"/>
              <a:gd name="connsiteY143" fmla="*/ 1926279 h 1996549"/>
              <a:gd name="connsiteX144" fmla="*/ 804203 w 1998270"/>
              <a:gd name="connsiteY144" fmla="*/ 1926279 h 1996549"/>
              <a:gd name="connsiteX145" fmla="*/ 806745 w 1998270"/>
              <a:gd name="connsiteY145" fmla="*/ 1929178 h 1996549"/>
              <a:gd name="connsiteX146" fmla="*/ 803845 w 1998270"/>
              <a:gd name="connsiteY146" fmla="*/ 1932078 h 1996549"/>
              <a:gd name="connsiteX147" fmla="*/ 800946 w 1998270"/>
              <a:gd name="connsiteY147" fmla="*/ 1929178 h 1996549"/>
              <a:gd name="connsiteX148" fmla="*/ 803845 w 1998270"/>
              <a:gd name="connsiteY148" fmla="*/ 1926279 h 1996549"/>
              <a:gd name="connsiteX149" fmla="*/ 865246 w 1998270"/>
              <a:gd name="connsiteY149" fmla="*/ 1925938 h 1996549"/>
              <a:gd name="connsiteX150" fmla="*/ 865604 w 1998270"/>
              <a:gd name="connsiteY150" fmla="*/ 1925938 h 1996549"/>
              <a:gd name="connsiteX151" fmla="*/ 868487 w 1998270"/>
              <a:gd name="connsiteY151" fmla="*/ 1929178 h 1996549"/>
              <a:gd name="connsiteX152" fmla="*/ 865246 w 1998270"/>
              <a:gd name="connsiteY152" fmla="*/ 1932419 h 1996549"/>
              <a:gd name="connsiteX153" fmla="*/ 862006 w 1998270"/>
              <a:gd name="connsiteY153" fmla="*/ 1929178 h 1996549"/>
              <a:gd name="connsiteX154" fmla="*/ 865246 w 1998270"/>
              <a:gd name="connsiteY154" fmla="*/ 1925938 h 1996549"/>
              <a:gd name="connsiteX155" fmla="*/ 926648 w 1998270"/>
              <a:gd name="connsiteY155" fmla="*/ 1925426 h 1996549"/>
              <a:gd name="connsiteX156" fmla="*/ 930400 w 1998270"/>
              <a:gd name="connsiteY156" fmla="*/ 1929179 h 1996549"/>
              <a:gd name="connsiteX157" fmla="*/ 926648 w 1998270"/>
              <a:gd name="connsiteY157" fmla="*/ 1932931 h 1996549"/>
              <a:gd name="connsiteX158" fmla="*/ 922896 w 1998270"/>
              <a:gd name="connsiteY158" fmla="*/ 1929179 h 1996549"/>
              <a:gd name="connsiteX159" fmla="*/ 926648 w 1998270"/>
              <a:gd name="connsiteY159" fmla="*/ 1925426 h 1996549"/>
              <a:gd name="connsiteX160" fmla="*/ 988049 w 1998270"/>
              <a:gd name="connsiteY160" fmla="*/ 1925085 h 1996549"/>
              <a:gd name="connsiteX161" fmla="*/ 988390 w 1998270"/>
              <a:gd name="connsiteY161" fmla="*/ 1925085 h 1996549"/>
              <a:gd name="connsiteX162" fmla="*/ 992143 w 1998270"/>
              <a:gd name="connsiteY162" fmla="*/ 1929179 h 1996549"/>
              <a:gd name="connsiteX163" fmla="*/ 988049 w 1998270"/>
              <a:gd name="connsiteY163" fmla="*/ 1933272 h 1996549"/>
              <a:gd name="connsiteX164" fmla="*/ 983956 w 1998270"/>
              <a:gd name="connsiteY164" fmla="*/ 1929179 h 1996549"/>
              <a:gd name="connsiteX165" fmla="*/ 988049 w 1998270"/>
              <a:gd name="connsiteY165" fmla="*/ 1925085 h 1996549"/>
              <a:gd name="connsiteX166" fmla="*/ 1050132 w 1998270"/>
              <a:gd name="connsiteY166" fmla="*/ 1924744 h 1996549"/>
              <a:gd name="connsiteX167" fmla="*/ 1050473 w 1998270"/>
              <a:gd name="connsiteY167" fmla="*/ 1924744 h 1996549"/>
              <a:gd name="connsiteX168" fmla="*/ 1054567 w 1998270"/>
              <a:gd name="connsiteY168" fmla="*/ 1929179 h 1996549"/>
              <a:gd name="connsiteX169" fmla="*/ 1050132 w 1998270"/>
              <a:gd name="connsiteY169" fmla="*/ 1933613 h 1996549"/>
              <a:gd name="connsiteX170" fmla="*/ 1045698 w 1998270"/>
              <a:gd name="connsiteY170" fmla="*/ 1929179 h 1996549"/>
              <a:gd name="connsiteX171" fmla="*/ 1050132 w 1998270"/>
              <a:gd name="connsiteY171" fmla="*/ 1924744 h 1996549"/>
              <a:gd name="connsiteX172" fmla="*/ 1110851 w 1998270"/>
              <a:gd name="connsiteY172" fmla="*/ 1924403 h 1996549"/>
              <a:gd name="connsiteX173" fmla="*/ 1111192 w 1998270"/>
              <a:gd name="connsiteY173" fmla="*/ 1924403 h 1996549"/>
              <a:gd name="connsiteX174" fmla="*/ 1115627 w 1998270"/>
              <a:gd name="connsiteY174" fmla="*/ 1929179 h 1996549"/>
              <a:gd name="connsiteX175" fmla="*/ 1110851 w 1998270"/>
              <a:gd name="connsiteY175" fmla="*/ 1933955 h 1996549"/>
              <a:gd name="connsiteX176" fmla="*/ 1106076 w 1998270"/>
              <a:gd name="connsiteY176" fmla="*/ 1929179 h 1996549"/>
              <a:gd name="connsiteX177" fmla="*/ 1110851 w 1998270"/>
              <a:gd name="connsiteY177" fmla="*/ 1924403 h 1996549"/>
              <a:gd name="connsiteX178" fmla="*/ 1172253 w 1998270"/>
              <a:gd name="connsiteY178" fmla="*/ 1924062 h 1996549"/>
              <a:gd name="connsiteX179" fmla="*/ 1172594 w 1998270"/>
              <a:gd name="connsiteY179" fmla="*/ 1924062 h 1996549"/>
              <a:gd name="connsiteX180" fmla="*/ 1177369 w 1998270"/>
              <a:gd name="connsiteY180" fmla="*/ 1929179 h 1996549"/>
              <a:gd name="connsiteX181" fmla="*/ 1172253 w 1998270"/>
              <a:gd name="connsiteY181" fmla="*/ 1934296 h 1996549"/>
              <a:gd name="connsiteX182" fmla="*/ 1167136 w 1998270"/>
              <a:gd name="connsiteY182" fmla="*/ 1929179 h 1996549"/>
              <a:gd name="connsiteX183" fmla="*/ 1172253 w 1998270"/>
              <a:gd name="connsiteY183" fmla="*/ 1924062 h 1996549"/>
              <a:gd name="connsiteX184" fmla="*/ 1234020 w 1998270"/>
              <a:gd name="connsiteY184" fmla="*/ 1923757 h 1996549"/>
              <a:gd name="connsiteX185" fmla="*/ 1239308 w 1998270"/>
              <a:gd name="connsiteY185" fmla="*/ 1929044 h 1996549"/>
              <a:gd name="connsiteX186" fmla="*/ 1234020 w 1998270"/>
              <a:gd name="connsiteY186" fmla="*/ 1934332 h 1996549"/>
              <a:gd name="connsiteX187" fmla="*/ 1228733 w 1998270"/>
              <a:gd name="connsiteY187" fmla="*/ 1929044 h 1996549"/>
              <a:gd name="connsiteX188" fmla="*/ 1234020 w 1998270"/>
              <a:gd name="connsiteY188" fmla="*/ 1923757 h 1996549"/>
              <a:gd name="connsiteX189" fmla="*/ 1295055 w 1998270"/>
              <a:gd name="connsiteY189" fmla="*/ 1923550 h 1996549"/>
              <a:gd name="connsiteX190" fmla="*/ 1300684 w 1998270"/>
              <a:gd name="connsiteY190" fmla="*/ 1929179 h 1996549"/>
              <a:gd name="connsiteX191" fmla="*/ 1295055 w 1998270"/>
              <a:gd name="connsiteY191" fmla="*/ 1934807 h 1996549"/>
              <a:gd name="connsiteX192" fmla="*/ 1289427 w 1998270"/>
              <a:gd name="connsiteY192" fmla="*/ 1929179 h 1996549"/>
              <a:gd name="connsiteX193" fmla="*/ 1295055 w 1998270"/>
              <a:gd name="connsiteY193" fmla="*/ 1923550 h 1996549"/>
              <a:gd name="connsiteX194" fmla="*/ 1357139 w 1998270"/>
              <a:gd name="connsiteY194" fmla="*/ 1923379 h 1996549"/>
              <a:gd name="connsiteX195" fmla="*/ 1362937 w 1998270"/>
              <a:gd name="connsiteY195" fmla="*/ 1929008 h 1996549"/>
              <a:gd name="connsiteX196" fmla="*/ 1357139 w 1998270"/>
              <a:gd name="connsiteY196" fmla="*/ 1934807 h 1996549"/>
              <a:gd name="connsiteX197" fmla="*/ 1351340 w 1998270"/>
              <a:gd name="connsiteY197" fmla="*/ 1929178 h 1996549"/>
              <a:gd name="connsiteX198" fmla="*/ 1357139 w 1998270"/>
              <a:gd name="connsiteY198" fmla="*/ 1923379 h 1996549"/>
              <a:gd name="connsiteX199" fmla="*/ 1971151 w 1998270"/>
              <a:gd name="connsiteY199" fmla="*/ 1923209 h 1996549"/>
              <a:gd name="connsiteX200" fmla="*/ 1977121 w 1998270"/>
              <a:gd name="connsiteY200" fmla="*/ 1928837 h 1996549"/>
              <a:gd name="connsiteX201" fmla="*/ 1971151 w 1998270"/>
              <a:gd name="connsiteY201" fmla="*/ 1934807 h 1996549"/>
              <a:gd name="connsiteX202" fmla="*/ 1965182 w 1998270"/>
              <a:gd name="connsiteY202" fmla="*/ 1929178 h 1996549"/>
              <a:gd name="connsiteX203" fmla="*/ 1971151 w 1998270"/>
              <a:gd name="connsiteY203" fmla="*/ 1923209 h 1996549"/>
              <a:gd name="connsiteX204" fmla="*/ 1417857 w 1998270"/>
              <a:gd name="connsiteY204" fmla="*/ 1923038 h 1996549"/>
              <a:gd name="connsiteX205" fmla="*/ 1423998 w 1998270"/>
              <a:gd name="connsiteY205" fmla="*/ 1929179 h 1996549"/>
              <a:gd name="connsiteX206" fmla="*/ 1417857 w 1998270"/>
              <a:gd name="connsiteY206" fmla="*/ 1935319 h 1996549"/>
              <a:gd name="connsiteX207" fmla="*/ 1411718 w 1998270"/>
              <a:gd name="connsiteY207" fmla="*/ 1929179 h 1996549"/>
              <a:gd name="connsiteX208" fmla="*/ 1417857 w 1998270"/>
              <a:gd name="connsiteY208" fmla="*/ 1923038 h 1996549"/>
              <a:gd name="connsiteX209" fmla="*/ 1479259 w 1998270"/>
              <a:gd name="connsiteY209" fmla="*/ 1922868 h 1996549"/>
              <a:gd name="connsiteX210" fmla="*/ 1479600 w 1998270"/>
              <a:gd name="connsiteY210" fmla="*/ 1922868 h 1996549"/>
              <a:gd name="connsiteX211" fmla="*/ 1485570 w 1998270"/>
              <a:gd name="connsiteY211" fmla="*/ 1929179 h 1996549"/>
              <a:gd name="connsiteX212" fmla="*/ 1479259 w 1998270"/>
              <a:gd name="connsiteY212" fmla="*/ 1935489 h 1996549"/>
              <a:gd name="connsiteX213" fmla="*/ 1472949 w 1998270"/>
              <a:gd name="connsiteY213" fmla="*/ 1929179 h 1996549"/>
              <a:gd name="connsiteX214" fmla="*/ 1479259 w 1998270"/>
              <a:gd name="connsiteY214" fmla="*/ 1922868 h 1996549"/>
              <a:gd name="connsiteX215" fmla="*/ 1540660 w 1998270"/>
              <a:gd name="connsiteY215" fmla="*/ 1922697 h 1996549"/>
              <a:gd name="connsiteX216" fmla="*/ 1547141 w 1998270"/>
              <a:gd name="connsiteY216" fmla="*/ 1929179 h 1996549"/>
              <a:gd name="connsiteX217" fmla="*/ 1540660 w 1998270"/>
              <a:gd name="connsiteY217" fmla="*/ 1935660 h 1996549"/>
              <a:gd name="connsiteX218" fmla="*/ 1534179 w 1998270"/>
              <a:gd name="connsiteY218" fmla="*/ 1929179 h 1996549"/>
              <a:gd name="connsiteX219" fmla="*/ 1540660 w 1998270"/>
              <a:gd name="connsiteY219" fmla="*/ 1922697 h 1996549"/>
              <a:gd name="connsiteX220" fmla="*/ 1664145 w 1998270"/>
              <a:gd name="connsiteY220" fmla="*/ 1922527 h 1996549"/>
              <a:gd name="connsiteX221" fmla="*/ 1664486 w 1998270"/>
              <a:gd name="connsiteY221" fmla="*/ 1922527 h 1996549"/>
              <a:gd name="connsiteX222" fmla="*/ 1670797 w 1998270"/>
              <a:gd name="connsiteY222" fmla="*/ 1929179 h 1996549"/>
              <a:gd name="connsiteX223" fmla="*/ 1664145 w 1998270"/>
              <a:gd name="connsiteY223" fmla="*/ 1935831 h 1996549"/>
              <a:gd name="connsiteX224" fmla="*/ 1657493 w 1998270"/>
              <a:gd name="connsiteY224" fmla="*/ 1929179 h 1996549"/>
              <a:gd name="connsiteX225" fmla="*/ 1664145 w 1998270"/>
              <a:gd name="connsiteY225" fmla="*/ 1922527 h 1996549"/>
              <a:gd name="connsiteX226" fmla="*/ 1602428 w 1998270"/>
              <a:gd name="connsiteY226" fmla="*/ 1922392 h 1996549"/>
              <a:gd name="connsiteX227" fmla="*/ 1609080 w 1998270"/>
              <a:gd name="connsiteY227" fmla="*/ 1929044 h 1996549"/>
              <a:gd name="connsiteX228" fmla="*/ 1602428 w 1998270"/>
              <a:gd name="connsiteY228" fmla="*/ 1935696 h 1996549"/>
              <a:gd name="connsiteX229" fmla="*/ 1595776 w 1998270"/>
              <a:gd name="connsiteY229" fmla="*/ 1929044 h 1996549"/>
              <a:gd name="connsiteX230" fmla="*/ 1602428 w 1998270"/>
              <a:gd name="connsiteY230" fmla="*/ 1922392 h 1996549"/>
              <a:gd name="connsiteX231" fmla="*/ 1909068 w 1998270"/>
              <a:gd name="connsiteY231" fmla="*/ 1922356 h 1996549"/>
              <a:gd name="connsiteX232" fmla="*/ 1915891 w 1998270"/>
              <a:gd name="connsiteY232" fmla="*/ 1929179 h 1996549"/>
              <a:gd name="connsiteX233" fmla="*/ 1909068 w 1998270"/>
              <a:gd name="connsiteY233" fmla="*/ 1936001 h 1996549"/>
              <a:gd name="connsiteX234" fmla="*/ 1902246 w 1998270"/>
              <a:gd name="connsiteY234" fmla="*/ 1929179 h 1996549"/>
              <a:gd name="connsiteX235" fmla="*/ 1909068 w 1998270"/>
              <a:gd name="connsiteY235" fmla="*/ 1922356 h 1996549"/>
              <a:gd name="connsiteX236" fmla="*/ 1847666 w 1998270"/>
              <a:gd name="connsiteY236" fmla="*/ 1922356 h 1996549"/>
              <a:gd name="connsiteX237" fmla="*/ 1854489 w 1998270"/>
              <a:gd name="connsiteY237" fmla="*/ 1929179 h 1996549"/>
              <a:gd name="connsiteX238" fmla="*/ 1847666 w 1998270"/>
              <a:gd name="connsiteY238" fmla="*/ 1936001 h 1996549"/>
              <a:gd name="connsiteX239" fmla="*/ 1840844 w 1998270"/>
              <a:gd name="connsiteY239" fmla="*/ 1929179 h 1996549"/>
              <a:gd name="connsiteX240" fmla="*/ 1847666 w 1998270"/>
              <a:gd name="connsiteY240" fmla="*/ 1922356 h 1996549"/>
              <a:gd name="connsiteX241" fmla="*/ 1786265 w 1998270"/>
              <a:gd name="connsiteY241" fmla="*/ 1922356 h 1996549"/>
              <a:gd name="connsiteX242" fmla="*/ 1793087 w 1998270"/>
              <a:gd name="connsiteY242" fmla="*/ 1929179 h 1996549"/>
              <a:gd name="connsiteX243" fmla="*/ 1786265 w 1998270"/>
              <a:gd name="connsiteY243" fmla="*/ 1936001 h 1996549"/>
              <a:gd name="connsiteX244" fmla="*/ 1779443 w 1998270"/>
              <a:gd name="connsiteY244" fmla="*/ 1929179 h 1996549"/>
              <a:gd name="connsiteX245" fmla="*/ 1786265 w 1998270"/>
              <a:gd name="connsiteY245" fmla="*/ 1922356 h 1996549"/>
              <a:gd name="connsiteX246" fmla="*/ 1724864 w 1998270"/>
              <a:gd name="connsiteY246" fmla="*/ 1922356 h 1996549"/>
              <a:gd name="connsiteX247" fmla="*/ 1731686 w 1998270"/>
              <a:gd name="connsiteY247" fmla="*/ 1929179 h 1996549"/>
              <a:gd name="connsiteX248" fmla="*/ 1724864 w 1998270"/>
              <a:gd name="connsiteY248" fmla="*/ 1936001 h 1996549"/>
              <a:gd name="connsiteX249" fmla="*/ 1718042 w 1998270"/>
              <a:gd name="connsiteY249" fmla="*/ 1929179 h 1996549"/>
              <a:gd name="connsiteX250" fmla="*/ 1724864 w 1998270"/>
              <a:gd name="connsiteY250" fmla="*/ 1922356 h 1996549"/>
              <a:gd name="connsiteX251" fmla="*/ 558240 w 1998270"/>
              <a:gd name="connsiteY251" fmla="*/ 1866584 h 1996549"/>
              <a:gd name="connsiteX252" fmla="*/ 558598 w 1998270"/>
              <a:gd name="connsiteY252" fmla="*/ 1866584 h 1996549"/>
              <a:gd name="connsiteX253" fmla="*/ 559946 w 1998270"/>
              <a:gd name="connsiteY253" fmla="*/ 1868289 h 1996549"/>
              <a:gd name="connsiteX254" fmla="*/ 558240 w 1998270"/>
              <a:gd name="connsiteY254" fmla="*/ 1869995 h 1996549"/>
              <a:gd name="connsiteX255" fmla="*/ 556535 w 1998270"/>
              <a:gd name="connsiteY255" fmla="*/ 1868289 h 1996549"/>
              <a:gd name="connsiteX256" fmla="*/ 558240 w 1998270"/>
              <a:gd name="connsiteY256" fmla="*/ 1866584 h 1996549"/>
              <a:gd name="connsiteX257" fmla="*/ 496839 w 1998270"/>
              <a:gd name="connsiteY257" fmla="*/ 1866583 h 1996549"/>
              <a:gd name="connsiteX258" fmla="*/ 498033 w 1998270"/>
              <a:gd name="connsiteY258" fmla="*/ 1867777 h 1996549"/>
              <a:gd name="connsiteX259" fmla="*/ 496839 w 1998270"/>
              <a:gd name="connsiteY259" fmla="*/ 1868971 h 1996549"/>
              <a:gd name="connsiteX260" fmla="*/ 495645 w 1998270"/>
              <a:gd name="connsiteY260" fmla="*/ 1867777 h 1996549"/>
              <a:gd name="connsiteX261" fmla="*/ 496839 w 1998270"/>
              <a:gd name="connsiteY261" fmla="*/ 1866583 h 1996549"/>
              <a:gd name="connsiteX262" fmla="*/ 619641 w 1998270"/>
              <a:gd name="connsiteY262" fmla="*/ 1865560 h 1996549"/>
              <a:gd name="connsiteX263" fmla="*/ 621858 w 1998270"/>
              <a:gd name="connsiteY263" fmla="*/ 1867778 h 1996549"/>
              <a:gd name="connsiteX264" fmla="*/ 619641 w 1998270"/>
              <a:gd name="connsiteY264" fmla="*/ 1869995 h 1996549"/>
              <a:gd name="connsiteX265" fmla="*/ 617424 w 1998270"/>
              <a:gd name="connsiteY265" fmla="*/ 1867778 h 1996549"/>
              <a:gd name="connsiteX266" fmla="*/ 619641 w 1998270"/>
              <a:gd name="connsiteY266" fmla="*/ 1865560 h 1996549"/>
              <a:gd name="connsiteX267" fmla="*/ 681042 w 1998270"/>
              <a:gd name="connsiteY267" fmla="*/ 1865048 h 1996549"/>
              <a:gd name="connsiteX268" fmla="*/ 683771 w 1998270"/>
              <a:gd name="connsiteY268" fmla="*/ 1867777 h 1996549"/>
              <a:gd name="connsiteX269" fmla="*/ 681042 w 1998270"/>
              <a:gd name="connsiteY269" fmla="*/ 1870506 h 1996549"/>
              <a:gd name="connsiteX270" fmla="*/ 678314 w 1998270"/>
              <a:gd name="connsiteY270" fmla="*/ 1867777 h 1996549"/>
              <a:gd name="connsiteX271" fmla="*/ 681042 w 1998270"/>
              <a:gd name="connsiteY271" fmla="*/ 1865048 h 1996549"/>
              <a:gd name="connsiteX272" fmla="*/ 743126 w 1998270"/>
              <a:gd name="connsiteY272" fmla="*/ 1864537 h 1996549"/>
              <a:gd name="connsiteX273" fmla="*/ 743484 w 1998270"/>
              <a:gd name="connsiteY273" fmla="*/ 1864537 h 1996549"/>
              <a:gd name="connsiteX274" fmla="*/ 746367 w 1998270"/>
              <a:gd name="connsiteY274" fmla="*/ 1867777 h 1996549"/>
              <a:gd name="connsiteX275" fmla="*/ 743126 w 1998270"/>
              <a:gd name="connsiteY275" fmla="*/ 1871018 h 1996549"/>
              <a:gd name="connsiteX276" fmla="*/ 739886 w 1998270"/>
              <a:gd name="connsiteY276" fmla="*/ 1867777 h 1996549"/>
              <a:gd name="connsiteX277" fmla="*/ 743126 w 1998270"/>
              <a:gd name="connsiteY277" fmla="*/ 1864537 h 1996549"/>
              <a:gd name="connsiteX278" fmla="*/ 803845 w 1998270"/>
              <a:gd name="connsiteY278" fmla="*/ 1864195 h 1996549"/>
              <a:gd name="connsiteX279" fmla="*/ 807427 w 1998270"/>
              <a:gd name="connsiteY279" fmla="*/ 1867777 h 1996549"/>
              <a:gd name="connsiteX280" fmla="*/ 803845 w 1998270"/>
              <a:gd name="connsiteY280" fmla="*/ 1871359 h 1996549"/>
              <a:gd name="connsiteX281" fmla="*/ 800264 w 1998270"/>
              <a:gd name="connsiteY281" fmla="*/ 1867777 h 1996549"/>
              <a:gd name="connsiteX282" fmla="*/ 803845 w 1998270"/>
              <a:gd name="connsiteY282" fmla="*/ 1864195 h 1996549"/>
              <a:gd name="connsiteX283" fmla="*/ 865246 w 1998270"/>
              <a:gd name="connsiteY283" fmla="*/ 1863683 h 1996549"/>
              <a:gd name="connsiteX284" fmla="*/ 869339 w 1998270"/>
              <a:gd name="connsiteY284" fmla="*/ 1867777 h 1996549"/>
              <a:gd name="connsiteX285" fmla="*/ 865246 w 1998270"/>
              <a:gd name="connsiteY285" fmla="*/ 1871870 h 1996549"/>
              <a:gd name="connsiteX286" fmla="*/ 861153 w 1998270"/>
              <a:gd name="connsiteY286" fmla="*/ 1867777 h 1996549"/>
              <a:gd name="connsiteX287" fmla="*/ 865246 w 1998270"/>
              <a:gd name="connsiteY287" fmla="*/ 1863683 h 1996549"/>
              <a:gd name="connsiteX288" fmla="*/ 926647 w 1998270"/>
              <a:gd name="connsiteY288" fmla="*/ 1863342 h 1996549"/>
              <a:gd name="connsiteX289" fmla="*/ 926988 w 1998270"/>
              <a:gd name="connsiteY289" fmla="*/ 1863342 h 1996549"/>
              <a:gd name="connsiteX290" fmla="*/ 931081 w 1998270"/>
              <a:gd name="connsiteY290" fmla="*/ 1867777 h 1996549"/>
              <a:gd name="connsiteX291" fmla="*/ 926647 w 1998270"/>
              <a:gd name="connsiteY291" fmla="*/ 1872211 h 1996549"/>
              <a:gd name="connsiteX292" fmla="*/ 922213 w 1998270"/>
              <a:gd name="connsiteY292" fmla="*/ 1867777 h 1996549"/>
              <a:gd name="connsiteX293" fmla="*/ 926647 w 1998270"/>
              <a:gd name="connsiteY293" fmla="*/ 1863342 h 1996549"/>
              <a:gd name="connsiteX294" fmla="*/ 988048 w 1998270"/>
              <a:gd name="connsiteY294" fmla="*/ 1863001 h 1996549"/>
              <a:gd name="connsiteX295" fmla="*/ 988390 w 1998270"/>
              <a:gd name="connsiteY295" fmla="*/ 1863001 h 1996549"/>
              <a:gd name="connsiteX296" fmla="*/ 992824 w 1998270"/>
              <a:gd name="connsiteY296" fmla="*/ 1867777 h 1996549"/>
              <a:gd name="connsiteX297" fmla="*/ 988048 w 1998270"/>
              <a:gd name="connsiteY297" fmla="*/ 1872553 h 1996549"/>
              <a:gd name="connsiteX298" fmla="*/ 983273 w 1998270"/>
              <a:gd name="connsiteY298" fmla="*/ 1867777 h 1996549"/>
              <a:gd name="connsiteX299" fmla="*/ 988048 w 1998270"/>
              <a:gd name="connsiteY299" fmla="*/ 1863001 h 1996549"/>
              <a:gd name="connsiteX300" fmla="*/ 1050132 w 1998270"/>
              <a:gd name="connsiteY300" fmla="*/ 1862660 h 1996549"/>
              <a:gd name="connsiteX301" fmla="*/ 1050473 w 1998270"/>
              <a:gd name="connsiteY301" fmla="*/ 1862660 h 1996549"/>
              <a:gd name="connsiteX302" fmla="*/ 1055249 w 1998270"/>
              <a:gd name="connsiteY302" fmla="*/ 1867777 h 1996549"/>
              <a:gd name="connsiteX303" fmla="*/ 1050132 w 1998270"/>
              <a:gd name="connsiteY303" fmla="*/ 1872894 h 1996549"/>
              <a:gd name="connsiteX304" fmla="*/ 1045016 w 1998270"/>
              <a:gd name="connsiteY304" fmla="*/ 1867777 h 1996549"/>
              <a:gd name="connsiteX305" fmla="*/ 1050132 w 1998270"/>
              <a:gd name="connsiteY305" fmla="*/ 1862660 h 1996549"/>
              <a:gd name="connsiteX306" fmla="*/ 1110852 w 1998270"/>
              <a:gd name="connsiteY306" fmla="*/ 1862319 h 1996549"/>
              <a:gd name="connsiteX307" fmla="*/ 1116310 w 1998270"/>
              <a:gd name="connsiteY307" fmla="*/ 1867777 h 1996549"/>
              <a:gd name="connsiteX308" fmla="*/ 1110852 w 1998270"/>
              <a:gd name="connsiteY308" fmla="*/ 1873235 h 1996549"/>
              <a:gd name="connsiteX309" fmla="*/ 1105394 w 1998270"/>
              <a:gd name="connsiteY309" fmla="*/ 1867777 h 1996549"/>
              <a:gd name="connsiteX310" fmla="*/ 1110852 w 1998270"/>
              <a:gd name="connsiteY310" fmla="*/ 1862319 h 1996549"/>
              <a:gd name="connsiteX311" fmla="*/ 1172619 w 1998270"/>
              <a:gd name="connsiteY311" fmla="*/ 1861844 h 1996549"/>
              <a:gd name="connsiteX312" fmla="*/ 1178418 w 1998270"/>
              <a:gd name="connsiteY312" fmla="*/ 1867643 h 1996549"/>
              <a:gd name="connsiteX313" fmla="*/ 1172619 w 1998270"/>
              <a:gd name="connsiteY313" fmla="*/ 1873442 h 1996549"/>
              <a:gd name="connsiteX314" fmla="*/ 1166820 w 1998270"/>
              <a:gd name="connsiteY314" fmla="*/ 1867643 h 1996549"/>
              <a:gd name="connsiteX315" fmla="*/ 1172619 w 1998270"/>
              <a:gd name="connsiteY315" fmla="*/ 1861844 h 1996549"/>
              <a:gd name="connsiteX316" fmla="*/ 1233654 w 1998270"/>
              <a:gd name="connsiteY316" fmla="*/ 1861637 h 1996549"/>
              <a:gd name="connsiteX317" fmla="*/ 1239794 w 1998270"/>
              <a:gd name="connsiteY317" fmla="*/ 1867778 h 1996549"/>
              <a:gd name="connsiteX318" fmla="*/ 1233654 w 1998270"/>
              <a:gd name="connsiteY318" fmla="*/ 1873918 h 1996549"/>
              <a:gd name="connsiteX319" fmla="*/ 1227514 w 1998270"/>
              <a:gd name="connsiteY319" fmla="*/ 1867778 h 1996549"/>
              <a:gd name="connsiteX320" fmla="*/ 1233654 w 1998270"/>
              <a:gd name="connsiteY320" fmla="*/ 1861637 h 1996549"/>
              <a:gd name="connsiteX321" fmla="*/ 1295055 w 1998270"/>
              <a:gd name="connsiteY321" fmla="*/ 1861467 h 1996549"/>
              <a:gd name="connsiteX322" fmla="*/ 1295397 w 1998270"/>
              <a:gd name="connsiteY322" fmla="*/ 1861467 h 1996549"/>
              <a:gd name="connsiteX323" fmla="*/ 1301366 w 1998270"/>
              <a:gd name="connsiteY323" fmla="*/ 1867778 h 1996549"/>
              <a:gd name="connsiteX324" fmla="*/ 1295055 w 1998270"/>
              <a:gd name="connsiteY324" fmla="*/ 1874088 h 1996549"/>
              <a:gd name="connsiteX325" fmla="*/ 1288745 w 1998270"/>
              <a:gd name="connsiteY325" fmla="*/ 1867778 h 1996549"/>
              <a:gd name="connsiteX326" fmla="*/ 1295055 w 1998270"/>
              <a:gd name="connsiteY326" fmla="*/ 1861467 h 1996549"/>
              <a:gd name="connsiteX327" fmla="*/ 1971152 w 1998270"/>
              <a:gd name="connsiteY327" fmla="*/ 1861125 h 1996549"/>
              <a:gd name="connsiteX328" fmla="*/ 1971493 w 1998270"/>
              <a:gd name="connsiteY328" fmla="*/ 1861125 h 1996549"/>
              <a:gd name="connsiteX329" fmla="*/ 1977804 w 1998270"/>
              <a:gd name="connsiteY329" fmla="*/ 1867777 h 1996549"/>
              <a:gd name="connsiteX330" fmla="*/ 1971152 w 1998270"/>
              <a:gd name="connsiteY330" fmla="*/ 1874429 h 1996549"/>
              <a:gd name="connsiteX331" fmla="*/ 1964500 w 1998270"/>
              <a:gd name="connsiteY331" fmla="*/ 1867777 h 1996549"/>
              <a:gd name="connsiteX332" fmla="*/ 1971152 w 1998270"/>
              <a:gd name="connsiteY332" fmla="*/ 1861125 h 1996549"/>
              <a:gd name="connsiteX333" fmla="*/ 1357139 w 1998270"/>
              <a:gd name="connsiteY333" fmla="*/ 1861125 h 1996549"/>
              <a:gd name="connsiteX334" fmla="*/ 1357480 w 1998270"/>
              <a:gd name="connsiteY334" fmla="*/ 1861125 h 1996549"/>
              <a:gd name="connsiteX335" fmla="*/ 1363791 w 1998270"/>
              <a:gd name="connsiteY335" fmla="*/ 1867777 h 1996549"/>
              <a:gd name="connsiteX336" fmla="*/ 1357139 w 1998270"/>
              <a:gd name="connsiteY336" fmla="*/ 1874429 h 1996549"/>
              <a:gd name="connsiteX337" fmla="*/ 1350487 w 1998270"/>
              <a:gd name="connsiteY337" fmla="*/ 1867777 h 1996549"/>
              <a:gd name="connsiteX338" fmla="*/ 1357139 w 1998270"/>
              <a:gd name="connsiteY338" fmla="*/ 1861125 h 1996549"/>
              <a:gd name="connsiteX339" fmla="*/ 1417858 w 1998270"/>
              <a:gd name="connsiteY339" fmla="*/ 1860954 h 1996549"/>
              <a:gd name="connsiteX340" fmla="*/ 1424680 w 1998270"/>
              <a:gd name="connsiteY340" fmla="*/ 1867777 h 1996549"/>
              <a:gd name="connsiteX341" fmla="*/ 1417858 w 1998270"/>
              <a:gd name="connsiteY341" fmla="*/ 1874599 h 1996549"/>
              <a:gd name="connsiteX342" fmla="*/ 1411036 w 1998270"/>
              <a:gd name="connsiteY342" fmla="*/ 1867777 h 1996549"/>
              <a:gd name="connsiteX343" fmla="*/ 1417858 w 1998270"/>
              <a:gd name="connsiteY343" fmla="*/ 1860954 h 1996549"/>
              <a:gd name="connsiteX344" fmla="*/ 1479625 w 1998270"/>
              <a:gd name="connsiteY344" fmla="*/ 1860650 h 1996549"/>
              <a:gd name="connsiteX345" fmla="*/ 1486618 w 1998270"/>
              <a:gd name="connsiteY345" fmla="*/ 1867643 h 1996549"/>
              <a:gd name="connsiteX346" fmla="*/ 1479625 w 1998270"/>
              <a:gd name="connsiteY346" fmla="*/ 1874636 h 1996549"/>
              <a:gd name="connsiteX347" fmla="*/ 1472632 w 1998270"/>
              <a:gd name="connsiteY347" fmla="*/ 1867643 h 1996549"/>
              <a:gd name="connsiteX348" fmla="*/ 1479625 w 1998270"/>
              <a:gd name="connsiteY348" fmla="*/ 1860650 h 1996549"/>
              <a:gd name="connsiteX349" fmla="*/ 1540660 w 1998270"/>
              <a:gd name="connsiteY349" fmla="*/ 1860613 h 1996549"/>
              <a:gd name="connsiteX350" fmla="*/ 1547823 w 1998270"/>
              <a:gd name="connsiteY350" fmla="*/ 1867777 h 1996549"/>
              <a:gd name="connsiteX351" fmla="*/ 1540660 w 1998270"/>
              <a:gd name="connsiteY351" fmla="*/ 1874940 h 1996549"/>
              <a:gd name="connsiteX352" fmla="*/ 1533497 w 1998270"/>
              <a:gd name="connsiteY352" fmla="*/ 1867777 h 1996549"/>
              <a:gd name="connsiteX353" fmla="*/ 1540660 w 1998270"/>
              <a:gd name="connsiteY353" fmla="*/ 1860613 h 1996549"/>
              <a:gd name="connsiteX354" fmla="*/ 1602061 w 1998270"/>
              <a:gd name="connsiteY354" fmla="*/ 1860443 h 1996549"/>
              <a:gd name="connsiteX355" fmla="*/ 1609396 w 1998270"/>
              <a:gd name="connsiteY355" fmla="*/ 1867777 h 1996549"/>
              <a:gd name="connsiteX356" fmla="*/ 1602061 w 1998270"/>
              <a:gd name="connsiteY356" fmla="*/ 1875112 h 1996549"/>
              <a:gd name="connsiteX357" fmla="*/ 1594728 w 1998270"/>
              <a:gd name="connsiteY357" fmla="*/ 1867777 h 1996549"/>
              <a:gd name="connsiteX358" fmla="*/ 1602061 w 1998270"/>
              <a:gd name="connsiteY358" fmla="*/ 1860443 h 1996549"/>
              <a:gd name="connsiteX359" fmla="*/ 1664145 w 1998270"/>
              <a:gd name="connsiteY359" fmla="*/ 1860273 h 1996549"/>
              <a:gd name="connsiteX360" fmla="*/ 1664486 w 1998270"/>
              <a:gd name="connsiteY360" fmla="*/ 1860273 h 1996549"/>
              <a:gd name="connsiteX361" fmla="*/ 1671650 w 1998270"/>
              <a:gd name="connsiteY361" fmla="*/ 1867778 h 1996549"/>
              <a:gd name="connsiteX362" fmla="*/ 1664145 w 1998270"/>
              <a:gd name="connsiteY362" fmla="*/ 1875282 h 1996549"/>
              <a:gd name="connsiteX363" fmla="*/ 1656641 w 1998270"/>
              <a:gd name="connsiteY363" fmla="*/ 1867778 h 1996549"/>
              <a:gd name="connsiteX364" fmla="*/ 1664145 w 1998270"/>
              <a:gd name="connsiteY364" fmla="*/ 1860273 h 1996549"/>
              <a:gd name="connsiteX365" fmla="*/ 1909067 w 1998270"/>
              <a:gd name="connsiteY365" fmla="*/ 1860102 h 1996549"/>
              <a:gd name="connsiteX366" fmla="*/ 1916743 w 1998270"/>
              <a:gd name="connsiteY366" fmla="*/ 1867778 h 1996549"/>
              <a:gd name="connsiteX367" fmla="*/ 1909067 w 1998270"/>
              <a:gd name="connsiteY367" fmla="*/ 1875453 h 1996549"/>
              <a:gd name="connsiteX368" fmla="*/ 1901393 w 1998270"/>
              <a:gd name="connsiteY368" fmla="*/ 1867778 h 1996549"/>
              <a:gd name="connsiteX369" fmla="*/ 1909067 w 1998270"/>
              <a:gd name="connsiteY369" fmla="*/ 1860102 h 1996549"/>
              <a:gd name="connsiteX370" fmla="*/ 1847667 w 1998270"/>
              <a:gd name="connsiteY370" fmla="*/ 1860102 h 1996549"/>
              <a:gd name="connsiteX371" fmla="*/ 1855342 w 1998270"/>
              <a:gd name="connsiteY371" fmla="*/ 1867778 h 1996549"/>
              <a:gd name="connsiteX372" fmla="*/ 1847667 w 1998270"/>
              <a:gd name="connsiteY372" fmla="*/ 1875453 h 1996549"/>
              <a:gd name="connsiteX373" fmla="*/ 1839992 w 1998270"/>
              <a:gd name="connsiteY373" fmla="*/ 1867778 h 1996549"/>
              <a:gd name="connsiteX374" fmla="*/ 1847667 w 1998270"/>
              <a:gd name="connsiteY374" fmla="*/ 1860102 h 1996549"/>
              <a:gd name="connsiteX375" fmla="*/ 1786265 w 1998270"/>
              <a:gd name="connsiteY375" fmla="*/ 1860102 h 1996549"/>
              <a:gd name="connsiteX376" fmla="*/ 1793940 w 1998270"/>
              <a:gd name="connsiteY376" fmla="*/ 1867778 h 1996549"/>
              <a:gd name="connsiteX377" fmla="*/ 1786265 w 1998270"/>
              <a:gd name="connsiteY377" fmla="*/ 1875453 h 1996549"/>
              <a:gd name="connsiteX378" fmla="*/ 1778590 w 1998270"/>
              <a:gd name="connsiteY378" fmla="*/ 1867778 h 1996549"/>
              <a:gd name="connsiteX379" fmla="*/ 1786265 w 1998270"/>
              <a:gd name="connsiteY379" fmla="*/ 1860102 h 1996549"/>
              <a:gd name="connsiteX380" fmla="*/ 1724864 w 1998270"/>
              <a:gd name="connsiteY380" fmla="*/ 1860102 h 1996549"/>
              <a:gd name="connsiteX381" fmla="*/ 1732539 w 1998270"/>
              <a:gd name="connsiteY381" fmla="*/ 1867778 h 1996549"/>
              <a:gd name="connsiteX382" fmla="*/ 1724864 w 1998270"/>
              <a:gd name="connsiteY382" fmla="*/ 1875453 h 1996549"/>
              <a:gd name="connsiteX383" fmla="*/ 1717189 w 1998270"/>
              <a:gd name="connsiteY383" fmla="*/ 1867778 h 1996549"/>
              <a:gd name="connsiteX384" fmla="*/ 1724864 w 1998270"/>
              <a:gd name="connsiteY384" fmla="*/ 1860102 h 1996549"/>
              <a:gd name="connsiteX385" fmla="*/ 373184 w 1998270"/>
              <a:gd name="connsiteY385" fmla="*/ 1806376 h 1996549"/>
              <a:gd name="connsiteX386" fmla="*/ 374036 w 1998270"/>
              <a:gd name="connsiteY386" fmla="*/ 1806376 h 1996549"/>
              <a:gd name="connsiteX387" fmla="*/ 374889 w 1998270"/>
              <a:gd name="connsiteY387" fmla="*/ 1806376 h 1996549"/>
              <a:gd name="connsiteX388" fmla="*/ 374036 w 1998270"/>
              <a:gd name="connsiteY388" fmla="*/ 1807229 h 1996549"/>
              <a:gd name="connsiteX389" fmla="*/ 373184 w 1998270"/>
              <a:gd name="connsiteY389" fmla="*/ 1806376 h 1996549"/>
              <a:gd name="connsiteX390" fmla="*/ 435437 w 1998270"/>
              <a:gd name="connsiteY390" fmla="*/ 1805011 h 1996549"/>
              <a:gd name="connsiteX391" fmla="*/ 435812 w 1998270"/>
              <a:gd name="connsiteY391" fmla="*/ 1805011 h 1996549"/>
              <a:gd name="connsiteX392" fmla="*/ 436802 w 1998270"/>
              <a:gd name="connsiteY392" fmla="*/ 1806376 h 1996549"/>
              <a:gd name="connsiteX393" fmla="*/ 435437 w 1998270"/>
              <a:gd name="connsiteY393" fmla="*/ 1807740 h 1996549"/>
              <a:gd name="connsiteX394" fmla="*/ 434073 w 1998270"/>
              <a:gd name="connsiteY394" fmla="*/ 1806376 h 1996549"/>
              <a:gd name="connsiteX395" fmla="*/ 435437 w 1998270"/>
              <a:gd name="connsiteY395" fmla="*/ 1805011 h 1996549"/>
              <a:gd name="connsiteX396" fmla="*/ 496838 w 1998270"/>
              <a:gd name="connsiteY396" fmla="*/ 1804499 h 1996549"/>
              <a:gd name="connsiteX397" fmla="*/ 498715 w 1998270"/>
              <a:gd name="connsiteY397" fmla="*/ 1806376 h 1996549"/>
              <a:gd name="connsiteX398" fmla="*/ 496838 w 1998270"/>
              <a:gd name="connsiteY398" fmla="*/ 1808252 h 1996549"/>
              <a:gd name="connsiteX399" fmla="*/ 494963 w 1998270"/>
              <a:gd name="connsiteY399" fmla="*/ 1806376 h 1996549"/>
              <a:gd name="connsiteX400" fmla="*/ 496838 w 1998270"/>
              <a:gd name="connsiteY400" fmla="*/ 1804499 h 1996549"/>
              <a:gd name="connsiteX401" fmla="*/ 558240 w 1998270"/>
              <a:gd name="connsiteY401" fmla="*/ 1803988 h 1996549"/>
              <a:gd name="connsiteX402" fmla="*/ 560627 w 1998270"/>
              <a:gd name="connsiteY402" fmla="*/ 1806376 h 1996549"/>
              <a:gd name="connsiteX403" fmla="*/ 558240 w 1998270"/>
              <a:gd name="connsiteY403" fmla="*/ 1808764 h 1996549"/>
              <a:gd name="connsiteX404" fmla="*/ 555852 w 1998270"/>
              <a:gd name="connsiteY404" fmla="*/ 1806376 h 1996549"/>
              <a:gd name="connsiteX405" fmla="*/ 558240 w 1998270"/>
              <a:gd name="connsiteY405" fmla="*/ 1803988 h 1996549"/>
              <a:gd name="connsiteX406" fmla="*/ 619641 w 1998270"/>
              <a:gd name="connsiteY406" fmla="*/ 1803477 h 1996549"/>
              <a:gd name="connsiteX407" fmla="*/ 619999 w 1998270"/>
              <a:gd name="connsiteY407" fmla="*/ 1803477 h 1996549"/>
              <a:gd name="connsiteX408" fmla="*/ 622541 w 1998270"/>
              <a:gd name="connsiteY408" fmla="*/ 1806376 h 1996549"/>
              <a:gd name="connsiteX409" fmla="*/ 619641 w 1998270"/>
              <a:gd name="connsiteY409" fmla="*/ 1809276 h 1996549"/>
              <a:gd name="connsiteX410" fmla="*/ 616742 w 1998270"/>
              <a:gd name="connsiteY410" fmla="*/ 1806376 h 1996549"/>
              <a:gd name="connsiteX411" fmla="*/ 619641 w 1998270"/>
              <a:gd name="connsiteY411" fmla="*/ 1803477 h 1996549"/>
              <a:gd name="connsiteX412" fmla="*/ 681042 w 1998270"/>
              <a:gd name="connsiteY412" fmla="*/ 1802964 h 1996549"/>
              <a:gd name="connsiteX413" fmla="*/ 684454 w 1998270"/>
              <a:gd name="connsiteY413" fmla="*/ 1806376 h 1996549"/>
              <a:gd name="connsiteX414" fmla="*/ 681042 w 1998270"/>
              <a:gd name="connsiteY414" fmla="*/ 1809787 h 1996549"/>
              <a:gd name="connsiteX415" fmla="*/ 677632 w 1998270"/>
              <a:gd name="connsiteY415" fmla="*/ 1806376 h 1996549"/>
              <a:gd name="connsiteX416" fmla="*/ 681042 w 1998270"/>
              <a:gd name="connsiteY416" fmla="*/ 1802964 h 1996549"/>
              <a:gd name="connsiteX417" fmla="*/ 743126 w 1998270"/>
              <a:gd name="connsiteY417" fmla="*/ 1802453 h 1996549"/>
              <a:gd name="connsiteX418" fmla="*/ 747049 w 1998270"/>
              <a:gd name="connsiteY418" fmla="*/ 1806376 h 1996549"/>
              <a:gd name="connsiteX419" fmla="*/ 743126 w 1998270"/>
              <a:gd name="connsiteY419" fmla="*/ 1810299 h 1996549"/>
              <a:gd name="connsiteX420" fmla="*/ 739203 w 1998270"/>
              <a:gd name="connsiteY420" fmla="*/ 1806376 h 1996549"/>
              <a:gd name="connsiteX421" fmla="*/ 743126 w 1998270"/>
              <a:gd name="connsiteY421" fmla="*/ 1802453 h 1996549"/>
              <a:gd name="connsiteX422" fmla="*/ 803845 w 1998270"/>
              <a:gd name="connsiteY422" fmla="*/ 1802112 h 1996549"/>
              <a:gd name="connsiteX423" fmla="*/ 808109 w 1998270"/>
              <a:gd name="connsiteY423" fmla="*/ 1806376 h 1996549"/>
              <a:gd name="connsiteX424" fmla="*/ 803845 w 1998270"/>
              <a:gd name="connsiteY424" fmla="*/ 1810640 h 1996549"/>
              <a:gd name="connsiteX425" fmla="*/ 799581 w 1998270"/>
              <a:gd name="connsiteY425" fmla="*/ 1806376 h 1996549"/>
              <a:gd name="connsiteX426" fmla="*/ 803845 w 1998270"/>
              <a:gd name="connsiteY426" fmla="*/ 1802112 h 1996549"/>
              <a:gd name="connsiteX427" fmla="*/ 865246 w 1998270"/>
              <a:gd name="connsiteY427" fmla="*/ 1801600 h 1996549"/>
              <a:gd name="connsiteX428" fmla="*/ 865587 w 1998270"/>
              <a:gd name="connsiteY428" fmla="*/ 1801600 h 1996549"/>
              <a:gd name="connsiteX429" fmla="*/ 870022 w 1998270"/>
              <a:gd name="connsiteY429" fmla="*/ 1806376 h 1996549"/>
              <a:gd name="connsiteX430" fmla="*/ 865246 w 1998270"/>
              <a:gd name="connsiteY430" fmla="*/ 1811152 h 1996549"/>
              <a:gd name="connsiteX431" fmla="*/ 860471 w 1998270"/>
              <a:gd name="connsiteY431" fmla="*/ 1806376 h 1996549"/>
              <a:gd name="connsiteX432" fmla="*/ 865246 w 1998270"/>
              <a:gd name="connsiteY432" fmla="*/ 1801600 h 1996549"/>
              <a:gd name="connsiteX433" fmla="*/ 926648 w 1998270"/>
              <a:gd name="connsiteY433" fmla="*/ 1801259 h 1996549"/>
              <a:gd name="connsiteX434" fmla="*/ 926989 w 1998270"/>
              <a:gd name="connsiteY434" fmla="*/ 1801259 h 1996549"/>
              <a:gd name="connsiteX435" fmla="*/ 931764 w 1998270"/>
              <a:gd name="connsiteY435" fmla="*/ 1806376 h 1996549"/>
              <a:gd name="connsiteX436" fmla="*/ 926648 w 1998270"/>
              <a:gd name="connsiteY436" fmla="*/ 1811493 h 1996549"/>
              <a:gd name="connsiteX437" fmla="*/ 921531 w 1998270"/>
              <a:gd name="connsiteY437" fmla="*/ 1806376 h 1996549"/>
              <a:gd name="connsiteX438" fmla="*/ 926648 w 1998270"/>
              <a:gd name="connsiteY438" fmla="*/ 1801259 h 1996549"/>
              <a:gd name="connsiteX439" fmla="*/ 988049 w 1998270"/>
              <a:gd name="connsiteY439" fmla="*/ 1800747 h 1996549"/>
              <a:gd name="connsiteX440" fmla="*/ 993678 w 1998270"/>
              <a:gd name="connsiteY440" fmla="*/ 1806376 h 1996549"/>
              <a:gd name="connsiteX441" fmla="*/ 988049 w 1998270"/>
              <a:gd name="connsiteY441" fmla="*/ 1812004 h 1996549"/>
              <a:gd name="connsiteX442" fmla="*/ 982421 w 1998270"/>
              <a:gd name="connsiteY442" fmla="*/ 1806376 h 1996549"/>
              <a:gd name="connsiteX443" fmla="*/ 988049 w 1998270"/>
              <a:gd name="connsiteY443" fmla="*/ 1800747 h 1996549"/>
              <a:gd name="connsiteX444" fmla="*/ 1050132 w 1998270"/>
              <a:gd name="connsiteY444" fmla="*/ 1800406 h 1996549"/>
              <a:gd name="connsiteX445" fmla="*/ 1050473 w 1998270"/>
              <a:gd name="connsiteY445" fmla="*/ 1800406 h 1996549"/>
              <a:gd name="connsiteX446" fmla="*/ 1056102 w 1998270"/>
              <a:gd name="connsiteY446" fmla="*/ 1806376 h 1996549"/>
              <a:gd name="connsiteX447" fmla="*/ 1050132 w 1998270"/>
              <a:gd name="connsiteY447" fmla="*/ 1812345 h 1996549"/>
              <a:gd name="connsiteX448" fmla="*/ 1044163 w 1998270"/>
              <a:gd name="connsiteY448" fmla="*/ 1806376 h 1996549"/>
              <a:gd name="connsiteX449" fmla="*/ 1050132 w 1998270"/>
              <a:gd name="connsiteY449" fmla="*/ 1800406 h 1996549"/>
              <a:gd name="connsiteX450" fmla="*/ 1110851 w 1998270"/>
              <a:gd name="connsiteY450" fmla="*/ 1800065 h 1996549"/>
              <a:gd name="connsiteX451" fmla="*/ 1111192 w 1998270"/>
              <a:gd name="connsiteY451" fmla="*/ 1800065 h 1996549"/>
              <a:gd name="connsiteX452" fmla="*/ 1117162 w 1998270"/>
              <a:gd name="connsiteY452" fmla="*/ 1806376 h 1996549"/>
              <a:gd name="connsiteX453" fmla="*/ 1110851 w 1998270"/>
              <a:gd name="connsiteY453" fmla="*/ 1812686 h 1996549"/>
              <a:gd name="connsiteX454" fmla="*/ 1104541 w 1998270"/>
              <a:gd name="connsiteY454" fmla="*/ 1806376 h 1996549"/>
              <a:gd name="connsiteX455" fmla="*/ 1110851 w 1998270"/>
              <a:gd name="connsiteY455" fmla="*/ 1800065 h 1996549"/>
              <a:gd name="connsiteX456" fmla="*/ 1172253 w 1998270"/>
              <a:gd name="connsiteY456" fmla="*/ 1799724 h 1996549"/>
              <a:gd name="connsiteX457" fmla="*/ 1172594 w 1998270"/>
              <a:gd name="connsiteY457" fmla="*/ 1799724 h 1996549"/>
              <a:gd name="connsiteX458" fmla="*/ 1178904 w 1998270"/>
              <a:gd name="connsiteY458" fmla="*/ 1806376 h 1996549"/>
              <a:gd name="connsiteX459" fmla="*/ 1172253 w 1998270"/>
              <a:gd name="connsiteY459" fmla="*/ 1813028 h 1996549"/>
              <a:gd name="connsiteX460" fmla="*/ 1165601 w 1998270"/>
              <a:gd name="connsiteY460" fmla="*/ 1806376 h 1996549"/>
              <a:gd name="connsiteX461" fmla="*/ 1172253 w 1998270"/>
              <a:gd name="connsiteY461" fmla="*/ 1799724 h 1996549"/>
              <a:gd name="connsiteX462" fmla="*/ 1234020 w 1998270"/>
              <a:gd name="connsiteY462" fmla="*/ 1799419 h 1996549"/>
              <a:gd name="connsiteX463" fmla="*/ 1240843 w 1998270"/>
              <a:gd name="connsiteY463" fmla="*/ 1806241 h 1996549"/>
              <a:gd name="connsiteX464" fmla="*/ 1234020 w 1998270"/>
              <a:gd name="connsiteY464" fmla="*/ 1813064 h 1996549"/>
              <a:gd name="connsiteX465" fmla="*/ 1227198 w 1998270"/>
              <a:gd name="connsiteY465" fmla="*/ 1806241 h 1996549"/>
              <a:gd name="connsiteX466" fmla="*/ 1234020 w 1998270"/>
              <a:gd name="connsiteY466" fmla="*/ 1799419 h 1996549"/>
              <a:gd name="connsiteX467" fmla="*/ 1295055 w 1998270"/>
              <a:gd name="connsiteY467" fmla="*/ 1799212 h 1996549"/>
              <a:gd name="connsiteX468" fmla="*/ 1302218 w 1998270"/>
              <a:gd name="connsiteY468" fmla="*/ 1806376 h 1996549"/>
              <a:gd name="connsiteX469" fmla="*/ 1295055 w 1998270"/>
              <a:gd name="connsiteY469" fmla="*/ 1813539 h 1996549"/>
              <a:gd name="connsiteX470" fmla="*/ 1287892 w 1998270"/>
              <a:gd name="connsiteY470" fmla="*/ 1806376 h 1996549"/>
              <a:gd name="connsiteX471" fmla="*/ 1295055 w 1998270"/>
              <a:gd name="connsiteY471" fmla="*/ 1799212 h 1996549"/>
              <a:gd name="connsiteX472" fmla="*/ 1602061 w 1998270"/>
              <a:gd name="connsiteY472" fmla="*/ 1798360 h 1996549"/>
              <a:gd name="connsiteX473" fmla="*/ 1602403 w 1998270"/>
              <a:gd name="connsiteY473" fmla="*/ 1798360 h 1996549"/>
              <a:gd name="connsiteX474" fmla="*/ 1610248 w 1998270"/>
              <a:gd name="connsiteY474" fmla="*/ 1806547 h 1996549"/>
              <a:gd name="connsiteX475" fmla="*/ 1602061 w 1998270"/>
              <a:gd name="connsiteY475" fmla="*/ 1814733 h 1996549"/>
              <a:gd name="connsiteX476" fmla="*/ 1593875 w 1998270"/>
              <a:gd name="connsiteY476" fmla="*/ 1806547 h 1996549"/>
              <a:gd name="connsiteX477" fmla="*/ 1602061 w 1998270"/>
              <a:gd name="connsiteY477" fmla="*/ 1798360 h 1996549"/>
              <a:gd name="connsiteX478" fmla="*/ 1479259 w 1998270"/>
              <a:gd name="connsiteY478" fmla="*/ 1798360 h 1996549"/>
              <a:gd name="connsiteX479" fmla="*/ 1479600 w 1998270"/>
              <a:gd name="connsiteY479" fmla="*/ 1798360 h 1996549"/>
              <a:gd name="connsiteX480" fmla="*/ 1487105 w 1998270"/>
              <a:gd name="connsiteY480" fmla="*/ 1806206 h 1996549"/>
              <a:gd name="connsiteX481" fmla="*/ 1479259 w 1998270"/>
              <a:gd name="connsiteY481" fmla="*/ 1814051 h 1996549"/>
              <a:gd name="connsiteX482" fmla="*/ 1471414 w 1998270"/>
              <a:gd name="connsiteY482" fmla="*/ 1806206 h 1996549"/>
              <a:gd name="connsiteX483" fmla="*/ 1479259 w 1998270"/>
              <a:gd name="connsiteY483" fmla="*/ 1798360 h 1996549"/>
              <a:gd name="connsiteX484" fmla="*/ 1357138 w 1998270"/>
              <a:gd name="connsiteY484" fmla="*/ 1798360 h 1996549"/>
              <a:gd name="connsiteX485" fmla="*/ 1357479 w 1998270"/>
              <a:gd name="connsiteY485" fmla="*/ 1798360 h 1996549"/>
              <a:gd name="connsiteX486" fmla="*/ 1364643 w 1998270"/>
              <a:gd name="connsiteY486" fmla="*/ 1805865 h 1996549"/>
              <a:gd name="connsiteX487" fmla="*/ 1357138 w 1998270"/>
              <a:gd name="connsiteY487" fmla="*/ 1813369 h 1996549"/>
              <a:gd name="connsiteX488" fmla="*/ 1349634 w 1998270"/>
              <a:gd name="connsiteY488" fmla="*/ 1805865 h 1996549"/>
              <a:gd name="connsiteX489" fmla="*/ 1357138 w 1998270"/>
              <a:gd name="connsiteY489" fmla="*/ 1798360 h 1996549"/>
              <a:gd name="connsiteX490" fmla="*/ 1971151 w 1998270"/>
              <a:gd name="connsiteY490" fmla="*/ 1798359 h 1996549"/>
              <a:gd name="connsiteX491" fmla="*/ 1978485 w 1998270"/>
              <a:gd name="connsiteY491" fmla="*/ 1805693 h 1996549"/>
              <a:gd name="connsiteX492" fmla="*/ 1971151 w 1998270"/>
              <a:gd name="connsiteY492" fmla="*/ 1813028 h 1996549"/>
              <a:gd name="connsiteX493" fmla="*/ 1963818 w 1998270"/>
              <a:gd name="connsiteY493" fmla="*/ 1805693 h 1996549"/>
              <a:gd name="connsiteX494" fmla="*/ 1971151 w 1998270"/>
              <a:gd name="connsiteY494" fmla="*/ 1798359 h 1996549"/>
              <a:gd name="connsiteX495" fmla="*/ 1909068 w 1998270"/>
              <a:gd name="connsiteY495" fmla="*/ 1798359 h 1996549"/>
              <a:gd name="connsiteX496" fmla="*/ 1917595 w 1998270"/>
              <a:gd name="connsiteY496" fmla="*/ 1806887 h 1996549"/>
              <a:gd name="connsiteX497" fmla="*/ 1909068 w 1998270"/>
              <a:gd name="connsiteY497" fmla="*/ 1815415 h 1996549"/>
              <a:gd name="connsiteX498" fmla="*/ 1900540 w 1998270"/>
              <a:gd name="connsiteY498" fmla="*/ 1806887 h 1996549"/>
              <a:gd name="connsiteX499" fmla="*/ 1909068 w 1998270"/>
              <a:gd name="connsiteY499" fmla="*/ 1798359 h 1996549"/>
              <a:gd name="connsiteX500" fmla="*/ 1847667 w 1998270"/>
              <a:gd name="connsiteY500" fmla="*/ 1798359 h 1996549"/>
              <a:gd name="connsiteX501" fmla="*/ 1856194 w 1998270"/>
              <a:gd name="connsiteY501" fmla="*/ 1806887 h 1996549"/>
              <a:gd name="connsiteX502" fmla="*/ 1847667 w 1998270"/>
              <a:gd name="connsiteY502" fmla="*/ 1815415 h 1996549"/>
              <a:gd name="connsiteX503" fmla="*/ 1839139 w 1998270"/>
              <a:gd name="connsiteY503" fmla="*/ 1806887 h 1996549"/>
              <a:gd name="connsiteX504" fmla="*/ 1847667 w 1998270"/>
              <a:gd name="connsiteY504" fmla="*/ 1798359 h 1996549"/>
              <a:gd name="connsiteX505" fmla="*/ 1786266 w 1998270"/>
              <a:gd name="connsiteY505" fmla="*/ 1798359 h 1996549"/>
              <a:gd name="connsiteX506" fmla="*/ 1794793 w 1998270"/>
              <a:gd name="connsiteY506" fmla="*/ 1806887 h 1996549"/>
              <a:gd name="connsiteX507" fmla="*/ 1786266 w 1998270"/>
              <a:gd name="connsiteY507" fmla="*/ 1815415 h 1996549"/>
              <a:gd name="connsiteX508" fmla="*/ 1777738 w 1998270"/>
              <a:gd name="connsiteY508" fmla="*/ 1806887 h 1996549"/>
              <a:gd name="connsiteX509" fmla="*/ 1786266 w 1998270"/>
              <a:gd name="connsiteY509" fmla="*/ 1798359 h 1996549"/>
              <a:gd name="connsiteX510" fmla="*/ 1724864 w 1998270"/>
              <a:gd name="connsiteY510" fmla="*/ 1798359 h 1996549"/>
              <a:gd name="connsiteX511" fmla="*/ 1733221 w 1998270"/>
              <a:gd name="connsiteY511" fmla="*/ 1806717 h 1996549"/>
              <a:gd name="connsiteX512" fmla="*/ 1724864 w 1998270"/>
              <a:gd name="connsiteY512" fmla="*/ 1815074 h 1996549"/>
              <a:gd name="connsiteX513" fmla="*/ 1716507 w 1998270"/>
              <a:gd name="connsiteY513" fmla="*/ 1806717 h 1996549"/>
              <a:gd name="connsiteX514" fmla="*/ 1724864 w 1998270"/>
              <a:gd name="connsiteY514" fmla="*/ 1798359 h 1996549"/>
              <a:gd name="connsiteX515" fmla="*/ 1664145 w 1998270"/>
              <a:gd name="connsiteY515" fmla="*/ 1798359 h 1996549"/>
              <a:gd name="connsiteX516" fmla="*/ 1664486 w 1998270"/>
              <a:gd name="connsiteY516" fmla="*/ 1798366 h 1996549"/>
              <a:gd name="connsiteX517" fmla="*/ 1672502 w 1998270"/>
              <a:gd name="connsiteY517" fmla="*/ 1807058 h 1996549"/>
              <a:gd name="connsiteX518" fmla="*/ 1664145 w 1998270"/>
              <a:gd name="connsiteY518" fmla="*/ 1815415 h 1996549"/>
              <a:gd name="connsiteX519" fmla="*/ 1663804 w 1998270"/>
              <a:gd name="connsiteY519" fmla="*/ 1815409 h 1996549"/>
              <a:gd name="connsiteX520" fmla="*/ 1655788 w 1998270"/>
              <a:gd name="connsiteY520" fmla="*/ 1806717 h 1996549"/>
              <a:gd name="connsiteX521" fmla="*/ 1664145 w 1998270"/>
              <a:gd name="connsiteY521" fmla="*/ 1798359 h 1996549"/>
              <a:gd name="connsiteX522" fmla="*/ 1540660 w 1998270"/>
              <a:gd name="connsiteY522" fmla="*/ 1798359 h 1996549"/>
              <a:gd name="connsiteX523" fmla="*/ 1548676 w 1998270"/>
              <a:gd name="connsiteY523" fmla="*/ 1806376 h 1996549"/>
              <a:gd name="connsiteX524" fmla="*/ 1540660 w 1998270"/>
              <a:gd name="connsiteY524" fmla="*/ 1814392 h 1996549"/>
              <a:gd name="connsiteX525" fmla="*/ 1532644 w 1998270"/>
              <a:gd name="connsiteY525" fmla="*/ 1806376 h 1996549"/>
              <a:gd name="connsiteX526" fmla="*/ 1540660 w 1998270"/>
              <a:gd name="connsiteY526" fmla="*/ 1798359 h 1996549"/>
              <a:gd name="connsiteX527" fmla="*/ 1417858 w 1998270"/>
              <a:gd name="connsiteY527" fmla="*/ 1798359 h 1996549"/>
              <a:gd name="connsiteX528" fmla="*/ 1425533 w 1998270"/>
              <a:gd name="connsiteY528" fmla="*/ 1806035 h 1996549"/>
              <a:gd name="connsiteX529" fmla="*/ 1417858 w 1998270"/>
              <a:gd name="connsiteY529" fmla="*/ 1813710 h 1996549"/>
              <a:gd name="connsiteX530" fmla="*/ 1410183 w 1998270"/>
              <a:gd name="connsiteY530" fmla="*/ 1806035 h 1996549"/>
              <a:gd name="connsiteX531" fmla="*/ 1417858 w 1998270"/>
              <a:gd name="connsiteY531" fmla="*/ 1798359 h 1996549"/>
              <a:gd name="connsiteX532" fmla="*/ 311782 w 1998270"/>
              <a:gd name="connsiteY532" fmla="*/ 1744974 h 1996549"/>
              <a:gd name="connsiteX533" fmla="*/ 312635 w 1998270"/>
              <a:gd name="connsiteY533" fmla="*/ 1744974 h 1996549"/>
              <a:gd name="connsiteX534" fmla="*/ 313487 w 1998270"/>
              <a:gd name="connsiteY534" fmla="*/ 1744974 h 1996549"/>
              <a:gd name="connsiteX535" fmla="*/ 312635 w 1998270"/>
              <a:gd name="connsiteY535" fmla="*/ 1745827 h 1996549"/>
              <a:gd name="connsiteX536" fmla="*/ 311782 w 1998270"/>
              <a:gd name="connsiteY536" fmla="*/ 1744974 h 1996549"/>
              <a:gd name="connsiteX537" fmla="*/ 374036 w 1998270"/>
              <a:gd name="connsiteY537" fmla="*/ 1743439 h 1996549"/>
              <a:gd name="connsiteX538" fmla="*/ 375571 w 1998270"/>
              <a:gd name="connsiteY538" fmla="*/ 1744974 h 1996549"/>
              <a:gd name="connsiteX539" fmla="*/ 374036 w 1998270"/>
              <a:gd name="connsiteY539" fmla="*/ 1746510 h 1996549"/>
              <a:gd name="connsiteX540" fmla="*/ 372501 w 1998270"/>
              <a:gd name="connsiteY540" fmla="*/ 1744974 h 1996549"/>
              <a:gd name="connsiteX541" fmla="*/ 374036 w 1998270"/>
              <a:gd name="connsiteY541" fmla="*/ 1743439 h 1996549"/>
              <a:gd name="connsiteX542" fmla="*/ 436119 w 1998270"/>
              <a:gd name="connsiteY542" fmla="*/ 1742928 h 1996549"/>
              <a:gd name="connsiteX543" fmla="*/ 436290 w 1998270"/>
              <a:gd name="connsiteY543" fmla="*/ 1742935 h 1996549"/>
              <a:gd name="connsiteX544" fmla="*/ 438166 w 1998270"/>
              <a:gd name="connsiteY544" fmla="*/ 1745146 h 1996549"/>
              <a:gd name="connsiteX545" fmla="*/ 436119 w 1998270"/>
              <a:gd name="connsiteY545" fmla="*/ 1747192 h 1996549"/>
              <a:gd name="connsiteX546" fmla="*/ 434073 w 1998270"/>
              <a:gd name="connsiteY546" fmla="*/ 1744975 h 1996549"/>
              <a:gd name="connsiteX547" fmla="*/ 436119 w 1998270"/>
              <a:gd name="connsiteY547" fmla="*/ 1742928 h 1996549"/>
              <a:gd name="connsiteX548" fmla="*/ 496839 w 1998270"/>
              <a:gd name="connsiteY548" fmla="*/ 1742416 h 1996549"/>
              <a:gd name="connsiteX549" fmla="*/ 497197 w 1998270"/>
              <a:gd name="connsiteY549" fmla="*/ 1742416 h 1996549"/>
              <a:gd name="connsiteX550" fmla="*/ 499397 w 1998270"/>
              <a:gd name="connsiteY550" fmla="*/ 1744974 h 1996549"/>
              <a:gd name="connsiteX551" fmla="*/ 496839 w 1998270"/>
              <a:gd name="connsiteY551" fmla="*/ 1747533 h 1996549"/>
              <a:gd name="connsiteX552" fmla="*/ 494281 w 1998270"/>
              <a:gd name="connsiteY552" fmla="*/ 1744974 h 1996549"/>
              <a:gd name="connsiteX553" fmla="*/ 496839 w 1998270"/>
              <a:gd name="connsiteY553" fmla="*/ 1742416 h 1996549"/>
              <a:gd name="connsiteX554" fmla="*/ 558240 w 1998270"/>
              <a:gd name="connsiteY554" fmla="*/ 1741904 h 1996549"/>
              <a:gd name="connsiteX555" fmla="*/ 561309 w 1998270"/>
              <a:gd name="connsiteY555" fmla="*/ 1744975 h 1996549"/>
              <a:gd name="connsiteX556" fmla="*/ 558240 w 1998270"/>
              <a:gd name="connsiteY556" fmla="*/ 1748045 h 1996549"/>
              <a:gd name="connsiteX557" fmla="*/ 555170 w 1998270"/>
              <a:gd name="connsiteY557" fmla="*/ 1744975 h 1996549"/>
              <a:gd name="connsiteX558" fmla="*/ 558240 w 1998270"/>
              <a:gd name="connsiteY558" fmla="*/ 1741904 h 1996549"/>
              <a:gd name="connsiteX559" fmla="*/ 619642 w 1998270"/>
              <a:gd name="connsiteY559" fmla="*/ 1741392 h 1996549"/>
              <a:gd name="connsiteX560" fmla="*/ 623223 w 1998270"/>
              <a:gd name="connsiteY560" fmla="*/ 1744974 h 1996549"/>
              <a:gd name="connsiteX561" fmla="*/ 619642 w 1998270"/>
              <a:gd name="connsiteY561" fmla="*/ 1748556 h 1996549"/>
              <a:gd name="connsiteX562" fmla="*/ 616060 w 1998270"/>
              <a:gd name="connsiteY562" fmla="*/ 1744974 h 1996549"/>
              <a:gd name="connsiteX563" fmla="*/ 619642 w 1998270"/>
              <a:gd name="connsiteY563" fmla="*/ 1741392 h 1996549"/>
              <a:gd name="connsiteX564" fmla="*/ 681042 w 1998270"/>
              <a:gd name="connsiteY564" fmla="*/ 1740881 h 1996549"/>
              <a:gd name="connsiteX565" fmla="*/ 681383 w 1998270"/>
              <a:gd name="connsiteY565" fmla="*/ 1740881 h 1996549"/>
              <a:gd name="connsiteX566" fmla="*/ 685136 w 1998270"/>
              <a:gd name="connsiteY566" fmla="*/ 1744975 h 1996549"/>
              <a:gd name="connsiteX567" fmla="*/ 681042 w 1998270"/>
              <a:gd name="connsiteY567" fmla="*/ 1749068 h 1996549"/>
              <a:gd name="connsiteX568" fmla="*/ 676949 w 1998270"/>
              <a:gd name="connsiteY568" fmla="*/ 1744975 h 1996549"/>
              <a:gd name="connsiteX569" fmla="*/ 681042 w 1998270"/>
              <a:gd name="connsiteY569" fmla="*/ 1740881 h 1996549"/>
              <a:gd name="connsiteX570" fmla="*/ 743125 w 1998270"/>
              <a:gd name="connsiteY570" fmla="*/ 1740369 h 1996549"/>
              <a:gd name="connsiteX571" fmla="*/ 747730 w 1998270"/>
              <a:gd name="connsiteY571" fmla="*/ 1744975 h 1996549"/>
              <a:gd name="connsiteX572" fmla="*/ 743125 w 1998270"/>
              <a:gd name="connsiteY572" fmla="*/ 1749580 h 1996549"/>
              <a:gd name="connsiteX573" fmla="*/ 738521 w 1998270"/>
              <a:gd name="connsiteY573" fmla="*/ 1744975 h 1996549"/>
              <a:gd name="connsiteX574" fmla="*/ 743125 w 1998270"/>
              <a:gd name="connsiteY574" fmla="*/ 1740369 h 1996549"/>
              <a:gd name="connsiteX575" fmla="*/ 803845 w 1998270"/>
              <a:gd name="connsiteY575" fmla="*/ 1740028 h 1996549"/>
              <a:gd name="connsiteX576" fmla="*/ 808791 w 1998270"/>
              <a:gd name="connsiteY576" fmla="*/ 1744975 h 1996549"/>
              <a:gd name="connsiteX577" fmla="*/ 803845 w 1998270"/>
              <a:gd name="connsiteY577" fmla="*/ 1749921 h 1996549"/>
              <a:gd name="connsiteX578" fmla="*/ 798899 w 1998270"/>
              <a:gd name="connsiteY578" fmla="*/ 1744975 h 1996549"/>
              <a:gd name="connsiteX579" fmla="*/ 803845 w 1998270"/>
              <a:gd name="connsiteY579" fmla="*/ 1740028 h 1996549"/>
              <a:gd name="connsiteX580" fmla="*/ 865247 w 1998270"/>
              <a:gd name="connsiteY580" fmla="*/ 1739516 h 1996549"/>
              <a:gd name="connsiteX581" fmla="*/ 870705 w 1998270"/>
              <a:gd name="connsiteY581" fmla="*/ 1744974 h 1996549"/>
              <a:gd name="connsiteX582" fmla="*/ 865247 w 1998270"/>
              <a:gd name="connsiteY582" fmla="*/ 1750432 h 1996549"/>
              <a:gd name="connsiteX583" fmla="*/ 859789 w 1998270"/>
              <a:gd name="connsiteY583" fmla="*/ 1744974 h 1996549"/>
              <a:gd name="connsiteX584" fmla="*/ 865247 w 1998270"/>
              <a:gd name="connsiteY584" fmla="*/ 1739516 h 1996549"/>
              <a:gd name="connsiteX585" fmla="*/ 926647 w 1998270"/>
              <a:gd name="connsiteY585" fmla="*/ 1739005 h 1996549"/>
              <a:gd name="connsiteX586" fmla="*/ 926988 w 1998270"/>
              <a:gd name="connsiteY586" fmla="*/ 1739005 h 1996549"/>
              <a:gd name="connsiteX587" fmla="*/ 932616 w 1998270"/>
              <a:gd name="connsiteY587" fmla="*/ 1744975 h 1996549"/>
              <a:gd name="connsiteX588" fmla="*/ 926647 w 1998270"/>
              <a:gd name="connsiteY588" fmla="*/ 1750944 h 1996549"/>
              <a:gd name="connsiteX589" fmla="*/ 920678 w 1998270"/>
              <a:gd name="connsiteY589" fmla="*/ 1744975 h 1996549"/>
              <a:gd name="connsiteX590" fmla="*/ 926647 w 1998270"/>
              <a:gd name="connsiteY590" fmla="*/ 1739005 h 1996549"/>
              <a:gd name="connsiteX591" fmla="*/ 988048 w 1998270"/>
              <a:gd name="connsiteY591" fmla="*/ 1738664 h 1996549"/>
              <a:gd name="connsiteX592" fmla="*/ 988390 w 1998270"/>
              <a:gd name="connsiteY592" fmla="*/ 1738664 h 1996549"/>
              <a:gd name="connsiteX593" fmla="*/ 994359 w 1998270"/>
              <a:gd name="connsiteY593" fmla="*/ 1744975 h 1996549"/>
              <a:gd name="connsiteX594" fmla="*/ 988048 w 1998270"/>
              <a:gd name="connsiteY594" fmla="*/ 1751285 h 1996549"/>
              <a:gd name="connsiteX595" fmla="*/ 981738 w 1998270"/>
              <a:gd name="connsiteY595" fmla="*/ 1744975 h 1996549"/>
              <a:gd name="connsiteX596" fmla="*/ 988048 w 1998270"/>
              <a:gd name="connsiteY596" fmla="*/ 1738664 h 1996549"/>
              <a:gd name="connsiteX597" fmla="*/ 1050133 w 1998270"/>
              <a:gd name="connsiteY597" fmla="*/ 1738323 h 1996549"/>
              <a:gd name="connsiteX598" fmla="*/ 1050474 w 1998270"/>
              <a:gd name="connsiteY598" fmla="*/ 1738323 h 1996549"/>
              <a:gd name="connsiteX599" fmla="*/ 1056785 w 1998270"/>
              <a:gd name="connsiteY599" fmla="*/ 1744975 h 1996549"/>
              <a:gd name="connsiteX600" fmla="*/ 1050133 w 1998270"/>
              <a:gd name="connsiteY600" fmla="*/ 1751627 h 1996549"/>
              <a:gd name="connsiteX601" fmla="*/ 1043481 w 1998270"/>
              <a:gd name="connsiteY601" fmla="*/ 1744975 h 1996549"/>
              <a:gd name="connsiteX602" fmla="*/ 1050133 w 1998270"/>
              <a:gd name="connsiteY602" fmla="*/ 1738323 h 1996549"/>
              <a:gd name="connsiteX603" fmla="*/ 1110852 w 1998270"/>
              <a:gd name="connsiteY603" fmla="*/ 1737981 h 1996549"/>
              <a:gd name="connsiteX604" fmla="*/ 1117845 w 1998270"/>
              <a:gd name="connsiteY604" fmla="*/ 1744974 h 1996549"/>
              <a:gd name="connsiteX605" fmla="*/ 1110852 w 1998270"/>
              <a:gd name="connsiteY605" fmla="*/ 1751967 h 1996549"/>
              <a:gd name="connsiteX606" fmla="*/ 1103859 w 1998270"/>
              <a:gd name="connsiteY606" fmla="*/ 1744974 h 1996549"/>
              <a:gd name="connsiteX607" fmla="*/ 1110852 w 1998270"/>
              <a:gd name="connsiteY607" fmla="*/ 1737981 h 1996549"/>
              <a:gd name="connsiteX608" fmla="*/ 1172252 w 1998270"/>
              <a:gd name="connsiteY608" fmla="*/ 1737640 h 1996549"/>
              <a:gd name="connsiteX609" fmla="*/ 1179586 w 1998270"/>
              <a:gd name="connsiteY609" fmla="*/ 1744974 h 1996549"/>
              <a:gd name="connsiteX610" fmla="*/ 1172252 w 1998270"/>
              <a:gd name="connsiteY610" fmla="*/ 1752309 h 1996549"/>
              <a:gd name="connsiteX611" fmla="*/ 1164919 w 1998270"/>
              <a:gd name="connsiteY611" fmla="*/ 1744974 h 1996549"/>
              <a:gd name="connsiteX612" fmla="*/ 1172252 w 1998270"/>
              <a:gd name="connsiteY612" fmla="*/ 1737640 h 1996549"/>
              <a:gd name="connsiteX613" fmla="*/ 1233654 w 1998270"/>
              <a:gd name="connsiteY613" fmla="*/ 1737299 h 1996549"/>
              <a:gd name="connsiteX614" fmla="*/ 1241329 w 1998270"/>
              <a:gd name="connsiteY614" fmla="*/ 1744975 h 1996549"/>
              <a:gd name="connsiteX615" fmla="*/ 1233654 w 1998270"/>
              <a:gd name="connsiteY615" fmla="*/ 1752650 h 1996549"/>
              <a:gd name="connsiteX616" fmla="*/ 1225979 w 1998270"/>
              <a:gd name="connsiteY616" fmla="*/ 1744975 h 1996549"/>
              <a:gd name="connsiteX617" fmla="*/ 1233654 w 1998270"/>
              <a:gd name="connsiteY617" fmla="*/ 1737299 h 1996549"/>
              <a:gd name="connsiteX618" fmla="*/ 1295054 w 1998270"/>
              <a:gd name="connsiteY618" fmla="*/ 1736958 h 1996549"/>
              <a:gd name="connsiteX619" fmla="*/ 1303071 w 1998270"/>
              <a:gd name="connsiteY619" fmla="*/ 1744975 h 1996549"/>
              <a:gd name="connsiteX620" fmla="*/ 1295054 w 1998270"/>
              <a:gd name="connsiteY620" fmla="*/ 1752991 h 1996549"/>
              <a:gd name="connsiteX621" fmla="*/ 1287039 w 1998270"/>
              <a:gd name="connsiteY621" fmla="*/ 1744975 h 1996549"/>
              <a:gd name="connsiteX622" fmla="*/ 1295054 w 1998270"/>
              <a:gd name="connsiteY622" fmla="*/ 1736958 h 1996549"/>
              <a:gd name="connsiteX623" fmla="*/ 1971152 w 1998270"/>
              <a:gd name="connsiteY623" fmla="*/ 1736788 h 1996549"/>
              <a:gd name="connsiteX624" fmla="*/ 1971493 w 1998270"/>
              <a:gd name="connsiteY624" fmla="*/ 1736788 h 1996549"/>
              <a:gd name="connsiteX625" fmla="*/ 1979339 w 1998270"/>
              <a:gd name="connsiteY625" fmla="*/ 1744975 h 1996549"/>
              <a:gd name="connsiteX626" fmla="*/ 1971152 w 1998270"/>
              <a:gd name="connsiteY626" fmla="*/ 1753161 h 1996549"/>
              <a:gd name="connsiteX627" fmla="*/ 1962965 w 1998270"/>
              <a:gd name="connsiteY627" fmla="*/ 1744975 h 1996549"/>
              <a:gd name="connsiteX628" fmla="*/ 1971152 w 1998270"/>
              <a:gd name="connsiteY628" fmla="*/ 1736788 h 1996549"/>
              <a:gd name="connsiteX629" fmla="*/ 1357139 w 1998270"/>
              <a:gd name="connsiteY629" fmla="*/ 1736788 h 1996549"/>
              <a:gd name="connsiteX630" fmla="*/ 1357480 w 1998270"/>
              <a:gd name="connsiteY630" fmla="*/ 1736788 h 1996549"/>
              <a:gd name="connsiteX631" fmla="*/ 1365326 w 1998270"/>
              <a:gd name="connsiteY631" fmla="*/ 1744975 h 1996549"/>
              <a:gd name="connsiteX632" fmla="*/ 1357139 w 1998270"/>
              <a:gd name="connsiteY632" fmla="*/ 1753161 h 1996549"/>
              <a:gd name="connsiteX633" fmla="*/ 1348952 w 1998270"/>
              <a:gd name="connsiteY633" fmla="*/ 1744975 h 1996549"/>
              <a:gd name="connsiteX634" fmla="*/ 1357139 w 1998270"/>
              <a:gd name="connsiteY634" fmla="*/ 1736788 h 1996549"/>
              <a:gd name="connsiteX635" fmla="*/ 1417858 w 1998270"/>
              <a:gd name="connsiteY635" fmla="*/ 1736446 h 1996549"/>
              <a:gd name="connsiteX636" fmla="*/ 1426385 w 1998270"/>
              <a:gd name="connsiteY636" fmla="*/ 1744974 h 1996549"/>
              <a:gd name="connsiteX637" fmla="*/ 1417858 w 1998270"/>
              <a:gd name="connsiteY637" fmla="*/ 1753502 h 1996549"/>
              <a:gd name="connsiteX638" fmla="*/ 1409330 w 1998270"/>
              <a:gd name="connsiteY638" fmla="*/ 1744974 h 1996549"/>
              <a:gd name="connsiteX639" fmla="*/ 1417858 w 1998270"/>
              <a:gd name="connsiteY639" fmla="*/ 1736446 h 1996549"/>
              <a:gd name="connsiteX640" fmla="*/ 1479259 w 1998270"/>
              <a:gd name="connsiteY640" fmla="*/ 1736276 h 1996549"/>
              <a:gd name="connsiteX641" fmla="*/ 1487958 w 1998270"/>
              <a:gd name="connsiteY641" fmla="*/ 1744975 h 1996549"/>
              <a:gd name="connsiteX642" fmla="*/ 1479259 w 1998270"/>
              <a:gd name="connsiteY642" fmla="*/ 1753673 h 1996549"/>
              <a:gd name="connsiteX643" fmla="*/ 1470561 w 1998270"/>
              <a:gd name="connsiteY643" fmla="*/ 1744975 h 1996549"/>
              <a:gd name="connsiteX644" fmla="*/ 1479259 w 1998270"/>
              <a:gd name="connsiteY644" fmla="*/ 1736276 h 1996549"/>
              <a:gd name="connsiteX645" fmla="*/ 1541026 w 1998270"/>
              <a:gd name="connsiteY645" fmla="*/ 1735971 h 1996549"/>
              <a:gd name="connsiteX646" fmla="*/ 1549895 w 1998270"/>
              <a:gd name="connsiteY646" fmla="*/ 1744840 h 1996549"/>
              <a:gd name="connsiteX647" fmla="*/ 1541026 w 1998270"/>
              <a:gd name="connsiteY647" fmla="*/ 1753709 h 1996549"/>
              <a:gd name="connsiteX648" fmla="*/ 1532157 w 1998270"/>
              <a:gd name="connsiteY648" fmla="*/ 1744840 h 1996549"/>
              <a:gd name="connsiteX649" fmla="*/ 1541026 w 1998270"/>
              <a:gd name="connsiteY649" fmla="*/ 1735971 h 1996549"/>
              <a:gd name="connsiteX650" fmla="*/ 1602061 w 1998270"/>
              <a:gd name="connsiteY650" fmla="*/ 1735935 h 1996549"/>
              <a:gd name="connsiteX651" fmla="*/ 1611101 w 1998270"/>
              <a:gd name="connsiteY651" fmla="*/ 1744975 h 1996549"/>
              <a:gd name="connsiteX652" fmla="*/ 1602061 w 1998270"/>
              <a:gd name="connsiteY652" fmla="*/ 1754015 h 1996549"/>
              <a:gd name="connsiteX653" fmla="*/ 1593022 w 1998270"/>
              <a:gd name="connsiteY653" fmla="*/ 1744975 h 1996549"/>
              <a:gd name="connsiteX654" fmla="*/ 1602061 w 1998270"/>
              <a:gd name="connsiteY654" fmla="*/ 1735935 h 1996549"/>
              <a:gd name="connsiteX655" fmla="*/ 1724864 w 1998270"/>
              <a:gd name="connsiteY655" fmla="*/ 1735764 h 1996549"/>
              <a:gd name="connsiteX656" fmla="*/ 1734074 w 1998270"/>
              <a:gd name="connsiteY656" fmla="*/ 1744975 h 1996549"/>
              <a:gd name="connsiteX657" fmla="*/ 1724864 w 1998270"/>
              <a:gd name="connsiteY657" fmla="*/ 1754185 h 1996549"/>
              <a:gd name="connsiteX658" fmla="*/ 1715654 w 1998270"/>
              <a:gd name="connsiteY658" fmla="*/ 1744975 h 1996549"/>
              <a:gd name="connsiteX659" fmla="*/ 1724864 w 1998270"/>
              <a:gd name="connsiteY659" fmla="*/ 1735764 h 1996549"/>
              <a:gd name="connsiteX660" fmla="*/ 1664145 w 1998270"/>
              <a:gd name="connsiteY660" fmla="*/ 1735764 h 1996549"/>
              <a:gd name="connsiteX661" fmla="*/ 1673355 w 1998270"/>
              <a:gd name="connsiteY661" fmla="*/ 1744975 h 1996549"/>
              <a:gd name="connsiteX662" fmla="*/ 1664145 w 1998270"/>
              <a:gd name="connsiteY662" fmla="*/ 1754185 h 1996549"/>
              <a:gd name="connsiteX663" fmla="*/ 1654935 w 1998270"/>
              <a:gd name="connsiteY663" fmla="*/ 1744975 h 1996549"/>
              <a:gd name="connsiteX664" fmla="*/ 1664145 w 1998270"/>
              <a:gd name="connsiteY664" fmla="*/ 1735764 h 1996549"/>
              <a:gd name="connsiteX665" fmla="*/ 1909067 w 1998270"/>
              <a:gd name="connsiteY665" fmla="*/ 1735594 h 1996549"/>
              <a:gd name="connsiteX666" fmla="*/ 1909409 w 1998270"/>
              <a:gd name="connsiteY666" fmla="*/ 1735594 h 1996549"/>
              <a:gd name="connsiteX667" fmla="*/ 1918448 w 1998270"/>
              <a:gd name="connsiteY667" fmla="*/ 1744974 h 1996549"/>
              <a:gd name="connsiteX668" fmla="*/ 1909067 w 1998270"/>
              <a:gd name="connsiteY668" fmla="*/ 1754355 h 1996549"/>
              <a:gd name="connsiteX669" fmla="*/ 1899687 w 1998270"/>
              <a:gd name="connsiteY669" fmla="*/ 1744974 h 1996549"/>
              <a:gd name="connsiteX670" fmla="*/ 1909067 w 1998270"/>
              <a:gd name="connsiteY670" fmla="*/ 1735594 h 1996549"/>
              <a:gd name="connsiteX671" fmla="*/ 1847667 w 1998270"/>
              <a:gd name="connsiteY671" fmla="*/ 1735594 h 1996549"/>
              <a:gd name="connsiteX672" fmla="*/ 1848008 w 1998270"/>
              <a:gd name="connsiteY672" fmla="*/ 1735594 h 1996549"/>
              <a:gd name="connsiteX673" fmla="*/ 1857047 w 1998270"/>
              <a:gd name="connsiteY673" fmla="*/ 1744974 h 1996549"/>
              <a:gd name="connsiteX674" fmla="*/ 1847667 w 1998270"/>
              <a:gd name="connsiteY674" fmla="*/ 1754355 h 1996549"/>
              <a:gd name="connsiteX675" fmla="*/ 1838286 w 1998270"/>
              <a:gd name="connsiteY675" fmla="*/ 1744974 h 1996549"/>
              <a:gd name="connsiteX676" fmla="*/ 1847667 w 1998270"/>
              <a:gd name="connsiteY676" fmla="*/ 1735594 h 1996549"/>
              <a:gd name="connsiteX677" fmla="*/ 1786266 w 1998270"/>
              <a:gd name="connsiteY677" fmla="*/ 1735594 h 1996549"/>
              <a:gd name="connsiteX678" fmla="*/ 1786607 w 1998270"/>
              <a:gd name="connsiteY678" fmla="*/ 1735594 h 1996549"/>
              <a:gd name="connsiteX679" fmla="*/ 1795646 w 1998270"/>
              <a:gd name="connsiteY679" fmla="*/ 1744974 h 1996549"/>
              <a:gd name="connsiteX680" fmla="*/ 1786266 w 1998270"/>
              <a:gd name="connsiteY680" fmla="*/ 1754355 h 1996549"/>
              <a:gd name="connsiteX681" fmla="*/ 1776885 w 1998270"/>
              <a:gd name="connsiteY681" fmla="*/ 1744974 h 1996549"/>
              <a:gd name="connsiteX682" fmla="*/ 1786266 w 1998270"/>
              <a:gd name="connsiteY682" fmla="*/ 1735594 h 1996549"/>
              <a:gd name="connsiteX683" fmla="*/ 251234 w 1998270"/>
              <a:gd name="connsiteY683" fmla="*/ 1682550 h 1996549"/>
              <a:gd name="connsiteX684" fmla="*/ 251626 w 1998270"/>
              <a:gd name="connsiteY684" fmla="*/ 1682550 h 1996549"/>
              <a:gd name="connsiteX685" fmla="*/ 252257 w 1998270"/>
              <a:gd name="connsiteY685" fmla="*/ 1683574 h 1996549"/>
              <a:gd name="connsiteX686" fmla="*/ 251234 w 1998270"/>
              <a:gd name="connsiteY686" fmla="*/ 1684597 h 1996549"/>
              <a:gd name="connsiteX687" fmla="*/ 250211 w 1998270"/>
              <a:gd name="connsiteY687" fmla="*/ 1683574 h 1996549"/>
              <a:gd name="connsiteX688" fmla="*/ 251234 w 1998270"/>
              <a:gd name="connsiteY688" fmla="*/ 1682550 h 1996549"/>
              <a:gd name="connsiteX689" fmla="*/ 312635 w 1998270"/>
              <a:gd name="connsiteY689" fmla="*/ 1682038 h 1996549"/>
              <a:gd name="connsiteX690" fmla="*/ 314170 w 1998270"/>
              <a:gd name="connsiteY690" fmla="*/ 1683573 h 1996549"/>
              <a:gd name="connsiteX691" fmla="*/ 312635 w 1998270"/>
              <a:gd name="connsiteY691" fmla="*/ 1685109 h 1996549"/>
              <a:gd name="connsiteX692" fmla="*/ 311100 w 1998270"/>
              <a:gd name="connsiteY692" fmla="*/ 1683573 h 1996549"/>
              <a:gd name="connsiteX693" fmla="*/ 312635 w 1998270"/>
              <a:gd name="connsiteY693" fmla="*/ 1682038 h 1996549"/>
              <a:gd name="connsiteX694" fmla="*/ 374036 w 1998270"/>
              <a:gd name="connsiteY694" fmla="*/ 1681526 h 1996549"/>
              <a:gd name="connsiteX695" fmla="*/ 376083 w 1998270"/>
              <a:gd name="connsiteY695" fmla="*/ 1683573 h 1996549"/>
              <a:gd name="connsiteX696" fmla="*/ 374036 w 1998270"/>
              <a:gd name="connsiteY696" fmla="*/ 1685620 h 1996549"/>
              <a:gd name="connsiteX697" fmla="*/ 371990 w 1998270"/>
              <a:gd name="connsiteY697" fmla="*/ 1683573 h 1996549"/>
              <a:gd name="connsiteX698" fmla="*/ 374036 w 1998270"/>
              <a:gd name="connsiteY698" fmla="*/ 1681526 h 1996549"/>
              <a:gd name="connsiteX699" fmla="*/ 436120 w 1998270"/>
              <a:gd name="connsiteY699" fmla="*/ 1680844 h 1996549"/>
              <a:gd name="connsiteX700" fmla="*/ 438849 w 1998270"/>
              <a:gd name="connsiteY700" fmla="*/ 1683573 h 1996549"/>
              <a:gd name="connsiteX701" fmla="*/ 436120 w 1998270"/>
              <a:gd name="connsiteY701" fmla="*/ 1686302 h 1996549"/>
              <a:gd name="connsiteX702" fmla="*/ 433391 w 1998270"/>
              <a:gd name="connsiteY702" fmla="*/ 1683573 h 1996549"/>
              <a:gd name="connsiteX703" fmla="*/ 436120 w 1998270"/>
              <a:gd name="connsiteY703" fmla="*/ 1680844 h 1996549"/>
              <a:gd name="connsiteX704" fmla="*/ 496838 w 1998270"/>
              <a:gd name="connsiteY704" fmla="*/ 1680333 h 1996549"/>
              <a:gd name="connsiteX705" fmla="*/ 497196 w 1998270"/>
              <a:gd name="connsiteY705" fmla="*/ 1680333 h 1996549"/>
              <a:gd name="connsiteX706" fmla="*/ 500079 w 1998270"/>
              <a:gd name="connsiteY706" fmla="*/ 1683573 h 1996549"/>
              <a:gd name="connsiteX707" fmla="*/ 496838 w 1998270"/>
              <a:gd name="connsiteY707" fmla="*/ 1686814 h 1996549"/>
              <a:gd name="connsiteX708" fmla="*/ 493598 w 1998270"/>
              <a:gd name="connsiteY708" fmla="*/ 1683573 h 1996549"/>
              <a:gd name="connsiteX709" fmla="*/ 496838 w 1998270"/>
              <a:gd name="connsiteY709" fmla="*/ 1680333 h 1996549"/>
              <a:gd name="connsiteX710" fmla="*/ 558240 w 1998270"/>
              <a:gd name="connsiteY710" fmla="*/ 1679821 h 1996549"/>
              <a:gd name="connsiteX711" fmla="*/ 561992 w 1998270"/>
              <a:gd name="connsiteY711" fmla="*/ 1683574 h 1996549"/>
              <a:gd name="connsiteX712" fmla="*/ 558240 w 1998270"/>
              <a:gd name="connsiteY712" fmla="*/ 1687326 h 1996549"/>
              <a:gd name="connsiteX713" fmla="*/ 554488 w 1998270"/>
              <a:gd name="connsiteY713" fmla="*/ 1683574 h 1996549"/>
              <a:gd name="connsiteX714" fmla="*/ 558240 w 1998270"/>
              <a:gd name="connsiteY714" fmla="*/ 1679821 h 1996549"/>
              <a:gd name="connsiteX715" fmla="*/ 743126 w 1998270"/>
              <a:gd name="connsiteY715" fmla="*/ 1678968 h 1996549"/>
              <a:gd name="connsiteX716" fmla="*/ 748413 w 1998270"/>
              <a:gd name="connsiteY716" fmla="*/ 1684256 h 1996549"/>
              <a:gd name="connsiteX717" fmla="*/ 743126 w 1998270"/>
              <a:gd name="connsiteY717" fmla="*/ 1689543 h 1996549"/>
              <a:gd name="connsiteX718" fmla="*/ 737839 w 1998270"/>
              <a:gd name="connsiteY718" fmla="*/ 1684256 h 1996549"/>
              <a:gd name="connsiteX719" fmla="*/ 743126 w 1998270"/>
              <a:gd name="connsiteY719" fmla="*/ 1678968 h 1996549"/>
              <a:gd name="connsiteX720" fmla="*/ 681042 w 1998270"/>
              <a:gd name="connsiteY720" fmla="*/ 1678968 h 1996549"/>
              <a:gd name="connsiteX721" fmla="*/ 681384 w 1998270"/>
              <a:gd name="connsiteY721" fmla="*/ 1678968 h 1996549"/>
              <a:gd name="connsiteX722" fmla="*/ 685818 w 1998270"/>
              <a:gd name="connsiteY722" fmla="*/ 1683744 h 1996549"/>
              <a:gd name="connsiteX723" fmla="*/ 681042 w 1998270"/>
              <a:gd name="connsiteY723" fmla="*/ 1688520 h 1996549"/>
              <a:gd name="connsiteX724" fmla="*/ 676267 w 1998270"/>
              <a:gd name="connsiteY724" fmla="*/ 1683744 h 1996549"/>
              <a:gd name="connsiteX725" fmla="*/ 681042 w 1998270"/>
              <a:gd name="connsiteY725" fmla="*/ 1678968 h 1996549"/>
              <a:gd name="connsiteX726" fmla="*/ 619642 w 1998270"/>
              <a:gd name="connsiteY726" fmla="*/ 1678968 h 1996549"/>
              <a:gd name="connsiteX727" fmla="*/ 623906 w 1998270"/>
              <a:gd name="connsiteY727" fmla="*/ 1683232 h 1996549"/>
              <a:gd name="connsiteX728" fmla="*/ 619642 w 1998270"/>
              <a:gd name="connsiteY728" fmla="*/ 1687496 h 1996549"/>
              <a:gd name="connsiteX729" fmla="*/ 615378 w 1998270"/>
              <a:gd name="connsiteY729" fmla="*/ 1683232 h 1996549"/>
              <a:gd name="connsiteX730" fmla="*/ 619642 w 1998270"/>
              <a:gd name="connsiteY730" fmla="*/ 1678968 h 1996549"/>
              <a:gd name="connsiteX731" fmla="*/ 803845 w 1998270"/>
              <a:gd name="connsiteY731" fmla="*/ 1677945 h 1996549"/>
              <a:gd name="connsiteX732" fmla="*/ 809474 w 1998270"/>
              <a:gd name="connsiteY732" fmla="*/ 1683574 h 1996549"/>
              <a:gd name="connsiteX733" fmla="*/ 803845 w 1998270"/>
              <a:gd name="connsiteY733" fmla="*/ 1689202 h 1996549"/>
              <a:gd name="connsiteX734" fmla="*/ 798217 w 1998270"/>
              <a:gd name="connsiteY734" fmla="*/ 1683574 h 1996549"/>
              <a:gd name="connsiteX735" fmla="*/ 803845 w 1998270"/>
              <a:gd name="connsiteY735" fmla="*/ 1677945 h 1996549"/>
              <a:gd name="connsiteX736" fmla="*/ 865246 w 1998270"/>
              <a:gd name="connsiteY736" fmla="*/ 1677433 h 1996549"/>
              <a:gd name="connsiteX737" fmla="*/ 871386 w 1998270"/>
              <a:gd name="connsiteY737" fmla="*/ 1683574 h 1996549"/>
              <a:gd name="connsiteX738" fmla="*/ 865246 w 1998270"/>
              <a:gd name="connsiteY738" fmla="*/ 1689714 h 1996549"/>
              <a:gd name="connsiteX739" fmla="*/ 859106 w 1998270"/>
              <a:gd name="connsiteY739" fmla="*/ 1683574 h 1996549"/>
              <a:gd name="connsiteX740" fmla="*/ 865246 w 1998270"/>
              <a:gd name="connsiteY740" fmla="*/ 1677433 h 1996549"/>
              <a:gd name="connsiteX741" fmla="*/ 926648 w 1998270"/>
              <a:gd name="connsiteY741" fmla="*/ 1676922 h 1996549"/>
              <a:gd name="connsiteX742" fmla="*/ 926989 w 1998270"/>
              <a:gd name="connsiteY742" fmla="*/ 1676922 h 1996549"/>
              <a:gd name="connsiteX743" fmla="*/ 933299 w 1998270"/>
              <a:gd name="connsiteY743" fmla="*/ 1683574 h 1996549"/>
              <a:gd name="connsiteX744" fmla="*/ 926648 w 1998270"/>
              <a:gd name="connsiteY744" fmla="*/ 1690226 h 1996549"/>
              <a:gd name="connsiteX745" fmla="*/ 919996 w 1998270"/>
              <a:gd name="connsiteY745" fmla="*/ 1683574 h 1996549"/>
              <a:gd name="connsiteX746" fmla="*/ 926648 w 1998270"/>
              <a:gd name="connsiteY746" fmla="*/ 1676922 h 1996549"/>
              <a:gd name="connsiteX747" fmla="*/ 988415 w 1998270"/>
              <a:gd name="connsiteY747" fmla="*/ 1676446 h 1996549"/>
              <a:gd name="connsiteX748" fmla="*/ 995408 w 1998270"/>
              <a:gd name="connsiteY748" fmla="*/ 1683439 h 1996549"/>
              <a:gd name="connsiteX749" fmla="*/ 988415 w 1998270"/>
              <a:gd name="connsiteY749" fmla="*/ 1690432 h 1996549"/>
              <a:gd name="connsiteX750" fmla="*/ 981422 w 1998270"/>
              <a:gd name="connsiteY750" fmla="*/ 1683439 h 1996549"/>
              <a:gd name="connsiteX751" fmla="*/ 988415 w 1998270"/>
              <a:gd name="connsiteY751" fmla="*/ 1676446 h 1996549"/>
              <a:gd name="connsiteX752" fmla="*/ 1050132 w 1998270"/>
              <a:gd name="connsiteY752" fmla="*/ 1676239 h 1996549"/>
              <a:gd name="connsiteX753" fmla="*/ 1057466 w 1998270"/>
              <a:gd name="connsiteY753" fmla="*/ 1683573 h 1996549"/>
              <a:gd name="connsiteX754" fmla="*/ 1050132 w 1998270"/>
              <a:gd name="connsiteY754" fmla="*/ 1690908 h 1996549"/>
              <a:gd name="connsiteX755" fmla="*/ 1042799 w 1998270"/>
              <a:gd name="connsiteY755" fmla="*/ 1683573 h 1996549"/>
              <a:gd name="connsiteX756" fmla="*/ 1050132 w 1998270"/>
              <a:gd name="connsiteY756" fmla="*/ 1676239 h 1996549"/>
              <a:gd name="connsiteX757" fmla="*/ 1110851 w 1998270"/>
              <a:gd name="connsiteY757" fmla="*/ 1675728 h 1996549"/>
              <a:gd name="connsiteX758" fmla="*/ 1111192 w 1998270"/>
              <a:gd name="connsiteY758" fmla="*/ 1675728 h 1996549"/>
              <a:gd name="connsiteX759" fmla="*/ 1118697 w 1998270"/>
              <a:gd name="connsiteY759" fmla="*/ 1683574 h 1996549"/>
              <a:gd name="connsiteX760" fmla="*/ 1110851 w 1998270"/>
              <a:gd name="connsiteY760" fmla="*/ 1691419 h 1996549"/>
              <a:gd name="connsiteX761" fmla="*/ 1103006 w 1998270"/>
              <a:gd name="connsiteY761" fmla="*/ 1683574 h 1996549"/>
              <a:gd name="connsiteX762" fmla="*/ 1110851 w 1998270"/>
              <a:gd name="connsiteY762" fmla="*/ 1675728 h 1996549"/>
              <a:gd name="connsiteX763" fmla="*/ 1172253 w 1998270"/>
              <a:gd name="connsiteY763" fmla="*/ 1675387 h 1996549"/>
              <a:gd name="connsiteX764" fmla="*/ 1172594 w 1998270"/>
              <a:gd name="connsiteY764" fmla="*/ 1675387 h 1996549"/>
              <a:gd name="connsiteX765" fmla="*/ 1180440 w 1998270"/>
              <a:gd name="connsiteY765" fmla="*/ 1683574 h 1996549"/>
              <a:gd name="connsiteX766" fmla="*/ 1172253 w 1998270"/>
              <a:gd name="connsiteY766" fmla="*/ 1691760 h 1996549"/>
              <a:gd name="connsiteX767" fmla="*/ 1164066 w 1998270"/>
              <a:gd name="connsiteY767" fmla="*/ 1683574 h 1996549"/>
              <a:gd name="connsiteX768" fmla="*/ 1172253 w 1998270"/>
              <a:gd name="connsiteY768" fmla="*/ 1675387 h 1996549"/>
              <a:gd name="connsiteX769" fmla="*/ 1233654 w 1998270"/>
              <a:gd name="connsiteY769" fmla="*/ 1675045 h 1996549"/>
              <a:gd name="connsiteX770" fmla="*/ 1242181 w 1998270"/>
              <a:gd name="connsiteY770" fmla="*/ 1683573 h 1996549"/>
              <a:gd name="connsiteX771" fmla="*/ 1233654 w 1998270"/>
              <a:gd name="connsiteY771" fmla="*/ 1692101 h 1996549"/>
              <a:gd name="connsiteX772" fmla="*/ 1225126 w 1998270"/>
              <a:gd name="connsiteY772" fmla="*/ 1683573 h 1996549"/>
              <a:gd name="connsiteX773" fmla="*/ 1233654 w 1998270"/>
              <a:gd name="connsiteY773" fmla="*/ 1675045 h 1996549"/>
              <a:gd name="connsiteX774" fmla="*/ 1295055 w 1998270"/>
              <a:gd name="connsiteY774" fmla="*/ 1674874 h 1996549"/>
              <a:gd name="connsiteX775" fmla="*/ 1303753 w 1998270"/>
              <a:gd name="connsiteY775" fmla="*/ 1683573 h 1996549"/>
              <a:gd name="connsiteX776" fmla="*/ 1295055 w 1998270"/>
              <a:gd name="connsiteY776" fmla="*/ 1692271 h 1996549"/>
              <a:gd name="connsiteX777" fmla="*/ 1286357 w 1998270"/>
              <a:gd name="connsiteY777" fmla="*/ 1683573 h 1996549"/>
              <a:gd name="connsiteX778" fmla="*/ 1295055 w 1998270"/>
              <a:gd name="connsiteY778" fmla="*/ 1674874 h 1996549"/>
              <a:gd name="connsiteX779" fmla="*/ 1970835 w 1998270"/>
              <a:gd name="connsiteY779" fmla="*/ 1674570 h 1996549"/>
              <a:gd name="connsiteX780" fmla="*/ 1979704 w 1998270"/>
              <a:gd name="connsiteY780" fmla="*/ 1683439 h 1996549"/>
              <a:gd name="connsiteX781" fmla="*/ 1970835 w 1998270"/>
              <a:gd name="connsiteY781" fmla="*/ 1692308 h 1996549"/>
              <a:gd name="connsiteX782" fmla="*/ 1961966 w 1998270"/>
              <a:gd name="connsiteY782" fmla="*/ 1683439 h 1996549"/>
              <a:gd name="connsiteX783" fmla="*/ 1970835 w 1998270"/>
              <a:gd name="connsiteY783" fmla="*/ 1674570 h 1996549"/>
              <a:gd name="connsiteX784" fmla="*/ 1357138 w 1998270"/>
              <a:gd name="connsiteY784" fmla="*/ 1674533 h 1996549"/>
              <a:gd name="connsiteX785" fmla="*/ 1366178 w 1998270"/>
              <a:gd name="connsiteY785" fmla="*/ 1683573 h 1996549"/>
              <a:gd name="connsiteX786" fmla="*/ 1357138 w 1998270"/>
              <a:gd name="connsiteY786" fmla="*/ 1692613 h 1996549"/>
              <a:gd name="connsiteX787" fmla="*/ 1348099 w 1998270"/>
              <a:gd name="connsiteY787" fmla="*/ 1683573 h 1996549"/>
              <a:gd name="connsiteX788" fmla="*/ 1357138 w 1998270"/>
              <a:gd name="connsiteY788" fmla="*/ 1674533 h 1996549"/>
              <a:gd name="connsiteX789" fmla="*/ 1417858 w 1998270"/>
              <a:gd name="connsiteY789" fmla="*/ 1674363 h 1996549"/>
              <a:gd name="connsiteX790" fmla="*/ 1427068 w 1998270"/>
              <a:gd name="connsiteY790" fmla="*/ 1683574 h 1996549"/>
              <a:gd name="connsiteX791" fmla="*/ 1417858 w 1998270"/>
              <a:gd name="connsiteY791" fmla="*/ 1692784 h 1996549"/>
              <a:gd name="connsiteX792" fmla="*/ 1408648 w 1998270"/>
              <a:gd name="connsiteY792" fmla="*/ 1683574 h 1996549"/>
              <a:gd name="connsiteX793" fmla="*/ 1417858 w 1998270"/>
              <a:gd name="connsiteY793" fmla="*/ 1674363 h 1996549"/>
              <a:gd name="connsiteX794" fmla="*/ 1479259 w 1998270"/>
              <a:gd name="connsiteY794" fmla="*/ 1674022 h 1996549"/>
              <a:gd name="connsiteX795" fmla="*/ 1488810 w 1998270"/>
              <a:gd name="connsiteY795" fmla="*/ 1683574 h 1996549"/>
              <a:gd name="connsiteX796" fmla="*/ 1479259 w 1998270"/>
              <a:gd name="connsiteY796" fmla="*/ 1693125 h 1996549"/>
              <a:gd name="connsiteX797" fmla="*/ 1469708 w 1998270"/>
              <a:gd name="connsiteY797" fmla="*/ 1683574 h 1996549"/>
              <a:gd name="connsiteX798" fmla="*/ 1479259 w 1998270"/>
              <a:gd name="connsiteY798" fmla="*/ 1674022 h 1996549"/>
              <a:gd name="connsiteX799" fmla="*/ 1540661 w 1998270"/>
              <a:gd name="connsiteY799" fmla="*/ 1673852 h 1996549"/>
              <a:gd name="connsiteX800" fmla="*/ 1541001 w 1998270"/>
              <a:gd name="connsiteY800" fmla="*/ 1673852 h 1996549"/>
              <a:gd name="connsiteX801" fmla="*/ 1550382 w 1998270"/>
              <a:gd name="connsiteY801" fmla="*/ 1683574 h 1996549"/>
              <a:gd name="connsiteX802" fmla="*/ 1540661 w 1998270"/>
              <a:gd name="connsiteY802" fmla="*/ 1693295 h 1996549"/>
              <a:gd name="connsiteX803" fmla="*/ 1530939 w 1998270"/>
              <a:gd name="connsiteY803" fmla="*/ 1683574 h 1996549"/>
              <a:gd name="connsiteX804" fmla="*/ 1540661 w 1998270"/>
              <a:gd name="connsiteY804" fmla="*/ 1673852 h 1996549"/>
              <a:gd name="connsiteX805" fmla="*/ 1602427 w 1998270"/>
              <a:gd name="connsiteY805" fmla="*/ 1673547 h 1996549"/>
              <a:gd name="connsiteX806" fmla="*/ 1612320 w 1998270"/>
              <a:gd name="connsiteY806" fmla="*/ 1683439 h 1996549"/>
              <a:gd name="connsiteX807" fmla="*/ 1602427 w 1998270"/>
              <a:gd name="connsiteY807" fmla="*/ 1693332 h 1996549"/>
              <a:gd name="connsiteX808" fmla="*/ 1592535 w 1998270"/>
              <a:gd name="connsiteY808" fmla="*/ 1683439 h 1996549"/>
              <a:gd name="connsiteX809" fmla="*/ 1602427 w 1998270"/>
              <a:gd name="connsiteY809" fmla="*/ 1673547 h 1996549"/>
              <a:gd name="connsiteX810" fmla="*/ 1724863 w 1998270"/>
              <a:gd name="connsiteY810" fmla="*/ 1673511 h 1996549"/>
              <a:gd name="connsiteX811" fmla="*/ 1725204 w 1998270"/>
              <a:gd name="connsiteY811" fmla="*/ 1673511 h 1996549"/>
              <a:gd name="connsiteX812" fmla="*/ 1734926 w 1998270"/>
              <a:gd name="connsiteY812" fmla="*/ 1683574 h 1996549"/>
              <a:gd name="connsiteX813" fmla="*/ 1724863 w 1998270"/>
              <a:gd name="connsiteY813" fmla="*/ 1693637 h 1996549"/>
              <a:gd name="connsiteX814" fmla="*/ 1714801 w 1998270"/>
              <a:gd name="connsiteY814" fmla="*/ 1683574 h 1996549"/>
              <a:gd name="connsiteX815" fmla="*/ 1724863 w 1998270"/>
              <a:gd name="connsiteY815" fmla="*/ 1673511 h 1996549"/>
              <a:gd name="connsiteX816" fmla="*/ 1664144 w 1998270"/>
              <a:gd name="connsiteY816" fmla="*/ 1673511 h 1996549"/>
              <a:gd name="connsiteX817" fmla="*/ 1664485 w 1998270"/>
              <a:gd name="connsiteY817" fmla="*/ 1673511 h 1996549"/>
              <a:gd name="connsiteX818" fmla="*/ 1674207 w 1998270"/>
              <a:gd name="connsiteY818" fmla="*/ 1683574 h 1996549"/>
              <a:gd name="connsiteX819" fmla="*/ 1664144 w 1998270"/>
              <a:gd name="connsiteY819" fmla="*/ 1693637 h 1996549"/>
              <a:gd name="connsiteX820" fmla="*/ 1654082 w 1998270"/>
              <a:gd name="connsiteY820" fmla="*/ 1683574 h 1996549"/>
              <a:gd name="connsiteX821" fmla="*/ 1664144 w 1998270"/>
              <a:gd name="connsiteY821" fmla="*/ 1673511 h 1996549"/>
              <a:gd name="connsiteX822" fmla="*/ 1909068 w 1998270"/>
              <a:gd name="connsiteY822" fmla="*/ 1673339 h 1996549"/>
              <a:gd name="connsiteX823" fmla="*/ 1919301 w 1998270"/>
              <a:gd name="connsiteY823" fmla="*/ 1683573 h 1996549"/>
              <a:gd name="connsiteX824" fmla="*/ 1909068 w 1998270"/>
              <a:gd name="connsiteY824" fmla="*/ 1693807 h 1996549"/>
              <a:gd name="connsiteX825" fmla="*/ 1898835 w 1998270"/>
              <a:gd name="connsiteY825" fmla="*/ 1683573 h 1996549"/>
              <a:gd name="connsiteX826" fmla="*/ 1909068 w 1998270"/>
              <a:gd name="connsiteY826" fmla="*/ 1673339 h 1996549"/>
              <a:gd name="connsiteX827" fmla="*/ 1847666 w 1998270"/>
              <a:gd name="connsiteY827" fmla="*/ 1673339 h 1996549"/>
              <a:gd name="connsiteX828" fmla="*/ 1857899 w 1998270"/>
              <a:gd name="connsiteY828" fmla="*/ 1683573 h 1996549"/>
              <a:gd name="connsiteX829" fmla="*/ 1847666 w 1998270"/>
              <a:gd name="connsiteY829" fmla="*/ 1693807 h 1996549"/>
              <a:gd name="connsiteX830" fmla="*/ 1837433 w 1998270"/>
              <a:gd name="connsiteY830" fmla="*/ 1683573 h 1996549"/>
              <a:gd name="connsiteX831" fmla="*/ 1847666 w 1998270"/>
              <a:gd name="connsiteY831" fmla="*/ 1673339 h 1996549"/>
              <a:gd name="connsiteX832" fmla="*/ 1786265 w 1998270"/>
              <a:gd name="connsiteY832" fmla="*/ 1673339 h 1996549"/>
              <a:gd name="connsiteX833" fmla="*/ 1796499 w 1998270"/>
              <a:gd name="connsiteY833" fmla="*/ 1683573 h 1996549"/>
              <a:gd name="connsiteX834" fmla="*/ 1786265 w 1998270"/>
              <a:gd name="connsiteY834" fmla="*/ 1693807 h 1996549"/>
              <a:gd name="connsiteX835" fmla="*/ 1776032 w 1998270"/>
              <a:gd name="connsiteY835" fmla="*/ 1683573 h 1996549"/>
              <a:gd name="connsiteX836" fmla="*/ 1786265 w 1998270"/>
              <a:gd name="connsiteY836" fmla="*/ 1673339 h 1996549"/>
              <a:gd name="connsiteX837" fmla="*/ 189832 w 1998270"/>
              <a:gd name="connsiteY837" fmla="*/ 1621319 h 1996549"/>
              <a:gd name="connsiteX838" fmla="*/ 190685 w 1998270"/>
              <a:gd name="connsiteY838" fmla="*/ 1622172 h 1996549"/>
              <a:gd name="connsiteX839" fmla="*/ 189832 w 1998270"/>
              <a:gd name="connsiteY839" fmla="*/ 1622172 h 1996549"/>
              <a:gd name="connsiteX840" fmla="*/ 188980 w 1998270"/>
              <a:gd name="connsiteY840" fmla="*/ 1622172 h 1996549"/>
              <a:gd name="connsiteX841" fmla="*/ 189832 w 1998270"/>
              <a:gd name="connsiteY841" fmla="*/ 1621319 h 1996549"/>
              <a:gd name="connsiteX842" fmla="*/ 251234 w 1998270"/>
              <a:gd name="connsiteY842" fmla="*/ 1620637 h 1996549"/>
              <a:gd name="connsiteX843" fmla="*/ 252769 w 1998270"/>
              <a:gd name="connsiteY843" fmla="*/ 1622172 h 1996549"/>
              <a:gd name="connsiteX844" fmla="*/ 251234 w 1998270"/>
              <a:gd name="connsiteY844" fmla="*/ 1623707 h 1996549"/>
              <a:gd name="connsiteX845" fmla="*/ 249699 w 1998270"/>
              <a:gd name="connsiteY845" fmla="*/ 1622172 h 1996549"/>
              <a:gd name="connsiteX846" fmla="*/ 251234 w 1998270"/>
              <a:gd name="connsiteY846" fmla="*/ 1620637 h 1996549"/>
              <a:gd name="connsiteX847" fmla="*/ 312635 w 1998270"/>
              <a:gd name="connsiteY847" fmla="*/ 1620125 h 1996549"/>
              <a:gd name="connsiteX848" fmla="*/ 314682 w 1998270"/>
              <a:gd name="connsiteY848" fmla="*/ 1622172 h 1996549"/>
              <a:gd name="connsiteX849" fmla="*/ 312635 w 1998270"/>
              <a:gd name="connsiteY849" fmla="*/ 1624219 h 1996549"/>
              <a:gd name="connsiteX850" fmla="*/ 310589 w 1998270"/>
              <a:gd name="connsiteY850" fmla="*/ 1622172 h 1996549"/>
              <a:gd name="connsiteX851" fmla="*/ 312635 w 1998270"/>
              <a:gd name="connsiteY851" fmla="*/ 1620125 h 1996549"/>
              <a:gd name="connsiteX852" fmla="*/ 374036 w 1998270"/>
              <a:gd name="connsiteY852" fmla="*/ 1619443 h 1996549"/>
              <a:gd name="connsiteX853" fmla="*/ 376765 w 1998270"/>
              <a:gd name="connsiteY853" fmla="*/ 1622172 h 1996549"/>
              <a:gd name="connsiteX854" fmla="*/ 374036 w 1998270"/>
              <a:gd name="connsiteY854" fmla="*/ 1624901 h 1996549"/>
              <a:gd name="connsiteX855" fmla="*/ 371308 w 1998270"/>
              <a:gd name="connsiteY855" fmla="*/ 1622172 h 1996549"/>
              <a:gd name="connsiteX856" fmla="*/ 374036 w 1998270"/>
              <a:gd name="connsiteY856" fmla="*/ 1619443 h 1996549"/>
              <a:gd name="connsiteX857" fmla="*/ 436119 w 1998270"/>
              <a:gd name="connsiteY857" fmla="*/ 1618932 h 1996549"/>
              <a:gd name="connsiteX858" fmla="*/ 436477 w 1998270"/>
              <a:gd name="connsiteY858" fmla="*/ 1618932 h 1996549"/>
              <a:gd name="connsiteX859" fmla="*/ 439360 w 1998270"/>
              <a:gd name="connsiteY859" fmla="*/ 1622172 h 1996549"/>
              <a:gd name="connsiteX860" fmla="*/ 436119 w 1998270"/>
              <a:gd name="connsiteY860" fmla="*/ 1625413 h 1996549"/>
              <a:gd name="connsiteX861" fmla="*/ 432879 w 1998270"/>
              <a:gd name="connsiteY861" fmla="*/ 1622172 h 1996549"/>
              <a:gd name="connsiteX862" fmla="*/ 436119 w 1998270"/>
              <a:gd name="connsiteY862" fmla="*/ 1618932 h 1996549"/>
              <a:gd name="connsiteX863" fmla="*/ 496839 w 1998270"/>
              <a:gd name="connsiteY863" fmla="*/ 1618419 h 1996549"/>
              <a:gd name="connsiteX864" fmla="*/ 500591 w 1998270"/>
              <a:gd name="connsiteY864" fmla="*/ 1622172 h 1996549"/>
              <a:gd name="connsiteX865" fmla="*/ 496839 w 1998270"/>
              <a:gd name="connsiteY865" fmla="*/ 1625924 h 1996549"/>
              <a:gd name="connsiteX866" fmla="*/ 493087 w 1998270"/>
              <a:gd name="connsiteY866" fmla="*/ 1622172 h 1996549"/>
              <a:gd name="connsiteX867" fmla="*/ 496839 w 1998270"/>
              <a:gd name="connsiteY867" fmla="*/ 1618419 h 1996549"/>
              <a:gd name="connsiteX868" fmla="*/ 558240 w 1998270"/>
              <a:gd name="connsiteY868" fmla="*/ 1617737 h 1996549"/>
              <a:gd name="connsiteX869" fmla="*/ 558581 w 1998270"/>
              <a:gd name="connsiteY869" fmla="*/ 1617737 h 1996549"/>
              <a:gd name="connsiteX870" fmla="*/ 562675 w 1998270"/>
              <a:gd name="connsiteY870" fmla="*/ 1622172 h 1996549"/>
              <a:gd name="connsiteX871" fmla="*/ 558240 w 1998270"/>
              <a:gd name="connsiteY871" fmla="*/ 1626606 h 1996549"/>
              <a:gd name="connsiteX872" fmla="*/ 553806 w 1998270"/>
              <a:gd name="connsiteY872" fmla="*/ 1622172 h 1996549"/>
              <a:gd name="connsiteX873" fmla="*/ 558240 w 1998270"/>
              <a:gd name="connsiteY873" fmla="*/ 1617737 h 1996549"/>
              <a:gd name="connsiteX874" fmla="*/ 619641 w 1998270"/>
              <a:gd name="connsiteY874" fmla="*/ 1617226 h 1996549"/>
              <a:gd name="connsiteX875" fmla="*/ 624587 w 1998270"/>
              <a:gd name="connsiteY875" fmla="*/ 1622173 h 1996549"/>
              <a:gd name="connsiteX876" fmla="*/ 619641 w 1998270"/>
              <a:gd name="connsiteY876" fmla="*/ 1627119 h 1996549"/>
              <a:gd name="connsiteX877" fmla="*/ 614695 w 1998270"/>
              <a:gd name="connsiteY877" fmla="*/ 1622173 h 1996549"/>
              <a:gd name="connsiteX878" fmla="*/ 619641 w 1998270"/>
              <a:gd name="connsiteY878" fmla="*/ 1617226 h 1996549"/>
              <a:gd name="connsiteX879" fmla="*/ 681042 w 1998270"/>
              <a:gd name="connsiteY879" fmla="*/ 1616714 h 1996549"/>
              <a:gd name="connsiteX880" fmla="*/ 686500 w 1998270"/>
              <a:gd name="connsiteY880" fmla="*/ 1622172 h 1996549"/>
              <a:gd name="connsiteX881" fmla="*/ 681042 w 1998270"/>
              <a:gd name="connsiteY881" fmla="*/ 1627630 h 1996549"/>
              <a:gd name="connsiteX882" fmla="*/ 675585 w 1998270"/>
              <a:gd name="connsiteY882" fmla="*/ 1622172 h 1996549"/>
              <a:gd name="connsiteX883" fmla="*/ 681042 w 1998270"/>
              <a:gd name="connsiteY883" fmla="*/ 1616714 h 1996549"/>
              <a:gd name="connsiteX884" fmla="*/ 743126 w 1998270"/>
              <a:gd name="connsiteY884" fmla="*/ 1616203 h 1996549"/>
              <a:gd name="connsiteX885" fmla="*/ 749096 w 1998270"/>
              <a:gd name="connsiteY885" fmla="*/ 1621831 h 1996549"/>
              <a:gd name="connsiteX886" fmla="*/ 743126 w 1998270"/>
              <a:gd name="connsiteY886" fmla="*/ 1627801 h 1996549"/>
              <a:gd name="connsiteX887" fmla="*/ 737157 w 1998270"/>
              <a:gd name="connsiteY887" fmla="*/ 1622172 h 1996549"/>
              <a:gd name="connsiteX888" fmla="*/ 743126 w 1998270"/>
              <a:gd name="connsiteY888" fmla="*/ 1616203 h 1996549"/>
              <a:gd name="connsiteX889" fmla="*/ 803845 w 1998270"/>
              <a:gd name="connsiteY889" fmla="*/ 1615690 h 1996549"/>
              <a:gd name="connsiteX890" fmla="*/ 810326 w 1998270"/>
              <a:gd name="connsiteY890" fmla="*/ 1622172 h 1996549"/>
              <a:gd name="connsiteX891" fmla="*/ 803845 w 1998270"/>
              <a:gd name="connsiteY891" fmla="*/ 1628653 h 1996549"/>
              <a:gd name="connsiteX892" fmla="*/ 797364 w 1998270"/>
              <a:gd name="connsiteY892" fmla="*/ 1622172 h 1996549"/>
              <a:gd name="connsiteX893" fmla="*/ 803845 w 1998270"/>
              <a:gd name="connsiteY893" fmla="*/ 1615690 h 1996549"/>
              <a:gd name="connsiteX894" fmla="*/ 865246 w 1998270"/>
              <a:gd name="connsiteY894" fmla="*/ 1615349 h 1996549"/>
              <a:gd name="connsiteX895" fmla="*/ 872068 w 1998270"/>
              <a:gd name="connsiteY895" fmla="*/ 1622172 h 1996549"/>
              <a:gd name="connsiteX896" fmla="*/ 865246 w 1998270"/>
              <a:gd name="connsiteY896" fmla="*/ 1628994 h 1996549"/>
              <a:gd name="connsiteX897" fmla="*/ 858424 w 1998270"/>
              <a:gd name="connsiteY897" fmla="*/ 1622172 h 1996549"/>
              <a:gd name="connsiteX898" fmla="*/ 865246 w 1998270"/>
              <a:gd name="connsiteY898" fmla="*/ 1615349 h 1996549"/>
              <a:gd name="connsiteX899" fmla="*/ 926648 w 1998270"/>
              <a:gd name="connsiteY899" fmla="*/ 1614838 h 1996549"/>
              <a:gd name="connsiteX900" fmla="*/ 933982 w 1998270"/>
              <a:gd name="connsiteY900" fmla="*/ 1622172 h 1996549"/>
              <a:gd name="connsiteX901" fmla="*/ 926648 w 1998270"/>
              <a:gd name="connsiteY901" fmla="*/ 1629506 h 1996549"/>
              <a:gd name="connsiteX902" fmla="*/ 919314 w 1998270"/>
              <a:gd name="connsiteY902" fmla="*/ 1622172 h 1996549"/>
              <a:gd name="connsiteX903" fmla="*/ 926648 w 1998270"/>
              <a:gd name="connsiteY903" fmla="*/ 1614838 h 1996549"/>
              <a:gd name="connsiteX904" fmla="*/ 988048 w 1998270"/>
              <a:gd name="connsiteY904" fmla="*/ 1614497 h 1996549"/>
              <a:gd name="connsiteX905" fmla="*/ 995724 w 1998270"/>
              <a:gd name="connsiteY905" fmla="*/ 1622173 h 1996549"/>
              <a:gd name="connsiteX906" fmla="*/ 988048 w 1998270"/>
              <a:gd name="connsiteY906" fmla="*/ 1629848 h 1996549"/>
              <a:gd name="connsiteX907" fmla="*/ 980374 w 1998270"/>
              <a:gd name="connsiteY907" fmla="*/ 1622173 h 1996549"/>
              <a:gd name="connsiteX908" fmla="*/ 988048 w 1998270"/>
              <a:gd name="connsiteY908" fmla="*/ 1614497 h 1996549"/>
              <a:gd name="connsiteX909" fmla="*/ 1050133 w 1998270"/>
              <a:gd name="connsiteY909" fmla="*/ 1613986 h 1996549"/>
              <a:gd name="connsiteX910" fmla="*/ 1050474 w 1998270"/>
              <a:gd name="connsiteY910" fmla="*/ 1613986 h 1996549"/>
              <a:gd name="connsiteX911" fmla="*/ 1058320 w 1998270"/>
              <a:gd name="connsiteY911" fmla="*/ 1622173 h 1996549"/>
              <a:gd name="connsiteX912" fmla="*/ 1050133 w 1998270"/>
              <a:gd name="connsiteY912" fmla="*/ 1630359 h 1996549"/>
              <a:gd name="connsiteX913" fmla="*/ 1041946 w 1998270"/>
              <a:gd name="connsiteY913" fmla="*/ 1622173 h 1996549"/>
              <a:gd name="connsiteX914" fmla="*/ 1050133 w 1998270"/>
              <a:gd name="connsiteY914" fmla="*/ 1613986 h 1996549"/>
              <a:gd name="connsiteX915" fmla="*/ 1110852 w 1998270"/>
              <a:gd name="connsiteY915" fmla="*/ 1613644 h 1996549"/>
              <a:gd name="connsiteX916" fmla="*/ 1119379 w 1998270"/>
              <a:gd name="connsiteY916" fmla="*/ 1622172 h 1996549"/>
              <a:gd name="connsiteX917" fmla="*/ 1110852 w 1998270"/>
              <a:gd name="connsiteY917" fmla="*/ 1630700 h 1996549"/>
              <a:gd name="connsiteX918" fmla="*/ 1102324 w 1998270"/>
              <a:gd name="connsiteY918" fmla="*/ 1622172 h 1996549"/>
              <a:gd name="connsiteX919" fmla="*/ 1110852 w 1998270"/>
              <a:gd name="connsiteY919" fmla="*/ 1613644 h 1996549"/>
              <a:gd name="connsiteX920" fmla="*/ 1172252 w 1998270"/>
              <a:gd name="connsiteY920" fmla="*/ 1613303 h 1996549"/>
              <a:gd name="connsiteX921" fmla="*/ 1181121 w 1998270"/>
              <a:gd name="connsiteY921" fmla="*/ 1622172 h 1996549"/>
              <a:gd name="connsiteX922" fmla="*/ 1172252 w 1998270"/>
              <a:gd name="connsiteY922" fmla="*/ 1631042 h 1996549"/>
              <a:gd name="connsiteX923" fmla="*/ 1163384 w 1998270"/>
              <a:gd name="connsiteY923" fmla="*/ 1622172 h 1996549"/>
              <a:gd name="connsiteX924" fmla="*/ 1172252 w 1998270"/>
              <a:gd name="connsiteY924" fmla="*/ 1613303 h 1996549"/>
              <a:gd name="connsiteX925" fmla="*/ 1233654 w 1998270"/>
              <a:gd name="connsiteY925" fmla="*/ 1612962 h 1996549"/>
              <a:gd name="connsiteX926" fmla="*/ 1242864 w 1998270"/>
              <a:gd name="connsiteY926" fmla="*/ 1622173 h 1996549"/>
              <a:gd name="connsiteX927" fmla="*/ 1233654 w 1998270"/>
              <a:gd name="connsiteY927" fmla="*/ 1631383 h 1996549"/>
              <a:gd name="connsiteX928" fmla="*/ 1224444 w 1998270"/>
              <a:gd name="connsiteY928" fmla="*/ 1622173 h 1996549"/>
              <a:gd name="connsiteX929" fmla="*/ 1233654 w 1998270"/>
              <a:gd name="connsiteY929" fmla="*/ 1612962 h 1996549"/>
              <a:gd name="connsiteX930" fmla="*/ 1971151 w 1998270"/>
              <a:gd name="connsiteY930" fmla="*/ 1612620 h 1996549"/>
              <a:gd name="connsiteX931" fmla="*/ 1980702 w 1998270"/>
              <a:gd name="connsiteY931" fmla="*/ 1622172 h 1996549"/>
              <a:gd name="connsiteX932" fmla="*/ 1971151 w 1998270"/>
              <a:gd name="connsiteY932" fmla="*/ 1631723 h 1996549"/>
              <a:gd name="connsiteX933" fmla="*/ 1961600 w 1998270"/>
              <a:gd name="connsiteY933" fmla="*/ 1622172 h 1996549"/>
              <a:gd name="connsiteX934" fmla="*/ 1971151 w 1998270"/>
              <a:gd name="connsiteY934" fmla="*/ 1612620 h 1996549"/>
              <a:gd name="connsiteX935" fmla="*/ 1295055 w 1998270"/>
              <a:gd name="connsiteY935" fmla="*/ 1612620 h 1996549"/>
              <a:gd name="connsiteX936" fmla="*/ 1304607 w 1998270"/>
              <a:gd name="connsiteY936" fmla="*/ 1622172 h 1996549"/>
              <a:gd name="connsiteX937" fmla="*/ 1295055 w 1998270"/>
              <a:gd name="connsiteY937" fmla="*/ 1631723 h 1996549"/>
              <a:gd name="connsiteX938" fmla="*/ 1285504 w 1998270"/>
              <a:gd name="connsiteY938" fmla="*/ 1622172 h 1996549"/>
              <a:gd name="connsiteX939" fmla="*/ 1295055 w 1998270"/>
              <a:gd name="connsiteY939" fmla="*/ 1612620 h 1996549"/>
              <a:gd name="connsiteX940" fmla="*/ 1357139 w 1998270"/>
              <a:gd name="connsiteY940" fmla="*/ 1612279 h 1996549"/>
              <a:gd name="connsiteX941" fmla="*/ 1367031 w 1998270"/>
              <a:gd name="connsiteY941" fmla="*/ 1622172 h 1996549"/>
              <a:gd name="connsiteX942" fmla="*/ 1357139 w 1998270"/>
              <a:gd name="connsiteY942" fmla="*/ 1632064 h 1996549"/>
              <a:gd name="connsiteX943" fmla="*/ 1347247 w 1998270"/>
              <a:gd name="connsiteY943" fmla="*/ 1622172 h 1996549"/>
              <a:gd name="connsiteX944" fmla="*/ 1357139 w 1998270"/>
              <a:gd name="connsiteY944" fmla="*/ 1612279 h 1996549"/>
              <a:gd name="connsiteX945" fmla="*/ 1417857 w 1998270"/>
              <a:gd name="connsiteY945" fmla="*/ 1612109 h 1996549"/>
              <a:gd name="connsiteX946" fmla="*/ 1418198 w 1998270"/>
              <a:gd name="connsiteY946" fmla="*/ 1612109 h 1996549"/>
              <a:gd name="connsiteX947" fmla="*/ 1427920 w 1998270"/>
              <a:gd name="connsiteY947" fmla="*/ 1622172 h 1996549"/>
              <a:gd name="connsiteX948" fmla="*/ 1417857 w 1998270"/>
              <a:gd name="connsiteY948" fmla="*/ 1632235 h 1996549"/>
              <a:gd name="connsiteX949" fmla="*/ 1407795 w 1998270"/>
              <a:gd name="connsiteY949" fmla="*/ 1622172 h 1996549"/>
              <a:gd name="connsiteX950" fmla="*/ 1417857 w 1998270"/>
              <a:gd name="connsiteY950" fmla="*/ 1612109 h 1996549"/>
              <a:gd name="connsiteX951" fmla="*/ 1479259 w 1998270"/>
              <a:gd name="connsiteY951" fmla="*/ 1611938 h 1996549"/>
              <a:gd name="connsiteX952" fmla="*/ 1489493 w 1998270"/>
              <a:gd name="connsiteY952" fmla="*/ 1622172 h 1996549"/>
              <a:gd name="connsiteX953" fmla="*/ 1479259 w 1998270"/>
              <a:gd name="connsiteY953" fmla="*/ 1632406 h 1996549"/>
              <a:gd name="connsiteX954" fmla="*/ 1469026 w 1998270"/>
              <a:gd name="connsiteY954" fmla="*/ 1622172 h 1996549"/>
              <a:gd name="connsiteX955" fmla="*/ 1479259 w 1998270"/>
              <a:gd name="connsiteY955" fmla="*/ 1611938 h 1996549"/>
              <a:gd name="connsiteX956" fmla="*/ 1540660 w 1998270"/>
              <a:gd name="connsiteY956" fmla="*/ 1611597 h 1996549"/>
              <a:gd name="connsiteX957" fmla="*/ 1551235 w 1998270"/>
              <a:gd name="connsiteY957" fmla="*/ 1622172 h 1996549"/>
              <a:gd name="connsiteX958" fmla="*/ 1540660 w 1998270"/>
              <a:gd name="connsiteY958" fmla="*/ 1632747 h 1996549"/>
              <a:gd name="connsiteX959" fmla="*/ 1530086 w 1998270"/>
              <a:gd name="connsiteY959" fmla="*/ 1622172 h 1996549"/>
              <a:gd name="connsiteX960" fmla="*/ 1540660 w 1998270"/>
              <a:gd name="connsiteY960" fmla="*/ 1611597 h 1996549"/>
              <a:gd name="connsiteX961" fmla="*/ 1786266 w 1998270"/>
              <a:gd name="connsiteY961" fmla="*/ 1610745 h 1996549"/>
              <a:gd name="connsiteX962" fmla="*/ 1786607 w 1998270"/>
              <a:gd name="connsiteY962" fmla="*/ 1610745 h 1996549"/>
              <a:gd name="connsiteX963" fmla="*/ 1797181 w 1998270"/>
              <a:gd name="connsiteY963" fmla="*/ 1621660 h 1996549"/>
              <a:gd name="connsiteX964" fmla="*/ 1786266 w 1998270"/>
              <a:gd name="connsiteY964" fmla="*/ 1632576 h 1996549"/>
              <a:gd name="connsiteX965" fmla="*/ 1775350 w 1998270"/>
              <a:gd name="connsiteY965" fmla="*/ 1621660 h 1996549"/>
              <a:gd name="connsiteX966" fmla="*/ 1786266 w 1998270"/>
              <a:gd name="connsiteY966" fmla="*/ 1610745 h 1996549"/>
              <a:gd name="connsiteX967" fmla="*/ 1724864 w 1998270"/>
              <a:gd name="connsiteY967" fmla="*/ 1610745 h 1996549"/>
              <a:gd name="connsiteX968" fmla="*/ 1725205 w 1998270"/>
              <a:gd name="connsiteY968" fmla="*/ 1610745 h 1996549"/>
              <a:gd name="connsiteX969" fmla="*/ 1735780 w 1998270"/>
              <a:gd name="connsiteY969" fmla="*/ 1621660 h 1996549"/>
              <a:gd name="connsiteX970" fmla="*/ 1724864 w 1998270"/>
              <a:gd name="connsiteY970" fmla="*/ 1632576 h 1996549"/>
              <a:gd name="connsiteX971" fmla="*/ 1713949 w 1998270"/>
              <a:gd name="connsiteY971" fmla="*/ 1621660 h 1996549"/>
              <a:gd name="connsiteX972" fmla="*/ 1724864 w 1998270"/>
              <a:gd name="connsiteY972" fmla="*/ 1610745 h 1996549"/>
              <a:gd name="connsiteX973" fmla="*/ 1909068 w 1998270"/>
              <a:gd name="connsiteY973" fmla="*/ 1610744 h 1996549"/>
              <a:gd name="connsiteX974" fmla="*/ 1920155 w 1998270"/>
              <a:gd name="connsiteY974" fmla="*/ 1621831 h 1996549"/>
              <a:gd name="connsiteX975" fmla="*/ 1909068 w 1998270"/>
              <a:gd name="connsiteY975" fmla="*/ 1632917 h 1996549"/>
              <a:gd name="connsiteX976" fmla="*/ 1897982 w 1998270"/>
              <a:gd name="connsiteY976" fmla="*/ 1621831 h 1996549"/>
              <a:gd name="connsiteX977" fmla="*/ 1909068 w 1998270"/>
              <a:gd name="connsiteY977" fmla="*/ 1610744 h 1996549"/>
              <a:gd name="connsiteX978" fmla="*/ 1847666 w 1998270"/>
              <a:gd name="connsiteY978" fmla="*/ 1610744 h 1996549"/>
              <a:gd name="connsiteX979" fmla="*/ 1858753 w 1998270"/>
              <a:gd name="connsiteY979" fmla="*/ 1621831 h 1996549"/>
              <a:gd name="connsiteX980" fmla="*/ 1847666 w 1998270"/>
              <a:gd name="connsiteY980" fmla="*/ 1632917 h 1996549"/>
              <a:gd name="connsiteX981" fmla="*/ 1836580 w 1998270"/>
              <a:gd name="connsiteY981" fmla="*/ 1621831 h 1996549"/>
              <a:gd name="connsiteX982" fmla="*/ 1847666 w 1998270"/>
              <a:gd name="connsiteY982" fmla="*/ 1610744 h 1996549"/>
              <a:gd name="connsiteX983" fmla="*/ 1664145 w 1998270"/>
              <a:gd name="connsiteY983" fmla="*/ 1610744 h 1996549"/>
              <a:gd name="connsiteX984" fmla="*/ 1674890 w 1998270"/>
              <a:gd name="connsiteY984" fmla="*/ 1621490 h 1996549"/>
              <a:gd name="connsiteX985" fmla="*/ 1664145 w 1998270"/>
              <a:gd name="connsiteY985" fmla="*/ 1632235 h 1996549"/>
              <a:gd name="connsiteX986" fmla="*/ 1653400 w 1998270"/>
              <a:gd name="connsiteY986" fmla="*/ 1621490 h 1996549"/>
              <a:gd name="connsiteX987" fmla="*/ 1664145 w 1998270"/>
              <a:gd name="connsiteY987" fmla="*/ 1610744 h 1996549"/>
              <a:gd name="connsiteX988" fmla="*/ 1602061 w 1998270"/>
              <a:gd name="connsiteY988" fmla="*/ 1610744 h 1996549"/>
              <a:gd name="connsiteX989" fmla="*/ 1612807 w 1998270"/>
              <a:gd name="connsiteY989" fmla="*/ 1621490 h 1996549"/>
              <a:gd name="connsiteX990" fmla="*/ 1602061 w 1998270"/>
              <a:gd name="connsiteY990" fmla="*/ 1632235 h 1996549"/>
              <a:gd name="connsiteX991" fmla="*/ 1591317 w 1998270"/>
              <a:gd name="connsiteY991" fmla="*/ 1621490 h 1996549"/>
              <a:gd name="connsiteX992" fmla="*/ 1602061 w 1998270"/>
              <a:gd name="connsiteY992" fmla="*/ 1610744 h 1996549"/>
              <a:gd name="connsiteX993" fmla="*/ 251233 w 1998270"/>
              <a:gd name="connsiteY993" fmla="*/ 1559577 h 1996549"/>
              <a:gd name="connsiteX994" fmla="*/ 253280 w 1998270"/>
              <a:gd name="connsiteY994" fmla="*/ 1561624 h 1996549"/>
              <a:gd name="connsiteX995" fmla="*/ 251233 w 1998270"/>
              <a:gd name="connsiteY995" fmla="*/ 1563671 h 1996549"/>
              <a:gd name="connsiteX996" fmla="*/ 249187 w 1998270"/>
              <a:gd name="connsiteY996" fmla="*/ 1561624 h 1996549"/>
              <a:gd name="connsiteX997" fmla="*/ 251233 w 1998270"/>
              <a:gd name="connsiteY997" fmla="*/ 1559577 h 1996549"/>
              <a:gd name="connsiteX998" fmla="*/ 189833 w 1998270"/>
              <a:gd name="connsiteY998" fmla="*/ 1559577 h 1996549"/>
              <a:gd name="connsiteX999" fmla="*/ 191368 w 1998270"/>
              <a:gd name="connsiteY999" fmla="*/ 1561112 h 1996549"/>
              <a:gd name="connsiteX1000" fmla="*/ 189833 w 1998270"/>
              <a:gd name="connsiteY1000" fmla="*/ 1562648 h 1996549"/>
              <a:gd name="connsiteX1001" fmla="*/ 188298 w 1998270"/>
              <a:gd name="connsiteY1001" fmla="*/ 1561112 h 1996549"/>
              <a:gd name="connsiteX1002" fmla="*/ 189833 w 1998270"/>
              <a:gd name="connsiteY1002" fmla="*/ 1559577 h 1996549"/>
              <a:gd name="connsiteX1003" fmla="*/ 312635 w 1998270"/>
              <a:gd name="connsiteY1003" fmla="*/ 1558042 h 1996549"/>
              <a:gd name="connsiteX1004" fmla="*/ 315364 w 1998270"/>
              <a:gd name="connsiteY1004" fmla="*/ 1560771 h 1996549"/>
              <a:gd name="connsiteX1005" fmla="*/ 312635 w 1998270"/>
              <a:gd name="connsiteY1005" fmla="*/ 1563500 h 1996549"/>
              <a:gd name="connsiteX1006" fmla="*/ 309906 w 1998270"/>
              <a:gd name="connsiteY1006" fmla="*/ 1560771 h 1996549"/>
              <a:gd name="connsiteX1007" fmla="*/ 312635 w 1998270"/>
              <a:gd name="connsiteY1007" fmla="*/ 1558042 h 1996549"/>
              <a:gd name="connsiteX1008" fmla="*/ 374036 w 1998270"/>
              <a:gd name="connsiteY1008" fmla="*/ 1557531 h 1996549"/>
              <a:gd name="connsiteX1009" fmla="*/ 374394 w 1998270"/>
              <a:gd name="connsiteY1009" fmla="*/ 1557531 h 1996549"/>
              <a:gd name="connsiteX1010" fmla="*/ 377276 w 1998270"/>
              <a:gd name="connsiteY1010" fmla="*/ 1560771 h 1996549"/>
              <a:gd name="connsiteX1011" fmla="*/ 374036 w 1998270"/>
              <a:gd name="connsiteY1011" fmla="*/ 1564012 h 1996549"/>
              <a:gd name="connsiteX1012" fmla="*/ 370796 w 1998270"/>
              <a:gd name="connsiteY1012" fmla="*/ 1560771 h 1996549"/>
              <a:gd name="connsiteX1013" fmla="*/ 374036 w 1998270"/>
              <a:gd name="connsiteY1013" fmla="*/ 1557531 h 1996549"/>
              <a:gd name="connsiteX1014" fmla="*/ 436120 w 1998270"/>
              <a:gd name="connsiteY1014" fmla="*/ 1556848 h 1996549"/>
              <a:gd name="connsiteX1015" fmla="*/ 440043 w 1998270"/>
              <a:gd name="connsiteY1015" fmla="*/ 1560771 h 1996549"/>
              <a:gd name="connsiteX1016" fmla="*/ 436120 w 1998270"/>
              <a:gd name="connsiteY1016" fmla="*/ 1564694 h 1996549"/>
              <a:gd name="connsiteX1017" fmla="*/ 432197 w 1998270"/>
              <a:gd name="connsiteY1017" fmla="*/ 1560771 h 1996549"/>
              <a:gd name="connsiteX1018" fmla="*/ 436120 w 1998270"/>
              <a:gd name="connsiteY1018" fmla="*/ 1556848 h 1996549"/>
              <a:gd name="connsiteX1019" fmla="*/ 496838 w 1998270"/>
              <a:gd name="connsiteY1019" fmla="*/ 1556336 h 1996549"/>
              <a:gd name="connsiteX1020" fmla="*/ 497179 w 1998270"/>
              <a:gd name="connsiteY1020" fmla="*/ 1556336 h 1996549"/>
              <a:gd name="connsiteX1021" fmla="*/ 501273 w 1998270"/>
              <a:gd name="connsiteY1021" fmla="*/ 1560771 h 1996549"/>
              <a:gd name="connsiteX1022" fmla="*/ 496838 w 1998270"/>
              <a:gd name="connsiteY1022" fmla="*/ 1565205 h 1996549"/>
              <a:gd name="connsiteX1023" fmla="*/ 492404 w 1998270"/>
              <a:gd name="connsiteY1023" fmla="*/ 1560771 h 1996549"/>
              <a:gd name="connsiteX1024" fmla="*/ 496838 w 1998270"/>
              <a:gd name="connsiteY1024" fmla="*/ 1556336 h 1996549"/>
              <a:gd name="connsiteX1025" fmla="*/ 558606 w 1998270"/>
              <a:gd name="connsiteY1025" fmla="*/ 1555690 h 1996549"/>
              <a:gd name="connsiteX1026" fmla="*/ 563552 w 1998270"/>
              <a:gd name="connsiteY1026" fmla="*/ 1560636 h 1996549"/>
              <a:gd name="connsiteX1027" fmla="*/ 558606 w 1998270"/>
              <a:gd name="connsiteY1027" fmla="*/ 1565582 h 1996549"/>
              <a:gd name="connsiteX1028" fmla="*/ 553660 w 1998270"/>
              <a:gd name="connsiteY1028" fmla="*/ 1560636 h 1996549"/>
              <a:gd name="connsiteX1029" fmla="*/ 558606 w 1998270"/>
              <a:gd name="connsiteY1029" fmla="*/ 1555690 h 1996549"/>
              <a:gd name="connsiteX1030" fmla="*/ 619641 w 1998270"/>
              <a:gd name="connsiteY1030" fmla="*/ 1555142 h 1996549"/>
              <a:gd name="connsiteX1031" fmla="*/ 625270 w 1998270"/>
              <a:gd name="connsiteY1031" fmla="*/ 1560771 h 1996549"/>
              <a:gd name="connsiteX1032" fmla="*/ 619641 w 1998270"/>
              <a:gd name="connsiteY1032" fmla="*/ 1566399 h 1996549"/>
              <a:gd name="connsiteX1033" fmla="*/ 614013 w 1998270"/>
              <a:gd name="connsiteY1033" fmla="*/ 1560771 h 1996549"/>
              <a:gd name="connsiteX1034" fmla="*/ 619641 w 1998270"/>
              <a:gd name="connsiteY1034" fmla="*/ 1555142 h 1996549"/>
              <a:gd name="connsiteX1035" fmla="*/ 681042 w 1998270"/>
              <a:gd name="connsiteY1035" fmla="*/ 1554630 h 1996549"/>
              <a:gd name="connsiteX1036" fmla="*/ 687183 w 1998270"/>
              <a:gd name="connsiteY1036" fmla="*/ 1560771 h 1996549"/>
              <a:gd name="connsiteX1037" fmla="*/ 681042 w 1998270"/>
              <a:gd name="connsiteY1037" fmla="*/ 1566911 h 1996549"/>
              <a:gd name="connsiteX1038" fmla="*/ 674903 w 1998270"/>
              <a:gd name="connsiteY1038" fmla="*/ 1560771 h 1996549"/>
              <a:gd name="connsiteX1039" fmla="*/ 681042 w 1998270"/>
              <a:gd name="connsiteY1039" fmla="*/ 1554630 h 1996549"/>
              <a:gd name="connsiteX1040" fmla="*/ 743126 w 1998270"/>
              <a:gd name="connsiteY1040" fmla="*/ 1554119 h 1996549"/>
              <a:gd name="connsiteX1041" fmla="*/ 743467 w 1998270"/>
              <a:gd name="connsiteY1041" fmla="*/ 1554119 h 1996549"/>
              <a:gd name="connsiteX1042" fmla="*/ 749778 w 1998270"/>
              <a:gd name="connsiteY1042" fmla="*/ 1560771 h 1996549"/>
              <a:gd name="connsiteX1043" fmla="*/ 743126 w 1998270"/>
              <a:gd name="connsiteY1043" fmla="*/ 1567423 h 1996549"/>
              <a:gd name="connsiteX1044" fmla="*/ 736474 w 1998270"/>
              <a:gd name="connsiteY1044" fmla="*/ 1560771 h 1996549"/>
              <a:gd name="connsiteX1045" fmla="*/ 743126 w 1998270"/>
              <a:gd name="connsiteY1045" fmla="*/ 1554119 h 1996549"/>
              <a:gd name="connsiteX1046" fmla="*/ 803845 w 1998270"/>
              <a:gd name="connsiteY1046" fmla="*/ 1553607 h 1996549"/>
              <a:gd name="connsiteX1047" fmla="*/ 811008 w 1998270"/>
              <a:gd name="connsiteY1047" fmla="*/ 1560771 h 1996549"/>
              <a:gd name="connsiteX1048" fmla="*/ 803845 w 1998270"/>
              <a:gd name="connsiteY1048" fmla="*/ 1567934 h 1996549"/>
              <a:gd name="connsiteX1049" fmla="*/ 796682 w 1998270"/>
              <a:gd name="connsiteY1049" fmla="*/ 1560771 h 1996549"/>
              <a:gd name="connsiteX1050" fmla="*/ 803845 w 1998270"/>
              <a:gd name="connsiteY1050" fmla="*/ 1553607 h 1996549"/>
              <a:gd name="connsiteX1051" fmla="*/ 865246 w 1998270"/>
              <a:gd name="connsiteY1051" fmla="*/ 1553266 h 1996549"/>
              <a:gd name="connsiteX1052" fmla="*/ 865587 w 1998270"/>
              <a:gd name="connsiteY1052" fmla="*/ 1553266 h 1996549"/>
              <a:gd name="connsiteX1053" fmla="*/ 872751 w 1998270"/>
              <a:gd name="connsiteY1053" fmla="*/ 1560771 h 1996549"/>
              <a:gd name="connsiteX1054" fmla="*/ 865246 w 1998270"/>
              <a:gd name="connsiteY1054" fmla="*/ 1568275 h 1996549"/>
              <a:gd name="connsiteX1055" fmla="*/ 857742 w 1998270"/>
              <a:gd name="connsiteY1055" fmla="*/ 1560771 h 1996549"/>
              <a:gd name="connsiteX1056" fmla="*/ 865246 w 1998270"/>
              <a:gd name="connsiteY1056" fmla="*/ 1553266 h 1996549"/>
              <a:gd name="connsiteX1057" fmla="*/ 926648 w 1998270"/>
              <a:gd name="connsiteY1057" fmla="*/ 1552754 h 1996549"/>
              <a:gd name="connsiteX1058" fmla="*/ 934664 w 1998270"/>
              <a:gd name="connsiteY1058" fmla="*/ 1560771 h 1996549"/>
              <a:gd name="connsiteX1059" fmla="*/ 926648 w 1998270"/>
              <a:gd name="connsiteY1059" fmla="*/ 1568787 h 1996549"/>
              <a:gd name="connsiteX1060" fmla="*/ 918632 w 1998270"/>
              <a:gd name="connsiteY1060" fmla="*/ 1560771 h 1996549"/>
              <a:gd name="connsiteX1061" fmla="*/ 926648 w 1998270"/>
              <a:gd name="connsiteY1061" fmla="*/ 1552754 h 1996549"/>
              <a:gd name="connsiteX1062" fmla="*/ 988049 w 1998270"/>
              <a:gd name="connsiteY1062" fmla="*/ 1552242 h 1996549"/>
              <a:gd name="connsiteX1063" fmla="*/ 996576 w 1998270"/>
              <a:gd name="connsiteY1063" fmla="*/ 1560770 h 1996549"/>
              <a:gd name="connsiteX1064" fmla="*/ 988049 w 1998270"/>
              <a:gd name="connsiteY1064" fmla="*/ 1569298 h 1996549"/>
              <a:gd name="connsiteX1065" fmla="*/ 979521 w 1998270"/>
              <a:gd name="connsiteY1065" fmla="*/ 1560770 h 1996549"/>
              <a:gd name="connsiteX1066" fmla="*/ 988049 w 1998270"/>
              <a:gd name="connsiteY1066" fmla="*/ 1552242 h 1996549"/>
              <a:gd name="connsiteX1067" fmla="*/ 1049816 w 1998270"/>
              <a:gd name="connsiteY1067" fmla="*/ 1551767 h 1996549"/>
              <a:gd name="connsiteX1068" fmla="*/ 1058685 w 1998270"/>
              <a:gd name="connsiteY1068" fmla="*/ 1560636 h 1996549"/>
              <a:gd name="connsiteX1069" fmla="*/ 1049816 w 1998270"/>
              <a:gd name="connsiteY1069" fmla="*/ 1569505 h 1996549"/>
              <a:gd name="connsiteX1070" fmla="*/ 1040947 w 1998270"/>
              <a:gd name="connsiteY1070" fmla="*/ 1560636 h 1996549"/>
              <a:gd name="connsiteX1071" fmla="*/ 1049816 w 1998270"/>
              <a:gd name="connsiteY1071" fmla="*/ 1551767 h 1996549"/>
              <a:gd name="connsiteX1072" fmla="*/ 1110851 w 1998270"/>
              <a:gd name="connsiteY1072" fmla="*/ 1551560 h 1996549"/>
              <a:gd name="connsiteX1073" fmla="*/ 1120061 w 1998270"/>
              <a:gd name="connsiteY1073" fmla="*/ 1560771 h 1996549"/>
              <a:gd name="connsiteX1074" fmla="*/ 1110851 w 1998270"/>
              <a:gd name="connsiteY1074" fmla="*/ 1569981 h 1996549"/>
              <a:gd name="connsiteX1075" fmla="*/ 1101641 w 1998270"/>
              <a:gd name="connsiteY1075" fmla="*/ 1560771 h 1996549"/>
              <a:gd name="connsiteX1076" fmla="*/ 1110851 w 1998270"/>
              <a:gd name="connsiteY1076" fmla="*/ 1551560 h 1996549"/>
              <a:gd name="connsiteX1077" fmla="*/ 1172253 w 1998270"/>
              <a:gd name="connsiteY1077" fmla="*/ 1551049 h 1996549"/>
              <a:gd name="connsiteX1078" fmla="*/ 1172593 w 1998270"/>
              <a:gd name="connsiteY1078" fmla="*/ 1551049 h 1996549"/>
              <a:gd name="connsiteX1079" fmla="*/ 1181975 w 1998270"/>
              <a:gd name="connsiteY1079" fmla="*/ 1560771 h 1996549"/>
              <a:gd name="connsiteX1080" fmla="*/ 1172253 w 1998270"/>
              <a:gd name="connsiteY1080" fmla="*/ 1570492 h 1996549"/>
              <a:gd name="connsiteX1081" fmla="*/ 1162531 w 1998270"/>
              <a:gd name="connsiteY1081" fmla="*/ 1560771 h 1996549"/>
              <a:gd name="connsiteX1082" fmla="*/ 1172253 w 1998270"/>
              <a:gd name="connsiteY1082" fmla="*/ 1551049 h 1996549"/>
              <a:gd name="connsiteX1083" fmla="*/ 1233653 w 1998270"/>
              <a:gd name="connsiteY1083" fmla="*/ 1550708 h 1996549"/>
              <a:gd name="connsiteX1084" fmla="*/ 1233994 w 1998270"/>
              <a:gd name="connsiteY1084" fmla="*/ 1550708 h 1996549"/>
              <a:gd name="connsiteX1085" fmla="*/ 1243716 w 1998270"/>
              <a:gd name="connsiteY1085" fmla="*/ 1560771 h 1996549"/>
              <a:gd name="connsiteX1086" fmla="*/ 1233653 w 1998270"/>
              <a:gd name="connsiteY1086" fmla="*/ 1570834 h 1996549"/>
              <a:gd name="connsiteX1087" fmla="*/ 1223591 w 1998270"/>
              <a:gd name="connsiteY1087" fmla="*/ 1560771 h 1996549"/>
              <a:gd name="connsiteX1088" fmla="*/ 1233653 w 1998270"/>
              <a:gd name="connsiteY1088" fmla="*/ 1550708 h 1996549"/>
              <a:gd name="connsiteX1089" fmla="*/ 1971151 w 1998270"/>
              <a:gd name="connsiteY1089" fmla="*/ 1550537 h 1996549"/>
              <a:gd name="connsiteX1090" fmla="*/ 1981385 w 1998270"/>
              <a:gd name="connsiteY1090" fmla="*/ 1560771 h 1996549"/>
              <a:gd name="connsiteX1091" fmla="*/ 1971151 w 1998270"/>
              <a:gd name="connsiteY1091" fmla="*/ 1571004 h 1996549"/>
              <a:gd name="connsiteX1092" fmla="*/ 1960918 w 1998270"/>
              <a:gd name="connsiteY1092" fmla="*/ 1560771 h 1996549"/>
              <a:gd name="connsiteX1093" fmla="*/ 1971151 w 1998270"/>
              <a:gd name="connsiteY1093" fmla="*/ 1550537 h 1996549"/>
              <a:gd name="connsiteX1094" fmla="*/ 1295055 w 1998270"/>
              <a:gd name="connsiteY1094" fmla="*/ 1550537 h 1996549"/>
              <a:gd name="connsiteX1095" fmla="*/ 1305288 w 1998270"/>
              <a:gd name="connsiteY1095" fmla="*/ 1560771 h 1996549"/>
              <a:gd name="connsiteX1096" fmla="*/ 1295055 w 1998270"/>
              <a:gd name="connsiteY1096" fmla="*/ 1571004 h 1996549"/>
              <a:gd name="connsiteX1097" fmla="*/ 1284822 w 1998270"/>
              <a:gd name="connsiteY1097" fmla="*/ 1560771 h 1996549"/>
              <a:gd name="connsiteX1098" fmla="*/ 1295055 w 1998270"/>
              <a:gd name="connsiteY1098" fmla="*/ 1550537 h 1996549"/>
              <a:gd name="connsiteX1099" fmla="*/ 1357138 w 1998270"/>
              <a:gd name="connsiteY1099" fmla="*/ 1550196 h 1996549"/>
              <a:gd name="connsiteX1100" fmla="*/ 1367713 w 1998270"/>
              <a:gd name="connsiteY1100" fmla="*/ 1560771 h 1996549"/>
              <a:gd name="connsiteX1101" fmla="*/ 1357138 w 1998270"/>
              <a:gd name="connsiteY1101" fmla="*/ 1571346 h 1996549"/>
              <a:gd name="connsiteX1102" fmla="*/ 1346564 w 1998270"/>
              <a:gd name="connsiteY1102" fmla="*/ 1560771 h 1996549"/>
              <a:gd name="connsiteX1103" fmla="*/ 1357138 w 1998270"/>
              <a:gd name="connsiteY1103" fmla="*/ 1550196 h 1996549"/>
              <a:gd name="connsiteX1104" fmla="*/ 1417857 w 1998270"/>
              <a:gd name="connsiteY1104" fmla="*/ 1549855 h 1996549"/>
              <a:gd name="connsiteX1105" fmla="*/ 1418198 w 1998270"/>
              <a:gd name="connsiteY1105" fmla="*/ 1549855 h 1996549"/>
              <a:gd name="connsiteX1106" fmla="*/ 1428773 w 1998270"/>
              <a:gd name="connsiteY1106" fmla="*/ 1560770 h 1996549"/>
              <a:gd name="connsiteX1107" fmla="*/ 1417857 w 1998270"/>
              <a:gd name="connsiteY1107" fmla="*/ 1571686 h 1996549"/>
              <a:gd name="connsiteX1108" fmla="*/ 1406942 w 1998270"/>
              <a:gd name="connsiteY1108" fmla="*/ 1560770 h 1996549"/>
              <a:gd name="connsiteX1109" fmla="*/ 1417857 w 1998270"/>
              <a:gd name="connsiteY1109" fmla="*/ 1549855 h 1996549"/>
              <a:gd name="connsiteX1110" fmla="*/ 1479259 w 1998270"/>
              <a:gd name="connsiteY1110" fmla="*/ 1549684 h 1996549"/>
              <a:gd name="connsiteX1111" fmla="*/ 1490345 w 1998270"/>
              <a:gd name="connsiteY1111" fmla="*/ 1560771 h 1996549"/>
              <a:gd name="connsiteX1112" fmla="*/ 1479259 w 1998270"/>
              <a:gd name="connsiteY1112" fmla="*/ 1571857 h 1996549"/>
              <a:gd name="connsiteX1113" fmla="*/ 1468173 w 1998270"/>
              <a:gd name="connsiteY1113" fmla="*/ 1560771 h 1996549"/>
              <a:gd name="connsiteX1114" fmla="*/ 1479259 w 1998270"/>
              <a:gd name="connsiteY1114" fmla="*/ 1549684 h 1996549"/>
              <a:gd name="connsiteX1115" fmla="*/ 1540661 w 1998270"/>
              <a:gd name="connsiteY1115" fmla="*/ 1549514 h 1996549"/>
              <a:gd name="connsiteX1116" fmla="*/ 1541001 w 1998270"/>
              <a:gd name="connsiteY1116" fmla="*/ 1549514 h 1996549"/>
              <a:gd name="connsiteX1117" fmla="*/ 1551917 w 1998270"/>
              <a:gd name="connsiteY1117" fmla="*/ 1560771 h 1996549"/>
              <a:gd name="connsiteX1118" fmla="*/ 1540661 w 1998270"/>
              <a:gd name="connsiteY1118" fmla="*/ 1572028 h 1996549"/>
              <a:gd name="connsiteX1119" fmla="*/ 1529404 w 1998270"/>
              <a:gd name="connsiteY1119" fmla="*/ 1560771 h 1996549"/>
              <a:gd name="connsiteX1120" fmla="*/ 1540661 w 1998270"/>
              <a:gd name="connsiteY1120" fmla="*/ 1549514 h 1996549"/>
              <a:gd name="connsiteX1121" fmla="*/ 1602061 w 1998270"/>
              <a:gd name="connsiteY1121" fmla="*/ 1549343 h 1996549"/>
              <a:gd name="connsiteX1122" fmla="*/ 1613488 w 1998270"/>
              <a:gd name="connsiteY1122" fmla="*/ 1560771 h 1996549"/>
              <a:gd name="connsiteX1123" fmla="*/ 1602061 w 1998270"/>
              <a:gd name="connsiteY1123" fmla="*/ 1572198 h 1996549"/>
              <a:gd name="connsiteX1124" fmla="*/ 1590634 w 1998270"/>
              <a:gd name="connsiteY1124" fmla="*/ 1560771 h 1996549"/>
              <a:gd name="connsiteX1125" fmla="*/ 1602061 w 1998270"/>
              <a:gd name="connsiteY1125" fmla="*/ 1549343 h 1996549"/>
              <a:gd name="connsiteX1126" fmla="*/ 1664144 w 1998270"/>
              <a:gd name="connsiteY1126" fmla="*/ 1549173 h 1996549"/>
              <a:gd name="connsiteX1127" fmla="*/ 1664485 w 1998270"/>
              <a:gd name="connsiteY1127" fmla="*/ 1549173 h 1996549"/>
              <a:gd name="connsiteX1128" fmla="*/ 1675742 w 1998270"/>
              <a:gd name="connsiteY1128" fmla="*/ 1560771 h 1996549"/>
              <a:gd name="connsiteX1129" fmla="*/ 1664144 w 1998270"/>
              <a:gd name="connsiteY1129" fmla="*/ 1572369 h 1996549"/>
              <a:gd name="connsiteX1130" fmla="*/ 1652547 w 1998270"/>
              <a:gd name="connsiteY1130" fmla="*/ 1560771 h 1996549"/>
              <a:gd name="connsiteX1131" fmla="*/ 1664144 w 1998270"/>
              <a:gd name="connsiteY1131" fmla="*/ 1549173 h 1996549"/>
              <a:gd name="connsiteX1132" fmla="*/ 1786265 w 1998270"/>
              <a:gd name="connsiteY1132" fmla="*/ 1549002 h 1996549"/>
              <a:gd name="connsiteX1133" fmla="*/ 1798034 w 1998270"/>
              <a:gd name="connsiteY1133" fmla="*/ 1560771 h 1996549"/>
              <a:gd name="connsiteX1134" fmla="*/ 1786265 w 1998270"/>
              <a:gd name="connsiteY1134" fmla="*/ 1572540 h 1996549"/>
              <a:gd name="connsiteX1135" fmla="*/ 1774497 w 1998270"/>
              <a:gd name="connsiteY1135" fmla="*/ 1560771 h 1996549"/>
              <a:gd name="connsiteX1136" fmla="*/ 1786265 w 1998270"/>
              <a:gd name="connsiteY1136" fmla="*/ 1549002 h 1996549"/>
              <a:gd name="connsiteX1137" fmla="*/ 1724864 w 1998270"/>
              <a:gd name="connsiteY1137" fmla="*/ 1549002 h 1996549"/>
              <a:gd name="connsiteX1138" fmla="*/ 1736633 w 1998270"/>
              <a:gd name="connsiteY1138" fmla="*/ 1560771 h 1996549"/>
              <a:gd name="connsiteX1139" fmla="*/ 1724864 w 1998270"/>
              <a:gd name="connsiteY1139" fmla="*/ 1572540 h 1996549"/>
              <a:gd name="connsiteX1140" fmla="*/ 1713096 w 1998270"/>
              <a:gd name="connsiteY1140" fmla="*/ 1560771 h 1996549"/>
              <a:gd name="connsiteX1141" fmla="*/ 1724864 w 1998270"/>
              <a:gd name="connsiteY1141" fmla="*/ 1549002 h 1996549"/>
              <a:gd name="connsiteX1142" fmla="*/ 1909067 w 1998270"/>
              <a:gd name="connsiteY1142" fmla="*/ 1548831 h 1996549"/>
              <a:gd name="connsiteX1143" fmla="*/ 1921007 w 1998270"/>
              <a:gd name="connsiteY1143" fmla="*/ 1560771 h 1996549"/>
              <a:gd name="connsiteX1144" fmla="*/ 1909067 w 1998270"/>
              <a:gd name="connsiteY1144" fmla="*/ 1572710 h 1996549"/>
              <a:gd name="connsiteX1145" fmla="*/ 1897129 w 1998270"/>
              <a:gd name="connsiteY1145" fmla="*/ 1560771 h 1996549"/>
              <a:gd name="connsiteX1146" fmla="*/ 1909067 w 1998270"/>
              <a:gd name="connsiteY1146" fmla="*/ 1548831 h 1996549"/>
              <a:gd name="connsiteX1147" fmla="*/ 1847667 w 1998270"/>
              <a:gd name="connsiteY1147" fmla="*/ 1548831 h 1996549"/>
              <a:gd name="connsiteX1148" fmla="*/ 1859606 w 1998270"/>
              <a:gd name="connsiteY1148" fmla="*/ 1560771 h 1996549"/>
              <a:gd name="connsiteX1149" fmla="*/ 1847667 w 1998270"/>
              <a:gd name="connsiteY1149" fmla="*/ 1572710 h 1996549"/>
              <a:gd name="connsiteX1150" fmla="*/ 1835728 w 1998270"/>
              <a:gd name="connsiteY1150" fmla="*/ 1560771 h 1996549"/>
              <a:gd name="connsiteX1151" fmla="*/ 1847667 w 1998270"/>
              <a:gd name="connsiteY1151" fmla="*/ 1548831 h 1996549"/>
              <a:gd name="connsiteX1152" fmla="*/ 128431 w 1998270"/>
              <a:gd name="connsiteY1152" fmla="*/ 1498005 h 1996549"/>
              <a:gd name="connsiteX1153" fmla="*/ 128806 w 1998270"/>
              <a:gd name="connsiteY1153" fmla="*/ 1498005 h 1996549"/>
              <a:gd name="connsiteX1154" fmla="*/ 129796 w 1998270"/>
              <a:gd name="connsiteY1154" fmla="*/ 1499370 h 1996549"/>
              <a:gd name="connsiteX1155" fmla="*/ 128431 w 1998270"/>
              <a:gd name="connsiteY1155" fmla="*/ 1500734 h 1996549"/>
              <a:gd name="connsiteX1156" fmla="*/ 127067 w 1998270"/>
              <a:gd name="connsiteY1156" fmla="*/ 1499370 h 1996549"/>
              <a:gd name="connsiteX1157" fmla="*/ 128431 w 1998270"/>
              <a:gd name="connsiteY1157" fmla="*/ 1498005 h 1996549"/>
              <a:gd name="connsiteX1158" fmla="*/ 189832 w 1998270"/>
              <a:gd name="connsiteY1158" fmla="*/ 1497322 h 1996549"/>
              <a:gd name="connsiteX1159" fmla="*/ 191879 w 1998270"/>
              <a:gd name="connsiteY1159" fmla="*/ 1499369 h 1996549"/>
              <a:gd name="connsiteX1160" fmla="*/ 189832 w 1998270"/>
              <a:gd name="connsiteY1160" fmla="*/ 1501416 h 1996549"/>
              <a:gd name="connsiteX1161" fmla="*/ 187786 w 1998270"/>
              <a:gd name="connsiteY1161" fmla="*/ 1499369 h 1996549"/>
              <a:gd name="connsiteX1162" fmla="*/ 189832 w 1998270"/>
              <a:gd name="connsiteY1162" fmla="*/ 1497322 h 1996549"/>
              <a:gd name="connsiteX1163" fmla="*/ 251234 w 1998270"/>
              <a:gd name="connsiteY1163" fmla="*/ 1496640 h 1996549"/>
              <a:gd name="connsiteX1164" fmla="*/ 253963 w 1998270"/>
              <a:gd name="connsiteY1164" fmla="*/ 1499369 h 1996549"/>
              <a:gd name="connsiteX1165" fmla="*/ 251234 w 1998270"/>
              <a:gd name="connsiteY1165" fmla="*/ 1502098 h 1996549"/>
              <a:gd name="connsiteX1166" fmla="*/ 248505 w 1998270"/>
              <a:gd name="connsiteY1166" fmla="*/ 1499369 h 1996549"/>
              <a:gd name="connsiteX1167" fmla="*/ 251234 w 1998270"/>
              <a:gd name="connsiteY1167" fmla="*/ 1496640 h 1996549"/>
              <a:gd name="connsiteX1168" fmla="*/ 312635 w 1998270"/>
              <a:gd name="connsiteY1168" fmla="*/ 1496129 h 1996549"/>
              <a:gd name="connsiteX1169" fmla="*/ 312993 w 1998270"/>
              <a:gd name="connsiteY1169" fmla="*/ 1496129 h 1996549"/>
              <a:gd name="connsiteX1170" fmla="*/ 315876 w 1998270"/>
              <a:gd name="connsiteY1170" fmla="*/ 1499369 h 1996549"/>
              <a:gd name="connsiteX1171" fmla="*/ 312635 w 1998270"/>
              <a:gd name="connsiteY1171" fmla="*/ 1502610 h 1996549"/>
              <a:gd name="connsiteX1172" fmla="*/ 309395 w 1998270"/>
              <a:gd name="connsiteY1172" fmla="*/ 1499369 h 1996549"/>
              <a:gd name="connsiteX1173" fmla="*/ 312635 w 1998270"/>
              <a:gd name="connsiteY1173" fmla="*/ 1496129 h 1996549"/>
              <a:gd name="connsiteX1174" fmla="*/ 374036 w 1998270"/>
              <a:gd name="connsiteY1174" fmla="*/ 1495446 h 1996549"/>
              <a:gd name="connsiteX1175" fmla="*/ 377959 w 1998270"/>
              <a:gd name="connsiteY1175" fmla="*/ 1499369 h 1996549"/>
              <a:gd name="connsiteX1176" fmla="*/ 374036 w 1998270"/>
              <a:gd name="connsiteY1176" fmla="*/ 1503292 h 1996549"/>
              <a:gd name="connsiteX1177" fmla="*/ 370114 w 1998270"/>
              <a:gd name="connsiteY1177" fmla="*/ 1499369 h 1996549"/>
              <a:gd name="connsiteX1178" fmla="*/ 374036 w 1998270"/>
              <a:gd name="connsiteY1178" fmla="*/ 1495446 h 1996549"/>
              <a:gd name="connsiteX1179" fmla="*/ 436119 w 1998270"/>
              <a:gd name="connsiteY1179" fmla="*/ 1494935 h 1996549"/>
              <a:gd name="connsiteX1180" fmla="*/ 436460 w 1998270"/>
              <a:gd name="connsiteY1180" fmla="*/ 1494935 h 1996549"/>
              <a:gd name="connsiteX1181" fmla="*/ 440554 w 1998270"/>
              <a:gd name="connsiteY1181" fmla="*/ 1499370 h 1996549"/>
              <a:gd name="connsiteX1182" fmla="*/ 436119 w 1998270"/>
              <a:gd name="connsiteY1182" fmla="*/ 1503804 h 1996549"/>
              <a:gd name="connsiteX1183" fmla="*/ 431685 w 1998270"/>
              <a:gd name="connsiteY1183" fmla="*/ 1499370 h 1996549"/>
              <a:gd name="connsiteX1184" fmla="*/ 436119 w 1998270"/>
              <a:gd name="connsiteY1184" fmla="*/ 1494935 h 1996549"/>
              <a:gd name="connsiteX1185" fmla="*/ 496838 w 1998270"/>
              <a:gd name="connsiteY1185" fmla="*/ 1494253 h 1996549"/>
              <a:gd name="connsiteX1186" fmla="*/ 497179 w 1998270"/>
              <a:gd name="connsiteY1186" fmla="*/ 1494253 h 1996549"/>
              <a:gd name="connsiteX1187" fmla="*/ 501955 w 1998270"/>
              <a:gd name="connsiteY1187" fmla="*/ 1499370 h 1996549"/>
              <a:gd name="connsiteX1188" fmla="*/ 496838 w 1998270"/>
              <a:gd name="connsiteY1188" fmla="*/ 1504487 h 1996549"/>
              <a:gd name="connsiteX1189" fmla="*/ 491722 w 1998270"/>
              <a:gd name="connsiteY1189" fmla="*/ 1499370 h 1996549"/>
              <a:gd name="connsiteX1190" fmla="*/ 496838 w 1998270"/>
              <a:gd name="connsiteY1190" fmla="*/ 1494253 h 1996549"/>
              <a:gd name="connsiteX1191" fmla="*/ 558240 w 1998270"/>
              <a:gd name="connsiteY1191" fmla="*/ 1493741 h 1996549"/>
              <a:gd name="connsiteX1192" fmla="*/ 563869 w 1998270"/>
              <a:gd name="connsiteY1192" fmla="*/ 1499370 h 1996549"/>
              <a:gd name="connsiteX1193" fmla="*/ 558240 w 1998270"/>
              <a:gd name="connsiteY1193" fmla="*/ 1504998 h 1996549"/>
              <a:gd name="connsiteX1194" fmla="*/ 552612 w 1998270"/>
              <a:gd name="connsiteY1194" fmla="*/ 1499370 h 1996549"/>
              <a:gd name="connsiteX1195" fmla="*/ 558240 w 1998270"/>
              <a:gd name="connsiteY1195" fmla="*/ 1493741 h 1996549"/>
              <a:gd name="connsiteX1196" fmla="*/ 619641 w 1998270"/>
              <a:gd name="connsiteY1196" fmla="*/ 1493229 h 1996549"/>
              <a:gd name="connsiteX1197" fmla="*/ 625781 w 1998270"/>
              <a:gd name="connsiteY1197" fmla="*/ 1499370 h 1996549"/>
              <a:gd name="connsiteX1198" fmla="*/ 619641 w 1998270"/>
              <a:gd name="connsiteY1198" fmla="*/ 1505510 h 1996549"/>
              <a:gd name="connsiteX1199" fmla="*/ 613501 w 1998270"/>
              <a:gd name="connsiteY1199" fmla="*/ 1499370 h 1996549"/>
              <a:gd name="connsiteX1200" fmla="*/ 619641 w 1998270"/>
              <a:gd name="connsiteY1200" fmla="*/ 1493229 h 1996549"/>
              <a:gd name="connsiteX1201" fmla="*/ 681042 w 1998270"/>
              <a:gd name="connsiteY1201" fmla="*/ 1492718 h 1996549"/>
              <a:gd name="connsiteX1202" fmla="*/ 681384 w 1998270"/>
              <a:gd name="connsiteY1202" fmla="*/ 1492718 h 1996549"/>
              <a:gd name="connsiteX1203" fmla="*/ 687694 w 1998270"/>
              <a:gd name="connsiteY1203" fmla="*/ 1499370 h 1996549"/>
              <a:gd name="connsiteX1204" fmla="*/ 681042 w 1998270"/>
              <a:gd name="connsiteY1204" fmla="*/ 1506022 h 1996549"/>
              <a:gd name="connsiteX1205" fmla="*/ 674391 w 1998270"/>
              <a:gd name="connsiteY1205" fmla="*/ 1499370 h 1996549"/>
              <a:gd name="connsiteX1206" fmla="*/ 681042 w 1998270"/>
              <a:gd name="connsiteY1206" fmla="*/ 1492718 h 1996549"/>
              <a:gd name="connsiteX1207" fmla="*/ 743126 w 1998270"/>
              <a:gd name="connsiteY1207" fmla="*/ 1492206 h 1996549"/>
              <a:gd name="connsiteX1208" fmla="*/ 750290 w 1998270"/>
              <a:gd name="connsiteY1208" fmla="*/ 1499370 h 1996549"/>
              <a:gd name="connsiteX1209" fmla="*/ 743126 w 1998270"/>
              <a:gd name="connsiteY1209" fmla="*/ 1506533 h 1996549"/>
              <a:gd name="connsiteX1210" fmla="*/ 735963 w 1998270"/>
              <a:gd name="connsiteY1210" fmla="*/ 1499370 h 1996549"/>
              <a:gd name="connsiteX1211" fmla="*/ 743126 w 1998270"/>
              <a:gd name="connsiteY1211" fmla="*/ 1492206 h 1996549"/>
              <a:gd name="connsiteX1212" fmla="*/ 865247 w 1998270"/>
              <a:gd name="connsiteY1212" fmla="*/ 1491354 h 1996549"/>
              <a:gd name="connsiteX1213" fmla="*/ 865588 w 1998270"/>
              <a:gd name="connsiteY1213" fmla="*/ 1491354 h 1996549"/>
              <a:gd name="connsiteX1214" fmla="*/ 873434 w 1998270"/>
              <a:gd name="connsiteY1214" fmla="*/ 1499541 h 1996549"/>
              <a:gd name="connsiteX1215" fmla="*/ 865247 w 1998270"/>
              <a:gd name="connsiteY1215" fmla="*/ 1507727 h 1996549"/>
              <a:gd name="connsiteX1216" fmla="*/ 857060 w 1998270"/>
              <a:gd name="connsiteY1216" fmla="*/ 1499541 h 1996549"/>
              <a:gd name="connsiteX1217" fmla="*/ 865247 w 1998270"/>
              <a:gd name="connsiteY1217" fmla="*/ 1491354 h 1996549"/>
              <a:gd name="connsiteX1218" fmla="*/ 926647 w 1998270"/>
              <a:gd name="connsiteY1218" fmla="*/ 1491353 h 1996549"/>
              <a:gd name="connsiteX1219" fmla="*/ 935345 w 1998270"/>
              <a:gd name="connsiteY1219" fmla="*/ 1500052 h 1996549"/>
              <a:gd name="connsiteX1220" fmla="*/ 926647 w 1998270"/>
              <a:gd name="connsiteY1220" fmla="*/ 1508750 h 1996549"/>
              <a:gd name="connsiteX1221" fmla="*/ 917949 w 1998270"/>
              <a:gd name="connsiteY1221" fmla="*/ 1500052 h 1996549"/>
              <a:gd name="connsiteX1222" fmla="*/ 926647 w 1998270"/>
              <a:gd name="connsiteY1222" fmla="*/ 1491353 h 1996549"/>
              <a:gd name="connsiteX1223" fmla="*/ 803845 w 1998270"/>
              <a:gd name="connsiteY1223" fmla="*/ 1491353 h 1996549"/>
              <a:gd name="connsiteX1224" fmla="*/ 811520 w 1998270"/>
              <a:gd name="connsiteY1224" fmla="*/ 1499029 h 1996549"/>
              <a:gd name="connsiteX1225" fmla="*/ 803845 w 1998270"/>
              <a:gd name="connsiteY1225" fmla="*/ 1506704 h 1996549"/>
              <a:gd name="connsiteX1226" fmla="*/ 796170 w 1998270"/>
              <a:gd name="connsiteY1226" fmla="*/ 1499029 h 1996549"/>
              <a:gd name="connsiteX1227" fmla="*/ 803845 w 1998270"/>
              <a:gd name="connsiteY1227" fmla="*/ 1491353 h 1996549"/>
              <a:gd name="connsiteX1228" fmla="*/ 988048 w 1998270"/>
              <a:gd name="connsiteY1228" fmla="*/ 1490159 h 1996549"/>
              <a:gd name="connsiteX1229" fmla="*/ 997259 w 1998270"/>
              <a:gd name="connsiteY1229" fmla="*/ 1499370 h 1996549"/>
              <a:gd name="connsiteX1230" fmla="*/ 988048 w 1998270"/>
              <a:gd name="connsiteY1230" fmla="*/ 1508580 h 1996549"/>
              <a:gd name="connsiteX1231" fmla="*/ 978839 w 1998270"/>
              <a:gd name="connsiteY1231" fmla="*/ 1499370 h 1996549"/>
              <a:gd name="connsiteX1232" fmla="*/ 988048 w 1998270"/>
              <a:gd name="connsiteY1232" fmla="*/ 1490159 h 1996549"/>
              <a:gd name="connsiteX1233" fmla="*/ 1050132 w 1998270"/>
              <a:gd name="connsiteY1233" fmla="*/ 1489818 h 1996549"/>
              <a:gd name="connsiteX1234" fmla="*/ 1059683 w 1998270"/>
              <a:gd name="connsiteY1234" fmla="*/ 1498858 h 1996549"/>
              <a:gd name="connsiteX1235" fmla="*/ 1050132 w 1998270"/>
              <a:gd name="connsiteY1235" fmla="*/ 1508409 h 1996549"/>
              <a:gd name="connsiteX1236" fmla="*/ 1040581 w 1998270"/>
              <a:gd name="connsiteY1236" fmla="*/ 1499370 h 1996549"/>
              <a:gd name="connsiteX1237" fmla="*/ 1050132 w 1998270"/>
              <a:gd name="connsiteY1237" fmla="*/ 1489818 h 1996549"/>
              <a:gd name="connsiteX1238" fmla="*/ 1110851 w 1998270"/>
              <a:gd name="connsiteY1238" fmla="*/ 1489307 h 1996549"/>
              <a:gd name="connsiteX1239" fmla="*/ 1111192 w 1998270"/>
              <a:gd name="connsiteY1239" fmla="*/ 1489307 h 1996549"/>
              <a:gd name="connsiteX1240" fmla="*/ 1120914 w 1998270"/>
              <a:gd name="connsiteY1240" fmla="*/ 1499370 h 1996549"/>
              <a:gd name="connsiteX1241" fmla="*/ 1110851 w 1998270"/>
              <a:gd name="connsiteY1241" fmla="*/ 1509433 h 1996549"/>
              <a:gd name="connsiteX1242" fmla="*/ 1100789 w 1998270"/>
              <a:gd name="connsiteY1242" fmla="*/ 1499370 h 1996549"/>
              <a:gd name="connsiteX1243" fmla="*/ 1110851 w 1998270"/>
              <a:gd name="connsiteY1243" fmla="*/ 1489307 h 1996549"/>
              <a:gd name="connsiteX1244" fmla="*/ 1172253 w 1998270"/>
              <a:gd name="connsiteY1244" fmla="*/ 1488965 h 1996549"/>
              <a:gd name="connsiteX1245" fmla="*/ 1182657 w 1998270"/>
              <a:gd name="connsiteY1245" fmla="*/ 1499370 h 1996549"/>
              <a:gd name="connsiteX1246" fmla="*/ 1172253 w 1998270"/>
              <a:gd name="connsiteY1246" fmla="*/ 1509774 h 1996549"/>
              <a:gd name="connsiteX1247" fmla="*/ 1161849 w 1998270"/>
              <a:gd name="connsiteY1247" fmla="*/ 1499370 h 1996549"/>
              <a:gd name="connsiteX1248" fmla="*/ 1172253 w 1998270"/>
              <a:gd name="connsiteY1248" fmla="*/ 1488965 h 1996549"/>
              <a:gd name="connsiteX1249" fmla="*/ 1234020 w 1998270"/>
              <a:gd name="connsiteY1249" fmla="*/ 1488490 h 1996549"/>
              <a:gd name="connsiteX1250" fmla="*/ 1244765 w 1998270"/>
              <a:gd name="connsiteY1250" fmla="*/ 1499235 h 1996549"/>
              <a:gd name="connsiteX1251" fmla="*/ 1234020 w 1998270"/>
              <a:gd name="connsiteY1251" fmla="*/ 1509980 h 1996549"/>
              <a:gd name="connsiteX1252" fmla="*/ 1223275 w 1998270"/>
              <a:gd name="connsiteY1252" fmla="*/ 1499235 h 1996549"/>
              <a:gd name="connsiteX1253" fmla="*/ 1234020 w 1998270"/>
              <a:gd name="connsiteY1253" fmla="*/ 1488490 h 1996549"/>
              <a:gd name="connsiteX1254" fmla="*/ 1971151 w 1998270"/>
              <a:gd name="connsiteY1254" fmla="*/ 1488283 h 1996549"/>
              <a:gd name="connsiteX1255" fmla="*/ 1982237 w 1998270"/>
              <a:gd name="connsiteY1255" fmla="*/ 1499370 h 1996549"/>
              <a:gd name="connsiteX1256" fmla="*/ 1971151 w 1998270"/>
              <a:gd name="connsiteY1256" fmla="*/ 1510456 h 1996549"/>
              <a:gd name="connsiteX1257" fmla="*/ 1960065 w 1998270"/>
              <a:gd name="connsiteY1257" fmla="*/ 1499370 h 1996549"/>
              <a:gd name="connsiteX1258" fmla="*/ 1971151 w 1998270"/>
              <a:gd name="connsiteY1258" fmla="*/ 1488283 h 1996549"/>
              <a:gd name="connsiteX1259" fmla="*/ 1295055 w 1998270"/>
              <a:gd name="connsiteY1259" fmla="*/ 1488283 h 1996549"/>
              <a:gd name="connsiteX1260" fmla="*/ 1306142 w 1998270"/>
              <a:gd name="connsiteY1260" fmla="*/ 1499370 h 1996549"/>
              <a:gd name="connsiteX1261" fmla="*/ 1295055 w 1998270"/>
              <a:gd name="connsiteY1261" fmla="*/ 1510456 h 1996549"/>
              <a:gd name="connsiteX1262" fmla="*/ 1283969 w 1998270"/>
              <a:gd name="connsiteY1262" fmla="*/ 1499370 h 1996549"/>
              <a:gd name="connsiteX1263" fmla="*/ 1295055 w 1998270"/>
              <a:gd name="connsiteY1263" fmla="*/ 1488283 h 1996549"/>
              <a:gd name="connsiteX1264" fmla="*/ 1357138 w 1998270"/>
              <a:gd name="connsiteY1264" fmla="*/ 1487942 h 1996549"/>
              <a:gd name="connsiteX1265" fmla="*/ 1368566 w 1998270"/>
              <a:gd name="connsiteY1265" fmla="*/ 1499370 h 1996549"/>
              <a:gd name="connsiteX1266" fmla="*/ 1357138 w 1998270"/>
              <a:gd name="connsiteY1266" fmla="*/ 1510797 h 1996549"/>
              <a:gd name="connsiteX1267" fmla="*/ 1345711 w 1998270"/>
              <a:gd name="connsiteY1267" fmla="*/ 1499370 h 1996549"/>
              <a:gd name="connsiteX1268" fmla="*/ 1357138 w 1998270"/>
              <a:gd name="connsiteY1268" fmla="*/ 1487942 h 1996549"/>
              <a:gd name="connsiteX1269" fmla="*/ 1417857 w 1998270"/>
              <a:gd name="connsiteY1269" fmla="*/ 1487772 h 1996549"/>
              <a:gd name="connsiteX1270" fmla="*/ 1418198 w 1998270"/>
              <a:gd name="connsiteY1270" fmla="*/ 1487772 h 1996549"/>
              <a:gd name="connsiteX1271" fmla="*/ 1429455 w 1998270"/>
              <a:gd name="connsiteY1271" fmla="*/ 1499370 h 1996549"/>
              <a:gd name="connsiteX1272" fmla="*/ 1417857 w 1998270"/>
              <a:gd name="connsiteY1272" fmla="*/ 1510968 h 1996549"/>
              <a:gd name="connsiteX1273" fmla="*/ 1406260 w 1998270"/>
              <a:gd name="connsiteY1273" fmla="*/ 1499370 h 1996549"/>
              <a:gd name="connsiteX1274" fmla="*/ 1417857 w 1998270"/>
              <a:gd name="connsiteY1274" fmla="*/ 1487772 h 1996549"/>
              <a:gd name="connsiteX1275" fmla="*/ 1479259 w 1998270"/>
              <a:gd name="connsiteY1275" fmla="*/ 1487430 h 1996549"/>
              <a:gd name="connsiteX1276" fmla="*/ 1491198 w 1998270"/>
              <a:gd name="connsiteY1276" fmla="*/ 1499370 h 1996549"/>
              <a:gd name="connsiteX1277" fmla="*/ 1479259 w 1998270"/>
              <a:gd name="connsiteY1277" fmla="*/ 1511309 h 1996549"/>
              <a:gd name="connsiteX1278" fmla="*/ 1467320 w 1998270"/>
              <a:gd name="connsiteY1278" fmla="*/ 1499370 h 1996549"/>
              <a:gd name="connsiteX1279" fmla="*/ 1479259 w 1998270"/>
              <a:gd name="connsiteY1279" fmla="*/ 1487430 h 1996549"/>
              <a:gd name="connsiteX1280" fmla="*/ 1540661 w 1998270"/>
              <a:gd name="connsiteY1280" fmla="*/ 1487259 h 1996549"/>
              <a:gd name="connsiteX1281" fmla="*/ 1552770 w 1998270"/>
              <a:gd name="connsiteY1281" fmla="*/ 1499369 h 1996549"/>
              <a:gd name="connsiteX1282" fmla="*/ 1540661 w 1998270"/>
              <a:gd name="connsiteY1282" fmla="*/ 1511479 h 1996549"/>
              <a:gd name="connsiteX1283" fmla="*/ 1528551 w 1998270"/>
              <a:gd name="connsiteY1283" fmla="*/ 1499369 h 1996549"/>
              <a:gd name="connsiteX1284" fmla="*/ 1540661 w 1998270"/>
              <a:gd name="connsiteY1284" fmla="*/ 1487259 h 1996549"/>
              <a:gd name="connsiteX1285" fmla="*/ 1602061 w 1998270"/>
              <a:gd name="connsiteY1285" fmla="*/ 1487089 h 1996549"/>
              <a:gd name="connsiteX1286" fmla="*/ 1614342 w 1998270"/>
              <a:gd name="connsiteY1286" fmla="*/ 1499370 h 1996549"/>
              <a:gd name="connsiteX1287" fmla="*/ 1602061 w 1998270"/>
              <a:gd name="connsiteY1287" fmla="*/ 1511650 h 1996549"/>
              <a:gd name="connsiteX1288" fmla="*/ 1589782 w 1998270"/>
              <a:gd name="connsiteY1288" fmla="*/ 1499370 h 1996549"/>
              <a:gd name="connsiteX1289" fmla="*/ 1602061 w 1998270"/>
              <a:gd name="connsiteY1289" fmla="*/ 1487089 h 1996549"/>
              <a:gd name="connsiteX1290" fmla="*/ 1664145 w 1998270"/>
              <a:gd name="connsiteY1290" fmla="*/ 1486919 h 1996549"/>
              <a:gd name="connsiteX1291" fmla="*/ 1664485 w 1998270"/>
              <a:gd name="connsiteY1291" fmla="*/ 1486919 h 1996549"/>
              <a:gd name="connsiteX1292" fmla="*/ 1676596 w 1998270"/>
              <a:gd name="connsiteY1292" fmla="*/ 1499370 h 1996549"/>
              <a:gd name="connsiteX1293" fmla="*/ 1664145 w 1998270"/>
              <a:gd name="connsiteY1293" fmla="*/ 1511820 h 1996549"/>
              <a:gd name="connsiteX1294" fmla="*/ 1651694 w 1998270"/>
              <a:gd name="connsiteY1294" fmla="*/ 1499370 h 1996549"/>
              <a:gd name="connsiteX1295" fmla="*/ 1664145 w 1998270"/>
              <a:gd name="connsiteY1295" fmla="*/ 1486919 h 1996549"/>
              <a:gd name="connsiteX1296" fmla="*/ 1786265 w 1998270"/>
              <a:gd name="connsiteY1296" fmla="*/ 1486748 h 1996549"/>
              <a:gd name="connsiteX1297" fmla="*/ 1798886 w 1998270"/>
              <a:gd name="connsiteY1297" fmla="*/ 1499370 h 1996549"/>
              <a:gd name="connsiteX1298" fmla="*/ 1786265 w 1998270"/>
              <a:gd name="connsiteY1298" fmla="*/ 1511991 h 1996549"/>
              <a:gd name="connsiteX1299" fmla="*/ 1773644 w 1998270"/>
              <a:gd name="connsiteY1299" fmla="*/ 1499370 h 1996549"/>
              <a:gd name="connsiteX1300" fmla="*/ 1786265 w 1998270"/>
              <a:gd name="connsiteY1300" fmla="*/ 1486748 h 1996549"/>
              <a:gd name="connsiteX1301" fmla="*/ 1724864 w 1998270"/>
              <a:gd name="connsiteY1301" fmla="*/ 1486748 h 1996549"/>
              <a:gd name="connsiteX1302" fmla="*/ 1737485 w 1998270"/>
              <a:gd name="connsiteY1302" fmla="*/ 1499370 h 1996549"/>
              <a:gd name="connsiteX1303" fmla="*/ 1724864 w 1998270"/>
              <a:gd name="connsiteY1303" fmla="*/ 1511991 h 1996549"/>
              <a:gd name="connsiteX1304" fmla="*/ 1712243 w 1998270"/>
              <a:gd name="connsiteY1304" fmla="*/ 1499370 h 1996549"/>
              <a:gd name="connsiteX1305" fmla="*/ 1724864 w 1998270"/>
              <a:gd name="connsiteY1305" fmla="*/ 1486748 h 1996549"/>
              <a:gd name="connsiteX1306" fmla="*/ 1909067 w 1998270"/>
              <a:gd name="connsiteY1306" fmla="*/ 1486578 h 1996549"/>
              <a:gd name="connsiteX1307" fmla="*/ 1909409 w 1998270"/>
              <a:gd name="connsiteY1307" fmla="*/ 1486578 h 1996549"/>
              <a:gd name="connsiteX1308" fmla="*/ 1921859 w 1998270"/>
              <a:gd name="connsiteY1308" fmla="*/ 1499370 h 1996549"/>
              <a:gd name="connsiteX1309" fmla="*/ 1909067 w 1998270"/>
              <a:gd name="connsiteY1309" fmla="*/ 1512162 h 1996549"/>
              <a:gd name="connsiteX1310" fmla="*/ 1896276 w 1998270"/>
              <a:gd name="connsiteY1310" fmla="*/ 1499370 h 1996549"/>
              <a:gd name="connsiteX1311" fmla="*/ 1909067 w 1998270"/>
              <a:gd name="connsiteY1311" fmla="*/ 1486578 h 1996549"/>
              <a:gd name="connsiteX1312" fmla="*/ 1847666 w 1998270"/>
              <a:gd name="connsiteY1312" fmla="*/ 1486578 h 1996549"/>
              <a:gd name="connsiteX1313" fmla="*/ 1848007 w 1998270"/>
              <a:gd name="connsiteY1313" fmla="*/ 1486578 h 1996549"/>
              <a:gd name="connsiteX1314" fmla="*/ 1860458 w 1998270"/>
              <a:gd name="connsiteY1314" fmla="*/ 1499370 h 1996549"/>
              <a:gd name="connsiteX1315" fmla="*/ 1847666 w 1998270"/>
              <a:gd name="connsiteY1315" fmla="*/ 1512162 h 1996549"/>
              <a:gd name="connsiteX1316" fmla="*/ 1834875 w 1998270"/>
              <a:gd name="connsiteY1316" fmla="*/ 1499370 h 1996549"/>
              <a:gd name="connsiteX1317" fmla="*/ 1847666 w 1998270"/>
              <a:gd name="connsiteY1317" fmla="*/ 1486578 h 1996549"/>
              <a:gd name="connsiteX1318" fmla="*/ 67029 w 1998270"/>
              <a:gd name="connsiteY1318" fmla="*/ 1436774 h 1996549"/>
              <a:gd name="connsiteX1319" fmla="*/ 68223 w 1998270"/>
              <a:gd name="connsiteY1319" fmla="*/ 1437968 h 1996549"/>
              <a:gd name="connsiteX1320" fmla="*/ 67029 w 1998270"/>
              <a:gd name="connsiteY1320" fmla="*/ 1439162 h 1996549"/>
              <a:gd name="connsiteX1321" fmla="*/ 65836 w 1998270"/>
              <a:gd name="connsiteY1321" fmla="*/ 1437968 h 1996549"/>
              <a:gd name="connsiteX1322" fmla="*/ 67029 w 1998270"/>
              <a:gd name="connsiteY1322" fmla="*/ 1436774 h 1996549"/>
              <a:gd name="connsiteX1323" fmla="*/ 129113 w 1998270"/>
              <a:gd name="connsiteY1323" fmla="*/ 1436093 h 1996549"/>
              <a:gd name="connsiteX1324" fmla="*/ 129488 w 1998270"/>
              <a:gd name="connsiteY1324" fmla="*/ 1436123 h 1996549"/>
              <a:gd name="connsiteX1325" fmla="*/ 130989 w 1998270"/>
              <a:gd name="connsiteY1325" fmla="*/ 1438310 h 1996549"/>
              <a:gd name="connsiteX1326" fmla="*/ 129113 w 1998270"/>
              <a:gd name="connsiteY1326" fmla="*/ 1440186 h 1996549"/>
              <a:gd name="connsiteX1327" fmla="*/ 128738 w 1998270"/>
              <a:gd name="connsiteY1327" fmla="*/ 1440155 h 1996549"/>
              <a:gd name="connsiteX1328" fmla="*/ 127237 w 1998270"/>
              <a:gd name="connsiteY1328" fmla="*/ 1437969 h 1996549"/>
              <a:gd name="connsiteX1329" fmla="*/ 129113 w 1998270"/>
              <a:gd name="connsiteY1329" fmla="*/ 1436093 h 1996549"/>
              <a:gd name="connsiteX1330" fmla="*/ 189832 w 1998270"/>
              <a:gd name="connsiteY1330" fmla="*/ 1435410 h 1996549"/>
              <a:gd name="connsiteX1331" fmla="*/ 190190 w 1998270"/>
              <a:gd name="connsiteY1331" fmla="*/ 1435410 h 1996549"/>
              <a:gd name="connsiteX1332" fmla="*/ 192390 w 1998270"/>
              <a:gd name="connsiteY1332" fmla="*/ 1437968 h 1996549"/>
              <a:gd name="connsiteX1333" fmla="*/ 189832 w 1998270"/>
              <a:gd name="connsiteY1333" fmla="*/ 1440527 h 1996549"/>
              <a:gd name="connsiteX1334" fmla="*/ 187274 w 1998270"/>
              <a:gd name="connsiteY1334" fmla="*/ 1437968 h 1996549"/>
              <a:gd name="connsiteX1335" fmla="*/ 189832 w 1998270"/>
              <a:gd name="connsiteY1335" fmla="*/ 1435410 h 1996549"/>
              <a:gd name="connsiteX1336" fmla="*/ 251233 w 1998270"/>
              <a:gd name="connsiteY1336" fmla="*/ 1434728 h 1996549"/>
              <a:gd name="connsiteX1337" fmla="*/ 251591 w 1998270"/>
              <a:gd name="connsiteY1337" fmla="*/ 1434728 h 1996549"/>
              <a:gd name="connsiteX1338" fmla="*/ 254474 w 1998270"/>
              <a:gd name="connsiteY1338" fmla="*/ 1437968 h 1996549"/>
              <a:gd name="connsiteX1339" fmla="*/ 251233 w 1998270"/>
              <a:gd name="connsiteY1339" fmla="*/ 1441209 h 1996549"/>
              <a:gd name="connsiteX1340" fmla="*/ 247993 w 1998270"/>
              <a:gd name="connsiteY1340" fmla="*/ 1437968 h 1996549"/>
              <a:gd name="connsiteX1341" fmla="*/ 251233 w 1998270"/>
              <a:gd name="connsiteY1341" fmla="*/ 1434728 h 1996549"/>
              <a:gd name="connsiteX1342" fmla="*/ 312635 w 1998270"/>
              <a:gd name="connsiteY1342" fmla="*/ 1434216 h 1996549"/>
              <a:gd name="connsiteX1343" fmla="*/ 316387 w 1998270"/>
              <a:gd name="connsiteY1343" fmla="*/ 1437969 h 1996549"/>
              <a:gd name="connsiteX1344" fmla="*/ 312635 w 1998270"/>
              <a:gd name="connsiteY1344" fmla="*/ 1441721 h 1996549"/>
              <a:gd name="connsiteX1345" fmla="*/ 308883 w 1998270"/>
              <a:gd name="connsiteY1345" fmla="*/ 1437969 h 1996549"/>
              <a:gd name="connsiteX1346" fmla="*/ 312635 w 1998270"/>
              <a:gd name="connsiteY1346" fmla="*/ 1434216 h 1996549"/>
              <a:gd name="connsiteX1347" fmla="*/ 374036 w 1998270"/>
              <a:gd name="connsiteY1347" fmla="*/ 1433534 h 1996549"/>
              <a:gd name="connsiteX1348" fmla="*/ 374377 w 1998270"/>
              <a:gd name="connsiteY1348" fmla="*/ 1433534 h 1996549"/>
              <a:gd name="connsiteX1349" fmla="*/ 378470 w 1998270"/>
              <a:gd name="connsiteY1349" fmla="*/ 1437969 h 1996549"/>
              <a:gd name="connsiteX1350" fmla="*/ 374036 w 1998270"/>
              <a:gd name="connsiteY1350" fmla="*/ 1442403 h 1996549"/>
              <a:gd name="connsiteX1351" fmla="*/ 369602 w 1998270"/>
              <a:gd name="connsiteY1351" fmla="*/ 1437969 h 1996549"/>
              <a:gd name="connsiteX1352" fmla="*/ 374036 w 1998270"/>
              <a:gd name="connsiteY1352" fmla="*/ 1433534 h 1996549"/>
              <a:gd name="connsiteX1353" fmla="*/ 436119 w 1998270"/>
              <a:gd name="connsiteY1353" fmla="*/ 1432852 h 1996549"/>
              <a:gd name="connsiteX1354" fmla="*/ 436460 w 1998270"/>
              <a:gd name="connsiteY1354" fmla="*/ 1432852 h 1996549"/>
              <a:gd name="connsiteX1355" fmla="*/ 441236 w 1998270"/>
              <a:gd name="connsiteY1355" fmla="*/ 1437969 h 1996549"/>
              <a:gd name="connsiteX1356" fmla="*/ 436119 w 1998270"/>
              <a:gd name="connsiteY1356" fmla="*/ 1443085 h 1996549"/>
              <a:gd name="connsiteX1357" fmla="*/ 431003 w 1998270"/>
              <a:gd name="connsiteY1357" fmla="*/ 1437969 h 1996549"/>
              <a:gd name="connsiteX1358" fmla="*/ 436119 w 1998270"/>
              <a:gd name="connsiteY1358" fmla="*/ 1432852 h 1996549"/>
              <a:gd name="connsiteX1359" fmla="*/ 496839 w 1998270"/>
              <a:gd name="connsiteY1359" fmla="*/ 1432340 h 1996549"/>
              <a:gd name="connsiteX1360" fmla="*/ 502468 w 1998270"/>
              <a:gd name="connsiteY1360" fmla="*/ 1437969 h 1996549"/>
              <a:gd name="connsiteX1361" fmla="*/ 496839 w 1998270"/>
              <a:gd name="connsiteY1361" fmla="*/ 1443597 h 1996549"/>
              <a:gd name="connsiteX1362" fmla="*/ 491211 w 1998270"/>
              <a:gd name="connsiteY1362" fmla="*/ 1437969 h 1996549"/>
              <a:gd name="connsiteX1363" fmla="*/ 496839 w 1998270"/>
              <a:gd name="connsiteY1363" fmla="*/ 1432340 h 1996549"/>
              <a:gd name="connsiteX1364" fmla="*/ 558240 w 1998270"/>
              <a:gd name="connsiteY1364" fmla="*/ 1431658 h 1996549"/>
              <a:gd name="connsiteX1365" fmla="*/ 558581 w 1998270"/>
              <a:gd name="connsiteY1365" fmla="*/ 1431658 h 1996549"/>
              <a:gd name="connsiteX1366" fmla="*/ 564551 w 1998270"/>
              <a:gd name="connsiteY1366" fmla="*/ 1437969 h 1996549"/>
              <a:gd name="connsiteX1367" fmla="*/ 558240 w 1998270"/>
              <a:gd name="connsiteY1367" fmla="*/ 1444279 h 1996549"/>
              <a:gd name="connsiteX1368" fmla="*/ 551930 w 1998270"/>
              <a:gd name="connsiteY1368" fmla="*/ 1437969 h 1996549"/>
              <a:gd name="connsiteX1369" fmla="*/ 558240 w 1998270"/>
              <a:gd name="connsiteY1369" fmla="*/ 1431658 h 1996549"/>
              <a:gd name="connsiteX1370" fmla="*/ 620007 w 1998270"/>
              <a:gd name="connsiteY1370" fmla="*/ 1431012 h 1996549"/>
              <a:gd name="connsiteX1371" fmla="*/ 626830 w 1998270"/>
              <a:gd name="connsiteY1371" fmla="*/ 1437834 h 1996549"/>
              <a:gd name="connsiteX1372" fmla="*/ 620007 w 1998270"/>
              <a:gd name="connsiteY1372" fmla="*/ 1444657 h 1996549"/>
              <a:gd name="connsiteX1373" fmla="*/ 613185 w 1998270"/>
              <a:gd name="connsiteY1373" fmla="*/ 1437834 h 1996549"/>
              <a:gd name="connsiteX1374" fmla="*/ 620007 w 1998270"/>
              <a:gd name="connsiteY1374" fmla="*/ 1431012 h 1996549"/>
              <a:gd name="connsiteX1375" fmla="*/ 681042 w 1998270"/>
              <a:gd name="connsiteY1375" fmla="*/ 1430634 h 1996549"/>
              <a:gd name="connsiteX1376" fmla="*/ 688377 w 1998270"/>
              <a:gd name="connsiteY1376" fmla="*/ 1437968 h 1996549"/>
              <a:gd name="connsiteX1377" fmla="*/ 681042 w 1998270"/>
              <a:gd name="connsiteY1377" fmla="*/ 1445303 h 1996549"/>
              <a:gd name="connsiteX1378" fmla="*/ 673709 w 1998270"/>
              <a:gd name="connsiteY1378" fmla="*/ 1437968 h 1996549"/>
              <a:gd name="connsiteX1379" fmla="*/ 681042 w 1998270"/>
              <a:gd name="connsiteY1379" fmla="*/ 1430634 h 1996549"/>
              <a:gd name="connsiteX1380" fmla="*/ 743126 w 1998270"/>
              <a:gd name="connsiteY1380" fmla="*/ 1430123 h 1996549"/>
              <a:gd name="connsiteX1381" fmla="*/ 743467 w 1998270"/>
              <a:gd name="connsiteY1381" fmla="*/ 1430123 h 1996549"/>
              <a:gd name="connsiteX1382" fmla="*/ 750972 w 1998270"/>
              <a:gd name="connsiteY1382" fmla="*/ 1437969 h 1996549"/>
              <a:gd name="connsiteX1383" fmla="*/ 743126 w 1998270"/>
              <a:gd name="connsiteY1383" fmla="*/ 1445814 h 1996549"/>
              <a:gd name="connsiteX1384" fmla="*/ 735281 w 1998270"/>
              <a:gd name="connsiteY1384" fmla="*/ 1437969 h 1996549"/>
              <a:gd name="connsiteX1385" fmla="*/ 743126 w 1998270"/>
              <a:gd name="connsiteY1385" fmla="*/ 1430123 h 1996549"/>
              <a:gd name="connsiteX1386" fmla="*/ 803845 w 1998270"/>
              <a:gd name="connsiteY1386" fmla="*/ 1429611 h 1996549"/>
              <a:gd name="connsiteX1387" fmla="*/ 812202 w 1998270"/>
              <a:gd name="connsiteY1387" fmla="*/ 1437969 h 1996549"/>
              <a:gd name="connsiteX1388" fmla="*/ 803845 w 1998270"/>
              <a:gd name="connsiteY1388" fmla="*/ 1446326 h 1996549"/>
              <a:gd name="connsiteX1389" fmla="*/ 795488 w 1998270"/>
              <a:gd name="connsiteY1389" fmla="*/ 1437969 h 1996549"/>
              <a:gd name="connsiteX1390" fmla="*/ 803845 w 1998270"/>
              <a:gd name="connsiteY1390" fmla="*/ 1429611 h 1996549"/>
              <a:gd name="connsiteX1391" fmla="*/ 865613 w 1998270"/>
              <a:gd name="connsiteY1391" fmla="*/ 1428965 h 1996549"/>
              <a:gd name="connsiteX1392" fmla="*/ 874482 w 1998270"/>
              <a:gd name="connsiteY1392" fmla="*/ 1437834 h 1996549"/>
              <a:gd name="connsiteX1393" fmla="*/ 865613 w 1998270"/>
              <a:gd name="connsiteY1393" fmla="*/ 1446703 h 1996549"/>
              <a:gd name="connsiteX1394" fmla="*/ 856744 w 1998270"/>
              <a:gd name="connsiteY1394" fmla="*/ 1437834 h 1996549"/>
              <a:gd name="connsiteX1395" fmla="*/ 865613 w 1998270"/>
              <a:gd name="connsiteY1395" fmla="*/ 1428965 h 1996549"/>
              <a:gd name="connsiteX1396" fmla="*/ 926648 w 1998270"/>
              <a:gd name="connsiteY1396" fmla="*/ 1428588 h 1996549"/>
              <a:gd name="connsiteX1397" fmla="*/ 926989 w 1998270"/>
              <a:gd name="connsiteY1397" fmla="*/ 1428588 h 1996549"/>
              <a:gd name="connsiteX1398" fmla="*/ 936028 w 1998270"/>
              <a:gd name="connsiteY1398" fmla="*/ 1437968 h 1996549"/>
              <a:gd name="connsiteX1399" fmla="*/ 926648 w 1998270"/>
              <a:gd name="connsiteY1399" fmla="*/ 1447349 h 1996549"/>
              <a:gd name="connsiteX1400" fmla="*/ 917267 w 1998270"/>
              <a:gd name="connsiteY1400" fmla="*/ 1437968 h 1996549"/>
              <a:gd name="connsiteX1401" fmla="*/ 926648 w 1998270"/>
              <a:gd name="connsiteY1401" fmla="*/ 1428588 h 1996549"/>
              <a:gd name="connsiteX1402" fmla="*/ 988049 w 1998270"/>
              <a:gd name="connsiteY1402" fmla="*/ 1428076 h 1996549"/>
              <a:gd name="connsiteX1403" fmla="*/ 997941 w 1998270"/>
              <a:gd name="connsiteY1403" fmla="*/ 1437969 h 1996549"/>
              <a:gd name="connsiteX1404" fmla="*/ 988049 w 1998270"/>
              <a:gd name="connsiteY1404" fmla="*/ 1447861 h 1996549"/>
              <a:gd name="connsiteX1405" fmla="*/ 978157 w 1998270"/>
              <a:gd name="connsiteY1405" fmla="*/ 1437969 h 1996549"/>
              <a:gd name="connsiteX1406" fmla="*/ 988049 w 1998270"/>
              <a:gd name="connsiteY1406" fmla="*/ 1428076 h 1996549"/>
              <a:gd name="connsiteX1407" fmla="*/ 1050132 w 1998270"/>
              <a:gd name="connsiteY1407" fmla="*/ 1427734 h 1996549"/>
              <a:gd name="connsiteX1408" fmla="*/ 1060366 w 1998270"/>
              <a:gd name="connsiteY1408" fmla="*/ 1437968 h 1996549"/>
              <a:gd name="connsiteX1409" fmla="*/ 1050132 w 1998270"/>
              <a:gd name="connsiteY1409" fmla="*/ 1448202 h 1996549"/>
              <a:gd name="connsiteX1410" fmla="*/ 1039899 w 1998270"/>
              <a:gd name="connsiteY1410" fmla="*/ 1437968 h 1996549"/>
              <a:gd name="connsiteX1411" fmla="*/ 1050132 w 1998270"/>
              <a:gd name="connsiteY1411" fmla="*/ 1427734 h 1996549"/>
              <a:gd name="connsiteX1412" fmla="*/ 1111217 w 1998270"/>
              <a:gd name="connsiteY1412" fmla="*/ 1427089 h 1996549"/>
              <a:gd name="connsiteX1413" fmla="*/ 1121962 w 1998270"/>
              <a:gd name="connsiteY1413" fmla="*/ 1437834 h 1996549"/>
              <a:gd name="connsiteX1414" fmla="*/ 1111217 w 1998270"/>
              <a:gd name="connsiteY1414" fmla="*/ 1448579 h 1996549"/>
              <a:gd name="connsiteX1415" fmla="*/ 1100472 w 1998270"/>
              <a:gd name="connsiteY1415" fmla="*/ 1437834 h 1996549"/>
              <a:gd name="connsiteX1416" fmla="*/ 1111217 w 1998270"/>
              <a:gd name="connsiteY1416" fmla="*/ 1427089 h 1996549"/>
              <a:gd name="connsiteX1417" fmla="*/ 1172253 w 1998270"/>
              <a:gd name="connsiteY1417" fmla="*/ 1426882 h 1996549"/>
              <a:gd name="connsiteX1418" fmla="*/ 1183339 w 1998270"/>
              <a:gd name="connsiteY1418" fmla="*/ 1437969 h 1996549"/>
              <a:gd name="connsiteX1419" fmla="*/ 1172253 w 1998270"/>
              <a:gd name="connsiteY1419" fmla="*/ 1449055 h 1996549"/>
              <a:gd name="connsiteX1420" fmla="*/ 1161167 w 1998270"/>
              <a:gd name="connsiteY1420" fmla="*/ 1437969 h 1996549"/>
              <a:gd name="connsiteX1421" fmla="*/ 1172253 w 1998270"/>
              <a:gd name="connsiteY1421" fmla="*/ 1426882 h 1996549"/>
              <a:gd name="connsiteX1422" fmla="*/ 1233654 w 1998270"/>
              <a:gd name="connsiteY1422" fmla="*/ 1426540 h 1996549"/>
              <a:gd name="connsiteX1423" fmla="*/ 1245081 w 1998270"/>
              <a:gd name="connsiteY1423" fmla="*/ 1437968 h 1996549"/>
              <a:gd name="connsiteX1424" fmla="*/ 1233654 w 1998270"/>
              <a:gd name="connsiteY1424" fmla="*/ 1449395 h 1996549"/>
              <a:gd name="connsiteX1425" fmla="*/ 1222227 w 1998270"/>
              <a:gd name="connsiteY1425" fmla="*/ 1437968 h 1996549"/>
              <a:gd name="connsiteX1426" fmla="*/ 1233654 w 1998270"/>
              <a:gd name="connsiteY1426" fmla="*/ 1426540 h 1996549"/>
              <a:gd name="connsiteX1427" fmla="*/ 1971151 w 1998270"/>
              <a:gd name="connsiteY1427" fmla="*/ 1426199 h 1996549"/>
              <a:gd name="connsiteX1428" fmla="*/ 1982920 w 1998270"/>
              <a:gd name="connsiteY1428" fmla="*/ 1437968 h 1996549"/>
              <a:gd name="connsiteX1429" fmla="*/ 1971151 w 1998270"/>
              <a:gd name="connsiteY1429" fmla="*/ 1449737 h 1996549"/>
              <a:gd name="connsiteX1430" fmla="*/ 1959383 w 1998270"/>
              <a:gd name="connsiteY1430" fmla="*/ 1437968 h 1996549"/>
              <a:gd name="connsiteX1431" fmla="*/ 1971151 w 1998270"/>
              <a:gd name="connsiteY1431" fmla="*/ 1426199 h 1996549"/>
              <a:gd name="connsiteX1432" fmla="*/ 1295055 w 1998270"/>
              <a:gd name="connsiteY1432" fmla="*/ 1426199 h 1996549"/>
              <a:gd name="connsiteX1433" fmla="*/ 1306823 w 1998270"/>
              <a:gd name="connsiteY1433" fmla="*/ 1437968 h 1996549"/>
              <a:gd name="connsiteX1434" fmla="*/ 1295055 w 1998270"/>
              <a:gd name="connsiteY1434" fmla="*/ 1449737 h 1996549"/>
              <a:gd name="connsiteX1435" fmla="*/ 1283287 w 1998270"/>
              <a:gd name="connsiteY1435" fmla="*/ 1437968 h 1996549"/>
              <a:gd name="connsiteX1436" fmla="*/ 1295055 w 1998270"/>
              <a:gd name="connsiteY1436" fmla="*/ 1426199 h 1996549"/>
              <a:gd name="connsiteX1437" fmla="*/ 1357138 w 1998270"/>
              <a:gd name="connsiteY1437" fmla="*/ 1425858 h 1996549"/>
              <a:gd name="connsiteX1438" fmla="*/ 1369248 w 1998270"/>
              <a:gd name="connsiteY1438" fmla="*/ 1437968 h 1996549"/>
              <a:gd name="connsiteX1439" fmla="*/ 1357138 w 1998270"/>
              <a:gd name="connsiteY1439" fmla="*/ 1450078 h 1996549"/>
              <a:gd name="connsiteX1440" fmla="*/ 1345029 w 1998270"/>
              <a:gd name="connsiteY1440" fmla="*/ 1437968 h 1996549"/>
              <a:gd name="connsiteX1441" fmla="*/ 1357138 w 1998270"/>
              <a:gd name="connsiteY1441" fmla="*/ 1425858 h 1996549"/>
              <a:gd name="connsiteX1442" fmla="*/ 1417858 w 1998270"/>
              <a:gd name="connsiteY1442" fmla="*/ 1425518 h 1996549"/>
              <a:gd name="connsiteX1443" fmla="*/ 1418198 w 1998270"/>
              <a:gd name="connsiteY1443" fmla="*/ 1425518 h 1996549"/>
              <a:gd name="connsiteX1444" fmla="*/ 1430309 w 1998270"/>
              <a:gd name="connsiteY1444" fmla="*/ 1437969 h 1996549"/>
              <a:gd name="connsiteX1445" fmla="*/ 1417858 w 1998270"/>
              <a:gd name="connsiteY1445" fmla="*/ 1450419 h 1996549"/>
              <a:gd name="connsiteX1446" fmla="*/ 1405407 w 1998270"/>
              <a:gd name="connsiteY1446" fmla="*/ 1437969 h 1996549"/>
              <a:gd name="connsiteX1447" fmla="*/ 1417858 w 1998270"/>
              <a:gd name="connsiteY1447" fmla="*/ 1425518 h 1996549"/>
              <a:gd name="connsiteX1448" fmla="*/ 1479258 w 1998270"/>
              <a:gd name="connsiteY1448" fmla="*/ 1425177 h 1996549"/>
              <a:gd name="connsiteX1449" fmla="*/ 1479599 w 1998270"/>
              <a:gd name="connsiteY1449" fmla="*/ 1425177 h 1996549"/>
              <a:gd name="connsiteX1450" fmla="*/ 1492050 w 1998270"/>
              <a:gd name="connsiteY1450" fmla="*/ 1437969 h 1996549"/>
              <a:gd name="connsiteX1451" fmla="*/ 1479258 w 1998270"/>
              <a:gd name="connsiteY1451" fmla="*/ 1450761 h 1996549"/>
              <a:gd name="connsiteX1452" fmla="*/ 1466467 w 1998270"/>
              <a:gd name="connsiteY1452" fmla="*/ 1437969 h 1996549"/>
              <a:gd name="connsiteX1453" fmla="*/ 1479258 w 1998270"/>
              <a:gd name="connsiteY1453" fmla="*/ 1425177 h 1996549"/>
              <a:gd name="connsiteX1454" fmla="*/ 1540660 w 1998270"/>
              <a:gd name="connsiteY1454" fmla="*/ 1425005 h 1996549"/>
              <a:gd name="connsiteX1455" fmla="*/ 1553622 w 1998270"/>
              <a:gd name="connsiteY1455" fmla="*/ 1437968 h 1996549"/>
              <a:gd name="connsiteX1456" fmla="*/ 1540660 w 1998270"/>
              <a:gd name="connsiteY1456" fmla="*/ 1450930 h 1996549"/>
              <a:gd name="connsiteX1457" fmla="*/ 1527698 w 1998270"/>
              <a:gd name="connsiteY1457" fmla="*/ 1437968 h 1996549"/>
              <a:gd name="connsiteX1458" fmla="*/ 1540660 w 1998270"/>
              <a:gd name="connsiteY1458" fmla="*/ 1425005 h 1996549"/>
              <a:gd name="connsiteX1459" fmla="*/ 1602061 w 1998270"/>
              <a:gd name="connsiteY1459" fmla="*/ 1424836 h 1996549"/>
              <a:gd name="connsiteX1460" fmla="*/ 1602403 w 1998270"/>
              <a:gd name="connsiteY1460" fmla="*/ 1424836 h 1996549"/>
              <a:gd name="connsiteX1461" fmla="*/ 1615195 w 1998270"/>
              <a:gd name="connsiteY1461" fmla="*/ 1437969 h 1996549"/>
              <a:gd name="connsiteX1462" fmla="*/ 1602061 w 1998270"/>
              <a:gd name="connsiteY1462" fmla="*/ 1451102 h 1996549"/>
              <a:gd name="connsiteX1463" fmla="*/ 1588929 w 1998270"/>
              <a:gd name="connsiteY1463" fmla="*/ 1437969 h 1996549"/>
              <a:gd name="connsiteX1464" fmla="*/ 1602061 w 1998270"/>
              <a:gd name="connsiteY1464" fmla="*/ 1424836 h 1996549"/>
              <a:gd name="connsiteX1465" fmla="*/ 1664145 w 1998270"/>
              <a:gd name="connsiteY1465" fmla="*/ 1424664 h 1996549"/>
              <a:gd name="connsiteX1466" fmla="*/ 1677449 w 1998270"/>
              <a:gd name="connsiteY1466" fmla="*/ 1437968 h 1996549"/>
              <a:gd name="connsiteX1467" fmla="*/ 1664145 w 1998270"/>
              <a:gd name="connsiteY1467" fmla="*/ 1451272 h 1996549"/>
              <a:gd name="connsiteX1468" fmla="*/ 1650842 w 1998270"/>
              <a:gd name="connsiteY1468" fmla="*/ 1437968 h 1996549"/>
              <a:gd name="connsiteX1469" fmla="*/ 1664145 w 1998270"/>
              <a:gd name="connsiteY1469" fmla="*/ 1424664 h 1996549"/>
              <a:gd name="connsiteX1470" fmla="*/ 1909067 w 1998270"/>
              <a:gd name="connsiteY1470" fmla="*/ 1424494 h 1996549"/>
              <a:gd name="connsiteX1471" fmla="*/ 1922542 w 1998270"/>
              <a:gd name="connsiteY1471" fmla="*/ 1437969 h 1996549"/>
              <a:gd name="connsiteX1472" fmla="*/ 1909067 w 1998270"/>
              <a:gd name="connsiteY1472" fmla="*/ 1451443 h 1996549"/>
              <a:gd name="connsiteX1473" fmla="*/ 1895594 w 1998270"/>
              <a:gd name="connsiteY1473" fmla="*/ 1437969 h 1996549"/>
              <a:gd name="connsiteX1474" fmla="*/ 1909067 w 1998270"/>
              <a:gd name="connsiteY1474" fmla="*/ 1424494 h 1996549"/>
              <a:gd name="connsiteX1475" fmla="*/ 1847667 w 1998270"/>
              <a:gd name="connsiteY1475" fmla="*/ 1424494 h 1996549"/>
              <a:gd name="connsiteX1476" fmla="*/ 1861141 w 1998270"/>
              <a:gd name="connsiteY1476" fmla="*/ 1437969 h 1996549"/>
              <a:gd name="connsiteX1477" fmla="*/ 1847667 w 1998270"/>
              <a:gd name="connsiteY1477" fmla="*/ 1451443 h 1996549"/>
              <a:gd name="connsiteX1478" fmla="*/ 1834193 w 1998270"/>
              <a:gd name="connsiteY1478" fmla="*/ 1437969 h 1996549"/>
              <a:gd name="connsiteX1479" fmla="*/ 1847667 w 1998270"/>
              <a:gd name="connsiteY1479" fmla="*/ 1424494 h 1996549"/>
              <a:gd name="connsiteX1480" fmla="*/ 1786265 w 1998270"/>
              <a:gd name="connsiteY1480" fmla="*/ 1424494 h 1996549"/>
              <a:gd name="connsiteX1481" fmla="*/ 1799739 w 1998270"/>
              <a:gd name="connsiteY1481" fmla="*/ 1437969 h 1996549"/>
              <a:gd name="connsiteX1482" fmla="*/ 1786265 w 1998270"/>
              <a:gd name="connsiteY1482" fmla="*/ 1451443 h 1996549"/>
              <a:gd name="connsiteX1483" fmla="*/ 1772791 w 1998270"/>
              <a:gd name="connsiteY1483" fmla="*/ 1437969 h 1996549"/>
              <a:gd name="connsiteX1484" fmla="*/ 1786265 w 1998270"/>
              <a:gd name="connsiteY1484" fmla="*/ 1424494 h 1996549"/>
              <a:gd name="connsiteX1485" fmla="*/ 1724864 w 1998270"/>
              <a:gd name="connsiteY1485" fmla="*/ 1424494 h 1996549"/>
              <a:gd name="connsiteX1486" fmla="*/ 1738338 w 1998270"/>
              <a:gd name="connsiteY1486" fmla="*/ 1437969 h 1996549"/>
              <a:gd name="connsiteX1487" fmla="*/ 1724864 w 1998270"/>
              <a:gd name="connsiteY1487" fmla="*/ 1451443 h 1996549"/>
              <a:gd name="connsiteX1488" fmla="*/ 1711390 w 1998270"/>
              <a:gd name="connsiteY1488" fmla="*/ 1437969 h 1996549"/>
              <a:gd name="connsiteX1489" fmla="*/ 1724864 w 1998270"/>
              <a:gd name="connsiteY1489" fmla="*/ 1424494 h 1996549"/>
              <a:gd name="connsiteX1490" fmla="*/ 5629 w 1998270"/>
              <a:gd name="connsiteY1490" fmla="*/ 1375714 h 1996549"/>
              <a:gd name="connsiteX1491" fmla="*/ 6481 w 1998270"/>
              <a:gd name="connsiteY1491" fmla="*/ 1376567 h 1996549"/>
              <a:gd name="connsiteX1492" fmla="*/ 5629 w 1998270"/>
              <a:gd name="connsiteY1492" fmla="*/ 1376567 h 1996549"/>
              <a:gd name="connsiteX1493" fmla="*/ 4776 w 1998270"/>
              <a:gd name="connsiteY1493" fmla="*/ 1376567 h 1996549"/>
              <a:gd name="connsiteX1494" fmla="*/ 5629 w 1998270"/>
              <a:gd name="connsiteY1494" fmla="*/ 1375714 h 1996549"/>
              <a:gd name="connsiteX1495" fmla="*/ 67030 w 1998270"/>
              <a:gd name="connsiteY1495" fmla="*/ 1374862 h 1996549"/>
              <a:gd name="connsiteX1496" fmla="*/ 67388 w 1998270"/>
              <a:gd name="connsiteY1496" fmla="*/ 1374862 h 1996549"/>
              <a:gd name="connsiteX1497" fmla="*/ 68735 w 1998270"/>
              <a:gd name="connsiteY1497" fmla="*/ 1376567 h 1996549"/>
              <a:gd name="connsiteX1498" fmla="*/ 67030 w 1998270"/>
              <a:gd name="connsiteY1498" fmla="*/ 1378273 h 1996549"/>
              <a:gd name="connsiteX1499" fmla="*/ 65325 w 1998270"/>
              <a:gd name="connsiteY1499" fmla="*/ 1376567 h 1996549"/>
              <a:gd name="connsiteX1500" fmla="*/ 67030 w 1998270"/>
              <a:gd name="connsiteY1500" fmla="*/ 1374862 h 1996549"/>
              <a:gd name="connsiteX1501" fmla="*/ 129114 w 1998270"/>
              <a:gd name="connsiteY1501" fmla="*/ 1374179 h 1996549"/>
              <a:gd name="connsiteX1502" fmla="*/ 131502 w 1998270"/>
              <a:gd name="connsiteY1502" fmla="*/ 1376567 h 1996549"/>
              <a:gd name="connsiteX1503" fmla="*/ 129114 w 1998270"/>
              <a:gd name="connsiteY1503" fmla="*/ 1378955 h 1996549"/>
              <a:gd name="connsiteX1504" fmla="*/ 126726 w 1998270"/>
              <a:gd name="connsiteY1504" fmla="*/ 1376567 h 1996549"/>
              <a:gd name="connsiteX1505" fmla="*/ 129114 w 1998270"/>
              <a:gd name="connsiteY1505" fmla="*/ 1374179 h 1996549"/>
              <a:gd name="connsiteX1506" fmla="*/ 189833 w 1998270"/>
              <a:gd name="connsiteY1506" fmla="*/ 1373497 h 1996549"/>
              <a:gd name="connsiteX1507" fmla="*/ 192902 w 1998270"/>
              <a:gd name="connsiteY1507" fmla="*/ 1376568 h 1996549"/>
              <a:gd name="connsiteX1508" fmla="*/ 189833 w 1998270"/>
              <a:gd name="connsiteY1508" fmla="*/ 1379638 h 1996549"/>
              <a:gd name="connsiteX1509" fmla="*/ 186763 w 1998270"/>
              <a:gd name="connsiteY1509" fmla="*/ 1376568 h 1996549"/>
              <a:gd name="connsiteX1510" fmla="*/ 189833 w 1998270"/>
              <a:gd name="connsiteY1510" fmla="*/ 1373497 h 1996549"/>
              <a:gd name="connsiteX1511" fmla="*/ 251234 w 1998270"/>
              <a:gd name="connsiteY1511" fmla="*/ 1372814 h 1996549"/>
              <a:gd name="connsiteX1512" fmla="*/ 254986 w 1998270"/>
              <a:gd name="connsiteY1512" fmla="*/ 1376567 h 1996549"/>
              <a:gd name="connsiteX1513" fmla="*/ 251234 w 1998270"/>
              <a:gd name="connsiteY1513" fmla="*/ 1380319 h 1996549"/>
              <a:gd name="connsiteX1514" fmla="*/ 247482 w 1998270"/>
              <a:gd name="connsiteY1514" fmla="*/ 1376567 h 1996549"/>
              <a:gd name="connsiteX1515" fmla="*/ 251234 w 1998270"/>
              <a:gd name="connsiteY1515" fmla="*/ 1372814 h 1996549"/>
              <a:gd name="connsiteX1516" fmla="*/ 312635 w 1998270"/>
              <a:gd name="connsiteY1516" fmla="*/ 1371962 h 1996549"/>
              <a:gd name="connsiteX1517" fmla="*/ 312976 w 1998270"/>
              <a:gd name="connsiteY1517" fmla="*/ 1371962 h 1996549"/>
              <a:gd name="connsiteX1518" fmla="*/ 317069 w 1998270"/>
              <a:gd name="connsiteY1518" fmla="*/ 1376397 h 1996549"/>
              <a:gd name="connsiteX1519" fmla="*/ 312635 w 1998270"/>
              <a:gd name="connsiteY1519" fmla="*/ 1380831 h 1996549"/>
              <a:gd name="connsiteX1520" fmla="*/ 308201 w 1998270"/>
              <a:gd name="connsiteY1520" fmla="*/ 1376397 h 1996549"/>
              <a:gd name="connsiteX1521" fmla="*/ 312635 w 1998270"/>
              <a:gd name="connsiteY1521" fmla="*/ 1371962 h 1996549"/>
              <a:gd name="connsiteX1522" fmla="*/ 374402 w 1998270"/>
              <a:gd name="connsiteY1522" fmla="*/ 1371486 h 1996549"/>
              <a:gd name="connsiteX1523" fmla="*/ 379348 w 1998270"/>
              <a:gd name="connsiteY1523" fmla="*/ 1376432 h 1996549"/>
              <a:gd name="connsiteX1524" fmla="*/ 374402 w 1998270"/>
              <a:gd name="connsiteY1524" fmla="*/ 1381378 h 1996549"/>
              <a:gd name="connsiteX1525" fmla="*/ 369456 w 1998270"/>
              <a:gd name="connsiteY1525" fmla="*/ 1376432 h 1996549"/>
              <a:gd name="connsiteX1526" fmla="*/ 374402 w 1998270"/>
              <a:gd name="connsiteY1526" fmla="*/ 1371486 h 1996549"/>
              <a:gd name="connsiteX1527" fmla="*/ 436120 w 1998270"/>
              <a:gd name="connsiteY1527" fmla="*/ 1370938 h 1996549"/>
              <a:gd name="connsiteX1528" fmla="*/ 441748 w 1998270"/>
              <a:gd name="connsiteY1528" fmla="*/ 1376567 h 1996549"/>
              <a:gd name="connsiteX1529" fmla="*/ 436120 w 1998270"/>
              <a:gd name="connsiteY1529" fmla="*/ 1382195 h 1996549"/>
              <a:gd name="connsiteX1530" fmla="*/ 430492 w 1998270"/>
              <a:gd name="connsiteY1530" fmla="*/ 1376567 h 1996549"/>
              <a:gd name="connsiteX1531" fmla="*/ 436120 w 1998270"/>
              <a:gd name="connsiteY1531" fmla="*/ 1370938 h 1996549"/>
              <a:gd name="connsiteX1532" fmla="*/ 496838 w 1998270"/>
              <a:gd name="connsiteY1532" fmla="*/ 1370256 h 1996549"/>
              <a:gd name="connsiteX1533" fmla="*/ 497179 w 1998270"/>
              <a:gd name="connsiteY1533" fmla="*/ 1370256 h 1996549"/>
              <a:gd name="connsiteX1534" fmla="*/ 503149 w 1998270"/>
              <a:gd name="connsiteY1534" fmla="*/ 1376567 h 1996549"/>
              <a:gd name="connsiteX1535" fmla="*/ 496838 w 1998270"/>
              <a:gd name="connsiteY1535" fmla="*/ 1382877 h 1996549"/>
              <a:gd name="connsiteX1536" fmla="*/ 490528 w 1998270"/>
              <a:gd name="connsiteY1536" fmla="*/ 1376567 h 1996549"/>
              <a:gd name="connsiteX1537" fmla="*/ 496838 w 1998270"/>
              <a:gd name="connsiteY1537" fmla="*/ 1370256 h 1996549"/>
              <a:gd name="connsiteX1538" fmla="*/ 558606 w 1998270"/>
              <a:gd name="connsiteY1538" fmla="*/ 1369610 h 1996549"/>
              <a:gd name="connsiteX1539" fmla="*/ 565429 w 1998270"/>
              <a:gd name="connsiteY1539" fmla="*/ 1376432 h 1996549"/>
              <a:gd name="connsiteX1540" fmla="*/ 558606 w 1998270"/>
              <a:gd name="connsiteY1540" fmla="*/ 1383255 h 1996549"/>
              <a:gd name="connsiteX1541" fmla="*/ 551784 w 1998270"/>
              <a:gd name="connsiteY1541" fmla="*/ 1376432 h 1996549"/>
              <a:gd name="connsiteX1542" fmla="*/ 558606 w 1998270"/>
              <a:gd name="connsiteY1542" fmla="*/ 1369610 h 1996549"/>
              <a:gd name="connsiteX1543" fmla="*/ 619641 w 1998270"/>
              <a:gd name="connsiteY1543" fmla="*/ 1369233 h 1996549"/>
              <a:gd name="connsiteX1544" fmla="*/ 626975 w 1998270"/>
              <a:gd name="connsiteY1544" fmla="*/ 1376567 h 1996549"/>
              <a:gd name="connsiteX1545" fmla="*/ 619641 w 1998270"/>
              <a:gd name="connsiteY1545" fmla="*/ 1383902 h 1996549"/>
              <a:gd name="connsiteX1546" fmla="*/ 612307 w 1998270"/>
              <a:gd name="connsiteY1546" fmla="*/ 1376567 h 1996549"/>
              <a:gd name="connsiteX1547" fmla="*/ 619641 w 1998270"/>
              <a:gd name="connsiteY1547" fmla="*/ 1369233 h 1996549"/>
              <a:gd name="connsiteX1548" fmla="*/ 681042 w 1998270"/>
              <a:gd name="connsiteY1548" fmla="*/ 1368550 h 1996549"/>
              <a:gd name="connsiteX1549" fmla="*/ 689059 w 1998270"/>
              <a:gd name="connsiteY1549" fmla="*/ 1376567 h 1996549"/>
              <a:gd name="connsiteX1550" fmla="*/ 681042 w 1998270"/>
              <a:gd name="connsiteY1550" fmla="*/ 1384583 h 1996549"/>
              <a:gd name="connsiteX1551" fmla="*/ 673027 w 1998270"/>
              <a:gd name="connsiteY1551" fmla="*/ 1376567 h 1996549"/>
              <a:gd name="connsiteX1552" fmla="*/ 681042 w 1998270"/>
              <a:gd name="connsiteY1552" fmla="*/ 1368550 h 1996549"/>
              <a:gd name="connsiteX1553" fmla="*/ 743126 w 1998270"/>
              <a:gd name="connsiteY1553" fmla="*/ 1368039 h 1996549"/>
              <a:gd name="connsiteX1554" fmla="*/ 751653 w 1998270"/>
              <a:gd name="connsiteY1554" fmla="*/ 1376567 h 1996549"/>
              <a:gd name="connsiteX1555" fmla="*/ 743126 w 1998270"/>
              <a:gd name="connsiteY1555" fmla="*/ 1385095 h 1996549"/>
              <a:gd name="connsiteX1556" fmla="*/ 734598 w 1998270"/>
              <a:gd name="connsiteY1556" fmla="*/ 1376567 h 1996549"/>
              <a:gd name="connsiteX1557" fmla="*/ 743126 w 1998270"/>
              <a:gd name="connsiteY1557" fmla="*/ 1368039 h 1996549"/>
              <a:gd name="connsiteX1558" fmla="*/ 803845 w 1998270"/>
              <a:gd name="connsiteY1558" fmla="*/ 1367528 h 1996549"/>
              <a:gd name="connsiteX1559" fmla="*/ 804186 w 1998270"/>
              <a:gd name="connsiteY1559" fmla="*/ 1367528 h 1996549"/>
              <a:gd name="connsiteX1560" fmla="*/ 812885 w 1998270"/>
              <a:gd name="connsiteY1560" fmla="*/ 1376567 h 1996549"/>
              <a:gd name="connsiteX1561" fmla="*/ 803845 w 1998270"/>
              <a:gd name="connsiteY1561" fmla="*/ 1385607 h 1996549"/>
              <a:gd name="connsiteX1562" fmla="*/ 794806 w 1998270"/>
              <a:gd name="connsiteY1562" fmla="*/ 1376567 h 1996549"/>
              <a:gd name="connsiteX1563" fmla="*/ 803845 w 1998270"/>
              <a:gd name="connsiteY1563" fmla="*/ 1367528 h 1996549"/>
              <a:gd name="connsiteX1564" fmla="*/ 865246 w 1998270"/>
              <a:gd name="connsiteY1564" fmla="*/ 1367015 h 1996549"/>
              <a:gd name="connsiteX1565" fmla="*/ 874797 w 1998270"/>
              <a:gd name="connsiteY1565" fmla="*/ 1376567 h 1996549"/>
              <a:gd name="connsiteX1566" fmla="*/ 865246 w 1998270"/>
              <a:gd name="connsiteY1566" fmla="*/ 1386118 h 1996549"/>
              <a:gd name="connsiteX1567" fmla="*/ 855695 w 1998270"/>
              <a:gd name="connsiteY1567" fmla="*/ 1376567 h 1996549"/>
              <a:gd name="connsiteX1568" fmla="*/ 865246 w 1998270"/>
              <a:gd name="connsiteY1568" fmla="*/ 1367015 h 1996549"/>
              <a:gd name="connsiteX1569" fmla="*/ 926647 w 1998270"/>
              <a:gd name="connsiteY1569" fmla="*/ 1366504 h 1996549"/>
              <a:gd name="connsiteX1570" fmla="*/ 926988 w 1998270"/>
              <a:gd name="connsiteY1570" fmla="*/ 1366504 h 1996549"/>
              <a:gd name="connsiteX1571" fmla="*/ 936710 w 1998270"/>
              <a:gd name="connsiteY1571" fmla="*/ 1376567 h 1996549"/>
              <a:gd name="connsiteX1572" fmla="*/ 926647 w 1998270"/>
              <a:gd name="connsiteY1572" fmla="*/ 1386630 h 1996549"/>
              <a:gd name="connsiteX1573" fmla="*/ 916585 w 1998270"/>
              <a:gd name="connsiteY1573" fmla="*/ 1376567 h 1996549"/>
              <a:gd name="connsiteX1574" fmla="*/ 926647 w 1998270"/>
              <a:gd name="connsiteY1574" fmla="*/ 1366504 h 1996549"/>
              <a:gd name="connsiteX1575" fmla="*/ 988048 w 1998270"/>
              <a:gd name="connsiteY1575" fmla="*/ 1365992 h 1996549"/>
              <a:gd name="connsiteX1576" fmla="*/ 998623 w 1998270"/>
              <a:gd name="connsiteY1576" fmla="*/ 1376567 h 1996549"/>
              <a:gd name="connsiteX1577" fmla="*/ 988048 w 1998270"/>
              <a:gd name="connsiteY1577" fmla="*/ 1387142 h 1996549"/>
              <a:gd name="connsiteX1578" fmla="*/ 977474 w 1998270"/>
              <a:gd name="connsiteY1578" fmla="*/ 1376567 h 1996549"/>
              <a:gd name="connsiteX1579" fmla="*/ 988048 w 1998270"/>
              <a:gd name="connsiteY1579" fmla="*/ 1365992 h 1996549"/>
              <a:gd name="connsiteX1580" fmla="*/ 1050132 w 1998270"/>
              <a:gd name="connsiteY1580" fmla="*/ 1365480 h 1996549"/>
              <a:gd name="connsiteX1581" fmla="*/ 1061218 w 1998270"/>
              <a:gd name="connsiteY1581" fmla="*/ 1376567 h 1996549"/>
              <a:gd name="connsiteX1582" fmla="*/ 1050132 w 1998270"/>
              <a:gd name="connsiteY1582" fmla="*/ 1387653 h 1996549"/>
              <a:gd name="connsiteX1583" fmla="*/ 1039046 w 1998270"/>
              <a:gd name="connsiteY1583" fmla="*/ 1376567 h 1996549"/>
              <a:gd name="connsiteX1584" fmla="*/ 1050132 w 1998270"/>
              <a:gd name="connsiteY1584" fmla="*/ 1365480 h 1996549"/>
              <a:gd name="connsiteX1585" fmla="*/ 1110851 w 1998270"/>
              <a:gd name="connsiteY1585" fmla="*/ 1365139 h 1996549"/>
              <a:gd name="connsiteX1586" fmla="*/ 1122278 w 1998270"/>
              <a:gd name="connsiteY1586" fmla="*/ 1376567 h 1996549"/>
              <a:gd name="connsiteX1587" fmla="*/ 1110851 w 1998270"/>
              <a:gd name="connsiteY1587" fmla="*/ 1387994 h 1996549"/>
              <a:gd name="connsiteX1588" fmla="*/ 1099424 w 1998270"/>
              <a:gd name="connsiteY1588" fmla="*/ 1376567 h 1996549"/>
              <a:gd name="connsiteX1589" fmla="*/ 1110851 w 1998270"/>
              <a:gd name="connsiteY1589" fmla="*/ 1365139 h 1996549"/>
              <a:gd name="connsiteX1590" fmla="*/ 1172253 w 1998270"/>
              <a:gd name="connsiteY1590" fmla="*/ 1364628 h 1996549"/>
              <a:gd name="connsiteX1591" fmla="*/ 1184192 w 1998270"/>
              <a:gd name="connsiteY1591" fmla="*/ 1376568 h 1996549"/>
              <a:gd name="connsiteX1592" fmla="*/ 1172253 w 1998270"/>
              <a:gd name="connsiteY1592" fmla="*/ 1388507 h 1996549"/>
              <a:gd name="connsiteX1593" fmla="*/ 1160314 w 1998270"/>
              <a:gd name="connsiteY1593" fmla="*/ 1376568 h 1996549"/>
              <a:gd name="connsiteX1594" fmla="*/ 1172253 w 1998270"/>
              <a:gd name="connsiteY1594" fmla="*/ 1364628 h 1996549"/>
              <a:gd name="connsiteX1595" fmla="*/ 1233654 w 1998270"/>
              <a:gd name="connsiteY1595" fmla="*/ 1364286 h 1996549"/>
              <a:gd name="connsiteX1596" fmla="*/ 1245934 w 1998270"/>
              <a:gd name="connsiteY1596" fmla="*/ 1376567 h 1996549"/>
              <a:gd name="connsiteX1597" fmla="*/ 1233654 w 1998270"/>
              <a:gd name="connsiteY1597" fmla="*/ 1388847 h 1996549"/>
              <a:gd name="connsiteX1598" fmla="*/ 1221374 w 1998270"/>
              <a:gd name="connsiteY1598" fmla="*/ 1376567 h 1996549"/>
              <a:gd name="connsiteX1599" fmla="*/ 1233654 w 1998270"/>
              <a:gd name="connsiteY1599" fmla="*/ 1364286 h 1996549"/>
              <a:gd name="connsiteX1600" fmla="*/ 1971152 w 1998270"/>
              <a:gd name="connsiteY1600" fmla="*/ 1364117 h 1996549"/>
              <a:gd name="connsiteX1601" fmla="*/ 1971492 w 1998270"/>
              <a:gd name="connsiteY1601" fmla="*/ 1364117 h 1996549"/>
              <a:gd name="connsiteX1602" fmla="*/ 1983603 w 1998270"/>
              <a:gd name="connsiteY1602" fmla="*/ 1376568 h 1996549"/>
              <a:gd name="connsiteX1603" fmla="*/ 1971152 w 1998270"/>
              <a:gd name="connsiteY1603" fmla="*/ 1389018 h 1996549"/>
              <a:gd name="connsiteX1604" fmla="*/ 1958701 w 1998270"/>
              <a:gd name="connsiteY1604" fmla="*/ 1376568 h 1996549"/>
              <a:gd name="connsiteX1605" fmla="*/ 1971152 w 1998270"/>
              <a:gd name="connsiteY1605" fmla="*/ 1364117 h 1996549"/>
              <a:gd name="connsiteX1606" fmla="*/ 1295055 w 1998270"/>
              <a:gd name="connsiteY1606" fmla="*/ 1363945 h 1996549"/>
              <a:gd name="connsiteX1607" fmla="*/ 1307676 w 1998270"/>
              <a:gd name="connsiteY1607" fmla="*/ 1376567 h 1996549"/>
              <a:gd name="connsiteX1608" fmla="*/ 1295055 w 1998270"/>
              <a:gd name="connsiteY1608" fmla="*/ 1389188 h 1996549"/>
              <a:gd name="connsiteX1609" fmla="*/ 1282434 w 1998270"/>
              <a:gd name="connsiteY1609" fmla="*/ 1376567 h 1996549"/>
              <a:gd name="connsiteX1610" fmla="*/ 1295055 w 1998270"/>
              <a:gd name="connsiteY1610" fmla="*/ 1363945 h 1996549"/>
              <a:gd name="connsiteX1611" fmla="*/ 1357138 w 1998270"/>
              <a:gd name="connsiteY1611" fmla="*/ 1363604 h 1996549"/>
              <a:gd name="connsiteX1612" fmla="*/ 1370101 w 1998270"/>
              <a:gd name="connsiteY1612" fmla="*/ 1376055 h 1996549"/>
              <a:gd name="connsiteX1613" fmla="*/ 1357138 w 1998270"/>
              <a:gd name="connsiteY1613" fmla="*/ 1389018 h 1996549"/>
              <a:gd name="connsiteX1614" fmla="*/ 1344176 w 1998270"/>
              <a:gd name="connsiteY1614" fmla="*/ 1376567 h 1996549"/>
              <a:gd name="connsiteX1615" fmla="*/ 1357138 w 1998270"/>
              <a:gd name="connsiteY1615" fmla="*/ 1363604 h 1996549"/>
              <a:gd name="connsiteX1616" fmla="*/ 1417857 w 1998270"/>
              <a:gd name="connsiteY1616" fmla="*/ 1363263 h 1996549"/>
              <a:gd name="connsiteX1617" fmla="*/ 1431161 w 1998270"/>
              <a:gd name="connsiteY1617" fmla="*/ 1376567 h 1996549"/>
              <a:gd name="connsiteX1618" fmla="*/ 1417857 w 1998270"/>
              <a:gd name="connsiteY1618" fmla="*/ 1389871 h 1996549"/>
              <a:gd name="connsiteX1619" fmla="*/ 1404554 w 1998270"/>
              <a:gd name="connsiteY1619" fmla="*/ 1376567 h 1996549"/>
              <a:gd name="connsiteX1620" fmla="*/ 1417857 w 1998270"/>
              <a:gd name="connsiteY1620" fmla="*/ 1363263 h 1996549"/>
              <a:gd name="connsiteX1621" fmla="*/ 1479259 w 1998270"/>
              <a:gd name="connsiteY1621" fmla="*/ 1363092 h 1996549"/>
              <a:gd name="connsiteX1622" fmla="*/ 1492733 w 1998270"/>
              <a:gd name="connsiteY1622" fmla="*/ 1376567 h 1996549"/>
              <a:gd name="connsiteX1623" fmla="*/ 1479259 w 1998270"/>
              <a:gd name="connsiteY1623" fmla="*/ 1390041 h 1996549"/>
              <a:gd name="connsiteX1624" fmla="*/ 1465785 w 1998270"/>
              <a:gd name="connsiteY1624" fmla="*/ 1376567 h 1996549"/>
              <a:gd name="connsiteX1625" fmla="*/ 1479259 w 1998270"/>
              <a:gd name="connsiteY1625" fmla="*/ 1363092 h 1996549"/>
              <a:gd name="connsiteX1626" fmla="*/ 1541026 w 1998270"/>
              <a:gd name="connsiteY1626" fmla="*/ 1362617 h 1996549"/>
              <a:gd name="connsiteX1627" fmla="*/ 1554842 w 1998270"/>
              <a:gd name="connsiteY1627" fmla="*/ 1376432 h 1996549"/>
              <a:gd name="connsiteX1628" fmla="*/ 1541026 w 1998270"/>
              <a:gd name="connsiteY1628" fmla="*/ 1390248 h 1996549"/>
              <a:gd name="connsiteX1629" fmla="*/ 1527211 w 1998270"/>
              <a:gd name="connsiteY1629" fmla="*/ 1376432 h 1996549"/>
              <a:gd name="connsiteX1630" fmla="*/ 1541026 w 1998270"/>
              <a:gd name="connsiteY1630" fmla="*/ 1362617 h 1996549"/>
              <a:gd name="connsiteX1631" fmla="*/ 1602061 w 1998270"/>
              <a:gd name="connsiteY1631" fmla="*/ 1362581 h 1996549"/>
              <a:gd name="connsiteX1632" fmla="*/ 1616047 w 1998270"/>
              <a:gd name="connsiteY1632" fmla="*/ 1376567 h 1996549"/>
              <a:gd name="connsiteX1633" fmla="*/ 1602061 w 1998270"/>
              <a:gd name="connsiteY1633" fmla="*/ 1390553 h 1996549"/>
              <a:gd name="connsiteX1634" fmla="*/ 1588076 w 1998270"/>
              <a:gd name="connsiteY1634" fmla="*/ 1376567 h 1996549"/>
              <a:gd name="connsiteX1635" fmla="*/ 1602061 w 1998270"/>
              <a:gd name="connsiteY1635" fmla="*/ 1362581 h 1996549"/>
              <a:gd name="connsiteX1636" fmla="*/ 1724864 w 1998270"/>
              <a:gd name="connsiteY1636" fmla="*/ 1362410 h 1996549"/>
              <a:gd name="connsiteX1637" fmla="*/ 1739020 w 1998270"/>
              <a:gd name="connsiteY1637" fmla="*/ 1376567 h 1996549"/>
              <a:gd name="connsiteX1638" fmla="*/ 1724864 w 1998270"/>
              <a:gd name="connsiteY1638" fmla="*/ 1390723 h 1996549"/>
              <a:gd name="connsiteX1639" fmla="*/ 1710708 w 1998270"/>
              <a:gd name="connsiteY1639" fmla="*/ 1376567 h 1996549"/>
              <a:gd name="connsiteX1640" fmla="*/ 1724864 w 1998270"/>
              <a:gd name="connsiteY1640" fmla="*/ 1362410 h 1996549"/>
              <a:gd name="connsiteX1641" fmla="*/ 1664145 w 1998270"/>
              <a:gd name="connsiteY1641" fmla="*/ 1362410 h 1996549"/>
              <a:gd name="connsiteX1642" fmla="*/ 1678301 w 1998270"/>
              <a:gd name="connsiteY1642" fmla="*/ 1376567 h 1996549"/>
              <a:gd name="connsiteX1643" fmla="*/ 1664145 w 1998270"/>
              <a:gd name="connsiteY1643" fmla="*/ 1390723 h 1996549"/>
              <a:gd name="connsiteX1644" fmla="*/ 1649989 w 1998270"/>
              <a:gd name="connsiteY1644" fmla="*/ 1376567 h 1996549"/>
              <a:gd name="connsiteX1645" fmla="*/ 1664145 w 1998270"/>
              <a:gd name="connsiteY1645" fmla="*/ 1362410 h 1996549"/>
              <a:gd name="connsiteX1646" fmla="*/ 1909067 w 1998270"/>
              <a:gd name="connsiteY1646" fmla="*/ 1362240 h 1996549"/>
              <a:gd name="connsiteX1647" fmla="*/ 1909409 w 1998270"/>
              <a:gd name="connsiteY1647" fmla="*/ 1362240 h 1996549"/>
              <a:gd name="connsiteX1648" fmla="*/ 1923395 w 1998270"/>
              <a:gd name="connsiteY1648" fmla="*/ 1376567 h 1996549"/>
              <a:gd name="connsiteX1649" fmla="*/ 1909067 w 1998270"/>
              <a:gd name="connsiteY1649" fmla="*/ 1390894 h 1996549"/>
              <a:gd name="connsiteX1650" fmla="*/ 1894741 w 1998270"/>
              <a:gd name="connsiteY1650" fmla="*/ 1376567 h 1996549"/>
              <a:gd name="connsiteX1651" fmla="*/ 1909067 w 1998270"/>
              <a:gd name="connsiteY1651" fmla="*/ 1362240 h 1996549"/>
              <a:gd name="connsiteX1652" fmla="*/ 1847666 w 1998270"/>
              <a:gd name="connsiteY1652" fmla="*/ 1362240 h 1996549"/>
              <a:gd name="connsiteX1653" fmla="*/ 1848007 w 1998270"/>
              <a:gd name="connsiteY1653" fmla="*/ 1362240 h 1996549"/>
              <a:gd name="connsiteX1654" fmla="*/ 1861993 w 1998270"/>
              <a:gd name="connsiteY1654" fmla="*/ 1376567 h 1996549"/>
              <a:gd name="connsiteX1655" fmla="*/ 1847666 w 1998270"/>
              <a:gd name="connsiteY1655" fmla="*/ 1390894 h 1996549"/>
              <a:gd name="connsiteX1656" fmla="*/ 1833340 w 1998270"/>
              <a:gd name="connsiteY1656" fmla="*/ 1376567 h 1996549"/>
              <a:gd name="connsiteX1657" fmla="*/ 1847666 w 1998270"/>
              <a:gd name="connsiteY1657" fmla="*/ 1362240 h 1996549"/>
              <a:gd name="connsiteX1658" fmla="*/ 1786265 w 1998270"/>
              <a:gd name="connsiteY1658" fmla="*/ 1362240 h 1996549"/>
              <a:gd name="connsiteX1659" fmla="*/ 1786606 w 1998270"/>
              <a:gd name="connsiteY1659" fmla="*/ 1362240 h 1996549"/>
              <a:gd name="connsiteX1660" fmla="*/ 1800592 w 1998270"/>
              <a:gd name="connsiteY1660" fmla="*/ 1376567 h 1996549"/>
              <a:gd name="connsiteX1661" fmla="*/ 1786265 w 1998270"/>
              <a:gd name="connsiteY1661" fmla="*/ 1390894 h 1996549"/>
              <a:gd name="connsiteX1662" fmla="*/ 1771939 w 1998270"/>
              <a:gd name="connsiteY1662" fmla="*/ 1376567 h 1996549"/>
              <a:gd name="connsiteX1663" fmla="*/ 1786265 w 1998270"/>
              <a:gd name="connsiteY1663" fmla="*/ 1362240 h 1996549"/>
              <a:gd name="connsiteX1664" fmla="*/ 5628 w 1998270"/>
              <a:gd name="connsiteY1664" fmla="*/ 1313801 h 1996549"/>
              <a:gd name="connsiteX1665" fmla="*/ 6004 w 1998270"/>
              <a:gd name="connsiteY1665" fmla="*/ 1313801 h 1996549"/>
              <a:gd name="connsiteX1666" fmla="*/ 6993 w 1998270"/>
              <a:gd name="connsiteY1666" fmla="*/ 1315166 h 1996549"/>
              <a:gd name="connsiteX1667" fmla="*/ 5628 w 1998270"/>
              <a:gd name="connsiteY1667" fmla="*/ 1316530 h 1996549"/>
              <a:gd name="connsiteX1668" fmla="*/ 4264 w 1998270"/>
              <a:gd name="connsiteY1668" fmla="*/ 1315166 h 1996549"/>
              <a:gd name="connsiteX1669" fmla="*/ 5628 w 1998270"/>
              <a:gd name="connsiteY1669" fmla="*/ 1313801 h 1996549"/>
              <a:gd name="connsiteX1670" fmla="*/ 67029 w 1998270"/>
              <a:gd name="connsiteY1670" fmla="*/ 1312948 h 1996549"/>
              <a:gd name="connsiteX1671" fmla="*/ 69247 w 1998270"/>
              <a:gd name="connsiteY1671" fmla="*/ 1315166 h 1996549"/>
              <a:gd name="connsiteX1672" fmla="*/ 67029 w 1998270"/>
              <a:gd name="connsiteY1672" fmla="*/ 1317383 h 1996549"/>
              <a:gd name="connsiteX1673" fmla="*/ 64813 w 1998270"/>
              <a:gd name="connsiteY1673" fmla="*/ 1315166 h 1996549"/>
              <a:gd name="connsiteX1674" fmla="*/ 67029 w 1998270"/>
              <a:gd name="connsiteY1674" fmla="*/ 1312948 h 1996549"/>
              <a:gd name="connsiteX1675" fmla="*/ 129113 w 1998270"/>
              <a:gd name="connsiteY1675" fmla="*/ 1312267 h 1996549"/>
              <a:gd name="connsiteX1676" fmla="*/ 129471 w 1998270"/>
              <a:gd name="connsiteY1676" fmla="*/ 1312267 h 1996549"/>
              <a:gd name="connsiteX1677" fmla="*/ 132013 w 1998270"/>
              <a:gd name="connsiteY1677" fmla="*/ 1315166 h 1996549"/>
              <a:gd name="connsiteX1678" fmla="*/ 129113 w 1998270"/>
              <a:gd name="connsiteY1678" fmla="*/ 1318066 h 1996549"/>
              <a:gd name="connsiteX1679" fmla="*/ 126214 w 1998270"/>
              <a:gd name="connsiteY1679" fmla="*/ 1315166 h 1996549"/>
              <a:gd name="connsiteX1680" fmla="*/ 129113 w 1998270"/>
              <a:gd name="connsiteY1680" fmla="*/ 1312267 h 1996549"/>
              <a:gd name="connsiteX1681" fmla="*/ 190199 w 1998270"/>
              <a:gd name="connsiteY1681" fmla="*/ 1311450 h 1996549"/>
              <a:gd name="connsiteX1682" fmla="*/ 193780 w 1998270"/>
              <a:gd name="connsiteY1682" fmla="*/ 1315032 h 1996549"/>
              <a:gd name="connsiteX1683" fmla="*/ 190199 w 1998270"/>
              <a:gd name="connsiteY1683" fmla="*/ 1318613 h 1996549"/>
              <a:gd name="connsiteX1684" fmla="*/ 186617 w 1998270"/>
              <a:gd name="connsiteY1684" fmla="*/ 1315032 h 1996549"/>
              <a:gd name="connsiteX1685" fmla="*/ 190199 w 1998270"/>
              <a:gd name="connsiteY1685" fmla="*/ 1311450 h 1996549"/>
              <a:gd name="connsiteX1686" fmla="*/ 251234 w 1998270"/>
              <a:gd name="connsiteY1686" fmla="*/ 1310901 h 1996549"/>
              <a:gd name="connsiteX1687" fmla="*/ 255498 w 1998270"/>
              <a:gd name="connsiteY1687" fmla="*/ 1315165 h 1996549"/>
              <a:gd name="connsiteX1688" fmla="*/ 251234 w 1998270"/>
              <a:gd name="connsiteY1688" fmla="*/ 1319429 h 1996549"/>
              <a:gd name="connsiteX1689" fmla="*/ 246970 w 1998270"/>
              <a:gd name="connsiteY1689" fmla="*/ 1315165 h 1996549"/>
              <a:gd name="connsiteX1690" fmla="*/ 251234 w 1998270"/>
              <a:gd name="connsiteY1690" fmla="*/ 1310901 h 1996549"/>
              <a:gd name="connsiteX1691" fmla="*/ 312635 w 1998270"/>
              <a:gd name="connsiteY1691" fmla="*/ 1310219 h 1996549"/>
              <a:gd name="connsiteX1692" fmla="*/ 317581 w 1998270"/>
              <a:gd name="connsiteY1692" fmla="*/ 1315166 h 1996549"/>
              <a:gd name="connsiteX1693" fmla="*/ 312635 w 1998270"/>
              <a:gd name="connsiteY1693" fmla="*/ 1320112 h 1996549"/>
              <a:gd name="connsiteX1694" fmla="*/ 307689 w 1998270"/>
              <a:gd name="connsiteY1694" fmla="*/ 1315166 h 1996549"/>
              <a:gd name="connsiteX1695" fmla="*/ 312635 w 1998270"/>
              <a:gd name="connsiteY1695" fmla="*/ 1310219 h 1996549"/>
              <a:gd name="connsiteX1696" fmla="*/ 374036 w 1998270"/>
              <a:gd name="connsiteY1696" fmla="*/ 1309537 h 1996549"/>
              <a:gd name="connsiteX1697" fmla="*/ 379665 w 1998270"/>
              <a:gd name="connsiteY1697" fmla="*/ 1315166 h 1996549"/>
              <a:gd name="connsiteX1698" fmla="*/ 374036 w 1998270"/>
              <a:gd name="connsiteY1698" fmla="*/ 1320794 h 1996549"/>
              <a:gd name="connsiteX1699" fmla="*/ 368408 w 1998270"/>
              <a:gd name="connsiteY1699" fmla="*/ 1315166 h 1996549"/>
              <a:gd name="connsiteX1700" fmla="*/ 374036 w 1998270"/>
              <a:gd name="connsiteY1700" fmla="*/ 1309537 h 1996549"/>
              <a:gd name="connsiteX1701" fmla="*/ 436119 w 1998270"/>
              <a:gd name="connsiteY1701" fmla="*/ 1309025 h 1996549"/>
              <a:gd name="connsiteX1702" fmla="*/ 442259 w 1998270"/>
              <a:gd name="connsiteY1702" fmla="*/ 1314654 h 1996549"/>
              <a:gd name="connsiteX1703" fmla="*/ 436119 w 1998270"/>
              <a:gd name="connsiteY1703" fmla="*/ 1320794 h 1996549"/>
              <a:gd name="connsiteX1704" fmla="*/ 429980 w 1998270"/>
              <a:gd name="connsiteY1704" fmla="*/ 1315166 h 1996549"/>
              <a:gd name="connsiteX1705" fmla="*/ 436119 w 1998270"/>
              <a:gd name="connsiteY1705" fmla="*/ 1309025 h 1996549"/>
              <a:gd name="connsiteX1706" fmla="*/ 496839 w 1998270"/>
              <a:gd name="connsiteY1706" fmla="*/ 1308343 h 1996549"/>
              <a:gd name="connsiteX1707" fmla="*/ 503661 w 1998270"/>
              <a:gd name="connsiteY1707" fmla="*/ 1315166 h 1996549"/>
              <a:gd name="connsiteX1708" fmla="*/ 496839 w 1998270"/>
              <a:gd name="connsiteY1708" fmla="*/ 1321988 h 1996549"/>
              <a:gd name="connsiteX1709" fmla="*/ 490017 w 1998270"/>
              <a:gd name="connsiteY1709" fmla="*/ 1315166 h 1996549"/>
              <a:gd name="connsiteX1710" fmla="*/ 496839 w 1998270"/>
              <a:gd name="connsiteY1710" fmla="*/ 1308343 h 1996549"/>
              <a:gd name="connsiteX1711" fmla="*/ 558239 w 1998270"/>
              <a:gd name="connsiteY1711" fmla="*/ 1307831 h 1996549"/>
              <a:gd name="connsiteX1712" fmla="*/ 565573 w 1998270"/>
              <a:gd name="connsiteY1712" fmla="*/ 1315165 h 1996549"/>
              <a:gd name="connsiteX1713" fmla="*/ 558239 w 1998270"/>
              <a:gd name="connsiteY1713" fmla="*/ 1322499 h 1996549"/>
              <a:gd name="connsiteX1714" fmla="*/ 550906 w 1998270"/>
              <a:gd name="connsiteY1714" fmla="*/ 1315165 h 1996549"/>
              <a:gd name="connsiteX1715" fmla="*/ 558239 w 1998270"/>
              <a:gd name="connsiteY1715" fmla="*/ 1307831 h 1996549"/>
              <a:gd name="connsiteX1716" fmla="*/ 619641 w 1998270"/>
              <a:gd name="connsiteY1716" fmla="*/ 1307149 h 1996549"/>
              <a:gd name="connsiteX1717" fmla="*/ 627657 w 1998270"/>
              <a:gd name="connsiteY1717" fmla="*/ 1315166 h 1996549"/>
              <a:gd name="connsiteX1718" fmla="*/ 619641 w 1998270"/>
              <a:gd name="connsiteY1718" fmla="*/ 1323182 h 1996549"/>
              <a:gd name="connsiteX1719" fmla="*/ 611625 w 1998270"/>
              <a:gd name="connsiteY1719" fmla="*/ 1315166 h 1996549"/>
              <a:gd name="connsiteX1720" fmla="*/ 619641 w 1998270"/>
              <a:gd name="connsiteY1720" fmla="*/ 1307149 h 1996549"/>
              <a:gd name="connsiteX1721" fmla="*/ 681409 w 1998270"/>
              <a:gd name="connsiteY1721" fmla="*/ 1306503 h 1996549"/>
              <a:gd name="connsiteX1722" fmla="*/ 689937 w 1998270"/>
              <a:gd name="connsiteY1722" fmla="*/ 1315031 h 1996549"/>
              <a:gd name="connsiteX1723" fmla="*/ 681409 w 1998270"/>
              <a:gd name="connsiteY1723" fmla="*/ 1323559 h 1996549"/>
              <a:gd name="connsiteX1724" fmla="*/ 672881 w 1998270"/>
              <a:gd name="connsiteY1724" fmla="*/ 1315031 h 1996549"/>
              <a:gd name="connsiteX1725" fmla="*/ 681409 w 1998270"/>
              <a:gd name="connsiteY1725" fmla="*/ 1306503 h 1996549"/>
              <a:gd name="connsiteX1726" fmla="*/ 743126 w 1998270"/>
              <a:gd name="connsiteY1726" fmla="*/ 1305955 h 1996549"/>
              <a:gd name="connsiteX1727" fmla="*/ 752336 w 1998270"/>
              <a:gd name="connsiteY1727" fmla="*/ 1315166 h 1996549"/>
              <a:gd name="connsiteX1728" fmla="*/ 743126 w 1998270"/>
              <a:gd name="connsiteY1728" fmla="*/ 1324376 h 1996549"/>
              <a:gd name="connsiteX1729" fmla="*/ 733916 w 1998270"/>
              <a:gd name="connsiteY1729" fmla="*/ 1315166 h 1996549"/>
              <a:gd name="connsiteX1730" fmla="*/ 743126 w 1998270"/>
              <a:gd name="connsiteY1730" fmla="*/ 1305955 h 1996549"/>
              <a:gd name="connsiteX1731" fmla="*/ 803845 w 1998270"/>
              <a:gd name="connsiteY1731" fmla="*/ 1305444 h 1996549"/>
              <a:gd name="connsiteX1732" fmla="*/ 804185 w 1998270"/>
              <a:gd name="connsiteY1732" fmla="*/ 1305444 h 1996549"/>
              <a:gd name="connsiteX1733" fmla="*/ 813567 w 1998270"/>
              <a:gd name="connsiteY1733" fmla="*/ 1315166 h 1996549"/>
              <a:gd name="connsiteX1734" fmla="*/ 803845 w 1998270"/>
              <a:gd name="connsiteY1734" fmla="*/ 1324887 h 1996549"/>
              <a:gd name="connsiteX1735" fmla="*/ 794123 w 1998270"/>
              <a:gd name="connsiteY1735" fmla="*/ 1315166 h 1996549"/>
              <a:gd name="connsiteX1736" fmla="*/ 803845 w 1998270"/>
              <a:gd name="connsiteY1736" fmla="*/ 1305444 h 1996549"/>
              <a:gd name="connsiteX1737" fmla="*/ 865246 w 1998270"/>
              <a:gd name="connsiteY1737" fmla="*/ 1304932 h 1996549"/>
              <a:gd name="connsiteX1738" fmla="*/ 875480 w 1998270"/>
              <a:gd name="connsiteY1738" fmla="*/ 1315166 h 1996549"/>
              <a:gd name="connsiteX1739" fmla="*/ 865246 w 1998270"/>
              <a:gd name="connsiteY1739" fmla="*/ 1325400 h 1996549"/>
              <a:gd name="connsiteX1740" fmla="*/ 855013 w 1998270"/>
              <a:gd name="connsiteY1740" fmla="*/ 1315166 h 1996549"/>
              <a:gd name="connsiteX1741" fmla="*/ 865246 w 1998270"/>
              <a:gd name="connsiteY1741" fmla="*/ 1304932 h 1996549"/>
              <a:gd name="connsiteX1742" fmla="*/ 988048 w 1998270"/>
              <a:gd name="connsiteY1742" fmla="*/ 1303739 h 1996549"/>
              <a:gd name="connsiteX1743" fmla="*/ 988389 w 1998270"/>
              <a:gd name="connsiteY1743" fmla="*/ 1303739 h 1996549"/>
              <a:gd name="connsiteX1744" fmla="*/ 999305 w 1998270"/>
              <a:gd name="connsiteY1744" fmla="*/ 1314996 h 1996549"/>
              <a:gd name="connsiteX1745" fmla="*/ 988048 w 1998270"/>
              <a:gd name="connsiteY1745" fmla="*/ 1326253 h 1996549"/>
              <a:gd name="connsiteX1746" fmla="*/ 976792 w 1998270"/>
              <a:gd name="connsiteY1746" fmla="*/ 1314996 h 1996549"/>
              <a:gd name="connsiteX1747" fmla="*/ 988048 w 1998270"/>
              <a:gd name="connsiteY1747" fmla="*/ 1303739 h 1996549"/>
              <a:gd name="connsiteX1748" fmla="*/ 1110851 w 1998270"/>
              <a:gd name="connsiteY1748" fmla="*/ 1303738 h 1996549"/>
              <a:gd name="connsiteX1749" fmla="*/ 1122961 w 1998270"/>
              <a:gd name="connsiteY1749" fmla="*/ 1315848 h 1996549"/>
              <a:gd name="connsiteX1750" fmla="*/ 1110851 w 1998270"/>
              <a:gd name="connsiteY1750" fmla="*/ 1327958 h 1996549"/>
              <a:gd name="connsiteX1751" fmla="*/ 1098742 w 1998270"/>
              <a:gd name="connsiteY1751" fmla="*/ 1315848 h 1996549"/>
              <a:gd name="connsiteX1752" fmla="*/ 1110851 w 1998270"/>
              <a:gd name="connsiteY1752" fmla="*/ 1303738 h 1996549"/>
              <a:gd name="connsiteX1753" fmla="*/ 1050132 w 1998270"/>
              <a:gd name="connsiteY1753" fmla="*/ 1303738 h 1996549"/>
              <a:gd name="connsiteX1754" fmla="*/ 1061901 w 1998270"/>
              <a:gd name="connsiteY1754" fmla="*/ 1315507 h 1996549"/>
              <a:gd name="connsiteX1755" fmla="*/ 1050132 w 1998270"/>
              <a:gd name="connsiteY1755" fmla="*/ 1327276 h 1996549"/>
              <a:gd name="connsiteX1756" fmla="*/ 1038364 w 1998270"/>
              <a:gd name="connsiteY1756" fmla="*/ 1315507 h 1996549"/>
              <a:gd name="connsiteX1757" fmla="*/ 1050132 w 1998270"/>
              <a:gd name="connsiteY1757" fmla="*/ 1303738 h 1996549"/>
              <a:gd name="connsiteX1758" fmla="*/ 926648 w 1998270"/>
              <a:gd name="connsiteY1758" fmla="*/ 1303738 h 1996549"/>
              <a:gd name="connsiteX1759" fmla="*/ 937393 w 1998270"/>
              <a:gd name="connsiteY1759" fmla="*/ 1314484 h 1996549"/>
              <a:gd name="connsiteX1760" fmla="*/ 926648 w 1998270"/>
              <a:gd name="connsiteY1760" fmla="*/ 1325229 h 1996549"/>
              <a:gd name="connsiteX1761" fmla="*/ 915903 w 1998270"/>
              <a:gd name="connsiteY1761" fmla="*/ 1314484 h 1996549"/>
              <a:gd name="connsiteX1762" fmla="*/ 926648 w 1998270"/>
              <a:gd name="connsiteY1762" fmla="*/ 1303738 h 1996549"/>
              <a:gd name="connsiteX1763" fmla="*/ 1172253 w 1998270"/>
              <a:gd name="connsiteY1763" fmla="*/ 1302544 h 1996549"/>
              <a:gd name="connsiteX1764" fmla="*/ 1184874 w 1998270"/>
              <a:gd name="connsiteY1764" fmla="*/ 1315166 h 1996549"/>
              <a:gd name="connsiteX1765" fmla="*/ 1172253 w 1998270"/>
              <a:gd name="connsiteY1765" fmla="*/ 1327787 h 1996549"/>
              <a:gd name="connsiteX1766" fmla="*/ 1159632 w 1998270"/>
              <a:gd name="connsiteY1766" fmla="*/ 1315166 h 1996549"/>
              <a:gd name="connsiteX1767" fmla="*/ 1172253 w 1998270"/>
              <a:gd name="connsiteY1767" fmla="*/ 1302544 h 1996549"/>
              <a:gd name="connsiteX1768" fmla="*/ 1233654 w 1998270"/>
              <a:gd name="connsiteY1768" fmla="*/ 1302203 h 1996549"/>
              <a:gd name="connsiteX1769" fmla="*/ 1246616 w 1998270"/>
              <a:gd name="connsiteY1769" fmla="*/ 1315166 h 1996549"/>
              <a:gd name="connsiteX1770" fmla="*/ 1233654 w 1998270"/>
              <a:gd name="connsiteY1770" fmla="*/ 1328128 h 1996549"/>
              <a:gd name="connsiteX1771" fmla="*/ 1220692 w 1998270"/>
              <a:gd name="connsiteY1771" fmla="*/ 1315166 h 1996549"/>
              <a:gd name="connsiteX1772" fmla="*/ 1233654 w 1998270"/>
              <a:gd name="connsiteY1772" fmla="*/ 1302203 h 1996549"/>
              <a:gd name="connsiteX1773" fmla="*/ 1971151 w 1998270"/>
              <a:gd name="connsiteY1773" fmla="*/ 1302033 h 1996549"/>
              <a:gd name="connsiteX1774" fmla="*/ 1971492 w 1998270"/>
              <a:gd name="connsiteY1774" fmla="*/ 1302033 h 1996549"/>
              <a:gd name="connsiteX1775" fmla="*/ 1984284 w 1998270"/>
              <a:gd name="connsiteY1775" fmla="*/ 1315166 h 1996549"/>
              <a:gd name="connsiteX1776" fmla="*/ 1971151 w 1998270"/>
              <a:gd name="connsiteY1776" fmla="*/ 1328299 h 1996549"/>
              <a:gd name="connsiteX1777" fmla="*/ 1958019 w 1998270"/>
              <a:gd name="connsiteY1777" fmla="*/ 1315166 h 1996549"/>
              <a:gd name="connsiteX1778" fmla="*/ 1971151 w 1998270"/>
              <a:gd name="connsiteY1778" fmla="*/ 1302033 h 1996549"/>
              <a:gd name="connsiteX1779" fmla="*/ 1295055 w 1998270"/>
              <a:gd name="connsiteY1779" fmla="*/ 1301862 h 1996549"/>
              <a:gd name="connsiteX1780" fmla="*/ 1308359 w 1998270"/>
              <a:gd name="connsiteY1780" fmla="*/ 1315166 h 1996549"/>
              <a:gd name="connsiteX1781" fmla="*/ 1295055 w 1998270"/>
              <a:gd name="connsiteY1781" fmla="*/ 1328470 h 1996549"/>
              <a:gd name="connsiteX1782" fmla="*/ 1281752 w 1998270"/>
              <a:gd name="connsiteY1782" fmla="*/ 1315166 h 1996549"/>
              <a:gd name="connsiteX1783" fmla="*/ 1295055 w 1998270"/>
              <a:gd name="connsiteY1783" fmla="*/ 1301862 h 1996549"/>
              <a:gd name="connsiteX1784" fmla="*/ 1357138 w 1998270"/>
              <a:gd name="connsiteY1784" fmla="*/ 1301521 h 1996549"/>
              <a:gd name="connsiteX1785" fmla="*/ 1370783 w 1998270"/>
              <a:gd name="connsiteY1785" fmla="*/ 1315166 h 1996549"/>
              <a:gd name="connsiteX1786" fmla="*/ 1357138 w 1998270"/>
              <a:gd name="connsiteY1786" fmla="*/ 1328811 h 1996549"/>
              <a:gd name="connsiteX1787" fmla="*/ 1343494 w 1998270"/>
              <a:gd name="connsiteY1787" fmla="*/ 1315166 h 1996549"/>
              <a:gd name="connsiteX1788" fmla="*/ 1357138 w 1998270"/>
              <a:gd name="connsiteY1788" fmla="*/ 1301521 h 1996549"/>
              <a:gd name="connsiteX1789" fmla="*/ 1417858 w 1998270"/>
              <a:gd name="connsiteY1789" fmla="*/ 1301180 h 1996549"/>
              <a:gd name="connsiteX1790" fmla="*/ 1431844 w 1998270"/>
              <a:gd name="connsiteY1790" fmla="*/ 1315166 h 1996549"/>
              <a:gd name="connsiteX1791" fmla="*/ 1417858 w 1998270"/>
              <a:gd name="connsiteY1791" fmla="*/ 1329152 h 1996549"/>
              <a:gd name="connsiteX1792" fmla="*/ 1403872 w 1998270"/>
              <a:gd name="connsiteY1792" fmla="*/ 1315166 h 1996549"/>
              <a:gd name="connsiteX1793" fmla="*/ 1417858 w 1998270"/>
              <a:gd name="connsiteY1793" fmla="*/ 1301180 h 1996549"/>
              <a:gd name="connsiteX1794" fmla="*/ 1479258 w 1998270"/>
              <a:gd name="connsiteY1794" fmla="*/ 1300839 h 1996549"/>
              <a:gd name="connsiteX1795" fmla="*/ 1479599 w 1998270"/>
              <a:gd name="connsiteY1795" fmla="*/ 1300839 h 1996549"/>
              <a:gd name="connsiteX1796" fmla="*/ 1493585 w 1998270"/>
              <a:gd name="connsiteY1796" fmla="*/ 1315166 h 1996549"/>
              <a:gd name="connsiteX1797" fmla="*/ 1479258 w 1998270"/>
              <a:gd name="connsiteY1797" fmla="*/ 1329493 h 1996549"/>
              <a:gd name="connsiteX1798" fmla="*/ 1464932 w 1998270"/>
              <a:gd name="connsiteY1798" fmla="*/ 1315166 h 1996549"/>
              <a:gd name="connsiteX1799" fmla="*/ 1479258 w 1998270"/>
              <a:gd name="connsiteY1799" fmla="*/ 1300839 h 1996549"/>
              <a:gd name="connsiteX1800" fmla="*/ 1540660 w 1998270"/>
              <a:gd name="connsiteY1800" fmla="*/ 1300668 h 1996549"/>
              <a:gd name="connsiteX1801" fmla="*/ 1555157 w 1998270"/>
              <a:gd name="connsiteY1801" fmla="*/ 1315166 h 1996549"/>
              <a:gd name="connsiteX1802" fmla="*/ 1540660 w 1998270"/>
              <a:gd name="connsiteY1802" fmla="*/ 1329663 h 1996549"/>
              <a:gd name="connsiteX1803" fmla="*/ 1526163 w 1998270"/>
              <a:gd name="connsiteY1803" fmla="*/ 1315166 h 1996549"/>
              <a:gd name="connsiteX1804" fmla="*/ 1540660 w 1998270"/>
              <a:gd name="connsiteY1804" fmla="*/ 1300668 h 1996549"/>
              <a:gd name="connsiteX1805" fmla="*/ 1602061 w 1998270"/>
              <a:gd name="connsiteY1805" fmla="*/ 1300498 h 1996549"/>
              <a:gd name="connsiteX1806" fmla="*/ 1602403 w 1998270"/>
              <a:gd name="connsiteY1806" fmla="*/ 1300498 h 1996549"/>
              <a:gd name="connsiteX1807" fmla="*/ 1616730 w 1998270"/>
              <a:gd name="connsiteY1807" fmla="*/ 1315166 h 1996549"/>
              <a:gd name="connsiteX1808" fmla="*/ 1602061 w 1998270"/>
              <a:gd name="connsiteY1808" fmla="*/ 1329834 h 1996549"/>
              <a:gd name="connsiteX1809" fmla="*/ 1587394 w 1998270"/>
              <a:gd name="connsiteY1809" fmla="*/ 1315166 h 1996549"/>
              <a:gd name="connsiteX1810" fmla="*/ 1602061 w 1998270"/>
              <a:gd name="connsiteY1810" fmla="*/ 1300498 h 1996549"/>
              <a:gd name="connsiteX1811" fmla="*/ 1664145 w 1998270"/>
              <a:gd name="connsiteY1811" fmla="*/ 1300327 h 1996549"/>
              <a:gd name="connsiteX1812" fmla="*/ 1678984 w 1998270"/>
              <a:gd name="connsiteY1812" fmla="*/ 1315166 h 1996549"/>
              <a:gd name="connsiteX1813" fmla="*/ 1664145 w 1998270"/>
              <a:gd name="connsiteY1813" fmla="*/ 1330005 h 1996549"/>
              <a:gd name="connsiteX1814" fmla="*/ 1649307 w 1998270"/>
              <a:gd name="connsiteY1814" fmla="*/ 1315166 h 1996549"/>
              <a:gd name="connsiteX1815" fmla="*/ 1664145 w 1998270"/>
              <a:gd name="connsiteY1815" fmla="*/ 1300327 h 1996549"/>
              <a:gd name="connsiteX1816" fmla="*/ 1724864 w 1998270"/>
              <a:gd name="connsiteY1816" fmla="*/ 1300157 h 1996549"/>
              <a:gd name="connsiteX1817" fmla="*/ 1725205 w 1998270"/>
              <a:gd name="connsiteY1817" fmla="*/ 1300157 h 1996549"/>
              <a:gd name="connsiteX1818" fmla="*/ 1739873 w 1998270"/>
              <a:gd name="connsiteY1818" fmla="*/ 1315166 h 1996549"/>
              <a:gd name="connsiteX1819" fmla="*/ 1739873 w 1998270"/>
              <a:gd name="connsiteY1819" fmla="*/ 1315338 h 1996549"/>
              <a:gd name="connsiteX1820" fmla="*/ 1724864 w 1998270"/>
              <a:gd name="connsiteY1820" fmla="*/ 1330005 h 1996549"/>
              <a:gd name="connsiteX1821" fmla="*/ 1709855 w 1998270"/>
              <a:gd name="connsiteY1821" fmla="*/ 1315166 h 1996549"/>
              <a:gd name="connsiteX1822" fmla="*/ 1724864 w 1998270"/>
              <a:gd name="connsiteY1822" fmla="*/ 1300157 h 1996549"/>
              <a:gd name="connsiteX1823" fmla="*/ 1909067 w 1998270"/>
              <a:gd name="connsiteY1823" fmla="*/ 1299986 h 1996549"/>
              <a:gd name="connsiteX1824" fmla="*/ 1924247 w 1998270"/>
              <a:gd name="connsiteY1824" fmla="*/ 1315166 h 1996549"/>
              <a:gd name="connsiteX1825" fmla="*/ 1924247 w 1998270"/>
              <a:gd name="connsiteY1825" fmla="*/ 1315338 h 1996549"/>
              <a:gd name="connsiteX1826" fmla="*/ 1909067 w 1998270"/>
              <a:gd name="connsiteY1826" fmla="*/ 1330175 h 1996549"/>
              <a:gd name="connsiteX1827" fmla="*/ 1908897 w 1998270"/>
              <a:gd name="connsiteY1827" fmla="*/ 1330177 h 1996549"/>
              <a:gd name="connsiteX1828" fmla="*/ 1893888 w 1998270"/>
              <a:gd name="connsiteY1828" fmla="*/ 1315166 h 1996549"/>
              <a:gd name="connsiteX1829" fmla="*/ 1909067 w 1998270"/>
              <a:gd name="connsiteY1829" fmla="*/ 1299986 h 1996549"/>
              <a:gd name="connsiteX1830" fmla="*/ 1847667 w 1998270"/>
              <a:gd name="connsiteY1830" fmla="*/ 1299986 h 1996549"/>
              <a:gd name="connsiteX1831" fmla="*/ 1862846 w 1998270"/>
              <a:gd name="connsiteY1831" fmla="*/ 1315166 h 1996549"/>
              <a:gd name="connsiteX1832" fmla="*/ 1862846 w 1998270"/>
              <a:gd name="connsiteY1832" fmla="*/ 1315338 h 1996549"/>
              <a:gd name="connsiteX1833" fmla="*/ 1847667 w 1998270"/>
              <a:gd name="connsiteY1833" fmla="*/ 1330175 h 1996549"/>
              <a:gd name="connsiteX1834" fmla="*/ 1847496 w 1998270"/>
              <a:gd name="connsiteY1834" fmla="*/ 1330177 h 1996549"/>
              <a:gd name="connsiteX1835" fmla="*/ 1832487 w 1998270"/>
              <a:gd name="connsiteY1835" fmla="*/ 1315166 h 1996549"/>
              <a:gd name="connsiteX1836" fmla="*/ 1847667 w 1998270"/>
              <a:gd name="connsiteY1836" fmla="*/ 1299986 h 1996549"/>
              <a:gd name="connsiteX1837" fmla="*/ 1786266 w 1998270"/>
              <a:gd name="connsiteY1837" fmla="*/ 1299986 h 1996549"/>
              <a:gd name="connsiteX1838" fmla="*/ 1801445 w 1998270"/>
              <a:gd name="connsiteY1838" fmla="*/ 1315166 h 1996549"/>
              <a:gd name="connsiteX1839" fmla="*/ 1801445 w 1998270"/>
              <a:gd name="connsiteY1839" fmla="*/ 1315338 h 1996549"/>
              <a:gd name="connsiteX1840" fmla="*/ 1786266 w 1998270"/>
              <a:gd name="connsiteY1840" fmla="*/ 1330175 h 1996549"/>
              <a:gd name="connsiteX1841" fmla="*/ 1786095 w 1998270"/>
              <a:gd name="connsiteY1841" fmla="*/ 1330177 h 1996549"/>
              <a:gd name="connsiteX1842" fmla="*/ 1771086 w 1998270"/>
              <a:gd name="connsiteY1842" fmla="*/ 1315166 h 1996549"/>
              <a:gd name="connsiteX1843" fmla="*/ 1786266 w 1998270"/>
              <a:gd name="connsiteY1843" fmla="*/ 1299986 h 1996549"/>
              <a:gd name="connsiteX1844" fmla="*/ 5628 w 1998270"/>
              <a:gd name="connsiteY1844" fmla="*/ 1252571 h 1996549"/>
              <a:gd name="connsiteX1845" fmla="*/ 5986 w 1998270"/>
              <a:gd name="connsiteY1845" fmla="*/ 1252571 h 1996549"/>
              <a:gd name="connsiteX1846" fmla="*/ 7333 w 1998270"/>
              <a:gd name="connsiteY1846" fmla="*/ 1254276 h 1996549"/>
              <a:gd name="connsiteX1847" fmla="*/ 5628 w 1998270"/>
              <a:gd name="connsiteY1847" fmla="*/ 1255982 h 1996549"/>
              <a:gd name="connsiteX1848" fmla="*/ 3923 w 1998270"/>
              <a:gd name="connsiteY1848" fmla="*/ 1254276 h 1996549"/>
              <a:gd name="connsiteX1849" fmla="*/ 5628 w 1998270"/>
              <a:gd name="connsiteY1849" fmla="*/ 1252571 h 1996549"/>
              <a:gd name="connsiteX1850" fmla="*/ 67029 w 1998270"/>
              <a:gd name="connsiteY1850" fmla="*/ 1251035 h 1996549"/>
              <a:gd name="connsiteX1851" fmla="*/ 69758 w 1998270"/>
              <a:gd name="connsiteY1851" fmla="*/ 1253764 h 1996549"/>
              <a:gd name="connsiteX1852" fmla="*/ 67029 w 1998270"/>
              <a:gd name="connsiteY1852" fmla="*/ 1256493 h 1996549"/>
              <a:gd name="connsiteX1853" fmla="*/ 64301 w 1998270"/>
              <a:gd name="connsiteY1853" fmla="*/ 1253764 h 1996549"/>
              <a:gd name="connsiteX1854" fmla="*/ 67029 w 1998270"/>
              <a:gd name="connsiteY1854" fmla="*/ 1251035 h 1996549"/>
              <a:gd name="connsiteX1855" fmla="*/ 129113 w 1998270"/>
              <a:gd name="connsiteY1855" fmla="*/ 1250353 h 1996549"/>
              <a:gd name="connsiteX1856" fmla="*/ 132524 w 1998270"/>
              <a:gd name="connsiteY1856" fmla="*/ 1253765 h 1996549"/>
              <a:gd name="connsiteX1857" fmla="*/ 129113 w 1998270"/>
              <a:gd name="connsiteY1857" fmla="*/ 1257176 h 1996549"/>
              <a:gd name="connsiteX1858" fmla="*/ 125702 w 1998270"/>
              <a:gd name="connsiteY1858" fmla="*/ 1253765 h 1996549"/>
              <a:gd name="connsiteX1859" fmla="*/ 129113 w 1998270"/>
              <a:gd name="connsiteY1859" fmla="*/ 1250353 h 1996549"/>
              <a:gd name="connsiteX1860" fmla="*/ 189832 w 1998270"/>
              <a:gd name="connsiteY1860" fmla="*/ 1249671 h 1996549"/>
              <a:gd name="connsiteX1861" fmla="*/ 190173 w 1998270"/>
              <a:gd name="connsiteY1861" fmla="*/ 1249671 h 1996549"/>
              <a:gd name="connsiteX1862" fmla="*/ 193925 w 1998270"/>
              <a:gd name="connsiteY1862" fmla="*/ 1253765 h 1996549"/>
              <a:gd name="connsiteX1863" fmla="*/ 189832 w 1998270"/>
              <a:gd name="connsiteY1863" fmla="*/ 1257858 h 1996549"/>
              <a:gd name="connsiteX1864" fmla="*/ 185739 w 1998270"/>
              <a:gd name="connsiteY1864" fmla="*/ 1253765 h 1996549"/>
              <a:gd name="connsiteX1865" fmla="*/ 189832 w 1998270"/>
              <a:gd name="connsiteY1865" fmla="*/ 1249671 h 1996549"/>
              <a:gd name="connsiteX1866" fmla="*/ 251233 w 1998270"/>
              <a:gd name="connsiteY1866" fmla="*/ 1248989 h 1996549"/>
              <a:gd name="connsiteX1867" fmla="*/ 251574 w 1998270"/>
              <a:gd name="connsiteY1867" fmla="*/ 1248989 h 1996549"/>
              <a:gd name="connsiteX1868" fmla="*/ 256009 w 1998270"/>
              <a:gd name="connsiteY1868" fmla="*/ 1253765 h 1996549"/>
              <a:gd name="connsiteX1869" fmla="*/ 251233 w 1998270"/>
              <a:gd name="connsiteY1869" fmla="*/ 1258541 h 1996549"/>
              <a:gd name="connsiteX1870" fmla="*/ 246458 w 1998270"/>
              <a:gd name="connsiteY1870" fmla="*/ 1253765 h 1996549"/>
              <a:gd name="connsiteX1871" fmla="*/ 251233 w 1998270"/>
              <a:gd name="connsiteY1871" fmla="*/ 1248989 h 1996549"/>
              <a:gd name="connsiteX1872" fmla="*/ 312635 w 1998270"/>
              <a:gd name="connsiteY1872" fmla="*/ 1248306 h 1996549"/>
              <a:gd name="connsiteX1873" fmla="*/ 318092 w 1998270"/>
              <a:gd name="connsiteY1873" fmla="*/ 1253764 h 1996549"/>
              <a:gd name="connsiteX1874" fmla="*/ 312635 w 1998270"/>
              <a:gd name="connsiteY1874" fmla="*/ 1259222 h 1996549"/>
              <a:gd name="connsiteX1875" fmla="*/ 307177 w 1998270"/>
              <a:gd name="connsiteY1875" fmla="*/ 1253764 h 1996549"/>
              <a:gd name="connsiteX1876" fmla="*/ 312635 w 1998270"/>
              <a:gd name="connsiteY1876" fmla="*/ 1248306 h 1996549"/>
              <a:gd name="connsiteX1877" fmla="*/ 374035 w 1998270"/>
              <a:gd name="connsiteY1877" fmla="*/ 1247624 h 1996549"/>
              <a:gd name="connsiteX1878" fmla="*/ 380176 w 1998270"/>
              <a:gd name="connsiteY1878" fmla="*/ 1253765 h 1996549"/>
              <a:gd name="connsiteX1879" fmla="*/ 374035 w 1998270"/>
              <a:gd name="connsiteY1879" fmla="*/ 1259905 h 1996549"/>
              <a:gd name="connsiteX1880" fmla="*/ 367896 w 1998270"/>
              <a:gd name="connsiteY1880" fmla="*/ 1253765 h 1996549"/>
              <a:gd name="connsiteX1881" fmla="*/ 374035 w 1998270"/>
              <a:gd name="connsiteY1881" fmla="*/ 1247624 h 1996549"/>
              <a:gd name="connsiteX1882" fmla="*/ 436120 w 1998270"/>
              <a:gd name="connsiteY1882" fmla="*/ 1247113 h 1996549"/>
              <a:gd name="connsiteX1883" fmla="*/ 436461 w 1998270"/>
              <a:gd name="connsiteY1883" fmla="*/ 1247113 h 1996549"/>
              <a:gd name="connsiteX1884" fmla="*/ 442772 w 1998270"/>
              <a:gd name="connsiteY1884" fmla="*/ 1253765 h 1996549"/>
              <a:gd name="connsiteX1885" fmla="*/ 436120 w 1998270"/>
              <a:gd name="connsiteY1885" fmla="*/ 1260417 h 1996549"/>
              <a:gd name="connsiteX1886" fmla="*/ 429468 w 1998270"/>
              <a:gd name="connsiteY1886" fmla="*/ 1253765 h 1996549"/>
              <a:gd name="connsiteX1887" fmla="*/ 436120 w 1998270"/>
              <a:gd name="connsiteY1887" fmla="*/ 1247113 h 1996549"/>
              <a:gd name="connsiteX1888" fmla="*/ 496838 w 1998270"/>
              <a:gd name="connsiteY1888" fmla="*/ 1246430 h 1996549"/>
              <a:gd name="connsiteX1889" fmla="*/ 504172 w 1998270"/>
              <a:gd name="connsiteY1889" fmla="*/ 1253764 h 1996549"/>
              <a:gd name="connsiteX1890" fmla="*/ 496838 w 1998270"/>
              <a:gd name="connsiteY1890" fmla="*/ 1261099 h 1996549"/>
              <a:gd name="connsiteX1891" fmla="*/ 489505 w 1998270"/>
              <a:gd name="connsiteY1891" fmla="*/ 1253764 h 1996549"/>
              <a:gd name="connsiteX1892" fmla="*/ 496838 w 1998270"/>
              <a:gd name="connsiteY1892" fmla="*/ 1246430 h 1996549"/>
              <a:gd name="connsiteX1893" fmla="*/ 558240 w 1998270"/>
              <a:gd name="connsiteY1893" fmla="*/ 1245748 h 1996549"/>
              <a:gd name="connsiteX1894" fmla="*/ 566256 w 1998270"/>
              <a:gd name="connsiteY1894" fmla="*/ 1253765 h 1996549"/>
              <a:gd name="connsiteX1895" fmla="*/ 558240 w 1998270"/>
              <a:gd name="connsiteY1895" fmla="*/ 1261781 h 1996549"/>
              <a:gd name="connsiteX1896" fmla="*/ 550224 w 1998270"/>
              <a:gd name="connsiteY1896" fmla="*/ 1253765 h 1996549"/>
              <a:gd name="connsiteX1897" fmla="*/ 558240 w 1998270"/>
              <a:gd name="connsiteY1897" fmla="*/ 1245748 h 1996549"/>
              <a:gd name="connsiteX1898" fmla="*/ 619642 w 1998270"/>
              <a:gd name="connsiteY1898" fmla="*/ 1245236 h 1996549"/>
              <a:gd name="connsiteX1899" fmla="*/ 628169 w 1998270"/>
              <a:gd name="connsiteY1899" fmla="*/ 1253764 h 1996549"/>
              <a:gd name="connsiteX1900" fmla="*/ 619642 w 1998270"/>
              <a:gd name="connsiteY1900" fmla="*/ 1262292 h 1996549"/>
              <a:gd name="connsiteX1901" fmla="*/ 611114 w 1998270"/>
              <a:gd name="connsiteY1901" fmla="*/ 1253764 h 1996549"/>
              <a:gd name="connsiteX1902" fmla="*/ 619642 w 1998270"/>
              <a:gd name="connsiteY1902" fmla="*/ 1245236 h 1996549"/>
              <a:gd name="connsiteX1903" fmla="*/ 681042 w 1998270"/>
              <a:gd name="connsiteY1903" fmla="*/ 1244554 h 1996549"/>
              <a:gd name="connsiteX1904" fmla="*/ 690253 w 1998270"/>
              <a:gd name="connsiteY1904" fmla="*/ 1253765 h 1996549"/>
              <a:gd name="connsiteX1905" fmla="*/ 681042 w 1998270"/>
              <a:gd name="connsiteY1905" fmla="*/ 1262975 h 1996549"/>
              <a:gd name="connsiteX1906" fmla="*/ 671833 w 1998270"/>
              <a:gd name="connsiteY1906" fmla="*/ 1253765 h 1996549"/>
              <a:gd name="connsiteX1907" fmla="*/ 681042 w 1998270"/>
              <a:gd name="connsiteY1907" fmla="*/ 1244554 h 1996549"/>
              <a:gd name="connsiteX1908" fmla="*/ 743126 w 1998270"/>
              <a:gd name="connsiteY1908" fmla="*/ 1244043 h 1996549"/>
              <a:gd name="connsiteX1909" fmla="*/ 743466 w 1998270"/>
              <a:gd name="connsiteY1909" fmla="*/ 1244043 h 1996549"/>
              <a:gd name="connsiteX1910" fmla="*/ 752848 w 1998270"/>
              <a:gd name="connsiteY1910" fmla="*/ 1253765 h 1996549"/>
              <a:gd name="connsiteX1911" fmla="*/ 743126 w 1998270"/>
              <a:gd name="connsiteY1911" fmla="*/ 1263486 h 1996549"/>
              <a:gd name="connsiteX1912" fmla="*/ 733404 w 1998270"/>
              <a:gd name="connsiteY1912" fmla="*/ 1253765 h 1996549"/>
              <a:gd name="connsiteX1913" fmla="*/ 743126 w 1998270"/>
              <a:gd name="connsiteY1913" fmla="*/ 1244043 h 1996549"/>
              <a:gd name="connsiteX1914" fmla="*/ 803844 w 1998270"/>
              <a:gd name="connsiteY1914" fmla="*/ 1243360 h 1996549"/>
              <a:gd name="connsiteX1915" fmla="*/ 814249 w 1998270"/>
              <a:gd name="connsiteY1915" fmla="*/ 1253765 h 1996549"/>
              <a:gd name="connsiteX1916" fmla="*/ 803844 w 1998270"/>
              <a:gd name="connsiteY1916" fmla="*/ 1264169 h 1996549"/>
              <a:gd name="connsiteX1917" fmla="*/ 793441 w 1998270"/>
              <a:gd name="connsiteY1917" fmla="*/ 1253765 h 1996549"/>
              <a:gd name="connsiteX1918" fmla="*/ 803844 w 1998270"/>
              <a:gd name="connsiteY1918" fmla="*/ 1243360 h 1996549"/>
              <a:gd name="connsiteX1919" fmla="*/ 865247 w 1998270"/>
              <a:gd name="connsiteY1919" fmla="*/ 1242849 h 1996549"/>
              <a:gd name="connsiteX1920" fmla="*/ 865588 w 1998270"/>
              <a:gd name="connsiteY1920" fmla="*/ 1242849 h 1996549"/>
              <a:gd name="connsiteX1921" fmla="*/ 876162 w 1998270"/>
              <a:gd name="connsiteY1921" fmla="*/ 1253764 h 1996549"/>
              <a:gd name="connsiteX1922" fmla="*/ 865247 w 1998270"/>
              <a:gd name="connsiteY1922" fmla="*/ 1264680 h 1996549"/>
              <a:gd name="connsiteX1923" fmla="*/ 854331 w 1998270"/>
              <a:gd name="connsiteY1923" fmla="*/ 1253764 h 1996549"/>
              <a:gd name="connsiteX1924" fmla="*/ 865247 w 1998270"/>
              <a:gd name="connsiteY1924" fmla="*/ 1242849 h 1996549"/>
              <a:gd name="connsiteX1925" fmla="*/ 926647 w 1998270"/>
              <a:gd name="connsiteY1925" fmla="*/ 1242337 h 1996549"/>
              <a:gd name="connsiteX1926" fmla="*/ 938074 w 1998270"/>
              <a:gd name="connsiteY1926" fmla="*/ 1253765 h 1996549"/>
              <a:gd name="connsiteX1927" fmla="*/ 926647 w 1998270"/>
              <a:gd name="connsiteY1927" fmla="*/ 1265192 h 1996549"/>
              <a:gd name="connsiteX1928" fmla="*/ 915220 w 1998270"/>
              <a:gd name="connsiteY1928" fmla="*/ 1253765 h 1996549"/>
              <a:gd name="connsiteX1929" fmla="*/ 926647 w 1998270"/>
              <a:gd name="connsiteY1929" fmla="*/ 1242337 h 1996549"/>
              <a:gd name="connsiteX1930" fmla="*/ 988048 w 1998270"/>
              <a:gd name="connsiteY1930" fmla="*/ 1241825 h 1996549"/>
              <a:gd name="connsiteX1931" fmla="*/ 999988 w 1998270"/>
              <a:gd name="connsiteY1931" fmla="*/ 1253765 h 1996549"/>
              <a:gd name="connsiteX1932" fmla="*/ 988048 w 1998270"/>
              <a:gd name="connsiteY1932" fmla="*/ 1265704 h 1996549"/>
              <a:gd name="connsiteX1933" fmla="*/ 976110 w 1998270"/>
              <a:gd name="connsiteY1933" fmla="*/ 1253765 h 1996549"/>
              <a:gd name="connsiteX1934" fmla="*/ 988048 w 1998270"/>
              <a:gd name="connsiteY1934" fmla="*/ 1241825 h 1996549"/>
              <a:gd name="connsiteX1935" fmla="*/ 1050133 w 1998270"/>
              <a:gd name="connsiteY1935" fmla="*/ 1241314 h 1996549"/>
              <a:gd name="connsiteX1936" fmla="*/ 1050473 w 1998270"/>
              <a:gd name="connsiteY1936" fmla="*/ 1241314 h 1996549"/>
              <a:gd name="connsiteX1937" fmla="*/ 1062584 w 1998270"/>
              <a:gd name="connsiteY1937" fmla="*/ 1253765 h 1996549"/>
              <a:gd name="connsiteX1938" fmla="*/ 1050133 w 1998270"/>
              <a:gd name="connsiteY1938" fmla="*/ 1266215 h 1996549"/>
              <a:gd name="connsiteX1939" fmla="*/ 1037682 w 1998270"/>
              <a:gd name="connsiteY1939" fmla="*/ 1253765 h 1996549"/>
              <a:gd name="connsiteX1940" fmla="*/ 1050133 w 1998270"/>
              <a:gd name="connsiteY1940" fmla="*/ 1241314 h 1996549"/>
              <a:gd name="connsiteX1941" fmla="*/ 1110851 w 1998270"/>
              <a:gd name="connsiteY1941" fmla="*/ 1240973 h 1996549"/>
              <a:gd name="connsiteX1942" fmla="*/ 1111192 w 1998270"/>
              <a:gd name="connsiteY1942" fmla="*/ 1240973 h 1996549"/>
              <a:gd name="connsiteX1943" fmla="*/ 1123643 w 1998270"/>
              <a:gd name="connsiteY1943" fmla="*/ 1253765 h 1996549"/>
              <a:gd name="connsiteX1944" fmla="*/ 1110851 w 1998270"/>
              <a:gd name="connsiteY1944" fmla="*/ 1266557 h 1996549"/>
              <a:gd name="connsiteX1945" fmla="*/ 1098060 w 1998270"/>
              <a:gd name="connsiteY1945" fmla="*/ 1253765 h 1996549"/>
              <a:gd name="connsiteX1946" fmla="*/ 1110851 w 1998270"/>
              <a:gd name="connsiteY1946" fmla="*/ 1240973 h 1996549"/>
              <a:gd name="connsiteX1947" fmla="*/ 1172252 w 1998270"/>
              <a:gd name="connsiteY1947" fmla="*/ 1240461 h 1996549"/>
              <a:gd name="connsiteX1948" fmla="*/ 1185556 w 1998270"/>
              <a:gd name="connsiteY1948" fmla="*/ 1253765 h 1996549"/>
              <a:gd name="connsiteX1949" fmla="*/ 1172252 w 1998270"/>
              <a:gd name="connsiteY1949" fmla="*/ 1267069 h 1996549"/>
              <a:gd name="connsiteX1950" fmla="*/ 1158949 w 1998270"/>
              <a:gd name="connsiteY1950" fmla="*/ 1253765 h 1996549"/>
              <a:gd name="connsiteX1951" fmla="*/ 1172252 w 1998270"/>
              <a:gd name="connsiteY1951" fmla="*/ 1240461 h 1996549"/>
              <a:gd name="connsiteX1952" fmla="*/ 1970835 w 1998270"/>
              <a:gd name="connsiteY1952" fmla="*/ 1239815 h 1996549"/>
              <a:gd name="connsiteX1953" fmla="*/ 1984651 w 1998270"/>
              <a:gd name="connsiteY1953" fmla="*/ 1253630 h 1996549"/>
              <a:gd name="connsiteX1954" fmla="*/ 1970835 w 1998270"/>
              <a:gd name="connsiteY1954" fmla="*/ 1267446 h 1996549"/>
              <a:gd name="connsiteX1955" fmla="*/ 1957020 w 1998270"/>
              <a:gd name="connsiteY1955" fmla="*/ 1253630 h 1996549"/>
              <a:gd name="connsiteX1956" fmla="*/ 1970835 w 1998270"/>
              <a:gd name="connsiteY1956" fmla="*/ 1239815 h 1996549"/>
              <a:gd name="connsiteX1957" fmla="*/ 1234020 w 1998270"/>
              <a:gd name="connsiteY1957" fmla="*/ 1239815 h 1996549"/>
              <a:gd name="connsiteX1958" fmla="*/ 1247836 w 1998270"/>
              <a:gd name="connsiteY1958" fmla="*/ 1253630 h 1996549"/>
              <a:gd name="connsiteX1959" fmla="*/ 1234020 w 1998270"/>
              <a:gd name="connsiteY1959" fmla="*/ 1267446 h 1996549"/>
              <a:gd name="connsiteX1960" fmla="*/ 1220205 w 1998270"/>
              <a:gd name="connsiteY1960" fmla="*/ 1253630 h 1996549"/>
              <a:gd name="connsiteX1961" fmla="*/ 1234020 w 1998270"/>
              <a:gd name="connsiteY1961" fmla="*/ 1239815 h 1996549"/>
              <a:gd name="connsiteX1962" fmla="*/ 1295055 w 1998270"/>
              <a:gd name="connsiteY1962" fmla="*/ 1239608 h 1996549"/>
              <a:gd name="connsiteX1963" fmla="*/ 1309211 w 1998270"/>
              <a:gd name="connsiteY1963" fmla="*/ 1253765 h 1996549"/>
              <a:gd name="connsiteX1964" fmla="*/ 1295055 w 1998270"/>
              <a:gd name="connsiteY1964" fmla="*/ 1267921 h 1996549"/>
              <a:gd name="connsiteX1965" fmla="*/ 1280899 w 1998270"/>
              <a:gd name="connsiteY1965" fmla="*/ 1253765 h 1996549"/>
              <a:gd name="connsiteX1966" fmla="*/ 1295055 w 1998270"/>
              <a:gd name="connsiteY1966" fmla="*/ 1239608 h 1996549"/>
              <a:gd name="connsiteX1967" fmla="*/ 1357138 w 1998270"/>
              <a:gd name="connsiteY1967" fmla="*/ 1239267 h 1996549"/>
              <a:gd name="connsiteX1968" fmla="*/ 1371636 w 1998270"/>
              <a:gd name="connsiteY1968" fmla="*/ 1253765 h 1996549"/>
              <a:gd name="connsiteX1969" fmla="*/ 1357138 w 1998270"/>
              <a:gd name="connsiteY1969" fmla="*/ 1268262 h 1996549"/>
              <a:gd name="connsiteX1970" fmla="*/ 1342641 w 1998270"/>
              <a:gd name="connsiteY1970" fmla="*/ 1253765 h 1996549"/>
              <a:gd name="connsiteX1971" fmla="*/ 1357138 w 1998270"/>
              <a:gd name="connsiteY1971" fmla="*/ 1239267 h 1996549"/>
              <a:gd name="connsiteX1972" fmla="*/ 1417857 w 1998270"/>
              <a:gd name="connsiteY1972" fmla="*/ 1238926 h 1996549"/>
              <a:gd name="connsiteX1973" fmla="*/ 1432696 w 1998270"/>
              <a:gd name="connsiteY1973" fmla="*/ 1253765 h 1996549"/>
              <a:gd name="connsiteX1974" fmla="*/ 1417857 w 1998270"/>
              <a:gd name="connsiteY1974" fmla="*/ 1268604 h 1996549"/>
              <a:gd name="connsiteX1975" fmla="*/ 1403019 w 1998270"/>
              <a:gd name="connsiteY1975" fmla="*/ 1253765 h 1996549"/>
              <a:gd name="connsiteX1976" fmla="*/ 1417857 w 1998270"/>
              <a:gd name="connsiteY1976" fmla="*/ 1238926 h 1996549"/>
              <a:gd name="connsiteX1977" fmla="*/ 1479259 w 1998270"/>
              <a:gd name="connsiteY1977" fmla="*/ 1238756 h 1996549"/>
              <a:gd name="connsiteX1978" fmla="*/ 1479600 w 1998270"/>
              <a:gd name="connsiteY1978" fmla="*/ 1238756 h 1996549"/>
              <a:gd name="connsiteX1979" fmla="*/ 1494268 w 1998270"/>
              <a:gd name="connsiteY1979" fmla="*/ 1253765 h 1996549"/>
              <a:gd name="connsiteX1980" fmla="*/ 1494268 w 1998270"/>
              <a:gd name="connsiteY1980" fmla="*/ 1253937 h 1996549"/>
              <a:gd name="connsiteX1981" fmla="*/ 1479259 w 1998270"/>
              <a:gd name="connsiteY1981" fmla="*/ 1268604 h 1996549"/>
              <a:gd name="connsiteX1982" fmla="*/ 1464250 w 1998270"/>
              <a:gd name="connsiteY1982" fmla="*/ 1253765 h 1996549"/>
              <a:gd name="connsiteX1983" fmla="*/ 1479259 w 1998270"/>
              <a:gd name="connsiteY1983" fmla="*/ 1238756 h 1996549"/>
              <a:gd name="connsiteX1984" fmla="*/ 1540660 w 1998270"/>
              <a:gd name="connsiteY1984" fmla="*/ 1238414 h 1996549"/>
              <a:gd name="connsiteX1985" fmla="*/ 1556011 w 1998270"/>
              <a:gd name="connsiteY1985" fmla="*/ 1253765 h 1996549"/>
              <a:gd name="connsiteX1986" fmla="*/ 1556011 w 1998270"/>
              <a:gd name="connsiteY1986" fmla="*/ 1253937 h 1996549"/>
              <a:gd name="connsiteX1987" fmla="*/ 1540660 w 1998270"/>
              <a:gd name="connsiteY1987" fmla="*/ 1268945 h 1996549"/>
              <a:gd name="connsiteX1988" fmla="*/ 1525310 w 1998270"/>
              <a:gd name="connsiteY1988" fmla="*/ 1253765 h 1996549"/>
              <a:gd name="connsiteX1989" fmla="*/ 1540660 w 1998270"/>
              <a:gd name="connsiteY1989" fmla="*/ 1238414 h 1996549"/>
              <a:gd name="connsiteX1990" fmla="*/ 1602061 w 1998270"/>
              <a:gd name="connsiteY1990" fmla="*/ 1238243 h 1996549"/>
              <a:gd name="connsiteX1991" fmla="*/ 1617582 w 1998270"/>
              <a:gd name="connsiteY1991" fmla="*/ 1253764 h 1996549"/>
              <a:gd name="connsiteX1992" fmla="*/ 1617582 w 1998270"/>
              <a:gd name="connsiteY1992" fmla="*/ 1253937 h 1996549"/>
              <a:gd name="connsiteX1993" fmla="*/ 1602061 w 1998270"/>
              <a:gd name="connsiteY1993" fmla="*/ 1269115 h 1996549"/>
              <a:gd name="connsiteX1994" fmla="*/ 1601891 w 1998270"/>
              <a:gd name="connsiteY1994" fmla="*/ 1269116 h 1996549"/>
              <a:gd name="connsiteX1995" fmla="*/ 1586541 w 1998270"/>
              <a:gd name="connsiteY1995" fmla="*/ 1253764 h 1996549"/>
              <a:gd name="connsiteX1996" fmla="*/ 1602061 w 1998270"/>
              <a:gd name="connsiteY1996" fmla="*/ 1238243 h 1996549"/>
              <a:gd name="connsiteX1997" fmla="*/ 1663829 w 1998270"/>
              <a:gd name="connsiteY1997" fmla="*/ 1237939 h 1996549"/>
              <a:gd name="connsiteX1998" fmla="*/ 1679521 w 1998270"/>
              <a:gd name="connsiteY1998" fmla="*/ 1253630 h 1996549"/>
              <a:gd name="connsiteX1999" fmla="*/ 1663829 w 1998270"/>
              <a:gd name="connsiteY1999" fmla="*/ 1269322 h 1996549"/>
              <a:gd name="connsiteX2000" fmla="*/ 1648138 w 1998270"/>
              <a:gd name="connsiteY2000" fmla="*/ 1253630 h 1996549"/>
              <a:gd name="connsiteX2001" fmla="*/ 1663829 w 1998270"/>
              <a:gd name="connsiteY2001" fmla="*/ 1237939 h 1996549"/>
              <a:gd name="connsiteX2002" fmla="*/ 1724863 w 1998270"/>
              <a:gd name="connsiteY2002" fmla="*/ 1237903 h 1996549"/>
              <a:gd name="connsiteX2003" fmla="*/ 1725204 w 1998270"/>
              <a:gd name="connsiteY2003" fmla="*/ 1237903 h 1996549"/>
              <a:gd name="connsiteX2004" fmla="*/ 1740725 w 1998270"/>
              <a:gd name="connsiteY2004" fmla="*/ 1253765 h 1996549"/>
              <a:gd name="connsiteX2005" fmla="*/ 1740725 w 1998270"/>
              <a:gd name="connsiteY2005" fmla="*/ 1253937 h 1996549"/>
              <a:gd name="connsiteX2006" fmla="*/ 1724863 w 1998270"/>
              <a:gd name="connsiteY2006" fmla="*/ 1269456 h 1996549"/>
              <a:gd name="connsiteX2007" fmla="*/ 1709002 w 1998270"/>
              <a:gd name="connsiteY2007" fmla="*/ 1253765 h 1996549"/>
              <a:gd name="connsiteX2008" fmla="*/ 1724863 w 1998270"/>
              <a:gd name="connsiteY2008" fmla="*/ 1237903 h 1996549"/>
              <a:gd name="connsiteX2009" fmla="*/ 1909068 w 1998270"/>
              <a:gd name="connsiteY2009" fmla="*/ 1237732 h 1996549"/>
              <a:gd name="connsiteX2010" fmla="*/ 1925100 w 1998270"/>
              <a:gd name="connsiteY2010" fmla="*/ 1253765 h 1996549"/>
              <a:gd name="connsiteX2011" fmla="*/ 1909068 w 1998270"/>
              <a:gd name="connsiteY2011" fmla="*/ 1269627 h 1996549"/>
              <a:gd name="connsiteX2012" fmla="*/ 1893036 w 1998270"/>
              <a:gd name="connsiteY2012" fmla="*/ 1253765 h 1996549"/>
              <a:gd name="connsiteX2013" fmla="*/ 1909068 w 1998270"/>
              <a:gd name="connsiteY2013" fmla="*/ 1237732 h 1996549"/>
              <a:gd name="connsiteX2014" fmla="*/ 1847666 w 1998270"/>
              <a:gd name="connsiteY2014" fmla="*/ 1237732 h 1996549"/>
              <a:gd name="connsiteX2015" fmla="*/ 1863699 w 1998270"/>
              <a:gd name="connsiteY2015" fmla="*/ 1253765 h 1996549"/>
              <a:gd name="connsiteX2016" fmla="*/ 1847666 w 1998270"/>
              <a:gd name="connsiteY2016" fmla="*/ 1269627 h 1996549"/>
              <a:gd name="connsiteX2017" fmla="*/ 1831634 w 1998270"/>
              <a:gd name="connsiteY2017" fmla="*/ 1253765 h 1996549"/>
              <a:gd name="connsiteX2018" fmla="*/ 1847666 w 1998270"/>
              <a:gd name="connsiteY2018" fmla="*/ 1237732 h 1996549"/>
              <a:gd name="connsiteX2019" fmla="*/ 1786265 w 1998270"/>
              <a:gd name="connsiteY2019" fmla="*/ 1237732 h 1996549"/>
              <a:gd name="connsiteX2020" fmla="*/ 1802298 w 1998270"/>
              <a:gd name="connsiteY2020" fmla="*/ 1253765 h 1996549"/>
              <a:gd name="connsiteX2021" fmla="*/ 1786265 w 1998270"/>
              <a:gd name="connsiteY2021" fmla="*/ 1269627 h 1996549"/>
              <a:gd name="connsiteX2022" fmla="*/ 1770233 w 1998270"/>
              <a:gd name="connsiteY2022" fmla="*/ 1253765 h 1996549"/>
              <a:gd name="connsiteX2023" fmla="*/ 1786265 w 1998270"/>
              <a:gd name="connsiteY2023" fmla="*/ 1237732 h 1996549"/>
              <a:gd name="connsiteX2024" fmla="*/ 5628 w 1998270"/>
              <a:gd name="connsiteY2024" fmla="*/ 1190316 h 1996549"/>
              <a:gd name="connsiteX2025" fmla="*/ 7675 w 1998270"/>
              <a:gd name="connsiteY2025" fmla="*/ 1192363 h 1996549"/>
              <a:gd name="connsiteX2026" fmla="*/ 5628 w 1998270"/>
              <a:gd name="connsiteY2026" fmla="*/ 1194410 h 1996549"/>
              <a:gd name="connsiteX2027" fmla="*/ 3582 w 1998270"/>
              <a:gd name="connsiteY2027" fmla="*/ 1192363 h 1996549"/>
              <a:gd name="connsiteX2028" fmla="*/ 5628 w 1998270"/>
              <a:gd name="connsiteY2028" fmla="*/ 1190316 h 1996549"/>
              <a:gd name="connsiteX2029" fmla="*/ 67030 w 1998270"/>
              <a:gd name="connsiteY2029" fmla="*/ 1189123 h 1996549"/>
              <a:gd name="connsiteX2030" fmla="*/ 67388 w 1998270"/>
              <a:gd name="connsiteY2030" fmla="*/ 1189123 h 1996549"/>
              <a:gd name="connsiteX2031" fmla="*/ 70270 w 1998270"/>
              <a:gd name="connsiteY2031" fmla="*/ 1192363 h 1996549"/>
              <a:gd name="connsiteX2032" fmla="*/ 67030 w 1998270"/>
              <a:gd name="connsiteY2032" fmla="*/ 1195604 h 1996549"/>
              <a:gd name="connsiteX2033" fmla="*/ 63790 w 1998270"/>
              <a:gd name="connsiteY2033" fmla="*/ 1192363 h 1996549"/>
              <a:gd name="connsiteX2034" fmla="*/ 67030 w 1998270"/>
              <a:gd name="connsiteY2034" fmla="*/ 1189123 h 1996549"/>
              <a:gd name="connsiteX2035" fmla="*/ 129114 w 1998270"/>
              <a:gd name="connsiteY2035" fmla="*/ 1188440 h 1996549"/>
              <a:gd name="connsiteX2036" fmla="*/ 133037 w 1998270"/>
              <a:gd name="connsiteY2036" fmla="*/ 1192363 h 1996549"/>
              <a:gd name="connsiteX2037" fmla="*/ 129114 w 1998270"/>
              <a:gd name="connsiteY2037" fmla="*/ 1196286 h 1996549"/>
              <a:gd name="connsiteX2038" fmla="*/ 125191 w 1998270"/>
              <a:gd name="connsiteY2038" fmla="*/ 1192363 h 1996549"/>
              <a:gd name="connsiteX2039" fmla="*/ 129114 w 1998270"/>
              <a:gd name="connsiteY2039" fmla="*/ 1188440 h 1996549"/>
              <a:gd name="connsiteX2040" fmla="*/ 189832 w 1998270"/>
              <a:gd name="connsiteY2040" fmla="*/ 1187758 h 1996549"/>
              <a:gd name="connsiteX2041" fmla="*/ 194437 w 1998270"/>
              <a:gd name="connsiteY2041" fmla="*/ 1192364 h 1996549"/>
              <a:gd name="connsiteX2042" fmla="*/ 189832 w 1998270"/>
              <a:gd name="connsiteY2042" fmla="*/ 1196969 h 1996549"/>
              <a:gd name="connsiteX2043" fmla="*/ 185228 w 1998270"/>
              <a:gd name="connsiteY2043" fmla="*/ 1192364 h 1996549"/>
              <a:gd name="connsiteX2044" fmla="*/ 189832 w 1998270"/>
              <a:gd name="connsiteY2044" fmla="*/ 1187758 h 1996549"/>
              <a:gd name="connsiteX2045" fmla="*/ 251234 w 1998270"/>
              <a:gd name="connsiteY2045" fmla="*/ 1187076 h 1996549"/>
              <a:gd name="connsiteX2046" fmla="*/ 256521 w 1998270"/>
              <a:gd name="connsiteY2046" fmla="*/ 1192364 h 1996549"/>
              <a:gd name="connsiteX2047" fmla="*/ 251234 w 1998270"/>
              <a:gd name="connsiteY2047" fmla="*/ 1197651 h 1996549"/>
              <a:gd name="connsiteX2048" fmla="*/ 245947 w 1998270"/>
              <a:gd name="connsiteY2048" fmla="*/ 1192364 h 1996549"/>
              <a:gd name="connsiteX2049" fmla="*/ 251234 w 1998270"/>
              <a:gd name="connsiteY2049" fmla="*/ 1187076 h 1996549"/>
              <a:gd name="connsiteX2050" fmla="*/ 312635 w 1998270"/>
              <a:gd name="connsiteY2050" fmla="*/ 1186394 h 1996549"/>
              <a:gd name="connsiteX2051" fmla="*/ 312976 w 1998270"/>
              <a:gd name="connsiteY2051" fmla="*/ 1186394 h 1996549"/>
              <a:gd name="connsiteX2052" fmla="*/ 318604 w 1998270"/>
              <a:gd name="connsiteY2052" fmla="*/ 1192364 h 1996549"/>
              <a:gd name="connsiteX2053" fmla="*/ 312635 w 1998270"/>
              <a:gd name="connsiteY2053" fmla="*/ 1198333 h 1996549"/>
              <a:gd name="connsiteX2054" fmla="*/ 306666 w 1998270"/>
              <a:gd name="connsiteY2054" fmla="*/ 1192364 h 1996549"/>
              <a:gd name="connsiteX2055" fmla="*/ 312635 w 1998270"/>
              <a:gd name="connsiteY2055" fmla="*/ 1186394 h 1996549"/>
              <a:gd name="connsiteX2056" fmla="*/ 374036 w 1998270"/>
              <a:gd name="connsiteY2056" fmla="*/ 1185712 h 1996549"/>
              <a:gd name="connsiteX2057" fmla="*/ 374378 w 1998270"/>
              <a:gd name="connsiteY2057" fmla="*/ 1185712 h 1996549"/>
              <a:gd name="connsiteX2058" fmla="*/ 380688 w 1998270"/>
              <a:gd name="connsiteY2058" fmla="*/ 1192364 h 1996549"/>
              <a:gd name="connsiteX2059" fmla="*/ 374036 w 1998270"/>
              <a:gd name="connsiteY2059" fmla="*/ 1199016 h 1996549"/>
              <a:gd name="connsiteX2060" fmla="*/ 367385 w 1998270"/>
              <a:gd name="connsiteY2060" fmla="*/ 1192364 h 1996549"/>
              <a:gd name="connsiteX2061" fmla="*/ 374036 w 1998270"/>
              <a:gd name="connsiteY2061" fmla="*/ 1185712 h 1996549"/>
              <a:gd name="connsiteX2062" fmla="*/ 436119 w 1998270"/>
              <a:gd name="connsiteY2062" fmla="*/ 1185199 h 1996549"/>
              <a:gd name="connsiteX2063" fmla="*/ 443283 w 1998270"/>
              <a:gd name="connsiteY2063" fmla="*/ 1192363 h 1996549"/>
              <a:gd name="connsiteX2064" fmla="*/ 436119 w 1998270"/>
              <a:gd name="connsiteY2064" fmla="*/ 1199526 h 1996549"/>
              <a:gd name="connsiteX2065" fmla="*/ 428956 w 1998270"/>
              <a:gd name="connsiteY2065" fmla="*/ 1192363 h 1996549"/>
              <a:gd name="connsiteX2066" fmla="*/ 436119 w 1998270"/>
              <a:gd name="connsiteY2066" fmla="*/ 1185199 h 1996549"/>
              <a:gd name="connsiteX2067" fmla="*/ 558240 w 1998270"/>
              <a:gd name="connsiteY2067" fmla="*/ 1184347 h 1996549"/>
              <a:gd name="connsiteX2068" fmla="*/ 566767 w 1998270"/>
              <a:gd name="connsiteY2068" fmla="*/ 1192875 h 1996549"/>
              <a:gd name="connsiteX2069" fmla="*/ 558240 w 1998270"/>
              <a:gd name="connsiteY2069" fmla="*/ 1201403 h 1996549"/>
              <a:gd name="connsiteX2070" fmla="*/ 549712 w 1998270"/>
              <a:gd name="connsiteY2070" fmla="*/ 1192875 h 1996549"/>
              <a:gd name="connsiteX2071" fmla="*/ 558240 w 1998270"/>
              <a:gd name="connsiteY2071" fmla="*/ 1184347 h 1996549"/>
              <a:gd name="connsiteX2072" fmla="*/ 496838 w 1998270"/>
              <a:gd name="connsiteY2072" fmla="*/ 1184347 h 1996549"/>
              <a:gd name="connsiteX2073" fmla="*/ 497179 w 1998270"/>
              <a:gd name="connsiteY2073" fmla="*/ 1184347 h 1996549"/>
              <a:gd name="connsiteX2074" fmla="*/ 504684 w 1998270"/>
              <a:gd name="connsiteY2074" fmla="*/ 1192193 h 1996549"/>
              <a:gd name="connsiteX2075" fmla="*/ 496838 w 1998270"/>
              <a:gd name="connsiteY2075" fmla="*/ 1200038 h 1996549"/>
              <a:gd name="connsiteX2076" fmla="*/ 488993 w 1998270"/>
              <a:gd name="connsiteY2076" fmla="*/ 1192193 h 1996549"/>
              <a:gd name="connsiteX2077" fmla="*/ 496838 w 1998270"/>
              <a:gd name="connsiteY2077" fmla="*/ 1184347 h 1996549"/>
              <a:gd name="connsiteX2078" fmla="*/ 619641 w 1998270"/>
              <a:gd name="connsiteY2078" fmla="*/ 1183153 h 1996549"/>
              <a:gd name="connsiteX2079" fmla="*/ 628851 w 1998270"/>
              <a:gd name="connsiteY2079" fmla="*/ 1192364 h 1996549"/>
              <a:gd name="connsiteX2080" fmla="*/ 619641 w 1998270"/>
              <a:gd name="connsiteY2080" fmla="*/ 1201574 h 1996549"/>
              <a:gd name="connsiteX2081" fmla="*/ 610431 w 1998270"/>
              <a:gd name="connsiteY2081" fmla="*/ 1192364 h 1996549"/>
              <a:gd name="connsiteX2082" fmla="*/ 619641 w 1998270"/>
              <a:gd name="connsiteY2082" fmla="*/ 1183153 h 1996549"/>
              <a:gd name="connsiteX2083" fmla="*/ 681042 w 1998270"/>
              <a:gd name="connsiteY2083" fmla="*/ 1182642 h 1996549"/>
              <a:gd name="connsiteX2084" fmla="*/ 681383 w 1998270"/>
              <a:gd name="connsiteY2084" fmla="*/ 1182642 h 1996549"/>
              <a:gd name="connsiteX2085" fmla="*/ 690764 w 1998270"/>
              <a:gd name="connsiteY2085" fmla="*/ 1192364 h 1996549"/>
              <a:gd name="connsiteX2086" fmla="*/ 681042 w 1998270"/>
              <a:gd name="connsiteY2086" fmla="*/ 1202085 h 1996549"/>
              <a:gd name="connsiteX2087" fmla="*/ 671321 w 1998270"/>
              <a:gd name="connsiteY2087" fmla="*/ 1192364 h 1996549"/>
              <a:gd name="connsiteX2088" fmla="*/ 681042 w 1998270"/>
              <a:gd name="connsiteY2088" fmla="*/ 1182642 h 1996549"/>
              <a:gd name="connsiteX2089" fmla="*/ 743125 w 1998270"/>
              <a:gd name="connsiteY2089" fmla="*/ 1181959 h 1996549"/>
              <a:gd name="connsiteX2090" fmla="*/ 753529 w 1998270"/>
              <a:gd name="connsiteY2090" fmla="*/ 1192364 h 1996549"/>
              <a:gd name="connsiteX2091" fmla="*/ 743125 w 1998270"/>
              <a:gd name="connsiteY2091" fmla="*/ 1202768 h 1996549"/>
              <a:gd name="connsiteX2092" fmla="*/ 732722 w 1998270"/>
              <a:gd name="connsiteY2092" fmla="*/ 1192364 h 1996549"/>
              <a:gd name="connsiteX2093" fmla="*/ 743125 w 1998270"/>
              <a:gd name="connsiteY2093" fmla="*/ 1181959 h 1996549"/>
              <a:gd name="connsiteX2094" fmla="*/ 803845 w 1998270"/>
              <a:gd name="connsiteY2094" fmla="*/ 1181448 h 1996549"/>
              <a:gd name="connsiteX2095" fmla="*/ 804186 w 1998270"/>
              <a:gd name="connsiteY2095" fmla="*/ 1181448 h 1996549"/>
              <a:gd name="connsiteX2096" fmla="*/ 814761 w 1998270"/>
              <a:gd name="connsiteY2096" fmla="*/ 1192363 h 1996549"/>
              <a:gd name="connsiteX2097" fmla="*/ 803845 w 1998270"/>
              <a:gd name="connsiteY2097" fmla="*/ 1203279 h 1996549"/>
              <a:gd name="connsiteX2098" fmla="*/ 792930 w 1998270"/>
              <a:gd name="connsiteY2098" fmla="*/ 1192363 h 1996549"/>
              <a:gd name="connsiteX2099" fmla="*/ 803845 w 1998270"/>
              <a:gd name="connsiteY2099" fmla="*/ 1181448 h 1996549"/>
              <a:gd name="connsiteX2100" fmla="*/ 865246 w 1998270"/>
              <a:gd name="connsiteY2100" fmla="*/ 1180935 h 1996549"/>
              <a:gd name="connsiteX2101" fmla="*/ 876673 w 1998270"/>
              <a:gd name="connsiteY2101" fmla="*/ 1192363 h 1996549"/>
              <a:gd name="connsiteX2102" fmla="*/ 865246 w 1998270"/>
              <a:gd name="connsiteY2102" fmla="*/ 1203790 h 1996549"/>
              <a:gd name="connsiteX2103" fmla="*/ 853819 w 1998270"/>
              <a:gd name="connsiteY2103" fmla="*/ 1192363 h 1996549"/>
              <a:gd name="connsiteX2104" fmla="*/ 865246 w 1998270"/>
              <a:gd name="connsiteY2104" fmla="*/ 1180935 h 1996549"/>
              <a:gd name="connsiteX2105" fmla="*/ 926648 w 1998270"/>
              <a:gd name="connsiteY2105" fmla="*/ 1180253 h 1996549"/>
              <a:gd name="connsiteX2106" fmla="*/ 938757 w 1998270"/>
              <a:gd name="connsiteY2106" fmla="*/ 1192363 h 1996549"/>
              <a:gd name="connsiteX2107" fmla="*/ 926648 w 1998270"/>
              <a:gd name="connsiteY2107" fmla="*/ 1204473 h 1996549"/>
              <a:gd name="connsiteX2108" fmla="*/ 914538 w 1998270"/>
              <a:gd name="connsiteY2108" fmla="*/ 1192363 h 1996549"/>
              <a:gd name="connsiteX2109" fmla="*/ 926648 w 1998270"/>
              <a:gd name="connsiteY2109" fmla="*/ 1180253 h 1996549"/>
              <a:gd name="connsiteX2110" fmla="*/ 988049 w 1998270"/>
              <a:gd name="connsiteY2110" fmla="*/ 1179742 h 1996549"/>
              <a:gd name="connsiteX2111" fmla="*/ 1000670 w 1998270"/>
              <a:gd name="connsiteY2111" fmla="*/ 1192364 h 1996549"/>
              <a:gd name="connsiteX2112" fmla="*/ 988049 w 1998270"/>
              <a:gd name="connsiteY2112" fmla="*/ 1204985 h 1996549"/>
              <a:gd name="connsiteX2113" fmla="*/ 975428 w 1998270"/>
              <a:gd name="connsiteY2113" fmla="*/ 1192364 h 1996549"/>
              <a:gd name="connsiteX2114" fmla="*/ 988049 w 1998270"/>
              <a:gd name="connsiteY2114" fmla="*/ 1179742 h 1996549"/>
              <a:gd name="connsiteX2115" fmla="*/ 1050132 w 1998270"/>
              <a:gd name="connsiteY2115" fmla="*/ 1179231 h 1996549"/>
              <a:gd name="connsiteX2116" fmla="*/ 1050473 w 1998270"/>
              <a:gd name="connsiteY2116" fmla="*/ 1179231 h 1996549"/>
              <a:gd name="connsiteX2117" fmla="*/ 1063265 w 1998270"/>
              <a:gd name="connsiteY2117" fmla="*/ 1192364 h 1996549"/>
              <a:gd name="connsiteX2118" fmla="*/ 1050132 w 1998270"/>
              <a:gd name="connsiteY2118" fmla="*/ 1205497 h 1996549"/>
              <a:gd name="connsiteX2119" fmla="*/ 1037000 w 1998270"/>
              <a:gd name="connsiteY2119" fmla="*/ 1192364 h 1996549"/>
              <a:gd name="connsiteX2120" fmla="*/ 1050132 w 1998270"/>
              <a:gd name="connsiteY2120" fmla="*/ 1179231 h 1996549"/>
              <a:gd name="connsiteX2121" fmla="*/ 1110851 w 1998270"/>
              <a:gd name="connsiteY2121" fmla="*/ 1178718 h 1996549"/>
              <a:gd name="connsiteX2122" fmla="*/ 1124496 w 1998270"/>
              <a:gd name="connsiteY2122" fmla="*/ 1192363 h 1996549"/>
              <a:gd name="connsiteX2123" fmla="*/ 1110851 w 1998270"/>
              <a:gd name="connsiteY2123" fmla="*/ 1206008 h 1996549"/>
              <a:gd name="connsiteX2124" fmla="*/ 1097207 w 1998270"/>
              <a:gd name="connsiteY2124" fmla="*/ 1192363 h 1996549"/>
              <a:gd name="connsiteX2125" fmla="*/ 1110851 w 1998270"/>
              <a:gd name="connsiteY2125" fmla="*/ 1178718 h 1996549"/>
              <a:gd name="connsiteX2126" fmla="*/ 1172253 w 1998270"/>
              <a:gd name="connsiteY2126" fmla="*/ 1178377 h 1996549"/>
              <a:gd name="connsiteX2127" fmla="*/ 1186239 w 1998270"/>
              <a:gd name="connsiteY2127" fmla="*/ 1192363 h 1996549"/>
              <a:gd name="connsiteX2128" fmla="*/ 1172253 w 1998270"/>
              <a:gd name="connsiteY2128" fmla="*/ 1206349 h 1996549"/>
              <a:gd name="connsiteX2129" fmla="*/ 1158267 w 1998270"/>
              <a:gd name="connsiteY2129" fmla="*/ 1192363 h 1996549"/>
              <a:gd name="connsiteX2130" fmla="*/ 1172253 w 1998270"/>
              <a:gd name="connsiteY2130" fmla="*/ 1178377 h 1996549"/>
              <a:gd name="connsiteX2131" fmla="*/ 1233654 w 1998270"/>
              <a:gd name="connsiteY2131" fmla="*/ 1177865 h 1996549"/>
              <a:gd name="connsiteX2132" fmla="*/ 1248151 w 1998270"/>
              <a:gd name="connsiteY2132" fmla="*/ 1192363 h 1996549"/>
              <a:gd name="connsiteX2133" fmla="*/ 1233654 w 1998270"/>
              <a:gd name="connsiteY2133" fmla="*/ 1206860 h 1996549"/>
              <a:gd name="connsiteX2134" fmla="*/ 1219157 w 1998270"/>
              <a:gd name="connsiteY2134" fmla="*/ 1192363 h 1996549"/>
              <a:gd name="connsiteX2135" fmla="*/ 1233654 w 1998270"/>
              <a:gd name="connsiteY2135" fmla="*/ 1177865 h 1996549"/>
              <a:gd name="connsiteX2136" fmla="*/ 1971151 w 1998270"/>
              <a:gd name="connsiteY2136" fmla="*/ 1177696 h 1996549"/>
              <a:gd name="connsiteX2137" fmla="*/ 1971492 w 1998270"/>
              <a:gd name="connsiteY2137" fmla="*/ 1177696 h 1996549"/>
              <a:gd name="connsiteX2138" fmla="*/ 1985819 w 1998270"/>
              <a:gd name="connsiteY2138" fmla="*/ 1192364 h 1996549"/>
              <a:gd name="connsiteX2139" fmla="*/ 1971151 w 1998270"/>
              <a:gd name="connsiteY2139" fmla="*/ 1207032 h 1996549"/>
              <a:gd name="connsiteX2140" fmla="*/ 1956484 w 1998270"/>
              <a:gd name="connsiteY2140" fmla="*/ 1192364 h 1996549"/>
              <a:gd name="connsiteX2141" fmla="*/ 1971151 w 1998270"/>
              <a:gd name="connsiteY2141" fmla="*/ 1177696 h 1996549"/>
              <a:gd name="connsiteX2142" fmla="*/ 1295055 w 1998270"/>
              <a:gd name="connsiteY2142" fmla="*/ 1177524 h 1996549"/>
              <a:gd name="connsiteX2143" fmla="*/ 1309894 w 1998270"/>
              <a:gd name="connsiteY2143" fmla="*/ 1192363 h 1996549"/>
              <a:gd name="connsiteX2144" fmla="*/ 1295055 w 1998270"/>
              <a:gd name="connsiteY2144" fmla="*/ 1207202 h 1996549"/>
              <a:gd name="connsiteX2145" fmla="*/ 1280217 w 1998270"/>
              <a:gd name="connsiteY2145" fmla="*/ 1192363 h 1996549"/>
              <a:gd name="connsiteX2146" fmla="*/ 1295055 w 1998270"/>
              <a:gd name="connsiteY2146" fmla="*/ 1177524 h 1996549"/>
              <a:gd name="connsiteX2147" fmla="*/ 1357139 w 1998270"/>
              <a:gd name="connsiteY2147" fmla="*/ 1177183 h 1996549"/>
              <a:gd name="connsiteX2148" fmla="*/ 1372319 w 1998270"/>
              <a:gd name="connsiteY2148" fmla="*/ 1192363 h 1996549"/>
              <a:gd name="connsiteX2149" fmla="*/ 1372319 w 1998270"/>
              <a:gd name="connsiteY2149" fmla="*/ 1192535 h 1996549"/>
              <a:gd name="connsiteX2150" fmla="*/ 1357139 w 1998270"/>
              <a:gd name="connsiteY2150" fmla="*/ 1207372 h 1996549"/>
              <a:gd name="connsiteX2151" fmla="*/ 1356968 w 1998270"/>
              <a:gd name="connsiteY2151" fmla="*/ 1207374 h 1996549"/>
              <a:gd name="connsiteX2152" fmla="*/ 1341959 w 1998270"/>
              <a:gd name="connsiteY2152" fmla="*/ 1192363 h 1996549"/>
              <a:gd name="connsiteX2153" fmla="*/ 1357139 w 1998270"/>
              <a:gd name="connsiteY2153" fmla="*/ 1177183 h 1996549"/>
              <a:gd name="connsiteX2154" fmla="*/ 1417858 w 1998270"/>
              <a:gd name="connsiteY2154" fmla="*/ 1176842 h 1996549"/>
              <a:gd name="connsiteX2155" fmla="*/ 1433378 w 1998270"/>
              <a:gd name="connsiteY2155" fmla="*/ 1192363 h 1996549"/>
              <a:gd name="connsiteX2156" fmla="*/ 1433378 w 1998270"/>
              <a:gd name="connsiteY2156" fmla="*/ 1192536 h 1996549"/>
              <a:gd name="connsiteX2157" fmla="*/ 1417858 w 1998270"/>
              <a:gd name="connsiteY2157" fmla="*/ 1207714 h 1996549"/>
              <a:gd name="connsiteX2158" fmla="*/ 1417687 w 1998270"/>
              <a:gd name="connsiteY2158" fmla="*/ 1207715 h 1996549"/>
              <a:gd name="connsiteX2159" fmla="*/ 1402337 w 1998270"/>
              <a:gd name="connsiteY2159" fmla="*/ 1192363 h 1996549"/>
              <a:gd name="connsiteX2160" fmla="*/ 1417858 w 1998270"/>
              <a:gd name="connsiteY2160" fmla="*/ 1176842 h 1996549"/>
              <a:gd name="connsiteX2161" fmla="*/ 1479258 w 1998270"/>
              <a:gd name="connsiteY2161" fmla="*/ 1176502 h 1996549"/>
              <a:gd name="connsiteX2162" fmla="*/ 1479599 w 1998270"/>
              <a:gd name="connsiteY2162" fmla="*/ 1176502 h 1996549"/>
              <a:gd name="connsiteX2163" fmla="*/ 1495120 w 1998270"/>
              <a:gd name="connsiteY2163" fmla="*/ 1192364 h 1996549"/>
              <a:gd name="connsiteX2164" fmla="*/ 1495120 w 1998270"/>
              <a:gd name="connsiteY2164" fmla="*/ 1192536 h 1996549"/>
              <a:gd name="connsiteX2165" fmla="*/ 1479258 w 1998270"/>
              <a:gd name="connsiteY2165" fmla="*/ 1208055 h 1996549"/>
              <a:gd name="connsiteX2166" fmla="*/ 1463397 w 1998270"/>
              <a:gd name="connsiteY2166" fmla="*/ 1192364 h 1996549"/>
              <a:gd name="connsiteX2167" fmla="*/ 1479258 w 1998270"/>
              <a:gd name="connsiteY2167" fmla="*/ 1176502 h 1996549"/>
              <a:gd name="connsiteX2168" fmla="*/ 1540660 w 1998270"/>
              <a:gd name="connsiteY2168" fmla="*/ 1176160 h 1996549"/>
              <a:gd name="connsiteX2169" fmla="*/ 1541888 w 1998270"/>
              <a:gd name="connsiteY2169" fmla="*/ 1176190 h 1996549"/>
              <a:gd name="connsiteX2170" fmla="*/ 1556863 w 1998270"/>
              <a:gd name="connsiteY2170" fmla="*/ 1193216 h 1996549"/>
              <a:gd name="connsiteX2171" fmla="*/ 1556863 w 1998270"/>
              <a:gd name="connsiteY2171" fmla="*/ 1193388 h 1996549"/>
              <a:gd name="connsiteX2172" fmla="*/ 1540660 w 1998270"/>
              <a:gd name="connsiteY2172" fmla="*/ 1209248 h 1996549"/>
              <a:gd name="connsiteX2173" fmla="*/ 1524457 w 1998270"/>
              <a:gd name="connsiteY2173" fmla="*/ 1193216 h 1996549"/>
              <a:gd name="connsiteX2174" fmla="*/ 1540660 w 1998270"/>
              <a:gd name="connsiteY2174" fmla="*/ 1176160 h 1996549"/>
              <a:gd name="connsiteX2175" fmla="*/ 1602061 w 1998270"/>
              <a:gd name="connsiteY2175" fmla="*/ 1175989 h 1996549"/>
              <a:gd name="connsiteX2176" fmla="*/ 1619117 w 1998270"/>
              <a:gd name="connsiteY2176" fmla="*/ 1193045 h 1996549"/>
              <a:gd name="connsiteX2177" fmla="*/ 1602061 w 1998270"/>
              <a:gd name="connsiteY2177" fmla="*/ 1210101 h 1996549"/>
              <a:gd name="connsiteX2178" fmla="*/ 1585006 w 1998270"/>
              <a:gd name="connsiteY2178" fmla="*/ 1193045 h 1996549"/>
              <a:gd name="connsiteX2179" fmla="*/ 1602061 w 1998270"/>
              <a:gd name="connsiteY2179" fmla="*/ 1175989 h 1996549"/>
              <a:gd name="connsiteX2180" fmla="*/ 1664144 w 1998270"/>
              <a:gd name="connsiteY2180" fmla="*/ 1175819 h 1996549"/>
              <a:gd name="connsiteX2181" fmla="*/ 1681200 w 1998270"/>
              <a:gd name="connsiteY2181" fmla="*/ 1192875 h 1996549"/>
              <a:gd name="connsiteX2182" fmla="*/ 1664144 w 1998270"/>
              <a:gd name="connsiteY2182" fmla="*/ 1209931 h 1996549"/>
              <a:gd name="connsiteX2183" fmla="*/ 1647089 w 1998270"/>
              <a:gd name="connsiteY2183" fmla="*/ 1192875 h 1996549"/>
              <a:gd name="connsiteX2184" fmla="*/ 1664144 w 1998270"/>
              <a:gd name="connsiteY2184" fmla="*/ 1175819 h 1996549"/>
              <a:gd name="connsiteX2185" fmla="*/ 1724863 w 1998270"/>
              <a:gd name="connsiteY2185" fmla="*/ 1175648 h 1996549"/>
              <a:gd name="connsiteX2186" fmla="*/ 1741919 w 1998270"/>
              <a:gd name="connsiteY2186" fmla="*/ 1192704 h 1996549"/>
              <a:gd name="connsiteX2187" fmla="*/ 1724863 w 1998270"/>
              <a:gd name="connsiteY2187" fmla="*/ 1209760 h 1996549"/>
              <a:gd name="connsiteX2188" fmla="*/ 1707808 w 1998270"/>
              <a:gd name="connsiteY2188" fmla="*/ 1192704 h 1996549"/>
              <a:gd name="connsiteX2189" fmla="*/ 1724863 w 1998270"/>
              <a:gd name="connsiteY2189" fmla="*/ 1175648 h 1996549"/>
              <a:gd name="connsiteX2190" fmla="*/ 1909067 w 1998270"/>
              <a:gd name="connsiteY2190" fmla="*/ 1175478 h 1996549"/>
              <a:gd name="connsiteX2191" fmla="*/ 1926123 w 1998270"/>
              <a:gd name="connsiteY2191" fmla="*/ 1192534 h 1996549"/>
              <a:gd name="connsiteX2192" fmla="*/ 1909067 w 1998270"/>
              <a:gd name="connsiteY2192" fmla="*/ 1209590 h 1996549"/>
              <a:gd name="connsiteX2193" fmla="*/ 1892012 w 1998270"/>
              <a:gd name="connsiteY2193" fmla="*/ 1192534 h 1996549"/>
              <a:gd name="connsiteX2194" fmla="*/ 1909067 w 1998270"/>
              <a:gd name="connsiteY2194" fmla="*/ 1175478 h 1996549"/>
              <a:gd name="connsiteX2195" fmla="*/ 1847666 w 1998270"/>
              <a:gd name="connsiteY2195" fmla="*/ 1175478 h 1996549"/>
              <a:gd name="connsiteX2196" fmla="*/ 1864722 w 1998270"/>
              <a:gd name="connsiteY2196" fmla="*/ 1192534 h 1996549"/>
              <a:gd name="connsiteX2197" fmla="*/ 1847666 w 1998270"/>
              <a:gd name="connsiteY2197" fmla="*/ 1209590 h 1996549"/>
              <a:gd name="connsiteX2198" fmla="*/ 1830611 w 1998270"/>
              <a:gd name="connsiteY2198" fmla="*/ 1192534 h 1996549"/>
              <a:gd name="connsiteX2199" fmla="*/ 1847666 w 1998270"/>
              <a:gd name="connsiteY2199" fmla="*/ 1175478 h 1996549"/>
              <a:gd name="connsiteX2200" fmla="*/ 1786265 w 1998270"/>
              <a:gd name="connsiteY2200" fmla="*/ 1175478 h 1996549"/>
              <a:gd name="connsiteX2201" fmla="*/ 1803321 w 1998270"/>
              <a:gd name="connsiteY2201" fmla="*/ 1192534 h 1996549"/>
              <a:gd name="connsiteX2202" fmla="*/ 1786265 w 1998270"/>
              <a:gd name="connsiteY2202" fmla="*/ 1209590 h 1996549"/>
              <a:gd name="connsiteX2203" fmla="*/ 1769210 w 1998270"/>
              <a:gd name="connsiteY2203" fmla="*/ 1192534 h 1996549"/>
              <a:gd name="connsiteX2204" fmla="*/ 1786265 w 1998270"/>
              <a:gd name="connsiteY2204" fmla="*/ 1175478 h 1996549"/>
              <a:gd name="connsiteX2205" fmla="*/ 5629 w 1998270"/>
              <a:gd name="connsiteY2205" fmla="*/ 1128574 h 1996549"/>
              <a:gd name="connsiteX2206" fmla="*/ 8016 w 1998270"/>
              <a:gd name="connsiteY2206" fmla="*/ 1130962 h 1996549"/>
              <a:gd name="connsiteX2207" fmla="*/ 5629 w 1998270"/>
              <a:gd name="connsiteY2207" fmla="*/ 1133350 h 1996549"/>
              <a:gd name="connsiteX2208" fmla="*/ 3241 w 1998270"/>
              <a:gd name="connsiteY2208" fmla="*/ 1130962 h 1996549"/>
              <a:gd name="connsiteX2209" fmla="*/ 5629 w 1998270"/>
              <a:gd name="connsiteY2209" fmla="*/ 1128574 h 1996549"/>
              <a:gd name="connsiteX2210" fmla="*/ 67029 w 1998270"/>
              <a:gd name="connsiteY2210" fmla="*/ 1127380 h 1996549"/>
              <a:gd name="connsiteX2211" fmla="*/ 70611 w 1998270"/>
              <a:gd name="connsiteY2211" fmla="*/ 1130962 h 1996549"/>
              <a:gd name="connsiteX2212" fmla="*/ 67029 w 1998270"/>
              <a:gd name="connsiteY2212" fmla="*/ 1134544 h 1996549"/>
              <a:gd name="connsiteX2213" fmla="*/ 63448 w 1998270"/>
              <a:gd name="connsiteY2213" fmla="*/ 1130962 h 1996549"/>
              <a:gd name="connsiteX2214" fmla="*/ 67029 w 1998270"/>
              <a:gd name="connsiteY2214" fmla="*/ 1127380 h 1996549"/>
              <a:gd name="connsiteX2215" fmla="*/ 129114 w 1998270"/>
              <a:gd name="connsiteY2215" fmla="*/ 1126698 h 1996549"/>
              <a:gd name="connsiteX2216" fmla="*/ 133378 w 1998270"/>
              <a:gd name="connsiteY2216" fmla="*/ 1130962 h 1996549"/>
              <a:gd name="connsiteX2217" fmla="*/ 129114 w 1998270"/>
              <a:gd name="connsiteY2217" fmla="*/ 1135226 h 1996549"/>
              <a:gd name="connsiteX2218" fmla="*/ 124850 w 1998270"/>
              <a:gd name="connsiteY2218" fmla="*/ 1130962 h 1996549"/>
              <a:gd name="connsiteX2219" fmla="*/ 129114 w 1998270"/>
              <a:gd name="connsiteY2219" fmla="*/ 1126698 h 1996549"/>
              <a:gd name="connsiteX2220" fmla="*/ 190199 w 1998270"/>
              <a:gd name="connsiteY2220" fmla="*/ 1125881 h 1996549"/>
              <a:gd name="connsiteX2221" fmla="*/ 195145 w 1998270"/>
              <a:gd name="connsiteY2221" fmla="*/ 1130827 h 1996549"/>
              <a:gd name="connsiteX2222" fmla="*/ 190199 w 1998270"/>
              <a:gd name="connsiteY2222" fmla="*/ 1135773 h 1996549"/>
              <a:gd name="connsiteX2223" fmla="*/ 185253 w 1998270"/>
              <a:gd name="connsiteY2223" fmla="*/ 1130827 h 1996549"/>
              <a:gd name="connsiteX2224" fmla="*/ 190199 w 1998270"/>
              <a:gd name="connsiteY2224" fmla="*/ 1125881 h 1996549"/>
              <a:gd name="connsiteX2225" fmla="*/ 251234 w 1998270"/>
              <a:gd name="connsiteY2225" fmla="*/ 1125163 h 1996549"/>
              <a:gd name="connsiteX2226" fmla="*/ 257032 w 1998270"/>
              <a:gd name="connsiteY2226" fmla="*/ 1130963 h 1996549"/>
              <a:gd name="connsiteX2227" fmla="*/ 251234 w 1998270"/>
              <a:gd name="connsiteY2227" fmla="*/ 1136761 h 1996549"/>
              <a:gd name="connsiteX2228" fmla="*/ 245435 w 1998270"/>
              <a:gd name="connsiteY2228" fmla="*/ 1130963 h 1996549"/>
              <a:gd name="connsiteX2229" fmla="*/ 251234 w 1998270"/>
              <a:gd name="connsiteY2229" fmla="*/ 1125163 h 1996549"/>
              <a:gd name="connsiteX2230" fmla="*/ 312635 w 1998270"/>
              <a:gd name="connsiteY2230" fmla="*/ 1124480 h 1996549"/>
              <a:gd name="connsiteX2231" fmla="*/ 319116 w 1998270"/>
              <a:gd name="connsiteY2231" fmla="*/ 1130962 h 1996549"/>
              <a:gd name="connsiteX2232" fmla="*/ 312635 w 1998270"/>
              <a:gd name="connsiteY2232" fmla="*/ 1137443 h 1996549"/>
              <a:gd name="connsiteX2233" fmla="*/ 306154 w 1998270"/>
              <a:gd name="connsiteY2233" fmla="*/ 1130962 h 1996549"/>
              <a:gd name="connsiteX2234" fmla="*/ 312635 w 1998270"/>
              <a:gd name="connsiteY2234" fmla="*/ 1124480 h 1996549"/>
              <a:gd name="connsiteX2235" fmla="*/ 374036 w 1998270"/>
              <a:gd name="connsiteY2235" fmla="*/ 1123798 h 1996549"/>
              <a:gd name="connsiteX2236" fmla="*/ 381199 w 1998270"/>
              <a:gd name="connsiteY2236" fmla="*/ 1130962 h 1996549"/>
              <a:gd name="connsiteX2237" fmla="*/ 374036 w 1998270"/>
              <a:gd name="connsiteY2237" fmla="*/ 1138125 h 1996549"/>
              <a:gd name="connsiteX2238" fmla="*/ 366873 w 1998270"/>
              <a:gd name="connsiteY2238" fmla="*/ 1130962 h 1996549"/>
              <a:gd name="connsiteX2239" fmla="*/ 374036 w 1998270"/>
              <a:gd name="connsiteY2239" fmla="*/ 1123798 h 1996549"/>
              <a:gd name="connsiteX2240" fmla="*/ 436120 w 1998270"/>
              <a:gd name="connsiteY2240" fmla="*/ 1123286 h 1996549"/>
              <a:gd name="connsiteX2241" fmla="*/ 443795 w 1998270"/>
              <a:gd name="connsiteY2241" fmla="*/ 1130962 h 1996549"/>
              <a:gd name="connsiteX2242" fmla="*/ 436120 w 1998270"/>
              <a:gd name="connsiteY2242" fmla="*/ 1138637 h 1996549"/>
              <a:gd name="connsiteX2243" fmla="*/ 428445 w 1998270"/>
              <a:gd name="connsiteY2243" fmla="*/ 1130962 h 1996549"/>
              <a:gd name="connsiteX2244" fmla="*/ 436120 w 1998270"/>
              <a:gd name="connsiteY2244" fmla="*/ 1123286 h 1996549"/>
              <a:gd name="connsiteX2245" fmla="*/ 496839 w 1998270"/>
              <a:gd name="connsiteY2245" fmla="*/ 1122604 h 1996549"/>
              <a:gd name="connsiteX2246" fmla="*/ 505196 w 1998270"/>
              <a:gd name="connsiteY2246" fmla="*/ 1130962 h 1996549"/>
              <a:gd name="connsiteX2247" fmla="*/ 496839 w 1998270"/>
              <a:gd name="connsiteY2247" fmla="*/ 1139319 h 1996549"/>
              <a:gd name="connsiteX2248" fmla="*/ 488482 w 1998270"/>
              <a:gd name="connsiteY2248" fmla="*/ 1130962 h 1996549"/>
              <a:gd name="connsiteX2249" fmla="*/ 496839 w 1998270"/>
              <a:gd name="connsiteY2249" fmla="*/ 1122604 h 1996549"/>
              <a:gd name="connsiteX2250" fmla="*/ 558240 w 1998270"/>
              <a:gd name="connsiteY2250" fmla="*/ 1121923 h 1996549"/>
              <a:gd name="connsiteX2251" fmla="*/ 558581 w 1998270"/>
              <a:gd name="connsiteY2251" fmla="*/ 1121923 h 1996549"/>
              <a:gd name="connsiteX2252" fmla="*/ 567280 w 1998270"/>
              <a:gd name="connsiteY2252" fmla="*/ 1130962 h 1996549"/>
              <a:gd name="connsiteX2253" fmla="*/ 558240 w 1998270"/>
              <a:gd name="connsiteY2253" fmla="*/ 1140002 h 1996549"/>
              <a:gd name="connsiteX2254" fmla="*/ 549201 w 1998270"/>
              <a:gd name="connsiteY2254" fmla="*/ 1130962 h 1996549"/>
              <a:gd name="connsiteX2255" fmla="*/ 558240 w 1998270"/>
              <a:gd name="connsiteY2255" fmla="*/ 1121923 h 1996549"/>
              <a:gd name="connsiteX2256" fmla="*/ 619642 w 1998270"/>
              <a:gd name="connsiteY2256" fmla="*/ 1121240 h 1996549"/>
              <a:gd name="connsiteX2257" fmla="*/ 619982 w 1998270"/>
              <a:gd name="connsiteY2257" fmla="*/ 1121240 h 1996549"/>
              <a:gd name="connsiteX2258" fmla="*/ 629363 w 1998270"/>
              <a:gd name="connsiteY2258" fmla="*/ 1130962 h 1996549"/>
              <a:gd name="connsiteX2259" fmla="*/ 619642 w 1998270"/>
              <a:gd name="connsiteY2259" fmla="*/ 1140684 h 1996549"/>
              <a:gd name="connsiteX2260" fmla="*/ 609920 w 1998270"/>
              <a:gd name="connsiteY2260" fmla="*/ 1130962 h 1996549"/>
              <a:gd name="connsiteX2261" fmla="*/ 619642 w 1998270"/>
              <a:gd name="connsiteY2261" fmla="*/ 1121240 h 1996549"/>
              <a:gd name="connsiteX2262" fmla="*/ 681042 w 1998270"/>
              <a:gd name="connsiteY2262" fmla="*/ 1120558 h 1996549"/>
              <a:gd name="connsiteX2263" fmla="*/ 691447 w 1998270"/>
              <a:gd name="connsiteY2263" fmla="*/ 1130963 h 1996549"/>
              <a:gd name="connsiteX2264" fmla="*/ 681042 w 1998270"/>
              <a:gd name="connsiteY2264" fmla="*/ 1141367 h 1996549"/>
              <a:gd name="connsiteX2265" fmla="*/ 670639 w 1998270"/>
              <a:gd name="connsiteY2265" fmla="*/ 1130963 h 1996549"/>
              <a:gd name="connsiteX2266" fmla="*/ 681042 w 1998270"/>
              <a:gd name="connsiteY2266" fmla="*/ 1120558 h 1996549"/>
              <a:gd name="connsiteX2267" fmla="*/ 743126 w 1998270"/>
              <a:gd name="connsiteY2267" fmla="*/ 1120047 h 1996549"/>
              <a:gd name="connsiteX2268" fmla="*/ 743467 w 1998270"/>
              <a:gd name="connsiteY2268" fmla="*/ 1120047 h 1996549"/>
              <a:gd name="connsiteX2269" fmla="*/ 754042 w 1998270"/>
              <a:gd name="connsiteY2269" fmla="*/ 1130963 h 1996549"/>
              <a:gd name="connsiteX2270" fmla="*/ 743126 w 1998270"/>
              <a:gd name="connsiteY2270" fmla="*/ 1141878 h 1996549"/>
              <a:gd name="connsiteX2271" fmla="*/ 732210 w 1998270"/>
              <a:gd name="connsiteY2271" fmla="*/ 1130963 h 1996549"/>
              <a:gd name="connsiteX2272" fmla="*/ 743126 w 1998270"/>
              <a:gd name="connsiteY2272" fmla="*/ 1120047 h 1996549"/>
              <a:gd name="connsiteX2273" fmla="*/ 803844 w 1998270"/>
              <a:gd name="connsiteY2273" fmla="*/ 1119364 h 1996549"/>
              <a:gd name="connsiteX2274" fmla="*/ 804185 w 1998270"/>
              <a:gd name="connsiteY2274" fmla="*/ 1119364 h 1996549"/>
              <a:gd name="connsiteX2275" fmla="*/ 815442 w 1998270"/>
              <a:gd name="connsiteY2275" fmla="*/ 1130962 h 1996549"/>
              <a:gd name="connsiteX2276" fmla="*/ 803844 w 1998270"/>
              <a:gd name="connsiteY2276" fmla="*/ 1142560 h 1996549"/>
              <a:gd name="connsiteX2277" fmla="*/ 792247 w 1998270"/>
              <a:gd name="connsiteY2277" fmla="*/ 1130962 h 1996549"/>
              <a:gd name="connsiteX2278" fmla="*/ 803844 w 1998270"/>
              <a:gd name="connsiteY2278" fmla="*/ 1119364 h 1996549"/>
              <a:gd name="connsiteX2279" fmla="*/ 865246 w 1998270"/>
              <a:gd name="connsiteY2279" fmla="*/ 1118852 h 1996549"/>
              <a:gd name="connsiteX2280" fmla="*/ 877356 w 1998270"/>
              <a:gd name="connsiteY2280" fmla="*/ 1130962 h 1996549"/>
              <a:gd name="connsiteX2281" fmla="*/ 865246 w 1998270"/>
              <a:gd name="connsiteY2281" fmla="*/ 1143072 h 1996549"/>
              <a:gd name="connsiteX2282" fmla="*/ 853137 w 1998270"/>
              <a:gd name="connsiteY2282" fmla="*/ 1130962 h 1996549"/>
              <a:gd name="connsiteX2283" fmla="*/ 865246 w 1998270"/>
              <a:gd name="connsiteY2283" fmla="*/ 1118852 h 1996549"/>
              <a:gd name="connsiteX2284" fmla="*/ 926647 w 1998270"/>
              <a:gd name="connsiteY2284" fmla="*/ 1118340 h 1996549"/>
              <a:gd name="connsiteX2285" fmla="*/ 939268 w 1998270"/>
              <a:gd name="connsiteY2285" fmla="*/ 1130962 h 1996549"/>
              <a:gd name="connsiteX2286" fmla="*/ 926647 w 1998270"/>
              <a:gd name="connsiteY2286" fmla="*/ 1143583 h 1996549"/>
              <a:gd name="connsiteX2287" fmla="*/ 914026 w 1998270"/>
              <a:gd name="connsiteY2287" fmla="*/ 1130962 h 1996549"/>
              <a:gd name="connsiteX2288" fmla="*/ 926647 w 1998270"/>
              <a:gd name="connsiteY2288" fmla="*/ 1118340 h 1996549"/>
              <a:gd name="connsiteX2289" fmla="*/ 988048 w 1998270"/>
              <a:gd name="connsiteY2289" fmla="*/ 1117658 h 1996549"/>
              <a:gd name="connsiteX2290" fmla="*/ 1001352 w 1998270"/>
              <a:gd name="connsiteY2290" fmla="*/ 1130962 h 1996549"/>
              <a:gd name="connsiteX2291" fmla="*/ 988048 w 1998270"/>
              <a:gd name="connsiteY2291" fmla="*/ 1144266 h 1996549"/>
              <a:gd name="connsiteX2292" fmla="*/ 974745 w 1998270"/>
              <a:gd name="connsiteY2292" fmla="*/ 1130962 h 1996549"/>
              <a:gd name="connsiteX2293" fmla="*/ 988048 w 1998270"/>
              <a:gd name="connsiteY2293" fmla="*/ 1117658 h 1996549"/>
              <a:gd name="connsiteX2294" fmla="*/ 1049816 w 1998270"/>
              <a:gd name="connsiteY2294" fmla="*/ 1117012 h 1996549"/>
              <a:gd name="connsiteX2295" fmla="*/ 1063632 w 1998270"/>
              <a:gd name="connsiteY2295" fmla="*/ 1130827 h 1996549"/>
              <a:gd name="connsiteX2296" fmla="*/ 1049816 w 1998270"/>
              <a:gd name="connsiteY2296" fmla="*/ 1144642 h 1996549"/>
              <a:gd name="connsiteX2297" fmla="*/ 1036001 w 1998270"/>
              <a:gd name="connsiteY2297" fmla="*/ 1130827 h 1996549"/>
              <a:gd name="connsiteX2298" fmla="*/ 1049816 w 1998270"/>
              <a:gd name="connsiteY2298" fmla="*/ 1117012 h 1996549"/>
              <a:gd name="connsiteX2299" fmla="*/ 1172253 w 1998270"/>
              <a:gd name="connsiteY2299" fmla="*/ 1116124 h 1996549"/>
              <a:gd name="connsiteX2300" fmla="*/ 1172594 w 1998270"/>
              <a:gd name="connsiteY2300" fmla="*/ 1116124 h 1996549"/>
              <a:gd name="connsiteX2301" fmla="*/ 1186921 w 1998270"/>
              <a:gd name="connsiteY2301" fmla="*/ 1130792 h 1996549"/>
              <a:gd name="connsiteX2302" fmla="*/ 1172253 w 1998270"/>
              <a:gd name="connsiteY2302" fmla="*/ 1145460 h 1996549"/>
              <a:gd name="connsiteX2303" fmla="*/ 1157585 w 1998270"/>
              <a:gd name="connsiteY2303" fmla="*/ 1130792 h 1996549"/>
              <a:gd name="connsiteX2304" fmla="*/ 1172253 w 1998270"/>
              <a:gd name="connsiteY2304" fmla="*/ 1116124 h 1996549"/>
              <a:gd name="connsiteX2305" fmla="*/ 1971151 w 1998270"/>
              <a:gd name="connsiteY2305" fmla="*/ 1116123 h 1996549"/>
              <a:gd name="connsiteX2306" fmla="*/ 1986501 w 1998270"/>
              <a:gd name="connsiteY2306" fmla="*/ 1131474 h 1996549"/>
              <a:gd name="connsiteX2307" fmla="*/ 1986501 w 1998270"/>
              <a:gd name="connsiteY2307" fmla="*/ 1131646 h 1996549"/>
              <a:gd name="connsiteX2308" fmla="*/ 1971151 w 1998270"/>
              <a:gd name="connsiteY2308" fmla="*/ 1146654 h 1996549"/>
              <a:gd name="connsiteX2309" fmla="*/ 1955801 w 1998270"/>
              <a:gd name="connsiteY2309" fmla="*/ 1131474 h 1996549"/>
              <a:gd name="connsiteX2310" fmla="*/ 1971151 w 1998270"/>
              <a:gd name="connsiteY2310" fmla="*/ 1116123 h 1996549"/>
              <a:gd name="connsiteX2311" fmla="*/ 1295055 w 1998270"/>
              <a:gd name="connsiteY2311" fmla="*/ 1116123 h 1996549"/>
              <a:gd name="connsiteX2312" fmla="*/ 1310576 w 1998270"/>
              <a:gd name="connsiteY2312" fmla="*/ 1131644 h 1996549"/>
              <a:gd name="connsiteX2313" fmla="*/ 1310576 w 1998270"/>
              <a:gd name="connsiteY2313" fmla="*/ 1131817 h 1996549"/>
              <a:gd name="connsiteX2314" fmla="*/ 1295055 w 1998270"/>
              <a:gd name="connsiteY2314" fmla="*/ 1146995 h 1996549"/>
              <a:gd name="connsiteX2315" fmla="*/ 1294885 w 1998270"/>
              <a:gd name="connsiteY2315" fmla="*/ 1146996 h 1996549"/>
              <a:gd name="connsiteX2316" fmla="*/ 1279535 w 1998270"/>
              <a:gd name="connsiteY2316" fmla="*/ 1131644 h 1996549"/>
              <a:gd name="connsiteX2317" fmla="*/ 1295055 w 1998270"/>
              <a:gd name="connsiteY2317" fmla="*/ 1116123 h 1996549"/>
              <a:gd name="connsiteX2318" fmla="*/ 1233654 w 1998270"/>
              <a:gd name="connsiteY2318" fmla="*/ 1116123 h 1996549"/>
              <a:gd name="connsiteX2319" fmla="*/ 1248833 w 1998270"/>
              <a:gd name="connsiteY2319" fmla="*/ 1131303 h 1996549"/>
              <a:gd name="connsiteX2320" fmla="*/ 1248833 w 1998270"/>
              <a:gd name="connsiteY2320" fmla="*/ 1131475 h 1996549"/>
              <a:gd name="connsiteX2321" fmla="*/ 1233654 w 1998270"/>
              <a:gd name="connsiteY2321" fmla="*/ 1146312 h 1996549"/>
              <a:gd name="connsiteX2322" fmla="*/ 1233483 w 1998270"/>
              <a:gd name="connsiteY2322" fmla="*/ 1146314 h 1996549"/>
              <a:gd name="connsiteX2323" fmla="*/ 1218474 w 1998270"/>
              <a:gd name="connsiteY2323" fmla="*/ 1131303 h 1996549"/>
              <a:gd name="connsiteX2324" fmla="*/ 1233654 w 1998270"/>
              <a:gd name="connsiteY2324" fmla="*/ 1116123 h 1996549"/>
              <a:gd name="connsiteX2325" fmla="*/ 1110851 w 1998270"/>
              <a:gd name="connsiteY2325" fmla="*/ 1116123 h 1996549"/>
              <a:gd name="connsiteX2326" fmla="*/ 1125007 w 1998270"/>
              <a:gd name="connsiteY2326" fmla="*/ 1130280 h 1996549"/>
              <a:gd name="connsiteX2327" fmla="*/ 1110851 w 1998270"/>
              <a:gd name="connsiteY2327" fmla="*/ 1144436 h 1996549"/>
              <a:gd name="connsiteX2328" fmla="*/ 1096695 w 1998270"/>
              <a:gd name="connsiteY2328" fmla="*/ 1130280 h 1996549"/>
              <a:gd name="connsiteX2329" fmla="*/ 1110851 w 1998270"/>
              <a:gd name="connsiteY2329" fmla="*/ 1116123 h 1996549"/>
              <a:gd name="connsiteX2330" fmla="*/ 1357138 w 1998270"/>
              <a:gd name="connsiteY2330" fmla="*/ 1114929 h 1996549"/>
              <a:gd name="connsiteX2331" fmla="*/ 1373171 w 1998270"/>
              <a:gd name="connsiteY2331" fmla="*/ 1130962 h 1996549"/>
              <a:gd name="connsiteX2332" fmla="*/ 1357138 w 1998270"/>
              <a:gd name="connsiteY2332" fmla="*/ 1146824 h 1996549"/>
              <a:gd name="connsiteX2333" fmla="*/ 1341106 w 1998270"/>
              <a:gd name="connsiteY2333" fmla="*/ 1130962 h 1996549"/>
              <a:gd name="connsiteX2334" fmla="*/ 1357138 w 1998270"/>
              <a:gd name="connsiteY2334" fmla="*/ 1114929 h 1996549"/>
              <a:gd name="connsiteX2335" fmla="*/ 1417857 w 1998270"/>
              <a:gd name="connsiteY2335" fmla="*/ 1114588 h 1996549"/>
              <a:gd name="connsiteX2336" fmla="*/ 1434913 w 1998270"/>
              <a:gd name="connsiteY2336" fmla="*/ 1131644 h 1996549"/>
              <a:gd name="connsiteX2337" fmla="*/ 1417857 w 1998270"/>
              <a:gd name="connsiteY2337" fmla="*/ 1147847 h 1996549"/>
              <a:gd name="connsiteX2338" fmla="*/ 1400802 w 1998270"/>
              <a:gd name="connsiteY2338" fmla="*/ 1131644 h 1996549"/>
              <a:gd name="connsiteX2339" fmla="*/ 1417857 w 1998270"/>
              <a:gd name="connsiteY2339" fmla="*/ 1114588 h 1996549"/>
              <a:gd name="connsiteX2340" fmla="*/ 1479258 w 1998270"/>
              <a:gd name="connsiteY2340" fmla="*/ 1114247 h 1996549"/>
              <a:gd name="connsiteX2341" fmla="*/ 1496314 w 1998270"/>
              <a:gd name="connsiteY2341" fmla="*/ 1131303 h 1996549"/>
              <a:gd name="connsiteX2342" fmla="*/ 1479258 w 1998270"/>
              <a:gd name="connsiteY2342" fmla="*/ 1148359 h 1996549"/>
              <a:gd name="connsiteX2343" fmla="*/ 1462203 w 1998270"/>
              <a:gd name="connsiteY2343" fmla="*/ 1131303 h 1996549"/>
              <a:gd name="connsiteX2344" fmla="*/ 1479258 w 1998270"/>
              <a:gd name="connsiteY2344" fmla="*/ 1114247 h 1996549"/>
              <a:gd name="connsiteX2345" fmla="*/ 1540660 w 1998270"/>
              <a:gd name="connsiteY2345" fmla="*/ 1114076 h 1996549"/>
              <a:gd name="connsiteX2346" fmla="*/ 1557716 w 1998270"/>
              <a:gd name="connsiteY2346" fmla="*/ 1131132 h 1996549"/>
              <a:gd name="connsiteX2347" fmla="*/ 1540660 w 1998270"/>
              <a:gd name="connsiteY2347" fmla="*/ 1148188 h 1996549"/>
              <a:gd name="connsiteX2348" fmla="*/ 1523605 w 1998270"/>
              <a:gd name="connsiteY2348" fmla="*/ 1131132 h 1996549"/>
              <a:gd name="connsiteX2349" fmla="*/ 1540660 w 1998270"/>
              <a:gd name="connsiteY2349" fmla="*/ 1114076 h 1996549"/>
              <a:gd name="connsiteX2350" fmla="*/ 1602061 w 1998270"/>
              <a:gd name="connsiteY2350" fmla="*/ 1113735 h 1996549"/>
              <a:gd name="connsiteX2351" fmla="*/ 1619117 w 1998270"/>
              <a:gd name="connsiteY2351" fmla="*/ 1130791 h 1996549"/>
              <a:gd name="connsiteX2352" fmla="*/ 1602061 w 1998270"/>
              <a:gd name="connsiteY2352" fmla="*/ 1147847 h 1996549"/>
              <a:gd name="connsiteX2353" fmla="*/ 1585006 w 1998270"/>
              <a:gd name="connsiteY2353" fmla="*/ 1130791 h 1996549"/>
              <a:gd name="connsiteX2354" fmla="*/ 1602061 w 1998270"/>
              <a:gd name="connsiteY2354" fmla="*/ 1113735 h 1996549"/>
              <a:gd name="connsiteX2355" fmla="*/ 1664144 w 1998270"/>
              <a:gd name="connsiteY2355" fmla="*/ 1113565 h 1996549"/>
              <a:gd name="connsiteX2356" fmla="*/ 1681200 w 1998270"/>
              <a:gd name="connsiteY2356" fmla="*/ 1130621 h 1996549"/>
              <a:gd name="connsiteX2357" fmla="*/ 1664144 w 1998270"/>
              <a:gd name="connsiteY2357" fmla="*/ 1147677 h 1996549"/>
              <a:gd name="connsiteX2358" fmla="*/ 1647089 w 1998270"/>
              <a:gd name="connsiteY2358" fmla="*/ 1130621 h 1996549"/>
              <a:gd name="connsiteX2359" fmla="*/ 1664144 w 1998270"/>
              <a:gd name="connsiteY2359" fmla="*/ 1113565 h 1996549"/>
              <a:gd name="connsiteX2360" fmla="*/ 1786265 w 1998270"/>
              <a:gd name="connsiteY2360" fmla="*/ 1113394 h 1996549"/>
              <a:gd name="connsiteX2361" fmla="*/ 1803321 w 1998270"/>
              <a:gd name="connsiteY2361" fmla="*/ 1130450 h 1996549"/>
              <a:gd name="connsiteX2362" fmla="*/ 1786265 w 1998270"/>
              <a:gd name="connsiteY2362" fmla="*/ 1147506 h 1996549"/>
              <a:gd name="connsiteX2363" fmla="*/ 1769210 w 1998270"/>
              <a:gd name="connsiteY2363" fmla="*/ 1130450 h 1996549"/>
              <a:gd name="connsiteX2364" fmla="*/ 1786265 w 1998270"/>
              <a:gd name="connsiteY2364" fmla="*/ 1113394 h 1996549"/>
              <a:gd name="connsiteX2365" fmla="*/ 1724863 w 1998270"/>
              <a:gd name="connsiteY2365" fmla="*/ 1113394 h 1996549"/>
              <a:gd name="connsiteX2366" fmla="*/ 1741919 w 1998270"/>
              <a:gd name="connsiteY2366" fmla="*/ 1130450 h 1996549"/>
              <a:gd name="connsiteX2367" fmla="*/ 1724863 w 1998270"/>
              <a:gd name="connsiteY2367" fmla="*/ 1147506 h 1996549"/>
              <a:gd name="connsiteX2368" fmla="*/ 1707808 w 1998270"/>
              <a:gd name="connsiteY2368" fmla="*/ 1130450 h 1996549"/>
              <a:gd name="connsiteX2369" fmla="*/ 1724863 w 1998270"/>
              <a:gd name="connsiteY2369" fmla="*/ 1113394 h 1996549"/>
              <a:gd name="connsiteX2370" fmla="*/ 1909434 w 1998270"/>
              <a:gd name="connsiteY2370" fmla="*/ 1113089 h 1996549"/>
              <a:gd name="connsiteX2371" fmla="*/ 1927172 w 1998270"/>
              <a:gd name="connsiteY2371" fmla="*/ 1130827 h 1996549"/>
              <a:gd name="connsiteX2372" fmla="*/ 1909434 w 1998270"/>
              <a:gd name="connsiteY2372" fmla="*/ 1148565 h 1996549"/>
              <a:gd name="connsiteX2373" fmla="*/ 1891696 w 1998270"/>
              <a:gd name="connsiteY2373" fmla="*/ 1130827 h 1996549"/>
              <a:gd name="connsiteX2374" fmla="*/ 1909434 w 1998270"/>
              <a:gd name="connsiteY2374" fmla="*/ 1113089 h 1996549"/>
              <a:gd name="connsiteX2375" fmla="*/ 1848033 w 1998270"/>
              <a:gd name="connsiteY2375" fmla="*/ 1113089 h 1996549"/>
              <a:gd name="connsiteX2376" fmla="*/ 1865771 w 1998270"/>
              <a:gd name="connsiteY2376" fmla="*/ 1130827 h 1996549"/>
              <a:gd name="connsiteX2377" fmla="*/ 1848033 w 1998270"/>
              <a:gd name="connsiteY2377" fmla="*/ 1148565 h 1996549"/>
              <a:gd name="connsiteX2378" fmla="*/ 1830295 w 1998270"/>
              <a:gd name="connsiteY2378" fmla="*/ 1130827 h 1996549"/>
              <a:gd name="connsiteX2379" fmla="*/ 1848033 w 1998270"/>
              <a:gd name="connsiteY2379" fmla="*/ 1113089 h 1996549"/>
              <a:gd name="connsiteX2380" fmla="*/ 5629 w 1998270"/>
              <a:gd name="connsiteY2380" fmla="*/ 1066831 h 1996549"/>
              <a:gd name="connsiteX2381" fmla="*/ 8358 w 1998270"/>
              <a:gd name="connsiteY2381" fmla="*/ 1069560 h 1996549"/>
              <a:gd name="connsiteX2382" fmla="*/ 5629 w 1998270"/>
              <a:gd name="connsiteY2382" fmla="*/ 1072289 h 1996549"/>
              <a:gd name="connsiteX2383" fmla="*/ 2900 w 1998270"/>
              <a:gd name="connsiteY2383" fmla="*/ 1069560 h 1996549"/>
              <a:gd name="connsiteX2384" fmla="*/ 5629 w 1998270"/>
              <a:gd name="connsiteY2384" fmla="*/ 1066831 h 1996549"/>
              <a:gd name="connsiteX2385" fmla="*/ 189833 w 1998270"/>
              <a:gd name="connsiteY2385" fmla="*/ 1064955 h 1996549"/>
              <a:gd name="connsiteX2386" fmla="*/ 195291 w 1998270"/>
              <a:gd name="connsiteY2386" fmla="*/ 1070413 h 1996549"/>
              <a:gd name="connsiteX2387" fmla="*/ 189833 w 1998270"/>
              <a:gd name="connsiteY2387" fmla="*/ 1075871 h 1996549"/>
              <a:gd name="connsiteX2388" fmla="*/ 184375 w 1998270"/>
              <a:gd name="connsiteY2388" fmla="*/ 1070413 h 1996549"/>
              <a:gd name="connsiteX2389" fmla="*/ 189833 w 1998270"/>
              <a:gd name="connsiteY2389" fmla="*/ 1064955 h 1996549"/>
              <a:gd name="connsiteX2390" fmla="*/ 129113 w 1998270"/>
              <a:gd name="connsiteY2390" fmla="*/ 1064955 h 1996549"/>
              <a:gd name="connsiteX2391" fmla="*/ 129454 w 1998270"/>
              <a:gd name="connsiteY2391" fmla="*/ 1064955 h 1996549"/>
              <a:gd name="connsiteX2392" fmla="*/ 133889 w 1998270"/>
              <a:gd name="connsiteY2392" fmla="*/ 1069731 h 1996549"/>
              <a:gd name="connsiteX2393" fmla="*/ 129113 w 1998270"/>
              <a:gd name="connsiteY2393" fmla="*/ 1074507 h 1996549"/>
              <a:gd name="connsiteX2394" fmla="*/ 124338 w 1998270"/>
              <a:gd name="connsiteY2394" fmla="*/ 1069731 h 1996549"/>
              <a:gd name="connsiteX2395" fmla="*/ 129113 w 1998270"/>
              <a:gd name="connsiteY2395" fmla="*/ 1064955 h 1996549"/>
              <a:gd name="connsiteX2396" fmla="*/ 67030 w 1998270"/>
              <a:gd name="connsiteY2396" fmla="*/ 1064955 h 1996549"/>
              <a:gd name="connsiteX2397" fmla="*/ 67371 w 1998270"/>
              <a:gd name="connsiteY2397" fmla="*/ 1064955 h 1996549"/>
              <a:gd name="connsiteX2398" fmla="*/ 71124 w 1998270"/>
              <a:gd name="connsiteY2398" fmla="*/ 1069049 h 1996549"/>
              <a:gd name="connsiteX2399" fmla="*/ 67030 w 1998270"/>
              <a:gd name="connsiteY2399" fmla="*/ 1073142 h 1996549"/>
              <a:gd name="connsiteX2400" fmla="*/ 62937 w 1998270"/>
              <a:gd name="connsiteY2400" fmla="*/ 1069049 h 1996549"/>
              <a:gd name="connsiteX2401" fmla="*/ 67030 w 1998270"/>
              <a:gd name="connsiteY2401" fmla="*/ 1064955 h 1996549"/>
              <a:gd name="connsiteX2402" fmla="*/ 251234 w 1998270"/>
              <a:gd name="connsiteY2402" fmla="*/ 1063420 h 1996549"/>
              <a:gd name="connsiteX2403" fmla="*/ 257374 w 1998270"/>
              <a:gd name="connsiteY2403" fmla="*/ 1069560 h 1996549"/>
              <a:gd name="connsiteX2404" fmla="*/ 251234 w 1998270"/>
              <a:gd name="connsiteY2404" fmla="*/ 1075701 h 1996549"/>
              <a:gd name="connsiteX2405" fmla="*/ 245094 w 1998270"/>
              <a:gd name="connsiteY2405" fmla="*/ 1069560 h 1996549"/>
              <a:gd name="connsiteX2406" fmla="*/ 251234 w 1998270"/>
              <a:gd name="connsiteY2406" fmla="*/ 1063420 h 1996549"/>
              <a:gd name="connsiteX2407" fmla="*/ 312635 w 1998270"/>
              <a:gd name="connsiteY2407" fmla="*/ 1062738 h 1996549"/>
              <a:gd name="connsiteX2408" fmla="*/ 319458 w 1998270"/>
              <a:gd name="connsiteY2408" fmla="*/ 1069561 h 1996549"/>
              <a:gd name="connsiteX2409" fmla="*/ 312635 w 1998270"/>
              <a:gd name="connsiteY2409" fmla="*/ 1076383 h 1996549"/>
              <a:gd name="connsiteX2410" fmla="*/ 305813 w 1998270"/>
              <a:gd name="connsiteY2410" fmla="*/ 1069561 h 1996549"/>
              <a:gd name="connsiteX2411" fmla="*/ 312635 w 1998270"/>
              <a:gd name="connsiteY2411" fmla="*/ 1062738 h 1996549"/>
              <a:gd name="connsiteX2412" fmla="*/ 374036 w 1998270"/>
              <a:gd name="connsiteY2412" fmla="*/ 1062056 h 1996549"/>
              <a:gd name="connsiteX2413" fmla="*/ 374377 w 1998270"/>
              <a:gd name="connsiteY2413" fmla="*/ 1062056 h 1996549"/>
              <a:gd name="connsiteX2414" fmla="*/ 381540 w 1998270"/>
              <a:gd name="connsiteY2414" fmla="*/ 1069560 h 1996549"/>
              <a:gd name="connsiteX2415" fmla="*/ 374036 w 1998270"/>
              <a:gd name="connsiteY2415" fmla="*/ 1077065 h 1996549"/>
              <a:gd name="connsiteX2416" fmla="*/ 366532 w 1998270"/>
              <a:gd name="connsiteY2416" fmla="*/ 1069560 h 1996549"/>
              <a:gd name="connsiteX2417" fmla="*/ 374036 w 1998270"/>
              <a:gd name="connsiteY2417" fmla="*/ 1062056 h 1996549"/>
              <a:gd name="connsiteX2418" fmla="*/ 436120 w 1998270"/>
              <a:gd name="connsiteY2418" fmla="*/ 1061374 h 1996549"/>
              <a:gd name="connsiteX2419" fmla="*/ 436461 w 1998270"/>
              <a:gd name="connsiteY2419" fmla="*/ 1061374 h 1996549"/>
              <a:gd name="connsiteX2420" fmla="*/ 444307 w 1998270"/>
              <a:gd name="connsiteY2420" fmla="*/ 1069560 h 1996549"/>
              <a:gd name="connsiteX2421" fmla="*/ 436120 w 1998270"/>
              <a:gd name="connsiteY2421" fmla="*/ 1077747 h 1996549"/>
              <a:gd name="connsiteX2422" fmla="*/ 427933 w 1998270"/>
              <a:gd name="connsiteY2422" fmla="*/ 1069560 h 1996549"/>
              <a:gd name="connsiteX2423" fmla="*/ 436120 w 1998270"/>
              <a:gd name="connsiteY2423" fmla="*/ 1061374 h 1996549"/>
              <a:gd name="connsiteX2424" fmla="*/ 496838 w 1998270"/>
              <a:gd name="connsiteY2424" fmla="*/ 1060691 h 1996549"/>
              <a:gd name="connsiteX2425" fmla="*/ 505707 w 1998270"/>
              <a:gd name="connsiteY2425" fmla="*/ 1069560 h 1996549"/>
              <a:gd name="connsiteX2426" fmla="*/ 496838 w 1998270"/>
              <a:gd name="connsiteY2426" fmla="*/ 1078430 h 1996549"/>
              <a:gd name="connsiteX2427" fmla="*/ 487970 w 1998270"/>
              <a:gd name="connsiteY2427" fmla="*/ 1069560 h 1996549"/>
              <a:gd name="connsiteX2428" fmla="*/ 496838 w 1998270"/>
              <a:gd name="connsiteY2428" fmla="*/ 1060691 h 1996549"/>
              <a:gd name="connsiteX2429" fmla="*/ 558240 w 1998270"/>
              <a:gd name="connsiteY2429" fmla="*/ 1060009 h 1996549"/>
              <a:gd name="connsiteX2430" fmla="*/ 567791 w 1998270"/>
              <a:gd name="connsiteY2430" fmla="*/ 1069561 h 1996549"/>
              <a:gd name="connsiteX2431" fmla="*/ 558240 w 1998270"/>
              <a:gd name="connsiteY2431" fmla="*/ 1079112 h 1996549"/>
              <a:gd name="connsiteX2432" fmla="*/ 548689 w 1998270"/>
              <a:gd name="connsiteY2432" fmla="*/ 1069561 h 1996549"/>
              <a:gd name="connsiteX2433" fmla="*/ 558240 w 1998270"/>
              <a:gd name="connsiteY2433" fmla="*/ 1060009 h 1996549"/>
              <a:gd name="connsiteX2434" fmla="*/ 619641 w 1998270"/>
              <a:gd name="connsiteY2434" fmla="*/ 1059327 h 1996549"/>
              <a:gd name="connsiteX2435" fmla="*/ 629874 w 1998270"/>
              <a:gd name="connsiteY2435" fmla="*/ 1069561 h 1996549"/>
              <a:gd name="connsiteX2436" fmla="*/ 619641 w 1998270"/>
              <a:gd name="connsiteY2436" fmla="*/ 1079795 h 1996549"/>
              <a:gd name="connsiteX2437" fmla="*/ 609408 w 1998270"/>
              <a:gd name="connsiteY2437" fmla="*/ 1069561 h 1996549"/>
              <a:gd name="connsiteX2438" fmla="*/ 619641 w 1998270"/>
              <a:gd name="connsiteY2438" fmla="*/ 1059327 h 1996549"/>
              <a:gd name="connsiteX2439" fmla="*/ 681042 w 1998270"/>
              <a:gd name="connsiteY2439" fmla="*/ 1058645 h 1996549"/>
              <a:gd name="connsiteX2440" fmla="*/ 681384 w 1998270"/>
              <a:gd name="connsiteY2440" fmla="*/ 1058645 h 1996549"/>
              <a:gd name="connsiteX2441" fmla="*/ 691958 w 1998270"/>
              <a:gd name="connsiteY2441" fmla="*/ 1069560 h 1996549"/>
              <a:gd name="connsiteX2442" fmla="*/ 681042 w 1998270"/>
              <a:gd name="connsiteY2442" fmla="*/ 1080476 h 1996549"/>
              <a:gd name="connsiteX2443" fmla="*/ 670127 w 1998270"/>
              <a:gd name="connsiteY2443" fmla="*/ 1069560 h 1996549"/>
              <a:gd name="connsiteX2444" fmla="*/ 681042 w 1998270"/>
              <a:gd name="connsiteY2444" fmla="*/ 1058645 h 1996549"/>
              <a:gd name="connsiteX2445" fmla="*/ 743126 w 1998270"/>
              <a:gd name="connsiteY2445" fmla="*/ 1058133 h 1996549"/>
              <a:gd name="connsiteX2446" fmla="*/ 754554 w 1998270"/>
              <a:gd name="connsiteY2446" fmla="*/ 1069561 h 1996549"/>
              <a:gd name="connsiteX2447" fmla="*/ 743126 w 1998270"/>
              <a:gd name="connsiteY2447" fmla="*/ 1080988 h 1996549"/>
              <a:gd name="connsiteX2448" fmla="*/ 731699 w 1998270"/>
              <a:gd name="connsiteY2448" fmla="*/ 1069561 h 1996549"/>
              <a:gd name="connsiteX2449" fmla="*/ 743126 w 1998270"/>
              <a:gd name="connsiteY2449" fmla="*/ 1058133 h 1996549"/>
              <a:gd name="connsiteX2450" fmla="*/ 803845 w 1998270"/>
              <a:gd name="connsiteY2450" fmla="*/ 1057451 h 1996549"/>
              <a:gd name="connsiteX2451" fmla="*/ 815955 w 1998270"/>
              <a:gd name="connsiteY2451" fmla="*/ 1069561 h 1996549"/>
              <a:gd name="connsiteX2452" fmla="*/ 803845 w 1998270"/>
              <a:gd name="connsiteY2452" fmla="*/ 1081671 h 1996549"/>
              <a:gd name="connsiteX2453" fmla="*/ 791736 w 1998270"/>
              <a:gd name="connsiteY2453" fmla="*/ 1069561 h 1996549"/>
              <a:gd name="connsiteX2454" fmla="*/ 803845 w 1998270"/>
              <a:gd name="connsiteY2454" fmla="*/ 1057451 h 1996549"/>
              <a:gd name="connsiteX2455" fmla="*/ 865246 w 1998270"/>
              <a:gd name="connsiteY2455" fmla="*/ 1056769 h 1996549"/>
              <a:gd name="connsiteX2456" fmla="*/ 865587 w 1998270"/>
              <a:gd name="connsiteY2456" fmla="*/ 1056769 h 1996549"/>
              <a:gd name="connsiteX2457" fmla="*/ 878038 w 1998270"/>
              <a:gd name="connsiteY2457" fmla="*/ 1069561 h 1996549"/>
              <a:gd name="connsiteX2458" fmla="*/ 865246 w 1998270"/>
              <a:gd name="connsiteY2458" fmla="*/ 1082353 h 1996549"/>
              <a:gd name="connsiteX2459" fmla="*/ 852455 w 1998270"/>
              <a:gd name="connsiteY2459" fmla="*/ 1069561 h 1996549"/>
              <a:gd name="connsiteX2460" fmla="*/ 865246 w 1998270"/>
              <a:gd name="connsiteY2460" fmla="*/ 1056769 h 1996549"/>
              <a:gd name="connsiteX2461" fmla="*/ 926647 w 1998270"/>
              <a:gd name="connsiteY2461" fmla="*/ 1056257 h 1996549"/>
              <a:gd name="connsiteX2462" fmla="*/ 939951 w 1998270"/>
              <a:gd name="connsiteY2462" fmla="*/ 1069561 h 1996549"/>
              <a:gd name="connsiteX2463" fmla="*/ 926647 w 1998270"/>
              <a:gd name="connsiteY2463" fmla="*/ 1082865 h 1996549"/>
              <a:gd name="connsiteX2464" fmla="*/ 913344 w 1998270"/>
              <a:gd name="connsiteY2464" fmla="*/ 1069561 h 1996549"/>
              <a:gd name="connsiteX2465" fmla="*/ 926647 w 1998270"/>
              <a:gd name="connsiteY2465" fmla="*/ 1056257 h 1996549"/>
              <a:gd name="connsiteX2466" fmla="*/ 988415 w 1998270"/>
              <a:gd name="connsiteY2466" fmla="*/ 1055611 h 1996549"/>
              <a:gd name="connsiteX2467" fmla="*/ 1002231 w 1998270"/>
              <a:gd name="connsiteY2467" fmla="*/ 1069426 h 1996549"/>
              <a:gd name="connsiteX2468" fmla="*/ 988415 w 1998270"/>
              <a:gd name="connsiteY2468" fmla="*/ 1083242 h 1996549"/>
              <a:gd name="connsiteX2469" fmla="*/ 974600 w 1998270"/>
              <a:gd name="connsiteY2469" fmla="*/ 1069426 h 1996549"/>
              <a:gd name="connsiteX2470" fmla="*/ 988415 w 1998270"/>
              <a:gd name="connsiteY2470" fmla="*/ 1055611 h 1996549"/>
              <a:gd name="connsiteX2471" fmla="*/ 1050132 w 1998270"/>
              <a:gd name="connsiteY2471" fmla="*/ 1055234 h 1996549"/>
              <a:gd name="connsiteX2472" fmla="*/ 1050473 w 1998270"/>
              <a:gd name="connsiteY2472" fmla="*/ 1055234 h 1996549"/>
              <a:gd name="connsiteX2473" fmla="*/ 1064459 w 1998270"/>
              <a:gd name="connsiteY2473" fmla="*/ 1069561 h 1996549"/>
              <a:gd name="connsiteX2474" fmla="*/ 1050132 w 1998270"/>
              <a:gd name="connsiteY2474" fmla="*/ 1083888 h 1996549"/>
              <a:gd name="connsiteX2475" fmla="*/ 1035806 w 1998270"/>
              <a:gd name="connsiteY2475" fmla="*/ 1069561 h 1996549"/>
              <a:gd name="connsiteX2476" fmla="*/ 1050132 w 1998270"/>
              <a:gd name="connsiteY2476" fmla="*/ 1055234 h 1996549"/>
              <a:gd name="connsiteX2477" fmla="*/ 1110851 w 1998270"/>
              <a:gd name="connsiteY2477" fmla="*/ 1054722 h 1996549"/>
              <a:gd name="connsiteX2478" fmla="*/ 1125690 w 1998270"/>
              <a:gd name="connsiteY2478" fmla="*/ 1069561 h 1996549"/>
              <a:gd name="connsiteX2479" fmla="*/ 1110851 w 1998270"/>
              <a:gd name="connsiteY2479" fmla="*/ 1084400 h 1996549"/>
              <a:gd name="connsiteX2480" fmla="*/ 1096013 w 1998270"/>
              <a:gd name="connsiteY2480" fmla="*/ 1069561 h 1996549"/>
              <a:gd name="connsiteX2481" fmla="*/ 1110851 w 1998270"/>
              <a:gd name="connsiteY2481" fmla="*/ 1054722 h 1996549"/>
              <a:gd name="connsiteX2482" fmla="*/ 1172253 w 1998270"/>
              <a:gd name="connsiteY2482" fmla="*/ 1054210 h 1996549"/>
              <a:gd name="connsiteX2483" fmla="*/ 1187603 w 1998270"/>
              <a:gd name="connsiteY2483" fmla="*/ 1069561 h 1996549"/>
              <a:gd name="connsiteX2484" fmla="*/ 1187603 w 1998270"/>
              <a:gd name="connsiteY2484" fmla="*/ 1069733 h 1996549"/>
              <a:gd name="connsiteX2485" fmla="*/ 1172253 w 1998270"/>
              <a:gd name="connsiteY2485" fmla="*/ 1084741 h 1996549"/>
              <a:gd name="connsiteX2486" fmla="*/ 1156903 w 1998270"/>
              <a:gd name="connsiteY2486" fmla="*/ 1069561 h 1996549"/>
              <a:gd name="connsiteX2487" fmla="*/ 1172253 w 1998270"/>
              <a:gd name="connsiteY2487" fmla="*/ 1054210 h 1996549"/>
              <a:gd name="connsiteX2488" fmla="*/ 1234020 w 1998270"/>
              <a:gd name="connsiteY2488" fmla="*/ 1053564 h 1996549"/>
              <a:gd name="connsiteX2489" fmla="*/ 1249882 w 1998270"/>
              <a:gd name="connsiteY2489" fmla="*/ 1069426 h 1996549"/>
              <a:gd name="connsiteX2490" fmla="*/ 1234020 w 1998270"/>
              <a:gd name="connsiteY2490" fmla="*/ 1085288 h 1996549"/>
              <a:gd name="connsiteX2491" fmla="*/ 1218158 w 1998270"/>
              <a:gd name="connsiteY2491" fmla="*/ 1069426 h 1996549"/>
              <a:gd name="connsiteX2492" fmla="*/ 1234020 w 1998270"/>
              <a:gd name="connsiteY2492" fmla="*/ 1053564 h 1996549"/>
              <a:gd name="connsiteX2493" fmla="*/ 1971151 w 1998270"/>
              <a:gd name="connsiteY2493" fmla="*/ 1053528 h 1996549"/>
              <a:gd name="connsiteX2494" fmla="*/ 1987184 w 1998270"/>
              <a:gd name="connsiteY2494" fmla="*/ 1069561 h 1996549"/>
              <a:gd name="connsiteX2495" fmla="*/ 1971151 w 1998270"/>
              <a:gd name="connsiteY2495" fmla="*/ 1085423 h 1996549"/>
              <a:gd name="connsiteX2496" fmla="*/ 1955119 w 1998270"/>
              <a:gd name="connsiteY2496" fmla="*/ 1069561 h 1996549"/>
              <a:gd name="connsiteX2497" fmla="*/ 1971151 w 1998270"/>
              <a:gd name="connsiteY2497" fmla="*/ 1053528 h 1996549"/>
              <a:gd name="connsiteX2498" fmla="*/ 1295054 w 1998270"/>
              <a:gd name="connsiteY2498" fmla="*/ 1053187 h 1996549"/>
              <a:gd name="connsiteX2499" fmla="*/ 1312110 w 1998270"/>
              <a:gd name="connsiteY2499" fmla="*/ 1070243 h 1996549"/>
              <a:gd name="connsiteX2500" fmla="*/ 1295054 w 1998270"/>
              <a:gd name="connsiteY2500" fmla="*/ 1087299 h 1996549"/>
              <a:gd name="connsiteX2501" fmla="*/ 1277999 w 1998270"/>
              <a:gd name="connsiteY2501" fmla="*/ 1070243 h 1996549"/>
              <a:gd name="connsiteX2502" fmla="*/ 1295054 w 1998270"/>
              <a:gd name="connsiteY2502" fmla="*/ 1053187 h 1996549"/>
              <a:gd name="connsiteX2503" fmla="*/ 1357138 w 1998270"/>
              <a:gd name="connsiteY2503" fmla="*/ 1052846 h 1996549"/>
              <a:gd name="connsiteX2504" fmla="*/ 1374194 w 1998270"/>
              <a:gd name="connsiteY2504" fmla="*/ 1069902 h 1996549"/>
              <a:gd name="connsiteX2505" fmla="*/ 1357138 w 1998270"/>
              <a:gd name="connsiteY2505" fmla="*/ 1086958 h 1996549"/>
              <a:gd name="connsiteX2506" fmla="*/ 1340083 w 1998270"/>
              <a:gd name="connsiteY2506" fmla="*/ 1069902 h 1996549"/>
              <a:gd name="connsiteX2507" fmla="*/ 1357138 w 1998270"/>
              <a:gd name="connsiteY2507" fmla="*/ 1052846 h 1996549"/>
              <a:gd name="connsiteX2508" fmla="*/ 1417857 w 1998270"/>
              <a:gd name="connsiteY2508" fmla="*/ 1052504 h 1996549"/>
              <a:gd name="connsiteX2509" fmla="*/ 1434913 w 1998270"/>
              <a:gd name="connsiteY2509" fmla="*/ 1069560 h 1996549"/>
              <a:gd name="connsiteX2510" fmla="*/ 1417857 w 1998270"/>
              <a:gd name="connsiteY2510" fmla="*/ 1086616 h 1996549"/>
              <a:gd name="connsiteX2511" fmla="*/ 1400802 w 1998270"/>
              <a:gd name="connsiteY2511" fmla="*/ 1069560 h 1996549"/>
              <a:gd name="connsiteX2512" fmla="*/ 1417857 w 1998270"/>
              <a:gd name="connsiteY2512" fmla="*/ 1052504 h 1996549"/>
              <a:gd name="connsiteX2513" fmla="*/ 1479258 w 1998270"/>
              <a:gd name="connsiteY2513" fmla="*/ 1052163 h 1996549"/>
              <a:gd name="connsiteX2514" fmla="*/ 1496314 w 1998270"/>
              <a:gd name="connsiteY2514" fmla="*/ 1069219 h 1996549"/>
              <a:gd name="connsiteX2515" fmla="*/ 1479258 w 1998270"/>
              <a:gd name="connsiteY2515" fmla="*/ 1086275 h 1996549"/>
              <a:gd name="connsiteX2516" fmla="*/ 1462203 w 1998270"/>
              <a:gd name="connsiteY2516" fmla="*/ 1069219 h 1996549"/>
              <a:gd name="connsiteX2517" fmla="*/ 1479258 w 1998270"/>
              <a:gd name="connsiteY2517" fmla="*/ 1052163 h 1996549"/>
              <a:gd name="connsiteX2518" fmla="*/ 1541026 w 1998270"/>
              <a:gd name="connsiteY2518" fmla="*/ 1051688 h 1996549"/>
              <a:gd name="connsiteX2519" fmla="*/ 1558764 w 1998270"/>
              <a:gd name="connsiteY2519" fmla="*/ 1069426 h 1996549"/>
              <a:gd name="connsiteX2520" fmla="*/ 1541026 w 1998270"/>
              <a:gd name="connsiteY2520" fmla="*/ 1087164 h 1996549"/>
              <a:gd name="connsiteX2521" fmla="*/ 1523288 w 1998270"/>
              <a:gd name="connsiteY2521" fmla="*/ 1069426 h 1996549"/>
              <a:gd name="connsiteX2522" fmla="*/ 1541026 w 1998270"/>
              <a:gd name="connsiteY2522" fmla="*/ 1051688 h 1996549"/>
              <a:gd name="connsiteX2523" fmla="*/ 1602931 w 1998270"/>
              <a:gd name="connsiteY2523" fmla="*/ 1051632 h 1996549"/>
              <a:gd name="connsiteX2524" fmla="*/ 1619970 w 1998270"/>
              <a:gd name="connsiteY2524" fmla="*/ 1068708 h 1996549"/>
              <a:gd name="connsiteX2525" fmla="*/ 1619953 w 1998270"/>
              <a:gd name="connsiteY2525" fmla="*/ 1069583 h 1996549"/>
              <a:gd name="connsiteX2526" fmla="*/ 1602061 w 1998270"/>
              <a:gd name="connsiteY2526" fmla="*/ 1085764 h 1996549"/>
              <a:gd name="connsiteX2527" fmla="*/ 1601191 w 1998270"/>
              <a:gd name="connsiteY2527" fmla="*/ 1085786 h 1996549"/>
              <a:gd name="connsiteX2528" fmla="*/ 1584153 w 1998270"/>
              <a:gd name="connsiteY2528" fmla="*/ 1068708 h 1996549"/>
              <a:gd name="connsiteX2529" fmla="*/ 1584170 w 1998270"/>
              <a:gd name="connsiteY2529" fmla="*/ 1067833 h 1996549"/>
              <a:gd name="connsiteX2530" fmla="*/ 1602061 w 1998270"/>
              <a:gd name="connsiteY2530" fmla="*/ 1051652 h 1996549"/>
              <a:gd name="connsiteX2531" fmla="*/ 1602931 w 1998270"/>
              <a:gd name="connsiteY2531" fmla="*/ 1051632 h 1996549"/>
              <a:gd name="connsiteX2532" fmla="*/ 1664145 w 1998270"/>
              <a:gd name="connsiteY2532" fmla="*/ 1051482 h 1996549"/>
              <a:gd name="connsiteX2533" fmla="*/ 1664486 w 1998270"/>
              <a:gd name="connsiteY2533" fmla="*/ 1051482 h 1996549"/>
              <a:gd name="connsiteX2534" fmla="*/ 1682224 w 1998270"/>
              <a:gd name="connsiteY2534" fmla="*/ 1069561 h 1996549"/>
              <a:gd name="connsiteX2535" fmla="*/ 1664145 w 1998270"/>
              <a:gd name="connsiteY2535" fmla="*/ 1086617 h 1996549"/>
              <a:gd name="connsiteX2536" fmla="*/ 1646066 w 1998270"/>
              <a:gd name="connsiteY2536" fmla="*/ 1069561 h 1996549"/>
              <a:gd name="connsiteX2537" fmla="*/ 1664145 w 1998270"/>
              <a:gd name="connsiteY2537" fmla="*/ 1051482 h 1996549"/>
              <a:gd name="connsiteX2538" fmla="*/ 1724864 w 1998270"/>
              <a:gd name="connsiteY2538" fmla="*/ 1051310 h 1996549"/>
              <a:gd name="connsiteX2539" fmla="*/ 1743113 w 1998270"/>
              <a:gd name="connsiteY2539" fmla="*/ 1069560 h 1996549"/>
              <a:gd name="connsiteX2540" fmla="*/ 1743113 w 1998270"/>
              <a:gd name="connsiteY2540" fmla="*/ 1069733 h 1996549"/>
              <a:gd name="connsiteX2541" fmla="*/ 1724864 w 1998270"/>
              <a:gd name="connsiteY2541" fmla="*/ 1087640 h 1996549"/>
              <a:gd name="connsiteX2542" fmla="*/ 1724693 w 1998270"/>
              <a:gd name="connsiteY2542" fmla="*/ 1087640 h 1996549"/>
              <a:gd name="connsiteX2543" fmla="*/ 1706614 w 1998270"/>
              <a:gd name="connsiteY2543" fmla="*/ 1069560 h 1996549"/>
              <a:gd name="connsiteX2544" fmla="*/ 1724864 w 1998270"/>
              <a:gd name="connsiteY2544" fmla="*/ 1051310 h 1996549"/>
              <a:gd name="connsiteX2545" fmla="*/ 1786265 w 1998270"/>
              <a:gd name="connsiteY2545" fmla="*/ 1051140 h 1996549"/>
              <a:gd name="connsiteX2546" fmla="*/ 1804685 w 1998270"/>
              <a:gd name="connsiteY2546" fmla="*/ 1069561 h 1996549"/>
              <a:gd name="connsiteX2547" fmla="*/ 1804685 w 1998270"/>
              <a:gd name="connsiteY2547" fmla="*/ 1069733 h 1996549"/>
              <a:gd name="connsiteX2548" fmla="*/ 1786265 w 1998270"/>
              <a:gd name="connsiteY2548" fmla="*/ 1087811 h 1996549"/>
              <a:gd name="connsiteX2549" fmla="*/ 1767845 w 1998270"/>
              <a:gd name="connsiteY2549" fmla="*/ 1069561 h 1996549"/>
              <a:gd name="connsiteX2550" fmla="*/ 1786265 w 1998270"/>
              <a:gd name="connsiteY2550" fmla="*/ 1051140 h 1996549"/>
              <a:gd name="connsiteX2551" fmla="*/ 1909067 w 1998270"/>
              <a:gd name="connsiteY2551" fmla="*/ 1050969 h 1996549"/>
              <a:gd name="connsiteX2552" fmla="*/ 1927659 w 1998270"/>
              <a:gd name="connsiteY2552" fmla="*/ 1069560 h 1996549"/>
              <a:gd name="connsiteX2553" fmla="*/ 1927659 w 1998270"/>
              <a:gd name="connsiteY2553" fmla="*/ 1069731 h 1996549"/>
              <a:gd name="connsiteX2554" fmla="*/ 1909067 w 1998270"/>
              <a:gd name="connsiteY2554" fmla="*/ 1087981 h 1996549"/>
              <a:gd name="connsiteX2555" fmla="*/ 1908897 w 1998270"/>
              <a:gd name="connsiteY2555" fmla="*/ 1087981 h 1996549"/>
              <a:gd name="connsiteX2556" fmla="*/ 1890477 w 1998270"/>
              <a:gd name="connsiteY2556" fmla="*/ 1069560 h 1996549"/>
              <a:gd name="connsiteX2557" fmla="*/ 1909067 w 1998270"/>
              <a:gd name="connsiteY2557" fmla="*/ 1050969 h 1996549"/>
              <a:gd name="connsiteX2558" fmla="*/ 1847666 w 1998270"/>
              <a:gd name="connsiteY2558" fmla="*/ 1050969 h 1996549"/>
              <a:gd name="connsiteX2559" fmla="*/ 1866257 w 1998270"/>
              <a:gd name="connsiteY2559" fmla="*/ 1069560 h 1996549"/>
              <a:gd name="connsiteX2560" fmla="*/ 1866257 w 1998270"/>
              <a:gd name="connsiteY2560" fmla="*/ 1069731 h 1996549"/>
              <a:gd name="connsiteX2561" fmla="*/ 1847666 w 1998270"/>
              <a:gd name="connsiteY2561" fmla="*/ 1087981 h 1996549"/>
              <a:gd name="connsiteX2562" fmla="*/ 1847496 w 1998270"/>
              <a:gd name="connsiteY2562" fmla="*/ 1087981 h 1996549"/>
              <a:gd name="connsiteX2563" fmla="*/ 1829076 w 1998270"/>
              <a:gd name="connsiteY2563" fmla="*/ 1069560 h 1996549"/>
              <a:gd name="connsiteX2564" fmla="*/ 1847666 w 1998270"/>
              <a:gd name="connsiteY2564" fmla="*/ 1050969 h 1996549"/>
              <a:gd name="connsiteX2565" fmla="*/ 5629 w 1998270"/>
              <a:gd name="connsiteY2565" fmla="*/ 1005089 h 1996549"/>
              <a:gd name="connsiteX2566" fmla="*/ 8699 w 1998270"/>
              <a:gd name="connsiteY2566" fmla="*/ 1008160 h 1996549"/>
              <a:gd name="connsiteX2567" fmla="*/ 5629 w 1998270"/>
              <a:gd name="connsiteY2567" fmla="*/ 1011230 h 1996549"/>
              <a:gd name="connsiteX2568" fmla="*/ 2559 w 1998270"/>
              <a:gd name="connsiteY2568" fmla="*/ 1008160 h 1996549"/>
              <a:gd name="connsiteX2569" fmla="*/ 5629 w 1998270"/>
              <a:gd name="connsiteY2569" fmla="*/ 1005089 h 1996549"/>
              <a:gd name="connsiteX2570" fmla="*/ 67030 w 1998270"/>
              <a:gd name="connsiteY2570" fmla="*/ 1003725 h 1996549"/>
              <a:gd name="connsiteX2571" fmla="*/ 67371 w 1998270"/>
              <a:gd name="connsiteY2571" fmla="*/ 1003725 h 1996549"/>
              <a:gd name="connsiteX2572" fmla="*/ 71464 w 1998270"/>
              <a:gd name="connsiteY2572" fmla="*/ 1008160 h 1996549"/>
              <a:gd name="connsiteX2573" fmla="*/ 67030 w 1998270"/>
              <a:gd name="connsiteY2573" fmla="*/ 1012594 h 1996549"/>
              <a:gd name="connsiteX2574" fmla="*/ 62596 w 1998270"/>
              <a:gd name="connsiteY2574" fmla="*/ 1008160 h 1996549"/>
              <a:gd name="connsiteX2575" fmla="*/ 67030 w 1998270"/>
              <a:gd name="connsiteY2575" fmla="*/ 1003725 h 1996549"/>
              <a:gd name="connsiteX2576" fmla="*/ 129113 w 1998270"/>
              <a:gd name="connsiteY2576" fmla="*/ 1003043 h 1996549"/>
              <a:gd name="connsiteX2577" fmla="*/ 129454 w 1998270"/>
              <a:gd name="connsiteY2577" fmla="*/ 1003043 h 1996549"/>
              <a:gd name="connsiteX2578" fmla="*/ 134230 w 1998270"/>
              <a:gd name="connsiteY2578" fmla="*/ 1008160 h 1996549"/>
              <a:gd name="connsiteX2579" fmla="*/ 129113 w 1998270"/>
              <a:gd name="connsiteY2579" fmla="*/ 1013277 h 1996549"/>
              <a:gd name="connsiteX2580" fmla="*/ 123997 w 1998270"/>
              <a:gd name="connsiteY2580" fmla="*/ 1008160 h 1996549"/>
              <a:gd name="connsiteX2581" fmla="*/ 129113 w 1998270"/>
              <a:gd name="connsiteY2581" fmla="*/ 1003043 h 1996549"/>
              <a:gd name="connsiteX2582" fmla="*/ 189833 w 1998270"/>
              <a:gd name="connsiteY2582" fmla="*/ 1002360 h 1996549"/>
              <a:gd name="connsiteX2583" fmla="*/ 195631 w 1998270"/>
              <a:gd name="connsiteY2583" fmla="*/ 1008159 h 1996549"/>
              <a:gd name="connsiteX2584" fmla="*/ 189833 w 1998270"/>
              <a:gd name="connsiteY2584" fmla="*/ 1013958 h 1996549"/>
              <a:gd name="connsiteX2585" fmla="*/ 184034 w 1998270"/>
              <a:gd name="connsiteY2585" fmla="*/ 1008159 h 1996549"/>
              <a:gd name="connsiteX2586" fmla="*/ 189833 w 1998270"/>
              <a:gd name="connsiteY2586" fmla="*/ 1002360 h 1996549"/>
              <a:gd name="connsiteX2587" fmla="*/ 251234 w 1998270"/>
              <a:gd name="connsiteY2587" fmla="*/ 1001508 h 1996549"/>
              <a:gd name="connsiteX2588" fmla="*/ 251575 w 1998270"/>
              <a:gd name="connsiteY2588" fmla="*/ 1001508 h 1996549"/>
              <a:gd name="connsiteX2589" fmla="*/ 257885 w 1998270"/>
              <a:gd name="connsiteY2589" fmla="*/ 1008160 h 1996549"/>
              <a:gd name="connsiteX2590" fmla="*/ 251234 w 1998270"/>
              <a:gd name="connsiteY2590" fmla="*/ 1014812 h 1996549"/>
              <a:gd name="connsiteX2591" fmla="*/ 244582 w 1998270"/>
              <a:gd name="connsiteY2591" fmla="*/ 1008160 h 1996549"/>
              <a:gd name="connsiteX2592" fmla="*/ 251234 w 1998270"/>
              <a:gd name="connsiteY2592" fmla="*/ 1001508 h 1996549"/>
              <a:gd name="connsiteX2593" fmla="*/ 312635 w 1998270"/>
              <a:gd name="connsiteY2593" fmla="*/ 1000825 h 1996549"/>
              <a:gd name="connsiteX2594" fmla="*/ 319969 w 1998270"/>
              <a:gd name="connsiteY2594" fmla="*/ 1008159 h 1996549"/>
              <a:gd name="connsiteX2595" fmla="*/ 312635 w 1998270"/>
              <a:gd name="connsiteY2595" fmla="*/ 1015494 h 1996549"/>
              <a:gd name="connsiteX2596" fmla="*/ 305301 w 1998270"/>
              <a:gd name="connsiteY2596" fmla="*/ 1008159 h 1996549"/>
              <a:gd name="connsiteX2597" fmla="*/ 312635 w 1998270"/>
              <a:gd name="connsiteY2597" fmla="*/ 1000825 h 1996549"/>
              <a:gd name="connsiteX2598" fmla="*/ 374035 w 1998270"/>
              <a:gd name="connsiteY2598" fmla="*/ 1000143 h 1996549"/>
              <a:gd name="connsiteX2599" fmla="*/ 382052 w 1998270"/>
              <a:gd name="connsiteY2599" fmla="*/ 1008160 h 1996549"/>
              <a:gd name="connsiteX2600" fmla="*/ 374035 w 1998270"/>
              <a:gd name="connsiteY2600" fmla="*/ 1016176 h 1996549"/>
              <a:gd name="connsiteX2601" fmla="*/ 366020 w 1998270"/>
              <a:gd name="connsiteY2601" fmla="*/ 1008160 h 1996549"/>
              <a:gd name="connsiteX2602" fmla="*/ 374035 w 1998270"/>
              <a:gd name="connsiteY2602" fmla="*/ 1000143 h 1996549"/>
              <a:gd name="connsiteX2603" fmla="*/ 436119 w 1998270"/>
              <a:gd name="connsiteY2603" fmla="*/ 999461 h 1996549"/>
              <a:gd name="connsiteX2604" fmla="*/ 444818 w 1998270"/>
              <a:gd name="connsiteY2604" fmla="*/ 1008160 h 1996549"/>
              <a:gd name="connsiteX2605" fmla="*/ 436119 w 1998270"/>
              <a:gd name="connsiteY2605" fmla="*/ 1016858 h 1996549"/>
              <a:gd name="connsiteX2606" fmla="*/ 427421 w 1998270"/>
              <a:gd name="connsiteY2606" fmla="*/ 1008160 h 1996549"/>
              <a:gd name="connsiteX2607" fmla="*/ 436119 w 1998270"/>
              <a:gd name="connsiteY2607" fmla="*/ 999461 h 1996549"/>
              <a:gd name="connsiteX2608" fmla="*/ 496838 w 1998270"/>
              <a:gd name="connsiteY2608" fmla="*/ 998779 h 1996549"/>
              <a:gd name="connsiteX2609" fmla="*/ 497179 w 1998270"/>
              <a:gd name="connsiteY2609" fmla="*/ 998779 h 1996549"/>
              <a:gd name="connsiteX2610" fmla="*/ 506219 w 1998270"/>
              <a:gd name="connsiteY2610" fmla="*/ 1008159 h 1996549"/>
              <a:gd name="connsiteX2611" fmla="*/ 496838 w 1998270"/>
              <a:gd name="connsiteY2611" fmla="*/ 1017540 h 1996549"/>
              <a:gd name="connsiteX2612" fmla="*/ 487458 w 1998270"/>
              <a:gd name="connsiteY2612" fmla="*/ 1008159 h 1996549"/>
              <a:gd name="connsiteX2613" fmla="*/ 496838 w 1998270"/>
              <a:gd name="connsiteY2613" fmla="*/ 998779 h 1996549"/>
              <a:gd name="connsiteX2614" fmla="*/ 558239 w 1998270"/>
              <a:gd name="connsiteY2614" fmla="*/ 998097 h 1996549"/>
              <a:gd name="connsiteX2615" fmla="*/ 558580 w 1998270"/>
              <a:gd name="connsiteY2615" fmla="*/ 998097 h 1996549"/>
              <a:gd name="connsiteX2616" fmla="*/ 568302 w 1998270"/>
              <a:gd name="connsiteY2616" fmla="*/ 1008160 h 1996549"/>
              <a:gd name="connsiteX2617" fmla="*/ 558239 w 1998270"/>
              <a:gd name="connsiteY2617" fmla="*/ 1018223 h 1996549"/>
              <a:gd name="connsiteX2618" fmla="*/ 548177 w 1998270"/>
              <a:gd name="connsiteY2618" fmla="*/ 1008160 h 1996549"/>
              <a:gd name="connsiteX2619" fmla="*/ 558239 w 1998270"/>
              <a:gd name="connsiteY2619" fmla="*/ 998097 h 1996549"/>
              <a:gd name="connsiteX2620" fmla="*/ 743126 w 1998270"/>
              <a:gd name="connsiteY2620" fmla="*/ 996733 h 1996549"/>
              <a:gd name="connsiteX2621" fmla="*/ 755236 w 1998270"/>
              <a:gd name="connsiteY2621" fmla="*/ 1008842 h 1996549"/>
              <a:gd name="connsiteX2622" fmla="*/ 743126 w 1998270"/>
              <a:gd name="connsiteY2622" fmla="*/ 1020952 h 1996549"/>
              <a:gd name="connsiteX2623" fmla="*/ 731017 w 1998270"/>
              <a:gd name="connsiteY2623" fmla="*/ 1008842 h 1996549"/>
              <a:gd name="connsiteX2624" fmla="*/ 743126 w 1998270"/>
              <a:gd name="connsiteY2624" fmla="*/ 996733 h 1996549"/>
              <a:gd name="connsiteX2625" fmla="*/ 681042 w 1998270"/>
              <a:gd name="connsiteY2625" fmla="*/ 996733 h 1996549"/>
              <a:gd name="connsiteX2626" fmla="*/ 692469 w 1998270"/>
              <a:gd name="connsiteY2626" fmla="*/ 1008160 h 1996549"/>
              <a:gd name="connsiteX2627" fmla="*/ 681042 w 1998270"/>
              <a:gd name="connsiteY2627" fmla="*/ 1019587 h 1996549"/>
              <a:gd name="connsiteX2628" fmla="*/ 669615 w 1998270"/>
              <a:gd name="connsiteY2628" fmla="*/ 1008160 h 1996549"/>
              <a:gd name="connsiteX2629" fmla="*/ 681042 w 1998270"/>
              <a:gd name="connsiteY2629" fmla="*/ 996733 h 1996549"/>
              <a:gd name="connsiteX2630" fmla="*/ 619641 w 1998270"/>
              <a:gd name="connsiteY2630" fmla="*/ 996733 h 1996549"/>
              <a:gd name="connsiteX2631" fmla="*/ 630386 w 1998270"/>
              <a:gd name="connsiteY2631" fmla="*/ 1007478 h 1996549"/>
              <a:gd name="connsiteX2632" fmla="*/ 619641 w 1998270"/>
              <a:gd name="connsiteY2632" fmla="*/ 1018223 h 1996549"/>
              <a:gd name="connsiteX2633" fmla="*/ 608896 w 1998270"/>
              <a:gd name="connsiteY2633" fmla="*/ 1007478 h 1996549"/>
              <a:gd name="connsiteX2634" fmla="*/ 619641 w 1998270"/>
              <a:gd name="connsiteY2634" fmla="*/ 996733 h 1996549"/>
              <a:gd name="connsiteX2635" fmla="*/ 803845 w 1998270"/>
              <a:gd name="connsiteY2635" fmla="*/ 995538 h 1996549"/>
              <a:gd name="connsiteX2636" fmla="*/ 816466 w 1998270"/>
              <a:gd name="connsiteY2636" fmla="*/ 1008160 h 1996549"/>
              <a:gd name="connsiteX2637" fmla="*/ 803845 w 1998270"/>
              <a:gd name="connsiteY2637" fmla="*/ 1020781 h 1996549"/>
              <a:gd name="connsiteX2638" fmla="*/ 791224 w 1998270"/>
              <a:gd name="connsiteY2638" fmla="*/ 1008160 h 1996549"/>
              <a:gd name="connsiteX2639" fmla="*/ 803845 w 1998270"/>
              <a:gd name="connsiteY2639" fmla="*/ 995538 h 1996549"/>
              <a:gd name="connsiteX2640" fmla="*/ 865246 w 1998270"/>
              <a:gd name="connsiteY2640" fmla="*/ 994856 h 1996549"/>
              <a:gd name="connsiteX2641" fmla="*/ 878550 w 1998270"/>
              <a:gd name="connsiteY2641" fmla="*/ 1008159 h 1996549"/>
              <a:gd name="connsiteX2642" fmla="*/ 865246 w 1998270"/>
              <a:gd name="connsiteY2642" fmla="*/ 1021463 h 1996549"/>
              <a:gd name="connsiteX2643" fmla="*/ 851943 w 1998270"/>
              <a:gd name="connsiteY2643" fmla="*/ 1008159 h 1996549"/>
              <a:gd name="connsiteX2644" fmla="*/ 865246 w 1998270"/>
              <a:gd name="connsiteY2644" fmla="*/ 994856 h 1996549"/>
              <a:gd name="connsiteX2645" fmla="*/ 926648 w 1998270"/>
              <a:gd name="connsiteY2645" fmla="*/ 994345 h 1996549"/>
              <a:gd name="connsiteX2646" fmla="*/ 940463 w 1998270"/>
              <a:gd name="connsiteY2646" fmla="*/ 1008160 h 1996549"/>
              <a:gd name="connsiteX2647" fmla="*/ 926648 w 1998270"/>
              <a:gd name="connsiteY2647" fmla="*/ 1021975 h 1996549"/>
              <a:gd name="connsiteX2648" fmla="*/ 912833 w 1998270"/>
              <a:gd name="connsiteY2648" fmla="*/ 1008160 h 1996549"/>
              <a:gd name="connsiteX2649" fmla="*/ 926648 w 1998270"/>
              <a:gd name="connsiteY2649" fmla="*/ 994345 h 1996549"/>
              <a:gd name="connsiteX2650" fmla="*/ 988049 w 1998270"/>
              <a:gd name="connsiteY2650" fmla="*/ 993663 h 1996549"/>
              <a:gd name="connsiteX2651" fmla="*/ 1002546 w 1998270"/>
              <a:gd name="connsiteY2651" fmla="*/ 1008160 h 1996549"/>
              <a:gd name="connsiteX2652" fmla="*/ 988049 w 1998270"/>
              <a:gd name="connsiteY2652" fmla="*/ 1022657 h 1996549"/>
              <a:gd name="connsiteX2653" fmla="*/ 973552 w 1998270"/>
              <a:gd name="connsiteY2653" fmla="*/ 1008160 h 1996549"/>
              <a:gd name="connsiteX2654" fmla="*/ 988049 w 1998270"/>
              <a:gd name="connsiteY2654" fmla="*/ 993663 h 1996549"/>
              <a:gd name="connsiteX2655" fmla="*/ 1050132 w 1998270"/>
              <a:gd name="connsiteY2655" fmla="*/ 993152 h 1996549"/>
              <a:gd name="connsiteX2656" fmla="*/ 1050473 w 1998270"/>
              <a:gd name="connsiteY2656" fmla="*/ 993152 h 1996549"/>
              <a:gd name="connsiteX2657" fmla="*/ 1065141 w 1998270"/>
              <a:gd name="connsiteY2657" fmla="*/ 1008160 h 1996549"/>
              <a:gd name="connsiteX2658" fmla="*/ 1065141 w 1998270"/>
              <a:gd name="connsiteY2658" fmla="*/ 1008332 h 1996549"/>
              <a:gd name="connsiteX2659" fmla="*/ 1050132 w 1998270"/>
              <a:gd name="connsiteY2659" fmla="*/ 1022999 h 1996549"/>
              <a:gd name="connsiteX2660" fmla="*/ 1035123 w 1998270"/>
              <a:gd name="connsiteY2660" fmla="*/ 1008160 h 1996549"/>
              <a:gd name="connsiteX2661" fmla="*/ 1050132 w 1998270"/>
              <a:gd name="connsiteY2661" fmla="*/ 993152 h 1996549"/>
              <a:gd name="connsiteX2662" fmla="*/ 1110852 w 1998270"/>
              <a:gd name="connsiteY2662" fmla="*/ 992639 h 1996549"/>
              <a:gd name="connsiteX2663" fmla="*/ 1126372 w 1998270"/>
              <a:gd name="connsiteY2663" fmla="*/ 1008159 h 1996549"/>
              <a:gd name="connsiteX2664" fmla="*/ 1126372 w 1998270"/>
              <a:gd name="connsiteY2664" fmla="*/ 1008332 h 1996549"/>
              <a:gd name="connsiteX2665" fmla="*/ 1110852 w 1998270"/>
              <a:gd name="connsiteY2665" fmla="*/ 1023510 h 1996549"/>
              <a:gd name="connsiteX2666" fmla="*/ 1110681 w 1998270"/>
              <a:gd name="connsiteY2666" fmla="*/ 1023511 h 1996549"/>
              <a:gd name="connsiteX2667" fmla="*/ 1095331 w 1998270"/>
              <a:gd name="connsiteY2667" fmla="*/ 1008159 h 1996549"/>
              <a:gd name="connsiteX2668" fmla="*/ 1110852 w 1998270"/>
              <a:gd name="connsiteY2668" fmla="*/ 992639 h 1996549"/>
              <a:gd name="connsiteX2669" fmla="*/ 1172618 w 1998270"/>
              <a:gd name="connsiteY2669" fmla="*/ 991994 h 1996549"/>
              <a:gd name="connsiteX2670" fmla="*/ 1188651 w 1998270"/>
              <a:gd name="connsiteY2670" fmla="*/ 1008026 h 1996549"/>
              <a:gd name="connsiteX2671" fmla="*/ 1172618 w 1998270"/>
              <a:gd name="connsiteY2671" fmla="*/ 1024058 h 1996549"/>
              <a:gd name="connsiteX2672" fmla="*/ 1156586 w 1998270"/>
              <a:gd name="connsiteY2672" fmla="*/ 1008026 h 1996549"/>
              <a:gd name="connsiteX2673" fmla="*/ 1172618 w 1998270"/>
              <a:gd name="connsiteY2673" fmla="*/ 991994 h 1996549"/>
              <a:gd name="connsiteX2674" fmla="*/ 1233653 w 1998270"/>
              <a:gd name="connsiteY2674" fmla="*/ 991616 h 1996549"/>
              <a:gd name="connsiteX2675" fmla="*/ 1250709 w 1998270"/>
              <a:gd name="connsiteY2675" fmla="*/ 1008671 h 1996549"/>
              <a:gd name="connsiteX2676" fmla="*/ 1233653 w 1998270"/>
              <a:gd name="connsiteY2676" fmla="*/ 1025727 h 1996549"/>
              <a:gd name="connsiteX2677" fmla="*/ 1216598 w 1998270"/>
              <a:gd name="connsiteY2677" fmla="*/ 1008671 h 1996549"/>
              <a:gd name="connsiteX2678" fmla="*/ 1233653 w 1998270"/>
              <a:gd name="connsiteY2678" fmla="*/ 991616 h 1996549"/>
              <a:gd name="connsiteX2679" fmla="*/ 1971151 w 1998270"/>
              <a:gd name="connsiteY2679" fmla="*/ 991444 h 1996549"/>
              <a:gd name="connsiteX2680" fmla="*/ 1988207 w 1998270"/>
              <a:gd name="connsiteY2680" fmla="*/ 1008500 h 1996549"/>
              <a:gd name="connsiteX2681" fmla="*/ 1971151 w 1998270"/>
              <a:gd name="connsiteY2681" fmla="*/ 1025556 h 1996549"/>
              <a:gd name="connsiteX2682" fmla="*/ 1954096 w 1998270"/>
              <a:gd name="connsiteY2682" fmla="*/ 1008500 h 1996549"/>
              <a:gd name="connsiteX2683" fmla="*/ 1971151 w 1998270"/>
              <a:gd name="connsiteY2683" fmla="*/ 991444 h 1996549"/>
              <a:gd name="connsiteX2684" fmla="*/ 1295054 w 1998270"/>
              <a:gd name="connsiteY2684" fmla="*/ 991104 h 1996549"/>
              <a:gd name="connsiteX2685" fmla="*/ 1312110 w 1998270"/>
              <a:gd name="connsiteY2685" fmla="*/ 1008159 h 1996549"/>
              <a:gd name="connsiteX2686" fmla="*/ 1295054 w 1998270"/>
              <a:gd name="connsiteY2686" fmla="*/ 1025215 h 1996549"/>
              <a:gd name="connsiteX2687" fmla="*/ 1277999 w 1998270"/>
              <a:gd name="connsiteY2687" fmla="*/ 1008159 h 1996549"/>
              <a:gd name="connsiteX2688" fmla="*/ 1295054 w 1998270"/>
              <a:gd name="connsiteY2688" fmla="*/ 991104 h 1996549"/>
              <a:gd name="connsiteX2689" fmla="*/ 1357138 w 1998270"/>
              <a:gd name="connsiteY2689" fmla="*/ 990763 h 1996549"/>
              <a:gd name="connsiteX2690" fmla="*/ 1374194 w 1998270"/>
              <a:gd name="connsiteY2690" fmla="*/ 1007818 h 1996549"/>
              <a:gd name="connsiteX2691" fmla="*/ 1357138 w 1998270"/>
              <a:gd name="connsiteY2691" fmla="*/ 1024874 h 1996549"/>
              <a:gd name="connsiteX2692" fmla="*/ 1340083 w 1998270"/>
              <a:gd name="connsiteY2692" fmla="*/ 1007818 h 1996549"/>
              <a:gd name="connsiteX2693" fmla="*/ 1357138 w 1998270"/>
              <a:gd name="connsiteY2693" fmla="*/ 990763 h 1996549"/>
              <a:gd name="connsiteX2694" fmla="*/ 1418727 w 1998270"/>
              <a:gd name="connsiteY2694" fmla="*/ 990232 h 1996549"/>
              <a:gd name="connsiteX2695" fmla="*/ 1435766 w 1998270"/>
              <a:gd name="connsiteY2695" fmla="*/ 1007307 h 1996549"/>
              <a:gd name="connsiteX2696" fmla="*/ 1435749 w 1998270"/>
              <a:gd name="connsiteY2696" fmla="*/ 1008182 h 1996549"/>
              <a:gd name="connsiteX2697" fmla="*/ 1417857 w 1998270"/>
              <a:gd name="connsiteY2697" fmla="*/ 1024363 h 1996549"/>
              <a:gd name="connsiteX2698" fmla="*/ 1416987 w 1998270"/>
              <a:gd name="connsiteY2698" fmla="*/ 1024385 h 1996549"/>
              <a:gd name="connsiteX2699" fmla="*/ 1399949 w 1998270"/>
              <a:gd name="connsiteY2699" fmla="*/ 1007307 h 1996549"/>
              <a:gd name="connsiteX2700" fmla="*/ 1399965 w 1998270"/>
              <a:gd name="connsiteY2700" fmla="*/ 1006432 h 1996549"/>
              <a:gd name="connsiteX2701" fmla="*/ 1417857 w 1998270"/>
              <a:gd name="connsiteY2701" fmla="*/ 990252 h 1996549"/>
              <a:gd name="connsiteX2702" fmla="*/ 1418727 w 1998270"/>
              <a:gd name="connsiteY2702" fmla="*/ 990232 h 1996549"/>
              <a:gd name="connsiteX2703" fmla="*/ 1479259 w 1998270"/>
              <a:gd name="connsiteY2703" fmla="*/ 989910 h 1996549"/>
              <a:gd name="connsiteX2704" fmla="*/ 1497508 w 1998270"/>
              <a:gd name="connsiteY2704" fmla="*/ 1008159 h 1996549"/>
              <a:gd name="connsiteX2705" fmla="*/ 1497508 w 1998270"/>
              <a:gd name="connsiteY2705" fmla="*/ 1008332 h 1996549"/>
              <a:gd name="connsiteX2706" fmla="*/ 1479259 w 1998270"/>
              <a:gd name="connsiteY2706" fmla="*/ 1026239 h 1996549"/>
              <a:gd name="connsiteX2707" fmla="*/ 1479088 w 1998270"/>
              <a:gd name="connsiteY2707" fmla="*/ 1026239 h 1996549"/>
              <a:gd name="connsiteX2708" fmla="*/ 1461009 w 1998270"/>
              <a:gd name="connsiteY2708" fmla="*/ 1008159 h 1996549"/>
              <a:gd name="connsiteX2709" fmla="*/ 1479259 w 1998270"/>
              <a:gd name="connsiteY2709" fmla="*/ 989910 h 1996549"/>
              <a:gd name="connsiteX2710" fmla="*/ 1540660 w 1998270"/>
              <a:gd name="connsiteY2710" fmla="*/ 989740 h 1996549"/>
              <a:gd name="connsiteX2711" fmla="*/ 1559080 w 1998270"/>
              <a:gd name="connsiteY2711" fmla="*/ 1008160 h 1996549"/>
              <a:gd name="connsiteX2712" fmla="*/ 1559080 w 1998270"/>
              <a:gd name="connsiteY2712" fmla="*/ 1008330 h 1996549"/>
              <a:gd name="connsiteX2713" fmla="*/ 1540660 w 1998270"/>
              <a:gd name="connsiteY2713" fmla="*/ 1026410 h 1996549"/>
              <a:gd name="connsiteX2714" fmla="*/ 1522240 w 1998270"/>
              <a:gd name="connsiteY2714" fmla="*/ 1008160 h 1996549"/>
              <a:gd name="connsiteX2715" fmla="*/ 1540660 w 1998270"/>
              <a:gd name="connsiteY2715" fmla="*/ 989740 h 1996549"/>
              <a:gd name="connsiteX2716" fmla="*/ 1602061 w 1998270"/>
              <a:gd name="connsiteY2716" fmla="*/ 989399 h 1996549"/>
              <a:gd name="connsiteX2717" fmla="*/ 1620822 w 1998270"/>
              <a:gd name="connsiteY2717" fmla="*/ 1008160 h 1996549"/>
              <a:gd name="connsiteX2718" fmla="*/ 1620822 w 1998270"/>
              <a:gd name="connsiteY2718" fmla="*/ 1008331 h 1996549"/>
              <a:gd name="connsiteX2719" fmla="*/ 1602061 w 1998270"/>
              <a:gd name="connsiteY2719" fmla="*/ 1026751 h 1996549"/>
              <a:gd name="connsiteX2720" fmla="*/ 1583300 w 1998270"/>
              <a:gd name="connsiteY2720" fmla="*/ 1008160 h 1996549"/>
              <a:gd name="connsiteX2721" fmla="*/ 1602061 w 1998270"/>
              <a:gd name="connsiteY2721" fmla="*/ 989399 h 1996549"/>
              <a:gd name="connsiteX2722" fmla="*/ 1664144 w 1998270"/>
              <a:gd name="connsiteY2722" fmla="*/ 989228 h 1996549"/>
              <a:gd name="connsiteX2723" fmla="*/ 1683076 w 1998270"/>
              <a:gd name="connsiteY2723" fmla="*/ 1008160 h 1996549"/>
              <a:gd name="connsiteX2724" fmla="*/ 1664144 w 1998270"/>
              <a:gd name="connsiteY2724" fmla="*/ 1026921 h 1996549"/>
              <a:gd name="connsiteX2725" fmla="*/ 1645213 w 1998270"/>
              <a:gd name="connsiteY2725" fmla="*/ 1008160 h 1996549"/>
              <a:gd name="connsiteX2726" fmla="*/ 1664144 w 1998270"/>
              <a:gd name="connsiteY2726" fmla="*/ 989228 h 1996549"/>
              <a:gd name="connsiteX2727" fmla="*/ 1724864 w 1998270"/>
              <a:gd name="connsiteY2727" fmla="*/ 989058 h 1996549"/>
              <a:gd name="connsiteX2728" fmla="*/ 1743967 w 1998270"/>
              <a:gd name="connsiteY2728" fmla="*/ 1008160 h 1996549"/>
              <a:gd name="connsiteX2729" fmla="*/ 1724864 w 1998270"/>
              <a:gd name="connsiteY2729" fmla="*/ 1027092 h 1996549"/>
              <a:gd name="connsiteX2730" fmla="*/ 1705762 w 1998270"/>
              <a:gd name="connsiteY2730" fmla="*/ 1008160 h 1996549"/>
              <a:gd name="connsiteX2731" fmla="*/ 1724864 w 1998270"/>
              <a:gd name="connsiteY2731" fmla="*/ 989058 h 1996549"/>
              <a:gd name="connsiteX2732" fmla="*/ 1909434 w 1998270"/>
              <a:gd name="connsiteY2732" fmla="*/ 988753 h 1996549"/>
              <a:gd name="connsiteX2733" fmla="*/ 1928707 w 1998270"/>
              <a:gd name="connsiteY2733" fmla="*/ 1008025 h 1996549"/>
              <a:gd name="connsiteX2734" fmla="*/ 1909434 w 1998270"/>
              <a:gd name="connsiteY2734" fmla="*/ 1027298 h 1996549"/>
              <a:gd name="connsiteX2735" fmla="*/ 1890161 w 1998270"/>
              <a:gd name="connsiteY2735" fmla="*/ 1008025 h 1996549"/>
              <a:gd name="connsiteX2736" fmla="*/ 1909434 w 1998270"/>
              <a:gd name="connsiteY2736" fmla="*/ 988753 h 1996549"/>
              <a:gd name="connsiteX2737" fmla="*/ 1848033 w 1998270"/>
              <a:gd name="connsiteY2737" fmla="*/ 988753 h 1996549"/>
              <a:gd name="connsiteX2738" fmla="*/ 1867306 w 1998270"/>
              <a:gd name="connsiteY2738" fmla="*/ 1008025 h 1996549"/>
              <a:gd name="connsiteX2739" fmla="*/ 1848033 w 1998270"/>
              <a:gd name="connsiteY2739" fmla="*/ 1027298 h 1996549"/>
              <a:gd name="connsiteX2740" fmla="*/ 1828760 w 1998270"/>
              <a:gd name="connsiteY2740" fmla="*/ 1008025 h 1996549"/>
              <a:gd name="connsiteX2741" fmla="*/ 1848033 w 1998270"/>
              <a:gd name="connsiteY2741" fmla="*/ 988753 h 1996549"/>
              <a:gd name="connsiteX2742" fmla="*/ 1786631 w 1998270"/>
              <a:gd name="connsiteY2742" fmla="*/ 988753 h 1996549"/>
              <a:gd name="connsiteX2743" fmla="*/ 1805904 w 1998270"/>
              <a:gd name="connsiteY2743" fmla="*/ 1008025 h 1996549"/>
              <a:gd name="connsiteX2744" fmla="*/ 1786631 w 1998270"/>
              <a:gd name="connsiteY2744" fmla="*/ 1027298 h 1996549"/>
              <a:gd name="connsiteX2745" fmla="*/ 1767358 w 1998270"/>
              <a:gd name="connsiteY2745" fmla="*/ 1008025 h 1996549"/>
              <a:gd name="connsiteX2746" fmla="*/ 1786631 w 1998270"/>
              <a:gd name="connsiteY2746" fmla="*/ 988753 h 1996549"/>
              <a:gd name="connsiteX2747" fmla="*/ 5628 w 1998270"/>
              <a:gd name="connsiteY2747" fmla="*/ 943519 h 1996549"/>
              <a:gd name="connsiteX2748" fmla="*/ 5986 w 1998270"/>
              <a:gd name="connsiteY2748" fmla="*/ 943519 h 1996549"/>
              <a:gd name="connsiteX2749" fmla="*/ 8869 w 1998270"/>
              <a:gd name="connsiteY2749" fmla="*/ 946760 h 1996549"/>
              <a:gd name="connsiteX2750" fmla="*/ 5628 w 1998270"/>
              <a:gd name="connsiteY2750" fmla="*/ 950000 h 1996549"/>
              <a:gd name="connsiteX2751" fmla="*/ 2388 w 1998270"/>
              <a:gd name="connsiteY2751" fmla="*/ 946760 h 1996549"/>
              <a:gd name="connsiteX2752" fmla="*/ 5628 w 1998270"/>
              <a:gd name="connsiteY2752" fmla="*/ 943519 h 1996549"/>
              <a:gd name="connsiteX2753" fmla="*/ 67029 w 1998270"/>
              <a:gd name="connsiteY2753" fmla="*/ 941983 h 1996549"/>
              <a:gd name="connsiteX2754" fmla="*/ 67371 w 1998270"/>
              <a:gd name="connsiteY2754" fmla="*/ 941983 h 1996549"/>
              <a:gd name="connsiteX2755" fmla="*/ 71805 w 1998270"/>
              <a:gd name="connsiteY2755" fmla="*/ 946760 h 1996549"/>
              <a:gd name="connsiteX2756" fmla="*/ 67029 w 1998270"/>
              <a:gd name="connsiteY2756" fmla="*/ 951536 h 1996549"/>
              <a:gd name="connsiteX2757" fmla="*/ 62254 w 1998270"/>
              <a:gd name="connsiteY2757" fmla="*/ 946760 h 1996549"/>
              <a:gd name="connsiteX2758" fmla="*/ 67029 w 1998270"/>
              <a:gd name="connsiteY2758" fmla="*/ 941983 h 1996549"/>
              <a:gd name="connsiteX2759" fmla="*/ 129114 w 1998270"/>
              <a:gd name="connsiteY2759" fmla="*/ 941301 h 1996549"/>
              <a:gd name="connsiteX2760" fmla="*/ 134572 w 1998270"/>
              <a:gd name="connsiteY2760" fmla="*/ 946760 h 1996549"/>
              <a:gd name="connsiteX2761" fmla="*/ 129114 w 1998270"/>
              <a:gd name="connsiteY2761" fmla="*/ 952217 h 1996549"/>
              <a:gd name="connsiteX2762" fmla="*/ 123656 w 1998270"/>
              <a:gd name="connsiteY2762" fmla="*/ 946760 h 1996549"/>
              <a:gd name="connsiteX2763" fmla="*/ 129114 w 1998270"/>
              <a:gd name="connsiteY2763" fmla="*/ 941301 h 1996549"/>
              <a:gd name="connsiteX2764" fmla="*/ 189832 w 1998270"/>
              <a:gd name="connsiteY2764" fmla="*/ 940449 h 1996549"/>
              <a:gd name="connsiteX2765" fmla="*/ 190173 w 1998270"/>
              <a:gd name="connsiteY2765" fmla="*/ 940449 h 1996549"/>
              <a:gd name="connsiteX2766" fmla="*/ 196143 w 1998270"/>
              <a:gd name="connsiteY2766" fmla="*/ 946761 h 1996549"/>
              <a:gd name="connsiteX2767" fmla="*/ 189832 w 1998270"/>
              <a:gd name="connsiteY2767" fmla="*/ 953070 h 1996549"/>
              <a:gd name="connsiteX2768" fmla="*/ 183522 w 1998270"/>
              <a:gd name="connsiteY2768" fmla="*/ 946761 h 1996549"/>
              <a:gd name="connsiteX2769" fmla="*/ 189832 w 1998270"/>
              <a:gd name="connsiteY2769" fmla="*/ 940449 h 1996549"/>
              <a:gd name="connsiteX2770" fmla="*/ 251234 w 1998270"/>
              <a:gd name="connsiteY2770" fmla="*/ 939767 h 1996549"/>
              <a:gd name="connsiteX2771" fmla="*/ 258227 w 1998270"/>
              <a:gd name="connsiteY2771" fmla="*/ 946760 h 1996549"/>
              <a:gd name="connsiteX2772" fmla="*/ 251234 w 1998270"/>
              <a:gd name="connsiteY2772" fmla="*/ 953753 h 1996549"/>
              <a:gd name="connsiteX2773" fmla="*/ 244241 w 1998270"/>
              <a:gd name="connsiteY2773" fmla="*/ 946760 h 1996549"/>
              <a:gd name="connsiteX2774" fmla="*/ 251234 w 1998270"/>
              <a:gd name="connsiteY2774" fmla="*/ 939767 h 1996549"/>
              <a:gd name="connsiteX2775" fmla="*/ 312635 w 1998270"/>
              <a:gd name="connsiteY2775" fmla="*/ 939085 h 1996549"/>
              <a:gd name="connsiteX2776" fmla="*/ 320310 w 1998270"/>
              <a:gd name="connsiteY2776" fmla="*/ 946761 h 1996549"/>
              <a:gd name="connsiteX2777" fmla="*/ 312635 w 1998270"/>
              <a:gd name="connsiteY2777" fmla="*/ 954435 h 1996549"/>
              <a:gd name="connsiteX2778" fmla="*/ 304960 w 1998270"/>
              <a:gd name="connsiteY2778" fmla="*/ 946761 h 1996549"/>
              <a:gd name="connsiteX2779" fmla="*/ 312635 w 1998270"/>
              <a:gd name="connsiteY2779" fmla="*/ 939085 h 1996549"/>
              <a:gd name="connsiteX2780" fmla="*/ 374036 w 1998270"/>
              <a:gd name="connsiteY2780" fmla="*/ 938231 h 1996549"/>
              <a:gd name="connsiteX2781" fmla="*/ 382563 w 1998270"/>
              <a:gd name="connsiteY2781" fmla="*/ 946760 h 1996549"/>
              <a:gd name="connsiteX2782" fmla="*/ 374036 w 1998270"/>
              <a:gd name="connsiteY2782" fmla="*/ 955287 h 1996549"/>
              <a:gd name="connsiteX2783" fmla="*/ 365508 w 1998270"/>
              <a:gd name="connsiteY2783" fmla="*/ 946760 h 1996549"/>
              <a:gd name="connsiteX2784" fmla="*/ 374036 w 1998270"/>
              <a:gd name="connsiteY2784" fmla="*/ 938231 h 1996549"/>
              <a:gd name="connsiteX2785" fmla="*/ 436120 w 1998270"/>
              <a:gd name="connsiteY2785" fmla="*/ 937550 h 1996549"/>
              <a:gd name="connsiteX2786" fmla="*/ 445330 w 1998270"/>
              <a:gd name="connsiteY2786" fmla="*/ 946761 h 1996549"/>
              <a:gd name="connsiteX2787" fmla="*/ 436120 w 1998270"/>
              <a:gd name="connsiteY2787" fmla="*/ 955970 h 1996549"/>
              <a:gd name="connsiteX2788" fmla="*/ 426910 w 1998270"/>
              <a:gd name="connsiteY2788" fmla="*/ 946761 h 1996549"/>
              <a:gd name="connsiteX2789" fmla="*/ 436120 w 1998270"/>
              <a:gd name="connsiteY2789" fmla="*/ 937550 h 1996549"/>
              <a:gd name="connsiteX2790" fmla="*/ 496839 w 1998270"/>
              <a:gd name="connsiteY2790" fmla="*/ 936867 h 1996549"/>
              <a:gd name="connsiteX2791" fmla="*/ 506731 w 1998270"/>
              <a:gd name="connsiteY2791" fmla="*/ 946760 h 1996549"/>
              <a:gd name="connsiteX2792" fmla="*/ 496839 w 1998270"/>
              <a:gd name="connsiteY2792" fmla="*/ 956651 h 1996549"/>
              <a:gd name="connsiteX2793" fmla="*/ 486947 w 1998270"/>
              <a:gd name="connsiteY2793" fmla="*/ 946760 h 1996549"/>
              <a:gd name="connsiteX2794" fmla="*/ 496839 w 1998270"/>
              <a:gd name="connsiteY2794" fmla="*/ 936867 h 1996549"/>
              <a:gd name="connsiteX2795" fmla="*/ 558240 w 1998270"/>
              <a:gd name="connsiteY2795" fmla="*/ 936185 h 1996549"/>
              <a:gd name="connsiteX2796" fmla="*/ 568815 w 1998270"/>
              <a:gd name="connsiteY2796" fmla="*/ 946760 h 1996549"/>
              <a:gd name="connsiteX2797" fmla="*/ 558240 w 1998270"/>
              <a:gd name="connsiteY2797" fmla="*/ 957334 h 1996549"/>
              <a:gd name="connsiteX2798" fmla="*/ 547666 w 1998270"/>
              <a:gd name="connsiteY2798" fmla="*/ 946760 h 1996549"/>
              <a:gd name="connsiteX2799" fmla="*/ 558240 w 1998270"/>
              <a:gd name="connsiteY2799" fmla="*/ 936185 h 1996549"/>
              <a:gd name="connsiteX2800" fmla="*/ 619642 w 1998270"/>
              <a:gd name="connsiteY2800" fmla="*/ 935504 h 1996549"/>
              <a:gd name="connsiteX2801" fmla="*/ 619982 w 1998270"/>
              <a:gd name="connsiteY2801" fmla="*/ 935504 h 1996549"/>
              <a:gd name="connsiteX2802" fmla="*/ 630898 w 1998270"/>
              <a:gd name="connsiteY2802" fmla="*/ 946761 h 1996549"/>
              <a:gd name="connsiteX2803" fmla="*/ 619642 w 1998270"/>
              <a:gd name="connsiteY2803" fmla="*/ 958017 h 1996549"/>
              <a:gd name="connsiteX2804" fmla="*/ 608385 w 1998270"/>
              <a:gd name="connsiteY2804" fmla="*/ 946761 h 1996549"/>
              <a:gd name="connsiteX2805" fmla="*/ 619642 w 1998270"/>
              <a:gd name="connsiteY2805" fmla="*/ 935504 h 1996549"/>
              <a:gd name="connsiteX2806" fmla="*/ 681042 w 1998270"/>
              <a:gd name="connsiteY2806" fmla="*/ 934821 h 1996549"/>
              <a:gd name="connsiteX2807" fmla="*/ 692982 w 1998270"/>
              <a:gd name="connsiteY2807" fmla="*/ 946761 h 1996549"/>
              <a:gd name="connsiteX2808" fmla="*/ 681042 w 1998270"/>
              <a:gd name="connsiteY2808" fmla="*/ 958699 h 1996549"/>
              <a:gd name="connsiteX2809" fmla="*/ 669104 w 1998270"/>
              <a:gd name="connsiteY2809" fmla="*/ 946761 h 1996549"/>
              <a:gd name="connsiteX2810" fmla="*/ 681042 w 1998270"/>
              <a:gd name="connsiteY2810" fmla="*/ 934821 h 1996549"/>
              <a:gd name="connsiteX2811" fmla="*/ 743126 w 1998270"/>
              <a:gd name="connsiteY2811" fmla="*/ 934139 h 1996549"/>
              <a:gd name="connsiteX2812" fmla="*/ 755747 w 1998270"/>
              <a:gd name="connsiteY2812" fmla="*/ 946761 h 1996549"/>
              <a:gd name="connsiteX2813" fmla="*/ 743126 w 1998270"/>
              <a:gd name="connsiteY2813" fmla="*/ 959381 h 1996549"/>
              <a:gd name="connsiteX2814" fmla="*/ 730505 w 1998270"/>
              <a:gd name="connsiteY2814" fmla="*/ 946761 h 1996549"/>
              <a:gd name="connsiteX2815" fmla="*/ 743126 w 1998270"/>
              <a:gd name="connsiteY2815" fmla="*/ 934139 h 1996549"/>
              <a:gd name="connsiteX2816" fmla="*/ 803845 w 1998270"/>
              <a:gd name="connsiteY2816" fmla="*/ 933456 h 1996549"/>
              <a:gd name="connsiteX2817" fmla="*/ 817149 w 1998270"/>
              <a:gd name="connsiteY2817" fmla="*/ 946760 h 1996549"/>
              <a:gd name="connsiteX2818" fmla="*/ 803845 w 1998270"/>
              <a:gd name="connsiteY2818" fmla="*/ 960063 h 1996549"/>
              <a:gd name="connsiteX2819" fmla="*/ 790542 w 1998270"/>
              <a:gd name="connsiteY2819" fmla="*/ 946760 h 1996549"/>
              <a:gd name="connsiteX2820" fmla="*/ 803845 w 1998270"/>
              <a:gd name="connsiteY2820" fmla="*/ 933456 h 1996549"/>
              <a:gd name="connsiteX2821" fmla="*/ 865612 w 1998270"/>
              <a:gd name="connsiteY2821" fmla="*/ 932811 h 1996549"/>
              <a:gd name="connsiteX2822" fmla="*/ 879428 w 1998270"/>
              <a:gd name="connsiteY2822" fmla="*/ 946625 h 1996549"/>
              <a:gd name="connsiteX2823" fmla="*/ 865612 w 1998270"/>
              <a:gd name="connsiteY2823" fmla="*/ 960441 h 1996549"/>
              <a:gd name="connsiteX2824" fmla="*/ 851797 w 1998270"/>
              <a:gd name="connsiteY2824" fmla="*/ 946625 h 1996549"/>
              <a:gd name="connsiteX2825" fmla="*/ 865612 w 1998270"/>
              <a:gd name="connsiteY2825" fmla="*/ 932811 h 1996549"/>
              <a:gd name="connsiteX2826" fmla="*/ 926647 w 1998270"/>
              <a:gd name="connsiteY2826" fmla="*/ 932262 h 1996549"/>
              <a:gd name="connsiteX2827" fmla="*/ 941144 w 1998270"/>
              <a:gd name="connsiteY2827" fmla="*/ 946760 h 1996549"/>
              <a:gd name="connsiteX2828" fmla="*/ 926647 w 1998270"/>
              <a:gd name="connsiteY2828" fmla="*/ 961257 h 1996549"/>
              <a:gd name="connsiteX2829" fmla="*/ 912150 w 1998270"/>
              <a:gd name="connsiteY2829" fmla="*/ 946760 h 1996549"/>
              <a:gd name="connsiteX2830" fmla="*/ 926647 w 1998270"/>
              <a:gd name="connsiteY2830" fmla="*/ 932262 h 1996549"/>
              <a:gd name="connsiteX2831" fmla="*/ 988048 w 1998270"/>
              <a:gd name="connsiteY2831" fmla="*/ 931751 h 1996549"/>
              <a:gd name="connsiteX2832" fmla="*/ 988390 w 1998270"/>
              <a:gd name="connsiteY2832" fmla="*/ 931751 h 1996549"/>
              <a:gd name="connsiteX2833" fmla="*/ 1003058 w 1998270"/>
              <a:gd name="connsiteY2833" fmla="*/ 946760 h 1996549"/>
              <a:gd name="connsiteX2834" fmla="*/ 1003058 w 1998270"/>
              <a:gd name="connsiteY2834" fmla="*/ 946931 h 1996549"/>
              <a:gd name="connsiteX2835" fmla="*/ 988048 w 1998270"/>
              <a:gd name="connsiteY2835" fmla="*/ 961599 h 1996549"/>
              <a:gd name="connsiteX2836" fmla="*/ 973040 w 1998270"/>
              <a:gd name="connsiteY2836" fmla="*/ 946760 h 1996549"/>
              <a:gd name="connsiteX2837" fmla="*/ 988048 w 1998270"/>
              <a:gd name="connsiteY2837" fmla="*/ 931751 h 1996549"/>
              <a:gd name="connsiteX2838" fmla="*/ 1049816 w 1998270"/>
              <a:gd name="connsiteY2838" fmla="*/ 930934 h 1996549"/>
              <a:gd name="connsiteX2839" fmla="*/ 1065508 w 1998270"/>
              <a:gd name="connsiteY2839" fmla="*/ 946625 h 1996549"/>
              <a:gd name="connsiteX2840" fmla="*/ 1049816 w 1998270"/>
              <a:gd name="connsiteY2840" fmla="*/ 962317 h 1996549"/>
              <a:gd name="connsiteX2841" fmla="*/ 1034125 w 1998270"/>
              <a:gd name="connsiteY2841" fmla="*/ 946625 h 1996549"/>
              <a:gd name="connsiteX2842" fmla="*/ 1049816 w 1998270"/>
              <a:gd name="connsiteY2842" fmla="*/ 930934 h 1996549"/>
              <a:gd name="connsiteX2843" fmla="*/ 1110851 w 1998270"/>
              <a:gd name="connsiteY2843" fmla="*/ 930558 h 1996549"/>
              <a:gd name="connsiteX2844" fmla="*/ 1111192 w 1998270"/>
              <a:gd name="connsiteY2844" fmla="*/ 930558 h 1996549"/>
              <a:gd name="connsiteX2845" fmla="*/ 1127054 w 1998270"/>
              <a:gd name="connsiteY2845" fmla="*/ 946761 h 1996549"/>
              <a:gd name="connsiteX2846" fmla="*/ 1127054 w 1998270"/>
              <a:gd name="connsiteY2846" fmla="*/ 946932 h 1996549"/>
              <a:gd name="connsiteX2847" fmla="*/ 1110851 w 1998270"/>
              <a:gd name="connsiteY2847" fmla="*/ 962792 h 1996549"/>
              <a:gd name="connsiteX2848" fmla="*/ 1094648 w 1998270"/>
              <a:gd name="connsiteY2848" fmla="*/ 946761 h 1996549"/>
              <a:gd name="connsiteX2849" fmla="*/ 1110851 w 1998270"/>
              <a:gd name="connsiteY2849" fmla="*/ 930558 h 1996549"/>
              <a:gd name="connsiteX2850" fmla="*/ 1172252 w 1998270"/>
              <a:gd name="connsiteY2850" fmla="*/ 930045 h 1996549"/>
              <a:gd name="connsiteX2851" fmla="*/ 1189308 w 1998270"/>
              <a:gd name="connsiteY2851" fmla="*/ 947101 h 1996549"/>
              <a:gd name="connsiteX2852" fmla="*/ 1172252 w 1998270"/>
              <a:gd name="connsiteY2852" fmla="*/ 964156 h 1996549"/>
              <a:gd name="connsiteX2853" fmla="*/ 1155197 w 1998270"/>
              <a:gd name="connsiteY2853" fmla="*/ 947101 h 1996549"/>
              <a:gd name="connsiteX2854" fmla="*/ 1172252 w 1998270"/>
              <a:gd name="connsiteY2854" fmla="*/ 930045 h 1996549"/>
              <a:gd name="connsiteX2855" fmla="*/ 1233653 w 1998270"/>
              <a:gd name="connsiteY2855" fmla="*/ 929533 h 1996549"/>
              <a:gd name="connsiteX2856" fmla="*/ 1250709 w 1998270"/>
              <a:gd name="connsiteY2856" fmla="*/ 946589 h 1996549"/>
              <a:gd name="connsiteX2857" fmla="*/ 1233653 w 1998270"/>
              <a:gd name="connsiteY2857" fmla="*/ 963644 h 1996549"/>
              <a:gd name="connsiteX2858" fmla="*/ 1216598 w 1998270"/>
              <a:gd name="connsiteY2858" fmla="*/ 946589 h 1996549"/>
              <a:gd name="connsiteX2859" fmla="*/ 1233653 w 1998270"/>
              <a:gd name="connsiteY2859" fmla="*/ 929533 h 1996549"/>
              <a:gd name="connsiteX2860" fmla="*/ 1971151 w 1998270"/>
              <a:gd name="connsiteY2860" fmla="*/ 929364 h 1996549"/>
              <a:gd name="connsiteX2861" fmla="*/ 1988207 w 1998270"/>
              <a:gd name="connsiteY2861" fmla="*/ 946418 h 1996549"/>
              <a:gd name="connsiteX2862" fmla="*/ 1971151 w 1998270"/>
              <a:gd name="connsiteY2862" fmla="*/ 963474 h 1996549"/>
              <a:gd name="connsiteX2863" fmla="*/ 1954096 w 1998270"/>
              <a:gd name="connsiteY2863" fmla="*/ 946418 h 1996549"/>
              <a:gd name="connsiteX2864" fmla="*/ 1971151 w 1998270"/>
              <a:gd name="connsiteY2864" fmla="*/ 929364 h 1996549"/>
              <a:gd name="connsiteX2865" fmla="*/ 1295421 w 1998270"/>
              <a:gd name="connsiteY2865" fmla="*/ 928888 h 1996549"/>
              <a:gd name="connsiteX2866" fmla="*/ 1313159 w 1998270"/>
              <a:gd name="connsiteY2866" fmla="*/ 946625 h 1996549"/>
              <a:gd name="connsiteX2867" fmla="*/ 1295421 w 1998270"/>
              <a:gd name="connsiteY2867" fmla="*/ 964363 h 1996549"/>
              <a:gd name="connsiteX2868" fmla="*/ 1277683 w 1998270"/>
              <a:gd name="connsiteY2868" fmla="*/ 946625 h 1996549"/>
              <a:gd name="connsiteX2869" fmla="*/ 1295421 w 1998270"/>
              <a:gd name="connsiteY2869" fmla="*/ 928888 h 1996549"/>
              <a:gd name="connsiteX2870" fmla="*/ 1479259 w 1998270"/>
              <a:gd name="connsiteY2870" fmla="*/ 928510 h 1996549"/>
              <a:gd name="connsiteX2871" fmla="*/ 1498191 w 1998270"/>
              <a:gd name="connsiteY2871" fmla="*/ 947443 h 1996549"/>
              <a:gd name="connsiteX2872" fmla="*/ 1479259 w 1998270"/>
              <a:gd name="connsiteY2872" fmla="*/ 966203 h 1996549"/>
              <a:gd name="connsiteX2873" fmla="*/ 1460327 w 1998270"/>
              <a:gd name="connsiteY2873" fmla="*/ 947443 h 1996549"/>
              <a:gd name="connsiteX2874" fmla="*/ 1479259 w 1998270"/>
              <a:gd name="connsiteY2874" fmla="*/ 928510 h 1996549"/>
              <a:gd name="connsiteX2875" fmla="*/ 1417857 w 1998270"/>
              <a:gd name="connsiteY2875" fmla="*/ 928510 h 1996549"/>
              <a:gd name="connsiteX2876" fmla="*/ 1436448 w 1998270"/>
              <a:gd name="connsiteY2876" fmla="*/ 947101 h 1996549"/>
              <a:gd name="connsiteX2877" fmla="*/ 1436448 w 1998270"/>
              <a:gd name="connsiteY2877" fmla="*/ 947271 h 1996549"/>
              <a:gd name="connsiteX2878" fmla="*/ 1417857 w 1998270"/>
              <a:gd name="connsiteY2878" fmla="*/ 965521 h 1996549"/>
              <a:gd name="connsiteX2879" fmla="*/ 1417687 w 1998270"/>
              <a:gd name="connsiteY2879" fmla="*/ 965521 h 1996549"/>
              <a:gd name="connsiteX2880" fmla="*/ 1399267 w 1998270"/>
              <a:gd name="connsiteY2880" fmla="*/ 947101 h 1996549"/>
              <a:gd name="connsiteX2881" fmla="*/ 1417857 w 1998270"/>
              <a:gd name="connsiteY2881" fmla="*/ 928510 h 1996549"/>
              <a:gd name="connsiteX2882" fmla="*/ 1357139 w 1998270"/>
              <a:gd name="connsiteY2882" fmla="*/ 928510 h 1996549"/>
              <a:gd name="connsiteX2883" fmla="*/ 1374195 w 1998270"/>
              <a:gd name="connsiteY2883" fmla="*/ 946760 h 1996549"/>
              <a:gd name="connsiteX2884" fmla="*/ 1357139 w 1998270"/>
              <a:gd name="connsiteY2884" fmla="*/ 964668 h 1996549"/>
              <a:gd name="connsiteX2885" fmla="*/ 1339060 w 1998270"/>
              <a:gd name="connsiteY2885" fmla="*/ 946590 h 1996549"/>
              <a:gd name="connsiteX2886" fmla="*/ 1357139 w 1998270"/>
              <a:gd name="connsiteY2886" fmla="*/ 928510 h 1996549"/>
              <a:gd name="connsiteX2887" fmla="*/ 1540660 w 1998270"/>
              <a:gd name="connsiteY2887" fmla="*/ 927487 h 1996549"/>
              <a:gd name="connsiteX2888" fmla="*/ 1541001 w 1998270"/>
              <a:gd name="connsiteY2888" fmla="*/ 927487 h 1996549"/>
              <a:gd name="connsiteX2889" fmla="*/ 1559933 w 1998270"/>
              <a:gd name="connsiteY2889" fmla="*/ 946760 h 1996549"/>
              <a:gd name="connsiteX2890" fmla="*/ 1559933 w 1998270"/>
              <a:gd name="connsiteY2890" fmla="*/ 946929 h 1996549"/>
              <a:gd name="connsiteX2891" fmla="*/ 1540660 w 1998270"/>
              <a:gd name="connsiteY2891" fmla="*/ 965862 h 1996549"/>
              <a:gd name="connsiteX2892" fmla="*/ 1521387 w 1998270"/>
              <a:gd name="connsiteY2892" fmla="*/ 946760 h 1996549"/>
              <a:gd name="connsiteX2893" fmla="*/ 1540660 w 1998270"/>
              <a:gd name="connsiteY2893" fmla="*/ 927487 h 1996549"/>
              <a:gd name="connsiteX2894" fmla="*/ 1602061 w 1998270"/>
              <a:gd name="connsiteY2894" fmla="*/ 927316 h 1996549"/>
              <a:gd name="connsiteX2895" fmla="*/ 1621505 w 1998270"/>
              <a:gd name="connsiteY2895" fmla="*/ 946760 h 1996549"/>
              <a:gd name="connsiteX2896" fmla="*/ 1621505 w 1998270"/>
              <a:gd name="connsiteY2896" fmla="*/ 946930 h 1996549"/>
              <a:gd name="connsiteX2897" fmla="*/ 1602061 w 1998270"/>
              <a:gd name="connsiteY2897" fmla="*/ 966033 h 1996549"/>
              <a:gd name="connsiteX2898" fmla="*/ 1601891 w 1998270"/>
              <a:gd name="connsiteY2898" fmla="*/ 966033 h 1996549"/>
              <a:gd name="connsiteX2899" fmla="*/ 1582618 w 1998270"/>
              <a:gd name="connsiteY2899" fmla="*/ 946760 h 1996549"/>
              <a:gd name="connsiteX2900" fmla="*/ 1602061 w 1998270"/>
              <a:gd name="connsiteY2900" fmla="*/ 927316 h 1996549"/>
              <a:gd name="connsiteX2901" fmla="*/ 1664144 w 1998270"/>
              <a:gd name="connsiteY2901" fmla="*/ 926975 h 1996549"/>
              <a:gd name="connsiteX2902" fmla="*/ 1683929 w 1998270"/>
              <a:gd name="connsiteY2902" fmla="*/ 946760 h 1996549"/>
              <a:gd name="connsiteX2903" fmla="*/ 1683929 w 1998270"/>
              <a:gd name="connsiteY2903" fmla="*/ 946930 h 1996549"/>
              <a:gd name="connsiteX2904" fmla="*/ 1664144 w 1998270"/>
              <a:gd name="connsiteY2904" fmla="*/ 966374 h 1996549"/>
              <a:gd name="connsiteX2905" fmla="*/ 1663974 w 1998270"/>
              <a:gd name="connsiteY2905" fmla="*/ 966374 h 1996549"/>
              <a:gd name="connsiteX2906" fmla="*/ 1644360 w 1998270"/>
              <a:gd name="connsiteY2906" fmla="*/ 946760 h 1996549"/>
              <a:gd name="connsiteX2907" fmla="*/ 1664144 w 1998270"/>
              <a:gd name="connsiteY2907" fmla="*/ 926975 h 1996549"/>
              <a:gd name="connsiteX2908" fmla="*/ 1724863 w 1998270"/>
              <a:gd name="connsiteY2908" fmla="*/ 926804 h 1996549"/>
              <a:gd name="connsiteX2909" fmla="*/ 1744819 w 1998270"/>
              <a:gd name="connsiteY2909" fmla="*/ 946760 h 1996549"/>
              <a:gd name="connsiteX2910" fmla="*/ 1744819 w 1998270"/>
              <a:gd name="connsiteY2910" fmla="*/ 946929 h 1996549"/>
              <a:gd name="connsiteX2911" fmla="*/ 1724863 w 1998270"/>
              <a:gd name="connsiteY2911" fmla="*/ 966544 h 1996549"/>
              <a:gd name="connsiteX2912" fmla="*/ 1705079 w 1998270"/>
              <a:gd name="connsiteY2912" fmla="*/ 946760 h 1996549"/>
              <a:gd name="connsiteX2913" fmla="*/ 1705079 w 1998270"/>
              <a:gd name="connsiteY2913" fmla="*/ 946589 h 1996549"/>
              <a:gd name="connsiteX2914" fmla="*/ 1724863 w 1998270"/>
              <a:gd name="connsiteY2914" fmla="*/ 926804 h 1996549"/>
              <a:gd name="connsiteX2915" fmla="*/ 1909067 w 1998270"/>
              <a:gd name="connsiteY2915" fmla="*/ 926634 h 1996549"/>
              <a:gd name="connsiteX2916" fmla="*/ 1929194 w 1998270"/>
              <a:gd name="connsiteY2916" fmla="*/ 946760 h 1996549"/>
              <a:gd name="connsiteX2917" fmla="*/ 1929194 w 1998270"/>
              <a:gd name="connsiteY2917" fmla="*/ 946930 h 1996549"/>
              <a:gd name="connsiteX2918" fmla="*/ 1909067 w 1998270"/>
              <a:gd name="connsiteY2918" fmla="*/ 966715 h 1996549"/>
              <a:gd name="connsiteX2919" fmla="*/ 1908897 w 1998270"/>
              <a:gd name="connsiteY2919" fmla="*/ 966715 h 1996549"/>
              <a:gd name="connsiteX2920" fmla="*/ 1888942 w 1998270"/>
              <a:gd name="connsiteY2920" fmla="*/ 946760 h 1996549"/>
              <a:gd name="connsiteX2921" fmla="*/ 1909067 w 1998270"/>
              <a:gd name="connsiteY2921" fmla="*/ 926634 h 1996549"/>
              <a:gd name="connsiteX2922" fmla="*/ 1847667 w 1998270"/>
              <a:gd name="connsiteY2922" fmla="*/ 926634 h 1996549"/>
              <a:gd name="connsiteX2923" fmla="*/ 1867793 w 1998270"/>
              <a:gd name="connsiteY2923" fmla="*/ 946760 h 1996549"/>
              <a:gd name="connsiteX2924" fmla="*/ 1867793 w 1998270"/>
              <a:gd name="connsiteY2924" fmla="*/ 946930 h 1996549"/>
              <a:gd name="connsiteX2925" fmla="*/ 1847667 w 1998270"/>
              <a:gd name="connsiteY2925" fmla="*/ 966715 h 1996549"/>
              <a:gd name="connsiteX2926" fmla="*/ 1847496 w 1998270"/>
              <a:gd name="connsiteY2926" fmla="*/ 966715 h 1996549"/>
              <a:gd name="connsiteX2927" fmla="*/ 1827541 w 1998270"/>
              <a:gd name="connsiteY2927" fmla="*/ 946760 h 1996549"/>
              <a:gd name="connsiteX2928" fmla="*/ 1847667 w 1998270"/>
              <a:gd name="connsiteY2928" fmla="*/ 926634 h 1996549"/>
              <a:gd name="connsiteX2929" fmla="*/ 1786606 w 1998270"/>
              <a:gd name="connsiteY2929" fmla="*/ 926630 h 1996549"/>
              <a:gd name="connsiteX2930" fmla="*/ 1806732 w 1998270"/>
              <a:gd name="connsiteY2930" fmla="*/ 946760 h 1996549"/>
              <a:gd name="connsiteX2931" fmla="*/ 1806732 w 1998270"/>
              <a:gd name="connsiteY2931" fmla="*/ 946929 h 1996549"/>
              <a:gd name="connsiteX2932" fmla="*/ 1786606 w 1998270"/>
              <a:gd name="connsiteY2932" fmla="*/ 966714 h 1996549"/>
              <a:gd name="connsiteX2933" fmla="*/ 1786436 w 1998270"/>
              <a:gd name="connsiteY2933" fmla="*/ 966714 h 1996549"/>
              <a:gd name="connsiteX2934" fmla="*/ 1766481 w 1998270"/>
              <a:gd name="connsiteY2934" fmla="*/ 946760 h 1996549"/>
              <a:gd name="connsiteX2935" fmla="*/ 1786265 w 1998270"/>
              <a:gd name="connsiteY2935" fmla="*/ 926634 h 1996549"/>
              <a:gd name="connsiteX2936" fmla="*/ 1786606 w 1998270"/>
              <a:gd name="connsiteY2936" fmla="*/ 926630 h 1996549"/>
              <a:gd name="connsiteX2937" fmla="*/ 5629 w 1998270"/>
              <a:gd name="connsiteY2937" fmla="*/ 881778 h 1996549"/>
              <a:gd name="connsiteX2938" fmla="*/ 9210 w 1998270"/>
              <a:gd name="connsiteY2938" fmla="*/ 885359 h 1996549"/>
              <a:gd name="connsiteX2939" fmla="*/ 5629 w 1998270"/>
              <a:gd name="connsiteY2939" fmla="*/ 888942 h 1996549"/>
              <a:gd name="connsiteX2940" fmla="*/ 2047 w 1998270"/>
              <a:gd name="connsiteY2940" fmla="*/ 885359 h 1996549"/>
              <a:gd name="connsiteX2941" fmla="*/ 5629 w 1998270"/>
              <a:gd name="connsiteY2941" fmla="*/ 881778 h 1996549"/>
              <a:gd name="connsiteX2942" fmla="*/ 67029 w 1998270"/>
              <a:gd name="connsiteY2942" fmla="*/ 880242 h 1996549"/>
              <a:gd name="connsiteX2943" fmla="*/ 67371 w 1998270"/>
              <a:gd name="connsiteY2943" fmla="*/ 880242 h 1996549"/>
              <a:gd name="connsiteX2944" fmla="*/ 72146 w 1998270"/>
              <a:gd name="connsiteY2944" fmla="*/ 885359 h 1996549"/>
              <a:gd name="connsiteX2945" fmla="*/ 67029 w 1998270"/>
              <a:gd name="connsiteY2945" fmla="*/ 890476 h 1996549"/>
              <a:gd name="connsiteX2946" fmla="*/ 61913 w 1998270"/>
              <a:gd name="connsiteY2946" fmla="*/ 885359 h 1996549"/>
              <a:gd name="connsiteX2947" fmla="*/ 67029 w 1998270"/>
              <a:gd name="connsiteY2947" fmla="*/ 880242 h 1996549"/>
              <a:gd name="connsiteX2948" fmla="*/ 129113 w 1998270"/>
              <a:gd name="connsiteY2948" fmla="*/ 879389 h 1996549"/>
              <a:gd name="connsiteX2949" fmla="*/ 129454 w 1998270"/>
              <a:gd name="connsiteY2949" fmla="*/ 879389 h 1996549"/>
              <a:gd name="connsiteX2950" fmla="*/ 135083 w 1998270"/>
              <a:gd name="connsiteY2950" fmla="*/ 885359 h 1996549"/>
              <a:gd name="connsiteX2951" fmla="*/ 129113 w 1998270"/>
              <a:gd name="connsiteY2951" fmla="*/ 891328 h 1996549"/>
              <a:gd name="connsiteX2952" fmla="*/ 123144 w 1998270"/>
              <a:gd name="connsiteY2952" fmla="*/ 885359 h 1996549"/>
              <a:gd name="connsiteX2953" fmla="*/ 129113 w 1998270"/>
              <a:gd name="connsiteY2953" fmla="*/ 879389 h 1996549"/>
              <a:gd name="connsiteX2954" fmla="*/ 189832 w 1998270"/>
              <a:gd name="connsiteY2954" fmla="*/ 878708 h 1996549"/>
              <a:gd name="connsiteX2955" fmla="*/ 190173 w 1998270"/>
              <a:gd name="connsiteY2955" fmla="*/ 878708 h 1996549"/>
              <a:gd name="connsiteX2956" fmla="*/ 196484 w 1998270"/>
              <a:gd name="connsiteY2956" fmla="*/ 885359 h 1996549"/>
              <a:gd name="connsiteX2957" fmla="*/ 189832 w 1998270"/>
              <a:gd name="connsiteY2957" fmla="*/ 892011 h 1996549"/>
              <a:gd name="connsiteX2958" fmla="*/ 183181 w 1998270"/>
              <a:gd name="connsiteY2958" fmla="*/ 885359 h 1996549"/>
              <a:gd name="connsiteX2959" fmla="*/ 189832 w 1998270"/>
              <a:gd name="connsiteY2959" fmla="*/ 878708 h 1996549"/>
              <a:gd name="connsiteX2960" fmla="*/ 312635 w 1998270"/>
              <a:gd name="connsiteY2960" fmla="*/ 877343 h 1996549"/>
              <a:gd name="connsiteX2961" fmla="*/ 312976 w 1998270"/>
              <a:gd name="connsiteY2961" fmla="*/ 877343 h 1996549"/>
              <a:gd name="connsiteX2962" fmla="*/ 320821 w 1998270"/>
              <a:gd name="connsiteY2962" fmla="*/ 885530 h 1996549"/>
              <a:gd name="connsiteX2963" fmla="*/ 312635 w 1998270"/>
              <a:gd name="connsiteY2963" fmla="*/ 893716 h 1996549"/>
              <a:gd name="connsiteX2964" fmla="*/ 304448 w 1998270"/>
              <a:gd name="connsiteY2964" fmla="*/ 885530 h 1996549"/>
              <a:gd name="connsiteX2965" fmla="*/ 312635 w 1998270"/>
              <a:gd name="connsiteY2965" fmla="*/ 877343 h 1996549"/>
              <a:gd name="connsiteX2966" fmla="*/ 251233 w 1998270"/>
              <a:gd name="connsiteY2966" fmla="*/ 877343 h 1996549"/>
              <a:gd name="connsiteX2967" fmla="*/ 258567 w 1998270"/>
              <a:gd name="connsiteY2967" fmla="*/ 884676 h 1996549"/>
              <a:gd name="connsiteX2968" fmla="*/ 251233 w 1998270"/>
              <a:gd name="connsiteY2968" fmla="*/ 892011 h 1996549"/>
              <a:gd name="connsiteX2969" fmla="*/ 243900 w 1998270"/>
              <a:gd name="connsiteY2969" fmla="*/ 884676 h 1996549"/>
              <a:gd name="connsiteX2970" fmla="*/ 251233 w 1998270"/>
              <a:gd name="connsiteY2970" fmla="*/ 877343 h 1996549"/>
              <a:gd name="connsiteX2971" fmla="*/ 374402 w 1998270"/>
              <a:gd name="connsiteY2971" fmla="*/ 876357 h 1996549"/>
              <a:gd name="connsiteX2972" fmla="*/ 383271 w 1998270"/>
              <a:gd name="connsiteY2972" fmla="*/ 885226 h 1996549"/>
              <a:gd name="connsiteX2973" fmla="*/ 374402 w 1998270"/>
              <a:gd name="connsiteY2973" fmla="*/ 894095 h 1996549"/>
              <a:gd name="connsiteX2974" fmla="*/ 365533 w 1998270"/>
              <a:gd name="connsiteY2974" fmla="*/ 885226 h 1996549"/>
              <a:gd name="connsiteX2975" fmla="*/ 374402 w 1998270"/>
              <a:gd name="connsiteY2975" fmla="*/ 876357 h 1996549"/>
              <a:gd name="connsiteX2976" fmla="*/ 436120 w 1998270"/>
              <a:gd name="connsiteY2976" fmla="*/ 875808 h 1996549"/>
              <a:gd name="connsiteX2977" fmla="*/ 445671 w 1998270"/>
              <a:gd name="connsiteY2977" fmla="*/ 884848 h 1996549"/>
              <a:gd name="connsiteX2978" fmla="*/ 436120 w 1998270"/>
              <a:gd name="connsiteY2978" fmla="*/ 894399 h 1996549"/>
              <a:gd name="connsiteX2979" fmla="*/ 426569 w 1998270"/>
              <a:gd name="connsiteY2979" fmla="*/ 885359 h 1996549"/>
              <a:gd name="connsiteX2980" fmla="*/ 436120 w 1998270"/>
              <a:gd name="connsiteY2980" fmla="*/ 875808 h 1996549"/>
              <a:gd name="connsiteX2981" fmla="*/ 496838 w 1998270"/>
              <a:gd name="connsiteY2981" fmla="*/ 875126 h 1996549"/>
              <a:gd name="connsiteX2982" fmla="*/ 507072 w 1998270"/>
              <a:gd name="connsiteY2982" fmla="*/ 885359 h 1996549"/>
              <a:gd name="connsiteX2983" fmla="*/ 496838 w 1998270"/>
              <a:gd name="connsiteY2983" fmla="*/ 895593 h 1996549"/>
              <a:gd name="connsiteX2984" fmla="*/ 486605 w 1998270"/>
              <a:gd name="connsiteY2984" fmla="*/ 885359 h 1996549"/>
              <a:gd name="connsiteX2985" fmla="*/ 496838 w 1998270"/>
              <a:gd name="connsiteY2985" fmla="*/ 875126 h 1996549"/>
              <a:gd name="connsiteX2986" fmla="*/ 558240 w 1998270"/>
              <a:gd name="connsiteY2986" fmla="*/ 874273 h 1996549"/>
              <a:gd name="connsiteX2987" fmla="*/ 569326 w 1998270"/>
              <a:gd name="connsiteY2987" fmla="*/ 885359 h 1996549"/>
              <a:gd name="connsiteX2988" fmla="*/ 558240 w 1998270"/>
              <a:gd name="connsiteY2988" fmla="*/ 896446 h 1996549"/>
              <a:gd name="connsiteX2989" fmla="*/ 547154 w 1998270"/>
              <a:gd name="connsiteY2989" fmla="*/ 885359 h 1996549"/>
              <a:gd name="connsiteX2990" fmla="*/ 558240 w 1998270"/>
              <a:gd name="connsiteY2990" fmla="*/ 874273 h 1996549"/>
              <a:gd name="connsiteX2991" fmla="*/ 619641 w 1998270"/>
              <a:gd name="connsiteY2991" fmla="*/ 873591 h 1996549"/>
              <a:gd name="connsiteX2992" fmla="*/ 631410 w 1998270"/>
              <a:gd name="connsiteY2992" fmla="*/ 885359 h 1996549"/>
              <a:gd name="connsiteX2993" fmla="*/ 619641 w 1998270"/>
              <a:gd name="connsiteY2993" fmla="*/ 897129 h 1996549"/>
              <a:gd name="connsiteX2994" fmla="*/ 607873 w 1998270"/>
              <a:gd name="connsiteY2994" fmla="*/ 885359 h 1996549"/>
              <a:gd name="connsiteX2995" fmla="*/ 619641 w 1998270"/>
              <a:gd name="connsiteY2995" fmla="*/ 873591 h 1996549"/>
              <a:gd name="connsiteX2996" fmla="*/ 681042 w 1998270"/>
              <a:gd name="connsiteY2996" fmla="*/ 872910 h 1996549"/>
              <a:gd name="connsiteX2997" fmla="*/ 681383 w 1998270"/>
              <a:gd name="connsiteY2997" fmla="*/ 872910 h 1996549"/>
              <a:gd name="connsiteX2998" fmla="*/ 693493 w 1998270"/>
              <a:gd name="connsiteY2998" fmla="*/ 885359 h 1996549"/>
              <a:gd name="connsiteX2999" fmla="*/ 681042 w 1998270"/>
              <a:gd name="connsiteY2999" fmla="*/ 897810 h 1996549"/>
              <a:gd name="connsiteX3000" fmla="*/ 668592 w 1998270"/>
              <a:gd name="connsiteY3000" fmla="*/ 885359 h 1996549"/>
              <a:gd name="connsiteX3001" fmla="*/ 681042 w 1998270"/>
              <a:gd name="connsiteY3001" fmla="*/ 872910 h 1996549"/>
              <a:gd name="connsiteX3002" fmla="*/ 743125 w 1998270"/>
              <a:gd name="connsiteY3002" fmla="*/ 872227 h 1996549"/>
              <a:gd name="connsiteX3003" fmla="*/ 743466 w 1998270"/>
              <a:gd name="connsiteY3003" fmla="*/ 872227 h 1996549"/>
              <a:gd name="connsiteX3004" fmla="*/ 756258 w 1998270"/>
              <a:gd name="connsiteY3004" fmla="*/ 885359 h 1996549"/>
              <a:gd name="connsiteX3005" fmla="*/ 743125 w 1998270"/>
              <a:gd name="connsiteY3005" fmla="*/ 898493 h 1996549"/>
              <a:gd name="connsiteX3006" fmla="*/ 729993 w 1998270"/>
              <a:gd name="connsiteY3006" fmla="*/ 885359 h 1996549"/>
              <a:gd name="connsiteX3007" fmla="*/ 743125 w 1998270"/>
              <a:gd name="connsiteY3007" fmla="*/ 872227 h 1996549"/>
              <a:gd name="connsiteX3008" fmla="*/ 804211 w 1998270"/>
              <a:gd name="connsiteY3008" fmla="*/ 871410 h 1996549"/>
              <a:gd name="connsiteX3009" fmla="*/ 818027 w 1998270"/>
              <a:gd name="connsiteY3009" fmla="*/ 885225 h 1996549"/>
              <a:gd name="connsiteX3010" fmla="*/ 804211 w 1998270"/>
              <a:gd name="connsiteY3010" fmla="*/ 899041 h 1996549"/>
              <a:gd name="connsiteX3011" fmla="*/ 790396 w 1998270"/>
              <a:gd name="connsiteY3011" fmla="*/ 885225 h 1996549"/>
              <a:gd name="connsiteX3012" fmla="*/ 804211 w 1998270"/>
              <a:gd name="connsiteY3012" fmla="*/ 871410 h 1996549"/>
              <a:gd name="connsiteX3013" fmla="*/ 865246 w 1998270"/>
              <a:gd name="connsiteY3013" fmla="*/ 871033 h 1996549"/>
              <a:gd name="connsiteX3014" fmla="*/ 865587 w 1998270"/>
              <a:gd name="connsiteY3014" fmla="*/ 871033 h 1996549"/>
              <a:gd name="connsiteX3015" fmla="*/ 879573 w 1998270"/>
              <a:gd name="connsiteY3015" fmla="*/ 885359 h 1996549"/>
              <a:gd name="connsiteX3016" fmla="*/ 865246 w 1998270"/>
              <a:gd name="connsiteY3016" fmla="*/ 899687 h 1996549"/>
              <a:gd name="connsiteX3017" fmla="*/ 850920 w 1998270"/>
              <a:gd name="connsiteY3017" fmla="*/ 885359 h 1996549"/>
              <a:gd name="connsiteX3018" fmla="*/ 865246 w 1998270"/>
              <a:gd name="connsiteY3018" fmla="*/ 871033 h 1996549"/>
              <a:gd name="connsiteX3019" fmla="*/ 926648 w 1998270"/>
              <a:gd name="connsiteY3019" fmla="*/ 870351 h 1996549"/>
              <a:gd name="connsiteX3020" fmla="*/ 926989 w 1998270"/>
              <a:gd name="connsiteY3020" fmla="*/ 870351 h 1996549"/>
              <a:gd name="connsiteX3021" fmla="*/ 941657 w 1998270"/>
              <a:gd name="connsiteY3021" fmla="*/ 885359 h 1996549"/>
              <a:gd name="connsiteX3022" fmla="*/ 941657 w 1998270"/>
              <a:gd name="connsiteY3022" fmla="*/ 885531 h 1996549"/>
              <a:gd name="connsiteX3023" fmla="*/ 926648 w 1998270"/>
              <a:gd name="connsiteY3023" fmla="*/ 900199 h 1996549"/>
              <a:gd name="connsiteX3024" fmla="*/ 911639 w 1998270"/>
              <a:gd name="connsiteY3024" fmla="*/ 885359 h 1996549"/>
              <a:gd name="connsiteX3025" fmla="*/ 926648 w 1998270"/>
              <a:gd name="connsiteY3025" fmla="*/ 870351 h 1996549"/>
              <a:gd name="connsiteX3026" fmla="*/ 988415 w 1998270"/>
              <a:gd name="connsiteY3026" fmla="*/ 869535 h 1996549"/>
              <a:gd name="connsiteX3027" fmla="*/ 1004107 w 1998270"/>
              <a:gd name="connsiteY3027" fmla="*/ 885225 h 1996549"/>
              <a:gd name="connsiteX3028" fmla="*/ 988415 w 1998270"/>
              <a:gd name="connsiteY3028" fmla="*/ 900917 h 1996549"/>
              <a:gd name="connsiteX3029" fmla="*/ 972724 w 1998270"/>
              <a:gd name="connsiteY3029" fmla="*/ 885225 h 1996549"/>
              <a:gd name="connsiteX3030" fmla="*/ 988415 w 1998270"/>
              <a:gd name="connsiteY3030" fmla="*/ 869535 h 1996549"/>
              <a:gd name="connsiteX3031" fmla="*/ 1050132 w 1998270"/>
              <a:gd name="connsiteY3031" fmla="*/ 869158 h 1996549"/>
              <a:gd name="connsiteX3032" fmla="*/ 1052247 w 1998270"/>
              <a:gd name="connsiteY3032" fmla="*/ 869158 h 1996549"/>
              <a:gd name="connsiteX3033" fmla="*/ 1067188 w 1998270"/>
              <a:gd name="connsiteY3033" fmla="*/ 886212 h 1996549"/>
              <a:gd name="connsiteX3034" fmla="*/ 1067153 w 1998270"/>
              <a:gd name="connsiteY3034" fmla="*/ 887269 h 1996549"/>
              <a:gd name="connsiteX3035" fmla="*/ 1050132 w 1998270"/>
              <a:gd name="connsiteY3035" fmla="*/ 902245 h 1996549"/>
              <a:gd name="connsiteX3036" fmla="*/ 1033929 w 1998270"/>
              <a:gd name="connsiteY3036" fmla="*/ 886212 h 1996549"/>
              <a:gd name="connsiteX3037" fmla="*/ 1050132 w 1998270"/>
              <a:gd name="connsiteY3037" fmla="*/ 869158 h 1996549"/>
              <a:gd name="connsiteX3038" fmla="*/ 1110851 w 1998270"/>
              <a:gd name="connsiteY3038" fmla="*/ 868474 h 1996549"/>
              <a:gd name="connsiteX3039" fmla="*/ 1127907 w 1998270"/>
              <a:gd name="connsiteY3039" fmla="*/ 885529 h 1996549"/>
              <a:gd name="connsiteX3040" fmla="*/ 1110851 w 1998270"/>
              <a:gd name="connsiteY3040" fmla="*/ 902585 h 1996549"/>
              <a:gd name="connsiteX3041" fmla="*/ 1093796 w 1998270"/>
              <a:gd name="connsiteY3041" fmla="*/ 885529 h 1996549"/>
              <a:gd name="connsiteX3042" fmla="*/ 1110851 w 1998270"/>
              <a:gd name="connsiteY3042" fmla="*/ 868474 h 1996549"/>
              <a:gd name="connsiteX3043" fmla="*/ 1172252 w 1998270"/>
              <a:gd name="connsiteY3043" fmla="*/ 867963 h 1996549"/>
              <a:gd name="connsiteX3044" fmla="*/ 1189308 w 1998270"/>
              <a:gd name="connsiteY3044" fmla="*/ 885019 h 1996549"/>
              <a:gd name="connsiteX3045" fmla="*/ 1172252 w 1998270"/>
              <a:gd name="connsiteY3045" fmla="*/ 902075 h 1996549"/>
              <a:gd name="connsiteX3046" fmla="*/ 1155197 w 1998270"/>
              <a:gd name="connsiteY3046" fmla="*/ 885019 h 1996549"/>
              <a:gd name="connsiteX3047" fmla="*/ 1172252 w 1998270"/>
              <a:gd name="connsiteY3047" fmla="*/ 867963 h 1996549"/>
              <a:gd name="connsiteX3048" fmla="*/ 1234523 w 1998270"/>
              <a:gd name="connsiteY3048" fmla="*/ 867429 h 1996549"/>
              <a:gd name="connsiteX3049" fmla="*/ 1251562 w 1998270"/>
              <a:gd name="connsiteY3049" fmla="*/ 884506 h 1996549"/>
              <a:gd name="connsiteX3050" fmla="*/ 1251545 w 1998270"/>
              <a:gd name="connsiteY3050" fmla="*/ 885382 h 1996549"/>
              <a:gd name="connsiteX3051" fmla="*/ 1233654 w 1998270"/>
              <a:gd name="connsiteY3051" fmla="*/ 901563 h 1996549"/>
              <a:gd name="connsiteX3052" fmla="*/ 1232784 w 1998270"/>
              <a:gd name="connsiteY3052" fmla="*/ 901584 h 1996549"/>
              <a:gd name="connsiteX3053" fmla="*/ 1215745 w 1998270"/>
              <a:gd name="connsiteY3053" fmla="*/ 884506 h 1996549"/>
              <a:gd name="connsiteX3054" fmla="*/ 1215762 w 1998270"/>
              <a:gd name="connsiteY3054" fmla="*/ 883632 h 1996549"/>
              <a:gd name="connsiteX3055" fmla="*/ 1233654 w 1998270"/>
              <a:gd name="connsiteY3055" fmla="*/ 867453 h 1996549"/>
              <a:gd name="connsiteX3056" fmla="*/ 1234523 w 1998270"/>
              <a:gd name="connsiteY3056" fmla="*/ 867429 h 1996549"/>
              <a:gd name="connsiteX3057" fmla="*/ 1971152 w 1998270"/>
              <a:gd name="connsiteY3057" fmla="*/ 867110 h 1996549"/>
              <a:gd name="connsiteX3058" fmla="*/ 1988207 w 1998270"/>
              <a:gd name="connsiteY3058" fmla="*/ 885359 h 1996549"/>
              <a:gd name="connsiteX3059" fmla="*/ 1971152 w 1998270"/>
              <a:gd name="connsiteY3059" fmla="*/ 903439 h 1996549"/>
              <a:gd name="connsiteX3060" fmla="*/ 1970981 w 1998270"/>
              <a:gd name="connsiteY3060" fmla="*/ 903440 h 1996549"/>
              <a:gd name="connsiteX3061" fmla="*/ 1952902 w 1998270"/>
              <a:gd name="connsiteY3061" fmla="*/ 885359 h 1996549"/>
              <a:gd name="connsiteX3062" fmla="*/ 1971152 w 1998270"/>
              <a:gd name="connsiteY3062" fmla="*/ 867110 h 1996549"/>
              <a:gd name="connsiteX3063" fmla="*/ 1295055 w 1998270"/>
              <a:gd name="connsiteY3063" fmla="*/ 866939 h 1996549"/>
              <a:gd name="connsiteX3064" fmla="*/ 1313475 w 1998270"/>
              <a:gd name="connsiteY3064" fmla="*/ 885359 h 1996549"/>
              <a:gd name="connsiteX3065" fmla="*/ 1313475 w 1998270"/>
              <a:gd name="connsiteY3065" fmla="*/ 885529 h 1996549"/>
              <a:gd name="connsiteX3066" fmla="*/ 1295055 w 1998270"/>
              <a:gd name="connsiteY3066" fmla="*/ 903609 h 1996549"/>
              <a:gd name="connsiteX3067" fmla="*/ 1276635 w 1998270"/>
              <a:gd name="connsiteY3067" fmla="*/ 885359 h 1996549"/>
              <a:gd name="connsiteX3068" fmla="*/ 1295055 w 1998270"/>
              <a:gd name="connsiteY3068" fmla="*/ 866939 h 1996549"/>
              <a:gd name="connsiteX3069" fmla="*/ 1357138 w 1998270"/>
              <a:gd name="connsiteY3069" fmla="*/ 866598 h 1996549"/>
              <a:gd name="connsiteX3070" fmla="*/ 1375900 w 1998270"/>
              <a:gd name="connsiteY3070" fmla="*/ 885359 h 1996549"/>
              <a:gd name="connsiteX3071" fmla="*/ 1375900 w 1998270"/>
              <a:gd name="connsiteY3071" fmla="*/ 885530 h 1996549"/>
              <a:gd name="connsiteX3072" fmla="*/ 1357138 w 1998270"/>
              <a:gd name="connsiteY3072" fmla="*/ 903951 h 1996549"/>
              <a:gd name="connsiteX3073" fmla="*/ 1338377 w 1998270"/>
              <a:gd name="connsiteY3073" fmla="*/ 885359 h 1996549"/>
              <a:gd name="connsiteX3074" fmla="*/ 1357138 w 1998270"/>
              <a:gd name="connsiteY3074" fmla="*/ 866598 h 1996549"/>
              <a:gd name="connsiteX3075" fmla="*/ 1417858 w 1998270"/>
              <a:gd name="connsiteY3075" fmla="*/ 866088 h 1996549"/>
              <a:gd name="connsiteX3076" fmla="*/ 1418199 w 1998270"/>
              <a:gd name="connsiteY3076" fmla="*/ 866088 h 1996549"/>
              <a:gd name="connsiteX3077" fmla="*/ 1437131 w 1998270"/>
              <a:gd name="connsiteY3077" fmla="*/ 885359 h 1996549"/>
              <a:gd name="connsiteX3078" fmla="*/ 1437131 w 1998270"/>
              <a:gd name="connsiteY3078" fmla="*/ 885530 h 1996549"/>
              <a:gd name="connsiteX3079" fmla="*/ 1417858 w 1998270"/>
              <a:gd name="connsiteY3079" fmla="*/ 904461 h 1996549"/>
              <a:gd name="connsiteX3080" fmla="*/ 1398585 w 1998270"/>
              <a:gd name="connsiteY3080" fmla="*/ 885359 h 1996549"/>
              <a:gd name="connsiteX3081" fmla="*/ 1417858 w 1998270"/>
              <a:gd name="connsiteY3081" fmla="*/ 866088 h 1996549"/>
              <a:gd name="connsiteX3082" fmla="*/ 1479258 w 1998270"/>
              <a:gd name="connsiteY3082" fmla="*/ 865746 h 1996549"/>
              <a:gd name="connsiteX3083" fmla="*/ 1479429 w 1998270"/>
              <a:gd name="connsiteY3083" fmla="*/ 865746 h 1996549"/>
              <a:gd name="connsiteX3084" fmla="*/ 1498702 w 1998270"/>
              <a:gd name="connsiteY3084" fmla="*/ 885360 h 1996549"/>
              <a:gd name="connsiteX3085" fmla="*/ 1498702 w 1998270"/>
              <a:gd name="connsiteY3085" fmla="*/ 885530 h 1996549"/>
              <a:gd name="connsiteX3086" fmla="*/ 1479088 w 1998270"/>
              <a:gd name="connsiteY3086" fmla="*/ 904804 h 1996549"/>
              <a:gd name="connsiteX3087" fmla="*/ 1459474 w 1998270"/>
              <a:gd name="connsiteY3087" fmla="*/ 885360 h 1996549"/>
              <a:gd name="connsiteX3088" fmla="*/ 1459474 w 1998270"/>
              <a:gd name="connsiteY3088" fmla="*/ 885189 h 1996549"/>
              <a:gd name="connsiteX3089" fmla="*/ 1479258 w 1998270"/>
              <a:gd name="connsiteY3089" fmla="*/ 865746 h 1996549"/>
              <a:gd name="connsiteX3090" fmla="*/ 1540660 w 1998270"/>
              <a:gd name="connsiteY3090" fmla="*/ 865404 h 1996549"/>
              <a:gd name="connsiteX3091" fmla="*/ 1560615 w 1998270"/>
              <a:gd name="connsiteY3091" fmla="*/ 885359 h 1996549"/>
              <a:gd name="connsiteX3092" fmla="*/ 1560615 w 1998270"/>
              <a:gd name="connsiteY3092" fmla="*/ 885529 h 1996549"/>
              <a:gd name="connsiteX3093" fmla="*/ 1540660 w 1998270"/>
              <a:gd name="connsiteY3093" fmla="*/ 905145 h 1996549"/>
              <a:gd name="connsiteX3094" fmla="*/ 1520705 w 1998270"/>
              <a:gd name="connsiteY3094" fmla="*/ 885359 h 1996549"/>
              <a:gd name="connsiteX3095" fmla="*/ 1540660 w 1998270"/>
              <a:gd name="connsiteY3095" fmla="*/ 865404 h 1996549"/>
              <a:gd name="connsiteX3096" fmla="*/ 1602061 w 1998270"/>
              <a:gd name="connsiteY3096" fmla="*/ 865064 h 1996549"/>
              <a:gd name="connsiteX3097" fmla="*/ 1622357 w 1998270"/>
              <a:gd name="connsiteY3097" fmla="*/ 885359 h 1996549"/>
              <a:gd name="connsiteX3098" fmla="*/ 1622357 w 1998270"/>
              <a:gd name="connsiteY3098" fmla="*/ 885530 h 1996549"/>
              <a:gd name="connsiteX3099" fmla="*/ 1602061 w 1998270"/>
              <a:gd name="connsiteY3099" fmla="*/ 905485 h 1996549"/>
              <a:gd name="connsiteX3100" fmla="*/ 1581765 w 1998270"/>
              <a:gd name="connsiteY3100" fmla="*/ 885359 h 1996549"/>
              <a:gd name="connsiteX3101" fmla="*/ 1602061 w 1998270"/>
              <a:gd name="connsiteY3101" fmla="*/ 865064 h 1996549"/>
              <a:gd name="connsiteX3102" fmla="*/ 1664145 w 1998270"/>
              <a:gd name="connsiteY3102" fmla="*/ 864722 h 1996549"/>
              <a:gd name="connsiteX3103" fmla="*/ 1684783 w 1998270"/>
              <a:gd name="connsiteY3103" fmla="*/ 885359 h 1996549"/>
              <a:gd name="connsiteX3104" fmla="*/ 1664145 w 1998270"/>
              <a:gd name="connsiteY3104" fmla="*/ 905827 h 1996549"/>
              <a:gd name="connsiteX3105" fmla="*/ 1643508 w 1998270"/>
              <a:gd name="connsiteY3105" fmla="*/ 885359 h 1996549"/>
              <a:gd name="connsiteX3106" fmla="*/ 1664145 w 1998270"/>
              <a:gd name="connsiteY3106" fmla="*/ 864722 h 1996549"/>
              <a:gd name="connsiteX3107" fmla="*/ 1786265 w 1998270"/>
              <a:gd name="connsiteY3107" fmla="*/ 864553 h 1996549"/>
              <a:gd name="connsiteX3108" fmla="*/ 1786606 w 1998270"/>
              <a:gd name="connsiteY3108" fmla="*/ 864553 h 1996549"/>
              <a:gd name="connsiteX3109" fmla="*/ 1807073 w 1998270"/>
              <a:gd name="connsiteY3109" fmla="*/ 885359 h 1996549"/>
              <a:gd name="connsiteX3110" fmla="*/ 1807073 w 1998270"/>
              <a:gd name="connsiteY3110" fmla="*/ 885530 h 1996549"/>
              <a:gd name="connsiteX3111" fmla="*/ 1786265 w 1998270"/>
              <a:gd name="connsiteY3111" fmla="*/ 905998 h 1996549"/>
              <a:gd name="connsiteX3112" fmla="*/ 1765457 w 1998270"/>
              <a:gd name="connsiteY3112" fmla="*/ 885359 h 1996549"/>
              <a:gd name="connsiteX3113" fmla="*/ 1786265 w 1998270"/>
              <a:gd name="connsiteY3113" fmla="*/ 864553 h 1996549"/>
              <a:gd name="connsiteX3114" fmla="*/ 1724864 w 1998270"/>
              <a:gd name="connsiteY3114" fmla="*/ 864553 h 1996549"/>
              <a:gd name="connsiteX3115" fmla="*/ 1725205 w 1998270"/>
              <a:gd name="connsiteY3115" fmla="*/ 864553 h 1996549"/>
              <a:gd name="connsiteX3116" fmla="*/ 1745672 w 1998270"/>
              <a:gd name="connsiteY3116" fmla="*/ 885359 h 1996549"/>
              <a:gd name="connsiteX3117" fmla="*/ 1745672 w 1998270"/>
              <a:gd name="connsiteY3117" fmla="*/ 885530 h 1996549"/>
              <a:gd name="connsiteX3118" fmla="*/ 1724864 w 1998270"/>
              <a:gd name="connsiteY3118" fmla="*/ 905998 h 1996549"/>
              <a:gd name="connsiteX3119" fmla="*/ 1704056 w 1998270"/>
              <a:gd name="connsiteY3119" fmla="*/ 885359 h 1996549"/>
              <a:gd name="connsiteX3120" fmla="*/ 1724864 w 1998270"/>
              <a:gd name="connsiteY3120" fmla="*/ 864553 h 1996549"/>
              <a:gd name="connsiteX3121" fmla="*/ 1909067 w 1998270"/>
              <a:gd name="connsiteY3121" fmla="*/ 864382 h 1996549"/>
              <a:gd name="connsiteX3122" fmla="*/ 1930046 w 1998270"/>
              <a:gd name="connsiteY3122" fmla="*/ 885359 h 1996549"/>
              <a:gd name="connsiteX3123" fmla="*/ 1909067 w 1998270"/>
              <a:gd name="connsiteY3123" fmla="*/ 906168 h 1996549"/>
              <a:gd name="connsiteX3124" fmla="*/ 1888089 w 1998270"/>
              <a:gd name="connsiteY3124" fmla="*/ 885359 h 1996549"/>
              <a:gd name="connsiteX3125" fmla="*/ 1909067 w 1998270"/>
              <a:gd name="connsiteY3125" fmla="*/ 864382 h 1996549"/>
              <a:gd name="connsiteX3126" fmla="*/ 1847667 w 1998270"/>
              <a:gd name="connsiteY3126" fmla="*/ 864382 h 1996549"/>
              <a:gd name="connsiteX3127" fmla="*/ 1847837 w 1998270"/>
              <a:gd name="connsiteY3127" fmla="*/ 864382 h 1996549"/>
              <a:gd name="connsiteX3128" fmla="*/ 1868816 w 1998270"/>
              <a:gd name="connsiteY3128" fmla="*/ 885359 h 1996549"/>
              <a:gd name="connsiteX3129" fmla="*/ 1868816 w 1998270"/>
              <a:gd name="connsiteY3129" fmla="*/ 885362 h 1996549"/>
              <a:gd name="connsiteX3130" fmla="*/ 1847667 w 1998270"/>
              <a:gd name="connsiteY3130" fmla="*/ 906168 h 1996549"/>
              <a:gd name="connsiteX3131" fmla="*/ 1826688 w 1998270"/>
              <a:gd name="connsiteY3131" fmla="*/ 885359 h 1996549"/>
              <a:gd name="connsiteX3132" fmla="*/ 1847667 w 1998270"/>
              <a:gd name="connsiteY3132" fmla="*/ 864382 h 1996549"/>
              <a:gd name="connsiteX3133" fmla="*/ 5629 w 1998270"/>
              <a:gd name="connsiteY3133" fmla="*/ 820036 h 1996549"/>
              <a:gd name="connsiteX3134" fmla="*/ 9551 w 1998270"/>
              <a:gd name="connsiteY3134" fmla="*/ 823959 h 1996549"/>
              <a:gd name="connsiteX3135" fmla="*/ 5629 w 1998270"/>
              <a:gd name="connsiteY3135" fmla="*/ 827882 h 1996549"/>
              <a:gd name="connsiteX3136" fmla="*/ 1706 w 1998270"/>
              <a:gd name="connsiteY3136" fmla="*/ 823959 h 1996549"/>
              <a:gd name="connsiteX3137" fmla="*/ 5629 w 1998270"/>
              <a:gd name="connsiteY3137" fmla="*/ 820036 h 1996549"/>
              <a:gd name="connsiteX3138" fmla="*/ 67029 w 1998270"/>
              <a:gd name="connsiteY3138" fmla="*/ 818500 h 1996549"/>
              <a:gd name="connsiteX3139" fmla="*/ 72487 w 1998270"/>
              <a:gd name="connsiteY3139" fmla="*/ 823959 h 1996549"/>
              <a:gd name="connsiteX3140" fmla="*/ 67029 w 1998270"/>
              <a:gd name="connsiteY3140" fmla="*/ 829417 h 1996549"/>
              <a:gd name="connsiteX3141" fmla="*/ 61572 w 1998270"/>
              <a:gd name="connsiteY3141" fmla="*/ 823959 h 1996549"/>
              <a:gd name="connsiteX3142" fmla="*/ 67029 w 1998270"/>
              <a:gd name="connsiteY3142" fmla="*/ 818500 h 1996549"/>
              <a:gd name="connsiteX3143" fmla="*/ 129113 w 1998270"/>
              <a:gd name="connsiteY3143" fmla="*/ 817648 h 1996549"/>
              <a:gd name="connsiteX3144" fmla="*/ 129454 w 1998270"/>
              <a:gd name="connsiteY3144" fmla="*/ 817648 h 1996549"/>
              <a:gd name="connsiteX3145" fmla="*/ 135424 w 1998270"/>
              <a:gd name="connsiteY3145" fmla="*/ 823960 h 1996549"/>
              <a:gd name="connsiteX3146" fmla="*/ 129113 w 1998270"/>
              <a:gd name="connsiteY3146" fmla="*/ 830270 h 1996549"/>
              <a:gd name="connsiteX3147" fmla="*/ 122803 w 1998270"/>
              <a:gd name="connsiteY3147" fmla="*/ 823960 h 1996549"/>
              <a:gd name="connsiteX3148" fmla="*/ 129113 w 1998270"/>
              <a:gd name="connsiteY3148" fmla="*/ 817648 h 1996549"/>
              <a:gd name="connsiteX3149" fmla="*/ 190199 w 1998270"/>
              <a:gd name="connsiteY3149" fmla="*/ 816832 h 1996549"/>
              <a:gd name="connsiteX3150" fmla="*/ 197192 w 1998270"/>
              <a:gd name="connsiteY3150" fmla="*/ 823825 h 1996549"/>
              <a:gd name="connsiteX3151" fmla="*/ 190199 w 1998270"/>
              <a:gd name="connsiteY3151" fmla="*/ 830818 h 1996549"/>
              <a:gd name="connsiteX3152" fmla="*/ 183206 w 1998270"/>
              <a:gd name="connsiteY3152" fmla="*/ 823825 h 1996549"/>
              <a:gd name="connsiteX3153" fmla="*/ 190199 w 1998270"/>
              <a:gd name="connsiteY3153" fmla="*/ 816832 h 1996549"/>
              <a:gd name="connsiteX3154" fmla="*/ 251233 w 1998270"/>
              <a:gd name="connsiteY3154" fmla="*/ 816114 h 1996549"/>
              <a:gd name="connsiteX3155" fmla="*/ 251574 w 1998270"/>
              <a:gd name="connsiteY3155" fmla="*/ 816114 h 1996549"/>
              <a:gd name="connsiteX3156" fmla="*/ 259079 w 1998270"/>
              <a:gd name="connsiteY3156" fmla="*/ 823960 h 1996549"/>
              <a:gd name="connsiteX3157" fmla="*/ 251233 w 1998270"/>
              <a:gd name="connsiteY3157" fmla="*/ 831804 h 1996549"/>
              <a:gd name="connsiteX3158" fmla="*/ 243388 w 1998270"/>
              <a:gd name="connsiteY3158" fmla="*/ 823960 h 1996549"/>
              <a:gd name="connsiteX3159" fmla="*/ 251233 w 1998270"/>
              <a:gd name="connsiteY3159" fmla="*/ 816114 h 1996549"/>
              <a:gd name="connsiteX3160" fmla="*/ 312635 w 1998270"/>
              <a:gd name="connsiteY3160" fmla="*/ 815431 h 1996549"/>
              <a:gd name="connsiteX3161" fmla="*/ 321162 w 1998270"/>
              <a:gd name="connsiteY3161" fmla="*/ 823959 h 1996549"/>
              <a:gd name="connsiteX3162" fmla="*/ 312635 w 1998270"/>
              <a:gd name="connsiteY3162" fmla="*/ 832486 h 1996549"/>
              <a:gd name="connsiteX3163" fmla="*/ 304107 w 1998270"/>
              <a:gd name="connsiteY3163" fmla="*/ 823959 h 1996549"/>
              <a:gd name="connsiteX3164" fmla="*/ 312635 w 1998270"/>
              <a:gd name="connsiteY3164" fmla="*/ 815431 h 1996549"/>
              <a:gd name="connsiteX3165" fmla="*/ 374035 w 1998270"/>
              <a:gd name="connsiteY3165" fmla="*/ 814749 h 1996549"/>
              <a:gd name="connsiteX3166" fmla="*/ 383246 w 1998270"/>
              <a:gd name="connsiteY3166" fmla="*/ 823960 h 1996549"/>
              <a:gd name="connsiteX3167" fmla="*/ 374035 w 1998270"/>
              <a:gd name="connsiteY3167" fmla="*/ 833170 h 1996549"/>
              <a:gd name="connsiteX3168" fmla="*/ 364826 w 1998270"/>
              <a:gd name="connsiteY3168" fmla="*/ 823960 h 1996549"/>
              <a:gd name="connsiteX3169" fmla="*/ 374035 w 1998270"/>
              <a:gd name="connsiteY3169" fmla="*/ 814749 h 1996549"/>
              <a:gd name="connsiteX3170" fmla="*/ 436119 w 1998270"/>
              <a:gd name="connsiteY3170" fmla="*/ 813897 h 1996549"/>
              <a:gd name="connsiteX3171" fmla="*/ 436460 w 1998270"/>
              <a:gd name="connsiteY3171" fmla="*/ 813897 h 1996549"/>
              <a:gd name="connsiteX3172" fmla="*/ 446182 w 1998270"/>
              <a:gd name="connsiteY3172" fmla="*/ 823960 h 1996549"/>
              <a:gd name="connsiteX3173" fmla="*/ 436119 w 1998270"/>
              <a:gd name="connsiteY3173" fmla="*/ 834022 h 1996549"/>
              <a:gd name="connsiteX3174" fmla="*/ 426057 w 1998270"/>
              <a:gd name="connsiteY3174" fmla="*/ 823960 h 1996549"/>
              <a:gd name="connsiteX3175" fmla="*/ 436119 w 1998270"/>
              <a:gd name="connsiteY3175" fmla="*/ 813897 h 1996549"/>
              <a:gd name="connsiteX3176" fmla="*/ 497205 w 1998270"/>
              <a:gd name="connsiteY3176" fmla="*/ 813080 h 1996549"/>
              <a:gd name="connsiteX3177" fmla="*/ 507950 w 1998270"/>
              <a:gd name="connsiteY3177" fmla="*/ 823825 h 1996549"/>
              <a:gd name="connsiteX3178" fmla="*/ 497205 w 1998270"/>
              <a:gd name="connsiteY3178" fmla="*/ 834570 h 1996549"/>
              <a:gd name="connsiteX3179" fmla="*/ 486460 w 1998270"/>
              <a:gd name="connsiteY3179" fmla="*/ 823825 h 1996549"/>
              <a:gd name="connsiteX3180" fmla="*/ 497205 w 1998270"/>
              <a:gd name="connsiteY3180" fmla="*/ 813080 h 1996549"/>
              <a:gd name="connsiteX3181" fmla="*/ 558240 w 1998270"/>
              <a:gd name="connsiteY3181" fmla="*/ 812532 h 1996549"/>
              <a:gd name="connsiteX3182" fmla="*/ 569667 w 1998270"/>
              <a:gd name="connsiteY3182" fmla="*/ 823960 h 1996549"/>
              <a:gd name="connsiteX3183" fmla="*/ 558240 w 1998270"/>
              <a:gd name="connsiteY3183" fmla="*/ 835386 h 1996549"/>
              <a:gd name="connsiteX3184" fmla="*/ 546813 w 1998270"/>
              <a:gd name="connsiteY3184" fmla="*/ 823960 h 1996549"/>
              <a:gd name="connsiteX3185" fmla="*/ 558240 w 1998270"/>
              <a:gd name="connsiteY3185" fmla="*/ 812532 h 1996549"/>
              <a:gd name="connsiteX3186" fmla="*/ 619642 w 1998270"/>
              <a:gd name="connsiteY3186" fmla="*/ 811851 h 1996549"/>
              <a:gd name="connsiteX3187" fmla="*/ 631751 w 1998270"/>
              <a:gd name="connsiteY3187" fmla="*/ 823960 h 1996549"/>
              <a:gd name="connsiteX3188" fmla="*/ 619642 w 1998270"/>
              <a:gd name="connsiteY3188" fmla="*/ 836070 h 1996549"/>
              <a:gd name="connsiteX3189" fmla="*/ 607532 w 1998270"/>
              <a:gd name="connsiteY3189" fmla="*/ 823960 h 1996549"/>
              <a:gd name="connsiteX3190" fmla="*/ 619642 w 1998270"/>
              <a:gd name="connsiteY3190" fmla="*/ 811851 h 1996549"/>
              <a:gd name="connsiteX3191" fmla="*/ 681042 w 1998270"/>
              <a:gd name="connsiteY3191" fmla="*/ 811168 h 1996549"/>
              <a:gd name="connsiteX3192" fmla="*/ 681384 w 1998270"/>
              <a:gd name="connsiteY3192" fmla="*/ 811168 h 1996549"/>
              <a:gd name="connsiteX3193" fmla="*/ 693834 w 1998270"/>
              <a:gd name="connsiteY3193" fmla="*/ 823960 h 1996549"/>
              <a:gd name="connsiteX3194" fmla="*/ 681042 w 1998270"/>
              <a:gd name="connsiteY3194" fmla="*/ 836752 h 1996549"/>
              <a:gd name="connsiteX3195" fmla="*/ 668251 w 1998270"/>
              <a:gd name="connsiteY3195" fmla="*/ 823960 h 1996549"/>
              <a:gd name="connsiteX3196" fmla="*/ 681042 w 1998270"/>
              <a:gd name="connsiteY3196" fmla="*/ 811168 h 1996549"/>
              <a:gd name="connsiteX3197" fmla="*/ 743126 w 1998270"/>
              <a:gd name="connsiteY3197" fmla="*/ 810316 h 1996549"/>
              <a:gd name="connsiteX3198" fmla="*/ 756771 w 1998270"/>
              <a:gd name="connsiteY3198" fmla="*/ 823960 h 1996549"/>
              <a:gd name="connsiteX3199" fmla="*/ 743126 w 1998270"/>
              <a:gd name="connsiteY3199" fmla="*/ 837605 h 1996549"/>
              <a:gd name="connsiteX3200" fmla="*/ 729482 w 1998270"/>
              <a:gd name="connsiteY3200" fmla="*/ 823960 h 1996549"/>
              <a:gd name="connsiteX3201" fmla="*/ 743126 w 1998270"/>
              <a:gd name="connsiteY3201" fmla="*/ 810316 h 1996549"/>
              <a:gd name="connsiteX3202" fmla="*/ 926648 w 1998270"/>
              <a:gd name="connsiteY3202" fmla="*/ 809122 h 1996549"/>
              <a:gd name="connsiteX3203" fmla="*/ 942168 w 1998270"/>
              <a:gd name="connsiteY3203" fmla="*/ 824642 h 1996549"/>
              <a:gd name="connsiteX3204" fmla="*/ 942168 w 1998270"/>
              <a:gd name="connsiteY3204" fmla="*/ 824814 h 1996549"/>
              <a:gd name="connsiteX3205" fmla="*/ 926648 w 1998270"/>
              <a:gd name="connsiteY3205" fmla="*/ 839992 h 1996549"/>
              <a:gd name="connsiteX3206" fmla="*/ 926477 w 1998270"/>
              <a:gd name="connsiteY3206" fmla="*/ 839994 h 1996549"/>
              <a:gd name="connsiteX3207" fmla="*/ 911127 w 1998270"/>
              <a:gd name="connsiteY3207" fmla="*/ 824642 h 1996549"/>
              <a:gd name="connsiteX3208" fmla="*/ 926648 w 1998270"/>
              <a:gd name="connsiteY3208" fmla="*/ 809122 h 1996549"/>
              <a:gd name="connsiteX3209" fmla="*/ 865246 w 1998270"/>
              <a:gd name="connsiteY3209" fmla="*/ 809122 h 1996549"/>
              <a:gd name="connsiteX3210" fmla="*/ 880085 w 1998270"/>
              <a:gd name="connsiteY3210" fmla="*/ 823960 h 1996549"/>
              <a:gd name="connsiteX3211" fmla="*/ 865246 w 1998270"/>
              <a:gd name="connsiteY3211" fmla="*/ 838799 h 1996549"/>
              <a:gd name="connsiteX3212" fmla="*/ 850408 w 1998270"/>
              <a:gd name="connsiteY3212" fmla="*/ 823960 h 1996549"/>
              <a:gd name="connsiteX3213" fmla="*/ 865246 w 1998270"/>
              <a:gd name="connsiteY3213" fmla="*/ 809122 h 1996549"/>
              <a:gd name="connsiteX3214" fmla="*/ 803844 w 1998270"/>
              <a:gd name="connsiteY3214" fmla="*/ 809122 h 1996549"/>
              <a:gd name="connsiteX3215" fmla="*/ 804185 w 1998270"/>
              <a:gd name="connsiteY3215" fmla="*/ 809122 h 1996549"/>
              <a:gd name="connsiteX3216" fmla="*/ 818171 w 1998270"/>
              <a:gd name="connsiteY3216" fmla="*/ 823448 h 1996549"/>
              <a:gd name="connsiteX3217" fmla="*/ 803844 w 1998270"/>
              <a:gd name="connsiteY3217" fmla="*/ 837775 h 1996549"/>
              <a:gd name="connsiteX3218" fmla="*/ 789518 w 1998270"/>
              <a:gd name="connsiteY3218" fmla="*/ 823448 h 1996549"/>
              <a:gd name="connsiteX3219" fmla="*/ 803844 w 1998270"/>
              <a:gd name="connsiteY3219" fmla="*/ 809122 h 1996549"/>
              <a:gd name="connsiteX3220" fmla="*/ 988048 w 1998270"/>
              <a:gd name="connsiteY3220" fmla="*/ 807758 h 1996549"/>
              <a:gd name="connsiteX3221" fmla="*/ 989277 w 1998270"/>
              <a:gd name="connsiteY3221" fmla="*/ 807787 h 1996549"/>
              <a:gd name="connsiteX3222" fmla="*/ 1004252 w 1998270"/>
              <a:gd name="connsiteY3222" fmla="*/ 824813 h 1996549"/>
              <a:gd name="connsiteX3223" fmla="*/ 1004252 w 1998270"/>
              <a:gd name="connsiteY3223" fmla="*/ 824985 h 1996549"/>
              <a:gd name="connsiteX3224" fmla="*/ 988048 w 1998270"/>
              <a:gd name="connsiteY3224" fmla="*/ 840845 h 1996549"/>
              <a:gd name="connsiteX3225" fmla="*/ 971846 w 1998270"/>
              <a:gd name="connsiteY3225" fmla="*/ 824813 h 1996549"/>
              <a:gd name="connsiteX3226" fmla="*/ 988048 w 1998270"/>
              <a:gd name="connsiteY3226" fmla="*/ 807758 h 1996549"/>
              <a:gd name="connsiteX3227" fmla="*/ 1050132 w 1998270"/>
              <a:gd name="connsiteY3227" fmla="*/ 807074 h 1996549"/>
              <a:gd name="connsiteX3228" fmla="*/ 1067188 w 1998270"/>
              <a:gd name="connsiteY3228" fmla="*/ 824130 h 1996549"/>
              <a:gd name="connsiteX3229" fmla="*/ 1050132 w 1998270"/>
              <a:gd name="connsiteY3229" fmla="*/ 841186 h 1996549"/>
              <a:gd name="connsiteX3230" fmla="*/ 1033077 w 1998270"/>
              <a:gd name="connsiteY3230" fmla="*/ 824130 h 1996549"/>
              <a:gd name="connsiteX3231" fmla="*/ 1050132 w 1998270"/>
              <a:gd name="connsiteY3231" fmla="*/ 807074 h 1996549"/>
              <a:gd name="connsiteX3232" fmla="*/ 1110851 w 1998270"/>
              <a:gd name="connsiteY3232" fmla="*/ 806562 h 1996549"/>
              <a:gd name="connsiteX3233" fmla="*/ 1127907 w 1998270"/>
              <a:gd name="connsiteY3233" fmla="*/ 823618 h 1996549"/>
              <a:gd name="connsiteX3234" fmla="*/ 1110851 w 1998270"/>
              <a:gd name="connsiteY3234" fmla="*/ 840674 h 1996549"/>
              <a:gd name="connsiteX3235" fmla="*/ 1093796 w 1998270"/>
              <a:gd name="connsiteY3235" fmla="*/ 823618 h 1996549"/>
              <a:gd name="connsiteX3236" fmla="*/ 1110851 w 1998270"/>
              <a:gd name="connsiteY3236" fmla="*/ 806562 h 1996549"/>
              <a:gd name="connsiteX3237" fmla="*/ 1172253 w 1998270"/>
              <a:gd name="connsiteY3237" fmla="*/ 805881 h 1996549"/>
              <a:gd name="connsiteX3238" fmla="*/ 1172594 w 1998270"/>
              <a:gd name="connsiteY3238" fmla="*/ 805881 h 1996549"/>
              <a:gd name="connsiteX3239" fmla="*/ 1190332 w 1998270"/>
              <a:gd name="connsiteY3239" fmla="*/ 823960 h 1996549"/>
              <a:gd name="connsiteX3240" fmla="*/ 1172253 w 1998270"/>
              <a:gd name="connsiteY3240" fmla="*/ 841016 h 1996549"/>
              <a:gd name="connsiteX3241" fmla="*/ 1154174 w 1998270"/>
              <a:gd name="connsiteY3241" fmla="*/ 823960 h 1996549"/>
              <a:gd name="connsiteX3242" fmla="*/ 1172253 w 1998270"/>
              <a:gd name="connsiteY3242" fmla="*/ 805881 h 1996549"/>
              <a:gd name="connsiteX3243" fmla="*/ 1233654 w 1998270"/>
              <a:gd name="connsiteY3243" fmla="*/ 805539 h 1996549"/>
              <a:gd name="connsiteX3244" fmla="*/ 1252074 w 1998270"/>
              <a:gd name="connsiteY3244" fmla="*/ 823960 h 1996549"/>
              <a:gd name="connsiteX3245" fmla="*/ 1252074 w 1998270"/>
              <a:gd name="connsiteY3245" fmla="*/ 824132 h 1996549"/>
              <a:gd name="connsiteX3246" fmla="*/ 1233654 w 1998270"/>
              <a:gd name="connsiteY3246" fmla="*/ 842209 h 1996549"/>
              <a:gd name="connsiteX3247" fmla="*/ 1215234 w 1998270"/>
              <a:gd name="connsiteY3247" fmla="*/ 823960 h 1996549"/>
              <a:gd name="connsiteX3248" fmla="*/ 1233654 w 1998270"/>
              <a:gd name="connsiteY3248" fmla="*/ 805539 h 1996549"/>
              <a:gd name="connsiteX3249" fmla="*/ 1971151 w 1998270"/>
              <a:gd name="connsiteY3249" fmla="*/ 805028 h 1996549"/>
              <a:gd name="connsiteX3250" fmla="*/ 1971663 w 1998270"/>
              <a:gd name="connsiteY3250" fmla="*/ 805034 h 1996549"/>
              <a:gd name="connsiteX3251" fmla="*/ 1990083 w 1998270"/>
              <a:gd name="connsiteY3251" fmla="*/ 824470 h 1996549"/>
              <a:gd name="connsiteX3252" fmla="*/ 1971151 w 1998270"/>
              <a:gd name="connsiteY3252" fmla="*/ 843232 h 1996549"/>
              <a:gd name="connsiteX3253" fmla="*/ 1970811 w 1998270"/>
              <a:gd name="connsiteY3253" fmla="*/ 843229 h 1996549"/>
              <a:gd name="connsiteX3254" fmla="*/ 1952220 w 1998270"/>
              <a:gd name="connsiteY3254" fmla="*/ 823960 h 1996549"/>
              <a:gd name="connsiteX3255" fmla="*/ 1971151 w 1998270"/>
              <a:gd name="connsiteY3255" fmla="*/ 805028 h 1996549"/>
              <a:gd name="connsiteX3256" fmla="*/ 1295055 w 1998270"/>
              <a:gd name="connsiteY3256" fmla="*/ 804857 h 1996549"/>
              <a:gd name="connsiteX3257" fmla="*/ 1295396 w 1998270"/>
              <a:gd name="connsiteY3257" fmla="*/ 804861 h 1996549"/>
              <a:gd name="connsiteX3258" fmla="*/ 1314158 w 1998270"/>
              <a:gd name="connsiteY3258" fmla="*/ 824301 h 1996549"/>
              <a:gd name="connsiteX3259" fmla="*/ 1295055 w 1998270"/>
              <a:gd name="connsiteY3259" fmla="*/ 843232 h 1996549"/>
              <a:gd name="connsiteX3260" fmla="*/ 1294885 w 1998270"/>
              <a:gd name="connsiteY3260" fmla="*/ 843232 h 1996549"/>
              <a:gd name="connsiteX3261" fmla="*/ 1275952 w 1998270"/>
              <a:gd name="connsiteY3261" fmla="*/ 823960 h 1996549"/>
              <a:gd name="connsiteX3262" fmla="*/ 1295055 w 1998270"/>
              <a:gd name="connsiteY3262" fmla="*/ 804857 h 1996549"/>
              <a:gd name="connsiteX3263" fmla="*/ 1357139 w 1998270"/>
              <a:gd name="connsiteY3263" fmla="*/ 804516 h 1996549"/>
              <a:gd name="connsiteX3264" fmla="*/ 1376583 w 1998270"/>
              <a:gd name="connsiteY3264" fmla="*/ 823960 h 1996549"/>
              <a:gd name="connsiteX3265" fmla="*/ 1376583 w 1998270"/>
              <a:gd name="connsiteY3265" fmla="*/ 824131 h 1996549"/>
              <a:gd name="connsiteX3266" fmla="*/ 1357139 w 1998270"/>
              <a:gd name="connsiteY3266" fmla="*/ 843232 h 1996549"/>
              <a:gd name="connsiteX3267" fmla="*/ 1356968 w 1998270"/>
              <a:gd name="connsiteY3267" fmla="*/ 843232 h 1996549"/>
              <a:gd name="connsiteX3268" fmla="*/ 1337695 w 1998270"/>
              <a:gd name="connsiteY3268" fmla="*/ 823960 h 1996549"/>
              <a:gd name="connsiteX3269" fmla="*/ 1357139 w 1998270"/>
              <a:gd name="connsiteY3269" fmla="*/ 804516 h 1996549"/>
              <a:gd name="connsiteX3270" fmla="*/ 1417857 w 1998270"/>
              <a:gd name="connsiteY3270" fmla="*/ 804004 h 1996549"/>
              <a:gd name="connsiteX3271" fmla="*/ 1437813 w 1998270"/>
              <a:gd name="connsiteY3271" fmla="*/ 823448 h 1996549"/>
              <a:gd name="connsiteX3272" fmla="*/ 1437813 w 1998270"/>
              <a:gd name="connsiteY3272" fmla="*/ 823619 h 1996549"/>
              <a:gd name="connsiteX3273" fmla="*/ 1417857 w 1998270"/>
              <a:gd name="connsiteY3273" fmla="*/ 843232 h 1996549"/>
              <a:gd name="connsiteX3274" fmla="*/ 1398073 w 1998270"/>
              <a:gd name="connsiteY3274" fmla="*/ 823960 h 1996549"/>
              <a:gd name="connsiteX3275" fmla="*/ 1398073 w 1998270"/>
              <a:gd name="connsiteY3275" fmla="*/ 823788 h 1996549"/>
              <a:gd name="connsiteX3276" fmla="*/ 1417857 w 1998270"/>
              <a:gd name="connsiteY3276" fmla="*/ 804004 h 1996549"/>
              <a:gd name="connsiteX3277" fmla="*/ 1479259 w 1998270"/>
              <a:gd name="connsiteY3277" fmla="*/ 803493 h 1996549"/>
              <a:gd name="connsiteX3278" fmla="*/ 1499726 w 1998270"/>
              <a:gd name="connsiteY3278" fmla="*/ 823960 h 1996549"/>
              <a:gd name="connsiteX3279" fmla="*/ 1499726 w 1998270"/>
              <a:gd name="connsiteY3279" fmla="*/ 824130 h 1996549"/>
              <a:gd name="connsiteX3280" fmla="*/ 1479259 w 1998270"/>
              <a:gd name="connsiteY3280" fmla="*/ 844255 h 1996549"/>
              <a:gd name="connsiteX3281" fmla="*/ 1479088 w 1998270"/>
              <a:gd name="connsiteY3281" fmla="*/ 844255 h 1996549"/>
              <a:gd name="connsiteX3282" fmla="*/ 1458792 w 1998270"/>
              <a:gd name="connsiteY3282" fmla="*/ 823960 h 1996549"/>
              <a:gd name="connsiteX3283" fmla="*/ 1479259 w 1998270"/>
              <a:gd name="connsiteY3283" fmla="*/ 803493 h 1996549"/>
              <a:gd name="connsiteX3284" fmla="*/ 1541342 w 1998270"/>
              <a:gd name="connsiteY3284" fmla="*/ 803145 h 1996549"/>
              <a:gd name="connsiteX3285" fmla="*/ 1561809 w 1998270"/>
              <a:gd name="connsiteY3285" fmla="*/ 823960 h 1996549"/>
              <a:gd name="connsiteX3286" fmla="*/ 1561809 w 1998270"/>
              <a:gd name="connsiteY3286" fmla="*/ 824477 h 1996549"/>
              <a:gd name="connsiteX3287" fmla="*/ 1540660 w 1998270"/>
              <a:gd name="connsiteY3287" fmla="*/ 844597 h 1996549"/>
              <a:gd name="connsiteX3288" fmla="*/ 1519852 w 1998270"/>
              <a:gd name="connsiteY3288" fmla="*/ 823960 h 1996549"/>
              <a:gd name="connsiteX3289" fmla="*/ 1540660 w 1998270"/>
              <a:gd name="connsiteY3289" fmla="*/ 803151 h 1996549"/>
              <a:gd name="connsiteX3290" fmla="*/ 1541342 w 1998270"/>
              <a:gd name="connsiteY3290" fmla="*/ 803145 h 1996549"/>
              <a:gd name="connsiteX3291" fmla="*/ 1602061 w 1998270"/>
              <a:gd name="connsiteY3291" fmla="*/ 802811 h 1996549"/>
              <a:gd name="connsiteX3292" fmla="*/ 1602402 w 1998270"/>
              <a:gd name="connsiteY3292" fmla="*/ 802811 h 1996549"/>
              <a:gd name="connsiteX3293" fmla="*/ 1623211 w 1998270"/>
              <a:gd name="connsiteY3293" fmla="*/ 823960 h 1996549"/>
              <a:gd name="connsiteX3294" fmla="*/ 1623211 w 1998270"/>
              <a:gd name="connsiteY3294" fmla="*/ 824131 h 1996549"/>
              <a:gd name="connsiteX3295" fmla="*/ 1602061 w 1998270"/>
              <a:gd name="connsiteY3295" fmla="*/ 844938 h 1996549"/>
              <a:gd name="connsiteX3296" fmla="*/ 1581083 w 1998270"/>
              <a:gd name="connsiteY3296" fmla="*/ 823960 h 1996549"/>
              <a:gd name="connsiteX3297" fmla="*/ 1581083 w 1998270"/>
              <a:gd name="connsiteY3297" fmla="*/ 823789 h 1996549"/>
              <a:gd name="connsiteX3298" fmla="*/ 1602061 w 1998270"/>
              <a:gd name="connsiteY3298" fmla="*/ 802811 h 1996549"/>
              <a:gd name="connsiteX3299" fmla="*/ 1664144 w 1998270"/>
              <a:gd name="connsiteY3299" fmla="*/ 802640 h 1996549"/>
              <a:gd name="connsiteX3300" fmla="*/ 1685464 w 1998270"/>
              <a:gd name="connsiteY3300" fmla="*/ 823959 h 1996549"/>
              <a:gd name="connsiteX3301" fmla="*/ 1685464 w 1998270"/>
              <a:gd name="connsiteY3301" fmla="*/ 824131 h 1996549"/>
              <a:gd name="connsiteX3302" fmla="*/ 1664144 w 1998270"/>
              <a:gd name="connsiteY3302" fmla="*/ 845109 h 1996549"/>
              <a:gd name="connsiteX3303" fmla="*/ 1663974 w 1998270"/>
              <a:gd name="connsiteY3303" fmla="*/ 845109 h 1996549"/>
              <a:gd name="connsiteX3304" fmla="*/ 1642825 w 1998270"/>
              <a:gd name="connsiteY3304" fmla="*/ 823959 h 1996549"/>
              <a:gd name="connsiteX3305" fmla="*/ 1664144 w 1998270"/>
              <a:gd name="connsiteY3305" fmla="*/ 802640 h 1996549"/>
              <a:gd name="connsiteX3306" fmla="*/ 1724863 w 1998270"/>
              <a:gd name="connsiteY3306" fmla="*/ 802470 h 1996549"/>
              <a:gd name="connsiteX3307" fmla="*/ 1725204 w 1998270"/>
              <a:gd name="connsiteY3307" fmla="*/ 802470 h 1996549"/>
              <a:gd name="connsiteX3308" fmla="*/ 1746354 w 1998270"/>
              <a:gd name="connsiteY3308" fmla="*/ 823960 h 1996549"/>
              <a:gd name="connsiteX3309" fmla="*/ 1746354 w 1998270"/>
              <a:gd name="connsiteY3309" fmla="*/ 824131 h 1996549"/>
              <a:gd name="connsiteX3310" fmla="*/ 1724863 w 1998270"/>
              <a:gd name="connsiteY3310" fmla="*/ 845280 h 1996549"/>
              <a:gd name="connsiteX3311" fmla="*/ 1703544 w 1998270"/>
              <a:gd name="connsiteY3311" fmla="*/ 823960 h 1996549"/>
              <a:gd name="connsiteX3312" fmla="*/ 1703544 w 1998270"/>
              <a:gd name="connsiteY3312" fmla="*/ 823789 h 1996549"/>
              <a:gd name="connsiteX3313" fmla="*/ 1724863 w 1998270"/>
              <a:gd name="connsiteY3313" fmla="*/ 802470 h 1996549"/>
              <a:gd name="connsiteX3314" fmla="*/ 1786265 w 1998270"/>
              <a:gd name="connsiteY3314" fmla="*/ 802298 h 1996549"/>
              <a:gd name="connsiteX3315" fmla="*/ 1807926 w 1998270"/>
              <a:gd name="connsiteY3315" fmla="*/ 823960 h 1996549"/>
              <a:gd name="connsiteX3316" fmla="*/ 1807926 w 1998270"/>
              <a:gd name="connsiteY3316" fmla="*/ 824130 h 1996549"/>
              <a:gd name="connsiteX3317" fmla="*/ 1786265 w 1998270"/>
              <a:gd name="connsiteY3317" fmla="*/ 845450 h 1996549"/>
              <a:gd name="connsiteX3318" fmla="*/ 1785924 w 1998270"/>
              <a:gd name="connsiteY3318" fmla="*/ 845450 h 1996549"/>
              <a:gd name="connsiteX3319" fmla="*/ 1764774 w 1998270"/>
              <a:gd name="connsiteY3319" fmla="*/ 823960 h 1996549"/>
              <a:gd name="connsiteX3320" fmla="*/ 1764774 w 1998270"/>
              <a:gd name="connsiteY3320" fmla="*/ 823788 h 1996549"/>
              <a:gd name="connsiteX3321" fmla="*/ 1786265 w 1998270"/>
              <a:gd name="connsiteY3321" fmla="*/ 802298 h 1996549"/>
              <a:gd name="connsiteX3322" fmla="*/ 1909067 w 1998270"/>
              <a:gd name="connsiteY3322" fmla="*/ 802129 h 1996549"/>
              <a:gd name="connsiteX3323" fmla="*/ 1930899 w 1998270"/>
              <a:gd name="connsiteY3323" fmla="*/ 823960 h 1996549"/>
              <a:gd name="connsiteX3324" fmla="*/ 1930899 w 1998270"/>
              <a:gd name="connsiteY3324" fmla="*/ 824131 h 1996549"/>
              <a:gd name="connsiteX3325" fmla="*/ 1909067 w 1998270"/>
              <a:gd name="connsiteY3325" fmla="*/ 845621 h 1996549"/>
              <a:gd name="connsiteX3326" fmla="*/ 1887236 w 1998270"/>
              <a:gd name="connsiteY3326" fmla="*/ 823960 h 1996549"/>
              <a:gd name="connsiteX3327" fmla="*/ 1909067 w 1998270"/>
              <a:gd name="connsiteY3327" fmla="*/ 802129 h 1996549"/>
              <a:gd name="connsiteX3328" fmla="*/ 1847666 w 1998270"/>
              <a:gd name="connsiteY3328" fmla="*/ 802129 h 1996549"/>
              <a:gd name="connsiteX3329" fmla="*/ 1868815 w 1998270"/>
              <a:gd name="connsiteY3329" fmla="*/ 823960 h 1996549"/>
              <a:gd name="connsiteX3330" fmla="*/ 1847666 w 1998270"/>
              <a:gd name="connsiteY3330" fmla="*/ 845621 h 1996549"/>
              <a:gd name="connsiteX3331" fmla="*/ 1825835 w 1998270"/>
              <a:gd name="connsiteY3331" fmla="*/ 823960 h 1996549"/>
              <a:gd name="connsiteX3332" fmla="*/ 1847666 w 1998270"/>
              <a:gd name="connsiteY3332" fmla="*/ 802129 h 1996549"/>
              <a:gd name="connsiteX3333" fmla="*/ 5628 w 1998270"/>
              <a:gd name="connsiteY3333" fmla="*/ 757953 h 1996549"/>
              <a:gd name="connsiteX3334" fmla="*/ 5969 w 1998270"/>
              <a:gd name="connsiteY3334" fmla="*/ 757953 h 1996549"/>
              <a:gd name="connsiteX3335" fmla="*/ 9722 w 1998270"/>
              <a:gd name="connsiteY3335" fmla="*/ 762048 h 1996549"/>
              <a:gd name="connsiteX3336" fmla="*/ 5628 w 1998270"/>
              <a:gd name="connsiteY3336" fmla="*/ 766141 h 1996549"/>
              <a:gd name="connsiteX3337" fmla="*/ 1535 w 1998270"/>
              <a:gd name="connsiteY3337" fmla="*/ 762048 h 1996549"/>
              <a:gd name="connsiteX3338" fmla="*/ 5628 w 1998270"/>
              <a:gd name="connsiteY3338" fmla="*/ 757953 h 1996549"/>
              <a:gd name="connsiteX3339" fmla="*/ 67396 w 1998270"/>
              <a:gd name="connsiteY3339" fmla="*/ 756625 h 1996549"/>
              <a:gd name="connsiteX3340" fmla="*/ 73195 w 1998270"/>
              <a:gd name="connsiteY3340" fmla="*/ 762424 h 1996549"/>
              <a:gd name="connsiteX3341" fmla="*/ 67396 w 1998270"/>
              <a:gd name="connsiteY3341" fmla="*/ 768224 h 1996549"/>
              <a:gd name="connsiteX3342" fmla="*/ 61597 w 1998270"/>
              <a:gd name="connsiteY3342" fmla="*/ 762424 h 1996549"/>
              <a:gd name="connsiteX3343" fmla="*/ 67396 w 1998270"/>
              <a:gd name="connsiteY3343" fmla="*/ 756625 h 1996549"/>
              <a:gd name="connsiteX3344" fmla="*/ 129114 w 1998270"/>
              <a:gd name="connsiteY3344" fmla="*/ 755907 h 1996549"/>
              <a:gd name="connsiteX3345" fmla="*/ 129455 w 1998270"/>
              <a:gd name="connsiteY3345" fmla="*/ 755907 h 1996549"/>
              <a:gd name="connsiteX3346" fmla="*/ 135766 w 1998270"/>
              <a:gd name="connsiteY3346" fmla="*/ 762560 h 1996549"/>
              <a:gd name="connsiteX3347" fmla="*/ 129114 w 1998270"/>
              <a:gd name="connsiteY3347" fmla="*/ 769212 h 1996549"/>
              <a:gd name="connsiteX3348" fmla="*/ 122462 w 1998270"/>
              <a:gd name="connsiteY3348" fmla="*/ 762560 h 1996549"/>
              <a:gd name="connsiteX3349" fmla="*/ 129114 w 1998270"/>
              <a:gd name="connsiteY3349" fmla="*/ 755907 h 1996549"/>
              <a:gd name="connsiteX3350" fmla="*/ 189832 w 1998270"/>
              <a:gd name="connsiteY3350" fmla="*/ 755224 h 1996549"/>
              <a:gd name="connsiteX3351" fmla="*/ 197166 w 1998270"/>
              <a:gd name="connsiteY3351" fmla="*/ 762558 h 1996549"/>
              <a:gd name="connsiteX3352" fmla="*/ 189832 w 1998270"/>
              <a:gd name="connsiteY3352" fmla="*/ 769895 h 1996549"/>
              <a:gd name="connsiteX3353" fmla="*/ 182499 w 1998270"/>
              <a:gd name="connsiteY3353" fmla="*/ 762558 h 1996549"/>
              <a:gd name="connsiteX3354" fmla="*/ 189832 w 1998270"/>
              <a:gd name="connsiteY3354" fmla="*/ 755224 h 1996549"/>
              <a:gd name="connsiteX3355" fmla="*/ 251234 w 1998270"/>
              <a:gd name="connsiteY3355" fmla="*/ 754373 h 1996549"/>
              <a:gd name="connsiteX3356" fmla="*/ 251575 w 1998270"/>
              <a:gd name="connsiteY3356" fmla="*/ 754373 h 1996549"/>
              <a:gd name="connsiteX3357" fmla="*/ 259421 w 1998270"/>
              <a:gd name="connsiteY3357" fmla="*/ 762558 h 1996549"/>
              <a:gd name="connsiteX3358" fmla="*/ 251234 w 1998270"/>
              <a:gd name="connsiteY3358" fmla="*/ 770745 h 1996549"/>
              <a:gd name="connsiteX3359" fmla="*/ 243047 w 1998270"/>
              <a:gd name="connsiteY3359" fmla="*/ 762558 h 1996549"/>
              <a:gd name="connsiteX3360" fmla="*/ 251234 w 1998270"/>
              <a:gd name="connsiteY3360" fmla="*/ 754373 h 1996549"/>
              <a:gd name="connsiteX3361" fmla="*/ 313001 w 1998270"/>
              <a:gd name="connsiteY3361" fmla="*/ 753556 h 1996549"/>
              <a:gd name="connsiteX3362" fmla="*/ 321870 w 1998270"/>
              <a:gd name="connsiteY3362" fmla="*/ 762424 h 1996549"/>
              <a:gd name="connsiteX3363" fmla="*/ 313001 w 1998270"/>
              <a:gd name="connsiteY3363" fmla="*/ 771294 h 1996549"/>
              <a:gd name="connsiteX3364" fmla="*/ 304132 w 1998270"/>
              <a:gd name="connsiteY3364" fmla="*/ 762424 h 1996549"/>
              <a:gd name="connsiteX3365" fmla="*/ 313001 w 1998270"/>
              <a:gd name="connsiteY3365" fmla="*/ 753556 h 1996549"/>
              <a:gd name="connsiteX3366" fmla="*/ 374036 w 1998270"/>
              <a:gd name="connsiteY3366" fmla="*/ 753007 h 1996549"/>
              <a:gd name="connsiteX3367" fmla="*/ 383588 w 1998270"/>
              <a:gd name="connsiteY3367" fmla="*/ 762560 h 1996549"/>
              <a:gd name="connsiteX3368" fmla="*/ 374036 w 1998270"/>
              <a:gd name="connsiteY3368" fmla="*/ 772111 h 1996549"/>
              <a:gd name="connsiteX3369" fmla="*/ 364485 w 1998270"/>
              <a:gd name="connsiteY3369" fmla="*/ 762560 h 1996549"/>
              <a:gd name="connsiteX3370" fmla="*/ 374036 w 1998270"/>
              <a:gd name="connsiteY3370" fmla="*/ 753007 h 1996549"/>
              <a:gd name="connsiteX3371" fmla="*/ 436119 w 1998270"/>
              <a:gd name="connsiteY3371" fmla="*/ 752154 h 1996549"/>
              <a:gd name="connsiteX3372" fmla="*/ 446523 w 1998270"/>
              <a:gd name="connsiteY3372" fmla="*/ 762558 h 1996549"/>
              <a:gd name="connsiteX3373" fmla="*/ 436119 w 1998270"/>
              <a:gd name="connsiteY3373" fmla="*/ 772963 h 1996549"/>
              <a:gd name="connsiteX3374" fmla="*/ 425716 w 1998270"/>
              <a:gd name="connsiteY3374" fmla="*/ 762558 h 1996549"/>
              <a:gd name="connsiteX3375" fmla="*/ 436119 w 1998270"/>
              <a:gd name="connsiteY3375" fmla="*/ 752154 h 1996549"/>
              <a:gd name="connsiteX3376" fmla="*/ 496839 w 1998270"/>
              <a:gd name="connsiteY3376" fmla="*/ 751472 h 1996549"/>
              <a:gd name="connsiteX3377" fmla="*/ 507925 w 1998270"/>
              <a:gd name="connsiteY3377" fmla="*/ 762560 h 1996549"/>
              <a:gd name="connsiteX3378" fmla="*/ 496839 w 1998270"/>
              <a:gd name="connsiteY3378" fmla="*/ 773646 h 1996549"/>
              <a:gd name="connsiteX3379" fmla="*/ 485753 w 1998270"/>
              <a:gd name="connsiteY3379" fmla="*/ 762560 h 1996549"/>
              <a:gd name="connsiteX3380" fmla="*/ 496839 w 1998270"/>
              <a:gd name="connsiteY3380" fmla="*/ 751472 h 1996549"/>
              <a:gd name="connsiteX3381" fmla="*/ 558240 w 1998270"/>
              <a:gd name="connsiteY3381" fmla="*/ 750620 h 1996549"/>
              <a:gd name="connsiteX3382" fmla="*/ 570179 w 1998270"/>
              <a:gd name="connsiteY3382" fmla="*/ 762560 h 1996549"/>
              <a:gd name="connsiteX3383" fmla="*/ 558240 w 1998270"/>
              <a:gd name="connsiteY3383" fmla="*/ 774499 h 1996549"/>
              <a:gd name="connsiteX3384" fmla="*/ 546301 w 1998270"/>
              <a:gd name="connsiteY3384" fmla="*/ 762560 h 1996549"/>
              <a:gd name="connsiteX3385" fmla="*/ 558240 w 1998270"/>
              <a:gd name="connsiteY3385" fmla="*/ 750620 h 1996549"/>
              <a:gd name="connsiteX3386" fmla="*/ 619641 w 1998270"/>
              <a:gd name="connsiteY3386" fmla="*/ 749938 h 1996549"/>
              <a:gd name="connsiteX3387" fmla="*/ 632262 w 1998270"/>
              <a:gd name="connsiteY3387" fmla="*/ 762560 h 1996549"/>
              <a:gd name="connsiteX3388" fmla="*/ 619641 w 1998270"/>
              <a:gd name="connsiteY3388" fmla="*/ 775180 h 1996549"/>
              <a:gd name="connsiteX3389" fmla="*/ 607020 w 1998270"/>
              <a:gd name="connsiteY3389" fmla="*/ 762560 h 1996549"/>
              <a:gd name="connsiteX3390" fmla="*/ 619641 w 1998270"/>
              <a:gd name="connsiteY3390" fmla="*/ 749938 h 1996549"/>
              <a:gd name="connsiteX3391" fmla="*/ 681042 w 1998270"/>
              <a:gd name="connsiteY3391" fmla="*/ 749255 h 1996549"/>
              <a:gd name="connsiteX3392" fmla="*/ 694346 w 1998270"/>
              <a:gd name="connsiteY3392" fmla="*/ 762558 h 1996549"/>
              <a:gd name="connsiteX3393" fmla="*/ 681042 w 1998270"/>
              <a:gd name="connsiteY3393" fmla="*/ 775863 h 1996549"/>
              <a:gd name="connsiteX3394" fmla="*/ 667739 w 1998270"/>
              <a:gd name="connsiteY3394" fmla="*/ 762558 h 1996549"/>
              <a:gd name="connsiteX3395" fmla="*/ 681042 w 1998270"/>
              <a:gd name="connsiteY3395" fmla="*/ 749255 h 1996549"/>
              <a:gd name="connsiteX3396" fmla="*/ 743126 w 1998270"/>
              <a:gd name="connsiteY3396" fmla="*/ 748573 h 1996549"/>
              <a:gd name="connsiteX3397" fmla="*/ 743466 w 1998270"/>
              <a:gd name="connsiteY3397" fmla="*/ 748573 h 1996549"/>
              <a:gd name="connsiteX3398" fmla="*/ 757112 w 1998270"/>
              <a:gd name="connsiteY3398" fmla="*/ 762560 h 1996549"/>
              <a:gd name="connsiteX3399" fmla="*/ 743126 w 1998270"/>
              <a:gd name="connsiteY3399" fmla="*/ 776545 h 1996549"/>
              <a:gd name="connsiteX3400" fmla="*/ 729140 w 1998270"/>
              <a:gd name="connsiteY3400" fmla="*/ 762560 h 1996549"/>
              <a:gd name="connsiteX3401" fmla="*/ 743126 w 1998270"/>
              <a:gd name="connsiteY3401" fmla="*/ 748573 h 1996549"/>
              <a:gd name="connsiteX3402" fmla="*/ 803844 w 1998270"/>
              <a:gd name="connsiteY3402" fmla="*/ 747891 h 1996549"/>
              <a:gd name="connsiteX3403" fmla="*/ 804185 w 1998270"/>
              <a:gd name="connsiteY3403" fmla="*/ 747891 h 1996549"/>
              <a:gd name="connsiteX3404" fmla="*/ 818513 w 1998270"/>
              <a:gd name="connsiteY3404" fmla="*/ 762560 h 1996549"/>
              <a:gd name="connsiteX3405" fmla="*/ 803844 w 1998270"/>
              <a:gd name="connsiteY3405" fmla="*/ 777228 h 1996549"/>
              <a:gd name="connsiteX3406" fmla="*/ 789177 w 1998270"/>
              <a:gd name="connsiteY3406" fmla="*/ 762560 h 1996549"/>
              <a:gd name="connsiteX3407" fmla="*/ 803844 w 1998270"/>
              <a:gd name="connsiteY3407" fmla="*/ 747891 h 1996549"/>
              <a:gd name="connsiteX3408" fmla="*/ 865246 w 1998270"/>
              <a:gd name="connsiteY3408" fmla="*/ 747209 h 1996549"/>
              <a:gd name="connsiteX3409" fmla="*/ 880596 w 1998270"/>
              <a:gd name="connsiteY3409" fmla="*/ 762560 h 1996549"/>
              <a:gd name="connsiteX3410" fmla="*/ 880596 w 1998270"/>
              <a:gd name="connsiteY3410" fmla="*/ 762731 h 1996549"/>
              <a:gd name="connsiteX3411" fmla="*/ 865246 w 1998270"/>
              <a:gd name="connsiteY3411" fmla="*/ 777739 h 1996549"/>
              <a:gd name="connsiteX3412" fmla="*/ 849896 w 1998270"/>
              <a:gd name="connsiteY3412" fmla="*/ 762560 h 1996549"/>
              <a:gd name="connsiteX3413" fmla="*/ 865246 w 1998270"/>
              <a:gd name="connsiteY3413" fmla="*/ 747209 h 1996549"/>
              <a:gd name="connsiteX3414" fmla="*/ 926647 w 1998270"/>
              <a:gd name="connsiteY3414" fmla="*/ 746527 h 1996549"/>
              <a:gd name="connsiteX3415" fmla="*/ 942680 w 1998270"/>
              <a:gd name="connsiteY3415" fmla="*/ 762560 h 1996549"/>
              <a:gd name="connsiteX3416" fmla="*/ 926647 w 1998270"/>
              <a:gd name="connsiteY3416" fmla="*/ 778421 h 1996549"/>
              <a:gd name="connsiteX3417" fmla="*/ 910615 w 1998270"/>
              <a:gd name="connsiteY3417" fmla="*/ 762560 h 1996549"/>
              <a:gd name="connsiteX3418" fmla="*/ 926647 w 1998270"/>
              <a:gd name="connsiteY3418" fmla="*/ 746527 h 1996549"/>
              <a:gd name="connsiteX3419" fmla="*/ 988048 w 1998270"/>
              <a:gd name="connsiteY3419" fmla="*/ 745844 h 1996549"/>
              <a:gd name="connsiteX3420" fmla="*/ 1005104 w 1998270"/>
              <a:gd name="connsiteY3420" fmla="*/ 762900 h 1996549"/>
              <a:gd name="connsiteX3421" fmla="*/ 988048 w 1998270"/>
              <a:gd name="connsiteY3421" fmla="*/ 779956 h 1996549"/>
              <a:gd name="connsiteX3422" fmla="*/ 970993 w 1998270"/>
              <a:gd name="connsiteY3422" fmla="*/ 762900 h 1996549"/>
              <a:gd name="connsiteX3423" fmla="*/ 988048 w 1998270"/>
              <a:gd name="connsiteY3423" fmla="*/ 745844 h 1996549"/>
              <a:gd name="connsiteX3424" fmla="*/ 1050132 w 1998270"/>
              <a:gd name="connsiteY3424" fmla="*/ 745161 h 1996549"/>
              <a:gd name="connsiteX3425" fmla="*/ 1067188 w 1998270"/>
              <a:gd name="connsiteY3425" fmla="*/ 762218 h 1996549"/>
              <a:gd name="connsiteX3426" fmla="*/ 1050132 w 1998270"/>
              <a:gd name="connsiteY3426" fmla="*/ 779273 h 1996549"/>
              <a:gd name="connsiteX3427" fmla="*/ 1033077 w 1998270"/>
              <a:gd name="connsiteY3427" fmla="*/ 762218 h 1996549"/>
              <a:gd name="connsiteX3428" fmla="*/ 1050132 w 1998270"/>
              <a:gd name="connsiteY3428" fmla="*/ 745161 h 1996549"/>
              <a:gd name="connsiteX3429" fmla="*/ 1110851 w 1998270"/>
              <a:gd name="connsiteY3429" fmla="*/ 744481 h 1996549"/>
              <a:gd name="connsiteX3430" fmla="*/ 1111192 w 1998270"/>
              <a:gd name="connsiteY3430" fmla="*/ 744481 h 1996549"/>
              <a:gd name="connsiteX3431" fmla="*/ 1128930 w 1998270"/>
              <a:gd name="connsiteY3431" fmla="*/ 762560 h 1996549"/>
              <a:gd name="connsiteX3432" fmla="*/ 1110851 w 1998270"/>
              <a:gd name="connsiteY3432" fmla="*/ 779615 h 1996549"/>
              <a:gd name="connsiteX3433" fmla="*/ 1092772 w 1998270"/>
              <a:gd name="connsiteY3433" fmla="*/ 762560 h 1996549"/>
              <a:gd name="connsiteX3434" fmla="*/ 1110851 w 1998270"/>
              <a:gd name="connsiteY3434" fmla="*/ 744481 h 1996549"/>
              <a:gd name="connsiteX3435" fmla="*/ 1172252 w 1998270"/>
              <a:gd name="connsiteY3435" fmla="*/ 743967 h 1996549"/>
              <a:gd name="connsiteX3436" fmla="*/ 1190843 w 1998270"/>
              <a:gd name="connsiteY3436" fmla="*/ 762558 h 1996549"/>
              <a:gd name="connsiteX3437" fmla="*/ 1190843 w 1998270"/>
              <a:gd name="connsiteY3437" fmla="*/ 762729 h 1996549"/>
              <a:gd name="connsiteX3438" fmla="*/ 1172252 w 1998270"/>
              <a:gd name="connsiteY3438" fmla="*/ 780979 h 1996549"/>
              <a:gd name="connsiteX3439" fmla="*/ 1172082 w 1998270"/>
              <a:gd name="connsiteY3439" fmla="*/ 780979 h 1996549"/>
              <a:gd name="connsiteX3440" fmla="*/ 1153662 w 1998270"/>
              <a:gd name="connsiteY3440" fmla="*/ 762558 h 1996549"/>
              <a:gd name="connsiteX3441" fmla="*/ 1172252 w 1998270"/>
              <a:gd name="connsiteY3441" fmla="*/ 743967 h 1996549"/>
              <a:gd name="connsiteX3442" fmla="*/ 1233654 w 1998270"/>
              <a:gd name="connsiteY3442" fmla="*/ 743455 h 1996549"/>
              <a:gd name="connsiteX3443" fmla="*/ 1252757 w 1998270"/>
              <a:gd name="connsiteY3443" fmla="*/ 762558 h 1996549"/>
              <a:gd name="connsiteX3444" fmla="*/ 1233654 w 1998270"/>
              <a:gd name="connsiteY3444" fmla="*/ 781491 h 1996549"/>
              <a:gd name="connsiteX3445" fmla="*/ 1214552 w 1998270"/>
              <a:gd name="connsiteY3445" fmla="*/ 762558 h 1996549"/>
              <a:gd name="connsiteX3446" fmla="*/ 1233654 w 1998270"/>
              <a:gd name="connsiteY3446" fmla="*/ 743455 h 1996549"/>
              <a:gd name="connsiteX3447" fmla="*/ 1970835 w 1998270"/>
              <a:gd name="connsiteY3447" fmla="*/ 742811 h 1996549"/>
              <a:gd name="connsiteX3448" fmla="*/ 1990450 w 1998270"/>
              <a:gd name="connsiteY3448" fmla="*/ 762424 h 1996549"/>
              <a:gd name="connsiteX3449" fmla="*/ 1970835 w 1998270"/>
              <a:gd name="connsiteY3449" fmla="*/ 782039 h 1996549"/>
              <a:gd name="connsiteX3450" fmla="*/ 1951221 w 1998270"/>
              <a:gd name="connsiteY3450" fmla="*/ 762424 h 1996549"/>
              <a:gd name="connsiteX3451" fmla="*/ 1970835 w 1998270"/>
              <a:gd name="connsiteY3451" fmla="*/ 742811 h 1996549"/>
              <a:gd name="connsiteX3452" fmla="*/ 1295421 w 1998270"/>
              <a:gd name="connsiteY3452" fmla="*/ 742811 h 1996549"/>
              <a:gd name="connsiteX3453" fmla="*/ 1315036 w 1998270"/>
              <a:gd name="connsiteY3453" fmla="*/ 762424 h 1996549"/>
              <a:gd name="connsiteX3454" fmla="*/ 1295421 w 1998270"/>
              <a:gd name="connsiteY3454" fmla="*/ 782039 h 1996549"/>
              <a:gd name="connsiteX3455" fmla="*/ 1275807 w 1998270"/>
              <a:gd name="connsiteY3455" fmla="*/ 762424 h 1996549"/>
              <a:gd name="connsiteX3456" fmla="*/ 1295421 w 1998270"/>
              <a:gd name="connsiteY3456" fmla="*/ 742811 h 1996549"/>
              <a:gd name="connsiteX3457" fmla="*/ 1357138 w 1998270"/>
              <a:gd name="connsiteY3457" fmla="*/ 742433 h 1996549"/>
              <a:gd name="connsiteX3458" fmla="*/ 1377264 w 1998270"/>
              <a:gd name="connsiteY3458" fmla="*/ 762558 h 1996549"/>
              <a:gd name="connsiteX3459" fmla="*/ 1377264 w 1998270"/>
              <a:gd name="connsiteY3459" fmla="*/ 762729 h 1996549"/>
              <a:gd name="connsiteX3460" fmla="*/ 1357138 w 1998270"/>
              <a:gd name="connsiteY3460" fmla="*/ 782515 h 1996549"/>
              <a:gd name="connsiteX3461" fmla="*/ 1356968 w 1998270"/>
              <a:gd name="connsiteY3461" fmla="*/ 782515 h 1996549"/>
              <a:gd name="connsiteX3462" fmla="*/ 1337013 w 1998270"/>
              <a:gd name="connsiteY3462" fmla="*/ 762558 h 1996549"/>
              <a:gd name="connsiteX3463" fmla="*/ 1357138 w 1998270"/>
              <a:gd name="connsiteY3463" fmla="*/ 742433 h 1996549"/>
              <a:gd name="connsiteX3464" fmla="*/ 1417858 w 1998270"/>
              <a:gd name="connsiteY3464" fmla="*/ 741921 h 1996549"/>
              <a:gd name="connsiteX3465" fmla="*/ 1438495 w 1998270"/>
              <a:gd name="connsiteY3465" fmla="*/ 762558 h 1996549"/>
              <a:gd name="connsiteX3466" fmla="*/ 1417858 w 1998270"/>
              <a:gd name="connsiteY3466" fmla="*/ 783025 h 1996549"/>
              <a:gd name="connsiteX3467" fmla="*/ 1397391 w 1998270"/>
              <a:gd name="connsiteY3467" fmla="*/ 762558 h 1996549"/>
              <a:gd name="connsiteX3468" fmla="*/ 1417858 w 1998270"/>
              <a:gd name="connsiteY3468" fmla="*/ 741921 h 1996549"/>
              <a:gd name="connsiteX3469" fmla="*/ 1724864 w 1998270"/>
              <a:gd name="connsiteY3469" fmla="*/ 740899 h 1996549"/>
              <a:gd name="connsiteX3470" fmla="*/ 1725205 w 1998270"/>
              <a:gd name="connsiteY3470" fmla="*/ 740899 h 1996549"/>
              <a:gd name="connsiteX3471" fmla="*/ 1747207 w 1998270"/>
              <a:gd name="connsiteY3471" fmla="*/ 763243 h 1996549"/>
              <a:gd name="connsiteX3472" fmla="*/ 1747207 w 1998270"/>
              <a:gd name="connsiteY3472" fmla="*/ 763412 h 1996549"/>
              <a:gd name="connsiteX3473" fmla="*/ 1724864 w 1998270"/>
              <a:gd name="connsiteY3473" fmla="*/ 785415 h 1996549"/>
              <a:gd name="connsiteX3474" fmla="*/ 1702521 w 1998270"/>
              <a:gd name="connsiteY3474" fmla="*/ 763243 h 1996549"/>
              <a:gd name="connsiteX3475" fmla="*/ 1724864 w 1998270"/>
              <a:gd name="connsiteY3475" fmla="*/ 740899 h 1996549"/>
              <a:gd name="connsiteX3476" fmla="*/ 1479259 w 1998270"/>
              <a:gd name="connsiteY3476" fmla="*/ 740899 h 1996549"/>
              <a:gd name="connsiteX3477" fmla="*/ 1479600 w 1998270"/>
              <a:gd name="connsiteY3477" fmla="*/ 740899 h 1996549"/>
              <a:gd name="connsiteX3478" fmla="*/ 1500408 w 1998270"/>
              <a:gd name="connsiteY3478" fmla="*/ 762048 h 1996549"/>
              <a:gd name="connsiteX3479" fmla="*/ 1500408 w 1998270"/>
              <a:gd name="connsiteY3479" fmla="*/ 762218 h 1996549"/>
              <a:gd name="connsiteX3480" fmla="*/ 1479259 w 1998270"/>
              <a:gd name="connsiteY3480" fmla="*/ 783027 h 1996549"/>
              <a:gd name="connsiteX3481" fmla="*/ 1458110 w 1998270"/>
              <a:gd name="connsiteY3481" fmla="*/ 762048 h 1996549"/>
              <a:gd name="connsiteX3482" fmla="*/ 1479259 w 1998270"/>
              <a:gd name="connsiteY3482" fmla="*/ 740899 h 1996549"/>
              <a:gd name="connsiteX3483" fmla="*/ 1786265 w 1998270"/>
              <a:gd name="connsiteY3483" fmla="*/ 740899 h 1996549"/>
              <a:gd name="connsiteX3484" fmla="*/ 1808779 w 1998270"/>
              <a:gd name="connsiteY3484" fmla="*/ 763411 h 1996549"/>
              <a:gd name="connsiteX3485" fmla="*/ 1786265 w 1998270"/>
              <a:gd name="connsiteY3485" fmla="*/ 785754 h 1996549"/>
              <a:gd name="connsiteX3486" fmla="*/ 1763922 w 1998270"/>
              <a:gd name="connsiteY3486" fmla="*/ 763411 h 1996549"/>
              <a:gd name="connsiteX3487" fmla="*/ 1786265 w 1998270"/>
              <a:gd name="connsiteY3487" fmla="*/ 740899 h 1996549"/>
              <a:gd name="connsiteX3488" fmla="*/ 1664145 w 1998270"/>
              <a:gd name="connsiteY3488" fmla="*/ 740899 h 1996549"/>
              <a:gd name="connsiteX3489" fmla="*/ 1686317 w 1998270"/>
              <a:gd name="connsiteY3489" fmla="*/ 762558 h 1996549"/>
              <a:gd name="connsiteX3490" fmla="*/ 1664145 w 1998270"/>
              <a:gd name="connsiteY3490" fmla="*/ 784562 h 1996549"/>
              <a:gd name="connsiteX3491" fmla="*/ 1642143 w 1998270"/>
              <a:gd name="connsiteY3491" fmla="*/ 763070 h 1996549"/>
              <a:gd name="connsiteX3492" fmla="*/ 1664145 w 1998270"/>
              <a:gd name="connsiteY3492" fmla="*/ 740899 h 1996549"/>
              <a:gd name="connsiteX3493" fmla="*/ 1602061 w 1998270"/>
              <a:gd name="connsiteY3493" fmla="*/ 740899 h 1996549"/>
              <a:gd name="connsiteX3494" fmla="*/ 1623893 w 1998270"/>
              <a:gd name="connsiteY3494" fmla="*/ 762729 h 1996549"/>
              <a:gd name="connsiteX3495" fmla="*/ 1623893 w 1998270"/>
              <a:gd name="connsiteY3495" fmla="*/ 762900 h 1996549"/>
              <a:gd name="connsiteX3496" fmla="*/ 1602061 w 1998270"/>
              <a:gd name="connsiteY3496" fmla="*/ 784390 h 1996549"/>
              <a:gd name="connsiteX3497" fmla="*/ 1580230 w 1998270"/>
              <a:gd name="connsiteY3497" fmla="*/ 762729 h 1996549"/>
              <a:gd name="connsiteX3498" fmla="*/ 1602061 w 1998270"/>
              <a:gd name="connsiteY3498" fmla="*/ 740899 h 1996549"/>
              <a:gd name="connsiteX3499" fmla="*/ 1540660 w 1998270"/>
              <a:gd name="connsiteY3499" fmla="*/ 740899 h 1996549"/>
              <a:gd name="connsiteX3500" fmla="*/ 1540830 w 1998270"/>
              <a:gd name="connsiteY3500" fmla="*/ 740900 h 1996549"/>
              <a:gd name="connsiteX3501" fmla="*/ 1561809 w 1998270"/>
              <a:gd name="connsiteY3501" fmla="*/ 762558 h 1996549"/>
              <a:gd name="connsiteX3502" fmla="*/ 1540660 w 1998270"/>
              <a:gd name="connsiteY3502" fmla="*/ 783709 h 1996549"/>
              <a:gd name="connsiteX3503" fmla="*/ 1519170 w 1998270"/>
              <a:gd name="connsiteY3503" fmla="*/ 762389 h 1996549"/>
              <a:gd name="connsiteX3504" fmla="*/ 1540660 w 1998270"/>
              <a:gd name="connsiteY3504" fmla="*/ 740899 h 1996549"/>
              <a:gd name="connsiteX3505" fmla="*/ 1909434 w 1998270"/>
              <a:gd name="connsiteY3505" fmla="*/ 739741 h 1996549"/>
              <a:gd name="connsiteX3506" fmla="*/ 1932119 w 1998270"/>
              <a:gd name="connsiteY3506" fmla="*/ 762424 h 1996549"/>
              <a:gd name="connsiteX3507" fmla="*/ 1909434 w 1998270"/>
              <a:gd name="connsiteY3507" fmla="*/ 785109 h 1996549"/>
              <a:gd name="connsiteX3508" fmla="*/ 1886750 w 1998270"/>
              <a:gd name="connsiteY3508" fmla="*/ 762424 h 1996549"/>
              <a:gd name="connsiteX3509" fmla="*/ 1909434 w 1998270"/>
              <a:gd name="connsiteY3509" fmla="*/ 739741 h 1996549"/>
              <a:gd name="connsiteX3510" fmla="*/ 1848032 w 1998270"/>
              <a:gd name="connsiteY3510" fmla="*/ 739741 h 1996549"/>
              <a:gd name="connsiteX3511" fmla="*/ 1870717 w 1998270"/>
              <a:gd name="connsiteY3511" fmla="*/ 762424 h 1996549"/>
              <a:gd name="connsiteX3512" fmla="*/ 1848032 w 1998270"/>
              <a:gd name="connsiteY3512" fmla="*/ 785109 h 1996549"/>
              <a:gd name="connsiteX3513" fmla="*/ 1825348 w 1998270"/>
              <a:gd name="connsiteY3513" fmla="*/ 762424 h 1996549"/>
              <a:gd name="connsiteX3514" fmla="*/ 1848032 w 1998270"/>
              <a:gd name="connsiteY3514" fmla="*/ 739741 h 1996549"/>
              <a:gd name="connsiteX3515" fmla="*/ 5629 w 1998270"/>
              <a:gd name="connsiteY3515" fmla="*/ 696893 h 1996549"/>
              <a:gd name="connsiteX3516" fmla="*/ 9893 w 1998270"/>
              <a:gd name="connsiteY3516" fmla="*/ 701157 h 1996549"/>
              <a:gd name="connsiteX3517" fmla="*/ 5629 w 1998270"/>
              <a:gd name="connsiteY3517" fmla="*/ 705421 h 1996549"/>
              <a:gd name="connsiteX3518" fmla="*/ 1365 w 1998270"/>
              <a:gd name="connsiteY3518" fmla="*/ 701157 h 1996549"/>
              <a:gd name="connsiteX3519" fmla="*/ 5629 w 1998270"/>
              <a:gd name="connsiteY3519" fmla="*/ 696893 h 1996549"/>
              <a:gd name="connsiteX3520" fmla="*/ 67029 w 1998270"/>
              <a:gd name="connsiteY3520" fmla="*/ 695018 h 1996549"/>
              <a:gd name="connsiteX3521" fmla="*/ 73170 w 1998270"/>
              <a:gd name="connsiteY3521" fmla="*/ 701158 h 1996549"/>
              <a:gd name="connsiteX3522" fmla="*/ 67029 w 1998270"/>
              <a:gd name="connsiteY3522" fmla="*/ 707299 h 1996549"/>
              <a:gd name="connsiteX3523" fmla="*/ 60890 w 1998270"/>
              <a:gd name="connsiteY3523" fmla="*/ 701158 h 1996549"/>
              <a:gd name="connsiteX3524" fmla="*/ 67029 w 1998270"/>
              <a:gd name="connsiteY3524" fmla="*/ 695018 h 1996549"/>
              <a:gd name="connsiteX3525" fmla="*/ 129113 w 1998270"/>
              <a:gd name="connsiteY3525" fmla="*/ 694336 h 1996549"/>
              <a:gd name="connsiteX3526" fmla="*/ 135935 w 1998270"/>
              <a:gd name="connsiteY3526" fmla="*/ 701157 h 1996549"/>
              <a:gd name="connsiteX3527" fmla="*/ 129113 w 1998270"/>
              <a:gd name="connsiteY3527" fmla="*/ 707980 h 1996549"/>
              <a:gd name="connsiteX3528" fmla="*/ 122291 w 1998270"/>
              <a:gd name="connsiteY3528" fmla="*/ 701157 h 1996549"/>
              <a:gd name="connsiteX3529" fmla="*/ 129113 w 1998270"/>
              <a:gd name="connsiteY3529" fmla="*/ 694336 h 1996549"/>
              <a:gd name="connsiteX3530" fmla="*/ 189832 w 1998270"/>
              <a:gd name="connsiteY3530" fmla="*/ 693482 h 1996549"/>
              <a:gd name="connsiteX3531" fmla="*/ 197507 w 1998270"/>
              <a:gd name="connsiteY3531" fmla="*/ 701158 h 1996549"/>
              <a:gd name="connsiteX3532" fmla="*/ 189832 w 1998270"/>
              <a:gd name="connsiteY3532" fmla="*/ 708833 h 1996549"/>
              <a:gd name="connsiteX3533" fmla="*/ 182157 w 1998270"/>
              <a:gd name="connsiteY3533" fmla="*/ 701158 h 1996549"/>
              <a:gd name="connsiteX3534" fmla="*/ 189832 w 1998270"/>
              <a:gd name="connsiteY3534" fmla="*/ 693482 h 1996549"/>
              <a:gd name="connsiteX3535" fmla="*/ 251234 w 1998270"/>
              <a:gd name="connsiteY3535" fmla="*/ 692630 h 1996549"/>
              <a:gd name="connsiteX3536" fmla="*/ 259761 w 1998270"/>
              <a:gd name="connsiteY3536" fmla="*/ 701157 h 1996549"/>
              <a:gd name="connsiteX3537" fmla="*/ 251234 w 1998270"/>
              <a:gd name="connsiteY3537" fmla="*/ 709687 h 1996549"/>
              <a:gd name="connsiteX3538" fmla="*/ 242706 w 1998270"/>
              <a:gd name="connsiteY3538" fmla="*/ 701157 h 1996549"/>
              <a:gd name="connsiteX3539" fmla="*/ 251234 w 1998270"/>
              <a:gd name="connsiteY3539" fmla="*/ 692630 h 1996549"/>
              <a:gd name="connsiteX3540" fmla="*/ 312635 w 1998270"/>
              <a:gd name="connsiteY3540" fmla="*/ 691948 h 1996549"/>
              <a:gd name="connsiteX3541" fmla="*/ 321845 w 1998270"/>
              <a:gd name="connsiteY3541" fmla="*/ 701158 h 1996549"/>
              <a:gd name="connsiteX3542" fmla="*/ 312635 w 1998270"/>
              <a:gd name="connsiteY3542" fmla="*/ 710368 h 1996549"/>
              <a:gd name="connsiteX3543" fmla="*/ 303425 w 1998270"/>
              <a:gd name="connsiteY3543" fmla="*/ 701158 h 1996549"/>
              <a:gd name="connsiteX3544" fmla="*/ 312635 w 1998270"/>
              <a:gd name="connsiteY3544" fmla="*/ 691948 h 1996549"/>
              <a:gd name="connsiteX3545" fmla="*/ 374035 w 1998270"/>
              <a:gd name="connsiteY3545" fmla="*/ 691096 h 1996549"/>
              <a:gd name="connsiteX3546" fmla="*/ 374377 w 1998270"/>
              <a:gd name="connsiteY3546" fmla="*/ 691096 h 1996549"/>
              <a:gd name="connsiteX3547" fmla="*/ 384099 w 1998270"/>
              <a:gd name="connsiteY3547" fmla="*/ 701158 h 1996549"/>
              <a:gd name="connsiteX3548" fmla="*/ 374035 w 1998270"/>
              <a:gd name="connsiteY3548" fmla="*/ 711222 h 1996549"/>
              <a:gd name="connsiteX3549" fmla="*/ 363973 w 1998270"/>
              <a:gd name="connsiteY3549" fmla="*/ 701158 h 1996549"/>
              <a:gd name="connsiteX3550" fmla="*/ 374035 w 1998270"/>
              <a:gd name="connsiteY3550" fmla="*/ 691096 h 1996549"/>
              <a:gd name="connsiteX3551" fmla="*/ 496839 w 1998270"/>
              <a:gd name="connsiteY3551" fmla="*/ 689729 h 1996549"/>
              <a:gd name="connsiteX3552" fmla="*/ 508266 w 1998270"/>
              <a:gd name="connsiteY3552" fmla="*/ 701157 h 1996549"/>
              <a:gd name="connsiteX3553" fmla="*/ 496839 w 1998270"/>
              <a:gd name="connsiteY3553" fmla="*/ 712585 h 1996549"/>
              <a:gd name="connsiteX3554" fmla="*/ 485412 w 1998270"/>
              <a:gd name="connsiteY3554" fmla="*/ 701157 h 1996549"/>
              <a:gd name="connsiteX3555" fmla="*/ 496839 w 1998270"/>
              <a:gd name="connsiteY3555" fmla="*/ 689729 h 1996549"/>
              <a:gd name="connsiteX3556" fmla="*/ 436120 w 1998270"/>
              <a:gd name="connsiteY3556" fmla="*/ 689729 h 1996549"/>
              <a:gd name="connsiteX3557" fmla="*/ 446865 w 1998270"/>
              <a:gd name="connsiteY3557" fmla="*/ 700476 h 1996549"/>
              <a:gd name="connsiteX3558" fmla="*/ 436120 w 1998270"/>
              <a:gd name="connsiteY3558" fmla="*/ 711221 h 1996549"/>
              <a:gd name="connsiteX3559" fmla="*/ 425375 w 1998270"/>
              <a:gd name="connsiteY3559" fmla="*/ 700476 h 1996549"/>
              <a:gd name="connsiteX3560" fmla="*/ 436120 w 1998270"/>
              <a:gd name="connsiteY3560" fmla="*/ 689729 h 1996549"/>
              <a:gd name="connsiteX3561" fmla="*/ 558606 w 1998270"/>
              <a:gd name="connsiteY3561" fmla="*/ 688743 h 1996549"/>
              <a:gd name="connsiteX3562" fmla="*/ 570887 w 1998270"/>
              <a:gd name="connsiteY3562" fmla="*/ 701023 h 1996549"/>
              <a:gd name="connsiteX3563" fmla="*/ 558606 w 1998270"/>
              <a:gd name="connsiteY3563" fmla="*/ 713305 h 1996549"/>
              <a:gd name="connsiteX3564" fmla="*/ 546326 w 1998270"/>
              <a:gd name="connsiteY3564" fmla="*/ 701023 h 1996549"/>
              <a:gd name="connsiteX3565" fmla="*/ 558606 w 1998270"/>
              <a:gd name="connsiteY3565" fmla="*/ 688743 h 1996549"/>
              <a:gd name="connsiteX3566" fmla="*/ 619641 w 1998270"/>
              <a:gd name="connsiteY3566" fmla="*/ 688194 h 1996549"/>
              <a:gd name="connsiteX3567" fmla="*/ 632603 w 1998270"/>
              <a:gd name="connsiteY3567" fmla="*/ 701157 h 1996549"/>
              <a:gd name="connsiteX3568" fmla="*/ 619641 w 1998270"/>
              <a:gd name="connsiteY3568" fmla="*/ 714120 h 1996549"/>
              <a:gd name="connsiteX3569" fmla="*/ 606679 w 1998270"/>
              <a:gd name="connsiteY3569" fmla="*/ 701157 h 1996549"/>
              <a:gd name="connsiteX3570" fmla="*/ 619641 w 1998270"/>
              <a:gd name="connsiteY3570" fmla="*/ 688194 h 1996549"/>
              <a:gd name="connsiteX3571" fmla="*/ 681042 w 1998270"/>
              <a:gd name="connsiteY3571" fmla="*/ 687513 h 1996549"/>
              <a:gd name="connsiteX3572" fmla="*/ 694687 w 1998270"/>
              <a:gd name="connsiteY3572" fmla="*/ 701157 h 1996549"/>
              <a:gd name="connsiteX3573" fmla="*/ 681042 w 1998270"/>
              <a:gd name="connsiteY3573" fmla="*/ 714803 h 1996549"/>
              <a:gd name="connsiteX3574" fmla="*/ 667398 w 1998270"/>
              <a:gd name="connsiteY3574" fmla="*/ 701157 h 1996549"/>
              <a:gd name="connsiteX3575" fmla="*/ 681042 w 1998270"/>
              <a:gd name="connsiteY3575" fmla="*/ 687513 h 1996549"/>
              <a:gd name="connsiteX3576" fmla="*/ 743126 w 1998270"/>
              <a:gd name="connsiteY3576" fmla="*/ 686660 h 1996549"/>
              <a:gd name="connsiteX3577" fmla="*/ 757624 w 1998270"/>
              <a:gd name="connsiteY3577" fmla="*/ 701157 h 1996549"/>
              <a:gd name="connsiteX3578" fmla="*/ 743126 w 1998270"/>
              <a:gd name="connsiteY3578" fmla="*/ 715654 h 1996549"/>
              <a:gd name="connsiteX3579" fmla="*/ 728629 w 1998270"/>
              <a:gd name="connsiteY3579" fmla="*/ 701157 h 1996549"/>
              <a:gd name="connsiteX3580" fmla="*/ 743126 w 1998270"/>
              <a:gd name="connsiteY3580" fmla="*/ 686660 h 1996549"/>
              <a:gd name="connsiteX3581" fmla="*/ 803845 w 1998270"/>
              <a:gd name="connsiteY3581" fmla="*/ 685978 h 1996549"/>
              <a:gd name="connsiteX3582" fmla="*/ 819025 w 1998270"/>
              <a:gd name="connsiteY3582" fmla="*/ 701157 h 1996549"/>
              <a:gd name="connsiteX3583" fmla="*/ 819025 w 1998270"/>
              <a:gd name="connsiteY3583" fmla="*/ 701330 h 1996549"/>
              <a:gd name="connsiteX3584" fmla="*/ 803845 w 1998270"/>
              <a:gd name="connsiteY3584" fmla="*/ 716167 h 1996549"/>
              <a:gd name="connsiteX3585" fmla="*/ 803674 w 1998270"/>
              <a:gd name="connsiteY3585" fmla="*/ 716169 h 1996549"/>
              <a:gd name="connsiteX3586" fmla="*/ 788666 w 1998270"/>
              <a:gd name="connsiteY3586" fmla="*/ 701157 h 1996549"/>
              <a:gd name="connsiteX3587" fmla="*/ 803845 w 1998270"/>
              <a:gd name="connsiteY3587" fmla="*/ 685978 h 1996549"/>
              <a:gd name="connsiteX3588" fmla="*/ 865246 w 1998270"/>
              <a:gd name="connsiteY3588" fmla="*/ 685296 h 1996549"/>
              <a:gd name="connsiteX3589" fmla="*/ 865587 w 1998270"/>
              <a:gd name="connsiteY3589" fmla="*/ 685296 h 1996549"/>
              <a:gd name="connsiteX3590" fmla="*/ 881108 w 1998270"/>
              <a:gd name="connsiteY3590" fmla="*/ 701157 h 1996549"/>
              <a:gd name="connsiteX3591" fmla="*/ 881108 w 1998270"/>
              <a:gd name="connsiteY3591" fmla="*/ 701330 h 1996549"/>
              <a:gd name="connsiteX3592" fmla="*/ 865246 w 1998270"/>
              <a:gd name="connsiteY3592" fmla="*/ 716849 h 1996549"/>
              <a:gd name="connsiteX3593" fmla="*/ 849385 w 1998270"/>
              <a:gd name="connsiteY3593" fmla="*/ 701157 h 1996549"/>
              <a:gd name="connsiteX3594" fmla="*/ 865246 w 1998270"/>
              <a:gd name="connsiteY3594" fmla="*/ 685296 h 1996549"/>
              <a:gd name="connsiteX3595" fmla="*/ 926647 w 1998270"/>
              <a:gd name="connsiteY3595" fmla="*/ 684614 h 1996549"/>
              <a:gd name="connsiteX3596" fmla="*/ 943703 w 1998270"/>
              <a:gd name="connsiteY3596" fmla="*/ 701670 h 1996549"/>
              <a:gd name="connsiteX3597" fmla="*/ 926647 w 1998270"/>
              <a:gd name="connsiteY3597" fmla="*/ 718726 h 1996549"/>
              <a:gd name="connsiteX3598" fmla="*/ 909592 w 1998270"/>
              <a:gd name="connsiteY3598" fmla="*/ 701670 h 1996549"/>
              <a:gd name="connsiteX3599" fmla="*/ 926647 w 1998270"/>
              <a:gd name="connsiteY3599" fmla="*/ 684614 h 1996549"/>
              <a:gd name="connsiteX3600" fmla="*/ 988048 w 1998270"/>
              <a:gd name="connsiteY3600" fmla="*/ 683931 h 1996549"/>
              <a:gd name="connsiteX3601" fmla="*/ 1005104 w 1998270"/>
              <a:gd name="connsiteY3601" fmla="*/ 700987 h 1996549"/>
              <a:gd name="connsiteX3602" fmla="*/ 988048 w 1998270"/>
              <a:gd name="connsiteY3602" fmla="*/ 718043 h 1996549"/>
              <a:gd name="connsiteX3603" fmla="*/ 970993 w 1998270"/>
              <a:gd name="connsiteY3603" fmla="*/ 700987 h 1996549"/>
              <a:gd name="connsiteX3604" fmla="*/ 988048 w 1998270"/>
              <a:gd name="connsiteY3604" fmla="*/ 683931 h 1996549"/>
              <a:gd name="connsiteX3605" fmla="*/ 1051002 w 1998270"/>
              <a:gd name="connsiteY3605" fmla="*/ 683229 h 1996549"/>
              <a:gd name="connsiteX3606" fmla="*/ 1068041 w 1998270"/>
              <a:gd name="connsiteY3606" fmla="*/ 700305 h 1996549"/>
              <a:gd name="connsiteX3607" fmla="*/ 1068024 w 1998270"/>
              <a:gd name="connsiteY3607" fmla="*/ 701179 h 1996549"/>
              <a:gd name="connsiteX3608" fmla="*/ 1050132 w 1998270"/>
              <a:gd name="connsiteY3608" fmla="*/ 717361 h 1996549"/>
              <a:gd name="connsiteX3609" fmla="*/ 1033077 w 1998270"/>
              <a:gd name="connsiteY3609" fmla="*/ 700305 h 1996549"/>
              <a:gd name="connsiteX3610" fmla="*/ 1050132 w 1998270"/>
              <a:gd name="connsiteY3610" fmla="*/ 683249 h 1996549"/>
              <a:gd name="connsiteX3611" fmla="*/ 1051002 w 1998270"/>
              <a:gd name="connsiteY3611" fmla="*/ 683229 h 1996549"/>
              <a:gd name="connsiteX3612" fmla="*/ 1110851 w 1998270"/>
              <a:gd name="connsiteY3612" fmla="*/ 682567 h 1996549"/>
              <a:gd name="connsiteX3613" fmla="*/ 1129442 w 1998270"/>
              <a:gd name="connsiteY3613" fmla="*/ 701157 h 1996549"/>
              <a:gd name="connsiteX3614" fmla="*/ 1129442 w 1998270"/>
              <a:gd name="connsiteY3614" fmla="*/ 701329 h 1996549"/>
              <a:gd name="connsiteX3615" fmla="*/ 1110851 w 1998270"/>
              <a:gd name="connsiteY3615" fmla="*/ 719579 h 1996549"/>
              <a:gd name="connsiteX3616" fmla="*/ 1110681 w 1998270"/>
              <a:gd name="connsiteY3616" fmla="*/ 719579 h 1996549"/>
              <a:gd name="connsiteX3617" fmla="*/ 1092261 w 1998270"/>
              <a:gd name="connsiteY3617" fmla="*/ 701157 h 1996549"/>
              <a:gd name="connsiteX3618" fmla="*/ 1110851 w 1998270"/>
              <a:gd name="connsiteY3618" fmla="*/ 682567 h 1996549"/>
              <a:gd name="connsiteX3619" fmla="*/ 1172252 w 1998270"/>
              <a:gd name="connsiteY3619" fmla="*/ 682056 h 1996549"/>
              <a:gd name="connsiteX3620" fmla="*/ 1190673 w 1998270"/>
              <a:gd name="connsiteY3620" fmla="*/ 701157 h 1996549"/>
              <a:gd name="connsiteX3621" fmla="*/ 1171570 w 1998270"/>
              <a:gd name="connsiteY3621" fmla="*/ 720090 h 1996549"/>
              <a:gd name="connsiteX3622" fmla="*/ 1152468 w 1998270"/>
              <a:gd name="connsiteY3622" fmla="*/ 701157 h 1996549"/>
              <a:gd name="connsiteX3623" fmla="*/ 1152485 w 1998270"/>
              <a:gd name="connsiteY3623" fmla="*/ 700464 h 1996549"/>
              <a:gd name="connsiteX3624" fmla="*/ 1172252 w 1998270"/>
              <a:gd name="connsiteY3624" fmla="*/ 682056 h 1996549"/>
              <a:gd name="connsiteX3625" fmla="*/ 1233654 w 1998270"/>
              <a:gd name="connsiteY3625" fmla="*/ 681373 h 1996549"/>
              <a:gd name="connsiteX3626" fmla="*/ 1253439 w 1998270"/>
              <a:gd name="connsiteY3626" fmla="*/ 701157 h 1996549"/>
              <a:gd name="connsiteX3627" fmla="*/ 1253439 w 1998270"/>
              <a:gd name="connsiteY3627" fmla="*/ 701329 h 1996549"/>
              <a:gd name="connsiteX3628" fmla="*/ 1233654 w 1998270"/>
              <a:gd name="connsiteY3628" fmla="*/ 720773 h 1996549"/>
              <a:gd name="connsiteX3629" fmla="*/ 1233313 w 1998270"/>
              <a:gd name="connsiteY3629" fmla="*/ 720773 h 1996549"/>
              <a:gd name="connsiteX3630" fmla="*/ 1214039 w 1998270"/>
              <a:gd name="connsiteY3630" fmla="*/ 701157 h 1996549"/>
              <a:gd name="connsiteX3631" fmla="*/ 1214039 w 1998270"/>
              <a:gd name="connsiteY3631" fmla="*/ 700987 h 1996549"/>
              <a:gd name="connsiteX3632" fmla="*/ 1233654 w 1998270"/>
              <a:gd name="connsiteY3632" fmla="*/ 681373 h 1996549"/>
              <a:gd name="connsiteX3633" fmla="*/ 1971151 w 1998270"/>
              <a:gd name="connsiteY3633" fmla="*/ 680861 h 1996549"/>
              <a:gd name="connsiteX3634" fmla="*/ 1991448 w 1998270"/>
              <a:gd name="connsiteY3634" fmla="*/ 701157 h 1996549"/>
              <a:gd name="connsiteX3635" fmla="*/ 1991448 w 1998270"/>
              <a:gd name="connsiteY3635" fmla="*/ 701328 h 1996549"/>
              <a:gd name="connsiteX3636" fmla="*/ 1971151 w 1998270"/>
              <a:gd name="connsiteY3636" fmla="*/ 721284 h 1996549"/>
              <a:gd name="connsiteX3637" fmla="*/ 1950855 w 1998270"/>
              <a:gd name="connsiteY3637" fmla="*/ 701157 h 1996549"/>
              <a:gd name="connsiteX3638" fmla="*/ 1971151 w 1998270"/>
              <a:gd name="connsiteY3638" fmla="*/ 680861 h 1996549"/>
              <a:gd name="connsiteX3639" fmla="*/ 1295055 w 1998270"/>
              <a:gd name="connsiteY3639" fmla="*/ 680861 h 1996549"/>
              <a:gd name="connsiteX3640" fmla="*/ 1315351 w 1998270"/>
              <a:gd name="connsiteY3640" fmla="*/ 701157 h 1996549"/>
              <a:gd name="connsiteX3641" fmla="*/ 1315351 w 1998270"/>
              <a:gd name="connsiteY3641" fmla="*/ 701328 h 1996549"/>
              <a:gd name="connsiteX3642" fmla="*/ 1295055 w 1998270"/>
              <a:gd name="connsiteY3642" fmla="*/ 721284 h 1996549"/>
              <a:gd name="connsiteX3643" fmla="*/ 1274759 w 1998270"/>
              <a:gd name="connsiteY3643" fmla="*/ 701157 h 1996549"/>
              <a:gd name="connsiteX3644" fmla="*/ 1295055 w 1998270"/>
              <a:gd name="connsiteY3644" fmla="*/ 680861 h 1996549"/>
              <a:gd name="connsiteX3645" fmla="*/ 1357139 w 1998270"/>
              <a:gd name="connsiteY3645" fmla="*/ 680350 h 1996549"/>
              <a:gd name="connsiteX3646" fmla="*/ 1357480 w 1998270"/>
              <a:gd name="connsiteY3646" fmla="*/ 680350 h 1996549"/>
              <a:gd name="connsiteX3647" fmla="*/ 1377947 w 1998270"/>
              <a:gd name="connsiteY3647" fmla="*/ 701157 h 1996549"/>
              <a:gd name="connsiteX3648" fmla="*/ 1377947 w 1998270"/>
              <a:gd name="connsiteY3648" fmla="*/ 701329 h 1996549"/>
              <a:gd name="connsiteX3649" fmla="*/ 1357139 w 1998270"/>
              <a:gd name="connsiteY3649" fmla="*/ 721795 h 1996549"/>
              <a:gd name="connsiteX3650" fmla="*/ 1336331 w 1998270"/>
              <a:gd name="connsiteY3650" fmla="*/ 701157 h 1996549"/>
              <a:gd name="connsiteX3651" fmla="*/ 1357139 w 1998270"/>
              <a:gd name="connsiteY3651" fmla="*/ 680350 h 1996549"/>
              <a:gd name="connsiteX3652" fmla="*/ 1417857 w 1998270"/>
              <a:gd name="connsiteY3652" fmla="*/ 679839 h 1996549"/>
              <a:gd name="connsiteX3653" fmla="*/ 1439177 w 1998270"/>
              <a:gd name="connsiteY3653" fmla="*/ 701157 h 1996549"/>
              <a:gd name="connsiteX3654" fmla="*/ 1439177 w 1998270"/>
              <a:gd name="connsiteY3654" fmla="*/ 701329 h 1996549"/>
              <a:gd name="connsiteX3655" fmla="*/ 1417857 w 1998270"/>
              <a:gd name="connsiteY3655" fmla="*/ 722309 h 1996549"/>
              <a:gd name="connsiteX3656" fmla="*/ 1417687 w 1998270"/>
              <a:gd name="connsiteY3656" fmla="*/ 722309 h 1996549"/>
              <a:gd name="connsiteX3657" fmla="*/ 1396538 w 1998270"/>
              <a:gd name="connsiteY3657" fmla="*/ 701157 h 1996549"/>
              <a:gd name="connsiteX3658" fmla="*/ 1417857 w 1998270"/>
              <a:gd name="connsiteY3658" fmla="*/ 679839 h 1996549"/>
              <a:gd name="connsiteX3659" fmla="*/ 1479259 w 1998270"/>
              <a:gd name="connsiteY3659" fmla="*/ 679327 h 1996549"/>
              <a:gd name="connsiteX3660" fmla="*/ 1501091 w 1998270"/>
              <a:gd name="connsiteY3660" fmla="*/ 701157 h 1996549"/>
              <a:gd name="connsiteX3661" fmla="*/ 1501091 w 1998270"/>
              <a:gd name="connsiteY3661" fmla="*/ 701329 h 1996549"/>
              <a:gd name="connsiteX3662" fmla="*/ 1479259 w 1998270"/>
              <a:gd name="connsiteY3662" fmla="*/ 722819 h 1996549"/>
              <a:gd name="connsiteX3663" fmla="*/ 1457428 w 1998270"/>
              <a:gd name="connsiteY3663" fmla="*/ 701157 h 1996549"/>
              <a:gd name="connsiteX3664" fmla="*/ 1479259 w 1998270"/>
              <a:gd name="connsiteY3664" fmla="*/ 679327 h 1996549"/>
              <a:gd name="connsiteX3665" fmla="*/ 1540661 w 1998270"/>
              <a:gd name="connsiteY3665" fmla="*/ 678986 h 1996549"/>
              <a:gd name="connsiteX3666" fmla="*/ 1562833 w 1998270"/>
              <a:gd name="connsiteY3666" fmla="*/ 701157 h 1996549"/>
              <a:gd name="connsiteX3667" fmla="*/ 1540661 w 1998270"/>
              <a:gd name="connsiteY3667" fmla="*/ 723160 h 1996549"/>
              <a:gd name="connsiteX3668" fmla="*/ 1518488 w 1998270"/>
              <a:gd name="connsiteY3668" fmla="*/ 701157 h 1996549"/>
              <a:gd name="connsiteX3669" fmla="*/ 1540661 w 1998270"/>
              <a:gd name="connsiteY3669" fmla="*/ 678986 h 1996549"/>
              <a:gd name="connsiteX3670" fmla="*/ 1602061 w 1998270"/>
              <a:gd name="connsiteY3670" fmla="*/ 678644 h 1996549"/>
              <a:gd name="connsiteX3671" fmla="*/ 1602403 w 1998270"/>
              <a:gd name="connsiteY3671" fmla="*/ 678647 h 1996549"/>
              <a:gd name="connsiteX3672" fmla="*/ 1624575 w 1998270"/>
              <a:gd name="connsiteY3672" fmla="*/ 701498 h 1996549"/>
              <a:gd name="connsiteX3673" fmla="*/ 1602061 w 1998270"/>
              <a:gd name="connsiteY3673" fmla="*/ 723843 h 1996549"/>
              <a:gd name="connsiteX3674" fmla="*/ 1601191 w 1998270"/>
              <a:gd name="connsiteY3674" fmla="*/ 723852 h 1996549"/>
              <a:gd name="connsiteX3675" fmla="*/ 1578865 w 1998270"/>
              <a:gd name="connsiteY3675" fmla="*/ 701157 h 1996549"/>
              <a:gd name="connsiteX3676" fmla="*/ 1578883 w 1998270"/>
              <a:gd name="connsiteY3676" fmla="*/ 700465 h 1996549"/>
              <a:gd name="connsiteX3677" fmla="*/ 1602061 w 1998270"/>
              <a:gd name="connsiteY3677" fmla="*/ 678644 h 1996549"/>
              <a:gd name="connsiteX3678" fmla="*/ 1664144 w 1998270"/>
              <a:gd name="connsiteY3678" fmla="*/ 678302 h 1996549"/>
              <a:gd name="connsiteX3679" fmla="*/ 1686999 w 1998270"/>
              <a:gd name="connsiteY3679" fmla="*/ 701157 h 1996549"/>
              <a:gd name="connsiteX3680" fmla="*/ 1686999 w 1998270"/>
              <a:gd name="connsiteY3680" fmla="*/ 701329 h 1996549"/>
              <a:gd name="connsiteX3681" fmla="*/ 1664144 w 1998270"/>
              <a:gd name="connsiteY3681" fmla="*/ 723844 h 1996549"/>
              <a:gd name="connsiteX3682" fmla="*/ 1663804 w 1998270"/>
              <a:gd name="connsiteY3682" fmla="*/ 723844 h 1996549"/>
              <a:gd name="connsiteX3683" fmla="*/ 1641460 w 1998270"/>
              <a:gd name="connsiteY3683" fmla="*/ 701157 h 1996549"/>
              <a:gd name="connsiteX3684" fmla="*/ 1641460 w 1998270"/>
              <a:gd name="connsiteY3684" fmla="*/ 700987 h 1996549"/>
              <a:gd name="connsiteX3685" fmla="*/ 1664144 w 1998270"/>
              <a:gd name="connsiteY3685" fmla="*/ 678302 h 1996549"/>
              <a:gd name="connsiteX3686" fmla="*/ 1724864 w 1998270"/>
              <a:gd name="connsiteY3686" fmla="*/ 677962 h 1996549"/>
              <a:gd name="connsiteX3687" fmla="*/ 1748060 w 1998270"/>
              <a:gd name="connsiteY3687" fmla="*/ 700816 h 1996549"/>
              <a:gd name="connsiteX3688" fmla="*/ 1748060 w 1998270"/>
              <a:gd name="connsiteY3688" fmla="*/ 700987 h 1996549"/>
              <a:gd name="connsiteX3689" fmla="*/ 1724864 w 1998270"/>
              <a:gd name="connsiteY3689" fmla="*/ 723844 h 1996549"/>
              <a:gd name="connsiteX3690" fmla="*/ 1701839 w 1998270"/>
              <a:gd name="connsiteY3690" fmla="*/ 701157 h 1996549"/>
              <a:gd name="connsiteX3691" fmla="*/ 1701839 w 1998270"/>
              <a:gd name="connsiteY3691" fmla="*/ 700987 h 1996549"/>
              <a:gd name="connsiteX3692" fmla="*/ 1724864 w 1998270"/>
              <a:gd name="connsiteY3692" fmla="*/ 677962 h 1996549"/>
              <a:gd name="connsiteX3693" fmla="*/ 1909067 w 1998270"/>
              <a:gd name="connsiteY3693" fmla="*/ 677791 h 1996549"/>
              <a:gd name="connsiteX3694" fmla="*/ 1932434 w 1998270"/>
              <a:gd name="connsiteY3694" fmla="*/ 700646 h 1996549"/>
              <a:gd name="connsiteX3695" fmla="*/ 1932434 w 1998270"/>
              <a:gd name="connsiteY3695" fmla="*/ 700816 h 1996549"/>
              <a:gd name="connsiteX3696" fmla="*/ 1909067 w 1998270"/>
              <a:gd name="connsiteY3696" fmla="*/ 723843 h 1996549"/>
              <a:gd name="connsiteX3697" fmla="*/ 1885872 w 1998270"/>
              <a:gd name="connsiteY3697" fmla="*/ 701157 h 1996549"/>
              <a:gd name="connsiteX3698" fmla="*/ 1885872 w 1998270"/>
              <a:gd name="connsiteY3698" fmla="*/ 700987 h 1996549"/>
              <a:gd name="connsiteX3699" fmla="*/ 1909067 w 1998270"/>
              <a:gd name="connsiteY3699" fmla="*/ 677791 h 1996549"/>
              <a:gd name="connsiteX3700" fmla="*/ 1847667 w 1998270"/>
              <a:gd name="connsiteY3700" fmla="*/ 677791 h 1996549"/>
              <a:gd name="connsiteX3701" fmla="*/ 1871033 w 1998270"/>
              <a:gd name="connsiteY3701" fmla="*/ 700646 h 1996549"/>
              <a:gd name="connsiteX3702" fmla="*/ 1871033 w 1998270"/>
              <a:gd name="connsiteY3702" fmla="*/ 700816 h 1996549"/>
              <a:gd name="connsiteX3703" fmla="*/ 1847667 w 1998270"/>
              <a:gd name="connsiteY3703" fmla="*/ 723843 h 1996549"/>
              <a:gd name="connsiteX3704" fmla="*/ 1824471 w 1998270"/>
              <a:gd name="connsiteY3704" fmla="*/ 701157 h 1996549"/>
              <a:gd name="connsiteX3705" fmla="*/ 1824471 w 1998270"/>
              <a:gd name="connsiteY3705" fmla="*/ 700987 h 1996549"/>
              <a:gd name="connsiteX3706" fmla="*/ 1847667 w 1998270"/>
              <a:gd name="connsiteY3706" fmla="*/ 677791 h 1996549"/>
              <a:gd name="connsiteX3707" fmla="*/ 1786265 w 1998270"/>
              <a:gd name="connsiteY3707" fmla="*/ 677791 h 1996549"/>
              <a:gd name="connsiteX3708" fmla="*/ 1809631 w 1998270"/>
              <a:gd name="connsiteY3708" fmla="*/ 700646 h 1996549"/>
              <a:gd name="connsiteX3709" fmla="*/ 1809631 w 1998270"/>
              <a:gd name="connsiteY3709" fmla="*/ 700816 h 1996549"/>
              <a:gd name="connsiteX3710" fmla="*/ 1786265 w 1998270"/>
              <a:gd name="connsiteY3710" fmla="*/ 723843 h 1996549"/>
              <a:gd name="connsiteX3711" fmla="*/ 1763069 w 1998270"/>
              <a:gd name="connsiteY3711" fmla="*/ 701157 h 1996549"/>
              <a:gd name="connsiteX3712" fmla="*/ 1763069 w 1998270"/>
              <a:gd name="connsiteY3712" fmla="*/ 700987 h 1996549"/>
              <a:gd name="connsiteX3713" fmla="*/ 1786265 w 1998270"/>
              <a:gd name="connsiteY3713" fmla="*/ 677791 h 1996549"/>
              <a:gd name="connsiteX3714" fmla="*/ 5629 w 1998270"/>
              <a:gd name="connsiteY3714" fmla="*/ 635151 h 1996549"/>
              <a:gd name="connsiteX3715" fmla="*/ 10234 w 1998270"/>
              <a:gd name="connsiteY3715" fmla="*/ 639757 h 1996549"/>
              <a:gd name="connsiteX3716" fmla="*/ 5629 w 1998270"/>
              <a:gd name="connsiteY3716" fmla="*/ 644362 h 1996549"/>
              <a:gd name="connsiteX3717" fmla="*/ 1024 w 1998270"/>
              <a:gd name="connsiteY3717" fmla="*/ 639757 h 1996549"/>
              <a:gd name="connsiteX3718" fmla="*/ 5629 w 1998270"/>
              <a:gd name="connsiteY3718" fmla="*/ 635151 h 1996549"/>
              <a:gd name="connsiteX3719" fmla="*/ 67029 w 1998270"/>
              <a:gd name="connsiteY3719" fmla="*/ 633446 h 1996549"/>
              <a:gd name="connsiteX3720" fmla="*/ 67371 w 1998270"/>
              <a:gd name="connsiteY3720" fmla="*/ 633446 h 1996549"/>
              <a:gd name="connsiteX3721" fmla="*/ 73340 w 1998270"/>
              <a:gd name="connsiteY3721" fmla="*/ 639757 h 1996549"/>
              <a:gd name="connsiteX3722" fmla="*/ 67029 w 1998270"/>
              <a:gd name="connsiteY3722" fmla="*/ 646067 h 1996549"/>
              <a:gd name="connsiteX3723" fmla="*/ 60719 w 1998270"/>
              <a:gd name="connsiteY3723" fmla="*/ 639757 h 1996549"/>
              <a:gd name="connsiteX3724" fmla="*/ 67029 w 1998270"/>
              <a:gd name="connsiteY3724" fmla="*/ 633446 h 1996549"/>
              <a:gd name="connsiteX3725" fmla="*/ 129113 w 1998270"/>
              <a:gd name="connsiteY3725" fmla="*/ 632593 h 1996549"/>
              <a:gd name="connsiteX3726" fmla="*/ 136277 w 1998270"/>
              <a:gd name="connsiteY3726" fmla="*/ 639757 h 1996549"/>
              <a:gd name="connsiteX3727" fmla="*/ 129113 w 1998270"/>
              <a:gd name="connsiteY3727" fmla="*/ 646920 h 1996549"/>
              <a:gd name="connsiteX3728" fmla="*/ 121950 w 1998270"/>
              <a:gd name="connsiteY3728" fmla="*/ 639757 h 1996549"/>
              <a:gd name="connsiteX3729" fmla="*/ 129113 w 1998270"/>
              <a:gd name="connsiteY3729" fmla="*/ 632593 h 1996549"/>
              <a:gd name="connsiteX3730" fmla="*/ 189832 w 1998270"/>
              <a:gd name="connsiteY3730" fmla="*/ 631740 h 1996549"/>
              <a:gd name="connsiteX3731" fmla="*/ 197848 w 1998270"/>
              <a:gd name="connsiteY3731" fmla="*/ 639757 h 1996549"/>
              <a:gd name="connsiteX3732" fmla="*/ 189832 w 1998270"/>
              <a:gd name="connsiteY3732" fmla="*/ 647773 h 1996549"/>
              <a:gd name="connsiteX3733" fmla="*/ 181816 w 1998270"/>
              <a:gd name="connsiteY3733" fmla="*/ 639757 h 1996549"/>
              <a:gd name="connsiteX3734" fmla="*/ 189832 w 1998270"/>
              <a:gd name="connsiteY3734" fmla="*/ 631740 h 1996549"/>
              <a:gd name="connsiteX3735" fmla="*/ 251233 w 1998270"/>
              <a:gd name="connsiteY3735" fmla="*/ 631058 h 1996549"/>
              <a:gd name="connsiteX3736" fmla="*/ 259932 w 1998270"/>
              <a:gd name="connsiteY3736" fmla="*/ 639757 h 1996549"/>
              <a:gd name="connsiteX3737" fmla="*/ 251233 w 1998270"/>
              <a:gd name="connsiteY3737" fmla="*/ 648456 h 1996549"/>
              <a:gd name="connsiteX3738" fmla="*/ 242535 w 1998270"/>
              <a:gd name="connsiteY3738" fmla="*/ 639757 h 1996549"/>
              <a:gd name="connsiteX3739" fmla="*/ 251233 w 1998270"/>
              <a:gd name="connsiteY3739" fmla="*/ 631058 h 1996549"/>
              <a:gd name="connsiteX3740" fmla="*/ 312635 w 1998270"/>
              <a:gd name="connsiteY3740" fmla="*/ 630205 h 1996549"/>
              <a:gd name="connsiteX3741" fmla="*/ 322186 w 1998270"/>
              <a:gd name="connsiteY3741" fmla="*/ 639757 h 1996549"/>
              <a:gd name="connsiteX3742" fmla="*/ 312635 w 1998270"/>
              <a:gd name="connsiteY3742" fmla="*/ 649308 h 1996549"/>
              <a:gd name="connsiteX3743" fmla="*/ 303084 w 1998270"/>
              <a:gd name="connsiteY3743" fmla="*/ 639757 h 1996549"/>
              <a:gd name="connsiteX3744" fmla="*/ 312635 w 1998270"/>
              <a:gd name="connsiteY3744" fmla="*/ 630205 h 1996549"/>
              <a:gd name="connsiteX3745" fmla="*/ 374036 w 1998270"/>
              <a:gd name="connsiteY3745" fmla="*/ 629522 h 1996549"/>
              <a:gd name="connsiteX3746" fmla="*/ 384269 w 1998270"/>
              <a:gd name="connsiteY3746" fmla="*/ 639757 h 1996549"/>
              <a:gd name="connsiteX3747" fmla="*/ 374036 w 1998270"/>
              <a:gd name="connsiteY3747" fmla="*/ 649990 h 1996549"/>
              <a:gd name="connsiteX3748" fmla="*/ 363803 w 1998270"/>
              <a:gd name="connsiteY3748" fmla="*/ 639757 h 1996549"/>
              <a:gd name="connsiteX3749" fmla="*/ 374036 w 1998270"/>
              <a:gd name="connsiteY3749" fmla="*/ 629522 h 1996549"/>
              <a:gd name="connsiteX3750" fmla="*/ 436120 w 1998270"/>
              <a:gd name="connsiteY3750" fmla="*/ 628670 h 1996549"/>
              <a:gd name="connsiteX3751" fmla="*/ 447206 w 1998270"/>
              <a:gd name="connsiteY3751" fmla="*/ 639757 h 1996549"/>
              <a:gd name="connsiteX3752" fmla="*/ 436120 w 1998270"/>
              <a:gd name="connsiteY3752" fmla="*/ 650843 h 1996549"/>
              <a:gd name="connsiteX3753" fmla="*/ 425034 w 1998270"/>
              <a:gd name="connsiteY3753" fmla="*/ 639757 h 1996549"/>
              <a:gd name="connsiteX3754" fmla="*/ 436120 w 1998270"/>
              <a:gd name="connsiteY3754" fmla="*/ 628670 h 1996549"/>
              <a:gd name="connsiteX3755" fmla="*/ 496838 w 1998270"/>
              <a:gd name="connsiteY3755" fmla="*/ 627988 h 1996549"/>
              <a:gd name="connsiteX3756" fmla="*/ 508607 w 1998270"/>
              <a:gd name="connsiteY3756" fmla="*/ 639757 h 1996549"/>
              <a:gd name="connsiteX3757" fmla="*/ 496838 w 1998270"/>
              <a:gd name="connsiteY3757" fmla="*/ 651526 h 1996549"/>
              <a:gd name="connsiteX3758" fmla="*/ 485070 w 1998270"/>
              <a:gd name="connsiteY3758" fmla="*/ 639757 h 1996549"/>
              <a:gd name="connsiteX3759" fmla="*/ 496838 w 1998270"/>
              <a:gd name="connsiteY3759" fmla="*/ 627988 h 1996549"/>
              <a:gd name="connsiteX3760" fmla="*/ 558240 w 1998270"/>
              <a:gd name="connsiteY3760" fmla="*/ 627135 h 1996549"/>
              <a:gd name="connsiteX3761" fmla="*/ 570861 w 1998270"/>
              <a:gd name="connsiteY3761" fmla="*/ 639757 h 1996549"/>
              <a:gd name="connsiteX3762" fmla="*/ 558240 w 1998270"/>
              <a:gd name="connsiteY3762" fmla="*/ 652379 h 1996549"/>
              <a:gd name="connsiteX3763" fmla="*/ 545619 w 1998270"/>
              <a:gd name="connsiteY3763" fmla="*/ 639757 h 1996549"/>
              <a:gd name="connsiteX3764" fmla="*/ 558240 w 1998270"/>
              <a:gd name="connsiteY3764" fmla="*/ 627135 h 1996549"/>
              <a:gd name="connsiteX3765" fmla="*/ 619641 w 1998270"/>
              <a:gd name="connsiteY3765" fmla="*/ 626453 h 1996549"/>
              <a:gd name="connsiteX3766" fmla="*/ 632945 w 1998270"/>
              <a:gd name="connsiteY3766" fmla="*/ 639757 h 1996549"/>
              <a:gd name="connsiteX3767" fmla="*/ 619641 w 1998270"/>
              <a:gd name="connsiteY3767" fmla="*/ 653062 h 1996549"/>
              <a:gd name="connsiteX3768" fmla="*/ 606338 w 1998270"/>
              <a:gd name="connsiteY3768" fmla="*/ 639757 h 1996549"/>
              <a:gd name="connsiteX3769" fmla="*/ 619641 w 1998270"/>
              <a:gd name="connsiteY3769" fmla="*/ 626453 h 1996549"/>
              <a:gd name="connsiteX3770" fmla="*/ 681042 w 1998270"/>
              <a:gd name="connsiteY3770" fmla="*/ 625599 h 1996549"/>
              <a:gd name="connsiteX3771" fmla="*/ 695198 w 1998270"/>
              <a:gd name="connsiteY3771" fmla="*/ 639757 h 1996549"/>
              <a:gd name="connsiteX3772" fmla="*/ 681042 w 1998270"/>
              <a:gd name="connsiteY3772" fmla="*/ 653913 h 1996549"/>
              <a:gd name="connsiteX3773" fmla="*/ 666886 w 1998270"/>
              <a:gd name="connsiteY3773" fmla="*/ 639757 h 1996549"/>
              <a:gd name="connsiteX3774" fmla="*/ 681042 w 1998270"/>
              <a:gd name="connsiteY3774" fmla="*/ 625599 h 1996549"/>
              <a:gd name="connsiteX3775" fmla="*/ 743126 w 1998270"/>
              <a:gd name="connsiteY3775" fmla="*/ 624918 h 1996549"/>
              <a:gd name="connsiteX3776" fmla="*/ 757965 w 1998270"/>
              <a:gd name="connsiteY3776" fmla="*/ 639757 h 1996549"/>
              <a:gd name="connsiteX3777" fmla="*/ 743126 w 1998270"/>
              <a:gd name="connsiteY3777" fmla="*/ 654595 h 1996549"/>
              <a:gd name="connsiteX3778" fmla="*/ 728288 w 1998270"/>
              <a:gd name="connsiteY3778" fmla="*/ 639757 h 1996549"/>
              <a:gd name="connsiteX3779" fmla="*/ 743126 w 1998270"/>
              <a:gd name="connsiteY3779" fmla="*/ 624918 h 1996549"/>
              <a:gd name="connsiteX3780" fmla="*/ 803845 w 1998270"/>
              <a:gd name="connsiteY3780" fmla="*/ 624236 h 1996549"/>
              <a:gd name="connsiteX3781" fmla="*/ 819365 w 1998270"/>
              <a:gd name="connsiteY3781" fmla="*/ 639757 h 1996549"/>
              <a:gd name="connsiteX3782" fmla="*/ 819365 w 1998270"/>
              <a:gd name="connsiteY3782" fmla="*/ 639930 h 1996549"/>
              <a:gd name="connsiteX3783" fmla="*/ 803845 w 1998270"/>
              <a:gd name="connsiteY3783" fmla="*/ 655108 h 1996549"/>
              <a:gd name="connsiteX3784" fmla="*/ 803674 w 1998270"/>
              <a:gd name="connsiteY3784" fmla="*/ 655109 h 1996549"/>
              <a:gd name="connsiteX3785" fmla="*/ 788324 w 1998270"/>
              <a:gd name="connsiteY3785" fmla="*/ 639757 h 1996549"/>
              <a:gd name="connsiteX3786" fmla="*/ 803845 w 1998270"/>
              <a:gd name="connsiteY3786" fmla="*/ 624236 h 1996549"/>
              <a:gd name="connsiteX3787" fmla="*/ 865246 w 1998270"/>
              <a:gd name="connsiteY3787" fmla="*/ 623383 h 1996549"/>
              <a:gd name="connsiteX3788" fmla="*/ 882302 w 1998270"/>
              <a:gd name="connsiteY3788" fmla="*/ 640439 h 1996549"/>
              <a:gd name="connsiteX3789" fmla="*/ 865246 w 1998270"/>
              <a:gd name="connsiteY3789" fmla="*/ 657495 h 1996549"/>
              <a:gd name="connsiteX3790" fmla="*/ 848191 w 1998270"/>
              <a:gd name="connsiteY3790" fmla="*/ 640439 h 1996549"/>
              <a:gd name="connsiteX3791" fmla="*/ 865246 w 1998270"/>
              <a:gd name="connsiteY3791" fmla="*/ 623383 h 1996549"/>
              <a:gd name="connsiteX3792" fmla="*/ 926647 w 1998270"/>
              <a:gd name="connsiteY3792" fmla="*/ 622701 h 1996549"/>
              <a:gd name="connsiteX3793" fmla="*/ 943703 w 1998270"/>
              <a:gd name="connsiteY3793" fmla="*/ 639757 h 1996549"/>
              <a:gd name="connsiteX3794" fmla="*/ 926647 w 1998270"/>
              <a:gd name="connsiteY3794" fmla="*/ 656812 h 1996549"/>
              <a:gd name="connsiteX3795" fmla="*/ 909592 w 1998270"/>
              <a:gd name="connsiteY3795" fmla="*/ 639757 h 1996549"/>
              <a:gd name="connsiteX3796" fmla="*/ 926647 w 1998270"/>
              <a:gd name="connsiteY3796" fmla="*/ 622701 h 1996549"/>
              <a:gd name="connsiteX3797" fmla="*/ 988415 w 1998270"/>
              <a:gd name="connsiteY3797" fmla="*/ 621884 h 1996549"/>
              <a:gd name="connsiteX3798" fmla="*/ 1006153 w 1998270"/>
              <a:gd name="connsiteY3798" fmla="*/ 639622 h 1996549"/>
              <a:gd name="connsiteX3799" fmla="*/ 988415 w 1998270"/>
              <a:gd name="connsiteY3799" fmla="*/ 657359 h 1996549"/>
              <a:gd name="connsiteX3800" fmla="*/ 970677 w 1998270"/>
              <a:gd name="connsiteY3800" fmla="*/ 639622 h 1996549"/>
              <a:gd name="connsiteX3801" fmla="*/ 988415 w 1998270"/>
              <a:gd name="connsiteY3801" fmla="*/ 621884 h 1996549"/>
              <a:gd name="connsiteX3802" fmla="*/ 1110851 w 1998270"/>
              <a:gd name="connsiteY3802" fmla="*/ 621508 h 1996549"/>
              <a:gd name="connsiteX3803" fmla="*/ 1129954 w 1998270"/>
              <a:gd name="connsiteY3803" fmla="*/ 640610 h 1996549"/>
              <a:gd name="connsiteX3804" fmla="*/ 1110851 w 1998270"/>
              <a:gd name="connsiteY3804" fmla="*/ 659541 h 1996549"/>
              <a:gd name="connsiteX3805" fmla="*/ 1091749 w 1998270"/>
              <a:gd name="connsiteY3805" fmla="*/ 640610 h 1996549"/>
              <a:gd name="connsiteX3806" fmla="*/ 1110851 w 1998270"/>
              <a:gd name="connsiteY3806" fmla="*/ 621508 h 1996549"/>
              <a:gd name="connsiteX3807" fmla="*/ 1050132 w 1998270"/>
              <a:gd name="connsiteY3807" fmla="*/ 621508 h 1996549"/>
              <a:gd name="connsiteX3808" fmla="*/ 1067188 w 1998270"/>
              <a:gd name="connsiteY3808" fmla="*/ 639757 h 1996549"/>
              <a:gd name="connsiteX3809" fmla="*/ 1050132 w 1998270"/>
              <a:gd name="connsiteY3809" fmla="*/ 658007 h 1996549"/>
              <a:gd name="connsiteX3810" fmla="*/ 1031712 w 1998270"/>
              <a:gd name="connsiteY3810" fmla="*/ 639928 h 1996549"/>
              <a:gd name="connsiteX3811" fmla="*/ 1050132 w 1998270"/>
              <a:gd name="connsiteY3811" fmla="*/ 621508 h 1996549"/>
              <a:gd name="connsiteX3812" fmla="*/ 1172619 w 1998270"/>
              <a:gd name="connsiteY3812" fmla="*/ 620008 h 1996549"/>
              <a:gd name="connsiteX3813" fmla="*/ 1192234 w 1998270"/>
              <a:gd name="connsiteY3813" fmla="*/ 639622 h 1996549"/>
              <a:gd name="connsiteX3814" fmla="*/ 1172619 w 1998270"/>
              <a:gd name="connsiteY3814" fmla="*/ 659237 h 1996549"/>
              <a:gd name="connsiteX3815" fmla="*/ 1153005 w 1998270"/>
              <a:gd name="connsiteY3815" fmla="*/ 639622 h 1996549"/>
              <a:gd name="connsiteX3816" fmla="*/ 1172619 w 1998270"/>
              <a:gd name="connsiteY3816" fmla="*/ 620008 h 1996549"/>
              <a:gd name="connsiteX3817" fmla="*/ 1234524 w 1998270"/>
              <a:gd name="connsiteY3817" fmla="*/ 619444 h 1996549"/>
              <a:gd name="connsiteX3818" fmla="*/ 1254803 w 1998270"/>
              <a:gd name="connsiteY3818" fmla="*/ 639757 h 1996549"/>
              <a:gd name="connsiteX3819" fmla="*/ 1254769 w 1998270"/>
              <a:gd name="connsiteY3819" fmla="*/ 640806 h 1996549"/>
              <a:gd name="connsiteX3820" fmla="*/ 1233654 w 1998270"/>
              <a:gd name="connsiteY3820" fmla="*/ 659883 h 1996549"/>
              <a:gd name="connsiteX3821" fmla="*/ 1213358 w 1998270"/>
              <a:gd name="connsiteY3821" fmla="*/ 639757 h 1996549"/>
              <a:gd name="connsiteX3822" fmla="*/ 1233654 w 1998270"/>
              <a:gd name="connsiteY3822" fmla="*/ 619460 h 1996549"/>
              <a:gd name="connsiteX3823" fmla="*/ 1234524 w 1998270"/>
              <a:gd name="connsiteY3823" fmla="*/ 619444 h 1996549"/>
              <a:gd name="connsiteX3824" fmla="*/ 1971152 w 1998270"/>
              <a:gd name="connsiteY3824" fmla="*/ 618778 h 1996549"/>
              <a:gd name="connsiteX3825" fmla="*/ 1992130 w 1998270"/>
              <a:gd name="connsiteY3825" fmla="*/ 639757 h 1996549"/>
              <a:gd name="connsiteX3826" fmla="*/ 1971152 w 1998270"/>
              <a:gd name="connsiteY3826" fmla="*/ 660565 h 1996549"/>
              <a:gd name="connsiteX3827" fmla="*/ 1950173 w 1998270"/>
              <a:gd name="connsiteY3827" fmla="*/ 639757 h 1996549"/>
              <a:gd name="connsiteX3828" fmla="*/ 1971152 w 1998270"/>
              <a:gd name="connsiteY3828" fmla="*/ 618778 h 1996549"/>
              <a:gd name="connsiteX3829" fmla="*/ 1295055 w 1998270"/>
              <a:gd name="connsiteY3829" fmla="*/ 618778 h 1996549"/>
              <a:gd name="connsiteX3830" fmla="*/ 1316034 w 1998270"/>
              <a:gd name="connsiteY3830" fmla="*/ 639757 h 1996549"/>
              <a:gd name="connsiteX3831" fmla="*/ 1295055 w 1998270"/>
              <a:gd name="connsiteY3831" fmla="*/ 660565 h 1996549"/>
              <a:gd name="connsiteX3832" fmla="*/ 1274077 w 1998270"/>
              <a:gd name="connsiteY3832" fmla="*/ 639757 h 1996549"/>
              <a:gd name="connsiteX3833" fmla="*/ 1295055 w 1998270"/>
              <a:gd name="connsiteY3833" fmla="*/ 618778 h 1996549"/>
              <a:gd name="connsiteX3834" fmla="*/ 1357138 w 1998270"/>
              <a:gd name="connsiteY3834" fmla="*/ 618267 h 1996549"/>
              <a:gd name="connsiteX3835" fmla="*/ 1357479 w 1998270"/>
              <a:gd name="connsiteY3835" fmla="*/ 618267 h 1996549"/>
              <a:gd name="connsiteX3836" fmla="*/ 1378629 w 1998270"/>
              <a:gd name="connsiteY3836" fmla="*/ 639757 h 1996549"/>
              <a:gd name="connsiteX3837" fmla="*/ 1378629 w 1998270"/>
              <a:gd name="connsiteY3837" fmla="*/ 639928 h 1996549"/>
              <a:gd name="connsiteX3838" fmla="*/ 1357138 w 1998270"/>
              <a:gd name="connsiteY3838" fmla="*/ 661077 h 1996549"/>
              <a:gd name="connsiteX3839" fmla="*/ 1335819 w 1998270"/>
              <a:gd name="connsiteY3839" fmla="*/ 639757 h 1996549"/>
              <a:gd name="connsiteX3840" fmla="*/ 1335819 w 1998270"/>
              <a:gd name="connsiteY3840" fmla="*/ 639587 h 1996549"/>
              <a:gd name="connsiteX3841" fmla="*/ 1357138 w 1998270"/>
              <a:gd name="connsiteY3841" fmla="*/ 618267 h 1996549"/>
              <a:gd name="connsiteX3842" fmla="*/ 1417858 w 1998270"/>
              <a:gd name="connsiteY3842" fmla="*/ 617754 h 1996549"/>
              <a:gd name="connsiteX3843" fmla="*/ 1439860 w 1998270"/>
              <a:gd name="connsiteY3843" fmla="*/ 639757 h 1996549"/>
              <a:gd name="connsiteX3844" fmla="*/ 1439860 w 1998270"/>
              <a:gd name="connsiteY3844" fmla="*/ 639928 h 1996549"/>
              <a:gd name="connsiteX3845" fmla="*/ 1417858 w 1998270"/>
              <a:gd name="connsiteY3845" fmla="*/ 661588 h 1996549"/>
              <a:gd name="connsiteX3846" fmla="*/ 1417687 w 1998270"/>
              <a:gd name="connsiteY3846" fmla="*/ 661588 h 1996549"/>
              <a:gd name="connsiteX3847" fmla="*/ 1395856 w 1998270"/>
              <a:gd name="connsiteY3847" fmla="*/ 639757 h 1996549"/>
              <a:gd name="connsiteX3848" fmla="*/ 1417858 w 1998270"/>
              <a:gd name="connsiteY3848" fmla="*/ 617754 h 1996549"/>
              <a:gd name="connsiteX3849" fmla="*/ 1479259 w 1998270"/>
              <a:gd name="connsiteY3849" fmla="*/ 617243 h 1996549"/>
              <a:gd name="connsiteX3850" fmla="*/ 1501773 w 1998270"/>
              <a:gd name="connsiteY3850" fmla="*/ 639757 h 1996549"/>
              <a:gd name="connsiteX3851" fmla="*/ 1479259 w 1998270"/>
              <a:gd name="connsiteY3851" fmla="*/ 662100 h 1996549"/>
              <a:gd name="connsiteX3852" fmla="*/ 1456916 w 1998270"/>
              <a:gd name="connsiteY3852" fmla="*/ 639757 h 1996549"/>
              <a:gd name="connsiteX3853" fmla="*/ 1479259 w 1998270"/>
              <a:gd name="connsiteY3853" fmla="*/ 617243 h 1996549"/>
              <a:gd name="connsiteX3854" fmla="*/ 1540660 w 1998270"/>
              <a:gd name="connsiteY3854" fmla="*/ 616731 h 1996549"/>
              <a:gd name="connsiteX3855" fmla="*/ 1541001 w 1998270"/>
              <a:gd name="connsiteY3855" fmla="*/ 616731 h 1996549"/>
              <a:gd name="connsiteX3856" fmla="*/ 1563685 w 1998270"/>
              <a:gd name="connsiteY3856" fmla="*/ 639757 h 1996549"/>
              <a:gd name="connsiteX3857" fmla="*/ 1563685 w 1998270"/>
              <a:gd name="connsiteY3857" fmla="*/ 639928 h 1996549"/>
              <a:gd name="connsiteX3858" fmla="*/ 1540660 w 1998270"/>
              <a:gd name="connsiteY3858" fmla="*/ 662612 h 1996549"/>
              <a:gd name="connsiteX3859" fmla="*/ 1517806 w 1998270"/>
              <a:gd name="connsiteY3859" fmla="*/ 639757 h 1996549"/>
              <a:gd name="connsiteX3860" fmla="*/ 1517806 w 1998270"/>
              <a:gd name="connsiteY3860" fmla="*/ 639587 h 1996549"/>
              <a:gd name="connsiteX3861" fmla="*/ 1540660 w 1998270"/>
              <a:gd name="connsiteY3861" fmla="*/ 616731 h 1996549"/>
              <a:gd name="connsiteX3862" fmla="*/ 1602061 w 1998270"/>
              <a:gd name="connsiteY3862" fmla="*/ 616390 h 1996549"/>
              <a:gd name="connsiteX3863" fmla="*/ 1625428 w 1998270"/>
              <a:gd name="connsiteY3863" fmla="*/ 639757 h 1996549"/>
              <a:gd name="connsiteX3864" fmla="*/ 1625428 w 1998270"/>
              <a:gd name="connsiteY3864" fmla="*/ 639928 h 1996549"/>
              <a:gd name="connsiteX3865" fmla="*/ 1602061 w 1998270"/>
              <a:gd name="connsiteY3865" fmla="*/ 662954 h 1996549"/>
              <a:gd name="connsiteX3866" fmla="*/ 1578866 w 1998270"/>
              <a:gd name="connsiteY3866" fmla="*/ 639757 h 1996549"/>
              <a:gd name="connsiteX3867" fmla="*/ 1578866 w 1998270"/>
              <a:gd name="connsiteY3867" fmla="*/ 639586 h 1996549"/>
              <a:gd name="connsiteX3868" fmla="*/ 1602061 w 1998270"/>
              <a:gd name="connsiteY3868" fmla="*/ 616390 h 1996549"/>
              <a:gd name="connsiteX3869" fmla="*/ 1664145 w 1998270"/>
              <a:gd name="connsiteY3869" fmla="*/ 616049 h 1996549"/>
              <a:gd name="connsiteX3870" fmla="*/ 1687853 w 1998270"/>
              <a:gd name="connsiteY3870" fmla="*/ 639757 h 1996549"/>
              <a:gd name="connsiteX3871" fmla="*/ 1687853 w 1998270"/>
              <a:gd name="connsiteY3871" fmla="*/ 639928 h 1996549"/>
              <a:gd name="connsiteX3872" fmla="*/ 1664145 w 1998270"/>
              <a:gd name="connsiteY3872" fmla="*/ 663294 h 1996549"/>
              <a:gd name="connsiteX3873" fmla="*/ 1640608 w 1998270"/>
              <a:gd name="connsiteY3873" fmla="*/ 639757 h 1996549"/>
              <a:gd name="connsiteX3874" fmla="*/ 1640608 w 1998270"/>
              <a:gd name="connsiteY3874" fmla="*/ 639587 h 1996549"/>
              <a:gd name="connsiteX3875" fmla="*/ 1664145 w 1998270"/>
              <a:gd name="connsiteY3875" fmla="*/ 616049 h 1996549"/>
              <a:gd name="connsiteX3876" fmla="*/ 1724864 w 1998270"/>
              <a:gd name="connsiteY3876" fmla="*/ 615878 h 1996549"/>
              <a:gd name="connsiteX3877" fmla="*/ 1748742 w 1998270"/>
              <a:gd name="connsiteY3877" fmla="*/ 639757 h 1996549"/>
              <a:gd name="connsiteX3878" fmla="*/ 1724864 w 1998270"/>
              <a:gd name="connsiteY3878" fmla="*/ 663464 h 1996549"/>
              <a:gd name="connsiteX3879" fmla="*/ 1701157 w 1998270"/>
              <a:gd name="connsiteY3879" fmla="*/ 639757 h 1996549"/>
              <a:gd name="connsiteX3880" fmla="*/ 1701157 w 1998270"/>
              <a:gd name="connsiteY3880" fmla="*/ 639586 h 1996549"/>
              <a:gd name="connsiteX3881" fmla="*/ 1724864 w 1998270"/>
              <a:gd name="connsiteY3881" fmla="*/ 615878 h 1996549"/>
              <a:gd name="connsiteX3882" fmla="*/ 1786265 w 1998270"/>
              <a:gd name="connsiteY3882" fmla="*/ 615708 h 1996549"/>
              <a:gd name="connsiteX3883" fmla="*/ 1810314 w 1998270"/>
              <a:gd name="connsiteY3883" fmla="*/ 639757 h 1996549"/>
              <a:gd name="connsiteX3884" fmla="*/ 1786265 w 1998270"/>
              <a:gd name="connsiteY3884" fmla="*/ 663635 h 1996549"/>
              <a:gd name="connsiteX3885" fmla="*/ 1762387 w 1998270"/>
              <a:gd name="connsiteY3885" fmla="*/ 639757 h 1996549"/>
              <a:gd name="connsiteX3886" fmla="*/ 1786265 w 1998270"/>
              <a:gd name="connsiteY3886" fmla="*/ 615708 h 1996549"/>
              <a:gd name="connsiteX3887" fmla="*/ 1847666 w 1998270"/>
              <a:gd name="connsiteY3887" fmla="*/ 615538 h 1996549"/>
              <a:gd name="connsiteX3888" fmla="*/ 1848007 w 1998270"/>
              <a:gd name="connsiteY3888" fmla="*/ 615538 h 1996549"/>
              <a:gd name="connsiteX3889" fmla="*/ 1871886 w 1998270"/>
              <a:gd name="connsiteY3889" fmla="*/ 639757 h 1996549"/>
              <a:gd name="connsiteX3890" fmla="*/ 1871886 w 1998270"/>
              <a:gd name="connsiteY3890" fmla="*/ 639928 h 1996549"/>
              <a:gd name="connsiteX3891" fmla="*/ 1847666 w 1998270"/>
              <a:gd name="connsiteY3891" fmla="*/ 663806 h 1996549"/>
              <a:gd name="connsiteX3892" fmla="*/ 1823618 w 1998270"/>
              <a:gd name="connsiteY3892" fmla="*/ 639757 h 1996549"/>
              <a:gd name="connsiteX3893" fmla="*/ 1823618 w 1998270"/>
              <a:gd name="connsiteY3893" fmla="*/ 639586 h 1996549"/>
              <a:gd name="connsiteX3894" fmla="*/ 1847666 w 1998270"/>
              <a:gd name="connsiteY3894" fmla="*/ 615538 h 1996549"/>
              <a:gd name="connsiteX3895" fmla="*/ 1910278 w 1998270"/>
              <a:gd name="connsiteY3895" fmla="*/ 615517 h 1996549"/>
              <a:gd name="connsiteX3896" fmla="*/ 1934139 w 1998270"/>
              <a:gd name="connsiteY3896" fmla="*/ 639757 h 1996549"/>
              <a:gd name="connsiteX3897" fmla="*/ 1934139 w 1998270"/>
              <a:gd name="connsiteY3897" fmla="*/ 639928 h 1996549"/>
              <a:gd name="connsiteX3898" fmla="*/ 1909920 w 1998270"/>
              <a:gd name="connsiteY3898" fmla="*/ 663806 h 1996549"/>
              <a:gd name="connsiteX3899" fmla="*/ 1885871 w 1998270"/>
              <a:gd name="connsiteY3899" fmla="*/ 639757 h 1996549"/>
              <a:gd name="connsiteX3900" fmla="*/ 1909067 w 1998270"/>
              <a:gd name="connsiteY3900" fmla="*/ 615538 h 1996549"/>
              <a:gd name="connsiteX3901" fmla="*/ 1910278 w 1998270"/>
              <a:gd name="connsiteY3901" fmla="*/ 615517 h 1996549"/>
              <a:gd name="connsiteX3902" fmla="*/ 5628 w 1998270"/>
              <a:gd name="connsiteY3902" fmla="*/ 573581 h 1996549"/>
              <a:gd name="connsiteX3903" fmla="*/ 5969 w 1998270"/>
              <a:gd name="connsiteY3903" fmla="*/ 573581 h 1996549"/>
              <a:gd name="connsiteX3904" fmla="*/ 10404 w 1998270"/>
              <a:gd name="connsiteY3904" fmla="*/ 578356 h 1996549"/>
              <a:gd name="connsiteX3905" fmla="*/ 5628 w 1998270"/>
              <a:gd name="connsiteY3905" fmla="*/ 583132 h 1996549"/>
              <a:gd name="connsiteX3906" fmla="*/ 853 w 1998270"/>
              <a:gd name="connsiteY3906" fmla="*/ 578356 h 1996549"/>
              <a:gd name="connsiteX3907" fmla="*/ 5628 w 1998270"/>
              <a:gd name="connsiteY3907" fmla="*/ 573581 h 1996549"/>
              <a:gd name="connsiteX3908" fmla="*/ 67029 w 1998270"/>
              <a:gd name="connsiteY3908" fmla="*/ 571703 h 1996549"/>
              <a:gd name="connsiteX3909" fmla="*/ 67371 w 1998270"/>
              <a:gd name="connsiteY3909" fmla="*/ 571703 h 1996549"/>
              <a:gd name="connsiteX3910" fmla="*/ 73681 w 1998270"/>
              <a:gd name="connsiteY3910" fmla="*/ 578356 h 1996549"/>
              <a:gd name="connsiteX3911" fmla="*/ 67029 w 1998270"/>
              <a:gd name="connsiteY3911" fmla="*/ 585006 h 1996549"/>
              <a:gd name="connsiteX3912" fmla="*/ 60378 w 1998270"/>
              <a:gd name="connsiteY3912" fmla="*/ 578356 h 1996549"/>
              <a:gd name="connsiteX3913" fmla="*/ 67029 w 1998270"/>
              <a:gd name="connsiteY3913" fmla="*/ 571703 h 1996549"/>
              <a:gd name="connsiteX3914" fmla="*/ 189833 w 1998270"/>
              <a:gd name="connsiteY3914" fmla="*/ 570339 h 1996549"/>
              <a:gd name="connsiteX3915" fmla="*/ 190174 w 1998270"/>
              <a:gd name="connsiteY3915" fmla="*/ 570339 h 1996549"/>
              <a:gd name="connsiteX3916" fmla="*/ 198020 w 1998270"/>
              <a:gd name="connsiteY3916" fmla="*/ 578525 h 1996549"/>
              <a:gd name="connsiteX3917" fmla="*/ 189833 w 1998270"/>
              <a:gd name="connsiteY3917" fmla="*/ 586713 h 1996549"/>
              <a:gd name="connsiteX3918" fmla="*/ 181646 w 1998270"/>
              <a:gd name="connsiteY3918" fmla="*/ 578525 h 1996549"/>
              <a:gd name="connsiteX3919" fmla="*/ 189833 w 1998270"/>
              <a:gd name="connsiteY3919" fmla="*/ 570339 h 1996549"/>
              <a:gd name="connsiteX3920" fmla="*/ 129113 w 1998270"/>
              <a:gd name="connsiteY3920" fmla="*/ 570339 h 1996549"/>
              <a:gd name="connsiteX3921" fmla="*/ 129454 w 1998270"/>
              <a:gd name="connsiteY3921" fmla="*/ 570339 h 1996549"/>
              <a:gd name="connsiteX3922" fmla="*/ 136618 w 1998270"/>
              <a:gd name="connsiteY3922" fmla="*/ 577844 h 1996549"/>
              <a:gd name="connsiteX3923" fmla="*/ 129113 w 1998270"/>
              <a:gd name="connsiteY3923" fmla="*/ 585348 h 1996549"/>
              <a:gd name="connsiteX3924" fmla="*/ 121609 w 1998270"/>
              <a:gd name="connsiteY3924" fmla="*/ 577844 h 1996549"/>
              <a:gd name="connsiteX3925" fmla="*/ 129113 w 1998270"/>
              <a:gd name="connsiteY3925" fmla="*/ 570339 h 1996549"/>
              <a:gd name="connsiteX3926" fmla="*/ 251233 w 1998270"/>
              <a:gd name="connsiteY3926" fmla="*/ 569315 h 1996549"/>
              <a:gd name="connsiteX3927" fmla="*/ 251574 w 1998270"/>
              <a:gd name="connsiteY3927" fmla="*/ 569315 h 1996549"/>
              <a:gd name="connsiteX3928" fmla="*/ 260273 w 1998270"/>
              <a:gd name="connsiteY3928" fmla="*/ 578356 h 1996549"/>
              <a:gd name="connsiteX3929" fmla="*/ 251233 w 1998270"/>
              <a:gd name="connsiteY3929" fmla="*/ 587396 h 1996549"/>
              <a:gd name="connsiteX3930" fmla="*/ 242194 w 1998270"/>
              <a:gd name="connsiteY3930" fmla="*/ 578356 h 1996549"/>
              <a:gd name="connsiteX3931" fmla="*/ 251233 w 1998270"/>
              <a:gd name="connsiteY3931" fmla="*/ 569315 h 1996549"/>
              <a:gd name="connsiteX3932" fmla="*/ 312635 w 1998270"/>
              <a:gd name="connsiteY3932" fmla="*/ 568463 h 1996549"/>
              <a:gd name="connsiteX3933" fmla="*/ 322527 w 1998270"/>
              <a:gd name="connsiteY3933" fmla="*/ 578356 h 1996549"/>
              <a:gd name="connsiteX3934" fmla="*/ 312635 w 1998270"/>
              <a:gd name="connsiteY3934" fmla="*/ 588247 h 1996549"/>
              <a:gd name="connsiteX3935" fmla="*/ 302743 w 1998270"/>
              <a:gd name="connsiteY3935" fmla="*/ 578356 h 1996549"/>
              <a:gd name="connsiteX3936" fmla="*/ 312635 w 1998270"/>
              <a:gd name="connsiteY3936" fmla="*/ 568463 h 1996549"/>
              <a:gd name="connsiteX3937" fmla="*/ 374036 w 1998270"/>
              <a:gd name="connsiteY3937" fmla="*/ 567781 h 1996549"/>
              <a:gd name="connsiteX3938" fmla="*/ 384611 w 1998270"/>
              <a:gd name="connsiteY3938" fmla="*/ 578356 h 1996549"/>
              <a:gd name="connsiteX3939" fmla="*/ 374036 w 1998270"/>
              <a:gd name="connsiteY3939" fmla="*/ 588931 h 1996549"/>
              <a:gd name="connsiteX3940" fmla="*/ 363462 w 1998270"/>
              <a:gd name="connsiteY3940" fmla="*/ 578356 h 1996549"/>
              <a:gd name="connsiteX3941" fmla="*/ 374036 w 1998270"/>
              <a:gd name="connsiteY3941" fmla="*/ 567781 h 1996549"/>
              <a:gd name="connsiteX3942" fmla="*/ 436119 w 1998270"/>
              <a:gd name="connsiteY3942" fmla="*/ 566927 h 1996549"/>
              <a:gd name="connsiteX3943" fmla="*/ 447547 w 1998270"/>
              <a:gd name="connsiteY3943" fmla="*/ 578356 h 1996549"/>
              <a:gd name="connsiteX3944" fmla="*/ 436119 w 1998270"/>
              <a:gd name="connsiteY3944" fmla="*/ 589783 h 1996549"/>
              <a:gd name="connsiteX3945" fmla="*/ 424692 w 1998270"/>
              <a:gd name="connsiteY3945" fmla="*/ 578356 h 1996549"/>
              <a:gd name="connsiteX3946" fmla="*/ 436119 w 1998270"/>
              <a:gd name="connsiteY3946" fmla="*/ 566927 h 1996549"/>
              <a:gd name="connsiteX3947" fmla="*/ 496838 w 1998270"/>
              <a:gd name="connsiteY3947" fmla="*/ 566246 h 1996549"/>
              <a:gd name="connsiteX3948" fmla="*/ 508948 w 1998270"/>
              <a:gd name="connsiteY3948" fmla="*/ 578356 h 1996549"/>
              <a:gd name="connsiteX3949" fmla="*/ 496838 w 1998270"/>
              <a:gd name="connsiteY3949" fmla="*/ 590466 h 1996549"/>
              <a:gd name="connsiteX3950" fmla="*/ 484729 w 1998270"/>
              <a:gd name="connsiteY3950" fmla="*/ 578356 h 1996549"/>
              <a:gd name="connsiteX3951" fmla="*/ 496838 w 1998270"/>
              <a:gd name="connsiteY3951" fmla="*/ 566246 h 1996549"/>
              <a:gd name="connsiteX3952" fmla="*/ 558240 w 1998270"/>
              <a:gd name="connsiteY3952" fmla="*/ 565393 h 1996549"/>
              <a:gd name="connsiteX3953" fmla="*/ 571203 w 1998270"/>
              <a:gd name="connsiteY3953" fmla="*/ 578356 h 1996549"/>
              <a:gd name="connsiteX3954" fmla="*/ 558240 w 1998270"/>
              <a:gd name="connsiteY3954" fmla="*/ 591318 h 1996549"/>
              <a:gd name="connsiteX3955" fmla="*/ 545278 w 1998270"/>
              <a:gd name="connsiteY3955" fmla="*/ 578356 h 1996549"/>
              <a:gd name="connsiteX3956" fmla="*/ 558240 w 1998270"/>
              <a:gd name="connsiteY3956" fmla="*/ 565393 h 1996549"/>
              <a:gd name="connsiteX3957" fmla="*/ 619642 w 1998270"/>
              <a:gd name="connsiteY3957" fmla="*/ 564711 h 1996549"/>
              <a:gd name="connsiteX3958" fmla="*/ 633286 w 1998270"/>
              <a:gd name="connsiteY3958" fmla="*/ 578356 h 1996549"/>
              <a:gd name="connsiteX3959" fmla="*/ 619642 w 1998270"/>
              <a:gd name="connsiteY3959" fmla="*/ 592002 h 1996549"/>
              <a:gd name="connsiteX3960" fmla="*/ 605997 w 1998270"/>
              <a:gd name="connsiteY3960" fmla="*/ 578356 h 1996549"/>
              <a:gd name="connsiteX3961" fmla="*/ 619642 w 1998270"/>
              <a:gd name="connsiteY3961" fmla="*/ 564711 h 1996549"/>
              <a:gd name="connsiteX3962" fmla="*/ 681042 w 1998270"/>
              <a:gd name="connsiteY3962" fmla="*/ 563858 h 1996549"/>
              <a:gd name="connsiteX3963" fmla="*/ 695539 w 1998270"/>
              <a:gd name="connsiteY3963" fmla="*/ 578356 h 1996549"/>
              <a:gd name="connsiteX3964" fmla="*/ 681042 w 1998270"/>
              <a:gd name="connsiteY3964" fmla="*/ 592853 h 1996549"/>
              <a:gd name="connsiteX3965" fmla="*/ 666545 w 1998270"/>
              <a:gd name="connsiteY3965" fmla="*/ 578356 h 1996549"/>
              <a:gd name="connsiteX3966" fmla="*/ 681042 w 1998270"/>
              <a:gd name="connsiteY3966" fmla="*/ 563858 h 1996549"/>
              <a:gd name="connsiteX3967" fmla="*/ 743126 w 1998270"/>
              <a:gd name="connsiteY3967" fmla="*/ 563176 h 1996549"/>
              <a:gd name="connsiteX3968" fmla="*/ 758306 w 1998270"/>
              <a:gd name="connsiteY3968" fmla="*/ 578356 h 1996549"/>
              <a:gd name="connsiteX3969" fmla="*/ 758306 w 1998270"/>
              <a:gd name="connsiteY3969" fmla="*/ 578527 h 1996549"/>
              <a:gd name="connsiteX3970" fmla="*/ 743126 w 1998270"/>
              <a:gd name="connsiteY3970" fmla="*/ 593365 h 1996549"/>
              <a:gd name="connsiteX3971" fmla="*/ 742955 w 1998270"/>
              <a:gd name="connsiteY3971" fmla="*/ 593367 h 1996549"/>
              <a:gd name="connsiteX3972" fmla="*/ 727946 w 1998270"/>
              <a:gd name="connsiteY3972" fmla="*/ 578356 h 1996549"/>
              <a:gd name="connsiteX3973" fmla="*/ 743126 w 1998270"/>
              <a:gd name="connsiteY3973" fmla="*/ 563176 h 1996549"/>
              <a:gd name="connsiteX3974" fmla="*/ 803845 w 1998270"/>
              <a:gd name="connsiteY3974" fmla="*/ 562323 h 1996549"/>
              <a:gd name="connsiteX3975" fmla="*/ 819878 w 1998270"/>
              <a:gd name="connsiteY3975" fmla="*/ 578356 h 1996549"/>
              <a:gd name="connsiteX3976" fmla="*/ 803845 w 1998270"/>
              <a:gd name="connsiteY3976" fmla="*/ 594218 h 1996549"/>
              <a:gd name="connsiteX3977" fmla="*/ 787813 w 1998270"/>
              <a:gd name="connsiteY3977" fmla="*/ 578356 h 1996549"/>
              <a:gd name="connsiteX3978" fmla="*/ 803845 w 1998270"/>
              <a:gd name="connsiteY3978" fmla="*/ 562323 h 1996549"/>
              <a:gd name="connsiteX3979" fmla="*/ 865246 w 1998270"/>
              <a:gd name="connsiteY3979" fmla="*/ 561640 h 1996549"/>
              <a:gd name="connsiteX3980" fmla="*/ 882302 w 1998270"/>
              <a:gd name="connsiteY3980" fmla="*/ 578696 h 1996549"/>
              <a:gd name="connsiteX3981" fmla="*/ 865246 w 1998270"/>
              <a:gd name="connsiteY3981" fmla="*/ 595752 h 1996549"/>
              <a:gd name="connsiteX3982" fmla="*/ 848191 w 1998270"/>
              <a:gd name="connsiteY3982" fmla="*/ 578696 h 1996549"/>
              <a:gd name="connsiteX3983" fmla="*/ 865246 w 1998270"/>
              <a:gd name="connsiteY3983" fmla="*/ 561640 h 1996549"/>
              <a:gd name="connsiteX3984" fmla="*/ 926647 w 1998270"/>
              <a:gd name="connsiteY3984" fmla="*/ 560958 h 1996549"/>
              <a:gd name="connsiteX3985" fmla="*/ 943703 w 1998270"/>
              <a:gd name="connsiteY3985" fmla="*/ 578014 h 1996549"/>
              <a:gd name="connsiteX3986" fmla="*/ 926647 w 1998270"/>
              <a:gd name="connsiteY3986" fmla="*/ 595070 h 1996549"/>
              <a:gd name="connsiteX3987" fmla="*/ 909592 w 1998270"/>
              <a:gd name="connsiteY3987" fmla="*/ 578014 h 1996549"/>
              <a:gd name="connsiteX3988" fmla="*/ 926647 w 1998270"/>
              <a:gd name="connsiteY3988" fmla="*/ 560958 h 1996549"/>
              <a:gd name="connsiteX3989" fmla="*/ 988049 w 1998270"/>
              <a:gd name="connsiteY3989" fmla="*/ 560276 h 1996549"/>
              <a:gd name="connsiteX3990" fmla="*/ 988390 w 1998270"/>
              <a:gd name="connsiteY3990" fmla="*/ 560276 h 1996549"/>
              <a:gd name="connsiteX3991" fmla="*/ 1006129 w 1998270"/>
              <a:gd name="connsiteY3991" fmla="*/ 578356 h 1996549"/>
              <a:gd name="connsiteX3992" fmla="*/ 988049 w 1998270"/>
              <a:gd name="connsiteY3992" fmla="*/ 595412 h 1996549"/>
              <a:gd name="connsiteX3993" fmla="*/ 969970 w 1998270"/>
              <a:gd name="connsiteY3993" fmla="*/ 578356 h 1996549"/>
              <a:gd name="connsiteX3994" fmla="*/ 988049 w 1998270"/>
              <a:gd name="connsiteY3994" fmla="*/ 560276 h 1996549"/>
              <a:gd name="connsiteX3995" fmla="*/ 1050132 w 1998270"/>
              <a:gd name="connsiteY3995" fmla="*/ 559594 h 1996549"/>
              <a:gd name="connsiteX3996" fmla="*/ 1068894 w 1998270"/>
              <a:gd name="connsiteY3996" fmla="*/ 578356 h 1996549"/>
              <a:gd name="connsiteX3997" fmla="*/ 1068894 w 1998270"/>
              <a:gd name="connsiteY3997" fmla="*/ 578527 h 1996549"/>
              <a:gd name="connsiteX3998" fmla="*/ 1050132 w 1998270"/>
              <a:gd name="connsiteY3998" fmla="*/ 596948 h 1996549"/>
              <a:gd name="connsiteX3999" fmla="*/ 1031371 w 1998270"/>
              <a:gd name="connsiteY3999" fmla="*/ 578356 h 1996549"/>
              <a:gd name="connsiteX4000" fmla="*/ 1050132 w 1998270"/>
              <a:gd name="connsiteY4000" fmla="*/ 559594 h 1996549"/>
              <a:gd name="connsiteX4001" fmla="*/ 1110851 w 1998270"/>
              <a:gd name="connsiteY4001" fmla="*/ 558741 h 1996549"/>
              <a:gd name="connsiteX4002" fmla="*/ 1111192 w 1998270"/>
              <a:gd name="connsiteY4002" fmla="*/ 558741 h 1996549"/>
              <a:gd name="connsiteX4003" fmla="*/ 1130465 w 1998270"/>
              <a:gd name="connsiteY4003" fmla="*/ 578356 h 1996549"/>
              <a:gd name="connsiteX4004" fmla="*/ 1130465 w 1998270"/>
              <a:gd name="connsiteY4004" fmla="*/ 578525 h 1996549"/>
              <a:gd name="connsiteX4005" fmla="*/ 1110851 w 1998270"/>
              <a:gd name="connsiteY4005" fmla="*/ 597799 h 1996549"/>
              <a:gd name="connsiteX4006" fmla="*/ 1091237 w 1998270"/>
              <a:gd name="connsiteY4006" fmla="*/ 578356 h 1996549"/>
              <a:gd name="connsiteX4007" fmla="*/ 1110851 w 1998270"/>
              <a:gd name="connsiteY4007" fmla="*/ 558741 h 1996549"/>
              <a:gd name="connsiteX4008" fmla="*/ 1172252 w 1998270"/>
              <a:gd name="connsiteY4008" fmla="*/ 558228 h 1996549"/>
              <a:gd name="connsiteX4009" fmla="*/ 1192378 w 1998270"/>
              <a:gd name="connsiteY4009" fmla="*/ 578356 h 1996549"/>
              <a:gd name="connsiteX4010" fmla="*/ 1192378 w 1998270"/>
              <a:gd name="connsiteY4010" fmla="*/ 578525 h 1996549"/>
              <a:gd name="connsiteX4011" fmla="*/ 1172252 w 1998270"/>
              <a:gd name="connsiteY4011" fmla="*/ 598310 h 1996549"/>
              <a:gd name="connsiteX4012" fmla="*/ 1172082 w 1998270"/>
              <a:gd name="connsiteY4012" fmla="*/ 598310 h 1996549"/>
              <a:gd name="connsiteX4013" fmla="*/ 1152127 w 1998270"/>
              <a:gd name="connsiteY4013" fmla="*/ 578356 h 1996549"/>
              <a:gd name="connsiteX4014" fmla="*/ 1172252 w 1998270"/>
              <a:gd name="connsiteY4014" fmla="*/ 558228 h 1996549"/>
              <a:gd name="connsiteX4015" fmla="*/ 1233654 w 1998270"/>
              <a:gd name="connsiteY4015" fmla="*/ 557547 h 1996549"/>
              <a:gd name="connsiteX4016" fmla="*/ 1233995 w 1998270"/>
              <a:gd name="connsiteY4016" fmla="*/ 557547 h 1996549"/>
              <a:gd name="connsiteX4017" fmla="*/ 1254462 w 1998270"/>
              <a:gd name="connsiteY4017" fmla="*/ 578356 h 1996549"/>
              <a:gd name="connsiteX4018" fmla="*/ 1254462 w 1998270"/>
              <a:gd name="connsiteY4018" fmla="*/ 578525 h 1996549"/>
              <a:gd name="connsiteX4019" fmla="*/ 1233654 w 1998270"/>
              <a:gd name="connsiteY4019" fmla="*/ 598993 h 1996549"/>
              <a:gd name="connsiteX4020" fmla="*/ 1212846 w 1998270"/>
              <a:gd name="connsiteY4020" fmla="*/ 578356 h 1996549"/>
              <a:gd name="connsiteX4021" fmla="*/ 1233654 w 1998270"/>
              <a:gd name="connsiteY4021" fmla="*/ 557547 h 1996549"/>
              <a:gd name="connsiteX4022" fmla="*/ 1295054 w 1998270"/>
              <a:gd name="connsiteY4022" fmla="*/ 556864 h 1996549"/>
              <a:gd name="connsiteX4023" fmla="*/ 1295396 w 1998270"/>
              <a:gd name="connsiteY4023" fmla="*/ 556864 h 1996549"/>
              <a:gd name="connsiteX4024" fmla="*/ 1316545 w 1998270"/>
              <a:gd name="connsiteY4024" fmla="*/ 578356 h 1996549"/>
              <a:gd name="connsiteX4025" fmla="*/ 1316545 w 1998270"/>
              <a:gd name="connsiteY4025" fmla="*/ 578527 h 1996549"/>
              <a:gd name="connsiteX4026" fmla="*/ 1295054 w 1998270"/>
              <a:gd name="connsiteY4026" fmla="*/ 599676 h 1996549"/>
              <a:gd name="connsiteX4027" fmla="*/ 1273735 w 1998270"/>
              <a:gd name="connsiteY4027" fmla="*/ 578356 h 1996549"/>
              <a:gd name="connsiteX4028" fmla="*/ 1273735 w 1998270"/>
              <a:gd name="connsiteY4028" fmla="*/ 578185 h 1996549"/>
              <a:gd name="connsiteX4029" fmla="*/ 1295054 w 1998270"/>
              <a:gd name="connsiteY4029" fmla="*/ 556864 h 1996549"/>
              <a:gd name="connsiteX4030" fmla="*/ 1971151 w 1998270"/>
              <a:gd name="connsiteY4030" fmla="*/ 556694 h 1996549"/>
              <a:gd name="connsiteX4031" fmla="*/ 1992812 w 1998270"/>
              <a:gd name="connsiteY4031" fmla="*/ 578356 h 1996549"/>
              <a:gd name="connsiteX4032" fmla="*/ 1992812 w 1998270"/>
              <a:gd name="connsiteY4032" fmla="*/ 578525 h 1996549"/>
              <a:gd name="connsiteX4033" fmla="*/ 1971151 w 1998270"/>
              <a:gd name="connsiteY4033" fmla="*/ 599846 h 1996549"/>
              <a:gd name="connsiteX4034" fmla="*/ 1970981 w 1998270"/>
              <a:gd name="connsiteY4034" fmla="*/ 599846 h 1996549"/>
              <a:gd name="connsiteX4035" fmla="*/ 1949491 w 1998270"/>
              <a:gd name="connsiteY4035" fmla="*/ 578356 h 1996549"/>
              <a:gd name="connsiteX4036" fmla="*/ 1971151 w 1998270"/>
              <a:gd name="connsiteY4036" fmla="*/ 556694 h 1996549"/>
              <a:gd name="connsiteX4037" fmla="*/ 1357139 w 1998270"/>
              <a:gd name="connsiteY4037" fmla="*/ 556353 h 1996549"/>
              <a:gd name="connsiteX4038" fmla="*/ 1379141 w 1998270"/>
              <a:gd name="connsiteY4038" fmla="*/ 578356 h 1996549"/>
              <a:gd name="connsiteX4039" fmla="*/ 1379141 w 1998270"/>
              <a:gd name="connsiteY4039" fmla="*/ 578525 h 1996549"/>
              <a:gd name="connsiteX4040" fmla="*/ 1357139 w 1998270"/>
              <a:gd name="connsiteY4040" fmla="*/ 600186 h 1996549"/>
              <a:gd name="connsiteX4041" fmla="*/ 1356968 w 1998270"/>
              <a:gd name="connsiteY4041" fmla="*/ 600186 h 1996549"/>
              <a:gd name="connsiteX4042" fmla="*/ 1335137 w 1998270"/>
              <a:gd name="connsiteY4042" fmla="*/ 578356 h 1996549"/>
              <a:gd name="connsiteX4043" fmla="*/ 1357139 w 1998270"/>
              <a:gd name="connsiteY4043" fmla="*/ 556353 h 1996549"/>
              <a:gd name="connsiteX4044" fmla="*/ 1417858 w 1998270"/>
              <a:gd name="connsiteY4044" fmla="*/ 555671 h 1996549"/>
              <a:gd name="connsiteX4045" fmla="*/ 1418199 w 1998270"/>
              <a:gd name="connsiteY4045" fmla="*/ 555671 h 1996549"/>
              <a:gd name="connsiteX4046" fmla="*/ 1440542 w 1998270"/>
              <a:gd name="connsiteY4046" fmla="*/ 578356 h 1996549"/>
              <a:gd name="connsiteX4047" fmla="*/ 1440542 w 1998270"/>
              <a:gd name="connsiteY4047" fmla="*/ 578525 h 1996549"/>
              <a:gd name="connsiteX4048" fmla="*/ 1417858 w 1998270"/>
              <a:gd name="connsiteY4048" fmla="*/ 600870 h 1996549"/>
              <a:gd name="connsiteX4049" fmla="*/ 1395174 w 1998270"/>
              <a:gd name="connsiteY4049" fmla="*/ 578356 h 1996549"/>
              <a:gd name="connsiteX4050" fmla="*/ 1417858 w 1998270"/>
              <a:gd name="connsiteY4050" fmla="*/ 555671 h 1996549"/>
              <a:gd name="connsiteX4051" fmla="*/ 1479259 w 1998270"/>
              <a:gd name="connsiteY4051" fmla="*/ 555159 h 1996549"/>
              <a:gd name="connsiteX4052" fmla="*/ 1502455 w 1998270"/>
              <a:gd name="connsiteY4052" fmla="*/ 578356 h 1996549"/>
              <a:gd name="connsiteX4053" fmla="*/ 1502455 w 1998270"/>
              <a:gd name="connsiteY4053" fmla="*/ 578525 h 1996549"/>
              <a:gd name="connsiteX4054" fmla="*/ 1479259 w 1998270"/>
              <a:gd name="connsiteY4054" fmla="*/ 601380 h 1996549"/>
              <a:gd name="connsiteX4055" fmla="*/ 1478918 w 1998270"/>
              <a:gd name="connsiteY4055" fmla="*/ 601380 h 1996549"/>
              <a:gd name="connsiteX4056" fmla="*/ 1456233 w 1998270"/>
              <a:gd name="connsiteY4056" fmla="*/ 578356 h 1996549"/>
              <a:gd name="connsiteX4057" fmla="*/ 1456233 w 1998270"/>
              <a:gd name="connsiteY4057" fmla="*/ 578185 h 1996549"/>
              <a:gd name="connsiteX4058" fmla="*/ 1479259 w 1998270"/>
              <a:gd name="connsiteY4058" fmla="*/ 555159 h 1996549"/>
              <a:gd name="connsiteX4059" fmla="*/ 1540660 w 1998270"/>
              <a:gd name="connsiteY4059" fmla="*/ 554648 h 1996549"/>
              <a:gd name="connsiteX4060" fmla="*/ 1564367 w 1998270"/>
              <a:gd name="connsiteY4060" fmla="*/ 578356 h 1996549"/>
              <a:gd name="connsiteX4061" fmla="*/ 1564367 w 1998270"/>
              <a:gd name="connsiteY4061" fmla="*/ 578527 h 1996549"/>
              <a:gd name="connsiteX4062" fmla="*/ 1540660 w 1998270"/>
              <a:gd name="connsiteY4062" fmla="*/ 601893 h 1996549"/>
              <a:gd name="connsiteX4063" fmla="*/ 1517123 w 1998270"/>
              <a:gd name="connsiteY4063" fmla="*/ 578356 h 1996549"/>
              <a:gd name="connsiteX4064" fmla="*/ 1517123 w 1998270"/>
              <a:gd name="connsiteY4064" fmla="*/ 578186 h 1996549"/>
              <a:gd name="connsiteX4065" fmla="*/ 1540660 w 1998270"/>
              <a:gd name="connsiteY4065" fmla="*/ 554648 h 1996549"/>
              <a:gd name="connsiteX4066" fmla="*/ 1602061 w 1998270"/>
              <a:gd name="connsiteY4066" fmla="*/ 554305 h 1996549"/>
              <a:gd name="connsiteX4067" fmla="*/ 1626110 w 1998270"/>
              <a:gd name="connsiteY4067" fmla="*/ 578356 h 1996549"/>
              <a:gd name="connsiteX4068" fmla="*/ 1602061 w 1998270"/>
              <a:gd name="connsiteY4068" fmla="*/ 602234 h 1996549"/>
              <a:gd name="connsiteX4069" fmla="*/ 1578183 w 1998270"/>
              <a:gd name="connsiteY4069" fmla="*/ 578356 h 1996549"/>
              <a:gd name="connsiteX4070" fmla="*/ 1602061 w 1998270"/>
              <a:gd name="connsiteY4070" fmla="*/ 554305 h 1996549"/>
              <a:gd name="connsiteX4071" fmla="*/ 1909067 w 1998270"/>
              <a:gd name="connsiteY4071" fmla="*/ 553283 h 1996549"/>
              <a:gd name="connsiteX4072" fmla="*/ 1934139 w 1998270"/>
              <a:gd name="connsiteY4072" fmla="*/ 578356 h 1996549"/>
              <a:gd name="connsiteX4073" fmla="*/ 1934139 w 1998270"/>
              <a:gd name="connsiteY4073" fmla="*/ 578525 h 1996549"/>
              <a:gd name="connsiteX4074" fmla="*/ 1909067 w 1998270"/>
              <a:gd name="connsiteY4074" fmla="*/ 603258 h 1996549"/>
              <a:gd name="connsiteX4075" fmla="*/ 1884166 w 1998270"/>
              <a:gd name="connsiteY4075" fmla="*/ 578356 h 1996549"/>
              <a:gd name="connsiteX4076" fmla="*/ 1884166 w 1998270"/>
              <a:gd name="connsiteY4076" fmla="*/ 578185 h 1996549"/>
              <a:gd name="connsiteX4077" fmla="*/ 1909067 w 1998270"/>
              <a:gd name="connsiteY4077" fmla="*/ 553283 h 1996549"/>
              <a:gd name="connsiteX4078" fmla="*/ 1847667 w 1998270"/>
              <a:gd name="connsiteY4078" fmla="*/ 553283 h 1996549"/>
              <a:gd name="connsiteX4079" fmla="*/ 1872739 w 1998270"/>
              <a:gd name="connsiteY4079" fmla="*/ 578356 h 1996549"/>
              <a:gd name="connsiteX4080" fmla="*/ 1872739 w 1998270"/>
              <a:gd name="connsiteY4080" fmla="*/ 578525 h 1996549"/>
              <a:gd name="connsiteX4081" fmla="*/ 1847667 w 1998270"/>
              <a:gd name="connsiteY4081" fmla="*/ 603258 h 1996549"/>
              <a:gd name="connsiteX4082" fmla="*/ 1822765 w 1998270"/>
              <a:gd name="connsiteY4082" fmla="*/ 578356 h 1996549"/>
              <a:gd name="connsiteX4083" fmla="*/ 1822765 w 1998270"/>
              <a:gd name="connsiteY4083" fmla="*/ 578185 h 1996549"/>
              <a:gd name="connsiteX4084" fmla="*/ 1847667 w 1998270"/>
              <a:gd name="connsiteY4084" fmla="*/ 553283 h 1996549"/>
              <a:gd name="connsiteX4085" fmla="*/ 1786265 w 1998270"/>
              <a:gd name="connsiteY4085" fmla="*/ 553283 h 1996549"/>
              <a:gd name="connsiteX4086" fmla="*/ 1811166 w 1998270"/>
              <a:gd name="connsiteY4086" fmla="*/ 578185 h 1996549"/>
              <a:gd name="connsiteX4087" fmla="*/ 1811166 w 1998270"/>
              <a:gd name="connsiteY4087" fmla="*/ 578356 h 1996549"/>
              <a:gd name="connsiteX4088" fmla="*/ 1786265 w 1998270"/>
              <a:gd name="connsiteY4088" fmla="*/ 602916 h 1996549"/>
              <a:gd name="connsiteX4089" fmla="*/ 1761534 w 1998270"/>
              <a:gd name="connsiteY4089" fmla="*/ 578185 h 1996549"/>
              <a:gd name="connsiteX4090" fmla="*/ 1761534 w 1998270"/>
              <a:gd name="connsiteY4090" fmla="*/ 578014 h 1996549"/>
              <a:gd name="connsiteX4091" fmla="*/ 1786265 w 1998270"/>
              <a:gd name="connsiteY4091" fmla="*/ 553283 h 1996549"/>
              <a:gd name="connsiteX4092" fmla="*/ 1724864 w 1998270"/>
              <a:gd name="connsiteY4092" fmla="*/ 553283 h 1996549"/>
              <a:gd name="connsiteX4093" fmla="*/ 1749595 w 1998270"/>
              <a:gd name="connsiteY4093" fmla="*/ 578014 h 1996549"/>
              <a:gd name="connsiteX4094" fmla="*/ 1749595 w 1998270"/>
              <a:gd name="connsiteY4094" fmla="*/ 578185 h 1996549"/>
              <a:gd name="connsiteX4095" fmla="*/ 1724864 w 1998270"/>
              <a:gd name="connsiteY4095" fmla="*/ 602574 h 1996549"/>
              <a:gd name="connsiteX4096" fmla="*/ 1724523 w 1998270"/>
              <a:gd name="connsiteY4096" fmla="*/ 602574 h 1996549"/>
              <a:gd name="connsiteX4097" fmla="*/ 1700303 w 1998270"/>
              <a:gd name="connsiteY4097" fmla="*/ 578014 h 1996549"/>
              <a:gd name="connsiteX4098" fmla="*/ 1700303 w 1998270"/>
              <a:gd name="connsiteY4098" fmla="*/ 577844 h 1996549"/>
              <a:gd name="connsiteX4099" fmla="*/ 1724864 w 1998270"/>
              <a:gd name="connsiteY4099" fmla="*/ 553283 h 1996549"/>
              <a:gd name="connsiteX4100" fmla="*/ 1664145 w 1998270"/>
              <a:gd name="connsiteY4100" fmla="*/ 553283 h 1996549"/>
              <a:gd name="connsiteX4101" fmla="*/ 1664844 w 1998270"/>
              <a:gd name="connsiteY4101" fmla="*/ 553300 h 1996549"/>
              <a:gd name="connsiteX4102" fmla="*/ 1688535 w 1998270"/>
              <a:gd name="connsiteY4102" fmla="*/ 578356 h 1996549"/>
              <a:gd name="connsiteX4103" fmla="*/ 1664145 w 1998270"/>
              <a:gd name="connsiteY4103" fmla="*/ 602574 h 1996549"/>
              <a:gd name="connsiteX4104" fmla="*/ 1663446 w 1998270"/>
              <a:gd name="connsiteY4104" fmla="*/ 602565 h 1996549"/>
              <a:gd name="connsiteX4105" fmla="*/ 1639925 w 1998270"/>
              <a:gd name="connsiteY4105" fmla="*/ 577673 h 1996549"/>
              <a:gd name="connsiteX4106" fmla="*/ 1639925 w 1998270"/>
              <a:gd name="connsiteY4106" fmla="*/ 577503 h 1996549"/>
              <a:gd name="connsiteX4107" fmla="*/ 1664145 w 1998270"/>
              <a:gd name="connsiteY4107" fmla="*/ 553283 h 1996549"/>
              <a:gd name="connsiteX4108" fmla="*/ 5995 w 1998270"/>
              <a:gd name="connsiteY4108" fmla="*/ 511881 h 1996549"/>
              <a:gd name="connsiteX4109" fmla="*/ 10941 w 1998270"/>
              <a:gd name="connsiteY4109" fmla="*/ 516827 h 1996549"/>
              <a:gd name="connsiteX4110" fmla="*/ 5995 w 1998270"/>
              <a:gd name="connsiteY4110" fmla="*/ 521773 h 1996549"/>
              <a:gd name="connsiteX4111" fmla="*/ 1049 w 1998270"/>
              <a:gd name="connsiteY4111" fmla="*/ 516827 h 1996549"/>
              <a:gd name="connsiteX4112" fmla="*/ 5995 w 1998270"/>
              <a:gd name="connsiteY4112" fmla="*/ 511881 h 1996549"/>
              <a:gd name="connsiteX4113" fmla="*/ 67030 w 1998270"/>
              <a:gd name="connsiteY4113" fmla="*/ 510139 h 1996549"/>
              <a:gd name="connsiteX4114" fmla="*/ 73853 w 1998270"/>
              <a:gd name="connsiteY4114" fmla="*/ 516962 h 1996549"/>
              <a:gd name="connsiteX4115" fmla="*/ 67030 w 1998270"/>
              <a:gd name="connsiteY4115" fmla="*/ 523784 h 1996549"/>
              <a:gd name="connsiteX4116" fmla="*/ 60208 w 1998270"/>
              <a:gd name="connsiteY4116" fmla="*/ 516962 h 1996549"/>
              <a:gd name="connsiteX4117" fmla="*/ 67030 w 1998270"/>
              <a:gd name="connsiteY4117" fmla="*/ 510139 h 1996549"/>
              <a:gd name="connsiteX4118" fmla="*/ 129113 w 1998270"/>
              <a:gd name="connsiteY4118" fmla="*/ 509287 h 1996549"/>
              <a:gd name="connsiteX4119" fmla="*/ 136788 w 1998270"/>
              <a:gd name="connsiteY4119" fmla="*/ 516962 h 1996549"/>
              <a:gd name="connsiteX4120" fmla="*/ 129113 w 1998270"/>
              <a:gd name="connsiteY4120" fmla="*/ 524630 h 1996549"/>
              <a:gd name="connsiteX4121" fmla="*/ 121438 w 1998270"/>
              <a:gd name="connsiteY4121" fmla="*/ 516962 h 1996549"/>
              <a:gd name="connsiteX4122" fmla="*/ 129113 w 1998270"/>
              <a:gd name="connsiteY4122" fmla="*/ 509287 h 1996549"/>
              <a:gd name="connsiteX4123" fmla="*/ 189833 w 1998270"/>
              <a:gd name="connsiteY4123" fmla="*/ 508434 h 1996549"/>
              <a:gd name="connsiteX4124" fmla="*/ 198360 w 1998270"/>
              <a:gd name="connsiteY4124" fmla="*/ 516961 h 1996549"/>
              <a:gd name="connsiteX4125" fmla="*/ 189833 w 1998270"/>
              <a:gd name="connsiteY4125" fmla="*/ 525482 h 1996549"/>
              <a:gd name="connsiteX4126" fmla="*/ 181305 w 1998270"/>
              <a:gd name="connsiteY4126" fmla="*/ 516961 h 1996549"/>
              <a:gd name="connsiteX4127" fmla="*/ 189833 w 1998270"/>
              <a:gd name="connsiteY4127" fmla="*/ 508434 h 1996549"/>
              <a:gd name="connsiteX4128" fmla="*/ 251234 w 1998270"/>
              <a:gd name="connsiteY4128" fmla="*/ 507752 h 1996549"/>
              <a:gd name="connsiteX4129" fmla="*/ 260444 w 1998270"/>
              <a:gd name="connsiteY4129" fmla="*/ 516962 h 1996549"/>
              <a:gd name="connsiteX4130" fmla="*/ 251234 w 1998270"/>
              <a:gd name="connsiteY4130" fmla="*/ 526165 h 1996549"/>
              <a:gd name="connsiteX4131" fmla="*/ 242024 w 1998270"/>
              <a:gd name="connsiteY4131" fmla="*/ 516962 h 1996549"/>
              <a:gd name="connsiteX4132" fmla="*/ 251234 w 1998270"/>
              <a:gd name="connsiteY4132" fmla="*/ 507752 h 1996549"/>
              <a:gd name="connsiteX4133" fmla="*/ 312635 w 1998270"/>
              <a:gd name="connsiteY4133" fmla="*/ 506898 h 1996549"/>
              <a:gd name="connsiteX4134" fmla="*/ 312976 w 1998270"/>
              <a:gd name="connsiteY4134" fmla="*/ 506898 h 1996549"/>
              <a:gd name="connsiteX4135" fmla="*/ 322698 w 1998270"/>
              <a:gd name="connsiteY4135" fmla="*/ 516961 h 1996549"/>
              <a:gd name="connsiteX4136" fmla="*/ 312635 w 1998270"/>
              <a:gd name="connsiteY4136" fmla="*/ 527017 h 1996549"/>
              <a:gd name="connsiteX4137" fmla="*/ 302573 w 1998270"/>
              <a:gd name="connsiteY4137" fmla="*/ 516961 h 1996549"/>
              <a:gd name="connsiteX4138" fmla="*/ 312635 w 1998270"/>
              <a:gd name="connsiteY4138" fmla="*/ 506898 h 1996549"/>
              <a:gd name="connsiteX4139" fmla="*/ 374036 w 1998270"/>
              <a:gd name="connsiteY4139" fmla="*/ 506045 h 1996549"/>
              <a:gd name="connsiteX4140" fmla="*/ 374378 w 1998270"/>
              <a:gd name="connsiteY4140" fmla="*/ 506045 h 1996549"/>
              <a:gd name="connsiteX4141" fmla="*/ 384952 w 1998270"/>
              <a:gd name="connsiteY4141" fmla="*/ 516961 h 1996549"/>
              <a:gd name="connsiteX4142" fmla="*/ 374036 w 1998270"/>
              <a:gd name="connsiteY4142" fmla="*/ 527870 h 1996549"/>
              <a:gd name="connsiteX4143" fmla="*/ 363121 w 1998270"/>
              <a:gd name="connsiteY4143" fmla="*/ 516961 h 1996549"/>
              <a:gd name="connsiteX4144" fmla="*/ 374036 w 1998270"/>
              <a:gd name="connsiteY4144" fmla="*/ 506045 h 1996549"/>
              <a:gd name="connsiteX4145" fmla="*/ 436119 w 1998270"/>
              <a:gd name="connsiteY4145" fmla="*/ 505364 h 1996549"/>
              <a:gd name="connsiteX4146" fmla="*/ 436460 w 1998270"/>
              <a:gd name="connsiteY4146" fmla="*/ 505364 h 1996549"/>
              <a:gd name="connsiteX4147" fmla="*/ 447717 w 1998270"/>
              <a:gd name="connsiteY4147" fmla="*/ 516961 h 1996549"/>
              <a:gd name="connsiteX4148" fmla="*/ 436119 w 1998270"/>
              <a:gd name="connsiteY4148" fmla="*/ 528552 h 1996549"/>
              <a:gd name="connsiteX4149" fmla="*/ 424522 w 1998270"/>
              <a:gd name="connsiteY4149" fmla="*/ 516961 h 1996549"/>
              <a:gd name="connsiteX4150" fmla="*/ 436119 w 1998270"/>
              <a:gd name="connsiteY4150" fmla="*/ 505364 h 1996549"/>
              <a:gd name="connsiteX4151" fmla="*/ 496839 w 1998270"/>
              <a:gd name="connsiteY4151" fmla="*/ 504510 h 1996549"/>
              <a:gd name="connsiteX4152" fmla="*/ 497179 w 1998270"/>
              <a:gd name="connsiteY4152" fmla="*/ 504510 h 1996549"/>
              <a:gd name="connsiteX4153" fmla="*/ 509290 w 1998270"/>
              <a:gd name="connsiteY4153" fmla="*/ 516961 h 1996549"/>
              <a:gd name="connsiteX4154" fmla="*/ 496839 w 1998270"/>
              <a:gd name="connsiteY4154" fmla="*/ 529405 h 1996549"/>
              <a:gd name="connsiteX4155" fmla="*/ 484388 w 1998270"/>
              <a:gd name="connsiteY4155" fmla="*/ 516961 h 1996549"/>
              <a:gd name="connsiteX4156" fmla="*/ 496839 w 1998270"/>
              <a:gd name="connsiteY4156" fmla="*/ 504510 h 1996549"/>
              <a:gd name="connsiteX4157" fmla="*/ 558240 w 1998270"/>
              <a:gd name="connsiteY4157" fmla="*/ 503829 h 1996549"/>
              <a:gd name="connsiteX4158" fmla="*/ 558581 w 1998270"/>
              <a:gd name="connsiteY4158" fmla="*/ 503829 h 1996549"/>
              <a:gd name="connsiteX4159" fmla="*/ 571373 w 1998270"/>
              <a:gd name="connsiteY4159" fmla="*/ 516962 h 1996549"/>
              <a:gd name="connsiteX4160" fmla="*/ 558240 w 1998270"/>
              <a:gd name="connsiteY4160" fmla="*/ 530088 h 1996549"/>
              <a:gd name="connsiteX4161" fmla="*/ 545108 w 1998270"/>
              <a:gd name="connsiteY4161" fmla="*/ 516962 h 1996549"/>
              <a:gd name="connsiteX4162" fmla="*/ 558240 w 1998270"/>
              <a:gd name="connsiteY4162" fmla="*/ 503829 h 1996549"/>
              <a:gd name="connsiteX4163" fmla="*/ 619642 w 1998270"/>
              <a:gd name="connsiteY4163" fmla="*/ 502975 h 1996549"/>
              <a:gd name="connsiteX4164" fmla="*/ 633627 w 1998270"/>
              <a:gd name="connsiteY4164" fmla="*/ 516961 h 1996549"/>
              <a:gd name="connsiteX4165" fmla="*/ 619642 w 1998270"/>
              <a:gd name="connsiteY4165" fmla="*/ 530940 h 1996549"/>
              <a:gd name="connsiteX4166" fmla="*/ 605656 w 1998270"/>
              <a:gd name="connsiteY4166" fmla="*/ 516961 h 1996549"/>
              <a:gd name="connsiteX4167" fmla="*/ 619642 w 1998270"/>
              <a:gd name="connsiteY4167" fmla="*/ 502975 h 1996549"/>
              <a:gd name="connsiteX4168" fmla="*/ 743126 w 1998270"/>
              <a:gd name="connsiteY4168" fmla="*/ 502122 h 1996549"/>
              <a:gd name="connsiteX4169" fmla="*/ 758646 w 1998270"/>
              <a:gd name="connsiteY4169" fmla="*/ 517643 h 1996549"/>
              <a:gd name="connsiteX4170" fmla="*/ 758646 w 1998270"/>
              <a:gd name="connsiteY4170" fmla="*/ 517814 h 1996549"/>
              <a:gd name="connsiteX4171" fmla="*/ 743126 w 1998270"/>
              <a:gd name="connsiteY4171" fmla="*/ 532987 h 1996549"/>
              <a:gd name="connsiteX4172" fmla="*/ 742955 w 1998270"/>
              <a:gd name="connsiteY4172" fmla="*/ 532987 h 1996549"/>
              <a:gd name="connsiteX4173" fmla="*/ 727605 w 1998270"/>
              <a:gd name="connsiteY4173" fmla="*/ 517643 h 1996549"/>
              <a:gd name="connsiteX4174" fmla="*/ 743126 w 1998270"/>
              <a:gd name="connsiteY4174" fmla="*/ 502122 h 1996549"/>
              <a:gd name="connsiteX4175" fmla="*/ 681042 w 1998270"/>
              <a:gd name="connsiteY4175" fmla="*/ 502122 h 1996549"/>
              <a:gd name="connsiteX4176" fmla="*/ 695881 w 1998270"/>
              <a:gd name="connsiteY4176" fmla="*/ 516961 h 1996549"/>
              <a:gd name="connsiteX4177" fmla="*/ 681042 w 1998270"/>
              <a:gd name="connsiteY4177" fmla="*/ 531793 h 1996549"/>
              <a:gd name="connsiteX4178" fmla="*/ 666204 w 1998270"/>
              <a:gd name="connsiteY4178" fmla="*/ 516961 h 1996549"/>
              <a:gd name="connsiteX4179" fmla="*/ 681042 w 1998270"/>
              <a:gd name="connsiteY4179" fmla="*/ 502122 h 1996549"/>
              <a:gd name="connsiteX4180" fmla="*/ 803844 w 1998270"/>
              <a:gd name="connsiteY4180" fmla="*/ 500587 h 1996549"/>
              <a:gd name="connsiteX4181" fmla="*/ 820900 w 1998270"/>
              <a:gd name="connsiteY4181" fmla="*/ 517643 h 1996549"/>
              <a:gd name="connsiteX4182" fmla="*/ 803844 w 1998270"/>
              <a:gd name="connsiteY4182" fmla="*/ 533839 h 1996549"/>
              <a:gd name="connsiteX4183" fmla="*/ 786789 w 1998270"/>
              <a:gd name="connsiteY4183" fmla="*/ 517643 h 1996549"/>
              <a:gd name="connsiteX4184" fmla="*/ 803844 w 1998270"/>
              <a:gd name="connsiteY4184" fmla="*/ 500587 h 1996549"/>
              <a:gd name="connsiteX4185" fmla="*/ 865246 w 1998270"/>
              <a:gd name="connsiteY4185" fmla="*/ 499906 h 1996549"/>
              <a:gd name="connsiteX4186" fmla="*/ 882302 w 1998270"/>
              <a:gd name="connsiteY4186" fmla="*/ 516961 h 1996549"/>
              <a:gd name="connsiteX4187" fmla="*/ 865246 w 1998270"/>
              <a:gd name="connsiteY4187" fmla="*/ 534010 h 1996549"/>
              <a:gd name="connsiteX4188" fmla="*/ 848191 w 1998270"/>
              <a:gd name="connsiteY4188" fmla="*/ 516961 h 1996549"/>
              <a:gd name="connsiteX4189" fmla="*/ 865246 w 1998270"/>
              <a:gd name="connsiteY4189" fmla="*/ 499906 h 1996549"/>
              <a:gd name="connsiteX4190" fmla="*/ 927014 w 1998270"/>
              <a:gd name="connsiteY4190" fmla="*/ 499089 h 1996549"/>
              <a:gd name="connsiteX4191" fmla="*/ 944752 w 1998270"/>
              <a:gd name="connsiteY4191" fmla="*/ 516827 h 1996549"/>
              <a:gd name="connsiteX4192" fmla="*/ 927014 w 1998270"/>
              <a:gd name="connsiteY4192" fmla="*/ 534558 h 1996549"/>
              <a:gd name="connsiteX4193" fmla="*/ 909276 w 1998270"/>
              <a:gd name="connsiteY4193" fmla="*/ 516827 h 1996549"/>
              <a:gd name="connsiteX4194" fmla="*/ 927014 w 1998270"/>
              <a:gd name="connsiteY4194" fmla="*/ 499089 h 1996549"/>
              <a:gd name="connsiteX4195" fmla="*/ 988048 w 1998270"/>
              <a:gd name="connsiteY4195" fmla="*/ 498370 h 1996549"/>
              <a:gd name="connsiteX4196" fmla="*/ 1006640 w 1998270"/>
              <a:gd name="connsiteY4196" fmla="*/ 516961 h 1996549"/>
              <a:gd name="connsiteX4197" fmla="*/ 1006640 w 1998270"/>
              <a:gd name="connsiteY4197" fmla="*/ 517132 h 1996549"/>
              <a:gd name="connsiteX4198" fmla="*/ 988048 w 1998270"/>
              <a:gd name="connsiteY4198" fmla="*/ 535374 h 1996549"/>
              <a:gd name="connsiteX4199" fmla="*/ 987878 w 1998270"/>
              <a:gd name="connsiteY4199" fmla="*/ 535374 h 1996549"/>
              <a:gd name="connsiteX4200" fmla="*/ 969458 w 1998270"/>
              <a:gd name="connsiteY4200" fmla="*/ 516961 h 1996549"/>
              <a:gd name="connsiteX4201" fmla="*/ 988048 w 1998270"/>
              <a:gd name="connsiteY4201" fmla="*/ 498370 h 1996549"/>
              <a:gd name="connsiteX4202" fmla="*/ 1050132 w 1998270"/>
              <a:gd name="connsiteY4202" fmla="*/ 497688 h 1996549"/>
              <a:gd name="connsiteX4203" fmla="*/ 1050643 w 1998270"/>
              <a:gd name="connsiteY4203" fmla="*/ 497688 h 1996549"/>
              <a:gd name="connsiteX4204" fmla="*/ 1069405 w 1998270"/>
              <a:gd name="connsiteY4204" fmla="*/ 517132 h 1996549"/>
              <a:gd name="connsiteX4205" fmla="*/ 1069405 w 1998270"/>
              <a:gd name="connsiteY4205" fmla="*/ 517303 h 1996549"/>
              <a:gd name="connsiteX4206" fmla="*/ 1050132 w 1998270"/>
              <a:gd name="connsiteY4206" fmla="*/ 536228 h 1996549"/>
              <a:gd name="connsiteX4207" fmla="*/ 1030859 w 1998270"/>
              <a:gd name="connsiteY4207" fmla="*/ 516962 h 1996549"/>
              <a:gd name="connsiteX4208" fmla="*/ 1050132 w 1998270"/>
              <a:gd name="connsiteY4208" fmla="*/ 497688 h 1996549"/>
              <a:gd name="connsiteX4209" fmla="*/ 1110851 w 1998270"/>
              <a:gd name="connsiteY4209" fmla="*/ 497007 h 1996549"/>
              <a:gd name="connsiteX4210" fmla="*/ 1130807 w 1998270"/>
              <a:gd name="connsiteY4210" fmla="*/ 516962 h 1996549"/>
              <a:gd name="connsiteX4211" fmla="*/ 1130807 w 1998270"/>
              <a:gd name="connsiteY4211" fmla="*/ 517132 h 1996549"/>
              <a:gd name="connsiteX4212" fmla="*/ 1110851 w 1998270"/>
              <a:gd name="connsiteY4212" fmla="*/ 536740 h 1996549"/>
              <a:gd name="connsiteX4213" fmla="*/ 1091067 w 1998270"/>
              <a:gd name="connsiteY4213" fmla="*/ 516962 h 1996549"/>
              <a:gd name="connsiteX4214" fmla="*/ 1091067 w 1998270"/>
              <a:gd name="connsiteY4214" fmla="*/ 516791 h 1996549"/>
              <a:gd name="connsiteX4215" fmla="*/ 1110851 w 1998270"/>
              <a:gd name="connsiteY4215" fmla="*/ 497007 h 1996549"/>
              <a:gd name="connsiteX4216" fmla="*/ 1172619 w 1998270"/>
              <a:gd name="connsiteY4216" fmla="*/ 496190 h 1996549"/>
              <a:gd name="connsiteX4217" fmla="*/ 1193256 w 1998270"/>
              <a:gd name="connsiteY4217" fmla="*/ 516827 h 1996549"/>
              <a:gd name="connsiteX4218" fmla="*/ 1172619 w 1998270"/>
              <a:gd name="connsiteY4218" fmla="*/ 537457 h 1996549"/>
              <a:gd name="connsiteX4219" fmla="*/ 1151981 w 1998270"/>
              <a:gd name="connsiteY4219" fmla="*/ 516827 h 1996549"/>
              <a:gd name="connsiteX4220" fmla="*/ 1172619 w 1998270"/>
              <a:gd name="connsiteY4220" fmla="*/ 496190 h 1996549"/>
              <a:gd name="connsiteX4221" fmla="*/ 1233654 w 1998270"/>
              <a:gd name="connsiteY4221" fmla="*/ 495642 h 1996549"/>
              <a:gd name="connsiteX4222" fmla="*/ 1254974 w 1998270"/>
              <a:gd name="connsiteY4222" fmla="*/ 516961 h 1996549"/>
              <a:gd name="connsiteX4223" fmla="*/ 1254974 w 1998270"/>
              <a:gd name="connsiteY4223" fmla="*/ 517132 h 1996549"/>
              <a:gd name="connsiteX4224" fmla="*/ 1233654 w 1998270"/>
              <a:gd name="connsiteY4224" fmla="*/ 538104 h 1996549"/>
              <a:gd name="connsiteX4225" fmla="*/ 1233313 w 1998270"/>
              <a:gd name="connsiteY4225" fmla="*/ 538104 h 1996549"/>
              <a:gd name="connsiteX4226" fmla="*/ 1212504 w 1998270"/>
              <a:gd name="connsiteY4226" fmla="*/ 516961 h 1996549"/>
              <a:gd name="connsiteX4227" fmla="*/ 1212504 w 1998270"/>
              <a:gd name="connsiteY4227" fmla="*/ 516791 h 1996549"/>
              <a:gd name="connsiteX4228" fmla="*/ 1233654 w 1998270"/>
              <a:gd name="connsiteY4228" fmla="*/ 495642 h 1996549"/>
              <a:gd name="connsiteX4229" fmla="*/ 1295054 w 1998270"/>
              <a:gd name="connsiteY4229" fmla="*/ 494960 h 1996549"/>
              <a:gd name="connsiteX4230" fmla="*/ 1317057 w 1998270"/>
              <a:gd name="connsiteY4230" fmla="*/ 516962 h 1996549"/>
              <a:gd name="connsiteX4231" fmla="*/ 1317057 w 1998270"/>
              <a:gd name="connsiteY4231" fmla="*/ 517132 h 1996549"/>
              <a:gd name="connsiteX4232" fmla="*/ 1295054 w 1998270"/>
              <a:gd name="connsiteY4232" fmla="*/ 538786 h 1996549"/>
              <a:gd name="connsiteX4233" fmla="*/ 1294884 w 1998270"/>
              <a:gd name="connsiteY4233" fmla="*/ 538786 h 1996549"/>
              <a:gd name="connsiteX4234" fmla="*/ 1273053 w 1998270"/>
              <a:gd name="connsiteY4234" fmla="*/ 516962 h 1996549"/>
              <a:gd name="connsiteX4235" fmla="*/ 1295054 w 1998270"/>
              <a:gd name="connsiteY4235" fmla="*/ 494960 h 1996549"/>
              <a:gd name="connsiteX4236" fmla="*/ 1971151 w 1998270"/>
              <a:gd name="connsiteY4236" fmla="*/ 494619 h 1996549"/>
              <a:gd name="connsiteX4237" fmla="*/ 1971492 w 1998270"/>
              <a:gd name="connsiteY4237" fmla="*/ 494619 h 1996549"/>
              <a:gd name="connsiteX4238" fmla="*/ 1993494 w 1998270"/>
              <a:gd name="connsiteY4238" fmla="*/ 516962 h 1996549"/>
              <a:gd name="connsiteX4239" fmla="*/ 1993494 w 1998270"/>
              <a:gd name="connsiteY4239" fmla="*/ 517132 h 1996549"/>
              <a:gd name="connsiteX4240" fmla="*/ 1971151 w 1998270"/>
              <a:gd name="connsiteY4240" fmla="*/ 539127 h 1996549"/>
              <a:gd name="connsiteX4241" fmla="*/ 1948808 w 1998270"/>
              <a:gd name="connsiteY4241" fmla="*/ 516962 h 1996549"/>
              <a:gd name="connsiteX4242" fmla="*/ 1971151 w 1998270"/>
              <a:gd name="connsiteY4242" fmla="*/ 494619 h 1996549"/>
              <a:gd name="connsiteX4243" fmla="*/ 1356822 w 1998270"/>
              <a:gd name="connsiteY4243" fmla="*/ 494143 h 1996549"/>
              <a:gd name="connsiteX4244" fmla="*/ 1379507 w 1998270"/>
              <a:gd name="connsiteY4244" fmla="*/ 516827 h 1996549"/>
              <a:gd name="connsiteX4245" fmla="*/ 1356822 w 1998270"/>
              <a:gd name="connsiteY4245" fmla="*/ 539505 h 1996549"/>
              <a:gd name="connsiteX4246" fmla="*/ 1334138 w 1998270"/>
              <a:gd name="connsiteY4246" fmla="*/ 516827 h 1996549"/>
              <a:gd name="connsiteX4247" fmla="*/ 1356822 w 1998270"/>
              <a:gd name="connsiteY4247" fmla="*/ 494143 h 1996549"/>
              <a:gd name="connsiteX4248" fmla="*/ 1417858 w 1998270"/>
              <a:gd name="connsiteY4248" fmla="*/ 493766 h 1996549"/>
              <a:gd name="connsiteX4249" fmla="*/ 1441054 w 1998270"/>
              <a:gd name="connsiteY4249" fmla="*/ 516961 h 1996549"/>
              <a:gd name="connsiteX4250" fmla="*/ 1441054 w 1998270"/>
              <a:gd name="connsiteY4250" fmla="*/ 517132 h 1996549"/>
              <a:gd name="connsiteX4251" fmla="*/ 1417858 w 1998270"/>
              <a:gd name="connsiteY4251" fmla="*/ 539980 h 1996549"/>
              <a:gd name="connsiteX4252" fmla="*/ 1417517 w 1998270"/>
              <a:gd name="connsiteY4252" fmla="*/ 539980 h 1996549"/>
              <a:gd name="connsiteX4253" fmla="*/ 1394832 w 1998270"/>
              <a:gd name="connsiteY4253" fmla="*/ 516961 h 1996549"/>
              <a:gd name="connsiteX4254" fmla="*/ 1394832 w 1998270"/>
              <a:gd name="connsiteY4254" fmla="*/ 516791 h 1996549"/>
              <a:gd name="connsiteX4255" fmla="*/ 1417858 w 1998270"/>
              <a:gd name="connsiteY4255" fmla="*/ 493766 h 1996549"/>
              <a:gd name="connsiteX4256" fmla="*/ 1479259 w 1998270"/>
              <a:gd name="connsiteY4256" fmla="*/ 493083 h 1996549"/>
              <a:gd name="connsiteX4257" fmla="*/ 1503137 w 1998270"/>
              <a:gd name="connsiteY4257" fmla="*/ 516962 h 1996549"/>
              <a:gd name="connsiteX4258" fmla="*/ 1479259 w 1998270"/>
              <a:gd name="connsiteY4258" fmla="*/ 540662 h 1996549"/>
              <a:gd name="connsiteX4259" fmla="*/ 1455551 w 1998270"/>
              <a:gd name="connsiteY4259" fmla="*/ 516962 h 1996549"/>
              <a:gd name="connsiteX4260" fmla="*/ 1455551 w 1998270"/>
              <a:gd name="connsiteY4260" fmla="*/ 516791 h 1996549"/>
              <a:gd name="connsiteX4261" fmla="*/ 1479259 w 1998270"/>
              <a:gd name="connsiteY4261" fmla="*/ 493083 h 1996549"/>
              <a:gd name="connsiteX4262" fmla="*/ 1540660 w 1998270"/>
              <a:gd name="connsiteY4262" fmla="*/ 492572 h 1996549"/>
              <a:gd name="connsiteX4263" fmla="*/ 1565050 w 1998270"/>
              <a:gd name="connsiteY4263" fmla="*/ 516961 h 1996549"/>
              <a:gd name="connsiteX4264" fmla="*/ 1540660 w 1998270"/>
              <a:gd name="connsiteY4264" fmla="*/ 541173 h 1996549"/>
              <a:gd name="connsiteX4265" fmla="*/ 1516441 w 1998270"/>
              <a:gd name="connsiteY4265" fmla="*/ 516961 h 1996549"/>
              <a:gd name="connsiteX4266" fmla="*/ 1516441 w 1998270"/>
              <a:gd name="connsiteY4266" fmla="*/ 516791 h 1996549"/>
              <a:gd name="connsiteX4267" fmla="*/ 1540660 w 1998270"/>
              <a:gd name="connsiteY4267" fmla="*/ 492572 h 1996549"/>
              <a:gd name="connsiteX4268" fmla="*/ 1602061 w 1998270"/>
              <a:gd name="connsiteY4268" fmla="*/ 492231 h 1996549"/>
              <a:gd name="connsiteX4269" fmla="*/ 1626793 w 1998270"/>
              <a:gd name="connsiteY4269" fmla="*/ 516962 h 1996549"/>
              <a:gd name="connsiteX4270" fmla="*/ 1626793 w 1998270"/>
              <a:gd name="connsiteY4270" fmla="*/ 517132 h 1996549"/>
              <a:gd name="connsiteX4271" fmla="*/ 1602061 w 1998270"/>
              <a:gd name="connsiteY4271" fmla="*/ 541515 h 1996549"/>
              <a:gd name="connsiteX4272" fmla="*/ 1601720 w 1998270"/>
              <a:gd name="connsiteY4272" fmla="*/ 541515 h 1996549"/>
              <a:gd name="connsiteX4273" fmla="*/ 1577501 w 1998270"/>
              <a:gd name="connsiteY4273" fmla="*/ 516962 h 1996549"/>
              <a:gd name="connsiteX4274" fmla="*/ 1577501 w 1998270"/>
              <a:gd name="connsiteY4274" fmla="*/ 516791 h 1996549"/>
              <a:gd name="connsiteX4275" fmla="*/ 1602061 w 1998270"/>
              <a:gd name="connsiteY4275" fmla="*/ 492231 h 1996549"/>
              <a:gd name="connsiteX4276" fmla="*/ 1664145 w 1998270"/>
              <a:gd name="connsiteY4276" fmla="*/ 491718 h 1996549"/>
              <a:gd name="connsiteX4277" fmla="*/ 1689388 w 1998270"/>
              <a:gd name="connsiteY4277" fmla="*/ 516961 h 1996549"/>
              <a:gd name="connsiteX4278" fmla="*/ 1689388 w 1998270"/>
              <a:gd name="connsiteY4278" fmla="*/ 517132 h 1996549"/>
              <a:gd name="connsiteX4279" fmla="*/ 1664145 w 1998270"/>
              <a:gd name="connsiteY4279" fmla="*/ 542026 h 1996549"/>
              <a:gd name="connsiteX4280" fmla="*/ 1639073 w 1998270"/>
              <a:gd name="connsiteY4280" fmla="*/ 516961 h 1996549"/>
              <a:gd name="connsiteX4281" fmla="*/ 1639073 w 1998270"/>
              <a:gd name="connsiteY4281" fmla="*/ 516791 h 1996549"/>
              <a:gd name="connsiteX4282" fmla="*/ 1664145 w 1998270"/>
              <a:gd name="connsiteY4282" fmla="*/ 491718 h 1996549"/>
              <a:gd name="connsiteX4283" fmla="*/ 1724863 w 1998270"/>
              <a:gd name="connsiteY4283" fmla="*/ 491549 h 1996549"/>
              <a:gd name="connsiteX4284" fmla="*/ 1750277 w 1998270"/>
              <a:gd name="connsiteY4284" fmla="*/ 516962 h 1996549"/>
              <a:gd name="connsiteX4285" fmla="*/ 1724863 w 1998270"/>
              <a:gd name="connsiteY4285" fmla="*/ 542197 h 1996549"/>
              <a:gd name="connsiteX4286" fmla="*/ 1699621 w 1998270"/>
              <a:gd name="connsiteY4286" fmla="*/ 516962 h 1996549"/>
              <a:gd name="connsiteX4287" fmla="*/ 1724863 w 1998270"/>
              <a:gd name="connsiteY4287" fmla="*/ 491549 h 1996549"/>
              <a:gd name="connsiteX4288" fmla="*/ 1786265 w 1998270"/>
              <a:gd name="connsiteY4288" fmla="*/ 491207 h 1996549"/>
              <a:gd name="connsiteX4289" fmla="*/ 1786606 w 1998270"/>
              <a:gd name="connsiteY4289" fmla="*/ 491207 h 1996549"/>
              <a:gd name="connsiteX4290" fmla="*/ 1812020 w 1998270"/>
              <a:gd name="connsiteY4290" fmla="*/ 516962 h 1996549"/>
              <a:gd name="connsiteX4291" fmla="*/ 1812020 w 1998270"/>
              <a:gd name="connsiteY4291" fmla="*/ 517132 h 1996549"/>
              <a:gd name="connsiteX4292" fmla="*/ 1786265 w 1998270"/>
              <a:gd name="connsiteY4292" fmla="*/ 542538 h 1996549"/>
              <a:gd name="connsiteX4293" fmla="*/ 1760682 w 1998270"/>
              <a:gd name="connsiteY4293" fmla="*/ 516962 h 1996549"/>
              <a:gd name="connsiteX4294" fmla="*/ 1760682 w 1998270"/>
              <a:gd name="connsiteY4294" fmla="*/ 516791 h 1996549"/>
              <a:gd name="connsiteX4295" fmla="*/ 1786265 w 1998270"/>
              <a:gd name="connsiteY4295" fmla="*/ 491207 h 1996549"/>
              <a:gd name="connsiteX4296" fmla="*/ 1909068 w 1998270"/>
              <a:gd name="connsiteY4296" fmla="*/ 491037 h 1996549"/>
              <a:gd name="connsiteX4297" fmla="*/ 1934993 w 1998270"/>
              <a:gd name="connsiteY4297" fmla="*/ 516961 h 1996549"/>
              <a:gd name="connsiteX4298" fmla="*/ 1909068 w 1998270"/>
              <a:gd name="connsiteY4298" fmla="*/ 542709 h 1996549"/>
              <a:gd name="connsiteX4299" fmla="*/ 1883314 w 1998270"/>
              <a:gd name="connsiteY4299" fmla="*/ 516961 h 1996549"/>
              <a:gd name="connsiteX4300" fmla="*/ 1883314 w 1998270"/>
              <a:gd name="connsiteY4300" fmla="*/ 516791 h 1996549"/>
              <a:gd name="connsiteX4301" fmla="*/ 1909068 w 1998270"/>
              <a:gd name="connsiteY4301" fmla="*/ 491037 h 1996549"/>
              <a:gd name="connsiteX4302" fmla="*/ 1847666 w 1998270"/>
              <a:gd name="connsiteY4302" fmla="*/ 491037 h 1996549"/>
              <a:gd name="connsiteX4303" fmla="*/ 1873591 w 1998270"/>
              <a:gd name="connsiteY4303" fmla="*/ 516961 h 1996549"/>
              <a:gd name="connsiteX4304" fmla="*/ 1847666 w 1998270"/>
              <a:gd name="connsiteY4304" fmla="*/ 542709 h 1996549"/>
              <a:gd name="connsiteX4305" fmla="*/ 1821912 w 1998270"/>
              <a:gd name="connsiteY4305" fmla="*/ 516961 h 1996549"/>
              <a:gd name="connsiteX4306" fmla="*/ 1821912 w 1998270"/>
              <a:gd name="connsiteY4306" fmla="*/ 516791 h 1996549"/>
              <a:gd name="connsiteX4307" fmla="*/ 1847666 w 1998270"/>
              <a:gd name="connsiteY4307" fmla="*/ 491037 h 1996549"/>
              <a:gd name="connsiteX4308" fmla="*/ 5629 w 1998270"/>
              <a:gd name="connsiteY4308" fmla="*/ 450956 h 1996549"/>
              <a:gd name="connsiteX4309" fmla="*/ 5970 w 1998270"/>
              <a:gd name="connsiteY4309" fmla="*/ 450956 h 1996549"/>
              <a:gd name="connsiteX4310" fmla="*/ 10745 w 1998270"/>
              <a:gd name="connsiteY4310" fmla="*/ 456073 h 1996549"/>
              <a:gd name="connsiteX4311" fmla="*/ 5629 w 1998270"/>
              <a:gd name="connsiteY4311" fmla="*/ 461190 h 1996549"/>
              <a:gd name="connsiteX4312" fmla="*/ 512 w 1998270"/>
              <a:gd name="connsiteY4312" fmla="*/ 456073 h 1996549"/>
              <a:gd name="connsiteX4313" fmla="*/ 5629 w 1998270"/>
              <a:gd name="connsiteY4313" fmla="*/ 450956 h 1996549"/>
              <a:gd name="connsiteX4314" fmla="*/ 67029 w 1998270"/>
              <a:gd name="connsiteY4314" fmla="*/ 448568 h 1996549"/>
              <a:gd name="connsiteX4315" fmla="*/ 74022 w 1998270"/>
              <a:gd name="connsiteY4315" fmla="*/ 455561 h 1996549"/>
              <a:gd name="connsiteX4316" fmla="*/ 67029 w 1998270"/>
              <a:gd name="connsiteY4316" fmla="*/ 462554 h 1996549"/>
              <a:gd name="connsiteX4317" fmla="*/ 60037 w 1998270"/>
              <a:gd name="connsiteY4317" fmla="*/ 455561 h 1996549"/>
              <a:gd name="connsiteX4318" fmla="*/ 67029 w 1998270"/>
              <a:gd name="connsiteY4318" fmla="*/ 448568 h 1996549"/>
              <a:gd name="connsiteX4319" fmla="*/ 129113 w 1998270"/>
              <a:gd name="connsiteY4319" fmla="*/ 447715 h 1996549"/>
              <a:gd name="connsiteX4320" fmla="*/ 129454 w 1998270"/>
              <a:gd name="connsiteY4320" fmla="*/ 447715 h 1996549"/>
              <a:gd name="connsiteX4321" fmla="*/ 136959 w 1998270"/>
              <a:gd name="connsiteY4321" fmla="*/ 455561 h 1996549"/>
              <a:gd name="connsiteX4322" fmla="*/ 129113 w 1998270"/>
              <a:gd name="connsiteY4322" fmla="*/ 463407 h 1996549"/>
              <a:gd name="connsiteX4323" fmla="*/ 121268 w 1998270"/>
              <a:gd name="connsiteY4323" fmla="*/ 455561 h 1996549"/>
              <a:gd name="connsiteX4324" fmla="*/ 129113 w 1998270"/>
              <a:gd name="connsiteY4324" fmla="*/ 447715 h 1996549"/>
              <a:gd name="connsiteX4325" fmla="*/ 189832 w 1998270"/>
              <a:gd name="connsiteY4325" fmla="*/ 446862 h 1996549"/>
              <a:gd name="connsiteX4326" fmla="*/ 198531 w 1998270"/>
              <a:gd name="connsiteY4326" fmla="*/ 455561 h 1996549"/>
              <a:gd name="connsiteX4327" fmla="*/ 189832 w 1998270"/>
              <a:gd name="connsiteY4327" fmla="*/ 464259 h 1996549"/>
              <a:gd name="connsiteX4328" fmla="*/ 181134 w 1998270"/>
              <a:gd name="connsiteY4328" fmla="*/ 455561 h 1996549"/>
              <a:gd name="connsiteX4329" fmla="*/ 189832 w 1998270"/>
              <a:gd name="connsiteY4329" fmla="*/ 446862 h 1996549"/>
              <a:gd name="connsiteX4330" fmla="*/ 251234 w 1998270"/>
              <a:gd name="connsiteY4330" fmla="*/ 446010 h 1996549"/>
              <a:gd name="connsiteX4331" fmla="*/ 260785 w 1998270"/>
              <a:gd name="connsiteY4331" fmla="*/ 455561 h 1996549"/>
              <a:gd name="connsiteX4332" fmla="*/ 251234 w 1998270"/>
              <a:gd name="connsiteY4332" fmla="*/ 465112 h 1996549"/>
              <a:gd name="connsiteX4333" fmla="*/ 241683 w 1998270"/>
              <a:gd name="connsiteY4333" fmla="*/ 455561 h 1996549"/>
              <a:gd name="connsiteX4334" fmla="*/ 251234 w 1998270"/>
              <a:gd name="connsiteY4334" fmla="*/ 446010 h 1996549"/>
              <a:gd name="connsiteX4335" fmla="*/ 312635 w 1998270"/>
              <a:gd name="connsiteY4335" fmla="*/ 445327 h 1996549"/>
              <a:gd name="connsiteX4336" fmla="*/ 322868 w 1998270"/>
              <a:gd name="connsiteY4336" fmla="*/ 455561 h 1996549"/>
              <a:gd name="connsiteX4337" fmla="*/ 312635 w 1998270"/>
              <a:gd name="connsiteY4337" fmla="*/ 465795 h 1996549"/>
              <a:gd name="connsiteX4338" fmla="*/ 302402 w 1998270"/>
              <a:gd name="connsiteY4338" fmla="*/ 455561 h 1996549"/>
              <a:gd name="connsiteX4339" fmla="*/ 312635 w 1998270"/>
              <a:gd name="connsiteY4339" fmla="*/ 445327 h 1996549"/>
              <a:gd name="connsiteX4340" fmla="*/ 374036 w 1998270"/>
              <a:gd name="connsiteY4340" fmla="*/ 444474 h 1996549"/>
              <a:gd name="connsiteX4341" fmla="*/ 385123 w 1998270"/>
              <a:gd name="connsiteY4341" fmla="*/ 455561 h 1996549"/>
              <a:gd name="connsiteX4342" fmla="*/ 374036 w 1998270"/>
              <a:gd name="connsiteY4342" fmla="*/ 466647 h 1996549"/>
              <a:gd name="connsiteX4343" fmla="*/ 362950 w 1998270"/>
              <a:gd name="connsiteY4343" fmla="*/ 455561 h 1996549"/>
              <a:gd name="connsiteX4344" fmla="*/ 374036 w 1998270"/>
              <a:gd name="connsiteY4344" fmla="*/ 444474 h 1996549"/>
              <a:gd name="connsiteX4345" fmla="*/ 436120 w 1998270"/>
              <a:gd name="connsiteY4345" fmla="*/ 443623 h 1996549"/>
              <a:gd name="connsiteX4346" fmla="*/ 448059 w 1998270"/>
              <a:gd name="connsiteY4346" fmla="*/ 455562 h 1996549"/>
              <a:gd name="connsiteX4347" fmla="*/ 436120 w 1998270"/>
              <a:gd name="connsiteY4347" fmla="*/ 467501 h 1996549"/>
              <a:gd name="connsiteX4348" fmla="*/ 424181 w 1998270"/>
              <a:gd name="connsiteY4348" fmla="*/ 455562 h 1996549"/>
              <a:gd name="connsiteX4349" fmla="*/ 436120 w 1998270"/>
              <a:gd name="connsiteY4349" fmla="*/ 443623 h 1996549"/>
              <a:gd name="connsiteX4350" fmla="*/ 496839 w 1998270"/>
              <a:gd name="connsiteY4350" fmla="*/ 442939 h 1996549"/>
              <a:gd name="connsiteX4351" fmla="*/ 509460 w 1998270"/>
              <a:gd name="connsiteY4351" fmla="*/ 455561 h 1996549"/>
              <a:gd name="connsiteX4352" fmla="*/ 496839 w 1998270"/>
              <a:gd name="connsiteY4352" fmla="*/ 468182 h 1996549"/>
              <a:gd name="connsiteX4353" fmla="*/ 484218 w 1998270"/>
              <a:gd name="connsiteY4353" fmla="*/ 455561 h 1996549"/>
              <a:gd name="connsiteX4354" fmla="*/ 496839 w 1998270"/>
              <a:gd name="connsiteY4354" fmla="*/ 442939 h 1996549"/>
              <a:gd name="connsiteX4355" fmla="*/ 558240 w 1998270"/>
              <a:gd name="connsiteY4355" fmla="*/ 442087 h 1996549"/>
              <a:gd name="connsiteX4356" fmla="*/ 571714 w 1998270"/>
              <a:gd name="connsiteY4356" fmla="*/ 455561 h 1996549"/>
              <a:gd name="connsiteX4357" fmla="*/ 558240 w 1998270"/>
              <a:gd name="connsiteY4357" fmla="*/ 469036 h 1996549"/>
              <a:gd name="connsiteX4358" fmla="*/ 544766 w 1998270"/>
              <a:gd name="connsiteY4358" fmla="*/ 455561 h 1996549"/>
              <a:gd name="connsiteX4359" fmla="*/ 558240 w 1998270"/>
              <a:gd name="connsiteY4359" fmla="*/ 442087 h 1996549"/>
              <a:gd name="connsiteX4360" fmla="*/ 619641 w 1998270"/>
              <a:gd name="connsiteY4360" fmla="*/ 441234 h 1996549"/>
              <a:gd name="connsiteX4361" fmla="*/ 619982 w 1998270"/>
              <a:gd name="connsiteY4361" fmla="*/ 441234 h 1996549"/>
              <a:gd name="connsiteX4362" fmla="*/ 633968 w 1998270"/>
              <a:gd name="connsiteY4362" fmla="*/ 455561 h 1996549"/>
              <a:gd name="connsiteX4363" fmla="*/ 619641 w 1998270"/>
              <a:gd name="connsiteY4363" fmla="*/ 469888 h 1996549"/>
              <a:gd name="connsiteX4364" fmla="*/ 605315 w 1998270"/>
              <a:gd name="connsiteY4364" fmla="*/ 455561 h 1996549"/>
              <a:gd name="connsiteX4365" fmla="*/ 619641 w 1998270"/>
              <a:gd name="connsiteY4365" fmla="*/ 441234 h 1996549"/>
              <a:gd name="connsiteX4366" fmla="*/ 681042 w 1998270"/>
              <a:gd name="connsiteY4366" fmla="*/ 440552 h 1996549"/>
              <a:gd name="connsiteX4367" fmla="*/ 681384 w 1998270"/>
              <a:gd name="connsiteY4367" fmla="*/ 440552 h 1996549"/>
              <a:gd name="connsiteX4368" fmla="*/ 696052 w 1998270"/>
              <a:gd name="connsiteY4368" fmla="*/ 455562 h 1996549"/>
              <a:gd name="connsiteX4369" fmla="*/ 696052 w 1998270"/>
              <a:gd name="connsiteY4369" fmla="*/ 455732 h 1996549"/>
              <a:gd name="connsiteX4370" fmla="*/ 681042 w 1998270"/>
              <a:gd name="connsiteY4370" fmla="*/ 470401 h 1996549"/>
              <a:gd name="connsiteX4371" fmla="*/ 666034 w 1998270"/>
              <a:gd name="connsiteY4371" fmla="*/ 455562 h 1996549"/>
              <a:gd name="connsiteX4372" fmla="*/ 681042 w 1998270"/>
              <a:gd name="connsiteY4372" fmla="*/ 440552 h 1996549"/>
              <a:gd name="connsiteX4373" fmla="*/ 743125 w 1998270"/>
              <a:gd name="connsiteY4373" fmla="*/ 439699 h 1996549"/>
              <a:gd name="connsiteX4374" fmla="*/ 743466 w 1998270"/>
              <a:gd name="connsiteY4374" fmla="*/ 439699 h 1996549"/>
              <a:gd name="connsiteX4375" fmla="*/ 758987 w 1998270"/>
              <a:gd name="connsiteY4375" fmla="*/ 455561 h 1996549"/>
              <a:gd name="connsiteX4376" fmla="*/ 758987 w 1998270"/>
              <a:gd name="connsiteY4376" fmla="*/ 455732 h 1996549"/>
              <a:gd name="connsiteX4377" fmla="*/ 743125 w 1998270"/>
              <a:gd name="connsiteY4377" fmla="*/ 471253 h 1996549"/>
              <a:gd name="connsiteX4378" fmla="*/ 727264 w 1998270"/>
              <a:gd name="connsiteY4378" fmla="*/ 455561 h 1996549"/>
              <a:gd name="connsiteX4379" fmla="*/ 743125 w 1998270"/>
              <a:gd name="connsiteY4379" fmla="*/ 439699 h 1996549"/>
              <a:gd name="connsiteX4380" fmla="*/ 803844 w 1998270"/>
              <a:gd name="connsiteY4380" fmla="*/ 438846 h 1996549"/>
              <a:gd name="connsiteX4381" fmla="*/ 820900 w 1998270"/>
              <a:gd name="connsiteY4381" fmla="*/ 455902 h 1996549"/>
              <a:gd name="connsiteX4382" fmla="*/ 803844 w 1998270"/>
              <a:gd name="connsiteY4382" fmla="*/ 472959 h 1996549"/>
              <a:gd name="connsiteX4383" fmla="*/ 786789 w 1998270"/>
              <a:gd name="connsiteY4383" fmla="*/ 455902 h 1996549"/>
              <a:gd name="connsiteX4384" fmla="*/ 803844 w 1998270"/>
              <a:gd name="connsiteY4384" fmla="*/ 438846 h 1996549"/>
              <a:gd name="connsiteX4385" fmla="*/ 865246 w 1998270"/>
              <a:gd name="connsiteY4385" fmla="*/ 438164 h 1996549"/>
              <a:gd name="connsiteX4386" fmla="*/ 882302 w 1998270"/>
              <a:gd name="connsiteY4386" fmla="*/ 455220 h 1996549"/>
              <a:gd name="connsiteX4387" fmla="*/ 865246 w 1998270"/>
              <a:gd name="connsiteY4387" fmla="*/ 472277 h 1996549"/>
              <a:gd name="connsiteX4388" fmla="*/ 848191 w 1998270"/>
              <a:gd name="connsiteY4388" fmla="*/ 455220 h 1996549"/>
              <a:gd name="connsiteX4389" fmla="*/ 865246 w 1998270"/>
              <a:gd name="connsiteY4389" fmla="*/ 438164 h 1996549"/>
              <a:gd name="connsiteX4390" fmla="*/ 926648 w 1998270"/>
              <a:gd name="connsiteY4390" fmla="*/ 437481 h 1996549"/>
              <a:gd name="connsiteX4391" fmla="*/ 926989 w 1998270"/>
              <a:gd name="connsiteY4391" fmla="*/ 437481 h 1996549"/>
              <a:gd name="connsiteX4392" fmla="*/ 944727 w 1998270"/>
              <a:gd name="connsiteY4392" fmla="*/ 455561 h 1996549"/>
              <a:gd name="connsiteX4393" fmla="*/ 926648 w 1998270"/>
              <a:gd name="connsiteY4393" fmla="*/ 472617 h 1996549"/>
              <a:gd name="connsiteX4394" fmla="*/ 908569 w 1998270"/>
              <a:gd name="connsiteY4394" fmla="*/ 455561 h 1996549"/>
              <a:gd name="connsiteX4395" fmla="*/ 926648 w 1998270"/>
              <a:gd name="connsiteY4395" fmla="*/ 437481 h 1996549"/>
              <a:gd name="connsiteX4396" fmla="*/ 988048 w 1998270"/>
              <a:gd name="connsiteY4396" fmla="*/ 436630 h 1996549"/>
              <a:gd name="connsiteX4397" fmla="*/ 1006981 w 1998270"/>
              <a:gd name="connsiteY4397" fmla="*/ 455561 h 1996549"/>
              <a:gd name="connsiteX4398" fmla="*/ 988048 w 1998270"/>
              <a:gd name="connsiteY4398" fmla="*/ 474323 h 1996549"/>
              <a:gd name="connsiteX4399" fmla="*/ 969117 w 1998270"/>
              <a:gd name="connsiteY4399" fmla="*/ 455561 h 1996549"/>
              <a:gd name="connsiteX4400" fmla="*/ 988048 w 1998270"/>
              <a:gd name="connsiteY4400" fmla="*/ 436630 h 1996549"/>
              <a:gd name="connsiteX4401" fmla="*/ 1049816 w 1998270"/>
              <a:gd name="connsiteY4401" fmla="*/ 435812 h 1996549"/>
              <a:gd name="connsiteX4402" fmla="*/ 1069431 w 1998270"/>
              <a:gd name="connsiteY4402" fmla="*/ 455426 h 1996549"/>
              <a:gd name="connsiteX4403" fmla="*/ 1049816 w 1998270"/>
              <a:gd name="connsiteY4403" fmla="*/ 475041 h 1996549"/>
              <a:gd name="connsiteX4404" fmla="*/ 1030202 w 1998270"/>
              <a:gd name="connsiteY4404" fmla="*/ 455426 h 1996549"/>
              <a:gd name="connsiteX4405" fmla="*/ 1049816 w 1998270"/>
              <a:gd name="connsiteY4405" fmla="*/ 435812 h 1996549"/>
              <a:gd name="connsiteX4406" fmla="*/ 1110851 w 1998270"/>
              <a:gd name="connsiteY4406" fmla="*/ 435095 h 1996549"/>
              <a:gd name="connsiteX4407" fmla="*/ 1131318 w 1998270"/>
              <a:gd name="connsiteY4407" fmla="*/ 455561 h 1996549"/>
              <a:gd name="connsiteX4408" fmla="*/ 1131318 w 1998270"/>
              <a:gd name="connsiteY4408" fmla="*/ 455732 h 1996549"/>
              <a:gd name="connsiteX4409" fmla="*/ 1110851 w 1998270"/>
              <a:gd name="connsiteY4409" fmla="*/ 475858 h 1996549"/>
              <a:gd name="connsiteX4410" fmla="*/ 1110680 w 1998270"/>
              <a:gd name="connsiteY4410" fmla="*/ 475858 h 1996549"/>
              <a:gd name="connsiteX4411" fmla="*/ 1090384 w 1998270"/>
              <a:gd name="connsiteY4411" fmla="*/ 455561 h 1996549"/>
              <a:gd name="connsiteX4412" fmla="*/ 1110851 w 1998270"/>
              <a:gd name="connsiteY4412" fmla="*/ 435095 h 1996549"/>
              <a:gd name="connsiteX4413" fmla="*/ 1295055 w 1998270"/>
              <a:gd name="connsiteY4413" fmla="*/ 433901 h 1996549"/>
              <a:gd name="connsiteX4414" fmla="*/ 1317569 w 1998270"/>
              <a:gd name="connsiteY4414" fmla="*/ 456414 h 1996549"/>
              <a:gd name="connsiteX4415" fmla="*/ 1295055 w 1998270"/>
              <a:gd name="connsiteY4415" fmla="*/ 478757 h 1996549"/>
              <a:gd name="connsiteX4416" fmla="*/ 1272542 w 1998270"/>
              <a:gd name="connsiteY4416" fmla="*/ 456414 h 1996549"/>
              <a:gd name="connsiteX4417" fmla="*/ 1295055 w 1998270"/>
              <a:gd name="connsiteY4417" fmla="*/ 433901 h 1996549"/>
              <a:gd name="connsiteX4418" fmla="*/ 1233654 w 1998270"/>
              <a:gd name="connsiteY4418" fmla="*/ 433901 h 1996549"/>
              <a:gd name="connsiteX4419" fmla="*/ 1255486 w 1998270"/>
              <a:gd name="connsiteY4419" fmla="*/ 455732 h 1996549"/>
              <a:gd name="connsiteX4420" fmla="*/ 1255486 w 1998270"/>
              <a:gd name="connsiteY4420" fmla="*/ 455903 h 1996549"/>
              <a:gd name="connsiteX4421" fmla="*/ 1233654 w 1998270"/>
              <a:gd name="connsiteY4421" fmla="*/ 477393 h 1996549"/>
              <a:gd name="connsiteX4422" fmla="*/ 1211823 w 1998270"/>
              <a:gd name="connsiteY4422" fmla="*/ 455732 h 1996549"/>
              <a:gd name="connsiteX4423" fmla="*/ 1233654 w 1998270"/>
              <a:gd name="connsiteY4423" fmla="*/ 433901 h 1996549"/>
              <a:gd name="connsiteX4424" fmla="*/ 1172253 w 1998270"/>
              <a:gd name="connsiteY4424" fmla="*/ 433901 h 1996549"/>
              <a:gd name="connsiteX4425" fmla="*/ 1172594 w 1998270"/>
              <a:gd name="connsiteY4425" fmla="*/ 433901 h 1996549"/>
              <a:gd name="connsiteX4426" fmla="*/ 1193402 w 1998270"/>
              <a:gd name="connsiteY4426" fmla="*/ 455050 h 1996549"/>
              <a:gd name="connsiteX4427" fmla="*/ 1193402 w 1998270"/>
              <a:gd name="connsiteY4427" fmla="*/ 455220 h 1996549"/>
              <a:gd name="connsiteX4428" fmla="*/ 1172253 w 1998270"/>
              <a:gd name="connsiteY4428" fmla="*/ 476029 h 1996549"/>
              <a:gd name="connsiteX4429" fmla="*/ 1151104 w 1998270"/>
              <a:gd name="connsiteY4429" fmla="*/ 455050 h 1996549"/>
              <a:gd name="connsiteX4430" fmla="*/ 1172253 w 1998270"/>
              <a:gd name="connsiteY4430" fmla="*/ 433901 h 1996549"/>
              <a:gd name="connsiteX4431" fmla="*/ 1971151 w 1998270"/>
              <a:gd name="connsiteY4431" fmla="*/ 432366 h 1996549"/>
              <a:gd name="connsiteX4432" fmla="*/ 1994347 w 1998270"/>
              <a:gd name="connsiteY4432" fmla="*/ 455561 h 1996549"/>
              <a:gd name="connsiteX4433" fmla="*/ 1994347 w 1998270"/>
              <a:gd name="connsiteY4433" fmla="*/ 455732 h 1996549"/>
              <a:gd name="connsiteX4434" fmla="*/ 1971151 w 1998270"/>
              <a:gd name="connsiteY4434" fmla="*/ 478587 h 1996549"/>
              <a:gd name="connsiteX4435" fmla="*/ 1970810 w 1998270"/>
              <a:gd name="connsiteY4435" fmla="*/ 478587 h 1996549"/>
              <a:gd name="connsiteX4436" fmla="*/ 1948125 w 1998270"/>
              <a:gd name="connsiteY4436" fmla="*/ 455561 h 1996549"/>
              <a:gd name="connsiteX4437" fmla="*/ 1948125 w 1998270"/>
              <a:gd name="connsiteY4437" fmla="*/ 455391 h 1996549"/>
              <a:gd name="connsiteX4438" fmla="*/ 1971151 w 1998270"/>
              <a:gd name="connsiteY4438" fmla="*/ 432366 h 1996549"/>
              <a:gd name="connsiteX4439" fmla="*/ 1357139 w 1998270"/>
              <a:gd name="connsiteY4439" fmla="*/ 432366 h 1996549"/>
              <a:gd name="connsiteX4440" fmla="*/ 1380335 w 1998270"/>
              <a:gd name="connsiteY4440" fmla="*/ 455561 h 1996549"/>
              <a:gd name="connsiteX4441" fmla="*/ 1380335 w 1998270"/>
              <a:gd name="connsiteY4441" fmla="*/ 455732 h 1996549"/>
              <a:gd name="connsiteX4442" fmla="*/ 1357139 w 1998270"/>
              <a:gd name="connsiteY4442" fmla="*/ 478587 h 1996549"/>
              <a:gd name="connsiteX4443" fmla="*/ 1356798 w 1998270"/>
              <a:gd name="connsiteY4443" fmla="*/ 478587 h 1996549"/>
              <a:gd name="connsiteX4444" fmla="*/ 1334113 w 1998270"/>
              <a:gd name="connsiteY4444" fmla="*/ 455561 h 1996549"/>
              <a:gd name="connsiteX4445" fmla="*/ 1334113 w 1998270"/>
              <a:gd name="connsiteY4445" fmla="*/ 455391 h 1996549"/>
              <a:gd name="connsiteX4446" fmla="*/ 1357139 w 1998270"/>
              <a:gd name="connsiteY4446" fmla="*/ 432366 h 1996549"/>
              <a:gd name="connsiteX4447" fmla="*/ 1417858 w 1998270"/>
              <a:gd name="connsiteY4447" fmla="*/ 431854 h 1996549"/>
              <a:gd name="connsiteX4448" fmla="*/ 1441566 w 1998270"/>
              <a:gd name="connsiteY4448" fmla="*/ 455561 h 1996549"/>
              <a:gd name="connsiteX4449" fmla="*/ 1441566 w 1998270"/>
              <a:gd name="connsiteY4449" fmla="*/ 455732 h 1996549"/>
              <a:gd name="connsiteX4450" fmla="*/ 1417858 w 1998270"/>
              <a:gd name="connsiteY4450" fmla="*/ 479098 h 1996549"/>
              <a:gd name="connsiteX4451" fmla="*/ 1394321 w 1998270"/>
              <a:gd name="connsiteY4451" fmla="*/ 455561 h 1996549"/>
              <a:gd name="connsiteX4452" fmla="*/ 1394321 w 1998270"/>
              <a:gd name="connsiteY4452" fmla="*/ 455391 h 1996549"/>
              <a:gd name="connsiteX4453" fmla="*/ 1417858 w 1998270"/>
              <a:gd name="connsiteY4453" fmla="*/ 431854 h 1996549"/>
              <a:gd name="connsiteX4454" fmla="*/ 1479259 w 1998270"/>
              <a:gd name="connsiteY4454" fmla="*/ 431172 h 1996549"/>
              <a:gd name="connsiteX4455" fmla="*/ 1503649 w 1998270"/>
              <a:gd name="connsiteY4455" fmla="*/ 455561 h 1996549"/>
              <a:gd name="connsiteX4456" fmla="*/ 1479259 w 1998270"/>
              <a:gd name="connsiteY4456" fmla="*/ 479782 h 1996549"/>
              <a:gd name="connsiteX4457" fmla="*/ 1455040 w 1998270"/>
              <a:gd name="connsiteY4457" fmla="*/ 455561 h 1996549"/>
              <a:gd name="connsiteX4458" fmla="*/ 1455040 w 1998270"/>
              <a:gd name="connsiteY4458" fmla="*/ 455391 h 1996549"/>
              <a:gd name="connsiteX4459" fmla="*/ 1479259 w 1998270"/>
              <a:gd name="connsiteY4459" fmla="*/ 431172 h 1996549"/>
              <a:gd name="connsiteX4460" fmla="*/ 1540660 w 1998270"/>
              <a:gd name="connsiteY4460" fmla="*/ 430659 h 1996549"/>
              <a:gd name="connsiteX4461" fmla="*/ 1565561 w 1998270"/>
              <a:gd name="connsiteY4461" fmla="*/ 455561 h 1996549"/>
              <a:gd name="connsiteX4462" fmla="*/ 1565561 w 1998270"/>
              <a:gd name="connsiteY4462" fmla="*/ 455732 h 1996549"/>
              <a:gd name="connsiteX4463" fmla="*/ 1540660 w 1998270"/>
              <a:gd name="connsiteY4463" fmla="*/ 480292 h 1996549"/>
              <a:gd name="connsiteX4464" fmla="*/ 1515929 w 1998270"/>
              <a:gd name="connsiteY4464" fmla="*/ 455561 h 1996549"/>
              <a:gd name="connsiteX4465" fmla="*/ 1515929 w 1998270"/>
              <a:gd name="connsiteY4465" fmla="*/ 455391 h 1996549"/>
              <a:gd name="connsiteX4466" fmla="*/ 1540660 w 1998270"/>
              <a:gd name="connsiteY4466" fmla="*/ 430659 h 1996549"/>
              <a:gd name="connsiteX4467" fmla="*/ 1602061 w 1998270"/>
              <a:gd name="connsiteY4467" fmla="*/ 430147 h 1996549"/>
              <a:gd name="connsiteX4468" fmla="*/ 1627475 w 1998270"/>
              <a:gd name="connsiteY4468" fmla="*/ 455561 h 1996549"/>
              <a:gd name="connsiteX4469" fmla="*/ 1602061 w 1998270"/>
              <a:gd name="connsiteY4469" fmla="*/ 480804 h 1996549"/>
              <a:gd name="connsiteX4470" fmla="*/ 1576819 w 1998270"/>
              <a:gd name="connsiteY4470" fmla="*/ 455561 h 1996549"/>
              <a:gd name="connsiteX4471" fmla="*/ 1602061 w 1998270"/>
              <a:gd name="connsiteY4471" fmla="*/ 430147 h 1996549"/>
              <a:gd name="connsiteX4472" fmla="*/ 1664145 w 1998270"/>
              <a:gd name="connsiteY4472" fmla="*/ 429636 h 1996549"/>
              <a:gd name="connsiteX4473" fmla="*/ 1690070 w 1998270"/>
              <a:gd name="connsiteY4473" fmla="*/ 455561 h 1996549"/>
              <a:gd name="connsiteX4474" fmla="*/ 1664145 w 1998270"/>
              <a:gd name="connsiteY4474" fmla="*/ 481316 h 1996549"/>
              <a:gd name="connsiteX4475" fmla="*/ 1638391 w 1998270"/>
              <a:gd name="connsiteY4475" fmla="*/ 455561 h 1996549"/>
              <a:gd name="connsiteX4476" fmla="*/ 1638391 w 1998270"/>
              <a:gd name="connsiteY4476" fmla="*/ 455391 h 1996549"/>
              <a:gd name="connsiteX4477" fmla="*/ 1664145 w 1998270"/>
              <a:gd name="connsiteY4477" fmla="*/ 429636 h 1996549"/>
              <a:gd name="connsiteX4478" fmla="*/ 1724864 w 1998270"/>
              <a:gd name="connsiteY4478" fmla="*/ 429295 h 1996549"/>
              <a:gd name="connsiteX4479" fmla="*/ 1751130 w 1998270"/>
              <a:gd name="connsiteY4479" fmla="*/ 455561 h 1996549"/>
              <a:gd name="connsiteX4480" fmla="*/ 1751130 w 1998270"/>
              <a:gd name="connsiteY4480" fmla="*/ 455732 h 1996549"/>
              <a:gd name="connsiteX4481" fmla="*/ 1724864 w 1998270"/>
              <a:gd name="connsiteY4481" fmla="*/ 481657 h 1996549"/>
              <a:gd name="connsiteX4482" fmla="*/ 1724523 w 1998270"/>
              <a:gd name="connsiteY4482" fmla="*/ 481657 h 1996549"/>
              <a:gd name="connsiteX4483" fmla="*/ 1698768 w 1998270"/>
              <a:gd name="connsiteY4483" fmla="*/ 455561 h 1996549"/>
              <a:gd name="connsiteX4484" fmla="*/ 1698768 w 1998270"/>
              <a:gd name="connsiteY4484" fmla="*/ 455391 h 1996549"/>
              <a:gd name="connsiteX4485" fmla="*/ 1724864 w 1998270"/>
              <a:gd name="connsiteY4485" fmla="*/ 429295 h 1996549"/>
              <a:gd name="connsiteX4486" fmla="*/ 1786265 w 1998270"/>
              <a:gd name="connsiteY4486" fmla="*/ 428954 h 1996549"/>
              <a:gd name="connsiteX4487" fmla="*/ 1812872 w 1998270"/>
              <a:gd name="connsiteY4487" fmla="*/ 455562 h 1996549"/>
              <a:gd name="connsiteX4488" fmla="*/ 1812872 w 1998270"/>
              <a:gd name="connsiteY4488" fmla="*/ 455732 h 1996549"/>
              <a:gd name="connsiteX4489" fmla="*/ 1786265 w 1998270"/>
              <a:gd name="connsiteY4489" fmla="*/ 481998 h 1996549"/>
              <a:gd name="connsiteX4490" fmla="*/ 1785924 w 1998270"/>
              <a:gd name="connsiteY4490" fmla="*/ 481998 h 1996549"/>
              <a:gd name="connsiteX4491" fmla="*/ 1759828 w 1998270"/>
              <a:gd name="connsiteY4491" fmla="*/ 455562 h 1996549"/>
              <a:gd name="connsiteX4492" fmla="*/ 1759828 w 1998270"/>
              <a:gd name="connsiteY4492" fmla="*/ 455391 h 1996549"/>
              <a:gd name="connsiteX4493" fmla="*/ 1786265 w 1998270"/>
              <a:gd name="connsiteY4493" fmla="*/ 428954 h 1996549"/>
              <a:gd name="connsiteX4494" fmla="*/ 1848033 w 1998270"/>
              <a:gd name="connsiteY4494" fmla="*/ 428820 h 1996549"/>
              <a:gd name="connsiteX4495" fmla="*/ 1874640 w 1998270"/>
              <a:gd name="connsiteY4495" fmla="*/ 455427 h 1996549"/>
              <a:gd name="connsiteX4496" fmla="*/ 1848033 w 1998270"/>
              <a:gd name="connsiteY4496" fmla="*/ 482034 h 1996549"/>
              <a:gd name="connsiteX4497" fmla="*/ 1821426 w 1998270"/>
              <a:gd name="connsiteY4497" fmla="*/ 455427 h 1996549"/>
              <a:gd name="connsiteX4498" fmla="*/ 1848033 w 1998270"/>
              <a:gd name="connsiteY4498" fmla="*/ 428820 h 1996549"/>
              <a:gd name="connsiteX4499" fmla="*/ 1909068 w 1998270"/>
              <a:gd name="connsiteY4499" fmla="*/ 428784 h 1996549"/>
              <a:gd name="connsiteX4500" fmla="*/ 1935846 w 1998270"/>
              <a:gd name="connsiteY4500" fmla="*/ 455561 h 1996549"/>
              <a:gd name="connsiteX4501" fmla="*/ 1935846 w 1998270"/>
              <a:gd name="connsiteY4501" fmla="*/ 455732 h 1996549"/>
              <a:gd name="connsiteX4502" fmla="*/ 1909068 w 1998270"/>
              <a:gd name="connsiteY4502" fmla="*/ 482168 h 1996549"/>
              <a:gd name="connsiteX4503" fmla="*/ 1882461 w 1998270"/>
              <a:gd name="connsiteY4503" fmla="*/ 455561 h 1996549"/>
              <a:gd name="connsiteX4504" fmla="*/ 1882461 w 1998270"/>
              <a:gd name="connsiteY4504" fmla="*/ 455391 h 1996549"/>
              <a:gd name="connsiteX4505" fmla="*/ 1909068 w 1998270"/>
              <a:gd name="connsiteY4505" fmla="*/ 428784 h 1996549"/>
              <a:gd name="connsiteX4506" fmla="*/ 5995 w 1998270"/>
              <a:gd name="connsiteY4506" fmla="*/ 388739 h 1996549"/>
              <a:gd name="connsiteX4507" fmla="*/ 11283 w 1998270"/>
              <a:gd name="connsiteY4507" fmla="*/ 394025 h 1996549"/>
              <a:gd name="connsiteX4508" fmla="*/ 5995 w 1998270"/>
              <a:gd name="connsiteY4508" fmla="*/ 399314 h 1996549"/>
              <a:gd name="connsiteX4509" fmla="*/ 708 w 1998270"/>
              <a:gd name="connsiteY4509" fmla="*/ 394025 h 1996549"/>
              <a:gd name="connsiteX4510" fmla="*/ 5995 w 1998270"/>
              <a:gd name="connsiteY4510" fmla="*/ 388739 h 1996549"/>
              <a:gd name="connsiteX4511" fmla="*/ 67030 w 1998270"/>
              <a:gd name="connsiteY4511" fmla="*/ 386997 h 1996549"/>
              <a:gd name="connsiteX4512" fmla="*/ 74193 w 1998270"/>
              <a:gd name="connsiteY4512" fmla="*/ 394161 h 1996549"/>
              <a:gd name="connsiteX4513" fmla="*/ 67030 w 1998270"/>
              <a:gd name="connsiteY4513" fmla="*/ 401324 h 1996549"/>
              <a:gd name="connsiteX4514" fmla="*/ 59867 w 1998270"/>
              <a:gd name="connsiteY4514" fmla="*/ 394161 h 1996549"/>
              <a:gd name="connsiteX4515" fmla="*/ 67030 w 1998270"/>
              <a:gd name="connsiteY4515" fmla="*/ 386997 h 1996549"/>
              <a:gd name="connsiteX4516" fmla="*/ 129113 w 1998270"/>
              <a:gd name="connsiteY4516" fmla="*/ 386144 h 1996549"/>
              <a:gd name="connsiteX4517" fmla="*/ 137129 w 1998270"/>
              <a:gd name="connsiteY4517" fmla="*/ 394161 h 1996549"/>
              <a:gd name="connsiteX4518" fmla="*/ 129113 w 1998270"/>
              <a:gd name="connsiteY4518" fmla="*/ 402177 h 1996549"/>
              <a:gd name="connsiteX4519" fmla="*/ 121097 w 1998270"/>
              <a:gd name="connsiteY4519" fmla="*/ 394161 h 1996549"/>
              <a:gd name="connsiteX4520" fmla="*/ 129113 w 1998270"/>
              <a:gd name="connsiteY4520" fmla="*/ 386144 h 1996549"/>
              <a:gd name="connsiteX4521" fmla="*/ 189832 w 1998270"/>
              <a:gd name="connsiteY4521" fmla="*/ 385291 h 1996549"/>
              <a:gd name="connsiteX4522" fmla="*/ 198701 w 1998270"/>
              <a:gd name="connsiteY4522" fmla="*/ 394160 h 1996549"/>
              <a:gd name="connsiteX4523" fmla="*/ 189832 w 1998270"/>
              <a:gd name="connsiteY4523" fmla="*/ 403030 h 1996549"/>
              <a:gd name="connsiteX4524" fmla="*/ 180964 w 1998270"/>
              <a:gd name="connsiteY4524" fmla="*/ 394160 h 1996549"/>
              <a:gd name="connsiteX4525" fmla="*/ 189832 w 1998270"/>
              <a:gd name="connsiteY4525" fmla="*/ 385291 h 1996549"/>
              <a:gd name="connsiteX4526" fmla="*/ 251234 w 1998270"/>
              <a:gd name="connsiteY4526" fmla="*/ 384439 h 1996549"/>
              <a:gd name="connsiteX4527" fmla="*/ 251574 w 1998270"/>
              <a:gd name="connsiteY4527" fmla="*/ 384439 h 1996549"/>
              <a:gd name="connsiteX4528" fmla="*/ 260956 w 1998270"/>
              <a:gd name="connsiteY4528" fmla="*/ 394161 h 1996549"/>
              <a:gd name="connsiteX4529" fmla="*/ 251234 w 1998270"/>
              <a:gd name="connsiteY4529" fmla="*/ 403883 h 1996549"/>
              <a:gd name="connsiteX4530" fmla="*/ 241512 w 1998270"/>
              <a:gd name="connsiteY4530" fmla="*/ 394161 h 1996549"/>
              <a:gd name="connsiteX4531" fmla="*/ 251234 w 1998270"/>
              <a:gd name="connsiteY4531" fmla="*/ 384439 h 1996549"/>
              <a:gd name="connsiteX4532" fmla="*/ 313002 w 1998270"/>
              <a:gd name="connsiteY4532" fmla="*/ 383452 h 1996549"/>
              <a:gd name="connsiteX4533" fmla="*/ 323576 w 1998270"/>
              <a:gd name="connsiteY4533" fmla="*/ 394027 h 1996549"/>
              <a:gd name="connsiteX4534" fmla="*/ 313002 w 1998270"/>
              <a:gd name="connsiteY4534" fmla="*/ 404601 h 1996549"/>
              <a:gd name="connsiteX4535" fmla="*/ 302427 w 1998270"/>
              <a:gd name="connsiteY4535" fmla="*/ 394027 h 1996549"/>
              <a:gd name="connsiteX4536" fmla="*/ 313002 w 1998270"/>
              <a:gd name="connsiteY4536" fmla="*/ 383452 h 1996549"/>
              <a:gd name="connsiteX4537" fmla="*/ 436119 w 1998270"/>
              <a:gd name="connsiteY4537" fmla="*/ 382732 h 1996549"/>
              <a:gd name="connsiteX4538" fmla="*/ 448229 w 1998270"/>
              <a:gd name="connsiteY4538" fmla="*/ 394843 h 1996549"/>
              <a:gd name="connsiteX4539" fmla="*/ 436119 w 1998270"/>
              <a:gd name="connsiteY4539" fmla="*/ 406953 h 1996549"/>
              <a:gd name="connsiteX4540" fmla="*/ 424010 w 1998270"/>
              <a:gd name="connsiteY4540" fmla="*/ 394843 h 1996549"/>
              <a:gd name="connsiteX4541" fmla="*/ 436119 w 1998270"/>
              <a:gd name="connsiteY4541" fmla="*/ 382732 h 1996549"/>
              <a:gd name="connsiteX4542" fmla="*/ 374036 w 1998270"/>
              <a:gd name="connsiteY4542" fmla="*/ 382732 h 1996549"/>
              <a:gd name="connsiteX4543" fmla="*/ 374377 w 1998270"/>
              <a:gd name="connsiteY4543" fmla="*/ 382732 h 1996549"/>
              <a:gd name="connsiteX4544" fmla="*/ 385293 w 1998270"/>
              <a:gd name="connsiteY4544" fmla="*/ 393989 h 1996549"/>
              <a:gd name="connsiteX4545" fmla="*/ 374036 w 1998270"/>
              <a:gd name="connsiteY4545" fmla="*/ 405246 h 1996549"/>
              <a:gd name="connsiteX4546" fmla="*/ 362780 w 1998270"/>
              <a:gd name="connsiteY4546" fmla="*/ 393989 h 1996549"/>
              <a:gd name="connsiteX4547" fmla="*/ 374036 w 1998270"/>
              <a:gd name="connsiteY4547" fmla="*/ 382732 h 1996549"/>
              <a:gd name="connsiteX4548" fmla="*/ 496838 w 1998270"/>
              <a:gd name="connsiteY4548" fmla="*/ 381197 h 1996549"/>
              <a:gd name="connsiteX4549" fmla="*/ 509801 w 1998270"/>
              <a:gd name="connsiteY4549" fmla="*/ 394161 h 1996549"/>
              <a:gd name="connsiteX4550" fmla="*/ 496838 w 1998270"/>
              <a:gd name="connsiteY4550" fmla="*/ 407123 h 1996549"/>
              <a:gd name="connsiteX4551" fmla="*/ 483876 w 1998270"/>
              <a:gd name="connsiteY4551" fmla="*/ 394161 h 1996549"/>
              <a:gd name="connsiteX4552" fmla="*/ 496838 w 1998270"/>
              <a:gd name="connsiteY4552" fmla="*/ 381197 h 1996549"/>
              <a:gd name="connsiteX4553" fmla="*/ 558240 w 1998270"/>
              <a:gd name="connsiteY4553" fmla="*/ 380516 h 1996549"/>
              <a:gd name="connsiteX4554" fmla="*/ 571884 w 1998270"/>
              <a:gd name="connsiteY4554" fmla="*/ 394161 h 1996549"/>
              <a:gd name="connsiteX4555" fmla="*/ 558240 w 1998270"/>
              <a:gd name="connsiteY4555" fmla="*/ 407806 h 1996549"/>
              <a:gd name="connsiteX4556" fmla="*/ 544595 w 1998270"/>
              <a:gd name="connsiteY4556" fmla="*/ 394161 h 1996549"/>
              <a:gd name="connsiteX4557" fmla="*/ 558240 w 1998270"/>
              <a:gd name="connsiteY4557" fmla="*/ 380516 h 1996549"/>
              <a:gd name="connsiteX4558" fmla="*/ 619641 w 1998270"/>
              <a:gd name="connsiteY4558" fmla="*/ 379662 h 1996549"/>
              <a:gd name="connsiteX4559" fmla="*/ 634138 w 1998270"/>
              <a:gd name="connsiteY4559" fmla="*/ 394161 h 1996549"/>
              <a:gd name="connsiteX4560" fmla="*/ 619641 w 1998270"/>
              <a:gd name="connsiteY4560" fmla="*/ 408657 h 1996549"/>
              <a:gd name="connsiteX4561" fmla="*/ 605144 w 1998270"/>
              <a:gd name="connsiteY4561" fmla="*/ 394161 h 1996549"/>
              <a:gd name="connsiteX4562" fmla="*/ 619641 w 1998270"/>
              <a:gd name="connsiteY4562" fmla="*/ 379662 h 1996549"/>
              <a:gd name="connsiteX4563" fmla="*/ 681042 w 1998270"/>
              <a:gd name="connsiteY4563" fmla="*/ 378810 h 1996549"/>
              <a:gd name="connsiteX4564" fmla="*/ 696393 w 1998270"/>
              <a:gd name="connsiteY4564" fmla="*/ 394161 h 1996549"/>
              <a:gd name="connsiteX4565" fmla="*/ 696393 w 1998270"/>
              <a:gd name="connsiteY4565" fmla="*/ 394331 h 1996549"/>
              <a:gd name="connsiteX4566" fmla="*/ 681042 w 1998270"/>
              <a:gd name="connsiteY4566" fmla="*/ 409340 h 1996549"/>
              <a:gd name="connsiteX4567" fmla="*/ 665692 w 1998270"/>
              <a:gd name="connsiteY4567" fmla="*/ 394161 h 1996549"/>
              <a:gd name="connsiteX4568" fmla="*/ 681042 w 1998270"/>
              <a:gd name="connsiteY4568" fmla="*/ 378810 h 1996549"/>
              <a:gd name="connsiteX4569" fmla="*/ 743126 w 1998270"/>
              <a:gd name="connsiteY4569" fmla="*/ 377958 h 1996549"/>
              <a:gd name="connsiteX4570" fmla="*/ 745241 w 1998270"/>
              <a:gd name="connsiteY4570" fmla="*/ 377958 h 1996549"/>
              <a:gd name="connsiteX4571" fmla="*/ 760182 w 1998270"/>
              <a:gd name="connsiteY4571" fmla="*/ 395013 h 1996549"/>
              <a:gd name="connsiteX4572" fmla="*/ 760147 w 1998270"/>
              <a:gd name="connsiteY4572" fmla="*/ 396071 h 1996549"/>
              <a:gd name="connsiteX4573" fmla="*/ 743126 w 1998270"/>
              <a:gd name="connsiteY4573" fmla="*/ 411046 h 1996549"/>
              <a:gd name="connsiteX4574" fmla="*/ 726923 w 1998270"/>
              <a:gd name="connsiteY4574" fmla="*/ 395013 h 1996549"/>
              <a:gd name="connsiteX4575" fmla="*/ 743126 w 1998270"/>
              <a:gd name="connsiteY4575" fmla="*/ 377958 h 1996549"/>
              <a:gd name="connsiteX4576" fmla="*/ 803844 w 1998270"/>
              <a:gd name="connsiteY4576" fmla="*/ 377275 h 1996549"/>
              <a:gd name="connsiteX4577" fmla="*/ 820900 w 1998270"/>
              <a:gd name="connsiteY4577" fmla="*/ 394331 h 1996549"/>
              <a:gd name="connsiteX4578" fmla="*/ 803844 w 1998270"/>
              <a:gd name="connsiteY4578" fmla="*/ 411387 h 1996549"/>
              <a:gd name="connsiteX4579" fmla="*/ 786789 w 1998270"/>
              <a:gd name="connsiteY4579" fmla="*/ 394331 h 1996549"/>
              <a:gd name="connsiteX4580" fmla="*/ 803844 w 1998270"/>
              <a:gd name="connsiteY4580" fmla="*/ 377275 h 1996549"/>
              <a:gd name="connsiteX4581" fmla="*/ 865246 w 1998270"/>
              <a:gd name="connsiteY4581" fmla="*/ 376422 h 1996549"/>
              <a:gd name="connsiteX4582" fmla="*/ 882302 w 1998270"/>
              <a:gd name="connsiteY4582" fmla="*/ 393477 h 1996549"/>
              <a:gd name="connsiteX4583" fmla="*/ 865246 w 1998270"/>
              <a:gd name="connsiteY4583" fmla="*/ 410534 h 1996549"/>
              <a:gd name="connsiteX4584" fmla="*/ 848191 w 1998270"/>
              <a:gd name="connsiteY4584" fmla="*/ 393477 h 1996549"/>
              <a:gd name="connsiteX4585" fmla="*/ 865246 w 1998270"/>
              <a:gd name="connsiteY4585" fmla="*/ 376422 h 1996549"/>
              <a:gd name="connsiteX4586" fmla="*/ 926647 w 1998270"/>
              <a:gd name="connsiteY4586" fmla="*/ 375740 h 1996549"/>
              <a:gd name="connsiteX4587" fmla="*/ 945067 w 1998270"/>
              <a:gd name="connsiteY4587" fmla="*/ 394161 h 1996549"/>
              <a:gd name="connsiteX4588" fmla="*/ 945067 w 1998270"/>
              <a:gd name="connsiteY4588" fmla="*/ 394331 h 1996549"/>
              <a:gd name="connsiteX4589" fmla="*/ 926647 w 1998270"/>
              <a:gd name="connsiteY4589" fmla="*/ 412411 h 1996549"/>
              <a:gd name="connsiteX4590" fmla="*/ 908227 w 1998270"/>
              <a:gd name="connsiteY4590" fmla="*/ 394161 h 1996549"/>
              <a:gd name="connsiteX4591" fmla="*/ 926647 w 1998270"/>
              <a:gd name="connsiteY4591" fmla="*/ 375740 h 1996549"/>
              <a:gd name="connsiteX4592" fmla="*/ 988415 w 1998270"/>
              <a:gd name="connsiteY4592" fmla="*/ 374753 h 1996549"/>
              <a:gd name="connsiteX4593" fmla="*/ 1007688 w 1998270"/>
              <a:gd name="connsiteY4593" fmla="*/ 394025 h 1996549"/>
              <a:gd name="connsiteX4594" fmla="*/ 988415 w 1998270"/>
              <a:gd name="connsiteY4594" fmla="*/ 413299 h 1996549"/>
              <a:gd name="connsiteX4595" fmla="*/ 969142 w 1998270"/>
              <a:gd name="connsiteY4595" fmla="*/ 394025 h 1996549"/>
              <a:gd name="connsiteX4596" fmla="*/ 988415 w 1998270"/>
              <a:gd name="connsiteY4596" fmla="*/ 374753 h 1996549"/>
              <a:gd name="connsiteX4597" fmla="*/ 1050132 w 1998270"/>
              <a:gd name="connsiteY4597" fmla="*/ 374205 h 1996549"/>
              <a:gd name="connsiteX4598" fmla="*/ 1070088 w 1998270"/>
              <a:gd name="connsiteY4598" fmla="*/ 394161 h 1996549"/>
              <a:gd name="connsiteX4599" fmla="*/ 1070088 w 1998270"/>
              <a:gd name="connsiteY4599" fmla="*/ 394331 h 1996549"/>
              <a:gd name="connsiteX4600" fmla="*/ 1050132 w 1998270"/>
              <a:gd name="connsiteY4600" fmla="*/ 413946 h 1996549"/>
              <a:gd name="connsiteX4601" fmla="*/ 1030177 w 1998270"/>
              <a:gd name="connsiteY4601" fmla="*/ 394161 h 1996549"/>
              <a:gd name="connsiteX4602" fmla="*/ 1050132 w 1998270"/>
              <a:gd name="connsiteY4602" fmla="*/ 374205 h 1996549"/>
              <a:gd name="connsiteX4603" fmla="*/ 1110851 w 1998270"/>
              <a:gd name="connsiteY4603" fmla="*/ 373352 h 1996549"/>
              <a:gd name="connsiteX4604" fmla="*/ 1111192 w 1998270"/>
              <a:gd name="connsiteY4604" fmla="*/ 373352 h 1996549"/>
              <a:gd name="connsiteX4605" fmla="*/ 1131659 w 1998270"/>
              <a:gd name="connsiteY4605" fmla="*/ 394161 h 1996549"/>
              <a:gd name="connsiteX4606" fmla="*/ 1131659 w 1998270"/>
              <a:gd name="connsiteY4606" fmla="*/ 394331 h 1996549"/>
              <a:gd name="connsiteX4607" fmla="*/ 1110851 w 1998270"/>
              <a:gd name="connsiteY4607" fmla="*/ 414798 h 1996549"/>
              <a:gd name="connsiteX4608" fmla="*/ 1090043 w 1998270"/>
              <a:gd name="connsiteY4608" fmla="*/ 394161 h 1996549"/>
              <a:gd name="connsiteX4609" fmla="*/ 1110851 w 1998270"/>
              <a:gd name="connsiteY4609" fmla="*/ 373352 h 1996549"/>
              <a:gd name="connsiteX4610" fmla="*/ 1172252 w 1998270"/>
              <a:gd name="connsiteY4610" fmla="*/ 372670 h 1996549"/>
              <a:gd name="connsiteX4611" fmla="*/ 1172593 w 1998270"/>
              <a:gd name="connsiteY4611" fmla="*/ 372670 h 1996549"/>
              <a:gd name="connsiteX4612" fmla="*/ 1193743 w 1998270"/>
              <a:gd name="connsiteY4612" fmla="*/ 394161 h 1996549"/>
              <a:gd name="connsiteX4613" fmla="*/ 1193743 w 1998270"/>
              <a:gd name="connsiteY4613" fmla="*/ 394331 h 1996549"/>
              <a:gd name="connsiteX4614" fmla="*/ 1172252 w 1998270"/>
              <a:gd name="connsiteY4614" fmla="*/ 415481 h 1996549"/>
              <a:gd name="connsiteX4615" fmla="*/ 1150762 w 1998270"/>
              <a:gd name="connsiteY4615" fmla="*/ 394161 h 1996549"/>
              <a:gd name="connsiteX4616" fmla="*/ 1172252 w 1998270"/>
              <a:gd name="connsiteY4616" fmla="*/ 372670 h 1996549"/>
              <a:gd name="connsiteX4617" fmla="*/ 1233654 w 1998270"/>
              <a:gd name="connsiteY4617" fmla="*/ 371988 h 1996549"/>
              <a:gd name="connsiteX4618" fmla="*/ 1255826 w 1998270"/>
              <a:gd name="connsiteY4618" fmla="*/ 394161 h 1996549"/>
              <a:gd name="connsiteX4619" fmla="*/ 1233654 w 1998270"/>
              <a:gd name="connsiteY4619" fmla="*/ 416163 h 1996549"/>
              <a:gd name="connsiteX4620" fmla="*/ 1211481 w 1998270"/>
              <a:gd name="connsiteY4620" fmla="*/ 394161 h 1996549"/>
              <a:gd name="connsiteX4621" fmla="*/ 1233654 w 1998270"/>
              <a:gd name="connsiteY4621" fmla="*/ 371988 h 1996549"/>
              <a:gd name="connsiteX4622" fmla="*/ 1295422 w 1998270"/>
              <a:gd name="connsiteY4622" fmla="*/ 371172 h 1996549"/>
              <a:gd name="connsiteX4623" fmla="*/ 1318277 w 1998270"/>
              <a:gd name="connsiteY4623" fmla="*/ 394027 h 1996549"/>
              <a:gd name="connsiteX4624" fmla="*/ 1295422 w 1998270"/>
              <a:gd name="connsiteY4624" fmla="*/ 416881 h 1996549"/>
              <a:gd name="connsiteX4625" fmla="*/ 1272567 w 1998270"/>
              <a:gd name="connsiteY4625" fmla="*/ 394027 h 1996549"/>
              <a:gd name="connsiteX4626" fmla="*/ 1295422 w 1998270"/>
              <a:gd name="connsiteY4626" fmla="*/ 371172 h 1996549"/>
              <a:gd name="connsiteX4627" fmla="*/ 1357139 w 1998270"/>
              <a:gd name="connsiteY4627" fmla="*/ 370453 h 1996549"/>
              <a:gd name="connsiteX4628" fmla="*/ 1380847 w 1998270"/>
              <a:gd name="connsiteY4628" fmla="*/ 394161 h 1996549"/>
              <a:gd name="connsiteX4629" fmla="*/ 1380847 w 1998270"/>
              <a:gd name="connsiteY4629" fmla="*/ 394331 h 1996549"/>
              <a:gd name="connsiteX4630" fmla="*/ 1357139 w 1998270"/>
              <a:gd name="connsiteY4630" fmla="*/ 417698 h 1996549"/>
              <a:gd name="connsiteX4631" fmla="*/ 1333602 w 1998270"/>
              <a:gd name="connsiteY4631" fmla="*/ 394161 h 1996549"/>
              <a:gd name="connsiteX4632" fmla="*/ 1333602 w 1998270"/>
              <a:gd name="connsiteY4632" fmla="*/ 393991 h 1996549"/>
              <a:gd name="connsiteX4633" fmla="*/ 1357139 w 1998270"/>
              <a:gd name="connsiteY4633" fmla="*/ 370453 h 1996549"/>
              <a:gd name="connsiteX4634" fmla="*/ 1971151 w 1998270"/>
              <a:gd name="connsiteY4634" fmla="*/ 370282 h 1996549"/>
              <a:gd name="connsiteX4635" fmla="*/ 1995029 w 1998270"/>
              <a:gd name="connsiteY4635" fmla="*/ 394161 h 1996549"/>
              <a:gd name="connsiteX4636" fmla="*/ 1971151 w 1998270"/>
              <a:gd name="connsiteY4636" fmla="*/ 417867 h 1996549"/>
              <a:gd name="connsiteX4637" fmla="*/ 1947273 w 1998270"/>
              <a:gd name="connsiteY4637" fmla="*/ 394161 h 1996549"/>
              <a:gd name="connsiteX4638" fmla="*/ 1971151 w 1998270"/>
              <a:gd name="connsiteY4638" fmla="*/ 370282 h 1996549"/>
              <a:gd name="connsiteX4639" fmla="*/ 1417858 w 1998270"/>
              <a:gd name="connsiteY4639" fmla="*/ 369771 h 1996549"/>
              <a:gd name="connsiteX4640" fmla="*/ 1442247 w 1998270"/>
              <a:gd name="connsiteY4640" fmla="*/ 394161 h 1996549"/>
              <a:gd name="connsiteX4641" fmla="*/ 1417858 w 1998270"/>
              <a:gd name="connsiteY4641" fmla="*/ 418381 h 1996549"/>
              <a:gd name="connsiteX4642" fmla="*/ 1393639 w 1998270"/>
              <a:gd name="connsiteY4642" fmla="*/ 394161 h 1996549"/>
              <a:gd name="connsiteX4643" fmla="*/ 1393639 w 1998270"/>
              <a:gd name="connsiteY4643" fmla="*/ 393991 h 1996549"/>
              <a:gd name="connsiteX4644" fmla="*/ 1417858 w 1998270"/>
              <a:gd name="connsiteY4644" fmla="*/ 369771 h 1996549"/>
              <a:gd name="connsiteX4645" fmla="*/ 1479259 w 1998270"/>
              <a:gd name="connsiteY4645" fmla="*/ 369259 h 1996549"/>
              <a:gd name="connsiteX4646" fmla="*/ 1504160 w 1998270"/>
              <a:gd name="connsiteY4646" fmla="*/ 394161 h 1996549"/>
              <a:gd name="connsiteX4647" fmla="*/ 1504160 w 1998270"/>
              <a:gd name="connsiteY4647" fmla="*/ 394331 h 1996549"/>
              <a:gd name="connsiteX4648" fmla="*/ 1479259 w 1998270"/>
              <a:gd name="connsiteY4648" fmla="*/ 418891 h 1996549"/>
              <a:gd name="connsiteX4649" fmla="*/ 1454528 w 1998270"/>
              <a:gd name="connsiteY4649" fmla="*/ 394161 h 1996549"/>
              <a:gd name="connsiteX4650" fmla="*/ 1454528 w 1998270"/>
              <a:gd name="connsiteY4650" fmla="*/ 393991 h 1996549"/>
              <a:gd name="connsiteX4651" fmla="*/ 1479259 w 1998270"/>
              <a:gd name="connsiteY4651" fmla="*/ 369259 h 1996549"/>
              <a:gd name="connsiteX4652" fmla="*/ 1540660 w 1998270"/>
              <a:gd name="connsiteY4652" fmla="*/ 368577 h 1996549"/>
              <a:gd name="connsiteX4653" fmla="*/ 1566244 w 1998270"/>
              <a:gd name="connsiteY4653" fmla="*/ 394161 h 1996549"/>
              <a:gd name="connsiteX4654" fmla="*/ 1540660 w 1998270"/>
              <a:gd name="connsiteY4654" fmla="*/ 419575 h 1996549"/>
              <a:gd name="connsiteX4655" fmla="*/ 1515247 w 1998270"/>
              <a:gd name="connsiteY4655" fmla="*/ 394161 h 1996549"/>
              <a:gd name="connsiteX4656" fmla="*/ 1540660 w 1998270"/>
              <a:gd name="connsiteY4656" fmla="*/ 368577 h 1996549"/>
              <a:gd name="connsiteX4657" fmla="*/ 1602428 w 1998270"/>
              <a:gd name="connsiteY4657" fmla="*/ 367931 h 1996549"/>
              <a:gd name="connsiteX4658" fmla="*/ 1628523 w 1998270"/>
              <a:gd name="connsiteY4658" fmla="*/ 394027 h 1996549"/>
              <a:gd name="connsiteX4659" fmla="*/ 1602428 w 1998270"/>
              <a:gd name="connsiteY4659" fmla="*/ 420121 h 1996549"/>
              <a:gd name="connsiteX4660" fmla="*/ 1576332 w 1998270"/>
              <a:gd name="connsiteY4660" fmla="*/ 394027 h 1996549"/>
              <a:gd name="connsiteX4661" fmla="*/ 1602428 w 1998270"/>
              <a:gd name="connsiteY4661" fmla="*/ 367931 h 1996549"/>
              <a:gd name="connsiteX4662" fmla="*/ 1664145 w 1998270"/>
              <a:gd name="connsiteY4662" fmla="*/ 367553 h 1996549"/>
              <a:gd name="connsiteX4663" fmla="*/ 1690752 w 1998270"/>
              <a:gd name="connsiteY4663" fmla="*/ 394161 h 1996549"/>
              <a:gd name="connsiteX4664" fmla="*/ 1690752 w 1998270"/>
              <a:gd name="connsiteY4664" fmla="*/ 394331 h 1996549"/>
              <a:gd name="connsiteX4665" fmla="*/ 1664145 w 1998270"/>
              <a:gd name="connsiteY4665" fmla="*/ 420597 h 1996549"/>
              <a:gd name="connsiteX4666" fmla="*/ 1663804 w 1998270"/>
              <a:gd name="connsiteY4666" fmla="*/ 420597 h 1996549"/>
              <a:gd name="connsiteX4667" fmla="*/ 1637708 w 1998270"/>
              <a:gd name="connsiteY4667" fmla="*/ 394161 h 1996549"/>
              <a:gd name="connsiteX4668" fmla="*/ 1637708 w 1998270"/>
              <a:gd name="connsiteY4668" fmla="*/ 393989 h 1996549"/>
              <a:gd name="connsiteX4669" fmla="*/ 1664145 w 1998270"/>
              <a:gd name="connsiteY4669" fmla="*/ 367553 h 1996549"/>
              <a:gd name="connsiteX4670" fmla="*/ 1724863 w 1998270"/>
              <a:gd name="connsiteY4670" fmla="*/ 367212 h 1996549"/>
              <a:gd name="connsiteX4671" fmla="*/ 1751812 w 1998270"/>
              <a:gd name="connsiteY4671" fmla="*/ 394161 h 1996549"/>
              <a:gd name="connsiteX4672" fmla="*/ 1751812 w 1998270"/>
              <a:gd name="connsiteY4672" fmla="*/ 394331 h 1996549"/>
              <a:gd name="connsiteX4673" fmla="*/ 1724863 w 1998270"/>
              <a:gd name="connsiteY4673" fmla="*/ 420939 h 1996549"/>
              <a:gd name="connsiteX4674" fmla="*/ 1698086 w 1998270"/>
              <a:gd name="connsiteY4674" fmla="*/ 394161 h 1996549"/>
              <a:gd name="connsiteX4675" fmla="*/ 1698086 w 1998270"/>
              <a:gd name="connsiteY4675" fmla="*/ 393989 h 1996549"/>
              <a:gd name="connsiteX4676" fmla="*/ 1724863 w 1998270"/>
              <a:gd name="connsiteY4676" fmla="*/ 367212 h 1996549"/>
              <a:gd name="connsiteX4677" fmla="*/ 1786265 w 1998270"/>
              <a:gd name="connsiteY4677" fmla="*/ 366870 h 1996549"/>
              <a:gd name="connsiteX4678" fmla="*/ 1813555 w 1998270"/>
              <a:gd name="connsiteY4678" fmla="*/ 394161 h 1996549"/>
              <a:gd name="connsiteX4679" fmla="*/ 1786265 w 1998270"/>
              <a:gd name="connsiteY4679" fmla="*/ 421279 h 1996549"/>
              <a:gd name="connsiteX4680" fmla="*/ 1759147 w 1998270"/>
              <a:gd name="connsiteY4680" fmla="*/ 394161 h 1996549"/>
              <a:gd name="connsiteX4681" fmla="*/ 1759147 w 1998270"/>
              <a:gd name="connsiteY4681" fmla="*/ 393989 h 1996549"/>
              <a:gd name="connsiteX4682" fmla="*/ 1786265 w 1998270"/>
              <a:gd name="connsiteY4682" fmla="*/ 366870 h 1996549"/>
              <a:gd name="connsiteX4683" fmla="*/ 1847666 w 1998270"/>
              <a:gd name="connsiteY4683" fmla="*/ 366700 h 1996549"/>
              <a:gd name="connsiteX4684" fmla="*/ 1875126 w 1998270"/>
              <a:gd name="connsiteY4684" fmla="*/ 394160 h 1996549"/>
              <a:gd name="connsiteX4685" fmla="*/ 1847666 w 1998270"/>
              <a:gd name="connsiteY4685" fmla="*/ 421449 h 1996549"/>
              <a:gd name="connsiteX4686" fmla="*/ 1820377 w 1998270"/>
              <a:gd name="connsiteY4686" fmla="*/ 394160 h 1996549"/>
              <a:gd name="connsiteX4687" fmla="*/ 1847666 w 1998270"/>
              <a:gd name="connsiteY4687" fmla="*/ 366700 h 1996549"/>
              <a:gd name="connsiteX4688" fmla="*/ 1909067 w 1998270"/>
              <a:gd name="connsiteY4688" fmla="*/ 366529 h 1996549"/>
              <a:gd name="connsiteX4689" fmla="*/ 1909409 w 1998270"/>
              <a:gd name="connsiteY4689" fmla="*/ 366529 h 1996549"/>
              <a:gd name="connsiteX4690" fmla="*/ 1936698 w 1998270"/>
              <a:gd name="connsiteY4690" fmla="*/ 394161 h 1996549"/>
              <a:gd name="connsiteX4691" fmla="*/ 1936698 w 1998270"/>
              <a:gd name="connsiteY4691" fmla="*/ 394331 h 1996549"/>
              <a:gd name="connsiteX4692" fmla="*/ 1909067 w 1998270"/>
              <a:gd name="connsiteY4692" fmla="*/ 421621 h 1996549"/>
              <a:gd name="connsiteX4693" fmla="*/ 1881608 w 1998270"/>
              <a:gd name="connsiteY4693" fmla="*/ 394161 h 1996549"/>
              <a:gd name="connsiteX4694" fmla="*/ 1881608 w 1998270"/>
              <a:gd name="connsiteY4694" fmla="*/ 393989 h 1996549"/>
              <a:gd name="connsiteX4695" fmla="*/ 1909067 w 1998270"/>
              <a:gd name="connsiteY4695" fmla="*/ 366529 h 1996549"/>
              <a:gd name="connsiteX4696" fmla="*/ 5629 w 1998270"/>
              <a:gd name="connsiteY4696" fmla="*/ 327472 h 1996549"/>
              <a:gd name="connsiteX4697" fmla="*/ 10916 w 1998270"/>
              <a:gd name="connsiteY4697" fmla="*/ 332760 h 1996549"/>
              <a:gd name="connsiteX4698" fmla="*/ 5629 w 1998270"/>
              <a:gd name="connsiteY4698" fmla="*/ 338047 h 1996549"/>
              <a:gd name="connsiteX4699" fmla="*/ 342 w 1998270"/>
              <a:gd name="connsiteY4699" fmla="*/ 332760 h 1996549"/>
              <a:gd name="connsiteX4700" fmla="*/ 5629 w 1998270"/>
              <a:gd name="connsiteY4700" fmla="*/ 327472 h 1996549"/>
              <a:gd name="connsiteX4701" fmla="*/ 67029 w 1998270"/>
              <a:gd name="connsiteY4701" fmla="*/ 325425 h 1996549"/>
              <a:gd name="connsiteX4702" fmla="*/ 74364 w 1998270"/>
              <a:gd name="connsiteY4702" fmla="*/ 332759 h 1996549"/>
              <a:gd name="connsiteX4703" fmla="*/ 67029 w 1998270"/>
              <a:gd name="connsiteY4703" fmla="*/ 340093 h 1996549"/>
              <a:gd name="connsiteX4704" fmla="*/ 59696 w 1998270"/>
              <a:gd name="connsiteY4704" fmla="*/ 332759 h 1996549"/>
              <a:gd name="connsiteX4705" fmla="*/ 67029 w 1998270"/>
              <a:gd name="connsiteY4705" fmla="*/ 325425 h 1996549"/>
              <a:gd name="connsiteX4706" fmla="*/ 129114 w 1998270"/>
              <a:gd name="connsiteY4706" fmla="*/ 324572 h 1996549"/>
              <a:gd name="connsiteX4707" fmla="*/ 129455 w 1998270"/>
              <a:gd name="connsiteY4707" fmla="*/ 324572 h 1996549"/>
              <a:gd name="connsiteX4708" fmla="*/ 137301 w 1998270"/>
              <a:gd name="connsiteY4708" fmla="*/ 332759 h 1996549"/>
              <a:gd name="connsiteX4709" fmla="*/ 129114 w 1998270"/>
              <a:gd name="connsiteY4709" fmla="*/ 340946 h 1996549"/>
              <a:gd name="connsiteX4710" fmla="*/ 120927 w 1998270"/>
              <a:gd name="connsiteY4710" fmla="*/ 332759 h 1996549"/>
              <a:gd name="connsiteX4711" fmla="*/ 129114 w 1998270"/>
              <a:gd name="connsiteY4711" fmla="*/ 324572 h 1996549"/>
              <a:gd name="connsiteX4712" fmla="*/ 189832 w 1998270"/>
              <a:gd name="connsiteY4712" fmla="*/ 323720 h 1996549"/>
              <a:gd name="connsiteX4713" fmla="*/ 190173 w 1998270"/>
              <a:gd name="connsiteY4713" fmla="*/ 323720 h 1996549"/>
              <a:gd name="connsiteX4714" fmla="*/ 198872 w 1998270"/>
              <a:gd name="connsiteY4714" fmla="*/ 332760 h 1996549"/>
              <a:gd name="connsiteX4715" fmla="*/ 189832 w 1998270"/>
              <a:gd name="connsiteY4715" fmla="*/ 341800 h 1996549"/>
              <a:gd name="connsiteX4716" fmla="*/ 180793 w 1998270"/>
              <a:gd name="connsiteY4716" fmla="*/ 332760 h 1996549"/>
              <a:gd name="connsiteX4717" fmla="*/ 189832 w 1998270"/>
              <a:gd name="connsiteY4717" fmla="*/ 323720 h 1996549"/>
              <a:gd name="connsiteX4718" fmla="*/ 251233 w 1998270"/>
              <a:gd name="connsiteY4718" fmla="*/ 322868 h 1996549"/>
              <a:gd name="connsiteX4719" fmla="*/ 261125 w 1998270"/>
              <a:gd name="connsiteY4719" fmla="*/ 332760 h 1996549"/>
              <a:gd name="connsiteX4720" fmla="*/ 251233 w 1998270"/>
              <a:gd name="connsiteY4720" fmla="*/ 342652 h 1996549"/>
              <a:gd name="connsiteX4721" fmla="*/ 241341 w 1998270"/>
              <a:gd name="connsiteY4721" fmla="*/ 332760 h 1996549"/>
              <a:gd name="connsiteX4722" fmla="*/ 251233 w 1998270"/>
              <a:gd name="connsiteY4722" fmla="*/ 322868 h 1996549"/>
              <a:gd name="connsiteX4723" fmla="*/ 312635 w 1998270"/>
              <a:gd name="connsiteY4723" fmla="*/ 322185 h 1996549"/>
              <a:gd name="connsiteX4724" fmla="*/ 323210 w 1998270"/>
              <a:gd name="connsiteY4724" fmla="*/ 332760 h 1996549"/>
              <a:gd name="connsiteX4725" fmla="*/ 312635 w 1998270"/>
              <a:gd name="connsiteY4725" fmla="*/ 343335 h 1996549"/>
              <a:gd name="connsiteX4726" fmla="*/ 302061 w 1998270"/>
              <a:gd name="connsiteY4726" fmla="*/ 332760 h 1996549"/>
              <a:gd name="connsiteX4727" fmla="*/ 312635 w 1998270"/>
              <a:gd name="connsiteY4727" fmla="*/ 322185 h 1996549"/>
              <a:gd name="connsiteX4728" fmla="*/ 374036 w 1998270"/>
              <a:gd name="connsiteY4728" fmla="*/ 321331 h 1996549"/>
              <a:gd name="connsiteX4729" fmla="*/ 385463 w 1998270"/>
              <a:gd name="connsiteY4729" fmla="*/ 332760 h 1996549"/>
              <a:gd name="connsiteX4730" fmla="*/ 374036 w 1998270"/>
              <a:gd name="connsiteY4730" fmla="*/ 344188 h 1996549"/>
              <a:gd name="connsiteX4731" fmla="*/ 362609 w 1998270"/>
              <a:gd name="connsiteY4731" fmla="*/ 332760 h 1996549"/>
              <a:gd name="connsiteX4732" fmla="*/ 374036 w 1998270"/>
              <a:gd name="connsiteY4732" fmla="*/ 321331 h 1996549"/>
              <a:gd name="connsiteX4733" fmla="*/ 436120 w 1998270"/>
              <a:gd name="connsiteY4733" fmla="*/ 320479 h 1996549"/>
              <a:gd name="connsiteX4734" fmla="*/ 448400 w 1998270"/>
              <a:gd name="connsiteY4734" fmla="*/ 332760 h 1996549"/>
              <a:gd name="connsiteX4735" fmla="*/ 436120 w 1998270"/>
              <a:gd name="connsiteY4735" fmla="*/ 345040 h 1996549"/>
              <a:gd name="connsiteX4736" fmla="*/ 423840 w 1998270"/>
              <a:gd name="connsiteY4736" fmla="*/ 332760 h 1996549"/>
              <a:gd name="connsiteX4737" fmla="*/ 436120 w 1998270"/>
              <a:gd name="connsiteY4737" fmla="*/ 320479 h 1996549"/>
              <a:gd name="connsiteX4738" fmla="*/ 496838 w 1998270"/>
              <a:gd name="connsiteY4738" fmla="*/ 319626 h 1996549"/>
              <a:gd name="connsiteX4739" fmla="*/ 497179 w 1998270"/>
              <a:gd name="connsiteY4739" fmla="*/ 319626 h 1996549"/>
              <a:gd name="connsiteX4740" fmla="*/ 509971 w 1998270"/>
              <a:gd name="connsiteY4740" fmla="*/ 332759 h 1996549"/>
              <a:gd name="connsiteX4741" fmla="*/ 496838 w 1998270"/>
              <a:gd name="connsiteY4741" fmla="*/ 345892 h 1996549"/>
              <a:gd name="connsiteX4742" fmla="*/ 483706 w 1998270"/>
              <a:gd name="connsiteY4742" fmla="*/ 332759 h 1996549"/>
              <a:gd name="connsiteX4743" fmla="*/ 496838 w 1998270"/>
              <a:gd name="connsiteY4743" fmla="*/ 319626 h 1996549"/>
              <a:gd name="connsiteX4744" fmla="*/ 558240 w 1998270"/>
              <a:gd name="connsiteY4744" fmla="*/ 318772 h 1996549"/>
              <a:gd name="connsiteX4745" fmla="*/ 572226 w 1998270"/>
              <a:gd name="connsiteY4745" fmla="*/ 332759 h 1996549"/>
              <a:gd name="connsiteX4746" fmla="*/ 558240 w 1998270"/>
              <a:gd name="connsiteY4746" fmla="*/ 346745 h 1996549"/>
              <a:gd name="connsiteX4747" fmla="*/ 544254 w 1998270"/>
              <a:gd name="connsiteY4747" fmla="*/ 332759 h 1996549"/>
              <a:gd name="connsiteX4748" fmla="*/ 558240 w 1998270"/>
              <a:gd name="connsiteY4748" fmla="*/ 318772 h 1996549"/>
              <a:gd name="connsiteX4749" fmla="*/ 620007 w 1998270"/>
              <a:gd name="connsiteY4749" fmla="*/ 317957 h 1996549"/>
              <a:gd name="connsiteX4750" fmla="*/ 634675 w 1998270"/>
              <a:gd name="connsiteY4750" fmla="*/ 332625 h 1996549"/>
              <a:gd name="connsiteX4751" fmla="*/ 620007 w 1998270"/>
              <a:gd name="connsiteY4751" fmla="*/ 347293 h 1996549"/>
              <a:gd name="connsiteX4752" fmla="*/ 605339 w 1998270"/>
              <a:gd name="connsiteY4752" fmla="*/ 332625 h 1996549"/>
              <a:gd name="connsiteX4753" fmla="*/ 620007 w 1998270"/>
              <a:gd name="connsiteY4753" fmla="*/ 317957 h 1996549"/>
              <a:gd name="connsiteX4754" fmla="*/ 681042 w 1998270"/>
              <a:gd name="connsiteY4754" fmla="*/ 317238 h 1996549"/>
              <a:gd name="connsiteX4755" fmla="*/ 696563 w 1998270"/>
              <a:gd name="connsiteY4755" fmla="*/ 332759 h 1996549"/>
              <a:gd name="connsiteX4756" fmla="*/ 696563 w 1998270"/>
              <a:gd name="connsiteY4756" fmla="*/ 332930 h 1996549"/>
              <a:gd name="connsiteX4757" fmla="*/ 681042 w 1998270"/>
              <a:gd name="connsiteY4757" fmla="*/ 348110 h 1996549"/>
              <a:gd name="connsiteX4758" fmla="*/ 680872 w 1998270"/>
              <a:gd name="connsiteY4758" fmla="*/ 348110 h 1996549"/>
              <a:gd name="connsiteX4759" fmla="*/ 665522 w 1998270"/>
              <a:gd name="connsiteY4759" fmla="*/ 332759 h 1996549"/>
              <a:gd name="connsiteX4760" fmla="*/ 681042 w 1998270"/>
              <a:gd name="connsiteY4760" fmla="*/ 317238 h 1996549"/>
              <a:gd name="connsiteX4761" fmla="*/ 743125 w 1998270"/>
              <a:gd name="connsiteY4761" fmla="*/ 316386 h 1996549"/>
              <a:gd name="connsiteX4762" fmla="*/ 760181 w 1998270"/>
              <a:gd name="connsiteY4762" fmla="*/ 333442 h 1996549"/>
              <a:gd name="connsiteX4763" fmla="*/ 743125 w 1998270"/>
              <a:gd name="connsiteY4763" fmla="*/ 350498 h 1996549"/>
              <a:gd name="connsiteX4764" fmla="*/ 726070 w 1998270"/>
              <a:gd name="connsiteY4764" fmla="*/ 333442 h 1996549"/>
              <a:gd name="connsiteX4765" fmla="*/ 743125 w 1998270"/>
              <a:gd name="connsiteY4765" fmla="*/ 316386 h 1996549"/>
              <a:gd name="connsiteX4766" fmla="*/ 803844 w 1998270"/>
              <a:gd name="connsiteY4766" fmla="*/ 315533 h 1996549"/>
              <a:gd name="connsiteX4767" fmla="*/ 820900 w 1998270"/>
              <a:gd name="connsiteY4767" fmla="*/ 332589 h 1996549"/>
              <a:gd name="connsiteX4768" fmla="*/ 803844 w 1998270"/>
              <a:gd name="connsiteY4768" fmla="*/ 349645 h 1996549"/>
              <a:gd name="connsiteX4769" fmla="*/ 786789 w 1998270"/>
              <a:gd name="connsiteY4769" fmla="*/ 332589 h 1996549"/>
              <a:gd name="connsiteX4770" fmla="*/ 803844 w 1998270"/>
              <a:gd name="connsiteY4770" fmla="*/ 315533 h 1996549"/>
              <a:gd name="connsiteX4771" fmla="*/ 865247 w 1998270"/>
              <a:gd name="connsiteY4771" fmla="*/ 314510 h 1996549"/>
              <a:gd name="connsiteX4772" fmla="*/ 882303 w 1998270"/>
              <a:gd name="connsiteY4772" fmla="*/ 331566 h 1996549"/>
              <a:gd name="connsiteX4773" fmla="*/ 865247 w 1998270"/>
              <a:gd name="connsiteY4773" fmla="*/ 348622 h 1996549"/>
              <a:gd name="connsiteX4774" fmla="*/ 864377 w 1998270"/>
              <a:gd name="connsiteY4774" fmla="*/ 348639 h 1996549"/>
              <a:gd name="connsiteX4775" fmla="*/ 847338 w 1998270"/>
              <a:gd name="connsiteY4775" fmla="*/ 331566 h 1996549"/>
              <a:gd name="connsiteX4776" fmla="*/ 847355 w 1998270"/>
              <a:gd name="connsiteY4776" fmla="*/ 330696 h 1996549"/>
              <a:gd name="connsiteX4777" fmla="*/ 865247 w 1998270"/>
              <a:gd name="connsiteY4777" fmla="*/ 314510 h 1996549"/>
              <a:gd name="connsiteX4778" fmla="*/ 927014 w 1998270"/>
              <a:gd name="connsiteY4778" fmla="*/ 313864 h 1996549"/>
              <a:gd name="connsiteX4779" fmla="*/ 945775 w 1998270"/>
              <a:gd name="connsiteY4779" fmla="*/ 332626 h 1996549"/>
              <a:gd name="connsiteX4780" fmla="*/ 927014 w 1998270"/>
              <a:gd name="connsiteY4780" fmla="*/ 351387 h 1996549"/>
              <a:gd name="connsiteX4781" fmla="*/ 908252 w 1998270"/>
              <a:gd name="connsiteY4781" fmla="*/ 332626 h 1996549"/>
              <a:gd name="connsiteX4782" fmla="*/ 927014 w 1998270"/>
              <a:gd name="connsiteY4782" fmla="*/ 313864 h 1996549"/>
              <a:gd name="connsiteX4783" fmla="*/ 988048 w 1998270"/>
              <a:gd name="connsiteY4783" fmla="*/ 313315 h 1996549"/>
              <a:gd name="connsiteX4784" fmla="*/ 1007492 w 1998270"/>
              <a:gd name="connsiteY4784" fmla="*/ 332759 h 1996549"/>
              <a:gd name="connsiteX4785" fmla="*/ 1007492 w 1998270"/>
              <a:gd name="connsiteY4785" fmla="*/ 332930 h 1996549"/>
              <a:gd name="connsiteX4786" fmla="*/ 988048 w 1998270"/>
              <a:gd name="connsiteY4786" fmla="*/ 352032 h 1996549"/>
              <a:gd name="connsiteX4787" fmla="*/ 987878 w 1998270"/>
              <a:gd name="connsiteY4787" fmla="*/ 352032 h 1996549"/>
              <a:gd name="connsiteX4788" fmla="*/ 968605 w 1998270"/>
              <a:gd name="connsiteY4788" fmla="*/ 332759 h 1996549"/>
              <a:gd name="connsiteX4789" fmla="*/ 988048 w 1998270"/>
              <a:gd name="connsiteY4789" fmla="*/ 313315 h 1996549"/>
              <a:gd name="connsiteX4790" fmla="*/ 1050132 w 1998270"/>
              <a:gd name="connsiteY4790" fmla="*/ 312462 h 1996549"/>
              <a:gd name="connsiteX4791" fmla="*/ 1070429 w 1998270"/>
              <a:gd name="connsiteY4791" fmla="*/ 332760 h 1996549"/>
              <a:gd name="connsiteX4792" fmla="*/ 1070429 w 1998270"/>
              <a:gd name="connsiteY4792" fmla="*/ 332931 h 1996549"/>
              <a:gd name="connsiteX4793" fmla="*/ 1050132 w 1998270"/>
              <a:gd name="connsiteY4793" fmla="*/ 352886 h 1996549"/>
              <a:gd name="connsiteX4794" fmla="*/ 1029836 w 1998270"/>
              <a:gd name="connsiteY4794" fmla="*/ 332760 h 1996549"/>
              <a:gd name="connsiteX4795" fmla="*/ 1050132 w 1998270"/>
              <a:gd name="connsiteY4795" fmla="*/ 312462 h 1996549"/>
              <a:gd name="connsiteX4796" fmla="*/ 1110851 w 1998270"/>
              <a:gd name="connsiteY4796" fmla="*/ 311610 h 1996549"/>
              <a:gd name="connsiteX4797" fmla="*/ 1111192 w 1998270"/>
              <a:gd name="connsiteY4797" fmla="*/ 311610 h 1996549"/>
              <a:gd name="connsiteX4798" fmla="*/ 1132000 w 1998270"/>
              <a:gd name="connsiteY4798" fmla="*/ 332760 h 1996549"/>
              <a:gd name="connsiteX4799" fmla="*/ 1132000 w 1998270"/>
              <a:gd name="connsiteY4799" fmla="*/ 332930 h 1996549"/>
              <a:gd name="connsiteX4800" fmla="*/ 1110851 w 1998270"/>
              <a:gd name="connsiteY4800" fmla="*/ 353739 h 1996549"/>
              <a:gd name="connsiteX4801" fmla="*/ 1089702 w 1998270"/>
              <a:gd name="connsiteY4801" fmla="*/ 332760 h 1996549"/>
              <a:gd name="connsiteX4802" fmla="*/ 1110851 w 1998270"/>
              <a:gd name="connsiteY4802" fmla="*/ 311610 h 1996549"/>
              <a:gd name="connsiteX4803" fmla="*/ 1172252 w 1998270"/>
              <a:gd name="connsiteY4803" fmla="*/ 310928 h 1996549"/>
              <a:gd name="connsiteX4804" fmla="*/ 1194084 w 1998270"/>
              <a:gd name="connsiteY4804" fmla="*/ 332760 h 1996549"/>
              <a:gd name="connsiteX4805" fmla="*/ 1194084 w 1998270"/>
              <a:gd name="connsiteY4805" fmla="*/ 332931 h 1996549"/>
              <a:gd name="connsiteX4806" fmla="*/ 1172252 w 1998270"/>
              <a:gd name="connsiteY4806" fmla="*/ 354421 h 1996549"/>
              <a:gd name="connsiteX4807" fmla="*/ 1150421 w 1998270"/>
              <a:gd name="connsiteY4807" fmla="*/ 332760 h 1996549"/>
              <a:gd name="connsiteX4808" fmla="*/ 1172252 w 1998270"/>
              <a:gd name="connsiteY4808" fmla="*/ 310928 h 1996549"/>
              <a:gd name="connsiteX4809" fmla="*/ 1233653 w 1998270"/>
              <a:gd name="connsiteY4809" fmla="*/ 310245 h 1996549"/>
              <a:gd name="connsiteX4810" fmla="*/ 1256167 w 1998270"/>
              <a:gd name="connsiteY4810" fmla="*/ 332759 h 1996549"/>
              <a:gd name="connsiteX4811" fmla="*/ 1233653 w 1998270"/>
              <a:gd name="connsiteY4811" fmla="*/ 355102 h 1996549"/>
              <a:gd name="connsiteX4812" fmla="*/ 1211140 w 1998270"/>
              <a:gd name="connsiteY4812" fmla="*/ 332759 h 1996549"/>
              <a:gd name="connsiteX4813" fmla="*/ 1233653 w 1998270"/>
              <a:gd name="connsiteY4813" fmla="*/ 310245 h 1996549"/>
              <a:gd name="connsiteX4814" fmla="*/ 1295054 w 1998270"/>
              <a:gd name="connsiteY4814" fmla="*/ 309393 h 1996549"/>
              <a:gd name="connsiteX4815" fmla="*/ 1318421 w 1998270"/>
              <a:gd name="connsiteY4815" fmla="*/ 332760 h 1996549"/>
              <a:gd name="connsiteX4816" fmla="*/ 1318421 w 1998270"/>
              <a:gd name="connsiteY4816" fmla="*/ 332931 h 1996549"/>
              <a:gd name="connsiteX4817" fmla="*/ 1295054 w 1998270"/>
              <a:gd name="connsiteY4817" fmla="*/ 355956 h 1996549"/>
              <a:gd name="connsiteX4818" fmla="*/ 1271859 w 1998270"/>
              <a:gd name="connsiteY4818" fmla="*/ 332760 h 1996549"/>
              <a:gd name="connsiteX4819" fmla="*/ 1271859 w 1998270"/>
              <a:gd name="connsiteY4819" fmla="*/ 332589 h 1996549"/>
              <a:gd name="connsiteX4820" fmla="*/ 1295054 w 1998270"/>
              <a:gd name="connsiteY4820" fmla="*/ 309393 h 1996549"/>
              <a:gd name="connsiteX4821" fmla="*/ 1357139 w 1998270"/>
              <a:gd name="connsiteY4821" fmla="*/ 308710 h 1996549"/>
              <a:gd name="connsiteX4822" fmla="*/ 1381188 w 1998270"/>
              <a:gd name="connsiteY4822" fmla="*/ 332759 h 1996549"/>
              <a:gd name="connsiteX4823" fmla="*/ 1357139 w 1998270"/>
              <a:gd name="connsiteY4823" fmla="*/ 356637 h 1996549"/>
              <a:gd name="connsiteX4824" fmla="*/ 1333261 w 1998270"/>
              <a:gd name="connsiteY4824" fmla="*/ 332759 h 1996549"/>
              <a:gd name="connsiteX4825" fmla="*/ 1357139 w 1998270"/>
              <a:gd name="connsiteY4825" fmla="*/ 308710 h 1996549"/>
              <a:gd name="connsiteX4826" fmla="*/ 1970835 w 1998270"/>
              <a:gd name="connsiteY4826" fmla="*/ 308064 h 1996549"/>
              <a:gd name="connsiteX4827" fmla="*/ 1995396 w 1998270"/>
              <a:gd name="connsiteY4827" fmla="*/ 332626 h 1996549"/>
              <a:gd name="connsiteX4828" fmla="*/ 1970835 w 1998270"/>
              <a:gd name="connsiteY4828" fmla="*/ 357186 h 1996549"/>
              <a:gd name="connsiteX4829" fmla="*/ 1946275 w 1998270"/>
              <a:gd name="connsiteY4829" fmla="*/ 332626 h 1996549"/>
              <a:gd name="connsiteX4830" fmla="*/ 1970835 w 1998270"/>
              <a:gd name="connsiteY4830" fmla="*/ 308064 h 1996549"/>
              <a:gd name="connsiteX4831" fmla="*/ 1417858 w 1998270"/>
              <a:gd name="connsiteY4831" fmla="*/ 308028 h 1996549"/>
              <a:gd name="connsiteX4832" fmla="*/ 1442589 w 1998270"/>
              <a:gd name="connsiteY4832" fmla="*/ 332759 h 1996549"/>
              <a:gd name="connsiteX4833" fmla="*/ 1442589 w 1998270"/>
              <a:gd name="connsiteY4833" fmla="*/ 332930 h 1996549"/>
              <a:gd name="connsiteX4834" fmla="*/ 1417858 w 1998270"/>
              <a:gd name="connsiteY4834" fmla="*/ 357320 h 1996549"/>
              <a:gd name="connsiteX4835" fmla="*/ 1417517 w 1998270"/>
              <a:gd name="connsiteY4835" fmla="*/ 357320 h 1996549"/>
              <a:gd name="connsiteX4836" fmla="*/ 1393297 w 1998270"/>
              <a:gd name="connsiteY4836" fmla="*/ 332759 h 1996549"/>
              <a:gd name="connsiteX4837" fmla="*/ 1393297 w 1998270"/>
              <a:gd name="connsiteY4837" fmla="*/ 332589 h 1996549"/>
              <a:gd name="connsiteX4838" fmla="*/ 1417858 w 1998270"/>
              <a:gd name="connsiteY4838" fmla="*/ 308028 h 1996549"/>
              <a:gd name="connsiteX4839" fmla="*/ 1479258 w 1998270"/>
              <a:gd name="connsiteY4839" fmla="*/ 307346 h 1996549"/>
              <a:gd name="connsiteX4840" fmla="*/ 1504672 w 1998270"/>
              <a:gd name="connsiteY4840" fmla="*/ 332760 h 1996549"/>
              <a:gd name="connsiteX4841" fmla="*/ 1479258 w 1998270"/>
              <a:gd name="connsiteY4841" fmla="*/ 358004 h 1996549"/>
              <a:gd name="connsiteX4842" fmla="*/ 1454016 w 1998270"/>
              <a:gd name="connsiteY4842" fmla="*/ 332760 h 1996549"/>
              <a:gd name="connsiteX4843" fmla="*/ 1479258 w 1998270"/>
              <a:gd name="connsiteY4843" fmla="*/ 307346 h 1996549"/>
              <a:gd name="connsiteX4844" fmla="*/ 1540660 w 1998270"/>
              <a:gd name="connsiteY4844" fmla="*/ 306664 h 1996549"/>
              <a:gd name="connsiteX4845" fmla="*/ 1541001 w 1998270"/>
              <a:gd name="connsiteY4845" fmla="*/ 306664 h 1996549"/>
              <a:gd name="connsiteX4846" fmla="*/ 1566755 w 1998270"/>
              <a:gd name="connsiteY4846" fmla="*/ 332760 h 1996549"/>
              <a:gd name="connsiteX4847" fmla="*/ 1566755 w 1998270"/>
              <a:gd name="connsiteY4847" fmla="*/ 332931 h 1996549"/>
              <a:gd name="connsiteX4848" fmla="*/ 1540660 w 1998270"/>
              <a:gd name="connsiteY4848" fmla="*/ 358685 h 1996549"/>
              <a:gd name="connsiteX4849" fmla="*/ 1514735 w 1998270"/>
              <a:gd name="connsiteY4849" fmla="*/ 332760 h 1996549"/>
              <a:gd name="connsiteX4850" fmla="*/ 1514735 w 1998270"/>
              <a:gd name="connsiteY4850" fmla="*/ 332589 h 1996549"/>
              <a:gd name="connsiteX4851" fmla="*/ 1540660 w 1998270"/>
              <a:gd name="connsiteY4851" fmla="*/ 306664 h 1996549"/>
              <a:gd name="connsiteX4852" fmla="*/ 1602061 w 1998270"/>
              <a:gd name="connsiteY4852" fmla="*/ 305981 h 1996549"/>
              <a:gd name="connsiteX4853" fmla="*/ 1628839 w 1998270"/>
              <a:gd name="connsiteY4853" fmla="*/ 332759 h 1996549"/>
              <a:gd name="connsiteX4854" fmla="*/ 1628839 w 1998270"/>
              <a:gd name="connsiteY4854" fmla="*/ 332930 h 1996549"/>
              <a:gd name="connsiteX4855" fmla="*/ 1602061 w 1998270"/>
              <a:gd name="connsiteY4855" fmla="*/ 359365 h 1996549"/>
              <a:gd name="connsiteX4856" fmla="*/ 1575454 w 1998270"/>
              <a:gd name="connsiteY4856" fmla="*/ 332759 h 1996549"/>
              <a:gd name="connsiteX4857" fmla="*/ 1575454 w 1998270"/>
              <a:gd name="connsiteY4857" fmla="*/ 332589 h 1996549"/>
              <a:gd name="connsiteX4858" fmla="*/ 1602061 w 1998270"/>
              <a:gd name="connsiteY4858" fmla="*/ 305981 h 1996549"/>
              <a:gd name="connsiteX4859" fmla="*/ 1664144 w 1998270"/>
              <a:gd name="connsiteY4859" fmla="*/ 305470 h 1996549"/>
              <a:gd name="connsiteX4860" fmla="*/ 1691434 w 1998270"/>
              <a:gd name="connsiteY4860" fmla="*/ 332760 h 1996549"/>
              <a:gd name="connsiteX4861" fmla="*/ 1664144 w 1998270"/>
              <a:gd name="connsiteY4861" fmla="*/ 359879 h 1996549"/>
              <a:gd name="connsiteX4862" fmla="*/ 1637026 w 1998270"/>
              <a:gd name="connsiteY4862" fmla="*/ 332760 h 1996549"/>
              <a:gd name="connsiteX4863" fmla="*/ 1637026 w 1998270"/>
              <a:gd name="connsiteY4863" fmla="*/ 332589 h 1996549"/>
              <a:gd name="connsiteX4864" fmla="*/ 1664144 w 1998270"/>
              <a:gd name="connsiteY4864" fmla="*/ 305470 h 1996549"/>
              <a:gd name="connsiteX4865" fmla="*/ 1724864 w 1998270"/>
              <a:gd name="connsiteY4865" fmla="*/ 304958 h 1996549"/>
              <a:gd name="connsiteX4866" fmla="*/ 1752665 w 1998270"/>
              <a:gd name="connsiteY4866" fmla="*/ 332760 h 1996549"/>
              <a:gd name="connsiteX4867" fmla="*/ 1752665 w 1998270"/>
              <a:gd name="connsiteY4867" fmla="*/ 332930 h 1996549"/>
              <a:gd name="connsiteX4868" fmla="*/ 1724864 w 1998270"/>
              <a:gd name="connsiteY4868" fmla="*/ 360390 h 1996549"/>
              <a:gd name="connsiteX4869" fmla="*/ 1724523 w 1998270"/>
              <a:gd name="connsiteY4869" fmla="*/ 360390 h 1996549"/>
              <a:gd name="connsiteX4870" fmla="*/ 1697233 w 1998270"/>
              <a:gd name="connsiteY4870" fmla="*/ 332760 h 1996549"/>
              <a:gd name="connsiteX4871" fmla="*/ 1697233 w 1998270"/>
              <a:gd name="connsiteY4871" fmla="*/ 332589 h 1996549"/>
              <a:gd name="connsiteX4872" fmla="*/ 1724864 w 1998270"/>
              <a:gd name="connsiteY4872" fmla="*/ 304958 h 1996549"/>
              <a:gd name="connsiteX4873" fmla="*/ 1786265 w 1998270"/>
              <a:gd name="connsiteY4873" fmla="*/ 304617 h 1996549"/>
              <a:gd name="connsiteX4874" fmla="*/ 1814407 w 1998270"/>
              <a:gd name="connsiteY4874" fmla="*/ 332760 h 1996549"/>
              <a:gd name="connsiteX4875" fmla="*/ 1814407 w 1998270"/>
              <a:gd name="connsiteY4875" fmla="*/ 332930 h 1996549"/>
              <a:gd name="connsiteX4876" fmla="*/ 1786265 w 1998270"/>
              <a:gd name="connsiteY4876" fmla="*/ 360731 h 1996549"/>
              <a:gd name="connsiteX4877" fmla="*/ 1785924 w 1998270"/>
              <a:gd name="connsiteY4877" fmla="*/ 360731 h 1996549"/>
              <a:gd name="connsiteX4878" fmla="*/ 1758293 w 1998270"/>
              <a:gd name="connsiteY4878" fmla="*/ 332760 h 1996549"/>
              <a:gd name="connsiteX4879" fmla="*/ 1758293 w 1998270"/>
              <a:gd name="connsiteY4879" fmla="*/ 332589 h 1996549"/>
              <a:gd name="connsiteX4880" fmla="*/ 1786265 w 1998270"/>
              <a:gd name="connsiteY4880" fmla="*/ 304617 h 1996549"/>
              <a:gd name="connsiteX4881" fmla="*/ 1909068 w 1998270"/>
              <a:gd name="connsiteY4881" fmla="*/ 304446 h 1996549"/>
              <a:gd name="connsiteX4882" fmla="*/ 1937381 w 1998270"/>
              <a:gd name="connsiteY4882" fmla="*/ 332759 h 1996549"/>
              <a:gd name="connsiteX4883" fmla="*/ 1937381 w 1998270"/>
              <a:gd name="connsiteY4883" fmla="*/ 332930 h 1996549"/>
              <a:gd name="connsiteX4884" fmla="*/ 1909068 w 1998270"/>
              <a:gd name="connsiteY4884" fmla="*/ 360901 h 1996549"/>
              <a:gd name="connsiteX4885" fmla="*/ 1880926 w 1998270"/>
              <a:gd name="connsiteY4885" fmla="*/ 332759 h 1996549"/>
              <a:gd name="connsiteX4886" fmla="*/ 1880926 w 1998270"/>
              <a:gd name="connsiteY4886" fmla="*/ 332589 h 1996549"/>
              <a:gd name="connsiteX4887" fmla="*/ 1909068 w 1998270"/>
              <a:gd name="connsiteY4887" fmla="*/ 304446 h 1996549"/>
              <a:gd name="connsiteX4888" fmla="*/ 1847666 w 1998270"/>
              <a:gd name="connsiteY4888" fmla="*/ 304446 h 1996549"/>
              <a:gd name="connsiteX4889" fmla="*/ 1875979 w 1998270"/>
              <a:gd name="connsiteY4889" fmla="*/ 332759 h 1996549"/>
              <a:gd name="connsiteX4890" fmla="*/ 1875979 w 1998270"/>
              <a:gd name="connsiteY4890" fmla="*/ 332930 h 1996549"/>
              <a:gd name="connsiteX4891" fmla="*/ 1847666 w 1998270"/>
              <a:gd name="connsiteY4891" fmla="*/ 360901 h 1996549"/>
              <a:gd name="connsiteX4892" fmla="*/ 1819524 w 1998270"/>
              <a:gd name="connsiteY4892" fmla="*/ 332759 h 1996549"/>
              <a:gd name="connsiteX4893" fmla="*/ 1819524 w 1998270"/>
              <a:gd name="connsiteY4893" fmla="*/ 332589 h 1996549"/>
              <a:gd name="connsiteX4894" fmla="*/ 1847666 w 1998270"/>
              <a:gd name="connsiteY4894" fmla="*/ 304446 h 1996549"/>
              <a:gd name="connsiteX4895" fmla="*/ 5629 w 1998270"/>
              <a:gd name="connsiteY4895" fmla="*/ 265900 h 1996549"/>
              <a:gd name="connsiteX4896" fmla="*/ 11086 w 1998270"/>
              <a:gd name="connsiteY4896" fmla="*/ 271358 h 1996549"/>
              <a:gd name="connsiteX4897" fmla="*/ 5629 w 1998270"/>
              <a:gd name="connsiteY4897" fmla="*/ 276816 h 1996549"/>
              <a:gd name="connsiteX4898" fmla="*/ 171 w 1998270"/>
              <a:gd name="connsiteY4898" fmla="*/ 271358 h 1996549"/>
              <a:gd name="connsiteX4899" fmla="*/ 5629 w 1998270"/>
              <a:gd name="connsiteY4899" fmla="*/ 265900 h 1996549"/>
              <a:gd name="connsiteX4900" fmla="*/ 129113 w 1998270"/>
              <a:gd name="connsiteY4900" fmla="*/ 263342 h 1996549"/>
              <a:gd name="connsiteX4901" fmla="*/ 137470 w 1998270"/>
              <a:gd name="connsiteY4901" fmla="*/ 271700 h 1996549"/>
              <a:gd name="connsiteX4902" fmla="*/ 129113 w 1998270"/>
              <a:gd name="connsiteY4902" fmla="*/ 280057 h 1996549"/>
              <a:gd name="connsiteX4903" fmla="*/ 120756 w 1998270"/>
              <a:gd name="connsiteY4903" fmla="*/ 271700 h 1996549"/>
              <a:gd name="connsiteX4904" fmla="*/ 129113 w 1998270"/>
              <a:gd name="connsiteY4904" fmla="*/ 263342 h 1996549"/>
              <a:gd name="connsiteX4905" fmla="*/ 67030 w 1998270"/>
              <a:gd name="connsiteY4905" fmla="*/ 263342 h 1996549"/>
              <a:gd name="connsiteX4906" fmla="*/ 67371 w 1998270"/>
              <a:gd name="connsiteY4906" fmla="*/ 263342 h 1996549"/>
              <a:gd name="connsiteX4907" fmla="*/ 74534 w 1998270"/>
              <a:gd name="connsiteY4907" fmla="*/ 270847 h 1996549"/>
              <a:gd name="connsiteX4908" fmla="*/ 67030 w 1998270"/>
              <a:gd name="connsiteY4908" fmla="*/ 278352 h 1996549"/>
              <a:gd name="connsiteX4909" fmla="*/ 59526 w 1998270"/>
              <a:gd name="connsiteY4909" fmla="*/ 270847 h 1996549"/>
              <a:gd name="connsiteX4910" fmla="*/ 67030 w 1998270"/>
              <a:gd name="connsiteY4910" fmla="*/ 263342 h 1996549"/>
              <a:gd name="connsiteX4911" fmla="*/ 189832 w 1998270"/>
              <a:gd name="connsiteY4911" fmla="*/ 262148 h 1996549"/>
              <a:gd name="connsiteX4912" fmla="*/ 199042 w 1998270"/>
              <a:gd name="connsiteY4912" fmla="*/ 271359 h 1996549"/>
              <a:gd name="connsiteX4913" fmla="*/ 189832 w 1998270"/>
              <a:gd name="connsiteY4913" fmla="*/ 280569 h 1996549"/>
              <a:gd name="connsiteX4914" fmla="*/ 180622 w 1998270"/>
              <a:gd name="connsiteY4914" fmla="*/ 271359 h 1996549"/>
              <a:gd name="connsiteX4915" fmla="*/ 189832 w 1998270"/>
              <a:gd name="connsiteY4915" fmla="*/ 262148 h 1996549"/>
              <a:gd name="connsiteX4916" fmla="*/ 251233 w 1998270"/>
              <a:gd name="connsiteY4916" fmla="*/ 261296 h 1996549"/>
              <a:gd name="connsiteX4917" fmla="*/ 251574 w 1998270"/>
              <a:gd name="connsiteY4917" fmla="*/ 261296 h 1996549"/>
              <a:gd name="connsiteX4918" fmla="*/ 261296 w 1998270"/>
              <a:gd name="connsiteY4918" fmla="*/ 271358 h 1996549"/>
              <a:gd name="connsiteX4919" fmla="*/ 251233 w 1998270"/>
              <a:gd name="connsiteY4919" fmla="*/ 281421 h 1996549"/>
              <a:gd name="connsiteX4920" fmla="*/ 241171 w 1998270"/>
              <a:gd name="connsiteY4920" fmla="*/ 271358 h 1996549"/>
              <a:gd name="connsiteX4921" fmla="*/ 251233 w 1998270"/>
              <a:gd name="connsiteY4921" fmla="*/ 261296 h 1996549"/>
              <a:gd name="connsiteX4922" fmla="*/ 313001 w 1998270"/>
              <a:gd name="connsiteY4922" fmla="*/ 260480 h 1996549"/>
              <a:gd name="connsiteX4923" fmla="*/ 323746 w 1998270"/>
              <a:gd name="connsiteY4923" fmla="*/ 271223 h 1996549"/>
              <a:gd name="connsiteX4924" fmla="*/ 313001 w 1998270"/>
              <a:gd name="connsiteY4924" fmla="*/ 281969 h 1996549"/>
              <a:gd name="connsiteX4925" fmla="*/ 302256 w 1998270"/>
              <a:gd name="connsiteY4925" fmla="*/ 271223 h 1996549"/>
              <a:gd name="connsiteX4926" fmla="*/ 313001 w 1998270"/>
              <a:gd name="connsiteY4926" fmla="*/ 260480 h 1996549"/>
              <a:gd name="connsiteX4927" fmla="*/ 374035 w 1998270"/>
              <a:gd name="connsiteY4927" fmla="*/ 259760 h 1996549"/>
              <a:gd name="connsiteX4928" fmla="*/ 374377 w 1998270"/>
              <a:gd name="connsiteY4928" fmla="*/ 259760 h 1996549"/>
              <a:gd name="connsiteX4929" fmla="*/ 385634 w 1998270"/>
              <a:gd name="connsiteY4929" fmla="*/ 271358 h 1996549"/>
              <a:gd name="connsiteX4930" fmla="*/ 374035 w 1998270"/>
              <a:gd name="connsiteY4930" fmla="*/ 282956 h 1996549"/>
              <a:gd name="connsiteX4931" fmla="*/ 362438 w 1998270"/>
              <a:gd name="connsiteY4931" fmla="*/ 271358 h 1996549"/>
              <a:gd name="connsiteX4932" fmla="*/ 374035 w 1998270"/>
              <a:gd name="connsiteY4932" fmla="*/ 259760 h 1996549"/>
              <a:gd name="connsiteX4933" fmla="*/ 436120 w 1998270"/>
              <a:gd name="connsiteY4933" fmla="*/ 258908 h 1996549"/>
              <a:gd name="connsiteX4934" fmla="*/ 436460 w 1998270"/>
              <a:gd name="connsiteY4934" fmla="*/ 258908 h 1996549"/>
              <a:gd name="connsiteX4935" fmla="*/ 448571 w 1998270"/>
              <a:gd name="connsiteY4935" fmla="*/ 271358 h 1996549"/>
              <a:gd name="connsiteX4936" fmla="*/ 436120 w 1998270"/>
              <a:gd name="connsiteY4936" fmla="*/ 283808 h 1996549"/>
              <a:gd name="connsiteX4937" fmla="*/ 423669 w 1998270"/>
              <a:gd name="connsiteY4937" fmla="*/ 271358 h 1996549"/>
              <a:gd name="connsiteX4938" fmla="*/ 436120 w 1998270"/>
              <a:gd name="connsiteY4938" fmla="*/ 258908 h 1996549"/>
              <a:gd name="connsiteX4939" fmla="*/ 496838 w 1998270"/>
              <a:gd name="connsiteY4939" fmla="*/ 258055 h 1996549"/>
              <a:gd name="connsiteX4940" fmla="*/ 510142 w 1998270"/>
              <a:gd name="connsiteY4940" fmla="*/ 271358 h 1996549"/>
              <a:gd name="connsiteX4941" fmla="*/ 496838 w 1998270"/>
              <a:gd name="connsiteY4941" fmla="*/ 284662 h 1996549"/>
              <a:gd name="connsiteX4942" fmla="*/ 483535 w 1998270"/>
              <a:gd name="connsiteY4942" fmla="*/ 271358 h 1996549"/>
              <a:gd name="connsiteX4943" fmla="*/ 496838 w 1998270"/>
              <a:gd name="connsiteY4943" fmla="*/ 258055 h 1996549"/>
              <a:gd name="connsiteX4944" fmla="*/ 558240 w 1998270"/>
              <a:gd name="connsiteY4944" fmla="*/ 257203 h 1996549"/>
              <a:gd name="connsiteX4945" fmla="*/ 572396 w 1998270"/>
              <a:gd name="connsiteY4945" fmla="*/ 271359 h 1996549"/>
              <a:gd name="connsiteX4946" fmla="*/ 558240 w 1998270"/>
              <a:gd name="connsiteY4946" fmla="*/ 285515 h 1996549"/>
              <a:gd name="connsiteX4947" fmla="*/ 544084 w 1998270"/>
              <a:gd name="connsiteY4947" fmla="*/ 271359 h 1996549"/>
              <a:gd name="connsiteX4948" fmla="*/ 558240 w 1998270"/>
              <a:gd name="connsiteY4948" fmla="*/ 257203 h 1996549"/>
              <a:gd name="connsiteX4949" fmla="*/ 619641 w 1998270"/>
              <a:gd name="connsiteY4949" fmla="*/ 256520 h 1996549"/>
              <a:gd name="connsiteX4950" fmla="*/ 634480 w 1998270"/>
              <a:gd name="connsiteY4950" fmla="*/ 271358 h 1996549"/>
              <a:gd name="connsiteX4951" fmla="*/ 619641 w 1998270"/>
              <a:gd name="connsiteY4951" fmla="*/ 286197 h 1996549"/>
              <a:gd name="connsiteX4952" fmla="*/ 604803 w 1998270"/>
              <a:gd name="connsiteY4952" fmla="*/ 271358 h 1996549"/>
              <a:gd name="connsiteX4953" fmla="*/ 619641 w 1998270"/>
              <a:gd name="connsiteY4953" fmla="*/ 256520 h 1996549"/>
              <a:gd name="connsiteX4954" fmla="*/ 681408 w 1998270"/>
              <a:gd name="connsiteY4954" fmla="*/ 255534 h 1996549"/>
              <a:gd name="connsiteX4955" fmla="*/ 697100 w 1998270"/>
              <a:gd name="connsiteY4955" fmla="*/ 271223 h 1996549"/>
              <a:gd name="connsiteX4956" fmla="*/ 681408 w 1998270"/>
              <a:gd name="connsiteY4956" fmla="*/ 286917 h 1996549"/>
              <a:gd name="connsiteX4957" fmla="*/ 665717 w 1998270"/>
              <a:gd name="connsiteY4957" fmla="*/ 271223 h 1996549"/>
              <a:gd name="connsiteX4958" fmla="*/ 681408 w 1998270"/>
              <a:gd name="connsiteY4958" fmla="*/ 255534 h 1996549"/>
              <a:gd name="connsiteX4959" fmla="*/ 743125 w 1998270"/>
              <a:gd name="connsiteY4959" fmla="*/ 254815 h 1996549"/>
              <a:gd name="connsiteX4960" fmla="*/ 760181 w 1998270"/>
              <a:gd name="connsiteY4960" fmla="*/ 271870 h 1996549"/>
              <a:gd name="connsiteX4961" fmla="*/ 743125 w 1998270"/>
              <a:gd name="connsiteY4961" fmla="*/ 288926 h 1996549"/>
              <a:gd name="connsiteX4962" fmla="*/ 726070 w 1998270"/>
              <a:gd name="connsiteY4962" fmla="*/ 271870 h 1996549"/>
              <a:gd name="connsiteX4963" fmla="*/ 743125 w 1998270"/>
              <a:gd name="connsiteY4963" fmla="*/ 254815 h 1996549"/>
              <a:gd name="connsiteX4964" fmla="*/ 803844 w 1998270"/>
              <a:gd name="connsiteY4964" fmla="*/ 253962 h 1996549"/>
              <a:gd name="connsiteX4965" fmla="*/ 820900 w 1998270"/>
              <a:gd name="connsiteY4965" fmla="*/ 271017 h 1996549"/>
              <a:gd name="connsiteX4966" fmla="*/ 803844 w 1998270"/>
              <a:gd name="connsiteY4966" fmla="*/ 288073 h 1996549"/>
              <a:gd name="connsiteX4967" fmla="*/ 786789 w 1998270"/>
              <a:gd name="connsiteY4967" fmla="*/ 271017 h 1996549"/>
              <a:gd name="connsiteX4968" fmla="*/ 803844 w 1998270"/>
              <a:gd name="connsiteY4968" fmla="*/ 253962 h 1996549"/>
              <a:gd name="connsiteX4969" fmla="*/ 865246 w 1998270"/>
              <a:gd name="connsiteY4969" fmla="*/ 253279 h 1996549"/>
              <a:gd name="connsiteX4970" fmla="*/ 865587 w 1998270"/>
              <a:gd name="connsiteY4970" fmla="*/ 253279 h 1996549"/>
              <a:gd name="connsiteX4971" fmla="*/ 883325 w 1998270"/>
              <a:gd name="connsiteY4971" fmla="*/ 271359 h 1996549"/>
              <a:gd name="connsiteX4972" fmla="*/ 865246 w 1998270"/>
              <a:gd name="connsiteY4972" fmla="*/ 288415 h 1996549"/>
              <a:gd name="connsiteX4973" fmla="*/ 847167 w 1998270"/>
              <a:gd name="connsiteY4973" fmla="*/ 271359 h 1996549"/>
              <a:gd name="connsiteX4974" fmla="*/ 865246 w 1998270"/>
              <a:gd name="connsiteY4974" fmla="*/ 253279 h 1996549"/>
              <a:gd name="connsiteX4975" fmla="*/ 926648 w 1998270"/>
              <a:gd name="connsiteY4975" fmla="*/ 252427 h 1996549"/>
              <a:gd name="connsiteX4976" fmla="*/ 945580 w 1998270"/>
              <a:gd name="connsiteY4976" fmla="*/ 271359 h 1996549"/>
              <a:gd name="connsiteX4977" fmla="*/ 926648 w 1998270"/>
              <a:gd name="connsiteY4977" fmla="*/ 290120 h 1996549"/>
              <a:gd name="connsiteX4978" fmla="*/ 907716 w 1998270"/>
              <a:gd name="connsiteY4978" fmla="*/ 271359 h 1996549"/>
              <a:gd name="connsiteX4979" fmla="*/ 926648 w 1998270"/>
              <a:gd name="connsiteY4979" fmla="*/ 252427 h 1996549"/>
              <a:gd name="connsiteX4980" fmla="*/ 988048 w 1998270"/>
              <a:gd name="connsiteY4980" fmla="*/ 251574 h 1996549"/>
              <a:gd name="connsiteX4981" fmla="*/ 1007833 w 1998270"/>
              <a:gd name="connsiteY4981" fmla="*/ 271358 h 1996549"/>
              <a:gd name="connsiteX4982" fmla="*/ 1007833 w 1998270"/>
              <a:gd name="connsiteY4982" fmla="*/ 271529 h 1996549"/>
              <a:gd name="connsiteX4983" fmla="*/ 988048 w 1998270"/>
              <a:gd name="connsiteY4983" fmla="*/ 290973 h 1996549"/>
              <a:gd name="connsiteX4984" fmla="*/ 987878 w 1998270"/>
              <a:gd name="connsiteY4984" fmla="*/ 290973 h 1996549"/>
              <a:gd name="connsiteX4985" fmla="*/ 968264 w 1998270"/>
              <a:gd name="connsiteY4985" fmla="*/ 271358 h 1996549"/>
              <a:gd name="connsiteX4986" fmla="*/ 988048 w 1998270"/>
              <a:gd name="connsiteY4986" fmla="*/ 251574 h 1996549"/>
              <a:gd name="connsiteX4987" fmla="*/ 1050132 w 1998270"/>
              <a:gd name="connsiteY4987" fmla="*/ 250892 h 1996549"/>
              <a:gd name="connsiteX4988" fmla="*/ 1070599 w 1998270"/>
              <a:gd name="connsiteY4988" fmla="*/ 271359 h 1996549"/>
              <a:gd name="connsiteX4989" fmla="*/ 1070599 w 1998270"/>
              <a:gd name="connsiteY4989" fmla="*/ 271529 h 1996549"/>
              <a:gd name="connsiteX4990" fmla="*/ 1050132 w 1998270"/>
              <a:gd name="connsiteY4990" fmla="*/ 291655 h 1996549"/>
              <a:gd name="connsiteX4991" fmla="*/ 1049961 w 1998270"/>
              <a:gd name="connsiteY4991" fmla="*/ 291655 h 1996549"/>
              <a:gd name="connsiteX4992" fmla="*/ 1029665 w 1998270"/>
              <a:gd name="connsiteY4992" fmla="*/ 271359 h 1996549"/>
              <a:gd name="connsiteX4993" fmla="*/ 1050132 w 1998270"/>
              <a:gd name="connsiteY4993" fmla="*/ 250892 h 1996549"/>
              <a:gd name="connsiteX4994" fmla="*/ 1110851 w 1998270"/>
              <a:gd name="connsiteY4994" fmla="*/ 250039 h 1996549"/>
              <a:gd name="connsiteX4995" fmla="*/ 1132171 w 1998270"/>
              <a:gd name="connsiteY4995" fmla="*/ 271358 h 1996549"/>
              <a:gd name="connsiteX4996" fmla="*/ 1132171 w 1998270"/>
              <a:gd name="connsiteY4996" fmla="*/ 271529 h 1996549"/>
              <a:gd name="connsiteX4997" fmla="*/ 1110851 w 1998270"/>
              <a:gd name="connsiteY4997" fmla="*/ 292508 h 1996549"/>
              <a:gd name="connsiteX4998" fmla="*/ 1110681 w 1998270"/>
              <a:gd name="connsiteY4998" fmla="*/ 292508 h 1996549"/>
              <a:gd name="connsiteX4999" fmla="*/ 1089532 w 1998270"/>
              <a:gd name="connsiteY4999" fmla="*/ 271358 h 1996549"/>
              <a:gd name="connsiteX5000" fmla="*/ 1110851 w 1998270"/>
              <a:gd name="connsiteY5000" fmla="*/ 250039 h 1996549"/>
              <a:gd name="connsiteX5001" fmla="*/ 1172252 w 1998270"/>
              <a:gd name="connsiteY5001" fmla="*/ 249357 h 1996549"/>
              <a:gd name="connsiteX5002" fmla="*/ 1194254 w 1998270"/>
              <a:gd name="connsiteY5002" fmla="*/ 271359 h 1996549"/>
              <a:gd name="connsiteX5003" fmla="*/ 1194254 w 1998270"/>
              <a:gd name="connsiteY5003" fmla="*/ 271529 h 1996549"/>
              <a:gd name="connsiteX5004" fmla="*/ 1172252 w 1998270"/>
              <a:gd name="connsiteY5004" fmla="*/ 293190 h 1996549"/>
              <a:gd name="connsiteX5005" fmla="*/ 1150421 w 1998270"/>
              <a:gd name="connsiteY5005" fmla="*/ 271359 h 1996549"/>
              <a:gd name="connsiteX5006" fmla="*/ 1150421 w 1998270"/>
              <a:gd name="connsiteY5006" fmla="*/ 271188 h 1996549"/>
              <a:gd name="connsiteX5007" fmla="*/ 1172252 w 1998270"/>
              <a:gd name="connsiteY5007" fmla="*/ 249357 h 1996549"/>
              <a:gd name="connsiteX5008" fmla="*/ 1233654 w 1998270"/>
              <a:gd name="connsiteY5008" fmla="*/ 248503 h 1996549"/>
              <a:gd name="connsiteX5009" fmla="*/ 1256509 w 1998270"/>
              <a:gd name="connsiteY5009" fmla="*/ 271358 h 1996549"/>
              <a:gd name="connsiteX5010" fmla="*/ 1256509 w 1998270"/>
              <a:gd name="connsiteY5010" fmla="*/ 271529 h 1996549"/>
              <a:gd name="connsiteX5011" fmla="*/ 1233654 w 1998270"/>
              <a:gd name="connsiteY5011" fmla="*/ 294043 h 1996549"/>
              <a:gd name="connsiteX5012" fmla="*/ 1233313 w 1998270"/>
              <a:gd name="connsiteY5012" fmla="*/ 294043 h 1996549"/>
              <a:gd name="connsiteX5013" fmla="*/ 1210969 w 1998270"/>
              <a:gd name="connsiteY5013" fmla="*/ 271358 h 1996549"/>
              <a:gd name="connsiteX5014" fmla="*/ 1210969 w 1998270"/>
              <a:gd name="connsiteY5014" fmla="*/ 271188 h 1996549"/>
              <a:gd name="connsiteX5015" fmla="*/ 1233654 w 1998270"/>
              <a:gd name="connsiteY5015" fmla="*/ 248503 h 1996549"/>
              <a:gd name="connsiteX5016" fmla="*/ 1295054 w 1998270"/>
              <a:gd name="connsiteY5016" fmla="*/ 247650 h 1996549"/>
              <a:gd name="connsiteX5017" fmla="*/ 1318762 w 1998270"/>
              <a:gd name="connsiteY5017" fmla="*/ 271358 h 1996549"/>
              <a:gd name="connsiteX5018" fmla="*/ 1318762 w 1998270"/>
              <a:gd name="connsiteY5018" fmla="*/ 271529 h 1996549"/>
              <a:gd name="connsiteX5019" fmla="*/ 1295054 w 1998270"/>
              <a:gd name="connsiteY5019" fmla="*/ 294895 h 1996549"/>
              <a:gd name="connsiteX5020" fmla="*/ 1271518 w 1998270"/>
              <a:gd name="connsiteY5020" fmla="*/ 271358 h 1996549"/>
              <a:gd name="connsiteX5021" fmla="*/ 1271518 w 1998270"/>
              <a:gd name="connsiteY5021" fmla="*/ 271188 h 1996549"/>
              <a:gd name="connsiteX5022" fmla="*/ 1295054 w 1998270"/>
              <a:gd name="connsiteY5022" fmla="*/ 247650 h 1996549"/>
              <a:gd name="connsiteX5023" fmla="*/ 1971151 w 1998270"/>
              <a:gd name="connsiteY5023" fmla="*/ 246286 h 1996549"/>
              <a:gd name="connsiteX5024" fmla="*/ 1996394 w 1998270"/>
              <a:gd name="connsiteY5024" fmla="*/ 271529 h 1996549"/>
              <a:gd name="connsiteX5025" fmla="*/ 1996394 w 1998270"/>
              <a:gd name="connsiteY5025" fmla="*/ 271700 h 1996549"/>
              <a:gd name="connsiteX5026" fmla="*/ 1971151 w 1998270"/>
              <a:gd name="connsiteY5026" fmla="*/ 296601 h 1996549"/>
              <a:gd name="connsiteX5027" fmla="*/ 1946079 w 1998270"/>
              <a:gd name="connsiteY5027" fmla="*/ 271529 h 1996549"/>
              <a:gd name="connsiteX5028" fmla="*/ 1946079 w 1998270"/>
              <a:gd name="connsiteY5028" fmla="*/ 271359 h 1996549"/>
              <a:gd name="connsiteX5029" fmla="*/ 1971151 w 1998270"/>
              <a:gd name="connsiteY5029" fmla="*/ 246286 h 1996549"/>
              <a:gd name="connsiteX5030" fmla="*/ 1479259 w 1998270"/>
              <a:gd name="connsiteY5030" fmla="*/ 246286 h 1996549"/>
              <a:gd name="connsiteX5031" fmla="*/ 1505184 w 1998270"/>
              <a:gd name="connsiteY5031" fmla="*/ 272211 h 1996549"/>
              <a:gd name="connsiteX5032" fmla="*/ 1479259 w 1998270"/>
              <a:gd name="connsiteY5032" fmla="*/ 297966 h 1996549"/>
              <a:gd name="connsiteX5033" fmla="*/ 1453505 w 1998270"/>
              <a:gd name="connsiteY5033" fmla="*/ 272211 h 1996549"/>
              <a:gd name="connsiteX5034" fmla="*/ 1453505 w 1998270"/>
              <a:gd name="connsiteY5034" fmla="*/ 272041 h 1996549"/>
              <a:gd name="connsiteX5035" fmla="*/ 1479259 w 1998270"/>
              <a:gd name="connsiteY5035" fmla="*/ 246286 h 1996549"/>
              <a:gd name="connsiteX5036" fmla="*/ 1417857 w 1998270"/>
              <a:gd name="connsiteY5036" fmla="*/ 246286 h 1996549"/>
              <a:gd name="connsiteX5037" fmla="*/ 1442929 w 1998270"/>
              <a:gd name="connsiteY5037" fmla="*/ 271359 h 1996549"/>
              <a:gd name="connsiteX5038" fmla="*/ 1442929 w 1998270"/>
              <a:gd name="connsiteY5038" fmla="*/ 271529 h 1996549"/>
              <a:gd name="connsiteX5039" fmla="*/ 1417857 w 1998270"/>
              <a:gd name="connsiteY5039" fmla="*/ 296260 h 1996549"/>
              <a:gd name="connsiteX5040" fmla="*/ 1392956 w 1998270"/>
              <a:gd name="connsiteY5040" fmla="*/ 271359 h 1996549"/>
              <a:gd name="connsiteX5041" fmla="*/ 1392956 w 1998270"/>
              <a:gd name="connsiteY5041" fmla="*/ 271188 h 1996549"/>
              <a:gd name="connsiteX5042" fmla="*/ 1417857 w 1998270"/>
              <a:gd name="connsiteY5042" fmla="*/ 246286 h 1996549"/>
              <a:gd name="connsiteX5043" fmla="*/ 1357138 w 1998270"/>
              <a:gd name="connsiteY5043" fmla="*/ 246286 h 1996549"/>
              <a:gd name="connsiteX5044" fmla="*/ 1381528 w 1998270"/>
              <a:gd name="connsiteY5044" fmla="*/ 270676 h 1996549"/>
              <a:gd name="connsiteX5045" fmla="*/ 1357138 w 1998270"/>
              <a:gd name="connsiteY5045" fmla="*/ 294896 h 1996549"/>
              <a:gd name="connsiteX5046" fmla="*/ 1332919 w 1998270"/>
              <a:gd name="connsiteY5046" fmla="*/ 270676 h 1996549"/>
              <a:gd name="connsiteX5047" fmla="*/ 1332919 w 1998270"/>
              <a:gd name="connsiteY5047" fmla="*/ 270506 h 1996549"/>
              <a:gd name="connsiteX5048" fmla="*/ 1357138 w 1998270"/>
              <a:gd name="connsiteY5048" fmla="*/ 246286 h 1996549"/>
              <a:gd name="connsiteX5049" fmla="*/ 1540660 w 1998270"/>
              <a:gd name="connsiteY5049" fmla="*/ 244752 h 1996549"/>
              <a:gd name="connsiteX5050" fmla="*/ 1567267 w 1998270"/>
              <a:gd name="connsiteY5050" fmla="*/ 271359 h 1996549"/>
              <a:gd name="connsiteX5051" fmla="*/ 1567267 w 1998270"/>
              <a:gd name="connsiteY5051" fmla="*/ 271529 h 1996549"/>
              <a:gd name="connsiteX5052" fmla="*/ 1540660 w 1998270"/>
              <a:gd name="connsiteY5052" fmla="*/ 297795 h 1996549"/>
              <a:gd name="connsiteX5053" fmla="*/ 1540319 w 1998270"/>
              <a:gd name="connsiteY5053" fmla="*/ 297795 h 1996549"/>
              <a:gd name="connsiteX5054" fmla="*/ 1514223 w 1998270"/>
              <a:gd name="connsiteY5054" fmla="*/ 271359 h 1996549"/>
              <a:gd name="connsiteX5055" fmla="*/ 1514223 w 1998270"/>
              <a:gd name="connsiteY5055" fmla="*/ 271188 h 1996549"/>
              <a:gd name="connsiteX5056" fmla="*/ 1540660 w 1998270"/>
              <a:gd name="connsiteY5056" fmla="*/ 244752 h 1996549"/>
              <a:gd name="connsiteX5057" fmla="*/ 1602061 w 1998270"/>
              <a:gd name="connsiteY5057" fmla="*/ 244070 h 1996549"/>
              <a:gd name="connsiteX5058" fmla="*/ 1629351 w 1998270"/>
              <a:gd name="connsiteY5058" fmla="*/ 271359 h 1996549"/>
              <a:gd name="connsiteX5059" fmla="*/ 1602061 w 1998270"/>
              <a:gd name="connsiteY5059" fmla="*/ 298478 h 1996549"/>
              <a:gd name="connsiteX5060" fmla="*/ 1574943 w 1998270"/>
              <a:gd name="connsiteY5060" fmla="*/ 271359 h 1996549"/>
              <a:gd name="connsiteX5061" fmla="*/ 1574943 w 1998270"/>
              <a:gd name="connsiteY5061" fmla="*/ 271188 h 1996549"/>
              <a:gd name="connsiteX5062" fmla="*/ 1602061 w 1998270"/>
              <a:gd name="connsiteY5062" fmla="*/ 244070 h 1996549"/>
              <a:gd name="connsiteX5063" fmla="*/ 1664145 w 1998270"/>
              <a:gd name="connsiteY5063" fmla="*/ 243558 h 1996549"/>
              <a:gd name="connsiteX5064" fmla="*/ 1691946 w 1998270"/>
              <a:gd name="connsiteY5064" fmla="*/ 271359 h 1996549"/>
              <a:gd name="connsiteX5065" fmla="*/ 1691946 w 1998270"/>
              <a:gd name="connsiteY5065" fmla="*/ 271529 h 1996549"/>
              <a:gd name="connsiteX5066" fmla="*/ 1664145 w 1998270"/>
              <a:gd name="connsiteY5066" fmla="*/ 298989 h 1996549"/>
              <a:gd name="connsiteX5067" fmla="*/ 1663804 w 1998270"/>
              <a:gd name="connsiteY5067" fmla="*/ 298989 h 1996549"/>
              <a:gd name="connsiteX5068" fmla="*/ 1636514 w 1998270"/>
              <a:gd name="connsiteY5068" fmla="*/ 271359 h 1996549"/>
              <a:gd name="connsiteX5069" fmla="*/ 1636514 w 1998270"/>
              <a:gd name="connsiteY5069" fmla="*/ 271188 h 1996549"/>
              <a:gd name="connsiteX5070" fmla="*/ 1664145 w 1998270"/>
              <a:gd name="connsiteY5070" fmla="*/ 243558 h 1996549"/>
              <a:gd name="connsiteX5071" fmla="*/ 1724863 w 1998270"/>
              <a:gd name="connsiteY5071" fmla="*/ 242876 h 1996549"/>
              <a:gd name="connsiteX5072" fmla="*/ 1753347 w 1998270"/>
              <a:gd name="connsiteY5072" fmla="*/ 271359 h 1996549"/>
              <a:gd name="connsiteX5073" fmla="*/ 1753347 w 1998270"/>
              <a:gd name="connsiteY5073" fmla="*/ 271529 h 1996549"/>
              <a:gd name="connsiteX5074" fmla="*/ 1724863 w 1998270"/>
              <a:gd name="connsiteY5074" fmla="*/ 299672 h 1996549"/>
              <a:gd name="connsiteX5075" fmla="*/ 1696551 w 1998270"/>
              <a:gd name="connsiteY5075" fmla="*/ 271359 h 1996549"/>
              <a:gd name="connsiteX5076" fmla="*/ 1696551 w 1998270"/>
              <a:gd name="connsiteY5076" fmla="*/ 271188 h 1996549"/>
              <a:gd name="connsiteX5077" fmla="*/ 1724863 w 1998270"/>
              <a:gd name="connsiteY5077" fmla="*/ 242876 h 1996549"/>
              <a:gd name="connsiteX5078" fmla="*/ 1786265 w 1998270"/>
              <a:gd name="connsiteY5078" fmla="*/ 242534 h 1996549"/>
              <a:gd name="connsiteX5079" fmla="*/ 1815090 w 1998270"/>
              <a:gd name="connsiteY5079" fmla="*/ 271358 h 1996549"/>
              <a:gd name="connsiteX5080" fmla="*/ 1786265 w 1998270"/>
              <a:gd name="connsiteY5080" fmla="*/ 300012 h 1996549"/>
              <a:gd name="connsiteX5081" fmla="*/ 1757612 w 1998270"/>
              <a:gd name="connsiteY5081" fmla="*/ 271358 h 1996549"/>
              <a:gd name="connsiteX5082" fmla="*/ 1757612 w 1998270"/>
              <a:gd name="connsiteY5082" fmla="*/ 271187 h 1996549"/>
              <a:gd name="connsiteX5083" fmla="*/ 1786265 w 1998270"/>
              <a:gd name="connsiteY5083" fmla="*/ 242534 h 1996549"/>
              <a:gd name="connsiteX5084" fmla="*/ 1909067 w 1998270"/>
              <a:gd name="connsiteY5084" fmla="*/ 242193 h 1996549"/>
              <a:gd name="connsiteX5085" fmla="*/ 1909409 w 1998270"/>
              <a:gd name="connsiteY5085" fmla="*/ 242193 h 1996549"/>
              <a:gd name="connsiteX5086" fmla="*/ 1938233 w 1998270"/>
              <a:gd name="connsiteY5086" fmla="*/ 271358 h 1996549"/>
              <a:gd name="connsiteX5087" fmla="*/ 1938233 w 1998270"/>
              <a:gd name="connsiteY5087" fmla="*/ 271529 h 1996549"/>
              <a:gd name="connsiteX5088" fmla="*/ 1909067 w 1998270"/>
              <a:gd name="connsiteY5088" fmla="*/ 300353 h 1996549"/>
              <a:gd name="connsiteX5089" fmla="*/ 1880073 w 1998270"/>
              <a:gd name="connsiteY5089" fmla="*/ 271358 h 1996549"/>
              <a:gd name="connsiteX5090" fmla="*/ 1880073 w 1998270"/>
              <a:gd name="connsiteY5090" fmla="*/ 271187 h 1996549"/>
              <a:gd name="connsiteX5091" fmla="*/ 1909067 w 1998270"/>
              <a:gd name="connsiteY5091" fmla="*/ 242193 h 1996549"/>
              <a:gd name="connsiteX5092" fmla="*/ 1847667 w 1998270"/>
              <a:gd name="connsiteY5092" fmla="*/ 242193 h 1996549"/>
              <a:gd name="connsiteX5093" fmla="*/ 1848008 w 1998270"/>
              <a:gd name="connsiteY5093" fmla="*/ 242193 h 1996549"/>
              <a:gd name="connsiteX5094" fmla="*/ 1876832 w 1998270"/>
              <a:gd name="connsiteY5094" fmla="*/ 271358 h 1996549"/>
              <a:gd name="connsiteX5095" fmla="*/ 1876832 w 1998270"/>
              <a:gd name="connsiteY5095" fmla="*/ 271529 h 1996549"/>
              <a:gd name="connsiteX5096" fmla="*/ 1847667 w 1998270"/>
              <a:gd name="connsiteY5096" fmla="*/ 300353 h 1996549"/>
              <a:gd name="connsiteX5097" fmla="*/ 1818672 w 1998270"/>
              <a:gd name="connsiteY5097" fmla="*/ 271358 h 1996549"/>
              <a:gd name="connsiteX5098" fmla="*/ 1818672 w 1998270"/>
              <a:gd name="connsiteY5098" fmla="*/ 271187 h 1996549"/>
              <a:gd name="connsiteX5099" fmla="*/ 1847667 w 1998270"/>
              <a:gd name="connsiteY5099" fmla="*/ 242193 h 1996549"/>
              <a:gd name="connsiteX5100" fmla="*/ 5629 w 1998270"/>
              <a:gd name="connsiteY5100" fmla="*/ 204500 h 1996549"/>
              <a:gd name="connsiteX5101" fmla="*/ 11086 w 1998270"/>
              <a:gd name="connsiteY5101" fmla="*/ 209958 h 1996549"/>
              <a:gd name="connsiteX5102" fmla="*/ 5629 w 1998270"/>
              <a:gd name="connsiteY5102" fmla="*/ 215416 h 1996549"/>
              <a:gd name="connsiteX5103" fmla="*/ 171 w 1998270"/>
              <a:gd name="connsiteY5103" fmla="*/ 209958 h 1996549"/>
              <a:gd name="connsiteX5104" fmla="*/ 5629 w 1998270"/>
              <a:gd name="connsiteY5104" fmla="*/ 204500 h 1996549"/>
              <a:gd name="connsiteX5105" fmla="*/ 67029 w 1998270"/>
              <a:gd name="connsiteY5105" fmla="*/ 202283 h 1996549"/>
              <a:gd name="connsiteX5106" fmla="*/ 74705 w 1998270"/>
              <a:gd name="connsiteY5106" fmla="*/ 209959 h 1996549"/>
              <a:gd name="connsiteX5107" fmla="*/ 67029 w 1998270"/>
              <a:gd name="connsiteY5107" fmla="*/ 217634 h 1996549"/>
              <a:gd name="connsiteX5108" fmla="*/ 59355 w 1998270"/>
              <a:gd name="connsiteY5108" fmla="*/ 209959 h 1996549"/>
              <a:gd name="connsiteX5109" fmla="*/ 67029 w 1998270"/>
              <a:gd name="connsiteY5109" fmla="*/ 202283 h 1996549"/>
              <a:gd name="connsiteX5110" fmla="*/ 129113 w 1998270"/>
              <a:gd name="connsiteY5110" fmla="*/ 201600 h 1996549"/>
              <a:gd name="connsiteX5111" fmla="*/ 137470 w 1998270"/>
              <a:gd name="connsiteY5111" fmla="*/ 209958 h 1996549"/>
              <a:gd name="connsiteX5112" fmla="*/ 129113 w 1998270"/>
              <a:gd name="connsiteY5112" fmla="*/ 218315 h 1996549"/>
              <a:gd name="connsiteX5113" fmla="*/ 120756 w 1998270"/>
              <a:gd name="connsiteY5113" fmla="*/ 209958 h 1996549"/>
              <a:gd name="connsiteX5114" fmla="*/ 129113 w 1998270"/>
              <a:gd name="connsiteY5114" fmla="*/ 201600 h 1996549"/>
              <a:gd name="connsiteX5115" fmla="*/ 189832 w 1998270"/>
              <a:gd name="connsiteY5115" fmla="*/ 200748 h 1996549"/>
              <a:gd name="connsiteX5116" fmla="*/ 199042 w 1998270"/>
              <a:gd name="connsiteY5116" fmla="*/ 209959 h 1996549"/>
              <a:gd name="connsiteX5117" fmla="*/ 189832 w 1998270"/>
              <a:gd name="connsiteY5117" fmla="*/ 219169 h 1996549"/>
              <a:gd name="connsiteX5118" fmla="*/ 180622 w 1998270"/>
              <a:gd name="connsiteY5118" fmla="*/ 209959 h 1996549"/>
              <a:gd name="connsiteX5119" fmla="*/ 189832 w 1998270"/>
              <a:gd name="connsiteY5119" fmla="*/ 200748 h 1996549"/>
              <a:gd name="connsiteX5120" fmla="*/ 251233 w 1998270"/>
              <a:gd name="connsiteY5120" fmla="*/ 199895 h 1996549"/>
              <a:gd name="connsiteX5121" fmla="*/ 251574 w 1998270"/>
              <a:gd name="connsiteY5121" fmla="*/ 199895 h 1996549"/>
              <a:gd name="connsiteX5122" fmla="*/ 261296 w 1998270"/>
              <a:gd name="connsiteY5122" fmla="*/ 209958 h 1996549"/>
              <a:gd name="connsiteX5123" fmla="*/ 251233 w 1998270"/>
              <a:gd name="connsiteY5123" fmla="*/ 220021 h 1996549"/>
              <a:gd name="connsiteX5124" fmla="*/ 241171 w 1998270"/>
              <a:gd name="connsiteY5124" fmla="*/ 209958 h 1996549"/>
              <a:gd name="connsiteX5125" fmla="*/ 251233 w 1998270"/>
              <a:gd name="connsiteY5125" fmla="*/ 199895 h 1996549"/>
              <a:gd name="connsiteX5126" fmla="*/ 312635 w 1998270"/>
              <a:gd name="connsiteY5126" fmla="*/ 199042 h 1996549"/>
              <a:gd name="connsiteX5127" fmla="*/ 312976 w 1998270"/>
              <a:gd name="connsiteY5127" fmla="*/ 199042 h 1996549"/>
              <a:gd name="connsiteX5128" fmla="*/ 323550 w 1998270"/>
              <a:gd name="connsiteY5128" fmla="*/ 209958 h 1996549"/>
              <a:gd name="connsiteX5129" fmla="*/ 312635 w 1998270"/>
              <a:gd name="connsiteY5129" fmla="*/ 220874 h 1996549"/>
              <a:gd name="connsiteX5130" fmla="*/ 301719 w 1998270"/>
              <a:gd name="connsiteY5130" fmla="*/ 209958 h 1996549"/>
              <a:gd name="connsiteX5131" fmla="*/ 312635 w 1998270"/>
              <a:gd name="connsiteY5131" fmla="*/ 199042 h 1996549"/>
              <a:gd name="connsiteX5132" fmla="*/ 374036 w 1998270"/>
              <a:gd name="connsiteY5132" fmla="*/ 198189 h 1996549"/>
              <a:gd name="connsiteX5133" fmla="*/ 385804 w 1998270"/>
              <a:gd name="connsiteY5133" fmla="*/ 209958 h 1996549"/>
              <a:gd name="connsiteX5134" fmla="*/ 374036 w 1998270"/>
              <a:gd name="connsiteY5134" fmla="*/ 221727 h 1996549"/>
              <a:gd name="connsiteX5135" fmla="*/ 362268 w 1998270"/>
              <a:gd name="connsiteY5135" fmla="*/ 209958 h 1996549"/>
              <a:gd name="connsiteX5136" fmla="*/ 374036 w 1998270"/>
              <a:gd name="connsiteY5136" fmla="*/ 198189 h 1996549"/>
              <a:gd name="connsiteX5137" fmla="*/ 436120 w 1998270"/>
              <a:gd name="connsiteY5137" fmla="*/ 197336 h 1996549"/>
              <a:gd name="connsiteX5138" fmla="*/ 448741 w 1998270"/>
              <a:gd name="connsiteY5138" fmla="*/ 209958 h 1996549"/>
              <a:gd name="connsiteX5139" fmla="*/ 436120 w 1998270"/>
              <a:gd name="connsiteY5139" fmla="*/ 222579 h 1996549"/>
              <a:gd name="connsiteX5140" fmla="*/ 423499 w 1998270"/>
              <a:gd name="connsiteY5140" fmla="*/ 209958 h 1996549"/>
              <a:gd name="connsiteX5141" fmla="*/ 436120 w 1998270"/>
              <a:gd name="connsiteY5141" fmla="*/ 197336 h 1996549"/>
              <a:gd name="connsiteX5142" fmla="*/ 496838 w 1998270"/>
              <a:gd name="connsiteY5142" fmla="*/ 196654 h 1996549"/>
              <a:gd name="connsiteX5143" fmla="*/ 510142 w 1998270"/>
              <a:gd name="connsiteY5143" fmla="*/ 209958 h 1996549"/>
              <a:gd name="connsiteX5144" fmla="*/ 496838 w 1998270"/>
              <a:gd name="connsiteY5144" fmla="*/ 223262 h 1996549"/>
              <a:gd name="connsiteX5145" fmla="*/ 483535 w 1998270"/>
              <a:gd name="connsiteY5145" fmla="*/ 209958 h 1996549"/>
              <a:gd name="connsiteX5146" fmla="*/ 496838 w 1998270"/>
              <a:gd name="connsiteY5146" fmla="*/ 196654 h 1996549"/>
              <a:gd name="connsiteX5147" fmla="*/ 619641 w 1998270"/>
              <a:gd name="connsiteY5147" fmla="*/ 195119 h 1996549"/>
              <a:gd name="connsiteX5148" fmla="*/ 619982 w 1998270"/>
              <a:gd name="connsiteY5148" fmla="*/ 195119 h 1996549"/>
              <a:gd name="connsiteX5149" fmla="*/ 634650 w 1998270"/>
              <a:gd name="connsiteY5149" fmla="*/ 210129 h 1996549"/>
              <a:gd name="connsiteX5150" fmla="*/ 634650 w 1998270"/>
              <a:gd name="connsiteY5150" fmla="*/ 210299 h 1996549"/>
              <a:gd name="connsiteX5151" fmla="*/ 619641 w 1998270"/>
              <a:gd name="connsiteY5151" fmla="*/ 224967 h 1996549"/>
              <a:gd name="connsiteX5152" fmla="*/ 604632 w 1998270"/>
              <a:gd name="connsiteY5152" fmla="*/ 210129 h 1996549"/>
              <a:gd name="connsiteX5153" fmla="*/ 619641 w 1998270"/>
              <a:gd name="connsiteY5153" fmla="*/ 195119 h 1996549"/>
              <a:gd name="connsiteX5154" fmla="*/ 558240 w 1998270"/>
              <a:gd name="connsiteY5154" fmla="*/ 195119 h 1996549"/>
              <a:gd name="connsiteX5155" fmla="*/ 572396 w 1998270"/>
              <a:gd name="connsiteY5155" fmla="*/ 209276 h 1996549"/>
              <a:gd name="connsiteX5156" fmla="*/ 558240 w 1998270"/>
              <a:gd name="connsiteY5156" fmla="*/ 223432 h 1996549"/>
              <a:gd name="connsiteX5157" fmla="*/ 544084 w 1998270"/>
              <a:gd name="connsiteY5157" fmla="*/ 209276 h 1996549"/>
              <a:gd name="connsiteX5158" fmla="*/ 558240 w 1998270"/>
              <a:gd name="connsiteY5158" fmla="*/ 195119 h 1996549"/>
              <a:gd name="connsiteX5159" fmla="*/ 681042 w 1998270"/>
              <a:gd name="connsiteY5159" fmla="*/ 194096 h 1996549"/>
              <a:gd name="connsiteX5160" fmla="*/ 681384 w 1998270"/>
              <a:gd name="connsiteY5160" fmla="*/ 194096 h 1996549"/>
              <a:gd name="connsiteX5161" fmla="*/ 696905 w 1998270"/>
              <a:gd name="connsiteY5161" fmla="*/ 209958 h 1996549"/>
              <a:gd name="connsiteX5162" fmla="*/ 696905 w 1998270"/>
              <a:gd name="connsiteY5162" fmla="*/ 210129 h 1996549"/>
              <a:gd name="connsiteX5163" fmla="*/ 681042 w 1998270"/>
              <a:gd name="connsiteY5163" fmla="*/ 225650 h 1996549"/>
              <a:gd name="connsiteX5164" fmla="*/ 665181 w 1998270"/>
              <a:gd name="connsiteY5164" fmla="*/ 209958 h 1996549"/>
              <a:gd name="connsiteX5165" fmla="*/ 681042 w 1998270"/>
              <a:gd name="connsiteY5165" fmla="*/ 194096 h 1996549"/>
              <a:gd name="connsiteX5166" fmla="*/ 743125 w 1998270"/>
              <a:gd name="connsiteY5166" fmla="*/ 193243 h 1996549"/>
              <a:gd name="connsiteX5167" fmla="*/ 760181 w 1998270"/>
              <a:gd name="connsiteY5167" fmla="*/ 210299 h 1996549"/>
              <a:gd name="connsiteX5168" fmla="*/ 743125 w 1998270"/>
              <a:gd name="connsiteY5168" fmla="*/ 227355 h 1996549"/>
              <a:gd name="connsiteX5169" fmla="*/ 726070 w 1998270"/>
              <a:gd name="connsiteY5169" fmla="*/ 210299 h 1996549"/>
              <a:gd name="connsiteX5170" fmla="*/ 743125 w 1998270"/>
              <a:gd name="connsiteY5170" fmla="*/ 193243 h 1996549"/>
              <a:gd name="connsiteX5171" fmla="*/ 803844 w 1998270"/>
              <a:gd name="connsiteY5171" fmla="*/ 192390 h 1996549"/>
              <a:gd name="connsiteX5172" fmla="*/ 820900 w 1998270"/>
              <a:gd name="connsiteY5172" fmla="*/ 209446 h 1996549"/>
              <a:gd name="connsiteX5173" fmla="*/ 803844 w 1998270"/>
              <a:gd name="connsiteY5173" fmla="*/ 226502 h 1996549"/>
              <a:gd name="connsiteX5174" fmla="*/ 786789 w 1998270"/>
              <a:gd name="connsiteY5174" fmla="*/ 209446 h 1996549"/>
              <a:gd name="connsiteX5175" fmla="*/ 803844 w 1998270"/>
              <a:gd name="connsiteY5175" fmla="*/ 192390 h 1996549"/>
              <a:gd name="connsiteX5176" fmla="*/ 865247 w 1998270"/>
              <a:gd name="connsiteY5176" fmla="*/ 191708 h 1996549"/>
              <a:gd name="connsiteX5177" fmla="*/ 883496 w 1998270"/>
              <a:gd name="connsiteY5177" fmla="*/ 209958 h 1996549"/>
              <a:gd name="connsiteX5178" fmla="*/ 883496 w 1998270"/>
              <a:gd name="connsiteY5178" fmla="*/ 210129 h 1996549"/>
              <a:gd name="connsiteX5179" fmla="*/ 865247 w 1998270"/>
              <a:gd name="connsiteY5179" fmla="*/ 228037 h 1996549"/>
              <a:gd name="connsiteX5180" fmla="*/ 865076 w 1998270"/>
              <a:gd name="connsiteY5180" fmla="*/ 228037 h 1996549"/>
              <a:gd name="connsiteX5181" fmla="*/ 846997 w 1998270"/>
              <a:gd name="connsiteY5181" fmla="*/ 209958 h 1996549"/>
              <a:gd name="connsiteX5182" fmla="*/ 865247 w 1998270"/>
              <a:gd name="connsiteY5182" fmla="*/ 191708 h 1996549"/>
              <a:gd name="connsiteX5183" fmla="*/ 926648 w 1998270"/>
              <a:gd name="connsiteY5183" fmla="*/ 190855 h 1996549"/>
              <a:gd name="connsiteX5184" fmla="*/ 945751 w 1998270"/>
              <a:gd name="connsiteY5184" fmla="*/ 209958 h 1996549"/>
              <a:gd name="connsiteX5185" fmla="*/ 926648 w 1998270"/>
              <a:gd name="connsiteY5185" fmla="*/ 228890 h 1996549"/>
              <a:gd name="connsiteX5186" fmla="*/ 907546 w 1998270"/>
              <a:gd name="connsiteY5186" fmla="*/ 209958 h 1996549"/>
              <a:gd name="connsiteX5187" fmla="*/ 926648 w 1998270"/>
              <a:gd name="connsiteY5187" fmla="*/ 190855 h 1996549"/>
              <a:gd name="connsiteX5188" fmla="*/ 988049 w 1998270"/>
              <a:gd name="connsiteY5188" fmla="*/ 190002 h 1996549"/>
              <a:gd name="connsiteX5189" fmla="*/ 1008004 w 1998270"/>
              <a:gd name="connsiteY5189" fmla="*/ 209958 h 1996549"/>
              <a:gd name="connsiteX5190" fmla="*/ 1008004 w 1998270"/>
              <a:gd name="connsiteY5190" fmla="*/ 210127 h 1996549"/>
              <a:gd name="connsiteX5191" fmla="*/ 988049 w 1998270"/>
              <a:gd name="connsiteY5191" fmla="*/ 229743 h 1996549"/>
              <a:gd name="connsiteX5192" fmla="*/ 968094 w 1998270"/>
              <a:gd name="connsiteY5192" fmla="*/ 209958 h 1996549"/>
              <a:gd name="connsiteX5193" fmla="*/ 988049 w 1998270"/>
              <a:gd name="connsiteY5193" fmla="*/ 190002 h 1996549"/>
              <a:gd name="connsiteX5194" fmla="*/ 1050132 w 1998270"/>
              <a:gd name="connsiteY5194" fmla="*/ 189150 h 1996549"/>
              <a:gd name="connsiteX5195" fmla="*/ 1050473 w 1998270"/>
              <a:gd name="connsiteY5195" fmla="*/ 189150 h 1996549"/>
              <a:gd name="connsiteX5196" fmla="*/ 1070940 w 1998270"/>
              <a:gd name="connsiteY5196" fmla="*/ 209959 h 1996549"/>
              <a:gd name="connsiteX5197" fmla="*/ 1070940 w 1998270"/>
              <a:gd name="connsiteY5197" fmla="*/ 210129 h 1996549"/>
              <a:gd name="connsiteX5198" fmla="*/ 1050132 w 1998270"/>
              <a:gd name="connsiteY5198" fmla="*/ 230596 h 1996549"/>
              <a:gd name="connsiteX5199" fmla="*/ 1029324 w 1998270"/>
              <a:gd name="connsiteY5199" fmla="*/ 209959 h 1996549"/>
              <a:gd name="connsiteX5200" fmla="*/ 1050132 w 1998270"/>
              <a:gd name="connsiteY5200" fmla="*/ 189150 h 1996549"/>
              <a:gd name="connsiteX5201" fmla="*/ 1110851 w 1998270"/>
              <a:gd name="connsiteY5201" fmla="*/ 188467 h 1996549"/>
              <a:gd name="connsiteX5202" fmla="*/ 1111192 w 1998270"/>
              <a:gd name="connsiteY5202" fmla="*/ 188467 h 1996549"/>
              <a:gd name="connsiteX5203" fmla="*/ 1132342 w 1998270"/>
              <a:gd name="connsiteY5203" fmla="*/ 209958 h 1996549"/>
              <a:gd name="connsiteX5204" fmla="*/ 1132342 w 1998270"/>
              <a:gd name="connsiteY5204" fmla="*/ 210127 h 1996549"/>
              <a:gd name="connsiteX5205" fmla="*/ 1110851 w 1998270"/>
              <a:gd name="connsiteY5205" fmla="*/ 231278 h 1996549"/>
              <a:gd name="connsiteX5206" fmla="*/ 1089532 w 1998270"/>
              <a:gd name="connsiteY5206" fmla="*/ 209958 h 1996549"/>
              <a:gd name="connsiteX5207" fmla="*/ 1089532 w 1998270"/>
              <a:gd name="connsiteY5207" fmla="*/ 209787 h 1996549"/>
              <a:gd name="connsiteX5208" fmla="*/ 1110851 w 1998270"/>
              <a:gd name="connsiteY5208" fmla="*/ 188467 h 1996549"/>
              <a:gd name="connsiteX5209" fmla="*/ 1172253 w 1998270"/>
              <a:gd name="connsiteY5209" fmla="*/ 187614 h 1996549"/>
              <a:gd name="connsiteX5210" fmla="*/ 1194596 w 1998270"/>
              <a:gd name="connsiteY5210" fmla="*/ 209958 h 1996549"/>
              <a:gd name="connsiteX5211" fmla="*/ 1172253 w 1998270"/>
              <a:gd name="connsiteY5211" fmla="*/ 232130 h 1996549"/>
              <a:gd name="connsiteX5212" fmla="*/ 1150080 w 1998270"/>
              <a:gd name="connsiteY5212" fmla="*/ 209958 h 1996549"/>
              <a:gd name="connsiteX5213" fmla="*/ 1150080 w 1998270"/>
              <a:gd name="connsiteY5213" fmla="*/ 209787 h 1996549"/>
              <a:gd name="connsiteX5214" fmla="*/ 1172253 w 1998270"/>
              <a:gd name="connsiteY5214" fmla="*/ 187614 h 1996549"/>
              <a:gd name="connsiteX5215" fmla="*/ 1233654 w 1998270"/>
              <a:gd name="connsiteY5215" fmla="*/ 186762 h 1996549"/>
              <a:gd name="connsiteX5216" fmla="*/ 1256850 w 1998270"/>
              <a:gd name="connsiteY5216" fmla="*/ 209958 h 1996549"/>
              <a:gd name="connsiteX5217" fmla="*/ 1256850 w 1998270"/>
              <a:gd name="connsiteY5217" fmla="*/ 210129 h 1996549"/>
              <a:gd name="connsiteX5218" fmla="*/ 1233654 w 1998270"/>
              <a:gd name="connsiteY5218" fmla="*/ 232984 h 1996549"/>
              <a:gd name="connsiteX5219" fmla="*/ 1233312 w 1998270"/>
              <a:gd name="connsiteY5219" fmla="*/ 232984 h 1996549"/>
              <a:gd name="connsiteX5220" fmla="*/ 1210628 w 1998270"/>
              <a:gd name="connsiteY5220" fmla="*/ 209958 h 1996549"/>
              <a:gd name="connsiteX5221" fmla="*/ 1210628 w 1998270"/>
              <a:gd name="connsiteY5221" fmla="*/ 209788 h 1996549"/>
              <a:gd name="connsiteX5222" fmla="*/ 1233654 w 1998270"/>
              <a:gd name="connsiteY5222" fmla="*/ 186762 h 1996549"/>
              <a:gd name="connsiteX5223" fmla="*/ 1295055 w 1998270"/>
              <a:gd name="connsiteY5223" fmla="*/ 186079 h 1996549"/>
              <a:gd name="connsiteX5224" fmla="*/ 1318934 w 1998270"/>
              <a:gd name="connsiteY5224" fmla="*/ 209958 h 1996549"/>
              <a:gd name="connsiteX5225" fmla="*/ 1295055 w 1998270"/>
              <a:gd name="connsiteY5225" fmla="*/ 233665 h 1996549"/>
              <a:gd name="connsiteX5226" fmla="*/ 1271348 w 1998270"/>
              <a:gd name="connsiteY5226" fmla="*/ 209958 h 1996549"/>
              <a:gd name="connsiteX5227" fmla="*/ 1271348 w 1998270"/>
              <a:gd name="connsiteY5227" fmla="*/ 209787 h 1996549"/>
              <a:gd name="connsiteX5228" fmla="*/ 1295055 w 1998270"/>
              <a:gd name="connsiteY5228" fmla="*/ 186079 h 1996549"/>
              <a:gd name="connsiteX5229" fmla="*/ 1357139 w 1998270"/>
              <a:gd name="connsiteY5229" fmla="*/ 185227 h 1996549"/>
              <a:gd name="connsiteX5230" fmla="*/ 1381870 w 1998270"/>
              <a:gd name="connsiteY5230" fmla="*/ 209959 h 1996549"/>
              <a:gd name="connsiteX5231" fmla="*/ 1381870 w 1998270"/>
              <a:gd name="connsiteY5231" fmla="*/ 210129 h 1996549"/>
              <a:gd name="connsiteX5232" fmla="*/ 1357139 w 1998270"/>
              <a:gd name="connsiteY5232" fmla="*/ 234519 h 1996549"/>
              <a:gd name="connsiteX5233" fmla="*/ 1356798 w 1998270"/>
              <a:gd name="connsiteY5233" fmla="*/ 234519 h 1996549"/>
              <a:gd name="connsiteX5234" fmla="*/ 1332578 w 1998270"/>
              <a:gd name="connsiteY5234" fmla="*/ 209959 h 1996549"/>
              <a:gd name="connsiteX5235" fmla="*/ 1332578 w 1998270"/>
              <a:gd name="connsiteY5235" fmla="*/ 209788 h 1996549"/>
              <a:gd name="connsiteX5236" fmla="*/ 1357139 w 1998270"/>
              <a:gd name="connsiteY5236" fmla="*/ 185227 h 1996549"/>
              <a:gd name="connsiteX5237" fmla="*/ 1417857 w 1998270"/>
              <a:gd name="connsiteY5237" fmla="*/ 184544 h 1996549"/>
              <a:gd name="connsiteX5238" fmla="*/ 1443271 w 1998270"/>
              <a:gd name="connsiteY5238" fmla="*/ 209958 h 1996549"/>
              <a:gd name="connsiteX5239" fmla="*/ 1417857 w 1998270"/>
              <a:gd name="connsiteY5239" fmla="*/ 235201 h 1996549"/>
              <a:gd name="connsiteX5240" fmla="*/ 1392615 w 1998270"/>
              <a:gd name="connsiteY5240" fmla="*/ 209958 h 1996549"/>
              <a:gd name="connsiteX5241" fmla="*/ 1417857 w 1998270"/>
              <a:gd name="connsiteY5241" fmla="*/ 184544 h 1996549"/>
              <a:gd name="connsiteX5242" fmla="*/ 1971151 w 1998270"/>
              <a:gd name="connsiteY5242" fmla="*/ 184033 h 1996549"/>
              <a:gd name="connsiteX5243" fmla="*/ 1997076 w 1998270"/>
              <a:gd name="connsiteY5243" fmla="*/ 209958 h 1996549"/>
              <a:gd name="connsiteX5244" fmla="*/ 1971151 w 1998270"/>
              <a:gd name="connsiteY5244" fmla="*/ 235713 h 1996549"/>
              <a:gd name="connsiteX5245" fmla="*/ 1945397 w 1998270"/>
              <a:gd name="connsiteY5245" fmla="*/ 209958 h 1996549"/>
              <a:gd name="connsiteX5246" fmla="*/ 1945397 w 1998270"/>
              <a:gd name="connsiteY5246" fmla="*/ 209788 h 1996549"/>
              <a:gd name="connsiteX5247" fmla="*/ 1971151 w 1998270"/>
              <a:gd name="connsiteY5247" fmla="*/ 184033 h 1996549"/>
              <a:gd name="connsiteX5248" fmla="*/ 1479259 w 1998270"/>
              <a:gd name="connsiteY5248" fmla="*/ 183692 h 1996549"/>
              <a:gd name="connsiteX5249" fmla="*/ 1505525 w 1998270"/>
              <a:gd name="connsiteY5249" fmla="*/ 209959 h 1996549"/>
              <a:gd name="connsiteX5250" fmla="*/ 1505525 w 1998270"/>
              <a:gd name="connsiteY5250" fmla="*/ 210129 h 1996549"/>
              <a:gd name="connsiteX5251" fmla="*/ 1479259 w 1998270"/>
              <a:gd name="connsiteY5251" fmla="*/ 236054 h 1996549"/>
              <a:gd name="connsiteX5252" fmla="*/ 1478918 w 1998270"/>
              <a:gd name="connsiteY5252" fmla="*/ 236054 h 1996549"/>
              <a:gd name="connsiteX5253" fmla="*/ 1453163 w 1998270"/>
              <a:gd name="connsiteY5253" fmla="*/ 209959 h 1996549"/>
              <a:gd name="connsiteX5254" fmla="*/ 1453163 w 1998270"/>
              <a:gd name="connsiteY5254" fmla="*/ 209788 h 1996549"/>
              <a:gd name="connsiteX5255" fmla="*/ 1479259 w 1998270"/>
              <a:gd name="connsiteY5255" fmla="*/ 183692 h 1996549"/>
              <a:gd name="connsiteX5256" fmla="*/ 1540660 w 1998270"/>
              <a:gd name="connsiteY5256" fmla="*/ 183009 h 1996549"/>
              <a:gd name="connsiteX5257" fmla="*/ 1567609 w 1998270"/>
              <a:gd name="connsiteY5257" fmla="*/ 209958 h 1996549"/>
              <a:gd name="connsiteX5258" fmla="*/ 1567609 w 1998270"/>
              <a:gd name="connsiteY5258" fmla="*/ 210127 h 1996549"/>
              <a:gd name="connsiteX5259" fmla="*/ 1540660 w 1998270"/>
              <a:gd name="connsiteY5259" fmla="*/ 236736 h 1996549"/>
              <a:gd name="connsiteX5260" fmla="*/ 1513883 w 1998270"/>
              <a:gd name="connsiteY5260" fmla="*/ 209958 h 1996549"/>
              <a:gd name="connsiteX5261" fmla="*/ 1513883 w 1998270"/>
              <a:gd name="connsiteY5261" fmla="*/ 209787 h 1996549"/>
              <a:gd name="connsiteX5262" fmla="*/ 1540660 w 1998270"/>
              <a:gd name="connsiteY5262" fmla="*/ 183009 h 1996549"/>
              <a:gd name="connsiteX5263" fmla="*/ 1602061 w 1998270"/>
              <a:gd name="connsiteY5263" fmla="*/ 182157 h 1996549"/>
              <a:gd name="connsiteX5264" fmla="*/ 1629862 w 1998270"/>
              <a:gd name="connsiteY5264" fmla="*/ 209959 h 1996549"/>
              <a:gd name="connsiteX5265" fmla="*/ 1629862 w 1998270"/>
              <a:gd name="connsiteY5265" fmla="*/ 210129 h 1996549"/>
              <a:gd name="connsiteX5266" fmla="*/ 1602061 w 1998270"/>
              <a:gd name="connsiteY5266" fmla="*/ 237589 h 1996549"/>
              <a:gd name="connsiteX5267" fmla="*/ 1601720 w 1998270"/>
              <a:gd name="connsiteY5267" fmla="*/ 237589 h 1996549"/>
              <a:gd name="connsiteX5268" fmla="*/ 1574430 w 1998270"/>
              <a:gd name="connsiteY5268" fmla="*/ 209959 h 1996549"/>
              <a:gd name="connsiteX5269" fmla="*/ 1574430 w 1998270"/>
              <a:gd name="connsiteY5269" fmla="*/ 209788 h 1996549"/>
              <a:gd name="connsiteX5270" fmla="*/ 1602061 w 1998270"/>
              <a:gd name="connsiteY5270" fmla="*/ 182157 h 1996549"/>
              <a:gd name="connsiteX5271" fmla="*/ 1664144 w 1998270"/>
              <a:gd name="connsiteY5271" fmla="*/ 181474 h 1996549"/>
              <a:gd name="connsiteX5272" fmla="*/ 1692628 w 1998270"/>
              <a:gd name="connsiteY5272" fmla="*/ 209958 h 1996549"/>
              <a:gd name="connsiteX5273" fmla="*/ 1692628 w 1998270"/>
              <a:gd name="connsiteY5273" fmla="*/ 210127 h 1996549"/>
              <a:gd name="connsiteX5274" fmla="*/ 1664144 w 1998270"/>
              <a:gd name="connsiteY5274" fmla="*/ 238271 h 1996549"/>
              <a:gd name="connsiteX5275" fmla="*/ 1635832 w 1998270"/>
              <a:gd name="connsiteY5275" fmla="*/ 209958 h 1996549"/>
              <a:gd name="connsiteX5276" fmla="*/ 1635832 w 1998270"/>
              <a:gd name="connsiteY5276" fmla="*/ 209787 h 1996549"/>
              <a:gd name="connsiteX5277" fmla="*/ 1664144 w 1998270"/>
              <a:gd name="connsiteY5277" fmla="*/ 181474 h 1996549"/>
              <a:gd name="connsiteX5278" fmla="*/ 1724864 w 1998270"/>
              <a:gd name="connsiteY5278" fmla="*/ 180963 h 1996549"/>
              <a:gd name="connsiteX5279" fmla="*/ 1753859 w 1998270"/>
              <a:gd name="connsiteY5279" fmla="*/ 209959 h 1996549"/>
              <a:gd name="connsiteX5280" fmla="*/ 1724864 w 1998270"/>
              <a:gd name="connsiteY5280" fmla="*/ 238783 h 1996549"/>
              <a:gd name="connsiteX5281" fmla="*/ 1696040 w 1998270"/>
              <a:gd name="connsiteY5281" fmla="*/ 209959 h 1996549"/>
              <a:gd name="connsiteX5282" fmla="*/ 1724864 w 1998270"/>
              <a:gd name="connsiteY5282" fmla="*/ 180963 h 1996549"/>
              <a:gd name="connsiteX5283" fmla="*/ 1786632 w 1998270"/>
              <a:gd name="connsiteY5283" fmla="*/ 180317 h 1996549"/>
              <a:gd name="connsiteX5284" fmla="*/ 1816138 w 1998270"/>
              <a:gd name="connsiteY5284" fmla="*/ 209824 h 1996549"/>
              <a:gd name="connsiteX5285" fmla="*/ 1786632 w 1998270"/>
              <a:gd name="connsiteY5285" fmla="*/ 239330 h 1996549"/>
              <a:gd name="connsiteX5286" fmla="*/ 1757125 w 1998270"/>
              <a:gd name="connsiteY5286" fmla="*/ 209824 h 1996549"/>
              <a:gd name="connsiteX5287" fmla="*/ 1786632 w 1998270"/>
              <a:gd name="connsiteY5287" fmla="*/ 180317 h 1996549"/>
              <a:gd name="connsiteX5288" fmla="*/ 1847666 w 1998270"/>
              <a:gd name="connsiteY5288" fmla="*/ 180110 h 1996549"/>
              <a:gd name="connsiteX5289" fmla="*/ 1877514 w 1998270"/>
              <a:gd name="connsiteY5289" fmla="*/ 209958 h 1996549"/>
              <a:gd name="connsiteX5290" fmla="*/ 1877514 w 1998270"/>
              <a:gd name="connsiteY5290" fmla="*/ 210129 h 1996549"/>
              <a:gd name="connsiteX5291" fmla="*/ 1847666 w 1998270"/>
              <a:gd name="connsiteY5291" fmla="*/ 239636 h 1996549"/>
              <a:gd name="connsiteX5292" fmla="*/ 1817989 w 1998270"/>
              <a:gd name="connsiteY5292" fmla="*/ 209958 h 1996549"/>
              <a:gd name="connsiteX5293" fmla="*/ 1817989 w 1998270"/>
              <a:gd name="connsiteY5293" fmla="*/ 209788 h 1996549"/>
              <a:gd name="connsiteX5294" fmla="*/ 1847666 w 1998270"/>
              <a:gd name="connsiteY5294" fmla="*/ 180110 h 1996549"/>
              <a:gd name="connsiteX5295" fmla="*/ 1909067 w 1998270"/>
              <a:gd name="connsiteY5295" fmla="*/ 179939 h 1996549"/>
              <a:gd name="connsiteX5296" fmla="*/ 1939086 w 1998270"/>
              <a:gd name="connsiteY5296" fmla="*/ 209958 h 1996549"/>
              <a:gd name="connsiteX5297" fmla="*/ 1939086 w 1998270"/>
              <a:gd name="connsiteY5297" fmla="*/ 210127 h 1996549"/>
              <a:gd name="connsiteX5298" fmla="*/ 1909067 w 1998270"/>
              <a:gd name="connsiteY5298" fmla="*/ 239806 h 1996549"/>
              <a:gd name="connsiteX5299" fmla="*/ 1879220 w 1998270"/>
              <a:gd name="connsiteY5299" fmla="*/ 209958 h 1996549"/>
              <a:gd name="connsiteX5300" fmla="*/ 1879220 w 1998270"/>
              <a:gd name="connsiteY5300" fmla="*/ 209787 h 1996549"/>
              <a:gd name="connsiteX5301" fmla="*/ 1909067 w 1998270"/>
              <a:gd name="connsiteY5301" fmla="*/ 179939 h 1996549"/>
              <a:gd name="connsiteX5302" fmla="*/ 5629 w 1998270"/>
              <a:gd name="connsiteY5302" fmla="*/ 143951 h 1996549"/>
              <a:gd name="connsiteX5303" fmla="*/ 11086 w 1998270"/>
              <a:gd name="connsiteY5303" fmla="*/ 149409 h 1996549"/>
              <a:gd name="connsiteX5304" fmla="*/ 5629 w 1998270"/>
              <a:gd name="connsiteY5304" fmla="*/ 154867 h 1996549"/>
              <a:gd name="connsiteX5305" fmla="*/ 171 w 1998270"/>
              <a:gd name="connsiteY5305" fmla="*/ 149409 h 1996549"/>
              <a:gd name="connsiteX5306" fmla="*/ 5629 w 1998270"/>
              <a:gd name="connsiteY5306" fmla="*/ 143951 h 1996549"/>
              <a:gd name="connsiteX5307" fmla="*/ 67029 w 1998270"/>
              <a:gd name="connsiteY5307" fmla="*/ 140881 h 1996549"/>
              <a:gd name="connsiteX5308" fmla="*/ 74705 w 1998270"/>
              <a:gd name="connsiteY5308" fmla="*/ 148557 h 1996549"/>
              <a:gd name="connsiteX5309" fmla="*/ 67029 w 1998270"/>
              <a:gd name="connsiteY5309" fmla="*/ 156232 h 1996549"/>
              <a:gd name="connsiteX5310" fmla="*/ 59355 w 1998270"/>
              <a:gd name="connsiteY5310" fmla="*/ 148557 h 1996549"/>
              <a:gd name="connsiteX5311" fmla="*/ 67029 w 1998270"/>
              <a:gd name="connsiteY5311" fmla="*/ 140881 h 1996549"/>
              <a:gd name="connsiteX5312" fmla="*/ 129114 w 1998270"/>
              <a:gd name="connsiteY5312" fmla="*/ 140028 h 1996549"/>
              <a:gd name="connsiteX5313" fmla="*/ 137641 w 1998270"/>
              <a:gd name="connsiteY5313" fmla="*/ 148556 h 1996549"/>
              <a:gd name="connsiteX5314" fmla="*/ 129114 w 1998270"/>
              <a:gd name="connsiteY5314" fmla="*/ 157084 h 1996549"/>
              <a:gd name="connsiteX5315" fmla="*/ 120586 w 1998270"/>
              <a:gd name="connsiteY5315" fmla="*/ 148556 h 1996549"/>
              <a:gd name="connsiteX5316" fmla="*/ 129114 w 1998270"/>
              <a:gd name="connsiteY5316" fmla="*/ 140028 h 1996549"/>
              <a:gd name="connsiteX5317" fmla="*/ 189832 w 1998270"/>
              <a:gd name="connsiteY5317" fmla="*/ 139176 h 1996549"/>
              <a:gd name="connsiteX5318" fmla="*/ 190173 w 1998270"/>
              <a:gd name="connsiteY5318" fmla="*/ 139176 h 1996549"/>
              <a:gd name="connsiteX5319" fmla="*/ 199213 w 1998270"/>
              <a:gd name="connsiteY5319" fmla="*/ 148557 h 1996549"/>
              <a:gd name="connsiteX5320" fmla="*/ 189832 w 1998270"/>
              <a:gd name="connsiteY5320" fmla="*/ 157938 h 1996549"/>
              <a:gd name="connsiteX5321" fmla="*/ 180452 w 1998270"/>
              <a:gd name="connsiteY5321" fmla="*/ 148557 h 1996549"/>
              <a:gd name="connsiteX5322" fmla="*/ 189832 w 1998270"/>
              <a:gd name="connsiteY5322" fmla="*/ 139176 h 1996549"/>
              <a:gd name="connsiteX5323" fmla="*/ 251233 w 1998270"/>
              <a:gd name="connsiteY5323" fmla="*/ 138493 h 1996549"/>
              <a:gd name="connsiteX5324" fmla="*/ 251574 w 1998270"/>
              <a:gd name="connsiteY5324" fmla="*/ 138493 h 1996549"/>
              <a:gd name="connsiteX5325" fmla="*/ 261296 w 1998270"/>
              <a:gd name="connsiteY5325" fmla="*/ 148556 h 1996549"/>
              <a:gd name="connsiteX5326" fmla="*/ 251233 w 1998270"/>
              <a:gd name="connsiteY5326" fmla="*/ 158619 h 1996549"/>
              <a:gd name="connsiteX5327" fmla="*/ 241171 w 1998270"/>
              <a:gd name="connsiteY5327" fmla="*/ 148556 h 1996549"/>
              <a:gd name="connsiteX5328" fmla="*/ 251233 w 1998270"/>
              <a:gd name="connsiteY5328" fmla="*/ 138493 h 1996549"/>
              <a:gd name="connsiteX5329" fmla="*/ 313001 w 1998270"/>
              <a:gd name="connsiteY5329" fmla="*/ 137507 h 1996549"/>
              <a:gd name="connsiteX5330" fmla="*/ 323917 w 1998270"/>
              <a:gd name="connsiteY5330" fmla="*/ 148423 h 1996549"/>
              <a:gd name="connsiteX5331" fmla="*/ 313001 w 1998270"/>
              <a:gd name="connsiteY5331" fmla="*/ 159339 h 1996549"/>
              <a:gd name="connsiteX5332" fmla="*/ 302085 w 1998270"/>
              <a:gd name="connsiteY5332" fmla="*/ 148423 h 1996549"/>
              <a:gd name="connsiteX5333" fmla="*/ 313001 w 1998270"/>
              <a:gd name="connsiteY5333" fmla="*/ 137507 h 1996549"/>
              <a:gd name="connsiteX5334" fmla="*/ 374036 w 1998270"/>
              <a:gd name="connsiteY5334" fmla="*/ 136788 h 1996549"/>
              <a:gd name="connsiteX5335" fmla="*/ 385804 w 1998270"/>
              <a:gd name="connsiteY5335" fmla="*/ 148557 h 1996549"/>
              <a:gd name="connsiteX5336" fmla="*/ 374036 w 1998270"/>
              <a:gd name="connsiteY5336" fmla="*/ 160326 h 1996549"/>
              <a:gd name="connsiteX5337" fmla="*/ 362268 w 1998270"/>
              <a:gd name="connsiteY5337" fmla="*/ 148557 h 1996549"/>
              <a:gd name="connsiteX5338" fmla="*/ 374036 w 1998270"/>
              <a:gd name="connsiteY5338" fmla="*/ 136788 h 1996549"/>
              <a:gd name="connsiteX5339" fmla="*/ 436120 w 1998270"/>
              <a:gd name="connsiteY5339" fmla="*/ 135935 h 1996549"/>
              <a:gd name="connsiteX5340" fmla="*/ 448741 w 1998270"/>
              <a:gd name="connsiteY5340" fmla="*/ 148557 h 1996549"/>
              <a:gd name="connsiteX5341" fmla="*/ 436120 w 1998270"/>
              <a:gd name="connsiteY5341" fmla="*/ 161178 h 1996549"/>
              <a:gd name="connsiteX5342" fmla="*/ 423499 w 1998270"/>
              <a:gd name="connsiteY5342" fmla="*/ 148557 h 1996549"/>
              <a:gd name="connsiteX5343" fmla="*/ 436120 w 1998270"/>
              <a:gd name="connsiteY5343" fmla="*/ 135935 h 1996549"/>
              <a:gd name="connsiteX5344" fmla="*/ 496839 w 1998270"/>
              <a:gd name="connsiteY5344" fmla="*/ 135082 h 1996549"/>
              <a:gd name="connsiteX5345" fmla="*/ 510313 w 1998270"/>
              <a:gd name="connsiteY5345" fmla="*/ 148556 h 1996549"/>
              <a:gd name="connsiteX5346" fmla="*/ 496839 w 1998270"/>
              <a:gd name="connsiteY5346" fmla="*/ 162031 h 1996549"/>
              <a:gd name="connsiteX5347" fmla="*/ 483365 w 1998270"/>
              <a:gd name="connsiteY5347" fmla="*/ 148556 h 1996549"/>
              <a:gd name="connsiteX5348" fmla="*/ 496839 w 1998270"/>
              <a:gd name="connsiteY5348" fmla="*/ 135082 h 1996549"/>
              <a:gd name="connsiteX5349" fmla="*/ 558239 w 1998270"/>
              <a:gd name="connsiteY5349" fmla="*/ 134229 h 1996549"/>
              <a:gd name="connsiteX5350" fmla="*/ 558580 w 1998270"/>
              <a:gd name="connsiteY5350" fmla="*/ 134229 h 1996549"/>
              <a:gd name="connsiteX5351" fmla="*/ 572566 w 1998270"/>
              <a:gd name="connsiteY5351" fmla="*/ 148556 h 1996549"/>
              <a:gd name="connsiteX5352" fmla="*/ 558239 w 1998270"/>
              <a:gd name="connsiteY5352" fmla="*/ 162883 h 1996549"/>
              <a:gd name="connsiteX5353" fmla="*/ 543913 w 1998270"/>
              <a:gd name="connsiteY5353" fmla="*/ 148556 h 1996549"/>
              <a:gd name="connsiteX5354" fmla="*/ 558239 w 1998270"/>
              <a:gd name="connsiteY5354" fmla="*/ 134229 h 1996549"/>
              <a:gd name="connsiteX5355" fmla="*/ 619642 w 1998270"/>
              <a:gd name="connsiteY5355" fmla="*/ 133377 h 1996549"/>
              <a:gd name="connsiteX5356" fmla="*/ 634821 w 1998270"/>
              <a:gd name="connsiteY5356" fmla="*/ 148557 h 1996549"/>
              <a:gd name="connsiteX5357" fmla="*/ 634821 w 1998270"/>
              <a:gd name="connsiteY5357" fmla="*/ 148728 h 1996549"/>
              <a:gd name="connsiteX5358" fmla="*/ 619642 w 1998270"/>
              <a:gd name="connsiteY5358" fmla="*/ 163566 h 1996549"/>
              <a:gd name="connsiteX5359" fmla="*/ 619471 w 1998270"/>
              <a:gd name="connsiteY5359" fmla="*/ 163566 h 1996549"/>
              <a:gd name="connsiteX5360" fmla="*/ 604462 w 1998270"/>
              <a:gd name="connsiteY5360" fmla="*/ 148557 h 1996549"/>
              <a:gd name="connsiteX5361" fmla="*/ 619642 w 1998270"/>
              <a:gd name="connsiteY5361" fmla="*/ 133377 h 1996549"/>
              <a:gd name="connsiteX5362" fmla="*/ 681043 w 1998270"/>
              <a:gd name="connsiteY5362" fmla="*/ 132524 h 1996549"/>
              <a:gd name="connsiteX5363" fmla="*/ 697075 w 1998270"/>
              <a:gd name="connsiteY5363" fmla="*/ 148557 h 1996549"/>
              <a:gd name="connsiteX5364" fmla="*/ 681043 w 1998270"/>
              <a:gd name="connsiteY5364" fmla="*/ 164419 h 1996549"/>
              <a:gd name="connsiteX5365" fmla="*/ 665011 w 1998270"/>
              <a:gd name="connsiteY5365" fmla="*/ 148557 h 1996549"/>
              <a:gd name="connsiteX5366" fmla="*/ 681043 w 1998270"/>
              <a:gd name="connsiteY5366" fmla="*/ 132524 h 1996549"/>
              <a:gd name="connsiteX5367" fmla="*/ 743125 w 1998270"/>
              <a:gd name="connsiteY5367" fmla="*/ 131842 h 1996549"/>
              <a:gd name="connsiteX5368" fmla="*/ 760181 w 1998270"/>
              <a:gd name="connsiteY5368" fmla="*/ 148898 h 1996549"/>
              <a:gd name="connsiteX5369" fmla="*/ 743125 w 1998270"/>
              <a:gd name="connsiteY5369" fmla="*/ 165954 h 1996549"/>
              <a:gd name="connsiteX5370" fmla="*/ 726070 w 1998270"/>
              <a:gd name="connsiteY5370" fmla="*/ 148898 h 1996549"/>
              <a:gd name="connsiteX5371" fmla="*/ 743125 w 1998270"/>
              <a:gd name="connsiteY5371" fmla="*/ 131842 h 1996549"/>
              <a:gd name="connsiteX5372" fmla="*/ 803844 w 1998270"/>
              <a:gd name="connsiteY5372" fmla="*/ 130989 h 1996549"/>
              <a:gd name="connsiteX5373" fmla="*/ 820900 w 1998270"/>
              <a:gd name="connsiteY5373" fmla="*/ 148045 h 1996549"/>
              <a:gd name="connsiteX5374" fmla="*/ 803844 w 1998270"/>
              <a:gd name="connsiteY5374" fmla="*/ 165101 h 1996549"/>
              <a:gd name="connsiteX5375" fmla="*/ 786789 w 1998270"/>
              <a:gd name="connsiteY5375" fmla="*/ 148045 h 1996549"/>
              <a:gd name="connsiteX5376" fmla="*/ 803844 w 1998270"/>
              <a:gd name="connsiteY5376" fmla="*/ 130989 h 1996549"/>
              <a:gd name="connsiteX5377" fmla="*/ 865246 w 1998270"/>
              <a:gd name="connsiteY5377" fmla="*/ 130136 h 1996549"/>
              <a:gd name="connsiteX5378" fmla="*/ 883666 w 1998270"/>
              <a:gd name="connsiteY5378" fmla="*/ 148557 h 1996549"/>
              <a:gd name="connsiteX5379" fmla="*/ 883666 w 1998270"/>
              <a:gd name="connsiteY5379" fmla="*/ 148727 h 1996549"/>
              <a:gd name="connsiteX5380" fmla="*/ 865246 w 1998270"/>
              <a:gd name="connsiteY5380" fmla="*/ 166807 h 1996549"/>
              <a:gd name="connsiteX5381" fmla="*/ 846826 w 1998270"/>
              <a:gd name="connsiteY5381" fmla="*/ 148557 h 1996549"/>
              <a:gd name="connsiteX5382" fmla="*/ 865246 w 1998270"/>
              <a:gd name="connsiteY5382" fmla="*/ 130136 h 1996549"/>
              <a:gd name="connsiteX5383" fmla="*/ 926648 w 1998270"/>
              <a:gd name="connsiteY5383" fmla="*/ 129283 h 1996549"/>
              <a:gd name="connsiteX5384" fmla="*/ 926989 w 1998270"/>
              <a:gd name="connsiteY5384" fmla="*/ 129283 h 1996549"/>
              <a:gd name="connsiteX5385" fmla="*/ 945921 w 1998270"/>
              <a:gd name="connsiteY5385" fmla="*/ 148557 h 1996549"/>
              <a:gd name="connsiteX5386" fmla="*/ 945921 w 1998270"/>
              <a:gd name="connsiteY5386" fmla="*/ 148727 h 1996549"/>
              <a:gd name="connsiteX5387" fmla="*/ 926648 w 1998270"/>
              <a:gd name="connsiteY5387" fmla="*/ 167659 h 1996549"/>
              <a:gd name="connsiteX5388" fmla="*/ 907375 w 1998270"/>
              <a:gd name="connsiteY5388" fmla="*/ 148557 h 1996549"/>
              <a:gd name="connsiteX5389" fmla="*/ 926648 w 1998270"/>
              <a:gd name="connsiteY5389" fmla="*/ 129283 h 1996549"/>
              <a:gd name="connsiteX5390" fmla="*/ 988048 w 1998270"/>
              <a:gd name="connsiteY5390" fmla="*/ 128430 h 1996549"/>
              <a:gd name="connsiteX5391" fmla="*/ 1008175 w 1998270"/>
              <a:gd name="connsiteY5391" fmla="*/ 148556 h 1996549"/>
              <a:gd name="connsiteX5392" fmla="*/ 1008175 w 1998270"/>
              <a:gd name="connsiteY5392" fmla="*/ 148727 h 1996549"/>
              <a:gd name="connsiteX5393" fmla="*/ 988048 w 1998270"/>
              <a:gd name="connsiteY5393" fmla="*/ 168512 h 1996549"/>
              <a:gd name="connsiteX5394" fmla="*/ 987878 w 1998270"/>
              <a:gd name="connsiteY5394" fmla="*/ 168512 h 1996549"/>
              <a:gd name="connsiteX5395" fmla="*/ 967923 w 1998270"/>
              <a:gd name="connsiteY5395" fmla="*/ 148556 h 1996549"/>
              <a:gd name="connsiteX5396" fmla="*/ 988048 w 1998270"/>
              <a:gd name="connsiteY5396" fmla="*/ 128430 h 1996549"/>
              <a:gd name="connsiteX5397" fmla="*/ 1050132 w 1998270"/>
              <a:gd name="connsiteY5397" fmla="*/ 127748 h 1996549"/>
              <a:gd name="connsiteX5398" fmla="*/ 1050473 w 1998270"/>
              <a:gd name="connsiteY5398" fmla="*/ 127748 h 1996549"/>
              <a:gd name="connsiteX5399" fmla="*/ 1070940 w 1998270"/>
              <a:gd name="connsiteY5399" fmla="*/ 148557 h 1996549"/>
              <a:gd name="connsiteX5400" fmla="*/ 1070940 w 1998270"/>
              <a:gd name="connsiteY5400" fmla="*/ 148727 h 1996549"/>
              <a:gd name="connsiteX5401" fmla="*/ 1050132 w 1998270"/>
              <a:gd name="connsiteY5401" fmla="*/ 169194 h 1996549"/>
              <a:gd name="connsiteX5402" fmla="*/ 1029324 w 1998270"/>
              <a:gd name="connsiteY5402" fmla="*/ 148557 h 1996549"/>
              <a:gd name="connsiteX5403" fmla="*/ 1050132 w 1998270"/>
              <a:gd name="connsiteY5403" fmla="*/ 127748 h 1996549"/>
              <a:gd name="connsiteX5404" fmla="*/ 1172253 w 1998270"/>
              <a:gd name="connsiteY5404" fmla="*/ 126895 h 1996549"/>
              <a:gd name="connsiteX5405" fmla="*/ 1194767 w 1998270"/>
              <a:gd name="connsiteY5405" fmla="*/ 149409 h 1996549"/>
              <a:gd name="connsiteX5406" fmla="*/ 1172253 w 1998270"/>
              <a:gd name="connsiteY5406" fmla="*/ 171752 h 1996549"/>
              <a:gd name="connsiteX5407" fmla="*/ 1149910 w 1998270"/>
              <a:gd name="connsiteY5407" fmla="*/ 149409 h 1996549"/>
              <a:gd name="connsiteX5408" fmla="*/ 1172253 w 1998270"/>
              <a:gd name="connsiteY5408" fmla="*/ 126895 h 1996549"/>
              <a:gd name="connsiteX5409" fmla="*/ 1110851 w 1998270"/>
              <a:gd name="connsiteY5409" fmla="*/ 126895 h 1996549"/>
              <a:gd name="connsiteX5410" fmla="*/ 1132512 w 1998270"/>
              <a:gd name="connsiteY5410" fmla="*/ 148556 h 1996549"/>
              <a:gd name="connsiteX5411" fmla="*/ 1132512 w 1998270"/>
              <a:gd name="connsiteY5411" fmla="*/ 148727 h 1996549"/>
              <a:gd name="connsiteX5412" fmla="*/ 1110851 w 1998270"/>
              <a:gd name="connsiteY5412" fmla="*/ 170047 h 1996549"/>
              <a:gd name="connsiteX5413" fmla="*/ 1110681 w 1998270"/>
              <a:gd name="connsiteY5413" fmla="*/ 170047 h 1996549"/>
              <a:gd name="connsiteX5414" fmla="*/ 1089191 w 1998270"/>
              <a:gd name="connsiteY5414" fmla="*/ 148556 h 1996549"/>
              <a:gd name="connsiteX5415" fmla="*/ 1110851 w 1998270"/>
              <a:gd name="connsiteY5415" fmla="*/ 126895 h 1996549"/>
              <a:gd name="connsiteX5416" fmla="*/ 1233654 w 1998270"/>
              <a:gd name="connsiteY5416" fmla="*/ 125190 h 1996549"/>
              <a:gd name="connsiteX5417" fmla="*/ 1257020 w 1998270"/>
              <a:gd name="connsiteY5417" fmla="*/ 148557 h 1996549"/>
              <a:gd name="connsiteX5418" fmla="*/ 1257020 w 1998270"/>
              <a:gd name="connsiteY5418" fmla="*/ 148728 h 1996549"/>
              <a:gd name="connsiteX5419" fmla="*/ 1233654 w 1998270"/>
              <a:gd name="connsiteY5419" fmla="*/ 171753 h 1996549"/>
              <a:gd name="connsiteX5420" fmla="*/ 1210458 w 1998270"/>
              <a:gd name="connsiteY5420" fmla="*/ 148557 h 1996549"/>
              <a:gd name="connsiteX5421" fmla="*/ 1210458 w 1998270"/>
              <a:gd name="connsiteY5421" fmla="*/ 148386 h 1996549"/>
              <a:gd name="connsiteX5422" fmla="*/ 1233654 w 1998270"/>
              <a:gd name="connsiteY5422" fmla="*/ 125190 h 1996549"/>
              <a:gd name="connsiteX5423" fmla="*/ 1295055 w 1998270"/>
              <a:gd name="connsiteY5423" fmla="*/ 124508 h 1996549"/>
              <a:gd name="connsiteX5424" fmla="*/ 1319104 w 1998270"/>
              <a:gd name="connsiteY5424" fmla="*/ 148557 h 1996549"/>
              <a:gd name="connsiteX5425" fmla="*/ 1295055 w 1998270"/>
              <a:gd name="connsiteY5425" fmla="*/ 172435 h 1996549"/>
              <a:gd name="connsiteX5426" fmla="*/ 1271177 w 1998270"/>
              <a:gd name="connsiteY5426" fmla="*/ 148557 h 1996549"/>
              <a:gd name="connsiteX5427" fmla="*/ 1295055 w 1998270"/>
              <a:gd name="connsiteY5427" fmla="*/ 124508 h 1996549"/>
              <a:gd name="connsiteX5428" fmla="*/ 1357139 w 1998270"/>
              <a:gd name="connsiteY5428" fmla="*/ 123655 h 1996549"/>
              <a:gd name="connsiteX5429" fmla="*/ 1382040 w 1998270"/>
              <a:gd name="connsiteY5429" fmla="*/ 148557 h 1996549"/>
              <a:gd name="connsiteX5430" fmla="*/ 1382040 w 1998270"/>
              <a:gd name="connsiteY5430" fmla="*/ 148728 h 1996549"/>
              <a:gd name="connsiteX5431" fmla="*/ 1357139 w 1998270"/>
              <a:gd name="connsiteY5431" fmla="*/ 173288 h 1996549"/>
              <a:gd name="connsiteX5432" fmla="*/ 1332408 w 1998270"/>
              <a:gd name="connsiteY5432" fmla="*/ 148557 h 1996549"/>
              <a:gd name="connsiteX5433" fmla="*/ 1332408 w 1998270"/>
              <a:gd name="connsiteY5433" fmla="*/ 148387 h 1996549"/>
              <a:gd name="connsiteX5434" fmla="*/ 1357139 w 1998270"/>
              <a:gd name="connsiteY5434" fmla="*/ 123655 h 1996549"/>
              <a:gd name="connsiteX5435" fmla="*/ 1417857 w 1998270"/>
              <a:gd name="connsiteY5435" fmla="*/ 122802 h 1996549"/>
              <a:gd name="connsiteX5436" fmla="*/ 1418198 w 1998270"/>
              <a:gd name="connsiteY5436" fmla="*/ 122802 h 1996549"/>
              <a:gd name="connsiteX5437" fmla="*/ 1443612 w 1998270"/>
              <a:gd name="connsiteY5437" fmla="*/ 148557 h 1996549"/>
              <a:gd name="connsiteX5438" fmla="*/ 1443612 w 1998270"/>
              <a:gd name="connsiteY5438" fmla="*/ 148727 h 1996549"/>
              <a:gd name="connsiteX5439" fmla="*/ 1417857 w 1998270"/>
              <a:gd name="connsiteY5439" fmla="*/ 174141 h 1996549"/>
              <a:gd name="connsiteX5440" fmla="*/ 1392274 w 1998270"/>
              <a:gd name="connsiteY5440" fmla="*/ 148557 h 1996549"/>
              <a:gd name="connsiteX5441" fmla="*/ 1392274 w 1998270"/>
              <a:gd name="connsiteY5441" fmla="*/ 148386 h 1996549"/>
              <a:gd name="connsiteX5442" fmla="*/ 1417857 w 1998270"/>
              <a:gd name="connsiteY5442" fmla="*/ 122802 h 1996549"/>
              <a:gd name="connsiteX5443" fmla="*/ 1479259 w 1998270"/>
              <a:gd name="connsiteY5443" fmla="*/ 122120 h 1996549"/>
              <a:gd name="connsiteX5444" fmla="*/ 1479600 w 1998270"/>
              <a:gd name="connsiteY5444" fmla="*/ 122120 h 1996549"/>
              <a:gd name="connsiteX5445" fmla="*/ 1505695 w 1998270"/>
              <a:gd name="connsiteY5445" fmla="*/ 148557 h 1996549"/>
              <a:gd name="connsiteX5446" fmla="*/ 1505695 w 1998270"/>
              <a:gd name="connsiteY5446" fmla="*/ 148728 h 1996549"/>
              <a:gd name="connsiteX5447" fmla="*/ 1479259 w 1998270"/>
              <a:gd name="connsiteY5447" fmla="*/ 174823 h 1996549"/>
              <a:gd name="connsiteX5448" fmla="*/ 1452993 w 1998270"/>
              <a:gd name="connsiteY5448" fmla="*/ 148557 h 1996549"/>
              <a:gd name="connsiteX5449" fmla="*/ 1452993 w 1998270"/>
              <a:gd name="connsiteY5449" fmla="*/ 148387 h 1996549"/>
              <a:gd name="connsiteX5450" fmla="*/ 1479259 w 1998270"/>
              <a:gd name="connsiteY5450" fmla="*/ 122120 h 1996549"/>
              <a:gd name="connsiteX5451" fmla="*/ 1971151 w 1998270"/>
              <a:gd name="connsiteY5451" fmla="*/ 121949 h 1996549"/>
              <a:gd name="connsiteX5452" fmla="*/ 1997758 w 1998270"/>
              <a:gd name="connsiteY5452" fmla="*/ 148557 h 1996549"/>
              <a:gd name="connsiteX5453" fmla="*/ 1997758 w 1998270"/>
              <a:gd name="connsiteY5453" fmla="*/ 148727 h 1996549"/>
              <a:gd name="connsiteX5454" fmla="*/ 1971151 w 1998270"/>
              <a:gd name="connsiteY5454" fmla="*/ 174993 h 1996549"/>
              <a:gd name="connsiteX5455" fmla="*/ 1970810 w 1998270"/>
              <a:gd name="connsiteY5455" fmla="*/ 174993 h 1996549"/>
              <a:gd name="connsiteX5456" fmla="*/ 1944714 w 1998270"/>
              <a:gd name="connsiteY5456" fmla="*/ 148557 h 1996549"/>
              <a:gd name="connsiteX5457" fmla="*/ 1944714 w 1998270"/>
              <a:gd name="connsiteY5457" fmla="*/ 148386 h 1996549"/>
              <a:gd name="connsiteX5458" fmla="*/ 1971151 w 1998270"/>
              <a:gd name="connsiteY5458" fmla="*/ 121949 h 1996549"/>
              <a:gd name="connsiteX5459" fmla="*/ 1540660 w 1998270"/>
              <a:gd name="connsiteY5459" fmla="*/ 121267 h 1996549"/>
              <a:gd name="connsiteX5460" fmla="*/ 1541001 w 1998270"/>
              <a:gd name="connsiteY5460" fmla="*/ 121267 h 1996549"/>
              <a:gd name="connsiteX5461" fmla="*/ 1567949 w 1998270"/>
              <a:gd name="connsiteY5461" fmla="*/ 148557 h 1996549"/>
              <a:gd name="connsiteX5462" fmla="*/ 1567949 w 1998270"/>
              <a:gd name="connsiteY5462" fmla="*/ 148727 h 1996549"/>
              <a:gd name="connsiteX5463" fmla="*/ 1540660 w 1998270"/>
              <a:gd name="connsiteY5463" fmla="*/ 175676 h 1996549"/>
              <a:gd name="connsiteX5464" fmla="*/ 1513542 w 1998270"/>
              <a:gd name="connsiteY5464" fmla="*/ 148557 h 1996549"/>
              <a:gd name="connsiteX5465" fmla="*/ 1513542 w 1998270"/>
              <a:gd name="connsiteY5465" fmla="*/ 148386 h 1996549"/>
              <a:gd name="connsiteX5466" fmla="*/ 1540660 w 1998270"/>
              <a:gd name="connsiteY5466" fmla="*/ 121267 h 1996549"/>
              <a:gd name="connsiteX5467" fmla="*/ 1602061 w 1998270"/>
              <a:gd name="connsiteY5467" fmla="*/ 120414 h 1996549"/>
              <a:gd name="connsiteX5468" fmla="*/ 1630203 w 1998270"/>
              <a:gd name="connsiteY5468" fmla="*/ 148557 h 1996549"/>
              <a:gd name="connsiteX5469" fmla="*/ 1630203 w 1998270"/>
              <a:gd name="connsiteY5469" fmla="*/ 148727 h 1996549"/>
              <a:gd name="connsiteX5470" fmla="*/ 1602061 w 1998270"/>
              <a:gd name="connsiteY5470" fmla="*/ 176528 h 1996549"/>
              <a:gd name="connsiteX5471" fmla="*/ 1601720 w 1998270"/>
              <a:gd name="connsiteY5471" fmla="*/ 176528 h 1996549"/>
              <a:gd name="connsiteX5472" fmla="*/ 1574089 w 1998270"/>
              <a:gd name="connsiteY5472" fmla="*/ 148557 h 1996549"/>
              <a:gd name="connsiteX5473" fmla="*/ 1574089 w 1998270"/>
              <a:gd name="connsiteY5473" fmla="*/ 148386 h 1996549"/>
              <a:gd name="connsiteX5474" fmla="*/ 1602061 w 1998270"/>
              <a:gd name="connsiteY5474" fmla="*/ 120414 h 1996549"/>
              <a:gd name="connsiteX5475" fmla="*/ 1664145 w 1998270"/>
              <a:gd name="connsiteY5475" fmla="*/ 119732 h 1996549"/>
              <a:gd name="connsiteX5476" fmla="*/ 1665014 w 1998270"/>
              <a:gd name="connsiteY5476" fmla="*/ 119750 h 1996549"/>
              <a:gd name="connsiteX5477" fmla="*/ 1692969 w 1998270"/>
              <a:gd name="connsiteY5477" fmla="*/ 149410 h 1996549"/>
              <a:gd name="connsiteX5478" fmla="*/ 1664145 w 1998270"/>
              <a:gd name="connsiteY5478" fmla="*/ 178064 h 1996549"/>
              <a:gd name="connsiteX5479" fmla="*/ 1663275 w 1998270"/>
              <a:gd name="connsiteY5479" fmla="*/ 178047 h 1996549"/>
              <a:gd name="connsiteX5480" fmla="*/ 1635491 w 1998270"/>
              <a:gd name="connsiteY5480" fmla="*/ 148557 h 1996549"/>
              <a:gd name="connsiteX5481" fmla="*/ 1635491 w 1998270"/>
              <a:gd name="connsiteY5481" fmla="*/ 148386 h 1996549"/>
              <a:gd name="connsiteX5482" fmla="*/ 1664145 w 1998270"/>
              <a:gd name="connsiteY5482" fmla="*/ 119732 h 1996549"/>
              <a:gd name="connsiteX5483" fmla="*/ 1724864 w 1998270"/>
              <a:gd name="connsiteY5483" fmla="*/ 119050 h 1996549"/>
              <a:gd name="connsiteX5484" fmla="*/ 1725205 w 1998270"/>
              <a:gd name="connsiteY5484" fmla="*/ 119050 h 1996549"/>
              <a:gd name="connsiteX5485" fmla="*/ 1754371 w 1998270"/>
              <a:gd name="connsiteY5485" fmla="*/ 148557 h 1996549"/>
              <a:gd name="connsiteX5486" fmla="*/ 1754371 w 1998270"/>
              <a:gd name="connsiteY5486" fmla="*/ 148728 h 1996549"/>
              <a:gd name="connsiteX5487" fmla="*/ 1724864 w 1998270"/>
              <a:gd name="connsiteY5487" fmla="*/ 177893 h 1996549"/>
              <a:gd name="connsiteX5488" fmla="*/ 1695528 w 1998270"/>
              <a:gd name="connsiteY5488" fmla="*/ 148557 h 1996549"/>
              <a:gd name="connsiteX5489" fmla="*/ 1695528 w 1998270"/>
              <a:gd name="connsiteY5489" fmla="*/ 148387 h 1996549"/>
              <a:gd name="connsiteX5490" fmla="*/ 1724864 w 1998270"/>
              <a:gd name="connsiteY5490" fmla="*/ 119050 h 1996549"/>
              <a:gd name="connsiteX5491" fmla="*/ 1786265 w 1998270"/>
              <a:gd name="connsiteY5491" fmla="*/ 118367 h 1996549"/>
              <a:gd name="connsiteX5492" fmla="*/ 1816454 w 1998270"/>
              <a:gd name="connsiteY5492" fmla="*/ 148556 h 1996549"/>
              <a:gd name="connsiteX5493" fmla="*/ 1816454 w 1998270"/>
              <a:gd name="connsiteY5493" fmla="*/ 148727 h 1996549"/>
              <a:gd name="connsiteX5494" fmla="*/ 1786265 w 1998270"/>
              <a:gd name="connsiteY5494" fmla="*/ 178575 h 1996549"/>
              <a:gd name="connsiteX5495" fmla="*/ 1756247 w 1998270"/>
              <a:gd name="connsiteY5495" fmla="*/ 148556 h 1996549"/>
              <a:gd name="connsiteX5496" fmla="*/ 1756247 w 1998270"/>
              <a:gd name="connsiteY5496" fmla="*/ 148386 h 1996549"/>
              <a:gd name="connsiteX5497" fmla="*/ 1786265 w 1998270"/>
              <a:gd name="connsiteY5497" fmla="*/ 118367 h 1996549"/>
              <a:gd name="connsiteX5498" fmla="*/ 1878367 w 1998270"/>
              <a:gd name="connsiteY5498" fmla="*/ 93637 h 1996549"/>
              <a:gd name="connsiteX5499" fmla="*/ 1850565 w 1998270"/>
              <a:gd name="connsiteY5499" fmla="*/ 118197 h 1996549"/>
              <a:gd name="connsiteX5500" fmla="*/ 1878367 w 1998270"/>
              <a:gd name="connsiteY5500" fmla="*/ 148216 h 1996549"/>
              <a:gd name="connsiteX5501" fmla="*/ 1904633 w 1998270"/>
              <a:gd name="connsiteY5501" fmla="*/ 118197 h 1996549"/>
              <a:gd name="connsiteX5502" fmla="*/ 1878367 w 1998270"/>
              <a:gd name="connsiteY5502" fmla="*/ 93637 h 1996549"/>
              <a:gd name="connsiteX5503" fmla="*/ 5628 w 1998270"/>
              <a:gd name="connsiteY5503" fmla="*/ 81527 h 1996549"/>
              <a:gd name="connsiteX5504" fmla="*/ 11257 w 1998270"/>
              <a:gd name="connsiteY5504" fmla="*/ 87156 h 1996549"/>
              <a:gd name="connsiteX5505" fmla="*/ 5628 w 1998270"/>
              <a:gd name="connsiteY5505" fmla="*/ 92784 h 1996549"/>
              <a:gd name="connsiteX5506" fmla="*/ 0 w 1998270"/>
              <a:gd name="connsiteY5506" fmla="*/ 87156 h 1996549"/>
              <a:gd name="connsiteX5507" fmla="*/ 5628 w 1998270"/>
              <a:gd name="connsiteY5507" fmla="*/ 81527 h 1996549"/>
              <a:gd name="connsiteX5508" fmla="*/ 67029 w 1998270"/>
              <a:gd name="connsiteY5508" fmla="*/ 79480 h 1996549"/>
              <a:gd name="connsiteX5509" fmla="*/ 74705 w 1998270"/>
              <a:gd name="connsiteY5509" fmla="*/ 87156 h 1996549"/>
              <a:gd name="connsiteX5510" fmla="*/ 67029 w 1998270"/>
              <a:gd name="connsiteY5510" fmla="*/ 94832 h 1996549"/>
              <a:gd name="connsiteX5511" fmla="*/ 59355 w 1998270"/>
              <a:gd name="connsiteY5511" fmla="*/ 87156 h 1996549"/>
              <a:gd name="connsiteX5512" fmla="*/ 67029 w 1998270"/>
              <a:gd name="connsiteY5512" fmla="*/ 79480 h 1996549"/>
              <a:gd name="connsiteX5513" fmla="*/ 129114 w 1998270"/>
              <a:gd name="connsiteY5513" fmla="*/ 78627 h 1996549"/>
              <a:gd name="connsiteX5514" fmla="*/ 137641 w 1998270"/>
              <a:gd name="connsiteY5514" fmla="*/ 87155 h 1996549"/>
              <a:gd name="connsiteX5515" fmla="*/ 129114 w 1998270"/>
              <a:gd name="connsiteY5515" fmla="*/ 95683 h 1996549"/>
              <a:gd name="connsiteX5516" fmla="*/ 120586 w 1998270"/>
              <a:gd name="connsiteY5516" fmla="*/ 87155 h 1996549"/>
              <a:gd name="connsiteX5517" fmla="*/ 129114 w 1998270"/>
              <a:gd name="connsiteY5517" fmla="*/ 78627 h 1996549"/>
              <a:gd name="connsiteX5518" fmla="*/ 189832 w 1998270"/>
              <a:gd name="connsiteY5518" fmla="*/ 77774 h 1996549"/>
              <a:gd name="connsiteX5519" fmla="*/ 190173 w 1998270"/>
              <a:gd name="connsiteY5519" fmla="*/ 77774 h 1996549"/>
              <a:gd name="connsiteX5520" fmla="*/ 199213 w 1998270"/>
              <a:gd name="connsiteY5520" fmla="*/ 87155 h 1996549"/>
              <a:gd name="connsiteX5521" fmla="*/ 189832 w 1998270"/>
              <a:gd name="connsiteY5521" fmla="*/ 96537 h 1996549"/>
              <a:gd name="connsiteX5522" fmla="*/ 180452 w 1998270"/>
              <a:gd name="connsiteY5522" fmla="*/ 87155 h 1996549"/>
              <a:gd name="connsiteX5523" fmla="*/ 189832 w 1998270"/>
              <a:gd name="connsiteY5523" fmla="*/ 77774 h 1996549"/>
              <a:gd name="connsiteX5524" fmla="*/ 251233 w 1998270"/>
              <a:gd name="connsiteY5524" fmla="*/ 76922 h 1996549"/>
              <a:gd name="connsiteX5525" fmla="*/ 261467 w 1998270"/>
              <a:gd name="connsiteY5525" fmla="*/ 87156 h 1996549"/>
              <a:gd name="connsiteX5526" fmla="*/ 251233 w 1998270"/>
              <a:gd name="connsiteY5526" fmla="*/ 97389 h 1996549"/>
              <a:gd name="connsiteX5527" fmla="*/ 241000 w 1998270"/>
              <a:gd name="connsiteY5527" fmla="*/ 87156 h 1996549"/>
              <a:gd name="connsiteX5528" fmla="*/ 251233 w 1998270"/>
              <a:gd name="connsiteY5528" fmla="*/ 76922 h 1996549"/>
              <a:gd name="connsiteX5529" fmla="*/ 374035 w 1998270"/>
              <a:gd name="connsiteY5529" fmla="*/ 75728 h 1996549"/>
              <a:gd name="connsiteX5530" fmla="*/ 385975 w 1998270"/>
              <a:gd name="connsiteY5530" fmla="*/ 87668 h 1996549"/>
              <a:gd name="connsiteX5531" fmla="*/ 374035 w 1998270"/>
              <a:gd name="connsiteY5531" fmla="*/ 99607 h 1996549"/>
              <a:gd name="connsiteX5532" fmla="*/ 362097 w 1998270"/>
              <a:gd name="connsiteY5532" fmla="*/ 87668 h 1996549"/>
              <a:gd name="connsiteX5533" fmla="*/ 374035 w 1998270"/>
              <a:gd name="connsiteY5533" fmla="*/ 75728 h 1996549"/>
              <a:gd name="connsiteX5534" fmla="*/ 312635 w 1998270"/>
              <a:gd name="connsiteY5534" fmla="*/ 75728 h 1996549"/>
              <a:gd name="connsiteX5535" fmla="*/ 323722 w 1998270"/>
              <a:gd name="connsiteY5535" fmla="*/ 86815 h 1996549"/>
              <a:gd name="connsiteX5536" fmla="*/ 312635 w 1998270"/>
              <a:gd name="connsiteY5536" fmla="*/ 97901 h 1996549"/>
              <a:gd name="connsiteX5537" fmla="*/ 301549 w 1998270"/>
              <a:gd name="connsiteY5537" fmla="*/ 86815 h 1996549"/>
              <a:gd name="connsiteX5538" fmla="*/ 312635 w 1998270"/>
              <a:gd name="connsiteY5538" fmla="*/ 75728 h 1996549"/>
              <a:gd name="connsiteX5539" fmla="*/ 436120 w 1998270"/>
              <a:gd name="connsiteY5539" fmla="*/ 74535 h 1996549"/>
              <a:gd name="connsiteX5540" fmla="*/ 448741 w 1998270"/>
              <a:gd name="connsiteY5540" fmla="*/ 87156 h 1996549"/>
              <a:gd name="connsiteX5541" fmla="*/ 436120 w 1998270"/>
              <a:gd name="connsiteY5541" fmla="*/ 99777 h 1996549"/>
              <a:gd name="connsiteX5542" fmla="*/ 423499 w 1998270"/>
              <a:gd name="connsiteY5542" fmla="*/ 87156 h 1996549"/>
              <a:gd name="connsiteX5543" fmla="*/ 436120 w 1998270"/>
              <a:gd name="connsiteY5543" fmla="*/ 74535 h 1996549"/>
              <a:gd name="connsiteX5544" fmla="*/ 496839 w 1998270"/>
              <a:gd name="connsiteY5544" fmla="*/ 73681 h 1996549"/>
              <a:gd name="connsiteX5545" fmla="*/ 510313 w 1998270"/>
              <a:gd name="connsiteY5545" fmla="*/ 87155 h 1996549"/>
              <a:gd name="connsiteX5546" fmla="*/ 496839 w 1998270"/>
              <a:gd name="connsiteY5546" fmla="*/ 100630 h 1996549"/>
              <a:gd name="connsiteX5547" fmla="*/ 483365 w 1998270"/>
              <a:gd name="connsiteY5547" fmla="*/ 87155 h 1996549"/>
              <a:gd name="connsiteX5548" fmla="*/ 496839 w 1998270"/>
              <a:gd name="connsiteY5548" fmla="*/ 73681 h 1996549"/>
              <a:gd name="connsiteX5549" fmla="*/ 558239 w 1998270"/>
              <a:gd name="connsiteY5549" fmla="*/ 72828 h 1996549"/>
              <a:gd name="connsiteX5550" fmla="*/ 558580 w 1998270"/>
              <a:gd name="connsiteY5550" fmla="*/ 72828 h 1996549"/>
              <a:gd name="connsiteX5551" fmla="*/ 572566 w 1998270"/>
              <a:gd name="connsiteY5551" fmla="*/ 87155 h 1996549"/>
              <a:gd name="connsiteX5552" fmla="*/ 558239 w 1998270"/>
              <a:gd name="connsiteY5552" fmla="*/ 101482 h 1996549"/>
              <a:gd name="connsiteX5553" fmla="*/ 543913 w 1998270"/>
              <a:gd name="connsiteY5553" fmla="*/ 87155 h 1996549"/>
              <a:gd name="connsiteX5554" fmla="*/ 558239 w 1998270"/>
              <a:gd name="connsiteY5554" fmla="*/ 72828 h 1996549"/>
              <a:gd name="connsiteX5555" fmla="*/ 619642 w 1998270"/>
              <a:gd name="connsiteY5555" fmla="*/ 71975 h 1996549"/>
              <a:gd name="connsiteX5556" fmla="*/ 634821 w 1998270"/>
              <a:gd name="connsiteY5556" fmla="*/ 87155 h 1996549"/>
              <a:gd name="connsiteX5557" fmla="*/ 634821 w 1998270"/>
              <a:gd name="connsiteY5557" fmla="*/ 87326 h 1996549"/>
              <a:gd name="connsiteX5558" fmla="*/ 619642 w 1998270"/>
              <a:gd name="connsiteY5558" fmla="*/ 102164 h 1996549"/>
              <a:gd name="connsiteX5559" fmla="*/ 619471 w 1998270"/>
              <a:gd name="connsiteY5559" fmla="*/ 102164 h 1996549"/>
              <a:gd name="connsiteX5560" fmla="*/ 604462 w 1998270"/>
              <a:gd name="connsiteY5560" fmla="*/ 87155 h 1996549"/>
              <a:gd name="connsiteX5561" fmla="*/ 619642 w 1998270"/>
              <a:gd name="connsiteY5561" fmla="*/ 71975 h 1996549"/>
              <a:gd name="connsiteX5562" fmla="*/ 681409 w 1998270"/>
              <a:gd name="connsiteY5562" fmla="*/ 70989 h 1996549"/>
              <a:gd name="connsiteX5563" fmla="*/ 697441 w 1998270"/>
              <a:gd name="connsiteY5563" fmla="*/ 87022 h 1996549"/>
              <a:gd name="connsiteX5564" fmla="*/ 681409 w 1998270"/>
              <a:gd name="connsiteY5564" fmla="*/ 103054 h 1996549"/>
              <a:gd name="connsiteX5565" fmla="*/ 665376 w 1998270"/>
              <a:gd name="connsiteY5565" fmla="*/ 87022 h 1996549"/>
              <a:gd name="connsiteX5566" fmla="*/ 681409 w 1998270"/>
              <a:gd name="connsiteY5566" fmla="*/ 70989 h 1996549"/>
              <a:gd name="connsiteX5567" fmla="*/ 743125 w 1998270"/>
              <a:gd name="connsiteY5567" fmla="*/ 70270 h 1996549"/>
              <a:gd name="connsiteX5568" fmla="*/ 760181 w 1998270"/>
              <a:gd name="connsiteY5568" fmla="*/ 87326 h 1996549"/>
              <a:gd name="connsiteX5569" fmla="*/ 743125 w 1998270"/>
              <a:gd name="connsiteY5569" fmla="*/ 104382 h 1996549"/>
              <a:gd name="connsiteX5570" fmla="*/ 726070 w 1998270"/>
              <a:gd name="connsiteY5570" fmla="*/ 87326 h 1996549"/>
              <a:gd name="connsiteX5571" fmla="*/ 743125 w 1998270"/>
              <a:gd name="connsiteY5571" fmla="*/ 70270 h 1996549"/>
              <a:gd name="connsiteX5572" fmla="*/ 803844 w 1998270"/>
              <a:gd name="connsiteY5572" fmla="*/ 69417 h 1996549"/>
              <a:gd name="connsiteX5573" fmla="*/ 820900 w 1998270"/>
              <a:gd name="connsiteY5573" fmla="*/ 86474 h 1996549"/>
              <a:gd name="connsiteX5574" fmla="*/ 803844 w 1998270"/>
              <a:gd name="connsiteY5574" fmla="*/ 103529 h 1996549"/>
              <a:gd name="connsiteX5575" fmla="*/ 786789 w 1998270"/>
              <a:gd name="connsiteY5575" fmla="*/ 86474 h 1996549"/>
              <a:gd name="connsiteX5576" fmla="*/ 803844 w 1998270"/>
              <a:gd name="connsiteY5576" fmla="*/ 69417 h 1996549"/>
              <a:gd name="connsiteX5577" fmla="*/ 865246 w 1998270"/>
              <a:gd name="connsiteY5577" fmla="*/ 68735 h 1996549"/>
              <a:gd name="connsiteX5578" fmla="*/ 883666 w 1998270"/>
              <a:gd name="connsiteY5578" fmla="*/ 87156 h 1996549"/>
              <a:gd name="connsiteX5579" fmla="*/ 883666 w 1998270"/>
              <a:gd name="connsiteY5579" fmla="*/ 87326 h 1996549"/>
              <a:gd name="connsiteX5580" fmla="*/ 865246 w 1998270"/>
              <a:gd name="connsiteY5580" fmla="*/ 105406 h 1996549"/>
              <a:gd name="connsiteX5581" fmla="*/ 846826 w 1998270"/>
              <a:gd name="connsiteY5581" fmla="*/ 87156 h 1996549"/>
              <a:gd name="connsiteX5582" fmla="*/ 865246 w 1998270"/>
              <a:gd name="connsiteY5582" fmla="*/ 68735 h 1996549"/>
              <a:gd name="connsiteX5583" fmla="*/ 927014 w 1998270"/>
              <a:gd name="connsiteY5583" fmla="*/ 67748 h 1996549"/>
              <a:gd name="connsiteX5584" fmla="*/ 946287 w 1998270"/>
              <a:gd name="connsiteY5584" fmla="*/ 87021 h 1996549"/>
              <a:gd name="connsiteX5585" fmla="*/ 927014 w 1998270"/>
              <a:gd name="connsiteY5585" fmla="*/ 106294 h 1996549"/>
              <a:gd name="connsiteX5586" fmla="*/ 907741 w 1998270"/>
              <a:gd name="connsiteY5586" fmla="*/ 87021 h 1996549"/>
              <a:gd name="connsiteX5587" fmla="*/ 927014 w 1998270"/>
              <a:gd name="connsiteY5587" fmla="*/ 67748 h 1996549"/>
              <a:gd name="connsiteX5588" fmla="*/ 988048 w 1998270"/>
              <a:gd name="connsiteY5588" fmla="*/ 67029 h 1996549"/>
              <a:gd name="connsiteX5589" fmla="*/ 1008175 w 1998270"/>
              <a:gd name="connsiteY5589" fmla="*/ 87155 h 1996549"/>
              <a:gd name="connsiteX5590" fmla="*/ 1008175 w 1998270"/>
              <a:gd name="connsiteY5590" fmla="*/ 87326 h 1996549"/>
              <a:gd name="connsiteX5591" fmla="*/ 988048 w 1998270"/>
              <a:gd name="connsiteY5591" fmla="*/ 107111 h 1996549"/>
              <a:gd name="connsiteX5592" fmla="*/ 987878 w 1998270"/>
              <a:gd name="connsiteY5592" fmla="*/ 107111 h 1996549"/>
              <a:gd name="connsiteX5593" fmla="*/ 967923 w 1998270"/>
              <a:gd name="connsiteY5593" fmla="*/ 87155 h 1996549"/>
              <a:gd name="connsiteX5594" fmla="*/ 988048 w 1998270"/>
              <a:gd name="connsiteY5594" fmla="*/ 67029 h 1996549"/>
              <a:gd name="connsiteX5595" fmla="*/ 1049817 w 1998270"/>
              <a:gd name="connsiteY5595" fmla="*/ 66042 h 1996549"/>
              <a:gd name="connsiteX5596" fmla="*/ 1070796 w 1998270"/>
              <a:gd name="connsiteY5596" fmla="*/ 87021 h 1996549"/>
              <a:gd name="connsiteX5597" fmla="*/ 1049817 w 1998270"/>
              <a:gd name="connsiteY5597" fmla="*/ 108000 h 1996549"/>
              <a:gd name="connsiteX5598" fmla="*/ 1028838 w 1998270"/>
              <a:gd name="connsiteY5598" fmla="*/ 87021 h 1996549"/>
              <a:gd name="connsiteX5599" fmla="*/ 1049817 w 1998270"/>
              <a:gd name="connsiteY5599" fmla="*/ 66042 h 1996549"/>
              <a:gd name="connsiteX5600" fmla="*/ 1110851 w 1998270"/>
              <a:gd name="connsiteY5600" fmla="*/ 65324 h 1996549"/>
              <a:gd name="connsiteX5601" fmla="*/ 1132683 w 1998270"/>
              <a:gd name="connsiteY5601" fmla="*/ 87156 h 1996549"/>
              <a:gd name="connsiteX5602" fmla="*/ 1132683 w 1998270"/>
              <a:gd name="connsiteY5602" fmla="*/ 87326 h 1996549"/>
              <a:gd name="connsiteX5603" fmla="*/ 1110851 w 1998270"/>
              <a:gd name="connsiteY5603" fmla="*/ 108817 h 1996549"/>
              <a:gd name="connsiteX5604" fmla="*/ 1089191 w 1998270"/>
              <a:gd name="connsiteY5604" fmla="*/ 87156 h 1996549"/>
              <a:gd name="connsiteX5605" fmla="*/ 1089191 w 1998270"/>
              <a:gd name="connsiteY5605" fmla="*/ 86986 h 1996549"/>
              <a:gd name="connsiteX5606" fmla="*/ 1110851 w 1998270"/>
              <a:gd name="connsiteY5606" fmla="*/ 65324 h 1996549"/>
              <a:gd name="connsiteX5607" fmla="*/ 1172253 w 1998270"/>
              <a:gd name="connsiteY5607" fmla="*/ 64642 h 1996549"/>
              <a:gd name="connsiteX5608" fmla="*/ 1194767 w 1998270"/>
              <a:gd name="connsiteY5608" fmla="*/ 87155 h 1996549"/>
              <a:gd name="connsiteX5609" fmla="*/ 1172253 w 1998270"/>
              <a:gd name="connsiteY5609" fmla="*/ 109498 h 1996549"/>
              <a:gd name="connsiteX5610" fmla="*/ 1149910 w 1998270"/>
              <a:gd name="connsiteY5610" fmla="*/ 87155 h 1996549"/>
              <a:gd name="connsiteX5611" fmla="*/ 1172253 w 1998270"/>
              <a:gd name="connsiteY5611" fmla="*/ 64642 h 1996549"/>
              <a:gd name="connsiteX5612" fmla="*/ 1233654 w 1998270"/>
              <a:gd name="connsiteY5612" fmla="*/ 63789 h 1996549"/>
              <a:gd name="connsiteX5613" fmla="*/ 1257020 w 1998270"/>
              <a:gd name="connsiteY5613" fmla="*/ 87156 h 1996549"/>
              <a:gd name="connsiteX5614" fmla="*/ 1257020 w 1998270"/>
              <a:gd name="connsiteY5614" fmla="*/ 87326 h 1996549"/>
              <a:gd name="connsiteX5615" fmla="*/ 1233654 w 1998270"/>
              <a:gd name="connsiteY5615" fmla="*/ 110352 h 1996549"/>
              <a:gd name="connsiteX5616" fmla="*/ 1210458 w 1998270"/>
              <a:gd name="connsiteY5616" fmla="*/ 87156 h 1996549"/>
              <a:gd name="connsiteX5617" fmla="*/ 1210458 w 1998270"/>
              <a:gd name="connsiteY5617" fmla="*/ 86985 h 1996549"/>
              <a:gd name="connsiteX5618" fmla="*/ 1233654 w 1998270"/>
              <a:gd name="connsiteY5618" fmla="*/ 63789 h 1996549"/>
              <a:gd name="connsiteX5619" fmla="*/ 1295055 w 1998270"/>
              <a:gd name="connsiteY5619" fmla="*/ 62936 h 1996549"/>
              <a:gd name="connsiteX5620" fmla="*/ 1295396 w 1998270"/>
              <a:gd name="connsiteY5620" fmla="*/ 62936 h 1996549"/>
              <a:gd name="connsiteX5621" fmla="*/ 1319275 w 1998270"/>
              <a:gd name="connsiteY5621" fmla="*/ 87156 h 1996549"/>
              <a:gd name="connsiteX5622" fmla="*/ 1319275 w 1998270"/>
              <a:gd name="connsiteY5622" fmla="*/ 87326 h 1996549"/>
              <a:gd name="connsiteX5623" fmla="*/ 1295055 w 1998270"/>
              <a:gd name="connsiteY5623" fmla="*/ 111205 h 1996549"/>
              <a:gd name="connsiteX5624" fmla="*/ 1271007 w 1998270"/>
              <a:gd name="connsiteY5624" fmla="*/ 87156 h 1996549"/>
              <a:gd name="connsiteX5625" fmla="*/ 1271007 w 1998270"/>
              <a:gd name="connsiteY5625" fmla="*/ 86985 h 1996549"/>
              <a:gd name="connsiteX5626" fmla="*/ 1295055 w 1998270"/>
              <a:gd name="connsiteY5626" fmla="*/ 62936 h 1996549"/>
              <a:gd name="connsiteX5627" fmla="*/ 1357138 w 1998270"/>
              <a:gd name="connsiteY5627" fmla="*/ 62083 h 1996549"/>
              <a:gd name="connsiteX5628" fmla="*/ 1382210 w 1998270"/>
              <a:gd name="connsiteY5628" fmla="*/ 87156 h 1996549"/>
              <a:gd name="connsiteX5629" fmla="*/ 1382210 w 1998270"/>
              <a:gd name="connsiteY5629" fmla="*/ 87326 h 1996549"/>
              <a:gd name="connsiteX5630" fmla="*/ 1357138 w 1998270"/>
              <a:gd name="connsiteY5630" fmla="*/ 112057 h 1996549"/>
              <a:gd name="connsiteX5631" fmla="*/ 1332237 w 1998270"/>
              <a:gd name="connsiteY5631" fmla="*/ 87156 h 1996549"/>
              <a:gd name="connsiteX5632" fmla="*/ 1332237 w 1998270"/>
              <a:gd name="connsiteY5632" fmla="*/ 86985 h 1996549"/>
              <a:gd name="connsiteX5633" fmla="*/ 1357138 w 1998270"/>
              <a:gd name="connsiteY5633" fmla="*/ 62083 h 1996549"/>
              <a:gd name="connsiteX5634" fmla="*/ 1417857 w 1998270"/>
              <a:gd name="connsiteY5634" fmla="*/ 61230 h 1996549"/>
              <a:gd name="connsiteX5635" fmla="*/ 1443782 w 1998270"/>
              <a:gd name="connsiteY5635" fmla="*/ 87155 h 1996549"/>
              <a:gd name="connsiteX5636" fmla="*/ 1417857 w 1998270"/>
              <a:gd name="connsiteY5636" fmla="*/ 112910 h 1996549"/>
              <a:gd name="connsiteX5637" fmla="*/ 1392103 w 1998270"/>
              <a:gd name="connsiteY5637" fmla="*/ 87155 h 1996549"/>
              <a:gd name="connsiteX5638" fmla="*/ 1392103 w 1998270"/>
              <a:gd name="connsiteY5638" fmla="*/ 86985 h 1996549"/>
              <a:gd name="connsiteX5639" fmla="*/ 1417857 w 1998270"/>
              <a:gd name="connsiteY5639" fmla="*/ 61230 h 1996549"/>
              <a:gd name="connsiteX5640" fmla="*/ 1479259 w 1998270"/>
              <a:gd name="connsiteY5640" fmla="*/ 60548 h 1996549"/>
              <a:gd name="connsiteX5641" fmla="*/ 1505866 w 1998270"/>
              <a:gd name="connsiteY5641" fmla="*/ 87156 h 1996549"/>
              <a:gd name="connsiteX5642" fmla="*/ 1505866 w 1998270"/>
              <a:gd name="connsiteY5642" fmla="*/ 87326 h 1996549"/>
              <a:gd name="connsiteX5643" fmla="*/ 1479259 w 1998270"/>
              <a:gd name="connsiteY5643" fmla="*/ 113592 h 1996549"/>
              <a:gd name="connsiteX5644" fmla="*/ 1478918 w 1998270"/>
              <a:gd name="connsiteY5644" fmla="*/ 113592 h 1996549"/>
              <a:gd name="connsiteX5645" fmla="*/ 1452822 w 1998270"/>
              <a:gd name="connsiteY5645" fmla="*/ 87156 h 1996549"/>
              <a:gd name="connsiteX5646" fmla="*/ 1452822 w 1998270"/>
              <a:gd name="connsiteY5646" fmla="*/ 86985 h 1996549"/>
              <a:gd name="connsiteX5647" fmla="*/ 1479259 w 1998270"/>
              <a:gd name="connsiteY5647" fmla="*/ 60548 h 1996549"/>
              <a:gd name="connsiteX5648" fmla="*/ 1971151 w 1998270"/>
              <a:gd name="connsiteY5648" fmla="*/ 60037 h 1996549"/>
              <a:gd name="connsiteX5649" fmla="*/ 1998270 w 1998270"/>
              <a:gd name="connsiteY5649" fmla="*/ 87155 h 1996549"/>
              <a:gd name="connsiteX5650" fmla="*/ 1971151 w 1998270"/>
              <a:gd name="connsiteY5650" fmla="*/ 114104 h 1996549"/>
              <a:gd name="connsiteX5651" fmla="*/ 1944203 w 1998270"/>
              <a:gd name="connsiteY5651" fmla="*/ 87155 h 1996549"/>
              <a:gd name="connsiteX5652" fmla="*/ 1971151 w 1998270"/>
              <a:gd name="connsiteY5652" fmla="*/ 60037 h 1996549"/>
              <a:gd name="connsiteX5653" fmla="*/ 1540660 w 1998270"/>
              <a:gd name="connsiteY5653" fmla="*/ 59695 h 1996549"/>
              <a:gd name="connsiteX5654" fmla="*/ 1568120 w 1998270"/>
              <a:gd name="connsiteY5654" fmla="*/ 87155 h 1996549"/>
              <a:gd name="connsiteX5655" fmla="*/ 1540660 w 1998270"/>
              <a:gd name="connsiteY5655" fmla="*/ 114445 h 1996549"/>
              <a:gd name="connsiteX5656" fmla="*/ 1513371 w 1998270"/>
              <a:gd name="connsiteY5656" fmla="*/ 87155 h 1996549"/>
              <a:gd name="connsiteX5657" fmla="*/ 1540660 w 1998270"/>
              <a:gd name="connsiteY5657" fmla="*/ 59695 h 1996549"/>
              <a:gd name="connsiteX5658" fmla="*/ 1664145 w 1998270"/>
              <a:gd name="connsiteY5658" fmla="*/ 58672 h 1996549"/>
              <a:gd name="connsiteX5659" fmla="*/ 1664486 w 1998270"/>
              <a:gd name="connsiteY5659" fmla="*/ 58672 h 1996549"/>
              <a:gd name="connsiteX5660" fmla="*/ 1693310 w 1998270"/>
              <a:gd name="connsiteY5660" fmla="*/ 87838 h 1996549"/>
              <a:gd name="connsiteX5661" fmla="*/ 1693310 w 1998270"/>
              <a:gd name="connsiteY5661" fmla="*/ 88010 h 1996549"/>
              <a:gd name="connsiteX5662" fmla="*/ 1664145 w 1998270"/>
              <a:gd name="connsiteY5662" fmla="*/ 116833 h 1996549"/>
              <a:gd name="connsiteX5663" fmla="*/ 1635150 w 1998270"/>
              <a:gd name="connsiteY5663" fmla="*/ 87838 h 1996549"/>
              <a:gd name="connsiteX5664" fmla="*/ 1635150 w 1998270"/>
              <a:gd name="connsiteY5664" fmla="*/ 87667 h 1996549"/>
              <a:gd name="connsiteX5665" fmla="*/ 1664145 w 1998270"/>
              <a:gd name="connsiteY5665" fmla="*/ 58672 h 1996549"/>
              <a:gd name="connsiteX5666" fmla="*/ 1602061 w 1998270"/>
              <a:gd name="connsiteY5666" fmla="*/ 58672 h 1996549"/>
              <a:gd name="connsiteX5667" fmla="*/ 1630374 w 1998270"/>
              <a:gd name="connsiteY5667" fmla="*/ 86985 h 1996549"/>
              <a:gd name="connsiteX5668" fmla="*/ 1630374 w 1998270"/>
              <a:gd name="connsiteY5668" fmla="*/ 87156 h 1996549"/>
              <a:gd name="connsiteX5669" fmla="*/ 1602061 w 1998270"/>
              <a:gd name="connsiteY5669" fmla="*/ 115127 h 1996549"/>
              <a:gd name="connsiteX5670" fmla="*/ 1573919 w 1998270"/>
              <a:gd name="connsiteY5670" fmla="*/ 86985 h 1996549"/>
              <a:gd name="connsiteX5671" fmla="*/ 1573919 w 1998270"/>
              <a:gd name="connsiteY5671" fmla="*/ 86815 h 1996549"/>
              <a:gd name="connsiteX5672" fmla="*/ 1602061 w 1998270"/>
              <a:gd name="connsiteY5672" fmla="*/ 58672 h 1996549"/>
              <a:gd name="connsiteX5673" fmla="*/ 1724864 w 1998270"/>
              <a:gd name="connsiteY5673" fmla="*/ 57307 h 1996549"/>
              <a:gd name="connsiteX5674" fmla="*/ 1754712 w 1998270"/>
              <a:gd name="connsiteY5674" fmla="*/ 87155 h 1996549"/>
              <a:gd name="connsiteX5675" fmla="*/ 1754712 w 1998270"/>
              <a:gd name="connsiteY5675" fmla="*/ 87326 h 1996549"/>
              <a:gd name="connsiteX5676" fmla="*/ 1724864 w 1998270"/>
              <a:gd name="connsiteY5676" fmla="*/ 116833 h 1996549"/>
              <a:gd name="connsiteX5677" fmla="*/ 1695187 w 1998270"/>
              <a:gd name="connsiteY5677" fmla="*/ 87155 h 1996549"/>
              <a:gd name="connsiteX5678" fmla="*/ 1695187 w 1998270"/>
              <a:gd name="connsiteY5678" fmla="*/ 86985 h 1996549"/>
              <a:gd name="connsiteX5679" fmla="*/ 1724864 w 1998270"/>
              <a:gd name="connsiteY5679" fmla="*/ 57307 h 1996549"/>
              <a:gd name="connsiteX5680" fmla="*/ 1909067 w 1998270"/>
              <a:gd name="connsiteY5680" fmla="*/ 55602 h 1996549"/>
              <a:gd name="connsiteX5681" fmla="*/ 1940621 w 1998270"/>
              <a:gd name="connsiteY5681" fmla="*/ 87156 h 1996549"/>
              <a:gd name="connsiteX5682" fmla="*/ 1913672 w 1998270"/>
              <a:gd name="connsiteY5682" fmla="*/ 118197 h 1996549"/>
              <a:gd name="connsiteX5683" fmla="*/ 1939939 w 1998270"/>
              <a:gd name="connsiteY5683" fmla="*/ 148557 h 1996549"/>
              <a:gd name="connsiteX5684" fmla="*/ 1909067 w 1998270"/>
              <a:gd name="connsiteY5684" fmla="*/ 179258 h 1996549"/>
              <a:gd name="connsiteX5685" fmla="*/ 1878367 w 1998270"/>
              <a:gd name="connsiteY5685" fmla="*/ 148898 h 1996549"/>
              <a:gd name="connsiteX5686" fmla="*/ 1847666 w 1998270"/>
              <a:gd name="connsiteY5686" fmla="*/ 179087 h 1996549"/>
              <a:gd name="connsiteX5687" fmla="*/ 1817136 w 1998270"/>
              <a:gd name="connsiteY5687" fmla="*/ 148557 h 1996549"/>
              <a:gd name="connsiteX5688" fmla="*/ 1844937 w 1998270"/>
              <a:gd name="connsiteY5688" fmla="*/ 118197 h 1996549"/>
              <a:gd name="connsiteX5689" fmla="*/ 1816624 w 1998270"/>
              <a:gd name="connsiteY5689" fmla="*/ 89885 h 1996549"/>
              <a:gd name="connsiteX5690" fmla="*/ 1786265 w 1998270"/>
              <a:gd name="connsiteY5690" fmla="*/ 117686 h 1996549"/>
              <a:gd name="connsiteX5691" fmla="*/ 1755735 w 1998270"/>
              <a:gd name="connsiteY5691" fmla="*/ 87156 h 1996549"/>
              <a:gd name="connsiteX5692" fmla="*/ 1755735 w 1998270"/>
              <a:gd name="connsiteY5692" fmla="*/ 86985 h 1996549"/>
              <a:gd name="connsiteX5693" fmla="*/ 1786265 w 1998270"/>
              <a:gd name="connsiteY5693" fmla="*/ 56456 h 1996549"/>
              <a:gd name="connsiteX5694" fmla="*/ 1816624 w 1998270"/>
              <a:gd name="connsiteY5694" fmla="*/ 84256 h 1996549"/>
              <a:gd name="connsiteX5695" fmla="*/ 1847666 w 1998270"/>
              <a:gd name="connsiteY5695" fmla="*/ 55773 h 1996549"/>
              <a:gd name="connsiteX5696" fmla="*/ 1878367 w 1998270"/>
              <a:gd name="connsiteY5696" fmla="*/ 80504 h 1996549"/>
              <a:gd name="connsiteX5697" fmla="*/ 1909067 w 1998270"/>
              <a:gd name="connsiteY5697" fmla="*/ 55602 h 1996549"/>
              <a:gd name="connsiteX5698" fmla="*/ 5628 w 1998270"/>
              <a:gd name="connsiteY5698" fmla="*/ 21319 h 1996549"/>
              <a:gd name="connsiteX5699" fmla="*/ 5969 w 1998270"/>
              <a:gd name="connsiteY5699" fmla="*/ 21319 h 1996549"/>
              <a:gd name="connsiteX5700" fmla="*/ 10062 w 1998270"/>
              <a:gd name="connsiteY5700" fmla="*/ 25755 h 1996549"/>
              <a:gd name="connsiteX5701" fmla="*/ 5628 w 1998270"/>
              <a:gd name="connsiteY5701" fmla="*/ 30189 h 1996549"/>
              <a:gd name="connsiteX5702" fmla="*/ 1194 w 1998270"/>
              <a:gd name="connsiteY5702" fmla="*/ 25755 h 1996549"/>
              <a:gd name="connsiteX5703" fmla="*/ 5628 w 1998270"/>
              <a:gd name="connsiteY5703" fmla="*/ 21319 h 1996549"/>
              <a:gd name="connsiteX5704" fmla="*/ 67029 w 1998270"/>
              <a:gd name="connsiteY5704" fmla="*/ 19614 h 1996549"/>
              <a:gd name="connsiteX5705" fmla="*/ 73170 w 1998270"/>
              <a:gd name="connsiteY5705" fmla="*/ 25756 h 1996549"/>
              <a:gd name="connsiteX5706" fmla="*/ 67029 w 1998270"/>
              <a:gd name="connsiteY5706" fmla="*/ 31894 h 1996549"/>
              <a:gd name="connsiteX5707" fmla="*/ 60890 w 1998270"/>
              <a:gd name="connsiteY5707" fmla="*/ 25756 h 1996549"/>
              <a:gd name="connsiteX5708" fmla="*/ 67029 w 1998270"/>
              <a:gd name="connsiteY5708" fmla="*/ 19614 h 1996549"/>
              <a:gd name="connsiteX5709" fmla="*/ 129113 w 1998270"/>
              <a:gd name="connsiteY5709" fmla="*/ 18932 h 1996549"/>
              <a:gd name="connsiteX5710" fmla="*/ 135935 w 1998270"/>
              <a:gd name="connsiteY5710" fmla="*/ 25756 h 1996549"/>
              <a:gd name="connsiteX5711" fmla="*/ 129113 w 1998270"/>
              <a:gd name="connsiteY5711" fmla="*/ 32577 h 1996549"/>
              <a:gd name="connsiteX5712" fmla="*/ 122291 w 1998270"/>
              <a:gd name="connsiteY5712" fmla="*/ 25756 h 1996549"/>
              <a:gd name="connsiteX5713" fmla="*/ 129113 w 1998270"/>
              <a:gd name="connsiteY5713" fmla="*/ 18932 h 1996549"/>
              <a:gd name="connsiteX5714" fmla="*/ 189832 w 1998270"/>
              <a:gd name="connsiteY5714" fmla="*/ 18249 h 1996549"/>
              <a:gd name="connsiteX5715" fmla="*/ 190173 w 1998270"/>
              <a:gd name="connsiteY5715" fmla="*/ 18249 h 1996549"/>
              <a:gd name="connsiteX5716" fmla="*/ 197337 w 1998270"/>
              <a:gd name="connsiteY5716" fmla="*/ 25755 h 1996549"/>
              <a:gd name="connsiteX5717" fmla="*/ 189832 w 1998270"/>
              <a:gd name="connsiteY5717" fmla="*/ 33258 h 1996549"/>
              <a:gd name="connsiteX5718" fmla="*/ 182328 w 1998270"/>
              <a:gd name="connsiteY5718" fmla="*/ 25755 h 1996549"/>
              <a:gd name="connsiteX5719" fmla="*/ 189832 w 1998270"/>
              <a:gd name="connsiteY5719" fmla="*/ 18249 h 1996549"/>
              <a:gd name="connsiteX5720" fmla="*/ 251234 w 1998270"/>
              <a:gd name="connsiteY5720" fmla="*/ 17567 h 1996549"/>
              <a:gd name="connsiteX5721" fmla="*/ 251575 w 1998270"/>
              <a:gd name="connsiteY5721" fmla="*/ 17567 h 1996549"/>
              <a:gd name="connsiteX5722" fmla="*/ 259421 w 1998270"/>
              <a:gd name="connsiteY5722" fmla="*/ 25755 h 1996549"/>
              <a:gd name="connsiteX5723" fmla="*/ 251234 w 1998270"/>
              <a:gd name="connsiteY5723" fmla="*/ 33942 h 1996549"/>
              <a:gd name="connsiteX5724" fmla="*/ 243047 w 1998270"/>
              <a:gd name="connsiteY5724" fmla="*/ 25755 h 1996549"/>
              <a:gd name="connsiteX5725" fmla="*/ 251234 w 1998270"/>
              <a:gd name="connsiteY5725" fmla="*/ 17567 h 1996549"/>
              <a:gd name="connsiteX5726" fmla="*/ 313001 w 1998270"/>
              <a:gd name="connsiteY5726" fmla="*/ 16751 h 1996549"/>
              <a:gd name="connsiteX5727" fmla="*/ 321870 w 1998270"/>
              <a:gd name="connsiteY5727" fmla="*/ 25620 h 1996549"/>
              <a:gd name="connsiteX5728" fmla="*/ 313001 w 1998270"/>
              <a:gd name="connsiteY5728" fmla="*/ 34489 h 1996549"/>
              <a:gd name="connsiteX5729" fmla="*/ 304132 w 1998270"/>
              <a:gd name="connsiteY5729" fmla="*/ 25620 h 1996549"/>
              <a:gd name="connsiteX5730" fmla="*/ 313001 w 1998270"/>
              <a:gd name="connsiteY5730" fmla="*/ 16751 h 1996549"/>
              <a:gd name="connsiteX5731" fmla="*/ 374036 w 1998270"/>
              <a:gd name="connsiteY5731" fmla="*/ 16203 h 1996549"/>
              <a:gd name="connsiteX5732" fmla="*/ 383588 w 1998270"/>
              <a:gd name="connsiteY5732" fmla="*/ 25756 h 1996549"/>
              <a:gd name="connsiteX5733" fmla="*/ 374036 w 1998270"/>
              <a:gd name="connsiteY5733" fmla="*/ 35307 h 1996549"/>
              <a:gd name="connsiteX5734" fmla="*/ 364485 w 1998270"/>
              <a:gd name="connsiteY5734" fmla="*/ 25756 h 1996549"/>
              <a:gd name="connsiteX5735" fmla="*/ 374036 w 1998270"/>
              <a:gd name="connsiteY5735" fmla="*/ 16203 h 1996549"/>
              <a:gd name="connsiteX5736" fmla="*/ 436119 w 1998270"/>
              <a:gd name="connsiteY5736" fmla="*/ 15520 h 1996549"/>
              <a:gd name="connsiteX5737" fmla="*/ 446353 w 1998270"/>
              <a:gd name="connsiteY5737" fmla="*/ 25755 h 1996549"/>
              <a:gd name="connsiteX5738" fmla="*/ 436119 w 1998270"/>
              <a:gd name="connsiteY5738" fmla="*/ 35987 h 1996549"/>
              <a:gd name="connsiteX5739" fmla="*/ 425886 w 1998270"/>
              <a:gd name="connsiteY5739" fmla="*/ 25755 h 1996549"/>
              <a:gd name="connsiteX5740" fmla="*/ 436119 w 1998270"/>
              <a:gd name="connsiteY5740" fmla="*/ 15520 h 1996549"/>
              <a:gd name="connsiteX5741" fmla="*/ 497205 w 1998270"/>
              <a:gd name="connsiteY5741" fmla="*/ 14875 h 1996549"/>
              <a:gd name="connsiteX5742" fmla="*/ 507950 w 1998270"/>
              <a:gd name="connsiteY5742" fmla="*/ 25620 h 1996549"/>
              <a:gd name="connsiteX5743" fmla="*/ 497205 w 1998270"/>
              <a:gd name="connsiteY5743" fmla="*/ 36366 h 1996549"/>
              <a:gd name="connsiteX5744" fmla="*/ 486460 w 1998270"/>
              <a:gd name="connsiteY5744" fmla="*/ 25620 h 1996549"/>
              <a:gd name="connsiteX5745" fmla="*/ 497205 w 1998270"/>
              <a:gd name="connsiteY5745" fmla="*/ 14875 h 1996549"/>
              <a:gd name="connsiteX5746" fmla="*/ 558240 w 1998270"/>
              <a:gd name="connsiteY5746" fmla="*/ 14327 h 1996549"/>
              <a:gd name="connsiteX5747" fmla="*/ 569667 w 1998270"/>
              <a:gd name="connsiteY5747" fmla="*/ 25755 h 1996549"/>
              <a:gd name="connsiteX5748" fmla="*/ 558240 w 1998270"/>
              <a:gd name="connsiteY5748" fmla="*/ 37183 h 1996549"/>
              <a:gd name="connsiteX5749" fmla="*/ 546813 w 1998270"/>
              <a:gd name="connsiteY5749" fmla="*/ 25755 h 1996549"/>
              <a:gd name="connsiteX5750" fmla="*/ 558240 w 1998270"/>
              <a:gd name="connsiteY5750" fmla="*/ 14327 h 1996549"/>
              <a:gd name="connsiteX5751" fmla="*/ 619642 w 1998270"/>
              <a:gd name="connsiteY5751" fmla="*/ 13645 h 1996549"/>
              <a:gd name="connsiteX5752" fmla="*/ 631751 w 1998270"/>
              <a:gd name="connsiteY5752" fmla="*/ 25755 h 1996549"/>
              <a:gd name="connsiteX5753" fmla="*/ 619642 w 1998270"/>
              <a:gd name="connsiteY5753" fmla="*/ 37865 h 1996549"/>
              <a:gd name="connsiteX5754" fmla="*/ 607532 w 1998270"/>
              <a:gd name="connsiteY5754" fmla="*/ 25755 h 1996549"/>
              <a:gd name="connsiteX5755" fmla="*/ 619642 w 1998270"/>
              <a:gd name="connsiteY5755" fmla="*/ 13645 h 1996549"/>
              <a:gd name="connsiteX5756" fmla="*/ 681409 w 1998270"/>
              <a:gd name="connsiteY5756" fmla="*/ 12828 h 1996549"/>
              <a:gd name="connsiteX5757" fmla="*/ 694201 w 1998270"/>
              <a:gd name="connsiteY5757" fmla="*/ 25620 h 1996549"/>
              <a:gd name="connsiteX5758" fmla="*/ 681409 w 1998270"/>
              <a:gd name="connsiteY5758" fmla="*/ 38412 h 1996549"/>
              <a:gd name="connsiteX5759" fmla="*/ 668617 w 1998270"/>
              <a:gd name="connsiteY5759" fmla="*/ 25620 h 1996549"/>
              <a:gd name="connsiteX5760" fmla="*/ 681409 w 1998270"/>
              <a:gd name="connsiteY5760" fmla="*/ 12828 h 1996549"/>
              <a:gd name="connsiteX5761" fmla="*/ 743126 w 1998270"/>
              <a:gd name="connsiteY5761" fmla="*/ 12281 h 1996549"/>
              <a:gd name="connsiteX5762" fmla="*/ 756600 w 1998270"/>
              <a:gd name="connsiteY5762" fmla="*/ 25756 h 1996549"/>
              <a:gd name="connsiteX5763" fmla="*/ 743126 w 1998270"/>
              <a:gd name="connsiteY5763" fmla="*/ 39229 h 1996549"/>
              <a:gd name="connsiteX5764" fmla="*/ 729652 w 1998270"/>
              <a:gd name="connsiteY5764" fmla="*/ 25756 h 1996549"/>
              <a:gd name="connsiteX5765" fmla="*/ 743126 w 1998270"/>
              <a:gd name="connsiteY5765" fmla="*/ 12281 h 1996549"/>
              <a:gd name="connsiteX5766" fmla="*/ 803845 w 1998270"/>
              <a:gd name="connsiteY5766" fmla="*/ 11598 h 1996549"/>
              <a:gd name="connsiteX5767" fmla="*/ 818001 w 1998270"/>
              <a:gd name="connsiteY5767" fmla="*/ 25756 h 1996549"/>
              <a:gd name="connsiteX5768" fmla="*/ 803845 w 1998270"/>
              <a:gd name="connsiteY5768" fmla="*/ 39911 h 1996549"/>
              <a:gd name="connsiteX5769" fmla="*/ 789689 w 1998270"/>
              <a:gd name="connsiteY5769" fmla="*/ 25756 h 1996549"/>
              <a:gd name="connsiteX5770" fmla="*/ 803845 w 1998270"/>
              <a:gd name="connsiteY5770" fmla="*/ 11598 h 1996549"/>
              <a:gd name="connsiteX5771" fmla="*/ 865246 w 1998270"/>
              <a:gd name="connsiteY5771" fmla="*/ 10915 h 1996549"/>
              <a:gd name="connsiteX5772" fmla="*/ 880085 w 1998270"/>
              <a:gd name="connsiteY5772" fmla="*/ 25755 h 1996549"/>
              <a:gd name="connsiteX5773" fmla="*/ 865246 w 1998270"/>
              <a:gd name="connsiteY5773" fmla="*/ 40593 h 1996549"/>
              <a:gd name="connsiteX5774" fmla="*/ 850408 w 1998270"/>
              <a:gd name="connsiteY5774" fmla="*/ 25755 h 1996549"/>
              <a:gd name="connsiteX5775" fmla="*/ 865246 w 1998270"/>
              <a:gd name="connsiteY5775" fmla="*/ 10915 h 1996549"/>
              <a:gd name="connsiteX5776" fmla="*/ 926648 w 1998270"/>
              <a:gd name="connsiteY5776" fmla="*/ 10745 h 1996549"/>
              <a:gd name="connsiteX5777" fmla="*/ 942168 w 1998270"/>
              <a:gd name="connsiteY5777" fmla="*/ 26266 h 1996549"/>
              <a:gd name="connsiteX5778" fmla="*/ 942168 w 1998270"/>
              <a:gd name="connsiteY5778" fmla="*/ 26438 h 1996549"/>
              <a:gd name="connsiteX5779" fmla="*/ 926648 w 1998270"/>
              <a:gd name="connsiteY5779" fmla="*/ 41617 h 1996549"/>
              <a:gd name="connsiteX5780" fmla="*/ 926477 w 1998270"/>
              <a:gd name="connsiteY5780" fmla="*/ 41617 h 1996549"/>
              <a:gd name="connsiteX5781" fmla="*/ 911127 w 1998270"/>
              <a:gd name="connsiteY5781" fmla="*/ 26266 h 1996549"/>
              <a:gd name="connsiteX5782" fmla="*/ 926648 w 1998270"/>
              <a:gd name="connsiteY5782" fmla="*/ 10745 h 1996549"/>
              <a:gd name="connsiteX5783" fmla="*/ 988048 w 1998270"/>
              <a:gd name="connsiteY5783" fmla="*/ 9380 h 1996549"/>
              <a:gd name="connsiteX5784" fmla="*/ 988390 w 1998270"/>
              <a:gd name="connsiteY5784" fmla="*/ 9380 h 1996549"/>
              <a:gd name="connsiteX5785" fmla="*/ 1004252 w 1998270"/>
              <a:gd name="connsiteY5785" fmla="*/ 25584 h 1996549"/>
              <a:gd name="connsiteX5786" fmla="*/ 1004252 w 1998270"/>
              <a:gd name="connsiteY5786" fmla="*/ 25755 h 1996549"/>
              <a:gd name="connsiteX5787" fmla="*/ 988048 w 1998270"/>
              <a:gd name="connsiteY5787" fmla="*/ 41617 h 1996549"/>
              <a:gd name="connsiteX5788" fmla="*/ 971846 w 1998270"/>
              <a:gd name="connsiteY5788" fmla="*/ 25584 h 1996549"/>
              <a:gd name="connsiteX5789" fmla="*/ 988048 w 1998270"/>
              <a:gd name="connsiteY5789" fmla="*/ 9380 h 1996549"/>
              <a:gd name="connsiteX5790" fmla="*/ 1110851 w 1998270"/>
              <a:gd name="connsiteY5790" fmla="*/ 8869 h 1996549"/>
              <a:gd name="connsiteX5791" fmla="*/ 1127907 w 1998270"/>
              <a:gd name="connsiteY5791" fmla="*/ 25925 h 1996549"/>
              <a:gd name="connsiteX5792" fmla="*/ 1110851 w 1998270"/>
              <a:gd name="connsiteY5792" fmla="*/ 42981 h 1996549"/>
              <a:gd name="connsiteX5793" fmla="*/ 1093796 w 1998270"/>
              <a:gd name="connsiteY5793" fmla="*/ 25925 h 1996549"/>
              <a:gd name="connsiteX5794" fmla="*/ 1110851 w 1998270"/>
              <a:gd name="connsiteY5794" fmla="*/ 8869 h 1996549"/>
              <a:gd name="connsiteX5795" fmla="*/ 1172253 w 1998270"/>
              <a:gd name="connsiteY5795" fmla="*/ 7676 h 1996549"/>
              <a:gd name="connsiteX5796" fmla="*/ 1172594 w 1998270"/>
              <a:gd name="connsiteY5796" fmla="*/ 7676 h 1996549"/>
              <a:gd name="connsiteX5797" fmla="*/ 1190332 w 1998270"/>
              <a:gd name="connsiteY5797" fmla="*/ 25756 h 1996549"/>
              <a:gd name="connsiteX5798" fmla="*/ 1190332 w 1998270"/>
              <a:gd name="connsiteY5798" fmla="*/ 25925 h 1996549"/>
              <a:gd name="connsiteX5799" fmla="*/ 1172253 w 1998270"/>
              <a:gd name="connsiteY5799" fmla="*/ 43663 h 1996549"/>
              <a:gd name="connsiteX5800" fmla="*/ 1154174 w 1998270"/>
              <a:gd name="connsiteY5800" fmla="*/ 25756 h 1996549"/>
              <a:gd name="connsiteX5801" fmla="*/ 1172253 w 1998270"/>
              <a:gd name="connsiteY5801" fmla="*/ 7676 h 1996549"/>
              <a:gd name="connsiteX5802" fmla="*/ 1050132 w 1998270"/>
              <a:gd name="connsiteY5802" fmla="*/ 7505 h 1996549"/>
              <a:gd name="connsiteX5803" fmla="*/ 1067188 w 1998270"/>
              <a:gd name="connsiteY5803" fmla="*/ 24560 h 1996549"/>
              <a:gd name="connsiteX5804" fmla="*/ 1050132 w 1998270"/>
              <a:gd name="connsiteY5804" fmla="*/ 41617 h 1996549"/>
              <a:gd name="connsiteX5805" fmla="*/ 1033077 w 1998270"/>
              <a:gd name="connsiteY5805" fmla="*/ 24560 h 1996549"/>
              <a:gd name="connsiteX5806" fmla="*/ 1050132 w 1998270"/>
              <a:gd name="connsiteY5806" fmla="*/ 7505 h 1996549"/>
              <a:gd name="connsiteX5807" fmla="*/ 1234021 w 1998270"/>
              <a:gd name="connsiteY5807" fmla="*/ 6859 h 1996549"/>
              <a:gd name="connsiteX5808" fmla="*/ 1252782 w 1998270"/>
              <a:gd name="connsiteY5808" fmla="*/ 25619 h 1996549"/>
              <a:gd name="connsiteX5809" fmla="*/ 1234021 w 1998270"/>
              <a:gd name="connsiteY5809" fmla="*/ 44382 h 1996549"/>
              <a:gd name="connsiteX5810" fmla="*/ 1215259 w 1998270"/>
              <a:gd name="connsiteY5810" fmla="*/ 25619 h 1996549"/>
              <a:gd name="connsiteX5811" fmla="*/ 1234021 w 1998270"/>
              <a:gd name="connsiteY5811" fmla="*/ 6859 h 1996549"/>
              <a:gd name="connsiteX5812" fmla="*/ 1295055 w 1998270"/>
              <a:gd name="connsiteY5812" fmla="*/ 6311 h 1996549"/>
              <a:gd name="connsiteX5813" fmla="*/ 1314499 w 1998270"/>
              <a:gd name="connsiteY5813" fmla="*/ 25755 h 1996549"/>
              <a:gd name="connsiteX5814" fmla="*/ 1314499 w 1998270"/>
              <a:gd name="connsiteY5814" fmla="*/ 25925 h 1996549"/>
              <a:gd name="connsiteX5815" fmla="*/ 1295055 w 1998270"/>
              <a:gd name="connsiteY5815" fmla="*/ 45027 h 1996549"/>
              <a:gd name="connsiteX5816" fmla="*/ 1294885 w 1998270"/>
              <a:gd name="connsiteY5816" fmla="*/ 45027 h 1996549"/>
              <a:gd name="connsiteX5817" fmla="*/ 1275612 w 1998270"/>
              <a:gd name="connsiteY5817" fmla="*/ 25755 h 1996549"/>
              <a:gd name="connsiteX5818" fmla="*/ 1295055 w 1998270"/>
              <a:gd name="connsiteY5818" fmla="*/ 6311 h 1996549"/>
              <a:gd name="connsiteX5819" fmla="*/ 1357138 w 1998270"/>
              <a:gd name="connsiteY5819" fmla="*/ 5628 h 1996549"/>
              <a:gd name="connsiteX5820" fmla="*/ 1377264 w 1998270"/>
              <a:gd name="connsiteY5820" fmla="*/ 25756 h 1996549"/>
              <a:gd name="connsiteX5821" fmla="*/ 1377264 w 1998270"/>
              <a:gd name="connsiteY5821" fmla="*/ 25925 h 1996549"/>
              <a:gd name="connsiteX5822" fmla="*/ 1357138 w 1998270"/>
              <a:gd name="connsiteY5822" fmla="*/ 45710 h 1996549"/>
              <a:gd name="connsiteX5823" fmla="*/ 1356968 w 1998270"/>
              <a:gd name="connsiteY5823" fmla="*/ 45710 h 1996549"/>
              <a:gd name="connsiteX5824" fmla="*/ 1337013 w 1998270"/>
              <a:gd name="connsiteY5824" fmla="*/ 25756 h 1996549"/>
              <a:gd name="connsiteX5825" fmla="*/ 1357138 w 1998270"/>
              <a:gd name="connsiteY5825" fmla="*/ 5628 h 1996549"/>
              <a:gd name="connsiteX5826" fmla="*/ 1417858 w 1998270"/>
              <a:gd name="connsiteY5826" fmla="*/ 4947 h 1996549"/>
              <a:gd name="connsiteX5827" fmla="*/ 1418199 w 1998270"/>
              <a:gd name="connsiteY5827" fmla="*/ 4947 h 1996549"/>
              <a:gd name="connsiteX5828" fmla="*/ 1438666 w 1998270"/>
              <a:gd name="connsiteY5828" fmla="*/ 25756 h 1996549"/>
              <a:gd name="connsiteX5829" fmla="*/ 1438666 w 1998270"/>
              <a:gd name="connsiteY5829" fmla="*/ 25925 h 1996549"/>
              <a:gd name="connsiteX5830" fmla="*/ 1417858 w 1998270"/>
              <a:gd name="connsiteY5830" fmla="*/ 46393 h 1996549"/>
              <a:gd name="connsiteX5831" fmla="*/ 1397050 w 1998270"/>
              <a:gd name="connsiteY5831" fmla="*/ 25756 h 1996549"/>
              <a:gd name="connsiteX5832" fmla="*/ 1417858 w 1998270"/>
              <a:gd name="connsiteY5832" fmla="*/ 4947 h 1996549"/>
              <a:gd name="connsiteX5833" fmla="*/ 1479259 w 1998270"/>
              <a:gd name="connsiteY5833" fmla="*/ 4435 h 1996549"/>
              <a:gd name="connsiteX5834" fmla="*/ 1500578 w 1998270"/>
              <a:gd name="connsiteY5834" fmla="*/ 25755 h 1996549"/>
              <a:gd name="connsiteX5835" fmla="*/ 1500578 w 1998270"/>
              <a:gd name="connsiteY5835" fmla="*/ 25925 h 1996549"/>
              <a:gd name="connsiteX5836" fmla="*/ 1479259 w 1998270"/>
              <a:gd name="connsiteY5836" fmla="*/ 46903 h 1996549"/>
              <a:gd name="connsiteX5837" fmla="*/ 1478918 w 1998270"/>
              <a:gd name="connsiteY5837" fmla="*/ 46903 h 1996549"/>
              <a:gd name="connsiteX5838" fmla="*/ 1458109 w 1998270"/>
              <a:gd name="connsiteY5838" fmla="*/ 25755 h 1996549"/>
              <a:gd name="connsiteX5839" fmla="*/ 1458109 w 1998270"/>
              <a:gd name="connsiteY5839" fmla="*/ 25584 h 1996549"/>
              <a:gd name="connsiteX5840" fmla="*/ 1479259 w 1998270"/>
              <a:gd name="connsiteY5840" fmla="*/ 4435 h 1996549"/>
              <a:gd name="connsiteX5841" fmla="*/ 1971151 w 1998270"/>
              <a:gd name="connsiteY5841" fmla="*/ 3923 h 1996549"/>
              <a:gd name="connsiteX5842" fmla="*/ 1992983 w 1998270"/>
              <a:gd name="connsiteY5842" fmla="*/ 25755 h 1996549"/>
              <a:gd name="connsiteX5843" fmla="*/ 1992983 w 1998270"/>
              <a:gd name="connsiteY5843" fmla="*/ 25925 h 1996549"/>
              <a:gd name="connsiteX5844" fmla="*/ 1971151 w 1998270"/>
              <a:gd name="connsiteY5844" fmla="*/ 47415 h 1996549"/>
              <a:gd name="connsiteX5845" fmla="*/ 1949491 w 1998270"/>
              <a:gd name="connsiteY5845" fmla="*/ 25755 h 1996549"/>
              <a:gd name="connsiteX5846" fmla="*/ 1949491 w 1998270"/>
              <a:gd name="connsiteY5846" fmla="*/ 25584 h 1996549"/>
              <a:gd name="connsiteX5847" fmla="*/ 1971151 w 1998270"/>
              <a:gd name="connsiteY5847" fmla="*/ 3923 h 1996549"/>
              <a:gd name="connsiteX5848" fmla="*/ 1540660 w 1998270"/>
              <a:gd name="connsiteY5848" fmla="*/ 3753 h 1996549"/>
              <a:gd name="connsiteX5849" fmla="*/ 1562662 w 1998270"/>
              <a:gd name="connsiteY5849" fmla="*/ 25756 h 1996549"/>
              <a:gd name="connsiteX5850" fmla="*/ 1562662 w 1998270"/>
              <a:gd name="connsiteY5850" fmla="*/ 25925 h 1996549"/>
              <a:gd name="connsiteX5851" fmla="*/ 1540660 w 1998270"/>
              <a:gd name="connsiteY5851" fmla="*/ 47586 h 1996549"/>
              <a:gd name="connsiteX5852" fmla="*/ 1518829 w 1998270"/>
              <a:gd name="connsiteY5852" fmla="*/ 25756 h 1996549"/>
              <a:gd name="connsiteX5853" fmla="*/ 1518829 w 1998270"/>
              <a:gd name="connsiteY5853" fmla="*/ 25584 h 1996549"/>
              <a:gd name="connsiteX5854" fmla="*/ 1540660 w 1998270"/>
              <a:gd name="connsiteY5854" fmla="*/ 3753 h 1996549"/>
              <a:gd name="connsiteX5855" fmla="*/ 1602427 w 1998270"/>
              <a:gd name="connsiteY5855" fmla="*/ 2937 h 1996549"/>
              <a:gd name="connsiteX5856" fmla="*/ 1625112 w 1998270"/>
              <a:gd name="connsiteY5856" fmla="*/ 25620 h 1996549"/>
              <a:gd name="connsiteX5857" fmla="*/ 1602427 w 1998270"/>
              <a:gd name="connsiteY5857" fmla="*/ 48305 h 1996549"/>
              <a:gd name="connsiteX5858" fmla="*/ 1579743 w 1998270"/>
              <a:gd name="connsiteY5858" fmla="*/ 25620 h 1996549"/>
              <a:gd name="connsiteX5859" fmla="*/ 1602427 w 1998270"/>
              <a:gd name="connsiteY5859" fmla="*/ 2937 h 1996549"/>
              <a:gd name="connsiteX5860" fmla="*/ 1664144 w 1998270"/>
              <a:gd name="connsiteY5860" fmla="*/ 2388 h 1996549"/>
              <a:gd name="connsiteX5861" fmla="*/ 1687511 w 1998270"/>
              <a:gd name="connsiteY5861" fmla="*/ 25755 h 1996549"/>
              <a:gd name="connsiteX5862" fmla="*/ 1687511 w 1998270"/>
              <a:gd name="connsiteY5862" fmla="*/ 25925 h 1996549"/>
              <a:gd name="connsiteX5863" fmla="*/ 1664144 w 1998270"/>
              <a:gd name="connsiteY5863" fmla="*/ 48951 h 1996549"/>
              <a:gd name="connsiteX5864" fmla="*/ 1640949 w 1998270"/>
              <a:gd name="connsiteY5864" fmla="*/ 25755 h 1996549"/>
              <a:gd name="connsiteX5865" fmla="*/ 1640949 w 1998270"/>
              <a:gd name="connsiteY5865" fmla="*/ 25584 h 1996549"/>
              <a:gd name="connsiteX5866" fmla="*/ 1664144 w 1998270"/>
              <a:gd name="connsiteY5866" fmla="*/ 2388 h 1996549"/>
              <a:gd name="connsiteX5867" fmla="*/ 1724864 w 1998270"/>
              <a:gd name="connsiteY5867" fmla="*/ 1706 h 1996549"/>
              <a:gd name="connsiteX5868" fmla="*/ 1748913 w 1998270"/>
              <a:gd name="connsiteY5868" fmla="*/ 25755 h 1996549"/>
              <a:gd name="connsiteX5869" fmla="*/ 1724864 w 1998270"/>
              <a:gd name="connsiteY5869" fmla="*/ 49633 h 1996549"/>
              <a:gd name="connsiteX5870" fmla="*/ 1700986 w 1998270"/>
              <a:gd name="connsiteY5870" fmla="*/ 25755 h 1996549"/>
              <a:gd name="connsiteX5871" fmla="*/ 1724864 w 1998270"/>
              <a:gd name="connsiteY5871" fmla="*/ 1706 h 1996549"/>
              <a:gd name="connsiteX5872" fmla="*/ 1786265 w 1998270"/>
              <a:gd name="connsiteY5872" fmla="*/ 1023 h 1996549"/>
              <a:gd name="connsiteX5873" fmla="*/ 1810996 w 1998270"/>
              <a:gd name="connsiteY5873" fmla="*/ 25756 h 1996549"/>
              <a:gd name="connsiteX5874" fmla="*/ 1810996 w 1998270"/>
              <a:gd name="connsiteY5874" fmla="*/ 25925 h 1996549"/>
              <a:gd name="connsiteX5875" fmla="*/ 1786265 w 1998270"/>
              <a:gd name="connsiteY5875" fmla="*/ 50315 h 1996549"/>
              <a:gd name="connsiteX5876" fmla="*/ 1785924 w 1998270"/>
              <a:gd name="connsiteY5876" fmla="*/ 50315 h 1996549"/>
              <a:gd name="connsiteX5877" fmla="*/ 1761704 w 1998270"/>
              <a:gd name="connsiteY5877" fmla="*/ 25756 h 1996549"/>
              <a:gd name="connsiteX5878" fmla="*/ 1761704 w 1998270"/>
              <a:gd name="connsiteY5878" fmla="*/ 25584 h 1996549"/>
              <a:gd name="connsiteX5879" fmla="*/ 1786265 w 1998270"/>
              <a:gd name="connsiteY5879" fmla="*/ 1023 h 1996549"/>
              <a:gd name="connsiteX5880" fmla="*/ 1847667 w 1998270"/>
              <a:gd name="connsiteY5880" fmla="*/ 511 h 1996549"/>
              <a:gd name="connsiteX5881" fmla="*/ 1872909 w 1998270"/>
              <a:gd name="connsiteY5881" fmla="*/ 25755 h 1996549"/>
              <a:gd name="connsiteX5882" fmla="*/ 1872909 w 1998270"/>
              <a:gd name="connsiteY5882" fmla="*/ 25925 h 1996549"/>
              <a:gd name="connsiteX5883" fmla="*/ 1847667 w 1998270"/>
              <a:gd name="connsiteY5883" fmla="*/ 50826 h 1996549"/>
              <a:gd name="connsiteX5884" fmla="*/ 1822595 w 1998270"/>
              <a:gd name="connsiteY5884" fmla="*/ 25755 h 1996549"/>
              <a:gd name="connsiteX5885" fmla="*/ 1822595 w 1998270"/>
              <a:gd name="connsiteY5885" fmla="*/ 25584 h 1996549"/>
              <a:gd name="connsiteX5886" fmla="*/ 1847667 w 1998270"/>
              <a:gd name="connsiteY5886" fmla="*/ 511 h 1996549"/>
              <a:gd name="connsiteX5887" fmla="*/ 1909067 w 1998270"/>
              <a:gd name="connsiteY5887" fmla="*/ 0 h 1996549"/>
              <a:gd name="connsiteX5888" fmla="*/ 1909409 w 1998270"/>
              <a:gd name="connsiteY5888" fmla="*/ 0 h 1996549"/>
              <a:gd name="connsiteX5889" fmla="*/ 1934822 w 1998270"/>
              <a:gd name="connsiteY5889" fmla="*/ 25756 h 1996549"/>
              <a:gd name="connsiteX5890" fmla="*/ 1934822 w 1998270"/>
              <a:gd name="connsiteY5890" fmla="*/ 25925 h 1996549"/>
              <a:gd name="connsiteX5891" fmla="*/ 1909067 w 1998270"/>
              <a:gd name="connsiteY5891" fmla="*/ 51339 h 1996549"/>
              <a:gd name="connsiteX5892" fmla="*/ 1883484 w 1998270"/>
              <a:gd name="connsiteY5892" fmla="*/ 25756 h 1996549"/>
              <a:gd name="connsiteX5893" fmla="*/ 1883484 w 1998270"/>
              <a:gd name="connsiteY5893" fmla="*/ 25584 h 1996549"/>
              <a:gd name="connsiteX5894" fmla="*/ 1909067 w 1998270"/>
              <a:gd name="connsiteY5894" fmla="*/ 0 h 1996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</a:cxnLst>
            <a:rect l="l" t="t" r="r" b="b"/>
            <a:pathLst>
              <a:path w="1998270" h="1996549">
                <a:moveTo>
                  <a:pt x="619642" y="1989726"/>
                </a:moveTo>
                <a:lnTo>
                  <a:pt x="620494" y="1990579"/>
                </a:lnTo>
                <a:cubicBezTo>
                  <a:pt x="620494" y="1991050"/>
                  <a:pt x="620119" y="1991432"/>
                  <a:pt x="619642" y="1991432"/>
                </a:cubicBezTo>
                <a:cubicBezTo>
                  <a:pt x="619198" y="1991364"/>
                  <a:pt x="618857" y="1991019"/>
                  <a:pt x="618789" y="1990579"/>
                </a:cubicBezTo>
                <a:cubicBezTo>
                  <a:pt x="618789" y="1990108"/>
                  <a:pt x="619164" y="1989726"/>
                  <a:pt x="619642" y="1989726"/>
                </a:cubicBezTo>
                <a:close/>
                <a:moveTo>
                  <a:pt x="681042" y="1989385"/>
                </a:moveTo>
                <a:cubicBezTo>
                  <a:pt x="681707" y="1989385"/>
                  <a:pt x="682236" y="1989919"/>
                  <a:pt x="682236" y="1990579"/>
                </a:cubicBezTo>
                <a:cubicBezTo>
                  <a:pt x="682236" y="1991239"/>
                  <a:pt x="681707" y="1991773"/>
                  <a:pt x="681042" y="1991773"/>
                </a:cubicBezTo>
                <a:cubicBezTo>
                  <a:pt x="680377" y="1991773"/>
                  <a:pt x="679849" y="1991239"/>
                  <a:pt x="679849" y="1990579"/>
                </a:cubicBezTo>
                <a:cubicBezTo>
                  <a:pt x="679849" y="1989919"/>
                  <a:pt x="680377" y="1989385"/>
                  <a:pt x="681042" y="1989385"/>
                </a:cubicBezTo>
                <a:close/>
                <a:moveTo>
                  <a:pt x="743126" y="1989044"/>
                </a:moveTo>
                <a:cubicBezTo>
                  <a:pt x="743978" y="1989044"/>
                  <a:pt x="744661" y="1989732"/>
                  <a:pt x="744661" y="1990579"/>
                </a:cubicBezTo>
                <a:cubicBezTo>
                  <a:pt x="744661" y="1991427"/>
                  <a:pt x="743978" y="1992115"/>
                  <a:pt x="743126" y="1992115"/>
                </a:cubicBezTo>
                <a:cubicBezTo>
                  <a:pt x="742273" y="1992115"/>
                  <a:pt x="741591" y="1991427"/>
                  <a:pt x="741591" y="1990579"/>
                </a:cubicBezTo>
                <a:cubicBezTo>
                  <a:pt x="741591" y="1989732"/>
                  <a:pt x="742273" y="1989044"/>
                  <a:pt x="743126" y="1989044"/>
                </a:cubicBezTo>
                <a:close/>
                <a:moveTo>
                  <a:pt x="803844" y="1988703"/>
                </a:moveTo>
                <a:cubicBezTo>
                  <a:pt x="804885" y="1988703"/>
                  <a:pt x="805721" y="1989543"/>
                  <a:pt x="805721" y="1990580"/>
                </a:cubicBezTo>
                <a:cubicBezTo>
                  <a:pt x="805721" y="1991617"/>
                  <a:pt x="804885" y="1992456"/>
                  <a:pt x="803844" y="1992456"/>
                </a:cubicBezTo>
                <a:cubicBezTo>
                  <a:pt x="802804" y="1992456"/>
                  <a:pt x="801969" y="1991617"/>
                  <a:pt x="801969" y="1990580"/>
                </a:cubicBezTo>
                <a:cubicBezTo>
                  <a:pt x="801969" y="1989543"/>
                  <a:pt x="802804" y="1988703"/>
                  <a:pt x="803844" y="1988703"/>
                </a:cubicBezTo>
                <a:close/>
                <a:moveTo>
                  <a:pt x="865246" y="1988362"/>
                </a:moveTo>
                <a:cubicBezTo>
                  <a:pt x="866474" y="1988362"/>
                  <a:pt x="867463" y="1989355"/>
                  <a:pt x="867463" y="1990580"/>
                </a:cubicBezTo>
                <a:cubicBezTo>
                  <a:pt x="867463" y="1991804"/>
                  <a:pt x="866474" y="1992797"/>
                  <a:pt x="865246" y="1992797"/>
                </a:cubicBezTo>
                <a:cubicBezTo>
                  <a:pt x="864018" y="1992797"/>
                  <a:pt x="863029" y="1991804"/>
                  <a:pt x="863029" y="1990580"/>
                </a:cubicBezTo>
                <a:cubicBezTo>
                  <a:pt x="863029" y="1989355"/>
                  <a:pt x="864018" y="1988362"/>
                  <a:pt x="865246" y="1988362"/>
                </a:cubicBezTo>
                <a:close/>
                <a:moveTo>
                  <a:pt x="926647" y="1988021"/>
                </a:moveTo>
                <a:cubicBezTo>
                  <a:pt x="926767" y="1988012"/>
                  <a:pt x="926886" y="1988012"/>
                  <a:pt x="927005" y="1988021"/>
                </a:cubicBezTo>
                <a:cubicBezTo>
                  <a:pt x="928319" y="1988118"/>
                  <a:pt x="929308" y="1989264"/>
                  <a:pt x="929206" y="1990579"/>
                </a:cubicBezTo>
                <a:cubicBezTo>
                  <a:pt x="929206" y="1991991"/>
                  <a:pt x="928063" y="1993138"/>
                  <a:pt x="926647" y="1993138"/>
                </a:cubicBezTo>
                <a:cubicBezTo>
                  <a:pt x="925232" y="1993138"/>
                  <a:pt x="924089" y="1991991"/>
                  <a:pt x="924089" y="1990579"/>
                </a:cubicBezTo>
                <a:cubicBezTo>
                  <a:pt x="924089" y="1989167"/>
                  <a:pt x="925232" y="1988021"/>
                  <a:pt x="926647" y="1988021"/>
                </a:cubicBezTo>
                <a:close/>
                <a:moveTo>
                  <a:pt x="988049" y="1987681"/>
                </a:moveTo>
                <a:cubicBezTo>
                  <a:pt x="988168" y="1987674"/>
                  <a:pt x="988288" y="1987674"/>
                  <a:pt x="988407" y="1987681"/>
                </a:cubicBezTo>
                <a:cubicBezTo>
                  <a:pt x="989908" y="1987778"/>
                  <a:pt x="991051" y="1989076"/>
                  <a:pt x="990949" y="1990580"/>
                </a:cubicBezTo>
                <a:cubicBezTo>
                  <a:pt x="990949" y="1992182"/>
                  <a:pt x="989652" y="1993480"/>
                  <a:pt x="988049" y="1993480"/>
                </a:cubicBezTo>
                <a:cubicBezTo>
                  <a:pt x="986480" y="1993394"/>
                  <a:pt x="985235" y="1992146"/>
                  <a:pt x="985150" y="1990580"/>
                </a:cubicBezTo>
                <a:cubicBezTo>
                  <a:pt x="985150" y="1988979"/>
                  <a:pt x="986446" y="1987681"/>
                  <a:pt x="988049" y="1987681"/>
                </a:cubicBezTo>
                <a:close/>
                <a:moveTo>
                  <a:pt x="1050132" y="1987340"/>
                </a:moveTo>
                <a:cubicBezTo>
                  <a:pt x="1050251" y="1987333"/>
                  <a:pt x="1050371" y="1987333"/>
                  <a:pt x="1050490" y="1987340"/>
                </a:cubicBezTo>
                <a:cubicBezTo>
                  <a:pt x="1052179" y="1987437"/>
                  <a:pt x="1053475" y="1988888"/>
                  <a:pt x="1053373" y="1990580"/>
                </a:cubicBezTo>
                <a:cubicBezTo>
                  <a:pt x="1053373" y="1992369"/>
                  <a:pt x="1051923" y="1993821"/>
                  <a:pt x="1050132" y="1993821"/>
                </a:cubicBezTo>
                <a:cubicBezTo>
                  <a:pt x="1048376" y="1993736"/>
                  <a:pt x="1046977" y="1992334"/>
                  <a:pt x="1046892" y="1990580"/>
                </a:cubicBezTo>
                <a:cubicBezTo>
                  <a:pt x="1046892" y="1988791"/>
                  <a:pt x="1048341" y="1987340"/>
                  <a:pt x="1050132" y="1987340"/>
                </a:cubicBezTo>
                <a:close/>
                <a:moveTo>
                  <a:pt x="1110851" y="1987168"/>
                </a:moveTo>
                <a:cubicBezTo>
                  <a:pt x="1112727" y="1987168"/>
                  <a:pt x="1114262" y="1988695"/>
                  <a:pt x="1114262" y="1990580"/>
                </a:cubicBezTo>
                <a:cubicBezTo>
                  <a:pt x="1114262" y="1992464"/>
                  <a:pt x="1112727" y="1993991"/>
                  <a:pt x="1110851" y="1993991"/>
                </a:cubicBezTo>
                <a:cubicBezTo>
                  <a:pt x="1108975" y="1993991"/>
                  <a:pt x="1107440" y="1992464"/>
                  <a:pt x="1107440" y="1990580"/>
                </a:cubicBezTo>
                <a:cubicBezTo>
                  <a:pt x="1107440" y="1988695"/>
                  <a:pt x="1108975" y="1987168"/>
                  <a:pt x="1110851" y="1987168"/>
                </a:cubicBezTo>
                <a:close/>
                <a:moveTo>
                  <a:pt x="1172253" y="1986827"/>
                </a:moveTo>
                <a:cubicBezTo>
                  <a:pt x="1174317" y="1986827"/>
                  <a:pt x="1176005" y="1988507"/>
                  <a:pt x="1176005" y="1990580"/>
                </a:cubicBezTo>
                <a:cubicBezTo>
                  <a:pt x="1176005" y="1992652"/>
                  <a:pt x="1174317" y="1994332"/>
                  <a:pt x="1172253" y="1994332"/>
                </a:cubicBezTo>
                <a:cubicBezTo>
                  <a:pt x="1170189" y="1994332"/>
                  <a:pt x="1168501" y="1992652"/>
                  <a:pt x="1168501" y="1990580"/>
                </a:cubicBezTo>
                <a:cubicBezTo>
                  <a:pt x="1168501" y="1988507"/>
                  <a:pt x="1170189" y="1986827"/>
                  <a:pt x="1172253" y="1986827"/>
                </a:cubicBezTo>
                <a:close/>
                <a:moveTo>
                  <a:pt x="1234020" y="1986522"/>
                </a:moveTo>
                <a:cubicBezTo>
                  <a:pt x="1236186" y="1986522"/>
                  <a:pt x="1237943" y="1988278"/>
                  <a:pt x="1237943" y="1990445"/>
                </a:cubicBezTo>
                <a:cubicBezTo>
                  <a:pt x="1237943" y="1992611"/>
                  <a:pt x="1236186" y="1994368"/>
                  <a:pt x="1234020" y="1994368"/>
                </a:cubicBezTo>
                <a:cubicBezTo>
                  <a:pt x="1231853" y="1994368"/>
                  <a:pt x="1230097" y="1992611"/>
                  <a:pt x="1230097" y="1990445"/>
                </a:cubicBezTo>
                <a:cubicBezTo>
                  <a:pt x="1230097" y="1988278"/>
                  <a:pt x="1231853" y="1986522"/>
                  <a:pt x="1234020" y="1986522"/>
                </a:cubicBezTo>
                <a:close/>
                <a:moveTo>
                  <a:pt x="1664145" y="1985975"/>
                </a:moveTo>
                <a:cubicBezTo>
                  <a:pt x="1664264" y="1985972"/>
                  <a:pt x="1664384" y="1985972"/>
                  <a:pt x="1664486" y="1985975"/>
                </a:cubicBezTo>
                <a:cubicBezTo>
                  <a:pt x="1667215" y="1986071"/>
                  <a:pt x="1669364" y="1988361"/>
                  <a:pt x="1669262" y="1991092"/>
                </a:cubicBezTo>
                <a:cubicBezTo>
                  <a:pt x="1669262" y="1993918"/>
                  <a:pt x="1666976" y="1996209"/>
                  <a:pt x="1664145" y="1996209"/>
                </a:cubicBezTo>
                <a:cubicBezTo>
                  <a:pt x="1661365" y="1996120"/>
                  <a:pt x="1659113" y="1993880"/>
                  <a:pt x="1659029" y="1991092"/>
                </a:cubicBezTo>
                <a:cubicBezTo>
                  <a:pt x="1659029" y="1988266"/>
                  <a:pt x="1661314" y="1985975"/>
                  <a:pt x="1664145" y="1985975"/>
                </a:cubicBezTo>
                <a:close/>
                <a:moveTo>
                  <a:pt x="1602061" y="1985975"/>
                </a:moveTo>
                <a:cubicBezTo>
                  <a:pt x="1602181" y="1985972"/>
                  <a:pt x="1602300" y="1985972"/>
                  <a:pt x="1602403" y="1985975"/>
                </a:cubicBezTo>
                <a:cubicBezTo>
                  <a:pt x="1605132" y="1986071"/>
                  <a:pt x="1607280" y="1988361"/>
                  <a:pt x="1607178" y="1991092"/>
                </a:cubicBezTo>
                <a:cubicBezTo>
                  <a:pt x="1607178" y="1993918"/>
                  <a:pt x="1604893" y="1996209"/>
                  <a:pt x="1602061" y="1996209"/>
                </a:cubicBezTo>
                <a:cubicBezTo>
                  <a:pt x="1599281" y="1996120"/>
                  <a:pt x="1597030" y="1993880"/>
                  <a:pt x="1596945" y="1991092"/>
                </a:cubicBezTo>
                <a:cubicBezTo>
                  <a:pt x="1596945" y="1988266"/>
                  <a:pt x="1599230" y="1985975"/>
                  <a:pt x="1602061" y="1985975"/>
                </a:cubicBezTo>
                <a:close/>
                <a:moveTo>
                  <a:pt x="1971151" y="1985974"/>
                </a:moveTo>
                <a:cubicBezTo>
                  <a:pt x="1973693" y="1985974"/>
                  <a:pt x="1975756" y="1988036"/>
                  <a:pt x="1975756" y="1990580"/>
                </a:cubicBezTo>
                <a:cubicBezTo>
                  <a:pt x="1975756" y="1993123"/>
                  <a:pt x="1973693" y="1995185"/>
                  <a:pt x="1971151" y="1995185"/>
                </a:cubicBezTo>
                <a:cubicBezTo>
                  <a:pt x="1968610" y="1995185"/>
                  <a:pt x="1966547" y="1993123"/>
                  <a:pt x="1966547" y="1990580"/>
                </a:cubicBezTo>
                <a:cubicBezTo>
                  <a:pt x="1966547" y="1988036"/>
                  <a:pt x="1968610" y="1985974"/>
                  <a:pt x="1971151" y="1985974"/>
                </a:cubicBezTo>
                <a:close/>
                <a:moveTo>
                  <a:pt x="1909068" y="1985974"/>
                </a:moveTo>
                <a:cubicBezTo>
                  <a:pt x="1911985" y="1985974"/>
                  <a:pt x="1914356" y="1988342"/>
                  <a:pt x="1914356" y="1991262"/>
                </a:cubicBezTo>
                <a:cubicBezTo>
                  <a:pt x="1914356" y="1994182"/>
                  <a:pt x="1911985" y="1996549"/>
                  <a:pt x="1909068" y="1996549"/>
                </a:cubicBezTo>
                <a:cubicBezTo>
                  <a:pt x="1906151" y="1996549"/>
                  <a:pt x="1903781" y="1994182"/>
                  <a:pt x="1903781" y="1991262"/>
                </a:cubicBezTo>
                <a:cubicBezTo>
                  <a:pt x="1903781" y="1988342"/>
                  <a:pt x="1906151" y="1985974"/>
                  <a:pt x="1909068" y="1985974"/>
                </a:cubicBezTo>
                <a:close/>
                <a:moveTo>
                  <a:pt x="1847667" y="1985974"/>
                </a:moveTo>
                <a:cubicBezTo>
                  <a:pt x="1850583" y="1985974"/>
                  <a:pt x="1852954" y="1988342"/>
                  <a:pt x="1852954" y="1991262"/>
                </a:cubicBezTo>
                <a:cubicBezTo>
                  <a:pt x="1852954" y="1994182"/>
                  <a:pt x="1850583" y="1996549"/>
                  <a:pt x="1847667" y="1996549"/>
                </a:cubicBezTo>
                <a:cubicBezTo>
                  <a:pt x="1844750" y="1996549"/>
                  <a:pt x="1842380" y="1994182"/>
                  <a:pt x="1842380" y="1991262"/>
                </a:cubicBezTo>
                <a:cubicBezTo>
                  <a:pt x="1842380" y="1988342"/>
                  <a:pt x="1844750" y="1985974"/>
                  <a:pt x="1847667" y="1985974"/>
                </a:cubicBezTo>
                <a:close/>
                <a:moveTo>
                  <a:pt x="1786265" y="1985974"/>
                </a:moveTo>
                <a:cubicBezTo>
                  <a:pt x="1789181" y="1985974"/>
                  <a:pt x="1791552" y="1988342"/>
                  <a:pt x="1791552" y="1991262"/>
                </a:cubicBezTo>
                <a:cubicBezTo>
                  <a:pt x="1791552" y="1994182"/>
                  <a:pt x="1789181" y="1996549"/>
                  <a:pt x="1786265" y="1996549"/>
                </a:cubicBezTo>
                <a:cubicBezTo>
                  <a:pt x="1783348" y="1996549"/>
                  <a:pt x="1780978" y="1994182"/>
                  <a:pt x="1780978" y="1991262"/>
                </a:cubicBezTo>
                <a:cubicBezTo>
                  <a:pt x="1780978" y="1988342"/>
                  <a:pt x="1783348" y="1985974"/>
                  <a:pt x="1786265" y="1985974"/>
                </a:cubicBezTo>
                <a:close/>
                <a:moveTo>
                  <a:pt x="1724864" y="1985974"/>
                </a:moveTo>
                <a:cubicBezTo>
                  <a:pt x="1727780" y="1985974"/>
                  <a:pt x="1730151" y="1988342"/>
                  <a:pt x="1730151" y="1991262"/>
                </a:cubicBezTo>
                <a:cubicBezTo>
                  <a:pt x="1730151" y="1994182"/>
                  <a:pt x="1727780" y="1996549"/>
                  <a:pt x="1724864" y="1996549"/>
                </a:cubicBezTo>
                <a:cubicBezTo>
                  <a:pt x="1721947" y="1996549"/>
                  <a:pt x="1719577" y="1994182"/>
                  <a:pt x="1719577" y="1991262"/>
                </a:cubicBezTo>
                <a:cubicBezTo>
                  <a:pt x="1719577" y="1988342"/>
                  <a:pt x="1721947" y="1985974"/>
                  <a:pt x="1724864" y="1985974"/>
                </a:cubicBezTo>
                <a:close/>
                <a:moveTo>
                  <a:pt x="1479259" y="1985974"/>
                </a:moveTo>
                <a:cubicBezTo>
                  <a:pt x="1479378" y="1985969"/>
                  <a:pt x="1479498" y="1985969"/>
                  <a:pt x="1479600" y="1985974"/>
                </a:cubicBezTo>
                <a:cubicBezTo>
                  <a:pt x="1482142" y="1986070"/>
                  <a:pt x="1484137" y="1988209"/>
                  <a:pt x="1484035" y="1990750"/>
                </a:cubicBezTo>
                <a:cubicBezTo>
                  <a:pt x="1484035" y="1993387"/>
                  <a:pt x="1481903" y="1995526"/>
                  <a:pt x="1479259" y="1995526"/>
                </a:cubicBezTo>
                <a:cubicBezTo>
                  <a:pt x="1476667" y="1995437"/>
                  <a:pt x="1474569" y="1993349"/>
                  <a:pt x="1474484" y="1990750"/>
                </a:cubicBezTo>
                <a:cubicBezTo>
                  <a:pt x="1474484" y="1988113"/>
                  <a:pt x="1476616" y="1985974"/>
                  <a:pt x="1479259" y="1985974"/>
                </a:cubicBezTo>
                <a:close/>
                <a:moveTo>
                  <a:pt x="1417857" y="1985974"/>
                </a:moveTo>
                <a:cubicBezTo>
                  <a:pt x="1420399" y="1985974"/>
                  <a:pt x="1422462" y="1988036"/>
                  <a:pt x="1422462" y="1990580"/>
                </a:cubicBezTo>
                <a:cubicBezTo>
                  <a:pt x="1422462" y="1993123"/>
                  <a:pt x="1420399" y="1995185"/>
                  <a:pt x="1417857" y="1995185"/>
                </a:cubicBezTo>
                <a:cubicBezTo>
                  <a:pt x="1415316" y="1995185"/>
                  <a:pt x="1413253" y="1993123"/>
                  <a:pt x="1413253" y="1990580"/>
                </a:cubicBezTo>
                <a:cubicBezTo>
                  <a:pt x="1413253" y="1988036"/>
                  <a:pt x="1415316" y="1985974"/>
                  <a:pt x="1417857" y="1985974"/>
                </a:cubicBezTo>
                <a:close/>
                <a:moveTo>
                  <a:pt x="1357138" y="1985974"/>
                </a:moveTo>
                <a:cubicBezTo>
                  <a:pt x="1357257" y="1985969"/>
                  <a:pt x="1357377" y="1985969"/>
                  <a:pt x="1357479" y="1985974"/>
                </a:cubicBezTo>
                <a:cubicBezTo>
                  <a:pt x="1359833" y="1986070"/>
                  <a:pt x="1361675" y="1988055"/>
                  <a:pt x="1361573" y="1990409"/>
                </a:cubicBezTo>
                <a:cubicBezTo>
                  <a:pt x="1361573" y="1992858"/>
                  <a:pt x="1359595" y="1994843"/>
                  <a:pt x="1357138" y="1994843"/>
                </a:cubicBezTo>
                <a:cubicBezTo>
                  <a:pt x="1354682" y="1994843"/>
                  <a:pt x="1352704" y="1992858"/>
                  <a:pt x="1352704" y="1990409"/>
                </a:cubicBezTo>
                <a:cubicBezTo>
                  <a:pt x="1352704" y="1987960"/>
                  <a:pt x="1354682" y="1985974"/>
                  <a:pt x="1357138" y="1985974"/>
                </a:cubicBezTo>
                <a:close/>
                <a:moveTo>
                  <a:pt x="1295055" y="1985974"/>
                </a:moveTo>
                <a:cubicBezTo>
                  <a:pt x="1297408" y="1985974"/>
                  <a:pt x="1299319" y="1987883"/>
                  <a:pt x="1299319" y="1990238"/>
                </a:cubicBezTo>
                <a:cubicBezTo>
                  <a:pt x="1299319" y="1992594"/>
                  <a:pt x="1297408" y="1994502"/>
                  <a:pt x="1295055" y="1994502"/>
                </a:cubicBezTo>
                <a:cubicBezTo>
                  <a:pt x="1292735" y="1994415"/>
                  <a:pt x="1290876" y="1992556"/>
                  <a:pt x="1290791" y="1990238"/>
                </a:cubicBezTo>
                <a:cubicBezTo>
                  <a:pt x="1290791" y="1987883"/>
                  <a:pt x="1292701" y="1985974"/>
                  <a:pt x="1295055" y="1985974"/>
                </a:cubicBezTo>
                <a:close/>
                <a:moveTo>
                  <a:pt x="1541026" y="1985499"/>
                </a:moveTo>
                <a:cubicBezTo>
                  <a:pt x="1543758" y="1985499"/>
                  <a:pt x="1545972" y="1987713"/>
                  <a:pt x="1545972" y="1990445"/>
                </a:cubicBezTo>
                <a:cubicBezTo>
                  <a:pt x="1545972" y="1993177"/>
                  <a:pt x="1543758" y="1995391"/>
                  <a:pt x="1541026" y="1995391"/>
                </a:cubicBezTo>
                <a:cubicBezTo>
                  <a:pt x="1538295" y="1995391"/>
                  <a:pt x="1536080" y="1993177"/>
                  <a:pt x="1536080" y="1990445"/>
                </a:cubicBezTo>
                <a:cubicBezTo>
                  <a:pt x="1536080" y="1987713"/>
                  <a:pt x="1538295" y="1985499"/>
                  <a:pt x="1541026" y="1985499"/>
                </a:cubicBezTo>
                <a:close/>
                <a:moveTo>
                  <a:pt x="558240" y="1928155"/>
                </a:moveTo>
                <a:cubicBezTo>
                  <a:pt x="558359" y="1928126"/>
                  <a:pt x="558495" y="1928126"/>
                  <a:pt x="558632" y="1928155"/>
                </a:cubicBezTo>
                <a:cubicBezTo>
                  <a:pt x="559076" y="1928261"/>
                  <a:pt x="559366" y="1928720"/>
                  <a:pt x="559263" y="1929179"/>
                </a:cubicBezTo>
                <a:cubicBezTo>
                  <a:pt x="559263" y="1929743"/>
                  <a:pt x="558803" y="1930202"/>
                  <a:pt x="558240" y="1930202"/>
                </a:cubicBezTo>
                <a:cubicBezTo>
                  <a:pt x="557677" y="1930202"/>
                  <a:pt x="557217" y="1929743"/>
                  <a:pt x="557217" y="1929179"/>
                </a:cubicBezTo>
                <a:cubicBezTo>
                  <a:pt x="557217" y="1928614"/>
                  <a:pt x="557677" y="1928155"/>
                  <a:pt x="558240" y="1928155"/>
                </a:cubicBezTo>
                <a:close/>
                <a:moveTo>
                  <a:pt x="620008" y="1927509"/>
                </a:moveTo>
                <a:cubicBezTo>
                  <a:pt x="620856" y="1927509"/>
                  <a:pt x="621543" y="1928196"/>
                  <a:pt x="621543" y="1929044"/>
                </a:cubicBezTo>
                <a:cubicBezTo>
                  <a:pt x="621543" y="1929892"/>
                  <a:pt x="620856" y="1930579"/>
                  <a:pt x="620008" y="1930579"/>
                </a:cubicBezTo>
                <a:cubicBezTo>
                  <a:pt x="619160" y="1930579"/>
                  <a:pt x="618473" y="1929892"/>
                  <a:pt x="618473" y="1929044"/>
                </a:cubicBezTo>
                <a:cubicBezTo>
                  <a:pt x="618473" y="1928196"/>
                  <a:pt x="619160" y="1927509"/>
                  <a:pt x="620008" y="1927509"/>
                </a:cubicBezTo>
                <a:close/>
                <a:moveTo>
                  <a:pt x="681042" y="1927131"/>
                </a:moveTo>
                <a:cubicBezTo>
                  <a:pt x="682168" y="1927131"/>
                  <a:pt x="683089" y="1928047"/>
                  <a:pt x="683089" y="1929178"/>
                </a:cubicBezTo>
                <a:cubicBezTo>
                  <a:pt x="683089" y="1930309"/>
                  <a:pt x="682168" y="1931225"/>
                  <a:pt x="681042" y="1931225"/>
                </a:cubicBezTo>
                <a:cubicBezTo>
                  <a:pt x="679951" y="1931143"/>
                  <a:pt x="679081" y="1930273"/>
                  <a:pt x="678996" y="1929178"/>
                </a:cubicBezTo>
                <a:cubicBezTo>
                  <a:pt x="678996" y="1928047"/>
                  <a:pt x="679917" y="1927131"/>
                  <a:pt x="681042" y="1927131"/>
                </a:cubicBezTo>
                <a:close/>
                <a:moveTo>
                  <a:pt x="743126" y="1926790"/>
                </a:moveTo>
                <a:cubicBezTo>
                  <a:pt x="744439" y="1926790"/>
                  <a:pt x="745514" y="1927860"/>
                  <a:pt x="745514" y="1929178"/>
                </a:cubicBezTo>
                <a:cubicBezTo>
                  <a:pt x="745514" y="1930497"/>
                  <a:pt x="744439" y="1931566"/>
                  <a:pt x="743126" y="1931566"/>
                </a:cubicBezTo>
                <a:cubicBezTo>
                  <a:pt x="741846" y="1931482"/>
                  <a:pt x="740823" y="1930461"/>
                  <a:pt x="740738" y="1929178"/>
                </a:cubicBezTo>
                <a:cubicBezTo>
                  <a:pt x="740738" y="1927860"/>
                  <a:pt x="741812" y="1926790"/>
                  <a:pt x="743126" y="1926790"/>
                </a:cubicBezTo>
                <a:close/>
                <a:moveTo>
                  <a:pt x="803845" y="1926279"/>
                </a:moveTo>
                <a:cubicBezTo>
                  <a:pt x="803964" y="1926272"/>
                  <a:pt x="804084" y="1926272"/>
                  <a:pt x="804203" y="1926279"/>
                </a:cubicBezTo>
                <a:cubicBezTo>
                  <a:pt x="805704" y="1926376"/>
                  <a:pt x="806847" y="1927674"/>
                  <a:pt x="806745" y="1929178"/>
                </a:cubicBezTo>
                <a:cubicBezTo>
                  <a:pt x="806745" y="1930780"/>
                  <a:pt x="805448" y="1932078"/>
                  <a:pt x="803845" y="1932078"/>
                </a:cubicBezTo>
                <a:cubicBezTo>
                  <a:pt x="802275" y="1931992"/>
                  <a:pt x="801030" y="1930744"/>
                  <a:pt x="800946" y="1929178"/>
                </a:cubicBezTo>
                <a:cubicBezTo>
                  <a:pt x="800946" y="1927577"/>
                  <a:pt x="802242" y="1926279"/>
                  <a:pt x="803845" y="1926279"/>
                </a:cubicBezTo>
                <a:close/>
                <a:moveTo>
                  <a:pt x="865246" y="1925938"/>
                </a:moveTo>
                <a:cubicBezTo>
                  <a:pt x="865365" y="1925931"/>
                  <a:pt x="865485" y="1925931"/>
                  <a:pt x="865604" y="1925938"/>
                </a:cubicBezTo>
                <a:cubicBezTo>
                  <a:pt x="867293" y="1926035"/>
                  <a:pt x="868589" y="1927486"/>
                  <a:pt x="868487" y="1929178"/>
                </a:cubicBezTo>
                <a:cubicBezTo>
                  <a:pt x="868487" y="1930967"/>
                  <a:pt x="867037" y="1932419"/>
                  <a:pt x="865246" y="1932419"/>
                </a:cubicBezTo>
                <a:cubicBezTo>
                  <a:pt x="863490" y="1932334"/>
                  <a:pt x="862091" y="1930932"/>
                  <a:pt x="862006" y="1929178"/>
                </a:cubicBezTo>
                <a:cubicBezTo>
                  <a:pt x="862006" y="1927389"/>
                  <a:pt x="863455" y="1925938"/>
                  <a:pt x="865246" y="1925938"/>
                </a:cubicBezTo>
                <a:close/>
                <a:moveTo>
                  <a:pt x="926648" y="1925426"/>
                </a:moveTo>
                <a:cubicBezTo>
                  <a:pt x="928728" y="1925426"/>
                  <a:pt x="930400" y="1927106"/>
                  <a:pt x="930400" y="1929179"/>
                </a:cubicBezTo>
                <a:cubicBezTo>
                  <a:pt x="930400" y="1931251"/>
                  <a:pt x="928728" y="1932931"/>
                  <a:pt x="926648" y="1932931"/>
                </a:cubicBezTo>
                <a:cubicBezTo>
                  <a:pt x="924584" y="1932931"/>
                  <a:pt x="922896" y="1931251"/>
                  <a:pt x="922896" y="1929179"/>
                </a:cubicBezTo>
                <a:cubicBezTo>
                  <a:pt x="922896" y="1927106"/>
                  <a:pt x="924584" y="1925426"/>
                  <a:pt x="926648" y="1925426"/>
                </a:cubicBezTo>
                <a:close/>
                <a:moveTo>
                  <a:pt x="988049" y="1925085"/>
                </a:moveTo>
                <a:cubicBezTo>
                  <a:pt x="988169" y="1925080"/>
                  <a:pt x="988288" y="1925080"/>
                  <a:pt x="988390" y="1925085"/>
                </a:cubicBezTo>
                <a:cubicBezTo>
                  <a:pt x="990556" y="1925181"/>
                  <a:pt x="992245" y="1927014"/>
                  <a:pt x="992143" y="1929179"/>
                </a:cubicBezTo>
                <a:cubicBezTo>
                  <a:pt x="992143" y="1931439"/>
                  <a:pt x="990318" y="1933272"/>
                  <a:pt x="988049" y="1933272"/>
                </a:cubicBezTo>
                <a:cubicBezTo>
                  <a:pt x="985780" y="1933272"/>
                  <a:pt x="983956" y="1931439"/>
                  <a:pt x="983956" y="1929179"/>
                </a:cubicBezTo>
                <a:cubicBezTo>
                  <a:pt x="983956" y="1926919"/>
                  <a:pt x="985780" y="1925085"/>
                  <a:pt x="988049" y="1925085"/>
                </a:cubicBezTo>
                <a:close/>
                <a:moveTo>
                  <a:pt x="1050132" y="1924744"/>
                </a:moveTo>
                <a:cubicBezTo>
                  <a:pt x="1050251" y="1924739"/>
                  <a:pt x="1050371" y="1924739"/>
                  <a:pt x="1050473" y="1924744"/>
                </a:cubicBezTo>
                <a:cubicBezTo>
                  <a:pt x="1052827" y="1924840"/>
                  <a:pt x="1054669" y="1926825"/>
                  <a:pt x="1054567" y="1929179"/>
                </a:cubicBezTo>
                <a:cubicBezTo>
                  <a:pt x="1054567" y="1931628"/>
                  <a:pt x="1052589" y="1933613"/>
                  <a:pt x="1050132" y="1933613"/>
                </a:cubicBezTo>
                <a:cubicBezTo>
                  <a:pt x="1047676" y="1933613"/>
                  <a:pt x="1045698" y="1931628"/>
                  <a:pt x="1045698" y="1929179"/>
                </a:cubicBezTo>
                <a:cubicBezTo>
                  <a:pt x="1045698" y="1926730"/>
                  <a:pt x="1047676" y="1924744"/>
                  <a:pt x="1050132" y="1924744"/>
                </a:cubicBezTo>
                <a:close/>
                <a:moveTo>
                  <a:pt x="1110851" y="1924403"/>
                </a:moveTo>
                <a:cubicBezTo>
                  <a:pt x="1110970" y="1924398"/>
                  <a:pt x="1111090" y="1924398"/>
                  <a:pt x="1111192" y="1924403"/>
                </a:cubicBezTo>
                <a:cubicBezTo>
                  <a:pt x="1113734" y="1924499"/>
                  <a:pt x="1115729" y="1926638"/>
                  <a:pt x="1115627" y="1929179"/>
                </a:cubicBezTo>
                <a:cubicBezTo>
                  <a:pt x="1115627" y="1931816"/>
                  <a:pt x="1113495" y="1933955"/>
                  <a:pt x="1110851" y="1933955"/>
                </a:cubicBezTo>
                <a:cubicBezTo>
                  <a:pt x="1108259" y="1933866"/>
                  <a:pt x="1106161" y="1931778"/>
                  <a:pt x="1106076" y="1929179"/>
                </a:cubicBezTo>
                <a:cubicBezTo>
                  <a:pt x="1106076" y="1926542"/>
                  <a:pt x="1108208" y="1924403"/>
                  <a:pt x="1110851" y="1924403"/>
                </a:cubicBezTo>
                <a:close/>
                <a:moveTo>
                  <a:pt x="1172253" y="1924062"/>
                </a:moveTo>
                <a:cubicBezTo>
                  <a:pt x="1172372" y="1924059"/>
                  <a:pt x="1172492" y="1924059"/>
                  <a:pt x="1172594" y="1924062"/>
                </a:cubicBezTo>
                <a:cubicBezTo>
                  <a:pt x="1175323" y="1924158"/>
                  <a:pt x="1177472" y="1926448"/>
                  <a:pt x="1177369" y="1929179"/>
                </a:cubicBezTo>
                <a:cubicBezTo>
                  <a:pt x="1177369" y="1932005"/>
                  <a:pt x="1175084" y="1934296"/>
                  <a:pt x="1172253" y="1934296"/>
                </a:cubicBezTo>
                <a:cubicBezTo>
                  <a:pt x="1169473" y="1934207"/>
                  <a:pt x="1167221" y="1931967"/>
                  <a:pt x="1167136" y="1929179"/>
                </a:cubicBezTo>
                <a:cubicBezTo>
                  <a:pt x="1167136" y="1926353"/>
                  <a:pt x="1169421" y="1924062"/>
                  <a:pt x="1172253" y="1924062"/>
                </a:cubicBezTo>
                <a:close/>
                <a:moveTo>
                  <a:pt x="1234020" y="1923757"/>
                </a:moveTo>
                <a:cubicBezTo>
                  <a:pt x="1236941" y="1923757"/>
                  <a:pt x="1239308" y="1926124"/>
                  <a:pt x="1239308" y="1929044"/>
                </a:cubicBezTo>
                <a:cubicBezTo>
                  <a:pt x="1239308" y="1931965"/>
                  <a:pt x="1236940" y="1934332"/>
                  <a:pt x="1234020" y="1934332"/>
                </a:cubicBezTo>
                <a:cubicBezTo>
                  <a:pt x="1231100" y="1934332"/>
                  <a:pt x="1228733" y="1931964"/>
                  <a:pt x="1228733" y="1929044"/>
                </a:cubicBezTo>
                <a:cubicBezTo>
                  <a:pt x="1228733" y="1926124"/>
                  <a:pt x="1231100" y="1923757"/>
                  <a:pt x="1234020" y="1923757"/>
                </a:cubicBezTo>
                <a:close/>
                <a:moveTo>
                  <a:pt x="1295055" y="1923550"/>
                </a:moveTo>
                <a:cubicBezTo>
                  <a:pt x="1298159" y="1923550"/>
                  <a:pt x="1300684" y="1926070"/>
                  <a:pt x="1300684" y="1929179"/>
                </a:cubicBezTo>
                <a:cubicBezTo>
                  <a:pt x="1300684" y="1932288"/>
                  <a:pt x="1298159" y="1934807"/>
                  <a:pt x="1295055" y="1934807"/>
                </a:cubicBezTo>
                <a:cubicBezTo>
                  <a:pt x="1291951" y="1934807"/>
                  <a:pt x="1289427" y="1932288"/>
                  <a:pt x="1289427" y="1929179"/>
                </a:cubicBezTo>
                <a:cubicBezTo>
                  <a:pt x="1289427" y="1926070"/>
                  <a:pt x="1291951" y="1923550"/>
                  <a:pt x="1295055" y="1923550"/>
                </a:cubicBezTo>
                <a:close/>
                <a:moveTo>
                  <a:pt x="1357139" y="1923379"/>
                </a:moveTo>
                <a:cubicBezTo>
                  <a:pt x="1360277" y="1923378"/>
                  <a:pt x="1362852" y="1925871"/>
                  <a:pt x="1362937" y="1929008"/>
                </a:cubicBezTo>
                <a:cubicBezTo>
                  <a:pt x="1362937" y="1932211"/>
                  <a:pt x="1360345" y="1934807"/>
                  <a:pt x="1357139" y="1934807"/>
                </a:cubicBezTo>
                <a:cubicBezTo>
                  <a:pt x="1354034" y="1934723"/>
                  <a:pt x="1351510" y="1932278"/>
                  <a:pt x="1351340" y="1929178"/>
                </a:cubicBezTo>
                <a:cubicBezTo>
                  <a:pt x="1351340" y="1925975"/>
                  <a:pt x="1353932" y="1923379"/>
                  <a:pt x="1357139" y="1923379"/>
                </a:cubicBezTo>
                <a:close/>
                <a:moveTo>
                  <a:pt x="1971151" y="1923209"/>
                </a:moveTo>
                <a:cubicBezTo>
                  <a:pt x="1974358" y="1923117"/>
                  <a:pt x="1977036" y="1925636"/>
                  <a:pt x="1977121" y="1928837"/>
                </a:cubicBezTo>
                <a:cubicBezTo>
                  <a:pt x="1977121" y="1932134"/>
                  <a:pt x="1974443" y="1934807"/>
                  <a:pt x="1971151" y="1934807"/>
                </a:cubicBezTo>
                <a:cubicBezTo>
                  <a:pt x="1967979" y="1934812"/>
                  <a:pt x="1965369" y="1932341"/>
                  <a:pt x="1965182" y="1929178"/>
                </a:cubicBezTo>
                <a:cubicBezTo>
                  <a:pt x="1965182" y="1925882"/>
                  <a:pt x="1967860" y="1923209"/>
                  <a:pt x="1971151" y="1923209"/>
                </a:cubicBezTo>
                <a:close/>
                <a:moveTo>
                  <a:pt x="1417857" y="1923038"/>
                </a:moveTo>
                <a:cubicBezTo>
                  <a:pt x="1421252" y="1923038"/>
                  <a:pt x="1423998" y="1925788"/>
                  <a:pt x="1423998" y="1929179"/>
                </a:cubicBezTo>
                <a:cubicBezTo>
                  <a:pt x="1423998" y="1932569"/>
                  <a:pt x="1421252" y="1935319"/>
                  <a:pt x="1417857" y="1935319"/>
                </a:cubicBezTo>
                <a:cubicBezTo>
                  <a:pt x="1414463" y="1935319"/>
                  <a:pt x="1411718" y="1932569"/>
                  <a:pt x="1411718" y="1929179"/>
                </a:cubicBezTo>
                <a:cubicBezTo>
                  <a:pt x="1411718" y="1925788"/>
                  <a:pt x="1414463" y="1923038"/>
                  <a:pt x="1417857" y="1923038"/>
                </a:cubicBezTo>
                <a:close/>
                <a:moveTo>
                  <a:pt x="1479259" y="1922868"/>
                </a:moveTo>
                <a:cubicBezTo>
                  <a:pt x="1479378" y="1922865"/>
                  <a:pt x="1479498" y="1922865"/>
                  <a:pt x="1479600" y="1922868"/>
                </a:cubicBezTo>
                <a:cubicBezTo>
                  <a:pt x="1482994" y="1922963"/>
                  <a:pt x="1485672" y="1925790"/>
                  <a:pt x="1485570" y="1929179"/>
                </a:cubicBezTo>
                <a:cubicBezTo>
                  <a:pt x="1485570" y="1932663"/>
                  <a:pt x="1482739" y="1935489"/>
                  <a:pt x="1479259" y="1935489"/>
                </a:cubicBezTo>
                <a:cubicBezTo>
                  <a:pt x="1475814" y="1935399"/>
                  <a:pt x="1473034" y="1932626"/>
                  <a:pt x="1472949" y="1929179"/>
                </a:cubicBezTo>
                <a:cubicBezTo>
                  <a:pt x="1472949" y="1925694"/>
                  <a:pt x="1475780" y="1922868"/>
                  <a:pt x="1479259" y="1922868"/>
                </a:cubicBezTo>
                <a:close/>
                <a:moveTo>
                  <a:pt x="1540660" y="1922697"/>
                </a:moveTo>
                <a:cubicBezTo>
                  <a:pt x="1544241" y="1922697"/>
                  <a:pt x="1547141" y="1925599"/>
                  <a:pt x="1547141" y="1929179"/>
                </a:cubicBezTo>
                <a:cubicBezTo>
                  <a:pt x="1547141" y="1932759"/>
                  <a:pt x="1544241" y="1935660"/>
                  <a:pt x="1540660" y="1935660"/>
                </a:cubicBezTo>
                <a:cubicBezTo>
                  <a:pt x="1537078" y="1935660"/>
                  <a:pt x="1534179" y="1932759"/>
                  <a:pt x="1534179" y="1929179"/>
                </a:cubicBezTo>
                <a:cubicBezTo>
                  <a:pt x="1534179" y="1925599"/>
                  <a:pt x="1537078" y="1922697"/>
                  <a:pt x="1540660" y="1922697"/>
                </a:cubicBezTo>
                <a:close/>
                <a:moveTo>
                  <a:pt x="1664145" y="1922527"/>
                </a:moveTo>
                <a:cubicBezTo>
                  <a:pt x="1664264" y="1922524"/>
                  <a:pt x="1664384" y="1922524"/>
                  <a:pt x="1664486" y="1922527"/>
                </a:cubicBezTo>
                <a:cubicBezTo>
                  <a:pt x="1668068" y="1922623"/>
                  <a:pt x="1670899" y="1925600"/>
                  <a:pt x="1670797" y="1929179"/>
                </a:cubicBezTo>
                <a:cubicBezTo>
                  <a:pt x="1670797" y="1932853"/>
                  <a:pt x="1667812" y="1935831"/>
                  <a:pt x="1664145" y="1935831"/>
                </a:cubicBezTo>
                <a:cubicBezTo>
                  <a:pt x="1660511" y="1935740"/>
                  <a:pt x="1657578" y="1932815"/>
                  <a:pt x="1657493" y="1929179"/>
                </a:cubicBezTo>
                <a:cubicBezTo>
                  <a:pt x="1657493" y="1925505"/>
                  <a:pt x="1660478" y="1922527"/>
                  <a:pt x="1664145" y="1922527"/>
                </a:cubicBezTo>
                <a:close/>
                <a:moveTo>
                  <a:pt x="1602428" y="1922392"/>
                </a:moveTo>
                <a:cubicBezTo>
                  <a:pt x="1606102" y="1922392"/>
                  <a:pt x="1609080" y="1925370"/>
                  <a:pt x="1609080" y="1929044"/>
                </a:cubicBezTo>
                <a:cubicBezTo>
                  <a:pt x="1609080" y="1932718"/>
                  <a:pt x="1606102" y="1935696"/>
                  <a:pt x="1602428" y="1935696"/>
                </a:cubicBezTo>
                <a:cubicBezTo>
                  <a:pt x="1598754" y="1935696"/>
                  <a:pt x="1595776" y="1932718"/>
                  <a:pt x="1595776" y="1929044"/>
                </a:cubicBezTo>
                <a:cubicBezTo>
                  <a:pt x="1595776" y="1925370"/>
                  <a:pt x="1598754" y="1922392"/>
                  <a:pt x="1602428" y="1922392"/>
                </a:cubicBezTo>
                <a:close/>
                <a:moveTo>
                  <a:pt x="1909068" y="1922356"/>
                </a:moveTo>
                <a:cubicBezTo>
                  <a:pt x="1912837" y="1922356"/>
                  <a:pt x="1915891" y="1925411"/>
                  <a:pt x="1915891" y="1929179"/>
                </a:cubicBezTo>
                <a:cubicBezTo>
                  <a:pt x="1915891" y="1932946"/>
                  <a:pt x="1912837" y="1936001"/>
                  <a:pt x="1909068" y="1936001"/>
                </a:cubicBezTo>
                <a:cubicBezTo>
                  <a:pt x="1905299" y="1936001"/>
                  <a:pt x="1902246" y="1932946"/>
                  <a:pt x="1902246" y="1929179"/>
                </a:cubicBezTo>
                <a:cubicBezTo>
                  <a:pt x="1902246" y="1925411"/>
                  <a:pt x="1905299" y="1922356"/>
                  <a:pt x="1909068" y="1922356"/>
                </a:cubicBezTo>
                <a:close/>
                <a:moveTo>
                  <a:pt x="1847666" y="1922356"/>
                </a:moveTo>
                <a:cubicBezTo>
                  <a:pt x="1851435" y="1922356"/>
                  <a:pt x="1854489" y="1925411"/>
                  <a:pt x="1854489" y="1929179"/>
                </a:cubicBezTo>
                <a:cubicBezTo>
                  <a:pt x="1854489" y="1932946"/>
                  <a:pt x="1851435" y="1936001"/>
                  <a:pt x="1847666" y="1936001"/>
                </a:cubicBezTo>
                <a:cubicBezTo>
                  <a:pt x="1843897" y="1936001"/>
                  <a:pt x="1840844" y="1932946"/>
                  <a:pt x="1840844" y="1929179"/>
                </a:cubicBezTo>
                <a:cubicBezTo>
                  <a:pt x="1840844" y="1925411"/>
                  <a:pt x="1843897" y="1922356"/>
                  <a:pt x="1847666" y="1922356"/>
                </a:cubicBezTo>
                <a:close/>
                <a:moveTo>
                  <a:pt x="1786265" y="1922356"/>
                </a:moveTo>
                <a:cubicBezTo>
                  <a:pt x="1790034" y="1922356"/>
                  <a:pt x="1793087" y="1925411"/>
                  <a:pt x="1793087" y="1929179"/>
                </a:cubicBezTo>
                <a:cubicBezTo>
                  <a:pt x="1793087" y="1932946"/>
                  <a:pt x="1790034" y="1936001"/>
                  <a:pt x="1786265" y="1936001"/>
                </a:cubicBezTo>
                <a:cubicBezTo>
                  <a:pt x="1782495" y="1936001"/>
                  <a:pt x="1779443" y="1932946"/>
                  <a:pt x="1779443" y="1929179"/>
                </a:cubicBezTo>
                <a:cubicBezTo>
                  <a:pt x="1779443" y="1925411"/>
                  <a:pt x="1782495" y="1922356"/>
                  <a:pt x="1786265" y="1922356"/>
                </a:cubicBezTo>
                <a:close/>
                <a:moveTo>
                  <a:pt x="1724864" y="1922356"/>
                </a:moveTo>
                <a:cubicBezTo>
                  <a:pt x="1728633" y="1922356"/>
                  <a:pt x="1731686" y="1925411"/>
                  <a:pt x="1731686" y="1929179"/>
                </a:cubicBezTo>
                <a:cubicBezTo>
                  <a:pt x="1731686" y="1932946"/>
                  <a:pt x="1728633" y="1936001"/>
                  <a:pt x="1724864" y="1936001"/>
                </a:cubicBezTo>
                <a:cubicBezTo>
                  <a:pt x="1721094" y="1936001"/>
                  <a:pt x="1718042" y="1932946"/>
                  <a:pt x="1718042" y="1929179"/>
                </a:cubicBezTo>
                <a:cubicBezTo>
                  <a:pt x="1718042" y="1925411"/>
                  <a:pt x="1721094" y="1922356"/>
                  <a:pt x="1724864" y="1922356"/>
                </a:cubicBezTo>
                <a:close/>
                <a:moveTo>
                  <a:pt x="558240" y="1866584"/>
                </a:moveTo>
                <a:cubicBezTo>
                  <a:pt x="558359" y="1866570"/>
                  <a:pt x="558479" y="1866570"/>
                  <a:pt x="558598" y="1866584"/>
                </a:cubicBezTo>
                <a:cubicBezTo>
                  <a:pt x="559451" y="1866684"/>
                  <a:pt x="560048" y="1867447"/>
                  <a:pt x="559946" y="1868289"/>
                </a:cubicBezTo>
                <a:cubicBezTo>
                  <a:pt x="559946" y="1869231"/>
                  <a:pt x="559178" y="1869995"/>
                  <a:pt x="558240" y="1869995"/>
                </a:cubicBezTo>
                <a:cubicBezTo>
                  <a:pt x="557336" y="1869916"/>
                  <a:pt x="556620" y="1869197"/>
                  <a:pt x="556535" y="1868289"/>
                </a:cubicBezTo>
                <a:cubicBezTo>
                  <a:pt x="556535" y="1867348"/>
                  <a:pt x="557302" y="1866584"/>
                  <a:pt x="558240" y="1866584"/>
                </a:cubicBezTo>
                <a:close/>
                <a:moveTo>
                  <a:pt x="496839" y="1866583"/>
                </a:moveTo>
                <a:cubicBezTo>
                  <a:pt x="497504" y="1866583"/>
                  <a:pt x="498033" y="1867117"/>
                  <a:pt x="498033" y="1867777"/>
                </a:cubicBezTo>
                <a:cubicBezTo>
                  <a:pt x="498033" y="1868437"/>
                  <a:pt x="497504" y="1868971"/>
                  <a:pt x="496839" y="1868971"/>
                </a:cubicBezTo>
                <a:cubicBezTo>
                  <a:pt x="496173" y="1868971"/>
                  <a:pt x="495645" y="1868437"/>
                  <a:pt x="495645" y="1867777"/>
                </a:cubicBezTo>
                <a:cubicBezTo>
                  <a:pt x="495645" y="1867117"/>
                  <a:pt x="496173" y="1866583"/>
                  <a:pt x="496839" y="1866583"/>
                </a:cubicBezTo>
                <a:close/>
                <a:moveTo>
                  <a:pt x="619641" y="1865560"/>
                </a:moveTo>
                <a:cubicBezTo>
                  <a:pt x="620869" y="1865560"/>
                  <a:pt x="621858" y="1866553"/>
                  <a:pt x="621858" y="1867778"/>
                </a:cubicBezTo>
                <a:cubicBezTo>
                  <a:pt x="621858" y="1869002"/>
                  <a:pt x="620869" y="1869995"/>
                  <a:pt x="619641" y="1869995"/>
                </a:cubicBezTo>
                <a:cubicBezTo>
                  <a:pt x="618413" y="1869995"/>
                  <a:pt x="617424" y="1869002"/>
                  <a:pt x="617424" y="1867778"/>
                </a:cubicBezTo>
                <a:cubicBezTo>
                  <a:pt x="617424" y="1866553"/>
                  <a:pt x="618413" y="1865560"/>
                  <a:pt x="619641" y="1865560"/>
                </a:cubicBezTo>
                <a:close/>
                <a:moveTo>
                  <a:pt x="681042" y="1865048"/>
                </a:moveTo>
                <a:cubicBezTo>
                  <a:pt x="682543" y="1865048"/>
                  <a:pt x="683771" y="1866270"/>
                  <a:pt x="683771" y="1867777"/>
                </a:cubicBezTo>
                <a:cubicBezTo>
                  <a:pt x="683771" y="1869285"/>
                  <a:pt x="682543" y="1870506"/>
                  <a:pt x="681042" y="1870506"/>
                </a:cubicBezTo>
                <a:cubicBezTo>
                  <a:pt x="679541" y="1870506"/>
                  <a:pt x="678314" y="1869285"/>
                  <a:pt x="678314" y="1867777"/>
                </a:cubicBezTo>
                <a:cubicBezTo>
                  <a:pt x="678314" y="1866270"/>
                  <a:pt x="679541" y="1865048"/>
                  <a:pt x="681042" y="1865048"/>
                </a:cubicBezTo>
                <a:close/>
                <a:moveTo>
                  <a:pt x="743126" y="1864537"/>
                </a:moveTo>
                <a:cubicBezTo>
                  <a:pt x="743245" y="1864530"/>
                  <a:pt x="743365" y="1864530"/>
                  <a:pt x="743484" y="1864537"/>
                </a:cubicBezTo>
                <a:cubicBezTo>
                  <a:pt x="745173" y="1864634"/>
                  <a:pt x="746469" y="1866085"/>
                  <a:pt x="746367" y="1867777"/>
                </a:cubicBezTo>
                <a:cubicBezTo>
                  <a:pt x="746367" y="1869566"/>
                  <a:pt x="744917" y="1871018"/>
                  <a:pt x="743126" y="1871018"/>
                </a:cubicBezTo>
                <a:cubicBezTo>
                  <a:pt x="741370" y="1870933"/>
                  <a:pt x="739971" y="1869531"/>
                  <a:pt x="739886" y="1867777"/>
                </a:cubicBezTo>
                <a:cubicBezTo>
                  <a:pt x="739886" y="1865988"/>
                  <a:pt x="741335" y="1864537"/>
                  <a:pt x="743126" y="1864537"/>
                </a:cubicBezTo>
                <a:close/>
                <a:moveTo>
                  <a:pt x="803845" y="1864195"/>
                </a:moveTo>
                <a:cubicBezTo>
                  <a:pt x="805824" y="1864195"/>
                  <a:pt x="807427" y="1865799"/>
                  <a:pt x="807427" y="1867777"/>
                </a:cubicBezTo>
                <a:cubicBezTo>
                  <a:pt x="807427" y="1869756"/>
                  <a:pt x="805824" y="1871359"/>
                  <a:pt x="803845" y="1871359"/>
                </a:cubicBezTo>
                <a:cubicBezTo>
                  <a:pt x="801901" y="1871272"/>
                  <a:pt x="800349" y="1869718"/>
                  <a:pt x="800264" y="1867777"/>
                </a:cubicBezTo>
                <a:cubicBezTo>
                  <a:pt x="800264" y="1865799"/>
                  <a:pt x="801867" y="1864195"/>
                  <a:pt x="803845" y="1864195"/>
                </a:cubicBezTo>
                <a:close/>
                <a:moveTo>
                  <a:pt x="865246" y="1863683"/>
                </a:moveTo>
                <a:cubicBezTo>
                  <a:pt x="867514" y="1863683"/>
                  <a:pt x="869339" y="1865517"/>
                  <a:pt x="869339" y="1867777"/>
                </a:cubicBezTo>
                <a:cubicBezTo>
                  <a:pt x="869339" y="1870037"/>
                  <a:pt x="867514" y="1871870"/>
                  <a:pt x="865246" y="1871870"/>
                </a:cubicBezTo>
                <a:cubicBezTo>
                  <a:pt x="862977" y="1871870"/>
                  <a:pt x="861153" y="1870037"/>
                  <a:pt x="861153" y="1867777"/>
                </a:cubicBezTo>
                <a:cubicBezTo>
                  <a:pt x="861153" y="1865517"/>
                  <a:pt x="862977" y="1863683"/>
                  <a:pt x="865246" y="1863683"/>
                </a:cubicBezTo>
                <a:close/>
                <a:moveTo>
                  <a:pt x="926647" y="1863342"/>
                </a:moveTo>
                <a:cubicBezTo>
                  <a:pt x="926766" y="1863337"/>
                  <a:pt x="926886" y="1863337"/>
                  <a:pt x="926988" y="1863342"/>
                </a:cubicBezTo>
                <a:cubicBezTo>
                  <a:pt x="929342" y="1863438"/>
                  <a:pt x="931184" y="1865423"/>
                  <a:pt x="931081" y="1867777"/>
                </a:cubicBezTo>
                <a:cubicBezTo>
                  <a:pt x="931081" y="1870226"/>
                  <a:pt x="929103" y="1872211"/>
                  <a:pt x="926647" y="1872211"/>
                </a:cubicBezTo>
                <a:cubicBezTo>
                  <a:pt x="924191" y="1872211"/>
                  <a:pt x="922213" y="1870226"/>
                  <a:pt x="922213" y="1867777"/>
                </a:cubicBezTo>
                <a:cubicBezTo>
                  <a:pt x="922213" y="1865328"/>
                  <a:pt x="924191" y="1863342"/>
                  <a:pt x="926647" y="1863342"/>
                </a:cubicBezTo>
                <a:close/>
                <a:moveTo>
                  <a:pt x="988048" y="1863001"/>
                </a:moveTo>
                <a:cubicBezTo>
                  <a:pt x="988168" y="1862996"/>
                  <a:pt x="988287" y="1862996"/>
                  <a:pt x="988390" y="1863001"/>
                </a:cubicBezTo>
                <a:cubicBezTo>
                  <a:pt x="990931" y="1863097"/>
                  <a:pt x="992926" y="1865236"/>
                  <a:pt x="992824" y="1867777"/>
                </a:cubicBezTo>
                <a:cubicBezTo>
                  <a:pt x="992824" y="1870414"/>
                  <a:pt x="990692" y="1872553"/>
                  <a:pt x="988048" y="1872553"/>
                </a:cubicBezTo>
                <a:cubicBezTo>
                  <a:pt x="985456" y="1872464"/>
                  <a:pt x="983358" y="1870376"/>
                  <a:pt x="983273" y="1867777"/>
                </a:cubicBezTo>
                <a:cubicBezTo>
                  <a:pt x="983273" y="1865140"/>
                  <a:pt x="985405" y="1863001"/>
                  <a:pt x="988048" y="1863001"/>
                </a:cubicBezTo>
                <a:close/>
                <a:moveTo>
                  <a:pt x="1050132" y="1862660"/>
                </a:moveTo>
                <a:cubicBezTo>
                  <a:pt x="1050251" y="1862657"/>
                  <a:pt x="1050371" y="1862657"/>
                  <a:pt x="1050473" y="1862660"/>
                </a:cubicBezTo>
                <a:cubicBezTo>
                  <a:pt x="1053202" y="1862756"/>
                  <a:pt x="1055351" y="1865046"/>
                  <a:pt x="1055249" y="1867777"/>
                </a:cubicBezTo>
                <a:cubicBezTo>
                  <a:pt x="1055249" y="1870603"/>
                  <a:pt x="1052963" y="1872894"/>
                  <a:pt x="1050132" y="1872894"/>
                </a:cubicBezTo>
                <a:cubicBezTo>
                  <a:pt x="1047352" y="1872805"/>
                  <a:pt x="1045100" y="1870565"/>
                  <a:pt x="1045016" y="1867777"/>
                </a:cubicBezTo>
                <a:cubicBezTo>
                  <a:pt x="1045016" y="1864951"/>
                  <a:pt x="1047301" y="1862660"/>
                  <a:pt x="1050132" y="1862660"/>
                </a:cubicBezTo>
                <a:close/>
                <a:moveTo>
                  <a:pt x="1110852" y="1862319"/>
                </a:moveTo>
                <a:cubicBezTo>
                  <a:pt x="1113871" y="1862319"/>
                  <a:pt x="1116310" y="1864764"/>
                  <a:pt x="1116310" y="1867777"/>
                </a:cubicBezTo>
                <a:cubicBezTo>
                  <a:pt x="1116310" y="1870791"/>
                  <a:pt x="1113871" y="1873235"/>
                  <a:pt x="1110852" y="1873235"/>
                </a:cubicBezTo>
                <a:cubicBezTo>
                  <a:pt x="1107867" y="1873147"/>
                  <a:pt x="1105479" y="1870754"/>
                  <a:pt x="1105394" y="1867777"/>
                </a:cubicBezTo>
                <a:cubicBezTo>
                  <a:pt x="1105394" y="1864764"/>
                  <a:pt x="1107833" y="1862319"/>
                  <a:pt x="1110852" y="1862319"/>
                </a:cubicBezTo>
                <a:close/>
                <a:moveTo>
                  <a:pt x="1172619" y="1861844"/>
                </a:moveTo>
                <a:cubicBezTo>
                  <a:pt x="1175822" y="1861844"/>
                  <a:pt x="1178418" y="1864440"/>
                  <a:pt x="1178418" y="1867643"/>
                </a:cubicBezTo>
                <a:cubicBezTo>
                  <a:pt x="1178418" y="1870846"/>
                  <a:pt x="1175822" y="1873442"/>
                  <a:pt x="1172619" y="1873442"/>
                </a:cubicBezTo>
                <a:cubicBezTo>
                  <a:pt x="1169416" y="1873442"/>
                  <a:pt x="1166820" y="1870846"/>
                  <a:pt x="1166820" y="1867643"/>
                </a:cubicBezTo>
                <a:cubicBezTo>
                  <a:pt x="1166820" y="1864440"/>
                  <a:pt x="1169416" y="1861844"/>
                  <a:pt x="1172619" y="1861844"/>
                </a:cubicBezTo>
                <a:close/>
                <a:moveTo>
                  <a:pt x="1233654" y="1861637"/>
                </a:moveTo>
                <a:cubicBezTo>
                  <a:pt x="1237048" y="1861637"/>
                  <a:pt x="1239794" y="1864387"/>
                  <a:pt x="1239794" y="1867778"/>
                </a:cubicBezTo>
                <a:cubicBezTo>
                  <a:pt x="1239794" y="1871168"/>
                  <a:pt x="1237048" y="1873918"/>
                  <a:pt x="1233654" y="1873918"/>
                </a:cubicBezTo>
                <a:cubicBezTo>
                  <a:pt x="1230260" y="1873918"/>
                  <a:pt x="1227514" y="1871168"/>
                  <a:pt x="1227514" y="1867778"/>
                </a:cubicBezTo>
                <a:cubicBezTo>
                  <a:pt x="1227514" y="1864387"/>
                  <a:pt x="1230260" y="1861637"/>
                  <a:pt x="1233654" y="1861637"/>
                </a:cubicBezTo>
                <a:close/>
                <a:moveTo>
                  <a:pt x="1295055" y="1861467"/>
                </a:moveTo>
                <a:cubicBezTo>
                  <a:pt x="1295175" y="1861464"/>
                  <a:pt x="1295294" y="1861464"/>
                  <a:pt x="1295397" y="1861467"/>
                </a:cubicBezTo>
                <a:cubicBezTo>
                  <a:pt x="1298791" y="1861563"/>
                  <a:pt x="1301468" y="1864389"/>
                  <a:pt x="1301366" y="1867778"/>
                </a:cubicBezTo>
                <a:cubicBezTo>
                  <a:pt x="1301366" y="1871262"/>
                  <a:pt x="1298535" y="1874088"/>
                  <a:pt x="1295055" y="1874088"/>
                </a:cubicBezTo>
                <a:cubicBezTo>
                  <a:pt x="1291610" y="1873998"/>
                  <a:pt x="1288830" y="1871225"/>
                  <a:pt x="1288745" y="1867778"/>
                </a:cubicBezTo>
                <a:cubicBezTo>
                  <a:pt x="1288745" y="1864293"/>
                  <a:pt x="1291576" y="1861467"/>
                  <a:pt x="1295055" y="1861467"/>
                </a:cubicBezTo>
                <a:close/>
                <a:moveTo>
                  <a:pt x="1971152" y="1861125"/>
                </a:moveTo>
                <a:cubicBezTo>
                  <a:pt x="1971271" y="1861122"/>
                  <a:pt x="1971391" y="1861122"/>
                  <a:pt x="1971493" y="1861125"/>
                </a:cubicBezTo>
                <a:cubicBezTo>
                  <a:pt x="1975075" y="1861221"/>
                  <a:pt x="1977906" y="1864198"/>
                  <a:pt x="1977804" y="1867777"/>
                </a:cubicBezTo>
                <a:cubicBezTo>
                  <a:pt x="1977804" y="1871451"/>
                  <a:pt x="1974819" y="1874429"/>
                  <a:pt x="1971152" y="1874429"/>
                </a:cubicBezTo>
                <a:cubicBezTo>
                  <a:pt x="1967518" y="1874338"/>
                  <a:pt x="1964585" y="1871413"/>
                  <a:pt x="1964500" y="1867777"/>
                </a:cubicBezTo>
                <a:cubicBezTo>
                  <a:pt x="1964500" y="1864103"/>
                  <a:pt x="1967485" y="1861125"/>
                  <a:pt x="1971152" y="1861125"/>
                </a:cubicBezTo>
                <a:close/>
                <a:moveTo>
                  <a:pt x="1357139" y="1861125"/>
                </a:moveTo>
                <a:cubicBezTo>
                  <a:pt x="1357258" y="1861122"/>
                  <a:pt x="1357378" y="1861122"/>
                  <a:pt x="1357480" y="1861125"/>
                </a:cubicBezTo>
                <a:cubicBezTo>
                  <a:pt x="1361062" y="1861221"/>
                  <a:pt x="1363893" y="1864198"/>
                  <a:pt x="1363791" y="1867777"/>
                </a:cubicBezTo>
                <a:cubicBezTo>
                  <a:pt x="1363791" y="1871451"/>
                  <a:pt x="1360806" y="1874429"/>
                  <a:pt x="1357139" y="1874429"/>
                </a:cubicBezTo>
                <a:cubicBezTo>
                  <a:pt x="1353505" y="1874338"/>
                  <a:pt x="1350572" y="1871413"/>
                  <a:pt x="1350487" y="1867777"/>
                </a:cubicBezTo>
                <a:cubicBezTo>
                  <a:pt x="1350487" y="1864103"/>
                  <a:pt x="1353472" y="1861125"/>
                  <a:pt x="1357139" y="1861125"/>
                </a:cubicBezTo>
                <a:close/>
                <a:moveTo>
                  <a:pt x="1417858" y="1860954"/>
                </a:moveTo>
                <a:cubicBezTo>
                  <a:pt x="1421627" y="1860954"/>
                  <a:pt x="1424680" y="1864009"/>
                  <a:pt x="1424680" y="1867777"/>
                </a:cubicBezTo>
                <a:cubicBezTo>
                  <a:pt x="1424680" y="1871544"/>
                  <a:pt x="1421627" y="1874599"/>
                  <a:pt x="1417858" y="1874599"/>
                </a:cubicBezTo>
                <a:cubicBezTo>
                  <a:pt x="1414088" y="1874599"/>
                  <a:pt x="1411036" y="1871544"/>
                  <a:pt x="1411036" y="1867777"/>
                </a:cubicBezTo>
                <a:cubicBezTo>
                  <a:pt x="1411036" y="1864009"/>
                  <a:pt x="1414088" y="1860954"/>
                  <a:pt x="1417858" y="1860954"/>
                </a:cubicBezTo>
                <a:close/>
                <a:moveTo>
                  <a:pt x="1479625" y="1860650"/>
                </a:moveTo>
                <a:cubicBezTo>
                  <a:pt x="1483487" y="1860650"/>
                  <a:pt x="1486618" y="1863781"/>
                  <a:pt x="1486618" y="1867643"/>
                </a:cubicBezTo>
                <a:cubicBezTo>
                  <a:pt x="1486618" y="1871505"/>
                  <a:pt x="1483487" y="1874636"/>
                  <a:pt x="1479625" y="1874636"/>
                </a:cubicBezTo>
                <a:cubicBezTo>
                  <a:pt x="1475763" y="1874636"/>
                  <a:pt x="1472632" y="1871505"/>
                  <a:pt x="1472632" y="1867643"/>
                </a:cubicBezTo>
                <a:cubicBezTo>
                  <a:pt x="1472632" y="1863781"/>
                  <a:pt x="1475763" y="1860650"/>
                  <a:pt x="1479625" y="1860650"/>
                </a:cubicBezTo>
                <a:close/>
                <a:moveTo>
                  <a:pt x="1540660" y="1860613"/>
                </a:moveTo>
                <a:cubicBezTo>
                  <a:pt x="1544617" y="1860613"/>
                  <a:pt x="1547823" y="1863820"/>
                  <a:pt x="1547823" y="1867777"/>
                </a:cubicBezTo>
                <a:cubicBezTo>
                  <a:pt x="1547823" y="1871734"/>
                  <a:pt x="1544617" y="1874940"/>
                  <a:pt x="1540660" y="1874940"/>
                </a:cubicBezTo>
                <a:cubicBezTo>
                  <a:pt x="1536703" y="1874940"/>
                  <a:pt x="1533497" y="1871734"/>
                  <a:pt x="1533497" y="1867777"/>
                </a:cubicBezTo>
                <a:cubicBezTo>
                  <a:pt x="1533497" y="1863820"/>
                  <a:pt x="1536703" y="1860613"/>
                  <a:pt x="1540660" y="1860613"/>
                </a:cubicBezTo>
                <a:close/>
                <a:moveTo>
                  <a:pt x="1602061" y="1860443"/>
                </a:moveTo>
                <a:cubicBezTo>
                  <a:pt x="1606104" y="1860443"/>
                  <a:pt x="1609396" y="1863727"/>
                  <a:pt x="1609396" y="1867777"/>
                </a:cubicBezTo>
                <a:cubicBezTo>
                  <a:pt x="1609396" y="1871828"/>
                  <a:pt x="1606104" y="1875112"/>
                  <a:pt x="1602061" y="1875112"/>
                </a:cubicBezTo>
                <a:cubicBezTo>
                  <a:pt x="1598054" y="1875021"/>
                  <a:pt x="1594813" y="1871791"/>
                  <a:pt x="1594728" y="1867777"/>
                </a:cubicBezTo>
                <a:cubicBezTo>
                  <a:pt x="1594728" y="1863727"/>
                  <a:pt x="1598003" y="1860443"/>
                  <a:pt x="1602061" y="1860443"/>
                </a:cubicBezTo>
                <a:close/>
                <a:moveTo>
                  <a:pt x="1664145" y="1860273"/>
                </a:moveTo>
                <a:cubicBezTo>
                  <a:pt x="1664264" y="1860270"/>
                  <a:pt x="1664367" y="1860270"/>
                  <a:pt x="1664486" y="1860273"/>
                </a:cubicBezTo>
                <a:cubicBezTo>
                  <a:pt x="1668546" y="1860368"/>
                  <a:pt x="1671752" y="1863729"/>
                  <a:pt x="1671650" y="1867778"/>
                </a:cubicBezTo>
                <a:cubicBezTo>
                  <a:pt x="1671650" y="1871922"/>
                  <a:pt x="1668290" y="1875282"/>
                  <a:pt x="1664145" y="1875282"/>
                </a:cubicBezTo>
                <a:cubicBezTo>
                  <a:pt x="1660000" y="1875282"/>
                  <a:pt x="1656641" y="1871922"/>
                  <a:pt x="1656641" y="1867778"/>
                </a:cubicBezTo>
                <a:cubicBezTo>
                  <a:pt x="1656641" y="1863633"/>
                  <a:pt x="1660000" y="1860273"/>
                  <a:pt x="1664145" y="1860273"/>
                </a:cubicBezTo>
                <a:close/>
                <a:moveTo>
                  <a:pt x="1909067" y="1860102"/>
                </a:moveTo>
                <a:cubicBezTo>
                  <a:pt x="1913315" y="1860102"/>
                  <a:pt x="1916743" y="1863539"/>
                  <a:pt x="1916743" y="1867778"/>
                </a:cubicBezTo>
                <a:cubicBezTo>
                  <a:pt x="1916743" y="1872016"/>
                  <a:pt x="1913315" y="1875453"/>
                  <a:pt x="1909067" y="1875453"/>
                </a:cubicBezTo>
                <a:cubicBezTo>
                  <a:pt x="1904821" y="1875453"/>
                  <a:pt x="1901393" y="1872016"/>
                  <a:pt x="1901393" y="1867778"/>
                </a:cubicBezTo>
                <a:cubicBezTo>
                  <a:pt x="1901393" y="1863539"/>
                  <a:pt x="1904821" y="1860102"/>
                  <a:pt x="1909067" y="1860102"/>
                </a:cubicBezTo>
                <a:close/>
                <a:moveTo>
                  <a:pt x="1847667" y="1860102"/>
                </a:moveTo>
                <a:cubicBezTo>
                  <a:pt x="1851914" y="1860102"/>
                  <a:pt x="1855342" y="1863539"/>
                  <a:pt x="1855342" y="1867778"/>
                </a:cubicBezTo>
                <a:cubicBezTo>
                  <a:pt x="1855342" y="1872016"/>
                  <a:pt x="1851914" y="1875453"/>
                  <a:pt x="1847667" y="1875453"/>
                </a:cubicBezTo>
                <a:cubicBezTo>
                  <a:pt x="1843420" y="1875453"/>
                  <a:pt x="1839992" y="1872016"/>
                  <a:pt x="1839992" y="1867778"/>
                </a:cubicBezTo>
                <a:cubicBezTo>
                  <a:pt x="1839992" y="1863539"/>
                  <a:pt x="1843420" y="1860102"/>
                  <a:pt x="1847667" y="1860102"/>
                </a:cubicBezTo>
                <a:close/>
                <a:moveTo>
                  <a:pt x="1786265" y="1860102"/>
                </a:moveTo>
                <a:cubicBezTo>
                  <a:pt x="1790512" y="1860102"/>
                  <a:pt x="1793940" y="1863539"/>
                  <a:pt x="1793940" y="1867778"/>
                </a:cubicBezTo>
                <a:cubicBezTo>
                  <a:pt x="1793940" y="1872016"/>
                  <a:pt x="1790512" y="1875453"/>
                  <a:pt x="1786265" y="1875453"/>
                </a:cubicBezTo>
                <a:cubicBezTo>
                  <a:pt x="1782018" y="1875453"/>
                  <a:pt x="1778590" y="1872016"/>
                  <a:pt x="1778590" y="1867778"/>
                </a:cubicBezTo>
                <a:cubicBezTo>
                  <a:pt x="1778590" y="1863539"/>
                  <a:pt x="1782018" y="1860102"/>
                  <a:pt x="1786265" y="1860102"/>
                </a:cubicBezTo>
                <a:close/>
                <a:moveTo>
                  <a:pt x="1724864" y="1860102"/>
                </a:moveTo>
                <a:cubicBezTo>
                  <a:pt x="1729111" y="1860102"/>
                  <a:pt x="1732539" y="1863539"/>
                  <a:pt x="1732539" y="1867778"/>
                </a:cubicBezTo>
                <a:cubicBezTo>
                  <a:pt x="1732539" y="1872016"/>
                  <a:pt x="1729111" y="1875453"/>
                  <a:pt x="1724864" y="1875453"/>
                </a:cubicBezTo>
                <a:cubicBezTo>
                  <a:pt x="1720617" y="1875453"/>
                  <a:pt x="1717189" y="1872016"/>
                  <a:pt x="1717189" y="1867778"/>
                </a:cubicBezTo>
                <a:cubicBezTo>
                  <a:pt x="1717189" y="1863539"/>
                  <a:pt x="1720617" y="1860102"/>
                  <a:pt x="1724864" y="1860102"/>
                </a:cubicBezTo>
                <a:close/>
                <a:moveTo>
                  <a:pt x="373184" y="1806376"/>
                </a:moveTo>
                <a:cubicBezTo>
                  <a:pt x="373440" y="1806224"/>
                  <a:pt x="373781" y="1806224"/>
                  <a:pt x="374036" y="1806376"/>
                </a:cubicBezTo>
                <a:lnTo>
                  <a:pt x="374889" y="1806376"/>
                </a:lnTo>
                <a:cubicBezTo>
                  <a:pt x="374889" y="1806847"/>
                  <a:pt x="374514" y="1807229"/>
                  <a:pt x="374036" y="1807229"/>
                </a:cubicBezTo>
                <a:cubicBezTo>
                  <a:pt x="373593" y="1807161"/>
                  <a:pt x="373252" y="1806816"/>
                  <a:pt x="373184" y="1806376"/>
                </a:cubicBezTo>
                <a:close/>
                <a:moveTo>
                  <a:pt x="435437" y="1805011"/>
                </a:moveTo>
                <a:cubicBezTo>
                  <a:pt x="435557" y="1804993"/>
                  <a:pt x="435676" y="1804993"/>
                  <a:pt x="435812" y="1805011"/>
                </a:cubicBezTo>
                <a:cubicBezTo>
                  <a:pt x="436460" y="1805114"/>
                  <a:pt x="436904" y="1805724"/>
                  <a:pt x="436802" y="1806376"/>
                </a:cubicBezTo>
                <a:cubicBezTo>
                  <a:pt x="436802" y="1807130"/>
                  <a:pt x="436187" y="1807740"/>
                  <a:pt x="435437" y="1807740"/>
                </a:cubicBezTo>
                <a:cubicBezTo>
                  <a:pt x="434721" y="1807664"/>
                  <a:pt x="434141" y="1807096"/>
                  <a:pt x="434073" y="1806376"/>
                </a:cubicBezTo>
                <a:cubicBezTo>
                  <a:pt x="434073" y="1805622"/>
                  <a:pt x="434686" y="1805011"/>
                  <a:pt x="435437" y="1805011"/>
                </a:cubicBezTo>
                <a:close/>
                <a:moveTo>
                  <a:pt x="496838" y="1804499"/>
                </a:moveTo>
                <a:cubicBezTo>
                  <a:pt x="497879" y="1804499"/>
                  <a:pt x="498715" y="1805340"/>
                  <a:pt x="498715" y="1806376"/>
                </a:cubicBezTo>
                <a:cubicBezTo>
                  <a:pt x="498715" y="1807413"/>
                  <a:pt x="497879" y="1808252"/>
                  <a:pt x="496838" y="1808252"/>
                </a:cubicBezTo>
                <a:cubicBezTo>
                  <a:pt x="495798" y="1808252"/>
                  <a:pt x="494963" y="1807413"/>
                  <a:pt x="494963" y="1806376"/>
                </a:cubicBezTo>
                <a:cubicBezTo>
                  <a:pt x="494963" y="1805339"/>
                  <a:pt x="495798" y="1804499"/>
                  <a:pt x="496838" y="1804499"/>
                </a:cubicBezTo>
                <a:close/>
                <a:moveTo>
                  <a:pt x="558240" y="1803988"/>
                </a:moveTo>
                <a:cubicBezTo>
                  <a:pt x="559553" y="1803988"/>
                  <a:pt x="560627" y="1805058"/>
                  <a:pt x="560627" y="1806376"/>
                </a:cubicBezTo>
                <a:cubicBezTo>
                  <a:pt x="560627" y="1807695"/>
                  <a:pt x="559553" y="1808764"/>
                  <a:pt x="558240" y="1808764"/>
                </a:cubicBezTo>
                <a:cubicBezTo>
                  <a:pt x="556960" y="1808681"/>
                  <a:pt x="555937" y="1807659"/>
                  <a:pt x="555852" y="1806376"/>
                </a:cubicBezTo>
                <a:cubicBezTo>
                  <a:pt x="555852" y="1805058"/>
                  <a:pt x="556926" y="1803988"/>
                  <a:pt x="558240" y="1803988"/>
                </a:cubicBezTo>
                <a:close/>
                <a:moveTo>
                  <a:pt x="619641" y="1803477"/>
                </a:moveTo>
                <a:cubicBezTo>
                  <a:pt x="619760" y="1803470"/>
                  <a:pt x="619880" y="1803470"/>
                  <a:pt x="619999" y="1803477"/>
                </a:cubicBezTo>
                <a:cubicBezTo>
                  <a:pt x="621500" y="1803574"/>
                  <a:pt x="622643" y="1804872"/>
                  <a:pt x="622541" y="1806376"/>
                </a:cubicBezTo>
                <a:cubicBezTo>
                  <a:pt x="622541" y="1807978"/>
                  <a:pt x="621244" y="1809276"/>
                  <a:pt x="619641" y="1809276"/>
                </a:cubicBezTo>
                <a:cubicBezTo>
                  <a:pt x="618072" y="1809190"/>
                  <a:pt x="616827" y="1807942"/>
                  <a:pt x="616742" y="1806376"/>
                </a:cubicBezTo>
                <a:cubicBezTo>
                  <a:pt x="616742" y="1804775"/>
                  <a:pt x="618038" y="1803477"/>
                  <a:pt x="619641" y="1803477"/>
                </a:cubicBezTo>
                <a:close/>
                <a:moveTo>
                  <a:pt x="681042" y="1802964"/>
                </a:moveTo>
                <a:cubicBezTo>
                  <a:pt x="682919" y="1802964"/>
                  <a:pt x="684454" y="1804491"/>
                  <a:pt x="684454" y="1806376"/>
                </a:cubicBezTo>
                <a:cubicBezTo>
                  <a:pt x="684454" y="1808260"/>
                  <a:pt x="682919" y="1809787"/>
                  <a:pt x="681042" y="1809787"/>
                </a:cubicBezTo>
                <a:cubicBezTo>
                  <a:pt x="679167" y="1809787"/>
                  <a:pt x="677632" y="1808260"/>
                  <a:pt x="677632" y="1806376"/>
                </a:cubicBezTo>
                <a:cubicBezTo>
                  <a:pt x="677632" y="1804491"/>
                  <a:pt x="679167" y="1802964"/>
                  <a:pt x="681042" y="1802964"/>
                </a:cubicBezTo>
                <a:close/>
                <a:moveTo>
                  <a:pt x="743126" y="1802453"/>
                </a:moveTo>
                <a:cubicBezTo>
                  <a:pt x="745292" y="1802453"/>
                  <a:pt x="747049" y="1804210"/>
                  <a:pt x="747049" y="1806376"/>
                </a:cubicBezTo>
                <a:cubicBezTo>
                  <a:pt x="747049" y="1808542"/>
                  <a:pt x="745292" y="1810299"/>
                  <a:pt x="743126" y="1810299"/>
                </a:cubicBezTo>
                <a:cubicBezTo>
                  <a:pt x="740994" y="1810212"/>
                  <a:pt x="739288" y="1808507"/>
                  <a:pt x="739203" y="1806376"/>
                </a:cubicBezTo>
                <a:cubicBezTo>
                  <a:pt x="739203" y="1804210"/>
                  <a:pt x="740959" y="1802453"/>
                  <a:pt x="743126" y="1802453"/>
                </a:cubicBezTo>
                <a:close/>
                <a:moveTo>
                  <a:pt x="803845" y="1802112"/>
                </a:moveTo>
                <a:cubicBezTo>
                  <a:pt x="806198" y="1802112"/>
                  <a:pt x="808109" y="1804021"/>
                  <a:pt x="808109" y="1806376"/>
                </a:cubicBezTo>
                <a:cubicBezTo>
                  <a:pt x="808109" y="1808732"/>
                  <a:pt x="806198" y="1810640"/>
                  <a:pt x="803845" y="1810640"/>
                </a:cubicBezTo>
                <a:cubicBezTo>
                  <a:pt x="801491" y="1810640"/>
                  <a:pt x="799581" y="1808732"/>
                  <a:pt x="799581" y="1806376"/>
                </a:cubicBezTo>
                <a:cubicBezTo>
                  <a:pt x="799581" y="1804021"/>
                  <a:pt x="801491" y="1802112"/>
                  <a:pt x="803845" y="1802112"/>
                </a:cubicBezTo>
                <a:close/>
                <a:moveTo>
                  <a:pt x="865246" y="1801600"/>
                </a:moveTo>
                <a:cubicBezTo>
                  <a:pt x="865365" y="1801595"/>
                  <a:pt x="865485" y="1801595"/>
                  <a:pt x="865587" y="1801600"/>
                </a:cubicBezTo>
                <a:cubicBezTo>
                  <a:pt x="868129" y="1801696"/>
                  <a:pt x="870124" y="1803835"/>
                  <a:pt x="870022" y="1806376"/>
                </a:cubicBezTo>
                <a:cubicBezTo>
                  <a:pt x="870022" y="1809013"/>
                  <a:pt x="867890" y="1811152"/>
                  <a:pt x="865246" y="1811152"/>
                </a:cubicBezTo>
                <a:cubicBezTo>
                  <a:pt x="862654" y="1811063"/>
                  <a:pt x="860556" y="1808975"/>
                  <a:pt x="860471" y="1806376"/>
                </a:cubicBezTo>
                <a:cubicBezTo>
                  <a:pt x="860471" y="1803739"/>
                  <a:pt x="862603" y="1801600"/>
                  <a:pt x="865246" y="1801600"/>
                </a:cubicBezTo>
                <a:close/>
                <a:moveTo>
                  <a:pt x="926648" y="1801259"/>
                </a:moveTo>
                <a:cubicBezTo>
                  <a:pt x="926767" y="1801256"/>
                  <a:pt x="926886" y="1801256"/>
                  <a:pt x="926989" y="1801259"/>
                </a:cubicBezTo>
                <a:cubicBezTo>
                  <a:pt x="929718" y="1801355"/>
                  <a:pt x="931867" y="1803645"/>
                  <a:pt x="931764" y="1806376"/>
                </a:cubicBezTo>
                <a:cubicBezTo>
                  <a:pt x="931764" y="1809202"/>
                  <a:pt x="929479" y="1811493"/>
                  <a:pt x="926648" y="1811493"/>
                </a:cubicBezTo>
                <a:cubicBezTo>
                  <a:pt x="923867" y="1811404"/>
                  <a:pt x="921616" y="1809164"/>
                  <a:pt x="921531" y="1806376"/>
                </a:cubicBezTo>
                <a:cubicBezTo>
                  <a:pt x="921531" y="1803550"/>
                  <a:pt x="923816" y="1801259"/>
                  <a:pt x="926648" y="1801259"/>
                </a:cubicBezTo>
                <a:close/>
                <a:moveTo>
                  <a:pt x="988049" y="1800747"/>
                </a:moveTo>
                <a:cubicBezTo>
                  <a:pt x="991153" y="1800747"/>
                  <a:pt x="993678" y="1803267"/>
                  <a:pt x="993678" y="1806376"/>
                </a:cubicBezTo>
                <a:cubicBezTo>
                  <a:pt x="993678" y="1809485"/>
                  <a:pt x="991153" y="1812004"/>
                  <a:pt x="988049" y="1812004"/>
                </a:cubicBezTo>
                <a:cubicBezTo>
                  <a:pt x="984945" y="1812004"/>
                  <a:pt x="982421" y="1809485"/>
                  <a:pt x="982421" y="1806376"/>
                </a:cubicBezTo>
                <a:cubicBezTo>
                  <a:pt x="982421" y="1803267"/>
                  <a:pt x="984945" y="1800747"/>
                  <a:pt x="988049" y="1800747"/>
                </a:cubicBezTo>
                <a:close/>
                <a:moveTo>
                  <a:pt x="1050132" y="1800406"/>
                </a:moveTo>
                <a:cubicBezTo>
                  <a:pt x="1050251" y="1800403"/>
                  <a:pt x="1050371" y="1800403"/>
                  <a:pt x="1050473" y="1800406"/>
                </a:cubicBezTo>
                <a:cubicBezTo>
                  <a:pt x="1053680" y="1800502"/>
                  <a:pt x="1056204" y="1803174"/>
                  <a:pt x="1056102" y="1806376"/>
                </a:cubicBezTo>
                <a:cubicBezTo>
                  <a:pt x="1056102" y="1809672"/>
                  <a:pt x="1053424" y="1812345"/>
                  <a:pt x="1050132" y="1812345"/>
                </a:cubicBezTo>
                <a:cubicBezTo>
                  <a:pt x="1046841" y="1812345"/>
                  <a:pt x="1044163" y="1809672"/>
                  <a:pt x="1044163" y="1806376"/>
                </a:cubicBezTo>
                <a:cubicBezTo>
                  <a:pt x="1044163" y="1803079"/>
                  <a:pt x="1046841" y="1800406"/>
                  <a:pt x="1050132" y="1800406"/>
                </a:cubicBezTo>
                <a:close/>
                <a:moveTo>
                  <a:pt x="1110851" y="1800065"/>
                </a:moveTo>
                <a:cubicBezTo>
                  <a:pt x="1110970" y="1800062"/>
                  <a:pt x="1111090" y="1800062"/>
                  <a:pt x="1111192" y="1800065"/>
                </a:cubicBezTo>
                <a:cubicBezTo>
                  <a:pt x="1114586" y="1800161"/>
                  <a:pt x="1117264" y="1802987"/>
                  <a:pt x="1117162" y="1806376"/>
                </a:cubicBezTo>
                <a:cubicBezTo>
                  <a:pt x="1117162" y="1809860"/>
                  <a:pt x="1114331" y="1812686"/>
                  <a:pt x="1110851" y="1812686"/>
                </a:cubicBezTo>
                <a:cubicBezTo>
                  <a:pt x="1107406" y="1812596"/>
                  <a:pt x="1104626" y="1809823"/>
                  <a:pt x="1104541" y="1806376"/>
                </a:cubicBezTo>
                <a:cubicBezTo>
                  <a:pt x="1104541" y="1802891"/>
                  <a:pt x="1107372" y="1800065"/>
                  <a:pt x="1110851" y="1800065"/>
                </a:cubicBezTo>
                <a:close/>
                <a:moveTo>
                  <a:pt x="1172253" y="1799724"/>
                </a:moveTo>
                <a:cubicBezTo>
                  <a:pt x="1172372" y="1799721"/>
                  <a:pt x="1172492" y="1799721"/>
                  <a:pt x="1172594" y="1799724"/>
                </a:cubicBezTo>
                <a:cubicBezTo>
                  <a:pt x="1176176" y="1799820"/>
                  <a:pt x="1179007" y="1802797"/>
                  <a:pt x="1178904" y="1806376"/>
                </a:cubicBezTo>
                <a:cubicBezTo>
                  <a:pt x="1178904" y="1810050"/>
                  <a:pt x="1175920" y="1813028"/>
                  <a:pt x="1172253" y="1813028"/>
                </a:cubicBezTo>
                <a:cubicBezTo>
                  <a:pt x="1168619" y="1812937"/>
                  <a:pt x="1165686" y="1810012"/>
                  <a:pt x="1165601" y="1806376"/>
                </a:cubicBezTo>
                <a:cubicBezTo>
                  <a:pt x="1165601" y="1802702"/>
                  <a:pt x="1168586" y="1799724"/>
                  <a:pt x="1172253" y="1799724"/>
                </a:cubicBezTo>
                <a:close/>
                <a:moveTo>
                  <a:pt x="1234020" y="1799419"/>
                </a:moveTo>
                <a:cubicBezTo>
                  <a:pt x="1237788" y="1799419"/>
                  <a:pt x="1240843" y="1802473"/>
                  <a:pt x="1240843" y="1806241"/>
                </a:cubicBezTo>
                <a:cubicBezTo>
                  <a:pt x="1240843" y="1810009"/>
                  <a:pt x="1237788" y="1813064"/>
                  <a:pt x="1234020" y="1813064"/>
                </a:cubicBezTo>
                <a:cubicBezTo>
                  <a:pt x="1230252" y="1813064"/>
                  <a:pt x="1227198" y="1810009"/>
                  <a:pt x="1227198" y="1806241"/>
                </a:cubicBezTo>
                <a:cubicBezTo>
                  <a:pt x="1227198" y="1802473"/>
                  <a:pt x="1230252" y="1799419"/>
                  <a:pt x="1234020" y="1799419"/>
                </a:cubicBezTo>
                <a:close/>
                <a:moveTo>
                  <a:pt x="1295055" y="1799212"/>
                </a:moveTo>
                <a:cubicBezTo>
                  <a:pt x="1299012" y="1799212"/>
                  <a:pt x="1302218" y="1802419"/>
                  <a:pt x="1302218" y="1806376"/>
                </a:cubicBezTo>
                <a:cubicBezTo>
                  <a:pt x="1302218" y="1810333"/>
                  <a:pt x="1299012" y="1813539"/>
                  <a:pt x="1295055" y="1813539"/>
                </a:cubicBezTo>
                <a:cubicBezTo>
                  <a:pt x="1291098" y="1813539"/>
                  <a:pt x="1287892" y="1810333"/>
                  <a:pt x="1287892" y="1806376"/>
                </a:cubicBezTo>
                <a:cubicBezTo>
                  <a:pt x="1287892" y="1802419"/>
                  <a:pt x="1291098" y="1799212"/>
                  <a:pt x="1295055" y="1799212"/>
                </a:cubicBezTo>
                <a:close/>
                <a:moveTo>
                  <a:pt x="1602061" y="1798360"/>
                </a:moveTo>
                <a:cubicBezTo>
                  <a:pt x="1602181" y="1798358"/>
                  <a:pt x="1602283" y="1798358"/>
                  <a:pt x="1602403" y="1798360"/>
                </a:cubicBezTo>
                <a:cubicBezTo>
                  <a:pt x="1606837" y="1798455"/>
                  <a:pt x="1610351" y="1802121"/>
                  <a:pt x="1610248" y="1806547"/>
                </a:cubicBezTo>
                <a:cubicBezTo>
                  <a:pt x="1610248" y="1811068"/>
                  <a:pt x="1606581" y="1814733"/>
                  <a:pt x="1602061" y="1814733"/>
                </a:cubicBezTo>
                <a:cubicBezTo>
                  <a:pt x="1597575" y="1814643"/>
                  <a:pt x="1593960" y="1811031"/>
                  <a:pt x="1593875" y="1806547"/>
                </a:cubicBezTo>
                <a:cubicBezTo>
                  <a:pt x="1593875" y="1802025"/>
                  <a:pt x="1597542" y="1798360"/>
                  <a:pt x="1602061" y="1798360"/>
                </a:cubicBezTo>
                <a:close/>
                <a:moveTo>
                  <a:pt x="1479259" y="1798360"/>
                </a:moveTo>
                <a:cubicBezTo>
                  <a:pt x="1479378" y="1798357"/>
                  <a:pt x="1479481" y="1798357"/>
                  <a:pt x="1479600" y="1798360"/>
                </a:cubicBezTo>
                <a:cubicBezTo>
                  <a:pt x="1483847" y="1798456"/>
                  <a:pt x="1487207" y="1801967"/>
                  <a:pt x="1487105" y="1806206"/>
                </a:cubicBezTo>
                <a:cubicBezTo>
                  <a:pt x="1487105" y="1810538"/>
                  <a:pt x="1483591" y="1814051"/>
                  <a:pt x="1479259" y="1814051"/>
                </a:cubicBezTo>
                <a:cubicBezTo>
                  <a:pt x="1474961" y="1813961"/>
                  <a:pt x="1471498" y="1810500"/>
                  <a:pt x="1471414" y="1806206"/>
                </a:cubicBezTo>
                <a:cubicBezTo>
                  <a:pt x="1471414" y="1801872"/>
                  <a:pt x="1474927" y="1798360"/>
                  <a:pt x="1479259" y="1798360"/>
                </a:cubicBezTo>
                <a:close/>
                <a:moveTo>
                  <a:pt x="1357138" y="1798360"/>
                </a:moveTo>
                <a:cubicBezTo>
                  <a:pt x="1357257" y="1798357"/>
                  <a:pt x="1357360" y="1798357"/>
                  <a:pt x="1357479" y="1798360"/>
                </a:cubicBezTo>
                <a:cubicBezTo>
                  <a:pt x="1361539" y="1798456"/>
                  <a:pt x="1364745" y="1801816"/>
                  <a:pt x="1364643" y="1805865"/>
                </a:cubicBezTo>
                <a:cubicBezTo>
                  <a:pt x="1364643" y="1810009"/>
                  <a:pt x="1361283" y="1813369"/>
                  <a:pt x="1357138" y="1813369"/>
                </a:cubicBezTo>
                <a:cubicBezTo>
                  <a:pt x="1352993" y="1813369"/>
                  <a:pt x="1349634" y="1810009"/>
                  <a:pt x="1349634" y="1805865"/>
                </a:cubicBezTo>
                <a:cubicBezTo>
                  <a:pt x="1349634" y="1801720"/>
                  <a:pt x="1352993" y="1798360"/>
                  <a:pt x="1357138" y="1798360"/>
                </a:cubicBezTo>
                <a:close/>
                <a:moveTo>
                  <a:pt x="1971151" y="1798359"/>
                </a:moveTo>
                <a:cubicBezTo>
                  <a:pt x="1975194" y="1798359"/>
                  <a:pt x="1978485" y="1801643"/>
                  <a:pt x="1978485" y="1805693"/>
                </a:cubicBezTo>
                <a:cubicBezTo>
                  <a:pt x="1978485" y="1809744"/>
                  <a:pt x="1975194" y="1813028"/>
                  <a:pt x="1971151" y="1813028"/>
                </a:cubicBezTo>
                <a:cubicBezTo>
                  <a:pt x="1967144" y="1812937"/>
                  <a:pt x="1963903" y="1809707"/>
                  <a:pt x="1963818" y="1805693"/>
                </a:cubicBezTo>
                <a:cubicBezTo>
                  <a:pt x="1963818" y="1801643"/>
                  <a:pt x="1967109" y="1798359"/>
                  <a:pt x="1971151" y="1798359"/>
                </a:cubicBezTo>
                <a:close/>
                <a:moveTo>
                  <a:pt x="1909068" y="1798359"/>
                </a:moveTo>
                <a:cubicBezTo>
                  <a:pt x="1913775" y="1798359"/>
                  <a:pt x="1917595" y="1802178"/>
                  <a:pt x="1917595" y="1806887"/>
                </a:cubicBezTo>
                <a:cubicBezTo>
                  <a:pt x="1917595" y="1811597"/>
                  <a:pt x="1913775" y="1815415"/>
                  <a:pt x="1909068" y="1815415"/>
                </a:cubicBezTo>
                <a:cubicBezTo>
                  <a:pt x="1904394" y="1815325"/>
                  <a:pt x="1900625" y="1811559"/>
                  <a:pt x="1900540" y="1806887"/>
                </a:cubicBezTo>
                <a:cubicBezTo>
                  <a:pt x="1900540" y="1802178"/>
                  <a:pt x="1904361" y="1798359"/>
                  <a:pt x="1909068" y="1798359"/>
                </a:cubicBezTo>
                <a:close/>
                <a:moveTo>
                  <a:pt x="1847667" y="1798359"/>
                </a:moveTo>
                <a:cubicBezTo>
                  <a:pt x="1852374" y="1798359"/>
                  <a:pt x="1856194" y="1802178"/>
                  <a:pt x="1856194" y="1806887"/>
                </a:cubicBezTo>
                <a:cubicBezTo>
                  <a:pt x="1856194" y="1811597"/>
                  <a:pt x="1852374" y="1815415"/>
                  <a:pt x="1847667" y="1815415"/>
                </a:cubicBezTo>
                <a:cubicBezTo>
                  <a:pt x="1842993" y="1815325"/>
                  <a:pt x="1839224" y="1811559"/>
                  <a:pt x="1839139" y="1806887"/>
                </a:cubicBezTo>
                <a:cubicBezTo>
                  <a:pt x="1839139" y="1802178"/>
                  <a:pt x="1842959" y="1798359"/>
                  <a:pt x="1847667" y="1798359"/>
                </a:cubicBezTo>
                <a:close/>
                <a:moveTo>
                  <a:pt x="1786266" y="1798359"/>
                </a:moveTo>
                <a:cubicBezTo>
                  <a:pt x="1790973" y="1798359"/>
                  <a:pt x="1794793" y="1802178"/>
                  <a:pt x="1794793" y="1806887"/>
                </a:cubicBezTo>
                <a:cubicBezTo>
                  <a:pt x="1794793" y="1811597"/>
                  <a:pt x="1790973" y="1815415"/>
                  <a:pt x="1786266" y="1815415"/>
                </a:cubicBezTo>
                <a:cubicBezTo>
                  <a:pt x="1781592" y="1815325"/>
                  <a:pt x="1777823" y="1811559"/>
                  <a:pt x="1777738" y="1806887"/>
                </a:cubicBezTo>
                <a:cubicBezTo>
                  <a:pt x="1777738" y="1802178"/>
                  <a:pt x="1781558" y="1798359"/>
                  <a:pt x="1786266" y="1798359"/>
                </a:cubicBezTo>
                <a:close/>
                <a:moveTo>
                  <a:pt x="1724864" y="1798359"/>
                </a:moveTo>
                <a:cubicBezTo>
                  <a:pt x="1729486" y="1798359"/>
                  <a:pt x="1733221" y="1802102"/>
                  <a:pt x="1733221" y="1806717"/>
                </a:cubicBezTo>
                <a:cubicBezTo>
                  <a:pt x="1733221" y="1811332"/>
                  <a:pt x="1729486" y="1815074"/>
                  <a:pt x="1724864" y="1815074"/>
                </a:cubicBezTo>
                <a:cubicBezTo>
                  <a:pt x="1720242" y="1815074"/>
                  <a:pt x="1716507" y="1811332"/>
                  <a:pt x="1716507" y="1806717"/>
                </a:cubicBezTo>
                <a:cubicBezTo>
                  <a:pt x="1716507" y="1802102"/>
                  <a:pt x="1720242" y="1798359"/>
                  <a:pt x="1724864" y="1798359"/>
                </a:cubicBezTo>
                <a:close/>
                <a:moveTo>
                  <a:pt x="1664145" y="1798359"/>
                </a:moveTo>
                <a:cubicBezTo>
                  <a:pt x="1664264" y="1798359"/>
                  <a:pt x="1664384" y="1798361"/>
                  <a:pt x="1664486" y="1798366"/>
                </a:cubicBezTo>
                <a:cubicBezTo>
                  <a:pt x="1669108" y="1798556"/>
                  <a:pt x="1672690" y="1802446"/>
                  <a:pt x="1672502" y="1807058"/>
                </a:cubicBezTo>
                <a:cubicBezTo>
                  <a:pt x="1672502" y="1811673"/>
                  <a:pt x="1668767" y="1815415"/>
                  <a:pt x="1664145" y="1815415"/>
                </a:cubicBezTo>
                <a:cubicBezTo>
                  <a:pt x="1664026" y="1815415"/>
                  <a:pt x="1663906" y="1815414"/>
                  <a:pt x="1663804" y="1815409"/>
                </a:cubicBezTo>
                <a:cubicBezTo>
                  <a:pt x="1659182" y="1815219"/>
                  <a:pt x="1655600" y="1811329"/>
                  <a:pt x="1655788" y="1806717"/>
                </a:cubicBezTo>
                <a:cubicBezTo>
                  <a:pt x="1655788" y="1802102"/>
                  <a:pt x="1659523" y="1798359"/>
                  <a:pt x="1664145" y="1798359"/>
                </a:cubicBezTo>
                <a:close/>
                <a:moveTo>
                  <a:pt x="1540660" y="1798359"/>
                </a:moveTo>
                <a:cubicBezTo>
                  <a:pt x="1545094" y="1798359"/>
                  <a:pt x="1548676" y="1801948"/>
                  <a:pt x="1548676" y="1806376"/>
                </a:cubicBezTo>
                <a:cubicBezTo>
                  <a:pt x="1548676" y="1810803"/>
                  <a:pt x="1545094" y="1814392"/>
                  <a:pt x="1540660" y="1814392"/>
                </a:cubicBezTo>
                <a:cubicBezTo>
                  <a:pt x="1536225" y="1814392"/>
                  <a:pt x="1532644" y="1810803"/>
                  <a:pt x="1532644" y="1806376"/>
                </a:cubicBezTo>
                <a:cubicBezTo>
                  <a:pt x="1532644" y="1801948"/>
                  <a:pt x="1536225" y="1798359"/>
                  <a:pt x="1540660" y="1798359"/>
                </a:cubicBezTo>
                <a:close/>
                <a:moveTo>
                  <a:pt x="1417858" y="1798359"/>
                </a:moveTo>
                <a:cubicBezTo>
                  <a:pt x="1422105" y="1798359"/>
                  <a:pt x="1425533" y="1801796"/>
                  <a:pt x="1425533" y="1806035"/>
                </a:cubicBezTo>
                <a:cubicBezTo>
                  <a:pt x="1425533" y="1810273"/>
                  <a:pt x="1422105" y="1813710"/>
                  <a:pt x="1417858" y="1813710"/>
                </a:cubicBezTo>
                <a:cubicBezTo>
                  <a:pt x="1413611" y="1813710"/>
                  <a:pt x="1410183" y="1810273"/>
                  <a:pt x="1410183" y="1806035"/>
                </a:cubicBezTo>
                <a:cubicBezTo>
                  <a:pt x="1410183" y="1801796"/>
                  <a:pt x="1413611" y="1798359"/>
                  <a:pt x="1417858" y="1798359"/>
                </a:cubicBezTo>
                <a:close/>
                <a:moveTo>
                  <a:pt x="311782" y="1744974"/>
                </a:moveTo>
                <a:cubicBezTo>
                  <a:pt x="312038" y="1744822"/>
                  <a:pt x="312379" y="1744822"/>
                  <a:pt x="312635" y="1744974"/>
                </a:cubicBezTo>
                <a:lnTo>
                  <a:pt x="313487" y="1744974"/>
                </a:lnTo>
                <a:cubicBezTo>
                  <a:pt x="313487" y="1745445"/>
                  <a:pt x="313112" y="1745827"/>
                  <a:pt x="312635" y="1745827"/>
                </a:cubicBezTo>
                <a:cubicBezTo>
                  <a:pt x="312191" y="1745759"/>
                  <a:pt x="311850" y="1745414"/>
                  <a:pt x="311782" y="1744974"/>
                </a:cubicBezTo>
                <a:close/>
                <a:moveTo>
                  <a:pt x="374036" y="1743439"/>
                </a:moveTo>
                <a:cubicBezTo>
                  <a:pt x="374889" y="1743439"/>
                  <a:pt x="375571" y="1744127"/>
                  <a:pt x="375571" y="1744974"/>
                </a:cubicBezTo>
                <a:cubicBezTo>
                  <a:pt x="375571" y="1745822"/>
                  <a:pt x="374889" y="1746510"/>
                  <a:pt x="374036" y="1746510"/>
                </a:cubicBezTo>
                <a:cubicBezTo>
                  <a:pt x="373183" y="1746510"/>
                  <a:pt x="372501" y="1745822"/>
                  <a:pt x="372501" y="1744974"/>
                </a:cubicBezTo>
                <a:cubicBezTo>
                  <a:pt x="372501" y="1744127"/>
                  <a:pt x="373183" y="1743439"/>
                  <a:pt x="374036" y="1743439"/>
                </a:cubicBezTo>
                <a:close/>
                <a:moveTo>
                  <a:pt x="436119" y="1742928"/>
                </a:moveTo>
                <a:cubicBezTo>
                  <a:pt x="436170" y="1742928"/>
                  <a:pt x="436238" y="1742930"/>
                  <a:pt x="436290" y="1742935"/>
                </a:cubicBezTo>
                <a:cubicBezTo>
                  <a:pt x="437415" y="1743029"/>
                  <a:pt x="438268" y="1744020"/>
                  <a:pt x="438166" y="1745146"/>
                </a:cubicBezTo>
                <a:cubicBezTo>
                  <a:pt x="438166" y="1746277"/>
                  <a:pt x="437245" y="1747192"/>
                  <a:pt x="436119" y="1747192"/>
                </a:cubicBezTo>
                <a:cubicBezTo>
                  <a:pt x="434960" y="1747104"/>
                  <a:pt x="434073" y="1746137"/>
                  <a:pt x="434073" y="1744975"/>
                </a:cubicBezTo>
                <a:cubicBezTo>
                  <a:pt x="434073" y="1743844"/>
                  <a:pt x="434993" y="1742928"/>
                  <a:pt x="436119" y="1742928"/>
                </a:cubicBezTo>
                <a:close/>
                <a:moveTo>
                  <a:pt x="496839" y="1742416"/>
                </a:moveTo>
                <a:cubicBezTo>
                  <a:pt x="496958" y="1742407"/>
                  <a:pt x="497078" y="1742407"/>
                  <a:pt x="497197" y="1742416"/>
                </a:cubicBezTo>
                <a:cubicBezTo>
                  <a:pt x="498510" y="1742513"/>
                  <a:pt x="499500" y="1743659"/>
                  <a:pt x="499397" y="1744974"/>
                </a:cubicBezTo>
                <a:cubicBezTo>
                  <a:pt x="499397" y="1746386"/>
                  <a:pt x="498255" y="1747533"/>
                  <a:pt x="496839" y="1747533"/>
                </a:cubicBezTo>
                <a:cubicBezTo>
                  <a:pt x="495423" y="1747533"/>
                  <a:pt x="494281" y="1746386"/>
                  <a:pt x="494281" y="1744974"/>
                </a:cubicBezTo>
                <a:cubicBezTo>
                  <a:pt x="494281" y="1743562"/>
                  <a:pt x="495423" y="1742416"/>
                  <a:pt x="496839" y="1742416"/>
                </a:cubicBezTo>
                <a:close/>
                <a:moveTo>
                  <a:pt x="558240" y="1741904"/>
                </a:moveTo>
                <a:cubicBezTo>
                  <a:pt x="559928" y="1741904"/>
                  <a:pt x="561309" y="1743279"/>
                  <a:pt x="561309" y="1744975"/>
                </a:cubicBezTo>
                <a:cubicBezTo>
                  <a:pt x="561309" y="1746670"/>
                  <a:pt x="559928" y="1748045"/>
                  <a:pt x="558240" y="1748045"/>
                </a:cubicBezTo>
                <a:cubicBezTo>
                  <a:pt x="556551" y="1748045"/>
                  <a:pt x="555170" y="1746670"/>
                  <a:pt x="555170" y="1744975"/>
                </a:cubicBezTo>
                <a:cubicBezTo>
                  <a:pt x="555170" y="1743279"/>
                  <a:pt x="556551" y="1741904"/>
                  <a:pt x="558240" y="1741904"/>
                </a:cubicBezTo>
                <a:close/>
                <a:moveTo>
                  <a:pt x="619642" y="1741392"/>
                </a:moveTo>
                <a:cubicBezTo>
                  <a:pt x="621620" y="1741392"/>
                  <a:pt x="623223" y="1742996"/>
                  <a:pt x="623223" y="1744974"/>
                </a:cubicBezTo>
                <a:cubicBezTo>
                  <a:pt x="623223" y="1746953"/>
                  <a:pt x="621620" y="1748556"/>
                  <a:pt x="619642" y="1748556"/>
                </a:cubicBezTo>
                <a:cubicBezTo>
                  <a:pt x="617697" y="1748469"/>
                  <a:pt x="616145" y="1746915"/>
                  <a:pt x="616060" y="1744974"/>
                </a:cubicBezTo>
                <a:cubicBezTo>
                  <a:pt x="616060" y="1742996"/>
                  <a:pt x="617663" y="1741392"/>
                  <a:pt x="619642" y="1741392"/>
                </a:cubicBezTo>
                <a:close/>
                <a:moveTo>
                  <a:pt x="681042" y="1740881"/>
                </a:moveTo>
                <a:cubicBezTo>
                  <a:pt x="681162" y="1740876"/>
                  <a:pt x="681281" y="1740876"/>
                  <a:pt x="681383" y="1740881"/>
                </a:cubicBezTo>
                <a:cubicBezTo>
                  <a:pt x="683549" y="1740978"/>
                  <a:pt x="685238" y="1742810"/>
                  <a:pt x="685136" y="1744975"/>
                </a:cubicBezTo>
                <a:cubicBezTo>
                  <a:pt x="685136" y="1747236"/>
                  <a:pt x="683311" y="1749068"/>
                  <a:pt x="681042" y="1749068"/>
                </a:cubicBezTo>
                <a:cubicBezTo>
                  <a:pt x="678773" y="1749068"/>
                  <a:pt x="676949" y="1747236"/>
                  <a:pt x="676949" y="1744975"/>
                </a:cubicBezTo>
                <a:cubicBezTo>
                  <a:pt x="676949" y="1742715"/>
                  <a:pt x="678773" y="1740881"/>
                  <a:pt x="681042" y="1740881"/>
                </a:cubicBezTo>
                <a:close/>
                <a:moveTo>
                  <a:pt x="743125" y="1740369"/>
                </a:moveTo>
                <a:cubicBezTo>
                  <a:pt x="745667" y="1740369"/>
                  <a:pt x="747730" y="1742432"/>
                  <a:pt x="747730" y="1744975"/>
                </a:cubicBezTo>
                <a:cubicBezTo>
                  <a:pt x="747730" y="1747518"/>
                  <a:pt x="745667" y="1749580"/>
                  <a:pt x="743125" y="1749580"/>
                </a:cubicBezTo>
                <a:cubicBezTo>
                  <a:pt x="740584" y="1749580"/>
                  <a:pt x="738521" y="1747518"/>
                  <a:pt x="738521" y="1744975"/>
                </a:cubicBezTo>
                <a:cubicBezTo>
                  <a:pt x="738521" y="1742432"/>
                  <a:pt x="740584" y="1740369"/>
                  <a:pt x="743125" y="1740369"/>
                </a:cubicBezTo>
                <a:close/>
                <a:moveTo>
                  <a:pt x="803845" y="1740028"/>
                </a:moveTo>
                <a:cubicBezTo>
                  <a:pt x="806574" y="1740028"/>
                  <a:pt x="808791" y="1742242"/>
                  <a:pt x="808791" y="1744975"/>
                </a:cubicBezTo>
                <a:cubicBezTo>
                  <a:pt x="808791" y="1747707"/>
                  <a:pt x="806574" y="1749921"/>
                  <a:pt x="803845" y="1749921"/>
                </a:cubicBezTo>
                <a:cubicBezTo>
                  <a:pt x="801116" y="1749921"/>
                  <a:pt x="798899" y="1747707"/>
                  <a:pt x="798899" y="1744975"/>
                </a:cubicBezTo>
                <a:cubicBezTo>
                  <a:pt x="798899" y="1742242"/>
                  <a:pt x="801116" y="1740028"/>
                  <a:pt x="803845" y="1740028"/>
                </a:cubicBezTo>
                <a:close/>
                <a:moveTo>
                  <a:pt x="865247" y="1739516"/>
                </a:moveTo>
                <a:cubicBezTo>
                  <a:pt x="868266" y="1739516"/>
                  <a:pt x="870705" y="1741961"/>
                  <a:pt x="870705" y="1744974"/>
                </a:cubicBezTo>
                <a:cubicBezTo>
                  <a:pt x="870705" y="1747988"/>
                  <a:pt x="868266" y="1750432"/>
                  <a:pt x="865247" y="1750432"/>
                </a:cubicBezTo>
                <a:cubicBezTo>
                  <a:pt x="862261" y="1750344"/>
                  <a:pt x="859874" y="1747951"/>
                  <a:pt x="859789" y="1744974"/>
                </a:cubicBezTo>
                <a:cubicBezTo>
                  <a:pt x="859789" y="1741961"/>
                  <a:pt x="862228" y="1739516"/>
                  <a:pt x="865247" y="1739516"/>
                </a:cubicBezTo>
                <a:close/>
                <a:moveTo>
                  <a:pt x="926647" y="1739005"/>
                </a:moveTo>
                <a:cubicBezTo>
                  <a:pt x="926766" y="1739002"/>
                  <a:pt x="926886" y="1739002"/>
                  <a:pt x="926988" y="1739005"/>
                </a:cubicBezTo>
                <a:cubicBezTo>
                  <a:pt x="930194" y="1739101"/>
                  <a:pt x="932719" y="1741773"/>
                  <a:pt x="932616" y="1744975"/>
                </a:cubicBezTo>
                <a:cubicBezTo>
                  <a:pt x="932616" y="1748271"/>
                  <a:pt x="929939" y="1750944"/>
                  <a:pt x="926647" y="1750944"/>
                </a:cubicBezTo>
                <a:cubicBezTo>
                  <a:pt x="923355" y="1750944"/>
                  <a:pt x="920678" y="1748271"/>
                  <a:pt x="920678" y="1744975"/>
                </a:cubicBezTo>
                <a:cubicBezTo>
                  <a:pt x="920678" y="1741678"/>
                  <a:pt x="923355" y="1739005"/>
                  <a:pt x="926647" y="1739005"/>
                </a:cubicBezTo>
                <a:close/>
                <a:moveTo>
                  <a:pt x="988048" y="1738664"/>
                </a:moveTo>
                <a:cubicBezTo>
                  <a:pt x="988168" y="1738661"/>
                  <a:pt x="988287" y="1738661"/>
                  <a:pt x="988390" y="1738664"/>
                </a:cubicBezTo>
                <a:cubicBezTo>
                  <a:pt x="991784" y="1738759"/>
                  <a:pt x="994461" y="1741586"/>
                  <a:pt x="994359" y="1744975"/>
                </a:cubicBezTo>
                <a:cubicBezTo>
                  <a:pt x="994359" y="1748459"/>
                  <a:pt x="991528" y="1751285"/>
                  <a:pt x="988048" y="1751285"/>
                </a:cubicBezTo>
                <a:cubicBezTo>
                  <a:pt x="984603" y="1751195"/>
                  <a:pt x="981823" y="1748422"/>
                  <a:pt x="981738" y="1744975"/>
                </a:cubicBezTo>
                <a:cubicBezTo>
                  <a:pt x="981738" y="1741490"/>
                  <a:pt x="984569" y="1738664"/>
                  <a:pt x="988048" y="1738664"/>
                </a:cubicBezTo>
                <a:close/>
                <a:moveTo>
                  <a:pt x="1050133" y="1738323"/>
                </a:moveTo>
                <a:cubicBezTo>
                  <a:pt x="1050252" y="1738320"/>
                  <a:pt x="1050372" y="1738320"/>
                  <a:pt x="1050474" y="1738323"/>
                </a:cubicBezTo>
                <a:cubicBezTo>
                  <a:pt x="1054056" y="1738418"/>
                  <a:pt x="1056887" y="1741396"/>
                  <a:pt x="1056785" y="1744975"/>
                </a:cubicBezTo>
                <a:cubicBezTo>
                  <a:pt x="1056785" y="1748649"/>
                  <a:pt x="1053800" y="1751627"/>
                  <a:pt x="1050133" y="1751627"/>
                </a:cubicBezTo>
                <a:cubicBezTo>
                  <a:pt x="1046499" y="1751536"/>
                  <a:pt x="1043566" y="1748611"/>
                  <a:pt x="1043481" y="1744975"/>
                </a:cubicBezTo>
                <a:cubicBezTo>
                  <a:pt x="1043481" y="1741301"/>
                  <a:pt x="1046466" y="1738323"/>
                  <a:pt x="1050133" y="1738323"/>
                </a:cubicBezTo>
                <a:close/>
                <a:moveTo>
                  <a:pt x="1110852" y="1737981"/>
                </a:moveTo>
                <a:cubicBezTo>
                  <a:pt x="1114706" y="1737981"/>
                  <a:pt x="1117845" y="1741113"/>
                  <a:pt x="1117845" y="1744974"/>
                </a:cubicBezTo>
                <a:cubicBezTo>
                  <a:pt x="1117845" y="1748836"/>
                  <a:pt x="1114706" y="1751967"/>
                  <a:pt x="1110852" y="1751967"/>
                </a:cubicBezTo>
                <a:cubicBezTo>
                  <a:pt x="1107031" y="1751877"/>
                  <a:pt x="1103944" y="1748798"/>
                  <a:pt x="1103859" y="1744974"/>
                </a:cubicBezTo>
                <a:cubicBezTo>
                  <a:pt x="1103859" y="1741113"/>
                  <a:pt x="1106997" y="1737981"/>
                  <a:pt x="1110852" y="1737981"/>
                </a:cubicBezTo>
                <a:close/>
                <a:moveTo>
                  <a:pt x="1172252" y="1737640"/>
                </a:moveTo>
                <a:cubicBezTo>
                  <a:pt x="1176295" y="1737640"/>
                  <a:pt x="1179586" y="1740924"/>
                  <a:pt x="1179586" y="1744974"/>
                </a:cubicBezTo>
                <a:cubicBezTo>
                  <a:pt x="1179586" y="1749025"/>
                  <a:pt x="1176295" y="1752309"/>
                  <a:pt x="1172252" y="1752309"/>
                </a:cubicBezTo>
                <a:cubicBezTo>
                  <a:pt x="1168244" y="1752218"/>
                  <a:pt x="1165003" y="1748988"/>
                  <a:pt x="1164919" y="1744974"/>
                </a:cubicBezTo>
                <a:cubicBezTo>
                  <a:pt x="1164919" y="1740924"/>
                  <a:pt x="1168210" y="1737640"/>
                  <a:pt x="1172252" y="1737640"/>
                </a:cubicBezTo>
                <a:close/>
                <a:moveTo>
                  <a:pt x="1233654" y="1737299"/>
                </a:moveTo>
                <a:cubicBezTo>
                  <a:pt x="1237901" y="1737299"/>
                  <a:pt x="1241329" y="1740736"/>
                  <a:pt x="1241329" y="1744975"/>
                </a:cubicBezTo>
                <a:cubicBezTo>
                  <a:pt x="1241329" y="1749213"/>
                  <a:pt x="1237901" y="1752650"/>
                  <a:pt x="1233654" y="1752650"/>
                </a:cubicBezTo>
                <a:cubicBezTo>
                  <a:pt x="1229407" y="1752650"/>
                  <a:pt x="1225979" y="1749213"/>
                  <a:pt x="1225979" y="1744975"/>
                </a:cubicBezTo>
                <a:cubicBezTo>
                  <a:pt x="1225979" y="1740736"/>
                  <a:pt x="1229407" y="1737299"/>
                  <a:pt x="1233654" y="1737299"/>
                </a:cubicBezTo>
                <a:close/>
                <a:moveTo>
                  <a:pt x="1295054" y="1736958"/>
                </a:moveTo>
                <a:cubicBezTo>
                  <a:pt x="1299489" y="1736958"/>
                  <a:pt x="1303071" y="1740547"/>
                  <a:pt x="1303071" y="1744975"/>
                </a:cubicBezTo>
                <a:cubicBezTo>
                  <a:pt x="1303071" y="1749402"/>
                  <a:pt x="1299489" y="1752991"/>
                  <a:pt x="1295054" y="1752991"/>
                </a:cubicBezTo>
                <a:cubicBezTo>
                  <a:pt x="1290620" y="1752991"/>
                  <a:pt x="1287039" y="1749402"/>
                  <a:pt x="1287039" y="1744975"/>
                </a:cubicBezTo>
                <a:cubicBezTo>
                  <a:pt x="1287039" y="1740547"/>
                  <a:pt x="1290620" y="1736958"/>
                  <a:pt x="1295054" y="1736958"/>
                </a:cubicBezTo>
                <a:close/>
                <a:moveTo>
                  <a:pt x="1971152" y="1736788"/>
                </a:moveTo>
                <a:cubicBezTo>
                  <a:pt x="1971271" y="1736786"/>
                  <a:pt x="1971373" y="1736786"/>
                  <a:pt x="1971493" y="1736788"/>
                </a:cubicBezTo>
                <a:cubicBezTo>
                  <a:pt x="1975927" y="1736883"/>
                  <a:pt x="1979441" y="1740549"/>
                  <a:pt x="1979339" y="1744975"/>
                </a:cubicBezTo>
                <a:cubicBezTo>
                  <a:pt x="1979339" y="1749496"/>
                  <a:pt x="1975672" y="1753161"/>
                  <a:pt x="1971152" y="1753161"/>
                </a:cubicBezTo>
                <a:cubicBezTo>
                  <a:pt x="1966666" y="1753071"/>
                  <a:pt x="1963050" y="1749459"/>
                  <a:pt x="1962965" y="1744975"/>
                </a:cubicBezTo>
                <a:cubicBezTo>
                  <a:pt x="1962965" y="1740453"/>
                  <a:pt x="1966632" y="1736788"/>
                  <a:pt x="1971152" y="1736788"/>
                </a:cubicBezTo>
                <a:close/>
                <a:moveTo>
                  <a:pt x="1357139" y="1736788"/>
                </a:moveTo>
                <a:cubicBezTo>
                  <a:pt x="1357258" y="1736786"/>
                  <a:pt x="1357360" y="1736786"/>
                  <a:pt x="1357480" y="1736788"/>
                </a:cubicBezTo>
                <a:cubicBezTo>
                  <a:pt x="1361914" y="1736883"/>
                  <a:pt x="1365428" y="1740549"/>
                  <a:pt x="1365326" y="1744975"/>
                </a:cubicBezTo>
                <a:cubicBezTo>
                  <a:pt x="1365326" y="1749496"/>
                  <a:pt x="1361659" y="1753161"/>
                  <a:pt x="1357139" y="1753161"/>
                </a:cubicBezTo>
                <a:cubicBezTo>
                  <a:pt x="1352653" y="1753071"/>
                  <a:pt x="1349037" y="1749459"/>
                  <a:pt x="1348952" y="1744975"/>
                </a:cubicBezTo>
                <a:cubicBezTo>
                  <a:pt x="1348952" y="1740453"/>
                  <a:pt x="1352619" y="1736788"/>
                  <a:pt x="1357139" y="1736788"/>
                </a:cubicBezTo>
                <a:close/>
                <a:moveTo>
                  <a:pt x="1417858" y="1736446"/>
                </a:moveTo>
                <a:cubicBezTo>
                  <a:pt x="1422565" y="1736446"/>
                  <a:pt x="1426385" y="1740265"/>
                  <a:pt x="1426385" y="1744974"/>
                </a:cubicBezTo>
                <a:cubicBezTo>
                  <a:pt x="1426385" y="1749684"/>
                  <a:pt x="1422565" y="1753502"/>
                  <a:pt x="1417858" y="1753502"/>
                </a:cubicBezTo>
                <a:cubicBezTo>
                  <a:pt x="1413184" y="1753412"/>
                  <a:pt x="1409415" y="1749646"/>
                  <a:pt x="1409330" y="1744974"/>
                </a:cubicBezTo>
                <a:cubicBezTo>
                  <a:pt x="1409330" y="1740265"/>
                  <a:pt x="1413150" y="1736446"/>
                  <a:pt x="1417858" y="1736446"/>
                </a:cubicBezTo>
                <a:close/>
                <a:moveTo>
                  <a:pt x="1479259" y="1736276"/>
                </a:moveTo>
                <a:cubicBezTo>
                  <a:pt x="1484069" y="1736276"/>
                  <a:pt x="1487958" y="1740170"/>
                  <a:pt x="1487958" y="1744975"/>
                </a:cubicBezTo>
                <a:cubicBezTo>
                  <a:pt x="1487958" y="1749780"/>
                  <a:pt x="1484069" y="1753673"/>
                  <a:pt x="1479259" y="1753673"/>
                </a:cubicBezTo>
                <a:cubicBezTo>
                  <a:pt x="1474449" y="1753673"/>
                  <a:pt x="1470561" y="1749780"/>
                  <a:pt x="1470561" y="1744975"/>
                </a:cubicBezTo>
                <a:cubicBezTo>
                  <a:pt x="1470561" y="1740170"/>
                  <a:pt x="1474449" y="1736276"/>
                  <a:pt x="1479259" y="1736276"/>
                </a:cubicBezTo>
                <a:close/>
                <a:moveTo>
                  <a:pt x="1541026" y="1735971"/>
                </a:moveTo>
                <a:cubicBezTo>
                  <a:pt x="1545924" y="1735971"/>
                  <a:pt x="1549895" y="1739942"/>
                  <a:pt x="1549895" y="1744840"/>
                </a:cubicBezTo>
                <a:cubicBezTo>
                  <a:pt x="1549895" y="1749738"/>
                  <a:pt x="1545924" y="1753709"/>
                  <a:pt x="1541026" y="1753709"/>
                </a:cubicBezTo>
                <a:cubicBezTo>
                  <a:pt x="1536128" y="1753709"/>
                  <a:pt x="1532157" y="1749738"/>
                  <a:pt x="1532157" y="1744840"/>
                </a:cubicBezTo>
                <a:cubicBezTo>
                  <a:pt x="1532157" y="1739942"/>
                  <a:pt x="1536128" y="1735971"/>
                  <a:pt x="1541026" y="1735971"/>
                </a:cubicBezTo>
                <a:close/>
                <a:moveTo>
                  <a:pt x="1602061" y="1735935"/>
                </a:moveTo>
                <a:cubicBezTo>
                  <a:pt x="1607059" y="1735935"/>
                  <a:pt x="1611101" y="1739983"/>
                  <a:pt x="1611101" y="1744975"/>
                </a:cubicBezTo>
                <a:cubicBezTo>
                  <a:pt x="1611101" y="1749967"/>
                  <a:pt x="1607059" y="1754015"/>
                  <a:pt x="1602061" y="1754015"/>
                </a:cubicBezTo>
                <a:cubicBezTo>
                  <a:pt x="1597064" y="1754015"/>
                  <a:pt x="1593022" y="1749967"/>
                  <a:pt x="1593022" y="1744975"/>
                </a:cubicBezTo>
                <a:cubicBezTo>
                  <a:pt x="1593022" y="1739983"/>
                  <a:pt x="1597064" y="1735935"/>
                  <a:pt x="1602061" y="1735935"/>
                </a:cubicBezTo>
                <a:close/>
                <a:moveTo>
                  <a:pt x="1724864" y="1735764"/>
                </a:moveTo>
                <a:cubicBezTo>
                  <a:pt x="1729947" y="1735764"/>
                  <a:pt x="1734074" y="1739889"/>
                  <a:pt x="1734074" y="1744975"/>
                </a:cubicBezTo>
                <a:cubicBezTo>
                  <a:pt x="1734074" y="1750061"/>
                  <a:pt x="1729947" y="1754185"/>
                  <a:pt x="1724864" y="1754185"/>
                </a:cubicBezTo>
                <a:cubicBezTo>
                  <a:pt x="1719816" y="1754094"/>
                  <a:pt x="1715739" y="1750023"/>
                  <a:pt x="1715654" y="1744975"/>
                </a:cubicBezTo>
                <a:cubicBezTo>
                  <a:pt x="1715654" y="1739889"/>
                  <a:pt x="1719781" y="1735764"/>
                  <a:pt x="1724864" y="1735764"/>
                </a:cubicBezTo>
                <a:close/>
                <a:moveTo>
                  <a:pt x="1664145" y="1735764"/>
                </a:moveTo>
                <a:cubicBezTo>
                  <a:pt x="1669228" y="1735764"/>
                  <a:pt x="1673355" y="1739889"/>
                  <a:pt x="1673355" y="1744975"/>
                </a:cubicBezTo>
                <a:cubicBezTo>
                  <a:pt x="1673355" y="1750061"/>
                  <a:pt x="1669228" y="1754185"/>
                  <a:pt x="1664145" y="1754185"/>
                </a:cubicBezTo>
                <a:cubicBezTo>
                  <a:pt x="1659097" y="1754094"/>
                  <a:pt x="1655020" y="1750023"/>
                  <a:pt x="1654935" y="1744975"/>
                </a:cubicBezTo>
                <a:cubicBezTo>
                  <a:pt x="1654935" y="1739889"/>
                  <a:pt x="1659062" y="1735764"/>
                  <a:pt x="1664145" y="1735764"/>
                </a:cubicBezTo>
                <a:close/>
                <a:moveTo>
                  <a:pt x="1909067" y="1735594"/>
                </a:moveTo>
                <a:cubicBezTo>
                  <a:pt x="1909187" y="1735592"/>
                  <a:pt x="1909289" y="1735592"/>
                  <a:pt x="1909409" y="1735594"/>
                </a:cubicBezTo>
                <a:cubicBezTo>
                  <a:pt x="1914491" y="1735689"/>
                  <a:pt x="1918550" y="1739888"/>
                  <a:pt x="1918448" y="1744974"/>
                </a:cubicBezTo>
                <a:cubicBezTo>
                  <a:pt x="1918448" y="1750156"/>
                  <a:pt x="1914252" y="1754355"/>
                  <a:pt x="1909067" y="1754355"/>
                </a:cubicBezTo>
                <a:cubicBezTo>
                  <a:pt x="1903882" y="1754355"/>
                  <a:pt x="1899687" y="1750156"/>
                  <a:pt x="1899687" y="1744974"/>
                </a:cubicBezTo>
                <a:cubicBezTo>
                  <a:pt x="1899687" y="1739793"/>
                  <a:pt x="1903882" y="1735594"/>
                  <a:pt x="1909067" y="1735594"/>
                </a:cubicBezTo>
                <a:close/>
                <a:moveTo>
                  <a:pt x="1847667" y="1735594"/>
                </a:moveTo>
                <a:cubicBezTo>
                  <a:pt x="1847786" y="1735592"/>
                  <a:pt x="1847888" y="1735592"/>
                  <a:pt x="1848008" y="1735594"/>
                </a:cubicBezTo>
                <a:cubicBezTo>
                  <a:pt x="1853090" y="1735689"/>
                  <a:pt x="1857150" y="1739888"/>
                  <a:pt x="1857047" y="1744974"/>
                </a:cubicBezTo>
                <a:cubicBezTo>
                  <a:pt x="1857047" y="1750156"/>
                  <a:pt x="1852851" y="1754355"/>
                  <a:pt x="1847667" y="1754355"/>
                </a:cubicBezTo>
                <a:cubicBezTo>
                  <a:pt x="1842481" y="1754355"/>
                  <a:pt x="1838286" y="1750156"/>
                  <a:pt x="1838286" y="1744974"/>
                </a:cubicBezTo>
                <a:cubicBezTo>
                  <a:pt x="1838286" y="1739793"/>
                  <a:pt x="1842481" y="1735594"/>
                  <a:pt x="1847667" y="1735594"/>
                </a:cubicBezTo>
                <a:close/>
                <a:moveTo>
                  <a:pt x="1786266" y="1735594"/>
                </a:moveTo>
                <a:cubicBezTo>
                  <a:pt x="1786385" y="1735592"/>
                  <a:pt x="1786487" y="1735592"/>
                  <a:pt x="1786607" y="1735594"/>
                </a:cubicBezTo>
                <a:cubicBezTo>
                  <a:pt x="1791689" y="1735689"/>
                  <a:pt x="1795749" y="1739888"/>
                  <a:pt x="1795646" y="1744974"/>
                </a:cubicBezTo>
                <a:cubicBezTo>
                  <a:pt x="1795646" y="1750156"/>
                  <a:pt x="1791450" y="1754355"/>
                  <a:pt x="1786266" y="1754355"/>
                </a:cubicBezTo>
                <a:cubicBezTo>
                  <a:pt x="1781080" y="1754355"/>
                  <a:pt x="1776885" y="1750156"/>
                  <a:pt x="1776885" y="1744974"/>
                </a:cubicBezTo>
                <a:cubicBezTo>
                  <a:pt x="1776885" y="1739793"/>
                  <a:pt x="1781080" y="1735594"/>
                  <a:pt x="1786266" y="1735594"/>
                </a:cubicBezTo>
                <a:close/>
                <a:moveTo>
                  <a:pt x="251234" y="1682550"/>
                </a:moveTo>
                <a:cubicBezTo>
                  <a:pt x="251353" y="1682521"/>
                  <a:pt x="251489" y="1682521"/>
                  <a:pt x="251626" y="1682550"/>
                </a:cubicBezTo>
                <a:cubicBezTo>
                  <a:pt x="252070" y="1682656"/>
                  <a:pt x="252360" y="1683115"/>
                  <a:pt x="252257" y="1683574"/>
                </a:cubicBezTo>
                <a:cubicBezTo>
                  <a:pt x="252257" y="1684138"/>
                  <a:pt x="251797" y="1684597"/>
                  <a:pt x="251234" y="1684597"/>
                </a:cubicBezTo>
                <a:cubicBezTo>
                  <a:pt x="250671" y="1684597"/>
                  <a:pt x="250211" y="1684138"/>
                  <a:pt x="250211" y="1683574"/>
                </a:cubicBezTo>
                <a:cubicBezTo>
                  <a:pt x="250211" y="1683009"/>
                  <a:pt x="250671" y="1682550"/>
                  <a:pt x="251234" y="1682550"/>
                </a:cubicBezTo>
                <a:close/>
                <a:moveTo>
                  <a:pt x="312635" y="1682038"/>
                </a:moveTo>
                <a:cubicBezTo>
                  <a:pt x="313487" y="1682038"/>
                  <a:pt x="314170" y="1682726"/>
                  <a:pt x="314170" y="1683573"/>
                </a:cubicBezTo>
                <a:cubicBezTo>
                  <a:pt x="314170" y="1684421"/>
                  <a:pt x="313487" y="1685109"/>
                  <a:pt x="312635" y="1685109"/>
                </a:cubicBezTo>
                <a:cubicBezTo>
                  <a:pt x="311781" y="1685109"/>
                  <a:pt x="311100" y="1684421"/>
                  <a:pt x="311100" y="1683573"/>
                </a:cubicBezTo>
                <a:cubicBezTo>
                  <a:pt x="311100" y="1682726"/>
                  <a:pt x="311781" y="1682038"/>
                  <a:pt x="312635" y="1682038"/>
                </a:cubicBezTo>
                <a:close/>
                <a:moveTo>
                  <a:pt x="374036" y="1681526"/>
                </a:moveTo>
                <a:cubicBezTo>
                  <a:pt x="375162" y="1681526"/>
                  <a:pt x="376083" y="1682442"/>
                  <a:pt x="376083" y="1683573"/>
                </a:cubicBezTo>
                <a:cubicBezTo>
                  <a:pt x="376083" y="1684704"/>
                  <a:pt x="375162" y="1685620"/>
                  <a:pt x="374036" y="1685620"/>
                </a:cubicBezTo>
                <a:cubicBezTo>
                  <a:pt x="372945" y="1685538"/>
                  <a:pt x="372075" y="1684668"/>
                  <a:pt x="371990" y="1683573"/>
                </a:cubicBezTo>
                <a:cubicBezTo>
                  <a:pt x="371990" y="1682442"/>
                  <a:pt x="372911" y="1681526"/>
                  <a:pt x="374036" y="1681526"/>
                </a:cubicBezTo>
                <a:close/>
                <a:moveTo>
                  <a:pt x="436120" y="1680844"/>
                </a:moveTo>
                <a:cubicBezTo>
                  <a:pt x="437621" y="1680844"/>
                  <a:pt x="438849" y="1682066"/>
                  <a:pt x="438849" y="1683573"/>
                </a:cubicBezTo>
                <a:cubicBezTo>
                  <a:pt x="438849" y="1685081"/>
                  <a:pt x="437621" y="1686302"/>
                  <a:pt x="436120" y="1686302"/>
                </a:cubicBezTo>
                <a:cubicBezTo>
                  <a:pt x="434618" y="1686302"/>
                  <a:pt x="433391" y="1685081"/>
                  <a:pt x="433391" y="1683573"/>
                </a:cubicBezTo>
                <a:cubicBezTo>
                  <a:pt x="433391" y="1682066"/>
                  <a:pt x="434618" y="1680844"/>
                  <a:pt x="436120" y="1680844"/>
                </a:cubicBezTo>
                <a:close/>
                <a:moveTo>
                  <a:pt x="496838" y="1680333"/>
                </a:moveTo>
                <a:cubicBezTo>
                  <a:pt x="496957" y="1680326"/>
                  <a:pt x="497077" y="1680326"/>
                  <a:pt x="497196" y="1680333"/>
                </a:cubicBezTo>
                <a:cubicBezTo>
                  <a:pt x="498885" y="1680430"/>
                  <a:pt x="500181" y="1681881"/>
                  <a:pt x="500079" y="1683573"/>
                </a:cubicBezTo>
                <a:cubicBezTo>
                  <a:pt x="500079" y="1685362"/>
                  <a:pt x="498629" y="1686814"/>
                  <a:pt x="496838" y="1686814"/>
                </a:cubicBezTo>
                <a:cubicBezTo>
                  <a:pt x="495082" y="1686729"/>
                  <a:pt x="493683" y="1685326"/>
                  <a:pt x="493598" y="1683573"/>
                </a:cubicBezTo>
                <a:cubicBezTo>
                  <a:pt x="493598" y="1681784"/>
                  <a:pt x="495047" y="1680333"/>
                  <a:pt x="496838" y="1680333"/>
                </a:cubicBezTo>
                <a:close/>
                <a:moveTo>
                  <a:pt x="558240" y="1679821"/>
                </a:moveTo>
                <a:cubicBezTo>
                  <a:pt x="560304" y="1679821"/>
                  <a:pt x="561992" y="1681501"/>
                  <a:pt x="561992" y="1683574"/>
                </a:cubicBezTo>
                <a:cubicBezTo>
                  <a:pt x="561992" y="1685646"/>
                  <a:pt x="560304" y="1687326"/>
                  <a:pt x="558240" y="1687326"/>
                </a:cubicBezTo>
                <a:cubicBezTo>
                  <a:pt x="556176" y="1687326"/>
                  <a:pt x="554488" y="1685646"/>
                  <a:pt x="554488" y="1683574"/>
                </a:cubicBezTo>
                <a:cubicBezTo>
                  <a:pt x="554488" y="1681501"/>
                  <a:pt x="556176" y="1679821"/>
                  <a:pt x="558240" y="1679821"/>
                </a:cubicBezTo>
                <a:close/>
                <a:moveTo>
                  <a:pt x="743126" y="1678968"/>
                </a:moveTo>
                <a:cubicBezTo>
                  <a:pt x="746042" y="1678968"/>
                  <a:pt x="748413" y="1681336"/>
                  <a:pt x="748413" y="1684256"/>
                </a:cubicBezTo>
                <a:cubicBezTo>
                  <a:pt x="748413" y="1687176"/>
                  <a:pt x="746042" y="1689543"/>
                  <a:pt x="743126" y="1689543"/>
                </a:cubicBezTo>
                <a:cubicBezTo>
                  <a:pt x="740209" y="1689543"/>
                  <a:pt x="737839" y="1687176"/>
                  <a:pt x="737839" y="1684256"/>
                </a:cubicBezTo>
                <a:cubicBezTo>
                  <a:pt x="737839" y="1681336"/>
                  <a:pt x="740209" y="1678968"/>
                  <a:pt x="743126" y="1678968"/>
                </a:cubicBezTo>
                <a:close/>
                <a:moveTo>
                  <a:pt x="681042" y="1678968"/>
                </a:moveTo>
                <a:cubicBezTo>
                  <a:pt x="681162" y="1678963"/>
                  <a:pt x="681281" y="1678963"/>
                  <a:pt x="681384" y="1678968"/>
                </a:cubicBezTo>
                <a:cubicBezTo>
                  <a:pt x="683925" y="1679064"/>
                  <a:pt x="685920" y="1681203"/>
                  <a:pt x="685818" y="1683744"/>
                </a:cubicBezTo>
                <a:cubicBezTo>
                  <a:pt x="685818" y="1686381"/>
                  <a:pt x="683686" y="1688520"/>
                  <a:pt x="681042" y="1688520"/>
                </a:cubicBezTo>
                <a:cubicBezTo>
                  <a:pt x="678450" y="1688431"/>
                  <a:pt x="676352" y="1686343"/>
                  <a:pt x="676267" y="1683744"/>
                </a:cubicBezTo>
                <a:cubicBezTo>
                  <a:pt x="676267" y="1681107"/>
                  <a:pt x="678399" y="1678968"/>
                  <a:pt x="681042" y="1678968"/>
                </a:cubicBezTo>
                <a:close/>
                <a:moveTo>
                  <a:pt x="619642" y="1678968"/>
                </a:moveTo>
                <a:cubicBezTo>
                  <a:pt x="621995" y="1678968"/>
                  <a:pt x="623906" y="1680877"/>
                  <a:pt x="623906" y="1683232"/>
                </a:cubicBezTo>
                <a:cubicBezTo>
                  <a:pt x="623906" y="1685588"/>
                  <a:pt x="621995" y="1687496"/>
                  <a:pt x="619642" y="1687496"/>
                </a:cubicBezTo>
                <a:cubicBezTo>
                  <a:pt x="617322" y="1687409"/>
                  <a:pt x="615463" y="1685550"/>
                  <a:pt x="615378" y="1683232"/>
                </a:cubicBezTo>
                <a:cubicBezTo>
                  <a:pt x="615378" y="1680877"/>
                  <a:pt x="617288" y="1678968"/>
                  <a:pt x="619642" y="1678968"/>
                </a:cubicBezTo>
                <a:close/>
                <a:moveTo>
                  <a:pt x="803845" y="1677945"/>
                </a:moveTo>
                <a:cubicBezTo>
                  <a:pt x="806949" y="1677945"/>
                  <a:pt x="809474" y="1680465"/>
                  <a:pt x="809474" y="1683574"/>
                </a:cubicBezTo>
                <a:cubicBezTo>
                  <a:pt x="809474" y="1686683"/>
                  <a:pt x="806949" y="1689202"/>
                  <a:pt x="803845" y="1689202"/>
                </a:cubicBezTo>
                <a:cubicBezTo>
                  <a:pt x="800740" y="1689202"/>
                  <a:pt x="798217" y="1686683"/>
                  <a:pt x="798217" y="1683574"/>
                </a:cubicBezTo>
                <a:cubicBezTo>
                  <a:pt x="798217" y="1680465"/>
                  <a:pt x="800740" y="1677945"/>
                  <a:pt x="803845" y="1677945"/>
                </a:cubicBezTo>
                <a:close/>
                <a:moveTo>
                  <a:pt x="865246" y="1677433"/>
                </a:moveTo>
                <a:cubicBezTo>
                  <a:pt x="868640" y="1677433"/>
                  <a:pt x="871386" y="1680183"/>
                  <a:pt x="871386" y="1683574"/>
                </a:cubicBezTo>
                <a:cubicBezTo>
                  <a:pt x="871386" y="1686964"/>
                  <a:pt x="868640" y="1689714"/>
                  <a:pt x="865246" y="1689714"/>
                </a:cubicBezTo>
                <a:cubicBezTo>
                  <a:pt x="861852" y="1689714"/>
                  <a:pt x="859106" y="1686964"/>
                  <a:pt x="859106" y="1683574"/>
                </a:cubicBezTo>
                <a:cubicBezTo>
                  <a:pt x="859106" y="1680183"/>
                  <a:pt x="861852" y="1677433"/>
                  <a:pt x="865246" y="1677433"/>
                </a:cubicBezTo>
                <a:close/>
                <a:moveTo>
                  <a:pt x="926648" y="1676922"/>
                </a:moveTo>
                <a:cubicBezTo>
                  <a:pt x="926767" y="1676919"/>
                  <a:pt x="926886" y="1676919"/>
                  <a:pt x="926989" y="1676922"/>
                </a:cubicBezTo>
                <a:cubicBezTo>
                  <a:pt x="930570" y="1677018"/>
                  <a:pt x="933402" y="1679995"/>
                  <a:pt x="933299" y="1683574"/>
                </a:cubicBezTo>
                <a:cubicBezTo>
                  <a:pt x="933299" y="1687248"/>
                  <a:pt x="930315" y="1690226"/>
                  <a:pt x="926648" y="1690226"/>
                </a:cubicBezTo>
                <a:cubicBezTo>
                  <a:pt x="923014" y="1690135"/>
                  <a:pt x="920081" y="1687210"/>
                  <a:pt x="919996" y="1683574"/>
                </a:cubicBezTo>
                <a:cubicBezTo>
                  <a:pt x="919996" y="1679900"/>
                  <a:pt x="922981" y="1676922"/>
                  <a:pt x="926648" y="1676922"/>
                </a:cubicBezTo>
                <a:close/>
                <a:moveTo>
                  <a:pt x="988415" y="1676446"/>
                </a:moveTo>
                <a:cubicBezTo>
                  <a:pt x="992277" y="1676446"/>
                  <a:pt x="995408" y="1679577"/>
                  <a:pt x="995408" y="1683439"/>
                </a:cubicBezTo>
                <a:cubicBezTo>
                  <a:pt x="995408" y="1687301"/>
                  <a:pt x="992277" y="1690432"/>
                  <a:pt x="988415" y="1690432"/>
                </a:cubicBezTo>
                <a:cubicBezTo>
                  <a:pt x="984553" y="1690432"/>
                  <a:pt x="981422" y="1687301"/>
                  <a:pt x="981422" y="1683439"/>
                </a:cubicBezTo>
                <a:cubicBezTo>
                  <a:pt x="981422" y="1679577"/>
                  <a:pt x="984553" y="1676446"/>
                  <a:pt x="988415" y="1676446"/>
                </a:cubicBezTo>
                <a:close/>
                <a:moveTo>
                  <a:pt x="1050132" y="1676239"/>
                </a:moveTo>
                <a:cubicBezTo>
                  <a:pt x="1054175" y="1676239"/>
                  <a:pt x="1057466" y="1679523"/>
                  <a:pt x="1057466" y="1683573"/>
                </a:cubicBezTo>
                <a:cubicBezTo>
                  <a:pt x="1057466" y="1687624"/>
                  <a:pt x="1054175" y="1690908"/>
                  <a:pt x="1050132" y="1690908"/>
                </a:cubicBezTo>
                <a:cubicBezTo>
                  <a:pt x="1046125" y="1690817"/>
                  <a:pt x="1042884" y="1687587"/>
                  <a:pt x="1042799" y="1683573"/>
                </a:cubicBezTo>
                <a:cubicBezTo>
                  <a:pt x="1042799" y="1679523"/>
                  <a:pt x="1046090" y="1676239"/>
                  <a:pt x="1050132" y="1676239"/>
                </a:cubicBezTo>
                <a:close/>
                <a:moveTo>
                  <a:pt x="1110851" y="1675728"/>
                </a:moveTo>
                <a:cubicBezTo>
                  <a:pt x="1110970" y="1675725"/>
                  <a:pt x="1111073" y="1675725"/>
                  <a:pt x="1111192" y="1675728"/>
                </a:cubicBezTo>
                <a:cubicBezTo>
                  <a:pt x="1115439" y="1675824"/>
                  <a:pt x="1118799" y="1679335"/>
                  <a:pt x="1118697" y="1683574"/>
                </a:cubicBezTo>
                <a:cubicBezTo>
                  <a:pt x="1118697" y="1687908"/>
                  <a:pt x="1115183" y="1691419"/>
                  <a:pt x="1110851" y="1691419"/>
                </a:cubicBezTo>
                <a:cubicBezTo>
                  <a:pt x="1106553" y="1691329"/>
                  <a:pt x="1103091" y="1687868"/>
                  <a:pt x="1103006" y="1683574"/>
                </a:cubicBezTo>
                <a:cubicBezTo>
                  <a:pt x="1103006" y="1679240"/>
                  <a:pt x="1106519" y="1675728"/>
                  <a:pt x="1110851" y="1675728"/>
                </a:cubicBezTo>
                <a:close/>
                <a:moveTo>
                  <a:pt x="1172253" y="1675387"/>
                </a:moveTo>
                <a:cubicBezTo>
                  <a:pt x="1172372" y="1675385"/>
                  <a:pt x="1172474" y="1675385"/>
                  <a:pt x="1172594" y="1675387"/>
                </a:cubicBezTo>
                <a:cubicBezTo>
                  <a:pt x="1177028" y="1675482"/>
                  <a:pt x="1180542" y="1679148"/>
                  <a:pt x="1180440" y="1683574"/>
                </a:cubicBezTo>
                <a:cubicBezTo>
                  <a:pt x="1180440" y="1688095"/>
                  <a:pt x="1176772" y="1691760"/>
                  <a:pt x="1172253" y="1691760"/>
                </a:cubicBezTo>
                <a:cubicBezTo>
                  <a:pt x="1167767" y="1691670"/>
                  <a:pt x="1164151" y="1688058"/>
                  <a:pt x="1164066" y="1683574"/>
                </a:cubicBezTo>
                <a:cubicBezTo>
                  <a:pt x="1164066" y="1679052"/>
                  <a:pt x="1167733" y="1675387"/>
                  <a:pt x="1172253" y="1675387"/>
                </a:cubicBezTo>
                <a:close/>
                <a:moveTo>
                  <a:pt x="1233654" y="1675045"/>
                </a:moveTo>
                <a:cubicBezTo>
                  <a:pt x="1238361" y="1675045"/>
                  <a:pt x="1242181" y="1678864"/>
                  <a:pt x="1242181" y="1683573"/>
                </a:cubicBezTo>
                <a:cubicBezTo>
                  <a:pt x="1242181" y="1688283"/>
                  <a:pt x="1238361" y="1692101"/>
                  <a:pt x="1233654" y="1692101"/>
                </a:cubicBezTo>
                <a:cubicBezTo>
                  <a:pt x="1228980" y="1692011"/>
                  <a:pt x="1225211" y="1688245"/>
                  <a:pt x="1225126" y="1683573"/>
                </a:cubicBezTo>
                <a:cubicBezTo>
                  <a:pt x="1225126" y="1678864"/>
                  <a:pt x="1228946" y="1675045"/>
                  <a:pt x="1233654" y="1675045"/>
                </a:cubicBezTo>
                <a:close/>
                <a:moveTo>
                  <a:pt x="1295055" y="1674874"/>
                </a:moveTo>
                <a:cubicBezTo>
                  <a:pt x="1299865" y="1674874"/>
                  <a:pt x="1303753" y="1678768"/>
                  <a:pt x="1303753" y="1683573"/>
                </a:cubicBezTo>
                <a:cubicBezTo>
                  <a:pt x="1303753" y="1688378"/>
                  <a:pt x="1299865" y="1692271"/>
                  <a:pt x="1295055" y="1692271"/>
                </a:cubicBezTo>
                <a:cubicBezTo>
                  <a:pt x="1290245" y="1692271"/>
                  <a:pt x="1286357" y="1688378"/>
                  <a:pt x="1286357" y="1683573"/>
                </a:cubicBezTo>
                <a:cubicBezTo>
                  <a:pt x="1286357" y="1678768"/>
                  <a:pt x="1290245" y="1674874"/>
                  <a:pt x="1295055" y="1674874"/>
                </a:cubicBezTo>
                <a:close/>
                <a:moveTo>
                  <a:pt x="1970835" y="1674570"/>
                </a:moveTo>
                <a:cubicBezTo>
                  <a:pt x="1975733" y="1674570"/>
                  <a:pt x="1979704" y="1678541"/>
                  <a:pt x="1979704" y="1683439"/>
                </a:cubicBezTo>
                <a:cubicBezTo>
                  <a:pt x="1979704" y="1688337"/>
                  <a:pt x="1975733" y="1692308"/>
                  <a:pt x="1970835" y="1692308"/>
                </a:cubicBezTo>
                <a:cubicBezTo>
                  <a:pt x="1965937" y="1692308"/>
                  <a:pt x="1961966" y="1688337"/>
                  <a:pt x="1961966" y="1683439"/>
                </a:cubicBezTo>
                <a:cubicBezTo>
                  <a:pt x="1961966" y="1678541"/>
                  <a:pt x="1965937" y="1674570"/>
                  <a:pt x="1970835" y="1674570"/>
                </a:cubicBezTo>
                <a:close/>
                <a:moveTo>
                  <a:pt x="1357138" y="1674533"/>
                </a:moveTo>
                <a:cubicBezTo>
                  <a:pt x="1362136" y="1674533"/>
                  <a:pt x="1366178" y="1678581"/>
                  <a:pt x="1366178" y="1683573"/>
                </a:cubicBezTo>
                <a:cubicBezTo>
                  <a:pt x="1366178" y="1688565"/>
                  <a:pt x="1362136" y="1692613"/>
                  <a:pt x="1357138" y="1692613"/>
                </a:cubicBezTo>
                <a:cubicBezTo>
                  <a:pt x="1352141" y="1692613"/>
                  <a:pt x="1348099" y="1688565"/>
                  <a:pt x="1348099" y="1683573"/>
                </a:cubicBezTo>
                <a:cubicBezTo>
                  <a:pt x="1348099" y="1678581"/>
                  <a:pt x="1352141" y="1674533"/>
                  <a:pt x="1357138" y="1674533"/>
                </a:cubicBezTo>
                <a:close/>
                <a:moveTo>
                  <a:pt x="1417858" y="1674363"/>
                </a:moveTo>
                <a:cubicBezTo>
                  <a:pt x="1422941" y="1674363"/>
                  <a:pt x="1427068" y="1678488"/>
                  <a:pt x="1427068" y="1683574"/>
                </a:cubicBezTo>
                <a:cubicBezTo>
                  <a:pt x="1427068" y="1688660"/>
                  <a:pt x="1422941" y="1692784"/>
                  <a:pt x="1417858" y="1692784"/>
                </a:cubicBezTo>
                <a:cubicBezTo>
                  <a:pt x="1412810" y="1692693"/>
                  <a:pt x="1408733" y="1688622"/>
                  <a:pt x="1408648" y="1683574"/>
                </a:cubicBezTo>
                <a:cubicBezTo>
                  <a:pt x="1408648" y="1678488"/>
                  <a:pt x="1412775" y="1674363"/>
                  <a:pt x="1417858" y="1674363"/>
                </a:cubicBezTo>
                <a:close/>
                <a:moveTo>
                  <a:pt x="1479259" y="1674022"/>
                </a:moveTo>
                <a:cubicBezTo>
                  <a:pt x="1484529" y="1674022"/>
                  <a:pt x="1488810" y="1678298"/>
                  <a:pt x="1488810" y="1683574"/>
                </a:cubicBezTo>
                <a:cubicBezTo>
                  <a:pt x="1488810" y="1688849"/>
                  <a:pt x="1484529" y="1693125"/>
                  <a:pt x="1479259" y="1693125"/>
                </a:cubicBezTo>
                <a:cubicBezTo>
                  <a:pt x="1473989" y="1693125"/>
                  <a:pt x="1469708" y="1688849"/>
                  <a:pt x="1469708" y="1683574"/>
                </a:cubicBezTo>
                <a:cubicBezTo>
                  <a:pt x="1469708" y="1678298"/>
                  <a:pt x="1473989" y="1674022"/>
                  <a:pt x="1479259" y="1674022"/>
                </a:cubicBezTo>
                <a:close/>
                <a:moveTo>
                  <a:pt x="1540661" y="1673852"/>
                </a:moveTo>
                <a:cubicBezTo>
                  <a:pt x="1540780" y="1673850"/>
                  <a:pt x="1540882" y="1673850"/>
                  <a:pt x="1541001" y="1673852"/>
                </a:cubicBezTo>
                <a:cubicBezTo>
                  <a:pt x="1546272" y="1673947"/>
                  <a:pt x="1550485" y="1678300"/>
                  <a:pt x="1550382" y="1683574"/>
                </a:cubicBezTo>
                <a:cubicBezTo>
                  <a:pt x="1550382" y="1688943"/>
                  <a:pt x="1546033" y="1693295"/>
                  <a:pt x="1540661" y="1693295"/>
                </a:cubicBezTo>
                <a:cubicBezTo>
                  <a:pt x="1535322" y="1693205"/>
                  <a:pt x="1531024" y="1688905"/>
                  <a:pt x="1530939" y="1683574"/>
                </a:cubicBezTo>
                <a:cubicBezTo>
                  <a:pt x="1530939" y="1678204"/>
                  <a:pt x="1535288" y="1673852"/>
                  <a:pt x="1540661" y="1673852"/>
                </a:cubicBezTo>
                <a:close/>
                <a:moveTo>
                  <a:pt x="1602427" y="1673547"/>
                </a:moveTo>
                <a:cubicBezTo>
                  <a:pt x="1607891" y="1673547"/>
                  <a:pt x="1612320" y="1677976"/>
                  <a:pt x="1612320" y="1683439"/>
                </a:cubicBezTo>
                <a:cubicBezTo>
                  <a:pt x="1612320" y="1688903"/>
                  <a:pt x="1607891" y="1693332"/>
                  <a:pt x="1602427" y="1693332"/>
                </a:cubicBezTo>
                <a:cubicBezTo>
                  <a:pt x="1596964" y="1693332"/>
                  <a:pt x="1592535" y="1688903"/>
                  <a:pt x="1592535" y="1683439"/>
                </a:cubicBezTo>
                <a:cubicBezTo>
                  <a:pt x="1592535" y="1677976"/>
                  <a:pt x="1596964" y="1673547"/>
                  <a:pt x="1602427" y="1673547"/>
                </a:cubicBezTo>
                <a:close/>
                <a:moveTo>
                  <a:pt x="1724863" y="1673511"/>
                </a:moveTo>
                <a:cubicBezTo>
                  <a:pt x="1724983" y="1673509"/>
                  <a:pt x="1725085" y="1673509"/>
                  <a:pt x="1725204" y="1673511"/>
                </a:cubicBezTo>
                <a:cubicBezTo>
                  <a:pt x="1730662" y="1673606"/>
                  <a:pt x="1735029" y="1678111"/>
                  <a:pt x="1734926" y="1683574"/>
                </a:cubicBezTo>
                <a:cubicBezTo>
                  <a:pt x="1734926" y="1689130"/>
                  <a:pt x="1730424" y="1693637"/>
                  <a:pt x="1724863" y="1693637"/>
                </a:cubicBezTo>
                <a:cubicBezTo>
                  <a:pt x="1719337" y="1693546"/>
                  <a:pt x="1714886" y="1689093"/>
                  <a:pt x="1714801" y="1683574"/>
                </a:cubicBezTo>
                <a:cubicBezTo>
                  <a:pt x="1714801" y="1678017"/>
                  <a:pt x="1719303" y="1673511"/>
                  <a:pt x="1724863" y="1673511"/>
                </a:cubicBezTo>
                <a:close/>
                <a:moveTo>
                  <a:pt x="1664144" y="1673511"/>
                </a:moveTo>
                <a:cubicBezTo>
                  <a:pt x="1664264" y="1673509"/>
                  <a:pt x="1664366" y="1673509"/>
                  <a:pt x="1664485" y="1673511"/>
                </a:cubicBezTo>
                <a:cubicBezTo>
                  <a:pt x="1669943" y="1673606"/>
                  <a:pt x="1674310" y="1678111"/>
                  <a:pt x="1674207" y="1683574"/>
                </a:cubicBezTo>
                <a:cubicBezTo>
                  <a:pt x="1674207" y="1689130"/>
                  <a:pt x="1669705" y="1693637"/>
                  <a:pt x="1664144" y="1693637"/>
                </a:cubicBezTo>
                <a:cubicBezTo>
                  <a:pt x="1658618" y="1693546"/>
                  <a:pt x="1654167" y="1689093"/>
                  <a:pt x="1654082" y="1683574"/>
                </a:cubicBezTo>
                <a:cubicBezTo>
                  <a:pt x="1654082" y="1678017"/>
                  <a:pt x="1658584" y="1673511"/>
                  <a:pt x="1664144" y="1673511"/>
                </a:cubicBezTo>
                <a:close/>
                <a:moveTo>
                  <a:pt x="1909068" y="1673339"/>
                </a:moveTo>
                <a:cubicBezTo>
                  <a:pt x="1914714" y="1673339"/>
                  <a:pt x="1919301" y="1677921"/>
                  <a:pt x="1919301" y="1683573"/>
                </a:cubicBezTo>
                <a:cubicBezTo>
                  <a:pt x="1919301" y="1689225"/>
                  <a:pt x="1914714" y="1693807"/>
                  <a:pt x="1909068" y="1693807"/>
                </a:cubicBezTo>
                <a:cubicBezTo>
                  <a:pt x="1903422" y="1693807"/>
                  <a:pt x="1898835" y="1689225"/>
                  <a:pt x="1898835" y="1683573"/>
                </a:cubicBezTo>
                <a:cubicBezTo>
                  <a:pt x="1898835" y="1677921"/>
                  <a:pt x="1903422" y="1673339"/>
                  <a:pt x="1909068" y="1673339"/>
                </a:cubicBezTo>
                <a:close/>
                <a:moveTo>
                  <a:pt x="1847666" y="1673339"/>
                </a:moveTo>
                <a:cubicBezTo>
                  <a:pt x="1853312" y="1673339"/>
                  <a:pt x="1857899" y="1677921"/>
                  <a:pt x="1857899" y="1683573"/>
                </a:cubicBezTo>
                <a:cubicBezTo>
                  <a:pt x="1857899" y="1689225"/>
                  <a:pt x="1853312" y="1693807"/>
                  <a:pt x="1847666" y="1693807"/>
                </a:cubicBezTo>
                <a:cubicBezTo>
                  <a:pt x="1842020" y="1693807"/>
                  <a:pt x="1837433" y="1689225"/>
                  <a:pt x="1837433" y="1683573"/>
                </a:cubicBezTo>
                <a:cubicBezTo>
                  <a:pt x="1837433" y="1677921"/>
                  <a:pt x="1842020" y="1673339"/>
                  <a:pt x="1847666" y="1673339"/>
                </a:cubicBezTo>
                <a:close/>
                <a:moveTo>
                  <a:pt x="1786265" y="1673339"/>
                </a:moveTo>
                <a:cubicBezTo>
                  <a:pt x="1791911" y="1673339"/>
                  <a:pt x="1796499" y="1677921"/>
                  <a:pt x="1796499" y="1683573"/>
                </a:cubicBezTo>
                <a:cubicBezTo>
                  <a:pt x="1796499" y="1689225"/>
                  <a:pt x="1791911" y="1693807"/>
                  <a:pt x="1786265" y="1693807"/>
                </a:cubicBezTo>
                <a:cubicBezTo>
                  <a:pt x="1780620" y="1693807"/>
                  <a:pt x="1776032" y="1689225"/>
                  <a:pt x="1776032" y="1683573"/>
                </a:cubicBezTo>
                <a:cubicBezTo>
                  <a:pt x="1776032" y="1677921"/>
                  <a:pt x="1780620" y="1673339"/>
                  <a:pt x="1786265" y="1673339"/>
                </a:cubicBezTo>
                <a:close/>
                <a:moveTo>
                  <a:pt x="189832" y="1621319"/>
                </a:moveTo>
                <a:lnTo>
                  <a:pt x="190685" y="1622172"/>
                </a:lnTo>
                <a:cubicBezTo>
                  <a:pt x="190429" y="1622324"/>
                  <a:pt x="190088" y="1622324"/>
                  <a:pt x="189832" y="1622172"/>
                </a:cubicBezTo>
                <a:cubicBezTo>
                  <a:pt x="189559" y="1622297"/>
                  <a:pt x="189252" y="1622297"/>
                  <a:pt x="188980" y="1622172"/>
                </a:cubicBezTo>
                <a:cubicBezTo>
                  <a:pt x="188980" y="1621701"/>
                  <a:pt x="189355" y="1621319"/>
                  <a:pt x="189832" y="1621319"/>
                </a:cubicBezTo>
                <a:close/>
                <a:moveTo>
                  <a:pt x="251234" y="1620637"/>
                </a:moveTo>
                <a:cubicBezTo>
                  <a:pt x="252086" y="1620637"/>
                  <a:pt x="252769" y="1621325"/>
                  <a:pt x="252769" y="1622172"/>
                </a:cubicBezTo>
                <a:cubicBezTo>
                  <a:pt x="252769" y="1623020"/>
                  <a:pt x="252086" y="1623707"/>
                  <a:pt x="251234" y="1623707"/>
                </a:cubicBezTo>
                <a:cubicBezTo>
                  <a:pt x="250380" y="1623707"/>
                  <a:pt x="249699" y="1623020"/>
                  <a:pt x="249699" y="1622172"/>
                </a:cubicBezTo>
                <a:cubicBezTo>
                  <a:pt x="249699" y="1621325"/>
                  <a:pt x="250380" y="1620637"/>
                  <a:pt x="251234" y="1620637"/>
                </a:cubicBezTo>
                <a:close/>
                <a:moveTo>
                  <a:pt x="312635" y="1620125"/>
                </a:moveTo>
                <a:cubicBezTo>
                  <a:pt x="313761" y="1620125"/>
                  <a:pt x="314682" y="1621041"/>
                  <a:pt x="314682" y="1622172"/>
                </a:cubicBezTo>
                <a:cubicBezTo>
                  <a:pt x="314682" y="1623303"/>
                  <a:pt x="313761" y="1624219"/>
                  <a:pt x="312635" y="1624219"/>
                </a:cubicBezTo>
                <a:cubicBezTo>
                  <a:pt x="311544" y="1624137"/>
                  <a:pt x="310673" y="1623267"/>
                  <a:pt x="310589" y="1622172"/>
                </a:cubicBezTo>
                <a:cubicBezTo>
                  <a:pt x="310589" y="1621041"/>
                  <a:pt x="311509" y="1620125"/>
                  <a:pt x="312635" y="1620125"/>
                </a:cubicBezTo>
                <a:close/>
                <a:moveTo>
                  <a:pt x="374036" y="1619443"/>
                </a:moveTo>
                <a:cubicBezTo>
                  <a:pt x="375537" y="1619443"/>
                  <a:pt x="376765" y="1620665"/>
                  <a:pt x="376765" y="1622172"/>
                </a:cubicBezTo>
                <a:cubicBezTo>
                  <a:pt x="376765" y="1623680"/>
                  <a:pt x="375537" y="1624901"/>
                  <a:pt x="374036" y="1624901"/>
                </a:cubicBezTo>
                <a:cubicBezTo>
                  <a:pt x="372535" y="1624901"/>
                  <a:pt x="371308" y="1623680"/>
                  <a:pt x="371308" y="1622172"/>
                </a:cubicBezTo>
                <a:cubicBezTo>
                  <a:pt x="371308" y="1620665"/>
                  <a:pt x="372535" y="1619443"/>
                  <a:pt x="374036" y="1619443"/>
                </a:cubicBezTo>
                <a:close/>
                <a:moveTo>
                  <a:pt x="436119" y="1618932"/>
                </a:moveTo>
                <a:cubicBezTo>
                  <a:pt x="436238" y="1618925"/>
                  <a:pt x="436358" y="1618925"/>
                  <a:pt x="436477" y="1618932"/>
                </a:cubicBezTo>
                <a:cubicBezTo>
                  <a:pt x="438166" y="1619029"/>
                  <a:pt x="439462" y="1620480"/>
                  <a:pt x="439360" y="1622172"/>
                </a:cubicBezTo>
                <a:cubicBezTo>
                  <a:pt x="439360" y="1623961"/>
                  <a:pt x="437910" y="1625413"/>
                  <a:pt x="436119" y="1625413"/>
                </a:cubicBezTo>
                <a:cubicBezTo>
                  <a:pt x="434363" y="1625328"/>
                  <a:pt x="432964" y="1623926"/>
                  <a:pt x="432879" y="1622172"/>
                </a:cubicBezTo>
                <a:cubicBezTo>
                  <a:pt x="432879" y="1620383"/>
                  <a:pt x="434328" y="1618932"/>
                  <a:pt x="436119" y="1618932"/>
                </a:cubicBezTo>
                <a:close/>
                <a:moveTo>
                  <a:pt x="496839" y="1618419"/>
                </a:moveTo>
                <a:cubicBezTo>
                  <a:pt x="498903" y="1618419"/>
                  <a:pt x="500591" y="1620099"/>
                  <a:pt x="500591" y="1622172"/>
                </a:cubicBezTo>
                <a:cubicBezTo>
                  <a:pt x="500591" y="1624244"/>
                  <a:pt x="498903" y="1625924"/>
                  <a:pt x="496839" y="1625924"/>
                </a:cubicBezTo>
                <a:cubicBezTo>
                  <a:pt x="494775" y="1625924"/>
                  <a:pt x="493087" y="1624244"/>
                  <a:pt x="493087" y="1622172"/>
                </a:cubicBezTo>
                <a:cubicBezTo>
                  <a:pt x="493087" y="1620099"/>
                  <a:pt x="494775" y="1618419"/>
                  <a:pt x="496839" y="1618419"/>
                </a:cubicBezTo>
                <a:close/>
                <a:moveTo>
                  <a:pt x="558240" y="1617737"/>
                </a:moveTo>
                <a:cubicBezTo>
                  <a:pt x="558359" y="1617732"/>
                  <a:pt x="558479" y="1617732"/>
                  <a:pt x="558581" y="1617737"/>
                </a:cubicBezTo>
                <a:cubicBezTo>
                  <a:pt x="560935" y="1617833"/>
                  <a:pt x="562777" y="1619818"/>
                  <a:pt x="562675" y="1622172"/>
                </a:cubicBezTo>
                <a:cubicBezTo>
                  <a:pt x="562675" y="1624621"/>
                  <a:pt x="560696" y="1626606"/>
                  <a:pt x="558240" y="1626606"/>
                </a:cubicBezTo>
                <a:cubicBezTo>
                  <a:pt x="555784" y="1626606"/>
                  <a:pt x="553806" y="1624621"/>
                  <a:pt x="553806" y="1622172"/>
                </a:cubicBezTo>
                <a:cubicBezTo>
                  <a:pt x="553806" y="1619723"/>
                  <a:pt x="555784" y="1617737"/>
                  <a:pt x="558240" y="1617737"/>
                </a:cubicBezTo>
                <a:close/>
                <a:moveTo>
                  <a:pt x="619641" y="1617226"/>
                </a:moveTo>
                <a:cubicBezTo>
                  <a:pt x="622370" y="1617226"/>
                  <a:pt x="624587" y="1619440"/>
                  <a:pt x="624587" y="1622173"/>
                </a:cubicBezTo>
                <a:cubicBezTo>
                  <a:pt x="624587" y="1624905"/>
                  <a:pt x="622370" y="1627119"/>
                  <a:pt x="619641" y="1627119"/>
                </a:cubicBezTo>
                <a:cubicBezTo>
                  <a:pt x="616912" y="1627119"/>
                  <a:pt x="614695" y="1624905"/>
                  <a:pt x="614695" y="1622173"/>
                </a:cubicBezTo>
                <a:cubicBezTo>
                  <a:pt x="614695" y="1619440"/>
                  <a:pt x="616912" y="1617226"/>
                  <a:pt x="619641" y="1617226"/>
                </a:cubicBezTo>
                <a:close/>
                <a:moveTo>
                  <a:pt x="681042" y="1616714"/>
                </a:moveTo>
                <a:cubicBezTo>
                  <a:pt x="684061" y="1616714"/>
                  <a:pt x="686500" y="1619159"/>
                  <a:pt x="686500" y="1622172"/>
                </a:cubicBezTo>
                <a:cubicBezTo>
                  <a:pt x="686500" y="1625186"/>
                  <a:pt x="684061" y="1627630"/>
                  <a:pt x="681042" y="1627630"/>
                </a:cubicBezTo>
                <a:cubicBezTo>
                  <a:pt x="678057" y="1627542"/>
                  <a:pt x="675670" y="1625149"/>
                  <a:pt x="675585" y="1622172"/>
                </a:cubicBezTo>
                <a:cubicBezTo>
                  <a:pt x="675585" y="1619159"/>
                  <a:pt x="678024" y="1616714"/>
                  <a:pt x="681042" y="1616714"/>
                </a:cubicBezTo>
                <a:close/>
                <a:moveTo>
                  <a:pt x="743126" y="1616203"/>
                </a:moveTo>
                <a:cubicBezTo>
                  <a:pt x="746333" y="1616111"/>
                  <a:pt x="749011" y="1618630"/>
                  <a:pt x="749096" y="1621831"/>
                </a:cubicBezTo>
                <a:cubicBezTo>
                  <a:pt x="749096" y="1625128"/>
                  <a:pt x="746418" y="1627801"/>
                  <a:pt x="743126" y="1627801"/>
                </a:cubicBezTo>
                <a:cubicBezTo>
                  <a:pt x="739954" y="1627806"/>
                  <a:pt x="737344" y="1625335"/>
                  <a:pt x="737157" y="1622172"/>
                </a:cubicBezTo>
                <a:cubicBezTo>
                  <a:pt x="737157" y="1618876"/>
                  <a:pt x="739835" y="1616203"/>
                  <a:pt x="743126" y="1616203"/>
                </a:cubicBezTo>
                <a:close/>
                <a:moveTo>
                  <a:pt x="803845" y="1615690"/>
                </a:moveTo>
                <a:cubicBezTo>
                  <a:pt x="807426" y="1615690"/>
                  <a:pt x="810326" y="1618592"/>
                  <a:pt x="810326" y="1622172"/>
                </a:cubicBezTo>
                <a:cubicBezTo>
                  <a:pt x="810326" y="1625752"/>
                  <a:pt x="807426" y="1628653"/>
                  <a:pt x="803845" y="1628653"/>
                </a:cubicBezTo>
                <a:cubicBezTo>
                  <a:pt x="800263" y="1628653"/>
                  <a:pt x="797364" y="1625752"/>
                  <a:pt x="797364" y="1622172"/>
                </a:cubicBezTo>
                <a:cubicBezTo>
                  <a:pt x="797364" y="1618592"/>
                  <a:pt x="800263" y="1615690"/>
                  <a:pt x="803845" y="1615690"/>
                </a:cubicBezTo>
                <a:close/>
                <a:moveTo>
                  <a:pt x="865246" y="1615349"/>
                </a:moveTo>
                <a:cubicBezTo>
                  <a:pt x="869015" y="1615349"/>
                  <a:pt x="872068" y="1618404"/>
                  <a:pt x="872068" y="1622172"/>
                </a:cubicBezTo>
                <a:cubicBezTo>
                  <a:pt x="872068" y="1625939"/>
                  <a:pt x="869015" y="1628994"/>
                  <a:pt x="865246" y="1628994"/>
                </a:cubicBezTo>
                <a:cubicBezTo>
                  <a:pt x="861476" y="1628994"/>
                  <a:pt x="858424" y="1625939"/>
                  <a:pt x="858424" y="1622172"/>
                </a:cubicBezTo>
                <a:cubicBezTo>
                  <a:pt x="858424" y="1618404"/>
                  <a:pt x="861476" y="1615349"/>
                  <a:pt x="865246" y="1615349"/>
                </a:cubicBezTo>
                <a:close/>
                <a:moveTo>
                  <a:pt x="926648" y="1614838"/>
                </a:moveTo>
                <a:cubicBezTo>
                  <a:pt x="930690" y="1614838"/>
                  <a:pt x="933982" y="1618122"/>
                  <a:pt x="933982" y="1622172"/>
                </a:cubicBezTo>
                <a:cubicBezTo>
                  <a:pt x="933982" y="1626223"/>
                  <a:pt x="930690" y="1629506"/>
                  <a:pt x="926648" y="1629506"/>
                </a:cubicBezTo>
                <a:cubicBezTo>
                  <a:pt x="922640" y="1629416"/>
                  <a:pt x="919399" y="1626186"/>
                  <a:pt x="919314" y="1622172"/>
                </a:cubicBezTo>
                <a:cubicBezTo>
                  <a:pt x="919314" y="1618122"/>
                  <a:pt x="922606" y="1614838"/>
                  <a:pt x="926648" y="1614838"/>
                </a:cubicBezTo>
                <a:close/>
                <a:moveTo>
                  <a:pt x="988048" y="1614497"/>
                </a:moveTo>
                <a:cubicBezTo>
                  <a:pt x="992296" y="1614497"/>
                  <a:pt x="995724" y="1617934"/>
                  <a:pt x="995724" y="1622173"/>
                </a:cubicBezTo>
                <a:cubicBezTo>
                  <a:pt x="995724" y="1626411"/>
                  <a:pt x="992296" y="1629848"/>
                  <a:pt x="988048" y="1629848"/>
                </a:cubicBezTo>
                <a:cubicBezTo>
                  <a:pt x="983802" y="1629848"/>
                  <a:pt x="980374" y="1626411"/>
                  <a:pt x="980374" y="1622173"/>
                </a:cubicBezTo>
                <a:cubicBezTo>
                  <a:pt x="980374" y="1617934"/>
                  <a:pt x="983802" y="1614497"/>
                  <a:pt x="988048" y="1614497"/>
                </a:cubicBezTo>
                <a:close/>
                <a:moveTo>
                  <a:pt x="1050133" y="1613986"/>
                </a:moveTo>
                <a:cubicBezTo>
                  <a:pt x="1050252" y="1613984"/>
                  <a:pt x="1050354" y="1613984"/>
                  <a:pt x="1050474" y="1613986"/>
                </a:cubicBezTo>
                <a:cubicBezTo>
                  <a:pt x="1054908" y="1614081"/>
                  <a:pt x="1058422" y="1617747"/>
                  <a:pt x="1058320" y="1622173"/>
                </a:cubicBezTo>
                <a:cubicBezTo>
                  <a:pt x="1058320" y="1626694"/>
                  <a:pt x="1054653" y="1630359"/>
                  <a:pt x="1050133" y="1630359"/>
                </a:cubicBezTo>
                <a:cubicBezTo>
                  <a:pt x="1045647" y="1630269"/>
                  <a:pt x="1042031" y="1626657"/>
                  <a:pt x="1041946" y="1622173"/>
                </a:cubicBezTo>
                <a:cubicBezTo>
                  <a:pt x="1041946" y="1617651"/>
                  <a:pt x="1045613" y="1613986"/>
                  <a:pt x="1050133" y="1613986"/>
                </a:cubicBezTo>
                <a:close/>
                <a:moveTo>
                  <a:pt x="1110852" y="1613644"/>
                </a:moveTo>
                <a:cubicBezTo>
                  <a:pt x="1115559" y="1613644"/>
                  <a:pt x="1119379" y="1617463"/>
                  <a:pt x="1119379" y="1622172"/>
                </a:cubicBezTo>
                <a:cubicBezTo>
                  <a:pt x="1119379" y="1626882"/>
                  <a:pt x="1115559" y="1630700"/>
                  <a:pt x="1110852" y="1630700"/>
                </a:cubicBezTo>
                <a:cubicBezTo>
                  <a:pt x="1106178" y="1630610"/>
                  <a:pt x="1102409" y="1626844"/>
                  <a:pt x="1102324" y="1622172"/>
                </a:cubicBezTo>
                <a:cubicBezTo>
                  <a:pt x="1102324" y="1617463"/>
                  <a:pt x="1106144" y="1613644"/>
                  <a:pt x="1110852" y="1613644"/>
                </a:cubicBezTo>
                <a:close/>
                <a:moveTo>
                  <a:pt x="1172252" y="1613303"/>
                </a:moveTo>
                <a:cubicBezTo>
                  <a:pt x="1177147" y="1613303"/>
                  <a:pt x="1181121" y="1617274"/>
                  <a:pt x="1181121" y="1622172"/>
                </a:cubicBezTo>
                <a:cubicBezTo>
                  <a:pt x="1181121" y="1627071"/>
                  <a:pt x="1177147" y="1631042"/>
                  <a:pt x="1172252" y="1631042"/>
                </a:cubicBezTo>
                <a:cubicBezTo>
                  <a:pt x="1167391" y="1630951"/>
                  <a:pt x="1163468" y="1627033"/>
                  <a:pt x="1163384" y="1622172"/>
                </a:cubicBezTo>
                <a:cubicBezTo>
                  <a:pt x="1163384" y="1617274"/>
                  <a:pt x="1167357" y="1613303"/>
                  <a:pt x="1172252" y="1613303"/>
                </a:cubicBezTo>
                <a:close/>
                <a:moveTo>
                  <a:pt x="1233654" y="1612962"/>
                </a:moveTo>
                <a:cubicBezTo>
                  <a:pt x="1238737" y="1612962"/>
                  <a:pt x="1242864" y="1617087"/>
                  <a:pt x="1242864" y="1622173"/>
                </a:cubicBezTo>
                <a:cubicBezTo>
                  <a:pt x="1242864" y="1627259"/>
                  <a:pt x="1238737" y="1631383"/>
                  <a:pt x="1233654" y="1631383"/>
                </a:cubicBezTo>
                <a:cubicBezTo>
                  <a:pt x="1228571" y="1631383"/>
                  <a:pt x="1224444" y="1627259"/>
                  <a:pt x="1224444" y="1622173"/>
                </a:cubicBezTo>
                <a:cubicBezTo>
                  <a:pt x="1224444" y="1617087"/>
                  <a:pt x="1228571" y="1612962"/>
                  <a:pt x="1233654" y="1612962"/>
                </a:cubicBezTo>
                <a:close/>
                <a:moveTo>
                  <a:pt x="1971151" y="1612620"/>
                </a:moveTo>
                <a:cubicBezTo>
                  <a:pt x="1976421" y="1612620"/>
                  <a:pt x="1980702" y="1616896"/>
                  <a:pt x="1980702" y="1622172"/>
                </a:cubicBezTo>
                <a:cubicBezTo>
                  <a:pt x="1980702" y="1627447"/>
                  <a:pt x="1976421" y="1631723"/>
                  <a:pt x="1971151" y="1631723"/>
                </a:cubicBezTo>
                <a:cubicBezTo>
                  <a:pt x="1965881" y="1631723"/>
                  <a:pt x="1961600" y="1627447"/>
                  <a:pt x="1961600" y="1622172"/>
                </a:cubicBezTo>
                <a:cubicBezTo>
                  <a:pt x="1961600" y="1616896"/>
                  <a:pt x="1965881" y="1612620"/>
                  <a:pt x="1971151" y="1612620"/>
                </a:cubicBezTo>
                <a:close/>
                <a:moveTo>
                  <a:pt x="1295055" y="1612620"/>
                </a:moveTo>
                <a:cubicBezTo>
                  <a:pt x="1300325" y="1612620"/>
                  <a:pt x="1304607" y="1616896"/>
                  <a:pt x="1304607" y="1622172"/>
                </a:cubicBezTo>
                <a:cubicBezTo>
                  <a:pt x="1304607" y="1627447"/>
                  <a:pt x="1300325" y="1631723"/>
                  <a:pt x="1295055" y="1631723"/>
                </a:cubicBezTo>
                <a:cubicBezTo>
                  <a:pt x="1289785" y="1631723"/>
                  <a:pt x="1285504" y="1627447"/>
                  <a:pt x="1285504" y="1622172"/>
                </a:cubicBezTo>
                <a:cubicBezTo>
                  <a:pt x="1285504" y="1616896"/>
                  <a:pt x="1289785" y="1612620"/>
                  <a:pt x="1295055" y="1612620"/>
                </a:cubicBezTo>
                <a:close/>
                <a:moveTo>
                  <a:pt x="1357139" y="1612279"/>
                </a:moveTo>
                <a:cubicBezTo>
                  <a:pt x="1362597" y="1612279"/>
                  <a:pt x="1367031" y="1616709"/>
                  <a:pt x="1367031" y="1622172"/>
                </a:cubicBezTo>
                <a:cubicBezTo>
                  <a:pt x="1367031" y="1627635"/>
                  <a:pt x="1362597" y="1632064"/>
                  <a:pt x="1357139" y="1632064"/>
                </a:cubicBezTo>
                <a:cubicBezTo>
                  <a:pt x="1351681" y="1632064"/>
                  <a:pt x="1347247" y="1627635"/>
                  <a:pt x="1347247" y="1622172"/>
                </a:cubicBezTo>
                <a:cubicBezTo>
                  <a:pt x="1347247" y="1616709"/>
                  <a:pt x="1351681" y="1612279"/>
                  <a:pt x="1357139" y="1612279"/>
                </a:cubicBezTo>
                <a:close/>
                <a:moveTo>
                  <a:pt x="1417857" y="1612109"/>
                </a:moveTo>
                <a:cubicBezTo>
                  <a:pt x="1417977" y="1612107"/>
                  <a:pt x="1418079" y="1612107"/>
                  <a:pt x="1418198" y="1612109"/>
                </a:cubicBezTo>
                <a:cubicBezTo>
                  <a:pt x="1423656" y="1612204"/>
                  <a:pt x="1428023" y="1616709"/>
                  <a:pt x="1427920" y="1622172"/>
                </a:cubicBezTo>
                <a:cubicBezTo>
                  <a:pt x="1427920" y="1627729"/>
                  <a:pt x="1423418" y="1632235"/>
                  <a:pt x="1417857" y="1632235"/>
                </a:cubicBezTo>
                <a:cubicBezTo>
                  <a:pt x="1412331" y="1632144"/>
                  <a:pt x="1407880" y="1627691"/>
                  <a:pt x="1407795" y="1622172"/>
                </a:cubicBezTo>
                <a:cubicBezTo>
                  <a:pt x="1407795" y="1616615"/>
                  <a:pt x="1412297" y="1612109"/>
                  <a:pt x="1417857" y="1612109"/>
                </a:cubicBezTo>
                <a:close/>
                <a:moveTo>
                  <a:pt x="1479259" y="1611938"/>
                </a:moveTo>
                <a:cubicBezTo>
                  <a:pt x="1484905" y="1611938"/>
                  <a:pt x="1489493" y="1616520"/>
                  <a:pt x="1489493" y="1622172"/>
                </a:cubicBezTo>
                <a:cubicBezTo>
                  <a:pt x="1489493" y="1627824"/>
                  <a:pt x="1484905" y="1632406"/>
                  <a:pt x="1479259" y="1632406"/>
                </a:cubicBezTo>
                <a:cubicBezTo>
                  <a:pt x="1473614" y="1632406"/>
                  <a:pt x="1469026" y="1627824"/>
                  <a:pt x="1469026" y="1622172"/>
                </a:cubicBezTo>
                <a:cubicBezTo>
                  <a:pt x="1469026" y="1616520"/>
                  <a:pt x="1473614" y="1611938"/>
                  <a:pt x="1479259" y="1611938"/>
                </a:cubicBezTo>
                <a:close/>
                <a:moveTo>
                  <a:pt x="1540660" y="1611597"/>
                </a:moveTo>
                <a:cubicBezTo>
                  <a:pt x="1546493" y="1611597"/>
                  <a:pt x="1551235" y="1616332"/>
                  <a:pt x="1551235" y="1622172"/>
                </a:cubicBezTo>
                <a:cubicBezTo>
                  <a:pt x="1551235" y="1628012"/>
                  <a:pt x="1546493" y="1632747"/>
                  <a:pt x="1540660" y="1632747"/>
                </a:cubicBezTo>
                <a:cubicBezTo>
                  <a:pt x="1534827" y="1632747"/>
                  <a:pt x="1530086" y="1628012"/>
                  <a:pt x="1530086" y="1622172"/>
                </a:cubicBezTo>
                <a:cubicBezTo>
                  <a:pt x="1530086" y="1616332"/>
                  <a:pt x="1534827" y="1611597"/>
                  <a:pt x="1540660" y="1611597"/>
                </a:cubicBezTo>
                <a:close/>
                <a:moveTo>
                  <a:pt x="1786266" y="1610745"/>
                </a:moveTo>
                <a:cubicBezTo>
                  <a:pt x="1786385" y="1610743"/>
                  <a:pt x="1786487" y="1610743"/>
                  <a:pt x="1786607" y="1610745"/>
                </a:cubicBezTo>
                <a:cubicBezTo>
                  <a:pt x="1792542" y="1610840"/>
                  <a:pt x="1797284" y="1615727"/>
                  <a:pt x="1797181" y="1621660"/>
                </a:cubicBezTo>
                <a:cubicBezTo>
                  <a:pt x="1797181" y="1627690"/>
                  <a:pt x="1792286" y="1632576"/>
                  <a:pt x="1786266" y="1632576"/>
                </a:cubicBezTo>
                <a:cubicBezTo>
                  <a:pt x="1780245" y="1632576"/>
                  <a:pt x="1775350" y="1627690"/>
                  <a:pt x="1775350" y="1621660"/>
                </a:cubicBezTo>
                <a:cubicBezTo>
                  <a:pt x="1775350" y="1615631"/>
                  <a:pt x="1780245" y="1610745"/>
                  <a:pt x="1786266" y="1610745"/>
                </a:cubicBezTo>
                <a:close/>
                <a:moveTo>
                  <a:pt x="1724864" y="1610745"/>
                </a:moveTo>
                <a:cubicBezTo>
                  <a:pt x="1724983" y="1610743"/>
                  <a:pt x="1725086" y="1610743"/>
                  <a:pt x="1725205" y="1610745"/>
                </a:cubicBezTo>
                <a:cubicBezTo>
                  <a:pt x="1731141" y="1610840"/>
                  <a:pt x="1735882" y="1615727"/>
                  <a:pt x="1735780" y="1621660"/>
                </a:cubicBezTo>
                <a:cubicBezTo>
                  <a:pt x="1735780" y="1627690"/>
                  <a:pt x="1730885" y="1632576"/>
                  <a:pt x="1724864" y="1632576"/>
                </a:cubicBezTo>
                <a:cubicBezTo>
                  <a:pt x="1718843" y="1632576"/>
                  <a:pt x="1713949" y="1627690"/>
                  <a:pt x="1713949" y="1621660"/>
                </a:cubicBezTo>
                <a:cubicBezTo>
                  <a:pt x="1713949" y="1615631"/>
                  <a:pt x="1718843" y="1610745"/>
                  <a:pt x="1724864" y="1610745"/>
                </a:cubicBezTo>
                <a:close/>
                <a:moveTo>
                  <a:pt x="1909068" y="1610744"/>
                </a:moveTo>
                <a:cubicBezTo>
                  <a:pt x="1915191" y="1610744"/>
                  <a:pt x="1920155" y="1615708"/>
                  <a:pt x="1920155" y="1621831"/>
                </a:cubicBezTo>
                <a:cubicBezTo>
                  <a:pt x="1920069" y="1627915"/>
                  <a:pt x="1915157" y="1632825"/>
                  <a:pt x="1909068" y="1632917"/>
                </a:cubicBezTo>
                <a:cubicBezTo>
                  <a:pt x="1902979" y="1632825"/>
                  <a:pt x="1898067" y="1627915"/>
                  <a:pt x="1897982" y="1621831"/>
                </a:cubicBezTo>
                <a:cubicBezTo>
                  <a:pt x="1897982" y="1615708"/>
                  <a:pt x="1902945" y="1610744"/>
                  <a:pt x="1909068" y="1610744"/>
                </a:cubicBezTo>
                <a:close/>
                <a:moveTo>
                  <a:pt x="1847666" y="1610744"/>
                </a:moveTo>
                <a:cubicBezTo>
                  <a:pt x="1853789" y="1610744"/>
                  <a:pt x="1858753" y="1615708"/>
                  <a:pt x="1858753" y="1621831"/>
                </a:cubicBezTo>
                <a:cubicBezTo>
                  <a:pt x="1858667" y="1627915"/>
                  <a:pt x="1853755" y="1632825"/>
                  <a:pt x="1847666" y="1632917"/>
                </a:cubicBezTo>
                <a:cubicBezTo>
                  <a:pt x="1841577" y="1632825"/>
                  <a:pt x="1836665" y="1627915"/>
                  <a:pt x="1836580" y="1621831"/>
                </a:cubicBezTo>
                <a:cubicBezTo>
                  <a:pt x="1836580" y="1615708"/>
                  <a:pt x="1841543" y="1610744"/>
                  <a:pt x="1847666" y="1610744"/>
                </a:cubicBezTo>
                <a:close/>
                <a:moveTo>
                  <a:pt x="1664145" y="1610744"/>
                </a:moveTo>
                <a:cubicBezTo>
                  <a:pt x="1670080" y="1610744"/>
                  <a:pt x="1674890" y="1615556"/>
                  <a:pt x="1674890" y="1621490"/>
                </a:cubicBezTo>
                <a:cubicBezTo>
                  <a:pt x="1674890" y="1627423"/>
                  <a:pt x="1670080" y="1632235"/>
                  <a:pt x="1664145" y="1632235"/>
                </a:cubicBezTo>
                <a:cubicBezTo>
                  <a:pt x="1658243" y="1632143"/>
                  <a:pt x="1653485" y="1627386"/>
                  <a:pt x="1653400" y="1621490"/>
                </a:cubicBezTo>
                <a:cubicBezTo>
                  <a:pt x="1653400" y="1615556"/>
                  <a:pt x="1658210" y="1610744"/>
                  <a:pt x="1664145" y="1610744"/>
                </a:cubicBezTo>
                <a:close/>
                <a:moveTo>
                  <a:pt x="1602061" y="1610744"/>
                </a:moveTo>
                <a:cubicBezTo>
                  <a:pt x="1607997" y="1610744"/>
                  <a:pt x="1612807" y="1615556"/>
                  <a:pt x="1612807" y="1621490"/>
                </a:cubicBezTo>
                <a:cubicBezTo>
                  <a:pt x="1612807" y="1627423"/>
                  <a:pt x="1607997" y="1632235"/>
                  <a:pt x="1602061" y="1632235"/>
                </a:cubicBezTo>
                <a:cubicBezTo>
                  <a:pt x="1596160" y="1632143"/>
                  <a:pt x="1591401" y="1627386"/>
                  <a:pt x="1591317" y="1621490"/>
                </a:cubicBezTo>
                <a:cubicBezTo>
                  <a:pt x="1591317" y="1615556"/>
                  <a:pt x="1596126" y="1610744"/>
                  <a:pt x="1602061" y="1610744"/>
                </a:cubicBezTo>
                <a:close/>
                <a:moveTo>
                  <a:pt x="251233" y="1559577"/>
                </a:moveTo>
                <a:cubicBezTo>
                  <a:pt x="252359" y="1559577"/>
                  <a:pt x="253280" y="1560493"/>
                  <a:pt x="253280" y="1561624"/>
                </a:cubicBezTo>
                <a:cubicBezTo>
                  <a:pt x="253280" y="1562755"/>
                  <a:pt x="252359" y="1563671"/>
                  <a:pt x="251233" y="1563671"/>
                </a:cubicBezTo>
                <a:cubicBezTo>
                  <a:pt x="250142" y="1563589"/>
                  <a:pt x="249272" y="1562719"/>
                  <a:pt x="249187" y="1561624"/>
                </a:cubicBezTo>
                <a:cubicBezTo>
                  <a:pt x="249187" y="1560493"/>
                  <a:pt x="250107" y="1559577"/>
                  <a:pt x="251233" y="1559577"/>
                </a:cubicBezTo>
                <a:close/>
                <a:moveTo>
                  <a:pt x="189833" y="1559577"/>
                </a:moveTo>
                <a:cubicBezTo>
                  <a:pt x="190685" y="1559577"/>
                  <a:pt x="191368" y="1560265"/>
                  <a:pt x="191368" y="1561112"/>
                </a:cubicBezTo>
                <a:cubicBezTo>
                  <a:pt x="191368" y="1561960"/>
                  <a:pt x="190685" y="1562648"/>
                  <a:pt x="189833" y="1562648"/>
                </a:cubicBezTo>
                <a:cubicBezTo>
                  <a:pt x="188980" y="1562648"/>
                  <a:pt x="188298" y="1561960"/>
                  <a:pt x="188298" y="1561112"/>
                </a:cubicBezTo>
                <a:cubicBezTo>
                  <a:pt x="188298" y="1560265"/>
                  <a:pt x="188980" y="1559577"/>
                  <a:pt x="189833" y="1559577"/>
                </a:cubicBezTo>
                <a:close/>
                <a:moveTo>
                  <a:pt x="312635" y="1558042"/>
                </a:moveTo>
                <a:cubicBezTo>
                  <a:pt x="314135" y="1558042"/>
                  <a:pt x="315364" y="1559264"/>
                  <a:pt x="315364" y="1560771"/>
                </a:cubicBezTo>
                <a:cubicBezTo>
                  <a:pt x="315364" y="1562279"/>
                  <a:pt x="314135" y="1563500"/>
                  <a:pt x="312635" y="1563500"/>
                </a:cubicBezTo>
                <a:cubicBezTo>
                  <a:pt x="311133" y="1563500"/>
                  <a:pt x="309906" y="1562279"/>
                  <a:pt x="309906" y="1560771"/>
                </a:cubicBezTo>
                <a:cubicBezTo>
                  <a:pt x="309906" y="1559264"/>
                  <a:pt x="311133" y="1558042"/>
                  <a:pt x="312635" y="1558042"/>
                </a:cubicBezTo>
                <a:close/>
                <a:moveTo>
                  <a:pt x="374036" y="1557531"/>
                </a:moveTo>
                <a:cubicBezTo>
                  <a:pt x="374155" y="1557524"/>
                  <a:pt x="374275" y="1557524"/>
                  <a:pt x="374394" y="1557531"/>
                </a:cubicBezTo>
                <a:cubicBezTo>
                  <a:pt x="376083" y="1557628"/>
                  <a:pt x="377379" y="1559079"/>
                  <a:pt x="377276" y="1560771"/>
                </a:cubicBezTo>
                <a:cubicBezTo>
                  <a:pt x="377276" y="1562560"/>
                  <a:pt x="375827" y="1564012"/>
                  <a:pt x="374036" y="1564012"/>
                </a:cubicBezTo>
                <a:cubicBezTo>
                  <a:pt x="372279" y="1563927"/>
                  <a:pt x="370880" y="1562524"/>
                  <a:pt x="370796" y="1560771"/>
                </a:cubicBezTo>
                <a:cubicBezTo>
                  <a:pt x="370796" y="1558982"/>
                  <a:pt x="372245" y="1557531"/>
                  <a:pt x="374036" y="1557531"/>
                </a:cubicBezTo>
                <a:close/>
                <a:moveTo>
                  <a:pt x="436120" y="1556848"/>
                </a:moveTo>
                <a:cubicBezTo>
                  <a:pt x="438286" y="1556848"/>
                  <a:pt x="440043" y="1558605"/>
                  <a:pt x="440043" y="1560771"/>
                </a:cubicBezTo>
                <a:cubicBezTo>
                  <a:pt x="440043" y="1562937"/>
                  <a:pt x="438286" y="1564694"/>
                  <a:pt x="436120" y="1564694"/>
                </a:cubicBezTo>
                <a:cubicBezTo>
                  <a:pt x="433988" y="1564607"/>
                  <a:pt x="432282" y="1562902"/>
                  <a:pt x="432197" y="1560771"/>
                </a:cubicBezTo>
                <a:cubicBezTo>
                  <a:pt x="432197" y="1558605"/>
                  <a:pt x="433953" y="1556848"/>
                  <a:pt x="436120" y="1556848"/>
                </a:cubicBezTo>
                <a:close/>
                <a:moveTo>
                  <a:pt x="496838" y="1556336"/>
                </a:moveTo>
                <a:cubicBezTo>
                  <a:pt x="496957" y="1556331"/>
                  <a:pt x="497077" y="1556331"/>
                  <a:pt x="497179" y="1556336"/>
                </a:cubicBezTo>
                <a:cubicBezTo>
                  <a:pt x="499533" y="1556432"/>
                  <a:pt x="501375" y="1558417"/>
                  <a:pt x="501273" y="1560771"/>
                </a:cubicBezTo>
                <a:cubicBezTo>
                  <a:pt x="501273" y="1563220"/>
                  <a:pt x="499295" y="1565205"/>
                  <a:pt x="496838" y="1565205"/>
                </a:cubicBezTo>
                <a:cubicBezTo>
                  <a:pt x="494382" y="1565205"/>
                  <a:pt x="492404" y="1563220"/>
                  <a:pt x="492404" y="1560771"/>
                </a:cubicBezTo>
                <a:cubicBezTo>
                  <a:pt x="492404" y="1558322"/>
                  <a:pt x="494382" y="1556336"/>
                  <a:pt x="496838" y="1556336"/>
                </a:cubicBezTo>
                <a:close/>
                <a:moveTo>
                  <a:pt x="558606" y="1555690"/>
                </a:moveTo>
                <a:cubicBezTo>
                  <a:pt x="561338" y="1555690"/>
                  <a:pt x="563552" y="1557905"/>
                  <a:pt x="563552" y="1560636"/>
                </a:cubicBezTo>
                <a:cubicBezTo>
                  <a:pt x="563552" y="1563368"/>
                  <a:pt x="561338" y="1565582"/>
                  <a:pt x="558606" y="1565582"/>
                </a:cubicBezTo>
                <a:cubicBezTo>
                  <a:pt x="555874" y="1565582"/>
                  <a:pt x="553660" y="1563368"/>
                  <a:pt x="553660" y="1560636"/>
                </a:cubicBezTo>
                <a:cubicBezTo>
                  <a:pt x="553660" y="1557905"/>
                  <a:pt x="555874" y="1555690"/>
                  <a:pt x="558606" y="1555690"/>
                </a:cubicBezTo>
                <a:close/>
                <a:moveTo>
                  <a:pt x="619641" y="1555142"/>
                </a:moveTo>
                <a:cubicBezTo>
                  <a:pt x="622745" y="1555142"/>
                  <a:pt x="625270" y="1557662"/>
                  <a:pt x="625270" y="1560771"/>
                </a:cubicBezTo>
                <a:cubicBezTo>
                  <a:pt x="625270" y="1563880"/>
                  <a:pt x="622745" y="1566399"/>
                  <a:pt x="619641" y="1566399"/>
                </a:cubicBezTo>
                <a:cubicBezTo>
                  <a:pt x="616537" y="1566399"/>
                  <a:pt x="614013" y="1563880"/>
                  <a:pt x="614013" y="1560771"/>
                </a:cubicBezTo>
                <a:cubicBezTo>
                  <a:pt x="614013" y="1557662"/>
                  <a:pt x="616537" y="1555142"/>
                  <a:pt x="619641" y="1555142"/>
                </a:cubicBezTo>
                <a:close/>
                <a:moveTo>
                  <a:pt x="681042" y="1554630"/>
                </a:moveTo>
                <a:cubicBezTo>
                  <a:pt x="684437" y="1554630"/>
                  <a:pt x="687183" y="1557380"/>
                  <a:pt x="687183" y="1560771"/>
                </a:cubicBezTo>
                <a:cubicBezTo>
                  <a:pt x="687183" y="1564161"/>
                  <a:pt x="684437" y="1566911"/>
                  <a:pt x="681042" y="1566911"/>
                </a:cubicBezTo>
                <a:cubicBezTo>
                  <a:pt x="677649" y="1566911"/>
                  <a:pt x="674903" y="1564161"/>
                  <a:pt x="674903" y="1560771"/>
                </a:cubicBezTo>
                <a:cubicBezTo>
                  <a:pt x="674903" y="1557380"/>
                  <a:pt x="677649" y="1554630"/>
                  <a:pt x="681042" y="1554630"/>
                </a:cubicBezTo>
                <a:close/>
                <a:moveTo>
                  <a:pt x="743126" y="1554119"/>
                </a:moveTo>
                <a:cubicBezTo>
                  <a:pt x="743245" y="1554116"/>
                  <a:pt x="743365" y="1554116"/>
                  <a:pt x="743467" y="1554119"/>
                </a:cubicBezTo>
                <a:cubicBezTo>
                  <a:pt x="747049" y="1554215"/>
                  <a:pt x="749880" y="1557192"/>
                  <a:pt x="749778" y="1560771"/>
                </a:cubicBezTo>
                <a:cubicBezTo>
                  <a:pt x="749778" y="1564445"/>
                  <a:pt x="746793" y="1567423"/>
                  <a:pt x="743126" y="1567423"/>
                </a:cubicBezTo>
                <a:cubicBezTo>
                  <a:pt x="739492" y="1567332"/>
                  <a:pt x="736559" y="1564407"/>
                  <a:pt x="736474" y="1560771"/>
                </a:cubicBezTo>
                <a:cubicBezTo>
                  <a:pt x="736474" y="1557097"/>
                  <a:pt x="739459" y="1554119"/>
                  <a:pt x="743126" y="1554119"/>
                </a:cubicBezTo>
                <a:close/>
                <a:moveTo>
                  <a:pt x="803845" y="1553607"/>
                </a:moveTo>
                <a:cubicBezTo>
                  <a:pt x="807802" y="1553607"/>
                  <a:pt x="811008" y="1556814"/>
                  <a:pt x="811008" y="1560771"/>
                </a:cubicBezTo>
                <a:cubicBezTo>
                  <a:pt x="811008" y="1564728"/>
                  <a:pt x="807802" y="1567934"/>
                  <a:pt x="803845" y="1567934"/>
                </a:cubicBezTo>
                <a:cubicBezTo>
                  <a:pt x="799888" y="1567934"/>
                  <a:pt x="796682" y="1564728"/>
                  <a:pt x="796682" y="1560771"/>
                </a:cubicBezTo>
                <a:cubicBezTo>
                  <a:pt x="796682" y="1556814"/>
                  <a:pt x="799888" y="1553607"/>
                  <a:pt x="803845" y="1553607"/>
                </a:cubicBezTo>
                <a:close/>
                <a:moveTo>
                  <a:pt x="865246" y="1553266"/>
                </a:moveTo>
                <a:cubicBezTo>
                  <a:pt x="865365" y="1553263"/>
                  <a:pt x="865468" y="1553263"/>
                  <a:pt x="865587" y="1553266"/>
                </a:cubicBezTo>
                <a:cubicBezTo>
                  <a:pt x="869647" y="1553362"/>
                  <a:pt x="872853" y="1556722"/>
                  <a:pt x="872751" y="1560771"/>
                </a:cubicBezTo>
                <a:cubicBezTo>
                  <a:pt x="872751" y="1564915"/>
                  <a:pt x="869391" y="1568275"/>
                  <a:pt x="865246" y="1568275"/>
                </a:cubicBezTo>
                <a:cubicBezTo>
                  <a:pt x="861101" y="1568275"/>
                  <a:pt x="857742" y="1564915"/>
                  <a:pt x="857742" y="1560771"/>
                </a:cubicBezTo>
                <a:cubicBezTo>
                  <a:pt x="857742" y="1556626"/>
                  <a:pt x="861101" y="1553266"/>
                  <a:pt x="865246" y="1553266"/>
                </a:cubicBezTo>
                <a:close/>
                <a:moveTo>
                  <a:pt x="926648" y="1552754"/>
                </a:moveTo>
                <a:cubicBezTo>
                  <a:pt x="931082" y="1552754"/>
                  <a:pt x="934664" y="1556343"/>
                  <a:pt x="934664" y="1560771"/>
                </a:cubicBezTo>
                <a:cubicBezTo>
                  <a:pt x="934664" y="1565198"/>
                  <a:pt x="931082" y="1568787"/>
                  <a:pt x="926648" y="1568787"/>
                </a:cubicBezTo>
                <a:cubicBezTo>
                  <a:pt x="922213" y="1568787"/>
                  <a:pt x="918632" y="1565198"/>
                  <a:pt x="918632" y="1560771"/>
                </a:cubicBezTo>
                <a:cubicBezTo>
                  <a:pt x="918632" y="1556343"/>
                  <a:pt x="922213" y="1552754"/>
                  <a:pt x="926648" y="1552754"/>
                </a:cubicBezTo>
                <a:close/>
                <a:moveTo>
                  <a:pt x="988049" y="1552242"/>
                </a:moveTo>
                <a:cubicBezTo>
                  <a:pt x="992756" y="1552242"/>
                  <a:pt x="996576" y="1556061"/>
                  <a:pt x="996576" y="1560770"/>
                </a:cubicBezTo>
                <a:cubicBezTo>
                  <a:pt x="996576" y="1565480"/>
                  <a:pt x="992756" y="1569298"/>
                  <a:pt x="988049" y="1569298"/>
                </a:cubicBezTo>
                <a:cubicBezTo>
                  <a:pt x="983375" y="1569208"/>
                  <a:pt x="979606" y="1565442"/>
                  <a:pt x="979521" y="1560770"/>
                </a:cubicBezTo>
                <a:cubicBezTo>
                  <a:pt x="979521" y="1556061"/>
                  <a:pt x="983342" y="1552242"/>
                  <a:pt x="988049" y="1552242"/>
                </a:cubicBezTo>
                <a:close/>
                <a:moveTo>
                  <a:pt x="1049816" y="1551767"/>
                </a:moveTo>
                <a:cubicBezTo>
                  <a:pt x="1054714" y="1551767"/>
                  <a:pt x="1058685" y="1555738"/>
                  <a:pt x="1058685" y="1560636"/>
                </a:cubicBezTo>
                <a:cubicBezTo>
                  <a:pt x="1058685" y="1565534"/>
                  <a:pt x="1054714" y="1569505"/>
                  <a:pt x="1049816" y="1569505"/>
                </a:cubicBezTo>
                <a:cubicBezTo>
                  <a:pt x="1044918" y="1569505"/>
                  <a:pt x="1040947" y="1565534"/>
                  <a:pt x="1040947" y="1560636"/>
                </a:cubicBezTo>
                <a:cubicBezTo>
                  <a:pt x="1040947" y="1555738"/>
                  <a:pt x="1044918" y="1551767"/>
                  <a:pt x="1049816" y="1551767"/>
                </a:cubicBezTo>
                <a:close/>
                <a:moveTo>
                  <a:pt x="1110851" y="1551560"/>
                </a:moveTo>
                <a:cubicBezTo>
                  <a:pt x="1115934" y="1551560"/>
                  <a:pt x="1120061" y="1555685"/>
                  <a:pt x="1120061" y="1560771"/>
                </a:cubicBezTo>
                <a:cubicBezTo>
                  <a:pt x="1120061" y="1565857"/>
                  <a:pt x="1115934" y="1569981"/>
                  <a:pt x="1110851" y="1569981"/>
                </a:cubicBezTo>
                <a:cubicBezTo>
                  <a:pt x="1105803" y="1569890"/>
                  <a:pt x="1101726" y="1565819"/>
                  <a:pt x="1101641" y="1560771"/>
                </a:cubicBezTo>
                <a:cubicBezTo>
                  <a:pt x="1101641" y="1555685"/>
                  <a:pt x="1105768" y="1551560"/>
                  <a:pt x="1110851" y="1551560"/>
                </a:cubicBezTo>
                <a:close/>
                <a:moveTo>
                  <a:pt x="1172253" y="1551049"/>
                </a:moveTo>
                <a:cubicBezTo>
                  <a:pt x="1172372" y="1551047"/>
                  <a:pt x="1172474" y="1551047"/>
                  <a:pt x="1172593" y="1551049"/>
                </a:cubicBezTo>
                <a:cubicBezTo>
                  <a:pt x="1177864" y="1551144"/>
                  <a:pt x="1182077" y="1555497"/>
                  <a:pt x="1181975" y="1560771"/>
                </a:cubicBezTo>
                <a:cubicBezTo>
                  <a:pt x="1181975" y="1566140"/>
                  <a:pt x="1177625" y="1570492"/>
                  <a:pt x="1172253" y="1570492"/>
                </a:cubicBezTo>
                <a:cubicBezTo>
                  <a:pt x="1166914" y="1570402"/>
                  <a:pt x="1162616" y="1566102"/>
                  <a:pt x="1162531" y="1560771"/>
                </a:cubicBezTo>
                <a:cubicBezTo>
                  <a:pt x="1162531" y="1555401"/>
                  <a:pt x="1166880" y="1551049"/>
                  <a:pt x="1172253" y="1551049"/>
                </a:cubicBezTo>
                <a:close/>
                <a:moveTo>
                  <a:pt x="1233653" y="1550708"/>
                </a:moveTo>
                <a:cubicBezTo>
                  <a:pt x="1233773" y="1550706"/>
                  <a:pt x="1233875" y="1550706"/>
                  <a:pt x="1233994" y="1550708"/>
                </a:cubicBezTo>
                <a:cubicBezTo>
                  <a:pt x="1239452" y="1550803"/>
                  <a:pt x="1243818" y="1555308"/>
                  <a:pt x="1243716" y="1560771"/>
                </a:cubicBezTo>
                <a:cubicBezTo>
                  <a:pt x="1243716" y="1566328"/>
                  <a:pt x="1239214" y="1570834"/>
                  <a:pt x="1233653" y="1570834"/>
                </a:cubicBezTo>
                <a:cubicBezTo>
                  <a:pt x="1228127" y="1570743"/>
                  <a:pt x="1223675" y="1566290"/>
                  <a:pt x="1223591" y="1560771"/>
                </a:cubicBezTo>
                <a:cubicBezTo>
                  <a:pt x="1223591" y="1555214"/>
                  <a:pt x="1228093" y="1550708"/>
                  <a:pt x="1233653" y="1550708"/>
                </a:cubicBezTo>
                <a:close/>
                <a:moveTo>
                  <a:pt x="1971151" y="1550537"/>
                </a:moveTo>
                <a:cubicBezTo>
                  <a:pt x="1976797" y="1550537"/>
                  <a:pt x="1981385" y="1555119"/>
                  <a:pt x="1981385" y="1560771"/>
                </a:cubicBezTo>
                <a:cubicBezTo>
                  <a:pt x="1981385" y="1566423"/>
                  <a:pt x="1976797" y="1571004"/>
                  <a:pt x="1971151" y="1571004"/>
                </a:cubicBezTo>
                <a:cubicBezTo>
                  <a:pt x="1965506" y="1571004"/>
                  <a:pt x="1960918" y="1566423"/>
                  <a:pt x="1960918" y="1560771"/>
                </a:cubicBezTo>
                <a:cubicBezTo>
                  <a:pt x="1960918" y="1555119"/>
                  <a:pt x="1965506" y="1550537"/>
                  <a:pt x="1971151" y="1550537"/>
                </a:cubicBezTo>
                <a:close/>
                <a:moveTo>
                  <a:pt x="1295055" y="1550537"/>
                </a:moveTo>
                <a:cubicBezTo>
                  <a:pt x="1300701" y="1550537"/>
                  <a:pt x="1305288" y="1555119"/>
                  <a:pt x="1305288" y="1560771"/>
                </a:cubicBezTo>
                <a:cubicBezTo>
                  <a:pt x="1305288" y="1566423"/>
                  <a:pt x="1300701" y="1571004"/>
                  <a:pt x="1295055" y="1571004"/>
                </a:cubicBezTo>
                <a:cubicBezTo>
                  <a:pt x="1289409" y="1571004"/>
                  <a:pt x="1284822" y="1566423"/>
                  <a:pt x="1284822" y="1560771"/>
                </a:cubicBezTo>
                <a:cubicBezTo>
                  <a:pt x="1284822" y="1555119"/>
                  <a:pt x="1289409" y="1550537"/>
                  <a:pt x="1295055" y="1550537"/>
                </a:cubicBezTo>
                <a:close/>
                <a:moveTo>
                  <a:pt x="1357138" y="1550196"/>
                </a:moveTo>
                <a:cubicBezTo>
                  <a:pt x="1362971" y="1550196"/>
                  <a:pt x="1367713" y="1554931"/>
                  <a:pt x="1367713" y="1560771"/>
                </a:cubicBezTo>
                <a:cubicBezTo>
                  <a:pt x="1367713" y="1566611"/>
                  <a:pt x="1362971" y="1571346"/>
                  <a:pt x="1357138" y="1571346"/>
                </a:cubicBezTo>
                <a:cubicBezTo>
                  <a:pt x="1351305" y="1571346"/>
                  <a:pt x="1346564" y="1566611"/>
                  <a:pt x="1346564" y="1560771"/>
                </a:cubicBezTo>
                <a:cubicBezTo>
                  <a:pt x="1346564" y="1554931"/>
                  <a:pt x="1351305" y="1550196"/>
                  <a:pt x="1357138" y="1550196"/>
                </a:cubicBezTo>
                <a:close/>
                <a:moveTo>
                  <a:pt x="1417857" y="1549855"/>
                </a:moveTo>
                <a:cubicBezTo>
                  <a:pt x="1417976" y="1549853"/>
                  <a:pt x="1418079" y="1549853"/>
                  <a:pt x="1418198" y="1549855"/>
                </a:cubicBezTo>
                <a:cubicBezTo>
                  <a:pt x="1424134" y="1549950"/>
                  <a:pt x="1428875" y="1554837"/>
                  <a:pt x="1428773" y="1560770"/>
                </a:cubicBezTo>
                <a:cubicBezTo>
                  <a:pt x="1428773" y="1566800"/>
                  <a:pt x="1423878" y="1571686"/>
                  <a:pt x="1417857" y="1571686"/>
                </a:cubicBezTo>
                <a:cubicBezTo>
                  <a:pt x="1411836" y="1571686"/>
                  <a:pt x="1406942" y="1566800"/>
                  <a:pt x="1406942" y="1560770"/>
                </a:cubicBezTo>
                <a:cubicBezTo>
                  <a:pt x="1406942" y="1554741"/>
                  <a:pt x="1411836" y="1549855"/>
                  <a:pt x="1417857" y="1549855"/>
                </a:cubicBezTo>
                <a:close/>
                <a:moveTo>
                  <a:pt x="1479259" y="1549684"/>
                </a:moveTo>
                <a:cubicBezTo>
                  <a:pt x="1485382" y="1549684"/>
                  <a:pt x="1490345" y="1554648"/>
                  <a:pt x="1490345" y="1560771"/>
                </a:cubicBezTo>
                <a:cubicBezTo>
                  <a:pt x="1490260" y="1566855"/>
                  <a:pt x="1485348" y="1571765"/>
                  <a:pt x="1479259" y="1571857"/>
                </a:cubicBezTo>
                <a:cubicBezTo>
                  <a:pt x="1473170" y="1571765"/>
                  <a:pt x="1468258" y="1566855"/>
                  <a:pt x="1468173" y="1560771"/>
                </a:cubicBezTo>
                <a:cubicBezTo>
                  <a:pt x="1468173" y="1554648"/>
                  <a:pt x="1473136" y="1549684"/>
                  <a:pt x="1479259" y="1549684"/>
                </a:cubicBezTo>
                <a:close/>
                <a:moveTo>
                  <a:pt x="1540661" y="1549514"/>
                </a:moveTo>
                <a:cubicBezTo>
                  <a:pt x="1540780" y="1549512"/>
                  <a:pt x="1540882" y="1549512"/>
                  <a:pt x="1541001" y="1549514"/>
                </a:cubicBezTo>
                <a:cubicBezTo>
                  <a:pt x="1547125" y="1549609"/>
                  <a:pt x="1552020" y="1554649"/>
                  <a:pt x="1551917" y="1560771"/>
                </a:cubicBezTo>
                <a:cubicBezTo>
                  <a:pt x="1551917" y="1566988"/>
                  <a:pt x="1546886" y="1572028"/>
                  <a:pt x="1540661" y="1572028"/>
                </a:cubicBezTo>
                <a:cubicBezTo>
                  <a:pt x="1534486" y="1571935"/>
                  <a:pt x="1529489" y="1566950"/>
                  <a:pt x="1529404" y="1560771"/>
                </a:cubicBezTo>
                <a:cubicBezTo>
                  <a:pt x="1529404" y="1554554"/>
                  <a:pt x="1534452" y="1549514"/>
                  <a:pt x="1540661" y="1549514"/>
                </a:cubicBezTo>
                <a:close/>
                <a:moveTo>
                  <a:pt x="1602061" y="1549343"/>
                </a:moveTo>
                <a:cubicBezTo>
                  <a:pt x="1608372" y="1549343"/>
                  <a:pt x="1613488" y="1554460"/>
                  <a:pt x="1613488" y="1560771"/>
                </a:cubicBezTo>
                <a:cubicBezTo>
                  <a:pt x="1613488" y="1567082"/>
                  <a:pt x="1608372" y="1572198"/>
                  <a:pt x="1602061" y="1572198"/>
                </a:cubicBezTo>
                <a:cubicBezTo>
                  <a:pt x="1595750" y="1572198"/>
                  <a:pt x="1590634" y="1567082"/>
                  <a:pt x="1590634" y="1560771"/>
                </a:cubicBezTo>
                <a:cubicBezTo>
                  <a:pt x="1590634" y="1554460"/>
                  <a:pt x="1595750" y="1549343"/>
                  <a:pt x="1602061" y="1549343"/>
                </a:cubicBezTo>
                <a:close/>
                <a:moveTo>
                  <a:pt x="1664144" y="1549173"/>
                </a:moveTo>
                <a:cubicBezTo>
                  <a:pt x="1664264" y="1549171"/>
                  <a:pt x="1664366" y="1549171"/>
                  <a:pt x="1664485" y="1549173"/>
                </a:cubicBezTo>
                <a:cubicBezTo>
                  <a:pt x="1670797" y="1549268"/>
                  <a:pt x="1675845" y="1554460"/>
                  <a:pt x="1675742" y="1560771"/>
                </a:cubicBezTo>
                <a:cubicBezTo>
                  <a:pt x="1675742" y="1567177"/>
                  <a:pt x="1670558" y="1572369"/>
                  <a:pt x="1664144" y="1572369"/>
                </a:cubicBezTo>
                <a:cubicBezTo>
                  <a:pt x="1657783" y="1572277"/>
                  <a:pt x="1652632" y="1567138"/>
                  <a:pt x="1652547" y="1560771"/>
                </a:cubicBezTo>
                <a:cubicBezTo>
                  <a:pt x="1652547" y="1554365"/>
                  <a:pt x="1657731" y="1549173"/>
                  <a:pt x="1664144" y="1549173"/>
                </a:cubicBezTo>
                <a:close/>
                <a:moveTo>
                  <a:pt x="1786265" y="1549002"/>
                </a:moveTo>
                <a:cubicBezTo>
                  <a:pt x="1792763" y="1549002"/>
                  <a:pt x="1798034" y="1554271"/>
                  <a:pt x="1798034" y="1560771"/>
                </a:cubicBezTo>
                <a:cubicBezTo>
                  <a:pt x="1798034" y="1567271"/>
                  <a:pt x="1792763" y="1572540"/>
                  <a:pt x="1786265" y="1572540"/>
                </a:cubicBezTo>
                <a:cubicBezTo>
                  <a:pt x="1779767" y="1572540"/>
                  <a:pt x="1774497" y="1567271"/>
                  <a:pt x="1774497" y="1560771"/>
                </a:cubicBezTo>
                <a:cubicBezTo>
                  <a:pt x="1774497" y="1554271"/>
                  <a:pt x="1779767" y="1549002"/>
                  <a:pt x="1786265" y="1549002"/>
                </a:cubicBezTo>
                <a:close/>
                <a:moveTo>
                  <a:pt x="1724864" y="1549002"/>
                </a:moveTo>
                <a:cubicBezTo>
                  <a:pt x="1731363" y="1549002"/>
                  <a:pt x="1736633" y="1554271"/>
                  <a:pt x="1736633" y="1560771"/>
                </a:cubicBezTo>
                <a:cubicBezTo>
                  <a:pt x="1736633" y="1567271"/>
                  <a:pt x="1731363" y="1572540"/>
                  <a:pt x="1724864" y="1572540"/>
                </a:cubicBezTo>
                <a:cubicBezTo>
                  <a:pt x="1718366" y="1572540"/>
                  <a:pt x="1713096" y="1567271"/>
                  <a:pt x="1713096" y="1560771"/>
                </a:cubicBezTo>
                <a:cubicBezTo>
                  <a:pt x="1713096" y="1554271"/>
                  <a:pt x="1718366" y="1549002"/>
                  <a:pt x="1724864" y="1549002"/>
                </a:cubicBezTo>
                <a:close/>
                <a:moveTo>
                  <a:pt x="1909067" y="1548831"/>
                </a:moveTo>
                <a:cubicBezTo>
                  <a:pt x="1915668" y="1548831"/>
                  <a:pt x="1921007" y="1554177"/>
                  <a:pt x="1921007" y="1560771"/>
                </a:cubicBezTo>
                <a:cubicBezTo>
                  <a:pt x="1921007" y="1567364"/>
                  <a:pt x="1915668" y="1572710"/>
                  <a:pt x="1909067" y="1572710"/>
                </a:cubicBezTo>
                <a:cubicBezTo>
                  <a:pt x="1902518" y="1572618"/>
                  <a:pt x="1897214" y="1567325"/>
                  <a:pt x="1897129" y="1560771"/>
                </a:cubicBezTo>
                <a:cubicBezTo>
                  <a:pt x="1897129" y="1554177"/>
                  <a:pt x="1902467" y="1548831"/>
                  <a:pt x="1909067" y="1548831"/>
                </a:cubicBezTo>
                <a:close/>
                <a:moveTo>
                  <a:pt x="1847667" y="1548831"/>
                </a:moveTo>
                <a:cubicBezTo>
                  <a:pt x="1854267" y="1548831"/>
                  <a:pt x="1859606" y="1554177"/>
                  <a:pt x="1859606" y="1560771"/>
                </a:cubicBezTo>
                <a:cubicBezTo>
                  <a:pt x="1859606" y="1567364"/>
                  <a:pt x="1854267" y="1572710"/>
                  <a:pt x="1847667" y="1572710"/>
                </a:cubicBezTo>
                <a:cubicBezTo>
                  <a:pt x="1841117" y="1572618"/>
                  <a:pt x="1835813" y="1567325"/>
                  <a:pt x="1835728" y="1560771"/>
                </a:cubicBezTo>
                <a:cubicBezTo>
                  <a:pt x="1835728" y="1554177"/>
                  <a:pt x="1841066" y="1548831"/>
                  <a:pt x="1847667" y="1548831"/>
                </a:cubicBezTo>
                <a:close/>
                <a:moveTo>
                  <a:pt x="128431" y="1498005"/>
                </a:moveTo>
                <a:cubicBezTo>
                  <a:pt x="128551" y="1497987"/>
                  <a:pt x="128670" y="1497987"/>
                  <a:pt x="128806" y="1498005"/>
                </a:cubicBezTo>
                <a:cubicBezTo>
                  <a:pt x="129454" y="1498108"/>
                  <a:pt x="129898" y="1498718"/>
                  <a:pt x="129796" y="1499370"/>
                </a:cubicBezTo>
                <a:cubicBezTo>
                  <a:pt x="129796" y="1500124"/>
                  <a:pt x="129181" y="1500734"/>
                  <a:pt x="128431" y="1500734"/>
                </a:cubicBezTo>
                <a:cubicBezTo>
                  <a:pt x="127715" y="1500658"/>
                  <a:pt x="127135" y="1500090"/>
                  <a:pt x="127067" y="1499370"/>
                </a:cubicBezTo>
                <a:cubicBezTo>
                  <a:pt x="127067" y="1498616"/>
                  <a:pt x="127680" y="1498005"/>
                  <a:pt x="128431" y="1498005"/>
                </a:cubicBezTo>
                <a:close/>
                <a:moveTo>
                  <a:pt x="189832" y="1497322"/>
                </a:moveTo>
                <a:cubicBezTo>
                  <a:pt x="190958" y="1497322"/>
                  <a:pt x="191879" y="1498238"/>
                  <a:pt x="191879" y="1499369"/>
                </a:cubicBezTo>
                <a:cubicBezTo>
                  <a:pt x="191879" y="1500500"/>
                  <a:pt x="190958" y="1501416"/>
                  <a:pt x="189832" y="1501416"/>
                </a:cubicBezTo>
                <a:cubicBezTo>
                  <a:pt x="188741" y="1501334"/>
                  <a:pt x="187871" y="1500464"/>
                  <a:pt x="187786" y="1499369"/>
                </a:cubicBezTo>
                <a:cubicBezTo>
                  <a:pt x="187786" y="1498238"/>
                  <a:pt x="188706" y="1497322"/>
                  <a:pt x="189832" y="1497322"/>
                </a:cubicBezTo>
                <a:close/>
                <a:moveTo>
                  <a:pt x="251234" y="1496640"/>
                </a:moveTo>
                <a:cubicBezTo>
                  <a:pt x="252734" y="1496640"/>
                  <a:pt x="253963" y="1497862"/>
                  <a:pt x="253963" y="1499369"/>
                </a:cubicBezTo>
                <a:cubicBezTo>
                  <a:pt x="253963" y="1500877"/>
                  <a:pt x="252734" y="1502098"/>
                  <a:pt x="251234" y="1502098"/>
                </a:cubicBezTo>
                <a:cubicBezTo>
                  <a:pt x="249732" y="1502098"/>
                  <a:pt x="248505" y="1500877"/>
                  <a:pt x="248505" y="1499369"/>
                </a:cubicBezTo>
                <a:cubicBezTo>
                  <a:pt x="248505" y="1497862"/>
                  <a:pt x="249732" y="1496640"/>
                  <a:pt x="251234" y="1496640"/>
                </a:cubicBezTo>
                <a:close/>
                <a:moveTo>
                  <a:pt x="312635" y="1496129"/>
                </a:moveTo>
                <a:cubicBezTo>
                  <a:pt x="312754" y="1496122"/>
                  <a:pt x="312874" y="1496122"/>
                  <a:pt x="312993" y="1496129"/>
                </a:cubicBezTo>
                <a:cubicBezTo>
                  <a:pt x="314682" y="1496226"/>
                  <a:pt x="315978" y="1497677"/>
                  <a:pt x="315876" y="1499369"/>
                </a:cubicBezTo>
                <a:cubicBezTo>
                  <a:pt x="315876" y="1501158"/>
                  <a:pt x="314426" y="1502610"/>
                  <a:pt x="312635" y="1502610"/>
                </a:cubicBezTo>
                <a:cubicBezTo>
                  <a:pt x="310879" y="1502525"/>
                  <a:pt x="309480" y="1501123"/>
                  <a:pt x="309395" y="1499369"/>
                </a:cubicBezTo>
                <a:cubicBezTo>
                  <a:pt x="309395" y="1497580"/>
                  <a:pt x="310844" y="1496129"/>
                  <a:pt x="312635" y="1496129"/>
                </a:cubicBezTo>
                <a:close/>
                <a:moveTo>
                  <a:pt x="374036" y="1495446"/>
                </a:moveTo>
                <a:cubicBezTo>
                  <a:pt x="376202" y="1495446"/>
                  <a:pt x="377959" y="1497203"/>
                  <a:pt x="377959" y="1499369"/>
                </a:cubicBezTo>
                <a:cubicBezTo>
                  <a:pt x="377959" y="1501535"/>
                  <a:pt x="376202" y="1503292"/>
                  <a:pt x="374036" y="1503292"/>
                </a:cubicBezTo>
                <a:cubicBezTo>
                  <a:pt x="371904" y="1503205"/>
                  <a:pt x="370199" y="1501500"/>
                  <a:pt x="370114" y="1499369"/>
                </a:cubicBezTo>
                <a:cubicBezTo>
                  <a:pt x="370114" y="1497203"/>
                  <a:pt x="371870" y="1495446"/>
                  <a:pt x="374036" y="1495446"/>
                </a:cubicBezTo>
                <a:close/>
                <a:moveTo>
                  <a:pt x="436119" y="1494935"/>
                </a:moveTo>
                <a:cubicBezTo>
                  <a:pt x="436238" y="1494930"/>
                  <a:pt x="436358" y="1494930"/>
                  <a:pt x="436460" y="1494935"/>
                </a:cubicBezTo>
                <a:cubicBezTo>
                  <a:pt x="438814" y="1495031"/>
                  <a:pt x="440656" y="1497016"/>
                  <a:pt x="440554" y="1499370"/>
                </a:cubicBezTo>
                <a:cubicBezTo>
                  <a:pt x="440554" y="1501819"/>
                  <a:pt x="438576" y="1503804"/>
                  <a:pt x="436119" y="1503804"/>
                </a:cubicBezTo>
                <a:cubicBezTo>
                  <a:pt x="433663" y="1503804"/>
                  <a:pt x="431685" y="1501819"/>
                  <a:pt x="431685" y="1499370"/>
                </a:cubicBezTo>
                <a:cubicBezTo>
                  <a:pt x="431685" y="1496921"/>
                  <a:pt x="433663" y="1494935"/>
                  <a:pt x="436119" y="1494935"/>
                </a:cubicBezTo>
                <a:close/>
                <a:moveTo>
                  <a:pt x="496838" y="1494253"/>
                </a:moveTo>
                <a:cubicBezTo>
                  <a:pt x="496957" y="1494250"/>
                  <a:pt x="497077" y="1494250"/>
                  <a:pt x="497179" y="1494253"/>
                </a:cubicBezTo>
                <a:cubicBezTo>
                  <a:pt x="499908" y="1494348"/>
                  <a:pt x="502057" y="1496639"/>
                  <a:pt x="501955" y="1499370"/>
                </a:cubicBezTo>
                <a:cubicBezTo>
                  <a:pt x="501955" y="1502196"/>
                  <a:pt x="499670" y="1504487"/>
                  <a:pt x="496838" y="1504487"/>
                </a:cubicBezTo>
                <a:cubicBezTo>
                  <a:pt x="494058" y="1504398"/>
                  <a:pt x="491807" y="1502158"/>
                  <a:pt x="491722" y="1499370"/>
                </a:cubicBezTo>
                <a:cubicBezTo>
                  <a:pt x="491722" y="1496544"/>
                  <a:pt x="494007" y="1494253"/>
                  <a:pt x="496838" y="1494253"/>
                </a:cubicBezTo>
                <a:close/>
                <a:moveTo>
                  <a:pt x="558240" y="1493741"/>
                </a:moveTo>
                <a:cubicBezTo>
                  <a:pt x="561345" y="1493741"/>
                  <a:pt x="563869" y="1496261"/>
                  <a:pt x="563869" y="1499370"/>
                </a:cubicBezTo>
                <a:cubicBezTo>
                  <a:pt x="563869" y="1502479"/>
                  <a:pt x="561345" y="1504998"/>
                  <a:pt x="558240" y="1504998"/>
                </a:cubicBezTo>
                <a:cubicBezTo>
                  <a:pt x="555136" y="1504998"/>
                  <a:pt x="552612" y="1502479"/>
                  <a:pt x="552612" y="1499370"/>
                </a:cubicBezTo>
                <a:cubicBezTo>
                  <a:pt x="552612" y="1496261"/>
                  <a:pt x="555136" y="1493741"/>
                  <a:pt x="558240" y="1493741"/>
                </a:cubicBezTo>
                <a:close/>
                <a:moveTo>
                  <a:pt x="619641" y="1493229"/>
                </a:moveTo>
                <a:cubicBezTo>
                  <a:pt x="623035" y="1493229"/>
                  <a:pt x="625781" y="1495979"/>
                  <a:pt x="625781" y="1499370"/>
                </a:cubicBezTo>
                <a:cubicBezTo>
                  <a:pt x="625781" y="1502760"/>
                  <a:pt x="623035" y="1505510"/>
                  <a:pt x="619641" y="1505510"/>
                </a:cubicBezTo>
                <a:cubicBezTo>
                  <a:pt x="616247" y="1505510"/>
                  <a:pt x="613501" y="1502760"/>
                  <a:pt x="613501" y="1499370"/>
                </a:cubicBezTo>
                <a:cubicBezTo>
                  <a:pt x="613501" y="1495979"/>
                  <a:pt x="616247" y="1493229"/>
                  <a:pt x="619641" y="1493229"/>
                </a:cubicBezTo>
                <a:close/>
                <a:moveTo>
                  <a:pt x="681042" y="1492718"/>
                </a:moveTo>
                <a:cubicBezTo>
                  <a:pt x="681162" y="1492715"/>
                  <a:pt x="681281" y="1492715"/>
                  <a:pt x="681384" y="1492718"/>
                </a:cubicBezTo>
                <a:cubicBezTo>
                  <a:pt x="684965" y="1492814"/>
                  <a:pt x="687797" y="1495791"/>
                  <a:pt x="687694" y="1499370"/>
                </a:cubicBezTo>
                <a:cubicBezTo>
                  <a:pt x="687694" y="1503044"/>
                  <a:pt x="684710" y="1506022"/>
                  <a:pt x="681042" y="1506022"/>
                </a:cubicBezTo>
                <a:cubicBezTo>
                  <a:pt x="677409" y="1505931"/>
                  <a:pt x="674476" y="1503006"/>
                  <a:pt x="674391" y="1499370"/>
                </a:cubicBezTo>
                <a:cubicBezTo>
                  <a:pt x="674391" y="1495696"/>
                  <a:pt x="677375" y="1492718"/>
                  <a:pt x="681042" y="1492718"/>
                </a:cubicBezTo>
                <a:close/>
                <a:moveTo>
                  <a:pt x="743126" y="1492206"/>
                </a:moveTo>
                <a:cubicBezTo>
                  <a:pt x="747083" y="1492206"/>
                  <a:pt x="750290" y="1495413"/>
                  <a:pt x="750290" y="1499370"/>
                </a:cubicBezTo>
                <a:cubicBezTo>
                  <a:pt x="750290" y="1503327"/>
                  <a:pt x="747083" y="1506533"/>
                  <a:pt x="743126" y="1506533"/>
                </a:cubicBezTo>
                <a:cubicBezTo>
                  <a:pt x="739169" y="1506533"/>
                  <a:pt x="735963" y="1503327"/>
                  <a:pt x="735963" y="1499370"/>
                </a:cubicBezTo>
                <a:cubicBezTo>
                  <a:pt x="735963" y="1495413"/>
                  <a:pt x="739169" y="1492206"/>
                  <a:pt x="743126" y="1492206"/>
                </a:cubicBezTo>
                <a:close/>
                <a:moveTo>
                  <a:pt x="865247" y="1491354"/>
                </a:moveTo>
                <a:cubicBezTo>
                  <a:pt x="865366" y="1491352"/>
                  <a:pt x="865468" y="1491352"/>
                  <a:pt x="865588" y="1491354"/>
                </a:cubicBezTo>
                <a:cubicBezTo>
                  <a:pt x="870022" y="1491449"/>
                  <a:pt x="873536" y="1495115"/>
                  <a:pt x="873434" y="1499541"/>
                </a:cubicBezTo>
                <a:cubicBezTo>
                  <a:pt x="873434" y="1504062"/>
                  <a:pt x="869766" y="1507727"/>
                  <a:pt x="865247" y="1507727"/>
                </a:cubicBezTo>
                <a:cubicBezTo>
                  <a:pt x="860761" y="1507637"/>
                  <a:pt x="857145" y="1504025"/>
                  <a:pt x="857060" y="1499541"/>
                </a:cubicBezTo>
                <a:cubicBezTo>
                  <a:pt x="857060" y="1495019"/>
                  <a:pt x="860727" y="1491354"/>
                  <a:pt x="865247" y="1491354"/>
                </a:cubicBezTo>
                <a:close/>
                <a:moveTo>
                  <a:pt x="926647" y="1491353"/>
                </a:moveTo>
                <a:cubicBezTo>
                  <a:pt x="931457" y="1491353"/>
                  <a:pt x="935345" y="1495247"/>
                  <a:pt x="935345" y="1500052"/>
                </a:cubicBezTo>
                <a:cubicBezTo>
                  <a:pt x="935345" y="1504857"/>
                  <a:pt x="931457" y="1508750"/>
                  <a:pt x="926647" y="1508750"/>
                </a:cubicBezTo>
                <a:cubicBezTo>
                  <a:pt x="921837" y="1508750"/>
                  <a:pt x="917949" y="1504857"/>
                  <a:pt x="917949" y="1500052"/>
                </a:cubicBezTo>
                <a:cubicBezTo>
                  <a:pt x="917949" y="1495247"/>
                  <a:pt x="921837" y="1491353"/>
                  <a:pt x="926647" y="1491353"/>
                </a:cubicBezTo>
                <a:close/>
                <a:moveTo>
                  <a:pt x="803845" y="1491353"/>
                </a:moveTo>
                <a:cubicBezTo>
                  <a:pt x="808092" y="1491353"/>
                  <a:pt x="811520" y="1494790"/>
                  <a:pt x="811520" y="1499029"/>
                </a:cubicBezTo>
                <a:cubicBezTo>
                  <a:pt x="811520" y="1503267"/>
                  <a:pt x="808092" y="1506704"/>
                  <a:pt x="803845" y="1506704"/>
                </a:cubicBezTo>
                <a:cubicBezTo>
                  <a:pt x="799598" y="1506704"/>
                  <a:pt x="796170" y="1503267"/>
                  <a:pt x="796170" y="1499029"/>
                </a:cubicBezTo>
                <a:cubicBezTo>
                  <a:pt x="796170" y="1494790"/>
                  <a:pt x="799598" y="1491353"/>
                  <a:pt x="803845" y="1491353"/>
                </a:cubicBezTo>
                <a:close/>
                <a:moveTo>
                  <a:pt x="988048" y="1490159"/>
                </a:moveTo>
                <a:cubicBezTo>
                  <a:pt x="993131" y="1490159"/>
                  <a:pt x="997259" y="1494284"/>
                  <a:pt x="997259" y="1499370"/>
                </a:cubicBezTo>
                <a:cubicBezTo>
                  <a:pt x="997259" y="1504456"/>
                  <a:pt x="993131" y="1508580"/>
                  <a:pt x="988048" y="1508580"/>
                </a:cubicBezTo>
                <a:cubicBezTo>
                  <a:pt x="982966" y="1508580"/>
                  <a:pt x="978839" y="1504456"/>
                  <a:pt x="978839" y="1499370"/>
                </a:cubicBezTo>
                <a:cubicBezTo>
                  <a:pt x="978839" y="1494284"/>
                  <a:pt x="982966" y="1490159"/>
                  <a:pt x="988048" y="1490159"/>
                </a:cubicBezTo>
                <a:close/>
                <a:moveTo>
                  <a:pt x="1050132" y="1489818"/>
                </a:moveTo>
                <a:cubicBezTo>
                  <a:pt x="1055215" y="1489812"/>
                  <a:pt x="1059410" y="1493784"/>
                  <a:pt x="1059683" y="1498858"/>
                </a:cubicBezTo>
                <a:cubicBezTo>
                  <a:pt x="1059683" y="1504133"/>
                  <a:pt x="1055402" y="1508409"/>
                  <a:pt x="1050132" y="1508409"/>
                </a:cubicBezTo>
                <a:cubicBezTo>
                  <a:pt x="1045049" y="1508416"/>
                  <a:pt x="1040853" y="1504444"/>
                  <a:pt x="1040581" y="1499370"/>
                </a:cubicBezTo>
                <a:cubicBezTo>
                  <a:pt x="1040581" y="1494094"/>
                  <a:pt x="1044862" y="1489818"/>
                  <a:pt x="1050132" y="1489818"/>
                </a:cubicBezTo>
                <a:close/>
                <a:moveTo>
                  <a:pt x="1110851" y="1489307"/>
                </a:moveTo>
                <a:cubicBezTo>
                  <a:pt x="1110971" y="1489305"/>
                  <a:pt x="1111073" y="1489305"/>
                  <a:pt x="1111192" y="1489307"/>
                </a:cubicBezTo>
                <a:cubicBezTo>
                  <a:pt x="1116650" y="1489402"/>
                  <a:pt x="1121017" y="1493907"/>
                  <a:pt x="1120914" y="1499370"/>
                </a:cubicBezTo>
                <a:cubicBezTo>
                  <a:pt x="1120914" y="1504926"/>
                  <a:pt x="1116412" y="1509433"/>
                  <a:pt x="1110851" y="1509433"/>
                </a:cubicBezTo>
                <a:cubicBezTo>
                  <a:pt x="1105325" y="1509342"/>
                  <a:pt x="1100874" y="1504889"/>
                  <a:pt x="1100789" y="1499370"/>
                </a:cubicBezTo>
                <a:cubicBezTo>
                  <a:pt x="1100789" y="1493813"/>
                  <a:pt x="1105291" y="1489307"/>
                  <a:pt x="1110851" y="1489307"/>
                </a:cubicBezTo>
                <a:close/>
                <a:moveTo>
                  <a:pt x="1172253" y="1488965"/>
                </a:moveTo>
                <a:cubicBezTo>
                  <a:pt x="1178001" y="1488965"/>
                  <a:pt x="1182657" y="1493623"/>
                  <a:pt x="1182657" y="1499370"/>
                </a:cubicBezTo>
                <a:cubicBezTo>
                  <a:pt x="1182657" y="1505116"/>
                  <a:pt x="1178001" y="1509774"/>
                  <a:pt x="1172253" y="1509774"/>
                </a:cubicBezTo>
                <a:cubicBezTo>
                  <a:pt x="1166539" y="1509682"/>
                  <a:pt x="1161934" y="1505078"/>
                  <a:pt x="1161849" y="1499370"/>
                </a:cubicBezTo>
                <a:cubicBezTo>
                  <a:pt x="1161849" y="1493623"/>
                  <a:pt x="1166505" y="1488965"/>
                  <a:pt x="1172253" y="1488965"/>
                </a:cubicBezTo>
                <a:close/>
                <a:moveTo>
                  <a:pt x="1234020" y="1488490"/>
                </a:moveTo>
                <a:cubicBezTo>
                  <a:pt x="1239955" y="1488490"/>
                  <a:pt x="1244765" y="1493301"/>
                  <a:pt x="1244765" y="1499235"/>
                </a:cubicBezTo>
                <a:cubicBezTo>
                  <a:pt x="1244765" y="1505170"/>
                  <a:pt x="1239955" y="1509980"/>
                  <a:pt x="1234020" y="1509980"/>
                </a:cubicBezTo>
                <a:cubicBezTo>
                  <a:pt x="1228086" y="1509980"/>
                  <a:pt x="1223275" y="1505170"/>
                  <a:pt x="1223275" y="1499235"/>
                </a:cubicBezTo>
                <a:cubicBezTo>
                  <a:pt x="1223275" y="1493301"/>
                  <a:pt x="1228086" y="1488490"/>
                  <a:pt x="1234020" y="1488490"/>
                </a:cubicBezTo>
                <a:close/>
                <a:moveTo>
                  <a:pt x="1971151" y="1488283"/>
                </a:moveTo>
                <a:cubicBezTo>
                  <a:pt x="1977274" y="1488283"/>
                  <a:pt x="1982237" y="1493247"/>
                  <a:pt x="1982237" y="1499370"/>
                </a:cubicBezTo>
                <a:cubicBezTo>
                  <a:pt x="1982152" y="1505454"/>
                  <a:pt x="1977240" y="1510364"/>
                  <a:pt x="1971151" y="1510456"/>
                </a:cubicBezTo>
                <a:cubicBezTo>
                  <a:pt x="1965062" y="1510364"/>
                  <a:pt x="1960150" y="1505454"/>
                  <a:pt x="1960065" y="1499370"/>
                </a:cubicBezTo>
                <a:cubicBezTo>
                  <a:pt x="1960065" y="1493247"/>
                  <a:pt x="1965028" y="1488283"/>
                  <a:pt x="1971151" y="1488283"/>
                </a:cubicBezTo>
                <a:close/>
                <a:moveTo>
                  <a:pt x="1295055" y="1488283"/>
                </a:moveTo>
                <a:cubicBezTo>
                  <a:pt x="1301178" y="1488283"/>
                  <a:pt x="1306142" y="1493247"/>
                  <a:pt x="1306142" y="1499370"/>
                </a:cubicBezTo>
                <a:cubicBezTo>
                  <a:pt x="1306056" y="1505454"/>
                  <a:pt x="1301144" y="1510364"/>
                  <a:pt x="1295055" y="1510456"/>
                </a:cubicBezTo>
                <a:cubicBezTo>
                  <a:pt x="1288966" y="1510364"/>
                  <a:pt x="1284054" y="1505454"/>
                  <a:pt x="1283969" y="1499370"/>
                </a:cubicBezTo>
                <a:cubicBezTo>
                  <a:pt x="1283969" y="1493247"/>
                  <a:pt x="1288932" y="1488283"/>
                  <a:pt x="1295055" y="1488283"/>
                </a:cubicBezTo>
                <a:close/>
                <a:moveTo>
                  <a:pt x="1357138" y="1487942"/>
                </a:moveTo>
                <a:cubicBezTo>
                  <a:pt x="1363449" y="1487942"/>
                  <a:pt x="1368566" y="1493059"/>
                  <a:pt x="1368566" y="1499370"/>
                </a:cubicBezTo>
                <a:cubicBezTo>
                  <a:pt x="1368566" y="1505681"/>
                  <a:pt x="1363449" y="1510797"/>
                  <a:pt x="1357138" y="1510797"/>
                </a:cubicBezTo>
                <a:cubicBezTo>
                  <a:pt x="1350828" y="1510797"/>
                  <a:pt x="1345711" y="1505681"/>
                  <a:pt x="1345711" y="1499370"/>
                </a:cubicBezTo>
                <a:cubicBezTo>
                  <a:pt x="1345711" y="1493059"/>
                  <a:pt x="1350828" y="1487942"/>
                  <a:pt x="1357138" y="1487942"/>
                </a:cubicBezTo>
                <a:close/>
                <a:moveTo>
                  <a:pt x="1417857" y="1487772"/>
                </a:moveTo>
                <a:cubicBezTo>
                  <a:pt x="1417977" y="1487770"/>
                  <a:pt x="1418079" y="1487770"/>
                  <a:pt x="1418198" y="1487772"/>
                </a:cubicBezTo>
                <a:cubicBezTo>
                  <a:pt x="1424510" y="1487867"/>
                  <a:pt x="1429558" y="1493059"/>
                  <a:pt x="1429455" y="1499370"/>
                </a:cubicBezTo>
                <a:cubicBezTo>
                  <a:pt x="1429455" y="1505776"/>
                  <a:pt x="1424271" y="1510968"/>
                  <a:pt x="1417857" y="1510968"/>
                </a:cubicBezTo>
                <a:cubicBezTo>
                  <a:pt x="1411496" y="1510876"/>
                  <a:pt x="1406345" y="1505737"/>
                  <a:pt x="1406260" y="1499370"/>
                </a:cubicBezTo>
                <a:cubicBezTo>
                  <a:pt x="1406260" y="1492963"/>
                  <a:pt x="1411444" y="1487772"/>
                  <a:pt x="1417857" y="1487772"/>
                </a:cubicBezTo>
                <a:close/>
                <a:moveTo>
                  <a:pt x="1479259" y="1487430"/>
                </a:moveTo>
                <a:cubicBezTo>
                  <a:pt x="1485859" y="1487430"/>
                  <a:pt x="1491198" y="1492776"/>
                  <a:pt x="1491198" y="1499370"/>
                </a:cubicBezTo>
                <a:cubicBezTo>
                  <a:pt x="1491198" y="1505963"/>
                  <a:pt x="1485859" y="1511309"/>
                  <a:pt x="1479259" y="1511309"/>
                </a:cubicBezTo>
                <a:cubicBezTo>
                  <a:pt x="1472709" y="1511217"/>
                  <a:pt x="1467405" y="1505926"/>
                  <a:pt x="1467320" y="1499370"/>
                </a:cubicBezTo>
                <a:cubicBezTo>
                  <a:pt x="1467320" y="1492776"/>
                  <a:pt x="1472658" y="1487430"/>
                  <a:pt x="1479259" y="1487430"/>
                </a:cubicBezTo>
                <a:close/>
                <a:moveTo>
                  <a:pt x="1540661" y="1487259"/>
                </a:moveTo>
                <a:cubicBezTo>
                  <a:pt x="1547347" y="1487259"/>
                  <a:pt x="1552770" y="1492682"/>
                  <a:pt x="1552770" y="1499369"/>
                </a:cubicBezTo>
                <a:cubicBezTo>
                  <a:pt x="1552770" y="1506057"/>
                  <a:pt x="1547347" y="1511479"/>
                  <a:pt x="1540661" y="1511479"/>
                </a:cubicBezTo>
                <a:cubicBezTo>
                  <a:pt x="1533975" y="1511479"/>
                  <a:pt x="1528551" y="1506057"/>
                  <a:pt x="1528551" y="1499369"/>
                </a:cubicBezTo>
                <a:cubicBezTo>
                  <a:pt x="1528551" y="1492682"/>
                  <a:pt x="1533975" y="1487259"/>
                  <a:pt x="1540661" y="1487259"/>
                </a:cubicBezTo>
                <a:close/>
                <a:moveTo>
                  <a:pt x="1602061" y="1487089"/>
                </a:moveTo>
                <a:cubicBezTo>
                  <a:pt x="1608850" y="1487089"/>
                  <a:pt x="1614342" y="1492588"/>
                  <a:pt x="1614342" y="1499370"/>
                </a:cubicBezTo>
                <a:cubicBezTo>
                  <a:pt x="1614342" y="1506151"/>
                  <a:pt x="1608850" y="1511650"/>
                  <a:pt x="1602061" y="1511650"/>
                </a:cubicBezTo>
                <a:cubicBezTo>
                  <a:pt x="1595324" y="1511558"/>
                  <a:pt x="1589866" y="1506114"/>
                  <a:pt x="1589782" y="1499370"/>
                </a:cubicBezTo>
                <a:cubicBezTo>
                  <a:pt x="1589782" y="1492588"/>
                  <a:pt x="1595273" y="1487089"/>
                  <a:pt x="1602061" y="1487089"/>
                </a:cubicBezTo>
                <a:close/>
                <a:moveTo>
                  <a:pt x="1664145" y="1486919"/>
                </a:moveTo>
                <a:cubicBezTo>
                  <a:pt x="1664264" y="1486917"/>
                  <a:pt x="1664366" y="1486917"/>
                  <a:pt x="1664485" y="1486919"/>
                </a:cubicBezTo>
                <a:cubicBezTo>
                  <a:pt x="1671274" y="1487014"/>
                  <a:pt x="1676698" y="1492588"/>
                  <a:pt x="1676596" y="1499370"/>
                </a:cubicBezTo>
                <a:cubicBezTo>
                  <a:pt x="1676596" y="1506246"/>
                  <a:pt x="1671018" y="1511820"/>
                  <a:pt x="1664145" y="1511820"/>
                </a:cubicBezTo>
                <a:cubicBezTo>
                  <a:pt x="1657271" y="1511820"/>
                  <a:pt x="1651694" y="1506246"/>
                  <a:pt x="1651694" y="1499370"/>
                </a:cubicBezTo>
                <a:cubicBezTo>
                  <a:pt x="1651694" y="1492493"/>
                  <a:pt x="1657271" y="1486919"/>
                  <a:pt x="1664145" y="1486919"/>
                </a:cubicBezTo>
                <a:close/>
                <a:moveTo>
                  <a:pt x="1786265" y="1486748"/>
                </a:moveTo>
                <a:cubicBezTo>
                  <a:pt x="1793241" y="1486748"/>
                  <a:pt x="1798886" y="1492399"/>
                  <a:pt x="1798886" y="1499370"/>
                </a:cubicBezTo>
                <a:cubicBezTo>
                  <a:pt x="1798886" y="1506341"/>
                  <a:pt x="1793241" y="1511991"/>
                  <a:pt x="1786265" y="1511991"/>
                </a:cubicBezTo>
                <a:cubicBezTo>
                  <a:pt x="1779289" y="1511991"/>
                  <a:pt x="1773644" y="1506341"/>
                  <a:pt x="1773644" y="1499370"/>
                </a:cubicBezTo>
                <a:cubicBezTo>
                  <a:pt x="1773644" y="1492399"/>
                  <a:pt x="1779289" y="1486748"/>
                  <a:pt x="1786265" y="1486748"/>
                </a:cubicBezTo>
                <a:close/>
                <a:moveTo>
                  <a:pt x="1724864" y="1486748"/>
                </a:moveTo>
                <a:cubicBezTo>
                  <a:pt x="1731840" y="1486748"/>
                  <a:pt x="1737485" y="1492399"/>
                  <a:pt x="1737485" y="1499370"/>
                </a:cubicBezTo>
                <a:cubicBezTo>
                  <a:pt x="1737485" y="1506341"/>
                  <a:pt x="1731840" y="1511991"/>
                  <a:pt x="1724864" y="1511991"/>
                </a:cubicBezTo>
                <a:cubicBezTo>
                  <a:pt x="1717888" y="1511991"/>
                  <a:pt x="1712243" y="1506341"/>
                  <a:pt x="1712243" y="1499370"/>
                </a:cubicBezTo>
                <a:cubicBezTo>
                  <a:pt x="1712243" y="1492399"/>
                  <a:pt x="1717888" y="1486748"/>
                  <a:pt x="1724864" y="1486748"/>
                </a:cubicBezTo>
                <a:close/>
                <a:moveTo>
                  <a:pt x="1909067" y="1486578"/>
                </a:moveTo>
                <a:cubicBezTo>
                  <a:pt x="1909187" y="1486576"/>
                  <a:pt x="1909289" y="1486576"/>
                  <a:pt x="1909409" y="1486578"/>
                </a:cubicBezTo>
                <a:cubicBezTo>
                  <a:pt x="1916385" y="1486673"/>
                  <a:pt x="1921962" y="1492399"/>
                  <a:pt x="1921859" y="1499370"/>
                </a:cubicBezTo>
                <a:cubicBezTo>
                  <a:pt x="1921859" y="1506434"/>
                  <a:pt x="1916129" y="1512162"/>
                  <a:pt x="1909067" y="1512162"/>
                </a:cubicBezTo>
                <a:cubicBezTo>
                  <a:pt x="1902041" y="1512069"/>
                  <a:pt x="1896361" y="1506397"/>
                  <a:pt x="1896276" y="1499370"/>
                </a:cubicBezTo>
                <a:cubicBezTo>
                  <a:pt x="1896276" y="1492305"/>
                  <a:pt x="1902007" y="1486578"/>
                  <a:pt x="1909067" y="1486578"/>
                </a:cubicBezTo>
                <a:close/>
                <a:moveTo>
                  <a:pt x="1847666" y="1486578"/>
                </a:moveTo>
                <a:cubicBezTo>
                  <a:pt x="1847786" y="1486576"/>
                  <a:pt x="1847888" y="1486576"/>
                  <a:pt x="1848007" y="1486578"/>
                </a:cubicBezTo>
                <a:cubicBezTo>
                  <a:pt x="1854983" y="1486673"/>
                  <a:pt x="1860560" y="1492399"/>
                  <a:pt x="1860458" y="1499370"/>
                </a:cubicBezTo>
                <a:cubicBezTo>
                  <a:pt x="1860458" y="1506434"/>
                  <a:pt x="1854728" y="1512162"/>
                  <a:pt x="1847666" y="1512162"/>
                </a:cubicBezTo>
                <a:cubicBezTo>
                  <a:pt x="1840639" y="1512069"/>
                  <a:pt x="1834960" y="1506397"/>
                  <a:pt x="1834875" y="1499370"/>
                </a:cubicBezTo>
                <a:cubicBezTo>
                  <a:pt x="1834875" y="1492305"/>
                  <a:pt x="1840605" y="1486578"/>
                  <a:pt x="1847666" y="1486578"/>
                </a:cubicBezTo>
                <a:close/>
                <a:moveTo>
                  <a:pt x="67029" y="1436774"/>
                </a:moveTo>
                <a:cubicBezTo>
                  <a:pt x="67694" y="1436774"/>
                  <a:pt x="68223" y="1437308"/>
                  <a:pt x="68223" y="1437968"/>
                </a:cubicBezTo>
                <a:cubicBezTo>
                  <a:pt x="68223" y="1438628"/>
                  <a:pt x="67694" y="1439162"/>
                  <a:pt x="67029" y="1439162"/>
                </a:cubicBezTo>
                <a:cubicBezTo>
                  <a:pt x="66364" y="1439162"/>
                  <a:pt x="65836" y="1438628"/>
                  <a:pt x="65836" y="1437968"/>
                </a:cubicBezTo>
                <a:cubicBezTo>
                  <a:pt x="65836" y="1437308"/>
                  <a:pt x="66364" y="1436774"/>
                  <a:pt x="67029" y="1436774"/>
                </a:cubicBezTo>
                <a:close/>
                <a:moveTo>
                  <a:pt x="129113" y="1436093"/>
                </a:moveTo>
                <a:cubicBezTo>
                  <a:pt x="129232" y="1436091"/>
                  <a:pt x="129369" y="1436101"/>
                  <a:pt x="129488" y="1436123"/>
                </a:cubicBezTo>
                <a:cubicBezTo>
                  <a:pt x="130512" y="1436313"/>
                  <a:pt x="131177" y="1437292"/>
                  <a:pt x="130989" y="1438310"/>
                </a:cubicBezTo>
                <a:cubicBezTo>
                  <a:pt x="130989" y="1439345"/>
                  <a:pt x="130154" y="1440186"/>
                  <a:pt x="129113" y="1440186"/>
                </a:cubicBezTo>
                <a:cubicBezTo>
                  <a:pt x="128994" y="1440188"/>
                  <a:pt x="128857" y="1440178"/>
                  <a:pt x="128738" y="1440155"/>
                </a:cubicBezTo>
                <a:cubicBezTo>
                  <a:pt x="127715" y="1439966"/>
                  <a:pt x="127049" y="1438987"/>
                  <a:pt x="127237" y="1437969"/>
                </a:cubicBezTo>
                <a:cubicBezTo>
                  <a:pt x="127237" y="1436932"/>
                  <a:pt x="128073" y="1436093"/>
                  <a:pt x="129113" y="1436093"/>
                </a:cubicBezTo>
                <a:close/>
                <a:moveTo>
                  <a:pt x="189832" y="1435410"/>
                </a:moveTo>
                <a:cubicBezTo>
                  <a:pt x="189951" y="1435401"/>
                  <a:pt x="190071" y="1435401"/>
                  <a:pt x="190190" y="1435410"/>
                </a:cubicBezTo>
                <a:cubicBezTo>
                  <a:pt x="191503" y="1435507"/>
                  <a:pt x="192493" y="1436653"/>
                  <a:pt x="192390" y="1437968"/>
                </a:cubicBezTo>
                <a:cubicBezTo>
                  <a:pt x="192390" y="1439380"/>
                  <a:pt x="191248" y="1440527"/>
                  <a:pt x="189832" y="1440527"/>
                </a:cubicBezTo>
                <a:cubicBezTo>
                  <a:pt x="188416" y="1440527"/>
                  <a:pt x="187274" y="1439380"/>
                  <a:pt x="187274" y="1437968"/>
                </a:cubicBezTo>
                <a:cubicBezTo>
                  <a:pt x="187274" y="1436556"/>
                  <a:pt x="188416" y="1435410"/>
                  <a:pt x="189832" y="1435410"/>
                </a:cubicBezTo>
                <a:close/>
                <a:moveTo>
                  <a:pt x="251233" y="1434728"/>
                </a:moveTo>
                <a:cubicBezTo>
                  <a:pt x="251352" y="1434721"/>
                  <a:pt x="251472" y="1434721"/>
                  <a:pt x="251591" y="1434728"/>
                </a:cubicBezTo>
                <a:cubicBezTo>
                  <a:pt x="253280" y="1434825"/>
                  <a:pt x="254576" y="1436276"/>
                  <a:pt x="254474" y="1437968"/>
                </a:cubicBezTo>
                <a:cubicBezTo>
                  <a:pt x="254474" y="1439757"/>
                  <a:pt x="253024" y="1441209"/>
                  <a:pt x="251233" y="1441209"/>
                </a:cubicBezTo>
                <a:cubicBezTo>
                  <a:pt x="249477" y="1441124"/>
                  <a:pt x="248078" y="1439722"/>
                  <a:pt x="247993" y="1437968"/>
                </a:cubicBezTo>
                <a:cubicBezTo>
                  <a:pt x="247993" y="1436179"/>
                  <a:pt x="249442" y="1434728"/>
                  <a:pt x="251233" y="1434728"/>
                </a:cubicBezTo>
                <a:close/>
                <a:moveTo>
                  <a:pt x="312635" y="1434216"/>
                </a:moveTo>
                <a:cubicBezTo>
                  <a:pt x="314715" y="1434216"/>
                  <a:pt x="316387" y="1435896"/>
                  <a:pt x="316387" y="1437969"/>
                </a:cubicBezTo>
                <a:cubicBezTo>
                  <a:pt x="316387" y="1440041"/>
                  <a:pt x="314715" y="1441721"/>
                  <a:pt x="312635" y="1441721"/>
                </a:cubicBezTo>
                <a:cubicBezTo>
                  <a:pt x="310571" y="1441721"/>
                  <a:pt x="308883" y="1440041"/>
                  <a:pt x="308883" y="1437969"/>
                </a:cubicBezTo>
                <a:cubicBezTo>
                  <a:pt x="308883" y="1435896"/>
                  <a:pt x="310571" y="1434216"/>
                  <a:pt x="312635" y="1434216"/>
                </a:cubicBezTo>
                <a:close/>
                <a:moveTo>
                  <a:pt x="374036" y="1433534"/>
                </a:moveTo>
                <a:cubicBezTo>
                  <a:pt x="374155" y="1433529"/>
                  <a:pt x="374275" y="1433529"/>
                  <a:pt x="374377" y="1433534"/>
                </a:cubicBezTo>
                <a:cubicBezTo>
                  <a:pt x="376731" y="1433630"/>
                  <a:pt x="378573" y="1435615"/>
                  <a:pt x="378470" y="1437969"/>
                </a:cubicBezTo>
                <a:cubicBezTo>
                  <a:pt x="378470" y="1440418"/>
                  <a:pt x="376492" y="1442403"/>
                  <a:pt x="374036" y="1442403"/>
                </a:cubicBezTo>
                <a:cubicBezTo>
                  <a:pt x="371580" y="1442403"/>
                  <a:pt x="369602" y="1440418"/>
                  <a:pt x="369602" y="1437969"/>
                </a:cubicBezTo>
                <a:cubicBezTo>
                  <a:pt x="369602" y="1435520"/>
                  <a:pt x="371580" y="1433534"/>
                  <a:pt x="374036" y="1433534"/>
                </a:cubicBezTo>
                <a:close/>
                <a:moveTo>
                  <a:pt x="436119" y="1432852"/>
                </a:moveTo>
                <a:cubicBezTo>
                  <a:pt x="436238" y="1432849"/>
                  <a:pt x="436358" y="1432849"/>
                  <a:pt x="436460" y="1432852"/>
                </a:cubicBezTo>
                <a:cubicBezTo>
                  <a:pt x="439189" y="1432947"/>
                  <a:pt x="441338" y="1435238"/>
                  <a:pt x="441236" y="1437969"/>
                </a:cubicBezTo>
                <a:cubicBezTo>
                  <a:pt x="441236" y="1440795"/>
                  <a:pt x="438950" y="1443085"/>
                  <a:pt x="436119" y="1443085"/>
                </a:cubicBezTo>
                <a:cubicBezTo>
                  <a:pt x="433339" y="1442997"/>
                  <a:pt x="431087" y="1440757"/>
                  <a:pt x="431003" y="1437969"/>
                </a:cubicBezTo>
                <a:cubicBezTo>
                  <a:pt x="431003" y="1435143"/>
                  <a:pt x="433288" y="1432852"/>
                  <a:pt x="436119" y="1432852"/>
                </a:cubicBezTo>
                <a:close/>
                <a:moveTo>
                  <a:pt x="496839" y="1432340"/>
                </a:moveTo>
                <a:cubicBezTo>
                  <a:pt x="499943" y="1432340"/>
                  <a:pt x="502468" y="1434860"/>
                  <a:pt x="502468" y="1437969"/>
                </a:cubicBezTo>
                <a:cubicBezTo>
                  <a:pt x="502468" y="1441078"/>
                  <a:pt x="499943" y="1443597"/>
                  <a:pt x="496839" y="1443597"/>
                </a:cubicBezTo>
                <a:cubicBezTo>
                  <a:pt x="493734" y="1443597"/>
                  <a:pt x="491211" y="1441078"/>
                  <a:pt x="491211" y="1437969"/>
                </a:cubicBezTo>
                <a:cubicBezTo>
                  <a:pt x="491211" y="1434860"/>
                  <a:pt x="493734" y="1432340"/>
                  <a:pt x="496839" y="1432340"/>
                </a:cubicBezTo>
                <a:close/>
                <a:moveTo>
                  <a:pt x="558240" y="1431658"/>
                </a:moveTo>
                <a:cubicBezTo>
                  <a:pt x="558359" y="1431655"/>
                  <a:pt x="558479" y="1431655"/>
                  <a:pt x="558581" y="1431658"/>
                </a:cubicBezTo>
                <a:cubicBezTo>
                  <a:pt x="561975" y="1431753"/>
                  <a:pt x="564653" y="1434580"/>
                  <a:pt x="564551" y="1437969"/>
                </a:cubicBezTo>
                <a:cubicBezTo>
                  <a:pt x="564551" y="1441453"/>
                  <a:pt x="561720" y="1444279"/>
                  <a:pt x="558240" y="1444279"/>
                </a:cubicBezTo>
                <a:cubicBezTo>
                  <a:pt x="554795" y="1444189"/>
                  <a:pt x="552015" y="1441416"/>
                  <a:pt x="551930" y="1437969"/>
                </a:cubicBezTo>
                <a:cubicBezTo>
                  <a:pt x="551930" y="1434484"/>
                  <a:pt x="554761" y="1431658"/>
                  <a:pt x="558240" y="1431658"/>
                </a:cubicBezTo>
                <a:close/>
                <a:moveTo>
                  <a:pt x="620007" y="1431012"/>
                </a:moveTo>
                <a:cubicBezTo>
                  <a:pt x="623775" y="1431012"/>
                  <a:pt x="626830" y="1434066"/>
                  <a:pt x="626830" y="1437834"/>
                </a:cubicBezTo>
                <a:cubicBezTo>
                  <a:pt x="626830" y="1441602"/>
                  <a:pt x="623775" y="1444657"/>
                  <a:pt x="620007" y="1444657"/>
                </a:cubicBezTo>
                <a:cubicBezTo>
                  <a:pt x="616239" y="1444657"/>
                  <a:pt x="613185" y="1441602"/>
                  <a:pt x="613185" y="1437834"/>
                </a:cubicBezTo>
                <a:cubicBezTo>
                  <a:pt x="613185" y="1434066"/>
                  <a:pt x="616239" y="1431012"/>
                  <a:pt x="620007" y="1431012"/>
                </a:cubicBezTo>
                <a:close/>
                <a:moveTo>
                  <a:pt x="681042" y="1430634"/>
                </a:moveTo>
                <a:cubicBezTo>
                  <a:pt x="685085" y="1430634"/>
                  <a:pt x="688377" y="1433918"/>
                  <a:pt x="688377" y="1437968"/>
                </a:cubicBezTo>
                <a:cubicBezTo>
                  <a:pt x="688377" y="1442019"/>
                  <a:pt x="685085" y="1445303"/>
                  <a:pt x="681042" y="1445303"/>
                </a:cubicBezTo>
                <a:cubicBezTo>
                  <a:pt x="677035" y="1445212"/>
                  <a:pt x="673794" y="1441982"/>
                  <a:pt x="673709" y="1437968"/>
                </a:cubicBezTo>
                <a:cubicBezTo>
                  <a:pt x="673709" y="1433918"/>
                  <a:pt x="676984" y="1430634"/>
                  <a:pt x="681042" y="1430634"/>
                </a:cubicBezTo>
                <a:close/>
                <a:moveTo>
                  <a:pt x="743126" y="1430123"/>
                </a:moveTo>
                <a:cubicBezTo>
                  <a:pt x="743245" y="1430120"/>
                  <a:pt x="743348" y="1430120"/>
                  <a:pt x="743467" y="1430123"/>
                </a:cubicBezTo>
                <a:cubicBezTo>
                  <a:pt x="747714" y="1430218"/>
                  <a:pt x="751074" y="1433730"/>
                  <a:pt x="750972" y="1437969"/>
                </a:cubicBezTo>
                <a:cubicBezTo>
                  <a:pt x="750972" y="1442303"/>
                  <a:pt x="747458" y="1445814"/>
                  <a:pt x="743126" y="1445814"/>
                </a:cubicBezTo>
                <a:cubicBezTo>
                  <a:pt x="738828" y="1445724"/>
                  <a:pt x="735366" y="1442263"/>
                  <a:pt x="735281" y="1437969"/>
                </a:cubicBezTo>
                <a:cubicBezTo>
                  <a:pt x="735281" y="1433635"/>
                  <a:pt x="738794" y="1430123"/>
                  <a:pt x="743126" y="1430123"/>
                </a:cubicBezTo>
                <a:close/>
                <a:moveTo>
                  <a:pt x="803845" y="1429611"/>
                </a:moveTo>
                <a:cubicBezTo>
                  <a:pt x="808467" y="1429611"/>
                  <a:pt x="812202" y="1433353"/>
                  <a:pt x="812202" y="1437969"/>
                </a:cubicBezTo>
                <a:cubicBezTo>
                  <a:pt x="812202" y="1442584"/>
                  <a:pt x="808467" y="1446326"/>
                  <a:pt x="803845" y="1446326"/>
                </a:cubicBezTo>
                <a:cubicBezTo>
                  <a:pt x="799223" y="1446326"/>
                  <a:pt x="795488" y="1442584"/>
                  <a:pt x="795488" y="1437969"/>
                </a:cubicBezTo>
                <a:cubicBezTo>
                  <a:pt x="795488" y="1433353"/>
                  <a:pt x="799223" y="1429611"/>
                  <a:pt x="803845" y="1429611"/>
                </a:cubicBezTo>
                <a:close/>
                <a:moveTo>
                  <a:pt x="865613" y="1428965"/>
                </a:moveTo>
                <a:cubicBezTo>
                  <a:pt x="870511" y="1428965"/>
                  <a:pt x="874482" y="1432936"/>
                  <a:pt x="874482" y="1437834"/>
                </a:cubicBezTo>
                <a:cubicBezTo>
                  <a:pt x="874482" y="1442732"/>
                  <a:pt x="870511" y="1446703"/>
                  <a:pt x="865613" y="1446703"/>
                </a:cubicBezTo>
                <a:cubicBezTo>
                  <a:pt x="860715" y="1446703"/>
                  <a:pt x="856744" y="1442732"/>
                  <a:pt x="856744" y="1437834"/>
                </a:cubicBezTo>
                <a:cubicBezTo>
                  <a:pt x="856744" y="1432936"/>
                  <a:pt x="860715" y="1428965"/>
                  <a:pt x="865613" y="1428965"/>
                </a:cubicBezTo>
                <a:close/>
                <a:moveTo>
                  <a:pt x="926648" y="1428588"/>
                </a:moveTo>
                <a:cubicBezTo>
                  <a:pt x="926767" y="1428586"/>
                  <a:pt x="926869" y="1428586"/>
                  <a:pt x="926989" y="1428588"/>
                </a:cubicBezTo>
                <a:cubicBezTo>
                  <a:pt x="932071" y="1428683"/>
                  <a:pt x="936131" y="1432882"/>
                  <a:pt x="936028" y="1437968"/>
                </a:cubicBezTo>
                <a:cubicBezTo>
                  <a:pt x="936028" y="1443150"/>
                  <a:pt x="931832" y="1447349"/>
                  <a:pt x="926648" y="1447349"/>
                </a:cubicBezTo>
                <a:cubicBezTo>
                  <a:pt x="921462" y="1447349"/>
                  <a:pt x="917267" y="1443150"/>
                  <a:pt x="917267" y="1437968"/>
                </a:cubicBezTo>
                <a:cubicBezTo>
                  <a:pt x="917267" y="1432787"/>
                  <a:pt x="921462" y="1428588"/>
                  <a:pt x="926648" y="1428588"/>
                </a:cubicBezTo>
                <a:close/>
                <a:moveTo>
                  <a:pt x="988049" y="1428076"/>
                </a:moveTo>
                <a:cubicBezTo>
                  <a:pt x="993507" y="1428076"/>
                  <a:pt x="997941" y="1432506"/>
                  <a:pt x="997941" y="1437969"/>
                </a:cubicBezTo>
                <a:cubicBezTo>
                  <a:pt x="997941" y="1443432"/>
                  <a:pt x="993507" y="1447861"/>
                  <a:pt x="988049" y="1447861"/>
                </a:cubicBezTo>
                <a:cubicBezTo>
                  <a:pt x="982591" y="1447861"/>
                  <a:pt x="978157" y="1443432"/>
                  <a:pt x="978157" y="1437969"/>
                </a:cubicBezTo>
                <a:cubicBezTo>
                  <a:pt x="978157" y="1432506"/>
                  <a:pt x="982591" y="1428076"/>
                  <a:pt x="988049" y="1428076"/>
                </a:cubicBezTo>
                <a:close/>
                <a:moveTo>
                  <a:pt x="1050132" y="1427734"/>
                </a:moveTo>
                <a:cubicBezTo>
                  <a:pt x="1055778" y="1427734"/>
                  <a:pt x="1060366" y="1432316"/>
                  <a:pt x="1060366" y="1437968"/>
                </a:cubicBezTo>
                <a:cubicBezTo>
                  <a:pt x="1060366" y="1443620"/>
                  <a:pt x="1055778" y="1448202"/>
                  <a:pt x="1050132" y="1448202"/>
                </a:cubicBezTo>
                <a:cubicBezTo>
                  <a:pt x="1044487" y="1448202"/>
                  <a:pt x="1039899" y="1443620"/>
                  <a:pt x="1039899" y="1437968"/>
                </a:cubicBezTo>
                <a:cubicBezTo>
                  <a:pt x="1039899" y="1432316"/>
                  <a:pt x="1044487" y="1427734"/>
                  <a:pt x="1050132" y="1427734"/>
                </a:cubicBezTo>
                <a:close/>
                <a:moveTo>
                  <a:pt x="1111217" y="1427089"/>
                </a:moveTo>
                <a:cubicBezTo>
                  <a:pt x="1117152" y="1427089"/>
                  <a:pt x="1121962" y="1431900"/>
                  <a:pt x="1121962" y="1437834"/>
                </a:cubicBezTo>
                <a:cubicBezTo>
                  <a:pt x="1121962" y="1443769"/>
                  <a:pt x="1117152" y="1448579"/>
                  <a:pt x="1111217" y="1448579"/>
                </a:cubicBezTo>
                <a:cubicBezTo>
                  <a:pt x="1105283" y="1448579"/>
                  <a:pt x="1100472" y="1443769"/>
                  <a:pt x="1100472" y="1437834"/>
                </a:cubicBezTo>
                <a:cubicBezTo>
                  <a:pt x="1100472" y="1431900"/>
                  <a:pt x="1105283" y="1427089"/>
                  <a:pt x="1111217" y="1427089"/>
                </a:cubicBezTo>
                <a:close/>
                <a:moveTo>
                  <a:pt x="1172253" y="1426882"/>
                </a:moveTo>
                <a:cubicBezTo>
                  <a:pt x="1178376" y="1426882"/>
                  <a:pt x="1183339" y="1431846"/>
                  <a:pt x="1183339" y="1437969"/>
                </a:cubicBezTo>
                <a:cubicBezTo>
                  <a:pt x="1183254" y="1444053"/>
                  <a:pt x="1178342" y="1448963"/>
                  <a:pt x="1172253" y="1449055"/>
                </a:cubicBezTo>
                <a:cubicBezTo>
                  <a:pt x="1166164" y="1448963"/>
                  <a:pt x="1161252" y="1444053"/>
                  <a:pt x="1161167" y="1437969"/>
                </a:cubicBezTo>
                <a:cubicBezTo>
                  <a:pt x="1161167" y="1431846"/>
                  <a:pt x="1166130" y="1426882"/>
                  <a:pt x="1172253" y="1426882"/>
                </a:cubicBezTo>
                <a:close/>
                <a:moveTo>
                  <a:pt x="1233654" y="1426540"/>
                </a:moveTo>
                <a:cubicBezTo>
                  <a:pt x="1239965" y="1426540"/>
                  <a:pt x="1245081" y="1431657"/>
                  <a:pt x="1245081" y="1437968"/>
                </a:cubicBezTo>
                <a:cubicBezTo>
                  <a:pt x="1245081" y="1444279"/>
                  <a:pt x="1239965" y="1449395"/>
                  <a:pt x="1233654" y="1449395"/>
                </a:cubicBezTo>
                <a:cubicBezTo>
                  <a:pt x="1227344" y="1449395"/>
                  <a:pt x="1222227" y="1444279"/>
                  <a:pt x="1222227" y="1437968"/>
                </a:cubicBezTo>
                <a:cubicBezTo>
                  <a:pt x="1222227" y="1431657"/>
                  <a:pt x="1227344" y="1426540"/>
                  <a:pt x="1233654" y="1426540"/>
                </a:cubicBezTo>
                <a:close/>
                <a:moveTo>
                  <a:pt x="1971151" y="1426199"/>
                </a:moveTo>
                <a:cubicBezTo>
                  <a:pt x="1977650" y="1426199"/>
                  <a:pt x="1982920" y="1431468"/>
                  <a:pt x="1982920" y="1437968"/>
                </a:cubicBezTo>
                <a:cubicBezTo>
                  <a:pt x="1982920" y="1444468"/>
                  <a:pt x="1977650" y="1449737"/>
                  <a:pt x="1971151" y="1449737"/>
                </a:cubicBezTo>
                <a:cubicBezTo>
                  <a:pt x="1964653" y="1449737"/>
                  <a:pt x="1959383" y="1444468"/>
                  <a:pt x="1959383" y="1437968"/>
                </a:cubicBezTo>
                <a:cubicBezTo>
                  <a:pt x="1959383" y="1431468"/>
                  <a:pt x="1964653" y="1426199"/>
                  <a:pt x="1971151" y="1426199"/>
                </a:cubicBezTo>
                <a:close/>
                <a:moveTo>
                  <a:pt x="1295055" y="1426199"/>
                </a:moveTo>
                <a:cubicBezTo>
                  <a:pt x="1301553" y="1426199"/>
                  <a:pt x="1306823" y="1431468"/>
                  <a:pt x="1306823" y="1437968"/>
                </a:cubicBezTo>
                <a:cubicBezTo>
                  <a:pt x="1306823" y="1444468"/>
                  <a:pt x="1301553" y="1449737"/>
                  <a:pt x="1295055" y="1449737"/>
                </a:cubicBezTo>
                <a:cubicBezTo>
                  <a:pt x="1288557" y="1449737"/>
                  <a:pt x="1283287" y="1444468"/>
                  <a:pt x="1283287" y="1437968"/>
                </a:cubicBezTo>
                <a:cubicBezTo>
                  <a:pt x="1283287" y="1431468"/>
                  <a:pt x="1288557" y="1426199"/>
                  <a:pt x="1295055" y="1426199"/>
                </a:cubicBezTo>
                <a:close/>
                <a:moveTo>
                  <a:pt x="1357138" y="1425858"/>
                </a:moveTo>
                <a:cubicBezTo>
                  <a:pt x="1363824" y="1425858"/>
                  <a:pt x="1369248" y="1431281"/>
                  <a:pt x="1369248" y="1437968"/>
                </a:cubicBezTo>
                <a:cubicBezTo>
                  <a:pt x="1369248" y="1444656"/>
                  <a:pt x="1363824" y="1450078"/>
                  <a:pt x="1357138" y="1450078"/>
                </a:cubicBezTo>
                <a:cubicBezTo>
                  <a:pt x="1350452" y="1450078"/>
                  <a:pt x="1345029" y="1444656"/>
                  <a:pt x="1345029" y="1437968"/>
                </a:cubicBezTo>
                <a:cubicBezTo>
                  <a:pt x="1345029" y="1431281"/>
                  <a:pt x="1350452" y="1425858"/>
                  <a:pt x="1357138" y="1425858"/>
                </a:cubicBezTo>
                <a:close/>
                <a:moveTo>
                  <a:pt x="1417858" y="1425518"/>
                </a:moveTo>
                <a:cubicBezTo>
                  <a:pt x="1417977" y="1425516"/>
                  <a:pt x="1418079" y="1425516"/>
                  <a:pt x="1418198" y="1425518"/>
                </a:cubicBezTo>
                <a:cubicBezTo>
                  <a:pt x="1424987" y="1425613"/>
                  <a:pt x="1430411" y="1431187"/>
                  <a:pt x="1430309" y="1437969"/>
                </a:cubicBezTo>
                <a:cubicBezTo>
                  <a:pt x="1430309" y="1444845"/>
                  <a:pt x="1424731" y="1450419"/>
                  <a:pt x="1417858" y="1450419"/>
                </a:cubicBezTo>
                <a:cubicBezTo>
                  <a:pt x="1410984" y="1450419"/>
                  <a:pt x="1405407" y="1444845"/>
                  <a:pt x="1405407" y="1437969"/>
                </a:cubicBezTo>
                <a:cubicBezTo>
                  <a:pt x="1405407" y="1431092"/>
                  <a:pt x="1410984" y="1425518"/>
                  <a:pt x="1417858" y="1425518"/>
                </a:cubicBezTo>
                <a:close/>
                <a:moveTo>
                  <a:pt x="1479258" y="1425177"/>
                </a:moveTo>
                <a:cubicBezTo>
                  <a:pt x="1479378" y="1425175"/>
                  <a:pt x="1479480" y="1425175"/>
                  <a:pt x="1479599" y="1425177"/>
                </a:cubicBezTo>
                <a:cubicBezTo>
                  <a:pt x="1486575" y="1425272"/>
                  <a:pt x="1492152" y="1430998"/>
                  <a:pt x="1492050" y="1437969"/>
                </a:cubicBezTo>
                <a:cubicBezTo>
                  <a:pt x="1492050" y="1445033"/>
                  <a:pt x="1486320" y="1450761"/>
                  <a:pt x="1479258" y="1450761"/>
                </a:cubicBezTo>
                <a:cubicBezTo>
                  <a:pt x="1472231" y="1450669"/>
                  <a:pt x="1466552" y="1444996"/>
                  <a:pt x="1466467" y="1437969"/>
                </a:cubicBezTo>
                <a:cubicBezTo>
                  <a:pt x="1466467" y="1430904"/>
                  <a:pt x="1472197" y="1425177"/>
                  <a:pt x="1479258" y="1425177"/>
                </a:cubicBezTo>
                <a:close/>
                <a:moveTo>
                  <a:pt x="1540660" y="1425005"/>
                </a:moveTo>
                <a:cubicBezTo>
                  <a:pt x="1547823" y="1425005"/>
                  <a:pt x="1553622" y="1430810"/>
                  <a:pt x="1553622" y="1437968"/>
                </a:cubicBezTo>
                <a:cubicBezTo>
                  <a:pt x="1553622" y="1445126"/>
                  <a:pt x="1547823" y="1450930"/>
                  <a:pt x="1540660" y="1450930"/>
                </a:cubicBezTo>
                <a:cubicBezTo>
                  <a:pt x="1533497" y="1450930"/>
                  <a:pt x="1527698" y="1445126"/>
                  <a:pt x="1527698" y="1437968"/>
                </a:cubicBezTo>
                <a:cubicBezTo>
                  <a:pt x="1527698" y="1430810"/>
                  <a:pt x="1533497" y="1425005"/>
                  <a:pt x="1540660" y="1425005"/>
                </a:cubicBezTo>
                <a:close/>
                <a:moveTo>
                  <a:pt x="1602061" y="1424836"/>
                </a:moveTo>
                <a:cubicBezTo>
                  <a:pt x="1602181" y="1424834"/>
                  <a:pt x="1602283" y="1424834"/>
                  <a:pt x="1602403" y="1424836"/>
                </a:cubicBezTo>
                <a:cubicBezTo>
                  <a:pt x="1609566" y="1424931"/>
                  <a:pt x="1615297" y="1430810"/>
                  <a:pt x="1615195" y="1437969"/>
                </a:cubicBezTo>
                <a:cubicBezTo>
                  <a:pt x="1615195" y="1445223"/>
                  <a:pt x="1609311" y="1451102"/>
                  <a:pt x="1602061" y="1451102"/>
                </a:cubicBezTo>
                <a:cubicBezTo>
                  <a:pt x="1594847" y="1451010"/>
                  <a:pt x="1589014" y="1445183"/>
                  <a:pt x="1588929" y="1437969"/>
                </a:cubicBezTo>
                <a:cubicBezTo>
                  <a:pt x="1588929" y="1430715"/>
                  <a:pt x="1594813" y="1424836"/>
                  <a:pt x="1602061" y="1424836"/>
                </a:cubicBezTo>
                <a:close/>
                <a:moveTo>
                  <a:pt x="1664145" y="1424664"/>
                </a:moveTo>
                <a:cubicBezTo>
                  <a:pt x="1671496" y="1424664"/>
                  <a:pt x="1677449" y="1430620"/>
                  <a:pt x="1677449" y="1437968"/>
                </a:cubicBezTo>
                <a:cubicBezTo>
                  <a:pt x="1677449" y="1445316"/>
                  <a:pt x="1671496" y="1451272"/>
                  <a:pt x="1664145" y="1451272"/>
                </a:cubicBezTo>
                <a:cubicBezTo>
                  <a:pt x="1656794" y="1451272"/>
                  <a:pt x="1650842" y="1445316"/>
                  <a:pt x="1650842" y="1437968"/>
                </a:cubicBezTo>
                <a:cubicBezTo>
                  <a:pt x="1650842" y="1430620"/>
                  <a:pt x="1656794" y="1424664"/>
                  <a:pt x="1664145" y="1424664"/>
                </a:cubicBezTo>
                <a:close/>
                <a:moveTo>
                  <a:pt x="1909067" y="1424494"/>
                </a:moveTo>
                <a:cubicBezTo>
                  <a:pt x="1916504" y="1424494"/>
                  <a:pt x="1922542" y="1430527"/>
                  <a:pt x="1922542" y="1437969"/>
                </a:cubicBezTo>
                <a:cubicBezTo>
                  <a:pt x="1922542" y="1445410"/>
                  <a:pt x="1916504" y="1451443"/>
                  <a:pt x="1909067" y="1451443"/>
                </a:cubicBezTo>
                <a:cubicBezTo>
                  <a:pt x="1901665" y="1451351"/>
                  <a:pt x="1895679" y="1445373"/>
                  <a:pt x="1895594" y="1437969"/>
                </a:cubicBezTo>
                <a:cubicBezTo>
                  <a:pt x="1895594" y="1430527"/>
                  <a:pt x="1901631" y="1424494"/>
                  <a:pt x="1909067" y="1424494"/>
                </a:cubicBezTo>
                <a:close/>
                <a:moveTo>
                  <a:pt x="1847667" y="1424494"/>
                </a:moveTo>
                <a:cubicBezTo>
                  <a:pt x="1855103" y="1424494"/>
                  <a:pt x="1861141" y="1430527"/>
                  <a:pt x="1861141" y="1437969"/>
                </a:cubicBezTo>
                <a:cubicBezTo>
                  <a:pt x="1861141" y="1445410"/>
                  <a:pt x="1855103" y="1451443"/>
                  <a:pt x="1847667" y="1451443"/>
                </a:cubicBezTo>
                <a:cubicBezTo>
                  <a:pt x="1840264" y="1451351"/>
                  <a:pt x="1834278" y="1445373"/>
                  <a:pt x="1834193" y="1437969"/>
                </a:cubicBezTo>
                <a:cubicBezTo>
                  <a:pt x="1834193" y="1430527"/>
                  <a:pt x="1840230" y="1424494"/>
                  <a:pt x="1847667" y="1424494"/>
                </a:cubicBezTo>
                <a:close/>
                <a:moveTo>
                  <a:pt x="1786265" y="1424494"/>
                </a:moveTo>
                <a:cubicBezTo>
                  <a:pt x="1793701" y="1424494"/>
                  <a:pt x="1799739" y="1430527"/>
                  <a:pt x="1799739" y="1437969"/>
                </a:cubicBezTo>
                <a:cubicBezTo>
                  <a:pt x="1799739" y="1445410"/>
                  <a:pt x="1793701" y="1451443"/>
                  <a:pt x="1786265" y="1451443"/>
                </a:cubicBezTo>
                <a:cubicBezTo>
                  <a:pt x="1778863" y="1451351"/>
                  <a:pt x="1772876" y="1445373"/>
                  <a:pt x="1772791" y="1437969"/>
                </a:cubicBezTo>
                <a:cubicBezTo>
                  <a:pt x="1772791" y="1430527"/>
                  <a:pt x="1778828" y="1424494"/>
                  <a:pt x="1786265" y="1424494"/>
                </a:cubicBezTo>
                <a:close/>
                <a:moveTo>
                  <a:pt x="1724864" y="1424494"/>
                </a:moveTo>
                <a:cubicBezTo>
                  <a:pt x="1732300" y="1424494"/>
                  <a:pt x="1738338" y="1430527"/>
                  <a:pt x="1738338" y="1437969"/>
                </a:cubicBezTo>
                <a:cubicBezTo>
                  <a:pt x="1738338" y="1445410"/>
                  <a:pt x="1732300" y="1451443"/>
                  <a:pt x="1724864" y="1451443"/>
                </a:cubicBezTo>
                <a:cubicBezTo>
                  <a:pt x="1717462" y="1451351"/>
                  <a:pt x="1711475" y="1445373"/>
                  <a:pt x="1711390" y="1437969"/>
                </a:cubicBezTo>
                <a:cubicBezTo>
                  <a:pt x="1711390" y="1430527"/>
                  <a:pt x="1717427" y="1424494"/>
                  <a:pt x="1724864" y="1424494"/>
                </a:cubicBezTo>
                <a:close/>
                <a:moveTo>
                  <a:pt x="5629" y="1375714"/>
                </a:moveTo>
                <a:lnTo>
                  <a:pt x="6481" y="1376567"/>
                </a:lnTo>
                <a:cubicBezTo>
                  <a:pt x="6209" y="1376719"/>
                  <a:pt x="5884" y="1376719"/>
                  <a:pt x="5629" y="1376567"/>
                </a:cubicBezTo>
                <a:cubicBezTo>
                  <a:pt x="5355" y="1376692"/>
                  <a:pt x="5049" y="1376692"/>
                  <a:pt x="4776" y="1376567"/>
                </a:cubicBezTo>
                <a:cubicBezTo>
                  <a:pt x="4776" y="1376096"/>
                  <a:pt x="5151" y="1375714"/>
                  <a:pt x="5629" y="1375714"/>
                </a:cubicBezTo>
                <a:close/>
                <a:moveTo>
                  <a:pt x="67030" y="1374862"/>
                </a:moveTo>
                <a:cubicBezTo>
                  <a:pt x="67149" y="1374848"/>
                  <a:pt x="67269" y="1374848"/>
                  <a:pt x="67388" y="1374862"/>
                </a:cubicBezTo>
                <a:cubicBezTo>
                  <a:pt x="68241" y="1374962"/>
                  <a:pt x="68838" y="1375725"/>
                  <a:pt x="68735" y="1376567"/>
                </a:cubicBezTo>
                <a:cubicBezTo>
                  <a:pt x="68735" y="1377509"/>
                  <a:pt x="67968" y="1378273"/>
                  <a:pt x="67030" y="1378273"/>
                </a:cubicBezTo>
                <a:cubicBezTo>
                  <a:pt x="66126" y="1378193"/>
                  <a:pt x="65410" y="1377475"/>
                  <a:pt x="65325" y="1376567"/>
                </a:cubicBezTo>
                <a:cubicBezTo>
                  <a:pt x="65325" y="1375626"/>
                  <a:pt x="66092" y="1374862"/>
                  <a:pt x="67030" y="1374862"/>
                </a:cubicBezTo>
                <a:close/>
                <a:moveTo>
                  <a:pt x="129114" y="1374179"/>
                </a:moveTo>
                <a:cubicBezTo>
                  <a:pt x="130427" y="1374179"/>
                  <a:pt x="131502" y="1375249"/>
                  <a:pt x="131502" y="1376567"/>
                </a:cubicBezTo>
                <a:cubicBezTo>
                  <a:pt x="131502" y="1377886"/>
                  <a:pt x="130427" y="1378955"/>
                  <a:pt x="129114" y="1378955"/>
                </a:cubicBezTo>
                <a:cubicBezTo>
                  <a:pt x="127834" y="1378872"/>
                  <a:pt x="126811" y="1377850"/>
                  <a:pt x="126726" y="1376567"/>
                </a:cubicBezTo>
                <a:cubicBezTo>
                  <a:pt x="126726" y="1375249"/>
                  <a:pt x="127800" y="1374179"/>
                  <a:pt x="129114" y="1374179"/>
                </a:cubicBezTo>
                <a:close/>
                <a:moveTo>
                  <a:pt x="189833" y="1373497"/>
                </a:moveTo>
                <a:cubicBezTo>
                  <a:pt x="191521" y="1373497"/>
                  <a:pt x="192902" y="1374872"/>
                  <a:pt x="192902" y="1376568"/>
                </a:cubicBezTo>
                <a:cubicBezTo>
                  <a:pt x="192902" y="1378263"/>
                  <a:pt x="191521" y="1379638"/>
                  <a:pt x="189833" y="1379638"/>
                </a:cubicBezTo>
                <a:cubicBezTo>
                  <a:pt x="188144" y="1379638"/>
                  <a:pt x="186763" y="1378263"/>
                  <a:pt x="186763" y="1376568"/>
                </a:cubicBezTo>
                <a:cubicBezTo>
                  <a:pt x="186763" y="1374872"/>
                  <a:pt x="188144" y="1373497"/>
                  <a:pt x="189833" y="1373497"/>
                </a:cubicBezTo>
                <a:close/>
                <a:moveTo>
                  <a:pt x="251234" y="1372814"/>
                </a:moveTo>
                <a:cubicBezTo>
                  <a:pt x="253298" y="1372814"/>
                  <a:pt x="254986" y="1374494"/>
                  <a:pt x="254986" y="1376567"/>
                </a:cubicBezTo>
                <a:cubicBezTo>
                  <a:pt x="254986" y="1378639"/>
                  <a:pt x="253298" y="1380319"/>
                  <a:pt x="251234" y="1380319"/>
                </a:cubicBezTo>
                <a:cubicBezTo>
                  <a:pt x="249170" y="1380319"/>
                  <a:pt x="247482" y="1378639"/>
                  <a:pt x="247482" y="1376567"/>
                </a:cubicBezTo>
                <a:cubicBezTo>
                  <a:pt x="247482" y="1374494"/>
                  <a:pt x="249170" y="1372814"/>
                  <a:pt x="251234" y="1372814"/>
                </a:cubicBezTo>
                <a:close/>
                <a:moveTo>
                  <a:pt x="312635" y="1371962"/>
                </a:moveTo>
                <a:cubicBezTo>
                  <a:pt x="312754" y="1371957"/>
                  <a:pt x="312874" y="1371957"/>
                  <a:pt x="312976" y="1371962"/>
                </a:cubicBezTo>
                <a:cubicBezTo>
                  <a:pt x="315330" y="1372058"/>
                  <a:pt x="317172" y="1374043"/>
                  <a:pt x="317069" y="1376397"/>
                </a:cubicBezTo>
                <a:cubicBezTo>
                  <a:pt x="317069" y="1378846"/>
                  <a:pt x="315091" y="1380831"/>
                  <a:pt x="312635" y="1380831"/>
                </a:cubicBezTo>
                <a:cubicBezTo>
                  <a:pt x="310179" y="1380831"/>
                  <a:pt x="308201" y="1378846"/>
                  <a:pt x="308201" y="1376397"/>
                </a:cubicBezTo>
                <a:cubicBezTo>
                  <a:pt x="308201" y="1373948"/>
                  <a:pt x="310179" y="1371962"/>
                  <a:pt x="312635" y="1371962"/>
                </a:cubicBezTo>
                <a:close/>
                <a:moveTo>
                  <a:pt x="374402" y="1371486"/>
                </a:moveTo>
                <a:cubicBezTo>
                  <a:pt x="377134" y="1371486"/>
                  <a:pt x="379348" y="1373700"/>
                  <a:pt x="379348" y="1376432"/>
                </a:cubicBezTo>
                <a:cubicBezTo>
                  <a:pt x="379348" y="1379164"/>
                  <a:pt x="377134" y="1381378"/>
                  <a:pt x="374402" y="1381378"/>
                </a:cubicBezTo>
                <a:cubicBezTo>
                  <a:pt x="371670" y="1381378"/>
                  <a:pt x="369456" y="1379164"/>
                  <a:pt x="369456" y="1376432"/>
                </a:cubicBezTo>
                <a:cubicBezTo>
                  <a:pt x="369456" y="1373700"/>
                  <a:pt x="371670" y="1371486"/>
                  <a:pt x="374402" y="1371486"/>
                </a:cubicBezTo>
                <a:close/>
                <a:moveTo>
                  <a:pt x="436120" y="1370938"/>
                </a:moveTo>
                <a:cubicBezTo>
                  <a:pt x="439224" y="1370938"/>
                  <a:pt x="441748" y="1373458"/>
                  <a:pt x="441748" y="1376567"/>
                </a:cubicBezTo>
                <a:cubicBezTo>
                  <a:pt x="441748" y="1379676"/>
                  <a:pt x="439224" y="1382195"/>
                  <a:pt x="436120" y="1382195"/>
                </a:cubicBezTo>
                <a:cubicBezTo>
                  <a:pt x="433015" y="1382195"/>
                  <a:pt x="430492" y="1379676"/>
                  <a:pt x="430492" y="1376567"/>
                </a:cubicBezTo>
                <a:cubicBezTo>
                  <a:pt x="430492" y="1373458"/>
                  <a:pt x="433015" y="1370938"/>
                  <a:pt x="436120" y="1370938"/>
                </a:cubicBezTo>
                <a:close/>
                <a:moveTo>
                  <a:pt x="496838" y="1370256"/>
                </a:moveTo>
                <a:cubicBezTo>
                  <a:pt x="496957" y="1370253"/>
                  <a:pt x="497077" y="1370253"/>
                  <a:pt x="497179" y="1370256"/>
                </a:cubicBezTo>
                <a:cubicBezTo>
                  <a:pt x="500573" y="1370352"/>
                  <a:pt x="503251" y="1373178"/>
                  <a:pt x="503149" y="1376567"/>
                </a:cubicBezTo>
                <a:cubicBezTo>
                  <a:pt x="503149" y="1380051"/>
                  <a:pt x="500318" y="1382877"/>
                  <a:pt x="496838" y="1382877"/>
                </a:cubicBezTo>
                <a:cubicBezTo>
                  <a:pt x="493393" y="1382787"/>
                  <a:pt x="490613" y="1380014"/>
                  <a:pt x="490528" y="1376567"/>
                </a:cubicBezTo>
                <a:cubicBezTo>
                  <a:pt x="490528" y="1373082"/>
                  <a:pt x="493359" y="1370256"/>
                  <a:pt x="496838" y="1370256"/>
                </a:cubicBezTo>
                <a:close/>
                <a:moveTo>
                  <a:pt x="558606" y="1369610"/>
                </a:moveTo>
                <a:cubicBezTo>
                  <a:pt x="562374" y="1369610"/>
                  <a:pt x="565429" y="1372664"/>
                  <a:pt x="565429" y="1376432"/>
                </a:cubicBezTo>
                <a:cubicBezTo>
                  <a:pt x="565429" y="1380200"/>
                  <a:pt x="562374" y="1383255"/>
                  <a:pt x="558606" y="1383255"/>
                </a:cubicBezTo>
                <a:cubicBezTo>
                  <a:pt x="554838" y="1383255"/>
                  <a:pt x="551784" y="1380200"/>
                  <a:pt x="551784" y="1376432"/>
                </a:cubicBezTo>
                <a:cubicBezTo>
                  <a:pt x="551784" y="1372664"/>
                  <a:pt x="554838" y="1369610"/>
                  <a:pt x="558606" y="1369610"/>
                </a:cubicBezTo>
                <a:close/>
                <a:moveTo>
                  <a:pt x="619641" y="1369233"/>
                </a:moveTo>
                <a:cubicBezTo>
                  <a:pt x="623683" y="1369233"/>
                  <a:pt x="626975" y="1372517"/>
                  <a:pt x="626975" y="1376567"/>
                </a:cubicBezTo>
                <a:cubicBezTo>
                  <a:pt x="626975" y="1380618"/>
                  <a:pt x="623683" y="1383902"/>
                  <a:pt x="619641" y="1383902"/>
                </a:cubicBezTo>
                <a:cubicBezTo>
                  <a:pt x="615633" y="1383811"/>
                  <a:pt x="612392" y="1380581"/>
                  <a:pt x="612307" y="1376567"/>
                </a:cubicBezTo>
                <a:cubicBezTo>
                  <a:pt x="612307" y="1372517"/>
                  <a:pt x="615599" y="1369233"/>
                  <a:pt x="619641" y="1369233"/>
                </a:cubicBezTo>
                <a:close/>
                <a:moveTo>
                  <a:pt x="681042" y="1368550"/>
                </a:moveTo>
                <a:cubicBezTo>
                  <a:pt x="685477" y="1368550"/>
                  <a:pt x="689059" y="1372139"/>
                  <a:pt x="689059" y="1376567"/>
                </a:cubicBezTo>
                <a:cubicBezTo>
                  <a:pt x="689059" y="1380994"/>
                  <a:pt x="685477" y="1384583"/>
                  <a:pt x="681042" y="1384583"/>
                </a:cubicBezTo>
                <a:cubicBezTo>
                  <a:pt x="676608" y="1384583"/>
                  <a:pt x="673027" y="1380994"/>
                  <a:pt x="673027" y="1376567"/>
                </a:cubicBezTo>
                <a:cubicBezTo>
                  <a:pt x="673027" y="1372139"/>
                  <a:pt x="676608" y="1368550"/>
                  <a:pt x="681042" y="1368550"/>
                </a:cubicBezTo>
                <a:close/>
                <a:moveTo>
                  <a:pt x="743126" y="1368039"/>
                </a:moveTo>
                <a:cubicBezTo>
                  <a:pt x="747833" y="1368039"/>
                  <a:pt x="751653" y="1371858"/>
                  <a:pt x="751653" y="1376567"/>
                </a:cubicBezTo>
                <a:cubicBezTo>
                  <a:pt x="751653" y="1381277"/>
                  <a:pt x="747833" y="1385095"/>
                  <a:pt x="743126" y="1385095"/>
                </a:cubicBezTo>
                <a:cubicBezTo>
                  <a:pt x="738452" y="1385005"/>
                  <a:pt x="734683" y="1381239"/>
                  <a:pt x="734598" y="1376567"/>
                </a:cubicBezTo>
                <a:cubicBezTo>
                  <a:pt x="734598" y="1371858"/>
                  <a:pt x="738418" y="1368039"/>
                  <a:pt x="743126" y="1368039"/>
                </a:cubicBezTo>
                <a:close/>
                <a:moveTo>
                  <a:pt x="803845" y="1367528"/>
                </a:moveTo>
                <a:cubicBezTo>
                  <a:pt x="803964" y="1367526"/>
                  <a:pt x="804067" y="1367526"/>
                  <a:pt x="804186" y="1367528"/>
                </a:cubicBezTo>
                <a:cubicBezTo>
                  <a:pt x="809081" y="1367623"/>
                  <a:pt x="812987" y="1371671"/>
                  <a:pt x="812885" y="1376567"/>
                </a:cubicBezTo>
                <a:cubicBezTo>
                  <a:pt x="812885" y="1381560"/>
                  <a:pt x="808843" y="1385607"/>
                  <a:pt x="803845" y="1385607"/>
                </a:cubicBezTo>
                <a:cubicBezTo>
                  <a:pt x="798848" y="1385607"/>
                  <a:pt x="794806" y="1381560"/>
                  <a:pt x="794806" y="1376567"/>
                </a:cubicBezTo>
                <a:cubicBezTo>
                  <a:pt x="794806" y="1371575"/>
                  <a:pt x="798848" y="1367528"/>
                  <a:pt x="803845" y="1367528"/>
                </a:cubicBezTo>
                <a:close/>
                <a:moveTo>
                  <a:pt x="865246" y="1367015"/>
                </a:moveTo>
                <a:cubicBezTo>
                  <a:pt x="870516" y="1367015"/>
                  <a:pt x="874797" y="1371291"/>
                  <a:pt x="874797" y="1376567"/>
                </a:cubicBezTo>
                <a:cubicBezTo>
                  <a:pt x="874797" y="1381842"/>
                  <a:pt x="870516" y="1386118"/>
                  <a:pt x="865246" y="1386118"/>
                </a:cubicBezTo>
                <a:cubicBezTo>
                  <a:pt x="859976" y="1386118"/>
                  <a:pt x="855695" y="1381842"/>
                  <a:pt x="855695" y="1376567"/>
                </a:cubicBezTo>
                <a:cubicBezTo>
                  <a:pt x="855695" y="1371291"/>
                  <a:pt x="859976" y="1367015"/>
                  <a:pt x="865246" y="1367015"/>
                </a:cubicBezTo>
                <a:close/>
                <a:moveTo>
                  <a:pt x="926647" y="1366504"/>
                </a:moveTo>
                <a:cubicBezTo>
                  <a:pt x="926767" y="1366502"/>
                  <a:pt x="926869" y="1366502"/>
                  <a:pt x="926988" y="1366504"/>
                </a:cubicBezTo>
                <a:cubicBezTo>
                  <a:pt x="932446" y="1366599"/>
                  <a:pt x="936812" y="1371104"/>
                  <a:pt x="936710" y="1376567"/>
                </a:cubicBezTo>
                <a:cubicBezTo>
                  <a:pt x="936710" y="1382123"/>
                  <a:pt x="932208" y="1386630"/>
                  <a:pt x="926647" y="1386630"/>
                </a:cubicBezTo>
                <a:cubicBezTo>
                  <a:pt x="921121" y="1386539"/>
                  <a:pt x="916669" y="1382086"/>
                  <a:pt x="916585" y="1376567"/>
                </a:cubicBezTo>
                <a:cubicBezTo>
                  <a:pt x="916585" y="1371010"/>
                  <a:pt x="921087" y="1366504"/>
                  <a:pt x="926647" y="1366504"/>
                </a:cubicBezTo>
                <a:close/>
                <a:moveTo>
                  <a:pt x="988048" y="1365992"/>
                </a:moveTo>
                <a:cubicBezTo>
                  <a:pt x="993881" y="1365992"/>
                  <a:pt x="998623" y="1370727"/>
                  <a:pt x="998623" y="1376567"/>
                </a:cubicBezTo>
                <a:cubicBezTo>
                  <a:pt x="998623" y="1382407"/>
                  <a:pt x="993881" y="1387142"/>
                  <a:pt x="988048" y="1387142"/>
                </a:cubicBezTo>
                <a:cubicBezTo>
                  <a:pt x="982215" y="1387142"/>
                  <a:pt x="977474" y="1382407"/>
                  <a:pt x="977474" y="1376567"/>
                </a:cubicBezTo>
                <a:cubicBezTo>
                  <a:pt x="977474" y="1370727"/>
                  <a:pt x="982215" y="1365992"/>
                  <a:pt x="988048" y="1365992"/>
                </a:cubicBezTo>
                <a:close/>
                <a:moveTo>
                  <a:pt x="1050132" y="1365480"/>
                </a:moveTo>
                <a:cubicBezTo>
                  <a:pt x="1056255" y="1365480"/>
                  <a:pt x="1061218" y="1370444"/>
                  <a:pt x="1061218" y="1376567"/>
                </a:cubicBezTo>
                <a:cubicBezTo>
                  <a:pt x="1061133" y="1382651"/>
                  <a:pt x="1056221" y="1387561"/>
                  <a:pt x="1050132" y="1387653"/>
                </a:cubicBezTo>
                <a:cubicBezTo>
                  <a:pt x="1044043" y="1387561"/>
                  <a:pt x="1039131" y="1382651"/>
                  <a:pt x="1039046" y="1376567"/>
                </a:cubicBezTo>
                <a:cubicBezTo>
                  <a:pt x="1039046" y="1370444"/>
                  <a:pt x="1044009" y="1365480"/>
                  <a:pt x="1050132" y="1365480"/>
                </a:cubicBezTo>
                <a:close/>
                <a:moveTo>
                  <a:pt x="1110851" y="1365139"/>
                </a:moveTo>
                <a:cubicBezTo>
                  <a:pt x="1117161" y="1365139"/>
                  <a:pt x="1122278" y="1370256"/>
                  <a:pt x="1122278" y="1376567"/>
                </a:cubicBezTo>
                <a:cubicBezTo>
                  <a:pt x="1122278" y="1382878"/>
                  <a:pt x="1117161" y="1387994"/>
                  <a:pt x="1110851" y="1387994"/>
                </a:cubicBezTo>
                <a:cubicBezTo>
                  <a:pt x="1104540" y="1387994"/>
                  <a:pt x="1099424" y="1382878"/>
                  <a:pt x="1099424" y="1376567"/>
                </a:cubicBezTo>
                <a:cubicBezTo>
                  <a:pt x="1099424" y="1370256"/>
                  <a:pt x="1104540" y="1365139"/>
                  <a:pt x="1110851" y="1365139"/>
                </a:cubicBezTo>
                <a:close/>
                <a:moveTo>
                  <a:pt x="1172253" y="1364628"/>
                </a:moveTo>
                <a:cubicBezTo>
                  <a:pt x="1178853" y="1364628"/>
                  <a:pt x="1184192" y="1369974"/>
                  <a:pt x="1184192" y="1376568"/>
                </a:cubicBezTo>
                <a:cubicBezTo>
                  <a:pt x="1184192" y="1383161"/>
                  <a:pt x="1178853" y="1388507"/>
                  <a:pt x="1172253" y="1388507"/>
                </a:cubicBezTo>
                <a:cubicBezTo>
                  <a:pt x="1165703" y="1388415"/>
                  <a:pt x="1160399" y="1383124"/>
                  <a:pt x="1160314" y="1376568"/>
                </a:cubicBezTo>
                <a:cubicBezTo>
                  <a:pt x="1160314" y="1369974"/>
                  <a:pt x="1165652" y="1364628"/>
                  <a:pt x="1172253" y="1364628"/>
                </a:cubicBezTo>
                <a:close/>
                <a:moveTo>
                  <a:pt x="1233654" y="1364286"/>
                </a:moveTo>
                <a:cubicBezTo>
                  <a:pt x="1240442" y="1364286"/>
                  <a:pt x="1245934" y="1369785"/>
                  <a:pt x="1245934" y="1376567"/>
                </a:cubicBezTo>
                <a:cubicBezTo>
                  <a:pt x="1245934" y="1383348"/>
                  <a:pt x="1240442" y="1388847"/>
                  <a:pt x="1233654" y="1388847"/>
                </a:cubicBezTo>
                <a:cubicBezTo>
                  <a:pt x="1226916" y="1388755"/>
                  <a:pt x="1221459" y="1383311"/>
                  <a:pt x="1221374" y="1376567"/>
                </a:cubicBezTo>
                <a:cubicBezTo>
                  <a:pt x="1221374" y="1369785"/>
                  <a:pt x="1226865" y="1364286"/>
                  <a:pt x="1233654" y="1364286"/>
                </a:cubicBezTo>
                <a:close/>
                <a:moveTo>
                  <a:pt x="1971152" y="1364117"/>
                </a:moveTo>
                <a:cubicBezTo>
                  <a:pt x="1971271" y="1364115"/>
                  <a:pt x="1971373" y="1364115"/>
                  <a:pt x="1971492" y="1364117"/>
                </a:cubicBezTo>
                <a:cubicBezTo>
                  <a:pt x="1978281" y="1364212"/>
                  <a:pt x="1983705" y="1369786"/>
                  <a:pt x="1983603" y="1376568"/>
                </a:cubicBezTo>
                <a:cubicBezTo>
                  <a:pt x="1983603" y="1383444"/>
                  <a:pt x="1978025" y="1389018"/>
                  <a:pt x="1971152" y="1389018"/>
                </a:cubicBezTo>
                <a:cubicBezTo>
                  <a:pt x="1964278" y="1389018"/>
                  <a:pt x="1958701" y="1383444"/>
                  <a:pt x="1958701" y="1376568"/>
                </a:cubicBezTo>
                <a:cubicBezTo>
                  <a:pt x="1958701" y="1369691"/>
                  <a:pt x="1964278" y="1364117"/>
                  <a:pt x="1971152" y="1364117"/>
                </a:cubicBezTo>
                <a:close/>
                <a:moveTo>
                  <a:pt x="1295055" y="1363945"/>
                </a:moveTo>
                <a:cubicBezTo>
                  <a:pt x="1302031" y="1363945"/>
                  <a:pt x="1307676" y="1369596"/>
                  <a:pt x="1307676" y="1376567"/>
                </a:cubicBezTo>
                <a:cubicBezTo>
                  <a:pt x="1307676" y="1383538"/>
                  <a:pt x="1302031" y="1389188"/>
                  <a:pt x="1295055" y="1389188"/>
                </a:cubicBezTo>
                <a:cubicBezTo>
                  <a:pt x="1288079" y="1389188"/>
                  <a:pt x="1282434" y="1383538"/>
                  <a:pt x="1282434" y="1376567"/>
                </a:cubicBezTo>
                <a:cubicBezTo>
                  <a:pt x="1282434" y="1369596"/>
                  <a:pt x="1288079" y="1363945"/>
                  <a:pt x="1295055" y="1363945"/>
                </a:cubicBezTo>
                <a:close/>
                <a:moveTo>
                  <a:pt x="1357138" y="1363604"/>
                </a:moveTo>
                <a:cubicBezTo>
                  <a:pt x="1364097" y="1363599"/>
                  <a:pt x="1369828" y="1369096"/>
                  <a:pt x="1370101" y="1376055"/>
                </a:cubicBezTo>
                <a:cubicBezTo>
                  <a:pt x="1370101" y="1383214"/>
                  <a:pt x="1364302" y="1389018"/>
                  <a:pt x="1357138" y="1389018"/>
                </a:cubicBezTo>
                <a:cubicBezTo>
                  <a:pt x="1350180" y="1389023"/>
                  <a:pt x="1344449" y="1383526"/>
                  <a:pt x="1344176" y="1376567"/>
                </a:cubicBezTo>
                <a:cubicBezTo>
                  <a:pt x="1344176" y="1369409"/>
                  <a:pt x="1349975" y="1363604"/>
                  <a:pt x="1357138" y="1363604"/>
                </a:cubicBezTo>
                <a:close/>
                <a:moveTo>
                  <a:pt x="1417857" y="1363263"/>
                </a:moveTo>
                <a:cubicBezTo>
                  <a:pt x="1425208" y="1363263"/>
                  <a:pt x="1431161" y="1369219"/>
                  <a:pt x="1431161" y="1376567"/>
                </a:cubicBezTo>
                <a:cubicBezTo>
                  <a:pt x="1431161" y="1383915"/>
                  <a:pt x="1425208" y="1389871"/>
                  <a:pt x="1417857" y="1389871"/>
                </a:cubicBezTo>
                <a:cubicBezTo>
                  <a:pt x="1410506" y="1389871"/>
                  <a:pt x="1404554" y="1383915"/>
                  <a:pt x="1404554" y="1376567"/>
                </a:cubicBezTo>
                <a:cubicBezTo>
                  <a:pt x="1404554" y="1369219"/>
                  <a:pt x="1410506" y="1363263"/>
                  <a:pt x="1417857" y="1363263"/>
                </a:cubicBezTo>
                <a:close/>
                <a:moveTo>
                  <a:pt x="1479259" y="1363092"/>
                </a:moveTo>
                <a:cubicBezTo>
                  <a:pt x="1486695" y="1363092"/>
                  <a:pt x="1492733" y="1369125"/>
                  <a:pt x="1492733" y="1376567"/>
                </a:cubicBezTo>
                <a:cubicBezTo>
                  <a:pt x="1492733" y="1384008"/>
                  <a:pt x="1486695" y="1390041"/>
                  <a:pt x="1479259" y="1390041"/>
                </a:cubicBezTo>
                <a:cubicBezTo>
                  <a:pt x="1471857" y="1389949"/>
                  <a:pt x="1465870" y="1383971"/>
                  <a:pt x="1465785" y="1376567"/>
                </a:cubicBezTo>
                <a:cubicBezTo>
                  <a:pt x="1465785" y="1369125"/>
                  <a:pt x="1471822" y="1363092"/>
                  <a:pt x="1479259" y="1363092"/>
                </a:cubicBezTo>
                <a:close/>
                <a:moveTo>
                  <a:pt x="1541026" y="1362617"/>
                </a:moveTo>
                <a:cubicBezTo>
                  <a:pt x="1548656" y="1362617"/>
                  <a:pt x="1554842" y="1368802"/>
                  <a:pt x="1554842" y="1376432"/>
                </a:cubicBezTo>
                <a:cubicBezTo>
                  <a:pt x="1554842" y="1384062"/>
                  <a:pt x="1548656" y="1390248"/>
                  <a:pt x="1541026" y="1390248"/>
                </a:cubicBezTo>
                <a:cubicBezTo>
                  <a:pt x="1533396" y="1390248"/>
                  <a:pt x="1527211" y="1384062"/>
                  <a:pt x="1527211" y="1376432"/>
                </a:cubicBezTo>
                <a:cubicBezTo>
                  <a:pt x="1527211" y="1368802"/>
                  <a:pt x="1533396" y="1362617"/>
                  <a:pt x="1541026" y="1362617"/>
                </a:cubicBezTo>
                <a:close/>
                <a:moveTo>
                  <a:pt x="1602061" y="1362581"/>
                </a:moveTo>
                <a:cubicBezTo>
                  <a:pt x="1609787" y="1362581"/>
                  <a:pt x="1616047" y="1368843"/>
                  <a:pt x="1616047" y="1376567"/>
                </a:cubicBezTo>
                <a:cubicBezTo>
                  <a:pt x="1616047" y="1384292"/>
                  <a:pt x="1609787" y="1390553"/>
                  <a:pt x="1602061" y="1390553"/>
                </a:cubicBezTo>
                <a:cubicBezTo>
                  <a:pt x="1594335" y="1390553"/>
                  <a:pt x="1588076" y="1384292"/>
                  <a:pt x="1588076" y="1376567"/>
                </a:cubicBezTo>
                <a:cubicBezTo>
                  <a:pt x="1588076" y="1368843"/>
                  <a:pt x="1594335" y="1362581"/>
                  <a:pt x="1602061" y="1362581"/>
                </a:cubicBezTo>
                <a:close/>
                <a:moveTo>
                  <a:pt x="1724864" y="1362410"/>
                </a:moveTo>
                <a:cubicBezTo>
                  <a:pt x="1732675" y="1362410"/>
                  <a:pt x="1739020" y="1368748"/>
                  <a:pt x="1739020" y="1376567"/>
                </a:cubicBezTo>
                <a:cubicBezTo>
                  <a:pt x="1739020" y="1384385"/>
                  <a:pt x="1732675" y="1390723"/>
                  <a:pt x="1724864" y="1390723"/>
                </a:cubicBezTo>
                <a:cubicBezTo>
                  <a:pt x="1717086" y="1390631"/>
                  <a:pt x="1710792" y="1384346"/>
                  <a:pt x="1710708" y="1376567"/>
                </a:cubicBezTo>
                <a:cubicBezTo>
                  <a:pt x="1710708" y="1368748"/>
                  <a:pt x="1717052" y="1362410"/>
                  <a:pt x="1724864" y="1362410"/>
                </a:cubicBezTo>
                <a:close/>
                <a:moveTo>
                  <a:pt x="1664145" y="1362410"/>
                </a:moveTo>
                <a:cubicBezTo>
                  <a:pt x="1671956" y="1362410"/>
                  <a:pt x="1678301" y="1368748"/>
                  <a:pt x="1678301" y="1376567"/>
                </a:cubicBezTo>
                <a:cubicBezTo>
                  <a:pt x="1678301" y="1384385"/>
                  <a:pt x="1671956" y="1390723"/>
                  <a:pt x="1664145" y="1390723"/>
                </a:cubicBezTo>
                <a:cubicBezTo>
                  <a:pt x="1656367" y="1390631"/>
                  <a:pt x="1650073" y="1384346"/>
                  <a:pt x="1649989" y="1376567"/>
                </a:cubicBezTo>
                <a:cubicBezTo>
                  <a:pt x="1649989" y="1368748"/>
                  <a:pt x="1656333" y="1362410"/>
                  <a:pt x="1664145" y="1362410"/>
                </a:cubicBezTo>
                <a:close/>
                <a:moveTo>
                  <a:pt x="1909067" y="1362240"/>
                </a:moveTo>
                <a:cubicBezTo>
                  <a:pt x="1909187" y="1362238"/>
                  <a:pt x="1909289" y="1362238"/>
                  <a:pt x="1909409" y="1362240"/>
                </a:cubicBezTo>
                <a:cubicBezTo>
                  <a:pt x="1917221" y="1362335"/>
                  <a:pt x="1923497" y="1368748"/>
                  <a:pt x="1923395" y="1376567"/>
                </a:cubicBezTo>
                <a:cubicBezTo>
                  <a:pt x="1923395" y="1384479"/>
                  <a:pt x="1916982" y="1390894"/>
                  <a:pt x="1909067" y="1390894"/>
                </a:cubicBezTo>
                <a:cubicBezTo>
                  <a:pt x="1901188" y="1390802"/>
                  <a:pt x="1894826" y="1384441"/>
                  <a:pt x="1894741" y="1376567"/>
                </a:cubicBezTo>
                <a:cubicBezTo>
                  <a:pt x="1894741" y="1368654"/>
                  <a:pt x="1901154" y="1362240"/>
                  <a:pt x="1909067" y="1362240"/>
                </a:cubicBezTo>
                <a:close/>
                <a:moveTo>
                  <a:pt x="1847666" y="1362240"/>
                </a:moveTo>
                <a:cubicBezTo>
                  <a:pt x="1847786" y="1362238"/>
                  <a:pt x="1847888" y="1362238"/>
                  <a:pt x="1848007" y="1362240"/>
                </a:cubicBezTo>
                <a:cubicBezTo>
                  <a:pt x="1855819" y="1362335"/>
                  <a:pt x="1862095" y="1368748"/>
                  <a:pt x="1861993" y="1376567"/>
                </a:cubicBezTo>
                <a:cubicBezTo>
                  <a:pt x="1861993" y="1384479"/>
                  <a:pt x="1855580" y="1390894"/>
                  <a:pt x="1847666" y="1390894"/>
                </a:cubicBezTo>
                <a:cubicBezTo>
                  <a:pt x="1839787" y="1390802"/>
                  <a:pt x="1833424" y="1384441"/>
                  <a:pt x="1833340" y="1376567"/>
                </a:cubicBezTo>
                <a:cubicBezTo>
                  <a:pt x="1833340" y="1368654"/>
                  <a:pt x="1839752" y="1362240"/>
                  <a:pt x="1847666" y="1362240"/>
                </a:cubicBezTo>
                <a:close/>
                <a:moveTo>
                  <a:pt x="1786265" y="1362240"/>
                </a:moveTo>
                <a:cubicBezTo>
                  <a:pt x="1786385" y="1362238"/>
                  <a:pt x="1786487" y="1362238"/>
                  <a:pt x="1786606" y="1362240"/>
                </a:cubicBezTo>
                <a:cubicBezTo>
                  <a:pt x="1794418" y="1362335"/>
                  <a:pt x="1800695" y="1368748"/>
                  <a:pt x="1800592" y="1376567"/>
                </a:cubicBezTo>
                <a:cubicBezTo>
                  <a:pt x="1800592" y="1384479"/>
                  <a:pt x="1794179" y="1390894"/>
                  <a:pt x="1786265" y="1390894"/>
                </a:cubicBezTo>
                <a:cubicBezTo>
                  <a:pt x="1778386" y="1390802"/>
                  <a:pt x="1772024" y="1384441"/>
                  <a:pt x="1771939" y="1376567"/>
                </a:cubicBezTo>
                <a:cubicBezTo>
                  <a:pt x="1771939" y="1368654"/>
                  <a:pt x="1778352" y="1362240"/>
                  <a:pt x="1786265" y="1362240"/>
                </a:cubicBezTo>
                <a:close/>
                <a:moveTo>
                  <a:pt x="5628" y="1313801"/>
                </a:moveTo>
                <a:cubicBezTo>
                  <a:pt x="5748" y="1313783"/>
                  <a:pt x="5867" y="1313783"/>
                  <a:pt x="6004" y="1313801"/>
                </a:cubicBezTo>
                <a:cubicBezTo>
                  <a:pt x="6652" y="1313904"/>
                  <a:pt x="7095" y="1314514"/>
                  <a:pt x="6993" y="1315166"/>
                </a:cubicBezTo>
                <a:cubicBezTo>
                  <a:pt x="6993" y="1315920"/>
                  <a:pt x="6378" y="1316530"/>
                  <a:pt x="5628" y="1316530"/>
                </a:cubicBezTo>
                <a:cubicBezTo>
                  <a:pt x="4912" y="1316454"/>
                  <a:pt x="4332" y="1315886"/>
                  <a:pt x="4264" y="1315166"/>
                </a:cubicBezTo>
                <a:cubicBezTo>
                  <a:pt x="4264" y="1314412"/>
                  <a:pt x="4878" y="1313801"/>
                  <a:pt x="5628" y="1313801"/>
                </a:cubicBezTo>
                <a:close/>
                <a:moveTo>
                  <a:pt x="67029" y="1312948"/>
                </a:moveTo>
                <a:cubicBezTo>
                  <a:pt x="68258" y="1312948"/>
                  <a:pt x="69247" y="1313941"/>
                  <a:pt x="69247" y="1315166"/>
                </a:cubicBezTo>
                <a:cubicBezTo>
                  <a:pt x="69247" y="1316390"/>
                  <a:pt x="68258" y="1317383"/>
                  <a:pt x="67029" y="1317383"/>
                </a:cubicBezTo>
                <a:cubicBezTo>
                  <a:pt x="65802" y="1317383"/>
                  <a:pt x="64813" y="1316390"/>
                  <a:pt x="64813" y="1315166"/>
                </a:cubicBezTo>
                <a:cubicBezTo>
                  <a:pt x="64813" y="1313941"/>
                  <a:pt x="65802" y="1312948"/>
                  <a:pt x="67029" y="1312948"/>
                </a:cubicBezTo>
                <a:close/>
                <a:moveTo>
                  <a:pt x="129113" y="1312267"/>
                </a:moveTo>
                <a:cubicBezTo>
                  <a:pt x="129232" y="1312260"/>
                  <a:pt x="129352" y="1312260"/>
                  <a:pt x="129471" y="1312267"/>
                </a:cubicBezTo>
                <a:cubicBezTo>
                  <a:pt x="130973" y="1312364"/>
                  <a:pt x="132115" y="1313662"/>
                  <a:pt x="132013" y="1315166"/>
                </a:cubicBezTo>
                <a:cubicBezTo>
                  <a:pt x="132013" y="1316768"/>
                  <a:pt x="130716" y="1318066"/>
                  <a:pt x="129113" y="1318066"/>
                </a:cubicBezTo>
                <a:cubicBezTo>
                  <a:pt x="127544" y="1317980"/>
                  <a:pt x="126299" y="1316730"/>
                  <a:pt x="126214" y="1315166"/>
                </a:cubicBezTo>
                <a:cubicBezTo>
                  <a:pt x="126214" y="1313565"/>
                  <a:pt x="127510" y="1312267"/>
                  <a:pt x="129113" y="1312267"/>
                </a:cubicBezTo>
                <a:close/>
                <a:moveTo>
                  <a:pt x="190199" y="1311450"/>
                </a:moveTo>
                <a:cubicBezTo>
                  <a:pt x="192177" y="1311450"/>
                  <a:pt x="193780" y="1313054"/>
                  <a:pt x="193780" y="1315032"/>
                </a:cubicBezTo>
                <a:cubicBezTo>
                  <a:pt x="193780" y="1317010"/>
                  <a:pt x="192177" y="1318613"/>
                  <a:pt x="190199" y="1318613"/>
                </a:cubicBezTo>
                <a:cubicBezTo>
                  <a:pt x="188221" y="1318613"/>
                  <a:pt x="186617" y="1317010"/>
                  <a:pt x="186617" y="1315032"/>
                </a:cubicBezTo>
                <a:cubicBezTo>
                  <a:pt x="186617" y="1313054"/>
                  <a:pt x="188221" y="1311450"/>
                  <a:pt x="190199" y="1311450"/>
                </a:cubicBezTo>
                <a:close/>
                <a:moveTo>
                  <a:pt x="251234" y="1310901"/>
                </a:moveTo>
                <a:cubicBezTo>
                  <a:pt x="253587" y="1310901"/>
                  <a:pt x="255498" y="1312810"/>
                  <a:pt x="255498" y="1315165"/>
                </a:cubicBezTo>
                <a:cubicBezTo>
                  <a:pt x="255498" y="1317521"/>
                  <a:pt x="253587" y="1319429"/>
                  <a:pt x="251234" y="1319429"/>
                </a:cubicBezTo>
                <a:cubicBezTo>
                  <a:pt x="248880" y="1319429"/>
                  <a:pt x="246970" y="1317521"/>
                  <a:pt x="246970" y="1315165"/>
                </a:cubicBezTo>
                <a:cubicBezTo>
                  <a:pt x="246970" y="1312810"/>
                  <a:pt x="248880" y="1310901"/>
                  <a:pt x="251234" y="1310901"/>
                </a:cubicBezTo>
                <a:close/>
                <a:moveTo>
                  <a:pt x="312635" y="1310219"/>
                </a:moveTo>
                <a:cubicBezTo>
                  <a:pt x="315364" y="1310219"/>
                  <a:pt x="317581" y="1312433"/>
                  <a:pt x="317581" y="1315166"/>
                </a:cubicBezTo>
                <a:cubicBezTo>
                  <a:pt x="317581" y="1317898"/>
                  <a:pt x="315364" y="1320112"/>
                  <a:pt x="312635" y="1320112"/>
                </a:cubicBezTo>
                <a:cubicBezTo>
                  <a:pt x="309906" y="1320112"/>
                  <a:pt x="307689" y="1317898"/>
                  <a:pt x="307689" y="1315166"/>
                </a:cubicBezTo>
                <a:cubicBezTo>
                  <a:pt x="307689" y="1312433"/>
                  <a:pt x="309906" y="1310219"/>
                  <a:pt x="312635" y="1310219"/>
                </a:cubicBezTo>
                <a:close/>
                <a:moveTo>
                  <a:pt x="374036" y="1309537"/>
                </a:moveTo>
                <a:cubicBezTo>
                  <a:pt x="377140" y="1309537"/>
                  <a:pt x="379665" y="1312057"/>
                  <a:pt x="379665" y="1315166"/>
                </a:cubicBezTo>
                <a:cubicBezTo>
                  <a:pt x="379665" y="1318275"/>
                  <a:pt x="377140" y="1320794"/>
                  <a:pt x="374036" y="1320794"/>
                </a:cubicBezTo>
                <a:cubicBezTo>
                  <a:pt x="370932" y="1320794"/>
                  <a:pt x="368408" y="1318275"/>
                  <a:pt x="368408" y="1315166"/>
                </a:cubicBezTo>
                <a:cubicBezTo>
                  <a:pt x="368408" y="1312057"/>
                  <a:pt x="370932" y="1309537"/>
                  <a:pt x="374036" y="1309537"/>
                </a:cubicBezTo>
                <a:close/>
                <a:moveTo>
                  <a:pt x="436119" y="1309025"/>
                </a:moveTo>
                <a:cubicBezTo>
                  <a:pt x="439326" y="1309014"/>
                  <a:pt x="441987" y="1311464"/>
                  <a:pt x="442259" y="1314654"/>
                </a:cubicBezTo>
                <a:cubicBezTo>
                  <a:pt x="442259" y="1318045"/>
                  <a:pt x="439514" y="1320794"/>
                  <a:pt x="436119" y="1320794"/>
                </a:cubicBezTo>
                <a:cubicBezTo>
                  <a:pt x="432913" y="1320806"/>
                  <a:pt x="430252" y="1318355"/>
                  <a:pt x="429980" y="1315166"/>
                </a:cubicBezTo>
                <a:cubicBezTo>
                  <a:pt x="429980" y="1311775"/>
                  <a:pt x="432725" y="1309025"/>
                  <a:pt x="436119" y="1309025"/>
                </a:cubicBezTo>
                <a:close/>
                <a:moveTo>
                  <a:pt x="496839" y="1308343"/>
                </a:moveTo>
                <a:cubicBezTo>
                  <a:pt x="500608" y="1308343"/>
                  <a:pt x="503661" y="1311398"/>
                  <a:pt x="503661" y="1315166"/>
                </a:cubicBezTo>
                <a:cubicBezTo>
                  <a:pt x="503661" y="1318933"/>
                  <a:pt x="500608" y="1321988"/>
                  <a:pt x="496839" y="1321988"/>
                </a:cubicBezTo>
                <a:cubicBezTo>
                  <a:pt x="493069" y="1321988"/>
                  <a:pt x="490017" y="1318933"/>
                  <a:pt x="490017" y="1315166"/>
                </a:cubicBezTo>
                <a:cubicBezTo>
                  <a:pt x="490017" y="1311398"/>
                  <a:pt x="493069" y="1308343"/>
                  <a:pt x="496839" y="1308343"/>
                </a:cubicBezTo>
                <a:close/>
                <a:moveTo>
                  <a:pt x="558239" y="1307831"/>
                </a:moveTo>
                <a:cubicBezTo>
                  <a:pt x="562282" y="1307831"/>
                  <a:pt x="565573" y="1311115"/>
                  <a:pt x="565573" y="1315165"/>
                </a:cubicBezTo>
                <a:cubicBezTo>
                  <a:pt x="565573" y="1319216"/>
                  <a:pt x="562282" y="1322499"/>
                  <a:pt x="558239" y="1322499"/>
                </a:cubicBezTo>
                <a:cubicBezTo>
                  <a:pt x="554231" y="1322409"/>
                  <a:pt x="550990" y="1319179"/>
                  <a:pt x="550906" y="1315165"/>
                </a:cubicBezTo>
                <a:cubicBezTo>
                  <a:pt x="550906" y="1311115"/>
                  <a:pt x="554197" y="1307831"/>
                  <a:pt x="558239" y="1307831"/>
                </a:cubicBezTo>
                <a:close/>
                <a:moveTo>
                  <a:pt x="619641" y="1307149"/>
                </a:moveTo>
                <a:cubicBezTo>
                  <a:pt x="624075" y="1307149"/>
                  <a:pt x="627657" y="1310738"/>
                  <a:pt x="627657" y="1315166"/>
                </a:cubicBezTo>
                <a:cubicBezTo>
                  <a:pt x="627657" y="1319593"/>
                  <a:pt x="624075" y="1323182"/>
                  <a:pt x="619641" y="1323182"/>
                </a:cubicBezTo>
                <a:cubicBezTo>
                  <a:pt x="615206" y="1323182"/>
                  <a:pt x="611625" y="1319593"/>
                  <a:pt x="611625" y="1315166"/>
                </a:cubicBezTo>
                <a:cubicBezTo>
                  <a:pt x="611625" y="1310738"/>
                  <a:pt x="615206" y="1307149"/>
                  <a:pt x="619641" y="1307149"/>
                </a:cubicBezTo>
                <a:close/>
                <a:moveTo>
                  <a:pt x="681409" y="1306503"/>
                </a:moveTo>
                <a:cubicBezTo>
                  <a:pt x="686119" y="1306503"/>
                  <a:pt x="689937" y="1310321"/>
                  <a:pt x="689937" y="1315031"/>
                </a:cubicBezTo>
                <a:cubicBezTo>
                  <a:pt x="689937" y="1319741"/>
                  <a:pt x="686119" y="1323559"/>
                  <a:pt x="681409" y="1323559"/>
                </a:cubicBezTo>
                <a:cubicBezTo>
                  <a:pt x="676699" y="1323559"/>
                  <a:pt x="672881" y="1319741"/>
                  <a:pt x="672881" y="1315031"/>
                </a:cubicBezTo>
                <a:cubicBezTo>
                  <a:pt x="672881" y="1310321"/>
                  <a:pt x="676699" y="1306503"/>
                  <a:pt x="681409" y="1306503"/>
                </a:cubicBezTo>
                <a:close/>
                <a:moveTo>
                  <a:pt x="743126" y="1305955"/>
                </a:moveTo>
                <a:cubicBezTo>
                  <a:pt x="748209" y="1305955"/>
                  <a:pt x="752336" y="1310080"/>
                  <a:pt x="752336" y="1315166"/>
                </a:cubicBezTo>
                <a:cubicBezTo>
                  <a:pt x="752336" y="1320252"/>
                  <a:pt x="748209" y="1324376"/>
                  <a:pt x="743126" y="1324376"/>
                </a:cubicBezTo>
                <a:cubicBezTo>
                  <a:pt x="738078" y="1324285"/>
                  <a:pt x="734001" y="1320214"/>
                  <a:pt x="733916" y="1315166"/>
                </a:cubicBezTo>
                <a:cubicBezTo>
                  <a:pt x="733916" y="1310080"/>
                  <a:pt x="738043" y="1305955"/>
                  <a:pt x="743126" y="1305955"/>
                </a:cubicBezTo>
                <a:close/>
                <a:moveTo>
                  <a:pt x="803845" y="1305444"/>
                </a:moveTo>
                <a:cubicBezTo>
                  <a:pt x="803964" y="1305442"/>
                  <a:pt x="804066" y="1305442"/>
                  <a:pt x="804185" y="1305444"/>
                </a:cubicBezTo>
                <a:cubicBezTo>
                  <a:pt x="809456" y="1305539"/>
                  <a:pt x="813669" y="1309892"/>
                  <a:pt x="813567" y="1315166"/>
                </a:cubicBezTo>
                <a:cubicBezTo>
                  <a:pt x="813567" y="1320535"/>
                  <a:pt x="809217" y="1324887"/>
                  <a:pt x="803845" y="1324887"/>
                </a:cubicBezTo>
                <a:cubicBezTo>
                  <a:pt x="798506" y="1324797"/>
                  <a:pt x="794208" y="1320497"/>
                  <a:pt x="794123" y="1315166"/>
                </a:cubicBezTo>
                <a:cubicBezTo>
                  <a:pt x="794123" y="1309796"/>
                  <a:pt x="798472" y="1305444"/>
                  <a:pt x="803845" y="1305444"/>
                </a:cubicBezTo>
                <a:close/>
                <a:moveTo>
                  <a:pt x="865246" y="1304932"/>
                </a:moveTo>
                <a:cubicBezTo>
                  <a:pt x="870892" y="1304932"/>
                  <a:pt x="875480" y="1309514"/>
                  <a:pt x="875480" y="1315166"/>
                </a:cubicBezTo>
                <a:cubicBezTo>
                  <a:pt x="875480" y="1320818"/>
                  <a:pt x="870892" y="1325400"/>
                  <a:pt x="865246" y="1325400"/>
                </a:cubicBezTo>
                <a:cubicBezTo>
                  <a:pt x="859601" y="1325400"/>
                  <a:pt x="855013" y="1320818"/>
                  <a:pt x="855013" y="1315166"/>
                </a:cubicBezTo>
                <a:cubicBezTo>
                  <a:pt x="855013" y="1309514"/>
                  <a:pt x="859601" y="1304932"/>
                  <a:pt x="865246" y="1304932"/>
                </a:cubicBezTo>
                <a:close/>
                <a:moveTo>
                  <a:pt x="988048" y="1303739"/>
                </a:moveTo>
                <a:cubicBezTo>
                  <a:pt x="988168" y="1303737"/>
                  <a:pt x="988270" y="1303737"/>
                  <a:pt x="988389" y="1303739"/>
                </a:cubicBezTo>
                <a:cubicBezTo>
                  <a:pt x="994513" y="1303834"/>
                  <a:pt x="999408" y="1308874"/>
                  <a:pt x="999305" y="1314996"/>
                </a:cubicBezTo>
                <a:cubicBezTo>
                  <a:pt x="999305" y="1321213"/>
                  <a:pt x="994257" y="1326253"/>
                  <a:pt x="988048" y="1326253"/>
                </a:cubicBezTo>
                <a:cubicBezTo>
                  <a:pt x="981874" y="1326160"/>
                  <a:pt x="976876" y="1321175"/>
                  <a:pt x="976792" y="1314996"/>
                </a:cubicBezTo>
                <a:cubicBezTo>
                  <a:pt x="976792" y="1308779"/>
                  <a:pt x="981823" y="1303739"/>
                  <a:pt x="988048" y="1303739"/>
                </a:cubicBezTo>
                <a:close/>
                <a:moveTo>
                  <a:pt x="1110851" y="1303738"/>
                </a:moveTo>
                <a:cubicBezTo>
                  <a:pt x="1117537" y="1303738"/>
                  <a:pt x="1122961" y="1309161"/>
                  <a:pt x="1122961" y="1315848"/>
                </a:cubicBezTo>
                <a:cubicBezTo>
                  <a:pt x="1122961" y="1322536"/>
                  <a:pt x="1117537" y="1327958"/>
                  <a:pt x="1110851" y="1327958"/>
                </a:cubicBezTo>
                <a:cubicBezTo>
                  <a:pt x="1104165" y="1327958"/>
                  <a:pt x="1098742" y="1322536"/>
                  <a:pt x="1098742" y="1315848"/>
                </a:cubicBezTo>
                <a:cubicBezTo>
                  <a:pt x="1098742" y="1309161"/>
                  <a:pt x="1104165" y="1303738"/>
                  <a:pt x="1110851" y="1303738"/>
                </a:cubicBezTo>
                <a:close/>
                <a:moveTo>
                  <a:pt x="1050132" y="1303738"/>
                </a:moveTo>
                <a:cubicBezTo>
                  <a:pt x="1056631" y="1303738"/>
                  <a:pt x="1061901" y="1309007"/>
                  <a:pt x="1061901" y="1315507"/>
                </a:cubicBezTo>
                <a:cubicBezTo>
                  <a:pt x="1061901" y="1322007"/>
                  <a:pt x="1056631" y="1327276"/>
                  <a:pt x="1050132" y="1327276"/>
                </a:cubicBezTo>
                <a:cubicBezTo>
                  <a:pt x="1043634" y="1327276"/>
                  <a:pt x="1038364" y="1322007"/>
                  <a:pt x="1038364" y="1315507"/>
                </a:cubicBezTo>
                <a:cubicBezTo>
                  <a:pt x="1038364" y="1309007"/>
                  <a:pt x="1043634" y="1303738"/>
                  <a:pt x="1050132" y="1303738"/>
                </a:cubicBezTo>
                <a:close/>
                <a:moveTo>
                  <a:pt x="926648" y="1303738"/>
                </a:moveTo>
                <a:cubicBezTo>
                  <a:pt x="932583" y="1303738"/>
                  <a:pt x="937393" y="1308550"/>
                  <a:pt x="937393" y="1314484"/>
                </a:cubicBezTo>
                <a:cubicBezTo>
                  <a:pt x="937393" y="1320417"/>
                  <a:pt x="932583" y="1325229"/>
                  <a:pt x="926648" y="1325229"/>
                </a:cubicBezTo>
                <a:cubicBezTo>
                  <a:pt x="920746" y="1325137"/>
                  <a:pt x="915988" y="1320380"/>
                  <a:pt x="915903" y="1314484"/>
                </a:cubicBezTo>
                <a:cubicBezTo>
                  <a:pt x="915903" y="1308550"/>
                  <a:pt x="920712" y="1303738"/>
                  <a:pt x="926648" y="1303738"/>
                </a:cubicBezTo>
                <a:close/>
                <a:moveTo>
                  <a:pt x="1172253" y="1302544"/>
                </a:moveTo>
                <a:cubicBezTo>
                  <a:pt x="1179229" y="1302544"/>
                  <a:pt x="1184874" y="1308195"/>
                  <a:pt x="1184874" y="1315166"/>
                </a:cubicBezTo>
                <a:cubicBezTo>
                  <a:pt x="1184874" y="1322137"/>
                  <a:pt x="1179229" y="1327787"/>
                  <a:pt x="1172253" y="1327787"/>
                </a:cubicBezTo>
                <a:cubicBezTo>
                  <a:pt x="1165277" y="1327787"/>
                  <a:pt x="1159632" y="1322137"/>
                  <a:pt x="1159632" y="1315166"/>
                </a:cubicBezTo>
                <a:cubicBezTo>
                  <a:pt x="1159632" y="1308195"/>
                  <a:pt x="1165277" y="1302544"/>
                  <a:pt x="1172253" y="1302544"/>
                </a:cubicBezTo>
                <a:close/>
                <a:moveTo>
                  <a:pt x="1233654" y="1302203"/>
                </a:moveTo>
                <a:cubicBezTo>
                  <a:pt x="1240817" y="1302203"/>
                  <a:pt x="1246616" y="1308008"/>
                  <a:pt x="1246616" y="1315166"/>
                </a:cubicBezTo>
                <a:cubicBezTo>
                  <a:pt x="1246616" y="1322324"/>
                  <a:pt x="1240817" y="1328128"/>
                  <a:pt x="1233654" y="1328128"/>
                </a:cubicBezTo>
                <a:cubicBezTo>
                  <a:pt x="1226491" y="1328128"/>
                  <a:pt x="1220692" y="1322324"/>
                  <a:pt x="1220692" y="1315166"/>
                </a:cubicBezTo>
                <a:cubicBezTo>
                  <a:pt x="1220692" y="1308008"/>
                  <a:pt x="1226491" y="1302203"/>
                  <a:pt x="1233654" y="1302203"/>
                </a:cubicBezTo>
                <a:close/>
                <a:moveTo>
                  <a:pt x="1971151" y="1302033"/>
                </a:moveTo>
                <a:cubicBezTo>
                  <a:pt x="1971271" y="1302031"/>
                  <a:pt x="1971373" y="1302031"/>
                  <a:pt x="1971492" y="1302033"/>
                </a:cubicBezTo>
                <a:cubicBezTo>
                  <a:pt x="1978656" y="1302128"/>
                  <a:pt x="1984387" y="1308007"/>
                  <a:pt x="1984284" y="1315166"/>
                </a:cubicBezTo>
                <a:cubicBezTo>
                  <a:pt x="1984284" y="1322420"/>
                  <a:pt x="1978400" y="1328299"/>
                  <a:pt x="1971151" y="1328299"/>
                </a:cubicBezTo>
                <a:cubicBezTo>
                  <a:pt x="1963937" y="1328207"/>
                  <a:pt x="1958103" y="1322380"/>
                  <a:pt x="1958019" y="1315166"/>
                </a:cubicBezTo>
                <a:cubicBezTo>
                  <a:pt x="1958019" y="1307912"/>
                  <a:pt x="1963903" y="1302033"/>
                  <a:pt x="1971151" y="1302033"/>
                </a:cubicBezTo>
                <a:close/>
                <a:moveTo>
                  <a:pt x="1295055" y="1301862"/>
                </a:moveTo>
                <a:cubicBezTo>
                  <a:pt x="1302406" y="1301862"/>
                  <a:pt x="1308359" y="1307818"/>
                  <a:pt x="1308359" y="1315166"/>
                </a:cubicBezTo>
                <a:cubicBezTo>
                  <a:pt x="1308359" y="1322514"/>
                  <a:pt x="1302406" y="1328470"/>
                  <a:pt x="1295055" y="1328470"/>
                </a:cubicBezTo>
                <a:cubicBezTo>
                  <a:pt x="1287704" y="1328470"/>
                  <a:pt x="1281752" y="1322514"/>
                  <a:pt x="1281752" y="1315166"/>
                </a:cubicBezTo>
                <a:cubicBezTo>
                  <a:pt x="1281752" y="1307818"/>
                  <a:pt x="1287704" y="1301862"/>
                  <a:pt x="1295055" y="1301862"/>
                </a:cubicBezTo>
                <a:close/>
                <a:moveTo>
                  <a:pt x="1357138" y="1301521"/>
                </a:moveTo>
                <a:cubicBezTo>
                  <a:pt x="1364677" y="1301521"/>
                  <a:pt x="1370783" y="1307631"/>
                  <a:pt x="1370783" y="1315166"/>
                </a:cubicBezTo>
                <a:cubicBezTo>
                  <a:pt x="1370783" y="1322702"/>
                  <a:pt x="1364677" y="1328811"/>
                  <a:pt x="1357138" y="1328811"/>
                </a:cubicBezTo>
                <a:cubicBezTo>
                  <a:pt x="1349600" y="1328811"/>
                  <a:pt x="1343494" y="1322702"/>
                  <a:pt x="1343494" y="1315166"/>
                </a:cubicBezTo>
                <a:cubicBezTo>
                  <a:pt x="1343494" y="1307631"/>
                  <a:pt x="1349600" y="1301521"/>
                  <a:pt x="1357138" y="1301521"/>
                </a:cubicBezTo>
                <a:close/>
                <a:moveTo>
                  <a:pt x="1417858" y="1301180"/>
                </a:moveTo>
                <a:cubicBezTo>
                  <a:pt x="1425584" y="1301180"/>
                  <a:pt x="1431844" y="1307442"/>
                  <a:pt x="1431844" y="1315166"/>
                </a:cubicBezTo>
                <a:cubicBezTo>
                  <a:pt x="1431844" y="1322891"/>
                  <a:pt x="1425584" y="1329152"/>
                  <a:pt x="1417858" y="1329152"/>
                </a:cubicBezTo>
                <a:cubicBezTo>
                  <a:pt x="1410131" y="1329152"/>
                  <a:pt x="1403872" y="1322891"/>
                  <a:pt x="1403872" y="1315166"/>
                </a:cubicBezTo>
                <a:cubicBezTo>
                  <a:pt x="1403872" y="1307442"/>
                  <a:pt x="1410131" y="1301180"/>
                  <a:pt x="1417858" y="1301180"/>
                </a:cubicBezTo>
                <a:close/>
                <a:moveTo>
                  <a:pt x="1479258" y="1300839"/>
                </a:moveTo>
                <a:cubicBezTo>
                  <a:pt x="1479378" y="1300837"/>
                  <a:pt x="1479480" y="1300837"/>
                  <a:pt x="1479599" y="1300839"/>
                </a:cubicBezTo>
                <a:cubicBezTo>
                  <a:pt x="1487411" y="1300934"/>
                  <a:pt x="1493688" y="1307347"/>
                  <a:pt x="1493585" y="1315166"/>
                </a:cubicBezTo>
                <a:cubicBezTo>
                  <a:pt x="1493585" y="1323078"/>
                  <a:pt x="1487172" y="1329493"/>
                  <a:pt x="1479258" y="1329493"/>
                </a:cubicBezTo>
                <a:cubicBezTo>
                  <a:pt x="1471379" y="1329401"/>
                  <a:pt x="1465017" y="1323040"/>
                  <a:pt x="1464932" y="1315166"/>
                </a:cubicBezTo>
                <a:cubicBezTo>
                  <a:pt x="1464932" y="1307253"/>
                  <a:pt x="1471345" y="1300839"/>
                  <a:pt x="1479258" y="1300839"/>
                </a:cubicBezTo>
                <a:close/>
                <a:moveTo>
                  <a:pt x="1540660" y="1300668"/>
                </a:moveTo>
                <a:cubicBezTo>
                  <a:pt x="1548659" y="1300668"/>
                  <a:pt x="1555157" y="1307160"/>
                  <a:pt x="1555157" y="1315166"/>
                </a:cubicBezTo>
                <a:cubicBezTo>
                  <a:pt x="1555157" y="1323172"/>
                  <a:pt x="1548659" y="1329663"/>
                  <a:pt x="1540660" y="1329663"/>
                </a:cubicBezTo>
                <a:cubicBezTo>
                  <a:pt x="1532661" y="1329663"/>
                  <a:pt x="1526163" y="1323172"/>
                  <a:pt x="1526163" y="1315166"/>
                </a:cubicBezTo>
                <a:cubicBezTo>
                  <a:pt x="1526163" y="1307160"/>
                  <a:pt x="1532661" y="1300668"/>
                  <a:pt x="1540660" y="1300668"/>
                </a:cubicBezTo>
                <a:close/>
                <a:moveTo>
                  <a:pt x="1602061" y="1300498"/>
                </a:moveTo>
                <a:cubicBezTo>
                  <a:pt x="1602181" y="1300496"/>
                  <a:pt x="1602283" y="1300496"/>
                  <a:pt x="1602403" y="1300498"/>
                </a:cubicBezTo>
                <a:cubicBezTo>
                  <a:pt x="1610402" y="1300593"/>
                  <a:pt x="1616832" y="1307160"/>
                  <a:pt x="1616730" y="1315166"/>
                </a:cubicBezTo>
                <a:cubicBezTo>
                  <a:pt x="1616730" y="1323267"/>
                  <a:pt x="1610163" y="1329834"/>
                  <a:pt x="1602061" y="1329834"/>
                </a:cubicBezTo>
                <a:cubicBezTo>
                  <a:pt x="1593994" y="1329742"/>
                  <a:pt x="1587479" y="1323228"/>
                  <a:pt x="1587394" y="1315166"/>
                </a:cubicBezTo>
                <a:cubicBezTo>
                  <a:pt x="1587394" y="1307064"/>
                  <a:pt x="1593960" y="1300498"/>
                  <a:pt x="1602061" y="1300498"/>
                </a:cubicBezTo>
                <a:close/>
                <a:moveTo>
                  <a:pt x="1664145" y="1300327"/>
                </a:moveTo>
                <a:cubicBezTo>
                  <a:pt x="1672332" y="1300327"/>
                  <a:pt x="1678984" y="1306971"/>
                  <a:pt x="1678984" y="1315166"/>
                </a:cubicBezTo>
                <a:cubicBezTo>
                  <a:pt x="1678984" y="1323361"/>
                  <a:pt x="1672332" y="1330005"/>
                  <a:pt x="1664145" y="1330005"/>
                </a:cubicBezTo>
                <a:cubicBezTo>
                  <a:pt x="1655958" y="1330005"/>
                  <a:pt x="1649307" y="1323361"/>
                  <a:pt x="1649307" y="1315166"/>
                </a:cubicBezTo>
                <a:cubicBezTo>
                  <a:pt x="1649307" y="1306971"/>
                  <a:pt x="1655958" y="1300327"/>
                  <a:pt x="1664145" y="1300327"/>
                </a:cubicBezTo>
                <a:close/>
                <a:moveTo>
                  <a:pt x="1724864" y="1300157"/>
                </a:moveTo>
                <a:cubicBezTo>
                  <a:pt x="1724983" y="1300155"/>
                  <a:pt x="1725086" y="1300155"/>
                  <a:pt x="1725205" y="1300157"/>
                </a:cubicBezTo>
                <a:cubicBezTo>
                  <a:pt x="1733409" y="1300252"/>
                  <a:pt x="1739976" y="1306971"/>
                  <a:pt x="1739873" y="1315166"/>
                </a:cubicBezTo>
                <a:cubicBezTo>
                  <a:pt x="1739873" y="1315224"/>
                  <a:pt x="1739873" y="1315280"/>
                  <a:pt x="1739873" y="1315338"/>
                </a:cubicBezTo>
                <a:cubicBezTo>
                  <a:pt x="1739771" y="1323532"/>
                  <a:pt x="1733051" y="1330098"/>
                  <a:pt x="1724864" y="1330005"/>
                </a:cubicBezTo>
                <a:cubicBezTo>
                  <a:pt x="1716643" y="1330005"/>
                  <a:pt x="1709940" y="1323389"/>
                  <a:pt x="1709855" y="1315166"/>
                </a:cubicBezTo>
                <a:cubicBezTo>
                  <a:pt x="1709855" y="1306877"/>
                  <a:pt x="1716575" y="1300157"/>
                  <a:pt x="1724864" y="1300157"/>
                </a:cubicBezTo>
                <a:close/>
                <a:moveTo>
                  <a:pt x="1909067" y="1299986"/>
                </a:moveTo>
                <a:cubicBezTo>
                  <a:pt x="1917459" y="1299986"/>
                  <a:pt x="1924247" y="1306783"/>
                  <a:pt x="1924247" y="1315166"/>
                </a:cubicBezTo>
                <a:cubicBezTo>
                  <a:pt x="1924247" y="1315224"/>
                  <a:pt x="1924247" y="1315281"/>
                  <a:pt x="1924247" y="1315338"/>
                </a:cubicBezTo>
                <a:cubicBezTo>
                  <a:pt x="1924145" y="1323626"/>
                  <a:pt x="1917357" y="1330269"/>
                  <a:pt x="1909067" y="1330175"/>
                </a:cubicBezTo>
                <a:cubicBezTo>
                  <a:pt x="1909016" y="1330175"/>
                  <a:pt x="1908948" y="1330177"/>
                  <a:pt x="1908897" y="1330177"/>
                </a:cubicBezTo>
                <a:cubicBezTo>
                  <a:pt x="1900608" y="1330175"/>
                  <a:pt x="1893888" y="1323455"/>
                  <a:pt x="1893888" y="1315166"/>
                </a:cubicBezTo>
                <a:cubicBezTo>
                  <a:pt x="1893888" y="1306783"/>
                  <a:pt x="1900676" y="1299986"/>
                  <a:pt x="1909067" y="1299986"/>
                </a:cubicBezTo>
                <a:close/>
                <a:moveTo>
                  <a:pt x="1847667" y="1299986"/>
                </a:moveTo>
                <a:cubicBezTo>
                  <a:pt x="1856058" y="1299986"/>
                  <a:pt x="1862846" y="1306783"/>
                  <a:pt x="1862846" y="1315166"/>
                </a:cubicBezTo>
                <a:cubicBezTo>
                  <a:pt x="1862846" y="1315224"/>
                  <a:pt x="1862846" y="1315281"/>
                  <a:pt x="1862846" y="1315338"/>
                </a:cubicBezTo>
                <a:cubicBezTo>
                  <a:pt x="1862744" y="1323626"/>
                  <a:pt x="1855956" y="1330269"/>
                  <a:pt x="1847667" y="1330175"/>
                </a:cubicBezTo>
                <a:cubicBezTo>
                  <a:pt x="1847615" y="1330175"/>
                  <a:pt x="1847547" y="1330177"/>
                  <a:pt x="1847496" y="1330177"/>
                </a:cubicBezTo>
                <a:cubicBezTo>
                  <a:pt x="1839207" y="1330175"/>
                  <a:pt x="1832487" y="1323455"/>
                  <a:pt x="1832487" y="1315166"/>
                </a:cubicBezTo>
                <a:cubicBezTo>
                  <a:pt x="1832487" y="1306783"/>
                  <a:pt x="1839275" y="1299986"/>
                  <a:pt x="1847667" y="1299986"/>
                </a:cubicBezTo>
                <a:close/>
                <a:moveTo>
                  <a:pt x="1786266" y="1299986"/>
                </a:moveTo>
                <a:cubicBezTo>
                  <a:pt x="1794657" y="1299986"/>
                  <a:pt x="1801445" y="1306783"/>
                  <a:pt x="1801445" y="1315166"/>
                </a:cubicBezTo>
                <a:cubicBezTo>
                  <a:pt x="1801445" y="1315224"/>
                  <a:pt x="1801445" y="1315281"/>
                  <a:pt x="1801445" y="1315338"/>
                </a:cubicBezTo>
                <a:cubicBezTo>
                  <a:pt x="1801343" y="1323626"/>
                  <a:pt x="1794555" y="1330269"/>
                  <a:pt x="1786266" y="1330175"/>
                </a:cubicBezTo>
                <a:cubicBezTo>
                  <a:pt x="1786215" y="1330175"/>
                  <a:pt x="1786146" y="1330177"/>
                  <a:pt x="1786095" y="1330177"/>
                </a:cubicBezTo>
                <a:cubicBezTo>
                  <a:pt x="1777806" y="1330175"/>
                  <a:pt x="1771086" y="1323455"/>
                  <a:pt x="1771086" y="1315166"/>
                </a:cubicBezTo>
                <a:cubicBezTo>
                  <a:pt x="1771086" y="1306783"/>
                  <a:pt x="1777874" y="1299986"/>
                  <a:pt x="1786266" y="1299986"/>
                </a:cubicBezTo>
                <a:close/>
                <a:moveTo>
                  <a:pt x="5628" y="1252571"/>
                </a:moveTo>
                <a:cubicBezTo>
                  <a:pt x="5747" y="1252557"/>
                  <a:pt x="5867" y="1252557"/>
                  <a:pt x="5986" y="1252571"/>
                </a:cubicBezTo>
                <a:cubicBezTo>
                  <a:pt x="6839" y="1252671"/>
                  <a:pt x="7436" y="1253434"/>
                  <a:pt x="7333" y="1254276"/>
                </a:cubicBezTo>
                <a:cubicBezTo>
                  <a:pt x="7333" y="1255218"/>
                  <a:pt x="6566" y="1255982"/>
                  <a:pt x="5628" y="1255982"/>
                </a:cubicBezTo>
                <a:cubicBezTo>
                  <a:pt x="4724" y="1255902"/>
                  <a:pt x="4008" y="1255184"/>
                  <a:pt x="3923" y="1254276"/>
                </a:cubicBezTo>
                <a:cubicBezTo>
                  <a:pt x="3923" y="1253335"/>
                  <a:pt x="4690" y="1252571"/>
                  <a:pt x="5628" y="1252571"/>
                </a:cubicBezTo>
                <a:close/>
                <a:moveTo>
                  <a:pt x="67029" y="1251035"/>
                </a:moveTo>
                <a:cubicBezTo>
                  <a:pt x="68530" y="1251035"/>
                  <a:pt x="69758" y="1252257"/>
                  <a:pt x="69758" y="1253764"/>
                </a:cubicBezTo>
                <a:cubicBezTo>
                  <a:pt x="69758" y="1255272"/>
                  <a:pt x="68530" y="1256493"/>
                  <a:pt x="67029" y="1256493"/>
                </a:cubicBezTo>
                <a:cubicBezTo>
                  <a:pt x="65528" y="1256493"/>
                  <a:pt x="64301" y="1255272"/>
                  <a:pt x="64301" y="1253764"/>
                </a:cubicBezTo>
                <a:cubicBezTo>
                  <a:pt x="64301" y="1252257"/>
                  <a:pt x="65528" y="1251035"/>
                  <a:pt x="67029" y="1251035"/>
                </a:cubicBezTo>
                <a:close/>
                <a:moveTo>
                  <a:pt x="129113" y="1250353"/>
                </a:moveTo>
                <a:cubicBezTo>
                  <a:pt x="130989" y="1250353"/>
                  <a:pt x="132524" y="1251880"/>
                  <a:pt x="132524" y="1253765"/>
                </a:cubicBezTo>
                <a:cubicBezTo>
                  <a:pt x="132524" y="1255649"/>
                  <a:pt x="130989" y="1257176"/>
                  <a:pt x="129113" y="1257176"/>
                </a:cubicBezTo>
                <a:cubicBezTo>
                  <a:pt x="127237" y="1257176"/>
                  <a:pt x="125702" y="1255649"/>
                  <a:pt x="125702" y="1253765"/>
                </a:cubicBezTo>
                <a:cubicBezTo>
                  <a:pt x="125702" y="1251880"/>
                  <a:pt x="127237" y="1250353"/>
                  <a:pt x="129113" y="1250353"/>
                </a:cubicBezTo>
                <a:close/>
                <a:moveTo>
                  <a:pt x="189832" y="1249671"/>
                </a:moveTo>
                <a:cubicBezTo>
                  <a:pt x="189951" y="1249666"/>
                  <a:pt x="190071" y="1249666"/>
                  <a:pt x="190173" y="1249671"/>
                </a:cubicBezTo>
                <a:cubicBezTo>
                  <a:pt x="192339" y="1249768"/>
                  <a:pt x="194028" y="1251600"/>
                  <a:pt x="193925" y="1253765"/>
                </a:cubicBezTo>
                <a:cubicBezTo>
                  <a:pt x="193925" y="1256026"/>
                  <a:pt x="192100" y="1257858"/>
                  <a:pt x="189832" y="1257858"/>
                </a:cubicBezTo>
                <a:cubicBezTo>
                  <a:pt x="187563" y="1257858"/>
                  <a:pt x="185739" y="1256026"/>
                  <a:pt x="185739" y="1253765"/>
                </a:cubicBezTo>
                <a:cubicBezTo>
                  <a:pt x="185739" y="1251505"/>
                  <a:pt x="187563" y="1249671"/>
                  <a:pt x="189832" y="1249671"/>
                </a:cubicBezTo>
                <a:close/>
                <a:moveTo>
                  <a:pt x="251233" y="1248989"/>
                </a:moveTo>
                <a:cubicBezTo>
                  <a:pt x="251352" y="1248984"/>
                  <a:pt x="251472" y="1248984"/>
                  <a:pt x="251574" y="1248989"/>
                </a:cubicBezTo>
                <a:cubicBezTo>
                  <a:pt x="254116" y="1249085"/>
                  <a:pt x="256111" y="1251224"/>
                  <a:pt x="256009" y="1253765"/>
                </a:cubicBezTo>
                <a:cubicBezTo>
                  <a:pt x="256009" y="1256402"/>
                  <a:pt x="253877" y="1258541"/>
                  <a:pt x="251233" y="1258541"/>
                </a:cubicBezTo>
                <a:cubicBezTo>
                  <a:pt x="248641" y="1258452"/>
                  <a:pt x="246543" y="1256364"/>
                  <a:pt x="246458" y="1253765"/>
                </a:cubicBezTo>
                <a:cubicBezTo>
                  <a:pt x="246458" y="1251128"/>
                  <a:pt x="248590" y="1248989"/>
                  <a:pt x="251233" y="1248989"/>
                </a:cubicBezTo>
                <a:close/>
                <a:moveTo>
                  <a:pt x="312635" y="1248306"/>
                </a:moveTo>
                <a:cubicBezTo>
                  <a:pt x="315654" y="1248306"/>
                  <a:pt x="318092" y="1250751"/>
                  <a:pt x="318092" y="1253764"/>
                </a:cubicBezTo>
                <a:cubicBezTo>
                  <a:pt x="318092" y="1256778"/>
                  <a:pt x="315654" y="1259222"/>
                  <a:pt x="312635" y="1259222"/>
                </a:cubicBezTo>
                <a:cubicBezTo>
                  <a:pt x="309649" y="1259134"/>
                  <a:pt x="307262" y="1256741"/>
                  <a:pt x="307177" y="1253764"/>
                </a:cubicBezTo>
                <a:cubicBezTo>
                  <a:pt x="307177" y="1250751"/>
                  <a:pt x="309616" y="1248306"/>
                  <a:pt x="312635" y="1248306"/>
                </a:cubicBezTo>
                <a:close/>
                <a:moveTo>
                  <a:pt x="374035" y="1247624"/>
                </a:moveTo>
                <a:cubicBezTo>
                  <a:pt x="377430" y="1247624"/>
                  <a:pt x="380176" y="1250374"/>
                  <a:pt x="380176" y="1253765"/>
                </a:cubicBezTo>
                <a:cubicBezTo>
                  <a:pt x="380176" y="1257155"/>
                  <a:pt x="377430" y="1259905"/>
                  <a:pt x="374035" y="1259905"/>
                </a:cubicBezTo>
                <a:cubicBezTo>
                  <a:pt x="370642" y="1259905"/>
                  <a:pt x="367896" y="1257155"/>
                  <a:pt x="367896" y="1253765"/>
                </a:cubicBezTo>
                <a:cubicBezTo>
                  <a:pt x="367896" y="1250374"/>
                  <a:pt x="370642" y="1247624"/>
                  <a:pt x="374035" y="1247624"/>
                </a:cubicBezTo>
                <a:close/>
                <a:moveTo>
                  <a:pt x="436120" y="1247113"/>
                </a:moveTo>
                <a:cubicBezTo>
                  <a:pt x="436239" y="1247110"/>
                  <a:pt x="436359" y="1247110"/>
                  <a:pt x="436461" y="1247113"/>
                </a:cubicBezTo>
                <a:cubicBezTo>
                  <a:pt x="440043" y="1247209"/>
                  <a:pt x="442874" y="1250186"/>
                  <a:pt x="442772" y="1253765"/>
                </a:cubicBezTo>
                <a:cubicBezTo>
                  <a:pt x="442772" y="1257439"/>
                  <a:pt x="439787" y="1260417"/>
                  <a:pt x="436120" y="1260417"/>
                </a:cubicBezTo>
                <a:cubicBezTo>
                  <a:pt x="432486" y="1260326"/>
                  <a:pt x="429553" y="1257401"/>
                  <a:pt x="429468" y="1253765"/>
                </a:cubicBezTo>
                <a:cubicBezTo>
                  <a:pt x="429468" y="1250091"/>
                  <a:pt x="432453" y="1247113"/>
                  <a:pt x="436120" y="1247113"/>
                </a:cubicBezTo>
                <a:close/>
                <a:moveTo>
                  <a:pt x="496838" y="1246430"/>
                </a:moveTo>
                <a:cubicBezTo>
                  <a:pt x="500881" y="1246430"/>
                  <a:pt x="504172" y="1249714"/>
                  <a:pt x="504172" y="1253764"/>
                </a:cubicBezTo>
                <a:cubicBezTo>
                  <a:pt x="504172" y="1257815"/>
                  <a:pt x="500881" y="1261099"/>
                  <a:pt x="496838" y="1261099"/>
                </a:cubicBezTo>
                <a:cubicBezTo>
                  <a:pt x="492831" y="1261008"/>
                  <a:pt x="489590" y="1257778"/>
                  <a:pt x="489505" y="1253764"/>
                </a:cubicBezTo>
                <a:cubicBezTo>
                  <a:pt x="489505" y="1249714"/>
                  <a:pt x="492796" y="1246430"/>
                  <a:pt x="496838" y="1246430"/>
                </a:cubicBezTo>
                <a:close/>
                <a:moveTo>
                  <a:pt x="558240" y="1245748"/>
                </a:moveTo>
                <a:cubicBezTo>
                  <a:pt x="562675" y="1245748"/>
                  <a:pt x="566256" y="1249337"/>
                  <a:pt x="566256" y="1253765"/>
                </a:cubicBezTo>
                <a:cubicBezTo>
                  <a:pt x="566256" y="1258192"/>
                  <a:pt x="562675" y="1261781"/>
                  <a:pt x="558240" y="1261781"/>
                </a:cubicBezTo>
                <a:cubicBezTo>
                  <a:pt x="553805" y="1261781"/>
                  <a:pt x="550224" y="1258192"/>
                  <a:pt x="550224" y="1253765"/>
                </a:cubicBezTo>
                <a:cubicBezTo>
                  <a:pt x="550224" y="1249337"/>
                  <a:pt x="553805" y="1245748"/>
                  <a:pt x="558240" y="1245748"/>
                </a:cubicBezTo>
                <a:close/>
                <a:moveTo>
                  <a:pt x="619642" y="1245236"/>
                </a:moveTo>
                <a:cubicBezTo>
                  <a:pt x="624349" y="1245236"/>
                  <a:pt x="628169" y="1249055"/>
                  <a:pt x="628169" y="1253764"/>
                </a:cubicBezTo>
                <a:cubicBezTo>
                  <a:pt x="628169" y="1258474"/>
                  <a:pt x="624349" y="1262292"/>
                  <a:pt x="619642" y="1262292"/>
                </a:cubicBezTo>
                <a:cubicBezTo>
                  <a:pt x="614968" y="1262202"/>
                  <a:pt x="611199" y="1258436"/>
                  <a:pt x="611114" y="1253764"/>
                </a:cubicBezTo>
                <a:cubicBezTo>
                  <a:pt x="611114" y="1249055"/>
                  <a:pt x="614934" y="1245236"/>
                  <a:pt x="619642" y="1245236"/>
                </a:cubicBezTo>
                <a:close/>
                <a:moveTo>
                  <a:pt x="681042" y="1244554"/>
                </a:moveTo>
                <a:cubicBezTo>
                  <a:pt x="686125" y="1244554"/>
                  <a:pt x="690253" y="1248679"/>
                  <a:pt x="690253" y="1253765"/>
                </a:cubicBezTo>
                <a:cubicBezTo>
                  <a:pt x="690253" y="1258851"/>
                  <a:pt x="686125" y="1262975"/>
                  <a:pt x="681042" y="1262975"/>
                </a:cubicBezTo>
                <a:cubicBezTo>
                  <a:pt x="675960" y="1262975"/>
                  <a:pt x="671833" y="1258851"/>
                  <a:pt x="671833" y="1253765"/>
                </a:cubicBezTo>
                <a:cubicBezTo>
                  <a:pt x="671833" y="1248679"/>
                  <a:pt x="675960" y="1244554"/>
                  <a:pt x="681042" y="1244554"/>
                </a:cubicBezTo>
                <a:close/>
                <a:moveTo>
                  <a:pt x="743126" y="1244043"/>
                </a:moveTo>
                <a:cubicBezTo>
                  <a:pt x="743245" y="1244041"/>
                  <a:pt x="743347" y="1244041"/>
                  <a:pt x="743466" y="1244043"/>
                </a:cubicBezTo>
                <a:cubicBezTo>
                  <a:pt x="748737" y="1244138"/>
                  <a:pt x="752950" y="1248491"/>
                  <a:pt x="752848" y="1253765"/>
                </a:cubicBezTo>
                <a:cubicBezTo>
                  <a:pt x="752848" y="1259134"/>
                  <a:pt x="748498" y="1263486"/>
                  <a:pt x="743126" y="1263486"/>
                </a:cubicBezTo>
                <a:cubicBezTo>
                  <a:pt x="737787" y="1263396"/>
                  <a:pt x="733489" y="1259096"/>
                  <a:pt x="733404" y="1253765"/>
                </a:cubicBezTo>
                <a:cubicBezTo>
                  <a:pt x="733404" y="1248395"/>
                  <a:pt x="737753" y="1244043"/>
                  <a:pt x="743126" y="1244043"/>
                </a:cubicBezTo>
                <a:close/>
                <a:moveTo>
                  <a:pt x="803844" y="1243360"/>
                </a:moveTo>
                <a:cubicBezTo>
                  <a:pt x="809592" y="1243360"/>
                  <a:pt x="814249" y="1248018"/>
                  <a:pt x="814249" y="1253765"/>
                </a:cubicBezTo>
                <a:cubicBezTo>
                  <a:pt x="814249" y="1259511"/>
                  <a:pt x="809592" y="1264169"/>
                  <a:pt x="803844" y="1264169"/>
                </a:cubicBezTo>
                <a:cubicBezTo>
                  <a:pt x="798131" y="1264077"/>
                  <a:pt x="793525" y="1259473"/>
                  <a:pt x="793441" y="1253765"/>
                </a:cubicBezTo>
                <a:cubicBezTo>
                  <a:pt x="793441" y="1248018"/>
                  <a:pt x="798096" y="1243360"/>
                  <a:pt x="803844" y="1243360"/>
                </a:cubicBezTo>
                <a:close/>
                <a:moveTo>
                  <a:pt x="865247" y="1242849"/>
                </a:moveTo>
                <a:cubicBezTo>
                  <a:pt x="865366" y="1242847"/>
                  <a:pt x="865468" y="1242847"/>
                  <a:pt x="865588" y="1242849"/>
                </a:cubicBezTo>
                <a:cubicBezTo>
                  <a:pt x="871523" y="1242944"/>
                  <a:pt x="876265" y="1247831"/>
                  <a:pt x="876162" y="1253764"/>
                </a:cubicBezTo>
                <a:cubicBezTo>
                  <a:pt x="876162" y="1259794"/>
                  <a:pt x="871267" y="1264680"/>
                  <a:pt x="865247" y="1264680"/>
                </a:cubicBezTo>
                <a:cubicBezTo>
                  <a:pt x="859226" y="1264680"/>
                  <a:pt x="854331" y="1259794"/>
                  <a:pt x="854331" y="1253764"/>
                </a:cubicBezTo>
                <a:cubicBezTo>
                  <a:pt x="854331" y="1247735"/>
                  <a:pt x="859226" y="1242849"/>
                  <a:pt x="865247" y="1242849"/>
                </a:cubicBezTo>
                <a:close/>
                <a:moveTo>
                  <a:pt x="926647" y="1242337"/>
                </a:moveTo>
                <a:cubicBezTo>
                  <a:pt x="932958" y="1242337"/>
                  <a:pt x="938074" y="1247454"/>
                  <a:pt x="938074" y="1253765"/>
                </a:cubicBezTo>
                <a:cubicBezTo>
                  <a:pt x="938074" y="1260076"/>
                  <a:pt x="932958" y="1265192"/>
                  <a:pt x="926647" y="1265192"/>
                </a:cubicBezTo>
                <a:cubicBezTo>
                  <a:pt x="920337" y="1265192"/>
                  <a:pt x="915220" y="1260076"/>
                  <a:pt x="915220" y="1253765"/>
                </a:cubicBezTo>
                <a:cubicBezTo>
                  <a:pt x="915220" y="1247454"/>
                  <a:pt x="920337" y="1242337"/>
                  <a:pt x="926647" y="1242337"/>
                </a:cubicBezTo>
                <a:close/>
                <a:moveTo>
                  <a:pt x="988048" y="1241825"/>
                </a:moveTo>
                <a:cubicBezTo>
                  <a:pt x="994649" y="1241825"/>
                  <a:pt x="999988" y="1247171"/>
                  <a:pt x="999988" y="1253765"/>
                </a:cubicBezTo>
                <a:cubicBezTo>
                  <a:pt x="999988" y="1260358"/>
                  <a:pt x="994649" y="1265704"/>
                  <a:pt x="988048" y="1265704"/>
                </a:cubicBezTo>
                <a:cubicBezTo>
                  <a:pt x="981499" y="1265612"/>
                  <a:pt x="976195" y="1260319"/>
                  <a:pt x="976110" y="1253765"/>
                </a:cubicBezTo>
                <a:cubicBezTo>
                  <a:pt x="976110" y="1247171"/>
                  <a:pt x="981448" y="1241825"/>
                  <a:pt x="988048" y="1241825"/>
                </a:cubicBezTo>
                <a:close/>
                <a:moveTo>
                  <a:pt x="1050133" y="1241314"/>
                </a:moveTo>
                <a:cubicBezTo>
                  <a:pt x="1050252" y="1241312"/>
                  <a:pt x="1050354" y="1241312"/>
                  <a:pt x="1050473" y="1241314"/>
                </a:cubicBezTo>
                <a:cubicBezTo>
                  <a:pt x="1057262" y="1241409"/>
                  <a:pt x="1062686" y="1246983"/>
                  <a:pt x="1062584" y="1253765"/>
                </a:cubicBezTo>
                <a:cubicBezTo>
                  <a:pt x="1062584" y="1260641"/>
                  <a:pt x="1057006" y="1266215"/>
                  <a:pt x="1050133" y="1266215"/>
                </a:cubicBezTo>
                <a:cubicBezTo>
                  <a:pt x="1043259" y="1266215"/>
                  <a:pt x="1037682" y="1260641"/>
                  <a:pt x="1037682" y="1253765"/>
                </a:cubicBezTo>
                <a:cubicBezTo>
                  <a:pt x="1037682" y="1246888"/>
                  <a:pt x="1043259" y="1241314"/>
                  <a:pt x="1050133" y="1241314"/>
                </a:cubicBezTo>
                <a:close/>
                <a:moveTo>
                  <a:pt x="1110851" y="1240973"/>
                </a:moveTo>
                <a:cubicBezTo>
                  <a:pt x="1110971" y="1240971"/>
                  <a:pt x="1111073" y="1240971"/>
                  <a:pt x="1111192" y="1240973"/>
                </a:cubicBezTo>
                <a:cubicBezTo>
                  <a:pt x="1118169" y="1241068"/>
                  <a:pt x="1123746" y="1246794"/>
                  <a:pt x="1123643" y="1253765"/>
                </a:cubicBezTo>
                <a:cubicBezTo>
                  <a:pt x="1123643" y="1260829"/>
                  <a:pt x="1117913" y="1266557"/>
                  <a:pt x="1110851" y="1266557"/>
                </a:cubicBezTo>
                <a:cubicBezTo>
                  <a:pt x="1103825" y="1266465"/>
                  <a:pt x="1098145" y="1260792"/>
                  <a:pt x="1098060" y="1253765"/>
                </a:cubicBezTo>
                <a:cubicBezTo>
                  <a:pt x="1098060" y="1246700"/>
                  <a:pt x="1103790" y="1240973"/>
                  <a:pt x="1110851" y="1240973"/>
                </a:cubicBezTo>
                <a:close/>
                <a:moveTo>
                  <a:pt x="1172252" y="1240461"/>
                </a:moveTo>
                <a:cubicBezTo>
                  <a:pt x="1179603" y="1240461"/>
                  <a:pt x="1185556" y="1246417"/>
                  <a:pt x="1185556" y="1253765"/>
                </a:cubicBezTo>
                <a:cubicBezTo>
                  <a:pt x="1185556" y="1261113"/>
                  <a:pt x="1179603" y="1267069"/>
                  <a:pt x="1172252" y="1267069"/>
                </a:cubicBezTo>
                <a:cubicBezTo>
                  <a:pt x="1164901" y="1267069"/>
                  <a:pt x="1158949" y="1261113"/>
                  <a:pt x="1158949" y="1253765"/>
                </a:cubicBezTo>
                <a:cubicBezTo>
                  <a:pt x="1158949" y="1246417"/>
                  <a:pt x="1164901" y="1240461"/>
                  <a:pt x="1172252" y="1240461"/>
                </a:cubicBezTo>
                <a:close/>
                <a:moveTo>
                  <a:pt x="1970835" y="1239815"/>
                </a:moveTo>
                <a:cubicBezTo>
                  <a:pt x="1978465" y="1239815"/>
                  <a:pt x="1984651" y="1246000"/>
                  <a:pt x="1984651" y="1253630"/>
                </a:cubicBezTo>
                <a:cubicBezTo>
                  <a:pt x="1984651" y="1261260"/>
                  <a:pt x="1978465" y="1267446"/>
                  <a:pt x="1970835" y="1267446"/>
                </a:cubicBezTo>
                <a:cubicBezTo>
                  <a:pt x="1963205" y="1267446"/>
                  <a:pt x="1957020" y="1261260"/>
                  <a:pt x="1957020" y="1253630"/>
                </a:cubicBezTo>
                <a:cubicBezTo>
                  <a:pt x="1957020" y="1246000"/>
                  <a:pt x="1963205" y="1239815"/>
                  <a:pt x="1970835" y="1239815"/>
                </a:cubicBezTo>
                <a:close/>
                <a:moveTo>
                  <a:pt x="1234020" y="1239815"/>
                </a:moveTo>
                <a:cubicBezTo>
                  <a:pt x="1241650" y="1239815"/>
                  <a:pt x="1247836" y="1246000"/>
                  <a:pt x="1247836" y="1253630"/>
                </a:cubicBezTo>
                <a:cubicBezTo>
                  <a:pt x="1247836" y="1261260"/>
                  <a:pt x="1241650" y="1267446"/>
                  <a:pt x="1234020" y="1267446"/>
                </a:cubicBezTo>
                <a:cubicBezTo>
                  <a:pt x="1226390" y="1267446"/>
                  <a:pt x="1220205" y="1261260"/>
                  <a:pt x="1220205" y="1253630"/>
                </a:cubicBezTo>
                <a:cubicBezTo>
                  <a:pt x="1220205" y="1246000"/>
                  <a:pt x="1226390" y="1239815"/>
                  <a:pt x="1234020" y="1239815"/>
                </a:cubicBezTo>
                <a:close/>
                <a:moveTo>
                  <a:pt x="1295055" y="1239608"/>
                </a:moveTo>
                <a:cubicBezTo>
                  <a:pt x="1302866" y="1239608"/>
                  <a:pt x="1309211" y="1245946"/>
                  <a:pt x="1309211" y="1253765"/>
                </a:cubicBezTo>
                <a:cubicBezTo>
                  <a:pt x="1309211" y="1261583"/>
                  <a:pt x="1302866" y="1267921"/>
                  <a:pt x="1295055" y="1267921"/>
                </a:cubicBezTo>
                <a:cubicBezTo>
                  <a:pt x="1287277" y="1267829"/>
                  <a:pt x="1280984" y="1261544"/>
                  <a:pt x="1280899" y="1253765"/>
                </a:cubicBezTo>
                <a:cubicBezTo>
                  <a:pt x="1280899" y="1245946"/>
                  <a:pt x="1287244" y="1239608"/>
                  <a:pt x="1295055" y="1239608"/>
                </a:cubicBezTo>
                <a:close/>
                <a:moveTo>
                  <a:pt x="1357138" y="1239267"/>
                </a:moveTo>
                <a:cubicBezTo>
                  <a:pt x="1365137" y="1239267"/>
                  <a:pt x="1371636" y="1245759"/>
                  <a:pt x="1371636" y="1253765"/>
                </a:cubicBezTo>
                <a:cubicBezTo>
                  <a:pt x="1371636" y="1261771"/>
                  <a:pt x="1365137" y="1268262"/>
                  <a:pt x="1357138" y="1268262"/>
                </a:cubicBezTo>
                <a:cubicBezTo>
                  <a:pt x="1349139" y="1268262"/>
                  <a:pt x="1342641" y="1261771"/>
                  <a:pt x="1342641" y="1253765"/>
                </a:cubicBezTo>
                <a:cubicBezTo>
                  <a:pt x="1342641" y="1245759"/>
                  <a:pt x="1349139" y="1239267"/>
                  <a:pt x="1357138" y="1239267"/>
                </a:cubicBezTo>
                <a:close/>
                <a:moveTo>
                  <a:pt x="1417857" y="1238926"/>
                </a:moveTo>
                <a:cubicBezTo>
                  <a:pt x="1426044" y="1238926"/>
                  <a:pt x="1432696" y="1245570"/>
                  <a:pt x="1432696" y="1253765"/>
                </a:cubicBezTo>
                <a:cubicBezTo>
                  <a:pt x="1432696" y="1261960"/>
                  <a:pt x="1426044" y="1268604"/>
                  <a:pt x="1417857" y="1268604"/>
                </a:cubicBezTo>
                <a:cubicBezTo>
                  <a:pt x="1409670" y="1268604"/>
                  <a:pt x="1403019" y="1261960"/>
                  <a:pt x="1403019" y="1253765"/>
                </a:cubicBezTo>
                <a:cubicBezTo>
                  <a:pt x="1403019" y="1245570"/>
                  <a:pt x="1409653" y="1238926"/>
                  <a:pt x="1417857" y="1238926"/>
                </a:cubicBezTo>
                <a:close/>
                <a:moveTo>
                  <a:pt x="1479259" y="1238756"/>
                </a:moveTo>
                <a:cubicBezTo>
                  <a:pt x="1479378" y="1238754"/>
                  <a:pt x="1479481" y="1238754"/>
                  <a:pt x="1479600" y="1238756"/>
                </a:cubicBezTo>
                <a:cubicBezTo>
                  <a:pt x="1487804" y="1238850"/>
                  <a:pt x="1494370" y="1245570"/>
                  <a:pt x="1494268" y="1253765"/>
                </a:cubicBezTo>
                <a:cubicBezTo>
                  <a:pt x="1494268" y="1253821"/>
                  <a:pt x="1494268" y="1253879"/>
                  <a:pt x="1494268" y="1253937"/>
                </a:cubicBezTo>
                <a:cubicBezTo>
                  <a:pt x="1494166" y="1262131"/>
                  <a:pt x="1487446" y="1268697"/>
                  <a:pt x="1479259" y="1268604"/>
                </a:cubicBezTo>
                <a:cubicBezTo>
                  <a:pt x="1471038" y="1268604"/>
                  <a:pt x="1464335" y="1261988"/>
                  <a:pt x="1464250" y="1253765"/>
                </a:cubicBezTo>
                <a:cubicBezTo>
                  <a:pt x="1464250" y="1245476"/>
                  <a:pt x="1470970" y="1238756"/>
                  <a:pt x="1479259" y="1238756"/>
                </a:cubicBezTo>
                <a:close/>
                <a:moveTo>
                  <a:pt x="1540660" y="1238414"/>
                </a:moveTo>
                <a:cubicBezTo>
                  <a:pt x="1549137" y="1238414"/>
                  <a:pt x="1556011" y="1245286"/>
                  <a:pt x="1556011" y="1253765"/>
                </a:cubicBezTo>
                <a:cubicBezTo>
                  <a:pt x="1556011" y="1253823"/>
                  <a:pt x="1556011" y="1253879"/>
                  <a:pt x="1556011" y="1253937"/>
                </a:cubicBezTo>
                <a:cubicBezTo>
                  <a:pt x="1555908" y="1262320"/>
                  <a:pt x="1549052" y="1269038"/>
                  <a:pt x="1540660" y="1268945"/>
                </a:cubicBezTo>
                <a:cubicBezTo>
                  <a:pt x="1532252" y="1268945"/>
                  <a:pt x="1525412" y="1262175"/>
                  <a:pt x="1525310" y="1253765"/>
                </a:cubicBezTo>
                <a:cubicBezTo>
                  <a:pt x="1525310" y="1245286"/>
                  <a:pt x="1532183" y="1238414"/>
                  <a:pt x="1540660" y="1238414"/>
                </a:cubicBezTo>
                <a:close/>
                <a:moveTo>
                  <a:pt x="1602061" y="1238243"/>
                </a:moveTo>
                <a:cubicBezTo>
                  <a:pt x="1610640" y="1238243"/>
                  <a:pt x="1617582" y="1245192"/>
                  <a:pt x="1617582" y="1253764"/>
                </a:cubicBezTo>
                <a:cubicBezTo>
                  <a:pt x="1617582" y="1253821"/>
                  <a:pt x="1617582" y="1253879"/>
                  <a:pt x="1617582" y="1253937"/>
                </a:cubicBezTo>
                <a:cubicBezTo>
                  <a:pt x="1617480" y="1262413"/>
                  <a:pt x="1610538" y="1269208"/>
                  <a:pt x="1602061" y="1269115"/>
                </a:cubicBezTo>
                <a:cubicBezTo>
                  <a:pt x="1602010" y="1269115"/>
                  <a:pt x="1601942" y="1269116"/>
                  <a:pt x="1601891" y="1269116"/>
                </a:cubicBezTo>
                <a:cubicBezTo>
                  <a:pt x="1593414" y="1269115"/>
                  <a:pt x="1586541" y="1262243"/>
                  <a:pt x="1586541" y="1253764"/>
                </a:cubicBezTo>
                <a:cubicBezTo>
                  <a:pt x="1586541" y="1245192"/>
                  <a:pt x="1593482" y="1238243"/>
                  <a:pt x="1602061" y="1238243"/>
                </a:cubicBezTo>
                <a:close/>
                <a:moveTo>
                  <a:pt x="1663829" y="1237939"/>
                </a:moveTo>
                <a:cubicBezTo>
                  <a:pt x="1672496" y="1237939"/>
                  <a:pt x="1679521" y="1244964"/>
                  <a:pt x="1679521" y="1253630"/>
                </a:cubicBezTo>
                <a:cubicBezTo>
                  <a:pt x="1679521" y="1262297"/>
                  <a:pt x="1672496" y="1269322"/>
                  <a:pt x="1663829" y="1269322"/>
                </a:cubicBezTo>
                <a:cubicBezTo>
                  <a:pt x="1655163" y="1269322"/>
                  <a:pt x="1648138" y="1262297"/>
                  <a:pt x="1648138" y="1253630"/>
                </a:cubicBezTo>
                <a:cubicBezTo>
                  <a:pt x="1648138" y="1244964"/>
                  <a:pt x="1655163" y="1237939"/>
                  <a:pt x="1663829" y="1237939"/>
                </a:cubicBezTo>
                <a:close/>
                <a:moveTo>
                  <a:pt x="1724863" y="1237903"/>
                </a:moveTo>
                <a:cubicBezTo>
                  <a:pt x="1724983" y="1237901"/>
                  <a:pt x="1725085" y="1237901"/>
                  <a:pt x="1725204" y="1237903"/>
                </a:cubicBezTo>
                <a:cubicBezTo>
                  <a:pt x="1733869" y="1237997"/>
                  <a:pt x="1740828" y="1245099"/>
                  <a:pt x="1740725" y="1253765"/>
                </a:cubicBezTo>
                <a:cubicBezTo>
                  <a:pt x="1740725" y="1253821"/>
                  <a:pt x="1740725" y="1253879"/>
                  <a:pt x="1740725" y="1253937"/>
                </a:cubicBezTo>
                <a:cubicBezTo>
                  <a:pt x="1740623" y="1262601"/>
                  <a:pt x="1733528" y="1269550"/>
                  <a:pt x="1724863" y="1269456"/>
                </a:cubicBezTo>
                <a:cubicBezTo>
                  <a:pt x="1716165" y="1269456"/>
                  <a:pt x="1709087" y="1262458"/>
                  <a:pt x="1709002" y="1253765"/>
                </a:cubicBezTo>
                <a:cubicBezTo>
                  <a:pt x="1709002" y="1245005"/>
                  <a:pt x="1716097" y="1237903"/>
                  <a:pt x="1724863" y="1237903"/>
                </a:cubicBezTo>
                <a:close/>
                <a:moveTo>
                  <a:pt x="1909068" y="1237732"/>
                </a:moveTo>
                <a:cubicBezTo>
                  <a:pt x="1917920" y="1237732"/>
                  <a:pt x="1925100" y="1244911"/>
                  <a:pt x="1925100" y="1253765"/>
                </a:cubicBezTo>
                <a:cubicBezTo>
                  <a:pt x="1924998" y="1262552"/>
                  <a:pt x="1917852" y="1269627"/>
                  <a:pt x="1909068" y="1269627"/>
                </a:cubicBezTo>
                <a:cubicBezTo>
                  <a:pt x="1900284" y="1269627"/>
                  <a:pt x="1893120" y="1262552"/>
                  <a:pt x="1893036" y="1253765"/>
                </a:cubicBezTo>
                <a:cubicBezTo>
                  <a:pt x="1893036" y="1244911"/>
                  <a:pt x="1900216" y="1237732"/>
                  <a:pt x="1909068" y="1237732"/>
                </a:cubicBezTo>
                <a:close/>
                <a:moveTo>
                  <a:pt x="1847666" y="1237732"/>
                </a:moveTo>
                <a:cubicBezTo>
                  <a:pt x="1856518" y="1237732"/>
                  <a:pt x="1863699" y="1244911"/>
                  <a:pt x="1863699" y="1253765"/>
                </a:cubicBezTo>
                <a:cubicBezTo>
                  <a:pt x="1863613" y="1262552"/>
                  <a:pt x="1856450" y="1269627"/>
                  <a:pt x="1847666" y="1269627"/>
                </a:cubicBezTo>
                <a:cubicBezTo>
                  <a:pt x="1838882" y="1269627"/>
                  <a:pt x="1831736" y="1262552"/>
                  <a:pt x="1831634" y="1253765"/>
                </a:cubicBezTo>
                <a:cubicBezTo>
                  <a:pt x="1831634" y="1244911"/>
                  <a:pt x="1838814" y="1237732"/>
                  <a:pt x="1847666" y="1237732"/>
                </a:cubicBezTo>
                <a:close/>
                <a:moveTo>
                  <a:pt x="1786265" y="1237732"/>
                </a:moveTo>
                <a:cubicBezTo>
                  <a:pt x="1795117" y="1237732"/>
                  <a:pt x="1802298" y="1244911"/>
                  <a:pt x="1802298" y="1253765"/>
                </a:cubicBezTo>
                <a:cubicBezTo>
                  <a:pt x="1802212" y="1262552"/>
                  <a:pt x="1795049" y="1269627"/>
                  <a:pt x="1786265" y="1269627"/>
                </a:cubicBezTo>
                <a:cubicBezTo>
                  <a:pt x="1777481" y="1269627"/>
                  <a:pt x="1770318" y="1262552"/>
                  <a:pt x="1770233" y="1253765"/>
                </a:cubicBezTo>
                <a:cubicBezTo>
                  <a:pt x="1770233" y="1244911"/>
                  <a:pt x="1777413" y="1237732"/>
                  <a:pt x="1786265" y="1237732"/>
                </a:cubicBezTo>
                <a:close/>
                <a:moveTo>
                  <a:pt x="5628" y="1190316"/>
                </a:moveTo>
                <a:cubicBezTo>
                  <a:pt x="6754" y="1190316"/>
                  <a:pt x="7675" y="1191232"/>
                  <a:pt x="7675" y="1192363"/>
                </a:cubicBezTo>
                <a:cubicBezTo>
                  <a:pt x="7675" y="1193494"/>
                  <a:pt x="6754" y="1194410"/>
                  <a:pt x="5628" y="1194410"/>
                </a:cubicBezTo>
                <a:cubicBezTo>
                  <a:pt x="4537" y="1194328"/>
                  <a:pt x="3666" y="1193458"/>
                  <a:pt x="3582" y="1192363"/>
                </a:cubicBezTo>
                <a:cubicBezTo>
                  <a:pt x="3582" y="1191232"/>
                  <a:pt x="4502" y="1190316"/>
                  <a:pt x="5628" y="1190316"/>
                </a:cubicBezTo>
                <a:close/>
                <a:moveTo>
                  <a:pt x="67030" y="1189123"/>
                </a:moveTo>
                <a:cubicBezTo>
                  <a:pt x="67149" y="1189116"/>
                  <a:pt x="67269" y="1189116"/>
                  <a:pt x="67388" y="1189123"/>
                </a:cubicBezTo>
                <a:cubicBezTo>
                  <a:pt x="69077" y="1189220"/>
                  <a:pt x="70373" y="1190671"/>
                  <a:pt x="70270" y="1192363"/>
                </a:cubicBezTo>
                <a:cubicBezTo>
                  <a:pt x="70270" y="1194152"/>
                  <a:pt x="68821" y="1195604"/>
                  <a:pt x="67030" y="1195604"/>
                </a:cubicBezTo>
                <a:cubicBezTo>
                  <a:pt x="65273" y="1195518"/>
                  <a:pt x="63874" y="1194116"/>
                  <a:pt x="63790" y="1192363"/>
                </a:cubicBezTo>
                <a:cubicBezTo>
                  <a:pt x="63790" y="1190574"/>
                  <a:pt x="65239" y="1189123"/>
                  <a:pt x="67030" y="1189123"/>
                </a:cubicBezTo>
                <a:close/>
                <a:moveTo>
                  <a:pt x="129114" y="1188440"/>
                </a:moveTo>
                <a:cubicBezTo>
                  <a:pt x="131280" y="1188440"/>
                  <a:pt x="133037" y="1190197"/>
                  <a:pt x="133037" y="1192363"/>
                </a:cubicBezTo>
                <a:cubicBezTo>
                  <a:pt x="133037" y="1194529"/>
                  <a:pt x="131280" y="1196286"/>
                  <a:pt x="129114" y="1196286"/>
                </a:cubicBezTo>
                <a:cubicBezTo>
                  <a:pt x="126982" y="1196199"/>
                  <a:pt x="125276" y="1194492"/>
                  <a:pt x="125191" y="1192363"/>
                </a:cubicBezTo>
                <a:cubicBezTo>
                  <a:pt x="125191" y="1190197"/>
                  <a:pt x="126947" y="1188440"/>
                  <a:pt x="129114" y="1188440"/>
                </a:cubicBezTo>
                <a:close/>
                <a:moveTo>
                  <a:pt x="189832" y="1187758"/>
                </a:moveTo>
                <a:cubicBezTo>
                  <a:pt x="192374" y="1187758"/>
                  <a:pt x="194437" y="1189821"/>
                  <a:pt x="194437" y="1192364"/>
                </a:cubicBezTo>
                <a:cubicBezTo>
                  <a:pt x="194437" y="1194907"/>
                  <a:pt x="192374" y="1196969"/>
                  <a:pt x="189832" y="1196969"/>
                </a:cubicBezTo>
                <a:cubicBezTo>
                  <a:pt x="187291" y="1196969"/>
                  <a:pt x="185228" y="1194907"/>
                  <a:pt x="185228" y="1192364"/>
                </a:cubicBezTo>
                <a:cubicBezTo>
                  <a:pt x="185228" y="1189821"/>
                  <a:pt x="187291" y="1187758"/>
                  <a:pt x="189832" y="1187758"/>
                </a:cubicBezTo>
                <a:close/>
                <a:moveTo>
                  <a:pt x="251234" y="1187076"/>
                </a:moveTo>
                <a:cubicBezTo>
                  <a:pt x="254150" y="1187076"/>
                  <a:pt x="256521" y="1189444"/>
                  <a:pt x="256521" y="1192364"/>
                </a:cubicBezTo>
                <a:cubicBezTo>
                  <a:pt x="256521" y="1195284"/>
                  <a:pt x="254150" y="1197651"/>
                  <a:pt x="251234" y="1197651"/>
                </a:cubicBezTo>
                <a:cubicBezTo>
                  <a:pt x="248317" y="1197651"/>
                  <a:pt x="245947" y="1195284"/>
                  <a:pt x="245947" y="1192364"/>
                </a:cubicBezTo>
                <a:cubicBezTo>
                  <a:pt x="245947" y="1189444"/>
                  <a:pt x="248317" y="1187076"/>
                  <a:pt x="251234" y="1187076"/>
                </a:cubicBezTo>
                <a:close/>
                <a:moveTo>
                  <a:pt x="312635" y="1186394"/>
                </a:moveTo>
                <a:cubicBezTo>
                  <a:pt x="312754" y="1186391"/>
                  <a:pt x="312874" y="1186391"/>
                  <a:pt x="312976" y="1186394"/>
                </a:cubicBezTo>
                <a:cubicBezTo>
                  <a:pt x="316182" y="1186490"/>
                  <a:pt x="318707" y="1189162"/>
                  <a:pt x="318604" y="1192364"/>
                </a:cubicBezTo>
                <a:cubicBezTo>
                  <a:pt x="318604" y="1195660"/>
                  <a:pt x="315927" y="1198333"/>
                  <a:pt x="312635" y="1198333"/>
                </a:cubicBezTo>
                <a:cubicBezTo>
                  <a:pt x="309343" y="1198333"/>
                  <a:pt x="306666" y="1195660"/>
                  <a:pt x="306666" y="1192364"/>
                </a:cubicBezTo>
                <a:cubicBezTo>
                  <a:pt x="306666" y="1189067"/>
                  <a:pt x="309343" y="1186394"/>
                  <a:pt x="312635" y="1186394"/>
                </a:cubicBezTo>
                <a:close/>
                <a:moveTo>
                  <a:pt x="374036" y="1185712"/>
                </a:moveTo>
                <a:cubicBezTo>
                  <a:pt x="374156" y="1185709"/>
                  <a:pt x="374275" y="1185709"/>
                  <a:pt x="374378" y="1185712"/>
                </a:cubicBezTo>
                <a:cubicBezTo>
                  <a:pt x="377959" y="1185807"/>
                  <a:pt x="380791" y="1188785"/>
                  <a:pt x="380688" y="1192364"/>
                </a:cubicBezTo>
                <a:cubicBezTo>
                  <a:pt x="380688" y="1196038"/>
                  <a:pt x="377704" y="1199016"/>
                  <a:pt x="374036" y="1199016"/>
                </a:cubicBezTo>
                <a:cubicBezTo>
                  <a:pt x="370403" y="1198925"/>
                  <a:pt x="367470" y="1196000"/>
                  <a:pt x="367385" y="1192364"/>
                </a:cubicBezTo>
                <a:cubicBezTo>
                  <a:pt x="367385" y="1188690"/>
                  <a:pt x="370369" y="1185712"/>
                  <a:pt x="374036" y="1185712"/>
                </a:cubicBezTo>
                <a:close/>
                <a:moveTo>
                  <a:pt x="436119" y="1185199"/>
                </a:moveTo>
                <a:cubicBezTo>
                  <a:pt x="440076" y="1185199"/>
                  <a:pt x="443283" y="1188406"/>
                  <a:pt x="443283" y="1192363"/>
                </a:cubicBezTo>
                <a:cubicBezTo>
                  <a:pt x="443283" y="1196320"/>
                  <a:pt x="440076" y="1199526"/>
                  <a:pt x="436119" y="1199526"/>
                </a:cubicBezTo>
                <a:cubicBezTo>
                  <a:pt x="432162" y="1199526"/>
                  <a:pt x="428956" y="1196320"/>
                  <a:pt x="428956" y="1192363"/>
                </a:cubicBezTo>
                <a:cubicBezTo>
                  <a:pt x="428956" y="1188406"/>
                  <a:pt x="432162" y="1185199"/>
                  <a:pt x="436119" y="1185199"/>
                </a:cubicBezTo>
                <a:close/>
                <a:moveTo>
                  <a:pt x="558240" y="1184347"/>
                </a:moveTo>
                <a:cubicBezTo>
                  <a:pt x="562947" y="1184347"/>
                  <a:pt x="566767" y="1188166"/>
                  <a:pt x="566767" y="1192875"/>
                </a:cubicBezTo>
                <a:cubicBezTo>
                  <a:pt x="566767" y="1197585"/>
                  <a:pt x="562947" y="1201403"/>
                  <a:pt x="558240" y="1201403"/>
                </a:cubicBezTo>
                <a:cubicBezTo>
                  <a:pt x="553566" y="1201313"/>
                  <a:pt x="549797" y="1197547"/>
                  <a:pt x="549712" y="1192875"/>
                </a:cubicBezTo>
                <a:cubicBezTo>
                  <a:pt x="549712" y="1188166"/>
                  <a:pt x="553532" y="1184347"/>
                  <a:pt x="558240" y="1184347"/>
                </a:cubicBezTo>
                <a:close/>
                <a:moveTo>
                  <a:pt x="496838" y="1184347"/>
                </a:moveTo>
                <a:cubicBezTo>
                  <a:pt x="496957" y="1184344"/>
                  <a:pt x="497060" y="1184344"/>
                  <a:pt x="497179" y="1184347"/>
                </a:cubicBezTo>
                <a:cubicBezTo>
                  <a:pt x="501426" y="1184442"/>
                  <a:pt x="504786" y="1187954"/>
                  <a:pt x="504684" y="1192193"/>
                </a:cubicBezTo>
                <a:cubicBezTo>
                  <a:pt x="504684" y="1196527"/>
                  <a:pt x="501170" y="1200038"/>
                  <a:pt x="496838" y="1200038"/>
                </a:cubicBezTo>
                <a:cubicBezTo>
                  <a:pt x="492540" y="1199948"/>
                  <a:pt x="489078" y="1196487"/>
                  <a:pt x="488993" y="1192193"/>
                </a:cubicBezTo>
                <a:cubicBezTo>
                  <a:pt x="488993" y="1187859"/>
                  <a:pt x="492506" y="1184347"/>
                  <a:pt x="496838" y="1184347"/>
                </a:cubicBezTo>
                <a:close/>
                <a:moveTo>
                  <a:pt x="619641" y="1183153"/>
                </a:moveTo>
                <a:cubicBezTo>
                  <a:pt x="624724" y="1183153"/>
                  <a:pt x="628851" y="1187278"/>
                  <a:pt x="628851" y="1192364"/>
                </a:cubicBezTo>
                <a:cubicBezTo>
                  <a:pt x="628851" y="1197450"/>
                  <a:pt x="624724" y="1201574"/>
                  <a:pt x="619641" y="1201574"/>
                </a:cubicBezTo>
                <a:cubicBezTo>
                  <a:pt x="614558" y="1201574"/>
                  <a:pt x="610431" y="1197450"/>
                  <a:pt x="610431" y="1192364"/>
                </a:cubicBezTo>
                <a:cubicBezTo>
                  <a:pt x="610431" y="1187278"/>
                  <a:pt x="614558" y="1183153"/>
                  <a:pt x="619641" y="1183153"/>
                </a:cubicBezTo>
                <a:close/>
                <a:moveTo>
                  <a:pt x="681042" y="1182642"/>
                </a:moveTo>
                <a:cubicBezTo>
                  <a:pt x="681162" y="1182640"/>
                  <a:pt x="681264" y="1182640"/>
                  <a:pt x="681383" y="1182642"/>
                </a:cubicBezTo>
                <a:cubicBezTo>
                  <a:pt x="686654" y="1182737"/>
                  <a:pt x="690867" y="1187090"/>
                  <a:pt x="690764" y="1192364"/>
                </a:cubicBezTo>
                <a:cubicBezTo>
                  <a:pt x="690764" y="1197733"/>
                  <a:pt x="686415" y="1202085"/>
                  <a:pt x="681042" y="1202085"/>
                </a:cubicBezTo>
                <a:cubicBezTo>
                  <a:pt x="675704" y="1201995"/>
                  <a:pt x="671406" y="1197695"/>
                  <a:pt x="671321" y="1192364"/>
                </a:cubicBezTo>
                <a:cubicBezTo>
                  <a:pt x="671321" y="1186994"/>
                  <a:pt x="675670" y="1182642"/>
                  <a:pt x="681042" y="1182642"/>
                </a:cubicBezTo>
                <a:close/>
                <a:moveTo>
                  <a:pt x="743125" y="1181959"/>
                </a:moveTo>
                <a:cubicBezTo>
                  <a:pt x="748873" y="1181959"/>
                  <a:pt x="753529" y="1186617"/>
                  <a:pt x="753529" y="1192364"/>
                </a:cubicBezTo>
                <a:cubicBezTo>
                  <a:pt x="753529" y="1198110"/>
                  <a:pt x="748873" y="1202768"/>
                  <a:pt x="743125" y="1202768"/>
                </a:cubicBezTo>
                <a:cubicBezTo>
                  <a:pt x="737412" y="1202676"/>
                  <a:pt x="732806" y="1198070"/>
                  <a:pt x="732722" y="1192364"/>
                </a:cubicBezTo>
                <a:cubicBezTo>
                  <a:pt x="732722" y="1186617"/>
                  <a:pt x="737377" y="1181959"/>
                  <a:pt x="743125" y="1181959"/>
                </a:cubicBezTo>
                <a:close/>
                <a:moveTo>
                  <a:pt x="803845" y="1181448"/>
                </a:moveTo>
                <a:cubicBezTo>
                  <a:pt x="803964" y="1181446"/>
                  <a:pt x="804067" y="1181446"/>
                  <a:pt x="804186" y="1181448"/>
                </a:cubicBezTo>
                <a:cubicBezTo>
                  <a:pt x="810122" y="1181543"/>
                  <a:pt x="814863" y="1186430"/>
                  <a:pt x="814761" y="1192363"/>
                </a:cubicBezTo>
                <a:cubicBezTo>
                  <a:pt x="814761" y="1198393"/>
                  <a:pt x="809866" y="1203279"/>
                  <a:pt x="803845" y="1203279"/>
                </a:cubicBezTo>
                <a:cubicBezTo>
                  <a:pt x="797824" y="1203279"/>
                  <a:pt x="792930" y="1198393"/>
                  <a:pt x="792930" y="1192363"/>
                </a:cubicBezTo>
                <a:cubicBezTo>
                  <a:pt x="792930" y="1186334"/>
                  <a:pt x="797824" y="1181448"/>
                  <a:pt x="803845" y="1181448"/>
                </a:cubicBezTo>
                <a:close/>
                <a:moveTo>
                  <a:pt x="865246" y="1180935"/>
                </a:moveTo>
                <a:cubicBezTo>
                  <a:pt x="871557" y="1180935"/>
                  <a:pt x="876673" y="1186052"/>
                  <a:pt x="876673" y="1192363"/>
                </a:cubicBezTo>
                <a:cubicBezTo>
                  <a:pt x="876673" y="1198673"/>
                  <a:pt x="871557" y="1203790"/>
                  <a:pt x="865246" y="1203790"/>
                </a:cubicBezTo>
                <a:cubicBezTo>
                  <a:pt x="858936" y="1203790"/>
                  <a:pt x="853819" y="1198673"/>
                  <a:pt x="853819" y="1192363"/>
                </a:cubicBezTo>
                <a:cubicBezTo>
                  <a:pt x="853819" y="1186052"/>
                  <a:pt x="858936" y="1180935"/>
                  <a:pt x="865246" y="1180935"/>
                </a:cubicBezTo>
                <a:close/>
                <a:moveTo>
                  <a:pt x="926648" y="1180253"/>
                </a:moveTo>
                <a:cubicBezTo>
                  <a:pt x="933334" y="1180253"/>
                  <a:pt x="938757" y="1185676"/>
                  <a:pt x="938757" y="1192363"/>
                </a:cubicBezTo>
                <a:cubicBezTo>
                  <a:pt x="938757" y="1199051"/>
                  <a:pt x="933334" y="1204473"/>
                  <a:pt x="926648" y="1204473"/>
                </a:cubicBezTo>
                <a:cubicBezTo>
                  <a:pt x="919962" y="1204473"/>
                  <a:pt x="914538" y="1199051"/>
                  <a:pt x="914538" y="1192363"/>
                </a:cubicBezTo>
                <a:cubicBezTo>
                  <a:pt x="914538" y="1185676"/>
                  <a:pt x="919962" y="1180253"/>
                  <a:pt x="926648" y="1180253"/>
                </a:cubicBezTo>
                <a:close/>
                <a:moveTo>
                  <a:pt x="988049" y="1179742"/>
                </a:moveTo>
                <a:cubicBezTo>
                  <a:pt x="995025" y="1179742"/>
                  <a:pt x="1000670" y="1185393"/>
                  <a:pt x="1000670" y="1192364"/>
                </a:cubicBezTo>
                <a:cubicBezTo>
                  <a:pt x="1000670" y="1199335"/>
                  <a:pt x="995025" y="1204985"/>
                  <a:pt x="988049" y="1204985"/>
                </a:cubicBezTo>
                <a:cubicBezTo>
                  <a:pt x="981073" y="1204985"/>
                  <a:pt x="975428" y="1199335"/>
                  <a:pt x="975428" y="1192364"/>
                </a:cubicBezTo>
                <a:cubicBezTo>
                  <a:pt x="975428" y="1185393"/>
                  <a:pt x="981073" y="1179742"/>
                  <a:pt x="988049" y="1179742"/>
                </a:cubicBezTo>
                <a:close/>
                <a:moveTo>
                  <a:pt x="1050132" y="1179231"/>
                </a:moveTo>
                <a:cubicBezTo>
                  <a:pt x="1050252" y="1179229"/>
                  <a:pt x="1050354" y="1179229"/>
                  <a:pt x="1050473" y="1179231"/>
                </a:cubicBezTo>
                <a:cubicBezTo>
                  <a:pt x="1057637" y="1179326"/>
                  <a:pt x="1063368" y="1185205"/>
                  <a:pt x="1063265" y="1192364"/>
                </a:cubicBezTo>
                <a:cubicBezTo>
                  <a:pt x="1063265" y="1199618"/>
                  <a:pt x="1057381" y="1205497"/>
                  <a:pt x="1050132" y="1205497"/>
                </a:cubicBezTo>
                <a:cubicBezTo>
                  <a:pt x="1042918" y="1205405"/>
                  <a:pt x="1037084" y="1199578"/>
                  <a:pt x="1037000" y="1192364"/>
                </a:cubicBezTo>
                <a:cubicBezTo>
                  <a:pt x="1037000" y="1185110"/>
                  <a:pt x="1042884" y="1179231"/>
                  <a:pt x="1050132" y="1179231"/>
                </a:cubicBezTo>
                <a:close/>
                <a:moveTo>
                  <a:pt x="1110851" y="1178718"/>
                </a:moveTo>
                <a:cubicBezTo>
                  <a:pt x="1118390" y="1178718"/>
                  <a:pt x="1124496" y="1184828"/>
                  <a:pt x="1124496" y="1192363"/>
                </a:cubicBezTo>
                <a:cubicBezTo>
                  <a:pt x="1124496" y="1199898"/>
                  <a:pt x="1118390" y="1206008"/>
                  <a:pt x="1110851" y="1206008"/>
                </a:cubicBezTo>
                <a:cubicBezTo>
                  <a:pt x="1103313" y="1206008"/>
                  <a:pt x="1097207" y="1199898"/>
                  <a:pt x="1097207" y="1192363"/>
                </a:cubicBezTo>
                <a:cubicBezTo>
                  <a:pt x="1097207" y="1184828"/>
                  <a:pt x="1103313" y="1178718"/>
                  <a:pt x="1110851" y="1178718"/>
                </a:cubicBezTo>
                <a:close/>
                <a:moveTo>
                  <a:pt x="1172253" y="1178377"/>
                </a:moveTo>
                <a:cubicBezTo>
                  <a:pt x="1179979" y="1178377"/>
                  <a:pt x="1186239" y="1184639"/>
                  <a:pt x="1186239" y="1192363"/>
                </a:cubicBezTo>
                <a:cubicBezTo>
                  <a:pt x="1186239" y="1200088"/>
                  <a:pt x="1179979" y="1206349"/>
                  <a:pt x="1172253" y="1206349"/>
                </a:cubicBezTo>
                <a:cubicBezTo>
                  <a:pt x="1164526" y="1206349"/>
                  <a:pt x="1158267" y="1200088"/>
                  <a:pt x="1158267" y="1192363"/>
                </a:cubicBezTo>
                <a:cubicBezTo>
                  <a:pt x="1158267" y="1184639"/>
                  <a:pt x="1164526" y="1178377"/>
                  <a:pt x="1172253" y="1178377"/>
                </a:cubicBezTo>
                <a:close/>
                <a:moveTo>
                  <a:pt x="1233654" y="1177865"/>
                </a:moveTo>
                <a:cubicBezTo>
                  <a:pt x="1241653" y="1177865"/>
                  <a:pt x="1248151" y="1184357"/>
                  <a:pt x="1248151" y="1192363"/>
                </a:cubicBezTo>
                <a:cubicBezTo>
                  <a:pt x="1248151" y="1200369"/>
                  <a:pt x="1241653" y="1206860"/>
                  <a:pt x="1233654" y="1206860"/>
                </a:cubicBezTo>
                <a:cubicBezTo>
                  <a:pt x="1225655" y="1206860"/>
                  <a:pt x="1219157" y="1200369"/>
                  <a:pt x="1219157" y="1192363"/>
                </a:cubicBezTo>
                <a:cubicBezTo>
                  <a:pt x="1219157" y="1184357"/>
                  <a:pt x="1225655" y="1177865"/>
                  <a:pt x="1233654" y="1177865"/>
                </a:cubicBezTo>
                <a:close/>
                <a:moveTo>
                  <a:pt x="1971151" y="1177696"/>
                </a:moveTo>
                <a:cubicBezTo>
                  <a:pt x="1971271" y="1177694"/>
                  <a:pt x="1971373" y="1177694"/>
                  <a:pt x="1971492" y="1177696"/>
                </a:cubicBezTo>
                <a:cubicBezTo>
                  <a:pt x="1979509" y="1177791"/>
                  <a:pt x="1985922" y="1184358"/>
                  <a:pt x="1985819" y="1192364"/>
                </a:cubicBezTo>
                <a:cubicBezTo>
                  <a:pt x="1985819" y="1200465"/>
                  <a:pt x="1979253" y="1207032"/>
                  <a:pt x="1971151" y="1207032"/>
                </a:cubicBezTo>
                <a:cubicBezTo>
                  <a:pt x="1963084" y="1206940"/>
                  <a:pt x="1956568" y="1200426"/>
                  <a:pt x="1956484" y="1192364"/>
                </a:cubicBezTo>
                <a:cubicBezTo>
                  <a:pt x="1956484" y="1184262"/>
                  <a:pt x="1963050" y="1177696"/>
                  <a:pt x="1971151" y="1177696"/>
                </a:cubicBezTo>
                <a:close/>
                <a:moveTo>
                  <a:pt x="1295055" y="1177524"/>
                </a:moveTo>
                <a:cubicBezTo>
                  <a:pt x="1303242" y="1177524"/>
                  <a:pt x="1309894" y="1184168"/>
                  <a:pt x="1309894" y="1192363"/>
                </a:cubicBezTo>
                <a:cubicBezTo>
                  <a:pt x="1309894" y="1200558"/>
                  <a:pt x="1303242" y="1207202"/>
                  <a:pt x="1295055" y="1207202"/>
                </a:cubicBezTo>
                <a:cubicBezTo>
                  <a:pt x="1286869" y="1207202"/>
                  <a:pt x="1280217" y="1200558"/>
                  <a:pt x="1280217" y="1192363"/>
                </a:cubicBezTo>
                <a:cubicBezTo>
                  <a:pt x="1280217" y="1184168"/>
                  <a:pt x="1286851" y="1177524"/>
                  <a:pt x="1295055" y="1177524"/>
                </a:cubicBezTo>
                <a:close/>
                <a:moveTo>
                  <a:pt x="1357139" y="1177183"/>
                </a:moveTo>
                <a:cubicBezTo>
                  <a:pt x="1365530" y="1177183"/>
                  <a:pt x="1372319" y="1183980"/>
                  <a:pt x="1372319" y="1192363"/>
                </a:cubicBezTo>
                <a:cubicBezTo>
                  <a:pt x="1372319" y="1192421"/>
                  <a:pt x="1372319" y="1192477"/>
                  <a:pt x="1372319" y="1192535"/>
                </a:cubicBezTo>
                <a:cubicBezTo>
                  <a:pt x="1372216" y="1200823"/>
                  <a:pt x="1365428" y="1207466"/>
                  <a:pt x="1357139" y="1207372"/>
                </a:cubicBezTo>
                <a:cubicBezTo>
                  <a:pt x="1357088" y="1207372"/>
                  <a:pt x="1357019" y="1207374"/>
                  <a:pt x="1356968" y="1207374"/>
                </a:cubicBezTo>
                <a:cubicBezTo>
                  <a:pt x="1348679" y="1207372"/>
                  <a:pt x="1341959" y="1200652"/>
                  <a:pt x="1341959" y="1192363"/>
                </a:cubicBezTo>
                <a:cubicBezTo>
                  <a:pt x="1341959" y="1183980"/>
                  <a:pt x="1348747" y="1177183"/>
                  <a:pt x="1357139" y="1177183"/>
                </a:cubicBezTo>
                <a:close/>
                <a:moveTo>
                  <a:pt x="1417858" y="1176842"/>
                </a:moveTo>
                <a:cubicBezTo>
                  <a:pt x="1426436" y="1176842"/>
                  <a:pt x="1433378" y="1183791"/>
                  <a:pt x="1433378" y="1192363"/>
                </a:cubicBezTo>
                <a:cubicBezTo>
                  <a:pt x="1433378" y="1192421"/>
                  <a:pt x="1433378" y="1192478"/>
                  <a:pt x="1433378" y="1192536"/>
                </a:cubicBezTo>
                <a:cubicBezTo>
                  <a:pt x="1433276" y="1201012"/>
                  <a:pt x="1426334" y="1207807"/>
                  <a:pt x="1417858" y="1207714"/>
                </a:cubicBezTo>
                <a:cubicBezTo>
                  <a:pt x="1417806" y="1207714"/>
                  <a:pt x="1417738" y="1207715"/>
                  <a:pt x="1417687" y="1207715"/>
                </a:cubicBezTo>
                <a:cubicBezTo>
                  <a:pt x="1409210" y="1207714"/>
                  <a:pt x="1402337" y="1200842"/>
                  <a:pt x="1402337" y="1192363"/>
                </a:cubicBezTo>
                <a:cubicBezTo>
                  <a:pt x="1402337" y="1183791"/>
                  <a:pt x="1409279" y="1176842"/>
                  <a:pt x="1417858" y="1176842"/>
                </a:cubicBezTo>
                <a:close/>
                <a:moveTo>
                  <a:pt x="1479258" y="1176502"/>
                </a:moveTo>
                <a:cubicBezTo>
                  <a:pt x="1479378" y="1176500"/>
                  <a:pt x="1479480" y="1176500"/>
                  <a:pt x="1479599" y="1176502"/>
                </a:cubicBezTo>
                <a:cubicBezTo>
                  <a:pt x="1488264" y="1176597"/>
                  <a:pt x="1495223" y="1183698"/>
                  <a:pt x="1495120" y="1192364"/>
                </a:cubicBezTo>
                <a:cubicBezTo>
                  <a:pt x="1495120" y="1192422"/>
                  <a:pt x="1495120" y="1192478"/>
                  <a:pt x="1495120" y="1192536"/>
                </a:cubicBezTo>
                <a:cubicBezTo>
                  <a:pt x="1495018" y="1201200"/>
                  <a:pt x="1487923" y="1208149"/>
                  <a:pt x="1479258" y="1208055"/>
                </a:cubicBezTo>
                <a:cubicBezTo>
                  <a:pt x="1470560" y="1208055"/>
                  <a:pt x="1463499" y="1201057"/>
                  <a:pt x="1463397" y="1192364"/>
                </a:cubicBezTo>
                <a:cubicBezTo>
                  <a:pt x="1463397" y="1183604"/>
                  <a:pt x="1470492" y="1176502"/>
                  <a:pt x="1479258" y="1176502"/>
                </a:cubicBezTo>
                <a:close/>
                <a:moveTo>
                  <a:pt x="1540660" y="1176160"/>
                </a:moveTo>
                <a:cubicBezTo>
                  <a:pt x="1541069" y="1176155"/>
                  <a:pt x="1541479" y="1176165"/>
                  <a:pt x="1541888" y="1176190"/>
                </a:cubicBezTo>
                <a:cubicBezTo>
                  <a:pt x="1550723" y="1176757"/>
                  <a:pt x="1557426" y="1184379"/>
                  <a:pt x="1556863" y="1193216"/>
                </a:cubicBezTo>
                <a:cubicBezTo>
                  <a:pt x="1556863" y="1193274"/>
                  <a:pt x="1556863" y="1193330"/>
                  <a:pt x="1556863" y="1193388"/>
                </a:cubicBezTo>
                <a:cubicBezTo>
                  <a:pt x="1556761" y="1202242"/>
                  <a:pt x="1549512" y="1209342"/>
                  <a:pt x="1540660" y="1209248"/>
                </a:cubicBezTo>
                <a:cubicBezTo>
                  <a:pt x="1531961" y="1208827"/>
                  <a:pt x="1524968" y="1201914"/>
                  <a:pt x="1524457" y="1193216"/>
                </a:cubicBezTo>
                <a:cubicBezTo>
                  <a:pt x="1524439" y="1184120"/>
                  <a:pt x="1531569" y="1176615"/>
                  <a:pt x="1540660" y="1176160"/>
                </a:cubicBezTo>
                <a:close/>
                <a:moveTo>
                  <a:pt x="1602061" y="1175989"/>
                </a:moveTo>
                <a:cubicBezTo>
                  <a:pt x="1611476" y="1175989"/>
                  <a:pt x="1619117" y="1183625"/>
                  <a:pt x="1619117" y="1193045"/>
                </a:cubicBezTo>
                <a:cubicBezTo>
                  <a:pt x="1619117" y="1202465"/>
                  <a:pt x="1611476" y="1210101"/>
                  <a:pt x="1602061" y="1210101"/>
                </a:cubicBezTo>
                <a:cubicBezTo>
                  <a:pt x="1592647" y="1210101"/>
                  <a:pt x="1585006" y="1202465"/>
                  <a:pt x="1585006" y="1193045"/>
                </a:cubicBezTo>
                <a:cubicBezTo>
                  <a:pt x="1585006" y="1183625"/>
                  <a:pt x="1592647" y="1175989"/>
                  <a:pt x="1602061" y="1175989"/>
                </a:cubicBezTo>
                <a:close/>
                <a:moveTo>
                  <a:pt x="1664144" y="1175819"/>
                </a:moveTo>
                <a:cubicBezTo>
                  <a:pt x="1673559" y="1175819"/>
                  <a:pt x="1681200" y="1183455"/>
                  <a:pt x="1681200" y="1192875"/>
                </a:cubicBezTo>
                <a:cubicBezTo>
                  <a:pt x="1681200" y="1202295"/>
                  <a:pt x="1673559" y="1209931"/>
                  <a:pt x="1664144" y="1209931"/>
                </a:cubicBezTo>
                <a:cubicBezTo>
                  <a:pt x="1654730" y="1209931"/>
                  <a:pt x="1647089" y="1202295"/>
                  <a:pt x="1647089" y="1192875"/>
                </a:cubicBezTo>
                <a:cubicBezTo>
                  <a:pt x="1647089" y="1183455"/>
                  <a:pt x="1654730" y="1175819"/>
                  <a:pt x="1664144" y="1175819"/>
                </a:cubicBezTo>
                <a:close/>
                <a:moveTo>
                  <a:pt x="1724863" y="1175648"/>
                </a:moveTo>
                <a:cubicBezTo>
                  <a:pt x="1734278" y="1175648"/>
                  <a:pt x="1741919" y="1183284"/>
                  <a:pt x="1741919" y="1192704"/>
                </a:cubicBezTo>
                <a:cubicBezTo>
                  <a:pt x="1741919" y="1202124"/>
                  <a:pt x="1734278" y="1209760"/>
                  <a:pt x="1724863" y="1209760"/>
                </a:cubicBezTo>
                <a:cubicBezTo>
                  <a:pt x="1715449" y="1209760"/>
                  <a:pt x="1707808" y="1202124"/>
                  <a:pt x="1707808" y="1192704"/>
                </a:cubicBezTo>
                <a:cubicBezTo>
                  <a:pt x="1707808" y="1183284"/>
                  <a:pt x="1715449" y="1175648"/>
                  <a:pt x="1724863" y="1175648"/>
                </a:cubicBezTo>
                <a:close/>
                <a:moveTo>
                  <a:pt x="1909067" y="1175478"/>
                </a:moveTo>
                <a:cubicBezTo>
                  <a:pt x="1918482" y="1175478"/>
                  <a:pt x="1926123" y="1183114"/>
                  <a:pt x="1926123" y="1192534"/>
                </a:cubicBezTo>
                <a:cubicBezTo>
                  <a:pt x="1926123" y="1201954"/>
                  <a:pt x="1918482" y="1209590"/>
                  <a:pt x="1909067" y="1209590"/>
                </a:cubicBezTo>
                <a:cubicBezTo>
                  <a:pt x="1899653" y="1209590"/>
                  <a:pt x="1892012" y="1201954"/>
                  <a:pt x="1892012" y="1192534"/>
                </a:cubicBezTo>
                <a:cubicBezTo>
                  <a:pt x="1892012" y="1183114"/>
                  <a:pt x="1899653" y="1175478"/>
                  <a:pt x="1909067" y="1175478"/>
                </a:cubicBezTo>
                <a:close/>
                <a:moveTo>
                  <a:pt x="1847666" y="1175478"/>
                </a:moveTo>
                <a:cubicBezTo>
                  <a:pt x="1857081" y="1175478"/>
                  <a:pt x="1864722" y="1183114"/>
                  <a:pt x="1864722" y="1192534"/>
                </a:cubicBezTo>
                <a:cubicBezTo>
                  <a:pt x="1864722" y="1201954"/>
                  <a:pt x="1857081" y="1209590"/>
                  <a:pt x="1847666" y="1209590"/>
                </a:cubicBezTo>
                <a:cubicBezTo>
                  <a:pt x="1838252" y="1209590"/>
                  <a:pt x="1830611" y="1201954"/>
                  <a:pt x="1830611" y="1192534"/>
                </a:cubicBezTo>
                <a:cubicBezTo>
                  <a:pt x="1830611" y="1183114"/>
                  <a:pt x="1838252" y="1175478"/>
                  <a:pt x="1847666" y="1175478"/>
                </a:cubicBezTo>
                <a:close/>
                <a:moveTo>
                  <a:pt x="1786265" y="1175478"/>
                </a:moveTo>
                <a:cubicBezTo>
                  <a:pt x="1795680" y="1175478"/>
                  <a:pt x="1803321" y="1183114"/>
                  <a:pt x="1803321" y="1192534"/>
                </a:cubicBezTo>
                <a:cubicBezTo>
                  <a:pt x="1803321" y="1201954"/>
                  <a:pt x="1795680" y="1209590"/>
                  <a:pt x="1786265" y="1209590"/>
                </a:cubicBezTo>
                <a:cubicBezTo>
                  <a:pt x="1776851" y="1209590"/>
                  <a:pt x="1769210" y="1201954"/>
                  <a:pt x="1769210" y="1192534"/>
                </a:cubicBezTo>
                <a:cubicBezTo>
                  <a:pt x="1769210" y="1183114"/>
                  <a:pt x="1776851" y="1175478"/>
                  <a:pt x="1786265" y="1175478"/>
                </a:cubicBezTo>
                <a:close/>
                <a:moveTo>
                  <a:pt x="5629" y="1128574"/>
                </a:moveTo>
                <a:cubicBezTo>
                  <a:pt x="6942" y="1128574"/>
                  <a:pt x="8016" y="1129644"/>
                  <a:pt x="8016" y="1130962"/>
                </a:cubicBezTo>
                <a:cubicBezTo>
                  <a:pt x="8016" y="1132281"/>
                  <a:pt x="6942" y="1133350"/>
                  <a:pt x="5629" y="1133350"/>
                </a:cubicBezTo>
                <a:cubicBezTo>
                  <a:pt x="4349" y="1133266"/>
                  <a:pt x="3326" y="1132245"/>
                  <a:pt x="3241" y="1130962"/>
                </a:cubicBezTo>
                <a:cubicBezTo>
                  <a:pt x="3241" y="1129644"/>
                  <a:pt x="4315" y="1128574"/>
                  <a:pt x="5629" y="1128574"/>
                </a:cubicBezTo>
                <a:close/>
                <a:moveTo>
                  <a:pt x="67029" y="1127380"/>
                </a:moveTo>
                <a:cubicBezTo>
                  <a:pt x="69008" y="1127380"/>
                  <a:pt x="70611" y="1128984"/>
                  <a:pt x="70611" y="1130962"/>
                </a:cubicBezTo>
                <a:cubicBezTo>
                  <a:pt x="70611" y="1132941"/>
                  <a:pt x="69008" y="1134544"/>
                  <a:pt x="67029" y="1134544"/>
                </a:cubicBezTo>
                <a:cubicBezTo>
                  <a:pt x="65085" y="1134457"/>
                  <a:pt x="63533" y="1132903"/>
                  <a:pt x="63448" y="1130962"/>
                </a:cubicBezTo>
                <a:cubicBezTo>
                  <a:pt x="63448" y="1128984"/>
                  <a:pt x="65051" y="1127380"/>
                  <a:pt x="67029" y="1127380"/>
                </a:cubicBezTo>
                <a:close/>
                <a:moveTo>
                  <a:pt x="129114" y="1126698"/>
                </a:moveTo>
                <a:cubicBezTo>
                  <a:pt x="131467" y="1126698"/>
                  <a:pt x="133378" y="1128607"/>
                  <a:pt x="133378" y="1130962"/>
                </a:cubicBezTo>
                <a:cubicBezTo>
                  <a:pt x="133378" y="1133318"/>
                  <a:pt x="131467" y="1135226"/>
                  <a:pt x="129114" y="1135226"/>
                </a:cubicBezTo>
                <a:cubicBezTo>
                  <a:pt x="126760" y="1135226"/>
                  <a:pt x="124850" y="1133318"/>
                  <a:pt x="124850" y="1130962"/>
                </a:cubicBezTo>
                <a:cubicBezTo>
                  <a:pt x="124850" y="1128607"/>
                  <a:pt x="126760" y="1126698"/>
                  <a:pt x="129114" y="1126698"/>
                </a:cubicBezTo>
                <a:close/>
                <a:moveTo>
                  <a:pt x="190199" y="1125881"/>
                </a:moveTo>
                <a:cubicBezTo>
                  <a:pt x="192931" y="1125881"/>
                  <a:pt x="195145" y="1128095"/>
                  <a:pt x="195145" y="1130827"/>
                </a:cubicBezTo>
                <a:cubicBezTo>
                  <a:pt x="195145" y="1133559"/>
                  <a:pt x="192931" y="1135773"/>
                  <a:pt x="190199" y="1135773"/>
                </a:cubicBezTo>
                <a:cubicBezTo>
                  <a:pt x="187467" y="1135773"/>
                  <a:pt x="185253" y="1133559"/>
                  <a:pt x="185253" y="1130827"/>
                </a:cubicBezTo>
                <a:cubicBezTo>
                  <a:pt x="185253" y="1128095"/>
                  <a:pt x="187467" y="1125881"/>
                  <a:pt x="190199" y="1125881"/>
                </a:cubicBezTo>
                <a:close/>
                <a:moveTo>
                  <a:pt x="251234" y="1125163"/>
                </a:moveTo>
                <a:cubicBezTo>
                  <a:pt x="254440" y="1125163"/>
                  <a:pt x="257032" y="1127759"/>
                  <a:pt x="257032" y="1130963"/>
                </a:cubicBezTo>
                <a:cubicBezTo>
                  <a:pt x="257032" y="1134166"/>
                  <a:pt x="254440" y="1136761"/>
                  <a:pt x="251234" y="1136761"/>
                </a:cubicBezTo>
                <a:cubicBezTo>
                  <a:pt x="248061" y="1136673"/>
                  <a:pt x="245520" y="1134128"/>
                  <a:pt x="245435" y="1130963"/>
                </a:cubicBezTo>
                <a:cubicBezTo>
                  <a:pt x="245435" y="1127759"/>
                  <a:pt x="248027" y="1125163"/>
                  <a:pt x="251234" y="1125163"/>
                </a:cubicBezTo>
                <a:close/>
                <a:moveTo>
                  <a:pt x="312635" y="1124480"/>
                </a:moveTo>
                <a:cubicBezTo>
                  <a:pt x="316216" y="1124480"/>
                  <a:pt x="319116" y="1127382"/>
                  <a:pt x="319116" y="1130962"/>
                </a:cubicBezTo>
                <a:cubicBezTo>
                  <a:pt x="319116" y="1134542"/>
                  <a:pt x="316216" y="1137443"/>
                  <a:pt x="312635" y="1137443"/>
                </a:cubicBezTo>
                <a:cubicBezTo>
                  <a:pt x="309053" y="1137443"/>
                  <a:pt x="306154" y="1134542"/>
                  <a:pt x="306154" y="1130962"/>
                </a:cubicBezTo>
                <a:cubicBezTo>
                  <a:pt x="306154" y="1127382"/>
                  <a:pt x="309053" y="1124480"/>
                  <a:pt x="312635" y="1124480"/>
                </a:cubicBezTo>
                <a:close/>
                <a:moveTo>
                  <a:pt x="374036" y="1123798"/>
                </a:moveTo>
                <a:cubicBezTo>
                  <a:pt x="377993" y="1123798"/>
                  <a:pt x="381199" y="1127005"/>
                  <a:pt x="381199" y="1130962"/>
                </a:cubicBezTo>
                <a:cubicBezTo>
                  <a:pt x="381199" y="1134919"/>
                  <a:pt x="377993" y="1138125"/>
                  <a:pt x="374036" y="1138125"/>
                </a:cubicBezTo>
                <a:cubicBezTo>
                  <a:pt x="370079" y="1138125"/>
                  <a:pt x="366873" y="1134919"/>
                  <a:pt x="366873" y="1130962"/>
                </a:cubicBezTo>
                <a:cubicBezTo>
                  <a:pt x="366873" y="1127005"/>
                  <a:pt x="370079" y="1123798"/>
                  <a:pt x="374036" y="1123798"/>
                </a:cubicBezTo>
                <a:close/>
                <a:moveTo>
                  <a:pt x="436120" y="1123286"/>
                </a:moveTo>
                <a:cubicBezTo>
                  <a:pt x="440367" y="1123286"/>
                  <a:pt x="443795" y="1126723"/>
                  <a:pt x="443795" y="1130962"/>
                </a:cubicBezTo>
                <a:cubicBezTo>
                  <a:pt x="443795" y="1135200"/>
                  <a:pt x="440367" y="1138637"/>
                  <a:pt x="436120" y="1138637"/>
                </a:cubicBezTo>
                <a:cubicBezTo>
                  <a:pt x="431873" y="1138637"/>
                  <a:pt x="428445" y="1135200"/>
                  <a:pt x="428445" y="1130962"/>
                </a:cubicBezTo>
                <a:cubicBezTo>
                  <a:pt x="428445" y="1126723"/>
                  <a:pt x="431873" y="1123286"/>
                  <a:pt x="436120" y="1123286"/>
                </a:cubicBezTo>
                <a:close/>
                <a:moveTo>
                  <a:pt x="496839" y="1122604"/>
                </a:moveTo>
                <a:cubicBezTo>
                  <a:pt x="501461" y="1122604"/>
                  <a:pt x="505196" y="1126347"/>
                  <a:pt x="505196" y="1130962"/>
                </a:cubicBezTo>
                <a:cubicBezTo>
                  <a:pt x="505196" y="1135577"/>
                  <a:pt x="501461" y="1139319"/>
                  <a:pt x="496839" y="1139319"/>
                </a:cubicBezTo>
                <a:cubicBezTo>
                  <a:pt x="492217" y="1139319"/>
                  <a:pt x="488482" y="1135577"/>
                  <a:pt x="488482" y="1130962"/>
                </a:cubicBezTo>
                <a:cubicBezTo>
                  <a:pt x="488482" y="1126347"/>
                  <a:pt x="492217" y="1122604"/>
                  <a:pt x="496839" y="1122604"/>
                </a:cubicBezTo>
                <a:close/>
                <a:moveTo>
                  <a:pt x="558240" y="1121923"/>
                </a:moveTo>
                <a:cubicBezTo>
                  <a:pt x="558359" y="1121921"/>
                  <a:pt x="558462" y="1121921"/>
                  <a:pt x="558581" y="1121923"/>
                </a:cubicBezTo>
                <a:cubicBezTo>
                  <a:pt x="563476" y="1122018"/>
                  <a:pt x="567382" y="1126066"/>
                  <a:pt x="567280" y="1130962"/>
                </a:cubicBezTo>
                <a:cubicBezTo>
                  <a:pt x="567280" y="1135955"/>
                  <a:pt x="563238" y="1140002"/>
                  <a:pt x="558240" y="1140002"/>
                </a:cubicBezTo>
                <a:cubicBezTo>
                  <a:pt x="553243" y="1140002"/>
                  <a:pt x="549201" y="1135955"/>
                  <a:pt x="549201" y="1130962"/>
                </a:cubicBezTo>
                <a:cubicBezTo>
                  <a:pt x="549201" y="1125970"/>
                  <a:pt x="553243" y="1121923"/>
                  <a:pt x="558240" y="1121923"/>
                </a:cubicBezTo>
                <a:close/>
                <a:moveTo>
                  <a:pt x="619642" y="1121240"/>
                </a:moveTo>
                <a:cubicBezTo>
                  <a:pt x="619761" y="1121238"/>
                  <a:pt x="619863" y="1121238"/>
                  <a:pt x="619982" y="1121240"/>
                </a:cubicBezTo>
                <a:cubicBezTo>
                  <a:pt x="625253" y="1121335"/>
                  <a:pt x="629466" y="1125688"/>
                  <a:pt x="629363" y="1130962"/>
                </a:cubicBezTo>
                <a:cubicBezTo>
                  <a:pt x="629363" y="1136331"/>
                  <a:pt x="625014" y="1140684"/>
                  <a:pt x="619642" y="1140684"/>
                </a:cubicBezTo>
                <a:cubicBezTo>
                  <a:pt x="614303" y="1140593"/>
                  <a:pt x="610005" y="1136293"/>
                  <a:pt x="609920" y="1130962"/>
                </a:cubicBezTo>
                <a:cubicBezTo>
                  <a:pt x="609920" y="1125592"/>
                  <a:pt x="614269" y="1121240"/>
                  <a:pt x="619642" y="1121240"/>
                </a:cubicBezTo>
                <a:close/>
                <a:moveTo>
                  <a:pt x="681042" y="1120558"/>
                </a:moveTo>
                <a:cubicBezTo>
                  <a:pt x="686790" y="1120558"/>
                  <a:pt x="691447" y="1125216"/>
                  <a:pt x="691447" y="1130963"/>
                </a:cubicBezTo>
                <a:cubicBezTo>
                  <a:pt x="691447" y="1136709"/>
                  <a:pt x="686790" y="1141367"/>
                  <a:pt x="681042" y="1141367"/>
                </a:cubicBezTo>
                <a:cubicBezTo>
                  <a:pt x="675329" y="1141275"/>
                  <a:pt x="670724" y="1136671"/>
                  <a:pt x="670639" y="1130963"/>
                </a:cubicBezTo>
                <a:cubicBezTo>
                  <a:pt x="670639" y="1125216"/>
                  <a:pt x="675295" y="1120558"/>
                  <a:pt x="681042" y="1120558"/>
                </a:cubicBezTo>
                <a:close/>
                <a:moveTo>
                  <a:pt x="743126" y="1120047"/>
                </a:moveTo>
                <a:cubicBezTo>
                  <a:pt x="743245" y="1120045"/>
                  <a:pt x="743347" y="1120045"/>
                  <a:pt x="743467" y="1120047"/>
                </a:cubicBezTo>
                <a:cubicBezTo>
                  <a:pt x="749402" y="1120142"/>
                  <a:pt x="754144" y="1125029"/>
                  <a:pt x="754042" y="1130963"/>
                </a:cubicBezTo>
                <a:cubicBezTo>
                  <a:pt x="754042" y="1136992"/>
                  <a:pt x="749146" y="1141878"/>
                  <a:pt x="743126" y="1141878"/>
                </a:cubicBezTo>
                <a:cubicBezTo>
                  <a:pt x="737105" y="1141878"/>
                  <a:pt x="732210" y="1136992"/>
                  <a:pt x="732210" y="1130963"/>
                </a:cubicBezTo>
                <a:cubicBezTo>
                  <a:pt x="732210" y="1124933"/>
                  <a:pt x="737105" y="1120047"/>
                  <a:pt x="743126" y="1120047"/>
                </a:cubicBezTo>
                <a:close/>
                <a:moveTo>
                  <a:pt x="803844" y="1119364"/>
                </a:moveTo>
                <a:cubicBezTo>
                  <a:pt x="803964" y="1119362"/>
                  <a:pt x="804066" y="1119362"/>
                  <a:pt x="804185" y="1119364"/>
                </a:cubicBezTo>
                <a:cubicBezTo>
                  <a:pt x="810497" y="1119459"/>
                  <a:pt x="815545" y="1124651"/>
                  <a:pt x="815442" y="1130962"/>
                </a:cubicBezTo>
                <a:cubicBezTo>
                  <a:pt x="815442" y="1137368"/>
                  <a:pt x="810258" y="1142560"/>
                  <a:pt x="803844" y="1142560"/>
                </a:cubicBezTo>
                <a:cubicBezTo>
                  <a:pt x="797483" y="1142468"/>
                  <a:pt x="792332" y="1137329"/>
                  <a:pt x="792247" y="1130962"/>
                </a:cubicBezTo>
                <a:cubicBezTo>
                  <a:pt x="792247" y="1124555"/>
                  <a:pt x="797431" y="1119364"/>
                  <a:pt x="803844" y="1119364"/>
                </a:cubicBezTo>
                <a:close/>
                <a:moveTo>
                  <a:pt x="865246" y="1118852"/>
                </a:moveTo>
                <a:cubicBezTo>
                  <a:pt x="871932" y="1118852"/>
                  <a:pt x="877356" y="1124274"/>
                  <a:pt x="877356" y="1130962"/>
                </a:cubicBezTo>
                <a:cubicBezTo>
                  <a:pt x="877356" y="1137650"/>
                  <a:pt x="871932" y="1143072"/>
                  <a:pt x="865246" y="1143072"/>
                </a:cubicBezTo>
                <a:cubicBezTo>
                  <a:pt x="858560" y="1143072"/>
                  <a:pt x="853137" y="1137650"/>
                  <a:pt x="853137" y="1130962"/>
                </a:cubicBezTo>
                <a:cubicBezTo>
                  <a:pt x="853137" y="1124274"/>
                  <a:pt x="858560" y="1118852"/>
                  <a:pt x="865246" y="1118852"/>
                </a:cubicBezTo>
                <a:close/>
                <a:moveTo>
                  <a:pt x="926647" y="1118340"/>
                </a:moveTo>
                <a:cubicBezTo>
                  <a:pt x="933623" y="1118340"/>
                  <a:pt x="939268" y="1123991"/>
                  <a:pt x="939268" y="1130962"/>
                </a:cubicBezTo>
                <a:cubicBezTo>
                  <a:pt x="939268" y="1137933"/>
                  <a:pt x="933623" y="1143583"/>
                  <a:pt x="926647" y="1143583"/>
                </a:cubicBezTo>
                <a:cubicBezTo>
                  <a:pt x="919722" y="1143491"/>
                  <a:pt x="914111" y="1137893"/>
                  <a:pt x="914026" y="1130962"/>
                </a:cubicBezTo>
                <a:cubicBezTo>
                  <a:pt x="914026" y="1123991"/>
                  <a:pt x="919671" y="1118340"/>
                  <a:pt x="926647" y="1118340"/>
                </a:cubicBezTo>
                <a:close/>
                <a:moveTo>
                  <a:pt x="988048" y="1117658"/>
                </a:moveTo>
                <a:cubicBezTo>
                  <a:pt x="995399" y="1117658"/>
                  <a:pt x="1001352" y="1123614"/>
                  <a:pt x="1001352" y="1130962"/>
                </a:cubicBezTo>
                <a:cubicBezTo>
                  <a:pt x="1001352" y="1138310"/>
                  <a:pt x="995399" y="1144266"/>
                  <a:pt x="988048" y="1144266"/>
                </a:cubicBezTo>
                <a:cubicBezTo>
                  <a:pt x="980697" y="1144266"/>
                  <a:pt x="974745" y="1138310"/>
                  <a:pt x="974745" y="1130962"/>
                </a:cubicBezTo>
                <a:cubicBezTo>
                  <a:pt x="974745" y="1123614"/>
                  <a:pt x="980697" y="1117658"/>
                  <a:pt x="988048" y="1117658"/>
                </a:cubicBezTo>
                <a:close/>
                <a:moveTo>
                  <a:pt x="1049816" y="1117012"/>
                </a:moveTo>
                <a:cubicBezTo>
                  <a:pt x="1057446" y="1117012"/>
                  <a:pt x="1063632" y="1123197"/>
                  <a:pt x="1063632" y="1130827"/>
                </a:cubicBezTo>
                <a:cubicBezTo>
                  <a:pt x="1063632" y="1138457"/>
                  <a:pt x="1057446" y="1144642"/>
                  <a:pt x="1049816" y="1144642"/>
                </a:cubicBezTo>
                <a:cubicBezTo>
                  <a:pt x="1042186" y="1144642"/>
                  <a:pt x="1036001" y="1138457"/>
                  <a:pt x="1036001" y="1130827"/>
                </a:cubicBezTo>
                <a:cubicBezTo>
                  <a:pt x="1036001" y="1123197"/>
                  <a:pt x="1042186" y="1117012"/>
                  <a:pt x="1049816" y="1117012"/>
                </a:cubicBezTo>
                <a:close/>
                <a:moveTo>
                  <a:pt x="1172253" y="1116124"/>
                </a:moveTo>
                <a:cubicBezTo>
                  <a:pt x="1172372" y="1116122"/>
                  <a:pt x="1172475" y="1116122"/>
                  <a:pt x="1172594" y="1116124"/>
                </a:cubicBezTo>
                <a:cubicBezTo>
                  <a:pt x="1180610" y="1116219"/>
                  <a:pt x="1187023" y="1122786"/>
                  <a:pt x="1186921" y="1130792"/>
                </a:cubicBezTo>
                <a:cubicBezTo>
                  <a:pt x="1186921" y="1138893"/>
                  <a:pt x="1180355" y="1145460"/>
                  <a:pt x="1172253" y="1145460"/>
                </a:cubicBezTo>
                <a:cubicBezTo>
                  <a:pt x="1164186" y="1145368"/>
                  <a:pt x="1157670" y="1138854"/>
                  <a:pt x="1157585" y="1130792"/>
                </a:cubicBezTo>
                <a:cubicBezTo>
                  <a:pt x="1157585" y="1122690"/>
                  <a:pt x="1164151" y="1116124"/>
                  <a:pt x="1172253" y="1116124"/>
                </a:cubicBezTo>
                <a:close/>
                <a:moveTo>
                  <a:pt x="1971151" y="1116123"/>
                </a:moveTo>
                <a:cubicBezTo>
                  <a:pt x="1979628" y="1116123"/>
                  <a:pt x="1986501" y="1122995"/>
                  <a:pt x="1986501" y="1131474"/>
                </a:cubicBezTo>
                <a:cubicBezTo>
                  <a:pt x="1986501" y="1131532"/>
                  <a:pt x="1986501" y="1131588"/>
                  <a:pt x="1986501" y="1131646"/>
                </a:cubicBezTo>
                <a:cubicBezTo>
                  <a:pt x="1986399" y="1140029"/>
                  <a:pt x="1979542" y="1146747"/>
                  <a:pt x="1971151" y="1146654"/>
                </a:cubicBezTo>
                <a:cubicBezTo>
                  <a:pt x="1962742" y="1146654"/>
                  <a:pt x="1955886" y="1139886"/>
                  <a:pt x="1955801" y="1131474"/>
                </a:cubicBezTo>
                <a:cubicBezTo>
                  <a:pt x="1955801" y="1122995"/>
                  <a:pt x="1962674" y="1116123"/>
                  <a:pt x="1971151" y="1116123"/>
                </a:cubicBezTo>
                <a:close/>
                <a:moveTo>
                  <a:pt x="1295055" y="1116123"/>
                </a:moveTo>
                <a:cubicBezTo>
                  <a:pt x="1303634" y="1116123"/>
                  <a:pt x="1310576" y="1123072"/>
                  <a:pt x="1310576" y="1131644"/>
                </a:cubicBezTo>
                <a:cubicBezTo>
                  <a:pt x="1310576" y="1131702"/>
                  <a:pt x="1310576" y="1131759"/>
                  <a:pt x="1310576" y="1131817"/>
                </a:cubicBezTo>
                <a:cubicBezTo>
                  <a:pt x="1310474" y="1140293"/>
                  <a:pt x="1303532" y="1147088"/>
                  <a:pt x="1295055" y="1146995"/>
                </a:cubicBezTo>
                <a:cubicBezTo>
                  <a:pt x="1295004" y="1146995"/>
                  <a:pt x="1294936" y="1146996"/>
                  <a:pt x="1294885" y="1146996"/>
                </a:cubicBezTo>
                <a:cubicBezTo>
                  <a:pt x="1286408" y="1146995"/>
                  <a:pt x="1279535" y="1140123"/>
                  <a:pt x="1279535" y="1131644"/>
                </a:cubicBezTo>
                <a:cubicBezTo>
                  <a:pt x="1279535" y="1123072"/>
                  <a:pt x="1286476" y="1116123"/>
                  <a:pt x="1295055" y="1116123"/>
                </a:cubicBezTo>
                <a:close/>
                <a:moveTo>
                  <a:pt x="1233654" y="1116123"/>
                </a:moveTo>
                <a:cubicBezTo>
                  <a:pt x="1242045" y="1116123"/>
                  <a:pt x="1248833" y="1122920"/>
                  <a:pt x="1248833" y="1131303"/>
                </a:cubicBezTo>
                <a:cubicBezTo>
                  <a:pt x="1248833" y="1131361"/>
                  <a:pt x="1248833" y="1131417"/>
                  <a:pt x="1248833" y="1131475"/>
                </a:cubicBezTo>
                <a:cubicBezTo>
                  <a:pt x="1248731" y="1139763"/>
                  <a:pt x="1241943" y="1146406"/>
                  <a:pt x="1233654" y="1146312"/>
                </a:cubicBezTo>
                <a:cubicBezTo>
                  <a:pt x="1233602" y="1146312"/>
                  <a:pt x="1233534" y="1146314"/>
                  <a:pt x="1233483" y="1146314"/>
                </a:cubicBezTo>
                <a:cubicBezTo>
                  <a:pt x="1225194" y="1146312"/>
                  <a:pt x="1218474" y="1139592"/>
                  <a:pt x="1218474" y="1131303"/>
                </a:cubicBezTo>
                <a:cubicBezTo>
                  <a:pt x="1218474" y="1122920"/>
                  <a:pt x="1225262" y="1116123"/>
                  <a:pt x="1233654" y="1116123"/>
                </a:cubicBezTo>
                <a:close/>
                <a:moveTo>
                  <a:pt x="1110851" y="1116123"/>
                </a:moveTo>
                <a:cubicBezTo>
                  <a:pt x="1118662" y="1116123"/>
                  <a:pt x="1125007" y="1122461"/>
                  <a:pt x="1125007" y="1130280"/>
                </a:cubicBezTo>
                <a:cubicBezTo>
                  <a:pt x="1125007" y="1138098"/>
                  <a:pt x="1118662" y="1144436"/>
                  <a:pt x="1110851" y="1144436"/>
                </a:cubicBezTo>
                <a:cubicBezTo>
                  <a:pt x="1103073" y="1144344"/>
                  <a:pt x="1096779" y="1138059"/>
                  <a:pt x="1096695" y="1130280"/>
                </a:cubicBezTo>
                <a:cubicBezTo>
                  <a:pt x="1096695" y="1122461"/>
                  <a:pt x="1103039" y="1116123"/>
                  <a:pt x="1110851" y="1116123"/>
                </a:cubicBezTo>
                <a:close/>
                <a:moveTo>
                  <a:pt x="1357138" y="1114929"/>
                </a:moveTo>
                <a:cubicBezTo>
                  <a:pt x="1365990" y="1114929"/>
                  <a:pt x="1373171" y="1122108"/>
                  <a:pt x="1373171" y="1130962"/>
                </a:cubicBezTo>
                <a:cubicBezTo>
                  <a:pt x="1373085" y="1139749"/>
                  <a:pt x="1365922" y="1146824"/>
                  <a:pt x="1357138" y="1146824"/>
                </a:cubicBezTo>
                <a:cubicBezTo>
                  <a:pt x="1348354" y="1146824"/>
                  <a:pt x="1341191" y="1139749"/>
                  <a:pt x="1341106" y="1130962"/>
                </a:cubicBezTo>
                <a:cubicBezTo>
                  <a:pt x="1341106" y="1122108"/>
                  <a:pt x="1348286" y="1114929"/>
                  <a:pt x="1357138" y="1114929"/>
                </a:cubicBezTo>
                <a:close/>
                <a:moveTo>
                  <a:pt x="1417857" y="1114588"/>
                </a:moveTo>
                <a:cubicBezTo>
                  <a:pt x="1427272" y="1114588"/>
                  <a:pt x="1434913" y="1122224"/>
                  <a:pt x="1434913" y="1131644"/>
                </a:cubicBezTo>
                <a:cubicBezTo>
                  <a:pt x="1434453" y="1140730"/>
                  <a:pt x="1426948" y="1147859"/>
                  <a:pt x="1417857" y="1147847"/>
                </a:cubicBezTo>
                <a:cubicBezTo>
                  <a:pt x="1408767" y="1147859"/>
                  <a:pt x="1401262" y="1140730"/>
                  <a:pt x="1400802" y="1131644"/>
                </a:cubicBezTo>
                <a:cubicBezTo>
                  <a:pt x="1400802" y="1122224"/>
                  <a:pt x="1408443" y="1114588"/>
                  <a:pt x="1417857" y="1114588"/>
                </a:cubicBezTo>
                <a:close/>
                <a:moveTo>
                  <a:pt x="1479258" y="1114247"/>
                </a:moveTo>
                <a:cubicBezTo>
                  <a:pt x="1488673" y="1114247"/>
                  <a:pt x="1496314" y="1121883"/>
                  <a:pt x="1496314" y="1131303"/>
                </a:cubicBezTo>
                <a:cubicBezTo>
                  <a:pt x="1496314" y="1140723"/>
                  <a:pt x="1488673" y="1148359"/>
                  <a:pt x="1479258" y="1148359"/>
                </a:cubicBezTo>
                <a:cubicBezTo>
                  <a:pt x="1469844" y="1148359"/>
                  <a:pt x="1462203" y="1140723"/>
                  <a:pt x="1462203" y="1131303"/>
                </a:cubicBezTo>
                <a:cubicBezTo>
                  <a:pt x="1462203" y="1121883"/>
                  <a:pt x="1469844" y="1114247"/>
                  <a:pt x="1479258" y="1114247"/>
                </a:cubicBezTo>
                <a:close/>
                <a:moveTo>
                  <a:pt x="1540660" y="1114076"/>
                </a:moveTo>
                <a:cubicBezTo>
                  <a:pt x="1550075" y="1114076"/>
                  <a:pt x="1557716" y="1121712"/>
                  <a:pt x="1557716" y="1131132"/>
                </a:cubicBezTo>
                <a:cubicBezTo>
                  <a:pt x="1557716" y="1140552"/>
                  <a:pt x="1550075" y="1148188"/>
                  <a:pt x="1540660" y="1148188"/>
                </a:cubicBezTo>
                <a:cubicBezTo>
                  <a:pt x="1531246" y="1148188"/>
                  <a:pt x="1523605" y="1140552"/>
                  <a:pt x="1523605" y="1131132"/>
                </a:cubicBezTo>
                <a:cubicBezTo>
                  <a:pt x="1523605" y="1121712"/>
                  <a:pt x="1531246" y="1114076"/>
                  <a:pt x="1540660" y="1114076"/>
                </a:cubicBezTo>
                <a:close/>
                <a:moveTo>
                  <a:pt x="1602061" y="1113735"/>
                </a:moveTo>
                <a:cubicBezTo>
                  <a:pt x="1611476" y="1113735"/>
                  <a:pt x="1619117" y="1121371"/>
                  <a:pt x="1619117" y="1130791"/>
                </a:cubicBezTo>
                <a:cubicBezTo>
                  <a:pt x="1619117" y="1140211"/>
                  <a:pt x="1611476" y="1147847"/>
                  <a:pt x="1602061" y="1147847"/>
                </a:cubicBezTo>
                <a:cubicBezTo>
                  <a:pt x="1592647" y="1147847"/>
                  <a:pt x="1585006" y="1140211"/>
                  <a:pt x="1585006" y="1130791"/>
                </a:cubicBezTo>
                <a:cubicBezTo>
                  <a:pt x="1585006" y="1121371"/>
                  <a:pt x="1592647" y="1113735"/>
                  <a:pt x="1602061" y="1113735"/>
                </a:cubicBezTo>
                <a:close/>
                <a:moveTo>
                  <a:pt x="1664144" y="1113565"/>
                </a:moveTo>
                <a:cubicBezTo>
                  <a:pt x="1673559" y="1113565"/>
                  <a:pt x="1681200" y="1121201"/>
                  <a:pt x="1681200" y="1130621"/>
                </a:cubicBezTo>
                <a:cubicBezTo>
                  <a:pt x="1681200" y="1140041"/>
                  <a:pt x="1673559" y="1147677"/>
                  <a:pt x="1664144" y="1147677"/>
                </a:cubicBezTo>
                <a:cubicBezTo>
                  <a:pt x="1654730" y="1147677"/>
                  <a:pt x="1647089" y="1140041"/>
                  <a:pt x="1647089" y="1130621"/>
                </a:cubicBezTo>
                <a:cubicBezTo>
                  <a:pt x="1647089" y="1121201"/>
                  <a:pt x="1654730" y="1113565"/>
                  <a:pt x="1664144" y="1113565"/>
                </a:cubicBezTo>
                <a:close/>
                <a:moveTo>
                  <a:pt x="1786265" y="1113394"/>
                </a:moveTo>
                <a:cubicBezTo>
                  <a:pt x="1795680" y="1113394"/>
                  <a:pt x="1803321" y="1121030"/>
                  <a:pt x="1803321" y="1130450"/>
                </a:cubicBezTo>
                <a:cubicBezTo>
                  <a:pt x="1803321" y="1139870"/>
                  <a:pt x="1795680" y="1147506"/>
                  <a:pt x="1786265" y="1147506"/>
                </a:cubicBezTo>
                <a:cubicBezTo>
                  <a:pt x="1776851" y="1147506"/>
                  <a:pt x="1769210" y="1139870"/>
                  <a:pt x="1769210" y="1130450"/>
                </a:cubicBezTo>
                <a:cubicBezTo>
                  <a:pt x="1769210" y="1121030"/>
                  <a:pt x="1776851" y="1113394"/>
                  <a:pt x="1786265" y="1113394"/>
                </a:cubicBezTo>
                <a:close/>
                <a:moveTo>
                  <a:pt x="1724863" y="1113394"/>
                </a:moveTo>
                <a:cubicBezTo>
                  <a:pt x="1734278" y="1113394"/>
                  <a:pt x="1741919" y="1121030"/>
                  <a:pt x="1741919" y="1130450"/>
                </a:cubicBezTo>
                <a:cubicBezTo>
                  <a:pt x="1741919" y="1139870"/>
                  <a:pt x="1734278" y="1147506"/>
                  <a:pt x="1724863" y="1147506"/>
                </a:cubicBezTo>
                <a:cubicBezTo>
                  <a:pt x="1715449" y="1147506"/>
                  <a:pt x="1707808" y="1139870"/>
                  <a:pt x="1707808" y="1130450"/>
                </a:cubicBezTo>
                <a:cubicBezTo>
                  <a:pt x="1707808" y="1121030"/>
                  <a:pt x="1715449" y="1113394"/>
                  <a:pt x="1724863" y="1113394"/>
                </a:cubicBezTo>
                <a:close/>
                <a:moveTo>
                  <a:pt x="1909434" y="1113089"/>
                </a:moveTo>
                <a:cubicBezTo>
                  <a:pt x="1919231" y="1113089"/>
                  <a:pt x="1927172" y="1121031"/>
                  <a:pt x="1927172" y="1130827"/>
                </a:cubicBezTo>
                <a:cubicBezTo>
                  <a:pt x="1927172" y="1140624"/>
                  <a:pt x="1919231" y="1148565"/>
                  <a:pt x="1909434" y="1148565"/>
                </a:cubicBezTo>
                <a:cubicBezTo>
                  <a:pt x="1899638" y="1148565"/>
                  <a:pt x="1891696" y="1140624"/>
                  <a:pt x="1891696" y="1130827"/>
                </a:cubicBezTo>
                <a:cubicBezTo>
                  <a:pt x="1891696" y="1121031"/>
                  <a:pt x="1899638" y="1113089"/>
                  <a:pt x="1909434" y="1113089"/>
                </a:cubicBezTo>
                <a:close/>
                <a:moveTo>
                  <a:pt x="1848033" y="1113089"/>
                </a:moveTo>
                <a:cubicBezTo>
                  <a:pt x="1857830" y="1113089"/>
                  <a:pt x="1865771" y="1121031"/>
                  <a:pt x="1865771" y="1130827"/>
                </a:cubicBezTo>
                <a:cubicBezTo>
                  <a:pt x="1865771" y="1140624"/>
                  <a:pt x="1857830" y="1148565"/>
                  <a:pt x="1848033" y="1148565"/>
                </a:cubicBezTo>
                <a:cubicBezTo>
                  <a:pt x="1838237" y="1148565"/>
                  <a:pt x="1830295" y="1140624"/>
                  <a:pt x="1830295" y="1130827"/>
                </a:cubicBezTo>
                <a:cubicBezTo>
                  <a:pt x="1830295" y="1121031"/>
                  <a:pt x="1838237" y="1113089"/>
                  <a:pt x="1848033" y="1113089"/>
                </a:cubicBezTo>
                <a:close/>
                <a:moveTo>
                  <a:pt x="5629" y="1066831"/>
                </a:moveTo>
                <a:cubicBezTo>
                  <a:pt x="7129" y="1066831"/>
                  <a:pt x="8358" y="1068053"/>
                  <a:pt x="8358" y="1069560"/>
                </a:cubicBezTo>
                <a:cubicBezTo>
                  <a:pt x="8358" y="1071068"/>
                  <a:pt x="7129" y="1072289"/>
                  <a:pt x="5629" y="1072289"/>
                </a:cubicBezTo>
                <a:cubicBezTo>
                  <a:pt x="4127" y="1072289"/>
                  <a:pt x="2900" y="1071068"/>
                  <a:pt x="2900" y="1069560"/>
                </a:cubicBezTo>
                <a:cubicBezTo>
                  <a:pt x="2900" y="1068053"/>
                  <a:pt x="4127" y="1066831"/>
                  <a:pt x="5629" y="1066831"/>
                </a:cubicBezTo>
                <a:close/>
                <a:moveTo>
                  <a:pt x="189833" y="1064955"/>
                </a:moveTo>
                <a:cubicBezTo>
                  <a:pt x="192852" y="1064955"/>
                  <a:pt x="195291" y="1067400"/>
                  <a:pt x="195291" y="1070413"/>
                </a:cubicBezTo>
                <a:cubicBezTo>
                  <a:pt x="195291" y="1073427"/>
                  <a:pt x="192852" y="1075871"/>
                  <a:pt x="189833" y="1075871"/>
                </a:cubicBezTo>
                <a:cubicBezTo>
                  <a:pt x="186848" y="1075783"/>
                  <a:pt x="184460" y="1073390"/>
                  <a:pt x="184375" y="1070413"/>
                </a:cubicBezTo>
                <a:cubicBezTo>
                  <a:pt x="184375" y="1067400"/>
                  <a:pt x="186814" y="1064955"/>
                  <a:pt x="189833" y="1064955"/>
                </a:cubicBezTo>
                <a:close/>
                <a:moveTo>
                  <a:pt x="129113" y="1064955"/>
                </a:moveTo>
                <a:cubicBezTo>
                  <a:pt x="129232" y="1064950"/>
                  <a:pt x="129352" y="1064950"/>
                  <a:pt x="129454" y="1064955"/>
                </a:cubicBezTo>
                <a:cubicBezTo>
                  <a:pt x="131996" y="1065051"/>
                  <a:pt x="133991" y="1067190"/>
                  <a:pt x="133889" y="1069731"/>
                </a:cubicBezTo>
                <a:cubicBezTo>
                  <a:pt x="133889" y="1072368"/>
                  <a:pt x="131757" y="1074507"/>
                  <a:pt x="129113" y="1074507"/>
                </a:cubicBezTo>
                <a:cubicBezTo>
                  <a:pt x="126521" y="1074418"/>
                  <a:pt x="124423" y="1072330"/>
                  <a:pt x="124338" y="1069731"/>
                </a:cubicBezTo>
                <a:cubicBezTo>
                  <a:pt x="124338" y="1067094"/>
                  <a:pt x="126470" y="1064955"/>
                  <a:pt x="129113" y="1064955"/>
                </a:cubicBezTo>
                <a:close/>
                <a:moveTo>
                  <a:pt x="67030" y="1064955"/>
                </a:moveTo>
                <a:cubicBezTo>
                  <a:pt x="67150" y="1064950"/>
                  <a:pt x="67269" y="1064950"/>
                  <a:pt x="67371" y="1064955"/>
                </a:cubicBezTo>
                <a:cubicBezTo>
                  <a:pt x="69537" y="1065051"/>
                  <a:pt x="71226" y="1066884"/>
                  <a:pt x="71124" y="1069049"/>
                </a:cubicBezTo>
                <a:cubicBezTo>
                  <a:pt x="71124" y="1071309"/>
                  <a:pt x="69299" y="1073142"/>
                  <a:pt x="67030" y="1073142"/>
                </a:cubicBezTo>
                <a:cubicBezTo>
                  <a:pt x="64761" y="1073142"/>
                  <a:pt x="62937" y="1071309"/>
                  <a:pt x="62937" y="1069049"/>
                </a:cubicBezTo>
                <a:cubicBezTo>
                  <a:pt x="62937" y="1066789"/>
                  <a:pt x="64761" y="1064955"/>
                  <a:pt x="67030" y="1064955"/>
                </a:cubicBezTo>
                <a:close/>
                <a:moveTo>
                  <a:pt x="251234" y="1063420"/>
                </a:moveTo>
                <a:cubicBezTo>
                  <a:pt x="254628" y="1063420"/>
                  <a:pt x="257374" y="1066170"/>
                  <a:pt x="257374" y="1069560"/>
                </a:cubicBezTo>
                <a:cubicBezTo>
                  <a:pt x="257374" y="1072951"/>
                  <a:pt x="254628" y="1075701"/>
                  <a:pt x="251234" y="1075701"/>
                </a:cubicBezTo>
                <a:cubicBezTo>
                  <a:pt x="247840" y="1075701"/>
                  <a:pt x="245094" y="1072951"/>
                  <a:pt x="245094" y="1069560"/>
                </a:cubicBezTo>
                <a:cubicBezTo>
                  <a:pt x="245094" y="1066170"/>
                  <a:pt x="247840" y="1063420"/>
                  <a:pt x="251234" y="1063420"/>
                </a:cubicBezTo>
                <a:close/>
                <a:moveTo>
                  <a:pt x="312635" y="1062738"/>
                </a:moveTo>
                <a:cubicBezTo>
                  <a:pt x="316404" y="1062738"/>
                  <a:pt x="319458" y="1065793"/>
                  <a:pt x="319458" y="1069561"/>
                </a:cubicBezTo>
                <a:cubicBezTo>
                  <a:pt x="319458" y="1073328"/>
                  <a:pt x="316404" y="1076383"/>
                  <a:pt x="312635" y="1076383"/>
                </a:cubicBezTo>
                <a:cubicBezTo>
                  <a:pt x="308866" y="1076383"/>
                  <a:pt x="305813" y="1073328"/>
                  <a:pt x="305813" y="1069561"/>
                </a:cubicBezTo>
                <a:cubicBezTo>
                  <a:pt x="305813" y="1065793"/>
                  <a:pt x="308866" y="1062738"/>
                  <a:pt x="312635" y="1062738"/>
                </a:cubicBezTo>
                <a:close/>
                <a:moveTo>
                  <a:pt x="374036" y="1062056"/>
                </a:moveTo>
                <a:cubicBezTo>
                  <a:pt x="374155" y="1062053"/>
                  <a:pt x="374257" y="1062053"/>
                  <a:pt x="374377" y="1062056"/>
                </a:cubicBezTo>
                <a:cubicBezTo>
                  <a:pt x="378437" y="1062151"/>
                  <a:pt x="381643" y="1065511"/>
                  <a:pt x="381540" y="1069560"/>
                </a:cubicBezTo>
                <a:cubicBezTo>
                  <a:pt x="381540" y="1073705"/>
                  <a:pt x="378180" y="1077065"/>
                  <a:pt x="374036" y="1077065"/>
                </a:cubicBezTo>
                <a:cubicBezTo>
                  <a:pt x="369891" y="1077065"/>
                  <a:pt x="366532" y="1073705"/>
                  <a:pt x="366532" y="1069560"/>
                </a:cubicBezTo>
                <a:cubicBezTo>
                  <a:pt x="366532" y="1065416"/>
                  <a:pt x="369891" y="1062056"/>
                  <a:pt x="374036" y="1062056"/>
                </a:cubicBezTo>
                <a:close/>
                <a:moveTo>
                  <a:pt x="436120" y="1061374"/>
                </a:moveTo>
                <a:cubicBezTo>
                  <a:pt x="436239" y="1061372"/>
                  <a:pt x="436341" y="1061372"/>
                  <a:pt x="436461" y="1061374"/>
                </a:cubicBezTo>
                <a:cubicBezTo>
                  <a:pt x="440895" y="1061469"/>
                  <a:pt x="444409" y="1065134"/>
                  <a:pt x="444307" y="1069560"/>
                </a:cubicBezTo>
                <a:cubicBezTo>
                  <a:pt x="444307" y="1074082"/>
                  <a:pt x="440640" y="1077747"/>
                  <a:pt x="436120" y="1077747"/>
                </a:cubicBezTo>
                <a:cubicBezTo>
                  <a:pt x="431634" y="1077657"/>
                  <a:pt x="428018" y="1074044"/>
                  <a:pt x="427933" y="1069560"/>
                </a:cubicBezTo>
                <a:cubicBezTo>
                  <a:pt x="427933" y="1065039"/>
                  <a:pt x="431600" y="1061374"/>
                  <a:pt x="436120" y="1061374"/>
                </a:cubicBezTo>
                <a:close/>
                <a:moveTo>
                  <a:pt x="496838" y="1060691"/>
                </a:moveTo>
                <a:cubicBezTo>
                  <a:pt x="501733" y="1060691"/>
                  <a:pt x="505707" y="1064662"/>
                  <a:pt x="505707" y="1069560"/>
                </a:cubicBezTo>
                <a:cubicBezTo>
                  <a:pt x="505707" y="1074459"/>
                  <a:pt x="501733" y="1078430"/>
                  <a:pt x="496838" y="1078430"/>
                </a:cubicBezTo>
                <a:cubicBezTo>
                  <a:pt x="491977" y="1078339"/>
                  <a:pt x="488055" y="1074420"/>
                  <a:pt x="487970" y="1069560"/>
                </a:cubicBezTo>
                <a:cubicBezTo>
                  <a:pt x="487970" y="1064662"/>
                  <a:pt x="491944" y="1060691"/>
                  <a:pt x="496838" y="1060691"/>
                </a:cubicBezTo>
                <a:close/>
                <a:moveTo>
                  <a:pt x="558240" y="1060009"/>
                </a:moveTo>
                <a:cubicBezTo>
                  <a:pt x="563510" y="1060009"/>
                  <a:pt x="567791" y="1064285"/>
                  <a:pt x="567791" y="1069561"/>
                </a:cubicBezTo>
                <a:cubicBezTo>
                  <a:pt x="567791" y="1074836"/>
                  <a:pt x="563510" y="1079112"/>
                  <a:pt x="558240" y="1079112"/>
                </a:cubicBezTo>
                <a:cubicBezTo>
                  <a:pt x="552970" y="1079112"/>
                  <a:pt x="548689" y="1074836"/>
                  <a:pt x="548689" y="1069561"/>
                </a:cubicBezTo>
                <a:cubicBezTo>
                  <a:pt x="548689" y="1064285"/>
                  <a:pt x="552970" y="1060009"/>
                  <a:pt x="558240" y="1060009"/>
                </a:cubicBezTo>
                <a:close/>
                <a:moveTo>
                  <a:pt x="619641" y="1059327"/>
                </a:moveTo>
                <a:cubicBezTo>
                  <a:pt x="625287" y="1059327"/>
                  <a:pt x="629874" y="1063909"/>
                  <a:pt x="629874" y="1069561"/>
                </a:cubicBezTo>
                <a:cubicBezTo>
                  <a:pt x="629874" y="1075213"/>
                  <a:pt x="625287" y="1079795"/>
                  <a:pt x="619641" y="1079795"/>
                </a:cubicBezTo>
                <a:cubicBezTo>
                  <a:pt x="613995" y="1079795"/>
                  <a:pt x="609408" y="1075213"/>
                  <a:pt x="609408" y="1069561"/>
                </a:cubicBezTo>
                <a:cubicBezTo>
                  <a:pt x="609408" y="1063909"/>
                  <a:pt x="613995" y="1059327"/>
                  <a:pt x="619641" y="1059327"/>
                </a:cubicBezTo>
                <a:close/>
                <a:moveTo>
                  <a:pt x="681042" y="1058645"/>
                </a:moveTo>
                <a:cubicBezTo>
                  <a:pt x="681162" y="1058643"/>
                  <a:pt x="681264" y="1058643"/>
                  <a:pt x="681384" y="1058645"/>
                </a:cubicBezTo>
                <a:cubicBezTo>
                  <a:pt x="687319" y="1058740"/>
                  <a:pt x="692061" y="1063627"/>
                  <a:pt x="691958" y="1069560"/>
                </a:cubicBezTo>
                <a:cubicBezTo>
                  <a:pt x="691958" y="1075590"/>
                  <a:pt x="687063" y="1080476"/>
                  <a:pt x="681042" y="1080476"/>
                </a:cubicBezTo>
                <a:cubicBezTo>
                  <a:pt x="675021" y="1080476"/>
                  <a:pt x="670127" y="1075590"/>
                  <a:pt x="670127" y="1069560"/>
                </a:cubicBezTo>
                <a:cubicBezTo>
                  <a:pt x="670127" y="1063531"/>
                  <a:pt x="675021" y="1058645"/>
                  <a:pt x="681042" y="1058645"/>
                </a:cubicBezTo>
                <a:close/>
                <a:moveTo>
                  <a:pt x="743126" y="1058133"/>
                </a:moveTo>
                <a:cubicBezTo>
                  <a:pt x="749437" y="1058133"/>
                  <a:pt x="754554" y="1063250"/>
                  <a:pt x="754554" y="1069561"/>
                </a:cubicBezTo>
                <a:cubicBezTo>
                  <a:pt x="754554" y="1075872"/>
                  <a:pt x="749437" y="1080988"/>
                  <a:pt x="743126" y="1080988"/>
                </a:cubicBezTo>
                <a:cubicBezTo>
                  <a:pt x="736816" y="1080988"/>
                  <a:pt x="731699" y="1075872"/>
                  <a:pt x="731699" y="1069561"/>
                </a:cubicBezTo>
                <a:cubicBezTo>
                  <a:pt x="731699" y="1063250"/>
                  <a:pt x="736816" y="1058133"/>
                  <a:pt x="743126" y="1058133"/>
                </a:cubicBezTo>
                <a:close/>
                <a:moveTo>
                  <a:pt x="803845" y="1057451"/>
                </a:moveTo>
                <a:cubicBezTo>
                  <a:pt x="810531" y="1057451"/>
                  <a:pt x="815955" y="1062874"/>
                  <a:pt x="815955" y="1069561"/>
                </a:cubicBezTo>
                <a:cubicBezTo>
                  <a:pt x="815955" y="1076249"/>
                  <a:pt x="810531" y="1081671"/>
                  <a:pt x="803845" y="1081671"/>
                </a:cubicBezTo>
                <a:cubicBezTo>
                  <a:pt x="797159" y="1081671"/>
                  <a:pt x="791736" y="1076249"/>
                  <a:pt x="791736" y="1069561"/>
                </a:cubicBezTo>
                <a:cubicBezTo>
                  <a:pt x="791736" y="1062874"/>
                  <a:pt x="797159" y="1057451"/>
                  <a:pt x="803845" y="1057451"/>
                </a:cubicBezTo>
                <a:close/>
                <a:moveTo>
                  <a:pt x="865246" y="1056769"/>
                </a:moveTo>
                <a:cubicBezTo>
                  <a:pt x="865366" y="1056767"/>
                  <a:pt x="865468" y="1056767"/>
                  <a:pt x="865587" y="1056769"/>
                </a:cubicBezTo>
                <a:cubicBezTo>
                  <a:pt x="872563" y="1056864"/>
                  <a:pt x="878140" y="1062590"/>
                  <a:pt x="878038" y="1069561"/>
                </a:cubicBezTo>
                <a:cubicBezTo>
                  <a:pt x="878038" y="1076625"/>
                  <a:pt x="872308" y="1082353"/>
                  <a:pt x="865246" y="1082353"/>
                </a:cubicBezTo>
                <a:cubicBezTo>
                  <a:pt x="858219" y="1082261"/>
                  <a:pt x="852540" y="1076588"/>
                  <a:pt x="852455" y="1069561"/>
                </a:cubicBezTo>
                <a:cubicBezTo>
                  <a:pt x="852455" y="1062496"/>
                  <a:pt x="858185" y="1056769"/>
                  <a:pt x="865246" y="1056769"/>
                </a:cubicBezTo>
                <a:close/>
                <a:moveTo>
                  <a:pt x="926647" y="1056257"/>
                </a:moveTo>
                <a:cubicBezTo>
                  <a:pt x="933998" y="1056257"/>
                  <a:pt x="939951" y="1062213"/>
                  <a:pt x="939951" y="1069561"/>
                </a:cubicBezTo>
                <a:cubicBezTo>
                  <a:pt x="939951" y="1076909"/>
                  <a:pt x="933998" y="1082865"/>
                  <a:pt x="926647" y="1082865"/>
                </a:cubicBezTo>
                <a:cubicBezTo>
                  <a:pt x="919296" y="1082865"/>
                  <a:pt x="913344" y="1076909"/>
                  <a:pt x="913344" y="1069561"/>
                </a:cubicBezTo>
                <a:cubicBezTo>
                  <a:pt x="913344" y="1062213"/>
                  <a:pt x="919296" y="1056257"/>
                  <a:pt x="926647" y="1056257"/>
                </a:cubicBezTo>
                <a:close/>
                <a:moveTo>
                  <a:pt x="988415" y="1055611"/>
                </a:moveTo>
                <a:cubicBezTo>
                  <a:pt x="996045" y="1055611"/>
                  <a:pt x="1002231" y="1061796"/>
                  <a:pt x="1002231" y="1069426"/>
                </a:cubicBezTo>
                <a:cubicBezTo>
                  <a:pt x="1002231" y="1077056"/>
                  <a:pt x="996045" y="1083242"/>
                  <a:pt x="988415" y="1083242"/>
                </a:cubicBezTo>
                <a:cubicBezTo>
                  <a:pt x="980785" y="1083242"/>
                  <a:pt x="974600" y="1077056"/>
                  <a:pt x="974600" y="1069426"/>
                </a:cubicBezTo>
                <a:cubicBezTo>
                  <a:pt x="974600" y="1061796"/>
                  <a:pt x="980785" y="1055611"/>
                  <a:pt x="988415" y="1055611"/>
                </a:cubicBezTo>
                <a:close/>
                <a:moveTo>
                  <a:pt x="1050132" y="1055234"/>
                </a:moveTo>
                <a:cubicBezTo>
                  <a:pt x="1050252" y="1055232"/>
                  <a:pt x="1050354" y="1055232"/>
                  <a:pt x="1050473" y="1055234"/>
                </a:cubicBezTo>
                <a:cubicBezTo>
                  <a:pt x="1058285" y="1055329"/>
                  <a:pt x="1064562" y="1061742"/>
                  <a:pt x="1064459" y="1069561"/>
                </a:cubicBezTo>
                <a:cubicBezTo>
                  <a:pt x="1064459" y="1077473"/>
                  <a:pt x="1058046" y="1083888"/>
                  <a:pt x="1050132" y="1083888"/>
                </a:cubicBezTo>
                <a:cubicBezTo>
                  <a:pt x="1042253" y="1083796"/>
                  <a:pt x="1035891" y="1077435"/>
                  <a:pt x="1035806" y="1069561"/>
                </a:cubicBezTo>
                <a:cubicBezTo>
                  <a:pt x="1035806" y="1061648"/>
                  <a:pt x="1042219" y="1055234"/>
                  <a:pt x="1050132" y="1055234"/>
                </a:cubicBezTo>
                <a:close/>
                <a:moveTo>
                  <a:pt x="1110851" y="1054722"/>
                </a:moveTo>
                <a:cubicBezTo>
                  <a:pt x="1119038" y="1054722"/>
                  <a:pt x="1125690" y="1061366"/>
                  <a:pt x="1125690" y="1069561"/>
                </a:cubicBezTo>
                <a:cubicBezTo>
                  <a:pt x="1125690" y="1077756"/>
                  <a:pt x="1119038" y="1084400"/>
                  <a:pt x="1110851" y="1084400"/>
                </a:cubicBezTo>
                <a:cubicBezTo>
                  <a:pt x="1102664" y="1084400"/>
                  <a:pt x="1096013" y="1077756"/>
                  <a:pt x="1096013" y="1069561"/>
                </a:cubicBezTo>
                <a:cubicBezTo>
                  <a:pt x="1096013" y="1061366"/>
                  <a:pt x="1102647" y="1054722"/>
                  <a:pt x="1110851" y="1054722"/>
                </a:cubicBezTo>
                <a:close/>
                <a:moveTo>
                  <a:pt x="1172253" y="1054210"/>
                </a:moveTo>
                <a:cubicBezTo>
                  <a:pt x="1180730" y="1054210"/>
                  <a:pt x="1187603" y="1061082"/>
                  <a:pt x="1187603" y="1069561"/>
                </a:cubicBezTo>
                <a:cubicBezTo>
                  <a:pt x="1187603" y="1069619"/>
                  <a:pt x="1187603" y="1069675"/>
                  <a:pt x="1187603" y="1069733"/>
                </a:cubicBezTo>
                <a:cubicBezTo>
                  <a:pt x="1187500" y="1078116"/>
                  <a:pt x="1180644" y="1084834"/>
                  <a:pt x="1172253" y="1084741"/>
                </a:cubicBezTo>
                <a:cubicBezTo>
                  <a:pt x="1163844" y="1084741"/>
                  <a:pt x="1157005" y="1077973"/>
                  <a:pt x="1156903" y="1069561"/>
                </a:cubicBezTo>
                <a:cubicBezTo>
                  <a:pt x="1156903" y="1061082"/>
                  <a:pt x="1163776" y="1054210"/>
                  <a:pt x="1172253" y="1054210"/>
                </a:cubicBezTo>
                <a:close/>
                <a:moveTo>
                  <a:pt x="1234020" y="1053564"/>
                </a:moveTo>
                <a:cubicBezTo>
                  <a:pt x="1242780" y="1053564"/>
                  <a:pt x="1249882" y="1060666"/>
                  <a:pt x="1249882" y="1069426"/>
                </a:cubicBezTo>
                <a:cubicBezTo>
                  <a:pt x="1249882" y="1078186"/>
                  <a:pt x="1242780" y="1085288"/>
                  <a:pt x="1234020" y="1085288"/>
                </a:cubicBezTo>
                <a:cubicBezTo>
                  <a:pt x="1225260" y="1085288"/>
                  <a:pt x="1218158" y="1078186"/>
                  <a:pt x="1218158" y="1069426"/>
                </a:cubicBezTo>
                <a:cubicBezTo>
                  <a:pt x="1218158" y="1060666"/>
                  <a:pt x="1225260" y="1053564"/>
                  <a:pt x="1234020" y="1053564"/>
                </a:cubicBezTo>
                <a:close/>
                <a:moveTo>
                  <a:pt x="1971151" y="1053528"/>
                </a:moveTo>
                <a:cubicBezTo>
                  <a:pt x="1980003" y="1053528"/>
                  <a:pt x="1987184" y="1060707"/>
                  <a:pt x="1987184" y="1069561"/>
                </a:cubicBezTo>
                <a:cubicBezTo>
                  <a:pt x="1987098" y="1078348"/>
                  <a:pt x="1979935" y="1085423"/>
                  <a:pt x="1971151" y="1085423"/>
                </a:cubicBezTo>
                <a:cubicBezTo>
                  <a:pt x="1962367" y="1085423"/>
                  <a:pt x="1955204" y="1078348"/>
                  <a:pt x="1955119" y="1069561"/>
                </a:cubicBezTo>
                <a:cubicBezTo>
                  <a:pt x="1955119" y="1060707"/>
                  <a:pt x="1962299" y="1053528"/>
                  <a:pt x="1971151" y="1053528"/>
                </a:cubicBezTo>
                <a:close/>
                <a:moveTo>
                  <a:pt x="1295054" y="1053187"/>
                </a:moveTo>
                <a:cubicBezTo>
                  <a:pt x="1304469" y="1053187"/>
                  <a:pt x="1312110" y="1060823"/>
                  <a:pt x="1312110" y="1070243"/>
                </a:cubicBezTo>
                <a:cubicBezTo>
                  <a:pt x="1312110" y="1079663"/>
                  <a:pt x="1304469" y="1087299"/>
                  <a:pt x="1295054" y="1087299"/>
                </a:cubicBezTo>
                <a:cubicBezTo>
                  <a:pt x="1285640" y="1087299"/>
                  <a:pt x="1277999" y="1079663"/>
                  <a:pt x="1277999" y="1070243"/>
                </a:cubicBezTo>
                <a:cubicBezTo>
                  <a:pt x="1277999" y="1060823"/>
                  <a:pt x="1285640" y="1053187"/>
                  <a:pt x="1295054" y="1053187"/>
                </a:cubicBezTo>
                <a:close/>
                <a:moveTo>
                  <a:pt x="1357138" y="1052846"/>
                </a:moveTo>
                <a:cubicBezTo>
                  <a:pt x="1366553" y="1052846"/>
                  <a:pt x="1374194" y="1060482"/>
                  <a:pt x="1374194" y="1069902"/>
                </a:cubicBezTo>
                <a:cubicBezTo>
                  <a:pt x="1374194" y="1079322"/>
                  <a:pt x="1366553" y="1086958"/>
                  <a:pt x="1357138" y="1086958"/>
                </a:cubicBezTo>
                <a:cubicBezTo>
                  <a:pt x="1347724" y="1086958"/>
                  <a:pt x="1340083" y="1079322"/>
                  <a:pt x="1340083" y="1069902"/>
                </a:cubicBezTo>
                <a:cubicBezTo>
                  <a:pt x="1340083" y="1060482"/>
                  <a:pt x="1347724" y="1052846"/>
                  <a:pt x="1357138" y="1052846"/>
                </a:cubicBezTo>
                <a:close/>
                <a:moveTo>
                  <a:pt x="1417857" y="1052504"/>
                </a:moveTo>
                <a:cubicBezTo>
                  <a:pt x="1427272" y="1052504"/>
                  <a:pt x="1434913" y="1060140"/>
                  <a:pt x="1434913" y="1069560"/>
                </a:cubicBezTo>
                <a:cubicBezTo>
                  <a:pt x="1434913" y="1078980"/>
                  <a:pt x="1427272" y="1086616"/>
                  <a:pt x="1417857" y="1086616"/>
                </a:cubicBezTo>
                <a:cubicBezTo>
                  <a:pt x="1408443" y="1086616"/>
                  <a:pt x="1400802" y="1078980"/>
                  <a:pt x="1400802" y="1069560"/>
                </a:cubicBezTo>
                <a:cubicBezTo>
                  <a:pt x="1400802" y="1060140"/>
                  <a:pt x="1408443" y="1052504"/>
                  <a:pt x="1417857" y="1052504"/>
                </a:cubicBezTo>
                <a:close/>
                <a:moveTo>
                  <a:pt x="1479258" y="1052163"/>
                </a:moveTo>
                <a:cubicBezTo>
                  <a:pt x="1488673" y="1052163"/>
                  <a:pt x="1496314" y="1059799"/>
                  <a:pt x="1496314" y="1069219"/>
                </a:cubicBezTo>
                <a:cubicBezTo>
                  <a:pt x="1496314" y="1078639"/>
                  <a:pt x="1488673" y="1086275"/>
                  <a:pt x="1479258" y="1086275"/>
                </a:cubicBezTo>
                <a:cubicBezTo>
                  <a:pt x="1469844" y="1086275"/>
                  <a:pt x="1462203" y="1078639"/>
                  <a:pt x="1462203" y="1069219"/>
                </a:cubicBezTo>
                <a:cubicBezTo>
                  <a:pt x="1462203" y="1059799"/>
                  <a:pt x="1469844" y="1052163"/>
                  <a:pt x="1479258" y="1052163"/>
                </a:cubicBezTo>
                <a:close/>
                <a:moveTo>
                  <a:pt x="1541026" y="1051688"/>
                </a:moveTo>
                <a:cubicBezTo>
                  <a:pt x="1550823" y="1051688"/>
                  <a:pt x="1558764" y="1059630"/>
                  <a:pt x="1558764" y="1069426"/>
                </a:cubicBezTo>
                <a:cubicBezTo>
                  <a:pt x="1558764" y="1079223"/>
                  <a:pt x="1550823" y="1087164"/>
                  <a:pt x="1541026" y="1087164"/>
                </a:cubicBezTo>
                <a:cubicBezTo>
                  <a:pt x="1531230" y="1087164"/>
                  <a:pt x="1523288" y="1079223"/>
                  <a:pt x="1523288" y="1069426"/>
                </a:cubicBezTo>
                <a:cubicBezTo>
                  <a:pt x="1523288" y="1059630"/>
                  <a:pt x="1531230" y="1051688"/>
                  <a:pt x="1541026" y="1051688"/>
                </a:cubicBezTo>
                <a:close/>
                <a:moveTo>
                  <a:pt x="1602931" y="1051632"/>
                </a:moveTo>
                <a:cubicBezTo>
                  <a:pt x="1612363" y="1051642"/>
                  <a:pt x="1619987" y="1059288"/>
                  <a:pt x="1619970" y="1068708"/>
                </a:cubicBezTo>
                <a:cubicBezTo>
                  <a:pt x="1619970" y="1069000"/>
                  <a:pt x="1619970" y="1069291"/>
                  <a:pt x="1619953" y="1069583"/>
                </a:cubicBezTo>
                <a:cubicBezTo>
                  <a:pt x="1619476" y="1078989"/>
                  <a:pt x="1611476" y="1086235"/>
                  <a:pt x="1602061" y="1085764"/>
                </a:cubicBezTo>
                <a:cubicBezTo>
                  <a:pt x="1601771" y="1085779"/>
                  <a:pt x="1601481" y="1085786"/>
                  <a:pt x="1601191" y="1085786"/>
                </a:cubicBezTo>
                <a:cubicBezTo>
                  <a:pt x="1591760" y="1085774"/>
                  <a:pt x="1584135" y="1078128"/>
                  <a:pt x="1584153" y="1068708"/>
                </a:cubicBezTo>
                <a:cubicBezTo>
                  <a:pt x="1584153" y="1068416"/>
                  <a:pt x="1584153" y="1068125"/>
                  <a:pt x="1584170" y="1067833"/>
                </a:cubicBezTo>
                <a:cubicBezTo>
                  <a:pt x="1584647" y="1058427"/>
                  <a:pt x="1592647" y="1051181"/>
                  <a:pt x="1602061" y="1051652"/>
                </a:cubicBezTo>
                <a:cubicBezTo>
                  <a:pt x="1602352" y="1051637"/>
                  <a:pt x="1602641" y="1051630"/>
                  <a:pt x="1602931" y="1051632"/>
                </a:cubicBezTo>
                <a:close/>
                <a:moveTo>
                  <a:pt x="1664145" y="1051482"/>
                </a:moveTo>
                <a:cubicBezTo>
                  <a:pt x="1664264" y="1051480"/>
                  <a:pt x="1664367" y="1051480"/>
                  <a:pt x="1664486" y="1051482"/>
                </a:cubicBezTo>
                <a:cubicBezTo>
                  <a:pt x="1674378" y="1051576"/>
                  <a:pt x="1682327" y="1059670"/>
                  <a:pt x="1682224" y="1069561"/>
                </a:cubicBezTo>
                <a:cubicBezTo>
                  <a:pt x="1681763" y="1079184"/>
                  <a:pt x="1673781" y="1086719"/>
                  <a:pt x="1664145" y="1086617"/>
                </a:cubicBezTo>
                <a:cubicBezTo>
                  <a:pt x="1654543" y="1086632"/>
                  <a:pt x="1646611" y="1079145"/>
                  <a:pt x="1646066" y="1069561"/>
                </a:cubicBezTo>
                <a:cubicBezTo>
                  <a:pt x="1646066" y="1059576"/>
                  <a:pt x="1654167" y="1051482"/>
                  <a:pt x="1664145" y="1051482"/>
                </a:cubicBezTo>
                <a:close/>
                <a:moveTo>
                  <a:pt x="1724864" y="1051310"/>
                </a:moveTo>
                <a:cubicBezTo>
                  <a:pt x="1734944" y="1051310"/>
                  <a:pt x="1743113" y="1059482"/>
                  <a:pt x="1743113" y="1069560"/>
                </a:cubicBezTo>
                <a:cubicBezTo>
                  <a:pt x="1743113" y="1069618"/>
                  <a:pt x="1743113" y="1069675"/>
                  <a:pt x="1743113" y="1069733"/>
                </a:cubicBezTo>
                <a:cubicBezTo>
                  <a:pt x="1743011" y="1079715"/>
                  <a:pt x="1734841" y="1087733"/>
                  <a:pt x="1724864" y="1087640"/>
                </a:cubicBezTo>
                <a:cubicBezTo>
                  <a:pt x="1724813" y="1087640"/>
                  <a:pt x="1724744" y="1087640"/>
                  <a:pt x="1724693" y="1087640"/>
                </a:cubicBezTo>
                <a:cubicBezTo>
                  <a:pt x="1714715" y="1087640"/>
                  <a:pt x="1706614" y="1079545"/>
                  <a:pt x="1706614" y="1069560"/>
                </a:cubicBezTo>
                <a:cubicBezTo>
                  <a:pt x="1706614" y="1059482"/>
                  <a:pt x="1714783" y="1051310"/>
                  <a:pt x="1724864" y="1051310"/>
                </a:cubicBezTo>
                <a:close/>
                <a:moveTo>
                  <a:pt x="1786265" y="1051140"/>
                </a:moveTo>
                <a:cubicBezTo>
                  <a:pt x="1796447" y="1051140"/>
                  <a:pt x="1804685" y="1059387"/>
                  <a:pt x="1804685" y="1069561"/>
                </a:cubicBezTo>
                <a:cubicBezTo>
                  <a:pt x="1804685" y="1069619"/>
                  <a:pt x="1804685" y="1069675"/>
                  <a:pt x="1804685" y="1069733"/>
                </a:cubicBezTo>
                <a:cubicBezTo>
                  <a:pt x="1804583" y="1079811"/>
                  <a:pt x="1796345" y="1087904"/>
                  <a:pt x="1786265" y="1087811"/>
                </a:cubicBezTo>
                <a:cubicBezTo>
                  <a:pt x="1776151" y="1087811"/>
                  <a:pt x="1767947" y="1079668"/>
                  <a:pt x="1767845" y="1069561"/>
                </a:cubicBezTo>
                <a:cubicBezTo>
                  <a:pt x="1767845" y="1059387"/>
                  <a:pt x="1776100" y="1051140"/>
                  <a:pt x="1786265" y="1051140"/>
                </a:cubicBezTo>
                <a:close/>
                <a:moveTo>
                  <a:pt x="1909067" y="1050969"/>
                </a:moveTo>
                <a:cubicBezTo>
                  <a:pt x="1919335" y="1050969"/>
                  <a:pt x="1927659" y="1059293"/>
                  <a:pt x="1927659" y="1069560"/>
                </a:cubicBezTo>
                <a:cubicBezTo>
                  <a:pt x="1927659" y="1069617"/>
                  <a:pt x="1927659" y="1069675"/>
                  <a:pt x="1927659" y="1069731"/>
                </a:cubicBezTo>
                <a:cubicBezTo>
                  <a:pt x="1927556" y="1079905"/>
                  <a:pt x="1919233" y="1088075"/>
                  <a:pt x="1909067" y="1087981"/>
                </a:cubicBezTo>
                <a:cubicBezTo>
                  <a:pt x="1909016" y="1087981"/>
                  <a:pt x="1908948" y="1087981"/>
                  <a:pt x="1908897" y="1087981"/>
                </a:cubicBezTo>
                <a:cubicBezTo>
                  <a:pt x="1898715" y="1087981"/>
                  <a:pt x="1890477" y="1079734"/>
                  <a:pt x="1890477" y="1069560"/>
                </a:cubicBezTo>
                <a:cubicBezTo>
                  <a:pt x="1890477" y="1059293"/>
                  <a:pt x="1898800" y="1050969"/>
                  <a:pt x="1909067" y="1050969"/>
                </a:cubicBezTo>
                <a:close/>
                <a:moveTo>
                  <a:pt x="1847666" y="1050969"/>
                </a:moveTo>
                <a:cubicBezTo>
                  <a:pt x="1857934" y="1050969"/>
                  <a:pt x="1866257" y="1059293"/>
                  <a:pt x="1866257" y="1069560"/>
                </a:cubicBezTo>
                <a:cubicBezTo>
                  <a:pt x="1866257" y="1069617"/>
                  <a:pt x="1866257" y="1069675"/>
                  <a:pt x="1866257" y="1069731"/>
                </a:cubicBezTo>
                <a:cubicBezTo>
                  <a:pt x="1866155" y="1079905"/>
                  <a:pt x="1857831" y="1088075"/>
                  <a:pt x="1847666" y="1087981"/>
                </a:cubicBezTo>
                <a:cubicBezTo>
                  <a:pt x="1847615" y="1087981"/>
                  <a:pt x="1847547" y="1087981"/>
                  <a:pt x="1847496" y="1087981"/>
                </a:cubicBezTo>
                <a:cubicBezTo>
                  <a:pt x="1837330" y="1087981"/>
                  <a:pt x="1829076" y="1079734"/>
                  <a:pt x="1829076" y="1069560"/>
                </a:cubicBezTo>
                <a:cubicBezTo>
                  <a:pt x="1829076" y="1059293"/>
                  <a:pt x="1837398" y="1050969"/>
                  <a:pt x="1847666" y="1050969"/>
                </a:cubicBezTo>
                <a:close/>
                <a:moveTo>
                  <a:pt x="5629" y="1005089"/>
                </a:moveTo>
                <a:cubicBezTo>
                  <a:pt x="7318" y="1005089"/>
                  <a:pt x="8699" y="1006464"/>
                  <a:pt x="8699" y="1008160"/>
                </a:cubicBezTo>
                <a:cubicBezTo>
                  <a:pt x="8699" y="1009855"/>
                  <a:pt x="7318" y="1011230"/>
                  <a:pt x="5629" y="1011230"/>
                </a:cubicBezTo>
                <a:cubicBezTo>
                  <a:pt x="3941" y="1011230"/>
                  <a:pt x="2559" y="1009855"/>
                  <a:pt x="2559" y="1008160"/>
                </a:cubicBezTo>
                <a:cubicBezTo>
                  <a:pt x="2559" y="1006464"/>
                  <a:pt x="3941" y="1005089"/>
                  <a:pt x="5629" y="1005089"/>
                </a:cubicBezTo>
                <a:close/>
                <a:moveTo>
                  <a:pt x="67030" y="1003725"/>
                </a:moveTo>
                <a:cubicBezTo>
                  <a:pt x="67149" y="1003720"/>
                  <a:pt x="67269" y="1003720"/>
                  <a:pt x="67371" y="1003725"/>
                </a:cubicBezTo>
                <a:cubicBezTo>
                  <a:pt x="69725" y="1003821"/>
                  <a:pt x="71567" y="1005808"/>
                  <a:pt x="71464" y="1008160"/>
                </a:cubicBezTo>
                <a:cubicBezTo>
                  <a:pt x="71464" y="1010609"/>
                  <a:pt x="69486" y="1012594"/>
                  <a:pt x="67030" y="1012594"/>
                </a:cubicBezTo>
                <a:cubicBezTo>
                  <a:pt x="64574" y="1012594"/>
                  <a:pt x="62596" y="1010609"/>
                  <a:pt x="62596" y="1008160"/>
                </a:cubicBezTo>
                <a:cubicBezTo>
                  <a:pt x="62596" y="1005711"/>
                  <a:pt x="64574" y="1003725"/>
                  <a:pt x="67030" y="1003725"/>
                </a:cubicBezTo>
                <a:close/>
                <a:moveTo>
                  <a:pt x="129113" y="1003043"/>
                </a:moveTo>
                <a:cubicBezTo>
                  <a:pt x="129232" y="1003040"/>
                  <a:pt x="129352" y="1003040"/>
                  <a:pt x="129454" y="1003043"/>
                </a:cubicBezTo>
                <a:cubicBezTo>
                  <a:pt x="132183" y="1003139"/>
                  <a:pt x="134332" y="1005429"/>
                  <a:pt x="134230" y="1008160"/>
                </a:cubicBezTo>
                <a:cubicBezTo>
                  <a:pt x="134230" y="1010986"/>
                  <a:pt x="131944" y="1013277"/>
                  <a:pt x="129113" y="1013277"/>
                </a:cubicBezTo>
                <a:cubicBezTo>
                  <a:pt x="126333" y="1013188"/>
                  <a:pt x="124081" y="1010949"/>
                  <a:pt x="123997" y="1008160"/>
                </a:cubicBezTo>
                <a:cubicBezTo>
                  <a:pt x="123997" y="1005334"/>
                  <a:pt x="126282" y="1003043"/>
                  <a:pt x="129113" y="1003043"/>
                </a:cubicBezTo>
                <a:close/>
                <a:moveTo>
                  <a:pt x="189833" y="1002360"/>
                </a:moveTo>
                <a:cubicBezTo>
                  <a:pt x="193039" y="1002360"/>
                  <a:pt x="195631" y="1004956"/>
                  <a:pt x="195631" y="1008159"/>
                </a:cubicBezTo>
                <a:cubicBezTo>
                  <a:pt x="195631" y="1011363"/>
                  <a:pt x="193039" y="1013958"/>
                  <a:pt x="189833" y="1013958"/>
                </a:cubicBezTo>
                <a:cubicBezTo>
                  <a:pt x="186660" y="1013870"/>
                  <a:pt x="184119" y="1011325"/>
                  <a:pt x="184034" y="1008159"/>
                </a:cubicBezTo>
                <a:cubicBezTo>
                  <a:pt x="184034" y="1004956"/>
                  <a:pt x="186626" y="1002360"/>
                  <a:pt x="189833" y="1002360"/>
                </a:cubicBezTo>
                <a:close/>
                <a:moveTo>
                  <a:pt x="251234" y="1001508"/>
                </a:moveTo>
                <a:cubicBezTo>
                  <a:pt x="251353" y="1001505"/>
                  <a:pt x="251473" y="1001505"/>
                  <a:pt x="251575" y="1001508"/>
                </a:cubicBezTo>
                <a:cubicBezTo>
                  <a:pt x="255157" y="1001603"/>
                  <a:pt x="257988" y="1004581"/>
                  <a:pt x="257885" y="1008160"/>
                </a:cubicBezTo>
                <a:cubicBezTo>
                  <a:pt x="257885" y="1011834"/>
                  <a:pt x="254901" y="1014812"/>
                  <a:pt x="251234" y="1014812"/>
                </a:cubicBezTo>
                <a:cubicBezTo>
                  <a:pt x="247600" y="1014721"/>
                  <a:pt x="244667" y="1011796"/>
                  <a:pt x="244582" y="1008160"/>
                </a:cubicBezTo>
                <a:cubicBezTo>
                  <a:pt x="244582" y="1004486"/>
                  <a:pt x="247567" y="1001508"/>
                  <a:pt x="251234" y="1001508"/>
                </a:cubicBezTo>
                <a:close/>
                <a:moveTo>
                  <a:pt x="312635" y="1000825"/>
                </a:moveTo>
                <a:cubicBezTo>
                  <a:pt x="316677" y="1000825"/>
                  <a:pt x="319969" y="1004109"/>
                  <a:pt x="319969" y="1008159"/>
                </a:cubicBezTo>
                <a:cubicBezTo>
                  <a:pt x="319969" y="1012210"/>
                  <a:pt x="316677" y="1015494"/>
                  <a:pt x="312635" y="1015494"/>
                </a:cubicBezTo>
                <a:cubicBezTo>
                  <a:pt x="308627" y="1015403"/>
                  <a:pt x="305386" y="1012173"/>
                  <a:pt x="305301" y="1008159"/>
                </a:cubicBezTo>
                <a:cubicBezTo>
                  <a:pt x="305301" y="1004109"/>
                  <a:pt x="308593" y="1000825"/>
                  <a:pt x="312635" y="1000825"/>
                </a:cubicBezTo>
                <a:close/>
                <a:moveTo>
                  <a:pt x="374035" y="1000143"/>
                </a:moveTo>
                <a:cubicBezTo>
                  <a:pt x="378470" y="1000143"/>
                  <a:pt x="382052" y="1003732"/>
                  <a:pt x="382052" y="1008160"/>
                </a:cubicBezTo>
                <a:cubicBezTo>
                  <a:pt x="382052" y="1012588"/>
                  <a:pt x="378470" y="1016176"/>
                  <a:pt x="374035" y="1016176"/>
                </a:cubicBezTo>
                <a:cubicBezTo>
                  <a:pt x="369601" y="1016176"/>
                  <a:pt x="366020" y="1012588"/>
                  <a:pt x="366020" y="1008160"/>
                </a:cubicBezTo>
                <a:cubicBezTo>
                  <a:pt x="366020" y="1003732"/>
                  <a:pt x="369601" y="1000143"/>
                  <a:pt x="374035" y="1000143"/>
                </a:cubicBezTo>
                <a:close/>
                <a:moveTo>
                  <a:pt x="436119" y="999461"/>
                </a:moveTo>
                <a:cubicBezTo>
                  <a:pt x="440929" y="999461"/>
                  <a:pt x="444818" y="1003355"/>
                  <a:pt x="444818" y="1008160"/>
                </a:cubicBezTo>
                <a:cubicBezTo>
                  <a:pt x="444818" y="1012965"/>
                  <a:pt x="440929" y="1016858"/>
                  <a:pt x="436119" y="1016858"/>
                </a:cubicBezTo>
                <a:cubicBezTo>
                  <a:pt x="431309" y="1016858"/>
                  <a:pt x="427421" y="1012965"/>
                  <a:pt x="427421" y="1008160"/>
                </a:cubicBezTo>
                <a:cubicBezTo>
                  <a:pt x="427421" y="1003355"/>
                  <a:pt x="431309" y="999461"/>
                  <a:pt x="436119" y="999461"/>
                </a:cubicBezTo>
                <a:close/>
                <a:moveTo>
                  <a:pt x="496838" y="998779"/>
                </a:moveTo>
                <a:cubicBezTo>
                  <a:pt x="496957" y="998777"/>
                  <a:pt x="497060" y="998777"/>
                  <a:pt x="497179" y="998779"/>
                </a:cubicBezTo>
                <a:cubicBezTo>
                  <a:pt x="502262" y="998874"/>
                  <a:pt x="506321" y="1003073"/>
                  <a:pt x="506219" y="1008159"/>
                </a:cubicBezTo>
                <a:cubicBezTo>
                  <a:pt x="506219" y="1013341"/>
                  <a:pt x="502023" y="1017540"/>
                  <a:pt x="496838" y="1017540"/>
                </a:cubicBezTo>
                <a:cubicBezTo>
                  <a:pt x="491653" y="1017540"/>
                  <a:pt x="487458" y="1013341"/>
                  <a:pt x="487458" y="1008159"/>
                </a:cubicBezTo>
                <a:cubicBezTo>
                  <a:pt x="487458" y="1002978"/>
                  <a:pt x="491653" y="998779"/>
                  <a:pt x="496838" y="998779"/>
                </a:cubicBezTo>
                <a:close/>
                <a:moveTo>
                  <a:pt x="558239" y="998097"/>
                </a:moveTo>
                <a:cubicBezTo>
                  <a:pt x="558359" y="998095"/>
                  <a:pt x="558461" y="998095"/>
                  <a:pt x="558580" y="998097"/>
                </a:cubicBezTo>
                <a:cubicBezTo>
                  <a:pt x="564038" y="998192"/>
                  <a:pt x="568405" y="1002697"/>
                  <a:pt x="568302" y="1008160"/>
                </a:cubicBezTo>
                <a:cubicBezTo>
                  <a:pt x="568302" y="1013716"/>
                  <a:pt x="563800" y="1018223"/>
                  <a:pt x="558239" y="1018223"/>
                </a:cubicBezTo>
                <a:cubicBezTo>
                  <a:pt x="552713" y="1018131"/>
                  <a:pt x="548262" y="1013679"/>
                  <a:pt x="548177" y="1008160"/>
                </a:cubicBezTo>
                <a:cubicBezTo>
                  <a:pt x="548177" y="1002603"/>
                  <a:pt x="552679" y="998097"/>
                  <a:pt x="558239" y="998097"/>
                </a:cubicBezTo>
                <a:close/>
                <a:moveTo>
                  <a:pt x="743126" y="996733"/>
                </a:moveTo>
                <a:cubicBezTo>
                  <a:pt x="749812" y="996733"/>
                  <a:pt x="755236" y="1002155"/>
                  <a:pt x="755236" y="1008842"/>
                </a:cubicBezTo>
                <a:cubicBezTo>
                  <a:pt x="755236" y="1015530"/>
                  <a:pt x="749812" y="1020952"/>
                  <a:pt x="743126" y="1020952"/>
                </a:cubicBezTo>
                <a:cubicBezTo>
                  <a:pt x="736440" y="1020952"/>
                  <a:pt x="731017" y="1015530"/>
                  <a:pt x="731017" y="1008842"/>
                </a:cubicBezTo>
                <a:cubicBezTo>
                  <a:pt x="731017" y="1002155"/>
                  <a:pt x="736440" y="996733"/>
                  <a:pt x="743126" y="996733"/>
                </a:cubicBezTo>
                <a:close/>
                <a:moveTo>
                  <a:pt x="681042" y="996733"/>
                </a:moveTo>
                <a:cubicBezTo>
                  <a:pt x="687353" y="996733"/>
                  <a:pt x="692469" y="1001849"/>
                  <a:pt x="692469" y="1008160"/>
                </a:cubicBezTo>
                <a:cubicBezTo>
                  <a:pt x="692469" y="1014471"/>
                  <a:pt x="687353" y="1019587"/>
                  <a:pt x="681042" y="1019587"/>
                </a:cubicBezTo>
                <a:cubicBezTo>
                  <a:pt x="674731" y="1019587"/>
                  <a:pt x="669615" y="1014471"/>
                  <a:pt x="669615" y="1008160"/>
                </a:cubicBezTo>
                <a:cubicBezTo>
                  <a:pt x="669615" y="1001849"/>
                  <a:pt x="674731" y="996733"/>
                  <a:pt x="681042" y="996733"/>
                </a:cubicBezTo>
                <a:close/>
                <a:moveTo>
                  <a:pt x="619641" y="996733"/>
                </a:moveTo>
                <a:cubicBezTo>
                  <a:pt x="625576" y="996733"/>
                  <a:pt x="630386" y="1001544"/>
                  <a:pt x="630386" y="1007478"/>
                </a:cubicBezTo>
                <a:cubicBezTo>
                  <a:pt x="630386" y="1013411"/>
                  <a:pt x="625576" y="1018223"/>
                  <a:pt x="619641" y="1018223"/>
                </a:cubicBezTo>
                <a:cubicBezTo>
                  <a:pt x="613739" y="1018131"/>
                  <a:pt x="608981" y="1013374"/>
                  <a:pt x="608896" y="1007478"/>
                </a:cubicBezTo>
                <a:cubicBezTo>
                  <a:pt x="608896" y="1001544"/>
                  <a:pt x="613705" y="996733"/>
                  <a:pt x="619641" y="996733"/>
                </a:cubicBezTo>
                <a:close/>
                <a:moveTo>
                  <a:pt x="803845" y="995538"/>
                </a:moveTo>
                <a:cubicBezTo>
                  <a:pt x="810821" y="995538"/>
                  <a:pt x="816466" y="1001189"/>
                  <a:pt x="816466" y="1008160"/>
                </a:cubicBezTo>
                <a:cubicBezTo>
                  <a:pt x="816466" y="1015131"/>
                  <a:pt x="810821" y="1020781"/>
                  <a:pt x="803845" y="1020781"/>
                </a:cubicBezTo>
                <a:cubicBezTo>
                  <a:pt x="796869" y="1020781"/>
                  <a:pt x="791224" y="1015131"/>
                  <a:pt x="791224" y="1008160"/>
                </a:cubicBezTo>
                <a:cubicBezTo>
                  <a:pt x="791224" y="1001189"/>
                  <a:pt x="796869" y="995538"/>
                  <a:pt x="803845" y="995538"/>
                </a:cubicBezTo>
                <a:close/>
                <a:moveTo>
                  <a:pt x="865246" y="994856"/>
                </a:moveTo>
                <a:cubicBezTo>
                  <a:pt x="872597" y="994856"/>
                  <a:pt x="878550" y="1000811"/>
                  <a:pt x="878550" y="1008159"/>
                </a:cubicBezTo>
                <a:cubicBezTo>
                  <a:pt x="878550" y="1015507"/>
                  <a:pt x="872597" y="1021463"/>
                  <a:pt x="865246" y="1021463"/>
                </a:cubicBezTo>
                <a:cubicBezTo>
                  <a:pt x="857895" y="1021463"/>
                  <a:pt x="851943" y="1015507"/>
                  <a:pt x="851943" y="1008159"/>
                </a:cubicBezTo>
                <a:cubicBezTo>
                  <a:pt x="851943" y="1000811"/>
                  <a:pt x="857895" y="994856"/>
                  <a:pt x="865246" y="994856"/>
                </a:cubicBezTo>
                <a:close/>
                <a:moveTo>
                  <a:pt x="926648" y="994345"/>
                </a:moveTo>
                <a:cubicBezTo>
                  <a:pt x="934272" y="994345"/>
                  <a:pt x="940463" y="1000529"/>
                  <a:pt x="940463" y="1008160"/>
                </a:cubicBezTo>
                <a:cubicBezTo>
                  <a:pt x="940463" y="1015789"/>
                  <a:pt x="934272" y="1021975"/>
                  <a:pt x="926648" y="1021975"/>
                </a:cubicBezTo>
                <a:cubicBezTo>
                  <a:pt x="919058" y="1021883"/>
                  <a:pt x="912917" y="1015751"/>
                  <a:pt x="912833" y="1008160"/>
                </a:cubicBezTo>
                <a:cubicBezTo>
                  <a:pt x="912833" y="1000529"/>
                  <a:pt x="919023" y="994345"/>
                  <a:pt x="926648" y="994345"/>
                </a:cubicBezTo>
                <a:close/>
                <a:moveTo>
                  <a:pt x="988049" y="993663"/>
                </a:moveTo>
                <a:cubicBezTo>
                  <a:pt x="996048" y="993663"/>
                  <a:pt x="1002546" y="1000154"/>
                  <a:pt x="1002546" y="1008160"/>
                </a:cubicBezTo>
                <a:cubicBezTo>
                  <a:pt x="1002546" y="1016166"/>
                  <a:pt x="996048" y="1022657"/>
                  <a:pt x="988049" y="1022657"/>
                </a:cubicBezTo>
                <a:cubicBezTo>
                  <a:pt x="980050" y="1022657"/>
                  <a:pt x="973552" y="1016166"/>
                  <a:pt x="973552" y="1008160"/>
                </a:cubicBezTo>
                <a:cubicBezTo>
                  <a:pt x="973552" y="1000154"/>
                  <a:pt x="980050" y="993663"/>
                  <a:pt x="988049" y="993663"/>
                </a:cubicBezTo>
                <a:close/>
                <a:moveTo>
                  <a:pt x="1050132" y="993152"/>
                </a:moveTo>
                <a:cubicBezTo>
                  <a:pt x="1050251" y="993150"/>
                  <a:pt x="1050354" y="993150"/>
                  <a:pt x="1050473" y="993152"/>
                </a:cubicBezTo>
                <a:cubicBezTo>
                  <a:pt x="1058677" y="993247"/>
                  <a:pt x="1065243" y="999966"/>
                  <a:pt x="1065141" y="1008160"/>
                </a:cubicBezTo>
                <a:cubicBezTo>
                  <a:pt x="1065141" y="1008218"/>
                  <a:pt x="1065141" y="1008274"/>
                  <a:pt x="1065141" y="1008332"/>
                </a:cubicBezTo>
                <a:cubicBezTo>
                  <a:pt x="1065039" y="1016526"/>
                  <a:pt x="1058319" y="1023092"/>
                  <a:pt x="1050132" y="1022999"/>
                </a:cubicBezTo>
                <a:cubicBezTo>
                  <a:pt x="1041911" y="1022999"/>
                  <a:pt x="1035208" y="1016383"/>
                  <a:pt x="1035123" y="1008160"/>
                </a:cubicBezTo>
                <a:cubicBezTo>
                  <a:pt x="1035123" y="999871"/>
                  <a:pt x="1041843" y="993152"/>
                  <a:pt x="1050132" y="993152"/>
                </a:cubicBezTo>
                <a:close/>
                <a:moveTo>
                  <a:pt x="1110852" y="992639"/>
                </a:moveTo>
                <a:cubicBezTo>
                  <a:pt x="1119430" y="992639"/>
                  <a:pt x="1126372" y="999587"/>
                  <a:pt x="1126372" y="1008159"/>
                </a:cubicBezTo>
                <a:cubicBezTo>
                  <a:pt x="1126372" y="1008217"/>
                  <a:pt x="1126372" y="1008273"/>
                  <a:pt x="1126372" y="1008332"/>
                </a:cubicBezTo>
                <a:cubicBezTo>
                  <a:pt x="1126270" y="1016808"/>
                  <a:pt x="1119328" y="1023603"/>
                  <a:pt x="1110852" y="1023510"/>
                </a:cubicBezTo>
                <a:cubicBezTo>
                  <a:pt x="1110800" y="1023510"/>
                  <a:pt x="1110732" y="1023511"/>
                  <a:pt x="1110681" y="1023511"/>
                </a:cubicBezTo>
                <a:cubicBezTo>
                  <a:pt x="1102204" y="1023510"/>
                  <a:pt x="1095331" y="1016638"/>
                  <a:pt x="1095331" y="1008159"/>
                </a:cubicBezTo>
                <a:cubicBezTo>
                  <a:pt x="1095331" y="999587"/>
                  <a:pt x="1102273" y="992639"/>
                  <a:pt x="1110852" y="992639"/>
                </a:cubicBezTo>
                <a:close/>
                <a:moveTo>
                  <a:pt x="1172618" y="991994"/>
                </a:moveTo>
                <a:cubicBezTo>
                  <a:pt x="1181473" y="991994"/>
                  <a:pt x="1188651" y="999171"/>
                  <a:pt x="1188651" y="1008026"/>
                </a:cubicBezTo>
                <a:cubicBezTo>
                  <a:pt x="1188651" y="1016880"/>
                  <a:pt x="1181473" y="1024058"/>
                  <a:pt x="1172618" y="1024058"/>
                </a:cubicBezTo>
                <a:cubicBezTo>
                  <a:pt x="1163764" y="1024058"/>
                  <a:pt x="1156586" y="1016880"/>
                  <a:pt x="1156586" y="1008026"/>
                </a:cubicBezTo>
                <a:cubicBezTo>
                  <a:pt x="1156586" y="999171"/>
                  <a:pt x="1163764" y="991994"/>
                  <a:pt x="1172618" y="991994"/>
                </a:cubicBezTo>
                <a:close/>
                <a:moveTo>
                  <a:pt x="1233653" y="991616"/>
                </a:moveTo>
                <a:cubicBezTo>
                  <a:pt x="1243068" y="991616"/>
                  <a:pt x="1250709" y="999251"/>
                  <a:pt x="1250709" y="1008671"/>
                </a:cubicBezTo>
                <a:cubicBezTo>
                  <a:pt x="1250709" y="1018091"/>
                  <a:pt x="1243068" y="1025727"/>
                  <a:pt x="1233653" y="1025727"/>
                </a:cubicBezTo>
                <a:cubicBezTo>
                  <a:pt x="1224239" y="1025727"/>
                  <a:pt x="1216598" y="1018091"/>
                  <a:pt x="1216598" y="1008671"/>
                </a:cubicBezTo>
                <a:cubicBezTo>
                  <a:pt x="1216598" y="999251"/>
                  <a:pt x="1224239" y="991616"/>
                  <a:pt x="1233653" y="991616"/>
                </a:cubicBezTo>
                <a:close/>
                <a:moveTo>
                  <a:pt x="1971151" y="991444"/>
                </a:moveTo>
                <a:cubicBezTo>
                  <a:pt x="1980566" y="991444"/>
                  <a:pt x="1988207" y="999080"/>
                  <a:pt x="1988207" y="1008500"/>
                </a:cubicBezTo>
                <a:cubicBezTo>
                  <a:pt x="1988207" y="1017920"/>
                  <a:pt x="1980566" y="1025556"/>
                  <a:pt x="1971151" y="1025556"/>
                </a:cubicBezTo>
                <a:cubicBezTo>
                  <a:pt x="1961737" y="1025556"/>
                  <a:pt x="1954096" y="1017920"/>
                  <a:pt x="1954096" y="1008500"/>
                </a:cubicBezTo>
                <a:cubicBezTo>
                  <a:pt x="1954096" y="999080"/>
                  <a:pt x="1961737" y="991444"/>
                  <a:pt x="1971151" y="991444"/>
                </a:cubicBezTo>
                <a:close/>
                <a:moveTo>
                  <a:pt x="1295054" y="991104"/>
                </a:moveTo>
                <a:cubicBezTo>
                  <a:pt x="1304469" y="991104"/>
                  <a:pt x="1312110" y="998739"/>
                  <a:pt x="1312110" y="1008159"/>
                </a:cubicBezTo>
                <a:cubicBezTo>
                  <a:pt x="1312110" y="1017579"/>
                  <a:pt x="1304469" y="1025215"/>
                  <a:pt x="1295054" y="1025215"/>
                </a:cubicBezTo>
                <a:cubicBezTo>
                  <a:pt x="1285640" y="1025215"/>
                  <a:pt x="1277999" y="1017579"/>
                  <a:pt x="1277999" y="1008159"/>
                </a:cubicBezTo>
                <a:cubicBezTo>
                  <a:pt x="1277999" y="998739"/>
                  <a:pt x="1285640" y="991104"/>
                  <a:pt x="1295054" y="991104"/>
                </a:cubicBezTo>
                <a:close/>
                <a:moveTo>
                  <a:pt x="1357138" y="990763"/>
                </a:moveTo>
                <a:cubicBezTo>
                  <a:pt x="1366553" y="990763"/>
                  <a:pt x="1374194" y="998398"/>
                  <a:pt x="1374194" y="1007818"/>
                </a:cubicBezTo>
                <a:cubicBezTo>
                  <a:pt x="1374194" y="1017238"/>
                  <a:pt x="1366553" y="1024874"/>
                  <a:pt x="1357138" y="1024874"/>
                </a:cubicBezTo>
                <a:cubicBezTo>
                  <a:pt x="1347724" y="1024874"/>
                  <a:pt x="1340083" y="1017238"/>
                  <a:pt x="1340083" y="1007818"/>
                </a:cubicBezTo>
                <a:cubicBezTo>
                  <a:pt x="1340083" y="998398"/>
                  <a:pt x="1347724" y="990763"/>
                  <a:pt x="1357138" y="990763"/>
                </a:cubicBezTo>
                <a:close/>
                <a:moveTo>
                  <a:pt x="1418727" y="990232"/>
                </a:moveTo>
                <a:cubicBezTo>
                  <a:pt x="1428159" y="990242"/>
                  <a:pt x="1435783" y="997887"/>
                  <a:pt x="1435766" y="1007307"/>
                </a:cubicBezTo>
                <a:cubicBezTo>
                  <a:pt x="1435766" y="1007599"/>
                  <a:pt x="1435766" y="1007890"/>
                  <a:pt x="1435749" y="1008182"/>
                </a:cubicBezTo>
                <a:cubicBezTo>
                  <a:pt x="1435271" y="1017588"/>
                  <a:pt x="1427272" y="1024834"/>
                  <a:pt x="1417857" y="1024363"/>
                </a:cubicBezTo>
                <a:cubicBezTo>
                  <a:pt x="1417567" y="1024378"/>
                  <a:pt x="1417277" y="1024385"/>
                  <a:pt x="1416987" y="1024385"/>
                </a:cubicBezTo>
                <a:cubicBezTo>
                  <a:pt x="1407555" y="1024373"/>
                  <a:pt x="1399931" y="1016727"/>
                  <a:pt x="1399949" y="1007307"/>
                </a:cubicBezTo>
                <a:cubicBezTo>
                  <a:pt x="1399949" y="1007015"/>
                  <a:pt x="1399949" y="1006724"/>
                  <a:pt x="1399965" y="1006432"/>
                </a:cubicBezTo>
                <a:cubicBezTo>
                  <a:pt x="1400443" y="997026"/>
                  <a:pt x="1408442" y="989781"/>
                  <a:pt x="1417857" y="990252"/>
                </a:cubicBezTo>
                <a:cubicBezTo>
                  <a:pt x="1418147" y="990237"/>
                  <a:pt x="1418437" y="990230"/>
                  <a:pt x="1418727" y="990232"/>
                </a:cubicBezTo>
                <a:close/>
                <a:moveTo>
                  <a:pt x="1479259" y="989910"/>
                </a:moveTo>
                <a:cubicBezTo>
                  <a:pt x="1489339" y="989910"/>
                  <a:pt x="1497508" y="998081"/>
                  <a:pt x="1497508" y="1008159"/>
                </a:cubicBezTo>
                <a:cubicBezTo>
                  <a:pt x="1497508" y="1008217"/>
                  <a:pt x="1497508" y="1008274"/>
                  <a:pt x="1497508" y="1008332"/>
                </a:cubicBezTo>
                <a:cubicBezTo>
                  <a:pt x="1497406" y="1018314"/>
                  <a:pt x="1489236" y="1026332"/>
                  <a:pt x="1479259" y="1026239"/>
                </a:cubicBezTo>
                <a:cubicBezTo>
                  <a:pt x="1479208" y="1026239"/>
                  <a:pt x="1479139" y="1026239"/>
                  <a:pt x="1479088" y="1026239"/>
                </a:cubicBezTo>
                <a:cubicBezTo>
                  <a:pt x="1469110" y="1026239"/>
                  <a:pt x="1461009" y="1018144"/>
                  <a:pt x="1461009" y="1008159"/>
                </a:cubicBezTo>
                <a:cubicBezTo>
                  <a:pt x="1461009" y="998081"/>
                  <a:pt x="1469178" y="989910"/>
                  <a:pt x="1479259" y="989910"/>
                </a:cubicBezTo>
                <a:close/>
                <a:moveTo>
                  <a:pt x="1540660" y="989740"/>
                </a:moveTo>
                <a:cubicBezTo>
                  <a:pt x="1550842" y="989740"/>
                  <a:pt x="1559080" y="997986"/>
                  <a:pt x="1559080" y="1008160"/>
                </a:cubicBezTo>
                <a:cubicBezTo>
                  <a:pt x="1559080" y="1008216"/>
                  <a:pt x="1559080" y="1008274"/>
                  <a:pt x="1559080" y="1008330"/>
                </a:cubicBezTo>
                <a:cubicBezTo>
                  <a:pt x="1558978" y="1018411"/>
                  <a:pt x="1550740" y="1026503"/>
                  <a:pt x="1540660" y="1026410"/>
                </a:cubicBezTo>
                <a:cubicBezTo>
                  <a:pt x="1530546" y="1026410"/>
                  <a:pt x="1522342" y="1018267"/>
                  <a:pt x="1522240" y="1008160"/>
                </a:cubicBezTo>
                <a:cubicBezTo>
                  <a:pt x="1522240" y="997986"/>
                  <a:pt x="1530495" y="989740"/>
                  <a:pt x="1540660" y="989740"/>
                </a:cubicBezTo>
                <a:close/>
                <a:moveTo>
                  <a:pt x="1602061" y="989399"/>
                </a:moveTo>
                <a:cubicBezTo>
                  <a:pt x="1612414" y="989399"/>
                  <a:pt x="1620822" y="997798"/>
                  <a:pt x="1620822" y="1008160"/>
                </a:cubicBezTo>
                <a:cubicBezTo>
                  <a:pt x="1620822" y="1008216"/>
                  <a:pt x="1620822" y="1008274"/>
                  <a:pt x="1620822" y="1008331"/>
                </a:cubicBezTo>
                <a:cubicBezTo>
                  <a:pt x="1620720" y="1018598"/>
                  <a:pt x="1612329" y="1026845"/>
                  <a:pt x="1602061" y="1026751"/>
                </a:cubicBezTo>
                <a:cubicBezTo>
                  <a:pt x="1591759" y="1026751"/>
                  <a:pt x="1583385" y="1018455"/>
                  <a:pt x="1583300" y="1008160"/>
                </a:cubicBezTo>
                <a:cubicBezTo>
                  <a:pt x="1583300" y="997798"/>
                  <a:pt x="1591691" y="989399"/>
                  <a:pt x="1602061" y="989399"/>
                </a:cubicBezTo>
                <a:close/>
                <a:moveTo>
                  <a:pt x="1664144" y="989228"/>
                </a:moveTo>
                <a:cubicBezTo>
                  <a:pt x="1674600" y="989228"/>
                  <a:pt x="1683076" y="997704"/>
                  <a:pt x="1683076" y="1008160"/>
                </a:cubicBezTo>
                <a:cubicBezTo>
                  <a:pt x="1682991" y="1018548"/>
                  <a:pt x="1674532" y="1026921"/>
                  <a:pt x="1664144" y="1026921"/>
                </a:cubicBezTo>
                <a:cubicBezTo>
                  <a:pt x="1653757" y="1026921"/>
                  <a:pt x="1645315" y="1018548"/>
                  <a:pt x="1645213" y="1008160"/>
                </a:cubicBezTo>
                <a:cubicBezTo>
                  <a:pt x="1645213" y="997704"/>
                  <a:pt x="1653689" y="989228"/>
                  <a:pt x="1664144" y="989228"/>
                </a:cubicBezTo>
                <a:close/>
                <a:moveTo>
                  <a:pt x="1724864" y="989058"/>
                </a:moveTo>
                <a:cubicBezTo>
                  <a:pt x="1735422" y="989058"/>
                  <a:pt x="1743967" y="997609"/>
                  <a:pt x="1743967" y="1008160"/>
                </a:cubicBezTo>
                <a:cubicBezTo>
                  <a:pt x="1743865" y="1018644"/>
                  <a:pt x="1735353" y="1027092"/>
                  <a:pt x="1724864" y="1027092"/>
                </a:cubicBezTo>
                <a:cubicBezTo>
                  <a:pt x="1714375" y="1027092"/>
                  <a:pt x="1705847" y="1018644"/>
                  <a:pt x="1705762" y="1008160"/>
                </a:cubicBezTo>
                <a:cubicBezTo>
                  <a:pt x="1705762" y="997609"/>
                  <a:pt x="1714307" y="989058"/>
                  <a:pt x="1724864" y="989058"/>
                </a:cubicBezTo>
                <a:close/>
                <a:moveTo>
                  <a:pt x="1909434" y="988753"/>
                </a:moveTo>
                <a:cubicBezTo>
                  <a:pt x="1920079" y="988753"/>
                  <a:pt x="1928707" y="997381"/>
                  <a:pt x="1928707" y="1008025"/>
                </a:cubicBezTo>
                <a:cubicBezTo>
                  <a:pt x="1928707" y="1018669"/>
                  <a:pt x="1920078" y="1027298"/>
                  <a:pt x="1909434" y="1027298"/>
                </a:cubicBezTo>
                <a:cubicBezTo>
                  <a:pt x="1898790" y="1027298"/>
                  <a:pt x="1890161" y="1018670"/>
                  <a:pt x="1890161" y="1008025"/>
                </a:cubicBezTo>
                <a:cubicBezTo>
                  <a:pt x="1890161" y="997381"/>
                  <a:pt x="1898790" y="988753"/>
                  <a:pt x="1909434" y="988753"/>
                </a:cubicBezTo>
                <a:close/>
                <a:moveTo>
                  <a:pt x="1848033" y="988753"/>
                </a:moveTo>
                <a:cubicBezTo>
                  <a:pt x="1858678" y="988753"/>
                  <a:pt x="1867306" y="997381"/>
                  <a:pt x="1867306" y="1008025"/>
                </a:cubicBezTo>
                <a:cubicBezTo>
                  <a:pt x="1867306" y="1018669"/>
                  <a:pt x="1858677" y="1027298"/>
                  <a:pt x="1848033" y="1027298"/>
                </a:cubicBezTo>
                <a:cubicBezTo>
                  <a:pt x="1837389" y="1027298"/>
                  <a:pt x="1828760" y="1018670"/>
                  <a:pt x="1828760" y="1008025"/>
                </a:cubicBezTo>
                <a:cubicBezTo>
                  <a:pt x="1828760" y="997381"/>
                  <a:pt x="1837389" y="988753"/>
                  <a:pt x="1848033" y="988753"/>
                </a:cubicBezTo>
                <a:close/>
                <a:moveTo>
                  <a:pt x="1786631" y="988753"/>
                </a:moveTo>
                <a:cubicBezTo>
                  <a:pt x="1797276" y="988753"/>
                  <a:pt x="1805904" y="997381"/>
                  <a:pt x="1805904" y="1008025"/>
                </a:cubicBezTo>
                <a:cubicBezTo>
                  <a:pt x="1805904" y="1018669"/>
                  <a:pt x="1797275" y="1027298"/>
                  <a:pt x="1786631" y="1027298"/>
                </a:cubicBezTo>
                <a:cubicBezTo>
                  <a:pt x="1775987" y="1027298"/>
                  <a:pt x="1767358" y="1018670"/>
                  <a:pt x="1767358" y="1008025"/>
                </a:cubicBezTo>
                <a:cubicBezTo>
                  <a:pt x="1767358" y="997381"/>
                  <a:pt x="1775987" y="988753"/>
                  <a:pt x="1786631" y="988753"/>
                </a:cubicBezTo>
                <a:close/>
                <a:moveTo>
                  <a:pt x="5628" y="943519"/>
                </a:moveTo>
                <a:cubicBezTo>
                  <a:pt x="5747" y="943512"/>
                  <a:pt x="5867" y="943512"/>
                  <a:pt x="5986" y="943519"/>
                </a:cubicBezTo>
                <a:cubicBezTo>
                  <a:pt x="7675" y="943617"/>
                  <a:pt x="8971" y="945066"/>
                  <a:pt x="8869" y="946760"/>
                </a:cubicBezTo>
                <a:cubicBezTo>
                  <a:pt x="8869" y="948549"/>
                  <a:pt x="7419" y="950000"/>
                  <a:pt x="5628" y="950000"/>
                </a:cubicBezTo>
                <a:cubicBezTo>
                  <a:pt x="3872" y="949914"/>
                  <a:pt x="2473" y="948512"/>
                  <a:pt x="2388" y="946760"/>
                </a:cubicBezTo>
                <a:cubicBezTo>
                  <a:pt x="2388" y="944970"/>
                  <a:pt x="3837" y="943519"/>
                  <a:pt x="5628" y="943519"/>
                </a:cubicBezTo>
                <a:close/>
                <a:moveTo>
                  <a:pt x="67029" y="941983"/>
                </a:moveTo>
                <a:cubicBezTo>
                  <a:pt x="67149" y="941978"/>
                  <a:pt x="67268" y="941978"/>
                  <a:pt x="67371" y="941983"/>
                </a:cubicBezTo>
                <a:cubicBezTo>
                  <a:pt x="69912" y="942079"/>
                  <a:pt x="71907" y="944218"/>
                  <a:pt x="71805" y="946760"/>
                </a:cubicBezTo>
                <a:cubicBezTo>
                  <a:pt x="71805" y="949397"/>
                  <a:pt x="69673" y="951536"/>
                  <a:pt x="67029" y="951536"/>
                </a:cubicBezTo>
                <a:cubicBezTo>
                  <a:pt x="64437" y="951446"/>
                  <a:pt x="62339" y="949358"/>
                  <a:pt x="62254" y="946760"/>
                </a:cubicBezTo>
                <a:cubicBezTo>
                  <a:pt x="62254" y="944123"/>
                  <a:pt x="64386" y="941983"/>
                  <a:pt x="67029" y="941983"/>
                </a:cubicBezTo>
                <a:close/>
                <a:moveTo>
                  <a:pt x="129114" y="941301"/>
                </a:moveTo>
                <a:cubicBezTo>
                  <a:pt x="132133" y="941301"/>
                  <a:pt x="134572" y="943747"/>
                  <a:pt x="134572" y="946760"/>
                </a:cubicBezTo>
                <a:cubicBezTo>
                  <a:pt x="134572" y="949774"/>
                  <a:pt x="132133" y="952217"/>
                  <a:pt x="129114" y="952217"/>
                </a:cubicBezTo>
                <a:cubicBezTo>
                  <a:pt x="126129" y="952129"/>
                  <a:pt x="123741" y="949736"/>
                  <a:pt x="123656" y="946760"/>
                </a:cubicBezTo>
                <a:cubicBezTo>
                  <a:pt x="123656" y="943747"/>
                  <a:pt x="126095" y="941301"/>
                  <a:pt x="129114" y="941301"/>
                </a:cubicBezTo>
                <a:close/>
                <a:moveTo>
                  <a:pt x="189832" y="940449"/>
                </a:moveTo>
                <a:cubicBezTo>
                  <a:pt x="189951" y="940446"/>
                  <a:pt x="190071" y="940446"/>
                  <a:pt x="190173" y="940449"/>
                </a:cubicBezTo>
                <a:cubicBezTo>
                  <a:pt x="193567" y="940544"/>
                  <a:pt x="196245" y="943371"/>
                  <a:pt x="196143" y="946761"/>
                </a:cubicBezTo>
                <a:cubicBezTo>
                  <a:pt x="196143" y="950244"/>
                  <a:pt x="193312" y="953070"/>
                  <a:pt x="189832" y="953070"/>
                </a:cubicBezTo>
                <a:cubicBezTo>
                  <a:pt x="186387" y="952980"/>
                  <a:pt x="183607" y="950207"/>
                  <a:pt x="183522" y="946761"/>
                </a:cubicBezTo>
                <a:cubicBezTo>
                  <a:pt x="183522" y="943275"/>
                  <a:pt x="186353" y="940449"/>
                  <a:pt x="189832" y="940449"/>
                </a:cubicBezTo>
                <a:close/>
                <a:moveTo>
                  <a:pt x="251234" y="939767"/>
                </a:moveTo>
                <a:cubicBezTo>
                  <a:pt x="255088" y="939767"/>
                  <a:pt x="258227" y="942898"/>
                  <a:pt x="258227" y="946760"/>
                </a:cubicBezTo>
                <a:cubicBezTo>
                  <a:pt x="258227" y="950621"/>
                  <a:pt x="255088" y="953753"/>
                  <a:pt x="251234" y="953753"/>
                </a:cubicBezTo>
                <a:cubicBezTo>
                  <a:pt x="247413" y="953662"/>
                  <a:pt x="244326" y="950583"/>
                  <a:pt x="244241" y="946760"/>
                </a:cubicBezTo>
                <a:cubicBezTo>
                  <a:pt x="244241" y="942898"/>
                  <a:pt x="247379" y="939767"/>
                  <a:pt x="251234" y="939767"/>
                </a:cubicBezTo>
                <a:close/>
                <a:moveTo>
                  <a:pt x="312635" y="939085"/>
                </a:moveTo>
                <a:cubicBezTo>
                  <a:pt x="316882" y="939085"/>
                  <a:pt x="320310" y="942522"/>
                  <a:pt x="320310" y="946761"/>
                </a:cubicBezTo>
                <a:cubicBezTo>
                  <a:pt x="320310" y="950998"/>
                  <a:pt x="316882" y="954435"/>
                  <a:pt x="312635" y="954435"/>
                </a:cubicBezTo>
                <a:cubicBezTo>
                  <a:pt x="308388" y="954435"/>
                  <a:pt x="304960" y="950998"/>
                  <a:pt x="304960" y="946761"/>
                </a:cubicBezTo>
                <a:cubicBezTo>
                  <a:pt x="304960" y="942522"/>
                  <a:pt x="308388" y="939085"/>
                  <a:pt x="312635" y="939085"/>
                </a:cubicBezTo>
                <a:close/>
                <a:moveTo>
                  <a:pt x="374036" y="938231"/>
                </a:moveTo>
                <a:cubicBezTo>
                  <a:pt x="378743" y="938231"/>
                  <a:pt x="382563" y="942050"/>
                  <a:pt x="382563" y="946760"/>
                </a:cubicBezTo>
                <a:cubicBezTo>
                  <a:pt x="382563" y="951469"/>
                  <a:pt x="378743" y="955287"/>
                  <a:pt x="374036" y="955287"/>
                </a:cubicBezTo>
                <a:cubicBezTo>
                  <a:pt x="369362" y="955197"/>
                  <a:pt x="365593" y="951431"/>
                  <a:pt x="365508" y="946760"/>
                </a:cubicBezTo>
                <a:cubicBezTo>
                  <a:pt x="365508" y="942050"/>
                  <a:pt x="369329" y="938231"/>
                  <a:pt x="374036" y="938231"/>
                </a:cubicBezTo>
                <a:close/>
                <a:moveTo>
                  <a:pt x="436120" y="937550"/>
                </a:moveTo>
                <a:cubicBezTo>
                  <a:pt x="441203" y="937550"/>
                  <a:pt x="445330" y="941674"/>
                  <a:pt x="445330" y="946761"/>
                </a:cubicBezTo>
                <a:cubicBezTo>
                  <a:pt x="445330" y="951847"/>
                  <a:pt x="441203" y="955970"/>
                  <a:pt x="436120" y="955970"/>
                </a:cubicBezTo>
                <a:cubicBezTo>
                  <a:pt x="431072" y="955880"/>
                  <a:pt x="426995" y="951809"/>
                  <a:pt x="426910" y="946761"/>
                </a:cubicBezTo>
                <a:cubicBezTo>
                  <a:pt x="426910" y="941674"/>
                  <a:pt x="431037" y="937550"/>
                  <a:pt x="436120" y="937550"/>
                </a:cubicBezTo>
                <a:close/>
                <a:moveTo>
                  <a:pt x="496839" y="936867"/>
                </a:moveTo>
                <a:cubicBezTo>
                  <a:pt x="502297" y="936867"/>
                  <a:pt x="506731" y="941297"/>
                  <a:pt x="506731" y="946760"/>
                </a:cubicBezTo>
                <a:cubicBezTo>
                  <a:pt x="506731" y="952223"/>
                  <a:pt x="502297" y="956651"/>
                  <a:pt x="496839" y="956651"/>
                </a:cubicBezTo>
                <a:cubicBezTo>
                  <a:pt x="491381" y="956651"/>
                  <a:pt x="486947" y="952223"/>
                  <a:pt x="486947" y="946760"/>
                </a:cubicBezTo>
                <a:cubicBezTo>
                  <a:pt x="486947" y="941297"/>
                  <a:pt x="491381" y="936867"/>
                  <a:pt x="496839" y="936867"/>
                </a:cubicBezTo>
                <a:close/>
                <a:moveTo>
                  <a:pt x="558240" y="936185"/>
                </a:moveTo>
                <a:cubicBezTo>
                  <a:pt x="564073" y="936185"/>
                  <a:pt x="568815" y="940920"/>
                  <a:pt x="568815" y="946760"/>
                </a:cubicBezTo>
                <a:cubicBezTo>
                  <a:pt x="568815" y="952599"/>
                  <a:pt x="564073" y="957334"/>
                  <a:pt x="558240" y="957334"/>
                </a:cubicBezTo>
                <a:cubicBezTo>
                  <a:pt x="552407" y="957334"/>
                  <a:pt x="547666" y="952599"/>
                  <a:pt x="547666" y="946760"/>
                </a:cubicBezTo>
                <a:cubicBezTo>
                  <a:pt x="547666" y="940920"/>
                  <a:pt x="552407" y="936185"/>
                  <a:pt x="558240" y="936185"/>
                </a:cubicBezTo>
                <a:close/>
                <a:moveTo>
                  <a:pt x="619642" y="935504"/>
                </a:moveTo>
                <a:cubicBezTo>
                  <a:pt x="619761" y="935502"/>
                  <a:pt x="619863" y="935502"/>
                  <a:pt x="619982" y="935504"/>
                </a:cubicBezTo>
                <a:cubicBezTo>
                  <a:pt x="626106" y="935599"/>
                  <a:pt x="631001" y="940638"/>
                  <a:pt x="630898" y="946761"/>
                </a:cubicBezTo>
                <a:cubicBezTo>
                  <a:pt x="630898" y="952978"/>
                  <a:pt x="625867" y="958017"/>
                  <a:pt x="619642" y="958017"/>
                </a:cubicBezTo>
                <a:cubicBezTo>
                  <a:pt x="613467" y="957925"/>
                  <a:pt x="608470" y="952939"/>
                  <a:pt x="608385" y="946761"/>
                </a:cubicBezTo>
                <a:cubicBezTo>
                  <a:pt x="608385" y="940543"/>
                  <a:pt x="613433" y="935504"/>
                  <a:pt x="619642" y="935504"/>
                </a:cubicBezTo>
                <a:close/>
                <a:moveTo>
                  <a:pt x="681042" y="934821"/>
                </a:moveTo>
                <a:cubicBezTo>
                  <a:pt x="687643" y="934821"/>
                  <a:pt x="692982" y="940166"/>
                  <a:pt x="692982" y="946761"/>
                </a:cubicBezTo>
                <a:cubicBezTo>
                  <a:pt x="692982" y="953353"/>
                  <a:pt x="687643" y="958699"/>
                  <a:pt x="681042" y="958699"/>
                </a:cubicBezTo>
                <a:cubicBezTo>
                  <a:pt x="674493" y="958608"/>
                  <a:pt x="669189" y="953317"/>
                  <a:pt x="669104" y="946761"/>
                </a:cubicBezTo>
                <a:cubicBezTo>
                  <a:pt x="669104" y="940166"/>
                  <a:pt x="674442" y="934821"/>
                  <a:pt x="681042" y="934821"/>
                </a:cubicBezTo>
                <a:close/>
                <a:moveTo>
                  <a:pt x="743126" y="934139"/>
                </a:moveTo>
                <a:cubicBezTo>
                  <a:pt x="750102" y="934139"/>
                  <a:pt x="755747" y="939790"/>
                  <a:pt x="755747" y="946761"/>
                </a:cubicBezTo>
                <a:cubicBezTo>
                  <a:pt x="755747" y="953731"/>
                  <a:pt x="750102" y="959381"/>
                  <a:pt x="743126" y="959381"/>
                </a:cubicBezTo>
                <a:cubicBezTo>
                  <a:pt x="736150" y="959381"/>
                  <a:pt x="730505" y="953731"/>
                  <a:pt x="730505" y="946761"/>
                </a:cubicBezTo>
                <a:cubicBezTo>
                  <a:pt x="730505" y="939790"/>
                  <a:pt x="736150" y="934139"/>
                  <a:pt x="743126" y="934139"/>
                </a:cubicBezTo>
                <a:close/>
                <a:moveTo>
                  <a:pt x="803845" y="933456"/>
                </a:moveTo>
                <a:cubicBezTo>
                  <a:pt x="811196" y="933456"/>
                  <a:pt x="817149" y="939412"/>
                  <a:pt x="817149" y="946760"/>
                </a:cubicBezTo>
                <a:cubicBezTo>
                  <a:pt x="817149" y="954107"/>
                  <a:pt x="811196" y="960063"/>
                  <a:pt x="803845" y="960063"/>
                </a:cubicBezTo>
                <a:cubicBezTo>
                  <a:pt x="796494" y="960063"/>
                  <a:pt x="790542" y="954107"/>
                  <a:pt x="790542" y="946760"/>
                </a:cubicBezTo>
                <a:cubicBezTo>
                  <a:pt x="790542" y="939412"/>
                  <a:pt x="796494" y="933456"/>
                  <a:pt x="803845" y="933456"/>
                </a:cubicBezTo>
                <a:close/>
                <a:moveTo>
                  <a:pt x="865612" y="932811"/>
                </a:moveTo>
                <a:cubicBezTo>
                  <a:pt x="873242" y="932811"/>
                  <a:pt x="879428" y="938995"/>
                  <a:pt x="879428" y="946625"/>
                </a:cubicBezTo>
                <a:cubicBezTo>
                  <a:pt x="879428" y="954255"/>
                  <a:pt x="873242" y="960441"/>
                  <a:pt x="865612" y="960441"/>
                </a:cubicBezTo>
                <a:cubicBezTo>
                  <a:pt x="857982" y="960441"/>
                  <a:pt x="851797" y="954255"/>
                  <a:pt x="851797" y="946625"/>
                </a:cubicBezTo>
                <a:cubicBezTo>
                  <a:pt x="851797" y="938995"/>
                  <a:pt x="857982" y="932811"/>
                  <a:pt x="865612" y="932811"/>
                </a:cubicBezTo>
                <a:close/>
                <a:moveTo>
                  <a:pt x="926647" y="932262"/>
                </a:moveTo>
                <a:cubicBezTo>
                  <a:pt x="934646" y="932262"/>
                  <a:pt x="941144" y="938754"/>
                  <a:pt x="941144" y="946760"/>
                </a:cubicBezTo>
                <a:cubicBezTo>
                  <a:pt x="941144" y="954765"/>
                  <a:pt x="934646" y="961257"/>
                  <a:pt x="926647" y="961257"/>
                </a:cubicBezTo>
                <a:cubicBezTo>
                  <a:pt x="918648" y="961257"/>
                  <a:pt x="912150" y="954765"/>
                  <a:pt x="912150" y="946760"/>
                </a:cubicBezTo>
                <a:cubicBezTo>
                  <a:pt x="912150" y="938754"/>
                  <a:pt x="918648" y="932262"/>
                  <a:pt x="926647" y="932262"/>
                </a:cubicBezTo>
                <a:close/>
                <a:moveTo>
                  <a:pt x="988048" y="931751"/>
                </a:moveTo>
                <a:cubicBezTo>
                  <a:pt x="988168" y="931749"/>
                  <a:pt x="988270" y="931749"/>
                  <a:pt x="988390" y="931751"/>
                </a:cubicBezTo>
                <a:cubicBezTo>
                  <a:pt x="996593" y="931846"/>
                  <a:pt x="1003160" y="938565"/>
                  <a:pt x="1003058" y="946760"/>
                </a:cubicBezTo>
                <a:cubicBezTo>
                  <a:pt x="1003058" y="946817"/>
                  <a:pt x="1003058" y="946874"/>
                  <a:pt x="1003058" y="946931"/>
                </a:cubicBezTo>
                <a:cubicBezTo>
                  <a:pt x="1002956" y="955126"/>
                  <a:pt x="996235" y="961691"/>
                  <a:pt x="988048" y="961599"/>
                </a:cubicBezTo>
                <a:cubicBezTo>
                  <a:pt x="979827" y="961599"/>
                  <a:pt x="973124" y="954982"/>
                  <a:pt x="973040" y="946760"/>
                </a:cubicBezTo>
                <a:cubicBezTo>
                  <a:pt x="973040" y="938471"/>
                  <a:pt x="979759" y="931751"/>
                  <a:pt x="988048" y="931751"/>
                </a:cubicBezTo>
                <a:close/>
                <a:moveTo>
                  <a:pt x="1049816" y="930934"/>
                </a:moveTo>
                <a:cubicBezTo>
                  <a:pt x="1058483" y="930934"/>
                  <a:pt x="1065508" y="937959"/>
                  <a:pt x="1065508" y="946625"/>
                </a:cubicBezTo>
                <a:cubicBezTo>
                  <a:pt x="1065508" y="955292"/>
                  <a:pt x="1058483" y="962317"/>
                  <a:pt x="1049816" y="962317"/>
                </a:cubicBezTo>
                <a:cubicBezTo>
                  <a:pt x="1041150" y="962317"/>
                  <a:pt x="1034125" y="955290"/>
                  <a:pt x="1034125" y="946625"/>
                </a:cubicBezTo>
                <a:cubicBezTo>
                  <a:pt x="1034125" y="937959"/>
                  <a:pt x="1041150" y="930934"/>
                  <a:pt x="1049816" y="930934"/>
                </a:cubicBezTo>
                <a:close/>
                <a:moveTo>
                  <a:pt x="1110851" y="930558"/>
                </a:moveTo>
                <a:cubicBezTo>
                  <a:pt x="1110970" y="930556"/>
                  <a:pt x="1111073" y="930556"/>
                  <a:pt x="1111192" y="930558"/>
                </a:cubicBezTo>
                <a:cubicBezTo>
                  <a:pt x="1120044" y="930652"/>
                  <a:pt x="1127156" y="937907"/>
                  <a:pt x="1127054" y="946761"/>
                </a:cubicBezTo>
                <a:cubicBezTo>
                  <a:pt x="1127054" y="946819"/>
                  <a:pt x="1127054" y="946874"/>
                  <a:pt x="1127054" y="946932"/>
                </a:cubicBezTo>
                <a:cubicBezTo>
                  <a:pt x="1126952" y="955786"/>
                  <a:pt x="1119703" y="962886"/>
                  <a:pt x="1110851" y="962792"/>
                </a:cubicBezTo>
                <a:cubicBezTo>
                  <a:pt x="1102152" y="962371"/>
                  <a:pt x="1095160" y="955459"/>
                  <a:pt x="1094648" y="946761"/>
                </a:cubicBezTo>
                <a:cubicBezTo>
                  <a:pt x="1095074" y="937995"/>
                  <a:pt x="1102084" y="930986"/>
                  <a:pt x="1110851" y="930558"/>
                </a:cubicBezTo>
                <a:close/>
                <a:moveTo>
                  <a:pt x="1172252" y="930045"/>
                </a:moveTo>
                <a:cubicBezTo>
                  <a:pt x="1181667" y="930045"/>
                  <a:pt x="1189308" y="937680"/>
                  <a:pt x="1189308" y="947101"/>
                </a:cubicBezTo>
                <a:cubicBezTo>
                  <a:pt x="1189308" y="956521"/>
                  <a:pt x="1181667" y="964156"/>
                  <a:pt x="1172252" y="964156"/>
                </a:cubicBezTo>
                <a:cubicBezTo>
                  <a:pt x="1162838" y="964156"/>
                  <a:pt x="1155197" y="956521"/>
                  <a:pt x="1155197" y="947101"/>
                </a:cubicBezTo>
                <a:cubicBezTo>
                  <a:pt x="1155197" y="937680"/>
                  <a:pt x="1162838" y="930045"/>
                  <a:pt x="1172252" y="930045"/>
                </a:cubicBezTo>
                <a:close/>
                <a:moveTo>
                  <a:pt x="1233653" y="929533"/>
                </a:moveTo>
                <a:cubicBezTo>
                  <a:pt x="1243068" y="929533"/>
                  <a:pt x="1250709" y="937169"/>
                  <a:pt x="1250709" y="946589"/>
                </a:cubicBezTo>
                <a:cubicBezTo>
                  <a:pt x="1250709" y="956008"/>
                  <a:pt x="1243068" y="963644"/>
                  <a:pt x="1233653" y="963644"/>
                </a:cubicBezTo>
                <a:cubicBezTo>
                  <a:pt x="1224239" y="963644"/>
                  <a:pt x="1216598" y="956008"/>
                  <a:pt x="1216598" y="946589"/>
                </a:cubicBezTo>
                <a:cubicBezTo>
                  <a:pt x="1216598" y="937169"/>
                  <a:pt x="1224239" y="929533"/>
                  <a:pt x="1233653" y="929533"/>
                </a:cubicBezTo>
                <a:close/>
                <a:moveTo>
                  <a:pt x="1971151" y="929364"/>
                </a:moveTo>
                <a:cubicBezTo>
                  <a:pt x="1980566" y="929364"/>
                  <a:pt x="1988207" y="936999"/>
                  <a:pt x="1988207" y="946418"/>
                </a:cubicBezTo>
                <a:cubicBezTo>
                  <a:pt x="1988207" y="955838"/>
                  <a:pt x="1980566" y="963474"/>
                  <a:pt x="1971151" y="963474"/>
                </a:cubicBezTo>
                <a:cubicBezTo>
                  <a:pt x="1961737" y="963474"/>
                  <a:pt x="1954096" y="955838"/>
                  <a:pt x="1954096" y="946418"/>
                </a:cubicBezTo>
                <a:cubicBezTo>
                  <a:pt x="1954096" y="936999"/>
                  <a:pt x="1961737" y="929364"/>
                  <a:pt x="1971151" y="929364"/>
                </a:cubicBezTo>
                <a:close/>
                <a:moveTo>
                  <a:pt x="1295421" y="928888"/>
                </a:moveTo>
                <a:cubicBezTo>
                  <a:pt x="1305218" y="928888"/>
                  <a:pt x="1313159" y="936830"/>
                  <a:pt x="1313159" y="946625"/>
                </a:cubicBezTo>
                <a:cubicBezTo>
                  <a:pt x="1313159" y="956422"/>
                  <a:pt x="1305218" y="964363"/>
                  <a:pt x="1295421" y="964363"/>
                </a:cubicBezTo>
                <a:cubicBezTo>
                  <a:pt x="1285625" y="964363"/>
                  <a:pt x="1277683" y="956422"/>
                  <a:pt x="1277683" y="946625"/>
                </a:cubicBezTo>
                <a:cubicBezTo>
                  <a:pt x="1277683" y="936830"/>
                  <a:pt x="1285625" y="928888"/>
                  <a:pt x="1295421" y="928888"/>
                </a:cubicBezTo>
                <a:close/>
                <a:moveTo>
                  <a:pt x="1479259" y="928510"/>
                </a:moveTo>
                <a:cubicBezTo>
                  <a:pt x="1489714" y="928510"/>
                  <a:pt x="1498191" y="936986"/>
                  <a:pt x="1498191" y="947443"/>
                </a:cubicBezTo>
                <a:cubicBezTo>
                  <a:pt x="1498106" y="957831"/>
                  <a:pt x="1489646" y="966203"/>
                  <a:pt x="1479259" y="966203"/>
                </a:cubicBezTo>
                <a:cubicBezTo>
                  <a:pt x="1468872" y="966203"/>
                  <a:pt x="1460429" y="957831"/>
                  <a:pt x="1460327" y="947443"/>
                </a:cubicBezTo>
                <a:cubicBezTo>
                  <a:pt x="1460327" y="936986"/>
                  <a:pt x="1468804" y="928510"/>
                  <a:pt x="1479259" y="928510"/>
                </a:cubicBezTo>
                <a:close/>
                <a:moveTo>
                  <a:pt x="1417857" y="928510"/>
                </a:moveTo>
                <a:cubicBezTo>
                  <a:pt x="1428125" y="928510"/>
                  <a:pt x="1436448" y="936834"/>
                  <a:pt x="1436448" y="947101"/>
                </a:cubicBezTo>
                <a:cubicBezTo>
                  <a:pt x="1436448" y="947158"/>
                  <a:pt x="1436448" y="947216"/>
                  <a:pt x="1436448" y="947271"/>
                </a:cubicBezTo>
                <a:cubicBezTo>
                  <a:pt x="1436346" y="957445"/>
                  <a:pt x="1428023" y="965615"/>
                  <a:pt x="1417857" y="965521"/>
                </a:cubicBezTo>
                <a:cubicBezTo>
                  <a:pt x="1417806" y="965521"/>
                  <a:pt x="1417738" y="965521"/>
                  <a:pt x="1417687" y="965521"/>
                </a:cubicBezTo>
                <a:cubicBezTo>
                  <a:pt x="1407505" y="965521"/>
                  <a:pt x="1399267" y="957274"/>
                  <a:pt x="1399267" y="947101"/>
                </a:cubicBezTo>
                <a:cubicBezTo>
                  <a:pt x="1399267" y="936834"/>
                  <a:pt x="1407590" y="928510"/>
                  <a:pt x="1417857" y="928510"/>
                </a:cubicBezTo>
                <a:close/>
                <a:moveTo>
                  <a:pt x="1357139" y="928510"/>
                </a:moveTo>
                <a:cubicBezTo>
                  <a:pt x="1366826" y="928971"/>
                  <a:pt x="1374382" y="937061"/>
                  <a:pt x="1374195" y="946760"/>
                </a:cubicBezTo>
                <a:cubicBezTo>
                  <a:pt x="1374212" y="956326"/>
                  <a:pt x="1366690" y="964214"/>
                  <a:pt x="1357139" y="964668"/>
                </a:cubicBezTo>
                <a:cubicBezTo>
                  <a:pt x="1347161" y="964668"/>
                  <a:pt x="1339060" y="956574"/>
                  <a:pt x="1339060" y="946590"/>
                </a:cubicBezTo>
                <a:cubicBezTo>
                  <a:pt x="1339060" y="936605"/>
                  <a:pt x="1347161" y="928510"/>
                  <a:pt x="1357139" y="928510"/>
                </a:cubicBezTo>
                <a:close/>
                <a:moveTo>
                  <a:pt x="1540660" y="927487"/>
                </a:moveTo>
                <a:cubicBezTo>
                  <a:pt x="1540779" y="927485"/>
                  <a:pt x="1540882" y="927485"/>
                  <a:pt x="1541001" y="927487"/>
                </a:cubicBezTo>
                <a:cubicBezTo>
                  <a:pt x="1551558" y="927581"/>
                  <a:pt x="1560035" y="936211"/>
                  <a:pt x="1559933" y="946760"/>
                </a:cubicBezTo>
                <a:cubicBezTo>
                  <a:pt x="1559933" y="946816"/>
                  <a:pt x="1559933" y="946874"/>
                  <a:pt x="1559933" y="946929"/>
                </a:cubicBezTo>
                <a:cubicBezTo>
                  <a:pt x="1559831" y="957480"/>
                  <a:pt x="1551217" y="965955"/>
                  <a:pt x="1540660" y="965862"/>
                </a:cubicBezTo>
                <a:cubicBezTo>
                  <a:pt x="1530085" y="965862"/>
                  <a:pt x="1521472" y="957337"/>
                  <a:pt x="1521387" y="946760"/>
                </a:cubicBezTo>
                <a:cubicBezTo>
                  <a:pt x="1521387" y="936115"/>
                  <a:pt x="1530017" y="927487"/>
                  <a:pt x="1540660" y="927487"/>
                </a:cubicBezTo>
                <a:close/>
                <a:moveTo>
                  <a:pt x="1602061" y="927316"/>
                </a:moveTo>
                <a:cubicBezTo>
                  <a:pt x="1612806" y="927316"/>
                  <a:pt x="1621505" y="936022"/>
                  <a:pt x="1621505" y="946760"/>
                </a:cubicBezTo>
                <a:cubicBezTo>
                  <a:pt x="1621505" y="946817"/>
                  <a:pt x="1621505" y="946874"/>
                  <a:pt x="1621505" y="946930"/>
                </a:cubicBezTo>
                <a:cubicBezTo>
                  <a:pt x="1621402" y="957574"/>
                  <a:pt x="1612704" y="966126"/>
                  <a:pt x="1602061" y="966033"/>
                </a:cubicBezTo>
                <a:cubicBezTo>
                  <a:pt x="1602010" y="966033"/>
                  <a:pt x="1601942" y="966033"/>
                  <a:pt x="1601891" y="966033"/>
                </a:cubicBezTo>
                <a:cubicBezTo>
                  <a:pt x="1591248" y="966033"/>
                  <a:pt x="1582618" y="957404"/>
                  <a:pt x="1582618" y="946760"/>
                </a:cubicBezTo>
                <a:cubicBezTo>
                  <a:pt x="1582618" y="936022"/>
                  <a:pt x="1591316" y="927316"/>
                  <a:pt x="1602061" y="927316"/>
                </a:cubicBezTo>
                <a:close/>
                <a:moveTo>
                  <a:pt x="1664144" y="926975"/>
                </a:moveTo>
                <a:cubicBezTo>
                  <a:pt x="1675077" y="926975"/>
                  <a:pt x="1683929" y="935834"/>
                  <a:pt x="1683929" y="946760"/>
                </a:cubicBezTo>
                <a:cubicBezTo>
                  <a:pt x="1683929" y="946817"/>
                  <a:pt x="1683929" y="946874"/>
                  <a:pt x="1683929" y="946930"/>
                </a:cubicBezTo>
                <a:cubicBezTo>
                  <a:pt x="1683827" y="957762"/>
                  <a:pt x="1674975" y="966467"/>
                  <a:pt x="1664144" y="966374"/>
                </a:cubicBezTo>
                <a:cubicBezTo>
                  <a:pt x="1664093" y="966374"/>
                  <a:pt x="1664025" y="966374"/>
                  <a:pt x="1663974" y="966374"/>
                </a:cubicBezTo>
                <a:cubicBezTo>
                  <a:pt x="1653144" y="966374"/>
                  <a:pt x="1644360" y="957592"/>
                  <a:pt x="1644360" y="946760"/>
                </a:cubicBezTo>
                <a:cubicBezTo>
                  <a:pt x="1644360" y="935834"/>
                  <a:pt x="1653212" y="926975"/>
                  <a:pt x="1664144" y="926975"/>
                </a:cubicBezTo>
                <a:close/>
                <a:moveTo>
                  <a:pt x="1724863" y="926804"/>
                </a:moveTo>
                <a:cubicBezTo>
                  <a:pt x="1735882" y="926804"/>
                  <a:pt x="1744819" y="935738"/>
                  <a:pt x="1744819" y="946760"/>
                </a:cubicBezTo>
                <a:cubicBezTo>
                  <a:pt x="1744819" y="946816"/>
                  <a:pt x="1744819" y="946874"/>
                  <a:pt x="1744819" y="946929"/>
                </a:cubicBezTo>
                <a:cubicBezTo>
                  <a:pt x="1744717" y="957857"/>
                  <a:pt x="1735796" y="966637"/>
                  <a:pt x="1724863" y="966544"/>
                </a:cubicBezTo>
                <a:cubicBezTo>
                  <a:pt x="1713931" y="966544"/>
                  <a:pt x="1705079" y="957686"/>
                  <a:pt x="1705079" y="946760"/>
                </a:cubicBezTo>
                <a:cubicBezTo>
                  <a:pt x="1705079" y="946704"/>
                  <a:pt x="1705079" y="946645"/>
                  <a:pt x="1705079" y="946589"/>
                </a:cubicBezTo>
                <a:cubicBezTo>
                  <a:pt x="1705079" y="935661"/>
                  <a:pt x="1713931" y="926804"/>
                  <a:pt x="1724863" y="926804"/>
                </a:cubicBezTo>
                <a:close/>
                <a:moveTo>
                  <a:pt x="1909067" y="926634"/>
                </a:moveTo>
                <a:cubicBezTo>
                  <a:pt x="1920188" y="926634"/>
                  <a:pt x="1929194" y="935645"/>
                  <a:pt x="1929194" y="946760"/>
                </a:cubicBezTo>
                <a:cubicBezTo>
                  <a:pt x="1929194" y="946817"/>
                  <a:pt x="1929194" y="946874"/>
                  <a:pt x="1929194" y="946930"/>
                </a:cubicBezTo>
                <a:cubicBezTo>
                  <a:pt x="1929091" y="957951"/>
                  <a:pt x="1920086" y="966809"/>
                  <a:pt x="1909067" y="966715"/>
                </a:cubicBezTo>
                <a:cubicBezTo>
                  <a:pt x="1909016" y="966715"/>
                  <a:pt x="1908948" y="966715"/>
                  <a:pt x="1908897" y="966715"/>
                </a:cubicBezTo>
                <a:cubicBezTo>
                  <a:pt x="1897879" y="966715"/>
                  <a:pt x="1888942" y="957781"/>
                  <a:pt x="1888942" y="946760"/>
                </a:cubicBezTo>
                <a:cubicBezTo>
                  <a:pt x="1888942" y="935645"/>
                  <a:pt x="1897947" y="926634"/>
                  <a:pt x="1909067" y="926634"/>
                </a:cubicBezTo>
                <a:close/>
                <a:moveTo>
                  <a:pt x="1847667" y="926634"/>
                </a:moveTo>
                <a:cubicBezTo>
                  <a:pt x="1858787" y="926634"/>
                  <a:pt x="1867793" y="935645"/>
                  <a:pt x="1867793" y="946760"/>
                </a:cubicBezTo>
                <a:cubicBezTo>
                  <a:pt x="1867793" y="946817"/>
                  <a:pt x="1867793" y="946874"/>
                  <a:pt x="1867793" y="946930"/>
                </a:cubicBezTo>
                <a:cubicBezTo>
                  <a:pt x="1867690" y="957951"/>
                  <a:pt x="1858685" y="966809"/>
                  <a:pt x="1847667" y="966715"/>
                </a:cubicBezTo>
                <a:cubicBezTo>
                  <a:pt x="1847615" y="966715"/>
                  <a:pt x="1847547" y="966715"/>
                  <a:pt x="1847496" y="966715"/>
                </a:cubicBezTo>
                <a:cubicBezTo>
                  <a:pt x="1836478" y="966715"/>
                  <a:pt x="1827541" y="957781"/>
                  <a:pt x="1827541" y="946760"/>
                </a:cubicBezTo>
                <a:cubicBezTo>
                  <a:pt x="1827541" y="935645"/>
                  <a:pt x="1836546" y="926634"/>
                  <a:pt x="1847667" y="926634"/>
                </a:cubicBezTo>
                <a:close/>
                <a:moveTo>
                  <a:pt x="1786606" y="926630"/>
                </a:moveTo>
                <a:cubicBezTo>
                  <a:pt x="1797727" y="926632"/>
                  <a:pt x="1806732" y="935644"/>
                  <a:pt x="1806732" y="946760"/>
                </a:cubicBezTo>
                <a:cubicBezTo>
                  <a:pt x="1806732" y="946816"/>
                  <a:pt x="1806732" y="946874"/>
                  <a:pt x="1806732" y="946929"/>
                </a:cubicBezTo>
                <a:cubicBezTo>
                  <a:pt x="1806630" y="957951"/>
                  <a:pt x="1797624" y="966808"/>
                  <a:pt x="1786606" y="966714"/>
                </a:cubicBezTo>
                <a:cubicBezTo>
                  <a:pt x="1786555" y="966714"/>
                  <a:pt x="1786487" y="966714"/>
                  <a:pt x="1786436" y="966714"/>
                </a:cubicBezTo>
                <a:cubicBezTo>
                  <a:pt x="1775418" y="966714"/>
                  <a:pt x="1766481" y="957780"/>
                  <a:pt x="1766481" y="946760"/>
                </a:cubicBezTo>
                <a:cubicBezTo>
                  <a:pt x="1766481" y="935776"/>
                  <a:pt x="1775281" y="926820"/>
                  <a:pt x="1786265" y="926634"/>
                </a:cubicBezTo>
                <a:cubicBezTo>
                  <a:pt x="1786385" y="926632"/>
                  <a:pt x="1786487" y="926630"/>
                  <a:pt x="1786606" y="926630"/>
                </a:cubicBezTo>
                <a:close/>
                <a:moveTo>
                  <a:pt x="5629" y="881778"/>
                </a:moveTo>
                <a:cubicBezTo>
                  <a:pt x="7607" y="881778"/>
                  <a:pt x="9210" y="883382"/>
                  <a:pt x="9210" y="885359"/>
                </a:cubicBezTo>
                <a:cubicBezTo>
                  <a:pt x="9210" y="887338"/>
                  <a:pt x="7607" y="888942"/>
                  <a:pt x="5629" y="888942"/>
                </a:cubicBezTo>
                <a:cubicBezTo>
                  <a:pt x="3684" y="888854"/>
                  <a:pt x="2132" y="887301"/>
                  <a:pt x="2047" y="885359"/>
                </a:cubicBezTo>
                <a:cubicBezTo>
                  <a:pt x="2047" y="883382"/>
                  <a:pt x="3650" y="881778"/>
                  <a:pt x="5629" y="881778"/>
                </a:cubicBezTo>
                <a:close/>
                <a:moveTo>
                  <a:pt x="67029" y="880242"/>
                </a:moveTo>
                <a:cubicBezTo>
                  <a:pt x="67149" y="880239"/>
                  <a:pt x="67268" y="880239"/>
                  <a:pt x="67371" y="880242"/>
                </a:cubicBezTo>
                <a:cubicBezTo>
                  <a:pt x="70100" y="880339"/>
                  <a:pt x="72248" y="882629"/>
                  <a:pt x="72146" y="885359"/>
                </a:cubicBezTo>
                <a:cubicBezTo>
                  <a:pt x="72146" y="888185"/>
                  <a:pt x="69861" y="890476"/>
                  <a:pt x="67029" y="890476"/>
                </a:cubicBezTo>
                <a:cubicBezTo>
                  <a:pt x="64249" y="890388"/>
                  <a:pt x="61998" y="888148"/>
                  <a:pt x="61913" y="885359"/>
                </a:cubicBezTo>
                <a:cubicBezTo>
                  <a:pt x="61913" y="882533"/>
                  <a:pt x="64198" y="880242"/>
                  <a:pt x="67029" y="880242"/>
                </a:cubicBezTo>
                <a:close/>
                <a:moveTo>
                  <a:pt x="129113" y="879389"/>
                </a:moveTo>
                <a:cubicBezTo>
                  <a:pt x="129232" y="879387"/>
                  <a:pt x="129352" y="879387"/>
                  <a:pt x="129454" y="879389"/>
                </a:cubicBezTo>
                <a:cubicBezTo>
                  <a:pt x="132661" y="879486"/>
                  <a:pt x="135185" y="882158"/>
                  <a:pt x="135083" y="885359"/>
                </a:cubicBezTo>
                <a:cubicBezTo>
                  <a:pt x="135083" y="888656"/>
                  <a:pt x="132405" y="891328"/>
                  <a:pt x="129113" y="891328"/>
                </a:cubicBezTo>
                <a:cubicBezTo>
                  <a:pt x="125822" y="891328"/>
                  <a:pt x="123144" y="888656"/>
                  <a:pt x="123144" y="885359"/>
                </a:cubicBezTo>
                <a:cubicBezTo>
                  <a:pt x="123144" y="882063"/>
                  <a:pt x="125822" y="879389"/>
                  <a:pt x="129113" y="879389"/>
                </a:cubicBezTo>
                <a:close/>
                <a:moveTo>
                  <a:pt x="189832" y="878708"/>
                </a:moveTo>
                <a:cubicBezTo>
                  <a:pt x="189951" y="878705"/>
                  <a:pt x="190071" y="878705"/>
                  <a:pt x="190173" y="878708"/>
                </a:cubicBezTo>
                <a:cubicBezTo>
                  <a:pt x="193755" y="878803"/>
                  <a:pt x="196586" y="881780"/>
                  <a:pt x="196484" y="885359"/>
                </a:cubicBezTo>
                <a:cubicBezTo>
                  <a:pt x="196484" y="889034"/>
                  <a:pt x="193499" y="892011"/>
                  <a:pt x="189832" y="892011"/>
                </a:cubicBezTo>
                <a:cubicBezTo>
                  <a:pt x="186199" y="891921"/>
                  <a:pt x="183265" y="888996"/>
                  <a:pt x="183181" y="885359"/>
                </a:cubicBezTo>
                <a:cubicBezTo>
                  <a:pt x="183181" y="881686"/>
                  <a:pt x="186165" y="878708"/>
                  <a:pt x="189832" y="878708"/>
                </a:cubicBezTo>
                <a:close/>
                <a:moveTo>
                  <a:pt x="312635" y="877343"/>
                </a:moveTo>
                <a:cubicBezTo>
                  <a:pt x="312754" y="877342"/>
                  <a:pt x="312856" y="877342"/>
                  <a:pt x="312976" y="877343"/>
                </a:cubicBezTo>
                <a:cubicBezTo>
                  <a:pt x="317410" y="877439"/>
                  <a:pt x="320924" y="881103"/>
                  <a:pt x="320821" y="885530"/>
                </a:cubicBezTo>
                <a:cubicBezTo>
                  <a:pt x="320821" y="890052"/>
                  <a:pt x="317154" y="893716"/>
                  <a:pt x="312635" y="893716"/>
                </a:cubicBezTo>
                <a:cubicBezTo>
                  <a:pt x="308149" y="893627"/>
                  <a:pt x="304533" y="890013"/>
                  <a:pt x="304448" y="885530"/>
                </a:cubicBezTo>
                <a:cubicBezTo>
                  <a:pt x="304448" y="881009"/>
                  <a:pt x="308115" y="877343"/>
                  <a:pt x="312635" y="877343"/>
                </a:cubicBezTo>
                <a:close/>
                <a:moveTo>
                  <a:pt x="251233" y="877343"/>
                </a:moveTo>
                <a:cubicBezTo>
                  <a:pt x="255276" y="877343"/>
                  <a:pt x="258567" y="880627"/>
                  <a:pt x="258567" y="884676"/>
                </a:cubicBezTo>
                <a:cubicBezTo>
                  <a:pt x="258567" y="888727"/>
                  <a:pt x="255276" y="892011"/>
                  <a:pt x="251233" y="892011"/>
                </a:cubicBezTo>
                <a:cubicBezTo>
                  <a:pt x="247225" y="891921"/>
                  <a:pt x="243984" y="888691"/>
                  <a:pt x="243900" y="884676"/>
                </a:cubicBezTo>
                <a:cubicBezTo>
                  <a:pt x="243900" y="880627"/>
                  <a:pt x="247191" y="877343"/>
                  <a:pt x="251233" y="877343"/>
                </a:cubicBezTo>
                <a:close/>
                <a:moveTo>
                  <a:pt x="374402" y="876357"/>
                </a:moveTo>
                <a:cubicBezTo>
                  <a:pt x="379300" y="876357"/>
                  <a:pt x="383271" y="880327"/>
                  <a:pt x="383271" y="885226"/>
                </a:cubicBezTo>
                <a:cubicBezTo>
                  <a:pt x="383271" y="890124"/>
                  <a:pt x="379300" y="894095"/>
                  <a:pt x="374402" y="894095"/>
                </a:cubicBezTo>
                <a:cubicBezTo>
                  <a:pt x="369504" y="894095"/>
                  <a:pt x="365533" y="890124"/>
                  <a:pt x="365533" y="885226"/>
                </a:cubicBezTo>
                <a:cubicBezTo>
                  <a:pt x="365533" y="880327"/>
                  <a:pt x="369504" y="876357"/>
                  <a:pt x="374402" y="876357"/>
                </a:cubicBezTo>
                <a:close/>
                <a:moveTo>
                  <a:pt x="436120" y="875808"/>
                </a:moveTo>
                <a:cubicBezTo>
                  <a:pt x="441203" y="875802"/>
                  <a:pt x="445398" y="879774"/>
                  <a:pt x="445671" y="884848"/>
                </a:cubicBezTo>
                <a:cubicBezTo>
                  <a:pt x="445671" y="890123"/>
                  <a:pt x="441390" y="894399"/>
                  <a:pt x="436120" y="894399"/>
                </a:cubicBezTo>
                <a:cubicBezTo>
                  <a:pt x="431037" y="894405"/>
                  <a:pt x="426841" y="890434"/>
                  <a:pt x="426569" y="885359"/>
                </a:cubicBezTo>
                <a:cubicBezTo>
                  <a:pt x="426569" y="880083"/>
                  <a:pt x="430850" y="875808"/>
                  <a:pt x="436120" y="875808"/>
                </a:cubicBezTo>
                <a:close/>
                <a:moveTo>
                  <a:pt x="496838" y="875126"/>
                </a:moveTo>
                <a:cubicBezTo>
                  <a:pt x="502484" y="875126"/>
                  <a:pt x="507072" y="879708"/>
                  <a:pt x="507072" y="885359"/>
                </a:cubicBezTo>
                <a:cubicBezTo>
                  <a:pt x="507072" y="891012"/>
                  <a:pt x="502484" y="895593"/>
                  <a:pt x="496838" y="895593"/>
                </a:cubicBezTo>
                <a:cubicBezTo>
                  <a:pt x="491193" y="895593"/>
                  <a:pt x="486605" y="891012"/>
                  <a:pt x="486605" y="885359"/>
                </a:cubicBezTo>
                <a:cubicBezTo>
                  <a:pt x="486605" y="879708"/>
                  <a:pt x="491193" y="875126"/>
                  <a:pt x="496838" y="875126"/>
                </a:cubicBezTo>
                <a:close/>
                <a:moveTo>
                  <a:pt x="558240" y="874273"/>
                </a:moveTo>
                <a:cubicBezTo>
                  <a:pt x="564363" y="874273"/>
                  <a:pt x="569326" y="879237"/>
                  <a:pt x="569326" y="885359"/>
                </a:cubicBezTo>
                <a:cubicBezTo>
                  <a:pt x="569241" y="891444"/>
                  <a:pt x="564329" y="896354"/>
                  <a:pt x="558240" y="896446"/>
                </a:cubicBezTo>
                <a:cubicBezTo>
                  <a:pt x="552151" y="896354"/>
                  <a:pt x="547239" y="891444"/>
                  <a:pt x="547154" y="885359"/>
                </a:cubicBezTo>
                <a:cubicBezTo>
                  <a:pt x="547154" y="879237"/>
                  <a:pt x="552117" y="874273"/>
                  <a:pt x="558240" y="874273"/>
                </a:cubicBezTo>
                <a:close/>
                <a:moveTo>
                  <a:pt x="619641" y="873591"/>
                </a:moveTo>
                <a:cubicBezTo>
                  <a:pt x="626139" y="873591"/>
                  <a:pt x="631410" y="878859"/>
                  <a:pt x="631410" y="885359"/>
                </a:cubicBezTo>
                <a:cubicBezTo>
                  <a:pt x="631410" y="891859"/>
                  <a:pt x="626139" y="897129"/>
                  <a:pt x="619641" y="897129"/>
                </a:cubicBezTo>
                <a:cubicBezTo>
                  <a:pt x="613143" y="897129"/>
                  <a:pt x="607873" y="891859"/>
                  <a:pt x="607873" y="885359"/>
                </a:cubicBezTo>
                <a:cubicBezTo>
                  <a:pt x="607873" y="878859"/>
                  <a:pt x="613143" y="873591"/>
                  <a:pt x="619641" y="873591"/>
                </a:cubicBezTo>
                <a:close/>
                <a:moveTo>
                  <a:pt x="681042" y="872910"/>
                </a:moveTo>
                <a:cubicBezTo>
                  <a:pt x="681162" y="872907"/>
                  <a:pt x="681264" y="872907"/>
                  <a:pt x="681383" y="872910"/>
                </a:cubicBezTo>
                <a:cubicBezTo>
                  <a:pt x="688172" y="873005"/>
                  <a:pt x="693596" y="878578"/>
                  <a:pt x="693493" y="885359"/>
                </a:cubicBezTo>
                <a:cubicBezTo>
                  <a:pt x="693493" y="892236"/>
                  <a:pt x="687916" y="897810"/>
                  <a:pt x="681042" y="897810"/>
                </a:cubicBezTo>
                <a:cubicBezTo>
                  <a:pt x="674169" y="897810"/>
                  <a:pt x="668592" y="892236"/>
                  <a:pt x="668592" y="885359"/>
                </a:cubicBezTo>
                <a:cubicBezTo>
                  <a:pt x="668592" y="878483"/>
                  <a:pt x="674169" y="872910"/>
                  <a:pt x="681042" y="872910"/>
                </a:cubicBezTo>
                <a:close/>
                <a:moveTo>
                  <a:pt x="743125" y="872227"/>
                </a:moveTo>
                <a:cubicBezTo>
                  <a:pt x="743245" y="872225"/>
                  <a:pt x="743347" y="872225"/>
                  <a:pt x="743466" y="872227"/>
                </a:cubicBezTo>
                <a:cubicBezTo>
                  <a:pt x="750630" y="872322"/>
                  <a:pt x="756361" y="878200"/>
                  <a:pt x="756258" y="885359"/>
                </a:cubicBezTo>
                <a:cubicBezTo>
                  <a:pt x="756258" y="892612"/>
                  <a:pt x="750374" y="898493"/>
                  <a:pt x="743125" y="898493"/>
                </a:cubicBezTo>
                <a:cubicBezTo>
                  <a:pt x="735911" y="898400"/>
                  <a:pt x="730077" y="892573"/>
                  <a:pt x="729993" y="885359"/>
                </a:cubicBezTo>
                <a:cubicBezTo>
                  <a:pt x="729993" y="878106"/>
                  <a:pt x="735877" y="872227"/>
                  <a:pt x="743125" y="872227"/>
                </a:cubicBezTo>
                <a:close/>
                <a:moveTo>
                  <a:pt x="804211" y="871410"/>
                </a:moveTo>
                <a:cubicBezTo>
                  <a:pt x="811841" y="871410"/>
                  <a:pt x="818027" y="877594"/>
                  <a:pt x="818027" y="885225"/>
                </a:cubicBezTo>
                <a:cubicBezTo>
                  <a:pt x="818027" y="892855"/>
                  <a:pt x="811841" y="899041"/>
                  <a:pt x="804211" y="899041"/>
                </a:cubicBezTo>
                <a:cubicBezTo>
                  <a:pt x="796581" y="899041"/>
                  <a:pt x="790396" y="892855"/>
                  <a:pt x="790396" y="885225"/>
                </a:cubicBezTo>
                <a:cubicBezTo>
                  <a:pt x="790396" y="877594"/>
                  <a:pt x="796581" y="871410"/>
                  <a:pt x="804211" y="871410"/>
                </a:cubicBezTo>
                <a:close/>
                <a:moveTo>
                  <a:pt x="865246" y="871033"/>
                </a:moveTo>
                <a:cubicBezTo>
                  <a:pt x="865366" y="871031"/>
                  <a:pt x="865468" y="871031"/>
                  <a:pt x="865587" y="871033"/>
                </a:cubicBezTo>
                <a:cubicBezTo>
                  <a:pt x="873399" y="871128"/>
                  <a:pt x="879676" y="877541"/>
                  <a:pt x="879573" y="885359"/>
                </a:cubicBezTo>
                <a:cubicBezTo>
                  <a:pt x="879573" y="893271"/>
                  <a:pt x="873160" y="899687"/>
                  <a:pt x="865246" y="899687"/>
                </a:cubicBezTo>
                <a:cubicBezTo>
                  <a:pt x="857367" y="899595"/>
                  <a:pt x="851005" y="893234"/>
                  <a:pt x="850920" y="885359"/>
                </a:cubicBezTo>
                <a:cubicBezTo>
                  <a:pt x="850920" y="877448"/>
                  <a:pt x="857333" y="871033"/>
                  <a:pt x="865246" y="871033"/>
                </a:cubicBezTo>
                <a:close/>
                <a:moveTo>
                  <a:pt x="926648" y="870351"/>
                </a:moveTo>
                <a:cubicBezTo>
                  <a:pt x="926767" y="870349"/>
                  <a:pt x="926870" y="870349"/>
                  <a:pt x="926989" y="870351"/>
                </a:cubicBezTo>
                <a:cubicBezTo>
                  <a:pt x="935192" y="870446"/>
                  <a:pt x="941759" y="877164"/>
                  <a:pt x="941657" y="885359"/>
                </a:cubicBezTo>
                <a:cubicBezTo>
                  <a:pt x="941657" y="885418"/>
                  <a:pt x="941657" y="885474"/>
                  <a:pt x="941657" y="885531"/>
                </a:cubicBezTo>
                <a:cubicBezTo>
                  <a:pt x="941555" y="893726"/>
                  <a:pt x="934834" y="900291"/>
                  <a:pt x="926648" y="900199"/>
                </a:cubicBezTo>
                <a:cubicBezTo>
                  <a:pt x="918427" y="900199"/>
                  <a:pt x="911724" y="893583"/>
                  <a:pt x="911639" y="885359"/>
                </a:cubicBezTo>
                <a:cubicBezTo>
                  <a:pt x="911639" y="877071"/>
                  <a:pt x="918358" y="870351"/>
                  <a:pt x="926648" y="870351"/>
                </a:cubicBezTo>
                <a:close/>
                <a:moveTo>
                  <a:pt x="988415" y="869535"/>
                </a:moveTo>
                <a:cubicBezTo>
                  <a:pt x="997082" y="869535"/>
                  <a:pt x="1004107" y="876559"/>
                  <a:pt x="1004107" y="885225"/>
                </a:cubicBezTo>
                <a:cubicBezTo>
                  <a:pt x="1004107" y="893891"/>
                  <a:pt x="997082" y="900917"/>
                  <a:pt x="988415" y="900917"/>
                </a:cubicBezTo>
                <a:cubicBezTo>
                  <a:pt x="979749" y="900917"/>
                  <a:pt x="972724" y="893891"/>
                  <a:pt x="972724" y="885225"/>
                </a:cubicBezTo>
                <a:cubicBezTo>
                  <a:pt x="972724" y="876559"/>
                  <a:pt x="979749" y="869535"/>
                  <a:pt x="988415" y="869535"/>
                </a:cubicBezTo>
                <a:close/>
                <a:moveTo>
                  <a:pt x="1050132" y="869158"/>
                </a:moveTo>
                <a:cubicBezTo>
                  <a:pt x="1050831" y="869111"/>
                  <a:pt x="1051548" y="869111"/>
                  <a:pt x="1052247" y="869158"/>
                </a:cubicBezTo>
                <a:cubicBezTo>
                  <a:pt x="1061082" y="869742"/>
                  <a:pt x="1067768" y="877378"/>
                  <a:pt x="1067188" y="886212"/>
                </a:cubicBezTo>
                <a:cubicBezTo>
                  <a:pt x="1067188" y="886564"/>
                  <a:pt x="1067171" y="886917"/>
                  <a:pt x="1067153" y="887269"/>
                </a:cubicBezTo>
                <a:cubicBezTo>
                  <a:pt x="1066591" y="896104"/>
                  <a:pt x="1058967" y="902810"/>
                  <a:pt x="1050132" y="902245"/>
                </a:cubicBezTo>
                <a:cubicBezTo>
                  <a:pt x="1041433" y="901824"/>
                  <a:pt x="1034440" y="894911"/>
                  <a:pt x="1033929" y="886212"/>
                </a:cubicBezTo>
                <a:cubicBezTo>
                  <a:pt x="1033912" y="877117"/>
                  <a:pt x="1041041" y="869613"/>
                  <a:pt x="1050132" y="869158"/>
                </a:cubicBezTo>
                <a:close/>
                <a:moveTo>
                  <a:pt x="1110851" y="868474"/>
                </a:moveTo>
                <a:cubicBezTo>
                  <a:pt x="1120266" y="868474"/>
                  <a:pt x="1127907" y="876110"/>
                  <a:pt x="1127907" y="885529"/>
                </a:cubicBezTo>
                <a:cubicBezTo>
                  <a:pt x="1127907" y="894950"/>
                  <a:pt x="1120266" y="902585"/>
                  <a:pt x="1110851" y="902585"/>
                </a:cubicBezTo>
                <a:cubicBezTo>
                  <a:pt x="1101437" y="902585"/>
                  <a:pt x="1093796" y="894950"/>
                  <a:pt x="1093796" y="885529"/>
                </a:cubicBezTo>
                <a:cubicBezTo>
                  <a:pt x="1093796" y="876110"/>
                  <a:pt x="1101437" y="868474"/>
                  <a:pt x="1110851" y="868474"/>
                </a:cubicBezTo>
                <a:close/>
                <a:moveTo>
                  <a:pt x="1172252" y="867963"/>
                </a:moveTo>
                <a:cubicBezTo>
                  <a:pt x="1181667" y="867963"/>
                  <a:pt x="1189308" y="875598"/>
                  <a:pt x="1189308" y="885019"/>
                </a:cubicBezTo>
                <a:cubicBezTo>
                  <a:pt x="1189308" y="894439"/>
                  <a:pt x="1181667" y="902075"/>
                  <a:pt x="1172252" y="902075"/>
                </a:cubicBezTo>
                <a:cubicBezTo>
                  <a:pt x="1162838" y="902075"/>
                  <a:pt x="1155197" y="894439"/>
                  <a:pt x="1155197" y="885019"/>
                </a:cubicBezTo>
                <a:cubicBezTo>
                  <a:pt x="1155197" y="875598"/>
                  <a:pt x="1162838" y="867963"/>
                  <a:pt x="1172252" y="867963"/>
                </a:cubicBezTo>
                <a:close/>
                <a:moveTo>
                  <a:pt x="1234523" y="867429"/>
                </a:moveTo>
                <a:cubicBezTo>
                  <a:pt x="1243955" y="867441"/>
                  <a:pt x="1251579" y="875087"/>
                  <a:pt x="1251562" y="884506"/>
                </a:cubicBezTo>
                <a:cubicBezTo>
                  <a:pt x="1251562" y="884799"/>
                  <a:pt x="1251562" y="885091"/>
                  <a:pt x="1251545" y="885382"/>
                </a:cubicBezTo>
                <a:cubicBezTo>
                  <a:pt x="1251068" y="894789"/>
                  <a:pt x="1243069" y="902033"/>
                  <a:pt x="1233654" y="901563"/>
                </a:cubicBezTo>
                <a:cubicBezTo>
                  <a:pt x="1233364" y="901579"/>
                  <a:pt x="1233074" y="901586"/>
                  <a:pt x="1232784" y="901584"/>
                </a:cubicBezTo>
                <a:cubicBezTo>
                  <a:pt x="1223352" y="901574"/>
                  <a:pt x="1215728" y="893927"/>
                  <a:pt x="1215745" y="884506"/>
                </a:cubicBezTo>
                <a:cubicBezTo>
                  <a:pt x="1215745" y="884216"/>
                  <a:pt x="1215745" y="883923"/>
                  <a:pt x="1215762" y="883632"/>
                </a:cubicBezTo>
                <a:cubicBezTo>
                  <a:pt x="1216240" y="874226"/>
                  <a:pt x="1224239" y="866981"/>
                  <a:pt x="1233654" y="867453"/>
                </a:cubicBezTo>
                <a:cubicBezTo>
                  <a:pt x="1233944" y="867437"/>
                  <a:pt x="1234233" y="867429"/>
                  <a:pt x="1234523" y="867429"/>
                </a:cubicBezTo>
                <a:close/>
                <a:moveTo>
                  <a:pt x="1971152" y="867110"/>
                </a:moveTo>
                <a:cubicBezTo>
                  <a:pt x="1980754" y="867741"/>
                  <a:pt x="1988225" y="875731"/>
                  <a:pt x="1988207" y="885359"/>
                </a:cubicBezTo>
                <a:cubicBezTo>
                  <a:pt x="1988225" y="894959"/>
                  <a:pt x="1980737" y="902897"/>
                  <a:pt x="1971152" y="903439"/>
                </a:cubicBezTo>
                <a:cubicBezTo>
                  <a:pt x="1971101" y="903439"/>
                  <a:pt x="1971032" y="903440"/>
                  <a:pt x="1970981" y="903440"/>
                </a:cubicBezTo>
                <a:cubicBezTo>
                  <a:pt x="1961003" y="903439"/>
                  <a:pt x="1952902" y="895344"/>
                  <a:pt x="1952902" y="885359"/>
                </a:cubicBezTo>
                <a:cubicBezTo>
                  <a:pt x="1952902" y="875282"/>
                  <a:pt x="1961071" y="867110"/>
                  <a:pt x="1971152" y="867110"/>
                </a:cubicBezTo>
                <a:close/>
                <a:moveTo>
                  <a:pt x="1295055" y="866939"/>
                </a:moveTo>
                <a:cubicBezTo>
                  <a:pt x="1305220" y="866939"/>
                  <a:pt x="1313475" y="875186"/>
                  <a:pt x="1313475" y="885359"/>
                </a:cubicBezTo>
                <a:cubicBezTo>
                  <a:pt x="1313475" y="885418"/>
                  <a:pt x="1313475" y="885474"/>
                  <a:pt x="1313475" y="885529"/>
                </a:cubicBezTo>
                <a:cubicBezTo>
                  <a:pt x="1313373" y="895610"/>
                  <a:pt x="1305135" y="903703"/>
                  <a:pt x="1295055" y="903609"/>
                </a:cubicBezTo>
                <a:cubicBezTo>
                  <a:pt x="1284941" y="903609"/>
                  <a:pt x="1276720" y="895467"/>
                  <a:pt x="1276635" y="885359"/>
                </a:cubicBezTo>
                <a:cubicBezTo>
                  <a:pt x="1276635" y="875186"/>
                  <a:pt x="1284890" y="866939"/>
                  <a:pt x="1295055" y="866939"/>
                </a:cubicBezTo>
                <a:close/>
                <a:moveTo>
                  <a:pt x="1357138" y="866598"/>
                </a:moveTo>
                <a:cubicBezTo>
                  <a:pt x="1367508" y="866598"/>
                  <a:pt x="1375900" y="874998"/>
                  <a:pt x="1375900" y="885359"/>
                </a:cubicBezTo>
                <a:cubicBezTo>
                  <a:pt x="1375900" y="885416"/>
                  <a:pt x="1375900" y="885474"/>
                  <a:pt x="1375900" y="885530"/>
                </a:cubicBezTo>
                <a:cubicBezTo>
                  <a:pt x="1375797" y="895797"/>
                  <a:pt x="1367406" y="904045"/>
                  <a:pt x="1357138" y="903951"/>
                </a:cubicBezTo>
                <a:cubicBezTo>
                  <a:pt x="1346836" y="903951"/>
                  <a:pt x="1338462" y="895655"/>
                  <a:pt x="1338377" y="885359"/>
                </a:cubicBezTo>
                <a:cubicBezTo>
                  <a:pt x="1338377" y="874998"/>
                  <a:pt x="1346768" y="866598"/>
                  <a:pt x="1357138" y="866598"/>
                </a:cubicBezTo>
                <a:close/>
                <a:moveTo>
                  <a:pt x="1417858" y="866088"/>
                </a:moveTo>
                <a:cubicBezTo>
                  <a:pt x="1417977" y="866085"/>
                  <a:pt x="1418080" y="866085"/>
                  <a:pt x="1418199" y="866088"/>
                </a:cubicBezTo>
                <a:cubicBezTo>
                  <a:pt x="1428757" y="866181"/>
                  <a:pt x="1437234" y="874811"/>
                  <a:pt x="1437131" y="885359"/>
                </a:cubicBezTo>
                <a:cubicBezTo>
                  <a:pt x="1437131" y="885416"/>
                  <a:pt x="1437131" y="885474"/>
                  <a:pt x="1437131" y="885530"/>
                </a:cubicBezTo>
                <a:cubicBezTo>
                  <a:pt x="1437029" y="896080"/>
                  <a:pt x="1428415" y="904555"/>
                  <a:pt x="1417858" y="904461"/>
                </a:cubicBezTo>
                <a:cubicBezTo>
                  <a:pt x="1407283" y="904461"/>
                  <a:pt x="1398670" y="895937"/>
                  <a:pt x="1398585" y="885359"/>
                </a:cubicBezTo>
                <a:cubicBezTo>
                  <a:pt x="1398585" y="874716"/>
                  <a:pt x="1407215" y="866088"/>
                  <a:pt x="1417858" y="866088"/>
                </a:cubicBezTo>
                <a:close/>
                <a:moveTo>
                  <a:pt x="1479258" y="865746"/>
                </a:moveTo>
                <a:cubicBezTo>
                  <a:pt x="1479309" y="865746"/>
                  <a:pt x="1479378" y="865746"/>
                  <a:pt x="1479429" y="865746"/>
                </a:cubicBezTo>
                <a:cubicBezTo>
                  <a:pt x="1490174" y="865842"/>
                  <a:pt x="1498804" y="874623"/>
                  <a:pt x="1498702" y="885360"/>
                </a:cubicBezTo>
                <a:cubicBezTo>
                  <a:pt x="1498702" y="885417"/>
                  <a:pt x="1498702" y="885475"/>
                  <a:pt x="1498702" y="885530"/>
                </a:cubicBezTo>
                <a:cubicBezTo>
                  <a:pt x="1498600" y="896269"/>
                  <a:pt x="1489833" y="904898"/>
                  <a:pt x="1479088" y="904804"/>
                </a:cubicBezTo>
                <a:cubicBezTo>
                  <a:pt x="1468326" y="904804"/>
                  <a:pt x="1459576" y="896126"/>
                  <a:pt x="1459474" y="885360"/>
                </a:cubicBezTo>
                <a:cubicBezTo>
                  <a:pt x="1459474" y="885304"/>
                  <a:pt x="1459474" y="885246"/>
                  <a:pt x="1459474" y="885189"/>
                </a:cubicBezTo>
                <a:cubicBezTo>
                  <a:pt x="1459576" y="874358"/>
                  <a:pt x="1468428" y="865652"/>
                  <a:pt x="1479258" y="865746"/>
                </a:cubicBezTo>
                <a:close/>
                <a:moveTo>
                  <a:pt x="1540660" y="865404"/>
                </a:moveTo>
                <a:cubicBezTo>
                  <a:pt x="1551678" y="865404"/>
                  <a:pt x="1560615" y="874338"/>
                  <a:pt x="1560615" y="885359"/>
                </a:cubicBezTo>
                <a:cubicBezTo>
                  <a:pt x="1560615" y="885418"/>
                  <a:pt x="1560615" y="885474"/>
                  <a:pt x="1560615" y="885529"/>
                </a:cubicBezTo>
                <a:cubicBezTo>
                  <a:pt x="1560513" y="896457"/>
                  <a:pt x="1551593" y="905237"/>
                  <a:pt x="1540660" y="905145"/>
                </a:cubicBezTo>
                <a:cubicBezTo>
                  <a:pt x="1529710" y="905145"/>
                  <a:pt x="1520790" y="896315"/>
                  <a:pt x="1520705" y="885359"/>
                </a:cubicBezTo>
                <a:cubicBezTo>
                  <a:pt x="1520705" y="874338"/>
                  <a:pt x="1529642" y="865404"/>
                  <a:pt x="1540660" y="865404"/>
                </a:cubicBezTo>
                <a:close/>
                <a:moveTo>
                  <a:pt x="1602061" y="865064"/>
                </a:moveTo>
                <a:cubicBezTo>
                  <a:pt x="1613267" y="865064"/>
                  <a:pt x="1622357" y="874151"/>
                  <a:pt x="1622357" y="885359"/>
                </a:cubicBezTo>
                <a:cubicBezTo>
                  <a:pt x="1622357" y="885416"/>
                  <a:pt x="1622357" y="885474"/>
                  <a:pt x="1622357" y="885530"/>
                </a:cubicBezTo>
                <a:cubicBezTo>
                  <a:pt x="1622255" y="896646"/>
                  <a:pt x="1613181" y="905579"/>
                  <a:pt x="1602061" y="905485"/>
                </a:cubicBezTo>
                <a:cubicBezTo>
                  <a:pt x="1590923" y="905485"/>
                  <a:pt x="1581849" y="896503"/>
                  <a:pt x="1581765" y="885359"/>
                </a:cubicBezTo>
                <a:cubicBezTo>
                  <a:pt x="1581765" y="874151"/>
                  <a:pt x="1590855" y="865064"/>
                  <a:pt x="1602061" y="865064"/>
                </a:cubicBezTo>
                <a:close/>
                <a:moveTo>
                  <a:pt x="1664145" y="864722"/>
                </a:moveTo>
                <a:cubicBezTo>
                  <a:pt x="1675538" y="864722"/>
                  <a:pt x="1684783" y="873962"/>
                  <a:pt x="1684783" y="885359"/>
                </a:cubicBezTo>
                <a:cubicBezTo>
                  <a:pt x="1684681" y="896692"/>
                  <a:pt x="1675470" y="905827"/>
                  <a:pt x="1664145" y="905827"/>
                </a:cubicBezTo>
                <a:cubicBezTo>
                  <a:pt x="1652820" y="905827"/>
                  <a:pt x="1643610" y="896692"/>
                  <a:pt x="1643508" y="885359"/>
                </a:cubicBezTo>
                <a:cubicBezTo>
                  <a:pt x="1643508" y="873962"/>
                  <a:pt x="1652752" y="864722"/>
                  <a:pt x="1664145" y="864722"/>
                </a:cubicBezTo>
                <a:close/>
                <a:moveTo>
                  <a:pt x="1786265" y="864553"/>
                </a:moveTo>
                <a:cubicBezTo>
                  <a:pt x="1786384" y="864551"/>
                  <a:pt x="1786487" y="864551"/>
                  <a:pt x="1786606" y="864553"/>
                </a:cubicBezTo>
                <a:cubicBezTo>
                  <a:pt x="1797999" y="864646"/>
                  <a:pt x="1807175" y="873963"/>
                  <a:pt x="1807073" y="885359"/>
                </a:cubicBezTo>
                <a:cubicBezTo>
                  <a:pt x="1807073" y="885418"/>
                  <a:pt x="1807073" y="885474"/>
                  <a:pt x="1807073" y="885530"/>
                </a:cubicBezTo>
                <a:cubicBezTo>
                  <a:pt x="1806970" y="896929"/>
                  <a:pt x="1797658" y="906090"/>
                  <a:pt x="1786265" y="905998"/>
                </a:cubicBezTo>
                <a:cubicBezTo>
                  <a:pt x="1774837" y="905998"/>
                  <a:pt x="1765542" y="896786"/>
                  <a:pt x="1765457" y="885359"/>
                </a:cubicBezTo>
                <a:cubicBezTo>
                  <a:pt x="1765457" y="873868"/>
                  <a:pt x="1774769" y="864553"/>
                  <a:pt x="1786265" y="864553"/>
                </a:cubicBezTo>
                <a:close/>
                <a:moveTo>
                  <a:pt x="1724864" y="864553"/>
                </a:moveTo>
                <a:cubicBezTo>
                  <a:pt x="1724983" y="864551"/>
                  <a:pt x="1725086" y="864551"/>
                  <a:pt x="1725205" y="864553"/>
                </a:cubicBezTo>
                <a:cubicBezTo>
                  <a:pt x="1736598" y="864646"/>
                  <a:pt x="1745775" y="873963"/>
                  <a:pt x="1745672" y="885359"/>
                </a:cubicBezTo>
                <a:cubicBezTo>
                  <a:pt x="1745672" y="885418"/>
                  <a:pt x="1745672" y="885474"/>
                  <a:pt x="1745672" y="885530"/>
                </a:cubicBezTo>
                <a:cubicBezTo>
                  <a:pt x="1745569" y="896929"/>
                  <a:pt x="1736257" y="906090"/>
                  <a:pt x="1724864" y="905998"/>
                </a:cubicBezTo>
                <a:cubicBezTo>
                  <a:pt x="1713437" y="905998"/>
                  <a:pt x="1704141" y="896786"/>
                  <a:pt x="1704056" y="885359"/>
                </a:cubicBezTo>
                <a:cubicBezTo>
                  <a:pt x="1704056" y="873868"/>
                  <a:pt x="1713368" y="864553"/>
                  <a:pt x="1724864" y="864553"/>
                </a:cubicBezTo>
                <a:close/>
                <a:moveTo>
                  <a:pt x="1909067" y="864382"/>
                </a:moveTo>
                <a:cubicBezTo>
                  <a:pt x="1920648" y="864382"/>
                  <a:pt x="1930046" y="873774"/>
                  <a:pt x="1930046" y="885359"/>
                </a:cubicBezTo>
                <a:cubicBezTo>
                  <a:pt x="1929961" y="896879"/>
                  <a:pt x="1920580" y="906168"/>
                  <a:pt x="1909067" y="906168"/>
                </a:cubicBezTo>
                <a:cubicBezTo>
                  <a:pt x="1897554" y="906168"/>
                  <a:pt x="1888174" y="896879"/>
                  <a:pt x="1888089" y="885359"/>
                </a:cubicBezTo>
                <a:cubicBezTo>
                  <a:pt x="1888089" y="873774"/>
                  <a:pt x="1897486" y="864382"/>
                  <a:pt x="1909067" y="864382"/>
                </a:cubicBezTo>
                <a:close/>
                <a:moveTo>
                  <a:pt x="1847667" y="864382"/>
                </a:moveTo>
                <a:cubicBezTo>
                  <a:pt x="1847718" y="864382"/>
                  <a:pt x="1847786" y="864382"/>
                  <a:pt x="1847837" y="864382"/>
                </a:cubicBezTo>
                <a:cubicBezTo>
                  <a:pt x="1859418" y="864382"/>
                  <a:pt x="1868816" y="873774"/>
                  <a:pt x="1868816" y="885359"/>
                </a:cubicBezTo>
                <a:cubicBezTo>
                  <a:pt x="1868816" y="885359"/>
                  <a:pt x="1868816" y="885362"/>
                  <a:pt x="1868816" y="885362"/>
                </a:cubicBezTo>
                <a:cubicBezTo>
                  <a:pt x="1868713" y="896948"/>
                  <a:pt x="1859247" y="906261"/>
                  <a:pt x="1847667" y="906168"/>
                </a:cubicBezTo>
                <a:cubicBezTo>
                  <a:pt x="1836153" y="906168"/>
                  <a:pt x="1826773" y="896879"/>
                  <a:pt x="1826688" y="885359"/>
                </a:cubicBezTo>
                <a:cubicBezTo>
                  <a:pt x="1826688" y="873774"/>
                  <a:pt x="1836085" y="864382"/>
                  <a:pt x="1847667" y="864382"/>
                </a:cubicBezTo>
                <a:close/>
                <a:moveTo>
                  <a:pt x="5629" y="820036"/>
                </a:moveTo>
                <a:cubicBezTo>
                  <a:pt x="7794" y="820036"/>
                  <a:pt x="9551" y="821793"/>
                  <a:pt x="9551" y="823959"/>
                </a:cubicBezTo>
                <a:cubicBezTo>
                  <a:pt x="9551" y="826125"/>
                  <a:pt x="7794" y="827882"/>
                  <a:pt x="5629" y="827882"/>
                </a:cubicBezTo>
                <a:cubicBezTo>
                  <a:pt x="3497" y="827795"/>
                  <a:pt x="1791" y="826090"/>
                  <a:pt x="1706" y="823959"/>
                </a:cubicBezTo>
                <a:cubicBezTo>
                  <a:pt x="1706" y="821793"/>
                  <a:pt x="3462" y="820036"/>
                  <a:pt x="5629" y="820036"/>
                </a:cubicBezTo>
                <a:close/>
                <a:moveTo>
                  <a:pt x="67029" y="818500"/>
                </a:moveTo>
                <a:cubicBezTo>
                  <a:pt x="70048" y="818500"/>
                  <a:pt x="72487" y="820945"/>
                  <a:pt x="72487" y="823959"/>
                </a:cubicBezTo>
                <a:cubicBezTo>
                  <a:pt x="72487" y="826973"/>
                  <a:pt x="70048" y="829417"/>
                  <a:pt x="67029" y="829417"/>
                </a:cubicBezTo>
                <a:cubicBezTo>
                  <a:pt x="64044" y="829328"/>
                  <a:pt x="61657" y="826936"/>
                  <a:pt x="61572" y="823959"/>
                </a:cubicBezTo>
                <a:cubicBezTo>
                  <a:pt x="61572" y="820945"/>
                  <a:pt x="64011" y="818500"/>
                  <a:pt x="67029" y="818500"/>
                </a:cubicBezTo>
                <a:close/>
                <a:moveTo>
                  <a:pt x="129113" y="817648"/>
                </a:moveTo>
                <a:cubicBezTo>
                  <a:pt x="129232" y="817646"/>
                  <a:pt x="129352" y="817646"/>
                  <a:pt x="129454" y="817648"/>
                </a:cubicBezTo>
                <a:cubicBezTo>
                  <a:pt x="132848" y="817744"/>
                  <a:pt x="135526" y="820571"/>
                  <a:pt x="135424" y="823960"/>
                </a:cubicBezTo>
                <a:cubicBezTo>
                  <a:pt x="135424" y="827444"/>
                  <a:pt x="132593" y="830270"/>
                  <a:pt x="129113" y="830270"/>
                </a:cubicBezTo>
                <a:cubicBezTo>
                  <a:pt x="125668" y="830180"/>
                  <a:pt x="122888" y="827407"/>
                  <a:pt x="122803" y="823960"/>
                </a:cubicBezTo>
                <a:cubicBezTo>
                  <a:pt x="122803" y="820474"/>
                  <a:pt x="125634" y="817648"/>
                  <a:pt x="129113" y="817648"/>
                </a:cubicBezTo>
                <a:close/>
                <a:moveTo>
                  <a:pt x="190199" y="816832"/>
                </a:moveTo>
                <a:cubicBezTo>
                  <a:pt x="194061" y="816832"/>
                  <a:pt x="197192" y="819963"/>
                  <a:pt x="197192" y="823825"/>
                </a:cubicBezTo>
                <a:cubicBezTo>
                  <a:pt x="197192" y="827687"/>
                  <a:pt x="194061" y="830818"/>
                  <a:pt x="190199" y="830818"/>
                </a:cubicBezTo>
                <a:cubicBezTo>
                  <a:pt x="186337" y="830818"/>
                  <a:pt x="183206" y="827687"/>
                  <a:pt x="183206" y="823825"/>
                </a:cubicBezTo>
                <a:cubicBezTo>
                  <a:pt x="183206" y="819963"/>
                  <a:pt x="186337" y="816832"/>
                  <a:pt x="190199" y="816832"/>
                </a:cubicBezTo>
                <a:close/>
                <a:moveTo>
                  <a:pt x="251233" y="816114"/>
                </a:moveTo>
                <a:cubicBezTo>
                  <a:pt x="251352" y="816111"/>
                  <a:pt x="251455" y="816111"/>
                  <a:pt x="251574" y="816114"/>
                </a:cubicBezTo>
                <a:cubicBezTo>
                  <a:pt x="255821" y="816209"/>
                  <a:pt x="259181" y="819721"/>
                  <a:pt x="259079" y="823960"/>
                </a:cubicBezTo>
                <a:cubicBezTo>
                  <a:pt x="259079" y="828293"/>
                  <a:pt x="255565" y="831804"/>
                  <a:pt x="251233" y="831804"/>
                </a:cubicBezTo>
                <a:cubicBezTo>
                  <a:pt x="246935" y="831716"/>
                  <a:pt x="243472" y="828253"/>
                  <a:pt x="243388" y="823960"/>
                </a:cubicBezTo>
                <a:cubicBezTo>
                  <a:pt x="243388" y="819627"/>
                  <a:pt x="246901" y="816114"/>
                  <a:pt x="251233" y="816114"/>
                </a:cubicBezTo>
                <a:close/>
                <a:moveTo>
                  <a:pt x="312635" y="815431"/>
                </a:moveTo>
                <a:cubicBezTo>
                  <a:pt x="317342" y="815431"/>
                  <a:pt x="321162" y="819250"/>
                  <a:pt x="321162" y="823959"/>
                </a:cubicBezTo>
                <a:cubicBezTo>
                  <a:pt x="321162" y="828669"/>
                  <a:pt x="317342" y="832486"/>
                  <a:pt x="312635" y="832486"/>
                </a:cubicBezTo>
                <a:cubicBezTo>
                  <a:pt x="307961" y="832397"/>
                  <a:pt x="304192" y="828631"/>
                  <a:pt x="304107" y="823959"/>
                </a:cubicBezTo>
                <a:cubicBezTo>
                  <a:pt x="304107" y="819250"/>
                  <a:pt x="307927" y="815431"/>
                  <a:pt x="312635" y="815431"/>
                </a:cubicBezTo>
                <a:close/>
                <a:moveTo>
                  <a:pt x="374035" y="814749"/>
                </a:moveTo>
                <a:cubicBezTo>
                  <a:pt x="379118" y="814749"/>
                  <a:pt x="383246" y="818874"/>
                  <a:pt x="383246" y="823960"/>
                </a:cubicBezTo>
                <a:cubicBezTo>
                  <a:pt x="383246" y="829046"/>
                  <a:pt x="379118" y="833170"/>
                  <a:pt x="374035" y="833170"/>
                </a:cubicBezTo>
                <a:cubicBezTo>
                  <a:pt x="368953" y="833170"/>
                  <a:pt x="364826" y="829046"/>
                  <a:pt x="364826" y="823960"/>
                </a:cubicBezTo>
                <a:cubicBezTo>
                  <a:pt x="364826" y="818874"/>
                  <a:pt x="368953" y="814749"/>
                  <a:pt x="374035" y="814749"/>
                </a:cubicBezTo>
                <a:close/>
                <a:moveTo>
                  <a:pt x="436119" y="813897"/>
                </a:moveTo>
                <a:cubicBezTo>
                  <a:pt x="436239" y="813894"/>
                  <a:pt x="436341" y="813894"/>
                  <a:pt x="436460" y="813897"/>
                </a:cubicBezTo>
                <a:cubicBezTo>
                  <a:pt x="441918" y="813992"/>
                  <a:pt x="446285" y="818496"/>
                  <a:pt x="446182" y="823960"/>
                </a:cubicBezTo>
                <a:cubicBezTo>
                  <a:pt x="446182" y="829517"/>
                  <a:pt x="441680" y="834022"/>
                  <a:pt x="436119" y="834022"/>
                </a:cubicBezTo>
                <a:cubicBezTo>
                  <a:pt x="430593" y="833931"/>
                  <a:pt x="426142" y="829479"/>
                  <a:pt x="426057" y="823960"/>
                </a:cubicBezTo>
                <a:cubicBezTo>
                  <a:pt x="426057" y="818403"/>
                  <a:pt x="430559" y="813897"/>
                  <a:pt x="436119" y="813897"/>
                </a:cubicBezTo>
                <a:close/>
                <a:moveTo>
                  <a:pt x="497205" y="813080"/>
                </a:moveTo>
                <a:cubicBezTo>
                  <a:pt x="503140" y="813080"/>
                  <a:pt x="507950" y="817891"/>
                  <a:pt x="507950" y="823825"/>
                </a:cubicBezTo>
                <a:cubicBezTo>
                  <a:pt x="507950" y="829760"/>
                  <a:pt x="503140" y="834570"/>
                  <a:pt x="497205" y="834570"/>
                </a:cubicBezTo>
                <a:cubicBezTo>
                  <a:pt x="491271" y="834570"/>
                  <a:pt x="486460" y="829760"/>
                  <a:pt x="486460" y="823825"/>
                </a:cubicBezTo>
                <a:cubicBezTo>
                  <a:pt x="486460" y="817891"/>
                  <a:pt x="491271" y="813080"/>
                  <a:pt x="497205" y="813080"/>
                </a:cubicBezTo>
                <a:close/>
                <a:moveTo>
                  <a:pt x="558240" y="812532"/>
                </a:moveTo>
                <a:cubicBezTo>
                  <a:pt x="564551" y="812532"/>
                  <a:pt x="569667" y="817648"/>
                  <a:pt x="569667" y="823960"/>
                </a:cubicBezTo>
                <a:cubicBezTo>
                  <a:pt x="569667" y="830270"/>
                  <a:pt x="564551" y="835386"/>
                  <a:pt x="558240" y="835386"/>
                </a:cubicBezTo>
                <a:cubicBezTo>
                  <a:pt x="551930" y="835386"/>
                  <a:pt x="546813" y="830270"/>
                  <a:pt x="546813" y="823960"/>
                </a:cubicBezTo>
                <a:cubicBezTo>
                  <a:pt x="546813" y="817648"/>
                  <a:pt x="551930" y="812532"/>
                  <a:pt x="558240" y="812532"/>
                </a:cubicBezTo>
                <a:close/>
                <a:moveTo>
                  <a:pt x="619642" y="811851"/>
                </a:moveTo>
                <a:cubicBezTo>
                  <a:pt x="626328" y="811851"/>
                  <a:pt x="631751" y="817272"/>
                  <a:pt x="631751" y="823960"/>
                </a:cubicBezTo>
                <a:cubicBezTo>
                  <a:pt x="631751" y="830648"/>
                  <a:pt x="626328" y="836070"/>
                  <a:pt x="619642" y="836070"/>
                </a:cubicBezTo>
                <a:cubicBezTo>
                  <a:pt x="612956" y="836070"/>
                  <a:pt x="607532" y="830648"/>
                  <a:pt x="607532" y="823960"/>
                </a:cubicBezTo>
                <a:cubicBezTo>
                  <a:pt x="607532" y="817272"/>
                  <a:pt x="612956" y="811851"/>
                  <a:pt x="619642" y="811851"/>
                </a:cubicBezTo>
                <a:close/>
                <a:moveTo>
                  <a:pt x="681042" y="811168"/>
                </a:moveTo>
                <a:cubicBezTo>
                  <a:pt x="681162" y="811166"/>
                  <a:pt x="681264" y="811166"/>
                  <a:pt x="681384" y="811168"/>
                </a:cubicBezTo>
                <a:cubicBezTo>
                  <a:pt x="688360" y="811263"/>
                  <a:pt x="693937" y="816989"/>
                  <a:pt x="693834" y="823960"/>
                </a:cubicBezTo>
                <a:cubicBezTo>
                  <a:pt x="693834" y="831023"/>
                  <a:pt x="688104" y="836752"/>
                  <a:pt x="681042" y="836752"/>
                </a:cubicBezTo>
                <a:cubicBezTo>
                  <a:pt x="674016" y="836658"/>
                  <a:pt x="668336" y="830987"/>
                  <a:pt x="668251" y="823960"/>
                </a:cubicBezTo>
                <a:cubicBezTo>
                  <a:pt x="668251" y="816894"/>
                  <a:pt x="673982" y="811168"/>
                  <a:pt x="681042" y="811168"/>
                </a:cubicBezTo>
                <a:close/>
                <a:moveTo>
                  <a:pt x="743126" y="810316"/>
                </a:moveTo>
                <a:cubicBezTo>
                  <a:pt x="750665" y="810316"/>
                  <a:pt x="756771" y="816425"/>
                  <a:pt x="756771" y="823960"/>
                </a:cubicBezTo>
                <a:cubicBezTo>
                  <a:pt x="756771" y="831495"/>
                  <a:pt x="750665" y="837605"/>
                  <a:pt x="743126" y="837605"/>
                </a:cubicBezTo>
                <a:cubicBezTo>
                  <a:pt x="735588" y="837605"/>
                  <a:pt x="729482" y="831495"/>
                  <a:pt x="729482" y="823960"/>
                </a:cubicBezTo>
                <a:cubicBezTo>
                  <a:pt x="729482" y="816425"/>
                  <a:pt x="735588" y="810316"/>
                  <a:pt x="743126" y="810316"/>
                </a:cubicBezTo>
                <a:close/>
                <a:moveTo>
                  <a:pt x="926648" y="809122"/>
                </a:moveTo>
                <a:cubicBezTo>
                  <a:pt x="935226" y="809122"/>
                  <a:pt x="942168" y="816071"/>
                  <a:pt x="942168" y="824642"/>
                </a:cubicBezTo>
                <a:cubicBezTo>
                  <a:pt x="942168" y="824699"/>
                  <a:pt x="942168" y="824757"/>
                  <a:pt x="942168" y="824814"/>
                </a:cubicBezTo>
                <a:cubicBezTo>
                  <a:pt x="942066" y="833291"/>
                  <a:pt x="935124" y="840086"/>
                  <a:pt x="926648" y="839992"/>
                </a:cubicBezTo>
                <a:cubicBezTo>
                  <a:pt x="926596" y="839992"/>
                  <a:pt x="926528" y="839994"/>
                  <a:pt x="926477" y="839994"/>
                </a:cubicBezTo>
                <a:cubicBezTo>
                  <a:pt x="918000" y="839992"/>
                  <a:pt x="911127" y="833121"/>
                  <a:pt x="911127" y="824642"/>
                </a:cubicBezTo>
                <a:cubicBezTo>
                  <a:pt x="911127" y="816071"/>
                  <a:pt x="918068" y="809122"/>
                  <a:pt x="926648" y="809122"/>
                </a:cubicBezTo>
                <a:close/>
                <a:moveTo>
                  <a:pt x="865246" y="809122"/>
                </a:moveTo>
                <a:cubicBezTo>
                  <a:pt x="873433" y="809122"/>
                  <a:pt x="880085" y="815765"/>
                  <a:pt x="880085" y="823960"/>
                </a:cubicBezTo>
                <a:cubicBezTo>
                  <a:pt x="880085" y="832154"/>
                  <a:pt x="873450" y="838799"/>
                  <a:pt x="865246" y="838799"/>
                </a:cubicBezTo>
                <a:cubicBezTo>
                  <a:pt x="857059" y="838799"/>
                  <a:pt x="850408" y="832154"/>
                  <a:pt x="850408" y="823960"/>
                </a:cubicBezTo>
                <a:cubicBezTo>
                  <a:pt x="850408" y="815765"/>
                  <a:pt x="857059" y="809122"/>
                  <a:pt x="865246" y="809122"/>
                </a:cubicBezTo>
                <a:close/>
                <a:moveTo>
                  <a:pt x="803844" y="809122"/>
                </a:moveTo>
                <a:cubicBezTo>
                  <a:pt x="803964" y="809119"/>
                  <a:pt x="804066" y="809119"/>
                  <a:pt x="804185" y="809122"/>
                </a:cubicBezTo>
                <a:cubicBezTo>
                  <a:pt x="811997" y="809216"/>
                  <a:pt x="818274" y="815629"/>
                  <a:pt x="818171" y="823448"/>
                </a:cubicBezTo>
                <a:cubicBezTo>
                  <a:pt x="818171" y="831360"/>
                  <a:pt x="811758" y="837775"/>
                  <a:pt x="803844" y="837775"/>
                </a:cubicBezTo>
                <a:cubicBezTo>
                  <a:pt x="795965" y="837683"/>
                  <a:pt x="789603" y="831321"/>
                  <a:pt x="789518" y="823448"/>
                </a:cubicBezTo>
                <a:cubicBezTo>
                  <a:pt x="789518" y="815536"/>
                  <a:pt x="795931" y="809122"/>
                  <a:pt x="803844" y="809122"/>
                </a:cubicBezTo>
                <a:close/>
                <a:moveTo>
                  <a:pt x="988048" y="807758"/>
                </a:moveTo>
                <a:cubicBezTo>
                  <a:pt x="988458" y="807753"/>
                  <a:pt x="988867" y="807762"/>
                  <a:pt x="989277" y="807787"/>
                </a:cubicBezTo>
                <a:cubicBezTo>
                  <a:pt x="998112" y="808355"/>
                  <a:pt x="1004814" y="815976"/>
                  <a:pt x="1004252" y="824813"/>
                </a:cubicBezTo>
                <a:cubicBezTo>
                  <a:pt x="1004252" y="824871"/>
                  <a:pt x="1004252" y="824927"/>
                  <a:pt x="1004252" y="824985"/>
                </a:cubicBezTo>
                <a:cubicBezTo>
                  <a:pt x="1004149" y="833838"/>
                  <a:pt x="996901" y="840939"/>
                  <a:pt x="988048" y="840845"/>
                </a:cubicBezTo>
                <a:cubicBezTo>
                  <a:pt x="979350" y="840424"/>
                  <a:pt x="972357" y="833511"/>
                  <a:pt x="971846" y="824813"/>
                </a:cubicBezTo>
                <a:cubicBezTo>
                  <a:pt x="971828" y="815717"/>
                  <a:pt x="978958" y="808212"/>
                  <a:pt x="988048" y="807758"/>
                </a:cubicBezTo>
                <a:close/>
                <a:moveTo>
                  <a:pt x="1050132" y="807074"/>
                </a:moveTo>
                <a:cubicBezTo>
                  <a:pt x="1059547" y="807074"/>
                  <a:pt x="1067188" y="814710"/>
                  <a:pt x="1067188" y="824130"/>
                </a:cubicBezTo>
                <a:cubicBezTo>
                  <a:pt x="1067188" y="833549"/>
                  <a:pt x="1059547" y="841186"/>
                  <a:pt x="1050132" y="841186"/>
                </a:cubicBezTo>
                <a:cubicBezTo>
                  <a:pt x="1040718" y="841186"/>
                  <a:pt x="1033077" y="833549"/>
                  <a:pt x="1033077" y="824130"/>
                </a:cubicBezTo>
                <a:cubicBezTo>
                  <a:pt x="1033077" y="814710"/>
                  <a:pt x="1040718" y="807074"/>
                  <a:pt x="1050132" y="807074"/>
                </a:cubicBezTo>
                <a:close/>
                <a:moveTo>
                  <a:pt x="1110851" y="806562"/>
                </a:moveTo>
                <a:cubicBezTo>
                  <a:pt x="1120266" y="806562"/>
                  <a:pt x="1127907" y="814198"/>
                  <a:pt x="1127907" y="823618"/>
                </a:cubicBezTo>
                <a:cubicBezTo>
                  <a:pt x="1127907" y="833038"/>
                  <a:pt x="1120266" y="840674"/>
                  <a:pt x="1110851" y="840674"/>
                </a:cubicBezTo>
                <a:cubicBezTo>
                  <a:pt x="1101437" y="840674"/>
                  <a:pt x="1093796" y="833038"/>
                  <a:pt x="1093796" y="823618"/>
                </a:cubicBezTo>
                <a:cubicBezTo>
                  <a:pt x="1093796" y="814198"/>
                  <a:pt x="1101437" y="806562"/>
                  <a:pt x="1110851" y="806562"/>
                </a:cubicBezTo>
                <a:close/>
                <a:moveTo>
                  <a:pt x="1172253" y="805881"/>
                </a:moveTo>
                <a:cubicBezTo>
                  <a:pt x="1172372" y="805880"/>
                  <a:pt x="1172475" y="805880"/>
                  <a:pt x="1172594" y="805881"/>
                </a:cubicBezTo>
                <a:cubicBezTo>
                  <a:pt x="1182486" y="805975"/>
                  <a:pt x="1190435" y="814069"/>
                  <a:pt x="1190332" y="823960"/>
                </a:cubicBezTo>
                <a:cubicBezTo>
                  <a:pt x="1189871" y="833583"/>
                  <a:pt x="1181889" y="841117"/>
                  <a:pt x="1172253" y="841016"/>
                </a:cubicBezTo>
                <a:cubicBezTo>
                  <a:pt x="1162650" y="841031"/>
                  <a:pt x="1154719" y="833544"/>
                  <a:pt x="1154174" y="823960"/>
                </a:cubicBezTo>
                <a:cubicBezTo>
                  <a:pt x="1154174" y="813975"/>
                  <a:pt x="1162275" y="805881"/>
                  <a:pt x="1172253" y="805881"/>
                </a:cubicBezTo>
                <a:close/>
                <a:moveTo>
                  <a:pt x="1233654" y="805539"/>
                </a:moveTo>
                <a:cubicBezTo>
                  <a:pt x="1243836" y="805539"/>
                  <a:pt x="1252074" y="813786"/>
                  <a:pt x="1252074" y="823960"/>
                </a:cubicBezTo>
                <a:cubicBezTo>
                  <a:pt x="1252074" y="824018"/>
                  <a:pt x="1252074" y="824074"/>
                  <a:pt x="1252074" y="824132"/>
                </a:cubicBezTo>
                <a:cubicBezTo>
                  <a:pt x="1251972" y="834211"/>
                  <a:pt x="1243734" y="842303"/>
                  <a:pt x="1233654" y="842209"/>
                </a:cubicBezTo>
                <a:cubicBezTo>
                  <a:pt x="1223540" y="842209"/>
                  <a:pt x="1215336" y="834067"/>
                  <a:pt x="1215234" y="823960"/>
                </a:cubicBezTo>
                <a:cubicBezTo>
                  <a:pt x="1215234" y="813786"/>
                  <a:pt x="1223489" y="805539"/>
                  <a:pt x="1233654" y="805539"/>
                </a:cubicBezTo>
                <a:close/>
                <a:moveTo>
                  <a:pt x="1971151" y="805028"/>
                </a:moveTo>
                <a:cubicBezTo>
                  <a:pt x="1971322" y="805028"/>
                  <a:pt x="1971492" y="805030"/>
                  <a:pt x="1971663" y="805034"/>
                </a:cubicBezTo>
                <a:cubicBezTo>
                  <a:pt x="1982119" y="805318"/>
                  <a:pt x="1990374" y="814020"/>
                  <a:pt x="1990083" y="824470"/>
                </a:cubicBezTo>
                <a:cubicBezTo>
                  <a:pt x="1989998" y="834859"/>
                  <a:pt x="1981539" y="843232"/>
                  <a:pt x="1971151" y="843232"/>
                </a:cubicBezTo>
                <a:cubicBezTo>
                  <a:pt x="1971032" y="843232"/>
                  <a:pt x="1970930" y="843231"/>
                  <a:pt x="1970811" y="843229"/>
                </a:cubicBezTo>
                <a:cubicBezTo>
                  <a:pt x="1960355" y="843042"/>
                  <a:pt x="1952032" y="834413"/>
                  <a:pt x="1952220" y="823960"/>
                </a:cubicBezTo>
                <a:cubicBezTo>
                  <a:pt x="1952220" y="813504"/>
                  <a:pt x="1960696" y="805028"/>
                  <a:pt x="1971151" y="805028"/>
                </a:cubicBezTo>
                <a:close/>
                <a:moveTo>
                  <a:pt x="1295055" y="804857"/>
                </a:moveTo>
                <a:cubicBezTo>
                  <a:pt x="1295175" y="804857"/>
                  <a:pt x="1295277" y="804859"/>
                  <a:pt x="1295396" y="804861"/>
                </a:cubicBezTo>
                <a:cubicBezTo>
                  <a:pt x="1305954" y="805049"/>
                  <a:pt x="1314345" y="813753"/>
                  <a:pt x="1314158" y="824301"/>
                </a:cubicBezTo>
                <a:cubicBezTo>
                  <a:pt x="1314056" y="834785"/>
                  <a:pt x="1305545" y="843232"/>
                  <a:pt x="1295055" y="843232"/>
                </a:cubicBezTo>
                <a:cubicBezTo>
                  <a:pt x="1295004" y="843232"/>
                  <a:pt x="1294936" y="843232"/>
                  <a:pt x="1294885" y="843232"/>
                </a:cubicBezTo>
                <a:cubicBezTo>
                  <a:pt x="1284327" y="843138"/>
                  <a:pt x="1275850" y="834510"/>
                  <a:pt x="1275952" y="823960"/>
                </a:cubicBezTo>
                <a:cubicBezTo>
                  <a:pt x="1275952" y="813410"/>
                  <a:pt x="1284498" y="804857"/>
                  <a:pt x="1295055" y="804857"/>
                </a:cubicBezTo>
                <a:close/>
                <a:moveTo>
                  <a:pt x="1357139" y="804516"/>
                </a:moveTo>
                <a:cubicBezTo>
                  <a:pt x="1367884" y="804516"/>
                  <a:pt x="1376583" y="813222"/>
                  <a:pt x="1376583" y="823960"/>
                </a:cubicBezTo>
                <a:cubicBezTo>
                  <a:pt x="1376583" y="824016"/>
                  <a:pt x="1376583" y="824074"/>
                  <a:pt x="1376583" y="824131"/>
                </a:cubicBezTo>
                <a:cubicBezTo>
                  <a:pt x="1376480" y="834775"/>
                  <a:pt x="1367781" y="843327"/>
                  <a:pt x="1357139" y="843232"/>
                </a:cubicBezTo>
                <a:cubicBezTo>
                  <a:pt x="1357088" y="843232"/>
                  <a:pt x="1357019" y="843232"/>
                  <a:pt x="1356968" y="843232"/>
                </a:cubicBezTo>
                <a:cubicBezTo>
                  <a:pt x="1346325" y="843232"/>
                  <a:pt x="1337695" y="834605"/>
                  <a:pt x="1337695" y="823960"/>
                </a:cubicBezTo>
                <a:cubicBezTo>
                  <a:pt x="1337695" y="813222"/>
                  <a:pt x="1346393" y="804516"/>
                  <a:pt x="1357139" y="804516"/>
                </a:cubicBezTo>
                <a:close/>
                <a:moveTo>
                  <a:pt x="1417857" y="804004"/>
                </a:moveTo>
                <a:cubicBezTo>
                  <a:pt x="1428688" y="804001"/>
                  <a:pt x="1437540" y="812628"/>
                  <a:pt x="1437813" y="823448"/>
                </a:cubicBezTo>
                <a:cubicBezTo>
                  <a:pt x="1437813" y="823505"/>
                  <a:pt x="1437813" y="823563"/>
                  <a:pt x="1437813" y="823619"/>
                </a:cubicBezTo>
                <a:cubicBezTo>
                  <a:pt x="1437711" y="834547"/>
                  <a:pt x="1428790" y="843327"/>
                  <a:pt x="1417857" y="843232"/>
                </a:cubicBezTo>
                <a:cubicBezTo>
                  <a:pt x="1407129" y="843236"/>
                  <a:pt x="1398345" y="834686"/>
                  <a:pt x="1398073" y="823960"/>
                </a:cubicBezTo>
                <a:cubicBezTo>
                  <a:pt x="1398073" y="823904"/>
                  <a:pt x="1398073" y="823846"/>
                  <a:pt x="1398073" y="823788"/>
                </a:cubicBezTo>
                <a:cubicBezTo>
                  <a:pt x="1398073" y="812863"/>
                  <a:pt x="1406925" y="804004"/>
                  <a:pt x="1417857" y="804004"/>
                </a:cubicBezTo>
                <a:close/>
                <a:moveTo>
                  <a:pt x="1479259" y="803493"/>
                </a:moveTo>
                <a:cubicBezTo>
                  <a:pt x="1490567" y="803493"/>
                  <a:pt x="1499726" y="812657"/>
                  <a:pt x="1499726" y="823960"/>
                </a:cubicBezTo>
                <a:cubicBezTo>
                  <a:pt x="1499726" y="824016"/>
                  <a:pt x="1499726" y="824074"/>
                  <a:pt x="1499726" y="824130"/>
                </a:cubicBezTo>
                <a:cubicBezTo>
                  <a:pt x="1499624" y="835339"/>
                  <a:pt x="1490464" y="844350"/>
                  <a:pt x="1479259" y="844255"/>
                </a:cubicBezTo>
                <a:cubicBezTo>
                  <a:pt x="1479208" y="844255"/>
                  <a:pt x="1479140" y="844255"/>
                  <a:pt x="1479088" y="844255"/>
                </a:cubicBezTo>
                <a:cubicBezTo>
                  <a:pt x="1467883" y="844255"/>
                  <a:pt x="1458792" y="835169"/>
                  <a:pt x="1458792" y="823960"/>
                </a:cubicBezTo>
                <a:cubicBezTo>
                  <a:pt x="1458792" y="812657"/>
                  <a:pt x="1467951" y="803493"/>
                  <a:pt x="1479259" y="803493"/>
                </a:cubicBezTo>
                <a:close/>
                <a:moveTo>
                  <a:pt x="1541342" y="803145"/>
                </a:moveTo>
                <a:cubicBezTo>
                  <a:pt x="1552752" y="803243"/>
                  <a:pt x="1561911" y="812562"/>
                  <a:pt x="1561809" y="823960"/>
                </a:cubicBezTo>
                <a:cubicBezTo>
                  <a:pt x="1561809" y="824132"/>
                  <a:pt x="1561809" y="824306"/>
                  <a:pt x="1561809" y="824477"/>
                </a:cubicBezTo>
                <a:cubicBezTo>
                  <a:pt x="1561519" y="835871"/>
                  <a:pt x="1552053" y="844880"/>
                  <a:pt x="1540660" y="844597"/>
                </a:cubicBezTo>
                <a:cubicBezTo>
                  <a:pt x="1529232" y="844597"/>
                  <a:pt x="1519954" y="835385"/>
                  <a:pt x="1519852" y="823960"/>
                </a:cubicBezTo>
                <a:cubicBezTo>
                  <a:pt x="1519852" y="812467"/>
                  <a:pt x="1529164" y="803151"/>
                  <a:pt x="1540660" y="803151"/>
                </a:cubicBezTo>
                <a:cubicBezTo>
                  <a:pt x="1540882" y="803145"/>
                  <a:pt x="1541120" y="803144"/>
                  <a:pt x="1541342" y="803145"/>
                </a:cubicBezTo>
                <a:close/>
                <a:moveTo>
                  <a:pt x="1602061" y="802811"/>
                </a:moveTo>
                <a:cubicBezTo>
                  <a:pt x="1602181" y="802809"/>
                  <a:pt x="1602283" y="802809"/>
                  <a:pt x="1602402" y="802811"/>
                </a:cubicBezTo>
                <a:cubicBezTo>
                  <a:pt x="1613983" y="802905"/>
                  <a:pt x="1623313" y="812374"/>
                  <a:pt x="1623211" y="823960"/>
                </a:cubicBezTo>
                <a:cubicBezTo>
                  <a:pt x="1623211" y="824016"/>
                  <a:pt x="1623211" y="824074"/>
                  <a:pt x="1623211" y="824131"/>
                </a:cubicBezTo>
                <a:cubicBezTo>
                  <a:pt x="1623108" y="835717"/>
                  <a:pt x="1613642" y="845033"/>
                  <a:pt x="1602061" y="844938"/>
                </a:cubicBezTo>
                <a:cubicBezTo>
                  <a:pt x="1590480" y="844938"/>
                  <a:pt x="1581083" y="835546"/>
                  <a:pt x="1581083" y="823960"/>
                </a:cubicBezTo>
                <a:cubicBezTo>
                  <a:pt x="1581083" y="823902"/>
                  <a:pt x="1581083" y="823846"/>
                  <a:pt x="1581083" y="823789"/>
                </a:cubicBezTo>
                <a:cubicBezTo>
                  <a:pt x="1581083" y="812202"/>
                  <a:pt x="1590480" y="802811"/>
                  <a:pt x="1602061" y="802811"/>
                </a:cubicBezTo>
                <a:close/>
                <a:moveTo>
                  <a:pt x="1664144" y="802640"/>
                </a:moveTo>
                <a:cubicBezTo>
                  <a:pt x="1675913" y="802640"/>
                  <a:pt x="1685464" y="812187"/>
                  <a:pt x="1685464" y="823959"/>
                </a:cubicBezTo>
                <a:cubicBezTo>
                  <a:pt x="1685464" y="824017"/>
                  <a:pt x="1685464" y="824074"/>
                  <a:pt x="1685464" y="824131"/>
                </a:cubicBezTo>
                <a:cubicBezTo>
                  <a:pt x="1685362" y="835810"/>
                  <a:pt x="1675828" y="845201"/>
                  <a:pt x="1664144" y="845109"/>
                </a:cubicBezTo>
                <a:cubicBezTo>
                  <a:pt x="1664093" y="845109"/>
                  <a:pt x="1664025" y="845109"/>
                  <a:pt x="1663974" y="845109"/>
                </a:cubicBezTo>
                <a:cubicBezTo>
                  <a:pt x="1652290" y="845109"/>
                  <a:pt x="1642825" y="835639"/>
                  <a:pt x="1642825" y="823959"/>
                </a:cubicBezTo>
                <a:cubicBezTo>
                  <a:pt x="1642825" y="812184"/>
                  <a:pt x="1652376" y="802640"/>
                  <a:pt x="1664144" y="802640"/>
                </a:cubicBezTo>
                <a:close/>
                <a:moveTo>
                  <a:pt x="1724863" y="802470"/>
                </a:moveTo>
                <a:cubicBezTo>
                  <a:pt x="1724983" y="802468"/>
                  <a:pt x="1725085" y="802468"/>
                  <a:pt x="1725204" y="802470"/>
                </a:cubicBezTo>
                <a:cubicBezTo>
                  <a:pt x="1736973" y="802565"/>
                  <a:pt x="1746456" y="812187"/>
                  <a:pt x="1746354" y="823960"/>
                </a:cubicBezTo>
                <a:cubicBezTo>
                  <a:pt x="1746354" y="824018"/>
                  <a:pt x="1746354" y="824074"/>
                  <a:pt x="1746354" y="824131"/>
                </a:cubicBezTo>
                <a:cubicBezTo>
                  <a:pt x="1746252" y="835906"/>
                  <a:pt x="1736632" y="845374"/>
                  <a:pt x="1724863" y="845280"/>
                </a:cubicBezTo>
                <a:cubicBezTo>
                  <a:pt x="1713095" y="845280"/>
                  <a:pt x="1703544" y="835735"/>
                  <a:pt x="1703544" y="823960"/>
                </a:cubicBezTo>
                <a:cubicBezTo>
                  <a:pt x="1703544" y="823904"/>
                  <a:pt x="1703544" y="823846"/>
                  <a:pt x="1703544" y="823789"/>
                </a:cubicBezTo>
                <a:cubicBezTo>
                  <a:pt x="1703544" y="812014"/>
                  <a:pt x="1713095" y="802470"/>
                  <a:pt x="1724863" y="802470"/>
                </a:cubicBezTo>
                <a:close/>
                <a:moveTo>
                  <a:pt x="1786265" y="802298"/>
                </a:moveTo>
                <a:cubicBezTo>
                  <a:pt x="1798221" y="802298"/>
                  <a:pt x="1807926" y="811996"/>
                  <a:pt x="1807926" y="823960"/>
                </a:cubicBezTo>
                <a:cubicBezTo>
                  <a:pt x="1807926" y="824017"/>
                  <a:pt x="1807926" y="824074"/>
                  <a:pt x="1807926" y="824130"/>
                </a:cubicBezTo>
                <a:cubicBezTo>
                  <a:pt x="1807824" y="835999"/>
                  <a:pt x="1798136" y="845544"/>
                  <a:pt x="1786265" y="845450"/>
                </a:cubicBezTo>
                <a:cubicBezTo>
                  <a:pt x="1786146" y="845451"/>
                  <a:pt x="1786043" y="845451"/>
                  <a:pt x="1785924" y="845450"/>
                </a:cubicBezTo>
                <a:cubicBezTo>
                  <a:pt x="1774155" y="845356"/>
                  <a:pt x="1764672" y="835733"/>
                  <a:pt x="1764774" y="823960"/>
                </a:cubicBezTo>
                <a:cubicBezTo>
                  <a:pt x="1764774" y="823902"/>
                  <a:pt x="1764774" y="823845"/>
                  <a:pt x="1764774" y="823788"/>
                </a:cubicBezTo>
                <a:cubicBezTo>
                  <a:pt x="1764774" y="811920"/>
                  <a:pt x="1774394" y="802298"/>
                  <a:pt x="1786265" y="802298"/>
                </a:cubicBezTo>
                <a:close/>
                <a:moveTo>
                  <a:pt x="1909067" y="802129"/>
                </a:moveTo>
                <a:cubicBezTo>
                  <a:pt x="1921126" y="802129"/>
                  <a:pt x="1930899" y="811903"/>
                  <a:pt x="1930899" y="823960"/>
                </a:cubicBezTo>
                <a:cubicBezTo>
                  <a:pt x="1930899" y="824016"/>
                  <a:pt x="1930899" y="824074"/>
                  <a:pt x="1930899" y="824131"/>
                </a:cubicBezTo>
                <a:cubicBezTo>
                  <a:pt x="1930797" y="836093"/>
                  <a:pt x="1921024" y="845714"/>
                  <a:pt x="1909067" y="845621"/>
                </a:cubicBezTo>
                <a:cubicBezTo>
                  <a:pt x="1897077" y="845621"/>
                  <a:pt x="1887321" y="835951"/>
                  <a:pt x="1887236" y="823960"/>
                </a:cubicBezTo>
                <a:cubicBezTo>
                  <a:pt x="1887236" y="811903"/>
                  <a:pt x="1897009" y="802129"/>
                  <a:pt x="1909067" y="802129"/>
                </a:cubicBezTo>
                <a:close/>
                <a:moveTo>
                  <a:pt x="1847666" y="802129"/>
                </a:moveTo>
                <a:cubicBezTo>
                  <a:pt x="1859451" y="802497"/>
                  <a:pt x="1868815" y="812164"/>
                  <a:pt x="1868815" y="823960"/>
                </a:cubicBezTo>
                <a:cubicBezTo>
                  <a:pt x="1868815" y="835726"/>
                  <a:pt x="1859435" y="845342"/>
                  <a:pt x="1847666" y="845621"/>
                </a:cubicBezTo>
                <a:cubicBezTo>
                  <a:pt x="1835676" y="845621"/>
                  <a:pt x="1825937" y="835951"/>
                  <a:pt x="1825835" y="823960"/>
                </a:cubicBezTo>
                <a:cubicBezTo>
                  <a:pt x="1825835" y="811903"/>
                  <a:pt x="1835608" y="802129"/>
                  <a:pt x="1847666" y="802129"/>
                </a:cubicBezTo>
                <a:close/>
                <a:moveTo>
                  <a:pt x="5628" y="757953"/>
                </a:moveTo>
                <a:cubicBezTo>
                  <a:pt x="5748" y="757948"/>
                  <a:pt x="5867" y="757948"/>
                  <a:pt x="5969" y="757953"/>
                </a:cubicBezTo>
                <a:cubicBezTo>
                  <a:pt x="8136" y="758050"/>
                  <a:pt x="9824" y="759883"/>
                  <a:pt x="9722" y="762048"/>
                </a:cubicBezTo>
                <a:cubicBezTo>
                  <a:pt x="9722" y="764308"/>
                  <a:pt x="7897" y="766141"/>
                  <a:pt x="5628" y="766141"/>
                </a:cubicBezTo>
                <a:cubicBezTo>
                  <a:pt x="3360" y="766141"/>
                  <a:pt x="1535" y="764308"/>
                  <a:pt x="1535" y="762048"/>
                </a:cubicBezTo>
                <a:cubicBezTo>
                  <a:pt x="1535" y="759788"/>
                  <a:pt x="3360" y="757953"/>
                  <a:pt x="5628" y="757953"/>
                </a:cubicBezTo>
                <a:close/>
                <a:moveTo>
                  <a:pt x="67396" y="756625"/>
                </a:moveTo>
                <a:cubicBezTo>
                  <a:pt x="70599" y="756625"/>
                  <a:pt x="73195" y="759222"/>
                  <a:pt x="73195" y="762424"/>
                </a:cubicBezTo>
                <a:cubicBezTo>
                  <a:pt x="73195" y="765628"/>
                  <a:pt x="70599" y="768224"/>
                  <a:pt x="67396" y="768224"/>
                </a:cubicBezTo>
                <a:cubicBezTo>
                  <a:pt x="64193" y="768224"/>
                  <a:pt x="61597" y="765628"/>
                  <a:pt x="61597" y="762424"/>
                </a:cubicBezTo>
                <a:cubicBezTo>
                  <a:pt x="61597" y="759222"/>
                  <a:pt x="64193" y="756625"/>
                  <a:pt x="67396" y="756625"/>
                </a:cubicBezTo>
                <a:close/>
                <a:moveTo>
                  <a:pt x="129114" y="755907"/>
                </a:moveTo>
                <a:cubicBezTo>
                  <a:pt x="129233" y="755905"/>
                  <a:pt x="129353" y="755905"/>
                  <a:pt x="129455" y="755907"/>
                </a:cubicBezTo>
                <a:cubicBezTo>
                  <a:pt x="133037" y="756003"/>
                  <a:pt x="135868" y="758982"/>
                  <a:pt x="135766" y="762560"/>
                </a:cubicBezTo>
                <a:cubicBezTo>
                  <a:pt x="135766" y="766233"/>
                  <a:pt x="132781" y="769212"/>
                  <a:pt x="129114" y="769212"/>
                </a:cubicBezTo>
                <a:cubicBezTo>
                  <a:pt x="125480" y="769120"/>
                  <a:pt x="122547" y="766196"/>
                  <a:pt x="122462" y="762560"/>
                </a:cubicBezTo>
                <a:cubicBezTo>
                  <a:pt x="122462" y="758886"/>
                  <a:pt x="125447" y="755907"/>
                  <a:pt x="129114" y="755907"/>
                </a:cubicBezTo>
                <a:close/>
                <a:moveTo>
                  <a:pt x="189832" y="755224"/>
                </a:moveTo>
                <a:cubicBezTo>
                  <a:pt x="193875" y="755224"/>
                  <a:pt x="197166" y="758508"/>
                  <a:pt x="197166" y="762558"/>
                </a:cubicBezTo>
                <a:cubicBezTo>
                  <a:pt x="197166" y="766609"/>
                  <a:pt x="193875" y="769895"/>
                  <a:pt x="189832" y="769895"/>
                </a:cubicBezTo>
                <a:cubicBezTo>
                  <a:pt x="185825" y="769802"/>
                  <a:pt x="182584" y="766572"/>
                  <a:pt x="182499" y="762558"/>
                </a:cubicBezTo>
                <a:cubicBezTo>
                  <a:pt x="182499" y="758508"/>
                  <a:pt x="185790" y="755224"/>
                  <a:pt x="189832" y="755224"/>
                </a:cubicBezTo>
                <a:close/>
                <a:moveTo>
                  <a:pt x="251234" y="754373"/>
                </a:moveTo>
                <a:cubicBezTo>
                  <a:pt x="251353" y="754371"/>
                  <a:pt x="251455" y="754371"/>
                  <a:pt x="251575" y="754373"/>
                </a:cubicBezTo>
                <a:cubicBezTo>
                  <a:pt x="256009" y="754468"/>
                  <a:pt x="259523" y="758132"/>
                  <a:pt x="259421" y="762558"/>
                </a:cubicBezTo>
                <a:cubicBezTo>
                  <a:pt x="259421" y="767081"/>
                  <a:pt x="255753" y="770745"/>
                  <a:pt x="251234" y="770745"/>
                </a:cubicBezTo>
                <a:cubicBezTo>
                  <a:pt x="246748" y="770656"/>
                  <a:pt x="243132" y="767043"/>
                  <a:pt x="243047" y="762558"/>
                </a:cubicBezTo>
                <a:cubicBezTo>
                  <a:pt x="243047" y="758037"/>
                  <a:pt x="246714" y="754373"/>
                  <a:pt x="251234" y="754373"/>
                </a:cubicBezTo>
                <a:close/>
                <a:moveTo>
                  <a:pt x="313001" y="753556"/>
                </a:moveTo>
                <a:cubicBezTo>
                  <a:pt x="317899" y="753556"/>
                  <a:pt x="321870" y="757526"/>
                  <a:pt x="321870" y="762424"/>
                </a:cubicBezTo>
                <a:cubicBezTo>
                  <a:pt x="321870" y="767323"/>
                  <a:pt x="317899" y="771294"/>
                  <a:pt x="313001" y="771294"/>
                </a:cubicBezTo>
                <a:cubicBezTo>
                  <a:pt x="308103" y="771294"/>
                  <a:pt x="304132" y="767323"/>
                  <a:pt x="304132" y="762424"/>
                </a:cubicBezTo>
                <a:cubicBezTo>
                  <a:pt x="304132" y="757526"/>
                  <a:pt x="308103" y="753556"/>
                  <a:pt x="313001" y="753556"/>
                </a:cubicBezTo>
                <a:close/>
                <a:moveTo>
                  <a:pt x="374036" y="753007"/>
                </a:moveTo>
                <a:cubicBezTo>
                  <a:pt x="379306" y="753007"/>
                  <a:pt x="383588" y="757283"/>
                  <a:pt x="383588" y="762560"/>
                </a:cubicBezTo>
                <a:cubicBezTo>
                  <a:pt x="383588" y="767834"/>
                  <a:pt x="379306" y="772111"/>
                  <a:pt x="374036" y="772111"/>
                </a:cubicBezTo>
                <a:cubicBezTo>
                  <a:pt x="368766" y="772111"/>
                  <a:pt x="364485" y="767834"/>
                  <a:pt x="364485" y="762560"/>
                </a:cubicBezTo>
                <a:cubicBezTo>
                  <a:pt x="364485" y="757283"/>
                  <a:pt x="368766" y="753007"/>
                  <a:pt x="374036" y="753007"/>
                </a:cubicBezTo>
                <a:close/>
                <a:moveTo>
                  <a:pt x="436119" y="752154"/>
                </a:moveTo>
                <a:cubicBezTo>
                  <a:pt x="441867" y="752154"/>
                  <a:pt x="446523" y="756813"/>
                  <a:pt x="446523" y="762558"/>
                </a:cubicBezTo>
                <a:cubicBezTo>
                  <a:pt x="446523" y="768306"/>
                  <a:pt x="441867" y="772963"/>
                  <a:pt x="436119" y="772963"/>
                </a:cubicBezTo>
                <a:cubicBezTo>
                  <a:pt x="430406" y="772871"/>
                  <a:pt x="425800" y="768268"/>
                  <a:pt x="425716" y="762558"/>
                </a:cubicBezTo>
                <a:cubicBezTo>
                  <a:pt x="425716" y="756813"/>
                  <a:pt x="430371" y="752154"/>
                  <a:pt x="436119" y="752154"/>
                </a:cubicBezTo>
                <a:close/>
                <a:moveTo>
                  <a:pt x="496839" y="751472"/>
                </a:moveTo>
                <a:cubicBezTo>
                  <a:pt x="502962" y="751472"/>
                  <a:pt x="507925" y="756436"/>
                  <a:pt x="507925" y="762560"/>
                </a:cubicBezTo>
                <a:cubicBezTo>
                  <a:pt x="507840" y="768643"/>
                  <a:pt x="502928" y="773553"/>
                  <a:pt x="496839" y="773646"/>
                </a:cubicBezTo>
                <a:cubicBezTo>
                  <a:pt x="490750" y="773553"/>
                  <a:pt x="485838" y="768643"/>
                  <a:pt x="485753" y="762560"/>
                </a:cubicBezTo>
                <a:cubicBezTo>
                  <a:pt x="485753" y="756436"/>
                  <a:pt x="490716" y="751472"/>
                  <a:pt x="496839" y="751472"/>
                </a:cubicBezTo>
                <a:close/>
                <a:moveTo>
                  <a:pt x="558240" y="750620"/>
                </a:moveTo>
                <a:cubicBezTo>
                  <a:pt x="564840" y="750620"/>
                  <a:pt x="570179" y="755965"/>
                  <a:pt x="570179" y="762560"/>
                </a:cubicBezTo>
                <a:cubicBezTo>
                  <a:pt x="570179" y="769152"/>
                  <a:pt x="564840" y="774499"/>
                  <a:pt x="558240" y="774499"/>
                </a:cubicBezTo>
                <a:cubicBezTo>
                  <a:pt x="551690" y="774406"/>
                  <a:pt x="546386" y="769116"/>
                  <a:pt x="546301" y="762560"/>
                </a:cubicBezTo>
                <a:cubicBezTo>
                  <a:pt x="546301" y="755965"/>
                  <a:pt x="551639" y="750620"/>
                  <a:pt x="558240" y="750620"/>
                </a:cubicBezTo>
                <a:close/>
                <a:moveTo>
                  <a:pt x="619641" y="749938"/>
                </a:moveTo>
                <a:cubicBezTo>
                  <a:pt x="626617" y="749938"/>
                  <a:pt x="632262" y="755589"/>
                  <a:pt x="632262" y="762560"/>
                </a:cubicBezTo>
                <a:cubicBezTo>
                  <a:pt x="632262" y="769530"/>
                  <a:pt x="626617" y="775180"/>
                  <a:pt x="619641" y="775180"/>
                </a:cubicBezTo>
                <a:cubicBezTo>
                  <a:pt x="612716" y="775089"/>
                  <a:pt x="607105" y="769490"/>
                  <a:pt x="607020" y="762560"/>
                </a:cubicBezTo>
                <a:cubicBezTo>
                  <a:pt x="607020" y="755589"/>
                  <a:pt x="612665" y="749938"/>
                  <a:pt x="619641" y="749938"/>
                </a:cubicBezTo>
                <a:close/>
                <a:moveTo>
                  <a:pt x="681042" y="749255"/>
                </a:moveTo>
                <a:cubicBezTo>
                  <a:pt x="688393" y="749255"/>
                  <a:pt x="694346" y="755211"/>
                  <a:pt x="694346" y="762558"/>
                </a:cubicBezTo>
                <a:cubicBezTo>
                  <a:pt x="694346" y="769907"/>
                  <a:pt x="688393" y="775863"/>
                  <a:pt x="681042" y="775863"/>
                </a:cubicBezTo>
                <a:cubicBezTo>
                  <a:pt x="673691" y="775863"/>
                  <a:pt x="667739" y="769907"/>
                  <a:pt x="667739" y="762558"/>
                </a:cubicBezTo>
                <a:cubicBezTo>
                  <a:pt x="667739" y="755211"/>
                  <a:pt x="673691" y="749255"/>
                  <a:pt x="681042" y="749255"/>
                </a:cubicBezTo>
                <a:close/>
                <a:moveTo>
                  <a:pt x="743126" y="748573"/>
                </a:moveTo>
                <a:cubicBezTo>
                  <a:pt x="743245" y="748571"/>
                  <a:pt x="743347" y="748571"/>
                  <a:pt x="743466" y="748573"/>
                </a:cubicBezTo>
                <a:cubicBezTo>
                  <a:pt x="751091" y="748669"/>
                  <a:pt x="757214" y="754930"/>
                  <a:pt x="757112" y="762560"/>
                </a:cubicBezTo>
                <a:cubicBezTo>
                  <a:pt x="757112" y="770284"/>
                  <a:pt x="750852" y="776545"/>
                  <a:pt x="743126" y="776545"/>
                </a:cubicBezTo>
                <a:cubicBezTo>
                  <a:pt x="735399" y="776545"/>
                  <a:pt x="729140" y="770284"/>
                  <a:pt x="729140" y="762560"/>
                </a:cubicBezTo>
                <a:cubicBezTo>
                  <a:pt x="729140" y="754834"/>
                  <a:pt x="735399" y="748573"/>
                  <a:pt x="743126" y="748573"/>
                </a:cubicBezTo>
                <a:close/>
                <a:moveTo>
                  <a:pt x="803844" y="747891"/>
                </a:moveTo>
                <a:cubicBezTo>
                  <a:pt x="803964" y="747890"/>
                  <a:pt x="804066" y="747890"/>
                  <a:pt x="804185" y="747891"/>
                </a:cubicBezTo>
                <a:cubicBezTo>
                  <a:pt x="812185" y="747987"/>
                  <a:pt x="818615" y="754554"/>
                  <a:pt x="818513" y="762560"/>
                </a:cubicBezTo>
                <a:cubicBezTo>
                  <a:pt x="818513" y="770661"/>
                  <a:pt x="811946" y="777228"/>
                  <a:pt x="803844" y="777228"/>
                </a:cubicBezTo>
                <a:cubicBezTo>
                  <a:pt x="795777" y="777136"/>
                  <a:pt x="789261" y="770622"/>
                  <a:pt x="789177" y="762560"/>
                </a:cubicBezTo>
                <a:cubicBezTo>
                  <a:pt x="789177" y="754457"/>
                  <a:pt x="795743" y="747891"/>
                  <a:pt x="803844" y="747891"/>
                </a:cubicBezTo>
                <a:close/>
                <a:moveTo>
                  <a:pt x="865246" y="747209"/>
                </a:moveTo>
                <a:cubicBezTo>
                  <a:pt x="873723" y="747209"/>
                  <a:pt x="880596" y="754082"/>
                  <a:pt x="880596" y="762560"/>
                </a:cubicBezTo>
                <a:cubicBezTo>
                  <a:pt x="880596" y="762618"/>
                  <a:pt x="880596" y="762673"/>
                  <a:pt x="880596" y="762731"/>
                </a:cubicBezTo>
                <a:cubicBezTo>
                  <a:pt x="880493" y="771114"/>
                  <a:pt x="873637" y="777832"/>
                  <a:pt x="865246" y="777739"/>
                </a:cubicBezTo>
                <a:cubicBezTo>
                  <a:pt x="856837" y="777739"/>
                  <a:pt x="849998" y="770972"/>
                  <a:pt x="849896" y="762560"/>
                </a:cubicBezTo>
                <a:cubicBezTo>
                  <a:pt x="849896" y="754082"/>
                  <a:pt x="856769" y="747209"/>
                  <a:pt x="865246" y="747209"/>
                </a:cubicBezTo>
                <a:close/>
                <a:moveTo>
                  <a:pt x="926647" y="746527"/>
                </a:moveTo>
                <a:cubicBezTo>
                  <a:pt x="935499" y="746527"/>
                  <a:pt x="942680" y="753706"/>
                  <a:pt x="942680" y="762560"/>
                </a:cubicBezTo>
                <a:cubicBezTo>
                  <a:pt x="942594" y="771347"/>
                  <a:pt x="935431" y="778421"/>
                  <a:pt x="926647" y="778421"/>
                </a:cubicBezTo>
                <a:cubicBezTo>
                  <a:pt x="917863" y="778421"/>
                  <a:pt x="910717" y="771347"/>
                  <a:pt x="910615" y="762560"/>
                </a:cubicBezTo>
                <a:cubicBezTo>
                  <a:pt x="910615" y="753706"/>
                  <a:pt x="917795" y="746527"/>
                  <a:pt x="926647" y="746527"/>
                </a:cubicBezTo>
                <a:close/>
                <a:moveTo>
                  <a:pt x="988048" y="745844"/>
                </a:moveTo>
                <a:cubicBezTo>
                  <a:pt x="997463" y="745844"/>
                  <a:pt x="1005104" y="753479"/>
                  <a:pt x="1005104" y="762900"/>
                </a:cubicBezTo>
                <a:cubicBezTo>
                  <a:pt x="1005104" y="772320"/>
                  <a:pt x="997463" y="779956"/>
                  <a:pt x="988048" y="779956"/>
                </a:cubicBezTo>
                <a:cubicBezTo>
                  <a:pt x="978634" y="779956"/>
                  <a:pt x="970993" y="772320"/>
                  <a:pt x="970993" y="762900"/>
                </a:cubicBezTo>
                <a:cubicBezTo>
                  <a:pt x="970993" y="753479"/>
                  <a:pt x="978634" y="745844"/>
                  <a:pt x="988048" y="745844"/>
                </a:cubicBezTo>
                <a:close/>
                <a:moveTo>
                  <a:pt x="1050132" y="745161"/>
                </a:moveTo>
                <a:cubicBezTo>
                  <a:pt x="1059547" y="745161"/>
                  <a:pt x="1067188" y="752798"/>
                  <a:pt x="1067188" y="762218"/>
                </a:cubicBezTo>
                <a:cubicBezTo>
                  <a:pt x="1067188" y="771638"/>
                  <a:pt x="1059547" y="779273"/>
                  <a:pt x="1050132" y="779273"/>
                </a:cubicBezTo>
                <a:cubicBezTo>
                  <a:pt x="1040718" y="779273"/>
                  <a:pt x="1033077" y="771638"/>
                  <a:pt x="1033077" y="762218"/>
                </a:cubicBezTo>
                <a:cubicBezTo>
                  <a:pt x="1033077" y="752798"/>
                  <a:pt x="1040718" y="745161"/>
                  <a:pt x="1050132" y="745161"/>
                </a:cubicBezTo>
                <a:close/>
                <a:moveTo>
                  <a:pt x="1110851" y="744481"/>
                </a:moveTo>
                <a:cubicBezTo>
                  <a:pt x="1110970" y="744479"/>
                  <a:pt x="1111073" y="744479"/>
                  <a:pt x="1111192" y="744481"/>
                </a:cubicBezTo>
                <a:cubicBezTo>
                  <a:pt x="1121084" y="744576"/>
                  <a:pt x="1129033" y="752669"/>
                  <a:pt x="1128930" y="762560"/>
                </a:cubicBezTo>
                <a:cubicBezTo>
                  <a:pt x="1128469" y="772183"/>
                  <a:pt x="1120487" y="779717"/>
                  <a:pt x="1110851" y="779615"/>
                </a:cubicBezTo>
                <a:cubicBezTo>
                  <a:pt x="1101249" y="779630"/>
                  <a:pt x="1093318" y="772143"/>
                  <a:pt x="1092772" y="762560"/>
                </a:cubicBezTo>
                <a:cubicBezTo>
                  <a:pt x="1092772" y="752575"/>
                  <a:pt x="1100873" y="744481"/>
                  <a:pt x="1110851" y="744481"/>
                </a:cubicBezTo>
                <a:close/>
                <a:moveTo>
                  <a:pt x="1172252" y="743967"/>
                </a:moveTo>
                <a:cubicBezTo>
                  <a:pt x="1182520" y="743967"/>
                  <a:pt x="1190843" y="752291"/>
                  <a:pt x="1190843" y="762558"/>
                </a:cubicBezTo>
                <a:cubicBezTo>
                  <a:pt x="1190843" y="762616"/>
                  <a:pt x="1190843" y="762673"/>
                  <a:pt x="1190843" y="762729"/>
                </a:cubicBezTo>
                <a:cubicBezTo>
                  <a:pt x="1190741" y="772904"/>
                  <a:pt x="1182418" y="781073"/>
                  <a:pt x="1172252" y="780979"/>
                </a:cubicBezTo>
                <a:cubicBezTo>
                  <a:pt x="1172201" y="780979"/>
                  <a:pt x="1172133" y="780979"/>
                  <a:pt x="1172082" y="780979"/>
                </a:cubicBezTo>
                <a:cubicBezTo>
                  <a:pt x="1161900" y="780979"/>
                  <a:pt x="1153662" y="772732"/>
                  <a:pt x="1153662" y="762558"/>
                </a:cubicBezTo>
                <a:cubicBezTo>
                  <a:pt x="1153662" y="752291"/>
                  <a:pt x="1161985" y="743967"/>
                  <a:pt x="1172252" y="743967"/>
                </a:cubicBezTo>
                <a:close/>
                <a:moveTo>
                  <a:pt x="1233654" y="743455"/>
                </a:moveTo>
                <a:cubicBezTo>
                  <a:pt x="1244212" y="743455"/>
                  <a:pt x="1252757" y="752008"/>
                  <a:pt x="1252757" y="762558"/>
                </a:cubicBezTo>
                <a:cubicBezTo>
                  <a:pt x="1252671" y="773043"/>
                  <a:pt x="1244143" y="781491"/>
                  <a:pt x="1233654" y="781491"/>
                </a:cubicBezTo>
                <a:cubicBezTo>
                  <a:pt x="1223164" y="781491"/>
                  <a:pt x="1214654" y="773043"/>
                  <a:pt x="1214552" y="762558"/>
                </a:cubicBezTo>
                <a:cubicBezTo>
                  <a:pt x="1214552" y="752008"/>
                  <a:pt x="1223096" y="743455"/>
                  <a:pt x="1233654" y="743455"/>
                </a:cubicBezTo>
                <a:close/>
                <a:moveTo>
                  <a:pt x="1970835" y="742811"/>
                </a:moveTo>
                <a:cubicBezTo>
                  <a:pt x="1981668" y="742811"/>
                  <a:pt x="1990450" y="751592"/>
                  <a:pt x="1990450" y="762424"/>
                </a:cubicBezTo>
                <a:cubicBezTo>
                  <a:pt x="1990450" y="773257"/>
                  <a:pt x="1981668" y="782039"/>
                  <a:pt x="1970835" y="782039"/>
                </a:cubicBezTo>
                <a:cubicBezTo>
                  <a:pt x="1960003" y="782039"/>
                  <a:pt x="1951221" y="773257"/>
                  <a:pt x="1951221" y="762424"/>
                </a:cubicBezTo>
                <a:cubicBezTo>
                  <a:pt x="1951221" y="751592"/>
                  <a:pt x="1960003" y="742811"/>
                  <a:pt x="1970835" y="742811"/>
                </a:cubicBezTo>
                <a:close/>
                <a:moveTo>
                  <a:pt x="1295421" y="742811"/>
                </a:moveTo>
                <a:cubicBezTo>
                  <a:pt x="1306254" y="742811"/>
                  <a:pt x="1315036" y="751592"/>
                  <a:pt x="1315036" y="762424"/>
                </a:cubicBezTo>
                <a:cubicBezTo>
                  <a:pt x="1315036" y="773257"/>
                  <a:pt x="1306254" y="782039"/>
                  <a:pt x="1295421" y="782039"/>
                </a:cubicBezTo>
                <a:cubicBezTo>
                  <a:pt x="1284589" y="782039"/>
                  <a:pt x="1275807" y="773257"/>
                  <a:pt x="1275807" y="762424"/>
                </a:cubicBezTo>
                <a:cubicBezTo>
                  <a:pt x="1275807" y="751592"/>
                  <a:pt x="1284589" y="742811"/>
                  <a:pt x="1295421" y="742811"/>
                </a:cubicBezTo>
                <a:close/>
                <a:moveTo>
                  <a:pt x="1357138" y="742433"/>
                </a:moveTo>
                <a:cubicBezTo>
                  <a:pt x="1368259" y="742433"/>
                  <a:pt x="1377264" y="751444"/>
                  <a:pt x="1377264" y="762558"/>
                </a:cubicBezTo>
                <a:cubicBezTo>
                  <a:pt x="1377264" y="762616"/>
                  <a:pt x="1377264" y="762673"/>
                  <a:pt x="1377264" y="762729"/>
                </a:cubicBezTo>
                <a:cubicBezTo>
                  <a:pt x="1377162" y="773751"/>
                  <a:pt x="1368156" y="782608"/>
                  <a:pt x="1357138" y="782515"/>
                </a:cubicBezTo>
                <a:cubicBezTo>
                  <a:pt x="1357087" y="782515"/>
                  <a:pt x="1357019" y="782515"/>
                  <a:pt x="1356968" y="782515"/>
                </a:cubicBezTo>
                <a:cubicBezTo>
                  <a:pt x="1345950" y="782515"/>
                  <a:pt x="1337013" y="773581"/>
                  <a:pt x="1337013" y="762558"/>
                </a:cubicBezTo>
                <a:cubicBezTo>
                  <a:pt x="1337013" y="751444"/>
                  <a:pt x="1346018" y="742433"/>
                  <a:pt x="1357138" y="742433"/>
                </a:cubicBezTo>
                <a:close/>
                <a:moveTo>
                  <a:pt x="1417858" y="741921"/>
                </a:moveTo>
                <a:cubicBezTo>
                  <a:pt x="1429251" y="741921"/>
                  <a:pt x="1438495" y="751160"/>
                  <a:pt x="1438495" y="762558"/>
                </a:cubicBezTo>
                <a:cubicBezTo>
                  <a:pt x="1438393" y="773888"/>
                  <a:pt x="1429183" y="783025"/>
                  <a:pt x="1417858" y="783025"/>
                </a:cubicBezTo>
                <a:cubicBezTo>
                  <a:pt x="1406550" y="783025"/>
                  <a:pt x="1397391" y="773861"/>
                  <a:pt x="1397391" y="762558"/>
                </a:cubicBezTo>
                <a:cubicBezTo>
                  <a:pt x="1397391" y="751227"/>
                  <a:pt x="1406533" y="742015"/>
                  <a:pt x="1417858" y="741921"/>
                </a:cubicBezTo>
                <a:close/>
                <a:moveTo>
                  <a:pt x="1724864" y="740899"/>
                </a:moveTo>
                <a:cubicBezTo>
                  <a:pt x="1724983" y="740896"/>
                  <a:pt x="1725086" y="740896"/>
                  <a:pt x="1725205" y="740899"/>
                </a:cubicBezTo>
                <a:cubicBezTo>
                  <a:pt x="1737451" y="740992"/>
                  <a:pt x="1747310" y="750996"/>
                  <a:pt x="1747207" y="763243"/>
                </a:cubicBezTo>
                <a:cubicBezTo>
                  <a:pt x="1747207" y="763298"/>
                  <a:pt x="1747207" y="763355"/>
                  <a:pt x="1747207" y="763412"/>
                </a:cubicBezTo>
                <a:cubicBezTo>
                  <a:pt x="1747105" y="775659"/>
                  <a:pt x="1737110" y="785508"/>
                  <a:pt x="1724864" y="785415"/>
                </a:cubicBezTo>
                <a:cubicBezTo>
                  <a:pt x="1712583" y="785415"/>
                  <a:pt x="1702606" y="775515"/>
                  <a:pt x="1702521" y="763243"/>
                </a:cubicBezTo>
                <a:cubicBezTo>
                  <a:pt x="1702521" y="750901"/>
                  <a:pt x="1712532" y="740899"/>
                  <a:pt x="1724864" y="740899"/>
                </a:cubicBezTo>
                <a:close/>
                <a:moveTo>
                  <a:pt x="1479259" y="740899"/>
                </a:moveTo>
                <a:cubicBezTo>
                  <a:pt x="1479378" y="740896"/>
                  <a:pt x="1479480" y="740896"/>
                  <a:pt x="1479600" y="740899"/>
                </a:cubicBezTo>
                <a:cubicBezTo>
                  <a:pt x="1491181" y="740992"/>
                  <a:pt x="1500510" y="750462"/>
                  <a:pt x="1500408" y="762048"/>
                </a:cubicBezTo>
                <a:cubicBezTo>
                  <a:pt x="1500408" y="762103"/>
                  <a:pt x="1500408" y="762161"/>
                  <a:pt x="1500408" y="762218"/>
                </a:cubicBezTo>
                <a:cubicBezTo>
                  <a:pt x="1500306" y="773805"/>
                  <a:pt x="1490839" y="783121"/>
                  <a:pt x="1479259" y="783027"/>
                </a:cubicBezTo>
                <a:cubicBezTo>
                  <a:pt x="1467644" y="783027"/>
                  <a:pt x="1458212" y="773661"/>
                  <a:pt x="1458110" y="762048"/>
                </a:cubicBezTo>
                <a:cubicBezTo>
                  <a:pt x="1458110" y="750368"/>
                  <a:pt x="1467575" y="740899"/>
                  <a:pt x="1479259" y="740899"/>
                </a:cubicBezTo>
                <a:close/>
                <a:moveTo>
                  <a:pt x="1786265" y="740899"/>
                </a:moveTo>
                <a:cubicBezTo>
                  <a:pt x="1798699" y="740899"/>
                  <a:pt x="1808779" y="750979"/>
                  <a:pt x="1808779" y="763411"/>
                </a:cubicBezTo>
                <a:cubicBezTo>
                  <a:pt x="1808693" y="775779"/>
                  <a:pt x="1798630" y="785754"/>
                  <a:pt x="1786265" y="785754"/>
                </a:cubicBezTo>
                <a:cubicBezTo>
                  <a:pt x="1773933" y="785754"/>
                  <a:pt x="1763922" y="775752"/>
                  <a:pt x="1763922" y="763411"/>
                </a:cubicBezTo>
                <a:cubicBezTo>
                  <a:pt x="1763922" y="751045"/>
                  <a:pt x="1773899" y="740991"/>
                  <a:pt x="1786265" y="740899"/>
                </a:cubicBezTo>
                <a:close/>
                <a:moveTo>
                  <a:pt x="1664145" y="740899"/>
                </a:moveTo>
                <a:cubicBezTo>
                  <a:pt x="1676186" y="740894"/>
                  <a:pt x="1686045" y="750515"/>
                  <a:pt x="1686317" y="762558"/>
                </a:cubicBezTo>
                <a:cubicBezTo>
                  <a:pt x="1686215" y="774738"/>
                  <a:pt x="1676323" y="784562"/>
                  <a:pt x="1664145" y="784562"/>
                </a:cubicBezTo>
                <a:cubicBezTo>
                  <a:pt x="1652189" y="784564"/>
                  <a:pt x="1642416" y="775022"/>
                  <a:pt x="1642143" y="763070"/>
                </a:cubicBezTo>
                <a:cubicBezTo>
                  <a:pt x="1642143" y="750891"/>
                  <a:pt x="1651967" y="740991"/>
                  <a:pt x="1664145" y="740899"/>
                </a:cubicBezTo>
                <a:close/>
                <a:moveTo>
                  <a:pt x="1602061" y="740899"/>
                </a:moveTo>
                <a:cubicBezTo>
                  <a:pt x="1614120" y="740899"/>
                  <a:pt x="1623893" y="750673"/>
                  <a:pt x="1623893" y="762729"/>
                </a:cubicBezTo>
                <a:cubicBezTo>
                  <a:pt x="1623893" y="762785"/>
                  <a:pt x="1623893" y="762844"/>
                  <a:pt x="1623893" y="762900"/>
                </a:cubicBezTo>
                <a:cubicBezTo>
                  <a:pt x="1623791" y="774864"/>
                  <a:pt x="1614018" y="784484"/>
                  <a:pt x="1602061" y="784390"/>
                </a:cubicBezTo>
                <a:cubicBezTo>
                  <a:pt x="1590071" y="784390"/>
                  <a:pt x="1580315" y="774719"/>
                  <a:pt x="1580230" y="762729"/>
                </a:cubicBezTo>
                <a:cubicBezTo>
                  <a:pt x="1580230" y="750673"/>
                  <a:pt x="1590003" y="740899"/>
                  <a:pt x="1602061" y="740899"/>
                </a:cubicBezTo>
                <a:close/>
                <a:moveTo>
                  <a:pt x="1540660" y="740899"/>
                </a:moveTo>
                <a:cubicBezTo>
                  <a:pt x="1540711" y="740899"/>
                  <a:pt x="1540779" y="740900"/>
                  <a:pt x="1540830" y="740900"/>
                </a:cubicBezTo>
                <a:cubicBezTo>
                  <a:pt x="1552599" y="741089"/>
                  <a:pt x="1561997" y="750786"/>
                  <a:pt x="1561809" y="762558"/>
                </a:cubicBezTo>
                <a:cubicBezTo>
                  <a:pt x="1561724" y="774202"/>
                  <a:pt x="1552309" y="783616"/>
                  <a:pt x="1540660" y="783709"/>
                </a:cubicBezTo>
                <a:cubicBezTo>
                  <a:pt x="1528857" y="783709"/>
                  <a:pt x="1519255" y="774191"/>
                  <a:pt x="1519170" y="762389"/>
                </a:cubicBezTo>
                <a:cubicBezTo>
                  <a:pt x="1519170" y="750519"/>
                  <a:pt x="1528789" y="740899"/>
                  <a:pt x="1540660" y="740899"/>
                </a:cubicBezTo>
                <a:close/>
                <a:moveTo>
                  <a:pt x="1909434" y="739741"/>
                </a:moveTo>
                <a:cubicBezTo>
                  <a:pt x="1921963" y="739741"/>
                  <a:pt x="1932119" y="749896"/>
                  <a:pt x="1932119" y="762424"/>
                </a:cubicBezTo>
                <a:cubicBezTo>
                  <a:pt x="1932119" y="774954"/>
                  <a:pt x="1921963" y="785109"/>
                  <a:pt x="1909434" y="785109"/>
                </a:cubicBezTo>
                <a:cubicBezTo>
                  <a:pt x="1896906" y="785109"/>
                  <a:pt x="1886750" y="774954"/>
                  <a:pt x="1886750" y="762424"/>
                </a:cubicBezTo>
                <a:cubicBezTo>
                  <a:pt x="1886750" y="749896"/>
                  <a:pt x="1896906" y="739741"/>
                  <a:pt x="1909434" y="739741"/>
                </a:cubicBezTo>
                <a:close/>
                <a:moveTo>
                  <a:pt x="1848032" y="739741"/>
                </a:moveTo>
                <a:cubicBezTo>
                  <a:pt x="1860561" y="739741"/>
                  <a:pt x="1870717" y="749896"/>
                  <a:pt x="1870717" y="762424"/>
                </a:cubicBezTo>
                <a:cubicBezTo>
                  <a:pt x="1870717" y="774954"/>
                  <a:pt x="1860561" y="785109"/>
                  <a:pt x="1848032" y="785109"/>
                </a:cubicBezTo>
                <a:cubicBezTo>
                  <a:pt x="1835504" y="785109"/>
                  <a:pt x="1825348" y="774954"/>
                  <a:pt x="1825348" y="762424"/>
                </a:cubicBezTo>
                <a:cubicBezTo>
                  <a:pt x="1825348" y="749896"/>
                  <a:pt x="1835504" y="739741"/>
                  <a:pt x="1848032" y="739741"/>
                </a:cubicBezTo>
                <a:close/>
                <a:moveTo>
                  <a:pt x="5629" y="696893"/>
                </a:moveTo>
                <a:cubicBezTo>
                  <a:pt x="7982" y="696893"/>
                  <a:pt x="9893" y="698803"/>
                  <a:pt x="9893" y="701157"/>
                </a:cubicBezTo>
                <a:cubicBezTo>
                  <a:pt x="9893" y="703514"/>
                  <a:pt x="7982" y="705421"/>
                  <a:pt x="5629" y="705421"/>
                </a:cubicBezTo>
                <a:cubicBezTo>
                  <a:pt x="3309" y="705335"/>
                  <a:pt x="1450" y="703475"/>
                  <a:pt x="1365" y="701157"/>
                </a:cubicBezTo>
                <a:cubicBezTo>
                  <a:pt x="1365" y="698803"/>
                  <a:pt x="3275" y="696893"/>
                  <a:pt x="5629" y="696893"/>
                </a:cubicBezTo>
                <a:close/>
                <a:moveTo>
                  <a:pt x="67029" y="695018"/>
                </a:moveTo>
                <a:cubicBezTo>
                  <a:pt x="70424" y="695018"/>
                  <a:pt x="73170" y="697769"/>
                  <a:pt x="73170" y="701158"/>
                </a:cubicBezTo>
                <a:cubicBezTo>
                  <a:pt x="73170" y="704549"/>
                  <a:pt x="70424" y="707299"/>
                  <a:pt x="67029" y="707299"/>
                </a:cubicBezTo>
                <a:cubicBezTo>
                  <a:pt x="63636" y="707299"/>
                  <a:pt x="60890" y="704549"/>
                  <a:pt x="60890" y="701158"/>
                </a:cubicBezTo>
                <a:cubicBezTo>
                  <a:pt x="60890" y="697769"/>
                  <a:pt x="63636" y="695018"/>
                  <a:pt x="67029" y="695018"/>
                </a:cubicBezTo>
                <a:close/>
                <a:moveTo>
                  <a:pt x="129113" y="694336"/>
                </a:moveTo>
                <a:cubicBezTo>
                  <a:pt x="132882" y="694336"/>
                  <a:pt x="135935" y="697391"/>
                  <a:pt x="135935" y="701157"/>
                </a:cubicBezTo>
                <a:cubicBezTo>
                  <a:pt x="135935" y="704925"/>
                  <a:pt x="132882" y="707980"/>
                  <a:pt x="129113" y="707980"/>
                </a:cubicBezTo>
                <a:cubicBezTo>
                  <a:pt x="125343" y="707980"/>
                  <a:pt x="122291" y="704925"/>
                  <a:pt x="122291" y="701157"/>
                </a:cubicBezTo>
                <a:cubicBezTo>
                  <a:pt x="122291" y="697391"/>
                  <a:pt x="125343" y="694336"/>
                  <a:pt x="129113" y="694336"/>
                </a:cubicBezTo>
                <a:close/>
                <a:moveTo>
                  <a:pt x="189832" y="693482"/>
                </a:moveTo>
                <a:cubicBezTo>
                  <a:pt x="194079" y="693482"/>
                  <a:pt x="197507" y="696920"/>
                  <a:pt x="197507" y="701158"/>
                </a:cubicBezTo>
                <a:cubicBezTo>
                  <a:pt x="197507" y="705398"/>
                  <a:pt x="194079" y="708833"/>
                  <a:pt x="189832" y="708833"/>
                </a:cubicBezTo>
                <a:cubicBezTo>
                  <a:pt x="185585" y="708833"/>
                  <a:pt x="182157" y="705398"/>
                  <a:pt x="182157" y="701158"/>
                </a:cubicBezTo>
                <a:cubicBezTo>
                  <a:pt x="182157" y="696920"/>
                  <a:pt x="185585" y="693482"/>
                  <a:pt x="189832" y="693482"/>
                </a:cubicBezTo>
                <a:close/>
                <a:moveTo>
                  <a:pt x="251234" y="692630"/>
                </a:moveTo>
                <a:cubicBezTo>
                  <a:pt x="255941" y="692630"/>
                  <a:pt x="259761" y="696448"/>
                  <a:pt x="259761" y="701157"/>
                </a:cubicBezTo>
                <a:cubicBezTo>
                  <a:pt x="259761" y="705869"/>
                  <a:pt x="255941" y="709687"/>
                  <a:pt x="251234" y="709687"/>
                </a:cubicBezTo>
                <a:cubicBezTo>
                  <a:pt x="246560" y="709596"/>
                  <a:pt x="242791" y="705830"/>
                  <a:pt x="242706" y="701157"/>
                </a:cubicBezTo>
                <a:cubicBezTo>
                  <a:pt x="242706" y="696448"/>
                  <a:pt x="246526" y="692630"/>
                  <a:pt x="251234" y="692630"/>
                </a:cubicBezTo>
                <a:close/>
                <a:moveTo>
                  <a:pt x="312635" y="691948"/>
                </a:moveTo>
                <a:cubicBezTo>
                  <a:pt x="317718" y="691948"/>
                  <a:pt x="321845" y="696073"/>
                  <a:pt x="321845" y="701158"/>
                </a:cubicBezTo>
                <a:cubicBezTo>
                  <a:pt x="321845" y="706245"/>
                  <a:pt x="317718" y="710368"/>
                  <a:pt x="312635" y="710368"/>
                </a:cubicBezTo>
                <a:cubicBezTo>
                  <a:pt x="307586" y="710278"/>
                  <a:pt x="303510" y="706207"/>
                  <a:pt x="303425" y="701158"/>
                </a:cubicBezTo>
                <a:cubicBezTo>
                  <a:pt x="303425" y="696073"/>
                  <a:pt x="307552" y="691948"/>
                  <a:pt x="312635" y="691948"/>
                </a:cubicBezTo>
                <a:close/>
                <a:moveTo>
                  <a:pt x="374035" y="691096"/>
                </a:moveTo>
                <a:cubicBezTo>
                  <a:pt x="374155" y="691094"/>
                  <a:pt x="374257" y="691094"/>
                  <a:pt x="374377" y="691096"/>
                </a:cubicBezTo>
                <a:cubicBezTo>
                  <a:pt x="379835" y="691192"/>
                  <a:pt x="384201" y="695695"/>
                  <a:pt x="384099" y="701158"/>
                </a:cubicBezTo>
                <a:cubicBezTo>
                  <a:pt x="384099" y="706715"/>
                  <a:pt x="379596" y="711222"/>
                  <a:pt x="374035" y="711222"/>
                </a:cubicBezTo>
                <a:cubicBezTo>
                  <a:pt x="368510" y="711130"/>
                  <a:pt x="364058" y="706678"/>
                  <a:pt x="363973" y="701158"/>
                </a:cubicBezTo>
                <a:cubicBezTo>
                  <a:pt x="363973" y="695601"/>
                  <a:pt x="368475" y="691096"/>
                  <a:pt x="374035" y="691096"/>
                </a:cubicBezTo>
                <a:close/>
                <a:moveTo>
                  <a:pt x="496839" y="689729"/>
                </a:moveTo>
                <a:cubicBezTo>
                  <a:pt x="503149" y="689729"/>
                  <a:pt x="508266" y="694848"/>
                  <a:pt x="508266" y="701157"/>
                </a:cubicBezTo>
                <a:cubicBezTo>
                  <a:pt x="508266" y="707468"/>
                  <a:pt x="503149" y="712585"/>
                  <a:pt x="496839" y="712585"/>
                </a:cubicBezTo>
                <a:cubicBezTo>
                  <a:pt x="490528" y="712585"/>
                  <a:pt x="485412" y="707468"/>
                  <a:pt x="485412" y="701157"/>
                </a:cubicBezTo>
                <a:cubicBezTo>
                  <a:pt x="485412" y="694848"/>
                  <a:pt x="490528" y="689729"/>
                  <a:pt x="496839" y="689729"/>
                </a:cubicBezTo>
                <a:close/>
                <a:moveTo>
                  <a:pt x="436120" y="689729"/>
                </a:moveTo>
                <a:cubicBezTo>
                  <a:pt x="442055" y="689729"/>
                  <a:pt x="446865" y="694543"/>
                  <a:pt x="446865" y="700476"/>
                </a:cubicBezTo>
                <a:cubicBezTo>
                  <a:pt x="446865" y="706409"/>
                  <a:pt x="442055" y="711221"/>
                  <a:pt x="436120" y="711221"/>
                </a:cubicBezTo>
                <a:cubicBezTo>
                  <a:pt x="430218" y="711128"/>
                  <a:pt x="425460" y="706372"/>
                  <a:pt x="425375" y="700476"/>
                </a:cubicBezTo>
                <a:cubicBezTo>
                  <a:pt x="425375" y="694543"/>
                  <a:pt x="430185" y="689729"/>
                  <a:pt x="436120" y="689729"/>
                </a:cubicBezTo>
                <a:close/>
                <a:moveTo>
                  <a:pt x="558606" y="688743"/>
                </a:moveTo>
                <a:cubicBezTo>
                  <a:pt x="565388" y="688743"/>
                  <a:pt x="570887" y="694242"/>
                  <a:pt x="570887" y="701023"/>
                </a:cubicBezTo>
                <a:cubicBezTo>
                  <a:pt x="570887" y="707806"/>
                  <a:pt x="565388" y="713305"/>
                  <a:pt x="558606" y="713305"/>
                </a:cubicBezTo>
                <a:cubicBezTo>
                  <a:pt x="551824" y="713305"/>
                  <a:pt x="546326" y="707807"/>
                  <a:pt x="546326" y="701023"/>
                </a:cubicBezTo>
                <a:cubicBezTo>
                  <a:pt x="546326" y="694242"/>
                  <a:pt x="551824" y="688743"/>
                  <a:pt x="558606" y="688743"/>
                </a:cubicBezTo>
                <a:close/>
                <a:moveTo>
                  <a:pt x="619641" y="688194"/>
                </a:moveTo>
                <a:cubicBezTo>
                  <a:pt x="626804" y="688194"/>
                  <a:pt x="632603" y="693999"/>
                  <a:pt x="632603" y="701157"/>
                </a:cubicBezTo>
                <a:cubicBezTo>
                  <a:pt x="632603" y="708316"/>
                  <a:pt x="626804" y="714120"/>
                  <a:pt x="619641" y="714120"/>
                </a:cubicBezTo>
                <a:cubicBezTo>
                  <a:pt x="612478" y="714120"/>
                  <a:pt x="606679" y="708316"/>
                  <a:pt x="606679" y="701157"/>
                </a:cubicBezTo>
                <a:cubicBezTo>
                  <a:pt x="606679" y="693999"/>
                  <a:pt x="612478" y="688194"/>
                  <a:pt x="619641" y="688194"/>
                </a:cubicBezTo>
                <a:close/>
                <a:moveTo>
                  <a:pt x="681042" y="687513"/>
                </a:moveTo>
                <a:cubicBezTo>
                  <a:pt x="688581" y="687513"/>
                  <a:pt x="694687" y="693624"/>
                  <a:pt x="694687" y="701157"/>
                </a:cubicBezTo>
                <a:cubicBezTo>
                  <a:pt x="694687" y="708693"/>
                  <a:pt x="688581" y="714803"/>
                  <a:pt x="681042" y="714803"/>
                </a:cubicBezTo>
                <a:cubicBezTo>
                  <a:pt x="673504" y="714803"/>
                  <a:pt x="667398" y="708693"/>
                  <a:pt x="667398" y="701157"/>
                </a:cubicBezTo>
                <a:cubicBezTo>
                  <a:pt x="667398" y="693624"/>
                  <a:pt x="673504" y="687513"/>
                  <a:pt x="681042" y="687513"/>
                </a:cubicBezTo>
                <a:close/>
                <a:moveTo>
                  <a:pt x="743126" y="686660"/>
                </a:moveTo>
                <a:cubicBezTo>
                  <a:pt x="751125" y="686660"/>
                  <a:pt x="757624" y="693152"/>
                  <a:pt x="757624" y="701157"/>
                </a:cubicBezTo>
                <a:cubicBezTo>
                  <a:pt x="757624" y="709164"/>
                  <a:pt x="751125" y="715654"/>
                  <a:pt x="743126" y="715654"/>
                </a:cubicBezTo>
                <a:cubicBezTo>
                  <a:pt x="735127" y="715654"/>
                  <a:pt x="728629" y="709164"/>
                  <a:pt x="728629" y="701157"/>
                </a:cubicBezTo>
                <a:cubicBezTo>
                  <a:pt x="728629" y="693152"/>
                  <a:pt x="735127" y="686660"/>
                  <a:pt x="743126" y="686660"/>
                </a:cubicBezTo>
                <a:close/>
                <a:moveTo>
                  <a:pt x="803845" y="685978"/>
                </a:moveTo>
                <a:cubicBezTo>
                  <a:pt x="812237" y="685978"/>
                  <a:pt x="819025" y="692775"/>
                  <a:pt x="819025" y="701157"/>
                </a:cubicBezTo>
                <a:cubicBezTo>
                  <a:pt x="819025" y="701216"/>
                  <a:pt x="819025" y="701271"/>
                  <a:pt x="819025" y="701330"/>
                </a:cubicBezTo>
                <a:cubicBezTo>
                  <a:pt x="818923" y="709618"/>
                  <a:pt x="812134" y="716261"/>
                  <a:pt x="803845" y="716167"/>
                </a:cubicBezTo>
                <a:cubicBezTo>
                  <a:pt x="803794" y="716167"/>
                  <a:pt x="803726" y="716169"/>
                  <a:pt x="803674" y="716169"/>
                </a:cubicBezTo>
                <a:cubicBezTo>
                  <a:pt x="795385" y="716167"/>
                  <a:pt x="788666" y="709447"/>
                  <a:pt x="788666" y="701157"/>
                </a:cubicBezTo>
                <a:cubicBezTo>
                  <a:pt x="788666" y="692775"/>
                  <a:pt x="795453" y="685978"/>
                  <a:pt x="803845" y="685978"/>
                </a:cubicBezTo>
                <a:close/>
                <a:moveTo>
                  <a:pt x="865246" y="685296"/>
                </a:moveTo>
                <a:cubicBezTo>
                  <a:pt x="865366" y="685293"/>
                  <a:pt x="865468" y="685293"/>
                  <a:pt x="865587" y="685296"/>
                </a:cubicBezTo>
                <a:cubicBezTo>
                  <a:pt x="874252" y="685391"/>
                  <a:pt x="881211" y="692492"/>
                  <a:pt x="881108" y="701157"/>
                </a:cubicBezTo>
                <a:cubicBezTo>
                  <a:pt x="881108" y="701215"/>
                  <a:pt x="881108" y="701271"/>
                  <a:pt x="881108" y="701330"/>
                </a:cubicBezTo>
                <a:cubicBezTo>
                  <a:pt x="881006" y="709994"/>
                  <a:pt x="873911" y="716943"/>
                  <a:pt x="865246" y="716849"/>
                </a:cubicBezTo>
                <a:cubicBezTo>
                  <a:pt x="856548" y="716849"/>
                  <a:pt x="849487" y="709851"/>
                  <a:pt x="849385" y="701157"/>
                </a:cubicBezTo>
                <a:cubicBezTo>
                  <a:pt x="849385" y="692398"/>
                  <a:pt x="856480" y="685296"/>
                  <a:pt x="865246" y="685296"/>
                </a:cubicBezTo>
                <a:close/>
                <a:moveTo>
                  <a:pt x="926647" y="684614"/>
                </a:moveTo>
                <a:cubicBezTo>
                  <a:pt x="936062" y="684614"/>
                  <a:pt x="943703" y="692250"/>
                  <a:pt x="943703" y="701670"/>
                </a:cubicBezTo>
                <a:cubicBezTo>
                  <a:pt x="943703" y="711090"/>
                  <a:pt x="936062" y="718726"/>
                  <a:pt x="926647" y="718726"/>
                </a:cubicBezTo>
                <a:cubicBezTo>
                  <a:pt x="917233" y="718726"/>
                  <a:pt x="909592" y="711090"/>
                  <a:pt x="909592" y="701670"/>
                </a:cubicBezTo>
                <a:cubicBezTo>
                  <a:pt x="909592" y="692250"/>
                  <a:pt x="917233" y="684614"/>
                  <a:pt x="926647" y="684614"/>
                </a:cubicBezTo>
                <a:close/>
                <a:moveTo>
                  <a:pt x="988048" y="683931"/>
                </a:moveTo>
                <a:cubicBezTo>
                  <a:pt x="997463" y="683931"/>
                  <a:pt x="1005104" y="691567"/>
                  <a:pt x="1005104" y="700987"/>
                </a:cubicBezTo>
                <a:cubicBezTo>
                  <a:pt x="1005104" y="710407"/>
                  <a:pt x="997463" y="718043"/>
                  <a:pt x="988048" y="718043"/>
                </a:cubicBezTo>
                <a:cubicBezTo>
                  <a:pt x="978634" y="718043"/>
                  <a:pt x="970993" y="710407"/>
                  <a:pt x="970993" y="700987"/>
                </a:cubicBezTo>
                <a:cubicBezTo>
                  <a:pt x="970993" y="691567"/>
                  <a:pt x="978634" y="683931"/>
                  <a:pt x="988048" y="683931"/>
                </a:cubicBezTo>
                <a:close/>
                <a:moveTo>
                  <a:pt x="1051002" y="683229"/>
                </a:moveTo>
                <a:cubicBezTo>
                  <a:pt x="1060434" y="683239"/>
                  <a:pt x="1068058" y="690885"/>
                  <a:pt x="1068041" y="700305"/>
                </a:cubicBezTo>
                <a:cubicBezTo>
                  <a:pt x="1068041" y="700597"/>
                  <a:pt x="1068041" y="700887"/>
                  <a:pt x="1068024" y="701179"/>
                </a:cubicBezTo>
                <a:cubicBezTo>
                  <a:pt x="1067546" y="710586"/>
                  <a:pt x="1059547" y="717832"/>
                  <a:pt x="1050132" y="717361"/>
                </a:cubicBezTo>
                <a:cubicBezTo>
                  <a:pt x="1040718" y="717361"/>
                  <a:pt x="1033077" y="709724"/>
                  <a:pt x="1033077" y="700305"/>
                </a:cubicBezTo>
                <a:cubicBezTo>
                  <a:pt x="1033077" y="690885"/>
                  <a:pt x="1040718" y="683249"/>
                  <a:pt x="1050132" y="683249"/>
                </a:cubicBezTo>
                <a:cubicBezTo>
                  <a:pt x="1050422" y="683235"/>
                  <a:pt x="1050712" y="683227"/>
                  <a:pt x="1051002" y="683229"/>
                </a:cubicBezTo>
                <a:close/>
                <a:moveTo>
                  <a:pt x="1110851" y="682567"/>
                </a:moveTo>
                <a:cubicBezTo>
                  <a:pt x="1121119" y="682567"/>
                  <a:pt x="1129442" y="690891"/>
                  <a:pt x="1129442" y="701157"/>
                </a:cubicBezTo>
                <a:cubicBezTo>
                  <a:pt x="1129442" y="701215"/>
                  <a:pt x="1129442" y="701273"/>
                  <a:pt x="1129442" y="701329"/>
                </a:cubicBezTo>
                <a:cubicBezTo>
                  <a:pt x="1129340" y="711504"/>
                  <a:pt x="1121017" y="719672"/>
                  <a:pt x="1110851" y="719579"/>
                </a:cubicBezTo>
                <a:cubicBezTo>
                  <a:pt x="1110800" y="719579"/>
                  <a:pt x="1110732" y="719579"/>
                  <a:pt x="1110681" y="719579"/>
                </a:cubicBezTo>
                <a:cubicBezTo>
                  <a:pt x="1100499" y="719579"/>
                  <a:pt x="1092261" y="711332"/>
                  <a:pt x="1092261" y="701157"/>
                </a:cubicBezTo>
                <a:cubicBezTo>
                  <a:pt x="1092261" y="690891"/>
                  <a:pt x="1100584" y="682567"/>
                  <a:pt x="1110851" y="682567"/>
                </a:cubicBezTo>
                <a:close/>
                <a:moveTo>
                  <a:pt x="1172252" y="682056"/>
                </a:moveTo>
                <a:cubicBezTo>
                  <a:pt x="1182537" y="682423"/>
                  <a:pt x="1190673" y="690869"/>
                  <a:pt x="1190673" y="701157"/>
                </a:cubicBezTo>
                <a:cubicBezTo>
                  <a:pt x="1190587" y="711643"/>
                  <a:pt x="1182059" y="720090"/>
                  <a:pt x="1171570" y="720090"/>
                </a:cubicBezTo>
                <a:cubicBezTo>
                  <a:pt x="1161081" y="720090"/>
                  <a:pt x="1152570" y="711643"/>
                  <a:pt x="1152468" y="701157"/>
                </a:cubicBezTo>
                <a:cubicBezTo>
                  <a:pt x="1152468" y="700927"/>
                  <a:pt x="1152468" y="700696"/>
                  <a:pt x="1152485" y="700464"/>
                </a:cubicBezTo>
                <a:cubicBezTo>
                  <a:pt x="1152860" y="689920"/>
                  <a:pt x="1161712" y="681678"/>
                  <a:pt x="1172252" y="682056"/>
                </a:cubicBezTo>
                <a:close/>
                <a:moveTo>
                  <a:pt x="1233654" y="681373"/>
                </a:moveTo>
                <a:cubicBezTo>
                  <a:pt x="1244587" y="681373"/>
                  <a:pt x="1253439" y="690232"/>
                  <a:pt x="1253439" y="701157"/>
                </a:cubicBezTo>
                <a:cubicBezTo>
                  <a:pt x="1253439" y="701215"/>
                  <a:pt x="1253439" y="701271"/>
                  <a:pt x="1253439" y="701329"/>
                </a:cubicBezTo>
                <a:cubicBezTo>
                  <a:pt x="1253337" y="712161"/>
                  <a:pt x="1244484" y="720866"/>
                  <a:pt x="1233654" y="720773"/>
                </a:cubicBezTo>
                <a:cubicBezTo>
                  <a:pt x="1233534" y="720774"/>
                  <a:pt x="1233432" y="720774"/>
                  <a:pt x="1233313" y="720773"/>
                </a:cubicBezTo>
                <a:cubicBezTo>
                  <a:pt x="1222567" y="720679"/>
                  <a:pt x="1213937" y="711898"/>
                  <a:pt x="1214039" y="701157"/>
                </a:cubicBezTo>
                <a:cubicBezTo>
                  <a:pt x="1214039" y="701102"/>
                  <a:pt x="1214039" y="701045"/>
                  <a:pt x="1214039" y="700987"/>
                </a:cubicBezTo>
                <a:cubicBezTo>
                  <a:pt x="1214039" y="690154"/>
                  <a:pt x="1222824" y="681373"/>
                  <a:pt x="1233654" y="681373"/>
                </a:cubicBezTo>
                <a:close/>
                <a:moveTo>
                  <a:pt x="1971151" y="680861"/>
                </a:moveTo>
                <a:cubicBezTo>
                  <a:pt x="1982357" y="680861"/>
                  <a:pt x="1991448" y="689949"/>
                  <a:pt x="1991448" y="701157"/>
                </a:cubicBezTo>
                <a:cubicBezTo>
                  <a:pt x="1991448" y="701215"/>
                  <a:pt x="1991448" y="701271"/>
                  <a:pt x="1991448" y="701328"/>
                </a:cubicBezTo>
                <a:cubicBezTo>
                  <a:pt x="1991345" y="712444"/>
                  <a:pt x="1982272" y="721378"/>
                  <a:pt x="1971151" y="721284"/>
                </a:cubicBezTo>
                <a:cubicBezTo>
                  <a:pt x="1960013" y="721284"/>
                  <a:pt x="1950940" y="712301"/>
                  <a:pt x="1950855" y="701157"/>
                </a:cubicBezTo>
                <a:cubicBezTo>
                  <a:pt x="1950855" y="689949"/>
                  <a:pt x="1959945" y="680861"/>
                  <a:pt x="1971151" y="680861"/>
                </a:cubicBezTo>
                <a:close/>
                <a:moveTo>
                  <a:pt x="1295055" y="680861"/>
                </a:moveTo>
                <a:cubicBezTo>
                  <a:pt x="1306261" y="680861"/>
                  <a:pt x="1315351" y="689949"/>
                  <a:pt x="1315351" y="701157"/>
                </a:cubicBezTo>
                <a:cubicBezTo>
                  <a:pt x="1315351" y="701215"/>
                  <a:pt x="1315351" y="701271"/>
                  <a:pt x="1315351" y="701328"/>
                </a:cubicBezTo>
                <a:cubicBezTo>
                  <a:pt x="1315249" y="712444"/>
                  <a:pt x="1306175" y="721378"/>
                  <a:pt x="1295055" y="721284"/>
                </a:cubicBezTo>
                <a:cubicBezTo>
                  <a:pt x="1283917" y="721284"/>
                  <a:pt x="1274843" y="712301"/>
                  <a:pt x="1274759" y="701157"/>
                </a:cubicBezTo>
                <a:cubicBezTo>
                  <a:pt x="1274759" y="689949"/>
                  <a:pt x="1283849" y="680861"/>
                  <a:pt x="1295055" y="680861"/>
                </a:cubicBezTo>
                <a:close/>
                <a:moveTo>
                  <a:pt x="1357139" y="680350"/>
                </a:moveTo>
                <a:cubicBezTo>
                  <a:pt x="1357258" y="680348"/>
                  <a:pt x="1357361" y="680348"/>
                  <a:pt x="1357480" y="680350"/>
                </a:cubicBezTo>
                <a:cubicBezTo>
                  <a:pt x="1368873" y="680444"/>
                  <a:pt x="1378050" y="689761"/>
                  <a:pt x="1377947" y="701157"/>
                </a:cubicBezTo>
                <a:cubicBezTo>
                  <a:pt x="1377947" y="701215"/>
                  <a:pt x="1377947" y="701271"/>
                  <a:pt x="1377947" y="701329"/>
                </a:cubicBezTo>
                <a:cubicBezTo>
                  <a:pt x="1377844" y="712727"/>
                  <a:pt x="1368532" y="721890"/>
                  <a:pt x="1357139" y="721795"/>
                </a:cubicBezTo>
                <a:cubicBezTo>
                  <a:pt x="1345711" y="721795"/>
                  <a:pt x="1336416" y="712584"/>
                  <a:pt x="1336331" y="701157"/>
                </a:cubicBezTo>
                <a:cubicBezTo>
                  <a:pt x="1336331" y="689666"/>
                  <a:pt x="1345643" y="680350"/>
                  <a:pt x="1357139" y="680350"/>
                </a:cubicBezTo>
                <a:close/>
                <a:moveTo>
                  <a:pt x="1417857" y="679839"/>
                </a:moveTo>
                <a:cubicBezTo>
                  <a:pt x="1429626" y="679839"/>
                  <a:pt x="1439177" y="689385"/>
                  <a:pt x="1439177" y="701157"/>
                </a:cubicBezTo>
                <a:cubicBezTo>
                  <a:pt x="1439177" y="701216"/>
                  <a:pt x="1439177" y="701273"/>
                  <a:pt x="1439177" y="701329"/>
                </a:cubicBezTo>
                <a:cubicBezTo>
                  <a:pt x="1439075" y="713010"/>
                  <a:pt x="1429541" y="722401"/>
                  <a:pt x="1417857" y="722309"/>
                </a:cubicBezTo>
                <a:cubicBezTo>
                  <a:pt x="1417806" y="722309"/>
                  <a:pt x="1417738" y="722309"/>
                  <a:pt x="1417687" y="722309"/>
                </a:cubicBezTo>
                <a:cubicBezTo>
                  <a:pt x="1406003" y="722309"/>
                  <a:pt x="1396538" y="712838"/>
                  <a:pt x="1396538" y="701157"/>
                </a:cubicBezTo>
                <a:cubicBezTo>
                  <a:pt x="1396538" y="689383"/>
                  <a:pt x="1406089" y="679839"/>
                  <a:pt x="1417857" y="679839"/>
                </a:cubicBezTo>
                <a:close/>
                <a:moveTo>
                  <a:pt x="1479259" y="679327"/>
                </a:moveTo>
                <a:cubicBezTo>
                  <a:pt x="1491318" y="679327"/>
                  <a:pt x="1501091" y="689101"/>
                  <a:pt x="1501091" y="701157"/>
                </a:cubicBezTo>
                <a:cubicBezTo>
                  <a:pt x="1501091" y="701215"/>
                  <a:pt x="1501091" y="701271"/>
                  <a:pt x="1501091" y="701329"/>
                </a:cubicBezTo>
                <a:cubicBezTo>
                  <a:pt x="1500988" y="713291"/>
                  <a:pt x="1491215" y="722913"/>
                  <a:pt x="1479259" y="722819"/>
                </a:cubicBezTo>
                <a:cubicBezTo>
                  <a:pt x="1467269" y="722819"/>
                  <a:pt x="1457513" y="713147"/>
                  <a:pt x="1457428" y="701157"/>
                </a:cubicBezTo>
                <a:cubicBezTo>
                  <a:pt x="1457428" y="689101"/>
                  <a:pt x="1467201" y="679327"/>
                  <a:pt x="1479259" y="679327"/>
                </a:cubicBezTo>
                <a:close/>
                <a:moveTo>
                  <a:pt x="1540661" y="678986"/>
                </a:moveTo>
                <a:cubicBezTo>
                  <a:pt x="1552906" y="678986"/>
                  <a:pt x="1562833" y="688912"/>
                  <a:pt x="1562833" y="701157"/>
                </a:cubicBezTo>
                <a:cubicBezTo>
                  <a:pt x="1562748" y="713338"/>
                  <a:pt x="1552838" y="723160"/>
                  <a:pt x="1540661" y="723160"/>
                </a:cubicBezTo>
                <a:cubicBezTo>
                  <a:pt x="1528482" y="723160"/>
                  <a:pt x="1518590" y="713338"/>
                  <a:pt x="1518488" y="701157"/>
                </a:cubicBezTo>
                <a:cubicBezTo>
                  <a:pt x="1518488" y="688912"/>
                  <a:pt x="1528414" y="678986"/>
                  <a:pt x="1540661" y="678986"/>
                </a:cubicBezTo>
                <a:close/>
                <a:moveTo>
                  <a:pt x="1602061" y="678644"/>
                </a:moveTo>
                <a:cubicBezTo>
                  <a:pt x="1602181" y="678644"/>
                  <a:pt x="1602283" y="678645"/>
                  <a:pt x="1602403" y="678647"/>
                </a:cubicBezTo>
                <a:cubicBezTo>
                  <a:pt x="1614836" y="678835"/>
                  <a:pt x="1624763" y="689067"/>
                  <a:pt x="1624575" y="701498"/>
                </a:cubicBezTo>
                <a:cubicBezTo>
                  <a:pt x="1624473" y="713866"/>
                  <a:pt x="1614427" y="723843"/>
                  <a:pt x="1602061" y="723843"/>
                </a:cubicBezTo>
                <a:cubicBezTo>
                  <a:pt x="1601771" y="723851"/>
                  <a:pt x="1601481" y="723854"/>
                  <a:pt x="1601191" y="723852"/>
                </a:cubicBezTo>
                <a:cubicBezTo>
                  <a:pt x="1588758" y="723751"/>
                  <a:pt x="1578763" y="713592"/>
                  <a:pt x="1578865" y="701157"/>
                </a:cubicBezTo>
                <a:cubicBezTo>
                  <a:pt x="1578865" y="700928"/>
                  <a:pt x="1578865" y="700696"/>
                  <a:pt x="1578883" y="700465"/>
                </a:cubicBezTo>
                <a:cubicBezTo>
                  <a:pt x="1579258" y="688037"/>
                  <a:pt x="1589628" y="678267"/>
                  <a:pt x="1602061" y="678644"/>
                </a:cubicBezTo>
                <a:close/>
                <a:moveTo>
                  <a:pt x="1664144" y="678302"/>
                </a:moveTo>
                <a:cubicBezTo>
                  <a:pt x="1676766" y="678302"/>
                  <a:pt x="1686999" y="688535"/>
                  <a:pt x="1686999" y="701157"/>
                </a:cubicBezTo>
                <a:cubicBezTo>
                  <a:pt x="1686999" y="701216"/>
                  <a:pt x="1686999" y="701273"/>
                  <a:pt x="1686999" y="701329"/>
                </a:cubicBezTo>
                <a:cubicBezTo>
                  <a:pt x="1686897" y="713858"/>
                  <a:pt x="1676680" y="723937"/>
                  <a:pt x="1664144" y="723844"/>
                </a:cubicBezTo>
                <a:cubicBezTo>
                  <a:pt x="1664025" y="723844"/>
                  <a:pt x="1663923" y="723844"/>
                  <a:pt x="1663804" y="723844"/>
                </a:cubicBezTo>
                <a:cubicBezTo>
                  <a:pt x="1651370" y="723749"/>
                  <a:pt x="1641358" y="713592"/>
                  <a:pt x="1641460" y="701157"/>
                </a:cubicBezTo>
                <a:cubicBezTo>
                  <a:pt x="1641460" y="701102"/>
                  <a:pt x="1641460" y="701045"/>
                  <a:pt x="1641460" y="700987"/>
                </a:cubicBezTo>
                <a:cubicBezTo>
                  <a:pt x="1641460" y="688459"/>
                  <a:pt x="1651609" y="678302"/>
                  <a:pt x="1664144" y="678302"/>
                </a:cubicBezTo>
                <a:close/>
                <a:moveTo>
                  <a:pt x="1724864" y="677962"/>
                </a:moveTo>
                <a:cubicBezTo>
                  <a:pt x="1737537" y="677961"/>
                  <a:pt x="1747873" y="688140"/>
                  <a:pt x="1748060" y="700816"/>
                </a:cubicBezTo>
                <a:cubicBezTo>
                  <a:pt x="1748060" y="700874"/>
                  <a:pt x="1748060" y="700932"/>
                  <a:pt x="1748060" y="700987"/>
                </a:cubicBezTo>
                <a:cubicBezTo>
                  <a:pt x="1747958" y="713705"/>
                  <a:pt x="1737588" y="723937"/>
                  <a:pt x="1724864" y="723844"/>
                </a:cubicBezTo>
                <a:cubicBezTo>
                  <a:pt x="1712243" y="723937"/>
                  <a:pt x="1701924" y="713780"/>
                  <a:pt x="1701839" y="701157"/>
                </a:cubicBezTo>
                <a:cubicBezTo>
                  <a:pt x="1701839" y="701102"/>
                  <a:pt x="1701839" y="701045"/>
                  <a:pt x="1701839" y="700987"/>
                </a:cubicBezTo>
                <a:cubicBezTo>
                  <a:pt x="1701839" y="688271"/>
                  <a:pt x="1712140" y="677962"/>
                  <a:pt x="1724864" y="677962"/>
                </a:cubicBezTo>
                <a:close/>
                <a:moveTo>
                  <a:pt x="1909067" y="677791"/>
                </a:moveTo>
                <a:cubicBezTo>
                  <a:pt x="1921774" y="677789"/>
                  <a:pt x="1932161" y="687941"/>
                  <a:pt x="1932434" y="700646"/>
                </a:cubicBezTo>
                <a:cubicBezTo>
                  <a:pt x="1932434" y="700704"/>
                  <a:pt x="1932434" y="700762"/>
                  <a:pt x="1932434" y="700816"/>
                </a:cubicBezTo>
                <a:cubicBezTo>
                  <a:pt x="1932332" y="713628"/>
                  <a:pt x="1921876" y="723936"/>
                  <a:pt x="1909067" y="723843"/>
                </a:cubicBezTo>
                <a:cubicBezTo>
                  <a:pt x="1896446" y="723846"/>
                  <a:pt x="1886144" y="713768"/>
                  <a:pt x="1885872" y="701157"/>
                </a:cubicBezTo>
                <a:cubicBezTo>
                  <a:pt x="1885872" y="701102"/>
                  <a:pt x="1885872" y="701045"/>
                  <a:pt x="1885872" y="700987"/>
                </a:cubicBezTo>
                <a:cubicBezTo>
                  <a:pt x="1885872" y="688177"/>
                  <a:pt x="1896259" y="677791"/>
                  <a:pt x="1909067" y="677791"/>
                </a:cubicBezTo>
                <a:close/>
                <a:moveTo>
                  <a:pt x="1847667" y="677791"/>
                </a:moveTo>
                <a:cubicBezTo>
                  <a:pt x="1860373" y="677789"/>
                  <a:pt x="1870761" y="687941"/>
                  <a:pt x="1871033" y="700646"/>
                </a:cubicBezTo>
                <a:cubicBezTo>
                  <a:pt x="1871033" y="700704"/>
                  <a:pt x="1871033" y="700762"/>
                  <a:pt x="1871033" y="700816"/>
                </a:cubicBezTo>
                <a:cubicBezTo>
                  <a:pt x="1870931" y="713628"/>
                  <a:pt x="1860475" y="723936"/>
                  <a:pt x="1847667" y="723843"/>
                </a:cubicBezTo>
                <a:cubicBezTo>
                  <a:pt x="1835045" y="723846"/>
                  <a:pt x="1824743" y="713768"/>
                  <a:pt x="1824471" y="701157"/>
                </a:cubicBezTo>
                <a:cubicBezTo>
                  <a:pt x="1824471" y="701102"/>
                  <a:pt x="1824471" y="701045"/>
                  <a:pt x="1824471" y="700987"/>
                </a:cubicBezTo>
                <a:cubicBezTo>
                  <a:pt x="1824471" y="688177"/>
                  <a:pt x="1834858" y="677791"/>
                  <a:pt x="1847667" y="677791"/>
                </a:cubicBezTo>
                <a:close/>
                <a:moveTo>
                  <a:pt x="1786265" y="677791"/>
                </a:moveTo>
                <a:cubicBezTo>
                  <a:pt x="1798971" y="677789"/>
                  <a:pt x="1809359" y="687941"/>
                  <a:pt x="1809631" y="700646"/>
                </a:cubicBezTo>
                <a:cubicBezTo>
                  <a:pt x="1809631" y="700704"/>
                  <a:pt x="1809631" y="700762"/>
                  <a:pt x="1809631" y="700816"/>
                </a:cubicBezTo>
                <a:cubicBezTo>
                  <a:pt x="1809529" y="713628"/>
                  <a:pt x="1799074" y="723936"/>
                  <a:pt x="1786265" y="723843"/>
                </a:cubicBezTo>
                <a:cubicBezTo>
                  <a:pt x="1773644" y="723846"/>
                  <a:pt x="1763342" y="713768"/>
                  <a:pt x="1763069" y="701157"/>
                </a:cubicBezTo>
                <a:cubicBezTo>
                  <a:pt x="1763069" y="701102"/>
                  <a:pt x="1763069" y="701045"/>
                  <a:pt x="1763069" y="700987"/>
                </a:cubicBezTo>
                <a:cubicBezTo>
                  <a:pt x="1763069" y="688177"/>
                  <a:pt x="1773456" y="677791"/>
                  <a:pt x="1786265" y="677791"/>
                </a:cubicBezTo>
                <a:close/>
                <a:moveTo>
                  <a:pt x="5629" y="635151"/>
                </a:moveTo>
                <a:cubicBezTo>
                  <a:pt x="8170" y="635151"/>
                  <a:pt x="10234" y="637213"/>
                  <a:pt x="10234" y="639757"/>
                </a:cubicBezTo>
                <a:cubicBezTo>
                  <a:pt x="10234" y="642300"/>
                  <a:pt x="8170" y="644362"/>
                  <a:pt x="5629" y="644362"/>
                </a:cubicBezTo>
                <a:cubicBezTo>
                  <a:pt x="3087" y="644362"/>
                  <a:pt x="1024" y="642300"/>
                  <a:pt x="1024" y="639757"/>
                </a:cubicBezTo>
                <a:cubicBezTo>
                  <a:pt x="1024" y="637213"/>
                  <a:pt x="3087" y="635151"/>
                  <a:pt x="5629" y="635151"/>
                </a:cubicBezTo>
                <a:close/>
                <a:moveTo>
                  <a:pt x="67029" y="633446"/>
                </a:moveTo>
                <a:cubicBezTo>
                  <a:pt x="67149" y="633443"/>
                  <a:pt x="67268" y="633443"/>
                  <a:pt x="67371" y="633446"/>
                </a:cubicBezTo>
                <a:cubicBezTo>
                  <a:pt x="70765" y="633541"/>
                  <a:pt x="73442" y="636368"/>
                  <a:pt x="73340" y="639757"/>
                </a:cubicBezTo>
                <a:cubicBezTo>
                  <a:pt x="73340" y="643241"/>
                  <a:pt x="70509" y="646067"/>
                  <a:pt x="67029" y="646067"/>
                </a:cubicBezTo>
                <a:cubicBezTo>
                  <a:pt x="63584" y="645977"/>
                  <a:pt x="60804" y="643204"/>
                  <a:pt x="60719" y="639757"/>
                </a:cubicBezTo>
                <a:cubicBezTo>
                  <a:pt x="60719" y="636272"/>
                  <a:pt x="63550" y="633446"/>
                  <a:pt x="67029" y="633446"/>
                </a:cubicBezTo>
                <a:close/>
                <a:moveTo>
                  <a:pt x="129113" y="632593"/>
                </a:moveTo>
                <a:cubicBezTo>
                  <a:pt x="133070" y="632593"/>
                  <a:pt x="136277" y="635800"/>
                  <a:pt x="136277" y="639757"/>
                </a:cubicBezTo>
                <a:cubicBezTo>
                  <a:pt x="136277" y="643715"/>
                  <a:pt x="133070" y="646920"/>
                  <a:pt x="129113" y="646920"/>
                </a:cubicBezTo>
                <a:cubicBezTo>
                  <a:pt x="125156" y="646920"/>
                  <a:pt x="121950" y="643715"/>
                  <a:pt x="121950" y="639757"/>
                </a:cubicBezTo>
                <a:cubicBezTo>
                  <a:pt x="121950" y="635800"/>
                  <a:pt x="125156" y="632593"/>
                  <a:pt x="129113" y="632593"/>
                </a:cubicBezTo>
                <a:close/>
                <a:moveTo>
                  <a:pt x="189832" y="631740"/>
                </a:moveTo>
                <a:cubicBezTo>
                  <a:pt x="194267" y="631740"/>
                  <a:pt x="197848" y="635330"/>
                  <a:pt x="197848" y="639757"/>
                </a:cubicBezTo>
                <a:cubicBezTo>
                  <a:pt x="197848" y="644184"/>
                  <a:pt x="194267" y="647773"/>
                  <a:pt x="189832" y="647773"/>
                </a:cubicBezTo>
                <a:cubicBezTo>
                  <a:pt x="185397" y="647773"/>
                  <a:pt x="181816" y="644184"/>
                  <a:pt x="181816" y="639757"/>
                </a:cubicBezTo>
                <a:cubicBezTo>
                  <a:pt x="181816" y="635330"/>
                  <a:pt x="185397" y="631740"/>
                  <a:pt x="189832" y="631740"/>
                </a:cubicBezTo>
                <a:close/>
                <a:moveTo>
                  <a:pt x="251233" y="631058"/>
                </a:moveTo>
                <a:cubicBezTo>
                  <a:pt x="256043" y="631058"/>
                  <a:pt x="259932" y="634952"/>
                  <a:pt x="259932" y="639757"/>
                </a:cubicBezTo>
                <a:cubicBezTo>
                  <a:pt x="259932" y="644562"/>
                  <a:pt x="256043" y="648456"/>
                  <a:pt x="251233" y="648456"/>
                </a:cubicBezTo>
                <a:cubicBezTo>
                  <a:pt x="246423" y="648456"/>
                  <a:pt x="242535" y="644562"/>
                  <a:pt x="242535" y="639757"/>
                </a:cubicBezTo>
                <a:cubicBezTo>
                  <a:pt x="242535" y="634952"/>
                  <a:pt x="246423" y="631058"/>
                  <a:pt x="251233" y="631058"/>
                </a:cubicBezTo>
                <a:close/>
                <a:moveTo>
                  <a:pt x="312635" y="630205"/>
                </a:moveTo>
                <a:cubicBezTo>
                  <a:pt x="317905" y="630205"/>
                  <a:pt x="322186" y="634481"/>
                  <a:pt x="322186" y="639757"/>
                </a:cubicBezTo>
                <a:cubicBezTo>
                  <a:pt x="322186" y="645031"/>
                  <a:pt x="317905" y="649308"/>
                  <a:pt x="312635" y="649308"/>
                </a:cubicBezTo>
                <a:cubicBezTo>
                  <a:pt x="307364" y="649308"/>
                  <a:pt x="303084" y="645031"/>
                  <a:pt x="303084" y="639757"/>
                </a:cubicBezTo>
                <a:cubicBezTo>
                  <a:pt x="303084" y="634481"/>
                  <a:pt x="307364" y="630205"/>
                  <a:pt x="312635" y="630205"/>
                </a:cubicBezTo>
                <a:close/>
                <a:moveTo>
                  <a:pt x="374036" y="629522"/>
                </a:moveTo>
                <a:cubicBezTo>
                  <a:pt x="379682" y="629522"/>
                  <a:pt x="384269" y="634105"/>
                  <a:pt x="384269" y="639757"/>
                </a:cubicBezTo>
                <a:cubicBezTo>
                  <a:pt x="384269" y="645409"/>
                  <a:pt x="379682" y="649990"/>
                  <a:pt x="374036" y="649990"/>
                </a:cubicBezTo>
                <a:cubicBezTo>
                  <a:pt x="368390" y="649990"/>
                  <a:pt x="363803" y="645409"/>
                  <a:pt x="363803" y="639757"/>
                </a:cubicBezTo>
                <a:cubicBezTo>
                  <a:pt x="363803" y="634105"/>
                  <a:pt x="368390" y="629522"/>
                  <a:pt x="374036" y="629522"/>
                </a:cubicBezTo>
                <a:close/>
                <a:moveTo>
                  <a:pt x="436120" y="628670"/>
                </a:moveTo>
                <a:cubicBezTo>
                  <a:pt x="442243" y="628670"/>
                  <a:pt x="447206" y="633633"/>
                  <a:pt x="447206" y="639757"/>
                </a:cubicBezTo>
                <a:cubicBezTo>
                  <a:pt x="447121" y="645841"/>
                  <a:pt x="442209" y="650751"/>
                  <a:pt x="436120" y="650843"/>
                </a:cubicBezTo>
                <a:cubicBezTo>
                  <a:pt x="430031" y="650751"/>
                  <a:pt x="425119" y="645841"/>
                  <a:pt x="425034" y="639757"/>
                </a:cubicBezTo>
                <a:cubicBezTo>
                  <a:pt x="425034" y="633633"/>
                  <a:pt x="429997" y="628670"/>
                  <a:pt x="436120" y="628670"/>
                </a:cubicBezTo>
                <a:close/>
                <a:moveTo>
                  <a:pt x="496838" y="627988"/>
                </a:moveTo>
                <a:cubicBezTo>
                  <a:pt x="503337" y="627988"/>
                  <a:pt x="508607" y="633257"/>
                  <a:pt x="508607" y="639757"/>
                </a:cubicBezTo>
                <a:cubicBezTo>
                  <a:pt x="508607" y="646257"/>
                  <a:pt x="503337" y="651526"/>
                  <a:pt x="496838" y="651526"/>
                </a:cubicBezTo>
                <a:cubicBezTo>
                  <a:pt x="490340" y="651526"/>
                  <a:pt x="485070" y="646257"/>
                  <a:pt x="485070" y="639757"/>
                </a:cubicBezTo>
                <a:cubicBezTo>
                  <a:pt x="485070" y="633257"/>
                  <a:pt x="490340" y="627988"/>
                  <a:pt x="496838" y="627988"/>
                </a:cubicBezTo>
                <a:close/>
                <a:moveTo>
                  <a:pt x="558240" y="627135"/>
                </a:moveTo>
                <a:cubicBezTo>
                  <a:pt x="565216" y="627135"/>
                  <a:pt x="570861" y="632786"/>
                  <a:pt x="570861" y="639757"/>
                </a:cubicBezTo>
                <a:cubicBezTo>
                  <a:pt x="570861" y="646728"/>
                  <a:pt x="565216" y="652379"/>
                  <a:pt x="558240" y="652379"/>
                </a:cubicBezTo>
                <a:cubicBezTo>
                  <a:pt x="551264" y="652379"/>
                  <a:pt x="545619" y="646728"/>
                  <a:pt x="545619" y="639757"/>
                </a:cubicBezTo>
                <a:cubicBezTo>
                  <a:pt x="545619" y="632786"/>
                  <a:pt x="551264" y="627135"/>
                  <a:pt x="558240" y="627135"/>
                </a:cubicBezTo>
                <a:close/>
                <a:moveTo>
                  <a:pt x="619641" y="626453"/>
                </a:moveTo>
                <a:cubicBezTo>
                  <a:pt x="626992" y="626453"/>
                  <a:pt x="632945" y="632408"/>
                  <a:pt x="632945" y="639757"/>
                </a:cubicBezTo>
                <a:cubicBezTo>
                  <a:pt x="632945" y="647104"/>
                  <a:pt x="626992" y="653062"/>
                  <a:pt x="619641" y="653062"/>
                </a:cubicBezTo>
                <a:cubicBezTo>
                  <a:pt x="612290" y="653062"/>
                  <a:pt x="606338" y="647104"/>
                  <a:pt x="606338" y="639757"/>
                </a:cubicBezTo>
                <a:cubicBezTo>
                  <a:pt x="606338" y="632408"/>
                  <a:pt x="612290" y="626453"/>
                  <a:pt x="619641" y="626453"/>
                </a:cubicBezTo>
                <a:close/>
                <a:moveTo>
                  <a:pt x="681042" y="625599"/>
                </a:moveTo>
                <a:cubicBezTo>
                  <a:pt x="688853" y="625599"/>
                  <a:pt x="695198" y="631939"/>
                  <a:pt x="695198" y="639757"/>
                </a:cubicBezTo>
                <a:cubicBezTo>
                  <a:pt x="695198" y="647575"/>
                  <a:pt x="688853" y="653913"/>
                  <a:pt x="681042" y="653913"/>
                </a:cubicBezTo>
                <a:cubicBezTo>
                  <a:pt x="673264" y="653821"/>
                  <a:pt x="666971" y="647536"/>
                  <a:pt x="666886" y="639757"/>
                </a:cubicBezTo>
                <a:cubicBezTo>
                  <a:pt x="666886" y="631939"/>
                  <a:pt x="673231" y="625599"/>
                  <a:pt x="681042" y="625599"/>
                </a:cubicBezTo>
                <a:close/>
                <a:moveTo>
                  <a:pt x="743126" y="624918"/>
                </a:moveTo>
                <a:cubicBezTo>
                  <a:pt x="751313" y="624918"/>
                  <a:pt x="757965" y="631562"/>
                  <a:pt x="757965" y="639757"/>
                </a:cubicBezTo>
                <a:cubicBezTo>
                  <a:pt x="757965" y="647951"/>
                  <a:pt x="751313" y="654595"/>
                  <a:pt x="743126" y="654595"/>
                </a:cubicBezTo>
                <a:cubicBezTo>
                  <a:pt x="734939" y="654595"/>
                  <a:pt x="728288" y="647951"/>
                  <a:pt x="728288" y="639757"/>
                </a:cubicBezTo>
                <a:cubicBezTo>
                  <a:pt x="728288" y="631562"/>
                  <a:pt x="734939" y="624918"/>
                  <a:pt x="743126" y="624918"/>
                </a:cubicBezTo>
                <a:close/>
                <a:moveTo>
                  <a:pt x="803845" y="624236"/>
                </a:moveTo>
                <a:cubicBezTo>
                  <a:pt x="812423" y="624236"/>
                  <a:pt x="819365" y="631185"/>
                  <a:pt x="819365" y="639757"/>
                </a:cubicBezTo>
                <a:cubicBezTo>
                  <a:pt x="819365" y="639815"/>
                  <a:pt x="819365" y="639871"/>
                  <a:pt x="819365" y="639930"/>
                </a:cubicBezTo>
                <a:cubicBezTo>
                  <a:pt x="819263" y="648406"/>
                  <a:pt x="812321" y="655201"/>
                  <a:pt x="803845" y="655108"/>
                </a:cubicBezTo>
                <a:cubicBezTo>
                  <a:pt x="803793" y="655108"/>
                  <a:pt x="803725" y="655109"/>
                  <a:pt x="803674" y="655109"/>
                </a:cubicBezTo>
                <a:cubicBezTo>
                  <a:pt x="795197" y="655108"/>
                  <a:pt x="788324" y="648236"/>
                  <a:pt x="788324" y="639757"/>
                </a:cubicBezTo>
                <a:cubicBezTo>
                  <a:pt x="788324" y="631185"/>
                  <a:pt x="795266" y="624236"/>
                  <a:pt x="803845" y="624236"/>
                </a:cubicBezTo>
                <a:close/>
                <a:moveTo>
                  <a:pt x="865246" y="623383"/>
                </a:moveTo>
                <a:cubicBezTo>
                  <a:pt x="874661" y="623383"/>
                  <a:pt x="882302" y="631019"/>
                  <a:pt x="882302" y="640439"/>
                </a:cubicBezTo>
                <a:cubicBezTo>
                  <a:pt x="882302" y="649859"/>
                  <a:pt x="874661" y="657495"/>
                  <a:pt x="865246" y="657495"/>
                </a:cubicBezTo>
                <a:cubicBezTo>
                  <a:pt x="855832" y="657495"/>
                  <a:pt x="848191" y="649859"/>
                  <a:pt x="848191" y="640439"/>
                </a:cubicBezTo>
                <a:cubicBezTo>
                  <a:pt x="848191" y="631019"/>
                  <a:pt x="855832" y="623383"/>
                  <a:pt x="865246" y="623383"/>
                </a:cubicBezTo>
                <a:close/>
                <a:moveTo>
                  <a:pt x="926647" y="622701"/>
                </a:moveTo>
                <a:cubicBezTo>
                  <a:pt x="936062" y="622701"/>
                  <a:pt x="943703" y="630338"/>
                  <a:pt x="943703" y="639757"/>
                </a:cubicBezTo>
                <a:cubicBezTo>
                  <a:pt x="943703" y="649177"/>
                  <a:pt x="936062" y="656812"/>
                  <a:pt x="926647" y="656812"/>
                </a:cubicBezTo>
                <a:cubicBezTo>
                  <a:pt x="917233" y="656812"/>
                  <a:pt x="909592" y="649177"/>
                  <a:pt x="909592" y="639757"/>
                </a:cubicBezTo>
                <a:cubicBezTo>
                  <a:pt x="909592" y="630338"/>
                  <a:pt x="917233" y="622701"/>
                  <a:pt x="926647" y="622701"/>
                </a:cubicBezTo>
                <a:close/>
                <a:moveTo>
                  <a:pt x="988415" y="621884"/>
                </a:moveTo>
                <a:cubicBezTo>
                  <a:pt x="998212" y="621884"/>
                  <a:pt x="1006153" y="629826"/>
                  <a:pt x="1006153" y="639622"/>
                </a:cubicBezTo>
                <a:cubicBezTo>
                  <a:pt x="1006153" y="649419"/>
                  <a:pt x="998212" y="657359"/>
                  <a:pt x="988415" y="657359"/>
                </a:cubicBezTo>
                <a:cubicBezTo>
                  <a:pt x="978619" y="657359"/>
                  <a:pt x="970677" y="649419"/>
                  <a:pt x="970677" y="639622"/>
                </a:cubicBezTo>
                <a:cubicBezTo>
                  <a:pt x="970677" y="629826"/>
                  <a:pt x="978619" y="621884"/>
                  <a:pt x="988415" y="621884"/>
                </a:cubicBezTo>
                <a:close/>
                <a:moveTo>
                  <a:pt x="1110851" y="621508"/>
                </a:moveTo>
                <a:cubicBezTo>
                  <a:pt x="1121409" y="621508"/>
                  <a:pt x="1129954" y="630058"/>
                  <a:pt x="1129954" y="640610"/>
                </a:cubicBezTo>
                <a:cubicBezTo>
                  <a:pt x="1129852" y="651094"/>
                  <a:pt x="1121340" y="659541"/>
                  <a:pt x="1110851" y="659541"/>
                </a:cubicBezTo>
                <a:cubicBezTo>
                  <a:pt x="1100362" y="659541"/>
                  <a:pt x="1091834" y="651093"/>
                  <a:pt x="1091749" y="640610"/>
                </a:cubicBezTo>
                <a:cubicBezTo>
                  <a:pt x="1091749" y="630058"/>
                  <a:pt x="1100294" y="621508"/>
                  <a:pt x="1110851" y="621508"/>
                </a:cubicBezTo>
                <a:close/>
                <a:moveTo>
                  <a:pt x="1050132" y="621508"/>
                </a:moveTo>
                <a:cubicBezTo>
                  <a:pt x="1059700" y="622219"/>
                  <a:pt x="1067119" y="630160"/>
                  <a:pt x="1067188" y="639757"/>
                </a:cubicBezTo>
                <a:cubicBezTo>
                  <a:pt x="1067205" y="649389"/>
                  <a:pt x="1059734" y="657377"/>
                  <a:pt x="1050132" y="658007"/>
                </a:cubicBezTo>
                <a:cubicBezTo>
                  <a:pt x="1040086" y="658009"/>
                  <a:pt x="1031899" y="649966"/>
                  <a:pt x="1031712" y="639928"/>
                </a:cubicBezTo>
                <a:cubicBezTo>
                  <a:pt x="1031712" y="629755"/>
                  <a:pt x="1039966" y="621508"/>
                  <a:pt x="1050132" y="621508"/>
                </a:cubicBezTo>
                <a:close/>
                <a:moveTo>
                  <a:pt x="1172619" y="620008"/>
                </a:moveTo>
                <a:cubicBezTo>
                  <a:pt x="1183452" y="620008"/>
                  <a:pt x="1192234" y="628791"/>
                  <a:pt x="1192234" y="639622"/>
                </a:cubicBezTo>
                <a:cubicBezTo>
                  <a:pt x="1192234" y="650456"/>
                  <a:pt x="1183452" y="659237"/>
                  <a:pt x="1172619" y="659237"/>
                </a:cubicBezTo>
                <a:cubicBezTo>
                  <a:pt x="1161787" y="659237"/>
                  <a:pt x="1153005" y="650456"/>
                  <a:pt x="1153005" y="639622"/>
                </a:cubicBezTo>
                <a:cubicBezTo>
                  <a:pt x="1153005" y="628791"/>
                  <a:pt x="1161786" y="620008"/>
                  <a:pt x="1172619" y="620008"/>
                </a:cubicBezTo>
                <a:close/>
                <a:moveTo>
                  <a:pt x="1234524" y="619444"/>
                </a:moveTo>
                <a:cubicBezTo>
                  <a:pt x="1245729" y="619452"/>
                  <a:pt x="1254820" y="628548"/>
                  <a:pt x="1254803" y="639757"/>
                </a:cubicBezTo>
                <a:cubicBezTo>
                  <a:pt x="1254803" y="640107"/>
                  <a:pt x="1254803" y="640458"/>
                  <a:pt x="1254769" y="640806"/>
                </a:cubicBezTo>
                <a:cubicBezTo>
                  <a:pt x="1254206" y="651909"/>
                  <a:pt x="1244758" y="660447"/>
                  <a:pt x="1233654" y="659883"/>
                </a:cubicBezTo>
                <a:cubicBezTo>
                  <a:pt x="1222516" y="659883"/>
                  <a:pt x="1213460" y="650900"/>
                  <a:pt x="1213358" y="639757"/>
                </a:cubicBezTo>
                <a:cubicBezTo>
                  <a:pt x="1213358" y="628548"/>
                  <a:pt x="1222448" y="619460"/>
                  <a:pt x="1233654" y="619460"/>
                </a:cubicBezTo>
                <a:cubicBezTo>
                  <a:pt x="1233944" y="619449"/>
                  <a:pt x="1234234" y="619442"/>
                  <a:pt x="1234524" y="619444"/>
                </a:cubicBezTo>
                <a:close/>
                <a:moveTo>
                  <a:pt x="1971152" y="618778"/>
                </a:moveTo>
                <a:cubicBezTo>
                  <a:pt x="1982732" y="618778"/>
                  <a:pt x="1992130" y="628170"/>
                  <a:pt x="1992130" y="639757"/>
                </a:cubicBezTo>
                <a:cubicBezTo>
                  <a:pt x="1992045" y="651277"/>
                  <a:pt x="1982664" y="660565"/>
                  <a:pt x="1971152" y="660565"/>
                </a:cubicBezTo>
                <a:cubicBezTo>
                  <a:pt x="1959639" y="660565"/>
                  <a:pt x="1950258" y="651277"/>
                  <a:pt x="1950173" y="639757"/>
                </a:cubicBezTo>
                <a:cubicBezTo>
                  <a:pt x="1950173" y="628170"/>
                  <a:pt x="1959571" y="618778"/>
                  <a:pt x="1971152" y="618778"/>
                </a:cubicBezTo>
                <a:close/>
                <a:moveTo>
                  <a:pt x="1295055" y="618778"/>
                </a:moveTo>
                <a:cubicBezTo>
                  <a:pt x="1306636" y="618778"/>
                  <a:pt x="1316034" y="628170"/>
                  <a:pt x="1316034" y="639757"/>
                </a:cubicBezTo>
                <a:cubicBezTo>
                  <a:pt x="1315949" y="651277"/>
                  <a:pt x="1306568" y="660565"/>
                  <a:pt x="1295055" y="660565"/>
                </a:cubicBezTo>
                <a:cubicBezTo>
                  <a:pt x="1283542" y="660565"/>
                  <a:pt x="1274162" y="651277"/>
                  <a:pt x="1274077" y="639757"/>
                </a:cubicBezTo>
                <a:cubicBezTo>
                  <a:pt x="1274077" y="628170"/>
                  <a:pt x="1283474" y="618778"/>
                  <a:pt x="1295055" y="618778"/>
                </a:cubicBezTo>
                <a:close/>
                <a:moveTo>
                  <a:pt x="1357138" y="618267"/>
                </a:moveTo>
                <a:cubicBezTo>
                  <a:pt x="1357258" y="618265"/>
                  <a:pt x="1357360" y="618265"/>
                  <a:pt x="1357479" y="618267"/>
                </a:cubicBezTo>
                <a:cubicBezTo>
                  <a:pt x="1369248" y="618361"/>
                  <a:pt x="1378731" y="627983"/>
                  <a:pt x="1378629" y="639757"/>
                </a:cubicBezTo>
                <a:cubicBezTo>
                  <a:pt x="1378629" y="639814"/>
                  <a:pt x="1378629" y="639871"/>
                  <a:pt x="1378629" y="639928"/>
                </a:cubicBezTo>
                <a:cubicBezTo>
                  <a:pt x="1378527" y="651702"/>
                  <a:pt x="1368907" y="661171"/>
                  <a:pt x="1357138" y="661077"/>
                </a:cubicBezTo>
                <a:cubicBezTo>
                  <a:pt x="1345370" y="661077"/>
                  <a:pt x="1335819" y="651533"/>
                  <a:pt x="1335819" y="639757"/>
                </a:cubicBezTo>
                <a:cubicBezTo>
                  <a:pt x="1335819" y="639701"/>
                  <a:pt x="1335819" y="639643"/>
                  <a:pt x="1335819" y="639587"/>
                </a:cubicBezTo>
                <a:cubicBezTo>
                  <a:pt x="1335819" y="627811"/>
                  <a:pt x="1345370" y="618267"/>
                  <a:pt x="1357138" y="618267"/>
                </a:cubicBezTo>
                <a:close/>
                <a:moveTo>
                  <a:pt x="1417858" y="617754"/>
                </a:moveTo>
                <a:cubicBezTo>
                  <a:pt x="1430002" y="617754"/>
                  <a:pt x="1439860" y="627605"/>
                  <a:pt x="1439860" y="639757"/>
                </a:cubicBezTo>
                <a:cubicBezTo>
                  <a:pt x="1439860" y="639813"/>
                  <a:pt x="1439860" y="639871"/>
                  <a:pt x="1439860" y="639928"/>
                </a:cubicBezTo>
                <a:cubicBezTo>
                  <a:pt x="1439758" y="651983"/>
                  <a:pt x="1429916" y="661681"/>
                  <a:pt x="1417858" y="661588"/>
                </a:cubicBezTo>
                <a:cubicBezTo>
                  <a:pt x="1417807" y="661588"/>
                  <a:pt x="1417739" y="661588"/>
                  <a:pt x="1417687" y="661588"/>
                </a:cubicBezTo>
                <a:cubicBezTo>
                  <a:pt x="1405629" y="661588"/>
                  <a:pt x="1395856" y="651813"/>
                  <a:pt x="1395856" y="639757"/>
                </a:cubicBezTo>
                <a:cubicBezTo>
                  <a:pt x="1395856" y="627605"/>
                  <a:pt x="1405714" y="617754"/>
                  <a:pt x="1417858" y="617754"/>
                </a:cubicBezTo>
                <a:close/>
                <a:moveTo>
                  <a:pt x="1479259" y="617243"/>
                </a:moveTo>
                <a:cubicBezTo>
                  <a:pt x="1491693" y="617243"/>
                  <a:pt x="1501773" y="627324"/>
                  <a:pt x="1501773" y="639757"/>
                </a:cubicBezTo>
                <a:cubicBezTo>
                  <a:pt x="1501687" y="652124"/>
                  <a:pt x="1491624" y="662100"/>
                  <a:pt x="1479259" y="662100"/>
                </a:cubicBezTo>
                <a:cubicBezTo>
                  <a:pt x="1466927" y="662100"/>
                  <a:pt x="1456916" y="652097"/>
                  <a:pt x="1456916" y="639757"/>
                </a:cubicBezTo>
                <a:cubicBezTo>
                  <a:pt x="1456916" y="627390"/>
                  <a:pt x="1466893" y="617336"/>
                  <a:pt x="1479259" y="617243"/>
                </a:cubicBezTo>
                <a:close/>
                <a:moveTo>
                  <a:pt x="1540660" y="616731"/>
                </a:moveTo>
                <a:cubicBezTo>
                  <a:pt x="1540780" y="616730"/>
                  <a:pt x="1540882" y="616730"/>
                  <a:pt x="1541001" y="616731"/>
                </a:cubicBezTo>
                <a:cubicBezTo>
                  <a:pt x="1553623" y="616825"/>
                  <a:pt x="1563788" y="627135"/>
                  <a:pt x="1563685" y="639757"/>
                </a:cubicBezTo>
                <a:cubicBezTo>
                  <a:pt x="1563685" y="639814"/>
                  <a:pt x="1563685" y="639871"/>
                  <a:pt x="1563685" y="639928"/>
                </a:cubicBezTo>
                <a:cubicBezTo>
                  <a:pt x="1563583" y="652551"/>
                  <a:pt x="1553282" y="662706"/>
                  <a:pt x="1540660" y="662612"/>
                </a:cubicBezTo>
                <a:cubicBezTo>
                  <a:pt x="1528039" y="662612"/>
                  <a:pt x="1517806" y="652380"/>
                  <a:pt x="1517806" y="639757"/>
                </a:cubicBezTo>
                <a:cubicBezTo>
                  <a:pt x="1517806" y="639701"/>
                  <a:pt x="1517806" y="639643"/>
                  <a:pt x="1517806" y="639587"/>
                </a:cubicBezTo>
                <a:cubicBezTo>
                  <a:pt x="1517806" y="626964"/>
                  <a:pt x="1528039" y="616731"/>
                  <a:pt x="1540660" y="616731"/>
                </a:cubicBezTo>
                <a:close/>
                <a:moveTo>
                  <a:pt x="1602061" y="616390"/>
                </a:moveTo>
                <a:cubicBezTo>
                  <a:pt x="1614973" y="616390"/>
                  <a:pt x="1625428" y="626853"/>
                  <a:pt x="1625428" y="639757"/>
                </a:cubicBezTo>
                <a:cubicBezTo>
                  <a:pt x="1625428" y="639813"/>
                  <a:pt x="1625428" y="639871"/>
                  <a:pt x="1625428" y="639928"/>
                </a:cubicBezTo>
                <a:cubicBezTo>
                  <a:pt x="1625326" y="652739"/>
                  <a:pt x="1614870" y="663046"/>
                  <a:pt x="1602061" y="662954"/>
                </a:cubicBezTo>
                <a:cubicBezTo>
                  <a:pt x="1589253" y="662954"/>
                  <a:pt x="1578866" y="652568"/>
                  <a:pt x="1578866" y="639757"/>
                </a:cubicBezTo>
                <a:cubicBezTo>
                  <a:pt x="1578866" y="639701"/>
                  <a:pt x="1578866" y="639643"/>
                  <a:pt x="1578866" y="639586"/>
                </a:cubicBezTo>
                <a:cubicBezTo>
                  <a:pt x="1578866" y="626776"/>
                  <a:pt x="1589253" y="616390"/>
                  <a:pt x="1602061" y="616390"/>
                </a:cubicBezTo>
                <a:close/>
                <a:moveTo>
                  <a:pt x="1664145" y="616049"/>
                </a:moveTo>
                <a:cubicBezTo>
                  <a:pt x="1677244" y="616049"/>
                  <a:pt x="1687853" y="626663"/>
                  <a:pt x="1687853" y="639757"/>
                </a:cubicBezTo>
                <a:cubicBezTo>
                  <a:pt x="1687853" y="639813"/>
                  <a:pt x="1687853" y="639871"/>
                  <a:pt x="1687853" y="639928"/>
                </a:cubicBezTo>
                <a:cubicBezTo>
                  <a:pt x="1687750" y="652928"/>
                  <a:pt x="1677141" y="663388"/>
                  <a:pt x="1664145" y="663294"/>
                </a:cubicBezTo>
                <a:cubicBezTo>
                  <a:pt x="1651148" y="663294"/>
                  <a:pt x="1640608" y="652757"/>
                  <a:pt x="1640608" y="639757"/>
                </a:cubicBezTo>
                <a:cubicBezTo>
                  <a:pt x="1640608" y="639701"/>
                  <a:pt x="1640608" y="639643"/>
                  <a:pt x="1640608" y="639587"/>
                </a:cubicBezTo>
                <a:cubicBezTo>
                  <a:pt x="1640608" y="626587"/>
                  <a:pt x="1651148" y="616049"/>
                  <a:pt x="1664145" y="616049"/>
                </a:cubicBezTo>
                <a:close/>
                <a:moveTo>
                  <a:pt x="1724864" y="615878"/>
                </a:moveTo>
                <a:cubicBezTo>
                  <a:pt x="1738048" y="615878"/>
                  <a:pt x="1748742" y="626569"/>
                  <a:pt x="1748742" y="639757"/>
                </a:cubicBezTo>
                <a:cubicBezTo>
                  <a:pt x="1748640" y="652878"/>
                  <a:pt x="1737980" y="663464"/>
                  <a:pt x="1724864" y="663464"/>
                </a:cubicBezTo>
                <a:cubicBezTo>
                  <a:pt x="1711765" y="663464"/>
                  <a:pt x="1701157" y="652851"/>
                  <a:pt x="1701157" y="639757"/>
                </a:cubicBezTo>
                <a:cubicBezTo>
                  <a:pt x="1701157" y="639701"/>
                  <a:pt x="1701157" y="639642"/>
                  <a:pt x="1701157" y="639586"/>
                </a:cubicBezTo>
                <a:cubicBezTo>
                  <a:pt x="1701157" y="626492"/>
                  <a:pt x="1711765" y="615878"/>
                  <a:pt x="1724864" y="615878"/>
                </a:cubicBezTo>
                <a:close/>
                <a:moveTo>
                  <a:pt x="1786265" y="615708"/>
                </a:moveTo>
                <a:cubicBezTo>
                  <a:pt x="1799551" y="615708"/>
                  <a:pt x="1810314" y="626476"/>
                  <a:pt x="1810314" y="639757"/>
                </a:cubicBezTo>
                <a:cubicBezTo>
                  <a:pt x="1810228" y="652973"/>
                  <a:pt x="1799483" y="663635"/>
                  <a:pt x="1786265" y="663635"/>
                </a:cubicBezTo>
                <a:cubicBezTo>
                  <a:pt x="1773080" y="663635"/>
                  <a:pt x="1762387" y="652946"/>
                  <a:pt x="1762387" y="639757"/>
                </a:cubicBezTo>
                <a:cubicBezTo>
                  <a:pt x="1762387" y="626542"/>
                  <a:pt x="1773047" y="615802"/>
                  <a:pt x="1786265" y="615708"/>
                </a:cubicBezTo>
                <a:close/>
                <a:moveTo>
                  <a:pt x="1847666" y="615538"/>
                </a:moveTo>
                <a:cubicBezTo>
                  <a:pt x="1847786" y="615538"/>
                  <a:pt x="1847888" y="615538"/>
                  <a:pt x="1848007" y="615538"/>
                </a:cubicBezTo>
                <a:cubicBezTo>
                  <a:pt x="1861294" y="615630"/>
                  <a:pt x="1871988" y="626474"/>
                  <a:pt x="1871886" y="639757"/>
                </a:cubicBezTo>
                <a:cubicBezTo>
                  <a:pt x="1871886" y="639813"/>
                  <a:pt x="1871886" y="639871"/>
                  <a:pt x="1871886" y="639928"/>
                </a:cubicBezTo>
                <a:cubicBezTo>
                  <a:pt x="1871784" y="653209"/>
                  <a:pt x="1860953" y="663899"/>
                  <a:pt x="1847666" y="663806"/>
                </a:cubicBezTo>
                <a:cubicBezTo>
                  <a:pt x="1834380" y="663806"/>
                  <a:pt x="1823618" y="653037"/>
                  <a:pt x="1823618" y="639757"/>
                </a:cubicBezTo>
                <a:cubicBezTo>
                  <a:pt x="1823618" y="639701"/>
                  <a:pt x="1823618" y="639643"/>
                  <a:pt x="1823618" y="639586"/>
                </a:cubicBezTo>
                <a:cubicBezTo>
                  <a:pt x="1823618" y="626303"/>
                  <a:pt x="1834380" y="615538"/>
                  <a:pt x="1847666" y="615538"/>
                </a:cubicBezTo>
                <a:close/>
                <a:moveTo>
                  <a:pt x="1910278" y="615517"/>
                </a:moveTo>
                <a:cubicBezTo>
                  <a:pt x="1923565" y="615623"/>
                  <a:pt x="1934242" y="626476"/>
                  <a:pt x="1934139" y="639757"/>
                </a:cubicBezTo>
                <a:cubicBezTo>
                  <a:pt x="1934139" y="639813"/>
                  <a:pt x="1934139" y="639871"/>
                  <a:pt x="1934139" y="639928"/>
                </a:cubicBezTo>
                <a:cubicBezTo>
                  <a:pt x="1934037" y="653209"/>
                  <a:pt x="1923207" y="663899"/>
                  <a:pt x="1909920" y="663806"/>
                </a:cubicBezTo>
                <a:cubicBezTo>
                  <a:pt x="1896634" y="663806"/>
                  <a:pt x="1885871" y="653039"/>
                  <a:pt x="1885871" y="639757"/>
                </a:cubicBezTo>
                <a:cubicBezTo>
                  <a:pt x="1885769" y="626735"/>
                  <a:pt x="1896053" y="615999"/>
                  <a:pt x="1909067" y="615538"/>
                </a:cubicBezTo>
                <a:cubicBezTo>
                  <a:pt x="1909477" y="615521"/>
                  <a:pt x="1909886" y="615514"/>
                  <a:pt x="1910278" y="615517"/>
                </a:cubicBezTo>
                <a:close/>
                <a:moveTo>
                  <a:pt x="5628" y="573581"/>
                </a:moveTo>
                <a:cubicBezTo>
                  <a:pt x="5747" y="573581"/>
                  <a:pt x="5867" y="573581"/>
                  <a:pt x="5969" y="573581"/>
                </a:cubicBezTo>
                <a:cubicBezTo>
                  <a:pt x="8510" y="573682"/>
                  <a:pt x="10506" y="575815"/>
                  <a:pt x="10404" y="578356"/>
                </a:cubicBezTo>
                <a:cubicBezTo>
                  <a:pt x="10404" y="581000"/>
                  <a:pt x="8272" y="583132"/>
                  <a:pt x="5628" y="583132"/>
                </a:cubicBezTo>
                <a:cubicBezTo>
                  <a:pt x="3036" y="583046"/>
                  <a:pt x="937" y="580949"/>
                  <a:pt x="853" y="578356"/>
                </a:cubicBezTo>
                <a:cubicBezTo>
                  <a:pt x="853" y="575712"/>
                  <a:pt x="2985" y="573581"/>
                  <a:pt x="5628" y="573581"/>
                </a:cubicBezTo>
                <a:close/>
                <a:moveTo>
                  <a:pt x="67029" y="571703"/>
                </a:moveTo>
                <a:cubicBezTo>
                  <a:pt x="67149" y="571703"/>
                  <a:pt x="67268" y="571703"/>
                  <a:pt x="67371" y="571703"/>
                </a:cubicBezTo>
                <a:cubicBezTo>
                  <a:pt x="70952" y="571805"/>
                  <a:pt x="73784" y="574773"/>
                  <a:pt x="73681" y="578356"/>
                </a:cubicBezTo>
                <a:cubicBezTo>
                  <a:pt x="73681" y="582022"/>
                  <a:pt x="70697" y="585006"/>
                  <a:pt x="67029" y="585006"/>
                </a:cubicBezTo>
                <a:cubicBezTo>
                  <a:pt x="63396" y="584923"/>
                  <a:pt x="60463" y="581988"/>
                  <a:pt x="60378" y="578356"/>
                </a:cubicBezTo>
                <a:cubicBezTo>
                  <a:pt x="60378" y="574688"/>
                  <a:pt x="63362" y="571703"/>
                  <a:pt x="67029" y="571703"/>
                </a:cubicBezTo>
                <a:close/>
                <a:moveTo>
                  <a:pt x="189833" y="570339"/>
                </a:moveTo>
                <a:cubicBezTo>
                  <a:pt x="189952" y="570339"/>
                  <a:pt x="190054" y="570339"/>
                  <a:pt x="190174" y="570339"/>
                </a:cubicBezTo>
                <a:cubicBezTo>
                  <a:pt x="194608" y="570442"/>
                  <a:pt x="198122" y="574092"/>
                  <a:pt x="198020" y="578525"/>
                </a:cubicBezTo>
                <a:cubicBezTo>
                  <a:pt x="198020" y="583046"/>
                  <a:pt x="194353" y="586713"/>
                  <a:pt x="189833" y="586713"/>
                </a:cubicBezTo>
                <a:cubicBezTo>
                  <a:pt x="185347" y="586628"/>
                  <a:pt x="181731" y="583012"/>
                  <a:pt x="181646" y="578525"/>
                </a:cubicBezTo>
                <a:cubicBezTo>
                  <a:pt x="181646" y="574006"/>
                  <a:pt x="185313" y="570339"/>
                  <a:pt x="189833" y="570339"/>
                </a:cubicBezTo>
                <a:close/>
                <a:moveTo>
                  <a:pt x="129113" y="570339"/>
                </a:moveTo>
                <a:cubicBezTo>
                  <a:pt x="129232" y="570339"/>
                  <a:pt x="129335" y="570339"/>
                  <a:pt x="129454" y="570339"/>
                </a:cubicBezTo>
                <a:cubicBezTo>
                  <a:pt x="133514" y="570442"/>
                  <a:pt x="136720" y="573801"/>
                  <a:pt x="136618" y="577844"/>
                </a:cubicBezTo>
                <a:cubicBezTo>
                  <a:pt x="136618" y="581989"/>
                  <a:pt x="133258" y="585348"/>
                  <a:pt x="129113" y="585348"/>
                </a:cubicBezTo>
                <a:cubicBezTo>
                  <a:pt x="124968" y="585348"/>
                  <a:pt x="121609" y="581989"/>
                  <a:pt x="121609" y="577844"/>
                </a:cubicBezTo>
                <a:cubicBezTo>
                  <a:pt x="121609" y="573699"/>
                  <a:pt x="124968" y="570339"/>
                  <a:pt x="129113" y="570339"/>
                </a:cubicBezTo>
                <a:close/>
                <a:moveTo>
                  <a:pt x="251233" y="569315"/>
                </a:moveTo>
                <a:cubicBezTo>
                  <a:pt x="251352" y="569315"/>
                  <a:pt x="251455" y="569315"/>
                  <a:pt x="251574" y="569315"/>
                </a:cubicBezTo>
                <a:cubicBezTo>
                  <a:pt x="256469" y="569418"/>
                  <a:pt x="260375" y="573461"/>
                  <a:pt x="260273" y="578356"/>
                </a:cubicBezTo>
                <a:cubicBezTo>
                  <a:pt x="260273" y="583353"/>
                  <a:pt x="256231" y="587396"/>
                  <a:pt x="251233" y="587396"/>
                </a:cubicBezTo>
                <a:cubicBezTo>
                  <a:pt x="246236" y="587396"/>
                  <a:pt x="242194" y="583353"/>
                  <a:pt x="242194" y="578356"/>
                </a:cubicBezTo>
                <a:cubicBezTo>
                  <a:pt x="242194" y="573359"/>
                  <a:pt x="246236" y="569315"/>
                  <a:pt x="251233" y="569315"/>
                </a:cubicBezTo>
                <a:close/>
                <a:moveTo>
                  <a:pt x="312635" y="568463"/>
                </a:moveTo>
                <a:cubicBezTo>
                  <a:pt x="318093" y="568463"/>
                  <a:pt x="322527" y="572897"/>
                  <a:pt x="322527" y="578356"/>
                </a:cubicBezTo>
                <a:cubicBezTo>
                  <a:pt x="322527" y="583813"/>
                  <a:pt x="318093" y="588247"/>
                  <a:pt x="312635" y="588247"/>
                </a:cubicBezTo>
                <a:cubicBezTo>
                  <a:pt x="307177" y="588247"/>
                  <a:pt x="302743" y="583813"/>
                  <a:pt x="302743" y="578356"/>
                </a:cubicBezTo>
                <a:cubicBezTo>
                  <a:pt x="302743" y="572897"/>
                  <a:pt x="307177" y="568463"/>
                  <a:pt x="312635" y="568463"/>
                </a:cubicBezTo>
                <a:close/>
                <a:moveTo>
                  <a:pt x="374036" y="567781"/>
                </a:moveTo>
                <a:cubicBezTo>
                  <a:pt x="379869" y="567781"/>
                  <a:pt x="384611" y="572523"/>
                  <a:pt x="384611" y="578356"/>
                </a:cubicBezTo>
                <a:cubicBezTo>
                  <a:pt x="384611" y="584189"/>
                  <a:pt x="379869" y="588931"/>
                  <a:pt x="374036" y="588931"/>
                </a:cubicBezTo>
                <a:cubicBezTo>
                  <a:pt x="368203" y="588931"/>
                  <a:pt x="363462" y="584189"/>
                  <a:pt x="363462" y="578356"/>
                </a:cubicBezTo>
                <a:cubicBezTo>
                  <a:pt x="363462" y="572523"/>
                  <a:pt x="368203" y="567781"/>
                  <a:pt x="374036" y="567781"/>
                </a:cubicBezTo>
                <a:close/>
                <a:moveTo>
                  <a:pt x="436119" y="566927"/>
                </a:moveTo>
                <a:cubicBezTo>
                  <a:pt x="442430" y="566927"/>
                  <a:pt x="447547" y="572046"/>
                  <a:pt x="447547" y="578356"/>
                </a:cubicBezTo>
                <a:cubicBezTo>
                  <a:pt x="447547" y="584666"/>
                  <a:pt x="442430" y="589783"/>
                  <a:pt x="436119" y="589783"/>
                </a:cubicBezTo>
                <a:cubicBezTo>
                  <a:pt x="429809" y="589783"/>
                  <a:pt x="424692" y="584666"/>
                  <a:pt x="424692" y="578356"/>
                </a:cubicBezTo>
                <a:cubicBezTo>
                  <a:pt x="424692" y="572046"/>
                  <a:pt x="429809" y="566927"/>
                  <a:pt x="436119" y="566927"/>
                </a:cubicBezTo>
                <a:close/>
                <a:moveTo>
                  <a:pt x="496838" y="566246"/>
                </a:moveTo>
                <a:cubicBezTo>
                  <a:pt x="503524" y="566246"/>
                  <a:pt x="508948" y="571670"/>
                  <a:pt x="508948" y="578356"/>
                </a:cubicBezTo>
                <a:cubicBezTo>
                  <a:pt x="508948" y="585041"/>
                  <a:pt x="503524" y="590466"/>
                  <a:pt x="496838" y="590466"/>
                </a:cubicBezTo>
                <a:cubicBezTo>
                  <a:pt x="490152" y="590466"/>
                  <a:pt x="484729" y="585041"/>
                  <a:pt x="484729" y="578356"/>
                </a:cubicBezTo>
                <a:cubicBezTo>
                  <a:pt x="484729" y="571670"/>
                  <a:pt x="490152" y="566246"/>
                  <a:pt x="496838" y="566246"/>
                </a:cubicBezTo>
                <a:close/>
                <a:moveTo>
                  <a:pt x="558240" y="565393"/>
                </a:moveTo>
                <a:cubicBezTo>
                  <a:pt x="565403" y="565393"/>
                  <a:pt x="571203" y="571193"/>
                  <a:pt x="571203" y="578356"/>
                </a:cubicBezTo>
                <a:cubicBezTo>
                  <a:pt x="571203" y="585519"/>
                  <a:pt x="565403" y="591318"/>
                  <a:pt x="558240" y="591318"/>
                </a:cubicBezTo>
                <a:cubicBezTo>
                  <a:pt x="551077" y="591318"/>
                  <a:pt x="545278" y="585519"/>
                  <a:pt x="545278" y="578356"/>
                </a:cubicBezTo>
                <a:cubicBezTo>
                  <a:pt x="545278" y="571193"/>
                  <a:pt x="551077" y="565393"/>
                  <a:pt x="558240" y="565393"/>
                </a:cubicBezTo>
                <a:close/>
                <a:moveTo>
                  <a:pt x="619642" y="564711"/>
                </a:moveTo>
                <a:cubicBezTo>
                  <a:pt x="627180" y="564711"/>
                  <a:pt x="633286" y="570817"/>
                  <a:pt x="633286" y="578356"/>
                </a:cubicBezTo>
                <a:cubicBezTo>
                  <a:pt x="633286" y="585895"/>
                  <a:pt x="627180" y="592002"/>
                  <a:pt x="619642" y="592002"/>
                </a:cubicBezTo>
                <a:cubicBezTo>
                  <a:pt x="612103" y="592002"/>
                  <a:pt x="605997" y="585895"/>
                  <a:pt x="605997" y="578356"/>
                </a:cubicBezTo>
                <a:cubicBezTo>
                  <a:pt x="605997" y="570817"/>
                  <a:pt x="612103" y="564711"/>
                  <a:pt x="619642" y="564711"/>
                </a:cubicBezTo>
                <a:close/>
                <a:moveTo>
                  <a:pt x="681042" y="563858"/>
                </a:moveTo>
                <a:cubicBezTo>
                  <a:pt x="689041" y="563858"/>
                  <a:pt x="695539" y="570356"/>
                  <a:pt x="695539" y="578356"/>
                </a:cubicBezTo>
                <a:cubicBezTo>
                  <a:pt x="695539" y="586355"/>
                  <a:pt x="689041" y="592853"/>
                  <a:pt x="681042" y="592853"/>
                </a:cubicBezTo>
                <a:cubicBezTo>
                  <a:pt x="673043" y="592853"/>
                  <a:pt x="666545" y="586355"/>
                  <a:pt x="666545" y="578356"/>
                </a:cubicBezTo>
                <a:cubicBezTo>
                  <a:pt x="666545" y="570356"/>
                  <a:pt x="673043" y="563858"/>
                  <a:pt x="681042" y="563858"/>
                </a:cubicBezTo>
                <a:close/>
                <a:moveTo>
                  <a:pt x="743126" y="563176"/>
                </a:moveTo>
                <a:cubicBezTo>
                  <a:pt x="751517" y="563176"/>
                  <a:pt x="758306" y="569964"/>
                  <a:pt x="758306" y="578356"/>
                </a:cubicBezTo>
                <a:cubicBezTo>
                  <a:pt x="758306" y="578407"/>
                  <a:pt x="758306" y="578476"/>
                  <a:pt x="758306" y="578527"/>
                </a:cubicBezTo>
                <a:cubicBezTo>
                  <a:pt x="758203" y="586817"/>
                  <a:pt x="751415" y="593460"/>
                  <a:pt x="743126" y="593365"/>
                </a:cubicBezTo>
                <a:cubicBezTo>
                  <a:pt x="743075" y="593365"/>
                  <a:pt x="743006" y="593367"/>
                  <a:pt x="742955" y="593367"/>
                </a:cubicBezTo>
                <a:cubicBezTo>
                  <a:pt x="734666" y="593365"/>
                  <a:pt x="727946" y="586645"/>
                  <a:pt x="727946" y="578356"/>
                </a:cubicBezTo>
                <a:cubicBezTo>
                  <a:pt x="727946" y="569964"/>
                  <a:pt x="734734" y="563176"/>
                  <a:pt x="743126" y="563176"/>
                </a:cubicBezTo>
                <a:close/>
                <a:moveTo>
                  <a:pt x="803845" y="562323"/>
                </a:moveTo>
                <a:cubicBezTo>
                  <a:pt x="812697" y="562323"/>
                  <a:pt x="819878" y="569503"/>
                  <a:pt x="819878" y="578356"/>
                </a:cubicBezTo>
                <a:cubicBezTo>
                  <a:pt x="819792" y="587140"/>
                  <a:pt x="812629" y="594218"/>
                  <a:pt x="803845" y="594218"/>
                </a:cubicBezTo>
                <a:cubicBezTo>
                  <a:pt x="795062" y="594218"/>
                  <a:pt x="787898" y="587140"/>
                  <a:pt x="787813" y="578356"/>
                </a:cubicBezTo>
                <a:cubicBezTo>
                  <a:pt x="787813" y="569503"/>
                  <a:pt x="794993" y="562323"/>
                  <a:pt x="803845" y="562323"/>
                </a:cubicBezTo>
                <a:close/>
                <a:moveTo>
                  <a:pt x="865246" y="561640"/>
                </a:moveTo>
                <a:cubicBezTo>
                  <a:pt x="874661" y="561640"/>
                  <a:pt x="882302" y="569282"/>
                  <a:pt x="882302" y="578696"/>
                </a:cubicBezTo>
                <a:cubicBezTo>
                  <a:pt x="882302" y="588115"/>
                  <a:pt x="874661" y="595752"/>
                  <a:pt x="865246" y="595752"/>
                </a:cubicBezTo>
                <a:cubicBezTo>
                  <a:pt x="855832" y="595752"/>
                  <a:pt x="848191" y="588115"/>
                  <a:pt x="848191" y="578696"/>
                </a:cubicBezTo>
                <a:cubicBezTo>
                  <a:pt x="848191" y="569282"/>
                  <a:pt x="855832" y="561640"/>
                  <a:pt x="865246" y="561640"/>
                </a:cubicBezTo>
                <a:close/>
                <a:moveTo>
                  <a:pt x="926647" y="560958"/>
                </a:moveTo>
                <a:cubicBezTo>
                  <a:pt x="936062" y="560958"/>
                  <a:pt x="943703" y="568599"/>
                  <a:pt x="943703" y="578014"/>
                </a:cubicBezTo>
                <a:cubicBezTo>
                  <a:pt x="943703" y="587434"/>
                  <a:pt x="936062" y="595070"/>
                  <a:pt x="926647" y="595070"/>
                </a:cubicBezTo>
                <a:cubicBezTo>
                  <a:pt x="917233" y="595070"/>
                  <a:pt x="909592" y="587434"/>
                  <a:pt x="909592" y="578014"/>
                </a:cubicBezTo>
                <a:cubicBezTo>
                  <a:pt x="909592" y="568599"/>
                  <a:pt x="917233" y="560958"/>
                  <a:pt x="926647" y="560958"/>
                </a:cubicBezTo>
                <a:close/>
                <a:moveTo>
                  <a:pt x="988049" y="560276"/>
                </a:moveTo>
                <a:cubicBezTo>
                  <a:pt x="988169" y="560276"/>
                  <a:pt x="988271" y="560276"/>
                  <a:pt x="988390" y="560276"/>
                </a:cubicBezTo>
                <a:cubicBezTo>
                  <a:pt x="998282" y="560379"/>
                  <a:pt x="1006231" y="568463"/>
                  <a:pt x="1006129" y="578356"/>
                </a:cubicBezTo>
                <a:cubicBezTo>
                  <a:pt x="1005668" y="587978"/>
                  <a:pt x="997685" y="595514"/>
                  <a:pt x="988049" y="595412"/>
                </a:cubicBezTo>
                <a:cubicBezTo>
                  <a:pt x="978447" y="595427"/>
                  <a:pt x="970516" y="587939"/>
                  <a:pt x="969970" y="578356"/>
                </a:cubicBezTo>
                <a:cubicBezTo>
                  <a:pt x="969970" y="568379"/>
                  <a:pt x="978071" y="560276"/>
                  <a:pt x="988049" y="560276"/>
                </a:cubicBezTo>
                <a:close/>
                <a:moveTo>
                  <a:pt x="1050132" y="559594"/>
                </a:moveTo>
                <a:cubicBezTo>
                  <a:pt x="1060502" y="559594"/>
                  <a:pt x="1068894" y="567986"/>
                  <a:pt x="1068894" y="578356"/>
                </a:cubicBezTo>
                <a:cubicBezTo>
                  <a:pt x="1068894" y="578407"/>
                  <a:pt x="1068894" y="578474"/>
                  <a:pt x="1068894" y="578527"/>
                </a:cubicBezTo>
                <a:cubicBezTo>
                  <a:pt x="1068791" y="588794"/>
                  <a:pt x="1060400" y="597041"/>
                  <a:pt x="1050132" y="596948"/>
                </a:cubicBezTo>
                <a:cubicBezTo>
                  <a:pt x="1039830" y="596948"/>
                  <a:pt x="1031456" y="588651"/>
                  <a:pt x="1031371" y="578356"/>
                </a:cubicBezTo>
                <a:cubicBezTo>
                  <a:pt x="1031371" y="567986"/>
                  <a:pt x="1039762" y="559594"/>
                  <a:pt x="1050132" y="559594"/>
                </a:cubicBezTo>
                <a:close/>
                <a:moveTo>
                  <a:pt x="1110851" y="558741"/>
                </a:moveTo>
                <a:cubicBezTo>
                  <a:pt x="1110970" y="558741"/>
                  <a:pt x="1111072" y="558741"/>
                  <a:pt x="1111192" y="558741"/>
                </a:cubicBezTo>
                <a:cubicBezTo>
                  <a:pt x="1121937" y="558843"/>
                  <a:pt x="1130567" y="567610"/>
                  <a:pt x="1130465" y="578356"/>
                </a:cubicBezTo>
                <a:cubicBezTo>
                  <a:pt x="1130465" y="578407"/>
                  <a:pt x="1130465" y="578474"/>
                  <a:pt x="1130465" y="578525"/>
                </a:cubicBezTo>
                <a:cubicBezTo>
                  <a:pt x="1130363" y="589265"/>
                  <a:pt x="1121596" y="597893"/>
                  <a:pt x="1110851" y="597799"/>
                </a:cubicBezTo>
                <a:cubicBezTo>
                  <a:pt x="1100088" y="597799"/>
                  <a:pt x="1091322" y="589121"/>
                  <a:pt x="1091237" y="578356"/>
                </a:cubicBezTo>
                <a:cubicBezTo>
                  <a:pt x="1091237" y="567524"/>
                  <a:pt x="1100020" y="558741"/>
                  <a:pt x="1110851" y="558741"/>
                </a:cubicBezTo>
                <a:close/>
                <a:moveTo>
                  <a:pt x="1172252" y="558228"/>
                </a:moveTo>
                <a:cubicBezTo>
                  <a:pt x="1183373" y="558228"/>
                  <a:pt x="1192378" y="567235"/>
                  <a:pt x="1192378" y="578356"/>
                </a:cubicBezTo>
                <a:cubicBezTo>
                  <a:pt x="1192378" y="578407"/>
                  <a:pt x="1192378" y="578474"/>
                  <a:pt x="1192378" y="578525"/>
                </a:cubicBezTo>
                <a:cubicBezTo>
                  <a:pt x="1192276" y="589547"/>
                  <a:pt x="1183270" y="598405"/>
                  <a:pt x="1172252" y="598310"/>
                </a:cubicBezTo>
                <a:cubicBezTo>
                  <a:pt x="1172201" y="598310"/>
                  <a:pt x="1172133" y="598310"/>
                  <a:pt x="1172082" y="598310"/>
                </a:cubicBezTo>
                <a:cubicBezTo>
                  <a:pt x="1161064" y="598310"/>
                  <a:pt x="1152127" y="589377"/>
                  <a:pt x="1152127" y="578356"/>
                </a:cubicBezTo>
                <a:cubicBezTo>
                  <a:pt x="1152127" y="567235"/>
                  <a:pt x="1161132" y="558228"/>
                  <a:pt x="1172252" y="558228"/>
                </a:cubicBezTo>
                <a:close/>
                <a:moveTo>
                  <a:pt x="1233654" y="557547"/>
                </a:moveTo>
                <a:cubicBezTo>
                  <a:pt x="1233773" y="557547"/>
                  <a:pt x="1233876" y="557547"/>
                  <a:pt x="1233995" y="557547"/>
                </a:cubicBezTo>
                <a:cubicBezTo>
                  <a:pt x="1245388" y="557649"/>
                  <a:pt x="1254564" y="566961"/>
                  <a:pt x="1254462" y="578356"/>
                </a:cubicBezTo>
                <a:cubicBezTo>
                  <a:pt x="1254462" y="578407"/>
                  <a:pt x="1254462" y="578474"/>
                  <a:pt x="1254462" y="578525"/>
                </a:cubicBezTo>
                <a:cubicBezTo>
                  <a:pt x="1254359" y="589925"/>
                  <a:pt x="1245047" y="599087"/>
                  <a:pt x="1233654" y="598993"/>
                </a:cubicBezTo>
                <a:cubicBezTo>
                  <a:pt x="1222226" y="598993"/>
                  <a:pt x="1212948" y="589781"/>
                  <a:pt x="1212846" y="578356"/>
                </a:cubicBezTo>
                <a:cubicBezTo>
                  <a:pt x="1212846" y="566860"/>
                  <a:pt x="1222158" y="557547"/>
                  <a:pt x="1233654" y="557547"/>
                </a:cubicBezTo>
                <a:close/>
                <a:moveTo>
                  <a:pt x="1295054" y="556864"/>
                </a:moveTo>
                <a:cubicBezTo>
                  <a:pt x="1295174" y="556864"/>
                  <a:pt x="1295276" y="556864"/>
                  <a:pt x="1295396" y="556864"/>
                </a:cubicBezTo>
                <a:cubicBezTo>
                  <a:pt x="1307165" y="556967"/>
                  <a:pt x="1316648" y="566587"/>
                  <a:pt x="1316545" y="578356"/>
                </a:cubicBezTo>
                <a:cubicBezTo>
                  <a:pt x="1316545" y="578407"/>
                  <a:pt x="1316545" y="578474"/>
                  <a:pt x="1316545" y="578527"/>
                </a:cubicBezTo>
                <a:cubicBezTo>
                  <a:pt x="1316443" y="590302"/>
                  <a:pt x="1306823" y="599770"/>
                  <a:pt x="1295054" y="599676"/>
                </a:cubicBezTo>
                <a:cubicBezTo>
                  <a:pt x="1283286" y="599676"/>
                  <a:pt x="1273735" y="590131"/>
                  <a:pt x="1273735" y="578356"/>
                </a:cubicBezTo>
                <a:cubicBezTo>
                  <a:pt x="1273735" y="578305"/>
                  <a:pt x="1273735" y="578236"/>
                  <a:pt x="1273735" y="578185"/>
                </a:cubicBezTo>
                <a:cubicBezTo>
                  <a:pt x="1273735" y="566417"/>
                  <a:pt x="1283286" y="556864"/>
                  <a:pt x="1295054" y="556864"/>
                </a:cubicBezTo>
                <a:close/>
                <a:moveTo>
                  <a:pt x="1971151" y="556694"/>
                </a:moveTo>
                <a:cubicBezTo>
                  <a:pt x="1983107" y="556694"/>
                  <a:pt x="1992812" y="566398"/>
                  <a:pt x="1992812" y="578356"/>
                </a:cubicBezTo>
                <a:cubicBezTo>
                  <a:pt x="1992812" y="578407"/>
                  <a:pt x="1992812" y="578474"/>
                  <a:pt x="1992812" y="578525"/>
                </a:cubicBezTo>
                <a:cubicBezTo>
                  <a:pt x="1992710" y="590395"/>
                  <a:pt x="1983023" y="599939"/>
                  <a:pt x="1971151" y="599846"/>
                </a:cubicBezTo>
                <a:cubicBezTo>
                  <a:pt x="1971100" y="599846"/>
                  <a:pt x="1971032" y="599846"/>
                  <a:pt x="1970981" y="599846"/>
                </a:cubicBezTo>
                <a:cubicBezTo>
                  <a:pt x="1959110" y="599846"/>
                  <a:pt x="1949491" y="590225"/>
                  <a:pt x="1949491" y="578356"/>
                </a:cubicBezTo>
                <a:cubicBezTo>
                  <a:pt x="1949491" y="566398"/>
                  <a:pt x="1959195" y="556694"/>
                  <a:pt x="1971151" y="556694"/>
                </a:cubicBezTo>
                <a:close/>
                <a:moveTo>
                  <a:pt x="1357139" y="556353"/>
                </a:moveTo>
                <a:cubicBezTo>
                  <a:pt x="1369283" y="556353"/>
                  <a:pt x="1379141" y="566212"/>
                  <a:pt x="1379141" y="578356"/>
                </a:cubicBezTo>
                <a:cubicBezTo>
                  <a:pt x="1379141" y="578407"/>
                  <a:pt x="1379141" y="578474"/>
                  <a:pt x="1379141" y="578525"/>
                </a:cubicBezTo>
                <a:cubicBezTo>
                  <a:pt x="1379039" y="590582"/>
                  <a:pt x="1369197" y="600281"/>
                  <a:pt x="1357139" y="600186"/>
                </a:cubicBezTo>
                <a:cubicBezTo>
                  <a:pt x="1357088" y="600186"/>
                  <a:pt x="1357020" y="600186"/>
                  <a:pt x="1356968" y="600186"/>
                </a:cubicBezTo>
                <a:cubicBezTo>
                  <a:pt x="1344910" y="600186"/>
                  <a:pt x="1335137" y="590412"/>
                  <a:pt x="1335137" y="578356"/>
                </a:cubicBezTo>
                <a:cubicBezTo>
                  <a:pt x="1335137" y="566212"/>
                  <a:pt x="1344995" y="556353"/>
                  <a:pt x="1357139" y="556353"/>
                </a:cubicBezTo>
                <a:close/>
                <a:moveTo>
                  <a:pt x="1417858" y="555671"/>
                </a:moveTo>
                <a:cubicBezTo>
                  <a:pt x="1417977" y="555671"/>
                  <a:pt x="1418079" y="555671"/>
                  <a:pt x="1418199" y="555671"/>
                </a:cubicBezTo>
                <a:cubicBezTo>
                  <a:pt x="1430632" y="555774"/>
                  <a:pt x="1440644" y="565921"/>
                  <a:pt x="1440542" y="578356"/>
                </a:cubicBezTo>
                <a:cubicBezTo>
                  <a:pt x="1440542" y="578407"/>
                  <a:pt x="1440542" y="578474"/>
                  <a:pt x="1440542" y="578525"/>
                </a:cubicBezTo>
                <a:cubicBezTo>
                  <a:pt x="1440440" y="590960"/>
                  <a:pt x="1430292" y="600963"/>
                  <a:pt x="1417858" y="600870"/>
                </a:cubicBezTo>
                <a:cubicBezTo>
                  <a:pt x="1405390" y="600870"/>
                  <a:pt x="1395276" y="590817"/>
                  <a:pt x="1395174" y="578356"/>
                </a:cubicBezTo>
                <a:cubicBezTo>
                  <a:pt x="1395174" y="565820"/>
                  <a:pt x="1405322" y="555671"/>
                  <a:pt x="1417858" y="555671"/>
                </a:cubicBezTo>
                <a:close/>
                <a:moveTo>
                  <a:pt x="1479259" y="555159"/>
                </a:moveTo>
                <a:cubicBezTo>
                  <a:pt x="1492068" y="555159"/>
                  <a:pt x="1502455" y="565547"/>
                  <a:pt x="1502455" y="578356"/>
                </a:cubicBezTo>
                <a:cubicBezTo>
                  <a:pt x="1502455" y="578407"/>
                  <a:pt x="1502455" y="578474"/>
                  <a:pt x="1502455" y="578525"/>
                </a:cubicBezTo>
                <a:cubicBezTo>
                  <a:pt x="1502353" y="591243"/>
                  <a:pt x="1491983" y="601475"/>
                  <a:pt x="1479259" y="601380"/>
                </a:cubicBezTo>
                <a:cubicBezTo>
                  <a:pt x="1479140" y="601383"/>
                  <a:pt x="1479037" y="601383"/>
                  <a:pt x="1478918" y="601380"/>
                </a:cubicBezTo>
                <a:cubicBezTo>
                  <a:pt x="1466296" y="601287"/>
                  <a:pt x="1456131" y="590976"/>
                  <a:pt x="1456233" y="578356"/>
                </a:cubicBezTo>
                <a:cubicBezTo>
                  <a:pt x="1456233" y="578304"/>
                  <a:pt x="1456233" y="578236"/>
                  <a:pt x="1456233" y="578185"/>
                </a:cubicBezTo>
                <a:cubicBezTo>
                  <a:pt x="1456233" y="565461"/>
                  <a:pt x="1466535" y="555159"/>
                  <a:pt x="1479259" y="555159"/>
                </a:cubicBezTo>
                <a:close/>
                <a:moveTo>
                  <a:pt x="1540660" y="554648"/>
                </a:moveTo>
                <a:cubicBezTo>
                  <a:pt x="1553759" y="554648"/>
                  <a:pt x="1564367" y="565257"/>
                  <a:pt x="1564367" y="578356"/>
                </a:cubicBezTo>
                <a:cubicBezTo>
                  <a:pt x="1564367" y="578407"/>
                  <a:pt x="1564367" y="578474"/>
                  <a:pt x="1564367" y="578527"/>
                </a:cubicBezTo>
                <a:cubicBezTo>
                  <a:pt x="1564265" y="591526"/>
                  <a:pt x="1553656" y="601987"/>
                  <a:pt x="1540660" y="601893"/>
                </a:cubicBezTo>
                <a:cubicBezTo>
                  <a:pt x="1527663" y="601893"/>
                  <a:pt x="1517123" y="591356"/>
                  <a:pt x="1517123" y="578356"/>
                </a:cubicBezTo>
                <a:cubicBezTo>
                  <a:pt x="1517123" y="578305"/>
                  <a:pt x="1517123" y="578237"/>
                  <a:pt x="1517123" y="578186"/>
                </a:cubicBezTo>
                <a:cubicBezTo>
                  <a:pt x="1517123" y="565188"/>
                  <a:pt x="1527663" y="554648"/>
                  <a:pt x="1540660" y="554648"/>
                </a:cubicBezTo>
                <a:close/>
                <a:moveTo>
                  <a:pt x="1602061" y="554305"/>
                </a:moveTo>
                <a:cubicBezTo>
                  <a:pt x="1615348" y="554305"/>
                  <a:pt x="1626110" y="565068"/>
                  <a:pt x="1626110" y="578356"/>
                </a:cubicBezTo>
                <a:cubicBezTo>
                  <a:pt x="1626008" y="591570"/>
                  <a:pt x="1615279" y="602234"/>
                  <a:pt x="1602061" y="602234"/>
                </a:cubicBezTo>
                <a:cubicBezTo>
                  <a:pt x="1588877" y="602234"/>
                  <a:pt x="1578183" y="591543"/>
                  <a:pt x="1578183" y="578356"/>
                </a:cubicBezTo>
                <a:cubicBezTo>
                  <a:pt x="1578183" y="565137"/>
                  <a:pt x="1588843" y="554392"/>
                  <a:pt x="1602061" y="554305"/>
                </a:cubicBezTo>
                <a:close/>
                <a:moveTo>
                  <a:pt x="1909067" y="553283"/>
                </a:moveTo>
                <a:cubicBezTo>
                  <a:pt x="1922917" y="553283"/>
                  <a:pt x="1934139" y="564505"/>
                  <a:pt x="1934139" y="578356"/>
                </a:cubicBezTo>
                <a:cubicBezTo>
                  <a:pt x="1934139" y="578407"/>
                  <a:pt x="1934139" y="578474"/>
                  <a:pt x="1934139" y="578525"/>
                </a:cubicBezTo>
                <a:cubicBezTo>
                  <a:pt x="1934037" y="592279"/>
                  <a:pt x="1922814" y="603351"/>
                  <a:pt x="1909067" y="603258"/>
                </a:cubicBezTo>
                <a:cubicBezTo>
                  <a:pt x="1895320" y="603258"/>
                  <a:pt x="1884166" y="592108"/>
                  <a:pt x="1884166" y="578356"/>
                </a:cubicBezTo>
                <a:cubicBezTo>
                  <a:pt x="1884166" y="578305"/>
                  <a:pt x="1884166" y="578236"/>
                  <a:pt x="1884166" y="578185"/>
                </a:cubicBezTo>
                <a:cubicBezTo>
                  <a:pt x="1884166" y="564438"/>
                  <a:pt x="1895320" y="553283"/>
                  <a:pt x="1909067" y="553283"/>
                </a:cubicBezTo>
                <a:close/>
                <a:moveTo>
                  <a:pt x="1847667" y="553283"/>
                </a:moveTo>
                <a:cubicBezTo>
                  <a:pt x="1861516" y="553283"/>
                  <a:pt x="1872739" y="564505"/>
                  <a:pt x="1872739" y="578356"/>
                </a:cubicBezTo>
                <a:cubicBezTo>
                  <a:pt x="1872739" y="578407"/>
                  <a:pt x="1872739" y="578474"/>
                  <a:pt x="1872739" y="578525"/>
                </a:cubicBezTo>
                <a:cubicBezTo>
                  <a:pt x="1872636" y="592279"/>
                  <a:pt x="1861414" y="603351"/>
                  <a:pt x="1847667" y="603258"/>
                </a:cubicBezTo>
                <a:cubicBezTo>
                  <a:pt x="1833920" y="603258"/>
                  <a:pt x="1822765" y="592108"/>
                  <a:pt x="1822765" y="578356"/>
                </a:cubicBezTo>
                <a:cubicBezTo>
                  <a:pt x="1822765" y="578305"/>
                  <a:pt x="1822765" y="578236"/>
                  <a:pt x="1822765" y="578185"/>
                </a:cubicBezTo>
                <a:cubicBezTo>
                  <a:pt x="1822765" y="564438"/>
                  <a:pt x="1833920" y="553283"/>
                  <a:pt x="1847667" y="553283"/>
                </a:cubicBezTo>
                <a:close/>
                <a:moveTo>
                  <a:pt x="1786265" y="553283"/>
                </a:moveTo>
                <a:cubicBezTo>
                  <a:pt x="1800012" y="553283"/>
                  <a:pt x="1811166" y="564438"/>
                  <a:pt x="1811166" y="578185"/>
                </a:cubicBezTo>
                <a:cubicBezTo>
                  <a:pt x="1811166" y="578236"/>
                  <a:pt x="1811166" y="578305"/>
                  <a:pt x="1811166" y="578356"/>
                </a:cubicBezTo>
                <a:cubicBezTo>
                  <a:pt x="1811064" y="592015"/>
                  <a:pt x="1799927" y="603010"/>
                  <a:pt x="1786265" y="602916"/>
                </a:cubicBezTo>
                <a:cubicBezTo>
                  <a:pt x="1772603" y="602916"/>
                  <a:pt x="1761534" y="591842"/>
                  <a:pt x="1761534" y="578185"/>
                </a:cubicBezTo>
                <a:cubicBezTo>
                  <a:pt x="1761534" y="578133"/>
                  <a:pt x="1761534" y="578066"/>
                  <a:pt x="1761534" y="578014"/>
                </a:cubicBezTo>
                <a:cubicBezTo>
                  <a:pt x="1761534" y="564352"/>
                  <a:pt x="1772603" y="553283"/>
                  <a:pt x="1786265" y="553283"/>
                </a:cubicBezTo>
                <a:close/>
                <a:moveTo>
                  <a:pt x="1724864" y="553283"/>
                </a:moveTo>
                <a:cubicBezTo>
                  <a:pt x="1738526" y="553283"/>
                  <a:pt x="1749595" y="564352"/>
                  <a:pt x="1749595" y="578014"/>
                </a:cubicBezTo>
                <a:cubicBezTo>
                  <a:pt x="1749595" y="578066"/>
                  <a:pt x="1749595" y="578133"/>
                  <a:pt x="1749595" y="578185"/>
                </a:cubicBezTo>
                <a:cubicBezTo>
                  <a:pt x="1749493" y="591749"/>
                  <a:pt x="1738424" y="602669"/>
                  <a:pt x="1724864" y="602574"/>
                </a:cubicBezTo>
                <a:cubicBezTo>
                  <a:pt x="1724745" y="602574"/>
                  <a:pt x="1724642" y="602574"/>
                  <a:pt x="1724523" y="602574"/>
                </a:cubicBezTo>
                <a:cubicBezTo>
                  <a:pt x="1711049" y="602481"/>
                  <a:pt x="1700201" y="591484"/>
                  <a:pt x="1700303" y="578014"/>
                </a:cubicBezTo>
                <a:cubicBezTo>
                  <a:pt x="1700303" y="577963"/>
                  <a:pt x="1700303" y="577895"/>
                  <a:pt x="1700303" y="577844"/>
                </a:cubicBezTo>
                <a:cubicBezTo>
                  <a:pt x="1700303" y="564283"/>
                  <a:pt x="1711305" y="553283"/>
                  <a:pt x="1724864" y="553283"/>
                </a:cubicBezTo>
                <a:close/>
                <a:moveTo>
                  <a:pt x="1664145" y="553283"/>
                </a:moveTo>
                <a:cubicBezTo>
                  <a:pt x="1664367" y="553283"/>
                  <a:pt x="1664606" y="553283"/>
                  <a:pt x="1664844" y="553300"/>
                </a:cubicBezTo>
                <a:cubicBezTo>
                  <a:pt x="1678301" y="553676"/>
                  <a:pt x="1688910" y="564899"/>
                  <a:pt x="1688535" y="578356"/>
                </a:cubicBezTo>
                <a:cubicBezTo>
                  <a:pt x="1688433" y="591760"/>
                  <a:pt x="1677551" y="602574"/>
                  <a:pt x="1664145" y="602574"/>
                </a:cubicBezTo>
                <a:cubicBezTo>
                  <a:pt x="1663906" y="602574"/>
                  <a:pt x="1663684" y="602571"/>
                  <a:pt x="1663446" y="602565"/>
                </a:cubicBezTo>
                <a:cubicBezTo>
                  <a:pt x="1650074" y="602188"/>
                  <a:pt x="1639551" y="591043"/>
                  <a:pt x="1639925" y="577673"/>
                </a:cubicBezTo>
                <a:cubicBezTo>
                  <a:pt x="1639925" y="577622"/>
                  <a:pt x="1639925" y="577554"/>
                  <a:pt x="1639925" y="577503"/>
                </a:cubicBezTo>
                <a:cubicBezTo>
                  <a:pt x="1639925" y="564131"/>
                  <a:pt x="1650773" y="553283"/>
                  <a:pt x="1664145" y="553283"/>
                </a:cubicBezTo>
                <a:close/>
                <a:moveTo>
                  <a:pt x="5995" y="511881"/>
                </a:moveTo>
                <a:cubicBezTo>
                  <a:pt x="8727" y="511881"/>
                  <a:pt x="10941" y="514095"/>
                  <a:pt x="10941" y="516827"/>
                </a:cubicBezTo>
                <a:cubicBezTo>
                  <a:pt x="10941" y="519559"/>
                  <a:pt x="8727" y="521773"/>
                  <a:pt x="5995" y="521773"/>
                </a:cubicBezTo>
                <a:cubicBezTo>
                  <a:pt x="3263" y="521773"/>
                  <a:pt x="1049" y="519559"/>
                  <a:pt x="1049" y="516827"/>
                </a:cubicBezTo>
                <a:cubicBezTo>
                  <a:pt x="1049" y="514095"/>
                  <a:pt x="3263" y="511881"/>
                  <a:pt x="5995" y="511881"/>
                </a:cubicBezTo>
                <a:close/>
                <a:moveTo>
                  <a:pt x="67030" y="510139"/>
                </a:moveTo>
                <a:cubicBezTo>
                  <a:pt x="70799" y="510139"/>
                  <a:pt x="73853" y="513192"/>
                  <a:pt x="73853" y="516962"/>
                </a:cubicBezTo>
                <a:cubicBezTo>
                  <a:pt x="73853" y="520731"/>
                  <a:pt x="70799" y="523784"/>
                  <a:pt x="67030" y="523784"/>
                </a:cubicBezTo>
                <a:cubicBezTo>
                  <a:pt x="63261" y="523784"/>
                  <a:pt x="60208" y="520731"/>
                  <a:pt x="60208" y="516962"/>
                </a:cubicBezTo>
                <a:cubicBezTo>
                  <a:pt x="60208" y="513192"/>
                  <a:pt x="63261" y="510139"/>
                  <a:pt x="67030" y="510139"/>
                </a:cubicBezTo>
                <a:close/>
                <a:moveTo>
                  <a:pt x="129113" y="509287"/>
                </a:moveTo>
                <a:cubicBezTo>
                  <a:pt x="133360" y="509287"/>
                  <a:pt x="136788" y="512716"/>
                  <a:pt x="136788" y="516962"/>
                </a:cubicBezTo>
                <a:cubicBezTo>
                  <a:pt x="136788" y="521209"/>
                  <a:pt x="133360" y="524630"/>
                  <a:pt x="129113" y="524630"/>
                </a:cubicBezTo>
                <a:cubicBezTo>
                  <a:pt x="124866" y="524630"/>
                  <a:pt x="121438" y="521209"/>
                  <a:pt x="121438" y="516962"/>
                </a:cubicBezTo>
                <a:cubicBezTo>
                  <a:pt x="121438" y="512716"/>
                  <a:pt x="124866" y="509287"/>
                  <a:pt x="129113" y="509287"/>
                </a:cubicBezTo>
                <a:close/>
                <a:moveTo>
                  <a:pt x="189833" y="508434"/>
                </a:moveTo>
                <a:cubicBezTo>
                  <a:pt x="194540" y="508434"/>
                  <a:pt x="198360" y="512254"/>
                  <a:pt x="198360" y="516961"/>
                </a:cubicBezTo>
                <a:cubicBezTo>
                  <a:pt x="198360" y="521669"/>
                  <a:pt x="194540" y="525482"/>
                  <a:pt x="189833" y="525482"/>
                </a:cubicBezTo>
                <a:cubicBezTo>
                  <a:pt x="185159" y="525397"/>
                  <a:pt x="181390" y="521635"/>
                  <a:pt x="181305" y="516961"/>
                </a:cubicBezTo>
                <a:cubicBezTo>
                  <a:pt x="181305" y="512254"/>
                  <a:pt x="185125" y="508434"/>
                  <a:pt x="189833" y="508434"/>
                </a:cubicBezTo>
                <a:close/>
                <a:moveTo>
                  <a:pt x="251234" y="507752"/>
                </a:moveTo>
                <a:cubicBezTo>
                  <a:pt x="256317" y="507752"/>
                  <a:pt x="260444" y="511879"/>
                  <a:pt x="260444" y="516962"/>
                </a:cubicBezTo>
                <a:cubicBezTo>
                  <a:pt x="260444" y="522044"/>
                  <a:pt x="256317" y="526165"/>
                  <a:pt x="251234" y="526165"/>
                </a:cubicBezTo>
                <a:cubicBezTo>
                  <a:pt x="246186" y="526079"/>
                  <a:pt x="242109" y="522010"/>
                  <a:pt x="242024" y="516962"/>
                </a:cubicBezTo>
                <a:cubicBezTo>
                  <a:pt x="242024" y="511879"/>
                  <a:pt x="246151" y="507752"/>
                  <a:pt x="251234" y="507752"/>
                </a:cubicBezTo>
                <a:close/>
                <a:moveTo>
                  <a:pt x="312635" y="506898"/>
                </a:moveTo>
                <a:cubicBezTo>
                  <a:pt x="312755" y="506898"/>
                  <a:pt x="312857" y="506898"/>
                  <a:pt x="312976" y="506898"/>
                </a:cubicBezTo>
                <a:cubicBezTo>
                  <a:pt x="318434" y="507001"/>
                  <a:pt x="322800" y="511504"/>
                  <a:pt x="322698" y="516961"/>
                </a:cubicBezTo>
                <a:cubicBezTo>
                  <a:pt x="322698" y="522522"/>
                  <a:pt x="318196" y="527017"/>
                  <a:pt x="312635" y="527017"/>
                </a:cubicBezTo>
                <a:cubicBezTo>
                  <a:pt x="307109" y="526932"/>
                  <a:pt x="302657" y="522488"/>
                  <a:pt x="302573" y="516961"/>
                </a:cubicBezTo>
                <a:cubicBezTo>
                  <a:pt x="302573" y="511401"/>
                  <a:pt x="307075" y="506898"/>
                  <a:pt x="312635" y="506898"/>
                </a:cubicBezTo>
                <a:close/>
                <a:moveTo>
                  <a:pt x="374036" y="506045"/>
                </a:moveTo>
                <a:cubicBezTo>
                  <a:pt x="374156" y="506045"/>
                  <a:pt x="374258" y="506045"/>
                  <a:pt x="374378" y="506045"/>
                </a:cubicBezTo>
                <a:cubicBezTo>
                  <a:pt x="380313" y="506148"/>
                  <a:pt x="385055" y="511026"/>
                  <a:pt x="384952" y="516961"/>
                </a:cubicBezTo>
                <a:cubicBezTo>
                  <a:pt x="384952" y="522982"/>
                  <a:pt x="380057" y="527870"/>
                  <a:pt x="374036" y="527870"/>
                </a:cubicBezTo>
                <a:cubicBezTo>
                  <a:pt x="368015" y="527870"/>
                  <a:pt x="363121" y="522982"/>
                  <a:pt x="363121" y="516961"/>
                </a:cubicBezTo>
                <a:cubicBezTo>
                  <a:pt x="363121" y="510940"/>
                  <a:pt x="368015" y="506045"/>
                  <a:pt x="374036" y="506045"/>
                </a:cubicBezTo>
                <a:close/>
                <a:moveTo>
                  <a:pt x="436119" y="505364"/>
                </a:moveTo>
                <a:cubicBezTo>
                  <a:pt x="436239" y="505364"/>
                  <a:pt x="436341" y="505364"/>
                  <a:pt x="436460" y="505364"/>
                </a:cubicBezTo>
                <a:cubicBezTo>
                  <a:pt x="442772" y="505467"/>
                  <a:pt x="447820" y="510651"/>
                  <a:pt x="447717" y="516961"/>
                </a:cubicBezTo>
                <a:cubicBezTo>
                  <a:pt x="447717" y="523374"/>
                  <a:pt x="442533" y="528552"/>
                  <a:pt x="436119" y="528552"/>
                </a:cubicBezTo>
                <a:cubicBezTo>
                  <a:pt x="429758" y="528467"/>
                  <a:pt x="424607" y="523324"/>
                  <a:pt x="424522" y="516961"/>
                </a:cubicBezTo>
                <a:cubicBezTo>
                  <a:pt x="424522" y="510549"/>
                  <a:pt x="429706" y="505364"/>
                  <a:pt x="436119" y="505364"/>
                </a:cubicBezTo>
                <a:close/>
                <a:moveTo>
                  <a:pt x="496839" y="504510"/>
                </a:moveTo>
                <a:cubicBezTo>
                  <a:pt x="496958" y="504510"/>
                  <a:pt x="497060" y="504510"/>
                  <a:pt x="497179" y="504510"/>
                </a:cubicBezTo>
                <a:cubicBezTo>
                  <a:pt x="503968" y="504614"/>
                  <a:pt x="509392" y="510174"/>
                  <a:pt x="509290" y="516961"/>
                </a:cubicBezTo>
                <a:cubicBezTo>
                  <a:pt x="509290" y="523835"/>
                  <a:pt x="503712" y="529405"/>
                  <a:pt x="496839" y="529405"/>
                </a:cubicBezTo>
                <a:cubicBezTo>
                  <a:pt x="489965" y="529405"/>
                  <a:pt x="484388" y="523835"/>
                  <a:pt x="484388" y="516961"/>
                </a:cubicBezTo>
                <a:cubicBezTo>
                  <a:pt x="484388" y="510088"/>
                  <a:pt x="489965" y="504510"/>
                  <a:pt x="496839" y="504510"/>
                </a:cubicBezTo>
                <a:close/>
                <a:moveTo>
                  <a:pt x="558240" y="503829"/>
                </a:moveTo>
                <a:cubicBezTo>
                  <a:pt x="558360" y="503829"/>
                  <a:pt x="558462" y="503829"/>
                  <a:pt x="558581" y="503829"/>
                </a:cubicBezTo>
                <a:cubicBezTo>
                  <a:pt x="565745" y="503931"/>
                  <a:pt x="571476" y="509799"/>
                  <a:pt x="571373" y="516962"/>
                </a:cubicBezTo>
                <a:cubicBezTo>
                  <a:pt x="571373" y="524203"/>
                  <a:pt x="565489" y="530088"/>
                  <a:pt x="558240" y="530088"/>
                </a:cubicBezTo>
                <a:cubicBezTo>
                  <a:pt x="551026" y="530002"/>
                  <a:pt x="545192" y="524169"/>
                  <a:pt x="545108" y="516962"/>
                </a:cubicBezTo>
                <a:cubicBezTo>
                  <a:pt x="545108" y="509713"/>
                  <a:pt x="550991" y="503829"/>
                  <a:pt x="558240" y="503829"/>
                </a:cubicBezTo>
                <a:close/>
                <a:moveTo>
                  <a:pt x="619642" y="502975"/>
                </a:moveTo>
                <a:cubicBezTo>
                  <a:pt x="627368" y="502975"/>
                  <a:pt x="633627" y="509235"/>
                  <a:pt x="633627" y="516961"/>
                </a:cubicBezTo>
                <a:cubicBezTo>
                  <a:pt x="633627" y="524681"/>
                  <a:pt x="627368" y="530940"/>
                  <a:pt x="619642" y="530940"/>
                </a:cubicBezTo>
                <a:cubicBezTo>
                  <a:pt x="611915" y="530940"/>
                  <a:pt x="605656" y="524681"/>
                  <a:pt x="605656" y="516961"/>
                </a:cubicBezTo>
                <a:cubicBezTo>
                  <a:pt x="605656" y="509235"/>
                  <a:pt x="611915" y="502975"/>
                  <a:pt x="619642" y="502975"/>
                </a:cubicBezTo>
                <a:close/>
                <a:moveTo>
                  <a:pt x="743126" y="502122"/>
                </a:moveTo>
                <a:cubicBezTo>
                  <a:pt x="751704" y="502122"/>
                  <a:pt x="758646" y="509064"/>
                  <a:pt x="758646" y="517643"/>
                </a:cubicBezTo>
                <a:cubicBezTo>
                  <a:pt x="758646" y="517695"/>
                  <a:pt x="758646" y="517763"/>
                  <a:pt x="758646" y="517814"/>
                </a:cubicBezTo>
                <a:cubicBezTo>
                  <a:pt x="758544" y="526284"/>
                  <a:pt x="751602" y="533089"/>
                  <a:pt x="743126" y="532987"/>
                </a:cubicBezTo>
                <a:cubicBezTo>
                  <a:pt x="743074" y="532987"/>
                  <a:pt x="743006" y="532987"/>
                  <a:pt x="742955" y="532987"/>
                </a:cubicBezTo>
                <a:cubicBezTo>
                  <a:pt x="734478" y="532987"/>
                  <a:pt x="727605" y="526113"/>
                  <a:pt x="727605" y="517643"/>
                </a:cubicBezTo>
                <a:cubicBezTo>
                  <a:pt x="727605" y="509064"/>
                  <a:pt x="734547" y="502122"/>
                  <a:pt x="743126" y="502122"/>
                </a:cubicBezTo>
                <a:close/>
                <a:moveTo>
                  <a:pt x="681042" y="502122"/>
                </a:moveTo>
                <a:cubicBezTo>
                  <a:pt x="689229" y="502122"/>
                  <a:pt x="695881" y="508775"/>
                  <a:pt x="695881" y="516961"/>
                </a:cubicBezTo>
                <a:cubicBezTo>
                  <a:pt x="695881" y="525140"/>
                  <a:pt x="689229" y="531793"/>
                  <a:pt x="681042" y="531793"/>
                </a:cubicBezTo>
                <a:cubicBezTo>
                  <a:pt x="672856" y="531793"/>
                  <a:pt x="666204" y="525140"/>
                  <a:pt x="666204" y="516961"/>
                </a:cubicBezTo>
                <a:cubicBezTo>
                  <a:pt x="666204" y="508775"/>
                  <a:pt x="672838" y="502122"/>
                  <a:pt x="681042" y="502122"/>
                </a:cubicBezTo>
                <a:close/>
                <a:moveTo>
                  <a:pt x="803844" y="500587"/>
                </a:moveTo>
                <a:cubicBezTo>
                  <a:pt x="813259" y="500587"/>
                  <a:pt x="820900" y="508229"/>
                  <a:pt x="820900" y="517643"/>
                </a:cubicBezTo>
                <a:cubicBezTo>
                  <a:pt x="820440" y="526726"/>
                  <a:pt x="812935" y="533856"/>
                  <a:pt x="803844" y="533839"/>
                </a:cubicBezTo>
                <a:cubicBezTo>
                  <a:pt x="794754" y="533856"/>
                  <a:pt x="787249" y="526726"/>
                  <a:pt x="786789" y="517643"/>
                </a:cubicBezTo>
                <a:cubicBezTo>
                  <a:pt x="786789" y="508229"/>
                  <a:pt x="794430" y="500587"/>
                  <a:pt x="803844" y="500587"/>
                </a:cubicBezTo>
                <a:close/>
                <a:moveTo>
                  <a:pt x="865246" y="499906"/>
                </a:moveTo>
                <a:cubicBezTo>
                  <a:pt x="874661" y="499906"/>
                  <a:pt x="882302" y="507546"/>
                  <a:pt x="882302" y="516961"/>
                </a:cubicBezTo>
                <a:cubicBezTo>
                  <a:pt x="882302" y="526369"/>
                  <a:pt x="874661" y="534010"/>
                  <a:pt x="865246" y="534010"/>
                </a:cubicBezTo>
                <a:cubicBezTo>
                  <a:pt x="855832" y="534010"/>
                  <a:pt x="848191" y="526369"/>
                  <a:pt x="848191" y="516961"/>
                </a:cubicBezTo>
                <a:cubicBezTo>
                  <a:pt x="848191" y="507546"/>
                  <a:pt x="855832" y="499906"/>
                  <a:pt x="865246" y="499906"/>
                </a:cubicBezTo>
                <a:close/>
                <a:moveTo>
                  <a:pt x="927014" y="499089"/>
                </a:moveTo>
                <a:cubicBezTo>
                  <a:pt x="936811" y="499089"/>
                  <a:pt x="944752" y="507032"/>
                  <a:pt x="944752" y="516827"/>
                </a:cubicBezTo>
                <a:cubicBezTo>
                  <a:pt x="944752" y="526617"/>
                  <a:pt x="936811" y="534558"/>
                  <a:pt x="927014" y="534558"/>
                </a:cubicBezTo>
                <a:cubicBezTo>
                  <a:pt x="917218" y="534558"/>
                  <a:pt x="909276" y="526617"/>
                  <a:pt x="909276" y="516827"/>
                </a:cubicBezTo>
                <a:cubicBezTo>
                  <a:pt x="909276" y="507032"/>
                  <a:pt x="917218" y="499089"/>
                  <a:pt x="927014" y="499089"/>
                </a:cubicBezTo>
                <a:close/>
                <a:moveTo>
                  <a:pt x="988048" y="498370"/>
                </a:moveTo>
                <a:cubicBezTo>
                  <a:pt x="998316" y="498370"/>
                  <a:pt x="1006640" y="506695"/>
                  <a:pt x="1006640" y="516961"/>
                </a:cubicBezTo>
                <a:cubicBezTo>
                  <a:pt x="1006640" y="517013"/>
                  <a:pt x="1006640" y="517081"/>
                  <a:pt x="1006640" y="517132"/>
                </a:cubicBezTo>
                <a:cubicBezTo>
                  <a:pt x="1006537" y="527290"/>
                  <a:pt x="998214" y="535476"/>
                  <a:pt x="988048" y="535374"/>
                </a:cubicBezTo>
                <a:cubicBezTo>
                  <a:pt x="987997" y="535374"/>
                  <a:pt x="987929" y="535374"/>
                  <a:pt x="987878" y="535374"/>
                </a:cubicBezTo>
                <a:cubicBezTo>
                  <a:pt x="977696" y="535374"/>
                  <a:pt x="969458" y="527119"/>
                  <a:pt x="969458" y="516961"/>
                </a:cubicBezTo>
                <a:cubicBezTo>
                  <a:pt x="969458" y="506695"/>
                  <a:pt x="977781" y="498370"/>
                  <a:pt x="988048" y="498370"/>
                </a:cubicBezTo>
                <a:close/>
                <a:moveTo>
                  <a:pt x="1050132" y="497688"/>
                </a:moveTo>
                <a:cubicBezTo>
                  <a:pt x="1050303" y="497688"/>
                  <a:pt x="1050473" y="497688"/>
                  <a:pt x="1050643" y="497688"/>
                </a:cubicBezTo>
                <a:cubicBezTo>
                  <a:pt x="1061201" y="497877"/>
                  <a:pt x="1069592" y="506592"/>
                  <a:pt x="1069405" y="517132"/>
                </a:cubicBezTo>
                <a:cubicBezTo>
                  <a:pt x="1069405" y="517183"/>
                  <a:pt x="1069405" y="517252"/>
                  <a:pt x="1069405" y="517303"/>
                </a:cubicBezTo>
                <a:cubicBezTo>
                  <a:pt x="1069303" y="527853"/>
                  <a:pt x="1060689" y="536330"/>
                  <a:pt x="1050132" y="536228"/>
                </a:cubicBezTo>
                <a:cubicBezTo>
                  <a:pt x="1039489" y="536228"/>
                  <a:pt x="1030859" y="527598"/>
                  <a:pt x="1030859" y="516962"/>
                </a:cubicBezTo>
                <a:cubicBezTo>
                  <a:pt x="1030859" y="506320"/>
                  <a:pt x="1039489" y="497688"/>
                  <a:pt x="1050132" y="497688"/>
                </a:cubicBezTo>
                <a:close/>
                <a:moveTo>
                  <a:pt x="1110851" y="497007"/>
                </a:moveTo>
                <a:cubicBezTo>
                  <a:pt x="1121870" y="497007"/>
                  <a:pt x="1130807" y="505945"/>
                  <a:pt x="1130807" y="516962"/>
                </a:cubicBezTo>
                <a:cubicBezTo>
                  <a:pt x="1130807" y="517013"/>
                  <a:pt x="1130807" y="517081"/>
                  <a:pt x="1130807" y="517132"/>
                </a:cubicBezTo>
                <a:cubicBezTo>
                  <a:pt x="1130705" y="528058"/>
                  <a:pt x="1121784" y="536842"/>
                  <a:pt x="1110851" y="536740"/>
                </a:cubicBezTo>
                <a:cubicBezTo>
                  <a:pt x="1099919" y="536740"/>
                  <a:pt x="1091067" y="527888"/>
                  <a:pt x="1091067" y="516962"/>
                </a:cubicBezTo>
                <a:cubicBezTo>
                  <a:pt x="1091067" y="516911"/>
                  <a:pt x="1091067" y="516842"/>
                  <a:pt x="1091067" y="516791"/>
                </a:cubicBezTo>
                <a:cubicBezTo>
                  <a:pt x="1091067" y="505859"/>
                  <a:pt x="1099919" y="497007"/>
                  <a:pt x="1110851" y="497007"/>
                </a:cubicBezTo>
                <a:close/>
                <a:moveTo>
                  <a:pt x="1172619" y="496190"/>
                </a:moveTo>
                <a:cubicBezTo>
                  <a:pt x="1184017" y="496190"/>
                  <a:pt x="1193256" y="505430"/>
                  <a:pt x="1193256" y="516827"/>
                </a:cubicBezTo>
                <a:cubicBezTo>
                  <a:pt x="1193256" y="528216"/>
                  <a:pt x="1184017" y="537457"/>
                  <a:pt x="1172619" y="537457"/>
                </a:cubicBezTo>
                <a:cubicBezTo>
                  <a:pt x="1161221" y="537457"/>
                  <a:pt x="1151981" y="528216"/>
                  <a:pt x="1151981" y="516827"/>
                </a:cubicBezTo>
                <a:cubicBezTo>
                  <a:pt x="1151981" y="505430"/>
                  <a:pt x="1161221" y="496190"/>
                  <a:pt x="1172619" y="496190"/>
                </a:cubicBezTo>
                <a:close/>
                <a:moveTo>
                  <a:pt x="1233654" y="495642"/>
                </a:moveTo>
                <a:cubicBezTo>
                  <a:pt x="1245423" y="495642"/>
                  <a:pt x="1254974" y="505194"/>
                  <a:pt x="1254974" y="516961"/>
                </a:cubicBezTo>
                <a:cubicBezTo>
                  <a:pt x="1254974" y="517012"/>
                  <a:pt x="1254974" y="517081"/>
                  <a:pt x="1254974" y="517132"/>
                </a:cubicBezTo>
                <a:cubicBezTo>
                  <a:pt x="1254871" y="528808"/>
                  <a:pt x="1245337" y="538206"/>
                  <a:pt x="1233654" y="538104"/>
                </a:cubicBezTo>
                <a:cubicBezTo>
                  <a:pt x="1233534" y="538104"/>
                  <a:pt x="1233432" y="538104"/>
                  <a:pt x="1233313" y="538104"/>
                </a:cubicBezTo>
                <a:cubicBezTo>
                  <a:pt x="1221732" y="538001"/>
                  <a:pt x="1212402" y="528536"/>
                  <a:pt x="1212504" y="516961"/>
                </a:cubicBezTo>
                <a:cubicBezTo>
                  <a:pt x="1212504" y="516910"/>
                  <a:pt x="1212504" y="516842"/>
                  <a:pt x="1212504" y="516791"/>
                </a:cubicBezTo>
                <a:cubicBezTo>
                  <a:pt x="1212504" y="505108"/>
                  <a:pt x="1221971" y="495642"/>
                  <a:pt x="1233654" y="495642"/>
                </a:cubicBezTo>
                <a:close/>
                <a:moveTo>
                  <a:pt x="1295054" y="494960"/>
                </a:moveTo>
                <a:cubicBezTo>
                  <a:pt x="1307198" y="494960"/>
                  <a:pt x="1317057" y="504819"/>
                  <a:pt x="1317057" y="516962"/>
                </a:cubicBezTo>
                <a:cubicBezTo>
                  <a:pt x="1317057" y="517013"/>
                  <a:pt x="1317057" y="517081"/>
                  <a:pt x="1317057" y="517132"/>
                </a:cubicBezTo>
                <a:cubicBezTo>
                  <a:pt x="1316955" y="529184"/>
                  <a:pt x="1307113" y="538888"/>
                  <a:pt x="1295054" y="538786"/>
                </a:cubicBezTo>
                <a:cubicBezTo>
                  <a:pt x="1295003" y="538786"/>
                  <a:pt x="1294935" y="538786"/>
                  <a:pt x="1294884" y="538786"/>
                </a:cubicBezTo>
                <a:cubicBezTo>
                  <a:pt x="1282826" y="538786"/>
                  <a:pt x="1273053" y="529013"/>
                  <a:pt x="1273053" y="516962"/>
                </a:cubicBezTo>
                <a:cubicBezTo>
                  <a:pt x="1273053" y="504819"/>
                  <a:pt x="1282911" y="494960"/>
                  <a:pt x="1295054" y="494960"/>
                </a:cubicBezTo>
                <a:close/>
                <a:moveTo>
                  <a:pt x="1971151" y="494619"/>
                </a:moveTo>
                <a:cubicBezTo>
                  <a:pt x="1971270" y="494619"/>
                  <a:pt x="1971373" y="494619"/>
                  <a:pt x="1971492" y="494619"/>
                </a:cubicBezTo>
                <a:cubicBezTo>
                  <a:pt x="1983738" y="494722"/>
                  <a:pt x="1993597" y="504716"/>
                  <a:pt x="1993494" y="516962"/>
                </a:cubicBezTo>
                <a:cubicBezTo>
                  <a:pt x="1993494" y="517013"/>
                  <a:pt x="1993494" y="517081"/>
                  <a:pt x="1993494" y="517132"/>
                </a:cubicBezTo>
                <a:cubicBezTo>
                  <a:pt x="1993391" y="529371"/>
                  <a:pt x="1983397" y="539230"/>
                  <a:pt x="1971151" y="539127"/>
                </a:cubicBezTo>
                <a:cubicBezTo>
                  <a:pt x="1958870" y="539127"/>
                  <a:pt x="1948893" y="529235"/>
                  <a:pt x="1948808" y="516962"/>
                </a:cubicBezTo>
                <a:cubicBezTo>
                  <a:pt x="1948808" y="504631"/>
                  <a:pt x="1958819" y="494619"/>
                  <a:pt x="1971151" y="494619"/>
                </a:cubicBezTo>
                <a:close/>
                <a:moveTo>
                  <a:pt x="1356822" y="494143"/>
                </a:moveTo>
                <a:cubicBezTo>
                  <a:pt x="1369350" y="494143"/>
                  <a:pt x="1379507" y="504299"/>
                  <a:pt x="1379507" y="516827"/>
                </a:cubicBezTo>
                <a:cubicBezTo>
                  <a:pt x="1379507" y="529349"/>
                  <a:pt x="1369351" y="539505"/>
                  <a:pt x="1356822" y="539505"/>
                </a:cubicBezTo>
                <a:cubicBezTo>
                  <a:pt x="1344294" y="539505"/>
                  <a:pt x="1334138" y="529349"/>
                  <a:pt x="1334138" y="516827"/>
                </a:cubicBezTo>
                <a:cubicBezTo>
                  <a:pt x="1334138" y="504299"/>
                  <a:pt x="1344294" y="494143"/>
                  <a:pt x="1356822" y="494143"/>
                </a:cubicBezTo>
                <a:close/>
                <a:moveTo>
                  <a:pt x="1417858" y="493766"/>
                </a:moveTo>
                <a:cubicBezTo>
                  <a:pt x="1430667" y="493766"/>
                  <a:pt x="1441054" y="504154"/>
                  <a:pt x="1441054" y="516961"/>
                </a:cubicBezTo>
                <a:cubicBezTo>
                  <a:pt x="1441054" y="517013"/>
                  <a:pt x="1441054" y="517081"/>
                  <a:pt x="1441054" y="517132"/>
                </a:cubicBezTo>
                <a:cubicBezTo>
                  <a:pt x="1440952" y="529849"/>
                  <a:pt x="1430582" y="540082"/>
                  <a:pt x="1417858" y="539980"/>
                </a:cubicBezTo>
                <a:cubicBezTo>
                  <a:pt x="1417739" y="539980"/>
                  <a:pt x="1417636" y="539980"/>
                  <a:pt x="1417517" y="539980"/>
                </a:cubicBezTo>
                <a:cubicBezTo>
                  <a:pt x="1404895" y="539878"/>
                  <a:pt x="1394730" y="529576"/>
                  <a:pt x="1394832" y="516961"/>
                </a:cubicBezTo>
                <a:cubicBezTo>
                  <a:pt x="1394832" y="516910"/>
                  <a:pt x="1394832" y="516842"/>
                  <a:pt x="1394832" y="516791"/>
                </a:cubicBezTo>
                <a:cubicBezTo>
                  <a:pt x="1394832" y="504068"/>
                  <a:pt x="1405134" y="493766"/>
                  <a:pt x="1417858" y="493766"/>
                </a:cubicBezTo>
                <a:close/>
                <a:moveTo>
                  <a:pt x="1479259" y="493083"/>
                </a:moveTo>
                <a:cubicBezTo>
                  <a:pt x="1492443" y="493083"/>
                  <a:pt x="1503137" y="503777"/>
                  <a:pt x="1503137" y="516962"/>
                </a:cubicBezTo>
                <a:cubicBezTo>
                  <a:pt x="1503051" y="530071"/>
                  <a:pt x="1492374" y="540662"/>
                  <a:pt x="1479259" y="540662"/>
                </a:cubicBezTo>
                <a:cubicBezTo>
                  <a:pt x="1466160" y="540662"/>
                  <a:pt x="1455551" y="530054"/>
                  <a:pt x="1455551" y="516962"/>
                </a:cubicBezTo>
                <a:cubicBezTo>
                  <a:pt x="1455551" y="516910"/>
                  <a:pt x="1455551" y="516842"/>
                  <a:pt x="1455551" y="516791"/>
                </a:cubicBezTo>
                <a:cubicBezTo>
                  <a:pt x="1455551" y="503693"/>
                  <a:pt x="1466160" y="493083"/>
                  <a:pt x="1479259" y="493083"/>
                </a:cubicBezTo>
                <a:close/>
                <a:moveTo>
                  <a:pt x="1540660" y="492572"/>
                </a:moveTo>
                <a:cubicBezTo>
                  <a:pt x="1554134" y="492572"/>
                  <a:pt x="1565050" y="503488"/>
                  <a:pt x="1565050" y="516961"/>
                </a:cubicBezTo>
                <a:cubicBezTo>
                  <a:pt x="1564965" y="530360"/>
                  <a:pt x="1554066" y="541173"/>
                  <a:pt x="1540660" y="541173"/>
                </a:cubicBezTo>
                <a:cubicBezTo>
                  <a:pt x="1527288" y="541173"/>
                  <a:pt x="1516441" y="530326"/>
                  <a:pt x="1516441" y="516961"/>
                </a:cubicBezTo>
                <a:cubicBezTo>
                  <a:pt x="1516441" y="516910"/>
                  <a:pt x="1516441" y="516842"/>
                  <a:pt x="1516441" y="516791"/>
                </a:cubicBezTo>
                <a:cubicBezTo>
                  <a:pt x="1516441" y="503420"/>
                  <a:pt x="1527288" y="492572"/>
                  <a:pt x="1540660" y="492572"/>
                </a:cubicBezTo>
                <a:close/>
                <a:moveTo>
                  <a:pt x="1602061" y="492231"/>
                </a:moveTo>
                <a:cubicBezTo>
                  <a:pt x="1615724" y="492231"/>
                  <a:pt x="1626793" y="503300"/>
                  <a:pt x="1626793" y="516962"/>
                </a:cubicBezTo>
                <a:cubicBezTo>
                  <a:pt x="1626793" y="517013"/>
                  <a:pt x="1626793" y="517081"/>
                  <a:pt x="1626793" y="517132"/>
                </a:cubicBezTo>
                <a:cubicBezTo>
                  <a:pt x="1626690" y="530685"/>
                  <a:pt x="1615621" y="541617"/>
                  <a:pt x="1602061" y="541515"/>
                </a:cubicBezTo>
                <a:cubicBezTo>
                  <a:pt x="1601942" y="541515"/>
                  <a:pt x="1601840" y="541515"/>
                  <a:pt x="1601720" y="541515"/>
                </a:cubicBezTo>
                <a:cubicBezTo>
                  <a:pt x="1588246" y="541413"/>
                  <a:pt x="1577399" y="530429"/>
                  <a:pt x="1577501" y="516962"/>
                </a:cubicBezTo>
                <a:cubicBezTo>
                  <a:pt x="1577501" y="516910"/>
                  <a:pt x="1577501" y="516842"/>
                  <a:pt x="1577501" y="516791"/>
                </a:cubicBezTo>
                <a:cubicBezTo>
                  <a:pt x="1577501" y="503232"/>
                  <a:pt x="1588502" y="492231"/>
                  <a:pt x="1602061" y="492231"/>
                </a:cubicBezTo>
                <a:close/>
                <a:moveTo>
                  <a:pt x="1664145" y="491718"/>
                </a:moveTo>
                <a:cubicBezTo>
                  <a:pt x="1678079" y="491718"/>
                  <a:pt x="1689388" y="503028"/>
                  <a:pt x="1689388" y="516961"/>
                </a:cubicBezTo>
                <a:cubicBezTo>
                  <a:pt x="1689388" y="517012"/>
                  <a:pt x="1689388" y="517081"/>
                  <a:pt x="1689388" y="517132"/>
                </a:cubicBezTo>
                <a:cubicBezTo>
                  <a:pt x="1689285" y="530973"/>
                  <a:pt x="1677994" y="542128"/>
                  <a:pt x="1664145" y="542026"/>
                </a:cubicBezTo>
                <a:cubicBezTo>
                  <a:pt x="1650295" y="542026"/>
                  <a:pt x="1639073" y="530804"/>
                  <a:pt x="1639073" y="516961"/>
                </a:cubicBezTo>
                <a:cubicBezTo>
                  <a:pt x="1639073" y="516910"/>
                  <a:pt x="1639073" y="516842"/>
                  <a:pt x="1639073" y="516791"/>
                </a:cubicBezTo>
                <a:cubicBezTo>
                  <a:pt x="1639073" y="502942"/>
                  <a:pt x="1650295" y="491718"/>
                  <a:pt x="1664145" y="491718"/>
                </a:cubicBezTo>
                <a:close/>
                <a:moveTo>
                  <a:pt x="1724863" y="491549"/>
                </a:moveTo>
                <a:cubicBezTo>
                  <a:pt x="1738900" y="491549"/>
                  <a:pt x="1750277" y="502926"/>
                  <a:pt x="1750277" y="516962"/>
                </a:cubicBezTo>
                <a:cubicBezTo>
                  <a:pt x="1750175" y="530923"/>
                  <a:pt x="1738832" y="542197"/>
                  <a:pt x="1724863" y="542197"/>
                </a:cubicBezTo>
                <a:cubicBezTo>
                  <a:pt x="1710929" y="542197"/>
                  <a:pt x="1699621" y="530889"/>
                  <a:pt x="1699621" y="516962"/>
                </a:cubicBezTo>
                <a:cubicBezTo>
                  <a:pt x="1699621" y="502993"/>
                  <a:pt x="1710895" y="491634"/>
                  <a:pt x="1724863" y="491549"/>
                </a:cubicBezTo>
                <a:close/>
                <a:moveTo>
                  <a:pt x="1786265" y="491207"/>
                </a:moveTo>
                <a:cubicBezTo>
                  <a:pt x="1786385" y="491207"/>
                  <a:pt x="1786487" y="491207"/>
                  <a:pt x="1786606" y="491207"/>
                </a:cubicBezTo>
                <a:cubicBezTo>
                  <a:pt x="1800729" y="491311"/>
                  <a:pt x="1812122" y="502841"/>
                  <a:pt x="1812020" y="516962"/>
                </a:cubicBezTo>
                <a:cubicBezTo>
                  <a:pt x="1812020" y="517013"/>
                  <a:pt x="1812020" y="517081"/>
                  <a:pt x="1812020" y="517132"/>
                </a:cubicBezTo>
                <a:cubicBezTo>
                  <a:pt x="1811917" y="531247"/>
                  <a:pt x="1800388" y="542641"/>
                  <a:pt x="1786265" y="542538"/>
                </a:cubicBezTo>
                <a:cubicBezTo>
                  <a:pt x="1772143" y="542538"/>
                  <a:pt x="1760682" y="531076"/>
                  <a:pt x="1760682" y="516962"/>
                </a:cubicBezTo>
                <a:cubicBezTo>
                  <a:pt x="1760682" y="516911"/>
                  <a:pt x="1760682" y="516842"/>
                  <a:pt x="1760682" y="516791"/>
                </a:cubicBezTo>
                <a:cubicBezTo>
                  <a:pt x="1760682" y="502670"/>
                  <a:pt x="1772143" y="491207"/>
                  <a:pt x="1786265" y="491207"/>
                </a:cubicBezTo>
                <a:close/>
                <a:moveTo>
                  <a:pt x="1909068" y="491037"/>
                </a:moveTo>
                <a:cubicBezTo>
                  <a:pt x="1923378" y="491037"/>
                  <a:pt x="1934993" y="502652"/>
                  <a:pt x="1934993" y="516961"/>
                </a:cubicBezTo>
                <a:cubicBezTo>
                  <a:pt x="1934890" y="531213"/>
                  <a:pt x="1923327" y="542709"/>
                  <a:pt x="1909068" y="542709"/>
                </a:cubicBezTo>
                <a:cubicBezTo>
                  <a:pt x="1894843" y="542709"/>
                  <a:pt x="1883314" y="531179"/>
                  <a:pt x="1883314" y="516961"/>
                </a:cubicBezTo>
                <a:cubicBezTo>
                  <a:pt x="1883314" y="516910"/>
                  <a:pt x="1883314" y="516842"/>
                  <a:pt x="1883314" y="516791"/>
                </a:cubicBezTo>
                <a:cubicBezTo>
                  <a:pt x="1883314" y="502567"/>
                  <a:pt x="1894843" y="491037"/>
                  <a:pt x="1909068" y="491037"/>
                </a:cubicBezTo>
                <a:close/>
                <a:moveTo>
                  <a:pt x="1847666" y="491037"/>
                </a:moveTo>
                <a:cubicBezTo>
                  <a:pt x="1861976" y="491037"/>
                  <a:pt x="1873591" y="502652"/>
                  <a:pt x="1873591" y="516961"/>
                </a:cubicBezTo>
                <a:cubicBezTo>
                  <a:pt x="1873506" y="531213"/>
                  <a:pt x="1861925" y="542709"/>
                  <a:pt x="1847666" y="542709"/>
                </a:cubicBezTo>
                <a:cubicBezTo>
                  <a:pt x="1833441" y="542709"/>
                  <a:pt x="1821912" y="531179"/>
                  <a:pt x="1821912" y="516961"/>
                </a:cubicBezTo>
                <a:cubicBezTo>
                  <a:pt x="1821912" y="516910"/>
                  <a:pt x="1821912" y="516842"/>
                  <a:pt x="1821912" y="516791"/>
                </a:cubicBezTo>
                <a:cubicBezTo>
                  <a:pt x="1821912" y="502567"/>
                  <a:pt x="1833441" y="491037"/>
                  <a:pt x="1847666" y="491037"/>
                </a:cubicBezTo>
                <a:close/>
                <a:moveTo>
                  <a:pt x="5629" y="450956"/>
                </a:moveTo>
                <a:cubicBezTo>
                  <a:pt x="5748" y="450956"/>
                  <a:pt x="5867" y="450956"/>
                  <a:pt x="5970" y="450956"/>
                </a:cubicBezTo>
                <a:cubicBezTo>
                  <a:pt x="8699" y="451060"/>
                  <a:pt x="10848" y="453344"/>
                  <a:pt x="10745" y="456073"/>
                </a:cubicBezTo>
                <a:cubicBezTo>
                  <a:pt x="10745" y="458905"/>
                  <a:pt x="8460" y="461190"/>
                  <a:pt x="5629" y="461190"/>
                </a:cubicBezTo>
                <a:cubicBezTo>
                  <a:pt x="2848" y="461105"/>
                  <a:pt x="597" y="458853"/>
                  <a:pt x="512" y="456073"/>
                </a:cubicBezTo>
                <a:cubicBezTo>
                  <a:pt x="512" y="453242"/>
                  <a:pt x="2797" y="450956"/>
                  <a:pt x="5629" y="450956"/>
                </a:cubicBezTo>
                <a:close/>
                <a:moveTo>
                  <a:pt x="67029" y="448568"/>
                </a:moveTo>
                <a:cubicBezTo>
                  <a:pt x="70884" y="448568"/>
                  <a:pt x="74022" y="451708"/>
                  <a:pt x="74022" y="455561"/>
                </a:cubicBezTo>
                <a:cubicBezTo>
                  <a:pt x="74022" y="459416"/>
                  <a:pt x="70884" y="462554"/>
                  <a:pt x="67029" y="462554"/>
                </a:cubicBezTo>
                <a:cubicBezTo>
                  <a:pt x="63209" y="462469"/>
                  <a:pt x="60121" y="459382"/>
                  <a:pt x="60037" y="455561"/>
                </a:cubicBezTo>
                <a:cubicBezTo>
                  <a:pt x="60037" y="451708"/>
                  <a:pt x="63175" y="448568"/>
                  <a:pt x="67029" y="448568"/>
                </a:cubicBezTo>
                <a:close/>
                <a:moveTo>
                  <a:pt x="129113" y="447715"/>
                </a:moveTo>
                <a:cubicBezTo>
                  <a:pt x="129232" y="447715"/>
                  <a:pt x="129335" y="447715"/>
                  <a:pt x="129454" y="447715"/>
                </a:cubicBezTo>
                <a:cubicBezTo>
                  <a:pt x="133701" y="447818"/>
                  <a:pt x="137061" y="451331"/>
                  <a:pt x="136959" y="455561"/>
                </a:cubicBezTo>
                <a:cubicBezTo>
                  <a:pt x="136959" y="459893"/>
                  <a:pt x="133445" y="463407"/>
                  <a:pt x="129113" y="463407"/>
                </a:cubicBezTo>
                <a:cubicBezTo>
                  <a:pt x="124815" y="463322"/>
                  <a:pt x="121353" y="459859"/>
                  <a:pt x="121268" y="455561"/>
                </a:cubicBezTo>
                <a:cubicBezTo>
                  <a:pt x="121268" y="451230"/>
                  <a:pt x="124781" y="447715"/>
                  <a:pt x="129113" y="447715"/>
                </a:cubicBezTo>
                <a:close/>
                <a:moveTo>
                  <a:pt x="189832" y="446862"/>
                </a:moveTo>
                <a:cubicBezTo>
                  <a:pt x="194642" y="446862"/>
                  <a:pt x="198531" y="450751"/>
                  <a:pt x="198531" y="455561"/>
                </a:cubicBezTo>
                <a:cubicBezTo>
                  <a:pt x="198531" y="460371"/>
                  <a:pt x="194642" y="464259"/>
                  <a:pt x="189832" y="464259"/>
                </a:cubicBezTo>
                <a:cubicBezTo>
                  <a:pt x="185023" y="464259"/>
                  <a:pt x="181134" y="460371"/>
                  <a:pt x="181134" y="455561"/>
                </a:cubicBezTo>
                <a:cubicBezTo>
                  <a:pt x="181134" y="450751"/>
                  <a:pt x="185023" y="446862"/>
                  <a:pt x="189832" y="446862"/>
                </a:cubicBezTo>
                <a:close/>
                <a:moveTo>
                  <a:pt x="251234" y="446010"/>
                </a:moveTo>
                <a:cubicBezTo>
                  <a:pt x="256504" y="446010"/>
                  <a:pt x="260785" y="450289"/>
                  <a:pt x="260785" y="455561"/>
                </a:cubicBezTo>
                <a:cubicBezTo>
                  <a:pt x="260785" y="460831"/>
                  <a:pt x="256504" y="465112"/>
                  <a:pt x="251234" y="465112"/>
                </a:cubicBezTo>
                <a:cubicBezTo>
                  <a:pt x="245964" y="465112"/>
                  <a:pt x="241683" y="460831"/>
                  <a:pt x="241683" y="455561"/>
                </a:cubicBezTo>
                <a:cubicBezTo>
                  <a:pt x="241683" y="450289"/>
                  <a:pt x="245964" y="446010"/>
                  <a:pt x="251234" y="446010"/>
                </a:cubicBezTo>
                <a:close/>
                <a:moveTo>
                  <a:pt x="312635" y="445327"/>
                </a:moveTo>
                <a:cubicBezTo>
                  <a:pt x="318281" y="445327"/>
                  <a:pt x="322868" y="449916"/>
                  <a:pt x="322868" y="455561"/>
                </a:cubicBezTo>
                <a:cubicBezTo>
                  <a:pt x="322868" y="461206"/>
                  <a:pt x="318281" y="465795"/>
                  <a:pt x="312635" y="465795"/>
                </a:cubicBezTo>
                <a:cubicBezTo>
                  <a:pt x="306989" y="465795"/>
                  <a:pt x="302402" y="461206"/>
                  <a:pt x="302402" y="455561"/>
                </a:cubicBezTo>
                <a:cubicBezTo>
                  <a:pt x="302402" y="449916"/>
                  <a:pt x="306989" y="445327"/>
                  <a:pt x="312635" y="445327"/>
                </a:cubicBezTo>
                <a:close/>
                <a:moveTo>
                  <a:pt x="374036" y="444474"/>
                </a:moveTo>
                <a:cubicBezTo>
                  <a:pt x="380159" y="444474"/>
                  <a:pt x="385123" y="449439"/>
                  <a:pt x="385123" y="455561"/>
                </a:cubicBezTo>
                <a:cubicBezTo>
                  <a:pt x="385037" y="461650"/>
                  <a:pt x="380125" y="466562"/>
                  <a:pt x="374036" y="466647"/>
                </a:cubicBezTo>
                <a:cubicBezTo>
                  <a:pt x="367947" y="466562"/>
                  <a:pt x="363035" y="461650"/>
                  <a:pt x="362950" y="455561"/>
                </a:cubicBezTo>
                <a:cubicBezTo>
                  <a:pt x="362950" y="449439"/>
                  <a:pt x="367913" y="444474"/>
                  <a:pt x="374036" y="444474"/>
                </a:cubicBezTo>
                <a:close/>
                <a:moveTo>
                  <a:pt x="436120" y="443623"/>
                </a:moveTo>
                <a:cubicBezTo>
                  <a:pt x="442720" y="443623"/>
                  <a:pt x="448059" y="448961"/>
                  <a:pt x="448059" y="455562"/>
                </a:cubicBezTo>
                <a:cubicBezTo>
                  <a:pt x="448059" y="462162"/>
                  <a:pt x="442720" y="467501"/>
                  <a:pt x="436120" y="467501"/>
                </a:cubicBezTo>
                <a:cubicBezTo>
                  <a:pt x="429570" y="467415"/>
                  <a:pt x="424266" y="462111"/>
                  <a:pt x="424181" y="455562"/>
                </a:cubicBezTo>
                <a:cubicBezTo>
                  <a:pt x="424181" y="448961"/>
                  <a:pt x="429519" y="443623"/>
                  <a:pt x="436120" y="443623"/>
                </a:cubicBezTo>
                <a:close/>
                <a:moveTo>
                  <a:pt x="496839" y="442939"/>
                </a:moveTo>
                <a:cubicBezTo>
                  <a:pt x="503815" y="442939"/>
                  <a:pt x="509460" y="448586"/>
                  <a:pt x="509460" y="455561"/>
                </a:cubicBezTo>
                <a:cubicBezTo>
                  <a:pt x="509460" y="462537"/>
                  <a:pt x="503815" y="468182"/>
                  <a:pt x="496839" y="468182"/>
                </a:cubicBezTo>
                <a:cubicBezTo>
                  <a:pt x="489863" y="468182"/>
                  <a:pt x="484218" y="462537"/>
                  <a:pt x="484218" y="455561"/>
                </a:cubicBezTo>
                <a:cubicBezTo>
                  <a:pt x="484218" y="448586"/>
                  <a:pt x="489863" y="442939"/>
                  <a:pt x="496839" y="442939"/>
                </a:cubicBezTo>
                <a:close/>
                <a:moveTo>
                  <a:pt x="558240" y="442087"/>
                </a:moveTo>
                <a:cubicBezTo>
                  <a:pt x="565676" y="442087"/>
                  <a:pt x="571714" y="448125"/>
                  <a:pt x="571714" y="455561"/>
                </a:cubicBezTo>
                <a:cubicBezTo>
                  <a:pt x="571714" y="462998"/>
                  <a:pt x="565676" y="469036"/>
                  <a:pt x="558240" y="469036"/>
                </a:cubicBezTo>
                <a:cubicBezTo>
                  <a:pt x="550838" y="468951"/>
                  <a:pt x="544851" y="462964"/>
                  <a:pt x="544766" y="455561"/>
                </a:cubicBezTo>
                <a:cubicBezTo>
                  <a:pt x="544766" y="448125"/>
                  <a:pt x="550803" y="442087"/>
                  <a:pt x="558240" y="442087"/>
                </a:cubicBezTo>
                <a:close/>
                <a:moveTo>
                  <a:pt x="619641" y="441234"/>
                </a:moveTo>
                <a:cubicBezTo>
                  <a:pt x="619761" y="441234"/>
                  <a:pt x="619863" y="441234"/>
                  <a:pt x="619982" y="441234"/>
                </a:cubicBezTo>
                <a:cubicBezTo>
                  <a:pt x="627794" y="441338"/>
                  <a:pt x="634070" y="447750"/>
                  <a:pt x="633968" y="455561"/>
                </a:cubicBezTo>
                <a:cubicBezTo>
                  <a:pt x="633968" y="463475"/>
                  <a:pt x="627555" y="469888"/>
                  <a:pt x="619641" y="469888"/>
                </a:cubicBezTo>
                <a:cubicBezTo>
                  <a:pt x="611762" y="469803"/>
                  <a:pt x="605399" y="463440"/>
                  <a:pt x="605315" y="455561"/>
                </a:cubicBezTo>
                <a:cubicBezTo>
                  <a:pt x="605315" y="447647"/>
                  <a:pt x="611727" y="441234"/>
                  <a:pt x="619641" y="441234"/>
                </a:cubicBezTo>
                <a:close/>
                <a:moveTo>
                  <a:pt x="681042" y="440552"/>
                </a:moveTo>
                <a:cubicBezTo>
                  <a:pt x="681162" y="440552"/>
                  <a:pt x="681264" y="440552"/>
                  <a:pt x="681384" y="440552"/>
                </a:cubicBezTo>
                <a:cubicBezTo>
                  <a:pt x="689587" y="440656"/>
                  <a:pt x="696154" y="447375"/>
                  <a:pt x="696052" y="455562"/>
                </a:cubicBezTo>
                <a:cubicBezTo>
                  <a:pt x="696052" y="455614"/>
                  <a:pt x="696052" y="455681"/>
                  <a:pt x="696052" y="455732"/>
                </a:cubicBezTo>
                <a:cubicBezTo>
                  <a:pt x="695950" y="463936"/>
                  <a:pt x="689229" y="470502"/>
                  <a:pt x="681042" y="470401"/>
                </a:cubicBezTo>
                <a:cubicBezTo>
                  <a:pt x="672821" y="470401"/>
                  <a:pt x="666118" y="463783"/>
                  <a:pt x="666034" y="455562"/>
                </a:cubicBezTo>
                <a:cubicBezTo>
                  <a:pt x="666034" y="447272"/>
                  <a:pt x="672753" y="440552"/>
                  <a:pt x="681042" y="440552"/>
                </a:cubicBezTo>
                <a:close/>
                <a:moveTo>
                  <a:pt x="743125" y="439699"/>
                </a:moveTo>
                <a:cubicBezTo>
                  <a:pt x="743245" y="439699"/>
                  <a:pt x="743347" y="439699"/>
                  <a:pt x="743466" y="439699"/>
                </a:cubicBezTo>
                <a:cubicBezTo>
                  <a:pt x="752131" y="439802"/>
                  <a:pt x="759090" y="446897"/>
                  <a:pt x="758987" y="455561"/>
                </a:cubicBezTo>
                <a:cubicBezTo>
                  <a:pt x="758987" y="455614"/>
                  <a:pt x="758987" y="455681"/>
                  <a:pt x="758987" y="455732"/>
                </a:cubicBezTo>
                <a:cubicBezTo>
                  <a:pt x="758885" y="464396"/>
                  <a:pt x="751790" y="471355"/>
                  <a:pt x="743125" y="471253"/>
                </a:cubicBezTo>
                <a:cubicBezTo>
                  <a:pt x="734427" y="471253"/>
                  <a:pt x="727366" y="464260"/>
                  <a:pt x="727264" y="455561"/>
                </a:cubicBezTo>
                <a:cubicBezTo>
                  <a:pt x="727264" y="446796"/>
                  <a:pt x="734359" y="439699"/>
                  <a:pt x="743125" y="439699"/>
                </a:cubicBezTo>
                <a:close/>
                <a:moveTo>
                  <a:pt x="803844" y="438846"/>
                </a:moveTo>
                <a:cubicBezTo>
                  <a:pt x="813259" y="438846"/>
                  <a:pt x="820900" y="446487"/>
                  <a:pt x="820900" y="455902"/>
                </a:cubicBezTo>
                <a:cubicBezTo>
                  <a:pt x="820900" y="465317"/>
                  <a:pt x="813259" y="472959"/>
                  <a:pt x="803844" y="472959"/>
                </a:cubicBezTo>
                <a:cubicBezTo>
                  <a:pt x="794430" y="472959"/>
                  <a:pt x="786789" y="465317"/>
                  <a:pt x="786789" y="455902"/>
                </a:cubicBezTo>
                <a:cubicBezTo>
                  <a:pt x="786789" y="446487"/>
                  <a:pt x="794430" y="438846"/>
                  <a:pt x="803844" y="438846"/>
                </a:cubicBezTo>
                <a:close/>
                <a:moveTo>
                  <a:pt x="865246" y="438164"/>
                </a:moveTo>
                <a:cubicBezTo>
                  <a:pt x="874661" y="438164"/>
                  <a:pt x="882302" y="445806"/>
                  <a:pt x="882302" y="455220"/>
                </a:cubicBezTo>
                <a:cubicBezTo>
                  <a:pt x="882302" y="464635"/>
                  <a:pt x="874661" y="472277"/>
                  <a:pt x="865246" y="472277"/>
                </a:cubicBezTo>
                <a:cubicBezTo>
                  <a:pt x="855832" y="472277"/>
                  <a:pt x="848191" y="464635"/>
                  <a:pt x="848191" y="455220"/>
                </a:cubicBezTo>
                <a:cubicBezTo>
                  <a:pt x="848191" y="445806"/>
                  <a:pt x="855832" y="438164"/>
                  <a:pt x="865246" y="438164"/>
                </a:cubicBezTo>
                <a:close/>
                <a:moveTo>
                  <a:pt x="926648" y="437481"/>
                </a:moveTo>
                <a:cubicBezTo>
                  <a:pt x="926767" y="437481"/>
                  <a:pt x="926870" y="437481"/>
                  <a:pt x="926989" y="437481"/>
                </a:cubicBezTo>
                <a:cubicBezTo>
                  <a:pt x="936881" y="437584"/>
                  <a:pt x="944829" y="445669"/>
                  <a:pt x="944727" y="455561"/>
                </a:cubicBezTo>
                <a:cubicBezTo>
                  <a:pt x="944266" y="465180"/>
                  <a:pt x="936284" y="472719"/>
                  <a:pt x="926648" y="472617"/>
                </a:cubicBezTo>
                <a:cubicBezTo>
                  <a:pt x="917045" y="472634"/>
                  <a:pt x="909114" y="465146"/>
                  <a:pt x="908569" y="455561"/>
                </a:cubicBezTo>
                <a:cubicBezTo>
                  <a:pt x="908569" y="445583"/>
                  <a:pt x="916670" y="437481"/>
                  <a:pt x="926648" y="437481"/>
                </a:cubicBezTo>
                <a:close/>
                <a:moveTo>
                  <a:pt x="988048" y="436630"/>
                </a:moveTo>
                <a:cubicBezTo>
                  <a:pt x="998504" y="436630"/>
                  <a:pt x="1006981" y="445106"/>
                  <a:pt x="1006981" y="455561"/>
                </a:cubicBezTo>
                <a:cubicBezTo>
                  <a:pt x="1006895" y="465948"/>
                  <a:pt x="998436" y="474323"/>
                  <a:pt x="988048" y="474323"/>
                </a:cubicBezTo>
                <a:cubicBezTo>
                  <a:pt x="977662" y="474323"/>
                  <a:pt x="969202" y="465948"/>
                  <a:pt x="969117" y="455561"/>
                </a:cubicBezTo>
                <a:cubicBezTo>
                  <a:pt x="969117" y="445106"/>
                  <a:pt x="977594" y="436630"/>
                  <a:pt x="988048" y="436630"/>
                </a:cubicBezTo>
                <a:close/>
                <a:moveTo>
                  <a:pt x="1049816" y="435812"/>
                </a:moveTo>
                <a:cubicBezTo>
                  <a:pt x="1060649" y="435812"/>
                  <a:pt x="1069431" y="444594"/>
                  <a:pt x="1069431" y="455426"/>
                </a:cubicBezTo>
                <a:cubicBezTo>
                  <a:pt x="1069431" y="466259"/>
                  <a:pt x="1060649" y="475041"/>
                  <a:pt x="1049816" y="475041"/>
                </a:cubicBezTo>
                <a:cubicBezTo>
                  <a:pt x="1038984" y="475041"/>
                  <a:pt x="1030202" y="466259"/>
                  <a:pt x="1030202" y="455426"/>
                </a:cubicBezTo>
                <a:cubicBezTo>
                  <a:pt x="1030202" y="444594"/>
                  <a:pt x="1038984" y="435812"/>
                  <a:pt x="1049816" y="435812"/>
                </a:cubicBezTo>
                <a:close/>
                <a:moveTo>
                  <a:pt x="1110851" y="435095"/>
                </a:moveTo>
                <a:cubicBezTo>
                  <a:pt x="1122159" y="435095"/>
                  <a:pt x="1131318" y="444255"/>
                  <a:pt x="1131318" y="455561"/>
                </a:cubicBezTo>
                <a:cubicBezTo>
                  <a:pt x="1131318" y="455614"/>
                  <a:pt x="1131318" y="455681"/>
                  <a:pt x="1131318" y="455732"/>
                </a:cubicBezTo>
                <a:cubicBezTo>
                  <a:pt x="1131216" y="466938"/>
                  <a:pt x="1122057" y="475960"/>
                  <a:pt x="1110851" y="475858"/>
                </a:cubicBezTo>
                <a:cubicBezTo>
                  <a:pt x="1110800" y="475858"/>
                  <a:pt x="1110732" y="475858"/>
                  <a:pt x="1110680" y="475858"/>
                </a:cubicBezTo>
                <a:cubicBezTo>
                  <a:pt x="1099475" y="475858"/>
                  <a:pt x="1090384" y="466767"/>
                  <a:pt x="1090384" y="455561"/>
                </a:cubicBezTo>
                <a:cubicBezTo>
                  <a:pt x="1090384" y="444255"/>
                  <a:pt x="1099543" y="435095"/>
                  <a:pt x="1110851" y="435095"/>
                </a:cubicBezTo>
                <a:close/>
                <a:moveTo>
                  <a:pt x="1295055" y="433901"/>
                </a:moveTo>
                <a:cubicBezTo>
                  <a:pt x="1307489" y="433901"/>
                  <a:pt x="1317569" y="443981"/>
                  <a:pt x="1317569" y="456414"/>
                </a:cubicBezTo>
                <a:cubicBezTo>
                  <a:pt x="1317467" y="468780"/>
                  <a:pt x="1307421" y="478757"/>
                  <a:pt x="1295055" y="478757"/>
                </a:cubicBezTo>
                <a:cubicBezTo>
                  <a:pt x="1282690" y="478757"/>
                  <a:pt x="1272627" y="468780"/>
                  <a:pt x="1272542" y="456414"/>
                </a:cubicBezTo>
                <a:cubicBezTo>
                  <a:pt x="1272542" y="443981"/>
                  <a:pt x="1282622" y="433901"/>
                  <a:pt x="1295055" y="433901"/>
                </a:cubicBezTo>
                <a:close/>
                <a:moveTo>
                  <a:pt x="1233654" y="433901"/>
                </a:moveTo>
                <a:cubicBezTo>
                  <a:pt x="1245713" y="433901"/>
                  <a:pt x="1255486" y="443673"/>
                  <a:pt x="1255486" y="455732"/>
                </a:cubicBezTo>
                <a:cubicBezTo>
                  <a:pt x="1255486" y="455783"/>
                  <a:pt x="1255486" y="455851"/>
                  <a:pt x="1255486" y="455903"/>
                </a:cubicBezTo>
                <a:cubicBezTo>
                  <a:pt x="1255383" y="467858"/>
                  <a:pt x="1245610" y="477495"/>
                  <a:pt x="1233654" y="477393"/>
                </a:cubicBezTo>
                <a:cubicBezTo>
                  <a:pt x="1221664" y="477393"/>
                  <a:pt x="1211925" y="467723"/>
                  <a:pt x="1211823" y="455732"/>
                </a:cubicBezTo>
                <a:cubicBezTo>
                  <a:pt x="1211823" y="443673"/>
                  <a:pt x="1221596" y="433901"/>
                  <a:pt x="1233654" y="433901"/>
                </a:cubicBezTo>
                <a:close/>
                <a:moveTo>
                  <a:pt x="1172253" y="433901"/>
                </a:moveTo>
                <a:cubicBezTo>
                  <a:pt x="1172372" y="433901"/>
                  <a:pt x="1172474" y="433901"/>
                  <a:pt x="1172594" y="433901"/>
                </a:cubicBezTo>
                <a:cubicBezTo>
                  <a:pt x="1184175" y="434004"/>
                  <a:pt x="1193504" y="443470"/>
                  <a:pt x="1193402" y="455050"/>
                </a:cubicBezTo>
                <a:cubicBezTo>
                  <a:pt x="1193402" y="455101"/>
                  <a:pt x="1193402" y="455169"/>
                  <a:pt x="1193402" y="455220"/>
                </a:cubicBezTo>
                <a:cubicBezTo>
                  <a:pt x="1193300" y="466802"/>
                  <a:pt x="1183833" y="476131"/>
                  <a:pt x="1172253" y="476029"/>
                </a:cubicBezTo>
                <a:cubicBezTo>
                  <a:pt x="1160638" y="476029"/>
                  <a:pt x="1151206" y="466665"/>
                  <a:pt x="1151104" y="455050"/>
                </a:cubicBezTo>
                <a:cubicBezTo>
                  <a:pt x="1151104" y="443366"/>
                  <a:pt x="1160569" y="433901"/>
                  <a:pt x="1172253" y="433901"/>
                </a:cubicBezTo>
                <a:close/>
                <a:moveTo>
                  <a:pt x="1971151" y="432366"/>
                </a:moveTo>
                <a:cubicBezTo>
                  <a:pt x="1983960" y="432366"/>
                  <a:pt x="1994347" y="442752"/>
                  <a:pt x="1994347" y="455561"/>
                </a:cubicBezTo>
                <a:cubicBezTo>
                  <a:pt x="1994347" y="455614"/>
                  <a:pt x="1994347" y="455681"/>
                  <a:pt x="1994347" y="455732"/>
                </a:cubicBezTo>
                <a:cubicBezTo>
                  <a:pt x="1994245" y="468456"/>
                  <a:pt x="1983875" y="478689"/>
                  <a:pt x="1971151" y="478587"/>
                </a:cubicBezTo>
                <a:cubicBezTo>
                  <a:pt x="1971032" y="478587"/>
                  <a:pt x="1970929" y="478587"/>
                  <a:pt x="1970810" y="478587"/>
                </a:cubicBezTo>
                <a:cubicBezTo>
                  <a:pt x="1958188" y="478485"/>
                  <a:pt x="1948023" y="468183"/>
                  <a:pt x="1948125" y="455561"/>
                </a:cubicBezTo>
                <a:cubicBezTo>
                  <a:pt x="1948125" y="455510"/>
                  <a:pt x="1948125" y="455442"/>
                  <a:pt x="1948125" y="455391"/>
                </a:cubicBezTo>
                <a:cubicBezTo>
                  <a:pt x="1948125" y="442668"/>
                  <a:pt x="1958427" y="432366"/>
                  <a:pt x="1971151" y="432366"/>
                </a:cubicBezTo>
                <a:close/>
                <a:moveTo>
                  <a:pt x="1357139" y="432366"/>
                </a:moveTo>
                <a:cubicBezTo>
                  <a:pt x="1369948" y="432366"/>
                  <a:pt x="1380335" y="442752"/>
                  <a:pt x="1380335" y="455561"/>
                </a:cubicBezTo>
                <a:cubicBezTo>
                  <a:pt x="1380335" y="455614"/>
                  <a:pt x="1380335" y="455681"/>
                  <a:pt x="1380335" y="455732"/>
                </a:cubicBezTo>
                <a:cubicBezTo>
                  <a:pt x="1380233" y="468456"/>
                  <a:pt x="1369863" y="478689"/>
                  <a:pt x="1357139" y="478587"/>
                </a:cubicBezTo>
                <a:cubicBezTo>
                  <a:pt x="1357020" y="478587"/>
                  <a:pt x="1356917" y="478587"/>
                  <a:pt x="1356798" y="478587"/>
                </a:cubicBezTo>
                <a:cubicBezTo>
                  <a:pt x="1344176" y="478485"/>
                  <a:pt x="1334011" y="468183"/>
                  <a:pt x="1334113" y="455561"/>
                </a:cubicBezTo>
                <a:cubicBezTo>
                  <a:pt x="1334113" y="455510"/>
                  <a:pt x="1334113" y="455442"/>
                  <a:pt x="1334113" y="455391"/>
                </a:cubicBezTo>
                <a:cubicBezTo>
                  <a:pt x="1334113" y="442668"/>
                  <a:pt x="1344415" y="432366"/>
                  <a:pt x="1357139" y="432366"/>
                </a:cubicBezTo>
                <a:close/>
                <a:moveTo>
                  <a:pt x="1417858" y="431854"/>
                </a:moveTo>
                <a:cubicBezTo>
                  <a:pt x="1430957" y="431854"/>
                  <a:pt x="1441566" y="442463"/>
                  <a:pt x="1441566" y="455561"/>
                </a:cubicBezTo>
                <a:cubicBezTo>
                  <a:pt x="1441566" y="455612"/>
                  <a:pt x="1441566" y="455681"/>
                  <a:pt x="1441566" y="455732"/>
                </a:cubicBezTo>
                <a:cubicBezTo>
                  <a:pt x="1441463" y="468728"/>
                  <a:pt x="1430854" y="479201"/>
                  <a:pt x="1417858" y="479098"/>
                </a:cubicBezTo>
                <a:cubicBezTo>
                  <a:pt x="1404861" y="479098"/>
                  <a:pt x="1394321" y="468559"/>
                  <a:pt x="1394321" y="455561"/>
                </a:cubicBezTo>
                <a:cubicBezTo>
                  <a:pt x="1394321" y="455510"/>
                  <a:pt x="1394321" y="455442"/>
                  <a:pt x="1394321" y="455391"/>
                </a:cubicBezTo>
                <a:cubicBezTo>
                  <a:pt x="1394321" y="442394"/>
                  <a:pt x="1404861" y="431854"/>
                  <a:pt x="1417858" y="431854"/>
                </a:cubicBezTo>
                <a:close/>
                <a:moveTo>
                  <a:pt x="1479259" y="431172"/>
                </a:moveTo>
                <a:cubicBezTo>
                  <a:pt x="1492733" y="431172"/>
                  <a:pt x="1503649" y="442087"/>
                  <a:pt x="1503649" y="455561"/>
                </a:cubicBezTo>
                <a:cubicBezTo>
                  <a:pt x="1503564" y="468967"/>
                  <a:pt x="1492665" y="479782"/>
                  <a:pt x="1479259" y="479782"/>
                </a:cubicBezTo>
                <a:cubicBezTo>
                  <a:pt x="1465887" y="479782"/>
                  <a:pt x="1455040" y="468933"/>
                  <a:pt x="1455040" y="455561"/>
                </a:cubicBezTo>
                <a:cubicBezTo>
                  <a:pt x="1455040" y="455510"/>
                  <a:pt x="1455040" y="455442"/>
                  <a:pt x="1455040" y="455391"/>
                </a:cubicBezTo>
                <a:cubicBezTo>
                  <a:pt x="1455040" y="442019"/>
                  <a:pt x="1465887" y="431172"/>
                  <a:pt x="1479259" y="431172"/>
                </a:cubicBezTo>
                <a:close/>
                <a:moveTo>
                  <a:pt x="1540660" y="430659"/>
                </a:moveTo>
                <a:cubicBezTo>
                  <a:pt x="1554407" y="430659"/>
                  <a:pt x="1565561" y="441814"/>
                  <a:pt x="1565561" y="455561"/>
                </a:cubicBezTo>
                <a:cubicBezTo>
                  <a:pt x="1565561" y="455612"/>
                  <a:pt x="1565561" y="455681"/>
                  <a:pt x="1565561" y="455732"/>
                </a:cubicBezTo>
                <a:cubicBezTo>
                  <a:pt x="1565459" y="469393"/>
                  <a:pt x="1554322" y="480394"/>
                  <a:pt x="1540660" y="480292"/>
                </a:cubicBezTo>
                <a:cubicBezTo>
                  <a:pt x="1526998" y="480292"/>
                  <a:pt x="1515929" y="469224"/>
                  <a:pt x="1515929" y="455561"/>
                </a:cubicBezTo>
                <a:cubicBezTo>
                  <a:pt x="1515929" y="455510"/>
                  <a:pt x="1515929" y="455442"/>
                  <a:pt x="1515929" y="455391"/>
                </a:cubicBezTo>
                <a:cubicBezTo>
                  <a:pt x="1515929" y="441730"/>
                  <a:pt x="1526998" y="430659"/>
                  <a:pt x="1540660" y="430659"/>
                </a:cubicBezTo>
                <a:close/>
                <a:moveTo>
                  <a:pt x="1602061" y="430147"/>
                </a:moveTo>
                <a:cubicBezTo>
                  <a:pt x="1616098" y="430147"/>
                  <a:pt x="1627475" y="441524"/>
                  <a:pt x="1627475" y="455561"/>
                </a:cubicBezTo>
                <a:cubicBezTo>
                  <a:pt x="1627372" y="469529"/>
                  <a:pt x="1616030" y="480804"/>
                  <a:pt x="1602061" y="480804"/>
                </a:cubicBezTo>
                <a:cubicBezTo>
                  <a:pt x="1588127" y="480804"/>
                  <a:pt x="1576819" y="469495"/>
                  <a:pt x="1576819" y="455561"/>
                </a:cubicBezTo>
                <a:cubicBezTo>
                  <a:pt x="1576819" y="441593"/>
                  <a:pt x="1588092" y="430234"/>
                  <a:pt x="1602061" y="430147"/>
                </a:cubicBezTo>
                <a:close/>
                <a:moveTo>
                  <a:pt x="1664145" y="429636"/>
                </a:moveTo>
                <a:cubicBezTo>
                  <a:pt x="1678455" y="429636"/>
                  <a:pt x="1690070" y="441253"/>
                  <a:pt x="1690070" y="455561"/>
                </a:cubicBezTo>
                <a:cubicBezTo>
                  <a:pt x="1689968" y="469820"/>
                  <a:pt x="1678404" y="481316"/>
                  <a:pt x="1664145" y="481316"/>
                </a:cubicBezTo>
                <a:cubicBezTo>
                  <a:pt x="1649920" y="481316"/>
                  <a:pt x="1638391" y="469786"/>
                  <a:pt x="1638391" y="455561"/>
                </a:cubicBezTo>
                <a:cubicBezTo>
                  <a:pt x="1638391" y="455510"/>
                  <a:pt x="1638391" y="455442"/>
                  <a:pt x="1638391" y="455391"/>
                </a:cubicBezTo>
                <a:cubicBezTo>
                  <a:pt x="1638391" y="441167"/>
                  <a:pt x="1649920" y="429636"/>
                  <a:pt x="1664145" y="429636"/>
                </a:cubicBezTo>
                <a:close/>
                <a:moveTo>
                  <a:pt x="1724864" y="429295"/>
                </a:moveTo>
                <a:cubicBezTo>
                  <a:pt x="1739379" y="429295"/>
                  <a:pt x="1751130" y="441047"/>
                  <a:pt x="1751130" y="455561"/>
                </a:cubicBezTo>
                <a:cubicBezTo>
                  <a:pt x="1751130" y="455614"/>
                  <a:pt x="1751130" y="455681"/>
                  <a:pt x="1751130" y="455732"/>
                </a:cubicBezTo>
                <a:cubicBezTo>
                  <a:pt x="1751027" y="470144"/>
                  <a:pt x="1739276" y="481759"/>
                  <a:pt x="1724864" y="481657"/>
                </a:cubicBezTo>
                <a:cubicBezTo>
                  <a:pt x="1724745" y="481657"/>
                  <a:pt x="1724642" y="481657"/>
                  <a:pt x="1724523" y="481657"/>
                </a:cubicBezTo>
                <a:cubicBezTo>
                  <a:pt x="1710196" y="481555"/>
                  <a:pt x="1698666" y="469870"/>
                  <a:pt x="1698768" y="455561"/>
                </a:cubicBezTo>
                <a:cubicBezTo>
                  <a:pt x="1698768" y="455510"/>
                  <a:pt x="1698768" y="455442"/>
                  <a:pt x="1698768" y="455391"/>
                </a:cubicBezTo>
                <a:cubicBezTo>
                  <a:pt x="1698768" y="440979"/>
                  <a:pt x="1710452" y="429295"/>
                  <a:pt x="1724864" y="429295"/>
                </a:cubicBezTo>
                <a:close/>
                <a:moveTo>
                  <a:pt x="1786265" y="428954"/>
                </a:moveTo>
                <a:cubicBezTo>
                  <a:pt x="1800967" y="428954"/>
                  <a:pt x="1812872" y="440859"/>
                  <a:pt x="1812872" y="455562"/>
                </a:cubicBezTo>
                <a:cubicBezTo>
                  <a:pt x="1812872" y="455614"/>
                  <a:pt x="1812872" y="455681"/>
                  <a:pt x="1812872" y="455732"/>
                </a:cubicBezTo>
                <a:cubicBezTo>
                  <a:pt x="1812770" y="470332"/>
                  <a:pt x="1800865" y="482101"/>
                  <a:pt x="1786265" y="481998"/>
                </a:cubicBezTo>
                <a:cubicBezTo>
                  <a:pt x="1786146" y="481998"/>
                  <a:pt x="1786043" y="481998"/>
                  <a:pt x="1785924" y="481998"/>
                </a:cubicBezTo>
                <a:cubicBezTo>
                  <a:pt x="1771409" y="481896"/>
                  <a:pt x="1759726" y="470059"/>
                  <a:pt x="1759828" y="455562"/>
                </a:cubicBezTo>
                <a:cubicBezTo>
                  <a:pt x="1759828" y="455510"/>
                  <a:pt x="1759828" y="455442"/>
                  <a:pt x="1759828" y="455391"/>
                </a:cubicBezTo>
                <a:cubicBezTo>
                  <a:pt x="1759828" y="440792"/>
                  <a:pt x="1771665" y="428954"/>
                  <a:pt x="1786265" y="428954"/>
                </a:cubicBezTo>
                <a:close/>
                <a:moveTo>
                  <a:pt x="1848033" y="428820"/>
                </a:moveTo>
                <a:cubicBezTo>
                  <a:pt x="1862728" y="428820"/>
                  <a:pt x="1874640" y="440732"/>
                  <a:pt x="1874640" y="455427"/>
                </a:cubicBezTo>
                <a:cubicBezTo>
                  <a:pt x="1874640" y="470122"/>
                  <a:pt x="1862728" y="482034"/>
                  <a:pt x="1848033" y="482034"/>
                </a:cubicBezTo>
                <a:cubicBezTo>
                  <a:pt x="1833338" y="482034"/>
                  <a:pt x="1821426" y="470122"/>
                  <a:pt x="1821426" y="455427"/>
                </a:cubicBezTo>
                <a:cubicBezTo>
                  <a:pt x="1821426" y="440732"/>
                  <a:pt x="1833338" y="428820"/>
                  <a:pt x="1848033" y="428820"/>
                </a:cubicBezTo>
                <a:close/>
                <a:moveTo>
                  <a:pt x="1909068" y="428784"/>
                </a:moveTo>
                <a:cubicBezTo>
                  <a:pt x="1923855" y="428784"/>
                  <a:pt x="1935846" y="440774"/>
                  <a:pt x="1935846" y="455561"/>
                </a:cubicBezTo>
                <a:cubicBezTo>
                  <a:pt x="1935846" y="455612"/>
                  <a:pt x="1935846" y="455681"/>
                  <a:pt x="1935846" y="455732"/>
                </a:cubicBezTo>
                <a:cubicBezTo>
                  <a:pt x="1935744" y="470434"/>
                  <a:pt x="1923770" y="482271"/>
                  <a:pt x="1909068" y="482168"/>
                </a:cubicBezTo>
                <a:cubicBezTo>
                  <a:pt x="1894366" y="482168"/>
                  <a:pt x="1882461" y="470265"/>
                  <a:pt x="1882461" y="455561"/>
                </a:cubicBezTo>
                <a:cubicBezTo>
                  <a:pt x="1882461" y="455510"/>
                  <a:pt x="1882461" y="455442"/>
                  <a:pt x="1882461" y="455391"/>
                </a:cubicBezTo>
                <a:cubicBezTo>
                  <a:pt x="1882461" y="440689"/>
                  <a:pt x="1894366" y="428784"/>
                  <a:pt x="1909068" y="428784"/>
                </a:cubicBezTo>
                <a:close/>
                <a:moveTo>
                  <a:pt x="5995" y="388739"/>
                </a:moveTo>
                <a:cubicBezTo>
                  <a:pt x="8915" y="388739"/>
                  <a:pt x="11283" y="391105"/>
                  <a:pt x="11283" y="394025"/>
                </a:cubicBezTo>
                <a:cubicBezTo>
                  <a:pt x="11283" y="396946"/>
                  <a:pt x="8915" y="399314"/>
                  <a:pt x="5995" y="399314"/>
                </a:cubicBezTo>
                <a:cubicBezTo>
                  <a:pt x="3075" y="399314"/>
                  <a:pt x="708" y="396946"/>
                  <a:pt x="708" y="394025"/>
                </a:cubicBezTo>
                <a:cubicBezTo>
                  <a:pt x="708" y="391105"/>
                  <a:pt x="3075" y="388739"/>
                  <a:pt x="5995" y="388739"/>
                </a:cubicBezTo>
                <a:close/>
                <a:moveTo>
                  <a:pt x="67030" y="386997"/>
                </a:moveTo>
                <a:cubicBezTo>
                  <a:pt x="70987" y="386997"/>
                  <a:pt x="74193" y="390204"/>
                  <a:pt x="74193" y="394161"/>
                </a:cubicBezTo>
                <a:cubicBezTo>
                  <a:pt x="74193" y="398118"/>
                  <a:pt x="70987" y="401324"/>
                  <a:pt x="67030" y="401324"/>
                </a:cubicBezTo>
                <a:cubicBezTo>
                  <a:pt x="63073" y="401324"/>
                  <a:pt x="59867" y="398118"/>
                  <a:pt x="59867" y="394161"/>
                </a:cubicBezTo>
                <a:cubicBezTo>
                  <a:pt x="59867" y="390204"/>
                  <a:pt x="63073" y="386997"/>
                  <a:pt x="67030" y="386997"/>
                </a:cubicBezTo>
                <a:close/>
                <a:moveTo>
                  <a:pt x="129113" y="386144"/>
                </a:moveTo>
                <a:cubicBezTo>
                  <a:pt x="133548" y="386144"/>
                  <a:pt x="137129" y="389726"/>
                  <a:pt x="137129" y="394161"/>
                </a:cubicBezTo>
                <a:cubicBezTo>
                  <a:pt x="137129" y="398595"/>
                  <a:pt x="133548" y="402177"/>
                  <a:pt x="129113" y="402177"/>
                </a:cubicBezTo>
                <a:cubicBezTo>
                  <a:pt x="124678" y="402177"/>
                  <a:pt x="121097" y="398595"/>
                  <a:pt x="121097" y="394161"/>
                </a:cubicBezTo>
                <a:cubicBezTo>
                  <a:pt x="121097" y="389726"/>
                  <a:pt x="124678" y="386144"/>
                  <a:pt x="129113" y="386144"/>
                </a:cubicBezTo>
                <a:close/>
                <a:moveTo>
                  <a:pt x="189832" y="385291"/>
                </a:moveTo>
                <a:cubicBezTo>
                  <a:pt x="194727" y="385291"/>
                  <a:pt x="198701" y="389264"/>
                  <a:pt x="198701" y="394160"/>
                </a:cubicBezTo>
                <a:cubicBezTo>
                  <a:pt x="198701" y="399056"/>
                  <a:pt x="194727" y="403030"/>
                  <a:pt x="189832" y="403030"/>
                </a:cubicBezTo>
                <a:cubicBezTo>
                  <a:pt x="184971" y="402944"/>
                  <a:pt x="181049" y="399020"/>
                  <a:pt x="180964" y="394160"/>
                </a:cubicBezTo>
                <a:cubicBezTo>
                  <a:pt x="180964" y="389264"/>
                  <a:pt x="184938" y="385291"/>
                  <a:pt x="189832" y="385291"/>
                </a:cubicBezTo>
                <a:close/>
                <a:moveTo>
                  <a:pt x="251234" y="384439"/>
                </a:moveTo>
                <a:cubicBezTo>
                  <a:pt x="251353" y="384439"/>
                  <a:pt x="251455" y="384439"/>
                  <a:pt x="251574" y="384439"/>
                </a:cubicBezTo>
                <a:cubicBezTo>
                  <a:pt x="256845" y="384542"/>
                  <a:pt x="261058" y="388890"/>
                  <a:pt x="260956" y="394161"/>
                </a:cubicBezTo>
                <a:cubicBezTo>
                  <a:pt x="260956" y="399534"/>
                  <a:pt x="256606" y="403883"/>
                  <a:pt x="251234" y="403883"/>
                </a:cubicBezTo>
                <a:cubicBezTo>
                  <a:pt x="245895" y="403797"/>
                  <a:pt x="241597" y="399500"/>
                  <a:pt x="241512" y="394161"/>
                </a:cubicBezTo>
                <a:cubicBezTo>
                  <a:pt x="241512" y="388789"/>
                  <a:pt x="245861" y="384439"/>
                  <a:pt x="251234" y="384439"/>
                </a:cubicBezTo>
                <a:close/>
                <a:moveTo>
                  <a:pt x="313002" y="383452"/>
                </a:moveTo>
                <a:cubicBezTo>
                  <a:pt x="318842" y="383452"/>
                  <a:pt x="323576" y="388186"/>
                  <a:pt x="323576" y="394027"/>
                </a:cubicBezTo>
                <a:cubicBezTo>
                  <a:pt x="323576" y="399867"/>
                  <a:pt x="318842" y="404601"/>
                  <a:pt x="313002" y="404601"/>
                </a:cubicBezTo>
                <a:cubicBezTo>
                  <a:pt x="307161" y="404601"/>
                  <a:pt x="302427" y="399867"/>
                  <a:pt x="302427" y="394027"/>
                </a:cubicBezTo>
                <a:cubicBezTo>
                  <a:pt x="302427" y="388186"/>
                  <a:pt x="307161" y="383452"/>
                  <a:pt x="313002" y="383452"/>
                </a:cubicBezTo>
                <a:close/>
                <a:moveTo>
                  <a:pt x="436119" y="382732"/>
                </a:moveTo>
                <a:cubicBezTo>
                  <a:pt x="442805" y="382732"/>
                  <a:pt x="448229" y="388157"/>
                  <a:pt x="448229" y="394843"/>
                </a:cubicBezTo>
                <a:cubicBezTo>
                  <a:pt x="448229" y="401529"/>
                  <a:pt x="442805" y="406953"/>
                  <a:pt x="436119" y="406953"/>
                </a:cubicBezTo>
                <a:cubicBezTo>
                  <a:pt x="429433" y="406953"/>
                  <a:pt x="424010" y="401529"/>
                  <a:pt x="424010" y="394843"/>
                </a:cubicBezTo>
                <a:cubicBezTo>
                  <a:pt x="424010" y="388157"/>
                  <a:pt x="429433" y="382732"/>
                  <a:pt x="436119" y="382732"/>
                </a:cubicBezTo>
                <a:close/>
                <a:moveTo>
                  <a:pt x="374036" y="382732"/>
                </a:moveTo>
                <a:cubicBezTo>
                  <a:pt x="374156" y="382732"/>
                  <a:pt x="374258" y="382732"/>
                  <a:pt x="374377" y="382732"/>
                </a:cubicBezTo>
                <a:cubicBezTo>
                  <a:pt x="380501" y="382836"/>
                  <a:pt x="385396" y="387867"/>
                  <a:pt x="385293" y="393989"/>
                </a:cubicBezTo>
                <a:cubicBezTo>
                  <a:pt x="385293" y="400216"/>
                  <a:pt x="380245" y="405246"/>
                  <a:pt x="374036" y="405246"/>
                </a:cubicBezTo>
                <a:cubicBezTo>
                  <a:pt x="367862" y="405162"/>
                  <a:pt x="362864" y="400165"/>
                  <a:pt x="362780" y="393989"/>
                </a:cubicBezTo>
                <a:cubicBezTo>
                  <a:pt x="362780" y="387765"/>
                  <a:pt x="367811" y="382732"/>
                  <a:pt x="374036" y="382732"/>
                </a:cubicBezTo>
                <a:close/>
                <a:moveTo>
                  <a:pt x="496838" y="381197"/>
                </a:moveTo>
                <a:cubicBezTo>
                  <a:pt x="504002" y="381197"/>
                  <a:pt x="509801" y="386997"/>
                  <a:pt x="509801" y="394161"/>
                </a:cubicBezTo>
                <a:cubicBezTo>
                  <a:pt x="509801" y="401324"/>
                  <a:pt x="504002" y="407123"/>
                  <a:pt x="496838" y="407123"/>
                </a:cubicBezTo>
                <a:cubicBezTo>
                  <a:pt x="489675" y="407123"/>
                  <a:pt x="483876" y="401324"/>
                  <a:pt x="483876" y="394161"/>
                </a:cubicBezTo>
                <a:cubicBezTo>
                  <a:pt x="483876" y="386997"/>
                  <a:pt x="489675" y="381197"/>
                  <a:pt x="496838" y="381197"/>
                </a:cubicBezTo>
                <a:close/>
                <a:moveTo>
                  <a:pt x="558240" y="380516"/>
                </a:moveTo>
                <a:cubicBezTo>
                  <a:pt x="565778" y="380516"/>
                  <a:pt x="571884" y="386622"/>
                  <a:pt x="571884" y="394161"/>
                </a:cubicBezTo>
                <a:cubicBezTo>
                  <a:pt x="571884" y="401700"/>
                  <a:pt x="565778" y="407806"/>
                  <a:pt x="558240" y="407806"/>
                </a:cubicBezTo>
                <a:cubicBezTo>
                  <a:pt x="550701" y="407806"/>
                  <a:pt x="544595" y="401700"/>
                  <a:pt x="544595" y="394161"/>
                </a:cubicBezTo>
                <a:cubicBezTo>
                  <a:pt x="544595" y="386622"/>
                  <a:pt x="550701" y="380516"/>
                  <a:pt x="558240" y="380516"/>
                </a:cubicBezTo>
                <a:close/>
                <a:moveTo>
                  <a:pt x="619641" y="379662"/>
                </a:moveTo>
                <a:cubicBezTo>
                  <a:pt x="627640" y="379662"/>
                  <a:pt x="634138" y="386162"/>
                  <a:pt x="634138" y="394161"/>
                </a:cubicBezTo>
                <a:cubicBezTo>
                  <a:pt x="634138" y="402159"/>
                  <a:pt x="627640" y="408657"/>
                  <a:pt x="619641" y="408657"/>
                </a:cubicBezTo>
                <a:cubicBezTo>
                  <a:pt x="611642" y="408657"/>
                  <a:pt x="605144" y="402159"/>
                  <a:pt x="605144" y="394161"/>
                </a:cubicBezTo>
                <a:cubicBezTo>
                  <a:pt x="605144" y="386162"/>
                  <a:pt x="611642" y="379662"/>
                  <a:pt x="619641" y="379662"/>
                </a:cubicBezTo>
                <a:close/>
                <a:moveTo>
                  <a:pt x="681042" y="378810"/>
                </a:moveTo>
                <a:cubicBezTo>
                  <a:pt x="689519" y="378810"/>
                  <a:pt x="696393" y="385683"/>
                  <a:pt x="696393" y="394161"/>
                </a:cubicBezTo>
                <a:cubicBezTo>
                  <a:pt x="696393" y="394212"/>
                  <a:pt x="696393" y="394280"/>
                  <a:pt x="696393" y="394331"/>
                </a:cubicBezTo>
                <a:cubicBezTo>
                  <a:pt x="696290" y="402722"/>
                  <a:pt x="689433" y="409443"/>
                  <a:pt x="681042" y="409340"/>
                </a:cubicBezTo>
                <a:cubicBezTo>
                  <a:pt x="672634" y="409340"/>
                  <a:pt x="665777" y="402569"/>
                  <a:pt x="665692" y="394161"/>
                </a:cubicBezTo>
                <a:cubicBezTo>
                  <a:pt x="665692" y="385683"/>
                  <a:pt x="672565" y="378810"/>
                  <a:pt x="681042" y="378810"/>
                </a:cubicBezTo>
                <a:close/>
                <a:moveTo>
                  <a:pt x="743126" y="377958"/>
                </a:moveTo>
                <a:cubicBezTo>
                  <a:pt x="743825" y="377907"/>
                  <a:pt x="744542" y="377907"/>
                  <a:pt x="745241" y="377958"/>
                </a:cubicBezTo>
                <a:cubicBezTo>
                  <a:pt x="754076" y="378538"/>
                  <a:pt x="760762" y="386179"/>
                  <a:pt x="760182" y="395013"/>
                </a:cubicBezTo>
                <a:cubicBezTo>
                  <a:pt x="760182" y="395372"/>
                  <a:pt x="760165" y="395713"/>
                  <a:pt x="760147" y="396071"/>
                </a:cubicBezTo>
                <a:cubicBezTo>
                  <a:pt x="759585" y="404906"/>
                  <a:pt x="751961" y="411609"/>
                  <a:pt x="743126" y="411046"/>
                </a:cubicBezTo>
                <a:cubicBezTo>
                  <a:pt x="734427" y="410620"/>
                  <a:pt x="727434" y="403711"/>
                  <a:pt x="726923" y="395013"/>
                </a:cubicBezTo>
                <a:cubicBezTo>
                  <a:pt x="726906" y="385923"/>
                  <a:pt x="734035" y="378418"/>
                  <a:pt x="743126" y="377958"/>
                </a:cubicBezTo>
                <a:close/>
                <a:moveTo>
                  <a:pt x="803844" y="377275"/>
                </a:moveTo>
                <a:cubicBezTo>
                  <a:pt x="813259" y="377275"/>
                  <a:pt x="820900" y="384916"/>
                  <a:pt x="820900" y="394331"/>
                </a:cubicBezTo>
                <a:cubicBezTo>
                  <a:pt x="820900" y="403746"/>
                  <a:pt x="813259" y="411387"/>
                  <a:pt x="803844" y="411387"/>
                </a:cubicBezTo>
                <a:cubicBezTo>
                  <a:pt x="794430" y="411387"/>
                  <a:pt x="786789" y="403746"/>
                  <a:pt x="786789" y="394331"/>
                </a:cubicBezTo>
                <a:cubicBezTo>
                  <a:pt x="786789" y="384916"/>
                  <a:pt x="794430" y="377275"/>
                  <a:pt x="803844" y="377275"/>
                </a:cubicBezTo>
                <a:close/>
                <a:moveTo>
                  <a:pt x="865246" y="376422"/>
                </a:moveTo>
                <a:cubicBezTo>
                  <a:pt x="874661" y="376422"/>
                  <a:pt x="882302" y="384063"/>
                  <a:pt x="882302" y="393477"/>
                </a:cubicBezTo>
                <a:cubicBezTo>
                  <a:pt x="882302" y="402893"/>
                  <a:pt x="874661" y="410534"/>
                  <a:pt x="865246" y="410534"/>
                </a:cubicBezTo>
                <a:cubicBezTo>
                  <a:pt x="855832" y="410534"/>
                  <a:pt x="848191" y="402893"/>
                  <a:pt x="848191" y="393477"/>
                </a:cubicBezTo>
                <a:cubicBezTo>
                  <a:pt x="848191" y="384063"/>
                  <a:pt x="855832" y="376422"/>
                  <a:pt x="865246" y="376422"/>
                </a:cubicBezTo>
                <a:close/>
                <a:moveTo>
                  <a:pt x="926647" y="375740"/>
                </a:moveTo>
                <a:cubicBezTo>
                  <a:pt x="936829" y="375740"/>
                  <a:pt x="945067" y="383996"/>
                  <a:pt x="945067" y="394161"/>
                </a:cubicBezTo>
                <a:cubicBezTo>
                  <a:pt x="945067" y="394212"/>
                  <a:pt x="945067" y="394280"/>
                  <a:pt x="945067" y="394331"/>
                </a:cubicBezTo>
                <a:cubicBezTo>
                  <a:pt x="944965" y="404411"/>
                  <a:pt x="936727" y="412513"/>
                  <a:pt x="926647" y="412411"/>
                </a:cubicBezTo>
                <a:cubicBezTo>
                  <a:pt x="916533" y="412411"/>
                  <a:pt x="908329" y="404274"/>
                  <a:pt x="908227" y="394161"/>
                </a:cubicBezTo>
                <a:cubicBezTo>
                  <a:pt x="908227" y="383996"/>
                  <a:pt x="916482" y="375740"/>
                  <a:pt x="926647" y="375740"/>
                </a:cubicBezTo>
                <a:close/>
                <a:moveTo>
                  <a:pt x="988415" y="374753"/>
                </a:moveTo>
                <a:cubicBezTo>
                  <a:pt x="999059" y="374753"/>
                  <a:pt x="1007688" y="383382"/>
                  <a:pt x="1007688" y="394025"/>
                </a:cubicBezTo>
                <a:cubicBezTo>
                  <a:pt x="1007688" y="404670"/>
                  <a:pt x="999060" y="413299"/>
                  <a:pt x="988415" y="413299"/>
                </a:cubicBezTo>
                <a:cubicBezTo>
                  <a:pt x="977771" y="413299"/>
                  <a:pt x="969142" y="404670"/>
                  <a:pt x="969142" y="394025"/>
                </a:cubicBezTo>
                <a:cubicBezTo>
                  <a:pt x="969142" y="383382"/>
                  <a:pt x="977771" y="374753"/>
                  <a:pt x="988415" y="374753"/>
                </a:cubicBezTo>
                <a:close/>
                <a:moveTo>
                  <a:pt x="1050132" y="374205"/>
                </a:moveTo>
                <a:cubicBezTo>
                  <a:pt x="1061150" y="374205"/>
                  <a:pt x="1070088" y="383143"/>
                  <a:pt x="1070088" y="394161"/>
                </a:cubicBezTo>
                <a:cubicBezTo>
                  <a:pt x="1070088" y="394212"/>
                  <a:pt x="1070088" y="394280"/>
                  <a:pt x="1070088" y="394331"/>
                </a:cubicBezTo>
                <a:cubicBezTo>
                  <a:pt x="1069985" y="405264"/>
                  <a:pt x="1061065" y="414048"/>
                  <a:pt x="1050132" y="413946"/>
                </a:cubicBezTo>
                <a:cubicBezTo>
                  <a:pt x="1039182" y="413946"/>
                  <a:pt x="1030262" y="405111"/>
                  <a:pt x="1030177" y="394161"/>
                </a:cubicBezTo>
                <a:cubicBezTo>
                  <a:pt x="1030177" y="383143"/>
                  <a:pt x="1039114" y="374205"/>
                  <a:pt x="1050132" y="374205"/>
                </a:cubicBezTo>
                <a:close/>
                <a:moveTo>
                  <a:pt x="1110851" y="373352"/>
                </a:moveTo>
                <a:cubicBezTo>
                  <a:pt x="1110970" y="373352"/>
                  <a:pt x="1111073" y="373352"/>
                  <a:pt x="1111192" y="373352"/>
                </a:cubicBezTo>
                <a:cubicBezTo>
                  <a:pt x="1122585" y="373455"/>
                  <a:pt x="1131762" y="382767"/>
                  <a:pt x="1131659" y="394161"/>
                </a:cubicBezTo>
                <a:cubicBezTo>
                  <a:pt x="1131659" y="394212"/>
                  <a:pt x="1131659" y="394280"/>
                  <a:pt x="1131659" y="394331"/>
                </a:cubicBezTo>
                <a:cubicBezTo>
                  <a:pt x="1131556" y="405725"/>
                  <a:pt x="1122244" y="414901"/>
                  <a:pt x="1110851" y="414798"/>
                </a:cubicBezTo>
                <a:cubicBezTo>
                  <a:pt x="1099424" y="414798"/>
                  <a:pt x="1090128" y="405587"/>
                  <a:pt x="1090043" y="394161"/>
                </a:cubicBezTo>
                <a:cubicBezTo>
                  <a:pt x="1090043" y="382665"/>
                  <a:pt x="1099355" y="373352"/>
                  <a:pt x="1110851" y="373352"/>
                </a:cubicBezTo>
                <a:close/>
                <a:moveTo>
                  <a:pt x="1172252" y="372670"/>
                </a:moveTo>
                <a:cubicBezTo>
                  <a:pt x="1172371" y="372670"/>
                  <a:pt x="1172474" y="372670"/>
                  <a:pt x="1172593" y="372670"/>
                </a:cubicBezTo>
                <a:cubicBezTo>
                  <a:pt x="1184362" y="372773"/>
                  <a:pt x="1193845" y="382392"/>
                  <a:pt x="1193743" y="394161"/>
                </a:cubicBezTo>
                <a:cubicBezTo>
                  <a:pt x="1193743" y="394212"/>
                  <a:pt x="1193743" y="394280"/>
                  <a:pt x="1193743" y="394331"/>
                </a:cubicBezTo>
                <a:cubicBezTo>
                  <a:pt x="1193640" y="406100"/>
                  <a:pt x="1184021" y="415583"/>
                  <a:pt x="1172252" y="415481"/>
                </a:cubicBezTo>
                <a:cubicBezTo>
                  <a:pt x="1160449" y="415481"/>
                  <a:pt x="1150847" y="405962"/>
                  <a:pt x="1150762" y="394161"/>
                </a:cubicBezTo>
                <a:cubicBezTo>
                  <a:pt x="1150762" y="382290"/>
                  <a:pt x="1160381" y="372670"/>
                  <a:pt x="1172252" y="372670"/>
                </a:cubicBezTo>
                <a:close/>
                <a:moveTo>
                  <a:pt x="1233654" y="371988"/>
                </a:moveTo>
                <a:cubicBezTo>
                  <a:pt x="1245899" y="371988"/>
                  <a:pt x="1255826" y="381915"/>
                  <a:pt x="1255826" y="394161"/>
                </a:cubicBezTo>
                <a:cubicBezTo>
                  <a:pt x="1255741" y="406339"/>
                  <a:pt x="1245831" y="416163"/>
                  <a:pt x="1233654" y="416163"/>
                </a:cubicBezTo>
                <a:cubicBezTo>
                  <a:pt x="1221475" y="416163"/>
                  <a:pt x="1211583" y="406339"/>
                  <a:pt x="1211481" y="394161"/>
                </a:cubicBezTo>
                <a:cubicBezTo>
                  <a:pt x="1211481" y="381915"/>
                  <a:pt x="1221407" y="371988"/>
                  <a:pt x="1233654" y="371988"/>
                </a:cubicBezTo>
                <a:close/>
                <a:moveTo>
                  <a:pt x="1295422" y="371172"/>
                </a:moveTo>
                <a:cubicBezTo>
                  <a:pt x="1308044" y="371172"/>
                  <a:pt x="1318277" y="381406"/>
                  <a:pt x="1318277" y="394027"/>
                </a:cubicBezTo>
                <a:cubicBezTo>
                  <a:pt x="1318277" y="406649"/>
                  <a:pt x="1308044" y="416881"/>
                  <a:pt x="1295422" y="416881"/>
                </a:cubicBezTo>
                <a:cubicBezTo>
                  <a:pt x="1282800" y="416881"/>
                  <a:pt x="1272567" y="406649"/>
                  <a:pt x="1272567" y="394027"/>
                </a:cubicBezTo>
                <a:cubicBezTo>
                  <a:pt x="1272567" y="381406"/>
                  <a:pt x="1282800" y="371172"/>
                  <a:pt x="1295422" y="371172"/>
                </a:cubicBezTo>
                <a:close/>
                <a:moveTo>
                  <a:pt x="1357139" y="370453"/>
                </a:moveTo>
                <a:cubicBezTo>
                  <a:pt x="1370238" y="370453"/>
                  <a:pt x="1380847" y="381062"/>
                  <a:pt x="1380847" y="394161"/>
                </a:cubicBezTo>
                <a:cubicBezTo>
                  <a:pt x="1380847" y="394212"/>
                  <a:pt x="1380847" y="394281"/>
                  <a:pt x="1380847" y="394331"/>
                </a:cubicBezTo>
                <a:cubicBezTo>
                  <a:pt x="1380744" y="407327"/>
                  <a:pt x="1370135" y="417800"/>
                  <a:pt x="1357139" y="417698"/>
                </a:cubicBezTo>
                <a:cubicBezTo>
                  <a:pt x="1344142" y="417698"/>
                  <a:pt x="1333602" y="407158"/>
                  <a:pt x="1333602" y="394161"/>
                </a:cubicBezTo>
                <a:cubicBezTo>
                  <a:pt x="1333602" y="394110"/>
                  <a:pt x="1333602" y="394041"/>
                  <a:pt x="1333602" y="393991"/>
                </a:cubicBezTo>
                <a:cubicBezTo>
                  <a:pt x="1333602" y="380994"/>
                  <a:pt x="1344142" y="370453"/>
                  <a:pt x="1357139" y="370453"/>
                </a:cubicBezTo>
                <a:close/>
                <a:moveTo>
                  <a:pt x="1971151" y="370282"/>
                </a:moveTo>
                <a:cubicBezTo>
                  <a:pt x="1984335" y="370282"/>
                  <a:pt x="1995029" y="380977"/>
                  <a:pt x="1995029" y="394161"/>
                </a:cubicBezTo>
                <a:cubicBezTo>
                  <a:pt x="1994944" y="407276"/>
                  <a:pt x="1984267" y="417867"/>
                  <a:pt x="1971151" y="417867"/>
                </a:cubicBezTo>
                <a:cubicBezTo>
                  <a:pt x="1958035" y="417867"/>
                  <a:pt x="1947358" y="407276"/>
                  <a:pt x="1947273" y="394161"/>
                </a:cubicBezTo>
                <a:cubicBezTo>
                  <a:pt x="1947273" y="380977"/>
                  <a:pt x="1957966" y="370282"/>
                  <a:pt x="1971151" y="370282"/>
                </a:cubicBezTo>
                <a:close/>
                <a:moveTo>
                  <a:pt x="1417858" y="369771"/>
                </a:moveTo>
                <a:cubicBezTo>
                  <a:pt x="1431332" y="369771"/>
                  <a:pt x="1442247" y="380687"/>
                  <a:pt x="1442247" y="394161"/>
                </a:cubicBezTo>
                <a:cubicBezTo>
                  <a:pt x="1442145" y="407567"/>
                  <a:pt x="1431264" y="418381"/>
                  <a:pt x="1417858" y="418381"/>
                </a:cubicBezTo>
                <a:cubicBezTo>
                  <a:pt x="1404486" y="418381"/>
                  <a:pt x="1393639" y="407532"/>
                  <a:pt x="1393639" y="394161"/>
                </a:cubicBezTo>
                <a:cubicBezTo>
                  <a:pt x="1393639" y="394110"/>
                  <a:pt x="1393639" y="394041"/>
                  <a:pt x="1393639" y="393991"/>
                </a:cubicBezTo>
                <a:cubicBezTo>
                  <a:pt x="1393639" y="380619"/>
                  <a:pt x="1404486" y="369771"/>
                  <a:pt x="1417858" y="369771"/>
                </a:cubicBezTo>
                <a:close/>
                <a:moveTo>
                  <a:pt x="1479259" y="369259"/>
                </a:moveTo>
                <a:cubicBezTo>
                  <a:pt x="1493006" y="369259"/>
                  <a:pt x="1504160" y="380414"/>
                  <a:pt x="1504160" y="394161"/>
                </a:cubicBezTo>
                <a:cubicBezTo>
                  <a:pt x="1504160" y="394212"/>
                  <a:pt x="1504160" y="394281"/>
                  <a:pt x="1504160" y="394331"/>
                </a:cubicBezTo>
                <a:cubicBezTo>
                  <a:pt x="1504058" y="407993"/>
                  <a:pt x="1492921" y="418994"/>
                  <a:pt x="1479259" y="418891"/>
                </a:cubicBezTo>
                <a:cubicBezTo>
                  <a:pt x="1465597" y="418891"/>
                  <a:pt x="1454528" y="407823"/>
                  <a:pt x="1454528" y="394161"/>
                </a:cubicBezTo>
                <a:cubicBezTo>
                  <a:pt x="1454528" y="394110"/>
                  <a:pt x="1454528" y="394041"/>
                  <a:pt x="1454528" y="393991"/>
                </a:cubicBezTo>
                <a:cubicBezTo>
                  <a:pt x="1454528" y="380329"/>
                  <a:pt x="1465597" y="369259"/>
                  <a:pt x="1479259" y="369259"/>
                </a:cubicBezTo>
                <a:close/>
                <a:moveTo>
                  <a:pt x="1540660" y="368577"/>
                </a:moveTo>
                <a:cubicBezTo>
                  <a:pt x="1554783" y="368577"/>
                  <a:pt x="1566244" y="380039"/>
                  <a:pt x="1566244" y="394161"/>
                </a:cubicBezTo>
                <a:cubicBezTo>
                  <a:pt x="1566159" y="408233"/>
                  <a:pt x="1554731" y="419575"/>
                  <a:pt x="1540660" y="419575"/>
                </a:cubicBezTo>
                <a:cubicBezTo>
                  <a:pt x="1526623" y="419575"/>
                  <a:pt x="1515247" y="408198"/>
                  <a:pt x="1515247" y="394161"/>
                </a:cubicBezTo>
                <a:cubicBezTo>
                  <a:pt x="1515247" y="380090"/>
                  <a:pt x="1526589" y="368663"/>
                  <a:pt x="1540660" y="368577"/>
                </a:cubicBezTo>
                <a:close/>
                <a:moveTo>
                  <a:pt x="1602428" y="367931"/>
                </a:moveTo>
                <a:cubicBezTo>
                  <a:pt x="1616840" y="367931"/>
                  <a:pt x="1628523" y="379614"/>
                  <a:pt x="1628523" y="394027"/>
                </a:cubicBezTo>
                <a:cubicBezTo>
                  <a:pt x="1628523" y="408439"/>
                  <a:pt x="1616840" y="420121"/>
                  <a:pt x="1602428" y="420121"/>
                </a:cubicBezTo>
                <a:cubicBezTo>
                  <a:pt x="1588015" y="420121"/>
                  <a:pt x="1576332" y="408439"/>
                  <a:pt x="1576332" y="394027"/>
                </a:cubicBezTo>
                <a:cubicBezTo>
                  <a:pt x="1576332" y="379614"/>
                  <a:pt x="1588015" y="367931"/>
                  <a:pt x="1602428" y="367931"/>
                </a:cubicBezTo>
                <a:close/>
                <a:moveTo>
                  <a:pt x="1664145" y="367553"/>
                </a:moveTo>
                <a:cubicBezTo>
                  <a:pt x="1678847" y="367553"/>
                  <a:pt x="1690752" y="379457"/>
                  <a:pt x="1690752" y="394161"/>
                </a:cubicBezTo>
                <a:cubicBezTo>
                  <a:pt x="1690752" y="394212"/>
                  <a:pt x="1690752" y="394280"/>
                  <a:pt x="1690752" y="394331"/>
                </a:cubicBezTo>
                <a:cubicBezTo>
                  <a:pt x="1690649" y="408931"/>
                  <a:pt x="1678744" y="420699"/>
                  <a:pt x="1664145" y="420597"/>
                </a:cubicBezTo>
                <a:cubicBezTo>
                  <a:pt x="1664025" y="420597"/>
                  <a:pt x="1663923" y="420597"/>
                  <a:pt x="1663804" y="420597"/>
                </a:cubicBezTo>
                <a:cubicBezTo>
                  <a:pt x="1649289" y="420494"/>
                  <a:pt x="1637606" y="408675"/>
                  <a:pt x="1637708" y="394161"/>
                </a:cubicBezTo>
                <a:cubicBezTo>
                  <a:pt x="1637708" y="394109"/>
                  <a:pt x="1637708" y="394041"/>
                  <a:pt x="1637708" y="393989"/>
                </a:cubicBezTo>
                <a:cubicBezTo>
                  <a:pt x="1637708" y="379390"/>
                  <a:pt x="1649545" y="367553"/>
                  <a:pt x="1664145" y="367553"/>
                </a:cubicBezTo>
                <a:close/>
                <a:moveTo>
                  <a:pt x="1724863" y="367212"/>
                </a:moveTo>
                <a:cubicBezTo>
                  <a:pt x="1739754" y="367212"/>
                  <a:pt x="1751812" y="379271"/>
                  <a:pt x="1751812" y="394161"/>
                </a:cubicBezTo>
                <a:cubicBezTo>
                  <a:pt x="1751812" y="394212"/>
                  <a:pt x="1751812" y="394280"/>
                  <a:pt x="1751812" y="394331"/>
                </a:cubicBezTo>
                <a:cubicBezTo>
                  <a:pt x="1751710" y="409119"/>
                  <a:pt x="1739651" y="421041"/>
                  <a:pt x="1724863" y="420939"/>
                </a:cubicBezTo>
                <a:cubicBezTo>
                  <a:pt x="1710076" y="420939"/>
                  <a:pt x="1698086" y="408948"/>
                  <a:pt x="1698086" y="394161"/>
                </a:cubicBezTo>
                <a:cubicBezTo>
                  <a:pt x="1698086" y="394110"/>
                  <a:pt x="1698086" y="394041"/>
                  <a:pt x="1698086" y="393989"/>
                </a:cubicBezTo>
                <a:cubicBezTo>
                  <a:pt x="1698086" y="379203"/>
                  <a:pt x="1710076" y="367212"/>
                  <a:pt x="1724863" y="367212"/>
                </a:cubicBezTo>
                <a:close/>
                <a:moveTo>
                  <a:pt x="1786265" y="366870"/>
                </a:moveTo>
                <a:cubicBezTo>
                  <a:pt x="1801343" y="366870"/>
                  <a:pt x="1813555" y="379084"/>
                  <a:pt x="1813555" y="394161"/>
                </a:cubicBezTo>
                <a:cubicBezTo>
                  <a:pt x="1813470" y="409169"/>
                  <a:pt x="1801275" y="421279"/>
                  <a:pt x="1786265" y="421279"/>
                </a:cubicBezTo>
                <a:cubicBezTo>
                  <a:pt x="1771290" y="421279"/>
                  <a:pt x="1759147" y="409136"/>
                  <a:pt x="1759147" y="394161"/>
                </a:cubicBezTo>
                <a:cubicBezTo>
                  <a:pt x="1759147" y="394110"/>
                  <a:pt x="1759147" y="394041"/>
                  <a:pt x="1759147" y="393989"/>
                </a:cubicBezTo>
                <a:cubicBezTo>
                  <a:pt x="1759147" y="379015"/>
                  <a:pt x="1771290" y="366870"/>
                  <a:pt x="1786265" y="366870"/>
                </a:cubicBezTo>
                <a:close/>
                <a:moveTo>
                  <a:pt x="1847666" y="366700"/>
                </a:moveTo>
                <a:cubicBezTo>
                  <a:pt x="1862828" y="366700"/>
                  <a:pt x="1875126" y="378998"/>
                  <a:pt x="1875126" y="394160"/>
                </a:cubicBezTo>
                <a:cubicBezTo>
                  <a:pt x="1875041" y="409255"/>
                  <a:pt x="1862760" y="421449"/>
                  <a:pt x="1847666" y="421449"/>
                </a:cubicBezTo>
                <a:cubicBezTo>
                  <a:pt x="1832589" y="421449"/>
                  <a:pt x="1820377" y="409238"/>
                  <a:pt x="1820377" y="394160"/>
                </a:cubicBezTo>
                <a:cubicBezTo>
                  <a:pt x="1820377" y="379066"/>
                  <a:pt x="1832571" y="366786"/>
                  <a:pt x="1847666" y="366700"/>
                </a:cubicBezTo>
                <a:close/>
                <a:moveTo>
                  <a:pt x="1909067" y="366529"/>
                </a:moveTo>
                <a:cubicBezTo>
                  <a:pt x="1909187" y="366529"/>
                  <a:pt x="1909289" y="366529"/>
                  <a:pt x="1909409" y="366529"/>
                </a:cubicBezTo>
                <a:cubicBezTo>
                  <a:pt x="1924572" y="366633"/>
                  <a:pt x="1936800" y="378998"/>
                  <a:pt x="1936698" y="394161"/>
                </a:cubicBezTo>
                <a:cubicBezTo>
                  <a:pt x="1936698" y="394212"/>
                  <a:pt x="1936698" y="394280"/>
                  <a:pt x="1936698" y="394331"/>
                </a:cubicBezTo>
                <a:cubicBezTo>
                  <a:pt x="1936596" y="409493"/>
                  <a:pt x="1924230" y="421723"/>
                  <a:pt x="1909067" y="421621"/>
                </a:cubicBezTo>
                <a:cubicBezTo>
                  <a:pt x="1893905" y="421621"/>
                  <a:pt x="1881608" y="409324"/>
                  <a:pt x="1881608" y="394161"/>
                </a:cubicBezTo>
                <a:cubicBezTo>
                  <a:pt x="1881608" y="394110"/>
                  <a:pt x="1881608" y="394041"/>
                  <a:pt x="1881608" y="393989"/>
                </a:cubicBezTo>
                <a:cubicBezTo>
                  <a:pt x="1881608" y="378828"/>
                  <a:pt x="1893905" y="366529"/>
                  <a:pt x="1909067" y="366529"/>
                </a:cubicBezTo>
                <a:close/>
                <a:moveTo>
                  <a:pt x="5629" y="327472"/>
                </a:moveTo>
                <a:cubicBezTo>
                  <a:pt x="8545" y="327472"/>
                  <a:pt x="10916" y="329843"/>
                  <a:pt x="10916" y="332760"/>
                </a:cubicBezTo>
                <a:cubicBezTo>
                  <a:pt x="10916" y="335676"/>
                  <a:pt x="8545" y="338047"/>
                  <a:pt x="5629" y="338047"/>
                </a:cubicBezTo>
                <a:cubicBezTo>
                  <a:pt x="2712" y="338047"/>
                  <a:pt x="342" y="335676"/>
                  <a:pt x="342" y="332760"/>
                </a:cubicBezTo>
                <a:cubicBezTo>
                  <a:pt x="342" y="329843"/>
                  <a:pt x="2712" y="327472"/>
                  <a:pt x="5629" y="327472"/>
                </a:cubicBezTo>
                <a:close/>
                <a:moveTo>
                  <a:pt x="67029" y="325425"/>
                </a:moveTo>
                <a:cubicBezTo>
                  <a:pt x="71072" y="325425"/>
                  <a:pt x="74364" y="328717"/>
                  <a:pt x="74364" y="332759"/>
                </a:cubicBezTo>
                <a:cubicBezTo>
                  <a:pt x="74364" y="336802"/>
                  <a:pt x="71072" y="340093"/>
                  <a:pt x="67029" y="340093"/>
                </a:cubicBezTo>
                <a:cubicBezTo>
                  <a:pt x="63022" y="340008"/>
                  <a:pt x="59781" y="336768"/>
                  <a:pt x="59696" y="332759"/>
                </a:cubicBezTo>
                <a:cubicBezTo>
                  <a:pt x="59696" y="328717"/>
                  <a:pt x="62971" y="325425"/>
                  <a:pt x="67029" y="325425"/>
                </a:cubicBezTo>
                <a:close/>
                <a:moveTo>
                  <a:pt x="129114" y="324572"/>
                </a:moveTo>
                <a:cubicBezTo>
                  <a:pt x="129233" y="324572"/>
                  <a:pt x="129335" y="324572"/>
                  <a:pt x="129455" y="324572"/>
                </a:cubicBezTo>
                <a:cubicBezTo>
                  <a:pt x="133889" y="324675"/>
                  <a:pt x="137403" y="328325"/>
                  <a:pt x="137301" y="332759"/>
                </a:cubicBezTo>
                <a:cubicBezTo>
                  <a:pt x="137301" y="337279"/>
                  <a:pt x="133634" y="340946"/>
                  <a:pt x="129114" y="340946"/>
                </a:cubicBezTo>
                <a:cubicBezTo>
                  <a:pt x="124628" y="340861"/>
                  <a:pt x="121012" y="337245"/>
                  <a:pt x="120927" y="332759"/>
                </a:cubicBezTo>
                <a:cubicBezTo>
                  <a:pt x="120927" y="328240"/>
                  <a:pt x="124594" y="324572"/>
                  <a:pt x="129114" y="324572"/>
                </a:cubicBezTo>
                <a:close/>
                <a:moveTo>
                  <a:pt x="189832" y="323720"/>
                </a:moveTo>
                <a:cubicBezTo>
                  <a:pt x="189951" y="323720"/>
                  <a:pt x="190054" y="323720"/>
                  <a:pt x="190173" y="323720"/>
                </a:cubicBezTo>
                <a:cubicBezTo>
                  <a:pt x="195068" y="323823"/>
                  <a:pt x="198974" y="327865"/>
                  <a:pt x="198872" y="332760"/>
                </a:cubicBezTo>
                <a:cubicBezTo>
                  <a:pt x="198872" y="337757"/>
                  <a:pt x="194830" y="341800"/>
                  <a:pt x="189832" y="341800"/>
                </a:cubicBezTo>
                <a:cubicBezTo>
                  <a:pt x="184835" y="341800"/>
                  <a:pt x="180793" y="337757"/>
                  <a:pt x="180793" y="332760"/>
                </a:cubicBezTo>
                <a:cubicBezTo>
                  <a:pt x="180793" y="327763"/>
                  <a:pt x="184835" y="323720"/>
                  <a:pt x="189832" y="323720"/>
                </a:cubicBezTo>
                <a:close/>
                <a:moveTo>
                  <a:pt x="251233" y="322868"/>
                </a:moveTo>
                <a:cubicBezTo>
                  <a:pt x="256691" y="322868"/>
                  <a:pt x="261125" y="327303"/>
                  <a:pt x="261125" y="332760"/>
                </a:cubicBezTo>
                <a:cubicBezTo>
                  <a:pt x="261125" y="338218"/>
                  <a:pt x="256691" y="342652"/>
                  <a:pt x="251233" y="342652"/>
                </a:cubicBezTo>
                <a:cubicBezTo>
                  <a:pt x="245775" y="342652"/>
                  <a:pt x="241341" y="338218"/>
                  <a:pt x="241341" y="332760"/>
                </a:cubicBezTo>
                <a:cubicBezTo>
                  <a:pt x="241341" y="327303"/>
                  <a:pt x="245775" y="322868"/>
                  <a:pt x="251233" y="322868"/>
                </a:cubicBezTo>
                <a:close/>
                <a:moveTo>
                  <a:pt x="312635" y="322185"/>
                </a:moveTo>
                <a:cubicBezTo>
                  <a:pt x="318468" y="322185"/>
                  <a:pt x="323210" y="326927"/>
                  <a:pt x="323210" y="332760"/>
                </a:cubicBezTo>
                <a:cubicBezTo>
                  <a:pt x="323210" y="338593"/>
                  <a:pt x="318468" y="343335"/>
                  <a:pt x="312635" y="343335"/>
                </a:cubicBezTo>
                <a:cubicBezTo>
                  <a:pt x="306802" y="343335"/>
                  <a:pt x="302061" y="338593"/>
                  <a:pt x="302061" y="332760"/>
                </a:cubicBezTo>
                <a:cubicBezTo>
                  <a:pt x="302061" y="326927"/>
                  <a:pt x="306802" y="322185"/>
                  <a:pt x="312635" y="322185"/>
                </a:cubicBezTo>
                <a:close/>
                <a:moveTo>
                  <a:pt x="374036" y="321331"/>
                </a:moveTo>
                <a:cubicBezTo>
                  <a:pt x="380347" y="321331"/>
                  <a:pt x="385463" y="326449"/>
                  <a:pt x="385463" y="332760"/>
                </a:cubicBezTo>
                <a:cubicBezTo>
                  <a:pt x="385463" y="339071"/>
                  <a:pt x="380347" y="344188"/>
                  <a:pt x="374036" y="344188"/>
                </a:cubicBezTo>
                <a:cubicBezTo>
                  <a:pt x="367725" y="344188"/>
                  <a:pt x="362609" y="339071"/>
                  <a:pt x="362609" y="332760"/>
                </a:cubicBezTo>
                <a:cubicBezTo>
                  <a:pt x="362609" y="326449"/>
                  <a:pt x="367725" y="321331"/>
                  <a:pt x="374036" y="321331"/>
                </a:cubicBezTo>
                <a:close/>
                <a:moveTo>
                  <a:pt x="436120" y="320479"/>
                </a:moveTo>
                <a:cubicBezTo>
                  <a:pt x="442908" y="320479"/>
                  <a:pt x="448400" y="325971"/>
                  <a:pt x="448400" y="332760"/>
                </a:cubicBezTo>
                <a:cubicBezTo>
                  <a:pt x="448400" y="339548"/>
                  <a:pt x="442908" y="345040"/>
                  <a:pt x="436120" y="345040"/>
                </a:cubicBezTo>
                <a:cubicBezTo>
                  <a:pt x="429383" y="344955"/>
                  <a:pt x="423925" y="339497"/>
                  <a:pt x="423840" y="332760"/>
                </a:cubicBezTo>
                <a:cubicBezTo>
                  <a:pt x="423840" y="325971"/>
                  <a:pt x="429331" y="320479"/>
                  <a:pt x="436120" y="320479"/>
                </a:cubicBezTo>
                <a:close/>
                <a:moveTo>
                  <a:pt x="496838" y="319626"/>
                </a:moveTo>
                <a:cubicBezTo>
                  <a:pt x="496958" y="319626"/>
                  <a:pt x="497060" y="319626"/>
                  <a:pt x="497179" y="319626"/>
                </a:cubicBezTo>
                <a:cubicBezTo>
                  <a:pt x="504343" y="319730"/>
                  <a:pt x="510074" y="325596"/>
                  <a:pt x="509971" y="332759"/>
                </a:cubicBezTo>
                <a:cubicBezTo>
                  <a:pt x="509971" y="340008"/>
                  <a:pt x="504087" y="345892"/>
                  <a:pt x="496838" y="345892"/>
                </a:cubicBezTo>
                <a:cubicBezTo>
                  <a:pt x="489624" y="345807"/>
                  <a:pt x="483791" y="339974"/>
                  <a:pt x="483706" y="332759"/>
                </a:cubicBezTo>
                <a:cubicBezTo>
                  <a:pt x="483706" y="325511"/>
                  <a:pt x="489590" y="319626"/>
                  <a:pt x="496838" y="319626"/>
                </a:cubicBezTo>
                <a:close/>
                <a:moveTo>
                  <a:pt x="558240" y="318772"/>
                </a:moveTo>
                <a:cubicBezTo>
                  <a:pt x="565966" y="318772"/>
                  <a:pt x="572226" y="325033"/>
                  <a:pt x="572226" y="332759"/>
                </a:cubicBezTo>
                <a:cubicBezTo>
                  <a:pt x="572226" y="340486"/>
                  <a:pt x="565966" y="346745"/>
                  <a:pt x="558240" y="346745"/>
                </a:cubicBezTo>
                <a:cubicBezTo>
                  <a:pt x="550513" y="346745"/>
                  <a:pt x="544254" y="340486"/>
                  <a:pt x="544254" y="332759"/>
                </a:cubicBezTo>
                <a:cubicBezTo>
                  <a:pt x="544254" y="325033"/>
                  <a:pt x="550513" y="318772"/>
                  <a:pt x="558240" y="318772"/>
                </a:cubicBezTo>
                <a:close/>
                <a:moveTo>
                  <a:pt x="620007" y="317957"/>
                </a:moveTo>
                <a:cubicBezTo>
                  <a:pt x="628108" y="317957"/>
                  <a:pt x="634675" y="324524"/>
                  <a:pt x="634675" y="332625"/>
                </a:cubicBezTo>
                <a:cubicBezTo>
                  <a:pt x="634675" y="340726"/>
                  <a:pt x="628108" y="347293"/>
                  <a:pt x="620007" y="347293"/>
                </a:cubicBezTo>
                <a:cubicBezTo>
                  <a:pt x="611906" y="347293"/>
                  <a:pt x="605339" y="340726"/>
                  <a:pt x="605339" y="332625"/>
                </a:cubicBezTo>
                <a:cubicBezTo>
                  <a:pt x="605339" y="324524"/>
                  <a:pt x="611906" y="317957"/>
                  <a:pt x="620007" y="317957"/>
                </a:cubicBezTo>
                <a:close/>
                <a:moveTo>
                  <a:pt x="681042" y="317238"/>
                </a:moveTo>
                <a:cubicBezTo>
                  <a:pt x="689621" y="317238"/>
                  <a:pt x="696563" y="324180"/>
                  <a:pt x="696563" y="332759"/>
                </a:cubicBezTo>
                <a:cubicBezTo>
                  <a:pt x="696563" y="332810"/>
                  <a:pt x="696563" y="332879"/>
                  <a:pt x="696563" y="332930"/>
                </a:cubicBezTo>
                <a:cubicBezTo>
                  <a:pt x="696461" y="341407"/>
                  <a:pt x="689519" y="348212"/>
                  <a:pt x="681042" y="348110"/>
                </a:cubicBezTo>
                <a:cubicBezTo>
                  <a:pt x="680991" y="348110"/>
                  <a:pt x="680923" y="348110"/>
                  <a:pt x="680872" y="348110"/>
                </a:cubicBezTo>
                <a:cubicBezTo>
                  <a:pt x="672395" y="348110"/>
                  <a:pt x="665522" y="341236"/>
                  <a:pt x="665522" y="332759"/>
                </a:cubicBezTo>
                <a:cubicBezTo>
                  <a:pt x="665522" y="324180"/>
                  <a:pt x="672463" y="317238"/>
                  <a:pt x="681042" y="317238"/>
                </a:cubicBezTo>
                <a:close/>
                <a:moveTo>
                  <a:pt x="743125" y="316386"/>
                </a:moveTo>
                <a:cubicBezTo>
                  <a:pt x="752540" y="316386"/>
                  <a:pt x="760181" y="324026"/>
                  <a:pt x="760181" y="333442"/>
                </a:cubicBezTo>
                <a:cubicBezTo>
                  <a:pt x="760181" y="342857"/>
                  <a:pt x="752540" y="350498"/>
                  <a:pt x="743125" y="350498"/>
                </a:cubicBezTo>
                <a:cubicBezTo>
                  <a:pt x="733711" y="350498"/>
                  <a:pt x="726070" y="342857"/>
                  <a:pt x="726070" y="333442"/>
                </a:cubicBezTo>
                <a:cubicBezTo>
                  <a:pt x="726070" y="324026"/>
                  <a:pt x="733711" y="316386"/>
                  <a:pt x="743125" y="316386"/>
                </a:cubicBezTo>
                <a:close/>
                <a:moveTo>
                  <a:pt x="803844" y="315533"/>
                </a:moveTo>
                <a:cubicBezTo>
                  <a:pt x="813259" y="315533"/>
                  <a:pt x="820900" y="323175"/>
                  <a:pt x="820900" y="332589"/>
                </a:cubicBezTo>
                <a:cubicBezTo>
                  <a:pt x="820900" y="342003"/>
                  <a:pt x="813259" y="349645"/>
                  <a:pt x="803844" y="349645"/>
                </a:cubicBezTo>
                <a:cubicBezTo>
                  <a:pt x="794430" y="349645"/>
                  <a:pt x="786789" y="342003"/>
                  <a:pt x="786789" y="332589"/>
                </a:cubicBezTo>
                <a:cubicBezTo>
                  <a:pt x="786789" y="323175"/>
                  <a:pt x="794430" y="315533"/>
                  <a:pt x="803844" y="315533"/>
                </a:cubicBezTo>
                <a:close/>
                <a:moveTo>
                  <a:pt x="865247" y="314510"/>
                </a:moveTo>
                <a:cubicBezTo>
                  <a:pt x="874662" y="314510"/>
                  <a:pt x="882303" y="322151"/>
                  <a:pt x="882303" y="331566"/>
                </a:cubicBezTo>
                <a:cubicBezTo>
                  <a:pt x="882303" y="340981"/>
                  <a:pt x="874662" y="348622"/>
                  <a:pt x="865247" y="348622"/>
                </a:cubicBezTo>
                <a:cubicBezTo>
                  <a:pt x="864957" y="348639"/>
                  <a:pt x="864667" y="348639"/>
                  <a:pt x="864377" y="348639"/>
                </a:cubicBezTo>
                <a:cubicBezTo>
                  <a:pt x="854945" y="348639"/>
                  <a:pt x="847321" y="340981"/>
                  <a:pt x="847338" y="331566"/>
                </a:cubicBezTo>
                <a:cubicBezTo>
                  <a:pt x="847338" y="331276"/>
                  <a:pt x="847338" y="330986"/>
                  <a:pt x="847355" y="330696"/>
                </a:cubicBezTo>
                <a:cubicBezTo>
                  <a:pt x="847833" y="321281"/>
                  <a:pt x="855832" y="314032"/>
                  <a:pt x="865247" y="314510"/>
                </a:cubicBezTo>
                <a:close/>
                <a:moveTo>
                  <a:pt x="927014" y="313864"/>
                </a:moveTo>
                <a:cubicBezTo>
                  <a:pt x="937375" y="313864"/>
                  <a:pt x="945775" y="322265"/>
                  <a:pt x="945775" y="332626"/>
                </a:cubicBezTo>
                <a:cubicBezTo>
                  <a:pt x="945775" y="342987"/>
                  <a:pt x="937375" y="351387"/>
                  <a:pt x="927014" y="351387"/>
                </a:cubicBezTo>
                <a:cubicBezTo>
                  <a:pt x="916652" y="351387"/>
                  <a:pt x="908252" y="342987"/>
                  <a:pt x="908252" y="332626"/>
                </a:cubicBezTo>
                <a:cubicBezTo>
                  <a:pt x="908252" y="322265"/>
                  <a:pt x="916652" y="313864"/>
                  <a:pt x="927014" y="313864"/>
                </a:cubicBezTo>
                <a:close/>
                <a:moveTo>
                  <a:pt x="988048" y="313315"/>
                </a:moveTo>
                <a:cubicBezTo>
                  <a:pt x="998793" y="313315"/>
                  <a:pt x="1007492" y="322014"/>
                  <a:pt x="1007492" y="332759"/>
                </a:cubicBezTo>
                <a:cubicBezTo>
                  <a:pt x="1007492" y="332810"/>
                  <a:pt x="1007492" y="332879"/>
                  <a:pt x="1007492" y="332930"/>
                </a:cubicBezTo>
                <a:cubicBezTo>
                  <a:pt x="1007389" y="343573"/>
                  <a:pt x="998691" y="352135"/>
                  <a:pt x="988048" y="352032"/>
                </a:cubicBezTo>
                <a:cubicBezTo>
                  <a:pt x="987997" y="352032"/>
                  <a:pt x="987929" y="352032"/>
                  <a:pt x="987878" y="352032"/>
                </a:cubicBezTo>
                <a:cubicBezTo>
                  <a:pt x="977235" y="352032"/>
                  <a:pt x="968605" y="343402"/>
                  <a:pt x="968605" y="332759"/>
                </a:cubicBezTo>
                <a:cubicBezTo>
                  <a:pt x="968605" y="322014"/>
                  <a:pt x="977303" y="313315"/>
                  <a:pt x="988048" y="313315"/>
                </a:cubicBezTo>
                <a:close/>
                <a:moveTo>
                  <a:pt x="1050132" y="312462"/>
                </a:moveTo>
                <a:cubicBezTo>
                  <a:pt x="1061338" y="312462"/>
                  <a:pt x="1070429" y="321554"/>
                  <a:pt x="1070429" y="332760"/>
                </a:cubicBezTo>
                <a:cubicBezTo>
                  <a:pt x="1070429" y="332811"/>
                  <a:pt x="1070429" y="332879"/>
                  <a:pt x="1070429" y="332931"/>
                </a:cubicBezTo>
                <a:cubicBezTo>
                  <a:pt x="1070326" y="344051"/>
                  <a:pt x="1061253" y="352988"/>
                  <a:pt x="1050132" y="352886"/>
                </a:cubicBezTo>
                <a:cubicBezTo>
                  <a:pt x="1038994" y="352886"/>
                  <a:pt x="1029921" y="343898"/>
                  <a:pt x="1029836" y="332760"/>
                </a:cubicBezTo>
                <a:cubicBezTo>
                  <a:pt x="1029836" y="321554"/>
                  <a:pt x="1038926" y="312462"/>
                  <a:pt x="1050132" y="312462"/>
                </a:cubicBezTo>
                <a:close/>
                <a:moveTo>
                  <a:pt x="1110851" y="311610"/>
                </a:moveTo>
                <a:cubicBezTo>
                  <a:pt x="1110970" y="311610"/>
                  <a:pt x="1111072" y="311610"/>
                  <a:pt x="1111192" y="311610"/>
                </a:cubicBezTo>
                <a:cubicBezTo>
                  <a:pt x="1122773" y="311713"/>
                  <a:pt x="1132102" y="321178"/>
                  <a:pt x="1132000" y="332760"/>
                </a:cubicBezTo>
                <a:cubicBezTo>
                  <a:pt x="1132000" y="332811"/>
                  <a:pt x="1132000" y="332879"/>
                  <a:pt x="1132000" y="332930"/>
                </a:cubicBezTo>
                <a:cubicBezTo>
                  <a:pt x="1131898" y="344511"/>
                  <a:pt x="1122432" y="353841"/>
                  <a:pt x="1110851" y="353739"/>
                </a:cubicBezTo>
                <a:cubicBezTo>
                  <a:pt x="1099236" y="353739"/>
                  <a:pt x="1089804" y="344376"/>
                  <a:pt x="1089702" y="332760"/>
                </a:cubicBezTo>
                <a:cubicBezTo>
                  <a:pt x="1089702" y="321076"/>
                  <a:pt x="1099167" y="311610"/>
                  <a:pt x="1110851" y="311610"/>
                </a:cubicBezTo>
                <a:close/>
                <a:moveTo>
                  <a:pt x="1172252" y="310928"/>
                </a:moveTo>
                <a:cubicBezTo>
                  <a:pt x="1184311" y="310928"/>
                  <a:pt x="1194084" y="320701"/>
                  <a:pt x="1194084" y="332760"/>
                </a:cubicBezTo>
                <a:cubicBezTo>
                  <a:pt x="1194084" y="332811"/>
                  <a:pt x="1194084" y="332879"/>
                  <a:pt x="1194084" y="332931"/>
                </a:cubicBezTo>
                <a:cubicBezTo>
                  <a:pt x="1193981" y="344887"/>
                  <a:pt x="1184208" y="354523"/>
                  <a:pt x="1172252" y="354421"/>
                </a:cubicBezTo>
                <a:cubicBezTo>
                  <a:pt x="1160262" y="354421"/>
                  <a:pt x="1150506" y="344750"/>
                  <a:pt x="1150421" y="332760"/>
                </a:cubicBezTo>
                <a:cubicBezTo>
                  <a:pt x="1150421" y="320701"/>
                  <a:pt x="1160194" y="310928"/>
                  <a:pt x="1172252" y="310928"/>
                </a:cubicBezTo>
                <a:close/>
                <a:moveTo>
                  <a:pt x="1233653" y="310245"/>
                </a:moveTo>
                <a:cubicBezTo>
                  <a:pt x="1246087" y="310245"/>
                  <a:pt x="1256167" y="320326"/>
                  <a:pt x="1256167" y="332759"/>
                </a:cubicBezTo>
                <a:cubicBezTo>
                  <a:pt x="1256082" y="345125"/>
                  <a:pt x="1246019" y="355102"/>
                  <a:pt x="1233653" y="355102"/>
                </a:cubicBezTo>
                <a:cubicBezTo>
                  <a:pt x="1221288" y="355102"/>
                  <a:pt x="1211225" y="345125"/>
                  <a:pt x="1211140" y="332759"/>
                </a:cubicBezTo>
                <a:cubicBezTo>
                  <a:pt x="1211225" y="320360"/>
                  <a:pt x="1221254" y="310331"/>
                  <a:pt x="1233653" y="310245"/>
                </a:cubicBezTo>
                <a:close/>
                <a:moveTo>
                  <a:pt x="1295054" y="309393"/>
                </a:moveTo>
                <a:cubicBezTo>
                  <a:pt x="1307966" y="309393"/>
                  <a:pt x="1318421" y="319849"/>
                  <a:pt x="1318421" y="332760"/>
                </a:cubicBezTo>
                <a:cubicBezTo>
                  <a:pt x="1318421" y="332811"/>
                  <a:pt x="1318421" y="332880"/>
                  <a:pt x="1318421" y="332931"/>
                </a:cubicBezTo>
                <a:cubicBezTo>
                  <a:pt x="1318319" y="345740"/>
                  <a:pt x="1307863" y="356058"/>
                  <a:pt x="1295054" y="355956"/>
                </a:cubicBezTo>
                <a:cubicBezTo>
                  <a:pt x="1282246" y="355956"/>
                  <a:pt x="1271859" y="345570"/>
                  <a:pt x="1271859" y="332760"/>
                </a:cubicBezTo>
                <a:cubicBezTo>
                  <a:pt x="1271859" y="332709"/>
                  <a:pt x="1271859" y="332641"/>
                  <a:pt x="1271859" y="332589"/>
                </a:cubicBezTo>
                <a:cubicBezTo>
                  <a:pt x="1271859" y="319781"/>
                  <a:pt x="1282246" y="309393"/>
                  <a:pt x="1295054" y="309393"/>
                </a:cubicBezTo>
                <a:close/>
                <a:moveTo>
                  <a:pt x="1357139" y="308710"/>
                </a:moveTo>
                <a:cubicBezTo>
                  <a:pt x="1370425" y="308710"/>
                  <a:pt x="1381188" y="319473"/>
                  <a:pt x="1381188" y="332759"/>
                </a:cubicBezTo>
                <a:cubicBezTo>
                  <a:pt x="1381102" y="345978"/>
                  <a:pt x="1370357" y="356637"/>
                  <a:pt x="1357139" y="356637"/>
                </a:cubicBezTo>
                <a:cubicBezTo>
                  <a:pt x="1343954" y="356637"/>
                  <a:pt x="1333261" y="345944"/>
                  <a:pt x="1333261" y="332759"/>
                </a:cubicBezTo>
                <a:cubicBezTo>
                  <a:pt x="1333261" y="319541"/>
                  <a:pt x="1343921" y="308796"/>
                  <a:pt x="1357139" y="308710"/>
                </a:cubicBezTo>
                <a:close/>
                <a:moveTo>
                  <a:pt x="1970835" y="308064"/>
                </a:moveTo>
                <a:cubicBezTo>
                  <a:pt x="1984400" y="308064"/>
                  <a:pt x="1995396" y="319061"/>
                  <a:pt x="1995396" y="332626"/>
                </a:cubicBezTo>
                <a:cubicBezTo>
                  <a:pt x="1995396" y="346190"/>
                  <a:pt x="1984400" y="357186"/>
                  <a:pt x="1970835" y="357186"/>
                </a:cubicBezTo>
                <a:cubicBezTo>
                  <a:pt x="1957271" y="357186"/>
                  <a:pt x="1946275" y="346190"/>
                  <a:pt x="1946275" y="332626"/>
                </a:cubicBezTo>
                <a:cubicBezTo>
                  <a:pt x="1946275" y="319061"/>
                  <a:pt x="1957271" y="308064"/>
                  <a:pt x="1970835" y="308064"/>
                </a:cubicBezTo>
                <a:close/>
                <a:moveTo>
                  <a:pt x="1417858" y="308028"/>
                </a:moveTo>
                <a:cubicBezTo>
                  <a:pt x="1431520" y="308028"/>
                  <a:pt x="1442589" y="319098"/>
                  <a:pt x="1442589" y="332759"/>
                </a:cubicBezTo>
                <a:cubicBezTo>
                  <a:pt x="1442589" y="332811"/>
                  <a:pt x="1442589" y="332879"/>
                  <a:pt x="1442589" y="332930"/>
                </a:cubicBezTo>
                <a:cubicBezTo>
                  <a:pt x="1442487" y="346489"/>
                  <a:pt x="1431418" y="357422"/>
                  <a:pt x="1417858" y="357320"/>
                </a:cubicBezTo>
                <a:cubicBezTo>
                  <a:pt x="1417739" y="357320"/>
                  <a:pt x="1417636" y="357320"/>
                  <a:pt x="1417517" y="357320"/>
                </a:cubicBezTo>
                <a:cubicBezTo>
                  <a:pt x="1404043" y="357218"/>
                  <a:pt x="1393195" y="346234"/>
                  <a:pt x="1393297" y="332759"/>
                </a:cubicBezTo>
                <a:cubicBezTo>
                  <a:pt x="1393297" y="332708"/>
                  <a:pt x="1393297" y="332640"/>
                  <a:pt x="1393297" y="332589"/>
                </a:cubicBezTo>
                <a:cubicBezTo>
                  <a:pt x="1393297" y="319029"/>
                  <a:pt x="1404299" y="308028"/>
                  <a:pt x="1417858" y="308028"/>
                </a:cubicBezTo>
                <a:close/>
                <a:moveTo>
                  <a:pt x="1479258" y="307346"/>
                </a:moveTo>
                <a:cubicBezTo>
                  <a:pt x="1493295" y="307346"/>
                  <a:pt x="1504672" y="318723"/>
                  <a:pt x="1504672" y="332760"/>
                </a:cubicBezTo>
                <a:cubicBezTo>
                  <a:pt x="1504586" y="346728"/>
                  <a:pt x="1493227" y="358004"/>
                  <a:pt x="1479258" y="358004"/>
                </a:cubicBezTo>
                <a:cubicBezTo>
                  <a:pt x="1465324" y="358004"/>
                  <a:pt x="1454016" y="346694"/>
                  <a:pt x="1454016" y="332760"/>
                </a:cubicBezTo>
                <a:cubicBezTo>
                  <a:pt x="1454016" y="318790"/>
                  <a:pt x="1465290" y="307432"/>
                  <a:pt x="1479258" y="307346"/>
                </a:cubicBezTo>
                <a:close/>
                <a:moveTo>
                  <a:pt x="1540660" y="306664"/>
                </a:moveTo>
                <a:cubicBezTo>
                  <a:pt x="1540779" y="306664"/>
                  <a:pt x="1540882" y="306664"/>
                  <a:pt x="1541001" y="306664"/>
                </a:cubicBezTo>
                <a:cubicBezTo>
                  <a:pt x="1555328" y="306766"/>
                  <a:pt x="1566857" y="318450"/>
                  <a:pt x="1566755" y="332760"/>
                </a:cubicBezTo>
                <a:cubicBezTo>
                  <a:pt x="1566755" y="332811"/>
                  <a:pt x="1566755" y="332879"/>
                  <a:pt x="1566755" y="332931"/>
                </a:cubicBezTo>
                <a:cubicBezTo>
                  <a:pt x="1566653" y="347240"/>
                  <a:pt x="1554970" y="358786"/>
                  <a:pt x="1540660" y="358685"/>
                </a:cubicBezTo>
                <a:cubicBezTo>
                  <a:pt x="1526350" y="358685"/>
                  <a:pt x="1514735" y="347069"/>
                  <a:pt x="1514735" y="332760"/>
                </a:cubicBezTo>
                <a:cubicBezTo>
                  <a:pt x="1514735" y="332709"/>
                  <a:pt x="1514735" y="332641"/>
                  <a:pt x="1514735" y="332589"/>
                </a:cubicBezTo>
                <a:cubicBezTo>
                  <a:pt x="1514735" y="318262"/>
                  <a:pt x="1526350" y="306664"/>
                  <a:pt x="1540660" y="306664"/>
                </a:cubicBezTo>
                <a:close/>
                <a:moveTo>
                  <a:pt x="1602061" y="305981"/>
                </a:moveTo>
                <a:cubicBezTo>
                  <a:pt x="1616848" y="305981"/>
                  <a:pt x="1628839" y="317972"/>
                  <a:pt x="1628839" y="332759"/>
                </a:cubicBezTo>
                <a:cubicBezTo>
                  <a:pt x="1628839" y="332810"/>
                  <a:pt x="1628839" y="332879"/>
                  <a:pt x="1628839" y="332930"/>
                </a:cubicBezTo>
                <a:cubicBezTo>
                  <a:pt x="1628737" y="347632"/>
                  <a:pt x="1616763" y="359469"/>
                  <a:pt x="1602061" y="359365"/>
                </a:cubicBezTo>
                <a:cubicBezTo>
                  <a:pt x="1587359" y="359365"/>
                  <a:pt x="1575454" y="347461"/>
                  <a:pt x="1575454" y="332759"/>
                </a:cubicBezTo>
                <a:cubicBezTo>
                  <a:pt x="1575454" y="332708"/>
                  <a:pt x="1575454" y="332640"/>
                  <a:pt x="1575454" y="332589"/>
                </a:cubicBezTo>
                <a:cubicBezTo>
                  <a:pt x="1575454" y="317886"/>
                  <a:pt x="1587359" y="305981"/>
                  <a:pt x="1602061" y="305981"/>
                </a:cubicBezTo>
                <a:close/>
                <a:moveTo>
                  <a:pt x="1664144" y="305470"/>
                </a:moveTo>
                <a:cubicBezTo>
                  <a:pt x="1679222" y="305470"/>
                  <a:pt x="1691434" y="317682"/>
                  <a:pt x="1691434" y="332760"/>
                </a:cubicBezTo>
                <a:cubicBezTo>
                  <a:pt x="1691349" y="347769"/>
                  <a:pt x="1679154" y="359879"/>
                  <a:pt x="1664144" y="359879"/>
                </a:cubicBezTo>
                <a:cubicBezTo>
                  <a:pt x="1649169" y="359879"/>
                  <a:pt x="1637026" y="347735"/>
                  <a:pt x="1637026" y="332760"/>
                </a:cubicBezTo>
                <a:cubicBezTo>
                  <a:pt x="1637026" y="332709"/>
                  <a:pt x="1637026" y="332641"/>
                  <a:pt x="1637026" y="332589"/>
                </a:cubicBezTo>
                <a:cubicBezTo>
                  <a:pt x="1637026" y="317614"/>
                  <a:pt x="1649169" y="305470"/>
                  <a:pt x="1664144" y="305470"/>
                </a:cubicBezTo>
                <a:close/>
                <a:moveTo>
                  <a:pt x="1724864" y="304958"/>
                </a:moveTo>
                <a:cubicBezTo>
                  <a:pt x="1740214" y="304958"/>
                  <a:pt x="1752665" y="317409"/>
                  <a:pt x="1752665" y="332760"/>
                </a:cubicBezTo>
                <a:cubicBezTo>
                  <a:pt x="1752665" y="332811"/>
                  <a:pt x="1752665" y="332879"/>
                  <a:pt x="1752665" y="332930"/>
                </a:cubicBezTo>
                <a:cubicBezTo>
                  <a:pt x="1752562" y="348195"/>
                  <a:pt x="1740129" y="360492"/>
                  <a:pt x="1724864" y="360390"/>
                </a:cubicBezTo>
                <a:cubicBezTo>
                  <a:pt x="1724744" y="360390"/>
                  <a:pt x="1724642" y="360390"/>
                  <a:pt x="1724523" y="360390"/>
                </a:cubicBezTo>
                <a:cubicBezTo>
                  <a:pt x="1709360" y="360288"/>
                  <a:pt x="1697131" y="347922"/>
                  <a:pt x="1697233" y="332760"/>
                </a:cubicBezTo>
                <a:cubicBezTo>
                  <a:pt x="1697233" y="332708"/>
                  <a:pt x="1697233" y="332640"/>
                  <a:pt x="1697233" y="332589"/>
                </a:cubicBezTo>
                <a:cubicBezTo>
                  <a:pt x="1697233" y="317324"/>
                  <a:pt x="1709599" y="304958"/>
                  <a:pt x="1724864" y="304958"/>
                </a:cubicBezTo>
                <a:close/>
                <a:moveTo>
                  <a:pt x="1786265" y="304617"/>
                </a:moveTo>
                <a:cubicBezTo>
                  <a:pt x="1801803" y="304617"/>
                  <a:pt x="1814407" y="317222"/>
                  <a:pt x="1814407" y="332760"/>
                </a:cubicBezTo>
                <a:cubicBezTo>
                  <a:pt x="1814407" y="332811"/>
                  <a:pt x="1814407" y="332879"/>
                  <a:pt x="1814407" y="332930"/>
                </a:cubicBezTo>
                <a:cubicBezTo>
                  <a:pt x="1814305" y="348383"/>
                  <a:pt x="1801718" y="360834"/>
                  <a:pt x="1786265" y="360731"/>
                </a:cubicBezTo>
                <a:cubicBezTo>
                  <a:pt x="1786146" y="360731"/>
                  <a:pt x="1786043" y="360731"/>
                  <a:pt x="1785924" y="360731"/>
                </a:cubicBezTo>
                <a:cubicBezTo>
                  <a:pt x="1770573" y="360629"/>
                  <a:pt x="1758191" y="348110"/>
                  <a:pt x="1758293" y="332760"/>
                </a:cubicBezTo>
                <a:cubicBezTo>
                  <a:pt x="1758293" y="332709"/>
                  <a:pt x="1758293" y="332640"/>
                  <a:pt x="1758293" y="332589"/>
                </a:cubicBezTo>
                <a:cubicBezTo>
                  <a:pt x="1758293" y="317136"/>
                  <a:pt x="1770812" y="304617"/>
                  <a:pt x="1786265" y="304617"/>
                </a:cubicBezTo>
                <a:close/>
                <a:moveTo>
                  <a:pt x="1909068" y="304446"/>
                </a:moveTo>
                <a:cubicBezTo>
                  <a:pt x="1924708" y="304446"/>
                  <a:pt x="1937381" y="317119"/>
                  <a:pt x="1937381" y="332759"/>
                </a:cubicBezTo>
                <a:cubicBezTo>
                  <a:pt x="1937381" y="332810"/>
                  <a:pt x="1937381" y="332879"/>
                  <a:pt x="1937381" y="332930"/>
                </a:cubicBezTo>
                <a:cubicBezTo>
                  <a:pt x="1937279" y="348468"/>
                  <a:pt x="1924606" y="361004"/>
                  <a:pt x="1909068" y="360901"/>
                </a:cubicBezTo>
                <a:cubicBezTo>
                  <a:pt x="1893530" y="360901"/>
                  <a:pt x="1880926" y="348297"/>
                  <a:pt x="1880926" y="332759"/>
                </a:cubicBezTo>
                <a:cubicBezTo>
                  <a:pt x="1880926" y="332708"/>
                  <a:pt x="1880926" y="332640"/>
                  <a:pt x="1880926" y="332589"/>
                </a:cubicBezTo>
                <a:cubicBezTo>
                  <a:pt x="1880926" y="317051"/>
                  <a:pt x="1893530" y="304446"/>
                  <a:pt x="1909068" y="304446"/>
                </a:cubicBezTo>
                <a:close/>
                <a:moveTo>
                  <a:pt x="1847666" y="304446"/>
                </a:moveTo>
                <a:cubicBezTo>
                  <a:pt x="1863306" y="304446"/>
                  <a:pt x="1875979" y="317119"/>
                  <a:pt x="1875979" y="332759"/>
                </a:cubicBezTo>
                <a:cubicBezTo>
                  <a:pt x="1875979" y="332810"/>
                  <a:pt x="1875979" y="332879"/>
                  <a:pt x="1875979" y="332930"/>
                </a:cubicBezTo>
                <a:cubicBezTo>
                  <a:pt x="1875877" y="348468"/>
                  <a:pt x="1863204" y="361004"/>
                  <a:pt x="1847666" y="360901"/>
                </a:cubicBezTo>
                <a:cubicBezTo>
                  <a:pt x="1832128" y="360901"/>
                  <a:pt x="1819524" y="348297"/>
                  <a:pt x="1819524" y="332759"/>
                </a:cubicBezTo>
                <a:cubicBezTo>
                  <a:pt x="1819524" y="332708"/>
                  <a:pt x="1819524" y="332640"/>
                  <a:pt x="1819524" y="332589"/>
                </a:cubicBezTo>
                <a:cubicBezTo>
                  <a:pt x="1819524" y="317051"/>
                  <a:pt x="1832128" y="304446"/>
                  <a:pt x="1847666" y="304446"/>
                </a:cubicBezTo>
                <a:close/>
                <a:moveTo>
                  <a:pt x="5629" y="265900"/>
                </a:moveTo>
                <a:cubicBezTo>
                  <a:pt x="8648" y="265900"/>
                  <a:pt x="11086" y="268338"/>
                  <a:pt x="11086" y="271358"/>
                </a:cubicBezTo>
                <a:cubicBezTo>
                  <a:pt x="11086" y="274377"/>
                  <a:pt x="8648" y="276816"/>
                  <a:pt x="5629" y="276816"/>
                </a:cubicBezTo>
                <a:cubicBezTo>
                  <a:pt x="2643" y="276731"/>
                  <a:pt x="256" y="274343"/>
                  <a:pt x="171" y="271358"/>
                </a:cubicBezTo>
                <a:cubicBezTo>
                  <a:pt x="171" y="268338"/>
                  <a:pt x="2610" y="265900"/>
                  <a:pt x="5629" y="265900"/>
                </a:cubicBezTo>
                <a:close/>
                <a:moveTo>
                  <a:pt x="129113" y="263342"/>
                </a:moveTo>
                <a:cubicBezTo>
                  <a:pt x="133735" y="263342"/>
                  <a:pt x="137470" y="267078"/>
                  <a:pt x="137470" y="271700"/>
                </a:cubicBezTo>
                <a:cubicBezTo>
                  <a:pt x="137470" y="276322"/>
                  <a:pt x="133735" y="280057"/>
                  <a:pt x="129113" y="280057"/>
                </a:cubicBezTo>
                <a:cubicBezTo>
                  <a:pt x="124491" y="280057"/>
                  <a:pt x="120756" y="276322"/>
                  <a:pt x="120756" y="271700"/>
                </a:cubicBezTo>
                <a:cubicBezTo>
                  <a:pt x="120756" y="267078"/>
                  <a:pt x="124491" y="263342"/>
                  <a:pt x="129113" y="263342"/>
                </a:cubicBezTo>
                <a:close/>
                <a:moveTo>
                  <a:pt x="67030" y="263342"/>
                </a:moveTo>
                <a:cubicBezTo>
                  <a:pt x="67149" y="263342"/>
                  <a:pt x="67251" y="263342"/>
                  <a:pt x="67371" y="263342"/>
                </a:cubicBezTo>
                <a:cubicBezTo>
                  <a:pt x="71431" y="263445"/>
                  <a:pt x="74637" y="266805"/>
                  <a:pt x="74534" y="270847"/>
                </a:cubicBezTo>
                <a:cubicBezTo>
                  <a:pt x="74534" y="274992"/>
                  <a:pt x="71174" y="278352"/>
                  <a:pt x="67030" y="278352"/>
                </a:cubicBezTo>
                <a:cubicBezTo>
                  <a:pt x="62885" y="278352"/>
                  <a:pt x="59526" y="274992"/>
                  <a:pt x="59526" y="270847"/>
                </a:cubicBezTo>
                <a:cubicBezTo>
                  <a:pt x="59526" y="266702"/>
                  <a:pt x="62885" y="263342"/>
                  <a:pt x="67030" y="263342"/>
                </a:cubicBezTo>
                <a:close/>
                <a:moveTo>
                  <a:pt x="189832" y="262148"/>
                </a:moveTo>
                <a:cubicBezTo>
                  <a:pt x="194915" y="262148"/>
                  <a:pt x="199042" y="266276"/>
                  <a:pt x="199042" y="271359"/>
                </a:cubicBezTo>
                <a:cubicBezTo>
                  <a:pt x="199042" y="276441"/>
                  <a:pt x="194915" y="280569"/>
                  <a:pt x="189832" y="280569"/>
                </a:cubicBezTo>
                <a:cubicBezTo>
                  <a:pt x="184784" y="280483"/>
                  <a:pt x="180707" y="276407"/>
                  <a:pt x="180622" y="271359"/>
                </a:cubicBezTo>
                <a:cubicBezTo>
                  <a:pt x="180622" y="266276"/>
                  <a:pt x="184749" y="262148"/>
                  <a:pt x="189832" y="262148"/>
                </a:cubicBezTo>
                <a:close/>
                <a:moveTo>
                  <a:pt x="251233" y="261296"/>
                </a:moveTo>
                <a:cubicBezTo>
                  <a:pt x="251353" y="261296"/>
                  <a:pt x="251455" y="261296"/>
                  <a:pt x="251574" y="261296"/>
                </a:cubicBezTo>
                <a:cubicBezTo>
                  <a:pt x="257032" y="261399"/>
                  <a:pt x="261399" y="265900"/>
                  <a:pt x="261296" y="271358"/>
                </a:cubicBezTo>
                <a:cubicBezTo>
                  <a:pt x="261296" y="276919"/>
                  <a:pt x="256794" y="281421"/>
                  <a:pt x="251233" y="281421"/>
                </a:cubicBezTo>
                <a:cubicBezTo>
                  <a:pt x="245707" y="281335"/>
                  <a:pt x="241256" y="276885"/>
                  <a:pt x="241171" y="271358"/>
                </a:cubicBezTo>
                <a:cubicBezTo>
                  <a:pt x="241171" y="265798"/>
                  <a:pt x="245673" y="261296"/>
                  <a:pt x="251233" y="261296"/>
                </a:cubicBezTo>
                <a:close/>
                <a:moveTo>
                  <a:pt x="313001" y="260480"/>
                </a:moveTo>
                <a:cubicBezTo>
                  <a:pt x="318936" y="260480"/>
                  <a:pt x="323746" y="265290"/>
                  <a:pt x="323746" y="271223"/>
                </a:cubicBezTo>
                <a:cubicBezTo>
                  <a:pt x="323746" y="277159"/>
                  <a:pt x="318936" y="281969"/>
                  <a:pt x="313001" y="281969"/>
                </a:cubicBezTo>
                <a:cubicBezTo>
                  <a:pt x="307067" y="281969"/>
                  <a:pt x="302256" y="277159"/>
                  <a:pt x="302256" y="271223"/>
                </a:cubicBezTo>
                <a:cubicBezTo>
                  <a:pt x="302256" y="265290"/>
                  <a:pt x="307067" y="260480"/>
                  <a:pt x="313001" y="260480"/>
                </a:cubicBezTo>
                <a:close/>
                <a:moveTo>
                  <a:pt x="374035" y="259760"/>
                </a:moveTo>
                <a:cubicBezTo>
                  <a:pt x="374155" y="259760"/>
                  <a:pt x="374257" y="259760"/>
                  <a:pt x="374377" y="259760"/>
                </a:cubicBezTo>
                <a:cubicBezTo>
                  <a:pt x="380688" y="259864"/>
                  <a:pt x="385736" y="265048"/>
                  <a:pt x="385634" y="271358"/>
                </a:cubicBezTo>
                <a:cubicBezTo>
                  <a:pt x="385634" y="277771"/>
                  <a:pt x="380449" y="282956"/>
                  <a:pt x="374035" y="282956"/>
                </a:cubicBezTo>
                <a:cubicBezTo>
                  <a:pt x="367674" y="282871"/>
                  <a:pt x="362523" y="277720"/>
                  <a:pt x="362438" y="271358"/>
                </a:cubicBezTo>
                <a:cubicBezTo>
                  <a:pt x="362438" y="264945"/>
                  <a:pt x="367623" y="259760"/>
                  <a:pt x="374035" y="259760"/>
                </a:cubicBezTo>
                <a:close/>
                <a:moveTo>
                  <a:pt x="436120" y="258908"/>
                </a:moveTo>
                <a:cubicBezTo>
                  <a:pt x="436239" y="258908"/>
                  <a:pt x="436341" y="258908"/>
                  <a:pt x="436460" y="258908"/>
                </a:cubicBezTo>
                <a:cubicBezTo>
                  <a:pt x="443249" y="259011"/>
                  <a:pt x="448673" y="264570"/>
                  <a:pt x="448571" y="271358"/>
                </a:cubicBezTo>
                <a:cubicBezTo>
                  <a:pt x="448571" y="278232"/>
                  <a:pt x="442993" y="283808"/>
                  <a:pt x="436120" y="283808"/>
                </a:cubicBezTo>
                <a:cubicBezTo>
                  <a:pt x="429246" y="283808"/>
                  <a:pt x="423669" y="278232"/>
                  <a:pt x="423669" y="271358"/>
                </a:cubicBezTo>
                <a:cubicBezTo>
                  <a:pt x="423669" y="264485"/>
                  <a:pt x="429246" y="258908"/>
                  <a:pt x="436120" y="258908"/>
                </a:cubicBezTo>
                <a:close/>
                <a:moveTo>
                  <a:pt x="496838" y="258055"/>
                </a:moveTo>
                <a:cubicBezTo>
                  <a:pt x="504189" y="258055"/>
                  <a:pt x="510142" y="264008"/>
                  <a:pt x="510142" y="271358"/>
                </a:cubicBezTo>
                <a:cubicBezTo>
                  <a:pt x="510142" y="278709"/>
                  <a:pt x="504189" y="284662"/>
                  <a:pt x="496838" y="284662"/>
                </a:cubicBezTo>
                <a:cubicBezTo>
                  <a:pt x="489487" y="284662"/>
                  <a:pt x="483535" y="278709"/>
                  <a:pt x="483535" y="271358"/>
                </a:cubicBezTo>
                <a:cubicBezTo>
                  <a:pt x="483535" y="264008"/>
                  <a:pt x="489487" y="258055"/>
                  <a:pt x="496838" y="258055"/>
                </a:cubicBezTo>
                <a:close/>
                <a:moveTo>
                  <a:pt x="558240" y="257203"/>
                </a:moveTo>
                <a:cubicBezTo>
                  <a:pt x="566052" y="257203"/>
                  <a:pt x="572396" y="263547"/>
                  <a:pt x="572396" y="271359"/>
                </a:cubicBezTo>
                <a:cubicBezTo>
                  <a:pt x="572396" y="279170"/>
                  <a:pt x="566052" y="285515"/>
                  <a:pt x="558240" y="285515"/>
                </a:cubicBezTo>
                <a:cubicBezTo>
                  <a:pt x="550463" y="285430"/>
                  <a:pt x="544169" y="279135"/>
                  <a:pt x="544084" y="271359"/>
                </a:cubicBezTo>
                <a:cubicBezTo>
                  <a:pt x="544084" y="263547"/>
                  <a:pt x="550429" y="257203"/>
                  <a:pt x="558240" y="257203"/>
                </a:cubicBezTo>
                <a:close/>
                <a:moveTo>
                  <a:pt x="619641" y="256520"/>
                </a:moveTo>
                <a:cubicBezTo>
                  <a:pt x="627828" y="256520"/>
                  <a:pt x="634480" y="263171"/>
                  <a:pt x="634480" y="271358"/>
                </a:cubicBezTo>
                <a:cubicBezTo>
                  <a:pt x="634480" y="279544"/>
                  <a:pt x="627845" y="286197"/>
                  <a:pt x="619641" y="286197"/>
                </a:cubicBezTo>
                <a:cubicBezTo>
                  <a:pt x="611454" y="286197"/>
                  <a:pt x="604803" y="279544"/>
                  <a:pt x="604803" y="271358"/>
                </a:cubicBezTo>
                <a:cubicBezTo>
                  <a:pt x="604803" y="263171"/>
                  <a:pt x="611454" y="256520"/>
                  <a:pt x="619641" y="256520"/>
                </a:cubicBezTo>
                <a:close/>
                <a:moveTo>
                  <a:pt x="681408" y="255534"/>
                </a:moveTo>
                <a:cubicBezTo>
                  <a:pt x="690075" y="255534"/>
                  <a:pt x="697100" y="262558"/>
                  <a:pt x="697100" y="271223"/>
                </a:cubicBezTo>
                <a:cubicBezTo>
                  <a:pt x="697100" y="279890"/>
                  <a:pt x="690075" y="286917"/>
                  <a:pt x="681408" y="286917"/>
                </a:cubicBezTo>
                <a:cubicBezTo>
                  <a:pt x="672742" y="286917"/>
                  <a:pt x="665717" y="279890"/>
                  <a:pt x="665717" y="271223"/>
                </a:cubicBezTo>
                <a:cubicBezTo>
                  <a:pt x="665717" y="262558"/>
                  <a:pt x="672742" y="255534"/>
                  <a:pt x="681408" y="255534"/>
                </a:cubicBezTo>
                <a:close/>
                <a:moveTo>
                  <a:pt x="743125" y="254815"/>
                </a:moveTo>
                <a:cubicBezTo>
                  <a:pt x="752540" y="254815"/>
                  <a:pt x="760181" y="262455"/>
                  <a:pt x="760181" y="271870"/>
                </a:cubicBezTo>
                <a:cubicBezTo>
                  <a:pt x="760181" y="281285"/>
                  <a:pt x="752540" y="288926"/>
                  <a:pt x="743125" y="288926"/>
                </a:cubicBezTo>
                <a:cubicBezTo>
                  <a:pt x="733711" y="288926"/>
                  <a:pt x="726070" y="281285"/>
                  <a:pt x="726070" y="271870"/>
                </a:cubicBezTo>
                <a:cubicBezTo>
                  <a:pt x="726070" y="262455"/>
                  <a:pt x="733711" y="254815"/>
                  <a:pt x="743125" y="254815"/>
                </a:cubicBezTo>
                <a:close/>
                <a:moveTo>
                  <a:pt x="803844" y="253962"/>
                </a:moveTo>
                <a:cubicBezTo>
                  <a:pt x="813259" y="253962"/>
                  <a:pt x="820900" y="261604"/>
                  <a:pt x="820900" y="271017"/>
                </a:cubicBezTo>
                <a:cubicBezTo>
                  <a:pt x="820900" y="280432"/>
                  <a:pt x="813259" y="288073"/>
                  <a:pt x="803844" y="288073"/>
                </a:cubicBezTo>
                <a:cubicBezTo>
                  <a:pt x="794430" y="288073"/>
                  <a:pt x="786789" y="280432"/>
                  <a:pt x="786789" y="271017"/>
                </a:cubicBezTo>
                <a:cubicBezTo>
                  <a:pt x="786789" y="261604"/>
                  <a:pt x="794430" y="253962"/>
                  <a:pt x="803844" y="253962"/>
                </a:cubicBezTo>
                <a:close/>
                <a:moveTo>
                  <a:pt x="865246" y="253279"/>
                </a:moveTo>
                <a:cubicBezTo>
                  <a:pt x="865365" y="253279"/>
                  <a:pt x="865468" y="253279"/>
                  <a:pt x="865587" y="253279"/>
                </a:cubicBezTo>
                <a:cubicBezTo>
                  <a:pt x="875479" y="253382"/>
                  <a:pt x="883428" y="261467"/>
                  <a:pt x="883325" y="271359"/>
                </a:cubicBezTo>
                <a:cubicBezTo>
                  <a:pt x="882864" y="280978"/>
                  <a:pt x="874882" y="288517"/>
                  <a:pt x="865246" y="288415"/>
                </a:cubicBezTo>
                <a:cubicBezTo>
                  <a:pt x="855643" y="288432"/>
                  <a:pt x="847712" y="280944"/>
                  <a:pt x="847167" y="271359"/>
                </a:cubicBezTo>
                <a:cubicBezTo>
                  <a:pt x="847167" y="261382"/>
                  <a:pt x="855268" y="253279"/>
                  <a:pt x="865246" y="253279"/>
                </a:cubicBezTo>
                <a:close/>
                <a:moveTo>
                  <a:pt x="926648" y="252427"/>
                </a:moveTo>
                <a:cubicBezTo>
                  <a:pt x="937103" y="252427"/>
                  <a:pt x="945580" y="260904"/>
                  <a:pt x="945580" y="271359"/>
                </a:cubicBezTo>
                <a:cubicBezTo>
                  <a:pt x="945494" y="281746"/>
                  <a:pt x="937035" y="290120"/>
                  <a:pt x="926648" y="290120"/>
                </a:cubicBezTo>
                <a:cubicBezTo>
                  <a:pt x="916261" y="290120"/>
                  <a:pt x="907818" y="281746"/>
                  <a:pt x="907716" y="271359"/>
                </a:cubicBezTo>
                <a:cubicBezTo>
                  <a:pt x="907716" y="260904"/>
                  <a:pt x="916193" y="252427"/>
                  <a:pt x="926648" y="252427"/>
                </a:cubicBezTo>
                <a:close/>
                <a:moveTo>
                  <a:pt x="988048" y="251574"/>
                </a:moveTo>
                <a:cubicBezTo>
                  <a:pt x="998981" y="251574"/>
                  <a:pt x="1007833" y="260427"/>
                  <a:pt x="1007833" y="271358"/>
                </a:cubicBezTo>
                <a:cubicBezTo>
                  <a:pt x="1007833" y="271409"/>
                  <a:pt x="1007833" y="271478"/>
                  <a:pt x="1007833" y="271529"/>
                </a:cubicBezTo>
                <a:cubicBezTo>
                  <a:pt x="1007731" y="282359"/>
                  <a:pt x="998879" y="291076"/>
                  <a:pt x="988048" y="290973"/>
                </a:cubicBezTo>
                <a:cubicBezTo>
                  <a:pt x="987997" y="290973"/>
                  <a:pt x="987929" y="290973"/>
                  <a:pt x="987878" y="290973"/>
                </a:cubicBezTo>
                <a:cubicBezTo>
                  <a:pt x="977047" y="290973"/>
                  <a:pt x="968264" y="282189"/>
                  <a:pt x="968264" y="271358"/>
                </a:cubicBezTo>
                <a:cubicBezTo>
                  <a:pt x="968264" y="260427"/>
                  <a:pt x="977115" y="251574"/>
                  <a:pt x="988048" y="251574"/>
                </a:cubicBezTo>
                <a:close/>
                <a:moveTo>
                  <a:pt x="1050132" y="250892"/>
                </a:moveTo>
                <a:cubicBezTo>
                  <a:pt x="1061440" y="250892"/>
                  <a:pt x="1070599" y="260052"/>
                  <a:pt x="1070599" y="271359"/>
                </a:cubicBezTo>
                <a:cubicBezTo>
                  <a:pt x="1070599" y="271410"/>
                  <a:pt x="1070599" y="271478"/>
                  <a:pt x="1070599" y="271529"/>
                </a:cubicBezTo>
                <a:cubicBezTo>
                  <a:pt x="1070497" y="282735"/>
                  <a:pt x="1061338" y="291756"/>
                  <a:pt x="1050132" y="291655"/>
                </a:cubicBezTo>
                <a:cubicBezTo>
                  <a:pt x="1050081" y="291655"/>
                  <a:pt x="1050013" y="291655"/>
                  <a:pt x="1049961" y="291655"/>
                </a:cubicBezTo>
                <a:cubicBezTo>
                  <a:pt x="1038756" y="291655"/>
                  <a:pt x="1029665" y="282563"/>
                  <a:pt x="1029665" y="271359"/>
                </a:cubicBezTo>
                <a:cubicBezTo>
                  <a:pt x="1029665" y="260052"/>
                  <a:pt x="1038824" y="250892"/>
                  <a:pt x="1050132" y="250892"/>
                </a:cubicBezTo>
                <a:close/>
                <a:moveTo>
                  <a:pt x="1110851" y="250039"/>
                </a:moveTo>
                <a:cubicBezTo>
                  <a:pt x="1122620" y="250039"/>
                  <a:pt x="1132171" y="259591"/>
                  <a:pt x="1132171" y="271358"/>
                </a:cubicBezTo>
                <a:cubicBezTo>
                  <a:pt x="1132171" y="271409"/>
                  <a:pt x="1132171" y="271478"/>
                  <a:pt x="1132171" y="271529"/>
                </a:cubicBezTo>
                <a:cubicBezTo>
                  <a:pt x="1132069" y="283212"/>
                  <a:pt x="1122535" y="292610"/>
                  <a:pt x="1110851" y="292508"/>
                </a:cubicBezTo>
                <a:cubicBezTo>
                  <a:pt x="1110800" y="292508"/>
                  <a:pt x="1110732" y="292508"/>
                  <a:pt x="1110681" y="292508"/>
                </a:cubicBezTo>
                <a:cubicBezTo>
                  <a:pt x="1098997" y="292508"/>
                  <a:pt x="1089532" y="283041"/>
                  <a:pt x="1089532" y="271358"/>
                </a:cubicBezTo>
                <a:cubicBezTo>
                  <a:pt x="1089532" y="259591"/>
                  <a:pt x="1099083" y="250039"/>
                  <a:pt x="1110851" y="250039"/>
                </a:cubicBezTo>
                <a:close/>
                <a:moveTo>
                  <a:pt x="1172252" y="249357"/>
                </a:moveTo>
                <a:cubicBezTo>
                  <a:pt x="1184396" y="249357"/>
                  <a:pt x="1194254" y="259216"/>
                  <a:pt x="1194254" y="271359"/>
                </a:cubicBezTo>
                <a:cubicBezTo>
                  <a:pt x="1194254" y="271410"/>
                  <a:pt x="1194254" y="271478"/>
                  <a:pt x="1194254" y="271529"/>
                </a:cubicBezTo>
                <a:cubicBezTo>
                  <a:pt x="1194152" y="283587"/>
                  <a:pt x="1184311" y="293292"/>
                  <a:pt x="1172252" y="293190"/>
                </a:cubicBezTo>
                <a:cubicBezTo>
                  <a:pt x="1160194" y="293190"/>
                  <a:pt x="1150421" y="283417"/>
                  <a:pt x="1150421" y="271359"/>
                </a:cubicBezTo>
                <a:cubicBezTo>
                  <a:pt x="1150421" y="271307"/>
                  <a:pt x="1150421" y="271239"/>
                  <a:pt x="1150421" y="271188"/>
                </a:cubicBezTo>
                <a:cubicBezTo>
                  <a:pt x="1150421" y="259129"/>
                  <a:pt x="1160194" y="249357"/>
                  <a:pt x="1172252" y="249357"/>
                </a:cubicBezTo>
                <a:close/>
                <a:moveTo>
                  <a:pt x="1233654" y="248503"/>
                </a:moveTo>
                <a:cubicBezTo>
                  <a:pt x="1246275" y="248503"/>
                  <a:pt x="1256509" y="258738"/>
                  <a:pt x="1256509" y="271358"/>
                </a:cubicBezTo>
                <a:cubicBezTo>
                  <a:pt x="1256509" y="271410"/>
                  <a:pt x="1256509" y="271478"/>
                  <a:pt x="1256509" y="271529"/>
                </a:cubicBezTo>
                <a:cubicBezTo>
                  <a:pt x="1256406" y="284064"/>
                  <a:pt x="1246190" y="294144"/>
                  <a:pt x="1233654" y="294043"/>
                </a:cubicBezTo>
                <a:cubicBezTo>
                  <a:pt x="1233534" y="294043"/>
                  <a:pt x="1233432" y="294043"/>
                  <a:pt x="1233313" y="294043"/>
                </a:cubicBezTo>
                <a:cubicBezTo>
                  <a:pt x="1220879" y="293939"/>
                  <a:pt x="1210867" y="283792"/>
                  <a:pt x="1210969" y="271358"/>
                </a:cubicBezTo>
                <a:cubicBezTo>
                  <a:pt x="1210969" y="271307"/>
                  <a:pt x="1210969" y="271239"/>
                  <a:pt x="1210969" y="271188"/>
                </a:cubicBezTo>
                <a:cubicBezTo>
                  <a:pt x="1210969" y="258653"/>
                  <a:pt x="1221118" y="248503"/>
                  <a:pt x="1233654" y="248503"/>
                </a:cubicBezTo>
                <a:close/>
                <a:moveTo>
                  <a:pt x="1295054" y="247650"/>
                </a:moveTo>
                <a:cubicBezTo>
                  <a:pt x="1308153" y="247650"/>
                  <a:pt x="1318762" y="258260"/>
                  <a:pt x="1318762" y="271358"/>
                </a:cubicBezTo>
                <a:cubicBezTo>
                  <a:pt x="1318762" y="271409"/>
                  <a:pt x="1318762" y="271477"/>
                  <a:pt x="1318762" y="271529"/>
                </a:cubicBezTo>
                <a:cubicBezTo>
                  <a:pt x="1318660" y="284525"/>
                  <a:pt x="1308051" y="294997"/>
                  <a:pt x="1295054" y="294895"/>
                </a:cubicBezTo>
                <a:cubicBezTo>
                  <a:pt x="1282058" y="294895"/>
                  <a:pt x="1271518" y="284356"/>
                  <a:pt x="1271518" y="271358"/>
                </a:cubicBezTo>
                <a:cubicBezTo>
                  <a:pt x="1271518" y="271307"/>
                  <a:pt x="1271518" y="271239"/>
                  <a:pt x="1271518" y="271188"/>
                </a:cubicBezTo>
                <a:cubicBezTo>
                  <a:pt x="1271518" y="258192"/>
                  <a:pt x="1282058" y="247650"/>
                  <a:pt x="1295054" y="247650"/>
                </a:cubicBezTo>
                <a:close/>
                <a:moveTo>
                  <a:pt x="1971151" y="246286"/>
                </a:moveTo>
                <a:cubicBezTo>
                  <a:pt x="1985085" y="246286"/>
                  <a:pt x="1996394" y="257596"/>
                  <a:pt x="1996394" y="271529"/>
                </a:cubicBezTo>
                <a:cubicBezTo>
                  <a:pt x="1996394" y="271580"/>
                  <a:pt x="1996394" y="271649"/>
                  <a:pt x="1996394" y="271700"/>
                </a:cubicBezTo>
                <a:cubicBezTo>
                  <a:pt x="1996291" y="285549"/>
                  <a:pt x="1985000" y="296704"/>
                  <a:pt x="1971151" y="296601"/>
                </a:cubicBezTo>
                <a:cubicBezTo>
                  <a:pt x="1957301" y="296601"/>
                  <a:pt x="1946079" y="285379"/>
                  <a:pt x="1946079" y="271529"/>
                </a:cubicBezTo>
                <a:cubicBezTo>
                  <a:pt x="1946079" y="271478"/>
                  <a:pt x="1946079" y="271410"/>
                  <a:pt x="1946079" y="271359"/>
                </a:cubicBezTo>
                <a:cubicBezTo>
                  <a:pt x="1946079" y="257510"/>
                  <a:pt x="1957301" y="246286"/>
                  <a:pt x="1971151" y="246286"/>
                </a:cubicBezTo>
                <a:close/>
                <a:moveTo>
                  <a:pt x="1479259" y="246286"/>
                </a:moveTo>
                <a:cubicBezTo>
                  <a:pt x="1493569" y="246286"/>
                  <a:pt x="1505184" y="257903"/>
                  <a:pt x="1505184" y="272211"/>
                </a:cubicBezTo>
                <a:cubicBezTo>
                  <a:pt x="1505082" y="286470"/>
                  <a:pt x="1493518" y="297966"/>
                  <a:pt x="1479259" y="297966"/>
                </a:cubicBezTo>
                <a:cubicBezTo>
                  <a:pt x="1465034" y="297966"/>
                  <a:pt x="1453505" y="286436"/>
                  <a:pt x="1453505" y="272211"/>
                </a:cubicBezTo>
                <a:cubicBezTo>
                  <a:pt x="1453505" y="272160"/>
                  <a:pt x="1453505" y="272091"/>
                  <a:pt x="1453505" y="272041"/>
                </a:cubicBezTo>
                <a:cubicBezTo>
                  <a:pt x="1453505" y="257817"/>
                  <a:pt x="1465034" y="246286"/>
                  <a:pt x="1479259" y="246286"/>
                </a:cubicBezTo>
                <a:close/>
                <a:moveTo>
                  <a:pt x="1417857" y="246286"/>
                </a:moveTo>
                <a:cubicBezTo>
                  <a:pt x="1431707" y="246286"/>
                  <a:pt x="1442929" y="257510"/>
                  <a:pt x="1442929" y="271359"/>
                </a:cubicBezTo>
                <a:cubicBezTo>
                  <a:pt x="1442929" y="271410"/>
                  <a:pt x="1442929" y="271478"/>
                  <a:pt x="1442929" y="271529"/>
                </a:cubicBezTo>
                <a:cubicBezTo>
                  <a:pt x="1442827" y="285276"/>
                  <a:pt x="1431604" y="296363"/>
                  <a:pt x="1417857" y="296260"/>
                </a:cubicBezTo>
                <a:cubicBezTo>
                  <a:pt x="1404110" y="296260"/>
                  <a:pt x="1392956" y="285106"/>
                  <a:pt x="1392956" y="271359"/>
                </a:cubicBezTo>
                <a:cubicBezTo>
                  <a:pt x="1392956" y="271307"/>
                  <a:pt x="1392956" y="271239"/>
                  <a:pt x="1392956" y="271188"/>
                </a:cubicBezTo>
                <a:cubicBezTo>
                  <a:pt x="1392956" y="257442"/>
                  <a:pt x="1404110" y="246286"/>
                  <a:pt x="1417857" y="246286"/>
                </a:cubicBezTo>
                <a:close/>
                <a:moveTo>
                  <a:pt x="1357138" y="246286"/>
                </a:moveTo>
                <a:cubicBezTo>
                  <a:pt x="1370612" y="246286"/>
                  <a:pt x="1381528" y="257203"/>
                  <a:pt x="1381528" y="270676"/>
                </a:cubicBezTo>
                <a:cubicBezTo>
                  <a:pt x="1381426" y="284082"/>
                  <a:pt x="1370544" y="294896"/>
                  <a:pt x="1357138" y="294896"/>
                </a:cubicBezTo>
                <a:cubicBezTo>
                  <a:pt x="1343766" y="294896"/>
                  <a:pt x="1332919" y="284048"/>
                  <a:pt x="1332919" y="270676"/>
                </a:cubicBezTo>
                <a:cubicBezTo>
                  <a:pt x="1332919" y="270625"/>
                  <a:pt x="1332919" y="270557"/>
                  <a:pt x="1332919" y="270506"/>
                </a:cubicBezTo>
                <a:cubicBezTo>
                  <a:pt x="1332919" y="257134"/>
                  <a:pt x="1343766" y="246286"/>
                  <a:pt x="1357138" y="246286"/>
                </a:cubicBezTo>
                <a:close/>
                <a:moveTo>
                  <a:pt x="1540660" y="244752"/>
                </a:moveTo>
                <a:cubicBezTo>
                  <a:pt x="1555362" y="244752"/>
                  <a:pt x="1567267" y="256657"/>
                  <a:pt x="1567267" y="271359"/>
                </a:cubicBezTo>
                <a:cubicBezTo>
                  <a:pt x="1567267" y="271410"/>
                  <a:pt x="1567267" y="271478"/>
                  <a:pt x="1567267" y="271529"/>
                </a:cubicBezTo>
                <a:cubicBezTo>
                  <a:pt x="1567165" y="286128"/>
                  <a:pt x="1555260" y="297899"/>
                  <a:pt x="1540660" y="297795"/>
                </a:cubicBezTo>
                <a:cubicBezTo>
                  <a:pt x="1540540" y="297795"/>
                  <a:pt x="1540438" y="297795"/>
                  <a:pt x="1540319" y="297795"/>
                </a:cubicBezTo>
                <a:cubicBezTo>
                  <a:pt x="1525804" y="297693"/>
                  <a:pt x="1514121" y="285873"/>
                  <a:pt x="1514223" y="271359"/>
                </a:cubicBezTo>
                <a:cubicBezTo>
                  <a:pt x="1514223" y="271307"/>
                  <a:pt x="1514223" y="271239"/>
                  <a:pt x="1514223" y="271188"/>
                </a:cubicBezTo>
                <a:cubicBezTo>
                  <a:pt x="1514223" y="256588"/>
                  <a:pt x="1526060" y="244752"/>
                  <a:pt x="1540660" y="244752"/>
                </a:cubicBezTo>
                <a:close/>
                <a:moveTo>
                  <a:pt x="1602061" y="244070"/>
                </a:moveTo>
                <a:cubicBezTo>
                  <a:pt x="1617139" y="244070"/>
                  <a:pt x="1629351" y="256282"/>
                  <a:pt x="1629351" y="271359"/>
                </a:cubicBezTo>
                <a:cubicBezTo>
                  <a:pt x="1629249" y="286368"/>
                  <a:pt x="1617071" y="298478"/>
                  <a:pt x="1602061" y="298478"/>
                </a:cubicBezTo>
                <a:cubicBezTo>
                  <a:pt x="1587086" y="298478"/>
                  <a:pt x="1574943" y="286333"/>
                  <a:pt x="1574943" y="271359"/>
                </a:cubicBezTo>
                <a:cubicBezTo>
                  <a:pt x="1574943" y="271307"/>
                  <a:pt x="1574943" y="271239"/>
                  <a:pt x="1574943" y="271188"/>
                </a:cubicBezTo>
                <a:cubicBezTo>
                  <a:pt x="1574943" y="256213"/>
                  <a:pt x="1587086" y="244070"/>
                  <a:pt x="1602061" y="244070"/>
                </a:cubicBezTo>
                <a:close/>
                <a:moveTo>
                  <a:pt x="1664145" y="243558"/>
                </a:moveTo>
                <a:cubicBezTo>
                  <a:pt x="1679495" y="243558"/>
                  <a:pt x="1691946" y="256009"/>
                  <a:pt x="1691946" y="271359"/>
                </a:cubicBezTo>
                <a:cubicBezTo>
                  <a:pt x="1691946" y="271410"/>
                  <a:pt x="1691946" y="271478"/>
                  <a:pt x="1691946" y="271529"/>
                </a:cubicBezTo>
                <a:cubicBezTo>
                  <a:pt x="1691843" y="286794"/>
                  <a:pt x="1679410" y="299092"/>
                  <a:pt x="1664145" y="298989"/>
                </a:cubicBezTo>
                <a:cubicBezTo>
                  <a:pt x="1664025" y="298989"/>
                  <a:pt x="1663923" y="298989"/>
                  <a:pt x="1663804" y="298989"/>
                </a:cubicBezTo>
                <a:cubicBezTo>
                  <a:pt x="1648641" y="298887"/>
                  <a:pt x="1636412" y="286520"/>
                  <a:pt x="1636514" y="271359"/>
                </a:cubicBezTo>
                <a:cubicBezTo>
                  <a:pt x="1636514" y="271307"/>
                  <a:pt x="1636514" y="271239"/>
                  <a:pt x="1636514" y="271188"/>
                </a:cubicBezTo>
                <a:cubicBezTo>
                  <a:pt x="1636514" y="255924"/>
                  <a:pt x="1648880" y="243558"/>
                  <a:pt x="1664145" y="243558"/>
                </a:cubicBezTo>
                <a:close/>
                <a:moveTo>
                  <a:pt x="1724863" y="242876"/>
                </a:moveTo>
                <a:cubicBezTo>
                  <a:pt x="1740589" y="242876"/>
                  <a:pt x="1753347" y="255633"/>
                  <a:pt x="1753347" y="271359"/>
                </a:cubicBezTo>
                <a:cubicBezTo>
                  <a:pt x="1753347" y="271410"/>
                  <a:pt x="1753347" y="271478"/>
                  <a:pt x="1753347" y="271529"/>
                </a:cubicBezTo>
                <a:cubicBezTo>
                  <a:pt x="1753244" y="287170"/>
                  <a:pt x="1740504" y="299774"/>
                  <a:pt x="1724863" y="299672"/>
                </a:cubicBezTo>
                <a:cubicBezTo>
                  <a:pt x="1709223" y="299672"/>
                  <a:pt x="1696551" y="286999"/>
                  <a:pt x="1696551" y="271359"/>
                </a:cubicBezTo>
                <a:cubicBezTo>
                  <a:pt x="1696551" y="271307"/>
                  <a:pt x="1696551" y="271239"/>
                  <a:pt x="1696551" y="271188"/>
                </a:cubicBezTo>
                <a:cubicBezTo>
                  <a:pt x="1696551" y="255549"/>
                  <a:pt x="1709223" y="242876"/>
                  <a:pt x="1724863" y="242876"/>
                </a:cubicBezTo>
                <a:close/>
                <a:moveTo>
                  <a:pt x="1786265" y="242534"/>
                </a:moveTo>
                <a:cubicBezTo>
                  <a:pt x="1802178" y="242534"/>
                  <a:pt x="1815090" y="255446"/>
                  <a:pt x="1815090" y="271358"/>
                </a:cubicBezTo>
                <a:cubicBezTo>
                  <a:pt x="1815005" y="287203"/>
                  <a:pt x="1802110" y="300012"/>
                  <a:pt x="1786265" y="300012"/>
                </a:cubicBezTo>
                <a:cubicBezTo>
                  <a:pt x="1770437" y="300012"/>
                  <a:pt x="1757612" y="287186"/>
                  <a:pt x="1757612" y="271358"/>
                </a:cubicBezTo>
                <a:cubicBezTo>
                  <a:pt x="1757612" y="271307"/>
                  <a:pt x="1757612" y="271239"/>
                  <a:pt x="1757612" y="271187"/>
                </a:cubicBezTo>
                <a:cubicBezTo>
                  <a:pt x="1757612" y="255359"/>
                  <a:pt x="1770437" y="242534"/>
                  <a:pt x="1786265" y="242534"/>
                </a:cubicBezTo>
                <a:close/>
                <a:moveTo>
                  <a:pt x="1909067" y="242193"/>
                </a:moveTo>
                <a:cubicBezTo>
                  <a:pt x="1909187" y="242193"/>
                  <a:pt x="1909289" y="242193"/>
                  <a:pt x="1909409" y="242193"/>
                </a:cubicBezTo>
                <a:cubicBezTo>
                  <a:pt x="1925424" y="242296"/>
                  <a:pt x="1938335" y="255343"/>
                  <a:pt x="1938233" y="271358"/>
                </a:cubicBezTo>
                <a:cubicBezTo>
                  <a:pt x="1938233" y="271409"/>
                  <a:pt x="1938233" y="271477"/>
                  <a:pt x="1938233" y="271529"/>
                </a:cubicBezTo>
                <a:cubicBezTo>
                  <a:pt x="1938131" y="287543"/>
                  <a:pt x="1925083" y="300455"/>
                  <a:pt x="1909067" y="300353"/>
                </a:cubicBezTo>
                <a:cubicBezTo>
                  <a:pt x="1893052" y="300353"/>
                  <a:pt x="1880073" y="287372"/>
                  <a:pt x="1880073" y="271358"/>
                </a:cubicBezTo>
                <a:cubicBezTo>
                  <a:pt x="1880073" y="271307"/>
                  <a:pt x="1880073" y="271239"/>
                  <a:pt x="1880073" y="271187"/>
                </a:cubicBezTo>
                <a:cubicBezTo>
                  <a:pt x="1880073" y="255173"/>
                  <a:pt x="1893052" y="242193"/>
                  <a:pt x="1909067" y="242193"/>
                </a:cubicBezTo>
                <a:close/>
                <a:moveTo>
                  <a:pt x="1847667" y="242193"/>
                </a:moveTo>
                <a:cubicBezTo>
                  <a:pt x="1847786" y="242193"/>
                  <a:pt x="1847889" y="242193"/>
                  <a:pt x="1848008" y="242193"/>
                </a:cubicBezTo>
                <a:cubicBezTo>
                  <a:pt x="1864023" y="242296"/>
                  <a:pt x="1876935" y="255343"/>
                  <a:pt x="1876832" y="271358"/>
                </a:cubicBezTo>
                <a:cubicBezTo>
                  <a:pt x="1876832" y="271409"/>
                  <a:pt x="1876832" y="271477"/>
                  <a:pt x="1876832" y="271529"/>
                </a:cubicBezTo>
                <a:cubicBezTo>
                  <a:pt x="1876730" y="287543"/>
                  <a:pt x="1863682" y="300455"/>
                  <a:pt x="1847667" y="300353"/>
                </a:cubicBezTo>
                <a:cubicBezTo>
                  <a:pt x="1831651" y="300353"/>
                  <a:pt x="1818672" y="287372"/>
                  <a:pt x="1818672" y="271358"/>
                </a:cubicBezTo>
                <a:cubicBezTo>
                  <a:pt x="1818672" y="271307"/>
                  <a:pt x="1818672" y="271239"/>
                  <a:pt x="1818672" y="271187"/>
                </a:cubicBezTo>
                <a:cubicBezTo>
                  <a:pt x="1818672" y="255173"/>
                  <a:pt x="1831651" y="242193"/>
                  <a:pt x="1847667" y="242193"/>
                </a:cubicBezTo>
                <a:close/>
                <a:moveTo>
                  <a:pt x="5629" y="204500"/>
                </a:moveTo>
                <a:cubicBezTo>
                  <a:pt x="8648" y="204500"/>
                  <a:pt x="11086" y="206939"/>
                  <a:pt x="11086" y="209958"/>
                </a:cubicBezTo>
                <a:cubicBezTo>
                  <a:pt x="11086" y="212977"/>
                  <a:pt x="8648" y="215416"/>
                  <a:pt x="5629" y="215416"/>
                </a:cubicBezTo>
                <a:cubicBezTo>
                  <a:pt x="2643" y="215331"/>
                  <a:pt x="256" y="212943"/>
                  <a:pt x="171" y="209958"/>
                </a:cubicBezTo>
                <a:cubicBezTo>
                  <a:pt x="171" y="206939"/>
                  <a:pt x="2610" y="204500"/>
                  <a:pt x="5629" y="204500"/>
                </a:cubicBezTo>
                <a:close/>
                <a:moveTo>
                  <a:pt x="67029" y="202283"/>
                </a:moveTo>
                <a:cubicBezTo>
                  <a:pt x="71277" y="202283"/>
                  <a:pt x="74705" y="205712"/>
                  <a:pt x="74705" y="209959"/>
                </a:cubicBezTo>
                <a:cubicBezTo>
                  <a:pt x="74705" y="214206"/>
                  <a:pt x="71277" y="217634"/>
                  <a:pt x="67029" y="217634"/>
                </a:cubicBezTo>
                <a:cubicBezTo>
                  <a:pt x="62783" y="217634"/>
                  <a:pt x="59355" y="214206"/>
                  <a:pt x="59355" y="209959"/>
                </a:cubicBezTo>
                <a:cubicBezTo>
                  <a:pt x="59355" y="205712"/>
                  <a:pt x="62783" y="202283"/>
                  <a:pt x="67029" y="202283"/>
                </a:cubicBezTo>
                <a:close/>
                <a:moveTo>
                  <a:pt x="129113" y="201600"/>
                </a:moveTo>
                <a:cubicBezTo>
                  <a:pt x="133735" y="201600"/>
                  <a:pt x="137470" y="205336"/>
                  <a:pt x="137470" y="209958"/>
                </a:cubicBezTo>
                <a:cubicBezTo>
                  <a:pt x="137470" y="214580"/>
                  <a:pt x="133735" y="218315"/>
                  <a:pt x="129113" y="218315"/>
                </a:cubicBezTo>
                <a:cubicBezTo>
                  <a:pt x="124491" y="218315"/>
                  <a:pt x="120756" y="214580"/>
                  <a:pt x="120756" y="209958"/>
                </a:cubicBezTo>
                <a:cubicBezTo>
                  <a:pt x="120756" y="205336"/>
                  <a:pt x="124491" y="201600"/>
                  <a:pt x="129113" y="201600"/>
                </a:cubicBezTo>
                <a:close/>
                <a:moveTo>
                  <a:pt x="189832" y="200748"/>
                </a:moveTo>
                <a:cubicBezTo>
                  <a:pt x="194915" y="200748"/>
                  <a:pt x="199042" y="204876"/>
                  <a:pt x="199042" y="209959"/>
                </a:cubicBezTo>
                <a:cubicBezTo>
                  <a:pt x="199042" y="215041"/>
                  <a:pt x="194915" y="219169"/>
                  <a:pt x="189832" y="219169"/>
                </a:cubicBezTo>
                <a:cubicBezTo>
                  <a:pt x="184784" y="219083"/>
                  <a:pt x="180707" y="215007"/>
                  <a:pt x="180622" y="209959"/>
                </a:cubicBezTo>
                <a:cubicBezTo>
                  <a:pt x="180622" y="204876"/>
                  <a:pt x="184749" y="200748"/>
                  <a:pt x="189832" y="200748"/>
                </a:cubicBezTo>
                <a:close/>
                <a:moveTo>
                  <a:pt x="251233" y="199895"/>
                </a:moveTo>
                <a:cubicBezTo>
                  <a:pt x="251353" y="199895"/>
                  <a:pt x="251455" y="199895"/>
                  <a:pt x="251574" y="199895"/>
                </a:cubicBezTo>
                <a:cubicBezTo>
                  <a:pt x="257032" y="199998"/>
                  <a:pt x="261399" y="204501"/>
                  <a:pt x="261296" y="209958"/>
                </a:cubicBezTo>
                <a:cubicBezTo>
                  <a:pt x="261296" y="215519"/>
                  <a:pt x="256794" y="220021"/>
                  <a:pt x="251233" y="220021"/>
                </a:cubicBezTo>
                <a:cubicBezTo>
                  <a:pt x="245707" y="219936"/>
                  <a:pt x="241256" y="215485"/>
                  <a:pt x="241171" y="209958"/>
                </a:cubicBezTo>
                <a:cubicBezTo>
                  <a:pt x="241171" y="204398"/>
                  <a:pt x="245673" y="199895"/>
                  <a:pt x="251233" y="199895"/>
                </a:cubicBezTo>
                <a:close/>
                <a:moveTo>
                  <a:pt x="312635" y="199042"/>
                </a:moveTo>
                <a:cubicBezTo>
                  <a:pt x="312754" y="199042"/>
                  <a:pt x="312856" y="199042"/>
                  <a:pt x="312976" y="199042"/>
                </a:cubicBezTo>
                <a:cubicBezTo>
                  <a:pt x="318911" y="199145"/>
                  <a:pt x="323653" y="204023"/>
                  <a:pt x="323550" y="209958"/>
                </a:cubicBezTo>
                <a:cubicBezTo>
                  <a:pt x="323550" y="215979"/>
                  <a:pt x="318655" y="220874"/>
                  <a:pt x="312635" y="220874"/>
                </a:cubicBezTo>
                <a:cubicBezTo>
                  <a:pt x="306614" y="220874"/>
                  <a:pt x="301719" y="215979"/>
                  <a:pt x="301719" y="209958"/>
                </a:cubicBezTo>
                <a:cubicBezTo>
                  <a:pt x="301719" y="203937"/>
                  <a:pt x="306614" y="199042"/>
                  <a:pt x="312635" y="199042"/>
                </a:cubicBezTo>
                <a:close/>
                <a:moveTo>
                  <a:pt x="374036" y="198189"/>
                </a:moveTo>
                <a:cubicBezTo>
                  <a:pt x="380534" y="198189"/>
                  <a:pt x="385804" y="203460"/>
                  <a:pt x="385804" y="209958"/>
                </a:cubicBezTo>
                <a:cubicBezTo>
                  <a:pt x="385804" y="216456"/>
                  <a:pt x="380534" y="221727"/>
                  <a:pt x="374036" y="221727"/>
                </a:cubicBezTo>
                <a:cubicBezTo>
                  <a:pt x="367538" y="221727"/>
                  <a:pt x="362268" y="216456"/>
                  <a:pt x="362268" y="209958"/>
                </a:cubicBezTo>
                <a:cubicBezTo>
                  <a:pt x="362268" y="203460"/>
                  <a:pt x="367538" y="198189"/>
                  <a:pt x="374036" y="198189"/>
                </a:cubicBezTo>
                <a:close/>
                <a:moveTo>
                  <a:pt x="436120" y="197336"/>
                </a:moveTo>
                <a:cubicBezTo>
                  <a:pt x="443096" y="197336"/>
                  <a:pt x="448741" y="202982"/>
                  <a:pt x="448741" y="209958"/>
                </a:cubicBezTo>
                <a:cubicBezTo>
                  <a:pt x="448741" y="216934"/>
                  <a:pt x="443096" y="222579"/>
                  <a:pt x="436120" y="222579"/>
                </a:cubicBezTo>
                <a:cubicBezTo>
                  <a:pt x="429144" y="222579"/>
                  <a:pt x="423499" y="216934"/>
                  <a:pt x="423499" y="209958"/>
                </a:cubicBezTo>
                <a:cubicBezTo>
                  <a:pt x="423499" y="202982"/>
                  <a:pt x="429144" y="197336"/>
                  <a:pt x="436120" y="197336"/>
                </a:cubicBezTo>
                <a:close/>
                <a:moveTo>
                  <a:pt x="496838" y="196654"/>
                </a:moveTo>
                <a:cubicBezTo>
                  <a:pt x="504189" y="196654"/>
                  <a:pt x="510142" y="202607"/>
                  <a:pt x="510142" y="209958"/>
                </a:cubicBezTo>
                <a:cubicBezTo>
                  <a:pt x="510142" y="217309"/>
                  <a:pt x="504189" y="223262"/>
                  <a:pt x="496838" y="223262"/>
                </a:cubicBezTo>
                <a:cubicBezTo>
                  <a:pt x="489487" y="223262"/>
                  <a:pt x="483535" y="217309"/>
                  <a:pt x="483535" y="209958"/>
                </a:cubicBezTo>
                <a:cubicBezTo>
                  <a:pt x="483535" y="202607"/>
                  <a:pt x="489487" y="196654"/>
                  <a:pt x="496838" y="196654"/>
                </a:cubicBezTo>
                <a:close/>
                <a:moveTo>
                  <a:pt x="619641" y="195119"/>
                </a:moveTo>
                <a:cubicBezTo>
                  <a:pt x="619760" y="195119"/>
                  <a:pt x="619863" y="195119"/>
                  <a:pt x="619982" y="195119"/>
                </a:cubicBezTo>
                <a:cubicBezTo>
                  <a:pt x="628185" y="195222"/>
                  <a:pt x="634752" y="201942"/>
                  <a:pt x="634650" y="210129"/>
                </a:cubicBezTo>
                <a:cubicBezTo>
                  <a:pt x="634650" y="210180"/>
                  <a:pt x="634650" y="210248"/>
                  <a:pt x="634650" y="210299"/>
                </a:cubicBezTo>
                <a:cubicBezTo>
                  <a:pt x="634548" y="218503"/>
                  <a:pt x="627827" y="225070"/>
                  <a:pt x="619641" y="224967"/>
                </a:cubicBezTo>
                <a:cubicBezTo>
                  <a:pt x="611420" y="224967"/>
                  <a:pt x="604717" y="218350"/>
                  <a:pt x="604632" y="210129"/>
                </a:cubicBezTo>
                <a:cubicBezTo>
                  <a:pt x="604632" y="201839"/>
                  <a:pt x="611351" y="195119"/>
                  <a:pt x="619641" y="195119"/>
                </a:cubicBezTo>
                <a:close/>
                <a:moveTo>
                  <a:pt x="558240" y="195119"/>
                </a:moveTo>
                <a:cubicBezTo>
                  <a:pt x="566052" y="195119"/>
                  <a:pt x="572396" y="201464"/>
                  <a:pt x="572396" y="209276"/>
                </a:cubicBezTo>
                <a:cubicBezTo>
                  <a:pt x="572396" y="217087"/>
                  <a:pt x="566052" y="223432"/>
                  <a:pt x="558240" y="223432"/>
                </a:cubicBezTo>
                <a:cubicBezTo>
                  <a:pt x="550463" y="223347"/>
                  <a:pt x="544169" y="217053"/>
                  <a:pt x="544084" y="209276"/>
                </a:cubicBezTo>
                <a:cubicBezTo>
                  <a:pt x="544084" y="201464"/>
                  <a:pt x="550429" y="195119"/>
                  <a:pt x="558240" y="195119"/>
                </a:cubicBezTo>
                <a:close/>
                <a:moveTo>
                  <a:pt x="681042" y="194096"/>
                </a:moveTo>
                <a:cubicBezTo>
                  <a:pt x="681162" y="194096"/>
                  <a:pt x="681264" y="194096"/>
                  <a:pt x="681384" y="194096"/>
                </a:cubicBezTo>
                <a:cubicBezTo>
                  <a:pt x="690048" y="194199"/>
                  <a:pt x="697007" y="201294"/>
                  <a:pt x="696905" y="209958"/>
                </a:cubicBezTo>
                <a:cubicBezTo>
                  <a:pt x="696905" y="210010"/>
                  <a:pt x="696905" y="210078"/>
                  <a:pt x="696905" y="210129"/>
                </a:cubicBezTo>
                <a:cubicBezTo>
                  <a:pt x="696802" y="218793"/>
                  <a:pt x="689707" y="225751"/>
                  <a:pt x="681042" y="225650"/>
                </a:cubicBezTo>
                <a:cubicBezTo>
                  <a:pt x="672344" y="225650"/>
                  <a:pt x="665266" y="218657"/>
                  <a:pt x="665181" y="209958"/>
                </a:cubicBezTo>
                <a:cubicBezTo>
                  <a:pt x="665181" y="201192"/>
                  <a:pt x="672276" y="194096"/>
                  <a:pt x="681042" y="194096"/>
                </a:cubicBezTo>
                <a:close/>
                <a:moveTo>
                  <a:pt x="743125" y="193243"/>
                </a:moveTo>
                <a:cubicBezTo>
                  <a:pt x="752540" y="193243"/>
                  <a:pt x="760181" y="200884"/>
                  <a:pt x="760181" y="210299"/>
                </a:cubicBezTo>
                <a:cubicBezTo>
                  <a:pt x="760181" y="219714"/>
                  <a:pt x="752540" y="227355"/>
                  <a:pt x="743125" y="227355"/>
                </a:cubicBezTo>
                <a:cubicBezTo>
                  <a:pt x="733711" y="227355"/>
                  <a:pt x="726070" y="219714"/>
                  <a:pt x="726070" y="210299"/>
                </a:cubicBezTo>
                <a:cubicBezTo>
                  <a:pt x="726070" y="200884"/>
                  <a:pt x="733711" y="193243"/>
                  <a:pt x="743125" y="193243"/>
                </a:cubicBezTo>
                <a:close/>
                <a:moveTo>
                  <a:pt x="803844" y="192390"/>
                </a:moveTo>
                <a:cubicBezTo>
                  <a:pt x="813259" y="192390"/>
                  <a:pt x="820900" y="200032"/>
                  <a:pt x="820900" y="209446"/>
                </a:cubicBezTo>
                <a:cubicBezTo>
                  <a:pt x="820900" y="218861"/>
                  <a:pt x="813259" y="226502"/>
                  <a:pt x="803844" y="226502"/>
                </a:cubicBezTo>
                <a:cubicBezTo>
                  <a:pt x="794430" y="226502"/>
                  <a:pt x="786789" y="218861"/>
                  <a:pt x="786789" y="209446"/>
                </a:cubicBezTo>
                <a:cubicBezTo>
                  <a:pt x="786789" y="200032"/>
                  <a:pt x="794430" y="192390"/>
                  <a:pt x="803844" y="192390"/>
                </a:cubicBezTo>
                <a:close/>
                <a:moveTo>
                  <a:pt x="865247" y="191708"/>
                </a:moveTo>
                <a:cubicBezTo>
                  <a:pt x="875327" y="191708"/>
                  <a:pt x="883496" y="199878"/>
                  <a:pt x="883496" y="209958"/>
                </a:cubicBezTo>
                <a:cubicBezTo>
                  <a:pt x="883496" y="210009"/>
                  <a:pt x="883496" y="210078"/>
                  <a:pt x="883496" y="210129"/>
                </a:cubicBezTo>
                <a:cubicBezTo>
                  <a:pt x="883394" y="220106"/>
                  <a:pt x="875224" y="228140"/>
                  <a:pt x="865247" y="228037"/>
                </a:cubicBezTo>
                <a:cubicBezTo>
                  <a:pt x="865196" y="228037"/>
                  <a:pt x="865127" y="228037"/>
                  <a:pt x="865076" y="228037"/>
                </a:cubicBezTo>
                <a:cubicBezTo>
                  <a:pt x="855098" y="228037"/>
                  <a:pt x="846997" y="219936"/>
                  <a:pt x="846997" y="209958"/>
                </a:cubicBezTo>
                <a:cubicBezTo>
                  <a:pt x="846997" y="199878"/>
                  <a:pt x="855166" y="191708"/>
                  <a:pt x="865247" y="191708"/>
                </a:cubicBezTo>
                <a:close/>
                <a:moveTo>
                  <a:pt x="926648" y="190855"/>
                </a:moveTo>
                <a:cubicBezTo>
                  <a:pt x="937206" y="190855"/>
                  <a:pt x="945751" y="199400"/>
                  <a:pt x="945751" y="209958"/>
                </a:cubicBezTo>
                <a:cubicBezTo>
                  <a:pt x="945665" y="220447"/>
                  <a:pt x="937137" y="228890"/>
                  <a:pt x="926648" y="228890"/>
                </a:cubicBezTo>
                <a:cubicBezTo>
                  <a:pt x="916158" y="228890"/>
                  <a:pt x="907648" y="220447"/>
                  <a:pt x="907546" y="209958"/>
                </a:cubicBezTo>
                <a:cubicBezTo>
                  <a:pt x="907546" y="199400"/>
                  <a:pt x="916090" y="190855"/>
                  <a:pt x="926648" y="190855"/>
                </a:cubicBezTo>
                <a:close/>
                <a:moveTo>
                  <a:pt x="988049" y="190002"/>
                </a:moveTo>
                <a:cubicBezTo>
                  <a:pt x="999067" y="190002"/>
                  <a:pt x="1008004" y="198940"/>
                  <a:pt x="1008004" y="209958"/>
                </a:cubicBezTo>
                <a:cubicBezTo>
                  <a:pt x="1008004" y="210009"/>
                  <a:pt x="1008004" y="210077"/>
                  <a:pt x="1008004" y="210127"/>
                </a:cubicBezTo>
                <a:cubicBezTo>
                  <a:pt x="1007902" y="221061"/>
                  <a:pt x="998982" y="229845"/>
                  <a:pt x="988049" y="229743"/>
                </a:cubicBezTo>
                <a:cubicBezTo>
                  <a:pt x="977099" y="229743"/>
                  <a:pt x="968179" y="220908"/>
                  <a:pt x="968094" y="209958"/>
                </a:cubicBezTo>
                <a:cubicBezTo>
                  <a:pt x="968094" y="198940"/>
                  <a:pt x="977031" y="190002"/>
                  <a:pt x="988049" y="190002"/>
                </a:cubicBezTo>
                <a:close/>
                <a:moveTo>
                  <a:pt x="1050132" y="189150"/>
                </a:moveTo>
                <a:cubicBezTo>
                  <a:pt x="1050251" y="189150"/>
                  <a:pt x="1050354" y="189150"/>
                  <a:pt x="1050473" y="189150"/>
                </a:cubicBezTo>
                <a:cubicBezTo>
                  <a:pt x="1061866" y="189253"/>
                  <a:pt x="1071043" y="198565"/>
                  <a:pt x="1070940" y="209959"/>
                </a:cubicBezTo>
                <a:cubicBezTo>
                  <a:pt x="1070940" y="210010"/>
                  <a:pt x="1070940" y="210078"/>
                  <a:pt x="1070940" y="210129"/>
                </a:cubicBezTo>
                <a:cubicBezTo>
                  <a:pt x="1070837" y="221522"/>
                  <a:pt x="1061525" y="230699"/>
                  <a:pt x="1050132" y="230596"/>
                </a:cubicBezTo>
                <a:cubicBezTo>
                  <a:pt x="1038704" y="230596"/>
                  <a:pt x="1029409" y="221386"/>
                  <a:pt x="1029324" y="209959"/>
                </a:cubicBezTo>
                <a:cubicBezTo>
                  <a:pt x="1029324" y="198463"/>
                  <a:pt x="1038636" y="189150"/>
                  <a:pt x="1050132" y="189150"/>
                </a:cubicBezTo>
                <a:close/>
                <a:moveTo>
                  <a:pt x="1110851" y="188467"/>
                </a:moveTo>
                <a:cubicBezTo>
                  <a:pt x="1110971" y="188467"/>
                  <a:pt x="1111073" y="188467"/>
                  <a:pt x="1111192" y="188467"/>
                </a:cubicBezTo>
                <a:cubicBezTo>
                  <a:pt x="1122961" y="188570"/>
                  <a:pt x="1132444" y="198189"/>
                  <a:pt x="1132342" y="209958"/>
                </a:cubicBezTo>
                <a:cubicBezTo>
                  <a:pt x="1132342" y="210009"/>
                  <a:pt x="1132342" y="210077"/>
                  <a:pt x="1132342" y="210127"/>
                </a:cubicBezTo>
                <a:cubicBezTo>
                  <a:pt x="1132240" y="221897"/>
                  <a:pt x="1122620" y="231380"/>
                  <a:pt x="1110851" y="231278"/>
                </a:cubicBezTo>
                <a:cubicBezTo>
                  <a:pt x="1099083" y="231278"/>
                  <a:pt x="1089532" y="221726"/>
                  <a:pt x="1089532" y="209958"/>
                </a:cubicBezTo>
                <a:cubicBezTo>
                  <a:pt x="1089532" y="209907"/>
                  <a:pt x="1089532" y="209838"/>
                  <a:pt x="1089532" y="209787"/>
                </a:cubicBezTo>
                <a:cubicBezTo>
                  <a:pt x="1089532" y="198019"/>
                  <a:pt x="1099083" y="188467"/>
                  <a:pt x="1110851" y="188467"/>
                </a:cubicBezTo>
                <a:close/>
                <a:moveTo>
                  <a:pt x="1172253" y="187614"/>
                </a:moveTo>
                <a:cubicBezTo>
                  <a:pt x="1184584" y="187614"/>
                  <a:pt x="1194596" y="197626"/>
                  <a:pt x="1194596" y="209958"/>
                </a:cubicBezTo>
                <a:cubicBezTo>
                  <a:pt x="1194493" y="222238"/>
                  <a:pt x="1184533" y="232130"/>
                  <a:pt x="1172253" y="232130"/>
                </a:cubicBezTo>
                <a:cubicBezTo>
                  <a:pt x="1160006" y="232130"/>
                  <a:pt x="1150080" y="222204"/>
                  <a:pt x="1150080" y="209958"/>
                </a:cubicBezTo>
                <a:cubicBezTo>
                  <a:pt x="1150080" y="209906"/>
                  <a:pt x="1150080" y="209838"/>
                  <a:pt x="1150080" y="209787"/>
                </a:cubicBezTo>
                <a:cubicBezTo>
                  <a:pt x="1150080" y="197541"/>
                  <a:pt x="1160006" y="187614"/>
                  <a:pt x="1172253" y="187614"/>
                </a:cubicBezTo>
                <a:close/>
                <a:moveTo>
                  <a:pt x="1233654" y="186762"/>
                </a:moveTo>
                <a:cubicBezTo>
                  <a:pt x="1246463" y="186762"/>
                  <a:pt x="1256850" y="197150"/>
                  <a:pt x="1256850" y="209958"/>
                </a:cubicBezTo>
                <a:cubicBezTo>
                  <a:pt x="1256850" y="210010"/>
                  <a:pt x="1256850" y="210078"/>
                  <a:pt x="1256850" y="210129"/>
                </a:cubicBezTo>
                <a:cubicBezTo>
                  <a:pt x="1256748" y="222853"/>
                  <a:pt x="1246378" y="233086"/>
                  <a:pt x="1233654" y="232984"/>
                </a:cubicBezTo>
                <a:cubicBezTo>
                  <a:pt x="1233534" y="232984"/>
                  <a:pt x="1233432" y="232984"/>
                  <a:pt x="1233312" y="232984"/>
                </a:cubicBezTo>
                <a:cubicBezTo>
                  <a:pt x="1220691" y="232882"/>
                  <a:pt x="1210526" y="222580"/>
                  <a:pt x="1210628" y="209958"/>
                </a:cubicBezTo>
                <a:cubicBezTo>
                  <a:pt x="1210628" y="209907"/>
                  <a:pt x="1210628" y="209839"/>
                  <a:pt x="1210628" y="209788"/>
                </a:cubicBezTo>
                <a:cubicBezTo>
                  <a:pt x="1210628" y="197064"/>
                  <a:pt x="1220930" y="186762"/>
                  <a:pt x="1233654" y="186762"/>
                </a:cubicBezTo>
                <a:close/>
                <a:moveTo>
                  <a:pt x="1295055" y="186079"/>
                </a:moveTo>
                <a:cubicBezTo>
                  <a:pt x="1308239" y="186079"/>
                  <a:pt x="1318934" y="196773"/>
                  <a:pt x="1318934" y="209958"/>
                </a:cubicBezTo>
                <a:cubicBezTo>
                  <a:pt x="1318831" y="223074"/>
                  <a:pt x="1308171" y="233665"/>
                  <a:pt x="1295055" y="233665"/>
                </a:cubicBezTo>
                <a:cubicBezTo>
                  <a:pt x="1281957" y="233665"/>
                  <a:pt x="1271348" y="223057"/>
                  <a:pt x="1271348" y="209958"/>
                </a:cubicBezTo>
                <a:cubicBezTo>
                  <a:pt x="1271348" y="209906"/>
                  <a:pt x="1271348" y="209838"/>
                  <a:pt x="1271348" y="209787"/>
                </a:cubicBezTo>
                <a:cubicBezTo>
                  <a:pt x="1271348" y="196688"/>
                  <a:pt x="1281957" y="186079"/>
                  <a:pt x="1295055" y="186079"/>
                </a:cubicBezTo>
                <a:close/>
                <a:moveTo>
                  <a:pt x="1357139" y="185227"/>
                </a:moveTo>
                <a:cubicBezTo>
                  <a:pt x="1370801" y="185227"/>
                  <a:pt x="1381870" y="196297"/>
                  <a:pt x="1381870" y="209959"/>
                </a:cubicBezTo>
                <a:cubicBezTo>
                  <a:pt x="1381870" y="210010"/>
                  <a:pt x="1381870" y="210078"/>
                  <a:pt x="1381870" y="210129"/>
                </a:cubicBezTo>
                <a:cubicBezTo>
                  <a:pt x="1381768" y="223689"/>
                  <a:pt x="1370699" y="234621"/>
                  <a:pt x="1357139" y="234519"/>
                </a:cubicBezTo>
                <a:cubicBezTo>
                  <a:pt x="1357020" y="234519"/>
                  <a:pt x="1356917" y="234519"/>
                  <a:pt x="1356798" y="234519"/>
                </a:cubicBezTo>
                <a:cubicBezTo>
                  <a:pt x="1343324" y="234417"/>
                  <a:pt x="1332476" y="223433"/>
                  <a:pt x="1332578" y="209959"/>
                </a:cubicBezTo>
                <a:cubicBezTo>
                  <a:pt x="1332578" y="209907"/>
                  <a:pt x="1332578" y="209839"/>
                  <a:pt x="1332578" y="209788"/>
                </a:cubicBezTo>
                <a:cubicBezTo>
                  <a:pt x="1332578" y="196229"/>
                  <a:pt x="1343579" y="185227"/>
                  <a:pt x="1357139" y="185227"/>
                </a:cubicBezTo>
                <a:close/>
                <a:moveTo>
                  <a:pt x="1417857" y="184544"/>
                </a:moveTo>
                <a:cubicBezTo>
                  <a:pt x="1431894" y="184544"/>
                  <a:pt x="1443271" y="195921"/>
                  <a:pt x="1443271" y="209958"/>
                </a:cubicBezTo>
                <a:cubicBezTo>
                  <a:pt x="1443169" y="223927"/>
                  <a:pt x="1431826" y="235201"/>
                  <a:pt x="1417857" y="235201"/>
                </a:cubicBezTo>
                <a:cubicBezTo>
                  <a:pt x="1403923" y="235201"/>
                  <a:pt x="1392615" y="223892"/>
                  <a:pt x="1392615" y="209958"/>
                </a:cubicBezTo>
                <a:cubicBezTo>
                  <a:pt x="1392615" y="195989"/>
                  <a:pt x="1403889" y="184630"/>
                  <a:pt x="1417857" y="184544"/>
                </a:cubicBezTo>
                <a:close/>
                <a:moveTo>
                  <a:pt x="1971151" y="184033"/>
                </a:moveTo>
                <a:cubicBezTo>
                  <a:pt x="1985461" y="184033"/>
                  <a:pt x="1997076" y="195649"/>
                  <a:pt x="1997076" y="209958"/>
                </a:cubicBezTo>
                <a:cubicBezTo>
                  <a:pt x="1996974" y="224217"/>
                  <a:pt x="1985410" y="235713"/>
                  <a:pt x="1971151" y="235713"/>
                </a:cubicBezTo>
                <a:cubicBezTo>
                  <a:pt x="1956926" y="235713"/>
                  <a:pt x="1945397" y="224183"/>
                  <a:pt x="1945397" y="209958"/>
                </a:cubicBezTo>
                <a:cubicBezTo>
                  <a:pt x="1945397" y="209907"/>
                  <a:pt x="1945397" y="209839"/>
                  <a:pt x="1945397" y="209788"/>
                </a:cubicBezTo>
                <a:cubicBezTo>
                  <a:pt x="1945397" y="195563"/>
                  <a:pt x="1956926" y="184033"/>
                  <a:pt x="1971151" y="184033"/>
                </a:cubicBezTo>
                <a:close/>
                <a:moveTo>
                  <a:pt x="1479259" y="183692"/>
                </a:moveTo>
                <a:cubicBezTo>
                  <a:pt x="1493773" y="183692"/>
                  <a:pt x="1505525" y="195444"/>
                  <a:pt x="1505525" y="209959"/>
                </a:cubicBezTo>
                <a:cubicBezTo>
                  <a:pt x="1505525" y="210010"/>
                  <a:pt x="1505525" y="210078"/>
                  <a:pt x="1505525" y="210129"/>
                </a:cubicBezTo>
                <a:cubicBezTo>
                  <a:pt x="1505422" y="224541"/>
                  <a:pt x="1493671" y="236156"/>
                  <a:pt x="1479259" y="236054"/>
                </a:cubicBezTo>
                <a:cubicBezTo>
                  <a:pt x="1479140" y="236054"/>
                  <a:pt x="1479037" y="236054"/>
                  <a:pt x="1478918" y="236054"/>
                </a:cubicBezTo>
                <a:cubicBezTo>
                  <a:pt x="1464590" y="235952"/>
                  <a:pt x="1453061" y="224268"/>
                  <a:pt x="1453163" y="209959"/>
                </a:cubicBezTo>
                <a:cubicBezTo>
                  <a:pt x="1453163" y="209907"/>
                  <a:pt x="1453163" y="209839"/>
                  <a:pt x="1453163" y="209788"/>
                </a:cubicBezTo>
                <a:cubicBezTo>
                  <a:pt x="1453163" y="195376"/>
                  <a:pt x="1464847" y="183692"/>
                  <a:pt x="1479259" y="183692"/>
                </a:cubicBezTo>
                <a:close/>
                <a:moveTo>
                  <a:pt x="1540660" y="183009"/>
                </a:moveTo>
                <a:cubicBezTo>
                  <a:pt x="1555550" y="183009"/>
                  <a:pt x="1567609" y="195068"/>
                  <a:pt x="1567609" y="209958"/>
                </a:cubicBezTo>
                <a:cubicBezTo>
                  <a:pt x="1567609" y="210009"/>
                  <a:pt x="1567609" y="210077"/>
                  <a:pt x="1567609" y="210127"/>
                </a:cubicBezTo>
                <a:cubicBezTo>
                  <a:pt x="1567507" y="224916"/>
                  <a:pt x="1555448" y="236838"/>
                  <a:pt x="1540660" y="236736"/>
                </a:cubicBezTo>
                <a:cubicBezTo>
                  <a:pt x="1525873" y="236736"/>
                  <a:pt x="1513883" y="224745"/>
                  <a:pt x="1513883" y="209958"/>
                </a:cubicBezTo>
                <a:cubicBezTo>
                  <a:pt x="1513883" y="209907"/>
                  <a:pt x="1513883" y="209838"/>
                  <a:pt x="1513883" y="209787"/>
                </a:cubicBezTo>
                <a:cubicBezTo>
                  <a:pt x="1513883" y="195000"/>
                  <a:pt x="1525873" y="183009"/>
                  <a:pt x="1540660" y="183009"/>
                </a:cubicBezTo>
                <a:close/>
                <a:moveTo>
                  <a:pt x="1602061" y="182157"/>
                </a:moveTo>
                <a:cubicBezTo>
                  <a:pt x="1617411" y="182157"/>
                  <a:pt x="1629862" y="194608"/>
                  <a:pt x="1629862" y="209959"/>
                </a:cubicBezTo>
                <a:cubicBezTo>
                  <a:pt x="1629862" y="210010"/>
                  <a:pt x="1629862" y="210078"/>
                  <a:pt x="1629862" y="210129"/>
                </a:cubicBezTo>
                <a:cubicBezTo>
                  <a:pt x="1629760" y="225394"/>
                  <a:pt x="1617326" y="237692"/>
                  <a:pt x="1602061" y="237589"/>
                </a:cubicBezTo>
                <a:cubicBezTo>
                  <a:pt x="1601941" y="237589"/>
                  <a:pt x="1601839" y="237589"/>
                  <a:pt x="1601720" y="237589"/>
                </a:cubicBezTo>
                <a:cubicBezTo>
                  <a:pt x="1586557" y="237487"/>
                  <a:pt x="1574328" y="225121"/>
                  <a:pt x="1574430" y="209959"/>
                </a:cubicBezTo>
                <a:cubicBezTo>
                  <a:pt x="1574430" y="209907"/>
                  <a:pt x="1574430" y="209839"/>
                  <a:pt x="1574430" y="209788"/>
                </a:cubicBezTo>
                <a:cubicBezTo>
                  <a:pt x="1574430" y="194523"/>
                  <a:pt x="1586796" y="182157"/>
                  <a:pt x="1602061" y="182157"/>
                </a:cubicBezTo>
                <a:close/>
                <a:moveTo>
                  <a:pt x="1664144" y="181474"/>
                </a:moveTo>
                <a:cubicBezTo>
                  <a:pt x="1679870" y="181474"/>
                  <a:pt x="1692628" y="194232"/>
                  <a:pt x="1692628" y="209958"/>
                </a:cubicBezTo>
                <a:cubicBezTo>
                  <a:pt x="1692628" y="210009"/>
                  <a:pt x="1692628" y="210077"/>
                  <a:pt x="1692628" y="210127"/>
                </a:cubicBezTo>
                <a:cubicBezTo>
                  <a:pt x="1692525" y="225769"/>
                  <a:pt x="1679785" y="238373"/>
                  <a:pt x="1664144" y="238271"/>
                </a:cubicBezTo>
                <a:cubicBezTo>
                  <a:pt x="1648504" y="238271"/>
                  <a:pt x="1635832" y="225598"/>
                  <a:pt x="1635832" y="209958"/>
                </a:cubicBezTo>
                <a:cubicBezTo>
                  <a:pt x="1635832" y="209907"/>
                  <a:pt x="1635832" y="209838"/>
                  <a:pt x="1635832" y="209787"/>
                </a:cubicBezTo>
                <a:cubicBezTo>
                  <a:pt x="1635832" y="194147"/>
                  <a:pt x="1648504" y="181474"/>
                  <a:pt x="1664144" y="181474"/>
                </a:cubicBezTo>
                <a:close/>
                <a:moveTo>
                  <a:pt x="1724864" y="180963"/>
                </a:moveTo>
                <a:cubicBezTo>
                  <a:pt x="1740880" y="180963"/>
                  <a:pt x="1753859" y="193943"/>
                  <a:pt x="1753859" y="209959"/>
                </a:cubicBezTo>
                <a:cubicBezTo>
                  <a:pt x="1753757" y="225906"/>
                  <a:pt x="1740811" y="238783"/>
                  <a:pt x="1724864" y="238783"/>
                </a:cubicBezTo>
                <a:cubicBezTo>
                  <a:pt x="1708951" y="238783"/>
                  <a:pt x="1696040" y="225872"/>
                  <a:pt x="1696040" y="209959"/>
                </a:cubicBezTo>
                <a:cubicBezTo>
                  <a:pt x="1696040" y="194011"/>
                  <a:pt x="1708917" y="181049"/>
                  <a:pt x="1724864" y="180963"/>
                </a:cubicBezTo>
                <a:close/>
                <a:moveTo>
                  <a:pt x="1786632" y="180317"/>
                </a:moveTo>
                <a:cubicBezTo>
                  <a:pt x="1802928" y="180317"/>
                  <a:pt x="1816138" y="193528"/>
                  <a:pt x="1816138" y="209824"/>
                </a:cubicBezTo>
                <a:cubicBezTo>
                  <a:pt x="1816138" y="226120"/>
                  <a:pt x="1802928" y="239330"/>
                  <a:pt x="1786632" y="239330"/>
                </a:cubicBezTo>
                <a:cubicBezTo>
                  <a:pt x="1770336" y="239330"/>
                  <a:pt x="1757125" y="226120"/>
                  <a:pt x="1757125" y="209824"/>
                </a:cubicBezTo>
                <a:cubicBezTo>
                  <a:pt x="1757125" y="193528"/>
                  <a:pt x="1770335" y="180317"/>
                  <a:pt x="1786632" y="180317"/>
                </a:cubicBezTo>
                <a:close/>
                <a:moveTo>
                  <a:pt x="1847666" y="180110"/>
                </a:moveTo>
                <a:cubicBezTo>
                  <a:pt x="1864159" y="180110"/>
                  <a:pt x="1877514" y="193482"/>
                  <a:pt x="1877514" y="209958"/>
                </a:cubicBezTo>
                <a:cubicBezTo>
                  <a:pt x="1877514" y="210009"/>
                  <a:pt x="1877514" y="210078"/>
                  <a:pt x="1877514" y="210129"/>
                </a:cubicBezTo>
                <a:cubicBezTo>
                  <a:pt x="1877411" y="226520"/>
                  <a:pt x="1864057" y="239738"/>
                  <a:pt x="1847666" y="239636"/>
                </a:cubicBezTo>
                <a:cubicBezTo>
                  <a:pt x="1831276" y="239636"/>
                  <a:pt x="1817989" y="226349"/>
                  <a:pt x="1817989" y="209958"/>
                </a:cubicBezTo>
                <a:cubicBezTo>
                  <a:pt x="1817989" y="209907"/>
                  <a:pt x="1817989" y="209839"/>
                  <a:pt x="1817989" y="209788"/>
                </a:cubicBezTo>
                <a:cubicBezTo>
                  <a:pt x="1817989" y="193397"/>
                  <a:pt x="1831276" y="180110"/>
                  <a:pt x="1847666" y="180110"/>
                </a:cubicBezTo>
                <a:close/>
                <a:moveTo>
                  <a:pt x="1909067" y="179939"/>
                </a:moveTo>
                <a:cubicBezTo>
                  <a:pt x="1925646" y="179939"/>
                  <a:pt x="1939086" y="193380"/>
                  <a:pt x="1939086" y="209958"/>
                </a:cubicBezTo>
                <a:cubicBezTo>
                  <a:pt x="1939086" y="210009"/>
                  <a:pt x="1939086" y="210077"/>
                  <a:pt x="1939086" y="210127"/>
                </a:cubicBezTo>
                <a:cubicBezTo>
                  <a:pt x="1938984" y="226621"/>
                  <a:pt x="1925543" y="239908"/>
                  <a:pt x="1909067" y="239806"/>
                </a:cubicBezTo>
                <a:cubicBezTo>
                  <a:pt x="1892575" y="239806"/>
                  <a:pt x="1879220" y="226434"/>
                  <a:pt x="1879220" y="209958"/>
                </a:cubicBezTo>
                <a:cubicBezTo>
                  <a:pt x="1879220" y="209907"/>
                  <a:pt x="1879220" y="209838"/>
                  <a:pt x="1879220" y="209787"/>
                </a:cubicBezTo>
                <a:cubicBezTo>
                  <a:pt x="1879220" y="193294"/>
                  <a:pt x="1892575" y="179939"/>
                  <a:pt x="1909067" y="179939"/>
                </a:cubicBezTo>
                <a:close/>
                <a:moveTo>
                  <a:pt x="5629" y="143951"/>
                </a:moveTo>
                <a:cubicBezTo>
                  <a:pt x="8648" y="143951"/>
                  <a:pt x="11086" y="146390"/>
                  <a:pt x="11086" y="149409"/>
                </a:cubicBezTo>
                <a:cubicBezTo>
                  <a:pt x="11086" y="152428"/>
                  <a:pt x="8648" y="154867"/>
                  <a:pt x="5629" y="154867"/>
                </a:cubicBezTo>
                <a:cubicBezTo>
                  <a:pt x="2643" y="154782"/>
                  <a:pt x="256" y="152394"/>
                  <a:pt x="171" y="149409"/>
                </a:cubicBezTo>
                <a:cubicBezTo>
                  <a:pt x="171" y="146390"/>
                  <a:pt x="2610" y="143951"/>
                  <a:pt x="5629" y="143951"/>
                </a:cubicBezTo>
                <a:close/>
                <a:moveTo>
                  <a:pt x="67029" y="140881"/>
                </a:moveTo>
                <a:cubicBezTo>
                  <a:pt x="71277" y="140881"/>
                  <a:pt x="74705" y="144311"/>
                  <a:pt x="74705" y="148557"/>
                </a:cubicBezTo>
                <a:cubicBezTo>
                  <a:pt x="74705" y="152803"/>
                  <a:pt x="71277" y="156232"/>
                  <a:pt x="67029" y="156232"/>
                </a:cubicBezTo>
                <a:cubicBezTo>
                  <a:pt x="62783" y="156232"/>
                  <a:pt x="59355" y="152803"/>
                  <a:pt x="59355" y="148557"/>
                </a:cubicBezTo>
                <a:cubicBezTo>
                  <a:pt x="59355" y="144311"/>
                  <a:pt x="62783" y="140881"/>
                  <a:pt x="67029" y="140881"/>
                </a:cubicBezTo>
                <a:close/>
                <a:moveTo>
                  <a:pt x="129114" y="140028"/>
                </a:moveTo>
                <a:cubicBezTo>
                  <a:pt x="133821" y="140028"/>
                  <a:pt x="137641" y="143849"/>
                  <a:pt x="137641" y="148556"/>
                </a:cubicBezTo>
                <a:cubicBezTo>
                  <a:pt x="137641" y="153264"/>
                  <a:pt x="133821" y="157084"/>
                  <a:pt x="129114" y="157084"/>
                </a:cubicBezTo>
                <a:cubicBezTo>
                  <a:pt x="124440" y="156999"/>
                  <a:pt x="120671" y="153230"/>
                  <a:pt x="120586" y="148556"/>
                </a:cubicBezTo>
                <a:cubicBezTo>
                  <a:pt x="120586" y="143849"/>
                  <a:pt x="124406" y="140028"/>
                  <a:pt x="129114" y="140028"/>
                </a:cubicBezTo>
                <a:close/>
                <a:moveTo>
                  <a:pt x="189832" y="139176"/>
                </a:moveTo>
                <a:cubicBezTo>
                  <a:pt x="189951" y="139176"/>
                  <a:pt x="190054" y="139176"/>
                  <a:pt x="190173" y="139176"/>
                </a:cubicBezTo>
                <a:cubicBezTo>
                  <a:pt x="195256" y="139279"/>
                  <a:pt x="199315" y="143475"/>
                  <a:pt x="199213" y="148557"/>
                </a:cubicBezTo>
                <a:cubicBezTo>
                  <a:pt x="199213" y="153742"/>
                  <a:pt x="195017" y="157938"/>
                  <a:pt x="189832" y="157938"/>
                </a:cubicBezTo>
                <a:cubicBezTo>
                  <a:pt x="184647" y="157938"/>
                  <a:pt x="180452" y="153742"/>
                  <a:pt x="180452" y="148557"/>
                </a:cubicBezTo>
                <a:cubicBezTo>
                  <a:pt x="180452" y="143372"/>
                  <a:pt x="184647" y="139176"/>
                  <a:pt x="189832" y="139176"/>
                </a:cubicBezTo>
                <a:close/>
                <a:moveTo>
                  <a:pt x="251233" y="138493"/>
                </a:moveTo>
                <a:cubicBezTo>
                  <a:pt x="251353" y="138493"/>
                  <a:pt x="251455" y="138493"/>
                  <a:pt x="251574" y="138493"/>
                </a:cubicBezTo>
                <a:cubicBezTo>
                  <a:pt x="257032" y="138596"/>
                  <a:pt x="261399" y="143098"/>
                  <a:pt x="261296" y="148556"/>
                </a:cubicBezTo>
                <a:cubicBezTo>
                  <a:pt x="261296" y="154117"/>
                  <a:pt x="256794" y="158619"/>
                  <a:pt x="251233" y="158619"/>
                </a:cubicBezTo>
                <a:cubicBezTo>
                  <a:pt x="245707" y="158534"/>
                  <a:pt x="241256" y="154083"/>
                  <a:pt x="241171" y="148556"/>
                </a:cubicBezTo>
                <a:cubicBezTo>
                  <a:pt x="241171" y="142996"/>
                  <a:pt x="245673" y="138493"/>
                  <a:pt x="251233" y="138493"/>
                </a:cubicBezTo>
                <a:close/>
                <a:moveTo>
                  <a:pt x="313001" y="137507"/>
                </a:moveTo>
                <a:cubicBezTo>
                  <a:pt x="319029" y="137507"/>
                  <a:pt x="323917" y="142394"/>
                  <a:pt x="323917" y="148423"/>
                </a:cubicBezTo>
                <a:cubicBezTo>
                  <a:pt x="323917" y="154451"/>
                  <a:pt x="319029" y="159339"/>
                  <a:pt x="313001" y="159339"/>
                </a:cubicBezTo>
                <a:cubicBezTo>
                  <a:pt x="306972" y="159339"/>
                  <a:pt x="302085" y="154451"/>
                  <a:pt x="302085" y="148423"/>
                </a:cubicBezTo>
                <a:cubicBezTo>
                  <a:pt x="302085" y="142394"/>
                  <a:pt x="306972" y="137507"/>
                  <a:pt x="313001" y="137507"/>
                </a:cubicBezTo>
                <a:close/>
                <a:moveTo>
                  <a:pt x="374036" y="136788"/>
                </a:moveTo>
                <a:cubicBezTo>
                  <a:pt x="380534" y="136788"/>
                  <a:pt x="385804" y="142059"/>
                  <a:pt x="385804" y="148557"/>
                </a:cubicBezTo>
                <a:cubicBezTo>
                  <a:pt x="385804" y="155055"/>
                  <a:pt x="380534" y="160326"/>
                  <a:pt x="374036" y="160326"/>
                </a:cubicBezTo>
                <a:cubicBezTo>
                  <a:pt x="367538" y="160326"/>
                  <a:pt x="362268" y="155055"/>
                  <a:pt x="362268" y="148557"/>
                </a:cubicBezTo>
                <a:cubicBezTo>
                  <a:pt x="362268" y="142059"/>
                  <a:pt x="367538" y="136788"/>
                  <a:pt x="374036" y="136788"/>
                </a:cubicBezTo>
                <a:close/>
                <a:moveTo>
                  <a:pt x="436120" y="135935"/>
                </a:moveTo>
                <a:cubicBezTo>
                  <a:pt x="443096" y="135935"/>
                  <a:pt x="448741" y="141581"/>
                  <a:pt x="448741" y="148557"/>
                </a:cubicBezTo>
                <a:cubicBezTo>
                  <a:pt x="448741" y="155533"/>
                  <a:pt x="443096" y="161178"/>
                  <a:pt x="436120" y="161178"/>
                </a:cubicBezTo>
                <a:cubicBezTo>
                  <a:pt x="429144" y="161178"/>
                  <a:pt x="423499" y="155533"/>
                  <a:pt x="423499" y="148557"/>
                </a:cubicBezTo>
                <a:cubicBezTo>
                  <a:pt x="423499" y="141581"/>
                  <a:pt x="429144" y="135935"/>
                  <a:pt x="436120" y="135935"/>
                </a:cubicBezTo>
                <a:close/>
                <a:moveTo>
                  <a:pt x="496839" y="135082"/>
                </a:moveTo>
                <a:cubicBezTo>
                  <a:pt x="504275" y="135082"/>
                  <a:pt x="510313" y="141120"/>
                  <a:pt x="510313" y="148556"/>
                </a:cubicBezTo>
                <a:cubicBezTo>
                  <a:pt x="510313" y="155993"/>
                  <a:pt x="504275" y="162031"/>
                  <a:pt x="496839" y="162031"/>
                </a:cubicBezTo>
                <a:cubicBezTo>
                  <a:pt x="489437" y="161945"/>
                  <a:pt x="483450" y="155959"/>
                  <a:pt x="483365" y="148556"/>
                </a:cubicBezTo>
                <a:cubicBezTo>
                  <a:pt x="483365" y="141120"/>
                  <a:pt x="489402" y="135082"/>
                  <a:pt x="496839" y="135082"/>
                </a:cubicBezTo>
                <a:close/>
                <a:moveTo>
                  <a:pt x="558239" y="134229"/>
                </a:moveTo>
                <a:cubicBezTo>
                  <a:pt x="558359" y="134229"/>
                  <a:pt x="558461" y="134229"/>
                  <a:pt x="558580" y="134229"/>
                </a:cubicBezTo>
                <a:cubicBezTo>
                  <a:pt x="566392" y="134332"/>
                  <a:pt x="572669" y="140745"/>
                  <a:pt x="572566" y="148556"/>
                </a:cubicBezTo>
                <a:cubicBezTo>
                  <a:pt x="572566" y="156470"/>
                  <a:pt x="566153" y="162883"/>
                  <a:pt x="558239" y="162883"/>
                </a:cubicBezTo>
                <a:cubicBezTo>
                  <a:pt x="550360" y="162798"/>
                  <a:pt x="543998" y="156436"/>
                  <a:pt x="543913" y="148556"/>
                </a:cubicBezTo>
                <a:cubicBezTo>
                  <a:pt x="543913" y="140642"/>
                  <a:pt x="550326" y="134229"/>
                  <a:pt x="558239" y="134229"/>
                </a:cubicBezTo>
                <a:close/>
                <a:moveTo>
                  <a:pt x="619642" y="133377"/>
                </a:moveTo>
                <a:cubicBezTo>
                  <a:pt x="628033" y="133377"/>
                  <a:pt x="634821" y="140166"/>
                  <a:pt x="634821" y="148557"/>
                </a:cubicBezTo>
                <a:cubicBezTo>
                  <a:pt x="634821" y="148608"/>
                  <a:pt x="634821" y="148677"/>
                  <a:pt x="634821" y="148728"/>
                </a:cubicBezTo>
                <a:cubicBezTo>
                  <a:pt x="634719" y="157017"/>
                  <a:pt x="627931" y="163669"/>
                  <a:pt x="619642" y="163566"/>
                </a:cubicBezTo>
                <a:cubicBezTo>
                  <a:pt x="619590" y="163566"/>
                  <a:pt x="619522" y="163566"/>
                  <a:pt x="619471" y="163566"/>
                </a:cubicBezTo>
                <a:cubicBezTo>
                  <a:pt x="611182" y="163566"/>
                  <a:pt x="604462" y="156846"/>
                  <a:pt x="604462" y="148557"/>
                </a:cubicBezTo>
                <a:cubicBezTo>
                  <a:pt x="604462" y="140166"/>
                  <a:pt x="611250" y="133377"/>
                  <a:pt x="619642" y="133377"/>
                </a:cubicBezTo>
                <a:close/>
                <a:moveTo>
                  <a:pt x="681043" y="132524"/>
                </a:moveTo>
                <a:cubicBezTo>
                  <a:pt x="689895" y="132524"/>
                  <a:pt x="697075" y="139705"/>
                  <a:pt x="697075" y="148557"/>
                </a:cubicBezTo>
                <a:cubicBezTo>
                  <a:pt x="696973" y="157341"/>
                  <a:pt x="689827" y="164419"/>
                  <a:pt x="681043" y="164419"/>
                </a:cubicBezTo>
                <a:cubicBezTo>
                  <a:pt x="672259" y="164419"/>
                  <a:pt x="665095" y="157341"/>
                  <a:pt x="665011" y="148557"/>
                </a:cubicBezTo>
                <a:cubicBezTo>
                  <a:pt x="665011" y="139705"/>
                  <a:pt x="672191" y="132524"/>
                  <a:pt x="681043" y="132524"/>
                </a:cubicBezTo>
                <a:close/>
                <a:moveTo>
                  <a:pt x="743125" y="131842"/>
                </a:moveTo>
                <a:cubicBezTo>
                  <a:pt x="752540" y="131842"/>
                  <a:pt x="760181" y="139483"/>
                  <a:pt x="760181" y="148898"/>
                </a:cubicBezTo>
                <a:cubicBezTo>
                  <a:pt x="760181" y="158313"/>
                  <a:pt x="752540" y="165954"/>
                  <a:pt x="743125" y="165954"/>
                </a:cubicBezTo>
                <a:cubicBezTo>
                  <a:pt x="733711" y="165954"/>
                  <a:pt x="726070" y="158313"/>
                  <a:pt x="726070" y="148898"/>
                </a:cubicBezTo>
                <a:cubicBezTo>
                  <a:pt x="726070" y="139483"/>
                  <a:pt x="733711" y="131842"/>
                  <a:pt x="743125" y="131842"/>
                </a:cubicBezTo>
                <a:close/>
                <a:moveTo>
                  <a:pt x="803844" y="130989"/>
                </a:moveTo>
                <a:cubicBezTo>
                  <a:pt x="813259" y="130989"/>
                  <a:pt x="820900" y="138631"/>
                  <a:pt x="820900" y="148045"/>
                </a:cubicBezTo>
                <a:cubicBezTo>
                  <a:pt x="820900" y="157460"/>
                  <a:pt x="813259" y="165101"/>
                  <a:pt x="803844" y="165101"/>
                </a:cubicBezTo>
                <a:cubicBezTo>
                  <a:pt x="794430" y="165101"/>
                  <a:pt x="786789" y="157460"/>
                  <a:pt x="786789" y="148045"/>
                </a:cubicBezTo>
                <a:cubicBezTo>
                  <a:pt x="786789" y="138631"/>
                  <a:pt x="794430" y="130989"/>
                  <a:pt x="803844" y="130989"/>
                </a:cubicBezTo>
                <a:close/>
                <a:moveTo>
                  <a:pt x="865246" y="130136"/>
                </a:moveTo>
                <a:cubicBezTo>
                  <a:pt x="875428" y="130136"/>
                  <a:pt x="883666" y="138392"/>
                  <a:pt x="883666" y="148557"/>
                </a:cubicBezTo>
                <a:cubicBezTo>
                  <a:pt x="883666" y="148608"/>
                  <a:pt x="883666" y="148676"/>
                  <a:pt x="883666" y="148727"/>
                </a:cubicBezTo>
                <a:cubicBezTo>
                  <a:pt x="883564" y="158807"/>
                  <a:pt x="875326" y="166909"/>
                  <a:pt x="865246" y="166807"/>
                </a:cubicBezTo>
                <a:cubicBezTo>
                  <a:pt x="855132" y="166807"/>
                  <a:pt x="846928" y="158671"/>
                  <a:pt x="846826" y="148557"/>
                </a:cubicBezTo>
                <a:cubicBezTo>
                  <a:pt x="846826" y="138392"/>
                  <a:pt x="855081" y="130136"/>
                  <a:pt x="865246" y="130136"/>
                </a:cubicBezTo>
                <a:close/>
                <a:moveTo>
                  <a:pt x="926648" y="129283"/>
                </a:moveTo>
                <a:cubicBezTo>
                  <a:pt x="926767" y="129283"/>
                  <a:pt x="926870" y="129283"/>
                  <a:pt x="926989" y="129283"/>
                </a:cubicBezTo>
                <a:cubicBezTo>
                  <a:pt x="937546" y="129386"/>
                  <a:pt x="946023" y="137999"/>
                  <a:pt x="945921" y="148557"/>
                </a:cubicBezTo>
                <a:cubicBezTo>
                  <a:pt x="945921" y="148608"/>
                  <a:pt x="945921" y="148676"/>
                  <a:pt x="945921" y="148727"/>
                </a:cubicBezTo>
                <a:cubicBezTo>
                  <a:pt x="945819" y="159285"/>
                  <a:pt x="937205" y="167762"/>
                  <a:pt x="926648" y="167659"/>
                </a:cubicBezTo>
                <a:cubicBezTo>
                  <a:pt x="916073" y="167659"/>
                  <a:pt x="907460" y="159131"/>
                  <a:pt x="907375" y="148557"/>
                </a:cubicBezTo>
                <a:cubicBezTo>
                  <a:pt x="907375" y="137914"/>
                  <a:pt x="916005" y="129283"/>
                  <a:pt x="926648" y="129283"/>
                </a:cubicBezTo>
                <a:close/>
                <a:moveTo>
                  <a:pt x="988048" y="128430"/>
                </a:moveTo>
                <a:cubicBezTo>
                  <a:pt x="999169" y="128430"/>
                  <a:pt x="1008175" y="137436"/>
                  <a:pt x="1008175" y="148556"/>
                </a:cubicBezTo>
                <a:cubicBezTo>
                  <a:pt x="1008175" y="148608"/>
                  <a:pt x="1008175" y="148676"/>
                  <a:pt x="1008175" y="148727"/>
                </a:cubicBezTo>
                <a:cubicBezTo>
                  <a:pt x="1008072" y="159745"/>
                  <a:pt x="999067" y="168614"/>
                  <a:pt x="988048" y="168512"/>
                </a:cubicBezTo>
                <a:cubicBezTo>
                  <a:pt x="987997" y="168512"/>
                  <a:pt x="987929" y="168512"/>
                  <a:pt x="987878" y="168512"/>
                </a:cubicBezTo>
                <a:cubicBezTo>
                  <a:pt x="976860" y="168512"/>
                  <a:pt x="967923" y="159575"/>
                  <a:pt x="967923" y="148556"/>
                </a:cubicBezTo>
                <a:cubicBezTo>
                  <a:pt x="967923" y="137436"/>
                  <a:pt x="976928" y="128430"/>
                  <a:pt x="988048" y="128430"/>
                </a:cubicBezTo>
                <a:close/>
                <a:moveTo>
                  <a:pt x="1050132" y="127748"/>
                </a:moveTo>
                <a:cubicBezTo>
                  <a:pt x="1050251" y="127748"/>
                  <a:pt x="1050354" y="127748"/>
                  <a:pt x="1050473" y="127748"/>
                </a:cubicBezTo>
                <a:cubicBezTo>
                  <a:pt x="1061866" y="127851"/>
                  <a:pt x="1071043" y="137163"/>
                  <a:pt x="1070940" y="148557"/>
                </a:cubicBezTo>
                <a:cubicBezTo>
                  <a:pt x="1070940" y="148608"/>
                  <a:pt x="1070940" y="148676"/>
                  <a:pt x="1070940" y="148727"/>
                </a:cubicBezTo>
                <a:cubicBezTo>
                  <a:pt x="1070837" y="160120"/>
                  <a:pt x="1061525" y="169297"/>
                  <a:pt x="1050132" y="169194"/>
                </a:cubicBezTo>
                <a:cubicBezTo>
                  <a:pt x="1038704" y="169194"/>
                  <a:pt x="1029409" y="159984"/>
                  <a:pt x="1029324" y="148557"/>
                </a:cubicBezTo>
                <a:cubicBezTo>
                  <a:pt x="1029324" y="137061"/>
                  <a:pt x="1038636" y="127748"/>
                  <a:pt x="1050132" y="127748"/>
                </a:cubicBezTo>
                <a:close/>
                <a:moveTo>
                  <a:pt x="1172253" y="126895"/>
                </a:moveTo>
                <a:cubicBezTo>
                  <a:pt x="1184687" y="126895"/>
                  <a:pt x="1194767" y="136976"/>
                  <a:pt x="1194767" y="149409"/>
                </a:cubicBezTo>
                <a:cubicBezTo>
                  <a:pt x="1194681" y="161775"/>
                  <a:pt x="1184618" y="171752"/>
                  <a:pt x="1172253" y="171752"/>
                </a:cubicBezTo>
                <a:cubicBezTo>
                  <a:pt x="1159921" y="171752"/>
                  <a:pt x="1149910" y="161741"/>
                  <a:pt x="1149910" y="149409"/>
                </a:cubicBezTo>
                <a:cubicBezTo>
                  <a:pt x="1149910" y="137044"/>
                  <a:pt x="1159887" y="126981"/>
                  <a:pt x="1172253" y="126895"/>
                </a:cubicBezTo>
                <a:close/>
                <a:moveTo>
                  <a:pt x="1110851" y="126895"/>
                </a:moveTo>
                <a:cubicBezTo>
                  <a:pt x="1122807" y="126895"/>
                  <a:pt x="1132512" y="136600"/>
                  <a:pt x="1132512" y="148556"/>
                </a:cubicBezTo>
                <a:cubicBezTo>
                  <a:pt x="1132512" y="148608"/>
                  <a:pt x="1132512" y="148676"/>
                  <a:pt x="1132512" y="148727"/>
                </a:cubicBezTo>
                <a:cubicBezTo>
                  <a:pt x="1132410" y="160598"/>
                  <a:pt x="1122723" y="170149"/>
                  <a:pt x="1110851" y="170047"/>
                </a:cubicBezTo>
                <a:cubicBezTo>
                  <a:pt x="1110800" y="170047"/>
                  <a:pt x="1110732" y="170047"/>
                  <a:pt x="1110681" y="170047"/>
                </a:cubicBezTo>
                <a:cubicBezTo>
                  <a:pt x="1098810" y="170047"/>
                  <a:pt x="1089191" y="160427"/>
                  <a:pt x="1089191" y="148556"/>
                </a:cubicBezTo>
                <a:cubicBezTo>
                  <a:pt x="1089191" y="136600"/>
                  <a:pt x="1098895" y="126895"/>
                  <a:pt x="1110851" y="126895"/>
                </a:cubicBezTo>
                <a:close/>
                <a:moveTo>
                  <a:pt x="1233654" y="125190"/>
                </a:moveTo>
                <a:cubicBezTo>
                  <a:pt x="1246565" y="125190"/>
                  <a:pt x="1257020" y="135646"/>
                  <a:pt x="1257020" y="148557"/>
                </a:cubicBezTo>
                <a:cubicBezTo>
                  <a:pt x="1257020" y="148608"/>
                  <a:pt x="1257020" y="148676"/>
                  <a:pt x="1257020" y="148728"/>
                </a:cubicBezTo>
                <a:cubicBezTo>
                  <a:pt x="1256918" y="161537"/>
                  <a:pt x="1246462" y="171855"/>
                  <a:pt x="1233654" y="171753"/>
                </a:cubicBezTo>
                <a:cubicBezTo>
                  <a:pt x="1220845" y="171753"/>
                  <a:pt x="1210458" y="161366"/>
                  <a:pt x="1210458" y="148557"/>
                </a:cubicBezTo>
                <a:cubicBezTo>
                  <a:pt x="1210458" y="148506"/>
                  <a:pt x="1210458" y="148438"/>
                  <a:pt x="1210458" y="148386"/>
                </a:cubicBezTo>
                <a:cubicBezTo>
                  <a:pt x="1210458" y="135578"/>
                  <a:pt x="1220845" y="125190"/>
                  <a:pt x="1233654" y="125190"/>
                </a:cubicBezTo>
                <a:close/>
                <a:moveTo>
                  <a:pt x="1295055" y="124508"/>
                </a:moveTo>
                <a:cubicBezTo>
                  <a:pt x="1308342" y="124508"/>
                  <a:pt x="1319104" y="135271"/>
                  <a:pt x="1319104" y="148557"/>
                </a:cubicBezTo>
                <a:cubicBezTo>
                  <a:pt x="1319002" y="161776"/>
                  <a:pt x="1308273" y="172435"/>
                  <a:pt x="1295055" y="172435"/>
                </a:cubicBezTo>
                <a:cubicBezTo>
                  <a:pt x="1281871" y="172435"/>
                  <a:pt x="1271177" y="161741"/>
                  <a:pt x="1271177" y="148557"/>
                </a:cubicBezTo>
                <a:cubicBezTo>
                  <a:pt x="1271177" y="135339"/>
                  <a:pt x="1281837" y="124594"/>
                  <a:pt x="1295055" y="124508"/>
                </a:cubicBezTo>
                <a:close/>
                <a:moveTo>
                  <a:pt x="1357139" y="123655"/>
                </a:moveTo>
                <a:cubicBezTo>
                  <a:pt x="1370886" y="123655"/>
                  <a:pt x="1382040" y="134810"/>
                  <a:pt x="1382040" y="148557"/>
                </a:cubicBezTo>
                <a:cubicBezTo>
                  <a:pt x="1382040" y="148608"/>
                  <a:pt x="1382040" y="148677"/>
                  <a:pt x="1382040" y="148728"/>
                </a:cubicBezTo>
                <a:cubicBezTo>
                  <a:pt x="1381938" y="162389"/>
                  <a:pt x="1370801" y="173390"/>
                  <a:pt x="1357139" y="173288"/>
                </a:cubicBezTo>
                <a:cubicBezTo>
                  <a:pt x="1343477" y="173288"/>
                  <a:pt x="1332408" y="162219"/>
                  <a:pt x="1332408" y="148557"/>
                </a:cubicBezTo>
                <a:cubicBezTo>
                  <a:pt x="1332408" y="148506"/>
                  <a:pt x="1332408" y="148438"/>
                  <a:pt x="1332408" y="148387"/>
                </a:cubicBezTo>
                <a:cubicBezTo>
                  <a:pt x="1332408" y="134725"/>
                  <a:pt x="1343477" y="123655"/>
                  <a:pt x="1357139" y="123655"/>
                </a:cubicBezTo>
                <a:close/>
                <a:moveTo>
                  <a:pt x="1417857" y="122802"/>
                </a:moveTo>
                <a:cubicBezTo>
                  <a:pt x="1417977" y="122802"/>
                  <a:pt x="1418079" y="122802"/>
                  <a:pt x="1418198" y="122802"/>
                </a:cubicBezTo>
                <a:cubicBezTo>
                  <a:pt x="1432321" y="122905"/>
                  <a:pt x="1443714" y="134435"/>
                  <a:pt x="1443612" y="148557"/>
                </a:cubicBezTo>
                <a:cubicBezTo>
                  <a:pt x="1443612" y="148608"/>
                  <a:pt x="1443612" y="148676"/>
                  <a:pt x="1443612" y="148727"/>
                </a:cubicBezTo>
                <a:cubicBezTo>
                  <a:pt x="1443509" y="162850"/>
                  <a:pt x="1431980" y="174243"/>
                  <a:pt x="1417857" y="174141"/>
                </a:cubicBezTo>
                <a:cubicBezTo>
                  <a:pt x="1403735" y="174141"/>
                  <a:pt x="1392274" y="162679"/>
                  <a:pt x="1392274" y="148557"/>
                </a:cubicBezTo>
                <a:cubicBezTo>
                  <a:pt x="1392274" y="148506"/>
                  <a:pt x="1392274" y="148437"/>
                  <a:pt x="1392274" y="148386"/>
                </a:cubicBezTo>
                <a:cubicBezTo>
                  <a:pt x="1392274" y="134264"/>
                  <a:pt x="1403735" y="122802"/>
                  <a:pt x="1417857" y="122802"/>
                </a:cubicBezTo>
                <a:close/>
                <a:moveTo>
                  <a:pt x="1479259" y="122120"/>
                </a:moveTo>
                <a:cubicBezTo>
                  <a:pt x="1479378" y="122120"/>
                  <a:pt x="1479481" y="122120"/>
                  <a:pt x="1479600" y="122120"/>
                </a:cubicBezTo>
                <a:cubicBezTo>
                  <a:pt x="1494115" y="122223"/>
                  <a:pt x="1505798" y="134060"/>
                  <a:pt x="1505695" y="148557"/>
                </a:cubicBezTo>
                <a:cubicBezTo>
                  <a:pt x="1505695" y="148608"/>
                  <a:pt x="1505695" y="148676"/>
                  <a:pt x="1505695" y="148728"/>
                </a:cubicBezTo>
                <a:cubicBezTo>
                  <a:pt x="1505593" y="163242"/>
                  <a:pt x="1493756" y="174926"/>
                  <a:pt x="1479259" y="174823"/>
                </a:cubicBezTo>
                <a:cubicBezTo>
                  <a:pt x="1464744" y="174823"/>
                  <a:pt x="1452993" y="163072"/>
                  <a:pt x="1452993" y="148557"/>
                </a:cubicBezTo>
                <a:cubicBezTo>
                  <a:pt x="1452993" y="148506"/>
                  <a:pt x="1452993" y="148438"/>
                  <a:pt x="1452993" y="148387"/>
                </a:cubicBezTo>
                <a:cubicBezTo>
                  <a:pt x="1452993" y="133872"/>
                  <a:pt x="1464744" y="122120"/>
                  <a:pt x="1479259" y="122120"/>
                </a:cubicBezTo>
                <a:close/>
                <a:moveTo>
                  <a:pt x="1971151" y="121949"/>
                </a:moveTo>
                <a:cubicBezTo>
                  <a:pt x="1985853" y="121949"/>
                  <a:pt x="1997758" y="133854"/>
                  <a:pt x="1997758" y="148557"/>
                </a:cubicBezTo>
                <a:cubicBezTo>
                  <a:pt x="1997758" y="148608"/>
                  <a:pt x="1997758" y="148676"/>
                  <a:pt x="1997758" y="148727"/>
                </a:cubicBezTo>
                <a:cubicBezTo>
                  <a:pt x="1997655" y="163327"/>
                  <a:pt x="1985750" y="175096"/>
                  <a:pt x="1971151" y="174993"/>
                </a:cubicBezTo>
                <a:cubicBezTo>
                  <a:pt x="1971031" y="174993"/>
                  <a:pt x="1970929" y="174993"/>
                  <a:pt x="1970810" y="174993"/>
                </a:cubicBezTo>
                <a:cubicBezTo>
                  <a:pt x="1956295" y="174891"/>
                  <a:pt x="1944612" y="163054"/>
                  <a:pt x="1944714" y="148557"/>
                </a:cubicBezTo>
                <a:cubicBezTo>
                  <a:pt x="1944714" y="148505"/>
                  <a:pt x="1944714" y="148437"/>
                  <a:pt x="1944714" y="148386"/>
                </a:cubicBezTo>
                <a:cubicBezTo>
                  <a:pt x="1944714" y="133786"/>
                  <a:pt x="1956551" y="121949"/>
                  <a:pt x="1971151" y="121949"/>
                </a:cubicBezTo>
                <a:close/>
                <a:moveTo>
                  <a:pt x="1540660" y="121267"/>
                </a:moveTo>
                <a:cubicBezTo>
                  <a:pt x="1540780" y="121267"/>
                  <a:pt x="1540882" y="121267"/>
                  <a:pt x="1541001" y="121267"/>
                </a:cubicBezTo>
                <a:cubicBezTo>
                  <a:pt x="1555976" y="121370"/>
                  <a:pt x="1568052" y="133582"/>
                  <a:pt x="1567949" y="148557"/>
                </a:cubicBezTo>
                <a:cubicBezTo>
                  <a:pt x="1567949" y="148608"/>
                  <a:pt x="1567949" y="148676"/>
                  <a:pt x="1567949" y="148727"/>
                </a:cubicBezTo>
                <a:cubicBezTo>
                  <a:pt x="1567847" y="163703"/>
                  <a:pt x="1555635" y="175778"/>
                  <a:pt x="1540660" y="175676"/>
                </a:cubicBezTo>
                <a:cubicBezTo>
                  <a:pt x="1525685" y="175676"/>
                  <a:pt x="1513542" y="163532"/>
                  <a:pt x="1513542" y="148557"/>
                </a:cubicBezTo>
                <a:cubicBezTo>
                  <a:pt x="1513542" y="148506"/>
                  <a:pt x="1513542" y="148438"/>
                  <a:pt x="1513542" y="148386"/>
                </a:cubicBezTo>
                <a:cubicBezTo>
                  <a:pt x="1513542" y="133411"/>
                  <a:pt x="1525685" y="121267"/>
                  <a:pt x="1540660" y="121267"/>
                </a:cubicBezTo>
                <a:close/>
                <a:moveTo>
                  <a:pt x="1602061" y="120414"/>
                </a:moveTo>
                <a:cubicBezTo>
                  <a:pt x="1617599" y="120414"/>
                  <a:pt x="1630203" y="133019"/>
                  <a:pt x="1630203" y="148557"/>
                </a:cubicBezTo>
                <a:cubicBezTo>
                  <a:pt x="1630203" y="148608"/>
                  <a:pt x="1630203" y="148676"/>
                  <a:pt x="1630203" y="148727"/>
                </a:cubicBezTo>
                <a:cubicBezTo>
                  <a:pt x="1630101" y="164180"/>
                  <a:pt x="1617513" y="176631"/>
                  <a:pt x="1602061" y="176528"/>
                </a:cubicBezTo>
                <a:cubicBezTo>
                  <a:pt x="1601941" y="176528"/>
                  <a:pt x="1601839" y="176528"/>
                  <a:pt x="1601720" y="176528"/>
                </a:cubicBezTo>
                <a:cubicBezTo>
                  <a:pt x="1586369" y="176426"/>
                  <a:pt x="1573987" y="163907"/>
                  <a:pt x="1574089" y="148557"/>
                </a:cubicBezTo>
                <a:cubicBezTo>
                  <a:pt x="1574089" y="148505"/>
                  <a:pt x="1574089" y="148437"/>
                  <a:pt x="1574089" y="148386"/>
                </a:cubicBezTo>
                <a:cubicBezTo>
                  <a:pt x="1574089" y="132933"/>
                  <a:pt x="1586608" y="120414"/>
                  <a:pt x="1602061" y="120414"/>
                </a:cubicBezTo>
                <a:close/>
                <a:moveTo>
                  <a:pt x="1664145" y="119732"/>
                </a:moveTo>
                <a:cubicBezTo>
                  <a:pt x="1664435" y="119732"/>
                  <a:pt x="1664725" y="119732"/>
                  <a:pt x="1665014" y="119750"/>
                </a:cubicBezTo>
                <a:cubicBezTo>
                  <a:pt x="1680928" y="120210"/>
                  <a:pt x="1693447" y="133497"/>
                  <a:pt x="1692969" y="149410"/>
                </a:cubicBezTo>
                <a:cubicBezTo>
                  <a:pt x="1692884" y="165255"/>
                  <a:pt x="1679989" y="178064"/>
                  <a:pt x="1664145" y="178064"/>
                </a:cubicBezTo>
                <a:cubicBezTo>
                  <a:pt x="1663855" y="178064"/>
                  <a:pt x="1663565" y="178064"/>
                  <a:pt x="1663275" y="178047"/>
                </a:cubicBezTo>
                <a:cubicBezTo>
                  <a:pt x="1647464" y="177586"/>
                  <a:pt x="1635013" y="164368"/>
                  <a:pt x="1635491" y="148557"/>
                </a:cubicBezTo>
                <a:cubicBezTo>
                  <a:pt x="1635491" y="148506"/>
                  <a:pt x="1635491" y="148438"/>
                  <a:pt x="1635491" y="148386"/>
                </a:cubicBezTo>
                <a:cubicBezTo>
                  <a:pt x="1635491" y="132558"/>
                  <a:pt x="1648317" y="119732"/>
                  <a:pt x="1664145" y="119732"/>
                </a:cubicBezTo>
                <a:close/>
                <a:moveTo>
                  <a:pt x="1724864" y="119050"/>
                </a:moveTo>
                <a:cubicBezTo>
                  <a:pt x="1724983" y="119050"/>
                  <a:pt x="1725085" y="119050"/>
                  <a:pt x="1725205" y="119050"/>
                </a:cubicBezTo>
                <a:cubicBezTo>
                  <a:pt x="1741408" y="119153"/>
                  <a:pt x="1754473" y="132354"/>
                  <a:pt x="1754371" y="148557"/>
                </a:cubicBezTo>
                <a:cubicBezTo>
                  <a:pt x="1754371" y="148608"/>
                  <a:pt x="1754371" y="148677"/>
                  <a:pt x="1754371" y="148728"/>
                </a:cubicBezTo>
                <a:cubicBezTo>
                  <a:pt x="1754268" y="164931"/>
                  <a:pt x="1741067" y="177996"/>
                  <a:pt x="1724864" y="177893"/>
                </a:cubicBezTo>
                <a:cubicBezTo>
                  <a:pt x="1708660" y="177893"/>
                  <a:pt x="1695528" y="164760"/>
                  <a:pt x="1695528" y="148557"/>
                </a:cubicBezTo>
                <a:cubicBezTo>
                  <a:pt x="1695528" y="148506"/>
                  <a:pt x="1695528" y="148438"/>
                  <a:pt x="1695528" y="148387"/>
                </a:cubicBezTo>
                <a:cubicBezTo>
                  <a:pt x="1695528" y="132183"/>
                  <a:pt x="1708660" y="119050"/>
                  <a:pt x="1724864" y="119050"/>
                </a:cubicBezTo>
                <a:close/>
                <a:moveTo>
                  <a:pt x="1786265" y="118367"/>
                </a:moveTo>
                <a:cubicBezTo>
                  <a:pt x="1802946" y="118367"/>
                  <a:pt x="1816454" y="131876"/>
                  <a:pt x="1816454" y="148556"/>
                </a:cubicBezTo>
                <a:cubicBezTo>
                  <a:pt x="1816454" y="148608"/>
                  <a:pt x="1816454" y="148676"/>
                  <a:pt x="1816454" y="148727"/>
                </a:cubicBezTo>
                <a:cubicBezTo>
                  <a:pt x="1816352" y="165305"/>
                  <a:pt x="1802843" y="178677"/>
                  <a:pt x="1786265" y="178575"/>
                </a:cubicBezTo>
                <a:cubicBezTo>
                  <a:pt x="1769687" y="178575"/>
                  <a:pt x="1756247" y="165135"/>
                  <a:pt x="1756247" y="148556"/>
                </a:cubicBezTo>
                <a:cubicBezTo>
                  <a:pt x="1756247" y="148505"/>
                  <a:pt x="1756247" y="148437"/>
                  <a:pt x="1756247" y="148386"/>
                </a:cubicBezTo>
                <a:cubicBezTo>
                  <a:pt x="1756247" y="131808"/>
                  <a:pt x="1769687" y="118367"/>
                  <a:pt x="1786265" y="118367"/>
                </a:cubicBezTo>
                <a:close/>
                <a:moveTo>
                  <a:pt x="1878367" y="93637"/>
                </a:moveTo>
                <a:cubicBezTo>
                  <a:pt x="1875450" y="107009"/>
                  <a:pt x="1864193" y="116952"/>
                  <a:pt x="1850565" y="118197"/>
                </a:cubicBezTo>
                <a:cubicBezTo>
                  <a:pt x="1866189" y="119511"/>
                  <a:pt x="1878247" y="132524"/>
                  <a:pt x="1878367" y="148216"/>
                </a:cubicBezTo>
                <a:cubicBezTo>
                  <a:pt x="1878537" y="133104"/>
                  <a:pt x="1889692" y="120381"/>
                  <a:pt x="1904633" y="118197"/>
                </a:cubicBezTo>
                <a:cubicBezTo>
                  <a:pt x="1891619" y="116287"/>
                  <a:pt x="1881147" y="106497"/>
                  <a:pt x="1878367" y="93637"/>
                </a:cubicBezTo>
                <a:close/>
                <a:moveTo>
                  <a:pt x="5628" y="81527"/>
                </a:moveTo>
                <a:cubicBezTo>
                  <a:pt x="8732" y="81527"/>
                  <a:pt x="11257" y="84053"/>
                  <a:pt x="11257" y="87156"/>
                </a:cubicBezTo>
                <a:cubicBezTo>
                  <a:pt x="11257" y="90260"/>
                  <a:pt x="8732" y="92784"/>
                  <a:pt x="5628" y="92784"/>
                </a:cubicBezTo>
                <a:cubicBezTo>
                  <a:pt x="2524" y="92784"/>
                  <a:pt x="0" y="90260"/>
                  <a:pt x="0" y="87156"/>
                </a:cubicBezTo>
                <a:cubicBezTo>
                  <a:pt x="0" y="84053"/>
                  <a:pt x="2524" y="81527"/>
                  <a:pt x="5628" y="81527"/>
                </a:cubicBezTo>
                <a:close/>
                <a:moveTo>
                  <a:pt x="67029" y="79480"/>
                </a:moveTo>
                <a:cubicBezTo>
                  <a:pt x="71277" y="79480"/>
                  <a:pt x="74705" y="82909"/>
                  <a:pt x="74705" y="87156"/>
                </a:cubicBezTo>
                <a:cubicBezTo>
                  <a:pt x="74705" y="91403"/>
                  <a:pt x="71277" y="94832"/>
                  <a:pt x="67029" y="94832"/>
                </a:cubicBezTo>
                <a:cubicBezTo>
                  <a:pt x="62783" y="94832"/>
                  <a:pt x="59355" y="91403"/>
                  <a:pt x="59355" y="87156"/>
                </a:cubicBezTo>
                <a:cubicBezTo>
                  <a:pt x="59355" y="82909"/>
                  <a:pt x="62783" y="79480"/>
                  <a:pt x="67029" y="79480"/>
                </a:cubicBezTo>
                <a:close/>
                <a:moveTo>
                  <a:pt x="129114" y="78627"/>
                </a:moveTo>
                <a:cubicBezTo>
                  <a:pt x="133821" y="78627"/>
                  <a:pt x="137641" y="82448"/>
                  <a:pt x="137641" y="87155"/>
                </a:cubicBezTo>
                <a:cubicBezTo>
                  <a:pt x="137641" y="91863"/>
                  <a:pt x="133821" y="95683"/>
                  <a:pt x="129114" y="95683"/>
                </a:cubicBezTo>
                <a:cubicBezTo>
                  <a:pt x="124440" y="95598"/>
                  <a:pt x="120671" y="91829"/>
                  <a:pt x="120586" y="87155"/>
                </a:cubicBezTo>
                <a:cubicBezTo>
                  <a:pt x="120586" y="82448"/>
                  <a:pt x="124406" y="78627"/>
                  <a:pt x="129114" y="78627"/>
                </a:cubicBezTo>
                <a:close/>
                <a:moveTo>
                  <a:pt x="189832" y="77774"/>
                </a:moveTo>
                <a:cubicBezTo>
                  <a:pt x="189951" y="77774"/>
                  <a:pt x="190054" y="77774"/>
                  <a:pt x="190173" y="77774"/>
                </a:cubicBezTo>
                <a:cubicBezTo>
                  <a:pt x="195256" y="77877"/>
                  <a:pt x="199315" y="82073"/>
                  <a:pt x="199213" y="87155"/>
                </a:cubicBezTo>
                <a:cubicBezTo>
                  <a:pt x="199213" y="92340"/>
                  <a:pt x="195017" y="96537"/>
                  <a:pt x="189832" y="96537"/>
                </a:cubicBezTo>
                <a:cubicBezTo>
                  <a:pt x="184647" y="96537"/>
                  <a:pt x="180452" y="92340"/>
                  <a:pt x="180452" y="87155"/>
                </a:cubicBezTo>
                <a:cubicBezTo>
                  <a:pt x="180452" y="81970"/>
                  <a:pt x="184647" y="77774"/>
                  <a:pt x="189832" y="77774"/>
                </a:cubicBezTo>
                <a:close/>
                <a:moveTo>
                  <a:pt x="251233" y="76922"/>
                </a:moveTo>
                <a:cubicBezTo>
                  <a:pt x="256879" y="76922"/>
                  <a:pt x="261467" y="81510"/>
                  <a:pt x="261467" y="87156"/>
                </a:cubicBezTo>
                <a:cubicBezTo>
                  <a:pt x="261467" y="92801"/>
                  <a:pt x="256879" y="97389"/>
                  <a:pt x="251233" y="97389"/>
                </a:cubicBezTo>
                <a:cubicBezTo>
                  <a:pt x="245588" y="97389"/>
                  <a:pt x="241000" y="92801"/>
                  <a:pt x="241000" y="87156"/>
                </a:cubicBezTo>
                <a:cubicBezTo>
                  <a:pt x="241000" y="81510"/>
                  <a:pt x="245588" y="76922"/>
                  <a:pt x="251233" y="76922"/>
                </a:cubicBezTo>
                <a:close/>
                <a:moveTo>
                  <a:pt x="374035" y="75728"/>
                </a:moveTo>
                <a:cubicBezTo>
                  <a:pt x="380636" y="75728"/>
                  <a:pt x="385975" y="81067"/>
                  <a:pt x="385975" y="87668"/>
                </a:cubicBezTo>
                <a:cubicBezTo>
                  <a:pt x="385975" y="94268"/>
                  <a:pt x="380636" y="99607"/>
                  <a:pt x="374035" y="99607"/>
                </a:cubicBezTo>
                <a:cubicBezTo>
                  <a:pt x="367486" y="99522"/>
                  <a:pt x="362182" y="94217"/>
                  <a:pt x="362097" y="87668"/>
                </a:cubicBezTo>
                <a:cubicBezTo>
                  <a:pt x="362097" y="81067"/>
                  <a:pt x="367435" y="75728"/>
                  <a:pt x="374035" y="75728"/>
                </a:cubicBezTo>
                <a:close/>
                <a:moveTo>
                  <a:pt x="312635" y="75728"/>
                </a:moveTo>
                <a:cubicBezTo>
                  <a:pt x="318758" y="75728"/>
                  <a:pt x="323722" y="80692"/>
                  <a:pt x="323722" y="86815"/>
                </a:cubicBezTo>
                <a:cubicBezTo>
                  <a:pt x="323636" y="92904"/>
                  <a:pt x="318724" y="97816"/>
                  <a:pt x="312635" y="97901"/>
                </a:cubicBezTo>
                <a:cubicBezTo>
                  <a:pt x="306546" y="97816"/>
                  <a:pt x="301634" y="92904"/>
                  <a:pt x="301549" y="86815"/>
                </a:cubicBezTo>
                <a:cubicBezTo>
                  <a:pt x="301549" y="80692"/>
                  <a:pt x="306512" y="75728"/>
                  <a:pt x="312635" y="75728"/>
                </a:cubicBezTo>
                <a:close/>
                <a:moveTo>
                  <a:pt x="436120" y="74535"/>
                </a:moveTo>
                <a:cubicBezTo>
                  <a:pt x="443096" y="74535"/>
                  <a:pt x="448741" y="80181"/>
                  <a:pt x="448741" y="87156"/>
                </a:cubicBezTo>
                <a:cubicBezTo>
                  <a:pt x="448741" y="94132"/>
                  <a:pt x="443096" y="99777"/>
                  <a:pt x="436120" y="99777"/>
                </a:cubicBezTo>
                <a:cubicBezTo>
                  <a:pt x="429144" y="99777"/>
                  <a:pt x="423499" y="94132"/>
                  <a:pt x="423499" y="87156"/>
                </a:cubicBezTo>
                <a:cubicBezTo>
                  <a:pt x="423499" y="80181"/>
                  <a:pt x="429144" y="74535"/>
                  <a:pt x="436120" y="74535"/>
                </a:cubicBezTo>
                <a:close/>
                <a:moveTo>
                  <a:pt x="496839" y="73681"/>
                </a:moveTo>
                <a:cubicBezTo>
                  <a:pt x="504275" y="73681"/>
                  <a:pt x="510313" y="79719"/>
                  <a:pt x="510313" y="87155"/>
                </a:cubicBezTo>
                <a:cubicBezTo>
                  <a:pt x="510313" y="94592"/>
                  <a:pt x="504275" y="100630"/>
                  <a:pt x="496839" y="100630"/>
                </a:cubicBezTo>
                <a:cubicBezTo>
                  <a:pt x="489437" y="100544"/>
                  <a:pt x="483450" y="94558"/>
                  <a:pt x="483365" y="87155"/>
                </a:cubicBezTo>
                <a:cubicBezTo>
                  <a:pt x="483365" y="79719"/>
                  <a:pt x="489402" y="73681"/>
                  <a:pt x="496839" y="73681"/>
                </a:cubicBezTo>
                <a:close/>
                <a:moveTo>
                  <a:pt x="558239" y="72828"/>
                </a:moveTo>
                <a:cubicBezTo>
                  <a:pt x="558359" y="72828"/>
                  <a:pt x="558461" y="72828"/>
                  <a:pt x="558580" y="72828"/>
                </a:cubicBezTo>
                <a:cubicBezTo>
                  <a:pt x="566392" y="72932"/>
                  <a:pt x="572669" y="79344"/>
                  <a:pt x="572566" y="87155"/>
                </a:cubicBezTo>
                <a:cubicBezTo>
                  <a:pt x="572566" y="95069"/>
                  <a:pt x="566153" y="101482"/>
                  <a:pt x="558239" y="101482"/>
                </a:cubicBezTo>
                <a:cubicBezTo>
                  <a:pt x="550360" y="101397"/>
                  <a:pt x="543998" y="95035"/>
                  <a:pt x="543913" y="87155"/>
                </a:cubicBezTo>
                <a:cubicBezTo>
                  <a:pt x="543913" y="79241"/>
                  <a:pt x="550326" y="72828"/>
                  <a:pt x="558239" y="72828"/>
                </a:cubicBezTo>
                <a:close/>
                <a:moveTo>
                  <a:pt x="619642" y="71975"/>
                </a:moveTo>
                <a:cubicBezTo>
                  <a:pt x="628033" y="71975"/>
                  <a:pt x="634821" y="78765"/>
                  <a:pt x="634821" y="87155"/>
                </a:cubicBezTo>
                <a:cubicBezTo>
                  <a:pt x="634821" y="87206"/>
                  <a:pt x="634821" y="87275"/>
                  <a:pt x="634821" y="87326"/>
                </a:cubicBezTo>
                <a:cubicBezTo>
                  <a:pt x="634719" y="95615"/>
                  <a:pt x="627931" y="102267"/>
                  <a:pt x="619642" y="102164"/>
                </a:cubicBezTo>
                <a:cubicBezTo>
                  <a:pt x="619590" y="102164"/>
                  <a:pt x="619522" y="102164"/>
                  <a:pt x="619471" y="102164"/>
                </a:cubicBezTo>
                <a:cubicBezTo>
                  <a:pt x="611182" y="102164"/>
                  <a:pt x="604462" y="95444"/>
                  <a:pt x="604462" y="87155"/>
                </a:cubicBezTo>
                <a:cubicBezTo>
                  <a:pt x="604462" y="78765"/>
                  <a:pt x="611250" y="71975"/>
                  <a:pt x="619642" y="71975"/>
                </a:cubicBezTo>
                <a:close/>
                <a:moveTo>
                  <a:pt x="681409" y="70989"/>
                </a:moveTo>
                <a:cubicBezTo>
                  <a:pt x="690263" y="70989"/>
                  <a:pt x="697441" y="78167"/>
                  <a:pt x="697441" y="87022"/>
                </a:cubicBezTo>
                <a:cubicBezTo>
                  <a:pt x="697441" y="95876"/>
                  <a:pt x="690263" y="103054"/>
                  <a:pt x="681409" y="103054"/>
                </a:cubicBezTo>
                <a:cubicBezTo>
                  <a:pt x="672554" y="103054"/>
                  <a:pt x="665376" y="95876"/>
                  <a:pt x="665376" y="87022"/>
                </a:cubicBezTo>
                <a:cubicBezTo>
                  <a:pt x="665376" y="78167"/>
                  <a:pt x="672554" y="70989"/>
                  <a:pt x="681409" y="70989"/>
                </a:cubicBezTo>
                <a:close/>
                <a:moveTo>
                  <a:pt x="743125" y="70270"/>
                </a:moveTo>
                <a:cubicBezTo>
                  <a:pt x="752540" y="70270"/>
                  <a:pt x="760181" y="77912"/>
                  <a:pt x="760181" y="87326"/>
                </a:cubicBezTo>
                <a:cubicBezTo>
                  <a:pt x="760181" y="96741"/>
                  <a:pt x="752540" y="104382"/>
                  <a:pt x="743125" y="104382"/>
                </a:cubicBezTo>
                <a:cubicBezTo>
                  <a:pt x="733711" y="104382"/>
                  <a:pt x="726070" y="96741"/>
                  <a:pt x="726070" y="87326"/>
                </a:cubicBezTo>
                <a:cubicBezTo>
                  <a:pt x="726070" y="77912"/>
                  <a:pt x="733711" y="70270"/>
                  <a:pt x="743125" y="70270"/>
                </a:cubicBezTo>
                <a:close/>
                <a:moveTo>
                  <a:pt x="803844" y="69417"/>
                </a:moveTo>
                <a:cubicBezTo>
                  <a:pt x="813259" y="69417"/>
                  <a:pt x="820900" y="77058"/>
                  <a:pt x="820900" y="86474"/>
                </a:cubicBezTo>
                <a:cubicBezTo>
                  <a:pt x="820900" y="95888"/>
                  <a:pt x="813259" y="103529"/>
                  <a:pt x="803844" y="103529"/>
                </a:cubicBezTo>
                <a:cubicBezTo>
                  <a:pt x="794430" y="103529"/>
                  <a:pt x="786789" y="95888"/>
                  <a:pt x="786789" y="86474"/>
                </a:cubicBezTo>
                <a:cubicBezTo>
                  <a:pt x="786789" y="77058"/>
                  <a:pt x="794430" y="69417"/>
                  <a:pt x="803844" y="69417"/>
                </a:cubicBezTo>
                <a:close/>
                <a:moveTo>
                  <a:pt x="865246" y="68735"/>
                </a:moveTo>
                <a:cubicBezTo>
                  <a:pt x="875428" y="68735"/>
                  <a:pt x="883666" y="76991"/>
                  <a:pt x="883666" y="87156"/>
                </a:cubicBezTo>
                <a:cubicBezTo>
                  <a:pt x="883666" y="87207"/>
                  <a:pt x="883666" y="87275"/>
                  <a:pt x="883666" y="87326"/>
                </a:cubicBezTo>
                <a:cubicBezTo>
                  <a:pt x="883564" y="97406"/>
                  <a:pt x="875326" y="105508"/>
                  <a:pt x="865246" y="105406"/>
                </a:cubicBezTo>
                <a:cubicBezTo>
                  <a:pt x="855132" y="105406"/>
                  <a:pt x="846928" y="97270"/>
                  <a:pt x="846826" y="87156"/>
                </a:cubicBezTo>
                <a:cubicBezTo>
                  <a:pt x="846826" y="76991"/>
                  <a:pt x="855081" y="68735"/>
                  <a:pt x="865246" y="68735"/>
                </a:cubicBezTo>
                <a:close/>
                <a:moveTo>
                  <a:pt x="927014" y="67748"/>
                </a:moveTo>
                <a:cubicBezTo>
                  <a:pt x="937658" y="67748"/>
                  <a:pt x="946287" y="76378"/>
                  <a:pt x="946287" y="87021"/>
                </a:cubicBezTo>
                <a:cubicBezTo>
                  <a:pt x="946287" y="97665"/>
                  <a:pt x="937658" y="106294"/>
                  <a:pt x="927014" y="106294"/>
                </a:cubicBezTo>
                <a:cubicBezTo>
                  <a:pt x="916370" y="106294"/>
                  <a:pt x="907741" y="97665"/>
                  <a:pt x="907741" y="87021"/>
                </a:cubicBezTo>
                <a:cubicBezTo>
                  <a:pt x="907741" y="76378"/>
                  <a:pt x="916370" y="67748"/>
                  <a:pt x="927014" y="67748"/>
                </a:cubicBezTo>
                <a:close/>
                <a:moveTo>
                  <a:pt x="988048" y="67029"/>
                </a:moveTo>
                <a:cubicBezTo>
                  <a:pt x="999169" y="67029"/>
                  <a:pt x="1008175" y="76035"/>
                  <a:pt x="1008175" y="87155"/>
                </a:cubicBezTo>
                <a:cubicBezTo>
                  <a:pt x="1008175" y="87207"/>
                  <a:pt x="1008175" y="87275"/>
                  <a:pt x="1008175" y="87326"/>
                </a:cubicBezTo>
                <a:cubicBezTo>
                  <a:pt x="1008072" y="98344"/>
                  <a:pt x="999067" y="107214"/>
                  <a:pt x="988048" y="107111"/>
                </a:cubicBezTo>
                <a:cubicBezTo>
                  <a:pt x="987997" y="107111"/>
                  <a:pt x="987929" y="107111"/>
                  <a:pt x="987878" y="107111"/>
                </a:cubicBezTo>
                <a:cubicBezTo>
                  <a:pt x="976860" y="107111"/>
                  <a:pt x="967923" y="98173"/>
                  <a:pt x="967923" y="87155"/>
                </a:cubicBezTo>
                <a:cubicBezTo>
                  <a:pt x="967923" y="76035"/>
                  <a:pt x="976928" y="67029"/>
                  <a:pt x="988048" y="67029"/>
                </a:cubicBezTo>
                <a:close/>
                <a:moveTo>
                  <a:pt x="1049817" y="66042"/>
                </a:moveTo>
                <a:cubicBezTo>
                  <a:pt x="1061403" y="66042"/>
                  <a:pt x="1070796" y="75435"/>
                  <a:pt x="1070796" y="87021"/>
                </a:cubicBezTo>
                <a:cubicBezTo>
                  <a:pt x="1070796" y="98607"/>
                  <a:pt x="1061403" y="108000"/>
                  <a:pt x="1049817" y="108000"/>
                </a:cubicBezTo>
                <a:cubicBezTo>
                  <a:pt x="1038230" y="108000"/>
                  <a:pt x="1028838" y="98607"/>
                  <a:pt x="1028838" y="87021"/>
                </a:cubicBezTo>
                <a:cubicBezTo>
                  <a:pt x="1028838" y="75435"/>
                  <a:pt x="1038230" y="66042"/>
                  <a:pt x="1049817" y="66042"/>
                </a:cubicBezTo>
                <a:close/>
                <a:moveTo>
                  <a:pt x="1110851" y="65324"/>
                </a:moveTo>
                <a:cubicBezTo>
                  <a:pt x="1122910" y="65324"/>
                  <a:pt x="1132683" y="75097"/>
                  <a:pt x="1132683" y="87156"/>
                </a:cubicBezTo>
                <a:cubicBezTo>
                  <a:pt x="1132683" y="87207"/>
                  <a:pt x="1132683" y="87275"/>
                  <a:pt x="1132683" y="87326"/>
                </a:cubicBezTo>
                <a:cubicBezTo>
                  <a:pt x="1132581" y="99283"/>
                  <a:pt x="1122807" y="108919"/>
                  <a:pt x="1110851" y="108817"/>
                </a:cubicBezTo>
                <a:cubicBezTo>
                  <a:pt x="1098895" y="108817"/>
                  <a:pt x="1089191" y="99112"/>
                  <a:pt x="1089191" y="87156"/>
                </a:cubicBezTo>
                <a:cubicBezTo>
                  <a:pt x="1089191" y="87105"/>
                  <a:pt x="1089191" y="87038"/>
                  <a:pt x="1089191" y="86986"/>
                </a:cubicBezTo>
                <a:cubicBezTo>
                  <a:pt x="1089191" y="75029"/>
                  <a:pt x="1098895" y="65324"/>
                  <a:pt x="1110851" y="65324"/>
                </a:cubicBezTo>
                <a:close/>
                <a:moveTo>
                  <a:pt x="1172253" y="64642"/>
                </a:moveTo>
                <a:cubicBezTo>
                  <a:pt x="1184687" y="64642"/>
                  <a:pt x="1194767" y="74722"/>
                  <a:pt x="1194767" y="87155"/>
                </a:cubicBezTo>
                <a:cubicBezTo>
                  <a:pt x="1194681" y="99521"/>
                  <a:pt x="1184618" y="109498"/>
                  <a:pt x="1172253" y="109498"/>
                </a:cubicBezTo>
                <a:cubicBezTo>
                  <a:pt x="1159921" y="109498"/>
                  <a:pt x="1149910" y="99504"/>
                  <a:pt x="1149910" y="87155"/>
                </a:cubicBezTo>
                <a:cubicBezTo>
                  <a:pt x="1149910" y="74791"/>
                  <a:pt x="1159887" y="64727"/>
                  <a:pt x="1172253" y="64642"/>
                </a:cubicBezTo>
                <a:close/>
                <a:moveTo>
                  <a:pt x="1233654" y="63789"/>
                </a:moveTo>
                <a:cubicBezTo>
                  <a:pt x="1246565" y="63789"/>
                  <a:pt x="1257020" y="74245"/>
                  <a:pt x="1257020" y="87156"/>
                </a:cubicBezTo>
                <a:cubicBezTo>
                  <a:pt x="1257020" y="87207"/>
                  <a:pt x="1257020" y="87275"/>
                  <a:pt x="1257020" y="87326"/>
                </a:cubicBezTo>
                <a:cubicBezTo>
                  <a:pt x="1256918" y="100136"/>
                  <a:pt x="1246462" y="110454"/>
                  <a:pt x="1233654" y="110352"/>
                </a:cubicBezTo>
                <a:cubicBezTo>
                  <a:pt x="1220845" y="110352"/>
                  <a:pt x="1210458" y="99965"/>
                  <a:pt x="1210458" y="87156"/>
                </a:cubicBezTo>
                <a:cubicBezTo>
                  <a:pt x="1210458" y="87105"/>
                  <a:pt x="1210458" y="87037"/>
                  <a:pt x="1210458" y="86985"/>
                </a:cubicBezTo>
                <a:cubicBezTo>
                  <a:pt x="1210458" y="74177"/>
                  <a:pt x="1220845" y="63789"/>
                  <a:pt x="1233654" y="63789"/>
                </a:cubicBezTo>
                <a:close/>
                <a:moveTo>
                  <a:pt x="1295055" y="62936"/>
                </a:moveTo>
                <a:cubicBezTo>
                  <a:pt x="1295175" y="62936"/>
                  <a:pt x="1295277" y="62936"/>
                  <a:pt x="1295396" y="62936"/>
                </a:cubicBezTo>
                <a:cubicBezTo>
                  <a:pt x="1308683" y="63039"/>
                  <a:pt x="1319377" y="73869"/>
                  <a:pt x="1319275" y="87156"/>
                </a:cubicBezTo>
                <a:cubicBezTo>
                  <a:pt x="1319275" y="87207"/>
                  <a:pt x="1319275" y="87275"/>
                  <a:pt x="1319275" y="87326"/>
                </a:cubicBezTo>
                <a:cubicBezTo>
                  <a:pt x="1319172" y="100613"/>
                  <a:pt x="1308342" y="111307"/>
                  <a:pt x="1295055" y="111205"/>
                </a:cubicBezTo>
                <a:cubicBezTo>
                  <a:pt x="1281769" y="111205"/>
                  <a:pt x="1271007" y="100442"/>
                  <a:pt x="1271007" y="87156"/>
                </a:cubicBezTo>
                <a:cubicBezTo>
                  <a:pt x="1271007" y="87105"/>
                  <a:pt x="1271007" y="87037"/>
                  <a:pt x="1271007" y="86985"/>
                </a:cubicBezTo>
                <a:cubicBezTo>
                  <a:pt x="1271007" y="73699"/>
                  <a:pt x="1281769" y="62936"/>
                  <a:pt x="1295055" y="62936"/>
                </a:cubicBezTo>
                <a:close/>
                <a:moveTo>
                  <a:pt x="1357138" y="62083"/>
                </a:moveTo>
                <a:cubicBezTo>
                  <a:pt x="1370988" y="62083"/>
                  <a:pt x="1382210" y="73306"/>
                  <a:pt x="1382210" y="87156"/>
                </a:cubicBezTo>
                <a:cubicBezTo>
                  <a:pt x="1382210" y="87207"/>
                  <a:pt x="1382210" y="87275"/>
                  <a:pt x="1382210" y="87326"/>
                </a:cubicBezTo>
                <a:cubicBezTo>
                  <a:pt x="1382108" y="101073"/>
                  <a:pt x="1370885" y="112160"/>
                  <a:pt x="1357138" y="112057"/>
                </a:cubicBezTo>
                <a:cubicBezTo>
                  <a:pt x="1343391" y="112057"/>
                  <a:pt x="1332237" y="100903"/>
                  <a:pt x="1332237" y="87156"/>
                </a:cubicBezTo>
                <a:cubicBezTo>
                  <a:pt x="1332237" y="87105"/>
                  <a:pt x="1332237" y="87037"/>
                  <a:pt x="1332237" y="86985"/>
                </a:cubicBezTo>
                <a:cubicBezTo>
                  <a:pt x="1332237" y="73238"/>
                  <a:pt x="1343391" y="62083"/>
                  <a:pt x="1357138" y="62083"/>
                </a:cubicBezTo>
                <a:close/>
                <a:moveTo>
                  <a:pt x="1417857" y="61230"/>
                </a:moveTo>
                <a:cubicBezTo>
                  <a:pt x="1432167" y="61230"/>
                  <a:pt x="1443782" y="72846"/>
                  <a:pt x="1443782" y="87155"/>
                </a:cubicBezTo>
                <a:cubicBezTo>
                  <a:pt x="1443680" y="101414"/>
                  <a:pt x="1432116" y="112910"/>
                  <a:pt x="1417857" y="112910"/>
                </a:cubicBezTo>
                <a:cubicBezTo>
                  <a:pt x="1403633" y="112910"/>
                  <a:pt x="1392103" y="101380"/>
                  <a:pt x="1392103" y="87155"/>
                </a:cubicBezTo>
                <a:cubicBezTo>
                  <a:pt x="1392103" y="87105"/>
                  <a:pt x="1392103" y="87037"/>
                  <a:pt x="1392103" y="86985"/>
                </a:cubicBezTo>
                <a:cubicBezTo>
                  <a:pt x="1392103" y="72760"/>
                  <a:pt x="1403633" y="61230"/>
                  <a:pt x="1417857" y="61230"/>
                </a:cubicBezTo>
                <a:close/>
                <a:moveTo>
                  <a:pt x="1479259" y="60548"/>
                </a:moveTo>
                <a:cubicBezTo>
                  <a:pt x="1493961" y="60548"/>
                  <a:pt x="1505866" y="72453"/>
                  <a:pt x="1505866" y="87156"/>
                </a:cubicBezTo>
                <a:cubicBezTo>
                  <a:pt x="1505866" y="87207"/>
                  <a:pt x="1505866" y="87275"/>
                  <a:pt x="1505866" y="87326"/>
                </a:cubicBezTo>
                <a:cubicBezTo>
                  <a:pt x="1505764" y="101926"/>
                  <a:pt x="1493859" y="113695"/>
                  <a:pt x="1479259" y="113592"/>
                </a:cubicBezTo>
                <a:cubicBezTo>
                  <a:pt x="1479140" y="113592"/>
                  <a:pt x="1479037" y="113592"/>
                  <a:pt x="1478918" y="113592"/>
                </a:cubicBezTo>
                <a:cubicBezTo>
                  <a:pt x="1464403" y="113491"/>
                  <a:pt x="1452720" y="101653"/>
                  <a:pt x="1452822" y="87156"/>
                </a:cubicBezTo>
                <a:cubicBezTo>
                  <a:pt x="1452822" y="87105"/>
                  <a:pt x="1452822" y="87037"/>
                  <a:pt x="1452822" y="86985"/>
                </a:cubicBezTo>
                <a:cubicBezTo>
                  <a:pt x="1452822" y="72385"/>
                  <a:pt x="1464659" y="60548"/>
                  <a:pt x="1479259" y="60548"/>
                </a:cubicBezTo>
                <a:close/>
                <a:moveTo>
                  <a:pt x="1971151" y="60037"/>
                </a:moveTo>
                <a:cubicBezTo>
                  <a:pt x="1986126" y="60037"/>
                  <a:pt x="1998270" y="72180"/>
                  <a:pt x="1998270" y="87155"/>
                </a:cubicBezTo>
                <a:cubicBezTo>
                  <a:pt x="1998184" y="102062"/>
                  <a:pt x="1986057" y="114104"/>
                  <a:pt x="1971151" y="114104"/>
                </a:cubicBezTo>
                <a:cubicBezTo>
                  <a:pt x="1956261" y="114104"/>
                  <a:pt x="1944203" y="102045"/>
                  <a:pt x="1944203" y="87155"/>
                </a:cubicBezTo>
                <a:cubicBezTo>
                  <a:pt x="1944203" y="72249"/>
                  <a:pt x="1956244" y="60122"/>
                  <a:pt x="1971151" y="60037"/>
                </a:cubicBezTo>
                <a:close/>
                <a:moveTo>
                  <a:pt x="1540660" y="59695"/>
                </a:moveTo>
                <a:cubicBezTo>
                  <a:pt x="1555822" y="59695"/>
                  <a:pt x="1568120" y="71993"/>
                  <a:pt x="1568120" y="87155"/>
                </a:cubicBezTo>
                <a:cubicBezTo>
                  <a:pt x="1568035" y="102250"/>
                  <a:pt x="1555754" y="114445"/>
                  <a:pt x="1540660" y="114445"/>
                </a:cubicBezTo>
                <a:cubicBezTo>
                  <a:pt x="1525583" y="114445"/>
                  <a:pt x="1513371" y="102233"/>
                  <a:pt x="1513371" y="87155"/>
                </a:cubicBezTo>
                <a:cubicBezTo>
                  <a:pt x="1513371" y="72061"/>
                  <a:pt x="1525565" y="59781"/>
                  <a:pt x="1540660" y="59695"/>
                </a:cubicBezTo>
                <a:close/>
                <a:moveTo>
                  <a:pt x="1664145" y="58672"/>
                </a:moveTo>
                <a:cubicBezTo>
                  <a:pt x="1664264" y="58672"/>
                  <a:pt x="1664367" y="58672"/>
                  <a:pt x="1664486" y="58672"/>
                </a:cubicBezTo>
                <a:cubicBezTo>
                  <a:pt x="1680502" y="58776"/>
                  <a:pt x="1693413" y="71822"/>
                  <a:pt x="1693310" y="87838"/>
                </a:cubicBezTo>
                <a:cubicBezTo>
                  <a:pt x="1693310" y="87889"/>
                  <a:pt x="1693310" y="87957"/>
                  <a:pt x="1693310" y="88010"/>
                </a:cubicBezTo>
                <a:cubicBezTo>
                  <a:pt x="1693208" y="104024"/>
                  <a:pt x="1680160" y="116935"/>
                  <a:pt x="1664145" y="116833"/>
                </a:cubicBezTo>
                <a:cubicBezTo>
                  <a:pt x="1648129" y="116833"/>
                  <a:pt x="1635150" y="103854"/>
                  <a:pt x="1635150" y="87838"/>
                </a:cubicBezTo>
                <a:cubicBezTo>
                  <a:pt x="1635150" y="87787"/>
                  <a:pt x="1635150" y="87719"/>
                  <a:pt x="1635150" y="87667"/>
                </a:cubicBezTo>
                <a:cubicBezTo>
                  <a:pt x="1635150" y="71652"/>
                  <a:pt x="1648129" y="58672"/>
                  <a:pt x="1664145" y="58672"/>
                </a:cubicBezTo>
                <a:close/>
                <a:moveTo>
                  <a:pt x="1602061" y="58672"/>
                </a:moveTo>
                <a:cubicBezTo>
                  <a:pt x="1617701" y="58672"/>
                  <a:pt x="1630374" y="71345"/>
                  <a:pt x="1630374" y="86985"/>
                </a:cubicBezTo>
                <a:cubicBezTo>
                  <a:pt x="1630374" y="87037"/>
                  <a:pt x="1630374" y="87105"/>
                  <a:pt x="1630374" y="87156"/>
                </a:cubicBezTo>
                <a:cubicBezTo>
                  <a:pt x="1630272" y="102694"/>
                  <a:pt x="1617599" y="115230"/>
                  <a:pt x="1602061" y="115127"/>
                </a:cubicBezTo>
                <a:cubicBezTo>
                  <a:pt x="1586523" y="115127"/>
                  <a:pt x="1573919" y="102523"/>
                  <a:pt x="1573919" y="86985"/>
                </a:cubicBezTo>
                <a:cubicBezTo>
                  <a:pt x="1573919" y="86934"/>
                  <a:pt x="1573919" y="86866"/>
                  <a:pt x="1573919" y="86815"/>
                </a:cubicBezTo>
                <a:cubicBezTo>
                  <a:pt x="1573919" y="71277"/>
                  <a:pt x="1586523" y="58672"/>
                  <a:pt x="1602061" y="58672"/>
                </a:cubicBezTo>
                <a:close/>
                <a:moveTo>
                  <a:pt x="1724864" y="57307"/>
                </a:moveTo>
                <a:cubicBezTo>
                  <a:pt x="1741340" y="57307"/>
                  <a:pt x="1754712" y="70679"/>
                  <a:pt x="1754712" y="87155"/>
                </a:cubicBezTo>
                <a:cubicBezTo>
                  <a:pt x="1754712" y="87207"/>
                  <a:pt x="1754712" y="87275"/>
                  <a:pt x="1754712" y="87326"/>
                </a:cubicBezTo>
                <a:cubicBezTo>
                  <a:pt x="1754609" y="103717"/>
                  <a:pt x="1741254" y="116935"/>
                  <a:pt x="1724864" y="116833"/>
                </a:cubicBezTo>
                <a:cubicBezTo>
                  <a:pt x="1708473" y="116833"/>
                  <a:pt x="1695187" y="103546"/>
                  <a:pt x="1695187" y="87155"/>
                </a:cubicBezTo>
                <a:cubicBezTo>
                  <a:pt x="1695187" y="87105"/>
                  <a:pt x="1695187" y="87037"/>
                  <a:pt x="1695187" y="86985"/>
                </a:cubicBezTo>
                <a:cubicBezTo>
                  <a:pt x="1695187" y="70594"/>
                  <a:pt x="1708473" y="57307"/>
                  <a:pt x="1724864" y="57307"/>
                </a:cubicBezTo>
                <a:close/>
                <a:moveTo>
                  <a:pt x="1909067" y="55602"/>
                </a:moveTo>
                <a:cubicBezTo>
                  <a:pt x="1926498" y="55602"/>
                  <a:pt x="1940621" y="69725"/>
                  <a:pt x="1940621" y="87156"/>
                </a:cubicBezTo>
                <a:cubicBezTo>
                  <a:pt x="1940604" y="102762"/>
                  <a:pt x="1929125" y="115997"/>
                  <a:pt x="1913672" y="118197"/>
                </a:cubicBezTo>
                <a:cubicBezTo>
                  <a:pt x="1928750" y="120398"/>
                  <a:pt x="1939921" y="133326"/>
                  <a:pt x="1939939" y="148557"/>
                </a:cubicBezTo>
                <a:cubicBezTo>
                  <a:pt x="1939836" y="165545"/>
                  <a:pt x="1926055" y="179258"/>
                  <a:pt x="1909067" y="179258"/>
                </a:cubicBezTo>
                <a:cubicBezTo>
                  <a:pt x="1892250" y="179258"/>
                  <a:pt x="1878554" y="165715"/>
                  <a:pt x="1878367" y="148898"/>
                </a:cubicBezTo>
                <a:cubicBezTo>
                  <a:pt x="1878179" y="165698"/>
                  <a:pt x="1864466" y="179189"/>
                  <a:pt x="1847666" y="179087"/>
                </a:cubicBezTo>
                <a:cubicBezTo>
                  <a:pt x="1830798" y="179087"/>
                  <a:pt x="1817136" y="165425"/>
                  <a:pt x="1817136" y="148557"/>
                </a:cubicBezTo>
                <a:cubicBezTo>
                  <a:pt x="1817085" y="132746"/>
                  <a:pt x="1829177" y="119528"/>
                  <a:pt x="1844937" y="118197"/>
                </a:cubicBezTo>
                <a:cubicBezTo>
                  <a:pt x="1829928" y="116782"/>
                  <a:pt x="1818040" y="104894"/>
                  <a:pt x="1816624" y="89885"/>
                </a:cubicBezTo>
                <a:cubicBezTo>
                  <a:pt x="1815294" y="105644"/>
                  <a:pt x="1802076" y="117737"/>
                  <a:pt x="1786265" y="117686"/>
                </a:cubicBezTo>
                <a:cubicBezTo>
                  <a:pt x="1769396" y="117686"/>
                  <a:pt x="1755735" y="104024"/>
                  <a:pt x="1755735" y="87156"/>
                </a:cubicBezTo>
                <a:cubicBezTo>
                  <a:pt x="1755735" y="87105"/>
                  <a:pt x="1755735" y="87037"/>
                  <a:pt x="1755735" y="86985"/>
                </a:cubicBezTo>
                <a:cubicBezTo>
                  <a:pt x="1755735" y="70118"/>
                  <a:pt x="1769396" y="56456"/>
                  <a:pt x="1786265" y="56456"/>
                </a:cubicBezTo>
                <a:cubicBezTo>
                  <a:pt x="1802058" y="56472"/>
                  <a:pt x="1815209" y="68531"/>
                  <a:pt x="1816624" y="84256"/>
                </a:cubicBezTo>
                <a:cubicBezTo>
                  <a:pt x="1818108" y="68190"/>
                  <a:pt x="1831531" y="55875"/>
                  <a:pt x="1847666" y="55773"/>
                </a:cubicBezTo>
                <a:cubicBezTo>
                  <a:pt x="1862454" y="55756"/>
                  <a:pt x="1875228" y="66058"/>
                  <a:pt x="1878367" y="80504"/>
                </a:cubicBezTo>
                <a:cubicBezTo>
                  <a:pt x="1881437" y="65989"/>
                  <a:pt x="1894228" y="55602"/>
                  <a:pt x="1909067" y="55602"/>
                </a:cubicBezTo>
                <a:close/>
                <a:moveTo>
                  <a:pt x="5628" y="21319"/>
                </a:moveTo>
                <a:cubicBezTo>
                  <a:pt x="5747" y="21319"/>
                  <a:pt x="5867" y="21319"/>
                  <a:pt x="5969" y="21319"/>
                </a:cubicBezTo>
                <a:cubicBezTo>
                  <a:pt x="8323" y="21423"/>
                  <a:pt x="10165" y="23401"/>
                  <a:pt x="10062" y="25755"/>
                </a:cubicBezTo>
                <a:cubicBezTo>
                  <a:pt x="10062" y="28210"/>
                  <a:pt x="8084" y="30189"/>
                  <a:pt x="5628" y="30189"/>
                </a:cubicBezTo>
                <a:cubicBezTo>
                  <a:pt x="3172" y="30189"/>
                  <a:pt x="1194" y="28210"/>
                  <a:pt x="1194" y="25755"/>
                </a:cubicBezTo>
                <a:cubicBezTo>
                  <a:pt x="1194" y="23299"/>
                  <a:pt x="3172" y="21319"/>
                  <a:pt x="5628" y="21319"/>
                </a:cubicBezTo>
                <a:close/>
                <a:moveTo>
                  <a:pt x="67029" y="19614"/>
                </a:moveTo>
                <a:cubicBezTo>
                  <a:pt x="70424" y="19614"/>
                  <a:pt x="73170" y="22360"/>
                  <a:pt x="73170" y="25756"/>
                </a:cubicBezTo>
                <a:cubicBezTo>
                  <a:pt x="73170" y="29149"/>
                  <a:pt x="70424" y="31894"/>
                  <a:pt x="67029" y="31894"/>
                </a:cubicBezTo>
                <a:cubicBezTo>
                  <a:pt x="63636" y="31894"/>
                  <a:pt x="60890" y="29149"/>
                  <a:pt x="60890" y="25756"/>
                </a:cubicBezTo>
                <a:cubicBezTo>
                  <a:pt x="60890" y="22360"/>
                  <a:pt x="63636" y="19614"/>
                  <a:pt x="67029" y="19614"/>
                </a:cubicBezTo>
                <a:close/>
                <a:moveTo>
                  <a:pt x="129113" y="18932"/>
                </a:moveTo>
                <a:cubicBezTo>
                  <a:pt x="132882" y="18932"/>
                  <a:pt x="135935" y="21985"/>
                  <a:pt x="135935" y="25756"/>
                </a:cubicBezTo>
                <a:cubicBezTo>
                  <a:pt x="135935" y="29524"/>
                  <a:pt x="132882" y="32577"/>
                  <a:pt x="129113" y="32577"/>
                </a:cubicBezTo>
                <a:cubicBezTo>
                  <a:pt x="125343" y="32577"/>
                  <a:pt x="122291" y="29524"/>
                  <a:pt x="122291" y="25756"/>
                </a:cubicBezTo>
                <a:cubicBezTo>
                  <a:pt x="122291" y="21985"/>
                  <a:pt x="125343" y="18932"/>
                  <a:pt x="129113" y="18932"/>
                </a:cubicBezTo>
                <a:close/>
                <a:moveTo>
                  <a:pt x="189832" y="18249"/>
                </a:moveTo>
                <a:cubicBezTo>
                  <a:pt x="189951" y="18249"/>
                  <a:pt x="190054" y="18249"/>
                  <a:pt x="190173" y="18249"/>
                </a:cubicBezTo>
                <a:cubicBezTo>
                  <a:pt x="194233" y="18352"/>
                  <a:pt x="197439" y="21712"/>
                  <a:pt x="197337" y="25755"/>
                </a:cubicBezTo>
                <a:cubicBezTo>
                  <a:pt x="197337" y="29900"/>
                  <a:pt x="193977" y="33258"/>
                  <a:pt x="189832" y="33258"/>
                </a:cubicBezTo>
                <a:cubicBezTo>
                  <a:pt x="185687" y="33258"/>
                  <a:pt x="182328" y="29900"/>
                  <a:pt x="182328" y="25755"/>
                </a:cubicBezTo>
                <a:cubicBezTo>
                  <a:pt x="182328" y="21609"/>
                  <a:pt x="185687" y="18249"/>
                  <a:pt x="189832" y="18249"/>
                </a:cubicBezTo>
                <a:close/>
                <a:moveTo>
                  <a:pt x="251234" y="17567"/>
                </a:moveTo>
                <a:cubicBezTo>
                  <a:pt x="251353" y="17567"/>
                  <a:pt x="251455" y="17567"/>
                  <a:pt x="251575" y="17567"/>
                </a:cubicBezTo>
                <a:cubicBezTo>
                  <a:pt x="256009" y="17670"/>
                  <a:pt x="259523" y="21337"/>
                  <a:pt x="259421" y="25755"/>
                </a:cubicBezTo>
                <a:cubicBezTo>
                  <a:pt x="259421" y="30274"/>
                  <a:pt x="255753" y="33942"/>
                  <a:pt x="251234" y="33942"/>
                </a:cubicBezTo>
                <a:cubicBezTo>
                  <a:pt x="246748" y="33856"/>
                  <a:pt x="243132" y="30240"/>
                  <a:pt x="243047" y="25755"/>
                </a:cubicBezTo>
                <a:cubicBezTo>
                  <a:pt x="243047" y="21234"/>
                  <a:pt x="246714" y="17567"/>
                  <a:pt x="251234" y="17567"/>
                </a:cubicBezTo>
                <a:close/>
                <a:moveTo>
                  <a:pt x="313001" y="16751"/>
                </a:moveTo>
                <a:cubicBezTo>
                  <a:pt x="317899" y="16751"/>
                  <a:pt x="321870" y="20723"/>
                  <a:pt x="321870" y="25620"/>
                </a:cubicBezTo>
                <a:cubicBezTo>
                  <a:pt x="321870" y="30518"/>
                  <a:pt x="317899" y="34489"/>
                  <a:pt x="313001" y="34489"/>
                </a:cubicBezTo>
                <a:cubicBezTo>
                  <a:pt x="308103" y="34489"/>
                  <a:pt x="304132" y="30518"/>
                  <a:pt x="304132" y="25620"/>
                </a:cubicBezTo>
                <a:cubicBezTo>
                  <a:pt x="304132" y="20723"/>
                  <a:pt x="308103" y="16751"/>
                  <a:pt x="313001" y="16751"/>
                </a:cubicBezTo>
                <a:close/>
                <a:moveTo>
                  <a:pt x="374036" y="16203"/>
                </a:moveTo>
                <a:cubicBezTo>
                  <a:pt x="379306" y="16203"/>
                  <a:pt x="383588" y="20485"/>
                  <a:pt x="383588" y="25756"/>
                </a:cubicBezTo>
                <a:cubicBezTo>
                  <a:pt x="383588" y="31025"/>
                  <a:pt x="379306" y="35307"/>
                  <a:pt x="374036" y="35307"/>
                </a:cubicBezTo>
                <a:cubicBezTo>
                  <a:pt x="368766" y="35307"/>
                  <a:pt x="364485" y="31025"/>
                  <a:pt x="364485" y="25756"/>
                </a:cubicBezTo>
                <a:cubicBezTo>
                  <a:pt x="364485" y="20485"/>
                  <a:pt x="368766" y="16203"/>
                  <a:pt x="374036" y="16203"/>
                </a:cubicBezTo>
                <a:close/>
                <a:moveTo>
                  <a:pt x="436119" y="15520"/>
                </a:moveTo>
                <a:cubicBezTo>
                  <a:pt x="441765" y="15520"/>
                  <a:pt x="446353" y="20109"/>
                  <a:pt x="446353" y="25755"/>
                </a:cubicBezTo>
                <a:cubicBezTo>
                  <a:pt x="446353" y="31399"/>
                  <a:pt x="441765" y="35987"/>
                  <a:pt x="436119" y="35987"/>
                </a:cubicBezTo>
                <a:cubicBezTo>
                  <a:pt x="430474" y="35987"/>
                  <a:pt x="425886" y="31399"/>
                  <a:pt x="425886" y="25755"/>
                </a:cubicBezTo>
                <a:cubicBezTo>
                  <a:pt x="425886" y="20109"/>
                  <a:pt x="430474" y="15520"/>
                  <a:pt x="436119" y="15520"/>
                </a:cubicBezTo>
                <a:close/>
                <a:moveTo>
                  <a:pt x="497205" y="14875"/>
                </a:moveTo>
                <a:cubicBezTo>
                  <a:pt x="503140" y="14875"/>
                  <a:pt x="507950" y="19687"/>
                  <a:pt x="507950" y="25620"/>
                </a:cubicBezTo>
                <a:cubicBezTo>
                  <a:pt x="507950" y="31556"/>
                  <a:pt x="503140" y="36366"/>
                  <a:pt x="497205" y="36366"/>
                </a:cubicBezTo>
                <a:cubicBezTo>
                  <a:pt x="491271" y="36366"/>
                  <a:pt x="486460" y="31556"/>
                  <a:pt x="486460" y="25620"/>
                </a:cubicBezTo>
                <a:cubicBezTo>
                  <a:pt x="486460" y="19687"/>
                  <a:pt x="491271" y="14875"/>
                  <a:pt x="497205" y="14875"/>
                </a:cubicBezTo>
                <a:close/>
                <a:moveTo>
                  <a:pt x="558240" y="14327"/>
                </a:moveTo>
                <a:cubicBezTo>
                  <a:pt x="564551" y="14327"/>
                  <a:pt x="569667" y="19443"/>
                  <a:pt x="569667" y="25755"/>
                </a:cubicBezTo>
                <a:cubicBezTo>
                  <a:pt x="569667" y="32066"/>
                  <a:pt x="564551" y="37183"/>
                  <a:pt x="558240" y="37183"/>
                </a:cubicBezTo>
                <a:cubicBezTo>
                  <a:pt x="551930" y="37183"/>
                  <a:pt x="546813" y="32066"/>
                  <a:pt x="546813" y="25755"/>
                </a:cubicBezTo>
                <a:cubicBezTo>
                  <a:pt x="546813" y="19443"/>
                  <a:pt x="551930" y="14327"/>
                  <a:pt x="558240" y="14327"/>
                </a:cubicBezTo>
                <a:close/>
                <a:moveTo>
                  <a:pt x="619642" y="13645"/>
                </a:moveTo>
                <a:cubicBezTo>
                  <a:pt x="626328" y="13645"/>
                  <a:pt x="631751" y="19068"/>
                  <a:pt x="631751" y="25755"/>
                </a:cubicBezTo>
                <a:cubicBezTo>
                  <a:pt x="631751" y="32440"/>
                  <a:pt x="626328" y="37865"/>
                  <a:pt x="619642" y="37865"/>
                </a:cubicBezTo>
                <a:cubicBezTo>
                  <a:pt x="612956" y="37865"/>
                  <a:pt x="607532" y="32440"/>
                  <a:pt x="607532" y="25755"/>
                </a:cubicBezTo>
                <a:cubicBezTo>
                  <a:pt x="607532" y="19068"/>
                  <a:pt x="612956" y="13645"/>
                  <a:pt x="619642" y="13645"/>
                </a:cubicBezTo>
                <a:close/>
                <a:moveTo>
                  <a:pt x="681409" y="12828"/>
                </a:moveTo>
                <a:cubicBezTo>
                  <a:pt x="688474" y="12828"/>
                  <a:pt x="694201" y="18555"/>
                  <a:pt x="694201" y="25620"/>
                </a:cubicBezTo>
                <a:cubicBezTo>
                  <a:pt x="694201" y="32685"/>
                  <a:pt x="688474" y="38412"/>
                  <a:pt x="681409" y="38412"/>
                </a:cubicBezTo>
                <a:cubicBezTo>
                  <a:pt x="674344" y="38412"/>
                  <a:pt x="668617" y="32685"/>
                  <a:pt x="668617" y="25620"/>
                </a:cubicBezTo>
                <a:cubicBezTo>
                  <a:pt x="668617" y="18555"/>
                  <a:pt x="674344" y="12828"/>
                  <a:pt x="681409" y="12828"/>
                </a:cubicBezTo>
                <a:close/>
                <a:moveTo>
                  <a:pt x="743126" y="12281"/>
                </a:moveTo>
                <a:cubicBezTo>
                  <a:pt x="750562" y="12281"/>
                  <a:pt x="756600" y="18319"/>
                  <a:pt x="756600" y="25756"/>
                </a:cubicBezTo>
                <a:cubicBezTo>
                  <a:pt x="756600" y="33191"/>
                  <a:pt x="750562" y="39229"/>
                  <a:pt x="743126" y="39229"/>
                </a:cubicBezTo>
                <a:cubicBezTo>
                  <a:pt x="735724" y="39143"/>
                  <a:pt x="729737" y="33158"/>
                  <a:pt x="729652" y="25756"/>
                </a:cubicBezTo>
                <a:cubicBezTo>
                  <a:pt x="729652" y="18319"/>
                  <a:pt x="735689" y="12281"/>
                  <a:pt x="743126" y="12281"/>
                </a:cubicBezTo>
                <a:close/>
                <a:moveTo>
                  <a:pt x="803845" y="11598"/>
                </a:moveTo>
                <a:cubicBezTo>
                  <a:pt x="811656" y="11598"/>
                  <a:pt x="818001" y="17943"/>
                  <a:pt x="818001" y="25756"/>
                </a:cubicBezTo>
                <a:cubicBezTo>
                  <a:pt x="818001" y="33566"/>
                  <a:pt x="811656" y="39911"/>
                  <a:pt x="803845" y="39911"/>
                </a:cubicBezTo>
                <a:cubicBezTo>
                  <a:pt x="796067" y="39826"/>
                  <a:pt x="789773" y="33533"/>
                  <a:pt x="789689" y="25756"/>
                </a:cubicBezTo>
                <a:cubicBezTo>
                  <a:pt x="789689" y="17943"/>
                  <a:pt x="796033" y="11598"/>
                  <a:pt x="803845" y="11598"/>
                </a:cubicBezTo>
                <a:close/>
                <a:moveTo>
                  <a:pt x="865246" y="10915"/>
                </a:moveTo>
                <a:cubicBezTo>
                  <a:pt x="873433" y="10915"/>
                  <a:pt x="880085" y="17567"/>
                  <a:pt x="880085" y="25755"/>
                </a:cubicBezTo>
                <a:cubicBezTo>
                  <a:pt x="880085" y="33942"/>
                  <a:pt x="873450" y="40593"/>
                  <a:pt x="865246" y="40593"/>
                </a:cubicBezTo>
                <a:cubicBezTo>
                  <a:pt x="857059" y="40593"/>
                  <a:pt x="850408" y="33942"/>
                  <a:pt x="850408" y="25755"/>
                </a:cubicBezTo>
                <a:cubicBezTo>
                  <a:pt x="850408" y="17567"/>
                  <a:pt x="857059" y="10915"/>
                  <a:pt x="865246" y="10915"/>
                </a:cubicBezTo>
                <a:close/>
                <a:moveTo>
                  <a:pt x="926648" y="10745"/>
                </a:moveTo>
                <a:cubicBezTo>
                  <a:pt x="935226" y="10745"/>
                  <a:pt x="942168" y="17688"/>
                  <a:pt x="942168" y="26266"/>
                </a:cubicBezTo>
                <a:cubicBezTo>
                  <a:pt x="942168" y="26317"/>
                  <a:pt x="942168" y="26387"/>
                  <a:pt x="942168" y="26438"/>
                </a:cubicBezTo>
                <a:cubicBezTo>
                  <a:pt x="942066" y="34914"/>
                  <a:pt x="935124" y="41720"/>
                  <a:pt x="926648" y="41617"/>
                </a:cubicBezTo>
                <a:cubicBezTo>
                  <a:pt x="926596" y="41617"/>
                  <a:pt x="926528" y="41617"/>
                  <a:pt x="926477" y="41617"/>
                </a:cubicBezTo>
                <a:cubicBezTo>
                  <a:pt x="918000" y="41617"/>
                  <a:pt x="911127" y="34743"/>
                  <a:pt x="911127" y="26266"/>
                </a:cubicBezTo>
                <a:cubicBezTo>
                  <a:pt x="911127" y="17688"/>
                  <a:pt x="918068" y="10745"/>
                  <a:pt x="926648" y="10745"/>
                </a:cubicBezTo>
                <a:close/>
                <a:moveTo>
                  <a:pt x="988048" y="9380"/>
                </a:moveTo>
                <a:cubicBezTo>
                  <a:pt x="988168" y="9380"/>
                  <a:pt x="988270" y="9380"/>
                  <a:pt x="988390" y="9380"/>
                </a:cubicBezTo>
                <a:cubicBezTo>
                  <a:pt x="997242" y="9483"/>
                  <a:pt x="1004354" y="16732"/>
                  <a:pt x="1004252" y="25584"/>
                </a:cubicBezTo>
                <a:cubicBezTo>
                  <a:pt x="1004252" y="25635"/>
                  <a:pt x="1004252" y="25703"/>
                  <a:pt x="1004252" y="25755"/>
                </a:cubicBezTo>
                <a:cubicBezTo>
                  <a:pt x="1004149" y="34606"/>
                  <a:pt x="996901" y="41718"/>
                  <a:pt x="988048" y="41617"/>
                </a:cubicBezTo>
                <a:cubicBezTo>
                  <a:pt x="979350" y="41190"/>
                  <a:pt x="972357" y="34283"/>
                  <a:pt x="971846" y="25584"/>
                </a:cubicBezTo>
                <a:cubicBezTo>
                  <a:pt x="972272" y="16817"/>
                  <a:pt x="979282" y="9808"/>
                  <a:pt x="988048" y="9380"/>
                </a:cubicBezTo>
                <a:close/>
                <a:moveTo>
                  <a:pt x="1110851" y="8869"/>
                </a:moveTo>
                <a:cubicBezTo>
                  <a:pt x="1120266" y="8869"/>
                  <a:pt x="1127907" y="16510"/>
                  <a:pt x="1127907" y="25925"/>
                </a:cubicBezTo>
                <a:cubicBezTo>
                  <a:pt x="1127907" y="35340"/>
                  <a:pt x="1120266" y="42981"/>
                  <a:pt x="1110851" y="42981"/>
                </a:cubicBezTo>
                <a:cubicBezTo>
                  <a:pt x="1101437" y="42981"/>
                  <a:pt x="1093796" y="35340"/>
                  <a:pt x="1093796" y="25925"/>
                </a:cubicBezTo>
                <a:cubicBezTo>
                  <a:pt x="1093796" y="16510"/>
                  <a:pt x="1101437" y="8869"/>
                  <a:pt x="1110851" y="8869"/>
                </a:cubicBezTo>
                <a:close/>
                <a:moveTo>
                  <a:pt x="1172253" y="7676"/>
                </a:moveTo>
                <a:cubicBezTo>
                  <a:pt x="1172372" y="7676"/>
                  <a:pt x="1172475" y="7676"/>
                  <a:pt x="1172594" y="7676"/>
                </a:cubicBezTo>
                <a:cubicBezTo>
                  <a:pt x="1182486" y="7778"/>
                  <a:pt x="1190435" y="15863"/>
                  <a:pt x="1190332" y="25756"/>
                </a:cubicBezTo>
                <a:cubicBezTo>
                  <a:pt x="1190332" y="25806"/>
                  <a:pt x="1190332" y="25874"/>
                  <a:pt x="1190332" y="25925"/>
                </a:cubicBezTo>
                <a:cubicBezTo>
                  <a:pt x="1190229" y="35819"/>
                  <a:pt x="1182145" y="43766"/>
                  <a:pt x="1172253" y="43663"/>
                </a:cubicBezTo>
                <a:cubicBezTo>
                  <a:pt x="1162326" y="43663"/>
                  <a:pt x="1154259" y="35682"/>
                  <a:pt x="1154174" y="25756"/>
                </a:cubicBezTo>
                <a:cubicBezTo>
                  <a:pt x="1154174" y="15777"/>
                  <a:pt x="1162275" y="7676"/>
                  <a:pt x="1172253" y="7676"/>
                </a:cubicBezTo>
                <a:close/>
                <a:moveTo>
                  <a:pt x="1050132" y="7505"/>
                </a:moveTo>
                <a:cubicBezTo>
                  <a:pt x="1059547" y="7505"/>
                  <a:pt x="1067188" y="15145"/>
                  <a:pt x="1067188" y="24560"/>
                </a:cubicBezTo>
                <a:cubicBezTo>
                  <a:pt x="1067188" y="33975"/>
                  <a:pt x="1059547" y="41617"/>
                  <a:pt x="1050132" y="41617"/>
                </a:cubicBezTo>
                <a:cubicBezTo>
                  <a:pt x="1040718" y="41617"/>
                  <a:pt x="1033077" y="33975"/>
                  <a:pt x="1033077" y="24560"/>
                </a:cubicBezTo>
                <a:cubicBezTo>
                  <a:pt x="1033077" y="15145"/>
                  <a:pt x="1040718" y="7505"/>
                  <a:pt x="1050132" y="7505"/>
                </a:cubicBezTo>
                <a:close/>
                <a:moveTo>
                  <a:pt x="1234021" y="6859"/>
                </a:moveTo>
                <a:cubicBezTo>
                  <a:pt x="1244382" y="6859"/>
                  <a:pt x="1252782" y="15259"/>
                  <a:pt x="1252782" y="25619"/>
                </a:cubicBezTo>
                <a:cubicBezTo>
                  <a:pt x="1252782" y="35981"/>
                  <a:pt x="1244382" y="44382"/>
                  <a:pt x="1234021" y="44382"/>
                </a:cubicBezTo>
                <a:cubicBezTo>
                  <a:pt x="1223659" y="44382"/>
                  <a:pt x="1215259" y="35981"/>
                  <a:pt x="1215259" y="25619"/>
                </a:cubicBezTo>
                <a:cubicBezTo>
                  <a:pt x="1215259" y="15259"/>
                  <a:pt x="1223659" y="6859"/>
                  <a:pt x="1234021" y="6859"/>
                </a:cubicBezTo>
                <a:close/>
                <a:moveTo>
                  <a:pt x="1295055" y="6311"/>
                </a:moveTo>
                <a:cubicBezTo>
                  <a:pt x="1305800" y="6311"/>
                  <a:pt x="1314499" y="15010"/>
                  <a:pt x="1314499" y="25755"/>
                </a:cubicBezTo>
                <a:cubicBezTo>
                  <a:pt x="1314499" y="25806"/>
                  <a:pt x="1314499" y="25874"/>
                  <a:pt x="1314499" y="25925"/>
                </a:cubicBezTo>
                <a:cubicBezTo>
                  <a:pt x="1314396" y="36569"/>
                  <a:pt x="1305698" y="45130"/>
                  <a:pt x="1295055" y="45027"/>
                </a:cubicBezTo>
                <a:cubicBezTo>
                  <a:pt x="1295004" y="45027"/>
                  <a:pt x="1294936" y="45027"/>
                  <a:pt x="1294885" y="45027"/>
                </a:cubicBezTo>
                <a:cubicBezTo>
                  <a:pt x="1284242" y="45027"/>
                  <a:pt x="1275612" y="36397"/>
                  <a:pt x="1275612" y="25755"/>
                </a:cubicBezTo>
                <a:cubicBezTo>
                  <a:pt x="1275612" y="15010"/>
                  <a:pt x="1284310" y="6311"/>
                  <a:pt x="1295055" y="6311"/>
                </a:cubicBezTo>
                <a:close/>
                <a:moveTo>
                  <a:pt x="1357138" y="5628"/>
                </a:moveTo>
                <a:cubicBezTo>
                  <a:pt x="1368259" y="5628"/>
                  <a:pt x="1377264" y="14634"/>
                  <a:pt x="1377264" y="25756"/>
                </a:cubicBezTo>
                <a:cubicBezTo>
                  <a:pt x="1377264" y="25806"/>
                  <a:pt x="1377264" y="25874"/>
                  <a:pt x="1377264" y="25925"/>
                </a:cubicBezTo>
                <a:cubicBezTo>
                  <a:pt x="1377162" y="36943"/>
                  <a:pt x="1368156" y="45813"/>
                  <a:pt x="1357138" y="45710"/>
                </a:cubicBezTo>
                <a:cubicBezTo>
                  <a:pt x="1357087" y="45710"/>
                  <a:pt x="1357019" y="45710"/>
                  <a:pt x="1356968" y="45710"/>
                </a:cubicBezTo>
                <a:cubicBezTo>
                  <a:pt x="1345950" y="45710"/>
                  <a:pt x="1337013" y="36774"/>
                  <a:pt x="1337013" y="25756"/>
                </a:cubicBezTo>
                <a:cubicBezTo>
                  <a:pt x="1337013" y="14634"/>
                  <a:pt x="1346018" y="5628"/>
                  <a:pt x="1357138" y="5628"/>
                </a:cubicBezTo>
                <a:close/>
                <a:moveTo>
                  <a:pt x="1417858" y="4947"/>
                </a:moveTo>
                <a:cubicBezTo>
                  <a:pt x="1417977" y="4947"/>
                  <a:pt x="1418080" y="4947"/>
                  <a:pt x="1418199" y="4947"/>
                </a:cubicBezTo>
                <a:cubicBezTo>
                  <a:pt x="1429592" y="5049"/>
                  <a:pt x="1438769" y="14361"/>
                  <a:pt x="1438666" y="25756"/>
                </a:cubicBezTo>
                <a:cubicBezTo>
                  <a:pt x="1438666" y="25806"/>
                  <a:pt x="1438666" y="25874"/>
                  <a:pt x="1438666" y="25925"/>
                </a:cubicBezTo>
                <a:cubicBezTo>
                  <a:pt x="1438563" y="37319"/>
                  <a:pt x="1429251" y="46494"/>
                  <a:pt x="1417858" y="46393"/>
                </a:cubicBezTo>
                <a:cubicBezTo>
                  <a:pt x="1406431" y="46393"/>
                  <a:pt x="1397135" y="37183"/>
                  <a:pt x="1397050" y="25756"/>
                </a:cubicBezTo>
                <a:cubicBezTo>
                  <a:pt x="1397050" y="14260"/>
                  <a:pt x="1406362" y="4947"/>
                  <a:pt x="1417858" y="4947"/>
                </a:cubicBezTo>
                <a:close/>
                <a:moveTo>
                  <a:pt x="1479259" y="4435"/>
                </a:moveTo>
                <a:cubicBezTo>
                  <a:pt x="1491027" y="4435"/>
                  <a:pt x="1500578" y="13987"/>
                  <a:pt x="1500578" y="25755"/>
                </a:cubicBezTo>
                <a:cubicBezTo>
                  <a:pt x="1500578" y="25806"/>
                  <a:pt x="1500578" y="25874"/>
                  <a:pt x="1500578" y="25925"/>
                </a:cubicBezTo>
                <a:cubicBezTo>
                  <a:pt x="1500476" y="37608"/>
                  <a:pt x="1490942" y="47006"/>
                  <a:pt x="1479259" y="46903"/>
                </a:cubicBezTo>
                <a:cubicBezTo>
                  <a:pt x="1479139" y="46903"/>
                  <a:pt x="1479037" y="46903"/>
                  <a:pt x="1478918" y="46903"/>
                </a:cubicBezTo>
                <a:cubicBezTo>
                  <a:pt x="1467336" y="46801"/>
                  <a:pt x="1458007" y="37336"/>
                  <a:pt x="1458109" y="25755"/>
                </a:cubicBezTo>
                <a:cubicBezTo>
                  <a:pt x="1458109" y="25703"/>
                  <a:pt x="1458109" y="25635"/>
                  <a:pt x="1458109" y="25584"/>
                </a:cubicBezTo>
                <a:cubicBezTo>
                  <a:pt x="1458109" y="13900"/>
                  <a:pt x="1467575" y="4435"/>
                  <a:pt x="1479259" y="4435"/>
                </a:cubicBezTo>
                <a:close/>
                <a:moveTo>
                  <a:pt x="1971151" y="3923"/>
                </a:moveTo>
                <a:cubicBezTo>
                  <a:pt x="1983210" y="3923"/>
                  <a:pt x="1992983" y="13697"/>
                  <a:pt x="1992983" y="25755"/>
                </a:cubicBezTo>
                <a:cubicBezTo>
                  <a:pt x="1992983" y="25806"/>
                  <a:pt x="1992983" y="25873"/>
                  <a:pt x="1992983" y="25925"/>
                </a:cubicBezTo>
                <a:cubicBezTo>
                  <a:pt x="1992880" y="37881"/>
                  <a:pt x="1983107" y="47517"/>
                  <a:pt x="1971151" y="47415"/>
                </a:cubicBezTo>
                <a:cubicBezTo>
                  <a:pt x="1959195" y="47415"/>
                  <a:pt x="1949491" y="37710"/>
                  <a:pt x="1949491" y="25755"/>
                </a:cubicBezTo>
                <a:cubicBezTo>
                  <a:pt x="1949491" y="25703"/>
                  <a:pt x="1949491" y="25635"/>
                  <a:pt x="1949491" y="25584"/>
                </a:cubicBezTo>
                <a:cubicBezTo>
                  <a:pt x="1949491" y="13628"/>
                  <a:pt x="1959195" y="3923"/>
                  <a:pt x="1971151" y="3923"/>
                </a:cubicBezTo>
                <a:close/>
                <a:moveTo>
                  <a:pt x="1540660" y="3753"/>
                </a:moveTo>
                <a:cubicBezTo>
                  <a:pt x="1552803" y="3753"/>
                  <a:pt x="1562662" y="13611"/>
                  <a:pt x="1562662" y="25756"/>
                </a:cubicBezTo>
                <a:cubicBezTo>
                  <a:pt x="1562662" y="25806"/>
                  <a:pt x="1562662" y="25874"/>
                  <a:pt x="1562662" y="25925"/>
                </a:cubicBezTo>
                <a:cubicBezTo>
                  <a:pt x="1562560" y="37984"/>
                  <a:pt x="1552719" y="47689"/>
                  <a:pt x="1540660" y="47586"/>
                </a:cubicBezTo>
                <a:cubicBezTo>
                  <a:pt x="1528602" y="47586"/>
                  <a:pt x="1518829" y="37814"/>
                  <a:pt x="1518829" y="25756"/>
                </a:cubicBezTo>
                <a:cubicBezTo>
                  <a:pt x="1518829" y="25703"/>
                  <a:pt x="1518829" y="25635"/>
                  <a:pt x="1518829" y="25584"/>
                </a:cubicBezTo>
                <a:cubicBezTo>
                  <a:pt x="1518829" y="13525"/>
                  <a:pt x="1528602" y="3753"/>
                  <a:pt x="1540660" y="3753"/>
                </a:cubicBezTo>
                <a:close/>
                <a:moveTo>
                  <a:pt x="1602427" y="2937"/>
                </a:moveTo>
                <a:cubicBezTo>
                  <a:pt x="1614956" y="2937"/>
                  <a:pt x="1625112" y="13093"/>
                  <a:pt x="1625112" y="25620"/>
                </a:cubicBezTo>
                <a:cubicBezTo>
                  <a:pt x="1625112" y="38149"/>
                  <a:pt x="1614956" y="48305"/>
                  <a:pt x="1602427" y="48305"/>
                </a:cubicBezTo>
                <a:cubicBezTo>
                  <a:pt x="1589899" y="48305"/>
                  <a:pt x="1579743" y="38149"/>
                  <a:pt x="1579743" y="25620"/>
                </a:cubicBezTo>
                <a:cubicBezTo>
                  <a:pt x="1579743" y="13093"/>
                  <a:pt x="1589899" y="2937"/>
                  <a:pt x="1602427" y="2937"/>
                </a:cubicBezTo>
                <a:close/>
                <a:moveTo>
                  <a:pt x="1664144" y="2388"/>
                </a:moveTo>
                <a:cubicBezTo>
                  <a:pt x="1677055" y="2388"/>
                  <a:pt x="1687511" y="12843"/>
                  <a:pt x="1687511" y="25755"/>
                </a:cubicBezTo>
                <a:cubicBezTo>
                  <a:pt x="1687511" y="25806"/>
                  <a:pt x="1687511" y="25873"/>
                  <a:pt x="1687511" y="25925"/>
                </a:cubicBezTo>
                <a:cubicBezTo>
                  <a:pt x="1687409" y="38735"/>
                  <a:pt x="1676953" y="49054"/>
                  <a:pt x="1664144" y="48951"/>
                </a:cubicBezTo>
                <a:cubicBezTo>
                  <a:pt x="1651335" y="48951"/>
                  <a:pt x="1640949" y="38563"/>
                  <a:pt x="1640949" y="25755"/>
                </a:cubicBezTo>
                <a:cubicBezTo>
                  <a:pt x="1640949" y="25703"/>
                  <a:pt x="1640949" y="25635"/>
                  <a:pt x="1640949" y="25584"/>
                </a:cubicBezTo>
                <a:cubicBezTo>
                  <a:pt x="1640949" y="12776"/>
                  <a:pt x="1651335" y="2388"/>
                  <a:pt x="1664144" y="2388"/>
                </a:cubicBezTo>
                <a:close/>
                <a:moveTo>
                  <a:pt x="1724864" y="1706"/>
                </a:moveTo>
                <a:cubicBezTo>
                  <a:pt x="1738150" y="1706"/>
                  <a:pt x="1748913" y="12469"/>
                  <a:pt x="1748913" y="25755"/>
                </a:cubicBezTo>
                <a:cubicBezTo>
                  <a:pt x="1748827" y="38973"/>
                  <a:pt x="1738082" y="49633"/>
                  <a:pt x="1724864" y="49633"/>
                </a:cubicBezTo>
                <a:cubicBezTo>
                  <a:pt x="1711679" y="49633"/>
                  <a:pt x="1700986" y="38939"/>
                  <a:pt x="1700986" y="25755"/>
                </a:cubicBezTo>
                <a:cubicBezTo>
                  <a:pt x="1700986" y="12537"/>
                  <a:pt x="1711646" y="1792"/>
                  <a:pt x="1724864" y="1706"/>
                </a:cubicBezTo>
                <a:close/>
                <a:moveTo>
                  <a:pt x="1786265" y="1023"/>
                </a:moveTo>
                <a:cubicBezTo>
                  <a:pt x="1799927" y="1023"/>
                  <a:pt x="1810996" y="12093"/>
                  <a:pt x="1810996" y="25756"/>
                </a:cubicBezTo>
                <a:cubicBezTo>
                  <a:pt x="1810996" y="25806"/>
                  <a:pt x="1810996" y="25874"/>
                  <a:pt x="1810996" y="25925"/>
                </a:cubicBezTo>
                <a:cubicBezTo>
                  <a:pt x="1810894" y="39485"/>
                  <a:pt x="1799824" y="50418"/>
                  <a:pt x="1786265" y="50315"/>
                </a:cubicBezTo>
                <a:cubicBezTo>
                  <a:pt x="1786146" y="50315"/>
                  <a:pt x="1786043" y="50315"/>
                  <a:pt x="1785924" y="50315"/>
                </a:cubicBezTo>
                <a:cubicBezTo>
                  <a:pt x="1772450" y="50213"/>
                  <a:pt x="1761602" y="39229"/>
                  <a:pt x="1761704" y="25756"/>
                </a:cubicBezTo>
                <a:cubicBezTo>
                  <a:pt x="1761704" y="25703"/>
                  <a:pt x="1761704" y="25635"/>
                  <a:pt x="1761704" y="25584"/>
                </a:cubicBezTo>
                <a:cubicBezTo>
                  <a:pt x="1761704" y="12026"/>
                  <a:pt x="1772705" y="1023"/>
                  <a:pt x="1786265" y="1023"/>
                </a:cubicBezTo>
                <a:close/>
                <a:moveTo>
                  <a:pt x="1847667" y="511"/>
                </a:moveTo>
                <a:cubicBezTo>
                  <a:pt x="1861601" y="511"/>
                  <a:pt x="1872909" y="11820"/>
                  <a:pt x="1872909" y="25755"/>
                </a:cubicBezTo>
                <a:cubicBezTo>
                  <a:pt x="1872909" y="25806"/>
                  <a:pt x="1872909" y="25874"/>
                  <a:pt x="1872909" y="25925"/>
                </a:cubicBezTo>
                <a:cubicBezTo>
                  <a:pt x="1872807" y="39775"/>
                  <a:pt x="1861516" y="50930"/>
                  <a:pt x="1847667" y="50826"/>
                </a:cubicBezTo>
                <a:cubicBezTo>
                  <a:pt x="1833817" y="50826"/>
                  <a:pt x="1822595" y="39604"/>
                  <a:pt x="1822595" y="25755"/>
                </a:cubicBezTo>
                <a:cubicBezTo>
                  <a:pt x="1822595" y="25703"/>
                  <a:pt x="1822595" y="25635"/>
                  <a:pt x="1822595" y="25584"/>
                </a:cubicBezTo>
                <a:cubicBezTo>
                  <a:pt x="1822595" y="11734"/>
                  <a:pt x="1833817" y="511"/>
                  <a:pt x="1847667" y="511"/>
                </a:cubicBezTo>
                <a:close/>
                <a:moveTo>
                  <a:pt x="1909067" y="0"/>
                </a:moveTo>
                <a:cubicBezTo>
                  <a:pt x="1909187" y="0"/>
                  <a:pt x="1909289" y="0"/>
                  <a:pt x="1909409" y="0"/>
                </a:cubicBezTo>
                <a:cubicBezTo>
                  <a:pt x="1923531" y="103"/>
                  <a:pt x="1934925" y="11634"/>
                  <a:pt x="1934822" y="25756"/>
                </a:cubicBezTo>
                <a:cubicBezTo>
                  <a:pt x="1934822" y="25806"/>
                  <a:pt x="1934822" y="25874"/>
                  <a:pt x="1934822" y="25925"/>
                </a:cubicBezTo>
                <a:cubicBezTo>
                  <a:pt x="1934720" y="40048"/>
                  <a:pt x="1923190" y="51442"/>
                  <a:pt x="1909067" y="51339"/>
                </a:cubicBezTo>
                <a:cubicBezTo>
                  <a:pt x="1894946" y="51339"/>
                  <a:pt x="1883484" y="39877"/>
                  <a:pt x="1883484" y="25756"/>
                </a:cubicBezTo>
                <a:cubicBezTo>
                  <a:pt x="1883484" y="25704"/>
                  <a:pt x="1883484" y="25636"/>
                  <a:pt x="1883484" y="25584"/>
                </a:cubicBezTo>
                <a:cubicBezTo>
                  <a:pt x="1883484" y="11462"/>
                  <a:pt x="1894946" y="0"/>
                  <a:pt x="1909067" y="0"/>
                </a:cubicBezTo>
                <a:close/>
              </a:path>
            </a:pathLst>
          </a:custGeom>
          <a:solidFill>
            <a:schemeClr val="accent2">
              <a:alpha val="30000"/>
            </a:schemeClr>
          </a:solidFill>
          <a:ln w="1701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3" name="任意多边形: 形状 12">
            <a:extLst>
              <a:ext uri="{FF2B5EF4-FFF2-40B4-BE49-F238E27FC236}">
                <a16:creationId xmlns:a16="http://schemas.microsoft.com/office/drawing/2014/main" id="{E24FC50F-844D-55A0-E9D7-F83FF8121ADA}"/>
              </a:ext>
            </a:extLst>
          </p:cNvPr>
          <p:cNvSpPr/>
          <p:nvPr userDrawn="1"/>
        </p:nvSpPr>
        <p:spPr>
          <a:xfrm flipH="1" flipV="1">
            <a:off x="-499790" y="4470474"/>
            <a:ext cx="2737812" cy="2735454"/>
          </a:xfrm>
          <a:custGeom>
            <a:avLst/>
            <a:gdLst>
              <a:gd name="connsiteX0" fmla="*/ 619642 w 1998270"/>
              <a:gd name="connsiteY0" fmla="*/ 1989726 h 1996549"/>
              <a:gd name="connsiteX1" fmla="*/ 620494 w 1998270"/>
              <a:gd name="connsiteY1" fmla="*/ 1990579 h 1996549"/>
              <a:gd name="connsiteX2" fmla="*/ 619642 w 1998270"/>
              <a:gd name="connsiteY2" fmla="*/ 1991432 h 1996549"/>
              <a:gd name="connsiteX3" fmla="*/ 618789 w 1998270"/>
              <a:gd name="connsiteY3" fmla="*/ 1990579 h 1996549"/>
              <a:gd name="connsiteX4" fmla="*/ 619642 w 1998270"/>
              <a:gd name="connsiteY4" fmla="*/ 1989726 h 1996549"/>
              <a:gd name="connsiteX5" fmla="*/ 681042 w 1998270"/>
              <a:gd name="connsiteY5" fmla="*/ 1989385 h 1996549"/>
              <a:gd name="connsiteX6" fmla="*/ 682236 w 1998270"/>
              <a:gd name="connsiteY6" fmla="*/ 1990579 h 1996549"/>
              <a:gd name="connsiteX7" fmla="*/ 681042 w 1998270"/>
              <a:gd name="connsiteY7" fmla="*/ 1991773 h 1996549"/>
              <a:gd name="connsiteX8" fmla="*/ 679849 w 1998270"/>
              <a:gd name="connsiteY8" fmla="*/ 1990579 h 1996549"/>
              <a:gd name="connsiteX9" fmla="*/ 681042 w 1998270"/>
              <a:gd name="connsiteY9" fmla="*/ 1989385 h 1996549"/>
              <a:gd name="connsiteX10" fmla="*/ 743126 w 1998270"/>
              <a:gd name="connsiteY10" fmla="*/ 1989044 h 1996549"/>
              <a:gd name="connsiteX11" fmla="*/ 744661 w 1998270"/>
              <a:gd name="connsiteY11" fmla="*/ 1990579 h 1996549"/>
              <a:gd name="connsiteX12" fmla="*/ 743126 w 1998270"/>
              <a:gd name="connsiteY12" fmla="*/ 1992115 h 1996549"/>
              <a:gd name="connsiteX13" fmla="*/ 741591 w 1998270"/>
              <a:gd name="connsiteY13" fmla="*/ 1990579 h 1996549"/>
              <a:gd name="connsiteX14" fmla="*/ 743126 w 1998270"/>
              <a:gd name="connsiteY14" fmla="*/ 1989044 h 1996549"/>
              <a:gd name="connsiteX15" fmla="*/ 803844 w 1998270"/>
              <a:gd name="connsiteY15" fmla="*/ 1988703 h 1996549"/>
              <a:gd name="connsiteX16" fmla="*/ 805721 w 1998270"/>
              <a:gd name="connsiteY16" fmla="*/ 1990580 h 1996549"/>
              <a:gd name="connsiteX17" fmla="*/ 803844 w 1998270"/>
              <a:gd name="connsiteY17" fmla="*/ 1992456 h 1996549"/>
              <a:gd name="connsiteX18" fmla="*/ 801969 w 1998270"/>
              <a:gd name="connsiteY18" fmla="*/ 1990580 h 1996549"/>
              <a:gd name="connsiteX19" fmla="*/ 803844 w 1998270"/>
              <a:gd name="connsiteY19" fmla="*/ 1988703 h 1996549"/>
              <a:gd name="connsiteX20" fmla="*/ 865246 w 1998270"/>
              <a:gd name="connsiteY20" fmla="*/ 1988362 h 1996549"/>
              <a:gd name="connsiteX21" fmla="*/ 867463 w 1998270"/>
              <a:gd name="connsiteY21" fmla="*/ 1990580 h 1996549"/>
              <a:gd name="connsiteX22" fmla="*/ 865246 w 1998270"/>
              <a:gd name="connsiteY22" fmla="*/ 1992797 h 1996549"/>
              <a:gd name="connsiteX23" fmla="*/ 863029 w 1998270"/>
              <a:gd name="connsiteY23" fmla="*/ 1990580 h 1996549"/>
              <a:gd name="connsiteX24" fmla="*/ 865246 w 1998270"/>
              <a:gd name="connsiteY24" fmla="*/ 1988362 h 1996549"/>
              <a:gd name="connsiteX25" fmla="*/ 926647 w 1998270"/>
              <a:gd name="connsiteY25" fmla="*/ 1988021 h 1996549"/>
              <a:gd name="connsiteX26" fmla="*/ 927005 w 1998270"/>
              <a:gd name="connsiteY26" fmla="*/ 1988021 h 1996549"/>
              <a:gd name="connsiteX27" fmla="*/ 929206 w 1998270"/>
              <a:gd name="connsiteY27" fmla="*/ 1990579 h 1996549"/>
              <a:gd name="connsiteX28" fmla="*/ 926647 w 1998270"/>
              <a:gd name="connsiteY28" fmla="*/ 1993138 h 1996549"/>
              <a:gd name="connsiteX29" fmla="*/ 924089 w 1998270"/>
              <a:gd name="connsiteY29" fmla="*/ 1990579 h 1996549"/>
              <a:gd name="connsiteX30" fmla="*/ 926647 w 1998270"/>
              <a:gd name="connsiteY30" fmla="*/ 1988021 h 1996549"/>
              <a:gd name="connsiteX31" fmla="*/ 988049 w 1998270"/>
              <a:gd name="connsiteY31" fmla="*/ 1987681 h 1996549"/>
              <a:gd name="connsiteX32" fmla="*/ 988407 w 1998270"/>
              <a:gd name="connsiteY32" fmla="*/ 1987681 h 1996549"/>
              <a:gd name="connsiteX33" fmla="*/ 990949 w 1998270"/>
              <a:gd name="connsiteY33" fmla="*/ 1990580 h 1996549"/>
              <a:gd name="connsiteX34" fmla="*/ 988049 w 1998270"/>
              <a:gd name="connsiteY34" fmla="*/ 1993480 h 1996549"/>
              <a:gd name="connsiteX35" fmla="*/ 985150 w 1998270"/>
              <a:gd name="connsiteY35" fmla="*/ 1990580 h 1996549"/>
              <a:gd name="connsiteX36" fmla="*/ 988049 w 1998270"/>
              <a:gd name="connsiteY36" fmla="*/ 1987681 h 1996549"/>
              <a:gd name="connsiteX37" fmla="*/ 1050132 w 1998270"/>
              <a:gd name="connsiteY37" fmla="*/ 1987340 h 1996549"/>
              <a:gd name="connsiteX38" fmla="*/ 1050490 w 1998270"/>
              <a:gd name="connsiteY38" fmla="*/ 1987340 h 1996549"/>
              <a:gd name="connsiteX39" fmla="*/ 1053373 w 1998270"/>
              <a:gd name="connsiteY39" fmla="*/ 1990580 h 1996549"/>
              <a:gd name="connsiteX40" fmla="*/ 1050132 w 1998270"/>
              <a:gd name="connsiteY40" fmla="*/ 1993821 h 1996549"/>
              <a:gd name="connsiteX41" fmla="*/ 1046892 w 1998270"/>
              <a:gd name="connsiteY41" fmla="*/ 1990580 h 1996549"/>
              <a:gd name="connsiteX42" fmla="*/ 1050132 w 1998270"/>
              <a:gd name="connsiteY42" fmla="*/ 1987340 h 1996549"/>
              <a:gd name="connsiteX43" fmla="*/ 1110851 w 1998270"/>
              <a:gd name="connsiteY43" fmla="*/ 1987168 h 1996549"/>
              <a:gd name="connsiteX44" fmla="*/ 1114262 w 1998270"/>
              <a:gd name="connsiteY44" fmla="*/ 1990580 h 1996549"/>
              <a:gd name="connsiteX45" fmla="*/ 1110851 w 1998270"/>
              <a:gd name="connsiteY45" fmla="*/ 1993991 h 1996549"/>
              <a:gd name="connsiteX46" fmla="*/ 1107440 w 1998270"/>
              <a:gd name="connsiteY46" fmla="*/ 1990580 h 1996549"/>
              <a:gd name="connsiteX47" fmla="*/ 1110851 w 1998270"/>
              <a:gd name="connsiteY47" fmla="*/ 1987168 h 1996549"/>
              <a:gd name="connsiteX48" fmla="*/ 1172253 w 1998270"/>
              <a:gd name="connsiteY48" fmla="*/ 1986827 h 1996549"/>
              <a:gd name="connsiteX49" fmla="*/ 1176005 w 1998270"/>
              <a:gd name="connsiteY49" fmla="*/ 1990580 h 1996549"/>
              <a:gd name="connsiteX50" fmla="*/ 1172253 w 1998270"/>
              <a:gd name="connsiteY50" fmla="*/ 1994332 h 1996549"/>
              <a:gd name="connsiteX51" fmla="*/ 1168501 w 1998270"/>
              <a:gd name="connsiteY51" fmla="*/ 1990580 h 1996549"/>
              <a:gd name="connsiteX52" fmla="*/ 1172253 w 1998270"/>
              <a:gd name="connsiteY52" fmla="*/ 1986827 h 1996549"/>
              <a:gd name="connsiteX53" fmla="*/ 1234020 w 1998270"/>
              <a:gd name="connsiteY53" fmla="*/ 1986522 h 1996549"/>
              <a:gd name="connsiteX54" fmla="*/ 1237943 w 1998270"/>
              <a:gd name="connsiteY54" fmla="*/ 1990445 h 1996549"/>
              <a:gd name="connsiteX55" fmla="*/ 1234020 w 1998270"/>
              <a:gd name="connsiteY55" fmla="*/ 1994368 h 1996549"/>
              <a:gd name="connsiteX56" fmla="*/ 1230097 w 1998270"/>
              <a:gd name="connsiteY56" fmla="*/ 1990445 h 1996549"/>
              <a:gd name="connsiteX57" fmla="*/ 1234020 w 1998270"/>
              <a:gd name="connsiteY57" fmla="*/ 1986522 h 1996549"/>
              <a:gd name="connsiteX58" fmla="*/ 1664145 w 1998270"/>
              <a:gd name="connsiteY58" fmla="*/ 1985975 h 1996549"/>
              <a:gd name="connsiteX59" fmla="*/ 1664486 w 1998270"/>
              <a:gd name="connsiteY59" fmla="*/ 1985975 h 1996549"/>
              <a:gd name="connsiteX60" fmla="*/ 1669262 w 1998270"/>
              <a:gd name="connsiteY60" fmla="*/ 1991092 h 1996549"/>
              <a:gd name="connsiteX61" fmla="*/ 1664145 w 1998270"/>
              <a:gd name="connsiteY61" fmla="*/ 1996209 h 1996549"/>
              <a:gd name="connsiteX62" fmla="*/ 1659029 w 1998270"/>
              <a:gd name="connsiteY62" fmla="*/ 1991092 h 1996549"/>
              <a:gd name="connsiteX63" fmla="*/ 1664145 w 1998270"/>
              <a:gd name="connsiteY63" fmla="*/ 1985975 h 1996549"/>
              <a:gd name="connsiteX64" fmla="*/ 1602061 w 1998270"/>
              <a:gd name="connsiteY64" fmla="*/ 1985975 h 1996549"/>
              <a:gd name="connsiteX65" fmla="*/ 1602403 w 1998270"/>
              <a:gd name="connsiteY65" fmla="*/ 1985975 h 1996549"/>
              <a:gd name="connsiteX66" fmla="*/ 1607178 w 1998270"/>
              <a:gd name="connsiteY66" fmla="*/ 1991092 h 1996549"/>
              <a:gd name="connsiteX67" fmla="*/ 1602061 w 1998270"/>
              <a:gd name="connsiteY67" fmla="*/ 1996209 h 1996549"/>
              <a:gd name="connsiteX68" fmla="*/ 1596945 w 1998270"/>
              <a:gd name="connsiteY68" fmla="*/ 1991092 h 1996549"/>
              <a:gd name="connsiteX69" fmla="*/ 1602061 w 1998270"/>
              <a:gd name="connsiteY69" fmla="*/ 1985975 h 1996549"/>
              <a:gd name="connsiteX70" fmla="*/ 1971151 w 1998270"/>
              <a:gd name="connsiteY70" fmla="*/ 1985974 h 1996549"/>
              <a:gd name="connsiteX71" fmla="*/ 1975756 w 1998270"/>
              <a:gd name="connsiteY71" fmla="*/ 1990580 h 1996549"/>
              <a:gd name="connsiteX72" fmla="*/ 1971151 w 1998270"/>
              <a:gd name="connsiteY72" fmla="*/ 1995185 h 1996549"/>
              <a:gd name="connsiteX73" fmla="*/ 1966547 w 1998270"/>
              <a:gd name="connsiteY73" fmla="*/ 1990580 h 1996549"/>
              <a:gd name="connsiteX74" fmla="*/ 1971151 w 1998270"/>
              <a:gd name="connsiteY74" fmla="*/ 1985974 h 1996549"/>
              <a:gd name="connsiteX75" fmla="*/ 1909068 w 1998270"/>
              <a:gd name="connsiteY75" fmla="*/ 1985974 h 1996549"/>
              <a:gd name="connsiteX76" fmla="*/ 1914356 w 1998270"/>
              <a:gd name="connsiteY76" fmla="*/ 1991262 h 1996549"/>
              <a:gd name="connsiteX77" fmla="*/ 1909068 w 1998270"/>
              <a:gd name="connsiteY77" fmla="*/ 1996549 h 1996549"/>
              <a:gd name="connsiteX78" fmla="*/ 1903781 w 1998270"/>
              <a:gd name="connsiteY78" fmla="*/ 1991262 h 1996549"/>
              <a:gd name="connsiteX79" fmla="*/ 1909068 w 1998270"/>
              <a:gd name="connsiteY79" fmla="*/ 1985974 h 1996549"/>
              <a:gd name="connsiteX80" fmla="*/ 1847667 w 1998270"/>
              <a:gd name="connsiteY80" fmla="*/ 1985974 h 1996549"/>
              <a:gd name="connsiteX81" fmla="*/ 1852954 w 1998270"/>
              <a:gd name="connsiteY81" fmla="*/ 1991262 h 1996549"/>
              <a:gd name="connsiteX82" fmla="*/ 1847667 w 1998270"/>
              <a:gd name="connsiteY82" fmla="*/ 1996549 h 1996549"/>
              <a:gd name="connsiteX83" fmla="*/ 1842380 w 1998270"/>
              <a:gd name="connsiteY83" fmla="*/ 1991262 h 1996549"/>
              <a:gd name="connsiteX84" fmla="*/ 1847667 w 1998270"/>
              <a:gd name="connsiteY84" fmla="*/ 1985974 h 1996549"/>
              <a:gd name="connsiteX85" fmla="*/ 1786265 w 1998270"/>
              <a:gd name="connsiteY85" fmla="*/ 1985974 h 1996549"/>
              <a:gd name="connsiteX86" fmla="*/ 1791552 w 1998270"/>
              <a:gd name="connsiteY86" fmla="*/ 1991262 h 1996549"/>
              <a:gd name="connsiteX87" fmla="*/ 1786265 w 1998270"/>
              <a:gd name="connsiteY87" fmla="*/ 1996549 h 1996549"/>
              <a:gd name="connsiteX88" fmla="*/ 1780978 w 1998270"/>
              <a:gd name="connsiteY88" fmla="*/ 1991262 h 1996549"/>
              <a:gd name="connsiteX89" fmla="*/ 1786265 w 1998270"/>
              <a:gd name="connsiteY89" fmla="*/ 1985974 h 1996549"/>
              <a:gd name="connsiteX90" fmla="*/ 1724864 w 1998270"/>
              <a:gd name="connsiteY90" fmla="*/ 1985974 h 1996549"/>
              <a:gd name="connsiteX91" fmla="*/ 1730151 w 1998270"/>
              <a:gd name="connsiteY91" fmla="*/ 1991262 h 1996549"/>
              <a:gd name="connsiteX92" fmla="*/ 1724864 w 1998270"/>
              <a:gd name="connsiteY92" fmla="*/ 1996549 h 1996549"/>
              <a:gd name="connsiteX93" fmla="*/ 1719577 w 1998270"/>
              <a:gd name="connsiteY93" fmla="*/ 1991262 h 1996549"/>
              <a:gd name="connsiteX94" fmla="*/ 1724864 w 1998270"/>
              <a:gd name="connsiteY94" fmla="*/ 1985974 h 1996549"/>
              <a:gd name="connsiteX95" fmla="*/ 1479259 w 1998270"/>
              <a:gd name="connsiteY95" fmla="*/ 1985974 h 1996549"/>
              <a:gd name="connsiteX96" fmla="*/ 1479600 w 1998270"/>
              <a:gd name="connsiteY96" fmla="*/ 1985974 h 1996549"/>
              <a:gd name="connsiteX97" fmla="*/ 1484035 w 1998270"/>
              <a:gd name="connsiteY97" fmla="*/ 1990750 h 1996549"/>
              <a:gd name="connsiteX98" fmla="*/ 1479259 w 1998270"/>
              <a:gd name="connsiteY98" fmla="*/ 1995526 h 1996549"/>
              <a:gd name="connsiteX99" fmla="*/ 1474484 w 1998270"/>
              <a:gd name="connsiteY99" fmla="*/ 1990750 h 1996549"/>
              <a:gd name="connsiteX100" fmla="*/ 1479259 w 1998270"/>
              <a:gd name="connsiteY100" fmla="*/ 1985974 h 1996549"/>
              <a:gd name="connsiteX101" fmla="*/ 1417857 w 1998270"/>
              <a:gd name="connsiteY101" fmla="*/ 1985974 h 1996549"/>
              <a:gd name="connsiteX102" fmla="*/ 1422462 w 1998270"/>
              <a:gd name="connsiteY102" fmla="*/ 1990580 h 1996549"/>
              <a:gd name="connsiteX103" fmla="*/ 1417857 w 1998270"/>
              <a:gd name="connsiteY103" fmla="*/ 1995185 h 1996549"/>
              <a:gd name="connsiteX104" fmla="*/ 1413253 w 1998270"/>
              <a:gd name="connsiteY104" fmla="*/ 1990580 h 1996549"/>
              <a:gd name="connsiteX105" fmla="*/ 1417857 w 1998270"/>
              <a:gd name="connsiteY105" fmla="*/ 1985974 h 1996549"/>
              <a:gd name="connsiteX106" fmla="*/ 1357138 w 1998270"/>
              <a:gd name="connsiteY106" fmla="*/ 1985974 h 1996549"/>
              <a:gd name="connsiteX107" fmla="*/ 1357479 w 1998270"/>
              <a:gd name="connsiteY107" fmla="*/ 1985974 h 1996549"/>
              <a:gd name="connsiteX108" fmla="*/ 1361573 w 1998270"/>
              <a:gd name="connsiteY108" fmla="*/ 1990409 h 1996549"/>
              <a:gd name="connsiteX109" fmla="*/ 1357138 w 1998270"/>
              <a:gd name="connsiteY109" fmla="*/ 1994843 h 1996549"/>
              <a:gd name="connsiteX110" fmla="*/ 1352704 w 1998270"/>
              <a:gd name="connsiteY110" fmla="*/ 1990409 h 1996549"/>
              <a:gd name="connsiteX111" fmla="*/ 1357138 w 1998270"/>
              <a:gd name="connsiteY111" fmla="*/ 1985974 h 1996549"/>
              <a:gd name="connsiteX112" fmla="*/ 1295055 w 1998270"/>
              <a:gd name="connsiteY112" fmla="*/ 1985974 h 1996549"/>
              <a:gd name="connsiteX113" fmla="*/ 1299319 w 1998270"/>
              <a:gd name="connsiteY113" fmla="*/ 1990238 h 1996549"/>
              <a:gd name="connsiteX114" fmla="*/ 1295055 w 1998270"/>
              <a:gd name="connsiteY114" fmla="*/ 1994502 h 1996549"/>
              <a:gd name="connsiteX115" fmla="*/ 1290791 w 1998270"/>
              <a:gd name="connsiteY115" fmla="*/ 1990238 h 1996549"/>
              <a:gd name="connsiteX116" fmla="*/ 1295055 w 1998270"/>
              <a:gd name="connsiteY116" fmla="*/ 1985974 h 1996549"/>
              <a:gd name="connsiteX117" fmla="*/ 1541026 w 1998270"/>
              <a:gd name="connsiteY117" fmla="*/ 1985499 h 1996549"/>
              <a:gd name="connsiteX118" fmla="*/ 1545972 w 1998270"/>
              <a:gd name="connsiteY118" fmla="*/ 1990445 h 1996549"/>
              <a:gd name="connsiteX119" fmla="*/ 1541026 w 1998270"/>
              <a:gd name="connsiteY119" fmla="*/ 1995391 h 1996549"/>
              <a:gd name="connsiteX120" fmla="*/ 1536080 w 1998270"/>
              <a:gd name="connsiteY120" fmla="*/ 1990445 h 1996549"/>
              <a:gd name="connsiteX121" fmla="*/ 1541026 w 1998270"/>
              <a:gd name="connsiteY121" fmla="*/ 1985499 h 1996549"/>
              <a:gd name="connsiteX122" fmla="*/ 558240 w 1998270"/>
              <a:gd name="connsiteY122" fmla="*/ 1928155 h 1996549"/>
              <a:gd name="connsiteX123" fmla="*/ 558632 w 1998270"/>
              <a:gd name="connsiteY123" fmla="*/ 1928155 h 1996549"/>
              <a:gd name="connsiteX124" fmla="*/ 559263 w 1998270"/>
              <a:gd name="connsiteY124" fmla="*/ 1929179 h 1996549"/>
              <a:gd name="connsiteX125" fmla="*/ 558240 w 1998270"/>
              <a:gd name="connsiteY125" fmla="*/ 1930202 h 1996549"/>
              <a:gd name="connsiteX126" fmla="*/ 557217 w 1998270"/>
              <a:gd name="connsiteY126" fmla="*/ 1929179 h 1996549"/>
              <a:gd name="connsiteX127" fmla="*/ 558240 w 1998270"/>
              <a:gd name="connsiteY127" fmla="*/ 1928155 h 1996549"/>
              <a:gd name="connsiteX128" fmla="*/ 620008 w 1998270"/>
              <a:gd name="connsiteY128" fmla="*/ 1927509 h 1996549"/>
              <a:gd name="connsiteX129" fmla="*/ 621543 w 1998270"/>
              <a:gd name="connsiteY129" fmla="*/ 1929044 h 1996549"/>
              <a:gd name="connsiteX130" fmla="*/ 620008 w 1998270"/>
              <a:gd name="connsiteY130" fmla="*/ 1930579 h 1996549"/>
              <a:gd name="connsiteX131" fmla="*/ 618473 w 1998270"/>
              <a:gd name="connsiteY131" fmla="*/ 1929044 h 1996549"/>
              <a:gd name="connsiteX132" fmla="*/ 620008 w 1998270"/>
              <a:gd name="connsiteY132" fmla="*/ 1927509 h 1996549"/>
              <a:gd name="connsiteX133" fmla="*/ 681042 w 1998270"/>
              <a:gd name="connsiteY133" fmla="*/ 1927131 h 1996549"/>
              <a:gd name="connsiteX134" fmla="*/ 683089 w 1998270"/>
              <a:gd name="connsiteY134" fmla="*/ 1929178 h 1996549"/>
              <a:gd name="connsiteX135" fmla="*/ 681042 w 1998270"/>
              <a:gd name="connsiteY135" fmla="*/ 1931225 h 1996549"/>
              <a:gd name="connsiteX136" fmla="*/ 678996 w 1998270"/>
              <a:gd name="connsiteY136" fmla="*/ 1929178 h 1996549"/>
              <a:gd name="connsiteX137" fmla="*/ 681042 w 1998270"/>
              <a:gd name="connsiteY137" fmla="*/ 1927131 h 1996549"/>
              <a:gd name="connsiteX138" fmla="*/ 743126 w 1998270"/>
              <a:gd name="connsiteY138" fmla="*/ 1926790 h 1996549"/>
              <a:gd name="connsiteX139" fmla="*/ 745514 w 1998270"/>
              <a:gd name="connsiteY139" fmla="*/ 1929178 h 1996549"/>
              <a:gd name="connsiteX140" fmla="*/ 743126 w 1998270"/>
              <a:gd name="connsiteY140" fmla="*/ 1931566 h 1996549"/>
              <a:gd name="connsiteX141" fmla="*/ 740738 w 1998270"/>
              <a:gd name="connsiteY141" fmla="*/ 1929178 h 1996549"/>
              <a:gd name="connsiteX142" fmla="*/ 743126 w 1998270"/>
              <a:gd name="connsiteY142" fmla="*/ 1926790 h 1996549"/>
              <a:gd name="connsiteX143" fmla="*/ 803845 w 1998270"/>
              <a:gd name="connsiteY143" fmla="*/ 1926279 h 1996549"/>
              <a:gd name="connsiteX144" fmla="*/ 804203 w 1998270"/>
              <a:gd name="connsiteY144" fmla="*/ 1926279 h 1996549"/>
              <a:gd name="connsiteX145" fmla="*/ 806745 w 1998270"/>
              <a:gd name="connsiteY145" fmla="*/ 1929178 h 1996549"/>
              <a:gd name="connsiteX146" fmla="*/ 803845 w 1998270"/>
              <a:gd name="connsiteY146" fmla="*/ 1932078 h 1996549"/>
              <a:gd name="connsiteX147" fmla="*/ 800946 w 1998270"/>
              <a:gd name="connsiteY147" fmla="*/ 1929178 h 1996549"/>
              <a:gd name="connsiteX148" fmla="*/ 803845 w 1998270"/>
              <a:gd name="connsiteY148" fmla="*/ 1926279 h 1996549"/>
              <a:gd name="connsiteX149" fmla="*/ 865246 w 1998270"/>
              <a:gd name="connsiteY149" fmla="*/ 1925938 h 1996549"/>
              <a:gd name="connsiteX150" fmla="*/ 865604 w 1998270"/>
              <a:gd name="connsiteY150" fmla="*/ 1925938 h 1996549"/>
              <a:gd name="connsiteX151" fmla="*/ 868487 w 1998270"/>
              <a:gd name="connsiteY151" fmla="*/ 1929178 h 1996549"/>
              <a:gd name="connsiteX152" fmla="*/ 865246 w 1998270"/>
              <a:gd name="connsiteY152" fmla="*/ 1932419 h 1996549"/>
              <a:gd name="connsiteX153" fmla="*/ 862006 w 1998270"/>
              <a:gd name="connsiteY153" fmla="*/ 1929178 h 1996549"/>
              <a:gd name="connsiteX154" fmla="*/ 865246 w 1998270"/>
              <a:gd name="connsiteY154" fmla="*/ 1925938 h 1996549"/>
              <a:gd name="connsiteX155" fmla="*/ 926648 w 1998270"/>
              <a:gd name="connsiteY155" fmla="*/ 1925426 h 1996549"/>
              <a:gd name="connsiteX156" fmla="*/ 930400 w 1998270"/>
              <a:gd name="connsiteY156" fmla="*/ 1929179 h 1996549"/>
              <a:gd name="connsiteX157" fmla="*/ 926648 w 1998270"/>
              <a:gd name="connsiteY157" fmla="*/ 1932931 h 1996549"/>
              <a:gd name="connsiteX158" fmla="*/ 922896 w 1998270"/>
              <a:gd name="connsiteY158" fmla="*/ 1929179 h 1996549"/>
              <a:gd name="connsiteX159" fmla="*/ 926648 w 1998270"/>
              <a:gd name="connsiteY159" fmla="*/ 1925426 h 1996549"/>
              <a:gd name="connsiteX160" fmla="*/ 988049 w 1998270"/>
              <a:gd name="connsiteY160" fmla="*/ 1925085 h 1996549"/>
              <a:gd name="connsiteX161" fmla="*/ 988390 w 1998270"/>
              <a:gd name="connsiteY161" fmla="*/ 1925085 h 1996549"/>
              <a:gd name="connsiteX162" fmla="*/ 992143 w 1998270"/>
              <a:gd name="connsiteY162" fmla="*/ 1929179 h 1996549"/>
              <a:gd name="connsiteX163" fmla="*/ 988049 w 1998270"/>
              <a:gd name="connsiteY163" fmla="*/ 1933272 h 1996549"/>
              <a:gd name="connsiteX164" fmla="*/ 983956 w 1998270"/>
              <a:gd name="connsiteY164" fmla="*/ 1929179 h 1996549"/>
              <a:gd name="connsiteX165" fmla="*/ 988049 w 1998270"/>
              <a:gd name="connsiteY165" fmla="*/ 1925085 h 1996549"/>
              <a:gd name="connsiteX166" fmla="*/ 1050132 w 1998270"/>
              <a:gd name="connsiteY166" fmla="*/ 1924744 h 1996549"/>
              <a:gd name="connsiteX167" fmla="*/ 1050473 w 1998270"/>
              <a:gd name="connsiteY167" fmla="*/ 1924744 h 1996549"/>
              <a:gd name="connsiteX168" fmla="*/ 1054567 w 1998270"/>
              <a:gd name="connsiteY168" fmla="*/ 1929179 h 1996549"/>
              <a:gd name="connsiteX169" fmla="*/ 1050132 w 1998270"/>
              <a:gd name="connsiteY169" fmla="*/ 1933613 h 1996549"/>
              <a:gd name="connsiteX170" fmla="*/ 1045698 w 1998270"/>
              <a:gd name="connsiteY170" fmla="*/ 1929179 h 1996549"/>
              <a:gd name="connsiteX171" fmla="*/ 1050132 w 1998270"/>
              <a:gd name="connsiteY171" fmla="*/ 1924744 h 1996549"/>
              <a:gd name="connsiteX172" fmla="*/ 1110851 w 1998270"/>
              <a:gd name="connsiteY172" fmla="*/ 1924403 h 1996549"/>
              <a:gd name="connsiteX173" fmla="*/ 1111192 w 1998270"/>
              <a:gd name="connsiteY173" fmla="*/ 1924403 h 1996549"/>
              <a:gd name="connsiteX174" fmla="*/ 1115627 w 1998270"/>
              <a:gd name="connsiteY174" fmla="*/ 1929179 h 1996549"/>
              <a:gd name="connsiteX175" fmla="*/ 1110851 w 1998270"/>
              <a:gd name="connsiteY175" fmla="*/ 1933955 h 1996549"/>
              <a:gd name="connsiteX176" fmla="*/ 1106076 w 1998270"/>
              <a:gd name="connsiteY176" fmla="*/ 1929179 h 1996549"/>
              <a:gd name="connsiteX177" fmla="*/ 1110851 w 1998270"/>
              <a:gd name="connsiteY177" fmla="*/ 1924403 h 1996549"/>
              <a:gd name="connsiteX178" fmla="*/ 1172253 w 1998270"/>
              <a:gd name="connsiteY178" fmla="*/ 1924062 h 1996549"/>
              <a:gd name="connsiteX179" fmla="*/ 1172594 w 1998270"/>
              <a:gd name="connsiteY179" fmla="*/ 1924062 h 1996549"/>
              <a:gd name="connsiteX180" fmla="*/ 1177369 w 1998270"/>
              <a:gd name="connsiteY180" fmla="*/ 1929179 h 1996549"/>
              <a:gd name="connsiteX181" fmla="*/ 1172253 w 1998270"/>
              <a:gd name="connsiteY181" fmla="*/ 1934296 h 1996549"/>
              <a:gd name="connsiteX182" fmla="*/ 1167136 w 1998270"/>
              <a:gd name="connsiteY182" fmla="*/ 1929179 h 1996549"/>
              <a:gd name="connsiteX183" fmla="*/ 1172253 w 1998270"/>
              <a:gd name="connsiteY183" fmla="*/ 1924062 h 1996549"/>
              <a:gd name="connsiteX184" fmla="*/ 1234020 w 1998270"/>
              <a:gd name="connsiteY184" fmla="*/ 1923757 h 1996549"/>
              <a:gd name="connsiteX185" fmla="*/ 1239308 w 1998270"/>
              <a:gd name="connsiteY185" fmla="*/ 1929044 h 1996549"/>
              <a:gd name="connsiteX186" fmla="*/ 1234020 w 1998270"/>
              <a:gd name="connsiteY186" fmla="*/ 1934332 h 1996549"/>
              <a:gd name="connsiteX187" fmla="*/ 1228733 w 1998270"/>
              <a:gd name="connsiteY187" fmla="*/ 1929044 h 1996549"/>
              <a:gd name="connsiteX188" fmla="*/ 1234020 w 1998270"/>
              <a:gd name="connsiteY188" fmla="*/ 1923757 h 1996549"/>
              <a:gd name="connsiteX189" fmla="*/ 1295055 w 1998270"/>
              <a:gd name="connsiteY189" fmla="*/ 1923550 h 1996549"/>
              <a:gd name="connsiteX190" fmla="*/ 1300684 w 1998270"/>
              <a:gd name="connsiteY190" fmla="*/ 1929179 h 1996549"/>
              <a:gd name="connsiteX191" fmla="*/ 1295055 w 1998270"/>
              <a:gd name="connsiteY191" fmla="*/ 1934807 h 1996549"/>
              <a:gd name="connsiteX192" fmla="*/ 1289427 w 1998270"/>
              <a:gd name="connsiteY192" fmla="*/ 1929179 h 1996549"/>
              <a:gd name="connsiteX193" fmla="*/ 1295055 w 1998270"/>
              <a:gd name="connsiteY193" fmla="*/ 1923550 h 1996549"/>
              <a:gd name="connsiteX194" fmla="*/ 1357139 w 1998270"/>
              <a:gd name="connsiteY194" fmla="*/ 1923379 h 1996549"/>
              <a:gd name="connsiteX195" fmla="*/ 1362937 w 1998270"/>
              <a:gd name="connsiteY195" fmla="*/ 1929008 h 1996549"/>
              <a:gd name="connsiteX196" fmla="*/ 1357139 w 1998270"/>
              <a:gd name="connsiteY196" fmla="*/ 1934807 h 1996549"/>
              <a:gd name="connsiteX197" fmla="*/ 1351340 w 1998270"/>
              <a:gd name="connsiteY197" fmla="*/ 1929178 h 1996549"/>
              <a:gd name="connsiteX198" fmla="*/ 1357139 w 1998270"/>
              <a:gd name="connsiteY198" fmla="*/ 1923379 h 1996549"/>
              <a:gd name="connsiteX199" fmla="*/ 1971151 w 1998270"/>
              <a:gd name="connsiteY199" fmla="*/ 1923209 h 1996549"/>
              <a:gd name="connsiteX200" fmla="*/ 1977121 w 1998270"/>
              <a:gd name="connsiteY200" fmla="*/ 1928837 h 1996549"/>
              <a:gd name="connsiteX201" fmla="*/ 1971151 w 1998270"/>
              <a:gd name="connsiteY201" fmla="*/ 1934807 h 1996549"/>
              <a:gd name="connsiteX202" fmla="*/ 1965182 w 1998270"/>
              <a:gd name="connsiteY202" fmla="*/ 1929178 h 1996549"/>
              <a:gd name="connsiteX203" fmla="*/ 1971151 w 1998270"/>
              <a:gd name="connsiteY203" fmla="*/ 1923209 h 1996549"/>
              <a:gd name="connsiteX204" fmla="*/ 1417857 w 1998270"/>
              <a:gd name="connsiteY204" fmla="*/ 1923038 h 1996549"/>
              <a:gd name="connsiteX205" fmla="*/ 1423998 w 1998270"/>
              <a:gd name="connsiteY205" fmla="*/ 1929179 h 1996549"/>
              <a:gd name="connsiteX206" fmla="*/ 1417857 w 1998270"/>
              <a:gd name="connsiteY206" fmla="*/ 1935319 h 1996549"/>
              <a:gd name="connsiteX207" fmla="*/ 1411718 w 1998270"/>
              <a:gd name="connsiteY207" fmla="*/ 1929179 h 1996549"/>
              <a:gd name="connsiteX208" fmla="*/ 1417857 w 1998270"/>
              <a:gd name="connsiteY208" fmla="*/ 1923038 h 1996549"/>
              <a:gd name="connsiteX209" fmla="*/ 1479259 w 1998270"/>
              <a:gd name="connsiteY209" fmla="*/ 1922868 h 1996549"/>
              <a:gd name="connsiteX210" fmla="*/ 1479600 w 1998270"/>
              <a:gd name="connsiteY210" fmla="*/ 1922868 h 1996549"/>
              <a:gd name="connsiteX211" fmla="*/ 1485570 w 1998270"/>
              <a:gd name="connsiteY211" fmla="*/ 1929179 h 1996549"/>
              <a:gd name="connsiteX212" fmla="*/ 1479259 w 1998270"/>
              <a:gd name="connsiteY212" fmla="*/ 1935489 h 1996549"/>
              <a:gd name="connsiteX213" fmla="*/ 1472949 w 1998270"/>
              <a:gd name="connsiteY213" fmla="*/ 1929179 h 1996549"/>
              <a:gd name="connsiteX214" fmla="*/ 1479259 w 1998270"/>
              <a:gd name="connsiteY214" fmla="*/ 1922868 h 1996549"/>
              <a:gd name="connsiteX215" fmla="*/ 1540660 w 1998270"/>
              <a:gd name="connsiteY215" fmla="*/ 1922697 h 1996549"/>
              <a:gd name="connsiteX216" fmla="*/ 1547141 w 1998270"/>
              <a:gd name="connsiteY216" fmla="*/ 1929179 h 1996549"/>
              <a:gd name="connsiteX217" fmla="*/ 1540660 w 1998270"/>
              <a:gd name="connsiteY217" fmla="*/ 1935660 h 1996549"/>
              <a:gd name="connsiteX218" fmla="*/ 1534179 w 1998270"/>
              <a:gd name="connsiteY218" fmla="*/ 1929179 h 1996549"/>
              <a:gd name="connsiteX219" fmla="*/ 1540660 w 1998270"/>
              <a:gd name="connsiteY219" fmla="*/ 1922697 h 1996549"/>
              <a:gd name="connsiteX220" fmla="*/ 1664145 w 1998270"/>
              <a:gd name="connsiteY220" fmla="*/ 1922527 h 1996549"/>
              <a:gd name="connsiteX221" fmla="*/ 1664486 w 1998270"/>
              <a:gd name="connsiteY221" fmla="*/ 1922527 h 1996549"/>
              <a:gd name="connsiteX222" fmla="*/ 1670797 w 1998270"/>
              <a:gd name="connsiteY222" fmla="*/ 1929179 h 1996549"/>
              <a:gd name="connsiteX223" fmla="*/ 1664145 w 1998270"/>
              <a:gd name="connsiteY223" fmla="*/ 1935831 h 1996549"/>
              <a:gd name="connsiteX224" fmla="*/ 1657493 w 1998270"/>
              <a:gd name="connsiteY224" fmla="*/ 1929179 h 1996549"/>
              <a:gd name="connsiteX225" fmla="*/ 1664145 w 1998270"/>
              <a:gd name="connsiteY225" fmla="*/ 1922527 h 1996549"/>
              <a:gd name="connsiteX226" fmla="*/ 1602428 w 1998270"/>
              <a:gd name="connsiteY226" fmla="*/ 1922392 h 1996549"/>
              <a:gd name="connsiteX227" fmla="*/ 1609080 w 1998270"/>
              <a:gd name="connsiteY227" fmla="*/ 1929044 h 1996549"/>
              <a:gd name="connsiteX228" fmla="*/ 1602428 w 1998270"/>
              <a:gd name="connsiteY228" fmla="*/ 1935696 h 1996549"/>
              <a:gd name="connsiteX229" fmla="*/ 1595776 w 1998270"/>
              <a:gd name="connsiteY229" fmla="*/ 1929044 h 1996549"/>
              <a:gd name="connsiteX230" fmla="*/ 1602428 w 1998270"/>
              <a:gd name="connsiteY230" fmla="*/ 1922392 h 1996549"/>
              <a:gd name="connsiteX231" fmla="*/ 1909068 w 1998270"/>
              <a:gd name="connsiteY231" fmla="*/ 1922356 h 1996549"/>
              <a:gd name="connsiteX232" fmla="*/ 1915891 w 1998270"/>
              <a:gd name="connsiteY232" fmla="*/ 1929179 h 1996549"/>
              <a:gd name="connsiteX233" fmla="*/ 1909068 w 1998270"/>
              <a:gd name="connsiteY233" fmla="*/ 1936001 h 1996549"/>
              <a:gd name="connsiteX234" fmla="*/ 1902246 w 1998270"/>
              <a:gd name="connsiteY234" fmla="*/ 1929179 h 1996549"/>
              <a:gd name="connsiteX235" fmla="*/ 1909068 w 1998270"/>
              <a:gd name="connsiteY235" fmla="*/ 1922356 h 1996549"/>
              <a:gd name="connsiteX236" fmla="*/ 1847666 w 1998270"/>
              <a:gd name="connsiteY236" fmla="*/ 1922356 h 1996549"/>
              <a:gd name="connsiteX237" fmla="*/ 1854489 w 1998270"/>
              <a:gd name="connsiteY237" fmla="*/ 1929179 h 1996549"/>
              <a:gd name="connsiteX238" fmla="*/ 1847666 w 1998270"/>
              <a:gd name="connsiteY238" fmla="*/ 1936001 h 1996549"/>
              <a:gd name="connsiteX239" fmla="*/ 1840844 w 1998270"/>
              <a:gd name="connsiteY239" fmla="*/ 1929179 h 1996549"/>
              <a:gd name="connsiteX240" fmla="*/ 1847666 w 1998270"/>
              <a:gd name="connsiteY240" fmla="*/ 1922356 h 1996549"/>
              <a:gd name="connsiteX241" fmla="*/ 1786265 w 1998270"/>
              <a:gd name="connsiteY241" fmla="*/ 1922356 h 1996549"/>
              <a:gd name="connsiteX242" fmla="*/ 1793087 w 1998270"/>
              <a:gd name="connsiteY242" fmla="*/ 1929179 h 1996549"/>
              <a:gd name="connsiteX243" fmla="*/ 1786265 w 1998270"/>
              <a:gd name="connsiteY243" fmla="*/ 1936001 h 1996549"/>
              <a:gd name="connsiteX244" fmla="*/ 1779443 w 1998270"/>
              <a:gd name="connsiteY244" fmla="*/ 1929179 h 1996549"/>
              <a:gd name="connsiteX245" fmla="*/ 1786265 w 1998270"/>
              <a:gd name="connsiteY245" fmla="*/ 1922356 h 1996549"/>
              <a:gd name="connsiteX246" fmla="*/ 1724864 w 1998270"/>
              <a:gd name="connsiteY246" fmla="*/ 1922356 h 1996549"/>
              <a:gd name="connsiteX247" fmla="*/ 1731686 w 1998270"/>
              <a:gd name="connsiteY247" fmla="*/ 1929179 h 1996549"/>
              <a:gd name="connsiteX248" fmla="*/ 1724864 w 1998270"/>
              <a:gd name="connsiteY248" fmla="*/ 1936001 h 1996549"/>
              <a:gd name="connsiteX249" fmla="*/ 1718042 w 1998270"/>
              <a:gd name="connsiteY249" fmla="*/ 1929179 h 1996549"/>
              <a:gd name="connsiteX250" fmla="*/ 1724864 w 1998270"/>
              <a:gd name="connsiteY250" fmla="*/ 1922356 h 1996549"/>
              <a:gd name="connsiteX251" fmla="*/ 558240 w 1998270"/>
              <a:gd name="connsiteY251" fmla="*/ 1866584 h 1996549"/>
              <a:gd name="connsiteX252" fmla="*/ 558598 w 1998270"/>
              <a:gd name="connsiteY252" fmla="*/ 1866584 h 1996549"/>
              <a:gd name="connsiteX253" fmla="*/ 559946 w 1998270"/>
              <a:gd name="connsiteY253" fmla="*/ 1868289 h 1996549"/>
              <a:gd name="connsiteX254" fmla="*/ 558240 w 1998270"/>
              <a:gd name="connsiteY254" fmla="*/ 1869995 h 1996549"/>
              <a:gd name="connsiteX255" fmla="*/ 556535 w 1998270"/>
              <a:gd name="connsiteY255" fmla="*/ 1868289 h 1996549"/>
              <a:gd name="connsiteX256" fmla="*/ 558240 w 1998270"/>
              <a:gd name="connsiteY256" fmla="*/ 1866584 h 1996549"/>
              <a:gd name="connsiteX257" fmla="*/ 496839 w 1998270"/>
              <a:gd name="connsiteY257" fmla="*/ 1866583 h 1996549"/>
              <a:gd name="connsiteX258" fmla="*/ 498033 w 1998270"/>
              <a:gd name="connsiteY258" fmla="*/ 1867777 h 1996549"/>
              <a:gd name="connsiteX259" fmla="*/ 496839 w 1998270"/>
              <a:gd name="connsiteY259" fmla="*/ 1868971 h 1996549"/>
              <a:gd name="connsiteX260" fmla="*/ 495645 w 1998270"/>
              <a:gd name="connsiteY260" fmla="*/ 1867777 h 1996549"/>
              <a:gd name="connsiteX261" fmla="*/ 496839 w 1998270"/>
              <a:gd name="connsiteY261" fmla="*/ 1866583 h 1996549"/>
              <a:gd name="connsiteX262" fmla="*/ 619641 w 1998270"/>
              <a:gd name="connsiteY262" fmla="*/ 1865560 h 1996549"/>
              <a:gd name="connsiteX263" fmla="*/ 621858 w 1998270"/>
              <a:gd name="connsiteY263" fmla="*/ 1867778 h 1996549"/>
              <a:gd name="connsiteX264" fmla="*/ 619641 w 1998270"/>
              <a:gd name="connsiteY264" fmla="*/ 1869995 h 1996549"/>
              <a:gd name="connsiteX265" fmla="*/ 617424 w 1998270"/>
              <a:gd name="connsiteY265" fmla="*/ 1867778 h 1996549"/>
              <a:gd name="connsiteX266" fmla="*/ 619641 w 1998270"/>
              <a:gd name="connsiteY266" fmla="*/ 1865560 h 1996549"/>
              <a:gd name="connsiteX267" fmla="*/ 681042 w 1998270"/>
              <a:gd name="connsiteY267" fmla="*/ 1865048 h 1996549"/>
              <a:gd name="connsiteX268" fmla="*/ 683771 w 1998270"/>
              <a:gd name="connsiteY268" fmla="*/ 1867777 h 1996549"/>
              <a:gd name="connsiteX269" fmla="*/ 681042 w 1998270"/>
              <a:gd name="connsiteY269" fmla="*/ 1870506 h 1996549"/>
              <a:gd name="connsiteX270" fmla="*/ 678314 w 1998270"/>
              <a:gd name="connsiteY270" fmla="*/ 1867777 h 1996549"/>
              <a:gd name="connsiteX271" fmla="*/ 681042 w 1998270"/>
              <a:gd name="connsiteY271" fmla="*/ 1865048 h 1996549"/>
              <a:gd name="connsiteX272" fmla="*/ 743126 w 1998270"/>
              <a:gd name="connsiteY272" fmla="*/ 1864537 h 1996549"/>
              <a:gd name="connsiteX273" fmla="*/ 743484 w 1998270"/>
              <a:gd name="connsiteY273" fmla="*/ 1864537 h 1996549"/>
              <a:gd name="connsiteX274" fmla="*/ 746367 w 1998270"/>
              <a:gd name="connsiteY274" fmla="*/ 1867777 h 1996549"/>
              <a:gd name="connsiteX275" fmla="*/ 743126 w 1998270"/>
              <a:gd name="connsiteY275" fmla="*/ 1871018 h 1996549"/>
              <a:gd name="connsiteX276" fmla="*/ 739886 w 1998270"/>
              <a:gd name="connsiteY276" fmla="*/ 1867777 h 1996549"/>
              <a:gd name="connsiteX277" fmla="*/ 743126 w 1998270"/>
              <a:gd name="connsiteY277" fmla="*/ 1864537 h 1996549"/>
              <a:gd name="connsiteX278" fmla="*/ 803845 w 1998270"/>
              <a:gd name="connsiteY278" fmla="*/ 1864195 h 1996549"/>
              <a:gd name="connsiteX279" fmla="*/ 807427 w 1998270"/>
              <a:gd name="connsiteY279" fmla="*/ 1867777 h 1996549"/>
              <a:gd name="connsiteX280" fmla="*/ 803845 w 1998270"/>
              <a:gd name="connsiteY280" fmla="*/ 1871359 h 1996549"/>
              <a:gd name="connsiteX281" fmla="*/ 800264 w 1998270"/>
              <a:gd name="connsiteY281" fmla="*/ 1867777 h 1996549"/>
              <a:gd name="connsiteX282" fmla="*/ 803845 w 1998270"/>
              <a:gd name="connsiteY282" fmla="*/ 1864195 h 1996549"/>
              <a:gd name="connsiteX283" fmla="*/ 865246 w 1998270"/>
              <a:gd name="connsiteY283" fmla="*/ 1863683 h 1996549"/>
              <a:gd name="connsiteX284" fmla="*/ 869339 w 1998270"/>
              <a:gd name="connsiteY284" fmla="*/ 1867777 h 1996549"/>
              <a:gd name="connsiteX285" fmla="*/ 865246 w 1998270"/>
              <a:gd name="connsiteY285" fmla="*/ 1871870 h 1996549"/>
              <a:gd name="connsiteX286" fmla="*/ 861153 w 1998270"/>
              <a:gd name="connsiteY286" fmla="*/ 1867777 h 1996549"/>
              <a:gd name="connsiteX287" fmla="*/ 865246 w 1998270"/>
              <a:gd name="connsiteY287" fmla="*/ 1863683 h 1996549"/>
              <a:gd name="connsiteX288" fmla="*/ 926647 w 1998270"/>
              <a:gd name="connsiteY288" fmla="*/ 1863342 h 1996549"/>
              <a:gd name="connsiteX289" fmla="*/ 926988 w 1998270"/>
              <a:gd name="connsiteY289" fmla="*/ 1863342 h 1996549"/>
              <a:gd name="connsiteX290" fmla="*/ 931081 w 1998270"/>
              <a:gd name="connsiteY290" fmla="*/ 1867777 h 1996549"/>
              <a:gd name="connsiteX291" fmla="*/ 926647 w 1998270"/>
              <a:gd name="connsiteY291" fmla="*/ 1872211 h 1996549"/>
              <a:gd name="connsiteX292" fmla="*/ 922213 w 1998270"/>
              <a:gd name="connsiteY292" fmla="*/ 1867777 h 1996549"/>
              <a:gd name="connsiteX293" fmla="*/ 926647 w 1998270"/>
              <a:gd name="connsiteY293" fmla="*/ 1863342 h 1996549"/>
              <a:gd name="connsiteX294" fmla="*/ 988048 w 1998270"/>
              <a:gd name="connsiteY294" fmla="*/ 1863001 h 1996549"/>
              <a:gd name="connsiteX295" fmla="*/ 988390 w 1998270"/>
              <a:gd name="connsiteY295" fmla="*/ 1863001 h 1996549"/>
              <a:gd name="connsiteX296" fmla="*/ 992824 w 1998270"/>
              <a:gd name="connsiteY296" fmla="*/ 1867777 h 1996549"/>
              <a:gd name="connsiteX297" fmla="*/ 988048 w 1998270"/>
              <a:gd name="connsiteY297" fmla="*/ 1872553 h 1996549"/>
              <a:gd name="connsiteX298" fmla="*/ 983273 w 1998270"/>
              <a:gd name="connsiteY298" fmla="*/ 1867777 h 1996549"/>
              <a:gd name="connsiteX299" fmla="*/ 988048 w 1998270"/>
              <a:gd name="connsiteY299" fmla="*/ 1863001 h 1996549"/>
              <a:gd name="connsiteX300" fmla="*/ 1050132 w 1998270"/>
              <a:gd name="connsiteY300" fmla="*/ 1862660 h 1996549"/>
              <a:gd name="connsiteX301" fmla="*/ 1050473 w 1998270"/>
              <a:gd name="connsiteY301" fmla="*/ 1862660 h 1996549"/>
              <a:gd name="connsiteX302" fmla="*/ 1055249 w 1998270"/>
              <a:gd name="connsiteY302" fmla="*/ 1867777 h 1996549"/>
              <a:gd name="connsiteX303" fmla="*/ 1050132 w 1998270"/>
              <a:gd name="connsiteY303" fmla="*/ 1872894 h 1996549"/>
              <a:gd name="connsiteX304" fmla="*/ 1045016 w 1998270"/>
              <a:gd name="connsiteY304" fmla="*/ 1867777 h 1996549"/>
              <a:gd name="connsiteX305" fmla="*/ 1050132 w 1998270"/>
              <a:gd name="connsiteY305" fmla="*/ 1862660 h 1996549"/>
              <a:gd name="connsiteX306" fmla="*/ 1110852 w 1998270"/>
              <a:gd name="connsiteY306" fmla="*/ 1862319 h 1996549"/>
              <a:gd name="connsiteX307" fmla="*/ 1116310 w 1998270"/>
              <a:gd name="connsiteY307" fmla="*/ 1867777 h 1996549"/>
              <a:gd name="connsiteX308" fmla="*/ 1110852 w 1998270"/>
              <a:gd name="connsiteY308" fmla="*/ 1873235 h 1996549"/>
              <a:gd name="connsiteX309" fmla="*/ 1105394 w 1998270"/>
              <a:gd name="connsiteY309" fmla="*/ 1867777 h 1996549"/>
              <a:gd name="connsiteX310" fmla="*/ 1110852 w 1998270"/>
              <a:gd name="connsiteY310" fmla="*/ 1862319 h 1996549"/>
              <a:gd name="connsiteX311" fmla="*/ 1172619 w 1998270"/>
              <a:gd name="connsiteY311" fmla="*/ 1861844 h 1996549"/>
              <a:gd name="connsiteX312" fmla="*/ 1178418 w 1998270"/>
              <a:gd name="connsiteY312" fmla="*/ 1867643 h 1996549"/>
              <a:gd name="connsiteX313" fmla="*/ 1172619 w 1998270"/>
              <a:gd name="connsiteY313" fmla="*/ 1873442 h 1996549"/>
              <a:gd name="connsiteX314" fmla="*/ 1166820 w 1998270"/>
              <a:gd name="connsiteY314" fmla="*/ 1867643 h 1996549"/>
              <a:gd name="connsiteX315" fmla="*/ 1172619 w 1998270"/>
              <a:gd name="connsiteY315" fmla="*/ 1861844 h 1996549"/>
              <a:gd name="connsiteX316" fmla="*/ 1233654 w 1998270"/>
              <a:gd name="connsiteY316" fmla="*/ 1861637 h 1996549"/>
              <a:gd name="connsiteX317" fmla="*/ 1239794 w 1998270"/>
              <a:gd name="connsiteY317" fmla="*/ 1867778 h 1996549"/>
              <a:gd name="connsiteX318" fmla="*/ 1233654 w 1998270"/>
              <a:gd name="connsiteY318" fmla="*/ 1873918 h 1996549"/>
              <a:gd name="connsiteX319" fmla="*/ 1227514 w 1998270"/>
              <a:gd name="connsiteY319" fmla="*/ 1867778 h 1996549"/>
              <a:gd name="connsiteX320" fmla="*/ 1233654 w 1998270"/>
              <a:gd name="connsiteY320" fmla="*/ 1861637 h 1996549"/>
              <a:gd name="connsiteX321" fmla="*/ 1295055 w 1998270"/>
              <a:gd name="connsiteY321" fmla="*/ 1861467 h 1996549"/>
              <a:gd name="connsiteX322" fmla="*/ 1295397 w 1998270"/>
              <a:gd name="connsiteY322" fmla="*/ 1861467 h 1996549"/>
              <a:gd name="connsiteX323" fmla="*/ 1301366 w 1998270"/>
              <a:gd name="connsiteY323" fmla="*/ 1867778 h 1996549"/>
              <a:gd name="connsiteX324" fmla="*/ 1295055 w 1998270"/>
              <a:gd name="connsiteY324" fmla="*/ 1874088 h 1996549"/>
              <a:gd name="connsiteX325" fmla="*/ 1288745 w 1998270"/>
              <a:gd name="connsiteY325" fmla="*/ 1867778 h 1996549"/>
              <a:gd name="connsiteX326" fmla="*/ 1295055 w 1998270"/>
              <a:gd name="connsiteY326" fmla="*/ 1861467 h 1996549"/>
              <a:gd name="connsiteX327" fmla="*/ 1971152 w 1998270"/>
              <a:gd name="connsiteY327" fmla="*/ 1861125 h 1996549"/>
              <a:gd name="connsiteX328" fmla="*/ 1971493 w 1998270"/>
              <a:gd name="connsiteY328" fmla="*/ 1861125 h 1996549"/>
              <a:gd name="connsiteX329" fmla="*/ 1977804 w 1998270"/>
              <a:gd name="connsiteY329" fmla="*/ 1867777 h 1996549"/>
              <a:gd name="connsiteX330" fmla="*/ 1971152 w 1998270"/>
              <a:gd name="connsiteY330" fmla="*/ 1874429 h 1996549"/>
              <a:gd name="connsiteX331" fmla="*/ 1964500 w 1998270"/>
              <a:gd name="connsiteY331" fmla="*/ 1867777 h 1996549"/>
              <a:gd name="connsiteX332" fmla="*/ 1971152 w 1998270"/>
              <a:gd name="connsiteY332" fmla="*/ 1861125 h 1996549"/>
              <a:gd name="connsiteX333" fmla="*/ 1357139 w 1998270"/>
              <a:gd name="connsiteY333" fmla="*/ 1861125 h 1996549"/>
              <a:gd name="connsiteX334" fmla="*/ 1357480 w 1998270"/>
              <a:gd name="connsiteY334" fmla="*/ 1861125 h 1996549"/>
              <a:gd name="connsiteX335" fmla="*/ 1363791 w 1998270"/>
              <a:gd name="connsiteY335" fmla="*/ 1867777 h 1996549"/>
              <a:gd name="connsiteX336" fmla="*/ 1357139 w 1998270"/>
              <a:gd name="connsiteY336" fmla="*/ 1874429 h 1996549"/>
              <a:gd name="connsiteX337" fmla="*/ 1350487 w 1998270"/>
              <a:gd name="connsiteY337" fmla="*/ 1867777 h 1996549"/>
              <a:gd name="connsiteX338" fmla="*/ 1357139 w 1998270"/>
              <a:gd name="connsiteY338" fmla="*/ 1861125 h 1996549"/>
              <a:gd name="connsiteX339" fmla="*/ 1417858 w 1998270"/>
              <a:gd name="connsiteY339" fmla="*/ 1860954 h 1996549"/>
              <a:gd name="connsiteX340" fmla="*/ 1424680 w 1998270"/>
              <a:gd name="connsiteY340" fmla="*/ 1867777 h 1996549"/>
              <a:gd name="connsiteX341" fmla="*/ 1417858 w 1998270"/>
              <a:gd name="connsiteY341" fmla="*/ 1874599 h 1996549"/>
              <a:gd name="connsiteX342" fmla="*/ 1411036 w 1998270"/>
              <a:gd name="connsiteY342" fmla="*/ 1867777 h 1996549"/>
              <a:gd name="connsiteX343" fmla="*/ 1417858 w 1998270"/>
              <a:gd name="connsiteY343" fmla="*/ 1860954 h 1996549"/>
              <a:gd name="connsiteX344" fmla="*/ 1479625 w 1998270"/>
              <a:gd name="connsiteY344" fmla="*/ 1860650 h 1996549"/>
              <a:gd name="connsiteX345" fmla="*/ 1486618 w 1998270"/>
              <a:gd name="connsiteY345" fmla="*/ 1867643 h 1996549"/>
              <a:gd name="connsiteX346" fmla="*/ 1479625 w 1998270"/>
              <a:gd name="connsiteY346" fmla="*/ 1874636 h 1996549"/>
              <a:gd name="connsiteX347" fmla="*/ 1472632 w 1998270"/>
              <a:gd name="connsiteY347" fmla="*/ 1867643 h 1996549"/>
              <a:gd name="connsiteX348" fmla="*/ 1479625 w 1998270"/>
              <a:gd name="connsiteY348" fmla="*/ 1860650 h 1996549"/>
              <a:gd name="connsiteX349" fmla="*/ 1540660 w 1998270"/>
              <a:gd name="connsiteY349" fmla="*/ 1860613 h 1996549"/>
              <a:gd name="connsiteX350" fmla="*/ 1547823 w 1998270"/>
              <a:gd name="connsiteY350" fmla="*/ 1867777 h 1996549"/>
              <a:gd name="connsiteX351" fmla="*/ 1540660 w 1998270"/>
              <a:gd name="connsiteY351" fmla="*/ 1874940 h 1996549"/>
              <a:gd name="connsiteX352" fmla="*/ 1533497 w 1998270"/>
              <a:gd name="connsiteY352" fmla="*/ 1867777 h 1996549"/>
              <a:gd name="connsiteX353" fmla="*/ 1540660 w 1998270"/>
              <a:gd name="connsiteY353" fmla="*/ 1860613 h 1996549"/>
              <a:gd name="connsiteX354" fmla="*/ 1602061 w 1998270"/>
              <a:gd name="connsiteY354" fmla="*/ 1860443 h 1996549"/>
              <a:gd name="connsiteX355" fmla="*/ 1609396 w 1998270"/>
              <a:gd name="connsiteY355" fmla="*/ 1867777 h 1996549"/>
              <a:gd name="connsiteX356" fmla="*/ 1602061 w 1998270"/>
              <a:gd name="connsiteY356" fmla="*/ 1875112 h 1996549"/>
              <a:gd name="connsiteX357" fmla="*/ 1594728 w 1998270"/>
              <a:gd name="connsiteY357" fmla="*/ 1867777 h 1996549"/>
              <a:gd name="connsiteX358" fmla="*/ 1602061 w 1998270"/>
              <a:gd name="connsiteY358" fmla="*/ 1860443 h 1996549"/>
              <a:gd name="connsiteX359" fmla="*/ 1664145 w 1998270"/>
              <a:gd name="connsiteY359" fmla="*/ 1860273 h 1996549"/>
              <a:gd name="connsiteX360" fmla="*/ 1664486 w 1998270"/>
              <a:gd name="connsiteY360" fmla="*/ 1860273 h 1996549"/>
              <a:gd name="connsiteX361" fmla="*/ 1671650 w 1998270"/>
              <a:gd name="connsiteY361" fmla="*/ 1867778 h 1996549"/>
              <a:gd name="connsiteX362" fmla="*/ 1664145 w 1998270"/>
              <a:gd name="connsiteY362" fmla="*/ 1875282 h 1996549"/>
              <a:gd name="connsiteX363" fmla="*/ 1656641 w 1998270"/>
              <a:gd name="connsiteY363" fmla="*/ 1867778 h 1996549"/>
              <a:gd name="connsiteX364" fmla="*/ 1664145 w 1998270"/>
              <a:gd name="connsiteY364" fmla="*/ 1860273 h 1996549"/>
              <a:gd name="connsiteX365" fmla="*/ 1909067 w 1998270"/>
              <a:gd name="connsiteY365" fmla="*/ 1860102 h 1996549"/>
              <a:gd name="connsiteX366" fmla="*/ 1916743 w 1998270"/>
              <a:gd name="connsiteY366" fmla="*/ 1867778 h 1996549"/>
              <a:gd name="connsiteX367" fmla="*/ 1909067 w 1998270"/>
              <a:gd name="connsiteY367" fmla="*/ 1875453 h 1996549"/>
              <a:gd name="connsiteX368" fmla="*/ 1901393 w 1998270"/>
              <a:gd name="connsiteY368" fmla="*/ 1867778 h 1996549"/>
              <a:gd name="connsiteX369" fmla="*/ 1909067 w 1998270"/>
              <a:gd name="connsiteY369" fmla="*/ 1860102 h 1996549"/>
              <a:gd name="connsiteX370" fmla="*/ 1847667 w 1998270"/>
              <a:gd name="connsiteY370" fmla="*/ 1860102 h 1996549"/>
              <a:gd name="connsiteX371" fmla="*/ 1855342 w 1998270"/>
              <a:gd name="connsiteY371" fmla="*/ 1867778 h 1996549"/>
              <a:gd name="connsiteX372" fmla="*/ 1847667 w 1998270"/>
              <a:gd name="connsiteY372" fmla="*/ 1875453 h 1996549"/>
              <a:gd name="connsiteX373" fmla="*/ 1839992 w 1998270"/>
              <a:gd name="connsiteY373" fmla="*/ 1867778 h 1996549"/>
              <a:gd name="connsiteX374" fmla="*/ 1847667 w 1998270"/>
              <a:gd name="connsiteY374" fmla="*/ 1860102 h 1996549"/>
              <a:gd name="connsiteX375" fmla="*/ 1786265 w 1998270"/>
              <a:gd name="connsiteY375" fmla="*/ 1860102 h 1996549"/>
              <a:gd name="connsiteX376" fmla="*/ 1793940 w 1998270"/>
              <a:gd name="connsiteY376" fmla="*/ 1867778 h 1996549"/>
              <a:gd name="connsiteX377" fmla="*/ 1786265 w 1998270"/>
              <a:gd name="connsiteY377" fmla="*/ 1875453 h 1996549"/>
              <a:gd name="connsiteX378" fmla="*/ 1778590 w 1998270"/>
              <a:gd name="connsiteY378" fmla="*/ 1867778 h 1996549"/>
              <a:gd name="connsiteX379" fmla="*/ 1786265 w 1998270"/>
              <a:gd name="connsiteY379" fmla="*/ 1860102 h 1996549"/>
              <a:gd name="connsiteX380" fmla="*/ 1724864 w 1998270"/>
              <a:gd name="connsiteY380" fmla="*/ 1860102 h 1996549"/>
              <a:gd name="connsiteX381" fmla="*/ 1732539 w 1998270"/>
              <a:gd name="connsiteY381" fmla="*/ 1867778 h 1996549"/>
              <a:gd name="connsiteX382" fmla="*/ 1724864 w 1998270"/>
              <a:gd name="connsiteY382" fmla="*/ 1875453 h 1996549"/>
              <a:gd name="connsiteX383" fmla="*/ 1717189 w 1998270"/>
              <a:gd name="connsiteY383" fmla="*/ 1867778 h 1996549"/>
              <a:gd name="connsiteX384" fmla="*/ 1724864 w 1998270"/>
              <a:gd name="connsiteY384" fmla="*/ 1860102 h 1996549"/>
              <a:gd name="connsiteX385" fmla="*/ 373184 w 1998270"/>
              <a:gd name="connsiteY385" fmla="*/ 1806376 h 1996549"/>
              <a:gd name="connsiteX386" fmla="*/ 374036 w 1998270"/>
              <a:gd name="connsiteY386" fmla="*/ 1806376 h 1996549"/>
              <a:gd name="connsiteX387" fmla="*/ 374889 w 1998270"/>
              <a:gd name="connsiteY387" fmla="*/ 1806376 h 1996549"/>
              <a:gd name="connsiteX388" fmla="*/ 374036 w 1998270"/>
              <a:gd name="connsiteY388" fmla="*/ 1807229 h 1996549"/>
              <a:gd name="connsiteX389" fmla="*/ 373184 w 1998270"/>
              <a:gd name="connsiteY389" fmla="*/ 1806376 h 1996549"/>
              <a:gd name="connsiteX390" fmla="*/ 435437 w 1998270"/>
              <a:gd name="connsiteY390" fmla="*/ 1805011 h 1996549"/>
              <a:gd name="connsiteX391" fmla="*/ 435812 w 1998270"/>
              <a:gd name="connsiteY391" fmla="*/ 1805011 h 1996549"/>
              <a:gd name="connsiteX392" fmla="*/ 436802 w 1998270"/>
              <a:gd name="connsiteY392" fmla="*/ 1806376 h 1996549"/>
              <a:gd name="connsiteX393" fmla="*/ 435437 w 1998270"/>
              <a:gd name="connsiteY393" fmla="*/ 1807740 h 1996549"/>
              <a:gd name="connsiteX394" fmla="*/ 434073 w 1998270"/>
              <a:gd name="connsiteY394" fmla="*/ 1806376 h 1996549"/>
              <a:gd name="connsiteX395" fmla="*/ 435437 w 1998270"/>
              <a:gd name="connsiteY395" fmla="*/ 1805011 h 1996549"/>
              <a:gd name="connsiteX396" fmla="*/ 496838 w 1998270"/>
              <a:gd name="connsiteY396" fmla="*/ 1804499 h 1996549"/>
              <a:gd name="connsiteX397" fmla="*/ 498715 w 1998270"/>
              <a:gd name="connsiteY397" fmla="*/ 1806376 h 1996549"/>
              <a:gd name="connsiteX398" fmla="*/ 496838 w 1998270"/>
              <a:gd name="connsiteY398" fmla="*/ 1808252 h 1996549"/>
              <a:gd name="connsiteX399" fmla="*/ 494963 w 1998270"/>
              <a:gd name="connsiteY399" fmla="*/ 1806376 h 1996549"/>
              <a:gd name="connsiteX400" fmla="*/ 496838 w 1998270"/>
              <a:gd name="connsiteY400" fmla="*/ 1804499 h 1996549"/>
              <a:gd name="connsiteX401" fmla="*/ 558240 w 1998270"/>
              <a:gd name="connsiteY401" fmla="*/ 1803988 h 1996549"/>
              <a:gd name="connsiteX402" fmla="*/ 560627 w 1998270"/>
              <a:gd name="connsiteY402" fmla="*/ 1806376 h 1996549"/>
              <a:gd name="connsiteX403" fmla="*/ 558240 w 1998270"/>
              <a:gd name="connsiteY403" fmla="*/ 1808764 h 1996549"/>
              <a:gd name="connsiteX404" fmla="*/ 555852 w 1998270"/>
              <a:gd name="connsiteY404" fmla="*/ 1806376 h 1996549"/>
              <a:gd name="connsiteX405" fmla="*/ 558240 w 1998270"/>
              <a:gd name="connsiteY405" fmla="*/ 1803988 h 1996549"/>
              <a:gd name="connsiteX406" fmla="*/ 619641 w 1998270"/>
              <a:gd name="connsiteY406" fmla="*/ 1803477 h 1996549"/>
              <a:gd name="connsiteX407" fmla="*/ 619999 w 1998270"/>
              <a:gd name="connsiteY407" fmla="*/ 1803477 h 1996549"/>
              <a:gd name="connsiteX408" fmla="*/ 622541 w 1998270"/>
              <a:gd name="connsiteY408" fmla="*/ 1806376 h 1996549"/>
              <a:gd name="connsiteX409" fmla="*/ 619641 w 1998270"/>
              <a:gd name="connsiteY409" fmla="*/ 1809276 h 1996549"/>
              <a:gd name="connsiteX410" fmla="*/ 616742 w 1998270"/>
              <a:gd name="connsiteY410" fmla="*/ 1806376 h 1996549"/>
              <a:gd name="connsiteX411" fmla="*/ 619641 w 1998270"/>
              <a:gd name="connsiteY411" fmla="*/ 1803477 h 1996549"/>
              <a:gd name="connsiteX412" fmla="*/ 681042 w 1998270"/>
              <a:gd name="connsiteY412" fmla="*/ 1802964 h 1996549"/>
              <a:gd name="connsiteX413" fmla="*/ 684454 w 1998270"/>
              <a:gd name="connsiteY413" fmla="*/ 1806376 h 1996549"/>
              <a:gd name="connsiteX414" fmla="*/ 681042 w 1998270"/>
              <a:gd name="connsiteY414" fmla="*/ 1809787 h 1996549"/>
              <a:gd name="connsiteX415" fmla="*/ 677632 w 1998270"/>
              <a:gd name="connsiteY415" fmla="*/ 1806376 h 1996549"/>
              <a:gd name="connsiteX416" fmla="*/ 681042 w 1998270"/>
              <a:gd name="connsiteY416" fmla="*/ 1802964 h 1996549"/>
              <a:gd name="connsiteX417" fmla="*/ 743126 w 1998270"/>
              <a:gd name="connsiteY417" fmla="*/ 1802453 h 1996549"/>
              <a:gd name="connsiteX418" fmla="*/ 747049 w 1998270"/>
              <a:gd name="connsiteY418" fmla="*/ 1806376 h 1996549"/>
              <a:gd name="connsiteX419" fmla="*/ 743126 w 1998270"/>
              <a:gd name="connsiteY419" fmla="*/ 1810299 h 1996549"/>
              <a:gd name="connsiteX420" fmla="*/ 739203 w 1998270"/>
              <a:gd name="connsiteY420" fmla="*/ 1806376 h 1996549"/>
              <a:gd name="connsiteX421" fmla="*/ 743126 w 1998270"/>
              <a:gd name="connsiteY421" fmla="*/ 1802453 h 1996549"/>
              <a:gd name="connsiteX422" fmla="*/ 803845 w 1998270"/>
              <a:gd name="connsiteY422" fmla="*/ 1802112 h 1996549"/>
              <a:gd name="connsiteX423" fmla="*/ 808109 w 1998270"/>
              <a:gd name="connsiteY423" fmla="*/ 1806376 h 1996549"/>
              <a:gd name="connsiteX424" fmla="*/ 803845 w 1998270"/>
              <a:gd name="connsiteY424" fmla="*/ 1810640 h 1996549"/>
              <a:gd name="connsiteX425" fmla="*/ 799581 w 1998270"/>
              <a:gd name="connsiteY425" fmla="*/ 1806376 h 1996549"/>
              <a:gd name="connsiteX426" fmla="*/ 803845 w 1998270"/>
              <a:gd name="connsiteY426" fmla="*/ 1802112 h 1996549"/>
              <a:gd name="connsiteX427" fmla="*/ 865246 w 1998270"/>
              <a:gd name="connsiteY427" fmla="*/ 1801600 h 1996549"/>
              <a:gd name="connsiteX428" fmla="*/ 865587 w 1998270"/>
              <a:gd name="connsiteY428" fmla="*/ 1801600 h 1996549"/>
              <a:gd name="connsiteX429" fmla="*/ 870022 w 1998270"/>
              <a:gd name="connsiteY429" fmla="*/ 1806376 h 1996549"/>
              <a:gd name="connsiteX430" fmla="*/ 865246 w 1998270"/>
              <a:gd name="connsiteY430" fmla="*/ 1811152 h 1996549"/>
              <a:gd name="connsiteX431" fmla="*/ 860471 w 1998270"/>
              <a:gd name="connsiteY431" fmla="*/ 1806376 h 1996549"/>
              <a:gd name="connsiteX432" fmla="*/ 865246 w 1998270"/>
              <a:gd name="connsiteY432" fmla="*/ 1801600 h 1996549"/>
              <a:gd name="connsiteX433" fmla="*/ 926648 w 1998270"/>
              <a:gd name="connsiteY433" fmla="*/ 1801259 h 1996549"/>
              <a:gd name="connsiteX434" fmla="*/ 926989 w 1998270"/>
              <a:gd name="connsiteY434" fmla="*/ 1801259 h 1996549"/>
              <a:gd name="connsiteX435" fmla="*/ 931764 w 1998270"/>
              <a:gd name="connsiteY435" fmla="*/ 1806376 h 1996549"/>
              <a:gd name="connsiteX436" fmla="*/ 926648 w 1998270"/>
              <a:gd name="connsiteY436" fmla="*/ 1811493 h 1996549"/>
              <a:gd name="connsiteX437" fmla="*/ 921531 w 1998270"/>
              <a:gd name="connsiteY437" fmla="*/ 1806376 h 1996549"/>
              <a:gd name="connsiteX438" fmla="*/ 926648 w 1998270"/>
              <a:gd name="connsiteY438" fmla="*/ 1801259 h 1996549"/>
              <a:gd name="connsiteX439" fmla="*/ 988049 w 1998270"/>
              <a:gd name="connsiteY439" fmla="*/ 1800747 h 1996549"/>
              <a:gd name="connsiteX440" fmla="*/ 993678 w 1998270"/>
              <a:gd name="connsiteY440" fmla="*/ 1806376 h 1996549"/>
              <a:gd name="connsiteX441" fmla="*/ 988049 w 1998270"/>
              <a:gd name="connsiteY441" fmla="*/ 1812004 h 1996549"/>
              <a:gd name="connsiteX442" fmla="*/ 982421 w 1998270"/>
              <a:gd name="connsiteY442" fmla="*/ 1806376 h 1996549"/>
              <a:gd name="connsiteX443" fmla="*/ 988049 w 1998270"/>
              <a:gd name="connsiteY443" fmla="*/ 1800747 h 1996549"/>
              <a:gd name="connsiteX444" fmla="*/ 1050132 w 1998270"/>
              <a:gd name="connsiteY444" fmla="*/ 1800406 h 1996549"/>
              <a:gd name="connsiteX445" fmla="*/ 1050473 w 1998270"/>
              <a:gd name="connsiteY445" fmla="*/ 1800406 h 1996549"/>
              <a:gd name="connsiteX446" fmla="*/ 1056102 w 1998270"/>
              <a:gd name="connsiteY446" fmla="*/ 1806376 h 1996549"/>
              <a:gd name="connsiteX447" fmla="*/ 1050132 w 1998270"/>
              <a:gd name="connsiteY447" fmla="*/ 1812345 h 1996549"/>
              <a:gd name="connsiteX448" fmla="*/ 1044163 w 1998270"/>
              <a:gd name="connsiteY448" fmla="*/ 1806376 h 1996549"/>
              <a:gd name="connsiteX449" fmla="*/ 1050132 w 1998270"/>
              <a:gd name="connsiteY449" fmla="*/ 1800406 h 1996549"/>
              <a:gd name="connsiteX450" fmla="*/ 1110851 w 1998270"/>
              <a:gd name="connsiteY450" fmla="*/ 1800065 h 1996549"/>
              <a:gd name="connsiteX451" fmla="*/ 1111192 w 1998270"/>
              <a:gd name="connsiteY451" fmla="*/ 1800065 h 1996549"/>
              <a:gd name="connsiteX452" fmla="*/ 1117162 w 1998270"/>
              <a:gd name="connsiteY452" fmla="*/ 1806376 h 1996549"/>
              <a:gd name="connsiteX453" fmla="*/ 1110851 w 1998270"/>
              <a:gd name="connsiteY453" fmla="*/ 1812686 h 1996549"/>
              <a:gd name="connsiteX454" fmla="*/ 1104541 w 1998270"/>
              <a:gd name="connsiteY454" fmla="*/ 1806376 h 1996549"/>
              <a:gd name="connsiteX455" fmla="*/ 1110851 w 1998270"/>
              <a:gd name="connsiteY455" fmla="*/ 1800065 h 1996549"/>
              <a:gd name="connsiteX456" fmla="*/ 1172253 w 1998270"/>
              <a:gd name="connsiteY456" fmla="*/ 1799724 h 1996549"/>
              <a:gd name="connsiteX457" fmla="*/ 1172594 w 1998270"/>
              <a:gd name="connsiteY457" fmla="*/ 1799724 h 1996549"/>
              <a:gd name="connsiteX458" fmla="*/ 1178904 w 1998270"/>
              <a:gd name="connsiteY458" fmla="*/ 1806376 h 1996549"/>
              <a:gd name="connsiteX459" fmla="*/ 1172253 w 1998270"/>
              <a:gd name="connsiteY459" fmla="*/ 1813028 h 1996549"/>
              <a:gd name="connsiteX460" fmla="*/ 1165601 w 1998270"/>
              <a:gd name="connsiteY460" fmla="*/ 1806376 h 1996549"/>
              <a:gd name="connsiteX461" fmla="*/ 1172253 w 1998270"/>
              <a:gd name="connsiteY461" fmla="*/ 1799724 h 1996549"/>
              <a:gd name="connsiteX462" fmla="*/ 1234020 w 1998270"/>
              <a:gd name="connsiteY462" fmla="*/ 1799419 h 1996549"/>
              <a:gd name="connsiteX463" fmla="*/ 1240843 w 1998270"/>
              <a:gd name="connsiteY463" fmla="*/ 1806241 h 1996549"/>
              <a:gd name="connsiteX464" fmla="*/ 1234020 w 1998270"/>
              <a:gd name="connsiteY464" fmla="*/ 1813064 h 1996549"/>
              <a:gd name="connsiteX465" fmla="*/ 1227198 w 1998270"/>
              <a:gd name="connsiteY465" fmla="*/ 1806241 h 1996549"/>
              <a:gd name="connsiteX466" fmla="*/ 1234020 w 1998270"/>
              <a:gd name="connsiteY466" fmla="*/ 1799419 h 1996549"/>
              <a:gd name="connsiteX467" fmla="*/ 1295055 w 1998270"/>
              <a:gd name="connsiteY467" fmla="*/ 1799212 h 1996549"/>
              <a:gd name="connsiteX468" fmla="*/ 1302218 w 1998270"/>
              <a:gd name="connsiteY468" fmla="*/ 1806376 h 1996549"/>
              <a:gd name="connsiteX469" fmla="*/ 1295055 w 1998270"/>
              <a:gd name="connsiteY469" fmla="*/ 1813539 h 1996549"/>
              <a:gd name="connsiteX470" fmla="*/ 1287892 w 1998270"/>
              <a:gd name="connsiteY470" fmla="*/ 1806376 h 1996549"/>
              <a:gd name="connsiteX471" fmla="*/ 1295055 w 1998270"/>
              <a:gd name="connsiteY471" fmla="*/ 1799212 h 1996549"/>
              <a:gd name="connsiteX472" fmla="*/ 1602061 w 1998270"/>
              <a:gd name="connsiteY472" fmla="*/ 1798360 h 1996549"/>
              <a:gd name="connsiteX473" fmla="*/ 1602403 w 1998270"/>
              <a:gd name="connsiteY473" fmla="*/ 1798360 h 1996549"/>
              <a:gd name="connsiteX474" fmla="*/ 1610248 w 1998270"/>
              <a:gd name="connsiteY474" fmla="*/ 1806547 h 1996549"/>
              <a:gd name="connsiteX475" fmla="*/ 1602061 w 1998270"/>
              <a:gd name="connsiteY475" fmla="*/ 1814733 h 1996549"/>
              <a:gd name="connsiteX476" fmla="*/ 1593875 w 1998270"/>
              <a:gd name="connsiteY476" fmla="*/ 1806547 h 1996549"/>
              <a:gd name="connsiteX477" fmla="*/ 1602061 w 1998270"/>
              <a:gd name="connsiteY477" fmla="*/ 1798360 h 1996549"/>
              <a:gd name="connsiteX478" fmla="*/ 1479259 w 1998270"/>
              <a:gd name="connsiteY478" fmla="*/ 1798360 h 1996549"/>
              <a:gd name="connsiteX479" fmla="*/ 1479600 w 1998270"/>
              <a:gd name="connsiteY479" fmla="*/ 1798360 h 1996549"/>
              <a:gd name="connsiteX480" fmla="*/ 1487105 w 1998270"/>
              <a:gd name="connsiteY480" fmla="*/ 1806206 h 1996549"/>
              <a:gd name="connsiteX481" fmla="*/ 1479259 w 1998270"/>
              <a:gd name="connsiteY481" fmla="*/ 1814051 h 1996549"/>
              <a:gd name="connsiteX482" fmla="*/ 1471414 w 1998270"/>
              <a:gd name="connsiteY482" fmla="*/ 1806206 h 1996549"/>
              <a:gd name="connsiteX483" fmla="*/ 1479259 w 1998270"/>
              <a:gd name="connsiteY483" fmla="*/ 1798360 h 1996549"/>
              <a:gd name="connsiteX484" fmla="*/ 1357138 w 1998270"/>
              <a:gd name="connsiteY484" fmla="*/ 1798360 h 1996549"/>
              <a:gd name="connsiteX485" fmla="*/ 1357479 w 1998270"/>
              <a:gd name="connsiteY485" fmla="*/ 1798360 h 1996549"/>
              <a:gd name="connsiteX486" fmla="*/ 1364643 w 1998270"/>
              <a:gd name="connsiteY486" fmla="*/ 1805865 h 1996549"/>
              <a:gd name="connsiteX487" fmla="*/ 1357138 w 1998270"/>
              <a:gd name="connsiteY487" fmla="*/ 1813369 h 1996549"/>
              <a:gd name="connsiteX488" fmla="*/ 1349634 w 1998270"/>
              <a:gd name="connsiteY488" fmla="*/ 1805865 h 1996549"/>
              <a:gd name="connsiteX489" fmla="*/ 1357138 w 1998270"/>
              <a:gd name="connsiteY489" fmla="*/ 1798360 h 1996549"/>
              <a:gd name="connsiteX490" fmla="*/ 1971151 w 1998270"/>
              <a:gd name="connsiteY490" fmla="*/ 1798359 h 1996549"/>
              <a:gd name="connsiteX491" fmla="*/ 1978485 w 1998270"/>
              <a:gd name="connsiteY491" fmla="*/ 1805693 h 1996549"/>
              <a:gd name="connsiteX492" fmla="*/ 1971151 w 1998270"/>
              <a:gd name="connsiteY492" fmla="*/ 1813028 h 1996549"/>
              <a:gd name="connsiteX493" fmla="*/ 1963818 w 1998270"/>
              <a:gd name="connsiteY493" fmla="*/ 1805693 h 1996549"/>
              <a:gd name="connsiteX494" fmla="*/ 1971151 w 1998270"/>
              <a:gd name="connsiteY494" fmla="*/ 1798359 h 1996549"/>
              <a:gd name="connsiteX495" fmla="*/ 1909068 w 1998270"/>
              <a:gd name="connsiteY495" fmla="*/ 1798359 h 1996549"/>
              <a:gd name="connsiteX496" fmla="*/ 1917595 w 1998270"/>
              <a:gd name="connsiteY496" fmla="*/ 1806887 h 1996549"/>
              <a:gd name="connsiteX497" fmla="*/ 1909068 w 1998270"/>
              <a:gd name="connsiteY497" fmla="*/ 1815415 h 1996549"/>
              <a:gd name="connsiteX498" fmla="*/ 1900540 w 1998270"/>
              <a:gd name="connsiteY498" fmla="*/ 1806887 h 1996549"/>
              <a:gd name="connsiteX499" fmla="*/ 1909068 w 1998270"/>
              <a:gd name="connsiteY499" fmla="*/ 1798359 h 1996549"/>
              <a:gd name="connsiteX500" fmla="*/ 1847667 w 1998270"/>
              <a:gd name="connsiteY500" fmla="*/ 1798359 h 1996549"/>
              <a:gd name="connsiteX501" fmla="*/ 1856194 w 1998270"/>
              <a:gd name="connsiteY501" fmla="*/ 1806887 h 1996549"/>
              <a:gd name="connsiteX502" fmla="*/ 1847667 w 1998270"/>
              <a:gd name="connsiteY502" fmla="*/ 1815415 h 1996549"/>
              <a:gd name="connsiteX503" fmla="*/ 1839139 w 1998270"/>
              <a:gd name="connsiteY503" fmla="*/ 1806887 h 1996549"/>
              <a:gd name="connsiteX504" fmla="*/ 1847667 w 1998270"/>
              <a:gd name="connsiteY504" fmla="*/ 1798359 h 1996549"/>
              <a:gd name="connsiteX505" fmla="*/ 1786266 w 1998270"/>
              <a:gd name="connsiteY505" fmla="*/ 1798359 h 1996549"/>
              <a:gd name="connsiteX506" fmla="*/ 1794793 w 1998270"/>
              <a:gd name="connsiteY506" fmla="*/ 1806887 h 1996549"/>
              <a:gd name="connsiteX507" fmla="*/ 1786266 w 1998270"/>
              <a:gd name="connsiteY507" fmla="*/ 1815415 h 1996549"/>
              <a:gd name="connsiteX508" fmla="*/ 1777738 w 1998270"/>
              <a:gd name="connsiteY508" fmla="*/ 1806887 h 1996549"/>
              <a:gd name="connsiteX509" fmla="*/ 1786266 w 1998270"/>
              <a:gd name="connsiteY509" fmla="*/ 1798359 h 1996549"/>
              <a:gd name="connsiteX510" fmla="*/ 1724864 w 1998270"/>
              <a:gd name="connsiteY510" fmla="*/ 1798359 h 1996549"/>
              <a:gd name="connsiteX511" fmla="*/ 1733221 w 1998270"/>
              <a:gd name="connsiteY511" fmla="*/ 1806717 h 1996549"/>
              <a:gd name="connsiteX512" fmla="*/ 1724864 w 1998270"/>
              <a:gd name="connsiteY512" fmla="*/ 1815074 h 1996549"/>
              <a:gd name="connsiteX513" fmla="*/ 1716507 w 1998270"/>
              <a:gd name="connsiteY513" fmla="*/ 1806717 h 1996549"/>
              <a:gd name="connsiteX514" fmla="*/ 1724864 w 1998270"/>
              <a:gd name="connsiteY514" fmla="*/ 1798359 h 1996549"/>
              <a:gd name="connsiteX515" fmla="*/ 1664145 w 1998270"/>
              <a:gd name="connsiteY515" fmla="*/ 1798359 h 1996549"/>
              <a:gd name="connsiteX516" fmla="*/ 1664486 w 1998270"/>
              <a:gd name="connsiteY516" fmla="*/ 1798366 h 1996549"/>
              <a:gd name="connsiteX517" fmla="*/ 1672502 w 1998270"/>
              <a:gd name="connsiteY517" fmla="*/ 1807058 h 1996549"/>
              <a:gd name="connsiteX518" fmla="*/ 1664145 w 1998270"/>
              <a:gd name="connsiteY518" fmla="*/ 1815415 h 1996549"/>
              <a:gd name="connsiteX519" fmla="*/ 1663804 w 1998270"/>
              <a:gd name="connsiteY519" fmla="*/ 1815409 h 1996549"/>
              <a:gd name="connsiteX520" fmla="*/ 1655788 w 1998270"/>
              <a:gd name="connsiteY520" fmla="*/ 1806717 h 1996549"/>
              <a:gd name="connsiteX521" fmla="*/ 1664145 w 1998270"/>
              <a:gd name="connsiteY521" fmla="*/ 1798359 h 1996549"/>
              <a:gd name="connsiteX522" fmla="*/ 1540660 w 1998270"/>
              <a:gd name="connsiteY522" fmla="*/ 1798359 h 1996549"/>
              <a:gd name="connsiteX523" fmla="*/ 1548676 w 1998270"/>
              <a:gd name="connsiteY523" fmla="*/ 1806376 h 1996549"/>
              <a:gd name="connsiteX524" fmla="*/ 1540660 w 1998270"/>
              <a:gd name="connsiteY524" fmla="*/ 1814392 h 1996549"/>
              <a:gd name="connsiteX525" fmla="*/ 1532644 w 1998270"/>
              <a:gd name="connsiteY525" fmla="*/ 1806376 h 1996549"/>
              <a:gd name="connsiteX526" fmla="*/ 1540660 w 1998270"/>
              <a:gd name="connsiteY526" fmla="*/ 1798359 h 1996549"/>
              <a:gd name="connsiteX527" fmla="*/ 1417858 w 1998270"/>
              <a:gd name="connsiteY527" fmla="*/ 1798359 h 1996549"/>
              <a:gd name="connsiteX528" fmla="*/ 1425533 w 1998270"/>
              <a:gd name="connsiteY528" fmla="*/ 1806035 h 1996549"/>
              <a:gd name="connsiteX529" fmla="*/ 1417858 w 1998270"/>
              <a:gd name="connsiteY529" fmla="*/ 1813710 h 1996549"/>
              <a:gd name="connsiteX530" fmla="*/ 1410183 w 1998270"/>
              <a:gd name="connsiteY530" fmla="*/ 1806035 h 1996549"/>
              <a:gd name="connsiteX531" fmla="*/ 1417858 w 1998270"/>
              <a:gd name="connsiteY531" fmla="*/ 1798359 h 1996549"/>
              <a:gd name="connsiteX532" fmla="*/ 311782 w 1998270"/>
              <a:gd name="connsiteY532" fmla="*/ 1744974 h 1996549"/>
              <a:gd name="connsiteX533" fmla="*/ 312635 w 1998270"/>
              <a:gd name="connsiteY533" fmla="*/ 1744974 h 1996549"/>
              <a:gd name="connsiteX534" fmla="*/ 313487 w 1998270"/>
              <a:gd name="connsiteY534" fmla="*/ 1744974 h 1996549"/>
              <a:gd name="connsiteX535" fmla="*/ 312635 w 1998270"/>
              <a:gd name="connsiteY535" fmla="*/ 1745827 h 1996549"/>
              <a:gd name="connsiteX536" fmla="*/ 311782 w 1998270"/>
              <a:gd name="connsiteY536" fmla="*/ 1744974 h 1996549"/>
              <a:gd name="connsiteX537" fmla="*/ 374036 w 1998270"/>
              <a:gd name="connsiteY537" fmla="*/ 1743439 h 1996549"/>
              <a:gd name="connsiteX538" fmla="*/ 375571 w 1998270"/>
              <a:gd name="connsiteY538" fmla="*/ 1744974 h 1996549"/>
              <a:gd name="connsiteX539" fmla="*/ 374036 w 1998270"/>
              <a:gd name="connsiteY539" fmla="*/ 1746510 h 1996549"/>
              <a:gd name="connsiteX540" fmla="*/ 372501 w 1998270"/>
              <a:gd name="connsiteY540" fmla="*/ 1744974 h 1996549"/>
              <a:gd name="connsiteX541" fmla="*/ 374036 w 1998270"/>
              <a:gd name="connsiteY541" fmla="*/ 1743439 h 1996549"/>
              <a:gd name="connsiteX542" fmla="*/ 436119 w 1998270"/>
              <a:gd name="connsiteY542" fmla="*/ 1742928 h 1996549"/>
              <a:gd name="connsiteX543" fmla="*/ 436290 w 1998270"/>
              <a:gd name="connsiteY543" fmla="*/ 1742935 h 1996549"/>
              <a:gd name="connsiteX544" fmla="*/ 438166 w 1998270"/>
              <a:gd name="connsiteY544" fmla="*/ 1745146 h 1996549"/>
              <a:gd name="connsiteX545" fmla="*/ 436119 w 1998270"/>
              <a:gd name="connsiteY545" fmla="*/ 1747192 h 1996549"/>
              <a:gd name="connsiteX546" fmla="*/ 434073 w 1998270"/>
              <a:gd name="connsiteY546" fmla="*/ 1744975 h 1996549"/>
              <a:gd name="connsiteX547" fmla="*/ 436119 w 1998270"/>
              <a:gd name="connsiteY547" fmla="*/ 1742928 h 1996549"/>
              <a:gd name="connsiteX548" fmla="*/ 496839 w 1998270"/>
              <a:gd name="connsiteY548" fmla="*/ 1742416 h 1996549"/>
              <a:gd name="connsiteX549" fmla="*/ 497197 w 1998270"/>
              <a:gd name="connsiteY549" fmla="*/ 1742416 h 1996549"/>
              <a:gd name="connsiteX550" fmla="*/ 499397 w 1998270"/>
              <a:gd name="connsiteY550" fmla="*/ 1744974 h 1996549"/>
              <a:gd name="connsiteX551" fmla="*/ 496839 w 1998270"/>
              <a:gd name="connsiteY551" fmla="*/ 1747533 h 1996549"/>
              <a:gd name="connsiteX552" fmla="*/ 494281 w 1998270"/>
              <a:gd name="connsiteY552" fmla="*/ 1744974 h 1996549"/>
              <a:gd name="connsiteX553" fmla="*/ 496839 w 1998270"/>
              <a:gd name="connsiteY553" fmla="*/ 1742416 h 1996549"/>
              <a:gd name="connsiteX554" fmla="*/ 558240 w 1998270"/>
              <a:gd name="connsiteY554" fmla="*/ 1741904 h 1996549"/>
              <a:gd name="connsiteX555" fmla="*/ 561309 w 1998270"/>
              <a:gd name="connsiteY555" fmla="*/ 1744975 h 1996549"/>
              <a:gd name="connsiteX556" fmla="*/ 558240 w 1998270"/>
              <a:gd name="connsiteY556" fmla="*/ 1748045 h 1996549"/>
              <a:gd name="connsiteX557" fmla="*/ 555170 w 1998270"/>
              <a:gd name="connsiteY557" fmla="*/ 1744975 h 1996549"/>
              <a:gd name="connsiteX558" fmla="*/ 558240 w 1998270"/>
              <a:gd name="connsiteY558" fmla="*/ 1741904 h 1996549"/>
              <a:gd name="connsiteX559" fmla="*/ 619642 w 1998270"/>
              <a:gd name="connsiteY559" fmla="*/ 1741392 h 1996549"/>
              <a:gd name="connsiteX560" fmla="*/ 623223 w 1998270"/>
              <a:gd name="connsiteY560" fmla="*/ 1744974 h 1996549"/>
              <a:gd name="connsiteX561" fmla="*/ 619642 w 1998270"/>
              <a:gd name="connsiteY561" fmla="*/ 1748556 h 1996549"/>
              <a:gd name="connsiteX562" fmla="*/ 616060 w 1998270"/>
              <a:gd name="connsiteY562" fmla="*/ 1744974 h 1996549"/>
              <a:gd name="connsiteX563" fmla="*/ 619642 w 1998270"/>
              <a:gd name="connsiteY563" fmla="*/ 1741392 h 1996549"/>
              <a:gd name="connsiteX564" fmla="*/ 681042 w 1998270"/>
              <a:gd name="connsiteY564" fmla="*/ 1740881 h 1996549"/>
              <a:gd name="connsiteX565" fmla="*/ 681383 w 1998270"/>
              <a:gd name="connsiteY565" fmla="*/ 1740881 h 1996549"/>
              <a:gd name="connsiteX566" fmla="*/ 685136 w 1998270"/>
              <a:gd name="connsiteY566" fmla="*/ 1744975 h 1996549"/>
              <a:gd name="connsiteX567" fmla="*/ 681042 w 1998270"/>
              <a:gd name="connsiteY567" fmla="*/ 1749068 h 1996549"/>
              <a:gd name="connsiteX568" fmla="*/ 676949 w 1998270"/>
              <a:gd name="connsiteY568" fmla="*/ 1744975 h 1996549"/>
              <a:gd name="connsiteX569" fmla="*/ 681042 w 1998270"/>
              <a:gd name="connsiteY569" fmla="*/ 1740881 h 1996549"/>
              <a:gd name="connsiteX570" fmla="*/ 743125 w 1998270"/>
              <a:gd name="connsiteY570" fmla="*/ 1740369 h 1996549"/>
              <a:gd name="connsiteX571" fmla="*/ 747730 w 1998270"/>
              <a:gd name="connsiteY571" fmla="*/ 1744975 h 1996549"/>
              <a:gd name="connsiteX572" fmla="*/ 743125 w 1998270"/>
              <a:gd name="connsiteY572" fmla="*/ 1749580 h 1996549"/>
              <a:gd name="connsiteX573" fmla="*/ 738521 w 1998270"/>
              <a:gd name="connsiteY573" fmla="*/ 1744975 h 1996549"/>
              <a:gd name="connsiteX574" fmla="*/ 743125 w 1998270"/>
              <a:gd name="connsiteY574" fmla="*/ 1740369 h 1996549"/>
              <a:gd name="connsiteX575" fmla="*/ 803845 w 1998270"/>
              <a:gd name="connsiteY575" fmla="*/ 1740028 h 1996549"/>
              <a:gd name="connsiteX576" fmla="*/ 808791 w 1998270"/>
              <a:gd name="connsiteY576" fmla="*/ 1744975 h 1996549"/>
              <a:gd name="connsiteX577" fmla="*/ 803845 w 1998270"/>
              <a:gd name="connsiteY577" fmla="*/ 1749921 h 1996549"/>
              <a:gd name="connsiteX578" fmla="*/ 798899 w 1998270"/>
              <a:gd name="connsiteY578" fmla="*/ 1744975 h 1996549"/>
              <a:gd name="connsiteX579" fmla="*/ 803845 w 1998270"/>
              <a:gd name="connsiteY579" fmla="*/ 1740028 h 1996549"/>
              <a:gd name="connsiteX580" fmla="*/ 865247 w 1998270"/>
              <a:gd name="connsiteY580" fmla="*/ 1739516 h 1996549"/>
              <a:gd name="connsiteX581" fmla="*/ 870705 w 1998270"/>
              <a:gd name="connsiteY581" fmla="*/ 1744974 h 1996549"/>
              <a:gd name="connsiteX582" fmla="*/ 865247 w 1998270"/>
              <a:gd name="connsiteY582" fmla="*/ 1750432 h 1996549"/>
              <a:gd name="connsiteX583" fmla="*/ 859789 w 1998270"/>
              <a:gd name="connsiteY583" fmla="*/ 1744974 h 1996549"/>
              <a:gd name="connsiteX584" fmla="*/ 865247 w 1998270"/>
              <a:gd name="connsiteY584" fmla="*/ 1739516 h 1996549"/>
              <a:gd name="connsiteX585" fmla="*/ 926647 w 1998270"/>
              <a:gd name="connsiteY585" fmla="*/ 1739005 h 1996549"/>
              <a:gd name="connsiteX586" fmla="*/ 926988 w 1998270"/>
              <a:gd name="connsiteY586" fmla="*/ 1739005 h 1996549"/>
              <a:gd name="connsiteX587" fmla="*/ 932616 w 1998270"/>
              <a:gd name="connsiteY587" fmla="*/ 1744975 h 1996549"/>
              <a:gd name="connsiteX588" fmla="*/ 926647 w 1998270"/>
              <a:gd name="connsiteY588" fmla="*/ 1750944 h 1996549"/>
              <a:gd name="connsiteX589" fmla="*/ 920678 w 1998270"/>
              <a:gd name="connsiteY589" fmla="*/ 1744975 h 1996549"/>
              <a:gd name="connsiteX590" fmla="*/ 926647 w 1998270"/>
              <a:gd name="connsiteY590" fmla="*/ 1739005 h 1996549"/>
              <a:gd name="connsiteX591" fmla="*/ 988048 w 1998270"/>
              <a:gd name="connsiteY591" fmla="*/ 1738664 h 1996549"/>
              <a:gd name="connsiteX592" fmla="*/ 988390 w 1998270"/>
              <a:gd name="connsiteY592" fmla="*/ 1738664 h 1996549"/>
              <a:gd name="connsiteX593" fmla="*/ 994359 w 1998270"/>
              <a:gd name="connsiteY593" fmla="*/ 1744975 h 1996549"/>
              <a:gd name="connsiteX594" fmla="*/ 988048 w 1998270"/>
              <a:gd name="connsiteY594" fmla="*/ 1751285 h 1996549"/>
              <a:gd name="connsiteX595" fmla="*/ 981738 w 1998270"/>
              <a:gd name="connsiteY595" fmla="*/ 1744975 h 1996549"/>
              <a:gd name="connsiteX596" fmla="*/ 988048 w 1998270"/>
              <a:gd name="connsiteY596" fmla="*/ 1738664 h 1996549"/>
              <a:gd name="connsiteX597" fmla="*/ 1050133 w 1998270"/>
              <a:gd name="connsiteY597" fmla="*/ 1738323 h 1996549"/>
              <a:gd name="connsiteX598" fmla="*/ 1050474 w 1998270"/>
              <a:gd name="connsiteY598" fmla="*/ 1738323 h 1996549"/>
              <a:gd name="connsiteX599" fmla="*/ 1056785 w 1998270"/>
              <a:gd name="connsiteY599" fmla="*/ 1744975 h 1996549"/>
              <a:gd name="connsiteX600" fmla="*/ 1050133 w 1998270"/>
              <a:gd name="connsiteY600" fmla="*/ 1751627 h 1996549"/>
              <a:gd name="connsiteX601" fmla="*/ 1043481 w 1998270"/>
              <a:gd name="connsiteY601" fmla="*/ 1744975 h 1996549"/>
              <a:gd name="connsiteX602" fmla="*/ 1050133 w 1998270"/>
              <a:gd name="connsiteY602" fmla="*/ 1738323 h 1996549"/>
              <a:gd name="connsiteX603" fmla="*/ 1110852 w 1998270"/>
              <a:gd name="connsiteY603" fmla="*/ 1737981 h 1996549"/>
              <a:gd name="connsiteX604" fmla="*/ 1117845 w 1998270"/>
              <a:gd name="connsiteY604" fmla="*/ 1744974 h 1996549"/>
              <a:gd name="connsiteX605" fmla="*/ 1110852 w 1998270"/>
              <a:gd name="connsiteY605" fmla="*/ 1751967 h 1996549"/>
              <a:gd name="connsiteX606" fmla="*/ 1103859 w 1998270"/>
              <a:gd name="connsiteY606" fmla="*/ 1744974 h 1996549"/>
              <a:gd name="connsiteX607" fmla="*/ 1110852 w 1998270"/>
              <a:gd name="connsiteY607" fmla="*/ 1737981 h 1996549"/>
              <a:gd name="connsiteX608" fmla="*/ 1172252 w 1998270"/>
              <a:gd name="connsiteY608" fmla="*/ 1737640 h 1996549"/>
              <a:gd name="connsiteX609" fmla="*/ 1179586 w 1998270"/>
              <a:gd name="connsiteY609" fmla="*/ 1744974 h 1996549"/>
              <a:gd name="connsiteX610" fmla="*/ 1172252 w 1998270"/>
              <a:gd name="connsiteY610" fmla="*/ 1752309 h 1996549"/>
              <a:gd name="connsiteX611" fmla="*/ 1164919 w 1998270"/>
              <a:gd name="connsiteY611" fmla="*/ 1744974 h 1996549"/>
              <a:gd name="connsiteX612" fmla="*/ 1172252 w 1998270"/>
              <a:gd name="connsiteY612" fmla="*/ 1737640 h 1996549"/>
              <a:gd name="connsiteX613" fmla="*/ 1233654 w 1998270"/>
              <a:gd name="connsiteY613" fmla="*/ 1737299 h 1996549"/>
              <a:gd name="connsiteX614" fmla="*/ 1241329 w 1998270"/>
              <a:gd name="connsiteY614" fmla="*/ 1744975 h 1996549"/>
              <a:gd name="connsiteX615" fmla="*/ 1233654 w 1998270"/>
              <a:gd name="connsiteY615" fmla="*/ 1752650 h 1996549"/>
              <a:gd name="connsiteX616" fmla="*/ 1225979 w 1998270"/>
              <a:gd name="connsiteY616" fmla="*/ 1744975 h 1996549"/>
              <a:gd name="connsiteX617" fmla="*/ 1233654 w 1998270"/>
              <a:gd name="connsiteY617" fmla="*/ 1737299 h 1996549"/>
              <a:gd name="connsiteX618" fmla="*/ 1295054 w 1998270"/>
              <a:gd name="connsiteY618" fmla="*/ 1736958 h 1996549"/>
              <a:gd name="connsiteX619" fmla="*/ 1303071 w 1998270"/>
              <a:gd name="connsiteY619" fmla="*/ 1744975 h 1996549"/>
              <a:gd name="connsiteX620" fmla="*/ 1295054 w 1998270"/>
              <a:gd name="connsiteY620" fmla="*/ 1752991 h 1996549"/>
              <a:gd name="connsiteX621" fmla="*/ 1287039 w 1998270"/>
              <a:gd name="connsiteY621" fmla="*/ 1744975 h 1996549"/>
              <a:gd name="connsiteX622" fmla="*/ 1295054 w 1998270"/>
              <a:gd name="connsiteY622" fmla="*/ 1736958 h 1996549"/>
              <a:gd name="connsiteX623" fmla="*/ 1971152 w 1998270"/>
              <a:gd name="connsiteY623" fmla="*/ 1736788 h 1996549"/>
              <a:gd name="connsiteX624" fmla="*/ 1971493 w 1998270"/>
              <a:gd name="connsiteY624" fmla="*/ 1736788 h 1996549"/>
              <a:gd name="connsiteX625" fmla="*/ 1979339 w 1998270"/>
              <a:gd name="connsiteY625" fmla="*/ 1744975 h 1996549"/>
              <a:gd name="connsiteX626" fmla="*/ 1971152 w 1998270"/>
              <a:gd name="connsiteY626" fmla="*/ 1753161 h 1996549"/>
              <a:gd name="connsiteX627" fmla="*/ 1962965 w 1998270"/>
              <a:gd name="connsiteY627" fmla="*/ 1744975 h 1996549"/>
              <a:gd name="connsiteX628" fmla="*/ 1971152 w 1998270"/>
              <a:gd name="connsiteY628" fmla="*/ 1736788 h 1996549"/>
              <a:gd name="connsiteX629" fmla="*/ 1357139 w 1998270"/>
              <a:gd name="connsiteY629" fmla="*/ 1736788 h 1996549"/>
              <a:gd name="connsiteX630" fmla="*/ 1357480 w 1998270"/>
              <a:gd name="connsiteY630" fmla="*/ 1736788 h 1996549"/>
              <a:gd name="connsiteX631" fmla="*/ 1365326 w 1998270"/>
              <a:gd name="connsiteY631" fmla="*/ 1744975 h 1996549"/>
              <a:gd name="connsiteX632" fmla="*/ 1357139 w 1998270"/>
              <a:gd name="connsiteY632" fmla="*/ 1753161 h 1996549"/>
              <a:gd name="connsiteX633" fmla="*/ 1348952 w 1998270"/>
              <a:gd name="connsiteY633" fmla="*/ 1744975 h 1996549"/>
              <a:gd name="connsiteX634" fmla="*/ 1357139 w 1998270"/>
              <a:gd name="connsiteY634" fmla="*/ 1736788 h 1996549"/>
              <a:gd name="connsiteX635" fmla="*/ 1417858 w 1998270"/>
              <a:gd name="connsiteY635" fmla="*/ 1736446 h 1996549"/>
              <a:gd name="connsiteX636" fmla="*/ 1426385 w 1998270"/>
              <a:gd name="connsiteY636" fmla="*/ 1744974 h 1996549"/>
              <a:gd name="connsiteX637" fmla="*/ 1417858 w 1998270"/>
              <a:gd name="connsiteY637" fmla="*/ 1753502 h 1996549"/>
              <a:gd name="connsiteX638" fmla="*/ 1409330 w 1998270"/>
              <a:gd name="connsiteY638" fmla="*/ 1744974 h 1996549"/>
              <a:gd name="connsiteX639" fmla="*/ 1417858 w 1998270"/>
              <a:gd name="connsiteY639" fmla="*/ 1736446 h 1996549"/>
              <a:gd name="connsiteX640" fmla="*/ 1479259 w 1998270"/>
              <a:gd name="connsiteY640" fmla="*/ 1736276 h 1996549"/>
              <a:gd name="connsiteX641" fmla="*/ 1487958 w 1998270"/>
              <a:gd name="connsiteY641" fmla="*/ 1744975 h 1996549"/>
              <a:gd name="connsiteX642" fmla="*/ 1479259 w 1998270"/>
              <a:gd name="connsiteY642" fmla="*/ 1753673 h 1996549"/>
              <a:gd name="connsiteX643" fmla="*/ 1470561 w 1998270"/>
              <a:gd name="connsiteY643" fmla="*/ 1744975 h 1996549"/>
              <a:gd name="connsiteX644" fmla="*/ 1479259 w 1998270"/>
              <a:gd name="connsiteY644" fmla="*/ 1736276 h 1996549"/>
              <a:gd name="connsiteX645" fmla="*/ 1541026 w 1998270"/>
              <a:gd name="connsiteY645" fmla="*/ 1735971 h 1996549"/>
              <a:gd name="connsiteX646" fmla="*/ 1549895 w 1998270"/>
              <a:gd name="connsiteY646" fmla="*/ 1744840 h 1996549"/>
              <a:gd name="connsiteX647" fmla="*/ 1541026 w 1998270"/>
              <a:gd name="connsiteY647" fmla="*/ 1753709 h 1996549"/>
              <a:gd name="connsiteX648" fmla="*/ 1532157 w 1998270"/>
              <a:gd name="connsiteY648" fmla="*/ 1744840 h 1996549"/>
              <a:gd name="connsiteX649" fmla="*/ 1541026 w 1998270"/>
              <a:gd name="connsiteY649" fmla="*/ 1735971 h 1996549"/>
              <a:gd name="connsiteX650" fmla="*/ 1602061 w 1998270"/>
              <a:gd name="connsiteY650" fmla="*/ 1735935 h 1996549"/>
              <a:gd name="connsiteX651" fmla="*/ 1611101 w 1998270"/>
              <a:gd name="connsiteY651" fmla="*/ 1744975 h 1996549"/>
              <a:gd name="connsiteX652" fmla="*/ 1602061 w 1998270"/>
              <a:gd name="connsiteY652" fmla="*/ 1754015 h 1996549"/>
              <a:gd name="connsiteX653" fmla="*/ 1593022 w 1998270"/>
              <a:gd name="connsiteY653" fmla="*/ 1744975 h 1996549"/>
              <a:gd name="connsiteX654" fmla="*/ 1602061 w 1998270"/>
              <a:gd name="connsiteY654" fmla="*/ 1735935 h 1996549"/>
              <a:gd name="connsiteX655" fmla="*/ 1724864 w 1998270"/>
              <a:gd name="connsiteY655" fmla="*/ 1735764 h 1996549"/>
              <a:gd name="connsiteX656" fmla="*/ 1734074 w 1998270"/>
              <a:gd name="connsiteY656" fmla="*/ 1744975 h 1996549"/>
              <a:gd name="connsiteX657" fmla="*/ 1724864 w 1998270"/>
              <a:gd name="connsiteY657" fmla="*/ 1754185 h 1996549"/>
              <a:gd name="connsiteX658" fmla="*/ 1715654 w 1998270"/>
              <a:gd name="connsiteY658" fmla="*/ 1744975 h 1996549"/>
              <a:gd name="connsiteX659" fmla="*/ 1724864 w 1998270"/>
              <a:gd name="connsiteY659" fmla="*/ 1735764 h 1996549"/>
              <a:gd name="connsiteX660" fmla="*/ 1664145 w 1998270"/>
              <a:gd name="connsiteY660" fmla="*/ 1735764 h 1996549"/>
              <a:gd name="connsiteX661" fmla="*/ 1673355 w 1998270"/>
              <a:gd name="connsiteY661" fmla="*/ 1744975 h 1996549"/>
              <a:gd name="connsiteX662" fmla="*/ 1664145 w 1998270"/>
              <a:gd name="connsiteY662" fmla="*/ 1754185 h 1996549"/>
              <a:gd name="connsiteX663" fmla="*/ 1654935 w 1998270"/>
              <a:gd name="connsiteY663" fmla="*/ 1744975 h 1996549"/>
              <a:gd name="connsiteX664" fmla="*/ 1664145 w 1998270"/>
              <a:gd name="connsiteY664" fmla="*/ 1735764 h 1996549"/>
              <a:gd name="connsiteX665" fmla="*/ 1909067 w 1998270"/>
              <a:gd name="connsiteY665" fmla="*/ 1735594 h 1996549"/>
              <a:gd name="connsiteX666" fmla="*/ 1909409 w 1998270"/>
              <a:gd name="connsiteY666" fmla="*/ 1735594 h 1996549"/>
              <a:gd name="connsiteX667" fmla="*/ 1918448 w 1998270"/>
              <a:gd name="connsiteY667" fmla="*/ 1744974 h 1996549"/>
              <a:gd name="connsiteX668" fmla="*/ 1909067 w 1998270"/>
              <a:gd name="connsiteY668" fmla="*/ 1754355 h 1996549"/>
              <a:gd name="connsiteX669" fmla="*/ 1899687 w 1998270"/>
              <a:gd name="connsiteY669" fmla="*/ 1744974 h 1996549"/>
              <a:gd name="connsiteX670" fmla="*/ 1909067 w 1998270"/>
              <a:gd name="connsiteY670" fmla="*/ 1735594 h 1996549"/>
              <a:gd name="connsiteX671" fmla="*/ 1847667 w 1998270"/>
              <a:gd name="connsiteY671" fmla="*/ 1735594 h 1996549"/>
              <a:gd name="connsiteX672" fmla="*/ 1848008 w 1998270"/>
              <a:gd name="connsiteY672" fmla="*/ 1735594 h 1996549"/>
              <a:gd name="connsiteX673" fmla="*/ 1857047 w 1998270"/>
              <a:gd name="connsiteY673" fmla="*/ 1744974 h 1996549"/>
              <a:gd name="connsiteX674" fmla="*/ 1847667 w 1998270"/>
              <a:gd name="connsiteY674" fmla="*/ 1754355 h 1996549"/>
              <a:gd name="connsiteX675" fmla="*/ 1838286 w 1998270"/>
              <a:gd name="connsiteY675" fmla="*/ 1744974 h 1996549"/>
              <a:gd name="connsiteX676" fmla="*/ 1847667 w 1998270"/>
              <a:gd name="connsiteY676" fmla="*/ 1735594 h 1996549"/>
              <a:gd name="connsiteX677" fmla="*/ 1786266 w 1998270"/>
              <a:gd name="connsiteY677" fmla="*/ 1735594 h 1996549"/>
              <a:gd name="connsiteX678" fmla="*/ 1786607 w 1998270"/>
              <a:gd name="connsiteY678" fmla="*/ 1735594 h 1996549"/>
              <a:gd name="connsiteX679" fmla="*/ 1795646 w 1998270"/>
              <a:gd name="connsiteY679" fmla="*/ 1744974 h 1996549"/>
              <a:gd name="connsiteX680" fmla="*/ 1786266 w 1998270"/>
              <a:gd name="connsiteY680" fmla="*/ 1754355 h 1996549"/>
              <a:gd name="connsiteX681" fmla="*/ 1776885 w 1998270"/>
              <a:gd name="connsiteY681" fmla="*/ 1744974 h 1996549"/>
              <a:gd name="connsiteX682" fmla="*/ 1786266 w 1998270"/>
              <a:gd name="connsiteY682" fmla="*/ 1735594 h 1996549"/>
              <a:gd name="connsiteX683" fmla="*/ 251234 w 1998270"/>
              <a:gd name="connsiteY683" fmla="*/ 1682550 h 1996549"/>
              <a:gd name="connsiteX684" fmla="*/ 251626 w 1998270"/>
              <a:gd name="connsiteY684" fmla="*/ 1682550 h 1996549"/>
              <a:gd name="connsiteX685" fmla="*/ 252257 w 1998270"/>
              <a:gd name="connsiteY685" fmla="*/ 1683574 h 1996549"/>
              <a:gd name="connsiteX686" fmla="*/ 251234 w 1998270"/>
              <a:gd name="connsiteY686" fmla="*/ 1684597 h 1996549"/>
              <a:gd name="connsiteX687" fmla="*/ 250211 w 1998270"/>
              <a:gd name="connsiteY687" fmla="*/ 1683574 h 1996549"/>
              <a:gd name="connsiteX688" fmla="*/ 251234 w 1998270"/>
              <a:gd name="connsiteY688" fmla="*/ 1682550 h 1996549"/>
              <a:gd name="connsiteX689" fmla="*/ 312635 w 1998270"/>
              <a:gd name="connsiteY689" fmla="*/ 1682038 h 1996549"/>
              <a:gd name="connsiteX690" fmla="*/ 314170 w 1998270"/>
              <a:gd name="connsiteY690" fmla="*/ 1683573 h 1996549"/>
              <a:gd name="connsiteX691" fmla="*/ 312635 w 1998270"/>
              <a:gd name="connsiteY691" fmla="*/ 1685109 h 1996549"/>
              <a:gd name="connsiteX692" fmla="*/ 311100 w 1998270"/>
              <a:gd name="connsiteY692" fmla="*/ 1683573 h 1996549"/>
              <a:gd name="connsiteX693" fmla="*/ 312635 w 1998270"/>
              <a:gd name="connsiteY693" fmla="*/ 1682038 h 1996549"/>
              <a:gd name="connsiteX694" fmla="*/ 374036 w 1998270"/>
              <a:gd name="connsiteY694" fmla="*/ 1681526 h 1996549"/>
              <a:gd name="connsiteX695" fmla="*/ 376083 w 1998270"/>
              <a:gd name="connsiteY695" fmla="*/ 1683573 h 1996549"/>
              <a:gd name="connsiteX696" fmla="*/ 374036 w 1998270"/>
              <a:gd name="connsiteY696" fmla="*/ 1685620 h 1996549"/>
              <a:gd name="connsiteX697" fmla="*/ 371990 w 1998270"/>
              <a:gd name="connsiteY697" fmla="*/ 1683573 h 1996549"/>
              <a:gd name="connsiteX698" fmla="*/ 374036 w 1998270"/>
              <a:gd name="connsiteY698" fmla="*/ 1681526 h 1996549"/>
              <a:gd name="connsiteX699" fmla="*/ 436120 w 1998270"/>
              <a:gd name="connsiteY699" fmla="*/ 1680844 h 1996549"/>
              <a:gd name="connsiteX700" fmla="*/ 438849 w 1998270"/>
              <a:gd name="connsiteY700" fmla="*/ 1683573 h 1996549"/>
              <a:gd name="connsiteX701" fmla="*/ 436120 w 1998270"/>
              <a:gd name="connsiteY701" fmla="*/ 1686302 h 1996549"/>
              <a:gd name="connsiteX702" fmla="*/ 433391 w 1998270"/>
              <a:gd name="connsiteY702" fmla="*/ 1683573 h 1996549"/>
              <a:gd name="connsiteX703" fmla="*/ 436120 w 1998270"/>
              <a:gd name="connsiteY703" fmla="*/ 1680844 h 1996549"/>
              <a:gd name="connsiteX704" fmla="*/ 496838 w 1998270"/>
              <a:gd name="connsiteY704" fmla="*/ 1680333 h 1996549"/>
              <a:gd name="connsiteX705" fmla="*/ 497196 w 1998270"/>
              <a:gd name="connsiteY705" fmla="*/ 1680333 h 1996549"/>
              <a:gd name="connsiteX706" fmla="*/ 500079 w 1998270"/>
              <a:gd name="connsiteY706" fmla="*/ 1683573 h 1996549"/>
              <a:gd name="connsiteX707" fmla="*/ 496838 w 1998270"/>
              <a:gd name="connsiteY707" fmla="*/ 1686814 h 1996549"/>
              <a:gd name="connsiteX708" fmla="*/ 493598 w 1998270"/>
              <a:gd name="connsiteY708" fmla="*/ 1683573 h 1996549"/>
              <a:gd name="connsiteX709" fmla="*/ 496838 w 1998270"/>
              <a:gd name="connsiteY709" fmla="*/ 1680333 h 1996549"/>
              <a:gd name="connsiteX710" fmla="*/ 558240 w 1998270"/>
              <a:gd name="connsiteY710" fmla="*/ 1679821 h 1996549"/>
              <a:gd name="connsiteX711" fmla="*/ 561992 w 1998270"/>
              <a:gd name="connsiteY711" fmla="*/ 1683574 h 1996549"/>
              <a:gd name="connsiteX712" fmla="*/ 558240 w 1998270"/>
              <a:gd name="connsiteY712" fmla="*/ 1687326 h 1996549"/>
              <a:gd name="connsiteX713" fmla="*/ 554488 w 1998270"/>
              <a:gd name="connsiteY713" fmla="*/ 1683574 h 1996549"/>
              <a:gd name="connsiteX714" fmla="*/ 558240 w 1998270"/>
              <a:gd name="connsiteY714" fmla="*/ 1679821 h 1996549"/>
              <a:gd name="connsiteX715" fmla="*/ 743126 w 1998270"/>
              <a:gd name="connsiteY715" fmla="*/ 1678968 h 1996549"/>
              <a:gd name="connsiteX716" fmla="*/ 748413 w 1998270"/>
              <a:gd name="connsiteY716" fmla="*/ 1684256 h 1996549"/>
              <a:gd name="connsiteX717" fmla="*/ 743126 w 1998270"/>
              <a:gd name="connsiteY717" fmla="*/ 1689543 h 1996549"/>
              <a:gd name="connsiteX718" fmla="*/ 737839 w 1998270"/>
              <a:gd name="connsiteY718" fmla="*/ 1684256 h 1996549"/>
              <a:gd name="connsiteX719" fmla="*/ 743126 w 1998270"/>
              <a:gd name="connsiteY719" fmla="*/ 1678968 h 1996549"/>
              <a:gd name="connsiteX720" fmla="*/ 681042 w 1998270"/>
              <a:gd name="connsiteY720" fmla="*/ 1678968 h 1996549"/>
              <a:gd name="connsiteX721" fmla="*/ 681384 w 1998270"/>
              <a:gd name="connsiteY721" fmla="*/ 1678968 h 1996549"/>
              <a:gd name="connsiteX722" fmla="*/ 685818 w 1998270"/>
              <a:gd name="connsiteY722" fmla="*/ 1683744 h 1996549"/>
              <a:gd name="connsiteX723" fmla="*/ 681042 w 1998270"/>
              <a:gd name="connsiteY723" fmla="*/ 1688520 h 1996549"/>
              <a:gd name="connsiteX724" fmla="*/ 676267 w 1998270"/>
              <a:gd name="connsiteY724" fmla="*/ 1683744 h 1996549"/>
              <a:gd name="connsiteX725" fmla="*/ 681042 w 1998270"/>
              <a:gd name="connsiteY725" fmla="*/ 1678968 h 1996549"/>
              <a:gd name="connsiteX726" fmla="*/ 619642 w 1998270"/>
              <a:gd name="connsiteY726" fmla="*/ 1678968 h 1996549"/>
              <a:gd name="connsiteX727" fmla="*/ 623906 w 1998270"/>
              <a:gd name="connsiteY727" fmla="*/ 1683232 h 1996549"/>
              <a:gd name="connsiteX728" fmla="*/ 619642 w 1998270"/>
              <a:gd name="connsiteY728" fmla="*/ 1687496 h 1996549"/>
              <a:gd name="connsiteX729" fmla="*/ 615378 w 1998270"/>
              <a:gd name="connsiteY729" fmla="*/ 1683232 h 1996549"/>
              <a:gd name="connsiteX730" fmla="*/ 619642 w 1998270"/>
              <a:gd name="connsiteY730" fmla="*/ 1678968 h 1996549"/>
              <a:gd name="connsiteX731" fmla="*/ 803845 w 1998270"/>
              <a:gd name="connsiteY731" fmla="*/ 1677945 h 1996549"/>
              <a:gd name="connsiteX732" fmla="*/ 809474 w 1998270"/>
              <a:gd name="connsiteY732" fmla="*/ 1683574 h 1996549"/>
              <a:gd name="connsiteX733" fmla="*/ 803845 w 1998270"/>
              <a:gd name="connsiteY733" fmla="*/ 1689202 h 1996549"/>
              <a:gd name="connsiteX734" fmla="*/ 798217 w 1998270"/>
              <a:gd name="connsiteY734" fmla="*/ 1683574 h 1996549"/>
              <a:gd name="connsiteX735" fmla="*/ 803845 w 1998270"/>
              <a:gd name="connsiteY735" fmla="*/ 1677945 h 1996549"/>
              <a:gd name="connsiteX736" fmla="*/ 865246 w 1998270"/>
              <a:gd name="connsiteY736" fmla="*/ 1677433 h 1996549"/>
              <a:gd name="connsiteX737" fmla="*/ 871386 w 1998270"/>
              <a:gd name="connsiteY737" fmla="*/ 1683574 h 1996549"/>
              <a:gd name="connsiteX738" fmla="*/ 865246 w 1998270"/>
              <a:gd name="connsiteY738" fmla="*/ 1689714 h 1996549"/>
              <a:gd name="connsiteX739" fmla="*/ 859106 w 1998270"/>
              <a:gd name="connsiteY739" fmla="*/ 1683574 h 1996549"/>
              <a:gd name="connsiteX740" fmla="*/ 865246 w 1998270"/>
              <a:gd name="connsiteY740" fmla="*/ 1677433 h 1996549"/>
              <a:gd name="connsiteX741" fmla="*/ 926648 w 1998270"/>
              <a:gd name="connsiteY741" fmla="*/ 1676922 h 1996549"/>
              <a:gd name="connsiteX742" fmla="*/ 926989 w 1998270"/>
              <a:gd name="connsiteY742" fmla="*/ 1676922 h 1996549"/>
              <a:gd name="connsiteX743" fmla="*/ 933299 w 1998270"/>
              <a:gd name="connsiteY743" fmla="*/ 1683574 h 1996549"/>
              <a:gd name="connsiteX744" fmla="*/ 926648 w 1998270"/>
              <a:gd name="connsiteY744" fmla="*/ 1690226 h 1996549"/>
              <a:gd name="connsiteX745" fmla="*/ 919996 w 1998270"/>
              <a:gd name="connsiteY745" fmla="*/ 1683574 h 1996549"/>
              <a:gd name="connsiteX746" fmla="*/ 926648 w 1998270"/>
              <a:gd name="connsiteY746" fmla="*/ 1676922 h 1996549"/>
              <a:gd name="connsiteX747" fmla="*/ 988415 w 1998270"/>
              <a:gd name="connsiteY747" fmla="*/ 1676446 h 1996549"/>
              <a:gd name="connsiteX748" fmla="*/ 995408 w 1998270"/>
              <a:gd name="connsiteY748" fmla="*/ 1683439 h 1996549"/>
              <a:gd name="connsiteX749" fmla="*/ 988415 w 1998270"/>
              <a:gd name="connsiteY749" fmla="*/ 1690432 h 1996549"/>
              <a:gd name="connsiteX750" fmla="*/ 981422 w 1998270"/>
              <a:gd name="connsiteY750" fmla="*/ 1683439 h 1996549"/>
              <a:gd name="connsiteX751" fmla="*/ 988415 w 1998270"/>
              <a:gd name="connsiteY751" fmla="*/ 1676446 h 1996549"/>
              <a:gd name="connsiteX752" fmla="*/ 1050132 w 1998270"/>
              <a:gd name="connsiteY752" fmla="*/ 1676239 h 1996549"/>
              <a:gd name="connsiteX753" fmla="*/ 1057466 w 1998270"/>
              <a:gd name="connsiteY753" fmla="*/ 1683573 h 1996549"/>
              <a:gd name="connsiteX754" fmla="*/ 1050132 w 1998270"/>
              <a:gd name="connsiteY754" fmla="*/ 1690908 h 1996549"/>
              <a:gd name="connsiteX755" fmla="*/ 1042799 w 1998270"/>
              <a:gd name="connsiteY755" fmla="*/ 1683573 h 1996549"/>
              <a:gd name="connsiteX756" fmla="*/ 1050132 w 1998270"/>
              <a:gd name="connsiteY756" fmla="*/ 1676239 h 1996549"/>
              <a:gd name="connsiteX757" fmla="*/ 1110851 w 1998270"/>
              <a:gd name="connsiteY757" fmla="*/ 1675728 h 1996549"/>
              <a:gd name="connsiteX758" fmla="*/ 1111192 w 1998270"/>
              <a:gd name="connsiteY758" fmla="*/ 1675728 h 1996549"/>
              <a:gd name="connsiteX759" fmla="*/ 1118697 w 1998270"/>
              <a:gd name="connsiteY759" fmla="*/ 1683574 h 1996549"/>
              <a:gd name="connsiteX760" fmla="*/ 1110851 w 1998270"/>
              <a:gd name="connsiteY760" fmla="*/ 1691419 h 1996549"/>
              <a:gd name="connsiteX761" fmla="*/ 1103006 w 1998270"/>
              <a:gd name="connsiteY761" fmla="*/ 1683574 h 1996549"/>
              <a:gd name="connsiteX762" fmla="*/ 1110851 w 1998270"/>
              <a:gd name="connsiteY762" fmla="*/ 1675728 h 1996549"/>
              <a:gd name="connsiteX763" fmla="*/ 1172253 w 1998270"/>
              <a:gd name="connsiteY763" fmla="*/ 1675387 h 1996549"/>
              <a:gd name="connsiteX764" fmla="*/ 1172594 w 1998270"/>
              <a:gd name="connsiteY764" fmla="*/ 1675387 h 1996549"/>
              <a:gd name="connsiteX765" fmla="*/ 1180440 w 1998270"/>
              <a:gd name="connsiteY765" fmla="*/ 1683574 h 1996549"/>
              <a:gd name="connsiteX766" fmla="*/ 1172253 w 1998270"/>
              <a:gd name="connsiteY766" fmla="*/ 1691760 h 1996549"/>
              <a:gd name="connsiteX767" fmla="*/ 1164066 w 1998270"/>
              <a:gd name="connsiteY767" fmla="*/ 1683574 h 1996549"/>
              <a:gd name="connsiteX768" fmla="*/ 1172253 w 1998270"/>
              <a:gd name="connsiteY768" fmla="*/ 1675387 h 1996549"/>
              <a:gd name="connsiteX769" fmla="*/ 1233654 w 1998270"/>
              <a:gd name="connsiteY769" fmla="*/ 1675045 h 1996549"/>
              <a:gd name="connsiteX770" fmla="*/ 1242181 w 1998270"/>
              <a:gd name="connsiteY770" fmla="*/ 1683573 h 1996549"/>
              <a:gd name="connsiteX771" fmla="*/ 1233654 w 1998270"/>
              <a:gd name="connsiteY771" fmla="*/ 1692101 h 1996549"/>
              <a:gd name="connsiteX772" fmla="*/ 1225126 w 1998270"/>
              <a:gd name="connsiteY772" fmla="*/ 1683573 h 1996549"/>
              <a:gd name="connsiteX773" fmla="*/ 1233654 w 1998270"/>
              <a:gd name="connsiteY773" fmla="*/ 1675045 h 1996549"/>
              <a:gd name="connsiteX774" fmla="*/ 1295055 w 1998270"/>
              <a:gd name="connsiteY774" fmla="*/ 1674874 h 1996549"/>
              <a:gd name="connsiteX775" fmla="*/ 1303753 w 1998270"/>
              <a:gd name="connsiteY775" fmla="*/ 1683573 h 1996549"/>
              <a:gd name="connsiteX776" fmla="*/ 1295055 w 1998270"/>
              <a:gd name="connsiteY776" fmla="*/ 1692271 h 1996549"/>
              <a:gd name="connsiteX777" fmla="*/ 1286357 w 1998270"/>
              <a:gd name="connsiteY777" fmla="*/ 1683573 h 1996549"/>
              <a:gd name="connsiteX778" fmla="*/ 1295055 w 1998270"/>
              <a:gd name="connsiteY778" fmla="*/ 1674874 h 1996549"/>
              <a:gd name="connsiteX779" fmla="*/ 1970835 w 1998270"/>
              <a:gd name="connsiteY779" fmla="*/ 1674570 h 1996549"/>
              <a:gd name="connsiteX780" fmla="*/ 1979704 w 1998270"/>
              <a:gd name="connsiteY780" fmla="*/ 1683439 h 1996549"/>
              <a:gd name="connsiteX781" fmla="*/ 1970835 w 1998270"/>
              <a:gd name="connsiteY781" fmla="*/ 1692308 h 1996549"/>
              <a:gd name="connsiteX782" fmla="*/ 1961966 w 1998270"/>
              <a:gd name="connsiteY782" fmla="*/ 1683439 h 1996549"/>
              <a:gd name="connsiteX783" fmla="*/ 1970835 w 1998270"/>
              <a:gd name="connsiteY783" fmla="*/ 1674570 h 1996549"/>
              <a:gd name="connsiteX784" fmla="*/ 1357138 w 1998270"/>
              <a:gd name="connsiteY784" fmla="*/ 1674533 h 1996549"/>
              <a:gd name="connsiteX785" fmla="*/ 1366178 w 1998270"/>
              <a:gd name="connsiteY785" fmla="*/ 1683573 h 1996549"/>
              <a:gd name="connsiteX786" fmla="*/ 1357138 w 1998270"/>
              <a:gd name="connsiteY786" fmla="*/ 1692613 h 1996549"/>
              <a:gd name="connsiteX787" fmla="*/ 1348099 w 1998270"/>
              <a:gd name="connsiteY787" fmla="*/ 1683573 h 1996549"/>
              <a:gd name="connsiteX788" fmla="*/ 1357138 w 1998270"/>
              <a:gd name="connsiteY788" fmla="*/ 1674533 h 1996549"/>
              <a:gd name="connsiteX789" fmla="*/ 1417858 w 1998270"/>
              <a:gd name="connsiteY789" fmla="*/ 1674363 h 1996549"/>
              <a:gd name="connsiteX790" fmla="*/ 1427068 w 1998270"/>
              <a:gd name="connsiteY790" fmla="*/ 1683574 h 1996549"/>
              <a:gd name="connsiteX791" fmla="*/ 1417858 w 1998270"/>
              <a:gd name="connsiteY791" fmla="*/ 1692784 h 1996549"/>
              <a:gd name="connsiteX792" fmla="*/ 1408648 w 1998270"/>
              <a:gd name="connsiteY792" fmla="*/ 1683574 h 1996549"/>
              <a:gd name="connsiteX793" fmla="*/ 1417858 w 1998270"/>
              <a:gd name="connsiteY793" fmla="*/ 1674363 h 1996549"/>
              <a:gd name="connsiteX794" fmla="*/ 1479259 w 1998270"/>
              <a:gd name="connsiteY794" fmla="*/ 1674022 h 1996549"/>
              <a:gd name="connsiteX795" fmla="*/ 1488810 w 1998270"/>
              <a:gd name="connsiteY795" fmla="*/ 1683574 h 1996549"/>
              <a:gd name="connsiteX796" fmla="*/ 1479259 w 1998270"/>
              <a:gd name="connsiteY796" fmla="*/ 1693125 h 1996549"/>
              <a:gd name="connsiteX797" fmla="*/ 1469708 w 1998270"/>
              <a:gd name="connsiteY797" fmla="*/ 1683574 h 1996549"/>
              <a:gd name="connsiteX798" fmla="*/ 1479259 w 1998270"/>
              <a:gd name="connsiteY798" fmla="*/ 1674022 h 1996549"/>
              <a:gd name="connsiteX799" fmla="*/ 1540661 w 1998270"/>
              <a:gd name="connsiteY799" fmla="*/ 1673852 h 1996549"/>
              <a:gd name="connsiteX800" fmla="*/ 1541001 w 1998270"/>
              <a:gd name="connsiteY800" fmla="*/ 1673852 h 1996549"/>
              <a:gd name="connsiteX801" fmla="*/ 1550382 w 1998270"/>
              <a:gd name="connsiteY801" fmla="*/ 1683574 h 1996549"/>
              <a:gd name="connsiteX802" fmla="*/ 1540661 w 1998270"/>
              <a:gd name="connsiteY802" fmla="*/ 1693295 h 1996549"/>
              <a:gd name="connsiteX803" fmla="*/ 1530939 w 1998270"/>
              <a:gd name="connsiteY803" fmla="*/ 1683574 h 1996549"/>
              <a:gd name="connsiteX804" fmla="*/ 1540661 w 1998270"/>
              <a:gd name="connsiteY804" fmla="*/ 1673852 h 1996549"/>
              <a:gd name="connsiteX805" fmla="*/ 1602427 w 1998270"/>
              <a:gd name="connsiteY805" fmla="*/ 1673547 h 1996549"/>
              <a:gd name="connsiteX806" fmla="*/ 1612320 w 1998270"/>
              <a:gd name="connsiteY806" fmla="*/ 1683439 h 1996549"/>
              <a:gd name="connsiteX807" fmla="*/ 1602427 w 1998270"/>
              <a:gd name="connsiteY807" fmla="*/ 1693332 h 1996549"/>
              <a:gd name="connsiteX808" fmla="*/ 1592535 w 1998270"/>
              <a:gd name="connsiteY808" fmla="*/ 1683439 h 1996549"/>
              <a:gd name="connsiteX809" fmla="*/ 1602427 w 1998270"/>
              <a:gd name="connsiteY809" fmla="*/ 1673547 h 1996549"/>
              <a:gd name="connsiteX810" fmla="*/ 1724863 w 1998270"/>
              <a:gd name="connsiteY810" fmla="*/ 1673511 h 1996549"/>
              <a:gd name="connsiteX811" fmla="*/ 1725204 w 1998270"/>
              <a:gd name="connsiteY811" fmla="*/ 1673511 h 1996549"/>
              <a:gd name="connsiteX812" fmla="*/ 1734926 w 1998270"/>
              <a:gd name="connsiteY812" fmla="*/ 1683574 h 1996549"/>
              <a:gd name="connsiteX813" fmla="*/ 1724863 w 1998270"/>
              <a:gd name="connsiteY813" fmla="*/ 1693637 h 1996549"/>
              <a:gd name="connsiteX814" fmla="*/ 1714801 w 1998270"/>
              <a:gd name="connsiteY814" fmla="*/ 1683574 h 1996549"/>
              <a:gd name="connsiteX815" fmla="*/ 1724863 w 1998270"/>
              <a:gd name="connsiteY815" fmla="*/ 1673511 h 1996549"/>
              <a:gd name="connsiteX816" fmla="*/ 1664144 w 1998270"/>
              <a:gd name="connsiteY816" fmla="*/ 1673511 h 1996549"/>
              <a:gd name="connsiteX817" fmla="*/ 1664485 w 1998270"/>
              <a:gd name="connsiteY817" fmla="*/ 1673511 h 1996549"/>
              <a:gd name="connsiteX818" fmla="*/ 1674207 w 1998270"/>
              <a:gd name="connsiteY818" fmla="*/ 1683574 h 1996549"/>
              <a:gd name="connsiteX819" fmla="*/ 1664144 w 1998270"/>
              <a:gd name="connsiteY819" fmla="*/ 1693637 h 1996549"/>
              <a:gd name="connsiteX820" fmla="*/ 1654082 w 1998270"/>
              <a:gd name="connsiteY820" fmla="*/ 1683574 h 1996549"/>
              <a:gd name="connsiteX821" fmla="*/ 1664144 w 1998270"/>
              <a:gd name="connsiteY821" fmla="*/ 1673511 h 1996549"/>
              <a:gd name="connsiteX822" fmla="*/ 1909068 w 1998270"/>
              <a:gd name="connsiteY822" fmla="*/ 1673339 h 1996549"/>
              <a:gd name="connsiteX823" fmla="*/ 1919301 w 1998270"/>
              <a:gd name="connsiteY823" fmla="*/ 1683573 h 1996549"/>
              <a:gd name="connsiteX824" fmla="*/ 1909068 w 1998270"/>
              <a:gd name="connsiteY824" fmla="*/ 1693807 h 1996549"/>
              <a:gd name="connsiteX825" fmla="*/ 1898835 w 1998270"/>
              <a:gd name="connsiteY825" fmla="*/ 1683573 h 1996549"/>
              <a:gd name="connsiteX826" fmla="*/ 1909068 w 1998270"/>
              <a:gd name="connsiteY826" fmla="*/ 1673339 h 1996549"/>
              <a:gd name="connsiteX827" fmla="*/ 1847666 w 1998270"/>
              <a:gd name="connsiteY827" fmla="*/ 1673339 h 1996549"/>
              <a:gd name="connsiteX828" fmla="*/ 1857899 w 1998270"/>
              <a:gd name="connsiteY828" fmla="*/ 1683573 h 1996549"/>
              <a:gd name="connsiteX829" fmla="*/ 1847666 w 1998270"/>
              <a:gd name="connsiteY829" fmla="*/ 1693807 h 1996549"/>
              <a:gd name="connsiteX830" fmla="*/ 1837433 w 1998270"/>
              <a:gd name="connsiteY830" fmla="*/ 1683573 h 1996549"/>
              <a:gd name="connsiteX831" fmla="*/ 1847666 w 1998270"/>
              <a:gd name="connsiteY831" fmla="*/ 1673339 h 1996549"/>
              <a:gd name="connsiteX832" fmla="*/ 1786265 w 1998270"/>
              <a:gd name="connsiteY832" fmla="*/ 1673339 h 1996549"/>
              <a:gd name="connsiteX833" fmla="*/ 1796499 w 1998270"/>
              <a:gd name="connsiteY833" fmla="*/ 1683573 h 1996549"/>
              <a:gd name="connsiteX834" fmla="*/ 1786265 w 1998270"/>
              <a:gd name="connsiteY834" fmla="*/ 1693807 h 1996549"/>
              <a:gd name="connsiteX835" fmla="*/ 1776032 w 1998270"/>
              <a:gd name="connsiteY835" fmla="*/ 1683573 h 1996549"/>
              <a:gd name="connsiteX836" fmla="*/ 1786265 w 1998270"/>
              <a:gd name="connsiteY836" fmla="*/ 1673339 h 1996549"/>
              <a:gd name="connsiteX837" fmla="*/ 189832 w 1998270"/>
              <a:gd name="connsiteY837" fmla="*/ 1621319 h 1996549"/>
              <a:gd name="connsiteX838" fmla="*/ 190685 w 1998270"/>
              <a:gd name="connsiteY838" fmla="*/ 1622172 h 1996549"/>
              <a:gd name="connsiteX839" fmla="*/ 189832 w 1998270"/>
              <a:gd name="connsiteY839" fmla="*/ 1622172 h 1996549"/>
              <a:gd name="connsiteX840" fmla="*/ 188980 w 1998270"/>
              <a:gd name="connsiteY840" fmla="*/ 1622172 h 1996549"/>
              <a:gd name="connsiteX841" fmla="*/ 189832 w 1998270"/>
              <a:gd name="connsiteY841" fmla="*/ 1621319 h 1996549"/>
              <a:gd name="connsiteX842" fmla="*/ 251234 w 1998270"/>
              <a:gd name="connsiteY842" fmla="*/ 1620637 h 1996549"/>
              <a:gd name="connsiteX843" fmla="*/ 252769 w 1998270"/>
              <a:gd name="connsiteY843" fmla="*/ 1622172 h 1996549"/>
              <a:gd name="connsiteX844" fmla="*/ 251234 w 1998270"/>
              <a:gd name="connsiteY844" fmla="*/ 1623707 h 1996549"/>
              <a:gd name="connsiteX845" fmla="*/ 249699 w 1998270"/>
              <a:gd name="connsiteY845" fmla="*/ 1622172 h 1996549"/>
              <a:gd name="connsiteX846" fmla="*/ 251234 w 1998270"/>
              <a:gd name="connsiteY846" fmla="*/ 1620637 h 1996549"/>
              <a:gd name="connsiteX847" fmla="*/ 312635 w 1998270"/>
              <a:gd name="connsiteY847" fmla="*/ 1620125 h 1996549"/>
              <a:gd name="connsiteX848" fmla="*/ 314682 w 1998270"/>
              <a:gd name="connsiteY848" fmla="*/ 1622172 h 1996549"/>
              <a:gd name="connsiteX849" fmla="*/ 312635 w 1998270"/>
              <a:gd name="connsiteY849" fmla="*/ 1624219 h 1996549"/>
              <a:gd name="connsiteX850" fmla="*/ 310589 w 1998270"/>
              <a:gd name="connsiteY850" fmla="*/ 1622172 h 1996549"/>
              <a:gd name="connsiteX851" fmla="*/ 312635 w 1998270"/>
              <a:gd name="connsiteY851" fmla="*/ 1620125 h 1996549"/>
              <a:gd name="connsiteX852" fmla="*/ 374036 w 1998270"/>
              <a:gd name="connsiteY852" fmla="*/ 1619443 h 1996549"/>
              <a:gd name="connsiteX853" fmla="*/ 376765 w 1998270"/>
              <a:gd name="connsiteY853" fmla="*/ 1622172 h 1996549"/>
              <a:gd name="connsiteX854" fmla="*/ 374036 w 1998270"/>
              <a:gd name="connsiteY854" fmla="*/ 1624901 h 1996549"/>
              <a:gd name="connsiteX855" fmla="*/ 371308 w 1998270"/>
              <a:gd name="connsiteY855" fmla="*/ 1622172 h 1996549"/>
              <a:gd name="connsiteX856" fmla="*/ 374036 w 1998270"/>
              <a:gd name="connsiteY856" fmla="*/ 1619443 h 1996549"/>
              <a:gd name="connsiteX857" fmla="*/ 436119 w 1998270"/>
              <a:gd name="connsiteY857" fmla="*/ 1618932 h 1996549"/>
              <a:gd name="connsiteX858" fmla="*/ 436477 w 1998270"/>
              <a:gd name="connsiteY858" fmla="*/ 1618932 h 1996549"/>
              <a:gd name="connsiteX859" fmla="*/ 439360 w 1998270"/>
              <a:gd name="connsiteY859" fmla="*/ 1622172 h 1996549"/>
              <a:gd name="connsiteX860" fmla="*/ 436119 w 1998270"/>
              <a:gd name="connsiteY860" fmla="*/ 1625413 h 1996549"/>
              <a:gd name="connsiteX861" fmla="*/ 432879 w 1998270"/>
              <a:gd name="connsiteY861" fmla="*/ 1622172 h 1996549"/>
              <a:gd name="connsiteX862" fmla="*/ 436119 w 1998270"/>
              <a:gd name="connsiteY862" fmla="*/ 1618932 h 1996549"/>
              <a:gd name="connsiteX863" fmla="*/ 496839 w 1998270"/>
              <a:gd name="connsiteY863" fmla="*/ 1618419 h 1996549"/>
              <a:gd name="connsiteX864" fmla="*/ 500591 w 1998270"/>
              <a:gd name="connsiteY864" fmla="*/ 1622172 h 1996549"/>
              <a:gd name="connsiteX865" fmla="*/ 496839 w 1998270"/>
              <a:gd name="connsiteY865" fmla="*/ 1625924 h 1996549"/>
              <a:gd name="connsiteX866" fmla="*/ 493087 w 1998270"/>
              <a:gd name="connsiteY866" fmla="*/ 1622172 h 1996549"/>
              <a:gd name="connsiteX867" fmla="*/ 496839 w 1998270"/>
              <a:gd name="connsiteY867" fmla="*/ 1618419 h 1996549"/>
              <a:gd name="connsiteX868" fmla="*/ 558240 w 1998270"/>
              <a:gd name="connsiteY868" fmla="*/ 1617737 h 1996549"/>
              <a:gd name="connsiteX869" fmla="*/ 558581 w 1998270"/>
              <a:gd name="connsiteY869" fmla="*/ 1617737 h 1996549"/>
              <a:gd name="connsiteX870" fmla="*/ 562675 w 1998270"/>
              <a:gd name="connsiteY870" fmla="*/ 1622172 h 1996549"/>
              <a:gd name="connsiteX871" fmla="*/ 558240 w 1998270"/>
              <a:gd name="connsiteY871" fmla="*/ 1626606 h 1996549"/>
              <a:gd name="connsiteX872" fmla="*/ 553806 w 1998270"/>
              <a:gd name="connsiteY872" fmla="*/ 1622172 h 1996549"/>
              <a:gd name="connsiteX873" fmla="*/ 558240 w 1998270"/>
              <a:gd name="connsiteY873" fmla="*/ 1617737 h 1996549"/>
              <a:gd name="connsiteX874" fmla="*/ 619641 w 1998270"/>
              <a:gd name="connsiteY874" fmla="*/ 1617226 h 1996549"/>
              <a:gd name="connsiteX875" fmla="*/ 624587 w 1998270"/>
              <a:gd name="connsiteY875" fmla="*/ 1622173 h 1996549"/>
              <a:gd name="connsiteX876" fmla="*/ 619641 w 1998270"/>
              <a:gd name="connsiteY876" fmla="*/ 1627119 h 1996549"/>
              <a:gd name="connsiteX877" fmla="*/ 614695 w 1998270"/>
              <a:gd name="connsiteY877" fmla="*/ 1622173 h 1996549"/>
              <a:gd name="connsiteX878" fmla="*/ 619641 w 1998270"/>
              <a:gd name="connsiteY878" fmla="*/ 1617226 h 1996549"/>
              <a:gd name="connsiteX879" fmla="*/ 681042 w 1998270"/>
              <a:gd name="connsiteY879" fmla="*/ 1616714 h 1996549"/>
              <a:gd name="connsiteX880" fmla="*/ 686500 w 1998270"/>
              <a:gd name="connsiteY880" fmla="*/ 1622172 h 1996549"/>
              <a:gd name="connsiteX881" fmla="*/ 681042 w 1998270"/>
              <a:gd name="connsiteY881" fmla="*/ 1627630 h 1996549"/>
              <a:gd name="connsiteX882" fmla="*/ 675585 w 1998270"/>
              <a:gd name="connsiteY882" fmla="*/ 1622172 h 1996549"/>
              <a:gd name="connsiteX883" fmla="*/ 681042 w 1998270"/>
              <a:gd name="connsiteY883" fmla="*/ 1616714 h 1996549"/>
              <a:gd name="connsiteX884" fmla="*/ 743126 w 1998270"/>
              <a:gd name="connsiteY884" fmla="*/ 1616203 h 1996549"/>
              <a:gd name="connsiteX885" fmla="*/ 749096 w 1998270"/>
              <a:gd name="connsiteY885" fmla="*/ 1621831 h 1996549"/>
              <a:gd name="connsiteX886" fmla="*/ 743126 w 1998270"/>
              <a:gd name="connsiteY886" fmla="*/ 1627801 h 1996549"/>
              <a:gd name="connsiteX887" fmla="*/ 737157 w 1998270"/>
              <a:gd name="connsiteY887" fmla="*/ 1622172 h 1996549"/>
              <a:gd name="connsiteX888" fmla="*/ 743126 w 1998270"/>
              <a:gd name="connsiteY888" fmla="*/ 1616203 h 1996549"/>
              <a:gd name="connsiteX889" fmla="*/ 803845 w 1998270"/>
              <a:gd name="connsiteY889" fmla="*/ 1615690 h 1996549"/>
              <a:gd name="connsiteX890" fmla="*/ 810326 w 1998270"/>
              <a:gd name="connsiteY890" fmla="*/ 1622172 h 1996549"/>
              <a:gd name="connsiteX891" fmla="*/ 803845 w 1998270"/>
              <a:gd name="connsiteY891" fmla="*/ 1628653 h 1996549"/>
              <a:gd name="connsiteX892" fmla="*/ 797364 w 1998270"/>
              <a:gd name="connsiteY892" fmla="*/ 1622172 h 1996549"/>
              <a:gd name="connsiteX893" fmla="*/ 803845 w 1998270"/>
              <a:gd name="connsiteY893" fmla="*/ 1615690 h 1996549"/>
              <a:gd name="connsiteX894" fmla="*/ 865246 w 1998270"/>
              <a:gd name="connsiteY894" fmla="*/ 1615349 h 1996549"/>
              <a:gd name="connsiteX895" fmla="*/ 872068 w 1998270"/>
              <a:gd name="connsiteY895" fmla="*/ 1622172 h 1996549"/>
              <a:gd name="connsiteX896" fmla="*/ 865246 w 1998270"/>
              <a:gd name="connsiteY896" fmla="*/ 1628994 h 1996549"/>
              <a:gd name="connsiteX897" fmla="*/ 858424 w 1998270"/>
              <a:gd name="connsiteY897" fmla="*/ 1622172 h 1996549"/>
              <a:gd name="connsiteX898" fmla="*/ 865246 w 1998270"/>
              <a:gd name="connsiteY898" fmla="*/ 1615349 h 1996549"/>
              <a:gd name="connsiteX899" fmla="*/ 926648 w 1998270"/>
              <a:gd name="connsiteY899" fmla="*/ 1614838 h 1996549"/>
              <a:gd name="connsiteX900" fmla="*/ 933982 w 1998270"/>
              <a:gd name="connsiteY900" fmla="*/ 1622172 h 1996549"/>
              <a:gd name="connsiteX901" fmla="*/ 926648 w 1998270"/>
              <a:gd name="connsiteY901" fmla="*/ 1629506 h 1996549"/>
              <a:gd name="connsiteX902" fmla="*/ 919314 w 1998270"/>
              <a:gd name="connsiteY902" fmla="*/ 1622172 h 1996549"/>
              <a:gd name="connsiteX903" fmla="*/ 926648 w 1998270"/>
              <a:gd name="connsiteY903" fmla="*/ 1614838 h 1996549"/>
              <a:gd name="connsiteX904" fmla="*/ 988048 w 1998270"/>
              <a:gd name="connsiteY904" fmla="*/ 1614497 h 1996549"/>
              <a:gd name="connsiteX905" fmla="*/ 995724 w 1998270"/>
              <a:gd name="connsiteY905" fmla="*/ 1622173 h 1996549"/>
              <a:gd name="connsiteX906" fmla="*/ 988048 w 1998270"/>
              <a:gd name="connsiteY906" fmla="*/ 1629848 h 1996549"/>
              <a:gd name="connsiteX907" fmla="*/ 980374 w 1998270"/>
              <a:gd name="connsiteY907" fmla="*/ 1622173 h 1996549"/>
              <a:gd name="connsiteX908" fmla="*/ 988048 w 1998270"/>
              <a:gd name="connsiteY908" fmla="*/ 1614497 h 1996549"/>
              <a:gd name="connsiteX909" fmla="*/ 1050133 w 1998270"/>
              <a:gd name="connsiteY909" fmla="*/ 1613986 h 1996549"/>
              <a:gd name="connsiteX910" fmla="*/ 1050474 w 1998270"/>
              <a:gd name="connsiteY910" fmla="*/ 1613986 h 1996549"/>
              <a:gd name="connsiteX911" fmla="*/ 1058320 w 1998270"/>
              <a:gd name="connsiteY911" fmla="*/ 1622173 h 1996549"/>
              <a:gd name="connsiteX912" fmla="*/ 1050133 w 1998270"/>
              <a:gd name="connsiteY912" fmla="*/ 1630359 h 1996549"/>
              <a:gd name="connsiteX913" fmla="*/ 1041946 w 1998270"/>
              <a:gd name="connsiteY913" fmla="*/ 1622173 h 1996549"/>
              <a:gd name="connsiteX914" fmla="*/ 1050133 w 1998270"/>
              <a:gd name="connsiteY914" fmla="*/ 1613986 h 1996549"/>
              <a:gd name="connsiteX915" fmla="*/ 1110852 w 1998270"/>
              <a:gd name="connsiteY915" fmla="*/ 1613644 h 1996549"/>
              <a:gd name="connsiteX916" fmla="*/ 1119379 w 1998270"/>
              <a:gd name="connsiteY916" fmla="*/ 1622172 h 1996549"/>
              <a:gd name="connsiteX917" fmla="*/ 1110852 w 1998270"/>
              <a:gd name="connsiteY917" fmla="*/ 1630700 h 1996549"/>
              <a:gd name="connsiteX918" fmla="*/ 1102324 w 1998270"/>
              <a:gd name="connsiteY918" fmla="*/ 1622172 h 1996549"/>
              <a:gd name="connsiteX919" fmla="*/ 1110852 w 1998270"/>
              <a:gd name="connsiteY919" fmla="*/ 1613644 h 1996549"/>
              <a:gd name="connsiteX920" fmla="*/ 1172252 w 1998270"/>
              <a:gd name="connsiteY920" fmla="*/ 1613303 h 1996549"/>
              <a:gd name="connsiteX921" fmla="*/ 1181121 w 1998270"/>
              <a:gd name="connsiteY921" fmla="*/ 1622172 h 1996549"/>
              <a:gd name="connsiteX922" fmla="*/ 1172252 w 1998270"/>
              <a:gd name="connsiteY922" fmla="*/ 1631042 h 1996549"/>
              <a:gd name="connsiteX923" fmla="*/ 1163384 w 1998270"/>
              <a:gd name="connsiteY923" fmla="*/ 1622172 h 1996549"/>
              <a:gd name="connsiteX924" fmla="*/ 1172252 w 1998270"/>
              <a:gd name="connsiteY924" fmla="*/ 1613303 h 1996549"/>
              <a:gd name="connsiteX925" fmla="*/ 1233654 w 1998270"/>
              <a:gd name="connsiteY925" fmla="*/ 1612962 h 1996549"/>
              <a:gd name="connsiteX926" fmla="*/ 1242864 w 1998270"/>
              <a:gd name="connsiteY926" fmla="*/ 1622173 h 1996549"/>
              <a:gd name="connsiteX927" fmla="*/ 1233654 w 1998270"/>
              <a:gd name="connsiteY927" fmla="*/ 1631383 h 1996549"/>
              <a:gd name="connsiteX928" fmla="*/ 1224444 w 1998270"/>
              <a:gd name="connsiteY928" fmla="*/ 1622173 h 1996549"/>
              <a:gd name="connsiteX929" fmla="*/ 1233654 w 1998270"/>
              <a:gd name="connsiteY929" fmla="*/ 1612962 h 1996549"/>
              <a:gd name="connsiteX930" fmla="*/ 1971151 w 1998270"/>
              <a:gd name="connsiteY930" fmla="*/ 1612620 h 1996549"/>
              <a:gd name="connsiteX931" fmla="*/ 1980702 w 1998270"/>
              <a:gd name="connsiteY931" fmla="*/ 1622172 h 1996549"/>
              <a:gd name="connsiteX932" fmla="*/ 1971151 w 1998270"/>
              <a:gd name="connsiteY932" fmla="*/ 1631723 h 1996549"/>
              <a:gd name="connsiteX933" fmla="*/ 1961600 w 1998270"/>
              <a:gd name="connsiteY933" fmla="*/ 1622172 h 1996549"/>
              <a:gd name="connsiteX934" fmla="*/ 1971151 w 1998270"/>
              <a:gd name="connsiteY934" fmla="*/ 1612620 h 1996549"/>
              <a:gd name="connsiteX935" fmla="*/ 1295055 w 1998270"/>
              <a:gd name="connsiteY935" fmla="*/ 1612620 h 1996549"/>
              <a:gd name="connsiteX936" fmla="*/ 1304607 w 1998270"/>
              <a:gd name="connsiteY936" fmla="*/ 1622172 h 1996549"/>
              <a:gd name="connsiteX937" fmla="*/ 1295055 w 1998270"/>
              <a:gd name="connsiteY937" fmla="*/ 1631723 h 1996549"/>
              <a:gd name="connsiteX938" fmla="*/ 1285504 w 1998270"/>
              <a:gd name="connsiteY938" fmla="*/ 1622172 h 1996549"/>
              <a:gd name="connsiteX939" fmla="*/ 1295055 w 1998270"/>
              <a:gd name="connsiteY939" fmla="*/ 1612620 h 1996549"/>
              <a:gd name="connsiteX940" fmla="*/ 1357139 w 1998270"/>
              <a:gd name="connsiteY940" fmla="*/ 1612279 h 1996549"/>
              <a:gd name="connsiteX941" fmla="*/ 1367031 w 1998270"/>
              <a:gd name="connsiteY941" fmla="*/ 1622172 h 1996549"/>
              <a:gd name="connsiteX942" fmla="*/ 1357139 w 1998270"/>
              <a:gd name="connsiteY942" fmla="*/ 1632064 h 1996549"/>
              <a:gd name="connsiteX943" fmla="*/ 1347247 w 1998270"/>
              <a:gd name="connsiteY943" fmla="*/ 1622172 h 1996549"/>
              <a:gd name="connsiteX944" fmla="*/ 1357139 w 1998270"/>
              <a:gd name="connsiteY944" fmla="*/ 1612279 h 1996549"/>
              <a:gd name="connsiteX945" fmla="*/ 1417857 w 1998270"/>
              <a:gd name="connsiteY945" fmla="*/ 1612109 h 1996549"/>
              <a:gd name="connsiteX946" fmla="*/ 1418198 w 1998270"/>
              <a:gd name="connsiteY946" fmla="*/ 1612109 h 1996549"/>
              <a:gd name="connsiteX947" fmla="*/ 1427920 w 1998270"/>
              <a:gd name="connsiteY947" fmla="*/ 1622172 h 1996549"/>
              <a:gd name="connsiteX948" fmla="*/ 1417857 w 1998270"/>
              <a:gd name="connsiteY948" fmla="*/ 1632235 h 1996549"/>
              <a:gd name="connsiteX949" fmla="*/ 1407795 w 1998270"/>
              <a:gd name="connsiteY949" fmla="*/ 1622172 h 1996549"/>
              <a:gd name="connsiteX950" fmla="*/ 1417857 w 1998270"/>
              <a:gd name="connsiteY950" fmla="*/ 1612109 h 1996549"/>
              <a:gd name="connsiteX951" fmla="*/ 1479259 w 1998270"/>
              <a:gd name="connsiteY951" fmla="*/ 1611938 h 1996549"/>
              <a:gd name="connsiteX952" fmla="*/ 1489493 w 1998270"/>
              <a:gd name="connsiteY952" fmla="*/ 1622172 h 1996549"/>
              <a:gd name="connsiteX953" fmla="*/ 1479259 w 1998270"/>
              <a:gd name="connsiteY953" fmla="*/ 1632406 h 1996549"/>
              <a:gd name="connsiteX954" fmla="*/ 1469026 w 1998270"/>
              <a:gd name="connsiteY954" fmla="*/ 1622172 h 1996549"/>
              <a:gd name="connsiteX955" fmla="*/ 1479259 w 1998270"/>
              <a:gd name="connsiteY955" fmla="*/ 1611938 h 1996549"/>
              <a:gd name="connsiteX956" fmla="*/ 1540660 w 1998270"/>
              <a:gd name="connsiteY956" fmla="*/ 1611597 h 1996549"/>
              <a:gd name="connsiteX957" fmla="*/ 1551235 w 1998270"/>
              <a:gd name="connsiteY957" fmla="*/ 1622172 h 1996549"/>
              <a:gd name="connsiteX958" fmla="*/ 1540660 w 1998270"/>
              <a:gd name="connsiteY958" fmla="*/ 1632747 h 1996549"/>
              <a:gd name="connsiteX959" fmla="*/ 1530086 w 1998270"/>
              <a:gd name="connsiteY959" fmla="*/ 1622172 h 1996549"/>
              <a:gd name="connsiteX960" fmla="*/ 1540660 w 1998270"/>
              <a:gd name="connsiteY960" fmla="*/ 1611597 h 1996549"/>
              <a:gd name="connsiteX961" fmla="*/ 1786266 w 1998270"/>
              <a:gd name="connsiteY961" fmla="*/ 1610745 h 1996549"/>
              <a:gd name="connsiteX962" fmla="*/ 1786607 w 1998270"/>
              <a:gd name="connsiteY962" fmla="*/ 1610745 h 1996549"/>
              <a:gd name="connsiteX963" fmla="*/ 1797181 w 1998270"/>
              <a:gd name="connsiteY963" fmla="*/ 1621660 h 1996549"/>
              <a:gd name="connsiteX964" fmla="*/ 1786266 w 1998270"/>
              <a:gd name="connsiteY964" fmla="*/ 1632576 h 1996549"/>
              <a:gd name="connsiteX965" fmla="*/ 1775350 w 1998270"/>
              <a:gd name="connsiteY965" fmla="*/ 1621660 h 1996549"/>
              <a:gd name="connsiteX966" fmla="*/ 1786266 w 1998270"/>
              <a:gd name="connsiteY966" fmla="*/ 1610745 h 1996549"/>
              <a:gd name="connsiteX967" fmla="*/ 1724864 w 1998270"/>
              <a:gd name="connsiteY967" fmla="*/ 1610745 h 1996549"/>
              <a:gd name="connsiteX968" fmla="*/ 1725205 w 1998270"/>
              <a:gd name="connsiteY968" fmla="*/ 1610745 h 1996549"/>
              <a:gd name="connsiteX969" fmla="*/ 1735780 w 1998270"/>
              <a:gd name="connsiteY969" fmla="*/ 1621660 h 1996549"/>
              <a:gd name="connsiteX970" fmla="*/ 1724864 w 1998270"/>
              <a:gd name="connsiteY970" fmla="*/ 1632576 h 1996549"/>
              <a:gd name="connsiteX971" fmla="*/ 1713949 w 1998270"/>
              <a:gd name="connsiteY971" fmla="*/ 1621660 h 1996549"/>
              <a:gd name="connsiteX972" fmla="*/ 1724864 w 1998270"/>
              <a:gd name="connsiteY972" fmla="*/ 1610745 h 1996549"/>
              <a:gd name="connsiteX973" fmla="*/ 1909068 w 1998270"/>
              <a:gd name="connsiteY973" fmla="*/ 1610744 h 1996549"/>
              <a:gd name="connsiteX974" fmla="*/ 1920155 w 1998270"/>
              <a:gd name="connsiteY974" fmla="*/ 1621831 h 1996549"/>
              <a:gd name="connsiteX975" fmla="*/ 1909068 w 1998270"/>
              <a:gd name="connsiteY975" fmla="*/ 1632917 h 1996549"/>
              <a:gd name="connsiteX976" fmla="*/ 1897982 w 1998270"/>
              <a:gd name="connsiteY976" fmla="*/ 1621831 h 1996549"/>
              <a:gd name="connsiteX977" fmla="*/ 1909068 w 1998270"/>
              <a:gd name="connsiteY977" fmla="*/ 1610744 h 1996549"/>
              <a:gd name="connsiteX978" fmla="*/ 1847666 w 1998270"/>
              <a:gd name="connsiteY978" fmla="*/ 1610744 h 1996549"/>
              <a:gd name="connsiteX979" fmla="*/ 1858753 w 1998270"/>
              <a:gd name="connsiteY979" fmla="*/ 1621831 h 1996549"/>
              <a:gd name="connsiteX980" fmla="*/ 1847666 w 1998270"/>
              <a:gd name="connsiteY980" fmla="*/ 1632917 h 1996549"/>
              <a:gd name="connsiteX981" fmla="*/ 1836580 w 1998270"/>
              <a:gd name="connsiteY981" fmla="*/ 1621831 h 1996549"/>
              <a:gd name="connsiteX982" fmla="*/ 1847666 w 1998270"/>
              <a:gd name="connsiteY982" fmla="*/ 1610744 h 1996549"/>
              <a:gd name="connsiteX983" fmla="*/ 1664145 w 1998270"/>
              <a:gd name="connsiteY983" fmla="*/ 1610744 h 1996549"/>
              <a:gd name="connsiteX984" fmla="*/ 1674890 w 1998270"/>
              <a:gd name="connsiteY984" fmla="*/ 1621490 h 1996549"/>
              <a:gd name="connsiteX985" fmla="*/ 1664145 w 1998270"/>
              <a:gd name="connsiteY985" fmla="*/ 1632235 h 1996549"/>
              <a:gd name="connsiteX986" fmla="*/ 1653400 w 1998270"/>
              <a:gd name="connsiteY986" fmla="*/ 1621490 h 1996549"/>
              <a:gd name="connsiteX987" fmla="*/ 1664145 w 1998270"/>
              <a:gd name="connsiteY987" fmla="*/ 1610744 h 1996549"/>
              <a:gd name="connsiteX988" fmla="*/ 1602061 w 1998270"/>
              <a:gd name="connsiteY988" fmla="*/ 1610744 h 1996549"/>
              <a:gd name="connsiteX989" fmla="*/ 1612807 w 1998270"/>
              <a:gd name="connsiteY989" fmla="*/ 1621490 h 1996549"/>
              <a:gd name="connsiteX990" fmla="*/ 1602061 w 1998270"/>
              <a:gd name="connsiteY990" fmla="*/ 1632235 h 1996549"/>
              <a:gd name="connsiteX991" fmla="*/ 1591317 w 1998270"/>
              <a:gd name="connsiteY991" fmla="*/ 1621490 h 1996549"/>
              <a:gd name="connsiteX992" fmla="*/ 1602061 w 1998270"/>
              <a:gd name="connsiteY992" fmla="*/ 1610744 h 1996549"/>
              <a:gd name="connsiteX993" fmla="*/ 251233 w 1998270"/>
              <a:gd name="connsiteY993" fmla="*/ 1559577 h 1996549"/>
              <a:gd name="connsiteX994" fmla="*/ 253280 w 1998270"/>
              <a:gd name="connsiteY994" fmla="*/ 1561624 h 1996549"/>
              <a:gd name="connsiteX995" fmla="*/ 251233 w 1998270"/>
              <a:gd name="connsiteY995" fmla="*/ 1563671 h 1996549"/>
              <a:gd name="connsiteX996" fmla="*/ 249187 w 1998270"/>
              <a:gd name="connsiteY996" fmla="*/ 1561624 h 1996549"/>
              <a:gd name="connsiteX997" fmla="*/ 251233 w 1998270"/>
              <a:gd name="connsiteY997" fmla="*/ 1559577 h 1996549"/>
              <a:gd name="connsiteX998" fmla="*/ 189833 w 1998270"/>
              <a:gd name="connsiteY998" fmla="*/ 1559577 h 1996549"/>
              <a:gd name="connsiteX999" fmla="*/ 191368 w 1998270"/>
              <a:gd name="connsiteY999" fmla="*/ 1561112 h 1996549"/>
              <a:gd name="connsiteX1000" fmla="*/ 189833 w 1998270"/>
              <a:gd name="connsiteY1000" fmla="*/ 1562648 h 1996549"/>
              <a:gd name="connsiteX1001" fmla="*/ 188298 w 1998270"/>
              <a:gd name="connsiteY1001" fmla="*/ 1561112 h 1996549"/>
              <a:gd name="connsiteX1002" fmla="*/ 189833 w 1998270"/>
              <a:gd name="connsiteY1002" fmla="*/ 1559577 h 1996549"/>
              <a:gd name="connsiteX1003" fmla="*/ 312635 w 1998270"/>
              <a:gd name="connsiteY1003" fmla="*/ 1558042 h 1996549"/>
              <a:gd name="connsiteX1004" fmla="*/ 315364 w 1998270"/>
              <a:gd name="connsiteY1004" fmla="*/ 1560771 h 1996549"/>
              <a:gd name="connsiteX1005" fmla="*/ 312635 w 1998270"/>
              <a:gd name="connsiteY1005" fmla="*/ 1563500 h 1996549"/>
              <a:gd name="connsiteX1006" fmla="*/ 309906 w 1998270"/>
              <a:gd name="connsiteY1006" fmla="*/ 1560771 h 1996549"/>
              <a:gd name="connsiteX1007" fmla="*/ 312635 w 1998270"/>
              <a:gd name="connsiteY1007" fmla="*/ 1558042 h 1996549"/>
              <a:gd name="connsiteX1008" fmla="*/ 374036 w 1998270"/>
              <a:gd name="connsiteY1008" fmla="*/ 1557531 h 1996549"/>
              <a:gd name="connsiteX1009" fmla="*/ 374394 w 1998270"/>
              <a:gd name="connsiteY1009" fmla="*/ 1557531 h 1996549"/>
              <a:gd name="connsiteX1010" fmla="*/ 377276 w 1998270"/>
              <a:gd name="connsiteY1010" fmla="*/ 1560771 h 1996549"/>
              <a:gd name="connsiteX1011" fmla="*/ 374036 w 1998270"/>
              <a:gd name="connsiteY1011" fmla="*/ 1564012 h 1996549"/>
              <a:gd name="connsiteX1012" fmla="*/ 370796 w 1998270"/>
              <a:gd name="connsiteY1012" fmla="*/ 1560771 h 1996549"/>
              <a:gd name="connsiteX1013" fmla="*/ 374036 w 1998270"/>
              <a:gd name="connsiteY1013" fmla="*/ 1557531 h 1996549"/>
              <a:gd name="connsiteX1014" fmla="*/ 436120 w 1998270"/>
              <a:gd name="connsiteY1014" fmla="*/ 1556848 h 1996549"/>
              <a:gd name="connsiteX1015" fmla="*/ 440043 w 1998270"/>
              <a:gd name="connsiteY1015" fmla="*/ 1560771 h 1996549"/>
              <a:gd name="connsiteX1016" fmla="*/ 436120 w 1998270"/>
              <a:gd name="connsiteY1016" fmla="*/ 1564694 h 1996549"/>
              <a:gd name="connsiteX1017" fmla="*/ 432197 w 1998270"/>
              <a:gd name="connsiteY1017" fmla="*/ 1560771 h 1996549"/>
              <a:gd name="connsiteX1018" fmla="*/ 436120 w 1998270"/>
              <a:gd name="connsiteY1018" fmla="*/ 1556848 h 1996549"/>
              <a:gd name="connsiteX1019" fmla="*/ 496838 w 1998270"/>
              <a:gd name="connsiteY1019" fmla="*/ 1556336 h 1996549"/>
              <a:gd name="connsiteX1020" fmla="*/ 497179 w 1998270"/>
              <a:gd name="connsiteY1020" fmla="*/ 1556336 h 1996549"/>
              <a:gd name="connsiteX1021" fmla="*/ 501273 w 1998270"/>
              <a:gd name="connsiteY1021" fmla="*/ 1560771 h 1996549"/>
              <a:gd name="connsiteX1022" fmla="*/ 496838 w 1998270"/>
              <a:gd name="connsiteY1022" fmla="*/ 1565205 h 1996549"/>
              <a:gd name="connsiteX1023" fmla="*/ 492404 w 1998270"/>
              <a:gd name="connsiteY1023" fmla="*/ 1560771 h 1996549"/>
              <a:gd name="connsiteX1024" fmla="*/ 496838 w 1998270"/>
              <a:gd name="connsiteY1024" fmla="*/ 1556336 h 1996549"/>
              <a:gd name="connsiteX1025" fmla="*/ 558606 w 1998270"/>
              <a:gd name="connsiteY1025" fmla="*/ 1555690 h 1996549"/>
              <a:gd name="connsiteX1026" fmla="*/ 563552 w 1998270"/>
              <a:gd name="connsiteY1026" fmla="*/ 1560636 h 1996549"/>
              <a:gd name="connsiteX1027" fmla="*/ 558606 w 1998270"/>
              <a:gd name="connsiteY1027" fmla="*/ 1565582 h 1996549"/>
              <a:gd name="connsiteX1028" fmla="*/ 553660 w 1998270"/>
              <a:gd name="connsiteY1028" fmla="*/ 1560636 h 1996549"/>
              <a:gd name="connsiteX1029" fmla="*/ 558606 w 1998270"/>
              <a:gd name="connsiteY1029" fmla="*/ 1555690 h 1996549"/>
              <a:gd name="connsiteX1030" fmla="*/ 619641 w 1998270"/>
              <a:gd name="connsiteY1030" fmla="*/ 1555142 h 1996549"/>
              <a:gd name="connsiteX1031" fmla="*/ 625270 w 1998270"/>
              <a:gd name="connsiteY1031" fmla="*/ 1560771 h 1996549"/>
              <a:gd name="connsiteX1032" fmla="*/ 619641 w 1998270"/>
              <a:gd name="connsiteY1032" fmla="*/ 1566399 h 1996549"/>
              <a:gd name="connsiteX1033" fmla="*/ 614013 w 1998270"/>
              <a:gd name="connsiteY1033" fmla="*/ 1560771 h 1996549"/>
              <a:gd name="connsiteX1034" fmla="*/ 619641 w 1998270"/>
              <a:gd name="connsiteY1034" fmla="*/ 1555142 h 1996549"/>
              <a:gd name="connsiteX1035" fmla="*/ 681042 w 1998270"/>
              <a:gd name="connsiteY1035" fmla="*/ 1554630 h 1996549"/>
              <a:gd name="connsiteX1036" fmla="*/ 687183 w 1998270"/>
              <a:gd name="connsiteY1036" fmla="*/ 1560771 h 1996549"/>
              <a:gd name="connsiteX1037" fmla="*/ 681042 w 1998270"/>
              <a:gd name="connsiteY1037" fmla="*/ 1566911 h 1996549"/>
              <a:gd name="connsiteX1038" fmla="*/ 674903 w 1998270"/>
              <a:gd name="connsiteY1038" fmla="*/ 1560771 h 1996549"/>
              <a:gd name="connsiteX1039" fmla="*/ 681042 w 1998270"/>
              <a:gd name="connsiteY1039" fmla="*/ 1554630 h 1996549"/>
              <a:gd name="connsiteX1040" fmla="*/ 743126 w 1998270"/>
              <a:gd name="connsiteY1040" fmla="*/ 1554119 h 1996549"/>
              <a:gd name="connsiteX1041" fmla="*/ 743467 w 1998270"/>
              <a:gd name="connsiteY1041" fmla="*/ 1554119 h 1996549"/>
              <a:gd name="connsiteX1042" fmla="*/ 749778 w 1998270"/>
              <a:gd name="connsiteY1042" fmla="*/ 1560771 h 1996549"/>
              <a:gd name="connsiteX1043" fmla="*/ 743126 w 1998270"/>
              <a:gd name="connsiteY1043" fmla="*/ 1567423 h 1996549"/>
              <a:gd name="connsiteX1044" fmla="*/ 736474 w 1998270"/>
              <a:gd name="connsiteY1044" fmla="*/ 1560771 h 1996549"/>
              <a:gd name="connsiteX1045" fmla="*/ 743126 w 1998270"/>
              <a:gd name="connsiteY1045" fmla="*/ 1554119 h 1996549"/>
              <a:gd name="connsiteX1046" fmla="*/ 803845 w 1998270"/>
              <a:gd name="connsiteY1046" fmla="*/ 1553607 h 1996549"/>
              <a:gd name="connsiteX1047" fmla="*/ 811008 w 1998270"/>
              <a:gd name="connsiteY1047" fmla="*/ 1560771 h 1996549"/>
              <a:gd name="connsiteX1048" fmla="*/ 803845 w 1998270"/>
              <a:gd name="connsiteY1048" fmla="*/ 1567934 h 1996549"/>
              <a:gd name="connsiteX1049" fmla="*/ 796682 w 1998270"/>
              <a:gd name="connsiteY1049" fmla="*/ 1560771 h 1996549"/>
              <a:gd name="connsiteX1050" fmla="*/ 803845 w 1998270"/>
              <a:gd name="connsiteY1050" fmla="*/ 1553607 h 1996549"/>
              <a:gd name="connsiteX1051" fmla="*/ 865246 w 1998270"/>
              <a:gd name="connsiteY1051" fmla="*/ 1553266 h 1996549"/>
              <a:gd name="connsiteX1052" fmla="*/ 865587 w 1998270"/>
              <a:gd name="connsiteY1052" fmla="*/ 1553266 h 1996549"/>
              <a:gd name="connsiteX1053" fmla="*/ 872751 w 1998270"/>
              <a:gd name="connsiteY1053" fmla="*/ 1560771 h 1996549"/>
              <a:gd name="connsiteX1054" fmla="*/ 865246 w 1998270"/>
              <a:gd name="connsiteY1054" fmla="*/ 1568275 h 1996549"/>
              <a:gd name="connsiteX1055" fmla="*/ 857742 w 1998270"/>
              <a:gd name="connsiteY1055" fmla="*/ 1560771 h 1996549"/>
              <a:gd name="connsiteX1056" fmla="*/ 865246 w 1998270"/>
              <a:gd name="connsiteY1056" fmla="*/ 1553266 h 1996549"/>
              <a:gd name="connsiteX1057" fmla="*/ 926648 w 1998270"/>
              <a:gd name="connsiteY1057" fmla="*/ 1552754 h 1996549"/>
              <a:gd name="connsiteX1058" fmla="*/ 934664 w 1998270"/>
              <a:gd name="connsiteY1058" fmla="*/ 1560771 h 1996549"/>
              <a:gd name="connsiteX1059" fmla="*/ 926648 w 1998270"/>
              <a:gd name="connsiteY1059" fmla="*/ 1568787 h 1996549"/>
              <a:gd name="connsiteX1060" fmla="*/ 918632 w 1998270"/>
              <a:gd name="connsiteY1060" fmla="*/ 1560771 h 1996549"/>
              <a:gd name="connsiteX1061" fmla="*/ 926648 w 1998270"/>
              <a:gd name="connsiteY1061" fmla="*/ 1552754 h 1996549"/>
              <a:gd name="connsiteX1062" fmla="*/ 988049 w 1998270"/>
              <a:gd name="connsiteY1062" fmla="*/ 1552242 h 1996549"/>
              <a:gd name="connsiteX1063" fmla="*/ 996576 w 1998270"/>
              <a:gd name="connsiteY1063" fmla="*/ 1560770 h 1996549"/>
              <a:gd name="connsiteX1064" fmla="*/ 988049 w 1998270"/>
              <a:gd name="connsiteY1064" fmla="*/ 1569298 h 1996549"/>
              <a:gd name="connsiteX1065" fmla="*/ 979521 w 1998270"/>
              <a:gd name="connsiteY1065" fmla="*/ 1560770 h 1996549"/>
              <a:gd name="connsiteX1066" fmla="*/ 988049 w 1998270"/>
              <a:gd name="connsiteY1066" fmla="*/ 1552242 h 1996549"/>
              <a:gd name="connsiteX1067" fmla="*/ 1049816 w 1998270"/>
              <a:gd name="connsiteY1067" fmla="*/ 1551767 h 1996549"/>
              <a:gd name="connsiteX1068" fmla="*/ 1058685 w 1998270"/>
              <a:gd name="connsiteY1068" fmla="*/ 1560636 h 1996549"/>
              <a:gd name="connsiteX1069" fmla="*/ 1049816 w 1998270"/>
              <a:gd name="connsiteY1069" fmla="*/ 1569505 h 1996549"/>
              <a:gd name="connsiteX1070" fmla="*/ 1040947 w 1998270"/>
              <a:gd name="connsiteY1070" fmla="*/ 1560636 h 1996549"/>
              <a:gd name="connsiteX1071" fmla="*/ 1049816 w 1998270"/>
              <a:gd name="connsiteY1071" fmla="*/ 1551767 h 1996549"/>
              <a:gd name="connsiteX1072" fmla="*/ 1110851 w 1998270"/>
              <a:gd name="connsiteY1072" fmla="*/ 1551560 h 1996549"/>
              <a:gd name="connsiteX1073" fmla="*/ 1120061 w 1998270"/>
              <a:gd name="connsiteY1073" fmla="*/ 1560771 h 1996549"/>
              <a:gd name="connsiteX1074" fmla="*/ 1110851 w 1998270"/>
              <a:gd name="connsiteY1074" fmla="*/ 1569981 h 1996549"/>
              <a:gd name="connsiteX1075" fmla="*/ 1101641 w 1998270"/>
              <a:gd name="connsiteY1075" fmla="*/ 1560771 h 1996549"/>
              <a:gd name="connsiteX1076" fmla="*/ 1110851 w 1998270"/>
              <a:gd name="connsiteY1076" fmla="*/ 1551560 h 1996549"/>
              <a:gd name="connsiteX1077" fmla="*/ 1172253 w 1998270"/>
              <a:gd name="connsiteY1077" fmla="*/ 1551049 h 1996549"/>
              <a:gd name="connsiteX1078" fmla="*/ 1172593 w 1998270"/>
              <a:gd name="connsiteY1078" fmla="*/ 1551049 h 1996549"/>
              <a:gd name="connsiteX1079" fmla="*/ 1181975 w 1998270"/>
              <a:gd name="connsiteY1079" fmla="*/ 1560771 h 1996549"/>
              <a:gd name="connsiteX1080" fmla="*/ 1172253 w 1998270"/>
              <a:gd name="connsiteY1080" fmla="*/ 1570492 h 1996549"/>
              <a:gd name="connsiteX1081" fmla="*/ 1162531 w 1998270"/>
              <a:gd name="connsiteY1081" fmla="*/ 1560771 h 1996549"/>
              <a:gd name="connsiteX1082" fmla="*/ 1172253 w 1998270"/>
              <a:gd name="connsiteY1082" fmla="*/ 1551049 h 1996549"/>
              <a:gd name="connsiteX1083" fmla="*/ 1233653 w 1998270"/>
              <a:gd name="connsiteY1083" fmla="*/ 1550708 h 1996549"/>
              <a:gd name="connsiteX1084" fmla="*/ 1233994 w 1998270"/>
              <a:gd name="connsiteY1084" fmla="*/ 1550708 h 1996549"/>
              <a:gd name="connsiteX1085" fmla="*/ 1243716 w 1998270"/>
              <a:gd name="connsiteY1085" fmla="*/ 1560771 h 1996549"/>
              <a:gd name="connsiteX1086" fmla="*/ 1233653 w 1998270"/>
              <a:gd name="connsiteY1086" fmla="*/ 1570834 h 1996549"/>
              <a:gd name="connsiteX1087" fmla="*/ 1223591 w 1998270"/>
              <a:gd name="connsiteY1087" fmla="*/ 1560771 h 1996549"/>
              <a:gd name="connsiteX1088" fmla="*/ 1233653 w 1998270"/>
              <a:gd name="connsiteY1088" fmla="*/ 1550708 h 1996549"/>
              <a:gd name="connsiteX1089" fmla="*/ 1971151 w 1998270"/>
              <a:gd name="connsiteY1089" fmla="*/ 1550537 h 1996549"/>
              <a:gd name="connsiteX1090" fmla="*/ 1981385 w 1998270"/>
              <a:gd name="connsiteY1090" fmla="*/ 1560771 h 1996549"/>
              <a:gd name="connsiteX1091" fmla="*/ 1971151 w 1998270"/>
              <a:gd name="connsiteY1091" fmla="*/ 1571004 h 1996549"/>
              <a:gd name="connsiteX1092" fmla="*/ 1960918 w 1998270"/>
              <a:gd name="connsiteY1092" fmla="*/ 1560771 h 1996549"/>
              <a:gd name="connsiteX1093" fmla="*/ 1971151 w 1998270"/>
              <a:gd name="connsiteY1093" fmla="*/ 1550537 h 1996549"/>
              <a:gd name="connsiteX1094" fmla="*/ 1295055 w 1998270"/>
              <a:gd name="connsiteY1094" fmla="*/ 1550537 h 1996549"/>
              <a:gd name="connsiteX1095" fmla="*/ 1305288 w 1998270"/>
              <a:gd name="connsiteY1095" fmla="*/ 1560771 h 1996549"/>
              <a:gd name="connsiteX1096" fmla="*/ 1295055 w 1998270"/>
              <a:gd name="connsiteY1096" fmla="*/ 1571004 h 1996549"/>
              <a:gd name="connsiteX1097" fmla="*/ 1284822 w 1998270"/>
              <a:gd name="connsiteY1097" fmla="*/ 1560771 h 1996549"/>
              <a:gd name="connsiteX1098" fmla="*/ 1295055 w 1998270"/>
              <a:gd name="connsiteY1098" fmla="*/ 1550537 h 1996549"/>
              <a:gd name="connsiteX1099" fmla="*/ 1357138 w 1998270"/>
              <a:gd name="connsiteY1099" fmla="*/ 1550196 h 1996549"/>
              <a:gd name="connsiteX1100" fmla="*/ 1367713 w 1998270"/>
              <a:gd name="connsiteY1100" fmla="*/ 1560771 h 1996549"/>
              <a:gd name="connsiteX1101" fmla="*/ 1357138 w 1998270"/>
              <a:gd name="connsiteY1101" fmla="*/ 1571346 h 1996549"/>
              <a:gd name="connsiteX1102" fmla="*/ 1346564 w 1998270"/>
              <a:gd name="connsiteY1102" fmla="*/ 1560771 h 1996549"/>
              <a:gd name="connsiteX1103" fmla="*/ 1357138 w 1998270"/>
              <a:gd name="connsiteY1103" fmla="*/ 1550196 h 1996549"/>
              <a:gd name="connsiteX1104" fmla="*/ 1417857 w 1998270"/>
              <a:gd name="connsiteY1104" fmla="*/ 1549855 h 1996549"/>
              <a:gd name="connsiteX1105" fmla="*/ 1418198 w 1998270"/>
              <a:gd name="connsiteY1105" fmla="*/ 1549855 h 1996549"/>
              <a:gd name="connsiteX1106" fmla="*/ 1428773 w 1998270"/>
              <a:gd name="connsiteY1106" fmla="*/ 1560770 h 1996549"/>
              <a:gd name="connsiteX1107" fmla="*/ 1417857 w 1998270"/>
              <a:gd name="connsiteY1107" fmla="*/ 1571686 h 1996549"/>
              <a:gd name="connsiteX1108" fmla="*/ 1406942 w 1998270"/>
              <a:gd name="connsiteY1108" fmla="*/ 1560770 h 1996549"/>
              <a:gd name="connsiteX1109" fmla="*/ 1417857 w 1998270"/>
              <a:gd name="connsiteY1109" fmla="*/ 1549855 h 1996549"/>
              <a:gd name="connsiteX1110" fmla="*/ 1479259 w 1998270"/>
              <a:gd name="connsiteY1110" fmla="*/ 1549684 h 1996549"/>
              <a:gd name="connsiteX1111" fmla="*/ 1490345 w 1998270"/>
              <a:gd name="connsiteY1111" fmla="*/ 1560771 h 1996549"/>
              <a:gd name="connsiteX1112" fmla="*/ 1479259 w 1998270"/>
              <a:gd name="connsiteY1112" fmla="*/ 1571857 h 1996549"/>
              <a:gd name="connsiteX1113" fmla="*/ 1468173 w 1998270"/>
              <a:gd name="connsiteY1113" fmla="*/ 1560771 h 1996549"/>
              <a:gd name="connsiteX1114" fmla="*/ 1479259 w 1998270"/>
              <a:gd name="connsiteY1114" fmla="*/ 1549684 h 1996549"/>
              <a:gd name="connsiteX1115" fmla="*/ 1540661 w 1998270"/>
              <a:gd name="connsiteY1115" fmla="*/ 1549514 h 1996549"/>
              <a:gd name="connsiteX1116" fmla="*/ 1541001 w 1998270"/>
              <a:gd name="connsiteY1116" fmla="*/ 1549514 h 1996549"/>
              <a:gd name="connsiteX1117" fmla="*/ 1551917 w 1998270"/>
              <a:gd name="connsiteY1117" fmla="*/ 1560771 h 1996549"/>
              <a:gd name="connsiteX1118" fmla="*/ 1540661 w 1998270"/>
              <a:gd name="connsiteY1118" fmla="*/ 1572028 h 1996549"/>
              <a:gd name="connsiteX1119" fmla="*/ 1529404 w 1998270"/>
              <a:gd name="connsiteY1119" fmla="*/ 1560771 h 1996549"/>
              <a:gd name="connsiteX1120" fmla="*/ 1540661 w 1998270"/>
              <a:gd name="connsiteY1120" fmla="*/ 1549514 h 1996549"/>
              <a:gd name="connsiteX1121" fmla="*/ 1602061 w 1998270"/>
              <a:gd name="connsiteY1121" fmla="*/ 1549343 h 1996549"/>
              <a:gd name="connsiteX1122" fmla="*/ 1613488 w 1998270"/>
              <a:gd name="connsiteY1122" fmla="*/ 1560771 h 1996549"/>
              <a:gd name="connsiteX1123" fmla="*/ 1602061 w 1998270"/>
              <a:gd name="connsiteY1123" fmla="*/ 1572198 h 1996549"/>
              <a:gd name="connsiteX1124" fmla="*/ 1590634 w 1998270"/>
              <a:gd name="connsiteY1124" fmla="*/ 1560771 h 1996549"/>
              <a:gd name="connsiteX1125" fmla="*/ 1602061 w 1998270"/>
              <a:gd name="connsiteY1125" fmla="*/ 1549343 h 1996549"/>
              <a:gd name="connsiteX1126" fmla="*/ 1664144 w 1998270"/>
              <a:gd name="connsiteY1126" fmla="*/ 1549173 h 1996549"/>
              <a:gd name="connsiteX1127" fmla="*/ 1664485 w 1998270"/>
              <a:gd name="connsiteY1127" fmla="*/ 1549173 h 1996549"/>
              <a:gd name="connsiteX1128" fmla="*/ 1675742 w 1998270"/>
              <a:gd name="connsiteY1128" fmla="*/ 1560771 h 1996549"/>
              <a:gd name="connsiteX1129" fmla="*/ 1664144 w 1998270"/>
              <a:gd name="connsiteY1129" fmla="*/ 1572369 h 1996549"/>
              <a:gd name="connsiteX1130" fmla="*/ 1652547 w 1998270"/>
              <a:gd name="connsiteY1130" fmla="*/ 1560771 h 1996549"/>
              <a:gd name="connsiteX1131" fmla="*/ 1664144 w 1998270"/>
              <a:gd name="connsiteY1131" fmla="*/ 1549173 h 1996549"/>
              <a:gd name="connsiteX1132" fmla="*/ 1786265 w 1998270"/>
              <a:gd name="connsiteY1132" fmla="*/ 1549002 h 1996549"/>
              <a:gd name="connsiteX1133" fmla="*/ 1798034 w 1998270"/>
              <a:gd name="connsiteY1133" fmla="*/ 1560771 h 1996549"/>
              <a:gd name="connsiteX1134" fmla="*/ 1786265 w 1998270"/>
              <a:gd name="connsiteY1134" fmla="*/ 1572540 h 1996549"/>
              <a:gd name="connsiteX1135" fmla="*/ 1774497 w 1998270"/>
              <a:gd name="connsiteY1135" fmla="*/ 1560771 h 1996549"/>
              <a:gd name="connsiteX1136" fmla="*/ 1786265 w 1998270"/>
              <a:gd name="connsiteY1136" fmla="*/ 1549002 h 1996549"/>
              <a:gd name="connsiteX1137" fmla="*/ 1724864 w 1998270"/>
              <a:gd name="connsiteY1137" fmla="*/ 1549002 h 1996549"/>
              <a:gd name="connsiteX1138" fmla="*/ 1736633 w 1998270"/>
              <a:gd name="connsiteY1138" fmla="*/ 1560771 h 1996549"/>
              <a:gd name="connsiteX1139" fmla="*/ 1724864 w 1998270"/>
              <a:gd name="connsiteY1139" fmla="*/ 1572540 h 1996549"/>
              <a:gd name="connsiteX1140" fmla="*/ 1713096 w 1998270"/>
              <a:gd name="connsiteY1140" fmla="*/ 1560771 h 1996549"/>
              <a:gd name="connsiteX1141" fmla="*/ 1724864 w 1998270"/>
              <a:gd name="connsiteY1141" fmla="*/ 1549002 h 1996549"/>
              <a:gd name="connsiteX1142" fmla="*/ 1909067 w 1998270"/>
              <a:gd name="connsiteY1142" fmla="*/ 1548831 h 1996549"/>
              <a:gd name="connsiteX1143" fmla="*/ 1921007 w 1998270"/>
              <a:gd name="connsiteY1143" fmla="*/ 1560771 h 1996549"/>
              <a:gd name="connsiteX1144" fmla="*/ 1909067 w 1998270"/>
              <a:gd name="connsiteY1144" fmla="*/ 1572710 h 1996549"/>
              <a:gd name="connsiteX1145" fmla="*/ 1897129 w 1998270"/>
              <a:gd name="connsiteY1145" fmla="*/ 1560771 h 1996549"/>
              <a:gd name="connsiteX1146" fmla="*/ 1909067 w 1998270"/>
              <a:gd name="connsiteY1146" fmla="*/ 1548831 h 1996549"/>
              <a:gd name="connsiteX1147" fmla="*/ 1847667 w 1998270"/>
              <a:gd name="connsiteY1147" fmla="*/ 1548831 h 1996549"/>
              <a:gd name="connsiteX1148" fmla="*/ 1859606 w 1998270"/>
              <a:gd name="connsiteY1148" fmla="*/ 1560771 h 1996549"/>
              <a:gd name="connsiteX1149" fmla="*/ 1847667 w 1998270"/>
              <a:gd name="connsiteY1149" fmla="*/ 1572710 h 1996549"/>
              <a:gd name="connsiteX1150" fmla="*/ 1835728 w 1998270"/>
              <a:gd name="connsiteY1150" fmla="*/ 1560771 h 1996549"/>
              <a:gd name="connsiteX1151" fmla="*/ 1847667 w 1998270"/>
              <a:gd name="connsiteY1151" fmla="*/ 1548831 h 1996549"/>
              <a:gd name="connsiteX1152" fmla="*/ 128431 w 1998270"/>
              <a:gd name="connsiteY1152" fmla="*/ 1498005 h 1996549"/>
              <a:gd name="connsiteX1153" fmla="*/ 128806 w 1998270"/>
              <a:gd name="connsiteY1153" fmla="*/ 1498005 h 1996549"/>
              <a:gd name="connsiteX1154" fmla="*/ 129796 w 1998270"/>
              <a:gd name="connsiteY1154" fmla="*/ 1499370 h 1996549"/>
              <a:gd name="connsiteX1155" fmla="*/ 128431 w 1998270"/>
              <a:gd name="connsiteY1155" fmla="*/ 1500734 h 1996549"/>
              <a:gd name="connsiteX1156" fmla="*/ 127067 w 1998270"/>
              <a:gd name="connsiteY1156" fmla="*/ 1499370 h 1996549"/>
              <a:gd name="connsiteX1157" fmla="*/ 128431 w 1998270"/>
              <a:gd name="connsiteY1157" fmla="*/ 1498005 h 1996549"/>
              <a:gd name="connsiteX1158" fmla="*/ 189832 w 1998270"/>
              <a:gd name="connsiteY1158" fmla="*/ 1497322 h 1996549"/>
              <a:gd name="connsiteX1159" fmla="*/ 191879 w 1998270"/>
              <a:gd name="connsiteY1159" fmla="*/ 1499369 h 1996549"/>
              <a:gd name="connsiteX1160" fmla="*/ 189832 w 1998270"/>
              <a:gd name="connsiteY1160" fmla="*/ 1501416 h 1996549"/>
              <a:gd name="connsiteX1161" fmla="*/ 187786 w 1998270"/>
              <a:gd name="connsiteY1161" fmla="*/ 1499369 h 1996549"/>
              <a:gd name="connsiteX1162" fmla="*/ 189832 w 1998270"/>
              <a:gd name="connsiteY1162" fmla="*/ 1497322 h 1996549"/>
              <a:gd name="connsiteX1163" fmla="*/ 251234 w 1998270"/>
              <a:gd name="connsiteY1163" fmla="*/ 1496640 h 1996549"/>
              <a:gd name="connsiteX1164" fmla="*/ 253963 w 1998270"/>
              <a:gd name="connsiteY1164" fmla="*/ 1499369 h 1996549"/>
              <a:gd name="connsiteX1165" fmla="*/ 251234 w 1998270"/>
              <a:gd name="connsiteY1165" fmla="*/ 1502098 h 1996549"/>
              <a:gd name="connsiteX1166" fmla="*/ 248505 w 1998270"/>
              <a:gd name="connsiteY1166" fmla="*/ 1499369 h 1996549"/>
              <a:gd name="connsiteX1167" fmla="*/ 251234 w 1998270"/>
              <a:gd name="connsiteY1167" fmla="*/ 1496640 h 1996549"/>
              <a:gd name="connsiteX1168" fmla="*/ 312635 w 1998270"/>
              <a:gd name="connsiteY1168" fmla="*/ 1496129 h 1996549"/>
              <a:gd name="connsiteX1169" fmla="*/ 312993 w 1998270"/>
              <a:gd name="connsiteY1169" fmla="*/ 1496129 h 1996549"/>
              <a:gd name="connsiteX1170" fmla="*/ 315876 w 1998270"/>
              <a:gd name="connsiteY1170" fmla="*/ 1499369 h 1996549"/>
              <a:gd name="connsiteX1171" fmla="*/ 312635 w 1998270"/>
              <a:gd name="connsiteY1171" fmla="*/ 1502610 h 1996549"/>
              <a:gd name="connsiteX1172" fmla="*/ 309395 w 1998270"/>
              <a:gd name="connsiteY1172" fmla="*/ 1499369 h 1996549"/>
              <a:gd name="connsiteX1173" fmla="*/ 312635 w 1998270"/>
              <a:gd name="connsiteY1173" fmla="*/ 1496129 h 1996549"/>
              <a:gd name="connsiteX1174" fmla="*/ 374036 w 1998270"/>
              <a:gd name="connsiteY1174" fmla="*/ 1495446 h 1996549"/>
              <a:gd name="connsiteX1175" fmla="*/ 377959 w 1998270"/>
              <a:gd name="connsiteY1175" fmla="*/ 1499369 h 1996549"/>
              <a:gd name="connsiteX1176" fmla="*/ 374036 w 1998270"/>
              <a:gd name="connsiteY1176" fmla="*/ 1503292 h 1996549"/>
              <a:gd name="connsiteX1177" fmla="*/ 370114 w 1998270"/>
              <a:gd name="connsiteY1177" fmla="*/ 1499369 h 1996549"/>
              <a:gd name="connsiteX1178" fmla="*/ 374036 w 1998270"/>
              <a:gd name="connsiteY1178" fmla="*/ 1495446 h 1996549"/>
              <a:gd name="connsiteX1179" fmla="*/ 436119 w 1998270"/>
              <a:gd name="connsiteY1179" fmla="*/ 1494935 h 1996549"/>
              <a:gd name="connsiteX1180" fmla="*/ 436460 w 1998270"/>
              <a:gd name="connsiteY1180" fmla="*/ 1494935 h 1996549"/>
              <a:gd name="connsiteX1181" fmla="*/ 440554 w 1998270"/>
              <a:gd name="connsiteY1181" fmla="*/ 1499370 h 1996549"/>
              <a:gd name="connsiteX1182" fmla="*/ 436119 w 1998270"/>
              <a:gd name="connsiteY1182" fmla="*/ 1503804 h 1996549"/>
              <a:gd name="connsiteX1183" fmla="*/ 431685 w 1998270"/>
              <a:gd name="connsiteY1183" fmla="*/ 1499370 h 1996549"/>
              <a:gd name="connsiteX1184" fmla="*/ 436119 w 1998270"/>
              <a:gd name="connsiteY1184" fmla="*/ 1494935 h 1996549"/>
              <a:gd name="connsiteX1185" fmla="*/ 496838 w 1998270"/>
              <a:gd name="connsiteY1185" fmla="*/ 1494253 h 1996549"/>
              <a:gd name="connsiteX1186" fmla="*/ 497179 w 1998270"/>
              <a:gd name="connsiteY1186" fmla="*/ 1494253 h 1996549"/>
              <a:gd name="connsiteX1187" fmla="*/ 501955 w 1998270"/>
              <a:gd name="connsiteY1187" fmla="*/ 1499370 h 1996549"/>
              <a:gd name="connsiteX1188" fmla="*/ 496838 w 1998270"/>
              <a:gd name="connsiteY1188" fmla="*/ 1504487 h 1996549"/>
              <a:gd name="connsiteX1189" fmla="*/ 491722 w 1998270"/>
              <a:gd name="connsiteY1189" fmla="*/ 1499370 h 1996549"/>
              <a:gd name="connsiteX1190" fmla="*/ 496838 w 1998270"/>
              <a:gd name="connsiteY1190" fmla="*/ 1494253 h 1996549"/>
              <a:gd name="connsiteX1191" fmla="*/ 558240 w 1998270"/>
              <a:gd name="connsiteY1191" fmla="*/ 1493741 h 1996549"/>
              <a:gd name="connsiteX1192" fmla="*/ 563869 w 1998270"/>
              <a:gd name="connsiteY1192" fmla="*/ 1499370 h 1996549"/>
              <a:gd name="connsiteX1193" fmla="*/ 558240 w 1998270"/>
              <a:gd name="connsiteY1193" fmla="*/ 1504998 h 1996549"/>
              <a:gd name="connsiteX1194" fmla="*/ 552612 w 1998270"/>
              <a:gd name="connsiteY1194" fmla="*/ 1499370 h 1996549"/>
              <a:gd name="connsiteX1195" fmla="*/ 558240 w 1998270"/>
              <a:gd name="connsiteY1195" fmla="*/ 1493741 h 1996549"/>
              <a:gd name="connsiteX1196" fmla="*/ 619641 w 1998270"/>
              <a:gd name="connsiteY1196" fmla="*/ 1493229 h 1996549"/>
              <a:gd name="connsiteX1197" fmla="*/ 625781 w 1998270"/>
              <a:gd name="connsiteY1197" fmla="*/ 1499370 h 1996549"/>
              <a:gd name="connsiteX1198" fmla="*/ 619641 w 1998270"/>
              <a:gd name="connsiteY1198" fmla="*/ 1505510 h 1996549"/>
              <a:gd name="connsiteX1199" fmla="*/ 613501 w 1998270"/>
              <a:gd name="connsiteY1199" fmla="*/ 1499370 h 1996549"/>
              <a:gd name="connsiteX1200" fmla="*/ 619641 w 1998270"/>
              <a:gd name="connsiteY1200" fmla="*/ 1493229 h 1996549"/>
              <a:gd name="connsiteX1201" fmla="*/ 681042 w 1998270"/>
              <a:gd name="connsiteY1201" fmla="*/ 1492718 h 1996549"/>
              <a:gd name="connsiteX1202" fmla="*/ 681384 w 1998270"/>
              <a:gd name="connsiteY1202" fmla="*/ 1492718 h 1996549"/>
              <a:gd name="connsiteX1203" fmla="*/ 687694 w 1998270"/>
              <a:gd name="connsiteY1203" fmla="*/ 1499370 h 1996549"/>
              <a:gd name="connsiteX1204" fmla="*/ 681042 w 1998270"/>
              <a:gd name="connsiteY1204" fmla="*/ 1506022 h 1996549"/>
              <a:gd name="connsiteX1205" fmla="*/ 674391 w 1998270"/>
              <a:gd name="connsiteY1205" fmla="*/ 1499370 h 1996549"/>
              <a:gd name="connsiteX1206" fmla="*/ 681042 w 1998270"/>
              <a:gd name="connsiteY1206" fmla="*/ 1492718 h 1996549"/>
              <a:gd name="connsiteX1207" fmla="*/ 743126 w 1998270"/>
              <a:gd name="connsiteY1207" fmla="*/ 1492206 h 1996549"/>
              <a:gd name="connsiteX1208" fmla="*/ 750290 w 1998270"/>
              <a:gd name="connsiteY1208" fmla="*/ 1499370 h 1996549"/>
              <a:gd name="connsiteX1209" fmla="*/ 743126 w 1998270"/>
              <a:gd name="connsiteY1209" fmla="*/ 1506533 h 1996549"/>
              <a:gd name="connsiteX1210" fmla="*/ 735963 w 1998270"/>
              <a:gd name="connsiteY1210" fmla="*/ 1499370 h 1996549"/>
              <a:gd name="connsiteX1211" fmla="*/ 743126 w 1998270"/>
              <a:gd name="connsiteY1211" fmla="*/ 1492206 h 1996549"/>
              <a:gd name="connsiteX1212" fmla="*/ 865247 w 1998270"/>
              <a:gd name="connsiteY1212" fmla="*/ 1491354 h 1996549"/>
              <a:gd name="connsiteX1213" fmla="*/ 865588 w 1998270"/>
              <a:gd name="connsiteY1213" fmla="*/ 1491354 h 1996549"/>
              <a:gd name="connsiteX1214" fmla="*/ 873434 w 1998270"/>
              <a:gd name="connsiteY1214" fmla="*/ 1499541 h 1996549"/>
              <a:gd name="connsiteX1215" fmla="*/ 865247 w 1998270"/>
              <a:gd name="connsiteY1215" fmla="*/ 1507727 h 1996549"/>
              <a:gd name="connsiteX1216" fmla="*/ 857060 w 1998270"/>
              <a:gd name="connsiteY1216" fmla="*/ 1499541 h 1996549"/>
              <a:gd name="connsiteX1217" fmla="*/ 865247 w 1998270"/>
              <a:gd name="connsiteY1217" fmla="*/ 1491354 h 1996549"/>
              <a:gd name="connsiteX1218" fmla="*/ 926647 w 1998270"/>
              <a:gd name="connsiteY1218" fmla="*/ 1491353 h 1996549"/>
              <a:gd name="connsiteX1219" fmla="*/ 935345 w 1998270"/>
              <a:gd name="connsiteY1219" fmla="*/ 1500052 h 1996549"/>
              <a:gd name="connsiteX1220" fmla="*/ 926647 w 1998270"/>
              <a:gd name="connsiteY1220" fmla="*/ 1508750 h 1996549"/>
              <a:gd name="connsiteX1221" fmla="*/ 917949 w 1998270"/>
              <a:gd name="connsiteY1221" fmla="*/ 1500052 h 1996549"/>
              <a:gd name="connsiteX1222" fmla="*/ 926647 w 1998270"/>
              <a:gd name="connsiteY1222" fmla="*/ 1491353 h 1996549"/>
              <a:gd name="connsiteX1223" fmla="*/ 803845 w 1998270"/>
              <a:gd name="connsiteY1223" fmla="*/ 1491353 h 1996549"/>
              <a:gd name="connsiteX1224" fmla="*/ 811520 w 1998270"/>
              <a:gd name="connsiteY1224" fmla="*/ 1499029 h 1996549"/>
              <a:gd name="connsiteX1225" fmla="*/ 803845 w 1998270"/>
              <a:gd name="connsiteY1225" fmla="*/ 1506704 h 1996549"/>
              <a:gd name="connsiteX1226" fmla="*/ 796170 w 1998270"/>
              <a:gd name="connsiteY1226" fmla="*/ 1499029 h 1996549"/>
              <a:gd name="connsiteX1227" fmla="*/ 803845 w 1998270"/>
              <a:gd name="connsiteY1227" fmla="*/ 1491353 h 1996549"/>
              <a:gd name="connsiteX1228" fmla="*/ 988048 w 1998270"/>
              <a:gd name="connsiteY1228" fmla="*/ 1490159 h 1996549"/>
              <a:gd name="connsiteX1229" fmla="*/ 997259 w 1998270"/>
              <a:gd name="connsiteY1229" fmla="*/ 1499370 h 1996549"/>
              <a:gd name="connsiteX1230" fmla="*/ 988048 w 1998270"/>
              <a:gd name="connsiteY1230" fmla="*/ 1508580 h 1996549"/>
              <a:gd name="connsiteX1231" fmla="*/ 978839 w 1998270"/>
              <a:gd name="connsiteY1231" fmla="*/ 1499370 h 1996549"/>
              <a:gd name="connsiteX1232" fmla="*/ 988048 w 1998270"/>
              <a:gd name="connsiteY1232" fmla="*/ 1490159 h 1996549"/>
              <a:gd name="connsiteX1233" fmla="*/ 1050132 w 1998270"/>
              <a:gd name="connsiteY1233" fmla="*/ 1489818 h 1996549"/>
              <a:gd name="connsiteX1234" fmla="*/ 1059683 w 1998270"/>
              <a:gd name="connsiteY1234" fmla="*/ 1498858 h 1996549"/>
              <a:gd name="connsiteX1235" fmla="*/ 1050132 w 1998270"/>
              <a:gd name="connsiteY1235" fmla="*/ 1508409 h 1996549"/>
              <a:gd name="connsiteX1236" fmla="*/ 1040581 w 1998270"/>
              <a:gd name="connsiteY1236" fmla="*/ 1499370 h 1996549"/>
              <a:gd name="connsiteX1237" fmla="*/ 1050132 w 1998270"/>
              <a:gd name="connsiteY1237" fmla="*/ 1489818 h 1996549"/>
              <a:gd name="connsiteX1238" fmla="*/ 1110851 w 1998270"/>
              <a:gd name="connsiteY1238" fmla="*/ 1489307 h 1996549"/>
              <a:gd name="connsiteX1239" fmla="*/ 1111192 w 1998270"/>
              <a:gd name="connsiteY1239" fmla="*/ 1489307 h 1996549"/>
              <a:gd name="connsiteX1240" fmla="*/ 1120914 w 1998270"/>
              <a:gd name="connsiteY1240" fmla="*/ 1499370 h 1996549"/>
              <a:gd name="connsiteX1241" fmla="*/ 1110851 w 1998270"/>
              <a:gd name="connsiteY1241" fmla="*/ 1509433 h 1996549"/>
              <a:gd name="connsiteX1242" fmla="*/ 1100789 w 1998270"/>
              <a:gd name="connsiteY1242" fmla="*/ 1499370 h 1996549"/>
              <a:gd name="connsiteX1243" fmla="*/ 1110851 w 1998270"/>
              <a:gd name="connsiteY1243" fmla="*/ 1489307 h 1996549"/>
              <a:gd name="connsiteX1244" fmla="*/ 1172253 w 1998270"/>
              <a:gd name="connsiteY1244" fmla="*/ 1488965 h 1996549"/>
              <a:gd name="connsiteX1245" fmla="*/ 1182657 w 1998270"/>
              <a:gd name="connsiteY1245" fmla="*/ 1499370 h 1996549"/>
              <a:gd name="connsiteX1246" fmla="*/ 1172253 w 1998270"/>
              <a:gd name="connsiteY1246" fmla="*/ 1509774 h 1996549"/>
              <a:gd name="connsiteX1247" fmla="*/ 1161849 w 1998270"/>
              <a:gd name="connsiteY1247" fmla="*/ 1499370 h 1996549"/>
              <a:gd name="connsiteX1248" fmla="*/ 1172253 w 1998270"/>
              <a:gd name="connsiteY1248" fmla="*/ 1488965 h 1996549"/>
              <a:gd name="connsiteX1249" fmla="*/ 1234020 w 1998270"/>
              <a:gd name="connsiteY1249" fmla="*/ 1488490 h 1996549"/>
              <a:gd name="connsiteX1250" fmla="*/ 1244765 w 1998270"/>
              <a:gd name="connsiteY1250" fmla="*/ 1499235 h 1996549"/>
              <a:gd name="connsiteX1251" fmla="*/ 1234020 w 1998270"/>
              <a:gd name="connsiteY1251" fmla="*/ 1509980 h 1996549"/>
              <a:gd name="connsiteX1252" fmla="*/ 1223275 w 1998270"/>
              <a:gd name="connsiteY1252" fmla="*/ 1499235 h 1996549"/>
              <a:gd name="connsiteX1253" fmla="*/ 1234020 w 1998270"/>
              <a:gd name="connsiteY1253" fmla="*/ 1488490 h 1996549"/>
              <a:gd name="connsiteX1254" fmla="*/ 1971151 w 1998270"/>
              <a:gd name="connsiteY1254" fmla="*/ 1488283 h 1996549"/>
              <a:gd name="connsiteX1255" fmla="*/ 1982237 w 1998270"/>
              <a:gd name="connsiteY1255" fmla="*/ 1499370 h 1996549"/>
              <a:gd name="connsiteX1256" fmla="*/ 1971151 w 1998270"/>
              <a:gd name="connsiteY1256" fmla="*/ 1510456 h 1996549"/>
              <a:gd name="connsiteX1257" fmla="*/ 1960065 w 1998270"/>
              <a:gd name="connsiteY1257" fmla="*/ 1499370 h 1996549"/>
              <a:gd name="connsiteX1258" fmla="*/ 1971151 w 1998270"/>
              <a:gd name="connsiteY1258" fmla="*/ 1488283 h 1996549"/>
              <a:gd name="connsiteX1259" fmla="*/ 1295055 w 1998270"/>
              <a:gd name="connsiteY1259" fmla="*/ 1488283 h 1996549"/>
              <a:gd name="connsiteX1260" fmla="*/ 1306142 w 1998270"/>
              <a:gd name="connsiteY1260" fmla="*/ 1499370 h 1996549"/>
              <a:gd name="connsiteX1261" fmla="*/ 1295055 w 1998270"/>
              <a:gd name="connsiteY1261" fmla="*/ 1510456 h 1996549"/>
              <a:gd name="connsiteX1262" fmla="*/ 1283969 w 1998270"/>
              <a:gd name="connsiteY1262" fmla="*/ 1499370 h 1996549"/>
              <a:gd name="connsiteX1263" fmla="*/ 1295055 w 1998270"/>
              <a:gd name="connsiteY1263" fmla="*/ 1488283 h 1996549"/>
              <a:gd name="connsiteX1264" fmla="*/ 1357138 w 1998270"/>
              <a:gd name="connsiteY1264" fmla="*/ 1487942 h 1996549"/>
              <a:gd name="connsiteX1265" fmla="*/ 1368566 w 1998270"/>
              <a:gd name="connsiteY1265" fmla="*/ 1499370 h 1996549"/>
              <a:gd name="connsiteX1266" fmla="*/ 1357138 w 1998270"/>
              <a:gd name="connsiteY1266" fmla="*/ 1510797 h 1996549"/>
              <a:gd name="connsiteX1267" fmla="*/ 1345711 w 1998270"/>
              <a:gd name="connsiteY1267" fmla="*/ 1499370 h 1996549"/>
              <a:gd name="connsiteX1268" fmla="*/ 1357138 w 1998270"/>
              <a:gd name="connsiteY1268" fmla="*/ 1487942 h 1996549"/>
              <a:gd name="connsiteX1269" fmla="*/ 1417857 w 1998270"/>
              <a:gd name="connsiteY1269" fmla="*/ 1487772 h 1996549"/>
              <a:gd name="connsiteX1270" fmla="*/ 1418198 w 1998270"/>
              <a:gd name="connsiteY1270" fmla="*/ 1487772 h 1996549"/>
              <a:gd name="connsiteX1271" fmla="*/ 1429455 w 1998270"/>
              <a:gd name="connsiteY1271" fmla="*/ 1499370 h 1996549"/>
              <a:gd name="connsiteX1272" fmla="*/ 1417857 w 1998270"/>
              <a:gd name="connsiteY1272" fmla="*/ 1510968 h 1996549"/>
              <a:gd name="connsiteX1273" fmla="*/ 1406260 w 1998270"/>
              <a:gd name="connsiteY1273" fmla="*/ 1499370 h 1996549"/>
              <a:gd name="connsiteX1274" fmla="*/ 1417857 w 1998270"/>
              <a:gd name="connsiteY1274" fmla="*/ 1487772 h 1996549"/>
              <a:gd name="connsiteX1275" fmla="*/ 1479259 w 1998270"/>
              <a:gd name="connsiteY1275" fmla="*/ 1487430 h 1996549"/>
              <a:gd name="connsiteX1276" fmla="*/ 1491198 w 1998270"/>
              <a:gd name="connsiteY1276" fmla="*/ 1499370 h 1996549"/>
              <a:gd name="connsiteX1277" fmla="*/ 1479259 w 1998270"/>
              <a:gd name="connsiteY1277" fmla="*/ 1511309 h 1996549"/>
              <a:gd name="connsiteX1278" fmla="*/ 1467320 w 1998270"/>
              <a:gd name="connsiteY1278" fmla="*/ 1499370 h 1996549"/>
              <a:gd name="connsiteX1279" fmla="*/ 1479259 w 1998270"/>
              <a:gd name="connsiteY1279" fmla="*/ 1487430 h 1996549"/>
              <a:gd name="connsiteX1280" fmla="*/ 1540661 w 1998270"/>
              <a:gd name="connsiteY1280" fmla="*/ 1487259 h 1996549"/>
              <a:gd name="connsiteX1281" fmla="*/ 1552770 w 1998270"/>
              <a:gd name="connsiteY1281" fmla="*/ 1499369 h 1996549"/>
              <a:gd name="connsiteX1282" fmla="*/ 1540661 w 1998270"/>
              <a:gd name="connsiteY1282" fmla="*/ 1511479 h 1996549"/>
              <a:gd name="connsiteX1283" fmla="*/ 1528551 w 1998270"/>
              <a:gd name="connsiteY1283" fmla="*/ 1499369 h 1996549"/>
              <a:gd name="connsiteX1284" fmla="*/ 1540661 w 1998270"/>
              <a:gd name="connsiteY1284" fmla="*/ 1487259 h 1996549"/>
              <a:gd name="connsiteX1285" fmla="*/ 1602061 w 1998270"/>
              <a:gd name="connsiteY1285" fmla="*/ 1487089 h 1996549"/>
              <a:gd name="connsiteX1286" fmla="*/ 1614342 w 1998270"/>
              <a:gd name="connsiteY1286" fmla="*/ 1499370 h 1996549"/>
              <a:gd name="connsiteX1287" fmla="*/ 1602061 w 1998270"/>
              <a:gd name="connsiteY1287" fmla="*/ 1511650 h 1996549"/>
              <a:gd name="connsiteX1288" fmla="*/ 1589782 w 1998270"/>
              <a:gd name="connsiteY1288" fmla="*/ 1499370 h 1996549"/>
              <a:gd name="connsiteX1289" fmla="*/ 1602061 w 1998270"/>
              <a:gd name="connsiteY1289" fmla="*/ 1487089 h 1996549"/>
              <a:gd name="connsiteX1290" fmla="*/ 1664145 w 1998270"/>
              <a:gd name="connsiteY1290" fmla="*/ 1486919 h 1996549"/>
              <a:gd name="connsiteX1291" fmla="*/ 1664485 w 1998270"/>
              <a:gd name="connsiteY1291" fmla="*/ 1486919 h 1996549"/>
              <a:gd name="connsiteX1292" fmla="*/ 1676596 w 1998270"/>
              <a:gd name="connsiteY1292" fmla="*/ 1499370 h 1996549"/>
              <a:gd name="connsiteX1293" fmla="*/ 1664145 w 1998270"/>
              <a:gd name="connsiteY1293" fmla="*/ 1511820 h 1996549"/>
              <a:gd name="connsiteX1294" fmla="*/ 1651694 w 1998270"/>
              <a:gd name="connsiteY1294" fmla="*/ 1499370 h 1996549"/>
              <a:gd name="connsiteX1295" fmla="*/ 1664145 w 1998270"/>
              <a:gd name="connsiteY1295" fmla="*/ 1486919 h 1996549"/>
              <a:gd name="connsiteX1296" fmla="*/ 1786265 w 1998270"/>
              <a:gd name="connsiteY1296" fmla="*/ 1486748 h 1996549"/>
              <a:gd name="connsiteX1297" fmla="*/ 1798886 w 1998270"/>
              <a:gd name="connsiteY1297" fmla="*/ 1499370 h 1996549"/>
              <a:gd name="connsiteX1298" fmla="*/ 1786265 w 1998270"/>
              <a:gd name="connsiteY1298" fmla="*/ 1511991 h 1996549"/>
              <a:gd name="connsiteX1299" fmla="*/ 1773644 w 1998270"/>
              <a:gd name="connsiteY1299" fmla="*/ 1499370 h 1996549"/>
              <a:gd name="connsiteX1300" fmla="*/ 1786265 w 1998270"/>
              <a:gd name="connsiteY1300" fmla="*/ 1486748 h 1996549"/>
              <a:gd name="connsiteX1301" fmla="*/ 1724864 w 1998270"/>
              <a:gd name="connsiteY1301" fmla="*/ 1486748 h 1996549"/>
              <a:gd name="connsiteX1302" fmla="*/ 1737485 w 1998270"/>
              <a:gd name="connsiteY1302" fmla="*/ 1499370 h 1996549"/>
              <a:gd name="connsiteX1303" fmla="*/ 1724864 w 1998270"/>
              <a:gd name="connsiteY1303" fmla="*/ 1511991 h 1996549"/>
              <a:gd name="connsiteX1304" fmla="*/ 1712243 w 1998270"/>
              <a:gd name="connsiteY1304" fmla="*/ 1499370 h 1996549"/>
              <a:gd name="connsiteX1305" fmla="*/ 1724864 w 1998270"/>
              <a:gd name="connsiteY1305" fmla="*/ 1486748 h 1996549"/>
              <a:gd name="connsiteX1306" fmla="*/ 1909067 w 1998270"/>
              <a:gd name="connsiteY1306" fmla="*/ 1486578 h 1996549"/>
              <a:gd name="connsiteX1307" fmla="*/ 1909409 w 1998270"/>
              <a:gd name="connsiteY1307" fmla="*/ 1486578 h 1996549"/>
              <a:gd name="connsiteX1308" fmla="*/ 1921859 w 1998270"/>
              <a:gd name="connsiteY1308" fmla="*/ 1499370 h 1996549"/>
              <a:gd name="connsiteX1309" fmla="*/ 1909067 w 1998270"/>
              <a:gd name="connsiteY1309" fmla="*/ 1512162 h 1996549"/>
              <a:gd name="connsiteX1310" fmla="*/ 1896276 w 1998270"/>
              <a:gd name="connsiteY1310" fmla="*/ 1499370 h 1996549"/>
              <a:gd name="connsiteX1311" fmla="*/ 1909067 w 1998270"/>
              <a:gd name="connsiteY1311" fmla="*/ 1486578 h 1996549"/>
              <a:gd name="connsiteX1312" fmla="*/ 1847666 w 1998270"/>
              <a:gd name="connsiteY1312" fmla="*/ 1486578 h 1996549"/>
              <a:gd name="connsiteX1313" fmla="*/ 1848007 w 1998270"/>
              <a:gd name="connsiteY1313" fmla="*/ 1486578 h 1996549"/>
              <a:gd name="connsiteX1314" fmla="*/ 1860458 w 1998270"/>
              <a:gd name="connsiteY1314" fmla="*/ 1499370 h 1996549"/>
              <a:gd name="connsiteX1315" fmla="*/ 1847666 w 1998270"/>
              <a:gd name="connsiteY1315" fmla="*/ 1512162 h 1996549"/>
              <a:gd name="connsiteX1316" fmla="*/ 1834875 w 1998270"/>
              <a:gd name="connsiteY1316" fmla="*/ 1499370 h 1996549"/>
              <a:gd name="connsiteX1317" fmla="*/ 1847666 w 1998270"/>
              <a:gd name="connsiteY1317" fmla="*/ 1486578 h 1996549"/>
              <a:gd name="connsiteX1318" fmla="*/ 67029 w 1998270"/>
              <a:gd name="connsiteY1318" fmla="*/ 1436774 h 1996549"/>
              <a:gd name="connsiteX1319" fmla="*/ 68223 w 1998270"/>
              <a:gd name="connsiteY1319" fmla="*/ 1437968 h 1996549"/>
              <a:gd name="connsiteX1320" fmla="*/ 67029 w 1998270"/>
              <a:gd name="connsiteY1320" fmla="*/ 1439162 h 1996549"/>
              <a:gd name="connsiteX1321" fmla="*/ 65836 w 1998270"/>
              <a:gd name="connsiteY1321" fmla="*/ 1437968 h 1996549"/>
              <a:gd name="connsiteX1322" fmla="*/ 67029 w 1998270"/>
              <a:gd name="connsiteY1322" fmla="*/ 1436774 h 1996549"/>
              <a:gd name="connsiteX1323" fmla="*/ 129113 w 1998270"/>
              <a:gd name="connsiteY1323" fmla="*/ 1436093 h 1996549"/>
              <a:gd name="connsiteX1324" fmla="*/ 129488 w 1998270"/>
              <a:gd name="connsiteY1324" fmla="*/ 1436123 h 1996549"/>
              <a:gd name="connsiteX1325" fmla="*/ 130989 w 1998270"/>
              <a:gd name="connsiteY1325" fmla="*/ 1438310 h 1996549"/>
              <a:gd name="connsiteX1326" fmla="*/ 129113 w 1998270"/>
              <a:gd name="connsiteY1326" fmla="*/ 1440186 h 1996549"/>
              <a:gd name="connsiteX1327" fmla="*/ 128738 w 1998270"/>
              <a:gd name="connsiteY1327" fmla="*/ 1440155 h 1996549"/>
              <a:gd name="connsiteX1328" fmla="*/ 127237 w 1998270"/>
              <a:gd name="connsiteY1328" fmla="*/ 1437969 h 1996549"/>
              <a:gd name="connsiteX1329" fmla="*/ 129113 w 1998270"/>
              <a:gd name="connsiteY1329" fmla="*/ 1436093 h 1996549"/>
              <a:gd name="connsiteX1330" fmla="*/ 189832 w 1998270"/>
              <a:gd name="connsiteY1330" fmla="*/ 1435410 h 1996549"/>
              <a:gd name="connsiteX1331" fmla="*/ 190190 w 1998270"/>
              <a:gd name="connsiteY1331" fmla="*/ 1435410 h 1996549"/>
              <a:gd name="connsiteX1332" fmla="*/ 192390 w 1998270"/>
              <a:gd name="connsiteY1332" fmla="*/ 1437968 h 1996549"/>
              <a:gd name="connsiteX1333" fmla="*/ 189832 w 1998270"/>
              <a:gd name="connsiteY1333" fmla="*/ 1440527 h 1996549"/>
              <a:gd name="connsiteX1334" fmla="*/ 187274 w 1998270"/>
              <a:gd name="connsiteY1334" fmla="*/ 1437968 h 1996549"/>
              <a:gd name="connsiteX1335" fmla="*/ 189832 w 1998270"/>
              <a:gd name="connsiteY1335" fmla="*/ 1435410 h 1996549"/>
              <a:gd name="connsiteX1336" fmla="*/ 251233 w 1998270"/>
              <a:gd name="connsiteY1336" fmla="*/ 1434728 h 1996549"/>
              <a:gd name="connsiteX1337" fmla="*/ 251591 w 1998270"/>
              <a:gd name="connsiteY1337" fmla="*/ 1434728 h 1996549"/>
              <a:gd name="connsiteX1338" fmla="*/ 254474 w 1998270"/>
              <a:gd name="connsiteY1338" fmla="*/ 1437968 h 1996549"/>
              <a:gd name="connsiteX1339" fmla="*/ 251233 w 1998270"/>
              <a:gd name="connsiteY1339" fmla="*/ 1441209 h 1996549"/>
              <a:gd name="connsiteX1340" fmla="*/ 247993 w 1998270"/>
              <a:gd name="connsiteY1340" fmla="*/ 1437968 h 1996549"/>
              <a:gd name="connsiteX1341" fmla="*/ 251233 w 1998270"/>
              <a:gd name="connsiteY1341" fmla="*/ 1434728 h 1996549"/>
              <a:gd name="connsiteX1342" fmla="*/ 312635 w 1998270"/>
              <a:gd name="connsiteY1342" fmla="*/ 1434216 h 1996549"/>
              <a:gd name="connsiteX1343" fmla="*/ 316387 w 1998270"/>
              <a:gd name="connsiteY1343" fmla="*/ 1437969 h 1996549"/>
              <a:gd name="connsiteX1344" fmla="*/ 312635 w 1998270"/>
              <a:gd name="connsiteY1344" fmla="*/ 1441721 h 1996549"/>
              <a:gd name="connsiteX1345" fmla="*/ 308883 w 1998270"/>
              <a:gd name="connsiteY1345" fmla="*/ 1437969 h 1996549"/>
              <a:gd name="connsiteX1346" fmla="*/ 312635 w 1998270"/>
              <a:gd name="connsiteY1346" fmla="*/ 1434216 h 1996549"/>
              <a:gd name="connsiteX1347" fmla="*/ 374036 w 1998270"/>
              <a:gd name="connsiteY1347" fmla="*/ 1433534 h 1996549"/>
              <a:gd name="connsiteX1348" fmla="*/ 374377 w 1998270"/>
              <a:gd name="connsiteY1348" fmla="*/ 1433534 h 1996549"/>
              <a:gd name="connsiteX1349" fmla="*/ 378470 w 1998270"/>
              <a:gd name="connsiteY1349" fmla="*/ 1437969 h 1996549"/>
              <a:gd name="connsiteX1350" fmla="*/ 374036 w 1998270"/>
              <a:gd name="connsiteY1350" fmla="*/ 1442403 h 1996549"/>
              <a:gd name="connsiteX1351" fmla="*/ 369602 w 1998270"/>
              <a:gd name="connsiteY1351" fmla="*/ 1437969 h 1996549"/>
              <a:gd name="connsiteX1352" fmla="*/ 374036 w 1998270"/>
              <a:gd name="connsiteY1352" fmla="*/ 1433534 h 1996549"/>
              <a:gd name="connsiteX1353" fmla="*/ 436119 w 1998270"/>
              <a:gd name="connsiteY1353" fmla="*/ 1432852 h 1996549"/>
              <a:gd name="connsiteX1354" fmla="*/ 436460 w 1998270"/>
              <a:gd name="connsiteY1354" fmla="*/ 1432852 h 1996549"/>
              <a:gd name="connsiteX1355" fmla="*/ 441236 w 1998270"/>
              <a:gd name="connsiteY1355" fmla="*/ 1437969 h 1996549"/>
              <a:gd name="connsiteX1356" fmla="*/ 436119 w 1998270"/>
              <a:gd name="connsiteY1356" fmla="*/ 1443085 h 1996549"/>
              <a:gd name="connsiteX1357" fmla="*/ 431003 w 1998270"/>
              <a:gd name="connsiteY1357" fmla="*/ 1437969 h 1996549"/>
              <a:gd name="connsiteX1358" fmla="*/ 436119 w 1998270"/>
              <a:gd name="connsiteY1358" fmla="*/ 1432852 h 1996549"/>
              <a:gd name="connsiteX1359" fmla="*/ 496839 w 1998270"/>
              <a:gd name="connsiteY1359" fmla="*/ 1432340 h 1996549"/>
              <a:gd name="connsiteX1360" fmla="*/ 502468 w 1998270"/>
              <a:gd name="connsiteY1360" fmla="*/ 1437969 h 1996549"/>
              <a:gd name="connsiteX1361" fmla="*/ 496839 w 1998270"/>
              <a:gd name="connsiteY1361" fmla="*/ 1443597 h 1996549"/>
              <a:gd name="connsiteX1362" fmla="*/ 491211 w 1998270"/>
              <a:gd name="connsiteY1362" fmla="*/ 1437969 h 1996549"/>
              <a:gd name="connsiteX1363" fmla="*/ 496839 w 1998270"/>
              <a:gd name="connsiteY1363" fmla="*/ 1432340 h 1996549"/>
              <a:gd name="connsiteX1364" fmla="*/ 558240 w 1998270"/>
              <a:gd name="connsiteY1364" fmla="*/ 1431658 h 1996549"/>
              <a:gd name="connsiteX1365" fmla="*/ 558581 w 1998270"/>
              <a:gd name="connsiteY1365" fmla="*/ 1431658 h 1996549"/>
              <a:gd name="connsiteX1366" fmla="*/ 564551 w 1998270"/>
              <a:gd name="connsiteY1366" fmla="*/ 1437969 h 1996549"/>
              <a:gd name="connsiteX1367" fmla="*/ 558240 w 1998270"/>
              <a:gd name="connsiteY1367" fmla="*/ 1444279 h 1996549"/>
              <a:gd name="connsiteX1368" fmla="*/ 551930 w 1998270"/>
              <a:gd name="connsiteY1368" fmla="*/ 1437969 h 1996549"/>
              <a:gd name="connsiteX1369" fmla="*/ 558240 w 1998270"/>
              <a:gd name="connsiteY1369" fmla="*/ 1431658 h 1996549"/>
              <a:gd name="connsiteX1370" fmla="*/ 620007 w 1998270"/>
              <a:gd name="connsiteY1370" fmla="*/ 1431012 h 1996549"/>
              <a:gd name="connsiteX1371" fmla="*/ 626830 w 1998270"/>
              <a:gd name="connsiteY1371" fmla="*/ 1437834 h 1996549"/>
              <a:gd name="connsiteX1372" fmla="*/ 620007 w 1998270"/>
              <a:gd name="connsiteY1372" fmla="*/ 1444657 h 1996549"/>
              <a:gd name="connsiteX1373" fmla="*/ 613185 w 1998270"/>
              <a:gd name="connsiteY1373" fmla="*/ 1437834 h 1996549"/>
              <a:gd name="connsiteX1374" fmla="*/ 620007 w 1998270"/>
              <a:gd name="connsiteY1374" fmla="*/ 1431012 h 1996549"/>
              <a:gd name="connsiteX1375" fmla="*/ 681042 w 1998270"/>
              <a:gd name="connsiteY1375" fmla="*/ 1430634 h 1996549"/>
              <a:gd name="connsiteX1376" fmla="*/ 688377 w 1998270"/>
              <a:gd name="connsiteY1376" fmla="*/ 1437968 h 1996549"/>
              <a:gd name="connsiteX1377" fmla="*/ 681042 w 1998270"/>
              <a:gd name="connsiteY1377" fmla="*/ 1445303 h 1996549"/>
              <a:gd name="connsiteX1378" fmla="*/ 673709 w 1998270"/>
              <a:gd name="connsiteY1378" fmla="*/ 1437968 h 1996549"/>
              <a:gd name="connsiteX1379" fmla="*/ 681042 w 1998270"/>
              <a:gd name="connsiteY1379" fmla="*/ 1430634 h 1996549"/>
              <a:gd name="connsiteX1380" fmla="*/ 743126 w 1998270"/>
              <a:gd name="connsiteY1380" fmla="*/ 1430123 h 1996549"/>
              <a:gd name="connsiteX1381" fmla="*/ 743467 w 1998270"/>
              <a:gd name="connsiteY1381" fmla="*/ 1430123 h 1996549"/>
              <a:gd name="connsiteX1382" fmla="*/ 750972 w 1998270"/>
              <a:gd name="connsiteY1382" fmla="*/ 1437969 h 1996549"/>
              <a:gd name="connsiteX1383" fmla="*/ 743126 w 1998270"/>
              <a:gd name="connsiteY1383" fmla="*/ 1445814 h 1996549"/>
              <a:gd name="connsiteX1384" fmla="*/ 735281 w 1998270"/>
              <a:gd name="connsiteY1384" fmla="*/ 1437969 h 1996549"/>
              <a:gd name="connsiteX1385" fmla="*/ 743126 w 1998270"/>
              <a:gd name="connsiteY1385" fmla="*/ 1430123 h 1996549"/>
              <a:gd name="connsiteX1386" fmla="*/ 803845 w 1998270"/>
              <a:gd name="connsiteY1386" fmla="*/ 1429611 h 1996549"/>
              <a:gd name="connsiteX1387" fmla="*/ 812202 w 1998270"/>
              <a:gd name="connsiteY1387" fmla="*/ 1437969 h 1996549"/>
              <a:gd name="connsiteX1388" fmla="*/ 803845 w 1998270"/>
              <a:gd name="connsiteY1388" fmla="*/ 1446326 h 1996549"/>
              <a:gd name="connsiteX1389" fmla="*/ 795488 w 1998270"/>
              <a:gd name="connsiteY1389" fmla="*/ 1437969 h 1996549"/>
              <a:gd name="connsiteX1390" fmla="*/ 803845 w 1998270"/>
              <a:gd name="connsiteY1390" fmla="*/ 1429611 h 1996549"/>
              <a:gd name="connsiteX1391" fmla="*/ 865613 w 1998270"/>
              <a:gd name="connsiteY1391" fmla="*/ 1428965 h 1996549"/>
              <a:gd name="connsiteX1392" fmla="*/ 874482 w 1998270"/>
              <a:gd name="connsiteY1392" fmla="*/ 1437834 h 1996549"/>
              <a:gd name="connsiteX1393" fmla="*/ 865613 w 1998270"/>
              <a:gd name="connsiteY1393" fmla="*/ 1446703 h 1996549"/>
              <a:gd name="connsiteX1394" fmla="*/ 856744 w 1998270"/>
              <a:gd name="connsiteY1394" fmla="*/ 1437834 h 1996549"/>
              <a:gd name="connsiteX1395" fmla="*/ 865613 w 1998270"/>
              <a:gd name="connsiteY1395" fmla="*/ 1428965 h 1996549"/>
              <a:gd name="connsiteX1396" fmla="*/ 926648 w 1998270"/>
              <a:gd name="connsiteY1396" fmla="*/ 1428588 h 1996549"/>
              <a:gd name="connsiteX1397" fmla="*/ 926989 w 1998270"/>
              <a:gd name="connsiteY1397" fmla="*/ 1428588 h 1996549"/>
              <a:gd name="connsiteX1398" fmla="*/ 936028 w 1998270"/>
              <a:gd name="connsiteY1398" fmla="*/ 1437968 h 1996549"/>
              <a:gd name="connsiteX1399" fmla="*/ 926648 w 1998270"/>
              <a:gd name="connsiteY1399" fmla="*/ 1447349 h 1996549"/>
              <a:gd name="connsiteX1400" fmla="*/ 917267 w 1998270"/>
              <a:gd name="connsiteY1400" fmla="*/ 1437968 h 1996549"/>
              <a:gd name="connsiteX1401" fmla="*/ 926648 w 1998270"/>
              <a:gd name="connsiteY1401" fmla="*/ 1428588 h 1996549"/>
              <a:gd name="connsiteX1402" fmla="*/ 988049 w 1998270"/>
              <a:gd name="connsiteY1402" fmla="*/ 1428076 h 1996549"/>
              <a:gd name="connsiteX1403" fmla="*/ 997941 w 1998270"/>
              <a:gd name="connsiteY1403" fmla="*/ 1437969 h 1996549"/>
              <a:gd name="connsiteX1404" fmla="*/ 988049 w 1998270"/>
              <a:gd name="connsiteY1404" fmla="*/ 1447861 h 1996549"/>
              <a:gd name="connsiteX1405" fmla="*/ 978157 w 1998270"/>
              <a:gd name="connsiteY1405" fmla="*/ 1437969 h 1996549"/>
              <a:gd name="connsiteX1406" fmla="*/ 988049 w 1998270"/>
              <a:gd name="connsiteY1406" fmla="*/ 1428076 h 1996549"/>
              <a:gd name="connsiteX1407" fmla="*/ 1050132 w 1998270"/>
              <a:gd name="connsiteY1407" fmla="*/ 1427734 h 1996549"/>
              <a:gd name="connsiteX1408" fmla="*/ 1060366 w 1998270"/>
              <a:gd name="connsiteY1408" fmla="*/ 1437968 h 1996549"/>
              <a:gd name="connsiteX1409" fmla="*/ 1050132 w 1998270"/>
              <a:gd name="connsiteY1409" fmla="*/ 1448202 h 1996549"/>
              <a:gd name="connsiteX1410" fmla="*/ 1039899 w 1998270"/>
              <a:gd name="connsiteY1410" fmla="*/ 1437968 h 1996549"/>
              <a:gd name="connsiteX1411" fmla="*/ 1050132 w 1998270"/>
              <a:gd name="connsiteY1411" fmla="*/ 1427734 h 1996549"/>
              <a:gd name="connsiteX1412" fmla="*/ 1111217 w 1998270"/>
              <a:gd name="connsiteY1412" fmla="*/ 1427089 h 1996549"/>
              <a:gd name="connsiteX1413" fmla="*/ 1121962 w 1998270"/>
              <a:gd name="connsiteY1413" fmla="*/ 1437834 h 1996549"/>
              <a:gd name="connsiteX1414" fmla="*/ 1111217 w 1998270"/>
              <a:gd name="connsiteY1414" fmla="*/ 1448579 h 1996549"/>
              <a:gd name="connsiteX1415" fmla="*/ 1100472 w 1998270"/>
              <a:gd name="connsiteY1415" fmla="*/ 1437834 h 1996549"/>
              <a:gd name="connsiteX1416" fmla="*/ 1111217 w 1998270"/>
              <a:gd name="connsiteY1416" fmla="*/ 1427089 h 1996549"/>
              <a:gd name="connsiteX1417" fmla="*/ 1172253 w 1998270"/>
              <a:gd name="connsiteY1417" fmla="*/ 1426882 h 1996549"/>
              <a:gd name="connsiteX1418" fmla="*/ 1183339 w 1998270"/>
              <a:gd name="connsiteY1418" fmla="*/ 1437969 h 1996549"/>
              <a:gd name="connsiteX1419" fmla="*/ 1172253 w 1998270"/>
              <a:gd name="connsiteY1419" fmla="*/ 1449055 h 1996549"/>
              <a:gd name="connsiteX1420" fmla="*/ 1161167 w 1998270"/>
              <a:gd name="connsiteY1420" fmla="*/ 1437969 h 1996549"/>
              <a:gd name="connsiteX1421" fmla="*/ 1172253 w 1998270"/>
              <a:gd name="connsiteY1421" fmla="*/ 1426882 h 1996549"/>
              <a:gd name="connsiteX1422" fmla="*/ 1233654 w 1998270"/>
              <a:gd name="connsiteY1422" fmla="*/ 1426540 h 1996549"/>
              <a:gd name="connsiteX1423" fmla="*/ 1245081 w 1998270"/>
              <a:gd name="connsiteY1423" fmla="*/ 1437968 h 1996549"/>
              <a:gd name="connsiteX1424" fmla="*/ 1233654 w 1998270"/>
              <a:gd name="connsiteY1424" fmla="*/ 1449395 h 1996549"/>
              <a:gd name="connsiteX1425" fmla="*/ 1222227 w 1998270"/>
              <a:gd name="connsiteY1425" fmla="*/ 1437968 h 1996549"/>
              <a:gd name="connsiteX1426" fmla="*/ 1233654 w 1998270"/>
              <a:gd name="connsiteY1426" fmla="*/ 1426540 h 1996549"/>
              <a:gd name="connsiteX1427" fmla="*/ 1971151 w 1998270"/>
              <a:gd name="connsiteY1427" fmla="*/ 1426199 h 1996549"/>
              <a:gd name="connsiteX1428" fmla="*/ 1982920 w 1998270"/>
              <a:gd name="connsiteY1428" fmla="*/ 1437968 h 1996549"/>
              <a:gd name="connsiteX1429" fmla="*/ 1971151 w 1998270"/>
              <a:gd name="connsiteY1429" fmla="*/ 1449737 h 1996549"/>
              <a:gd name="connsiteX1430" fmla="*/ 1959383 w 1998270"/>
              <a:gd name="connsiteY1430" fmla="*/ 1437968 h 1996549"/>
              <a:gd name="connsiteX1431" fmla="*/ 1971151 w 1998270"/>
              <a:gd name="connsiteY1431" fmla="*/ 1426199 h 1996549"/>
              <a:gd name="connsiteX1432" fmla="*/ 1295055 w 1998270"/>
              <a:gd name="connsiteY1432" fmla="*/ 1426199 h 1996549"/>
              <a:gd name="connsiteX1433" fmla="*/ 1306823 w 1998270"/>
              <a:gd name="connsiteY1433" fmla="*/ 1437968 h 1996549"/>
              <a:gd name="connsiteX1434" fmla="*/ 1295055 w 1998270"/>
              <a:gd name="connsiteY1434" fmla="*/ 1449737 h 1996549"/>
              <a:gd name="connsiteX1435" fmla="*/ 1283287 w 1998270"/>
              <a:gd name="connsiteY1435" fmla="*/ 1437968 h 1996549"/>
              <a:gd name="connsiteX1436" fmla="*/ 1295055 w 1998270"/>
              <a:gd name="connsiteY1436" fmla="*/ 1426199 h 1996549"/>
              <a:gd name="connsiteX1437" fmla="*/ 1357138 w 1998270"/>
              <a:gd name="connsiteY1437" fmla="*/ 1425858 h 1996549"/>
              <a:gd name="connsiteX1438" fmla="*/ 1369248 w 1998270"/>
              <a:gd name="connsiteY1438" fmla="*/ 1437968 h 1996549"/>
              <a:gd name="connsiteX1439" fmla="*/ 1357138 w 1998270"/>
              <a:gd name="connsiteY1439" fmla="*/ 1450078 h 1996549"/>
              <a:gd name="connsiteX1440" fmla="*/ 1345029 w 1998270"/>
              <a:gd name="connsiteY1440" fmla="*/ 1437968 h 1996549"/>
              <a:gd name="connsiteX1441" fmla="*/ 1357138 w 1998270"/>
              <a:gd name="connsiteY1441" fmla="*/ 1425858 h 1996549"/>
              <a:gd name="connsiteX1442" fmla="*/ 1417858 w 1998270"/>
              <a:gd name="connsiteY1442" fmla="*/ 1425518 h 1996549"/>
              <a:gd name="connsiteX1443" fmla="*/ 1418198 w 1998270"/>
              <a:gd name="connsiteY1443" fmla="*/ 1425518 h 1996549"/>
              <a:gd name="connsiteX1444" fmla="*/ 1430309 w 1998270"/>
              <a:gd name="connsiteY1444" fmla="*/ 1437969 h 1996549"/>
              <a:gd name="connsiteX1445" fmla="*/ 1417858 w 1998270"/>
              <a:gd name="connsiteY1445" fmla="*/ 1450419 h 1996549"/>
              <a:gd name="connsiteX1446" fmla="*/ 1405407 w 1998270"/>
              <a:gd name="connsiteY1446" fmla="*/ 1437969 h 1996549"/>
              <a:gd name="connsiteX1447" fmla="*/ 1417858 w 1998270"/>
              <a:gd name="connsiteY1447" fmla="*/ 1425518 h 1996549"/>
              <a:gd name="connsiteX1448" fmla="*/ 1479258 w 1998270"/>
              <a:gd name="connsiteY1448" fmla="*/ 1425177 h 1996549"/>
              <a:gd name="connsiteX1449" fmla="*/ 1479599 w 1998270"/>
              <a:gd name="connsiteY1449" fmla="*/ 1425177 h 1996549"/>
              <a:gd name="connsiteX1450" fmla="*/ 1492050 w 1998270"/>
              <a:gd name="connsiteY1450" fmla="*/ 1437969 h 1996549"/>
              <a:gd name="connsiteX1451" fmla="*/ 1479258 w 1998270"/>
              <a:gd name="connsiteY1451" fmla="*/ 1450761 h 1996549"/>
              <a:gd name="connsiteX1452" fmla="*/ 1466467 w 1998270"/>
              <a:gd name="connsiteY1452" fmla="*/ 1437969 h 1996549"/>
              <a:gd name="connsiteX1453" fmla="*/ 1479258 w 1998270"/>
              <a:gd name="connsiteY1453" fmla="*/ 1425177 h 1996549"/>
              <a:gd name="connsiteX1454" fmla="*/ 1540660 w 1998270"/>
              <a:gd name="connsiteY1454" fmla="*/ 1425005 h 1996549"/>
              <a:gd name="connsiteX1455" fmla="*/ 1553622 w 1998270"/>
              <a:gd name="connsiteY1455" fmla="*/ 1437968 h 1996549"/>
              <a:gd name="connsiteX1456" fmla="*/ 1540660 w 1998270"/>
              <a:gd name="connsiteY1456" fmla="*/ 1450930 h 1996549"/>
              <a:gd name="connsiteX1457" fmla="*/ 1527698 w 1998270"/>
              <a:gd name="connsiteY1457" fmla="*/ 1437968 h 1996549"/>
              <a:gd name="connsiteX1458" fmla="*/ 1540660 w 1998270"/>
              <a:gd name="connsiteY1458" fmla="*/ 1425005 h 1996549"/>
              <a:gd name="connsiteX1459" fmla="*/ 1602061 w 1998270"/>
              <a:gd name="connsiteY1459" fmla="*/ 1424836 h 1996549"/>
              <a:gd name="connsiteX1460" fmla="*/ 1602403 w 1998270"/>
              <a:gd name="connsiteY1460" fmla="*/ 1424836 h 1996549"/>
              <a:gd name="connsiteX1461" fmla="*/ 1615195 w 1998270"/>
              <a:gd name="connsiteY1461" fmla="*/ 1437969 h 1996549"/>
              <a:gd name="connsiteX1462" fmla="*/ 1602061 w 1998270"/>
              <a:gd name="connsiteY1462" fmla="*/ 1451102 h 1996549"/>
              <a:gd name="connsiteX1463" fmla="*/ 1588929 w 1998270"/>
              <a:gd name="connsiteY1463" fmla="*/ 1437969 h 1996549"/>
              <a:gd name="connsiteX1464" fmla="*/ 1602061 w 1998270"/>
              <a:gd name="connsiteY1464" fmla="*/ 1424836 h 1996549"/>
              <a:gd name="connsiteX1465" fmla="*/ 1664145 w 1998270"/>
              <a:gd name="connsiteY1465" fmla="*/ 1424664 h 1996549"/>
              <a:gd name="connsiteX1466" fmla="*/ 1677449 w 1998270"/>
              <a:gd name="connsiteY1466" fmla="*/ 1437968 h 1996549"/>
              <a:gd name="connsiteX1467" fmla="*/ 1664145 w 1998270"/>
              <a:gd name="connsiteY1467" fmla="*/ 1451272 h 1996549"/>
              <a:gd name="connsiteX1468" fmla="*/ 1650842 w 1998270"/>
              <a:gd name="connsiteY1468" fmla="*/ 1437968 h 1996549"/>
              <a:gd name="connsiteX1469" fmla="*/ 1664145 w 1998270"/>
              <a:gd name="connsiteY1469" fmla="*/ 1424664 h 1996549"/>
              <a:gd name="connsiteX1470" fmla="*/ 1909067 w 1998270"/>
              <a:gd name="connsiteY1470" fmla="*/ 1424494 h 1996549"/>
              <a:gd name="connsiteX1471" fmla="*/ 1922542 w 1998270"/>
              <a:gd name="connsiteY1471" fmla="*/ 1437969 h 1996549"/>
              <a:gd name="connsiteX1472" fmla="*/ 1909067 w 1998270"/>
              <a:gd name="connsiteY1472" fmla="*/ 1451443 h 1996549"/>
              <a:gd name="connsiteX1473" fmla="*/ 1895594 w 1998270"/>
              <a:gd name="connsiteY1473" fmla="*/ 1437969 h 1996549"/>
              <a:gd name="connsiteX1474" fmla="*/ 1909067 w 1998270"/>
              <a:gd name="connsiteY1474" fmla="*/ 1424494 h 1996549"/>
              <a:gd name="connsiteX1475" fmla="*/ 1847667 w 1998270"/>
              <a:gd name="connsiteY1475" fmla="*/ 1424494 h 1996549"/>
              <a:gd name="connsiteX1476" fmla="*/ 1861141 w 1998270"/>
              <a:gd name="connsiteY1476" fmla="*/ 1437969 h 1996549"/>
              <a:gd name="connsiteX1477" fmla="*/ 1847667 w 1998270"/>
              <a:gd name="connsiteY1477" fmla="*/ 1451443 h 1996549"/>
              <a:gd name="connsiteX1478" fmla="*/ 1834193 w 1998270"/>
              <a:gd name="connsiteY1478" fmla="*/ 1437969 h 1996549"/>
              <a:gd name="connsiteX1479" fmla="*/ 1847667 w 1998270"/>
              <a:gd name="connsiteY1479" fmla="*/ 1424494 h 1996549"/>
              <a:gd name="connsiteX1480" fmla="*/ 1786265 w 1998270"/>
              <a:gd name="connsiteY1480" fmla="*/ 1424494 h 1996549"/>
              <a:gd name="connsiteX1481" fmla="*/ 1799739 w 1998270"/>
              <a:gd name="connsiteY1481" fmla="*/ 1437969 h 1996549"/>
              <a:gd name="connsiteX1482" fmla="*/ 1786265 w 1998270"/>
              <a:gd name="connsiteY1482" fmla="*/ 1451443 h 1996549"/>
              <a:gd name="connsiteX1483" fmla="*/ 1772791 w 1998270"/>
              <a:gd name="connsiteY1483" fmla="*/ 1437969 h 1996549"/>
              <a:gd name="connsiteX1484" fmla="*/ 1786265 w 1998270"/>
              <a:gd name="connsiteY1484" fmla="*/ 1424494 h 1996549"/>
              <a:gd name="connsiteX1485" fmla="*/ 1724864 w 1998270"/>
              <a:gd name="connsiteY1485" fmla="*/ 1424494 h 1996549"/>
              <a:gd name="connsiteX1486" fmla="*/ 1738338 w 1998270"/>
              <a:gd name="connsiteY1486" fmla="*/ 1437969 h 1996549"/>
              <a:gd name="connsiteX1487" fmla="*/ 1724864 w 1998270"/>
              <a:gd name="connsiteY1487" fmla="*/ 1451443 h 1996549"/>
              <a:gd name="connsiteX1488" fmla="*/ 1711390 w 1998270"/>
              <a:gd name="connsiteY1488" fmla="*/ 1437969 h 1996549"/>
              <a:gd name="connsiteX1489" fmla="*/ 1724864 w 1998270"/>
              <a:gd name="connsiteY1489" fmla="*/ 1424494 h 1996549"/>
              <a:gd name="connsiteX1490" fmla="*/ 5629 w 1998270"/>
              <a:gd name="connsiteY1490" fmla="*/ 1375714 h 1996549"/>
              <a:gd name="connsiteX1491" fmla="*/ 6481 w 1998270"/>
              <a:gd name="connsiteY1491" fmla="*/ 1376567 h 1996549"/>
              <a:gd name="connsiteX1492" fmla="*/ 5629 w 1998270"/>
              <a:gd name="connsiteY1492" fmla="*/ 1376567 h 1996549"/>
              <a:gd name="connsiteX1493" fmla="*/ 4776 w 1998270"/>
              <a:gd name="connsiteY1493" fmla="*/ 1376567 h 1996549"/>
              <a:gd name="connsiteX1494" fmla="*/ 5629 w 1998270"/>
              <a:gd name="connsiteY1494" fmla="*/ 1375714 h 1996549"/>
              <a:gd name="connsiteX1495" fmla="*/ 67030 w 1998270"/>
              <a:gd name="connsiteY1495" fmla="*/ 1374862 h 1996549"/>
              <a:gd name="connsiteX1496" fmla="*/ 67388 w 1998270"/>
              <a:gd name="connsiteY1496" fmla="*/ 1374862 h 1996549"/>
              <a:gd name="connsiteX1497" fmla="*/ 68735 w 1998270"/>
              <a:gd name="connsiteY1497" fmla="*/ 1376567 h 1996549"/>
              <a:gd name="connsiteX1498" fmla="*/ 67030 w 1998270"/>
              <a:gd name="connsiteY1498" fmla="*/ 1378273 h 1996549"/>
              <a:gd name="connsiteX1499" fmla="*/ 65325 w 1998270"/>
              <a:gd name="connsiteY1499" fmla="*/ 1376567 h 1996549"/>
              <a:gd name="connsiteX1500" fmla="*/ 67030 w 1998270"/>
              <a:gd name="connsiteY1500" fmla="*/ 1374862 h 1996549"/>
              <a:gd name="connsiteX1501" fmla="*/ 129114 w 1998270"/>
              <a:gd name="connsiteY1501" fmla="*/ 1374179 h 1996549"/>
              <a:gd name="connsiteX1502" fmla="*/ 131502 w 1998270"/>
              <a:gd name="connsiteY1502" fmla="*/ 1376567 h 1996549"/>
              <a:gd name="connsiteX1503" fmla="*/ 129114 w 1998270"/>
              <a:gd name="connsiteY1503" fmla="*/ 1378955 h 1996549"/>
              <a:gd name="connsiteX1504" fmla="*/ 126726 w 1998270"/>
              <a:gd name="connsiteY1504" fmla="*/ 1376567 h 1996549"/>
              <a:gd name="connsiteX1505" fmla="*/ 129114 w 1998270"/>
              <a:gd name="connsiteY1505" fmla="*/ 1374179 h 1996549"/>
              <a:gd name="connsiteX1506" fmla="*/ 189833 w 1998270"/>
              <a:gd name="connsiteY1506" fmla="*/ 1373497 h 1996549"/>
              <a:gd name="connsiteX1507" fmla="*/ 192902 w 1998270"/>
              <a:gd name="connsiteY1507" fmla="*/ 1376568 h 1996549"/>
              <a:gd name="connsiteX1508" fmla="*/ 189833 w 1998270"/>
              <a:gd name="connsiteY1508" fmla="*/ 1379638 h 1996549"/>
              <a:gd name="connsiteX1509" fmla="*/ 186763 w 1998270"/>
              <a:gd name="connsiteY1509" fmla="*/ 1376568 h 1996549"/>
              <a:gd name="connsiteX1510" fmla="*/ 189833 w 1998270"/>
              <a:gd name="connsiteY1510" fmla="*/ 1373497 h 1996549"/>
              <a:gd name="connsiteX1511" fmla="*/ 251234 w 1998270"/>
              <a:gd name="connsiteY1511" fmla="*/ 1372814 h 1996549"/>
              <a:gd name="connsiteX1512" fmla="*/ 254986 w 1998270"/>
              <a:gd name="connsiteY1512" fmla="*/ 1376567 h 1996549"/>
              <a:gd name="connsiteX1513" fmla="*/ 251234 w 1998270"/>
              <a:gd name="connsiteY1513" fmla="*/ 1380319 h 1996549"/>
              <a:gd name="connsiteX1514" fmla="*/ 247482 w 1998270"/>
              <a:gd name="connsiteY1514" fmla="*/ 1376567 h 1996549"/>
              <a:gd name="connsiteX1515" fmla="*/ 251234 w 1998270"/>
              <a:gd name="connsiteY1515" fmla="*/ 1372814 h 1996549"/>
              <a:gd name="connsiteX1516" fmla="*/ 312635 w 1998270"/>
              <a:gd name="connsiteY1516" fmla="*/ 1371962 h 1996549"/>
              <a:gd name="connsiteX1517" fmla="*/ 312976 w 1998270"/>
              <a:gd name="connsiteY1517" fmla="*/ 1371962 h 1996549"/>
              <a:gd name="connsiteX1518" fmla="*/ 317069 w 1998270"/>
              <a:gd name="connsiteY1518" fmla="*/ 1376397 h 1996549"/>
              <a:gd name="connsiteX1519" fmla="*/ 312635 w 1998270"/>
              <a:gd name="connsiteY1519" fmla="*/ 1380831 h 1996549"/>
              <a:gd name="connsiteX1520" fmla="*/ 308201 w 1998270"/>
              <a:gd name="connsiteY1520" fmla="*/ 1376397 h 1996549"/>
              <a:gd name="connsiteX1521" fmla="*/ 312635 w 1998270"/>
              <a:gd name="connsiteY1521" fmla="*/ 1371962 h 1996549"/>
              <a:gd name="connsiteX1522" fmla="*/ 374402 w 1998270"/>
              <a:gd name="connsiteY1522" fmla="*/ 1371486 h 1996549"/>
              <a:gd name="connsiteX1523" fmla="*/ 379348 w 1998270"/>
              <a:gd name="connsiteY1523" fmla="*/ 1376432 h 1996549"/>
              <a:gd name="connsiteX1524" fmla="*/ 374402 w 1998270"/>
              <a:gd name="connsiteY1524" fmla="*/ 1381378 h 1996549"/>
              <a:gd name="connsiteX1525" fmla="*/ 369456 w 1998270"/>
              <a:gd name="connsiteY1525" fmla="*/ 1376432 h 1996549"/>
              <a:gd name="connsiteX1526" fmla="*/ 374402 w 1998270"/>
              <a:gd name="connsiteY1526" fmla="*/ 1371486 h 1996549"/>
              <a:gd name="connsiteX1527" fmla="*/ 436120 w 1998270"/>
              <a:gd name="connsiteY1527" fmla="*/ 1370938 h 1996549"/>
              <a:gd name="connsiteX1528" fmla="*/ 441748 w 1998270"/>
              <a:gd name="connsiteY1528" fmla="*/ 1376567 h 1996549"/>
              <a:gd name="connsiteX1529" fmla="*/ 436120 w 1998270"/>
              <a:gd name="connsiteY1529" fmla="*/ 1382195 h 1996549"/>
              <a:gd name="connsiteX1530" fmla="*/ 430492 w 1998270"/>
              <a:gd name="connsiteY1530" fmla="*/ 1376567 h 1996549"/>
              <a:gd name="connsiteX1531" fmla="*/ 436120 w 1998270"/>
              <a:gd name="connsiteY1531" fmla="*/ 1370938 h 1996549"/>
              <a:gd name="connsiteX1532" fmla="*/ 496838 w 1998270"/>
              <a:gd name="connsiteY1532" fmla="*/ 1370256 h 1996549"/>
              <a:gd name="connsiteX1533" fmla="*/ 497179 w 1998270"/>
              <a:gd name="connsiteY1533" fmla="*/ 1370256 h 1996549"/>
              <a:gd name="connsiteX1534" fmla="*/ 503149 w 1998270"/>
              <a:gd name="connsiteY1534" fmla="*/ 1376567 h 1996549"/>
              <a:gd name="connsiteX1535" fmla="*/ 496838 w 1998270"/>
              <a:gd name="connsiteY1535" fmla="*/ 1382877 h 1996549"/>
              <a:gd name="connsiteX1536" fmla="*/ 490528 w 1998270"/>
              <a:gd name="connsiteY1536" fmla="*/ 1376567 h 1996549"/>
              <a:gd name="connsiteX1537" fmla="*/ 496838 w 1998270"/>
              <a:gd name="connsiteY1537" fmla="*/ 1370256 h 1996549"/>
              <a:gd name="connsiteX1538" fmla="*/ 558606 w 1998270"/>
              <a:gd name="connsiteY1538" fmla="*/ 1369610 h 1996549"/>
              <a:gd name="connsiteX1539" fmla="*/ 565429 w 1998270"/>
              <a:gd name="connsiteY1539" fmla="*/ 1376432 h 1996549"/>
              <a:gd name="connsiteX1540" fmla="*/ 558606 w 1998270"/>
              <a:gd name="connsiteY1540" fmla="*/ 1383255 h 1996549"/>
              <a:gd name="connsiteX1541" fmla="*/ 551784 w 1998270"/>
              <a:gd name="connsiteY1541" fmla="*/ 1376432 h 1996549"/>
              <a:gd name="connsiteX1542" fmla="*/ 558606 w 1998270"/>
              <a:gd name="connsiteY1542" fmla="*/ 1369610 h 1996549"/>
              <a:gd name="connsiteX1543" fmla="*/ 619641 w 1998270"/>
              <a:gd name="connsiteY1543" fmla="*/ 1369233 h 1996549"/>
              <a:gd name="connsiteX1544" fmla="*/ 626975 w 1998270"/>
              <a:gd name="connsiteY1544" fmla="*/ 1376567 h 1996549"/>
              <a:gd name="connsiteX1545" fmla="*/ 619641 w 1998270"/>
              <a:gd name="connsiteY1545" fmla="*/ 1383902 h 1996549"/>
              <a:gd name="connsiteX1546" fmla="*/ 612307 w 1998270"/>
              <a:gd name="connsiteY1546" fmla="*/ 1376567 h 1996549"/>
              <a:gd name="connsiteX1547" fmla="*/ 619641 w 1998270"/>
              <a:gd name="connsiteY1547" fmla="*/ 1369233 h 1996549"/>
              <a:gd name="connsiteX1548" fmla="*/ 681042 w 1998270"/>
              <a:gd name="connsiteY1548" fmla="*/ 1368550 h 1996549"/>
              <a:gd name="connsiteX1549" fmla="*/ 689059 w 1998270"/>
              <a:gd name="connsiteY1549" fmla="*/ 1376567 h 1996549"/>
              <a:gd name="connsiteX1550" fmla="*/ 681042 w 1998270"/>
              <a:gd name="connsiteY1550" fmla="*/ 1384583 h 1996549"/>
              <a:gd name="connsiteX1551" fmla="*/ 673027 w 1998270"/>
              <a:gd name="connsiteY1551" fmla="*/ 1376567 h 1996549"/>
              <a:gd name="connsiteX1552" fmla="*/ 681042 w 1998270"/>
              <a:gd name="connsiteY1552" fmla="*/ 1368550 h 1996549"/>
              <a:gd name="connsiteX1553" fmla="*/ 743126 w 1998270"/>
              <a:gd name="connsiteY1553" fmla="*/ 1368039 h 1996549"/>
              <a:gd name="connsiteX1554" fmla="*/ 751653 w 1998270"/>
              <a:gd name="connsiteY1554" fmla="*/ 1376567 h 1996549"/>
              <a:gd name="connsiteX1555" fmla="*/ 743126 w 1998270"/>
              <a:gd name="connsiteY1555" fmla="*/ 1385095 h 1996549"/>
              <a:gd name="connsiteX1556" fmla="*/ 734598 w 1998270"/>
              <a:gd name="connsiteY1556" fmla="*/ 1376567 h 1996549"/>
              <a:gd name="connsiteX1557" fmla="*/ 743126 w 1998270"/>
              <a:gd name="connsiteY1557" fmla="*/ 1368039 h 1996549"/>
              <a:gd name="connsiteX1558" fmla="*/ 803845 w 1998270"/>
              <a:gd name="connsiteY1558" fmla="*/ 1367528 h 1996549"/>
              <a:gd name="connsiteX1559" fmla="*/ 804186 w 1998270"/>
              <a:gd name="connsiteY1559" fmla="*/ 1367528 h 1996549"/>
              <a:gd name="connsiteX1560" fmla="*/ 812885 w 1998270"/>
              <a:gd name="connsiteY1560" fmla="*/ 1376567 h 1996549"/>
              <a:gd name="connsiteX1561" fmla="*/ 803845 w 1998270"/>
              <a:gd name="connsiteY1561" fmla="*/ 1385607 h 1996549"/>
              <a:gd name="connsiteX1562" fmla="*/ 794806 w 1998270"/>
              <a:gd name="connsiteY1562" fmla="*/ 1376567 h 1996549"/>
              <a:gd name="connsiteX1563" fmla="*/ 803845 w 1998270"/>
              <a:gd name="connsiteY1563" fmla="*/ 1367528 h 1996549"/>
              <a:gd name="connsiteX1564" fmla="*/ 865246 w 1998270"/>
              <a:gd name="connsiteY1564" fmla="*/ 1367015 h 1996549"/>
              <a:gd name="connsiteX1565" fmla="*/ 874797 w 1998270"/>
              <a:gd name="connsiteY1565" fmla="*/ 1376567 h 1996549"/>
              <a:gd name="connsiteX1566" fmla="*/ 865246 w 1998270"/>
              <a:gd name="connsiteY1566" fmla="*/ 1386118 h 1996549"/>
              <a:gd name="connsiteX1567" fmla="*/ 855695 w 1998270"/>
              <a:gd name="connsiteY1567" fmla="*/ 1376567 h 1996549"/>
              <a:gd name="connsiteX1568" fmla="*/ 865246 w 1998270"/>
              <a:gd name="connsiteY1568" fmla="*/ 1367015 h 1996549"/>
              <a:gd name="connsiteX1569" fmla="*/ 926647 w 1998270"/>
              <a:gd name="connsiteY1569" fmla="*/ 1366504 h 1996549"/>
              <a:gd name="connsiteX1570" fmla="*/ 926988 w 1998270"/>
              <a:gd name="connsiteY1570" fmla="*/ 1366504 h 1996549"/>
              <a:gd name="connsiteX1571" fmla="*/ 936710 w 1998270"/>
              <a:gd name="connsiteY1571" fmla="*/ 1376567 h 1996549"/>
              <a:gd name="connsiteX1572" fmla="*/ 926647 w 1998270"/>
              <a:gd name="connsiteY1572" fmla="*/ 1386630 h 1996549"/>
              <a:gd name="connsiteX1573" fmla="*/ 916585 w 1998270"/>
              <a:gd name="connsiteY1573" fmla="*/ 1376567 h 1996549"/>
              <a:gd name="connsiteX1574" fmla="*/ 926647 w 1998270"/>
              <a:gd name="connsiteY1574" fmla="*/ 1366504 h 1996549"/>
              <a:gd name="connsiteX1575" fmla="*/ 988048 w 1998270"/>
              <a:gd name="connsiteY1575" fmla="*/ 1365992 h 1996549"/>
              <a:gd name="connsiteX1576" fmla="*/ 998623 w 1998270"/>
              <a:gd name="connsiteY1576" fmla="*/ 1376567 h 1996549"/>
              <a:gd name="connsiteX1577" fmla="*/ 988048 w 1998270"/>
              <a:gd name="connsiteY1577" fmla="*/ 1387142 h 1996549"/>
              <a:gd name="connsiteX1578" fmla="*/ 977474 w 1998270"/>
              <a:gd name="connsiteY1578" fmla="*/ 1376567 h 1996549"/>
              <a:gd name="connsiteX1579" fmla="*/ 988048 w 1998270"/>
              <a:gd name="connsiteY1579" fmla="*/ 1365992 h 1996549"/>
              <a:gd name="connsiteX1580" fmla="*/ 1050132 w 1998270"/>
              <a:gd name="connsiteY1580" fmla="*/ 1365480 h 1996549"/>
              <a:gd name="connsiteX1581" fmla="*/ 1061218 w 1998270"/>
              <a:gd name="connsiteY1581" fmla="*/ 1376567 h 1996549"/>
              <a:gd name="connsiteX1582" fmla="*/ 1050132 w 1998270"/>
              <a:gd name="connsiteY1582" fmla="*/ 1387653 h 1996549"/>
              <a:gd name="connsiteX1583" fmla="*/ 1039046 w 1998270"/>
              <a:gd name="connsiteY1583" fmla="*/ 1376567 h 1996549"/>
              <a:gd name="connsiteX1584" fmla="*/ 1050132 w 1998270"/>
              <a:gd name="connsiteY1584" fmla="*/ 1365480 h 1996549"/>
              <a:gd name="connsiteX1585" fmla="*/ 1110851 w 1998270"/>
              <a:gd name="connsiteY1585" fmla="*/ 1365139 h 1996549"/>
              <a:gd name="connsiteX1586" fmla="*/ 1122278 w 1998270"/>
              <a:gd name="connsiteY1586" fmla="*/ 1376567 h 1996549"/>
              <a:gd name="connsiteX1587" fmla="*/ 1110851 w 1998270"/>
              <a:gd name="connsiteY1587" fmla="*/ 1387994 h 1996549"/>
              <a:gd name="connsiteX1588" fmla="*/ 1099424 w 1998270"/>
              <a:gd name="connsiteY1588" fmla="*/ 1376567 h 1996549"/>
              <a:gd name="connsiteX1589" fmla="*/ 1110851 w 1998270"/>
              <a:gd name="connsiteY1589" fmla="*/ 1365139 h 1996549"/>
              <a:gd name="connsiteX1590" fmla="*/ 1172253 w 1998270"/>
              <a:gd name="connsiteY1590" fmla="*/ 1364628 h 1996549"/>
              <a:gd name="connsiteX1591" fmla="*/ 1184192 w 1998270"/>
              <a:gd name="connsiteY1591" fmla="*/ 1376568 h 1996549"/>
              <a:gd name="connsiteX1592" fmla="*/ 1172253 w 1998270"/>
              <a:gd name="connsiteY1592" fmla="*/ 1388507 h 1996549"/>
              <a:gd name="connsiteX1593" fmla="*/ 1160314 w 1998270"/>
              <a:gd name="connsiteY1593" fmla="*/ 1376568 h 1996549"/>
              <a:gd name="connsiteX1594" fmla="*/ 1172253 w 1998270"/>
              <a:gd name="connsiteY1594" fmla="*/ 1364628 h 1996549"/>
              <a:gd name="connsiteX1595" fmla="*/ 1233654 w 1998270"/>
              <a:gd name="connsiteY1595" fmla="*/ 1364286 h 1996549"/>
              <a:gd name="connsiteX1596" fmla="*/ 1245934 w 1998270"/>
              <a:gd name="connsiteY1596" fmla="*/ 1376567 h 1996549"/>
              <a:gd name="connsiteX1597" fmla="*/ 1233654 w 1998270"/>
              <a:gd name="connsiteY1597" fmla="*/ 1388847 h 1996549"/>
              <a:gd name="connsiteX1598" fmla="*/ 1221374 w 1998270"/>
              <a:gd name="connsiteY1598" fmla="*/ 1376567 h 1996549"/>
              <a:gd name="connsiteX1599" fmla="*/ 1233654 w 1998270"/>
              <a:gd name="connsiteY1599" fmla="*/ 1364286 h 1996549"/>
              <a:gd name="connsiteX1600" fmla="*/ 1971152 w 1998270"/>
              <a:gd name="connsiteY1600" fmla="*/ 1364117 h 1996549"/>
              <a:gd name="connsiteX1601" fmla="*/ 1971492 w 1998270"/>
              <a:gd name="connsiteY1601" fmla="*/ 1364117 h 1996549"/>
              <a:gd name="connsiteX1602" fmla="*/ 1983603 w 1998270"/>
              <a:gd name="connsiteY1602" fmla="*/ 1376568 h 1996549"/>
              <a:gd name="connsiteX1603" fmla="*/ 1971152 w 1998270"/>
              <a:gd name="connsiteY1603" fmla="*/ 1389018 h 1996549"/>
              <a:gd name="connsiteX1604" fmla="*/ 1958701 w 1998270"/>
              <a:gd name="connsiteY1604" fmla="*/ 1376568 h 1996549"/>
              <a:gd name="connsiteX1605" fmla="*/ 1971152 w 1998270"/>
              <a:gd name="connsiteY1605" fmla="*/ 1364117 h 1996549"/>
              <a:gd name="connsiteX1606" fmla="*/ 1295055 w 1998270"/>
              <a:gd name="connsiteY1606" fmla="*/ 1363945 h 1996549"/>
              <a:gd name="connsiteX1607" fmla="*/ 1307676 w 1998270"/>
              <a:gd name="connsiteY1607" fmla="*/ 1376567 h 1996549"/>
              <a:gd name="connsiteX1608" fmla="*/ 1295055 w 1998270"/>
              <a:gd name="connsiteY1608" fmla="*/ 1389188 h 1996549"/>
              <a:gd name="connsiteX1609" fmla="*/ 1282434 w 1998270"/>
              <a:gd name="connsiteY1609" fmla="*/ 1376567 h 1996549"/>
              <a:gd name="connsiteX1610" fmla="*/ 1295055 w 1998270"/>
              <a:gd name="connsiteY1610" fmla="*/ 1363945 h 1996549"/>
              <a:gd name="connsiteX1611" fmla="*/ 1357138 w 1998270"/>
              <a:gd name="connsiteY1611" fmla="*/ 1363604 h 1996549"/>
              <a:gd name="connsiteX1612" fmla="*/ 1370101 w 1998270"/>
              <a:gd name="connsiteY1612" fmla="*/ 1376055 h 1996549"/>
              <a:gd name="connsiteX1613" fmla="*/ 1357138 w 1998270"/>
              <a:gd name="connsiteY1613" fmla="*/ 1389018 h 1996549"/>
              <a:gd name="connsiteX1614" fmla="*/ 1344176 w 1998270"/>
              <a:gd name="connsiteY1614" fmla="*/ 1376567 h 1996549"/>
              <a:gd name="connsiteX1615" fmla="*/ 1357138 w 1998270"/>
              <a:gd name="connsiteY1615" fmla="*/ 1363604 h 1996549"/>
              <a:gd name="connsiteX1616" fmla="*/ 1417857 w 1998270"/>
              <a:gd name="connsiteY1616" fmla="*/ 1363263 h 1996549"/>
              <a:gd name="connsiteX1617" fmla="*/ 1431161 w 1998270"/>
              <a:gd name="connsiteY1617" fmla="*/ 1376567 h 1996549"/>
              <a:gd name="connsiteX1618" fmla="*/ 1417857 w 1998270"/>
              <a:gd name="connsiteY1618" fmla="*/ 1389871 h 1996549"/>
              <a:gd name="connsiteX1619" fmla="*/ 1404554 w 1998270"/>
              <a:gd name="connsiteY1619" fmla="*/ 1376567 h 1996549"/>
              <a:gd name="connsiteX1620" fmla="*/ 1417857 w 1998270"/>
              <a:gd name="connsiteY1620" fmla="*/ 1363263 h 1996549"/>
              <a:gd name="connsiteX1621" fmla="*/ 1479259 w 1998270"/>
              <a:gd name="connsiteY1621" fmla="*/ 1363092 h 1996549"/>
              <a:gd name="connsiteX1622" fmla="*/ 1492733 w 1998270"/>
              <a:gd name="connsiteY1622" fmla="*/ 1376567 h 1996549"/>
              <a:gd name="connsiteX1623" fmla="*/ 1479259 w 1998270"/>
              <a:gd name="connsiteY1623" fmla="*/ 1390041 h 1996549"/>
              <a:gd name="connsiteX1624" fmla="*/ 1465785 w 1998270"/>
              <a:gd name="connsiteY1624" fmla="*/ 1376567 h 1996549"/>
              <a:gd name="connsiteX1625" fmla="*/ 1479259 w 1998270"/>
              <a:gd name="connsiteY1625" fmla="*/ 1363092 h 1996549"/>
              <a:gd name="connsiteX1626" fmla="*/ 1541026 w 1998270"/>
              <a:gd name="connsiteY1626" fmla="*/ 1362617 h 1996549"/>
              <a:gd name="connsiteX1627" fmla="*/ 1554842 w 1998270"/>
              <a:gd name="connsiteY1627" fmla="*/ 1376432 h 1996549"/>
              <a:gd name="connsiteX1628" fmla="*/ 1541026 w 1998270"/>
              <a:gd name="connsiteY1628" fmla="*/ 1390248 h 1996549"/>
              <a:gd name="connsiteX1629" fmla="*/ 1527211 w 1998270"/>
              <a:gd name="connsiteY1629" fmla="*/ 1376432 h 1996549"/>
              <a:gd name="connsiteX1630" fmla="*/ 1541026 w 1998270"/>
              <a:gd name="connsiteY1630" fmla="*/ 1362617 h 1996549"/>
              <a:gd name="connsiteX1631" fmla="*/ 1602061 w 1998270"/>
              <a:gd name="connsiteY1631" fmla="*/ 1362581 h 1996549"/>
              <a:gd name="connsiteX1632" fmla="*/ 1616047 w 1998270"/>
              <a:gd name="connsiteY1632" fmla="*/ 1376567 h 1996549"/>
              <a:gd name="connsiteX1633" fmla="*/ 1602061 w 1998270"/>
              <a:gd name="connsiteY1633" fmla="*/ 1390553 h 1996549"/>
              <a:gd name="connsiteX1634" fmla="*/ 1588076 w 1998270"/>
              <a:gd name="connsiteY1634" fmla="*/ 1376567 h 1996549"/>
              <a:gd name="connsiteX1635" fmla="*/ 1602061 w 1998270"/>
              <a:gd name="connsiteY1635" fmla="*/ 1362581 h 1996549"/>
              <a:gd name="connsiteX1636" fmla="*/ 1724864 w 1998270"/>
              <a:gd name="connsiteY1636" fmla="*/ 1362410 h 1996549"/>
              <a:gd name="connsiteX1637" fmla="*/ 1739020 w 1998270"/>
              <a:gd name="connsiteY1637" fmla="*/ 1376567 h 1996549"/>
              <a:gd name="connsiteX1638" fmla="*/ 1724864 w 1998270"/>
              <a:gd name="connsiteY1638" fmla="*/ 1390723 h 1996549"/>
              <a:gd name="connsiteX1639" fmla="*/ 1710708 w 1998270"/>
              <a:gd name="connsiteY1639" fmla="*/ 1376567 h 1996549"/>
              <a:gd name="connsiteX1640" fmla="*/ 1724864 w 1998270"/>
              <a:gd name="connsiteY1640" fmla="*/ 1362410 h 1996549"/>
              <a:gd name="connsiteX1641" fmla="*/ 1664145 w 1998270"/>
              <a:gd name="connsiteY1641" fmla="*/ 1362410 h 1996549"/>
              <a:gd name="connsiteX1642" fmla="*/ 1678301 w 1998270"/>
              <a:gd name="connsiteY1642" fmla="*/ 1376567 h 1996549"/>
              <a:gd name="connsiteX1643" fmla="*/ 1664145 w 1998270"/>
              <a:gd name="connsiteY1643" fmla="*/ 1390723 h 1996549"/>
              <a:gd name="connsiteX1644" fmla="*/ 1649989 w 1998270"/>
              <a:gd name="connsiteY1644" fmla="*/ 1376567 h 1996549"/>
              <a:gd name="connsiteX1645" fmla="*/ 1664145 w 1998270"/>
              <a:gd name="connsiteY1645" fmla="*/ 1362410 h 1996549"/>
              <a:gd name="connsiteX1646" fmla="*/ 1909067 w 1998270"/>
              <a:gd name="connsiteY1646" fmla="*/ 1362240 h 1996549"/>
              <a:gd name="connsiteX1647" fmla="*/ 1909409 w 1998270"/>
              <a:gd name="connsiteY1647" fmla="*/ 1362240 h 1996549"/>
              <a:gd name="connsiteX1648" fmla="*/ 1923395 w 1998270"/>
              <a:gd name="connsiteY1648" fmla="*/ 1376567 h 1996549"/>
              <a:gd name="connsiteX1649" fmla="*/ 1909067 w 1998270"/>
              <a:gd name="connsiteY1649" fmla="*/ 1390894 h 1996549"/>
              <a:gd name="connsiteX1650" fmla="*/ 1894741 w 1998270"/>
              <a:gd name="connsiteY1650" fmla="*/ 1376567 h 1996549"/>
              <a:gd name="connsiteX1651" fmla="*/ 1909067 w 1998270"/>
              <a:gd name="connsiteY1651" fmla="*/ 1362240 h 1996549"/>
              <a:gd name="connsiteX1652" fmla="*/ 1847666 w 1998270"/>
              <a:gd name="connsiteY1652" fmla="*/ 1362240 h 1996549"/>
              <a:gd name="connsiteX1653" fmla="*/ 1848007 w 1998270"/>
              <a:gd name="connsiteY1653" fmla="*/ 1362240 h 1996549"/>
              <a:gd name="connsiteX1654" fmla="*/ 1861993 w 1998270"/>
              <a:gd name="connsiteY1654" fmla="*/ 1376567 h 1996549"/>
              <a:gd name="connsiteX1655" fmla="*/ 1847666 w 1998270"/>
              <a:gd name="connsiteY1655" fmla="*/ 1390894 h 1996549"/>
              <a:gd name="connsiteX1656" fmla="*/ 1833340 w 1998270"/>
              <a:gd name="connsiteY1656" fmla="*/ 1376567 h 1996549"/>
              <a:gd name="connsiteX1657" fmla="*/ 1847666 w 1998270"/>
              <a:gd name="connsiteY1657" fmla="*/ 1362240 h 1996549"/>
              <a:gd name="connsiteX1658" fmla="*/ 1786265 w 1998270"/>
              <a:gd name="connsiteY1658" fmla="*/ 1362240 h 1996549"/>
              <a:gd name="connsiteX1659" fmla="*/ 1786606 w 1998270"/>
              <a:gd name="connsiteY1659" fmla="*/ 1362240 h 1996549"/>
              <a:gd name="connsiteX1660" fmla="*/ 1800592 w 1998270"/>
              <a:gd name="connsiteY1660" fmla="*/ 1376567 h 1996549"/>
              <a:gd name="connsiteX1661" fmla="*/ 1786265 w 1998270"/>
              <a:gd name="connsiteY1661" fmla="*/ 1390894 h 1996549"/>
              <a:gd name="connsiteX1662" fmla="*/ 1771939 w 1998270"/>
              <a:gd name="connsiteY1662" fmla="*/ 1376567 h 1996549"/>
              <a:gd name="connsiteX1663" fmla="*/ 1786265 w 1998270"/>
              <a:gd name="connsiteY1663" fmla="*/ 1362240 h 1996549"/>
              <a:gd name="connsiteX1664" fmla="*/ 5628 w 1998270"/>
              <a:gd name="connsiteY1664" fmla="*/ 1313801 h 1996549"/>
              <a:gd name="connsiteX1665" fmla="*/ 6004 w 1998270"/>
              <a:gd name="connsiteY1665" fmla="*/ 1313801 h 1996549"/>
              <a:gd name="connsiteX1666" fmla="*/ 6993 w 1998270"/>
              <a:gd name="connsiteY1666" fmla="*/ 1315166 h 1996549"/>
              <a:gd name="connsiteX1667" fmla="*/ 5628 w 1998270"/>
              <a:gd name="connsiteY1667" fmla="*/ 1316530 h 1996549"/>
              <a:gd name="connsiteX1668" fmla="*/ 4264 w 1998270"/>
              <a:gd name="connsiteY1668" fmla="*/ 1315166 h 1996549"/>
              <a:gd name="connsiteX1669" fmla="*/ 5628 w 1998270"/>
              <a:gd name="connsiteY1669" fmla="*/ 1313801 h 1996549"/>
              <a:gd name="connsiteX1670" fmla="*/ 67029 w 1998270"/>
              <a:gd name="connsiteY1670" fmla="*/ 1312948 h 1996549"/>
              <a:gd name="connsiteX1671" fmla="*/ 69247 w 1998270"/>
              <a:gd name="connsiteY1671" fmla="*/ 1315166 h 1996549"/>
              <a:gd name="connsiteX1672" fmla="*/ 67029 w 1998270"/>
              <a:gd name="connsiteY1672" fmla="*/ 1317383 h 1996549"/>
              <a:gd name="connsiteX1673" fmla="*/ 64813 w 1998270"/>
              <a:gd name="connsiteY1673" fmla="*/ 1315166 h 1996549"/>
              <a:gd name="connsiteX1674" fmla="*/ 67029 w 1998270"/>
              <a:gd name="connsiteY1674" fmla="*/ 1312948 h 1996549"/>
              <a:gd name="connsiteX1675" fmla="*/ 129113 w 1998270"/>
              <a:gd name="connsiteY1675" fmla="*/ 1312267 h 1996549"/>
              <a:gd name="connsiteX1676" fmla="*/ 129471 w 1998270"/>
              <a:gd name="connsiteY1676" fmla="*/ 1312267 h 1996549"/>
              <a:gd name="connsiteX1677" fmla="*/ 132013 w 1998270"/>
              <a:gd name="connsiteY1677" fmla="*/ 1315166 h 1996549"/>
              <a:gd name="connsiteX1678" fmla="*/ 129113 w 1998270"/>
              <a:gd name="connsiteY1678" fmla="*/ 1318066 h 1996549"/>
              <a:gd name="connsiteX1679" fmla="*/ 126214 w 1998270"/>
              <a:gd name="connsiteY1679" fmla="*/ 1315166 h 1996549"/>
              <a:gd name="connsiteX1680" fmla="*/ 129113 w 1998270"/>
              <a:gd name="connsiteY1680" fmla="*/ 1312267 h 1996549"/>
              <a:gd name="connsiteX1681" fmla="*/ 190199 w 1998270"/>
              <a:gd name="connsiteY1681" fmla="*/ 1311450 h 1996549"/>
              <a:gd name="connsiteX1682" fmla="*/ 193780 w 1998270"/>
              <a:gd name="connsiteY1682" fmla="*/ 1315032 h 1996549"/>
              <a:gd name="connsiteX1683" fmla="*/ 190199 w 1998270"/>
              <a:gd name="connsiteY1683" fmla="*/ 1318613 h 1996549"/>
              <a:gd name="connsiteX1684" fmla="*/ 186617 w 1998270"/>
              <a:gd name="connsiteY1684" fmla="*/ 1315032 h 1996549"/>
              <a:gd name="connsiteX1685" fmla="*/ 190199 w 1998270"/>
              <a:gd name="connsiteY1685" fmla="*/ 1311450 h 1996549"/>
              <a:gd name="connsiteX1686" fmla="*/ 251234 w 1998270"/>
              <a:gd name="connsiteY1686" fmla="*/ 1310901 h 1996549"/>
              <a:gd name="connsiteX1687" fmla="*/ 255498 w 1998270"/>
              <a:gd name="connsiteY1687" fmla="*/ 1315165 h 1996549"/>
              <a:gd name="connsiteX1688" fmla="*/ 251234 w 1998270"/>
              <a:gd name="connsiteY1688" fmla="*/ 1319429 h 1996549"/>
              <a:gd name="connsiteX1689" fmla="*/ 246970 w 1998270"/>
              <a:gd name="connsiteY1689" fmla="*/ 1315165 h 1996549"/>
              <a:gd name="connsiteX1690" fmla="*/ 251234 w 1998270"/>
              <a:gd name="connsiteY1690" fmla="*/ 1310901 h 1996549"/>
              <a:gd name="connsiteX1691" fmla="*/ 312635 w 1998270"/>
              <a:gd name="connsiteY1691" fmla="*/ 1310219 h 1996549"/>
              <a:gd name="connsiteX1692" fmla="*/ 317581 w 1998270"/>
              <a:gd name="connsiteY1692" fmla="*/ 1315166 h 1996549"/>
              <a:gd name="connsiteX1693" fmla="*/ 312635 w 1998270"/>
              <a:gd name="connsiteY1693" fmla="*/ 1320112 h 1996549"/>
              <a:gd name="connsiteX1694" fmla="*/ 307689 w 1998270"/>
              <a:gd name="connsiteY1694" fmla="*/ 1315166 h 1996549"/>
              <a:gd name="connsiteX1695" fmla="*/ 312635 w 1998270"/>
              <a:gd name="connsiteY1695" fmla="*/ 1310219 h 1996549"/>
              <a:gd name="connsiteX1696" fmla="*/ 374036 w 1998270"/>
              <a:gd name="connsiteY1696" fmla="*/ 1309537 h 1996549"/>
              <a:gd name="connsiteX1697" fmla="*/ 379665 w 1998270"/>
              <a:gd name="connsiteY1697" fmla="*/ 1315166 h 1996549"/>
              <a:gd name="connsiteX1698" fmla="*/ 374036 w 1998270"/>
              <a:gd name="connsiteY1698" fmla="*/ 1320794 h 1996549"/>
              <a:gd name="connsiteX1699" fmla="*/ 368408 w 1998270"/>
              <a:gd name="connsiteY1699" fmla="*/ 1315166 h 1996549"/>
              <a:gd name="connsiteX1700" fmla="*/ 374036 w 1998270"/>
              <a:gd name="connsiteY1700" fmla="*/ 1309537 h 1996549"/>
              <a:gd name="connsiteX1701" fmla="*/ 436119 w 1998270"/>
              <a:gd name="connsiteY1701" fmla="*/ 1309025 h 1996549"/>
              <a:gd name="connsiteX1702" fmla="*/ 442259 w 1998270"/>
              <a:gd name="connsiteY1702" fmla="*/ 1314654 h 1996549"/>
              <a:gd name="connsiteX1703" fmla="*/ 436119 w 1998270"/>
              <a:gd name="connsiteY1703" fmla="*/ 1320794 h 1996549"/>
              <a:gd name="connsiteX1704" fmla="*/ 429980 w 1998270"/>
              <a:gd name="connsiteY1704" fmla="*/ 1315166 h 1996549"/>
              <a:gd name="connsiteX1705" fmla="*/ 436119 w 1998270"/>
              <a:gd name="connsiteY1705" fmla="*/ 1309025 h 1996549"/>
              <a:gd name="connsiteX1706" fmla="*/ 496839 w 1998270"/>
              <a:gd name="connsiteY1706" fmla="*/ 1308343 h 1996549"/>
              <a:gd name="connsiteX1707" fmla="*/ 503661 w 1998270"/>
              <a:gd name="connsiteY1707" fmla="*/ 1315166 h 1996549"/>
              <a:gd name="connsiteX1708" fmla="*/ 496839 w 1998270"/>
              <a:gd name="connsiteY1708" fmla="*/ 1321988 h 1996549"/>
              <a:gd name="connsiteX1709" fmla="*/ 490017 w 1998270"/>
              <a:gd name="connsiteY1709" fmla="*/ 1315166 h 1996549"/>
              <a:gd name="connsiteX1710" fmla="*/ 496839 w 1998270"/>
              <a:gd name="connsiteY1710" fmla="*/ 1308343 h 1996549"/>
              <a:gd name="connsiteX1711" fmla="*/ 558239 w 1998270"/>
              <a:gd name="connsiteY1711" fmla="*/ 1307831 h 1996549"/>
              <a:gd name="connsiteX1712" fmla="*/ 565573 w 1998270"/>
              <a:gd name="connsiteY1712" fmla="*/ 1315165 h 1996549"/>
              <a:gd name="connsiteX1713" fmla="*/ 558239 w 1998270"/>
              <a:gd name="connsiteY1713" fmla="*/ 1322499 h 1996549"/>
              <a:gd name="connsiteX1714" fmla="*/ 550906 w 1998270"/>
              <a:gd name="connsiteY1714" fmla="*/ 1315165 h 1996549"/>
              <a:gd name="connsiteX1715" fmla="*/ 558239 w 1998270"/>
              <a:gd name="connsiteY1715" fmla="*/ 1307831 h 1996549"/>
              <a:gd name="connsiteX1716" fmla="*/ 619641 w 1998270"/>
              <a:gd name="connsiteY1716" fmla="*/ 1307149 h 1996549"/>
              <a:gd name="connsiteX1717" fmla="*/ 627657 w 1998270"/>
              <a:gd name="connsiteY1717" fmla="*/ 1315166 h 1996549"/>
              <a:gd name="connsiteX1718" fmla="*/ 619641 w 1998270"/>
              <a:gd name="connsiteY1718" fmla="*/ 1323182 h 1996549"/>
              <a:gd name="connsiteX1719" fmla="*/ 611625 w 1998270"/>
              <a:gd name="connsiteY1719" fmla="*/ 1315166 h 1996549"/>
              <a:gd name="connsiteX1720" fmla="*/ 619641 w 1998270"/>
              <a:gd name="connsiteY1720" fmla="*/ 1307149 h 1996549"/>
              <a:gd name="connsiteX1721" fmla="*/ 681409 w 1998270"/>
              <a:gd name="connsiteY1721" fmla="*/ 1306503 h 1996549"/>
              <a:gd name="connsiteX1722" fmla="*/ 689937 w 1998270"/>
              <a:gd name="connsiteY1722" fmla="*/ 1315031 h 1996549"/>
              <a:gd name="connsiteX1723" fmla="*/ 681409 w 1998270"/>
              <a:gd name="connsiteY1723" fmla="*/ 1323559 h 1996549"/>
              <a:gd name="connsiteX1724" fmla="*/ 672881 w 1998270"/>
              <a:gd name="connsiteY1724" fmla="*/ 1315031 h 1996549"/>
              <a:gd name="connsiteX1725" fmla="*/ 681409 w 1998270"/>
              <a:gd name="connsiteY1725" fmla="*/ 1306503 h 1996549"/>
              <a:gd name="connsiteX1726" fmla="*/ 743126 w 1998270"/>
              <a:gd name="connsiteY1726" fmla="*/ 1305955 h 1996549"/>
              <a:gd name="connsiteX1727" fmla="*/ 752336 w 1998270"/>
              <a:gd name="connsiteY1727" fmla="*/ 1315166 h 1996549"/>
              <a:gd name="connsiteX1728" fmla="*/ 743126 w 1998270"/>
              <a:gd name="connsiteY1728" fmla="*/ 1324376 h 1996549"/>
              <a:gd name="connsiteX1729" fmla="*/ 733916 w 1998270"/>
              <a:gd name="connsiteY1729" fmla="*/ 1315166 h 1996549"/>
              <a:gd name="connsiteX1730" fmla="*/ 743126 w 1998270"/>
              <a:gd name="connsiteY1730" fmla="*/ 1305955 h 1996549"/>
              <a:gd name="connsiteX1731" fmla="*/ 803845 w 1998270"/>
              <a:gd name="connsiteY1731" fmla="*/ 1305444 h 1996549"/>
              <a:gd name="connsiteX1732" fmla="*/ 804185 w 1998270"/>
              <a:gd name="connsiteY1732" fmla="*/ 1305444 h 1996549"/>
              <a:gd name="connsiteX1733" fmla="*/ 813567 w 1998270"/>
              <a:gd name="connsiteY1733" fmla="*/ 1315166 h 1996549"/>
              <a:gd name="connsiteX1734" fmla="*/ 803845 w 1998270"/>
              <a:gd name="connsiteY1734" fmla="*/ 1324887 h 1996549"/>
              <a:gd name="connsiteX1735" fmla="*/ 794123 w 1998270"/>
              <a:gd name="connsiteY1735" fmla="*/ 1315166 h 1996549"/>
              <a:gd name="connsiteX1736" fmla="*/ 803845 w 1998270"/>
              <a:gd name="connsiteY1736" fmla="*/ 1305444 h 1996549"/>
              <a:gd name="connsiteX1737" fmla="*/ 865246 w 1998270"/>
              <a:gd name="connsiteY1737" fmla="*/ 1304932 h 1996549"/>
              <a:gd name="connsiteX1738" fmla="*/ 875480 w 1998270"/>
              <a:gd name="connsiteY1738" fmla="*/ 1315166 h 1996549"/>
              <a:gd name="connsiteX1739" fmla="*/ 865246 w 1998270"/>
              <a:gd name="connsiteY1739" fmla="*/ 1325400 h 1996549"/>
              <a:gd name="connsiteX1740" fmla="*/ 855013 w 1998270"/>
              <a:gd name="connsiteY1740" fmla="*/ 1315166 h 1996549"/>
              <a:gd name="connsiteX1741" fmla="*/ 865246 w 1998270"/>
              <a:gd name="connsiteY1741" fmla="*/ 1304932 h 1996549"/>
              <a:gd name="connsiteX1742" fmla="*/ 988048 w 1998270"/>
              <a:gd name="connsiteY1742" fmla="*/ 1303739 h 1996549"/>
              <a:gd name="connsiteX1743" fmla="*/ 988389 w 1998270"/>
              <a:gd name="connsiteY1743" fmla="*/ 1303739 h 1996549"/>
              <a:gd name="connsiteX1744" fmla="*/ 999305 w 1998270"/>
              <a:gd name="connsiteY1744" fmla="*/ 1314996 h 1996549"/>
              <a:gd name="connsiteX1745" fmla="*/ 988048 w 1998270"/>
              <a:gd name="connsiteY1745" fmla="*/ 1326253 h 1996549"/>
              <a:gd name="connsiteX1746" fmla="*/ 976792 w 1998270"/>
              <a:gd name="connsiteY1746" fmla="*/ 1314996 h 1996549"/>
              <a:gd name="connsiteX1747" fmla="*/ 988048 w 1998270"/>
              <a:gd name="connsiteY1747" fmla="*/ 1303739 h 1996549"/>
              <a:gd name="connsiteX1748" fmla="*/ 1110851 w 1998270"/>
              <a:gd name="connsiteY1748" fmla="*/ 1303738 h 1996549"/>
              <a:gd name="connsiteX1749" fmla="*/ 1122961 w 1998270"/>
              <a:gd name="connsiteY1749" fmla="*/ 1315848 h 1996549"/>
              <a:gd name="connsiteX1750" fmla="*/ 1110851 w 1998270"/>
              <a:gd name="connsiteY1750" fmla="*/ 1327958 h 1996549"/>
              <a:gd name="connsiteX1751" fmla="*/ 1098742 w 1998270"/>
              <a:gd name="connsiteY1751" fmla="*/ 1315848 h 1996549"/>
              <a:gd name="connsiteX1752" fmla="*/ 1110851 w 1998270"/>
              <a:gd name="connsiteY1752" fmla="*/ 1303738 h 1996549"/>
              <a:gd name="connsiteX1753" fmla="*/ 1050132 w 1998270"/>
              <a:gd name="connsiteY1753" fmla="*/ 1303738 h 1996549"/>
              <a:gd name="connsiteX1754" fmla="*/ 1061901 w 1998270"/>
              <a:gd name="connsiteY1754" fmla="*/ 1315507 h 1996549"/>
              <a:gd name="connsiteX1755" fmla="*/ 1050132 w 1998270"/>
              <a:gd name="connsiteY1755" fmla="*/ 1327276 h 1996549"/>
              <a:gd name="connsiteX1756" fmla="*/ 1038364 w 1998270"/>
              <a:gd name="connsiteY1756" fmla="*/ 1315507 h 1996549"/>
              <a:gd name="connsiteX1757" fmla="*/ 1050132 w 1998270"/>
              <a:gd name="connsiteY1757" fmla="*/ 1303738 h 1996549"/>
              <a:gd name="connsiteX1758" fmla="*/ 926648 w 1998270"/>
              <a:gd name="connsiteY1758" fmla="*/ 1303738 h 1996549"/>
              <a:gd name="connsiteX1759" fmla="*/ 937393 w 1998270"/>
              <a:gd name="connsiteY1759" fmla="*/ 1314484 h 1996549"/>
              <a:gd name="connsiteX1760" fmla="*/ 926648 w 1998270"/>
              <a:gd name="connsiteY1760" fmla="*/ 1325229 h 1996549"/>
              <a:gd name="connsiteX1761" fmla="*/ 915903 w 1998270"/>
              <a:gd name="connsiteY1761" fmla="*/ 1314484 h 1996549"/>
              <a:gd name="connsiteX1762" fmla="*/ 926648 w 1998270"/>
              <a:gd name="connsiteY1762" fmla="*/ 1303738 h 1996549"/>
              <a:gd name="connsiteX1763" fmla="*/ 1172253 w 1998270"/>
              <a:gd name="connsiteY1763" fmla="*/ 1302544 h 1996549"/>
              <a:gd name="connsiteX1764" fmla="*/ 1184874 w 1998270"/>
              <a:gd name="connsiteY1764" fmla="*/ 1315166 h 1996549"/>
              <a:gd name="connsiteX1765" fmla="*/ 1172253 w 1998270"/>
              <a:gd name="connsiteY1765" fmla="*/ 1327787 h 1996549"/>
              <a:gd name="connsiteX1766" fmla="*/ 1159632 w 1998270"/>
              <a:gd name="connsiteY1766" fmla="*/ 1315166 h 1996549"/>
              <a:gd name="connsiteX1767" fmla="*/ 1172253 w 1998270"/>
              <a:gd name="connsiteY1767" fmla="*/ 1302544 h 1996549"/>
              <a:gd name="connsiteX1768" fmla="*/ 1233654 w 1998270"/>
              <a:gd name="connsiteY1768" fmla="*/ 1302203 h 1996549"/>
              <a:gd name="connsiteX1769" fmla="*/ 1246616 w 1998270"/>
              <a:gd name="connsiteY1769" fmla="*/ 1315166 h 1996549"/>
              <a:gd name="connsiteX1770" fmla="*/ 1233654 w 1998270"/>
              <a:gd name="connsiteY1770" fmla="*/ 1328128 h 1996549"/>
              <a:gd name="connsiteX1771" fmla="*/ 1220692 w 1998270"/>
              <a:gd name="connsiteY1771" fmla="*/ 1315166 h 1996549"/>
              <a:gd name="connsiteX1772" fmla="*/ 1233654 w 1998270"/>
              <a:gd name="connsiteY1772" fmla="*/ 1302203 h 1996549"/>
              <a:gd name="connsiteX1773" fmla="*/ 1971151 w 1998270"/>
              <a:gd name="connsiteY1773" fmla="*/ 1302033 h 1996549"/>
              <a:gd name="connsiteX1774" fmla="*/ 1971492 w 1998270"/>
              <a:gd name="connsiteY1774" fmla="*/ 1302033 h 1996549"/>
              <a:gd name="connsiteX1775" fmla="*/ 1984284 w 1998270"/>
              <a:gd name="connsiteY1775" fmla="*/ 1315166 h 1996549"/>
              <a:gd name="connsiteX1776" fmla="*/ 1971151 w 1998270"/>
              <a:gd name="connsiteY1776" fmla="*/ 1328299 h 1996549"/>
              <a:gd name="connsiteX1777" fmla="*/ 1958019 w 1998270"/>
              <a:gd name="connsiteY1777" fmla="*/ 1315166 h 1996549"/>
              <a:gd name="connsiteX1778" fmla="*/ 1971151 w 1998270"/>
              <a:gd name="connsiteY1778" fmla="*/ 1302033 h 1996549"/>
              <a:gd name="connsiteX1779" fmla="*/ 1295055 w 1998270"/>
              <a:gd name="connsiteY1779" fmla="*/ 1301862 h 1996549"/>
              <a:gd name="connsiteX1780" fmla="*/ 1308359 w 1998270"/>
              <a:gd name="connsiteY1780" fmla="*/ 1315166 h 1996549"/>
              <a:gd name="connsiteX1781" fmla="*/ 1295055 w 1998270"/>
              <a:gd name="connsiteY1781" fmla="*/ 1328470 h 1996549"/>
              <a:gd name="connsiteX1782" fmla="*/ 1281752 w 1998270"/>
              <a:gd name="connsiteY1782" fmla="*/ 1315166 h 1996549"/>
              <a:gd name="connsiteX1783" fmla="*/ 1295055 w 1998270"/>
              <a:gd name="connsiteY1783" fmla="*/ 1301862 h 1996549"/>
              <a:gd name="connsiteX1784" fmla="*/ 1357138 w 1998270"/>
              <a:gd name="connsiteY1784" fmla="*/ 1301521 h 1996549"/>
              <a:gd name="connsiteX1785" fmla="*/ 1370783 w 1998270"/>
              <a:gd name="connsiteY1785" fmla="*/ 1315166 h 1996549"/>
              <a:gd name="connsiteX1786" fmla="*/ 1357138 w 1998270"/>
              <a:gd name="connsiteY1786" fmla="*/ 1328811 h 1996549"/>
              <a:gd name="connsiteX1787" fmla="*/ 1343494 w 1998270"/>
              <a:gd name="connsiteY1787" fmla="*/ 1315166 h 1996549"/>
              <a:gd name="connsiteX1788" fmla="*/ 1357138 w 1998270"/>
              <a:gd name="connsiteY1788" fmla="*/ 1301521 h 1996549"/>
              <a:gd name="connsiteX1789" fmla="*/ 1417858 w 1998270"/>
              <a:gd name="connsiteY1789" fmla="*/ 1301180 h 1996549"/>
              <a:gd name="connsiteX1790" fmla="*/ 1431844 w 1998270"/>
              <a:gd name="connsiteY1790" fmla="*/ 1315166 h 1996549"/>
              <a:gd name="connsiteX1791" fmla="*/ 1417858 w 1998270"/>
              <a:gd name="connsiteY1791" fmla="*/ 1329152 h 1996549"/>
              <a:gd name="connsiteX1792" fmla="*/ 1403872 w 1998270"/>
              <a:gd name="connsiteY1792" fmla="*/ 1315166 h 1996549"/>
              <a:gd name="connsiteX1793" fmla="*/ 1417858 w 1998270"/>
              <a:gd name="connsiteY1793" fmla="*/ 1301180 h 1996549"/>
              <a:gd name="connsiteX1794" fmla="*/ 1479258 w 1998270"/>
              <a:gd name="connsiteY1794" fmla="*/ 1300839 h 1996549"/>
              <a:gd name="connsiteX1795" fmla="*/ 1479599 w 1998270"/>
              <a:gd name="connsiteY1795" fmla="*/ 1300839 h 1996549"/>
              <a:gd name="connsiteX1796" fmla="*/ 1493585 w 1998270"/>
              <a:gd name="connsiteY1796" fmla="*/ 1315166 h 1996549"/>
              <a:gd name="connsiteX1797" fmla="*/ 1479258 w 1998270"/>
              <a:gd name="connsiteY1797" fmla="*/ 1329493 h 1996549"/>
              <a:gd name="connsiteX1798" fmla="*/ 1464932 w 1998270"/>
              <a:gd name="connsiteY1798" fmla="*/ 1315166 h 1996549"/>
              <a:gd name="connsiteX1799" fmla="*/ 1479258 w 1998270"/>
              <a:gd name="connsiteY1799" fmla="*/ 1300839 h 1996549"/>
              <a:gd name="connsiteX1800" fmla="*/ 1540660 w 1998270"/>
              <a:gd name="connsiteY1800" fmla="*/ 1300668 h 1996549"/>
              <a:gd name="connsiteX1801" fmla="*/ 1555157 w 1998270"/>
              <a:gd name="connsiteY1801" fmla="*/ 1315166 h 1996549"/>
              <a:gd name="connsiteX1802" fmla="*/ 1540660 w 1998270"/>
              <a:gd name="connsiteY1802" fmla="*/ 1329663 h 1996549"/>
              <a:gd name="connsiteX1803" fmla="*/ 1526163 w 1998270"/>
              <a:gd name="connsiteY1803" fmla="*/ 1315166 h 1996549"/>
              <a:gd name="connsiteX1804" fmla="*/ 1540660 w 1998270"/>
              <a:gd name="connsiteY1804" fmla="*/ 1300668 h 1996549"/>
              <a:gd name="connsiteX1805" fmla="*/ 1602061 w 1998270"/>
              <a:gd name="connsiteY1805" fmla="*/ 1300498 h 1996549"/>
              <a:gd name="connsiteX1806" fmla="*/ 1602403 w 1998270"/>
              <a:gd name="connsiteY1806" fmla="*/ 1300498 h 1996549"/>
              <a:gd name="connsiteX1807" fmla="*/ 1616730 w 1998270"/>
              <a:gd name="connsiteY1807" fmla="*/ 1315166 h 1996549"/>
              <a:gd name="connsiteX1808" fmla="*/ 1602061 w 1998270"/>
              <a:gd name="connsiteY1808" fmla="*/ 1329834 h 1996549"/>
              <a:gd name="connsiteX1809" fmla="*/ 1587394 w 1998270"/>
              <a:gd name="connsiteY1809" fmla="*/ 1315166 h 1996549"/>
              <a:gd name="connsiteX1810" fmla="*/ 1602061 w 1998270"/>
              <a:gd name="connsiteY1810" fmla="*/ 1300498 h 1996549"/>
              <a:gd name="connsiteX1811" fmla="*/ 1664145 w 1998270"/>
              <a:gd name="connsiteY1811" fmla="*/ 1300327 h 1996549"/>
              <a:gd name="connsiteX1812" fmla="*/ 1678984 w 1998270"/>
              <a:gd name="connsiteY1812" fmla="*/ 1315166 h 1996549"/>
              <a:gd name="connsiteX1813" fmla="*/ 1664145 w 1998270"/>
              <a:gd name="connsiteY1813" fmla="*/ 1330005 h 1996549"/>
              <a:gd name="connsiteX1814" fmla="*/ 1649307 w 1998270"/>
              <a:gd name="connsiteY1814" fmla="*/ 1315166 h 1996549"/>
              <a:gd name="connsiteX1815" fmla="*/ 1664145 w 1998270"/>
              <a:gd name="connsiteY1815" fmla="*/ 1300327 h 1996549"/>
              <a:gd name="connsiteX1816" fmla="*/ 1724864 w 1998270"/>
              <a:gd name="connsiteY1816" fmla="*/ 1300157 h 1996549"/>
              <a:gd name="connsiteX1817" fmla="*/ 1725205 w 1998270"/>
              <a:gd name="connsiteY1817" fmla="*/ 1300157 h 1996549"/>
              <a:gd name="connsiteX1818" fmla="*/ 1739873 w 1998270"/>
              <a:gd name="connsiteY1818" fmla="*/ 1315166 h 1996549"/>
              <a:gd name="connsiteX1819" fmla="*/ 1739873 w 1998270"/>
              <a:gd name="connsiteY1819" fmla="*/ 1315338 h 1996549"/>
              <a:gd name="connsiteX1820" fmla="*/ 1724864 w 1998270"/>
              <a:gd name="connsiteY1820" fmla="*/ 1330005 h 1996549"/>
              <a:gd name="connsiteX1821" fmla="*/ 1709855 w 1998270"/>
              <a:gd name="connsiteY1821" fmla="*/ 1315166 h 1996549"/>
              <a:gd name="connsiteX1822" fmla="*/ 1724864 w 1998270"/>
              <a:gd name="connsiteY1822" fmla="*/ 1300157 h 1996549"/>
              <a:gd name="connsiteX1823" fmla="*/ 1909067 w 1998270"/>
              <a:gd name="connsiteY1823" fmla="*/ 1299986 h 1996549"/>
              <a:gd name="connsiteX1824" fmla="*/ 1924247 w 1998270"/>
              <a:gd name="connsiteY1824" fmla="*/ 1315166 h 1996549"/>
              <a:gd name="connsiteX1825" fmla="*/ 1924247 w 1998270"/>
              <a:gd name="connsiteY1825" fmla="*/ 1315338 h 1996549"/>
              <a:gd name="connsiteX1826" fmla="*/ 1909067 w 1998270"/>
              <a:gd name="connsiteY1826" fmla="*/ 1330175 h 1996549"/>
              <a:gd name="connsiteX1827" fmla="*/ 1908897 w 1998270"/>
              <a:gd name="connsiteY1827" fmla="*/ 1330177 h 1996549"/>
              <a:gd name="connsiteX1828" fmla="*/ 1893888 w 1998270"/>
              <a:gd name="connsiteY1828" fmla="*/ 1315166 h 1996549"/>
              <a:gd name="connsiteX1829" fmla="*/ 1909067 w 1998270"/>
              <a:gd name="connsiteY1829" fmla="*/ 1299986 h 1996549"/>
              <a:gd name="connsiteX1830" fmla="*/ 1847667 w 1998270"/>
              <a:gd name="connsiteY1830" fmla="*/ 1299986 h 1996549"/>
              <a:gd name="connsiteX1831" fmla="*/ 1862846 w 1998270"/>
              <a:gd name="connsiteY1831" fmla="*/ 1315166 h 1996549"/>
              <a:gd name="connsiteX1832" fmla="*/ 1862846 w 1998270"/>
              <a:gd name="connsiteY1832" fmla="*/ 1315338 h 1996549"/>
              <a:gd name="connsiteX1833" fmla="*/ 1847667 w 1998270"/>
              <a:gd name="connsiteY1833" fmla="*/ 1330175 h 1996549"/>
              <a:gd name="connsiteX1834" fmla="*/ 1847496 w 1998270"/>
              <a:gd name="connsiteY1834" fmla="*/ 1330177 h 1996549"/>
              <a:gd name="connsiteX1835" fmla="*/ 1832487 w 1998270"/>
              <a:gd name="connsiteY1835" fmla="*/ 1315166 h 1996549"/>
              <a:gd name="connsiteX1836" fmla="*/ 1847667 w 1998270"/>
              <a:gd name="connsiteY1836" fmla="*/ 1299986 h 1996549"/>
              <a:gd name="connsiteX1837" fmla="*/ 1786266 w 1998270"/>
              <a:gd name="connsiteY1837" fmla="*/ 1299986 h 1996549"/>
              <a:gd name="connsiteX1838" fmla="*/ 1801445 w 1998270"/>
              <a:gd name="connsiteY1838" fmla="*/ 1315166 h 1996549"/>
              <a:gd name="connsiteX1839" fmla="*/ 1801445 w 1998270"/>
              <a:gd name="connsiteY1839" fmla="*/ 1315338 h 1996549"/>
              <a:gd name="connsiteX1840" fmla="*/ 1786266 w 1998270"/>
              <a:gd name="connsiteY1840" fmla="*/ 1330175 h 1996549"/>
              <a:gd name="connsiteX1841" fmla="*/ 1786095 w 1998270"/>
              <a:gd name="connsiteY1841" fmla="*/ 1330177 h 1996549"/>
              <a:gd name="connsiteX1842" fmla="*/ 1771086 w 1998270"/>
              <a:gd name="connsiteY1842" fmla="*/ 1315166 h 1996549"/>
              <a:gd name="connsiteX1843" fmla="*/ 1786266 w 1998270"/>
              <a:gd name="connsiteY1843" fmla="*/ 1299986 h 1996549"/>
              <a:gd name="connsiteX1844" fmla="*/ 5628 w 1998270"/>
              <a:gd name="connsiteY1844" fmla="*/ 1252571 h 1996549"/>
              <a:gd name="connsiteX1845" fmla="*/ 5986 w 1998270"/>
              <a:gd name="connsiteY1845" fmla="*/ 1252571 h 1996549"/>
              <a:gd name="connsiteX1846" fmla="*/ 7333 w 1998270"/>
              <a:gd name="connsiteY1846" fmla="*/ 1254276 h 1996549"/>
              <a:gd name="connsiteX1847" fmla="*/ 5628 w 1998270"/>
              <a:gd name="connsiteY1847" fmla="*/ 1255982 h 1996549"/>
              <a:gd name="connsiteX1848" fmla="*/ 3923 w 1998270"/>
              <a:gd name="connsiteY1848" fmla="*/ 1254276 h 1996549"/>
              <a:gd name="connsiteX1849" fmla="*/ 5628 w 1998270"/>
              <a:gd name="connsiteY1849" fmla="*/ 1252571 h 1996549"/>
              <a:gd name="connsiteX1850" fmla="*/ 67029 w 1998270"/>
              <a:gd name="connsiteY1850" fmla="*/ 1251035 h 1996549"/>
              <a:gd name="connsiteX1851" fmla="*/ 69758 w 1998270"/>
              <a:gd name="connsiteY1851" fmla="*/ 1253764 h 1996549"/>
              <a:gd name="connsiteX1852" fmla="*/ 67029 w 1998270"/>
              <a:gd name="connsiteY1852" fmla="*/ 1256493 h 1996549"/>
              <a:gd name="connsiteX1853" fmla="*/ 64301 w 1998270"/>
              <a:gd name="connsiteY1853" fmla="*/ 1253764 h 1996549"/>
              <a:gd name="connsiteX1854" fmla="*/ 67029 w 1998270"/>
              <a:gd name="connsiteY1854" fmla="*/ 1251035 h 1996549"/>
              <a:gd name="connsiteX1855" fmla="*/ 129113 w 1998270"/>
              <a:gd name="connsiteY1855" fmla="*/ 1250353 h 1996549"/>
              <a:gd name="connsiteX1856" fmla="*/ 132524 w 1998270"/>
              <a:gd name="connsiteY1856" fmla="*/ 1253765 h 1996549"/>
              <a:gd name="connsiteX1857" fmla="*/ 129113 w 1998270"/>
              <a:gd name="connsiteY1857" fmla="*/ 1257176 h 1996549"/>
              <a:gd name="connsiteX1858" fmla="*/ 125702 w 1998270"/>
              <a:gd name="connsiteY1858" fmla="*/ 1253765 h 1996549"/>
              <a:gd name="connsiteX1859" fmla="*/ 129113 w 1998270"/>
              <a:gd name="connsiteY1859" fmla="*/ 1250353 h 1996549"/>
              <a:gd name="connsiteX1860" fmla="*/ 189832 w 1998270"/>
              <a:gd name="connsiteY1860" fmla="*/ 1249671 h 1996549"/>
              <a:gd name="connsiteX1861" fmla="*/ 190173 w 1998270"/>
              <a:gd name="connsiteY1861" fmla="*/ 1249671 h 1996549"/>
              <a:gd name="connsiteX1862" fmla="*/ 193925 w 1998270"/>
              <a:gd name="connsiteY1862" fmla="*/ 1253765 h 1996549"/>
              <a:gd name="connsiteX1863" fmla="*/ 189832 w 1998270"/>
              <a:gd name="connsiteY1863" fmla="*/ 1257858 h 1996549"/>
              <a:gd name="connsiteX1864" fmla="*/ 185739 w 1998270"/>
              <a:gd name="connsiteY1864" fmla="*/ 1253765 h 1996549"/>
              <a:gd name="connsiteX1865" fmla="*/ 189832 w 1998270"/>
              <a:gd name="connsiteY1865" fmla="*/ 1249671 h 1996549"/>
              <a:gd name="connsiteX1866" fmla="*/ 251233 w 1998270"/>
              <a:gd name="connsiteY1866" fmla="*/ 1248989 h 1996549"/>
              <a:gd name="connsiteX1867" fmla="*/ 251574 w 1998270"/>
              <a:gd name="connsiteY1867" fmla="*/ 1248989 h 1996549"/>
              <a:gd name="connsiteX1868" fmla="*/ 256009 w 1998270"/>
              <a:gd name="connsiteY1868" fmla="*/ 1253765 h 1996549"/>
              <a:gd name="connsiteX1869" fmla="*/ 251233 w 1998270"/>
              <a:gd name="connsiteY1869" fmla="*/ 1258541 h 1996549"/>
              <a:gd name="connsiteX1870" fmla="*/ 246458 w 1998270"/>
              <a:gd name="connsiteY1870" fmla="*/ 1253765 h 1996549"/>
              <a:gd name="connsiteX1871" fmla="*/ 251233 w 1998270"/>
              <a:gd name="connsiteY1871" fmla="*/ 1248989 h 1996549"/>
              <a:gd name="connsiteX1872" fmla="*/ 312635 w 1998270"/>
              <a:gd name="connsiteY1872" fmla="*/ 1248306 h 1996549"/>
              <a:gd name="connsiteX1873" fmla="*/ 318092 w 1998270"/>
              <a:gd name="connsiteY1873" fmla="*/ 1253764 h 1996549"/>
              <a:gd name="connsiteX1874" fmla="*/ 312635 w 1998270"/>
              <a:gd name="connsiteY1874" fmla="*/ 1259222 h 1996549"/>
              <a:gd name="connsiteX1875" fmla="*/ 307177 w 1998270"/>
              <a:gd name="connsiteY1875" fmla="*/ 1253764 h 1996549"/>
              <a:gd name="connsiteX1876" fmla="*/ 312635 w 1998270"/>
              <a:gd name="connsiteY1876" fmla="*/ 1248306 h 1996549"/>
              <a:gd name="connsiteX1877" fmla="*/ 374035 w 1998270"/>
              <a:gd name="connsiteY1877" fmla="*/ 1247624 h 1996549"/>
              <a:gd name="connsiteX1878" fmla="*/ 380176 w 1998270"/>
              <a:gd name="connsiteY1878" fmla="*/ 1253765 h 1996549"/>
              <a:gd name="connsiteX1879" fmla="*/ 374035 w 1998270"/>
              <a:gd name="connsiteY1879" fmla="*/ 1259905 h 1996549"/>
              <a:gd name="connsiteX1880" fmla="*/ 367896 w 1998270"/>
              <a:gd name="connsiteY1880" fmla="*/ 1253765 h 1996549"/>
              <a:gd name="connsiteX1881" fmla="*/ 374035 w 1998270"/>
              <a:gd name="connsiteY1881" fmla="*/ 1247624 h 1996549"/>
              <a:gd name="connsiteX1882" fmla="*/ 436120 w 1998270"/>
              <a:gd name="connsiteY1882" fmla="*/ 1247113 h 1996549"/>
              <a:gd name="connsiteX1883" fmla="*/ 436461 w 1998270"/>
              <a:gd name="connsiteY1883" fmla="*/ 1247113 h 1996549"/>
              <a:gd name="connsiteX1884" fmla="*/ 442772 w 1998270"/>
              <a:gd name="connsiteY1884" fmla="*/ 1253765 h 1996549"/>
              <a:gd name="connsiteX1885" fmla="*/ 436120 w 1998270"/>
              <a:gd name="connsiteY1885" fmla="*/ 1260417 h 1996549"/>
              <a:gd name="connsiteX1886" fmla="*/ 429468 w 1998270"/>
              <a:gd name="connsiteY1886" fmla="*/ 1253765 h 1996549"/>
              <a:gd name="connsiteX1887" fmla="*/ 436120 w 1998270"/>
              <a:gd name="connsiteY1887" fmla="*/ 1247113 h 1996549"/>
              <a:gd name="connsiteX1888" fmla="*/ 496838 w 1998270"/>
              <a:gd name="connsiteY1888" fmla="*/ 1246430 h 1996549"/>
              <a:gd name="connsiteX1889" fmla="*/ 504172 w 1998270"/>
              <a:gd name="connsiteY1889" fmla="*/ 1253764 h 1996549"/>
              <a:gd name="connsiteX1890" fmla="*/ 496838 w 1998270"/>
              <a:gd name="connsiteY1890" fmla="*/ 1261099 h 1996549"/>
              <a:gd name="connsiteX1891" fmla="*/ 489505 w 1998270"/>
              <a:gd name="connsiteY1891" fmla="*/ 1253764 h 1996549"/>
              <a:gd name="connsiteX1892" fmla="*/ 496838 w 1998270"/>
              <a:gd name="connsiteY1892" fmla="*/ 1246430 h 1996549"/>
              <a:gd name="connsiteX1893" fmla="*/ 558240 w 1998270"/>
              <a:gd name="connsiteY1893" fmla="*/ 1245748 h 1996549"/>
              <a:gd name="connsiteX1894" fmla="*/ 566256 w 1998270"/>
              <a:gd name="connsiteY1894" fmla="*/ 1253765 h 1996549"/>
              <a:gd name="connsiteX1895" fmla="*/ 558240 w 1998270"/>
              <a:gd name="connsiteY1895" fmla="*/ 1261781 h 1996549"/>
              <a:gd name="connsiteX1896" fmla="*/ 550224 w 1998270"/>
              <a:gd name="connsiteY1896" fmla="*/ 1253765 h 1996549"/>
              <a:gd name="connsiteX1897" fmla="*/ 558240 w 1998270"/>
              <a:gd name="connsiteY1897" fmla="*/ 1245748 h 1996549"/>
              <a:gd name="connsiteX1898" fmla="*/ 619642 w 1998270"/>
              <a:gd name="connsiteY1898" fmla="*/ 1245236 h 1996549"/>
              <a:gd name="connsiteX1899" fmla="*/ 628169 w 1998270"/>
              <a:gd name="connsiteY1899" fmla="*/ 1253764 h 1996549"/>
              <a:gd name="connsiteX1900" fmla="*/ 619642 w 1998270"/>
              <a:gd name="connsiteY1900" fmla="*/ 1262292 h 1996549"/>
              <a:gd name="connsiteX1901" fmla="*/ 611114 w 1998270"/>
              <a:gd name="connsiteY1901" fmla="*/ 1253764 h 1996549"/>
              <a:gd name="connsiteX1902" fmla="*/ 619642 w 1998270"/>
              <a:gd name="connsiteY1902" fmla="*/ 1245236 h 1996549"/>
              <a:gd name="connsiteX1903" fmla="*/ 681042 w 1998270"/>
              <a:gd name="connsiteY1903" fmla="*/ 1244554 h 1996549"/>
              <a:gd name="connsiteX1904" fmla="*/ 690253 w 1998270"/>
              <a:gd name="connsiteY1904" fmla="*/ 1253765 h 1996549"/>
              <a:gd name="connsiteX1905" fmla="*/ 681042 w 1998270"/>
              <a:gd name="connsiteY1905" fmla="*/ 1262975 h 1996549"/>
              <a:gd name="connsiteX1906" fmla="*/ 671833 w 1998270"/>
              <a:gd name="connsiteY1906" fmla="*/ 1253765 h 1996549"/>
              <a:gd name="connsiteX1907" fmla="*/ 681042 w 1998270"/>
              <a:gd name="connsiteY1907" fmla="*/ 1244554 h 1996549"/>
              <a:gd name="connsiteX1908" fmla="*/ 743126 w 1998270"/>
              <a:gd name="connsiteY1908" fmla="*/ 1244043 h 1996549"/>
              <a:gd name="connsiteX1909" fmla="*/ 743466 w 1998270"/>
              <a:gd name="connsiteY1909" fmla="*/ 1244043 h 1996549"/>
              <a:gd name="connsiteX1910" fmla="*/ 752848 w 1998270"/>
              <a:gd name="connsiteY1910" fmla="*/ 1253765 h 1996549"/>
              <a:gd name="connsiteX1911" fmla="*/ 743126 w 1998270"/>
              <a:gd name="connsiteY1911" fmla="*/ 1263486 h 1996549"/>
              <a:gd name="connsiteX1912" fmla="*/ 733404 w 1998270"/>
              <a:gd name="connsiteY1912" fmla="*/ 1253765 h 1996549"/>
              <a:gd name="connsiteX1913" fmla="*/ 743126 w 1998270"/>
              <a:gd name="connsiteY1913" fmla="*/ 1244043 h 1996549"/>
              <a:gd name="connsiteX1914" fmla="*/ 803844 w 1998270"/>
              <a:gd name="connsiteY1914" fmla="*/ 1243360 h 1996549"/>
              <a:gd name="connsiteX1915" fmla="*/ 814249 w 1998270"/>
              <a:gd name="connsiteY1915" fmla="*/ 1253765 h 1996549"/>
              <a:gd name="connsiteX1916" fmla="*/ 803844 w 1998270"/>
              <a:gd name="connsiteY1916" fmla="*/ 1264169 h 1996549"/>
              <a:gd name="connsiteX1917" fmla="*/ 793441 w 1998270"/>
              <a:gd name="connsiteY1917" fmla="*/ 1253765 h 1996549"/>
              <a:gd name="connsiteX1918" fmla="*/ 803844 w 1998270"/>
              <a:gd name="connsiteY1918" fmla="*/ 1243360 h 1996549"/>
              <a:gd name="connsiteX1919" fmla="*/ 865247 w 1998270"/>
              <a:gd name="connsiteY1919" fmla="*/ 1242849 h 1996549"/>
              <a:gd name="connsiteX1920" fmla="*/ 865588 w 1998270"/>
              <a:gd name="connsiteY1920" fmla="*/ 1242849 h 1996549"/>
              <a:gd name="connsiteX1921" fmla="*/ 876162 w 1998270"/>
              <a:gd name="connsiteY1921" fmla="*/ 1253764 h 1996549"/>
              <a:gd name="connsiteX1922" fmla="*/ 865247 w 1998270"/>
              <a:gd name="connsiteY1922" fmla="*/ 1264680 h 1996549"/>
              <a:gd name="connsiteX1923" fmla="*/ 854331 w 1998270"/>
              <a:gd name="connsiteY1923" fmla="*/ 1253764 h 1996549"/>
              <a:gd name="connsiteX1924" fmla="*/ 865247 w 1998270"/>
              <a:gd name="connsiteY1924" fmla="*/ 1242849 h 1996549"/>
              <a:gd name="connsiteX1925" fmla="*/ 926647 w 1998270"/>
              <a:gd name="connsiteY1925" fmla="*/ 1242337 h 1996549"/>
              <a:gd name="connsiteX1926" fmla="*/ 938074 w 1998270"/>
              <a:gd name="connsiteY1926" fmla="*/ 1253765 h 1996549"/>
              <a:gd name="connsiteX1927" fmla="*/ 926647 w 1998270"/>
              <a:gd name="connsiteY1927" fmla="*/ 1265192 h 1996549"/>
              <a:gd name="connsiteX1928" fmla="*/ 915220 w 1998270"/>
              <a:gd name="connsiteY1928" fmla="*/ 1253765 h 1996549"/>
              <a:gd name="connsiteX1929" fmla="*/ 926647 w 1998270"/>
              <a:gd name="connsiteY1929" fmla="*/ 1242337 h 1996549"/>
              <a:gd name="connsiteX1930" fmla="*/ 988048 w 1998270"/>
              <a:gd name="connsiteY1930" fmla="*/ 1241825 h 1996549"/>
              <a:gd name="connsiteX1931" fmla="*/ 999988 w 1998270"/>
              <a:gd name="connsiteY1931" fmla="*/ 1253765 h 1996549"/>
              <a:gd name="connsiteX1932" fmla="*/ 988048 w 1998270"/>
              <a:gd name="connsiteY1932" fmla="*/ 1265704 h 1996549"/>
              <a:gd name="connsiteX1933" fmla="*/ 976110 w 1998270"/>
              <a:gd name="connsiteY1933" fmla="*/ 1253765 h 1996549"/>
              <a:gd name="connsiteX1934" fmla="*/ 988048 w 1998270"/>
              <a:gd name="connsiteY1934" fmla="*/ 1241825 h 1996549"/>
              <a:gd name="connsiteX1935" fmla="*/ 1050133 w 1998270"/>
              <a:gd name="connsiteY1935" fmla="*/ 1241314 h 1996549"/>
              <a:gd name="connsiteX1936" fmla="*/ 1050473 w 1998270"/>
              <a:gd name="connsiteY1936" fmla="*/ 1241314 h 1996549"/>
              <a:gd name="connsiteX1937" fmla="*/ 1062584 w 1998270"/>
              <a:gd name="connsiteY1937" fmla="*/ 1253765 h 1996549"/>
              <a:gd name="connsiteX1938" fmla="*/ 1050133 w 1998270"/>
              <a:gd name="connsiteY1938" fmla="*/ 1266215 h 1996549"/>
              <a:gd name="connsiteX1939" fmla="*/ 1037682 w 1998270"/>
              <a:gd name="connsiteY1939" fmla="*/ 1253765 h 1996549"/>
              <a:gd name="connsiteX1940" fmla="*/ 1050133 w 1998270"/>
              <a:gd name="connsiteY1940" fmla="*/ 1241314 h 1996549"/>
              <a:gd name="connsiteX1941" fmla="*/ 1110851 w 1998270"/>
              <a:gd name="connsiteY1941" fmla="*/ 1240973 h 1996549"/>
              <a:gd name="connsiteX1942" fmla="*/ 1111192 w 1998270"/>
              <a:gd name="connsiteY1942" fmla="*/ 1240973 h 1996549"/>
              <a:gd name="connsiteX1943" fmla="*/ 1123643 w 1998270"/>
              <a:gd name="connsiteY1943" fmla="*/ 1253765 h 1996549"/>
              <a:gd name="connsiteX1944" fmla="*/ 1110851 w 1998270"/>
              <a:gd name="connsiteY1944" fmla="*/ 1266557 h 1996549"/>
              <a:gd name="connsiteX1945" fmla="*/ 1098060 w 1998270"/>
              <a:gd name="connsiteY1945" fmla="*/ 1253765 h 1996549"/>
              <a:gd name="connsiteX1946" fmla="*/ 1110851 w 1998270"/>
              <a:gd name="connsiteY1946" fmla="*/ 1240973 h 1996549"/>
              <a:gd name="connsiteX1947" fmla="*/ 1172252 w 1998270"/>
              <a:gd name="connsiteY1947" fmla="*/ 1240461 h 1996549"/>
              <a:gd name="connsiteX1948" fmla="*/ 1185556 w 1998270"/>
              <a:gd name="connsiteY1948" fmla="*/ 1253765 h 1996549"/>
              <a:gd name="connsiteX1949" fmla="*/ 1172252 w 1998270"/>
              <a:gd name="connsiteY1949" fmla="*/ 1267069 h 1996549"/>
              <a:gd name="connsiteX1950" fmla="*/ 1158949 w 1998270"/>
              <a:gd name="connsiteY1950" fmla="*/ 1253765 h 1996549"/>
              <a:gd name="connsiteX1951" fmla="*/ 1172252 w 1998270"/>
              <a:gd name="connsiteY1951" fmla="*/ 1240461 h 1996549"/>
              <a:gd name="connsiteX1952" fmla="*/ 1970835 w 1998270"/>
              <a:gd name="connsiteY1952" fmla="*/ 1239815 h 1996549"/>
              <a:gd name="connsiteX1953" fmla="*/ 1984651 w 1998270"/>
              <a:gd name="connsiteY1953" fmla="*/ 1253630 h 1996549"/>
              <a:gd name="connsiteX1954" fmla="*/ 1970835 w 1998270"/>
              <a:gd name="connsiteY1954" fmla="*/ 1267446 h 1996549"/>
              <a:gd name="connsiteX1955" fmla="*/ 1957020 w 1998270"/>
              <a:gd name="connsiteY1955" fmla="*/ 1253630 h 1996549"/>
              <a:gd name="connsiteX1956" fmla="*/ 1970835 w 1998270"/>
              <a:gd name="connsiteY1956" fmla="*/ 1239815 h 1996549"/>
              <a:gd name="connsiteX1957" fmla="*/ 1234020 w 1998270"/>
              <a:gd name="connsiteY1957" fmla="*/ 1239815 h 1996549"/>
              <a:gd name="connsiteX1958" fmla="*/ 1247836 w 1998270"/>
              <a:gd name="connsiteY1958" fmla="*/ 1253630 h 1996549"/>
              <a:gd name="connsiteX1959" fmla="*/ 1234020 w 1998270"/>
              <a:gd name="connsiteY1959" fmla="*/ 1267446 h 1996549"/>
              <a:gd name="connsiteX1960" fmla="*/ 1220205 w 1998270"/>
              <a:gd name="connsiteY1960" fmla="*/ 1253630 h 1996549"/>
              <a:gd name="connsiteX1961" fmla="*/ 1234020 w 1998270"/>
              <a:gd name="connsiteY1961" fmla="*/ 1239815 h 1996549"/>
              <a:gd name="connsiteX1962" fmla="*/ 1295055 w 1998270"/>
              <a:gd name="connsiteY1962" fmla="*/ 1239608 h 1996549"/>
              <a:gd name="connsiteX1963" fmla="*/ 1309211 w 1998270"/>
              <a:gd name="connsiteY1963" fmla="*/ 1253765 h 1996549"/>
              <a:gd name="connsiteX1964" fmla="*/ 1295055 w 1998270"/>
              <a:gd name="connsiteY1964" fmla="*/ 1267921 h 1996549"/>
              <a:gd name="connsiteX1965" fmla="*/ 1280899 w 1998270"/>
              <a:gd name="connsiteY1965" fmla="*/ 1253765 h 1996549"/>
              <a:gd name="connsiteX1966" fmla="*/ 1295055 w 1998270"/>
              <a:gd name="connsiteY1966" fmla="*/ 1239608 h 1996549"/>
              <a:gd name="connsiteX1967" fmla="*/ 1357138 w 1998270"/>
              <a:gd name="connsiteY1967" fmla="*/ 1239267 h 1996549"/>
              <a:gd name="connsiteX1968" fmla="*/ 1371636 w 1998270"/>
              <a:gd name="connsiteY1968" fmla="*/ 1253765 h 1996549"/>
              <a:gd name="connsiteX1969" fmla="*/ 1357138 w 1998270"/>
              <a:gd name="connsiteY1969" fmla="*/ 1268262 h 1996549"/>
              <a:gd name="connsiteX1970" fmla="*/ 1342641 w 1998270"/>
              <a:gd name="connsiteY1970" fmla="*/ 1253765 h 1996549"/>
              <a:gd name="connsiteX1971" fmla="*/ 1357138 w 1998270"/>
              <a:gd name="connsiteY1971" fmla="*/ 1239267 h 1996549"/>
              <a:gd name="connsiteX1972" fmla="*/ 1417857 w 1998270"/>
              <a:gd name="connsiteY1972" fmla="*/ 1238926 h 1996549"/>
              <a:gd name="connsiteX1973" fmla="*/ 1432696 w 1998270"/>
              <a:gd name="connsiteY1973" fmla="*/ 1253765 h 1996549"/>
              <a:gd name="connsiteX1974" fmla="*/ 1417857 w 1998270"/>
              <a:gd name="connsiteY1974" fmla="*/ 1268604 h 1996549"/>
              <a:gd name="connsiteX1975" fmla="*/ 1403019 w 1998270"/>
              <a:gd name="connsiteY1975" fmla="*/ 1253765 h 1996549"/>
              <a:gd name="connsiteX1976" fmla="*/ 1417857 w 1998270"/>
              <a:gd name="connsiteY1976" fmla="*/ 1238926 h 1996549"/>
              <a:gd name="connsiteX1977" fmla="*/ 1479259 w 1998270"/>
              <a:gd name="connsiteY1977" fmla="*/ 1238756 h 1996549"/>
              <a:gd name="connsiteX1978" fmla="*/ 1479600 w 1998270"/>
              <a:gd name="connsiteY1978" fmla="*/ 1238756 h 1996549"/>
              <a:gd name="connsiteX1979" fmla="*/ 1494268 w 1998270"/>
              <a:gd name="connsiteY1979" fmla="*/ 1253765 h 1996549"/>
              <a:gd name="connsiteX1980" fmla="*/ 1494268 w 1998270"/>
              <a:gd name="connsiteY1980" fmla="*/ 1253937 h 1996549"/>
              <a:gd name="connsiteX1981" fmla="*/ 1479259 w 1998270"/>
              <a:gd name="connsiteY1981" fmla="*/ 1268604 h 1996549"/>
              <a:gd name="connsiteX1982" fmla="*/ 1464250 w 1998270"/>
              <a:gd name="connsiteY1982" fmla="*/ 1253765 h 1996549"/>
              <a:gd name="connsiteX1983" fmla="*/ 1479259 w 1998270"/>
              <a:gd name="connsiteY1983" fmla="*/ 1238756 h 1996549"/>
              <a:gd name="connsiteX1984" fmla="*/ 1540660 w 1998270"/>
              <a:gd name="connsiteY1984" fmla="*/ 1238414 h 1996549"/>
              <a:gd name="connsiteX1985" fmla="*/ 1556011 w 1998270"/>
              <a:gd name="connsiteY1985" fmla="*/ 1253765 h 1996549"/>
              <a:gd name="connsiteX1986" fmla="*/ 1556011 w 1998270"/>
              <a:gd name="connsiteY1986" fmla="*/ 1253937 h 1996549"/>
              <a:gd name="connsiteX1987" fmla="*/ 1540660 w 1998270"/>
              <a:gd name="connsiteY1987" fmla="*/ 1268945 h 1996549"/>
              <a:gd name="connsiteX1988" fmla="*/ 1525310 w 1998270"/>
              <a:gd name="connsiteY1988" fmla="*/ 1253765 h 1996549"/>
              <a:gd name="connsiteX1989" fmla="*/ 1540660 w 1998270"/>
              <a:gd name="connsiteY1989" fmla="*/ 1238414 h 1996549"/>
              <a:gd name="connsiteX1990" fmla="*/ 1602061 w 1998270"/>
              <a:gd name="connsiteY1990" fmla="*/ 1238243 h 1996549"/>
              <a:gd name="connsiteX1991" fmla="*/ 1617582 w 1998270"/>
              <a:gd name="connsiteY1991" fmla="*/ 1253764 h 1996549"/>
              <a:gd name="connsiteX1992" fmla="*/ 1617582 w 1998270"/>
              <a:gd name="connsiteY1992" fmla="*/ 1253937 h 1996549"/>
              <a:gd name="connsiteX1993" fmla="*/ 1602061 w 1998270"/>
              <a:gd name="connsiteY1993" fmla="*/ 1269115 h 1996549"/>
              <a:gd name="connsiteX1994" fmla="*/ 1601891 w 1998270"/>
              <a:gd name="connsiteY1994" fmla="*/ 1269116 h 1996549"/>
              <a:gd name="connsiteX1995" fmla="*/ 1586541 w 1998270"/>
              <a:gd name="connsiteY1995" fmla="*/ 1253764 h 1996549"/>
              <a:gd name="connsiteX1996" fmla="*/ 1602061 w 1998270"/>
              <a:gd name="connsiteY1996" fmla="*/ 1238243 h 1996549"/>
              <a:gd name="connsiteX1997" fmla="*/ 1663829 w 1998270"/>
              <a:gd name="connsiteY1997" fmla="*/ 1237939 h 1996549"/>
              <a:gd name="connsiteX1998" fmla="*/ 1679521 w 1998270"/>
              <a:gd name="connsiteY1998" fmla="*/ 1253630 h 1996549"/>
              <a:gd name="connsiteX1999" fmla="*/ 1663829 w 1998270"/>
              <a:gd name="connsiteY1999" fmla="*/ 1269322 h 1996549"/>
              <a:gd name="connsiteX2000" fmla="*/ 1648138 w 1998270"/>
              <a:gd name="connsiteY2000" fmla="*/ 1253630 h 1996549"/>
              <a:gd name="connsiteX2001" fmla="*/ 1663829 w 1998270"/>
              <a:gd name="connsiteY2001" fmla="*/ 1237939 h 1996549"/>
              <a:gd name="connsiteX2002" fmla="*/ 1724863 w 1998270"/>
              <a:gd name="connsiteY2002" fmla="*/ 1237903 h 1996549"/>
              <a:gd name="connsiteX2003" fmla="*/ 1725204 w 1998270"/>
              <a:gd name="connsiteY2003" fmla="*/ 1237903 h 1996549"/>
              <a:gd name="connsiteX2004" fmla="*/ 1740725 w 1998270"/>
              <a:gd name="connsiteY2004" fmla="*/ 1253765 h 1996549"/>
              <a:gd name="connsiteX2005" fmla="*/ 1740725 w 1998270"/>
              <a:gd name="connsiteY2005" fmla="*/ 1253937 h 1996549"/>
              <a:gd name="connsiteX2006" fmla="*/ 1724863 w 1998270"/>
              <a:gd name="connsiteY2006" fmla="*/ 1269456 h 1996549"/>
              <a:gd name="connsiteX2007" fmla="*/ 1709002 w 1998270"/>
              <a:gd name="connsiteY2007" fmla="*/ 1253765 h 1996549"/>
              <a:gd name="connsiteX2008" fmla="*/ 1724863 w 1998270"/>
              <a:gd name="connsiteY2008" fmla="*/ 1237903 h 1996549"/>
              <a:gd name="connsiteX2009" fmla="*/ 1909068 w 1998270"/>
              <a:gd name="connsiteY2009" fmla="*/ 1237732 h 1996549"/>
              <a:gd name="connsiteX2010" fmla="*/ 1925100 w 1998270"/>
              <a:gd name="connsiteY2010" fmla="*/ 1253765 h 1996549"/>
              <a:gd name="connsiteX2011" fmla="*/ 1909068 w 1998270"/>
              <a:gd name="connsiteY2011" fmla="*/ 1269627 h 1996549"/>
              <a:gd name="connsiteX2012" fmla="*/ 1893036 w 1998270"/>
              <a:gd name="connsiteY2012" fmla="*/ 1253765 h 1996549"/>
              <a:gd name="connsiteX2013" fmla="*/ 1909068 w 1998270"/>
              <a:gd name="connsiteY2013" fmla="*/ 1237732 h 1996549"/>
              <a:gd name="connsiteX2014" fmla="*/ 1847666 w 1998270"/>
              <a:gd name="connsiteY2014" fmla="*/ 1237732 h 1996549"/>
              <a:gd name="connsiteX2015" fmla="*/ 1863699 w 1998270"/>
              <a:gd name="connsiteY2015" fmla="*/ 1253765 h 1996549"/>
              <a:gd name="connsiteX2016" fmla="*/ 1847666 w 1998270"/>
              <a:gd name="connsiteY2016" fmla="*/ 1269627 h 1996549"/>
              <a:gd name="connsiteX2017" fmla="*/ 1831634 w 1998270"/>
              <a:gd name="connsiteY2017" fmla="*/ 1253765 h 1996549"/>
              <a:gd name="connsiteX2018" fmla="*/ 1847666 w 1998270"/>
              <a:gd name="connsiteY2018" fmla="*/ 1237732 h 1996549"/>
              <a:gd name="connsiteX2019" fmla="*/ 1786265 w 1998270"/>
              <a:gd name="connsiteY2019" fmla="*/ 1237732 h 1996549"/>
              <a:gd name="connsiteX2020" fmla="*/ 1802298 w 1998270"/>
              <a:gd name="connsiteY2020" fmla="*/ 1253765 h 1996549"/>
              <a:gd name="connsiteX2021" fmla="*/ 1786265 w 1998270"/>
              <a:gd name="connsiteY2021" fmla="*/ 1269627 h 1996549"/>
              <a:gd name="connsiteX2022" fmla="*/ 1770233 w 1998270"/>
              <a:gd name="connsiteY2022" fmla="*/ 1253765 h 1996549"/>
              <a:gd name="connsiteX2023" fmla="*/ 1786265 w 1998270"/>
              <a:gd name="connsiteY2023" fmla="*/ 1237732 h 1996549"/>
              <a:gd name="connsiteX2024" fmla="*/ 5628 w 1998270"/>
              <a:gd name="connsiteY2024" fmla="*/ 1190316 h 1996549"/>
              <a:gd name="connsiteX2025" fmla="*/ 7675 w 1998270"/>
              <a:gd name="connsiteY2025" fmla="*/ 1192363 h 1996549"/>
              <a:gd name="connsiteX2026" fmla="*/ 5628 w 1998270"/>
              <a:gd name="connsiteY2026" fmla="*/ 1194410 h 1996549"/>
              <a:gd name="connsiteX2027" fmla="*/ 3582 w 1998270"/>
              <a:gd name="connsiteY2027" fmla="*/ 1192363 h 1996549"/>
              <a:gd name="connsiteX2028" fmla="*/ 5628 w 1998270"/>
              <a:gd name="connsiteY2028" fmla="*/ 1190316 h 1996549"/>
              <a:gd name="connsiteX2029" fmla="*/ 67030 w 1998270"/>
              <a:gd name="connsiteY2029" fmla="*/ 1189123 h 1996549"/>
              <a:gd name="connsiteX2030" fmla="*/ 67388 w 1998270"/>
              <a:gd name="connsiteY2030" fmla="*/ 1189123 h 1996549"/>
              <a:gd name="connsiteX2031" fmla="*/ 70270 w 1998270"/>
              <a:gd name="connsiteY2031" fmla="*/ 1192363 h 1996549"/>
              <a:gd name="connsiteX2032" fmla="*/ 67030 w 1998270"/>
              <a:gd name="connsiteY2032" fmla="*/ 1195604 h 1996549"/>
              <a:gd name="connsiteX2033" fmla="*/ 63790 w 1998270"/>
              <a:gd name="connsiteY2033" fmla="*/ 1192363 h 1996549"/>
              <a:gd name="connsiteX2034" fmla="*/ 67030 w 1998270"/>
              <a:gd name="connsiteY2034" fmla="*/ 1189123 h 1996549"/>
              <a:gd name="connsiteX2035" fmla="*/ 129114 w 1998270"/>
              <a:gd name="connsiteY2035" fmla="*/ 1188440 h 1996549"/>
              <a:gd name="connsiteX2036" fmla="*/ 133037 w 1998270"/>
              <a:gd name="connsiteY2036" fmla="*/ 1192363 h 1996549"/>
              <a:gd name="connsiteX2037" fmla="*/ 129114 w 1998270"/>
              <a:gd name="connsiteY2037" fmla="*/ 1196286 h 1996549"/>
              <a:gd name="connsiteX2038" fmla="*/ 125191 w 1998270"/>
              <a:gd name="connsiteY2038" fmla="*/ 1192363 h 1996549"/>
              <a:gd name="connsiteX2039" fmla="*/ 129114 w 1998270"/>
              <a:gd name="connsiteY2039" fmla="*/ 1188440 h 1996549"/>
              <a:gd name="connsiteX2040" fmla="*/ 189832 w 1998270"/>
              <a:gd name="connsiteY2040" fmla="*/ 1187758 h 1996549"/>
              <a:gd name="connsiteX2041" fmla="*/ 194437 w 1998270"/>
              <a:gd name="connsiteY2041" fmla="*/ 1192364 h 1996549"/>
              <a:gd name="connsiteX2042" fmla="*/ 189832 w 1998270"/>
              <a:gd name="connsiteY2042" fmla="*/ 1196969 h 1996549"/>
              <a:gd name="connsiteX2043" fmla="*/ 185228 w 1998270"/>
              <a:gd name="connsiteY2043" fmla="*/ 1192364 h 1996549"/>
              <a:gd name="connsiteX2044" fmla="*/ 189832 w 1998270"/>
              <a:gd name="connsiteY2044" fmla="*/ 1187758 h 1996549"/>
              <a:gd name="connsiteX2045" fmla="*/ 251234 w 1998270"/>
              <a:gd name="connsiteY2045" fmla="*/ 1187076 h 1996549"/>
              <a:gd name="connsiteX2046" fmla="*/ 256521 w 1998270"/>
              <a:gd name="connsiteY2046" fmla="*/ 1192364 h 1996549"/>
              <a:gd name="connsiteX2047" fmla="*/ 251234 w 1998270"/>
              <a:gd name="connsiteY2047" fmla="*/ 1197651 h 1996549"/>
              <a:gd name="connsiteX2048" fmla="*/ 245947 w 1998270"/>
              <a:gd name="connsiteY2048" fmla="*/ 1192364 h 1996549"/>
              <a:gd name="connsiteX2049" fmla="*/ 251234 w 1998270"/>
              <a:gd name="connsiteY2049" fmla="*/ 1187076 h 1996549"/>
              <a:gd name="connsiteX2050" fmla="*/ 312635 w 1998270"/>
              <a:gd name="connsiteY2050" fmla="*/ 1186394 h 1996549"/>
              <a:gd name="connsiteX2051" fmla="*/ 312976 w 1998270"/>
              <a:gd name="connsiteY2051" fmla="*/ 1186394 h 1996549"/>
              <a:gd name="connsiteX2052" fmla="*/ 318604 w 1998270"/>
              <a:gd name="connsiteY2052" fmla="*/ 1192364 h 1996549"/>
              <a:gd name="connsiteX2053" fmla="*/ 312635 w 1998270"/>
              <a:gd name="connsiteY2053" fmla="*/ 1198333 h 1996549"/>
              <a:gd name="connsiteX2054" fmla="*/ 306666 w 1998270"/>
              <a:gd name="connsiteY2054" fmla="*/ 1192364 h 1996549"/>
              <a:gd name="connsiteX2055" fmla="*/ 312635 w 1998270"/>
              <a:gd name="connsiteY2055" fmla="*/ 1186394 h 1996549"/>
              <a:gd name="connsiteX2056" fmla="*/ 374036 w 1998270"/>
              <a:gd name="connsiteY2056" fmla="*/ 1185712 h 1996549"/>
              <a:gd name="connsiteX2057" fmla="*/ 374378 w 1998270"/>
              <a:gd name="connsiteY2057" fmla="*/ 1185712 h 1996549"/>
              <a:gd name="connsiteX2058" fmla="*/ 380688 w 1998270"/>
              <a:gd name="connsiteY2058" fmla="*/ 1192364 h 1996549"/>
              <a:gd name="connsiteX2059" fmla="*/ 374036 w 1998270"/>
              <a:gd name="connsiteY2059" fmla="*/ 1199016 h 1996549"/>
              <a:gd name="connsiteX2060" fmla="*/ 367385 w 1998270"/>
              <a:gd name="connsiteY2060" fmla="*/ 1192364 h 1996549"/>
              <a:gd name="connsiteX2061" fmla="*/ 374036 w 1998270"/>
              <a:gd name="connsiteY2061" fmla="*/ 1185712 h 1996549"/>
              <a:gd name="connsiteX2062" fmla="*/ 436119 w 1998270"/>
              <a:gd name="connsiteY2062" fmla="*/ 1185199 h 1996549"/>
              <a:gd name="connsiteX2063" fmla="*/ 443283 w 1998270"/>
              <a:gd name="connsiteY2063" fmla="*/ 1192363 h 1996549"/>
              <a:gd name="connsiteX2064" fmla="*/ 436119 w 1998270"/>
              <a:gd name="connsiteY2064" fmla="*/ 1199526 h 1996549"/>
              <a:gd name="connsiteX2065" fmla="*/ 428956 w 1998270"/>
              <a:gd name="connsiteY2065" fmla="*/ 1192363 h 1996549"/>
              <a:gd name="connsiteX2066" fmla="*/ 436119 w 1998270"/>
              <a:gd name="connsiteY2066" fmla="*/ 1185199 h 1996549"/>
              <a:gd name="connsiteX2067" fmla="*/ 558240 w 1998270"/>
              <a:gd name="connsiteY2067" fmla="*/ 1184347 h 1996549"/>
              <a:gd name="connsiteX2068" fmla="*/ 566767 w 1998270"/>
              <a:gd name="connsiteY2068" fmla="*/ 1192875 h 1996549"/>
              <a:gd name="connsiteX2069" fmla="*/ 558240 w 1998270"/>
              <a:gd name="connsiteY2069" fmla="*/ 1201403 h 1996549"/>
              <a:gd name="connsiteX2070" fmla="*/ 549712 w 1998270"/>
              <a:gd name="connsiteY2070" fmla="*/ 1192875 h 1996549"/>
              <a:gd name="connsiteX2071" fmla="*/ 558240 w 1998270"/>
              <a:gd name="connsiteY2071" fmla="*/ 1184347 h 1996549"/>
              <a:gd name="connsiteX2072" fmla="*/ 496838 w 1998270"/>
              <a:gd name="connsiteY2072" fmla="*/ 1184347 h 1996549"/>
              <a:gd name="connsiteX2073" fmla="*/ 497179 w 1998270"/>
              <a:gd name="connsiteY2073" fmla="*/ 1184347 h 1996549"/>
              <a:gd name="connsiteX2074" fmla="*/ 504684 w 1998270"/>
              <a:gd name="connsiteY2074" fmla="*/ 1192193 h 1996549"/>
              <a:gd name="connsiteX2075" fmla="*/ 496838 w 1998270"/>
              <a:gd name="connsiteY2075" fmla="*/ 1200038 h 1996549"/>
              <a:gd name="connsiteX2076" fmla="*/ 488993 w 1998270"/>
              <a:gd name="connsiteY2076" fmla="*/ 1192193 h 1996549"/>
              <a:gd name="connsiteX2077" fmla="*/ 496838 w 1998270"/>
              <a:gd name="connsiteY2077" fmla="*/ 1184347 h 1996549"/>
              <a:gd name="connsiteX2078" fmla="*/ 619641 w 1998270"/>
              <a:gd name="connsiteY2078" fmla="*/ 1183153 h 1996549"/>
              <a:gd name="connsiteX2079" fmla="*/ 628851 w 1998270"/>
              <a:gd name="connsiteY2079" fmla="*/ 1192364 h 1996549"/>
              <a:gd name="connsiteX2080" fmla="*/ 619641 w 1998270"/>
              <a:gd name="connsiteY2080" fmla="*/ 1201574 h 1996549"/>
              <a:gd name="connsiteX2081" fmla="*/ 610431 w 1998270"/>
              <a:gd name="connsiteY2081" fmla="*/ 1192364 h 1996549"/>
              <a:gd name="connsiteX2082" fmla="*/ 619641 w 1998270"/>
              <a:gd name="connsiteY2082" fmla="*/ 1183153 h 1996549"/>
              <a:gd name="connsiteX2083" fmla="*/ 681042 w 1998270"/>
              <a:gd name="connsiteY2083" fmla="*/ 1182642 h 1996549"/>
              <a:gd name="connsiteX2084" fmla="*/ 681383 w 1998270"/>
              <a:gd name="connsiteY2084" fmla="*/ 1182642 h 1996549"/>
              <a:gd name="connsiteX2085" fmla="*/ 690764 w 1998270"/>
              <a:gd name="connsiteY2085" fmla="*/ 1192364 h 1996549"/>
              <a:gd name="connsiteX2086" fmla="*/ 681042 w 1998270"/>
              <a:gd name="connsiteY2086" fmla="*/ 1202085 h 1996549"/>
              <a:gd name="connsiteX2087" fmla="*/ 671321 w 1998270"/>
              <a:gd name="connsiteY2087" fmla="*/ 1192364 h 1996549"/>
              <a:gd name="connsiteX2088" fmla="*/ 681042 w 1998270"/>
              <a:gd name="connsiteY2088" fmla="*/ 1182642 h 1996549"/>
              <a:gd name="connsiteX2089" fmla="*/ 743125 w 1998270"/>
              <a:gd name="connsiteY2089" fmla="*/ 1181959 h 1996549"/>
              <a:gd name="connsiteX2090" fmla="*/ 753529 w 1998270"/>
              <a:gd name="connsiteY2090" fmla="*/ 1192364 h 1996549"/>
              <a:gd name="connsiteX2091" fmla="*/ 743125 w 1998270"/>
              <a:gd name="connsiteY2091" fmla="*/ 1202768 h 1996549"/>
              <a:gd name="connsiteX2092" fmla="*/ 732722 w 1998270"/>
              <a:gd name="connsiteY2092" fmla="*/ 1192364 h 1996549"/>
              <a:gd name="connsiteX2093" fmla="*/ 743125 w 1998270"/>
              <a:gd name="connsiteY2093" fmla="*/ 1181959 h 1996549"/>
              <a:gd name="connsiteX2094" fmla="*/ 803845 w 1998270"/>
              <a:gd name="connsiteY2094" fmla="*/ 1181448 h 1996549"/>
              <a:gd name="connsiteX2095" fmla="*/ 804186 w 1998270"/>
              <a:gd name="connsiteY2095" fmla="*/ 1181448 h 1996549"/>
              <a:gd name="connsiteX2096" fmla="*/ 814761 w 1998270"/>
              <a:gd name="connsiteY2096" fmla="*/ 1192363 h 1996549"/>
              <a:gd name="connsiteX2097" fmla="*/ 803845 w 1998270"/>
              <a:gd name="connsiteY2097" fmla="*/ 1203279 h 1996549"/>
              <a:gd name="connsiteX2098" fmla="*/ 792930 w 1998270"/>
              <a:gd name="connsiteY2098" fmla="*/ 1192363 h 1996549"/>
              <a:gd name="connsiteX2099" fmla="*/ 803845 w 1998270"/>
              <a:gd name="connsiteY2099" fmla="*/ 1181448 h 1996549"/>
              <a:gd name="connsiteX2100" fmla="*/ 865246 w 1998270"/>
              <a:gd name="connsiteY2100" fmla="*/ 1180935 h 1996549"/>
              <a:gd name="connsiteX2101" fmla="*/ 876673 w 1998270"/>
              <a:gd name="connsiteY2101" fmla="*/ 1192363 h 1996549"/>
              <a:gd name="connsiteX2102" fmla="*/ 865246 w 1998270"/>
              <a:gd name="connsiteY2102" fmla="*/ 1203790 h 1996549"/>
              <a:gd name="connsiteX2103" fmla="*/ 853819 w 1998270"/>
              <a:gd name="connsiteY2103" fmla="*/ 1192363 h 1996549"/>
              <a:gd name="connsiteX2104" fmla="*/ 865246 w 1998270"/>
              <a:gd name="connsiteY2104" fmla="*/ 1180935 h 1996549"/>
              <a:gd name="connsiteX2105" fmla="*/ 926648 w 1998270"/>
              <a:gd name="connsiteY2105" fmla="*/ 1180253 h 1996549"/>
              <a:gd name="connsiteX2106" fmla="*/ 938757 w 1998270"/>
              <a:gd name="connsiteY2106" fmla="*/ 1192363 h 1996549"/>
              <a:gd name="connsiteX2107" fmla="*/ 926648 w 1998270"/>
              <a:gd name="connsiteY2107" fmla="*/ 1204473 h 1996549"/>
              <a:gd name="connsiteX2108" fmla="*/ 914538 w 1998270"/>
              <a:gd name="connsiteY2108" fmla="*/ 1192363 h 1996549"/>
              <a:gd name="connsiteX2109" fmla="*/ 926648 w 1998270"/>
              <a:gd name="connsiteY2109" fmla="*/ 1180253 h 1996549"/>
              <a:gd name="connsiteX2110" fmla="*/ 988049 w 1998270"/>
              <a:gd name="connsiteY2110" fmla="*/ 1179742 h 1996549"/>
              <a:gd name="connsiteX2111" fmla="*/ 1000670 w 1998270"/>
              <a:gd name="connsiteY2111" fmla="*/ 1192364 h 1996549"/>
              <a:gd name="connsiteX2112" fmla="*/ 988049 w 1998270"/>
              <a:gd name="connsiteY2112" fmla="*/ 1204985 h 1996549"/>
              <a:gd name="connsiteX2113" fmla="*/ 975428 w 1998270"/>
              <a:gd name="connsiteY2113" fmla="*/ 1192364 h 1996549"/>
              <a:gd name="connsiteX2114" fmla="*/ 988049 w 1998270"/>
              <a:gd name="connsiteY2114" fmla="*/ 1179742 h 1996549"/>
              <a:gd name="connsiteX2115" fmla="*/ 1050132 w 1998270"/>
              <a:gd name="connsiteY2115" fmla="*/ 1179231 h 1996549"/>
              <a:gd name="connsiteX2116" fmla="*/ 1050473 w 1998270"/>
              <a:gd name="connsiteY2116" fmla="*/ 1179231 h 1996549"/>
              <a:gd name="connsiteX2117" fmla="*/ 1063265 w 1998270"/>
              <a:gd name="connsiteY2117" fmla="*/ 1192364 h 1996549"/>
              <a:gd name="connsiteX2118" fmla="*/ 1050132 w 1998270"/>
              <a:gd name="connsiteY2118" fmla="*/ 1205497 h 1996549"/>
              <a:gd name="connsiteX2119" fmla="*/ 1037000 w 1998270"/>
              <a:gd name="connsiteY2119" fmla="*/ 1192364 h 1996549"/>
              <a:gd name="connsiteX2120" fmla="*/ 1050132 w 1998270"/>
              <a:gd name="connsiteY2120" fmla="*/ 1179231 h 1996549"/>
              <a:gd name="connsiteX2121" fmla="*/ 1110851 w 1998270"/>
              <a:gd name="connsiteY2121" fmla="*/ 1178718 h 1996549"/>
              <a:gd name="connsiteX2122" fmla="*/ 1124496 w 1998270"/>
              <a:gd name="connsiteY2122" fmla="*/ 1192363 h 1996549"/>
              <a:gd name="connsiteX2123" fmla="*/ 1110851 w 1998270"/>
              <a:gd name="connsiteY2123" fmla="*/ 1206008 h 1996549"/>
              <a:gd name="connsiteX2124" fmla="*/ 1097207 w 1998270"/>
              <a:gd name="connsiteY2124" fmla="*/ 1192363 h 1996549"/>
              <a:gd name="connsiteX2125" fmla="*/ 1110851 w 1998270"/>
              <a:gd name="connsiteY2125" fmla="*/ 1178718 h 1996549"/>
              <a:gd name="connsiteX2126" fmla="*/ 1172253 w 1998270"/>
              <a:gd name="connsiteY2126" fmla="*/ 1178377 h 1996549"/>
              <a:gd name="connsiteX2127" fmla="*/ 1186239 w 1998270"/>
              <a:gd name="connsiteY2127" fmla="*/ 1192363 h 1996549"/>
              <a:gd name="connsiteX2128" fmla="*/ 1172253 w 1998270"/>
              <a:gd name="connsiteY2128" fmla="*/ 1206349 h 1996549"/>
              <a:gd name="connsiteX2129" fmla="*/ 1158267 w 1998270"/>
              <a:gd name="connsiteY2129" fmla="*/ 1192363 h 1996549"/>
              <a:gd name="connsiteX2130" fmla="*/ 1172253 w 1998270"/>
              <a:gd name="connsiteY2130" fmla="*/ 1178377 h 1996549"/>
              <a:gd name="connsiteX2131" fmla="*/ 1233654 w 1998270"/>
              <a:gd name="connsiteY2131" fmla="*/ 1177865 h 1996549"/>
              <a:gd name="connsiteX2132" fmla="*/ 1248151 w 1998270"/>
              <a:gd name="connsiteY2132" fmla="*/ 1192363 h 1996549"/>
              <a:gd name="connsiteX2133" fmla="*/ 1233654 w 1998270"/>
              <a:gd name="connsiteY2133" fmla="*/ 1206860 h 1996549"/>
              <a:gd name="connsiteX2134" fmla="*/ 1219157 w 1998270"/>
              <a:gd name="connsiteY2134" fmla="*/ 1192363 h 1996549"/>
              <a:gd name="connsiteX2135" fmla="*/ 1233654 w 1998270"/>
              <a:gd name="connsiteY2135" fmla="*/ 1177865 h 1996549"/>
              <a:gd name="connsiteX2136" fmla="*/ 1971151 w 1998270"/>
              <a:gd name="connsiteY2136" fmla="*/ 1177696 h 1996549"/>
              <a:gd name="connsiteX2137" fmla="*/ 1971492 w 1998270"/>
              <a:gd name="connsiteY2137" fmla="*/ 1177696 h 1996549"/>
              <a:gd name="connsiteX2138" fmla="*/ 1985819 w 1998270"/>
              <a:gd name="connsiteY2138" fmla="*/ 1192364 h 1996549"/>
              <a:gd name="connsiteX2139" fmla="*/ 1971151 w 1998270"/>
              <a:gd name="connsiteY2139" fmla="*/ 1207032 h 1996549"/>
              <a:gd name="connsiteX2140" fmla="*/ 1956484 w 1998270"/>
              <a:gd name="connsiteY2140" fmla="*/ 1192364 h 1996549"/>
              <a:gd name="connsiteX2141" fmla="*/ 1971151 w 1998270"/>
              <a:gd name="connsiteY2141" fmla="*/ 1177696 h 1996549"/>
              <a:gd name="connsiteX2142" fmla="*/ 1295055 w 1998270"/>
              <a:gd name="connsiteY2142" fmla="*/ 1177524 h 1996549"/>
              <a:gd name="connsiteX2143" fmla="*/ 1309894 w 1998270"/>
              <a:gd name="connsiteY2143" fmla="*/ 1192363 h 1996549"/>
              <a:gd name="connsiteX2144" fmla="*/ 1295055 w 1998270"/>
              <a:gd name="connsiteY2144" fmla="*/ 1207202 h 1996549"/>
              <a:gd name="connsiteX2145" fmla="*/ 1280217 w 1998270"/>
              <a:gd name="connsiteY2145" fmla="*/ 1192363 h 1996549"/>
              <a:gd name="connsiteX2146" fmla="*/ 1295055 w 1998270"/>
              <a:gd name="connsiteY2146" fmla="*/ 1177524 h 1996549"/>
              <a:gd name="connsiteX2147" fmla="*/ 1357139 w 1998270"/>
              <a:gd name="connsiteY2147" fmla="*/ 1177183 h 1996549"/>
              <a:gd name="connsiteX2148" fmla="*/ 1372319 w 1998270"/>
              <a:gd name="connsiteY2148" fmla="*/ 1192363 h 1996549"/>
              <a:gd name="connsiteX2149" fmla="*/ 1372319 w 1998270"/>
              <a:gd name="connsiteY2149" fmla="*/ 1192535 h 1996549"/>
              <a:gd name="connsiteX2150" fmla="*/ 1357139 w 1998270"/>
              <a:gd name="connsiteY2150" fmla="*/ 1207372 h 1996549"/>
              <a:gd name="connsiteX2151" fmla="*/ 1356968 w 1998270"/>
              <a:gd name="connsiteY2151" fmla="*/ 1207374 h 1996549"/>
              <a:gd name="connsiteX2152" fmla="*/ 1341959 w 1998270"/>
              <a:gd name="connsiteY2152" fmla="*/ 1192363 h 1996549"/>
              <a:gd name="connsiteX2153" fmla="*/ 1357139 w 1998270"/>
              <a:gd name="connsiteY2153" fmla="*/ 1177183 h 1996549"/>
              <a:gd name="connsiteX2154" fmla="*/ 1417858 w 1998270"/>
              <a:gd name="connsiteY2154" fmla="*/ 1176842 h 1996549"/>
              <a:gd name="connsiteX2155" fmla="*/ 1433378 w 1998270"/>
              <a:gd name="connsiteY2155" fmla="*/ 1192363 h 1996549"/>
              <a:gd name="connsiteX2156" fmla="*/ 1433378 w 1998270"/>
              <a:gd name="connsiteY2156" fmla="*/ 1192536 h 1996549"/>
              <a:gd name="connsiteX2157" fmla="*/ 1417858 w 1998270"/>
              <a:gd name="connsiteY2157" fmla="*/ 1207714 h 1996549"/>
              <a:gd name="connsiteX2158" fmla="*/ 1417687 w 1998270"/>
              <a:gd name="connsiteY2158" fmla="*/ 1207715 h 1996549"/>
              <a:gd name="connsiteX2159" fmla="*/ 1402337 w 1998270"/>
              <a:gd name="connsiteY2159" fmla="*/ 1192363 h 1996549"/>
              <a:gd name="connsiteX2160" fmla="*/ 1417858 w 1998270"/>
              <a:gd name="connsiteY2160" fmla="*/ 1176842 h 1996549"/>
              <a:gd name="connsiteX2161" fmla="*/ 1479258 w 1998270"/>
              <a:gd name="connsiteY2161" fmla="*/ 1176502 h 1996549"/>
              <a:gd name="connsiteX2162" fmla="*/ 1479599 w 1998270"/>
              <a:gd name="connsiteY2162" fmla="*/ 1176502 h 1996549"/>
              <a:gd name="connsiteX2163" fmla="*/ 1495120 w 1998270"/>
              <a:gd name="connsiteY2163" fmla="*/ 1192364 h 1996549"/>
              <a:gd name="connsiteX2164" fmla="*/ 1495120 w 1998270"/>
              <a:gd name="connsiteY2164" fmla="*/ 1192536 h 1996549"/>
              <a:gd name="connsiteX2165" fmla="*/ 1479258 w 1998270"/>
              <a:gd name="connsiteY2165" fmla="*/ 1208055 h 1996549"/>
              <a:gd name="connsiteX2166" fmla="*/ 1463397 w 1998270"/>
              <a:gd name="connsiteY2166" fmla="*/ 1192364 h 1996549"/>
              <a:gd name="connsiteX2167" fmla="*/ 1479258 w 1998270"/>
              <a:gd name="connsiteY2167" fmla="*/ 1176502 h 1996549"/>
              <a:gd name="connsiteX2168" fmla="*/ 1540660 w 1998270"/>
              <a:gd name="connsiteY2168" fmla="*/ 1176160 h 1996549"/>
              <a:gd name="connsiteX2169" fmla="*/ 1541888 w 1998270"/>
              <a:gd name="connsiteY2169" fmla="*/ 1176190 h 1996549"/>
              <a:gd name="connsiteX2170" fmla="*/ 1556863 w 1998270"/>
              <a:gd name="connsiteY2170" fmla="*/ 1193216 h 1996549"/>
              <a:gd name="connsiteX2171" fmla="*/ 1556863 w 1998270"/>
              <a:gd name="connsiteY2171" fmla="*/ 1193388 h 1996549"/>
              <a:gd name="connsiteX2172" fmla="*/ 1540660 w 1998270"/>
              <a:gd name="connsiteY2172" fmla="*/ 1209248 h 1996549"/>
              <a:gd name="connsiteX2173" fmla="*/ 1524457 w 1998270"/>
              <a:gd name="connsiteY2173" fmla="*/ 1193216 h 1996549"/>
              <a:gd name="connsiteX2174" fmla="*/ 1540660 w 1998270"/>
              <a:gd name="connsiteY2174" fmla="*/ 1176160 h 1996549"/>
              <a:gd name="connsiteX2175" fmla="*/ 1602061 w 1998270"/>
              <a:gd name="connsiteY2175" fmla="*/ 1175989 h 1996549"/>
              <a:gd name="connsiteX2176" fmla="*/ 1619117 w 1998270"/>
              <a:gd name="connsiteY2176" fmla="*/ 1193045 h 1996549"/>
              <a:gd name="connsiteX2177" fmla="*/ 1602061 w 1998270"/>
              <a:gd name="connsiteY2177" fmla="*/ 1210101 h 1996549"/>
              <a:gd name="connsiteX2178" fmla="*/ 1585006 w 1998270"/>
              <a:gd name="connsiteY2178" fmla="*/ 1193045 h 1996549"/>
              <a:gd name="connsiteX2179" fmla="*/ 1602061 w 1998270"/>
              <a:gd name="connsiteY2179" fmla="*/ 1175989 h 1996549"/>
              <a:gd name="connsiteX2180" fmla="*/ 1664144 w 1998270"/>
              <a:gd name="connsiteY2180" fmla="*/ 1175819 h 1996549"/>
              <a:gd name="connsiteX2181" fmla="*/ 1681200 w 1998270"/>
              <a:gd name="connsiteY2181" fmla="*/ 1192875 h 1996549"/>
              <a:gd name="connsiteX2182" fmla="*/ 1664144 w 1998270"/>
              <a:gd name="connsiteY2182" fmla="*/ 1209931 h 1996549"/>
              <a:gd name="connsiteX2183" fmla="*/ 1647089 w 1998270"/>
              <a:gd name="connsiteY2183" fmla="*/ 1192875 h 1996549"/>
              <a:gd name="connsiteX2184" fmla="*/ 1664144 w 1998270"/>
              <a:gd name="connsiteY2184" fmla="*/ 1175819 h 1996549"/>
              <a:gd name="connsiteX2185" fmla="*/ 1724863 w 1998270"/>
              <a:gd name="connsiteY2185" fmla="*/ 1175648 h 1996549"/>
              <a:gd name="connsiteX2186" fmla="*/ 1741919 w 1998270"/>
              <a:gd name="connsiteY2186" fmla="*/ 1192704 h 1996549"/>
              <a:gd name="connsiteX2187" fmla="*/ 1724863 w 1998270"/>
              <a:gd name="connsiteY2187" fmla="*/ 1209760 h 1996549"/>
              <a:gd name="connsiteX2188" fmla="*/ 1707808 w 1998270"/>
              <a:gd name="connsiteY2188" fmla="*/ 1192704 h 1996549"/>
              <a:gd name="connsiteX2189" fmla="*/ 1724863 w 1998270"/>
              <a:gd name="connsiteY2189" fmla="*/ 1175648 h 1996549"/>
              <a:gd name="connsiteX2190" fmla="*/ 1909067 w 1998270"/>
              <a:gd name="connsiteY2190" fmla="*/ 1175478 h 1996549"/>
              <a:gd name="connsiteX2191" fmla="*/ 1926123 w 1998270"/>
              <a:gd name="connsiteY2191" fmla="*/ 1192534 h 1996549"/>
              <a:gd name="connsiteX2192" fmla="*/ 1909067 w 1998270"/>
              <a:gd name="connsiteY2192" fmla="*/ 1209590 h 1996549"/>
              <a:gd name="connsiteX2193" fmla="*/ 1892012 w 1998270"/>
              <a:gd name="connsiteY2193" fmla="*/ 1192534 h 1996549"/>
              <a:gd name="connsiteX2194" fmla="*/ 1909067 w 1998270"/>
              <a:gd name="connsiteY2194" fmla="*/ 1175478 h 1996549"/>
              <a:gd name="connsiteX2195" fmla="*/ 1847666 w 1998270"/>
              <a:gd name="connsiteY2195" fmla="*/ 1175478 h 1996549"/>
              <a:gd name="connsiteX2196" fmla="*/ 1864722 w 1998270"/>
              <a:gd name="connsiteY2196" fmla="*/ 1192534 h 1996549"/>
              <a:gd name="connsiteX2197" fmla="*/ 1847666 w 1998270"/>
              <a:gd name="connsiteY2197" fmla="*/ 1209590 h 1996549"/>
              <a:gd name="connsiteX2198" fmla="*/ 1830611 w 1998270"/>
              <a:gd name="connsiteY2198" fmla="*/ 1192534 h 1996549"/>
              <a:gd name="connsiteX2199" fmla="*/ 1847666 w 1998270"/>
              <a:gd name="connsiteY2199" fmla="*/ 1175478 h 1996549"/>
              <a:gd name="connsiteX2200" fmla="*/ 1786265 w 1998270"/>
              <a:gd name="connsiteY2200" fmla="*/ 1175478 h 1996549"/>
              <a:gd name="connsiteX2201" fmla="*/ 1803321 w 1998270"/>
              <a:gd name="connsiteY2201" fmla="*/ 1192534 h 1996549"/>
              <a:gd name="connsiteX2202" fmla="*/ 1786265 w 1998270"/>
              <a:gd name="connsiteY2202" fmla="*/ 1209590 h 1996549"/>
              <a:gd name="connsiteX2203" fmla="*/ 1769210 w 1998270"/>
              <a:gd name="connsiteY2203" fmla="*/ 1192534 h 1996549"/>
              <a:gd name="connsiteX2204" fmla="*/ 1786265 w 1998270"/>
              <a:gd name="connsiteY2204" fmla="*/ 1175478 h 1996549"/>
              <a:gd name="connsiteX2205" fmla="*/ 5629 w 1998270"/>
              <a:gd name="connsiteY2205" fmla="*/ 1128574 h 1996549"/>
              <a:gd name="connsiteX2206" fmla="*/ 8016 w 1998270"/>
              <a:gd name="connsiteY2206" fmla="*/ 1130962 h 1996549"/>
              <a:gd name="connsiteX2207" fmla="*/ 5629 w 1998270"/>
              <a:gd name="connsiteY2207" fmla="*/ 1133350 h 1996549"/>
              <a:gd name="connsiteX2208" fmla="*/ 3241 w 1998270"/>
              <a:gd name="connsiteY2208" fmla="*/ 1130962 h 1996549"/>
              <a:gd name="connsiteX2209" fmla="*/ 5629 w 1998270"/>
              <a:gd name="connsiteY2209" fmla="*/ 1128574 h 1996549"/>
              <a:gd name="connsiteX2210" fmla="*/ 67029 w 1998270"/>
              <a:gd name="connsiteY2210" fmla="*/ 1127380 h 1996549"/>
              <a:gd name="connsiteX2211" fmla="*/ 70611 w 1998270"/>
              <a:gd name="connsiteY2211" fmla="*/ 1130962 h 1996549"/>
              <a:gd name="connsiteX2212" fmla="*/ 67029 w 1998270"/>
              <a:gd name="connsiteY2212" fmla="*/ 1134544 h 1996549"/>
              <a:gd name="connsiteX2213" fmla="*/ 63448 w 1998270"/>
              <a:gd name="connsiteY2213" fmla="*/ 1130962 h 1996549"/>
              <a:gd name="connsiteX2214" fmla="*/ 67029 w 1998270"/>
              <a:gd name="connsiteY2214" fmla="*/ 1127380 h 1996549"/>
              <a:gd name="connsiteX2215" fmla="*/ 129114 w 1998270"/>
              <a:gd name="connsiteY2215" fmla="*/ 1126698 h 1996549"/>
              <a:gd name="connsiteX2216" fmla="*/ 133378 w 1998270"/>
              <a:gd name="connsiteY2216" fmla="*/ 1130962 h 1996549"/>
              <a:gd name="connsiteX2217" fmla="*/ 129114 w 1998270"/>
              <a:gd name="connsiteY2217" fmla="*/ 1135226 h 1996549"/>
              <a:gd name="connsiteX2218" fmla="*/ 124850 w 1998270"/>
              <a:gd name="connsiteY2218" fmla="*/ 1130962 h 1996549"/>
              <a:gd name="connsiteX2219" fmla="*/ 129114 w 1998270"/>
              <a:gd name="connsiteY2219" fmla="*/ 1126698 h 1996549"/>
              <a:gd name="connsiteX2220" fmla="*/ 190199 w 1998270"/>
              <a:gd name="connsiteY2220" fmla="*/ 1125881 h 1996549"/>
              <a:gd name="connsiteX2221" fmla="*/ 195145 w 1998270"/>
              <a:gd name="connsiteY2221" fmla="*/ 1130827 h 1996549"/>
              <a:gd name="connsiteX2222" fmla="*/ 190199 w 1998270"/>
              <a:gd name="connsiteY2222" fmla="*/ 1135773 h 1996549"/>
              <a:gd name="connsiteX2223" fmla="*/ 185253 w 1998270"/>
              <a:gd name="connsiteY2223" fmla="*/ 1130827 h 1996549"/>
              <a:gd name="connsiteX2224" fmla="*/ 190199 w 1998270"/>
              <a:gd name="connsiteY2224" fmla="*/ 1125881 h 1996549"/>
              <a:gd name="connsiteX2225" fmla="*/ 251234 w 1998270"/>
              <a:gd name="connsiteY2225" fmla="*/ 1125163 h 1996549"/>
              <a:gd name="connsiteX2226" fmla="*/ 257032 w 1998270"/>
              <a:gd name="connsiteY2226" fmla="*/ 1130963 h 1996549"/>
              <a:gd name="connsiteX2227" fmla="*/ 251234 w 1998270"/>
              <a:gd name="connsiteY2227" fmla="*/ 1136761 h 1996549"/>
              <a:gd name="connsiteX2228" fmla="*/ 245435 w 1998270"/>
              <a:gd name="connsiteY2228" fmla="*/ 1130963 h 1996549"/>
              <a:gd name="connsiteX2229" fmla="*/ 251234 w 1998270"/>
              <a:gd name="connsiteY2229" fmla="*/ 1125163 h 1996549"/>
              <a:gd name="connsiteX2230" fmla="*/ 312635 w 1998270"/>
              <a:gd name="connsiteY2230" fmla="*/ 1124480 h 1996549"/>
              <a:gd name="connsiteX2231" fmla="*/ 319116 w 1998270"/>
              <a:gd name="connsiteY2231" fmla="*/ 1130962 h 1996549"/>
              <a:gd name="connsiteX2232" fmla="*/ 312635 w 1998270"/>
              <a:gd name="connsiteY2232" fmla="*/ 1137443 h 1996549"/>
              <a:gd name="connsiteX2233" fmla="*/ 306154 w 1998270"/>
              <a:gd name="connsiteY2233" fmla="*/ 1130962 h 1996549"/>
              <a:gd name="connsiteX2234" fmla="*/ 312635 w 1998270"/>
              <a:gd name="connsiteY2234" fmla="*/ 1124480 h 1996549"/>
              <a:gd name="connsiteX2235" fmla="*/ 374036 w 1998270"/>
              <a:gd name="connsiteY2235" fmla="*/ 1123798 h 1996549"/>
              <a:gd name="connsiteX2236" fmla="*/ 381199 w 1998270"/>
              <a:gd name="connsiteY2236" fmla="*/ 1130962 h 1996549"/>
              <a:gd name="connsiteX2237" fmla="*/ 374036 w 1998270"/>
              <a:gd name="connsiteY2237" fmla="*/ 1138125 h 1996549"/>
              <a:gd name="connsiteX2238" fmla="*/ 366873 w 1998270"/>
              <a:gd name="connsiteY2238" fmla="*/ 1130962 h 1996549"/>
              <a:gd name="connsiteX2239" fmla="*/ 374036 w 1998270"/>
              <a:gd name="connsiteY2239" fmla="*/ 1123798 h 1996549"/>
              <a:gd name="connsiteX2240" fmla="*/ 436120 w 1998270"/>
              <a:gd name="connsiteY2240" fmla="*/ 1123286 h 1996549"/>
              <a:gd name="connsiteX2241" fmla="*/ 443795 w 1998270"/>
              <a:gd name="connsiteY2241" fmla="*/ 1130962 h 1996549"/>
              <a:gd name="connsiteX2242" fmla="*/ 436120 w 1998270"/>
              <a:gd name="connsiteY2242" fmla="*/ 1138637 h 1996549"/>
              <a:gd name="connsiteX2243" fmla="*/ 428445 w 1998270"/>
              <a:gd name="connsiteY2243" fmla="*/ 1130962 h 1996549"/>
              <a:gd name="connsiteX2244" fmla="*/ 436120 w 1998270"/>
              <a:gd name="connsiteY2244" fmla="*/ 1123286 h 1996549"/>
              <a:gd name="connsiteX2245" fmla="*/ 496839 w 1998270"/>
              <a:gd name="connsiteY2245" fmla="*/ 1122604 h 1996549"/>
              <a:gd name="connsiteX2246" fmla="*/ 505196 w 1998270"/>
              <a:gd name="connsiteY2246" fmla="*/ 1130962 h 1996549"/>
              <a:gd name="connsiteX2247" fmla="*/ 496839 w 1998270"/>
              <a:gd name="connsiteY2247" fmla="*/ 1139319 h 1996549"/>
              <a:gd name="connsiteX2248" fmla="*/ 488482 w 1998270"/>
              <a:gd name="connsiteY2248" fmla="*/ 1130962 h 1996549"/>
              <a:gd name="connsiteX2249" fmla="*/ 496839 w 1998270"/>
              <a:gd name="connsiteY2249" fmla="*/ 1122604 h 1996549"/>
              <a:gd name="connsiteX2250" fmla="*/ 558240 w 1998270"/>
              <a:gd name="connsiteY2250" fmla="*/ 1121923 h 1996549"/>
              <a:gd name="connsiteX2251" fmla="*/ 558581 w 1998270"/>
              <a:gd name="connsiteY2251" fmla="*/ 1121923 h 1996549"/>
              <a:gd name="connsiteX2252" fmla="*/ 567280 w 1998270"/>
              <a:gd name="connsiteY2252" fmla="*/ 1130962 h 1996549"/>
              <a:gd name="connsiteX2253" fmla="*/ 558240 w 1998270"/>
              <a:gd name="connsiteY2253" fmla="*/ 1140002 h 1996549"/>
              <a:gd name="connsiteX2254" fmla="*/ 549201 w 1998270"/>
              <a:gd name="connsiteY2254" fmla="*/ 1130962 h 1996549"/>
              <a:gd name="connsiteX2255" fmla="*/ 558240 w 1998270"/>
              <a:gd name="connsiteY2255" fmla="*/ 1121923 h 1996549"/>
              <a:gd name="connsiteX2256" fmla="*/ 619642 w 1998270"/>
              <a:gd name="connsiteY2256" fmla="*/ 1121240 h 1996549"/>
              <a:gd name="connsiteX2257" fmla="*/ 619982 w 1998270"/>
              <a:gd name="connsiteY2257" fmla="*/ 1121240 h 1996549"/>
              <a:gd name="connsiteX2258" fmla="*/ 629363 w 1998270"/>
              <a:gd name="connsiteY2258" fmla="*/ 1130962 h 1996549"/>
              <a:gd name="connsiteX2259" fmla="*/ 619642 w 1998270"/>
              <a:gd name="connsiteY2259" fmla="*/ 1140684 h 1996549"/>
              <a:gd name="connsiteX2260" fmla="*/ 609920 w 1998270"/>
              <a:gd name="connsiteY2260" fmla="*/ 1130962 h 1996549"/>
              <a:gd name="connsiteX2261" fmla="*/ 619642 w 1998270"/>
              <a:gd name="connsiteY2261" fmla="*/ 1121240 h 1996549"/>
              <a:gd name="connsiteX2262" fmla="*/ 681042 w 1998270"/>
              <a:gd name="connsiteY2262" fmla="*/ 1120558 h 1996549"/>
              <a:gd name="connsiteX2263" fmla="*/ 691447 w 1998270"/>
              <a:gd name="connsiteY2263" fmla="*/ 1130963 h 1996549"/>
              <a:gd name="connsiteX2264" fmla="*/ 681042 w 1998270"/>
              <a:gd name="connsiteY2264" fmla="*/ 1141367 h 1996549"/>
              <a:gd name="connsiteX2265" fmla="*/ 670639 w 1998270"/>
              <a:gd name="connsiteY2265" fmla="*/ 1130963 h 1996549"/>
              <a:gd name="connsiteX2266" fmla="*/ 681042 w 1998270"/>
              <a:gd name="connsiteY2266" fmla="*/ 1120558 h 1996549"/>
              <a:gd name="connsiteX2267" fmla="*/ 743126 w 1998270"/>
              <a:gd name="connsiteY2267" fmla="*/ 1120047 h 1996549"/>
              <a:gd name="connsiteX2268" fmla="*/ 743467 w 1998270"/>
              <a:gd name="connsiteY2268" fmla="*/ 1120047 h 1996549"/>
              <a:gd name="connsiteX2269" fmla="*/ 754042 w 1998270"/>
              <a:gd name="connsiteY2269" fmla="*/ 1130963 h 1996549"/>
              <a:gd name="connsiteX2270" fmla="*/ 743126 w 1998270"/>
              <a:gd name="connsiteY2270" fmla="*/ 1141878 h 1996549"/>
              <a:gd name="connsiteX2271" fmla="*/ 732210 w 1998270"/>
              <a:gd name="connsiteY2271" fmla="*/ 1130963 h 1996549"/>
              <a:gd name="connsiteX2272" fmla="*/ 743126 w 1998270"/>
              <a:gd name="connsiteY2272" fmla="*/ 1120047 h 1996549"/>
              <a:gd name="connsiteX2273" fmla="*/ 803844 w 1998270"/>
              <a:gd name="connsiteY2273" fmla="*/ 1119364 h 1996549"/>
              <a:gd name="connsiteX2274" fmla="*/ 804185 w 1998270"/>
              <a:gd name="connsiteY2274" fmla="*/ 1119364 h 1996549"/>
              <a:gd name="connsiteX2275" fmla="*/ 815442 w 1998270"/>
              <a:gd name="connsiteY2275" fmla="*/ 1130962 h 1996549"/>
              <a:gd name="connsiteX2276" fmla="*/ 803844 w 1998270"/>
              <a:gd name="connsiteY2276" fmla="*/ 1142560 h 1996549"/>
              <a:gd name="connsiteX2277" fmla="*/ 792247 w 1998270"/>
              <a:gd name="connsiteY2277" fmla="*/ 1130962 h 1996549"/>
              <a:gd name="connsiteX2278" fmla="*/ 803844 w 1998270"/>
              <a:gd name="connsiteY2278" fmla="*/ 1119364 h 1996549"/>
              <a:gd name="connsiteX2279" fmla="*/ 865246 w 1998270"/>
              <a:gd name="connsiteY2279" fmla="*/ 1118852 h 1996549"/>
              <a:gd name="connsiteX2280" fmla="*/ 877356 w 1998270"/>
              <a:gd name="connsiteY2280" fmla="*/ 1130962 h 1996549"/>
              <a:gd name="connsiteX2281" fmla="*/ 865246 w 1998270"/>
              <a:gd name="connsiteY2281" fmla="*/ 1143072 h 1996549"/>
              <a:gd name="connsiteX2282" fmla="*/ 853137 w 1998270"/>
              <a:gd name="connsiteY2282" fmla="*/ 1130962 h 1996549"/>
              <a:gd name="connsiteX2283" fmla="*/ 865246 w 1998270"/>
              <a:gd name="connsiteY2283" fmla="*/ 1118852 h 1996549"/>
              <a:gd name="connsiteX2284" fmla="*/ 926647 w 1998270"/>
              <a:gd name="connsiteY2284" fmla="*/ 1118340 h 1996549"/>
              <a:gd name="connsiteX2285" fmla="*/ 939268 w 1998270"/>
              <a:gd name="connsiteY2285" fmla="*/ 1130962 h 1996549"/>
              <a:gd name="connsiteX2286" fmla="*/ 926647 w 1998270"/>
              <a:gd name="connsiteY2286" fmla="*/ 1143583 h 1996549"/>
              <a:gd name="connsiteX2287" fmla="*/ 914026 w 1998270"/>
              <a:gd name="connsiteY2287" fmla="*/ 1130962 h 1996549"/>
              <a:gd name="connsiteX2288" fmla="*/ 926647 w 1998270"/>
              <a:gd name="connsiteY2288" fmla="*/ 1118340 h 1996549"/>
              <a:gd name="connsiteX2289" fmla="*/ 988048 w 1998270"/>
              <a:gd name="connsiteY2289" fmla="*/ 1117658 h 1996549"/>
              <a:gd name="connsiteX2290" fmla="*/ 1001352 w 1998270"/>
              <a:gd name="connsiteY2290" fmla="*/ 1130962 h 1996549"/>
              <a:gd name="connsiteX2291" fmla="*/ 988048 w 1998270"/>
              <a:gd name="connsiteY2291" fmla="*/ 1144266 h 1996549"/>
              <a:gd name="connsiteX2292" fmla="*/ 974745 w 1998270"/>
              <a:gd name="connsiteY2292" fmla="*/ 1130962 h 1996549"/>
              <a:gd name="connsiteX2293" fmla="*/ 988048 w 1998270"/>
              <a:gd name="connsiteY2293" fmla="*/ 1117658 h 1996549"/>
              <a:gd name="connsiteX2294" fmla="*/ 1049816 w 1998270"/>
              <a:gd name="connsiteY2294" fmla="*/ 1117012 h 1996549"/>
              <a:gd name="connsiteX2295" fmla="*/ 1063632 w 1998270"/>
              <a:gd name="connsiteY2295" fmla="*/ 1130827 h 1996549"/>
              <a:gd name="connsiteX2296" fmla="*/ 1049816 w 1998270"/>
              <a:gd name="connsiteY2296" fmla="*/ 1144642 h 1996549"/>
              <a:gd name="connsiteX2297" fmla="*/ 1036001 w 1998270"/>
              <a:gd name="connsiteY2297" fmla="*/ 1130827 h 1996549"/>
              <a:gd name="connsiteX2298" fmla="*/ 1049816 w 1998270"/>
              <a:gd name="connsiteY2298" fmla="*/ 1117012 h 1996549"/>
              <a:gd name="connsiteX2299" fmla="*/ 1172253 w 1998270"/>
              <a:gd name="connsiteY2299" fmla="*/ 1116124 h 1996549"/>
              <a:gd name="connsiteX2300" fmla="*/ 1172594 w 1998270"/>
              <a:gd name="connsiteY2300" fmla="*/ 1116124 h 1996549"/>
              <a:gd name="connsiteX2301" fmla="*/ 1186921 w 1998270"/>
              <a:gd name="connsiteY2301" fmla="*/ 1130792 h 1996549"/>
              <a:gd name="connsiteX2302" fmla="*/ 1172253 w 1998270"/>
              <a:gd name="connsiteY2302" fmla="*/ 1145460 h 1996549"/>
              <a:gd name="connsiteX2303" fmla="*/ 1157585 w 1998270"/>
              <a:gd name="connsiteY2303" fmla="*/ 1130792 h 1996549"/>
              <a:gd name="connsiteX2304" fmla="*/ 1172253 w 1998270"/>
              <a:gd name="connsiteY2304" fmla="*/ 1116124 h 1996549"/>
              <a:gd name="connsiteX2305" fmla="*/ 1971151 w 1998270"/>
              <a:gd name="connsiteY2305" fmla="*/ 1116123 h 1996549"/>
              <a:gd name="connsiteX2306" fmla="*/ 1986501 w 1998270"/>
              <a:gd name="connsiteY2306" fmla="*/ 1131474 h 1996549"/>
              <a:gd name="connsiteX2307" fmla="*/ 1986501 w 1998270"/>
              <a:gd name="connsiteY2307" fmla="*/ 1131646 h 1996549"/>
              <a:gd name="connsiteX2308" fmla="*/ 1971151 w 1998270"/>
              <a:gd name="connsiteY2308" fmla="*/ 1146654 h 1996549"/>
              <a:gd name="connsiteX2309" fmla="*/ 1955801 w 1998270"/>
              <a:gd name="connsiteY2309" fmla="*/ 1131474 h 1996549"/>
              <a:gd name="connsiteX2310" fmla="*/ 1971151 w 1998270"/>
              <a:gd name="connsiteY2310" fmla="*/ 1116123 h 1996549"/>
              <a:gd name="connsiteX2311" fmla="*/ 1295055 w 1998270"/>
              <a:gd name="connsiteY2311" fmla="*/ 1116123 h 1996549"/>
              <a:gd name="connsiteX2312" fmla="*/ 1310576 w 1998270"/>
              <a:gd name="connsiteY2312" fmla="*/ 1131644 h 1996549"/>
              <a:gd name="connsiteX2313" fmla="*/ 1310576 w 1998270"/>
              <a:gd name="connsiteY2313" fmla="*/ 1131817 h 1996549"/>
              <a:gd name="connsiteX2314" fmla="*/ 1295055 w 1998270"/>
              <a:gd name="connsiteY2314" fmla="*/ 1146995 h 1996549"/>
              <a:gd name="connsiteX2315" fmla="*/ 1294885 w 1998270"/>
              <a:gd name="connsiteY2315" fmla="*/ 1146996 h 1996549"/>
              <a:gd name="connsiteX2316" fmla="*/ 1279535 w 1998270"/>
              <a:gd name="connsiteY2316" fmla="*/ 1131644 h 1996549"/>
              <a:gd name="connsiteX2317" fmla="*/ 1295055 w 1998270"/>
              <a:gd name="connsiteY2317" fmla="*/ 1116123 h 1996549"/>
              <a:gd name="connsiteX2318" fmla="*/ 1233654 w 1998270"/>
              <a:gd name="connsiteY2318" fmla="*/ 1116123 h 1996549"/>
              <a:gd name="connsiteX2319" fmla="*/ 1248833 w 1998270"/>
              <a:gd name="connsiteY2319" fmla="*/ 1131303 h 1996549"/>
              <a:gd name="connsiteX2320" fmla="*/ 1248833 w 1998270"/>
              <a:gd name="connsiteY2320" fmla="*/ 1131475 h 1996549"/>
              <a:gd name="connsiteX2321" fmla="*/ 1233654 w 1998270"/>
              <a:gd name="connsiteY2321" fmla="*/ 1146312 h 1996549"/>
              <a:gd name="connsiteX2322" fmla="*/ 1233483 w 1998270"/>
              <a:gd name="connsiteY2322" fmla="*/ 1146314 h 1996549"/>
              <a:gd name="connsiteX2323" fmla="*/ 1218474 w 1998270"/>
              <a:gd name="connsiteY2323" fmla="*/ 1131303 h 1996549"/>
              <a:gd name="connsiteX2324" fmla="*/ 1233654 w 1998270"/>
              <a:gd name="connsiteY2324" fmla="*/ 1116123 h 1996549"/>
              <a:gd name="connsiteX2325" fmla="*/ 1110851 w 1998270"/>
              <a:gd name="connsiteY2325" fmla="*/ 1116123 h 1996549"/>
              <a:gd name="connsiteX2326" fmla="*/ 1125007 w 1998270"/>
              <a:gd name="connsiteY2326" fmla="*/ 1130280 h 1996549"/>
              <a:gd name="connsiteX2327" fmla="*/ 1110851 w 1998270"/>
              <a:gd name="connsiteY2327" fmla="*/ 1144436 h 1996549"/>
              <a:gd name="connsiteX2328" fmla="*/ 1096695 w 1998270"/>
              <a:gd name="connsiteY2328" fmla="*/ 1130280 h 1996549"/>
              <a:gd name="connsiteX2329" fmla="*/ 1110851 w 1998270"/>
              <a:gd name="connsiteY2329" fmla="*/ 1116123 h 1996549"/>
              <a:gd name="connsiteX2330" fmla="*/ 1357138 w 1998270"/>
              <a:gd name="connsiteY2330" fmla="*/ 1114929 h 1996549"/>
              <a:gd name="connsiteX2331" fmla="*/ 1373171 w 1998270"/>
              <a:gd name="connsiteY2331" fmla="*/ 1130962 h 1996549"/>
              <a:gd name="connsiteX2332" fmla="*/ 1357138 w 1998270"/>
              <a:gd name="connsiteY2332" fmla="*/ 1146824 h 1996549"/>
              <a:gd name="connsiteX2333" fmla="*/ 1341106 w 1998270"/>
              <a:gd name="connsiteY2333" fmla="*/ 1130962 h 1996549"/>
              <a:gd name="connsiteX2334" fmla="*/ 1357138 w 1998270"/>
              <a:gd name="connsiteY2334" fmla="*/ 1114929 h 1996549"/>
              <a:gd name="connsiteX2335" fmla="*/ 1417857 w 1998270"/>
              <a:gd name="connsiteY2335" fmla="*/ 1114588 h 1996549"/>
              <a:gd name="connsiteX2336" fmla="*/ 1434913 w 1998270"/>
              <a:gd name="connsiteY2336" fmla="*/ 1131644 h 1996549"/>
              <a:gd name="connsiteX2337" fmla="*/ 1417857 w 1998270"/>
              <a:gd name="connsiteY2337" fmla="*/ 1147847 h 1996549"/>
              <a:gd name="connsiteX2338" fmla="*/ 1400802 w 1998270"/>
              <a:gd name="connsiteY2338" fmla="*/ 1131644 h 1996549"/>
              <a:gd name="connsiteX2339" fmla="*/ 1417857 w 1998270"/>
              <a:gd name="connsiteY2339" fmla="*/ 1114588 h 1996549"/>
              <a:gd name="connsiteX2340" fmla="*/ 1479258 w 1998270"/>
              <a:gd name="connsiteY2340" fmla="*/ 1114247 h 1996549"/>
              <a:gd name="connsiteX2341" fmla="*/ 1496314 w 1998270"/>
              <a:gd name="connsiteY2341" fmla="*/ 1131303 h 1996549"/>
              <a:gd name="connsiteX2342" fmla="*/ 1479258 w 1998270"/>
              <a:gd name="connsiteY2342" fmla="*/ 1148359 h 1996549"/>
              <a:gd name="connsiteX2343" fmla="*/ 1462203 w 1998270"/>
              <a:gd name="connsiteY2343" fmla="*/ 1131303 h 1996549"/>
              <a:gd name="connsiteX2344" fmla="*/ 1479258 w 1998270"/>
              <a:gd name="connsiteY2344" fmla="*/ 1114247 h 1996549"/>
              <a:gd name="connsiteX2345" fmla="*/ 1540660 w 1998270"/>
              <a:gd name="connsiteY2345" fmla="*/ 1114076 h 1996549"/>
              <a:gd name="connsiteX2346" fmla="*/ 1557716 w 1998270"/>
              <a:gd name="connsiteY2346" fmla="*/ 1131132 h 1996549"/>
              <a:gd name="connsiteX2347" fmla="*/ 1540660 w 1998270"/>
              <a:gd name="connsiteY2347" fmla="*/ 1148188 h 1996549"/>
              <a:gd name="connsiteX2348" fmla="*/ 1523605 w 1998270"/>
              <a:gd name="connsiteY2348" fmla="*/ 1131132 h 1996549"/>
              <a:gd name="connsiteX2349" fmla="*/ 1540660 w 1998270"/>
              <a:gd name="connsiteY2349" fmla="*/ 1114076 h 1996549"/>
              <a:gd name="connsiteX2350" fmla="*/ 1602061 w 1998270"/>
              <a:gd name="connsiteY2350" fmla="*/ 1113735 h 1996549"/>
              <a:gd name="connsiteX2351" fmla="*/ 1619117 w 1998270"/>
              <a:gd name="connsiteY2351" fmla="*/ 1130791 h 1996549"/>
              <a:gd name="connsiteX2352" fmla="*/ 1602061 w 1998270"/>
              <a:gd name="connsiteY2352" fmla="*/ 1147847 h 1996549"/>
              <a:gd name="connsiteX2353" fmla="*/ 1585006 w 1998270"/>
              <a:gd name="connsiteY2353" fmla="*/ 1130791 h 1996549"/>
              <a:gd name="connsiteX2354" fmla="*/ 1602061 w 1998270"/>
              <a:gd name="connsiteY2354" fmla="*/ 1113735 h 1996549"/>
              <a:gd name="connsiteX2355" fmla="*/ 1664144 w 1998270"/>
              <a:gd name="connsiteY2355" fmla="*/ 1113565 h 1996549"/>
              <a:gd name="connsiteX2356" fmla="*/ 1681200 w 1998270"/>
              <a:gd name="connsiteY2356" fmla="*/ 1130621 h 1996549"/>
              <a:gd name="connsiteX2357" fmla="*/ 1664144 w 1998270"/>
              <a:gd name="connsiteY2357" fmla="*/ 1147677 h 1996549"/>
              <a:gd name="connsiteX2358" fmla="*/ 1647089 w 1998270"/>
              <a:gd name="connsiteY2358" fmla="*/ 1130621 h 1996549"/>
              <a:gd name="connsiteX2359" fmla="*/ 1664144 w 1998270"/>
              <a:gd name="connsiteY2359" fmla="*/ 1113565 h 1996549"/>
              <a:gd name="connsiteX2360" fmla="*/ 1786265 w 1998270"/>
              <a:gd name="connsiteY2360" fmla="*/ 1113394 h 1996549"/>
              <a:gd name="connsiteX2361" fmla="*/ 1803321 w 1998270"/>
              <a:gd name="connsiteY2361" fmla="*/ 1130450 h 1996549"/>
              <a:gd name="connsiteX2362" fmla="*/ 1786265 w 1998270"/>
              <a:gd name="connsiteY2362" fmla="*/ 1147506 h 1996549"/>
              <a:gd name="connsiteX2363" fmla="*/ 1769210 w 1998270"/>
              <a:gd name="connsiteY2363" fmla="*/ 1130450 h 1996549"/>
              <a:gd name="connsiteX2364" fmla="*/ 1786265 w 1998270"/>
              <a:gd name="connsiteY2364" fmla="*/ 1113394 h 1996549"/>
              <a:gd name="connsiteX2365" fmla="*/ 1724863 w 1998270"/>
              <a:gd name="connsiteY2365" fmla="*/ 1113394 h 1996549"/>
              <a:gd name="connsiteX2366" fmla="*/ 1741919 w 1998270"/>
              <a:gd name="connsiteY2366" fmla="*/ 1130450 h 1996549"/>
              <a:gd name="connsiteX2367" fmla="*/ 1724863 w 1998270"/>
              <a:gd name="connsiteY2367" fmla="*/ 1147506 h 1996549"/>
              <a:gd name="connsiteX2368" fmla="*/ 1707808 w 1998270"/>
              <a:gd name="connsiteY2368" fmla="*/ 1130450 h 1996549"/>
              <a:gd name="connsiteX2369" fmla="*/ 1724863 w 1998270"/>
              <a:gd name="connsiteY2369" fmla="*/ 1113394 h 1996549"/>
              <a:gd name="connsiteX2370" fmla="*/ 1909434 w 1998270"/>
              <a:gd name="connsiteY2370" fmla="*/ 1113089 h 1996549"/>
              <a:gd name="connsiteX2371" fmla="*/ 1927172 w 1998270"/>
              <a:gd name="connsiteY2371" fmla="*/ 1130827 h 1996549"/>
              <a:gd name="connsiteX2372" fmla="*/ 1909434 w 1998270"/>
              <a:gd name="connsiteY2372" fmla="*/ 1148565 h 1996549"/>
              <a:gd name="connsiteX2373" fmla="*/ 1891696 w 1998270"/>
              <a:gd name="connsiteY2373" fmla="*/ 1130827 h 1996549"/>
              <a:gd name="connsiteX2374" fmla="*/ 1909434 w 1998270"/>
              <a:gd name="connsiteY2374" fmla="*/ 1113089 h 1996549"/>
              <a:gd name="connsiteX2375" fmla="*/ 1848033 w 1998270"/>
              <a:gd name="connsiteY2375" fmla="*/ 1113089 h 1996549"/>
              <a:gd name="connsiteX2376" fmla="*/ 1865771 w 1998270"/>
              <a:gd name="connsiteY2376" fmla="*/ 1130827 h 1996549"/>
              <a:gd name="connsiteX2377" fmla="*/ 1848033 w 1998270"/>
              <a:gd name="connsiteY2377" fmla="*/ 1148565 h 1996549"/>
              <a:gd name="connsiteX2378" fmla="*/ 1830295 w 1998270"/>
              <a:gd name="connsiteY2378" fmla="*/ 1130827 h 1996549"/>
              <a:gd name="connsiteX2379" fmla="*/ 1848033 w 1998270"/>
              <a:gd name="connsiteY2379" fmla="*/ 1113089 h 1996549"/>
              <a:gd name="connsiteX2380" fmla="*/ 5629 w 1998270"/>
              <a:gd name="connsiteY2380" fmla="*/ 1066831 h 1996549"/>
              <a:gd name="connsiteX2381" fmla="*/ 8358 w 1998270"/>
              <a:gd name="connsiteY2381" fmla="*/ 1069560 h 1996549"/>
              <a:gd name="connsiteX2382" fmla="*/ 5629 w 1998270"/>
              <a:gd name="connsiteY2382" fmla="*/ 1072289 h 1996549"/>
              <a:gd name="connsiteX2383" fmla="*/ 2900 w 1998270"/>
              <a:gd name="connsiteY2383" fmla="*/ 1069560 h 1996549"/>
              <a:gd name="connsiteX2384" fmla="*/ 5629 w 1998270"/>
              <a:gd name="connsiteY2384" fmla="*/ 1066831 h 1996549"/>
              <a:gd name="connsiteX2385" fmla="*/ 189833 w 1998270"/>
              <a:gd name="connsiteY2385" fmla="*/ 1064955 h 1996549"/>
              <a:gd name="connsiteX2386" fmla="*/ 195291 w 1998270"/>
              <a:gd name="connsiteY2386" fmla="*/ 1070413 h 1996549"/>
              <a:gd name="connsiteX2387" fmla="*/ 189833 w 1998270"/>
              <a:gd name="connsiteY2387" fmla="*/ 1075871 h 1996549"/>
              <a:gd name="connsiteX2388" fmla="*/ 184375 w 1998270"/>
              <a:gd name="connsiteY2388" fmla="*/ 1070413 h 1996549"/>
              <a:gd name="connsiteX2389" fmla="*/ 189833 w 1998270"/>
              <a:gd name="connsiteY2389" fmla="*/ 1064955 h 1996549"/>
              <a:gd name="connsiteX2390" fmla="*/ 129113 w 1998270"/>
              <a:gd name="connsiteY2390" fmla="*/ 1064955 h 1996549"/>
              <a:gd name="connsiteX2391" fmla="*/ 129454 w 1998270"/>
              <a:gd name="connsiteY2391" fmla="*/ 1064955 h 1996549"/>
              <a:gd name="connsiteX2392" fmla="*/ 133889 w 1998270"/>
              <a:gd name="connsiteY2392" fmla="*/ 1069731 h 1996549"/>
              <a:gd name="connsiteX2393" fmla="*/ 129113 w 1998270"/>
              <a:gd name="connsiteY2393" fmla="*/ 1074507 h 1996549"/>
              <a:gd name="connsiteX2394" fmla="*/ 124338 w 1998270"/>
              <a:gd name="connsiteY2394" fmla="*/ 1069731 h 1996549"/>
              <a:gd name="connsiteX2395" fmla="*/ 129113 w 1998270"/>
              <a:gd name="connsiteY2395" fmla="*/ 1064955 h 1996549"/>
              <a:gd name="connsiteX2396" fmla="*/ 67030 w 1998270"/>
              <a:gd name="connsiteY2396" fmla="*/ 1064955 h 1996549"/>
              <a:gd name="connsiteX2397" fmla="*/ 67371 w 1998270"/>
              <a:gd name="connsiteY2397" fmla="*/ 1064955 h 1996549"/>
              <a:gd name="connsiteX2398" fmla="*/ 71124 w 1998270"/>
              <a:gd name="connsiteY2398" fmla="*/ 1069049 h 1996549"/>
              <a:gd name="connsiteX2399" fmla="*/ 67030 w 1998270"/>
              <a:gd name="connsiteY2399" fmla="*/ 1073142 h 1996549"/>
              <a:gd name="connsiteX2400" fmla="*/ 62937 w 1998270"/>
              <a:gd name="connsiteY2400" fmla="*/ 1069049 h 1996549"/>
              <a:gd name="connsiteX2401" fmla="*/ 67030 w 1998270"/>
              <a:gd name="connsiteY2401" fmla="*/ 1064955 h 1996549"/>
              <a:gd name="connsiteX2402" fmla="*/ 251234 w 1998270"/>
              <a:gd name="connsiteY2402" fmla="*/ 1063420 h 1996549"/>
              <a:gd name="connsiteX2403" fmla="*/ 257374 w 1998270"/>
              <a:gd name="connsiteY2403" fmla="*/ 1069560 h 1996549"/>
              <a:gd name="connsiteX2404" fmla="*/ 251234 w 1998270"/>
              <a:gd name="connsiteY2404" fmla="*/ 1075701 h 1996549"/>
              <a:gd name="connsiteX2405" fmla="*/ 245094 w 1998270"/>
              <a:gd name="connsiteY2405" fmla="*/ 1069560 h 1996549"/>
              <a:gd name="connsiteX2406" fmla="*/ 251234 w 1998270"/>
              <a:gd name="connsiteY2406" fmla="*/ 1063420 h 1996549"/>
              <a:gd name="connsiteX2407" fmla="*/ 312635 w 1998270"/>
              <a:gd name="connsiteY2407" fmla="*/ 1062738 h 1996549"/>
              <a:gd name="connsiteX2408" fmla="*/ 319458 w 1998270"/>
              <a:gd name="connsiteY2408" fmla="*/ 1069561 h 1996549"/>
              <a:gd name="connsiteX2409" fmla="*/ 312635 w 1998270"/>
              <a:gd name="connsiteY2409" fmla="*/ 1076383 h 1996549"/>
              <a:gd name="connsiteX2410" fmla="*/ 305813 w 1998270"/>
              <a:gd name="connsiteY2410" fmla="*/ 1069561 h 1996549"/>
              <a:gd name="connsiteX2411" fmla="*/ 312635 w 1998270"/>
              <a:gd name="connsiteY2411" fmla="*/ 1062738 h 1996549"/>
              <a:gd name="connsiteX2412" fmla="*/ 374036 w 1998270"/>
              <a:gd name="connsiteY2412" fmla="*/ 1062056 h 1996549"/>
              <a:gd name="connsiteX2413" fmla="*/ 374377 w 1998270"/>
              <a:gd name="connsiteY2413" fmla="*/ 1062056 h 1996549"/>
              <a:gd name="connsiteX2414" fmla="*/ 381540 w 1998270"/>
              <a:gd name="connsiteY2414" fmla="*/ 1069560 h 1996549"/>
              <a:gd name="connsiteX2415" fmla="*/ 374036 w 1998270"/>
              <a:gd name="connsiteY2415" fmla="*/ 1077065 h 1996549"/>
              <a:gd name="connsiteX2416" fmla="*/ 366532 w 1998270"/>
              <a:gd name="connsiteY2416" fmla="*/ 1069560 h 1996549"/>
              <a:gd name="connsiteX2417" fmla="*/ 374036 w 1998270"/>
              <a:gd name="connsiteY2417" fmla="*/ 1062056 h 1996549"/>
              <a:gd name="connsiteX2418" fmla="*/ 436120 w 1998270"/>
              <a:gd name="connsiteY2418" fmla="*/ 1061374 h 1996549"/>
              <a:gd name="connsiteX2419" fmla="*/ 436461 w 1998270"/>
              <a:gd name="connsiteY2419" fmla="*/ 1061374 h 1996549"/>
              <a:gd name="connsiteX2420" fmla="*/ 444307 w 1998270"/>
              <a:gd name="connsiteY2420" fmla="*/ 1069560 h 1996549"/>
              <a:gd name="connsiteX2421" fmla="*/ 436120 w 1998270"/>
              <a:gd name="connsiteY2421" fmla="*/ 1077747 h 1996549"/>
              <a:gd name="connsiteX2422" fmla="*/ 427933 w 1998270"/>
              <a:gd name="connsiteY2422" fmla="*/ 1069560 h 1996549"/>
              <a:gd name="connsiteX2423" fmla="*/ 436120 w 1998270"/>
              <a:gd name="connsiteY2423" fmla="*/ 1061374 h 1996549"/>
              <a:gd name="connsiteX2424" fmla="*/ 496838 w 1998270"/>
              <a:gd name="connsiteY2424" fmla="*/ 1060691 h 1996549"/>
              <a:gd name="connsiteX2425" fmla="*/ 505707 w 1998270"/>
              <a:gd name="connsiteY2425" fmla="*/ 1069560 h 1996549"/>
              <a:gd name="connsiteX2426" fmla="*/ 496838 w 1998270"/>
              <a:gd name="connsiteY2426" fmla="*/ 1078430 h 1996549"/>
              <a:gd name="connsiteX2427" fmla="*/ 487970 w 1998270"/>
              <a:gd name="connsiteY2427" fmla="*/ 1069560 h 1996549"/>
              <a:gd name="connsiteX2428" fmla="*/ 496838 w 1998270"/>
              <a:gd name="connsiteY2428" fmla="*/ 1060691 h 1996549"/>
              <a:gd name="connsiteX2429" fmla="*/ 558240 w 1998270"/>
              <a:gd name="connsiteY2429" fmla="*/ 1060009 h 1996549"/>
              <a:gd name="connsiteX2430" fmla="*/ 567791 w 1998270"/>
              <a:gd name="connsiteY2430" fmla="*/ 1069561 h 1996549"/>
              <a:gd name="connsiteX2431" fmla="*/ 558240 w 1998270"/>
              <a:gd name="connsiteY2431" fmla="*/ 1079112 h 1996549"/>
              <a:gd name="connsiteX2432" fmla="*/ 548689 w 1998270"/>
              <a:gd name="connsiteY2432" fmla="*/ 1069561 h 1996549"/>
              <a:gd name="connsiteX2433" fmla="*/ 558240 w 1998270"/>
              <a:gd name="connsiteY2433" fmla="*/ 1060009 h 1996549"/>
              <a:gd name="connsiteX2434" fmla="*/ 619641 w 1998270"/>
              <a:gd name="connsiteY2434" fmla="*/ 1059327 h 1996549"/>
              <a:gd name="connsiteX2435" fmla="*/ 629874 w 1998270"/>
              <a:gd name="connsiteY2435" fmla="*/ 1069561 h 1996549"/>
              <a:gd name="connsiteX2436" fmla="*/ 619641 w 1998270"/>
              <a:gd name="connsiteY2436" fmla="*/ 1079795 h 1996549"/>
              <a:gd name="connsiteX2437" fmla="*/ 609408 w 1998270"/>
              <a:gd name="connsiteY2437" fmla="*/ 1069561 h 1996549"/>
              <a:gd name="connsiteX2438" fmla="*/ 619641 w 1998270"/>
              <a:gd name="connsiteY2438" fmla="*/ 1059327 h 1996549"/>
              <a:gd name="connsiteX2439" fmla="*/ 681042 w 1998270"/>
              <a:gd name="connsiteY2439" fmla="*/ 1058645 h 1996549"/>
              <a:gd name="connsiteX2440" fmla="*/ 681384 w 1998270"/>
              <a:gd name="connsiteY2440" fmla="*/ 1058645 h 1996549"/>
              <a:gd name="connsiteX2441" fmla="*/ 691958 w 1998270"/>
              <a:gd name="connsiteY2441" fmla="*/ 1069560 h 1996549"/>
              <a:gd name="connsiteX2442" fmla="*/ 681042 w 1998270"/>
              <a:gd name="connsiteY2442" fmla="*/ 1080476 h 1996549"/>
              <a:gd name="connsiteX2443" fmla="*/ 670127 w 1998270"/>
              <a:gd name="connsiteY2443" fmla="*/ 1069560 h 1996549"/>
              <a:gd name="connsiteX2444" fmla="*/ 681042 w 1998270"/>
              <a:gd name="connsiteY2444" fmla="*/ 1058645 h 1996549"/>
              <a:gd name="connsiteX2445" fmla="*/ 743126 w 1998270"/>
              <a:gd name="connsiteY2445" fmla="*/ 1058133 h 1996549"/>
              <a:gd name="connsiteX2446" fmla="*/ 754554 w 1998270"/>
              <a:gd name="connsiteY2446" fmla="*/ 1069561 h 1996549"/>
              <a:gd name="connsiteX2447" fmla="*/ 743126 w 1998270"/>
              <a:gd name="connsiteY2447" fmla="*/ 1080988 h 1996549"/>
              <a:gd name="connsiteX2448" fmla="*/ 731699 w 1998270"/>
              <a:gd name="connsiteY2448" fmla="*/ 1069561 h 1996549"/>
              <a:gd name="connsiteX2449" fmla="*/ 743126 w 1998270"/>
              <a:gd name="connsiteY2449" fmla="*/ 1058133 h 1996549"/>
              <a:gd name="connsiteX2450" fmla="*/ 803845 w 1998270"/>
              <a:gd name="connsiteY2450" fmla="*/ 1057451 h 1996549"/>
              <a:gd name="connsiteX2451" fmla="*/ 815955 w 1998270"/>
              <a:gd name="connsiteY2451" fmla="*/ 1069561 h 1996549"/>
              <a:gd name="connsiteX2452" fmla="*/ 803845 w 1998270"/>
              <a:gd name="connsiteY2452" fmla="*/ 1081671 h 1996549"/>
              <a:gd name="connsiteX2453" fmla="*/ 791736 w 1998270"/>
              <a:gd name="connsiteY2453" fmla="*/ 1069561 h 1996549"/>
              <a:gd name="connsiteX2454" fmla="*/ 803845 w 1998270"/>
              <a:gd name="connsiteY2454" fmla="*/ 1057451 h 1996549"/>
              <a:gd name="connsiteX2455" fmla="*/ 865246 w 1998270"/>
              <a:gd name="connsiteY2455" fmla="*/ 1056769 h 1996549"/>
              <a:gd name="connsiteX2456" fmla="*/ 865587 w 1998270"/>
              <a:gd name="connsiteY2456" fmla="*/ 1056769 h 1996549"/>
              <a:gd name="connsiteX2457" fmla="*/ 878038 w 1998270"/>
              <a:gd name="connsiteY2457" fmla="*/ 1069561 h 1996549"/>
              <a:gd name="connsiteX2458" fmla="*/ 865246 w 1998270"/>
              <a:gd name="connsiteY2458" fmla="*/ 1082353 h 1996549"/>
              <a:gd name="connsiteX2459" fmla="*/ 852455 w 1998270"/>
              <a:gd name="connsiteY2459" fmla="*/ 1069561 h 1996549"/>
              <a:gd name="connsiteX2460" fmla="*/ 865246 w 1998270"/>
              <a:gd name="connsiteY2460" fmla="*/ 1056769 h 1996549"/>
              <a:gd name="connsiteX2461" fmla="*/ 926647 w 1998270"/>
              <a:gd name="connsiteY2461" fmla="*/ 1056257 h 1996549"/>
              <a:gd name="connsiteX2462" fmla="*/ 939951 w 1998270"/>
              <a:gd name="connsiteY2462" fmla="*/ 1069561 h 1996549"/>
              <a:gd name="connsiteX2463" fmla="*/ 926647 w 1998270"/>
              <a:gd name="connsiteY2463" fmla="*/ 1082865 h 1996549"/>
              <a:gd name="connsiteX2464" fmla="*/ 913344 w 1998270"/>
              <a:gd name="connsiteY2464" fmla="*/ 1069561 h 1996549"/>
              <a:gd name="connsiteX2465" fmla="*/ 926647 w 1998270"/>
              <a:gd name="connsiteY2465" fmla="*/ 1056257 h 1996549"/>
              <a:gd name="connsiteX2466" fmla="*/ 988415 w 1998270"/>
              <a:gd name="connsiteY2466" fmla="*/ 1055611 h 1996549"/>
              <a:gd name="connsiteX2467" fmla="*/ 1002231 w 1998270"/>
              <a:gd name="connsiteY2467" fmla="*/ 1069426 h 1996549"/>
              <a:gd name="connsiteX2468" fmla="*/ 988415 w 1998270"/>
              <a:gd name="connsiteY2468" fmla="*/ 1083242 h 1996549"/>
              <a:gd name="connsiteX2469" fmla="*/ 974600 w 1998270"/>
              <a:gd name="connsiteY2469" fmla="*/ 1069426 h 1996549"/>
              <a:gd name="connsiteX2470" fmla="*/ 988415 w 1998270"/>
              <a:gd name="connsiteY2470" fmla="*/ 1055611 h 1996549"/>
              <a:gd name="connsiteX2471" fmla="*/ 1050132 w 1998270"/>
              <a:gd name="connsiteY2471" fmla="*/ 1055234 h 1996549"/>
              <a:gd name="connsiteX2472" fmla="*/ 1050473 w 1998270"/>
              <a:gd name="connsiteY2472" fmla="*/ 1055234 h 1996549"/>
              <a:gd name="connsiteX2473" fmla="*/ 1064459 w 1998270"/>
              <a:gd name="connsiteY2473" fmla="*/ 1069561 h 1996549"/>
              <a:gd name="connsiteX2474" fmla="*/ 1050132 w 1998270"/>
              <a:gd name="connsiteY2474" fmla="*/ 1083888 h 1996549"/>
              <a:gd name="connsiteX2475" fmla="*/ 1035806 w 1998270"/>
              <a:gd name="connsiteY2475" fmla="*/ 1069561 h 1996549"/>
              <a:gd name="connsiteX2476" fmla="*/ 1050132 w 1998270"/>
              <a:gd name="connsiteY2476" fmla="*/ 1055234 h 1996549"/>
              <a:gd name="connsiteX2477" fmla="*/ 1110851 w 1998270"/>
              <a:gd name="connsiteY2477" fmla="*/ 1054722 h 1996549"/>
              <a:gd name="connsiteX2478" fmla="*/ 1125690 w 1998270"/>
              <a:gd name="connsiteY2478" fmla="*/ 1069561 h 1996549"/>
              <a:gd name="connsiteX2479" fmla="*/ 1110851 w 1998270"/>
              <a:gd name="connsiteY2479" fmla="*/ 1084400 h 1996549"/>
              <a:gd name="connsiteX2480" fmla="*/ 1096013 w 1998270"/>
              <a:gd name="connsiteY2480" fmla="*/ 1069561 h 1996549"/>
              <a:gd name="connsiteX2481" fmla="*/ 1110851 w 1998270"/>
              <a:gd name="connsiteY2481" fmla="*/ 1054722 h 1996549"/>
              <a:gd name="connsiteX2482" fmla="*/ 1172253 w 1998270"/>
              <a:gd name="connsiteY2482" fmla="*/ 1054210 h 1996549"/>
              <a:gd name="connsiteX2483" fmla="*/ 1187603 w 1998270"/>
              <a:gd name="connsiteY2483" fmla="*/ 1069561 h 1996549"/>
              <a:gd name="connsiteX2484" fmla="*/ 1187603 w 1998270"/>
              <a:gd name="connsiteY2484" fmla="*/ 1069733 h 1996549"/>
              <a:gd name="connsiteX2485" fmla="*/ 1172253 w 1998270"/>
              <a:gd name="connsiteY2485" fmla="*/ 1084741 h 1996549"/>
              <a:gd name="connsiteX2486" fmla="*/ 1156903 w 1998270"/>
              <a:gd name="connsiteY2486" fmla="*/ 1069561 h 1996549"/>
              <a:gd name="connsiteX2487" fmla="*/ 1172253 w 1998270"/>
              <a:gd name="connsiteY2487" fmla="*/ 1054210 h 1996549"/>
              <a:gd name="connsiteX2488" fmla="*/ 1234020 w 1998270"/>
              <a:gd name="connsiteY2488" fmla="*/ 1053564 h 1996549"/>
              <a:gd name="connsiteX2489" fmla="*/ 1249882 w 1998270"/>
              <a:gd name="connsiteY2489" fmla="*/ 1069426 h 1996549"/>
              <a:gd name="connsiteX2490" fmla="*/ 1234020 w 1998270"/>
              <a:gd name="connsiteY2490" fmla="*/ 1085288 h 1996549"/>
              <a:gd name="connsiteX2491" fmla="*/ 1218158 w 1998270"/>
              <a:gd name="connsiteY2491" fmla="*/ 1069426 h 1996549"/>
              <a:gd name="connsiteX2492" fmla="*/ 1234020 w 1998270"/>
              <a:gd name="connsiteY2492" fmla="*/ 1053564 h 1996549"/>
              <a:gd name="connsiteX2493" fmla="*/ 1971151 w 1998270"/>
              <a:gd name="connsiteY2493" fmla="*/ 1053528 h 1996549"/>
              <a:gd name="connsiteX2494" fmla="*/ 1987184 w 1998270"/>
              <a:gd name="connsiteY2494" fmla="*/ 1069561 h 1996549"/>
              <a:gd name="connsiteX2495" fmla="*/ 1971151 w 1998270"/>
              <a:gd name="connsiteY2495" fmla="*/ 1085423 h 1996549"/>
              <a:gd name="connsiteX2496" fmla="*/ 1955119 w 1998270"/>
              <a:gd name="connsiteY2496" fmla="*/ 1069561 h 1996549"/>
              <a:gd name="connsiteX2497" fmla="*/ 1971151 w 1998270"/>
              <a:gd name="connsiteY2497" fmla="*/ 1053528 h 1996549"/>
              <a:gd name="connsiteX2498" fmla="*/ 1295054 w 1998270"/>
              <a:gd name="connsiteY2498" fmla="*/ 1053187 h 1996549"/>
              <a:gd name="connsiteX2499" fmla="*/ 1312110 w 1998270"/>
              <a:gd name="connsiteY2499" fmla="*/ 1070243 h 1996549"/>
              <a:gd name="connsiteX2500" fmla="*/ 1295054 w 1998270"/>
              <a:gd name="connsiteY2500" fmla="*/ 1087299 h 1996549"/>
              <a:gd name="connsiteX2501" fmla="*/ 1277999 w 1998270"/>
              <a:gd name="connsiteY2501" fmla="*/ 1070243 h 1996549"/>
              <a:gd name="connsiteX2502" fmla="*/ 1295054 w 1998270"/>
              <a:gd name="connsiteY2502" fmla="*/ 1053187 h 1996549"/>
              <a:gd name="connsiteX2503" fmla="*/ 1357138 w 1998270"/>
              <a:gd name="connsiteY2503" fmla="*/ 1052846 h 1996549"/>
              <a:gd name="connsiteX2504" fmla="*/ 1374194 w 1998270"/>
              <a:gd name="connsiteY2504" fmla="*/ 1069902 h 1996549"/>
              <a:gd name="connsiteX2505" fmla="*/ 1357138 w 1998270"/>
              <a:gd name="connsiteY2505" fmla="*/ 1086958 h 1996549"/>
              <a:gd name="connsiteX2506" fmla="*/ 1340083 w 1998270"/>
              <a:gd name="connsiteY2506" fmla="*/ 1069902 h 1996549"/>
              <a:gd name="connsiteX2507" fmla="*/ 1357138 w 1998270"/>
              <a:gd name="connsiteY2507" fmla="*/ 1052846 h 1996549"/>
              <a:gd name="connsiteX2508" fmla="*/ 1417857 w 1998270"/>
              <a:gd name="connsiteY2508" fmla="*/ 1052504 h 1996549"/>
              <a:gd name="connsiteX2509" fmla="*/ 1434913 w 1998270"/>
              <a:gd name="connsiteY2509" fmla="*/ 1069560 h 1996549"/>
              <a:gd name="connsiteX2510" fmla="*/ 1417857 w 1998270"/>
              <a:gd name="connsiteY2510" fmla="*/ 1086616 h 1996549"/>
              <a:gd name="connsiteX2511" fmla="*/ 1400802 w 1998270"/>
              <a:gd name="connsiteY2511" fmla="*/ 1069560 h 1996549"/>
              <a:gd name="connsiteX2512" fmla="*/ 1417857 w 1998270"/>
              <a:gd name="connsiteY2512" fmla="*/ 1052504 h 1996549"/>
              <a:gd name="connsiteX2513" fmla="*/ 1479258 w 1998270"/>
              <a:gd name="connsiteY2513" fmla="*/ 1052163 h 1996549"/>
              <a:gd name="connsiteX2514" fmla="*/ 1496314 w 1998270"/>
              <a:gd name="connsiteY2514" fmla="*/ 1069219 h 1996549"/>
              <a:gd name="connsiteX2515" fmla="*/ 1479258 w 1998270"/>
              <a:gd name="connsiteY2515" fmla="*/ 1086275 h 1996549"/>
              <a:gd name="connsiteX2516" fmla="*/ 1462203 w 1998270"/>
              <a:gd name="connsiteY2516" fmla="*/ 1069219 h 1996549"/>
              <a:gd name="connsiteX2517" fmla="*/ 1479258 w 1998270"/>
              <a:gd name="connsiteY2517" fmla="*/ 1052163 h 1996549"/>
              <a:gd name="connsiteX2518" fmla="*/ 1541026 w 1998270"/>
              <a:gd name="connsiteY2518" fmla="*/ 1051688 h 1996549"/>
              <a:gd name="connsiteX2519" fmla="*/ 1558764 w 1998270"/>
              <a:gd name="connsiteY2519" fmla="*/ 1069426 h 1996549"/>
              <a:gd name="connsiteX2520" fmla="*/ 1541026 w 1998270"/>
              <a:gd name="connsiteY2520" fmla="*/ 1087164 h 1996549"/>
              <a:gd name="connsiteX2521" fmla="*/ 1523288 w 1998270"/>
              <a:gd name="connsiteY2521" fmla="*/ 1069426 h 1996549"/>
              <a:gd name="connsiteX2522" fmla="*/ 1541026 w 1998270"/>
              <a:gd name="connsiteY2522" fmla="*/ 1051688 h 1996549"/>
              <a:gd name="connsiteX2523" fmla="*/ 1602931 w 1998270"/>
              <a:gd name="connsiteY2523" fmla="*/ 1051632 h 1996549"/>
              <a:gd name="connsiteX2524" fmla="*/ 1619970 w 1998270"/>
              <a:gd name="connsiteY2524" fmla="*/ 1068708 h 1996549"/>
              <a:gd name="connsiteX2525" fmla="*/ 1619953 w 1998270"/>
              <a:gd name="connsiteY2525" fmla="*/ 1069583 h 1996549"/>
              <a:gd name="connsiteX2526" fmla="*/ 1602061 w 1998270"/>
              <a:gd name="connsiteY2526" fmla="*/ 1085764 h 1996549"/>
              <a:gd name="connsiteX2527" fmla="*/ 1601191 w 1998270"/>
              <a:gd name="connsiteY2527" fmla="*/ 1085786 h 1996549"/>
              <a:gd name="connsiteX2528" fmla="*/ 1584153 w 1998270"/>
              <a:gd name="connsiteY2528" fmla="*/ 1068708 h 1996549"/>
              <a:gd name="connsiteX2529" fmla="*/ 1584170 w 1998270"/>
              <a:gd name="connsiteY2529" fmla="*/ 1067833 h 1996549"/>
              <a:gd name="connsiteX2530" fmla="*/ 1602061 w 1998270"/>
              <a:gd name="connsiteY2530" fmla="*/ 1051652 h 1996549"/>
              <a:gd name="connsiteX2531" fmla="*/ 1602931 w 1998270"/>
              <a:gd name="connsiteY2531" fmla="*/ 1051632 h 1996549"/>
              <a:gd name="connsiteX2532" fmla="*/ 1664145 w 1998270"/>
              <a:gd name="connsiteY2532" fmla="*/ 1051482 h 1996549"/>
              <a:gd name="connsiteX2533" fmla="*/ 1664486 w 1998270"/>
              <a:gd name="connsiteY2533" fmla="*/ 1051482 h 1996549"/>
              <a:gd name="connsiteX2534" fmla="*/ 1682224 w 1998270"/>
              <a:gd name="connsiteY2534" fmla="*/ 1069561 h 1996549"/>
              <a:gd name="connsiteX2535" fmla="*/ 1664145 w 1998270"/>
              <a:gd name="connsiteY2535" fmla="*/ 1086617 h 1996549"/>
              <a:gd name="connsiteX2536" fmla="*/ 1646066 w 1998270"/>
              <a:gd name="connsiteY2536" fmla="*/ 1069561 h 1996549"/>
              <a:gd name="connsiteX2537" fmla="*/ 1664145 w 1998270"/>
              <a:gd name="connsiteY2537" fmla="*/ 1051482 h 1996549"/>
              <a:gd name="connsiteX2538" fmla="*/ 1724864 w 1998270"/>
              <a:gd name="connsiteY2538" fmla="*/ 1051310 h 1996549"/>
              <a:gd name="connsiteX2539" fmla="*/ 1743113 w 1998270"/>
              <a:gd name="connsiteY2539" fmla="*/ 1069560 h 1996549"/>
              <a:gd name="connsiteX2540" fmla="*/ 1743113 w 1998270"/>
              <a:gd name="connsiteY2540" fmla="*/ 1069733 h 1996549"/>
              <a:gd name="connsiteX2541" fmla="*/ 1724864 w 1998270"/>
              <a:gd name="connsiteY2541" fmla="*/ 1087640 h 1996549"/>
              <a:gd name="connsiteX2542" fmla="*/ 1724693 w 1998270"/>
              <a:gd name="connsiteY2542" fmla="*/ 1087640 h 1996549"/>
              <a:gd name="connsiteX2543" fmla="*/ 1706614 w 1998270"/>
              <a:gd name="connsiteY2543" fmla="*/ 1069560 h 1996549"/>
              <a:gd name="connsiteX2544" fmla="*/ 1724864 w 1998270"/>
              <a:gd name="connsiteY2544" fmla="*/ 1051310 h 1996549"/>
              <a:gd name="connsiteX2545" fmla="*/ 1786265 w 1998270"/>
              <a:gd name="connsiteY2545" fmla="*/ 1051140 h 1996549"/>
              <a:gd name="connsiteX2546" fmla="*/ 1804685 w 1998270"/>
              <a:gd name="connsiteY2546" fmla="*/ 1069561 h 1996549"/>
              <a:gd name="connsiteX2547" fmla="*/ 1804685 w 1998270"/>
              <a:gd name="connsiteY2547" fmla="*/ 1069733 h 1996549"/>
              <a:gd name="connsiteX2548" fmla="*/ 1786265 w 1998270"/>
              <a:gd name="connsiteY2548" fmla="*/ 1087811 h 1996549"/>
              <a:gd name="connsiteX2549" fmla="*/ 1767845 w 1998270"/>
              <a:gd name="connsiteY2549" fmla="*/ 1069561 h 1996549"/>
              <a:gd name="connsiteX2550" fmla="*/ 1786265 w 1998270"/>
              <a:gd name="connsiteY2550" fmla="*/ 1051140 h 1996549"/>
              <a:gd name="connsiteX2551" fmla="*/ 1909067 w 1998270"/>
              <a:gd name="connsiteY2551" fmla="*/ 1050969 h 1996549"/>
              <a:gd name="connsiteX2552" fmla="*/ 1927659 w 1998270"/>
              <a:gd name="connsiteY2552" fmla="*/ 1069560 h 1996549"/>
              <a:gd name="connsiteX2553" fmla="*/ 1927659 w 1998270"/>
              <a:gd name="connsiteY2553" fmla="*/ 1069731 h 1996549"/>
              <a:gd name="connsiteX2554" fmla="*/ 1909067 w 1998270"/>
              <a:gd name="connsiteY2554" fmla="*/ 1087981 h 1996549"/>
              <a:gd name="connsiteX2555" fmla="*/ 1908897 w 1998270"/>
              <a:gd name="connsiteY2555" fmla="*/ 1087981 h 1996549"/>
              <a:gd name="connsiteX2556" fmla="*/ 1890477 w 1998270"/>
              <a:gd name="connsiteY2556" fmla="*/ 1069560 h 1996549"/>
              <a:gd name="connsiteX2557" fmla="*/ 1909067 w 1998270"/>
              <a:gd name="connsiteY2557" fmla="*/ 1050969 h 1996549"/>
              <a:gd name="connsiteX2558" fmla="*/ 1847666 w 1998270"/>
              <a:gd name="connsiteY2558" fmla="*/ 1050969 h 1996549"/>
              <a:gd name="connsiteX2559" fmla="*/ 1866257 w 1998270"/>
              <a:gd name="connsiteY2559" fmla="*/ 1069560 h 1996549"/>
              <a:gd name="connsiteX2560" fmla="*/ 1866257 w 1998270"/>
              <a:gd name="connsiteY2560" fmla="*/ 1069731 h 1996549"/>
              <a:gd name="connsiteX2561" fmla="*/ 1847666 w 1998270"/>
              <a:gd name="connsiteY2561" fmla="*/ 1087981 h 1996549"/>
              <a:gd name="connsiteX2562" fmla="*/ 1847496 w 1998270"/>
              <a:gd name="connsiteY2562" fmla="*/ 1087981 h 1996549"/>
              <a:gd name="connsiteX2563" fmla="*/ 1829076 w 1998270"/>
              <a:gd name="connsiteY2563" fmla="*/ 1069560 h 1996549"/>
              <a:gd name="connsiteX2564" fmla="*/ 1847666 w 1998270"/>
              <a:gd name="connsiteY2564" fmla="*/ 1050969 h 1996549"/>
              <a:gd name="connsiteX2565" fmla="*/ 5629 w 1998270"/>
              <a:gd name="connsiteY2565" fmla="*/ 1005089 h 1996549"/>
              <a:gd name="connsiteX2566" fmla="*/ 8699 w 1998270"/>
              <a:gd name="connsiteY2566" fmla="*/ 1008160 h 1996549"/>
              <a:gd name="connsiteX2567" fmla="*/ 5629 w 1998270"/>
              <a:gd name="connsiteY2567" fmla="*/ 1011230 h 1996549"/>
              <a:gd name="connsiteX2568" fmla="*/ 2559 w 1998270"/>
              <a:gd name="connsiteY2568" fmla="*/ 1008160 h 1996549"/>
              <a:gd name="connsiteX2569" fmla="*/ 5629 w 1998270"/>
              <a:gd name="connsiteY2569" fmla="*/ 1005089 h 1996549"/>
              <a:gd name="connsiteX2570" fmla="*/ 67030 w 1998270"/>
              <a:gd name="connsiteY2570" fmla="*/ 1003725 h 1996549"/>
              <a:gd name="connsiteX2571" fmla="*/ 67371 w 1998270"/>
              <a:gd name="connsiteY2571" fmla="*/ 1003725 h 1996549"/>
              <a:gd name="connsiteX2572" fmla="*/ 71464 w 1998270"/>
              <a:gd name="connsiteY2572" fmla="*/ 1008160 h 1996549"/>
              <a:gd name="connsiteX2573" fmla="*/ 67030 w 1998270"/>
              <a:gd name="connsiteY2573" fmla="*/ 1012594 h 1996549"/>
              <a:gd name="connsiteX2574" fmla="*/ 62596 w 1998270"/>
              <a:gd name="connsiteY2574" fmla="*/ 1008160 h 1996549"/>
              <a:gd name="connsiteX2575" fmla="*/ 67030 w 1998270"/>
              <a:gd name="connsiteY2575" fmla="*/ 1003725 h 1996549"/>
              <a:gd name="connsiteX2576" fmla="*/ 129113 w 1998270"/>
              <a:gd name="connsiteY2576" fmla="*/ 1003043 h 1996549"/>
              <a:gd name="connsiteX2577" fmla="*/ 129454 w 1998270"/>
              <a:gd name="connsiteY2577" fmla="*/ 1003043 h 1996549"/>
              <a:gd name="connsiteX2578" fmla="*/ 134230 w 1998270"/>
              <a:gd name="connsiteY2578" fmla="*/ 1008160 h 1996549"/>
              <a:gd name="connsiteX2579" fmla="*/ 129113 w 1998270"/>
              <a:gd name="connsiteY2579" fmla="*/ 1013277 h 1996549"/>
              <a:gd name="connsiteX2580" fmla="*/ 123997 w 1998270"/>
              <a:gd name="connsiteY2580" fmla="*/ 1008160 h 1996549"/>
              <a:gd name="connsiteX2581" fmla="*/ 129113 w 1998270"/>
              <a:gd name="connsiteY2581" fmla="*/ 1003043 h 1996549"/>
              <a:gd name="connsiteX2582" fmla="*/ 189833 w 1998270"/>
              <a:gd name="connsiteY2582" fmla="*/ 1002360 h 1996549"/>
              <a:gd name="connsiteX2583" fmla="*/ 195631 w 1998270"/>
              <a:gd name="connsiteY2583" fmla="*/ 1008159 h 1996549"/>
              <a:gd name="connsiteX2584" fmla="*/ 189833 w 1998270"/>
              <a:gd name="connsiteY2584" fmla="*/ 1013958 h 1996549"/>
              <a:gd name="connsiteX2585" fmla="*/ 184034 w 1998270"/>
              <a:gd name="connsiteY2585" fmla="*/ 1008159 h 1996549"/>
              <a:gd name="connsiteX2586" fmla="*/ 189833 w 1998270"/>
              <a:gd name="connsiteY2586" fmla="*/ 1002360 h 1996549"/>
              <a:gd name="connsiteX2587" fmla="*/ 251234 w 1998270"/>
              <a:gd name="connsiteY2587" fmla="*/ 1001508 h 1996549"/>
              <a:gd name="connsiteX2588" fmla="*/ 251575 w 1998270"/>
              <a:gd name="connsiteY2588" fmla="*/ 1001508 h 1996549"/>
              <a:gd name="connsiteX2589" fmla="*/ 257885 w 1998270"/>
              <a:gd name="connsiteY2589" fmla="*/ 1008160 h 1996549"/>
              <a:gd name="connsiteX2590" fmla="*/ 251234 w 1998270"/>
              <a:gd name="connsiteY2590" fmla="*/ 1014812 h 1996549"/>
              <a:gd name="connsiteX2591" fmla="*/ 244582 w 1998270"/>
              <a:gd name="connsiteY2591" fmla="*/ 1008160 h 1996549"/>
              <a:gd name="connsiteX2592" fmla="*/ 251234 w 1998270"/>
              <a:gd name="connsiteY2592" fmla="*/ 1001508 h 1996549"/>
              <a:gd name="connsiteX2593" fmla="*/ 312635 w 1998270"/>
              <a:gd name="connsiteY2593" fmla="*/ 1000825 h 1996549"/>
              <a:gd name="connsiteX2594" fmla="*/ 319969 w 1998270"/>
              <a:gd name="connsiteY2594" fmla="*/ 1008159 h 1996549"/>
              <a:gd name="connsiteX2595" fmla="*/ 312635 w 1998270"/>
              <a:gd name="connsiteY2595" fmla="*/ 1015494 h 1996549"/>
              <a:gd name="connsiteX2596" fmla="*/ 305301 w 1998270"/>
              <a:gd name="connsiteY2596" fmla="*/ 1008159 h 1996549"/>
              <a:gd name="connsiteX2597" fmla="*/ 312635 w 1998270"/>
              <a:gd name="connsiteY2597" fmla="*/ 1000825 h 1996549"/>
              <a:gd name="connsiteX2598" fmla="*/ 374035 w 1998270"/>
              <a:gd name="connsiteY2598" fmla="*/ 1000143 h 1996549"/>
              <a:gd name="connsiteX2599" fmla="*/ 382052 w 1998270"/>
              <a:gd name="connsiteY2599" fmla="*/ 1008160 h 1996549"/>
              <a:gd name="connsiteX2600" fmla="*/ 374035 w 1998270"/>
              <a:gd name="connsiteY2600" fmla="*/ 1016176 h 1996549"/>
              <a:gd name="connsiteX2601" fmla="*/ 366020 w 1998270"/>
              <a:gd name="connsiteY2601" fmla="*/ 1008160 h 1996549"/>
              <a:gd name="connsiteX2602" fmla="*/ 374035 w 1998270"/>
              <a:gd name="connsiteY2602" fmla="*/ 1000143 h 1996549"/>
              <a:gd name="connsiteX2603" fmla="*/ 436119 w 1998270"/>
              <a:gd name="connsiteY2603" fmla="*/ 999461 h 1996549"/>
              <a:gd name="connsiteX2604" fmla="*/ 444818 w 1998270"/>
              <a:gd name="connsiteY2604" fmla="*/ 1008160 h 1996549"/>
              <a:gd name="connsiteX2605" fmla="*/ 436119 w 1998270"/>
              <a:gd name="connsiteY2605" fmla="*/ 1016858 h 1996549"/>
              <a:gd name="connsiteX2606" fmla="*/ 427421 w 1998270"/>
              <a:gd name="connsiteY2606" fmla="*/ 1008160 h 1996549"/>
              <a:gd name="connsiteX2607" fmla="*/ 436119 w 1998270"/>
              <a:gd name="connsiteY2607" fmla="*/ 999461 h 1996549"/>
              <a:gd name="connsiteX2608" fmla="*/ 496838 w 1998270"/>
              <a:gd name="connsiteY2608" fmla="*/ 998779 h 1996549"/>
              <a:gd name="connsiteX2609" fmla="*/ 497179 w 1998270"/>
              <a:gd name="connsiteY2609" fmla="*/ 998779 h 1996549"/>
              <a:gd name="connsiteX2610" fmla="*/ 506219 w 1998270"/>
              <a:gd name="connsiteY2610" fmla="*/ 1008159 h 1996549"/>
              <a:gd name="connsiteX2611" fmla="*/ 496838 w 1998270"/>
              <a:gd name="connsiteY2611" fmla="*/ 1017540 h 1996549"/>
              <a:gd name="connsiteX2612" fmla="*/ 487458 w 1998270"/>
              <a:gd name="connsiteY2612" fmla="*/ 1008159 h 1996549"/>
              <a:gd name="connsiteX2613" fmla="*/ 496838 w 1998270"/>
              <a:gd name="connsiteY2613" fmla="*/ 998779 h 1996549"/>
              <a:gd name="connsiteX2614" fmla="*/ 558239 w 1998270"/>
              <a:gd name="connsiteY2614" fmla="*/ 998097 h 1996549"/>
              <a:gd name="connsiteX2615" fmla="*/ 558580 w 1998270"/>
              <a:gd name="connsiteY2615" fmla="*/ 998097 h 1996549"/>
              <a:gd name="connsiteX2616" fmla="*/ 568302 w 1998270"/>
              <a:gd name="connsiteY2616" fmla="*/ 1008160 h 1996549"/>
              <a:gd name="connsiteX2617" fmla="*/ 558239 w 1998270"/>
              <a:gd name="connsiteY2617" fmla="*/ 1018223 h 1996549"/>
              <a:gd name="connsiteX2618" fmla="*/ 548177 w 1998270"/>
              <a:gd name="connsiteY2618" fmla="*/ 1008160 h 1996549"/>
              <a:gd name="connsiteX2619" fmla="*/ 558239 w 1998270"/>
              <a:gd name="connsiteY2619" fmla="*/ 998097 h 1996549"/>
              <a:gd name="connsiteX2620" fmla="*/ 743126 w 1998270"/>
              <a:gd name="connsiteY2620" fmla="*/ 996733 h 1996549"/>
              <a:gd name="connsiteX2621" fmla="*/ 755236 w 1998270"/>
              <a:gd name="connsiteY2621" fmla="*/ 1008842 h 1996549"/>
              <a:gd name="connsiteX2622" fmla="*/ 743126 w 1998270"/>
              <a:gd name="connsiteY2622" fmla="*/ 1020952 h 1996549"/>
              <a:gd name="connsiteX2623" fmla="*/ 731017 w 1998270"/>
              <a:gd name="connsiteY2623" fmla="*/ 1008842 h 1996549"/>
              <a:gd name="connsiteX2624" fmla="*/ 743126 w 1998270"/>
              <a:gd name="connsiteY2624" fmla="*/ 996733 h 1996549"/>
              <a:gd name="connsiteX2625" fmla="*/ 681042 w 1998270"/>
              <a:gd name="connsiteY2625" fmla="*/ 996733 h 1996549"/>
              <a:gd name="connsiteX2626" fmla="*/ 692469 w 1998270"/>
              <a:gd name="connsiteY2626" fmla="*/ 1008160 h 1996549"/>
              <a:gd name="connsiteX2627" fmla="*/ 681042 w 1998270"/>
              <a:gd name="connsiteY2627" fmla="*/ 1019587 h 1996549"/>
              <a:gd name="connsiteX2628" fmla="*/ 669615 w 1998270"/>
              <a:gd name="connsiteY2628" fmla="*/ 1008160 h 1996549"/>
              <a:gd name="connsiteX2629" fmla="*/ 681042 w 1998270"/>
              <a:gd name="connsiteY2629" fmla="*/ 996733 h 1996549"/>
              <a:gd name="connsiteX2630" fmla="*/ 619641 w 1998270"/>
              <a:gd name="connsiteY2630" fmla="*/ 996733 h 1996549"/>
              <a:gd name="connsiteX2631" fmla="*/ 630386 w 1998270"/>
              <a:gd name="connsiteY2631" fmla="*/ 1007478 h 1996549"/>
              <a:gd name="connsiteX2632" fmla="*/ 619641 w 1998270"/>
              <a:gd name="connsiteY2632" fmla="*/ 1018223 h 1996549"/>
              <a:gd name="connsiteX2633" fmla="*/ 608896 w 1998270"/>
              <a:gd name="connsiteY2633" fmla="*/ 1007478 h 1996549"/>
              <a:gd name="connsiteX2634" fmla="*/ 619641 w 1998270"/>
              <a:gd name="connsiteY2634" fmla="*/ 996733 h 1996549"/>
              <a:gd name="connsiteX2635" fmla="*/ 803845 w 1998270"/>
              <a:gd name="connsiteY2635" fmla="*/ 995538 h 1996549"/>
              <a:gd name="connsiteX2636" fmla="*/ 816466 w 1998270"/>
              <a:gd name="connsiteY2636" fmla="*/ 1008160 h 1996549"/>
              <a:gd name="connsiteX2637" fmla="*/ 803845 w 1998270"/>
              <a:gd name="connsiteY2637" fmla="*/ 1020781 h 1996549"/>
              <a:gd name="connsiteX2638" fmla="*/ 791224 w 1998270"/>
              <a:gd name="connsiteY2638" fmla="*/ 1008160 h 1996549"/>
              <a:gd name="connsiteX2639" fmla="*/ 803845 w 1998270"/>
              <a:gd name="connsiteY2639" fmla="*/ 995538 h 1996549"/>
              <a:gd name="connsiteX2640" fmla="*/ 865246 w 1998270"/>
              <a:gd name="connsiteY2640" fmla="*/ 994856 h 1996549"/>
              <a:gd name="connsiteX2641" fmla="*/ 878550 w 1998270"/>
              <a:gd name="connsiteY2641" fmla="*/ 1008159 h 1996549"/>
              <a:gd name="connsiteX2642" fmla="*/ 865246 w 1998270"/>
              <a:gd name="connsiteY2642" fmla="*/ 1021463 h 1996549"/>
              <a:gd name="connsiteX2643" fmla="*/ 851943 w 1998270"/>
              <a:gd name="connsiteY2643" fmla="*/ 1008159 h 1996549"/>
              <a:gd name="connsiteX2644" fmla="*/ 865246 w 1998270"/>
              <a:gd name="connsiteY2644" fmla="*/ 994856 h 1996549"/>
              <a:gd name="connsiteX2645" fmla="*/ 926648 w 1998270"/>
              <a:gd name="connsiteY2645" fmla="*/ 994345 h 1996549"/>
              <a:gd name="connsiteX2646" fmla="*/ 940463 w 1998270"/>
              <a:gd name="connsiteY2646" fmla="*/ 1008160 h 1996549"/>
              <a:gd name="connsiteX2647" fmla="*/ 926648 w 1998270"/>
              <a:gd name="connsiteY2647" fmla="*/ 1021975 h 1996549"/>
              <a:gd name="connsiteX2648" fmla="*/ 912833 w 1998270"/>
              <a:gd name="connsiteY2648" fmla="*/ 1008160 h 1996549"/>
              <a:gd name="connsiteX2649" fmla="*/ 926648 w 1998270"/>
              <a:gd name="connsiteY2649" fmla="*/ 994345 h 1996549"/>
              <a:gd name="connsiteX2650" fmla="*/ 988049 w 1998270"/>
              <a:gd name="connsiteY2650" fmla="*/ 993663 h 1996549"/>
              <a:gd name="connsiteX2651" fmla="*/ 1002546 w 1998270"/>
              <a:gd name="connsiteY2651" fmla="*/ 1008160 h 1996549"/>
              <a:gd name="connsiteX2652" fmla="*/ 988049 w 1998270"/>
              <a:gd name="connsiteY2652" fmla="*/ 1022657 h 1996549"/>
              <a:gd name="connsiteX2653" fmla="*/ 973552 w 1998270"/>
              <a:gd name="connsiteY2653" fmla="*/ 1008160 h 1996549"/>
              <a:gd name="connsiteX2654" fmla="*/ 988049 w 1998270"/>
              <a:gd name="connsiteY2654" fmla="*/ 993663 h 1996549"/>
              <a:gd name="connsiteX2655" fmla="*/ 1050132 w 1998270"/>
              <a:gd name="connsiteY2655" fmla="*/ 993152 h 1996549"/>
              <a:gd name="connsiteX2656" fmla="*/ 1050473 w 1998270"/>
              <a:gd name="connsiteY2656" fmla="*/ 993152 h 1996549"/>
              <a:gd name="connsiteX2657" fmla="*/ 1065141 w 1998270"/>
              <a:gd name="connsiteY2657" fmla="*/ 1008160 h 1996549"/>
              <a:gd name="connsiteX2658" fmla="*/ 1065141 w 1998270"/>
              <a:gd name="connsiteY2658" fmla="*/ 1008332 h 1996549"/>
              <a:gd name="connsiteX2659" fmla="*/ 1050132 w 1998270"/>
              <a:gd name="connsiteY2659" fmla="*/ 1022999 h 1996549"/>
              <a:gd name="connsiteX2660" fmla="*/ 1035123 w 1998270"/>
              <a:gd name="connsiteY2660" fmla="*/ 1008160 h 1996549"/>
              <a:gd name="connsiteX2661" fmla="*/ 1050132 w 1998270"/>
              <a:gd name="connsiteY2661" fmla="*/ 993152 h 1996549"/>
              <a:gd name="connsiteX2662" fmla="*/ 1110852 w 1998270"/>
              <a:gd name="connsiteY2662" fmla="*/ 992639 h 1996549"/>
              <a:gd name="connsiteX2663" fmla="*/ 1126372 w 1998270"/>
              <a:gd name="connsiteY2663" fmla="*/ 1008159 h 1996549"/>
              <a:gd name="connsiteX2664" fmla="*/ 1126372 w 1998270"/>
              <a:gd name="connsiteY2664" fmla="*/ 1008332 h 1996549"/>
              <a:gd name="connsiteX2665" fmla="*/ 1110852 w 1998270"/>
              <a:gd name="connsiteY2665" fmla="*/ 1023510 h 1996549"/>
              <a:gd name="connsiteX2666" fmla="*/ 1110681 w 1998270"/>
              <a:gd name="connsiteY2666" fmla="*/ 1023511 h 1996549"/>
              <a:gd name="connsiteX2667" fmla="*/ 1095331 w 1998270"/>
              <a:gd name="connsiteY2667" fmla="*/ 1008159 h 1996549"/>
              <a:gd name="connsiteX2668" fmla="*/ 1110852 w 1998270"/>
              <a:gd name="connsiteY2668" fmla="*/ 992639 h 1996549"/>
              <a:gd name="connsiteX2669" fmla="*/ 1172618 w 1998270"/>
              <a:gd name="connsiteY2669" fmla="*/ 991994 h 1996549"/>
              <a:gd name="connsiteX2670" fmla="*/ 1188651 w 1998270"/>
              <a:gd name="connsiteY2670" fmla="*/ 1008026 h 1996549"/>
              <a:gd name="connsiteX2671" fmla="*/ 1172618 w 1998270"/>
              <a:gd name="connsiteY2671" fmla="*/ 1024058 h 1996549"/>
              <a:gd name="connsiteX2672" fmla="*/ 1156586 w 1998270"/>
              <a:gd name="connsiteY2672" fmla="*/ 1008026 h 1996549"/>
              <a:gd name="connsiteX2673" fmla="*/ 1172618 w 1998270"/>
              <a:gd name="connsiteY2673" fmla="*/ 991994 h 1996549"/>
              <a:gd name="connsiteX2674" fmla="*/ 1233653 w 1998270"/>
              <a:gd name="connsiteY2674" fmla="*/ 991616 h 1996549"/>
              <a:gd name="connsiteX2675" fmla="*/ 1250709 w 1998270"/>
              <a:gd name="connsiteY2675" fmla="*/ 1008671 h 1996549"/>
              <a:gd name="connsiteX2676" fmla="*/ 1233653 w 1998270"/>
              <a:gd name="connsiteY2676" fmla="*/ 1025727 h 1996549"/>
              <a:gd name="connsiteX2677" fmla="*/ 1216598 w 1998270"/>
              <a:gd name="connsiteY2677" fmla="*/ 1008671 h 1996549"/>
              <a:gd name="connsiteX2678" fmla="*/ 1233653 w 1998270"/>
              <a:gd name="connsiteY2678" fmla="*/ 991616 h 1996549"/>
              <a:gd name="connsiteX2679" fmla="*/ 1971151 w 1998270"/>
              <a:gd name="connsiteY2679" fmla="*/ 991444 h 1996549"/>
              <a:gd name="connsiteX2680" fmla="*/ 1988207 w 1998270"/>
              <a:gd name="connsiteY2680" fmla="*/ 1008500 h 1996549"/>
              <a:gd name="connsiteX2681" fmla="*/ 1971151 w 1998270"/>
              <a:gd name="connsiteY2681" fmla="*/ 1025556 h 1996549"/>
              <a:gd name="connsiteX2682" fmla="*/ 1954096 w 1998270"/>
              <a:gd name="connsiteY2682" fmla="*/ 1008500 h 1996549"/>
              <a:gd name="connsiteX2683" fmla="*/ 1971151 w 1998270"/>
              <a:gd name="connsiteY2683" fmla="*/ 991444 h 1996549"/>
              <a:gd name="connsiteX2684" fmla="*/ 1295054 w 1998270"/>
              <a:gd name="connsiteY2684" fmla="*/ 991104 h 1996549"/>
              <a:gd name="connsiteX2685" fmla="*/ 1312110 w 1998270"/>
              <a:gd name="connsiteY2685" fmla="*/ 1008159 h 1996549"/>
              <a:gd name="connsiteX2686" fmla="*/ 1295054 w 1998270"/>
              <a:gd name="connsiteY2686" fmla="*/ 1025215 h 1996549"/>
              <a:gd name="connsiteX2687" fmla="*/ 1277999 w 1998270"/>
              <a:gd name="connsiteY2687" fmla="*/ 1008159 h 1996549"/>
              <a:gd name="connsiteX2688" fmla="*/ 1295054 w 1998270"/>
              <a:gd name="connsiteY2688" fmla="*/ 991104 h 1996549"/>
              <a:gd name="connsiteX2689" fmla="*/ 1357138 w 1998270"/>
              <a:gd name="connsiteY2689" fmla="*/ 990763 h 1996549"/>
              <a:gd name="connsiteX2690" fmla="*/ 1374194 w 1998270"/>
              <a:gd name="connsiteY2690" fmla="*/ 1007818 h 1996549"/>
              <a:gd name="connsiteX2691" fmla="*/ 1357138 w 1998270"/>
              <a:gd name="connsiteY2691" fmla="*/ 1024874 h 1996549"/>
              <a:gd name="connsiteX2692" fmla="*/ 1340083 w 1998270"/>
              <a:gd name="connsiteY2692" fmla="*/ 1007818 h 1996549"/>
              <a:gd name="connsiteX2693" fmla="*/ 1357138 w 1998270"/>
              <a:gd name="connsiteY2693" fmla="*/ 990763 h 1996549"/>
              <a:gd name="connsiteX2694" fmla="*/ 1418727 w 1998270"/>
              <a:gd name="connsiteY2694" fmla="*/ 990232 h 1996549"/>
              <a:gd name="connsiteX2695" fmla="*/ 1435766 w 1998270"/>
              <a:gd name="connsiteY2695" fmla="*/ 1007307 h 1996549"/>
              <a:gd name="connsiteX2696" fmla="*/ 1435749 w 1998270"/>
              <a:gd name="connsiteY2696" fmla="*/ 1008182 h 1996549"/>
              <a:gd name="connsiteX2697" fmla="*/ 1417857 w 1998270"/>
              <a:gd name="connsiteY2697" fmla="*/ 1024363 h 1996549"/>
              <a:gd name="connsiteX2698" fmla="*/ 1416987 w 1998270"/>
              <a:gd name="connsiteY2698" fmla="*/ 1024385 h 1996549"/>
              <a:gd name="connsiteX2699" fmla="*/ 1399949 w 1998270"/>
              <a:gd name="connsiteY2699" fmla="*/ 1007307 h 1996549"/>
              <a:gd name="connsiteX2700" fmla="*/ 1399965 w 1998270"/>
              <a:gd name="connsiteY2700" fmla="*/ 1006432 h 1996549"/>
              <a:gd name="connsiteX2701" fmla="*/ 1417857 w 1998270"/>
              <a:gd name="connsiteY2701" fmla="*/ 990252 h 1996549"/>
              <a:gd name="connsiteX2702" fmla="*/ 1418727 w 1998270"/>
              <a:gd name="connsiteY2702" fmla="*/ 990232 h 1996549"/>
              <a:gd name="connsiteX2703" fmla="*/ 1479259 w 1998270"/>
              <a:gd name="connsiteY2703" fmla="*/ 989910 h 1996549"/>
              <a:gd name="connsiteX2704" fmla="*/ 1497508 w 1998270"/>
              <a:gd name="connsiteY2704" fmla="*/ 1008159 h 1996549"/>
              <a:gd name="connsiteX2705" fmla="*/ 1497508 w 1998270"/>
              <a:gd name="connsiteY2705" fmla="*/ 1008332 h 1996549"/>
              <a:gd name="connsiteX2706" fmla="*/ 1479259 w 1998270"/>
              <a:gd name="connsiteY2706" fmla="*/ 1026239 h 1996549"/>
              <a:gd name="connsiteX2707" fmla="*/ 1479088 w 1998270"/>
              <a:gd name="connsiteY2707" fmla="*/ 1026239 h 1996549"/>
              <a:gd name="connsiteX2708" fmla="*/ 1461009 w 1998270"/>
              <a:gd name="connsiteY2708" fmla="*/ 1008159 h 1996549"/>
              <a:gd name="connsiteX2709" fmla="*/ 1479259 w 1998270"/>
              <a:gd name="connsiteY2709" fmla="*/ 989910 h 1996549"/>
              <a:gd name="connsiteX2710" fmla="*/ 1540660 w 1998270"/>
              <a:gd name="connsiteY2710" fmla="*/ 989740 h 1996549"/>
              <a:gd name="connsiteX2711" fmla="*/ 1559080 w 1998270"/>
              <a:gd name="connsiteY2711" fmla="*/ 1008160 h 1996549"/>
              <a:gd name="connsiteX2712" fmla="*/ 1559080 w 1998270"/>
              <a:gd name="connsiteY2712" fmla="*/ 1008330 h 1996549"/>
              <a:gd name="connsiteX2713" fmla="*/ 1540660 w 1998270"/>
              <a:gd name="connsiteY2713" fmla="*/ 1026410 h 1996549"/>
              <a:gd name="connsiteX2714" fmla="*/ 1522240 w 1998270"/>
              <a:gd name="connsiteY2714" fmla="*/ 1008160 h 1996549"/>
              <a:gd name="connsiteX2715" fmla="*/ 1540660 w 1998270"/>
              <a:gd name="connsiteY2715" fmla="*/ 989740 h 1996549"/>
              <a:gd name="connsiteX2716" fmla="*/ 1602061 w 1998270"/>
              <a:gd name="connsiteY2716" fmla="*/ 989399 h 1996549"/>
              <a:gd name="connsiteX2717" fmla="*/ 1620822 w 1998270"/>
              <a:gd name="connsiteY2717" fmla="*/ 1008160 h 1996549"/>
              <a:gd name="connsiteX2718" fmla="*/ 1620822 w 1998270"/>
              <a:gd name="connsiteY2718" fmla="*/ 1008331 h 1996549"/>
              <a:gd name="connsiteX2719" fmla="*/ 1602061 w 1998270"/>
              <a:gd name="connsiteY2719" fmla="*/ 1026751 h 1996549"/>
              <a:gd name="connsiteX2720" fmla="*/ 1583300 w 1998270"/>
              <a:gd name="connsiteY2720" fmla="*/ 1008160 h 1996549"/>
              <a:gd name="connsiteX2721" fmla="*/ 1602061 w 1998270"/>
              <a:gd name="connsiteY2721" fmla="*/ 989399 h 1996549"/>
              <a:gd name="connsiteX2722" fmla="*/ 1664144 w 1998270"/>
              <a:gd name="connsiteY2722" fmla="*/ 989228 h 1996549"/>
              <a:gd name="connsiteX2723" fmla="*/ 1683076 w 1998270"/>
              <a:gd name="connsiteY2723" fmla="*/ 1008160 h 1996549"/>
              <a:gd name="connsiteX2724" fmla="*/ 1664144 w 1998270"/>
              <a:gd name="connsiteY2724" fmla="*/ 1026921 h 1996549"/>
              <a:gd name="connsiteX2725" fmla="*/ 1645213 w 1998270"/>
              <a:gd name="connsiteY2725" fmla="*/ 1008160 h 1996549"/>
              <a:gd name="connsiteX2726" fmla="*/ 1664144 w 1998270"/>
              <a:gd name="connsiteY2726" fmla="*/ 989228 h 1996549"/>
              <a:gd name="connsiteX2727" fmla="*/ 1724864 w 1998270"/>
              <a:gd name="connsiteY2727" fmla="*/ 989058 h 1996549"/>
              <a:gd name="connsiteX2728" fmla="*/ 1743967 w 1998270"/>
              <a:gd name="connsiteY2728" fmla="*/ 1008160 h 1996549"/>
              <a:gd name="connsiteX2729" fmla="*/ 1724864 w 1998270"/>
              <a:gd name="connsiteY2729" fmla="*/ 1027092 h 1996549"/>
              <a:gd name="connsiteX2730" fmla="*/ 1705762 w 1998270"/>
              <a:gd name="connsiteY2730" fmla="*/ 1008160 h 1996549"/>
              <a:gd name="connsiteX2731" fmla="*/ 1724864 w 1998270"/>
              <a:gd name="connsiteY2731" fmla="*/ 989058 h 1996549"/>
              <a:gd name="connsiteX2732" fmla="*/ 1909434 w 1998270"/>
              <a:gd name="connsiteY2732" fmla="*/ 988753 h 1996549"/>
              <a:gd name="connsiteX2733" fmla="*/ 1928707 w 1998270"/>
              <a:gd name="connsiteY2733" fmla="*/ 1008025 h 1996549"/>
              <a:gd name="connsiteX2734" fmla="*/ 1909434 w 1998270"/>
              <a:gd name="connsiteY2734" fmla="*/ 1027298 h 1996549"/>
              <a:gd name="connsiteX2735" fmla="*/ 1890161 w 1998270"/>
              <a:gd name="connsiteY2735" fmla="*/ 1008025 h 1996549"/>
              <a:gd name="connsiteX2736" fmla="*/ 1909434 w 1998270"/>
              <a:gd name="connsiteY2736" fmla="*/ 988753 h 1996549"/>
              <a:gd name="connsiteX2737" fmla="*/ 1848033 w 1998270"/>
              <a:gd name="connsiteY2737" fmla="*/ 988753 h 1996549"/>
              <a:gd name="connsiteX2738" fmla="*/ 1867306 w 1998270"/>
              <a:gd name="connsiteY2738" fmla="*/ 1008025 h 1996549"/>
              <a:gd name="connsiteX2739" fmla="*/ 1848033 w 1998270"/>
              <a:gd name="connsiteY2739" fmla="*/ 1027298 h 1996549"/>
              <a:gd name="connsiteX2740" fmla="*/ 1828760 w 1998270"/>
              <a:gd name="connsiteY2740" fmla="*/ 1008025 h 1996549"/>
              <a:gd name="connsiteX2741" fmla="*/ 1848033 w 1998270"/>
              <a:gd name="connsiteY2741" fmla="*/ 988753 h 1996549"/>
              <a:gd name="connsiteX2742" fmla="*/ 1786631 w 1998270"/>
              <a:gd name="connsiteY2742" fmla="*/ 988753 h 1996549"/>
              <a:gd name="connsiteX2743" fmla="*/ 1805904 w 1998270"/>
              <a:gd name="connsiteY2743" fmla="*/ 1008025 h 1996549"/>
              <a:gd name="connsiteX2744" fmla="*/ 1786631 w 1998270"/>
              <a:gd name="connsiteY2744" fmla="*/ 1027298 h 1996549"/>
              <a:gd name="connsiteX2745" fmla="*/ 1767358 w 1998270"/>
              <a:gd name="connsiteY2745" fmla="*/ 1008025 h 1996549"/>
              <a:gd name="connsiteX2746" fmla="*/ 1786631 w 1998270"/>
              <a:gd name="connsiteY2746" fmla="*/ 988753 h 1996549"/>
              <a:gd name="connsiteX2747" fmla="*/ 5628 w 1998270"/>
              <a:gd name="connsiteY2747" fmla="*/ 943519 h 1996549"/>
              <a:gd name="connsiteX2748" fmla="*/ 5986 w 1998270"/>
              <a:gd name="connsiteY2748" fmla="*/ 943519 h 1996549"/>
              <a:gd name="connsiteX2749" fmla="*/ 8869 w 1998270"/>
              <a:gd name="connsiteY2749" fmla="*/ 946760 h 1996549"/>
              <a:gd name="connsiteX2750" fmla="*/ 5628 w 1998270"/>
              <a:gd name="connsiteY2750" fmla="*/ 950000 h 1996549"/>
              <a:gd name="connsiteX2751" fmla="*/ 2388 w 1998270"/>
              <a:gd name="connsiteY2751" fmla="*/ 946760 h 1996549"/>
              <a:gd name="connsiteX2752" fmla="*/ 5628 w 1998270"/>
              <a:gd name="connsiteY2752" fmla="*/ 943519 h 1996549"/>
              <a:gd name="connsiteX2753" fmla="*/ 67029 w 1998270"/>
              <a:gd name="connsiteY2753" fmla="*/ 941983 h 1996549"/>
              <a:gd name="connsiteX2754" fmla="*/ 67371 w 1998270"/>
              <a:gd name="connsiteY2754" fmla="*/ 941983 h 1996549"/>
              <a:gd name="connsiteX2755" fmla="*/ 71805 w 1998270"/>
              <a:gd name="connsiteY2755" fmla="*/ 946760 h 1996549"/>
              <a:gd name="connsiteX2756" fmla="*/ 67029 w 1998270"/>
              <a:gd name="connsiteY2756" fmla="*/ 951536 h 1996549"/>
              <a:gd name="connsiteX2757" fmla="*/ 62254 w 1998270"/>
              <a:gd name="connsiteY2757" fmla="*/ 946760 h 1996549"/>
              <a:gd name="connsiteX2758" fmla="*/ 67029 w 1998270"/>
              <a:gd name="connsiteY2758" fmla="*/ 941983 h 1996549"/>
              <a:gd name="connsiteX2759" fmla="*/ 129114 w 1998270"/>
              <a:gd name="connsiteY2759" fmla="*/ 941301 h 1996549"/>
              <a:gd name="connsiteX2760" fmla="*/ 134572 w 1998270"/>
              <a:gd name="connsiteY2760" fmla="*/ 946760 h 1996549"/>
              <a:gd name="connsiteX2761" fmla="*/ 129114 w 1998270"/>
              <a:gd name="connsiteY2761" fmla="*/ 952217 h 1996549"/>
              <a:gd name="connsiteX2762" fmla="*/ 123656 w 1998270"/>
              <a:gd name="connsiteY2762" fmla="*/ 946760 h 1996549"/>
              <a:gd name="connsiteX2763" fmla="*/ 129114 w 1998270"/>
              <a:gd name="connsiteY2763" fmla="*/ 941301 h 1996549"/>
              <a:gd name="connsiteX2764" fmla="*/ 189832 w 1998270"/>
              <a:gd name="connsiteY2764" fmla="*/ 940449 h 1996549"/>
              <a:gd name="connsiteX2765" fmla="*/ 190173 w 1998270"/>
              <a:gd name="connsiteY2765" fmla="*/ 940449 h 1996549"/>
              <a:gd name="connsiteX2766" fmla="*/ 196143 w 1998270"/>
              <a:gd name="connsiteY2766" fmla="*/ 946761 h 1996549"/>
              <a:gd name="connsiteX2767" fmla="*/ 189832 w 1998270"/>
              <a:gd name="connsiteY2767" fmla="*/ 953070 h 1996549"/>
              <a:gd name="connsiteX2768" fmla="*/ 183522 w 1998270"/>
              <a:gd name="connsiteY2768" fmla="*/ 946761 h 1996549"/>
              <a:gd name="connsiteX2769" fmla="*/ 189832 w 1998270"/>
              <a:gd name="connsiteY2769" fmla="*/ 940449 h 1996549"/>
              <a:gd name="connsiteX2770" fmla="*/ 251234 w 1998270"/>
              <a:gd name="connsiteY2770" fmla="*/ 939767 h 1996549"/>
              <a:gd name="connsiteX2771" fmla="*/ 258227 w 1998270"/>
              <a:gd name="connsiteY2771" fmla="*/ 946760 h 1996549"/>
              <a:gd name="connsiteX2772" fmla="*/ 251234 w 1998270"/>
              <a:gd name="connsiteY2772" fmla="*/ 953753 h 1996549"/>
              <a:gd name="connsiteX2773" fmla="*/ 244241 w 1998270"/>
              <a:gd name="connsiteY2773" fmla="*/ 946760 h 1996549"/>
              <a:gd name="connsiteX2774" fmla="*/ 251234 w 1998270"/>
              <a:gd name="connsiteY2774" fmla="*/ 939767 h 1996549"/>
              <a:gd name="connsiteX2775" fmla="*/ 312635 w 1998270"/>
              <a:gd name="connsiteY2775" fmla="*/ 939085 h 1996549"/>
              <a:gd name="connsiteX2776" fmla="*/ 320310 w 1998270"/>
              <a:gd name="connsiteY2776" fmla="*/ 946761 h 1996549"/>
              <a:gd name="connsiteX2777" fmla="*/ 312635 w 1998270"/>
              <a:gd name="connsiteY2777" fmla="*/ 954435 h 1996549"/>
              <a:gd name="connsiteX2778" fmla="*/ 304960 w 1998270"/>
              <a:gd name="connsiteY2778" fmla="*/ 946761 h 1996549"/>
              <a:gd name="connsiteX2779" fmla="*/ 312635 w 1998270"/>
              <a:gd name="connsiteY2779" fmla="*/ 939085 h 1996549"/>
              <a:gd name="connsiteX2780" fmla="*/ 374036 w 1998270"/>
              <a:gd name="connsiteY2780" fmla="*/ 938231 h 1996549"/>
              <a:gd name="connsiteX2781" fmla="*/ 382563 w 1998270"/>
              <a:gd name="connsiteY2781" fmla="*/ 946760 h 1996549"/>
              <a:gd name="connsiteX2782" fmla="*/ 374036 w 1998270"/>
              <a:gd name="connsiteY2782" fmla="*/ 955287 h 1996549"/>
              <a:gd name="connsiteX2783" fmla="*/ 365508 w 1998270"/>
              <a:gd name="connsiteY2783" fmla="*/ 946760 h 1996549"/>
              <a:gd name="connsiteX2784" fmla="*/ 374036 w 1998270"/>
              <a:gd name="connsiteY2784" fmla="*/ 938231 h 1996549"/>
              <a:gd name="connsiteX2785" fmla="*/ 436120 w 1998270"/>
              <a:gd name="connsiteY2785" fmla="*/ 937550 h 1996549"/>
              <a:gd name="connsiteX2786" fmla="*/ 445330 w 1998270"/>
              <a:gd name="connsiteY2786" fmla="*/ 946761 h 1996549"/>
              <a:gd name="connsiteX2787" fmla="*/ 436120 w 1998270"/>
              <a:gd name="connsiteY2787" fmla="*/ 955970 h 1996549"/>
              <a:gd name="connsiteX2788" fmla="*/ 426910 w 1998270"/>
              <a:gd name="connsiteY2788" fmla="*/ 946761 h 1996549"/>
              <a:gd name="connsiteX2789" fmla="*/ 436120 w 1998270"/>
              <a:gd name="connsiteY2789" fmla="*/ 937550 h 1996549"/>
              <a:gd name="connsiteX2790" fmla="*/ 496839 w 1998270"/>
              <a:gd name="connsiteY2790" fmla="*/ 936867 h 1996549"/>
              <a:gd name="connsiteX2791" fmla="*/ 506731 w 1998270"/>
              <a:gd name="connsiteY2791" fmla="*/ 946760 h 1996549"/>
              <a:gd name="connsiteX2792" fmla="*/ 496839 w 1998270"/>
              <a:gd name="connsiteY2792" fmla="*/ 956651 h 1996549"/>
              <a:gd name="connsiteX2793" fmla="*/ 486947 w 1998270"/>
              <a:gd name="connsiteY2793" fmla="*/ 946760 h 1996549"/>
              <a:gd name="connsiteX2794" fmla="*/ 496839 w 1998270"/>
              <a:gd name="connsiteY2794" fmla="*/ 936867 h 1996549"/>
              <a:gd name="connsiteX2795" fmla="*/ 558240 w 1998270"/>
              <a:gd name="connsiteY2795" fmla="*/ 936185 h 1996549"/>
              <a:gd name="connsiteX2796" fmla="*/ 568815 w 1998270"/>
              <a:gd name="connsiteY2796" fmla="*/ 946760 h 1996549"/>
              <a:gd name="connsiteX2797" fmla="*/ 558240 w 1998270"/>
              <a:gd name="connsiteY2797" fmla="*/ 957334 h 1996549"/>
              <a:gd name="connsiteX2798" fmla="*/ 547666 w 1998270"/>
              <a:gd name="connsiteY2798" fmla="*/ 946760 h 1996549"/>
              <a:gd name="connsiteX2799" fmla="*/ 558240 w 1998270"/>
              <a:gd name="connsiteY2799" fmla="*/ 936185 h 1996549"/>
              <a:gd name="connsiteX2800" fmla="*/ 619642 w 1998270"/>
              <a:gd name="connsiteY2800" fmla="*/ 935504 h 1996549"/>
              <a:gd name="connsiteX2801" fmla="*/ 619982 w 1998270"/>
              <a:gd name="connsiteY2801" fmla="*/ 935504 h 1996549"/>
              <a:gd name="connsiteX2802" fmla="*/ 630898 w 1998270"/>
              <a:gd name="connsiteY2802" fmla="*/ 946761 h 1996549"/>
              <a:gd name="connsiteX2803" fmla="*/ 619642 w 1998270"/>
              <a:gd name="connsiteY2803" fmla="*/ 958017 h 1996549"/>
              <a:gd name="connsiteX2804" fmla="*/ 608385 w 1998270"/>
              <a:gd name="connsiteY2804" fmla="*/ 946761 h 1996549"/>
              <a:gd name="connsiteX2805" fmla="*/ 619642 w 1998270"/>
              <a:gd name="connsiteY2805" fmla="*/ 935504 h 1996549"/>
              <a:gd name="connsiteX2806" fmla="*/ 681042 w 1998270"/>
              <a:gd name="connsiteY2806" fmla="*/ 934821 h 1996549"/>
              <a:gd name="connsiteX2807" fmla="*/ 692982 w 1998270"/>
              <a:gd name="connsiteY2807" fmla="*/ 946761 h 1996549"/>
              <a:gd name="connsiteX2808" fmla="*/ 681042 w 1998270"/>
              <a:gd name="connsiteY2808" fmla="*/ 958699 h 1996549"/>
              <a:gd name="connsiteX2809" fmla="*/ 669104 w 1998270"/>
              <a:gd name="connsiteY2809" fmla="*/ 946761 h 1996549"/>
              <a:gd name="connsiteX2810" fmla="*/ 681042 w 1998270"/>
              <a:gd name="connsiteY2810" fmla="*/ 934821 h 1996549"/>
              <a:gd name="connsiteX2811" fmla="*/ 743126 w 1998270"/>
              <a:gd name="connsiteY2811" fmla="*/ 934139 h 1996549"/>
              <a:gd name="connsiteX2812" fmla="*/ 755747 w 1998270"/>
              <a:gd name="connsiteY2812" fmla="*/ 946761 h 1996549"/>
              <a:gd name="connsiteX2813" fmla="*/ 743126 w 1998270"/>
              <a:gd name="connsiteY2813" fmla="*/ 959381 h 1996549"/>
              <a:gd name="connsiteX2814" fmla="*/ 730505 w 1998270"/>
              <a:gd name="connsiteY2814" fmla="*/ 946761 h 1996549"/>
              <a:gd name="connsiteX2815" fmla="*/ 743126 w 1998270"/>
              <a:gd name="connsiteY2815" fmla="*/ 934139 h 1996549"/>
              <a:gd name="connsiteX2816" fmla="*/ 803845 w 1998270"/>
              <a:gd name="connsiteY2816" fmla="*/ 933456 h 1996549"/>
              <a:gd name="connsiteX2817" fmla="*/ 817149 w 1998270"/>
              <a:gd name="connsiteY2817" fmla="*/ 946760 h 1996549"/>
              <a:gd name="connsiteX2818" fmla="*/ 803845 w 1998270"/>
              <a:gd name="connsiteY2818" fmla="*/ 960063 h 1996549"/>
              <a:gd name="connsiteX2819" fmla="*/ 790542 w 1998270"/>
              <a:gd name="connsiteY2819" fmla="*/ 946760 h 1996549"/>
              <a:gd name="connsiteX2820" fmla="*/ 803845 w 1998270"/>
              <a:gd name="connsiteY2820" fmla="*/ 933456 h 1996549"/>
              <a:gd name="connsiteX2821" fmla="*/ 865612 w 1998270"/>
              <a:gd name="connsiteY2821" fmla="*/ 932811 h 1996549"/>
              <a:gd name="connsiteX2822" fmla="*/ 879428 w 1998270"/>
              <a:gd name="connsiteY2822" fmla="*/ 946625 h 1996549"/>
              <a:gd name="connsiteX2823" fmla="*/ 865612 w 1998270"/>
              <a:gd name="connsiteY2823" fmla="*/ 960441 h 1996549"/>
              <a:gd name="connsiteX2824" fmla="*/ 851797 w 1998270"/>
              <a:gd name="connsiteY2824" fmla="*/ 946625 h 1996549"/>
              <a:gd name="connsiteX2825" fmla="*/ 865612 w 1998270"/>
              <a:gd name="connsiteY2825" fmla="*/ 932811 h 1996549"/>
              <a:gd name="connsiteX2826" fmla="*/ 926647 w 1998270"/>
              <a:gd name="connsiteY2826" fmla="*/ 932262 h 1996549"/>
              <a:gd name="connsiteX2827" fmla="*/ 941144 w 1998270"/>
              <a:gd name="connsiteY2827" fmla="*/ 946760 h 1996549"/>
              <a:gd name="connsiteX2828" fmla="*/ 926647 w 1998270"/>
              <a:gd name="connsiteY2828" fmla="*/ 961257 h 1996549"/>
              <a:gd name="connsiteX2829" fmla="*/ 912150 w 1998270"/>
              <a:gd name="connsiteY2829" fmla="*/ 946760 h 1996549"/>
              <a:gd name="connsiteX2830" fmla="*/ 926647 w 1998270"/>
              <a:gd name="connsiteY2830" fmla="*/ 932262 h 1996549"/>
              <a:gd name="connsiteX2831" fmla="*/ 988048 w 1998270"/>
              <a:gd name="connsiteY2831" fmla="*/ 931751 h 1996549"/>
              <a:gd name="connsiteX2832" fmla="*/ 988390 w 1998270"/>
              <a:gd name="connsiteY2832" fmla="*/ 931751 h 1996549"/>
              <a:gd name="connsiteX2833" fmla="*/ 1003058 w 1998270"/>
              <a:gd name="connsiteY2833" fmla="*/ 946760 h 1996549"/>
              <a:gd name="connsiteX2834" fmla="*/ 1003058 w 1998270"/>
              <a:gd name="connsiteY2834" fmla="*/ 946931 h 1996549"/>
              <a:gd name="connsiteX2835" fmla="*/ 988048 w 1998270"/>
              <a:gd name="connsiteY2835" fmla="*/ 961599 h 1996549"/>
              <a:gd name="connsiteX2836" fmla="*/ 973040 w 1998270"/>
              <a:gd name="connsiteY2836" fmla="*/ 946760 h 1996549"/>
              <a:gd name="connsiteX2837" fmla="*/ 988048 w 1998270"/>
              <a:gd name="connsiteY2837" fmla="*/ 931751 h 1996549"/>
              <a:gd name="connsiteX2838" fmla="*/ 1049816 w 1998270"/>
              <a:gd name="connsiteY2838" fmla="*/ 930934 h 1996549"/>
              <a:gd name="connsiteX2839" fmla="*/ 1065508 w 1998270"/>
              <a:gd name="connsiteY2839" fmla="*/ 946625 h 1996549"/>
              <a:gd name="connsiteX2840" fmla="*/ 1049816 w 1998270"/>
              <a:gd name="connsiteY2840" fmla="*/ 962317 h 1996549"/>
              <a:gd name="connsiteX2841" fmla="*/ 1034125 w 1998270"/>
              <a:gd name="connsiteY2841" fmla="*/ 946625 h 1996549"/>
              <a:gd name="connsiteX2842" fmla="*/ 1049816 w 1998270"/>
              <a:gd name="connsiteY2842" fmla="*/ 930934 h 1996549"/>
              <a:gd name="connsiteX2843" fmla="*/ 1110851 w 1998270"/>
              <a:gd name="connsiteY2843" fmla="*/ 930558 h 1996549"/>
              <a:gd name="connsiteX2844" fmla="*/ 1111192 w 1998270"/>
              <a:gd name="connsiteY2844" fmla="*/ 930558 h 1996549"/>
              <a:gd name="connsiteX2845" fmla="*/ 1127054 w 1998270"/>
              <a:gd name="connsiteY2845" fmla="*/ 946761 h 1996549"/>
              <a:gd name="connsiteX2846" fmla="*/ 1127054 w 1998270"/>
              <a:gd name="connsiteY2846" fmla="*/ 946932 h 1996549"/>
              <a:gd name="connsiteX2847" fmla="*/ 1110851 w 1998270"/>
              <a:gd name="connsiteY2847" fmla="*/ 962792 h 1996549"/>
              <a:gd name="connsiteX2848" fmla="*/ 1094648 w 1998270"/>
              <a:gd name="connsiteY2848" fmla="*/ 946761 h 1996549"/>
              <a:gd name="connsiteX2849" fmla="*/ 1110851 w 1998270"/>
              <a:gd name="connsiteY2849" fmla="*/ 930558 h 1996549"/>
              <a:gd name="connsiteX2850" fmla="*/ 1172252 w 1998270"/>
              <a:gd name="connsiteY2850" fmla="*/ 930045 h 1996549"/>
              <a:gd name="connsiteX2851" fmla="*/ 1189308 w 1998270"/>
              <a:gd name="connsiteY2851" fmla="*/ 947101 h 1996549"/>
              <a:gd name="connsiteX2852" fmla="*/ 1172252 w 1998270"/>
              <a:gd name="connsiteY2852" fmla="*/ 964156 h 1996549"/>
              <a:gd name="connsiteX2853" fmla="*/ 1155197 w 1998270"/>
              <a:gd name="connsiteY2853" fmla="*/ 947101 h 1996549"/>
              <a:gd name="connsiteX2854" fmla="*/ 1172252 w 1998270"/>
              <a:gd name="connsiteY2854" fmla="*/ 930045 h 1996549"/>
              <a:gd name="connsiteX2855" fmla="*/ 1233653 w 1998270"/>
              <a:gd name="connsiteY2855" fmla="*/ 929533 h 1996549"/>
              <a:gd name="connsiteX2856" fmla="*/ 1250709 w 1998270"/>
              <a:gd name="connsiteY2856" fmla="*/ 946589 h 1996549"/>
              <a:gd name="connsiteX2857" fmla="*/ 1233653 w 1998270"/>
              <a:gd name="connsiteY2857" fmla="*/ 963644 h 1996549"/>
              <a:gd name="connsiteX2858" fmla="*/ 1216598 w 1998270"/>
              <a:gd name="connsiteY2858" fmla="*/ 946589 h 1996549"/>
              <a:gd name="connsiteX2859" fmla="*/ 1233653 w 1998270"/>
              <a:gd name="connsiteY2859" fmla="*/ 929533 h 1996549"/>
              <a:gd name="connsiteX2860" fmla="*/ 1971151 w 1998270"/>
              <a:gd name="connsiteY2860" fmla="*/ 929364 h 1996549"/>
              <a:gd name="connsiteX2861" fmla="*/ 1988207 w 1998270"/>
              <a:gd name="connsiteY2861" fmla="*/ 946418 h 1996549"/>
              <a:gd name="connsiteX2862" fmla="*/ 1971151 w 1998270"/>
              <a:gd name="connsiteY2862" fmla="*/ 963474 h 1996549"/>
              <a:gd name="connsiteX2863" fmla="*/ 1954096 w 1998270"/>
              <a:gd name="connsiteY2863" fmla="*/ 946418 h 1996549"/>
              <a:gd name="connsiteX2864" fmla="*/ 1971151 w 1998270"/>
              <a:gd name="connsiteY2864" fmla="*/ 929364 h 1996549"/>
              <a:gd name="connsiteX2865" fmla="*/ 1295421 w 1998270"/>
              <a:gd name="connsiteY2865" fmla="*/ 928888 h 1996549"/>
              <a:gd name="connsiteX2866" fmla="*/ 1313159 w 1998270"/>
              <a:gd name="connsiteY2866" fmla="*/ 946625 h 1996549"/>
              <a:gd name="connsiteX2867" fmla="*/ 1295421 w 1998270"/>
              <a:gd name="connsiteY2867" fmla="*/ 964363 h 1996549"/>
              <a:gd name="connsiteX2868" fmla="*/ 1277683 w 1998270"/>
              <a:gd name="connsiteY2868" fmla="*/ 946625 h 1996549"/>
              <a:gd name="connsiteX2869" fmla="*/ 1295421 w 1998270"/>
              <a:gd name="connsiteY2869" fmla="*/ 928888 h 1996549"/>
              <a:gd name="connsiteX2870" fmla="*/ 1479259 w 1998270"/>
              <a:gd name="connsiteY2870" fmla="*/ 928510 h 1996549"/>
              <a:gd name="connsiteX2871" fmla="*/ 1498191 w 1998270"/>
              <a:gd name="connsiteY2871" fmla="*/ 947443 h 1996549"/>
              <a:gd name="connsiteX2872" fmla="*/ 1479259 w 1998270"/>
              <a:gd name="connsiteY2872" fmla="*/ 966203 h 1996549"/>
              <a:gd name="connsiteX2873" fmla="*/ 1460327 w 1998270"/>
              <a:gd name="connsiteY2873" fmla="*/ 947443 h 1996549"/>
              <a:gd name="connsiteX2874" fmla="*/ 1479259 w 1998270"/>
              <a:gd name="connsiteY2874" fmla="*/ 928510 h 1996549"/>
              <a:gd name="connsiteX2875" fmla="*/ 1417857 w 1998270"/>
              <a:gd name="connsiteY2875" fmla="*/ 928510 h 1996549"/>
              <a:gd name="connsiteX2876" fmla="*/ 1436448 w 1998270"/>
              <a:gd name="connsiteY2876" fmla="*/ 947101 h 1996549"/>
              <a:gd name="connsiteX2877" fmla="*/ 1436448 w 1998270"/>
              <a:gd name="connsiteY2877" fmla="*/ 947271 h 1996549"/>
              <a:gd name="connsiteX2878" fmla="*/ 1417857 w 1998270"/>
              <a:gd name="connsiteY2878" fmla="*/ 965521 h 1996549"/>
              <a:gd name="connsiteX2879" fmla="*/ 1417687 w 1998270"/>
              <a:gd name="connsiteY2879" fmla="*/ 965521 h 1996549"/>
              <a:gd name="connsiteX2880" fmla="*/ 1399267 w 1998270"/>
              <a:gd name="connsiteY2880" fmla="*/ 947101 h 1996549"/>
              <a:gd name="connsiteX2881" fmla="*/ 1417857 w 1998270"/>
              <a:gd name="connsiteY2881" fmla="*/ 928510 h 1996549"/>
              <a:gd name="connsiteX2882" fmla="*/ 1357139 w 1998270"/>
              <a:gd name="connsiteY2882" fmla="*/ 928510 h 1996549"/>
              <a:gd name="connsiteX2883" fmla="*/ 1374195 w 1998270"/>
              <a:gd name="connsiteY2883" fmla="*/ 946760 h 1996549"/>
              <a:gd name="connsiteX2884" fmla="*/ 1357139 w 1998270"/>
              <a:gd name="connsiteY2884" fmla="*/ 964668 h 1996549"/>
              <a:gd name="connsiteX2885" fmla="*/ 1339060 w 1998270"/>
              <a:gd name="connsiteY2885" fmla="*/ 946590 h 1996549"/>
              <a:gd name="connsiteX2886" fmla="*/ 1357139 w 1998270"/>
              <a:gd name="connsiteY2886" fmla="*/ 928510 h 1996549"/>
              <a:gd name="connsiteX2887" fmla="*/ 1540660 w 1998270"/>
              <a:gd name="connsiteY2887" fmla="*/ 927487 h 1996549"/>
              <a:gd name="connsiteX2888" fmla="*/ 1541001 w 1998270"/>
              <a:gd name="connsiteY2888" fmla="*/ 927487 h 1996549"/>
              <a:gd name="connsiteX2889" fmla="*/ 1559933 w 1998270"/>
              <a:gd name="connsiteY2889" fmla="*/ 946760 h 1996549"/>
              <a:gd name="connsiteX2890" fmla="*/ 1559933 w 1998270"/>
              <a:gd name="connsiteY2890" fmla="*/ 946929 h 1996549"/>
              <a:gd name="connsiteX2891" fmla="*/ 1540660 w 1998270"/>
              <a:gd name="connsiteY2891" fmla="*/ 965862 h 1996549"/>
              <a:gd name="connsiteX2892" fmla="*/ 1521387 w 1998270"/>
              <a:gd name="connsiteY2892" fmla="*/ 946760 h 1996549"/>
              <a:gd name="connsiteX2893" fmla="*/ 1540660 w 1998270"/>
              <a:gd name="connsiteY2893" fmla="*/ 927487 h 1996549"/>
              <a:gd name="connsiteX2894" fmla="*/ 1602061 w 1998270"/>
              <a:gd name="connsiteY2894" fmla="*/ 927316 h 1996549"/>
              <a:gd name="connsiteX2895" fmla="*/ 1621505 w 1998270"/>
              <a:gd name="connsiteY2895" fmla="*/ 946760 h 1996549"/>
              <a:gd name="connsiteX2896" fmla="*/ 1621505 w 1998270"/>
              <a:gd name="connsiteY2896" fmla="*/ 946930 h 1996549"/>
              <a:gd name="connsiteX2897" fmla="*/ 1602061 w 1998270"/>
              <a:gd name="connsiteY2897" fmla="*/ 966033 h 1996549"/>
              <a:gd name="connsiteX2898" fmla="*/ 1601891 w 1998270"/>
              <a:gd name="connsiteY2898" fmla="*/ 966033 h 1996549"/>
              <a:gd name="connsiteX2899" fmla="*/ 1582618 w 1998270"/>
              <a:gd name="connsiteY2899" fmla="*/ 946760 h 1996549"/>
              <a:gd name="connsiteX2900" fmla="*/ 1602061 w 1998270"/>
              <a:gd name="connsiteY2900" fmla="*/ 927316 h 1996549"/>
              <a:gd name="connsiteX2901" fmla="*/ 1664144 w 1998270"/>
              <a:gd name="connsiteY2901" fmla="*/ 926975 h 1996549"/>
              <a:gd name="connsiteX2902" fmla="*/ 1683929 w 1998270"/>
              <a:gd name="connsiteY2902" fmla="*/ 946760 h 1996549"/>
              <a:gd name="connsiteX2903" fmla="*/ 1683929 w 1998270"/>
              <a:gd name="connsiteY2903" fmla="*/ 946930 h 1996549"/>
              <a:gd name="connsiteX2904" fmla="*/ 1664144 w 1998270"/>
              <a:gd name="connsiteY2904" fmla="*/ 966374 h 1996549"/>
              <a:gd name="connsiteX2905" fmla="*/ 1663974 w 1998270"/>
              <a:gd name="connsiteY2905" fmla="*/ 966374 h 1996549"/>
              <a:gd name="connsiteX2906" fmla="*/ 1644360 w 1998270"/>
              <a:gd name="connsiteY2906" fmla="*/ 946760 h 1996549"/>
              <a:gd name="connsiteX2907" fmla="*/ 1664144 w 1998270"/>
              <a:gd name="connsiteY2907" fmla="*/ 926975 h 1996549"/>
              <a:gd name="connsiteX2908" fmla="*/ 1724863 w 1998270"/>
              <a:gd name="connsiteY2908" fmla="*/ 926804 h 1996549"/>
              <a:gd name="connsiteX2909" fmla="*/ 1744819 w 1998270"/>
              <a:gd name="connsiteY2909" fmla="*/ 946760 h 1996549"/>
              <a:gd name="connsiteX2910" fmla="*/ 1744819 w 1998270"/>
              <a:gd name="connsiteY2910" fmla="*/ 946929 h 1996549"/>
              <a:gd name="connsiteX2911" fmla="*/ 1724863 w 1998270"/>
              <a:gd name="connsiteY2911" fmla="*/ 966544 h 1996549"/>
              <a:gd name="connsiteX2912" fmla="*/ 1705079 w 1998270"/>
              <a:gd name="connsiteY2912" fmla="*/ 946760 h 1996549"/>
              <a:gd name="connsiteX2913" fmla="*/ 1705079 w 1998270"/>
              <a:gd name="connsiteY2913" fmla="*/ 946589 h 1996549"/>
              <a:gd name="connsiteX2914" fmla="*/ 1724863 w 1998270"/>
              <a:gd name="connsiteY2914" fmla="*/ 926804 h 1996549"/>
              <a:gd name="connsiteX2915" fmla="*/ 1909067 w 1998270"/>
              <a:gd name="connsiteY2915" fmla="*/ 926634 h 1996549"/>
              <a:gd name="connsiteX2916" fmla="*/ 1929194 w 1998270"/>
              <a:gd name="connsiteY2916" fmla="*/ 946760 h 1996549"/>
              <a:gd name="connsiteX2917" fmla="*/ 1929194 w 1998270"/>
              <a:gd name="connsiteY2917" fmla="*/ 946930 h 1996549"/>
              <a:gd name="connsiteX2918" fmla="*/ 1909067 w 1998270"/>
              <a:gd name="connsiteY2918" fmla="*/ 966715 h 1996549"/>
              <a:gd name="connsiteX2919" fmla="*/ 1908897 w 1998270"/>
              <a:gd name="connsiteY2919" fmla="*/ 966715 h 1996549"/>
              <a:gd name="connsiteX2920" fmla="*/ 1888942 w 1998270"/>
              <a:gd name="connsiteY2920" fmla="*/ 946760 h 1996549"/>
              <a:gd name="connsiteX2921" fmla="*/ 1909067 w 1998270"/>
              <a:gd name="connsiteY2921" fmla="*/ 926634 h 1996549"/>
              <a:gd name="connsiteX2922" fmla="*/ 1847667 w 1998270"/>
              <a:gd name="connsiteY2922" fmla="*/ 926634 h 1996549"/>
              <a:gd name="connsiteX2923" fmla="*/ 1867793 w 1998270"/>
              <a:gd name="connsiteY2923" fmla="*/ 946760 h 1996549"/>
              <a:gd name="connsiteX2924" fmla="*/ 1867793 w 1998270"/>
              <a:gd name="connsiteY2924" fmla="*/ 946930 h 1996549"/>
              <a:gd name="connsiteX2925" fmla="*/ 1847667 w 1998270"/>
              <a:gd name="connsiteY2925" fmla="*/ 966715 h 1996549"/>
              <a:gd name="connsiteX2926" fmla="*/ 1847496 w 1998270"/>
              <a:gd name="connsiteY2926" fmla="*/ 966715 h 1996549"/>
              <a:gd name="connsiteX2927" fmla="*/ 1827541 w 1998270"/>
              <a:gd name="connsiteY2927" fmla="*/ 946760 h 1996549"/>
              <a:gd name="connsiteX2928" fmla="*/ 1847667 w 1998270"/>
              <a:gd name="connsiteY2928" fmla="*/ 926634 h 1996549"/>
              <a:gd name="connsiteX2929" fmla="*/ 1786606 w 1998270"/>
              <a:gd name="connsiteY2929" fmla="*/ 926630 h 1996549"/>
              <a:gd name="connsiteX2930" fmla="*/ 1806732 w 1998270"/>
              <a:gd name="connsiteY2930" fmla="*/ 946760 h 1996549"/>
              <a:gd name="connsiteX2931" fmla="*/ 1806732 w 1998270"/>
              <a:gd name="connsiteY2931" fmla="*/ 946929 h 1996549"/>
              <a:gd name="connsiteX2932" fmla="*/ 1786606 w 1998270"/>
              <a:gd name="connsiteY2932" fmla="*/ 966714 h 1996549"/>
              <a:gd name="connsiteX2933" fmla="*/ 1786436 w 1998270"/>
              <a:gd name="connsiteY2933" fmla="*/ 966714 h 1996549"/>
              <a:gd name="connsiteX2934" fmla="*/ 1766481 w 1998270"/>
              <a:gd name="connsiteY2934" fmla="*/ 946760 h 1996549"/>
              <a:gd name="connsiteX2935" fmla="*/ 1786265 w 1998270"/>
              <a:gd name="connsiteY2935" fmla="*/ 926634 h 1996549"/>
              <a:gd name="connsiteX2936" fmla="*/ 1786606 w 1998270"/>
              <a:gd name="connsiteY2936" fmla="*/ 926630 h 1996549"/>
              <a:gd name="connsiteX2937" fmla="*/ 5629 w 1998270"/>
              <a:gd name="connsiteY2937" fmla="*/ 881778 h 1996549"/>
              <a:gd name="connsiteX2938" fmla="*/ 9210 w 1998270"/>
              <a:gd name="connsiteY2938" fmla="*/ 885359 h 1996549"/>
              <a:gd name="connsiteX2939" fmla="*/ 5629 w 1998270"/>
              <a:gd name="connsiteY2939" fmla="*/ 888942 h 1996549"/>
              <a:gd name="connsiteX2940" fmla="*/ 2047 w 1998270"/>
              <a:gd name="connsiteY2940" fmla="*/ 885359 h 1996549"/>
              <a:gd name="connsiteX2941" fmla="*/ 5629 w 1998270"/>
              <a:gd name="connsiteY2941" fmla="*/ 881778 h 1996549"/>
              <a:gd name="connsiteX2942" fmla="*/ 67029 w 1998270"/>
              <a:gd name="connsiteY2942" fmla="*/ 880242 h 1996549"/>
              <a:gd name="connsiteX2943" fmla="*/ 67371 w 1998270"/>
              <a:gd name="connsiteY2943" fmla="*/ 880242 h 1996549"/>
              <a:gd name="connsiteX2944" fmla="*/ 72146 w 1998270"/>
              <a:gd name="connsiteY2944" fmla="*/ 885359 h 1996549"/>
              <a:gd name="connsiteX2945" fmla="*/ 67029 w 1998270"/>
              <a:gd name="connsiteY2945" fmla="*/ 890476 h 1996549"/>
              <a:gd name="connsiteX2946" fmla="*/ 61913 w 1998270"/>
              <a:gd name="connsiteY2946" fmla="*/ 885359 h 1996549"/>
              <a:gd name="connsiteX2947" fmla="*/ 67029 w 1998270"/>
              <a:gd name="connsiteY2947" fmla="*/ 880242 h 1996549"/>
              <a:gd name="connsiteX2948" fmla="*/ 129113 w 1998270"/>
              <a:gd name="connsiteY2948" fmla="*/ 879389 h 1996549"/>
              <a:gd name="connsiteX2949" fmla="*/ 129454 w 1998270"/>
              <a:gd name="connsiteY2949" fmla="*/ 879389 h 1996549"/>
              <a:gd name="connsiteX2950" fmla="*/ 135083 w 1998270"/>
              <a:gd name="connsiteY2950" fmla="*/ 885359 h 1996549"/>
              <a:gd name="connsiteX2951" fmla="*/ 129113 w 1998270"/>
              <a:gd name="connsiteY2951" fmla="*/ 891328 h 1996549"/>
              <a:gd name="connsiteX2952" fmla="*/ 123144 w 1998270"/>
              <a:gd name="connsiteY2952" fmla="*/ 885359 h 1996549"/>
              <a:gd name="connsiteX2953" fmla="*/ 129113 w 1998270"/>
              <a:gd name="connsiteY2953" fmla="*/ 879389 h 1996549"/>
              <a:gd name="connsiteX2954" fmla="*/ 189832 w 1998270"/>
              <a:gd name="connsiteY2954" fmla="*/ 878708 h 1996549"/>
              <a:gd name="connsiteX2955" fmla="*/ 190173 w 1998270"/>
              <a:gd name="connsiteY2955" fmla="*/ 878708 h 1996549"/>
              <a:gd name="connsiteX2956" fmla="*/ 196484 w 1998270"/>
              <a:gd name="connsiteY2956" fmla="*/ 885359 h 1996549"/>
              <a:gd name="connsiteX2957" fmla="*/ 189832 w 1998270"/>
              <a:gd name="connsiteY2957" fmla="*/ 892011 h 1996549"/>
              <a:gd name="connsiteX2958" fmla="*/ 183181 w 1998270"/>
              <a:gd name="connsiteY2958" fmla="*/ 885359 h 1996549"/>
              <a:gd name="connsiteX2959" fmla="*/ 189832 w 1998270"/>
              <a:gd name="connsiteY2959" fmla="*/ 878708 h 1996549"/>
              <a:gd name="connsiteX2960" fmla="*/ 312635 w 1998270"/>
              <a:gd name="connsiteY2960" fmla="*/ 877343 h 1996549"/>
              <a:gd name="connsiteX2961" fmla="*/ 312976 w 1998270"/>
              <a:gd name="connsiteY2961" fmla="*/ 877343 h 1996549"/>
              <a:gd name="connsiteX2962" fmla="*/ 320821 w 1998270"/>
              <a:gd name="connsiteY2962" fmla="*/ 885530 h 1996549"/>
              <a:gd name="connsiteX2963" fmla="*/ 312635 w 1998270"/>
              <a:gd name="connsiteY2963" fmla="*/ 893716 h 1996549"/>
              <a:gd name="connsiteX2964" fmla="*/ 304448 w 1998270"/>
              <a:gd name="connsiteY2964" fmla="*/ 885530 h 1996549"/>
              <a:gd name="connsiteX2965" fmla="*/ 312635 w 1998270"/>
              <a:gd name="connsiteY2965" fmla="*/ 877343 h 1996549"/>
              <a:gd name="connsiteX2966" fmla="*/ 251233 w 1998270"/>
              <a:gd name="connsiteY2966" fmla="*/ 877343 h 1996549"/>
              <a:gd name="connsiteX2967" fmla="*/ 258567 w 1998270"/>
              <a:gd name="connsiteY2967" fmla="*/ 884676 h 1996549"/>
              <a:gd name="connsiteX2968" fmla="*/ 251233 w 1998270"/>
              <a:gd name="connsiteY2968" fmla="*/ 892011 h 1996549"/>
              <a:gd name="connsiteX2969" fmla="*/ 243900 w 1998270"/>
              <a:gd name="connsiteY2969" fmla="*/ 884676 h 1996549"/>
              <a:gd name="connsiteX2970" fmla="*/ 251233 w 1998270"/>
              <a:gd name="connsiteY2970" fmla="*/ 877343 h 1996549"/>
              <a:gd name="connsiteX2971" fmla="*/ 374402 w 1998270"/>
              <a:gd name="connsiteY2971" fmla="*/ 876357 h 1996549"/>
              <a:gd name="connsiteX2972" fmla="*/ 383271 w 1998270"/>
              <a:gd name="connsiteY2972" fmla="*/ 885226 h 1996549"/>
              <a:gd name="connsiteX2973" fmla="*/ 374402 w 1998270"/>
              <a:gd name="connsiteY2973" fmla="*/ 894095 h 1996549"/>
              <a:gd name="connsiteX2974" fmla="*/ 365533 w 1998270"/>
              <a:gd name="connsiteY2974" fmla="*/ 885226 h 1996549"/>
              <a:gd name="connsiteX2975" fmla="*/ 374402 w 1998270"/>
              <a:gd name="connsiteY2975" fmla="*/ 876357 h 1996549"/>
              <a:gd name="connsiteX2976" fmla="*/ 436120 w 1998270"/>
              <a:gd name="connsiteY2976" fmla="*/ 875808 h 1996549"/>
              <a:gd name="connsiteX2977" fmla="*/ 445671 w 1998270"/>
              <a:gd name="connsiteY2977" fmla="*/ 884848 h 1996549"/>
              <a:gd name="connsiteX2978" fmla="*/ 436120 w 1998270"/>
              <a:gd name="connsiteY2978" fmla="*/ 894399 h 1996549"/>
              <a:gd name="connsiteX2979" fmla="*/ 426569 w 1998270"/>
              <a:gd name="connsiteY2979" fmla="*/ 885359 h 1996549"/>
              <a:gd name="connsiteX2980" fmla="*/ 436120 w 1998270"/>
              <a:gd name="connsiteY2980" fmla="*/ 875808 h 1996549"/>
              <a:gd name="connsiteX2981" fmla="*/ 496838 w 1998270"/>
              <a:gd name="connsiteY2981" fmla="*/ 875126 h 1996549"/>
              <a:gd name="connsiteX2982" fmla="*/ 507072 w 1998270"/>
              <a:gd name="connsiteY2982" fmla="*/ 885359 h 1996549"/>
              <a:gd name="connsiteX2983" fmla="*/ 496838 w 1998270"/>
              <a:gd name="connsiteY2983" fmla="*/ 895593 h 1996549"/>
              <a:gd name="connsiteX2984" fmla="*/ 486605 w 1998270"/>
              <a:gd name="connsiteY2984" fmla="*/ 885359 h 1996549"/>
              <a:gd name="connsiteX2985" fmla="*/ 496838 w 1998270"/>
              <a:gd name="connsiteY2985" fmla="*/ 875126 h 1996549"/>
              <a:gd name="connsiteX2986" fmla="*/ 558240 w 1998270"/>
              <a:gd name="connsiteY2986" fmla="*/ 874273 h 1996549"/>
              <a:gd name="connsiteX2987" fmla="*/ 569326 w 1998270"/>
              <a:gd name="connsiteY2987" fmla="*/ 885359 h 1996549"/>
              <a:gd name="connsiteX2988" fmla="*/ 558240 w 1998270"/>
              <a:gd name="connsiteY2988" fmla="*/ 896446 h 1996549"/>
              <a:gd name="connsiteX2989" fmla="*/ 547154 w 1998270"/>
              <a:gd name="connsiteY2989" fmla="*/ 885359 h 1996549"/>
              <a:gd name="connsiteX2990" fmla="*/ 558240 w 1998270"/>
              <a:gd name="connsiteY2990" fmla="*/ 874273 h 1996549"/>
              <a:gd name="connsiteX2991" fmla="*/ 619641 w 1998270"/>
              <a:gd name="connsiteY2991" fmla="*/ 873591 h 1996549"/>
              <a:gd name="connsiteX2992" fmla="*/ 631410 w 1998270"/>
              <a:gd name="connsiteY2992" fmla="*/ 885359 h 1996549"/>
              <a:gd name="connsiteX2993" fmla="*/ 619641 w 1998270"/>
              <a:gd name="connsiteY2993" fmla="*/ 897129 h 1996549"/>
              <a:gd name="connsiteX2994" fmla="*/ 607873 w 1998270"/>
              <a:gd name="connsiteY2994" fmla="*/ 885359 h 1996549"/>
              <a:gd name="connsiteX2995" fmla="*/ 619641 w 1998270"/>
              <a:gd name="connsiteY2995" fmla="*/ 873591 h 1996549"/>
              <a:gd name="connsiteX2996" fmla="*/ 681042 w 1998270"/>
              <a:gd name="connsiteY2996" fmla="*/ 872910 h 1996549"/>
              <a:gd name="connsiteX2997" fmla="*/ 681383 w 1998270"/>
              <a:gd name="connsiteY2997" fmla="*/ 872910 h 1996549"/>
              <a:gd name="connsiteX2998" fmla="*/ 693493 w 1998270"/>
              <a:gd name="connsiteY2998" fmla="*/ 885359 h 1996549"/>
              <a:gd name="connsiteX2999" fmla="*/ 681042 w 1998270"/>
              <a:gd name="connsiteY2999" fmla="*/ 897810 h 1996549"/>
              <a:gd name="connsiteX3000" fmla="*/ 668592 w 1998270"/>
              <a:gd name="connsiteY3000" fmla="*/ 885359 h 1996549"/>
              <a:gd name="connsiteX3001" fmla="*/ 681042 w 1998270"/>
              <a:gd name="connsiteY3001" fmla="*/ 872910 h 1996549"/>
              <a:gd name="connsiteX3002" fmla="*/ 743125 w 1998270"/>
              <a:gd name="connsiteY3002" fmla="*/ 872227 h 1996549"/>
              <a:gd name="connsiteX3003" fmla="*/ 743466 w 1998270"/>
              <a:gd name="connsiteY3003" fmla="*/ 872227 h 1996549"/>
              <a:gd name="connsiteX3004" fmla="*/ 756258 w 1998270"/>
              <a:gd name="connsiteY3004" fmla="*/ 885359 h 1996549"/>
              <a:gd name="connsiteX3005" fmla="*/ 743125 w 1998270"/>
              <a:gd name="connsiteY3005" fmla="*/ 898493 h 1996549"/>
              <a:gd name="connsiteX3006" fmla="*/ 729993 w 1998270"/>
              <a:gd name="connsiteY3006" fmla="*/ 885359 h 1996549"/>
              <a:gd name="connsiteX3007" fmla="*/ 743125 w 1998270"/>
              <a:gd name="connsiteY3007" fmla="*/ 872227 h 1996549"/>
              <a:gd name="connsiteX3008" fmla="*/ 804211 w 1998270"/>
              <a:gd name="connsiteY3008" fmla="*/ 871410 h 1996549"/>
              <a:gd name="connsiteX3009" fmla="*/ 818027 w 1998270"/>
              <a:gd name="connsiteY3009" fmla="*/ 885225 h 1996549"/>
              <a:gd name="connsiteX3010" fmla="*/ 804211 w 1998270"/>
              <a:gd name="connsiteY3010" fmla="*/ 899041 h 1996549"/>
              <a:gd name="connsiteX3011" fmla="*/ 790396 w 1998270"/>
              <a:gd name="connsiteY3011" fmla="*/ 885225 h 1996549"/>
              <a:gd name="connsiteX3012" fmla="*/ 804211 w 1998270"/>
              <a:gd name="connsiteY3012" fmla="*/ 871410 h 1996549"/>
              <a:gd name="connsiteX3013" fmla="*/ 865246 w 1998270"/>
              <a:gd name="connsiteY3013" fmla="*/ 871033 h 1996549"/>
              <a:gd name="connsiteX3014" fmla="*/ 865587 w 1998270"/>
              <a:gd name="connsiteY3014" fmla="*/ 871033 h 1996549"/>
              <a:gd name="connsiteX3015" fmla="*/ 879573 w 1998270"/>
              <a:gd name="connsiteY3015" fmla="*/ 885359 h 1996549"/>
              <a:gd name="connsiteX3016" fmla="*/ 865246 w 1998270"/>
              <a:gd name="connsiteY3016" fmla="*/ 899687 h 1996549"/>
              <a:gd name="connsiteX3017" fmla="*/ 850920 w 1998270"/>
              <a:gd name="connsiteY3017" fmla="*/ 885359 h 1996549"/>
              <a:gd name="connsiteX3018" fmla="*/ 865246 w 1998270"/>
              <a:gd name="connsiteY3018" fmla="*/ 871033 h 1996549"/>
              <a:gd name="connsiteX3019" fmla="*/ 926648 w 1998270"/>
              <a:gd name="connsiteY3019" fmla="*/ 870351 h 1996549"/>
              <a:gd name="connsiteX3020" fmla="*/ 926989 w 1998270"/>
              <a:gd name="connsiteY3020" fmla="*/ 870351 h 1996549"/>
              <a:gd name="connsiteX3021" fmla="*/ 941657 w 1998270"/>
              <a:gd name="connsiteY3021" fmla="*/ 885359 h 1996549"/>
              <a:gd name="connsiteX3022" fmla="*/ 941657 w 1998270"/>
              <a:gd name="connsiteY3022" fmla="*/ 885531 h 1996549"/>
              <a:gd name="connsiteX3023" fmla="*/ 926648 w 1998270"/>
              <a:gd name="connsiteY3023" fmla="*/ 900199 h 1996549"/>
              <a:gd name="connsiteX3024" fmla="*/ 911639 w 1998270"/>
              <a:gd name="connsiteY3024" fmla="*/ 885359 h 1996549"/>
              <a:gd name="connsiteX3025" fmla="*/ 926648 w 1998270"/>
              <a:gd name="connsiteY3025" fmla="*/ 870351 h 1996549"/>
              <a:gd name="connsiteX3026" fmla="*/ 988415 w 1998270"/>
              <a:gd name="connsiteY3026" fmla="*/ 869535 h 1996549"/>
              <a:gd name="connsiteX3027" fmla="*/ 1004107 w 1998270"/>
              <a:gd name="connsiteY3027" fmla="*/ 885225 h 1996549"/>
              <a:gd name="connsiteX3028" fmla="*/ 988415 w 1998270"/>
              <a:gd name="connsiteY3028" fmla="*/ 900917 h 1996549"/>
              <a:gd name="connsiteX3029" fmla="*/ 972724 w 1998270"/>
              <a:gd name="connsiteY3029" fmla="*/ 885225 h 1996549"/>
              <a:gd name="connsiteX3030" fmla="*/ 988415 w 1998270"/>
              <a:gd name="connsiteY3030" fmla="*/ 869535 h 1996549"/>
              <a:gd name="connsiteX3031" fmla="*/ 1050132 w 1998270"/>
              <a:gd name="connsiteY3031" fmla="*/ 869158 h 1996549"/>
              <a:gd name="connsiteX3032" fmla="*/ 1052247 w 1998270"/>
              <a:gd name="connsiteY3032" fmla="*/ 869158 h 1996549"/>
              <a:gd name="connsiteX3033" fmla="*/ 1067188 w 1998270"/>
              <a:gd name="connsiteY3033" fmla="*/ 886212 h 1996549"/>
              <a:gd name="connsiteX3034" fmla="*/ 1067153 w 1998270"/>
              <a:gd name="connsiteY3034" fmla="*/ 887269 h 1996549"/>
              <a:gd name="connsiteX3035" fmla="*/ 1050132 w 1998270"/>
              <a:gd name="connsiteY3035" fmla="*/ 902245 h 1996549"/>
              <a:gd name="connsiteX3036" fmla="*/ 1033929 w 1998270"/>
              <a:gd name="connsiteY3036" fmla="*/ 886212 h 1996549"/>
              <a:gd name="connsiteX3037" fmla="*/ 1050132 w 1998270"/>
              <a:gd name="connsiteY3037" fmla="*/ 869158 h 1996549"/>
              <a:gd name="connsiteX3038" fmla="*/ 1110851 w 1998270"/>
              <a:gd name="connsiteY3038" fmla="*/ 868474 h 1996549"/>
              <a:gd name="connsiteX3039" fmla="*/ 1127907 w 1998270"/>
              <a:gd name="connsiteY3039" fmla="*/ 885529 h 1996549"/>
              <a:gd name="connsiteX3040" fmla="*/ 1110851 w 1998270"/>
              <a:gd name="connsiteY3040" fmla="*/ 902585 h 1996549"/>
              <a:gd name="connsiteX3041" fmla="*/ 1093796 w 1998270"/>
              <a:gd name="connsiteY3041" fmla="*/ 885529 h 1996549"/>
              <a:gd name="connsiteX3042" fmla="*/ 1110851 w 1998270"/>
              <a:gd name="connsiteY3042" fmla="*/ 868474 h 1996549"/>
              <a:gd name="connsiteX3043" fmla="*/ 1172252 w 1998270"/>
              <a:gd name="connsiteY3043" fmla="*/ 867963 h 1996549"/>
              <a:gd name="connsiteX3044" fmla="*/ 1189308 w 1998270"/>
              <a:gd name="connsiteY3044" fmla="*/ 885019 h 1996549"/>
              <a:gd name="connsiteX3045" fmla="*/ 1172252 w 1998270"/>
              <a:gd name="connsiteY3045" fmla="*/ 902075 h 1996549"/>
              <a:gd name="connsiteX3046" fmla="*/ 1155197 w 1998270"/>
              <a:gd name="connsiteY3046" fmla="*/ 885019 h 1996549"/>
              <a:gd name="connsiteX3047" fmla="*/ 1172252 w 1998270"/>
              <a:gd name="connsiteY3047" fmla="*/ 867963 h 1996549"/>
              <a:gd name="connsiteX3048" fmla="*/ 1234523 w 1998270"/>
              <a:gd name="connsiteY3048" fmla="*/ 867429 h 1996549"/>
              <a:gd name="connsiteX3049" fmla="*/ 1251562 w 1998270"/>
              <a:gd name="connsiteY3049" fmla="*/ 884506 h 1996549"/>
              <a:gd name="connsiteX3050" fmla="*/ 1251545 w 1998270"/>
              <a:gd name="connsiteY3050" fmla="*/ 885382 h 1996549"/>
              <a:gd name="connsiteX3051" fmla="*/ 1233654 w 1998270"/>
              <a:gd name="connsiteY3051" fmla="*/ 901563 h 1996549"/>
              <a:gd name="connsiteX3052" fmla="*/ 1232784 w 1998270"/>
              <a:gd name="connsiteY3052" fmla="*/ 901584 h 1996549"/>
              <a:gd name="connsiteX3053" fmla="*/ 1215745 w 1998270"/>
              <a:gd name="connsiteY3053" fmla="*/ 884506 h 1996549"/>
              <a:gd name="connsiteX3054" fmla="*/ 1215762 w 1998270"/>
              <a:gd name="connsiteY3054" fmla="*/ 883632 h 1996549"/>
              <a:gd name="connsiteX3055" fmla="*/ 1233654 w 1998270"/>
              <a:gd name="connsiteY3055" fmla="*/ 867453 h 1996549"/>
              <a:gd name="connsiteX3056" fmla="*/ 1234523 w 1998270"/>
              <a:gd name="connsiteY3056" fmla="*/ 867429 h 1996549"/>
              <a:gd name="connsiteX3057" fmla="*/ 1971152 w 1998270"/>
              <a:gd name="connsiteY3057" fmla="*/ 867110 h 1996549"/>
              <a:gd name="connsiteX3058" fmla="*/ 1988207 w 1998270"/>
              <a:gd name="connsiteY3058" fmla="*/ 885359 h 1996549"/>
              <a:gd name="connsiteX3059" fmla="*/ 1971152 w 1998270"/>
              <a:gd name="connsiteY3059" fmla="*/ 903439 h 1996549"/>
              <a:gd name="connsiteX3060" fmla="*/ 1970981 w 1998270"/>
              <a:gd name="connsiteY3060" fmla="*/ 903440 h 1996549"/>
              <a:gd name="connsiteX3061" fmla="*/ 1952902 w 1998270"/>
              <a:gd name="connsiteY3061" fmla="*/ 885359 h 1996549"/>
              <a:gd name="connsiteX3062" fmla="*/ 1971152 w 1998270"/>
              <a:gd name="connsiteY3062" fmla="*/ 867110 h 1996549"/>
              <a:gd name="connsiteX3063" fmla="*/ 1295055 w 1998270"/>
              <a:gd name="connsiteY3063" fmla="*/ 866939 h 1996549"/>
              <a:gd name="connsiteX3064" fmla="*/ 1313475 w 1998270"/>
              <a:gd name="connsiteY3064" fmla="*/ 885359 h 1996549"/>
              <a:gd name="connsiteX3065" fmla="*/ 1313475 w 1998270"/>
              <a:gd name="connsiteY3065" fmla="*/ 885529 h 1996549"/>
              <a:gd name="connsiteX3066" fmla="*/ 1295055 w 1998270"/>
              <a:gd name="connsiteY3066" fmla="*/ 903609 h 1996549"/>
              <a:gd name="connsiteX3067" fmla="*/ 1276635 w 1998270"/>
              <a:gd name="connsiteY3067" fmla="*/ 885359 h 1996549"/>
              <a:gd name="connsiteX3068" fmla="*/ 1295055 w 1998270"/>
              <a:gd name="connsiteY3068" fmla="*/ 866939 h 1996549"/>
              <a:gd name="connsiteX3069" fmla="*/ 1357138 w 1998270"/>
              <a:gd name="connsiteY3069" fmla="*/ 866598 h 1996549"/>
              <a:gd name="connsiteX3070" fmla="*/ 1375900 w 1998270"/>
              <a:gd name="connsiteY3070" fmla="*/ 885359 h 1996549"/>
              <a:gd name="connsiteX3071" fmla="*/ 1375900 w 1998270"/>
              <a:gd name="connsiteY3071" fmla="*/ 885530 h 1996549"/>
              <a:gd name="connsiteX3072" fmla="*/ 1357138 w 1998270"/>
              <a:gd name="connsiteY3072" fmla="*/ 903951 h 1996549"/>
              <a:gd name="connsiteX3073" fmla="*/ 1338377 w 1998270"/>
              <a:gd name="connsiteY3073" fmla="*/ 885359 h 1996549"/>
              <a:gd name="connsiteX3074" fmla="*/ 1357138 w 1998270"/>
              <a:gd name="connsiteY3074" fmla="*/ 866598 h 1996549"/>
              <a:gd name="connsiteX3075" fmla="*/ 1417858 w 1998270"/>
              <a:gd name="connsiteY3075" fmla="*/ 866088 h 1996549"/>
              <a:gd name="connsiteX3076" fmla="*/ 1418199 w 1998270"/>
              <a:gd name="connsiteY3076" fmla="*/ 866088 h 1996549"/>
              <a:gd name="connsiteX3077" fmla="*/ 1437131 w 1998270"/>
              <a:gd name="connsiteY3077" fmla="*/ 885359 h 1996549"/>
              <a:gd name="connsiteX3078" fmla="*/ 1437131 w 1998270"/>
              <a:gd name="connsiteY3078" fmla="*/ 885530 h 1996549"/>
              <a:gd name="connsiteX3079" fmla="*/ 1417858 w 1998270"/>
              <a:gd name="connsiteY3079" fmla="*/ 904461 h 1996549"/>
              <a:gd name="connsiteX3080" fmla="*/ 1398585 w 1998270"/>
              <a:gd name="connsiteY3080" fmla="*/ 885359 h 1996549"/>
              <a:gd name="connsiteX3081" fmla="*/ 1417858 w 1998270"/>
              <a:gd name="connsiteY3081" fmla="*/ 866088 h 1996549"/>
              <a:gd name="connsiteX3082" fmla="*/ 1479258 w 1998270"/>
              <a:gd name="connsiteY3082" fmla="*/ 865746 h 1996549"/>
              <a:gd name="connsiteX3083" fmla="*/ 1479429 w 1998270"/>
              <a:gd name="connsiteY3083" fmla="*/ 865746 h 1996549"/>
              <a:gd name="connsiteX3084" fmla="*/ 1498702 w 1998270"/>
              <a:gd name="connsiteY3084" fmla="*/ 885360 h 1996549"/>
              <a:gd name="connsiteX3085" fmla="*/ 1498702 w 1998270"/>
              <a:gd name="connsiteY3085" fmla="*/ 885530 h 1996549"/>
              <a:gd name="connsiteX3086" fmla="*/ 1479088 w 1998270"/>
              <a:gd name="connsiteY3086" fmla="*/ 904804 h 1996549"/>
              <a:gd name="connsiteX3087" fmla="*/ 1459474 w 1998270"/>
              <a:gd name="connsiteY3087" fmla="*/ 885360 h 1996549"/>
              <a:gd name="connsiteX3088" fmla="*/ 1459474 w 1998270"/>
              <a:gd name="connsiteY3088" fmla="*/ 885189 h 1996549"/>
              <a:gd name="connsiteX3089" fmla="*/ 1479258 w 1998270"/>
              <a:gd name="connsiteY3089" fmla="*/ 865746 h 1996549"/>
              <a:gd name="connsiteX3090" fmla="*/ 1540660 w 1998270"/>
              <a:gd name="connsiteY3090" fmla="*/ 865404 h 1996549"/>
              <a:gd name="connsiteX3091" fmla="*/ 1560615 w 1998270"/>
              <a:gd name="connsiteY3091" fmla="*/ 885359 h 1996549"/>
              <a:gd name="connsiteX3092" fmla="*/ 1560615 w 1998270"/>
              <a:gd name="connsiteY3092" fmla="*/ 885529 h 1996549"/>
              <a:gd name="connsiteX3093" fmla="*/ 1540660 w 1998270"/>
              <a:gd name="connsiteY3093" fmla="*/ 905145 h 1996549"/>
              <a:gd name="connsiteX3094" fmla="*/ 1520705 w 1998270"/>
              <a:gd name="connsiteY3094" fmla="*/ 885359 h 1996549"/>
              <a:gd name="connsiteX3095" fmla="*/ 1540660 w 1998270"/>
              <a:gd name="connsiteY3095" fmla="*/ 865404 h 1996549"/>
              <a:gd name="connsiteX3096" fmla="*/ 1602061 w 1998270"/>
              <a:gd name="connsiteY3096" fmla="*/ 865064 h 1996549"/>
              <a:gd name="connsiteX3097" fmla="*/ 1622357 w 1998270"/>
              <a:gd name="connsiteY3097" fmla="*/ 885359 h 1996549"/>
              <a:gd name="connsiteX3098" fmla="*/ 1622357 w 1998270"/>
              <a:gd name="connsiteY3098" fmla="*/ 885530 h 1996549"/>
              <a:gd name="connsiteX3099" fmla="*/ 1602061 w 1998270"/>
              <a:gd name="connsiteY3099" fmla="*/ 905485 h 1996549"/>
              <a:gd name="connsiteX3100" fmla="*/ 1581765 w 1998270"/>
              <a:gd name="connsiteY3100" fmla="*/ 885359 h 1996549"/>
              <a:gd name="connsiteX3101" fmla="*/ 1602061 w 1998270"/>
              <a:gd name="connsiteY3101" fmla="*/ 865064 h 1996549"/>
              <a:gd name="connsiteX3102" fmla="*/ 1664145 w 1998270"/>
              <a:gd name="connsiteY3102" fmla="*/ 864722 h 1996549"/>
              <a:gd name="connsiteX3103" fmla="*/ 1684783 w 1998270"/>
              <a:gd name="connsiteY3103" fmla="*/ 885359 h 1996549"/>
              <a:gd name="connsiteX3104" fmla="*/ 1664145 w 1998270"/>
              <a:gd name="connsiteY3104" fmla="*/ 905827 h 1996549"/>
              <a:gd name="connsiteX3105" fmla="*/ 1643508 w 1998270"/>
              <a:gd name="connsiteY3105" fmla="*/ 885359 h 1996549"/>
              <a:gd name="connsiteX3106" fmla="*/ 1664145 w 1998270"/>
              <a:gd name="connsiteY3106" fmla="*/ 864722 h 1996549"/>
              <a:gd name="connsiteX3107" fmla="*/ 1786265 w 1998270"/>
              <a:gd name="connsiteY3107" fmla="*/ 864553 h 1996549"/>
              <a:gd name="connsiteX3108" fmla="*/ 1786606 w 1998270"/>
              <a:gd name="connsiteY3108" fmla="*/ 864553 h 1996549"/>
              <a:gd name="connsiteX3109" fmla="*/ 1807073 w 1998270"/>
              <a:gd name="connsiteY3109" fmla="*/ 885359 h 1996549"/>
              <a:gd name="connsiteX3110" fmla="*/ 1807073 w 1998270"/>
              <a:gd name="connsiteY3110" fmla="*/ 885530 h 1996549"/>
              <a:gd name="connsiteX3111" fmla="*/ 1786265 w 1998270"/>
              <a:gd name="connsiteY3111" fmla="*/ 905998 h 1996549"/>
              <a:gd name="connsiteX3112" fmla="*/ 1765457 w 1998270"/>
              <a:gd name="connsiteY3112" fmla="*/ 885359 h 1996549"/>
              <a:gd name="connsiteX3113" fmla="*/ 1786265 w 1998270"/>
              <a:gd name="connsiteY3113" fmla="*/ 864553 h 1996549"/>
              <a:gd name="connsiteX3114" fmla="*/ 1724864 w 1998270"/>
              <a:gd name="connsiteY3114" fmla="*/ 864553 h 1996549"/>
              <a:gd name="connsiteX3115" fmla="*/ 1725205 w 1998270"/>
              <a:gd name="connsiteY3115" fmla="*/ 864553 h 1996549"/>
              <a:gd name="connsiteX3116" fmla="*/ 1745672 w 1998270"/>
              <a:gd name="connsiteY3116" fmla="*/ 885359 h 1996549"/>
              <a:gd name="connsiteX3117" fmla="*/ 1745672 w 1998270"/>
              <a:gd name="connsiteY3117" fmla="*/ 885530 h 1996549"/>
              <a:gd name="connsiteX3118" fmla="*/ 1724864 w 1998270"/>
              <a:gd name="connsiteY3118" fmla="*/ 905998 h 1996549"/>
              <a:gd name="connsiteX3119" fmla="*/ 1704056 w 1998270"/>
              <a:gd name="connsiteY3119" fmla="*/ 885359 h 1996549"/>
              <a:gd name="connsiteX3120" fmla="*/ 1724864 w 1998270"/>
              <a:gd name="connsiteY3120" fmla="*/ 864553 h 1996549"/>
              <a:gd name="connsiteX3121" fmla="*/ 1909067 w 1998270"/>
              <a:gd name="connsiteY3121" fmla="*/ 864382 h 1996549"/>
              <a:gd name="connsiteX3122" fmla="*/ 1930046 w 1998270"/>
              <a:gd name="connsiteY3122" fmla="*/ 885359 h 1996549"/>
              <a:gd name="connsiteX3123" fmla="*/ 1909067 w 1998270"/>
              <a:gd name="connsiteY3123" fmla="*/ 906168 h 1996549"/>
              <a:gd name="connsiteX3124" fmla="*/ 1888089 w 1998270"/>
              <a:gd name="connsiteY3124" fmla="*/ 885359 h 1996549"/>
              <a:gd name="connsiteX3125" fmla="*/ 1909067 w 1998270"/>
              <a:gd name="connsiteY3125" fmla="*/ 864382 h 1996549"/>
              <a:gd name="connsiteX3126" fmla="*/ 1847667 w 1998270"/>
              <a:gd name="connsiteY3126" fmla="*/ 864382 h 1996549"/>
              <a:gd name="connsiteX3127" fmla="*/ 1847837 w 1998270"/>
              <a:gd name="connsiteY3127" fmla="*/ 864382 h 1996549"/>
              <a:gd name="connsiteX3128" fmla="*/ 1868816 w 1998270"/>
              <a:gd name="connsiteY3128" fmla="*/ 885359 h 1996549"/>
              <a:gd name="connsiteX3129" fmla="*/ 1868816 w 1998270"/>
              <a:gd name="connsiteY3129" fmla="*/ 885362 h 1996549"/>
              <a:gd name="connsiteX3130" fmla="*/ 1847667 w 1998270"/>
              <a:gd name="connsiteY3130" fmla="*/ 906168 h 1996549"/>
              <a:gd name="connsiteX3131" fmla="*/ 1826688 w 1998270"/>
              <a:gd name="connsiteY3131" fmla="*/ 885359 h 1996549"/>
              <a:gd name="connsiteX3132" fmla="*/ 1847667 w 1998270"/>
              <a:gd name="connsiteY3132" fmla="*/ 864382 h 1996549"/>
              <a:gd name="connsiteX3133" fmla="*/ 5629 w 1998270"/>
              <a:gd name="connsiteY3133" fmla="*/ 820036 h 1996549"/>
              <a:gd name="connsiteX3134" fmla="*/ 9551 w 1998270"/>
              <a:gd name="connsiteY3134" fmla="*/ 823959 h 1996549"/>
              <a:gd name="connsiteX3135" fmla="*/ 5629 w 1998270"/>
              <a:gd name="connsiteY3135" fmla="*/ 827882 h 1996549"/>
              <a:gd name="connsiteX3136" fmla="*/ 1706 w 1998270"/>
              <a:gd name="connsiteY3136" fmla="*/ 823959 h 1996549"/>
              <a:gd name="connsiteX3137" fmla="*/ 5629 w 1998270"/>
              <a:gd name="connsiteY3137" fmla="*/ 820036 h 1996549"/>
              <a:gd name="connsiteX3138" fmla="*/ 67029 w 1998270"/>
              <a:gd name="connsiteY3138" fmla="*/ 818500 h 1996549"/>
              <a:gd name="connsiteX3139" fmla="*/ 72487 w 1998270"/>
              <a:gd name="connsiteY3139" fmla="*/ 823959 h 1996549"/>
              <a:gd name="connsiteX3140" fmla="*/ 67029 w 1998270"/>
              <a:gd name="connsiteY3140" fmla="*/ 829417 h 1996549"/>
              <a:gd name="connsiteX3141" fmla="*/ 61572 w 1998270"/>
              <a:gd name="connsiteY3141" fmla="*/ 823959 h 1996549"/>
              <a:gd name="connsiteX3142" fmla="*/ 67029 w 1998270"/>
              <a:gd name="connsiteY3142" fmla="*/ 818500 h 1996549"/>
              <a:gd name="connsiteX3143" fmla="*/ 129113 w 1998270"/>
              <a:gd name="connsiteY3143" fmla="*/ 817648 h 1996549"/>
              <a:gd name="connsiteX3144" fmla="*/ 129454 w 1998270"/>
              <a:gd name="connsiteY3144" fmla="*/ 817648 h 1996549"/>
              <a:gd name="connsiteX3145" fmla="*/ 135424 w 1998270"/>
              <a:gd name="connsiteY3145" fmla="*/ 823960 h 1996549"/>
              <a:gd name="connsiteX3146" fmla="*/ 129113 w 1998270"/>
              <a:gd name="connsiteY3146" fmla="*/ 830270 h 1996549"/>
              <a:gd name="connsiteX3147" fmla="*/ 122803 w 1998270"/>
              <a:gd name="connsiteY3147" fmla="*/ 823960 h 1996549"/>
              <a:gd name="connsiteX3148" fmla="*/ 129113 w 1998270"/>
              <a:gd name="connsiteY3148" fmla="*/ 817648 h 1996549"/>
              <a:gd name="connsiteX3149" fmla="*/ 190199 w 1998270"/>
              <a:gd name="connsiteY3149" fmla="*/ 816832 h 1996549"/>
              <a:gd name="connsiteX3150" fmla="*/ 197192 w 1998270"/>
              <a:gd name="connsiteY3150" fmla="*/ 823825 h 1996549"/>
              <a:gd name="connsiteX3151" fmla="*/ 190199 w 1998270"/>
              <a:gd name="connsiteY3151" fmla="*/ 830818 h 1996549"/>
              <a:gd name="connsiteX3152" fmla="*/ 183206 w 1998270"/>
              <a:gd name="connsiteY3152" fmla="*/ 823825 h 1996549"/>
              <a:gd name="connsiteX3153" fmla="*/ 190199 w 1998270"/>
              <a:gd name="connsiteY3153" fmla="*/ 816832 h 1996549"/>
              <a:gd name="connsiteX3154" fmla="*/ 251233 w 1998270"/>
              <a:gd name="connsiteY3154" fmla="*/ 816114 h 1996549"/>
              <a:gd name="connsiteX3155" fmla="*/ 251574 w 1998270"/>
              <a:gd name="connsiteY3155" fmla="*/ 816114 h 1996549"/>
              <a:gd name="connsiteX3156" fmla="*/ 259079 w 1998270"/>
              <a:gd name="connsiteY3156" fmla="*/ 823960 h 1996549"/>
              <a:gd name="connsiteX3157" fmla="*/ 251233 w 1998270"/>
              <a:gd name="connsiteY3157" fmla="*/ 831804 h 1996549"/>
              <a:gd name="connsiteX3158" fmla="*/ 243388 w 1998270"/>
              <a:gd name="connsiteY3158" fmla="*/ 823960 h 1996549"/>
              <a:gd name="connsiteX3159" fmla="*/ 251233 w 1998270"/>
              <a:gd name="connsiteY3159" fmla="*/ 816114 h 1996549"/>
              <a:gd name="connsiteX3160" fmla="*/ 312635 w 1998270"/>
              <a:gd name="connsiteY3160" fmla="*/ 815431 h 1996549"/>
              <a:gd name="connsiteX3161" fmla="*/ 321162 w 1998270"/>
              <a:gd name="connsiteY3161" fmla="*/ 823959 h 1996549"/>
              <a:gd name="connsiteX3162" fmla="*/ 312635 w 1998270"/>
              <a:gd name="connsiteY3162" fmla="*/ 832486 h 1996549"/>
              <a:gd name="connsiteX3163" fmla="*/ 304107 w 1998270"/>
              <a:gd name="connsiteY3163" fmla="*/ 823959 h 1996549"/>
              <a:gd name="connsiteX3164" fmla="*/ 312635 w 1998270"/>
              <a:gd name="connsiteY3164" fmla="*/ 815431 h 1996549"/>
              <a:gd name="connsiteX3165" fmla="*/ 374035 w 1998270"/>
              <a:gd name="connsiteY3165" fmla="*/ 814749 h 1996549"/>
              <a:gd name="connsiteX3166" fmla="*/ 383246 w 1998270"/>
              <a:gd name="connsiteY3166" fmla="*/ 823960 h 1996549"/>
              <a:gd name="connsiteX3167" fmla="*/ 374035 w 1998270"/>
              <a:gd name="connsiteY3167" fmla="*/ 833170 h 1996549"/>
              <a:gd name="connsiteX3168" fmla="*/ 364826 w 1998270"/>
              <a:gd name="connsiteY3168" fmla="*/ 823960 h 1996549"/>
              <a:gd name="connsiteX3169" fmla="*/ 374035 w 1998270"/>
              <a:gd name="connsiteY3169" fmla="*/ 814749 h 1996549"/>
              <a:gd name="connsiteX3170" fmla="*/ 436119 w 1998270"/>
              <a:gd name="connsiteY3170" fmla="*/ 813897 h 1996549"/>
              <a:gd name="connsiteX3171" fmla="*/ 436460 w 1998270"/>
              <a:gd name="connsiteY3171" fmla="*/ 813897 h 1996549"/>
              <a:gd name="connsiteX3172" fmla="*/ 446182 w 1998270"/>
              <a:gd name="connsiteY3172" fmla="*/ 823960 h 1996549"/>
              <a:gd name="connsiteX3173" fmla="*/ 436119 w 1998270"/>
              <a:gd name="connsiteY3173" fmla="*/ 834022 h 1996549"/>
              <a:gd name="connsiteX3174" fmla="*/ 426057 w 1998270"/>
              <a:gd name="connsiteY3174" fmla="*/ 823960 h 1996549"/>
              <a:gd name="connsiteX3175" fmla="*/ 436119 w 1998270"/>
              <a:gd name="connsiteY3175" fmla="*/ 813897 h 1996549"/>
              <a:gd name="connsiteX3176" fmla="*/ 497205 w 1998270"/>
              <a:gd name="connsiteY3176" fmla="*/ 813080 h 1996549"/>
              <a:gd name="connsiteX3177" fmla="*/ 507950 w 1998270"/>
              <a:gd name="connsiteY3177" fmla="*/ 823825 h 1996549"/>
              <a:gd name="connsiteX3178" fmla="*/ 497205 w 1998270"/>
              <a:gd name="connsiteY3178" fmla="*/ 834570 h 1996549"/>
              <a:gd name="connsiteX3179" fmla="*/ 486460 w 1998270"/>
              <a:gd name="connsiteY3179" fmla="*/ 823825 h 1996549"/>
              <a:gd name="connsiteX3180" fmla="*/ 497205 w 1998270"/>
              <a:gd name="connsiteY3180" fmla="*/ 813080 h 1996549"/>
              <a:gd name="connsiteX3181" fmla="*/ 558240 w 1998270"/>
              <a:gd name="connsiteY3181" fmla="*/ 812532 h 1996549"/>
              <a:gd name="connsiteX3182" fmla="*/ 569667 w 1998270"/>
              <a:gd name="connsiteY3182" fmla="*/ 823960 h 1996549"/>
              <a:gd name="connsiteX3183" fmla="*/ 558240 w 1998270"/>
              <a:gd name="connsiteY3183" fmla="*/ 835386 h 1996549"/>
              <a:gd name="connsiteX3184" fmla="*/ 546813 w 1998270"/>
              <a:gd name="connsiteY3184" fmla="*/ 823960 h 1996549"/>
              <a:gd name="connsiteX3185" fmla="*/ 558240 w 1998270"/>
              <a:gd name="connsiteY3185" fmla="*/ 812532 h 1996549"/>
              <a:gd name="connsiteX3186" fmla="*/ 619642 w 1998270"/>
              <a:gd name="connsiteY3186" fmla="*/ 811851 h 1996549"/>
              <a:gd name="connsiteX3187" fmla="*/ 631751 w 1998270"/>
              <a:gd name="connsiteY3187" fmla="*/ 823960 h 1996549"/>
              <a:gd name="connsiteX3188" fmla="*/ 619642 w 1998270"/>
              <a:gd name="connsiteY3188" fmla="*/ 836070 h 1996549"/>
              <a:gd name="connsiteX3189" fmla="*/ 607532 w 1998270"/>
              <a:gd name="connsiteY3189" fmla="*/ 823960 h 1996549"/>
              <a:gd name="connsiteX3190" fmla="*/ 619642 w 1998270"/>
              <a:gd name="connsiteY3190" fmla="*/ 811851 h 1996549"/>
              <a:gd name="connsiteX3191" fmla="*/ 681042 w 1998270"/>
              <a:gd name="connsiteY3191" fmla="*/ 811168 h 1996549"/>
              <a:gd name="connsiteX3192" fmla="*/ 681384 w 1998270"/>
              <a:gd name="connsiteY3192" fmla="*/ 811168 h 1996549"/>
              <a:gd name="connsiteX3193" fmla="*/ 693834 w 1998270"/>
              <a:gd name="connsiteY3193" fmla="*/ 823960 h 1996549"/>
              <a:gd name="connsiteX3194" fmla="*/ 681042 w 1998270"/>
              <a:gd name="connsiteY3194" fmla="*/ 836752 h 1996549"/>
              <a:gd name="connsiteX3195" fmla="*/ 668251 w 1998270"/>
              <a:gd name="connsiteY3195" fmla="*/ 823960 h 1996549"/>
              <a:gd name="connsiteX3196" fmla="*/ 681042 w 1998270"/>
              <a:gd name="connsiteY3196" fmla="*/ 811168 h 1996549"/>
              <a:gd name="connsiteX3197" fmla="*/ 743126 w 1998270"/>
              <a:gd name="connsiteY3197" fmla="*/ 810316 h 1996549"/>
              <a:gd name="connsiteX3198" fmla="*/ 756771 w 1998270"/>
              <a:gd name="connsiteY3198" fmla="*/ 823960 h 1996549"/>
              <a:gd name="connsiteX3199" fmla="*/ 743126 w 1998270"/>
              <a:gd name="connsiteY3199" fmla="*/ 837605 h 1996549"/>
              <a:gd name="connsiteX3200" fmla="*/ 729482 w 1998270"/>
              <a:gd name="connsiteY3200" fmla="*/ 823960 h 1996549"/>
              <a:gd name="connsiteX3201" fmla="*/ 743126 w 1998270"/>
              <a:gd name="connsiteY3201" fmla="*/ 810316 h 1996549"/>
              <a:gd name="connsiteX3202" fmla="*/ 926648 w 1998270"/>
              <a:gd name="connsiteY3202" fmla="*/ 809122 h 1996549"/>
              <a:gd name="connsiteX3203" fmla="*/ 942168 w 1998270"/>
              <a:gd name="connsiteY3203" fmla="*/ 824642 h 1996549"/>
              <a:gd name="connsiteX3204" fmla="*/ 942168 w 1998270"/>
              <a:gd name="connsiteY3204" fmla="*/ 824814 h 1996549"/>
              <a:gd name="connsiteX3205" fmla="*/ 926648 w 1998270"/>
              <a:gd name="connsiteY3205" fmla="*/ 839992 h 1996549"/>
              <a:gd name="connsiteX3206" fmla="*/ 926477 w 1998270"/>
              <a:gd name="connsiteY3206" fmla="*/ 839994 h 1996549"/>
              <a:gd name="connsiteX3207" fmla="*/ 911127 w 1998270"/>
              <a:gd name="connsiteY3207" fmla="*/ 824642 h 1996549"/>
              <a:gd name="connsiteX3208" fmla="*/ 926648 w 1998270"/>
              <a:gd name="connsiteY3208" fmla="*/ 809122 h 1996549"/>
              <a:gd name="connsiteX3209" fmla="*/ 865246 w 1998270"/>
              <a:gd name="connsiteY3209" fmla="*/ 809122 h 1996549"/>
              <a:gd name="connsiteX3210" fmla="*/ 880085 w 1998270"/>
              <a:gd name="connsiteY3210" fmla="*/ 823960 h 1996549"/>
              <a:gd name="connsiteX3211" fmla="*/ 865246 w 1998270"/>
              <a:gd name="connsiteY3211" fmla="*/ 838799 h 1996549"/>
              <a:gd name="connsiteX3212" fmla="*/ 850408 w 1998270"/>
              <a:gd name="connsiteY3212" fmla="*/ 823960 h 1996549"/>
              <a:gd name="connsiteX3213" fmla="*/ 865246 w 1998270"/>
              <a:gd name="connsiteY3213" fmla="*/ 809122 h 1996549"/>
              <a:gd name="connsiteX3214" fmla="*/ 803844 w 1998270"/>
              <a:gd name="connsiteY3214" fmla="*/ 809122 h 1996549"/>
              <a:gd name="connsiteX3215" fmla="*/ 804185 w 1998270"/>
              <a:gd name="connsiteY3215" fmla="*/ 809122 h 1996549"/>
              <a:gd name="connsiteX3216" fmla="*/ 818171 w 1998270"/>
              <a:gd name="connsiteY3216" fmla="*/ 823448 h 1996549"/>
              <a:gd name="connsiteX3217" fmla="*/ 803844 w 1998270"/>
              <a:gd name="connsiteY3217" fmla="*/ 837775 h 1996549"/>
              <a:gd name="connsiteX3218" fmla="*/ 789518 w 1998270"/>
              <a:gd name="connsiteY3218" fmla="*/ 823448 h 1996549"/>
              <a:gd name="connsiteX3219" fmla="*/ 803844 w 1998270"/>
              <a:gd name="connsiteY3219" fmla="*/ 809122 h 1996549"/>
              <a:gd name="connsiteX3220" fmla="*/ 988048 w 1998270"/>
              <a:gd name="connsiteY3220" fmla="*/ 807758 h 1996549"/>
              <a:gd name="connsiteX3221" fmla="*/ 989277 w 1998270"/>
              <a:gd name="connsiteY3221" fmla="*/ 807787 h 1996549"/>
              <a:gd name="connsiteX3222" fmla="*/ 1004252 w 1998270"/>
              <a:gd name="connsiteY3222" fmla="*/ 824813 h 1996549"/>
              <a:gd name="connsiteX3223" fmla="*/ 1004252 w 1998270"/>
              <a:gd name="connsiteY3223" fmla="*/ 824985 h 1996549"/>
              <a:gd name="connsiteX3224" fmla="*/ 988048 w 1998270"/>
              <a:gd name="connsiteY3224" fmla="*/ 840845 h 1996549"/>
              <a:gd name="connsiteX3225" fmla="*/ 971846 w 1998270"/>
              <a:gd name="connsiteY3225" fmla="*/ 824813 h 1996549"/>
              <a:gd name="connsiteX3226" fmla="*/ 988048 w 1998270"/>
              <a:gd name="connsiteY3226" fmla="*/ 807758 h 1996549"/>
              <a:gd name="connsiteX3227" fmla="*/ 1050132 w 1998270"/>
              <a:gd name="connsiteY3227" fmla="*/ 807074 h 1996549"/>
              <a:gd name="connsiteX3228" fmla="*/ 1067188 w 1998270"/>
              <a:gd name="connsiteY3228" fmla="*/ 824130 h 1996549"/>
              <a:gd name="connsiteX3229" fmla="*/ 1050132 w 1998270"/>
              <a:gd name="connsiteY3229" fmla="*/ 841186 h 1996549"/>
              <a:gd name="connsiteX3230" fmla="*/ 1033077 w 1998270"/>
              <a:gd name="connsiteY3230" fmla="*/ 824130 h 1996549"/>
              <a:gd name="connsiteX3231" fmla="*/ 1050132 w 1998270"/>
              <a:gd name="connsiteY3231" fmla="*/ 807074 h 1996549"/>
              <a:gd name="connsiteX3232" fmla="*/ 1110851 w 1998270"/>
              <a:gd name="connsiteY3232" fmla="*/ 806562 h 1996549"/>
              <a:gd name="connsiteX3233" fmla="*/ 1127907 w 1998270"/>
              <a:gd name="connsiteY3233" fmla="*/ 823618 h 1996549"/>
              <a:gd name="connsiteX3234" fmla="*/ 1110851 w 1998270"/>
              <a:gd name="connsiteY3234" fmla="*/ 840674 h 1996549"/>
              <a:gd name="connsiteX3235" fmla="*/ 1093796 w 1998270"/>
              <a:gd name="connsiteY3235" fmla="*/ 823618 h 1996549"/>
              <a:gd name="connsiteX3236" fmla="*/ 1110851 w 1998270"/>
              <a:gd name="connsiteY3236" fmla="*/ 806562 h 1996549"/>
              <a:gd name="connsiteX3237" fmla="*/ 1172253 w 1998270"/>
              <a:gd name="connsiteY3237" fmla="*/ 805881 h 1996549"/>
              <a:gd name="connsiteX3238" fmla="*/ 1172594 w 1998270"/>
              <a:gd name="connsiteY3238" fmla="*/ 805881 h 1996549"/>
              <a:gd name="connsiteX3239" fmla="*/ 1190332 w 1998270"/>
              <a:gd name="connsiteY3239" fmla="*/ 823960 h 1996549"/>
              <a:gd name="connsiteX3240" fmla="*/ 1172253 w 1998270"/>
              <a:gd name="connsiteY3240" fmla="*/ 841016 h 1996549"/>
              <a:gd name="connsiteX3241" fmla="*/ 1154174 w 1998270"/>
              <a:gd name="connsiteY3241" fmla="*/ 823960 h 1996549"/>
              <a:gd name="connsiteX3242" fmla="*/ 1172253 w 1998270"/>
              <a:gd name="connsiteY3242" fmla="*/ 805881 h 1996549"/>
              <a:gd name="connsiteX3243" fmla="*/ 1233654 w 1998270"/>
              <a:gd name="connsiteY3243" fmla="*/ 805539 h 1996549"/>
              <a:gd name="connsiteX3244" fmla="*/ 1252074 w 1998270"/>
              <a:gd name="connsiteY3244" fmla="*/ 823960 h 1996549"/>
              <a:gd name="connsiteX3245" fmla="*/ 1252074 w 1998270"/>
              <a:gd name="connsiteY3245" fmla="*/ 824132 h 1996549"/>
              <a:gd name="connsiteX3246" fmla="*/ 1233654 w 1998270"/>
              <a:gd name="connsiteY3246" fmla="*/ 842209 h 1996549"/>
              <a:gd name="connsiteX3247" fmla="*/ 1215234 w 1998270"/>
              <a:gd name="connsiteY3247" fmla="*/ 823960 h 1996549"/>
              <a:gd name="connsiteX3248" fmla="*/ 1233654 w 1998270"/>
              <a:gd name="connsiteY3248" fmla="*/ 805539 h 1996549"/>
              <a:gd name="connsiteX3249" fmla="*/ 1971151 w 1998270"/>
              <a:gd name="connsiteY3249" fmla="*/ 805028 h 1996549"/>
              <a:gd name="connsiteX3250" fmla="*/ 1971663 w 1998270"/>
              <a:gd name="connsiteY3250" fmla="*/ 805034 h 1996549"/>
              <a:gd name="connsiteX3251" fmla="*/ 1990083 w 1998270"/>
              <a:gd name="connsiteY3251" fmla="*/ 824470 h 1996549"/>
              <a:gd name="connsiteX3252" fmla="*/ 1971151 w 1998270"/>
              <a:gd name="connsiteY3252" fmla="*/ 843232 h 1996549"/>
              <a:gd name="connsiteX3253" fmla="*/ 1970811 w 1998270"/>
              <a:gd name="connsiteY3253" fmla="*/ 843229 h 1996549"/>
              <a:gd name="connsiteX3254" fmla="*/ 1952220 w 1998270"/>
              <a:gd name="connsiteY3254" fmla="*/ 823960 h 1996549"/>
              <a:gd name="connsiteX3255" fmla="*/ 1971151 w 1998270"/>
              <a:gd name="connsiteY3255" fmla="*/ 805028 h 1996549"/>
              <a:gd name="connsiteX3256" fmla="*/ 1295055 w 1998270"/>
              <a:gd name="connsiteY3256" fmla="*/ 804857 h 1996549"/>
              <a:gd name="connsiteX3257" fmla="*/ 1295396 w 1998270"/>
              <a:gd name="connsiteY3257" fmla="*/ 804861 h 1996549"/>
              <a:gd name="connsiteX3258" fmla="*/ 1314158 w 1998270"/>
              <a:gd name="connsiteY3258" fmla="*/ 824301 h 1996549"/>
              <a:gd name="connsiteX3259" fmla="*/ 1295055 w 1998270"/>
              <a:gd name="connsiteY3259" fmla="*/ 843232 h 1996549"/>
              <a:gd name="connsiteX3260" fmla="*/ 1294885 w 1998270"/>
              <a:gd name="connsiteY3260" fmla="*/ 843232 h 1996549"/>
              <a:gd name="connsiteX3261" fmla="*/ 1275952 w 1998270"/>
              <a:gd name="connsiteY3261" fmla="*/ 823960 h 1996549"/>
              <a:gd name="connsiteX3262" fmla="*/ 1295055 w 1998270"/>
              <a:gd name="connsiteY3262" fmla="*/ 804857 h 1996549"/>
              <a:gd name="connsiteX3263" fmla="*/ 1357139 w 1998270"/>
              <a:gd name="connsiteY3263" fmla="*/ 804516 h 1996549"/>
              <a:gd name="connsiteX3264" fmla="*/ 1376583 w 1998270"/>
              <a:gd name="connsiteY3264" fmla="*/ 823960 h 1996549"/>
              <a:gd name="connsiteX3265" fmla="*/ 1376583 w 1998270"/>
              <a:gd name="connsiteY3265" fmla="*/ 824131 h 1996549"/>
              <a:gd name="connsiteX3266" fmla="*/ 1357139 w 1998270"/>
              <a:gd name="connsiteY3266" fmla="*/ 843232 h 1996549"/>
              <a:gd name="connsiteX3267" fmla="*/ 1356968 w 1998270"/>
              <a:gd name="connsiteY3267" fmla="*/ 843232 h 1996549"/>
              <a:gd name="connsiteX3268" fmla="*/ 1337695 w 1998270"/>
              <a:gd name="connsiteY3268" fmla="*/ 823960 h 1996549"/>
              <a:gd name="connsiteX3269" fmla="*/ 1357139 w 1998270"/>
              <a:gd name="connsiteY3269" fmla="*/ 804516 h 1996549"/>
              <a:gd name="connsiteX3270" fmla="*/ 1417857 w 1998270"/>
              <a:gd name="connsiteY3270" fmla="*/ 804004 h 1996549"/>
              <a:gd name="connsiteX3271" fmla="*/ 1437813 w 1998270"/>
              <a:gd name="connsiteY3271" fmla="*/ 823448 h 1996549"/>
              <a:gd name="connsiteX3272" fmla="*/ 1437813 w 1998270"/>
              <a:gd name="connsiteY3272" fmla="*/ 823619 h 1996549"/>
              <a:gd name="connsiteX3273" fmla="*/ 1417857 w 1998270"/>
              <a:gd name="connsiteY3273" fmla="*/ 843232 h 1996549"/>
              <a:gd name="connsiteX3274" fmla="*/ 1398073 w 1998270"/>
              <a:gd name="connsiteY3274" fmla="*/ 823960 h 1996549"/>
              <a:gd name="connsiteX3275" fmla="*/ 1398073 w 1998270"/>
              <a:gd name="connsiteY3275" fmla="*/ 823788 h 1996549"/>
              <a:gd name="connsiteX3276" fmla="*/ 1417857 w 1998270"/>
              <a:gd name="connsiteY3276" fmla="*/ 804004 h 1996549"/>
              <a:gd name="connsiteX3277" fmla="*/ 1479259 w 1998270"/>
              <a:gd name="connsiteY3277" fmla="*/ 803493 h 1996549"/>
              <a:gd name="connsiteX3278" fmla="*/ 1499726 w 1998270"/>
              <a:gd name="connsiteY3278" fmla="*/ 823960 h 1996549"/>
              <a:gd name="connsiteX3279" fmla="*/ 1499726 w 1998270"/>
              <a:gd name="connsiteY3279" fmla="*/ 824130 h 1996549"/>
              <a:gd name="connsiteX3280" fmla="*/ 1479259 w 1998270"/>
              <a:gd name="connsiteY3280" fmla="*/ 844255 h 1996549"/>
              <a:gd name="connsiteX3281" fmla="*/ 1479088 w 1998270"/>
              <a:gd name="connsiteY3281" fmla="*/ 844255 h 1996549"/>
              <a:gd name="connsiteX3282" fmla="*/ 1458792 w 1998270"/>
              <a:gd name="connsiteY3282" fmla="*/ 823960 h 1996549"/>
              <a:gd name="connsiteX3283" fmla="*/ 1479259 w 1998270"/>
              <a:gd name="connsiteY3283" fmla="*/ 803493 h 1996549"/>
              <a:gd name="connsiteX3284" fmla="*/ 1541342 w 1998270"/>
              <a:gd name="connsiteY3284" fmla="*/ 803145 h 1996549"/>
              <a:gd name="connsiteX3285" fmla="*/ 1561809 w 1998270"/>
              <a:gd name="connsiteY3285" fmla="*/ 823960 h 1996549"/>
              <a:gd name="connsiteX3286" fmla="*/ 1561809 w 1998270"/>
              <a:gd name="connsiteY3286" fmla="*/ 824477 h 1996549"/>
              <a:gd name="connsiteX3287" fmla="*/ 1540660 w 1998270"/>
              <a:gd name="connsiteY3287" fmla="*/ 844597 h 1996549"/>
              <a:gd name="connsiteX3288" fmla="*/ 1519852 w 1998270"/>
              <a:gd name="connsiteY3288" fmla="*/ 823960 h 1996549"/>
              <a:gd name="connsiteX3289" fmla="*/ 1540660 w 1998270"/>
              <a:gd name="connsiteY3289" fmla="*/ 803151 h 1996549"/>
              <a:gd name="connsiteX3290" fmla="*/ 1541342 w 1998270"/>
              <a:gd name="connsiteY3290" fmla="*/ 803145 h 1996549"/>
              <a:gd name="connsiteX3291" fmla="*/ 1602061 w 1998270"/>
              <a:gd name="connsiteY3291" fmla="*/ 802811 h 1996549"/>
              <a:gd name="connsiteX3292" fmla="*/ 1602402 w 1998270"/>
              <a:gd name="connsiteY3292" fmla="*/ 802811 h 1996549"/>
              <a:gd name="connsiteX3293" fmla="*/ 1623211 w 1998270"/>
              <a:gd name="connsiteY3293" fmla="*/ 823960 h 1996549"/>
              <a:gd name="connsiteX3294" fmla="*/ 1623211 w 1998270"/>
              <a:gd name="connsiteY3294" fmla="*/ 824131 h 1996549"/>
              <a:gd name="connsiteX3295" fmla="*/ 1602061 w 1998270"/>
              <a:gd name="connsiteY3295" fmla="*/ 844938 h 1996549"/>
              <a:gd name="connsiteX3296" fmla="*/ 1581083 w 1998270"/>
              <a:gd name="connsiteY3296" fmla="*/ 823960 h 1996549"/>
              <a:gd name="connsiteX3297" fmla="*/ 1581083 w 1998270"/>
              <a:gd name="connsiteY3297" fmla="*/ 823789 h 1996549"/>
              <a:gd name="connsiteX3298" fmla="*/ 1602061 w 1998270"/>
              <a:gd name="connsiteY3298" fmla="*/ 802811 h 1996549"/>
              <a:gd name="connsiteX3299" fmla="*/ 1664144 w 1998270"/>
              <a:gd name="connsiteY3299" fmla="*/ 802640 h 1996549"/>
              <a:gd name="connsiteX3300" fmla="*/ 1685464 w 1998270"/>
              <a:gd name="connsiteY3300" fmla="*/ 823959 h 1996549"/>
              <a:gd name="connsiteX3301" fmla="*/ 1685464 w 1998270"/>
              <a:gd name="connsiteY3301" fmla="*/ 824131 h 1996549"/>
              <a:gd name="connsiteX3302" fmla="*/ 1664144 w 1998270"/>
              <a:gd name="connsiteY3302" fmla="*/ 845109 h 1996549"/>
              <a:gd name="connsiteX3303" fmla="*/ 1663974 w 1998270"/>
              <a:gd name="connsiteY3303" fmla="*/ 845109 h 1996549"/>
              <a:gd name="connsiteX3304" fmla="*/ 1642825 w 1998270"/>
              <a:gd name="connsiteY3304" fmla="*/ 823959 h 1996549"/>
              <a:gd name="connsiteX3305" fmla="*/ 1664144 w 1998270"/>
              <a:gd name="connsiteY3305" fmla="*/ 802640 h 1996549"/>
              <a:gd name="connsiteX3306" fmla="*/ 1724863 w 1998270"/>
              <a:gd name="connsiteY3306" fmla="*/ 802470 h 1996549"/>
              <a:gd name="connsiteX3307" fmla="*/ 1725204 w 1998270"/>
              <a:gd name="connsiteY3307" fmla="*/ 802470 h 1996549"/>
              <a:gd name="connsiteX3308" fmla="*/ 1746354 w 1998270"/>
              <a:gd name="connsiteY3308" fmla="*/ 823960 h 1996549"/>
              <a:gd name="connsiteX3309" fmla="*/ 1746354 w 1998270"/>
              <a:gd name="connsiteY3309" fmla="*/ 824131 h 1996549"/>
              <a:gd name="connsiteX3310" fmla="*/ 1724863 w 1998270"/>
              <a:gd name="connsiteY3310" fmla="*/ 845280 h 1996549"/>
              <a:gd name="connsiteX3311" fmla="*/ 1703544 w 1998270"/>
              <a:gd name="connsiteY3311" fmla="*/ 823960 h 1996549"/>
              <a:gd name="connsiteX3312" fmla="*/ 1703544 w 1998270"/>
              <a:gd name="connsiteY3312" fmla="*/ 823789 h 1996549"/>
              <a:gd name="connsiteX3313" fmla="*/ 1724863 w 1998270"/>
              <a:gd name="connsiteY3313" fmla="*/ 802470 h 1996549"/>
              <a:gd name="connsiteX3314" fmla="*/ 1786265 w 1998270"/>
              <a:gd name="connsiteY3314" fmla="*/ 802298 h 1996549"/>
              <a:gd name="connsiteX3315" fmla="*/ 1807926 w 1998270"/>
              <a:gd name="connsiteY3315" fmla="*/ 823960 h 1996549"/>
              <a:gd name="connsiteX3316" fmla="*/ 1807926 w 1998270"/>
              <a:gd name="connsiteY3316" fmla="*/ 824130 h 1996549"/>
              <a:gd name="connsiteX3317" fmla="*/ 1786265 w 1998270"/>
              <a:gd name="connsiteY3317" fmla="*/ 845450 h 1996549"/>
              <a:gd name="connsiteX3318" fmla="*/ 1785924 w 1998270"/>
              <a:gd name="connsiteY3318" fmla="*/ 845450 h 1996549"/>
              <a:gd name="connsiteX3319" fmla="*/ 1764774 w 1998270"/>
              <a:gd name="connsiteY3319" fmla="*/ 823960 h 1996549"/>
              <a:gd name="connsiteX3320" fmla="*/ 1764774 w 1998270"/>
              <a:gd name="connsiteY3320" fmla="*/ 823788 h 1996549"/>
              <a:gd name="connsiteX3321" fmla="*/ 1786265 w 1998270"/>
              <a:gd name="connsiteY3321" fmla="*/ 802298 h 1996549"/>
              <a:gd name="connsiteX3322" fmla="*/ 1909067 w 1998270"/>
              <a:gd name="connsiteY3322" fmla="*/ 802129 h 1996549"/>
              <a:gd name="connsiteX3323" fmla="*/ 1930899 w 1998270"/>
              <a:gd name="connsiteY3323" fmla="*/ 823960 h 1996549"/>
              <a:gd name="connsiteX3324" fmla="*/ 1930899 w 1998270"/>
              <a:gd name="connsiteY3324" fmla="*/ 824131 h 1996549"/>
              <a:gd name="connsiteX3325" fmla="*/ 1909067 w 1998270"/>
              <a:gd name="connsiteY3325" fmla="*/ 845621 h 1996549"/>
              <a:gd name="connsiteX3326" fmla="*/ 1887236 w 1998270"/>
              <a:gd name="connsiteY3326" fmla="*/ 823960 h 1996549"/>
              <a:gd name="connsiteX3327" fmla="*/ 1909067 w 1998270"/>
              <a:gd name="connsiteY3327" fmla="*/ 802129 h 1996549"/>
              <a:gd name="connsiteX3328" fmla="*/ 1847666 w 1998270"/>
              <a:gd name="connsiteY3328" fmla="*/ 802129 h 1996549"/>
              <a:gd name="connsiteX3329" fmla="*/ 1868815 w 1998270"/>
              <a:gd name="connsiteY3329" fmla="*/ 823960 h 1996549"/>
              <a:gd name="connsiteX3330" fmla="*/ 1847666 w 1998270"/>
              <a:gd name="connsiteY3330" fmla="*/ 845621 h 1996549"/>
              <a:gd name="connsiteX3331" fmla="*/ 1825835 w 1998270"/>
              <a:gd name="connsiteY3331" fmla="*/ 823960 h 1996549"/>
              <a:gd name="connsiteX3332" fmla="*/ 1847666 w 1998270"/>
              <a:gd name="connsiteY3332" fmla="*/ 802129 h 1996549"/>
              <a:gd name="connsiteX3333" fmla="*/ 5628 w 1998270"/>
              <a:gd name="connsiteY3333" fmla="*/ 757953 h 1996549"/>
              <a:gd name="connsiteX3334" fmla="*/ 5969 w 1998270"/>
              <a:gd name="connsiteY3334" fmla="*/ 757953 h 1996549"/>
              <a:gd name="connsiteX3335" fmla="*/ 9722 w 1998270"/>
              <a:gd name="connsiteY3335" fmla="*/ 762048 h 1996549"/>
              <a:gd name="connsiteX3336" fmla="*/ 5628 w 1998270"/>
              <a:gd name="connsiteY3336" fmla="*/ 766141 h 1996549"/>
              <a:gd name="connsiteX3337" fmla="*/ 1535 w 1998270"/>
              <a:gd name="connsiteY3337" fmla="*/ 762048 h 1996549"/>
              <a:gd name="connsiteX3338" fmla="*/ 5628 w 1998270"/>
              <a:gd name="connsiteY3338" fmla="*/ 757953 h 1996549"/>
              <a:gd name="connsiteX3339" fmla="*/ 67396 w 1998270"/>
              <a:gd name="connsiteY3339" fmla="*/ 756625 h 1996549"/>
              <a:gd name="connsiteX3340" fmla="*/ 73195 w 1998270"/>
              <a:gd name="connsiteY3340" fmla="*/ 762424 h 1996549"/>
              <a:gd name="connsiteX3341" fmla="*/ 67396 w 1998270"/>
              <a:gd name="connsiteY3341" fmla="*/ 768224 h 1996549"/>
              <a:gd name="connsiteX3342" fmla="*/ 61597 w 1998270"/>
              <a:gd name="connsiteY3342" fmla="*/ 762424 h 1996549"/>
              <a:gd name="connsiteX3343" fmla="*/ 67396 w 1998270"/>
              <a:gd name="connsiteY3343" fmla="*/ 756625 h 1996549"/>
              <a:gd name="connsiteX3344" fmla="*/ 129114 w 1998270"/>
              <a:gd name="connsiteY3344" fmla="*/ 755907 h 1996549"/>
              <a:gd name="connsiteX3345" fmla="*/ 129455 w 1998270"/>
              <a:gd name="connsiteY3345" fmla="*/ 755907 h 1996549"/>
              <a:gd name="connsiteX3346" fmla="*/ 135766 w 1998270"/>
              <a:gd name="connsiteY3346" fmla="*/ 762560 h 1996549"/>
              <a:gd name="connsiteX3347" fmla="*/ 129114 w 1998270"/>
              <a:gd name="connsiteY3347" fmla="*/ 769212 h 1996549"/>
              <a:gd name="connsiteX3348" fmla="*/ 122462 w 1998270"/>
              <a:gd name="connsiteY3348" fmla="*/ 762560 h 1996549"/>
              <a:gd name="connsiteX3349" fmla="*/ 129114 w 1998270"/>
              <a:gd name="connsiteY3349" fmla="*/ 755907 h 1996549"/>
              <a:gd name="connsiteX3350" fmla="*/ 189832 w 1998270"/>
              <a:gd name="connsiteY3350" fmla="*/ 755224 h 1996549"/>
              <a:gd name="connsiteX3351" fmla="*/ 197166 w 1998270"/>
              <a:gd name="connsiteY3351" fmla="*/ 762558 h 1996549"/>
              <a:gd name="connsiteX3352" fmla="*/ 189832 w 1998270"/>
              <a:gd name="connsiteY3352" fmla="*/ 769895 h 1996549"/>
              <a:gd name="connsiteX3353" fmla="*/ 182499 w 1998270"/>
              <a:gd name="connsiteY3353" fmla="*/ 762558 h 1996549"/>
              <a:gd name="connsiteX3354" fmla="*/ 189832 w 1998270"/>
              <a:gd name="connsiteY3354" fmla="*/ 755224 h 1996549"/>
              <a:gd name="connsiteX3355" fmla="*/ 251234 w 1998270"/>
              <a:gd name="connsiteY3355" fmla="*/ 754373 h 1996549"/>
              <a:gd name="connsiteX3356" fmla="*/ 251575 w 1998270"/>
              <a:gd name="connsiteY3356" fmla="*/ 754373 h 1996549"/>
              <a:gd name="connsiteX3357" fmla="*/ 259421 w 1998270"/>
              <a:gd name="connsiteY3357" fmla="*/ 762558 h 1996549"/>
              <a:gd name="connsiteX3358" fmla="*/ 251234 w 1998270"/>
              <a:gd name="connsiteY3358" fmla="*/ 770745 h 1996549"/>
              <a:gd name="connsiteX3359" fmla="*/ 243047 w 1998270"/>
              <a:gd name="connsiteY3359" fmla="*/ 762558 h 1996549"/>
              <a:gd name="connsiteX3360" fmla="*/ 251234 w 1998270"/>
              <a:gd name="connsiteY3360" fmla="*/ 754373 h 1996549"/>
              <a:gd name="connsiteX3361" fmla="*/ 313001 w 1998270"/>
              <a:gd name="connsiteY3361" fmla="*/ 753556 h 1996549"/>
              <a:gd name="connsiteX3362" fmla="*/ 321870 w 1998270"/>
              <a:gd name="connsiteY3362" fmla="*/ 762424 h 1996549"/>
              <a:gd name="connsiteX3363" fmla="*/ 313001 w 1998270"/>
              <a:gd name="connsiteY3363" fmla="*/ 771294 h 1996549"/>
              <a:gd name="connsiteX3364" fmla="*/ 304132 w 1998270"/>
              <a:gd name="connsiteY3364" fmla="*/ 762424 h 1996549"/>
              <a:gd name="connsiteX3365" fmla="*/ 313001 w 1998270"/>
              <a:gd name="connsiteY3365" fmla="*/ 753556 h 1996549"/>
              <a:gd name="connsiteX3366" fmla="*/ 374036 w 1998270"/>
              <a:gd name="connsiteY3366" fmla="*/ 753007 h 1996549"/>
              <a:gd name="connsiteX3367" fmla="*/ 383588 w 1998270"/>
              <a:gd name="connsiteY3367" fmla="*/ 762560 h 1996549"/>
              <a:gd name="connsiteX3368" fmla="*/ 374036 w 1998270"/>
              <a:gd name="connsiteY3368" fmla="*/ 772111 h 1996549"/>
              <a:gd name="connsiteX3369" fmla="*/ 364485 w 1998270"/>
              <a:gd name="connsiteY3369" fmla="*/ 762560 h 1996549"/>
              <a:gd name="connsiteX3370" fmla="*/ 374036 w 1998270"/>
              <a:gd name="connsiteY3370" fmla="*/ 753007 h 1996549"/>
              <a:gd name="connsiteX3371" fmla="*/ 436119 w 1998270"/>
              <a:gd name="connsiteY3371" fmla="*/ 752154 h 1996549"/>
              <a:gd name="connsiteX3372" fmla="*/ 446523 w 1998270"/>
              <a:gd name="connsiteY3372" fmla="*/ 762558 h 1996549"/>
              <a:gd name="connsiteX3373" fmla="*/ 436119 w 1998270"/>
              <a:gd name="connsiteY3373" fmla="*/ 772963 h 1996549"/>
              <a:gd name="connsiteX3374" fmla="*/ 425716 w 1998270"/>
              <a:gd name="connsiteY3374" fmla="*/ 762558 h 1996549"/>
              <a:gd name="connsiteX3375" fmla="*/ 436119 w 1998270"/>
              <a:gd name="connsiteY3375" fmla="*/ 752154 h 1996549"/>
              <a:gd name="connsiteX3376" fmla="*/ 496839 w 1998270"/>
              <a:gd name="connsiteY3376" fmla="*/ 751472 h 1996549"/>
              <a:gd name="connsiteX3377" fmla="*/ 507925 w 1998270"/>
              <a:gd name="connsiteY3377" fmla="*/ 762560 h 1996549"/>
              <a:gd name="connsiteX3378" fmla="*/ 496839 w 1998270"/>
              <a:gd name="connsiteY3378" fmla="*/ 773646 h 1996549"/>
              <a:gd name="connsiteX3379" fmla="*/ 485753 w 1998270"/>
              <a:gd name="connsiteY3379" fmla="*/ 762560 h 1996549"/>
              <a:gd name="connsiteX3380" fmla="*/ 496839 w 1998270"/>
              <a:gd name="connsiteY3380" fmla="*/ 751472 h 1996549"/>
              <a:gd name="connsiteX3381" fmla="*/ 558240 w 1998270"/>
              <a:gd name="connsiteY3381" fmla="*/ 750620 h 1996549"/>
              <a:gd name="connsiteX3382" fmla="*/ 570179 w 1998270"/>
              <a:gd name="connsiteY3382" fmla="*/ 762560 h 1996549"/>
              <a:gd name="connsiteX3383" fmla="*/ 558240 w 1998270"/>
              <a:gd name="connsiteY3383" fmla="*/ 774499 h 1996549"/>
              <a:gd name="connsiteX3384" fmla="*/ 546301 w 1998270"/>
              <a:gd name="connsiteY3384" fmla="*/ 762560 h 1996549"/>
              <a:gd name="connsiteX3385" fmla="*/ 558240 w 1998270"/>
              <a:gd name="connsiteY3385" fmla="*/ 750620 h 1996549"/>
              <a:gd name="connsiteX3386" fmla="*/ 619641 w 1998270"/>
              <a:gd name="connsiteY3386" fmla="*/ 749938 h 1996549"/>
              <a:gd name="connsiteX3387" fmla="*/ 632262 w 1998270"/>
              <a:gd name="connsiteY3387" fmla="*/ 762560 h 1996549"/>
              <a:gd name="connsiteX3388" fmla="*/ 619641 w 1998270"/>
              <a:gd name="connsiteY3388" fmla="*/ 775180 h 1996549"/>
              <a:gd name="connsiteX3389" fmla="*/ 607020 w 1998270"/>
              <a:gd name="connsiteY3389" fmla="*/ 762560 h 1996549"/>
              <a:gd name="connsiteX3390" fmla="*/ 619641 w 1998270"/>
              <a:gd name="connsiteY3390" fmla="*/ 749938 h 1996549"/>
              <a:gd name="connsiteX3391" fmla="*/ 681042 w 1998270"/>
              <a:gd name="connsiteY3391" fmla="*/ 749255 h 1996549"/>
              <a:gd name="connsiteX3392" fmla="*/ 694346 w 1998270"/>
              <a:gd name="connsiteY3392" fmla="*/ 762558 h 1996549"/>
              <a:gd name="connsiteX3393" fmla="*/ 681042 w 1998270"/>
              <a:gd name="connsiteY3393" fmla="*/ 775863 h 1996549"/>
              <a:gd name="connsiteX3394" fmla="*/ 667739 w 1998270"/>
              <a:gd name="connsiteY3394" fmla="*/ 762558 h 1996549"/>
              <a:gd name="connsiteX3395" fmla="*/ 681042 w 1998270"/>
              <a:gd name="connsiteY3395" fmla="*/ 749255 h 1996549"/>
              <a:gd name="connsiteX3396" fmla="*/ 743126 w 1998270"/>
              <a:gd name="connsiteY3396" fmla="*/ 748573 h 1996549"/>
              <a:gd name="connsiteX3397" fmla="*/ 743466 w 1998270"/>
              <a:gd name="connsiteY3397" fmla="*/ 748573 h 1996549"/>
              <a:gd name="connsiteX3398" fmla="*/ 757112 w 1998270"/>
              <a:gd name="connsiteY3398" fmla="*/ 762560 h 1996549"/>
              <a:gd name="connsiteX3399" fmla="*/ 743126 w 1998270"/>
              <a:gd name="connsiteY3399" fmla="*/ 776545 h 1996549"/>
              <a:gd name="connsiteX3400" fmla="*/ 729140 w 1998270"/>
              <a:gd name="connsiteY3400" fmla="*/ 762560 h 1996549"/>
              <a:gd name="connsiteX3401" fmla="*/ 743126 w 1998270"/>
              <a:gd name="connsiteY3401" fmla="*/ 748573 h 1996549"/>
              <a:gd name="connsiteX3402" fmla="*/ 803844 w 1998270"/>
              <a:gd name="connsiteY3402" fmla="*/ 747891 h 1996549"/>
              <a:gd name="connsiteX3403" fmla="*/ 804185 w 1998270"/>
              <a:gd name="connsiteY3403" fmla="*/ 747891 h 1996549"/>
              <a:gd name="connsiteX3404" fmla="*/ 818513 w 1998270"/>
              <a:gd name="connsiteY3404" fmla="*/ 762560 h 1996549"/>
              <a:gd name="connsiteX3405" fmla="*/ 803844 w 1998270"/>
              <a:gd name="connsiteY3405" fmla="*/ 777228 h 1996549"/>
              <a:gd name="connsiteX3406" fmla="*/ 789177 w 1998270"/>
              <a:gd name="connsiteY3406" fmla="*/ 762560 h 1996549"/>
              <a:gd name="connsiteX3407" fmla="*/ 803844 w 1998270"/>
              <a:gd name="connsiteY3407" fmla="*/ 747891 h 1996549"/>
              <a:gd name="connsiteX3408" fmla="*/ 865246 w 1998270"/>
              <a:gd name="connsiteY3408" fmla="*/ 747209 h 1996549"/>
              <a:gd name="connsiteX3409" fmla="*/ 880596 w 1998270"/>
              <a:gd name="connsiteY3409" fmla="*/ 762560 h 1996549"/>
              <a:gd name="connsiteX3410" fmla="*/ 880596 w 1998270"/>
              <a:gd name="connsiteY3410" fmla="*/ 762731 h 1996549"/>
              <a:gd name="connsiteX3411" fmla="*/ 865246 w 1998270"/>
              <a:gd name="connsiteY3411" fmla="*/ 777739 h 1996549"/>
              <a:gd name="connsiteX3412" fmla="*/ 849896 w 1998270"/>
              <a:gd name="connsiteY3412" fmla="*/ 762560 h 1996549"/>
              <a:gd name="connsiteX3413" fmla="*/ 865246 w 1998270"/>
              <a:gd name="connsiteY3413" fmla="*/ 747209 h 1996549"/>
              <a:gd name="connsiteX3414" fmla="*/ 926647 w 1998270"/>
              <a:gd name="connsiteY3414" fmla="*/ 746527 h 1996549"/>
              <a:gd name="connsiteX3415" fmla="*/ 942680 w 1998270"/>
              <a:gd name="connsiteY3415" fmla="*/ 762560 h 1996549"/>
              <a:gd name="connsiteX3416" fmla="*/ 926647 w 1998270"/>
              <a:gd name="connsiteY3416" fmla="*/ 778421 h 1996549"/>
              <a:gd name="connsiteX3417" fmla="*/ 910615 w 1998270"/>
              <a:gd name="connsiteY3417" fmla="*/ 762560 h 1996549"/>
              <a:gd name="connsiteX3418" fmla="*/ 926647 w 1998270"/>
              <a:gd name="connsiteY3418" fmla="*/ 746527 h 1996549"/>
              <a:gd name="connsiteX3419" fmla="*/ 988048 w 1998270"/>
              <a:gd name="connsiteY3419" fmla="*/ 745844 h 1996549"/>
              <a:gd name="connsiteX3420" fmla="*/ 1005104 w 1998270"/>
              <a:gd name="connsiteY3420" fmla="*/ 762900 h 1996549"/>
              <a:gd name="connsiteX3421" fmla="*/ 988048 w 1998270"/>
              <a:gd name="connsiteY3421" fmla="*/ 779956 h 1996549"/>
              <a:gd name="connsiteX3422" fmla="*/ 970993 w 1998270"/>
              <a:gd name="connsiteY3422" fmla="*/ 762900 h 1996549"/>
              <a:gd name="connsiteX3423" fmla="*/ 988048 w 1998270"/>
              <a:gd name="connsiteY3423" fmla="*/ 745844 h 1996549"/>
              <a:gd name="connsiteX3424" fmla="*/ 1050132 w 1998270"/>
              <a:gd name="connsiteY3424" fmla="*/ 745161 h 1996549"/>
              <a:gd name="connsiteX3425" fmla="*/ 1067188 w 1998270"/>
              <a:gd name="connsiteY3425" fmla="*/ 762218 h 1996549"/>
              <a:gd name="connsiteX3426" fmla="*/ 1050132 w 1998270"/>
              <a:gd name="connsiteY3426" fmla="*/ 779273 h 1996549"/>
              <a:gd name="connsiteX3427" fmla="*/ 1033077 w 1998270"/>
              <a:gd name="connsiteY3427" fmla="*/ 762218 h 1996549"/>
              <a:gd name="connsiteX3428" fmla="*/ 1050132 w 1998270"/>
              <a:gd name="connsiteY3428" fmla="*/ 745161 h 1996549"/>
              <a:gd name="connsiteX3429" fmla="*/ 1110851 w 1998270"/>
              <a:gd name="connsiteY3429" fmla="*/ 744481 h 1996549"/>
              <a:gd name="connsiteX3430" fmla="*/ 1111192 w 1998270"/>
              <a:gd name="connsiteY3430" fmla="*/ 744481 h 1996549"/>
              <a:gd name="connsiteX3431" fmla="*/ 1128930 w 1998270"/>
              <a:gd name="connsiteY3431" fmla="*/ 762560 h 1996549"/>
              <a:gd name="connsiteX3432" fmla="*/ 1110851 w 1998270"/>
              <a:gd name="connsiteY3432" fmla="*/ 779615 h 1996549"/>
              <a:gd name="connsiteX3433" fmla="*/ 1092772 w 1998270"/>
              <a:gd name="connsiteY3433" fmla="*/ 762560 h 1996549"/>
              <a:gd name="connsiteX3434" fmla="*/ 1110851 w 1998270"/>
              <a:gd name="connsiteY3434" fmla="*/ 744481 h 1996549"/>
              <a:gd name="connsiteX3435" fmla="*/ 1172252 w 1998270"/>
              <a:gd name="connsiteY3435" fmla="*/ 743967 h 1996549"/>
              <a:gd name="connsiteX3436" fmla="*/ 1190843 w 1998270"/>
              <a:gd name="connsiteY3436" fmla="*/ 762558 h 1996549"/>
              <a:gd name="connsiteX3437" fmla="*/ 1190843 w 1998270"/>
              <a:gd name="connsiteY3437" fmla="*/ 762729 h 1996549"/>
              <a:gd name="connsiteX3438" fmla="*/ 1172252 w 1998270"/>
              <a:gd name="connsiteY3438" fmla="*/ 780979 h 1996549"/>
              <a:gd name="connsiteX3439" fmla="*/ 1172082 w 1998270"/>
              <a:gd name="connsiteY3439" fmla="*/ 780979 h 1996549"/>
              <a:gd name="connsiteX3440" fmla="*/ 1153662 w 1998270"/>
              <a:gd name="connsiteY3440" fmla="*/ 762558 h 1996549"/>
              <a:gd name="connsiteX3441" fmla="*/ 1172252 w 1998270"/>
              <a:gd name="connsiteY3441" fmla="*/ 743967 h 1996549"/>
              <a:gd name="connsiteX3442" fmla="*/ 1233654 w 1998270"/>
              <a:gd name="connsiteY3442" fmla="*/ 743455 h 1996549"/>
              <a:gd name="connsiteX3443" fmla="*/ 1252757 w 1998270"/>
              <a:gd name="connsiteY3443" fmla="*/ 762558 h 1996549"/>
              <a:gd name="connsiteX3444" fmla="*/ 1233654 w 1998270"/>
              <a:gd name="connsiteY3444" fmla="*/ 781491 h 1996549"/>
              <a:gd name="connsiteX3445" fmla="*/ 1214552 w 1998270"/>
              <a:gd name="connsiteY3445" fmla="*/ 762558 h 1996549"/>
              <a:gd name="connsiteX3446" fmla="*/ 1233654 w 1998270"/>
              <a:gd name="connsiteY3446" fmla="*/ 743455 h 1996549"/>
              <a:gd name="connsiteX3447" fmla="*/ 1970835 w 1998270"/>
              <a:gd name="connsiteY3447" fmla="*/ 742811 h 1996549"/>
              <a:gd name="connsiteX3448" fmla="*/ 1990450 w 1998270"/>
              <a:gd name="connsiteY3448" fmla="*/ 762424 h 1996549"/>
              <a:gd name="connsiteX3449" fmla="*/ 1970835 w 1998270"/>
              <a:gd name="connsiteY3449" fmla="*/ 782039 h 1996549"/>
              <a:gd name="connsiteX3450" fmla="*/ 1951221 w 1998270"/>
              <a:gd name="connsiteY3450" fmla="*/ 762424 h 1996549"/>
              <a:gd name="connsiteX3451" fmla="*/ 1970835 w 1998270"/>
              <a:gd name="connsiteY3451" fmla="*/ 742811 h 1996549"/>
              <a:gd name="connsiteX3452" fmla="*/ 1295421 w 1998270"/>
              <a:gd name="connsiteY3452" fmla="*/ 742811 h 1996549"/>
              <a:gd name="connsiteX3453" fmla="*/ 1315036 w 1998270"/>
              <a:gd name="connsiteY3453" fmla="*/ 762424 h 1996549"/>
              <a:gd name="connsiteX3454" fmla="*/ 1295421 w 1998270"/>
              <a:gd name="connsiteY3454" fmla="*/ 782039 h 1996549"/>
              <a:gd name="connsiteX3455" fmla="*/ 1275807 w 1998270"/>
              <a:gd name="connsiteY3455" fmla="*/ 762424 h 1996549"/>
              <a:gd name="connsiteX3456" fmla="*/ 1295421 w 1998270"/>
              <a:gd name="connsiteY3456" fmla="*/ 742811 h 1996549"/>
              <a:gd name="connsiteX3457" fmla="*/ 1357138 w 1998270"/>
              <a:gd name="connsiteY3457" fmla="*/ 742433 h 1996549"/>
              <a:gd name="connsiteX3458" fmla="*/ 1377264 w 1998270"/>
              <a:gd name="connsiteY3458" fmla="*/ 762558 h 1996549"/>
              <a:gd name="connsiteX3459" fmla="*/ 1377264 w 1998270"/>
              <a:gd name="connsiteY3459" fmla="*/ 762729 h 1996549"/>
              <a:gd name="connsiteX3460" fmla="*/ 1357138 w 1998270"/>
              <a:gd name="connsiteY3460" fmla="*/ 782515 h 1996549"/>
              <a:gd name="connsiteX3461" fmla="*/ 1356968 w 1998270"/>
              <a:gd name="connsiteY3461" fmla="*/ 782515 h 1996549"/>
              <a:gd name="connsiteX3462" fmla="*/ 1337013 w 1998270"/>
              <a:gd name="connsiteY3462" fmla="*/ 762558 h 1996549"/>
              <a:gd name="connsiteX3463" fmla="*/ 1357138 w 1998270"/>
              <a:gd name="connsiteY3463" fmla="*/ 742433 h 1996549"/>
              <a:gd name="connsiteX3464" fmla="*/ 1417858 w 1998270"/>
              <a:gd name="connsiteY3464" fmla="*/ 741921 h 1996549"/>
              <a:gd name="connsiteX3465" fmla="*/ 1438495 w 1998270"/>
              <a:gd name="connsiteY3465" fmla="*/ 762558 h 1996549"/>
              <a:gd name="connsiteX3466" fmla="*/ 1417858 w 1998270"/>
              <a:gd name="connsiteY3466" fmla="*/ 783025 h 1996549"/>
              <a:gd name="connsiteX3467" fmla="*/ 1397391 w 1998270"/>
              <a:gd name="connsiteY3467" fmla="*/ 762558 h 1996549"/>
              <a:gd name="connsiteX3468" fmla="*/ 1417858 w 1998270"/>
              <a:gd name="connsiteY3468" fmla="*/ 741921 h 1996549"/>
              <a:gd name="connsiteX3469" fmla="*/ 1724864 w 1998270"/>
              <a:gd name="connsiteY3469" fmla="*/ 740899 h 1996549"/>
              <a:gd name="connsiteX3470" fmla="*/ 1725205 w 1998270"/>
              <a:gd name="connsiteY3470" fmla="*/ 740899 h 1996549"/>
              <a:gd name="connsiteX3471" fmla="*/ 1747207 w 1998270"/>
              <a:gd name="connsiteY3471" fmla="*/ 763243 h 1996549"/>
              <a:gd name="connsiteX3472" fmla="*/ 1747207 w 1998270"/>
              <a:gd name="connsiteY3472" fmla="*/ 763412 h 1996549"/>
              <a:gd name="connsiteX3473" fmla="*/ 1724864 w 1998270"/>
              <a:gd name="connsiteY3473" fmla="*/ 785415 h 1996549"/>
              <a:gd name="connsiteX3474" fmla="*/ 1702521 w 1998270"/>
              <a:gd name="connsiteY3474" fmla="*/ 763243 h 1996549"/>
              <a:gd name="connsiteX3475" fmla="*/ 1724864 w 1998270"/>
              <a:gd name="connsiteY3475" fmla="*/ 740899 h 1996549"/>
              <a:gd name="connsiteX3476" fmla="*/ 1479259 w 1998270"/>
              <a:gd name="connsiteY3476" fmla="*/ 740899 h 1996549"/>
              <a:gd name="connsiteX3477" fmla="*/ 1479600 w 1998270"/>
              <a:gd name="connsiteY3477" fmla="*/ 740899 h 1996549"/>
              <a:gd name="connsiteX3478" fmla="*/ 1500408 w 1998270"/>
              <a:gd name="connsiteY3478" fmla="*/ 762048 h 1996549"/>
              <a:gd name="connsiteX3479" fmla="*/ 1500408 w 1998270"/>
              <a:gd name="connsiteY3479" fmla="*/ 762218 h 1996549"/>
              <a:gd name="connsiteX3480" fmla="*/ 1479259 w 1998270"/>
              <a:gd name="connsiteY3480" fmla="*/ 783027 h 1996549"/>
              <a:gd name="connsiteX3481" fmla="*/ 1458110 w 1998270"/>
              <a:gd name="connsiteY3481" fmla="*/ 762048 h 1996549"/>
              <a:gd name="connsiteX3482" fmla="*/ 1479259 w 1998270"/>
              <a:gd name="connsiteY3482" fmla="*/ 740899 h 1996549"/>
              <a:gd name="connsiteX3483" fmla="*/ 1786265 w 1998270"/>
              <a:gd name="connsiteY3483" fmla="*/ 740899 h 1996549"/>
              <a:gd name="connsiteX3484" fmla="*/ 1808779 w 1998270"/>
              <a:gd name="connsiteY3484" fmla="*/ 763411 h 1996549"/>
              <a:gd name="connsiteX3485" fmla="*/ 1786265 w 1998270"/>
              <a:gd name="connsiteY3485" fmla="*/ 785754 h 1996549"/>
              <a:gd name="connsiteX3486" fmla="*/ 1763922 w 1998270"/>
              <a:gd name="connsiteY3486" fmla="*/ 763411 h 1996549"/>
              <a:gd name="connsiteX3487" fmla="*/ 1786265 w 1998270"/>
              <a:gd name="connsiteY3487" fmla="*/ 740899 h 1996549"/>
              <a:gd name="connsiteX3488" fmla="*/ 1664145 w 1998270"/>
              <a:gd name="connsiteY3488" fmla="*/ 740899 h 1996549"/>
              <a:gd name="connsiteX3489" fmla="*/ 1686317 w 1998270"/>
              <a:gd name="connsiteY3489" fmla="*/ 762558 h 1996549"/>
              <a:gd name="connsiteX3490" fmla="*/ 1664145 w 1998270"/>
              <a:gd name="connsiteY3490" fmla="*/ 784562 h 1996549"/>
              <a:gd name="connsiteX3491" fmla="*/ 1642143 w 1998270"/>
              <a:gd name="connsiteY3491" fmla="*/ 763070 h 1996549"/>
              <a:gd name="connsiteX3492" fmla="*/ 1664145 w 1998270"/>
              <a:gd name="connsiteY3492" fmla="*/ 740899 h 1996549"/>
              <a:gd name="connsiteX3493" fmla="*/ 1602061 w 1998270"/>
              <a:gd name="connsiteY3493" fmla="*/ 740899 h 1996549"/>
              <a:gd name="connsiteX3494" fmla="*/ 1623893 w 1998270"/>
              <a:gd name="connsiteY3494" fmla="*/ 762729 h 1996549"/>
              <a:gd name="connsiteX3495" fmla="*/ 1623893 w 1998270"/>
              <a:gd name="connsiteY3495" fmla="*/ 762900 h 1996549"/>
              <a:gd name="connsiteX3496" fmla="*/ 1602061 w 1998270"/>
              <a:gd name="connsiteY3496" fmla="*/ 784390 h 1996549"/>
              <a:gd name="connsiteX3497" fmla="*/ 1580230 w 1998270"/>
              <a:gd name="connsiteY3497" fmla="*/ 762729 h 1996549"/>
              <a:gd name="connsiteX3498" fmla="*/ 1602061 w 1998270"/>
              <a:gd name="connsiteY3498" fmla="*/ 740899 h 1996549"/>
              <a:gd name="connsiteX3499" fmla="*/ 1540660 w 1998270"/>
              <a:gd name="connsiteY3499" fmla="*/ 740899 h 1996549"/>
              <a:gd name="connsiteX3500" fmla="*/ 1540830 w 1998270"/>
              <a:gd name="connsiteY3500" fmla="*/ 740900 h 1996549"/>
              <a:gd name="connsiteX3501" fmla="*/ 1561809 w 1998270"/>
              <a:gd name="connsiteY3501" fmla="*/ 762558 h 1996549"/>
              <a:gd name="connsiteX3502" fmla="*/ 1540660 w 1998270"/>
              <a:gd name="connsiteY3502" fmla="*/ 783709 h 1996549"/>
              <a:gd name="connsiteX3503" fmla="*/ 1519170 w 1998270"/>
              <a:gd name="connsiteY3503" fmla="*/ 762389 h 1996549"/>
              <a:gd name="connsiteX3504" fmla="*/ 1540660 w 1998270"/>
              <a:gd name="connsiteY3504" fmla="*/ 740899 h 1996549"/>
              <a:gd name="connsiteX3505" fmla="*/ 1909434 w 1998270"/>
              <a:gd name="connsiteY3505" fmla="*/ 739741 h 1996549"/>
              <a:gd name="connsiteX3506" fmla="*/ 1932119 w 1998270"/>
              <a:gd name="connsiteY3506" fmla="*/ 762424 h 1996549"/>
              <a:gd name="connsiteX3507" fmla="*/ 1909434 w 1998270"/>
              <a:gd name="connsiteY3507" fmla="*/ 785109 h 1996549"/>
              <a:gd name="connsiteX3508" fmla="*/ 1886750 w 1998270"/>
              <a:gd name="connsiteY3508" fmla="*/ 762424 h 1996549"/>
              <a:gd name="connsiteX3509" fmla="*/ 1909434 w 1998270"/>
              <a:gd name="connsiteY3509" fmla="*/ 739741 h 1996549"/>
              <a:gd name="connsiteX3510" fmla="*/ 1848032 w 1998270"/>
              <a:gd name="connsiteY3510" fmla="*/ 739741 h 1996549"/>
              <a:gd name="connsiteX3511" fmla="*/ 1870717 w 1998270"/>
              <a:gd name="connsiteY3511" fmla="*/ 762424 h 1996549"/>
              <a:gd name="connsiteX3512" fmla="*/ 1848032 w 1998270"/>
              <a:gd name="connsiteY3512" fmla="*/ 785109 h 1996549"/>
              <a:gd name="connsiteX3513" fmla="*/ 1825348 w 1998270"/>
              <a:gd name="connsiteY3513" fmla="*/ 762424 h 1996549"/>
              <a:gd name="connsiteX3514" fmla="*/ 1848032 w 1998270"/>
              <a:gd name="connsiteY3514" fmla="*/ 739741 h 1996549"/>
              <a:gd name="connsiteX3515" fmla="*/ 5629 w 1998270"/>
              <a:gd name="connsiteY3515" fmla="*/ 696893 h 1996549"/>
              <a:gd name="connsiteX3516" fmla="*/ 9893 w 1998270"/>
              <a:gd name="connsiteY3516" fmla="*/ 701157 h 1996549"/>
              <a:gd name="connsiteX3517" fmla="*/ 5629 w 1998270"/>
              <a:gd name="connsiteY3517" fmla="*/ 705421 h 1996549"/>
              <a:gd name="connsiteX3518" fmla="*/ 1365 w 1998270"/>
              <a:gd name="connsiteY3518" fmla="*/ 701157 h 1996549"/>
              <a:gd name="connsiteX3519" fmla="*/ 5629 w 1998270"/>
              <a:gd name="connsiteY3519" fmla="*/ 696893 h 1996549"/>
              <a:gd name="connsiteX3520" fmla="*/ 67029 w 1998270"/>
              <a:gd name="connsiteY3520" fmla="*/ 695018 h 1996549"/>
              <a:gd name="connsiteX3521" fmla="*/ 73170 w 1998270"/>
              <a:gd name="connsiteY3521" fmla="*/ 701158 h 1996549"/>
              <a:gd name="connsiteX3522" fmla="*/ 67029 w 1998270"/>
              <a:gd name="connsiteY3522" fmla="*/ 707299 h 1996549"/>
              <a:gd name="connsiteX3523" fmla="*/ 60890 w 1998270"/>
              <a:gd name="connsiteY3523" fmla="*/ 701158 h 1996549"/>
              <a:gd name="connsiteX3524" fmla="*/ 67029 w 1998270"/>
              <a:gd name="connsiteY3524" fmla="*/ 695018 h 1996549"/>
              <a:gd name="connsiteX3525" fmla="*/ 129113 w 1998270"/>
              <a:gd name="connsiteY3525" fmla="*/ 694336 h 1996549"/>
              <a:gd name="connsiteX3526" fmla="*/ 135935 w 1998270"/>
              <a:gd name="connsiteY3526" fmla="*/ 701157 h 1996549"/>
              <a:gd name="connsiteX3527" fmla="*/ 129113 w 1998270"/>
              <a:gd name="connsiteY3527" fmla="*/ 707980 h 1996549"/>
              <a:gd name="connsiteX3528" fmla="*/ 122291 w 1998270"/>
              <a:gd name="connsiteY3528" fmla="*/ 701157 h 1996549"/>
              <a:gd name="connsiteX3529" fmla="*/ 129113 w 1998270"/>
              <a:gd name="connsiteY3529" fmla="*/ 694336 h 1996549"/>
              <a:gd name="connsiteX3530" fmla="*/ 189832 w 1998270"/>
              <a:gd name="connsiteY3530" fmla="*/ 693482 h 1996549"/>
              <a:gd name="connsiteX3531" fmla="*/ 197507 w 1998270"/>
              <a:gd name="connsiteY3531" fmla="*/ 701158 h 1996549"/>
              <a:gd name="connsiteX3532" fmla="*/ 189832 w 1998270"/>
              <a:gd name="connsiteY3532" fmla="*/ 708833 h 1996549"/>
              <a:gd name="connsiteX3533" fmla="*/ 182157 w 1998270"/>
              <a:gd name="connsiteY3533" fmla="*/ 701158 h 1996549"/>
              <a:gd name="connsiteX3534" fmla="*/ 189832 w 1998270"/>
              <a:gd name="connsiteY3534" fmla="*/ 693482 h 1996549"/>
              <a:gd name="connsiteX3535" fmla="*/ 251234 w 1998270"/>
              <a:gd name="connsiteY3535" fmla="*/ 692630 h 1996549"/>
              <a:gd name="connsiteX3536" fmla="*/ 259761 w 1998270"/>
              <a:gd name="connsiteY3536" fmla="*/ 701157 h 1996549"/>
              <a:gd name="connsiteX3537" fmla="*/ 251234 w 1998270"/>
              <a:gd name="connsiteY3537" fmla="*/ 709687 h 1996549"/>
              <a:gd name="connsiteX3538" fmla="*/ 242706 w 1998270"/>
              <a:gd name="connsiteY3538" fmla="*/ 701157 h 1996549"/>
              <a:gd name="connsiteX3539" fmla="*/ 251234 w 1998270"/>
              <a:gd name="connsiteY3539" fmla="*/ 692630 h 1996549"/>
              <a:gd name="connsiteX3540" fmla="*/ 312635 w 1998270"/>
              <a:gd name="connsiteY3540" fmla="*/ 691948 h 1996549"/>
              <a:gd name="connsiteX3541" fmla="*/ 321845 w 1998270"/>
              <a:gd name="connsiteY3541" fmla="*/ 701158 h 1996549"/>
              <a:gd name="connsiteX3542" fmla="*/ 312635 w 1998270"/>
              <a:gd name="connsiteY3542" fmla="*/ 710368 h 1996549"/>
              <a:gd name="connsiteX3543" fmla="*/ 303425 w 1998270"/>
              <a:gd name="connsiteY3543" fmla="*/ 701158 h 1996549"/>
              <a:gd name="connsiteX3544" fmla="*/ 312635 w 1998270"/>
              <a:gd name="connsiteY3544" fmla="*/ 691948 h 1996549"/>
              <a:gd name="connsiteX3545" fmla="*/ 374035 w 1998270"/>
              <a:gd name="connsiteY3545" fmla="*/ 691096 h 1996549"/>
              <a:gd name="connsiteX3546" fmla="*/ 374377 w 1998270"/>
              <a:gd name="connsiteY3546" fmla="*/ 691096 h 1996549"/>
              <a:gd name="connsiteX3547" fmla="*/ 384099 w 1998270"/>
              <a:gd name="connsiteY3547" fmla="*/ 701158 h 1996549"/>
              <a:gd name="connsiteX3548" fmla="*/ 374035 w 1998270"/>
              <a:gd name="connsiteY3548" fmla="*/ 711222 h 1996549"/>
              <a:gd name="connsiteX3549" fmla="*/ 363973 w 1998270"/>
              <a:gd name="connsiteY3549" fmla="*/ 701158 h 1996549"/>
              <a:gd name="connsiteX3550" fmla="*/ 374035 w 1998270"/>
              <a:gd name="connsiteY3550" fmla="*/ 691096 h 1996549"/>
              <a:gd name="connsiteX3551" fmla="*/ 496839 w 1998270"/>
              <a:gd name="connsiteY3551" fmla="*/ 689729 h 1996549"/>
              <a:gd name="connsiteX3552" fmla="*/ 508266 w 1998270"/>
              <a:gd name="connsiteY3552" fmla="*/ 701157 h 1996549"/>
              <a:gd name="connsiteX3553" fmla="*/ 496839 w 1998270"/>
              <a:gd name="connsiteY3553" fmla="*/ 712585 h 1996549"/>
              <a:gd name="connsiteX3554" fmla="*/ 485412 w 1998270"/>
              <a:gd name="connsiteY3554" fmla="*/ 701157 h 1996549"/>
              <a:gd name="connsiteX3555" fmla="*/ 496839 w 1998270"/>
              <a:gd name="connsiteY3555" fmla="*/ 689729 h 1996549"/>
              <a:gd name="connsiteX3556" fmla="*/ 436120 w 1998270"/>
              <a:gd name="connsiteY3556" fmla="*/ 689729 h 1996549"/>
              <a:gd name="connsiteX3557" fmla="*/ 446865 w 1998270"/>
              <a:gd name="connsiteY3557" fmla="*/ 700476 h 1996549"/>
              <a:gd name="connsiteX3558" fmla="*/ 436120 w 1998270"/>
              <a:gd name="connsiteY3558" fmla="*/ 711221 h 1996549"/>
              <a:gd name="connsiteX3559" fmla="*/ 425375 w 1998270"/>
              <a:gd name="connsiteY3559" fmla="*/ 700476 h 1996549"/>
              <a:gd name="connsiteX3560" fmla="*/ 436120 w 1998270"/>
              <a:gd name="connsiteY3560" fmla="*/ 689729 h 1996549"/>
              <a:gd name="connsiteX3561" fmla="*/ 558606 w 1998270"/>
              <a:gd name="connsiteY3561" fmla="*/ 688743 h 1996549"/>
              <a:gd name="connsiteX3562" fmla="*/ 570887 w 1998270"/>
              <a:gd name="connsiteY3562" fmla="*/ 701023 h 1996549"/>
              <a:gd name="connsiteX3563" fmla="*/ 558606 w 1998270"/>
              <a:gd name="connsiteY3563" fmla="*/ 713305 h 1996549"/>
              <a:gd name="connsiteX3564" fmla="*/ 546326 w 1998270"/>
              <a:gd name="connsiteY3564" fmla="*/ 701023 h 1996549"/>
              <a:gd name="connsiteX3565" fmla="*/ 558606 w 1998270"/>
              <a:gd name="connsiteY3565" fmla="*/ 688743 h 1996549"/>
              <a:gd name="connsiteX3566" fmla="*/ 619641 w 1998270"/>
              <a:gd name="connsiteY3566" fmla="*/ 688194 h 1996549"/>
              <a:gd name="connsiteX3567" fmla="*/ 632603 w 1998270"/>
              <a:gd name="connsiteY3567" fmla="*/ 701157 h 1996549"/>
              <a:gd name="connsiteX3568" fmla="*/ 619641 w 1998270"/>
              <a:gd name="connsiteY3568" fmla="*/ 714120 h 1996549"/>
              <a:gd name="connsiteX3569" fmla="*/ 606679 w 1998270"/>
              <a:gd name="connsiteY3569" fmla="*/ 701157 h 1996549"/>
              <a:gd name="connsiteX3570" fmla="*/ 619641 w 1998270"/>
              <a:gd name="connsiteY3570" fmla="*/ 688194 h 1996549"/>
              <a:gd name="connsiteX3571" fmla="*/ 681042 w 1998270"/>
              <a:gd name="connsiteY3571" fmla="*/ 687513 h 1996549"/>
              <a:gd name="connsiteX3572" fmla="*/ 694687 w 1998270"/>
              <a:gd name="connsiteY3572" fmla="*/ 701157 h 1996549"/>
              <a:gd name="connsiteX3573" fmla="*/ 681042 w 1998270"/>
              <a:gd name="connsiteY3573" fmla="*/ 714803 h 1996549"/>
              <a:gd name="connsiteX3574" fmla="*/ 667398 w 1998270"/>
              <a:gd name="connsiteY3574" fmla="*/ 701157 h 1996549"/>
              <a:gd name="connsiteX3575" fmla="*/ 681042 w 1998270"/>
              <a:gd name="connsiteY3575" fmla="*/ 687513 h 1996549"/>
              <a:gd name="connsiteX3576" fmla="*/ 743126 w 1998270"/>
              <a:gd name="connsiteY3576" fmla="*/ 686660 h 1996549"/>
              <a:gd name="connsiteX3577" fmla="*/ 757624 w 1998270"/>
              <a:gd name="connsiteY3577" fmla="*/ 701157 h 1996549"/>
              <a:gd name="connsiteX3578" fmla="*/ 743126 w 1998270"/>
              <a:gd name="connsiteY3578" fmla="*/ 715654 h 1996549"/>
              <a:gd name="connsiteX3579" fmla="*/ 728629 w 1998270"/>
              <a:gd name="connsiteY3579" fmla="*/ 701157 h 1996549"/>
              <a:gd name="connsiteX3580" fmla="*/ 743126 w 1998270"/>
              <a:gd name="connsiteY3580" fmla="*/ 686660 h 1996549"/>
              <a:gd name="connsiteX3581" fmla="*/ 803845 w 1998270"/>
              <a:gd name="connsiteY3581" fmla="*/ 685978 h 1996549"/>
              <a:gd name="connsiteX3582" fmla="*/ 819025 w 1998270"/>
              <a:gd name="connsiteY3582" fmla="*/ 701157 h 1996549"/>
              <a:gd name="connsiteX3583" fmla="*/ 819025 w 1998270"/>
              <a:gd name="connsiteY3583" fmla="*/ 701330 h 1996549"/>
              <a:gd name="connsiteX3584" fmla="*/ 803845 w 1998270"/>
              <a:gd name="connsiteY3584" fmla="*/ 716167 h 1996549"/>
              <a:gd name="connsiteX3585" fmla="*/ 803674 w 1998270"/>
              <a:gd name="connsiteY3585" fmla="*/ 716169 h 1996549"/>
              <a:gd name="connsiteX3586" fmla="*/ 788666 w 1998270"/>
              <a:gd name="connsiteY3586" fmla="*/ 701157 h 1996549"/>
              <a:gd name="connsiteX3587" fmla="*/ 803845 w 1998270"/>
              <a:gd name="connsiteY3587" fmla="*/ 685978 h 1996549"/>
              <a:gd name="connsiteX3588" fmla="*/ 865246 w 1998270"/>
              <a:gd name="connsiteY3588" fmla="*/ 685296 h 1996549"/>
              <a:gd name="connsiteX3589" fmla="*/ 865587 w 1998270"/>
              <a:gd name="connsiteY3589" fmla="*/ 685296 h 1996549"/>
              <a:gd name="connsiteX3590" fmla="*/ 881108 w 1998270"/>
              <a:gd name="connsiteY3590" fmla="*/ 701157 h 1996549"/>
              <a:gd name="connsiteX3591" fmla="*/ 881108 w 1998270"/>
              <a:gd name="connsiteY3591" fmla="*/ 701330 h 1996549"/>
              <a:gd name="connsiteX3592" fmla="*/ 865246 w 1998270"/>
              <a:gd name="connsiteY3592" fmla="*/ 716849 h 1996549"/>
              <a:gd name="connsiteX3593" fmla="*/ 849385 w 1998270"/>
              <a:gd name="connsiteY3593" fmla="*/ 701157 h 1996549"/>
              <a:gd name="connsiteX3594" fmla="*/ 865246 w 1998270"/>
              <a:gd name="connsiteY3594" fmla="*/ 685296 h 1996549"/>
              <a:gd name="connsiteX3595" fmla="*/ 926647 w 1998270"/>
              <a:gd name="connsiteY3595" fmla="*/ 684614 h 1996549"/>
              <a:gd name="connsiteX3596" fmla="*/ 943703 w 1998270"/>
              <a:gd name="connsiteY3596" fmla="*/ 701670 h 1996549"/>
              <a:gd name="connsiteX3597" fmla="*/ 926647 w 1998270"/>
              <a:gd name="connsiteY3597" fmla="*/ 718726 h 1996549"/>
              <a:gd name="connsiteX3598" fmla="*/ 909592 w 1998270"/>
              <a:gd name="connsiteY3598" fmla="*/ 701670 h 1996549"/>
              <a:gd name="connsiteX3599" fmla="*/ 926647 w 1998270"/>
              <a:gd name="connsiteY3599" fmla="*/ 684614 h 1996549"/>
              <a:gd name="connsiteX3600" fmla="*/ 988048 w 1998270"/>
              <a:gd name="connsiteY3600" fmla="*/ 683931 h 1996549"/>
              <a:gd name="connsiteX3601" fmla="*/ 1005104 w 1998270"/>
              <a:gd name="connsiteY3601" fmla="*/ 700987 h 1996549"/>
              <a:gd name="connsiteX3602" fmla="*/ 988048 w 1998270"/>
              <a:gd name="connsiteY3602" fmla="*/ 718043 h 1996549"/>
              <a:gd name="connsiteX3603" fmla="*/ 970993 w 1998270"/>
              <a:gd name="connsiteY3603" fmla="*/ 700987 h 1996549"/>
              <a:gd name="connsiteX3604" fmla="*/ 988048 w 1998270"/>
              <a:gd name="connsiteY3604" fmla="*/ 683931 h 1996549"/>
              <a:gd name="connsiteX3605" fmla="*/ 1051002 w 1998270"/>
              <a:gd name="connsiteY3605" fmla="*/ 683229 h 1996549"/>
              <a:gd name="connsiteX3606" fmla="*/ 1068041 w 1998270"/>
              <a:gd name="connsiteY3606" fmla="*/ 700305 h 1996549"/>
              <a:gd name="connsiteX3607" fmla="*/ 1068024 w 1998270"/>
              <a:gd name="connsiteY3607" fmla="*/ 701179 h 1996549"/>
              <a:gd name="connsiteX3608" fmla="*/ 1050132 w 1998270"/>
              <a:gd name="connsiteY3608" fmla="*/ 717361 h 1996549"/>
              <a:gd name="connsiteX3609" fmla="*/ 1033077 w 1998270"/>
              <a:gd name="connsiteY3609" fmla="*/ 700305 h 1996549"/>
              <a:gd name="connsiteX3610" fmla="*/ 1050132 w 1998270"/>
              <a:gd name="connsiteY3610" fmla="*/ 683249 h 1996549"/>
              <a:gd name="connsiteX3611" fmla="*/ 1051002 w 1998270"/>
              <a:gd name="connsiteY3611" fmla="*/ 683229 h 1996549"/>
              <a:gd name="connsiteX3612" fmla="*/ 1110851 w 1998270"/>
              <a:gd name="connsiteY3612" fmla="*/ 682567 h 1996549"/>
              <a:gd name="connsiteX3613" fmla="*/ 1129442 w 1998270"/>
              <a:gd name="connsiteY3613" fmla="*/ 701157 h 1996549"/>
              <a:gd name="connsiteX3614" fmla="*/ 1129442 w 1998270"/>
              <a:gd name="connsiteY3614" fmla="*/ 701329 h 1996549"/>
              <a:gd name="connsiteX3615" fmla="*/ 1110851 w 1998270"/>
              <a:gd name="connsiteY3615" fmla="*/ 719579 h 1996549"/>
              <a:gd name="connsiteX3616" fmla="*/ 1110681 w 1998270"/>
              <a:gd name="connsiteY3616" fmla="*/ 719579 h 1996549"/>
              <a:gd name="connsiteX3617" fmla="*/ 1092261 w 1998270"/>
              <a:gd name="connsiteY3617" fmla="*/ 701157 h 1996549"/>
              <a:gd name="connsiteX3618" fmla="*/ 1110851 w 1998270"/>
              <a:gd name="connsiteY3618" fmla="*/ 682567 h 1996549"/>
              <a:gd name="connsiteX3619" fmla="*/ 1172252 w 1998270"/>
              <a:gd name="connsiteY3619" fmla="*/ 682056 h 1996549"/>
              <a:gd name="connsiteX3620" fmla="*/ 1190673 w 1998270"/>
              <a:gd name="connsiteY3620" fmla="*/ 701157 h 1996549"/>
              <a:gd name="connsiteX3621" fmla="*/ 1171570 w 1998270"/>
              <a:gd name="connsiteY3621" fmla="*/ 720090 h 1996549"/>
              <a:gd name="connsiteX3622" fmla="*/ 1152468 w 1998270"/>
              <a:gd name="connsiteY3622" fmla="*/ 701157 h 1996549"/>
              <a:gd name="connsiteX3623" fmla="*/ 1152485 w 1998270"/>
              <a:gd name="connsiteY3623" fmla="*/ 700464 h 1996549"/>
              <a:gd name="connsiteX3624" fmla="*/ 1172252 w 1998270"/>
              <a:gd name="connsiteY3624" fmla="*/ 682056 h 1996549"/>
              <a:gd name="connsiteX3625" fmla="*/ 1233654 w 1998270"/>
              <a:gd name="connsiteY3625" fmla="*/ 681373 h 1996549"/>
              <a:gd name="connsiteX3626" fmla="*/ 1253439 w 1998270"/>
              <a:gd name="connsiteY3626" fmla="*/ 701157 h 1996549"/>
              <a:gd name="connsiteX3627" fmla="*/ 1253439 w 1998270"/>
              <a:gd name="connsiteY3627" fmla="*/ 701329 h 1996549"/>
              <a:gd name="connsiteX3628" fmla="*/ 1233654 w 1998270"/>
              <a:gd name="connsiteY3628" fmla="*/ 720773 h 1996549"/>
              <a:gd name="connsiteX3629" fmla="*/ 1233313 w 1998270"/>
              <a:gd name="connsiteY3629" fmla="*/ 720773 h 1996549"/>
              <a:gd name="connsiteX3630" fmla="*/ 1214039 w 1998270"/>
              <a:gd name="connsiteY3630" fmla="*/ 701157 h 1996549"/>
              <a:gd name="connsiteX3631" fmla="*/ 1214039 w 1998270"/>
              <a:gd name="connsiteY3631" fmla="*/ 700987 h 1996549"/>
              <a:gd name="connsiteX3632" fmla="*/ 1233654 w 1998270"/>
              <a:gd name="connsiteY3632" fmla="*/ 681373 h 1996549"/>
              <a:gd name="connsiteX3633" fmla="*/ 1971151 w 1998270"/>
              <a:gd name="connsiteY3633" fmla="*/ 680861 h 1996549"/>
              <a:gd name="connsiteX3634" fmla="*/ 1991448 w 1998270"/>
              <a:gd name="connsiteY3634" fmla="*/ 701157 h 1996549"/>
              <a:gd name="connsiteX3635" fmla="*/ 1991448 w 1998270"/>
              <a:gd name="connsiteY3635" fmla="*/ 701328 h 1996549"/>
              <a:gd name="connsiteX3636" fmla="*/ 1971151 w 1998270"/>
              <a:gd name="connsiteY3636" fmla="*/ 721284 h 1996549"/>
              <a:gd name="connsiteX3637" fmla="*/ 1950855 w 1998270"/>
              <a:gd name="connsiteY3637" fmla="*/ 701157 h 1996549"/>
              <a:gd name="connsiteX3638" fmla="*/ 1971151 w 1998270"/>
              <a:gd name="connsiteY3638" fmla="*/ 680861 h 1996549"/>
              <a:gd name="connsiteX3639" fmla="*/ 1295055 w 1998270"/>
              <a:gd name="connsiteY3639" fmla="*/ 680861 h 1996549"/>
              <a:gd name="connsiteX3640" fmla="*/ 1315351 w 1998270"/>
              <a:gd name="connsiteY3640" fmla="*/ 701157 h 1996549"/>
              <a:gd name="connsiteX3641" fmla="*/ 1315351 w 1998270"/>
              <a:gd name="connsiteY3641" fmla="*/ 701328 h 1996549"/>
              <a:gd name="connsiteX3642" fmla="*/ 1295055 w 1998270"/>
              <a:gd name="connsiteY3642" fmla="*/ 721284 h 1996549"/>
              <a:gd name="connsiteX3643" fmla="*/ 1274759 w 1998270"/>
              <a:gd name="connsiteY3643" fmla="*/ 701157 h 1996549"/>
              <a:gd name="connsiteX3644" fmla="*/ 1295055 w 1998270"/>
              <a:gd name="connsiteY3644" fmla="*/ 680861 h 1996549"/>
              <a:gd name="connsiteX3645" fmla="*/ 1357139 w 1998270"/>
              <a:gd name="connsiteY3645" fmla="*/ 680350 h 1996549"/>
              <a:gd name="connsiteX3646" fmla="*/ 1357480 w 1998270"/>
              <a:gd name="connsiteY3646" fmla="*/ 680350 h 1996549"/>
              <a:gd name="connsiteX3647" fmla="*/ 1377947 w 1998270"/>
              <a:gd name="connsiteY3647" fmla="*/ 701157 h 1996549"/>
              <a:gd name="connsiteX3648" fmla="*/ 1377947 w 1998270"/>
              <a:gd name="connsiteY3648" fmla="*/ 701329 h 1996549"/>
              <a:gd name="connsiteX3649" fmla="*/ 1357139 w 1998270"/>
              <a:gd name="connsiteY3649" fmla="*/ 721795 h 1996549"/>
              <a:gd name="connsiteX3650" fmla="*/ 1336331 w 1998270"/>
              <a:gd name="connsiteY3650" fmla="*/ 701157 h 1996549"/>
              <a:gd name="connsiteX3651" fmla="*/ 1357139 w 1998270"/>
              <a:gd name="connsiteY3651" fmla="*/ 680350 h 1996549"/>
              <a:gd name="connsiteX3652" fmla="*/ 1417857 w 1998270"/>
              <a:gd name="connsiteY3652" fmla="*/ 679839 h 1996549"/>
              <a:gd name="connsiteX3653" fmla="*/ 1439177 w 1998270"/>
              <a:gd name="connsiteY3653" fmla="*/ 701157 h 1996549"/>
              <a:gd name="connsiteX3654" fmla="*/ 1439177 w 1998270"/>
              <a:gd name="connsiteY3654" fmla="*/ 701329 h 1996549"/>
              <a:gd name="connsiteX3655" fmla="*/ 1417857 w 1998270"/>
              <a:gd name="connsiteY3655" fmla="*/ 722309 h 1996549"/>
              <a:gd name="connsiteX3656" fmla="*/ 1417687 w 1998270"/>
              <a:gd name="connsiteY3656" fmla="*/ 722309 h 1996549"/>
              <a:gd name="connsiteX3657" fmla="*/ 1396538 w 1998270"/>
              <a:gd name="connsiteY3657" fmla="*/ 701157 h 1996549"/>
              <a:gd name="connsiteX3658" fmla="*/ 1417857 w 1998270"/>
              <a:gd name="connsiteY3658" fmla="*/ 679839 h 1996549"/>
              <a:gd name="connsiteX3659" fmla="*/ 1479259 w 1998270"/>
              <a:gd name="connsiteY3659" fmla="*/ 679327 h 1996549"/>
              <a:gd name="connsiteX3660" fmla="*/ 1501091 w 1998270"/>
              <a:gd name="connsiteY3660" fmla="*/ 701157 h 1996549"/>
              <a:gd name="connsiteX3661" fmla="*/ 1501091 w 1998270"/>
              <a:gd name="connsiteY3661" fmla="*/ 701329 h 1996549"/>
              <a:gd name="connsiteX3662" fmla="*/ 1479259 w 1998270"/>
              <a:gd name="connsiteY3662" fmla="*/ 722819 h 1996549"/>
              <a:gd name="connsiteX3663" fmla="*/ 1457428 w 1998270"/>
              <a:gd name="connsiteY3663" fmla="*/ 701157 h 1996549"/>
              <a:gd name="connsiteX3664" fmla="*/ 1479259 w 1998270"/>
              <a:gd name="connsiteY3664" fmla="*/ 679327 h 1996549"/>
              <a:gd name="connsiteX3665" fmla="*/ 1540661 w 1998270"/>
              <a:gd name="connsiteY3665" fmla="*/ 678986 h 1996549"/>
              <a:gd name="connsiteX3666" fmla="*/ 1562833 w 1998270"/>
              <a:gd name="connsiteY3666" fmla="*/ 701157 h 1996549"/>
              <a:gd name="connsiteX3667" fmla="*/ 1540661 w 1998270"/>
              <a:gd name="connsiteY3667" fmla="*/ 723160 h 1996549"/>
              <a:gd name="connsiteX3668" fmla="*/ 1518488 w 1998270"/>
              <a:gd name="connsiteY3668" fmla="*/ 701157 h 1996549"/>
              <a:gd name="connsiteX3669" fmla="*/ 1540661 w 1998270"/>
              <a:gd name="connsiteY3669" fmla="*/ 678986 h 1996549"/>
              <a:gd name="connsiteX3670" fmla="*/ 1602061 w 1998270"/>
              <a:gd name="connsiteY3670" fmla="*/ 678644 h 1996549"/>
              <a:gd name="connsiteX3671" fmla="*/ 1602403 w 1998270"/>
              <a:gd name="connsiteY3671" fmla="*/ 678647 h 1996549"/>
              <a:gd name="connsiteX3672" fmla="*/ 1624575 w 1998270"/>
              <a:gd name="connsiteY3672" fmla="*/ 701498 h 1996549"/>
              <a:gd name="connsiteX3673" fmla="*/ 1602061 w 1998270"/>
              <a:gd name="connsiteY3673" fmla="*/ 723843 h 1996549"/>
              <a:gd name="connsiteX3674" fmla="*/ 1601191 w 1998270"/>
              <a:gd name="connsiteY3674" fmla="*/ 723852 h 1996549"/>
              <a:gd name="connsiteX3675" fmla="*/ 1578865 w 1998270"/>
              <a:gd name="connsiteY3675" fmla="*/ 701157 h 1996549"/>
              <a:gd name="connsiteX3676" fmla="*/ 1578883 w 1998270"/>
              <a:gd name="connsiteY3676" fmla="*/ 700465 h 1996549"/>
              <a:gd name="connsiteX3677" fmla="*/ 1602061 w 1998270"/>
              <a:gd name="connsiteY3677" fmla="*/ 678644 h 1996549"/>
              <a:gd name="connsiteX3678" fmla="*/ 1664144 w 1998270"/>
              <a:gd name="connsiteY3678" fmla="*/ 678302 h 1996549"/>
              <a:gd name="connsiteX3679" fmla="*/ 1686999 w 1998270"/>
              <a:gd name="connsiteY3679" fmla="*/ 701157 h 1996549"/>
              <a:gd name="connsiteX3680" fmla="*/ 1686999 w 1998270"/>
              <a:gd name="connsiteY3680" fmla="*/ 701329 h 1996549"/>
              <a:gd name="connsiteX3681" fmla="*/ 1664144 w 1998270"/>
              <a:gd name="connsiteY3681" fmla="*/ 723844 h 1996549"/>
              <a:gd name="connsiteX3682" fmla="*/ 1663804 w 1998270"/>
              <a:gd name="connsiteY3682" fmla="*/ 723844 h 1996549"/>
              <a:gd name="connsiteX3683" fmla="*/ 1641460 w 1998270"/>
              <a:gd name="connsiteY3683" fmla="*/ 701157 h 1996549"/>
              <a:gd name="connsiteX3684" fmla="*/ 1641460 w 1998270"/>
              <a:gd name="connsiteY3684" fmla="*/ 700987 h 1996549"/>
              <a:gd name="connsiteX3685" fmla="*/ 1664144 w 1998270"/>
              <a:gd name="connsiteY3685" fmla="*/ 678302 h 1996549"/>
              <a:gd name="connsiteX3686" fmla="*/ 1724864 w 1998270"/>
              <a:gd name="connsiteY3686" fmla="*/ 677962 h 1996549"/>
              <a:gd name="connsiteX3687" fmla="*/ 1748060 w 1998270"/>
              <a:gd name="connsiteY3687" fmla="*/ 700816 h 1996549"/>
              <a:gd name="connsiteX3688" fmla="*/ 1748060 w 1998270"/>
              <a:gd name="connsiteY3688" fmla="*/ 700987 h 1996549"/>
              <a:gd name="connsiteX3689" fmla="*/ 1724864 w 1998270"/>
              <a:gd name="connsiteY3689" fmla="*/ 723844 h 1996549"/>
              <a:gd name="connsiteX3690" fmla="*/ 1701839 w 1998270"/>
              <a:gd name="connsiteY3690" fmla="*/ 701157 h 1996549"/>
              <a:gd name="connsiteX3691" fmla="*/ 1701839 w 1998270"/>
              <a:gd name="connsiteY3691" fmla="*/ 700987 h 1996549"/>
              <a:gd name="connsiteX3692" fmla="*/ 1724864 w 1998270"/>
              <a:gd name="connsiteY3692" fmla="*/ 677962 h 1996549"/>
              <a:gd name="connsiteX3693" fmla="*/ 1909067 w 1998270"/>
              <a:gd name="connsiteY3693" fmla="*/ 677791 h 1996549"/>
              <a:gd name="connsiteX3694" fmla="*/ 1932434 w 1998270"/>
              <a:gd name="connsiteY3694" fmla="*/ 700646 h 1996549"/>
              <a:gd name="connsiteX3695" fmla="*/ 1932434 w 1998270"/>
              <a:gd name="connsiteY3695" fmla="*/ 700816 h 1996549"/>
              <a:gd name="connsiteX3696" fmla="*/ 1909067 w 1998270"/>
              <a:gd name="connsiteY3696" fmla="*/ 723843 h 1996549"/>
              <a:gd name="connsiteX3697" fmla="*/ 1885872 w 1998270"/>
              <a:gd name="connsiteY3697" fmla="*/ 701157 h 1996549"/>
              <a:gd name="connsiteX3698" fmla="*/ 1885872 w 1998270"/>
              <a:gd name="connsiteY3698" fmla="*/ 700987 h 1996549"/>
              <a:gd name="connsiteX3699" fmla="*/ 1909067 w 1998270"/>
              <a:gd name="connsiteY3699" fmla="*/ 677791 h 1996549"/>
              <a:gd name="connsiteX3700" fmla="*/ 1847667 w 1998270"/>
              <a:gd name="connsiteY3700" fmla="*/ 677791 h 1996549"/>
              <a:gd name="connsiteX3701" fmla="*/ 1871033 w 1998270"/>
              <a:gd name="connsiteY3701" fmla="*/ 700646 h 1996549"/>
              <a:gd name="connsiteX3702" fmla="*/ 1871033 w 1998270"/>
              <a:gd name="connsiteY3702" fmla="*/ 700816 h 1996549"/>
              <a:gd name="connsiteX3703" fmla="*/ 1847667 w 1998270"/>
              <a:gd name="connsiteY3703" fmla="*/ 723843 h 1996549"/>
              <a:gd name="connsiteX3704" fmla="*/ 1824471 w 1998270"/>
              <a:gd name="connsiteY3704" fmla="*/ 701157 h 1996549"/>
              <a:gd name="connsiteX3705" fmla="*/ 1824471 w 1998270"/>
              <a:gd name="connsiteY3705" fmla="*/ 700987 h 1996549"/>
              <a:gd name="connsiteX3706" fmla="*/ 1847667 w 1998270"/>
              <a:gd name="connsiteY3706" fmla="*/ 677791 h 1996549"/>
              <a:gd name="connsiteX3707" fmla="*/ 1786265 w 1998270"/>
              <a:gd name="connsiteY3707" fmla="*/ 677791 h 1996549"/>
              <a:gd name="connsiteX3708" fmla="*/ 1809631 w 1998270"/>
              <a:gd name="connsiteY3708" fmla="*/ 700646 h 1996549"/>
              <a:gd name="connsiteX3709" fmla="*/ 1809631 w 1998270"/>
              <a:gd name="connsiteY3709" fmla="*/ 700816 h 1996549"/>
              <a:gd name="connsiteX3710" fmla="*/ 1786265 w 1998270"/>
              <a:gd name="connsiteY3710" fmla="*/ 723843 h 1996549"/>
              <a:gd name="connsiteX3711" fmla="*/ 1763069 w 1998270"/>
              <a:gd name="connsiteY3711" fmla="*/ 701157 h 1996549"/>
              <a:gd name="connsiteX3712" fmla="*/ 1763069 w 1998270"/>
              <a:gd name="connsiteY3712" fmla="*/ 700987 h 1996549"/>
              <a:gd name="connsiteX3713" fmla="*/ 1786265 w 1998270"/>
              <a:gd name="connsiteY3713" fmla="*/ 677791 h 1996549"/>
              <a:gd name="connsiteX3714" fmla="*/ 5629 w 1998270"/>
              <a:gd name="connsiteY3714" fmla="*/ 635151 h 1996549"/>
              <a:gd name="connsiteX3715" fmla="*/ 10234 w 1998270"/>
              <a:gd name="connsiteY3715" fmla="*/ 639757 h 1996549"/>
              <a:gd name="connsiteX3716" fmla="*/ 5629 w 1998270"/>
              <a:gd name="connsiteY3716" fmla="*/ 644362 h 1996549"/>
              <a:gd name="connsiteX3717" fmla="*/ 1024 w 1998270"/>
              <a:gd name="connsiteY3717" fmla="*/ 639757 h 1996549"/>
              <a:gd name="connsiteX3718" fmla="*/ 5629 w 1998270"/>
              <a:gd name="connsiteY3718" fmla="*/ 635151 h 1996549"/>
              <a:gd name="connsiteX3719" fmla="*/ 67029 w 1998270"/>
              <a:gd name="connsiteY3719" fmla="*/ 633446 h 1996549"/>
              <a:gd name="connsiteX3720" fmla="*/ 67371 w 1998270"/>
              <a:gd name="connsiteY3720" fmla="*/ 633446 h 1996549"/>
              <a:gd name="connsiteX3721" fmla="*/ 73340 w 1998270"/>
              <a:gd name="connsiteY3721" fmla="*/ 639757 h 1996549"/>
              <a:gd name="connsiteX3722" fmla="*/ 67029 w 1998270"/>
              <a:gd name="connsiteY3722" fmla="*/ 646067 h 1996549"/>
              <a:gd name="connsiteX3723" fmla="*/ 60719 w 1998270"/>
              <a:gd name="connsiteY3723" fmla="*/ 639757 h 1996549"/>
              <a:gd name="connsiteX3724" fmla="*/ 67029 w 1998270"/>
              <a:gd name="connsiteY3724" fmla="*/ 633446 h 1996549"/>
              <a:gd name="connsiteX3725" fmla="*/ 129113 w 1998270"/>
              <a:gd name="connsiteY3725" fmla="*/ 632593 h 1996549"/>
              <a:gd name="connsiteX3726" fmla="*/ 136277 w 1998270"/>
              <a:gd name="connsiteY3726" fmla="*/ 639757 h 1996549"/>
              <a:gd name="connsiteX3727" fmla="*/ 129113 w 1998270"/>
              <a:gd name="connsiteY3727" fmla="*/ 646920 h 1996549"/>
              <a:gd name="connsiteX3728" fmla="*/ 121950 w 1998270"/>
              <a:gd name="connsiteY3728" fmla="*/ 639757 h 1996549"/>
              <a:gd name="connsiteX3729" fmla="*/ 129113 w 1998270"/>
              <a:gd name="connsiteY3729" fmla="*/ 632593 h 1996549"/>
              <a:gd name="connsiteX3730" fmla="*/ 189832 w 1998270"/>
              <a:gd name="connsiteY3730" fmla="*/ 631740 h 1996549"/>
              <a:gd name="connsiteX3731" fmla="*/ 197848 w 1998270"/>
              <a:gd name="connsiteY3731" fmla="*/ 639757 h 1996549"/>
              <a:gd name="connsiteX3732" fmla="*/ 189832 w 1998270"/>
              <a:gd name="connsiteY3732" fmla="*/ 647773 h 1996549"/>
              <a:gd name="connsiteX3733" fmla="*/ 181816 w 1998270"/>
              <a:gd name="connsiteY3733" fmla="*/ 639757 h 1996549"/>
              <a:gd name="connsiteX3734" fmla="*/ 189832 w 1998270"/>
              <a:gd name="connsiteY3734" fmla="*/ 631740 h 1996549"/>
              <a:gd name="connsiteX3735" fmla="*/ 251233 w 1998270"/>
              <a:gd name="connsiteY3735" fmla="*/ 631058 h 1996549"/>
              <a:gd name="connsiteX3736" fmla="*/ 259932 w 1998270"/>
              <a:gd name="connsiteY3736" fmla="*/ 639757 h 1996549"/>
              <a:gd name="connsiteX3737" fmla="*/ 251233 w 1998270"/>
              <a:gd name="connsiteY3737" fmla="*/ 648456 h 1996549"/>
              <a:gd name="connsiteX3738" fmla="*/ 242535 w 1998270"/>
              <a:gd name="connsiteY3738" fmla="*/ 639757 h 1996549"/>
              <a:gd name="connsiteX3739" fmla="*/ 251233 w 1998270"/>
              <a:gd name="connsiteY3739" fmla="*/ 631058 h 1996549"/>
              <a:gd name="connsiteX3740" fmla="*/ 312635 w 1998270"/>
              <a:gd name="connsiteY3740" fmla="*/ 630205 h 1996549"/>
              <a:gd name="connsiteX3741" fmla="*/ 322186 w 1998270"/>
              <a:gd name="connsiteY3741" fmla="*/ 639757 h 1996549"/>
              <a:gd name="connsiteX3742" fmla="*/ 312635 w 1998270"/>
              <a:gd name="connsiteY3742" fmla="*/ 649308 h 1996549"/>
              <a:gd name="connsiteX3743" fmla="*/ 303084 w 1998270"/>
              <a:gd name="connsiteY3743" fmla="*/ 639757 h 1996549"/>
              <a:gd name="connsiteX3744" fmla="*/ 312635 w 1998270"/>
              <a:gd name="connsiteY3744" fmla="*/ 630205 h 1996549"/>
              <a:gd name="connsiteX3745" fmla="*/ 374036 w 1998270"/>
              <a:gd name="connsiteY3745" fmla="*/ 629522 h 1996549"/>
              <a:gd name="connsiteX3746" fmla="*/ 384269 w 1998270"/>
              <a:gd name="connsiteY3746" fmla="*/ 639757 h 1996549"/>
              <a:gd name="connsiteX3747" fmla="*/ 374036 w 1998270"/>
              <a:gd name="connsiteY3747" fmla="*/ 649990 h 1996549"/>
              <a:gd name="connsiteX3748" fmla="*/ 363803 w 1998270"/>
              <a:gd name="connsiteY3748" fmla="*/ 639757 h 1996549"/>
              <a:gd name="connsiteX3749" fmla="*/ 374036 w 1998270"/>
              <a:gd name="connsiteY3749" fmla="*/ 629522 h 1996549"/>
              <a:gd name="connsiteX3750" fmla="*/ 436120 w 1998270"/>
              <a:gd name="connsiteY3750" fmla="*/ 628670 h 1996549"/>
              <a:gd name="connsiteX3751" fmla="*/ 447206 w 1998270"/>
              <a:gd name="connsiteY3751" fmla="*/ 639757 h 1996549"/>
              <a:gd name="connsiteX3752" fmla="*/ 436120 w 1998270"/>
              <a:gd name="connsiteY3752" fmla="*/ 650843 h 1996549"/>
              <a:gd name="connsiteX3753" fmla="*/ 425034 w 1998270"/>
              <a:gd name="connsiteY3753" fmla="*/ 639757 h 1996549"/>
              <a:gd name="connsiteX3754" fmla="*/ 436120 w 1998270"/>
              <a:gd name="connsiteY3754" fmla="*/ 628670 h 1996549"/>
              <a:gd name="connsiteX3755" fmla="*/ 496838 w 1998270"/>
              <a:gd name="connsiteY3755" fmla="*/ 627988 h 1996549"/>
              <a:gd name="connsiteX3756" fmla="*/ 508607 w 1998270"/>
              <a:gd name="connsiteY3756" fmla="*/ 639757 h 1996549"/>
              <a:gd name="connsiteX3757" fmla="*/ 496838 w 1998270"/>
              <a:gd name="connsiteY3757" fmla="*/ 651526 h 1996549"/>
              <a:gd name="connsiteX3758" fmla="*/ 485070 w 1998270"/>
              <a:gd name="connsiteY3758" fmla="*/ 639757 h 1996549"/>
              <a:gd name="connsiteX3759" fmla="*/ 496838 w 1998270"/>
              <a:gd name="connsiteY3759" fmla="*/ 627988 h 1996549"/>
              <a:gd name="connsiteX3760" fmla="*/ 558240 w 1998270"/>
              <a:gd name="connsiteY3760" fmla="*/ 627135 h 1996549"/>
              <a:gd name="connsiteX3761" fmla="*/ 570861 w 1998270"/>
              <a:gd name="connsiteY3761" fmla="*/ 639757 h 1996549"/>
              <a:gd name="connsiteX3762" fmla="*/ 558240 w 1998270"/>
              <a:gd name="connsiteY3762" fmla="*/ 652379 h 1996549"/>
              <a:gd name="connsiteX3763" fmla="*/ 545619 w 1998270"/>
              <a:gd name="connsiteY3763" fmla="*/ 639757 h 1996549"/>
              <a:gd name="connsiteX3764" fmla="*/ 558240 w 1998270"/>
              <a:gd name="connsiteY3764" fmla="*/ 627135 h 1996549"/>
              <a:gd name="connsiteX3765" fmla="*/ 619641 w 1998270"/>
              <a:gd name="connsiteY3765" fmla="*/ 626453 h 1996549"/>
              <a:gd name="connsiteX3766" fmla="*/ 632945 w 1998270"/>
              <a:gd name="connsiteY3766" fmla="*/ 639757 h 1996549"/>
              <a:gd name="connsiteX3767" fmla="*/ 619641 w 1998270"/>
              <a:gd name="connsiteY3767" fmla="*/ 653062 h 1996549"/>
              <a:gd name="connsiteX3768" fmla="*/ 606338 w 1998270"/>
              <a:gd name="connsiteY3768" fmla="*/ 639757 h 1996549"/>
              <a:gd name="connsiteX3769" fmla="*/ 619641 w 1998270"/>
              <a:gd name="connsiteY3769" fmla="*/ 626453 h 1996549"/>
              <a:gd name="connsiteX3770" fmla="*/ 681042 w 1998270"/>
              <a:gd name="connsiteY3770" fmla="*/ 625599 h 1996549"/>
              <a:gd name="connsiteX3771" fmla="*/ 695198 w 1998270"/>
              <a:gd name="connsiteY3771" fmla="*/ 639757 h 1996549"/>
              <a:gd name="connsiteX3772" fmla="*/ 681042 w 1998270"/>
              <a:gd name="connsiteY3772" fmla="*/ 653913 h 1996549"/>
              <a:gd name="connsiteX3773" fmla="*/ 666886 w 1998270"/>
              <a:gd name="connsiteY3773" fmla="*/ 639757 h 1996549"/>
              <a:gd name="connsiteX3774" fmla="*/ 681042 w 1998270"/>
              <a:gd name="connsiteY3774" fmla="*/ 625599 h 1996549"/>
              <a:gd name="connsiteX3775" fmla="*/ 743126 w 1998270"/>
              <a:gd name="connsiteY3775" fmla="*/ 624918 h 1996549"/>
              <a:gd name="connsiteX3776" fmla="*/ 757965 w 1998270"/>
              <a:gd name="connsiteY3776" fmla="*/ 639757 h 1996549"/>
              <a:gd name="connsiteX3777" fmla="*/ 743126 w 1998270"/>
              <a:gd name="connsiteY3777" fmla="*/ 654595 h 1996549"/>
              <a:gd name="connsiteX3778" fmla="*/ 728288 w 1998270"/>
              <a:gd name="connsiteY3778" fmla="*/ 639757 h 1996549"/>
              <a:gd name="connsiteX3779" fmla="*/ 743126 w 1998270"/>
              <a:gd name="connsiteY3779" fmla="*/ 624918 h 1996549"/>
              <a:gd name="connsiteX3780" fmla="*/ 803845 w 1998270"/>
              <a:gd name="connsiteY3780" fmla="*/ 624236 h 1996549"/>
              <a:gd name="connsiteX3781" fmla="*/ 819365 w 1998270"/>
              <a:gd name="connsiteY3781" fmla="*/ 639757 h 1996549"/>
              <a:gd name="connsiteX3782" fmla="*/ 819365 w 1998270"/>
              <a:gd name="connsiteY3782" fmla="*/ 639930 h 1996549"/>
              <a:gd name="connsiteX3783" fmla="*/ 803845 w 1998270"/>
              <a:gd name="connsiteY3783" fmla="*/ 655108 h 1996549"/>
              <a:gd name="connsiteX3784" fmla="*/ 803674 w 1998270"/>
              <a:gd name="connsiteY3784" fmla="*/ 655109 h 1996549"/>
              <a:gd name="connsiteX3785" fmla="*/ 788324 w 1998270"/>
              <a:gd name="connsiteY3785" fmla="*/ 639757 h 1996549"/>
              <a:gd name="connsiteX3786" fmla="*/ 803845 w 1998270"/>
              <a:gd name="connsiteY3786" fmla="*/ 624236 h 1996549"/>
              <a:gd name="connsiteX3787" fmla="*/ 865246 w 1998270"/>
              <a:gd name="connsiteY3787" fmla="*/ 623383 h 1996549"/>
              <a:gd name="connsiteX3788" fmla="*/ 882302 w 1998270"/>
              <a:gd name="connsiteY3788" fmla="*/ 640439 h 1996549"/>
              <a:gd name="connsiteX3789" fmla="*/ 865246 w 1998270"/>
              <a:gd name="connsiteY3789" fmla="*/ 657495 h 1996549"/>
              <a:gd name="connsiteX3790" fmla="*/ 848191 w 1998270"/>
              <a:gd name="connsiteY3790" fmla="*/ 640439 h 1996549"/>
              <a:gd name="connsiteX3791" fmla="*/ 865246 w 1998270"/>
              <a:gd name="connsiteY3791" fmla="*/ 623383 h 1996549"/>
              <a:gd name="connsiteX3792" fmla="*/ 926647 w 1998270"/>
              <a:gd name="connsiteY3792" fmla="*/ 622701 h 1996549"/>
              <a:gd name="connsiteX3793" fmla="*/ 943703 w 1998270"/>
              <a:gd name="connsiteY3793" fmla="*/ 639757 h 1996549"/>
              <a:gd name="connsiteX3794" fmla="*/ 926647 w 1998270"/>
              <a:gd name="connsiteY3794" fmla="*/ 656812 h 1996549"/>
              <a:gd name="connsiteX3795" fmla="*/ 909592 w 1998270"/>
              <a:gd name="connsiteY3795" fmla="*/ 639757 h 1996549"/>
              <a:gd name="connsiteX3796" fmla="*/ 926647 w 1998270"/>
              <a:gd name="connsiteY3796" fmla="*/ 622701 h 1996549"/>
              <a:gd name="connsiteX3797" fmla="*/ 988415 w 1998270"/>
              <a:gd name="connsiteY3797" fmla="*/ 621884 h 1996549"/>
              <a:gd name="connsiteX3798" fmla="*/ 1006153 w 1998270"/>
              <a:gd name="connsiteY3798" fmla="*/ 639622 h 1996549"/>
              <a:gd name="connsiteX3799" fmla="*/ 988415 w 1998270"/>
              <a:gd name="connsiteY3799" fmla="*/ 657359 h 1996549"/>
              <a:gd name="connsiteX3800" fmla="*/ 970677 w 1998270"/>
              <a:gd name="connsiteY3800" fmla="*/ 639622 h 1996549"/>
              <a:gd name="connsiteX3801" fmla="*/ 988415 w 1998270"/>
              <a:gd name="connsiteY3801" fmla="*/ 621884 h 1996549"/>
              <a:gd name="connsiteX3802" fmla="*/ 1110851 w 1998270"/>
              <a:gd name="connsiteY3802" fmla="*/ 621508 h 1996549"/>
              <a:gd name="connsiteX3803" fmla="*/ 1129954 w 1998270"/>
              <a:gd name="connsiteY3803" fmla="*/ 640610 h 1996549"/>
              <a:gd name="connsiteX3804" fmla="*/ 1110851 w 1998270"/>
              <a:gd name="connsiteY3804" fmla="*/ 659541 h 1996549"/>
              <a:gd name="connsiteX3805" fmla="*/ 1091749 w 1998270"/>
              <a:gd name="connsiteY3805" fmla="*/ 640610 h 1996549"/>
              <a:gd name="connsiteX3806" fmla="*/ 1110851 w 1998270"/>
              <a:gd name="connsiteY3806" fmla="*/ 621508 h 1996549"/>
              <a:gd name="connsiteX3807" fmla="*/ 1050132 w 1998270"/>
              <a:gd name="connsiteY3807" fmla="*/ 621508 h 1996549"/>
              <a:gd name="connsiteX3808" fmla="*/ 1067188 w 1998270"/>
              <a:gd name="connsiteY3808" fmla="*/ 639757 h 1996549"/>
              <a:gd name="connsiteX3809" fmla="*/ 1050132 w 1998270"/>
              <a:gd name="connsiteY3809" fmla="*/ 658007 h 1996549"/>
              <a:gd name="connsiteX3810" fmla="*/ 1031712 w 1998270"/>
              <a:gd name="connsiteY3810" fmla="*/ 639928 h 1996549"/>
              <a:gd name="connsiteX3811" fmla="*/ 1050132 w 1998270"/>
              <a:gd name="connsiteY3811" fmla="*/ 621508 h 1996549"/>
              <a:gd name="connsiteX3812" fmla="*/ 1172619 w 1998270"/>
              <a:gd name="connsiteY3812" fmla="*/ 620008 h 1996549"/>
              <a:gd name="connsiteX3813" fmla="*/ 1192234 w 1998270"/>
              <a:gd name="connsiteY3813" fmla="*/ 639622 h 1996549"/>
              <a:gd name="connsiteX3814" fmla="*/ 1172619 w 1998270"/>
              <a:gd name="connsiteY3814" fmla="*/ 659237 h 1996549"/>
              <a:gd name="connsiteX3815" fmla="*/ 1153005 w 1998270"/>
              <a:gd name="connsiteY3815" fmla="*/ 639622 h 1996549"/>
              <a:gd name="connsiteX3816" fmla="*/ 1172619 w 1998270"/>
              <a:gd name="connsiteY3816" fmla="*/ 620008 h 1996549"/>
              <a:gd name="connsiteX3817" fmla="*/ 1234524 w 1998270"/>
              <a:gd name="connsiteY3817" fmla="*/ 619444 h 1996549"/>
              <a:gd name="connsiteX3818" fmla="*/ 1254803 w 1998270"/>
              <a:gd name="connsiteY3818" fmla="*/ 639757 h 1996549"/>
              <a:gd name="connsiteX3819" fmla="*/ 1254769 w 1998270"/>
              <a:gd name="connsiteY3819" fmla="*/ 640806 h 1996549"/>
              <a:gd name="connsiteX3820" fmla="*/ 1233654 w 1998270"/>
              <a:gd name="connsiteY3820" fmla="*/ 659883 h 1996549"/>
              <a:gd name="connsiteX3821" fmla="*/ 1213358 w 1998270"/>
              <a:gd name="connsiteY3821" fmla="*/ 639757 h 1996549"/>
              <a:gd name="connsiteX3822" fmla="*/ 1233654 w 1998270"/>
              <a:gd name="connsiteY3822" fmla="*/ 619460 h 1996549"/>
              <a:gd name="connsiteX3823" fmla="*/ 1234524 w 1998270"/>
              <a:gd name="connsiteY3823" fmla="*/ 619444 h 1996549"/>
              <a:gd name="connsiteX3824" fmla="*/ 1971152 w 1998270"/>
              <a:gd name="connsiteY3824" fmla="*/ 618778 h 1996549"/>
              <a:gd name="connsiteX3825" fmla="*/ 1992130 w 1998270"/>
              <a:gd name="connsiteY3825" fmla="*/ 639757 h 1996549"/>
              <a:gd name="connsiteX3826" fmla="*/ 1971152 w 1998270"/>
              <a:gd name="connsiteY3826" fmla="*/ 660565 h 1996549"/>
              <a:gd name="connsiteX3827" fmla="*/ 1950173 w 1998270"/>
              <a:gd name="connsiteY3827" fmla="*/ 639757 h 1996549"/>
              <a:gd name="connsiteX3828" fmla="*/ 1971152 w 1998270"/>
              <a:gd name="connsiteY3828" fmla="*/ 618778 h 1996549"/>
              <a:gd name="connsiteX3829" fmla="*/ 1295055 w 1998270"/>
              <a:gd name="connsiteY3829" fmla="*/ 618778 h 1996549"/>
              <a:gd name="connsiteX3830" fmla="*/ 1316034 w 1998270"/>
              <a:gd name="connsiteY3830" fmla="*/ 639757 h 1996549"/>
              <a:gd name="connsiteX3831" fmla="*/ 1295055 w 1998270"/>
              <a:gd name="connsiteY3831" fmla="*/ 660565 h 1996549"/>
              <a:gd name="connsiteX3832" fmla="*/ 1274077 w 1998270"/>
              <a:gd name="connsiteY3832" fmla="*/ 639757 h 1996549"/>
              <a:gd name="connsiteX3833" fmla="*/ 1295055 w 1998270"/>
              <a:gd name="connsiteY3833" fmla="*/ 618778 h 1996549"/>
              <a:gd name="connsiteX3834" fmla="*/ 1357138 w 1998270"/>
              <a:gd name="connsiteY3834" fmla="*/ 618267 h 1996549"/>
              <a:gd name="connsiteX3835" fmla="*/ 1357479 w 1998270"/>
              <a:gd name="connsiteY3835" fmla="*/ 618267 h 1996549"/>
              <a:gd name="connsiteX3836" fmla="*/ 1378629 w 1998270"/>
              <a:gd name="connsiteY3836" fmla="*/ 639757 h 1996549"/>
              <a:gd name="connsiteX3837" fmla="*/ 1378629 w 1998270"/>
              <a:gd name="connsiteY3837" fmla="*/ 639928 h 1996549"/>
              <a:gd name="connsiteX3838" fmla="*/ 1357138 w 1998270"/>
              <a:gd name="connsiteY3838" fmla="*/ 661077 h 1996549"/>
              <a:gd name="connsiteX3839" fmla="*/ 1335819 w 1998270"/>
              <a:gd name="connsiteY3839" fmla="*/ 639757 h 1996549"/>
              <a:gd name="connsiteX3840" fmla="*/ 1335819 w 1998270"/>
              <a:gd name="connsiteY3840" fmla="*/ 639587 h 1996549"/>
              <a:gd name="connsiteX3841" fmla="*/ 1357138 w 1998270"/>
              <a:gd name="connsiteY3841" fmla="*/ 618267 h 1996549"/>
              <a:gd name="connsiteX3842" fmla="*/ 1417858 w 1998270"/>
              <a:gd name="connsiteY3842" fmla="*/ 617754 h 1996549"/>
              <a:gd name="connsiteX3843" fmla="*/ 1439860 w 1998270"/>
              <a:gd name="connsiteY3843" fmla="*/ 639757 h 1996549"/>
              <a:gd name="connsiteX3844" fmla="*/ 1439860 w 1998270"/>
              <a:gd name="connsiteY3844" fmla="*/ 639928 h 1996549"/>
              <a:gd name="connsiteX3845" fmla="*/ 1417858 w 1998270"/>
              <a:gd name="connsiteY3845" fmla="*/ 661588 h 1996549"/>
              <a:gd name="connsiteX3846" fmla="*/ 1417687 w 1998270"/>
              <a:gd name="connsiteY3846" fmla="*/ 661588 h 1996549"/>
              <a:gd name="connsiteX3847" fmla="*/ 1395856 w 1998270"/>
              <a:gd name="connsiteY3847" fmla="*/ 639757 h 1996549"/>
              <a:gd name="connsiteX3848" fmla="*/ 1417858 w 1998270"/>
              <a:gd name="connsiteY3848" fmla="*/ 617754 h 1996549"/>
              <a:gd name="connsiteX3849" fmla="*/ 1479259 w 1998270"/>
              <a:gd name="connsiteY3849" fmla="*/ 617243 h 1996549"/>
              <a:gd name="connsiteX3850" fmla="*/ 1501773 w 1998270"/>
              <a:gd name="connsiteY3850" fmla="*/ 639757 h 1996549"/>
              <a:gd name="connsiteX3851" fmla="*/ 1479259 w 1998270"/>
              <a:gd name="connsiteY3851" fmla="*/ 662100 h 1996549"/>
              <a:gd name="connsiteX3852" fmla="*/ 1456916 w 1998270"/>
              <a:gd name="connsiteY3852" fmla="*/ 639757 h 1996549"/>
              <a:gd name="connsiteX3853" fmla="*/ 1479259 w 1998270"/>
              <a:gd name="connsiteY3853" fmla="*/ 617243 h 1996549"/>
              <a:gd name="connsiteX3854" fmla="*/ 1540660 w 1998270"/>
              <a:gd name="connsiteY3854" fmla="*/ 616731 h 1996549"/>
              <a:gd name="connsiteX3855" fmla="*/ 1541001 w 1998270"/>
              <a:gd name="connsiteY3855" fmla="*/ 616731 h 1996549"/>
              <a:gd name="connsiteX3856" fmla="*/ 1563685 w 1998270"/>
              <a:gd name="connsiteY3856" fmla="*/ 639757 h 1996549"/>
              <a:gd name="connsiteX3857" fmla="*/ 1563685 w 1998270"/>
              <a:gd name="connsiteY3857" fmla="*/ 639928 h 1996549"/>
              <a:gd name="connsiteX3858" fmla="*/ 1540660 w 1998270"/>
              <a:gd name="connsiteY3858" fmla="*/ 662612 h 1996549"/>
              <a:gd name="connsiteX3859" fmla="*/ 1517806 w 1998270"/>
              <a:gd name="connsiteY3859" fmla="*/ 639757 h 1996549"/>
              <a:gd name="connsiteX3860" fmla="*/ 1517806 w 1998270"/>
              <a:gd name="connsiteY3860" fmla="*/ 639587 h 1996549"/>
              <a:gd name="connsiteX3861" fmla="*/ 1540660 w 1998270"/>
              <a:gd name="connsiteY3861" fmla="*/ 616731 h 1996549"/>
              <a:gd name="connsiteX3862" fmla="*/ 1602061 w 1998270"/>
              <a:gd name="connsiteY3862" fmla="*/ 616390 h 1996549"/>
              <a:gd name="connsiteX3863" fmla="*/ 1625428 w 1998270"/>
              <a:gd name="connsiteY3863" fmla="*/ 639757 h 1996549"/>
              <a:gd name="connsiteX3864" fmla="*/ 1625428 w 1998270"/>
              <a:gd name="connsiteY3864" fmla="*/ 639928 h 1996549"/>
              <a:gd name="connsiteX3865" fmla="*/ 1602061 w 1998270"/>
              <a:gd name="connsiteY3865" fmla="*/ 662954 h 1996549"/>
              <a:gd name="connsiteX3866" fmla="*/ 1578866 w 1998270"/>
              <a:gd name="connsiteY3866" fmla="*/ 639757 h 1996549"/>
              <a:gd name="connsiteX3867" fmla="*/ 1578866 w 1998270"/>
              <a:gd name="connsiteY3867" fmla="*/ 639586 h 1996549"/>
              <a:gd name="connsiteX3868" fmla="*/ 1602061 w 1998270"/>
              <a:gd name="connsiteY3868" fmla="*/ 616390 h 1996549"/>
              <a:gd name="connsiteX3869" fmla="*/ 1664145 w 1998270"/>
              <a:gd name="connsiteY3869" fmla="*/ 616049 h 1996549"/>
              <a:gd name="connsiteX3870" fmla="*/ 1687853 w 1998270"/>
              <a:gd name="connsiteY3870" fmla="*/ 639757 h 1996549"/>
              <a:gd name="connsiteX3871" fmla="*/ 1687853 w 1998270"/>
              <a:gd name="connsiteY3871" fmla="*/ 639928 h 1996549"/>
              <a:gd name="connsiteX3872" fmla="*/ 1664145 w 1998270"/>
              <a:gd name="connsiteY3872" fmla="*/ 663294 h 1996549"/>
              <a:gd name="connsiteX3873" fmla="*/ 1640608 w 1998270"/>
              <a:gd name="connsiteY3873" fmla="*/ 639757 h 1996549"/>
              <a:gd name="connsiteX3874" fmla="*/ 1640608 w 1998270"/>
              <a:gd name="connsiteY3874" fmla="*/ 639587 h 1996549"/>
              <a:gd name="connsiteX3875" fmla="*/ 1664145 w 1998270"/>
              <a:gd name="connsiteY3875" fmla="*/ 616049 h 1996549"/>
              <a:gd name="connsiteX3876" fmla="*/ 1724864 w 1998270"/>
              <a:gd name="connsiteY3876" fmla="*/ 615878 h 1996549"/>
              <a:gd name="connsiteX3877" fmla="*/ 1748742 w 1998270"/>
              <a:gd name="connsiteY3877" fmla="*/ 639757 h 1996549"/>
              <a:gd name="connsiteX3878" fmla="*/ 1724864 w 1998270"/>
              <a:gd name="connsiteY3878" fmla="*/ 663464 h 1996549"/>
              <a:gd name="connsiteX3879" fmla="*/ 1701157 w 1998270"/>
              <a:gd name="connsiteY3879" fmla="*/ 639757 h 1996549"/>
              <a:gd name="connsiteX3880" fmla="*/ 1701157 w 1998270"/>
              <a:gd name="connsiteY3880" fmla="*/ 639586 h 1996549"/>
              <a:gd name="connsiteX3881" fmla="*/ 1724864 w 1998270"/>
              <a:gd name="connsiteY3881" fmla="*/ 615878 h 1996549"/>
              <a:gd name="connsiteX3882" fmla="*/ 1786265 w 1998270"/>
              <a:gd name="connsiteY3882" fmla="*/ 615708 h 1996549"/>
              <a:gd name="connsiteX3883" fmla="*/ 1810314 w 1998270"/>
              <a:gd name="connsiteY3883" fmla="*/ 639757 h 1996549"/>
              <a:gd name="connsiteX3884" fmla="*/ 1786265 w 1998270"/>
              <a:gd name="connsiteY3884" fmla="*/ 663635 h 1996549"/>
              <a:gd name="connsiteX3885" fmla="*/ 1762387 w 1998270"/>
              <a:gd name="connsiteY3885" fmla="*/ 639757 h 1996549"/>
              <a:gd name="connsiteX3886" fmla="*/ 1786265 w 1998270"/>
              <a:gd name="connsiteY3886" fmla="*/ 615708 h 1996549"/>
              <a:gd name="connsiteX3887" fmla="*/ 1847666 w 1998270"/>
              <a:gd name="connsiteY3887" fmla="*/ 615538 h 1996549"/>
              <a:gd name="connsiteX3888" fmla="*/ 1848007 w 1998270"/>
              <a:gd name="connsiteY3888" fmla="*/ 615538 h 1996549"/>
              <a:gd name="connsiteX3889" fmla="*/ 1871886 w 1998270"/>
              <a:gd name="connsiteY3889" fmla="*/ 639757 h 1996549"/>
              <a:gd name="connsiteX3890" fmla="*/ 1871886 w 1998270"/>
              <a:gd name="connsiteY3890" fmla="*/ 639928 h 1996549"/>
              <a:gd name="connsiteX3891" fmla="*/ 1847666 w 1998270"/>
              <a:gd name="connsiteY3891" fmla="*/ 663806 h 1996549"/>
              <a:gd name="connsiteX3892" fmla="*/ 1823618 w 1998270"/>
              <a:gd name="connsiteY3892" fmla="*/ 639757 h 1996549"/>
              <a:gd name="connsiteX3893" fmla="*/ 1823618 w 1998270"/>
              <a:gd name="connsiteY3893" fmla="*/ 639586 h 1996549"/>
              <a:gd name="connsiteX3894" fmla="*/ 1847666 w 1998270"/>
              <a:gd name="connsiteY3894" fmla="*/ 615538 h 1996549"/>
              <a:gd name="connsiteX3895" fmla="*/ 1910278 w 1998270"/>
              <a:gd name="connsiteY3895" fmla="*/ 615517 h 1996549"/>
              <a:gd name="connsiteX3896" fmla="*/ 1934139 w 1998270"/>
              <a:gd name="connsiteY3896" fmla="*/ 639757 h 1996549"/>
              <a:gd name="connsiteX3897" fmla="*/ 1934139 w 1998270"/>
              <a:gd name="connsiteY3897" fmla="*/ 639928 h 1996549"/>
              <a:gd name="connsiteX3898" fmla="*/ 1909920 w 1998270"/>
              <a:gd name="connsiteY3898" fmla="*/ 663806 h 1996549"/>
              <a:gd name="connsiteX3899" fmla="*/ 1885871 w 1998270"/>
              <a:gd name="connsiteY3899" fmla="*/ 639757 h 1996549"/>
              <a:gd name="connsiteX3900" fmla="*/ 1909067 w 1998270"/>
              <a:gd name="connsiteY3900" fmla="*/ 615538 h 1996549"/>
              <a:gd name="connsiteX3901" fmla="*/ 1910278 w 1998270"/>
              <a:gd name="connsiteY3901" fmla="*/ 615517 h 1996549"/>
              <a:gd name="connsiteX3902" fmla="*/ 5628 w 1998270"/>
              <a:gd name="connsiteY3902" fmla="*/ 573581 h 1996549"/>
              <a:gd name="connsiteX3903" fmla="*/ 5969 w 1998270"/>
              <a:gd name="connsiteY3903" fmla="*/ 573581 h 1996549"/>
              <a:gd name="connsiteX3904" fmla="*/ 10404 w 1998270"/>
              <a:gd name="connsiteY3904" fmla="*/ 578356 h 1996549"/>
              <a:gd name="connsiteX3905" fmla="*/ 5628 w 1998270"/>
              <a:gd name="connsiteY3905" fmla="*/ 583132 h 1996549"/>
              <a:gd name="connsiteX3906" fmla="*/ 853 w 1998270"/>
              <a:gd name="connsiteY3906" fmla="*/ 578356 h 1996549"/>
              <a:gd name="connsiteX3907" fmla="*/ 5628 w 1998270"/>
              <a:gd name="connsiteY3907" fmla="*/ 573581 h 1996549"/>
              <a:gd name="connsiteX3908" fmla="*/ 67029 w 1998270"/>
              <a:gd name="connsiteY3908" fmla="*/ 571703 h 1996549"/>
              <a:gd name="connsiteX3909" fmla="*/ 67371 w 1998270"/>
              <a:gd name="connsiteY3909" fmla="*/ 571703 h 1996549"/>
              <a:gd name="connsiteX3910" fmla="*/ 73681 w 1998270"/>
              <a:gd name="connsiteY3910" fmla="*/ 578356 h 1996549"/>
              <a:gd name="connsiteX3911" fmla="*/ 67029 w 1998270"/>
              <a:gd name="connsiteY3911" fmla="*/ 585006 h 1996549"/>
              <a:gd name="connsiteX3912" fmla="*/ 60378 w 1998270"/>
              <a:gd name="connsiteY3912" fmla="*/ 578356 h 1996549"/>
              <a:gd name="connsiteX3913" fmla="*/ 67029 w 1998270"/>
              <a:gd name="connsiteY3913" fmla="*/ 571703 h 1996549"/>
              <a:gd name="connsiteX3914" fmla="*/ 189833 w 1998270"/>
              <a:gd name="connsiteY3914" fmla="*/ 570339 h 1996549"/>
              <a:gd name="connsiteX3915" fmla="*/ 190174 w 1998270"/>
              <a:gd name="connsiteY3915" fmla="*/ 570339 h 1996549"/>
              <a:gd name="connsiteX3916" fmla="*/ 198020 w 1998270"/>
              <a:gd name="connsiteY3916" fmla="*/ 578525 h 1996549"/>
              <a:gd name="connsiteX3917" fmla="*/ 189833 w 1998270"/>
              <a:gd name="connsiteY3917" fmla="*/ 586713 h 1996549"/>
              <a:gd name="connsiteX3918" fmla="*/ 181646 w 1998270"/>
              <a:gd name="connsiteY3918" fmla="*/ 578525 h 1996549"/>
              <a:gd name="connsiteX3919" fmla="*/ 189833 w 1998270"/>
              <a:gd name="connsiteY3919" fmla="*/ 570339 h 1996549"/>
              <a:gd name="connsiteX3920" fmla="*/ 129113 w 1998270"/>
              <a:gd name="connsiteY3920" fmla="*/ 570339 h 1996549"/>
              <a:gd name="connsiteX3921" fmla="*/ 129454 w 1998270"/>
              <a:gd name="connsiteY3921" fmla="*/ 570339 h 1996549"/>
              <a:gd name="connsiteX3922" fmla="*/ 136618 w 1998270"/>
              <a:gd name="connsiteY3922" fmla="*/ 577844 h 1996549"/>
              <a:gd name="connsiteX3923" fmla="*/ 129113 w 1998270"/>
              <a:gd name="connsiteY3923" fmla="*/ 585348 h 1996549"/>
              <a:gd name="connsiteX3924" fmla="*/ 121609 w 1998270"/>
              <a:gd name="connsiteY3924" fmla="*/ 577844 h 1996549"/>
              <a:gd name="connsiteX3925" fmla="*/ 129113 w 1998270"/>
              <a:gd name="connsiteY3925" fmla="*/ 570339 h 1996549"/>
              <a:gd name="connsiteX3926" fmla="*/ 251233 w 1998270"/>
              <a:gd name="connsiteY3926" fmla="*/ 569315 h 1996549"/>
              <a:gd name="connsiteX3927" fmla="*/ 251574 w 1998270"/>
              <a:gd name="connsiteY3927" fmla="*/ 569315 h 1996549"/>
              <a:gd name="connsiteX3928" fmla="*/ 260273 w 1998270"/>
              <a:gd name="connsiteY3928" fmla="*/ 578356 h 1996549"/>
              <a:gd name="connsiteX3929" fmla="*/ 251233 w 1998270"/>
              <a:gd name="connsiteY3929" fmla="*/ 587396 h 1996549"/>
              <a:gd name="connsiteX3930" fmla="*/ 242194 w 1998270"/>
              <a:gd name="connsiteY3930" fmla="*/ 578356 h 1996549"/>
              <a:gd name="connsiteX3931" fmla="*/ 251233 w 1998270"/>
              <a:gd name="connsiteY3931" fmla="*/ 569315 h 1996549"/>
              <a:gd name="connsiteX3932" fmla="*/ 312635 w 1998270"/>
              <a:gd name="connsiteY3932" fmla="*/ 568463 h 1996549"/>
              <a:gd name="connsiteX3933" fmla="*/ 322527 w 1998270"/>
              <a:gd name="connsiteY3933" fmla="*/ 578356 h 1996549"/>
              <a:gd name="connsiteX3934" fmla="*/ 312635 w 1998270"/>
              <a:gd name="connsiteY3934" fmla="*/ 588247 h 1996549"/>
              <a:gd name="connsiteX3935" fmla="*/ 302743 w 1998270"/>
              <a:gd name="connsiteY3935" fmla="*/ 578356 h 1996549"/>
              <a:gd name="connsiteX3936" fmla="*/ 312635 w 1998270"/>
              <a:gd name="connsiteY3936" fmla="*/ 568463 h 1996549"/>
              <a:gd name="connsiteX3937" fmla="*/ 374036 w 1998270"/>
              <a:gd name="connsiteY3937" fmla="*/ 567781 h 1996549"/>
              <a:gd name="connsiteX3938" fmla="*/ 384611 w 1998270"/>
              <a:gd name="connsiteY3938" fmla="*/ 578356 h 1996549"/>
              <a:gd name="connsiteX3939" fmla="*/ 374036 w 1998270"/>
              <a:gd name="connsiteY3939" fmla="*/ 588931 h 1996549"/>
              <a:gd name="connsiteX3940" fmla="*/ 363462 w 1998270"/>
              <a:gd name="connsiteY3940" fmla="*/ 578356 h 1996549"/>
              <a:gd name="connsiteX3941" fmla="*/ 374036 w 1998270"/>
              <a:gd name="connsiteY3941" fmla="*/ 567781 h 1996549"/>
              <a:gd name="connsiteX3942" fmla="*/ 436119 w 1998270"/>
              <a:gd name="connsiteY3942" fmla="*/ 566927 h 1996549"/>
              <a:gd name="connsiteX3943" fmla="*/ 447547 w 1998270"/>
              <a:gd name="connsiteY3943" fmla="*/ 578356 h 1996549"/>
              <a:gd name="connsiteX3944" fmla="*/ 436119 w 1998270"/>
              <a:gd name="connsiteY3944" fmla="*/ 589783 h 1996549"/>
              <a:gd name="connsiteX3945" fmla="*/ 424692 w 1998270"/>
              <a:gd name="connsiteY3945" fmla="*/ 578356 h 1996549"/>
              <a:gd name="connsiteX3946" fmla="*/ 436119 w 1998270"/>
              <a:gd name="connsiteY3946" fmla="*/ 566927 h 1996549"/>
              <a:gd name="connsiteX3947" fmla="*/ 496838 w 1998270"/>
              <a:gd name="connsiteY3947" fmla="*/ 566246 h 1996549"/>
              <a:gd name="connsiteX3948" fmla="*/ 508948 w 1998270"/>
              <a:gd name="connsiteY3948" fmla="*/ 578356 h 1996549"/>
              <a:gd name="connsiteX3949" fmla="*/ 496838 w 1998270"/>
              <a:gd name="connsiteY3949" fmla="*/ 590466 h 1996549"/>
              <a:gd name="connsiteX3950" fmla="*/ 484729 w 1998270"/>
              <a:gd name="connsiteY3950" fmla="*/ 578356 h 1996549"/>
              <a:gd name="connsiteX3951" fmla="*/ 496838 w 1998270"/>
              <a:gd name="connsiteY3951" fmla="*/ 566246 h 1996549"/>
              <a:gd name="connsiteX3952" fmla="*/ 558240 w 1998270"/>
              <a:gd name="connsiteY3952" fmla="*/ 565393 h 1996549"/>
              <a:gd name="connsiteX3953" fmla="*/ 571203 w 1998270"/>
              <a:gd name="connsiteY3953" fmla="*/ 578356 h 1996549"/>
              <a:gd name="connsiteX3954" fmla="*/ 558240 w 1998270"/>
              <a:gd name="connsiteY3954" fmla="*/ 591318 h 1996549"/>
              <a:gd name="connsiteX3955" fmla="*/ 545278 w 1998270"/>
              <a:gd name="connsiteY3955" fmla="*/ 578356 h 1996549"/>
              <a:gd name="connsiteX3956" fmla="*/ 558240 w 1998270"/>
              <a:gd name="connsiteY3956" fmla="*/ 565393 h 1996549"/>
              <a:gd name="connsiteX3957" fmla="*/ 619642 w 1998270"/>
              <a:gd name="connsiteY3957" fmla="*/ 564711 h 1996549"/>
              <a:gd name="connsiteX3958" fmla="*/ 633286 w 1998270"/>
              <a:gd name="connsiteY3958" fmla="*/ 578356 h 1996549"/>
              <a:gd name="connsiteX3959" fmla="*/ 619642 w 1998270"/>
              <a:gd name="connsiteY3959" fmla="*/ 592002 h 1996549"/>
              <a:gd name="connsiteX3960" fmla="*/ 605997 w 1998270"/>
              <a:gd name="connsiteY3960" fmla="*/ 578356 h 1996549"/>
              <a:gd name="connsiteX3961" fmla="*/ 619642 w 1998270"/>
              <a:gd name="connsiteY3961" fmla="*/ 564711 h 1996549"/>
              <a:gd name="connsiteX3962" fmla="*/ 681042 w 1998270"/>
              <a:gd name="connsiteY3962" fmla="*/ 563858 h 1996549"/>
              <a:gd name="connsiteX3963" fmla="*/ 695539 w 1998270"/>
              <a:gd name="connsiteY3963" fmla="*/ 578356 h 1996549"/>
              <a:gd name="connsiteX3964" fmla="*/ 681042 w 1998270"/>
              <a:gd name="connsiteY3964" fmla="*/ 592853 h 1996549"/>
              <a:gd name="connsiteX3965" fmla="*/ 666545 w 1998270"/>
              <a:gd name="connsiteY3965" fmla="*/ 578356 h 1996549"/>
              <a:gd name="connsiteX3966" fmla="*/ 681042 w 1998270"/>
              <a:gd name="connsiteY3966" fmla="*/ 563858 h 1996549"/>
              <a:gd name="connsiteX3967" fmla="*/ 743126 w 1998270"/>
              <a:gd name="connsiteY3967" fmla="*/ 563176 h 1996549"/>
              <a:gd name="connsiteX3968" fmla="*/ 758306 w 1998270"/>
              <a:gd name="connsiteY3968" fmla="*/ 578356 h 1996549"/>
              <a:gd name="connsiteX3969" fmla="*/ 758306 w 1998270"/>
              <a:gd name="connsiteY3969" fmla="*/ 578527 h 1996549"/>
              <a:gd name="connsiteX3970" fmla="*/ 743126 w 1998270"/>
              <a:gd name="connsiteY3970" fmla="*/ 593365 h 1996549"/>
              <a:gd name="connsiteX3971" fmla="*/ 742955 w 1998270"/>
              <a:gd name="connsiteY3971" fmla="*/ 593367 h 1996549"/>
              <a:gd name="connsiteX3972" fmla="*/ 727946 w 1998270"/>
              <a:gd name="connsiteY3972" fmla="*/ 578356 h 1996549"/>
              <a:gd name="connsiteX3973" fmla="*/ 743126 w 1998270"/>
              <a:gd name="connsiteY3973" fmla="*/ 563176 h 1996549"/>
              <a:gd name="connsiteX3974" fmla="*/ 803845 w 1998270"/>
              <a:gd name="connsiteY3974" fmla="*/ 562323 h 1996549"/>
              <a:gd name="connsiteX3975" fmla="*/ 819878 w 1998270"/>
              <a:gd name="connsiteY3975" fmla="*/ 578356 h 1996549"/>
              <a:gd name="connsiteX3976" fmla="*/ 803845 w 1998270"/>
              <a:gd name="connsiteY3976" fmla="*/ 594218 h 1996549"/>
              <a:gd name="connsiteX3977" fmla="*/ 787813 w 1998270"/>
              <a:gd name="connsiteY3977" fmla="*/ 578356 h 1996549"/>
              <a:gd name="connsiteX3978" fmla="*/ 803845 w 1998270"/>
              <a:gd name="connsiteY3978" fmla="*/ 562323 h 1996549"/>
              <a:gd name="connsiteX3979" fmla="*/ 865246 w 1998270"/>
              <a:gd name="connsiteY3979" fmla="*/ 561640 h 1996549"/>
              <a:gd name="connsiteX3980" fmla="*/ 882302 w 1998270"/>
              <a:gd name="connsiteY3980" fmla="*/ 578696 h 1996549"/>
              <a:gd name="connsiteX3981" fmla="*/ 865246 w 1998270"/>
              <a:gd name="connsiteY3981" fmla="*/ 595752 h 1996549"/>
              <a:gd name="connsiteX3982" fmla="*/ 848191 w 1998270"/>
              <a:gd name="connsiteY3982" fmla="*/ 578696 h 1996549"/>
              <a:gd name="connsiteX3983" fmla="*/ 865246 w 1998270"/>
              <a:gd name="connsiteY3983" fmla="*/ 561640 h 1996549"/>
              <a:gd name="connsiteX3984" fmla="*/ 926647 w 1998270"/>
              <a:gd name="connsiteY3984" fmla="*/ 560958 h 1996549"/>
              <a:gd name="connsiteX3985" fmla="*/ 943703 w 1998270"/>
              <a:gd name="connsiteY3985" fmla="*/ 578014 h 1996549"/>
              <a:gd name="connsiteX3986" fmla="*/ 926647 w 1998270"/>
              <a:gd name="connsiteY3986" fmla="*/ 595070 h 1996549"/>
              <a:gd name="connsiteX3987" fmla="*/ 909592 w 1998270"/>
              <a:gd name="connsiteY3987" fmla="*/ 578014 h 1996549"/>
              <a:gd name="connsiteX3988" fmla="*/ 926647 w 1998270"/>
              <a:gd name="connsiteY3988" fmla="*/ 560958 h 1996549"/>
              <a:gd name="connsiteX3989" fmla="*/ 988049 w 1998270"/>
              <a:gd name="connsiteY3989" fmla="*/ 560276 h 1996549"/>
              <a:gd name="connsiteX3990" fmla="*/ 988390 w 1998270"/>
              <a:gd name="connsiteY3990" fmla="*/ 560276 h 1996549"/>
              <a:gd name="connsiteX3991" fmla="*/ 1006129 w 1998270"/>
              <a:gd name="connsiteY3991" fmla="*/ 578356 h 1996549"/>
              <a:gd name="connsiteX3992" fmla="*/ 988049 w 1998270"/>
              <a:gd name="connsiteY3992" fmla="*/ 595412 h 1996549"/>
              <a:gd name="connsiteX3993" fmla="*/ 969970 w 1998270"/>
              <a:gd name="connsiteY3993" fmla="*/ 578356 h 1996549"/>
              <a:gd name="connsiteX3994" fmla="*/ 988049 w 1998270"/>
              <a:gd name="connsiteY3994" fmla="*/ 560276 h 1996549"/>
              <a:gd name="connsiteX3995" fmla="*/ 1050132 w 1998270"/>
              <a:gd name="connsiteY3995" fmla="*/ 559594 h 1996549"/>
              <a:gd name="connsiteX3996" fmla="*/ 1068894 w 1998270"/>
              <a:gd name="connsiteY3996" fmla="*/ 578356 h 1996549"/>
              <a:gd name="connsiteX3997" fmla="*/ 1068894 w 1998270"/>
              <a:gd name="connsiteY3997" fmla="*/ 578527 h 1996549"/>
              <a:gd name="connsiteX3998" fmla="*/ 1050132 w 1998270"/>
              <a:gd name="connsiteY3998" fmla="*/ 596948 h 1996549"/>
              <a:gd name="connsiteX3999" fmla="*/ 1031371 w 1998270"/>
              <a:gd name="connsiteY3999" fmla="*/ 578356 h 1996549"/>
              <a:gd name="connsiteX4000" fmla="*/ 1050132 w 1998270"/>
              <a:gd name="connsiteY4000" fmla="*/ 559594 h 1996549"/>
              <a:gd name="connsiteX4001" fmla="*/ 1110851 w 1998270"/>
              <a:gd name="connsiteY4001" fmla="*/ 558741 h 1996549"/>
              <a:gd name="connsiteX4002" fmla="*/ 1111192 w 1998270"/>
              <a:gd name="connsiteY4002" fmla="*/ 558741 h 1996549"/>
              <a:gd name="connsiteX4003" fmla="*/ 1130465 w 1998270"/>
              <a:gd name="connsiteY4003" fmla="*/ 578356 h 1996549"/>
              <a:gd name="connsiteX4004" fmla="*/ 1130465 w 1998270"/>
              <a:gd name="connsiteY4004" fmla="*/ 578525 h 1996549"/>
              <a:gd name="connsiteX4005" fmla="*/ 1110851 w 1998270"/>
              <a:gd name="connsiteY4005" fmla="*/ 597799 h 1996549"/>
              <a:gd name="connsiteX4006" fmla="*/ 1091237 w 1998270"/>
              <a:gd name="connsiteY4006" fmla="*/ 578356 h 1996549"/>
              <a:gd name="connsiteX4007" fmla="*/ 1110851 w 1998270"/>
              <a:gd name="connsiteY4007" fmla="*/ 558741 h 1996549"/>
              <a:gd name="connsiteX4008" fmla="*/ 1172252 w 1998270"/>
              <a:gd name="connsiteY4008" fmla="*/ 558228 h 1996549"/>
              <a:gd name="connsiteX4009" fmla="*/ 1192378 w 1998270"/>
              <a:gd name="connsiteY4009" fmla="*/ 578356 h 1996549"/>
              <a:gd name="connsiteX4010" fmla="*/ 1192378 w 1998270"/>
              <a:gd name="connsiteY4010" fmla="*/ 578525 h 1996549"/>
              <a:gd name="connsiteX4011" fmla="*/ 1172252 w 1998270"/>
              <a:gd name="connsiteY4011" fmla="*/ 598310 h 1996549"/>
              <a:gd name="connsiteX4012" fmla="*/ 1172082 w 1998270"/>
              <a:gd name="connsiteY4012" fmla="*/ 598310 h 1996549"/>
              <a:gd name="connsiteX4013" fmla="*/ 1152127 w 1998270"/>
              <a:gd name="connsiteY4013" fmla="*/ 578356 h 1996549"/>
              <a:gd name="connsiteX4014" fmla="*/ 1172252 w 1998270"/>
              <a:gd name="connsiteY4014" fmla="*/ 558228 h 1996549"/>
              <a:gd name="connsiteX4015" fmla="*/ 1233654 w 1998270"/>
              <a:gd name="connsiteY4015" fmla="*/ 557547 h 1996549"/>
              <a:gd name="connsiteX4016" fmla="*/ 1233995 w 1998270"/>
              <a:gd name="connsiteY4016" fmla="*/ 557547 h 1996549"/>
              <a:gd name="connsiteX4017" fmla="*/ 1254462 w 1998270"/>
              <a:gd name="connsiteY4017" fmla="*/ 578356 h 1996549"/>
              <a:gd name="connsiteX4018" fmla="*/ 1254462 w 1998270"/>
              <a:gd name="connsiteY4018" fmla="*/ 578525 h 1996549"/>
              <a:gd name="connsiteX4019" fmla="*/ 1233654 w 1998270"/>
              <a:gd name="connsiteY4019" fmla="*/ 598993 h 1996549"/>
              <a:gd name="connsiteX4020" fmla="*/ 1212846 w 1998270"/>
              <a:gd name="connsiteY4020" fmla="*/ 578356 h 1996549"/>
              <a:gd name="connsiteX4021" fmla="*/ 1233654 w 1998270"/>
              <a:gd name="connsiteY4021" fmla="*/ 557547 h 1996549"/>
              <a:gd name="connsiteX4022" fmla="*/ 1295054 w 1998270"/>
              <a:gd name="connsiteY4022" fmla="*/ 556864 h 1996549"/>
              <a:gd name="connsiteX4023" fmla="*/ 1295396 w 1998270"/>
              <a:gd name="connsiteY4023" fmla="*/ 556864 h 1996549"/>
              <a:gd name="connsiteX4024" fmla="*/ 1316545 w 1998270"/>
              <a:gd name="connsiteY4024" fmla="*/ 578356 h 1996549"/>
              <a:gd name="connsiteX4025" fmla="*/ 1316545 w 1998270"/>
              <a:gd name="connsiteY4025" fmla="*/ 578527 h 1996549"/>
              <a:gd name="connsiteX4026" fmla="*/ 1295054 w 1998270"/>
              <a:gd name="connsiteY4026" fmla="*/ 599676 h 1996549"/>
              <a:gd name="connsiteX4027" fmla="*/ 1273735 w 1998270"/>
              <a:gd name="connsiteY4027" fmla="*/ 578356 h 1996549"/>
              <a:gd name="connsiteX4028" fmla="*/ 1273735 w 1998270"/>
              <a:gd name="connsiteY4028" fmla="*/ 578185 h 1996549"/>
              <a:gd name="connsiteX4029" fmla="*/ 1295054 w 1998270"/>
              <a:gd name="connsiteY4029" fmla="*/ 556864 h 1996549"/>
              <a:gd name="connsiteX4030" fmla="*/ 1971151 w 1998270"/>
              <a:gd name="connsiteY4030" fmla="*/ 556694 h 1996549"/>
              <a:gd name="connsiteX4031" fmla="*/ 1992812 w 1998270"/>
              <a:gd name="connsiteY4031" fmla="*/ 578356 h 1996549"/>
              <a:gd name="connsiteX4032" fmla="*/ 1992812 w 1998270"/>
              <a:gd name="connsiteY4032" fmla="*/ 578525 h 1996549"/>
              <a:gd name="connsiteX4033" fmla="*/ 1971151 w 1998270"/>
              <a:gd name="connsiteY4033" fmla="*/ 599846 h 1996549"/>
              <a:gd name="connsiteX4034" fmla="*/ 1970981 w 1998270"/>
              <a:gd name="connsiteY4034" fmla="*/ 599846 h 1996549"/>
              <a:gd name="connsiteX4035" fmla="*/ 1949491 w 1998270"/>
              <a:gd name="connsiteY4035" fmla="*/ 578356 h 1996549"/>
              <a:gd name="connsiteX4036" fmla="*/ 1971151 w 1998270"/>
              <a:gd name="connsiteY4036" fmla="*/ 556694 h 1996549"/>
              <a:gd name="connsiteX4037" fmla="*/ 1357139 w 1998270"/>
              <a:gd name="connsiteY4037" fmla="*/ 556353 h 1996549"/>
              <a:gd name="connsiteX4038" fmla="*/ 1379141 w 1998270"/>
              <a:gd name="connsiteY4038" fmla="*/ 578356 h 1996549"/>
              <a:gd name="connsiteX4039" fmla="*/ 1379141 w 1998270"/>
              <a:gd name="connsiteY4039" fmla="*/ 578525 h 1996549"/>
              <a:gd name="connsiteX4040" fmla="*/ 1357139 w 1998270"/>
              <a:gd name="connsiteY4040" fmla="*/ 600186 h 1996549"/>
              <a:gd name="connsiteX4041" fmla="*/ 1356968 w 1998270"/>
              <a:gd name="connsiteY4041" fmla="*/ 600186 h 1996549"/>
              <a:gd name="connsiteX4042" fmla="*/ 1335137 w 1998270"/>
              <a:gd name="connsiteY4042" fmla="*/ 578356 h 1996549"/>
              <a:gd name="connsiteX4043" fmla="*/ 1357139 w 1998270"/>
              <a:gd name="connsiteY4043" fmla="*/ 556353 h 1996549"/>
              <a:gd name="connsiteX4044" fmla="*/ 1417858 w 1998270"/>
              <a:gd name="connsiteY4044" fmla="*/ 555671 h 1996549"/>
              <a:gd name="connsiteX4045" fmla="*/ 1418199 w 1998270"/>
              <a:gd name="connsiteY4045" fmla="*/ 555671 h 1996549"/>
              <a:gd name="connsiteX4046" fmla="*/ 1440542 w 1998270"/>
              <a:gd name="connsiteY4046" fmla="*/ 578356 h 1996549"/>
              <a:gd name="connsiteX4047" fmla="*/ 1440542 w 1998270"/>
              <a:gd name="connsiteY4047" fmla="*/ 578525 h 1996549"/>
              <a:gd name="connsiteX4048" fmla="*/ 1417858 w 1998270"/>
              <a:gd name="connsiteY4048" fmla="*/ 600870 h 1996549"/>
              <a:gd name="connsiteX4049" fmla="*/ 1395174 w 1998270"/>
              <a:gd name="connsiteY4049" fmla="*/ 578356 h 1996549"/>
              <a:gd name="connsiteX4050" fmla="*/ 1417858 w 1998270"/>
              <a:gd name="connsiteY4050" fmla="*/ 555671 h 1996549"/>
              <a:gd name="connsiteX4051" fmla="*/ 1479259 w 1998270"/>
              <a:gd name="connsiteY4051" fmla="*/ 555159 h 1996549"/>
              <a:gd name="connsiteX4052" fmla="*/ 1502455 w 1998270"/>
              <a:gd name="connsiteY4052" fmla="*/ 578356 h 1996549"/>
              <a:gd name="connsiteX4053" fmla="*/ 1502455 w 1998270"/>
              <a:gd name="connsiteY4053" fmla="*/ 578525 h 1996549"/>
              <a:gd name="connsiteX4054" fmla="*/ 1479259 w 1998270"/>
              <a:gd name="connsiteY4054" fmla="*/ 601380 h 1996549"/>
              <a:gd name="connsiteX4055" fmla="*/ 1478918 w 1998270"/>
              <a:gd name="connsiteY4055" fmla="*/ 601380 h 1996549"/>
              <a:gd name="connsiteX4056" fmla="*/ 1456233 w 1998270"/>
              <a:gd name="connsiteY4056" fmla="*/ 578356 h 1996549"/>
              <a:gd name="connsiteX4057" fmla="*/ 1456233 w 1998270"/>
              <a:gd name="connsiteY4057" fmla="*/ 578185 h 1996549"/>
              <a:gd name="connsiteX4058" fmla="*/ 1479259 w 1998270"/>
              <a:gd name="connsiteY4058" fmla="*/ 555159 h 1996549"/>
              <a:gd name="connsiteX4059" fmla="*/ 1540660 w 1998270"/>
              <a:gd name="connsiteY4059" fmla="*/ 554648 h 1996549"/>
              <a:gd name="connsiteX4060" fmla="*/ 1564367 w 1998270"/>
              <a:gd name="connsiteY4060" fmla="*/ 578356 h 1996549"/>
              <a:gd name="connsiteX4061" fmla="*/ 1564367 w 1998270"/>
              <a:gd name="connsiteY4061" fmla="*/ 578527 h 1996549"/>
              <a:gd name="connsiteX4062" fmla="*/ 1540660 w 1998270"/>
              <a:gd name="connsiteY4062" fmla="*/ 601893 h 1996549"/>
              <a:gd name="connsiteX4063" fmla="*/ 1517123 w 1998270"/>
              <a:gd name="connsiteY4063" fmla="*/ 578356 h 1996549"/>
              <a:gd name="connsiteX4064" fmla="*/ 1517123 w 1998270"/>
              <a:gd name="connsiteY4064" fmla="*/ 578186 h 1996549"/>
              <a:gd name="connsiteX4065" fmla="*/ 1540660 w 1998270"/>
              <a:gd name="connsiteY4065" fmla="*/ 554648 h 1996549"/>
              <a:gd name="connsiteX4066" fmla="*/ 1602061 w 1998270"/>
              <a:gd name="connsiteY4066" fmla="*/ 554305 h 1996549"/>
              <a:gd name="connsiteX4067" fmla="*/ 1626110 w 1998270"/>
              <a:gd name="connsiteY4067" fmla="*/ 578356 h 1996549"/>
              <a:gd name="connsiteX4068" fmla="*/ 1602061 w 1998270"/>
              <a:gd name="connsiteY4068" fmla="*/ 602234 h 1996549"/>
              <a:gd name="connsiteX4069" fmla="*/ 1578183 w 1998270"/>
              <a:gd name="connsiteY4069" fmla="*/ 578356 h 1996549"/>
              <a:gd name="connsiteX4070" fmla="*/ 1602061 w 1998270"/>
              <a:gd name="connsiteY4070" fmla="*/ 554305 h 1996549"/>
              <a:gd name="connsiteX4071" fmla="*/ 1909067 w 1998270"/>
              <a:gd name="connsiteY4071" fmla="*/ 553283 h 1996549"/>
              <a:gd name="connsiteX4072" fmla="*/ 1934139 w 1998270"/>
              <a:gd name="connsiteY4072" fmla="*/ 578356 h 1996549"/>
              <a:gd name="connsiteX4073" fmla="*/ 1934139 w 1998270"/>
              <a:gd name="connsiteY4073" fmla="*/ 578525 h 1996549"/>
              <a:gd name="connsiteX4074" fmla="*/ 1909067 w 1998270"/>
              <a:gd name="connsiteY4074" fmla="*/ 603258 h 1996549"/>
              <a:gd name="connsiteX4075" fmla="*/ 1884166 w 1998270"/>
              <a:gd name="connsiteY4075" fmla="*/ 578356 h 1996549"/>
              <a:gd name="connsiteX4076" fmla="*/ 1884166 w 1998270"/>
              <a:gd name="connsiteY4076" fmla="*/ 578185 h 1996549"/>
              <a:gd name="connsiteX4077" fmla="*/ 1909067 w 1998270"/>
              <a:gd name="connsiteY4077" fmla="*/ 553283 h 1996549"/>
              <a:gd name="connsiteX4078" fmla="*/ 1847667 w 1998270"/>
              <a:gd name="connsiteY4078" fmla="*/ 553283 h 1996549"/>
              <a:gd name="connsiteX4079" fmla="*/ 1872739 w 1998270"/>
              <a:gd name="connsiteY4079" fmla="*/ 578356 h 1996549"/>
              <a:gd name="connsiteX4080" fmla="*/ 1872739 w 1998270"/>
              <a:gd name="connsiteY4080" fmla="*/ 578525 h 1996549"/>
              <a:gd name="connsiteX4081" fmla="*/ 1847667 w 1998270"/>
              <a:gd name="connsiteY4081" fmla="*/ 603258 h 1996549"/>
              <a:gd name="connsiteX4082" fmla="*/ 1822765 w 1998270"/>
              <a:gd name="connsiteY4082" fmla="*/ 578356 h 1996549"/>
              <a:gd name="connsiteX4083" fmla="*/ 1822765 w 1998270"/>
              <a:gd name="connsiteY4083" fmla="*/ 578185 h 1996549"/>
              <a:gd name="connsiteX4084" fmla="*/ 1847667 w 1998270"/>
              <a:gd name="connsiteY4084" fmla="*/ 553283 h 1996549"/>
              <a:gd name="connsiteX4085" fmla="*/ 1786265 w 1998270"/>
              <a:gd name="connsiteY4085" fmla="*/ 553283 h 1996549"/>
              <a:gd name="connsiteX4086" fmla="*/ 1811166 w 1998270"/>
              <a:gd name="connsiteY4086" fmla="*/ 578185 h 1996549"/>
              <a:gd name="connsiteX4087" fmla="*/ 1811166 w 1998270"/>
              <a:gd name="connsiteY4087" fmla="*/ 578356 h 1996549"/>
              <a:gd name="connsiteX4088" fmla="*/ 1786265 w 1998270"/>
              <a:gd name="connsiteY4088" fmla="*/ 602916 h 1996549"/>
              <a:gd name="connsiteX4089" fmla="*/ 1761534 w 1998270"/>
              <a:gd name="connsiteY4089" fmla="*/ 578185 h 1996549"/>
              <a:gd name="connsiteX4090" fmla="*/ 1761534 w 1998270"/>
              <a:gd name="connsiteY4090" fmla="*/ 578014 h 1996549"/>
              <a:gd name="connsiteX4091" fmla="*/ 1786265 w 1998270"/>
              <a:gd name="connsiteY4091" fmla="*/ 553283 h 1996549"/>
              <a:gd name="connsiteX4092" fmla="*/ 1724864 w 1998270"/>
              <a:gd name="connsiteY4092" fmla="*/ 553283 h 1996549"/>
              <a:gd name="connsiteX4093" fmla="*/ 1749595 w 1998270"/>
              <a:gd name="connsiteY4093" fmla="*/ 578014 h 1996549"/>
              <a:gd name="connsiteX4094" fmla="*/ 1749595 w 1998270"/>
              <a:gd name="connsiteY4094" fmla="*/ 578185 h 1996549"/>
              <a:gd name="connsiteX4095" fmla="*/ 1724864 w 1998270"/>
              <a:gd name="connsiteY4095" fmla="*/ 602574 h 1996549"/>
              <a:gd name="connsiteX4096" fmla="*/ 1724523 w 1998270"/>
              <a:gd name="connsiteY4096" fmla="*/ 602574 h 1996549"/>
              <a:gd name="connsiteX4097" fmla="*/ 1700303 w 1998270"/>
              <a:gd name="connsiteY4097" fmla="*/ 578014 h 1996549"/>
              <a:gd name="connsiteX4098" fmla="*/ 1700303 w 1998270"/>
              <a:gd name="connsiteY4098" fmla="*/ 577844 h 1996549"/>
              <a:gd name="connsiteX4099" fmla="*/ 1724864 w 1998270"/>
              <a:gd name="connsiteY4099" fmla="*/ 553283 h 1996549"/>
              <a:gd name="connsiteX4100" fmla="*/ 1664145 w 1998270"/>
              <a:gd name="connsiteY4100" fmla="*/ 553283 h 1996549"/>
              <a:gd name="connsiteX4101" fmla="*/ 1664844 w 1998270"/>
              <a:gd name="connsiteY4101" fmla="*/ 553300 h 1996549"/>
              <a:gd name="connsiteX4102" fmla="*/ 1688535 w 1998270"/>
              <a:gd name="connsiteY4102" fmla="*/ 578356 h 1996549"/>
              <a:gd name="connsiteX4103" fmla="*/ 1664145 w 1998270"/>
              <a:gd name="connsiteY4103" fmla="*/ 602574 h 1996549"/>
              <a:gd name="connsiteX4104" fmla="*/ 1663446 w 1998270"/>
              <a:gd name="connsiteY4104" fmla="*/ 602565 h 1996549"/>
              <a:gd name="connsiteX4105" fmla="*/ 1639925 w 1998270"/>
              <a:gd name="connsiteY4105" fmla="*/ 577673 h 1996549"/>
              <a:gd name="connsiteX4106" fmla="*/ 1639925 w 1998270"/>
              <a:gd name="connsiteY4106" fmla="*/ 577503 h 1996549"/>
              <a:gd name="connsiteX4107" fmla="*/ 1664145 w 1998270"/>
              <a:gd name="connsiteY4107" fmla="*/ 553283 h 1996549"/>
              <a:gd name="connsiteX4108" fmla="*/ 5995 w 1998270"/>
              <a:gd name="connsiteY4108" fmla="*/ 511881 h 1996549"/>
              <a:gd name="connsiteX4109" fmla="*/ 10941 w 1998270"/>
              <a:gd name="connsiteY4109" fmla="*/ 516827 h 1996549"/>
              <a:gd name="connsiteX4110" fmla="*/ 5995 w 1998270"/>
              <a:gd name="connsiteY4110" fmla="*/ 521773 h 1996549"/>
              <a:gd name="connsiteX4111" fmla="*/ 1049 w 1998270"/>
              <a:gd name="connsiteY4111" fmla="*/ 516827 h 1996549"/>
              <a:gd name="connsiteX4112" fmla="*/ 5995 w 1998270"/>
              <a:gd name="connsiteY4112" fmla="*/ 511881 h 1996549"/>
              <a:gd name="connsiteX4113" fmla="*/ 67030 w 1998270"/>
              <a:gd name="connsiteY4113" fmla="*/ 510139 h 1996549"/>
              <a:gd name="connsiteX4114" fmla="*/ 73853 w 1998270"/>
              <a:gd name="connsiteY4114" fmla="*/ 516962 h 1996549"/>
              <a:gd name="connsiteX4115" fmla="*/ 67030 w 1998270"/>
              <a:gd name="connsiteY4115" fmla="*/ 523784 h 1996549"/>
              <a:gd name="connsiteX4116" fmla="*/ 60208 w 1998270"/>
              <a:gd name="connsiteY4116" fmla="*/ 516962 h 1996549"/>
              <a:gd name="connsiteX4117" fmla="*/ 67030 w 1998270"/>
              <a:gd name="connsiteY4117" fmla="*/ 510139 h 1996549"/>
              <a:gd name="connsiteX4118" fmla="*/ 129113 w 1998270"/>
              <a:gd name="connsiteY4118" fmla="*/ 509287 h 1996549"/>
              <a:gd name="connsiteX4119" fmla="*/ 136788 w 1998270"/>
              <a:gd name="connsiteY4119" fmla="*/ 516962 h 1996549"/>
              <a:gd name="connsiteX4120" fmla="*/ 129113 w 1998270"/>
              <a:gd name="connsiteY4120" fmla="*/ 524630 h 1996549"/>
              <a:gd name="connsiteX4121" fmla="*/ 121438 w 1998270"/>
              <a:gd name="connsiteY4121" fmla="*/ 516962 h 1996549"/>
              <a:gd name="connsiteX4122" fmla="*/ 129113 w 1998270"/>
              <a:gd name="connsiteY4122" fmla="*/ 509287 h 1996549"/>
              <a:gd name="connsiteX4123" fmla="*/ 189833 w 1998270"/>
              <a:gd name="connsiteY4123" fmla="*/ 508434 h 1996549"/>
              <a:gd name="connsiteX4124" fmla="*/ 198360 w 1998270"/>
              <a:gd name="connsiteY4124" fmla="*/ 516961 h 1996549"/>
              <a:gd name="connsiteX4125" fmla="*/ 189833 w 1998270"/>
              <a:gd name="connsiteY4125" fmla="*/ 525482 h 1996549"/>
              <a:gd name="connsiteX4126" fmla="*/ 181305 w 1998270"/>
              <a:gd name="connsiteY4126" fmla="*/ 516961 h 1996549"/>
              <a:gd name="connsiteX4127" fmla="*/ 189833 w 1998270"/>
              <a:gd name="connsiteY4127" fmla="*/ 508434 h 1996549"/>
              <a:gd name="connsiteX4128" fmla="*/ 251234 w 1998270"/>
              <a:gd name="connsiteY4128" fmla="*/ 507752 h 1996549"/>
              <a:gd name="connsiteX4129" fmla="*/ 260444 w 1998270"/>
              <a:gd name="connsiteY4129" fmla="*/ 516962 h 1996549"/>
              <a:gd name="connsiteX4130" fmla="*/ 251234 w 1998270"/>
              <a:gd name="connsiteY4130" fmla="*/ 526165 h 1996549"/>
              <a:gd name="connsiteX4131" fmla="*/ 242024 w 1998270"/>
              <a:gd name="connsiteY4131" fmla="*/ 516962 h 1996549"/>
              <a:gd name="connsiteX4132" fmla="*/ 251234 w 1998270"/>
              <a:gd name="connsiteY4132" fmla="*/ 507752 h 1996549"/>
              <a:gd name="connsiteX4133" fmla="*/ 312635 w 1998270"/>
              <a:gd name="connsiteY4133" fmla="*/ 506898 h 1996549"/>
              <a:gd name="connsiteX4134" fmla="*/ 312976 w 1998270"/>
              <a:gd name="connsiteY4134" fmla="*/ 506898 h 1996549"/>
              <a:gd name="connsiteX4135" fmla="*/ 322698 w 1998270"/>
              <a:gd name="connsiteY4135" fmla="*/ 516961 h 1996549"/>
              <a:gd name="connsiteX4136" fmla="*/ 312635 w 1998270"/>
              <a:gd name="connsiteY4136" fmla="*/ 527017 h 1996549"/>
              <a:gd name="connsiteX4137" fmla="*/ 302573 w 1998270"/>
              <a:gd name="connsiteY4137" fmla="*/ 516961 h 1996549"/>
              <a:gd name="connsiteX4138" fmla="*/ 312635 w 1998270"/>
              <a:gd name="connsiteY4138" fmla="*/ 506898 h 1996549"/>
              <a:gd name="connsiteX4139" fmla="*/ 374036 w 1998270"/>
              <a:gd name="connsiteY4139" fmla="*/ 506045 h 1996549"/>
              <a:gd name="connsiteX4140" fmla="*/ 374378 w 1998270"/>
              <a:gd name="connsiteY4140" fmla="*/ 506045 h 1996549"/>
              <a:gd name="connsiteX4141" fmla="*/ 384952 w 1998270"/>
              <a:gd name="connsiteY4141" fmla="*/ 516961 h 1996549"/>
              <a:gd name="connsiteX4142" fmla="*/ 374036 w 1998270"/>
              <a:gd name="connsiteY4142" fmla="*/ 527870 h 1996549"/>
              <a:gd name="connsiteX4143" fmla="*/ 363121 w 1998270"/>
              <a:gd name="connsiteY4143" fmla="*/ 516961 h 1996549"/>
              <a:gd name="connsiteX4144" fmla="*/ 374036 w 1998270"/>
              <a:gd name="connsiteY4144" fmla="*/ 506045 h 1996549"/>
              <a:gd name="connsiteX4145" fmla="*/ 436119 w 1998270"/>
              <a:gd name="connsiteY4145" fmla="*/ 505364 h 1996549"/>
              <a:gd name="connsiteX4146" fmla="*/ 436460 w 1998270"/>
              <a:gd name="connsiteY4146" fmla="*/ 505364 h 1996549"/>
              <a:gd name="connsiteX4147" fmla="*/ 447717 w 1998270"/>
              <a:gd name="connsiteY4147" fmla="*/ 516961 h 1996549"/>
              <a:gd name="connsiteX4148" fmla="*/ 436119 w 1998270"/>
              <a:gd name="connsiteY4148" fmla="*/ 528552 h 1996549"/>
              <a:gd name="connsiteX4149" fmla="*/ 424522 w 1998270"/>
              <a:gd name="connsiteY4149" fmla="*/ 516961 h 1996549"/>
              <a:gd name="connsiteX4150" fmla="*/ 436119 w 1998270"/>
              <a:gd name="connsiteY4150" fmla="*/ 505364 h 1996549"/>
              <a:gd name="connsiteX4151" fmla="*/ 496839 w 1998270"/>
              <a:gd name="connsiteY4151" fmla="*/ 504510 h 1996549"/>
              <a:gd name="connsiteX4152" fmla="*/ 497179 w 1998270"/>
              <a:gd name="connsiteY4152" fmla="*/ 504510 h 1996549"/>
              <a:gd name="connsiteX4153" fmla="*/ 509290 w 1998270"/>
              <a:gd name="connsiteY4153" fmla="*/ 516961 h 1996549"/>
              <a:gd name="connsiteX4154" fmla="*/ 496839 w 1998270"/>
              <a:gd name="connsiteY4154" fmla="*/ 529405 h 1996549"/>
              <a:gd name="connsiteX4155" fmla="*/ 484388 w 1998270"/>
              <a:gd name="connsiteY4155" fmla="*/ 516961 h 1996549"/>
              <a:gd name="connsiteX4156" fmla="*/ 496839 w 1998270"/>
              <a:gd name="connsiteY4156" fmla="*/ 504510 h 1996549"/>
              <a:gd name="connsiteX4157" fmla="*/ 558240 w 1998270"/>
              <a:gd name="connsiteY4157" fmla="*/ 503829 h 1996549"/>
              <a:gd name="connsiteX4158" fmla="*/ 558581 w 1998270"/>
              <a:gd name="connsiteY4158" fmla="*/ 503829 h 1996549"/>
              <a:gd name="connsiteX4159" fmla="*/ 571373 w 1998270"/>
              <a:gd name="connsiteY4159" fmla="*/ 516962 h 1996549"/>
              <a:gd name="connsiteX4160" fmla="*/ 558240 w 1998270"/>
              <a:gd name="connsiteY4160" fmla="*/ 530088 h 1996549"/>
              <a:gd name="connsiteX4161" fmla="*/ 545108 w 1998270"/>
              <a:gd name="connsiteY4161" fmla="*/ 516962 h 1996549"/>
              <a:gd name="connsiteX4162" fmla="*/ 558240 w 1998270"/>
              <a:gd name="connsiteY4162" fmla="*/ 503829 h 1996549"/>
              <a:gd name="connsiteX4163" fmla="*/ 619642 w 1998270"/>
              <a:gd name="connsiteY4163" fmla="*/ 502975 h 1996549"/>
              <a:gd name="connsiteX4164" fmla="*/ 633627 w 1998270"/>
              <a:gd name="connsiteY4164" fmla="*/ 516961 h 1996549"/>
              <a:gd name="connsiteX4165" fmla="*/ 619642 w 1998270"/>
              <a:gd name="connsiteY4165" fmla="*/ 530940 h 1996549"/>
              <a:gd name="connsiteX4166" fmla="*/ 605656 w 1998270"/>
              <a:gd name="connsiteY4166" fmla="*/ 516961 h 1996549"/>
              <a:gd name="connsiteX4167" fmla="*/ 619642 w 1998270"/>
              <a:gd name="connsiteY4167" fmla="*/ 502975 h 1996549"/>
              <a:gd name="connsiteX4168" fmla="*/ 743126 w 1998270"/>
              <a:gd name="connsiteY4168" fmla="*/ 502122 h 1996549"/>
              <a:gd name="connsiteX4169" fmla="*/ 758646 w 1998270"/>
              <a:gd name="connsiteY4169" fmla="*/ 517643 h 1996549"/>
              <a:gd name="connsiteX4170" fmla="*/ 758646 w 1998270"/>
              <a:gd name="connsiteY4170" fmla="*/ 517814 h 1996549"/>
              <a:gd name="connsiteX4171" fmla="*/ 743126 w 1998270"/>
              <a:gd name="connsiteY4171" fmla="*/ 532987 h 1996549"/>
              <a:gd name="connsiteX4172" fmla="*/ 742955 w 1998270"/>
              <a:gd name="connsiteY4172" fmla="*/ 532987 h 1996549"/>
              <a:gd name="connsiteX4173" fmla="*/ 727605 w 1998270"/>
              <a:gd name="connsiteY4173" fmla="*/ 517643 h 1996549"/>
              <a:gd name="connsiteX4174" fmla="*/ 743126 w 1998270"/>
              <a:gd name="connsiteY4174" fmla="*/ 502122 h 1996549"/>
              <a:gd name="connsiteX4175" fmla="*/ 681042 w 1998270"/>
              <a:gd name="connsiteY4175" fmla="*/ 502122 h 1996549"/>
              <a:gd name="connsiteX4176" fmla="*/ 695881 w 1998270"/>
              <a:gd name="connsiteY4176" fmla="*/ 516961 h 1996549"/>
              <a:gd name="connsiteX4177" fmla="*/ 681042 w 1998270"/>
              <a:gd name="connsiteY4177" fmla="*/ 531793 h 1996549"/>
              <a:gd name="connsiteX4178" fmla="*/ 666204 w 1998270"/>
              <a:gd name="connsiteY4178" fmla="*/ 516961 h 1996549"/>
              <a:gd name="connsiteX4179" fmla="*/ 681042 w 1998270"/>
              <a:gd name="connsiteY4179" fmla="*/ 502122 h 1996549"/>
              <a:gd name="connsiteX4180" fmla="*/ 803844 w 1998270"/>
              <a:gd name="connsiteY4180" fmla="*/ 500587 h 1996549"/>
              <a:gd name="connsiteX4181" fmla="*/ 820900 w 1998270"/>
              <a:gd name="connsiteY4181" fmla="*/ 517643 h 1996549"/>
              <a:gd name="connsiteX4182" fmla="*/ 803844 w 1998270"/>
              <a:gd name="connsiteY4182" fmla="*/ 533839 h 1996549"/>
              <a:gd name="connsiteX4183" fmla="*/ 786789 w 1998270"/>
              <a:gd name="connsiteY4183" fmla="*/ 517643 h 1996549"/>
              <a:gd name="connsiteX4184" fmla="*/ 803844 w 1998270"/>
              <a:gd name="connsiteY4184" fmla="*/ 500587 h 1996549"/>
              <a:gd name="connsiteX4185" fmla="*/ 865246 w 1998270"/>
              <a:gd name="connsiteY4185" fmla="*/ 499906 h 1996549"/>
              <a:gd name="connsiteX4186" fmla="*/ 882302 w 1998270"/>
              <a:gd name="connsiteY4186" fmla="*/ 516961 h 1996549"/>
              <a:gd name="connsiteX4187" fmla="*/ 865246 w 1998270"/>
              <a:gd name="connsiteY4187" fmla="*/ 534010 h 1996549"/>
              <a:gd name="connsiteX4188" fmla="*/ 848191 w 1998270"/>
              <a:gd name="connsiteY4188" fmla="*/ 516961 h 1996549"/>
              <a:gd name="connsiteX4189" fmla="*/ 865246 w 1998270"/>
              <a:gd name="connsiteY4189" fmla="*/ 499906 h 1996549"/>
              <a:gd name="connsiteX4190" fmla="*/ 927014 w 1998270"/>
              <a:gd name="connsiteY4190" fmla="*/ 499089 h 1996549"/>
              <a:gd name="connsiteX4191" fmla="*/ 944752 w 1998270"/>
              <a:gd name="connsiteY4191" fmla="*/ 516827 h 1996549"/>
              <a:gd name="connsiteX4192" fmla="*/ 927014 w 1998270"/>
              <a:gd name="connsiteY4192" fmla="*/ 534558 h 1996549"/>
              <a:gd name="connsiteX4193" fmla="*/ 909276 w 1998270"/>
              <a:gd name="connsiteY4193" fmla="*/ 516827 h 1996549"/>
              <a:gd name="connsiteX4194" fmla="*/ 927014 w 1998270"/>
              <a:gd name="connsiteY4194" fmla="*/ 499089 h 1996549"/>
              <a:gd name="connsiteX4195" fmla="*/ 988048 w 1998270"/>
              <a:gd name="connsiteY4195" fmla="*/ 498370 h 1996549"/>
              <a:gd name="connsiteX4196" fmla="*/ 1006640 w 1998270"/>
              <a:gd name="connsiteY4196" fmla="*/ 516961 h 1996549"/>
              <a:gd name="connsiteX4197" fmla="*/ 1006640 w 1998270"/>
              <a:gd name="connsiteY4197" fmla="*/ 517132 h 1996549"/>
              <a:gd name="connsiteX4198" fmla="*/ 988048 w 1998270"/>
              <a:gd name="connsiteY4198" fmla="*/ 535374 h 1996549"/>
              <a:gd name="connsiteX4199" fmla="*/ 987878 w 1998270"/>
              <a:gd name="connsiteY4199" fmla="*/ 535374 h 1996549"/>
              <a:gd name="connsiteX4200" fmla="*/ 969458 w 1998270"/>
              <a:gd name="connsiteY4200" fmla="*/ 516961 h 1996549"/>
              <a:gd name="connsiteX4201" fmla="*/ 988048 w 1998270"/>
              <a:gd name="connsiteY4201" fmla="*/ 498370 h 1996549"/>
              <a:gd name="connsiteX4202" fmla="*/ 1050132 w 1998270"/>
              <a:gd name="connsiteY4202" fmla="*/ 497688 h 1996549"/>
              <a:gd name="connsiteX4203" fmla="*/ 1050643 w 1998270"/>
              <a:gd name="connsiteY4203" fmla="*/ 497688 h 1996549"/>
              <a:gd name="connsiteX4204" fmla="*/ 1069405 w 1998270"/>
              <a:gd name="connsiteY4204" fmla="*/ 517132 h 1996549"/>
              <a:gd name="connsiteX4205" fmla="*/ 1069405 w 1998270"/>
              <a:gd name="connsiteY4205" fmla="*/ 517303 h 1996549"/>
              <a:gd name="connsiteX4206" fmla="*/ 1050132 w 1998270"/>
              <a:gd name="connsiteY4206" fmla="*/ 536228 h 1996549"/>
              <a:gd name="connsiteX4207" fmla="*/ 1030859 w 1998270"/>
              <a:gd name="connsiteY4207" fmla="*/ 516962 h 1996549"/>
              <a:gd name="connsiteX4208" fmla="*/ 1050132 w 1998270"/>
              <a:gd name="connsiteY4208" fmla="*/ 497688 h 1996549"/>
              <a:gd name="connsiteX4209" fmla="*/ 1110851 w 1998270"/>
              <a:gd name="connsiteY4209" fmla="*/ 497007 h 1996549"/>
              <a:gd name="connsiteX4210" fmla="*/ 1130807 w 1998270"/>
              <a:gd name="connsiteY4210" fmla="*/ 516962 h 1996549"/>
              <a:gd name="connsiteX4211" fmla="*/ 1130807 w 1998270"/>
              <a:gd name="connsiteY4211" fmla="*/ 517132 h 1996549"/>
              <a:gd name="connsiteX4212" fmla="*/ 1110851 w 1998270"/>
              <a:gd name="connsiteY4212" fmla="*/ 536740 h 1996549"/>
              <a:gd name="connsiteX4213" fmla="*/ 1091067 w 1998270"/>
              <a:gd name="connsiteY4213" fmla="*/ 516962 h 1996549"/>
              <a:gd name="connsiteX4214" fmla="*/ 1091067 w 1998270"/>
              <a:gd name="connsiteY4214" fmla="*/ 516791 h 1996549"/>
              <a:gd name="connsiteX4215" fmla="*/ 1110851 w 1998270"/>
              <a:gd name="connsiteY4215" fmla="*/ 497007 h 1996549"/>
              <a:gd name="connsiteX4216" fmla="*/ 1172619 w 1998270"/>
              <a:gd name="connsiteY4216" fmla="*/ 496190 h 1996549"/>
              <a:gd name="connsiteX4217" fmla="*/ 1193256 w 1998270"/>
              <a:gd name="connsiteY4217" fmla="*/ 516827 h 1996549"/>
              <a:gd name="connsiteX4218" fmla="*/ 1172619 w 1998270"/>
              <a:gd name="connsiteY4218" fmla="*/ 537457 h 1996549"/>
              <a:gd name="connsiteX4219" fmla="*/ 1151981 w 1998270"/>
              <a:gd name="connsiteY4219" fmla="*/ 516827 h 1996549"/>
              <a:gd name="connsiteX4220" fmla="*/ 1172619 w 1998270"/>
              <a:gd name="connsiteY4220" fmla="*/ 496190 h 1996549"/>
              <a:gd name="connsiteX4221" fmla="*/ 1233654 w 1998270"/>
              <a:gd name="connsiteY4221" fmla="*/ 495642 h 1996549"/>
              <a:gd name="connsiteX4222" fmla="*/ 1254974 w 1998270"/>
              <a:gd name="connsiteY4222" fmla="*/ 516961 h 1996549"/>
              <a:gd name="connsiteX4223" fmla="*/ 1254974 w 1998270"/>
              <a:gd name="connsiteY4223" fmla="*/ 517132 h 1996549"/>
              <a:gd name="connsiteX4224" fmla="*/ 1233654 w 1998270"/>
              <a:gd name="connsiteY4224" fmla="*/ 538104 h 1996549"/>
              <a:gd name="connsiteX4225" fmla="*/ 1233313 w 1998270"/>
              <a:gd name="connsiteY4225" fmla="*/ 538104 h 1996549"/>
              <a:gd name="connsiteX4226" fmla="*/ 1212504 w 1998270"/>
              <a:gd name="connsiteY4226" fmla="*/ 516961 h 1996549"/>
              <a:gd name="connsiteX4227" fmla="*/ 1212504 w 1998270"/>
              <a:gd name="connsiteY4227" fmla="*/ 516791 h 1996549"/>
              <a:gd name="connsiteX4228" fmla="*/ 1233654 w 1998270"/>
              <a:gd name="connsiteY4228" fmla="*/ 495642 h 1996549"/>
              <a:gd name="connsiteX4229" fmla="*/ 1295054 w 1998270"/>
              <a:gd name="connsiteY4229" fmla="*/ 494960 h 1996549"/>
              <a:gd name="connsiteX4230" fmla="*/ 1317057 w 1998270"/>
              <a:gd name="connsiteY4230" fmla="*/ 516962 h 1996549"/>
              <a:gd name="connsiteX4231" fmla="*/ 1317057 w 1998270"/>
              <a:gd name="connsiteY4231" fmla="*/ 517132 h 1996549"/>
              <a:gd name="connsiteX4232" fmla="*/ 1295054 w 1998270"/>
              <a:gd name="connsiteY4232" fmla="*/ 538786 h 1996549"/>
              <a:gd name="connsiteX4233" fmla="*/ 1294884 w 1998270"/>
              <a:gd name="connsiteY4233" fmla="*/ 538786 h 1996549"/>
              <a:gd name="connsiteX4234" fmla="*/ 1273053 w 1998270"/>
              <a:gd name="connsiteY4234" fmla="*/ 516962 h 1996549"/>
              <a:gd name="connsiteX4235" fmla="*/ 1295054 w 1998270"/>
              <a:gd name="connsiteY4235" fmla="*/ 494960 h 1996549"/>
              <a:gd name="connsiteX4236" fmla="*/ 1971151 w 1998270"/>
              <a:gd name="connsiteY4236" fmla="*/ 494619 h 1996549"/>
              <a:gd name="connsiteX4237" fmla="*/ 1971492 w 1998270"/>
              <a:gd name="connsiteY4237" fmla="*/ 494619 h 1996549"/>
              <a:gd name="connsiteX4238" fmla="*/ 1993494 w 1998270"/>
              <a:gd name="connsiteY4238" fmla="*/ 516962 h 1996549"/>
              <a:gd name="connsiteX4239" fmla="*/ 1993494 w 1998270"/>
              <a:gd name="connsiteY4239" fmla="*/ 517132 h 1996549"/>
              <a:gd name="connsiteX4240" fmla="*/ 1971151 w 1998270"/>
              <a:gd name="connsiteY4240" fmla="*/ 539127 h 1996549"/>
              <a:gd name="connsiteX4241" fmla="*/ 1948808 w 1998270"/>
              <a:gd name="connsiteY4241" fmla="*/ 516962 h 1996549"/>
              <a:gd name="connsiteX4242" fmla="*/ 1971151 w 1998270"/>
              <a:gd name="connsiteY4242" fmla="*/ 494619 h 1996549"/>
              <a:gd name="connsiteX4243" fmla="*/ 1356822 w 1998270"/>
              <a:gd name="connsiteY4243" fmla="*/ 494143 h 1996549"/>
              <a:gd name="connsiteX4244" fmla="*/ 1379507 w 1998270"/>
              <a:gd name="connsiteY4244" fmla="*/ 516827 h 1996549"/>
              <a:gd name="connsiteX4245" fmla="*/ 1356822 w 1998270"/>
              <a:gd name="connsiteY4245" fmla="*/ 539505 h 1996549"/>
              <a:gd name="connsiteX4246" fmla="*/ 1334138 w 1998270"/>
              <a:gd name="connsiteY4246" fmla="*/ 516827 h 1996549"/>
              <a:gd name="connsiteX4247" fmla="*/ 1356822 w 1998270"/>
              <a:gd name="connsiteY4247" fmla="*/ 494143 h 1996549"/>
              <a:gd name="connsiteX4248" fmla="*/ 1417858 w 1998270"/>
              <a:gd name="connsiteY4248" fmla="*/ 493766 h 1996549"/>
              <a:gd name="connsiteX4249" fmla="*/ 1441054 w 1998270"/>
              <a:gd name="connsiteY4249" fmla="*/ 516961 h 1996549"/>
              <a:gd name="connsiteX4250" fmla="*/ 1441054 w 1998270"/>
              <a:gd name="connsiteY4250" fmla="*/ 517132 h 1996549"/>
              <a:gd name="connsiteX4251" fmla="*/ 1417858 w 1998270"/>
              <a:gd name="connsiteY4251" fmla="*/ 539980 h 1996549"/>
              <a:gd name="connsiteX4252" fmla="*/ 1417517 w 1998270"/>
              <a:gd name="connsiteY4252" fmla="*/ 539980 h 1996549"/>
              <a:gd name="connsiteX4253" fmla="*/ 1394832 w 1998270"/>
              <a:gd name="connsiteY4253" fmla="*/ 516961 h 1996549"/>
              <a:gd name="connsiteX4254" fmla="*/ 1394832 w 1998270"/>
              <a:gd name="connsiteY4254" fmla="*/ 516791 h 1996549"/>
              <a:gd name="connsiteX4255" fmla="*/ 1417858 w 1998270"/>
              <a:gd name="connsiteY4255" fmla="*/ 493766 h 1996549"/>
              <a:gd name="connsiteX4256" fmla="*/ 1479259 w 1998270"/>
              <a:gd name="connsiteY4256" fmla="*/ 493083 h 1996549"/>
              <a:gd name="connsiteX4257" fmla="*/ 1503137 w 1998270"/>
              <a:gd name="connsiteY4257" fmla="*/ 516962 h 1996549"/>
              <a:gd name="connsiteX4258" fmla="*/ 1479259 w 1998270"/>
              <a:gd name="connsiteY4258" fmla="*/ 540662 h 1996549"/>
              <a:gd name="connsiteX4259" fmla="*/ 1455551 w 1998270"/>
              <a:gd name="connsiteY4259" fmla="*/ 516962 h 1996549"/>
              <a:gd name="connsiteX4260" fmla="*/ 1455551 w 1998270"/>
              <a:gd name="connsiteY4260" fmla="*/ 516791 h 1996549"/>
              <a:gd name="connsiteX4261" fmla="*/ 1479259 w 1998270"/>
              <a:gd name="connsiteY4261" fmla="*/ 493083 h 1996549"/>
              <a:gd name="connsiteX4262" fmla="*/ 1540660 w 1998270"/>
              <a:gd name="connsiteY4262" fmla="*/ 492572 h 1996549"/>
              <a:gd name="connsiteX4263" fmla="*/ 1565050 w 1998270"/>
              <a:gd name="connsiteY4263" fmla="*/ 516961 h 1996549"/>
              <a:gd name="connsiteX4264" fmla="*/ 1540660 w 1998270"/>
              <a:gd name="connsiteY4264" fmla="*/ 541173 h 1996549"/>
              <a:gd name="connsiteX4265" fmla="*/ 1516441 w 1998270"/>
              <a:gd name="connsiteY4265" fmla="*/ 516961 h 1996549"/>
              <a:gd name="connsiteX4266" fmla="*/ 1516441 w 1998270"/>
              <a:gd name="connsiteY4266" fmla="*/ 516791 h 1996549"/>
              <a:gd name="connsiteX4267" fmla="*/ 1540660 w 1998270"/>
              <a:gd name="connsiteY4267" fmla="*/ 492572 h 1996549"/>
              <a:gd name="connsiteX4268" fmla="*/ 1602061 w 1998270"/>
              <a:gd name="connsiteY4268" fmla="*/ 492231 h 1996549"/>
              <a:gd name="connsiteX4269" fmla="*/ 1626793 w 1998270"/>
              <a:gd name="connsiteY4269" fmla="*/ 516962 h 1996549"/>
              <a:gd name="connsiteX4270" fmla="*/ 1626793 w 1998270"/>
              <a:gd name="connsiteY4270" fmla="*/ 517132 h 1996549"/>
              <a:gd name="connsiteX4271" fmla="*/ 1602061 w 1998270"/>
              <a:gd name="connsiteY4271" fmla="*/ 541515 h 1996549"/>
              <a:gd name="connsiteX4272" fmla="*/ 1601720 w 1998270"/>
              <a:gd name="connsiteY4272" fmla="*/ 541515 h 1996549"/>
              <a:gd name="connsiteX4273" fmla="*/ 1577501 w 1998270"/>
              <a:gd name="connsiteY4273" fmla="*/ 516962 h 1996549"/>
              <a:gd name="connsiteX4274" fmla="*/ 1577501 w 1998270"/>
              <a:gd name="connsiteY4274" fmla="*/ 516791 h 1996549"/>
              <a:gd name="connsiteX4275" fmla="*/ 1602061 w 1998270"/>
              <a:gd name="connsiteY4275" fmla="*/ 492231 h 1996549"/>
              <a:gd name="connsiteX4276" fmla="*/ 1664145 w 1998270"/>
              <a:gd name="connsiteY4276" fmla="*/ 491718 h 1996549"/>
              <a:gd name="connsiteX4277" fmla="*/ 1689388 w 1998270"/>
              <a:gd name="connsiteY4277" fmla="*/ 516961 h 1996549"/>
              <a:gd name="connsiteX4278" fmla="*/ 1689388 w 1998270"/>
              <a:gd name="connsiteY4278" fmla="*/ 517132 h 1996549"/>
              <a:gd name="connsiteX4279" fmla="*/ 1664145 w 1998270"/>
              <a:gd name="connsiteY4279" fmla="*/ 542026 h 1996549"/>
              <a:gd name="connsiteX4280" fmla="*/ 1639073 w 1998270"/>
              <a:gd name="connsiteY4280" fmla="*/ 516961 h 1996549"/>
              <a:gd name="connsiteX4281" fmla="*/ 1639073 w 1998270"/>
              <a:gd name="connsiteY4281" fmla="*/ 516791 h 1996549"/>
              <a:gd name="connsiteX4282" fmla="*/ 1664145 w 1998270"/>
              <a:gd name="connsiteY4282" fmla="*/ 491718 h 1996549"/>
              <a:gd name="connsiteX4283" fmla="*/ 1724863 w 1998270"/>
              <a:gd name="connsiteY4283" fmla="*/ 491549 h 1996549"/>
              <a:gd name="connsiteX4284" fmla="*/ 1750277 w 1998270"/>
              <a:gd name="connsiteY4284" fmla="*/ 516962 h 1996549"/>
              <a:gd name="connsiteX4285" fmla="*/ 1724863 w 1998270"/>
              <a:gd name="connsiteY4285" fmla="*/ 542197 h 1996549"/>
              <a:gd name="connsiteX4286" fmla="*/ 1699621 w 1998270"/>
              <a:gd name="connsiteY4286" fmla="*/ 516962 h 1996549"/>
              <a:gd name="connsiteX4287" fmla="*/ 1724863 w 1998270"/>
              <a:gd name="connsiteY4287" fmla="*/ 491549 h 1996549"/>
              <a:gd name="connsiteX4288" fmla="*/ 1786265 w 1998270"/>
              <a:gd name="connsiteY4288" fmla="*/ 491207 h 1996549"/>
              <a:gd name="connsiteX4289" fmla="*/ 1786606 w 1998270"/>
              <a:gd name="connsiteY4289" fmla="*/ 491207 h 1996549"/>
              <a:gd name="connsiteX4290" fmla="*/ 1812020 w 1998270"/>
              <a:gd name="connsiteY4290" fmla="*/ 516962 h 1996549"/>
              <a:gd name="connsiteX4291" fmla="*/ 1812020 w 1998270"/>
              <a:gd name="connsiteY4291" fmla="*/ 517132 h 1996549"/>
              <a:gd name="connsiteX4292" fmla="*/ 1786265 w 1998270"/>
              <a:gd name="connsiteY4292" fmla="*/ 542538 h 1996549"/>
              <a:gd name="connsiteX4293" fmla="*/ 1760682 w 1998270"/>
              <a:gd name="connsiteY4293" fmla="*/ 516962 h 1996549"/>
              <a:gd name="connsiteX4294" fmla="*/ 1760682 w 1998270"/>
              <a:gd name="connsiteY4294" fmla="*/ 516791 h 1996549"/>
              <a:gd name="connsiteX4295" fmla="*/ 1786265 w 1998270"/>
              <a:gd name="connsiteY4295" fmla="*/ 491207 h 1996549"/>
              <a:gd name="connsiteX4296" fmla="*/ 1909068 w 1998270"/>
              <a:gd name="connsiteY4296" fmla="*/ 491037 h 1996549"/>
              <a:gd name="connsiteX4297" fmla="*/ 1934993 w 1998270"/>
              <a:gd name="connsiteY4297" fmla="*/ 516961 h 1996549"/>
              <a:gd name="connsiteX4298" fmla="*/ 1909068 w 1998270"/>
              <a:gd name="connsiteY4298" fmla="*/ 542709 h 1996549"/>
              <a:gd name="connsiteX4299" fmla="*/ 1883314 w 1998270"/>
              <a:gd name="connsiteY4299" fmla="*/ 516961 h 1996549"/>
              <a:gd name="connsiteX4300" fmla="*/ 1883314 w 1998270"/>
              <a:gd name="connsiteY4300" fmla="*/ 516791 h 1996549"/>
              <a:gd name="connsiteX4301" fmla="*/ 1909068 w 1998270"/>
              <a:gd name="connsiteY4301" fmla="*/ 491037 h 1996549"/>
              <a:gd name="connsiteX4302" fmla="*/ 1847666 w 1998270"/>
              <a:gd name="connsiteY4302" fmla="*/ 491037 h 1996549"/>
              <a:gd name="connsiteX4303" fmla="*/ 1873591 w 1998270"/>
              <a:gd name="connsiteY4303" fmla="*/ 516961 h 1996549"/>
              <a:gd name="connsiteX4304" fmla="*/ 1847666 w 1998270"/>
              <a:gd name="connsiteY4304" fmla="*/ 542709 h 1996549"/>
              <a:gd name="connsiteX4305" fmla="*/ 1821912 w 1998270"/>
              <a:gd name="connsiteY4305" fmla="*/ 516961 h 1996549"/>
              <a:gd name="connsiteX4306" fmla="*/ 1821912 w 1998270"/>
              <a:gd name="connsiteY4306" fmla="*/ 516791 h 1996549"/>
              <a:gd name="connsiteX4307" fmla="*/ 1847666 w 1998270"/>
              <a:gd name="connsiteY4307" fmla="*/ 491037 h 1996549"/>
              <a:gd name="connsiteX4308" fmla="*/ 5629 w 1998270"/>
              <a:gd name="connsiteY4308" fmla="*/ 450956 h 1996549"/>
              <a:gd name="connsiteX4309" fmla="*/ 5970 w 1998270"/>
              <a:gd name="connsiteY4309" fmla="*/ 450956 h 1996549"/>
              <a:gd name="connsiteX4310" fmla="*/ 10745 w 1998270"/>
              <a:gd name="connsiteY4310" fmla="*/ 456073 h 1996549"/>
              <a:gd name="connsiteX4311" fmla="*/ 5629 w 1998270"/>
              <a:gd name="connsiteY4311" fmla="*/ 461190 h 1996549"/>
              <a:gd name="connsiteX4312" fmla="*/ 512 w 1998270"/>
              <a:gd name="connsiteY4312" fmla="*/ 456073 h 1996549"/>
              <a:gd name="connsiteX4313" fmla="*/ 5629 w 1998270"/>
              <a:gd name="connsiteY4313" fmla="*/ 450956 h 1996549"/>
              <a:gd name="connsiteX4314" fmla="*/ 67029 w 1998270"/>
              <a:gd name="connsiteY4314" fmla="*/ 448568 h 1996549"/>
              <a:gd name="connsiteX4315" fmla="*/ 74022 w 1998270"/>
              <a:gd name="connsiteY4315" fmla="*/ 455561 h 1996549"/>
              <a:gd name="connsiteX4316" fmla="*/ 67029 w 1998270"/>
              <a:gd name="connsiteY4316" fmla="*/ 462554 h 1996549"/>
              <a:gd name="connsiteX4317" fmla="*/ 60037 w 1998270"/>
              <a:gd name="connsiteY4317" fmla="*/ 455561 h 1996549"/>
              <a:gd name="connsiteX4318" fmla="*/ 67029 w 1998270"/>
              <a:gd name="connsiteY4318" fmla="*/ 448568 h 1996549"/>
              <a:gd name="connsiteX4319" fmla="*/ 129113 w 1998270"/>
              <a:gd name="connsiteY4319" fmla="*/ 447715 h 1996549"/>
              <a:gd name="connsiteX4320" fmla="*/ 129454 w 1998270"/>
              <a:gd name="connsiteY4320" fmla="*/ 447715 h 1996549"/>
              <a:gd name="connsiteX4321" fmla="*/ 136959 w 1998270"/>
              <a:gd name="connsiteY4321" fmla="*/ 455561 h 1996549"/>
              <a:gd name="connsiteX4322" fmla="*/ 129113 w 1998270"/>
              <a:gd name="connsiteY4322" fmla="*/ 463407 h 1996549"/>
              <a:gd name="connsiteX4323" fmla="*/ 121268 w 1998270"/>
              <a:gd name="connsiteY4323" fmla="*/ 455561 h 1996549"/>
              <a:gd name="connsiteX4324" fmla="*/ 129113 w 1998270"/>
              <a:gd name="connsiteY4324" fmla="*/ 447715 h 1996549"/>
              <a:gd name="connsiteX4325" fmla="*/ 189832 w 1998270"/>
              <a:gd name="connsiteY4325" fmla="*/ 446862 h 1996549"/>
              <a:gd name="connsiteX4326" fmla="*/ 198531 w 1998270"/>
              <a:gd name="connsiteY4326" fmla="*/ 455561 h 1996549"/>
              <a:gd name="connsiteX4327" fmla="*/ 189832 w 1998270"/>
              <a:gd name="connsiteY4327" fmla="*/ 464259 h 1996549"/>
              <a:gd name="connsiteX4328" fmla="*/ 181134 w 1998270"/>
              <a:gd name="connsiteY4328" fmla="*/ 455561 h 1996549"/>
              <a:gd name="connsiteX4329" fmla="*/ 189832 w 1998270"/>
              <a:gd name="connsiteY4329" fmla="*/ 446862 h 1996549"/>
              <a:gd name="connsiteX4330" fmla="*/ 251234 w 1998270"/>
              <a:gd name="connsiteY4330" fmla="*/ 446010 h 1996549"/>
              <a:gd name="connsiteX4331" fmla="*/ 260785 w 1998270"/>
              <a:gd name="connsiteY4331" fmla="*/ 455561 h 1996549"/>
              <a:gd name="connsiteX4332" fmla="*/ 251234 w 1998270"/>
              <a:gd name="connsiteY4332" fmla="*/ 465112 h 1996549"/>
              <a:gd name="connsiteX4333" fmla="*/ 241683 w 1998270"/>
              <a:gd name="connsiteY4333" fmla="*/ 455561 h 1996549"/>
              <a:gd name="connsiteX4334" fmla="*/ 251234 w 1998270"/>
              <a:gd name="connsiteY4334" fmla="*/ 446010 h 1996549"/>
              <a:gd name="connsiteX4335" fmla="*/ 312635 w 1998270"/>
              <a:gd name="connsiteY4335" fmla="*/ 445327 h 1996549"/>
              <a:gd name="connsiteX4336" fmla="*/ 322868 w 1998270"/>
              <a:gd name="connsiteY4336" fmla="*/ 455561 h 1996549"/>
              <a:gd name="connsiteX4337" fmla="*/ 312635 w 1998270"/>
              <a:gd name="connsiteY4337" fmla="*/ 465795 h 1996549"/>
              <a:gd name="connsiteX4338" fmla="*/ 302402 w 1998270"/>
              <a:gd name="connsiteY4338" fmla="*/ 455561 h 1996549"/>
              <a:gd name="connsiteX4339" fmla="*/ 312635 w 1998270"/>
              <a:gd name="connsiteY4339" fmla="*/ 445327 h 1996549"/>
              <a:gd name="connsiteX4340" fmla="*/ 374036 w 1998270"/>
              <a:gd name="connsiteY4340" fmla="*/ 444474 h 1996549"/>
              <a:gd name="connsiteX4341" fmla="*/ 385123 w 1998270"/>
              <a:gd name="connsiteY4341" fmla="*/ 455561 h 1996549"/>
              <a:gd name="connsiteX4342" fmla="*/ 374036 w 1998270"/>
              <a:gd name="connsiteY4342" fmla="*/ 466647 h 1996549"/>
              <a:gd name="connsiteX4343" fmla="*/ 362950 w 1998270"/>
              <a:gd name="connsiteY4343" fmla="*/ 455561 h 1996549"/>
              <a:gd name="connsiteX4344" fmla="*/ 374036 w 1998270"/>
              <a:gd name="connsiteY4344" fmla="*/ 444474 h 1996549"/>
              <a:gd name="connsiteX4345" fmla="*/ 436120 w 1998270"/>
              <a:gd name="connsiteY4345" fmla="*/ 443623 h 1996549"/>
              <a:gd name="connsiteX4346" fmla="*/ 448059 w 1998270"/>
              <a:gd name="connsiteY4346" fmla="*/ 455562 h 1996549"/>
              <a:gd name="connsiteX4347" fmla="*/ 436120 w 1998270"/>
              <a:gd name="connsiteY4347" fmla="*/ 467501 h 1996549"/>
              <a:gd name="connsiteX4348" fmla="*/ 424181 w 1998270"/>
              <a:gd name="connsiteY4348" fmla="*/ 455562 h 1996549"/>
              <a:gd name="connsiteX4349" fmla="*/ 436120 w 1998270"/>
              <a:gd name="connsiteY4349" fmla="*/ 443623 h 1996549"/>
              <a:gd name="connsiteX4350" fmla="*/ 496839 w 1998270"/>
              <a:gd name="connsiteY4350" fmla="*/ 442939 h 1996549"/>
              <a:gd name="connsiteX4351" fmla="*/ 509460 w 1998270"/>
              <a:gd name="connsiteY4351" fmla="*/ 455561 h 1996549"/>
              <a:gd name="connsiteX4352" fmla="*/ 496839 w 1998270"/>
              <a:gd name="connsiteY4352" fmla="*/ 468182 h 1996549"/>
              <a:gd name="connsiteX4353" fmla="*/ 484218 w 1998270"/>
              <a:gd name="connsiteY4353" fmla="*/ 455561 h 1996549"/>
              <a:gd name="connsiteX4354" fmla="*/ 496839 w 1998270"/>
              <a:gd name="connsiteY4354" fmla="*/ 442939 h 1996549"/>
              <a:gd name="connsiteX4355" fmla="*/ 558240 w 1998270"/>
              <a:gd name="connsiteY4355" fmla="*/ 442087 h 1996549"/>
              <a:gd name="connsiteX4356" fmla="*/ 571714 w 1998270"/>
              <a:gd name="connsiteY4356" fmla="*/ 455561 h 1996549"/>
              <a:gd name="connsiteX4357" fmla="*/ 558240 w 1998270"/>
              <a:gd name="connsiteY4357" fmla="*/ 469036 h 1996549"/>
              <a:gd name="connsiteX4358" fmla="*/ 544766 w 1998270"/>
              <a:gd name="connsiteY4358" fmla="*/ 455561 h 1996549"/>
              <a:gd name="connsiteX4359" fmla="*/ 558240 w 1998270"/>
              <a:gd name="connsiteY4359" fmla="*/ 442087 h 1996549"/>
              <a:gd name="connsiteX4360" fmla="*/ 619641 w 1998270"/>
              <a:gd name="connsiteY4360" fmla="*/ 441234 h 1996549"/>
              <a:gd name="connsiteX4361" fmla="*/ 619982 w 1998270"/>
              <a:gd name="connsiteY4361" fmla="*/ 441234 h 1996549"/>
              <a:gd name="connsiteX4362" fmla="*/ 633968 w 1998270"/>
              <a:gd name="connsiteY4362" fmla="*/ 455561 h 1996549"/>
              <a:gd name="connsiteX4363" fmla="*/ 619641 w 1998270"/>
              <a:gd name="connsiteY4363" fmla="*/ 469888 h 1996549"/>
              <a:gd name="connsiteX4364" fmla="*/ 605315 w 1998270"/>
              <a:gd name="connsiteY4364" fmla="*/ 455561 h 1996549"/>
              <a:gd name="connsiteX4365" fmla="*/ 619641 w 1998270"/>
              <a:gd name="connsiteY4365" fmla="*/ 441234 h 1996549"/>
              <a:gd name="connsiteX4366" fmla="*/ 681042 w 1998270"/>
              <a:gd name="connsiteY4366" fmla="*/ 440552 h 1996549"/>
              <a:gd name="connsiteX4367" fmla="*/ 681384 w 1998270"/>
              <a:gd name="connsiteY4367" fmla="*/ 440552 h 1996549"/>
              <a:gd name="connsiteX4368" fmla="*/ 696052 w 1998270"/>
              <a:gd name="connsiteY4368" fmla="*/ 455562 h 1996549"/>
              <a:gd name="connsiteX4369" fmla="*/ 696052 w 1998270"/>
              <a:gd name="connsiteY4369" fmla="*/ 455732 h 1996549"/>
              <a:gd name="connsiteX4370" fmla="*/ 681042 w 1998270"/>
              <a:gd name="connsiteY4370" fmla="*/ 470401 h 1996549"/>
              <a:gd name="connsiteX4371" fmla="*/ 666034 w 1998270"/>
              <a:gd name="connsiteY4371" fmla="*/ 455562 h 1996549"/>
              <a:gd name="connsiteX4372" fmla="*/ 681042 w 1998270"/>
              <a:gd name="connsiteY4372" fmla="*/ 440552 h 1996549"/>
              <a:gd name="connsiteX4373" fmla="*/ 743125 w 1998270"/>
              <a:gd name="connsiteY4373" fmla="*/ 439699 h 1996549"/>
              <a:gd name="connsiteX4374" fmla="*/ 743466 w 1998270"/>
              <a:gd name="connsiteY4374" fmla="*/ 439699 h 1996549"/>
              <a:gd name="connsiteX4375" fmla="*/ 758987 w 1998270"/>
              <a:gd name="connsiteY4375" fmla="*/ 455561 h 1996549"/>
              <a:gd name="connsiteX4376" fmla="*/ 758987 w 1998270"/>
              <a:gd name="connsiteY4376" fmla="*/ 455732 h 1996549"/>
              <a:gd name="connsiteX4377" fmla="*/ 743125 w 1998270"/>
              <a:gd name="connsiteY4377" fmla="*/ 471253 h 1996549"/>
              <a:gd name="connsiteX4378" fmla="*/ 727264 w 1998270"/>
              <a:gd name="connsiteY4378" fmla="*/ 455561 h 1996549"/>
              <a:gd name="connsiteX4379" fmla="*/ 743125 w 1998270"/>
              <a:gd name="connsiteY4379" fmla="*/ 439699 h 1996549"/>
              <a:gd name="connsiteX4380" fmla="*/ 803844 w 1998270"/>
              <a:gd name="connsiteY4380" fmla="*/ 438846 h 1996549"/>
              <a:gd name="connsiteX4381" fmla="*/ 820900 w 1998270"/>
              <a:gd name="connsiteY4381" fmla="*/ 455902 h 1996549"/>
              <a:gd name="connsiteX4382" fmla="*/ 803844 w 1998270"/>
              <a:gd name="connsiteY4382" fmla="*/ 472959 h 1996549"/>
              <a:gd name="connsiteX4383" fmla="*/ 786789 w 1998270"/>
              <a:gd name="connsiteY4383" fmla="*/ 455902 h 1996549"/>
              <a:gd name="connsiteX4384" fmla="*/ 803844 w 1998270"/>
              <a:gd name="connsiteY4384" fmla="*/ 438846 h 1996549"/>
              <a:gd name="connsiteX4385" fmla="*/ 865246 w 1998270"/>
              <a:gd name="connsiteY4385" fmla="*/ 438164 h 1996549"/>
              <a:gd name="connsiteX4386" fmla="*/ 882302 w 1998270"/>
              <a:gd name="connsiteY4386" fmla="*/ 455220 h 1996549"/>
              <a:gd name="connsiteX4387" fmla="*/ 865246 w 1998270"/>
              <a:gd name="connsiteY4387" fmla="*/ 472277 h 1996549"/>
              <a:gd name="connsiteX4388" fmla="*/ 848191 w 1998270"/>
              <a:gd name="connsiteY4388" fmla="*/ 455220 h 1996549"/>
              <a:gd name="connsiteX4389" fmla="*/ 865246 w 1998270"/>
              <a:gd name="connsiteY4389" fmla="*/ 438164 h 1996549"/>
              <a:gd name="connsiteX4390" fmla="*/ 926648 w 1998270"/>
              <a:gd name="connsiteY4390" fmla="*/ 437481 h 1996549"/>
              <a:gd name="connsiteX4391" fmla="*/ 926989 w 1998270"/>
              <a:gd name="connsiteY4391" fmla="*/ 437481 h 1996549"/>
              <a:gd name="connsiteX4392" fmla="*/ 944727 w 1998270"/>
              <a:gd name="connsiteY4392" fmla="*/ 455561 h 1996549"/>
              <a:gd name="connsiteX4393" fmla="*/ 926648 w 1998270"/>
              <a:gd name="connsiteY4393" fmla="*/ 472617 h 1996549"/>
              <a:gd name="connsiteX4394" fmla="*/ 908569 w 1998270"/>
              <a:gd name="connsiteY4394" fmla="*/ 455561 h 1996549"/>
              <a:gd name="connsiteX4395" fmla="*/ 926648 w 1998270"/>
              <a:gd name="connsiteY4395" fmla="*/ 437481 h 1996549"/>
              <a:gd name="connsiteX4396" fmla="*/ 988048 w 1998270"/>
              <a:gd name="connsiteY4396" fmla="*/ 436630 h 1996549"/>
              <a:gd name="connsiteX4397" fmla="*/ 1006981 w 1998270"/>
              <a:gd name="connsiteY4397" fmla="*/ 455561 h 1996549"/>
              <a:gd name="connsiteX4398" fmla="*/ 988048 w 1998270"/>
              <a:gd name="connsiteY4398" fmla="*/ 474323 h 1996549"/>
              <a:gd name="connsiteX4399" fmla="*/ 969117 w 1998270"/>
              <a:gd name="connsiteY4399" fmla="*/ 455561 h 1996549"/>
              <a:gd name="connsiteX4400" fmla="*/ 988048 w 1998270"/>
              <a:gd name="connsiteY4400" fmla="*/ 436630 h 1996549"/>
              <a:gd name="connsiteX4401" fmla="*/ 1049816 w 1998270"/>
              <a:gd name="connsiteY4401" fmla="*/ 435812 h 1996549"/>
              <a:gd name="connsiteX4402" fmla="*/ 1069431 w 1998270"/>
              <a:gd name="connsiteY4402" fmla="*/ 455426 h 1996549"/>
              <a:gd name="connsiteX4403" fmla="*/ 1049816 w 1998270"/>
              <a:gd name="connsiteY4403" fmla="*/ 475041 h 1996549"/>
              <a:gd name="connsiteX4404" fmla="*/ 1030202 w 1998270"/>
              <a:gd name="connsiteY4404" fmla="*/ 455426 h 1996549"/>
              <a:gd name="connsiteX4405" fmla="*/ 1049816 w 1998270"/>
              <a:gd name="connsiteY4405" fmla="*/ 435812 h 1996549"/>
              <a:gd name="connsiteX4406" fmla="*/ 1110851 w 1998270"/>
              <a:gd name="connsiteY4406" fmla="*/ 435095 h 1996549"/>
              <a:gd name="connsiteX4407" fmla="*/ 1131318 w 1998270"/>
              <a:gd name="connsiteY4407" fmla="*/ 455561 h 1996549"/>
              <a:gd name="connsiteX4408" fmla="*/ 1131318 w 1998270"/>
              <a:gd name="connsiteY4408" fmla="*/ 455732 h 1996549"/>
              <a:gd name="connsiteX4409" fmla="*/ 1110851 w 1998270"/>
              <a:gd name="connsiteY4409" fmla="*/ 475858 h 1996549"/>
              <a:gd name="connsiteX4410" fmla="*/ 1110680 w 1998270"/>
              <a:gd name="connsiteY4410" fmla="*/ 475858 h 1996549"/>
              <a:gd name="connsiteX4411" fmla="*/ 1090384 w 1998270"/>
              <a:gd name="connsiteY4411" fmla="*/ 455561 h 1996549"/>
              <a:gd name="connsiteX4412" fmla="*/ 1110851 w 1998270"/>
              <a:gd name="connsiteY4412" fmla="*/ 435095 h 1996549"/>
              <a:gd name="connsiteX4413" fmla="*/ 1295055 w 1998270"/>
              <a:gd name="connsiteY4413" fmla="*/ 433901 h 1996549"/>
              <a:gd name="connsiteX4414" fmla="*/ 1317569 w 1998270"/>
              <a:gd name="connsiteY4414" fmla="*/ 456414 h 1996549"/>
              <a:gd name="connsiteX4415" fmla="*/ 1295055 w 1998270"/>
              <a:gd name="connsiteY4415" fmla="*/ 478757 h 1996549"/>
              <a:gd name="connsiteX4416" fmla="*/ 1272542 w 1998270"/>
              <a:gd name="connsiteY4416" fmla="*/ 456414 h 1996549"/>
              <a:gd name="connsiteX4417" fmla="*/ 1295055 w 1998270"/>
              <a:gd name="connsiteY4417" fmla="*/ 433901 h 1996549"/>
              <a:gd name="connsiteX4418" fmla="*/ 1233654 w 1998270"/>
              <a:gd name="connsiteY4418" fmla="*/ 433901 h 1996549"/>
              <a:gd name="connsiteX4419" fmla="*/ 1255486 w 1998270"/>
              <a:gd name="connsiteY4419" fmla="*/ 455732 h 1996549"/>
              <a:gd name="connsiteX4420" fmla="*/ 1255486 w 1998270"/>
              <a:gd name="connsiteY4420" fmla="*/ 455903 h 1996549"/>
              <a:gd name="connsiteX4421" fmla="*/ 1233654 w 1998270"/>
              <a:gd name="connsiteY4421" fmla="*/ 477393 h 1996549"/>
              <a:gd name="connsiteX4422" fmla="*/ 1211823 w 1998270"/>
              <a:gd name="connsiteY4422" fmla="*/ 455732 h 1996549"/>
              <a:gd name="connsiteX4423" fmla="*/ 1233654 w 1998270"/>
              <a:gd name="connsiteY4423" fmla="*/ 433901 h 1996549"/>
              <a:gd name="connsiteX4424" fmla="*/ 1172253 w 1998270"/>
              <a:gd name="connsiteY4424" fmla="*/ 433901 h 1996549"/>
              <a:gd name="connsiteX4425" fmla="*/ 1172594 w 1998270"/>
              <a:gd name="connsiteY4425" fmla="*/ 433901 h 1996549"/>
              <a:gd name="connsiteX4426" fmla="*/ 1193402 w 1998270"/>
              <a:gd name="connsiteY4426" fmla="*/ 455050 h 1996549"/>
              <a:gd name="connsiteX4427" fmla="*/ 1193402 w 1998270"/>
              <a:gd name="connsiteY4427" fmla="*/ 455220 h 1996549"/>
              <a:gd name="connsiteX4428" fmla="*/ 1172253 w 1998270"/>
              <a:gd name="connsiteY4428" fmla="*/ 476029 h 1996549"/>
              <a:gd name="connsiteX4429" fmla="*/ 1151104 w 1998270"/>
              <a:gd name="connsiteY4429" fmla="*/ 455050 h 1996549"/>
              <a:gd name="connsiteX4430" fmla="*/ 1172253 w 1998270"/>
              <a:gd name="connsiteY4430" fmla="*/ 433901 h 1996549"/>
              <a:gd name="connsiteX4431" fmla="*/ 1971151 w 1998270"/>
              <a:gd name="connsiteY4431" fmla="*/ 432366 h 1996549"/>
              <a:gd name="connsiteX4432" fmla="*/ 1994347 w 1998270"/>
              <a:gd name="connsiteY4432" fmla="*/ 455561 h 1996549"/>
              <a:gd name="connsiteX4433" fmla="*/ 1994347 w 1998270"/>
              <a:gd name="connsiteY4433" fmla="*/ 455732 h 1996549"/>
              <a:gd name="connsiteX4434" fmla="*/ 1971151 w 1998270"/>
              <a:gd name="connsiteY4434" fmla="*/ 478587 h 1996549"/>
              <a:gd name="connsiteX4435" fmla="*/ 1970810 w 1998270"/>
              <a:gd name="connsiteY4435" fmla="*/ 478587 h 1996549"/>
              <a:gd name="connsiteX4436" fmla="*/ 1948125 w 1998270"/>
              <a:gd name="connsiteY4436" fmla="*/ 455561 h 1996549"/>
              <a:gd name="connsiteX4437" fmla="*/ 1948125 w 1998270"/>
              <a:gd name="connsiteY4437" fmla="*/ 455391 h 1996549"/>
              <a:gd name="connsiteX4438" fmla="*/ 1971151 w 1998270"/>
              <a:gd name="connsiteY4438" fmla="*/ 432366 h 1996549"/>
              <a:gd name="connsiteX4439" fmla="*/ 1357139 w 1998270"/>
              <a:gd name="connsiteY4439" fmla="*/ 432366 h 1996549"/>
              <a:gd name="connsiteX4440" fmla="*/ 1380335 w 1998270"/>
              <a:gd name="connsiteY4440" fmla="*/ 455561 h 1996549"/>
              <a:gd name="connsiteX4441" fmla="*/ 1380335 w 1998270"/>
              <a:gd name="connsiteY4441" fmla="*/ 455732 h 1996549"/>
              <a:gd name="connsiteX4442" fmla="*/ 1357139 w 1998270"/>
              <a:gd name="connsiteY4442" fmla="*/ 478587 h 1996549"/>
              <a:gd name="connsiteX4443" fmla="*/ 1356798 w 1998270"/>
              <a:gd name="connsiteY4443" fmla="*/ 478587 h 1996549"/>
              <a:gd name="connsiteX4444" fmla="*/ 1334113 w 1998270"/>
              <a:gd name="connsiteY4444" fmla="*/ 455561 h 1996549"/>
              <a:gd name="connsiteX4445" fmla="*/ 1334113 w 1998270"/>
              <a:gd name="connsiteY4445" fmla="*/ 455391 h 1996549"/>
              <a:gd name="connsiteX4446" fmla="*/ 1357139 w 1998270"/>
              <a:gd name="connsiteY4446" fmla="*/ 432366 h 1996549"/>
              <a:gd name="connsiteX4447" fmla="*/ 1417858 w 1998270"/>
              <a:gd name="connsiteY4447" fmla="*/ 431854 h 1996549"/>
              <a:gd name="connsiteX4448" fmla="*/ 1441566 w 1998270"/>
              <a:gd name="connsiteY4448" fmla="*/ 455561 h 1996549"/>
              <a:gd name="connsiteX4449" fmla="*/ 1441566 w 1998270"/>
              <a:gd name="connsiteY4449" fmla="*/ 455732 h 1996549"/>
              <a:gd name="connsiteX4450" fmla="*/ 1417858 w 1998270"/>
              <a:gd name="connsiteY4450" fmla="*/ 479098 h 1996549"/>
              <a:gd name="connsiteX4451" fmla="*/ 1394321 w 1998270"/>
              <a:gd name="connsiteY4451" fmla="*/ 455561 h 1996549"/>
              <a:gd name="connsiteX4452" fmla="*/ 1394321 w 1998270"/>
              <a:gd name="connsiteY4452" fmla="*/ 455391 h 1996549"/>
              <a:gd name="connsiteX4453" fmla="*/ 1417858 w 1998270"/>
              <a:gd name="connsiteY4453" fmla="*/ 431854 h 1996549"/>
              <a:gd name="connsiteX4454" fmla="*/ 1479259 w 1998270"/>
              <a:gd name="connsiteY4454" fmla="*/ 431172 h 1996549"/>
              <a:gd name="connsiteX4455" fmla="*/ 1503649 w 1998270"/>
              <a:gd name="connsiteY4455" fmla="*/ 455561 h 1996549"/>
              <a:gd name="connsiteX4456" fmla="*/ 1479259 w 1998270"/>
              <a:gd name="connsiteY4456" fmla="*/ 479782 h 1996549"/>
              <a:gd name="connsiteX4457" fmla="*/ 1455040 w 1998270"/>
              <a:gd name="connsiteY4457" fmla="*/ 455561 h 1996549"/>
              <a:gd name="connsiteX4458" fmla="*/ 1455040 w 1998270"/>
              <a:gd name="connsiteY4458" fmla="*/ 455391 h 1996549"/>
              <a:gd name="connsiteX4459" fmla="*/ 1479259 w 1998270"/>
              <a:gd name="connsiteY4459" fmla="*/ 431172 h 1996549"/>
              <a:gd name="connsiteX4460" fmla="*/ 1540660 w 1998270"/>
              <a:gd name="connsiteY4460" fmla="*/ 430659 h 1996549"/>
              <a:gd name="connsiteX4461" fmla="*/ 1565561 w 1998270"/>
              <a:gd name="connsiteY4461" fmla="*/ 455561 h 1996549"/>
              <a:gd name="connsiteX4462" fmla="*/ 1565561 w 1998270"/>
              <a:gd name="connsiteY4462" fmla="*/ 455732 h 1996549"/>
              <a:gd name="connsiteX4463" fmla="*/ 1540660 w 1998270"/>
              <a:gd name="connsiteY4463" fmla="*/ 480292 h 1996549"/>
              <a:gd name="connsiteX4464" fmla="*/ 1515929 w 1998270"/>
              <a:gd name="connsiteY4464" fmla="*/ 455561 h 1996549"/>
              <a:gd name="connsiteX4465" fmla="*/ 1515929 w 1998270"/>
              <a:gd name="connsiteY4465" fmla="*/ 455391 h 1996549"/>
              <a:gd name="connsiteX4466" fmla="*/ 1540660 w 1998270"/>
              <a:gd name="connsiteY4466" fmla="*/ 430659 h 1996549"/>
              <a:gd name="connsiteX4467" fmla="*/ 1602061 w 1998270"/>
              <a:gd name="connsiteY4467" fmla="*/ 430147 h 1996549"/>
              <a:gd name="connsiteX4468" fmla="*/ 1627475 w 1998270"/>
              <a:gd name="connsiteY4468" fmla="*/ 455561 h 1996549"/>
              <a:gd name="connsiteX4469" fmla="*/ 1602061 w 1998270"/>
              <a:gd name="connsiteY4469" fmla="*/ 480804 h 1996549"/>
              <a:gd name="connsiteX4470" fmla="*/ 1576819 w 1998270"/>
              <a:gd name="connsiteY4470" fmla="*/ 455561 h 1996549"/>
              <a:gd name="connsiteX4471" fmla="*/ 1602061 w 1998270"/>
              <a:gd name="connsiteY4471" fmla="*/ 430147 h 1996549"/>
              <a:gd name="connsiteX4472" fmla="*/ 1664145 w 1998270"/>
              <a:gd name="connsiteY4472" fmla="*/ 429636 h 1996549"/>
              <a:gd name="connsiteX4473" fmla="*/ 1690070 w 1998270"/>
              <a:gd name="connsiteY4473" fmla="*/ 455561 h 1996549"/>
              <a:gd name="connsiteX4474" fmla="*/ 1664145 w 1998270"/>
              <a:gd name="connsiteY4474" fmla="*/ 481316 h 1996549"/>
              <a:gd name="connsiteX4475" fmla="*/ 1638391 w 1998270"/>
              <a:gd name="connsiteY4475" fmla="*/ 455561 h 1996549"/>
              <a:gd name="connsiteX4476" fmla="*/ 1638391 w 1998270"/>
              <a:gd name="connsiteY4476" fmla="*/ 455391 h 1996549"/>
              <a:gd name="connsiteX4477" fmla="*/ 1664145 w 1998270"/>
              <a:gd name="connsiteY4477" fmla="*/ 429636 h 1996549"/>
              <a:gd name="connsiteX4478" fmla="*/ 1724864 w 1998270"/>
              <a:gd name="connsiteY4478" fmla="*/ 429295 h 1996549"/>
              <a:gd name="connsiteX4479" fmla="*/ 1751130 w 1998270"/>
              <a:gd name="connsiteY4479" fmla="*/ 455561 h 1996549"/>
              <a:gd name="connsiteX4480" fmla="*/ 1751130 w 1998270"/>
              <a:gd name="connsiteY4480" fmla="*/ 455732 h 1996549"/>
              <a:gd name="connsiteX4481" fmla="*/ 1724864 w 1998270"/>
              <a:gd name="connsiteY4481" fmla="*/ 481657 h 1996549"/>
              <a:gd name="connsiteX4482" fmla="*/ 1724523 w 1998270"/>
              <a:gd name="connsiteY4482" fmla="*/ 481657 h 1996549"/>
              <a:gd name="connsiteX4483" fmla="*/ 1698768 w 1998270"/>
              <a:gd name="connsiteY4483" fmla="*/ 455561 h 1996549"/>
              <a:gd name="connsiteX4484" fmla="*/ 1698768 w 1998270"/>
              <a:gd name="connsiteY4484" fmla="*/ 455391 h 1996549"/>
              <a:gd name="connsiteX4485" fmla="*/ 1724864 w 1998270"/>
              <a:gd name="connsiteY4485" fmla="*/ 429295 h 1996549"/>
              <a:gd name="connsiteX4486" fmla="*/ 1786265 w 1998270"/>
              <a:gd name="connsiteY4486" fmla="*/ 428954 h 1996549"/>
              <a:gd name="connsiteX4487" fmla="*/ 1812872 w 1998270"/>
              <a:gd name="connsiteY4487" fmla="*/ 455562 h 1996549"/>
              <a:gd name="connsiteX4488" fmla="*/ 1812872 w 1998270"/>
              <a:gd name="connsiteY4488" fmla="*/ 455732 h 1996549"/>
              <a:gd name="connsiteX4489" fmla="*/ 1786265 w 1998270"/>
              <a:gd name="connsiteY4489" fmla="*/ 481998 h 1996549"/>
              <a:gd name="connsiteX4490" fmla="*/ 1785924 w 1998270"/>
              <a:gd name="connsiteY4490" fmla="*/ 481998 h 1996549"/>
              <a:gd name="connsiteX4491" fmla="*/ 1759828 w 1998270"/>
              <a:gd name="connsiteY4491" fmla="*/ 455562 h 1996549"/>
              <a:gd name="connsiteX4492" fmla="*/ 1759828 w 1998270"/>
              <a:gd name="connsiteY4492" fmla="*/ 455391 h 1996549"/>
              <a:gd name="connsiteX4493" fmla="*/ 1786265 w 1998270"/>
              <a:gd name="connsiteY4493" fmla="*/ 428954 h 1996549"/>
              <a:gd name="connsiteX4494" fmla="*/ 1848033 w 1998270"/>
              <a:gd name="connsiteY4494" fmla="*/ 428820 h 1996549"/>
              <a:gd name="connsiteX4495" fmla="*/ 1874640 w 1998270"/>
              <a:gd name="connsiteY4495" fmla="*/ 455427 h 1996549"/>
              <a:gd name="connsiteX4496" fmla="*/ 1848033 w 1998270"/>
              <a:gd name="connsiteY4496" fmla="*/ 482034 h 1996549"/>
              <a:gd name="connsiteX4497" fmla="*/ 1821426 w 1998270"/>
              <a:gd name="connsiteY4497" fmla="*/ 455427 h 1996549"/>
              <a:gd name="connsiteX4498" fmla="*/ 1848033 w 1998270"/>
              <a:gd name="connsiteY4498" fmla="*/ 428820 h 1996549"/>
              <a:gd name="connsiteX4499" fmla="*/ 1909068 w 1998270"/>
              <a:gd name="connsiteY4499" fmla="*/ 428784 h 1996549"/>
              <a:gd name="connsiteX4500" fmla="*/ 1935846 w 1998270"/>
              <a:gd name="connsiteY4500" fmla="*/ 455561 h 1996549"/>
              <a:gd name="connsiteX4501" fmla="*/ 1935846 w 1998270"/>
              <a:gd name="connsiteY4501" fmla="*/ 455732 h 1996549"/>
              <a:gd name="connsiteX4502" fmla="*/ 1909068 w 1998270"/>
              <a:gd name="connsiteY4502" fmla="*/ 482168 h 1996549"/>
              <a:gd name="connsiteX4503" fmla="*/ 1882461 w 1998270"/>
              <a:gd name="connsiteY4503" fmla="*/ 455561 h 1996549"/>
              <a:gd name="connsiteX4504" fmla="*/ 1882461 w 1998270"/>
              <a:gd name="connsiteY4504" fmla="*/ 455391 h 1996549"/>
              <a:gd name="connsiteX4505" fmla="*/ 1909068 w 1998270"/>
              <a:gd name="connsiteY4505" fmla="*/ 428784 h 1996549"/>
              <a:gd name="connsiteX4506" fmla="*/ 5995 w 1998270"/>
              <a:gd name="connsiteY4506" fmla="*/ 388739 h 1996549"/>
              <a:gd name="connsiteX4507" fmla="*/ 11283 w 1998270"/>
              <a:gd name="connsiteY4507" fmla="*/ 394025 h 1996549"/>
              <a:gd name="connsiteX4508" fmla="*/ 5995 w 1998270"/>
              <a:gd name="connsiteY4508" fmla="*/ 399314 h 1996549"/>
              <a:gd name="connsiteX4509" fmla="*/ 708 w 1998270"/>
              <a:gd name="connsiteY4509" fmla="*/ 394025 h 1996549"/>
              <a:gd name="connsiteX4510" fmla="*/ 5995 w 1998270"/>
              <a:gd name="connsiteY4510" fmla="*/ 388739 h 1996549"/>
              <a:gd name="connsiteX4511" fmla="*/ 67030 w 1998270"/>
              <a:gd name="connsiteY4511" fmla="*/ 386997 h 1996549"/>
              <a:gd name="connsiteX4512" fmla="*/ 74193 w 1998270"/>
              <a:gd name="connsiteY4512" fmla="*/ 394161 h 1996549"/>
              <a:gd name="connsiteX4513" fmla="*/ 67030 w 1998270"/>
              <a:gd name="connsiteY4513" fmla="*/ 401324 h 1996549"/>
              <a:gd name="connsiteX4514" fmla="*/ 59867 w 1998270"/>
              <a:gd name="connsiteY4514" fmla="*/ 394161 h 1996549"/>
              <a:gd name="connsiteX4515" fmla="*/ 67030 w 1998270"/>
              <a:gd name="connsiteY4515" fmla="*/ 386997 h 1996549"/>
              <a:gd name="connsiteX4516" fmla="*/ 129113 w 1998270"/>
              <a:gd name="connsiteY4516" fmla="*/ 386144 h 1996549"/>
              <a:gd name="connsiteX4517" fmla="*/ 137129 w 1998270"/>
              <a:gd name="connsiteY4517" fmla="*/ 394161 h 1996549"/>
              <a:gd name="connsiteX4518" fmla="*/ 129113 w 1998270"/>
              <a:gd name="connsiteY4518" fmla="*/ 402177 h 1996549"/>
              <a:gd name="connsiteX4519" fmla="*/ 121097 w 1998270"/>
              <a:gd name="connsiteY4519" fmla="*/ 394161 h 1996549"/>
              <a:gd name="connsiteX4520" fmla="*/ 129113 w 1998270"/>
              <a:gd name="connsiteY4520" fmla="*/ 386144 h 1996549"/>
              <a:gd name="connsiteX4521" fmla="*/ 189832 w 1998270"/>
              <a:gd name="connsiteY4521" fmla="*/ 385291 h 1996549"/>
              <a:gd name="connsiteX4522" fmla="*/ 198701 w 1998270"/>
              <a:gd name="connsiteY4522" fmla="*/ 394160 h 1996549"/>
              <a:gd name="connsiteX4523" fmla="*/ 189832 w 1998270"/>
              <a:gd name="connsiteY4523" fmla="*/ 403030 h 1996549"/>
              <a:gd name="connsiteX4524" fmla="*/ 180964 w 1998270"/>
              <a:gd name="connsiteY4524" fmla="*/ 394160 h 1996549"/>
              <a:gd name="connsiteX4525" fmla="*/ 189832 w 1998270"/>
              <a:gd name="connsiteY4525" fmla="*/ 385291 h 1996549"/>
              <a:gd name="connsiteX4526" fmla="*/ 251234 w 1998270"/>
              <a:gd name="connsiteY4526" fmla="*/ 384439 h 1996549"/>
              <a:gd name="connsiteX4527" fmla="*/ 251574 w 1998270"/>
              <a:gd name="connsiteY4527" fmla="*/ 384439 h 1996549"/>
              <a:gd name="connsiteX4528" fmla="*/ 260956 w 1998270"/>
              <a:gd name="connsiteY4528" fmla="*/ 394161 h 1996549"/>
              <a:gd name="connsiteX4529" fmla="*/ 251234 w 1998270"/>
              <a:gd name="connsiteY4529" fmla="*/ 403883 h 1996549"/>
              <a:gd name="connsiteX4530" fmla="*/ 241512 w 1998270"/>
              <a:gd name="connsiteY4530" fmla="*/ 394161 h 1996549"/>
              <a:gd name="connsiteX4531" fmla="*/ 251234 w 1998270"/>
              <a:gd name="connsiteY4531" fmla="*/ 384439 h 1996549"/>
              <a:gd name="connsiteX4532" fmla="*/ 313002 w 1998270"/>
              <a:gd name="connsiteY4532" fmla="*/ 383452 h 1996549"/>
              <a:gd name="connsiteX4533" fmla="*/ 323576 w 1998270"/>
              <a:gd name="connsiteY4533" fmla="*/ 394027 h 1996549"/>
              <a:gd name="connsiteX4534" fmla="*/ 313002 w 1998270"/>
              <a:gd name="connsiteY4534" fmla="*/ 404601 h 1996549"/>
              <a:gd name="connsiteX4535" fmla="*/ 302427 w 1998270"/>
              <a:gd name="connsiteY4535" fmla="*/ 394027 h 1996549"/>
              <a:gd name="connsiteX4536" fmla="*/ 313002 w 1998270"/>
              <a:gd name="connsiteY4536" fmla="*/ 383452 h 1996549"/>
              <a:gd name="connsiteX4537" fmla="*/ 436119 w 1998270"/>
              <a:gd name="connsiteY4537" fmla="*/ 382732 h 1996549"/>
              <a:gd name="connsiteX4538" fmla="*/ 448229 w 1998270"/>
              <a:gd name="connsiteY4538" fmla="*/ 394843 h 1996549"/>
              <a:gd name="connsiteX4539" fmla="*/ 436119 w 1998270"/>
              <a:gd name="connsiteY4539" fmla="*/ 406953 h 1996549"/>
              <a:gd name="connsiteX4540" fmla="*/ 424010 w 1998270"/>
              <a:gd name="connsiteY4540" fmla="*/ 394843 h 1996549"/>
              <a:gd name="connsiteX4541" fmla="*/ 436119 w 1998270"/>
              <a:gd name="connsiteY4541" fmla="*/ 382732 h 1996549"/>
              <a:gd name="connsiteX4542" fmla="*/ 374036 w 1998270"/>
              <a:gd name="connsiteY4542" fmla="*/ 382732 h 1996549"/>
              <a:gd name="connsiteX4543" fmla="*/ 374377 w 1998270"/>
              <a:gd name="connsiteY4543" fmla="*/ 382732 h 1996549"/>
              <a:gd name="connsiteX4544" fmla="*/ 385293 w 1998270"/>
              <a:gd name="connsiteY4544" fmla="*/ 393989 h 1996549"/>
              <a:gd name="connsiteX4545" fmla="*/ 374036 w 1998270"/>
              <a:gd name="connsiteY4545" fmla="*/ 405246 h 1996549"/>
              <a:gd name="connsiteX4546" fmla="*/ 362780 w 1998270"/>
              <a:gd name="connsiteY4546" fmla="*/ 393989 h 1996549"/>
              <a:gd name="connsiteX4547" fmla="*/ 374036 w 1998270"/>
              <a:gd name="connsiteY4547" fmla="*/ 382732 h 1996549"/>
              <a:gd name="connsiteX4548" fmla="*/ 496838 w 1998270"/>
              <a:gd name="connsiteY4548" fmla="*/ 381197 h 1996549"/>
              <a:gd name="connsiteX4549" fmla="*/ 509801 w 1998270"/>
              <a:gd name="connsiteY4549" fmla="*/ 394161 h 1996549"/>
              <a:gd name="connsiteX4550" fmla="*/ 496838 w 1998270"/>
              <a:gd name="connsiteY4550" fmla="*/ 407123 h 1996549"/>
              <a:gd name="connsiteX4551" fmla="*/ 483876 w 1998270"/>
              <a:gd name="connsiteY4551" fmla="*/ 394161 h 1996549"/>
              <a:gd name="connsiteX4552" fmla="*/ 496838 w 1998270"/>
              <a:gd name="connsiteY4552" fmla="*/ 381197 h 1996549"/>
              <a:gd name="connsiteX4553" fmla="*/ 558240 w 1998270"/>
              <a:gd name="connsiteY4553" fmla="*/ 380516 h 1996549"/>
              <a:gd name="connsiteX4554" fmla="*/ 571884 w 1998270"/>
              <a:gd name="connsiteY4554" fmla="*/ 394161 h 1996549"/>
              <a:gd name="connsiteX4555" fmla="*/ 558240 w 1998270"/>
              <a:gd name="connsiteY4555" fmla="*/ 407806 h 1996549"/>
              <a:gd name="connsiteX4556" fmla="*/ 544595 w 1998270"/>
              <a:gd name="connsiteY4556" fmla="*/ 394161 h 1996549"/>
              <a:gd name="connsiteX4557" fmla="*/ 558240 w 1998270"/>
              <a:gd name="connsiteY4557" fmla="*/ 380516 h 1996549"/>
              <a:gd name="connsiteX4558" fmla="*/ 619641 w 1998270"/>
              <a:gd name="connsiteY4558" fmla="*/ 379662 h 1996549"/>
              <a:gd name="connsiteX4559" fmla="*/ 634138 w 1998270"/>
              <a:gd name="connsiteY4559" fmla="*/ 394161 h 1996549"/>
              <a:gd name="connsiteX4560" fmla="*/ 619641 w 1998270"/>
              <a:gd name="connsiteY4560" fmla="*/ 408657 h 1996549"/>
              <a:gd name="connsiteX4561" fmla="*/ 605144 w 1998270"/>
              <a:gd name="connsiteY4561" fmla="*/ 394161 h 1996549"/>
              <a:gd name="connsiteX4562" fmla="*/ 619641 w 1998270"/>
              <a:gd name="connsiteY4562" fmla="*/ 379662 h 1996549"/>
              <a:gd name="connsiteX4563" fmla="*/ 681042 w 1998270"/>
              <a:gd name="connsiteY4563" fmla="*/ 378810 h 1996549"/>
              <a:gd name="connsiteX4564" fmla="*/ 696393 w 1998270"/>
              <a:gd name="connsiteY4564" fmla="*/ 394161 h 1996549"/>
              <a:gd name="connsiteX4565" fmla="*/ 696393 w 1998270"/>
              <a:gd name="connsiteY4565" fmla="*/ 394331 h 1996549"/>
              <a:gd name="connsiteX4566" fmla="*/ 681042 w 1998270"/>
              <a:gd name="connsiteY4566" fmla="*/ 409340 h 1996549"/>
              <a:gd name="connsiteX4567" fmla="*/ 665692 w 1998270"/>
              <a:gd name="connsiteY4567" fmla="*/ 394161 h 1996549"/>
              <a:gd name="connsiteX4568" fmla="*/ 681042 w 1998270"/>
              <a:gd name="connsiteY4568" fmla="*/ 378810 h 1996549"/>
              <a:gd name="connsiteX4569" fmla="*/ 743126 w 1998270"/>
              <a:gd name="connsiteY4569" fmla="*/ 377958 h 1996549"/>
              <a:gd name="connsiteX4570" fmla="*/ 745241 w 1998270"/>
              <a:gd name="connsiteY4570" fmla="*/ 377958 h 1996549"/>
              <a:gd name="connsiteX4571" fmla="*/ 760182 w 1998270"/>
              <a:gd name="connsiteY4571" fmla="*/ 395013 h 1996549"/>
              <a:gd name="connsiteX4572" fmla="*/ 760147 w 1998270"/>
              <a:gd name="connsiteY4572" fmla="*/ 396071 h 1996549"/>
              <a:gd name="connsiteX4573" fmla="*/ 743126 w 1998270"/>
              <a:gd name="connsiteY4573" fmla="*/ 411046 h 1996549"/>
              <a:gd name="connsiteX4574" fmla="*/ 726923 w 1998270"/>
              <a:gd name="connsiteY4574" fmla="*/ 395013 h 1996549"/>
              <a:gd name="connsiteX4575" fmla="*/ 743126 w 1998270"/>
              <a:gd name="connsiteY4575" fmla="*/ 377958 h 1996549"/>
              <a:gd name="connsiteX4576" fmla="*/ 803844 w 1998270"/>
              <a:gd name="connsiteY4576" fmla="*/ 377275 h 1996549"/>
              <a:gd name="connsiteX4577" fmla="*/ 820900 w 1998270"/>
              <a:gd name="connsiteY4577" fmla="*/ 394331 h 1996549"/>
              <a:gd name="connsiteX4578" fmla="*/ 803844 w 1998270"/>
              <a:gd name="connsiteY4578" fmla="*/ 411387 h 1996549"/>
              <a:gd name="connsiteX4579" fmla="*/ 786789 w 1998270"/>
              <a:gd name="connsiteY4579" fmla="*/ 394331 h 1996549"/>
              <a:gd name="connsiteX4580" fmla="*/ 803844 w 1998270"/>
              <a:gd name="connsiteY4580" fmla="*/ 377275 h 1996549"/>
              <a:gd name="connsiteX4581" fmla="*/ 865246 w 1998270"/>
              <a:gd name="connsiteY4581" fmla="*/ 376422 h 1996549"/>
              <a:gd name="connsiteX4582" fmla="*/ 882302 w 1998270"/>
              <a:gd name="connsiteY4582" fmla="*/ 393477 h 1996549"/>
              <a:gd name="connsiteX4583" fmla="*/ 865246 w 1998270"/>
              <a:gd name="connsiteY4583" fmla="*/ 410534 h 1996549"/>
              <a:gd name="connsiteX4584" fmla="*/ 848191 w 1998270"/>
              <a:gd name="connsiteY4584" fmla="*/ 393477 h 1996549"/>
              <a:gd name="connsiteX4585" fmla="*/ 865246 w 1998270"/>
              <a:gd name="connsiteY4585" fmla="*/ 376422 h 1996549"/>
              <a:gd name="connsiteX4586" fmla="*/ 926647 w 1998270"/>
              <a:gd name="connsiteY4586" fmla="*/ 375740 h 1996549"/>
              <a:gd name="connsiteX4587" fmla="*/ 945067 w 1998270"/>
              <a:gd name="connsiteY4587" fmla="*/ 394161 h 1996549"/>
              <a:gd name="connsiteX4588" fmla="*/ 945067 w 1998270"/>
              <a:gd name="connsiteY4588" fmla="*/ 394331 h 1996549"/>
              <a:gd name="connsiteX4589" fmla="*/ 926647 w 1998270"/>
              <a:gd name="connsiteY4589" fmla="*/ 412411 h 1996549"/>
              <a:gd name="connsiteX4590" fmla="*/ 908227 w 1998270"/>
              <a:gd name="connsiteY4590" fmla="*/ 394161 h 1996549"/>
              <a:gd name="connsiteX4591" fmla="*/ 926647 w 1998270"/>
              <a:gd name="connsiteY4591" fmla="*/ 375740 h 1996549"/>
              <a:gd name="connsiteX4592" fmla="*/ 988415 w 1998270"/>
              <a:gd name="connsiteY4592" fmla="*/ 374753 h 1996549"/>
              <a:gd name="connsiteX4593" fmla="*/ 1007688 w 1998270"/>
              <a:gd name="connsiteY4593" fmla="*/ 394025 h 1996549"/>
              <a:gd name="connsiteX4594" fmla="*/ 988415 w 1998270"/>
              <a:gd name="connsiteY4594" fmla="*/ 413299 h 1996549"/>
              <a:gd name="connsiteX4595" fmla="*/ 969142 w 1998270"/>
              <a:gd name="connsiteY4595" fmla="*/ 394025 h 1996549"/>
              <a:gd name="connsiteX4596" fmla="*/ 988415 w 1998270"/>
              <a:gd name="connsiteY4596" fmla="*/ 374753 h 1996549"/>
              <a:gd name="connsiteX4597" fmla="*/ 1050132 w 1998270"/>
              <a:gd name="connsiteY4597" fmla="*/ 374205 h 1996549"/>
              <a:gd name="connsiteX4598" fmla="*/ 1070088 w 1998270"/>
              <a:gd name="connsiteY4598" fmla="*/ 394161 h 1996549"/>
              <a:gd name="connsiteX4599" fmla="*/ 1070088 w 1998270"/>
              <a:gd name="connsiteY4599" fmla="*/ 394331 h 1996549"/>
              <a:gd name="connsiteX4600" fmla="*/ 1050132 w 1998270"/>
              <a:gd name="connsiteY4600" fmla="*/ 413946 h 1996549"/>
              <a:gd name="connsiteX4601" fmla="*/ 1030177 w 1998270"/>
              <a:gd name="connsiteY4601" fmla="*/ 394161 h 1996549"/>
              <a:gd name="connsiteX4602" fmla="*/ 1050132 w 1998270"/>
              <a:gd name="connsiteY4602" fmla="*/ 374205 h 1996549"/>
              <a:gd name="connsiteX4603" fmla="*/ 1110851 w 1998270"/>
              <a:gd name="connsiteY4603" fmla="*/ 373352 h 1996549"/>
              <a:gd name="connsiteX4604" fmla="*/ 1111192 w 1998270"/>
              <a:gd name="connsiteY4604" fmla="*/ 373352 h 1996549"/>
              <a:gd name="connsiteX4605" fmla="*/ 1131659 w 1998270"/>
              <a:gd name="connsiteY4605" fmla="*/ 394161 h 1996549"/>
              <a:gd name="connsiteX4606" fmla="*/ 1131659 w 1998270"/>
              <a:gd name="connsiteY4606" fmla="*/ 394331 h 1996549"/>
              <a:gd name="connsiteX4607" fmla="*/ 1110851 w 1998270"/>
              <a:gd name="connsiteY4607" fmla="*/ 414798 h 1996549"/>
              <a:gd name="connsiteX4608" fmla="*/ 1090043 w 1998270"/>
              <a:gd name="connsiteY4608" fmla="*/ 394161 h 1996549"/>
              <a:gd name="connsiteX4609" fmla="*/ 1110851 w 1998270"/>
              <a:gd name="connsiteY4609" fmla="*/ 373352 h 1996549"/>
              <a:gd name="connsiteX4610" fmla="*/ 1172252 w 1998270"/>
              <a:gd name="connsiteY4610" fmla="*/ 372670 h 1996549"/>
              <a:gd name="connsiteX4611" fmla="*/ 1172593 w 1998270"/>
              <a:gd name="connsiteY4611" fmla="*/ 372670 h 1996549"/>
              <a:gd name="connsiteX4612" fmla="*/ 1193743 w 1998270"/>
              <a:gd name="connsiteY4612" fmla="*/ 394161 h 1996549"/>
              <a:gd name="connsiteX4613" fmla="*/ 1193743 w 1998270"/>
              <a:gd name="connsiteY4613" fmla="*/ 394331 h 1996549"/>
              <a:gd name="connsiteX4614" fmla="*/ 1172252 w 1998270"/>
              <a:gd name="connsiteY4614" fmla="*/ 415481 h 1996549"/>
              <a:gd name="connsiteX4615" fmla="*/ 1150762 w 1998270"/>
              <a:gd name="connsiteY4615" fmla="*/ 394161 h 1996549"/>
              <a:gd name="connsiteX4616" fmla="*/ 1172252 w 1998270"/>
              <a:gd name="connsiteY4616" fmla="*/ 372670 h 1996549"/>
              <a:gd name="connsiteX4617" fmla="*/ 1233654 w 1998270"/>
              <a:gd name="connsiteY4617" fmla="*/ 371988 h 1996549"/>
              <a:gd name="connsiteX4618" fmla="*/ 1255826 w 1998270"/>
              <a:gd name="connsiteY4618" fmla="*/ 394161 h 1996549"/>
              <a:gd name="connsiteX4619" fmla="*/ 1233654 w 1998270"/>
              <a:gd name="connsiteY4619" fmla="*/ 416163 h 1996549"/>
              <a:gd name="connsiteX4620" fmla="*/ 1211481 w 1998270"/>
              <a:gd name="connsiteY4620" fmla="*/ 394161 h 1996549"/>
              <a:gd name="connsiteX4621" fmla="*/ 1233654 w 1998270"/>
              <a:gd name="connsiteY4621" fmla="*/ 371988 h 1996549"/>
              <a:gd name="connsiteX4622" fmla="*/ 1295422 w 1998270"/>
              <a:gd name="connsiteY4622" fmla="*/ 371172 h 1996549"/>
              <a:gd name="connsiteX4623" fmla="*/ 1318277 w 1998270"/>
              <a:gd name="connsiteY4623" fmla="*/ 394027 h 1996549"/>
              <a:gd name="connsiteX4624" fmla="*/ 1295422 w 1998270"/>
              <a:gd name="connsiteY4624" fmla="*/ 416881 h 1996549"/>
              <a:gd name="connsiteX4625" fmla="*/ 1272567 w 1998270"/>
              <a:gd name="connsiteY4625" fmla="*/ 394027 h 1996549"/>
              <a:gd name="connsiteX4626" fmla="*/ 1295422 w 1998270"/>
              <a:gd name="connsiteY4626" fmla="*/ 371172 h 1996549"/>
              <a:gd name="connsiteX4627" fmla="*/ 1357139 w 1998270"/>
              <a:gd name="connsiteY4627" fmla="*/ 370453 h 1996549"/>
              <a:gd name="connsiteX4628" fmla="*/ 1380847 w 1998270"/>
              <a:gd name="connsiteY4628" fmla="*/ 394161 h 1996549"/>
              <a:gd name="connsiteX4629" fmla="*/ 1380847 w 1998270"/>
              <a:gd name="connsiteY4629" fmla="*/ 394331 h 1996549"/>
              <a:gd name="connsiteX4630" fmla="*/ 1357139 w 1998270"/>
              <a:gd name="connsiteY4630" fmla="*/ 417698 h 1996549"/>
              <a:gd name="connsiteX4631" fmla="*/ 1333602 w 1998270"/>
              <a:gd name="connsiteY4631" fmla="*/ 394161 h 1996549"/>
              <a:gd name="connsiteX4632" fmla="*/ 1333602 w 1998270"/>
              <a:gd name="connsiteY4632" fmla="*/ 393991 h 1996549"/>
              <a:gd name="connsiteX4633" fmla="*/ 1357139 w 1998270"/>
              <a:gd name="connsiteY4633" fmla="*/ 370453 h 1996549"/>
              <a:gd name="connsiteX4634" fmla="*/ 1971151 w 1998270"/>
              <a:gd name="connsiteY4634" fmla="*/ 370282 h 1996549"/>
              <a:gd name="connsiteX4635" fmla="*/ 1995029 w 1998270"/>
              <a:gd name="connsiteY4635" fmla="*/ 394161 h 1996549"/>
              <a:gd name="connsiteX4636" fmla="*/ 1971151 w 1998270"/>
              <a:gd name="connsiteY4636" fmla="*/ 417867 h 1996549"/>
              <a:gd name="connsiteX4637" fmla="*/ 1947273 w 1998270"/>
              <a:gd name="connsiteY4637" fmla="*/ 394161 h 1996549"/>
              <a:gd name="connsiteX4638" fmla="*/ 1971151 w 1998270"/>
              <a:gd name="connsiteY4638" fmla="*/ 370282 h 1996549"/>
              <a:gd name="connsiteX4639" fmla="*/ 1417858 w 1998270"/>
              <a:gd name="connsiteY4639" fmla="*/ 369771 h 1996549"/>
              <a:gd name="connsiteX4640" fmla="*/ 1442247 w 1998270"/>
              <a:gd name="connsiteY4640" fmla="*/ 394161 h 1996549"/>
              <a:gd name="connsiteX4641" fmla="*/ 1417858 w 1998270"/>
              <a:gd name="connsiteY4641" fmla="*/ 418381 h 1996549"/>
              <a:gd name="connsiteX4642" fmla="*/ 1393639 w 1998270"/>
              <a:gd name="connsiteY4642" fmla="*/ 394161 h 1996549"/>
              <a:gd name="connsiteX4643" fmla="*/ 1393639 w 1998270"/>
              <a:gd name="connsiteY4643" fmla="*/ 393991 h 1996549"/>
              <a:gd name="connsiteX4644" fmla="*/ 1417858 w 1998270"/>
              <a:gd name="connsiteY4644" fmla="*/ 369771 h 1996549"/>
              <a:gd name="connsiteX4645" fmla="*/ 1479259 w 1998270"/>
              <a:gd name="connsiteY4645" fmla="*/ 369259 h 1996549"/>
              <a:gd name="connsiteX4646" fmla="*/ 1504160 w 1998270"/>
              <a:gd name="connsiteY4646" fmla="*/ 394161 h 1996549"/>
              <a:gd name="connsiteX4647" fmla="*/ 1504160 w 1998270"/>
              <a:gd name="connsiteY4647" fmla="*/ 394331 h 1996549"/>
              <a:gd name="connsiteX4648" fmla="*/ 1479259 w 1998270"/>
              <a:gd name="connsiteY4648" fmla="*/ 418891 h 1996549"/>
              <a:gd name="connsiteX4649" fmla="*/ 1454528 w 1998270"/>
              <a:gd name="connsiteY4649" fmla="*/ 394161 h 1996549"/>
              <a:gd name="connsiteX4650" fmla="*/ 1454528 w 1998270"/>
              <a:gd name="connsiteY4650" fmla="*/ 393991 h 1996549"/>
              <a:gd name="connsiteX4651" fmla="*/ 1479259 w 1998270"/>
              <a:gd name="connsiteY4651" fmla="*/ 369259 h 1996549"/>
              <a:gd name="connsiteX4652" fmla="*/ 1540660 w 1998270"/>
              <a:gd name="connsiteY4652" fmla="*/ 368577 h 1996549"/>
              <a:gd name="connsiteX4653" fmla="*/ 1566244 w 1998270"/>
              <a:gd name="connsiteY4653" fmla="*/ 394161 h 1996549"/>
              <a:gd name="connsiteX4654" fmla="*/ 1540660 w 1998270"/>
              <a:gd name="connsiteY4654" fmla="*/ 419575 h 1996549"/>
              <a:gd name="connsiteX4655" fmla="*/ 1515247 w 1998270"/>
              <a:gd name="connsiteY4655" fmla="*/ 394161 h 1996549"/>
              <a:gd name="connsiteX4656" fmla="*/ 1540660 w 1998270"/>
              <a:gd name="connsiteY4656" fmla="*/ 368577 h 1996549"/>
              <a:gd name="connsiteX4657" fmla="*/ 1602428 w 1998270"/>
              <a:gd name="connsiteY4657" fmla="*/ 367931 h 1996549"/>
              <a:gd name="connsiteX4658" fmla="*/ 1628523 w 1998270"/>
              <a:gd name="connsiteY4658" fmla="*/ 394027 h 1996549"/>
              <a:gd name="connsiteX4659" fmla="*/ 1602428 w 1998270"/>
              <a:gd name="connsiteY4659" fmla="*/ 420121 h 1996549"/>
              <a:gd name="connsiteX4660" fmla="*/ 1576332 w 1998270"/>
              <a:gd name="connsiteY4660" fmla="*/ 394027 h 1996549"/>
              <a:gd name="connsiteX4661" fmla="*/ 1602428 w 1998270"/>
              <a:gd name="connsiteY4661" fmla="*/ 367931 h 1996549"/>
              <a:gd name="connsiteX4662" fmla="*/ 1664145 w 1998270"/>
              <a:gd name="connsiteY4662" fmla="*/ 367553 h 1996549"/>
              <a:gd name="connsiteX4663" fmla="*/ 1690752 w 1998270"/>
              <a:gd name="connsiteY4663" fmla="*/ 394161 h 1996549"/>
              <a:gd name="connsiteX4664" fmla="*/ 1690752 w 1998270"/>
              <a:gd name="connsiteY4664" fmla="*/ 394331 h 1996549"/>
              <a:gd name="connsiteX4665" fmla="*/ 1664145 w 1998270"/>
              <a:gd name="connsiteY4665" fmla="*/ 420597 h 1996549"/>
              <a:gd name="connsiteX4666" fmla="*/ 1663804 w 1998270"/>
              <a:gd name="connsiteY4666" fmla="*/ 420597 h 1996549"/>
              <a:gd name="connsiteX4667" fmla="*/ 1637708 w 1998270"/>
              <a:gd name="connsiteY4667" fmla="*/ 394161 h 1996549"/>
              <a:gd name="connsiteX4668" fmla="*/ 1637708 w 1998270"/>
              <a:gd name="connsiteY4668" fmla="*/ 393989 h 1996549"/>
              <a:gd name="connsiteX4669" fmla="*/ 1664145 w 1998270"/>
              <a:gd name="connsiteY4669" fmla="*/ 367553 h 1996549"/>
              <a:gd name="connsiteX4670" fmla="*/ 1724863 w 1998270"/>
              <a:gd name="connsiteY4670" fmla="*/ 367212 h 1996549"/>
              <a:gd name="connsiteX4671" fmla="*/ 1751812 w 1998270"/>
              <a:gd name="connsiteY4671" fmla="*/ 394161 h 1996549"/>
              <a:gd name="connsiteX4672" fmla="*/ 1751812 w 1998270"/>
              <a:gd name="connsiteY4672" fmla="*/ 394331 h 1996549"/>
              <a:gd name="connsiteX4673" fmla="*/ 1724863 w 1998270"/>
              <a:gd name="connsiteY4673" fmla="*/ 420939 h 1996549"/>
              <a:gd name="connsiteX4674" fmla="*/ 1698086 w 1998270"/>
              <a:gd name="connsiteY4674" fmla="*/ 394161 h 1996549"/>
              <a:gd name="connsiteX4675" fmla="*/ 1698086 w 1998270"/>
              <a:gd name="connsiteY4675" fmla="*/ 393989 h 1996549"/>
              <a:gd name="connsiteX4676" fmla="*/ 1724863 w 1998270"/>
              <a:gd name="connsiteY4676" fmla="*/ 367212 h 1996549"/>
              <a:gd name="connsiteX4677" fmla="*/ 1786265 w 1998270"/>
              <a:gd name="connsiteY4677" fmla="*/ 366870 h 1996549"/>
              <a:gd name="connsiteX4678" fmla="*/ 1813555 w 1998270"/>
              <a:gd name="connsiteY4678" fmla="*/ 394161 h 1996549"/>
              <a:gd name="connsiteX4679" fmla="*/ 1786265 w 1998270"/>
              <a:gd name="connsiteY4679" fmla="*/ 421279 h 1996549"/>
              <a:gd name="connsiteX4680" fmla="*/ 1759147 w 1998270"/>
              <a:gd name="connsiteY4680" fmla="*/ 394161 h 1996549"/>
              <a:gd name="connsiteX4681" fmla="*/ 1759147 w 1998270"/>
              <a:gd name="connsiteY4681" fmla="*/ 393989 h 1996549"/>
              <a:gd name="connsiteX4682" fmla="*/ 1786265 w 1998270"/>
              <a:gd name="connsiteY4682" fmla="*/ 366870 h 1996549"/>
              <a:gd name="connsiteX4683" fmla="*/ 1847666 w 1998270"/>
              <a:gd name="connsiteY4683" fmla="*/ 366700 h 1996549"/>
              <a:gd name="connsiteX4684" fmla="*/ 1875126 w 1998270"/>
              <a:gd name="connsiteY4684" fmla="*/ 394160 h 1996549"/>
              <a:gd name="connsiteX4685" fmla="*/ 1847666 w 1998270"/>
              <a:gd name="connsiteY4685" fmla="*/ 421449 h 1996549"/>
              <a:gd name="connsiteX4686" fmla="*/ 1820377 w 1998270"/>
              <a:gd name="connsiteY4686" fmla="*/ 394160 h 1996549"/>
              <a:gd name="connsiteX4687" fmla="*/ 1847666 w 1998270"/>
              <a:gd name="connsiteY4687" fmla="*/ 366700 h 1996549"/>
              <a:gd name="connsiteX4688" fmla="*/ 1909067 w 1998270"/>
              <a:gd name="connsiteY4688" fmla="*/ 366529 h 1996549"/>
              <a:gd name="connsiteX4689" fmla="*/ 1909409 w 1998270"/>
              <a:gd name="connsiteY4689" fmla="*/ 366529 h 1996549"/>
              <a:gd name="connsiteX4690" fmla="*/ 1936698 w 1998270"/>
              <a:gd name="connsiteY4690" fmla="*/ 394161 h 1996549"/>
              <a:gd name="connsiteX4691" fmla="*/ 1936698 w 1998270"/>
              <a:gd name="connsiteY4691" fmla="*/ 394331 h 1996549"/>
              <a:gd name="connsiteX4692" fmla="*/ 1909067 w 1998270"/>
              <a:gd name="connsiteY4692" fmla="*/ 421621 h 1996549"/>
              <a:gd name="connsiteX4693" fmla="*/ 1881608 w 1998270"/>
              <a:gd name="connsiteY4693" fmla="*/ 394161 h 1996549"/>
              <a:gd name="connsiteX4694" fmla="*/ 1881608 w 1998270"/>
              <a:gd name="connsiteY4694" fmla="*/ 393989 h 1996549"/>
              <a:gd name="connsiteX4695" fmla="*/ 1909067 w 1998270"/>
              <a:gd name="connsiteY4695" fmla="*/ 366529 h 1996549"/>
              <a:gd name="connsiteX4696" fmla="*/ 5629 w 1998270"/>
              <a:gd name="connsiteY4696" fmla="*/ 327472 h 1996549"/>
              <a:gd name="connsiteX4697" fmla="*/ 10916 w 1998270"/>
              <a:gd name="connsiteY4697" fmla="*/ 332760 h 1996549"/>
              <a:gd name="connsiteX4698" fmla="*/ 5629 w 1998270"/>
              <a:gd name="connsiteY4698" fmla="*/ 338047 h 1996549"/>
              <a:gd name="connsiteX4699" fmla="*/ 342 w 1998270"/>
              <a:gd name="connsiteY4699" fmla="*/ 332760 h 1996549"/>
              <a:gd name="connsiteX4700" fmla="*/ 5629 w 1998270"/>
              <a:gd name="connsiteY4700" fmla="*/ 327472 h 1996549"/>
              <a:gd name="connsiteX4701" fmla="*/ 67029 w 1998270"/>
              <a:gd name="connsiteY4701" fmla="*/ 325425 h 1996549"/>
              <a:gd name="connsiteX4702" fmla="*/ 74364 w 1998270"/>
              <a:gd name="connsiteY4702" fmla="*/ 332759 h 1996549"/>
              <a:gd name="connsiteX4703" fmla="*/ 67029 w 1998270"/>
              <a:gd name="connsiteY4703" fmla="*/ 340093 h 1996549"/>
              <a:gd name="connsiteX4704" fmla="*/ 59696 w 1998270"/>
              <a:gd name="connsiteY4704" fmla="*/ 332759 h 1996549"/>
              <a:gd name="connsiteX4705" fmla="*/ 67029 w 1998270"/>
              <a:gd name="connsiteY4705" fmla="*/ 325425 h 1996549"/>
              <a:gd name="connsiteX4706" fmla="*/ 129114 w 1998270"/>
              <a:gd name="connsiteY4706" fmla="*/ 324572 h 1996549"/>
              <a:gd name="connsiteX4707" fmla="*/ 129455 w 1998270"/>
              <a:gd name="connsiteY4707" fmla="*/ 324572 h 1996549"/>
              <a:gd name="connsiteX4708" fmla="*/ 137301 w 1998270"/>
              <a:gd name="connsiteY4708" fmla="*/ 332759 h 1996549"/>
              <a:gd name="connsiteX4709" fmla="*/ 129114 w 1998270"/>
              <a:gd name="connsiteY4709" fmla="*/ 340946 h 1996549"/>
              <a:gd name="connsiteX4710" fmla="*/ 120927 w 1998270"/>
              <a:gd name="connsiteY4710" fmla="*/ 332759 h 1996549"/>
              <a:gd name="connsiteX4711" fmla="*/ 129114 w 1998270"/>
              <a:gd name="connsiteY4711" fmla="*/ 324572 h 1996549"/>
              <a:gd name="connsiteX4712" fmla="*/ 189832 w 1998270"/>
              <a:gd name="connsiteY4712" fmla="*/ 323720 h 1996549"/>
              <a:gd name="connsiteX4713" fmla="*/ 190173 w 1998270"/>
              <a:gd name="connsiteY4713" fmla="*/ 323720 h 1996549"/>
              <a:gd name="connsiteX4714" fmla="*/ 198872 w 1998270"/>
              <a:gd name="connsiteY4714" fmla="*/ 332760 h 1996549"/>
              <a:gd name="connsiteX4715" fmla="*/ 189832 w 1998270"/>
              <a:gd name="connsiteY4715" fmla="*/ 341800 h 1996549"/>
              <a:gd name="connsiteX4716" fmla="*/ 180793 w 1998270"/>
              <a:gd name="connsiteY4716" fmla="*/ 332760 h 1996549"/>
              <a:gd name="connsiteX4717" fmla="*/ 189832 w 1998270"/>
              <a:gd name="connsiteY4717" fmla="*/ 323720 h 1996549"/>
              <a:gd name="connsiteX4718" fmla="*/ 251233 w 1998270"/>
              <a:gd name="connsiteY4718" fmla="*/ 322868 h 1996549"/>
              <a:gd name="connsiteX4719" fmla="*/ 261125 w 1998270"/>
              <a:gd name="connsiteY4719" fmla="*/ 332760 h 1996549"/>
              <a:gd name="connsiteX4720" fmla="*/ 251233 w 1998270"/>
              <a:gd name="connsiteY4720" fmla="*/ 342652 h 1996549"/>
              <a:gd name="connsiteX4721" fmla="*/ 241341 w 1998270"/>
              <a:gd name="connsiteY4721" fmla="*/ 332760 h 1996549"/>
              <a:gd name="connsiteX4722" fmla="*/ 251233 w 1998270"/>
              <a:gd name="connsiteY4722" fmla="*/ 322868 h 1996549"/>
              <a:gd name="connsiteX4723" fmla="*/ 312635 w 1998270"/>
              <a:gd name="connsiteY4723" fmla="*/ 322185 h 1996549"/>
              <a:gd name="connsiteX4724" fmla="*/ 323210 w 1998270"/>
              <a:gd name="connsiteY4724" fmla="*/ 332760 h 1996549"/>
              <a:gd name="connsiteX4725" fmla="*/ 312635 w 1998270"/>
              <a:gd name="connsiteY4725" fmla="*/ 343335 h 1996549"/>
              <a:gd name="connsiteX4726" fmla="*/ 302061 w 1998270"/>
              <a:gd name="connsiteY4726" fmla="*/ 332760 h 1996549"/>
              <a:gd name="connsiteX4727" fmla="*/ 312635 w 1998270"/>
              <a:gd name="connsiteY4727" fmla="*/ 322185 h 1996549"/>
              <a:gd name="connsiteX4728" fmla="*/ 374036 w 1998270"/>
              <a:gd name="connsiteY4728" fmla="*/ 321331 h 1996549"/>
              <a:gd name="connsiteX4729" fmla="*/ 385463 w 1998270"/>
              <a:gd name="connsiteY4729" fmla="*/ 332760 h 1996549"/>
              <a:gd name="connsiteX4730" fmla="*/ 374036 w 1998270"/>
              <a:gd name="connsiteY4730" fmla="*/ 344188 h 1996549"/>
              <a:gd name="connsiteX4731" fmla="*/ 362609 w 1998270"/>
              <a:gd name="connsiteY4731" fmla="*/ 332760 h 1996549"/>
              <a:gd name="connsiteX4732" fmla="*/ 374036 w 1998270"/>
              <a:gd name="connsiteY4732" fmla="*/ 321331 h 1996549"/>
              <a:gd name="connsiteX4733" fmla="*/ 436120 w 1998270"/>
              <a:gd name="connsiteY4733" fmla="*/ 320479 h 1996549"/>
              <a:gd name="connsiteX4734" fmla="*/ 448400 w 1998270"/>
              <a:gd name="connsiteY4734" fmla="*/ 332760 h 1996549"/>
              <a:gd name="connsiteX4735" fmla="*/ 436120 w 1998270"/>
              <a:gd name="connsiteY4735" fmla="*/ 345040 h 1996549"/>
              <a:gd name="connsiteX4736" fmla="*/ 423840 w 1998270"/>
              <a:gd name="connsiteY4736" fmla="*/ 332760 h 1996549"/>
              <a:gd name="connsiteX4737" fmla="*/ 436120 w 1998270"/>
              <a:gd name="connsiteY4737" fmla="*/ 320479 h 1996549"/>
              <a:gd name="connsiteX4738" fmla="*/ 496838 w 1998270"/>
              <a:gd name="connsiteY4738" fmla="*/ 319626 h 1996549"/>
              <a:gd name="connsiteX4739" fmla="*/ 497179 w 1998270"/>
              <a:gd name="connsiteY4739" fmla="*/ 319626 h 1996549"/>
              <a:gd name="connsiteX4740" fmla="*/ 509971 w 1998270"/>
              <a:gd name="connsiteY4740" fmla="*/ 332759 h 1996549"/>
              <a:gd name="connsiteX4741" fmla="*/ 496838 w 1998270"/>
              <a:gd name="connsiteY4741" fmla="*/ 345892 h 1996549"/>
              <a:gd name="connsiteX4742" fmla="*/ 483706 w 1998270"/>
              <a:gd name="connsiteY4742" fmla="*/ 332759 h 1996549"/>
              <a:gd name="connsiteX4743" fmla="*/ 496838 w 1998270"/>
              <a:gd name="connsiteY4743" fmla="*/ 319626 h 1996549"/>
              <a:gd name="connsiteX4744" fmla="*/ 558240 w 1998270"/>
              <a:gd name="connsiteY4744" fmla="*/ 318772 h 1996549"/>
              <a:gd name="connsiteX4745" fmla="*/ 572226 w 1998270"/>
              <a:gd name="connsiteY4745" fmla="*/ 332759 h 1996549"/>
              <a:gd name="connsiteX4746" fmla="*/ 558240 w 1998270"/>
              <a:gd name="connsiteY4746" fmla="*/ 346745 h 1996549"/>
              <a:gd name="connsiteX4747" fmla="*/ 544254 w 1998270"/>
              <a:gd name="connsiteY4747" fmla="*/ 332759 h 1996549"/>
              <a:gd name="connsiteX4748" fmla="*/ 558240 w 1998270"/>
              <a:gd name="connsiteY4748" fmla="*/ 318772 h 1996549"/>
              <a:gd name="connsiteX4749" fmla="*/ 620007 w 1998270"/>
              <a:gd name="connsiteY4749" fmla="*/ 317957 h 1996549"/>
              <a:gd name="connsiteX4750" fmla="*/ 634675 w 1998270"/>
              <a:gd name="connsiteY4750" fmla="*/ 332625 h 1996549"/>
              <a:gd name="connsiteX4751" fmla="*/ 620007 w 1998270"/>
              <a:gd name="connsiteY4751" fmla="*/ 347293 h 1996549"/>
              <a:gd name="connsiteX4752" fmla="*/ 605339 w 1998270"/>
              <a:gd name="connsiteY4752" fmla="*/ 332625 h 1996549"/>
              <a:gd name="connsiteX4753" fmla="*/ 620007 w 1998270"/>
              <a:gd name="connsiteY4753" fmla="*/ 317957 h 1996549"/>
              <a:gd name="connsiteX4754" fmla="*/ 681042 w 1998270"/>
              <a:gd name="connsiteY4754" fmla="*/ 317238 h 1996549"/>
              <a:gd name="connsiteX4755" fmla="*/ 696563 w 1998270"/>
              <a:gd name="connsiteY4755" fmla="*/ 332759 h 1996549"/>
              <a:gd name="connsiteX4756" fmla="*/ 696563 w 1998270"/>
              <a:gd name="connsiteY4756" fmla="*/ 332930 h 1996549"/>
              <a:gd name="connsiteX4757" fmla="*/ 681042 w 1998270"/>
              <a:gd name="connsiteY4757" fmla="*/ 348110 h 1996549"/>
              <a:gd name="connsiteX4758" fmla="*/ 680872 w 1998270"/>
              <a:gd name="connsiteY4758" fmla="*/ 348110 h 1996549"/>
              <a:gd name="connsiteX4759" fmla="*/ 665522 w 1998270"/>
              <a:gd name="connsiteY4759" fmla="*/ 332759 h 1996549"/>
              <a:gd name="connsiteX4760" fmla="*/ 681042 w 1998270"/>
              <a:gd name="connsiteY4760" fmla="*/ 317238 h 1996549"/>
              <a:gd name="connsiteX4761" fmla="*/ 743125 w 1998270"/>
              <a:gd name="connsiteY4761" fmla="*/ 316386 h 1996549"/>
              <a:gd name="connsiteX4762" fmla="*/ 760181 w 1998270"/>
              <a:gd name="connsiteY4762" fmla="*/ 333442 h 1996549"/>
              <a:gd name="connsiteX4763" fmla="*/ 743125 w 1998270"/>
              <a:gd name="connsiteY4763" fmla="*/ 350498 h 1996549"/>
              <a:gd name="connsiteX4764" fmla="*/ 726070 w 1998270"/>
              <a:gd name="connsiteY4764" fmla="*/ 333442 h 1996549"/>
              <a:gd name="connsiteX4765" fmla="*/ 743125 w 1998270"/>
              <a:gd name="connsiteY4765" fmla="*/ 316386 h 1996549"/>
              <a:gd name="connsiteX4766" fmla="*/ 803844 w 1998270"/>
              <a:gd name="connsiteY4766" fmla="*/ 315533 h 1996549"/>
              <a:gd name="connsiteX4767" fmla="*/ 820900 w 1998270"/>
              <a:gd name="connsiteY4767" fmla="*/ 332589 h 1996549"/>
              <a:gd name="connsiteX4768" fmla="*/ 803844 w 1998270"/>
              <a:gd name="connsiteY4768" fmla="*/ 349645 h 1996549"/>
              <a:gd name="connsiteX4769" fmla="*/ 786789 w 1998270"/>
              <a:gd name="connsiteY4769" fmla="*/ 332589 h 1996549"/>
              <a:gd name="connsiteX4770" fmla="*/ 803844 w 1998270"/>
              <a:gd name="connsiteY4770" fmla="*/ 315533 h 1996549"/>
              <a:gd name="connsiteX4771" fmla="*/ 865247 w 1998270"/>
              <a:gd name="connsiteY4771" fmla="*/ 314510 h 1996549"/>
              <a:gd name="connsiteX4772" fmla="*/ 882303 w 1998270"/>
              <a:gd name="connsiteY4772" fmla="*/ 331566 h 1996549"/>
              <a:gd name="connsiteX4773" fmla="*/ 865247 w 1998270"/>
              <a:gd name="connsiteY4773" fmla="*/ 348622 h 1996549"/>
              <a:gd name="connsiteX4774" fmla="*/ 864377 w 1998270"/>
              <a:gd name="connsiteY4774" fmla="*/ 348639 h 1996549"/>
              <a:gd name="connsiteX4775" fmla="*/ 847338 w 1998270"/>
              <a:gd name="connsiteY4775" fmla="*/ 331566 h 1996549"/>
              <a:gd name="connsiteX4776" fmla="*/ 847355 w 1998270"/>
              <a:gd name="connsiteY4776" fmla="*/ 330696 h 1996549"/>
              <a:gd name="connsiteX4777" fmla="*/ 865247 w 1998270"/>
              <a:gd name="connsiteY4777" fmla="*/ 314510 h 1996549"/>
              <a:gd name="connsiteX4778" fmla="*/ 927014 w 1998270"/>
              <a:gd name="connsiteY4778" fmla="*/ 313864 h 1996549"/>
              <a:gd name="connsiteX4779" fmla="*/ 945775 w 1998270"/>
              <a:gd name="connsiteY4779" fmla="*/ 332626 h 1996549"/>
              <a:gd name="connsiteX4780" fmla="*/ 927014 w 1998270"/>
              <a:gd name="connsiteY4780" fmla="*/ 351387 h 1996549"/>
              <a:gd name="connsiteX4781" fmla="*/ 908252 w 1998270"/>
              <a:gd name="connsiteY4781" fmla="*/ 332626 h 1996549"/>
              <a:gd name="connsiteX4782" fmla="*/ 927014 w 1998270"/>
              <a:gd name="connsiteY4782" fmla="*/ 313864 h 1996549"/>
              <a:gd name="connsiteX4783" fmla="*/ 988048 w 1998270"/>
              <a:gd name="connsiteY4783" fmla="*/ 313315 h 1996549"/>
              <a:gd name="connsiteX4784" fmla="*/ 1007492 w 1998270"/>
              <a:gd name="connsiteY4784" fmla="*/ 332759 h 1996549"/>
              <a:gd name="connsiteX4785" fmla="*/ 1007492 w 1998270"/>
              <a:gd name="connsiteY4785" fmla="*/ 332930 h 1996549"/>
              <a:gd name="connsiteX4786" fmla="*/ 988048 w 1998270"/>
              <a:gd name="connsiteY4786" fmla="*/ 352032 h 1996549"/>
              <a:gd name="connsiteX4787" fmla="*/ 987878 w 1998270"/>
              <a:gd name="connsiteY4787" fmla="*/ 352032 h 1996549"/>
              <a:gd name="connsiteX4788" fmla="*/ 968605 w 1998270"/>
              <a:gd name="connsiteY4788" fmla="*/ 332759 h 1996549"/>
              <a:gd name="connsiteX4789" fmla="*/ 988048 w 1998270"/>
              <a:gd name="connsiteY4789" fmla="*/ 313315 h 1996549"/>
              <a:gd name="connsiteX4790" fmla="*/ 1050132 w 1998270"/>
              <a:gd name="connsiteY4790" fmla="*/ 312462 h 1996549"/>
              <a:gd name="connsiteX4791" fmla="*/ 1070429 w 1998270"/>
              <a:gd name="connsiteY4791" fmla="*/ 332760 h 1996549"/>
              <a:gd name="connsiteX4792" fmla="*/ 1070429 w 1998270"/>
              <a:gd name="connsiteY4792" fmla="*/ 332931 h 1996549"/>
              <a:gd name="connsiteX4793" fmla="*/ 1050132 w 1998270"/>
              <a:gd name="connsiteY4793" fmla="*/ 352886 h 1996549"/>
              <a:gd name="connsiteX4794" fmla="*/ 1029836 w 1998270"/>
              <a:gd name="connsiteY4794" fmla="*/ 332760 h 1996549"/>
              <a:gd name="connsiteX4795" fmla="*/ 1050132 w 1998270"/>
              <a:gd name="connsiteY4795" fmla="*/ 312462 h 1996549"/>
              <a:gd name="connsiteX4796" fmla="*/ 1110851 w 1998270"/>
              <a:gd name="connsiteY4796" fmla="*/ 311610 h 1996549"/>
              <a:gd name="connsiteX4797" fmla="*/ 1111192 w 1998270"/>
              <a:gd name="connsiteY4797" fmla="*/ 311610 h 1996549"/>
              <a:gd name="connsiteX4798" fmla="*/ 1132000 w 1998270"/>
              <a:gd name="connsiteY4798" fmla="*/ 332760 h 1996549"/>
              <a:gd name="connsiteX4799" fmla="*/ 1132000 w 1998270"/>
              <a:gd name="connsiteY4799" fmla="*/ 332930 h 1996549"/>
              <a:gd name="connsiteX4800" fmla="*/ 1110851 w 1998270"/>
              <a:gd name="connsiteY4800" fmla="*/ 353739 h 1996549"/>
              <a:gd name="connsiteX4801" fmla="*/ 1089702 w 1998270"/>
              <a:gd name="connsiteY4801" fmla="*/ 332760 h 1996549"/>
              <a:gd name="connsiteX4802" fmla="*/ 1110851 w 1998270"/>
              <a:gd name="connsiteY4802" fmla="*/ 311610 h 1996549"/>
              <a:gd name="connsiteX4803" fmla="*/ 1172252 w 1998270"/>
              <a:gd name="connsiteY4803" fmla="*/ 310928 h 1996549"/>
              <a:gd name="connsiteX4804" fmla="*/ 1194084 w 1998270"/>
              <a:gd name="connsiteY4804" fmla="*/ 332760 h 1996549"/>
              <a:gd name="connsiteX4805" fmla="*/ 1194084 w 1998270"/>
              <a:gd name="connsiteY4805" fmla="*/ 332931 h 1996549"/>
              <a:gd name="connsiteX4806" fmla="*/ 1172252 w 1998270"/>
              <a:gd name="connsiteY4806" fmla="*/ 354421 h 1996549"/>
              <a:gd name="connsiteX4807" fmla="*/ 1150421 w 1998270"/>
              <a:gd name="connsiteY4807" fmla="*/ 332760 h 1996549"/>
              <a:gd name="connsiteX4808" fmla="*/ 1172252 w 1998270"/>
              <a:gd name="connsiteY4808" fmla="*/ 310928 h 1996549"/>
              <a:gd name="connsiteX4809" fmla="*/ 1233653 w 1998270"/>
              <a:gd name="connsiteY4809" fmla="*/ 310245 h 1996549"/>
              <a:gd name="connsiteX4810" fmla="*/ 1256167 w 1998270"/>
              <a:gd name="connsiteY4810" fmla="*/ 332759 h 1996549"/>
              <a:gd name="connsiteX4811" fmla="*/ 1233653 w 1998270"/>
              <a:gd name="connsiteY4811" fmla="*/ 355102 h 1996549"/>
              <a:gd name="connsiteX4812" fmla="*/ 1211140 w 1998270"/>
              <a:gd name="connsiteY4812" fmla="*/ 332759 h 1996549"/>
              <a:gd name="connsiteX4813" fmla="*/ 1233653 w 1998270"/>
              <a:gd name="connsiteY4813" fmla="*/ 310245 h 1996549"/>
              <a:gd name="connsiteX4814" fmla="*/ 1295054 w 1998270"/>
              <a:gd name="connsiteY4814" fmla="*/ 309393 h 1996549"/>
              <a:gd name="connsiteX4815" fmla="*/ 1318421 w 1998270"/>
              <a:gd name="connsiteY4815" fmla="*/ 332760 h 1996549"/>
              <a:gd name="connsiteX4816" fmla="*/ 1318421 w 1998270"/>
              <a:gd name="connsiteY4816" fmla="*/ 332931 h 1996549"/>
              <a:gd name="connsiteX4817" fmla="*/ 1295054 w 1998270"/>
              <a:gd name="connsiteY4817" fmla="*/ 355956 h 1996549"/>
              <a:gd name="connsiteX4818" fmla="*/ 1271859 w 1998270"/>
              <a:gd name="connsiteY4818" fmla="*/ 332760 h 1996549"/>
              <a:gd name="connsiteX4819" fmla="*/ 1271859 w 1998270"/>
              <a:gd name="connsiteY4819" fmla="*/ 332589 h 1996549"/>
              <a:gd name="connsiteX4820" fmla="*/ 1295054 w 1998270"/>
              <a:gd name="connsiteY4820" fmla="*/ 309393 h 1996549"/>
              <a:gd name="connsiteX4821" fmla="*/ 1357139 w 1998270"/>
              <a:gd name="connsiteY4821" fmla="*/ 308710 h 1996549"/>
              <a:gd name="connsiteX4822" fmla="*/ 1381188 w 1998270"/>
              <a:gd name="connsiteY4822" fmla="*/ 332759 h 1996549"/>
              <a:gd name="connsiteX4823" fmla="*/ 1357139 w 1998270"/>
              <a:gd name="connsiteY4823" fmla="*/ 356637 h 1996549"/>
              <a:gd name="connsiteX4824" fmla="*/ 1333261 w 1998270"/>
              <a:gd name="connsiteY4824" fmla="*/ 332759 h 1996549"/>
              <a:gd name="connsiteX4825" fmla="*/ 1357139 w 1998270"/>
              <a:gd name="connsiteY4825" fmla="*/ 308710 h 1996549"/>
              <a:gd name="connsiteX4826" fmla="*/ 1970835 w 1998270"/>
              <a:gd name="connsiteY4826" fmla="*/ 308064 h 1996549"/>
              <a:gd name="connsiteX4827" fmla="*/ 1995396 w 1998270"/>
              <a:gd name="connsiteY4827" fmla="*/ 332626 h 1996549"/>
              <a:gd name="connsiteX4828" fmla="*/ 1970835 w 1998270"/>
              <a:gd name="connsiteY4828" fmla="*/ 357186 h 1996549"/>
              <a:gd name="connsiteX4829" fmla="*/ 1946275 w 1998270"/>
              <a:gd name="connsiteY4829" fmla="*/ 332626 h 1996549"/>
              <a:gd name="connsiteX4830" fmla="*/ 1970835 w 1998270"/>
              <a:gd name="connsiteY4830" fmla="*/ 308064 h 1996549"/>
              <a:gd name="connsiteX4831" fmla="*/ 1417858 w 1998270"/>
              <a:gd name="connsiteY4831" fmla="*/ 308028 h 1996549"/>
              <a:gd name="connsiteX4832" fmla="*/ 1442589 w 1998270"/>
              <a:gd name="connsiteY4832" fmla="*/ 332759 h 1996549"/>
              <a:gd name="connsiteX4833" fmla="*/ 1442589 w 1998270"/>
              <a:gd name="connsiteY4833" fmla="*/ 332930 h 1996549"/>
              <a:gd name="connsiteX4834" fmla="*/ 1417858 w 1998270"/>
              <a:gd name="connsiteY4834" fmla="*/ 357320 h 1996549"/>
              <a:gd name="connsiteX4835" fmla="*/ 1417517 w 1998270"/>
              <a:gd name="connsiteY4835" fmla="*/ 357320 h 1996549"/>
              <a:gd name="connsiteX4836" fmla="*/ 1393297 w 1998270"/>
              <a:gd name="connsiteY4836" fmla="*/ 332759 h 1996549"/>
              <a:gd name="connsiteX4837" fmla="*/ 1393297 w 1998270"/>
              <a:gd name="connsiteY4837" fmla="*/ 332589 h 1996549"/>
              <a:gd name="connsiteX4838" fmla="*/ 1417858 w 1998270"/>
              <a:gd name="connsiteY4838" fmla="*/ 308028 h 1996549"/>
              <a:gd name="connsiteX4839" fmla="*/ 1479258 w 1998270"/>
              <a:gd name="connsiteY4839" fmla="*/ 307346 h 1996549"/>
              <a:gd name="connsiteX4840" fmla="*/ 1504672 w 1998270"/>
              <a:gd name="connsiteY4840" fmla="*/ 332760 h 1996549"/>
              <a:gd name="connsiteX4841" fmla="*/ 1479258 w 1998270"/>
              <a:gd name="connsiteY4841" fmla="*/ 358004 h 1996549"/>
              <a:gd name="connsiteX4842" fmla="*/ 1454016 w 1998270"/>
              <a:gd name="connsiteY4842" fmla="*/ 332760 h 1996549"/>
              <a:gd name="connsiteX4843" fmla="*/ 1479258 w 1998270"/>
              <a:gd name="connsiteY4843" fmla="*/ 307346 h 1996549"/>
              <a:gd name="connsiteX4844" fmla="*/ 1540660 w 1998270"/>
              <a:gd name="connsiteY4844" fmla="*/ 306664 h 1996549"/>
              <a:gd name="connsiteX4845" fmla="*/ 1541001 w 1998270"/>
              <a:gd name="connsiteY4845" fmla="*/ 306664 h 1996549"/>
              <a:gd name="connsiteX4846" fmla="*/ 1566755 w 1998270"/>
              <a:gd name="connsiteY4846" fmla="*/ 332760 h 1996549"/>
              <a:gd name="connsiteX4847" fmla="*/ 1566755 w 1998270"/>
              <a:gd name="connsiteY4847" fmla="*/ 332931 h 1996549"/>
              <a:gd name="connsiteX4848" fmla="*/ 1540660 w 1998270"/>
              <a:gd name="connsiteY4848" fmla="*/ 358685 h 1996549"/>
              <a:gd name="connsiteX4849" fmla="*/ 1514735 w 1998270"/>
              <a:gd name="connsiteY4849" fmla="*/ 332760 h 1996549"/>
              <a:gd name="connsiteX4850" fmla="*/ 1514735 w 1998270"/>
              <a:gd name="connsiteY4850" fmla="*/ 332589 h 1996549"/>
              <a:gd name="connsiteX4851" fmla="*/ 1540660 w 1998270"/>
              <a:gd name="connsiteY4851" fmla="*/ 306664 h 1996549"/>
              <a:gd name="connsiteX4852" fmla="*/ 1602061 w 1998270"/>
              <a:gd name="connsiteY4852" fmla="*/ 305981 h 1996549"/>
              <a:gd name="connsiteX4853" fmla="*/ 1628839 w 1998270"/>
              <a:gd name="connsiteY4853" fmla="*/ 332759 h 1996549"/>
              <a:gd name="connsiteX4854" fmla="*/ 1628839 w 1998270"/>
              <a:gd name="connsiteY4854" fmla="*/ 332930 h 1996549"/>
              <a:gd name="connsiteX4855" fmla="*/ 1602061 w 1998270"/>
              <a:gd name="connsiteY4855" fmla="*/ 359365 h 1996549"/>
              <a:gd name="connsiteX4856" fmla="*/ 1575454 w 1998270"/>
              <a:gd name="connsiteY4856" fmla="*/ 332759 h 1996549"/>
              <a:gd name="connsiteX4857" fmla="*/ 1575454 w 1998270"/>
              <a:gd name="connsiteY4857" fmla="*/ 332589 h 1996549"/>
              <a:gd name="connsiteX4858" fmla="*/ 1602061 w 1998270"/>
              <a:gd name="connsiteY4858" fmla="*/ 305981 h 1996549"/>
              <a:gd name="connsiteX4859" fmla="*/ 1664144 w 1998270"/>
              <a:gd name="connsiteY4859" fmla="*/ 305470 h 1996549"/>
              <a:gd name="connsiteX4860" fmla="*/ 1691434 w 1998270"/>
              <a:gd name="connsiteY4860" fmla="*/ 332760 h 1996549"/>
              <a:gd name="connsiteX4861" fmla="*/ 1664144 w 1998270"/>
              <a:gd name="connsiteY4861" fmla="*/ 359879 h 1996549"/>
              <a:gd name="connsiteX4862" fmla="*/ 1637026 w 1998270"/>
              <a:gd name="connsiteY4862" fmla="*/ 332760 h 1996549"/>
              <a:gd name="connsiteX4863" fmla="*/ 1637026 w 1998270"/>
              <a:gd name="connsiteY4863" fmla="*/ 332589 h 1996549"/>
              <a:gd name="connsiteX4864" fmla="*/ 1664144 w 1998270"/>
              <a:gd name="connsiteY4864" fmla="*/ 305470 h 1996549"/>
              <a:gd name="connsiteX4865" fmla="*/ 1724864 w 1998270"/>
              <a:gd name="connsiteY4865" fmla="*/ 304958 h 1996549"/>
              <a:gd name="connsiteX4866" fmla="*/ 1752665 w 1998270"/>
              <a:gd name="connsiteY4866" fmla="*/ 332760 h 1996549"/>
              <a:gd name="connsiteX4867" fmla="*/ 1752665 w 1998270"/>
              <a:gd name="connsiteY4867" fmla="*/ 332930 h 1996549"/>
              <a:gd name="connsiteX4868" fmla="*/ 1724864 w 1998270"/>
              <a:gd name="connsiteY4868" fmla="*/ 360390 h 1996549"/>
              <a:gd name="connsiteX4869" fmla="*/ 1724523 w 1998270"/>
              <a:gd name="connsiteY4869" fmla="*/ 360390 h 1996549"/>
              <a:gd name="connsiteX4870" fmla="*/ 1697233 w 1998270"/>
              <a:gd name="connsiteY4870" fmla="*/ 332760 h 1996549"/>
              <a:gd name="connsiteX4871" fmla="*/ 1697233 w 1998270"/>
              <a:gd name="connsiteY4871" fmla="*/ 332589 h 1996549"/>
              <a:gd name="connsiteX4872" fmla="*/ 1724864 w 1998270"/>
              <a:gd name="connsiteY4872" fmla="*/ 304958 h 1996549"/>
              <a:gd name="connsiteX4873" fmla="*/ 1786265 w 1998270"/>
              <a:gd name="connsiteY4873" fmla="*/ 304617 h 1996549"/>
              <a:gd name="connsiteX4874" fmla="*/ 1814407 w 1998270"/>
              <a:gd name="connsiteY4874" fmla="*/ 332760 h 1996549"/>
              <a:gd name="connsiteX4875" fmla="*/ 1814407 w 1998270"/>
              <a:gd name="connsiteY4875" fmla="*/ 332930 h 1996549"/>
              <a:gd name="connsiteX4876" fmla="*/ 1786265 w 1998270"/>
              <a:gd name="connsiteY4876" fmla="*/ 360731 h 1996549"/>
              <a:gd name="connsiteX4877" fmla="*/ 1785924 w 1998270"/>
              <a:gd name="connsiteY4877" fmla="*/ 360731 h 1996549"/>
              <a:gd name="connsiteX4878" fmla="*/ 1758293 w 1998270"/>
              <a:gd name="connsiteY4878" fmla="*/ 332760 h 1996549"/>
              <a:gd name="connsiteX4879" fmla="*/ 1758293 w 1998270"/>
              <a:gd name="connsiteY4879" fmla="*/ 332589 h 1996549"/>
              <a:gd name="connsiteX4880" fmla="*/ 1786265 w 1998270"/>
              <a:gd name="connsiteY4880" fmla="*/ 304617 h 1996549"/>
              <a:gd name="connsiteX4881" fmla="*/ 1909068 w 1998270"/>
              <a:gd name="connsiteY4881" fmla="*/ 304446 h 1996549"/>
              <a:gd name="connsiteX4882" fmla="*/ 1937381 w 1998270"/>
              <a:gd name="connsiteY4882" fmla="*/ 332759 h 1996549"/>
              <a:gd name="connsiteX4883" fmla="*/ 1937381 w 1998270"/>
              <a:gd name="connsiteY4883" fmla="*/ 332930 h 1996549"/>
              <a:gd name="connsiteX4884" fmla="*/ 1909068 w 1998270"/>
              <a:gd name="connsiteY4884" fmla="*/ 360901 h 1996549"/>
              <a:gd name="connsiteX4885" fmla="*/ 1880926 w 1998270"/>
              <a:gd name="connsiteY4885" fmla="*/ 332759 h 1996549"/>
              <a:gd name="connsiteX4886" fmla="*/ 1880926 w 1998270"/>
              <a:gd name="connsiteY4886" fmla="*/ 332589 h 1996549"/>
              <a:gd name="connsiteX4887" fmla="*/ 1909068 w 1998270"/>
              <a:gd name="connsiteY4887" fmla="*/ 304446 h 1996549"/>
              <a:gd name="connsiteX4888" fmla="*/ 1847666 w 1998270"/>
              <a:gd name="connsiteY4888" fmla="*/ 304446 h 1996549"/>
              <a:gd name="connsiteX4889" fmla="*/ 1875979 w 1998270"/>
              <a:gd name="connsiteY4889" fmla="*/ 332759 h 1996549"/>
              <a:gd name="connsiteX4890" fmla="*/ 1875979 w 1998270"/>
              <a:gd name="connsiteY4890" fmla="*/ 332930 h 1996549"/>
              <a:gd name="connsiteX4891" fmla="*/ 1847666 w 1998270"/>
              <a:gd name="connsiteY4891" fmla="*/ 360901 h 1996549"/>
              <a:gd name="connsiteX4892" fmla="*/ 1819524 w 1998270"/>
              <a:gd name="connsiteY4892" fmla="*/ 332759 h 1996549"/>
              <a:gd name="connsiteX4893" fmla="*/ 1819524 w 1998270"/>
              <a:gd name="connsiteY4893" fmla="*/ 332589 h 1996549"/>
              <a:gd name="connsiteX4894" fmla="*/ 1847666 w 1998270"/>
              <a:gd name="connsiteY4894" fmla="*/ 304446 h 1996549"/>
              <a:gd name="connsiteX4895" fmla="*/ 5629 w 1998270"/>
              <a:gd name="connsiteY4895" fmla="*/ 265900 h 1996549"/>
              <a:gd name="connsiteX4896" fmla="*/ 11086 w 1998270"/>
              <a:gd name="connsiteY4896" fmla="*/ 271358 h 1996549"/>
              <a:gd name="connsiteX4897" fmla="*/ 5629 w 1998270"/>
              <a:gd name="connsiteY4897" fmla="*/ 276816 h 1996549"/>
              <a:gd name="connsiteX4898" fmla="*/ 171 w 1998270"/>
              <a:gd name="connsiteY4898" fmla="*/ 271358 h 1996549"/>
              <a:gd name="connsiteX4899" fmla="*/ 5629 w 1998270"/>
              <a:gd name="connsiteY4899" fmla="*/ 265900 h 1996549"/>
              <a:gd name="connsiteX4900" fmla="*/ 129113 w 1998270"/>
              <a:gd name="connsiteY4900" fmla="*/ 263342 h 1996549"/>
              <a:gd name="connsiteX4901" fmla="*/ 137470 w 1998270"/>
              <a:gd name="connsiteY4901" fmla="*/ 271700 h 1996549"/>
              <a:gd name="connsiteX4902" fmla="*/ 129113 w 1998270"/>
              <a:gd name="connsiteY4902" fmla="*/ 280057 h 1996549"/>
              <a:gd name="connsiteX4903" fmla="*/ 120756 w 1998270"/>
              <a:gd name="connsiteY4903" fmla="*/ 271700 h 1996549"/>
              <a:gd name="connsiteX4904" fmla="*/ 129113 w 1998270"/>
              <a:gd name="connsiteY4904" fmla="*/ 263342 h 1996549"/>
              <a:gd name="connsiteX4905" fmla="*/ 67030 w 1998270"/>
              <a:gd name="connsiteY4905" fmla="*/ 263342 h 1996549"/>
              <a:gd name="connsiteX4906" fmla="*/ 67371 w 1998270"/>
              <a:gd name="connsiteY4906" fmla="*/ 263342 h 1996549"/>
              <a:gd name="connsiteX4907" fmla="*/ 74534 w 1998270"/>
              <a:gd name="connsiteY4907" fmla="*/ 270847 h 1996549"/>
              <a:gd name="connsiteX4908" fmla="*/ 67030 w 1998270"/>
              <a:gd name="connsiteY4908" fmla="*/ 278352 h 1996549"/>
              <a:gd name="connsiteX4909" fmla="*/ 59526 w 1998270"/>
              <a:gd name="connsiteY4909" fmla="*/ 270847 h 1996549"/>
              <a:gd name="connsiteX4910" fmla="*/ 67030 w 1998270"/>
              <a:gd name="connsiteY4910" fmla="*/ 263342 h 1996549"/>
              <a:gd name="connsiteX4911" fmla="*/ 189832 w 1998270"/>
              <a:gd name="connsiteY4911" fmla="*/ 262148 h 1996549"/>
              <a:gd name="connsiteX4912" fmla="*/ 199042 w 1998270"/>
              <a:gd name="connsiteY4912" fmla="*/ 271359 h 1996549"/>
              <a:gd name="connsiteX4913" fmla="*/ 189832 w 1998270"/>
              <a:gd name="connsiteY4913" fmla="*/ 280569 h 1996549"/>
              <a:gd name="connsiteX4914" fmla="*/ 180622 w 1998270"/>
              <a:gd name="connsiteY4914" fmla="*/ 271359 h 1996549"/>
              <a:gd name="connsiteX4915" fmla="*/ 189832 w 1998270"/>
              <a:gd name="connsiteY4915" fmla="*/ 262148 h 1996549"/>
              <a:gd name="connsiteX4916" fmla="*/ 251233 w 1998270"/>
              <a:gd name="connsiteY4916" fmla="*/ 261296 h 1996549"/>
              <a:gd name="connsiteX4917" fmla="*/ 251574 w 1998270"/>
              <a:gd name="connsiteY4917" fmla="*/ 261296 h 1996549"/>
              <a:gd name="connsiteX4918" fmla="*/ 261296 w 1998270"/>
              <a:gd name="connsiteY4918" fmla="*/ 271358 h 1996549"/>
              <a:gd name="connsiteX4919" fmla="*/ 251233 w 1998270"/>
              <a:gd name="connsiteY4919" fmla="*/ 281421 h 1996549"/>
              <a:gd name="connsiteX4920" fmla="*/ 241171 w 1998270"/>
              <a:gd name="connsiteY4920" fmla="*/ 271358 h 1996549"/>
              <a:gd name="connsiteX4921" fmla="*/ 251233 w 1998270"/>
              <a:gd name="connsiteY4921" fmla="*/ 261296 h 1996549"/>
              <a:gd name="connsiteX4922" fmla="*/ 313001 w 1998270"/>
              <a:gd name="connsiteY4922" fmla="*/ 260480 h 1996549"/>
              <a:gd name="connsiteX4923" fmla="*/ 323746 w 1998270"/>
              <a:gd name="connsiteY4923" fmla="*/ 271223 h 1996549"/>
              <a:gd name="connsiteX4924" fmla="*/ 313001 w 1998270"/>
              <a:gd name="connsiteY4924" fmla="*/ 281969 h 1996549"/>
              <a:gd name="connsiteX4925" fmla="*/ 302256 w 1998270"/>
              <a:gd name="connsiteY4925" fmla="*/ 271223 h 1996549"/>
              <a:gd name="connsiteX4926" fmla="*/ 313001 w 1998270"/>
              <a:gd name="connsiteY4926" fmla="*/ 260480 h 1996549"/>
              <a:gd name="connsiteX4927" fmla="*/ 374035 w 1998270"/>
              <a:gd name="connsiteY4927" fmla="*/ 259760 h 1996549"/>
              <a:gd name="connsiteX4928" fmla="*/ 374377 w 1998270"/>
              <a:gd name="connsiteY4928" fmla="*/ 259760 h 1996549"/>
              <a:gd name="connsiteX4929" fmla="*/ 385634 w 1998270"/>
              <a:gd name="connsiteY4929" fmla="*/ 271358 h 1996549"/>
              <a:gd name="connsiteX4930" fmla="*/ 374035 w 1998270"/>
              <a:gd name="connsiteY4930" fmla="*/ 282956 h 1996549"/>
              <a:gd name="connsiteX4931" fmla="*/ 362438 w 1998270"/>
              <a:gd name="connsiteY4931" fmla="*/ 271358 h 1996549"/>
              <a:gd name="connsiteX4932" fmla="*/ 374035 w 1998270"/>
              <a:gd name="connsiteY4932" fmla="*/ 259760 h 1996549"/>
              <a:gd name="connsiteX4933" fmla="*/ 436120 w 1998270"/>
              <a:gd name="connsiteY4933" fmla="*/ 258908 h 1996549"/>
              <a:gd name="connsiteX4934" fmla="*/ 436460 w 1998270"/>
              <a:gd name="connsiteY4934" fmla="*/ 258908 h 1996549"/>
              <a:gd name="connsiteX4935" fmla="*/ 448571 w 1998270"/>
              <a:gd name="connsiteY4935" fmla="*/ 271358 h 1996549"/>
              <a:gd name="connsiteX4936" fmla="*/ 436120 w 1998270"/>
              <a:gd name="connsiteY4936" fmla="*/ 283808 h 1996549"/>
              <a:gd name="connsiteX4937" fmla="*/ 423669 w 1998270"/>
              <a:gd name="connsiteY4937" fmla="*/ 271358 h 1996549"/>
              <a:gd name="connsiteX4938" fmla="*/ 436120 w 1998270"/>
              <a:gd name="connsiteY4938" fmla="*/ 258908 h 1996549"/>
              <a:gd name="connsiteX4939" fmla="*/ 496838 w 1998270"/>
              <a:gd name="connsiteY4939" fmla="*/ 258055 h 1996549"/>
              <a:gd name="connsiteX4940" fmla="*/ 510142 w 1998270"/>
              <a:gd name="connsiteY4940" fmla="*/ 271358 h 1996549"/>
              <a:gd name="connsiteX4941" fmla="*/ 496838 w 1998270"/>
              <a:gd name="connsiteY4941" fmla="*/ 284662 h 1996549"/>
              <a:gd name="connsiteX4942" fmla="*/ 483535 w 1998270"/>
              <a:gd name="connsiteY4942" fmla="*/ 271358 h 1996549"/>
              <a:gd name="connsiteX4943" fmla="*/ 496838 w 1998270"/>
              <a:gd name="connsiteY4943" fmla="*/ 258055 h 1996549"/>
              <a:gd name="connsiteX4944" fmla="*/ 558240 w 1998270"/>
              <a:gd name="connsiteY4944" fmla="*/ 257203 h 1996549"/>
              <a:gd name="connsiteX4945" fmla="*/ 572396 w 1998270"/>
              <a:gd name="connsiteY4945" fmla="*/ 271359 h 1996549"/>
              <a:gd name="connsiteX4946" fmla="*/ 558240 w 1998270"/>
              <a:gd name="connsiteY4946" fmla="*/ 285515 h 1996549"/>
              <a:gd name="connsiteX4947" fmla="*/ 544084 w 1998270"/>
              <a:gd name="connsiteY4947" fmla="*/ 271359 h 1996549"/>
              <a:gd name="connsiteX4948" fmla="*/ 558240 w 1998270"/>
              <a:gd name="connsiteY4948" fmla="*/ 257203 h 1996549"/>
              <a:gd name="connsiteX4949" fmla="*/ 619641 w 1998270"/>
              <a:gd name="connsiteY4949" fmla="*/ 256520 h 1996549"/>
              <a:gd name="connsiteX4950" fmla="*/ 634480 w 1998270"/>
              <a:gd name="connsiteY4950" fmla="*/ 271358 h 1996549"/>
              <a:gd name="connsiteX4951" fmla="*/ 619641 w 1998270"/>
              <a:gd name="connsiteY4951" fmla="*/ 286197 h 1996549"/>
              <a:gd name="connsiteX4952" fmla="*/ 604803 w 1998270"/>
              <a:gd name="connsiteY4952" fmla="*/ 271358 h 1996549"/>
              <a:gd name="connsiteX4953" fmla="*/ 619641 w 1998270"/>
              <a:gd name="connsiteY4953" fmla="*/ 256520 h 1996549"/>
              <a:gd name="connsiteX4954" fmla="*/ 681408 w 1998270"/>
              <a:gd name="connsiteY4954" fmla="*/ 255534 h 1996549"/>
              <a:gd name="connsiteX4955" fmla="*/ 697100 w 1998270"/>
              <a:gd name="connsiteY4955" fmla="*/ 271223 h 1996549"/>
              <a:gd name="connsiteX4956" fmla="*/ 681408 w 1998270"/>
              <a:gd name="connsiteY4956" fmla="*/ 286917 h 1996549"/>
              <a:gd name="connsiteX4957" fmla="*/ 665717 w 1998270"/>
              <a:gd name="connsiteY4957" fmla="*/ 271223 h 1996549"/>
              <a:gd name="connsiteX4958" fmla="*/ 681408 w 1998270"/>
              <a:gd name="connsiteY4958" fmla="*/ 255534 h 1996549"/>
              <a:gd name="connsiteX4959" fmla="*/ 743125 w 1998270"/>
              <a:gd name="connsiteY4959" fmla="*/ 254815 h 1996549"/>
              <a:gd name="connsiteX4960" fmla="*/ 760181 w 1998270"/>
              <a:gd name="connsiteY4960" fmla="*/ 271870 h 1996549"/>
              <a:gd name="connsiteX4961" fmla="*/ 743125 w 1998270"/>
              <a:gd name="connsiteY4961" fmla="*/ 288926 h 1996549"/>
              <a:gd name="connsiteX4962" fmla="*/ 726070 w 1998270"/>
              <a:gd name="connsiteY4962" fmla="*/ 271870 h 1996549"/>
              <a:gd name="connsiteX4963" fmla="*/ 743125 w 1998270"/>
              <a:gd name="connsiteY4963" fmla="*/ 254815 h 1996549"/>
              <a:gd name="connsiteX4964" fmla="*/ 803844 w 1998270"/>
              <a:gd name="connsiteY4964" fmla="*/ 253962 h 1996549"/>
              <a:gd name="connsiteX4965" fmla="*/ 820900 w 1998270"/>
              <a:gd name="connsiteY4965" fmla="*/ 271017 h 1996549"/>
              <a:gd name="connsiteX4966" fmla="*/ 803844 w 1998270"/>
              <a:gd name="connsiteY4966" fmla="*/ 288073 h 1996549"/>
              <a:gd name="connsiteX4967" fmla="*/ 786789 w 1998270"/>
              <a:gd name="connsiteY4967" fmla="*/ 271017 h 1996549"/>
              <a:gd name="connsiteX4968" fmla="*/ 803844 w 1998270"/>
              <a:gd name="connsiteY4968" fmla="*/ 253962 h 1996549"/>
              <a:gd name="connsiteX4969" fmla="*/ 865246 w 1998270"/>
              <a:gd name="connsiteY4969" fmla="*/ 253279 h 1996549"/>
              <a:gd name="connsiteX4970" fmla="*/ 865587 w 1998270"/>
              <a:gd name="connsiteY4970" fmla="*/ 253279 h 1996549"/>
              <a:gd name="connsiteX4971" fmla="*/ 883325 w 1998270"/>
              <a:gd name="connsiteY4971" fmla="*/ 271359 h 1996549"/>
              <a:gd name="connsiteX4972" fmla="*/ 865246 w 1998270"/>
              <a:gd name="connsiteY4972" fmla="*/ 288415 h 1996549"/>
              <a:gd name="connsiteX4973" fmla="*/ 847167 w 1998270"/>
              <a:gd name="connsiteY4973" fmla="*/ 271359 h 1996549"/>
              <a:gd name="connsiteX4974" fmla="*/ 865246 w 1998270"/>
              <a:gd name="connsiteY4974" fmla="*/ 253279 h 1996549"/>
              <a:gd name="connsiteX4975" fmla="*/ 926648 w 1998270"/>
              <a:gd name="connsiteY4975" fmla="*/ 252427 h 1996549"/>
              <a:gd name="connsiteX4976" fmla="*/ 945580 w 1998270"/>
              <a:gd name="connsiteY4976" fmla="*/ 271359 h 1996549"/>
              <a:gd name="connsiteX4977" fmla="*/ 926648 w 1998270"/>
              <a:gd name="connsiteY4977" fmla="*/ 290120 h 1996549"/>
              <a:gd name="connsiteX4978" fmla="*/ 907716 w 1998270"/>
              <a:gd name="connsiteY4978" fmla="*/ 271359 h 1996549"/>
              <a:gd name="connsiteX4979" fmla="*/ 926648 w 1998270"/>
              <a:gd name="connsiteY4979" fmla="*/ 252427 h 1996549"/>
              <a:gd name="connsiteX4980" fmla="*/ 988048 w 1998270"/>
              <a:gd name="connsiteY4980" fmla="*/ 251574 h 1996549"/>
              <a:gd name="connsiteX4981" fmla="*/ 1007833 w 1998270"/>
              <a:gd name="connsiteY4981" fmla="*/ 271358 h 1996549"/>
              <a:gd name="connsiteX4982" fmla="*/ 1007833 w 1998270"/>
              <a:gd name="connsiteY4982" fmla="*/ 271529 h 1996549"/>
              <a:gd name="connsiteX4983" fmla="*/ 988048 w 1998270"/>
              <a:gd name="connsiteY4983" fmla="*/ 290973 h 1996549"/>
              <a:gd name="connsiteX4984" fmla="*/ 987878 w 1998270"/>
              <a:gd name="connsiteY4984" fmla="*/ 290973 h 1996549"/>
              <a:gd name="connsiteX4985" fmla="*/ 968264 w 1998270"/>
              <a:gd name="connsiteY4985" fmla="*/ 271358 h 1996549"/>
              <a:gd name="connsiteX4986" fmla="*/ 988048 w 1998270"/>
              <a:gd name="connsiteY4986" fmla="*/ 251574 h 1996549"/>
              <a:gd name="connsiteX4987" fmla="*/ 1050132 w 1998270"/>
              <a:gd name="connsiteY4987" fmla="*/ 250892 h 1996549"/>
              <a:gd name="connsiteX4988" fmla="*/ 1070599 w 1998270"/>
              <a:gd name="connsiteY4988" fmla="*/ 271359 h 1996549"/>
              <a:gd name="connsiteX4989" fmla="*/ 1070599 w 1998270"/>
              <a:gd name="connsiteY4989" fmla="*/ 271529 h 1996549"/>
              <a:gd name="connsiteX4990" fmla="*/ 1050132 w 1998270"/>
              <a:gd name="connsiteY4990" fmla="*/ 291655 h 1996549"/>
              <a:gd name="connsiteX4991" fmla="*/ 1049961 w 1998270"/>
              <a:gd name="connsiteY4991" fmla="*/ 291655 h 1996549"/>
              <a:gd name="connsiteX4992" fmla="*/ 1029665 w 1998270"/>
              <a:gd name="connsiteY4992" fmla="*/ 271359 h 1996549"/>
              <a:gd name="connsiteX4993" fmla="*/ 1050132 w 1998270"/>
              <a:gd name="connsiteY4993" fmla="*/ 250892 h 1996549"/>
              <a:gd name="connsiteX4994" fmla="*/ 1110851 w 1998270"/>
              <a:gd name="connsiteY4994" fmla="*/ 250039 h 1996549"/>
              <a:gd name="connsiteX4995" fmla="*/ 1132171 w 1998270"/>
              <a:gd name="connsiteY4995" fmla="*/ 271358 h 1996549"/>
              <a:gd name="connsiteX4996" fmla="*/ 1132171 w 1998270"/>
              <a:gd name="connsiteY4996" fmla="*/ 271529 h 1996549"/>
              <a:gd name="connsiteX4997" fmla="*/ 1110851 w 1998270"/>
              <a:gd name="connsiteY4997" fmla="*/ 292508 h 1996549"/>
              <a:gd name="connsiteX4998" fmla="*/ 1110681 w 1998270"/>
              <a:gd name="connsiteY4998" fmla="*/ 292508 h 1996549"/>
              <a:gd name="connsiteX4999" fmla="*/ 1089532 w 1998270"/>
              <a:gd name="connsiteY4999" fmla="*/ 271358 h 1996549"/>
              <a:gd name="connsiteX5000" fmla="*/ 1110851 w 1998270"/>
              <a:gd name="connsiteY5000" fmla="*/ 250039 h 1996549"/>
              <a:gd name="connsiteX5001" fmla="*/ 1172252 w 1998270"/>
              <a:gd name="connsiteY5001" fmla="*/ 249357 h 1996549"/>
              <a:gd name="connsiteX5002" fmla="*/ 1194254 w 1998270"/>
              <a:gd name="connsiteY5002" fmla="*/ 271359 h 1996549"/>
              <a:gd name="connsiteX5003" fmla="*/ 1194254 w 1998270"/>
              <a:gd name="connsiteY5003" fmla="*/ 271529 h 1996549"/>
              <a:gd name="connsiteX5004" fmla="*/ 1172252 w 1998270"/>
              <a:gd name="connsiteY5004" fmla="*/ 293190 h 1996549"/>
              <a:gd name="connsiteX5005" fmla="*/ 1150421 w 1998270"/>
              <a:gd name="connsiteY5005" fmla="*/ 271359 h 1996549"/>
              <a:gd name="connsiteX5006" fmla="*/ 1150421 w 1998270"/>
              <a:gd name="connsiteY5006" fmla="*/ 271188 h 1996549"/>
              <a:gd name="connsiteX5007" fmla="*/ 1172252 w 1998270"/>
              <a:gd name="connsiteY5007" fmla="*/ 249357 h 1996549"/>
              <a:gd name="connsiteX5008" fmla="*/ 1233654 w 1998270"/>
              <a:gd name="connsiteY5008" fmla="*/ 248503 h 1996549"/>
              <a:gd name="connsiteX5009" fmla="*/ 1256509 w 1998270"/>
              <a:gd name="connsiteY5009" fmla="*/ 271358 h 1996549"/>
              <a:gd name="connsiteX5010" fmla="*/ 1256509 w 1998270"/>
              <a:gd name="connsiteY5010" fmla="*/ 271529 h 1996549"/>
              <a:gd name="connsiteX5011" fmla="*/ 1233654 w 1998270"/>
              <a:gd name="connsiteY5011" fmla="*/ 294043 h 1996549"/>
              <a:gd name="connsiteX5012" fmla="*/ 1233313 w 1998270"/>
              <a:gd name="connsiteY5012" fmla="*/ 294043 h 1996549"/>
              <a:gd name="connsiteX5013" fmla="*/ 1210969 w 1998270"/>
              <a:gd name="connsiteY5013" fmla="*/ 271358 h 1996549"/>
              <a:gd name="connsiteX5014" fmla="*/ 1210969 w 1998270"/>
              <a:gd name="connsiteY5014" fmla="*/ 271188 h 1996549"/>
              <a:gd name="connsiteX5015" fmla="*/ 1233654 w 1998270"/>
              <a:gd name="connsiteY5015" fmla="*/ 248503 h 1996549"/>
              <a:gd name="connsiteX5016" fmla="*/ 1295054 w 1998270"/>
              <a:gd name="connsiteY5016" fmla="*/ 247650 h 1996549"/>
              <a:gd name="connsiteX5017" fmla="*/ 1318762 w 1998270"/>
              <a:gd name="connsiteY5017" fmla="*/ 271358 h 1996549"/>
              <a:gd name="connsiteX5018" fmla="*/ 1318762 w 1998270"/>
              <a:gd name="connsiteY5018" fmla="*/ 271529 h 1996549"/>
              <a:gd name="connsiteX5019" fmla="*/ 1295054 w 1998270"/>
              <a:gd name="connsiteY5019" fmla="*/ 294895 h 1996549"/>
              <a:gd name="connsiteX5020" fmla="*/ 1271518 w 1998270"/>
              <a:gd name="connsiteY5020" fmla="*/ 271358 h 1996549"/>
              <a:gd name="connsiteX5021" fmla="*/ 1271518 w 1998270"/>
              <a:gd name="connsiteY5021" fmla="*/ 271188 h 1996549"/>
              <a:gd name="connsiteX5022" fmla="*/ 1295054 w 1998270"/>
              <a:gd name="connsiteY5022" fmla="*/ 247650 h 1996549"/>
              <a:gd name="connsiteX5023" fmla="*/ 1971151 w 1998270"/>
              <a:gd name="connsiteY5023" fmla="*/ 246286 h 1996549"/>
              <a:gd name="connsiteX5024" fmla="*/ 1996394 w 1998270"/>
              <a:gd name="connsiteY5024" fmla="*/ 271529 h 1996549"/>
              <a:gd name="connsiteX5025" fmla="*/ 1996394 w 1998270"/>
              <a:gd name="connsiteY5025" fmla="*/ 271700 h 1996549"/>
              <a:gd name="connsiteX5026" fmla="*/ 1971151 w 1998270"/>
              <a:gd name="connsiteY5026" fmla="*/ 296601 h 1996549"/>
              <a:gd name="connsiteX5027" fmla="*/ 1946079 w 1998270"/>
              <a:gd name="connsiteY5027" fmla="*/ 271529 h 1996549"/>
              <a:gd name="connsiteX5028" fmla="*/ 1946079 w 1998270"/>
              <a:gd name="connsiteY5028" fmla="*/ 271359 h 1996549"/>
              <a:gd name="connsiteX5029" fmla="*/ 1971151 w 1998270"/>
              <a:gd name="connsiteY5029" fmla="*/ 246286 h 1996549"/>
              <a:gd name="connsiteX5030" fmla="*/ 1479259 w 1998270"/>
              <a:gd name="connsiteY5030" fmla="*/ 246286 h 1996549"/>
              <a:gd name="connsiteX5031" fmla="*/ 1505184 w 1998270"/>
              <a:gd name="connsiteY5031" fmla="*/ 272211 h 1996549"/>
              <a:gd name="connsiteX5032" fmla="*/ 1479259 w 1998270"/>
              <a:gd name="connsiteY5032" fmla="*/ 297966 h 1996549"/>
              <a:gd name="connsiteX5033" fmla="*/ 1453505 w 1998270"/>
              <a:gd name="connsiteY5033" fmla="*/ 272211 h 1996549"/>
              <a:gd name="connsiteX5034" fmla="*/ 1453505 w 1998270"/>
              <a:gd name="connsiteY5034" fmla="*/ 272041 h 1996549"/>
              <a:gd name="connsiteX5035" fmla="*/ 1479259 w 1998270"/>
              <a:gd name="connsiteY5035" fmla="*/ 246286 h 1996549"/>
              <a:gd name="connsiteX5036" fmla="*/ 1417857 w 1998270"/>
              <a:gd name="connsiteY5036" fmla="*/ 246286 h 1996549"/>
              <a:gd name="connsiteX5037" fmla="*/ 1442929 w 1998270"/>
              <a:gd name="connsiteY5037" fmla="*/ 271359 h 1996549"/>
              <a:gd name="connsiteX5038" fmla="*/ 1442929 w 1998270"/>
              <a:gd name="connsiteY5038" fmla="*/ 271529 h 1996549"/>
              <a:gd name="connsiteX5039" fmla="*/ 1417857 w 1998270"/>
              <a:gd name="connsiteY5039" fmla="*/ 296260 h 1996549"/>
              <a:gd name="connsiteX5040" fmla="*/ 1392956 w 1998270"/>
              <a:gd name="connsiteY5040" fmla="*/ 271359 h 1996549"/>
              <a:gd name="connsiteX5041" fmla="*/ 1392956 w 1998270"/>
              <a:gd name="connsiteY5041" fmla="*/ 271188 h 1996549"/>
              <a:gd name="connsiteX5042" fmla="*/ 1417857 w 1998270"/>
              <a:gd name="connsiteY5042" fmla="*/ 246286 h 1996549"/>
              <a:gd name="connsiteX5043" fmla="*/ 1357138 w 1998270"/>
              <a:gd name="connsiteY5043" fmla="*/ 246286 h 1996549"/>
              <a:gd name="connsiteX5044" fmla="*/ 1381528 w 1998270"/>
              <a:gd name="connsiteY5044" fmla="*/ 270676 h 1996549"/>
              <a:gd name="connsiteX5045" fmla="*/ 1357138 w 1998270"/>
              <a:gd name="connsiteY5045" fmla="*/ 294896 h 1996549"/>
              <a:gd name="connsiteX5046" fmla="*/ 1332919 w 1998270"/>
              <a:gd name="connsiteY5046" fmla="*/ 270676 h 1996549"/>
              <a:gd name="connsiteX5047" fmla="*/ 1332919 w 1998270"/>
              <a:gd name="connsiteY5047" fmla="*/ 270506 h 1996549"/>
              <a:gd name="connsiteX5048" fmla="*/ 1357138 w 1998270"/>
              <a:gd name="connsiteY5048" fmla="*/ 246286 h 1996549"/>
              <a:gd name="connsiteX5049" fmla="*/ 1540660 w 1998270"/>
              <a:gd name="connsiteY5049" fmla="*/ 244752 h 1996549"/>
              <a:gd name="connsiteX5050" fmla="*/ 1567267 w 1998270"/>
              <a:gd name="connsiteY5050" fmla="*/ 271359 h 1996549"/>
              <a:gd name="connsiteX5051" fmla="*/ 1567267 w 1998270"/>
              <a:gd name="connsiteY5051" fmla="*/ 271529 h 1996549"/>
              <a:gd name="connsiteX5052" fmla="*/ 1540660 w 1998270"/>
              <a:gd name="connsiteY5052" fmla="*/ 297795 h 1996549"/>
              <a:gd name="connsiteX5053" fmla="*/ 1540319 w 1998270"/>
              <a:gd name="connsiteY5053" fmla="*/ 297795 h 1996549"/>
              <a:gd name="connsiteX5054" fmla="*/ 1514223 w 1998270"/>
              <a:gd name="connsiteY5054" fmla="*/ 271359 h 1996549"/>
              <a:gd name="connsiteX5055" fmla="*/ 1514223 w 1998270"/>
              <a:gd name="connsiteY5055" fmla="*/ 271188 h 1996549"/>
              <a:gd name="connsiteX5056" fmla="*/ 1540660 w 1998270"/>
              <a:gd name="connsiteY5056" fmla="*/ 244752 h 1996549"/>
              <a:gd name="connsiteX5057" fmla="*/ 1602061 w 1998270"/>
              <a:gd name="connsiteY5057" fmla="*/ 244070 h 1996549"/>
              <a:gd name="connsiteX5058" fmla="*/ 1629351 w 1998270"/>
              <a:gd name="connsiteY5058" fmla="*/ 271359 h 1996549"/>
              <a:gd name="connsiteX5059" fmla="*/ 1602061 w 1998270"/>
              <a:gd name="connsiteY5059" fmla="*/ 298478 h 1996549"/>
              <a:gd name="connsiteX5060" fmla="*/ 1574943 w 1998270"/>
              <a:gd name="connsiteY5060" fmla="*/ 271359 h 1996549"/>
              <a:gd name="connsiteX5061" fmla="*/ 1574943 w 1998270"/>
              <a:gd name="connsiteY5061" fmla="*/ 271188 h 1996549"/>
              <a:gd name="connsiteX5062" fmla="*/ 1602061 w 1998270"/>
              <a:gd name="connsiteY5062" fmla="*/ 244070 h 1996549"/>
              <a:gd name="connsiteX5063" fmla="*/ 1664145 w 1998270"/>
              <a:gd name="connsiteY5063" fmla="*/ 243558 h 1996549"/>
              <a:gd name="connsiteX5064" fmla="*/ 1691946 w 1998270"/>
              <a:gd name="connsiteY5064" fmla="*/ 271359 h 1996549"/>
              <a:gd name="connsiteX5065" fmla="*/ 1691946 w 1998270"/>
              <a:gd name="connsiteY5065" fmla="*/ 271529 h 1996549"/>
              <a:gd name="connsiteX5066" fmla="*/ 1664145 w 1998270"/>
              <a:gd name="connsiteY5066" fmla="*/ 298989 h 1996549"/>
              <a:gd name="connsiteX5067" fmla="*/ 1663804 w 1998270"/>
              <a:gd name="connsiteY5067" fmla="*/ 298989 h 1996549"/>
              <a:gd name="connsiteX5068" fmla="*/ 1636514 w 1998270"/>
              <a:gd name="connsiteY5068" fmla="*/ 271359 h 1996549"/>
              <a:gd name="connsiteX5069" fmla="*/ 1636514 w 1998270"/>
              <a:gd name="connsiteY5069" fmla="*/ 271188 h 1996549"/>
              <a:gd name="connsiteX5070" fmla="*/ 1664145 w 1998270"/>
              <a:gd name="connsiteY5070" fmla="*/ 243558 h 1996549"/>
              <a:gd name="connsiteX5071" fmla="*/ 1724863 w 1998270"/>
              <a:gd name="connsiteY5071" fmla="*/ 242876 h 1996549"/>
              <a:gd name="connsiteX5072" fmla="*/ 1753347 w 1998270"/>
              <a:gd name="connsiteY5072" fmla="*/ 271359 h 1996549"/>
              <a:gd name="connsiteX5073" fmla="*/ 1753347 w 1998270"/>
              <a:gd name="connsiteY5073" fmla="*/ 271529 h 1996549"/>
              <a:gd name="connsiteX5074" fmla="*/ 1724863 w 1998270"/>
              <a:gd name="connsiteY5074" fmla="*/ 299672 h 1996549"/>
              <a:gd name="connsiteX5075" fmla="*/ 1696551 w 1998270"/>
              <a:gd name="connsiteY5075" fmla="*/ 271359 h 1996549"/>
              <a:gd name="connsiteX5076" fmla="*/ 1696551 w 1998270"/>
              <a:gd name="connsiteY5076" fmla="*/ 271188 h 1996549"/>
              <a:gd name="connsiteX5077" fmla="*/ 1724863 w 1998270"/>
              <a:gd name="connsiteY5077" fmla="*/ 242876 h 1996549"/>
              <a:gd name="connsiteX5078" fmla="*/ 1786265 w 1998270"/>
              <a:gd name="connsiteY5078" fmla="*/ 242534 h 1996549"/>
              <a:gd name="connsiteX5079" fmla="*/ 1815090 w 1998270"/>
              <a:gd name="connsiteY5079" fmla="*/ 271358 h 1996549"/>
              <a:gd name="connsiteX5080" fmla="*/ 1786265 w 1998270"/>
              <a:gd name="connsiteY5080" fmla="*/ 300012 h 1996549"/>
              <a:gd name="connsiteX5081" fmla="*/ 1757612 w 1998270"/>
              <a:gd name="connsiteY5081" fmla="*/ 271358 h 1996549"/>
              <a:gd name="connsiteX5082" fmla="*/ 1757612 w 1998270"/>
              <a:gd name="connsiteY5082" fmla="*/ 271187 h 1996549"/>
              <a:gd name="connsiteX5083" fmla="*/ 1786265 w 1998270"/>
              <a:gd name="connsiteY5083" fmla="*/ 242534 h 1996549"/>
              <a:gd name="connsiteX5084" fmla="*/ 1909067 w 1998270"/>
              <a:gd name="connsiteY5084" fmla="*/ 242193 h 1996549"/>
              <a:gd name="connsiteX5085" fmla="*/ 1909409 w 1998270"/>
              <a:gd name="connsiteY5085" fmla="*/ 242193 h 1996549"/>
              <a:gd name="connsiteX5086" fmla="*/ 1938233 w 1998270"/>
              <a:gd name="connsiteY5086" fmla="*/ 271358 h 1996549"/>
              <a:gd name="connsiteX5087" fmla="*/ 1938233 w 1998270"/>
              <a:gd name="connsiteY5087" fmla="*/ 271529 h 1996549"/>
              <a:gd name="connsiteX5088" fmla="*/ 1909067 w 1998270"/>
              <a:gd name="connsiteY5088" fmla="*/ 300353 h 1996549"/>
              <a:gd name="connsiteX5089" fmla="*/ 1880073 w 1998270"/>
              <a:gd name="connsiteY5089" fmla="*/ 271358 h 1996549"/>
              <a:gd name="connsiteX5090" fmla="*/ 1880073 w 1998270"/>
              <a:gd name="connsiteY5090" fmla="*/ 271187 h 1996549"/>
              <a:gd name="connsiteX5091" fmla="*/ 1909067 w 1998270"/>
              <a:gd name="connsiteY5091" fmla="*/ 242193 h 1996549"/>
              <a:gd name="connsiteX5092" fmla="*/ 1847667 w 1998270"/>
              <a:gd name="connsiteY5092" fmla="*/ 242193 h 1996549"/>
              <a:gd name="connsiteX5093" fmla="*/ 1848008 w 1998270"/>
              <a:gd name="connsiteY5093" fmla="*/ 242193 h 1996549"/>
              <a:gd name="connsiteX5094" fmla="*/ 1876832 w 1998270"/>
              <a:gd name="connsiteY5094" fmla="*/ 271358 h 1996549"/>
              <a:gd name="connsiteX5095" fmla="*/ 1876832 w 1998270"/>
              <a:gd name="connsiteY5095" fmla="*/ 271529 h 1996549"/>
              <a:gd name="connsiteX5096" fmla="*/ 1847667 w 1998270"/>
              <a:gd name="connsiteY5096" fmla="*/ 300353 h 1996549"/>
              <a:gd name="connsiteX5097" fmla="*/ 1818672 w 1998270"/>
              <a:gd name="connsiteY5097" fmla="*/ 271358 h 1996549"/>
              <a:gd name="connsiteX5098" fmla="*/ 1818672 w 1998270"/>
              <a:gd name="connsiteY5098" fmla="*/ 271187 h 1996549"/>
              <a:gd name="connsiteX5099" fmla="*/ 1847667 w 1998270"/>
              <a:gd name="connsiteY5099" fmla="*/ 242193 h 1996549"/>
              <a:gd name="connsiteX5100" fmla="*/ 5629 w 1998270"/>
              <a:gd name="connsiteY5100" fmla="*/ 204500 h 1996549"/>
              <a:gd name="connsiteX5101" fmla="*/ 11086 w 1998270"/>
              <a:gd name="connsiteY5101" fmla="*/ 209958 h 1996549"/>
              <a:gd name="connsiteX5102" fmla="*/ 5629 w 1998270"/>
              <a:gd name="connsiteY5102" fmla="*/ 215416 h 1996549"/>
              <a:gd name="connsiteX5103" fmla="*/ 171 w 1998270"/>
              <a:gd name="connsiteY5103" fmla="*/ 209958 h 1996549"/>
              <a:gd name="connsiteX5104" fmla="*/ 5629 w 1998270"/>
              <a:gd name="connsiteY5104" fmla="*/ 204500 h 1996549"/>
              <a:gd name="connsiteX5105" fmla="*/ 67029 w 1998270"/>
              <a:gd name="connsiteY5105" fmla="*/ 202283 h 1996549"/>
              <a:gd name="connsiteX5106" fmla="*/ 74705 w 1998270"/>
              <a:gd name="connsiteY5106" fmla="*/ 209959 h 1996549"/>
              <a:gd name="connsiteX5107" fmla="*/ 67029 w 1998270"/>
              <a:gd name="connsiteY5107" fmla="*/ 217634 h 1996549"/>
              <a:gd name="connsiteX5108" fmla="*/ 59355 w 1998270"/>
              <a:gd name="connsiteY5108" fmla="*/ 209959 h 1996549"/>
              <a:gd name="connsiteX5109" fmla="*/ 67029 w 1998270"/>
              <a:gd name="connsiteY5109" fmla="*/ 202283 h 1996549"/>
              <a:gd name="connsiteX5110" fmla="*/ 129113 w 1998270"/>
              <a:gd name="connsiteY5110" fmla="*/ 201600 h 1996549"/>
              <a:gd name="connsiteX5111" fmla="*/ 137470 w 1998270"/>
              <a:gd name="connsiteY5111" fmla="*/ 209958 h 1996549"/>
              <a:gd name="connsiteX5112" fmla="*/ 129113 w 1998270"/>
              <a:gd name="connsiteY5112" fmla="*/ 218315 h 1996549"/>
              <a:gd name="connsiteX5113" fmla="*/ 120756 w 1998270"/>
              <a:gd name="connsiteY5113" fmla="*/ 209958 h 1996549"/>
              <a:gd name="connsiteX5114" fmla="*/ 129113 w 1998270"/>
              <a:gd name="connsiteY5114" fmla="*/ 201600 h 1996549"/>
              <a:gd name="connsiteX5115" fmla="*/ 189832 w 1998270"/>
              <a:gd name="connsiteY5115" fmla="*/ 200748 h 1996549"/>
              <a:gd name="connsiteX5116" fmla="*/ 199042 w 1998270"/>
              <a:gd name="connsiteY5116" fmla="*/ 209959 h 1996549"/>
              <a:gd name="connsiteX5117" fmla="*/ 189832 w 1998270"/>
              <a:gd name="connsiteY5117" fmla="*/ 219169 h 1996549"/>
              <a:gd name="connsiteX5118" fmla="*/ 180622 w 1998270"/>
              <a:gd name="connsiteY5118" fmla="*/ 209959 h 1996549"/>
              <a:gd name="connsiteX5119" fmla="*/ 189832 w 1998270"/>
              <a:gd name="connsiteY5119" fmla="*/ 200748 h 1996549"/>
              <a:gd name="connsiteX5120" fmla="*/ 251233 w 1998270"/>
              <a:gd name="connsiteY5120" fmla="*/ 199895 h 1996549"/>
              <a:gd name="connsiteX5121" fmla="*/ 251574 w 1998270"/>
              <a:gd name="connsiteY5121" fmla="*/ 199895 h 1996549"/>
              <a:gd name="connsiteX5122" fmla="*/ 261296 w 1998270"/>
              <a:gd name="connsiteY5122" fmla="*/ 209958 h 1996549"/>
              <a:gd name="connsiteX5123" fmla="*/ 251233 w 1998270"/>
              <a:gd name="connsiteY5123" fmla="*/ 220021 h 1996549"/>
              <a:gd name="connsiteX5124" fmla="*/ 241171 w 1998270"/>
              <a:gd name="connsiteY5124" fmla="*/ 209958 h 1996549"/>
              <a:gd name="connsiteX5125" fmla="*/ 251233 w 1998270"/>
              <a:gd name="connsiteY5125" fmla="*/ 199895 h 1996549"/>
              <a:gd name="connsiteX5126" fmla="*/ 312635 w 1998270"/>
              <a:gd name="connsiteY5126" fmla="*/ 199042 h 1996549"/>
              <a:gd name="connsiteX5127" fmla="*/ 312976 w 1998270"/>
              <a:gd name="connsiteY5127" fmla="*/ 199042 h 1996549"/>
              <a:gd name="connsiteX5128" fmla="*/ 323550 w 1998270"/>
              <a:gd name="connsiteY5128" fmla="*/ 209958 h 1996549"/>
              <a:gd name="connsiteX5129" fmla="*/ 312635 w 1998270"/>
              <a:gd name="connsiteY5129" fmla="*/ 220874 h 1996549"/>
              <a:gd name="connsiteX5130" fmla="*/ 301719 w 1998270"/>
              <a:gd name="connsiteY5130" fmla="*/ 209958 h 1996549"/>
              <a:gd name="connsiteX5131" fmla="*/ 312635 w 1998270"/>
              <a:gd name="connsiteY5131" fmla="*/ 199042 h 1996549"/>
              <a:gd name="connsiteX5132" fmla="*/ 374036 w 1998270"/>
              <a:gd name="connsiteY5132" fmla="*/ 198189 h 1996549"/>
              <a:gd name="connsiteX5133" fmla="*/ 385804 w 1998270"/>
              <a:gd name="connsiteY5133" fmla="*/ 209958 h 1996549"/>
              <a:gd name="connsiteX5134" fmla="*/ 374036 w 1998270"/>
              <a:gd name="connsiteY5134" fmla="*/ 221727 h 1996549"/>
              <a:gd name="connsiteX5135" fmla="*/ 362268 w 1998270"/>
              <a:gd name="connsiteY5135" fmla="*/ 209958 h 1996549"/>
              <a:gd name="connsiteX5136" fmla="*/ 374036 w 1998270"/>
              <a:gd name="connsiteY5136" fmla="*/ 198189 h 1996549"/>
              <a:gd name="connsiteX5137" fmla="*/ 436120 w 1998270"/>
              <a:gd name="connsiteY5137" fmla="*/ 197336 h 1996549"/>
              <a:gd name="connsiteX5138" fmla="*/ 448741 w 1998270"/>
              <a:gd name="connsiteY5138" fmla="*/ 209958 h 1996549"/>
              <a:gd name="connsiteX5139" fmla="*/ 436120 w 1998270"/>
              <a:gd name="connsiteY5139" fmla="*/ 222579 h 1996549"/>
              <a:gd name="connsiteX5140" fmla="*/ 423499 w 1998270"/>
              <a:gd name="connsiteY5140" fmla="*/ 209958 h 1996549"/>
              <a:gd name="connsiteX5141" fmla="*/ 436120 w 1998270"/>
              <a:gd name="connsiteY5141" fmla="*/ 197336 h 1996549"/>
              <a:gd name="connsiteX5142" fmla="*/ 496838 w 1998270"/>
              <a:gd name="connsiteY5142" fmla="*/ 196654 h 1996549"/>
              <a:gd name="connsiteX5143" fmla="*/ 510142 w 1998270"/>
              <a:gd name="connsiteY5143" fmla="*/ 209958 h 1996549"/>
              <a:gd name="connsiteX5144" fmla="*/ 496838 w 1998270"/>
              <a:gd name="connsiteY5144" fmla="*/ 223262 h 1996549"/>
              <a:gd name="connsiteX5145" fmla="*/ 483535 w 1998270"/>
              <a:gd name="connsiteY5145" fmla="*/ 209958 h 1996549"/>
              <a:gd name="connsiteX5146" fmla="*/ 496838 w 1998270"/>
              <a:gd name="connsiteY5146" fmla="*/ 196654 h 1996549"/>
              <a:gd name="connsiteX5147" fmla="*/ 619641 w 1998270"/>
              <a:gd name="connsiteY5147" fmla="*/ 195119 h 1996549"/>
              <a:gd name="connsiteX5148" fmla="*/ 619982 w 1998270"/>
              <a:gd name="connsiteY5148" fmla="*/ 195119 h 1996549"/>
              <a:gd name="connsiteX5149" fmla="*/ 634650 w 1998270"/>
              <a:gd name="connsiteY5149" fmla="*/ 210129 h 1996549"/>
              <a:gd name="connsiteX5150" fmla="*/ 634650 w 1998270"/>
              <a:gd name="connsiteY5150" fmla="*/ 210299 h 1996549"/>
              <a:gd name="connsiteX5151" fmla="*/ 619641 w 1998270"/>
              <a:gd name="connsiteY5151" fmla="*/ 224967 h 1996549"/>
              <a:gd name="connsiteX5152" fmla="*/ 604632 w 1998270"/>
              <a:gd name="connsiteY5152" fmla="*/ 210129 h 1996549"/>
              <a:gd name="connsiteX5153" fmla="*/ 619641 w 1998270"/>
              <a:gd name="connsiteY5153" fmla="*/ 195119 h 1996549"/>
              <a:gd name="connsiteX5154" fmla="*/ 558240 w 1998270"/>
              <a:gd name="connsiteY5154" fmla="*/ 195119 h 1996549"/>
              <a:gd name="connsiteX5155" fmla="*/ 572396 w 1998270"/>
              <a:gd name="connsiteY5155" fmla="*/ 209276 h 1996549"/>
              <a:gd name="connsiteX5156" fmla="*/ 558240 w 1998270"/>
              <a:gd name="connsiteY5156" fmla="*/ 223432 h 1996549"/>
              <a:gd name="connsiteX5157" fmla="*/ 544084 w 1998270"/>
              <a:gd name="connsiteY5157" fmla="*/ 209276 h 1996549"/>
              <a:gd name="connsiteX5158" fmla="*/ 558240 w 1998270"/>
              <a:gd name="connsiteY5158" fmla="*/ 195119 h 1996549"/>
              <a:gd name="connsiteX5159" fmla="*/ 681042 w 1998270"/>
              <a:gd name="connsiteY5159" fmla="*/ 194096 h 1996549"/>
              <a:gd name="connsiteX5160" fmla="*/ 681384 w 1998270"/>
              <a:gd name="connsiteY5160" fmla="*/ 194096 h 1996549"/>
              <a:gd name="connsiteX5161" fmla="*/ 696905 w 1998270"/>
              <a:gd name="connsiteY5161" fmla="*/ 209958 h 1996549"/>
              <a:gd name="connsiteX5162" fmla="*/ 696905 w 1998270"/>
              <a:gd name="connsiteY5162" fmla="*/ 210129 h 1996549"/>
              <a:gd name="connsiteX5163" fmla="*/ 681042 w 1998270"/>
              <a:gd name="connsiteY5163" fmla="*/ 225650 h 1996549"/>
              <a:gd name="connsiteX5164" fmla="*/ 665181 w 1998270"/>
              <a:gd name="connsiteY5164" fmla="*/ 209958 h 1996549"/>
              <a:gd name="connsiteX5165" fmla="*/ 681042 w 1998270"/>
              <a:gd name="connsiteY5165" fmla="*/ 194096 h 1996549"/>
              <a:gd name="connsiteX5166" fmla="*/ 743125 w 1998270"/>
              <a:gd name="connsiteY5166" fmla="*/ 193243 h 1996549"/>
              <a:gd name="connsiteX5167" fmla="*/ 760181 w 1998270"/>
              <a:gd name="connsiteY5167" fmla="*/ 210299 h 1996549"/>
              <a:gd name="connsiteX5168" fmla="*/ 743125 w 1998270"/>
              <a:gd name="connsiteY5168" fmla="*/ 227355 h 1996549"/>
              <a:gd name="connsiteX5169" fmla="*/ 726070 w 1998270"/>
              <a:gd name="connsiteY5169" fmla="*/ 210299 h 1996549"/>
              <a:gd name="connsiteX5170" fmla="*/ 743125 w 1998270"/>
              <a:gd name="connsiteY5170" fmla="*/ 193243 h 1996549"/>
              <a:gd name="connsiteX5171" fmla="*/ 803844 w 1998270"/>
              <a:gd name="connsiteY5171" fmla="*/ 192390 h 1996549"/>
              <a:gd name="connsiteX5172" fmla="*/ 820900 w 1998270"/>
              <a:gd name="connsiteY5172" fmla="*/ 209446 h 1996549"/>
              <a:gd name="connsiteX5173" fmla="*/ 803844 w 1998270"/>
              <a:gd name="connsiteY5173" fmla="*/ 226502 h 1996549"/>
              <a:gd name="connsiteX5174" fmla="*/ 786789 w 1998270"/>
              <a:gd name="connsiteY5174" fmla="*/ 209446 h 1996549"/>
              <a:gd name="connsiteX5175" fmla="*/ 803844 w 1998270"/>
              <a:gd name="connsiteY5175" fmla="*/ 192390 h 1996549"/>
              <a:gd name="connsiteX5176" fmla="*/ 865247 w 1998270"/>
              <a:gd name="connsiteY5176" fmla="*/ 191708 h 1996549"/>
              <a:gd name="connsiteX5177" fmla="*/ 883496 w 1998270"/>
              <a:gd name="connsiteY5177" fmla="*/ 209958 h 1996549"/>
              <a:gd name="connsiteX5178" fmla="*/ 883496 w 1998270"/>
              <a:gd name="connsiteY5178" fmla="*/ 210129 h 1996549"/>
              <a:gd name="connsiteX5179" fmla="*/ 865247 w 1998270"/>
              <a:gd name="connsiteY5179" fmla="*/ 228037 h 1996549"/>
              <a:gd name="connsiteX5180" fmla="*/ 865076 w 1998270"/>
              <a:gd name="connsiteY5180" fmla="*/ 228037 h 1996549"/>
              <a:gd name="connsiteX5181" fmla="*/ 846997 w 1998270"/>
              <a:gd name="connsiteY5181" fmla="*/ 209958 h 1996549"/>
              <a:gd name="connsiteX5182" fmla="*/ 865247 w 1998270"/>
              <a:gd name="connsiteY5182" fmla="*/ 191708 h 1996549"/>
              <a:gd name="connsiteX5183" fmla="*/ 926648 w 1998270"/>
              <a:gd name="connsiteY5183" fmla="*/ 190855 h 1996549"/>
              <a:gd name="connsiteX5184" fmla="*/ 945751 w 1998270"/>
              <a:gd name="connsiteY5184" fmla="*/ 209958 h 1996549"/>
              <a:gd name="connsiteX5185" fmla="*/ 926648 w 1998270"/>
              <a:gd name="connsiteY5185" fmla="*/ 228890 h 1996549"/>
              <a:gd name="connsiteX5186" fmla="*/ 907546 w 1998270"/>
              <a:gd name="connsiteY5186" fmla="*/ 209958 h 1996549"/>
              <a:gd name="connsiteX5187" fmla="*/ 926648 w 1998270"/>
              <a:gd name="connsiteY5187" fmla="*/ 190855 h 1996549"/>
              <a:gd name="connsiteX5188" fmla="*/ 988049 w 1998270"/>
              <a:gd name="connsiteY5188" fmla="*/ 190002 h 1996549"/>
              <a:gd name="connsiteX5189" fmla="*/ 1008004 w 1998270"/>
              <a:gd name="connsiteY5189" fmla="*/ 209958 h 1996549"/>
              <a:gd name="connsiteX5190" fmla="*/ 1008004 w 1998270"/>
              <a:gd name="connsiteY5190" fmla="*/ 210127 h 1996549"/>
              <a:gd name="connsiteX5191" fmla="*/ 988049 w 1998270"/>
              <a:gd name="connsiteY5191" fmla="*/ 229743 h 1996549"/>
              <a:gd name="connsiteX5192" fmla="*/ 968094 w 1998270"/>
              <a:gd name="connsiteY5192" fmla="*/ 209958 h 1996549"/>
              <a:gd name="connsiteX5193" fmla="*/ 988049 w 1998270"/>
              <a:gd name="connsiteY5193" fmla="*/ 190002 h 1996549"/>
              <a:gd name="connsiteX5194" fmla="*/ 1050132 w 1998270"/>
              <a:gd name="connsiteY5194" fmla="*/ 189150 h 1996549"/>
              <a:gd name="connsiteX5195" fmla="*/ 1050473 w 1998270"/>
              <a:gd name="connsiteY5195" fmla="*/ 189150 h 1996549"/>
              <a:gd name="connsiteX5196" fmla="*/ 1070940 w 1998270"/>
              <a:gd name="connsiteY5196" fmla="*/ 209959 h 1996549"/>
              <a:gd name="connsiteX5197" fmla="*/ 1070940 w 1998270"/>
              <a:gd name="connsiteY5197" fmla="*/ 210129 h 1996549"/>
              <a:gd name="connsiteX5198" fmla="*/ 1050132 w 1998270"/>
              <a:gd name="connsiteY5198" fmla="*/ 230596 h 1996549"/>
              <a:gd name="connsiteX5199" fmla="*/ 1029324 w 1998270"/>
              <a:gd name="connsiteY5199" fmla="*/ 209959 h 1996549"/>
              <a:gd name="connsiteX5200" fmla="*/ 1050132 w 1998270"/>
              <a:gd name="connsiteY5200" fmla="*/ 189150 h 1996549"/>
              <a:gd name="connsiteX5201" fmla="*/ 1110851 w 1998270"/>
              <a:gd name="connsiteY5201" fmla="*/ 188467 h 1996549"/>
              <a:gd name="connsiteX5202" fmla="*/ 1111192 w 1998270"/>
              <a:gd name="connsiteY5202" fmla="*/ 188467 h 1996549"/>
              <a:gd name="connsiteX5203" fmla="*/ 1132342 w 1998270"/>
              <a:gd name="connsiteY5203" fmla="*/ 209958 h 1996549"/>
              <a:gd name="connsiteX5204" fmla="*/ 1132342 w 1998270"/>
              <a:gd name="connsiteY5204" fmla="*/ 210127 h 1996549"/>
              <a:gd name="connsiteX5205" fmla="*/ 1110851 w 1998270"/>
              <a:gd name="connsiteY5205" fmla="*/ 231278 h 1996549"/>
              <a:gd name="connsiteX5206" fmla="*/ 1089532 w 1998270"/>
              <a:gd name="connsiteY5206" fmla="*/ 209958 h 1996549"/>
              <a:gd name="connsiteX5207" fmla="*/ 1089532 w 1998270"/>
              <a:gd name="connsiteY5207" fmla="*/ 209787 h 1996549"/>
              <a:gd name="connsiteX5208" fmla="*/ 1110851 w 1998270"/>
              <a:gd name="connsiteY5208" fmla="*/ 188467 h 1996549"/>
              <a:gd name="connsiteX5209" fmla="*/ 1172253 w 1998270"/>
              <a:gd name="connsiteY5209" fmla="*/ 187614 h 1996549"/>
              <a:gd name="connsiteX5210" fmla="*/ 1194596 w 1998270"/>
              <a:gd name="connsiteY5210" fmla="*/ 209958 h 1996549"/>
              <a:gd name="connsiteX5211" fmla="*/ 1172253 w 1998270"/>
              <a:gd name="connsiteY5211" fmla="*/ 232130 h 1996549"/>
              <a:gd name="connsiteX5212" fmla="*/ 1150080 w 1998270"/>
              <a:gd name="connsiteY5212" fmla="*/ 209958 h 1996549"/>
              <a:gd name="connsiteX5213" fmla="*/ 1150080 w 1998270"/>
              <a:gd name="connsiteY5213" fmla="*/ 209787 h 1996549"/>
              <a:gd name="connsiteX5214" fmla="*/ 1172253 w 1998270"/>
              <a:gd name="connsiteY5214" fmla="*/ 187614 h 1996549"/>
              <a:gd name="connsiteX5215" fmla="*/ 1233654 w 1998270"/>
              <a:gd name="connsiteY5215" fmla="*/ 186762 h 1996549"/>
              <a:gd name="connsiteX5216" fmla="*/ 1256850 w 1998270"/>
              <a:gd name="connsiteY5216" fmla="*/ 209958 h 1996549"/>
              <a:gd name="connsiteX5217" fmla="*/ 1256850 w 1998270"/>
              <a:gd name="connsiteY5217" fmla="*/ 210129 h 1996549"/>
              <a:gd name="connsiteX5218" fmla="*/ 1233654 w 1998270"/>
              <a:gd name="connsiteY5218" fmla="*/ 232984 h 1996549"/>
              <a:gd name="connsiteX5219" fmla="*/ 1233312 w 1998270"/>
              <a:gd name="connsiteY5219" fmla="*/ 232984 h 1996549"/>
              <a:gd name="connsiteX5220" fmla="*/ 1210628 w 1998270"/>
              <a:gd name="connsiteY5220" fmla="*/ 209958 h 1996549"/>
              <a:gd name="connsiteX5221" fmla="*/ 1210628 w 1998270"/>
              <a:gd name="connsiteY5221" fmla="*/ 209788 h 1996549"/>
              <a:gd name="connsiteX5222" fmla="*/ 1233654 w 1998270"/>
              <a:gd name="connsiteY5222" fmla="*/ 186762 h 1996549"/>
              <a:gd name="connsiteX5223" fmla="*/ 1295055 w 1998270"/>
              <a:gd name="connsiteY5223" fmla="*/ 186079 h 1996549"/>
              <a:gd name="connsiteX5224" fmla="*/ 1318934 w 1998270"/>
              <a:gd name="connsiteY5224" fmla="*/ 209958 h 1996549"/>
              <a:gd name="connsiteX5225" fmla="*/ 1295055 w 1998270"/>
              <a:gd name="connsiteY5225" fmla="*/ 233665 h 1996549"/>
              <a:gd name="connsiteX5226" fmla="*/ 1271348 w 1998270"/>
              <a:gd name="connsiteY5226" fmla="*/ 209958 h 1996549"/>
              <a:gd name="connsiteX5227" fmla="*/ 1271348 w 1998270"/>
              <a:gd name="connsiteY5227" fmla="*/ 209787 h 1996549"/>
              <a:gd name="connsiteX5228" fmla="*/ 1295055 w 1998270"/>
              <a:gd name="connsiteY5228" fmla="*/ 186079 h 1996549"/>
              <a:gd name="connsiteX5229" fmla="*/ 1357139 w 1998270"/>
              <a:gd name="connsiteY5229" fmla="*/ 185227 h 1996549"/>
              <a:gd name="connsiteX5230" fmla="*/ 1381870 w 1998270"/>
              <a:gd name="connsiteY5230" fmla="*/ 209959 h 1996549"/>
              <a:gd name="connsiteX5231" fmla="*/ 1381870 w 1998270"/>
              <a:gd name="connsiteY5231" fmla="*/ 210129 h 1996549"/>
              <a:gd name="connsiteX5232" fmla="*/ 1357139 w 1998270"/>
              <a:gd name="connsiteY5232" fmla="*/ 234519 h 1996549"/>
              <a:gd name="connsiteX5233" fmla="*/ 1356798 w 1998270"/>
              <a:gd name="connsiteY5233" fmla="*/ 234519 h 1996549"/>
              <a:gd name="connsiteX5234" fmla="*/ 1332578 w 1998270"/>
              <a:gd name="connsiteY5234" fmla="*/ 209959 h 1996549"/>
              <a:gd name="connsiteX5235" fmla="*/ 1332578 w 1998270"/>
              <a:gd name="connsiteY5235" fmla="*/ 209788 h 1996549"/>
              <a:gd name="connsiteX5236" fmla="*/ 1357139 w 1998270"/>
              <a:gd name="connsiteY5236" fmla="*/ 185227 h 1996549"/>
              <a:gd name="connsiteX5237" fmla="*/ 1417857 w 1998270"/>
              <a:gd name="connsiteY5237" fmla="*/ 184544 h 1996549"/>
              <a:gd name="connsiteX5238" fmla="*/ 1443271 w 1998270"/>
              <a:gd name="connsiteY5238" fmla="*/ 209958 h 1996549"/>
              <a:gd name="connsiteX5239" fmla="*/ 1417857 w 1998270"/>
              <a:gd name="connsiteY5239" fmla="*/ 235201 h 1996549"/>
              <a:gd name="connsiteX5240" fmla="*/ 1392615 w 1998270"/>
              <a:gd name="connsiteY5240" fmla="*/ 209958 h 1996549"/>
              <a:gd name="connsiteX5241" fmla="*/ 1417857 w 1998270"/>
              <a:gd name="connsiteY5241" fmla="*/ 184544 h 1996549"/>
              <a:gd name="connsiteX5242" fmla="*/ 1971151 w 1998270"/>
              <a:gd name="connsiteY5242" fmla="*/ 184033 h 1996549"/>
              <a:gd name="connsiteX5243" fmla="*/ 1997076 w 1998270"/>
              <a:gd name="connsiteY5243" fmla="*/ 209958 h 1996549"/>
              <a:gd name="connsiteX5244" fmla="*/ 1971151 w 1998270"/>
              <a:gd name="connsiteY5244" fmla="*/ 235713 h 1996549"/>
              <a:gd name="connsiteX5245" fmla="*/ 1945397 w 1998270"/>
              <a:gd name="connsiteY5245" fmla="*/ 209958 h 1996549"/>
              <a:gd name="connsiteX5246" fmla="*/ 1945397 w 1998270"/>
              <a:gd name="connsiteY5246" fmla="*/ 209788 h 1996549"/>
              <a:gd name="connsiteX5247" fmla="*/ 1971151 w 1998270"/>
              <a:gd name="connsiteY5247" fmla="*/ 184033 h 1996549"/>
              <a:gd name="connsiteX5248" fmla="*/ 1479259 w 1998270"/>
              <a:gd name="connsiteY5248" fmla="*/ 183692 h 1996549"/>
              <a:gd name="connsiteX5249" fmla="*/ 1505525 w 1998270"/>
              <a:gd name="connsiteY5249" fmla="*/ 209959 h 1996549"/>
              <a:gd name="connsiteX5250" fmla="*/ 1505525 w 1998270"/>
              <a:gd name="connsiteY5250" fmla="*/ 210129 h 1996549"/>
              <a:gd name="connsiteX5251" fmla="*/ 1479259 w 1998270"/>
              <a:gd name="connsiteY5251" fmla="*/ 236054 h 1996549"/>
              <a:gd name="connsiteX5252" fmla="*/ 1478918 w 1998270"/>
              <a:gd name="connsiteY5252" fmla="*/ 236054 h 1996549"/>
              <a:gd name="connsiteX5253" fmla="*/ 1453163 w 1998270"/>
              <a:gd name="connsiteY5253" fmla="*/ 209959 h 1996549"/>
              <a:gd name="connsiteX5254" fmla="*/ 1453163 w 1998270"/>
              <a:gd name="connsiteY5254" fmla="*/ 209788 h 1996549"/>
              <a:gd name="connsiteX5255" fmla="*/ 1479259 w 1998270"/>
              <a:gd name="connsiteY5255" fmla="*/ 183692 h 1996549"/>
              <a:gd name="connsiteX5256" fmla="*/ 1540660 w 1998270"/>
              <a:gd name="connsiteY5256" fmla="*/ 183009 h 1996549"/>
              <a:gd name="connsiteX5257" fmla="*/ 1567609 w 1998270"/>
              <a:gd name="connsiteY5257" fmla="*/ 209958 h 1996549"/>
              <a:gd name="connsiteX5258" fmla="*/ 1567609 w 1998270"/>
              <a:gd name="connsiteY5258" fmla="*/ 210127 h 1996549"/>
              <a:gd name="connsiteX5259" fmla="*/ 1540660 w 1998270"/>
              <a:gd name="connsiteY5259" fmla="*/ 236736 h 1996549"/>
              <a:gd name="connsiteX5260" fmla="*/ 1513883 w 1998270"/>
              <a:gd name="connsiteY5260" fmla="*/ 209958 h 1996549"/>
              <a:gd name="connsiteX5261" fmla="*/ 1513883 w 1998270"/>
              <a:gd name="connsiteY5261" fmla="*/ 209787 h 1996549"/>
              <a:gd name="connsiteX5262" fmla="*/ 1540660 w 1998270"/>
              <a:gd name="connsiteY5262" fmla="*/ 183009 h 1996549"/>
              <a:gd name="connsiteX5263" fmla="*/ 1602061 w 1998270"/>
              <a:gd name="connsiteY5263" fmla="*/ 182157 h 1996549"/>
              <a:gd name="connsiteX5264" fmla="*/ 1629862 w 1998270"/>
              <a:gd name="connsiteY5264" fmla="*/ 209959 h 1996549"/>
              <a:gd name="connsiteX5265" fmla="*/ 1629862 w 1998270"/>
              <a:gd name="connsiteY5265" fmla="*/ 210129 h 1996549"/>
              <a:gd name="connsiteX5266" fmla="*/ 1602061 w 1998270"/>
              <a:gd name="connsiteY5266" fmla="*/ 237589 h 1996549"/>
              <a:gd name="connsiteX5267" fmla="*/ 1601720 w 1998270"/>
              <a:gd name="connsiteY5267" fmla="*/ 237589 h 1996549"/>
              <a:gd name="connsiteX5268" fmla="*/ 1574430 w 1998270"/>
              <a:gd name="connsiteY5268" fmla="*/ 209959 h 1996549"/>
              <a:gd name="connsiteX5269" fmla="*/ 1574430 w 1998270"/>
              <a:gd name="connsiteY5269" fmla="*/ 209788 h 1996549"/>
              <a:gd name="connsiteX5270" fmla="*/ 1602061 w 1998270"/>
              <a:gd name="connsiteY5270" fmla="*/ 182157 h 1996549"/>
              <a:gd name="connsiteX5271" fmla="*/ 1664144 w 1998270"/>
              <a:gd name="connsiteY5271" fmla="*/ 181474 h 1996549"/>
              <a:gd name="connsiteX5272" fmla="*/ 1692628 w 1998270"/>
              <a:gd name="connsiteY5272" fmla="*/ 209958 h 1996549"/>
              <a:gd name="connsiteX5273" fmla="*/ 1692628 w 1998270"/>
              <a:gd name="connsiteY5273" fmla="*/ 210127 h 1996549"/>
              <a:gd name="connsiteX5274" fmla="*/ 1664144 w 1998270"/>
              <a:gd name="connsiteY5274" fmla="*/ 238271 h 1996549"/>
              <a:gd name="connsiteX5275" fmla="*/ 1635832 w 1998270"/>
              <a:gd name="connsiteY5275" fmla="*/ 209958 h 1996549"/>
              <a:gd name="connsiteX5276" fmla="*/ 1635832 w 1998270"/>
              <a:gd name="connsiteY5276" fmla="*/ 209787 h 1996549"/>
              <a:gd name="connsiteX5277" fmla="*/ 1664144 w 1998270"/>
              <a:gd name="connsiteY5277" fmla="*/ 181474 h 1996549"/>
              <a:gd name="connsiteX5278" fmla="*/ 1724864 w 1998270"/>
              <a:gd name="connsiteY5278" fmla="*/ 180963 h 1996549"/>
              <a:gd name="connsiteX5279" fmla="*/ 1753859 w 1998270"/>
              <a:gd name="connsiteY5279" fmla="*/ 209959 h 1996549"/>
              <a:gd name="connsiteX5280" fmla="*/ 1724864 w 1998270"/>
              <a:gd name="connsiteY5280" fmla="*/ 238783 h 1996549"/>
              <a:gd name="connsiteX5281" fmla="*/ 1696040 w 1998270"/>
              <a:gd name="connsiteY5281" fmla="*/ 209959 h 1996549"/>
              <a:gd name="connsiteX5282" fmla="*/ 1724864 w 1998270"/>
              <a:gd name="connsiteY5282" fmla="*/ 180963 h 1996549"/>
              <a:gd name="connsiteX5283" fmla="*/ 1786632 w 1998270"/>
              <a:gd name="connsiteY5283" fmla="*/ 180317 h 1996549"/>
              <a:gd name="connsiteX5284" fmla="*/ 1816138 w 1998270"/>
              <a:gd name="connsiteY5284" fmla="*/ 209824 h 1996549"/>
              <a:gd name="connsiteX5285" fmla="*/ 1786632 w 1998270"/>
              <a:gd name="connsiteY5285" fmla="*/ 239330 h 1996549"/>
              <a:gd name="connsiteX5286" fmla="*/ 1757125 w 1998270"/>
              <a:gd name="connsiteY5286" fmla="*/ 209824 h 1996549"/>
              <a:gd name="connsiteX5287" fmla="*/ 1786632 w 1998270"/>
              <a:gd name="connsiteY5287" fmla="*/ 180317 h 1996549"/>
              <a:gd name="connsiteX5288" fmla="*/ 1847666 w 1998270"/>
              <a:gd name="connsiteY5288" fmla="*/ 180110 h 1996549"/>
              <a:gd name="connsiteX5289" fmla="*/ 1877514 w 1998270"/>
              <a:gd name="connsiteY5289" fmla="*/ 209958 h 1996549"/>
              <a:gd name="connsiteX5290" fmla="*/ 1877514 w 1998270"/>
              <a:gd name="connsiteY5290" fmla="*/ 210129 h 1996549"/>
              <a:gd name="connsiteX5291" fmla="*/ 1847666 w 1998270"/>
              <a:gd name="connsiteY5291" fmla="*/ 239636 h 1996549"/>
              <a:gd name="connsiteX5292" fmla="*/ 1817989 w 1998270"/>
              <a:gd name="connsiteY5292" fmla="*/ 209958 h 1996549"/>
              <a:gd name="connsiteX5293" fmla="*/ 1817989 w 1998270"/>
              <a:gd name="connsiteY5293" fmla="*/ 209788 h 1996549"/>
              <a:gd name="connsiteX5294" fmla="*/ 1847666 w 1998270"/>
              <a:gd name="connsiteY5294" fmla="*/ 180110 h 1996549"/>
              <a:gd name="connsiteX5295" fmla="*/ 1909067 w 1998270"/>
              <a:gd name="connsiteY5295" fmla="*/ 179939 h 1996549"/>
              <a:gd name="connsiteX5296" fmla="*/ 1939086 w 1998270"/>
              <a:gd name="connsiteY5296" fmla="*/ 209958 h 1996549"/>
              <a:gd name="connsiteX5297" fmla="*/ 1939086 w 1998270"/>
              <a:gd name="connsiteY5297" fmla="*/ 210127 h 1996549"/>
              <a:gd name="connsiteX5298" fmla="*/ 1909067 w 1998270"/>
              <a:gd name="connsiteY5298" fmla="*/ 239806 h 1996549"/>
              <a:gd name="connsiteX5299" fmla="*/ 1879220 w 1998270"/>
              <a:gd name="connsiteY5299" fmla="*/ 209958 h 1996549"/>
              <a:gd name="connsiteX5300" fmla="*/ 1879220 w 1998270"/>
              <a:gd name="connsiteY5300" fmla="*/ 209787 h 1996549"/>
              <a:gd name="connsiteX5301" fmla="*/ 1909067 w 1998270"/>
              <a:gd name="connsiteY5301" fmla="*/ 179939 h 1996549"/>
              <a:gd name="connsiteX5302" fmla="*/ 5629 w 1998270"/>
              <a:gd name="connsiteY5302" fmla="*/ 143951 h 1996549"/>
              <a:gd name="connsiteX5303" fmla="*/ 11086 w 1998270"/>
              <a:gd name="connsiteY5303" fmla="*/ 149409 h 1996549"/>
              <a:gd name="connsiteX5304" fmla="*/ 5629 w 1998270"/>
              <a:gd name="connsiteY5304" fmla="*/ 154867 h 1996549"/>
              <a:gd name="connsiteX5305" fmla="*/ 171 w 1998270"/>
              <a:gd name="connsiteY5305" fmla="*/ 149409 h 1996549"/>
              <a:gd name="connsiteX5306" fmla="*/ 5629 w 1998270"/>
              <a:gd name="connsiteY5306" fmla="*/ 143951 h 1996549"/>
              <a:gd name="connsiteX5307" fmla="*/ 67029 w 1998270"/>
              <a:gd name="connsiteY5307" fmla="*/ 140881 h 1996549"/>
              <a:gd name="connsiteX5308" fmla="*/ 74705 w 1998270"/>
              <a:gd name="connsiteY5308" fmla="*/ 148557 h 1996549"/>
              <a:gd name="connsiteX5309" fmla="*/ 67029 w 1998270"/>
              <a:gd name="connsiteY5309" fmla="*/ 156232 h 1996549"/>
              <a:gd name="connsiteX5310" fmla="*/ 59355 w 1998270"/>
              <a:gd name="connsiteY5310" fmla="*/ 148557 h 1996549"/>
              <a:gd name="connsiteX5311" fmla="*/ 67029 w 1998270"/>
              <a:gd name="connsiteY5311" fmla="*/ 140881 h 1996549"/>
              <a:gd name="connsiteX5312" fmla="*/ 129114 w 1998270"/>
              <a:gd name="connsiteY5312" fmla="*/ 140028 h 1996549"/>
              <a:gd name="connsiteX5313" fmla="*/ 137641 w 1998270"/>
              <a:gd name="connsiteY5313" fmla="*/ 148556 h 1996549"/>
              <a:gd name="connsiteX5314" fmla="*/ 129114 w 1998270"/>
              <a:gd name="connsiteY5314" fmla="*/ 157084 h 1996549"/>
              <a:gd name="connsiteX5315" fmla="*/ 120586 w 1998270"/>
              <a:gd name="connsiteY5315" fmla="*/ 148556 h 1996549"/>
              <a:gd name="connsiteX5316" fmla="*/ 129114 w 1998270"/>
              <a:gd name="connsiteY5316" fmla="*/ 140028 h 1996549"/>
              <a:gd name="connsiteX5317" fmla="*/ 189832 w 1998270"/>
              <a:gd name="connsiteY5317" fmla="*/ 139176 h 1996549"/>
              <a:gd name="connsiteX5318" fmla="*/ 190173 w 1998270"/>
              <a:gd name="connsiteY5318" fmla="*/ 139176 h 1996549"/>
              <a:gd name="connsiteX5319" fmla="*/ 199213 w 1998270"/>
              <a:gd name="connsiteY5319" fmla="*/ 148557 h 1996549"/>
              <a:gd name="connsiteX5320" fmla="*/ 189832 w 1998270"/>
              <a:gd name="connsiteY5320" fmla="*/ 157938 h 1996549"/>
              <a:gd name="connsiteX5321" fmla="*/ 180452 w 1998270"/>
              <a:gd name="connsiteY5321" fmla="*/ 148557 h 1996549"/>
              <a:gd name="connsiteX5322" fmla="*/ 189832 w 1998270"/>
              <a:gd name="connsiteY5322" fmla="*/ 139176 h 1996549"/>
              <a:gd name="connsiteX5323" fmla="*/ 251233 w 1998270"/>
              <a:gd name="connsiteY5323" fmla="*/ 138493 h 1996549"/>
              <a:gd name="connsiteX5324" fmla="*/ 251574 w 1998270"/>
              <a:gd name="connsiteY5324" fmla="*/ 138493 h 1996549"/>
              <a:gd name="connsiteX5325" fmla="*/ 261296 w 1998270"/>
              <a:gd name="connsiteY5325" fmla="*/ 148556 h 1996549"/>
              <a:gd name="connsiteX5326" fmla="*/ 251233 w 1998270"/>
              <a:gd name="connsiteY5326" fmla="*/ 158619 h 1996549"/>
              <a:gd name="connsiteX5327" fmla="*/ 241171 w 1998270"/>
              <a:gd name="connsiteY5327" fmla="*/ 148556 h 1996549"/>
              <a:gd name="connsiteX5328" fmla="*/ 251233 w 1998270"/>
              <a:gd name="connsiteY5328" fmla="*/ 138493 h 1996549"/>
              <a:gd name="connsiteX5329" fmla="*/ 313001 w 1998270"/>
              <a:gd name="connsiteY5329" fmla="*/ 137507 h 1996549"/>
              <a:gd name="connsiteX5330" fmla="*/ 323917 w 1998270"/>
              <a:gd name="connsiteY5330" fmla="*/ 148423 h 1996549"/>
              <a:gd name="connsiteX5331" fmla="*/ 313001 w 1998270"/>
              <a:gd name="connsiteY5331" fmla="*/ 159339 h 1996549"/>
              <a:gd name="connsiteX5332" fmla="*/ 302085 w 1998270"/>
              <a:gd name="connsiteY5332" fmla="*/ 148423 h 1996549"/>
              <a:gd name="connsiteX5333" fmla="*/ 313001 w 1998270"/>
              <a:gd name="connsiteY5333" fmla="*/ 137507 h 1996549"/>
              <a:gd name="connsiteX5334" fmla="*/ 374036 w 1998270"/>
              <a:gd name="connsiteY5334" fmla="*/ 136788 h 1996549"/>
              <a:gd name="connsiteX5335" fmla="*/ 385804 w 1998270"/>
              <a:gd name="connsiteY5335" fmla="*/ 148557 h 1996549"/>
              <a:gd name="connsiteX5336" fmla="*/ 374036 w 1998270"/>
              <a:gd name="connsiteY5336" fmla="*/ 160326 h 1996549"/>
              <a:gd name="connsiteX5337" fmla="*/ 362268 w 1998270"/>
              <a:gd name="connsiteY5337" fmla="*/ 148557 h 1996549"/>
              <a:gd name="connsiteX5338" fmla="*/ 374036 w 1998270"/>
              <a:gd name="connsiteY5338" fmla="*/ 136788 h 1996549"/>
              <a:gd name="connsiteX5339" fmla="*/ 436120 w 1998270"/>
              <a:gd name="connsiteY5339" fmla="*/ 135935 h 1996549"/>
              <a:gd name="connsiteX5340" fmla="*/ 448741 w 1998270"/>
              <a:gd name="connsiteY5340" fmla="*/ 148557 h 1996549"/>
              <a:gd name="connsiteX5341" fmla="*/ 436120 w 1998270"/>
              <a:gd name="connsiteY5341" fmla="*/ 161178 h 1996549"/>
              <a:gd name="connsiteX5342" fmla="*/ 423499 w 1998270"/>
              <a:gd name="connsiteY5342" fmla="*/ 148557 h 1996549"/>
              <a:gd name="connsiteX5343" fmla="*/ 436120 w 1998270"/>
              <a:gd name="connsiteY5343" fmla="*/ 135935 h 1996549"/>
              <a:gd name="connsiteX5344" fmla="*/ 496839 w 1998270"/>
              <a:gd name="connsiteY5344" fmla="*/ 135082 h 1996549"/>
              <a:gd name="connsiteX5345" fmla="*/ 510313 w 1998270"/>
              <a:gd name="connsiteY5345" fmla="*/ 148556 h 1996549"/>
              <a:gd name="connsiteX5346" fmla="*/ 496839 w 1998270"/>
              <a:gd name="connsiteY5346" fmla="*/ 162031 h 1996549"/>
              <a:gd name="connsiteX5347" fmla="*/ 483365 w 1998270"/>
              <a:gd name="connsiteY5347" fmla="*/ 148556 h 1996549"/>
              <a:gd name="connsiteX5348" fmla="*/ 496839 w 1998270"/>
              <a:gd name="connsiteY5348" fmla="*/ 135082 h 1996549"/>
              <a:gd name="connsiteX5349" fmla="*/ 558239 w 1998270"/>
              <a:gd name="connsiteY5349" fmla="*/ 134229 h 1996549"/>
              <a:gd name="connsiteX5350" fmla="*/ 558580 w 1998270"/>
              <a:gd name="connsiteY5350" fmla="*/ 134229 h 1996549"/>
              <a:gd name="connsiteX5351" fmla="*/ 572566 w 1998270"/>
              <a:gd name="connsiteY5351" fmla="*/ 148556 h 1996549"/>
              <a:gd name="connsiteX5352" fmla="*/ 558239 w 1998270"/>
              <a:gd name="connsiteY5352" fmla="*/ 162883 h 1996549"/>
              <a:gd name="connsiteX5353" fmla="*/ 543913 w 1998270"/>
              <a:gd name="connsiteY5353" fmla="*/ 148556 h 1996549"/>
              <a:gd name="connsiteX5354" fmla="*/ 558239 w 1998270"/>
              <a:gd name="connsiteY5354" fmla="*/ 134229 h 1996549"/>
              <a:gd name="connsiteX5355" fmla="*/ 619642 w 1998270"/>
              <a:gd name="connsiteY5355" fmla="*/ 133377 h 1996549"/>
              <a:gd name="connsiteX5356" fmla="*/ 634821 w 1998270"/>
              <a:gd name="connsiteY5356" fmla="*/ 148557 h 1996549"/>
              <a:gd name="connsiteX5357" fmla="*/ 634821 w 1998270"/>
              <a:gd name="connsiteY5357" fmla="*/ 148728 h 1996549"/>
              <a:gd name="connsiteX5358" fmla="*/ 619642 w 1998270"/>
              <a:gd name="connsiteY5358" fmla="*/ 163566 h 1996549"/>
              <a:gd name="connsiteX5359" fmla="*/ 619471 w 1998270"/>
              <a:gd name="connsiteY5359" fmla="*/ 163566 h 1996549"/>
              <a:gd name="connsiteX5360" fmla="*/ 604462 w 1998270"/>
              <a:gd name="connsiteY5360" fmla="*/ 148557 h 1996549"/>
              <a:gd name="connsiteX5361" fmla="*/ 619642 w 1998270"/>
              <a:gd name="connsiteY5361" fmla="*/ 133377 h 1996549"/>
              <a:gd name="connsiteX5362" fmla="*/ 681043 w 1998270"/>
              <a:gd name="connsiteY5362" fmla="*/ 132524 h 1996549"/>
              <a:gd name="connsiteX5363" fmla="*/ 697075 w 1998270"/>
              <a:gd name="connsiteY5363" fmla="*/ 148557 h 1996549"/>
              <a:gd name="connsiteX5364" fmla="*/ 681043 w 1998270"/>
              <a:gd name="connsiteY5364" fmla="*/ 164419 h 1996549"/>
              <a:gd name="connsiteX5365" fmla="*/ 665011 w 1998270"/>
              <a:gd name="connsiteY5365" fmla="*/ 148557 h 1996549"/>
              <a:gd name="connsiteX5366" fmla="*/ 681043 w 1998270"/>
              <a:gd name="connsiteY5366" fmla="*/ 132524 h 1996549"/>
              <a:gd name="connsiteX5367" fmla="*/ 743125 w 1998270"/>
              <a:gd name="connsiteY5367" fmla="*/ 131842 h 1996549"/>
              <a:gd name="connsiteX5368" fmla="*/ 760181 w 1998270"/>
              <a:gd name="connsiteY5368" fmla="*/ 148898 h 1996549"/>
              <a:gd name="connsiteX5369" fmla="*/ 743125 w 1998270"/>
              <a:gd name="connsiteY5369" fmla="*/ 165954 h 1996549"/>
              <a:gd name="connsiteX5370" fmla="*/ 726070 w 1998270"/>
              <a:gd name="connsiteY5370" fmla="*/ 148898 h 1996549"/>
              <a:gd name="connsiteX5371" fmla="*/ 743125 w 1998270"/>
              <a:gd name="connsiteY5371" fmla="*/ 131842 h 1996549"/>
              <a:gd name="connsiteX5372" fmla="*/ 803844 w 1998270"/>
              <a:gd name="connsiteY5372" fmla="*/ 130989 h 1996549"/>
              <a:gd name="connsiteX5373" fmla="*/ 820900 w 1998270"/>
              <a:gd name="connsiteY5373" fmla="*/ 148045 h 1996549"/>
              <a:gd name="connsiteX5374" fmla="*/ 803844 w 1998270"/>
              <a:gd name="connsiteY5374" fmla="*/ 165101 h 1996549"/>
              <a:gd name="connsiteX5375" fmla="*/ 786789 w 1998270"/>
              <a:gd name="connsiteY5375" fmla="*/ 148045 h 1996549"/>
              <a:gd name="connsiteX5376" fmla="*/ 803844 w 1998270"/>
              <a:gd name="connsiteY5376" fmla="*/ 130989 h 1996549"/>
              <a:gd name="connsiteX5377" fmla="*/ 865246 w 1998270"/>
              <a:gd name="connsiteY5377" fmla="*/ 130136 h 1996549"/>
              <a:gd name="connsiteX5378" fmla="*/ 883666 w 1998270"/>
              <a:gd name="connsiteY5378" fmla="*/ 148557 h 1996549"/>
              <a:gd name="connsiteX5379" fmla="*/ 883666 w 1998270"/>
              <a:gd name="connsiteY5379" fmla="*/ 148727 h 1996549"/>
              <a:gd name="connsiteX5380" fmla="*/ 865246 w 1998270"/>
              <a:gd name="connsiteY5380" fmla="*/ 166807 h 1996549"/>
              <a:gd name="connsiteX5381" fmla="*/ 846826 w 1998270"/>
              <a:gd name="connsiteY5381" fmla="*/ 148557 h 1996549"/>
              <a:gd name="connsiteX5382" fmla="*/ 865246 w 1998270"/>
              <a:gd name="connsiteY5382" fmla="*/ 130136 h 1996549"/>
              <a:gd name="connsiteX5383" fmla="*/ 926648 w 1998270"/>
              <a:gd name="connsiteY5383" fmla="*/ 129283 h 1996549"/>
              <a:gd name="connsiteX5384" fmla="*/ 926989 w 1998270"/>
              <a:gd name="connsiteY5384" fmla="*/ 129283 h 1996549"/>
              <a:gd name="connsiteX5385" fmla="*/ 945921 w 1998270"/>
              <a:gd name="connsiteY5385" fmla="*/ 148557 h 1996549"/>
              <a:gd name="connsiteX5386" fmla="*/ 945921 w 1998270"/>
              <a:gd name="connsiteY5386" fmla="*/ 148727 h 1996549"/>
              <a:gd name="connsiteX5387" fmla="*/ 926648 w 1998270"/>
              <a:gd name="connsiteY5387" fmla="*/ 167659 h 1996549"/>
              <a:gd name="connsiteX5388" fmla="*/ 907375 w 1998270"/>
              <a:gd name="connsiteY5388" fmla="*/ 148557 h 1996549"/>
              <a:gd name="connsiteX5389" fmla="*/ 926648 w 1998270"/>
              <a:gd name="connsiteY5389" fmla="*/ 129283 h 1996549"/>
              <a:gd name="connsiteX5390" fmla="*/ 988048 w 1998270"/>
              <a:gd name="connsiteY5390" fmla="*/ 128430 h 1996549"/>
              <a:gd name="connsiteX5391" fmla="*/ 1008175 w 1998270"/>
              <a:gd name="connsiteY5391" fmla="*/ 148556 h 1996549"/>
              <a:gd name="connsiteX5392" fmla="*/ 1008175 w 1998270"/>
              <a:gd name="connsiteY5392" fmla="*/ 148727 h 1996549"/>
              <a:gd name="connsiteX5393" fmla="*/ 988048 w 1998270"/>
              <a:gd name="connsiteY5393" fmla="*/ 168512 h 1996549"/>
              <a:gd name="connsiteX5394" fmla="*/ 987878 w 1998270"/>
              <a:gd name="connsiteY5394" fmla="*/ 168512 h 1996549"/>
              <a:gd name="connsiteX5395" fmla="*/ 967923 w 1998270"/>
              <a:gd name="connsiteY5395" fmla="*/ 148556 h 1996549"/>
              <a:gd name="connsiteX5396" fmla="*/ 988048 w 1998270"/>
              <a:gd name="connsiteY5396" fmla="*/ 128430 h 1996549"/>
              <a:gd name="connsiteX5397" fmla="*/ 1050132 w 1998270"/>
              <a:gd name="connsiteY5397" fmla="*/ 127748 h 1996549"/>
              <a:gd name="connsiteX5398" fmla="*/ 1050473 w 1998270"/>
              <a:gd name="connsiteY5398" fmla="*/ 127748 h 1996549"/>
              <a:gd name="connsiteX5399" fmla="*/ 1070940 w 1998270"/>
              <a:gd name="connsiteY5399" fmla="*/ 148557 h 1996549"/>
              <a:gd name="connsiteX5400" fmla="*/ 1070940 w 1998270"/>
              <a:gd name="connsiteY5400" fmla="*/ 148727 h 1996549"/>
              <a:gd name="connsiteX5401" fmla="*/ 1050132 w 1998270"/>
              <a:gd name="connsiteY5401" fmla="*/ 169194 h 1996549"/>
              <a:gd name="connsiteX5402" fmla="*/ 1029324 w 1998270"/>
              <a:gd name="connsiteY5402" fmla="*/ 148557 h 1996549"/>
              <a:gd name="connsiteX5403" fmla="*/ 1050132 w 1998270"/>
              <a:gd name="connsiteY5403" fmla="*/ 127748 h 1996549"/>
              <a:gd name="connsiteX5404" fmla="*/ 1172253 w 1998270"/>
              <a:gd name="connsiteY5404" fmla="*/ 126895 h 1996549"/>
              <a:gd name="connsiteX5405" fmla="*/ 1194767 w 1998270"/>
              <a:gd name="connsiteY5405" fmla="*/ 149409 h 1996549"/>
              <a:gd name="connsiteX5406" fmla="*/ 1172253 w 1998270"/>
              <a:gd name="connsiteY5406" fmla="*/ 171752 h 1996549"/>
              <a:gd name="connsiteX5407" fmla="*/ 1149910 w 1998270"/>
              <a:gd name="connsiteY5407" fmla="*/ 149409 h 1996549"/>
              <a:gd name="connsiteX5408" fmla="*/ 1172253 w 1998270"/>
              <a:gd name="connsiteY5408" fmla="*/ 126895 h 1996549"/>
              <a:gd name="connsiteX5409" fmla="*/ 1110851 w 1998270"/>
              <a:gd name="connsiteY5409" fmla="*/ 126895 h 1996549"/>
              <a:gd name="connsiteX5410" fmla="*/ 1132512 w 1998270"/>
              <a:gd name="connsiteY5410" fmla="*/ 148556 h 1996549"/>
              <a:gd name="connsiteX5411" fmla="*/ 1132512 w 1998270"/>
              <a:gd name="connsiteY5411" fmla="*/ 148727 h 1996549"/>
              <a:gd name="connsiteX5412" fmla="*/ 1110851 w 1998270"/>
              <a:gd name="connsiteY5412" fmla="*/ 170047 h 1996549"/>
              <a:gd name="connsiteX5413" fmla="*/ 1110681 w 1998270"/>
              <a:gd name="connsiteY5413" fmla="*/ 170047 h 1996549"/>
              <a:gd name="connsiteX5414" fmla="*/ 1089191 w 1998270"/>
              <a:gd name="connsiteY5414" fmla="*/ 148556 h 1996549"/>
              <a:gd name="connsiteX5415" fmla="*/ 1110851 w 1998270"/>
              <a:gd name="connsiteY5415" fmla="*/ 126895 h 1996549"/>
              <a:gd name="connsiteX5416" fmla="*/ 1233654 w 1998270"/>
              <a:gd name="connsiteY5416" fmla="*/ 125190 h 1996549"/>
              <a:gd name="connsiteX5417" fmla="*/ 1257020 w 1998270"/>
              <a:gd name="connsiteY5417" fmla="*/ 148557 h 1996549"/>
              <a:gd name="connsiteX5418" fmla="*/ 1257020 w 1998270"/>
              <a:gd name="connsiteY5418" fmla="*/ 148728 h 1996549"/>
              <a:gd name="connsiteX5419" fmla="*/ 1233654 w 1998270"/>
              <a:gd name="connsiteY5419" fmla="*/ 171753 h 1996549"/>
              <a:gd name="connsiteX5420" fmla="*/ 1210458 w 1998270"/>
              <a:gd name="connsiteY5420" fmla="*/ 148557 h 1996549"/>
              <a:gd name="connsiteX5421" fmla="*/ 1210458 w 1998270"/>
              <a:gd name="connsiteY5421" fmla="*/ 148386 h 1996549"/>
              <a:gd name="connsiteX5422" fmla="*/ 1233654 w 1998270"/>
              <a:gd name="connsiteY5422" fmla="*/ 125190 h 1996549"/>
              <a:gd name="connsiteX5423" fmla="*/ 1295055 w 1998270"/>
              <a:gd name="connsiteY5423" fmla="*/ 124508 h 1996549"/>
              <a:gd name="connsiteX5424" fmla="*/ 1319104 w 1998270"/>
              <a:gd name="connsiteY5424" fmla="*/ 148557 h 1996549"/>
              <a:gd name="connsiteX5425" fmla="*/ 1295055 w 1998270"/>
              <a:gd name="connsiteY5425" fmla="*/ 172435 h 1996549"/>
              <a:gd name="connsiteX5426" fmla="*/ 1271177 w 1998270"/>
              <a:gd name="connsiteY5426" fmla="*/ 148557 h 1996549"/>
              <a:gd name="connsiteX5427" fmla="*/ 1295055 w 1998270"/>
              <a:gd name="connsiteY5427" fmla="*/ 124508 h 1996549"/>
              <a:gd name="connsiteX5428" fmla="*/ 1357139 w 1998270"/>
              <a:gd name="connsiteY5428" fmla="*/ 123655 h 1996549"/>
              <a:gd name="connsiteX5429" fmla="*/ 1382040 w 1998270"/>
              <a:gd name="connsiteY5429" fmla="*/ 148557 h 1996549"/>
              <a:gd name="connsiteX5430" fmla="*/ 1382040 w 1998270"/>
              <a:gd name="connsiteY5430" fmla="*/ 148728 h 1996549"/>
              <a:gd name="connsiteX5431" fmla="*/ 1357139 w 1998270"/>
              <a:gd name="connsiteY5431" fmla="*/ 173288 h 1996549"/>
              <a:gd name="connsiteX5432" fmla="*/ 1332408 w 1998270"/>
              <a:gd name="connsiteY5432" fmla="*/ 148557 h 1996549"/>
              <a:gd name="connsiteX5433" fmla="*/ 1332408 w 1998270"/>
              <a:gd name="connsiteY5433" fmla="*/ 148387 h 1996549"/>
              <a:gd name="connsiteX5434" fmla="*/ 1357139 w 1998270"/>
              <a:gd name="connsiteY5434" fmla="*/ 123655 h 1996549"/>
              <a:gd name="connsiteX5435" fmla="*/ 1417857 w 1998270"/>
              <a:gd name="connsiteY5435" fmla="*/ 122802 h 1996549"/>
              <a:gd name="connsiteX5436" fmla="*/ 1418198 w 1998270"/>
              <a:gd name="connsiteY5436" fmla="*/ 122802 h 1996549"/>
              <a:gd name="connsiteX5437" fmla="*/ 1443612 w 1998270"/>
              <a:gd name="connsiteY5437" fmla="*/ 148557 h 1996549"/>
              <a:gd name="connsiteX5438" fmla="*/ 1443612 w 1998270"/>
              <a:gd name="connsiteY5438" fmla="*/ 148727 h 1996549"/>
              <a:gd name="connsiteX5439" fmla="*/ 1417857 w 1998270"/>
              <a:gd name="connsiteY5439" fmla="*/ 174141 h 1996549"/>
              <a:gd name="connsiteX5440" fmla="*/ 1392274 w 1998270"/>
              <a:gd name="connsiteY5440" fmla="*/ 148557 h 1996549"/>
              <a:gd name="connsiteX5441" fmla="*/ 1392274 w 1998270"/>
              <a:gd name="connsiteY5441" fmla="*/ 148386 h 1996549"/>
              <a:gd name="connsiteX5442" fmla="*/ 1417857 w 1998270"/>
              <a:gd name="connsiteY5442" fmla="*/ 122802 h 1996549"/>
              <a:gd name="connsiteX5443" fmla="*/ 1479259 w 1998270"/>
              <a:gd name="connsiteY5443" fmla="*/ 122120 h 1996549"/>
              <a:gd name="connsiteX5444" fmla="*/ 1479600 w 1998270"/>
              <a:gd name="connsiteY5444" fmla="*/ 122120 h 1996549"/>
              <a:gd name="connsiteX5445" fmla="*/ 1505695 w 1998270"/>
              <a:gd name="connsiteY5445" fmla="*/ 148557 h 1996549"/>
              <a:gd name="connsiteX5446" fmla="*/ 1505695 w 1998270"/>
              <a:gd name="connsiteY5446" fmla="*/ 148728 h 1996549"/>
              <a:gd name="connsiteX5447" fmla="*/ 1479259 w 1998270"/>
              <a:gd name="connsiteY5447" fmla="*/ 174823 h 1996549"/>
              <a:gd name="connsiteX5448" fmla="*/ 1452993 w 1998270"/>
              <a:gd name="connsiteY5448" fmla="*/ 148557 h 1996549"/>
              <a:gd name="connsiteX5449" fmla="*/ 1452993 w 1998270"/>
              <a:gd name="connsiteY5449" fmla="*/ 148387 h 1996549"/>
              <a:gd name="connsiteX5450" fmla="*/ 1479259 w 1998270"/>
              <a:gd name="connsiteY5450" fmla="*/ 122120 h 1996549"/>
              <a:gd name="connsiteX5451" fmla="*/ 1971151 w 1998270"/>
              <a:gd name="connsiteY5451" fmla="*/ 121949 h 1996549"/>
              <a:gd name="connsiteX5452" fmla="*/ 1997758 w 1998270"/>
              <a:gd name="connsiteY5452" fmla="*/ 148557 h 1996549"/>
              <a:gd name="connsiteX5453" fmla="*/ 1997758 w 1998270"/>
              <a:gd name="connsiteY5453" fmla="*/ 148727 h 1996549"/>
              <a:gd name="connsiteX5454" fmla="*/ 1971151 w 1998270"/>
              <a:gd name="connsiteY5454" fmla="*/ 174993 h 1996549"/>
              <a:gd name="connsiteX5455" fmla="*/ 1970810 w 1998270"/>
              <a:gd name="connsiteY5455" fmla="*/ 174993 h 1996549"/>
              <a:gd name="connsiteX5456" fmla="*/ 1944714 w 1998270"/>
              <a:gd name="connsiteY5456" fmla="*/ 148557 h 1996549"/>
              <a:gd name="connsiteX5457" fmla="*/ 1944714 w 1998270"/>
              <a:gd name="connsiteY5457" fmla="*/ 148386 h 1996549"/>
              <a:gd name="connsiteX5458" fmla="*/ 1971151 w 1998270"/>
              <a:gd name="connsiteY5458" fmla="*/ 121949 h 1996549"/>
              <a:gd name="connsiteX5459" fmla="*/ 1540660 w 1998270"/>
              <a:gd name="connsiteY5459" fmla="*/ 121267 h 1996549"/>
              <a:gd name="connsiteX5460" fmla="*/ 1541001 w 1998270"/>
              <a:gd name="connsiteY5460" fmla="*/ 121267 h 1996549"/>
              <a:gd name="connsiteX5461" fmla="*/ 1567949 w 1998270"/>
              <a:gd name="connsiteY5461" fmla="*/ 148557 h 1996549"/>
              <a:gd name="connsiteX5462" fmla="*/ 1567949 w 1998270"/>
              <a:gd name="connsiteY5462" fmla="*/ 148727 h 1996549"/>
              <a:gd name="connsiteX5463" fmla="*/ 1540660 w 1998270"/>
              <a:gd name="connsiteY5463" fmla="*/ 175676 h 1996549"/>
              <a:gd name="connsiteX5464" fmla="*/ 1513542 w 1998270"/>
              <a:gd name="connsiteY5464" fmla="*/ 148557 h 1996549"/>
              <a:gd name="connsiteX5465" fmla="*/ 1513542 w 1998270"/>
              <a:gd name="connsiteY5465" fmla="*/ 148386 h 1996549"/>
              <a:gd name="connsiteX5466" fmla="*/ 1540660 w 1998270"/>
              <a:gd name="connsiteY5466" fmla="*/ 121267 h 1996549"/>
              <a:gd name="connsiteX5467" fmla="*/ 1602061 w 1998270"/>
              <a:gd name="connsiteY5467" fmla="*/ 120414 h 1996549"/>
              <a:gd name="connsiteX5468" fmla="*/ 1630203 w 1998270"/>
              <a:gd name="connsiteY5468" fmla="*/ 148557 h 1996549"/>
              <a:gd name="connsiteX5469" fmla="*/ 1630203 w 1998270"/>
              <a:gd name="connsiteY5469" fmla="*/ 148727 h 1996549"/>
              <a:gd name="connsiteX5470" fmla="*/ 1602061 w 1998270"/>
              <a:gd name="connsiteY5470" fmla="*/ 176528 h 1996549"/>
              <a:gd name="connsiteX5471" fmla="*/ 1601720 w 1998270"/>
              <a:gd name="connsiteY5471" fmla="*/ 176528 h 1996549"/>
              <a:gd name="connsiteX5472" fmla="*/ 1574089 w 1998270"/>
              <a:gd name="connsiteY5472" fmla="*/ 148557 h 1996549"/>
              <a:gd name="connsiteX5473" fmla="*/ 1574089 w 1998270"/>
              <a:gd name="connsiteY5473" fmla="*/ 148386 h 1996549"/>
              <a:gd name="connsiteX5474" fmla="*/ 1602061 w 1998270"/>
              <a:gd name="connsiteY5474" fmla="*/ 120414 h 1996549"/>
              <a:gd name="connsiteX5475" fmla="*/ 1664145 w 1998270"/>
              <a:gd name="connsiteY5475" fmla="*/ 119732 h 1996549"/>
              <a:gd name="connsiteX5476" fmla="*/ 1665014 w 1998270"/>
              <a:gd name="connsiteY5476" fmla="*/ 119750 h 1996549"/>
              <a:gd name="connsiteX5477" fmla="*/ 1692969 w 1998270"/>
              <a:gd name="connsiteY5477" fmla="*/ 149410 h 1996549"/>
              <a:gd name="connsiteX5478" fmla="*/ 1664145 w 1998270"/>
              <a:gd name="connsiteY5478" fmla="*/ 178064 h 1996549"/>
              <a:gd name="connsiteX5479" fmla="*/ 1663275 w 1998270"/>
              <a:gd name="connsiteY5479" fmla="*/ 178047 h 1996549"/>
              <a:gd name="connsiteX5480" fmla="*/ 1635491 w 1998270"/>
              <a:gd name="connsiteY5480" fmla="*/ 148557 h 1996549"/>
              <a:gd name="connsiteX5481" fmla="*/ 1635491 w 1998270"/>
              <a:gd name="connsiteY5481" fmla="*/ 148386 h 1996549"/>
              <a:gd name="connsiteX5482" fmla="*/ 1664145 w 1998270"/>
              <a:gd name="connsiteY5482" fmla="*/ 119732 h 1996549"/>
              <a:gd name="connsiteX5483" fmla="*/ 1724864 w 1998270"/>
              <a:gd name="connsiteY5483" fmla="*/ 119050 h 1996549"/>
              <a:gd name="connsiteX5484" fmla="*/ 1725205 w 1998270"/>
              <a:gd name="connsiteY5484" fmla="*/ 119050 h 1996549"/>
              <a:gd name="connsiteX5485" fmla="*/ 1754371 w 1998270"/>
              <a:gd name="connsiteY5485" fmla="*/ 148557 h 1996549"/>
              <a:gd name="connsiteX5486" fmla="*/ 1754371 w 1998270"/>
              <a:gd name="connsiteY5486" fmla="*/ 148728 h 1996549"/>
              <a:gd name="connsiteX5487" fmla="*/ 1724864 w 1998270"/>
              <a:gd name="connsiteY5487" fmla="*/ 177893 h 1996549"/>
              <a:gd name="connsiteX5488" fmla="*/ 1695528 w 1998270"/>
              <a:gd name="connsiteY5488" fmla="*/ 148557 h 1996549"/>
              <a:gd name="connsiteX5489" fmla="*/ 1695528 w 1998270"/>
              <a:gd name="connsiteY5489" fmla="*/ 148387 h 1996549"/>
              <a:gd name="connsiteX5490" fmla="*/ 1724864 w 1998270"/>
              <a:gd name="connsiteY5490" fmla="*/ 119050 h 1996549"/>
              <a:gd name="connsiteX5491" fmla="*/ 1786265 w 1998270"/>
              <a:gd name="connsiteY5491" fmla="*/ 118367 h 1996549"/>
              <a:gd name="connsiteX5492" fmla="*/ 1816454 w 1998270"/>
              <a:gd name="connsiteY5492" fmla="*/ 148556 h 1996549"/>
              <a:gd name="connsiteX5493" fmla="*/ 1816454 w 1998270"/>
              <a:gd name="connsiteY5493" fmla="*/ 148727 h 1996549"/>
              <a:gd name="connsiteX5494" fmla="*/ 1786265 w 1998270"/>
              <a:gd name="connsiteY5494" fmla="*/ 178575 h 1996549"/>
              <a:gd name="connsiteX5495" fmla="*/ 1756247 w 1998270"/>
              <a:gd name="connsiteY5495" fmla="*/ 148556 h 1996549"/>
              <a:gd name="connsiteX5496" fmla="*/ 1756247 w 1998270"/>
              <a:gd name="connsiteY5496" fmla="*/ 148386 h 1996549"/>
              <a:gd name="connsiteX5497" fmla="*/ 1786265 w 1998270"/>
              <a:gd name="connsiteY5497" fmla="*/ 118367 h 1996549"/>
              <a:gd name="connsiteX5498" fmla="*/ 1878367 w 1998270"/>
              <a:gd name="connsiteY5498" fmla="*/ 93637 h 1996549"/>
              <a:gd name="connsiteX5499" fmla="*/ 1850565 w 1998270"/>
              <a:gd name="connsiteY5499" fmla="*/ 118197 h 1996549"/>
              <a:gd name="connsiteX5500" fmla="*/ 1878367 w 1998270"/>
              <a:gd name="connsiteY5500" fmla="*/ 148216 h 1996549"/>
              <a:gd name="connsiteX5501" fmla="*/ 1904633 w 1998270"/>
              <a:gd name="connsiteY5501" fmla="*/ 118197 h 1996549"/>
              <a:gd name="connsiteX5502" fmla="*/ 1878367 w 1998270"/>
              <a:gd name="connsiteY5502" fmla="*/ 93637 h 1996549"/>
              <a:gd name="connsiteX5503" fmla="*/ 5628 w 1998270"/>
              <a:gd name="connsiteY5503" fmla="*/ 81527 h 1996549"/>
              <a:gd name="connsiteX5504" fmla="*/ 11257 w 1998270"/>
              <a:gd name="connsiteY5504" fmla="*/ 87156 h 1996549"/>
              <a:gd name="connsiteX5505" fmla="*/ 5628 w 1998270"/>
              <a:gd name="connsiteY5505" fmla="*/ 92784 h 1996549"/>
              <a:gd name="connsiteX5506" fmla="*/ 0 w 1998270"/>
              <a:gd name="connsiteY5506" fmla="*/ 87156 h 1996549"/>
              <a:gd name="connsiteX5507" fmla="*/ 5628 w 1998270"/>
              <a:gd name="connsiteY5507" fmla="*/ 81527 h 1996549"/>
              <a:gd name="connsiteX5508" fmla="*/ 67029 w 1998270"/>
              <a:gd name="connsiteY5508" fmla="*/ 79480 h 1996549"/>
              <a:gd name="connsiteX5509" fmla="*/ 74705 w 1998270"/>
              <a:gd name="connsiteY5509" fmla="*/ 87156 h 1996549"/>
              <a:gd name="connsiteX5510" fmla="*/ 67029 w 1998270"/>
              <a:gd name="connsiteY5510" fmla="*/ 94832 h 1996549"/>
              <a:gd name="connsiteX5511" fmla="*/ 59355 w 1998270"/>
              <a:gd name="connsiteY5511" fmla="*/ 87156 h 1996549"/>
              <a:gd name="connsiteX5512" fmla="*/ 67029 w 1998270"/>
              <a:gd name="connsiteY5512" fmla="*/ 79480 h 1996549"/>
              <a:gd name="connsiteX5513" fmla="*/ 129114 w 1998270"/>
              <a:gd name="connsiteY5513" fmla="*/ 78627 h 1996549"/>
              <a:gd name="connsiteX5514" fmla="*/ 137641 w 1998270"/>
              <a:gd name="connsiteY5514" fmla="*/ 87155 h 1996549"/>
              <a:gd name="connsiteX5515" fmla="*/ 129114 w 1998270"/>
              <a:gd name="connsiteY5515" fmla="*/ 95683 h 1996549"/>
              <a:gd name="connsiteX5516" fmla="*/ 120586 w 1998270"/>
              <a:gd name="connsiteY5516" fmla="*/ 87155 h 1996549"/>
              <a:gd name="connsiteX5517" fmla="*/ 129114 w 1998270"/>
              <a:gd name="connsiteY5517" fmla="*/ 78627 h 1996549"/>
              <a:gd name="connsiteX5518" fmla="*/ 189832 w 1998270"/>
              <a:gd name="connsiteY5518" fmla="*/ 77774 h 1996549"/>
              <a:gd name="connsiteX5519" fmla="*/ 190173 w 1998270"/>
              <a:gd name="connsiteY5519" fmla="*/ 77774 h 1996549"/>
              <a:gd name="connsiteX5520" fmla="*/ 199213 w 1998270"/>
              <a:gd name="connsiteY5520" fmla="*/ 87155 h 1996549"/>
              <a:gd name="connsiteX5521" fmla="*/ 189832 w 1998270"/>
              <a:gd name="connsiteY5521" fmla="*/ 96537 h 1996549"/>
              <a:gd name="connsiteX5522" fmla="*/ 180452 w 1998270"/>
              <a:gd name="connsiteY5522" fmla="*/ 87155 h 1996549"/>
              <a:gd name="connsiteX5523" fmla="*/ 189832 w 1998270"/>
              <a:gd name="connsiteY5523" fmla="*/ 77774 h 1996549"/>
              <a:gd name="connsiteX5524" fmla="*/ 251233 w 1998270"/>
              <a:gd name="connsiteY5524" fmla="*/ 76922 h 1996549"/>
              <a:gd name="connsiteX5525" fmla="*/ 261467 w 1998270"/>
              <a:gd name="connsiteY5525" fmla="*/ 87156 h 1996549"/>
              <a:gd name="connsiteX5526" fmla="*/ 251233 w 1998270"/>
              <a:gd name="connsiteY5526" fmla="*/ 97389 h 1996549"/>
              <a:gd name="connsiteX5527" fmla="*/ 241000 w 1998270"/>
              <a:gd name="connsiteY5527" fmla="*/ 87156 h 1996549"/>
              <a:gd name="connsiteX5528" fmla="*/ 251233 w 1998270"/>
              <a:gd name="connsiteY5528" fmla="*/ 76922 h 1996549"/>
              <a:gd name="connsiteX5529" fmla="*/ 374035 w 1998270"/>
              <a:gd name="connsiteY5529" fmla="*/ 75728 h 1996549"/>
              <a:gd name="connsiteX5530" fmla="*/ 385975 w 1998270"/>
              <a:gd name="connsiteY5530" fmla="*/ 87668 h 1996549"/>
              <a:gd name="connsiteX5531" fmla="*/ 374035 w 1998270"/>
              <a:gd name="connsiteY5531" fmla="*/ 99607 h 1996549"/>
              <a:gd name="connsiteX5532" fmla="*/ 362097 w 1998270"/>
              <a:gd name="connsiteY5532" fmla="*/ 87668 h 1996549"/>
              <a:gd name="connsiteX5533" fmla="*/ 374035 w 1998270"/>
              <a:gd name="connsiteY5533" fmla="*/ 75728 h 1996549"/>
              <a:gd name="connsiteX5534" fmla="*/ 312635 w 1998270"/>
              <a:gd name="connsiteY5534" fmla="*/ 75728 h 1996549"/>
              <a:gd name="connsiteX5535" fmla="*/ 323722 w 1998270"/>
              <a:gd name="connsiteY5535" fmla="*/ 86815 h 1996549"/>
              <a:gd name="connsiteX5536" fmla="*/ 312635 w 1998270"/>
              <a:gd name="connsiteY5536" fmla="*/ 97901 h 1996549"/>
              <a:gd name="connsiteX5537" fmla="*/ 301549 w 1998270"/>
              <a:gd name="connsiteY5537" fmla="*/ 86815 h 1996549"/>
              <a:gd name="connsiteX5538" fmla="*/ 312635 w 1998270"/>
              <a:gd name="connsiteY5538" fmla="*/ 75728 h 1996549"/>
              <a:gd name="connsiteX5539" fmla="*/ 436120 w 1998270"/>
              <a:gd name="connsiteY5539" fmla="*/ 74535 h 1996549"/>
              <a:gd name="connsiteX5540" fmla="*/ 448741 w 1998270"/>
              <a:gd name="connsiteY5540" fmla="*/ 87156 h 1996549"/>
              <a:gd name="connsiteX5541" fmla="*/ 436120 w 1998270"/>
              <a:gd name="connsiteY5541" fmla="*/ 99777 h 1996549"/>
              <a:gd name="connsiteX5542" fmla="*/ 423499 w 1998270"/>
              <a:gd name="connsiteY5542" fmla="*/ 87156 h 1996549"/>
              <a:gd name="connsiteX5543" fmla="*/ 436120 w 1998270"/>
              <a:gd name="connsiteY5543" fmla="*/ 74535 h 1996549"/>
              <a:gd name="connsiteX5544" fmla="*/ 496839 w 1998270"/>
              <a:gd name="connsiteY5544" fmla="*/ 73681 h 1996549"/>
              <a:gd name="connsiteX5545" fmla="*/ 510313 w 1998270"/>
              <a:gd name="connsiteY5545" fmla="*/ 87155 h 1996549"/>
              <a:gd name="connsiteX5546" fmla="*/ 496839 w 1998270"/>
              <a:gd name="connsiteY5546" fmla="*/ 100630 h 1996549"/>
              <a:gd name="connsiteX5547" fmla="*/ 483365 w 1998270"/>
              <a:gd name="connsiteY5547" fmla="*/ 87155 h 1996549"/>
              <a:gd name="connsiteX5548" fmla="*/ 496839 w 1998270"/>
              <a:gd name="connsiteY5548" fmla="*/ 73681 h 1996549"/>
              <a:gd name="connsiteX5549" fmla="*/ 558239 w 1998270"/>
              <a:gd name="connsiteY5549" fmla="*/ 72828 h 1996549"/>
              <a:gd name="connsiteX5550" fmla="*/ 558580 w 1998270"/>
              <a:gd name="connsiteY5550" fmla="*/ 72828 h 1996549"/>
              <a:gd name="connsiteX5551" fmla="*/ 572566 w 1998270"/>
              <a:gd name="connsiteY5551" fmla="*/ 87155 h 1996549"/>
              <a:gd name="connsiteX5552" fmla="*/ 558239 w 1998270"/>
              <a:gd name="connsiteY5552" fmla="*/ 101482 h 1996549"/>
              <a:gd name="connsiteX5553" fmla="*/ 543913 w 1998270"/>
              <a:gd name="connsiteY5553" fmla="*/ 87155 h 1996549"/>
              <a:gd name="connsiteX5554" fmla="*/ 558239 w 1998270"/>
              <a:gd name="connsiteY5554" fmla="*/ 72828 h 1996549"/>
              <a:gd name="connsiteX5555" fmla="*/ 619642 w 1998270"/>
              <a:gd name="connsiteY5555" fmla="*/ 71975 h 1996549"/>
              <a:gd name="connsiteX5556" fmla="*/ 634821 w 1998270"/>
              <a:gd name="connsiteY5556" fmla="*/ 87155 h 1996549"/>
              <a:gd name="connsiteX5557" fmla="*/ 634821 w 1998270"/>
              <a:gd name="connsiteY5557" fmla="*/ 87326 h 1996549"/>
              <a:gd name="connsiteX5558" fmla="*/ 619642 w 1998270"/>
              <a:gd name="connsiteY5558" fmla="*/ 102164 h 1996549"/>
              <a:gd name="connsiteX5559" fmla="*/ 619471 w 1998270"/>
              <a:gd name="connsiteY5559" fmla="*/ 102164 h 1996549"/>
              <a:gd name="connsiteX5560" fmla="*/ 604462 w 1998270"/>
              <a:gd name="connsiteY5560" fmla="*/ 87155 h 1996549"/>
              <a:gd name="connsiteX5561" fmla="*/ 619642 w 1998270"/>
              <a:gd name="connsiteY5561" fmla="*/ 71975 h 1996549"/>
              <a:gd name="connsiteX5562" fmla="*/ 681409 w 1998270"/>
              <a:gd name="connsiteY5562" fmla="*/ 70989 h 1996549"/>
              <a:gd name="connsiteX5563" fmla="*/ 697441 w 1998270"/>
              <a:gd name="connsiteY5563" fmla="*/ 87022 h 1996549"/>
              <a:gd name="connsiteX5564" fmla="*/ 681409 w 1998270"/>
              <a:gd name="connsiteY5564" fmla="*/ 103054 h 1996549"/>
              <a:gd name="connsiteX5565" fmla="*/ 665376 w 1998270"/>
              <a:gd name="connsiteY5565" fmla="*/ 87022 h 1996549"/>
              <a:gd name="connsiteX5566" fmla="*/ 681409 w 1998270"/>
              <a:gd name="connsiteY5566" fmla="*/ 70989 h 1996549"/>
              <a:gd name="connsiteX5567" fmla="*/ 743125 w 1998270"/>
              <a:gd name="connsiteY5567" fmla="*/ 70270 h 1996549"/>
              <a:gd name="connsiteX5568" fmla="*/ 760181 w 1998270"/>
              <a:gd name="connsiteY5568" fmla="*/ 87326 h 1996549"/>
              <a:gd name="connsiteX5569" fmla="*/ 743125 w 1998270"/>
              <a:gd name="connsiteY5569" fmla="*/ 104382 h 1996549"/>
              <a:gd name="connsiteX5570" fmla="*/ 726070 w 1998270"/>
              <a:gd name="connsiteY5570" fmla="*/ 87326 h 1996549"/>
              <a:gd name="connsiteX5571" fmla="*/ 743125 w 1998270"/>
              <a:gd name="connsiteY5571" fmla="*/ 70270 h 1996549"/>
              <a:gd name="connsiteX5572" fmla="*/ 803844 w 1998270"/>
              <a:gd name="connsiteY5572" fmla="*/ 69417 h 1996549"/>
              <a:gd name="connsiteX5573" fmla="*/ 820900 w 1998270"/>
              <a:gd name="connsiteY5573" fmla="*/ 86474 h 1996549"/>
              <a:gd name="connsiteX5574" fmla="*/ 803844 w 1998270"/>
              <a:gd name="connsiteY5574" fmla="*/ 103529 h 1996549"/>
              <a:gd name="connsiteX5575" fmla="*/ 786789 w 1998270"/>
              <a:gd name="connsiteY5575" fmla="*/ 86474 h 1996549"/>
              <a:gd name="connsiteX5576" fmla="*/ 803844 w 1998270"/>
              <a:gd name="connsiteY5576" fmla="*/ 69417 h 1996549"/>
              <a:gd name="connsiteX5577" fmla="*/ 865246 w 1998270"/>
              <a:gd name="connsiteY5577" fmla="*/ 68735 h 1996549"/>
              <a:gd name="connsiteX5578" fmla="*/ 883666 w 1998270"/>
              <a:gd name="connsiteY5578" fmla="*/ 87156 h 1996549"/>
              <a:gd name="connsiteX5579" fmla="*/ 883666 w 1998270"/>
              <a:gd name="connsiteY5579" fmla="*/ 87326 h 1996549"/>
              <a:gd name="connsiteX5580" fmla="*/ 865246 w 1998270"/>
              <a:gd name="connsiteY5580" fmla="*/ 105406 h 1996549"/>
              <a:gd name="connsiteX5581" fmla="*/ 846826 w 1998270"/>
              <a:gd name="connsiteY5581" fmla="*/ 87156 h 1996549"/>
              <a:gd name="connsiteX5582" fmla="*/ 865246 w 1998270"/>
              <a:gd name="connsiteY5582" fmla="*/ 68735 h 1996549"/>
              <a:gd name="connsiteX5583" fmla="*/ 927014 w 1998270"/>
              <a:gd name="connsiteY5583" fmla="*/ 67748 h 1996549"/>
              <a:gd name="connsiteX5584" fmla="*/ 946287 w 1998270"/>
              <a:gd name="connsiteY5584" fmla="*/ 87021 h 1996549"/>
              <a:gd name="connsiteX5585" fmla="*/ 927014 w 1998270"/>
              <a:gd name="connsiteY5585" fmla="*/ 106294 h 1996549"/>
              <a:gd name="connsiteX5586" fmla="*/ 907741 w 1998270"/>
              <a:gd name="connsiteY5586" fmla="*/ 87021 h 1996549"/>
              <a:gd name="connsiteX5587" fmla="*/ 927014 w 1998270"/>
              <a:gd name="connsiteY5587" fmla="*/ 67748 h 1996549"/>
              <a:gd name="connsiteX5588" fmla="*/ 988048 w 1998270"/>
              <a:gd name="connsiteY5588" fmla="*/ 67029 h 1996549"/>
              <a:gd name="connsiteX5589" fmla="*/ 1008175 w 1998270"/>
              <a:gd name="connsiteY5589" fmla="*/ 87155 h 1996549"/>
              <a:gd name="connsiteX5590" fmla="*/ 1008175 w 1998270"/>
              <a:gd name="connsiteY5590" fmla="*/ 87326 h 1996549"/>
              <a:gd name="connsiteX5591" fmla="*/ 988048 w 1998270"/>
              <a:gd name="connsiteY5591" fmla="*/ 107111 h 1996549"/>
              <a:gd name="connsiteX5592" fmla="*/ 987878 w 1998270"/>
              <a:gd name="connsiteY5592" fmla="*/ 107111 h 1996549"/>
              <a:gd name="connsiteX5593" fmla="*/ 967923 w 1998270"/>
              <a:gd name="connsiteY5593" fmla="*/ 87155 h 1996549"/>
              <a:gd name="connsiteX5594" fmla="*/ 988048 w 1998270"/>
              <a:gd name="connsiteY5594" fmla="*/ 67029 h 1996549"/>
              <a:gd name="connsiteX5595" fmla="*/ 1049817 w 1998270"/>
              <a:gd name="connsiteY5595" fmla="*/ 66042 h 1996549"/>
              <a:gd name="connsiteX5596" fmla="*/ 1070796 w 1998270"/>
              <a:gd name="connsiteY5596" fmla="*/ 87021 h 1996549"/>
              <a:gd name="connsiteX5597" fmla="*/ 1049817 w 1998270"/>
              <a:gd name="connsiteY5597" fmla="*/ 108000 h 1996549"/>
              <a:gd name="connsiteX5598" fmla="*/ 1028838 w 1998270"/>
              <a:gd name="connsiteY5598" fmla="*/ 87021 h 1996549"/>
              <a:gd name="connsiteX5599" fmla="*/ 1049817 w 1998270"/>
              <a:gd name="connsiteY5599" fmla="*/ 66042 h 1996549"/>
              <a:gd name="connsiteX5600" fmla="*/ 1110851 w 1998270"/>
              <a:gd name="connsiteY5600" fmla="*/ 65324 h 1996549"/>
              <a:gd name="connsiteX5601" fmla="*/ 1132683 w 1998270"/>
              <a:gd name="connsiteY5601" fmla="*/ 87156 h 1996549"/>
              <a:gd name="connsiteX5602" fmla="*/ 1132683 w 1998270"/>
              <a:gd name="connsiteY5602" fmla="*/ 87326 h 1996549"/>
              <a:gd name="connsiteX5603" fmla="*/ 1110851 w 1998270"/>
              <a:gd name="connsiteY5603" fmla="*/ 108817 h 1996549"/>
              <a:gd name="connsiteX5604" fmla="*/ 1089191 w 1998270"/>
              <a:gd name="connsiteY5604" fmla="*/ 87156 h 1996549"/>
              <a:gd name="connsiteX5605" fmla="*/ 1089191 w 1998270"/>
              <a:gd name="connsiteY5605" fmla="*/ 86986 h 1996549"/>
              <a:gd name="connsiteX5606" fmla="*/ 1110851 w 1998270"/>
              <a:gd name="connsiteY5606" fmla="*/ 65324 h 1996549"/>
              <a:gd name="connsiteX5607" fmla="*/ 1172253 w 1998270"/>
              <a:gd name="connsiteY5607" fmla="*/ 64642 h 1996549"/>
              <a:gd name="connsiteX5608" fmla="*/ 1194767 w 1998270"/>
              <a:gd name="connsiteY5608" fmla="*/ 87155 h 1996549"/>
              <a:gd name="connsiteX5609" fmla="*/ 1172253 w 1998270"/>
              <a:gd name="connsiteY5609" fmla="*/ 109498 h 1996549"/>
              <a:gd name="connsiteX5610" fmla="*/ 1149910 w 1998270"/>
              <a:gd name="connsiteY5610" fmla="*/ 87155 h 1996549"/>
              <a:gd name="connsiteX5611" fmla="*/ 1172253 w 1998270"/>
              <a:gd name="connsiteY5611" fmla="*/ 64642 h 1996549"/>
              <a:gd name="connsiteX5612" fmla="*/ 1233654 w 1998270"/>
              <a:gd name="connsiteY5612" fmla="*/ 63789 h 1996549"/>
              <a:gd name="connsiteX5613" fmla="*/ 1257020 w 1998270"/>
              <a:gd name="connsiteY5613" fmla="*/ 87156 h 1996549"/>
              <a:gd name="connsiteX5614" fmla="*/ 1257020 w 1998270"/>
              <a:gd name="connsiteY5614" fmla="*/ 87326 h 1996549"/>
              <a:gd name="connsiteX5615" fmla="*/ 1233654 w 1998270"/>
              <a:gd name="connsiteY5615" fmla="*/ 110352 h 1996549"/>
              <a:gd name="connsiteX5616" fmla="*/ 1210458 w 1998270"/>
              <a:gd name="connsiteY5616" fmla="*/ 87156 h 1996549"/>
              <a:gd name="connsiteX5617" fmla="*/ 1210458 w 1998270"/>
              <a:gd name="connsiteY5617" fmla="*/ 86985 h 1996549"/>
              <a:gd name="connsiteX5618" fmla="*/ 1233654 w 1998270"/>
              <a:gd name="connsiteY5618" fmla="*/ 63789 h 1996549"/>
              <a:gd name="connsiteX5619" fmla="*/ 1295055 w 1998270"/>
              <a:gd name="connsiteY5619" fmla="*/ 62936 h 1996549"/>
              <a:gd name="connsiteX5620" fmla="*/ 1295396 w 1998270"/>
              <a:gd name="connsiteY5620" fmla="*/ 62936 h 1996549"/>
              <a:gd name="connsiteX5621" fmla="*/ 1319275 w 1998270"/>
              <a:gd name="connsiteY5621" fmla="*/ 87156 h 1996549"/>
              <a:gd name="connsiteX5622" fmla="*/ 1319275 w 1998270"/>
              <a:gd name="connsiteY5622" fmla="*/ 87326 h 1996549"/>
              <a:gd name="connsiteX5623" fmla="*/ 1295055 w 1998270"/>
              <a:gd name="connsiteY5623" fmla="*/ 111205 h 1996549"/>
              <a:gd name="connsiteX5624" fmla="*/ 1271007 w 1998270"/>
              <a:gd name="connsiteY5624" fmla="*/ 87156 h 1996549"/>
              <a:gd name="connsiteX5625" fmla="*/ 1271007 w 1998270"/>
              <a:gd name="connsiteY5625" fmla="*/ 86985 h 1996549"/>
              <a:gd name="connsiteX5626" fmla="*/ 1295055 w 1998270"/>
              <a:gd name="connsiteY5626" fmla="*/ 62936 h 1996549"/>
              <a:gd name="connsiteX5627" fmla="*/ 1357138 w 1998270"/>
              <a:gd name="connsiteY5627" fmla="*/ 62083 h 1996549"/>
              <a:gd name="connsiteX5628" fmla="*/ 1382210 w 1998270"/>
              <a:gd name="connsiteY5628" fmla="*/ 87156 h 1996549"/>
              <a:gd name="connsiteX5629" fmla="*/ 1382210 w 1998270"/>
              <a:gd name="connsiteY5629" fmla="*/ 87326 h 1996549"/>
              <a:gd name="connsiteX5630" fmla="*/ 1357138 w 1998270"/>
              <a:gd name="connsiteY5630" fmla="*/ 112057 h 1996549"/>
              <a:gd name="connsiteX5631" fmla="*/ 1332237 w 1998270"/>
              <a:gd name="connsiteY5631" fmla="*/ 87156 h 1996549"/>
              <a:gd name="connsiteX5632" fmla="*/ 1332237 w 1998270"/>
              <a:gd name="connsiteY5632" fmla="*/ 86985 h 1996549"/>
              <a:gd name="connsiteX5633" fmla="*/ 1357138 w 1998270"/>
              <a:gd name="connsiteY5633" fmla="*/ 62083 h 1996549"/>
              <a:gd name="connsiteX5634" fmla="*/ 1417857 w 1998270"/>
              <a:gd name="connsiteY5634" fmla="*/ 61230 h 1996549"/>
              <a:gd name="connsiteX5635" fmla="*/ 1443782 w 1998270"/>
              <a:gd name="connsiteY5635" fmla="*/ 87155 h 1996549"/>
              <a:gd name="connsiteX5636" fmla="*/ 1417857 w 1998270"/>
              <a:gd name="connsiteY5636" fmla="*/ 112910 h 1996549"/>
              <a:gd name="connsiteX5637" fmla="*/ 1392103 w 1998270"/>
              <a:gd name="connsiteY5637" fmla="*/ 87155 h 1996549"/>
              <a:gd name="connsiteX5638" fmla="*/ 1392103 w 1998270"/>
              <a:gd name="connsiteY5638" fmla="*/ 86985 h 1996549"/>
              <a:gd name="connsiteX5639" fmla="*/ 1417857 w 1998270"/>
              <a:gd name="connsiteY5639" fmla="*/ 61230 h 1996549"/>
              <a:gd name="connsiteX5640" fmla="*/ 1479259 w 1998270"/>
              <a:gd name="connsiteY5640" fmla="*/ 60548 h 1996549"/>
              <a:gd name="connsiteX5641" fmla="*/ 1505866 w 1998270"/>
              <a:gd name="connsiteY5641" fmla="*/ 87156 h 1996549"/>
              <a:gd name="connsiteX5642" fmla="*/ 1505866 w 1998270"/>
              <a:gd name="connsiteY5642" fmla="*/ 87326 h 1996549"/>
              <a:gd name="connsiteX5643" fmla="*/ 1479259 w 1998270"/>
              <a:gd name="connsiteY5643" fmla="*/ 113592 h 1996549"/>
              <a:gd name="connsiteX5644" fmla="*/ 1478918 w 1998270"/>
              <a:gd name="connsiteY5644" fmla="*/ 113592 h 1996549"/>
              <a:gd name="connsiteX5645" fmla="*/ 1452822 w 1998270"/>
              <a:gd name="connsiteY5645" fmla="*/ 87156 h 1996549"/>
              <a:gd name="connsiteX5646" fmla="*/ 1452822 w 1998270"/>
              <a:gd name="connsiteY5646" fmla="*/ 86985 h 1996549"/>
              <a:gd name="connsiteX5647" fmla="*/ 1479259 w 1998270"/>
              <a:gd name="connsiteY5647" fmla="*/ 60548 h 1996549"/>
              <a:gd name="connsiteX5648" fmla="*/ 1971151 w 1998270"/>
              <a:gd name="connsiteY5648" fmla="*/ 60037 h 1996549"/>
              <a:gd name="connsiteX5649" fmla="*/ 1998270 w 1998270"/>
              <a:gd name="connsiteY5649" fmla="*/ 87155 h 1996549"/>
              <a:gd name="connsiteX5650" fmla="*/ 1971151 w 1998270"/>
              <a:gd name="connsiteY5650" fmla="*/ 114104 h 1996549"/>
              <a:gd name="connsiteX5651" fmla="*/ 1944203 w 1998270"/>
              <a:gd name="connsiteY5651" fmla="*/ 87155 h 1996549"/>
              <a:gd name="connsiteX5652" fmla="*/ 1971151 w 1998270"/>
              <a:gd name="connsiteY5652" fmla="*/ 60037 h 1996549"/>
              <a:gd name="connsiteX5653" fmla="*/ 1540660 w 1998270"/>
              <a:gd name="connsiteY5653" fmla="*/ 59695 h 1996549"/>
              <a:gd name="connsiteX5654" fmla="*/ 1568120 w 1998270"/>
              <a:gd name="connsiteY5654" fmla="*/ 87155 h 1996549"/>
              <a:gd name="connsiteX5655" fmla="*/ 1540660 w 1998270"/>
              <a:gd name="connsiteY5655" fmla="*/ 114445 h 1996549"/>
              <a:gd name="connsiteX5656" fmla="*/ 1513371 w 1998270"/>
              <a:gd name="connsiteY5656" fmla="*/ 87155 h 1996549"/>
              <a:gd name="connsiteX5657" fmla="*/ 1540660 w 1998270"/>
              <a:gd name="connsiteY5657" fmla="*/ 59695 h 1996549"/>
              <a:gd name="connsiteX5658" fmla="*/ 1664145 w 1998270"/>
              <a:gd name="connsiteY5658" fmla="*/ 58672 h 1996549"/>
              <a:gd name="connsiteX5659" fmla="*/ 1664486 w 1998270"/>
              <a:gd name="connsiteY5659" fmla="*/ 58672 h 1996549"/>
              <a:gd name="connsiteX5660" fmla="*/ 1693310 w 1998270"/>
              <a:gd name="connsiteY5660" fmla="*/ 87838 h 1996549"/>
              <a:gd name="connsiteX5661" fmla="*/ 1693310 w 1998270"/>
              <a:gd name="connsiteY5661" fmla="*/ 88010 h 1996549"/>
              <a:gd name="connsiteX5662" fmla="*/ 1664145 w 1998270"/>
              <a:gd name="connsiteY5662" fmla="*/ 116833 h 1996549"/>
              <a:gd name="connsiteX5663" fmla="*/ 1635150 w 1998270"/>
              <a:gd name="connsiteY5663" fmla="*/ 87838 h 1996549"/>
              <a:gd name="connsiteX5664" fmla="*/ 1635150 w 1998270"/>
              <a:gd name="connsiteY5664" fmla="*/ 87667 h 1996549"/>
              <a:gd name="connsiteX5665" fmla="*/ 1664145 w 1998270"/>
              <a:gd name="connsiteY5665" fmla="*/ 58672 h 1996549"/>
              <a:gd name="connsiteX5666" fmla="*/ 1602061 w 1998270"/>
              <a:gd name="connsiteY5666" fmla="*/ 58672 h 1996549"/>
              <a:gd name="connsiteX5667" fmla="*/ 1630374 w 1998270"/>
              <a:gd name="connsiteY5667" fmla="*/ 86985 h 1996549"/>
              <a:gd name="connsiteX5668" fmla="*/ 1630374 w 1998270"/>
              <a:gd name="connsiteY5668" fmla="*/ 87156 h 1996549"/>
              <a:gd name="connsiteX5669" fmla="*/ 1602061 w 1998270"/>
              <a:gd name="connsiteY5669" fmla="*/ 115127 h 1996549"/>
              <a:gd name="connsiteX5670" fmla="*/ 1573919 w 1998270"/>
              <a:gd name="connsiteY5670" fmla="*/ 86985 h 1996549"/>
              <a:gd name="connsiteX5671" fmla="*/ 1573919 w 1998270"/>
              <a:gd name="connsiteY5671" fmla="*/ 86815 h 1996549"/>
              <a:gd name="connsiteX5672" fmla="*/ 1602061 w 1998270"/>
              <a:gd name="connsiteY5672" fmla="*/ 58672 h 1996549"/>
              <a:gd name="connsiteX5673" fmla="*/ 1724864 w 1998270"/>
              <a:gd name="connsiteY5673" fmla="*/ 57307 h 1996549"/>
              <a:gd name="connsiteX5674" fmla="*/ 1754712 w 1998270"/>
              <a:gd name="connsiteY5674" fmla="*/ 87155 h 1996549"/>
              <a:gd name="connsiteX5675" fmla="*/ 1754712 w 1998270"/>
              <a:gd name="connsiteY5675" fmla="*/ 87326 h 1996549"/>
              <a:gd name="connsiteX5676" fmla="*/ 1724864 w 1998270"/>
              <a:gd name="connsiteY5676" fmla="*/ 116833 h 1996549"/>
              <a:gd name="connsiteX5677" fmla="*/ 1695187 w 1998270"/>
              <a:gd name="connsiteY5677" fmla="*/ 87155 h 1996549"/>
              <a:gd name="connsiteX5678" fmla="*/ 1695187 w 1998270"/>
              <a:gd name="connsiteY5678" fmla="*/ 86985 h 1996549"/>
              <a:gd name="connsiteX5679" fmla="*/ 1724864 w 1998270"/>
              <a:gd name="connsiteY5679" fmla="*/ 57307 h 1996549"/>
              <a:gd name="connsiteX5680" fmla="*/ 1909067 w 1998270"/>
              <a:gd name="connsiteY5680" fmla="*/ 55602 h 1996549"/>
              <a:gd name="connsiteX5681" fmla="*/ 1940621 w 1998270"/>
              <a:gd name="connsiteY5681" fmla="*/ 87156 h 1996549"/>
              <a:gd name="connsiteX5682" fmla="*/ 1913672 w 1998270"/>
              <a:gd name="connsiteY5682" fmla="*/ 118197 h 1996549"/>
              <a:gd name="connsiteX5683" fmla="*/ 1939939 w 1998270"/>
              <a:gd name="connsiteY5683" fmla="*/ 148557 h 1996549"/>
              <a:gd name="connsiteX5684" fmla="*/ 1909067 w 1998270"/>
              <a:gd name="connsiteY5684" fmla="*/ 179258 h 1996549"/>
              <a:gd name="connsiteX5685" fmla="*/ 1878367 w 1998270"/>
              <a:gd name="connsiteY5685" fmla="*/ 148898 h 1996549"/>
              <a:gd name="connsiteX5686" fmla="*/ 1847666 w 1998270"/>
              <a:gd name="connsiteY5686" fmla="*/ 179087 h 1996549"/>
              <a:gd name="connsiteX5687" fmla="*/ 1817136 w 1998270"/>
              <a:gd name="connsiteY5687" fmla="*/ 148557 h 1996549"/>
              <a:gd name="connsiteX5688" fmla="*/ 1844937 w 1998270"/>
              <a:gd name="connsiteY5688" fmla="*/ 118197 h 1996549"/>
              <a:gd name="connsiteX5689" fmla="*/ 1816624 w 1998270"/>
              <a:gd name="connsiteY5689" fmla="*/ 89885 h 1996549"/>
              <a:gd name="connsiteX5690" fmla="*/ 1786265 w 1998270"/>
              <a:gd name="connsiteY5690" fmla="*/ 117686 h 1996549"/>
              <a:gd name="connsiteX5691" fmla="*/ 1755735 w 1998270"/>
              <a:gd name="connsiteY5691" fmla="*/ 87156 h 1996549"/>
              <a:gd name="connsiteX5692" fmla="*/ 1755735 w 1998270"/>
              <a:gd name="connsiteY5692" fmla="*/ 86985 h 1996549"/>
              <a:gd name="connsiteX5693" fmla="*/ 1786265 w 1998270"/>
              <a:gd name="connsiteY5693" fmla="*/ 56456 h 1996549"/>
              <a:gd name="connsiteX5694" fmla="*/ 1816624 w 1998270"/>
              <a:gd name="connsiteY5694" fmla="*/ 84256 h 1996549"/>
              <a:gd name="connsiteX5695" fmla="*/ 1847666 w 1998270"/>
              <a:gd name="connsiteY5695" fmla="*/ 55773 h 1996549"/>
              <a:gd name="connsiteX5696" fmla="*/ 1878367 w 1998270"/>
              <a:gd name="connsiteY5696" fmla="*/ 80504 h 1996549"/>
              <a:gd name="connsiteX5697" fmla="*/ 1909067 w 1998270"/>
              <a:gd name="connsiteY5697" fmla="*/ 55602 h 1996549"/>
              <a:gd name="connsiteX5698" fmla="*/ 5628 w 1998270"/>
              <a:gd name="connsiteY5698" fmla="*/ 21319 h 1996549"/>
              <a:gd name="connsiteX5699" fmla="*/ 5969 w 1998270"/>
              <a:gd name="connsiteY5699" fmla="*/ 21319 h 1996549"/>
              <a:gd name="connsiteX5700" fmla="*/ 10062 w 1998270"/>
              <a:gd name="connsiteY5700" fmla="*/ 25755 h 1996549"/>
              <a:gd name="connsiteX5701" fmla="*/ 5628 w 1998270"/>
              <a:gd name="connsiteY5701" fmla="*/ 30189 h 1996549"/>
              <a:gd name="connsiteX5702" fmla="*/ 1194 w 1998270"/>
              <a:gd name="connsiteY5702" fmla="*/ 25755 h 1996549"/>
              <a:gd name="connsiteX5703" fmla="*/ 5628 w 1998270"/>
              <a:gd name="connsiteY5703" fmla="*/ 21319 h 1996549"/>
              <a:gd name="connsiteX5704" fmla="*/ 67029 w 1998270"/>
              <a:gd name="connsiteY5704" fmla="*/ 19614 h 1996549"/>
              <a:gd name="connsiteX5705" fmla="*/ 73170 w 1998270"/>
              <a:gd name="connsiteY5705" fmla="*/ 25756 h 1996549"/>
              <a:gd name="connsiteX5706" fmla="*/ 67029 w 1998270"/>
              <a:gd name="connsiteY5706" fmla="*/ 31894 h 1996549"/>
              <a:gd name="connsiteX5707" fmla="*/ 60890 w 1998270"/>
              <a:gd name="connsiteY5707" fmla="*/ 25756 h 1996549"/>
              <a:gd name="connsiteX5708" fmla="*/ 67029 w 1998270"/>
              <a:gd name="connsiteY5708" fmla="*/ 19614 h 1996549"/>
              <a:gd name="connsiteX5709" fmla="*/ 129113 w 1998270"/>
              <a:gd name="connsiteY5709" fmla="*/ 18932 h 1996549"/>
              <a:gd name="connsiteX5710" fmla="*/ 135935 w 1998270"/>
              <a:gd name="connsiteY5710" fmla="*/ 25756 h 1996549"/>
              <a:gd name="connsiteX5711" fmla="*/ 129113 w 1998270"/>
              <a:gd name="connsiteY5711" fmla="*/ 32577 h 1996549"/>
              <a:gd name="connsiteX5712" fmla="*/ 122291 w 1998270"/>
              <a:gd name="connsiteY5712" fmla="*/ 25756 h 1996549"/>
              <a:gd name="connsiteX5713" fmla="*/ 129113 w 1998270"/>
              <a:gd name="connsiteY5713" fmla="*/ 18932 h 1996549"/>
              <a:gd name="connsiteX5714" fmla="*/ 189832 w 1998270"/>
              <a:gd name="connsiteY5714" fmla="*/ 18249 h 1996549"/>
              <a:gd name="connsiteX5715" fmla="*/ 190173 w 1998270"/>
              <a:gd name="connsiteY5715" fmla="*/ 18249 h 1996549"/>
              <a:gd name="connsiteX5716" fmla="*/ 197337 w 1998270"/>
              <a:gd name="connsiteY5716" fmla="*/ 25755 h 1996549"/>
              <a:gd name="connsiteX5717" fmla="*/ 189832 w 1998270"/>
              <a:gd name="connsiteY5717" fmla="*/ 33258 h 1996549"/>
              <a:gd name="connsiteX5718" fmla="*/ 182328 w 1998270"/>
              <a:gd name="connsiteY5718" fmla="*/ 25755 h 1996549"/>
              <a:gd name="connsiteX5719" fmla="*/ 189832 w 1998270"/>
              <a:gd name="connsiteY5719" fmla="*/ 18249 h 1996549"/>
              <a:gd name="connsiteX5720" fmla="*/ 251234 w 1998270"/>
              <a:gd name="connsiteY5720" fmla="*/ 17567 h 1996549"/>
              <a:gd name="connsiteX5721" fmla="*/ 251575 w 1998270"/>
              <a:gd name="connsiteY5721" fmla="*/ 17567 h 1996549"/>
              <a:gd name="connsiteX5722" fmla="*/ 259421 w 1998270"/>
              <a:gd name="connsiteY5722" fmla="*/ 25755 h 1996549"/>
              <a:gd name="connsiteX5723" fmla="*/ 251234 w 1998270"/>
              <a:gd name="connsiteY5723" fmla="*/ 33942 h 1996549"/>
              <a:gd name="connsiteX5724" fmla="*/ 243047 w 1998270"/>
              <a:gd name="connsiteY5724" fmla="*/ 25755 h 1996549"/>
              <a:gd name="connsiteX5725" fmla="*/ 251234 w 1998270"/>
              <a:gd name="connsiteY5725" fmla="*/ 17567 h 1996549"/>
              <a:gd name="connsiteX5726" fmla="*/ 313001 w 1998270"/>
              <a:gd name="connsiteY5726" fmla="*/ 16751 h 1996549"/>
              <a:gd name="connsiteX5727" fmla="*/ 321870 w 1998270"/>
              <a:gd name="connsiteY5727" fmla="*/ 25620 h 1996549"/>
              <a:gd name="connsiteX5728" fmla="*/ 313001 w 1998270"/>
              <a:gd name="connsiteY5728" fmla="*/ 34489 h 1996549"/>
              <a:gd name="connsiteX5729" fmla="*/ 304132 w 1998270"/>
              <a:gd name="connsiteY5729" fmla="*/ 25620 h 1996549"/>
              <a:gd name="connsiteX5730" fmla="*/ 313001 w 1998270"/>
              <a:gd name="connsiteY5730" fmla="*/ 16751 h 1996549"/>
              <a:gd name="connsiteX5731" fmla="*/ 374036 w 1998270"/>
              <a:gd name="connsiteY5731" fmla="*/ 16203 h 1996549"/>
              <a:gd name="connsiteX5732" fmla="*/ 383588 w 1998270"/>
              <a:gd name="connsiteY5732" fmla="*/ 25756 h 1996549"/>
              <a:gd name="connsiteX5733" fmla="*/ 374036 w 1998270"/>
              <a:gd name="connsiteY5733" fmla="*/ 35307 h 1996549"/>
              <a:gd name="connsiteX5734" fmla="*/ 364485 w 1998270"/>
              <a:gd name="connsiteY5734" fmla="*/ 25756 h 1996549"/>
              <a:gd name="connsiteX5735" fmla="*/ 374036 w 1998270"/>
              <a:gd name="connsiteY5735" fmla="*/ 16203 h 1996549"/>
              <a:gd name="connsiteX5736" fmla="*/ 436119 w 1998270"/>
              <a:gd name="connsiteY5736" fmla="*/ 15520 h 1996549"/>
              <a:gd name="connsiteX5737" fmla="*/ 446353 w 1998270"/>
              <a:gd name="connsiteY5737" fmla="*/ 25755 h 1996549"/>
              <a:gd name="connsiteX5738" fmla="*/ 436119 w 1998270"/>
              <a:gd name="connsiteY5738" fmla="*/ 35987 h 1996549"/>
              <a:gd name="connsiteX5739" fmla="*/ 425886 w 1998270"/>
              <a:gd name="connsiteY5739" fmla="*/ 25755 h 1996549"/>
              <a:gd name="connsiteX5740" fmla="*/ 436119 w 1998270"/>
              <a:gd name="connsiteY5740" fmla="*/ 15520 h 1996549"/>
              <a:gd name="connsiteX5741" fmla="*/ 497205 w 1998270"/>
              <a:gd name="connsiteY5741" fmla="*/ 14875 h 1996549"/>
              <a:gd name="connsiteX5742" fmla="*/ 507950 w 1998270"/>
              <a:gd name="connsiteY5742" fmla="*/ 25620 h 1996549"/>
              <a:gd name="connsiteX5743" fmla="*/ 497205 w 1998270"/>
              <a:gd name="connsiteY5743" fmla="*/ 36366 h 1996549"/>
              <a:gd name="connsiteX5744" fmla="*/ 486460 w 1998270"/>
              <a:gd name="connsiteY5744" fmla="*/ 25620 h 1996549"/>
              <a:gd name="connsiteX5745" fmla="*/ 497205 w 1998270"/>
              <a:gd name="connsiteY5745" fmla="*/ 14875 h 1996549"/>
              <a:gd name="connsiteX5746" fmla="*/ 558240 w 1998270"/>
              <a:gd name="connsiteY5746" fmla="*/ 14327 h 1996549"/>
              <a:gd name="connsiteX5747" fmla="*/ 569667 w 1998270"/>
              <a:gd name="connsiteY5747" fmla="*/ 25755 h 1996549"/>
              <a:gd name="connsiteX5748" fmla="*/ 558240 w 1998270"/>
              <a:gd name="connsiteY5748" fmla="*/ 37183 h 1996549"/>
              <a:gd name="connsiteX5749" fmla="*/ 546813 w 1998270"/>
              <a:gd name="connsiteY5749" fmla="*/ 25755 h 1996549"/>
              <a:gd name="connsiteX5750" fmla="*/ 558240 w 1998270"/>
              <a:gd name="connsiteY5750" fmla="*/ 14327 h 1996549"/>
              <a:gd name="connsiteX5751" fmla="*/ 619642 w 1998270"/>
              <a:gd name="connsiteY5751" fmla="*/ 13645 h 1996549"/>
              <a:gd name="connsiteX5752" fmla="*/ 631751 w 1998270"/>
              <a:gd name="connsiteY5752" fmla="*/ 25755 h 1996549"/>
              <a:gd name="connsiteX5753" fmla="*/ 619642 w 1998270"/>
              <a:gd name="connsiteY5753" fmla="*/ 37865 h 1996549"/>
              <a:gd name="connsiteX5754" fmla="*/ 607532 w 1998270"/>
              <a:gd name="connsiteY5754" fmla="*/ 25755 h 1996549"/>
              <a:gd name="connsiteX5755" fmla="*/ 619642 w 1998270"/>
              <a:gd name="connsiteY5755" fmla="*/ 13645 h 1996549"/>
              <a:gd name="connsiteX5756" fmla="*/ 681409 w 1998270"/>
              <a:gd name="connsiteY5756" fmla="*/ 12828 h 1996549"/>
              <a:gd name="connsiteX5757" fmla="*/ 694201 w 1998270"/>
              <a:gd name="connsiteY5757" fmla="*/ 25620 h 1996549"/>
              <a:gd name="connsiteX5758" fmla="*/ 681409 w 1998270"/>
              <a:gd name="connsiteY5758" fmla="*/ 38412 h 1996549"/>
              <a:gd name="connsiteX5759" fmla="*/ 668617 w 1998270"/>
              <a:gd name="connsiteY5759" fmla="*/ 25620 h 1996549"/>
              <a:gd name="connsiteX5760" fmla="*/ 681409 w 1998270"/>
              <a:gd name="connsiteY5760" fmla="*/ 12828 h 1996549"/>
              <a:gd name="connsiteX5761" fmla="*/ 743126 w 1998270"/>
              <a:gd name="connsiteY5761" fmla="*/ 12281 h 1996549"/>
              <a:gd name="connsiteX5762" fmla="*/ 756600 w 1998270"/>
              <a:gd name="connsiteY5762" fmla="*/ 25756 h 1996549"/>
              <a:gd name="connsiteX5763" fmla="*/ 743126 w 1998270"/>
              <a:gd name="connsiteY5763" fmla="*/ 39229 h 1996549"/>
              <a:gd name="connsiteX5764" fmla="*/ 729652 w 1998270"/>
              <a:gd name="connsiteY5764" fmla="*/ 25756 h 1996549"/>
              <a:gd name="connsiteX5765" fmla="*/ 743126 w 1998270"/>
              <a:gd name="connsiteY5765" fmla="*/ 12281 h 1996549"/>
              <a:gd name="connsiteX5766" fmla="*/ 803845 w 1998270"/>
              <a:gd name="connsiteY5766" fmla="*/ 11598 h 1996549"/>
              <a:gd name="connsiteX5767" fmla="*/ 818001 w 1998270"/>
              <a:gd name="connsiteY5767" fmla="*/ 25756 h 1996549"/>
              <a:gd name="connsiteX5768" fmla="*/ 803845 w 1998270"/>
              <a:gd name="connsiteY5768" fmla="*/ 39911 h 1996549"/>
              <a:gd name="connsiteX5769" fmla="*/ 789689 w 1998270"/>
              <a:gd name="connsiteY5769" fmla="*/ 25756 h 1996549"/>
              <a:gd name="connsiteX5770" fmla="*/ 803845 w 1998270"/>
              <a:gd name="connsiteY5770" fmla="*/ 11598 h 1996549"/>
              <a:gd name="connsiteX5771" fmla="*/ 865246 w 1998270"/>
              <a:gd name="connsiteY5771" fmla="*/ 10915 h 1996549"/>
              <a:gd name="connsiteX5772" fmla="*/ 880085 w 1998270"/>
              <a:gd name="connsiteY5772" fmla="*/ 25755 h 1996549"/>
              <a:gd name="connsiteX5773" fmla="*/ 865246 w 1998270"/>
              <a:gd name="connsiteY5773" fmla="*/ 40593 h 1996549"/>
              <a:gd name="connsiteX5774" fmla="*/ 850408 w 1998270"/>
              <a:gd name="connsiteY5774" fmla="*/ 25755 h 1996549"/>
              <a:gd name="connsiteX5775" fmla="*/ 865246 w 1998270"/>
              <a:gd name="connsiteY5775" fmla="*/ 10915 h 1996549"/>
              <a:gd name="connsiteX5776" fmla="*/ 926648 w 1998270"/>
              <a:gd name="connsiteY5776" fmla="*/ 10745 h 1996549"/>
              <a:gd name="connsiteX5777" fmla="*/ 942168 w 1998270"/>
              <a:gd name="connsiteY5777" fmla="*/ 26266 h 1996549"/>
              <a:gd name="connsiteX5778" fmla="*/ 942168 w 1998270"/>
              <a:gd name="connsiteY5778" fmla="*/ 26438 h 1996549"/>
              <a:gd name="connsiteX5779" fmla="*/ 926648 w 1998270"/>
              <a:gd name="connsiteY5779" fmla="*/ 41617 h 1996549"/>
              <a:gd name="connsiteX5780" fmla="*/ 926477 w 1998270"/>
              <a:gd name="connsiteY5780" fmla="*/ 41617 h 1996549"/>
              <a:gd name="connsiteX5781" fmla="*/ 911127 w 1998270"/>
              <a:gd name="connsiteY5781" fmla="*/ 26266 h 1996549"/>
              <a:gd name="connsiteX5782" fmla="*/ 926648 w 1998270"/>
              <a:gd name="connsiteY5782" fmla="*/ 10745 h 1996549"/>
              <a:gd name="connsiteX5783" fmla="*/ 988048 w 1998270"/>
              <a:gd name="connsiteY5783" fmla="*/ 9380 h 1996549"/>
              <a:gd name="connsiteX5784" fmla="*/ 988390 w 1998270"/>
              <a:gd name="connsiteY5784" fmla="*/ 9380 h 1996549"/>
              <a:gd name="connsiteX5785" fmla="*/ 1004252 w 1998270"/>
              <a:gd name="connsiteY5785" fmla="*/ 25584 h 1996549"/>
              <a:gd name="connsiteX5786" fmla="*/ 1004252 w 1998270"/>
              <a:gd name="connsiteY5786" fmla="*/ 25755 h 1996549"/>
              <a:gd name="connsiteX5787" fmla="*/ 988048 w 1998270"/>
              <a:gd name="connsiteY5787" fmla="*/ 41617 h 1996549"/>
              <a:gd name="connsiteX5788" fmla="*/ 971846 w 1998270"/>
              <a:gd name="connsiteY5788" fmla="*/ 25584 h 1996549"/>
              <a:gd name="connsiteX5789" fmla="*/ 988048 w 1998270"/>
              <a:gd name="connsiteY5789" fmla="*/ 9380 h 1996549"/>
              <a:gd name="connsiteX5790" fmla="*/ 1110851 w 1998270"/>
              <a:gd name="connsiteY5790" fmla="*/ 8869 h 1996549"/>
              <a:gd name="connsiteX5791" fmla="*/ 1127907 w 1998270"/>
              <a:gd name="connsiteY5791" fmla="*/ 25925 h 1996549"/>
              <a:gd name="connsiteX5792" fmla="*/ 1110851 w 1998270"/>
              <a:gd name="connsiteY5792" fmla="*/ 42981 h 1996549"/>
              <a:gd name="connsiteX5793" fmla="*/ 1093796 w 1998270"/>
              <a:gd name="connsiteY5793" fmla="*/ 25925 h 1996549"/>
              <a:gd name="connsiteX5794" fmla="*/ 1110851 w 1998270"/>
              <a:gd name="connsiteY5794" fmla="*/ 8869 h 1996549"/>
              <a:gd name="connsiteX5795" fmla="*/ 1172253 w 1998270"/>
              <a:gd name="connsiteY5795" fmla="*/ 7676 h 1996549"/>
              <a:gd name="connsiteX5796" fmla="*/ 1172594 w 1998270"/>
              <a:gd name="connsiteY5796" fmla="*/ 7676 h 1996549"/>
              <a:gd name="connsiteX5797" fmla="*/ 1190332 w 1998270"/>
              <a:gd name="connsiteY5797" fmla="*/ 25756 h 1996549"/>
              <a:gd name="connsiteX5798" fmla="*/ 1190332 w 1998270"/>
              <a:gd name="connsiteY5798" fmla="*/ 25925 h 1996549"/>
              <a:gd name="connsiteX5799" fmla="*/ 1172253 w 1998270"/>
              <a:gd name="connsiteY5799" fmla="*/ 43663 h 1996549"/>
              <a:gd name="connsiteX5800" fmla="*/ 1154174 w 1998270"/>
              <a:gd name="connsiteY5800" fmla="*/ 25756 h 1996549"/>
              <a:gd name="connsiteX5801" fmla="*/ 1172253 w 1998270"/>
              <a:gd name="connsiteY5801" fmla="*/ 7676 h 1996549"/>
              <a:gd name="connsiteX5802" fmla="*/ 1050132 w 1998270"/>
              <a:gd name="connsiteY5802" fmla="*/ 7505 h 1996549"/>
              <a:gd name="connsiteX5803" fmla="*/ 1067188 w 1998270"/>
              <a:gd name="connsiteY5803" fmla="*/ 24560 h 1996549"/>
              <a:gd name="connsiteX5804" fmla="*/ 1050132 w 1998270"/>
              <a:gd name="connsiteY5804" fmla="*/ 41617 h 1996549"/>
              <a:gd name="connsiteX5805" fmla="*/ 1033077 w 1998270"/>
              <a:gd name="connsiteY5805" fmla="*/ 24560 h 1996549"/>
              <a:gd name="connsiteX5806" fmla="*/ 1050132 w 1998270"/>
              <a:gd name="connsiteY5806" fmla="*/ 7505 h 1996549"/>
              <a:gd name="connsiteX5807" fmla="*/ 1234021 w 1998270"/>
              <a:gd name="connsiteY5807" fmla="*/ 6859 h 1996549"/>
              <a:gd name="connsiteX5808" fmla="*/ 1252782 w 1998270"/>
              <a:gd name="connsiteY5808" fmla="*/ 25619 h 1996549"/>
              <a:gd name="connsiteX5809" fmla="*/ 1234021 w 1998270"/>
              <a:gd name="connsiteY5809" fmla="*/ 44382 h 1996549"/>
              <a:gd name="connsiteX5810" fmla="*/ 1215259 w 1998270"/>
              <a:gd name="connsiteY5810" fmla="*/ 25619 h 1996549"/>
              <a:gd name="connsiteX5811" fmla="*/ 1234021 w 1998270"/>
              <a:gd name="connsiteY5811" fmla="*/ 6859 h 1996549"/>
              <a:gd name="connsiteX5812" fmla="*/ 1295055 w 1998270"/>
              <a:gd name="connsiteY5812" fmla="*/ 6311 h 1996549"/>
              <a:gd name="connsiteX5813" fmla="*/ 1314499 w 1998270"/>
              <a:gd name="connsiteY5813" fmla="*/ 25755 h 1996549"/>
              <a:gd name="connsiteX5814" fmla="*/ 1314499 w 1998270"/>
              <a:gd name="connsiteY5814" fmla="*/ 25925 h 1996549"/>
              <a:gd name="connsiteX5815" fmla="*/ 1295055 w 1998270"/>
              <a:gd name="connsiteY5815" fmla="*/ 45027 h 1996549"/>
              <a:gd name="connsiteX5816" fmla="*/ 1294885 w 1998270"/>
              <a:gd name="connsiteY5816" fmla="*/ 45027 h 1996549"/>
              <a:gd name="connsiteX5817" fmla="*/ 1275612 w 1998270"/>
              <a:gd name="connsiteY5817" fmla="*/ 25755 h 1996549"/>
              <a:gd name="connsiteX5818" fmla="*/ 1295055 w 1998270"/>
              <a:gd name="connsiteY5818" fmla="*/ 6311 h 1996549"/>
              <a:gd name="connsiteX5819" fmla="*/ 1357138 w 1998270"/>
              <a:gd name="connsiteY5819" fmla="*/ 5628 h 1996549"/>
              <a:gd name="connsiteX5820" fmla="*/ 1377264 w 1998270"/>
              <a:gd name="connsiteY5820" fmla="*/ 25756 h 1996549"/>
              <a:gd name="connsiteX5821" fmla="*/ 1377264 w 1998270"/>
              <a:gd name="connsiteY5821" fmla="*/ 25925 h 1996549"/>
              <a:gd name="connsiteX5822" fmla="*/ 1357138 w 1998270"/>
              <a:gd name="connsiteY5822" fmla="*/ 45710 h 1996549"/>
              <a:gd name="connsiteX5823" fmla="*/ 1356968 w 1998270"/>
              <a:gd name="connsiteY5823" fmla="*/ 45710 h 1996549"/>
              <a:gd name="connsiteX5824" fmla="*/ 1337013 w 1998270"/>
              <a:gd name="connsiteY5824" fmla="*/ 25756 h 1996549"/>
              <a:gd name="connsiteX5825" fmla="*/ 1357138 w 1998270"/>
              <a:gd name="connsiteY5825" fmla="*/ 5628 h 1996549"/>
              <a:gd name="connsiteX5826" fmla="*/ 1417858 w 1998270"/>
              <a:gd name="connsiteY5826" fmla="*/ 4947 h 1996549"/>
              <a:gd name="connsiteX5827" fmla="*/ 1418199 w 1998270"/>
              <a:gd name="connsiteY5827" fmla="*/ 4947 h 1996549"/>
              <a:gd name="connsiteX5828" fmla="*/ 1438666 w 1998270"/>
              <a:gd name="connsiteY5828" fmla="*/ 25756 h 1996549"/>
              <a:gd name="connsiteX5829" fmla="*/ 1438666 w 1998270"/>
              <a:gd name="connsiteY5829" fmla="*/ 25925 h 1996549"/>
              <a:gd name="connsiteX5830" fmla="*/ 1417858 w 1998270"/>
              <a:gd name="connsiteY5830" fmla="*/ 46393 h 1996549"/>
              <a:gd name="connsiteX5831" fmla="*/ 1397050 w 1998270"/>
              <a:gd name="connsiteY5831" fmla="*/ 25756 h 1996549"/>
              <a:gd name="connsiteX5832" fmla="*/ 1417858 w 1998270"/>
              <a:gd name="connsiteY5832" fmla="*/ 4947 h 1996549"/>
              <a:gd name="connsiteX5833" fmla="*/ 1479259 w 1998270"/>
              <a:gd name="connsiteY5833" fmla="*/ 4435 h 1996549"/>
              <a:gd name="connsiteX5834" fmla="*/ 1500578 w 1998270"/>
              <a:gd name="connsiteY5834" fmla="*/ 25755 h 1996549"/>
              <a:gd name="connsiteX5835" fmla="*/ 1500578 w 1998270"/>
              <a:gd name="connsiteY5835" fmla="*/ 25925 h 1996549"/>
              <a:gd name="connsiteX5836" fmla="*/ 1479259 w 1998270"/>
              <a:gd name="connsiteY5836" fmla="*/ 46903 h 1996549"/>
              <a:gd name="connsiteX5837" fmla="*/ 1478918 w 1998270"/>
              <a:gd name="connsiteY5837" fmla="*/ 46903 h 1996549"/>
              <a:gd name="connsiteX5838" fmla="*/ 1458109 w 1998270"/>
              <a:gd name="connsiteY5838" fmla="*/ 25755 h 1996549"/>
              <a:gd name="connsiteX5839" fmla="*/ 1458109 w 1998270"/>
              <a:gd name="connsiteY5839" fmla="*/ 25584 h 1996549"/>
              <a:gd name="connsiteX5840" fmla="*/ 1479259 w 1998270"/>
              <a:gd name="connsiteY5840" fmla="*/ 4435 h 1996549"/>
              <a:gd name="connsiteX5841" fmla="*/ 1971151 w 1998270"/>
              <a:gd name="connsiteY5841" fmla="*/ 3923 h 1996549"/>
              <a:gd name="connsiteX5842" fmla="*/ 1992983 w 1998270"/>
              <a:gd name="connsiteY5842" fmla="*/ 25755 h 1996549"/>
              <a:gd name="connsiteX5843" fmla="*/ 1992983 w 1998270"/>
              <a:gd name="connsiteY5843" fmla="*/ 25925 h 1996549"/>
              <a:gd name="connsiteX5844" fmla="*/ 1971151 w 1998270"/>
              <a:gd name="connsiteY5844" fmla="*/ 47415 h 1996549"/>
              <a:gd name="connsiteX5845" fmla="*/ 1949491 w 1998270"/>
              <a:gd name="connsiteY5845" fmla="*/ 25755 h 1996549"/>
              <a:gd name="connsiteX5846" fmla="*/ 1949491 w 1998270"/>
              <a:gd name="connsiteY5846" fmla="*/ 25584 h 1996549"/>
              <a:gd name="connsiteX5847" fmla="*/ 1971151 w 1998270"/>
              <a:gd name="connsiteY5847" fmla="*/ 3923 h 1996549"/>
              <a:gd name="connsiteX5848" fmla="*/ 1540660 w 1998270"/>
              <a:gd name="connsiteY5848" fmla="*/ 3753 h 1996549"/>
              <a:gd name="connsiteX5849" fmla="*/ 1562662 w 1998270"/>
              <a:gd name="connsiteY5849" fmla="*/ 25756 h 1996549"/>
              <a:gd name="connsiteX5850" fmla="*/ 1562662 w 1998270"/>
              <a:gd name="connsiteY5850" fmla="*/ 25925 h 1996549"/>
              <a:gd name="connsiteX5851" fmla="*/ 1540660 w 1998270"/>
              <a:gd name="connsiteY5851" fmla="*/ 47586 h 1996549"/>
              <a:gd name="connsiteX5852" fmla="*/ 1518829 w 1998270"/>
              <a:gd name="connsiteY5852" fmla="*/ 25756 h 1996549"/>
              <a:gd name="connsiteX5853" fmla="*/ 1518829 w 1998270"/>
              <a:gd name="connsiteY5853" fmla="*/ 25584 h 1996549"/>
              <a:gd name="connsiteX5854" fmla="*/ 1540660 w 1998270"/>
              <a:gd name="connsiteY5854" fmla="*/ 3753 h 1996549"/>
              <a:gd name="connsiteX5855" fmla="*/ 1602427 w 1998270"/>
              <a:gd name="connsiteY5855" fmla="*/ 2937 h 1996549"/>
              <a:gd name="connsiteX5856" fmla="*/ 1625112 w 1998270"/>
              <a:gd name="connsiteY5856" fmla="*/ 25620 h 1996549"/>
              <a:gd name="connsiteX5857" fmla="*/ 1602427 w 1998270"/>
              <a:gd name="connsiteY5857" fmla="*/ 48305 h 1996549"/>
              <a:gd name="connsiteX5858" fmla="*/ 1579743 w 1998270"/>
              <a:gd name="connsiteY5858" fmla="*/ 25620 h 1996549"/>
              <a:gd name="connsiteX5859" fmla="*/ 1602427 w 1998270"/>
              <a:gd name="connsiteY5859" fmla="*/ 2937 h 1996549"/>
              <a:gd name="connsiteX5860" fmla="*/ 1664144 w 1998270"/>
              <a:gd name="connsiteY5860" fmla="*/ 2388 h 1996549"/>
              <a:gd name="connsiteX5861" fmla="*/ 1687511 w 1998270"/>
              <a:gd name="connsiteY5861" fmla="*/ 25755 h 1996549"/>
              <a:gd name="connsiteX5862" fmla="*/ 1687511 w 1998270"/>
              <a:gd name="connsiteY5862" fmla="*/ 25925 h 1996549"/>
              <a:gd name="connsiteX5863" fmla="*/ 1664144 w 1998270"/>
              <a:gd name="connsiteY5863" fmla="*/ 48951 h 1996549"/>
              <a:gd name="connsiteX5864" fmla="*/ 1640949 w 1998270"/>
              <a:gd name="connsiteY5864" fmla="*/ 25755 h 1996549"/>
              <a:gd name="connsiteX5865" fmla="*/ 1640949 w 1998270"/>
              <a:gd name="connsiteY5865" fmla="*/ 25584 h 1996549"/>
              <a:gd name="connsiteX5866" fmla="*/ 1664144 w 1998270"/>
              <a:gd name="connsiteY5866" fmla="*/ 2388 h 1996549"/>
              <a:gd name="connsiteX5867" fmla="*/ 1724864 w 1998270"/>
              <a:gd name="connsiteY5867" fmla="*/ 1706 h 1996549"/>
              <a:gd name="connsiteX5868" fmla="*/ 1748913 w 1998270"/>
              <a:gd name="connsiteY5868" fmla="*/ 25755 h 1996549"/>
              <a:gd name="connsiteX5869" fmla="*/ 1724864 w 1998270"/>
              <a:gd name="connsiteY5869" fmla="*/ 49633 h 1996549"/>
              <a:gd name="connsiteX5870" fmla="*/ 1700986 w 1998270"/>
              <a:gd name="connsiteY5870" fmla="*/ 25755 h 1996549"/>
              <a:gd name="connsiteX5871" fmla="*/ 1724864 w 1998270"/>
              <a:gd name="connsiteY5871" fmla="*/ 1706 h 1996549"/>
              <a:gd name="connsiteX5872" fmla="*/ 1786265 w 1998270"/>
              <a:gd name="connsiteY5872" fmla="*/ 1023 h 1996549"/>
              <a:gd name="connsiteX5873" fmla="*/ 1810996 w 1998270"/>
              <a:gd name="connsiteY5873" fmla="*/ 25756 h 1996549"/>
              <a:gd name="connsiteX5874" fmla="*/ 1810996 w 1998270"/>
              <a:gd name="connsiteY5874" fmla="*/ 25925 h 1996549"/>
              <a:gd name="connsiteX5875" fmla="*/ 1786265 w 1998270"/>
              <a:gd name="connsiteY5875" fmla="*/ 50315 h 1996549"/>
              <a:gd name="connsiteX5876" fmla="*/ 1785924 w 1998270"/>
              <a:gd name="connsiteY5876" fmla="*/ 50315 h 1996549"/>
              <a:gd name="connsiteX5877" fmla="*/ 1761704 w 1998270"/>
              <a:gd name="connsiteY5877" fmla="*/ 25756 h 1996549"/>
              <a:gd name="connsiteX5878" fmla="*/ 1761704 w 1998270"/>
              <a:gd name="connsiteY5878" fmla="*/ 25584 h 1996549"/>
              <a:gd name="connsiteX5879" fmla="*/ 1786265 w 1998270"/>
              <a:gd name="connsiteY5879" fmla="*/ 1023 h 1996549"/>
              <a:gd name="connsiteX5880" fmla="*/ 1847667 w 1998270"/>
              <a:gd name="connsiteY5880" fmla="*/ 511 h 1996549"/>
              <a:gd name="connsiteX5881" fmla="*/ 1872909 w 1998270"/>
              <a:gd name="connsiteY5881" fmla="*/ 25755 h 1996549"/>
              <a:gd name="connsiteX5882" fmla="*/ 1872909 w 1998270"/>
              <a:gd name="connsiteY5882" fmla="*/ 25925 h 1996549"/>
              <a:gd name="connsiteX5883" fmla="*/ 1847667 w 1998270"/>
              <a:gd name="connsiteY5883" fmla="*/ 50826 h 1996549"/>
              <a:gd name="connsiteX5884" fmla="*/ 1822595 w 1998270"/>
              <a:gd name="connsiteY5884" fmla="*/ 25755 h 1996549"/>
              <a:gd name="connsiteX5885" fmla="*/ 1822595 w 1998270"/>
              <a:gd name="connsiteY5885" fmla="*/ 25584 h 1996549"/>
              <a:gd name="connsiteX5886" fmla="*/ 1847667 w 1998270"/>
              <a:gd name="connsiteY5886" fmla="*/ 511 h 1996549"/>
              <a:gd name="connsiteX5887" fmla="*/ 1909067 w 1998270"/>
              <a:gd name="connsiteY5887" fmla="*/ 0 h 1996549"/>
              <a:gd name="connsiteX5888" fmla="*/ 1909409 w 1998270"/>
              <a:gd name="connsiteY5888" fmla="*/ 0 h 1996549"/>
              <a:gd name="connsiteX5889" fmla="*/ 1934822 w 1998270"/>
              <a:gd name="connsiteY5889" fmla="*/ 25756 h 1996549"/>
              <a:gd name="connsiteX5890" fmla="*/ 1934822 w 1998270"/>
              <a:gd name="connsiteY5890" fmla="*/ 25925 h 1996549"/>
              <a:gd name="connsiteX5891" fmla="*/ 1909067 w 1998270"/>
              <a:gd name="connsiteY5891" fmla="*/ 51339 h 1996549"/>
              <a:gd name="connsiteX5892" fmla="*/ 1883484 w 1998270"/>
              <a:gd name="connsiteY5892" fmla="*/ 25756 h 1996549"/>
              <a:gd name="connsiteX5893" fmla="*/ 1883484 w 1998270"/>
              <a:gd name="connsiteY5893" fmla="*/ 25584 h 1996549"/>
              <a:gd name="connsiteX5894" fmla="*/ 1909067 w 1998270"/>
              <a:gd name="connsiteY5894" fmla="*/ 0 h 1996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</a:cxnLst>
            <a:rect l="l" t="t" r="r" b="b"/>
            <a:pathLst>
              <a:path w="1998270" h="1996549">
                <a:moveTo>
                  <a:pt x="619642" y="1989726"/>
                </a:moveTo>
                <a:lnTo>
                  <a:pt x="620494" y="1990579"/>
                </a:lnTo>
                <a:cubicBezTo>
                  <a:pt x="620494" y="1991050"/>
                  <a:pt x="620119" y="1991432"/>
                  <a:pt x="619642" y="1991432"/>
                </a:cubicBezTo>
                <a:cubicBezTo>
                  <a:pt x="619198" y="1991364"/>
                  <a:pt x="618857" y="1991019"/>
                  <a:pt x="618789" y="1990579"/>
                </a:cubicBezTo>
                <a:cubicBezTo>
                  <a:pt x="618789" y="1990108"/>
                  <a:pt x="619164" y="1989726"/>
                  <a:pt x="619642" y="1989726"/>
                </a:cubicBezTo>
                <a:close/>
                <a:moveTo>
                  <a:pt x="681042" y="1989385"/>
                </a:moveTo>
                <a:cubicBezTo>
                  <a:pt x="681707" y="1989385"/>
                  <a:pt x="682236" y="1989919"/>
                  <a:pt x="682236" y="1990579"/>
                </a:cubicBezTo>
                <a:cubicBezTo>
                  <a:pt x="682236" y="1991239"/>
                  <a:pt x="681707" y="1991773"/>
                  <a:pt x="681042" y="1991773"/>
                </a:cubicBezTo>
                <a:cubicBezTo>
                  <a:pt x="680377" y="1991773"/>
                  <a:pt x="679849" y="1991239"/>
                  <a:pt x="679849" y="1990579"/>
                </a:cubicBezTo>
                <a:cubicBezTo>
                  <a:pt x="679849" y="1989919"/>
                  <a:pt x="680377" y="1989385"/>
                  <a:pt x="681042" y="1989385"/>
                </a:cubicBezTo>
                <a:close/>
                <a:moveTo>
                  <a:pt x="743126" y="1989044"/>
                </a:moveTo>
                <a:cubicBezTo>
                  <a:pt x="743978" y="1989044"/>
                  <a:pt x="744661" y="1989732"/>
                  <a:pt x="744661" y="1990579"/>
                </a:cubicBezTo>
                <a:cubicBezTo>
                  <a:pt x="744661" y="1991427"/>
                  <a:pt x="743978" y="1992115"/>
                  <a:pt x="743126" y="1992115"/>
                </a:cubicBezTo>
                <a:cubicBezTo>
                  <a:pt x="742273" y="1992115"/>
                  <a:pt x="741591" y="1991427"/>
                  <a:pt x="741591" y="1990579"/>
                </a:cubicBezTo>
                <a:cubicBezTo>
                  <a:pt x="741591" y="1989732"/>
                  <a:pt x="742273" y="1989044"/>
                  <a:pt x="743126" y="1989044"/>
                </a:cubicBezTo>
                <a:close/>
                <a:moveTo>
                  <a:pt x="803844" y="1988703"/>
                </a:moveTo>
                <a:cubicBezTo>
                  <a:pt x="804885" y="1988703"/>
                  <a:pt x="805721" y="1989543"/>
                  <a:pt x="805721" y="1990580"/>
                </a:cubicBezTo>
                <a:cubicBezTo>
                  <a:pt x="805721" y="1991617"/>
                  <a:pt x="804885" y="1992456"/>
                  <a:pt x="803844" y="1992456"/>
                </a:cubicBezTo>
                <a:cubicBezTo>
                  <a:pt x="802804" y="1992456"/>
                  <a:pt x="801969" y="1991617"/>
                  <a:pt x="801969" y="1990580"/>
                </a:cubicBezTo>
                <a:cubicBezTo>
                  <a:pt x="801969" y="1989543"/>
                  <a:pt x="802804" y="1988703"/>
                  <a:pt x="803844" y="1988703"/>
                </a:cubicBezTo>
                <a:close/>
                <a:moveTo>
                  <a:pt x="865246" y="1988362"/>
                </a:moveTo>
                <a:cubicBezTo>
                  <a:pt x="866474" y="1988362"/>
                  <a:pt x="867463" y="1989355"/>
                  <a:pt x="867463" y="1990580"/>
                </a:cubicBezTo>
                <a:cubicBezTo>
                  <a:pt x="867463" y="1991804"/>
                  <a:pt x="866474" y="1992797"/>
                  <a:pt x="865246" y="1992797"/>
                </a:cubicBezTo>
                <a:cubicBezTo>
                  <a:pt x="864018" y="1992797"/>
                  <a:pt x="863029" y="1991804"/>
                  <a:pt x="863029" y="1990580"/>
                </a:cubicBezTo>
                <a:cubicBezTo>
                  <a:pt x="863029" y="1989355"/>
                  <a:pt x="864018" y="1988362"/>
                  <a:pt x="865246" y="1988362"/>
                </a:cubicBezTo>
                <a:close/>
                <a:moveTo>
                  <a:pt x="926647" y="1988021"/>
                </a:moveTo>
                <a:cubicBezTo>
                  <a:pt x="926767" y="1988012"/>
                  <a:pt x="926886" y="1988012"/>
                  <a:pt x="927005" y="1988021"/>
                </a:cubicBezTo>
                <a:cubicBezTo>
                  <a:pt x="928319" y="1988118"/>
                  <a:pt x="929308" y="1989264"/>
                  <a:pt x="929206" y="1990579"/>
                </a:cubicBezTo>
                <a:cubicBezTo>
                  <a:pt x="929206" y="1991991"/>
                  <a:pt x="928063" y="1993138"/>
                  <a:pt x="926647" y="1993138"/>
                </a:cubicBezTo>
                <a:cubicBezTo>
                  <a:pt x="925232" y="1993138"/>
                  <a:pt x="924089" y="1991991"/>
                  <a:pt x="924089" y="1990579"/>
                </a:cubicBezTo>
                <a:cubicBezTo>
                  <a:pt x="924089" y="1989167"/>
                  <a:pt x="925232" y="1988021"/>
                  <a:pt x="926647" y="1988021"/>
                </a:cubicBezTo>
                <a:close/>
                <a:moveTo>
                  <a:pt x="988049" y="1987681"/>
                </a:moveTo>
                <a:cubicBezTo>
                  <a:pt x="988168" y="1987674"/>
                  <a:pt x="988288" y="1987674"/>
                  <a:pt x="988407" y="1987681"/>
                </a:cubicBezTo>
                <a:cubicBezTo>
                  <a:pt x="989908" y="1987778"/>
                  <a:pt x="991051" y="1989076"/>
                  <a:pt x="990949" y="1990580"/>
                </a:cubicBezTo>
                <a:cubicBezTo>
                  <a:pt x="990949" y="1992182"/>
                  <a:pt x="989652" y="1993480"/>
                  <a:pt x="988049" y="1993480"/>
                </a:cubicBezTo>
                <a:cubicBezTo>
                  <a:pt x="986480" y="1993394"/>
                  <a:pt x="985235" y="1992146"/>
                  <a:pt x="985150" y="1990580"/>
                </a:cubicBezTo>
                <a:cubicBezTo>
                  <a:pt x="985150" y="1988979"/>
                  <a:pt x="986446" y="1987681"/>
                  <a:pt x="988049" y="1987681"/>
                </a:cubicBezTo>
                <a:close/>
                <a:moveTo>
                  <a:pt x="1050132" y="1987340"/>
                </a:moveTo>
                <a:cubicBezTo>
                  <a:pt x="1050251" y="1987333"/>
                  <a:pt x="1050371" y="1987333"/>
                  <a:pt x="1050490" y="1987340"/>
                </a:cubicBezTo>
                <a:cubicBezTo>
                  <a:pt x="1052179" y="1987437"/>
                  <a:pt x="1053475" y="1988888"/>
                  <a:pt x="1053373" y="1990580"/>
                </a:cubicBezTo>
                <a:cubicBezTo>
                  <a:pt x="1053373" y="1992369"/>
                  <a:pt x="1051923" y="1993821"/>
                  <a:pt x="1050132" y="1993821"/>
                </a:cubicBezTo>
                <a:cubicBezTo>
                  <a:pt x="1048376" y="1993736"/>
                  <a:pt x="1046977" y="1992334"/>
                  <a:pt x="1046892" y="1990580"/>
                </a:cubicBezTo>
                <a:cubicBezTo>
                  <a:pt x="1046892" y="1988791"/>
                  <a:pt x="1048341" y="1987340"/>
                  <a:pt x="1050132" y="1987340"/>
                </a:cubicBezTo>
                <a:close/>
                <a:moveTo>
                  <a:pt x="1110851" y="1987168"/>
                </a:moveTo>
                <a:cubicBezTo>
                  <a:pt x="1112727" y="1987168"/>
                  <a:pt x="1114262" y="1988695"/>
                  <a:pt x="1114262" y="1990580"/>
                </a:cubicBezTo>
                <a:cubicBezTo>
                  <a:pt x="1114262" y="1992464"/>
                  <a:pt x="1112727" y="1993991"/>
                  <a:pt x="1110851" y="1993991"/>
                </a:cubicBezTo>
                <a:cubicBezTo>
                  <a:pt x="1108975" y="1993991"/>
                  <a:pt x="1107440" y="1992464"/>
                  <a:pt x="1107440" y="1990580"/>
                </a:cubicBezTo>
                <a:cubicBezTo>
                  <a:pt x="1107440" y="1988695"/>
                  <a:pt x="1108975" y="1987168"/>
                  <a:pt x="1110851" y="1987168"/>
                </a:cubicBezTo>
                <a:close/>
                <a:moveTo>
                  <a:pt x="1172253" y="1986827"/>
                </a:moveTo>
                <a:cubicBezTo>
                  <a:pt x="1174317" y="1986827"/>
                  <a:pt x="1176005" y="1988507"/>
                  <a:pt x="1176005" y="1990580"/>
                </a:cubicBezTo>
                <a:cubicBezTo>
                  <a:pt x="1176005" y="1992652"/>
                  <a:pt x="1174317" y="1994332"/>
                  <a:pt x="1172253" y="1994332"/>
                </a:cubicBezTo>
                <a:cubicBezTo>
                  <a:pt x="1170189" y="1994332"/>
                  <a:pt x="1168501" y="1992652"/>
                  <a:pt x="1168501" y="1990580"/>
                </a:cubicBezTo>
                <a:cubicBezTo>
                  <a:pt x="1168501" y="1988507"/>
                  <a:pt x="1170189" y="1986827"/>
                  <a:pt x="1172253" y="1986827"/>
                </a:cubicBezTo>
                <a:close/>
                <a:moveTo>
                  <a:pt x="1234020" y="1986522"/>
                </a:moveTo>
                <a:cubicBezTo>
                  <a:pt x="1236186" y="1986522"/>
                  <a:pt x="1237943" y="1988278"/>
                  <a:pt x="1237943" y="1990445"/>
                </a:cubicBezTo>
                <a:cubicBezTo>
                  <a:pt x="1237943" y="1992611"/>
                  <a:pt x="1236186" y="1994368"/>
                  <a:pt x="1234020" y="1994368"/>
                </a:cubicBezTo>
                <a:cubicBezTo>
                  <a:pt x="1231853" y="1994368"/>
                  <a:pt x="1230097" y="1992611"/>
                  <a:pt x="1230097" y="1990445"/>
                </a:cubicBezTo>
                <a:cubicBezTo>
                  <a:pt x="1230097" y="1988278"/>
                  <a:pt x="1231853" y="1986522"/>
                  <a:pt x="1234020" y="1986522"/>
                </a:cubicBezTo>
                <a:close/>
                <a:moveTo>
                  <a:pt x="1664145" y="1985975"/>
                </a:moveTo>
                <a:cubicBezTo>
                  <a:pt x="1664264" y="1985972"/>
                  <a:pt x="1664384" y="1985972"/>
                  <a:pt x="1664486" y="1985975"/>
                </a:cubicBezTo>
                <a:cubicBezTo>
                  <a:pt x="1667215" y="1986071"/>
                  <a:pt x="1669364" y="1988361"/>
                  <a:pt x="1669262" y="1991092"/>
                </a:cubicBezTo>
                <a:cubicBezTo>
                  <a:pt x="1669262" y="1993918"/>
                  <a:pt x="1666976" y="1996209"/>
                  <a:pt x="1664145" y="1996209"/>
                </a:cubicBezTo>
                <a:cubicBezTo>
                  <a:pt x="1661365" y="1996120"/>
                  <a:pt x="1659113" y="1993880"/>
                  <a:pt x="1659029" y="1991092"/>
                </a:cubicBezTo>
                <a:cubicBezTo>
                  <a:pt x="1659029" y="1988266"/>
                  <a:pt x="1661314" y="1985975"/>
                  <a:pt x="1664145" y="1985975"/>
                </a:cubicBezTo>
                <a:close/>
                <a:moveTo>
                  <a:pt x="1602061" y="1985975"/>
                </a:moveTo>
                <a:cubicBezTo>
                  <a:pt x="1602181" y="1985972"/>
                  <a:pt x="1602300" y="1985972"/>
                  <a:pt x="1602403" y="1985975"/>
                </a:cubicBezTo>
                <a:cubicBezTo>
                  <a:pt x="1605132" y="1986071"/>
                  <a:pt x="1607280" y="1988361"/>
                  <a:pt x="1607178" y="1991092"/>
                </a:cubicBezTo>
                <a:cubicBezTo>
                  <a:pt x="1607178" y="1993918"/>
                  <a:pt x="1604893" y="1996209"/>
                  <a:pt x="1602061" y="1996209"/>
                </a:cubicBezTo>
                <a:cubicBezTo>
                  <a:pt x="1599281" y="1996120"/>
                  <a:pt x="1597030" y="1993880"/>
                  <a:pt x="1596945" y="1991092"/>
                </a:cubicBezTo>
                <a:cubicBezTo>
                  <a:pt x="1596945" y="1988266"/>
                  <a:pt x="1599230" y="1985975"/>
                  <a:pt x="1602061" y="1985975"/>
                </a:cubicBezTo>
                <a:close/>
                <a:moveTo>
                  <a:pt x="1971151" y="1985974"/>
                </a:moveTo>
                <a:cubicBezTo>
                  <a:pt x="1973693" y="1985974"/>
                  <a:pt x="1975756" y="1988036"/>
                  <a:pt x="1975756" y="1990580"/>
                </a:cubicBezTo>
                <a:cubicBezTo>
                  <a:pt x="1975756" y="1993123"/>
                  <a:pt x="1973693" y="1995185"/>
                  <a:pt x="1971151" y="1995185"/>
                </a:cubicBezTo>
                <a:cubicBezTo>
                  <a:pt x="1968610" y="1995185"/>
                  <a:pt x="1966547" y="1993123"/>
                  <a:pt x="1966547" y="1990580"/>
                </a:cubicBezTo>
                <a:cubicBezTo>
                  <a:pt x="1966547" y="1988036"/>
                  <a:pt x="1968610" y="1985974"/>
                  <a:pt x="1971151" y="1985974"/>
                </a:cubicBezTo>
                <a:close/>
                <a:moveTo>
                  <a:pt x="1909068" y="1985974"/>
                </a:moveTo>
                <a:cubicBezTo>
                  <a:pt x="1911985" y="1985974"/>
                  <a:pt x="1914356" y="1988342"/>
                  <a:pt x="1914356" y="1991262"/>
                </a:cubicBezTo>
                <a:cubicBezTo>
                  <a:pt x="1914356" y="1994182"/>
                  <a:pt x="1911985" y="1996549"/>
                  <a:pt x="1909068" y="1996549"/>
                </a:cubicBezTo>
                <a:cubicBezTo>
                  <a:pt x="1906151" y="1996549"/>
                  <a:pt x="1903781" y="1994182"/>
                  <a:pt x="1903781" y="1991262"/>
                </a:cubicBezTo>
                <a:cubicBezTo>
                  <a:pt x="1903781" y="1988342"/>
                  <a:pt x="1906151" y="1985974"/>
                  <a:pt x="1909068" y="1985974"/>
                </a:cubicBezTo>
                <a:close/>
                <a:moveTo>
                  <a:pt x="1847667" y="1985974"/>
                </a:moveTo>
                <a:cubicBezTo>
                  <a:pt x="1850583" y="1985974"/>
                  <a:pt x="1852954" y="1988342"/>
                  <a:pt x="1852954" y="1991262"/>
                </a:cubicBezTo>
                <a:cubicBezTo>
                  <a:pt x="1852954" y="1994182"/>
                  <a:pt x="1850583" y="1996549"/>
                  <a:pt x="1847667" y="1996549"/>
                </a:cubicBezTo>
                <a:cubicBezTo>
                  <a:pt x="1844750" y="1996549"/>
                  <a:pt x="1842380" y="1994182"/>
                  <a:pt x="1842380" y="1991262"/>
                </a:cubicBezTo>
                <a:cubicBezTo>
                  <a:pt x="1842380" y="1988342"/>
                  <a:pt x="1844750" y="1985974"/>
                  <a:pt x="1847667" y="1985974"/>
                </a:cubicBezTo>
                <a:close/>
                <a:moveTo>
                  <a:pt x="1786265" y="1985974"/>
                </a:moveTo>
                <a:cubicBezTo>
                  <a:pt x="1789181" y="1985974"/>
                  <a:pt x="1791552" y="1988342"/>
                  <a:pt x="1791552" y="1991262"/>
                </a:cubicBezTo>
                <a:cubicBezTo>
                  <a:pt x="1791552" y="1994182"/>
                  <a:pt x="1789181" y="1996549"/>
                  <a:pt x="1786265" y="1996549"/>
                </a:cubicBezTo>
                <a:cubicBezTo>
                  <a:pt x="1783348" y="1996549"/>
                  <a:pt x="1780978" y="1994182"/>
                  <a:pt x="1780978" y="1991262"/>
                </a:cubicBezTo>
                <a:cubicBezTo>
                  <a:pt x="1780978" y="1988342"/>
                  <a:pt x="1783348" y="1985974"/>
                  <a:pt x="1786265" y="1985974"/>
                </a:cubicBezTo>
                <a:close/>
                <a:moveTo>
                  <a:pt x="1724864" y="1985974"/>
                </a:moveTo>
                <a:cubicBezTo>
                  <a:pt x="1727780" y="1985974"/>
                  <a:pt x="1730151" y="1988342"/>
                  <a:pt x="1730151" y="1991262"/>
                </a:cubicBezTo>
                <a:cubicBezTo>
                  <a:pt x="1730151" y="1994182"/>
                  <a:pt x="1727780" y="1996549"/>
                  <a:pt x="1724864" y="1996549"/>
                </a:cubicBezTo>
                <a:cubicBezTo>
                  <a:pt x="1721947" y="1996549"/>
                  <a:pt x="1719577" y="1994182"/>
                  <a:pt x="1719577" y="1991262"/>
                </a:cubicBezTo>
                <a:cubicBezTo>
                  <a:pt x="1719577" y="1988342"/>
                  <a:pt x="1721947" y="1985974"/>
                  <a:pt x="1724864" y="1985974"/>
                </a:cubicBezTo>
                <a:close/>
                <a:moveTo>
                  <a:pt x="1479259" y="1985974"/>
                </a:moveTo>
                <a:cubicBezTo>
                  <a:pt x="1479378" y="1985969"/>
                  <a:pt x="1479498" y="1985969"/>
                  <a:pt x="1479600" y="1985974"/>
                </a:cubicBezTo>
                <a:cubicBezTo>
                  <a:pt x="1482142" y="1986070"/>
                  <a:pt x="1484137" y="1988209"/>
                  <a:pt x="1484035" y="1990750"/>
                </a:cubicBezTo>
                <a:cubicBezTo>
                  <a:pt x="1484035" y="1993387"/>
                  <a:pt x="1481903" y="1995526"/>
                  <a:pt x="1479259" y="1995526"/>
                </a:cubicBezTo>
                <a:cubicBezTo>
                  <a:pt x="1476667" y="1995437"/>
                  <a:pt x="1474569" y="1993349"/>
                  <a:pt x="1474484" y="1990750"/>
                </a:cubicBezTo>
                <a:cubicBezTo>
                  <a:pt x="1474484" y="1988113"/>
                  <a:pt x="1476616" y="1985974"/>
                  <a:pt x="1479259" y="1985974"/>
                </a:cubicBezTo>
                <a:close/>
                <a:moveTo>
                  <a:pt x="1417857" y="1985974"/>
                </a:moveTo>
                <a:cubicBezTo>
                  <a:pt x="1420399" y="1985974"/>
                  <a:pt x="1422462" y="1988036"/>
                  <a:pt x="1422462" y="1990580"/>
                </a:cubicBezTo>
                <a:cubicBezTo>
                  <a:pt x="1422462" y="1993123"/>
                  <a:pt x="1420399" y="1995185"/>
                  <a:pt x="1417857" y="1995185"/>
                </a:cubicBezTo>
                <a:cubicBezTo>
                  <a:pt x="1415316" y="1995185"/>
                  <a:pt x="1413253" y="1993123"/>
                  <a:pt x="1413253" y="1990580"/>
                </a:cubicBezTo>
                <a:cubicBezTo>
                  <a:pt x="1413253" y="1988036"/>
                  <a:pt x="1415316" y="1985974"/>
                  <a:pt x="1417857" y="1985974"/>
                </a:cubicBezTo>
                <a:close/>
                <a:moveTo>
                  <a:pt x="1357138" y="1985974"/>
                </a:moveTo>
                <a:cubicBezTo>
                  <a:pt x="1357257" y="1985969"/>
                  <a:pt x="1357377" y="1985969"/>
                  <a:pt x="1357479" y="1985974"/>
                </a:cubicBezTo>
                <a:cubicBezTo>
                  <a:pt x="1359833" y="1986070"/>
                  <a:pt x="1361675" y="1988055"/>
                  <a:pt x="1361573" y="1990409"/>
                </a:cubicBezTo>
                <a:cubicBezTo>
                  <a:pt x="1361573" y="1992858"/>
                  <a:pt x="1359595" y="1994843"/>
                  <a:pt x="1357138" y="1994843"/>
                </a:cubicBezTo>
                <a:cubicBezTo>
                  <a:pt x="1354682" y="1994843"/>
                  <a:pt x="1352704" y="1992858"/>
                  <a:pt x="1352704" y="1990409"/>
                </a:cubicBezTo>
                <a:cubicBezTo>
                  <a:pt x="1352704" y="1987960"/>
                  <a:pt x="1354682" y="1985974"/>
                  <a:pt x="1357138" y="1985974"/>
                </a:cubicBezTo>
                <a:close/>
                <a:moveTo>
                  <a:pt x="1295055" y="1985974"/>
                </a:moveTo>
                <a:cubicBezTo>
                  <a:pt x="1297408" y="1985974"/>
                  <a:pt x="1299319" y="1987883"/>
                  <a:pt x="1299319" y="1990238"/>
                </a:cubicBezTo>
                <a:cubicBezTo>
                  <a:pt x="1299319" y="1992594"/>
                  <a:pt x="1297408" y="1994502"/>
                  <a:pt x="1295055" y="1994502"/>
                </a:cubicBezTo>
                <a:cubicBezTo>
                  <a:pt x="1292735" y="1994415"/>
                  <a:pt x="1290876" y="1992556"/>
                  <a:pt x="1290791" y="1990238"/>
                </a:cubicBezTo>
                <a:cubicBezTo>
                  <a:pt x="1290791" y="1987883"/>
                  <a:pt x="1292701" y="1985974"/>
                  <a:pt x="1295055" y="1985974"/>
                </a:cubicBezTo>
                <a:close/>
                <a:moveTo>
                  <a:pt x="1541026" y="1985499"/>
                </a:moveTo>
                <a:cubicBezTo>
                  <a:pt x="1543758" y="1985499"/>
                  <a:pt x="1545972" y="1987713"/>
                  <a:pt x="1545972" y="1990445"/>
                </a:cubicBezTo>
                <a:cubicBezTo>
                  <a:pt x="1545972" y="1993177"/>
                  <a:pt x="1543758" y="1995391"/>
                  <a:pt x="1541026" y="1995391"/>
                </a:cubicBezTo>
                <a:cubicBezTo>
                  <a:pt x="1538295" y="1995391"/>
                  <a:pt x="1536080" y="1993177"/>
                  <a:pt x="1536080" y="1990445"/>
                </a:cubicBezTo>
                <a:cubicBezTo>
                  <a:pt x="1536080" y="1987713"/>
                  <a:pt x="1538295" y="1985499"/>
                  <a:pt x="1541026" y="1985499"/>
                </a:cubicBezTo>
                <a:close/>
                <a:moveTo>
                  <a:pt x="558240" y="1928155"/>
                </a:moveTo>
                <a:cubicBezTo>
                  <a:pt x="558359" y="1928126"/>
                  <a:pt x="558495" y="1928126"/>
                  <a:pt x="558632" y="1928155"/>
                </a:cubicBezTo>
                <a:cubicBezTo>
                  <a:pt x="559076" y="1928261"/>
                  <a:pt x="559366" y="1928720"/>
                  <a:pt x="559263" y="1929179"/>
                </a:cubicBezTo>
                <a:cubicBezTo>
                  <a:pt x="559263" y="1929743"/>
                  <a:pt x="558803" y="1930202"/>
                  <a:pt x="558240" y="1930202"/>
                </a:cubicBezTo>
                <a:cubicBezTo>
                  <a:pt x="557677" y="1930202"/>
                  <a:pt x="557217" y="1929743"/>
                  <a:pt x="557217" y="1929179"/>
                </a:cubicBezTo>
                <a:cubicBezTo>
                  <a:pt x="557217" y="1928614"/>
                  <a:pt x="557677" y="1928155"/>
                  <a:pt x="558240" y="1928155"/>
                </a:cubicBezTo>
                <a:close/>
                <a:moveTo>
                  <a:pt x="620008" y="1927509"/>
                </a:moveTo>
                <a:cubicBezTo>
                  <a:pt x="620856" y="1927509"/>
                  <a:pt x="621543" y="1928196"/>
                  <a:pt x="621543" y="1929044"/>
                </a:cubicBezTo>
                <a:cubicBezTo>
                  <a:pt x="621543" y="1929892"/>
                  <a:pt x="620856" y="1930579"/>
                  <a:pt x="620008" y="1930579"/>
                </a:cubicBezTo>
                <a:cubicBezTo>
                  <a:pt x="619160" y="1930579"/>
                  <a:pt x="618473" y="1929892"/>
                  <a:pt x="618473" y="1929044"/>
                </a:cubicBezTo>
                <a:cubicBezTo>
                  <a:pt x="618473" y="1928196"/>
                  <a:pt x="619160" y="1927509"/>
                  <a:pt x="620008" y="1927509"/>
                </a:cubicBezTo>
                <a:close/>
                <a:moveTo>
                  <a:pt x="681042" y="1927131"/>
                </a:moveTo>
                <a:cubicBezTo>
                  <a:pt x="682168" y="1927131"/>
                  <a:pt x="683089" y="1928047"/>
                  <a:pt x="683089" y="1929178"/>
                </a:cubicBezTo>
                <a:cubicBezTo>
                  <a:pt x="683089" y="1930309"/>
                  <a:pt x="682168" y="1931225"/>
                  <a:pt x="681042" y="1931225"/>
                </a:cubicBezTo>
                <a:cubicBezTo>
                  <a:pt x="679951" y="1931143"/>
                  <a:pt x="679081" y="1930273"/>
                  <a:pt x="678996" y="1929178"/>
                </a:cubicBezTo>
                <a:cubicBezTo>
                  <a:pt x="678996" y="1928047"/>
                  <a:pt x="679917" y="1927131"/>
                  <a:pt x="681042" y="1927131"/>
                </a:cubicBezTo>
                <a:close/>
                <a:moveTo>
                  <a:pt x="743126" y="1926790"/>
                </a:moveTo>
                <a:cubicBezTo>
                  <a:pt x="744439" y="1926790"/>
                  <a:pt x="745514" y="1927860"/>
                  <a:pt x="745514" y="1929178"/>
                </a:cubicBezTo>
                <a:cubicBezTo>
                  <a:pt x="745514" y="1930497"/>
                  <a:pt x="744439" y="1931566"/>
                  <a:pt x="743126" y="1931566"/>
                </a:cubicBezTo>
                <a:cubicBezTo>
                  <a:pt x="741846" y="1931482"/>
                  <a:pt x="740823" y="1930461"/>
                  <a:pt x="740738" y="1929178"/>
                </a:cubicBezTo>
                <a:cubicBezTo>
                  <a:pt x="740738" y="1927860"/>
                  <a:pt x="741812" y="1926790"/>
                  <a:pt x="743126" y="1926790"/>
                </a:cubicBezTo>
                <a:close/>
                <a:moveTo>
                  <a:pt x="803845" y="1926279"/>
                </a:moveTo>
                <a:cubicBezTo>
                  <a:pt x="803964" y="1926272"/>
                  <a:pt x="804084" y="1926272"/>
                  <a:pt x="804203" y="1926279"/>
                </a:cubicBezTo>
                <a:cubicBezTo>
                  <a:pt x="805704" y="1926376"/>
                  <a:pt x="806847" y="1927674"/>
                  <a:pt x="806745" y="1929178"/>
                </a:cubicBezTo>
                <a:cubicBezTo>
                  <a:pt x="806745" y="1930780"/>
                  <a:pt x="805448" y="1932078"/>
                  <a:pt x="803845" y="1932078"/>
                </a:cubicBezTo>
                <a:cubicBezTo>
                  <a:pt x="802275" y="1931992"/>
                  <a:pt x="801030" y="1930744"/>
                  <a:pt x="800946" y="1929178"/>
                </a:cubicBezTo>
                <a:cubicBezTo>
                  <a:pt x="800946" y="1927577"/>
                  <a:pt x="802242" y="1926279"/>
                  <a:pt x="803845" y="1926279"/>
                </a:cubicBezTo>
                <a:close/>
                <a:moveTo>
                  <a:pt x="865246" y="1925938"/>
                </a:moveTo>
                <a:cubicBezTo>
                  <a:pt x="865365" y="1925931"/>
                  <a:pt x="865485" y="1925931"/>
                  <a:pt x="865604" y="1925938"/>
                </a:cubicBezTo>
                <a:cubicBezTo>
                  <a:pt x="867293" y="1926035"/>
                  <a:pt x="868589" y="1927486"/>
                  <a:pt x="868487" y="1929178"/>
                </a:cubicBezTo>
                <a:cubicBezTo>
                  <a:pt x="868487" y="1930967"/>
                  <a:pt x="867037" y="1932419"/>
                  <a:pt x="865246" y="1932419"/>
                </a:cubicBezTo>
                <a:cubicBezTo>
                  <a:pt x="863490" y="1932334"/>
                  <a:pt x="862091" y="1930932"/>
                  <a:pt x="862006" y="1929178"/>
                </a:cubicBezTo>
                <a:cubicBezTo>
                  <a:pt x="862006" y="1927389"/>
                  <a:pt x="863455" y="1925938"/>
                  <a:pt x="865246" y="1925938"/>
                </a:cubicBezTo>
                <a:close/>
                <a:moveTo>
                  <a:pt x="926648" y="1925426"/>
                </a:moveTo>
                <a:cubicBezTo>
                  <a:pt x="928728" y="1925426"/>
                  <a:pt x="930400" y="1927106"/>
                  <a:pt x="930400" y="1929179"/>
                </a:cubicBezTo>
                <a:cubicBezTo>
                  <a:pt x="930400" y="1931251"/>
                  <a:pt x="928728" y="1932931"/>
                  <a:pt x="926648" y="1932931"/>
                </a:cubicBezTo>
                <a:cubicBezTo>
                  <a:pt x="924584" y="1932931"/>
                  <a:pt x="922896" y="1931251"/>
                  <a:pt x="922896" y="1929179"/>
                </a:cubicBezTo>
                <a:cubicBezTo>
                  <a:pt x="922896" y="1927106"/>
                  <a:pt x="924584" y="1925426"/>
                  <a:pt x="926648" y="1925426"/>
                </a:cubicBezTo>
                <a:close/>
                <a:moveTo>
                  <a:pt x="988049" y="1925085"/>
                </a:moveTo>
                <a:cubicBezTo>
                  <a:pt x="988169" y="1925080"/>
                  <a:pt x="988288" y="1925080"/>
                  <a:pt x="988390" y="1925085"/>
                </a:cubicBezTo>
                <a:cubicBezTo>
                  <a:pt x="990556" y="1925181"/>
                  <a:pt x="992245" y="1927014"/>
                  <a:pt x="992143" y="1929179"/>
                </a:cubicBezTo>
                <a:cubicBezTo>
                  <a:pt x="992143" y="1931439"/>
                  <a:pt x="990318" y="1933272"/>
                  <a:pt x="988049" y="1933272"/>
                </a:cubicBezTo>
                <a:cubicBezTo>
                  <a:pt x="985780" y="1933272"/>
                  <a:pt x="983956" y="1931439"/>
                  <a:pt x="983956" y="1929179"/>
                </a:cubicBezTo>
                <a:cubicBezTo>
                  <a:pt x="983956" y="1926919"/>
                  <a:pt x="985780" y="1925085"/>
                  <a:pt x="988049" y="1925085"/>
                </a:cubicBezTo>
                <a:close/>
                <a:moveTo>
                  <a:pt x="1050132" y="1924744"/>
                </a:moveTo>
                <a:cubicBezTo>
                  <a:pt x="1050251" y="1924739"/>
                  <a:pt x="1050371" y="1924739"/>
                  <a:pt x="1050473" y="1924744"/>
                </a:cubicBezTo>
                <a:cubicBezTo>
                  <a:pt x="1052827" y="1924840"/>
                  <a:pt x="1054669" y="1926825"/>
                  <a:pt x="1054567" y="1929179"/>
                </a:cubicBezTo>
                <a:cubicBezTo>
                  <a:pt x="1054567" y="1931628"/>
                  <a:pt x="1052589" y="1933613"/>
                  <a:pt x="1050132" y="1933613"/>
                </a:cubicBezTo>
                <a:cubicBezTo>
                  <a:pt x="1047676" y="1933613"/>
                  <a:pt x="1045698" y="1931628"/>
                  <a:pt x="1045698" y="1929179"/>
                </a:cubicBezTo>
                <a:cubicBezTo>
                  <a:pt x="1045698" y="1926730"/>
                  <a:pt x="1047676" y="1924744"/>
                  <a:pt x="1050132" y="1924744"/>
                </a:cubicBezTo>
                <a:close/>
                <a:moveTo>
                  <a:pt x="1110851" y="1924403"/>
                </a:moveTo>
                <a:cubicBezTo>
                  <a:pt x="1110970" y="1924398"/>
                  <a:pt x="1111090" y="1924398"/>
                  <a:pt x="1111192" y="1924403"/>
                </a:cubicBezTo>
                <a:cubicBezTo>
                  <a:pt x="1113734" y="1924499"/>
                  <a:pt x="1115729" y="1926638"/>
                  <a:pt x="1115627" y="1929179"/>
                </a:cubicBezTo>
                <a:cubicBezTo>
                  <a:pt x="1115627" y="1931816"/>
                  <a:pt x="1113495" y="1933955"/>
                  <a:pt x="1110851" y="1933955"/>
                </a:cubicBezTo>
                <a:cubicBezTo>
                  <a:pt x="1108259" y="1933866"/>
                  <a:pt x="1106161" y="1931778"/>
                  <a:pt x="1106076" y="1929179"/>
                </a:cubicBezTo>
                <a:cubicBezTo>
                  <a:pt x="1106076" y="1926542"/>
                  <a:pt x="1108208" y="1924403"/>
                  <a:pt x="1110851" y="1924403"/>
                </a:cubicBezTo>
                <a:close/>
                <a:moveTo>
                  <a:pt x="1172253" y="1924062"/>
                </a:moveTo>
                <a:cubicBezTo>
                  <a:pt x="1172372" y="1924059"/>
                  <a:pt x="1172492" y="1924059"/>
                  <a:pt x="1172594" y="1924062"/>
                </a:cubicBezTo>
                <a:cubicBezTo>
                  <a:pt x="1175323" y="1924158"/>
                  <a:pt x="1177472" y="1926448"/>
                  <a:pt x="1177369" y="1929179"/>
                </a:cubicBezTo>
                <a:cubicBezTo>
                  <a:pt x="1177369" y="1932005"/>
                  <a:pt x="1175084" y="1934296"/>
                  <a:pt x="1172253" y="1934296"/>
                </a:cubicBezTo>
                <a:cubicBezTo>
                  <a:pt x="1169473" y="1934207"/>
                  <a:pt x="1167221" y="1931967"/>
                  <a:pt x="1167136" y="1929179"/>
                </a:cubicBezTo>
                <a:cubicBezTo>
                  <a:pt x="1167136" y="1926353"/>
                  <a:pt x="1169421" y="1924062"/>
                  <a:pt x="1172253" y="1924062"/>
                </a:cubicBezTo>
                <a:close/>
                <a:moveTo>
                  <a:pt x="1234020" y="1923757"/>
                </a:moveTo>
                <a:cubicBezTo>
                  <a:pt x="1236941" y="1923757"/>
                  <a:pt x="1239308" y="1926124"/>
                  <a:pt x="1239308" y="1929044"/>
                </a:cubicBezTo>
                <a:cubicBezTo>
                  <a:pt x="1239308" y="1931965"/>
                  <a:pt x="1236940" y="1934332"/>
                  <a:pt x="1234020" y="1934332"/>
                </a:cubicBezTo>
                <a:cubicBezTo>
                  <a:pt x="1231100" y="1934332"/>
                  <a:pt x="1228733" y="1931964"/>
                  <a:pt x="1228733" y="1929044"/>
                </a:cubicBezTo>
                <a:cubicBezTo>
                  <a:pt x="1228733" y="1926124"/>
                  <a:pt x="1231100" y="1923757"/>
                  <a:pt x="1234020" y="1923757"/>
                </a:cubicBezTo>
                <a:close/>
                <a:moveTo>
                  <a:pt x="1295055" y="1923550"/>
                </a:moveTo>
                <a:cubicBezTo>
                  <a:pt x="1298159" y="1923550"/>
                  <a:pt x="1300684" y="1926070"/>
                  <a:pt x="1300684" y="1929179"/>
                </a:cubicBezTo>
                <a:cubicBezTo>
                  <a:pt x="1300684" y="1932288"/>
                  <a:pt x="1298159" y="1934807"/>
                  <a:pt x="1295055" y="1934807"/>
                </a:cubicBezTo>
                <a:cubicBezTo>
                  <a:pt x="1291951" y="1934807"/>
                  <a:pt x="1289427" y="1932288"/>
                  <a:pt x="1289427" y="1929179"/>
                </a:cubicBezTo>
                <a:cubicBezTo>
                  <a:pt x="1289427" y="1926070"/>
                  <a:pt x="1291951" y="1923550"/>
                  <a:pt x="1295055" y="1923550"/>
                </a:cubicBezTo>
                <a:close/>
                <a:moveTo>
                  <a:pt x="1357139" y="1923379"/>
                </a:moveTo>
                <a:cubicBezTo>
                  <a:pt x="1360277" y="1923378"/>
                  <a:pt x="1362852" y="1925871"/>
                  <a:pt x="1362937" y="1929008"/>
                </a:cubicBezTo>
                <a:cubicBezTo>
                  <a:pt x="1362937" y="1932211"/>
                  <a:pt x="1360345" y="1934807"/>
                  <a:pt x="1357139" y="1934807"/>
                </a:cubicBezTo>
                <a:cubicBezTo>
                  <a:pt x="1354034" y="1934723"/>
                  <a:pt x="1351510" y="1932278"/>
                  <a:pt x="1351340" y="1929178"/>
                </a:cubicBezTo>
                <a:cubicBezTo>
                  <a:pt x="1351340" y="1925975"/>
                  <a:pt x="1353932" y="1923379"/>
                  <a:pt x="1357139" y="1923379"/>
                </a:cubicBezTo>
                <a:close/>
                <a:moveTo>
                  <a:pt x="1971151" y="1923209"/>
                </a:moveTo>
                <a:cubicBezTo>
                  <a:pt x="1974358" y="1923117"/>
                  <a:pt x="1977036" y="1925636"/>
                  <a:pt x="1977121" y="1928837"/>
                </a:cubicBezTo>
                <a:cubicBezTo>
                  <a:pt x="1977121" y="1932134"/>
                  <a:pt x="1974443" y="1934807"/>
                  <a:pt x="1971151" y="1934807"/>
                </a:cubicBezTo>
                <a:cubicBezTo>
                  <a:pt x="1967979" y="1934812"/>
                  <a:pt x="1965369" y="1932341"/>
                  <a:pt x="1965182" y="1929178"/>
                </a:cubicBezTo>
                <a:cubicBezTo>
                  <a:pt x="1965182" y="1925882"/>
                  <a:pt x="1967860" y="1923209"/>
                  <a:pt x="1971151" y="1923209"/>
                </a:cubicBezTo>
                <a:close/>
                <a:moveTo>
                  <a:pt x="1417857" y="1923038"/>
                </a:moveTo>
                <a:cubicBezTo>
                  <a:pt x="1421252" y="1923038"/>
                  <a:pt x="1423998" y="1925788"/>
                  <a:pt x="1423998" y="1929179"/>
                </a:cubicBezTo>
                <a:cubicBezTo>
                  <a:pt x="1423998" y="1932569"/>
                  <a:pt x="1421252" y="1935319"/>
                  <a:pt x="1417857" y="1935319"/>
                </a:cubicBezTo>
                <a:cubicBezTo>
                  <a:pt x="1414463" y="1935319"/>
                  <a:pt x="1411718" y="1932569"/>
                  <a:pt x="1411718" y="1929179"/>
                </a:cubicBezTo>
                <a:cubicBezTo>
                  <a:pt x="1411718" y="1925788"/>
                  <a:pt x="1414463" y="1923038"/>
                  <a:pt x="1417857" y="1923038"/>
                </a:cubicBezTo>
                <a:close/>
                <a:moveTo>
                  <a:pt x="1479259" y="1922868"/>
                </a:moveTo>
                <a:cubicBezTo>
                  <a:pt x="1479378" y="1922865"/>
                  <a:pt x="1479498" y="1922865"/>
                  <a:pt x="1479600" y="1922868"/>
                </a:cubicBezTo>
                <a:cubicBezTo>
                  <a:pt x="1482994" y="1922963"/>
                  <a:pt x="1485672" y="1925790"/>
                  <a:pt x="1485570" y="1929179"/>
                </a:cubicBezTo>
                <a:cubicBezTo>
                  <a:pt x="1485570" y="1932663"/>
                  <a:pt x="1482739" y="1935489"/>
                  <a:pt x="1479259" y="1935489"/>
                </a:cubicBezTo>
                <a:cubicBezTo>
                  <a:pt x="1475814" y="1935399"/>
                  <a:pt x="1473034" y="1932626"/>
                  <a:pt x="1472949" y="1929179"/>
                </a:cubicBezTo>
                <a:cubicBezTo>
                  <a:pt x="1472949" y="1925694"/>
                  <a:pt x="1475780" y="1922868"/>
                  <a:pt x="1479259" y="1922868"/>
                </a:cubicBezTo>
                <a:close/>
                <a:moveTo>
                  <a:pt x="1540660" y="1922697"/>
                </a:moveTo>
                <a:cubicBezTo>
                  <a:pt x="1544241" y="1922697"/>
                  <a:pt x="1547141" y="1925599"/>
                  <a:pt x="1547141" y="1929179"/>
                </a:cubicBezTo>
                <a:cubicBezTo>
                  <a:pt x="1547141" y="1932759"/>
                  <a:pt x="1544241" y="1935660"/>
                  <a:pt x="1540660" y="1935660"/>
                </a:cubicBezTo>
                <a:cubicBezTo>
                  <a:pt x="1537078" y="1935660"/>
                  <a:pt x="1534179" y="1932759"/>
                  <a:pt x="1534179" y="1929179"/>
                </a:cubicBezTo>
                <a:cubicBezTo>
                  <a:pt x="1534179" y="1925599"/>
                  <a:pt x="1537078" y="1922697"/>
                  <a:pt x="1540660" y="1922697"/>
                </a:cubicBezTo>
                <a:close/>
                <a:moveTo>
                  <a:pt x="1664145" y="1922527"/>
                </a:moveTo>
                <a:cubicBezTo>
                  <a:pt x="1664264" y="1922524"/>
                  <a:pt x="1664384" y="1922524"/>
                  <a:pt x="1664486" y="1922527"/>
                </a:cubicBezTo>
                <a:cubicBezTo>
                  <a:pt x="1668068" y="1922623"/>
                  <a:pt x="1670899" y="1925600"/>
                  <a:pt x="1670797" y="1929179"/>
                </a:cubicBezTo>
                <a:cubicBezTo>
                  <a:pt x="1670797" y="1932853"/>
                  <a:pt x="1667812" y="1935831"/>
                  <a:pt x="1664145" y="1935831"/>
                </a:cubicBezTo>
                <a:cubicBezTo>
                  <a:pt x="1660511" y="1935740"/>
                  <a:pt x="1657578" y="1932815"/>
                  <a:pt x="1657493" y="1929179"/>
                </a:cubicBezTo>
                <a:cubicBezTo>
                  <a:pt x="1657493" y="1925505"/>
                  <a:pt x="1660478" y="1922527"/>
                  <a:pt x="1664145" y="1922527"/>
                </a:cubicBezTo>
                <a:close/>
                <a:moveTo>
                  <a:pt x="1602428" y="1922392"/>
                </a:moveTo>
                <a:cubicBezTo>
                  <a:pt x="1606102" y="1922392"/>
                  <a:pt x="1609080" y="1925370"/>
                  <a:pt x="1609080" y="1929044"/>
                </a:cubicBezTo>
                <a:cubicBezTo>
                  <a:pt x="1609080" y="1932718"/>
                  <a:pt x="1606102" y="1935696"/>
                  <a:pt x="1602428" y="1935696"/>
                </a:cubicBezTo>
                <a:cubicBezTo>
                  <a:pt x="1598754" y="1935696"/>
                  <a:pt x="1595776" y="1932718"/>
                  <a:pt x="1595776" y="1929044"/>
                </a:cubicBezTo>
                <a:cubicBezTo>
                  <a:pt x="1595776" y="1925370"/>
                  <a:pt x="1598754" y="1922392"/>
                  <a:pt x="1602428" y="1922392"/>
                </a:cubicBezTo>
                <a:close/>
                <a:moveTo>
                  <a:pt x="1909068" y="1922356"/>
                </a:moveTo>
                <a:cubicBezTo>
                  <a:pt x="1912837" y="1922356"/>
                  <a:pt x="1915891" y="1925411"/>
                  <a:pt x="1915891" y="1929179"/>
                </a:cubicBezTo>
                <a:cubicBezTo>
                  <a:pt x="1915891" y="1932946"/>
                  <a:pt x="1912837" y="1936001"/>
                  <a:pt x="1909068" y="1936001"/>
                </a:cubicBezTo>
                <a:cubicBezTo>
                  <a:pt x="1905299" y="1936001"/>
                  <a:pt x="1902246" y="1932946"/>
                  <a:pt x="1902246" y="1929179"/>
                </a:cubicBezTo>
                <a:cubicBezTo>
                  <a:pt x="1902246" y="1925411"/>
                  <a:pt x="1905299" y="1922356"/>
                  <a:pt x="1909068" y="1922356"/>
                </a:cubicBezTo>
                <a:close/>
                <a:moveTo>
                  <a:pt x="1847666" y="1922356"/>
                </a:moveTo>
                <a:cubicBezTo>
                  <a:pt x="1851435" y="1922356"/>
                  <a:pt x="1854489" y="1925411"/>
                  <a:pt x="1854489" y="1929179"/>
                </a:cubicBezTo>
                <a:cubicBezTo>
                  <a:pt x="1854489" y="1932946"/>
                  <a:pt x="1851435" y="1936001"/>
                  <a:pt x="1847666" y="1936001"/>
                </a:cubicBezTo>
                <a:cubicBezTo>
                  <a:pt x="1843897" y="1936001"/>
                  <a:pt x="1840844" y="1932946"/>
                  <a:pt x="1840844" y="1929179"/>
                </a:cubicBezTo>
                <a:cubicBezTo>
                  <a:pt x="1840844" y="1925411"/>
                  <a:pt x="1843897" y="1922356"/>
                  <a:pt x="1847666" y="1922356"/>
                </a:cubicBezTo>
                <a:close/>
                <a:moveTo>
                  <a:pt x="1786265" y="1922356"/>
                </a:moveTo>
                <a:cubicBezTo>
                  <a:pt x="1790034" y="1922356"/>
                  <a:pt x="1793087" y="1925411"/>
                  <a:pt x="1793087" y="1929179"/>
                </a:cubicBezTo>
                <a:cubicBezTo>
                  <a:pt x="1793087" y="1932946"/>
                  <a:pt x="1790034" y="1936001"/>
                  <a:pt x="1786265" y="1936001"/>
                </a:cubicBezTo>
                <a:cubicBezTo>
                  <a:pt x="1782495" y="1936001"/>
                  <a:pt x="1779443" y="1932946"/>
                  <a:pt x="1779443" y="1929179"/>
                </a:cubicBezTo>
                <a:cubicBezTo>
                  <a:pt x="1779443" y="1925411"/>
                  <a:pt x="1782495" y="1922356"/>
                  <a:pt x="1786265" y="1922356"/>
                </a:cubicBezTo>
                <a:close/>
                <a:moveTo>
                  <a:pt x="1724864" y="1922356"/>
                </a:moveTo>
                <a:cubicBezTo>
                  <a:pt x="1728633" y="1922356"/>
                  <a:pt x="1731686" y="1925411"/>
                  <a:pt x="1731686" y="1929179"/>
                </a:cubicBezTo>
                <a:cubicBezTo>
                  <a:pt x="1731686" y="1932946"/>
                  <a:pt x="1728633" y="1936001"/>
                  <a:pt x="1724864" y="1936001"/>
                </a:cubicBezTo>
                <a:cubicBezTo>
                  <a:pt x="1721094" y="1936001"/>
                  <a:pt x="1718042" y="1932946"/>
                  <a:pt x="1718042" y="1929179"/>
                </a:cubicBezTo>
                <a:cubicBezTo>
                  <a:pt x="1718042" y="1925411"/>
                  <a:pt x="1721094" y="1922356"/>
                  <a:pt x="1724864" y="1922356"/>
                </a:cubicBezTo>
                <a:close/>
                <a:moveTo>
                  <a:pt x="558240" y="1866584"/>
                </a:moveTo>
                <a:cubicBezTo>
                  <a:pt x="558359" y="1866570"/>
                  <a:pt x="558479" y="1866570"/>
                  <a:pt x="558598" y="1866584"/>
                </a:cubicBezTo>
                <a:cubicBezTo>
                  <a:pt x="559451" y="1866684"/>
                  <a:pt x="560048" y="1867447"/>
                  <a:pt x="559946" y="1868289"/>
                </a:cubicBezTo>
                <a:cubicBezTo>
                  <a:pt x="559946" y="1869231"/>
                  <a:pt x="559178" y="1869995"/>
                  <a:pt x="558240" y="1869995"/>
                </a:cubicBezTo>
                <a:cubicBezTo>
                  <a:pt x="557336" y="1869916"/>
                  <a:pt x="556620" y="1869197"/>
                  <a:pt x="556535" y="1868289"/>
                </a:cubicBezTo>
                <a:cubicBezTo>
                  <a:pt x="556535" y="1867348"/>
                  <a:pt x="557302" y="1866584"/>
                  <a:pt x="558240" y="1866584"/>
                </a:cubicBezTo>
                <a:close/>
                <a:moveTo>
                  <a:pt x="496839" y="1866583"/>
                </a:moveTo>
                <a:cubicBezTo>
                  <a:pt x="497504" y="1866583"/>
                  <a:pt x="498033" y="1867117"/>
                  <a:pt x="498033" y="1867777"/>
                </a:cubicBezTo>
                <a:cubicBezTo>
                  <a:pt x="498033" y="1868437"/>
                  <a:pt x="497504" y="1868971"/>
                  <a:pt x="496839" y="1868971"/>
                </a:cubicBezTo>
                <a:cubicBezTo>
                  <a:pt x="496173" y="1868971"/>
                  <a:pt x="495645" y="1868437"/>
                  <a:pt x="495645" y="1867777"/>
                </a:cubicBezTo>
                <a:cubicBezTo>
                  <a:pt x="495645" y="1867117"/>
                  <a:pt x="496173" y="1866583"/>
                  <a:pt x="496839" y="1866583"/>
                </a:cubicBezTo>
                <a:close/>
                <a:moveTo>
                  <a:pt x="619641" y="1865560"/>
                </a:moveTo>
                <a:cubicBezTo>
                  <a:pt x="620869" y="1865560"/>
                  <a:pt x="621858" y="1866553"/>
                  <a:pt x="621858" y="1867778"/>
                </a:cubicBezTo>
                <a:cubicBezTo>
                  <a:pt x="621858" y="1869002"/>
                  <a:pt x="620869" y="1869995"/>
                  <a:pt x="619641" y="1869995"/>
                </a:cubicBezTo>
                <a:cubicBezTo>
                  <a:pt x="618413" y="1869995"/>
                  <a:pt x="617424" y="1869002"/>
                  <a:pt x="617424" y="1867778"/>
                </a:cubicBezTo>
                <a:cubicBezTo>
                  <a:pt x="617424" y="1866553"/>
                  <a:pt x="618413" y="1865560"/>
                  <a:pt x="619641" y="1865560"/>
                </a:cubicBezTo>
                <a:close/>
                <a:moveTo>
                  <a:pt x="681042" y="1865048"/>
                </a:moveTo>
                <a:cubicBezTo>
                  <a:pt x="682543" y="1865048"/>
                  <a:pt x="683771" y="1866270"/>
                  <a:pt x="683771" y="1867777"/>
                </a:cubicBezTo>
                <a:cubicBezTo>
                  <a:pt x="683771" y="1869285"/>
                  <a:pt x="682543" y="1870506"/>
                  <a:pt x="681042" y="1870506"/>
                </a:cubicBezTo>
                <a:cubicBezTo>
                  <a:pt x="679541" y="1870506"/>
                  <a:pt x="678314" y="1869285"/>
                  <a:pt x="678314" y="1867777"/>
                </a:cubicBezTo>
                <a:cubicBezTo>
                  <a:pt x="678314" y="1866270"/>
                  <a:pt x="679541" y="1865048"/>
                  <a:pt x="681042" y="1865048"/>
                </a:cubicBezTo>
                <a:close/>
                <a:moveTo>
                  <a:pt x="743126" y="1864537"/>
                </a:moveTo>
                <a:cubicBezTo>
                  <a:pt x="743245" y="1864530"/>
                  <a:pt x="743365" y="1864530"/>
                  <a:pt x="743484" y="1864537"/>
                </a:cubicBezTo>
                <a:cubicBezTo>
                  <a:pt x="745173" y="1864634"/>
                  <a:pt x="746469" y="1866085"/>
                  <a:pt x="746367" y="1867777"/>
                </a:cubicBezTo>
                <a:cubicBezTo>
                  <a:pt x="746367" y="1869566"/>
                  <a:pt x="744917" y="1871018"/>
                  <a:pt x="743126" y="1871018"/>
                </a:cubicBezTo>
                <a:cubicBezTo>
                  <a:pt x="741370" y="1870933"/>
                  <a:pt x="739971" y="1869531"/>
                  <a:pt x="739886" y="1867777"/>
                </a:cubicBezTo>
                <a:cubicBezTo>
                  <a:pt x="739886" y="1865988"/>
                  <a:pt x="741335" y="1864537"/>
                  <a:pt x="743126" y="1864537"/>
                </a:cubicBezTo>
                <a:close/>
                <a:moveTo>
                  <a:pt x="803845" y="1864195"/>
                </a:moveTo>
                <a:cubicBezTo>
                  <a:pt x="805824" y="1864195"/>
                  <a:pt x="807427" y="1865799"/>
                  <a:pt x="807427" y="1867777"/>
                </a:cubicBezTo>
                <a:cubicBezTo>
                  <a:pt x="807427" y="1869756"/>
                  <a:pt x="805824" y="1871359"/>
                  <a:pt x="803845" y="1871359"/>
                </a:cubicBezTo>
                <a:cubicBezTo>
                  <a:pt x="801901" y="1871272"/>
                  <a:pt x="800349" y="1869718"/>
                  <a:pt x="800264" y="1867777"/>
                </a:cubicBezTo>
                <a:cubicBezTo>
                  <a:pt x="800264" y="1865799"/>
                  <a:pt x="801867" y="1864195"/>
                  <a:pt x="803845" y="1864195"/>
                </a:cubicBezTo>
                <a:close/>
                <a:moveTo>
                  <a:pt x="865246" y="1863683"/>
                </a:moveTo>
                <a:cubicBezTo>
                  <a:pt x="867514" y="1863683"/>
                  <a:pt x="869339" y="1865517"/>
                  <a:pt x="869339" y="1867777"/>
                </a:cubicBezTo>
                <a:cubicBezTo>
                  <a:pt x="869339" y="1870037"/>
                  <a:pt x="867514" y="1871870"/>
                  <a:pt x="865246" y="1871870"/>
                </a:cubicBezTo>
                <a:cubicBezTo>
                  <a:pt x="862977" y="1871870"/>
                  <a:pt x="861153" y="1870037"/>
                  <a:pt x="861153" y="1867777"/>
                </a:cubicBezTo>
                <a:cubicBezTo>
                  <a:pt x="861153" y="1865517"/>
                  <a:pt x="862977" y="1863683"/>
                  <a:pt x="865246" y="1863683"/>
                </a:cubicBezTo>
                <a:close/>
                <a:moveTo>
                  <a:pt x="926647" y="1863342"/>
                </a:moveTo>
                <a:cubicBezTo>
                  <a:pt x="926766" y="1863337"/>
                  <a:pt x="926886" y="1863337"/>
                  <a:pt x="926988" y="1863342"/>
                </a:cubicBezTo>
                <a:cubicBezTo>
                  <a:pt x="929342" y="1863438"/>
                  <a:pt x="931184" y="1865423"/>
                  <a:pt x="931081" y="1867777"/>
                </a:cubicBezTo>
                <a:cubicBezTo>
                  <a:pt x="931081" y="1870226"/>
                  <a:pt x="929103" y="1872211"/>
                  <a:pt x="926647" y="1872211"/>
                </a:cubicBezTo>
                <a:cubicBezTo>
                  <a:pt x="924191" y="1872211"/>
                  <a:pt x="922213" y="1870226"/>
                  <a:pt x="922213" y="1867777"/>
                </a:cubicBezTo>
                <a:cubicBezTo>
                  <a:pt x="922213" y="1865328"/>
                  <a:pt x="924191" y="1863342"/>
                  <a:pt x="926647" y="1863342"/>
                </a:cubicBezTo>
                <a:close/>
                <a:moveTo>
                  <a:pt x="988048" y="1863001"/>
                </a:moveTo>
                <a:cubicBezTo>
                  <a:pt x="988168" y="1862996"/>
                  <a:pt x="988287" y="1862996"/>
                  <a:pt x="988390" y="1863001"/>
                </a:cubicBezTo>
                <a:cubicBezTo>
                  <a:pt x="990931" y="1863097"/>
                  <a:pt x="992926" y="1865236"/>
                  <a:pt x="992824" y="1867777"/>
                </a:cubicBezTo>
                <a:cubicBezTo>
                  <a:pt x="992824" y="1870414"/>
                  <a:pt x="990692" y="1872553"/>
                  <a:pt x="988048" y="1872553"/>
                </a:cubicBezTo>
                <a:cubicBezTo>
                  <a:pt x="985456" y="1872464"/>
                  <a:pt x="983358" y="1870376"/>
                  <a:pt x="983273" y="1867777"/>
                </a:cubicBezTo>
                <a:cubicBezTo>
                  <a:pt x="983273" y="1865140"/>
                  <a:pt x="985405" y="1863001"/>
                  <a:pt x="988048" y="1863001"/>
                </a:cubicBezTo>
                <a:close/>
                <a:moveTo>
                  <a:pt x="1050132" y="1862660"/>
                </a:moveTo>
                <a:cubicBezTo>
                  <a:pt x="1050251" y="1862657"/>
                  <a:pt x="1050371" y="1862657"/>
                  <a:pt x="1050473" y="1862660"/>
                </a:cubicBezTo>
                <a:cubicBezTo>
                  <a:pt x="1053202" y="1862756"/>
                  <a:pt x="1055351" y="1865046"/>
                  <a:pt x="1055249" y="1867777"/>
                </a:cubicBezTo>
                <a:cubicBezTo>
                  <a:pt x="1055249" y="1870603"/>
                  <a:pt x="1052963" y="1872894"/>
                  <a:pt x="1050132" y="1872894"/>
                </a:cubicBezTo>
                <a:cubicBezTo>
                  <a:pt x="1047352" y="1872805"/>
                  <a:pt x="1045100" y="1870565"/>
                  <a:pt x="1045016" y="1867777"/>
                </a:cubicBezTo>
                <a:cubicBezTo>
                  <a:pt x="1045016" y="1864951"/>
                  <a:pt x="1047301" y="1862660"/>
                  <a:pt x="1050132" y="1862660"/>
                </a:cubicBezTo>
                <a:close/>
                <a:moveTo>
                  <a:pt x="1110852" y="1862319"/>
                </a:moveTo>
                <a:cubicBezTo>
                  <a:pt x="1113871" y="1862319"/>
                  <a:pt x="1116310" y="1864764"/>
                  <a:pt x="1116310" y="1867777"/>
                </a:cubicBezTo>
                <a:cubicBezTo>
                  <a:pt x="1116310" y="1870791"/>
                  <a:pt x="1113871" y="1873235"/>
                  <a:pt x="1110852" y="1873235"/>
                </a:cubicBezTo>
                <a:cubicBezTo>
                  <a:pt x="1107867" y="1873147"/>
                  <a:pt x="1105479" y="1870754"/>
                  <a:pt x="1105394" y="1867777"/>
                </a:cubicBezTo>
                <a:cubicBezTo>
                  <a:pt x="1105394" y="1864764"/>
                  <a:pt x="1107833" y="1862319"/>
                  <a:pt x="1110852" y="1862319"/>
                </a:cubicBezTo>
                <a:close/>
                <a:moveTo>
                  <a:pt x="1172619" y="1861844"/>
                </a:moveTo>
                <a:cubicBezTo>
                  <a:pt x="1175822" y="1861844"/>
                  <a:pt x="1178418" y="1864440"/>
                  <a:pt x="1178418" y="1867643"/>
                </a:cubicBezTo>
                <a:cubicBezTo>
                  <a:pt x="1178418" y="1870846"/>
                  <a:pt x="1175822" y="1873442"/>
                  <a:pt x="1172619" y="1873442"/>
                </a:cubicBezTo>
                <a:cubicBezTo>
                  <a:pt x="1169416" y="1873442"/>
                  <a:pt x="1166820" y="1870846"/>
                  <a:pt x="1166820" y="1867643"/>
                </a:cubicBezTo>
                <a:cubicBezTo>
                  <a:pt x="1166820" y="1864440"/>
                  <a:pt x="1169416" y="1861844"/>
                  <a:pt x="1172619" y="1861844"/>
                </a:cubicBezTo>
                <a:close/>
                <a:moveTo>
                  <a:pt x="1233654" y="1861637"/>
                </a:moveTo>
                <a:cubicBezTo>
                  <a:pt x="1237048" y="1861637"/>
                  <a:pt x="1239794" y="1864387"/>
                  <a:pt x="1239794" y="1867778"/>
                </a:cubicBezTo>
                <a:cubicBezTo>
                  <a:pt x="1239794" y="1871168"/>
                  <a:pt x="1237048" y="1873918"/>
                  <a:pt x="1233654" y="1873918"/>
                </a:cubicBezTo>
                <a:cubicBezTo>
                  <a:pt x="1230260" y="1873918"/>
                  <a:pt x="1227514" y="1871168"/>
                  <a:pt x="1227514" y="1867778"/>
                </a:cubicBezTo>
                <a:cubicBezTo>
                  <a:pt x="1227514" y="1864387"/>
                  <a:pt x="1230260" y="1861637"/>
                  <a:pt x="1233654" y="1861637"/>
                </a:cubicBezTo>
                <a:close/>
                <a:moveTo>
                  <a:pt x="1295055" y="1861467"/>
                </a:moveTo>
                <a:cubicBezTo>
                  <a:pt x="1295175" y="1861464"/>
                  <a:pt x="1295294" y="1861464"/>
                  <a:pt x="1295397" y="1861467"/>
                </a:cubicBezTo>
                <a:cubicBezTo>
                  <a:pt x="1298791" y="1861563"/>
                  <a:pt x="1301468" y="1864389"/>
                  <a:pt x="1301366" y="1867778"/>
                </a:cubicBezTo>
                <a:cubicBezTo>
                  <a:pt x="1301366" y="1871262"/>
                  <a:pt x="1298535" y="1874088"/>
                  <a:pt x="1295055" y="1874088"/>
                </a:cubicBezTo>
                <a:cubicBezTo>
                  <a:pt x="1291610" y="1873998"/>
                  <a:pt x="1288830" y="1871225"/>
                  <a:pt x="1288745" y="1867778"/>
                </a:cubicBezTo>
                <a:cubicBezTo>
                  <a:pt x="1288745" y="1864293"/>
                  <a:pt x="1291576" y="1861467"/>
                  <a:pt x="1295055" y="1861467"/>
                </a:cubicBezTo>
                <a:close/>
                <a:moveTo>
                  <a:pt x="1971152" y="1861125"/>
                </a:moveTo>
                <a:cubicBezTo>
                  <a:pt x="1971271" y="1861122"/>
                  <a:pt x="1971391" y="1861122"/>
                  <a:pt x="1971493" y="1861125"/>
                </a:cubicBezTo>
                <a:cubicBezTo>
                  <a:pt x="1975075" y="1861221"/>
                  <a:pt x="1977906" y="1864198"/>
                  <a:pt x="1977804" y="1867777"/>
                </a:cubicBezTo>
                <a:cubicBezTo>
                  <a:pt x="1977804" y="1871451"/>
                  <a:pt x="1974819" y="1874429"/>
                  <a:pt x="1971152" y="1874429"/>
                </a:cubicBezTo>
                <a:cubicBezTo>
                  <a:pt x="1967518" y="1874338"/>
                  <a:pt x="1964585" y="1871413"/>
                  <a:pt x="1964500" y="1867777"/>
                </a:cubicBezTo>
                <a:cubicBezTo>
                  <a:pt x="1964500" y="1864103"/>
                  <a:pt x="1967485" y="1861125"/>
                  <a:pt x="1971152" y="1861125"/>
                </a:cubicBezTo>
                <a:close/>
                <a:moveTo>
                  <a:pt x="1357139" y="1861125"/>
                </a:moveTo>
                <a:cubicBezTo>
                  <a:pt x="1357258" y="1861122"/>
                  <a:pt x="1357378" y="1861122"/>
                  <a:pt x="1357480" y="1861125"/>
                </a:cubicBezTo>
                <a:cubicBezTo>
                  <a:pt x="1361062" y="1861221"/>
                  <a:pt x="1363893" y="1864198"/>
                  <a:pt x="1363791" y="1867777"/>
                </a:cubicBezTo>
                <a:cubicBezTo>
                  <a:pt x="1363791" y="1871451"/>
                  <a:pt x="1360806" y="1874429"/>
                  <a:pt x="1357139" y="1874429"/>
                </a:cubicBezTo>
                <a:cubicBezTo>
                  <a:pt x="1353505" y="1874338"/>
                  <a:pt x="1350572" y="1871413"/>
                  <a:pt x="1350487" y="1867777"/>
                </a:cubicBezTo>
                <a:cubicBezTo>
                  <a:pt x="1350487" y="1864103"/>
                  <a:pt x="1353472" y="1861125"/>
                  <a:pt x="1357139" y="1861125"/>
                </a:cubicBezTo>
                <a:close/>
                <a:moveTo>
                  <a:pt x="1417858" y="1860954"/>
                </a:moveTo>
                <a:cubicBezTo>
                  <a:pt x="1421627" y="1860954"/>
                  <a:pt x="1424680" y="1864009"/>
                  <a:pt x="1424680" y="1867777"/>
                </a:cubicBezTo>
                <a:cubicBezTo>
                  <a:pt x="1424680" y="1871544"/>
                  <a:pt x="1421627" y="1874599"/>
                  <a:pt x="1417858" y="1874599"/>
                </a:cubicBezTo>
                <a:cubicBezTo>
                  <a:pt x="1414088" y="1874599"/>
                  <a:pt x="1411036" y="1871544"/>
                  <a:pt x="1411036" y="1867777"/>
                </a:cubicBezTo>
                <a:cubicBezTo>
                  <a:pt x="1411036" y="1864009"/>
                  <a:pt x="1414088" y="1860954"/>
                  <a:pt x="1417858" y="1860954"/>
                </a:cubicBezTo>
                <a:close/>
                <a:moveTo>
                  <a:pt x="1479625" y="1860650"/>
                </a:moveTo>
                <a:cubicBezTo>
                  <a:pt x="1483487" y="1860650"/>
                  <a:pt x="1486618" y="1863781"/>
                  <a:pt x="1486618" y="1867643"/>
                </a:cubicBezTo>
                <a:cubicBezTo>
                  <a:pt x="1486618" y="1871505"/>
                  <a:pt x="1483487" y="1874636"/>
                  <a:pt x="1479625" y="1874636"/>
                </a:cubicBezTo>
                <a:cubicBezTo>
                  <a:pt x="1475763" y="1874636"/>
                  <a:pt x="1472632" y="1871505"/>
                  <a:pt x="1472632" y="1867643"/>
                </a:cubicBezTo>
                <a:cubicBezTo>
                  <a:pt x="1472632" y="1863781"/>
                  <a:pt x="1475763" y="1860650"/>
                  <a:pt x="1479625" y="1860650"/>
                </a:cubicBezTo>
                <a:close/>
                <a:moveTo>
                  <a:pt x="1540660" y="1860613"/>
                </a:moveTo>
                <a:cubicBezTo>
                  <a:pt x="1544617" y="1860613"/>
                  <a:pt x="1547823" y="1863820"/>
                  <a:pt x="1547823" y="1867777"/>
                </a:cubicBezTo>
                <a:cubicBezTo>
                  <a:pt x="1547823" y="1871734"/>
                  <a:pt x="1544617" y="1874940"/>
                  <a:pt x="1540660" y="1874940"/>
                </a:cubicBezTo>
                <a:cubicBezTo>
                  <a:pt x="1536703" y="1874940"/>
                  <a:pt x="1533497" y="1871734"/>
                  <a:pt x="1533497" y="1867777"/>
                </a:cubicBezTo>
                <a:cubicBezTo>
                  <a:pt x="1533497" y="1863820"/>
                  <a:pt x="1536703" y="1860613"/>
                  <a:pt x="1540660" y="1860613"/>
                </a:cubicBezTo>
                <a:close/>
                <a:moveTo>
                  <a:pt x="1602061" y="1860443"/>
                </a:moveTo>
                <a:cubicBezTo>
                  <a:pt x="1606104" y="1860443"/>
                  <a:pt x="1609396" y="1863727"/>
                  <a:pt x="1609396" y="1867777"/>
                </a:cubicBezTo>
                <a:cubicBezTo>
                  <a:pt x="1609396" y="1871828"/>
                  <a:pt x="1606104" y="1875112"/>
                  <a:pt x="1602061" y="1875112"/>
                </a:cubicBezTo>
                <a:cubicBezTo>
                  <a:pt x="1598054" y="1875021"/>
                  <a:pt x="1594813" y="1871791"/>
                  <a:pt x="1594728" y="1867777"/>
                </a:cubicBezTo>
                <a:cubicBezTo>
                  <a:pt x="1594728" y="1863727"/>
                  <a:pt x="1598003" y="1860443"/>
                  <a:pt x="1602061" y="1860443"/>
                </a:cubicBezTo>
                <a:close/>
                <a:moveTo>
                  <a:pt x="1664145" y="1860273"/>
                </a:moveTo>
                <a:cubicBezTo>
                  <a:pt x="1664264" y="1860270"/>
                  <a:pt x="1664367" y="1860270"/>
                  <a:pt x="1664486" y="1860273"/>
                </a:cubicBezTo>
                <a:cubicBezTo>
                  <a:pt x="1668546" y="1860368"/>
                  <a:pt x="1671752" y="1863729"/>
                  <a:pt x="1671650" y="1867778"/>
                </a:cubicBezTo>
                <a:cubicBezTo>
                  <a:pt x="1671650" y="1871922"/>
                  <a:pt x="1668290" y="1875282"/>
                  <a:pt x="1664145" y="1875282"/>
                </a:cubicBezTo>
                <a:cubicBezTo>
                  <a:pt x="1660000" y="1875282"/>
                  <a:pt x="1656641" y="1871922"/>
                  <a:pt x="1656641" y="1867778"/>
                </a:cubicBezTo>
                <a:cubicBezTo>
                  <a:pt x="1656641" y="1863633"/>
                  <a:pt x="1660000" y="1860273"/>
                  <a:pt x="1664145" y="1860273"/>
                </a:cubicBezTo>
                <a:close/>
                <a:moveTo>
                  <a:pt x="1909067" y="1860102"/>
                </a:moveTo>
                <a:cubicBezTo>
                  <a:pt x="1913315" y="1860102"/>
                  <a:pt x="1916743" y="1863539"/>
                  <a:pt x="1916743" y="1867778"/>
                </a:cubicBezTo>
                <a:cubicBezTo>
                  <a:pt x="1916743" y="1872016"/>
                  <a:pt x="1913315" y="1875453"/>
                  <a:pt x="1909067" y="1875453"/>
                </a:cubicBezTo>
                <a:cubicBezTo>
                  <a:pt x="1904821" y="1875453"/>
                  <a:pt x="1901393" y="1872016"/>
                  <a:pt x="1901393" y="1867778"/>
                </a:cubicBezTo>
                <a:cubicBezTo>
                  <a:pt x="1901393" y="1863539"/>
                  <a:pt x="1904821" y="1860102"/>
                  <a:pt x="1909067" y="1860102"/>
                </a:cubicBezTo>
                <a:close/>
                <a:moveTo>
                  <a:pt x="1847667" y="1860102"/>
                </a:moveTo>
                <a:cubicBezTo>
                  <a:pt x="1851914" y="1860102"/>
                  <a:pt x="1855342" y="1863539"/>
                  <a:pt x="1855342" y="1867778"/>
                </a:cubicBezTo>
                <a:cubicBezTo>
                  <a:pt x="1855342" y="1872016"/>
                  <a:pt x="1851914" y="1875453"/>
                  <a:pt x="1847667" y="1875453"/>
                </a:cubicBezTo>
                <a:cubicBezTo>
                  <a:pt x="1843420" y="1875453"/>
                  <a:pt x="1839992" y="1872016"/>
                  <a:pt x="1839992" y="1867778"/>
                </a:cubicBezTo>
                <a:cubicBezTo>
                  <a:pt x="1839992" y="1863539"/>
                  <a:pt x="1843420" y="1860102"/>
                  <a:pt x="1847667" y="1860102"/>
                </a:cubicBezTo>
                <a:close/>
                <a:moveTo>
                  <a:pt x="1786265" y="1860102"/>
                </a:moveTo>
                <a:cubicBezTo>
                  <a:pt x="1790512" y="1860102"/>
                  <a:pt x="1793940" y="1863539"/>
                  <a:pt x="1793940" y="1867778"/>
                </a:cubicBezTo>
                <a:cubicBezTo>
                  <a:pt x="1793940" y="1872016"/>
                  <a:pt x="1790512" y="1875453"/>
                  <a:pt x="1786265" y="1875453"/>
                </a:cubicBezTo>
                <a:cubicBezTo>
                  <a:pt x="1782018" y="1875453"/>
                  <a:pt x="1778590" y="1872016"/>
                  <a:pt x="1778590" y="1867778"/>
                </a:cubicBezTo>
                <a:cubicBezTo>
                  <a:pt x="1778590" y="1863539"/>
                  <a:pt x="1782018" y="1860102"/>
                  <a:pt x="1786265" y="1860102"/>
                </a:cubicBezTo>
                <a:close/>
                <a:moveTo>
                  <a:pt x="1724864" y="1860102"/>
                </a:moveTo>
                <a:cubicBezTo>
                  <a:pt x="1729111" y="1860102"/>
                  <a:pt x="1732539" y="1863539"/>
                  <a:pt x="1732539" y="1867778"/>
                </a:cubicBezTo>
                <a:cubicBezTo>
                  <a:pt x="1732539" y="1872016"/>
                  <a:pt x="1729111" y="1875453"/>
                  <a:pt x="1724864" y="1875453"/>
                </a:cubicBezTo>
                <a:cubicBezTo>
                  <a:pt x="1720617" y="1875453"/>
                  <a:pt x="1717189" y="1872016"/>
                  <a:pt x="1717189" y="1867778"/>
                </a:cubicBezTo>
                <a:cubicBezTo>
                  <a:pt x="1717189" y="1863539"/>
                  <a:pt x="1720617" y="1860102"/>
                  <a:pt x="1724864" y="1860102"/>
                </a:cubicBezTo>
                <a:close/>
                <a:moveTo>
                  <a:pt x="373184" y="1806376"/>
                </a:moveTo>
                <a:cubicBezTo>
                  <a:pt x="373440" y="1806224"/>
                  <a:pt x="373781" y="1806224"/>
                  <a:pt x="374036" y="1806376"/>
                </a:cubicBezTo>
                <a:lnTo>
                  <a:pt x="374889" y="1806376"/>
                </a:lnTo>
                <a:cubicBezTo>
                  <a:pt x="374889" y="1806847"/>
                  <a:pt x="374514" y="1807229"/>
                  <a:pt x="374036" y="1807229"/>
                </a:cubicBezTo>
                <a:cubicBezTo>
                  <a:pt x="373593" y="1807161"/>
                  <a:pt x="373252" y="1806816"/>
                  <a:pt x="373184" y="1806376"/>
                </a:cubicBezTo>
                <a:close/>
                <a:moveTo>
                  <a:pt x="435437" y="1805011"/>
                </a:moveTo>
                <a:cubicBezTo>
                  <a:pt x="435557" y="1804993"/>
                  <a:pt x="435676" y="1804993"/>
                  <a:pt x="435812" y="1805011"/>
                </a:cubicBezTo>
                <a:cubicBezTo>
                  <a:pt x="436460" y="1805114"/>
                  <a:pt x="436904" y="1805724"/>
                  <a:pt x="436802" y="1806376"/>
                </a:cubicBezTo>
                <a:cubicBezTo>
                  <a:pt x="436802" y="1807130"/>
                  <a:pt x="436187" y="1807740"/>
                  <a:pt x="435437" y="1807740"/>
                </a:cubicBezTo>
                <a:cubicBezTo>
                  <a:pt x="434721" y="1807664"/>
                  <a:pt x="434141" y="1807096"/>
                  <a:pt x="434073" y="1806376"/>
                </a:cubicBezTo>
                <a:cubicBezTo>
                  <a:pt x="434073" y="1805622"/>
                  <a:pt x="434686" y="1805011"/>
                  <a:pt x="435437" y="1805011"/>
                </a:cubicBezTo>
                <a:close/>
                <a:moveTo>
                  <a:pt x="496838" y="1804499"/>
                </a:moveTo>
                <a:cubicBezTo>
                  <a:pt x="497879" y="1804499"/>
                  <a:pt x="498715" y="1805340"/>
                  <a:pt x="498715" y="1806376"/>
                </a:cubicBezTo>
                <a:cubicBezTo>
                  <a:pt x="498715" y="1807413"/>
                  <a:pt x="497879" y="1808252"/>
                  <a:pt x="496838" y="1808252"/>
                </a:cubicBezTo>
                <a:cubicBezTo>
                  <a:pt x="495798" y="1808252"/>
                  <a:pt x="494963" y="1807413"/>
                  <a:pt x="494963" y="1806376"/>
                </a:cubicBezTo>
                <a:cubicBezTo>
                  <a:pt x="494963" y="1805339"/>
                  <a:pt x="495798" y="1804499"/>
                  <a:pt x="496838" y="1804499"/>
                </a:cubicBezTo>
                <a:close/>
                <a:moveTo>
                  <a:pt x="558240" y="1803988"/>
                </a:moveTo>
                <a:cubicBezTo>
                  <a:pt x="559553" y="1803988"/>
                  <a:pt x="560627" y="1805058"/>
                  <a:pt x="560627" y="1806376"/>
                </a:cubicBezTo>
                <a:cubicBezTo>
                  <a:pt x="560627" y="1807695"/>
                  <a:pt x="559553" y="1808764"/>
                  <a:pt x="558240" y="1808764"/>
                </a:cubicBezTo>
                <a:cubicBezTo>
                  <a:pt x="556960" y="1808681"/>
                  <a:pt x="555937" y="1807659"/>
                  <a:pt x="555852" y="1806376"/>
                </a:cubicBezTo>
                <a:cubicBezTo>
                  <a:pt x="555852" y="1805058"/>
                  <a:pt x="556926" y="1803988"/>
                  <a:pt x="558240" y="1803988"/>
                </a:cubicBezTo>
                <a:close/>
                <a:moveTo>
                  <a:pt x="619641" y="1803477"/>
                </a:moveTo>
                <a:cubicBezTo>
                  <a:pt x="619760" y="1803470"/>
                  <a:pt x="619880" y="1803470"/>
                  <a:pt x="619999" y="1803477"/>
                </a:cubicBezTo>
                <a:cubicBezTo>
                  <a:pt x="621500" y="1803574"/>
                  <a:pt x="622643" y="1804872"/>
                  <a:pt x="622541" y="1806376"/>
                </a:cubicBezTo>
                <a:cubicBezTo>
                  <a:pt x="622541" y="1807978"/>
                  <a:pt x="621244" y="1809276"/>
                  <a:pt x="619641" y="1809276"/>
                </a:cubicBezTo>
                <a:cubicBezTo>
                  <a:pt x="618072" y="1809190"/>
                  <a:pt x="616827" y="1807942"/>
                  <a:pt x="616742" y="1806376"/>
                </a:cubicBezTo>
                <a:cubicBezTo>
                  <a:pt x="616742" y="1804775"/>
                  <a:pt x="618038" y="1803477"/>
                  <a:pt x="619641" y="1803477"/>
                </a:cubicBezTo>
                <a:close/>
                <a:moveTo>
                  <a:pt x="681042" y="1802964"/>
                </a:moveTo>
                <a:cubicBezTo>
                  <a:pt x="682919" y="1802964"/>
                  <a:pt x="684454" y="1804491"/>
                  <a:pt x="684454" y="1806376"/>
                </a:cubicBezTo>
                <a:cubicBezTo>
                  <a:pt x="684454" y="1808260"/>
                  <a:pt x="682919" y="1809787"/>
                  <a:pt x="681042" y="1809787"/>
                </a:cubicBezTo>
                <a:cubicBezTo>
                  <a:pt x="679167" y="1809787"/>
                  <a:pt x="677632" y="1808260"/>
                  <a:pt x="677632" y="1806376"/>
                </a:cubicBezTo>
                <a:cubicBezTo>
                  <a:pt x="677632" y="1804491"/>
                  <a:pt x="679167" y="1802964"/>
                  <a:pt x="681042" y="1802964"/>
                </a:cubicBezTo>
                <a:close/>
                <a:moveTo>
                  <a:pt x="743126" y="1802453"/>
                </a:moveTo>
                <a:cubicBezTo>
                  <a:pt x="745292" y="1802453"/>
                  <a:pt x="747049" y="1804210"/>
                  <a:pt x="747049" y="1806376"/>
                </a:cubicBezTo>
                <a:cubicBezTo>
                  <a:pt x="747049" y="1808542"/>
                  <a:pt x="745292" y="1810299"/>
                  <a:pt x="743126" y="1810299"/>
                </a:cubicBezTo>
                <a:cubicBezTo>
                  <a:pt x="740994" y="1810212"/>
                  <a:pt x="739288" y="1808507"/>
                  <a:pt x="739203" y="1806376"/>
                </a:cubicBezTo>
                <a:cubicBezTo>
                  <a:pt x="739203" y="1804210"/>
                  <a:pt x="740959" y="1802453"/>
                  <a:pt x="743126" y="1802453"/>
                </a:cubicBezTo>
                <a:close/>
                <a:moveTo>
                  <a:pt x="803845" y="1802112"/>
                </a:moveTo>
                <a:cubicBezTo>
                  <a:pt x="806198" y="1802112"/>
                  <a:pt x="808109" y="1804021"/>
                  <a:pt x="808109" y="1806376"/>
                </a:cubicBezTo>
                <a:cubicBezTo>
                  <a:pt x="808109" y="1808732"/>
                  <a:pt x="806198" y="1810640"/>
                  <a:pt x="803845" y="1810640"/>
                </a:cubicBezTo>
                <a:cubicBezTo>
                  <a:pt x="801491" y="1810640"/>
                  <a:pt x="799581" y="1808732"/>
                  <a:pt x="799581" y="1806376"/>
                </a:cubicBezTo>
                <a:cubicBezTo>
                  <a:pt x="799581" y="1804021"/>
                  <a:pt x="801491" y="1802112"/>
                  <a:pt x="803845" y="1802112"/>
                </a:cubicBezTo>
                <a:close/>
                <a:moveTo>
                  <a:pt x="865246" y="1801600"/>
                </a:moveTo>
                <a:cubicBezTo>
                  <a:pt x="865365" y="1801595"/>
                  <a:pt x="865485" y="1801595"/>
                  <a:pt x="865587" y="1801600"/>
                </a:cubicBezTo>
                <a:cubicBezTo>
                  <a:pt x="868129" y="1801696"/>
                  <a:pt x="870124" y="1803835"/>
                  <a:pt x="870022" y="1806376"/>
                </a:cubicBezTo>
                <a:cubicBezTo>
                  <a:pt x="870022" y="1809013"/>
                  <a:pt x="867890" y="1811152"/>
                  <a:pt x="865246" y="1811152"/>
                </a:cubicBezTo>
                <a:cubicBezTo>
                  <a:pt x="862654" y="1811063"/>
                  <a:pt x="860556" y="1808975"/>
                  <a:pt x="860471" y="1806376"/>
                </a:cubicBezTo>
                <a:cubicBezTo>
                  <a:pt x="860471" y="1803739"/>
                  <a:pt x="862603" y="1801600"/>
                  <a:pt x="865246" y="1801600"/>
                </a:cubicBezTo>
                <a:close/>
                <a:moveTo>
                  <a:pt x="926648" y="1801259"/>
                </a:moveTo>
                <a:cubicBezTo>
                  <a:pt x="926767" y="1801256"/>
                  <a:pt x="926886" y="1801256"/>
                  <a:pt x="926989" y="1801259"/>
                </a:cubicBezTo>
                <a:cubicBezTo>
                  <a:pt x="929718" y="1801355"/>
                  <a:pt x="931867" y="1803645"/>
                  <a:pt x="931764" y="1806376"/>
                </a:cubicBezTo>
                <a:cubicBezTo>
                  <a:pt x="931764" y="1809202"/>
                  <a:pt x="929479" y="1811493"/>
                  <a:pt x="926648" y="1811493"/>
                </a:cubicBezTo>
                <a:cubicBezTo>
                  <a:pt x="923867" y="1811404"/>
                  <a:pt x="921616" y="1809164"/>
                  <a:pt x="921531" y="1806376"/>
                </a:cubicBezTo>
                <a:cubicBezTo>
                  <a:pt x="921531" y="1803550"/>
                  <a:pt x="923816" y="1801259"/>
                  <a:pt x="926648" y="1801259"/>
                </a:cubicBezTo>
                <a:close/>
                <a:moveTo>
                  <a:pt x="988049" y="1800747"/>
                </a:moveTo>
                <a:cubicBezTo>
                  <a:pt x="991153" y="1800747"/>
                  <a:pt x="993678" y="1803267"/>
                  <a:pt x="993678" y="1806376"/>
                </a:cubicBezTo>
                <a:cubicBezTo>
                  <a:pt x="993678" y="1809485"/>
                  <a:pt x="991153" y="1812004"/>
                  <a:pt x="988049" y="1812004"/>
                </a:cubicBezTo>
                <a:cubicBezTo>
                  <a:pt x="984945" y="1812004"/>
                  <a:pt x="982421" y="1809485"/>
                  <a:pt x="982421" y="1806376"/>
                </a:cubicBezTo>
                <a:cubicBezTo>
                  <a:pt x="982421" y="1803267"/>
                  <a:pt x="984945" y="1800747"/>
                  <a:pt x="988049" y="1800747"/>
                </a:cubicBezTo>
                <a:close/>
                <a:moveTo>
                  <a:pt x="1050132" y="1800406"/>
                </a:moveTo>
                <a:cubicBezTo>
                  <a:pt x="1050251" y="1800403"/>
                  <a:pt x="1050371" y="1800403"/>
                  <a:pt x="1050473" y="1800406"/>
                </a:cubicBezTo>
                <a:cubicBezTo>
                  <a:pt x="1053680" y="1800502"/>
                  <a:pt x="1056204" y="1803174"/>
                  <a:pt x="1056102" y="1806376"/>
                </a:cubicBezTo>
                <a:cubicBezTo>
                  <a:pt x="1056102" y="1809672"/>
                  <a:pt x="1053424" y="1812345"/>
                  <a:pt x="1050132" y="1812345"/>
                </a:cubicBezTo>
                <a:cubicBezTo>
                  <a:pt x="1046841" y="1812345"/>
                  <a:pt x="1044163" y="1809672"/>
                  <a:pt x="1044163" y="1806376"/>
                </a:cubicBezTo>
                <a:cubicBezTo>
                  <a:pt x="1044163" y="1803079"/>
                  <a:pt x="1046841" y="1800406"/>
                  <a:pt x="1050132" y="1800406"/>
                </a:cubicBezTo>
                <a:close/>
                <a:moveTo>
                  <a:pt x="1110851" y="1800065"/>
                </a:moveTo>
                <a:cubicBezTo>
                  <a:pt x="1110970" y="1800062"/>
                  <a:pt x="1111090" y="1800062"/>
                  <a:pt x="1111192" y="1800065"/>
                </a:cubicBezTo>
                <a:cubicBezTo>
                  <a:pt x="1114586" y="1800161"/>
                  <a:pt x="1117264" y="1802987"/>
                  <a:pt x="1117162" y="1806376"/>
                </a:cubicBezTo>
                <a:cubicBezTo>
                  <a:pt x="1117162" y="1809860"/>
                  <a:pt x="1114331" y="1812686"/>
                  <a:pt x="1110851" y="1812686"/>
                </a:cubicBezTo>
                <a:cubicBezTo>
                  <a:pt x="1107406" y="1812596"/>
                  <a:pt x="1104626" y="1809823"/>
                  <a:pt x="1104541" y="1806376"/>
                </a:cubicBezTo>
                <a:cubicBezTo>
                  <a:pt x="1104541" y="1802891"/>
                  <a:pt x="1107372" y="1800065"/>
                  <a:pt x="1110851" y="1800065"/>
                </a:cubicBezTo>
                <a:close/>
                <a:moveTo>
                  <a:pt x="1172253" y="1799724"/>
                </a:moveTo>
                <a:cubicBezTo>
                  <a:pt x="1172372" y="1799721"/>
                  <a:pt x="1172492" y="1799721"/>
                  <a:pt x="1172594" y="1799724"/>
                </a:cubicBezTo>
                <a:cubicBezTo>
                  <a:pt x="1176176" y="1799820"/>
                  <a:pt x="1179007" y="1802797"/>
                  <a:pt x="1178904" y="1806376"/>
                </a:cubicBezTo>
                <a:cubicBezTo>
                  <a:pt x="1178904" y="1810050"/>
                  <a:pt x="1175920" y="1813028"/>
                  <a:pt x="1172253" y="1813028"/>
                </a:cubicBezTo>
                <a:cubicBezTo>
                  <a:pt x="1168619" y="1812937"/>
                  <a:pt x="1165686" y="1810012"/>
                  <a:pt x="1165601" y="1806376"/>
                </a:cubicBezTo>
                <a:cubicBezTo>
                  <a:pt x="1165601" y="1802702"/>
                  <a:pt x="1168586" y="1799724"/>
                  <a:pt x="1172253" y="1799724"/>
                </a:cubicBezTo>
                <a:close/>
                <a:moveTo>
                  <a:pt x="1234020" y="1799419"/>
                </a:moveTo>
                <a:cubicBezTo>
                  <a:pt x="1237788" y="1799419"/>
                  <a:pt x="1240843" y="1802473"/>
                  <a:pt x="1240843" y="1806241"/>
                </a:cubicBezTo>
                <a:cubicBezTo>
                  <a:pt x="1240843" y="1810009"/>
                  <a:pt x="1237788" y="1813064"/>
                  <a:pt x="1234020" y="1813064"/>
                </a:cubicBezTo>
                <a:cubicBezTo>
                  <a:pt x="1230252" y="1813064"/>
                  <a:pt x="1227198" y="1810009"/>
                  <a:pt x="1227198" y="1806241"/>
                </a:cubicBezTo>
                <a:cubicBezTo>
                  <a:pt x="1227198" y="1802473"/>
                  <a:pt x="1230252" y="1799419"/>
                  <a:pt x="1234020" y="1799419"/>
                </a:cubicBezTo>
                <a:close/>
                <a:moveTo>
                  <a:pt x="1295055" y="1799212"/>
                </a:moveTo>
                <a:cubicBezTo>
                  <a:pt x="1299012" y="1799212"/>
                  <a:pt x="1302218" y="1802419"/>
                  <a:pt x="1302218" y="1806376"/>
                </a:cubicBezTo>
                <a:cubicBezTo>
                  <a:pt x="1302218" y="1810333"/>
                  <a:pt x="1299012" y="1813539"/>
                  <a:pt x="1295055" y="1813539"/>
                </a:cubicBezTo>
                <a:cubicBezTo>
                  <a:pt x="1291098" y="1813539"/>
                  <a:pt x="1287892" y="1810333"/>
                  <a:pt x="1287892" y="1806376"/>
                </a:cubicBezTo>
                <a:cubicBezTo>
                  <a:pt x="1287892" y="1802419"/>
                  <a:pt x="1291098" y="1799212"/>
                  <a:pt x="1295055" y="1799212"/>
                </a:cubicBezTo>
                <a:close/>
                <a:moveTo>
                  <a:pt x="1602061" y="1798360"/>
                </a:moveTo>
                <a:cubicBezTo>
                  <a:pt x="1602181" y="1798358"/>
                  <a:pt x="1602283" y="1798358"/>
                  <a:pt x="1602403" y="1798360"/>
                </a:cubicBezTo>
                <a:cubicBezTo>
                  <a:pt x="1606837" y="1798455"/>
                  <a:pt x="1610351" y="1802121"/>
                  <a:pt x="1610248" y="1806547"/>
                </a:cubicBezTo>
                <a:cubicBezTo>
                  <a:pt x="1610248" y="1811068"/>
                  <a:pt x="1606581" y="1814733"/>
                  <a:pt x="1602061" y="1814733"/>
                </a:cubicBezTo>
                <a:cubicBezTo>
                  <a:pt x="1597575" y="1814643"/>
                  <a:pt x="1593960" y="1811031"/>
                  <a:pt x="1593875" y="1806547"/>
                </a:cubicBezTo>
                <a:cubicBezTo>
                  <a:pt x="1593875" y="1802025"/>
                  <a:pt x="1597542" y="1798360"/>
                  <a:pt x="1602061" y="1798360"/>
                </a:cubicBezTo>
                <a:close/>
                <a:moveTo>
                  <a:pt x="1479259" y="1798360"/>
                </a:moveTo>
                <a:cubicBezTo>
                  <a:pt x="1479378" y="1798357"/>
                  <a:pt x="1479481" y="1798357"/>
                  <a:pt x="1479600" y="1798360"/>
                </a:cubicBezTo>
                <a:cubicBezTo>
                  <a:pt x="1483847" y="1798456"/>
                  <a:pt x="1487207" y="1801967"/>
                  <a:pt x="1487105" y="1806206"/>
                </a:cubicBezTo>
                <a:cubicBezTo>
                  <a:pt x="1487105" y="1810538"/>
                  <a:pt x="1483591" y="1814051"/>
                  <a:pt x="1479259" y="1814051"/>
                </a:cubicBezTo>
                <a:cubicBezTo>
                  <a:pt x="1474961" y="1813961"/>
                  <a:pt x="1471498" y="1810500"/>
                  <a:pt x="1471414" y="1806206"/>
                </a:cubicBezTo>
                <a:cubicBezTo>
                  <a:pt x="1471414" y="1801872"/>
                  <a:pt x="1474927" y="1798360"/>
                  <a:pt x="1479259" y="1798360"/>
                </a:cubicBezTo>
                <a:close/>
                <a:moveTo>
                  <a:pt x="1357138" y="1798360"/>
                </a:moveTo>
                <a:cubicBezTo>
                  <a:pt x="1357257" y="1798357"/>
                  <a:pt x="1357360" y="1798357"/>
                  <a:pt x="1357479" y="1798360"/>
                </a:cubicBezTo>
                <a:cubicBezTo>
                  <a:pt x="1361539" y="1798456"/>
                  <a:pt x="1364745" y="1801816"/>
                  <a:pt x="1364643" y="1805865"/>
                </a:cubicBezTo>
                <a:cubicBezTo>
                  <a:pt x="1364643" y="1810009"/>
                  <a:pt x="1361283" y="1813369"/>
                  <a:pt x="1357138" y="1813369"/>
                </a:cubicBezTo>
                <a:cubicBezTo>
                  <a:pt x="1352993" y="1813369"/>
                  <a:pt x="1349634" y="1810009"/>
                  <a:pt x="1349634" y="1805865"/>
                </a:cubicBezTo>
                <a:cubicBezTo>
                  <a:pt x="1349634" y="1801720"/>
                  <a:pt x="1352993" y="1798360"/>
                  <a:pt x="1357138" y="1798360"/>
                </a:cubicBezTo>
                <a:close/>
                <a:moveTo>
                  <a:pt x="1971151" y="1798359"/>
                </a:moveTo>
                <a:cubicBezTo>
                  <a:pt x="1975194" y="1798359"/>
                  <a:pt x="1978485" y="1801643"/>
                  <a:pt x="1978485" y="1805693"/>
                </a:cubicBezTo>
                <a:cubicBezTo>
                  <a:pt x="1978485" y="1809744"/>
                  <a:pt x="1975194" y="1813028"/>
                  <a:pt x="1971151" y="1813028"/>
                </a:cubicBezTo>
                <a:cubicBezTo>
                  <a:pt x="1967144" y="1812937"/>
                  <a:pt x="1963903" y="1809707"/>
                  <a:pt x="1963818" y="1805693"/>
                </a:cubicBezTo>
                <a:cubicBezTo>
                  <a:pt x="1963818" y="1801643"/>
                  <a:pt x="1967109" y="1798359"/>
                  <a:pt x="1971151" y="1798359"/>
                </a:cubicBezTo>
                <a:close/>
                <a:moveTo>
                  <a:pt x="1909068" y="1798359"/>
                </a:moveTo>
                <a:cubicBezTo>
                  <a:pt x="1913775" y="1798359"/>
                  <a:pt x="1917595" y="1802178"/>
                  <a:pt x="1917595" y="1806887"/>
                </a:cubicBezTo>
                <a:cubicBezTo>
                  <a:pt x="1917595" y="1811597"/>
                  <a:pt x="1913775" y="1815415"/>
                  <a:pt x="1909068" y="1815415"/>
                </a:cubicBezTo>
                <a:cubicBezTo>
                  <a:pt x="1904394" y="1815325"/>
                  <a:pt x="1900625" y="1811559"/>
                  <a:pt x="1900540" y="1806887"/>
                </a:cubicBezTo>
                <a:cubicBezTo>
                  <a:pt x="1900540" y="1802178"/>
                  <a:pt x="1904361" y="1798359"/>
                  <a:pt x="1909068" y="1798359"/>
                </a:cubicBezTo>
                <a:close/>
                <a:moveTo>
                  <a:pt x="1847667" y="1798359"/>
                </a:moveTo>
                <a:cubicBezTo>
                  <a:pt x="1852374" y="1798359"/>
                  <a:pt x="1856194" y="1802178"/>
                  <a:pt x="1856194" y="1806887"/>
                </a:cubicBezTo>
                <a:cubicBezTo>
                  <a:pt x="1856194" y="1811597"/>
                  <a:pt x="1852374" y="1815415"/>
                  <a:pt x="1847667" y="1815415"/>
                </a:cubicBezTo>
                <a:cubicBezTo>
                  <a:pt x="1842993" y="1815325"/>
                  <a:pt x="1839224" y="1811559"/>
                  <a:pt x="1839139" y="1806887"/>
                </a:cubicBezTo>
                <a:cubicBezTo>
                  <a:pt x="1839139" y="1802178"/>
                  <a:pt x="1842959" y="1798359"/>
                  <a:pt x="1847667" y="1798359"/>
                </a:cubicBezTo>
                <a:close/>
                <a:moveTo>
                  <a:pt x="1786266" y="1798359"/>
                </a:moveTo>
                <a:cubicBezTo>
                  <a:pt x="1790973" y="1798359"/>
                  <a:pt x="1794793" y="1802178"/>
                  <a:pt x="1794793" y="1806887"/>
                </a:cubicBezTo>
                <a:cubicBezTo>
                  <a:pt x="1794793" y="1811597"/>
                  <a:pt x="1790973" y="1815415"/>
                  <a:pt x="1786266" y="1815415"/>
                </a:cubicBezTo>
                <a:cubicBezTo>
                  <a:pt x="1781592" y="1815325"/>
                  <a:pt x="1777823" y="1811559"/>
                  <a:pt x="1777738" y="1806887"/>
                </a:cubicBezTo>
                <a:cubicBezTo>
                  <a:pt x="1777738" y="1802178"/>
                  <a:pt x="1781558" y="1798359"/>
                  <a:pt x="1786266" y="1798359"/>
                </a:cubicBezTo>
                <a:close/>
                <a:moveTo>
                  <a:pt x="1724864" y="1798359"/>
                </a:moveTo>
                <a:cubicBezTo>
                  <a:pt x="1729486" y="1798359"/>
                  <a:pt x="1733221" y="1802102"/>
                  <a:pt x="1733221" y="1806717"/>
                </a:cubicBezTo>
                <a:cubicBezTo>
                  <a:pt x="1733221" y="1811332"/>
                  <a:pt x="1729486" y="1815074"/>
                  <a:pt x="1724864" y="1815074"/>
                </a:cubicBezTo>
                <a:cubicBezTo>
                  <a:pt x="1720242" y="1815074"/>
                  <a:pt x="1716507" y="1811332"/>
                  <a:pt x="1716507" y="1806717"/>
                </a:cubicBezTo>
                <a:cubicBezTo>
                  <a:pt x="1716507" y="1802102"/>
                  <a:pt x="1720242" y="1798359"/>
                  <a:pt x="1724864" y="1798359"/>
                </a:cubicBezTo>
                <a:close/>
                <a:moveTo>
                  <a:pt x="1664145" y="1798359"/>
                </a:moveTo>
                <a:cubicBezTo>
                  <a:pt x="1664264" y="1798359"/>
                  <a:pt x="1664384" y="1798361"/>
                  <a:pt x="1664486" y="1798366"/>
                </a:cubicBezTo>
                <a:cubicBezTo>
                  <a:pt x="1669108" y="1798556"/>
                  <a:pt x="1672690" y="1802446"/>
                  <a:pt x="1672502" y="1807058"/>
                </a:cubicBezTo>
                <a:cubicBezTo>
                  <a:pt x="1672502" y="1811673"/>
                  <a:pt x="1668767" y="1815415"/>
                  <a:pt x="1664145" y="1815415"/>
                </a:cubicBezTo>
                <a:cubicBezTo>
                  <a:pt x="1664026" y="1815415"/>
                  <a:pt x="1663906" y="1815414"/>
                  <a:pt x="1663804" y="1815409"/>
                </a:cubicBezTo>
                <a:cubicBezTo>
                  <a:pt x="1659182" y="1815219"/>
                  <a:pt x="1655600" y="1811329"/>
                  <a:pt x="1655788" y="1806717"/>
                </a:cubicBezTo>
                <a:cubicBezTo>
                  <a:pt x="1655788" y="1802102"/>
                  <a:pt x="1659523" y="1798359"/>
                  <a:pt x="1664145" y="1798359"/>
                </a:cubicBezTo>
                <a:close/>
                <a:moveTo>
                  <a:pt x="1540660" y="1798359"/>
                </a:moveTo>
                <a:cubicBezTo>
                  <a:pt x="1545094" y="1798359"/>
                  <a:pt x="1548676" y="1801948"/>
                  <a:pt x="1548676" y="1806376"/>
                </a:cubicBezTo>
                <a:cubicBezTo>
                  <a:pt x="1548676" y="1810803"/>
                  <a:pt x="1545094" y="1814392"/>
                  <a:pt x="1540660" y="1814392"/>
                </a:cubicBezTo>
                <a:cubicBezTo>
                  <a:pt x="1536225" y="1814392"/>
                  <a:pt x="1532644" y="1810803"/>
                  <a:pt x="1532644" y="1806376"/>
                </a:cubicBezTo>
                <a:cubicBezTo>
                  <a:pt x="1532644" y="1801948"/>
                  <a:pt x="1536225" y="1798359"/>
                  <a:pt x="1540660" y="1798359"/>
                </a:cubicBezTo>
                <a:close/>
                <a:moveTo>
                  <a:pt x="1417858" y="1798359"/>
                </a:moveTo>
                <a:cubicBezTo>
                  <a:pt x="1422105" y="1798359"/>
                  <a:pt x="1425533" y="1801796"/>
                  <a:pt x="1425533" y="1806035"/>
                </a:cubicBezTo>
                <a:cubicBezTo>
                  <a:pt x="1425533" y="1810273"/>
                  <a:pt x="1422105" y="1813710"/>
                  <a:pt x="1417858" y="1813710"/>
                </a:cubicBezTo>
                <a:cubicBezTo>
                  <a:pt x="1413611" y="1813710"/>
                  <a:pt x="1410183" y="1810273"/>
                  <a:pt x="1410183" y="1806035"/>
                </a:cubicBezTo>
                <a:cubicBezTo>
                  <a:pt x="1410183" y="1801796"/>
                  <a:pt x="1413611" y="1798359"/>
                  <a:pt x="1417858" y="1798359"/>
                </a:cubicBezTo>
                <a:close/>
                <a:moveTo>
                  <a:pt x="311782" y="1744974"/>
                </a:moveTo>
                <a:cubicBezTo>
                  <a:pt x="312038" y="1744822"/>
                  <a:pt x="312379" y="1744822"/>
                  <a:pt x="312635" y="1744974"/>
                </a:cubicBezTo>
                <a:lnTo>
                  <a:pt x="313487" y="1744974"/>
                </a:lnTo>
                <a:cubicBezTo>
                  <a:pt x="313487" y="1745445"/>
                  <a:pt x="313112" y="1745827"/>
                  <a:pt x="312635" y="1745827"/>
                </a:cubicBezTo>
                <a:cubicBezTo>
                  <a:pt x="312191" y="1745759"/>
                  <a:pt x="311850" y="1745414"/>
                  <a:pt x="311782" y="1744974"/>
                </a:cubicBezTo>
                <a:close/>
                <a:moveTo>
                  <a:pt x="374036" y="1743439"/>
                </a:moveTo>
                <a:cubicBezTo>
                  <a:pt x="374889" y="1743439"/>
                  <a:pt x="375571" y="1744127"/>
                  <a:pt x="375571" y="1744974"/>
                </a:cubicBezTo>
                <a:cubicBezTo>
                  <a:pt x="375571" y="1745822"/>
                  <a:pt x="374889" y="1746510"/>
                  <a:pt x="374036" y="1746510"/>
                </a:cubicBezTo>
                <a:cubicBezTo>
                  <a:pt x="373183" y="1746510"/>
                  <a:pt x="372501" y="1745822"/>
                  <a:pt x="372501" y="1744974"/>
                </a:cubicBezTo>
                <a:cubicBezTo>
                  <a:pt x="372501" y="1744127"/>
                  <a:pt x="373183" y="1743439"/>
                  <a:pt x="374036" y="1743439"/>
                </a:cubicBezTo>
                <a:close/>
                <a:moveTo>
                  <a:pt x="436119" y="1742928"/>
                </a:moveTo>
                <a:cubicBezTo>
                  <a:pt x="436170" y="1742928"/>
                  <a:pt x="436238" y="1742930"/>
                  <a:pt x="436290" y="1742935"/>
                </a:cubicBezTo>
                <a:cubicBezTo>
                  <a:pt x="437415" y="1743029"/>
                  <a:pt x="438268" y="1744020"/>
                  <a:pt x="438166" y="1745146"/>
                </a:cubicBezTo>
                <a:cubicBezTo>
                  <a:pt x="438166" y="1746277"/>
                  <a:pt x="437245" y="1747192"/>
                  <a:pt x="436119" y="1747192"/>
                </a:cubicBezTo>
                <a:cubicBezTo>
                  <a:pt x="434960" y="1747104"/>
                  <a:pt x="434073" y="1746137"/>
                  <a:pt x="434073" y="1744975"/>
                </a:cubicBezTo>
                <a:cubicBezTo>
                  <a:pt x="434073" y="1743844"/>
                  <a:pt x="434993" y="1742928"/>
                  <a:pt x="436119" y="1742928"/>
                </a:cubicBezTo>
                <a:close/>
                <a:moveTo>
                  <a:pt x="496839" y="1742416"/>
                </a:moveTo>
                <a:cubicBezTo>
                  <a:pt x="496958" y="1742407"/>
                  <a:pt x="497078" y="1742407"/>
                  <a:pt x="497197" y="1742416"/>
                </a:cubicBezTo>
                <a:cubicBezTo>
                  <a:pt x="498510" y="1742513"/>
                  <a:pt x="499500" y="1743659"/>
                  <a:pt x="499397" y="1744974"/>
                </a:cubicBezTo>
                <a:cubicBezTo>
                  <a:pt x="499397" y="1746386"/>
                  <a:pt x="498255" y="1747533"/>
                  <a:pt x="496839" y="1747533"/>
                </a:cubicBezTo>
                <a:cubicBezTo>
                  <a:pt x="495423" y="1747533"/>
                  <a:pt x="494281" y="1746386"/>
                  <a:pt x="494281" y="1744974"/>
                </a:cubicBezTo>
                <a:cubicBezTo>
                  <a:pt x="494281" y="1743562"/>
                  <a:pt x="495423" y="1742416"/>
                  <a:pt x="496839" y="1742416"/>
                </a:cubicBezTo>
                <a:close/>
                <a:moveTo>
                  <a:pt x="558240" y="1741904"/>
                </a:moveTo>
                <a:cubicBezTo>
                  <a:pt x="559928" y="1741904"/>
                  <a:pt x="561309" y="1743279"/>
                  <a:pt x="561309" y="1744975"/>
                </a:cubicBezTo>
                <a:cubicBezTo>
                  <a:pt x="561309" y="1746670"/>
                  <a:pt x="559928" y="1748045"/>
                  <a:pt x="558240" y="1748045"/>
                </a:cubicBezTo>
                <a:cubicBezTo>
                  <a:pt x="556551" y="1748045"/>
                  <a:pt x="555170" y="1746670"/>
                  <a:pt x="555170" y="1744975"/>
                </a:cubicBezTo>
                <a:cubicBezTo>
                  <a:pt x="555170" y="1743279"/>
                  <a:pt x="556551" y="1741904"/>
                  <a:pt x="558240" y="1741904"/>
                </a:cubicBezTo>
                <a:close/>
                <a:moveTo>
                  <a:pt x="619642" y="1741392"/>
                </a:moveTo>
                <a:cubicBezTo>
                  <a:pt x="621620" y="1741392"/>
                  <a:pt x="623223" y="1742996"/>
                  <a:pt x="623223" y="1744974"/>
                </a:cubicBezTo>
                <a:cubicBezTo>
                  <a:pt x="623223" y="1746953"/>
                  <a:pt x="621620" y="1748556"/>
                  <a:pt x="619642" y="1748556"/>
                </a:cubicBezTo>
                <a:cubicBezTo>
                  <a:pt x="617697" y="1748469"/>
                  <a:pt x="616145" y="1746915"/>
                  <a:pt x="616060" y="1744974"/>
                </a:cubicBezTo>
                <a:cubicBezTo>
                  <a:pt x="616060" y="1742996"/>
                  <a:pt x="617663" y="1741392"/>
                  <a:pt x="619642" y="1741392"/>
                </a:cubicBezTo>
                <a:close/>
                <a:moveTo>
                  <a:pt x="681042" y="1740881"/>
                </a:moveTo>
                <a:cubicBezTo>
                  <a:pt x="681162" y="1740876"/>
                  <a:pt x="681281" y="1740876"/>
                  <a:pt x="681383" y="1740881"/>
                </a:cubicBezTo>
                <a:cubicBezTo>
                  <a:pt x="683549" y="1740978"/>
                  <a:pt x="685238" y="1742810"/>
                  <a:pt x="685136" y="1744975"/>
                </a:cubicBezTo>
                <a:cubicBezTo>
                  <a:pt x="685136" y="1747236"/>
                  <a:pt x="683311" y="1749068"/>
                  <a:pt x="681042" y="1749068"/>
                </a:cubicBezTo>
                <a:cubicBezTo>
                  <a:pt x="678773" y="1749068"/>
                  <a:pt x="676949" y="1747236"/>
                  <a:pt x="676949" y="1744975"/>
                </a:cubicBezTo>
                <a:cubicBezTo>
                  <a:pt x="676949" y="1742715"/>
                  <a:pt x="678773" y="1740881"/>
                  <a:pt x="681042" y="1740881"/>
                </a:cubicBezTo>
                <a:close/>
                <a:moveTo>
                  <a:pt x="743125" y="1740369"/>
                </a:moveTo>
                <a:cubicBezTo>
                  <a:pt x="745667" y="1740369"/>
                  <a:pt x="747730" y="1742432"/>
                  <a:pt x="747730" y="1744975"/>
                </a:cubicBezTo>
                <a:cubicBezTo>
                  <a:pt x="747730" y="1747518"/>
                  <a:pt x="745667" y="1749580"/>
                  <a:pt x="743125" y="1749580"/>
                </a:cubicBezTo>
                <a:cubicBezTo>
                  <a:pt x="740584" y="1749580"/>
                  <a:pt x="738521" y="1747518"/>
                  <a:pt x="738521" y="1744975"/>
                </a:cubicBezTo>
                <a:cubicBezTo>
                  <a:pt x="738521" y="1742432"/>
                  <a:pt x="740584" y="1740369"/>
                  <a:pt x="743125" y="1740369"/>
                </a:cubicBezTo>
                <a:close/>
                <a:moveTo>
                  <a:pt x="803845" y="1740028"/>
                </a:moveTo>
                <a:cubicBezTo>
                  <a:pt x="806574" y="1740028"/>
                  <a:pt x="808791" y="1742242"/>
                  <a:pt x="808791" y="1744975"/>
                </a:cubicBezTo>
                <a:cubicBezTo>
                  <a:pt x="808791" y="1747707"/>
                  <a:pt x="806574" y="1749921"/>
                  <a:pt x="803845" y="1749921"/>
                </a:cubicBezTo>
                <a:cubicBezTo>
                  <a:pt x="801116" y="1749921"/>
                  <a:pt x="798899" y="1747707"/>
                  <a:pt x="798899" y="1744975"/>
                </a:cubicBezTo>
                <a:cubicBezTo>
                  <a:pt x="798899" y="1742242"/>
                  <a:pt x="801116" y="1740028"/>
                  <a:pt x="803845" y="1740028"/>
                </a:cubicBezTo>
                <a:close/>
                <a:moveTo>
                  <a:pt x="865247" y="1739516"/>
                </a:moveTo>
                <a:cubicBezTo>
                  <a:pt x="868266" y="1739516"/>
                  <a:pt x="870705" y="1741961"/>
                  <a:pt x="870705" y="1744974"/>
                </a:cubicBezTo>
                <a:cubicBezTo>
                  <a:pt x="870705" y="1747988"/>
                  <a:pt x="868266" y="1750432"/>
                  <a:pt x="865247" y="1750432"/>
                </a:cubicBezTo>
                <a:cubicBezTo>
                  <a:pt x="862261" y="1750344"/>
                  <a:pt x="859874" y="1747951"/>
                  <a:pt x="859789" y="1744974"/>
                </a:cubicBezTo>
                <a:cubicBezTo>
                  <a:pt x="859789" y="1741961"/>
                  <a:pt x="862228" y="1739516"/>
                  <a:pt x="865247" y="1739516"/>
                </a:cubicBezTo>
                <a:close/>
                <a:moveTo>
                  <a:pt x="926647" y="1739005"/>
                </a:moveTo>
                <a:cubicBezTo>
                  <a:pt x="926766" y="1739002"/>
                  <a:pt x="926886" y="1739002"/>
                  <a:pt x="926988" y="1739005"/>
                </a:cubicBezTo>
                <a:cubicBezTo>
                  <a:pt x="930194" y="1739101"/>
                  <a:pt x="932719" y="1741773"/>
                  <a:pt x="932616" y="1744975"/>
                </a:cubicBezTo>
                <a:cubicBezTo>
                  <a:pt x="932616" y="1748271"/>
                  <a:pt x="929939" y="1750944"/>
                  <a:pt x="926647" y="1750944"/>
                </a:cubicBezTo>
                <a:cubicBezTo>
                  <a:pt x="923355" y="1750944"/>
                  <a:pt x="920678" y="1748271"/>
                  <a:pt x="920678" y="1744975"/>
                </a:cubicBezTo>
                <a:cubicBezTo>
                  <a:pt x="920678" y="1741678"/>
                  <a:pt x="923355" y="1739005"/>
                  <a:pt x="926647" y="1739005"/>
                </a:cubicBezTo>
                <a:close/>
                <a:moveTo>
                  <a:pt x="988048" y="1738664"/>
                </a:moveTo>
                <a:cubicBezTo>
                  <a:pt x="988168" y="1738661"/>
                  <a:pt x="988287" y="1738661"/>
                  <a:pt x="988390" y="1738664"/>
                </a:cubicBezTo>
                <a:cubicBezTo>
                  <a:pt x="991784" y="1738759"/>
                  <a:pt x="994461" y="1741586"/>
                  <a:pt x="994359" y="1744975"/>
                </a:cubicBezTo>
                <a:cubicBezTo>
                  <a:pt x="994359" y="1748459"/>
                  <a:pt x="991528" y="1751285"/>
                  <a:pt x="988048" y="1751285"/>
                </a:cubicBezTo>
                <a:cubicBezTo>
                  <a:pt x="984603" y="1751195"/>
                  <a:pt x="981823" y="1748422"/>
                  <a:pt x="981738" y="1744975"/>
                </a:cubicBezTo>
                <a:cubicBezTo>
                  <a:pt x="981738" y="1741490"/>
                  <a:pt x="984569" y="1738664"/>
                  <a:pt x="988048" y="1738664"/>
                </a:cubicBezTo>
                <a:close/>
                <a:moveTo>
                  <a:pt x="1050133" y="1738323"/>
                </a:moveTo>
                <a:cubicBezTo>
                  <a:pt x="1050252" y="1738320"/>
                  <a:pt x="1050372" y="1738320"/>
                  <a:pt x="1050474" y="1738323"/>
                </a:cubicBezTo>
                <a:cubicBezTo>
                  <a:pt x="1054056" y="1738418"/>
                  <a:pt x="1056887" y="1741396"/>
                  <a:pt x="1056785" y="1744975"/>
                </a:cubicBezTo>
                <a:cubicBezTo>
                  <a:pt x="1056785" y="1748649"/>
                  <a:pt x="1053800" y="1751627"/>
                  <a:pt x="1050133" y="1751627"/>
                </a:cubicBezTo>
                <a:cubicBezTo>
                  <a:pt x="1046499" y="1751536"/>
                  <a:pt x="1043566" y="1748611"/>
                  <a:pt x="1043481" y="1744975"/>
                </a:cubicBezTo>
                <a:cubicBezTo>
                  <a:pt x="1043481" y="1741301"/>
                  <a:pt x="1046466" y="1738323"/>
                  <a:pt x="1050133" y="1738323"/>
                </a:cubicBezTo>
                <a:close/>
                <a:moveTo>
                  <a:pt x="1110852" y="1737981"/>
                </a:moveTo>
                <a:cubicBezTo>
                  <a:pt x="1114706" y="1737981"/>
                  <a:pt x="1117845" y="1741113"/>
                  <a:pt x="1117845" y="1744974"/>
                </a:cubicBezTo>
                <a:cubicBezTo>
                  <a:pt x="1117845" y="1748836"/>
                  <a:pt x="1114706" y="1751967"/>
                  <a:pt x="1110852" y="1751967"/>
                </a:cubicBezTo>
                <a:cubicBezTo>
                  <a:pt x="1107031" y="1751877"/>
                  <a:pt x="1103944" y="1748798"/>
                  <a:pt x="1103859" y="1744974"/>
                </a:cubicBezTo>
                <a:cubicBezTo>
                  <a:pt x="1103859" y="1741113"/>
                  <a:pt x="1106997" y="1737981"/>
                  <a:pt x="1110852" y="1737981"/>
                </a:cubicBezTo>
                <a:close/>
                <a:moveTo>
                  <a:pt x="1172252" y="1737640"/>
                </a:moveTo>
                <a:cubicBezTo>
                  <a:pt x="1176295" y="1737640"/>
                  <a:pt x="1179586" y="1740924"/>
                  <a:pt x="1179586" y="1744974"/>
                </a:cubicBezTo>
                <a:cubicBezTo>
                  <a:pt x="1179586" y="1749025"/>
                  <a:pt x="1176295" y="1752309"/>
                  <a:pt x="1172252" y="1752309"/>
                </a:cubicBezTo>
                <a:cubicBezTo>
                  <a:pt x="1168244" y="1752218"/>
                  <a:pt x="1165003" y="1748988"/>
                  <a:pt x="1164919" y="1744974"/>
                </a:cubicBezTo>
                <a:cubicBezTo>
                  <a:pt x="1164919" y="1740924"/>
                  <a:pt x="1168210" y="1737640"/>
                  <a:pt x="1172252" y="1737640"/>
                </a:cubicBezTo>
                <a:close/>
                <a:moveTo>
                  <a:pt x="1233654" y="1737299"/>
                </a:moveTo>
                <a:cubicBezTo>
                  <a:pt x="1237901" y="1737299"/>
                  <a:pt x="1241329" y="1740736"/>
                  <a:pt x="1241329" y="1744975"/>
                </a:cubicBezTo>
                <a:cubicBezTo>
                  <a:pt x="1241329" y="1749213"/>
                  <a:pt x="1237901" y="1752650"/>
                  <a:pt x="1233654" y="1752650"/>
                </a:cubicBezTo>
                <a:cubicBezTo>
                  <a:pt x="1229407" y="1752650"/>
                  <a:pt x="1225979" y="1749213"/>
                  <a:pt x="1225979" y="1744975"/>
                </a:cubicBezTo>
                <a:cubicBezTo>
                  <a:pt x="1225979" y="1740736"/>
                  <a:pt x="1229407" y="1737299"/>
                  <a:pt x="1233654" y="1737299"/>
                </a:cubicBezTo>
                <a:close/>
                <a:moveTo>
                  <a:pt x="1295054" y="1736958"/>
                </a:moveTo>
                <a:cubicBezTo>
                  <a:pt x="1299489" y="1736958"/>
                  <a:pt x="1303071" y="1740547"/>
                  <a:pt x="1303071" y="1744975"/>
                </a:cubicBezTo>
                <a:cubicBezTo>
                  <a:pt x="1303071" y="1749402"/>
                  <a:pt x="1299489" y="1752991"/>
                  <a:pt x="1295054" y="1752991"/>
                </a:cubicBezTo>
                <a:cubicBezTo>
                  <a:pt x="1290620" y="1752991"/>
                  <a:pt x="1287039" y="1749402"/>
                  <a:pt x="1287039" y="1744975"/>
                </a:cubicBezTo>
                <a:cubicBezTo>
                  <a:pt x="1287039" y="1740547"/>
                  <a:pt x="1290620" y="1736958"/>
                  <a:pt x="1295054" y="1736958"/>
                </a:cubicBezTo>
                <a:close/>
                <a:moveTo>
                  <a:pt x="1971152" y="1736788"/>
                </a:moveTo>
                <a:cubicBezTo>
                  <a:pt x="1971271" y="1736786"/>
                  <a:pt x="1971373" y="1736786"/>
                  <a:pt x="1971493" y="1736788"/>
                </a:cubicBezTo>
                <a:cubicBezTo>
                  <a:pt x="1975927" y="1736883"/>
                  <a:pt x="1979441" y="1740549"/>
                  <a:pt x="1979339" y="1744975"/>
                </a:cubicBezTo>
                <a:cubicBezTo>
                  <a:pt x="1979339" y="1749496"/>
                  <a:pt x="1975672" y="1753161"/>
                  <a:pt x="1971152" y="1753161"/>
                </a:cubicBezTo>
                <a:cubicBezTo>
                  <a:pt x="1966666" y="1753071"/>
                  <a:pt x="1963050" y="1749459"/>
                  <a:pt x="1962965" y="1744975"/>
                </a:cubicBezTo>
                <a:cubicBezTo>
                  <a:pt x="1962965" y="1740453"/>
                  <a:pt x="1966632" y="1736788"/>
                  <a:pt x="1971152" y="1736788"/>
                </a:cubicBezTo>
                <a:close/>
                <a:moveTo>
                  <a:pt x="1357139" y="1736788"/>
                </a:moveTo>
                <a:cubicBezTo>
                  <a:pt x="1357258" y="1736786"/>
                  <a:pt x="1357360" y="1736786"/>
                  <a:pt x="1357480" y="1736788"/>
                </a:cubicBezTo>
                <a:cubicBezTo>
                  <a:pt x="1361914" y="1736883"/>
                  <a:pt x="1365428" y="1740549"/>
                  <a:pt x="1365326" y="1744975"/>
                </a:cubicBezTo>
                <a:cubicBezTo>
                  <a:pt x="1365326" y="1749496"/>
                  <a:pt x="1361659" y="1753161"/>
                  <a:pt x="1357139" y="1753161"/>
                </a:cubicBezTo>
                <a:cubicBezTo>
                  <a:pt x="1352653" y="1753071"/>
                  <a:pt x="1349037" y="1749459"/>
                  <a:pt x="1348952" y="1744975"/>
                </a:cubicBezTo>
                <a:cubicBezTo>
                  <a:pt x="1348952" y="1740453"/>
                  <a:pt x="1352619" y="1736788"/>
                  <a:pt x="1357139" y="1736788"/>
                </a:cubicBezTo>
                <a:close/>
                <a:moveTo>
                  <a:pt x="1417858" y="1736446"/>
                </a:moveTo>
                <a:cubicBezTo>
                  <a:pt x="1422565" y="1736446"/>
                  <a:pt x="1426385" y="1740265"/>
                  <a:pt x="1426385" y="1744974"/>
                </a:cubicBezTo>
                <a:cubicBezTo>
                  <a:pt x="1426385" y="1749684"/>
                  <a:pt x="1422565" y="1753502"/>
                  <a:pt x="1417858" y="1753502"/>
                </a:cubicBezTo>
                <a:cubicBezTo>
                  <a:pt x="1413184" y="1753412"/>
                  <a:pt x="1409415" y="1749646"/>
                  <a:pt x="1409330" y="1744974"/>
                </a:cubicBezTo>
                <a:cubicBezTo>
                  <a:pt x="1409330" y="1740265"/>
                  <a:pt x="1413150" y="1736446"/>
                  <a:pt x="1417858" y="1736446"/>
                </a:cubicBezTo>
                <a:close/>
                <a:moveTo>
                  <a:pt x="1479259" y="1736276"/>
                </a:moveTo>
                <a:cubicBezTo>
                  <a:pt x="1484069" y="1736276"/>
                  <a:pt x="1487958" y="1740170"/>
                  <a:pt x="1487958" y="1744975"/>
                </a:cubicBezTo>
                <a:cubicBezTo>
                  <a:pt x="1487958" y="1749780"/>
                  <a:pt x="1484069" y="1753673"/>
                  <a:pt x="1479259" y="1753673"/>
                </a:cubicBezTo>
                <a:cubicBezTo>
                  <a:pt x="1474449" y="1753673"/>
                  <a:pt x="1470561" y="1749780"/>
                  <a:pt x="1470561" y="1744975"/>
                </a:cubicBezTo>
                <a:cubicBezTo>
                  <a:pt x="1470561" y="1740170"/>
                  <a:pt x="1474449" y="1736276"/>
                  <a:pt x="1479259" y="1736276"/>
                </a:cubicBezTo>
                <a:close/>
                <a:moveTo>
                  <a:pt x="1541026" y="1735971"/>
                </a:moveTo>
                <a:cubicBezTo>
                  <a:pt x="1545924" y="1735971"/>
                  <a:pt x="1549895" y="1739942"/>
                  <a:pt x="1549895" y="1744840"/>
                </a:cubicBezTo>
                <a:cubicBezTo>
                  <a:pt x="1549895" y="1749738"/>
                  <a:pt x="1545924" y="1753709"/>
                  <a:pt x="1541026" y="1753709"/>
                </a:cubicBezTo>
                <a:cubicBezTo>
                  <a:pt x="1536128" y="1753709"/>
                  <a:pt x="1532157" y="1749738"/>
                  <a:pt x="1532157" y="1744840"/>
                </a:cubicBezTo>
                <a:cubicBezTo>
                  <a:pt x="1532157" y="1739942"/>
                  <a:pt x="1536128" y="1735971"/>
                  <a:pt x="1541026" y="1735971"/>
                </a:cubicBezTo>
                <a:close/>
                <a:moveTo>
                  <a:pt x="1602061" y="1735935"/>
                </a:moveTo>
                <a:cubicBezTo>
                  <a:pt x="1607059" y="1735935"/>
                  <a:pt x="1611101" y="1739983"/>
                  <a:pt x="1611101" y="1744975"/>
                </a:cubicBezTo>
                <a:cubicBezTo>
                  <a:pt x="1611101" y="1749967"/>
                  <a:pt x="1607059" y="1754015"/>
                  <a:pt x="1602061" y="1754015"/>
                </a:cubicBezTo>
                <a:cubicBezTo>
                  <a:pt x="1597064" y="1754015"/>
                  <a:pt x="1593022" y="1749967"/>
                  <a:pt x="1593022" y="1744975"/>
                </a:cubicBezTo>
                <a:cubicBezTo>
                  <a:pt x="1593022" y="1739983"/>
                  <a:pt x="1597064" y="1735935"/>
                  <a:pt x="1602061" y="1735935"/>
                </a:cubicBezTo>
                <a:close/>
                <a:moveTo>
                  <a:pt x="1724864" y="1735764"/>
                </a:moveTo>
                <a:cubicBezTo>
                  <a:pt x="1729947" y="1735764"/>
                  <a:pt x="1734074" y="1739889"/>
                  <a:pt x="1734074" y="1744975"/>
                </a:cubicBezTo>
                <a:cubicBezTo>
                  <a:pt x="1734074" y="1750061"/>
                  <a:pt x="1729947" y="1754185"/>
                  <a:pt x="1724864" y="1754185"/>
                </a:cubicBezTo>
                <a:cubicBezTo>
                  <a:pt x="1719816" y="1754094"/>
                  <a:pt x="1715739" y="1750023"/>
                  <a:pt x="1715654" y="1744975"/>
                </a:cubicBezTo>
                <a:cubicBezTo>
                  <a:pt x="1715654" y="1739889"/>
                  <a:pt x="1719781" y="1735764"/>
                  <a:pt x="1724864" y="1735764"/>
                </a:cubicBezTo>
                <a:close/>
                <a:moveTo>
                  <a:pt x="1664145" y="1735764"/>
                </a:moveTo>
                <a:cubicBezTo>
                  <a:pt x="1669228" y="1735764"/>
                  <a:pt x="1673355" y="1739889"/>
                  <a:pt x="1673355" y="1744975"/>
                </a:cubicBezTo>
                <a:cubicBezTo>
                  <a:pt x="1673355" y="1750061"/>
                  <a:pt x="1669228" y="1754185"/>
                  <a:pt x="1664145" y="1754185"/>
                </a:cubicBezTo>
                <a:cubicBezTo>
                  <a:pt x="1659097" y="1754094"/>
                  <a:pt x="1655020" y="1750023"/>
                  <a:pt x="1654935" y="1744975"/>
                </a:cubicBezTo>
                <a:cubicBezTo>
                  <a:pt x="1654935" y="1739889"/>
                  <a:pt x="1659062" y="1735764"/>
                  <a:pt x="1664145" y="1735764"/>
                </a:cubicBezTo>
                <a:close/>
                <a:moveTo>
                  <a:pt x="1909067" y="1735594"/>
                </a:moveTo>
                <a:cubicBezTo>
                  <a:pt x="1909187" y="1735592"/>
                  <a:pt x="1909289" y="1735592"/>
                  <a:pt x="1909409" y="1735594"/>
                </a:cubicBezTo>
                <a:cubicBezTo>
                  <a:pt x="1914491" y="1735689"/>
                  <a:pt x="1918550" y="1739888"/>
                  <a:pt x="1918448" y="1744974"/>
                </a:cubicBezTo>
                <a:cubicBezTo>
                  <a:pt x="1918448" y="1750156"/>
                  <a:pt x="1914252" y="1754355"/>
                  <a:pt x="1909067" y="1754355"/>
                </a:cubicBezTo>
                <a:cubicBezTo>
                  <a:pt x="1903882" y="1754355"/>
                  <a:pt x="1899687" y="1750156"/>
                  <a:pt x="1899687" y="1744974"/>
                </a:cubicBezTo>
                <a:cubicBezTo>
                  <a:pt x="1899687" y="1739793"/>
                  <a:pt x="1903882" y="1735594"/>
                  <a:pt x="1909067" y="1735594"/>
                </a:cubicBezTo>
                <a:close/>
                <a:moveTo>
                  <a:pt x="1847667" y="1735594"/>
                </a:moveTo>
                <a:cubicBezTo>
                  <a:pt x="1847786" y="1735592"/>
                  <a:pt x="1847888" y="1735592"/>
                  <a:pt x="1848008" y="1735594"/>
                </a:cubicBezTo>
                <a:cubicBezTo>
                  <a:pt x="1853090" y="1735689"/>
                  <a:pt x="1857150" y="1739888"/>
                  <a:pt x="1857047" y="1744974"/>
                </a:cubicBezTo>
                <a:cubicBezTo>
                  <a:pt x="1857047" y="1750156"/>
                  <a:pt x="1852851" y="1754355"/>
                  <a:pt x="1847667" y="1754355"/>
                </a:cubicBezTo>
                <a:cubicBezTo>
                  <a:pt x="1842481" y="1754355"/>
                  <a:pt x="1838286" y="1750156"/>
                  <a:pt x="1838286" y="1744974"/>
                </a:cubicBezTo>
                <a:cubicBezTo>
                  <a:pt x="1838286" y="1739793"/>
                  <a:pt x="1842481" y="1735594"/>
                  <a:pt x="1847667" y="1735594"/>
                </a:cubicBezTo>
                <a:close/>
                <a:moveTo>
                  <a:pt x="1786266" y="1735594"/>
                </a:moveTo>
                <a:cubicBezTo>
                  <a:pt x="1786385" y="1735592"/>
                  <a:pt x="1786487" y="1735592"/>
                  <a:pt x="1786607" y="1735594"/>
                </a:cubicBezTo>
                <a:cubicBezTo>
                  <a:pt x="1791689" y="1735689"/>
                  <a:pt x="1795749" y="1739888"/>
                  <a:pt x="1795646" y="1744974"/>
                </a:cubicBezTo>
                <a:cubicBezTo>
                  <a:pt x="1795646" y="1750156"/>
                  <a:pt x="1791450" y="1754355"/>
                  <a:pt x="1786266" y="1754355"/>
                </a:cubicBezTo>
                <a:cubicBezTo>
                  <a:pt x="1781080" y="1754355"/>
                  <a:pt x="1776885" y="1750156"/>
                  <a:pt x="1776885" y="1744974"/>
                </a:cubicBezTo>
                <a:cubicBezTo>
                  <a:pt x="1776885" y="1739793"/>
                  <a:pt x="1781080" y="1735594"/>
                  <a:pt x="1786266" y="1735594"/>
                </a:cubicBezTo>
                <a:close/>
                <a:moveTo>
                  <a:pt x="251234" y="1682550"/>
                </a:moveTo>
                <a:cubicBezTo>
                  <a:pt x="251353" y="1682521"/>
                  <a:pt x="251489" y="1682521"/>
                  <a:pt x="251626" y="1682550"/>
                </a:cubicBezTo>
                <a:cubicBezTo>
                  <a:pt x="252070" y="1682656"/>
                  <a:pt x="252360" y="1683115"/>
                  <a:pt x="252257" y="1683574"/>
                </a:cubicBezTo>
                <a:cubicBezTo>
                  <a:pt x="252257" y="1684138"/>
                  <a:pt x="251797" y="1684597"/>
                  <a:pt x="251234" y="1684597"/>
                </a:cubicBezTo>
                <a:cubicBezTo>
                  <a:pt x="250671" y="1684597"/>
                  <a:pt x="250211" y="1684138"/>
                  <a:pt x="250211" y="1683574"/>
                </a:cubicBezTo>
                <a:cubicBezTo>
                  <a:pt x="250211" y="1683009"/>
                  <a:pt x="250671" y="1682550"/>
                  <a:pt x="251234" y="1682550"/>
                </a:cubicBezTo>
                <a:close/>
                <a:moveTo>
                  <a:pt x="312635" y="1682038"/>
                </a:moveTo>
                <a:cubicBezTo>
                  <a:pt x="313487" y="1682038"/>
                  <a:pt x="314170" y="1682726"/>
                  <a:pt x="314170" y="1683573"/>
                </a:cubicBezTo>
                <a:cubicBezTo>
                  <a:pt x="314170" y="1684421"/>
                  <a:pt x="313487" y="1685109"/>
                  <a:pt x="312635" y="1685109"/>
                </a:cubicBezTo>
                <a:cubicBezTo>
                  <a:pt x="311781" y="1685109"/>
                  <a:pt x="311100" y="1684421"/>
                  <a:pt x="311100" y="1683573"/>
                </a:cubicBezTo>
                <a:cubicBezTo>
                  <a:pt x="311100" y="1682726"/>
                  <a:pt x="311781" y="1682038"/>
                  <a:pt x="312635" y="1682038"/>
                </a:cubicBezTo>
                <a:close/>
                <a:moveTo>
                  <a:pt x="374036" y="1681526"/>
                </a:moveTo>
                <a:cubicBezTo>
                  <a:pt x="375162" y="1681526"/>
                  <a:pt x="376083" y="1682442"/>
                  <a:pt x="376083" y="1683573"/>
                </a:cubicBezTo>
                <a:cubicBezTo>
                  <a:pt x="376083" y="1684704"/>
                  <a:pt x="375162" y="1685620"/>
                  <a:pt x="374036" y="1685620"/>
                </a:cubicBezTo>
                <a:cubicBezTo>
                  <a:pt x="372945" y="1685538"/>
                  <a:pt x="372075" y="1684668"/>
                  <a:pt x="371990" y="1683573"/>
                </a:cubicBezTo>
                <a:cubicBezTo>
                  <a:pt x="371990" y="1682442"/>
                  <a:pt x="372911" y="1681526"/>
                  <a:pt x="374036" y="1681526"/>
                </a:cubicBezTo>
                <a:close/>
                <a:moveTo>
                  <a:pt x="436120" y="1680844"/>
                </a:moveTo>
                <a:cubicBezTo>
                  <a:pt x="437621" y="1680844"/>
                  <a:pt x="438849" y="1682066"/>
                  <a:pt x="438849" y="1683573"/>
                </a:cubicBezTo>
                <a:cubicBezTo>
                  <a:pt x="438849" y="1685081"/>
                  <a:pt x="437621" y="1686302"/>
                  <a:pt x="436120" y="1686302"/>
                </a:cubicBezTo>
                <a:cubicBezTo>
                  <a:pt x="434618" y="1686302"/>
                  <a:pt x="433391" y="1685081"/>
                  <a:pt x="433391" y="1683573"/>
                </a:cubicBezTo>
                <a:cubicBezTo>
                  <a:pt x="433391" y="1682066"/>
                  <a:pt x="434618" y="1680844"/>
                  <a:pt x="436120" y="1680844"/>
                </a:cubicBezTo>
                <a:close/>
                <a:moveTo>
                  <a:pt x="496838" y="1680333"/>
                </a:moveTo>
                <a:cubicBezTo>
                  <a:pt x="496957" y="1680326"/>
                  <a:pt x="497077" y="1680326"/>
                  <a:pt x="497196" y="1680333"/>
                </a:cubicBezTo>
                <a:cubicBezTo>
                  <a:pt x="498885" y="1680430"/>
                  <a:pt x="500181" y="1681881"/>
                  <a:pt x="500079" y="1683573"/>
                </a:cubicBezTo>
                <a:cubicBezTo>
                  <a:pt x="500079" y="1685362"/>
                  <a:pt x="498629" y="1686814"/>
                  <a:pt x="496838" y="1686814"/>
                </a:cubicBezTo>
                <a:cubicBezTo>
                  <a:pt x="495082" y="1686729"/>
                  <a:pt x="493683" y="1685326"/>
                  <a:pt x="493598" y="1683573"/>
                </a:cubicBezTo>
                <a:cubicBezTo>
                  <a:pt x="493598" y="1681784"/>
                  <a:pt x="495047" y="1680333"/>
                  <a:pt x="496838" y="1680333"/>
                </a:cubicBezTo>
                <a:close/>
                <a:moveTo>
                  <a:pt x="558240" y="1679821"/>
                </a:moveTo>
                <a:cubicBezTo>
                  <a:pt x="560304" y="1679821"/>
                  <a:pt x="561992" y="1681501"/>
                  <a:pt x="561992" y="1683574"/>
                </a:cubicBezTo>
                <a:cubicBezTo>
                  <a:pt x="561992" y="1685646"/>
                  <a:pt x="560304" y="1687326"/>
                  <a:pt x="558240" y="1687326"/>
                </a:cubicBezTo>
                <a:cubicBezTo>
                  <a:pt x="556176" y="1687326"/>
                  <a:pt x="554488" y="1685646"/>
                  <a:pt x="554488" y="1683574"/>
                </a:cubicBezTo>
                <a:cubicBezTo>
                  <a:pt x="554488" y="1681501"/>
                  <a:pt x="556176" y="1679821"/>
                  <a:pt x="558240" y="1679821"/>
                </a:cubicBezTo>
                <a:close/>
                <a:moveTo>
                  <a:pt x="743126" y="1678968"/>
                </a:moveTo>
                <a:cubicBezTo>
                  <a:pt x="746042" y="1678968"/>
                  <a:pt x="748413" y="1681336"/>
                  <a:pt x="748413" y="1684256"/>
                </a:cubicBezTo>
                <a:cubicBezTo>
                  <a:pt x="748413" y="1687176"/>
                  <a:pt x="746042" y="1689543"/>
                  <a:pt x="743126" y="1689543"/>
                </a:cubicBezTo>
                <a:cubicBezTo>
                  <a:pt x="740209" y="1689543"/>
                  <a:pt x="737839" y="1687176"/>
                  <a:pt x="737839" y="1684256"/>
                </a:cubicBezTo>
                <a:cubicBezTo>
                  <a:pt x="737839" y="1681336"/>
                  <a:pt x="740209" y="1678968"/>
                  <a:pt x="743126" y="1678968"/>
                </a:cubicBezTo>
                <a:close/>
                <a:moveTo>
                  <a:pt x="681042" y="1678968"/>
                </a:moveTo>
                <a:cubicBezTo>
                  <a:pt x="681162" y="1678963"/>
                  <a:pt x="681281" y="1678963"/>
                  <a:pt x="681384" y="1678968"/>
                </a:cubicBezTo>
                <a:cubicBezTo>
                  <a:pt x="683925" y="1679064"/>
                  <a:pt x="685920" y="1681203"/>
                  <a:pt x="685818" y="1683744"/>
                </a:cubicBezTo>
                <a:cubicBezTo>
                  <a:pt x="685818" y="1686381"/>
                  <a:pt x="683686" y="1688520"/>
                  <a:pt x="681042" y="1688520"/>
                </a:cubicBezTo>
                <a:cubicBezTo>
                  <a:pt x="678450" y="1688431"/>
                  <a:pt x="676352" y="1686343"/>
                  <a:pt x="676267" y="1683744"/>
                </a:cubicBezTo>
                <a:cubicBezTo>
                  <a:pt x="676267" y="1681107"/>
                  <a:pt x="678399" y="1678968"/>
                  <a:pt x="681042" y="1678968"/>
                </a:cubicBezTo>
                <a:close/>
                <a:moveTo>
                  <a:pt x="619642" y="1678968"/>
                </a:moveTo>
                <a:cubicBezTo>
                  <a:pt x="621995" y="1678968"/>
                  <a:pt x="623906" y="1680877"/>
                  <a:pt x="623906" y="1683232"/>
                </a:cubicBezTo>
                <a:cubicBezTo>
                  <a:pt x="623906" y="1685588"/>
                  <a:pt x="621995" y="1687496"/>
                  <a:pt x="619642" y="1687496"/>
                </a:cubicBezTo>
                <a:cubicBezTo>
                  <a:pt x="617322" y="1687409"/>
                  <a:pt x="615463" y="1685550"/>
                  <a:pt x="615378" y="1683232"/>
                </a:cubicBezTo>
                <a:cubicBezTo>
                  <a:pt x="615378" y="1680877"/>
                  <a:pt x="617288" y="1678968"/>
                  <a:pt x="619642" y="1678968"/>
                </a:cubicBezTo>
                <a:close/>
                <a:moveTo>
                  <a:pt x="803845" y="1677945"/>
                </a:moveTo>
                <a:cubicBezTo>
                  <a:pt x="806949" y="1677945"/>
                  <a:pt x="809474" y="1680465"/>
                  <a:pt x="809474" y="1683574"/>
                </a:cubicBezTo>
                <a:cubicBezTo>
                  <a:pt x="809474" y="1686683"/>
                  <a:pt x="806949" y="1689202"/>
                  <a:pt x="803845" y="1689202"/>
                </a:cubicBezTo>
                <a:cubicBezTo>
                  <a:pt x="800740" y="1689202"/>
                  <a:pt x="798217" y="1686683"/>
                  <a:pt x="798217" y="1683574"/>
                </a:cubicBezTo>
                <a:cubicBezTo>
                  <a:pt x="798217" y="1680465"/>
                  <a:pt x="800740" y="1677945"/>
                  <a:pt x="803845" y="1677945"/>
                </a:cubicBezTo>
                <a:close/>
                <a:moveTo>
                  <a:pt x="865246" y="1677433"/>
                </a:moveTo>
                <a:cubicBezTo>
                  <a:pt x="868640" y="1677433"/>
                  <a:pt x="871386" y="1680183"/>
                  <a:pt x="871386" y="1683574"/>
                </a:cubicBezTo>
                <a:cubicBezTo>
                  <a:pt x="871386" y="1686964"/>
                  <a:pt x="868640" y="1689714"/>
                  <a:pt x="865246" y="1689714"/>
                </a:cubicBezTo>
                <a:cubicBezTo>
                  <a:pt x="861852" y="1689714"/>
                  <a:pt x="859106" y="1686964"/>
                  <a:pt x="859106" y="1683574"/>
                </a:cubicBezTo>
                <a:cubicBezTo>
                  <a:pt x="859106" y="1680183"/>
                  <a:pt x="861852" y="1677433"/>
                  <a:pt x="865246" y="1677433"/>
                </a:cubicBezTo>
                <a:close/>
                <a:moveTo>
                  <a:pt x="926648" y="1676922"/>
                </a:moveTo>
                <a:cubicBezTo>
                  <a:pt x="926767" y="1676919"/>
                  <a:pt x="926886" y="1676919"/>
                  <a:pt x="926989" y="1676922"/>
                </a:cubicBezTo>
                <a:cubicBezTo>
                  <a:pt x="930570" y="1677018"/>
                  <a:pt x="933402" y="1679995"/>
                  <a:pt x="933299" y="1683574"/>
                </a:cubicBezTo>
                <a:cubicBezTo>
                  <a:pt x="933299" y="1687248"/>
                  <a:pt x="930315" y="1690226"/>
                  <a:pt x="926648" y="1690226"/>
                </a:cubicBezTo>
                <a:cubicBezTo>
                  <a:pt x="923014" y="1690135"/>
                  <a:pt x="920081" y="1687210"/>
                  <a:pt x="919996" y="1683574"/>
                </a:cubicBezTo>
                <a:cubicBezTo>
                  <a:pt x="919996" y="1679900"/>
                  <a:pt x="922981" y="1676922"/>
                  <a:pt x="926648" y="1676922"/>
                </a:cubicBezTo>
                <a:close/>
                <a:moveTo>
                  <a:pt x="988415" y="1676446"/>
                </a:moveTo>
                <a:cubicBezTo>
                  <a:pt x="992277" y="1676446"/>
                  <a:pt x="995408" y="1679577"/>
                  <a:pt x="995408" y="1683439"/>
                </a:cubicBezTo>
                <a:cubicBezTo>
                  <a:pt x="995408" y="1687301"/>
                  <a:pt x="992277" y="1690432"/>
                  <a:pt x="988415" y="1690432"/>
                </a:cubicBezTo>
                <a:cubicBezTo>
                  <a:pt x="984553" y="1690432"/>
                  <a:pt x="981422" y="1687301"/>
                  <a:pt x="981422" y="1683439"/>
                </a:cubicBezTo>
                <a:cubicBezTo>
                  <a:pt x="981422" y="1679577"/>
                  <a:pt x="984553" y="1676446"/>
                  <a:pt x="988415" y="1676446"/>
                </a:cubicBezTo>
                <a:close/>
                <a:moveTo>
                  <a:pt x="1050132" y="1676239"/>
                </a:moveTo>
                <a:cubicBezTo>
                  <a:pt x="1054175" y="1676239"/>
                  <a:pt x="1057466" y="1679523"/>
                  <a:pt x="1057466" y="1683573"/>
                </a:cubicBezTo>
                <a:cubicBezTo>
                  <a:pt x="1057466" y="1687624"/>
                  <a:pt x="1054175" y="1690908"/>
                  <a:pt x="1050132" y="1690908"/>
                </a:cubicBezTo>
                <a:cubicBezTo>
                  <a:pt x="1046125" y="1690817"/>
                  <a:pt x="1042884" y="1687587"/>
                  <a:pt x="1042799" y="1683573"/>
                </a:cubicBezTo>
                <a:cubicBezTo>
                  <a:pt x="1042799" y="1679523"/>
                  <a:pt x="1046090" y="1676239"/>
                  <a:pt x="1050132" y="1676239"/>
                </a:cubicBezTo>
                <a:close/>
                <a:moveTo>
                  <a:pt x="1110851" y="1675728"/>
                </a:moveTo>
                <a:cubicBezTo>
                  <a:pt x="1110970" y="1675725"/>
                  <a:pt x="1111073" y="1675725"/>
                  <a:pt x="1111192" y="1675728"/>
                </a:cubicBezTo>
                <a:cubicBezTo>
                  <a:pt x="1115439" y="1675824"/>
                  <a:pt x="1118799" y="1679335"/>
                  <a:pt x="1118697" y="1683574"/>
                </a:cubicBezTo>
                <a:cubicBezTo>
                  <a:pt x="1118697" y="1687908"/>
                  <a:pt x="1115183" y="1691419"/>
                  <a:pt x="1110851" y="1691419"/>
                </a:cubicBezTo>
                <a:cubicBezTo>
                  <a:pt x="1106553" y="1691329"/>
                  <a:pt x="1103091" y="1687868"/>
                  <a:pt x="1103006" y="1683574"/>
                </a:cubicBezTo>
                <a:cubicBezTo>
                  <a:pt x="1103006" y="1679240"/>
                  <a:pt x="1106519" y="1675728"/>
                  <a:pt x="1110851" y="1675728"/>
                </a:cubicBezTo>
                <a:close/>
                <a:moveTo>
                  <a:pt x="1172253" y="1675387"/>
                </a:moveTo>
                <a:cubicBezTo>
                  <a:pt x="1172372" y="1675385"/>
                  <a:pt x="1172474" y="1675385"/>
                  <a:pt x="1172594" y="1675387"/>
                </a:cubicBezTo>
                <a:cubicBezTo>
                  <a:pt x="1177028" y="1675482"/>
                  <a:pt x="1180542" y="1679148"/>
                  <a:pt x="1180440" y="1683574"/>
                </a:cubicBezTo>
                <a:cubicBezTo>
                  <a:pt x="1180440" y="1688095"/>
                  <a:pt x="1176772" y="1691760"/>
                  <a:pt x="1172253" y="1691760"/>
                </a:cubicBezTo>
                <a:cubicBezTo>
                  <a:pt x="1167767" y="1691670"/>
                  <a:pt x="1164151" y="1688058"/>
                  <a:pt x="1164066" y="1683574"/>
                </a:cubicBezTo>
                <a:cubicBezTo>
                  <a:pt x="1164066" y="1679052"/>
                  <a:pt x="1167733" y="1675387"/>
                  <a:pt x="1172253" y="1675387"/>
                </a:cubicBezTo>
                <a:close/>
                <a:moveTo>
                  <a:pt x="1233654" y="1675045"/>
                </a:moveTo>
                <a:cubicBezTo>
                  <a:pt x="1238361" y="1675045"/>
                  <a:pt x="1242181" y="1678864"/>
                  <a:pt x="1242181" y="1683573"/>
                </a:cubicBezTo>
                <a:cubicBezTo>
                  <a:pt x="1242181" y="1688283"/>
                  <a:pt x="1238361" y="1692101"/>
                  <a:pt x="1233654" y="1692101"/>
                </a:cubicBezTo>
                <a:cubicBezTo>
                  <a:pt x="1228980" y="1692011"/>
                  <a:pt x="1225211" y="1688245"/>
                  <a:pt x="1225126" y="1683573"/>
                </a:cubicBezTo>
                <a:cubicBezTo>
                  <a:pt x="1225126" y="1678864"/>
                  <a:pt x="1228946" y="1675045"/>
                  <a:pt x="1233654" y="1675045"/>
                </a:cubicBezTo>
                <a:close/>
                <a:moveTo>
                  <a:pt x="1295055" y="1674874"/>
                </a:moveTo>
                <a:cubicBezTo>
                  <a:pt x="1299865" y="1674874"/>
                  <a:pt x="1303753" y="1678768"/>
                  <a:pt x="1303753" y="1683573"/>
                </a:cubicBezTo>
                <a:cubicBezTo>
                  <a:pt x="1303753" y="1688378"/>
                  <a:pt x="1299865" y="1692271"/>
                  <a:pt x="1295055" y="1692271"/>
                </a:cubicBezTo>
                <a:cubicBezTo>
                  <a:pt x="1290245" y="1692271"/>
                  <a:pt x="1286357" y="1688378"/>
                  <a:pt x="1286357" y="1683573"/>
                </a:cubicBezTo>
                <a:cubicBezTo>
                  <a:pt x="1286357" y="1678768"/>
                  <a:pt x="1290245" y="1674874"/>
                  <a:pt x="1295055" y="1674874"/>
                </a:cubicBezTo>
                <a:close/>
                <a:moveTo>
                  <a:pt x="1970835" y="1674570"/>
                </a:moveTo>
                <a:cubicBezTo>
                  <a:pt x="1975733" y="1674570"/>
                  <a:pt x="1979704" y="1678541"/>
                  <a:pt x="1979704" y="1683439"/>
                </a:cubicBezTo>
                <a:cubicBezTo>
                  <a:pt x="1979704" y="1688337"/>
                  <a:pt x="1975733" y="1692308"/>
                  <a:pt x="1970835" y="1692308"/>
                </a:cubicBezTo>
                <a:cubicBezTo>
                  <a:pt x="1965937" y="1692308"/>
                  <a:pt x="1961966" y="1688337"/>
                  <a:pt x="1961966" y="1683439"/>
                </a:cubicBezTo>
                <a:cubicBezTo>
                  <a:pt x="1961966" y="1678541"/>
                  <a:pt x="1965937" y="1674570"/>
                  <a:pt x="1970835" y="1674570"/>
                </a:cubicBezTo>
                <a:close/>
                <a:moveTo>
                  <a:pt x="1357138" y="1674533"/>
                </a:moveTo>
                <a:cubicBezTo>
                  <a:pt x="1362136" y="1674533"/>
                  <a:pt x="1366178" y="1678581"/>
                  <a:pt x="1366178" y="1683573"/>
                </a:cubicBezTo>
                <a:cubicBezTo>
                  <a:pt x="1366178" y="1688565"/>
                  <a:pt x="1362136" y="1692613"/>
                  <a:pt x="1357138" y="1692613"/>
                </a:cubicBezTo>
                <a:cubicBezTo>
                  <a:pt x="1352141" y="1692613"/>
                  <a:pt x="1348099" y="1688565"/>
                  <a:pt x="1348099" y="1683573"/>
                </a:cubicBezTo>
                <a:cubicBezTo>
                  <a:pt x="1348099" y="1678581"/>
                  <a:pt x="1352141" y="1674533"/>
                  <a:pt x="1357138" y="1674533"/>
                </a:cubicBezTo>
                <a:close/>
                <a:moveTo>
                  <a:pt x="1417858" y="1674363"/>
                </a:moveTo>
                <a:cubicBezTo>
                  <a:pt x="1422941" y="1674363"/>
                  <a:pt x="1427068" y="1678488"/>
                  <a:pt x="1427068" y="1683574"/>
                </a:cubicBezTo>
                <a:cubicBezTo>
                  <a:pt x="1427068" y="1688660"/>
                  <a:pt x="1422941" y="1692784"/>
                  <a:pt x="1417858" y="1692784"/>
                </a:cubicBezTo>
                <a:cubicBezTo>
                  <a:pt x="1412810" y="1692693"/>
                  <a:pt x="1408733" y="1688622"/>
                  <a:pt x="1408648" y="1683574"/>
                </a:cubicBezTo>
                <a:cubicBezTo>
                  <a:pt x="1408648" y="1678488"/>
                  <a:pt x="1412775" y="1674363"/>
                  <a:pt x="1417858" y="1674363"/>
                </a:cubicBezTo>
                <a:close/>
                <a:moveTo>
                  <a:pt x="1479259" y="1674022"/>
                </a:moveTo>
                <a:cubicBezTo>
                  <a:pt x="1484529" y="1674022"/>
                  <a:pt x="1488810" y="1678298"/>
                  <a:pt x="1488810" y="1683574"/>
                </a:cubicBezTo>
                <a:cubicBezTo>
                  <a:pt x="1488810" y="1688849"/>
                  <a:pt x="1484529" y="1693125"/>
                  <a:pt x="1479259" y="1693125"/>
                </a:cubicBezTo>
                <a:cubicBezTo>
                  <a:pt x="1473989" y="1693125"/>
                  <a:pt x="1469708" y="1688849"/>
                  <a:pt x="1469708" y="1683574"/>
                </a:cubicBezTo>
                <a:cubicBezTo>
                  <a:pt x="1469708" y="1678298"/>
                  <a:pt x="1473989" y="1674022"/>
                  <a:pt x="1479259" y="1674022"/>
                </a:cubicBezTo>
                <a:close/>
                <a:moveTo>
                  <a:pt x="1540661" y="1673852"/>
                </a:moveTo>
                <a:cubicBezTo>
                  <a:pt x="1540780" y="1673850"/>
                  <a:pt x="1540882" y="1673850"/>
                  <a:pt x="1541001" y="1673852"/>
                </a:cubicBezTo>
                <a:cubicBezTo>
                  <a:pt x="1546272" y="1673947"/>
                  <a:pt x="1550485" y="1678300"/>
                  <a:pt x="1550382" y="1683574"/>
                </a:cubicBezTo>
                <a:cubicBezTo>
                  <a:pt x="1550382" y="1688943"/>
                  <a:pt x="1546033" y="1693295"/>
                  <a:pt x="1540661" y="1693295"/>
                </a:cubicBezTo>
                <a:cubicBezTo>
                  <a:pt x="1535322" y="1693205"/>
                  <a:pt x="1531024" y="1688905"/>
                  <a:pt x="1530939" y="1683574"/>
                </a:cubicBezTo>
                <a:cubicBezTo>
                  <a:pt x="1530939" y="1678204"/>
                  <a:pt x="1535288" y="1673852"/>
                  <a:pt x="1540661" y="1673852"/>
                </a:cubicBezTo>
                <a:close/>
                <a:moveTo>
                  <a:pt x="1602427" y="1673547"/>
                </a:moveTo>
                <a:cubicBezTo>
                  <a:pt x="1607891" y="1673547"/>
                  <a:pt x="1612320" y="1677976"/>
                  <a:pt x="1612320" y="1683439"/>
                </a:cubicBezTo>
                <a:cubicBezTo>
                  <a:pt x="1612320" y="1688903"/>
                  <a:pt x="1607891" y="1693332"/>
                  <a:pt x="1602427" y="1693332"/>
                </a:cubicBezTo>
                <a:cubicBezTo>
                  <a:pt x="1596964" y="1693332"/>
                  <a:pt x="1592535" y="1688903"/>
                  <a:pt x="1592535" y="1683439"/>
                </a:cubicBezTo>
                <a:cubicBezTo>
                  <a:pt x="1592535" y="1677976"/>
                  <a:pt x="1596964" y="1673547"/>
                  <a:pt x="1602427" y="1673547"/>
                </a:cubicBezTo>
                <a:close/>
                <a:moveTo>
                  <a:pt x="1724863" y="1673511"/>
                </a:moveTo>
                <a:cubicBezTo>
                  <a:pt x="1724983" y="1673509"/>
                  <a:pt x="1725085" y="1673509"/>
                  <a:pt x="1725204" y="1673511"/>
                </a:cubicBezTo>
                <a:cubicBezTo>
                  <a:pt x="1730662" y="1673606"/>
                  <a:pt x="1735029" y="1678111"/>
                  <a:pt x="1734926" y="1683574"/>
                </a:cubicBezTo>
                <a:cubicBezTo>
                  <a:pt x="1734926" y="1689130"/>
                  <a:pt x="1730424" y="1693637"/>
                  <a:pt x="1724863" y="1693637"/>
                </a:cubicBezTo>
                <a:cubicBezTo>
                  <a:pt x="1719337" y="1693546"/>
                  <a:pt x="1714886" y="1689093"/>
                  <a:pt x="1714801" y="1683574"/>
                </a:cubicBezTo>
                <a:cubicBezTo>
                  <a:pt x="1714801" y="1678017"/>
                  <a:pt x="1719303" y="1673511"/>
                  <a:pt x="1724863" y="1673511"/>
                </a:cubicBezTo>
                <a:close/>
                <a:moveTo>
                  <a:pt x="1664144" y="1673511"/>
                </a:moveTo>
                <a:cubicBezTo>
                  <a:pt x="1664264" y="1673509"/>
                  <a:pt x="1664366" y="1673509"/>
                  <a:pt x="1664485" y="1673511"/>
                </a:cubicBezTo>
                <a:cubicBezTo>
                  <a:pt x="1669943" y="1673606"/>
                  <a:pt x="1674310" y="1678111"/>
                  <a:pt x="1674207" y="1683574"/>
                </a:cubicBezTo>
                <a:cubicBezTo>
                  <a:pt x="1674207" y="1689130"/>
                  <a:pt x="1669705" y="1693637"/>
                  <a:pt x="1664144" y="1693637"/>
                </a:cubicBezTo>
                <a:cubicBezTo>
                  <a:pt x="1658618" y="1693546"/>
                  <a:pt x="1654167" y="1689093"/>
                  <a:pt x="1654082" y="1683574"/>
                </a:cubicBezTo>
                <a:cubicBezTo>
                  <a:pt x="1654082" y="1678017"/>
                  <a:pt x="1658584" y="1673511"/>
                  <a:pt x="1664144" y="1673511"/>
                </a:cubicBezTo>
                <a:close/>
                <a:moveTo>
                  <a:pt x="1909068" y="1673339"/>
                </a:moveTo>
                <a:cubicBezTo>
                  <a:pt x="1914714" y="1673339"/>
                  <a:pt x="1919301" y="1677921"/>
                  <a:pt x="1919301" y="1683573"/>
                </a:cubicBezTo>
                <a:cubicBezTo>
                  <a:pt x="1919301" y="1689225"/>
                  <a:pt x="1914714" y="1693807"/>
                  <a:pt x="1909068" y="1693807"/>
                </a:cubicBezTo>
                <a:cubicBezTo>
                  <a:pt x="1903422" y="1693807"/>
                  <a:pt x="1898835" y="1689225"/>
                  <a:pt x="1898835" y="1683573"/>
                </a:cubicBezTo>
                <a:cubicBezTo>
                  <a:pt x="1898835" y="1677921"/>
                  <a:pt x="1903422" y="1673339"/>
                  <a:pt x="1909068" y="1673339"/>
                </a:cubicBezTo>
                <a:close/>
                <a:moveTo>
                  <a:pt x="1847666" y="1673339"/>
                </a:moveTo>
                <a:cubicBezTo>
                  <a:pt x="1853312" y="1673339"/>
                  <a:pt x="1857899" y="1677921"/>
                  <a:pt x="1857899" y="1683573"/>
                </a:cubicBezTo>
                <a:cubicBezTo>
                  <a:pt x="1857899" y="1689225"/>
                  <a:pt x="1853312" y="1693807"/>
                  <a:pt x="1847666" y="1693807"/>
                </a:cubicBezTo>
                <a:cubicBezTo>
                  <a:pt x="1842020" y="1693807"/>
                  <a:pt x="1837433" y="1689225"/>
                  <a:pt x="1837433" y="1683573"/>
                </a:cubicBezTo>
                <a:cubicBezTo>
                  <a:pt x="1837433" y="1677921"/>
                  <a:pt x="1842020" y="1673339"/>
                  <a:pt x="1847666" y="1673339"/>
                </a:cubicBezTo>
                <a:close/>
                <a:moveTo>
                  <a:pt x="1786265" y="1673339"/>
                </a:moveTo>
                <a:cubicBezTo>
                  <a:pt x="1791911" y="1673339"/>
                  <a:pt x="1796499" y="1677921"/>
                  <a:pt x="1796499" y="1683573"/>
                </a:cubicBezTo>
                <a:cubicBezTo>
                  <a:pt x="1796499" y="1689225"/>
                  <a:pt x="1791911" y="1693807"/>
                  <a:pt x="1786265" y="1693807"/>
                </a:cubicBezTo>
                <a:cubicBezTo>
                  <a:pt x="1780620" y="1693807"/>
                  <a:pt x="1776032" y="1689225"/>
                  <a:pt x="1776032" y="1683573"/>
                </a:cubicBezTo>
                <a:cubicBezTo>
                  <a:pt x="1776032" y="1677921"/>
                  <a:pt x="1780620" y="1673339"/>
                  <a:pt x="1786265" y="1673339"/>
                </a:cubicBezTo>
                <a:close/>
                <a:moveTo>
                  <a:pt x="189832" y="1621319"/>
                </a:moveTo>
                <a:lnTo>
                  <a:pt x="190685" y="1622172"/>
                </a:lnTo>
                <a:cubicBezTo>
                  <a:pt x="190429" y="1622324"/>
                  <a:pt x="190088" y="1622324"/>
                  <a:pt x="189832" y="1622172"/>
                </a:cubicBezTo>
                <a:cubicBezTo>
                  <a:pt x="189559" y="1622297"/>
                  <a:pt x="189252" y="1622297"/>
                  <a:pt x="188980" y="1622172"/>
                </a:cubicBezTo>
                <a:cubicBezTo>
                  <a:pt x="188980" y="1621701"/>
                  <a:pt x="189355" y="1621319"/>
                  <a:pt x="189832" y="1621319"/>
                </a:cubicBezTo>
                <a:close/>
                <a:moveTo>
                  <a:pt x="251234" y="1620637"/>
                </a:moveTo>
                <a:cubicBezTo>
                  <a:pt x="252086" y="1620637"/>
                  <a:pt x="252769" y="1621325"/>
                  <a:pt x="252769" y="1622172"/>
                </a:cubicBezTo>
                <a:cubicBezTo>
                  <a:pt x="252769" y="1623020"/>
                  <a:pt x="252086" y="1623707"/>
                  <a:pt x="251234" y="1623707"/>
                </a:cubicBezTo>
                <a:cubicBezTo>
                  <a:pt x="250380" y="1623707"/>
                  <a:pt x="249699" y="1623020"/>
                  <a:pt x="249699" y="1622172"/>
                </a:cubicBezTo>
                <a:cubicBezTo>
                  <a:pt x="249699" y="1621325"/>
                  <a:pt x="250380" y="1620637"/>
                  <a:pt x="251234" y="1620637"/>
                </a:cubicBezTo>
                <a:close/>
                <a:moveTo>
                  <a:pt x="312635" y="1620125"/>
                </a:moveTo>
                <a:cubicBezTo>
                  <a:pt x="313761" y="1620125"/>
                  <a:pt x="314682" y="1621041"/>
                  <a:pt x="314682" y="1622172"/>
                </a:cubicBezTo>
                <a:cubicBezTo>
                  <a:pt x="314682" y="1623303"/>
                  <a:pt x="313761" y="1624219"/>
                  <a:pt x="312635" y="1624219"/>
                </a:cubicBezTo>
                <a:cubicBezTo>
                  <a:pt x="311544" y="1624137"/>
                  <a:pt x="310673" y="1623267"/>
                  <a:pt x="310589" y="1622172"/>
                </a:cubicBezTo>
                <a:cubicBezTo>
                  <a:pt x="310589" y="1621041"/>
                  <a:pt x="311509" y="1620125"/>
                  <a:pt x="312635" y="1620125"/>
                </a:cubicBezTo>
                <a:close/>
                <a:moveTo>
                  <a:pt x="374036" y="1619443"/>
                </a:moveTo>
                <a:cubicBezTo>
                  <a:pt x="375537" y="1619443"/>
                  <a:pt x="376765" y="1620665"/>
                  <a:pt x="376765" y="1622172"/>
                </a:cubicBezTo>
                <a:cubicBezTo>
                  <a:pt x="376765" y="1623680"/>
                  <a:pt x="375537" y="1624901"/>
                  <a:pt x="374036" y="1624901"/>
                </a:cubicBezTo>
                <a:cubicBezTo>
                  <a:pt x="372535" y="1624901"/>
                  <a:pt x="371308" y="1623680"/>
                  <a:pt x="371308" y="1622172"/>
                </a:cubicBezTo>
                <a:cubicBezTo>
                  <a:pt x="371308" y="1620665"/>
                  <a:pt x="372535" y="1619443"/>
                  <a:pt x="374036" y="1619443"/>
                </a:cubicBezTo>
                <a:close/>
                <a:moveTo>
                  <a:pt x="436119" y="1618932"/>
                </a:moveTo>
                <a:cubicBezTo>
                  <a:pt x="436238" y="1618925"/>
                  <a:pt x="436358" y="1618925"/>
                  <a:pt x="436477" y="1618932"/>
                </a:cubicBezTo>
                <a:cubicBezTo>
                  <a:pt x="438166" y="1619029"/>
                  <a:pt x="439462" y="1620480"/>
                  <a:pt x="439360" y="1622172"/>
                </a:cubicBezTo>
                <a:cubicBezTo>
                  <a:pt x="439360" y="1623961"/>
                  <a:pt x="437910" y="1625413"/>
                  <a:pt x="436119" y="1625413"/>
                </a:cubicBezTo>
                <a:cubicBezTo>
                  <a:pt x="434363" y="1625328"/>
                  <a:pt x="432964" y="1623926"/>
                  <a:pt x="432879" y="1622172"/>
                </a:cubicBezTo>
                <a:cubicBezTo>
                  <a:pt x="432879" y="1620383"/>
                  <a:pt x="434328" y="1618932"/>
                  <a:pt x="436119" y="1618932"/>
                </a:cubicBezTo>
                <a:close/>
                <a:moveTo>
                  <a:pt x="496839" y="1618419"/>
                </a:moveTo>
                <a:cubicBezTo>
                  <a:pt x="498903" y="1618419"/>
                  <a:pt x="500591" y="1620099"/>
                  <a:pt x="500591" y="1622172"/>
                </a:cubicBezTo>
                <a:cubicBezTo>
                  <a:pt x="500591" y="1624244"/>
                  <a:pt x="498903" y="1625924"/>
                  <a:pt x="496839" y="1625924"/>
                </a:cubicBezTo>
                <a:cubicBezTo>
                  <a:pt x="494775" y="1625924"/>
                  <a:pt x="493087" y="1624244"/>
                  <a:pt x="493087" y="1622172"/>
                </a:cubicBezTo>
                <a:cubicBezTo>
                  <a:pt x="493087" y="1620099"/>
                  <a:pt x="494775" y="1618419"/>
                  <a:pt x="496839" y="1618419"/>
                </a:cubicBezTo>
                <a:close/>
                <a:moveTo>
                  <a:pt x="558240" y="1617737"/>
                </a:moveTo>
                <a:cubicBezTo>
                  <a:pt x="558359" y="1617732"/>
                  <a:pt x="558479" y="1617732"/>
                  <a:pt x="558581" y="1617737"/>
                </a:cubicBezTo>
                <a:cubicBezTo>
                  <a:pt x="560935" y="1617833"/>
                  <a:pt x="562777" y="1619818"/>
                  <a:pt x="562675" y="1622172"/>
                </a:cubicBezTo>
                <a:cubicBezTo>
                  <a:pt x="562675" y="1624621"/>
                  <a:pt x="560696" y="1626606"/>
                  <a:pt x="558240" y="1626606"/>
                </a:cubicBezTo>
                <a:cubicBezTo>
                  <a:pt x="555784" y="1626606"/>
                  <a:pt x="553806" y="1624621"/>
                  <a:pt x="553806" y="1622172"/>
                </a:cubicBezTo>
                <a:cubicBezTo>
                  <a:pt x="553806" y="1619723"/>
                  <a:pt x="555784" y="1617737"/>
                  <a:pt x="558240" y="1617737"/>
                </a:cubicBezTo>
                <a:close/>
                <a:moveTo>
                  <a:pt x="619641" y="1617226"/>
                </a:moveTo>
                <a:cubicBezTo>
                  <a:pt x="622370" y="1617226"/>
                  <a:pt x="624587" y="1619440"/>
                  <a:pt x="624587" y="1622173"/>
                </a:cubicBezTo>
                <a:cubicBezTo>
                  <a:pt x="624587" y="1624905"/>
                  <a:pt x="622370" y="1627119"/>
                  <a:pt x="619641" y="1627119"/>
                </a:cubicBezTo>
                <a:cubicBezTo>
                  <a:pt x="616912" y="1627119"/>
                  <a:pt x="614695" y="1624905"/>
                  <a:pt x="614695" y="1622173"/>
                </a:cubicBezTo>
                <a:cubicBezTo>
                  <a:pt x="614695" y="1619440"/>
                  <a:pt x="616912" y="1617226"/>
                  <a:pt x="619641" y="1617226"/>
                </a:cubicBezTo>
                <a:close/>
                <a:moveTo>
                  <a:pt x="681042" y="1616714"/>
                </a:moveTo>
                <a:cubicBezTo>
                  <a:pt x="684061" y="1616714"/>
                  <a:pt x="686500" y="1619159"/>
                  <a:pt x="686500" y="1622172"/>
                </a:cubicBezTo>
                <a:cubicBezTo>
                  <a:pt x="686500" y="1625186"/>
                  <a:pt x="684061" y="1627630"/>
                  <a:pt x="681042" y="1627630"/>
                </a:cubicBezTo>
                <a:cubicBezTo>
                  <a:pt x="678057" y="1627542"/>
                  <a:pt x="675670" y="1625149"/>
                  <a:pt x="675585" y="1622172"/>
                </a:cubicBezTo>
                <a:cubicBezTo>
                  <a:pt x="675585" y="1619159"/>
                  <a:pt x="678024" y="1616714"/>
                  <a:pt x="681042" y="1616714"/>
                </a:cubicBezTo>
                <a:close/>
                <a:moveTo>
                  <a:pt x="743126" y="1616203"/>
                </a:moveTo>
                <a:cubicBezTo>
                  <a:pt x="746333" y="1616111"/>
                  <a:pt x="749011" y="1618630"/>
                  <a:pt x="749096" y="1621831"/>
                </a:cubicBezTo>
                <a:cubicBezTo>
                  <a:pt x="749096" y="1625128"/>
                  <a:pt x="746418" y="1627801"/>
                  <a:pt x="743126" y="1627801"/>
                </a:cubicBezTo>
                <a:cubicBezTo>
                  <a:pt x="739954" y="1627806"/>
                  <a:pt x="737344" y="1625335"/>
                  <a:pt x="737157" y="1622172"/>
                </a:cubicBezTo>
                <a:cubicBezTo>
                  <a:pt x="737157" y="1618876"/>
                  <a:pt x="739835" y="1616203"/>
                  <a:pt x="743126" y="1616203"/>
                </a:cubicBezTo>
                <a:close/>
                <a:moveTo>
                  <a:pt x="803845" y="1615690"/>
                </a:moveTo>
                <a:cubicBezTo>
                  <a:pt x="807426" y="1615690"/>
                  <a:pt x="810326" y="1618592"/>
                  <a:pt x="810326" y="1622172"/>
                </a:cubicBezTo>
                <a:cubicBezTo>
                  <a:pt x="810326" y="1625752"/>
                  <a:pt x="807426" y="1628653"/>
                  <a:pt x="803845" y="1628653"/>
                </a:cubicBezTo>
                <a:cubicBezTo>
                  <a:pt x="800263" y="1628653"/>
                  <a:pt x="797364" y="1625752"/>
                  <a:pt x="797364" y="1622172"/>
                </a:cubicBezTo>
                <a:cubicBezTo>
                  <a:pt x="797364" y="1618592"/>
                  <a:pt x="800263" y="1615690"/>
                  <a:pt x="803845" y="1615690"/>
                </a:cubicBezTo>
                <a:close/>
                <a:moveTo>
                  <a:pt x="865246" y="1615349"/>
                </a:moveTo>
                <a:cubicBezTo>
                  <a:pt x="869015" y="1615349"/>
                  <a:pt x="872068" y="1618404"/>
                  <a:pt x="872068" y="1622172"/>
                </a:cubicBezTo>
                <a:cubicBezTo>
                  <a:pt x="872068" y="1625939"/>
                  <a:pt x="869015" y="1628994"/>
                  <a:pt x="865246" y="1628994"/>
                </a:cubicBezTo>
                <a:cubicBezTo>
                  <a:pt x="861476" y="1628994"/>
                  <a:pt x="858424" y="1625939"/>
                  <a:pt x="858424" y="1622172"/>
                </a:cubicBezTo>
                <a:cubicBezTo>
                  <a:pt x="858424" y="1618404"/>
                  <a:pt x="861476" y="1615349"/>
                  <a:pt x="865246" y="1615349"/>
                </a:cubicBezTo>
                <a:close/>
                <a:moveTo>
                  <a:pt x="926648" y="1614838"/>
                </a:moveTo>
                <a:cubicBezTo>
                  <a:pt x="930690" y="1614838"/>
                  <a:pt x="933982" y="1618122"/>
                  <a:pt x="933982" y="1622172"/>
                </a:cubicBezTo>
                <a:cubicBezTo>
                  <a:pt x="933982" y="1626223"/>
                  <a:pt x="930690" y="1629506"/>
                  <a:pt x="926648" y="1629506"/>
                </a:cubicBezTo>
                <a:cubicBezTo>
                  <a:pt x="922640" y="1629416"/>
                  <a:pt x="919399" y="1626186"/>
                  <a:pt x="919314" y="1622172"/>
                </a:cubicBezTo>
                <a:cubicBezTo>
                  <a:pt x="919314" y="1618122"/>
                  <a:pt x="922606" y="1614838"/>
                  <a:pt x="926648" y="1614838"/>
                </a:cubicBezTo>
                <a:close/>
                <a:moveTo>
                  <a:pt x="988048" y="1614497"/>
                </a:moveTo>
                <a:cubicBezTo>
                  <a:pt x="992296" y="1614497"/>
                  <a:pt x="995724" y="1617934"/>
                  <a:pt x="995724" y="1622173"/>
                </a:cubicBezTo>
                <a:cubicBezTo>
                  <a:pt x="995724" y="1626411"/>
                  <a:pt x="992296" y="1629848"/>
                  <a:pt x="988048" y="1629848"/>
                </a:cubicBezTo>
                <a:cubicBezTo>
                  <a:pt x="983802" y="1629848"/>
                  <a:pt x="980374" y="1626411"/>
                  <a:pt x="980374" y="1622173"/>
                </a:cubicBezTo>
                <a:cubicBezTo>
                  <a:pt x="980374" y="1617934"/>
                  <a:pt x="983802" y="1614497"/>
                  <a:pt x="988048" y="1614497"/>
                </a:cubicBezTo>
                <a:close/>
                <a:moveTo>
                  <a:pt x="1050133" y="1613986"/>
                </a:moveTo>
                <a:cubicBezTo>
                  <a:pt x="1050252" y="1613984"/>
                  <a:pt x="1050354" y="1613984"/>
                  <a:pt x="1050474" y="1613986"/>
                </a:cubicBezTo>
                <a:cubicBezTo>
                  <a:pt x="1054908" y="1614081"/>
                  <a:pt x="1058422" y="1617747"/>
                  <a:pt x="1058320" y="1622173"/>
                </a:cubicBezTo>
                <a:cubicBezTo>
                  <a:pt x="1058320" y="1626694"/>
                  <a:pt x="1054653" y="1630359"/>
                  <a:pt x="1050133" y="1630359"/>
                </a:cubicBezTo>
                <a:cubicBezTo>
                  <a:pt x="1045647" y="1630269"/>
                  <a:pt x="1042031" y="1626657"/>
                  <a:pt x="1041946" y="1622173"/>
                </a:cubicBezTo>
                <a:cubicBezTo>
                  <a:pt x="1041946" y="1617651"/>
                  <a:pt x="1045613" y="1613986"/>
                  <a:pt x="1050133" y="1613986"/>
                </a:cubicBezTo>
                <a:close/>
                <a:moveTo>
                  <a:pt x="1110852" y="1613644"/>
                </a:moveTo>
                <a:cubicBezTo>
                  <a:pt x="1115559" y="1613644"/>
                  <a:pt x="1119379" y="1617463"/>
                  <a:pt x="1119379" y="1622172"/>
                </a:cubicBezTo>
                <a:cubicBezTo>
                  <a:pt x="1119379" y="1626882"/>
                  <a:pt x="1115559" y="1630700"/>
                  <a:pt x="1110852" y="1630700"/>
                </a:cubicBezTo>
                <a:cubicBezTo>
                  <a:pt x="1106178" y="1630610"/>
                  <a:pt x="1102409" y="1626844"/>
                  <a:pt x="1102324" y="1622172"/>
                </a:cubicBezTo>
                <a:cubicBezTo>
                  <a:pt x="1102324" y="1617463"/>
                  <a:pt x="1106144" y="1613644"/>
                  <a:pt x="1110852" y="1613644"/>
                </a:cubicBezTo>
                <a:close/>
                <a:moveTo>
                  <a:pt x="1172252" y="1613303"/>
                </a:moveTo>
                <a:cubicBezTo>
                  <a:pt x="1177147" y="1613303"/>
                  <a:pt x="1181121" y="1617274"/>
                  <a:pt x="1181121" y="1622172"/>
                </a:cubicBezTo>
                <a:cubicBezTo>
                  <a:pt x="1181121" y="1627071"/>
                  <a:pt x="1177147" y="1631042"/>
                  <a:pt x="1172252" y="1631042"/>
                </a:cubicBezTo>
                <a:cubicBezTo>
                  <a:pt x="1167391" y="1630951"/>
                  <a:pt x="1163468" y="1627033"/>
                  <a:pt x="1163384" y="1622172"/>
                </a:cubicBezTo>
                <a:cubicBezTo>
                  <a:pt x="1163384" y="1617274"/>
                  <a:pt x="1167357" y="1613303"/>
                  <a:pt x="1172252" y="1613303"/>
                </a:cubicBezTo>
                <a:close/>
                <a:moveTo>
                  <a:pt x="1233654" y="1612962"/>
                </a:moveTo>
                <a:cubicBezTo>
                  <a:pt x="1238737" y="1612962"/>
                  <a:pt x="1242864" y="1617087"/>
                  <a:pt x="1242864" y="1622173"/>
                </a:cubicBezTo>
                <a:cubicBezTo>
                  <a:pt x="1242864" y="1627259"/>
                  <a:pt x="1238737" y="1631383"/>
                  <a:pt x="1233654" y="1631383"/>
                </a:cubicBezTo>
                <a:cubicBezTo>
                  <a:pt x="1228571" y="1631383"/>
                  <a:pt x="1224444" y="1627259"/>
                  <a:pt x="1224444" y="1622173"/>
                </a:cubicBezTo>
                <a:cubicBezTo>
                  <a:pt x="1224444" y="1617087"/>
                  <a:pt x="1228571" y="1612962"/>
                  <a:pt x="1233654" y="1612962"/>
                </a:cubicBezTo>
                <a:close/>
                <a:moveTo>
                  <a:pt x="1971151" y="1612620"/>
                </a:moveTo>
                <a:cubicBezTo>
                  <a:pt x="1976421" y="1612620"/>
                  <a:pt x="1980702" y="1616896"/>
                  <a:pt x="1980702" y="1622172"/>
                </a:cubicBezTo>
                <a:cubicBezTo>
                  <a:pt x="1980702" y="1627447"/>
                  <a:pt x="1976421" y="1631723"/>
                  <a:pt x="1971151" y="1631723"/>
                </a:cubicBezTo>
                <a:cubicBezTo>
                  <a:pt x="1965881" y="1631723"/>
                  <a:pt x="1961600" y="1627447"/>
                  <a:pt x="1961600" y="1622172"/>
                </a:cubicBezTo>
                <a:cubicBezTo>
                  <a:pt x="1961600" y="1616896"/>
                  <a:pt x="1965881" y="1612620"/>
                  <a:pt x="1971151" y="1612620"/>
                </a:cubicBezTo>
                <a:close/>
                <a:moveTo>
                  <a:pt x="1295055" y="1612620"/>
                </a:moveTo>
                <a:cubicBezTo>
                  <a:pt x="1300325" y="1612620"/>
                  <a:pt x="1304607" y="1616896"/>
                  <a:pt x="1304607" y="1622172"/>
                </a:cubicBezTo>
                <a:cubicBezTo>
                  <a:pt x="1304607" y="1627447"/>
                  <a:pt x="1300325" y="1631723"/>
                  <a:pt x="1295055" y="1631723"/>
                </a:cubicBezTo>
                <a:cubicBezTo>
                  <a:pt x="1289785" y="1631723"/>
                  <a:pt x="1285504" y="1627447"/>
                  <a:pt x="1285504" y="1622172"/>
                </a:cubicBezTo>
                <a:cubicBezTo>
                  <a:pt x="1285504" y="1616896"/>
                  <a:pt x="1289785" y="1612620"/>
                  <a:pt x="1295055" y="1612620"/>
                </a:cubicBezTo>
                <a:close/>
                <a:moveTo>
                  <a:pt x="1357139" y="1612279"/>
                </a:moveTo>
                <a:cubicBezTo>
                  <a:pt x="1362597" y="1612279"/>
                  <a:pt x="1367031" y="1616709"/>
                  <a:pt x="1367031" y="1622172"/>
                </a:cubicBezTo>
                <a:cubicBezTo>
                  <a:pt x="1367031" y="1627635"/>
                  <a:pt x="1362597" y="1632064"/>
                  <a:pt x="1357139" y="1632064"/>
                </a:cubicBezTo>
                <a:cubicBezTo>
                  <a:pt x="1351681" y="1632064"/>
                  <a:pt x="1347247" y="1627635"/>
                  <a:pt x="1347247" y="1622172"/>
                </a:cubicBezTo>
                <a:cubicBezTo>
                  <a:pt x="1347247" y="1616709"/>
                  <a:pt x="1351681" y="1612279"/>
                  <a:pt x="1357139" y="1612279"/>
                </a:cubicBezTo>
                <a:close/>
                <a:moveTo>
                  <a:pt x="1417857" y="1612109"/>
                </a:moveTo>
                <a:cubicBezTo>
                  <a:pt x="1417977" y="1612107"/>
                  <a:pt x="1418079" y="1612107"/>
                  <a:pt x="1418198" y="1612109"/>
                </a:cubicBezTo>
                <a:cubicBezTo>
                  <a:pt x="1423656" y="1612204"/>
                  <a:pt x="1428023" y="1616709"/>
                  <a:pt x="1427920" y="1622172"/>
                </a:cubicBezTo>
                <a:cubicBezTo>
                  <a:pt x="1427920" y="1627729"/>
                  <a:pt x="1423418" y="1632235"/>
                  <a:pt x="1417857" y="1632235"/>
                </a:cubicBezTo>
                <a:cubicBezTo>
                  <a:pt x="1412331" y="1632144"/>
                  <a:pt x="1407880" y="1627691"/>
                  <a:pt x="1407795" y="1622172"/>
                </a:cubicBezTo>
                <a:cubicBezTo>
                  <a:pt x="1407795" y="1616615"/>
                  <a:pt x="1412297" y="1612109"/>
                  <a:pt x="1417857" y="1612109"/>
                </a:cubicBezTo>
                <a:close/>
                <a:moveTo>
                  <a:pt x="1479259" y="1611938"/>
                </a:moveTo>
                <a:cubicBezTo>
                  <a:pt x="1484905" y="1611938"/>
                  <a:pt x="1489493" y="1616520"/>
                  <a:pt x="1489493" y="1622172"/>
                </a:cubicBezTo>
                <a:cubicBezTo>
                  <a:pt x="1489493" y="1627824"/>
                  <a:pt x="1484905" y="1632406"/>
                  <a:pt x="1479259" y="1632406"/>
                </a:cubicBezTo>
                <a:cubicBezTo>
                  <a:pt x="1473614" y="1632406"/>
                  <a:pt x="1469026" y="1627824"/>
                  <a:pt x="1469026" y="1622172"/>
                </a:cubicBezTo>
                <a:cubicBezTo>
                  <a:pt x="1469026" y="1616520"/>
                  <a:pt x="1473614" y="1611938"/>
                  <a:pt x="1479259" y="1611938"/>
                </a:cubicBezTo>
                <a:close/>
                <a:moveTo>
                  <a:pt x="1540660" y="1611597"/>
                </a:moveTo>
                <a:cubicBezTo>
                  <a:pt x="1546493" y="1611597"/>
                  <a:pt x="1551235" y="1616332"/>
                  <a:pt x="1551235" y="1622172"/>
                </a:cubicBezTo>
                <a:cubicBezTo>
                  <a:pt x="1551235" y="1628012"/>
                  <a:pt x="1546493" y="1632747"/>
                  <a:pt x="1540660" y="1632747"/>
                </a:cubicBezTo>
                <a:cubicBezTo>
                  <a:pt x="1534827" y="1632747"/>
                  <a:pt x="1530086" y="1628012"/>
                  <a:pt x="1530086" y="1622172"/>
                </a:cubicBezTo>
                <a:cubicBezTo>
                  <a:pt x="1530086" y="1616332"/>
                  <a:pt x="1534827" y="1611597"/>
                  <a:pt x="1540660" y="1611597"/>
                </a:cubicBezTo>
                <a:close/>
                <a:moveTo>
                  <a:pt x="1786266" y="1610745"/>
                </a:moveTo>
                <a:cubicBezTo>
                  <a:pt x="1786385" y="1610743"/>
                  <a:pt x="1786487" y="1610743"/>
                  <a:pt x="1786607" y="1610745"/>
                </a:cubicBezTo>
                <a:cubicBezTo>
                  <a:pt x="1792542" y="1610840"/>
                  <a:pt x="1797284" y="1615727"/>
                  <a:pt x="1797181" y="1621660"/>
                </a:cubicBezTo>
                <a:cubicBezTo>
                  <a:pt x="1797181" y="1627690"/>
                  <a:pt x="1792286" y="1632576"/>
                  <a:pt x="1786266" y="1632576"/>
                </a:cubicBezTo>
                <a:cubicBezTo>
                  <a:pt x="1780245" y="1632576"/>
                  <a:pt x="1775350" y="1627690"/>
                  <a:pt x="1775350" y="1621660"/>
                </a:cubicBezTo>
                <a:cubicBezTo>
                  <a:pt x="1775350" y="1615631"/>
                  <a:pt x="1780245" y="1610745"/>
                  <a:pt x="1786266" y="1610745"/>
                </a:cubicBezTo>
                <a:close/>
                <a:moveTo>
                  <a:pt x="1724864" y="1610745"/>
                </a:moveTo>
                <a:cubicBezTo>
                  <a:pt x="1724983" y="1610743"/>
                  <a:pt x="1725086" y="1610743"/>
                  <a:pt x="1725205" y="1610745"/>
                </a:cubicBezTo>
                <a:cubicBezTo>
                  <a:pt x="1731141" y="1610840"/>
                  <a:pt x="1735882" y="1615727"/>
                  <a:pt x="1735780" y="1621660"/>
                </a:cubicBezTo>
                <a:cubicBezTo>
                  <a:pt x="1735780" y="1627690"/>
                  <a:pt x="1730885" y="1632576"/>
                  <a:pt x="1724864" y="1632576"/>
                </a:cubicBezTo>
                <a:cubicBezTo>
                  <a:pt x="1718843" y="1632576"/>
                  <a:pt x="1713949" y="1627690"/>
                  <a:pt x="1713949" y="1621660"/>
                </a:cubicBezTo>
                <a:cubicBezTo>
                  <a:pt x="1713949" y="1615631"/>
                  <a:pt x="1718843" y="1610745"/>
                  <a:pt x="1724864" y="1610745"/>
                </a:cubicBezTo>
                <a:close/>
                <a:moveTo>
                  <a:pt x="1909068" y="1610744"/>
                </a:moveTo>
                <a:cubicBezTo>
                  <a:pt x="1915191" y="1610744"/>
                  <a:pt x="1920155" y="1615708"/>
                  <a:pt x="1920155" y="1621831"/>
                </a:cubicBezTo>
                <a:cubicBezTo>
                  <a:pt x="1920069" y="1627915"/>
                  <a:pt x="1915157" y="1632825"/>
                  <a:pt x="1909068" y="1632917"/>
                </a:cubicBezTo>
                <a:cubicBezTo>
                  <a:pt x="1902979" y="1632825"/>
                  <a:pt x="1898067" y="1627915"/>
                  <a:pt x="1897982" y="1621831"/>
                </a:cubicBezTo>
                <a:cubicBezTo>
                  <a:pt x="1897982" y="1615708"/>
                  <a:pt x="1902945" y="1610744"/>
                  <a:pt x="1909068" y="1610744"/>
                </a:cubicBezTo>
                <a:close/>
                <a:moveTo>
                  <a:pt x="1847666" y="1610744"/>
                </a:moveTo>
                <a:cubicBezTo>
                  <a:pt x="1853789" y="1610744"/>
                  <a:pt x="1858753" y="1615708"/>
                  <a:pt x="1858753" y="1621831"/>
                </a:cubicBezTo>
                <a:cubicBezTo>
                  <a:pt x="1858667" y="1627915"/>
                  <a:pt x="1853755" y="1632825"/>
                  <a:pt x="1847666" y="1632917"/>
                </a:cubicBezTo>
                <a:cubicBezTo>
                  <a:pt x="1841577" y="1632825"/>
                  <a:pt x="1836665" y="1627915"/>
                  <a:pt x="1836580" y="1621831"/>
                </a:cubicBezTo>
                <a:cubicBezTo>
                  <a:pt x="1836580" y="1615708"/>
                  <a:pt x="1841543" y="1610744"/>
                  <a:pt x="1847666" y="1610744"/>
                </a:cubicBezTo>
                <a:close/>
                <a:moveTo>
                  <a:pt x="1664145" y="1610744"/>
                </a:moveTo>
                <a:cubicBezTo>
                  <a:pt x="1670080" y="1610744"/>
                  <a:pt x="1674890" y="1615556"/>
                  <a:pt x="1674890" y="1621490"/>
                </a:cubicBezTo>
                <a:cubicBezTo>
                  <a:pt x="1674890" y="1627423"/>
                  <a:pt x="1670080" y="1632235"/>
                  <a:pt x="1664145" y="1632235"/>
                </a:cubicBezTo>
                <a:cubicBezTo>
                  <a:pt x="1658243" y="1632143"/>
                  <a:pt x="1653485" y="1627386"/>
                  <a:pt x="1653400" y="1621490"/>
                </a:cubicBezTo>
                <a:cubicBezTo>
                  <a:pt x="1653400" y="1615556"/>
                  <a:pt x="1658210" y="1610744"/>
                  <a:pt x="1664145" y="1610744"/>
                </a:cubicBezTo>
                <a:close/>
                <a:moveTo>
                  <a:pt x="1602061" y="1610744"/>
                </a:moveTo>
                <a:cubicBezTo>
                  <a:pt x="1607997" y="1610744"/>
                  <a:pt x="1612807" y="1615556"/>
                  <a:pt x="1612807" y="1621490"/>
                </a:cubicBezTo>
                <a:cubicBezTo>
                  <a:pt x="1612807" y="1627423"/>
                  <a:pt x="1607997" y="1632235"/>
                  <a:pt x="1602061" y="1632235"/>
                </a:cubicBezTo>
                <a:cubicBezTo>
                  <a:pt x="1596160" y="1632143"/>
                  <a:pt x="1591401" y="1627386"/>
                  <a:pt x="1591317" y="1621490"/>
                </a:cubicBezTo>
                <a:cubicBezTo>
                  <a:pt x="1591317" y="1615556"/>
                  <a:pt x="1596126" y="1610744"/>
                  <a:pt x="1602061" y="1610744"/>
                </a:cubicBezTo>
                <a:close/>
                <a:moveTo>
                  <a:pt x="251233" y="1559577"/>
                </a:moveTo>
                <a:cubicBezTo>
                  <a:pt x="252359" y="1559577"/>
                  <a:pt x="253280" y="1560493"/>
                  <a:pt x="253280" y="1561624"/>
                </a:cubicBezTo>
                <a:cubicBezTo>
                  <a:pt x="253280" y="1562755"/>
                  <a:pt x="252359" y="1563671"/>
                  <a:pt x="251233" y="1563671"/>
                </a:cubicBezTo>
                <a:cubicBezTo>
                  <a:pt x="250142" y="1563589"/>
                  <a:pt x="249272" y="1562719"/>
                  <a:pt x="249187" y="1561624"/>
                </a:cubicBezTo>
                <a:cubicBezTo>
                  <a:pt x="249187" y="1560493"/>
                  <a:pt x="250107" y="1559577"/>
                  <a:pt x="251233" y="1559577"/>
                </a:cubicBezTo>
                <a:close/>
                <a:moveTo>
                  <a:pt x="189833" y="1559577"/>
                </a:moveTo>
                <a:cubicBezTo>
                  <a:pt x="190685" y="1559577"/>
                  <a:pt x="191368" y="1560265"/>
                  <a:pt x="191368" y="1561112"/>
                </a:cubicBezTo>
                <a:cubicBezTo>
                  <a:pt x="191368" y="1561960"/>
                  <a:pt x="190685" y="1562648"/>
                  <a:pt x="189833" y="1562648"/>
                </a:cubicBezTo>
                <a:cubicBezTo>
                  <a:pt x="188980" y="1562648"/>
                  <a:pt x="188298" y="1561960"/>
                  <a:pt x="188298" y="1561112"/>
                </a:cubicBezTo>
                <a:cubicBezTo>
                  <a:pt x="188298" y="1560265"/>
                  <a:pt x="188980" y="1559577"/>
                  <a:pt x="189833" y="1559577"/>
                </a:cubicBezTo>
                <a:close/>
                <a:moveTo>
                  <a:pt x="312635" y="1558042"/>
                </a:moveTo>
                <a:cubicBezTo>
                  <a:pt x="314135" y="1558042"/>
                  <a:pt x="315364" y="1559264"/>
                  <a:pt x="315364" y="1560771"/>
                </a:cubicBezTo>
                <a:cubicBezTo>
                  <a:pt x="315364" y="1562279"/>
                  <a:pt x="314135" y="1563500"/>
                  <a:pt x="312635" y="1563500"/>
                </a:cubicBezTo>
                <a:cubicBezTo>
                  <a:pt x="311133" y="1563500"/>
                  <a:pt x="309906" y="1562279"/>
                  <a:pt x="309906" y="1560771"/>
                </a:cubicBezTo>
                <a:cubicBezTo>
                  <a:pt x="309906" y="1559264"/>
                  <a:pt x="311133" y="1558042"/>
                  <a:pt x="312635" y="1558042"/>
                </a:cubicBezTo>
                <a:close/>
                <a:moveTo>
                  <a:pt x="374036" y="1557531"/>
                </a:moveTo>
                <a:cubicBezTo>
                  <a:pt x="374155" y="1557524"/>
                  <a:pt x="374275" y="1557524"/>
                  <a:pt x="374394" y="1557531"/>
                </a:cubicBezTo>
                <a:cubicBezTo>
                  <a:pt x="376083" y="1557628"/>
                  <a:pt x="377379" y="1559079"/>
                  <a:pt x="377276" y="1560771"/>
                </a:cubicBezTo>
                <a:cubicBezTo>
                  <a:pt x="377276" y="1562560"/>
                  <a:pt x="375827" y="1564012"/>
                  <a:pt x="374036" y="1564012"/>
                </a:cubicBezTo>
                <a:cubicBezTo>
                  <a:pt x="372279" y="1563927"/>
                  <a:pt x="370880" y="1562524"/>
                  <a:pt x="370796" y="1560771"/>
                </a:cubicBezTo>
                <a:cubicBezTo>
                  <a:pt x="370796" y="1558982"/>
                  <a:pt x="372245" y="1557531"/>
                  <a:pt x="374036" y="1557531"/>
                </a:cubicBezTo>
                <a:close/>
                <a:moveTo>
                  <a:pt x="436120" y="1556848"/>
                </a:moveTo>
                <a:cubicBezTo>
                  <a:pt x="438286" y="1556848"/>
                  <a:pt x="440043" y="1558605"/>
                  <a:pt x="440043" y="1560771"/>
                </a:cubicBezTo>
                <a:cubicBezTo>
                  <a:pt x="440043" y="1562937"/>
                  <a:pt x="438286" y="1564694"/>
                  <a:pt x="436120" y="1564694"/>
                </a:cubicBezTo>
                <a:cubicBezTo>
                  <a:pt x="433988" y="1564607"/>
                  <a:pt x="432282" y="1562902"/>
                  <a:pt x="432197" y="1560771"/>
                </a:cubicBezTo>
                <a:cubicBezTo>
                  <a:pt x="432197" y="1558605"/>
                  <a:pt x="433953" y="1556848"/>
                  <a:pt x="436120" y="1556848"/>
                </a:cubicBezTo>
                <a:close/>
                <a:moveTo>
                  <a:pt x="496838" y="1556336"/>
                </a:moveTo>
                <a:cubicBezTo>
                  <a:pt x="496957" y="1556331"/>
                  <a:pt x="497077" y="1556331"/>
                  <a:pt x="497179" y="1556336"/>
                </a:cubicBezTo>
                <a:cubicBezTo>
                  <a:pt x="499533" y="1556432"/>
                  <a:pt x="501375" y="1558417"/>
                  <a:pt x="501273" y="1560771"/>
                </a:cubicBezTo>
                <a:cubicBezTo>
                  <a:pt x="501273" y="1563220"/>
                  <a:pt x="499295" y="1565205"/>
                  <a:pt x="496838" y="1565205"/>
                </a:cubicBezTo>
                <a:cubicBezTo>
                  <a:pt x="494382" y="1565205"/>
                  <a:pt x="492404" y="1563220"/>
                  <a:pt x="492404" y="1560771"/>
                </a:cubicBezTo>
                <a:cubicBezTo>
                  <a:pt x="492404" y="1558322"/>
                  <a:pt x="494382" y="1556336"/>
                  <a:pt x="496838" y="1556336"/>
                </a:cubicBezTo>
                <a:close/>
                <a:moveTo>
                  <a:pt x="558606" y="1555690"/>
                </a:moveTo>
                <a:cubicBezTo>
                  <a:pt x="561338" y="1555690"/>
                  <a:pt x="563552" y="1557905"/>
                  <a:pt x="563552" y="1560636"/>
                </a:cubicBezTo>
                <a:cubicBezTo>
                  <a:pt x="563552" y="1563368"/>
                  <a:pt x="561338" y="1565582"/>
                  <a:pt x="558606" y="1565582"/>
                </a:cubicBezTo>
                <a:cubicBezTo>
                  <a:pt x="555874" y="1565582"/>
                  <a:pt x="553660" y="1563368"/>
                  <a:pt x="553660" y="1560636"/>
                </a:cubicBezTo>
                <a:cubicBezTo>
                  <a:pt x="553660" y="1557905"/>
                  <a:pt x="555874" y="1555690"/>
                  <a:pt x="558606" y="1555690"/>
                </a:cubicBezTo>
                <a:close/>
                <a:moveTo>
                  <a:pt x="619641" y="1555142"/>
                </a:moveTo>
                <a:cubicBezTo>
                  <a:pt x="622745" y="1555142"/>
                  <a:pt x="625270" y="1557662"/>
                  <a:pt x="625270" y="1560771"/>
                </a:cubicBezTo>
                <a:cubicBezTo>
                  <a:pt x="625270" y="1563880"/>
                  <a:pt x="622745" y="1566399"/>
                  <a:pt x="619641" y="1566399"/>
                </a:cubicBezTo>
                <a:cubicBezTo>
                  <a:pt x="616537" y="1566399"/>
                  <a:pt x="614013" y="1563880"/>
                  <a:pt x="614013" y="1560771"/>
                </a:cubicBezTo>
                <a:cubicBezTo>
                  <a:pt x="614013" y="1557662"/>
                  <a:pt x="616537" y="1555142"/>
                  <a:pt x="619641" y="1555142"/>
                </a:cubicBezTo>
                <a:close/>
                <a:moveTo>
                  <a:pt x="681042" y="1554630"/>
                </a:moveTo>
                <a:cubicBezTo>
                  <a:pt x="684437" y="1554630"/>
                  <a:pt x="687183" y="1557380"/>
                  <a:pt x="687183" y="1560771"/>
                </a:cubicBezTo>
                <a:cubicBezTo>
                  <a:pt x="687183" y="1564161"/>
                  <a:pt x="684437" y="1566911"/>
                  <a:pt x="681042" y="1566911"/>
                </a:cubicBezTo>
                <a:cubicBezTo>
                  <a:pt x="677649" y="1566911"/>
                  <a:pt x="674903" y="1564161"/>
                  <a:pt x="674903" y="1560771"/>
                </a:cubicBezTo>
                <a:cubicBezTo>
                  <a:pt x="674903" y="1557380"/>
                  <a:pt x="677649" y="1554630"/>
                  <a:pt x="681042" y="1554630"/>
                </a:cubicBezTo>
                <a:close/>
                <a:moveTo>
                  <a:pt x="743126" y="1554119"/>
                </a:moveTo>
                <a:cubicBezTo>
                  <a:pt x="743245" y="1554116"/>
                  <a:pt x="743365" y="1554116"/>
                  <a:pt x="743467" y="1554119"/>
                </a:cubicBezTo>
                <a:cubicBezTo>
                  <a:pt x="747049" y="1554215"/>
                  <a:pt x="749880" y="1557192"/>
                  <a:pt x="749778" y="1560771"/>
                </a:cubicBezTo>
                <a:cubicBezTo>
                  <a:pt x="749778" y="1564445"/>
                  <a:pt x="746793" y="1567423"/>
                  <a:pt x="743126" y="1567423"/>
                </a:cubicBezTo>
                <a:cubicBezTo>
                  <a:pt x="739492" y="1567332"/>
                  <a:pt x="736559" y="1564407"/>
                  <a:pt x="736474" y="1560771"/>
                </a:cubicBezTo>
                <a:cubicBezTo>
                  <a:pt x="736474" y="1557097"/>
                  <a:pt x="739459" y="1554119"/>
                  <a:pt x="743126" y="1554119"/>
                </a:cubicBezTo>
                <a:close/>
                <a:moveTo>
                  <a:pt x="803845" y="1553607"/>
                </a:moveTo>
                <a:cubicBezTo>
                  <a:pt x="807802" y="1553607"/>
                  <a:pt x="811008" y="1556814"/>
                  <a:pt x="811008" y="1560771"/>
                </a:cubicBezTo>
                <a:cubicBezTo>
                  <a:pt x="811008" y="1564728"/>
                  <a:pt x="807802" y="1567934"/>
                  <a:pt x="803845" y="1567934"/>
                </a:cubicBezTo>
                <a:cubicBezTo>
                  <a:pt x="799888" y="1567934"/>
                  <a:pt x="796682" y="1564728"/>
                  <a:pt x="796682" y="1560771"/>
                </a:cubicBezTo>
                <a:cubicBezTo>
                  <a:pt x="796682" y="1556814"/>
                  <a:pt x="799888" y="1553607"/>
                  <a:pt x="803845" y="1553607"/>
                </a:cubicBezTo>
                <a:close/>
                <a:moveTo>
                  <a:pt x="865246" y="1553266"/>
                </a:moveTo>
                <a:cubicBezTo>
                  <a:pt x="865365" y="1553263"/>
                  <a:pt x="865468" y="1553263"/>
                  <a:pt x="865587" y="1553266"/>
                </a:cubicBezTo>
                <a:cubicBezTo>
                  <a:pt x="869647" y="1553362"/>
                  <a:pt x="872853" y="1556722"/>
                  <a:pt x="872751" y="1560771"/>
                </a:cubicBezTo>
                <a:cubicBezTo>
                  <a:pt x="872751" y="1564915"/>
                  <a:pt x="869391" y="1568275"/>
                  <a:pt x="865246" y="1568275"/>
                </a:cubicBezTo>
                <a:cubicBezTo>
                  <a:pt x="861101" y="1568275"/>
                  <a:pt x="857742" y="1564915"/>
                  <a:pt x="857742" y="1560771"/>
                </a:cubicBezTo>
                <a:cubicBezTo>
                  <a:pt x="857742" y="1556626"/>
                  <a:pt x="861101" y="1553266"/>
                  <a:pt x="865246" y="1553266"/>
                </a:cubicBezTo>
                <a:close/>
                <a:moveTo>
                  <a:pt x="926648" y="1552754"/>
                </a:moveTo>
                <a:cubicBezTo>
                  <a:pt x="931082" y="1552754"/>
                  <a:pt x="934664" y="1556343"/>
                  <a:pt x="934664" y="1560771"/>
                </a:cubicBezTo>
                <a:cubicBezTo>
                  <a:pt x="934664" y="1565198"/>
                  <a:pt x="931082" y="1568787"/>
                  <a:pt x="926648" y="1568787"/>
                </a:cubicBezTo>
                <a:cubicBezTo>
                  <a:pt x="922213" y="1568787"/>
                  <a:pt x="918632" y="1565198"/>
                  <a:pt x="918632" y="1560771"/>
                </a:cubicBezTo>
                <a:cubicBezTo>
                  <a:pt x="918632" y="1556343"/>
                  <a:pt x="922213" y="1552754"/>
                  <a:pt x="926648" y="1552754"/>
                </a:cubicBezTo>
                <a:close/>
                <a:moveTo>
                  <a:pt x="988049" y="1552242"/>
                </a:moveTo>
                <a:cubicBezTo>
                  <a:pt x="992756" y="1552242"/>
                  <a:pt x="996576" y="1556061"/>
                  <a:pt x="996576" y="1560770"/>
                </a:cubicBezTo>
                <a:cubicBezTo>
                  <a:pt x="996576" y="1565480"/>
                  <a:pt x="992756" y="1569298"/>
                  <a:pt x="988049" y="1569298"/>
                </a:cubicBezTo>
                <a:cubicBezTo>
                  <a:pt x="983375" y="1569208"/>
                  <a:pt x="979606" y="1565442"/>
                  <a:pt x="979521" y="1560770"/>
                </a:cubicBezTo>
                <a:cubicBezTo>
                  <a:pt x="979521" y="1556061"/>
                  <a:pt x="983342" y="1552242"/>
                  <a:pt x="988049" y="1552242"/>
                </a:cubicBezTo>
                <a:close/>
                <a:moveTo>
                  <a:pt x="1049816" y="1551767"/>
                </a:moveTo>
                <a:cubicBezTo>
                  <a:pt x="1054714" y="1551767"/>
                  <a:pt x="1058685" y="1555738"/>
                  <a:pt x="1058685" y="1560636"/>
                </a:cubicBezTo>
                <a:cubicBezTo>
                  <a:pt x="1058685" y="1565534"/>
                  <a:pt x="1054714" y="1569505"/>
                  <a:pt x="1049816" y="1569505"/>
                </a:cubicBezTo>
                <a:cubicBezTo>
                  <a:pt x="1044918" y="1569505"/>
                  <a:pt x="1040947" y="1565534"/>
                  <a:pt x="1040947" y="1560636"/>
                </a:cubicBezTo>
                <a:cubicBezTo>
                  <a:pt x="1040947" y="1555738"/>
                  <a:pt x="1044918" y="1551767"/>
                  <a:pt x="1049816" y="1551767"/>
                </a:cubicBezTo>
                <a:close/>
                <a:moveTo>
                  <a:pt x="1110851" y="1551560"/>
                </a:moveTo>
                <a:cubicBezTo>
                  <a:pt x="1115934" y="1551560"/>
                  <a:pt x="1120061" y="1555685"/>
                  <a:pt x="1120061" y="1560771"/>
                </a:cubicBezTo>
                <a:cubicBezTo>
                  <a:pt x="1120061" y="1565857"/>
                  <a:pt x="1115934" y="1569981"/>
                  <a:pt x="1110851" y="1569981"/>
                </a:cubicBezTo>
                <a:cubicBezTo>
                  <a:pt x="1105803" y="1569890"/>
                  <a:pt x="1101726" y="1565819"/>
                  <a:pt x="1101641" y="1560771"/>
                </a:cubicBezTo>
                <a:cubicBezTo>
                  <a:pt x="1101641" y="1555685"/>
                  <a:pt x="1105768" y="1551560"/>
                  <a:pt x="1110851" y="1551560"/>
                </a:cubicBezTo>
                <a:close/>
                <a:moveTo>
                  <a:pt x="1172253" y="1551049"/>
                </a:moveTo>
                <a:cubicBezTo>
                  <a:pt x="1172372" y="1551047"/>
                  <a:pt x="1172474" y="1551047"/>
                  <a:pt x="1172593" y="1551049"/>
                </a:cubicBezTo>
                <a:cubicBezTo>
                  <a:pt x="1177864" y="1551144"/>
                  <a:pt x="1182077" y="1555497"/>
                  <a:pt x="1181975" y="1560771"/>
                </a:cubicBezTo>
                <a:cubicBezTo>
                  <a:pt x="1181975" y="1566140"/>
                  <a:pt x="1177625" y="1570492"/>
                  <a:pt x="1172253" y="1570492"/>
                </a:cubicBezTo>
                <a:cubicBezTo>
                  <a:pt x="1166914" y="1570402"/>
                  <a:pt x="1162616" y="1566102"/>
                  <a:pt x="1162531" y="1560771"/>
                </a:cubicBezTo>
                <a:cubicBezTo>
                  <a:pt x="1162531" y="1555401"/>
                  <a:pt x="1166880" y="1551049"/>
                  <a:pt x="1172253" y="1551049"/>
                </a:cubicBezTo>
                <a:close/>
                <a:moveTo>
                  <a:pt x="1233653" y="1550708"/>
                </a:moveTo>
                <a:cubicBezTo>
                  <a:pt x="1233773" y="1550706"/>
                  <a:pt x="1233875" y="1550706"/>
                  <a:pt x="1233994" y="1550708"/>
                </a:cubicBezTo>
                <a:cubicBezTo>
                  <a:pt x="1239452" y="1550803"/>
                  <a:pt x="1243818" y="1555308"/>
                  <a:pt x="1243716" y="1560771"/>
                </a:cubicBezTo>
                <a:cubicBezTo>
                  <a:pt x="1243716" y="1566328"/>
                  <a:pt x="1239214" y="1570834"/>
                  <a:pt x="1233653" y="1570834"/>
                </a:cubicBezTo>
                <a:cubicBezTo>
                  <a:pt x="1228127" y="1570743"/>
                  <a:pt x="1223675" y="1566290"/>
                  <a:pt x="1223591" y="1560771"/>
                </a:cubicBezTo>
                <a:cubicBezTo>
                  <a:pt x="1223591" y="1555214"/>
                  <a:pt x="1228093" y="1550708"/>
                  <a:pt x="1233653" y="1550708"/>
                </a:cubicBezTo>
                <a:close/>
                <a:moveTo>
                  <a:pt x="1971151" y="1550537"/>
                </a:moveTo>
                <a:cubicBezTo>
                  <a:pt x="1976797" y="1550537"/>
                  <a:pt x="1981385" y="1555119"/>
                  <a:pt x="1981385" y="1560771"/>
                </a:cubicBezTo>
                <a:cubicBezTo>
                  <a:pt x="1981385" y="1566423"/>
                  <a:pt x="1976797" y="1571004"/>
                  <a:pt x="1971151" y="1571004"/>
                </a:cubicBezTo>
                <a:cubicBezTo>
                  <a:pt x="1965506" y="1571004"/>
                  <a:pt x="1960918" y="1566423"/>
                  <a:pt x="1960918" y="1560771"/>
                </a:cubicBezTo>
                <a:cubicBezTo>
                  <a:pt x="1960918" y="1555119"/>
                  <a:pt x="1965506" y="1550537"/>
                  <a:pt x="1971151" y="1550537"/>
                </a:cubicBezTo>
                <a:close/>
                <a:moveTo>
                  <a:pt x="1295055" y="1550537"/>
                </a:moveTo>
                <a:cubicBezTo>
                  <a:pt x="1300701" y="1550537"/>
                  <a:pt x="1305288" y="1555119"/>
                  <a:pt x="1305288" y="1560771"/>
                </a:cubicBezTo>
                <a:cubicBezTo>
                  <a:pt x="1305288" y="1566423"/>
                  <a:pt x="1300701" y="1571004"/>
                  <a:pt x="1295055" y="1571004"/>
                </a:cubicBezTo>
                <a:cubicBezTo>
                  <a:pt x="1289409" y="1571004"/>
                  <a:pt x="1284822" y="1566423"/>
                  <a:pt x="1284822" y="1560771"/>
                </a:cubicBezTo>
                <a:cubicBezTo>
                  <a:pt x="1284822" y="1555119"/>
                  <a:pt x="1289409" y="1550537"/>
                  <a:pt x="1295055" y="1550537"/>
                </a:cubicBezTo>
                <a:close/>
                <a:moveTo>
                  <a:pt x="1357138" y="1550196"/>
                </a:moveTo>
                <a:cubicBezTo>
                  <a:pt x="1362971" y="1550196"/>
                  <a:pt x="1367713" y="1554931"/>
                  <a:pt x="1367713" y="1560771"/>
                </a:cubicBezTo>
                <a:cubicBezTo>
                  <a:pt x="1367713" y="1566611"/>
                  <a:pt x="1362971" y="1571346"/>
                  <a:pt x="1357138" y="1571346"/>
                </a:cubicBezTo>
                <a:cubicBezTo>
                  <a:pt x="1351305" y="1571346"/>
                  <a:pt x="1346564" y="1566611"/>
                  <a:pt x="1346564" y="1560771"/>
                </a:cubicBezTo>
                <a:cubicBezTo>
                  <a:pt x="1346564" y="1554931"/>
                  <a:pt x="1351305" y="1550196"/>
                  <a:pt x="1357138" y="1550196"/>
                </a:cubicBezTo>
                <a:close/>
                <a:moveTo>
                  <a:pt x="1417857" y="1549855"/>
                </a:moveTo>
                <a:cubicBezTo>
                  <a:pt x="1417976" y="1549853"/>
                  <a:pt x="1418079" y="1549853"/>
                  <a:pt x="1418198" y="1549855"/>
                </a:cubicBezTo>
                <a:cubicBezTo>
                  <a:pt x="1424134" y="1549950"/>
                  <a:pt x="1428875" y="1554837"/>
                  <a:pt x="1428773" y="1560770"/>
                </a:cubicBezTo>
                <a:cubicBezTo>
                  <a:pt x="1428773" y="1566800"/>
                  <a:pt x="1423878" y="1571686"/>
                  <a:pt x="1417857" y="1571686"/>
                </a:cubicBezTo>
                <a:cubicBezTo>
                  <a:pt x="1411836" y="1571686"/>
                  <a:pt x="1406942" y="1566800"/>
                  <a:pt x="1406942" y="1560770"/>
                </a:cubicBezTo>
                <a:cubicBezTo>
                  <a:pt x="1406942" y="1554741"/>
                  <a:pt x="1411836" y="1549855"/>
                  <a:pt x="1417857" y="1549855"/>
                </a:cubicBezTo>
                <a:close/>
                <a:moveTo>
                  <a:pt x="1479259" y="1549684"/>
                </a:moveTo>
                <a:cubicBezTo>
                  <a:pt x="1485382" y="1549684"/>
                  <a:pt x="1490345" y="1554648"/>
                  <a:pt x="1490345" y="1560771"/>
                </a:cubicBezTo>
                <a:cubicBezTo>
                  <a:pt x="1490260" y="1566855"/>
                  <a:pt x="1485348" y="1571765"/>
                  <a:pt x="1479259" y="1571857"/>
                </a:cubicBezTo>
                <a:cubicBezTo>
                  <a:pt x="1473170" y="1571765"/>
                  <a:pt x="1468258" y="1566855"/>
                  <a:pt x="1468173" y="1560771"/>
                </a:cubicBezTo>
                <a:cubicBezTo>
                  <a:pt x="1468173" y="1554648"/>
                  <a:pt x="1473136" y="1549684"/>
                  <a:pt x="1479259" y="1549684"/>
                </a:cubicBezTo>
                <a:close/>
                <a:moveTo>
                  <a:pt x="1540661" y="1549514"/>
                </a:moveTo>
                <a:cubicBezTo>
                  <a:pt x="1540780" y="1549512"/>
                  <a:pt x="1540882" y="1549512"/>
                  <a:pt x="1541001" y="1549514"/>
                </a:cubicBezTo>
                <a:cubicBezTo>
                  <a:pt x="1547125" y="1549609"/>
                  <a:pt x="1552020" y="1554649"/>
                  <a:pt x="1551917" y="1560771"/>
                </a:cubicBezTo>
                <a:cubicBezTo>
                  <a:pt x="1551917" y="1566988"/>
                  <a:pt x="1546886" y="1572028"/>
                  <a:pt x="1540661" y="1572028"/>
                </a:cubicBezTo>
                <a:cubicBezTo>
                  <a:pt x="1534486" y="1571935"/>
                  <a:pt x="1529489" y="1566950"/>
                  <a:pt x="1529404" y="1560771"/>
                </a:cubicBezTo>
                <a:cubicBezTo>
                  <a:pt x="1529404" y="1554554"/>
                  <a:pt x="1534452" y="1549514"/>
                  <a:pt x="1540661" y="1549514"/>
                </a:cubicBezTo>
                <a:close/>
                <a:moveTo>
                  <a:pt x="1602061" y="1549343"/>
                </a:moveTo>
                <a:cubicBezTo>
                  <a:pt x="1608372" y="1549343"/>
                  <a:pt x="1613488" y="1554460"/>
                  <a:pt x="1613488" y="1560771"/>
                </a:cubicBezTo>
                <a:cubicBezTo>
                  <a:pt x="1613488" y="1567082"/>
                  <a:pt x="1608372" y="1572198"/>
                  <a:pt x="1602061" y="1572198"/>
                </a:cubicBezTo>
                <a:cubicBezTo>
                  <a:pt x="1595750" y="1572198"/>
                  <a:pt x="1590634" y="1567082"/>
                  <a:pt x="1590634" y="1560771"/>
                </a:cubicBezTo>
                <a:cubicBezTo>
                  <a:pt x="1590634" y="1554460"/>
                  <a:pt x="1595750" y="1549343"/>
                  <a:pt x="1602061" y="1549343"/>
                </a:cubicBezTo>
                <a:close/>
                <a:moveTo>
                  <a:pt x="1664144" y="1549173"/>
                </a:moveTo>
                <a:cubicBezTo>
                  <a:pt x="1664264" y="1549171"/>
                  <a:pt x="1664366" y="1549171"/>
                  <a:pt x="1664485" y="1549173"/>
                </a:cubicBezTo>
                <a:cubicBezTo>
                  <a:pt x="1670797" y="1549268"/>
                  <a:pt x="1675845" y="1554460"/>
                  <a:pt x="1675742" y="1560771"/>
                </a:cubicBezTo>
                <a:cubicBezTo>
                  <a:pt x="1675742" y="1567177"/>
                  <a:pt x="1670558" y="1572369"/>
                  <a:pt x="1664144" y="1572369"/>
                </a:cubicBezTo>
                <a:cubicBezTo>
                  <a:pt x="1657783" y="1572277"/>
                  <a:pt x="1652632" y="1567138"/>
                  <a:pt x="1652547" y="1560771"/>
                </a:cubicBezTo>
                <a:cubicBezTo>
                  <a:pt x="1652547" y="1554365"/>
                  <a:pt x="1657731" y="1549173"/>
                  <a:pt x="1664144" y="1549173"/>
                </a:cubicBezTo>
                <a:close/>
                <a:moveTo>
                  <a:pt x="1786265" y="1549002"/>
                </a:moveTo>
                <a:cubicBezTo>
                  <a:pt x="1792763" y="1549002"/>
                  <a:pt x="1798034" y="1554271"/>
                  <a:pt x="1798034" y="1560771"/>
                </a:cubicBezTo>
                <a:cubicBezTo>
                  <a:pt x="1798034" y="1567271"/>
                  <a:pt x="1792763" y="1572540"/>
                  <a:pt x="1786265" y="1572540"/>
                </a:cubicBezTo>
                <a:cubicBezTo>
                  <a:pt x="1779767" y="1572540"/>
                  <a:pt x="1774497" y="1567271"/>
                  <a:pt x="1774497" y="1560771"/>
                </a:cubicBezTo>
                <a:cubicBezTo>
                  <a:pt x="1774497" y="1554271"/>
                  <a:pt x="1779767" y="1549002"/>
                  <a:pt x="1786265" y="1549002"/>
                </a:cubicBezTo>
                <a:close/>
                <a:moveTo>
                  <a:pt x="1724864" y="1549002"/>
                </a:moveTo>
                <a:cubicBezTo>
                  <a:pt x="1731363" y="1549002"/>
                  <a:pt x="1736633" y="1554271"/>
                  <a:pt x="1736633" y="1560771"/>
                </a:cubicBezTo>
                <a:cubicBezTo>
                  <a:pt x="1736633" y="1567271"/>
                  <a:pt x="1731363" y="1572540"/>
                  <a:pt x="1724864" y="1572540"/>
                </a:cubicBezTo>
                <a:cubicBezTo>
                  <a:pt x="1718366" y="1572540"/>
                  <a:pt x="1713096" y="1567271"/>
                  <a:pt x="1713096" y="1560771"/>
                </a:cubicBezTo>
                <a:cubicBezTo>
                  <a:pt x="1713096" y="1554271"/>
                  <a:pt x="1718366" y="1549002"/>
                  <a:pt x="1724864" y="1549002"/>
                </a:cubicBezTo>
                <a:close/>
                <a:moveTo>
                  <a:pt x="1909067" y="1548831"/>
                </a:moveTo>
                <a:cubicBezTo>
                  <a:pt x="1915668" y="1548831"/>
                  <a:pt x="1921007" y="1554177"/>
                  <a:pt x="1921007" y="1560771"/>
                </a:cubicBezTo>
                <a:cubicBezTo>
                  <a:pt x="1921007" y="1567364"/>
                  <a:pt x="1915668" y="1572710"/>
                  <a:pt x="1909067" y="1572710"/>
                </a:cubicBezTo>
                <a:cubicBezTo>
                  <a:pt x="1902518" y="1572618"/>
                  <a:pt x="1897214" y="1567325"/>
                  <a:pt x="1897129" y="1560771"/>
                </a:cubicBezTo>
                <a:cubicBezTo>
                  <a:pt x="1897129" y="1554177"/>
                  <a:pt x="1902467" y="1548831"/>
                  <a:pt x="1909067" y="1548831"/>
                </a:cubicBezTo>
                <a:close/>
                <a:moveTo>
                  <a:pt x="1847667" y="1548831"/>
                </a:moveTo>
                <a:cubicBezTo>
                  <a:pt x="1854267" y="1548831"/>
                  <a:pt x="1859606" y="1554177"/>
                  <a:pt x="1859606" y="1560771"/>
                </a:cubicBezTo>
                <a:cubicBezTo>
                  <a:pt x="1859606" y="1567364"/>
                  <a:pt x="1854267" y="1572710"/>
                  <a:pt x="1847667" y="1572710"/>
                </a:cubicBezTo>
                <a:cubicBezTo>
                  <a:pt x="1841117" y="1572618"/>
                  <a:pt x="1835813" y="1567325"/>
                  <a:pt x="1835728" y="1560771"/>
                </a:cubicBezTo>
                <a:cubicBezTo>
                  <a:pt x="1835728" y="1554177"/>
                  <a:pt x="1841066" y="1548831"/>
                  <a:pt x="1847667" y="1548831"/>
                </a:cubicBezTo>
                <a:close/>
                <a:moveTo>
                  <a:pt x="128431" y="1498005"/>
                </a:moveTo>
                <a:cubicBezTo>
                  <a:pt x="128551" y="1497987"/>
                  <a:pt x="128670" y="1497987"/>
                  <a:pt x="128806" y="1498005"/>
                </a:cubicBezTo>
                <a:cubicBezTo>
                  <a:pt x="129454" y="1498108"/>
                  <a:pt x="129898" y="1498718"/>
                  <a:pt x="129796" y="1499370"/>
                </a:cubicBezTo>
                <a:cubicBezTo>
                  <a:pt x="129796" y="1500124"/>
                  <a:pt x="129181" y="1500734"/>
                  <a:pt x="128431" y="1500734"/>
                </a:cubicBezTo>
                <a:cubicBezTo>
                  <a:pt x="127715" y="1500658"/>
                  <a:pt x="127135" y="1500090"/>
                  <a:pt x="127067" y="1499370"/>
                </a:cubicBezTo>
                <a:cubicBezTo>
                  <a:pt x="127067" y="1498616"/>
                  <a:pt x="127680" y="1498005"/>
                  <a:pt x="128431" y="1498005"/>
                </a:cubicBezTo>
                <a:close/>
                <a:moveTo>
                  <a:pt x="189832" y="1497322"/>
                </a:moveTo>
                <a:cubicBezTo>
                  <a:pt x="190958" y="1497322"/>
                  <a:pt x="191879" y="1498238"/>
                  <a:pt x="191879" y="1499369"/>
                </a:cubicBezTo>
                <a:cubicBezTo>
                  <a:pt x="191879" y="1500500"/>
                  <a:pt x="190958" y="1501416"/>
                  <a:pt x="189832" y="1501416"/>
                </a:cubicBezTo>
                <a:cubicBezTo>
                  <a:pt x="188741" y="1501334"/>
                  <a:pt x="187871" y="1500464"/>
                  <a:pt x="187786" y="1499369"/>
                </a:cubicBezTo>
                <a:cubicBezTo>
                  <a:pt x="187786" y="1498238"/>
                  <a:pt x="188706" y="1497322"/>
                  <a:pt x="189832" y="1497322"/>
                </a:cubicBezTo>
                <a:close/>
                <a:moveTo>
                  <a:pt x="251234" y="1496640"/>
                </a:moveTo>
                <a:cubicBezTo>
                  <a:pt x="252734" y="1496640"/>
                  <a:pt x="253963" y="1497862"/>
                  <a:pt x="253963" y="1499369"/>
                </a:cubicBezTo>
                <a:cubicBezTo>
                  <a:pt x="253963" y="1500877"/>
                  <a:pt x="252734" y="1502098"/>
                  <a:pt x="251234" y="1502098"/>
                </a:cubicBezTo>
                <a:cubicBezTo>
                  <a:pt x="249732" y="1502098"/>
                  <a:pt x="248505" y="1500877"/>
                  <a:pt x="248505" y="1499369"/>
                </a:cubicBezTo>
                <a:cubicBezTo>
                  <a:pt x="248505" y="1497862"/>
                  <a:pt x="249732" y="1496640"/>
                  <a:pt x="251234" y="1496640"/>
                </a:cubicBezTo>
                <a:close/>
                <a:moveTo>
                  <a:pt x="312635" y="1496129"/>
                </a:moveTo>
                <a:cubicBezTo>
                  <a:pt x="312754" y="1496122"/>
                  <a:pt x="312874" y="1496122"/>
                  <a:pt x="312993" y="1496129"/>
                </a:cubicBezTo>
                <a:cubicBezTo>
                  <a:pt x="314682" y="1496226"/>
                  <a:pt x="315978" y="1497677"/>
                  <a:pt x="315876" y="1499369"/>
                </a:cubicBezTo>
                <a:cubicBezTo>
                  <a:pt x="315876" y="1501158"/>
                  <a:pt x="314426" y="1502610"/>
                  <a:pt x="312635" y="1502610"/>
                </a:cubicBezTo>
                <a:cubicBezTo>
                  <a:pt x="310879" y="1502525"/>
                  <a:pt x="309480" y="1501123"/>
                  <a:pt x="309395" y="1499369"/>
                </a:cubicBezTo>
                <a:cubicBezTo>
                  <a:pt x="309395" y="1497580"/>
                  <a:pt x="310844" y="1496129"/>
                  <a:pt x="312635" y="1496129"/>
                </a:cubicBezTo>
                <a:close/>
                <a:moveTo>
                  <a:pt x="374036" y="1495446"/>
                </a:moveTo>
                <a:cubicBezTo>
                  <a:pt x="376202" y="1495446"/>
                  <a:pt x="377959" y="1497203"/>
                  <a:pt x="377959" y="1499369"/>
                </a:cubicBezTo>
                <a:cubicBezTo>
                  <a:pt x="377959" y="1501535"/>
                  <a:pt x="376202" y="1503292"/>
                  <a:pt x="374036" y="1503292"/>
                </a:cubicBezTo>
                <a:cubicBezTo>
                  <a:pt x="371904" y="1503205"/>
                  <a:pt x="370199" y="1501500"/>
                  <a:pt x="370114" y="1499369"/>
                </a:cubicBezTo>
                <a:cubicBezTo>
                  <a:pt x="370114" y="1497203"/>
                  <a:pt x="371870" y="1495446"/>
                  <a:pt x="374036" y="1495446"/>
                </a:cubicBezTo>
                <a:close/>
                <a:moveTo>
                  <a:pt x="436119" y="1494935"/>
                </a:moveTo>
                <a:cubicBezTo>
                  <a:pt x="436238" y="1494930"/>
                  <a:pt x="436358" y="1494930"/>
                  <a:pt x="436460" y="1494935"/>
                </a:cubicBezTo>
                <a:cubicBezTo>
                  <a:pt x="438814" y="1495031"/>
                  <a:pt x="440656" y="1497016"/>
                  <a:pt x="440554" y="1499370"/>
                </a:cubicBezTo>
                <a:cubicBezTo>
                  <a:pt x="440554" y="1501819"/>
                  <a:pt x="438576" y="1503804"/>
                  <a:pt x="436119" y="1503804"/>
                </a:cubicBezTo>
                <a:cubicBezTo>
                  <a:pt x="433663" y="1503804"/>
                  <a:pt x="431685" y="1501819"/>
                  <a:pt x="431685" y="1499370"/>
                </a:cubicBezTo>
                <a:cubicBezTo>
                  <a:pt x="431685" y="1496921"/>
                  <a:pt x="433663" y="1494935"/>
                  <a:pt x="436119" y="1494935"/>
                </a:cubicBezTo>
                <a:close/>
                <a:moveTo>
                  <a:pt x="496838" y="1494253"/>
                </a:moveTo>
                <a:cubicBezTo>
                  <a:pt x="496957" y="1494250"/>
                  <a:pt x="497077" y="1494250"/>
                  <a:pt x="497179" y="1494253"/>
                </a:cubicBezTo>
                <a:cubicBezTo>
                  <a:pt x="499908" y="1494348"/>
                  <a:pt x="502057" y="1496639"/>
                  <a:pt x="501955" y="1499370"/>
                </a:cubicBezTo>
                <a:cubicBezTo>
                  <a:pt x="501955" y="1502196"/>
                  <a:pt x="499670" y="1504487"/>
                  <a:pt x="496838" y="1504487"/>
                </a:cubicBezTo>
                <a:cubicBezTo>
                  <a:pt x="494058" y="1504398"/>
                  <a:pt x="491807" y="1502158"/>
                  <a:pt x="491722" y="1499370"/>
                </a:cubicBezTo>
                <a:cubicBezTo>
                  <a:pt x="491722" y="1496544"/>
                  <a:pt x="494007" y="1494253"/>
                  <a:pt x="496838" y="1494253"/>
                </a:cubicBezTo>
                <a:close/>
                <a:moveTo>
                  <a:pt x="558240" y="1493741"/>
                </a:moveTo>
                <a:cubicBezTo>
                  <a:pt x="561345" y="1493741"/>
                  <a:pt x="563869" y="1496261"/>
                  <a:pt x="563869" y="1499370"/>
                </a:cubicBezTo>
                <a:cubicBezTo>
                  <a:pt x="563869" y="1502479"/>
                  <a:pt x="561345" y="1504998"/>
                  <a:pt x="558240" y="1504998"/>
                </a:cubicBezTo>
                <a:cubicBezTo>
                  <a:pt x="555136" y="1504998"/>
                  <a:pt x="552612" y="1502479"/>
                  <a:pt x="552612" y="1499370"/>
                </a:cubicBezTo>
                <a:cubicBezTo>
                  <a:pt x="552612" y="1496261"/>
                  <a:pt x="555136" y="1493741"/>
                  <a:pt x="558240" y="1493741"/>
                </a:cubicBezTo>
                <a:close/>
                <a:moveTo>
                  <a:pt x="619641" y="1493229"/>
                </a:moveTo>
                <a:cubicBezTo>
                  <a:pt x="623035" y="1493229"/>
                  <a:pt x="625781" y="1495979"/>
                  <a:pt x="625781" y="1499370"/>
                </a:cubicBezTo>
                <a:cubicBezTo>
                  <a:pt x="625781" y="1502760"/>
                  <a:pt x="623035" y="1505510"/>
                  <a:pt x="619641" y="1505510"/>
                </a:cubicBezTo>
                <a:cubicBezTo>
                  <a:pt x="616247" y="1505510"/>
                  <a:pt x="613501" y="1502760"/>
                  <a:pt x="613501" y="1499370"/>
                </a:cubicBezTo>
                <a:cubicBezTo>
                  <a:pt x="613501" y="1495979"/>
                  <a:pt x="616247" y="1493229"/>
                  <a:pt x="619641" y="1493229"/>
                </a:cubicBezTo>
                <a:close/>
                <a:moveTo>
                  <a:pt x="681042" y="1492718"/>
                </a:moveTo>
                <a:cubicBezTo>
                  <a:pt x="681162" y="1492715"/>
                  <a:pt x="681281" y="1492715"/>
                  <a:pt x="681384" y="1492718"/>
                </a:cubicBezTo>
                <a:cubicBezTo>
                  <a:pt x="684965" y="1492814"/>
                  <a:pt x="687797" y="1495791"/>
                  <a:pt x="687694" y="1499370"/>
                </a:cubicBezTo>
                <a:cubicBezTo>
                  <a:pt x="687694" y="1503044"/>
                  <a:pt x="684710" y="1506022"/>
                  <a:pt x="681042" y="1506022"/>
                </a:cubicBezTo>
                <a:cubicBezTo>
                  <a:pt x="677409" y="1505931"/>
                  <a:pt x="674476" y="1503006"/>
                  <a:pt x="674391" y="1499370"/>
                </a:cubicBezTo>
                <a:cubicBezTo>
                  <a:pt x="674391" y="1495696"/>
                  <a:pt x="677375" y="1492718"/>
                  <a:pt x="681042" y="1492718"/>
                </a:cubicBezTo>
                <a:close/>
                <a:moveTo>
                  <a:pt x="743126" y="1492206"/>
                </a:moveTo>
                <a:cubicBezTo>
                  <a:pt x="747083" y="1492206"/>
                  <a:pt x="750290" y="1495413"/>
                  <a:pt x="750290" y="1499370"/>
                </a:cubicBezTo>
                <a:cubicBezTo>
                  <a:pt x="750290" y="1503327"/>
                  <a:pt x="747083" y="1506533"/>
                  <a:pt x="743126" y="1506533"/>
                </a:cubicBezTo>
                <a:cubicBezTo>
                  <a:pt x="739169" y="1506533"/>
                  <a:pt x="735963" y="1503327"/>
                  <a:pt x="735963" y="1499370"/>
                </a:cubicBezTo>
                <a:cubicBezTo>
                  <a:pt x="735963" y="1495413"/>
                  <a:pt x="739169" y="1492206"/>
                  <a:pt x="743126" y="1492206"/>
                </a:cubicBezTo>
                <a:close/>
                <a:moveTo>
                  <a:pt x="865247" y="1491354"/>
                </a:moveTo>
                <a:cubicBezTo>
                  <a:pt x="865366" y="1491352"/>
                  <a:pt x="865468" y="1491352"/>
                  <a:pt x="865588" y="1491354"/>
                </a:cubicBezTo>
                <a:cubicBezTo>
                  <a:pt x="870022" y="1491449"/>
                  <a:pt x="873536" y="1495115"/>
                  <a:pt x="873434" y="1499541"/>
                </a:cubicBezTo>
                <a:cubicBezTo>
                  <a:pt x="873434" y="1504062"/>
                  <a:pt x="869766" y="1507727"/>
                  <a:pt x="865247" y="1507727"/>
                </a:cubicBezTo>
                <a:cubicBezTo>
                  <a:pt x="860761" y="1507637"/>
                  <a:pt x="857145" y="1504025"/>
                  <a:pt x="857060" y="1499541"/>
                </a:cubicBezTo>
                <a:cubicBezTo>
                  <a:pt x="857060" y="1495019"/>
                  <a:pt x="860727" y="1491354"/>
                  <a:pt x="865247" y="1491354"/>
                </a:cubicBezTo>
                <a:close/>
                <a:moveTo>
                  <a:pt x="926647" y="1491353"/>
                </a:moveTo>
                <a:cubicBezTo>
                  <a:pt x="931457" y="1491353"/>
                  <a:pt x="935345" y="1495247"/>
                  <a:pt x="935345" y="1500052"/>
                </a:cubicBezTo>
                <a:cubicBezTo>
                  <a:pt x="935345" y="1504857"/>
                  <a:pt x="931457" y="1508750"/>
                  <a:pt x="926647" y="1508750"/>
                </a:cubicBezTo>
                <a:cubicBezTo>
                  <a:pt x="921837" y="1508750"/>
                  <a:pt x="917949" y="1504857"/>
                  <a:pt x="917949" y="1500052"/>
                </a:cubicBezTo>
                <a:cubicBezTo>
                  <a:pt x="917949" y="1495247"/>
                  <a:pt x="921837" y="1491353"/>
                  <a:pt x="926647" y="1491353"/>
                </a:cubicBezTo>
                <a:close/>
                <a:moveTo>
                  <a:pt x="803845" y="1491353"/>
                </a:moveTo>
                <a:cubicBezTo>
                  <a:pt x="808092" y="1491353"/>
                  <a:pt x="811520" y="1494790"/>
                  <a:pt x="811520" y="1499029"/>
                </a:cubicBezTo>
                <a:cubicBezTo>
                  <a:pt x="811520" y="1503267"/>
                  <a:pt x="808092" y="1506704"/>
                  <a:pt x="803845" y="1506704"/>
                </a:cubicBezTo>
                <a:cubicBezTo>
                  <a:pt x="799598" y="1506704"/>
                  <a:pt x="796170" y="1503267"/>
                  <a:pt x="796170" y="1499029"/>
                </a:cubicBezTo>
                <a:cubicBezTo>
                  <a:pt x="796170" y="1494790"/>
                  <a:pt x="799598" y="1491353"/>
                  <a:pt x="803845" y="1491353"/>
                </a:cubicBezTo>
                <a:close/>
                <a:moveTo>
                  <a:pt x="988048" y="1490159"/>
                </a:moveTo>
                <a:cubicBezTo>
                  <a:pt x="993131" y="1490159"/>
                  <a:pt x="997259" y="1494284"/>
                  <a:pt x="997259" y="1499370"/>
                </a:cubicBezTo>
                <a:cubicBezTo>
                  <a:pt x="997259" y="1504456"/>
                  <a:pt x="993131" y="1508580"/>
                  <a:pt x="988048" y="1508580"/>
                </a:cubicBezTo>
                <a:cubicBezTo>
                  <a:pt x="982966" y="1508580"/>
                  <a:pt x="978839" y="1504456"/>
                  <a:pt x="978839" y="1499370"/>
                </a:cubicBezTo>
                <a:cubicBezTo>
                  <a:pt x="978839" y="1494284"/>
                  <a:pt x="982966" y="1490159"/>
                  <a:pt x="988048" y="1490159"/>
                </a:cubicBezTo>
                <a:close/>
                <a:moveTo>
                  <a:pt x="1050132" y="1489818"/>
                </a:moveTo>
                <a:cubicBezTo>
                  <a:pt x="1055215" y="1489812"/>
                  <a:pt x="1059410" y="1493784"/>
                  <a:pt x="1059683" y="1498858"/>
                </a:cubicBezTo>
                <a:cubicBezTo>
                  <a:pt x="1059683" y="1504133"/>
                  <a:pt x="1055402" y="1508409"/>
                  <a:pt x="1050132" y="1508409"/>
                </a:cubicBezTo>
                <a:cubicBezTo>
                  <a:pt x="1045049" y="1508416"/>
                  <a:pt x="1040853" y="1504444"/>
                  <a:pt x="1040581" y="1499370"/>
                </a:cubicBezTo>
                <a:cubicBezTo>
                  <a:pt x="1040581" y="1494094"/>
                  <a:pt x="1044862" y="1489818"/>
                  <a:pt x="1050132" y="1489818"/>
                </a:cubicBezTo>
                <a:close/>
                <a:moveTo>
                  <a:pt x="1110851" y="1489307"/>
                </a:moveTo>
                <a:cubicBezTo>
                  <a:pt x="1110971" y="1489305"/>
                  <a:pt x="1111073" y="1489305"/>
                  <a:pt x="1111192" y="1489307"/>
                </a:cubicBezTo>
                <a:cubicBezTo>
                  <a:pt x="1116650" y="1489402"/>
                  <a:pt x="1121017" y="1493907"/>
                  <a:pt x="1120914" y="1499370"/>
                </a:cubicBezTo>
                <a:cubicBezTo>
                  <a:pt x="1120914" y="1504926"/>
                  <a:pt x="1116412" y="1509433"/>
                  <a:pt x="1110851" y="1509433"/>
                </a:cubicBezTo>
                <a:cubicBezTo>
                  <a:pt x="1105325" y="1509342"/>
                  <a:pt x="1100874" y="1504889"/>
                  <a:pt x="1100789" y="1499370"/>
                </a:cubicBezTo>
                <a:cubicBezTo>
                  <a:pt x="1100789" y="1493813"/>
                  <a:pt x="1105291" y="1489307"/>
                  <a:pt x="1110851" y="1489307"/>
                </a:cubicBezTo>
                <a:close/>
                <a:moveTo>
                  <a:pt x="1172253" y="1488965"/>
                </a:moveTo>
                <a:cubicBezTo>
                  <a:pt x="1178001" y="1488965"/>
                  <a:pt x="1182657" y="1493623"/>
                  <a:pt x="1182657" y="1499370"/>
                </a:cubicBezTo>
                <a:cubicBezTo>
                  <a:pt x="1182657" y="1505116"/>
                  <a:pt x="1178001" y="1509774"/>
                  <a:pt x="1172253" y="1509774"/>
                </a:cubicBezTo>
                <a:cubicBezTo>
                  <a:pt x="1166539" y="1509682"/>
                  <a:pt x="1161934" y="1505078"/>
                  <a:pt x="1161849" y="1499370"/>
                </a:cubicBezTo>
                <a:cubicBezTo>
                  <a:pt x="1161849" y="1493623"/>
                  <a:pt x="1166505" y="1488965"/>
                  <a:pt x="1172253" y="1488965"/>
                </a:cubicBezTo>
                <a:close/>
                <a:moveTo>
                  <a:pt x="1234020" y="1488490"/>
                </a:moveTo>
                <a:cubicBezTo>
                  <a:pt x="1239955" y="1488490"/>
                  <a:pt x="1244765" y="1493301"/>
                  <a:pt x="1244765" y="1499235"/>
                </a:cubicBezTo>
                <a:cubicBezTo>
                  <a:pt x="1244765" y="1505170"/>
                  <a:pt x="1239955" y="1509980"/>
                  <a:pt x="1234020" y="1509980"/>
                </a:cubicBezTo>
                <a:cubicBezTo>
                  <a:pt x="1228086" y="1509980"/>
                  <a:pt x="1223275" y="1505170"/>
                  <a:pt x="1223275" y="1499235"/>
                </a:cubicBezTo>
                <a:cubicBezTo>
                  <a:pt x="1223275" y="1493301"/>
                  <a:pt x="1228086" y="1488490"/>
                  <a:pt x="1234020" y="1488490"/>
                </a:cubicBezTo>
                <a:close/>
                <a:moveTo>
                  <a:pt x="1971151" y="1488283"/>
                </a:moveTo>
                <a:cubicBezTo>
                  <a:pt x="1977274" y="1488283"/>
                  <a:pt x="1982237" y="1493247"/>
                  <a:pt x="1982237" y="1499370"/>
                </a:cubicBezTo>
                <a:cubicBezTo>
                  <a:pt x="1982152" y="1505454"/>
                  <a:pt x="1977240" y="1510364"/>
                  <a:pt x="1971151" y="1510456"/>
                </a:cubicBezTo>
                <a:cubicBezTo>
                  <a:pt x="1965062" y="1510364"/>
                  <a:pt x="1960150" y="1505454"/>
                  <a:pt x="1960065" y="1499370"/>
                </a:cubicBezTo>
                <a:cubicBezTo>
                  <a:pt x="1960065" y="1493247"/>
                  <a:pt x="1965028" y="1488283"/>
                  <a:pt x="1971151" y="1488283"/>
                </a:cubicBezTo>
                <a:close/>
                <a:moveTo>
                  <a:pt x="1295055" y="1488283"/>
                </a:moveTo>
                <a:cubicBezTo>
                  <a:pt x="1301178" y="1488283"/>
                  <a:pt x="1306142" y="1493247"/>
                  <a:pt x="1306142" y="1499370"/>
                </a:cubicBezTo>
                <a:cubicBezTo>
                  <a:pt x="1306056" y="1505454"/>
                  <a:pt x="1301144" y="1510364"/>
                  <a:pt x="1295055" y="1510456"/>
                </a:cubicBezTo>
                <a:cubicBezTo>
                  <a:pt x="1288966" y="1510364"/>
                  <a:pt x="1284054" y="1505454"/>
                  <a:pt x="1283969" y="1499370"/>
                </a:cubicBezTo>
                <a:cubicBezTo>
                  <a:pt x="1283969" y="1493247"/>
                  <a:pt x="1288932" y="1488283"/>
                  <a:pt x="1295055" y="1488283"/>
                </a:cubicBezTo>
                <a:close/>
                <a:moveTo>
                  <a:pt x="1357138" y="1487942"/>
                </a:moveTo>
                <a:cubicBezTo>
                  <a:pt x="1363449" y="1487942"/>
                  <a:pt x="1368566" y="1493059"/>
                  <a:pt x="1368566" y="1499370"/>
                </a:cubicBezTo>
                <a:cubicBezTo>
                  <a:pt x="1368566" y="1505681"/>
                  <a:pt x="1363449" y="1510797"/>
                  <a:pt x="1357138" y="1510797"/>
                </a:cubicBezTo>
                <a:cubicBezTo>
                  <a:pt x="1350828" y="1510797"/>
                  <a:pt x="1345711" y="1505681"/>
                  <a:pt x="1345711" y="1499370"/>
                </a:cubicBezTo>
                <a:cubicBezTo>
                  <a:pt x="1345711" y="1493059"/>
                  <a:pt x="1350828" y="1487942"/>
                  <a:pt x="1357138" y="1487942"/>
                </a:cubicBezTo>
                <a:close/>
                <a:moveTo>
                  <a:pt x="1417857" y="1487772"/>
                </a:moveTo>
                <a:cubicBezTo>
                  <a:pt x="1417977" y="1487770"/>
                  <a:pt x="1418079" y="1487770"/>
                  <a:pt x="1418198" y="1487772"/>
                </a:cubicBezTo>
                <a:cubicBezTo>
                  <a:pt x="1424510" y="1487867"/>
                  <a:pt x="1429558" y="1493059"/>
                  <a:pt x="1429455" y="1499370"/>
                </a:cubicBezTo>
                <a:cubicBezTo>
                  <a:pt x="1429455" y="1505776"/>
                  <a:pt x="1424271" y="1510968"/>
                  <a:pt x="1417857" y="1510968"/>
                </a:cubicBezTo>
                <a:cubicBezTo>
                  <a:pt x="1411496" y="1510876"/>
                  <a:pt x="1406345" y="1505737"/>
                  <a:pt x="1406260" y="1499370"/>
                </a:cubicBezTo>
                <a:cubicBezTo>
                  <a:pt x="1406260" y="1492963"/>
                  <a:pt x="1411444" y="1487772"/>
                  <a:pt x="1417857" y="1487772"/>
                </a:cubicBezTo>
                <a:close/>
                <a:moveTo>
                  <a:pt x="1479259" y="1487430"/>
                </a:moveTo>
                <a:cubicBezTo>
                  <a:pt x="1485859" y="1487430"/>
                  <a:pt x="1491198" y="1492776"/>
                  <a:pt x="1491198" y="1499370"/>
                </a:cubicBezTo>
                <a:cubicBezTo>
                  <a:pt x="1491198" y="1505963"/>
                  <a:pt x="1485859" y="1511309"/>
                  <a:pt x="1479259" y="1511309"/>
                </a:cubicBezTo>
                <a:cubicBezTo>
                  <a:pt x="1472709" y="1511217"/>
                  <a:pt x="1467405" y="1505926"/>
                  <a:pt x="1467320" y="1499370"/>
                </a:cubicBezTo>
                <a:cubicBezTo>
                  <a:pt x="1467320" y="1492776"/>
                  <a:pt x="1472658" y="1487430"/>
                  <a:pt x="1479259" y="1487430"/>
                </a:cubicBezTo>
                <a:close/>
                <a:moveTo>
                  <a:pt x="1540661" y="1487259"/>
                </a:moveTo>
                <a:cubicBezTo>
                  <a:pt x="1547347" y="1487259"/>
                  <a:pt x="1552770" y="1492682"/>
                  <a:pt x="1552770" y="1499369"/>
                </a:cubicBezTo>
                <a:cubicBezTo>
                  <a:pt x="1552770" y="1506057"/>
                  <a:pt x="1547347" y="1511479"/>
                  <a:pt x="1540661" y="1511479"/>
                </a:cubicBezTo>
                <a:cubicBezTo>
                  <a:pt x="1533975" y="1511479"/>
                  <a:pt x="1528551" y="1506057"/>
                  <a:pt x="1528551" y="1499369"/>
                </a:cubicBezTo>
                <a:cubicBezTo>
                  <a:pt x="1528551" y="1492682"/>
                  <a:pt x="1533975" y="1487259"/>
                  <a:pt x="1540661" y="1487259"/>
                </a:cubicBezTo>
                <a:close/>
                <a:moveTo>
                  <a:pt x="1602061" y="1487089"/>
                </a:moveTo>
                <a:cubicBezTo>
                  <a:pt x="1608850" y="1487089"/>
                  <a:pt x="1614342" y="1492588"/>
                  <a:pt x="1614342" y="1499370"/>
                </a:cubicBezTo>
                <a:cubicBezTo>
                  <a:pt x="1614342" y="1506151"/>
                  <a:pt x="1608850" y="1511650"/>
                  <a:pt x="1602061" y="1511650"/>
                </a:cubicBezTo>
                <a:cubicBezTo>
                  <a:pt x="1595324" y="1511558"/>
                  <a:pt x="1589866" y="1506114"/>
                  <a:pt x="1589782" y="1499370"/>
                </a:cubicBezTo>
                <a:cubicBezTo>
                  <a:pt x="1589782" y="1492588"/>
                  <a:pt x="1595273" y="1487089"/>
                  <a:pt x="1602061" y="1487089"/>
                </a:cubicBezTo>
                <a:close/>
                <a:moveTo>
                  <a:pt x="1664145" y="1486919"/>
                </a:moveTo>
                <a:cubicBezTo>
                  <a:pt x="1664264" y="1486917"/>
                  <a:pt x="1664366" y="1486917"/>
                  <a:pt x="1664485" y="1486919"/>
                </a:cubicBezTo>
                <a:cubicBezTo>
                  <a:pt x="1671274" y="1487014"/>
                  <a:pt x="1676698" y="1492588"/>
                  <a:pt x="1676596" y="1499370"/>
                </a:cubicBezTo>
                <a:cubicBezTo>
                  <a:pt x="1676596" y="1506246"/>
                  <a:pt x="1671018" y="1511820"/>
                  <a:pt x="1664145" y="1511820"/>
                </a:cubicBezTo>
                <a:cubicBezTo>
                  <a:pt x="1657271" y="1511820"/>
                  <a:pt x="1651694" y="1506246"/>
                  <a:pt x="1651694" y="1499370"/>
                </a:cubicBezTo>
                <a:cubicBezTo>
                  <a:pt x="1651694" y="1492493"/>
                  <a:pt x="1657271" y="1486919"/>
                  <a:pt x="1664145" y="1486919"/>
                </a:cubicBezTo>
                <a:close/>
                <a:moveTo>
                  <a:pt x="1786265" y="1486748"/>
                </a:moveTo>
                <a:cubicBezTo>
                  <a:pt x="1793241" y="1486748"/>
                  <a:pt x="1798886" y="1492399"/>
                  <a:pt x="1798886" y="1499370"/>
                </a:cubicBezTo>
                <a:cubicBezTo>
                  <a:pt x="1798886" y="1506341"/>
                  <a:pt x="1793241" y="1511991"/>
                  <a:pt x="1786265" y="1511991"/>
                </a:cubicBezTo>
                <a:cubicBezTo>
                  <a:pt x="1779289" y="1511991"/>
                  <a:pt x="1773644" y="1506341"/>
                  <a:pt x="1773644" y="1499370"/>
                </a:cubicBezTo>
                <a:cubicBezTo>
                  <a:pt x="1773644" y="1492399"/>
                  <a:pt x="1779289" y="1486748"/>
                  <a:pt x="1786265" y="1486748"/>
                </a:cubicBezTo>
                <a:close/>
                <a:moveTo>
                  <a:pt x="1724864" y="1486748"/>
                </a:moveTo>
                <a:cubicBezTo>
                  <a:pt x="1731840" y="1486748"/>
                  <a:pt x="1737485" y="1492399"/>
                  <a:pt x="1737485" y="1499370"/>
                </a:cubicBezTo>
                <a:cubicBezTo>
                  <a:pt x="1737485" y="1506341"/>
                  <a:pt x="1731840" y="1511991"/>
                  <a:pt x="1724864" y="1511991"/>
                </a:cubicBezTo>
                <a:cubicBezTo>
                  <a:pt x="1717888" y="1511991"/>
                  <a:pt x="1712243" y="1506341"/>
                  <a:pt x="1712243" y="1499370"/>
                </a:cubicBezTo>
                <a:cubicBezTo>
                  <a:pt x="1712243" y="1492399"/>
                  <a:pt x="1717888" y="1486748"/>
                  <a:pt x="1724864" y="1486748"/>
                </a:cubicBezTo>
                <a:close/>
                <a:moveTo>
                  <a:pt x="1909067" y="1486578"/>
                </a:moveTo>
                <a:cubicBezTo>
                  <a:pt x="1909187" y="1486576"/>
                  <a:pt x="1909289" y="1486576"/>
                  <a:pt x="1909409" y="1486578"/>
                </a:cubicBezTo>
                <a:cubicBezTo>
                  <a:pt x="1916385" y="1486673"/>
                  <a:pt x="1921962" y="1492399"/>
                  <a:pt x="1921859" y="1499370"/>
                </a:cubicBezTo>
                <a:cubicBezTo>
                  <a:pt x="1921859" y="1506434"/>
                  <a:pt x="1916129" y="1512162"/>
                  <a:pt x="1909067" y="1512162"/>
                </a:cubicBezTo>
                <a:cubicBezTo>
                  <a:pt x="1902041" y="1512069"/>
                  <a:pt x="1896361" y="1506397"/>
                  <a:pt x="1896276" y="1499370"/>
                </a:cubicBezTo>
                <a:cubicBezTo>
                  <a:pt x="1896276" y="1492305"/>
                  <a:pt x="1902007" y="1486578"/>
                  <a:pt x="1909067" y="1486578"/>
                </a:cubicBezTo>
                <a:close/>
                <a:moveTo>
                  <a:pt x="1847666" y="1486578"/>
                </a:moveTo>
                <a:cubicBezTo>
                  <a:pt x="1847786" y="1486576"/>
                  <a:pt x="1847888" y="1486576"/>
                  <a:pt x="1848007" y="1486578"/>
                </a:cubicBezTo>
                <a:cubicBezTo>
                  <a:pt x="1854983" y="1486673"/>
                  <a:pt x="1860560" y="1492399"/>
                  <a:pt x="1860458" y="1499370"/>
                </a:cubicBezTo>
                <a:cubicBezTo>
                  <a:pt x="1860458" y="1506434"/>
                  <a:pt x="1854728" y="1512162"/>
                  <a:pt x="1847666" y="1512162"/>
                </a:cubicBezTo>
                <a:cubicBezTo>
                  <a:pt x="1840639" y="1512069"/>
                  <a:pt x="1834960" y="1506397"/>
                  <a:pt x="1834875" y="1499370"/>
                </a:cubicBezTo>
                <a:cubicBezTo>
                  <a:pt x="1834875" y="1492305"/>
                  <a:pt x="1840605" y="1486578"/>
                  <a:pt x="1847666" y="1486578"/>
                </a:cubicBezTo>
                <a:close/>
                <a:moveTo>
                  <a:pt x="67029" y="1436774"/>
                </a:moveTo>
                <a:cubicBezTo>
                  <a:pt x="67694" y="1436774"/>
                  <a:pt x="68223" y="1437308"/>
                  <a:pt x="68223" y="1437968"/>
                </a:cubicBezTo>
                <a:cubicBezTo>
                  <a:pt x="68223" y="1438628"/>
                  <a:pt x="67694" y="1439162"/>
                  <a:pt x="67029" y="1439162"/>
                </a:cubicBezTo>
                <a:cubicBezTo>
                  <a:pt x="66364" y="1439162"/>
                  <a:pt x="65836" y="1438628"/>
                  <a:pt x="65836" y="1437968"/>
                </a:cubicBezTo>
                <a:cubicBezTo>
                  <a:pt x="65836" y="1437308"/>
                  <a:pt x="66364" y="1436774"/>
                  <a:pt x="67029" y="1436774"/>
                </a:cubicBezTo>
                <a:close/>
                <a:moveTo>
                  <a:pt x="129113" y="1436093"/>
                </a:moveTo>
                <a:cubicBezTo>
                  <a:pt x="129232" y="1436091"/>
                  <a:pt x="129369" y="1436101"/>
                  <a:pt x="129488" y="1436123"/>
                </a:cubicBezTo>
                <a:cubicBezTo>
                  <a:pt x="130512" y="1436313"/>
                  <a:pt x="131177" y="1437292"/>
                  <a:pt x="130989" y="1438310"/>
                </a:cubicBezTo>
                <a:cubicBezTo>
                  <a:pt x="130989" y="1439345"/>
                  <a:pt x="130154" y="1440186"/>
                  <a:pt x="129113" y="1440186"/>
                </a:cubicBezTo>
                <a:cubicBezTo>
                  <a:pt x="128994" y="1440188"/>
                  <a:pt x="128857" y="1440178"/>
                  <a:pt x="128738" y="1440155"/>
                </a:cubicBezTo>
                <a:cubicBezTo>
                  <a:pt x="127715" y="1439966"/>
                  <a:pt x="127049" y="1438987"/>
                  <a:pt x="127237" y="1437969"/>
                </a:cubicBezTo>
                <a:cubicBezTo>
                  <a:pt x="127237" y="1436932"/>
                  <a:pt x="128073" y="1436093"/>
                  <a:pt x="129113" y="1436093"/>
                </a:cubicBezTo>
                <a:close/>
                <a:moveTo>
                  <a:pt x="189832" y="1435410"/>
                </a:moveTo>
                <a:cubicBezTo>
                  <a:pt x="189951" y="1435401"/>
                  <a:pt x="190071" y="1435401"/>
                  <a:pt x="190190" y="1435410"/>
                </a:cubicBezTo>
                <a:cubicBezTo>
                  <a:pt x="191503" y="1435507"/>
                  <a:pt x="192493" y="1436653"/>
                  <a:pt x="192390" y="1437968"/>
                </a:cubicBezTo>
                <a:cubicBezTo>
                  <a:pt x="192390" y="1439380"/>
                  <a:pt x="191248" y="1440527"/>
                  <a:pt x="189832" y="1440527"/>
                </a:cubicBezTo>
                <a:cubicBezTo>
                  <a:pt x="188416" y="1440527"/>
                  <a:pt x="187274" y="1439380"/>
                  <a:pt x="187274" y="1437968"/>
                </a:cubicBezTo>
                <a:cubicBezTo>
                  <a:pt x="187274" y="1436556"/>
                  <a:pt x="188416" y="1435410"/>
                  <a:pt x="189832" y="1435410"/>
                </a:cubicBezTo>
                <a:close/>
                <a:moveTo>
                  <a:pt x="251233" y="1434728"/>
                </a:moveTo>
                <a:cubicBezTo>
                  <a:pt x="251352" y="1434721"/>
                  <a:pt x="251472" y="1434721"/>
                  <a:pt x="251591" y="1434728"/>
                </a:cubicBezTo>
                <a:cubicBezTo>
                  <a:pt x="253280" y="1434825"/>
                  <a:pt x="254576" y="1436276"/>
                  <a:pt x="254474" y="1437968"/>
                </a:cubicBezTo>
                <a:cubicBezTo>
                  <a:pt x="254474" y="1439757"/>
                  <a:pt x="253024" y="1441209"/>
                  <a:pt x="251233" y="1441209"/>
                </a:cubicBezTo>
                <a:cubicBezTo>
                  <a:pt x="249477" y="1441124"/>
                  <a:pt x="248078" y="1439722"/>
                  <a:pt x="247993" y="1437968"/>
                </a:cubicBezTo>
                <a:cubicBezTo>
                  <a:pt x="247993" y="1436179"/>
                  <a:pt x="249442" y="1434728"/>
                  <a:pt x="251233" y="1434728"/>
                </a:cubicBezTo>
                <a:close/>
                <a:moveTo>
                  <a:pt x="312635" y="1434216"/>
                </a:moveTo>
                <a:cubicBezTo>
                  <a:pt x="314715" y="1434216"/>
                  <a:pt x="316387" y="1435896"/>
                  <a:pt x="316387" y="1437969"/>
                </a:cubicBezTo>
                <a:cubicBezTo>
                  <a:pt x="316387" y="1440041"/>
                  <a:pt x="314715" y="1441721"/>
                  <a:pt x="312635" y="1441721"/>
                </a:cubicBezTo>
                <a:cubicBezTo>
                  <a:pt x="310571" y="1441721"/>
                  <a:pt x="308883" y="1440041"/>
                  <a:pt x="308883" y="1437969"/>
                </a:cubicBezTo>
                <a:cubicBezTo>
                  <a:pt x="308883" y="1435896"/>
                  <a:pt x="310571" y="1434216"/>
                  <a:pt x="312635" y="1434216"/>
                </a:cubicBezTo>
                <a:close/>
                <a:moveTo>
                  <a:pt x="374036" y="1433534"/>
                </a:moveTo>
                <a:cubicBezTo>
                  <a:pt x="374155" y="1433529"/>
                  <a:pt x="374275" y="1433529"/>
                  <a:pt x="374377" y="1433534"/>
                </a:cubicBezTo>
                <a:cubicBezTo>
                  <a:pt x="376731" y="1433630"/>
                  <a:pt x="378573" y="1435615"/>
                  <a:pt x="378470" y="1437969"/>
                </a:cubicBezTo>
                <a:cubicBezTo>
                  <a:pt x="378470" y="1440418"/>
                  <a:pt x="376492" y="1442403"/>
                  <a:pt x="374036" y="1442403"/>
                </a:cubicBezTo>
                <a:cubicBezTo>
                  <a:pt x="371580" y="1442403"/>
                  <a:pt x="369602" y="1440418"/>
                  <a:pt x="369602" y="1437969"/>
                </a:cubicBezTo>
                <a:cubicBezTo>
                  <a:pt x="369602" y="1435520"/>
                  <a:pt x="371580" y="1433534"/>
                  <a:pt x="374036" y="1433534"/>
                </a:cubicBezTo>
                <a:close/>
                <a:moveTo>
                  <a:pt x="436119" y="1432852"/>
                </a:moveTo>
                <a:cubicBezTo>
                  <a:pt x="436238" y="1432849"/>
                  <a:pt x="436358" y="1432849"/>
                  <a:pt x="436460" y="1432852"/>
                </a:cubicBezTo>
                <a:cubicBezTo>
                  <a:pt x="439189" y="1432947"/>
                  <a:pt x="441338" y="1435238"/>
                  <a:pt x="441236" y="1437969"/>
                </a:cubicBezTo>
                <a:cubicBezTo>
                  <a:pt x="441236" y="1440795"/>
                  <a:pt x="438950" y="1443085"/>
                  <a:pt x="436119" y="1443085"/>
                </a:cubicBezTo>
                <a:cubicBezTo>
                  <a:pt x="433339" y="1442997"/>
                  <a:pt x="431087" y="1440757"/>
                  <a:pt x="431003" y="1437969"/>
                </a:cubicBezTo>
                <a:cubicBezTo>
                  <a:pt x="431003" y="1435143"/>
                  <a:pt x="433288" y="1432852"/>
                  <a:pt x="436119" y="1432852"/>
                </a:cubicBezTo>
                <a:close/>
                <a:moveTo>
                  <a:pt x="496839" y="1432340"/>
                </a:moveTo>
                <a:cubicBezTo>
                  <a:pt x="499943" y="1432340"/>
                  <a:pt x="502468" y="1434860"/>
                  <a:pt x="502468" y="1437969"/>
                </a:cubicBezTo>
                <a:cubicBezTo>
                  <a:pt x="502468" y="1441078"/>
                  <a:pt x="499943" y="1443597"/>
                  <a:pt x="496839" y="1443597"/>
                </a:cubicBezTo>
                <a:cubicBezTo>
                  <a:pt x="493734" y="1443597"/>
                  <a:pt x="491211" y="1441078"/>
                  <a:pt x="491211" y="1437969"/>
                </a:cubicBezTo>
                <a:cubicBezTo>
                  <a:pt x="491211" y="1434860"/>
                  <a:pt x="493734" y="1432340"/>
                  <a:pt x="496839" y="1432340"/>
                </a:cubicBezTo>
                <a:close/>
                <a:moveTo>
                  <a:pt x="558240" y="1431658"/>
                </a:moveTo>
                <a:cubicBezTo>
                  <a:pt x="558359" y="1431655"/>
                  <a:pt x="558479" y="1431655"/>
                  <a:pt x="558581" y="1431658"/>
                </a:cubicBezTo>
                <a:cubicBezTo>
                  <a:pt x="561975" y="1431753"/>
                  <a:pt x="564653" y="1434580"/>
                  <a:pt x="564551" y="1437969"/>
                </a:cubicBezTo>
                <a:cubicBezTo>
                  <a:pt x="564551" y="1441453"/>
                  <a:pt x="561720" y="1444279"/>
                  <a:pt x="558240" y="1444279"/>
                </a:cubicBezTo>
                <a:cubicBezTo>
                  <a:pt x="554795" y="1444189"/>
                  <a:pt x="552015" y="1441416"/>
                  <a:pt x="551930" y="1437969"/>
                </a:cubicBezTo>
                <a:cubicBezTo>
                  <a:pt x="551930" y="1434484"/>
                  <a:pt x="554761" y="1431658"/>
                  <a:pt x="558240" y="1431658"/>
                </a:cubicBezTo>
                <a:close/>
                <a:moveTo>
                  <a:pt x="620007" y="1431012"/>
                </a:moveTo>
                <a:cubicBezTo>
                  <a:pt x="623775" y="1431012"/>
                  <a:pt x="626830" y="1434066"/>
                  <a:pt x="626830" y="1437834"/>
                </a:cubicBezTo>
                <a:cubicBezTo>
                  <a:pt x="626830" y="1441602"/>
                  <a:pt x="623775" y="1444657"/>
                  <a:pt x="620007" y="1444657"/>
                </a:cubicBezTo>
                <a:cubicBezTo>
                  <a:pt x="616239" y="1444657"/>
                  <a:pt x="613185" y="1441602"/>
                  <a:pt x="613185" y="1437834"/>
                </a:cubicBezTo>
                <a:cubicBezTo>
                  <a:pt x="613185" y="1434066"/>
                  <a:pt x="616239" y="1431012"/>
                  <a:pt x="620007" y="1431012"/>
                </a:cubicBezTo>
                <a:close/>
                <a:moveTo>
                  <a:pt x="681042" y="1430634"/>
                </a:moveTo>
                <a:cubicBezTo>
                  <a:pt x="685085" y="1430634"/>
                  <a:pt x="688377" y="1433918"/>
                  <a:pt x="688377" y="1437968"/>
                </a:cubicBezTo>
                <a:cubicBezTo>
                  <a:pt x="688377" y="1442019"/>
                  <a:pt x="685085" y="1445303"/>
                  <a:pt x="681042" y="1445303"/>
                </a:cubicBezTo>
                <a:cubicBezTo>
                  <a:pt x="677035" y="1445212"/>
                  <a:pt x="673794" y="1441982"/>
                  <a:pt x="673709" y="1437968"/>
                </a:cubicBezTo>
                <a:cubicBezTo>
                  <a:pt x="673709" y="1433918"/>
                  <a:pt x="676984" y="1430634"/>
                  <a:pt x="681042" y="1430634"/>
                </a:cubicBezTo>
                <a:close/>
                <a:moveTo>
                  <a:pt x="743126" y="1430123"/>
                </a:moveTo>
                <a:cubicBezTo>
                  <a:pt x="743245" y="1430120"/>
                  <a:pt x="743348" y="1430120"/>
                  <a:pt x="743467" y="1430123"/>
                </a:cubicBezTo>
                <a:cubicBezTo>
                  <a:pt x="747714" y="1430218"/>
                  <a:pt x="751074" y="1433730"/>
                  <a:pt x="750972" y="1437969"/>
                </a:cubicBezTo>
                <a:cubicBezTo>
                  <a:pt x="750972" y="1442303"/>
                  <a:pt x="747458" y="1445814"/>
                  <a:pt x="743126" y="1445814"/>
                </a:cubicBezTo>
                <a:cubicBezTo>
                  <a:pt x="738828" y="1445724"/>
                  <a:pt x="735366" y="1442263"/>
                  <a:pt x="735281" y="1437969"/>
                </a:cubicBezTo>
                <a:cubicBezTo>
                  <a:pt x="735281" y="1433635"/>
                  <a:pt x="738794" y="1430123"/>
                  <a:pt x="743126" y="1430123"/>
                </a:cubicBezTo>
                <a:close/>
                <a:moveTo>
                  <a:pt x="803845" y="1429611"/>
                </a:moveTo>
                <a:cubicBezTo>
                  <a:pt x="808467" y="1429611"/>
                  <a:pt x="812202" y="1433353"/>
                  <a:pt x="812202" y="1437969"/>
                </a:cubicBezTo>
                <a:cubicBezTo>
                  <a:pt x="812202" y="1442584"/>
                  <a:pt x="808467" y="1446326"/>
                  <a:pt x="803845" y="1446326"/>
                </a:cubicBezTo>
                <a:cubicBezTo>
                  <a:pt x="799223" y="1446326"/>
                  <a:pt x="795488" y="1442584"/>
                  <a:pt x="795488" y="1437969"/>
                </a:cubicBezTo>
                <a:cubicBezTo>
                  <a:pt x="795488" y="1433353"/>
                  <a:pt x="799223" y="1429611"/>
                  <a:pt x="803845" y="1429611"/>
                </a:cubicBezTo>
                <a:close/>
                <a:moveTo>
                  <a:pt x="865613" y="1428965"/>
                </a:moveTo>
                <a:cubicBezTo>
                  <a:pt x="870511" y="1428965"/>
                  <a:pt x="874482" y="1432936"/>
                  <a:pt x="874482" y="1437834"/>
                </a:cubicBezTo>
                <a:cubicBezTo>
                  <a:pt x="874482" y="1442732"/>
                  <a:pt x="870511" y="1446703"/>
                  <a:pt x="865613" y="1446703"/>
                </a:cubicBezTo>
                <a:cubicBezTo>
                  <a:pt x="860715" y="1446703"/>
                  <a:pt x="856744" y="1442732"/>
                  <a:pt x="856744" y="1437834"/>
                </a:cubicBezTo>
                <a:cubicBezTo>
                  <a:pt x="856744" y="1432936"/>
                  <a:pt x="860715" y="1428965"/>
                  <a:pt x="865613" y="1428965"/>
                </a:cubicBezTo>
                <a:close/>
                <a:moveTo>
                  <a:pt x="926648" y="1428588"/>
                </a:moveTo>
                <a:cubicBezTo>
                  <a:pt x="926767" y="1428586"/>
                  <a:pt x="926869" y="1428586"/>
                  <a:pt x="926989" y="1428588"/>
                </a:cubicBezTo>
                <a:cubicBezTo>
                  <a:pt x="932071" y="1428683"/>
                  <a:pt x="936131" y="1432882"/>
                  <a:pt x="936028" y="1437968"/>
                </a:cubicBezTo>
                <a:cubicBezTo>
                  <a:pt x="936028" y="1443150"/>
                  <a:pt x="931832" y="1447349"/>
                  <a:pt x="926648" y="1447349"/>
                </a:cubicBezTo>
                <a:cubicBezTo>
                  <a:pt x="921462" y="1447349"/>
                  <a:pt x="917267" y="1443150"/>
                  <a:pt x="917267" y="1437968"/>
                </a:cubicBezTo>
                <a:cubicBezTo>
                  <a:pt x="917267" y="1432787"/>
                  <a:pt x="921462" y="1428588"/>
                  <a:pt x="926648" y="1428588"/>
                </a:cubicBezTo>
                <a:close/>
                <a:moveTo>
                  <a:pt x="988049" y="1428076"/>
                </a:moveTo>
                <a:cubicBezTo>
                  <a:pt x="993507" y="1428076"/>
                  <a:pt x="997941" y="1432506"/>
                  <a:pt x="997941" y="1437969"/>
                </a:cubicBezTo>
                <a:cubicBezTo>
                  <a:pt x="997941" y="1443432"/>
                  <a:pt x="993507" y="1447861"/>
                  <a:pt x="988049" y="1447861"/>
                </a:cubicBezTo>
                <a:cubicBezTo>
                  <a:pt x="982591" y="1447861"/>
                  <a:pt x="978157" y="1443432"/>
                  <a:pt x="978157" y="1437969"/>
                </a:cubicBezTo>
                <a:cubicBezTo>
                  <a:pt x="978157" y="1432506"/>
                  <a:pt x="982591" y="1428076"/>
                  <a:pt x="988049" y="1428076"/>
                </a:cubicBezTo>
                <a:close/>
                <a:moveTo>
                  <a:pt x="1050132" y="1427734"/>
                </a:moveTo>
                <a:cubicBezTo>
                  <a:pt x="1055778" y="1427734"/>
                  <a:pt x="1060366" y="1432316"/>
                  <a:pt x="1060366" y="1437968"/>
                </a:cubicBezTo>
                <a:cubicBezTo>
                  <a:pt x="1060366" y="1443620"/>
                  <a:pt x="1055778" y="1448202"/>
                  <a:pt x="1050132" y="1448202"/>
                </a:cubicBezTo>
                <a:cubicBezTo>
                  <a:pt x="1044487" y="1448202"/>
                  <a:pt x="1039899" y="1443620"/>
                  <a:pt x="1039899" y="1437968"/>
                </a:cubicBezTo>
                <a:cubicBezTo>
                  <a:pt x="1039899" y="1432316"/>
                  <a:pt x="1044487" y="1427734"/>
                  <a:pt x="1050132" y="1427734"/>
                </a:cubicBezTo>
                <a:close/>
                <a:moveTo>
                  <a:pt x="1111217" y="1427089"/>
                </a:moveTo>
                <a:cubicBezTo>
                  <a:pt x="1117152" y="1427089"/>
                  <a:pt x="1121962" y="1431900"/>
                  <a:pt x="1121962" y="1437834"/>
                </a:cubicBezTo>
                <a:cubicBezTo>
                  <a:pt x="1121962" y="1443769"/>
                  <a:pt x="1117152" y="1448579"/>
                  <a:pt x="1111217" y="1448579"/>
                </a:cubicBezTo>
                <a:cubicBezTo>
                  <a:pt x="1105283" y="1448579"/>
                  <a:pt x="1100472" y="1443769"/>
                  <a:pt x="1100472" y="1437834"/>
                </a:cubicBezTo>
                <a:cubicBezTo>
                  <a:pt x="1100472" y="1431900"/>
                  <a:pt x="1105283" y="1427089"/>
                  <a:pt x="1111217" y="1427089"/>
                </a:cubicBezTo>
                <a:close/>
                <a:moveTo>
                  <a:pt x="1172253" y="1426882"/>
                </a:moveTo>
                <a:cubicBezTo>
                  <a:pt x="1178376" y="1426882"/>
                  <a:pt x="1183339" y="1431846"/>
                  <a:pt x="1183339" y="1437969"/>
                </a:cubicBezTo>
                <a:cubicBezTo>
                  <a:pt x="1183254" y="1444053"/>
                  <a:pt x="1178342" y="1448963"/>
                  <a:pt x="1172253" y="1449055"/>
                </a:cubicBezTo>
                <a:cubicBezTo>
                  <a:pt x="1166164" y="1448963"/>
                  <a:pt x="1161252" y="1444053"/>
                  <a:pt x="1161167" y="1437969"/>
                </a:cubicBezTo>
                <a:cubicBezTo>
                  <a:pt x="1161167" y="1431846"/>
                  <a:pt x="1166130" y="1426882"/>
                  <a:pt x="1172253" y="1426882"/>
                </a:cubicBezTo>
                <a:close/>
                <a:moveTo>
                  <a:pt x="1233654" y="1426540"/>
                </a:moveTo>
                <a:cubicBezTo>
                  <a:pt x="1239965" y="1426540"/>
                  <a:pt x="1245081" y="1431657"/>
                  <a:pt x="1245081" y="1437968"/>
                </a:cubicBezTo>
                <a:cubicBezTo>
                  <a:pt x="1245081" y="1444279"/>
                  <a:pt x="1239965" y="1449395"/>
                  <a:pt x="1233654" y="1449395"/>
                </a:cubicBezTo>
                <a:cubicBezTo>
                  <a:pt x="1227344" y="1449395"/>
                  <a:pt x="1222227" y="1444279"/>
                  <a:pt x="1222227" y="1437968"/>
                </a:cubicBezTo>
                <a:cubicBezTo>
                  <a:pt x="1222227" y="1431657"/>
                  <a:pt x="1227344" y="1426540"/>
                  <a:pt x="1233654" y="1426540"/>
                </a:cubicBezTo>
                <a:close/>
                <a:moveTo>
                  <a:pt x="1971151" y="1426199"/>
                </a:moveTo>
                <a:cubicBezTo>
                  <a:pt x="1977650" y="1426199"/>
                  <a:pt x="1982920" y="1431468"/>
                  <a:pt x="1982920" y="1437968"/>
                </a:cubicBezTo>
                <a:cubicBezTo>
                  <a:pt x="1982920" y="1444468"/>
                  <a:pt x="1977650" y="1449737"/>
                  <a:pt x="1971151" y="1449737"/>
                </a:cubicBezTo>
                <a:cubicBezTo>
                  <a:pt x="1964653" y="1449737"/>
                  <a:pt x="1959383" y="1444468"/>
                  <a:pt x="1959383" y="1437968"/>
                </a:cubicBezTo>
                <a:cubicBezTo>
                  <a:pt x="1959383" y="1431468"/>
                  <a:pt x="1964653" y="1426199"/>
                  <a:pt x="1971151" y="1426199"/>
                </a:cubicBezTo>
                <a:close/>
                <a:moveTo>
                  <a:pt x="1295055" y="1426199"/>
                </a:moveTo>
                <a:cubicBezTo>
                  <a:pt x="1301553" y="1426199"/>
                  <a:pt x="1306823" y="1431468"/>
                  <a:pt x="1306823" y="1437968"/>
                </a:cubicBezTo>
                <a:cubicBezTo>
                  <a:pt x="1306823" y="1444468"/>
                  <a:pt x="1301553" y="1449737"/>
                  <a:pt x="1295055" y="1449737"/>
                </a:cubicBezTo>
                <a:cubicBezTo>
                  <a:pt x="1288557" y="1449737"/>
                  <a:pt x="1283287" y="1444468"/>
                  <a:pt x="1283287" y="1437968"/>
                </a:cubicBezTo>
                <a:cubicBezTo>
                  <a:pt x="1283287" y="1431468"/>
                  <a:pt x="1288557" y="1426199"/>
                  <a:pt x="1295055" y="1426199"/>
                </a:cubicBezTo>
                <a:close/>
                <a:moveTo>
                  <a:pt x="1357138" y="1425858"/>
                </a:moveTo>
                <a:cubicBezTo>
                  <a:pt x="1363824" y="1425858"/>
                  <a:pt x="1369248" y="1431281"/>
                  <a:pt x="1369248" y="1437968"/>
                </a:cubicBezTo>
                <a:cubicBezTo>
                  <a:pt x="1369248" y="1444656"/>
                  <a:pt x="1363824" y="1450078"/>
                  <a:pt x="1357138" y="1450078"/>
                </a:cubicBezTo>
                <a:cubicBezTo>
                  <a:pt x="1350452" y="1450078"/>
                  <a:pt x="1345029" y="1444656"/>
                  <a:pt x="1345029" y="1437968"/>
                </a:cubicBezTo>
                <a:cubicBezTo>
                  <a:pt x="1345029" y="1431281"/>
                  <a:pt x="1350452" y="1425858"/>
                  <a:pt x="1357138" y="1425858"/>
                </a:cubicBezTo>
                <a:close/>
                <a:moveTo>
                  <a:pt x="1417858" y="1425518"/>
                </a:moveTo>
                <a:cubicBezTo>
                  <a:pt x="1417977" y="1425516"/>
                  <a:pt x="1418079" y="1425516"/>
                  <a:pt x="1418198" y="1425518"/>
                </a:cubicBezTo>
                <a:cubicBezTo>
                  <a:pt x="1424987" y="1425613"/>
                  <a:pt x="1430411" y="1431187"/>
                  <a:pt x="1430309" y="1437969"/>
                </a:cubicBezTo>
                <a:cubicBezTo>
                  <a:pt x="1430309" y="1444845"/>
                  <a:pt x="1424731" y="1450419"/>
                  <a:pt x="1417858" y="1450419"/>
                </a:cubicBezTo>
                <a:cubicBezTo>
                  <a:pt x="1410984" y="1450419"/>
                  <a:pt x="1405407" y="1444845"/>
                  <a:pt x="1405407" y="1437969"/>
                </a:cubicBezTo>
                <a:cubicBezTo>
                  <a:pt x="1405407" y="1431092"/>
                  <a:pt x="1410984" y="1425518"/>
                  <a:pt x="1417858" y="1425518"/>
                </a:cubicBezTo>
                <a:close/>
                <a:moveTo>
                  <a:pt x="1479258" y="1425177"/>
                </a:moveTo>
                <a:cubicBezTo>
                  <a:pt x="1479378" y="1425175"/>
                  <a:pt x="1479480" y="1425175"/>
                  <a:pt x="1479599" y="1425177"/>
                </a:cubicBezTo>
                <a:cubicBezTo>
                  <a:pt x="1486575" y="1425272"/>
                  <a:pt x="1492152" y="1430998"/>
                  <a:pt x="1492050" y="1437969"/>
                </a:cubicBezTo>
                <a:cubicBezTo>
                  <a:pt x="1492050" y="1445033"/>
                  <a:pt x="1486320" y="1450761"/>
                  <a:pt x="1479258" y="1450761"/>
                </a:cubicBezTo>
                <a:cubicBezTo>
                  <a:pt x="1472231" y="1450669"/>
                  <a:pt x="1466552" y="1444996"/>
                  <a:pt x="1466467" y="1437969"/>
                </a:cubicBezTo>
                <a:cubicBezTo>
                  <a:pt x="1466467" y="1430904"/>
                  <a:pt x="1472197" y="1425177"/>
                  <a:pt x="1479258" y="1425177"/>
                </a:cubicBezTo>
                <a:close/>
                <a:moveTo>
                  <a:pt x="1540660" y="1425005"/>
                </a:moveTo>
                <a:cubicBezTo>
                  <a:pt x="1547823" y="1425005"/>
                  <a:pt x="1553622" y="1430810"/>
                  <a:pt x="1553622" y="1437968"/>
                </a:cubicBezTo>
                <a:cubicBezTo>
                  <a:pt x="1553622" y="1445126"/>
                  <a:pt x="1547823" y="1450930"/>
                  <a:pt x="1540660" y="1450930"/>
                </a:cubicBezTo>
                <a:cubicBezTo>
                  <a:pt x="1533497" y="1450930"/>
                  <a:pt x="1527698" y="1445126"/>
                  <a:pt x="1527698" y="1437968"/>
                </a:cubicBezTo>
                <a:cubicBezTo>
                  <a:pt x="1527698" y="1430810"/>
                  <a:pt x="1533497" y="1425005"/>
                  <a:pt x="1540660" y="1425005"/>
                </a:cubicBezTo>
                <a:close/>
                <a:moveTo>
                  <a:pt x="1602061" y="1424836"/>
                </a:moveTo>
                <a:cubicBezTo>
                  <a:pt x="1602181" y="1424834"/>
                  <a:pt x="1602283" y="1424834"/>
                  <a:pt x="1602403" y="1424836"/>
                </a:cubicBezTo>
                <a:cubicBezTo>
                  <a:pt x="1609566" y="1424931"/>
                  <a:pt x="1615297" y="1430810"/>
                  <a:pt x="1615195" y="1437969"/>
                </a:cubicBezTo>
                <a:cubicBezTo>
                  <a:pt x="1615195" y="1445223"/>
                  <a:pt x="1609311" y="1451102"/>
                  <a:pt x="1602061" y="1451102"/>
                </a:cubicBezTo>
                <a:cubicBezTo>
                  <a:pt x="1594847" y="1451010"/>
                  <a:pt x="1589014" y="1445183"/>
                  <a:pt x="1588929" y="1437969"/>
                </a:cubicBezTo>
                <a:cubicBezTo>
                  <a:pt x="1588929" y="1430715"/>
                  <a:pt x="1594813" y="1424836"/>
                  <a:pt x="1602061" y="1424836"/>
                </a:cubicBezTo>
                <a:close/>
                <a:moveTo>
                  <a:pt x="1664145" y="1424664"/>
                </a:moveTo>
                <a:cubicBezTo>
                  <a:pt x="1671496" y="1424664"/>
                  <a:pt x="1677449" y="1430620"/>
                  <a:pt x="1677449" y="1437968"/>
                </a:cubicBezTo>
                <a:cubicBezTo>
                  <a:pt x="1677449" y="1445316"/>
                  <a:pt x="1671496" y="1451272"/>
                  <a:pt x="1664145" y="1451272"/>
                </a:cubicBezTo>
                <a:cubicBezTo>
                  <a:pt x="1656794" y="1451272"/>
                  <a:pt x="1650842" y="1445316"/>
                  <a:pt x="1650842" y="1437968"/>
                </a:cubicBezTo>
                <a:cubicBezTo>
                  <a:pt x="1650842" y="1430620"/>
                  <a:pt x="1656794" y="1424664"/>
                  <a:pt x="1664145" y="1424664"/>
                </a:cubicBezTo>
                <a:close/>
                <a:moveTo>
                  <a:pt x="1909067" y="1424494"/>
                </a:moveTo>
                <a:cubicBezTo>
                  <a:pt x="1916504" y="1424494"/>
                  <a:pt x="1922542" y="1430527"/>
                  <a:pt x="1922542" y="1437969"/>
                </a:cubicBezTo>
                <a:cubicBezTo>
                  <a:pt x="1922542" y="1445410"/>
                  <a:pt x="1916504" y="1451443"/>
                  <a:pt x="1909067" y="1451443"/>
                </a:cubicBezTo>
                <a:cubicBezTo>
                  <a:pt x="1901665" y="1451351"/>
                  <a:pt x="1895679" y="1445373"/>
                  <a:pt x="1895594" y="1437969"/>
                </a:cubicBezTo>
                <a:cubicBezTo>
                  <a:pt x="1895594" y="1430527"/>
                  <a:pt x="1901631" y="1424494"/>
                  <a:pt x="1909067" y="1424494"/>
                </a:cubicBezTo>
                <a:close/>
                <a:moveTo>
                  <a:pt x="1847667" y="1424494"/>
                </a:moveTo>
                <a:cubicBezTo>
                  <a:pt x="1855103" y="1424494"/>
                  <a:pt x="1861141" y="1430527"/>
                  <a:pt x="1861141" y="1437969"/>
                </a:cubicBezTo>
                <a:cubicBezTo>
                  <a:pt x="1861141" y="1445410"/>
                  <a:pt x="1855103" y="1451443"/>
                  <a:pt x="1847667" y="1451443"/>
                </a:cubicBezTo>
                <a:cubicBezTo>
                  <a:pt x="1840264" y="1451351"/>
                  <a:pt x="1834278" y="1445373"/>
                  <a:pt x="1834193" y="1437969"/>
                </a:cubicBezTo>
                <a:cubicBezTo>
                  <a:pt x="1834193" y="1430527"/>
                  <a:pt x="1840230" y="1424494"/>
                  <a:pt x="1847667" y="1424494"/>
                </a:cubicBezTo>
                <a:close/>
                <a:moveTo>
                  <a:pt x="1786265" y="1424494"/>
                </a:moveTo>
                <a:cubicBezTo>
                  <a:pt x="1793701" y="1424494"/>
                  <a:pt x="1799739" y="1430527"/>
                  <a:pt x="1799739" y="1437969"/>
                </a:cubicBezTo>
                <a:cubicBezTo>
                  <a:pt x="1799739" y="1445410"/>
                  <a:pt x="1793701" y="1451443"/>
                  <a:pt x="1786265" y="1451443"/>
                </a:cubicBezTo>
                <a:cubicBezTo>
                  <a:pt x="1778863" y="1451351"/>
                  <a:pt x="1772876" y="1445373"/>
                  <a:pt x="1772791" y="1437969"/>
                </a:cubicBezTo>
                <a:cubicBezTo>
                  <a:pt x="1772791" y="1430527"/>
                  <a:pt x="1778828" y="1424494"/>
                  <a:pt x="1786265" y="1424494"/>
                </a:cubicBezTo>
                <a:close/>
                <a:moveTo>
                  <a:pt x="1724864" y="1424494"/>
                </a:moveTo>
                <a:cubicBezTo>
                  <a:pt x="1732300" y="1424494"/>
                  <a:pt x="1738338" y="1430527"/>
                  <a:pt x="1738338" y="1437969"/>
                </a:cubicBezTo>
                <a:cubicBezTo>
                  <a:pt x="1738338" y="1445410"/>
                  <a:pt x="1732300" y="1451443"/>
                  <a:pt x="1724864" y="1451443"/>
                </a:cubicBezTo>
                <a:cubicBezTo>
                  <a:pt x="1717462" y="1451351"/>
                  <a:pt x="1711475" y="1445373"/>
                  <a:pt x="1711390" y="1437969"/>
                </a:cubicBezTo>
                <a:cubicBezTo>
                  <a:pt x="1711390" y="1430527"/>
                  <a:pt x="1717427" y="1424494"/>
                  <a:pt x="1724864" y="1424494"/>
                </a:cubicBezTo>
                <a:close/>
                <a:moveTo>
                  <a:pt x="5629" y="1375714"/>
                </a:moveTo>
                <a:lnTo>
                  <a:pt x="6481" y="1376567"/>
                </a:lnTo>
                <a:cubicBezTo>
                  <a:pt x="6209" y="1376719"/>
                  <a:pt x="5884" y="1376719"/>
                  <a:pt x="5629" y="1376567"/>
                </a:cubicBezTo>
                <a:cubicBezTo>
                  <a:pt x="5355" y="1376692"/>
                  <a:pt x="5049" y="1376692"/>
                  <a:pt x="4776" y="1376567"/>
                </a:cubicBezTo>
                <a:cubicBezTo>
                  <a:pt x="4776" y="1376096"/>
                  <a:pt x="5151" y="1375714"/>
                  <a:pt x="5629" y="1375714"/>
                </a:cubicBezTo>
                <a:close/>
                <a:moveTo>
                  <a:pt x="67030" y="1374862"/>
                </a:moveTo>
                <a:cubicBezTo>
                  <a:pt x="67149" y="1374848"/>
                  <a:pt x="67269" y="1374848"/>
                  <a:pt x="67388" y="1374862"/>
                </a:cubicBezTo>
                <a:cubicBezTo>
                  <a:pt x="68241" y="1374962"/>
                  <a:pt x="68838" y="1375725"/>
                  <a:pt x="68735" y="1376567"/>
                </a:cubicBezTo>
                <a:cubicBezTo>
                  <a:pt x="68735" y="1377509"/>
                  <a:pt x="67968" y="1378273"/>
                  <a:pt x="67030" y="1378273"/>
                </a:cubicBezTo>
                <a:cubicBezTo>
                  <a:pt x="66126" y="1378193"/>
                  <a:pt x="65410" y="1377475"/>
                  <a:pt x="65325" y="1376567"/>
                </a:cubicBezTo>
                <a:cubicBezTo>
                  <a:pt x="65325" y="1375626"/>
                  <a:pt x="66092" y="1374862"/>
                  <a:pt x="67030" y="1374862"/>
                </a:cubicBezTo>
                <a:close/>
                <a:moveTo>
                  <a:pt x="129114" y="1374179"/>
                </a:moveTo>
                <a:cubicBezTo>
                  <a:pt x="130427" y="1374179"/>
                  <a:pt x="131502" y="1375249"/>
                  <a:pt x="131502" y="1376567"/>
                </a:cubicBezTo>
                <a:cubicBezTo>
                  <a:pt x="131502" y="1377886"/>
                  <a:pt x="130427" y="1378955"/>
                  <a:pt x="129114" y="1378955"/>
                </a:cubicBezTo>
                <a:cubicBezTo>
                  <a:pt x="127834" y="1378872"/>
                  <a:pt x="126811" y="1377850"/>
                  <a:pt x="126726" y="1376567"/>
                </a:cubicBezTo>
                <a:cubicBezTo>
                  <a:pt x="126726" y="1375249"/>
                  <a:pt x="127800" y="1374179"/>
                  <a:pt x="129114" y="1374179"/>
                </a:cubicBezTo>
                <a:close/>
                <a:moveTo>
                  <a:pt x="189833" y="1373497"/>
                </a:moveTo>
                <a:cubicBezTo>
                  <a:pt x="191521" y="1373497"/>
                  <a:pt x="192902" y="1374872"/>
                  <a:pt x="192902" y="1376568"/>
                </a:cubicBezTo>
                <a:cubicBezTo>
                  <a:pt x="192902" y="1378263"/>
                  <a:pt x="191521" y="1379638"/>
                  <a:pt x="189833" y="1379638"/>
                </a:cubicBezTo>
                <a:cubicBezTo>
                  <a:pt x="188144" y="1379638"/>
                  <a:pt x="186763" y="1378263"/>
                  <a:pt x="186763" y="1376568"/>
                </a:cubicBezTo>
                <a:cubicBezTo>
                  <a:pt x="186763" y="1374872"/>
                  <a:pt x="188144" y="1373497"/>
                  <a:pt x="189833" y="1373497"/>
                </a:cubicBezTo>
                <a:close/>
                <a:moveTo>
                  <a:pt x="251234" y="1372814"/>
                </a:moveTo>
                <a:cubicBezTo>
                  <a:pt x="253298" y="1372814"/>
                  <a:pt x="254986" y="1374494"/>
                  <a:pt x="254986" y="1376567"/>
                </a:cubicBezTo>
                <a:cubicBezTo>
                  <a:pt x="254986" y="1378639"/>
                  <a:pt x="253298" y="1380319"/>
                  <a:pt x="251234" y="1380319"/>
                </a:cubicBezTo>
                <a:cubicBezTo>
                  <a:pt x="249170" y="1380319"/>
                  <a:pt x="247482" y="1378639"/>
                  <a:pt x="247482" y="1376567"/>
                </a:cubicBezTo>
                <a:cubicBezTo>
                  <a:pt x="247482" y="1374494"/>
                  <a:pt x="249170" y="1372814"/>
                  <a:pt x="251234" y="1372814"/>
                </a:cubicBezTo>
                <a:close/>
                <a:moveTo>
                  <a:pt x="312635" y="1371962"/>
                </a:moveTo>
                <a:cubicBezTo>
                  <a:pt x="312754" y="1371957"/>
                  <a:pt x="312874" y="1371957"/>
                  <a:pt x="312976" y="1371962"/>
                </a:cubicBezTo>
                <a:cubicBezTo>
                  <a:pt x="315330" y="1372058"/>
                  <a:pt x="317172" y="1374043"/>
                  <a:pt x="317069" y="1376397"/>
                </a:cubicBezTo>
                <a:cubicBezTo>
                  <a:pt x="317069" y="1378846"/>
                  <a:pt x="315091" y="1380831"/>
                  <a:pt x="312635" y="1380831"/>
                </a:cubicBezTo>
                <a:cubicBezTo>
                  <a:pt x="310179" y="1380831"/>
                  <a:pt x="308201" y="1378846"/>
                  <a:pt x="308201" y="1376397"/>
                </a:cubicBezTo>
                <a:cubicBezTo>
                  <a:pt x="308201" y="1373948"/>
                  <a:pt x="310179" y="1371962"/>
                  <a:pt x="312635" y="1371962"/>
                </a:cubicBezTo>
                <a:close/>
                <a:moveTo>
                  <a:pt x="374402" y="1371486"/>
                </a:moveTo>
                <a:cubicBezTo>
                  <a:pt x="377134" y="1371486"/>
                  <a:pt x="379348" y="1373700"/>
                  <a:pt x="379348" y="1376432"/>
                </a:cubicBezTo>
                <a:cubicBezTo>
                  <a:pt x="379348" y="1379164"/>
                  <a:pt x="377134" y="1381378"/>
                  <a:pt x="374402" y="1381378"/>
                </a:cubicBezTo>
                <a:cubicBezTo>
                  <a:pt x="371670" y="1381378"/>
                  <a:pt x="369456" y="1379164"/>
                  <a:pt x="369456" y="1376432"/>
                </a:cubicBezTo>
                <a:cubicBezTo>
                  <a:pt x="369456" y="1373700"/>
                  <a:pt x="371670" y="1371486"/>
                  <a:pt x="374402" y="1371486"/>
                </a:cubicBezTo>
                <a:close/>
                <a:moveTo>
                  <a:pt x="436120" y="1370938"/>
                </a:moveTo>
                <a:cubicBezTo>
                  <a:pt x="439224" y="1370938"/>
                  <a:pt x="441748" y="1373458"/>
                  <a:pt x="441748" y="1376567"/>
                </a:cubicBezTo>
                <a:cubicBezTo>
                  <a:pt x="441748" y="1379676"/>
                  <a:pt x="439224" y="1382195"/>
                  <a:pt x="436120" y="1382195"/>
                </a:cubicBezTo>
                <a:cubicBezTo>
                  <a:pt x="433015" y="1382195"/>
                  <a:pt x="430492" y="1379676"/>
                  <a:pt x="430492" y="1376567"/>
                </a:cubicBezTo>
                <a:cubicBezTo>
                  <a:pt x="430492" y="1373458"/>
                  <a:pt x="433015" y="1370938"/>
                  <a:pt x="436120" y="1370938"/>
                </a:cubicBezTo>
                <a:close/>
                <a:moveTo>
                  <a:pt x="496838" y="1370256"/>
                </a:moveTo>
                <a:cubicBezTo>
                  <a:pt x="496957" y="1370253"/>
                  <a:pt x="497077" y="1370253"/>
                  <a:pt x="497179" y="1370256"/>
                </a:cubicBezTo>
                <a:cubicBezTo>
                  <a:pt x="500573" y="1370352"/>
                  <a:pt x="503251" y="1373178"/>
                  <a:pt x="503149" y="1376567"/>
                </a:cubicBezTo>
                <a:cubicBezTo>
                  <a:pt x="503149" y="1380051"/>
                  <a:pt x="500318" y="1382877"/>
                  <a:pt x="496838" y="1382877"/>
                </a:cubicBezTo>
                <a:cubicBezTo>
                  <a:pt x="493393" y="1382787"/>
                  <a:pt x="490613" y="1380014"/>
                  <a:pt x="490528" y="1376567"/>
                </a:cubicBezTo>
                <a:cubicBezTo>
                  <a:pt x="490528" y="1373082"/>
                  <a:pt x="493359" y="1370256"/>
                  <a:pt x="496838" y="1370256"/>
                </a:cubicBezTo>
                <a:close/>
                <a:moveTo>
                  <a:pt x="558606" y="1369610"/>
                </a:moveTo>
                <a:cubicBezTo>
                  <a:pt x="562374" y="1369610"/>
                  <a:pt x="565429" y="1372664"/>
                  <a:pt x="565429" y="1376432"/>
                </a:cubicBezTo>
                <a:cubicBezTo>
                  <a:pt x="565429" y="1380200"/>
                  <a:pt x="562374" y="1383255"/>
                  <a:pt x="558606" y="1383255"/>
                </a:cubicBezTo>
                <a:cubicBezTo>
                  <a:pt x="554838" y="1383255"/>
                  <a:pt x="551784" y="1380200"/>
                  <a:pt x="551784" y="1376432"/>
                </a:cubicBezTo>
                <a:cubicBezTo>
                  <a:pt x="551784" y="1372664"/>
                  <a:pt x="554838" y="1369610"/>
                  <a:pt x="558606" y="1369610"/>
                </a:cubicBezTo>
                <a:close/>
                <a:moveTo>
                  <a:pt x="619641" y="1369233"/>
                </a:moveTo>
                <a:cubicBezTo>
                  <a:pt x="623683" y="1369233"/>
                  <a:pt x="626975" y="1372517"/>
                  <a:pt x="626975" y="1376567"/>
                </a:cubicBezTo>
                <a:cubicBezTo>
                  <a:pt x="626975" y="1380618"/>
                  <a:pt x="623683" y="1383902"/>
                  <a:pt x="619641" y="1383902"/>
                </a:cubicBezTo>
                <a:cubicBezTo>
                  <a:pt x="615633" y="1383811"/>
                  <a:pt x="612392" y="1380581"/>
                  <a:pt x="612307" y="1376567"/>
                </a:cubicBezTo>
                <a:cubicBezTo>
                  <a:pt x="612307" y="1372517"/>
                  <a:pt x="615599" y="1369233"/>
                  <a:pt x="619641" y="1369233"/>
                </a:cubicBezTo>
                <a:close/>
                <a:moveTo>
                  <a:pt x="681042" y="1368550"/>
                </a:moveTo>
                <a:cubicBezTo>
                  <a:pt x="685477" y="1368550"/>
                  <a:pt x="689059" y="1372139"/>
                  <a:pt x="689059" y="1376567"/>
                </a:cubicBezTo>
                <a:cubicBezTo>
                  <a:pt x="689059" y="1380994"/>
                  <a:pt x="685477" y="1384583"/>
                  <a:pt x="681042" y="1384583"/>
                </a:cubicBezTo>
                <a:cubicBezTo>
                  <a:pt x="676608" y="1384583"/>
                  <a:pt x="673027" y="1380994"/>
                  <a:pt x="673027" y="1376567"/>
                </a:cubicBezTo>
                <a:cubicBezTo>
                  <a:pt x="673027" y="1372139"/>
                  <a:pt x="676608" y="1368550"/>
                  <a:pt x="681042" y="1368550"/>
                </a:cubicBezTo>
                <a:close/>
                <a:moveTo>
                  <a:pt x="743126" y="1368039"/>
                </a:moveTo>
                <a:cubicBezTo>
                  <a:pt x="747833" y="1368039"/>
                  <a:pt x="751653" y="1371858"/>
                  <a:pt x="751653" y="1376567"/>
                </a:cubicBezTo>
                <a:cubicBezTo>
                  <a:pt x="751653" y="1381277"/>
                  <a:pt x="747833" y="1385095"/>
                  <a:pt x="743126" y="1385095"/>
                </a:cubicBezTo>
                <a:cubicBezTo>
                  <a:pt x="738452" y="1385005"/>
                  <a:pt x="734683" y="1381239"/>
                  <a:pt x="734598" y="1376567"/>
                </a:cubicBezTo>
                <a:cubicBezTo>
                  <a:pt x="734598" y="1371858"/>
                  <a:pt x="738418" y="1368039"/>
                  <a:pt x="743126" y="1368039"/>
                </a:cubicBezTo>
                <a:close/>
                <a:moveTo>
                  <a:pt x="803845" y="1367528"/>
                </a:moveTo>
                <a:cubicBezTo>
                  <a:pt x="803964" y="1367526"/>
                  <a:pt x="804067" y="1367526"/>
                  <a:pt x="804186" y="1367528"/>
                </a:cubicBezTo>
                <a:cubicBezTo>
                  <a:pt x="809081" y="1367623"/>
                  <a:pt x="812987" y="1371671"/>
                  <a:pt x="812885" y="1376567"/>
                </a:cubicBezTo>
                <a:cubicBezTo>
                  <a:pt x="812885" y="1381560"/>
                  <a:pt x="808843" y="1385607"/>
                  <a:pt x="803845" y="1385607"/>
                </a:cubicBezTo>
                <a:cubicBezTo>
                  <a:pt x="798848" y="1385607"/>
                  <a:pt x="794806" y="1381560"/>
                  <a:pt x="794806" y="1376567"/>
                </a:cubicBezTo>
                <a:cubicBezTo>
                  <a:pt x="794806" y="1371575"/>
                  <a:pt x="798848" y="1367528"/>
                  <a:pt x="803845" y="1367528"/>
                </a:cubicBezTo>
                <a:close/>
                <a:moveTo>
                  <a:pt x="865246" y="1367015"/>
                </a:moveTo>
                <a:cubicBezTo>
                  <a:pt x="870516" y="1367015"/>
                  <a:pt x="874797" y="1371291"/>
                  <a:pt x="874797" y="1376567"/>
                </a:cubicBezTo>
                <a:cubicBezTo>
                  <a:pt x="874797" y="1381842"/>
                  <a:pt x="870516" y="1386118"/>
                  <a:pt x="865246" y="1386118"/>
                </a:cubicBezTo>
                <a:cubicBezTo>
                  <a:pt x="859976" y="1386118"/>
                  <a:pt x="855695" y="1381842"/>
                  <a:pt x="855695" y="1376567"/>
                </a:cubicBezTo>
                <a:cubicBezTo>
                  <a:pt x="855695" y="1371291"/>
                  <a:pt x="859976" y="1367015"/>
                  <a:pt x="865246" y="1367015"/>
                </a:cubicBezTo>
                <a:close/>
                <a:moveTo>
                  <a:pt x="926647" y="1366504"/>
                </a:moveTo>
                <a:cubicBezTo>
                  <a:pt x="926767" y="1366502"/>
                  <a:pt x="926869" y="1366502"/>
                  <a:pt x="926988" y="1366504"/>
                </a:cubicBezTo>
                <a:cubicBezTo>
                  <a:pt x="932446" y="1366599"/>
                  <a:pt x="936812" y="1371104"/>
                  <a:pt x="936710" y="1376567"/>
                </a:cubicBezTo>
                <a:cubicBezTo>
                  <a:pt x="936710" y="1382123"/>
                  <a:pt x="932208" y="1386630"/>
                  <a:pt x="926647" y="1386630"/>
                </a:cubicBezTo>
                <a:cubicBezTo>
                  <a:pt x="921121" y="1386539"/>
                  <a:pt x="916669" y="1382086"/>
                  <a:pt x="916585" y="1376567"/>
                </a:cubicBezTo>
                <a:cubicBezTo>
                  <a:pt x="916585" y="1371010"/>
                  <a:pt x="921087" y="1366504"/>
                  <a:pt x="926647" y="1366504"/>
                </a:cubicBezTo>
                <a:close/>
                <a:moveTo>
                  <a:pt x="988048" y="1365992"/>
                </a:moveTo>
                <a:cubicBezTo>
                  <a:pt x="993881" y="1365992"/>
                  <a:pt x="998623" y="1370727"/>
                  <a:pt x="998623" y="1376567"/>
                </a:cubicBezTo>
                <a:cubicBezTo>
                  <a:pt x="998623" y="1382407"/>
                  <a:pt x="993881" y="1387142"/>
                  <a:pt x="988048" y="1387142"/>
                </a:cubicBezTo>
                <a:cubicBezTo>
                  <a:pt x="982215" y="1387142"/>
                  <a:pt x="977474" y="1382407"/>
                  <a:pt x="977474" y="1376567"/>
                </a:cubicBezTo>
                <a:cubicBezTo>
                  <a:pt x="977474" y="1370727"/>
                  <a:pt x="982215" y="1365992"/>
                  <a:pt x="988048" y="1365992"/>
                </a:cubicBezTo>
                <a:close/>
                <a:moveTo>
                  <a:pt x="1050132" y="1365480"/>
                </a:moveTo>
                <a:cubicBezTo>
                  <a:pt x="1056255" y="1365480"/>
                  <a:pt x="1061218" y="1370444"/>
                  <a:pt x="1061218" y="1376567"/>
                </a:cubicBezTo>
                <a:cubicBezTo>
                  <a:pt x="1061133" y="1382651"/>
                  <a:pt x="1056221" y="1387561"/>
                  <a:pt x="1050132" y="1387653"/>
                </a:cubicBezTo>
                <a:cubicBezTo>
                  <a:pt x="1044043" y="1387561"/>
                  <a:pt x="1039131" y="1382651"/>
                  <a:pt x="1039046" y="1376567"/>
                </a:cubicBezTo>
                <a:cubicBezTo>
                  <a:pt x="1039046" y="1370444"/>
                  <a:pt x="1044009" y="1365480"/>
                  <a:pt x="1050132" y="1365480"/>
                </a:cubicBezTo>
                <a:close/>
                <a:moveTo>
                  <a:pt x="1110851" y="1365139"/>
                </a:moveTo>
                <a:cubicBezTo>
                  <a:pt x="1117161" y="1365139"/>
                  <a:pt x="1122278" y="1370256"/>
                  <a:pt x="1122278" y="1376567"/>
                </a:cubicBezTo>
                <a:cubicBezTo>
                  <a:pt x="1122278" y="1382878"/>
                  <a:pt x="1117161" y="1387994"/>
                  <a:pt x="1110851" y="1387994"/>
                </a:cubicBezTo>
                <a:cubicBezTo>
                  <a:pt x="1104540" y="1387994"/>
                  <a:pt x="1099424" y="1382878"/>
                  <a:pt x="1099424" y="1376567"/>
                </a:cubicBezTo>
                <a:cubicBezTo>
                  <a:pt x="1099424" y="1370256"/>
                  <a:pt x="1104540" y="1365139"/>
                  <a:pt x="1110851" y="1365139"/>
                </a:cubicBezTo>
                <a:close/>
                <a:moveTo>
                  <a:pt x="1172253" y="1364628"/>
                </a:moveTo>
                <a:cubicBezTo>
                  <a:pt x="1178853" y="1364628"/>
                  <a:pt x="1184192" y="1369974"/>
                  <a:pt x="1184192" y="1376568"/>
                </a:cubicBezTo>
                <a:cubicBezTo>
                  <a:pt x="1184192" y="1383161"/>
                  <a:pt x="1178853" y="1388507"/>
                  <a:pt x="1172253" y="1388507"/>
                </a:cubicBezTo>
                <a:cubicBezTo>
                  <a:pt x="1165703" y="1388415"/>
                  <a:pt x="1160399" y="1383124"/>
                  <a:pt x="1160314" y="1376568"/>
                </a:cubicBezTo>
                <a:cubicBezTo>
                  <a:pt x="1160314" y="1369974"/>
                  <a:pt x="1165652" y="1364628"/>
                  <a:pt x="1172253" y="1364628"/>
                </a:cubicBezTo>
                <a:close/>
                <a:moveTo>
                  <a:pt x="1233654" y="1364286"/>
                </a:moveTo>
                <a:cubicBezTo>
                  <a:pt x="1240442" y="1364286"/>
                  <a:pt x="1245934" y="1369785"/>
                  <a:pt x="1245934" y="1376567"/>
                </a:cubicBezTo>
                <a:cubicBezTo>
                  <a:pt x="1245934" y="1383348"/>
                  <a:pt x="1240442" y="1388847"/>
                  <a:pt x="1233654" y="1388847"/>
                </a:cubicBezTo>
                <a:cubicBezTo>
                  <a:pt x="1226916" y="1388755"/>
                  <a:pt x="1221459" y="1383311"/>
                  <a:pt x="1221374" y="1376567"/>
                </a:cubicBezTo>
                <a:cubicBezTo>
                  <a:pt x="1221374" y="1369785"/>
                  <a:pt x="1226865" y="1364286"/>
                  <a:pt x="1233654" y="1364286"/>
                </a:cubicBezTo>
                <a:close/>
                <a:moveTo>
                  <a:pt x="1971152" y="1364117"/>
                </a:moveTo>
                <a:cubicBezTo>
                  <a:pt x="1971271" y="1364115"/>
                  <a:pt x="1971373" y="1364115"/>
                  <a:pt x="1971492" y="1364117"/>
                </a:cubicBezTo>
                <a:cubicBezTo>
                  <a:pt x="1978281" y="1364212"/>
                  <a:pt x="1983705" y="1369786"/>
                  <a:pt x="1983603" y="1376568"/>
                </a:cubicBezTo>
                <a:cubicBezTo>
                  <a:pt x="1983603" y="1383444"/>
                  <a:pt x="1978025" y="1389018"/>
                  <a:pt x="1971152" y="1389018"/>
                </a:cubicBezTo>
                <a:cubicBezTo>
                  <a:pt x="1964278" y="1389018"/>
                  <a:pt x="1958701" y="1383444"/>
                  <a:pt x="1958701" y="1376568"/>
                </a:cubicBezTo>
                <a:cubicBezTo>
                  <a:pt x="1958701" y="1369691"/>
                  <a:pt x="1964278" y="1364117"/>
                  <a:pt x="1971152" y="1364117"/>
                </a:cubicBezTo>
                <a:close/>
                <a:moveTo>
                  <a:pt x="1295055" y="1363945"/>
                </a:moveTo>
                <a:cubicBezTo>
                  <a:pt x="1302031" y="1363945"/>
                  <a:pt x="1307676" y="1369596"/>
                  <a:pt x="1307676" y="1376567"/>
                </a:cubicBezTo>
                <a:cubicBezTo>
                  <a:pt x="1307676" y="1383538"/>
                  <a:pt x="1302031" y="1389188"/>
                  <a:pt x="1295055" y="1389188"/>
                </a:cubicBezTo>
                <a:cubicBezTo>
                  <a:pt x="1288079" y="1389188"/>
                  <a:pt x="1282434" y="1383538"/>
                  <a:pt x="1282434" y="1376567"/>
                </a:cubicBezTo>
                <a:cubicBezTo>
                  <a:pt x="1282434" y="1369596"/>
                  <a:pt x="1288079" y="1363945"/>
                  <a:pt x="1295055" y="1363945"/>
                </a:cubicBezTo>
                <a:close/>
                <a:moveTo>
                  <a:pt x="1357138" y="1363604"/>
                </a:moveTo>
                <a:cubicBezTo>
                  <a:pt x="1364097" y="1363599"/>
                  <a:pt x="1369828" y="1369096"/>
                  <a:pt x="1370101" y="1376055"/>
                </a:cubicBezTo>
                <a:cubicBezTo>
                  <a:pt x="1370101" y="1383214"/>
                  <a:pt x="1364302" y="1389018"/>
                  <a:pt x="1357138" y="1389018"/>
                </a:cubicBezTo>
                <a:cubicBezTo>
                  <a:pt x="1350180" y="1389023"/>
                  <a:pt x="1344449" y="1383526"/>
                  <a:pt x="1344176" y="1376567"/>
                </a:cubicBezTo>
                <a:cubicBezTo>
                  <a:pt x="1344176" y="1369409"/>
                  <a:pt x="1349975" y="1363604"/>
                  <a:pt x="1357138" y="1363604"/>
                </a:cubicBezTo>
                <a:close/>
                <a:moveTo>
                  <a:pt x="1417857" y="1363263"/>
                </a:moveTo>
                <a:cubicBezTo>
                  <a:pt x="1425208" y="1363263"/>
                  <a:pt x="1431161" y="1369219"/>
                  <a:pt x="1431161" y="1376567"/>
                </a:cubicBezTo>
                <a:cubicBezTo>
                  <a:pt x="1431161" y="1383915"/>
                  <a:pt x="1425208" y="1389871"/>
                  <a:pt x="1417857" y="1389871"/>
                </a:cubicBezTo>
                <a:cubicBezTo>
                  <a:pt x="1410506" y="1389871"/>
                  <a:pt x="1404554" y="1383915"/>
                  <a:pt x="1404554" y="1376567"/>
                </a:cubicBezTo>
                <a:cubicBezTo>
                  <a:pt x="1404554" y="1369219"/>
                  <a:pt x="1410506" y="1363263"/>
                  <a:pt x="1417857" y="1363263"/>
                </a:cubicBezTo>
                <a:close/>
                <a:moveTo>
                  <a:pt x="1479259" y="1363092"/>
                </a:moveTo>
                <a:cubicBezTo>
                  <a:pt x="1486695" y="1363092"/>
                  <a:pt x="1492733" y="1369125"/>
                  <a:pt x="1492733" y="1376567"/>
                </a:cubicBezTo>
                <a:cubicBezTo>
                  <a:pt x="1492733" y="1384008"/>
                  <a:pt x="1486695" y="1390041"/>
                  <a:pt x="1479259" y="1390041"/>
                </a:cubicBezTo>
                <a:cubicBezTo>
                  <a:pt x="1471857" y="1389949"/>
                  <a:pt x="1465870" y="1383971"/>
                  <a:pt x="1465785" y="1376567"/>
                </a:cubicBezTo>
                <a:cubicBezTo>
                  <a:pt x="1465785" y="1369125"/>
                  <a:pt x="1471822" y="1363092"/>
                  <a:pt x="1479259" y="1363092"/>
                </a:cubicBezTo>
                <a:close/>
                <a:moveTo>
                  <a:pt x="1541026" y="1362617"/>
                </a:moveTo>
                <a:cubicBezTo>
                  <a:pt x="1548656" y="1362617"/>
                  <a:pt x="1554842" y="1368802"/>
                  <a:pt x="1554842" y="1376432"/>
                </a:cubicBezTo>
                <a:cubicBezTo>
                  <a:pt x="1554842" y="1384062"/>
                  <a:pt x="1548656" y="1390248"/>
                  <a:pt x="1541026" y="1390248"/>
                </a:cubicBezTo>
                <a:cubicBezTo>
                  <a:pt x="1533396" y="1390248"/>
                  <a:pt x="1527211" y="1384062"/>
                  <a:pt x="1527211" y="1376432"/>
                </a:cubicBezTo>
                <a:cubicBezTo>
                  <a:pt x="1527211" y="1368802"/>
                  <a:pt x="1533396" y="1362617"/>
                  <a:pt x="1541026" y="1362617"/>
                </a:cubicBezTo>
                <a:close/>
                <a:moveTo>
                  <a:pt x="1602061" y="1362581"/>
                </a:moveTo>
                <a:cubicBezTo>
                  <a:pt x="1609787" y="1362581"/>
                  <a:pt x="1616047" y="1368843"/>
                  <a:pt x="1616047" y="1376567"/>
                </a:cubicBezTo>
                <a:cubicBezTo>
                  <a:pt x="1616047" y="1384292"/>
                  <a:pt x="1609787" y="1390553"/>
                  <a:pt x="1602061" y="1390553"/>
                </a:cubicBezTo>
                <a:cubicBezTo>
                  <a:pt x="1594335" y="1390553"/>
                  <a:pt x="1588076" y="1384292"/>
                  <a:pt x="1588076" y="1376567"/>
                </a:cubicBezTo>
                <a:cubicBezTo>
                  <a:pt x="1588076" y="1368843"/>
                  <a:pt x="1594335" y="1362581"/>
                  <a:pt x="1602061" y="1362581"/>
                </a:cubicBezTo>
                <a:close/>
                <a:moveTo>
                  <a:pt x="1724864" y="1362410"/>
                </a:moveTo>
                <a:cubicBezTo>
                  <a:pt x="1732675" y="1362410"/>
                  <a:pt x="1739020" y="1368748"/>
                  <a:pt x="1739020" y="1376567"/>
                </a:cubicBezTo>
                <a:cubicBezTo>
                  <a:pt x="1739020" y="1384385"/>
                  <a:pt x="1732675" y="1390723"/>
                  <a:pt x="1724864" y="1390723"/>
                </a:cubicBezTo>
                <a:cubicBezTo>
                  <a:pt x="1717086" y="1390631"/>
                  <a:pt x="1710792" y="1384346"/>
                  <a:pt x="1710708" y="1376567"/>
                </a:cubicBezTo>
                <a:cubicBezTo>
                  <a:pt x="1710708" y="1368748"/>
                  <a:pt x="1717052" y="1362410"/>
                  <a:pt x="1724864" y="1362410"/>
                </a:cubicBezTo>
                <a:close/>
                <a:moveTo>
                  <a:pt x="1664145" y="1362410"/>
                </a:moveTo>
                <a:cubicBezTo>
                  <a:pt x="1671956" y="1362410"/>
                  <a:pt x="1678301" y="1368748"/>
                  <a:pt x="1678301" y="1376567"/>
                </a:cubicBezTo>
                <a:cubicBezTo>
                  <a:pt x="1678301" y="1384385"/>
                  <a:pt x="1671956" y="1390723"/>
                  <a:pt x="1664145" y="1390723"/>
                </a:cubicBezTo>
                <a:cubicBezTo>
                  <a:pt x="1656367" y="1390631"/>
                  <a:pt x="1650073" y="1384346"/>
                  <a:pt x="1649989" y="1376567"/>
                </a:cubicBezTo>
                <a:cubicBezTo>
                  <a:pt x="1649989" y="1368748"/>
                  <a:pt x="1656333" y="1362410"/>
                  <a:pt x="1664145" y="1362410"/>
                </a:cubicBezTo>
                <a:close/>
                <a:moveTo>
                  <a:pt x="1909067" y="1362240"/>
                </a:moveTo>
                <a:cubicBezTo>
                  <a:pt x="1909187" y="1362238"/>
                  <a:pt x="1909289" y="1362238"/>
                  <a:pt x="1909409" y="1362240"/>
                </a:cubicBezTo>
                <a:cubicBezTo>
                  <a:pt x="1917221" y="1362335"/>
                  <a:pt x="1923497" y="1368748"/>
                  <a:pt x="1923395" y="1376567"/>
                </a:cubicBezTo>
                <a:cubicBezTo>
                  <a:pt x="1923395" y="1384479"/>
                  <a:pt x="1916982" y="1390894"/>
                  <a:pt x="1909067" y="1390894"/>
                </a:cubicBezTo>
                <a:cubicBezTo>
                  <a:pt x="1901188" y="1390802"/>
                  <a:pt x="1894826" y="1384441"/>
                  <a:pt x="1894741" y="1376567"/>
                </a:cubicBezTo>
                <a:cubicBezTo>
                  <a:pt x="1894741" y="1368654"/>
                  <a:pt x="1901154" y="1362240"/>
                  <a:pt x="1909067" y="1362240"/>
                </a:cubicBezTo>
                <a:close/>
                <a:moveTo>
                  <a:pt x="1847666" y="1362240"/>
                </a:moveTo>
                <a:cubicBezTo>
                  <a:pt x="1847786" y="1362238"/>
                  <a:pt x="1847888" y="1362238"/>
                  <a:pt x="1848007" y="1362240"/>
                </a:cubicBezTo>
                <a:cubicBezTo>
                  <a:pt x="1855819" y="1362335"/>
                  <a:pt x="1862095" y="1368748"/>
                  <a:pt x="1861993" y="1376567"/>
                </a:cubicBezTo>
                <a:cubicBezTo>
                  <a:pt x="1861993" y="1384479"/>
                  <a:pt x="1855580" y="1390894"/>
                  <a:pt x="1847666" y="1390894"/>
                </a:cubicBezTo>
                <a:cubicBezTo>
                  <a:pt x="1839787" y="1390802"/>
                  <a:pt x="1833424" y="1384441"/>
                  <a:pt x="1833340" y="1376567"/>
                </a:cubicBezTo>
                <a:cubicBezTo>
                  <a:pt x="1833340" y="1368654"/>
                  <a:pt x="1839752" y="1362240"/>
                  <a:pt x="1847666" y="1362240"/>
                </a:cubicBezTo>
                <a:close/>
                <a:moveTo>
                  <a:pt x="1786265" y="1362240"/>
                </a:moveTo>
                <a:cubicBezTo>
                  <a:pt x="1786385" y="1362238"/>
                  <a:pt x="1786487" y="1362238"/>
                  <a:pt x="1786606" y="1362240"/>
                </a:cubicBezTo>
                <a:cubicBezTo>
                  <a:pt x="1794418" y="1362335"/>
                  <a:pt x="1800695" y="1368748"/>
                  <a:pt x="1800592" y="1376567"/>
                </a:cubicBezTo>
                <a:cubicBezTo>
                  <a:pt x="1800592" y="1384479"/>
                  <a:pt x="1794179" y="1390894"/>
                  <a:pt x="1786265" y="1390894"/>
                </a:cubicBezTo>
                <a:cubicBezTo>
                  <a:pt x="1778386" y="1390802"/>
                  <a:pt x="1772024" y="1384441"/>
                  <a:pt x="1771939" y="1376567"/>
                </a:cubicBezTo>
                <a:cubicBezTo>
                  <a:pt x="1771939" y="1368654"/>
                  <a:pt x="1778352" y="1362240"/>
                  <a:pt x="1786265" y="1362240"/>
                </a:cubicBezTo>
                <a:close/>
                <a:moveTo>
                  <a:pt x="5628" y="1313801"/>
                </a:moveTo>
                <a:cubicBezTo>
                  <a:pt x="5748" y="1313783"/>
                  <a:pt x="5867" y="1313783"/>
                  <a:pt x="6004" y="1313801"/>
                </a:cubicBezTo>
                <a:cubicBezTo>
                  <a:pt x="6652" y="1313904"/>
                  <a:pt x="7095" y="1314514"/>
                  <a:pt x="6993" y="1315166"/>
                </a:cubicBezTo>
                <a:cubicBezTo>
                  <a:pt x="6993" y="1315920"/>
                  <a:pt x="6378" y="1316530"/>
                  <a:pt x="5628" y="1316530"/>
                </a:cubicBezTo>
                <a:cubicBezTo>
                  <a:pt x="4912" y="1316454"/>
                  <a:pt x="4332" y="1315886"/>
                  <a:pt x="4264" y="1315166"/>
                </a:cubicBezTo>
                <a:cubicBezTo>
                  <a:pt x="4264" y="1314412"/>
                  <a:pt x="4878" y="1313801"/>
                  <a:pt x="5628" y="1313801"/>
                </a:cubicBezTo>
                <a:close/>
                <a:moveTo>
                  <a:pt x="67029" y="1312948"/>
                </a:moveTo>
                <a:cubicBezTo>
                  <a:pt x="68258" y="1312948"/>
                  <a:pt x="69247" y="1313941"/>
                  <a:pt x="69247" y="1315166"/>
                </a:cubicBezTo>
                <a:cubicBezTo>
                  <a:pt x="69247" y="1316390"/>
                  <a:pt x="68258" y="1317383"/>
                  <a:pt x="67029" y="1317383"/>
                </a:cubicBezTo>
                <a:cubicBezTo>
                  <a:pt x="65802" y="1317383"/>
                  <a:pt x="64813" y="1316390"/>
                  <a:pt x="64813" y="1315166"/>
                </a:cubicBezTo>
                <a:cubicBezTo>
                  <a:pt x="64813" y="1313941"/>
                  <a:pt x="65802" y="1312948"/>
                  <a:pt x="67029" y="1312948"/>
                </a:cubicBezTo>
                <a:close/>
                <a:moveTo>
                  <a:pt x="129113" y="1312267"/>
                </a:moveTo>
                <a:cubicBezTo>
                  <a:pt x="129232" y="1312260"/>
                  <a:pt x="129352" y="1312260"/>
                  <a:pt x="129471" y="1312267"/>
                </a:cubicBezTo>
                <a:cubicBezTo>
                  <a:pt x="130973" y="1312364"/>
                  <a:pt x="132115" y="1313662"/>
                  <a:pt x="132013" y="1315166"/>
                </a:cubicBezTo>
                <a:cubicBezTo>
                  <a:pt x="132013" y="1316768"/>
                  <a:pt x="130716" y="1318066"/>
                  <a:pt x="129113" y="1318066"/>
                </a:cubicBezTo>
                <a:cubicBezTo>
                  <a:pt x="127544" y="1317980"/>
                  <a:pt x="126299" y="1316730"/>
                  <a:pt x="126214" y="1315166"/>
                </a:cubicBezTo>
                <a:cubicBezTo>
                  <a:pt x="126214" y="1313565"/>
                  <a:pt x="127510" y="1312267"/>
                  <a:pt x="129113" y="1312267"/>
                </a:cubicBezTo>
                <a:close/>
                <a:moveTo>
                  <a:pt x="190199" y="1311450"/>
                </a:moveTo>
                <a:cubicBezTo>
                  <a:pt x="192177" y="1311450"/>
                  <a:pt x="193780" y="1313054"/>
                  <a:pt x="193780" y="1315032"/>
                </a:cubicBezTo>
                <a:cubicBezTo>
                  <a:pt x="193780" y="1317010"/>
                  <a:pt x="192177" y="1318613"/>
                  <a:pt x="190199" y="1318613"/>
                </a:cubicBezTo>
                <a:cubicBezTo>
                  <a:pt x="188221" y="1318613"/>
                  <a:pt x="186617" y="1317010"/>
                  <a:pt x="186617" y="1315032"/>
                </a:cubicBezTo>
                <a:cubicBezTo>
                  <a:pt x="186617" y="1313054"/>
                  <a:pt x="188221" y="1311450"/>
                  <a:pt x="190199" y="1311450"/>
                </a:cubicBezTo>
                <a:close/>
                <a:moveTo>
                  <a:pt x="251234" y="1310901"/>
                </a:moveTo>
                <a:cubicBezTo>
                  <a:pt x="253587" y="1310901"/>
                  <a:pt x="255498" y="1312810"/>
                  <a:pt x="255498" y="1315165"/>
                </a:cubicBezTo>
                <a:cubicBezTo>
                  <a:pt x="255498" y="1317521"/>
                  <a:pt x="253587" y="1319429"/>
                  <a:pt x="251234" y="1319429"/>
                </a:cubicBezTo>
                <a:cubicBezTo>
                  <a:pt x="248880" y="1319429"/>
                  <a:pt x="246970" y="1317521"/>
                  <a:pt x="246970" y="1315165"/>
                </a:cubicBezTo>
                <a:cubicBezTo>
                  <a:pt x="246970" y="1312810"/>
                  <a:pt x="248880" y="1310901"/>
                  <a:pt x="251234" y="1310901"/>
                </a:cubicBezTo>
                <a:close/>
                <a:moveTo>
                  <a:pt x="312635" y="1310219"/>
                </a:moveTo>
                <a:cubicBezTo>
                  <a:pt x="315364" y="1310219"/>
                  <a:pt x="317581" y="1312433"/>
                  <a:pt x="317581" y="1315166"/>
                </a:cubicBezTo>
                <a:cubicBezTo>
                  <a:pt x="317581" y="1317898"/>
                  <a:pt x="315364" y="1320112"/>
                  <a:pt x="312635" y="1320112"/>
                </a:cubicBezTo>
                <a:cubicBezTo>
                  <a:pt x="309906" y="1320112"/>
                  <a:pt x="307689" y="1317898"/>
                  <a:pt x="307689" y="1315166"/>
                </a:cubicBezTo>
                <a:cubicBezTo>
                  <a:pt x="307689" y="1312433"/>
                  <a:pt x="309906" y="1310219"/>
                  <a:pt x="312635" y="1310219"/>
                </a:cubicBezTo>
                <a:close/>
                <a:moveTo>
                  <a:pt x="374036" y="1309537"/>
                </a:moveTo>
                <a:cubicBezTo>
                  <a:pt x="377140" y="1309537"/>
                  <a:pt x="379665" y="1312057"/>
                  <a:pt x="379665" y="1315166"/>
                </a:cubicBezTo>
                <a:cubicBezTo>
                  <a:pt x="379665" y="1318275"/>
                  <a:pt x="377140" y="1320794"/>
                  <a:pt x="374036" y="1320794"/>
                </a:cubicBezTo>
                <a:cubicBezTo>
                  <a:pt x="370932" y="1320794"/>
                  <a:pt x="368408" y="1318275"/>
                  <a:pt x="368408" y="1315166"/>
                </a:cubicBezTo>
                <a:cubicBezTo>
                  <a:pt x="368408" y="1312057"/>
                  <a:pt x="370932" y="1309537"/>
                  <a:pt x="374036" y="1309537"/>
                </a:cubicBezTo>
                <a:close/>
                <a:moveTo>
                  <a:pt x="436119" y="1309025"/>
                </a:moveTo>
                <a:cubicBezTo>
                  <a:pt x="439326" y="1309014"/>
                  <a:pt x="441987" y="1311464"/>
                  <a:pt x="442259" y="1314654"/>
                </a:cubicBezTo>
                <a:cubicBezTo>
                  <a:pt x="442259" y="1318045"/>
                  <a:pt x="439514" y="1320794"/>
                  <a:pt x="436119" y="1320794"/>
                </a:cubicBezTo>
                <a:cubicBezTo>
                  <a:pt x="432913" y="1320806"/>
                  <a:pt x="430252" y="1318355"/>
                  <a:pt x="429980" y="1315166"/>
                </a:cubicBezTo>
                <a:cubicBezTo>
                  <a:pt x="429980" y="1311775"/>
                  <a:pt x="432725" y="1309025"/>
                  <a:pt x="436119" y="1309025"/>
                </a:cubicBezTo>
                <a:close/>
                <a:moveTo>
                  <a:pt x="496839" y="1308343"/>
                </a:moveTo>
                <a:cubicBezTo>
                  <a:pt x="500608" y="1308343"/>
                  <a:pt x="503661" y="1311398"/>
                  <a:pt x="503661" y="1315166"/>
                </a:cubicBezTo>
                <a:cubicBezTo>
                  <a:pt x="503661" y="1318933"/>
                  <a:pt x="500608" y="1321988"/>
                  <a:pt x="496839" y="1321988"/>
                </a:cubicBezTo>
                <a:cubicBezTo>
                  <a:pt x="493069" y="1321988"/>
                  <a:pt x="490017" y="1318933"/>
                  <a:pt x="490017" y="1315166"/>
                </a:cubicBezTo>
                <a:cubicBezTo>
                  <a:pt x="490017" y="1311398"/>
                  <a:pt x="493069" y="1308343"/>
                  <a:pt x="496839" y="1308343"/>
                </a:cubicBezTo>
                <a:close/>
                <a:moveTo>
                  <a:pt x="558239" y="1307831"/>
                </a:moveTo>
                <a:cubicBezTo>
                  <a:pt x="562282" y="1307831"/>
                  <a:pt x="565573" y="1311115"/>
                  <a:pt x="565573" y="1315165"/>
                </a:cubicBezTo>
                <a:cubicBezTo>
                  <a:pt x="565573" y="1319216"/>
                  <a:pt x="562282" y="1322499"/>
                  <a:pt x="558239" y="1322499"/>
                </a:cubicBezTo>
                <a:cubicBezTo>
                  <a:pt x="554231" y="1322409"/>
                  <a:pt x="550990" y="1319179"/>
                  <a:pt x="550906" y="1315165"/>
                </a:cubicBezTo>
                <a:cubicBezTo>
                  <a:pt x="550906" y="1311115"/>
                  <a:pt x="554197" y="1307831"/>
                  <a:pt x="558239" y="1307831"/>
                </a:cubicBezTo>
                <a:close/>
                <a:moveTo>
                  <a:pt x="619641" y="1307149"/>
                </a:moveTo>
                <a:cubicBezTo>
                  <a:pt x="624075" y="1307149"/>
                  <a:pt x="627657" y="1310738"/>
                  <a:pt x="627657" y="1315166"/>
                </a:cubicBezTo>
                <a:cubicBezTo>
                  <a:pt x="627657" y="1319593"/>
                  <a:pt x="624075" y="1323182"/>
                  <a:pt x="619641" y="1323182"/>
                </a:cubicBezTo>
                <a:cubicBezTo>
                  <a:pt x="615206" y="1323182"/>
                  <a:pt x="611625" y="1319593"/>
                  <a:pt x="611625" y="1315166"/>
                </a:cubicBezTo>
                <a:cubicBezTo>
                  <a:pt x="611625" y="1310738"/>
                  <a:pt x="615206" y="1307149"/>
                  <a:pt x="619641" y="1307149"/>
                </a:cubicBezTo>
                <a:close/>
                <a:moveTo>
                  <a:pt x="681409" y="1306503"/>
                </a:moveTo>
                <a:cubicBezTo>
                  <a:pt x="686119" y="1306503"/>
                  <a:pt x="689937" y="1310321"/>
                  <a:pt x="689937" y="1315031"/>
                </a:cubicBezTo>
                <a:cubicBezTo>
                  <a:pt x="689937" y="1319741"/>
                  <a:pt x="686119" y="1323559"/>
                  <a:pt x="681409" y="1323559"/>
                </a:cubicBezTo>
                <a:cubicBezTo>
                  <a:pt x="676699" y="1323559"/>
                  <a:pt x="672881" y="1319741"/>
                  <a:pt x="672881" y="1315031"/>
                </a:cubicBezTo>
                <a:cubicBezTo>
                  <a:pt x="672881" y="1310321"/>
                  <a:pt x="676699" y="1306503"/>
                  <a:pt x="681409" y="1306503"/>
                </a:cubicBezTo>
                <a:close/>
                <a:moveTo>
                  <a:pt x="743126" y="1305955"/>
                </a:moveTo>
                <a:cubicBezTo>
                  <a:pt x="748209" y="1305955"/>
                  <a:pt x="752336" y="1310080"/>
                  <a:pt x="752336" y="1315166"/>
                </a:cubicBezTo>
                <a:cubicBezTo>
                  <a:pt x="752336" y="1320252"/>
                  <a:pt x="748209" y="1324376"/>
                  <a:pt x="743126" y="1324376"/>
                </a:cubicBezTo>
                <a:cubicBezTo>
                  <a:pt x="738078" y="1324285"/>
                  <a:pt x="734001" y="1320214"/>
                  <a:pt x="733916" y="1315166"/>
                </a:cubicBezTo>
                <a:cubicBezTo>
                  <a:pt x="733916" y="1310080"/>
                  <a:pt x="738043" y="1305955"/>
                  <a:pt x="743126" y="1305955"/>
                </a:cubicBezTo>
                <a:close/>
                <a:moveTo>
                  <a:pt x="803845" y="1305444"/>
                </a:moveTo>
                <a:cubicBezTo>
                  <a:pt x="803964" y="1305442"/>
                  <a:pt x="804066" y="1305442"/>
                  <a:pt x="804185" y="1305444"/>
                </a:cubicBezTo>
                <a:cubicBezTo>
                  <a:pt x="809456" y="1305539"/>
                  <a:pt x="813669" y="1309892"/>
                  <a:pt x="813567" y="1315166"/>
                </a:cubicBezTo>
                <a:cubicBezTo>
                  <a:pt x="813567" y="1320535"/>
                  <a:pt x="809217" y="1324887"/>
                  <a:pt x="803845" y="1324887"/>
                </a:cubicBezTo>
                <a:cubicBezTo>
                  <a:pt x="798506" y="1324797"/>
                  <a:pt x="794208" y="1320497"/>
                  <a:pt x="794123" y="1315166"/>
                </a:cubicBezTo>
                <a:cubicBezTo>
                  <a:pt x="794123" y="1309796"/>
                  <a:pt x="798472" y="1305444"/>
                  <a:pt x="803845" y="1305444"/>
                </a:cubicBezTo>
                <a:close/>
                <a:moveTo>
                  <a:pt x="865246" y="1304932"/>
                </a:moveTo>
                <a:cubicBezTo>
                  <a:pt x="870892" y="1304932"/>
                  <a:pt x="875480" y="1309514"/>
                  <a:pt x="875480" y="1315166"/>
                </a:cubicBezTo>
                <a:cubicBezTo>
                  <a:pt x="875480" y="1320818"/>
                  <a:pt x="870892" y="1325400"/>
                  <a:pt x="865246" y="1325400"/>
                </a:cubicBezTo>
                <a:cubicBezTo>
                  <a:pt x="859601" y="1325400"/>
                  <a:pt x="855013" y="1320818"/>
                  <a:pt x="855013" y="1315166"/>
                </a:cubicBezTo>
                <a:cubicBezTo>
                  <a:pt x="855013" y="1309514"/>
                  <a:pt x="859601" y="1304932"/>
                  <a:pt x="865246" y="1304932"/>
                </a:cubicBezTo>
                <a:close/>
                <a:moveTo>
                  <a:pt x="988048" y="1303739"/>
                </a:moveTo>
                <a:cubicBezTo>
                  <a:pt x="988168" y="1303737"/>
                  <a:pt x="988270" y="1303737"/>
                  <a:pt x="988389" y="1303739"/>
                </a:cubicBezTo>
                <a:cubicBezTo>
                  <a:pt x="994513" y="1303834"/>
                  <a:pt x="999408" y="1308874"/>
                  <a:pt x="999305" y="1314996"/>
                </a:cubicBezTo>
                <a:cubicBezTo>
                  <a:pt x="999305" y="1321213"/>
                  <a:pt x="994257" y="1326253"/>
                  <a:pt x="988048" y="1326253"/>
                </a:cubicBezTo>
                <a:cubicBezTo>
                  <a:pt x="981874" y="1326160"/>
                  <a:pt x="976876" y="1321175"/>
                  <a:pt x="976792" y="1314996"/>
                </a:cubicBezTo>
                <a:cubicBezTo>
                  <a:pt x="976792" y="1308779"/>
                  <a:pt x="981823" y="1303739"/>
                  <a:pt x="988048" y="1303739"/>
                </a:cubicBezTo>
                <a:close/>
                <a:moveTo>
                  <a:pt x="1110851" y="1303738"/>
                </a:moveTo>
                <a:cubicBezTo>
                  <a:pt x="1117537" y="1303738"/>
                  <a:pt x="1122961" y="1309161"/>
                  <a:pt x="1122961" y="1315848"/>
                </a:cubicBezTo>
                <a:cubicBezTo>
                  <a:pt x="1122961" y="1322536"/>
                  <a:pt x="1117537" y="1327958"/>
                  <a:pt x="1110851" y="1327958"/>
                </a:cubicBezTo>
                <a:cubicBezTo>
                  <a:pt x="1104165" y="1327958"/>
                  <a:pt x="1098742" y="1322536"/>
                  <a:pt x="1098742" y="1315848"/>
                </a:cubicBezTo>
                <a:cubicBezTo>
                  <a:pt x="1098742" y="1309161"/>
                  <a:pt x="1104165" y="1303738"/>
                  <a:pt x="1110851" y="1303738"/>
                </a:cubicBezTo>
                <a:close/>
                <a:moveTo>
                  <a:pt x="1050132" y="1303738"/>
                </a:moveTo>
                <a:cubicBezTo>
                  <a:pt x="1056631" y="1303738"/>
                  <a:pt x="1061901" y="1309007"/>
                  <a:pt x="1061901" y="1315507"/>
                </a:cubicBezTo>
                <a:cubicBezTo>
                  <a:pt x="1061901" y="1322007"/>
                  <a:pt x="1056631" y="1327276"/>
                  <a:pt x="1050132" y="1327276"/>
                </a:cubicBezTo>
                <a:cubicBezTo>
                  <a:pt x="1043634" y="1327276"/>
                  <a:pt x="1038364" y="1322007"/>
                  <a:pt x="1038364" y="1315507"/>
                </a:cubicBezTo>
                <a:cubicBezTo>
                  <a:pt x="1038364" y="1309007"/>
                  <a:pt x="1043634" y="1303738"/>
                  <a:pt x="1050132" y="1303738"/>
                </a:cubicBezTo>
                <a:close/>
                <a:moveTo>
                  <a:pt x="926648" y="1303738"/>
                </a:moveTo>
                <a:cubicBezTo>
                  <a:pt x="932583" y="1303738"/>
                  <a:pt x="937393" y="1308550"/>
                  <a:pt x="937393" y="1314484"/>
                </a:cubicBezTo>
                <a:cubicBezTo>
                  <a:pt x="937393" y="1320417"/>
                  <a:pt x="932583" y="1325229"/>
                  <a:pt x="926648" y="1325229"/>
                </a:cubicBezTo>
                <a:cubicBezTo>
                  <a:pt x="920746" y="1325137"/>
                  <a:pt x="915988" y="1320380"/>
                  <a:pt x="915903" y="1314484"/>
                </a:cubicBezTo>
                <a:cubicBezTo>
                  <a:pt x="915903" y="1308550"/>
                  <a:pt x="920712" y="1303738"/>
                  <a:pt x="926648" y="1303738"/>
                </a:cubicBezTo>
                <a:close/>
                <a:moveTo>
                  <a:pt x="1172253" y="1302544"/>
                </a:moveTo>
                <a:cubicBezTo>
                  <a:pt x="1179229" y="1302544"/>
                  <a:pt x="1184874" y="1308195"/>
                  <a:pt x="1184874" y="1315166"/>
                </a:cubicBezTo>
                <a:cubicBezTo>
                  <a:pt x="1184874" y="1322137"/>
                  <a:pt x="1179229" y="1327787"/>
                  <a:pt x="1172253" y="1327787"/>
                </a:cubicBezTo>
                <a:cubicBezTo>
                  <a:pt x="1165277" y="1327787"/>
                  <a:pt x="1159632" y="1322137"/>
                  <a:pt x="1159632" y="1315166"/>
                </a:cubicBezTo>
                <a:cubicBezTo>
                  <a:pt x="1159632" y="1308195"/>
                  <a:pt x="1165277" y="1302544"/>
                  <a:pt x="1172253" y="1302544"/>
                </a:cubicBezTo>
                <a:close/>
                <a:moveTo>
                  <a:pt x="1233654" y="1302203"/>
                </a:moveTo>
                <a:cubicBezTo>
                  <a:pt x="1240817" y="1302203"/>
                  <a:pt x="1246616" y="1308008"/>
                  <a:pt x="1246616" y="1315166"/>
                </a:cubicBezTo>
                <a:cubicBezTo>
                  <a:pt x="1246616" y="1322324"/>
                  <a:pt x="1240817" y="1328128"/>
                  <a:pt x="1233654" y="1328128"/>
                </a:cubicBezTo>
                <a:cubicBezTo>
                  <a:pt x="1226491" y="1328128"/>
                  <a:pt x="1220692" y="1322324"/>
                  <a:pt x="1220692" y="1315166"/>
                </a:cubicBezTo>
                <a:cubicBezTo>
                  <a:pt x="1220692" y="1308008"/>
                  <a:pt x="1226491" y="1302203"/>
                  <a:pt x="1233654" y="1302203"/>
                </a:cubicBezTo>
                <a:close/>
                <a:moveTo>
                  <a:pt x="1971151" y="1302033"/>
                </a:moveTo>
                <a:cubicBezTo>
                  <a:pt x="1971271" y="1302031"/>
                  <a:pt x="1971373" y="1302031"/>
                  <a:pt x="1971492" y="1302033"/>
                </a:cubicBezTo>
                <a:cubicBezTo>
                  <a:pt x="1978656" y="1302128"/>
                  <a:pt x="1984387" y="1308007"/>
                  <a:pt x="1984284" y="1315166"/>
                </a:cubicBezTo>
                <a:cubicBezTo>
                  <a:pt x="1984284" y="1322420"/>
                  <a:pt x="1978400" y="1328299"/>
                  <a:pt x="1971151" y="1328299"/>
                </a:cubicBezTo>
                <a:cubicBezTo>
                  <a:pt x="1963937" y="1328207"/>
                  <a:pt x="1958103" y="1322380"/>
                  <a:pt x="1958019" y="1315166"/>
                </a:cubicBezTo>
                <a:cubicBezTo>
                  <a:pt x="1958019" y="1307912"/>
                  <a:pt x="1963903" y="1302033"/>
                  <a:pt x="1971151" y="1302033"/>
                </a:cubicBezTo>
                <a:close/>
                <a:moveTo>
                  <a:pt x="1295055" y="1301862"/>
                </a:moveTo>
                <a:cubicBezTo>
                  <a:pt x="1302406" y="1301862"/>
                  <a:pt x="1308359" y="1307818"/>
                  <a:pt x="1308359" y="1315166"/>
                </a:cubicBezTo>
                <a:cubicBezTo>
                  <a:pt x="1308359" y="1322514"/>
                  <a:pt x="1302406" y="1328470"/>
                  <a:pt x="1295055" y="1328470"/>
                </a:cubicBezTo>
                <a:cubicBezTo>
                  <a:pt x="1287704" y="1328470"/>
                  <a:pt x="1281752" y="1322514"/>
                  <a:pt x="1281752" y="1315166"/>
                </a:cubicBezTo>
                <a:cubicBezTo>
                  <a:pt x="1281752" y="1307818"/>
                  <a:pt x="1287704" y="1301862"/>
                  <a:pt x="1295055" y="1301862"/>
                </a:cubicBezTo>
                <a:close/>
                <a:moveTo>
                  <a:pt x="1357138" y="1301521"/>
                </a:moveTo>
                <a:cubicBezTo>
                  <a:pt x="1364677" y="1301521"/>
                  <a:pt x="1370783" y="1307631"/>
                  <a:pt x="1370783" y="1315166"/>
                </a:cubicBezTo>
                <a:cubicBezTo>
                  <a:pt x="1370783" y="1322702"/>
                  <a:pt x="1364677" y="1328811"/>
                  <a:pt x="1357138" y="1328811"/>
                </a:cubicBezTo>
                <a:cubicBezTo>
                  <a:pt x="1349600" y="1328811"/>
                  <a:pt x="1343494" y="1322702"/>
                  <a:pt x="1343494" y="1315166"/>
                </a:cubicBezTo>
                <a:cubicBezTo>
                  <a:pt x="1343494" y="1307631"/>
                  <a:pt x="1349600" y="1301521"/>
                  <a:pt x="1357138" y="1301521"/>
                </a:cubicBezTo>
                <a:close/>
                <a:moveTo>
                  <a:pt x="1417858" y="1301180"/>
                </a:moveTo>
                <a:cubicBezTo>
                  <a:pt x="1425584" y="1301180"/>
                  <a:pt x="1431844" y="1307442"/>
                  <a:pt x="1431844" y="1315166"/>
                </a:cubicBezTo>
                <a:cubicBezTo>
                  <a:pt x="1431844" y="1322891"/>
                  <a:pt x="1425584" y="1329152"/>
                  <a:pt x="1417858" y="1329152"/>
                </a:cubicBezTo>
                <a:cubicBezTo>
                  <a:pt x="1410131" y="1329152"/>
                  <a:pt x="1403872" y="1322891"/>
                  <a:pt x="1403872" y="1315166"/>
                </a:cubicBezTo>
                <a:cubicBezTo>
                  <a:pt x="1403872" y="1307442"/>
                  <a:pt x="1410131" y="1301180"/>
                  <a:pt x="1417858" y="1301180"/>
                </a:cubicBezTo>
                <a:close/>
                <a:moveTo>
                  <a:pt x="1479258" y="1300839"/>
                </a:moveTo>
                <a:cubicBezTo>
                  <a:pt x="1479378" y="1300837"/>
                  <a:pt x="1479480" y="1300837"/>
                  <a:pt x="1479599" y="1300839"/>
                </a:cubicBezTo>
                <a:cubicBezTo>
                  <a:pt x="1487411" y="1300934"/>
                  <a:pt x="1493688" y="1307347"/>
                  <a:pt x="1493585" y="1315166"/>
                </a:cubicBezTo>
                <a:cubicBezTo>
                  <a:pt x="1493585" y="1323078"/>
                  <a:pt x="1487172" y="1329493"/>
                  <a:pt x="1479258" y="1329493"/>
                </a:cubicBezTo>
                <a:cubicBezTo>
                  <a:pt x="1471379" y="1329401"/>
                  <a:pt x="1465017" y="1323040"/>
                  <a:pt x="1464932" y="1315166"/>
                </a:cubicBezTo>
                <a:cubicBezTo>
                  <a:pt x="1464932" y="1307253"/>
                  <a:pt x="1471345" y="1300839"/>
                  <a:pt x="1479258" y="1300839"/>
                </a:cubicBezTo>
                <a:close/>
                <a:moveTo>
                  <a:pt x="1540660" y="1300668"/>
                </a:moveTo>
                <a:cubicBezTo>
                  <a:pt x="1548659" y="1300668"/>
                  <a:pt x="1555157" y="1307160"/>
                  <a:pt x="1555157" y="1315166"/>
                </a:cubicBezTo>
                <a:cubicBezTo>
                  <a:pt x="1555157" y="1323172"/>
                  <a:pt x="1548659" y="1329663"/>
                  <a:pt x="1540660" y="1329663"/>
                </a:cubicBezTo>
                <a:cubicBezTo>
                  <a:pt x="1532661" y="1329663"/>
                  <a:pt x="1526163" y="1323172"/>
                  <a:pt x="1526163" y="1315166"/>
                </a:cubicBezTo>
                <a:cubicBezTo>
                  <a:pt x="1526163" y="1307160"/>
                  <a:pt x="1532661" y="1300668"/>
                  <a:pt x="1540660" y="1300668"/>
                </a:cubicBezTo>
                <a:close/>
                <a:moveTo>
                  <a:pt x="1602061" y="1300498"/>
                </a:moveTo>
                <a:cubicBezTo>
                  <a:pt x="1602181" y="1300496"/>
                  <a:pt x="1602283" y="1300496"/>
                  <a:pt x="1602403" y="1300498"/>
                </a:cubicBezTo>
                <a:cubicBezTo>
                  <a:pt x="1610402" y="1300593"/>
                  <a:pt x="1616832" y="1307160"/>
                  <a:pt x="1616730" y="1315166"/>
                </a:cubicBezTo>
                <a:cubicBezTo>
                  <a:pt x="1616730" y="1323267"/>
                  <a:pt x="1610163" y="1329834"/>
                  <a:pt x="1602061" y="1329834"/>
                </a:cubicBezTo>
                <a:cubicBezTo>
                  <a:pt x="1593994" y="1329742"/>
                  <a:pt x="1587479" y="1323228"/>
                  <a:pt x="1587394" y="1315166"/>
                </a:cubicBezTo>
                <a:cubicBezTo>
                  <a:pt x="1587394" y="1307064"/>
                  <a:pt x="1593960" y="1300498"/>
                  <a:pt x="1602061" y="1300498"/>
                </a:cubicBezTo>
                <a:close/>
                <a:moveTo>
                  <a:pt x="1664145" y="1300327"/>
                </a:moveTo>
                <a:cubicBezTo>
                  <a:pt x="1672332" y="1300327"/>
                  <a:pt x="1678984" y="1306971"/>
                  <a:pt x="1678984" y="1315166"/>
                </a:cubicBezTo>
                <a:cubicBezTo>
                  <a:pt x="1678984" y="1323361"/>
                  <a:pt x="1672332" y="1330005"/>
                  <a:pt x="1664145" y="1330005"/>
                </a:cubicBezTo>
                <a:cubicBezTo>
                  <a:pt x="1655958" y="1330005"/>
                  <a:pt x="1649307" y="1323361"/>
                  <a:pt x="1649307" y="1315166"/>
                </a:cubicBezTo>
                <a:cubicBezTo>
                  <a:pt x="1649307" y="1306971"/>
                  <a:pt x="1655958" y="1300327"/>
                  <a:pt x="1664145" y="1300327"/>
                </a:cubicBezTo>
                <a:close/>
                <a:moveTo>
                  <a:pt x="1724864" y="1300157"/>
                </a:moveTo>
                <a:cubicBezTo>
                  <a:pt x="1724983" y="1300155"/>
                  <a:pt x="1725086" y="1300155"/>
                  <a:pt x="1725205" y="1300157"/>
                </a:cubicBezTo>
                <a:cubicBezTo>
                  <a:pt x="1733409" y="1300252"/>
                  <a:pt x="1739976" y="1306971"/>
                  <a:pt x="1739873" y="1315166"/>
                </a:cubicBezTo>
                <a:cubicBezTo>
                  <a:pt x="1739873" y="1315224"/>
                  <a:pt x="1739873" y="1315280"/>
                  <a:pt x="1739873" y="1315338"/>
                </a:cubicBezTo>
                <a:cubicBezTo>
                  <a:pt x="1739771" y="1323532"/>
                  <a:pt x="1733051" y="1330098"/>
                  <a:pt x="1724864" y="1330005"/>
                </a:cubicBezTo>
                <a:cubicBezTo>
                  <a:pt x="1716643" y="1330005"/>
                  <a:pt x="1709940" y="1323389"/>
                  <a:pt x="1709855" y="1315166"/>
                </a:cubicBezTo>
                <a:cubicBezTo>
                  <a:pt x="1709855" y="1306877"/>
                  <a:pt x="1716575" y="1300157"/>
                  <a:pt x="1724864" y="1300157"/>
                </a:cubicBezTo>
                <a:close/>
                <a:moveTo>
                  <a:pt x="1909067" y="1299986"/>
                </a:moveTo>
                <a:cubicBezTo>
                  <a:pt x="1917459" y="1299986"/>
                  <a:pt x="1924247" y="1306783"/>
                  <a:pt x="1924247" y="1315166"/>
                </a:cubicBezTo>
                <a:cubicBezTo>
                  <a:pt x="1924247" y="1315224"/>
                  <a:pt x="1924247" y="1315281"/>
                  <a:pt x="1924247" y="1315338"/>
                </a:cubicBezTo>
                <a:cubicBezTo>
                  <a:pt x="1924145" y="1323626"/>
                  <a:pt x="1917357" y="1330269"/>
                  <a:pt x="1909067" y="1330175"/>
                </a:cubicBezTo>
                <a:cubicBezTo>
                  <a:pt x="1909016" y="1330175"/>
                  <a:pt x="1908948" y="1330177"/>
                  <a:pt x="1908897" y="1330177"/>
                </a:cubicBezTo>
                <a:cubicBezTo>
                  <a:pt x="1900608" y="1330175"/>
                  <a:pt x="1893888" y="1323455"/>
                  <a:pt x="1893888" y="1315166"/>
                </a:cubicBezTo>
                <a:cubicBezTo>
                  <a:pt x="1893888" y="1306783"/>
                  <a:pt x="1900676" y="1299986"/>
                  <a:pt x="1909067" y="1299986"/>
                </a:cubicBezTo>
                <a:close/>
                <a:moveTo>
                  <a:pt x="1847667" y="1299986"/>
                </a:moveTo>
                <a:cubicBezTo>
                  <a:pt x="1856058" y="1299986"/>
                  <a:pt x="1862846" y="1306783"/>
                  <a:pt x="1862846" y="1315166"/>
                </a:cubicBezTo>
                <a:cubicBezTo>
                  <a:pt x="1862846" y="1315224"/>
                  <a:pt x="1862846" y="1315281"/>
                  <a:pt x="1862846" y="1315338"/>
                </a:cubicBezTo>
                <a:cubicBezTo>
                  <a:pt x="1862744" y="1323626"/>
                  <a:pt x="1855956" y="1330269"/>
                  <a:pt x="1847667" y="1330175"/>
                </a:cubicBezTo>
                <a:cubicBezTo>
                  <a:pt x="1847615" y="1330175"/>
                  <a:pt x="1847547" y="1330177"/>
                  <a:pt x="1847496" y="1330177"/>
                </a:cubicBezTo>
                <a:cubicBezTo>
                  <a:pt x="1839207" y="1330175"/>
                  <a:pt x="1832487" y="1323455"/>
                  <a:pt x="1832487" y="1315166"/>
                </a:cubicBezTo>
                <a:cubicBezTo>
                  <a:pt x="1832487" y="1306783"/>
                  <a:pt x="1839275" y="1299986"/>
                  <a:pt x="1847667" y="1299986"/>
                </a:cubicBezTo>
                <a:close/>
                <a:moveTo>
                  <a:pt x="1786266" y="1299986"/>
                </a:moveTo>
                <a:cubicBezTo>
                  <a:pt x="1794657" y="1299986"/>
                  <a:pt x="1801445" y="1306783"/>
                  <a:pt x="1801445" y="1315166"/>
                </a:cubicBezTo>
                <a:cubicBezTo>
                  <a:pt x="1801445" y="1315224"/>
                  <a:pt x="1801445" y="1315281"/>
                  <a:pt x="1801445" y="1315338"/>
                </a:cubicBezTo>
                <a:cubicBezTo>
                  <a:pt x="1801343" y="1323626"/>
                  <a:pt x="1794555" y="1330269"/>
                  <a:pt x="1786266" y="1330175"/>
                </a:cubicBezTo>
                <a:cubicBezTo>
                  <a:pt x="1786215" y="1330175"/>
                  <a:pt x="1786146" y="1330177"/>
                  <a:pt x="1786095" y="1330177"/>
                </a:cubicBezTo>
                <a:cubicBezTo>
                  <a:pt x="1777806" y="1330175"/>
                  <a:pt x="1771086" y="1323455"/>
                  <a:pt x="1771086" y="1315166"/>
                </a:cubicBezTo>
                <a:cubicBezTo>
                  <a:pt x="1771086" y="1306783"/>
                  <a:pt x="1777874" y="1299986"/>
                  <a:pt x="1786266" y="1299986"/>
                </a:cubicBezTo>
                <a:close/>
                <a:moveTo>
                  <a:pt x="5628" y="1252571"/>
                </a:moveTo>
                <a:cubicBezTo>
                  <a:pt x="5747" y="1252557"/>
                  <a:pt x="5867" y="1252557"/>
                  <a:pt x="5986" y="1252571"/>
                </a:cubicBezTo>
                <a:cubicBezTo>
                  <a:pt x="6839" y="1252671"/>
                  <a:pt x="7436" y="1253434"/>
                  <a:pt x="7333" y="1254276"/>
                </a:cubicBezTo>
                <a:cubicBezTo>
                  <a:pt x="7333" y="1255218"/>
                  <a:pt x="6566" y="1255982"/>
                  <a:pt x="5628" y="1255982"/>
                </a:cubicBezTo>
                <a:cubicBezTo>
                  <a:pt x="4724" y="1255902"/>
                  <a:pt x="4008" y="1255184"/>
                  <a:pt x="3923" y="1254276"/>
                </a:cubicBezTo>
                <a:cubicBezTo>
                  <a:pt x="3923" y="1253335"/>
                  <a:pt x="4690" y="1252571"/>
                  <a:pt x="5628" y="1252571"/>
                </a:cubicBezTo>
                <a:close/>
                <a:moveTo>
                  <a:pt x="67029" y="1251035"/>
                </a:moveTo>
                <a:cubicBezTo>
                  <a:pt x="68530" y="1251035"/>
                  <a:pt x="69758" y="1252257"/>
                  <a:pt x="69758" y="1253764"/>
                </a:cubicBezTo>
                <a:cubicBezTo>
                  <a:pt x="69758" y="1255272"/>
                  <a:pt x="68530" y="1256493"/>
                  <a:pt x="67029" y="1256493"/>
                </a:cubicBezTo>
                <a:cubicBezTo>
                  <a:pt x="65528" y="1256493"/>
                  <a:pt x="64301" y="1255272"/>
                  <a:pt x="64301" y="1253764"/>
                </a:cubicBezTo>
                <a:cubicBezTo>
                  <a:pt x="64301" y="1252257"/>
                  <a:pt x="65528" y="1251035"/>
                  <a:pt x="67029" y="1251035"/>
                </a:cubicBezTo>
                <a:close/>
                <a:moveTo>
                  <a:pt x="129113" y="1250353"/>
                </a:moveTo>
                <a:cubicBezTo>
                  <a:pt x="130989" y="1250353"/>
                  <a:pt x="132524" y="1251880"/>
                  <a:pt x="132524" y="1253765"/>
                </a:cubicBezTo>
                <a:cubicBezTo>
                  <a:pt x="132524" y="1255649"/>
                  <a:pt x="130989" y="1257176"/>
                  <a:pt x="129113" y="1257176"/>
                </a:cubicBezTo>
                <a:cubicBezTo>
                  <a:pt x="127237" y="1257176"/>
                  <a:pt x="125702" y="1255649"/>
                  <a:pt x="125702" y="1253765"/>
                </a:cubicBezTo>
                <a:cubicBezTo>
                  <a:pt x="125702" y="1251880"/>
                  <a:pt x="127237" y="1250353"/>
                  <a:pt x="129113" y="1250353"/>
                </a:cubicBezTo>
                <a:close/>
                <a:moveTo>
                  <a:pt x="189832" y="1249671"/>
                </a:moveTo>
                <a:cubicBezTo>
                  <a:pt x="189951" y="1249666"/>
                  <a:pt x="190071" y="1249666"/>
                  <a:pt x="190173" y="1249671"/>
                </a:cubicBezTo>
                <a:cubicBezTo>
                  <a:pt x="192339" y="1249768"/>
                  <a:pt x="194028" y="1251600"/>
                  <a:pt x="193925" y="1253765"/>
                </a:cubicBezTo>
                <a:cubicBezTo>
                  <a:pt x="193925" y="1256026"/>
                  <a:pt x="192100" y="1257858"/>
                  <a:pt x="189832" y="1257858"/>
                </a:cubicBezTo>
                <a:cubicBezTo>
                  <a:pt x="187563" y="1257858"/>
                  <a:pt x="185739" y="1256026"/>
                  <a:pt x="185739" y="1253765"/>
                </a:cubicBezTo>
                <a:cubicBezTo>
                  <a:pt x="185739" y="1251505"/>
                  <a:pt x="187563" y="1249671"/>
                  <a:pt x="189832" y="1249671"/>
                </a:cubicBezTo>
                <a:close/>
                <a:moveTo>
                  <a:pt x="251233" y="1248989"/>
                </a:moveTo>
                <a:cubicBezTo>
                  <a:pt x="251352" y="1248984"/>
                  <a:pt x="251472" y="1248984"/>
                  <a:pt x="251574" y="1248989"/>
                </a:cubicBezTo>
                <a:cubicBezTo>
                  <a:pt x="254116" y="1249085"/>
                  <a:pt x="256111" y="1251224"/>
                  <a:pt x="256009" y="1253765"/>
                </a:cubicBezTo>
                <a:cubicBezTo>
                  <a:pt x="256009" y="1256402"/>
                  <a:pt x="253877" y="1258541"/>
                  <a:pt x="251233" y="1258541"/>
                </a:cubicBezTo>
                <a:cubicBezTo>
                  <a:pt x="248641" y="1258452"/>
                  <a:pt x="246543" y="1256364"/>
                  <a:pt x="246458" y="1253765"/>
                </a:cubicBezTo>
                <a:cubicBezTo>
                  <a:pt x="246458" y="1251128"/>
                  <a:pt x="248590" y="1248989"/>
                  <a:pt x="251233" y="1248989"/>
                </a:cubicBezTo>
                <a:close/>
                <a:moveTo>
                  <a:pt x="312635" y="1248306"/>
                </a:moveTo>
                <a:cubicBezTo>
                  <a:pt x="315654" y="1248306"/>
                  <a:pt x="318092" y="1250751"/>
                  <a:pt x="318092" y="1253764"/>
                </a:cubicBezTo>
                <a:cubicBezTo>
                  <a:pt x="318092" y="1256778"/>
                  <a:pt x="315654" y="1259222"/>
                  <a:pt x="312635" y="1259222"/>
                </a:cubicBezTo>
                <a:cubicBezTo>
                  <a:pt x="309649" y="1259134"/>
                  <a:pt x="307262" y="1256741"/>
                  <a:pt x="307177" y="1253764"/>
                </a:cubicBezTo>
                <a:cubicBezTo>
                  <a:pt x="307177" y="1250751"/>
                  <a:pt x="309616" y="1248306"/>
                  <a:pt x="312635" y="1248306"/>
                </a:cubicBezTo>
                <a:close/>
                <a:moveTo>
                  <a:pt x="374035" y="1247624"/>
                </a:moveTo>
                <a:cubicBezTo>
                  <a:pt x="377430" y="1247624"/>
                  <a:pt x="380176" y="1250374"/>
                  <a:pt x="380176" y="1253765"/>
                </a:cubicBezTo>
                <a:cubicBezTo>
                  <a:pt x="380176" y="1257155"/>
                  <a:pt x="377430" y="1259905"/>
                  <a:pt x="374035" y="1259905"/>
                </a:cubicBezTo>
                <a:cubicBezTo>
                  <a:pt x="370642" y="1259905"/>
                  <a:pt x="367896" y="1257155"/>
                  <a:pt x="367896" y="1253765"/>
                </a:cubicBezTo>
                <a:cubicBezTo>
                  <a:pt x="367896" y="1250374"/>
                  <a:pt x="370642" y="1247624"/>
                  <a:pt x="374035" y="1247624"/>
                </a:cubicBezTo>
                <a:close/>
                <a:moveTo>
                  <a:pt x="436120" y="1247113"/>
                </a:moveTo>
                <a:cubicBezTo>
                  <a:pt x="436239" y="1247110"/>
                  <a:pt x="436359" y="1247110"/>
                  <a:pt x="436461" y="1247113"/>
                </a:cubicBezTo>
                <a:cubicBezTo>
                  <a:pt x="440043" y="1247209"/>
                  <a:pt x="442874" y="1250186"/>
                  <a:pt x="442772" y="1253765"/>
                </a:cubicBezTo>
                <a:cubicBezTo>
                  <a:pt x="442772" y="1257439"/>
                  <a:pt x="439787" y="1260417"/>
                  <a:pt x="436120" y="1260417"/>
                </a:cubicBezTo>
                <a:cubicBezTo>
                  <a:pt x="432486" y="1260326"/>
                  <a:pt x="429553" y="1257401"/>
                  <a:pt x="429468" y="1253765"/>
                </a:cubicBezTo>
                <a:cubicBezTo>
                  <a:pt x="429468" y="1250091"/>
                  <a:pt x="432453" y="1247113"/>
                  <a:pt x="436120" y="1247113"/>
                </a:cubicBezTo>
                <a:close/>
                <a:moveTo>
                  <a:pt x="496838" y="1246430"/>
                </a:moveTo>
                <a:cubicBezTo>
                  <a:pt x="500881" y="1246430"/>
                  <a:pt x="504172" y="1249714"/>
                  <a:pt x="504172" y="1253764"/>
                </a:cubicBezTo>
                <a:cubicBezTo>
                  <a:pt x="504172" y="1257815"/>
                  <a:pt x="500881" y="1261099"/>
                  <a:pt x="496838" y="1261099"/>
                </a:cubicBezTo>
                <a:cubicBezTo>
                  <a:pt x="492831" y="1261008"/>
                  <a:pt x="489590" y="1257778"/>
                  <a:pt x="489505" y="1253764"/>
                </a:cubicBezTo>
                <a:cubicBezTo>
                  <a:pt x="489505" y="1249714"/>
                  <a:pt x="492796" y="1246430"/>
                  <a:pt x="496838" y="1246430"/>
                </a:cubicBezTo>
                <a:close/>
                <a:moveTo>
                  <a:pt x="558240" y="1245748"/>
                </a:moveTo>
                <a:cubicBezTo>
                  <a:pt x="562675" y="1245748"/>
                  <a:pt x="566256" y="1249337"/>
                  <a:pt x="566256" y="1253765"/>
                </a:cubicBezTo>
                <a:cubicBezTo>
                  <a:pt x="566256" y="1258192"/>
                  <a:pt x="562675" y="1261781"/>
                  <a:pt x="558240" y="1261781"/>
                </a:cubicBezTo>
                <a:cubicBezTo>
                  <a:pt x="553805" y="1261781"/>
                  <a:pt x="550224" y="1258192"/>
                  <a:pt x="550224" y="1253765"/>
                </a:cubicBezTo>
                <a:cubicBezTo>
                  <a:pt x="550224" y="1249337"/>
                  <a:pt x="553805" y="1245748"/>
                  <a:pt x="558240" y="1245748"/>
                </a:cubicBezTo>
                <a:close/>
                <a:moveTo>
                  <a:pt x="619642" y="1245236"/>
                </a:moveTo>
                <a:cubicBezTo>
                  <a:pt x="624349" y="1245236"/>
                  <a:pt x="628169" y="1249055"/>
                  <a:pt x="628169" y="1253764"/>
                </a:cubicBezTo>
                <a:cubicBezTo>
                  <a:pt x="628169" y="1258474"/>
                  <a:pt x="624349" y="1262292"/>
                  <a:pt x="619642" y="1262292"/>
                </a:cubicBezTo>
                <a:cubicBezTo>
                  <a:pt x="614968" y="1262202"/>
                  <a:pt x="611199" y="1258436"/>
                  <a:pt x="611114" y="1253764"/>
                </a:cubicBezTo>
                <a:cubicBezTo>
                  <a:pt x="611114" y="1249055"/>
                  <a:pt x="614934" y="1245236"/>
                  <a:pt x="619642" y="1245236"/>
                </a:cubicBezTo>
                <a:close/>
                <a:moveTo>
                  <a:pt x="681042" y="1244554"/>
                </a:moveTo>
                <a:cubicBezTo>
                  <a:pt x="686125" y="1244554"/>
                  <a:pt x="690253" y="1248679"/>
                  <a:pt x="690253" y="1253765"/>
                </a:cubicBezTo>
                <a:cubicBezTo>
                  <a:pt x="690253" y="1258851"/>
                  <a:pt x="686125" y="1262975"/>
                  <a:pt x="681042" y="1262975"/>
                </a:cubicBezTo>
                <a:cubicBezTo>
                  <a:pt x="675960" y="1262975"/>
                  <a:pt x="671833" y="1258851"/>
                  <a:pt x="671833" y="1253765"/>
                </a:cubicBezTo>
                <a:cubicBezTo>
                  <a:pt x="671833" y="1248679"/>
                  <a:pt x="675960" y="1244554"/>
                  <a:pt x="681042" y="1244554"/>
                </a:cubicBezTo>
                <a:close/>
                <a:moveTo>
                  <a:pt x="743126" y="1244043"/>
                </a:moveTo>
                <a:cubicBezTo>
                  <a:pt x="743245" y="1244041"/>
                  <a:pt x="743347" y="1244041"/>
                  <a:pt x="743466" y="1244043"/>
                </a:cubicBezTo>
                <a:cubicBezTo>
                  <a:pt x="748737" y="1244138"/>
                  <a:pt x="752950" y="1248491"/>
                  <a:pt x="752848" y="1253765"/>
                </a:cubicBezTo>
                <a:cubicBezTo>
                  <a:pt x="752848" y="1259134"/>
                  <a:pt x="748498" y="1263486"/>
                  <a:pt x="743126" y="1263486"/>
                </a:cubicBezTo>
                <a:cubicBezTo>
                  <a:pt x="737787" y="1263396"/>
                  <a:pt x="733489" y="1259096"/>
                  <a:pt x="733404" y="1253765"/>
                </a:cubicBezTo>
                <a:cubicBezTo>
                  <a:pt x="733404" y="1248395"/>
                  <a:pt x="737753" y="1244043"/>
                  <a:pt x="743126" y="1244043"/>
                </a:cubicBezTo>
                <a:close/>
                <a:moveTo>
                  <a:pt x="803844" y="1243360"/>
                </a:moveTo>
                <a:cubicBezTo>
                  <a:pt x="809592" y="1243360"/>
                  <a:pt x="814249" y="1248018"/>
                  <a:pt x="814249" y="1253765"/>
                </a:cubicBezTo>
                <a:cubicBezTo>
                  <a:pt x="814249" y="1259511"/>
                  <a:pt x="809592" y="1264169"/>
                  <a:pt x="803844" y="1264169"/>
                </a:cubicBezTo>
                <a:cubicBezTo>
                  <a:pt x="798131" y="1264077"/>
                  <a:pt x="793525" y="1259473"/>
                  <a:pt x="793441" y="1253765"/>
                </a:cubicBezTo>
                <a:cubicBezTo>
                  <a:pt x="793441" y="1248018"/>
                  <a:pt x="798096" y="1243360"/>
                  <a:pt x="803844" y="1243360"/>
                </a:cubicBezTo>
                <a:close/>
                <a:moveTo>
                  <a:pt x="865247" y="1242849"/>
                </a:moveTo>
                <a:cubicBezTo>
                  <a:pt x="865366" y="1242847"/>
                  <a:pt x="865468" y="1242847"/>
                  <a:pt x="865588" y="1242849"/>
                </a:cubicBezTo>
                <a:cubicBezTo>
                  <a:pt x="871523" y="1242944"/>
                  <a:pt x="876265" y="1247831"/>
                  <a:pt x="876162" y="1253764"/>
                </a:cubicBezTo>
                <a:cubicBezTo>
                  <a:pt x="876162" y="1259794"/>
                  <a:pt x="871267" y="1264680"/>
                  <a:pt x="865247" y="1264680"/>
                </a:cubicBezTo>
                <a:cubicBezTo>
                  <a:pt x="859226" y="1264680"/>
                  <a:pt x="854331" y="1259794"/>
                  <a:pt x="854331" y="1253764"/>
                </a:cubicBezTo>
                <a:cubicBezTo>
                  <a:pt x="854331" y="1247735"/>
                  <a:pt x="859226" y="1242849"/>
                  <a:pt x="865247" y="1242849"/>
                </a:cubicBezTo>
                <a:close/>
                <a:moveTo>
                  <a:pt x="926647" y="1242337"/>
                </a:moveTo>
                <a:cubicBezTo>
                  <a:pt x="932958" y="1242337"/>
                  <a:pt x="938074" y="1247454"/>
                  <a:pt x="938074" y="1253765"/>
                </a:cubicBezTo>
                <a:cubicBezTo>
                  <a:pt x="938074" y="1260076"/>
                  <a:pt x="932958" y="1265192"/>
                  <a:pt x="926647" y="1265192"/>
                </a:cubicBezTo>
                <a:cubicBezTo>
                  <a:pt x="920337" y="1265192"/>
                  <a:pt x="915220" y="1260076"/>
                  <a:pt x="915220" y="1253765"/>
                </a:cubicBezTo>
                <a:cubicBezTo>
                  <a:pt x="915220" y="1247454"/>
                  <a:pt x="920337" y="1242337"/>
                  <a:pt x="926647" y="1242337"/>
                </a:cubicBezTo>
                <a:close/>
                <a:moveTo>
                  <a:pt x="988048" y="1241825"/>
                </a:moveTo>
                <a:cubicBezTo>
                  <a:pt x="994649" y="1241825"/>
                  <a:pt x="999988" y="1247171"/>
                  <a:pt x="999988" y="1253765"/>
                </a:cubicBezTo>
                <a:cubicBezTo>
                  <a:pt x="999988" y="1260358"/>
                  <a:pt x="994649" y="1265704"/>
                  <a:pt x="988048" y="1265704"/>
                </a:cubicBezTo>
                <a:cubicBezTo>
                  <a:pt x="981499" y="1265612"/>
                  <a:pt x="976195" y="1260319"/>
                  <a:pt x="976110" y="1253765"/>
                </a:cubicBezTo>
                <a:cubicBezTo>
                  <a:pt x="976110" y="1247171"/>
                  <a:pt x="981448" y="1241825"/>
                  <a:pt x="988048" y="1241825"/>
                </a:cubicBezTo>
                <a:close/>
                <a:moveTo>
                  <a:pt x="1050133" y="1241314"/>
                </a:moveTo>
                <a:cubicBezTo>
                  <a:pt x="1050252" y="1241312"/>
                  <a:pt x="1050354" y="1241312"/>
                  <a:pt x="1050473" y="1241314"/>
                </a:cubicBezTo>
                <a:cubicBezTo>
                  <a:pt x="1057262" y="1241409"/>
                  <a:pt x="1062686" y="1246983"/>
                  <a:pt x="1062584" y="1253765"/>
                </a:cubicBezTo>
                <a:cubicBezTo>
                  <a:pt x="1062584" y="1260641"/>
                  <a:pt x="1057006" y="1266215"/>
                  <a:pt x="1050133" y="1266215"/>
                </a:cubicBezTo>
                <a:cubicBezTo>
                  <a:pt x="1043259" y="1266215"/>
                  <a:pt x="1037682" y="1260641"/>
                  <a:pt x="1037682" y="1253765"/>
                </a:cubicBezTo>
                <a:cubicBezTo>
                  <a:pt x="1037682" y="1246888"/>
                  <a:pt x="1043259" y="1241314"/>
                  <a:pt x="1050133" y="1241314"/>
                </a:cubicBezTo>
                <a:close/>
                <a:moveTo>
                  <a:pt x="1110851" y="1240973"/>
                </a:moveTo>
                <a:cubicBezTo>
                  <a:pt x="1110971" y="1240971"/>
                  <a:pt x="1111073" y="1240971"/>
                  <a:pt x="1111192" y="1240973"/>
                </a:cubicBezTo>
                <a:cubicBezTo>
                  <a:pt x="1118169" y="1241068"/>
                  <a:pt x="1123746" y="1246794"/>
                  <a:pt x="1123643" y="1253765"/>
                </a:cubicBezTo>
                <a:cubicBezTo>
                  <a:pt x="1123643" y="1260829"/>
                  <a:pt x="1117913" y="1266557"/>
                  <a:pt x="1110851" y="1266557"/>
                </a:cubicBezTo>
                <a:cubicBezTo>
                  <a:pt x="1103825" y="1266465"/>
                  <a:pt x="1098145" y="1260792"/>
                  <a:pt x="1098060" y="1253765"/>
                </a:cubicBezTo>
                <a:cubicBezTo>
                  <a:pt x="1098060" y="1246700"/>
                  <a:pt x="1103790" y="1240973"/>
                  <a:pt x="1110851" y="1240973"/>
                </a:cubicBezTo>
                <a:close/>
                <a:moveTo>
                  <a:pt x="1172252" y="1240461"/>
                </a:moveTo>
                <a:cubicBezTo>
                  <a:pt x="1179603" y="1240461"/>
                  <a:pt x="1185556" y="1246417"/>
                  <a:pt x="1185556" y="1253765"/>
                </a:cubicBezTo>
                <a:cubicBezTo>
                  <a:pt x="1185556" y="1261113"/>
                  <a:pt x="1179603" y="1267069"/>
                  <a:pt x="1172252" y="1267069"/>
                </a:cubicBezTo>
                <a:cubicBezTo>
                  <a:pt x="1164901" y="1267069"/>
                  <a:pt x="1158949" y="1261113"/>
                  <a:pt x="1158949" y="1253765"/>
                </a:cubicBezTo>
                <a:cubicBezTo>
                  <a:pt x="1158949" y="1246417"/>
                  <a:pt x="1164901" y="1240461"/>
                  <a:pt x="1172252" y="1240461"/>
                </a:cubicBezTo>
                <a:close/>
                <a:moveTo>
                  <a:pt x="1970835" y="1239815"/>
                </a:moveTo>
                <a:cubicBezTo>
                  <a:pt x="1978465" y="1239815"/>
                  <a:pt x="1984651" y="1246000"/>
                  <a:pt x="1984651" y="1253630"/>
                </a:cubicBezTo>
                <a:cubicBezTo>
                  <a:pt x="1984651" y="1261260"/>
                  <a:pt x="1978465" y="1267446"/>
                  <a:pt x="1970835" y="1267446"/>
                </a:cubicBezTo>
                <a:cubicBezTo>
                  <a:pt x="1963205" y="1267446"/>
                  <a:pt x="1957020" y="1261260"/>
                  <a:pt x="1957020" y="1253630"/>
                </a:cubicBezTo>
                <a:cubicBezTo>
                  <a:pt x="1957020" y="1246000"/>
                  <a:pt x="1963205" y="1239815"/>
                  <a:pt x="1970835" y="1239815"/>
                </a:cubicBezTo>
                <a:close/>
                <a:moveTo>
                  <a:pt x="1234020" y="1239815"/>
                </a:moveTo>
                <a:cubicBezTo>
                  <a:pt x="1241650" y="1239815"/>
                  <a:pt x="1247836" y="1246000"/>
                  <a:pt x="1247836" y="1253630"/>
                </a:cubicBezTo>
                <a:cubicBezTo>
                  <a:pt x="1247836" y="1261260"/>
                  <a:pt x="1241650" y="1267446"/>
                  <a:pt x="1234020" y="1267446"/>
                </a:cubicBezTo>
                <a:cubicBezTo>
                  <a:pt x="1226390" y="1267446"/>
                  <a:pt x="1220205" y="1261260"/>
                  <a:pt x="1220205" y="1253630"/>
                </a:cubicBezTo>
                <a:cubicBezTo>
                  <a:pt x="1220205" y="1246000"/>
                  <a:pt x="1226390" y="1239815"/>
                  <a:pt x="1234020" y="1239815"/>
                </a:cubicBezTo>
                <a:close/>
                <a:moveTo>
                  <a:pt x="1295055" y="1239608"/>
                </a:moveTo>
                <a:cubicBezTo>
                  <a:pt x="1302866" y="1239608"/>
                  <a:pt x="1309211" y="1245946"/>
                  <a:pt x="1309211" y="1253765"/>
                </a:cubicBezTo>
                <a:cubicBezTo>
                  <a:pt x="1309211" y="1261583"/>
                  <a:pt x="1302866" y="1267921"/>
                  <a:pt x="1295055" y="1267921"/>
                </a:cubicBezTo>
                <a:cubicBezTo>
                  <a:pt x="1287277" y="1267829"/>
                  <a:pt x="1280984" y="1261544"/>
                  <a:pt x="1280899" y="1253765"/>
                </a:cubicBezTo>
                <a:cubicBezTo>
                  <a:pt x="1280899" y="1245946"/>
                  <a:pt x="1287244" y="1239608"/>
                  <a:pt x="1295055" y="1239608"/>
                </a:cubicBezTo>
                <a:close/>
                <a:moveTo>
                  <a:pt x="1357138" y="1239267"/>
                </a:moveTo>
                <a:cubicBezTo>
                  <a:pt x="1365137" y="1239267"/>
                  <a:pt x="1371636" y="1245759"/>
                  <a:pt x="1371636" y="1253765"/>
                </a:cubicBezTo>
                <a:cubicBezTo>
                  <a:pt x="1371636" y="1261771"/>
                  <a:pt x="1365137" y="1268262"/>
                  <a:pt x="1357138" y="1268262"/>
                </a:cubicBezTo>
                <a:cubicBezTo>
                  <a:pt x="1349139" y="1268262"/>
                  <a:pt x="1342641" y="1261771"/>
                  <a:pt x="1342641" y="1253765"/>
                </a:cubicBezTo>
                <a:cubicBezTo>
                  <a:pt x="1342641" y="1245759"/>
                  <a:pt x="1349139" y="1239267"/>
                  <a:pt x="1357138" y="1239267"/>
                </a:cubicBezTo>
                <a:close/>
                <a:moveTo>
                  <a:pt x="1417857" y="1238926"/>
                </a:moveTo>
                <a:cubicBezTo>
                  <a:pt x="1426044" y="1238926"/>
                  <a:pt x="1432696" y="1245570"/>
                  <a:pt x="1432696" y="1253765"/>
                </a:cubicBezTo>
                <a:cubicBezTo>
                  <a:pt x="1432696" y="1261960"/>
                  <a:pt x="1426044" y="1268604"/>
                  <a:pt x="1417857" y="1268604"/>
                </a:cubicBezTo>
                <a:cubicBezTo>
                  <a:pt x="1409670" y="1268604"/>
                  <a:pt x="1403019" y="1261960"/>
                  <a:pt x="1403019" y="1253765"/>
                </a:cubicBezTo>
                <a:cubicBezTo>
                  <a:pt x="1403019" y="1245570"/>
                  <a:pt x="1409653" y="1238926"/>
                  <a:pt x="1417857" y="1238926"/>
                </a:cubicBezTo>
                <a:close/>
                <a:moveTo>
                  <a:pt x="1479259" y="1238756"/>
                </a:moveTo>
                <a:cubicBezTo>
                  <a:pt x="1479378" y="1238754"/>
                  <a:pt x="1479481" y="1238754"/>
                  <a:pt x="1479600" y="1238756"/>
                </a:cubicBezTo>
                <a:cubicBezTo>
                  <a:pt x="1487804" y="1238850"/>
                  <a:pt x="1494370" y="1245570"/>
                  <a:pt x="1494268" y="1253765"/>
                </a:cubicBezTo>
                <a:cubicBezTo>
                  <a:pt x="1494268" y="1253821"/>
                  <a:pt x="1494268" y="1253879"/>
                  <a:pt x="1494268" y="1253937"/>
                </a:cubicBezTo>
                <a:cubicBezTo>
                  <a:pt x="1494166" y="1262131"/>
                  <a:pt x="1487446" y="1268697"/>
                  <a:pt x="1479259" y="1268604"/>
                </a:cubicBezTo>
                <a:cubicBezTo>
                  <a:pt x="1471038" y="1268604"/>
                  <a:pt x="1464335" y="1261988"/>
                  <a:pt x="1464250" y="1253765"/>
                </a:cubicBezTo>
                <a:cubicBezTo>
                  <a:pt x="1464250" y="1245476"/>
                  <a:pt x="1470970" y="1238756"/>
                  <a:pt x="1479259" y="1238756"/>
                </a:cubicBezTo>
                <a:close/>
                <a:moveTo>
                  <a:pt x="1540660" y="1238414"/>
                </a:moveTo>
                <a:cubicBezTo>
                  <a:pt x="1549137" y="1238414"/>
                  <a:pt x="1556011" y="1245286"/>
                  <a:pt x="1556011" y="1253765"/>
                </a:cubicBezTo>
                <a:cubicBezTo>
                  <a:pt x="1556011" y="1253823"/>
                  <a:pt x="1556011" y="1253879"/>
                  <a:pt x="1556011" y="1253937"/>
                </a:cubicBezTo>
                <a:cubicBezTo>
                  <a:pt x="1555908" y="1262320"/>
                  <a:pt x="1549052" y="1269038"/>
                  <a:pt x="1540660" y="1268945"/>
                </a:cubicBezTo>
                <a:cubicBezTo>
                  <a:pt x="1532252" y="1268945"/>
                  <a:pt x="1525412" y="1262175"/>
                  <a:pt x="1525310" y="1253765"/>
                </a:cubicBezTo>
                <a:cubicBezTo>
                  <a:pt x="1525310" y="1245286"/>
                  <a:pt x="1532183" y="1238414"/>
                  <a:pt x="1540660" y="1238414"/>
                </a:cubicBezTo>
                <a:close/>
                <a:moveTo>
                  <a:pt x="1602061" y="1238243"/>
                </a:moveTo>
                <a:cubicBezTo>
                  <a:pt x="1610640" y="1238243"/>
                  <a:pt x="1617582" y="1245192"/>
                  <a:pt x="1617582" y="1253764"/>
                </a:cubicBezTo>
                <a:cubicBezTo>
                  <a:pt x="1617582" y="1253821"/>
                  <a:pt x="1617582" y="1253879"/>
                  <a:pt x="1617582" y="1253937"/>
                </a:cubicBezTo>
                <a:cubicBezTo>
                  <a:pt x="1617480" y="1262413"/>
                  <a:pt x="1610538" y="1269208"/>
                  <a:pt x="1602061" y="1269115"/>
                </a:cubicBezTo>
                <a:cubicBezTo>
                  <a:pt x="1602010" y="1269115"/>
                  <a:pt x="1601942" y="1269116"/>
                  <a:pt x="1601891" y="1269116"/>
                </a:cubicBezTo>
                <a:cubicBezTo>
                  <a:pt x="1593414" y="1269115"/>
                  <a:pt x="1586541" y="1262243"/>
                  <a:pt x="1586541" y="1253764"/>
                </a:cubicBezTo>
                <a:cubicBezTo>
                  <a:pt x="1586541" y="1245192"/>
                  <a:pt x="1593482" y="1238243"/>
                  <a:pt x="1602061" y="1238243"/>
                </a:cubicBezTo>
                <a:close/>
                <a:moveTo>
                  <a:pt x="1663829" y="1237939"/>
                </a:moveTo>
                <a:cubicBezTo>
                  <a:pt x="1672496" y="1237939"/>
                  <a:pt x="1679521" y="1244964"/>
                  <a:pt x="1679521" y="1253630"/>
                </a:cubicBezTo>
                <a:cubicBezTo>
                  <a:pt x="1679521" y="1262297"/>
                  <a:pt x="1672496" y="1269322"/>
                  <a:pt x="1663829" y="1269322"/>
                </a:cubicBezTo>
                <a:cubicBezTo>
                  <a:pt x="1655163" y="1269322"/>
                  <a:pt x="1648138" y="1262297"/>
                  <a:pt x="1648138" y="1253630"/>
                </a:cubicBezTo>
                <a:cubicBezTo>
                  <a:pt x="1648138" y="1244964"/>
                  <a:pt x="1655163" y="1237939"/>
                  <a:pt x="1663829" y="1237939"/>
                </a:cubicBezTo>
                <a:close/>
                <a:moveTo>
                  <a:pt x="1724863" y="1237903"/>
                </a:moveTo>
                <a:cubicBezTo>
                  <a:pt x="1724983" y="1237901"/>
                  <a:pt x="1725085" y="1237901"/>
                  <a:pt x="1725204" y="1237903"/>
                </a:cubicBezTo>
                <a:cubicBezTo>
                  <a:pt x="1733869" y="1237997"/>
                  <a:pt x="1740828" y="1245099"/>
                  <a:pt x="1740725" y="1253765"/>
                </a:cubicBezTo>
                <a:cubicBezTo>
                  <a:pt x="1740725" y="1253821"/>
                  <a:pt x="1740725" y="1253879"/>
                  <a:pt x="1740725" y="1253937"/>
                </a:cubicBezTo>
                <a:cubicBezTo>
                  <a:pt x="1740623" y="1262601"/>
                  <a:pt x="1733528" y="1269550"/>
                  <a:pt x="1724863" y="1269456"/>
                </a:cubicBezTo>
                <a:cubicBezTo>
                  <a:pt x="1716165" y="1269456"/>
                  <a:pt x="1709087" y="1262458"/>
                  <a:pt x="1709002" y="1253765"/>
                </a:cubicBezTo>
                <a:cubicBezTo>
                  <a:pt x="1709002" y="1245005"/>
                  <a:pt x="1716097" y="1237903"/>
                  <a:pt x="1724863" y="1237903"/>
                </a:cubicBezTo>
                <a:close/>
                <a:moveTo>
                  <a:pt x="1909068" y="1237732"/>
                </a:moveTo>
                <a:cubicBezTo>
                  <a:pt x="1917920" y="1237732"/>
                  <a:pt x="1925100" y="1244911"/>
                  <a:pt x="1925100" y="1253765"/>
                </a:cubicBezTo>
                <a:cubicBezTo>
                  <a:pt x="1924998" y="1262552"/>
                  <a:pt x="1917852" y="1269627"/>
                  <a:pt x="1909068" y="1269627"/>
                </a:cubicBezTo>
                <a:cubicBezTo>
                  <a:pt x="1900284" y="1269627"/>
                  <a:pt x="1893120" y="1262552"/>
                  <a:pt x="1893036" y="1253765"/>
                </a:cubicBezTo>
                <a:cubicBezTo>
                  <a:pt x="1893036" y="1244911"/>
                  <a:pt x="1900216" y="1237732"/>
                  <a:pt x="1909068" y="1237732"/>
                </a:cubicBezTo>
                <a:close/>
                <a:moveTo>
                  <a:pt x="1847666" y="1237732"/>
                </a:moveTo>
                <a:cubicBezTo>
                  <a:pt x="1856518" y="1237732"/>
                  <a:pt x="1863699" y="1244911"/>
                  <a:pt x="1863699" y="1253765"/>
                </a:cubicBezTo>
                <a:cubicBezTo>
                  <a:pt x="1863613" y="1262552"/>
                  <a:pt x="1856450" y="1269627"/>
                  <a:pt x="1847666" y="1269627"/>
                </a:cubicBezTo>
                <a:cubicBezTo>
                  <a:pt x="1838882" y="1269627"/>
                  <a:pt x="1831736" y="1262552"/>
                  <a:pt x="1831634" y="1253765"/>
                </a:cubicBezTo>
                <a:cubicBezTo>
                  <a:pt x="1831634" y="1244911"/>
                  <a:pt x="1838814" y="1237732"/>
                  <a:pt x="1847666" y="1237732"/>
                </a:cubicBezTo>
                <a:close/>
                <a:moveTo>
                  <a:pt x="1786265" y="1237732"/>
                </a:moveTo>
                <a:cubicBezTo>
                  <a:pt x="1795117" y="1237732"/>
                  <a:pt x="1802298" y="1244911"/>
                  <a:pt x="1802298" y="1253765"/>
                </a:cubicBezTo>
                <a:cubicBezTo>
                  <a:pt x="1802212" y="1262552"/>
                  <a:pt x="1795049" y="1269627"/>
                  <a:pt x="1786265" y="1269627"/>
                </a:cubicBezTo>
                <a:cubicBezTo>
                  <a:pt x="1777481" y="1269627"/>
                  <a:pt x="1770318" y="1262552"/>
                  <a:pt x="1770233" y="1253765"/>
                </a:cubicBezTo>
                <a:cubicBezTo>
                  <a:pt x="1770233" y="1244911"/>
                  <a:pt x="1777413" y="1237732"/>
                  <a:pt x="1786265" y="1237732"/>
                </a:cubicBezTo>
                <a:close/>
                <a:moveTo>
                  <a:pt x="5628" y="1190316"/>
                </a:moveTo>
                <a:cubicBezTo>
                  <a:pt x="6754" y="1190316"/>
                  <a:pt x="7675" y="1191232"/>
                  <a:pt x="7675" y="1192363"/>
                </a:cubicBezTo>
                <a:cubicBezTo>
                  <a:pt x="7675" y="1193494"/>
                  <a:pt x="6754" y="1194410"/>
                  <a:pt x="5628" y="1194410"/>
                </a:cubicBezTo>
                <a:cubicBezTo>
                  <a:pt x="4537" y="1194328"/>
                  <a:pt x="3666" y="1193458"/>
                  <a:pt x="3582" y="1192363"/>
                </a:cubicBezTo>
                <a:cubicBezTo>
                  <a:pt x="3582" y="1191232"/>
                  <a:pt x="4502" y="1190316"/>
                  <a:pt x="5628" y="1190316"/>
                </a:cubicBezTo>
                <a:close/>
                <a:moveTo>
                  <a:pt x="67030" y="1189123"/>
                </a:moveTo>
                <a:cubicBezTo>
                  <a:pt x="67149" y="1189116"/>
                  <a:pt x="67269" y="1189116"/>
                  <a:pt x="67388" y="1189123"/>
                </a:cubicBezTo>
                <a:cubicBezTo>
                  <a:pt x="69077" y="1189220"/>
                  <a:pt x="70373" y="1190671"/>
                  <a:pt x="70270" y="1192363"/>
                </a:cubicBezTo>
                <a:cubicBezTo>
                  <a:pt x="70270" y="1194152"/>
                  <a:pt x="68821" y="1195604"/>
                  <a:pt x="67030" y="1195604"/>
                </a:cubicBezTo>
                <a:cubicBezTo>
                  <a:pt x="65273" y="1195518"/>
                  <a:pt x="63874" y="1194116"/>
                  <a:pt x="63790" y="1192363"/>
                </a:cubicBezTo>
                <a:cubicBezTo>
                  <a:pt x="63790" y="1190574"/>
                  <a:pt x="65239" y="1189123"/>
                  <a:pt x="67030" y="1189123"/>
                </a:cubicBezTo>
                <a:close/>
                <a:moveTo>
                  <a:pt x="129114" y="1188440"/>
                </a:moveTo>
                <a:cubicBezTo>
                  <a:pt x="131280" y="1188440"/>
                  <a:pt x="133037" y="1190197"/>
                  <a:pt x="133037" y="1192363"/>
                </a:cubicBezTo>
                <a:cubicBezTo>
                  <a:pt x="133037" y="1194529"/>
                  <a:pt x="131280" y="1196286"/>
                  <a:pt x="129114" y="1196286"/>
                </a:cubicBezTo>
                <a:cubicBezTo>
                  <a:pt x="126982" y="1196199"/>
                  <a:pt x="125276" y="1194492"/>
                  <a:pt x="125191" y="1192363"/>
                </a:cubicBezTo>
                <a:cubicBezTo>
                  <a:pt x="125191" y="1190197"/>
                  <a:pt x="126947" y="1188440"/>
                  <a:pt x="129114" y="1188440"/>
                </a:cubicBezTo>
                <a:close/>
                <a:moveTo>
                  <a:pt x="189832" y="1187758"/>
                </a:moveTo>
                <a:cubicBezTo>
                  <a:pt x="192374" y="1187758"/>
                  <a:pt x="194437" y="1189821"/>
                  <a:pt x="194437" y="1192364"/>
                </a:cubicBezTo>
                <a:cubicBezTo>
                  <a:pt x="194437" y="1194907"/>
                  <a:pt x="192374" y="1196969"/>
                  <a:pt x="189832" y="1196969"/>
                </a:cubicBezTo>
                <a:cubicBezTo>
                  <a:pt x="187291" y="1196969"/>
                  <a:pt x="185228" y="1194907"/>
                  <a:pt x="185228" y="1192364"/>
                </a:cubicBezTo>
                <a:cubicBezTo>
                  <a:pt x="185228" y="1189821"/>
                  <a:pt x="187291" y="1187758"/>
                  <a:pt x="189832" y="1187758"/>
                </a:cubicBezTo>
                <a:close/>
                <a:moveTo>
                  <a:pt x="251234" y="1187076"/>
                </a:moveTo>
                <a:cubicBezTo>
                  <a:pt x="254150" y="1187076"/>
                  <a:pt x="256521" y="1189444"/>
                  <a:pt x="256521" y="1192364"/>
                </a:cubicBezTo>
                <a:cubicBezTo>
                  <a:pt x="256521" y="1195284"/>
                  <a:pt x="254150" y="1197651"/>
                  <a:pt x="251234" y="1197651"/>
                </a:cubicBezTo>
                <a:cubicBezTo>
                  <a:pt x="248317" y="1197651"/>
                  <a:pt x="245947" y="1195284"/>
                  <a:pt x="245947" y="1192364"/>
                </a:cubicBezTo>
                <a:cubicBezTo>
                  <a:pt x="245947" y="1189444"/>
                  <a:pt x="248317" y="1187076"/>
                  <a:pt x="251234" y="1187076"/>
                </a:cubicBezTo>
                <a:close/>
                <a:moveTo>
                  <a:pt x="312635" y="1186394"/>
                </a:moveTo>
                <a:cubicBezTo>
                  <a:pt x="312754" y="1186391"/>
                  <a:pt x="312874" y="1186391"/>
                  <a:pt x="312976" y="1186394"/>
                </a:cubicBezTo>
                <a:cubicBezTo>
                  <a:pt x="316182" y="1186490"/>
                  <a:pt x="318707" y="1189162"/>
                  <a:pt x="318604" y="1192364"/>
                </a:cubicBezTo>
                <a:cubicBezTo>
                  <a:pt x="318604" y="1195660"/>
                  <a:pt x="315927" y="1198333"/>
                  <a:pt x="312635" y="1198333"/>
                </a:cubicBezTo>
                <a:cubicBezTo>
                  <a:pt x="309343" y="1198333"/>
                  <a:pt x="306666" y="1195660"/>
                  <a:pt x="306666" y="1192364"/>
                </a:cubicBezTo>
                <a:cubicBezTo>
                  <a:pt x="306666" y="1189067"/>
                  <a:pt x="309343" y="1186394"/>
                  <a:pt x="312635" y="1186394"/>
                </a:cubicBezTo>
                <a:close/>
                <a:moveTo>
                  <a:pt x="374036" y="1185712"/>
                </a:moveTo>
                <a:cubicBezTo>
                  <a:pt x="374156" y="1185709"/>
                  <a:pt x="374275" y="1185709"/>
                  <a:pt x="374378" y="1185712"/>
                </a:cubicBezTo>
                <a:cubicBezTo>
                  <a:pt x="377959" y="1185807"/>
                  <a:pt x="380791" y="1188785"/>
                  <a:pt x="380688" y="1192364"/>
                </a:cubicBezTo>
                <a:cubicBezTo>
                  <a:pt x="380688" y="1196038"/>
                  <a:pt x="377704" y="1199016"/>
                  <a:pt x="374036" y="1199016"/>
                </a:cubicBezTo>
                <a:cubicBezTo>
                  <a:pt x="370403" y="1198925"/>
                  <a:pt x="367470" y="1196000"/>
                  <a:pt x="367385" y="1192364"/>
                </a:cubicBezTo>
                <a:cubicBezTo>
                  <a:pt x="367385" y="1188690"/>
                  <a:pt x="370369" y="1185712"/>
                  <a:pt x="374036" y="1185712"/>
                </a:cubicBezTo>
                <a:close/>
                <a:moveTo>
                  <a:pt x="436119" y="1185199"/>
                </a:moveTo>
                <a:cubicBezTo>
                  <a:pt x="440076" y="1185199"/>
                  <a:pt x="443283" y="1188406"/>
                  <a:pt x="443283" y="1192363"/>
                </a:cubicBezTo>
                <a:cubicBezTo>
                  <a:pt x="443283" y="1196320"/>
                  <a:pt x="440076" y="1199526"/>
                  <a:pt x="436119" y="1199526"/>
                </a:cubicBezTo>
                <a:cubicBezTo>
                  <a:pt x="432162" y="1199526"/>
                  <a:pt x="428956" y="1196320"/>
                  <a:pt x="428956" y="1192363"/>
                </a:cubicBezTo>
                <a:cubicBezTo>
                  <a:pt x="428956" y="1188406"/>
                  <a:pt x="432162" y="1185199"/>
                  <a:pt x="436119" y="1185199"/>
                </a:cubicBezTo>
                <a:close/>
                <a:moveTo>
                  <a:pt x="558240" y="1184347"/>
                </a:moveTo>
                <a:cubicBezTo>
                  <a:pt x="562947" y="1184347"/>
                  <a:pt x="566767" y="1188166"/>
                  <a:pt x="566767" y="1192875"/>
                </a:cubicBezTo>
                <a:cubicBezTo>
                  <a:pt x="566767" y="1197585"/>
                  <a:pt x="562947" y="1201403"/>
                  <a:pt x="558240" y="1201403"/>
                </a:cubicBezTo>
                <a:cubicBezTo>
                  <a:pt x="553566" y="1201313"/>
                  <a:pt x="549797" y="1197547"/>
                  <a:pt x="549712" y="1192875"/>
                </a:cubicBezTo>
                <a:cubicBezTo>
                  <a:pt x="549712" y="1188166"/>
                  <a:pt x="553532" y="1184347"/>
                  <a:pt x="558240" y="1184347"/>
                </a:cubicBezTo>
                <a:close/>
                <a:moveTo>
                  <a:pt x="496838" y="1184347"/>
                </a:moveTo>
                <a:cubicBezTo>
                  <a:pt x="496957" y="1184344"/>
                  <a:pt x="497060" y="1184344"/>
                  <a:pt x="497179" y="1184347"/>
                </a:cubicBezTo>
                <a:cubicBezTo>
                  <a:pt x="501426" y="1184442"/>
                  <a:pt x="504786" y="1187954"/>
                  <a:pt x="504684" y="1192193"/>
                </a:cubicBezTo>
                <a:cubicBezTo>
                  <a:pt x="504684" y="1196527"/>
                  <a:pt x="501170" y="1200038"/>
                  <a:pt x="496838" y="1200038"/>
                </a:cubicBezTo>
                <a:cubicBezTo>
                  <a:pt x="492540" y="1199948"/>
                  <a:pt x="489078" y="1196487"/>
                  <a:pt x="488993" y="1192193"/>
                </a:cubicBezTo>
                <a:cubicBezTo>
                  <a:pt x="488993" y="1187859"/>
                  <a:pt x="492506" y="1184347"/>
                  <a:pt x="496838" y="1184347"/>
                </a:cubicBezTo>
                <a:close/>
                <a:moveTo>
                  <a:pt x="619641" y="1183153"/>
                </a:moveTo>
                <a:cubicBezTo>
                  <a:pt x="624724" y="1183153"/>
                  <a:pt x="628851" y="1187278"/>
                  <a:pt x="628851" y="1192364"/>
                </a:cubicBezTo>
                <a:cubicBezTo>
                  <a:pt x="628851" y="1197450"/>
                  <a:pt x="624724" y="1201574"/>
                  <a:pt x="619641" y="1201574"/>
                </a:cubicBezTo>
                <a:cubicBezTo>
                  <a:pt x="614558" y="1201574"/>
                  <a:pt x="610431" y="1197450"/>
                  <a:pt x="610431" y="1192364"/>
                </a:cubicBezTo>
                <a:cubicBezTo>
                  <a:pt x="610431" y="1187278"/>
                  <a:pt x="614558" y="1183153"/>
                  <a:pt x="619641" y="1183153"/>
                </a:cubicBezTo>
                <a:close/>
                <a:moveTo>
                  <a:pt x="681042" y="1182642"/>
                </a:moveTo>
                <a:cubicBezTo>
                  <a:pt x="681162" y="1182640"/>
                  <a:pt x="681264" y="1182640"/>
                  <a:pt x="681383" y="1182642"/>
                </a:cubicBezTo>
                <a:cubicBezTo>
                  <a:pt x="686654" y="1182737"/>
                  <a:pt x="690867" y="1187090"/>
                  <a:pt x="690764" y="1192364"/>
                </a:cubicBezTo>
                <a:cubicBezTo>
                  <a:pt x="690764" y="1197733"/>
                  <a:pt x="686415" y="1202085"/>
                  <a:pt x="681042" y="1202085"/>
                </a:cubicBezTo>
                <a:cubicBezTo>
                  <a:pt x="675704" y="1201995"/>
                  <a:pt x="671406" y="1197695"/>
                  <a:pt x="671321" y="1192364"/>
                </a:cubicBezTo>
                <a:cubicBezTo>
                  <a:pt x="671321" y="1186994"/>
                  <a:pt x="675670" y="1182642"/>
                  <a:pt x="681042" y="1182642"/>
                </a:cubicBezTo>
                <a:close/>
                <a:moveTo>
                  <a:pt x="743125" y="1181959"/>
                </a:moveTo>
                <a:cubicBezTo>
                  <a:pt x="748873" y="1181959"/>
                  <a:pt x="753529" y="1186617"/>
                  <a:pt x="753529" y="1192364"/>
                </a:cubicBezTo>
                <a:cubicBezTo>
                  <a:pt x="753529" y="1198110"/>
                  <a:pt x="748873" y="1202768"/>
                  <a:pt x="743125" y="1202768"/>
                </a:cubicBezTo>
                <a:cubicBezTo>
                  <a:pt x="737412" y="1202676"/>
                  <a:pt x="732806" y="1198070"/>
                  <a:pt x="732722" y="1192364"/>
                </a:cubicBezTo>
                <a:cubicBezTo>
                  <a:pt x="732722" y="1186617"/>
                  <a:pt x="737377" y="1181959"/>
                  <a:pt x="743125" y="1181959"/>
                </a:cubicBezTo>
                <a:close/>
                <a:moveTo>
                  <a:pt x="803845" y="1181448"/>
                </a:moveTo>
                <a:cubicBezTo>
                  <a:pt x="803964" y="1181446"/>
                  <a:pt x="804067" y="1181446"/>
                  <a:pt x="804186" y="1181448"/>
                </a:cubicBezTo>
                <a:cubicBezTo>
                  <a:pt x="810122" y="1181543"/>
                  <a:pt x="814863" y="1186430"/>
                  <a:pt x="814761" y="1192363"/>
                </a:cubicBezTo>
                <a:cubicBezTo>
                  <a:pt x="814761" y="1198393"/>
                  <a:pt x="809866" y="1203279"/>
                  <a:pt x="803845" y="1203279"/>
                </a:cubicBezTo>
                <a:cubicBezTo>
                  <a:pt x="797824" y="1203279"/>
                  <a:pt x="792930" y="1198393"/>
                  <a:pt x="792930" y="1192363"/>
                </a:cubicBezTo>
                <a:cubicBezTo>
                  <a:pt x="792930" y="1186334"/>
                  <a:pt x="797824" y="1181448"/>
                  <a:pt x="803845" y="1181448"/>
                </a:cubicBezTo>
                <a:close/>
                <a:moveTo>
                  <a:pt x="865246" y="1180935"/>
                </a:moveTo>
                <a:cubicBezTo>
                  <a:pt x="871557" y="1180935"/>
                  <a:pt x="876673" y="1186052"/>
                  <a:pt x="876673" y="1192363"/>
                </a:cubicBezTo>
                <a:cubicBezTo>
                  <a:pt x="876673" y="1198673"/>
                  <a:pt x="871557" y="1203790"/>
                  <a:pt x="865246" y="1203790"/>
                </a:cubicBezTo>
                <a:cubicBezTo>
                  <a:pt x="858936" y="1203790"/>
                  <a:pt x="853819" y="1198673"/>
                  <a:pt x="853819" y="1192363"/>
                </a:cubicBezTo>
                <a:cubicBezTo>
                  <a:pt x="853819" y="1186052"/>
                  <a:pt x="858936" y="1180935"/>
                  <a:pt x="865246" y="1180935"/>
                </a:cubicBezTo>
                <a:close/>
                <a:moveTo>
                  <a:pt x="926648" y="1180253"/>
                </a:moveTo>
                <a:cubicBezTo>
                  <a:pt x="933334" y="1180253"/>
                  <a:pt x="938757" y="1185676"/>
                  <a:pt x="938757" y="1192363"/>
                </a:cubicBezTo>
                <a:cubicBezTo>
                  <a:pt x="938757" y="1199051"/>
                  <a:pt x="933334" y="1204473"/>
                  <a:pt x="926648" y="1204473"/>
                </a:cubicBezTo>
                <a:cubicBezTo>
                  <a:pt x="919962" y="1204473"/>
                  <a:pt x="914538" y="1199051"/>
                  <a:pt x="914538" y="1192363"/>
                </a:cubicBezTo>
                <a:cubicBezTo>
                  <a:pt x="914538" y="1185676"/>
                  <a:pt x="919962" y="1180253"/>
                  <a:pt x="926648" y="1180253"/>
                </a:cubicBezTo>
                <a:close/>
                <a:moveTo>
                  <a:pt x="988049" y="1179742"/>
                </a:moveTo>
                <a:cubicBezTo>
                  <a:pt x="995025" y="1179742"/>
                  <a:pt x="1000670" y="1185393"/>
                  <a:pt x="1000670" y="1192364"/>
                </a:cubicBezTo>
                <a:cubicBezTo>
                  <a:pt x="1000670" y="1199335"/>
                  <a:pt x="995025" y="1204985"/>
                  <a:pt x="988049" y="1204985"/>
                </a:cubicBezTo>
                <a:cubicBezTo>
                  <a:pt x="981073" y="1204985"/>
                  <a:pt x="975428" y="1199335"/>
                  <a:pt x="975428" y="1192364"/>
                </a:cubicBezTo>
                <a:cubicBezTo>
                  <a:pt x="975428" y="1185393"/>
                  <a:pt x="981073" y="1179742"/>
                  <a:pt x="988049" y="1179742"/>
                </a:cubicBezTo>
                <a:close/>
                <a:moveTo>
                  <a:pt x="1050132" y="1179231"/>
                </a:moveTo>
                <a:cubicBezTo>
                  <a:pt x="1050252" y="1179229"/>
                  <a:pt x="1050354" y="1179229"/>
                  <a:pt x="1050473" y="1179231"/>
                </a:cubicBezTo>
                <a:cubicBezTo>
                  <a:pt x="1057637" y="1179326"/>
                  <a:pt x="1063368" y="1185205"/>
                  <a:pt x="1063265" y="1192364"/>
                </a:cubicBezTo>
                <a:cubicBezTo>
                  <a:pt x="1063265" y="1199618"/>
                  <a:pt x="1057381" y="1205497"/>
                  <a:pt x="1050132" y="1205497"/>
                </a:cubicBezTo>
                <a:cubicBezTo>
                  <a:pt x="1042918" y="1205405"/>
                  <a:pt x="1037084" y="1199578"/>
                  <a:pt x="1037000" y="1192364"/>
                </a:cubicBezTo>
                <a:cubicBezTo>
                  <a:pt x="1037000" y="1185110"/>
                  <a:pt x="1042884" y="1179231"/>
                  <a:pt x="1050132" y="1179231"/>
                </a:cubicBezTo>
                <a:close/>
                <a:moveTo>
                  <a:pt x="1110851" y="1178718"/>
                </a:moveTo>
                <a:cubicBezTo>
                  <a:pt x="1118390" y="1178718"/>
                  <a:pt x="1124496" y="1184828"/>
                  <a:pt x="1124496" y="1192363"/>
                </a:cubicBezTo>
                <a:cubicBezTo>
                  <a:pt x="1124496" y="1199898"/>
                  <a:pt x="1118390" y="1206008"/>
                  <a:pt x="1110851" y="1206008"/>
                </a:cubicBezTo>
                <a:cubicBezTo>
                  <a:pt x="1103313" y="1206008"/>
                  <a:pt x="1097207" y="1199898"/>
                  <a:pt x="1097207" y="1192363"/>
                </a:cubicBezTo>
                <a:cubicBezTo>
                  <a:pt x="1097207" y="1184828"/>
                  <a:pt x="1103313" y="1178718"/>
                  <a:pt x="1110851" y="1178718"/>
                </a:cubicBezTo>
                <a:close/>
                <a:moveTo>
                  <a:pt x="1172253" y="1178377"/>
                </a:moveTo>
                <a:cubicBezTo>
                  <a:pt x="1179979" y="1178377"/>
                  <a:pt x="1186239" y="1184639"/>
                  <a:pt x="1186239" y="1192363"/>
                </a:cubicBezTo>
                <a:cubicBezTo>
                  <a:pt x="1186239" y="1200088"/>
                  <a:pt x="1179979" y="1206349"/>
                  <a:pt x="1172253" y="1206349"/>
                </a:cubicBezTo>
                <a:cubicBezTo>
                  <a:pt x="1164526" y="1206349"/>
                  <a:pt x="1158267" y="1200088"/>
                  <a:pt x="1158267" y="1192363"/>
                </a:cubicBezTo>
                <a:cubicBezTo>
                  <a:pt x="1158267" y="1184639"/>
                  <a:pt x="1164526" y="1178377"/>
                  <a:pt x="1172253" y="1178377"/>
                </a:cubicBezTo>
                <a:close/>
                <a:moveTo>
                  <a:pt x="1233654" y="1177865"/>
                </a:moveTo>
                <a:cubicBezTo>
                  <a:pt x="1241653" y="1177865"/>
                  <a:pt x="1248151" y="1184357"/>
                  <a:pt x="1248151" y="1192363"/>
                </a:cubicBezTo>
                <a:cubicBezTo>
                  <a:pt x="1248151" y="1200369"/>
                  <a:pt x="1241653" y="1206860"/>
                  <a:pt x="1233654" y="1206860"/>
                </a:cubicBezTo>
                <a:cubicBezTo>
                  <a:pt x="1225655" y="1206860"/>
                  <a:pt x="1219157" y="1200369"/>
                  <a:pt x="1219157" y="1192363"/>
                </a:cubicBezTo>
                <a:cubicBezTo>
                  <a:pt x="1219157" y="1184357"/>
                  <a:pt x="1225655" y="1177865"/>
                  <a:pt x="1233654" y="1177865"/>
                </a:cubicBezTo>
                <a:close/>
                <a:moveTo>
                  <a:pt x="1971151" y="1177696"/>
                </a:moveTo>
                <a:cubicBezTo>
                  <a:pt x="1971271" y="1177694"/>
                  <a:pt x="1971373" y="1177694"/>
                  <a:pt x="1971492" y="1177696"/>
                </a:cubicBezTo>
                <a:cubicBezTo>
                  <a:pt x="1979509" y="1177791"/>
                  <a:pt x="1985922" y="1184358"/>
                  <a:pt x="1985819" y="1192364"/>
                </a:cubicBezTo>
                <a:cubicBezTo>
                  <a:pt x="1985819" y="1200465"/>
                  <a:pt x="1979253" y="1207032"/>
                  <a:pt x="1971151" y="1207032"/>
                </a:cubicBezTo>
                <a:cubicBezTo>
                  <a:pt x="1963084" y="1206940"/>
                  <a:pt x="1956568" y="1200426"/>
                  <a:pt x="1956484" y="1192364"/>
                </a:cubicBezTo>
                <a:cubicBezTo>
                  <a:pt x="1956484" y="1184262"/>
                  <a:pt x="1963050" y="1177696"/>
                  <a:pt x="1971151" y="1177696"/>
                </a:cubicBezTo>
                <a:close/>
                <a:moveTo>
                  <a:pt x="1295055" y="1177524"/>
                </a:moveTo>
                <a:cubicBezTo>
                  <a:pt x="1303242" y="1177524"/>
                  <a:pt x="1309894" y="1184168"/>
                  <a:pt x="1309894" y="1192363"/>
                </a:cubicBezTo>
                <a:cubicBezTo>
                  <a:pt x="1309894" y="1200558"/>
                  <a:pt x="1303242" y="1207202"/>
                  <a:pt x="1295055" y="1207202"/>
                </a:cubicBezTo>
                <a:cubicBezTo>
                  <a:pt x="1286869" y="1207202"/>
                  <a:pt x="1280217" y="1200558"/>
                  <a:pt x="1280217" y="1192363"/>
                </a:cubicBezTo>
                <a:cubicBezTo>
                  <a:pt x="1280217" y="1184168"/>
                  <a:pt x="1286851" y="1177524"/>
                  <a:pt x="1295055" y="1177524"/>
                </a:cubicBezTo>
                <a:close/>
                <a:moveTo>
                  <a:pt x="1357139" y="1177183"/>
                </a:moveTo>
                <a:cubicBezTo>
                  <a:pt x="1365530" y="1177183"/>
                  <a:pt x="1372319" y="1183980"/>
                  <a:pt x="1372319" y="1192363"/>
                </a:cubicBezTo>
                <a:cubicBezTo>
                  <a:pt x="1372319" y="1192421"/>
                  <a:pt x="1372319" y="1192477"/>
                  <a:pt x="1372319" y="1192535"/>
                </a:cubicBezTo>
                <a:cubicBezTo>
                  <a:pt x="1372216" y="1200823"/>
                  <a:pt x="1365428" y="1207466"/>
                  <a:pt x="1357139" y="1207372"/>
                </a:cubicBezTo>
                <a:cubicBezTo>
                  <a:pt x="1357088" y="1207372"/>
                  <a:pt x="1357019" y="1207374"/>
                  <a:pt x="1356968" y="1207374"/>
                </a:cubicBezTo>
                <a:cubicBezTo>
                  <a:pt x="1348679" y="1207372"/>
                  <a:pt x="1341959" y="1200652"/>
                  <a:pt x="1341959" y="1192363"/>
                </a:cubicBezTo>
                <a:cubicBezTo>
                  <a:pt x="1341959" y="1183980"/>
                  <a:pt x="1348747" y="1177183"/>
                  <a:pt x="1357139" y="1177183"/>
                </a:cubicBezTo>
                <a:close/>
                <a:moveTo>
                  <a:pt x="1417858" y="1176842"/>
                </a:moveTo>
                <a:cubicBezTo>
                  <a:pt x="1426436" y="1176842"/>
                  <a:pt x="1433378" y="1183791"/>
                  <a:pt x="1433378" y="1192363"/>
                </a:cubicBezTo>
                <a:cubicBezTo>
                  <a:pt x="1433378" y="1192421"/>
                  <a:pt x="1433378" y="1192478"/>
                  <a:pt x="1433378" y="1192536"/>
                </a:cubicBezTo>
                <a:cubicBezTo>
                  <a:pt x="1433276" y="1201012"/>
                  <a:pt x="1426334" y="1207807"/>
                  <a:pt x="1417858" y="1207714"/>
                </a:cubicBezTo>
                <a:cubicBezTo>
                  <a:pt x="1417806" y="1207714"/>
                  <a:pt x="1417738" y="1207715"/>
                  <a:pt x="1417687" y="1207715"/>
                </a:cubicBezTo>
                <a:cubicBezTo>
                  <a:pt x="1409210" y="1207714"/>
                  <a:pt x="1402337" y="1200842"/>
                  <a:pt x="1402337" y="1192363"/>
                </a:cubicBezTo>
                <a:cubicBezTo>
                  <a:pt x="1402337" y="1183791"/>
                  <a:pt x="1409279" y="1176842"/>
                  <a:pt x="1417858" y="1176842"/>
                </a:cubicBezTo>
                <a:close/>
                <a:moveTo>
                  <a:pt x="1479258" y="1176502"/>
                </a:moveTo>
                <a:cubicBezTo>
                  <a:pt x="1479378" y="1176500"/>
                  <a:pt x="1479480" y="1176500"/>
                  <a:pt x="1479599" y="1176502"/>
                </a:cubicBezTo>
                <a:cubicBezTo>
                  <a:pt x="1488264" y="1176597"/>
                  <a:pt x="1495223" y="1183698"/>
                  <a:pt x="1495120" y="1192364"/>
                </a:cubicBezTo>
                <a:cubicBezTo>
                  <a:pt x="1495120" y="1192422"/>
                  <a:pt x="1495120" y="1192478"/>
                  <a:pt x="1495120" y="1192536"/>
                </a:cubicBezTo>
                <a:cubicBezTo>
                  <a:pt x="1495018" y="1201200"/>
                  <a:pt x="1487923" y="1208149"/>
                  <a:pt x="1479258" y="1208055"/>
                </a:cubicBezTo>
                <a:cubicBezTo>
                  <a:pt x="1470560" y="1208055"/>
                  <a:pt x="1463499" y="1201057"/>
                  <a:pt x="1463397" y="1192364"/>
                </a:cubicBezTo>
                <a:cubicBezTo>
                  <a:pt x="1463397" y="1183604"/>
                  <a:pt x="1470492" y="1176502"/>
                  <a:pt x="1479258" y="1176502"/>
                </a:cubicBezTo>
                <a:close/>
                <a:moveTo>
                  <a:pt x="1540660" y="1176160"/>
                </a:moveTo>
                <a:cubicBezTo>
                  <a:pt x="1541069" y="1176155"/>
                  <a:pt x="1541479" y="1176165"/>
                  <a:pt x="1541888" y="1176190"/>
                </a:cubicBezTo>
                <a:cubicBezTo>
                  <a:pt x="1550723" y="1176757"/>
                  <a:pt x="1557426" y="1184379"/>
                  <a:pt x="1556863" y="1193216"/>
                </a:cubicBezTo>
                <a:cubicBezTo>
                  <a:pt x="1556863" y="1193274"/>
                  <a:pt x="1556863" y="1193330"/>
                  <a:pt x="1556863" y="1193388"/>
                </a:cubicBezTo>
                <a:cubicBezTo>
                  <a:pt x="1556761" y="1202242"/>
                  <a:pt x="1549512" y="1209342"/>
                  <a:pt x="1540660" y="1209248"/>
                </a:cubicBezTo>
                <a:cubicBezTo>
                  <a:pt x="1531961" y="1208827"/>
                  <a:pt x="1524968" y="1201914"/>
                  <a:pt x="1524457" y="1193216"/>
                </a:cubicBezTo>
                <a:cubicBezTo>
                  <a:pt x="1524439" y="1184120"/>
                  <a:pt x="1531569" y="1176615"/>
                  <a:pt x="1540660" y="1176160"/>
                </a:cubicBezTo>
                <a:close/>
                <a:moveTo>
                  <a:pt x="1602061" y="1175989"/>
                </a:moveTo>
                <a:cubicBezTo>
                  <a:pt x="1611476" y="1175989"/>
                  <a:pt x="1619117" y="1183625"/>
                  <a:pt x="1619117" y="1193045"/>
                </a:cubicBezTo>
                <a:cubicBezTo>
                  <a:pt x="1619117" y="1202465"/>
                  <a:pt x="1611476" y="1210101"/>
                  <a:pt x="1602061" y="1210101"/>
                </a:cubicBezTo>
                <a:cubicBezTo>
                  <a:pt x="1592647" y="1210101"/>
                  <a:pt x="1585006" y="1202465"/>
                  <a:pt x="1585006" y="1193045"/>
                </a:cubicBezTo>
                <a:cubicBezTo>
                  <a:pt x="1585006" y="1183625"/>
                  <a:pt x="1592647" y="1175989"/>
                  <a:pt x="1602061" y="1175989"/>
                </a:cubicBezTo>
                <a:close/>
                <a:moveTo>
                  <a:pt x="1664144" y="1175819"/>
                </a:moveTo>
                <a:cubicBezTo>
                  <a:pt x="1673559" y="1175819"/>
                  <a:pt x="1681200" y="1183455"/>
                  <a:pt x="1681200" y="1192875"/>
                </a:cubicBezTo>
                <a:cubicBezTo>
                  <a:pt x="1681200" y="1202295"/>
                  <a:pt x="1673559" y="1209931"/>
                  <a:pt x="1664144" y="1209931"/>
                </a:cubicBezTo>
                <a:cubicBezTo>
                  <a:pt x="1654730" y="1209931"/>
                  <a:pt x="1647089" y="1202295"/>
                  <a:pt x="1647089" y="1192875"/>
                </a:cubicBezTo>
                <a:cubicBezTo>
                  <a:pt x="1647089" y="1183455"/>
                  <a:pt x="1654730" y="1175819"/>
                  <a:pt x="1664144" y="1175819"/>
                </a:cubicBezTo>
                <a:close/>
                <a:moveTo>
                  <a:pt x="1724863" y="1175648"/>
                </a:moveTo>
                <a:cubicBezTo>
                  <a:pt x="1734278" y="1175648"/>
                  <a:pt x="1741919" y="1183284"/>
                  <a:pt x="1741919" y="1192704"/>
                </a:cubicBezTo>
                <a:cubicBezTo>
                  <a:pt x="1741919" y="1202124"/>
                  <a:pt x="1734278" y="1209760"/>
                  <a:pt x="1724863" y="1209760"/>
                </a:cubicBezTo>
                <a:cubicBezTo>
                  <a:pt x="1715449" y="1209760"/>
                  <a:pt x="1707808" y="1202124"/>
                  <a:pt x="1707808" y="1192704"/>
                </a:cubicBezTo>
                <a:cubicBezTo>
                  <a:pt x="1707808" y="1183284"/>
                  <a:pt x="1715449" y="1175648"/>
                  <a:pt x="1724863" y="1175648"/>
                </a:cubicBezTo>
                <a:close/>
                <a:moveTo>
                  <a:pt x="1909067" y="1175478"/>
                </a:moveTo>
                <a:cubicBezTo>
                  <a:pt x="1918482" y="1175478"/>
                  <a:pt x="1926123" y="1183114"/>
                  <a:pt x="1926123" y="1192534"/>
                </a:cubicBezTo>
                <a:cubicBezTo>
                  <a:pt x="1926123" y="1201954"/>
                  <a:pt x="1918482" y="1209590"/>
                  <a:pt x="1909067" y="1209590"/>
                </a:cubicBezTo>
                <a:cubicBezTo>
                  <a:pt x="1899653" y="1209590"/>
                  <a:pt x="1892012" y="1201954"/>
                  <a:pt x="1892012" y="1192534"/>
                </a:cubicBezTo>
                <a:cubicBezTo>
                  <a:pt x="1892012" y="1183114"/>
                  <a:pt x="1899653" y="1175478"/>
                  <a:pt x="1909067" y="1175478"/>
                </a:cubicBezTo>
                <a:close/>
                <a:moveTo>
                  <a:pt x="1847666" y="1175478"/>
                </a:moveTo>
                <a:cubicBezTo>
                  <a:pt x="1857081" y="1175478"/>
                  <a:pt x="1864722" y="1183114"/>
                  <a:pt x="1864722" y="1192534"/>
                </a:cubicBezTo>
                <a:cubicBezTo>
                  <a:pt x="1864722" y="1201954"/>
                  <a:pt x="1857081" y="1209590"/>
                  <a:pt x="1847666" y="1209590"/>
                </a:cubicBezTo>
                <a:cubicBezTo>
                  <a:pt x="1838252" y="1209590"/>
                  <a:pt x="1830611" y="1201954"/>
                  <a:pt x="1830611" y="1192534"/>
                </a:cubicBezTo>
                <a:cubicBezTo>
                  <a:pt x="1830611" y="1183114"/>
                  <a:pt x="1838252" y="1175478"/>
                  <a:pt x="1847666" y="1175478"/>
                </a:cubicBezTo>
                <a:close/>
                <a:moveTo>
                  <a:pt x="1786265" y="1175478"/>
                </a:moveTo>
                <a:cubicBezTo>
                  <a:pt x="1795680" y="1175478"/>
                  <a:pt x="1803321" y="1183114"/>
                  <a:pt x="1803321" y="1192534"/>
                </a:cubicBezTo>
                <a:cubicBezTo>
                  <a:pt x="1803321" y="1201954"/>
                  <a:pt x="1795680" y="1209590"/>
                  <a:pt x="1786265" y="1209590"/>
                </a:cubicBezTo>
                <a:cubicBezTo>
                  <a:pt x="1776851" y="1209590"/>
                  <a:pt x="1769210" y="1201954"/>
                  <a:pt x="1769210" y="1192534"/>
                </a:cubicBezTo>
                <a:cubicBezTo>
                  <a:pt x="1769210" y="1183114"/>
                  <a:pt x="1776851" y="1175478"/>
                  <a:pt x="1786265" y="1175478"/>
                </a:cubicBezTo>
                <a:close/>
                <a:moveTo>
                  <a:pt x="5629" y="1128574"/>
                </a:moveTo>
                <a:cubicBezTo>
                  <a:pt x="6942" y="1128574"/>
                  <a:pt x="8016" y="1129644"/>
                  <a:pt x="8016" y="1130962"/>
                </a:cubicBezTo>
                <a:cubicBezTo>
                  <a:pt x="8016" y="1132281"/>
                  <a:pt x="6942" y="1133350"/>
                  <a:pt x="5629" y="1133350"/>
                </a:cubicBezTo>
                <a:cubicBezTo>
                  <a:pt x="4349" y="1133266"/>
                  <a:pt x="3326" y="1132245"/>
                  <a:pt x="3241" y="1130962"/>
                </a:cubicBezTo>
                <a:cubicBezTo>
                  <a:pt x="3241" y="1129644"/>
                  <a:pt x="4315" y="1128574"/>
                  <a:pt x="5629" y="1128574"/>
                </a:cubicBezTo>
                <a:close/>
                <a:moveTo>
                  <a:pt x="67029" y="1127380"/>
                </a:moveTo>
                <a:cubicBezTo>
                  <a:pt x="69008" y="1127380"/>
                  <a:pt x="70611" y="1128984"/>
                  <a:pt x="70611" y="1130962"/>
                </a:cubicBezTo>
                <a:cubicBezTo>
                  <a:pt x="70611" y="1132941"/>
                  <a:pt x="69008" y="1134544"/>
                  <a:pt x="67029" y="1134544"/>
                </a:cubicBezTo>
                <a:cubicBezTo>
                  <a:pt x="65085" y="1134457"/>
                  <a:pt x="63533" y="1132903"/>
                  <a:pt x="63448" y="1130962"/>
                </a:cubicBezTo>
                <a:cubicBezTo>
                  <a:pt x="63448" y="1128984"/>
                  <a:pt x="65051" y="1127380"/>
                  <a:pt x="67029" y="1127380"/>
                </a:cubicBezTo>
                <a:close/>
                <a:moveTo>
                  <a:pt x="129114" y="1126698"/>
                </a:moveTo>
                <a:cubicBezTo>
                  <a:pt x="131467" y="1126698"/>
                  <a:pt x="133378" y="1128607"/>
                  <a:pt x="133378" y="1130962"/>
                </a:cubicBezTo>
                <a:cubicBezTo>
                  <a:pt x="133378" y="1133318"/>
                  <a:pt x="131467" y="1135226"/>
                  <a:pt x="129114" y="1135226"/>
                </a:cubicBezTo>
                <a:cubicBezTo>
                  <a:pt x="126760" y="1135226"/>
                  <a:pt x="124850" y="1133318"/>
                  <a:pt x="124850" y="1130962"/>
                </a:cubicBezTo>
                <a:cubicBezTo>
                  <a:pt x="124850" y="1128607"/>
                  <a:pt x="126760" y="1126698"/>
                  <a:pt x="129114" y="1126698"/>
                </a:cubicBezTo>
                <a:close/>
                <a:moveTo>
                  <a:pt x="190199" y="1125881"/>
                </a:moveTo>
                <a:cubicBezTo>
                  <a:pt x="192931" y="1125881"/>
                  <a:pt x="195145" y="1128095"/>
                  <a:pt x="195145" y="1130827"/>
                </a:cubicBezTo>
                <a:cubicBezTo>
                  <a:pt x="195145" y="1133559"/>
                  <a:pt x="192931" y="1135773"/>
                  <a:pt x="190199" y="1135773"/>
                </a:cubicBezTo>
                <a:cubicBezTo>
                  <a:pt x="187467" y="1135773"/>
                  <a:pt x="185253" y="1133559"/>
                  <a:pt x="185253" y="1130827"/>
                </a:cubicBezTo>
                <a:cubicBezTo>
                  <a:pt x="185253" y="1128095"/>
                  <a:pt x="187467" y="1125881"/>
                  <a:pt x="190199" y="1125881"/>
                </a:cubicBezTo>
                <a:close/>
                <a:moveTo>
                  <a:pt x="251234" y="1125163"/>
                </a:moveTo>
                <a:cubicBezTo>
                  <a:pt x="254440" y="1125163"/>
                  <a:pt x="257032" y="1127759"/>
                  <a:pt x="257032" y="1130963"/>
                </a:cubicBezTo>
                <a:cubicBezTo>
                  <a:pt x="257032" y="1134166"/>
                  <a:pt x="254440" y="1136761"/>
                  <a:pt x="251234" y="1136761"/>
                </a:cubicBezTo>
                <a:cubicBezTo>
                  <a:pt x="248061" y="1136673"/>
                  <a:pt x="245520" y="1134128"/>
                  <a:pt x="245435" y="1130963"/>
                </a:cubicBezTo>
                <a:cubicBezTo>
                  <a:pt x="245435" y="1127759"/>
                  <a:pt x="248027" y="1125163"/>
                  <a:pt x="251234" y="1125163"/>
                </a:cubicBezTo>
                <a:close/>
                <a:moveTo>
                  <a:pt x="312635" y="1124480"/>
                </a:moveTo>
                <a:cubicBezTo>
                  <a:pt x="316216" y="1124480"/>
                  <a:pt x="319116" y="1127382"/>
                  <a:pt x="319116" y="1130962"/>
                </a:cubicBezTo>
                <a:cubicBezTo>
                  <a:pt x="319116" y="1134542"/>
                  <a:pt x="316216" y="1137443"/>
                  <a:pt x="312635" y="1137443"/>
                </a:cubicBezTo>
                <a:cubicBezTo>
                  <a:pt x="309053" y="1137443"/>
                  <a:pt x="306154" y="1134542"/>
                  <a:pt x="306154" y="1130962"/>
                </a:cubicBezTo>
                <a:cubicBezTo>
                  <a:pt x="306154" y="1127382"/>
                  <a:pt x="309053" y="1124480"/>
                  <a:pt x="312635" y="1124480"/>
                </a:cubicBezTo>
                <a:close/>
                <a:moveTo>
                  <a:pt x="374036" y="1123798"/>
                </a:moveTo>
                <a:cubicBezTo>
                  <a:pt x="377993" y="1123798"/>
                  <a:pt x="381199" y="1127005"/>
                  <a:pt x="381199" y="1130962"/>
                </a:cubicBezTo>
                <a:cubicBezTo>
                  <a:pt x="381199" y="1134919"/>
                  <a:pt x="377993" y="1138125"/>
                  <a:pt x="374036" y="1138125"/>
                </a:cubicBezTo>
                <a:cubicBezTo>
                  <a:pt x="370079" y="1138125"/>
                  <a:pt x="366873" y="1134919"/>
                  <a:pt x="366873" y="1130962"/>
                </a:cubicBezTo>
                <a:cubicBezTo>
                  <a:pt x="366873" y="1127005"/>
                  <a:pt x="370079" y="1123798"/>
                  <a:pt x="374036" y="1123798"/>
                </a:cubicBezTo>
                <a:close/>
                <a:moveTo>
                  <a:pt x="436120" y="1123286"/>
                </a:moveTo>
                <a:cubicBezTo>
                  <a:pt x="440367" y="1123286"/>
                  <a:pt x="443795" y="1126723"/>
                  <a:pt x="443795" y="1130962"/>
                </a:cubicBezTo>
                <a:cubicBezTo>
                  <a:pt x="443795" y="1135200"/>
                  <a:pt x="440367" y="1138637"/>
                  <a:pt x="436120" y="1138637"/>
                </a:cubicBezTo>
                <a:cubicBezTo>
                  <a:pt x="431873" y="1138637"/>
                  <a:pt x="428445" y="1135200"/>
                  <a:pt x="428445" y="1130962"/>
                </a:cubicBezTo>
                <a:cubicBezTo>
                  <a:pt x="428445" y="1126723"/>
                  <a:pt x="431873" y="1123286"/>
                  <a:pt x="436120" y="1123286"/>
                </a:cubicBezTo>
                <a:close/>
                <a:moveTo>
                  <a:pt x="496839" y="1122604"/>
                </a:moveTo>
                <a:cubicBezTo>
                  <a:pt x="501461" y="1122604"/>
                  <a:pt x="505196" y="1126347"/>
                  <a:pt x="505196" y="1130962"/>
                </a:cubicBezTo>
                <a:cubicBezTo>
                  <a:pt x="505196" y="1135577"/>
                  <a:pt x="501461" y="1139319"/>
                  <a:pt x="496839" y="1139319"/>
                </a:cubicBezTo>
                <a:cubicBezTo>
                  <a:pt x="492217" y="1139319"/>
                  <a:pt x="488482" y="1135577"/>
                  <a:pt x="488482" y="1130962"/>
                </a:cubicBezTo>
                <a:cubicBezTo>
                  <a:pt x="488482" y="1126347"/>
                  <a:pt x="492217" y="1122604"/>
                  <a:pt x="496839" y="1122604"/>
                </a:cubicBezTo>
                <a:close/>
                <a:moveTo>
                  <a:pt x="558240" y="1121923"/>
                </a:moveTo>
                <a:cubicBezTo>
                  <a:pt x="558359" y="1121921"/>
                  <a:pt x="558462" y="1121921"/>
                  <a:pt x="558581" y="1121923"/>
                </a:cubicBezTo>
                <a:cubicBezTo>
                  <a:pt x="563476" y="1122018"/>
                  <a:pt x="567382" y="1126066"/>
                  <a:pt x="567280" y="1130962"/>
                </a:cubicBezTo>
                <a:cubicBezTo>
                  <a:pt x="567280" y="1135955"/>
                  <a:pt x="563238" y="1140002"/>
                  <a:pt x="558240" y="1140002"/>
                </a:cubicBezTo>
                <a:cubicBezTo>
                  <a:pt x="553243" y="1140002"/>
                  <a:pt x="549201" y="1135955"/>
                  <a:pt x="549201" y="1130962"/>
                </a:cubicBezTo>
                <a:cubicBezTo>
                  <a:pt x="549201" y="1125970"/>
                  <a:pt x="553243" y="1121923"/>
                  <a:pt x="558240" y="1121923"/>
                </a:cubicBezTo>
                <a:close/>
                <a:moveTo>
                  <a:pt x="619642" y="1121240"/>
                </a:moveTo>
                <a:cubicBezTo>
                  <a:pt x="619761" y="1121238"/>
                  <a:pt x="619863" y="1121238"/>
                  <a:pt x="619982" y="1121240"/>
                </a:cubicBezTo>
                <a:cubicBezTo>
                  <a:pt x="625253" y="1121335"/>
                  <a:pt x="629466" y="1125688"/>
                  <a:pt x="629363" y="1130962"/>
                </a:cubicBezTo>
                <a:cubicBezTo>
                  <a:pt x="629363" y="1136331"/>
                  <a:pt x="625014" y="1140684"/>
                  <a:pt x="619642" y="1140684"/>
                </a:cubicBezTo>
                <a:cubicBezTo>
                  <a:pt x="614303" y="1140593"/>
                  <a:pt x="610005" y="1136293"/>
                  <a:pt x="609920" y="1130962"/>
                </a:cubicBezTo>
                <a:cubicBezTo>
                  <a:pt x="609920" y="1125592"/>
                  <a:pt x="614269" y="1121240"/>
                  <a:pt x="619642" y="1121240"/>
                </a:cubicBezTo>
                <a:close/>
                <a:moveTo>
                  <a:pt x="681042" y="1120558"/>
                </a:moveTo>
                <a:cubicBezTo>
                  <a:pt x="686790" y="1120558"/>
                  <a:pt x="691447" y="1125216"/>
                  <a:pt x="691447" y="1130963"/>
                </a:cubicBezTo>
                <a:cubicBezTo>
                  <a:pt x="691447" y="1136709"/>
                  <a:pt x="686790" y="1141367"/>
                  <a:pt x="681042" y="1141367"/>
                </a:cubicBezTo>
                <a:cubicBezTo>
                  <a:pt x="675329" y="1141275"/>
                  <a:pt x="670724" y="1136671"/>
                  <a:pt x="670639" y="1130963"/>
                </a:cubicBezTo>
                <a:cubicBezTo>
                  <a:pt x="670639" y="1125216"/>
                  <a:pt x="675295" y="1120558"/>
                  <a:pt x="681042" y="1120558"/>
                </a:cubicBezTo>
                <a:close/>
                <a:moveTo>
                  <a:pt x="743126" y="1120047"/>
                </a:moveTo>
                <a:cubicBezTo>
                  <a:pt x="743245" y="1120045"/>
                  <a:pt x="743347" y="1120045"/>
                  <a:pt x="743467" y="1120047"/>
                </a:cubicBezTo>
                <a:cubicBezTo>
                  <a:pt x="749402" y="1120142"/>
                  <a:pt x="754144" y="1125029"/>
                  <a:pt x="754042" y="1130963"/>
                </a:cubicBezTo>
                <a:cubicBezTo>
                  <a:pt x="754042" y="1136992"/>
                  <a:pt x="749146" y="1141878"/>
                  <a:pt x="743126" y="1141878"/>
                </a:cubicBezTo>
                <a:cubicBezTo>
                  <a:pt x="737105" y="1141878"/>
                  <a:pt x="732210" y="1136992"/>
                  <a:pt x="732210" y="1130963"/>
                </a:cubicBezTo>
                <a:cubicBezTo>
                  <a:pt x="732210" y="1124933"/>
                  <a:pt x="737105" y="1120047"/>
                  <a:pt x="743126" y="1120047"/>
                </a:cubicBezTo>
                <a:close/>
                <a:moveTo>
                  <a:pt x="803844" y="1119364"/>
                </a:moveTo>
                <a:cubicBezTo>
                  <a:pt x="803964" y="1119362"/>
                  <a:pt x="804066" y="1119362"/>
                  <a:pt x="804185" y="1119364"/>
                </a:cubicBezTo>
                <a:cubicBezTo>
                  <a:pt x="810497" y="1119459"/>
                  <a:pt x="815545" y="1124651"/>
                  <a:pt x="815442" y="1130962"/>
                </a:cubicBezTo>
                <a:cubicBezTo>
                  <a:pt x="815442" y="1137368"/>
                  <a:pt x="810258" y="1142560"/>
                  <a:pt x="803844" y="1142560"/>
                </a:cubicBezTo>
                <a:cubicBezTo>
                  <a:pt x="797483" y="1142468"/>
                  <a:pt x="792332" y="1137329"/>
                  <a:pt x="792247" y="1130962"/>
                </a:cubicBezTo>
                <a:cubicBezTo>
                  <a:pt x="792247" y="1124555"/>
                  <a:pt x="797431" y="1119364"/>
                  <a:pt x="803844" y="1119364"/>
                </a:cubicBezTo>
                <a:close/>
                <a:moveTo>
                  <a:pt x="865246" y="1118852"/>
                </a:moveTo>
                <a:cubicBezTo>
                  <a:pt x="871932" y="1118852"/>
                  <a:pt x="877356" y="1124274"/>
                  <a:pt x="877356" y="1130962"/>
                </a:cubicBezTo>
                <a:cubicBezTo>
                  <a:pt x="877356" y="1137650"/>
                  <a:pt x="871932" y="1143072"/>
                  <a:pt x="865246" y="1143072"/>
                </a:cubicBezTo>
                <a:cubicBezTo>
                  <a:pt x="858560" y="1143072"/>
                  <a:pt x="853137" y="1137650"/>
                  <a:pt x="853137" y="1130962"/>
                </a:cubicBezTo>
                <a:cubicBezTo>
                  <a:pt x="853137" y="1124274"/>
                  <a:pt x="858560" y="1118852"/>
                  <a:pt x="865246" y="1118852"/>
                </a:cubicBezTo>
                <a:close/>
                <a:moveTo>
                  <a:pt x="926647" y="1118340"/>
                </a:moveTo>
                <a:cubicBezTo>
                  <a:pt x="933623" y="1118340"/>
                  <a:pt x="939268" y="1123991"/>
                  <a:pt x="939268" y="1130962"/>
                </a:cubicBezTo>
                <a:cubicBezTo>
                  <a:pt x="939268" y="1137933"/>
                  <a:pt x="933623" y="1143583"/>
                  <a:pt x="926647" y="1143583"/>
                </a:cubicBezTo>
                <a:cubicBezTo>
                  <a:pt x="919722" y="1143491"/>
                  <a:pt x="914111" y="1137893"/>
                  <a:pt x="914026" y="1130962"/>
                </a:cubicBezTo>
                <a:cubicBezTo>
                  <a:pt x="914026" y="1123991"/>
                  <a:pt x="919671" y="1118340"/>
                  <a:pt x="926647" y="1118340"/>
                </a:cubicBezTo>
                <a:close/>
                <a:moveTo>
                  <a:pt x="988048" y="1117658"/>
                </a:moveTo>
                <a:cubicBezTo>
                  <a:pt x="995399" y="1117658"/>
                  <a:pt x="1001352" y="1123614"/>
                  <a:pt x="1001352" y="1130962"/>
                </a:cubicBezTo>
                <a:cubicBezTo>
                  <a:pt x="1001352" y="1138310"/>
                  <a:pt x="995399" y="1144266"/>
                  <a:pt x="988048" y="1144266"/>
                </a:cubicBezTo>
                <a:cubicBezTo>
                  <a:pt x="980697" y="1144266"/>
                  <a:pt x="974745" y="1138310"/>
                  <a:pt x="974745" y="1130962"/>
                </a:cubicBezTo>
                <a:cubicBezTo>
                  <a:pt x="974745" y="1123614"/>
                  <a:pt x="980697" y="1117658"/>
                  <a:pt x="988048" y="1117658"/>
                </a:cubicBezTo>
                <a:close/>
                <a:moveTo>
                  <a:pt x="1049816" y="1117012"/>
                </a:moveTo>
                <a:cubicBezTo>
                  <a:pt x="1057446" y="1117012"/>
                  <a:pt x="1063632" y="1123197"/>
                  <a:pt x="1063632" y="1130827"/>
                </a:cubicBezTo>
                <a:cubicBezTo>
                  <a:pt x="1063632" y="1138457"/>
                  <a:pt x="1057446" y="1144642"/>
                  <a:pt x="1049816" y="1144642"/>
                </a:cubicBezTo>
                <a:cubicBezTo>
                  <a:pt x="1042186" y="1144642"/>
                  <a:pt x="1036001" y="1138457"/>
                  <a:pt x="1036001" y="1130827"/>
                </a:cubicBezTo>
                <a:cubicBezTo>
                  <a:pt x="1036001" y="1123197"/>
                  <a:pt x="1042186" y="1117012"/>
                  <a:pt x="1049816" y="1117012"/>
                </a:cubicBezTo>
                <a:close/>
                <a:moveTo>
                  <a:pt x="1172253" y="1116124"/>
                </a:moveTo>
                <a:cubicBezTo>
                  <a:pt x="1172372" y="1116122"/>
                  <a:pt x="1172475" y="1116122"/>
                  <a:pt x="1172594" y="1116124"/>
                </a:cubicBezTo>
                <a:cubicBezTo>
                  <a:pt x="1180610" y="1116219"/>
                  <a:pt x="1187023" y="1122786"/>
                  <a:pt x="1186921" y="1130792"/>
                </a:cubicBezTo>
                <a:cubicBezTo>
                  <a:pt x="1186921" y="1138893"/>
                  <a:pt x="1180355" y="1145460"/>
                  <a:pt x="1172253" y="1145460"/>
                </a:cubicBezTo>
                <a:cubicBezTo>
                  <a:pt x="1164186" y="1145368"/>
                  <a:pt x="1157670" y="1138854"/>
                  <a:pt x="1157585" y="1130792"/>
                </a:cubicBezTo>
                <a:cubicBezTo>
                  <a:pt x="1157585" y="1122690"/>
                  <a:pt x="1164151" y="1116124"/>
                  <a:pt x="1172253" y="1116124"/>
                </a:cubicBezTo>
                <a:close/>
                <a:moveTo>
                  <a:pt x="1971151" y="1116123"/>
                </a:moveTo>
                <a:cubicBezTo>
                  <a:pt x="1979628" y="1116123"/>
                  <a:pt x="1986501" y="1122995"/>
                  <a:pt x="1986501" y="1131474"/>
                </a:cubicBezTo>
                <a:cubicBezTo>
                  <a:pt x="1986501" y="1131532"/>
                  <a:pt x="1986501" y="1131588"/>
                  <a:pt x="1986501" y="1131646"/>
                </a:cubicBezTo>
                <a:cubicBezTo>
                  <a:pt x="1986399" y="1140029"/>
                  <a:pt x="1979542" y="1146747"/>
                  <a:pt x="1971151" y="1146654"/>
                </a:cubicBezTo>
                <a:cubicBezTo>
                  <a:pt x="1962742" y="1146654"/>
                  <a:pt x="1955886" y="1139886"/>
                  <a:pt x="1955801" y="1131474"/>
                </a:cubicBezTo>
                <a:cubicBezTo>
                  <a:pt x="1955801" y="1122995"/>
                  <a:pt x="1962674" y="1116123"/>
                  <a:pt x="1971151" y="1116123"/>
                </a:cubicBezTo>
                <a:close/>
                <a:moveTo>
                  <a:pt x="1295055" y="1116123"/>
                </a:moveTo>
                <a:cubicBezTo>
                  <a:pt x="1303634" y="1116123"/>
                  <a:pt x="1310576" y="1123072"/>
                  <a:pt x="1310576" y="1131644"/>
                </a:cubicBezTo>
                <a:cubicBezTo>
                  <a:pt x="1310576" y="1131702"/>
                  <a:pt x="1310576" y="1131759"/>
                  <a:pt x="1310576" y="1131817"/>
                </a:cubicBezTo>
                <a:cubicBezTo>
                  <a:pt x="1310474" y="1140293"/>
                  <a:pt x="1303532" y="1147088"/>
                  <a:pt x="1295055" y="1146995"/>
                </a:cubicBezTo>
                <a:cubicBezTo>
                  <a:pt x="1295004" y="1146995"/>
                  <a:pt x="1294936" y="1146996"/>
                  <a:pt x="1294885" y="1146996"/>
                </a:cubicBezTo>
                <a:cubicBezTo>
                  <a:pt x="1286408" y="1146995"/>
                  <a:pt x="1279535" y="1140123"/>
                  <a:pt x="1279535" y="1131644"/>
                </a:cubicBezTo>
                <a:cubicBezTo>
                  <a:pt x="1279535" y="1123072"/>
                  <a:pt x="1286476" y="1116123"/>
                  <a:pt x="1295055" y="1116123"/>
                </a:cubicBezTo>
                <a:close/>
                <a:moveTo>
                  <a:pt x="1233654" y="1116123"/>
                </a:moveTo>
                <a:cubicBezTo>
                  <a:pt x="1242045" y="1116123"/>
                  <a:pt x="1248833" y="1122920"/>
                  <a:pt x="1248833" y="1131303"/>
                </a:cubicBezTo>
                <a:cubicBezTo>
                  <a:pt x="1248833" y="1131361"/>
                  <a:pt x="1248833" y="1131417"/>
                  <a:pt x="1248833" y="1131475"/>
                </a:cubicBezTo>
                <a:cubicBezTo>
                  <a:pt x="1248731" y="1139763"/>
                  <a:pt x="1241943" y="1146406"/>
                  <a:pt x="1233654" y="1146312"/>
                </a:cubicBezTo>
                <a:cubicBezTo>
                  <a:pt x="1233602" y="1146312"/>
                  <a:pt x="1233534" y="1146314"/>
                  <a:pt x="1233483" y="1146314"/>
                </a:cubicBezTo>
                <a:cubicBezTo>
                  <a:pt x="1225194" y="1146312"/>
                  <a:pt x="1218474" y="1139592"/>
                  <a:pt x="1218474" y="1131303"/>
                </a:cubicBezTo>
                <a:cubicBezTo>
                  <a:pt x="1218474" y="1122920"/>
                  <a:pt x="1225262" y="1116123"/>
                  <a:pt x="1233654" y="1116123"/>
                </a:cubicBezTo>
                <a:close/>
                <a:moveTo>
                  <a:pt x="1110851" y="1116123"/>
                </a:moveTo>
                <a:cubicBezTo>
                  <a:pt x="1118662" y="1116123"/>
                  <a:pt x="1125007" y="1122461"/>
                  <a:pt x="1125007" y="1130280"/>
                </a:cubicBezTo>
                <a:cubicBezTo>
                  <a:pt x="1125007" y="1138098"/>
                  <a:pt x="1118662" y="1144436"/>
                  <a:pt x="1110851" y="1144436"/>
                </a:cubicBezTo>
                <a:cubicBezTo>
                  <a:pt x="1103073" y="1144344"/>
                  <a:pt x="1096779" y="1138059"/>
                  <a:pt x="1096695" y="1130280"/>
                </a:cubicBezTo>
                <a:cubicBezTo>
                  <a:pt x="1096695" y="1122461"/>
                  <a:pt x="1103039" y="1116123"/>
                  <a:pt x="1110851" y="1116123"/>
                </a:cubicBezTo>
                <a:close/>
                <a:moveTo>
                  <a:pt x="1357138" y="1114929"/>
                </a:moveTo>
                <a:cubicBezTo>
                  <a:pt x="1365990" y="1114929"/>
                  <a:pt x="1373171" y="1122108"/>
                  <a:pt x="1373171" y="1130962"/>
                </a:cubicBezTo>
                <a:cubicBezTo>
                  <a:pt x="1373085" y="1139749"/>
                  <a:pt x="1365922" y="1146824"/>
                  <a:pt x="1357138" y="1146824"/>
                </a:cubicBezTo>
                <a:cubicBezTo>
                  <a:pt x="1348354" y="1146824"/>
                  <a:pt x="1341191" y="1139749"/>
                  <a:pt x="1341106" y="1130962"/>
                </a:cubicBezTo>
                <a:cubicBezTo>
                  <a:pt x="1341106" y="1122108"/>
                  <a:pt x="1348286" y="1114929"/>
                  <a:pt x="1357138" y="1114929"/>
                </a:cubicBezTo>
                <a:close/>
                <a:moveTo>
                  <a:pt x="1417857" y="1114588"/>
                </a:moveTo>
                <a:cubicBezTo>
                  <a:pt x="1427272" y="1114588"/>
                  <a:pt x="1434913" y="1122224"/>
                  <a:pt x="1434913" y="1131644"/>
                </a:cubicBezTo>
                <a:cubicBezTo>
                  <a:pt x="1434453" y="1140730"/>
                  <a:pt x="1426948" y="1147859"/>
                  <a:pt x="1417857" y="1147847"/>
                </a:cubicBezTo>
                <a:cubicBezTo>
                  <a:pt x="1408767" y="1147859"/>
                  <a:pt x="1401262" y="1140730"/>
                  <a:pt x="1400802" y="1131644"/>
                </a:cubicBezTo>
                <a:cubicBezTo>
                  <a:pt x="1400802" y="1122224"/>
                  <a:pt x="1408443" y="1114588"/>
                  <a:pt x="1417857" y="1114588"/>
                </a:cubicBezTo>
                <a:close/>
                <a:moveTo>
                  <a:pt x="1479258" y="1114247"/>
                </a:moveTo>
                <a:cubicBezTo>
                  <a:pt x="1488673" y="1114247"/>
                  <a:pt x="1496314" y="1121883"/>
                  <a:pt x="1496314" y="1131303"/>
                </a:cubicBezTo>
                <a:cubicBezTo>
                  <a:pt x="1496314" y="1140723"/>
                  <a:pt x="1488673" y="1148359"/>
                  <a:pt x="1479258" y="1148359"/>
                </a:cubicBezTo>
                <a:cubicBezTo>
                  <a:pt x="1469844" y="1148359"/>
                  <a:pt x="1462203" y="1140723"/>
                  <a:pt x="1462203" y="1131303"/>
                </a:cubicBezTo>
                <a:cubicBezTo>
                  <a:pt x="1462203" y="1121883"/>
                  <a:pt x="1469844" y="1114247"/>
                  <a:pt x="1479258" y="1114247"/>
                </a:cubicBezTo>
                <a:close/>
                <a:moveTo>
                  <a:pt x="1540660" y="1114076"/>
                </a:moveTo>
                <a:cubicBezTo>
                  <a:pt x="1550075" y="1114076"/>
                  <a:pt x="1557716" y="1121712"/>
                  <a:pt x="1557716" y="1131132"/>
                </a:cubicBezTo>
                <a:cubicBezTo>
                  <a:pt x="1557716" y="1140552"/>
                  <a:pt x="1550075" y="1148188"/>
                  <a:pt x="1540660" y="1148188"/>
                </a:cubicBezTo>
                <a:cubicBezTo>
                  <a:pt x="1531246" y="1148188"/>
                  <a:pt x="1523605" y="1140552"/>
                  <a:pt x="1523605" y="1131132"/>
                </a:cubicBezTo>
                <a:cubicBezTo>
                  <a:pt x="1523605" y="1121712"/>
                  <a:pt x="1531246" y="1114076"/>
                  <a:pt x="1540660" y="1114076"/>
                </a:cubicBezTo>
                <a:close/>
                <a:moveTo>
                  <a:pt x="1602061" y="1113735"/>
                </a:moveTo>
                <a:cubicBezTo>
                  <a:pt x="1611476" y="1113735"/>
                  <a:pt x="1619117" y="1121371"/>
                  <a:pt x="1619117" y="1130791"/>
                </a:cubicBezTo>
                <a:cubicBezTo>
                  <a:pt x="1619117" y="1140211"/>
                  <a:pt x="1611476" y="1147847"/>
                  <a:pt x="1602061" y="1147847"/>
                </a:cubicBezTo>
                <a:cubicBezTo>
                  <a:pt x="1592647" y="1147847"/>
                  <a:pt x="1585006" y="1140211"/>
                  <a:pt x="1585006" y="1130791"/>
                </a:cubicBezTo>
                <a:cubicBezTo>
                  <a:pt x="1585006" y="1121371"/>
                  <a:pt x="1592647" y="1113735"/>
                  <a:pt x="1602061" y="1113735"/>
                </a:cubicBezTo>
                <a:close/>
                <a:moveTo>
                  <a:pt x="1664144" y="1113565"/>
                </a:moveTo>
                <a:cubicBezTo>
                  <a:pt x="1673559" y="1113565"/>
                  <a:pt x="1681200" y="1121201"/>
                  <a:pt x="1681200" y="1130621"/>
                </a:cubicBezTo>
                <a:cubicBezTo>
                  <a:pt x="1681200" y="1140041"/>
                  <a:pt x="1673559" y="1147677"/>
                  <a:pt x="1664144" y="1147677"/>
                </a:cubicBezTo>
                <a:cubicBezTo>
                  <a:pt x="1654730" y="1147677"/>
                  <a:pt x="1647089" y="1140041"/>
                  <a:pt x="1647089" y="1130621"/>
                </a:cubicBezTo>
                <a:cubicBezTo>
                  <a:pt x="1647089" y="1121201"/>
                  <a:pt x="1654730" y="1113565"/>
                  <a:pt x="1664144" y="1113565"/>
                </a:cubicBezTo>
                <a:close/>
                <a:moveTo>
                  <a:pt x="1786265" y="1113394"/>
                </a:moveTo>
                <a:cubicBezTo>
                  <a:pt x="1795680" y="1113394"/>
                  <a:pt x="1803321" y="1121030"/>
                  <a:pt x="1803321" y="1130450"/>
                </a:cubicBezTo>
                <a:cubicBezTo>
                  <a:pt x="1803321" y="1139870"/>
                  <a:pt x="1795680" y="1147506"/>
                  <a:pt x="1786265" y="1147506"/>
                </a:cubicBezTo>
                <a:cubicBezTo>
                  <a:pt x="1776851" y="1147506"/>
                  <a:pt x="1769210" y="1139870"/>
                  <a:pt x="1769210" y="1130450"/>
                </a:cubicBezTo>
                <a:cubicBezTo>
                  <a:pt x="1769210" y="1121030"/>
                  <a:pt x="1776851" y="1113394"/>
                  <a:pt x="1786265" y="1113394"/>
                </a:cubicBezTo>
                <a:close/>
                <a:moveTo>
                  <a:pt x="1724863" y="1113394"/>
                </a:moveTo>
                <a:cubicBezTo>
                  <a:pt x="1734278" y="1113394"/>
                  <a:pt x="1741919" y="1121030"/>
                  <a:pt x="1741919" y="1130450"/>
                </a:cubicBezTo>
                <a:cubicBezTo>
                  <a:pt x="1741919" y="1139870"/>
                  <a:pt x="1734278" y="1147506"/>
                  <a:pt x="1724863" y="1147506"/>
                </a:cubicBezTo>
                <a:cubicBezTo>
                  <a:pt x="1715449" y="1147506"/>
                  <a:pt x="1707808" y="1139870"/>
                  <a:pt x="1707808" y="1130450"/>
                </a:cubicBezTo>
                <a:cubicBezTo>
                  <a:pt x="1707808" y="1121030"/>
                  <a:pt x="1715449" y="1113394"/>
                  <a:pt x="1724863" y="1113394"/>
                </a:cubicBezTo>
                <a:close/>
                <a:moveTo>
                  <a:pt x="1909434" y="1113089"/>
                </a:moveTo>
                <a:cubicBezTo>
                  <a:pt x="1919231" y="1113089"/>
                  <a:pt x="1927172" y="1121031"/>
                  <a:pt x="1927172" y="1130827"/>
                </a:cubicBezTo>
                <a:cubicBezTo>
                  <a:pt x="1927172" y="1140624"/>
                  <a:pt x="1919231" y="1148565"/>
                  <a:pt x="1909434" y="1148565"/>
                </a:cubicBezTo>
                <a:cubicBezTo>
                  <a:pt x="1899638" y="1148565"/>
                  <a:pt x="1891696" y="1140624"/>
                  <a:pt x="1891696" y="1130827"/>
                </a:cubicBezTo>
                <a:cubicBezTo>
                  <a:pt x="1891696" y="1121031"/>
                  <a:pt x="1899638" y="1113089"/>
                  <a:pt x="1909434" y="1113089"/>
                </a:cubicBezTo>
                <a:close/>
                <a:moveTo>
                  <a:pt x="1848033" y="1113089"/>
                </a:moveTo>
                <a:cubicBezTo>
                  <a:pt x="1857830" y="1113089"/>
                  <a:pt x="1865771" y="1121031"/>
                  <a:pt x="1865771" y="1130827"/>
                </a:cubicBezTo>
                <a:cubicBezTo>
                  <a:pt x="1865771" y="1140624"/>
                  <a:pt x="1857830" y="1148565"/>
                  <a:pt x="1848033" y="1148565"/>
                </a:cubicBezTo>
                <a:cubicBezTo>
                  <a:pt x="1838237" y="1148565"/>
                  <a:pt x="1830295" y="1140624"/>
                  <a:pt x="1830295" y="1130827"/>
                </a:cubicBezTo>
                <a:cubicBezTo>
                  <a:pt x="1830295" y="1121031"/>
                  <a:pt x="1838237" y="1113089"/>
                  <a:pt x="1848033" y="1113089"/>
                </a:cubicBezTo>
                <a:close/>
                <a:moveTo>
                  <a:pt x="5629" y="1066831"/>
                </a:moveTo>
                <a:cubicBezTo>
                  <a:pt x="7129" y="1066831"/>
                  <a:pt x="8358" y="1068053"/>
                  <a:pt x="8358" y="1069560"/>
                </a:cubicBezTo>
                <a:cubicBezTo>
                  <a:pt x="8358" y="1071068"/>
                  <a:pt x="7129" y="1072289"/>
                  <a:pt x="5629" y="1072289"/>
                </a:cubicBezTo>
                <a:cubicBezTo>
                  <a:pt x="4127" y="1072289"/>
                  <a:pt x="2900" y="1071068"/>
                  <a:pt x="2900" y="1069560"/>
                </a:cubicBezTo>
                <a:cubicBezTo>
                  <a:pt x="2900" y="1068053"/>
                  <a:pt x="4127" y="1066831"/>
                  <a:pt x="5629" y="1066831"/>
                </a:cubicBezTo>
                <a:close/>
                <a:moveTo>
                  <a:pt x="189833" y="1064955"/>
                </a:moveTo>
                <a:cubicBezTo>
                  <a:pt x="192852" y="1064955"/>
                  <a:pt x="195291" y="1067400"/>
                  <a:pt x="195291" y="1070413"/>
                </a:cubicBezTo>
                <a:cubicBezTo>
                  <a:pt x="195291" y="1073427"/>
                  <a:pt x="192852" y="1075871"/>
                  <a:pt x="189833" y="1075871"/>
                </a:cubicBezTo>
                <a:cubicBezTo>
                  <a:pt x="186848" y="1075783"/>
                  <a:pt x="184460" y="1073390"/>
                  <a:pt x="184375" y="1070413"/>
                </a:cubicBezTo>
                <a:cubicBezTo>
                  <a:pt x="184375" y="1067400"/>
                  <a:pt x="186814" y="1064955"/>
                  <a:pt x="189833" y="1064955"/>
                </a:cubicBezTo>
                <a:close/>
                <a:moveTo>
                  <a:pt x="129113" y="1064955"/>
                </a:moveTo>
                <a:cubicBezTo>
                  <a:pt x="129232" y="1064950"/>
                  <a:pt x="129352" y="1064950"/>
                  <a:pt x="129454" y="1064955"/>
                </a:cubicBezTo>
                <a:cubicBezTo>
                  <a:pt x="131996" y="1065051"/>
                  <a:pt x="133991" y="1067190"/>
                  <a:pt x="133889" y="1069731"/>
                </a:cubicBezTo>
                <a:cubicBezTo>
                  <a:pt x="133889" y="1072368"/>
                  <a:pt x="131757" y="1074507"/>
                  <a:pt x="129113" y="1074507"/>
                </a:cubicBezTo>
                <a:cubicBezTo>
                  <a:pt x="126521" y="1074418"/>
                  <a:pt x="124423" y="1072330"/>
                  <a:pt x="124338" y="1069731"/>
                </a:cubicBezTo>
                <a:cubicBezTo>
                  <a:pt x="124338" y="1067094"/>
                  <a:pt x="126470" y="1064955"/>
                  <a:pt x="129113" y="1064955"/>
                </a:cubicBezTo>
                <a:close/>
                <a:moveTo>
                  <a:pt x="67030" y="1064955"/>
                </a:moveTo>
                <a:cubicBezTo>
                  <a:pt x="67150" y="1064950"/>
                  <a:pt x="67269" y="1064950"/>
                  <a:pt x="67371" y="1064955"/>
                </a:cubicBezTo>
                <a:cubicBezTo>
                  <a:pt x="69537" y="1065051"/>
                  <a:pt x="71226" y="1066884"/>
                  <a:pt x="71124" y="1069049"/>
                </a:cubicBezTo>
                <a:cubicBezTo>
                  <a:pt x="71124" y="1071309"/>
                  <a:pt x="69299" y="1073142"/>
                  <a:pt x="67030" y="1073142"/>
                </a:cubicBezTo>
                <a:cubicBezTo>
                  <a:pt x="64761" y="1073142"/>
                  <a:pt x="62937" y="1071309"/>
                  <a:pt x="62937" y="1069049"/>
                </a:cubicBezTo>
                <a:cubicBezTo>
                  <a:pt x="62937" y="1066789"/>
                  <a:pt x="64761" y="1064955"/>
                  <a:pt x="67030" y="1064955"/>
                </a:cubicBezTo>
                <a:close/>
                <a:moveTo>
                  <a:pt x="251234" y="1063420"/>
                </a:moveTo>
                <a:cubicBezTo>
                  <a:pt x="254628" y="1063420"/>
                  <a:pt x="257374" y="1066170"/>
                  <a:pt x="257374" y="1069560"/>
                </a:cubicBezTo>
                <a:cubicBezTo>
                  <a:pt x="257374" y="1072951"/>
                  <a:pt x="254628" y="1075701"/>
                  <a:pt x="251234" y="1075701"/>
                </a:cubicBezTo>
                <a:cubicBezTo>
                  <a:pt x="247840" y="1075701"/>
                  <a:pt x="245094" y="1072951"/>
                  <a:pt x="245094" y="1069560"/>
                </a:cubicBezTo>
                <a:cubicBezTo>
                  <a:pt x="245094" y="1066170"/>
                  <a:pt x="247840" y="1063420"/>
                  <a:pt x="251234" y="1063420"/>
                </a:cubicBezTo>
                <a:close/>
                <a:moveTo>
                  <a:pt x="312635" y="1062738"/>
                </a:moveTo>
                <a:cubicBezTo>
                  <a:pt x="316404" y="1062738"/>
                  <a:pt x="319458" y="1065793"/>
                  <a:pt x="319458" y="1069561"/>
                </a:cubicBezTo>
                <a:cubicBezTo>
                  <a:pt x="319458" y="1073328"/>
                  <a:pt x="316404" y="1076383"/>
                  <a:pt x="312635" y="1076383"/>
                </a:cubicBezTo>
                <a:cubicBezTo>
                  <a:pt x="308866" y="1076383"/>
                  <a:pt x="305813" y="1073328"/>
                  <a:pt x="305813" y="1069561"/>
                </a:cubicBezTo>
                <a:cubicBezTo>
                  <a:pt x="305813" y="1065793"/>
                  <a:pt x="308866" y="1062738"/>
                  <a:pt x="312635" y="1062738"/>
                </a:cubicBezTo>
                <a:close/>
                <a:moveTo>
                  <a:pt x="374036" y="1062056"/>
                </a:moveTo>
                <a:cubicBezTo>
                  <a:pt x="374155" y="1062053"/>
                  <a:pt x="374257" y="1062053"/>
                  <a:pt x="374377" y="1062056"/>
                </a:cubicBezTo>
                <a:cubicBezTo>
                  <a:pt x="378437" y="1062151"/>
                  <a:pt x="381643" y="1065511"/>
                  <a:pt x="381540" y="1069560"/>
                </a:cubicBezTo>
                <a:cubicBezTo>
                  <a:pt x="381540" y="1073705"/>
                  <a:pt x="378180" y="1077065"/>
                  <a:pt x="374036" y="1077065"/>
                </a:cubicBezTo>
                <a:cubicBezTo>
                  <a:pt x="369891" y="1077065"/>
                  <a:pt x="366532" y="1073705"/>
                  <a:pt x="366532" y="1069560"/>
                </a:cubicBezTo>
                <a:cubicBezTo>
                  <a:pt x="366532" y="1065416"/>
                  <a:pt x="369891" y="1062056"/>
                  <a:pt x="374036" y="1062056"/>
                </a:cubicBezTo>
                <a:close/>
                <a:moveTo>
                  <a:pt x="436120" y="1061374"/>
                </a:moveTo>
                <a:cubicBezTo>
                  <a:pt x="436239" y="1061372"/>
                  <a:pt x="436341" y="1061372"/>
                  <a:pt x="436461" y="1061374"/>
                </a:cubicBezTo>
                <a:cubicBezTo>
                  <a:pt x="440895" y="1061469"/>
                  <a:pt x="444409" y="1065134"/>
                  <a:pt x="444307" y="1069560"/>
                </a:cubicBezTo>
                <a:cubicBezTo>
                  <a:pt x="444307" y="1074082"/>
                  <a:pt x="440640" y="1077747"/>
                  <a:pt x="436120" y="1077747"/>
                </a:cubicBezTo>
                <a:cubicBezTo>
                  <a:pt x="431634" y="1077657"/>
                  <a:pt x="428018" y="1074044"/>
                  <a:pt x="427933" y="1069560"/>
                </a:cubicBezTo>
                <a:cubicBezTo>
                  <a:pt x="427933" y="1065039"/>
                  <a:pt x="431600" y="1061374"/>
                  <a:pt x="436120" y="1061374"/>
                </a:cubicBezTo>
                <a:close/>
                <a:moveTo>
                  <a:pt x="496838" y="1060691"/>
                </a:moveTo>
                <a:cubicBezTo>
                  <a:pt x="501733" y="1060691"/>
                  <a:pt x="505707" y="1064662"/>
                  <a:pt x="505707" y="1069560"/>
                </a:cubicBezTo>
                <a:cubicBezTo>
                  <a:pt x="505707" y="1074459"/>
                  <a:pt x="501733" y="1078430"/>
                  <a:pt x="496838" y="1078430"/>
                </a:cubicBezTo>
                <a:cubicBezTo>
                  <a:pt x="491977" y="1078339"/>
                  <a:pt x="488055" y="1074420"/>
                  <a:pt x="487970" y="1069560"/>
                </a:cubicBezTo>
                <a:cubicBezTo>
                  <a:pt x="487970" y="1064662"/>
                  <a:pt x="491944" y="1060691"/>
                  <a:pt x="496838" y="1060691"/>
                </a:cubicBezTo>
                <a:close/>
                <a:moveTo>
                  <a:pt x="558240" y="1060009"/>
                </a:moveTo>
                <a:cubicBezTo>
                  <a:pt x="563510" y="1060009"/>
                  <a:pt x="567791" y="1064285"/>
                  <a:pt x="567791" y="1069561"/>
                </a:cubicBezTo>
                <a:cubicBezTo>
                  <a:pt x="567791" y="1074836"/>
                  <a:pt x="563510" y="1079112"/>
                  <a:pt x="558240" y="1079112"/>
                </a:cubicBezTo>
                <a:cubicBezTo>
                  <a:pt x="552970" y="1079112"/>
                  <a:pt x="548689" y="1074836"/>
                  <a:pt x="548689" y="1069561"/>
                </a:cubicBezTo>
                <a:cubicBezTo>
                  <a:pt x="548689" y="1064285"/>
                  <a:pt x="552970" y="1060009"/>
                  <a:pt x="558240" y="1060009"/>
                </a:cubicBezTo>
                <a:close/>
                <a:moveTo>
                  <a:pt x="619641" y="1059327"/>
                </a:moveTo>
                <a:cubicBezTo>
                  <a:pt x="625287" y="1059327"/>
                  <a:pt x="629874" y="1063909"/>
                  <a:pt x="629874" y="1069561"/>
                </a:cubicBezTo>
                <a:cubicBezTo>
                  <a:pt x="629874" y="1075213"/>
                  <a:pt x="625287" y="1079795"/>
                  <a:pt x="619641" y="1079795"/>
                </a:cubicBezTo>
                <a:cubicBezTo>
                  <a:pt x="613995" y="1079795"/>
                  <a:pt x="609408" y="1075213"/>
                  <a:pt x="609408" y="1069561"/>
                </a:cubicBezTo>
                <a:cubicBezTo>
                  <a:pt x="609408" y="1063909"/>
                  <a:pt x="613995" y="1059327"/>
                  <a:pt x="619641" y="1059327"/>
                </a:cubicBezTo>
                <a:close/>
                <a:moveTo>
                  <a:pt x="681042" y="1058645"/>
                </a:moveTo>
                <a:cubicBezTo>
                  <a:pt x="681162" y="1058643"/>
                  <a:pt x="681264" y="1058643"/>
                  <a:pt x="681384" y="1058645"/>
                </a:cubicBezTo>
                <a:cubicBezTo>
                  <a:pt x="687319" y="1058740"/>
                  <a:pt x="692061" y="1063627"/>
                  <a:pt x="691958" y="1069560"/>
                </a:cubicBezTo>
                <a:cubicBezTo>
                  <a:pt x="691958" y="1075590"/>
                  <a:pt x="687063" y="1080476"/>
                  <a:pt x="681042" y="1080476"/>
                </a:cubicBezTo>
                <a:cubicBezTo>
                  <a:pt x="675021" y="1080476"/>
                  <a:pt x="670127" y="1075590"/>
                  <a:pt x="670127" y="1069560"/>
                </a:cubicBezTo>
                <a:cubicBezTo>
                  <a:pt x="670127" y="1063531"/>
                  <a:pt x="675021" y="1058645"/>
                  <a:pt x="681042" y="1058645"/>
                </a:cubicBezTo>
                <a:close/>
                <a:moveTo>
                  <a:pt x="743126" y="1058133"/>
                </a:moveTo>
                <a:cubicBezTo>
                  <a:pt x="749437" y="1058133"/>
                  <a:pt x="754554" y="1063250"/>
                  <a:pt x="754554" y="1069561"/>
                </a:cubicBezTo>
                <a:cubicBezTo>
                  <a:pt x="754554" y="1075872"/>
                  <a:pt x="749437" y="1080988"/>
                  <a:pt x="743126" y="1080988"/>
                </a:cubicBezTo>
                <a:cubicBezTo>
                  <a:pt x="736816" y="1080988"/>
                  <a:pt x="731699" y="1075872"/>
                  <a:pt x="731699" y="1069561"/>
                </a:cubicBezTo>
                <a:cubicBezTo>
                  <a:pt x="731699" y="1063250"/>
                  <a:pt x="736816" y="1058133"/>
                  <a:pt x="743126" y="1058133"/>
                </a:cubicBezTo>
                <a:close/>
                <a:moveTo>
                  <a:pt x="803845" y="1057451"/>
                </a:moveTo>
                <a:cubicBezTo>
                  <a:pt x="810531" y="1057451"/>
                  <a:pt x="815955" y="1062874"/>
                  <a:pt x="815955" y="1069561"/>
                </a:cubicBezTo>
                <a:cubicBezTo>
                  <a:pt x="815955" y="1076249"/>
                  <a:pt x="810531" y="1081671"/>
                  <a:pt x="803845" y="1081671"/>
                </a:cubicBezTo>
                <a:cubicBezTo>
                  <a:pt x="797159" y="1081671"/>
                  <a:pt x="791736" y="1076249"/>
                  <a:pt x="791736" y="1069561"/>
                </a:cubicBezTo>
                <a:cubicBezTo>
                  <a:pt x="791736" y="1062874"/>
                  <a:pt x="797159" y="1057451"/>
                  <a:pt x="803845" y="1057451"/>
                </a:cubicBezTo>
                <a:close/>
                <a:moveTo>
                  <a:pt x="865246" y="1056769"/>
                </a:moveTo>
                <a:cubicBezTo>
                  <a:pt x="865366" y="1056767"/>
                  <a:pt x="865468" y="1056767"/>
                  <a:pt x="865587" y="1056769"/>
                </a:cubicBezTo>
                <a:cubicBezTo>
                  <a:pt x="872563" y="1056864"/>
                  <a:pt x="878140" y="1062590"/>
                  <a:pt x="878038" y="1069561"/>
                </a:cubicBezTo>
                <a:cubicBezTo>
                  <a:pt x="878038" y="1076625"/>
                  <a:pt x="872308" y="1082353"/>
                  <a:pt x="865246" y="1082353"/>
                </a:cubicBezTo>
                <a:cubicBezTo>
                  <a:pt x="858219" y="1082261"/>
                  <a:pt x="852540" y="1076588"/>
                  <a:pt x="852455" y="1069561"/>
                </a:cubicBezTo>
                <a:cubicBezTo>
                  <a:pt x="852455" y="1062496"/>
                  <a:pt x="858185" y="1056769"/>
                  <a:pt x="865246" y="1056769"/>
                </a:cubicBezTo>
                <a:close/>
                <a:moveTo>
                  <a:pt x="926647" y="1056257"/>
                </a:moveTo>
                <a:cubicBezTo>
                  <a:pt x="933998" y="1056257"/>
                  <a:pt x="939951" y="1062213"/>
                  <a:pt x="939951" y="1069561"/>
                </a:cubicBezTo>
                <a:cubicBezTo>
                  <a:pt x="939951" y="1076909"/>
                  <a:pt x="933998" y="1082865"/>
                  <a:pt x="926647" y="1082865"/>
                </a:cubicBezTo>
                <a:cubicBezTo>
                  <a:pt x="919296" y="1082865"/>
                  <a:pt x="913344" y="1076909"/>
                  <a:pt x="913344" y="1069561"/>
                </a:cubicBezTo>
                <a:cubicBezTo>
                  <a:pt x="913344" y="1062213"/>
                  <a:pt x="919296" y="1056257"/>
                  <a:pt x="926647" y="1056257"/>
                </a:cubicBezTo>
                <a:close/>
                <a:moveTo>
                  <a:pt x="988415" y="1055611"/>
                </a:moveTo>
                <a:cubicBezTo>
                  <a:pt x="996045" y="1055611"/>
                  <a:pt x="1002231" y="1061796"/>
                  <a:pt x="1002231" y="1069426"/>
                </a:cubicBezTo>
                <a:cubicBezTo>
                  <a:pt x="1002231" y="1077056"/>
                  <a:pt x="996045" y="1083242"/>
                  <a:pt x="988415" y="1083242"/>
                </a:cubicBezTo>
                <a:cubicBezTo>
                  <a:pt x="980785" y="1083242"/>
                  <a:pt x="974600" y="1077056"/>
                  <a:pt x="974600" y="1069426"/>
                </a:cubicBezTo>
                <a:cubicBezTo>
                  <a:pt x="974600" y="1061796"/>
                  <a:pt x="980785" y="1055611"/>
                  <a:pt x="988415" y="1055611"/>
                </a:cubicBezTo>
                <a:close/>
                <a:moveTo>
                  <a:pt x="1050132" y="1055234"/>
                </a:moveTo>
                <a:cubicBezTo>
                  <a:pt x="1050252" y="1055232"/>
                  <a:pt x="1050354" y="1055232"/>
                  <a:pt x="1050473" y="1055234"/>
                </a:cubicBezTo>
                <a:cubicBezTo>
                  <a:pt x="1058285" y="1055329"/>
                  <a:pt x="1064562" y="1061742"/>
                  <a:pt x="1064459" y="1069561"/>
                </a:cubicBezTo>
                <a:cubicBezTo>
                  <a:pt x="1064459" y="1077473"/>
                  <a:pt x="1058046" y="1083888"/>
                  <a:pt x="1050132" y="1083888"/>
                </a:cubicBezTo>
                <a:cubicBezTo>
                  <a:pt x="1042253" y="1083796"/>
                  <a:pt x="1035891" y="1077435"/>
                  <a:pt x="1035806" y="1069561"/>
                </a:cubicBezTo>
                <a:cubicBezTo>
                  <a:pt x="1035806" y="1061648"/>
                  <a:pt x="1042219" y="1055234"/>
                  <a:pt x="1050132" y="1055234"/>
                </a:cubicBezTo>
                <a:close/>
                <a:moveTo>
                  <a:pt x="1110851" y="1054722"/>
                </a:moveTo>
                <a:cubicBezTo>
                  <a:pt x="1119038" y="1054722"/>
                  <a:pt x="1125690" y="1061366"/>
                  <a:pt x="1125690" y="1069561"/>
                </a:cubicBezTo>
                <a:cubicBezTo>
                  <a:pt x="1125690" y="1077756"/>
                  <a:pt x="1119038" y="1084400"/>
                  <a:pt x="1110851" y="1084400"/>
                </a:cubicBezTo>
                <a:cubicBezTo>
                  <a:pt x="1102664" y="1084400"/>
                  <a:pt x="1096013" y="1077756"/>
                  <a:pt x="1096013" y="1069561"/>
                </a:cubicBezTo>
                <a:cubicBezTo>
                  <a:pt x="1096013" y="1061366"/>
                  <a:pt x="1102647" y="1054722"/>
                  <a:pt x="1110851" y="1054722"/>
                </a:cubicBezTo>
                <a:close/>
                <a:moveTo>
                  <a:pt x="1172253" y="1054210"/>
                </a:moveTo>
                <a:cubicBezTo>
                  <a:pt x="1180730" y="1054210"/>
                  <a:pt x="1187603" y="1061082"/>
                  <a:pt x="1187603" y="1069561"/>
                </a:cubicBezTo>
                <a:cubicBezTo>
                  <a:pt x="1187603" y="1069619"/>
                  <a:pt x="1187603" y="1069675"/>
                  <a:pt x="1187603" y="1069733"/>
                </a:cubicBezTo>
                <a:cubicBezTo>
                  <a:pt x="1187500" y="1078116"/>
                  <a:pt x="1180644" y="1084834"/>
                  <a:pt x="1172253" y="1084741"/>
                </a:cubicBezTo>
                <a:cubicBezTo>
                  <a:pt x="1163844" y="1084741"/>
                  <a:pt x="1157005" y="1077973"/>
                  <a:pt x="1156903" y="1069561"/>
                </a:cubicBezTo>
                <a:cubicBezTo>
                  <a:pt x="1156903" y="1061082"/>
                  <a:pt x="1163776" y="1054210"/>
                  <a:pt x="1172253" y="1054210"/>
                </a:cubicBezTo>
                <a:close/>
                <a:moveTo>
                  <a:pt x="1234020" y="1053564"/>
                </a:moveTo>
                <a:cubicBezTo>
                  <a:pt x="1242780" y="1053564"/>
                  <a:pt x="1249882" y="1060666"/>
                  <a:pt x="1249882" y="1069426"/>
                </a:cubicBezTo>
                <a:cubicBezTo>
                  <a:pt x="1249882" y="1078186"/>
                  <a:pt x="1242780" y="1085288"/>
                  <a:pt x="1234020" y="1085288"/>
                </a:cubicBezTo>
                <a:cubicBezTo>
                  <a:pt x="1225260" y="1085288"/>
                  <a:pt x="1218158" y="1078186"/>
                  <a:pt x="1218158" y="1069426"/>
                </a:cubicBezTo>
                <a:cubicBezTo>
                  <a:pt x="1218158" y="1060666"/>
                  <a:pt x="1225260" y="1053564"/>
                  <a:pt x="1234020" y="1053564"/>
                </a:cubicBezTo>
                <a:close/>
                <a:moveTo>
                  <a:pt x="1971151" y="1053528"/>
                </a:moveTo>
                <a:cubicBezTo>
                  <a:pt x="1980003" y="1053528"/>
                  <a:pt x="1987184" y="1060707"/>
                  <a:pt x="1987184" y="1069561"/>
                </a:cubicBezTo>
                <a:cubicBezTo>
                  <a:pt x="1987098" y="1078348"/>
                  <a:pt x="1979935" y="1085423"/>
                  <a:pt x="1971151" y="1085423"/>
                </a:cubicBezTo>
                <a:cubicBezTo>
                  <a:pt x="1962367" y="1085423"/>
                  <a:pt x="1955204" y="1078348"/>
                  <a:pt x="1955119" y="1069561"/>
                </a:cubicBezTo>
                <a:cubicBezTo>
                  <a:pt x="1955119" y="1060707"/>
                  <a:pt x="1962299" y="1053528"/>
                  <a:pt x="1971151" y="1053528"/>
                </a:cubicBezTo>
                <a:close/>
                <a:moveTo>
                  <a:pt x="1295054" y="1053187"/>
                </a:moveTo>
                <a:cubicBezTo>
                  <a:pt x="1304469" y="1053187"/>
                  <a:pt x="1312110" y="1060823"/>
                  <a:pt x="1312110" y="1070243"/>
                </a:cubicBezTo>
                <a:cubicBezTo>
                  <a:pt x="1312110" y="1079663"/>
                  <a:pt x="1304469" y="1087299"/>
                  <a:pt x="1295054" y="1087299"/>
                </a:cubicBezTo>
                <a:cubicBezTo>
                  <a:pt x="1285640" y="1087299"/>
                  <a:pt x="1277999" y="1079663"/>
                  <a:pt x="1277999" y="1070243"/>
                </a:cubicBezTo>
                <a:cubicBezTo>
                  <a:pt x="1277999" y="1060823"/>
                  <a:pt x="1285640" y="1053187"/>
                  <a:pt x="1295054" y="1053187"/>
                </a:cubicBezTo>
                <a:close/>
                <a:moveTo>
                  <a:pt x="1357138" y="1052846"/>
                </a:moveTo>
                <a:cubicBezTo>
                  <a:pt x="1366553" y="1052846"/>
                  <a:pt x="1374194" y="1060482"/>
                  <a:pt x="1374194" y="1069902"/>
                </a:cubicBezTo>
                <a:cubicBezTo>
                  <a:pt x="1374194" y="1079322"/>
                  <a:pt x="1366553" y="1086958"/>
                  <a:pt x="1357138" y="1086958"/>
                </a:cubicBezTo>
                <a:cubicBezTo>
                  <a:pt x="1347724" y="1086958"/>
                  <a:pt x="1340083" y="1079322"/>
                  <a:pt x="1340083" y="1069902"/>
                </a:cubicBezTo>
                <a:cubicBezTo>
                  <a:pt x="1340083" y="1060482"/>
                  <a:pt x="1347724" y="1052846"/>
                  <a:pt x="1357138" y="1052846"/>
                </a:cubicBezTo>
                <a:close/>
                <a:moveTo>
                  <a:pt x="1417857" y="1052504"/>
                </a:moveTo>
                <a:cubicBezTo>
                  <a:pt x="1427272" y="1052504"/>
                  <a:pt x="1434913" y="1060140"/>
                  <a:pt x="1434913" y="1069560"/>
                </a:cubicBezTo>
                <a:cubicBezTo>
                  <a:pt x="1434913" y="1078980"/>
                  <a:pt x="1427272" y="1086616"/>
                  <a:pt x="1417857" y="1086616"/>
                </a:cubicBezTo>
                <a:cubicBezTo>
                  <a:pt x="1408443" y="1086616"/>
                  <a:pt x="1400802" y="1078980"/>
                  <a:pt x="1400802" y="1069560"/>
                </a:cubicBezTo>
                <a:cubicBezTo>
                  <a:pt x="1400802" y="1060140"/>
                  <a:pt x="1408443" y="1052504"/>
                  <a:pt x="1417857" y="1052504"/>
                </a:cubicBezTo>
                <a:close/>
                <a:moveTo>
                  <a:pt x="1479258" y="1052163"/>
                </a:moveTo>
                <a:cubicBezTo>
                  <a:pt x="1488673" y="1052163"/>
                  <a:pt x="1496314" y="1059799"/>
                  <a:pt x="1496314" y="1069219"/>
                </a:cubicBezTo>
                <a:cubicBezTo>
                  <a:pt x="1496314" y="1078639"/>
                  <a:pt x="1488673" y="1086275"/>
                  <a:pt x="1479258" y="1086275"/>
                </a:cubicBezTo>
                <a:cubicBezTo>
                  <a:pt x="1469844" y="1086275"/>
                  <a:pt x="1462203" y="1078639"/>
                  <a:pt x="1462203" y="1069219"/>
                </a:cubicBezTo>
                <a:cubicBezTo>
                  <a:pt x="1462203" y="1059799"/>
                  <a:pt x="1469844" y="1052163"/>
                  <a:pt x="1479258" y="1052163"/>
                </a:cubicBezTo>
                <a:close/>
                <a:moveTo>
                  <a:pt x="1541026" y="1051688"/>
                </a:moveTo>
                <a:cubicBezTo>
                  <a:pt x="1550823" y="1051688"/>
                  <a:pt x="1558764" y="1059630"/>
                  <a:pt x="1558764" y="1069426"/>
                </a:cubicBezTo>
                <a:cubicBezTo>
                  <a:pt x="1558764" y="1079223"/>
                  <a:pt x="1550823" y="1087164"/>
                  <a:pt x="1541026" y="1087164"/>
                </a:cubicBezTo>
                <a:cubicBezTo>
                  <a:pt x="1531230" y="1087164"/>
                  <a:pt x="1523288" y="1079223"/>
                  <a:pt x="1523288" y="1069426"/>
                </a:cubicBezTo>
                <a:cubicBezTo>
                  <a:pt x="1523288" y="1059630"/>
                  <a:pt x="1531230" y="1051688"/>
                  <a:pt x="1541026" y="1051688"/>
                </a:cubicBezTo>
                <a:close/>
                <a:moveTo>
                  <a:pt x="1602931" y="1051632"/>
                </a:moveTo>
                <a:cubicBezTo>
                  <a:pt x="1612363" y="1051642"/>
                  <a:pt x="1619987" y="1059288"/>
                  <a:pt x="1619970" y="1068708"/>
                </a:cubicBezTo>
                <a:cubicBezTo>
                  <a:pt x="1619970" y="1069000"/>
                  <a:pt x="1619970" y="1069291"/>
                  <a:pt x="1619953" y="1069583"/>
                </a:cubicBezTo>
                <a:cubicBezTo>
                  <a:pt x="1619476" y="1078989"/>
                  <a:pt x="1611476" y="1086235"/>
                  <a:pt x="1602061" y="1085764"/>
                </a:cubicBezTo>
                <a:cubicBezTo>
                  <a:pt x="1601771" y="1085779"/>
                  <a:pt x="1601481" y="1085786"/>
                  <a:pt x="1601191" y="1085786"/>
                </a:cubicBezTo>
                <a:cubicBezTo>
                  <a:pt x="1591760" y="1085774"/>
                  <a:pt x="1584135" y="1078128"/>
                  <a:pt x="1584153" y="1068708"/>
                </a:cubicBezTo>
                <a:cubicBezTo>
                  <a:pt x="1584153" y="1068416"/>
                  <a:pt x="1584153" y="1068125"/>
                  <a:pt x="1584170" y="1067833"/>
                </a:cubicBezTo>
                <a:cubicBezTo>
                  <a:pt x="1584647" y="1058427"/>
                  <a:pt x="1592647" y="1051181"/>
                  <a:pt x="1602061" y="1051652"/>
                </a:cubicBezTo>
                <a:cubicBezTo>
                  <a:pt x="1602352" y="1051637"/>
                  <a:pt x="1602641" y="1051630"/>
                  <a:pt x="1602931" y="1051632"/>
                </a:cubicBezTo>
                <a:close/>
                <a:moveTo>
                  <a:pt x="1664145" y="1051482"/>
                </a:moveTo>
                <a:cubicBezTo>
                  <a:pt x="1664264" y="1051480"/>
                  <a:pt x="1664367" y="1051480"/>
                  <a:pt x="1664486" y="1051482"/>
                </a:cubicBezTo>
                <a:cubicBezTo>
                  <a:pt x="1674378" y="1051576"/>
                  <a:pt x="1682327" y="1059670"/>
                  <a:pt x="1682224" y="1069561"/>
                </a:cubicBezTo>
                <a:cubicBezTo>
                  <a:pt x="1681763" y="1079184"/>
                  <a:pt x="1673781" y="1086719"/>
                  <a:pt x="1664145" y="1086617"/>
                </a:cubicBezTo>
                <a:cubicBezTo>
                  <a:pt x="1654543" y="1086632"/>
                  <a:pt x="1646611" y="1079145"/>
                  <a:pt x="1646066" y="1069561"/>
                </a:cubicBezTo>
                <a:cubicBezTo>
                  <a:pt x="1646066" y="1059576"/>
                  <a:pt x="1654167" y="1051482"/>
                  <a:pt x="1664145" y="1051482"/>
                </a:cubicBezTo>
                <a:close/>
                <a:moveTo>
                  <a:pt x="1724864" y="1051310"/>
                </a:moveTo>
                <a:cubicBezTo>
                  <a:pt x="1734944" y="1051310"/>
                  <a:pt x="1743113" y="1059482"/>
                  <a:pt x="1743113" y="1069560"/>
                </a:cubicBezTo>
                <a:cubicBezTo>
                  <a:pt x="1743113" y="1069618"/>
                  <a:pt x="1743113" y="1069675"/>
                  <a:pt x="1743113" y="1069733"/>
                </a:cubicBezTo>
                <a:cubicBezTo>
                  <a:pt x="1743011" y="1079715"/>
                  <a:pt x="1734841" y="1087733"/>
                  <a:pt x="1724864" y="1087640"/>
                </a:cubicBezTo>
                <a:cubicBezTo>
                  <a:pt x="1724813" y="1087640"/>
                  <a:pt x="1724744" y="1087640"/>
                  <a:pt x="1724693" y="1087640"/>
                </a:cubicBezTo>
                <a:cubicBezTo>
                  <a:pt x="1714715" y="1087640"/>
                  <a:pt x="1706614" y="1079545"/>
                  <a:pt x="1706614" y="1069560"/>
                </a:cubicBezTo>
                <a:cubicBezTo>
                  <a:pt x="1706614" y="1059482"/>
                  <a:pt x="1714783" y="1051310"/>
                  <a:pt x="1724864" y="1051310"/>
                </a:cubicBezTo>
                <a:close/>
                <a:moveTo>
                  <a:pt x="1786265" y="1051140"/>
                </a:moveTo>
                <a:cubicBezTo>
                  <a:pt x="1796447" y="1051140"/>
                  <a:pt x="1804685" y="1059387"/>
                  <a:pt x="1804685" y="1069561"/>
                </a:cubicBezTo>
                <a:cubicBezTo>
                  <a:pt x="1804685" y="1069619"/>
                  <a:pt x="1804685" y="1069675"/>
                  <a:pt x="1804685" y="1069733"/>
                </a:cubicBezTo>
                <a:cubicBezTo>
                  <a:pt x="1804583" y="1079811"/>
                  <a:pt x="1796345" y="1087904"/>
                  <a:pt x="1786265" y="1087811"/>
                </a:cubicBezTo>
                <a:cubicBezTo>
                  <a:pt x="1776151" y="1087811"/>
                  <a:pt x="1767947" y="1079668"/>
                  <a:pt x="1767845" y="1069561"/>
                </a:cubicBezTo>
                <a:cubicBezTo>
                  <a:pt x="1767845" y="1059387"/>
                  <a:pt x="1776100" y="1051140"/>
                  <a:pt x="1786265" y="1051140"/>
                </a:cubicBezTo>
                <a:close/>
                <a:moveTo>
                  <a:pt x="1909067" y="1050969"/>
                </a:moveTo>
                <a:cubicBezTo>
                  <a:pt x="1919335" y="1050969"/>
                  <a:pt x="1927659" y="1059293"/>
                  <a:pt x="1927659" y="1069560"/>
                </a:cubicBezTo>
                <a:cubicBezTo>
                  <a:pt x="1927659" y="1069617"/>
                  <a:pt x="1927659" y="1069675"/>
                  <a:pt x="1927659" y="1069731"/>
                </a:cubicBezTo>
                <a:cubicBezTo>
                  <a:pt x="1927556" y="1079905"/>
                  <a:pt x="1919233" y="1088075"/>
                  <a:pt x="1909067" y="1087981"/>
                </a:cubicBezTo>
                <a:cubicBezTo>
                  <a:pt x="1909016" y="1087981"/>
                  <a:pt x="1908948" y="1087981"/>
                  <a:pt x="1908897" y="1087981"/>
                </a:cubicBezTo>
                <a:cubicBezTo>
                  <a:pt x="1898715" y="1087981"/>
                  <a:pt x="1890477" y="1079734"/>
                  <a:pt x="1890477" y="1069560"/>
                </a:cubicBezTo>
                <a:cubicBezTo>
                  <a:pt x="1890477" y="1059293"/>
                  <a:pt x="1898800" y="1050969"/>
                  <a:pt x="1909067" y="1050969"/>
                </a:cubicBezTo>
                <a:close/>
                <a:moveTo>
                  <a:pt x="1847666" y="1050969"/>
                </a:moveTo>
                <a:cubicBezTo>
                  <a:pt x="1857934" y="1050969"/>
                  <a:pt x="1866257" y="1059293"/>
                  <a:pt x="1866257" y="1069560"/>
                </a:cubicBezTo>
                <a:cubicBezTo>
                  <a:pt x="1866257" y="1069617"/>
                  <a:pt x="1866257" y="1069675"/>
                  <a:pt x="1866257" y="1069731"/>
                </a:cubicBezTo>
                <a:cubicBezTo>
                  <a:pt x="1866155" y="1079905"/>
                  <a:pt x="1857831" y="1088075"/>
                  <a:pt x="1847666" y="1087981"/>
                </a:cubicBezTo>
                <a:cubicBezTo>
                  <a:pt x="1847615" y="1087981"/>
                  <a:pt x="1847547" y="1087981"/>
                  <a:pt x="1847496" y="1087981"/>
                </a:cubicBezTo>
                <a:cubicBezTo>
                  <a:pt x="1837330" y="1087981"/>
                  <a:pt x="1829076" y="1079734"/>
                  <a:pt x="1829076" y="1069560"/>
                </a:cubicBezTo>
                <a:cubicBezTo>
                  <a:pt x="1829076" y="1059293"/>
                  <a:pt x="1837398" y="1050969"/>
                  <a:pt x="1847666" y="1050969"/>
                </a:cubicBezTo>
                <a:close/>
                <a:moveTo>
                  <a:pt x="5629" y="1005089"/>
                </a:moveTo>
                <a:cubicBezTo>
                  <a:pt x="7318" y="1005089"/>
                  <a:pt x="8699" y="1006464"/>
                  <a:pt x="8699" y="1008160"/>
                </a:cubicBezTo>
                <a:cubicBezTo>
                  <a:pt x="8699" y="1009855"/>
                  <a:pt x="7318" y="1011230"/>
                  <a:pt x="5629" y="1011230"/>
                </a:cubicBezTo>
                <a:cubicBezTo>
                  <a:pt x="3941" y="1011230"/>
                  <a:pt x="2559" y="1009855"/>
                  <a:pt x="2559" y="1008160"/>
                </a:cubicBezTo>
                <a:cubicBezTo>
                  <a:pt x="2559" y="1006464"/>
                  <a:pt x="3941" y="1005089"/>
                  <a:pt x="5629" y="1005089"/>
                </a:cubicBezTo>
                <a:close/>
                <a:moveTo>
                  <a:pt x="67030" y="1003725"/>
                </a:moveTo>
                <a:cubicBezTo>
                  <a:pt x="67149" y="1003720"/>
                  <a:pt x="67269" y="1003720"/>
                  <a:pt x="67371" y="1003725"/>
                </a:cubicBezTo>
                <a:cubicBezTo>
                  <a:pt x="69725" y="1003821"/>
                  <a:pt x="71567" y="1005808"/>
                  <a:pt x="71464" y="1008160"/>
                </a:cubicBezTo>
                <a:cubicBezTo>
                  <a:pt x="71464" y="1010609"/>
                  <a:pt x="69486" y="1012594"/>
                  <a:pt x="67030" y="1012594"/>
                </a:cubicBezTo>
                <a:cubicBezTo>
                  <a:pt x="64574" y="1012594"/>
                  <a:pt x="62596" y="1010609"/>
                  <a:pt x="62596" y="1008160"/>
                </a:cubicBezTo>
                <a:cubicBezTo>
                  <a:pt x="62596" y="1005711"/>
                  <a:pt x="64574" y="1003725"/>
                  <a:pt x="67030" y="1003725"/>
                </a:cubicBezTo>
                <a:close/>
                <a:moveTo>
                  <a:pt x="129113" y="1003043"/>
                </a:moveTo>
                <a:cubicBezTo>
                  <a:pt x="129232" y="1003040"/>
                  <a:pt x="129352" y="1003040"/>
                  <a:pt x="129454" y="1003043"/>
                </a:cubicBezTo>
                <a:cubicBezTo>
                  <a:pt x="132183" y="1003139"/>
                  <a:pt x="134332" y="1005429"/>
                  <a:pt x="134230" y="1008160"/>
                </a:cubicBezTo>
                <a:cubicBezTo>
                  <a:pt x="134230" y="1010986"/>
                  <a:pt x="131944" y="1013277"/>
                  <a:pt x="129113" y="1013277"/>
                </a:cubicBezTo>
                <a:cubicBezTo>
                  <a:pt x="126333" y="1013188"/>
                  <a:pt x="124081" y="1010949"/>
                  <a:pt x="123997" y="1008160"/>
                </a:cubicBezTo>
                <a:cubicBezTo>
                  <a:pt x="123997" y="1005334"/>
                  <a:pt x="126282" y="1003043"/>
                  <a:pt x="129113" y="1003043"/>
                </a:cubicBezTo>
                <a:close/>
                <a:moveTo>
                  <a:pt x="189833" y="1002360"/>
                </a:moveTo>
                <a:cubicBezTo>
                  <a:pt x="193039" y="1002360"/>
                  <a:pt x="195631" y="1004956"/>
                  <a:pt x="195631" y="1008159"/>
                </a:cubicBezTo>
                <a:cubicBezTo>
                  <a:pt x="195631" y="1011363"/>
                  <a:pt x="193039" y="1013958"/>
                  <a:pt x="189833" y="1013958"/>
                </a:cubicBezTo>
                <a:cubicBezTo>
                  <a:pt x="186660" y="1013870"/>
                  <a:pt x="184119" y="1011325"/>
                  <a:pt x="184034" y="1008159"/>
                </a:cubicBezTo>
                <a:cubicBezTo>
                  <a:pt x="184034" y="1004956"/>
                  <a:pt x="186626" y="1002360"/>
                  <a:pt x="189833" y="1002360"/>
                </a:cubicBezTo>
                <a:close/>
                <a:moveTo>
                  <a:pt x="251234" y="1001508"/>
                </a:moveTo>
                <a:cubicBezTo>
                  <a:pt x="251353" y="1001505"/>
                  <a:pt x="251473" y="1001505"/>
                  <a:pt x="251575" y="1001508"/>
                </a:cubicBezTo>
                <a:cubicBezTo>
                  <a:pt x="255157" y="1001603"/>
                  <a:pt x="257988" y="1004581"/>
                  <a:pt x="257885" y="1008160"/>
                </a:cubicBezTo>
                <a:cubicBezTo>
                  <a:pt x="257885" y="1011834"/>
                  <a:pt x="254901" y="1014812"/>
                  <a:pt x="251234" y="1014812"/>
                </a:cubicBezTo>
                <a:cubicBezTo>
                  <a:pt x="247600" y="1014721"/>
                  <a:pt x="244667" y="1011796"/>
                  <a:pt x="244582" y="1008160"/>
                </a:cubicBezTo>
                <a:cubicBezTo>
                  <a:pt x="244582" y="1004486"/>
                  <a:pt x="247567" y="1001508"/>
                  <a:pt x="251234" y="1001508"/>
                </a:cubicBezTo>
                <a:close/>
                <a:moveTo>
                  <a:pt x="312635" y="1000825"/>
                </a:moveTo>
                <a:cubicBezTo>
                  <a:pt x="316677" y="1000825"/>
                  <a:pt x="319969" y="1004109"/>
                  <a:pt x="319969" y="1008159"/>
                </a:cubicBezTo>
                <a:cubicBezTo>
                  <a:pt x="319969" y="1012210"/>
                  <a:pt x="316677" y="1015494"/>
                  <a:pt x="312635" y="1015494"/>
                </a:cubicBezTo>
                <a:cubicBezTo>
                  <a:pt x="308627" y="1015403"/>
                  <a:pt x="305386" y="1012173"/>
                  <a:pt x="305301" y="1008159"/>
                </a:cubicBezTo>
                <a:cubicBezTo>
                  <a:pt x="305301" y="1004109"/>
                  <a:pt x="308593" y="1000825"/>
                  <a:pt x="312635" y="1000825"/>
                </a:cubicBezTo>
                <a:close/>
                <a:moveTo>
                  <a:pt x="374035" y="1000143"/>
                </a:moveTo>
                <a:cubicBezTo>
                  <a:pt x="378470" y="1000143"/>
                  <a:pt x="382052" y="1003732"/>
                  <a:pt x="382052" y="1008160"/>
                </a:cubicBezTo>
                <a:cubicBezTo>
                  <a:pt x="382052" y="1012588"/>
                  <a:pt x="378470" y="1016176"/>
                  <a:pt x="374035" y="1016176"/>
                </a:cubicBezTo>
                <a:cubicBezTo>
                  <a:pt x="369601" y="1016176"/>
                  <a:pt x="366020" y="1012588"/>
                  <a:pt x="366020" y="1008160"/>
                </a:cubicBezTo>
                <a:cubicBezTo>
                  <a:pt x="366020" y="1003732"/>
                  <a:pt x="369601" y="1000143"/>
                  <a:pt x="374035" y="1000143"/>
                </a:cubicBezTo>
                <a:close/>
                <a:moveTo>
                  <a:pt x="436119" y="999461"/>
                </a:moveTo>
                <a:cubicBezTo>
                  <a:pt x="440929" y="999461"/>
                  <a:pt x="444818" y="1003355"/>
                  <a:pt x="444818" y="1008160"/>
                </a:cubicBezTo>
                <a:cubicBezTo>
                  <a:pt x="444818" y="1012965"/>
                  <a:pt x="440929" y="1016858"/>
                  <a:pt x="436119" y="1016858"/>
                </a:cubicBezTo>
                <a:cubicBezTo>
                  <a:pt x="431309" y="1016858"/>
                  <a:pt x="427421" y="1012965"/>
                  <a:pt x="427421" y="1008160"/>
                </a:cubicBezTo>
                <a:cubicBezTo>
                  <a:pt x="427421" y="1003355"/>
                  <a:pt x="431309" y="999461"/>
                  <a:pt x="436119" y="999461"/>
                </a:cubicBezTo>
                <a:close/>
                <a:moveTo>
                  <a:pt x="496838" y="998779"/>
                </a:moveTo>
                <a:cubicBezTo>
                  <a:pt x="496957" y="998777"/>
                  <a:pt x="497060" y="998777"/>
                  <a:pt x="497179" y="998779"/>
                </a:cubicBezTo>
                <a:cubicBezTo>
                  <a:pt x="502262" y="998874"/>
                  <a:pt x="506321" y="1003073"/>
                  <a:pt x="506219" y="1008159"/>
                </a:cubicBezTo>
                <a:cubicBezTo>
                  <a:pt x="506219" y="1013341"/>
                  <a:pt x="502023" y="1017540"/>
                  <a:pt x="496838" y="1017540"/>
                </a:cubicBezTo>
                <a:cubicBezTo>
                  <a:pt x="491653" y="1017540"/>
                  <a:pt x="487458" y="1013341"/>
                  <a:pt x="487458" y="1008159"/>
                </a:cubicBezTo>
                <a:cubicBezTo>
                  <a:pt x="487458" y="1002978"/>
                  <a:pt x="491653" y="998779"/>
                  <a:pt x="496838" y="998779"/>
                </a:cubicBezTo>
                <a:close/>
                <a:moveTo>
                  <a:pt x="558239" y="998097"/>
                </a:moveTo>
                <a:cubicBezTo>
                  <a:pt x="558359" y="998095"/>
                  <a:pt x="558461" y="998095"/>
                  <a:pt x="558580" y="998097"/>
                </a:cubicBezTo>
                <a:cubicBezTo>
                  <a:pt x="564038" y="998192"/>
                  <a:pt x="568405" y="1002697"/>
                  <a:pt x="568302" y="1008160"/>
                </a:cubicBezTo>
                <a:cubicBezTo>
                  <a:pt x="568302" y="1013716"/>
                  <a:pt x="563800" y="1018223"/>
                  <a:pt x="558239" y="1018223"/>
                </a:cubicBezTo>
                <a:cubicBezTo>
                  <a:pt x="552713" y="1018131"/>
                  <a:pt x="548262" y="1013679"/>
                  <a:pt x="548177" y="1008160"/>
                </a:cubicBezTo>
                <a:cubicBezTo>
                  <a:pt x="548177" y="1002603"/>
                  <a:pt x="552679" y="998097"/>
                  <a:pt x="558239" y="998097"/>
                </a:cubicBezTo>
                <a:close/>
                <a:moveTo>
                  <a:pt x="743126" y="996733"/>
                </a:moveTo>
                <a:cubicBezTo>
                  <a:pt x="749812" y="996733"/>
                  <a:pt x="755236" y="1002155"/>
                  <a:pt x="755236" y="1008842"/>
                </a:cubicBezTo>
                <a:cubicBezTo>
                  <a:pt x="755236" y="1015530"/>
                  <a:pt x="749812" y="1020952"/>
                  <a:pt x="743126" y="1020952"/>
                </a:cubicBezTo>
                <a:cubicBezTo>
                  <a:pt x="736440" y="1020952"/>
                  <a:pt x="731017" y="1015530"/>
                  <a:pt x="731017" y="1008842"/>
                </a:cubicBezTo>
                <a:cubicBezTo>
                  <a:pt x="731017" y="1002155"/>
                  <a:pt x="736440" y="996733"/>
                  <a:pt x="743126" y="996733"/>
                </a:cubicBezTo>
                <a:close/>
                <a:moveTo>
                  <a:pt x="681042" y="996733"/>
                </a:moveTo>
                <a:cubicBezTo>
                  <a:pt x="687353" y="996733"/>
                  <a:pt x="692469" y="1001849"/>
                  <a:pt x="692469" y="1008160"/>
                </a:cubicBezTo>
                <a:cubicBezTo>
                  <a:pt x="692469" y="1014471"/>
                  <a:pt x="687353" y="1019587"/>
                  <a:pt x="681042" y="1019587"/>
                </a:cubicBezTo>
                <a:cubicBezTo>
                  <a:pt x="674731" y="1019587"/>
                  <a:pt x="669615" y="1014471"/>
                  <a:pt x="669615" y="1008160"/>
                </a:cubicBezTo>
                <a:cubicBezTo>
                  <a:pt x="669615" y="1001849"/>
                  <a:pt x="674731" y="996733"/>
                  <a:pt x="681042" y="996733"/>
                </a:cubicBezTo>
                <a:close/>
                <a:moveTo>
                  <a:pt x="619641" y="996733"/>
                </a:moveTo>
                <a:cubicBezTo>
                  <a:pt x="625576" y="996733"/>
                  <a:pt x="630386" y="1001544"/>
                  <a:pt x="630386" y="1007478"/>
                </a:cubicBezTo>
                <a:cubicBezTo>
                  <a:pt x="630386" y="1013411"/>
                  <a:pt x="625576" y="1018223"/>
                  <a:pt x="619641" y="1018223"/>
                </a:cubicBezTo>
                <a:cubicBezTo>
                  <a:pt x="613739" y="1018131"/>
                  <a:pt x="608981" y="1013374"/>
                  <a:pt x="608896" y="1007478"/>
                </a:cubicBezTo>
                <a:cubicBezTo>
                  <a:pt x="608896" y="1001544"/>
                  <a:pt x="613705" y="996733"/>
                  <a:pt x="619641" y="996733"/>
                </a:cubicBezTo>
                <a:close/>
                <a:moveTo>
                  <a:pt x="803845" y="995538"/>
                </a:moveTo>
                <a:cubicBezTo>
                  <a:pt x="810821" y="995538"/>
                  <a:pt x="816466" y="1001189"/>
                  <a:pt x="816466" y="1008160"/>
                </a:cubicBezTo>
                <a:cubicBezTo>
                  <a:pt x="816466" y="1015131"/>
                  <a:pt x="810821" y="1020781"/>
                  <a:pt x="803845" y="1020781"/>
                </a:cubicBezTo>
                <a:cubicBezTo>
                  <a:pt x="796869" y="1020781"/>
                  <a:pt x="791224" y="1015131"/>
                  <a:pt x="791224" y="1008160"/>
                </a:cubicBezTo>
                <a:cubicBezTo>
                  <a:pt x="791224" y="1001189"/>
                  <a:pt x="796869" y="995538"/>
                  <a:pt x="803845" y="995538"/>
                </a:cubicBezTo>
                <a:close/>
                <a:moveTo>
                  <a:pt x="865246" y="994856"/>
                </a:moveTo>
                <a:cubicBezTo>
                  <a:pt x="872597" y="994856"/>
                  <a:pt x="878550" y="1000811"/>
                  <a:pt x="878550" y="1008159"/>
                </a:cubicBezTo>
                <a:cubicBezTo>
                  <a:pt x="878550" y="1015507"/>
                  <a:pt x="872597" y="1021463"/>
                  <a:pt x="865246" y="1021463"/>
                </a:cubicBezTo>
                <a:cubicBezTo>
                  <a:pt x="857895" y="1021463"/>
                  <a:pt x="851943" y="1015507"/>
                  <a:pt x="851943" y="1008159"/>
                </a:cubicBezTo>
                <a:cubicBezTo>
                  <a:pt x="851943" y="1000811"/>
                  <a:pt x="857895" y="994856"/>
                  <a:pt x="865246" y="994856"/>
                </a:cubicBezTo>
                <a:close/>
                <a:moveTo>
                  <a:pt x="926648" y="994345"/>
                </a:moveTo>
                <a:cubicBezTo>
                  <a:pt x="934272" y="994345"/>
                  <a:pt x="940463" y="1000529"/>
                  <a:pt x="940463" y="1008160"/>
                </a:cubicBezTo>
                <a:cubicBezTo>
                  <a:pt x="940463" y="1015789"/>
                  <a:pt x="934272" y="1021975"/>
                  <a:pt x="926648" y="1021975"/>
                </a:cubicBezTo>
                <a:cubicBezTo>
                  <a:pt x="919058" y="1021883"/>
                  <a:pt x="912917" y="1015751"/>
                  <a:pt x="912833" y="1008160"/>
                </a:cubicBezTo>
                <a:cubicBezTo>
                  <a:pt x="912833" y="1000529"/>
                  <a:pt x="919023" y="994345"/>
                  <a:pt x="926648" y="994345"/>
                </a:cubicBezTo>
                <a:close/>
                <a:moveTo>
                  <a:pt x="988049" y="993663"/>
                </a:moveTo>
                <a:cubicBezTo>
                  <a:pt x="996048" y="993663"/>
                  <a:pt x="1002546" y="1000154"/>
                  <a:pt x="1002546" y="1008160"/>
                </a:cubicBezTo>
                <a:cubicBezTo>
                  <a:pt x="1002546" y="1016166"/>
                  <a:pt x="996048" y="1022657"/>
                  <a:pt x="988049" y="1022657"/>
                </a:cubicBezTo>
                <a:cubicBezTo>
                  <a:pt x="980050" y="1022657"/>
                  <a:pt x="973552" y="1016166"/>
                  <a:pt x="973552" y="1008160"/>
                </a:cubicBezTo>
                <a:cubicBezTo>
                  <a:pt x="973552" y="1000154"/>
                  <a:pt x="980050" y="993663"/>
                  <a:pt x="988049" y="993663"/>
                </a:cubicBezTo>
                <a:close/>
                <a:moveTo>
                  <a:pt x="1050132" y="993152"/>
                </a:moveTo>
                <a:cubicBezTo>
                  <a:pt x="1050251" y="993150"/>
                  <a:pt x="1050354" y="993150"/>
                  <a:pt x="1050473" y="993152"/>
                </a:cubicBezTo>
                <a:cubicBezTo>
                  <a:pt x="1058677" y="993247"/>
                  <a:pt x="1065243" y="999966"/>
                  <a:pt x="1065141" y="1008160"/>
                </a:cubicBezTo>
                <a:cubicBezTo>
                  <a:pt x="1065141" y="1008218"/>
                  <a:pt x="1065141" y="1008274"/>
                  <a:pt x="1065141" y="1008332"/>
                </a:cubicBezTo>
                <a:cubicBezTo>
                  <a:pt x="1065039" y="1016526"/>
                  <a:pt x="1058319" y="1023092"/>
                  <a:pt x="1050132" y="1022999"/>
                </a:cubicBezTo>
                <a:cubicBezTo>
                  <a:pt x="1041911" y="1022999"/>
                  <a:pt x="1035208" y="1016383"/>
                  <a:pt x="1035123" y="1008160"/>
                </a:cubicBezTo>
                <a:cubicBezTo>
                  <a:pt x="1035123" y="999871"/>
                  <a:pt x="1041843" y="993152"/>
                  <a:pt x="1050132" y="993152"/>
                </a:cubicBezTo>
                <a:close/>
                <a:moveTo>
                  <a:pt x="1110852" y="992639"/>
                </a:moveTo>
                <a:cubicBezTo>
                  <a:pt x="1119430" y="992639"/>
                  <a:pt x="1126372" y="999587"/>
                  <a:pt x="1126372" y="1008159"/>
                </a:cubicBezTo>
                <a:cubicBezTo>
                  <a:pt x="1126372" y="1008217"/>
                  <a:pt x="1126372" y="1008273"/>
                  <a:pt x="1126372" y="1008332"/>
                </a:cubicBezTo>
                <a:cubicBezTo>
                  <a:pt x="1126270" y="1016808"/>
                  <a:pt x="1119328" y="1023603"/>
                  <a:pt x="1110852" y="1023510"/>
                </a:cubicBezTo>
                <a:cubicBezTo>
                  <a:pt x="1110800" y="1023510"/>
                  <a:pt x="1110732" y="1023511"/>
                  <a:pt x="1110681" y="1023511"/>
                </a:cubicBezTo>
                <a:cubicBezTo>
                  <a:pt x="1102204" y="1023510"/>
                  <a:pt x="1095331" y="1016638"/>
                  <a:pt x="1095331" y="1008159"/>
                </a:cubicBezTo>
                <a:cubicBezTo>
                  <a:pt x="1095331" y="999587"/>
                  <a:pt x="1102273" y="992639"/>
                  <a:pt x="1110852" y="992639"/>
                </a:cubicBezTo>
                <a:close/>
                <a:moveTo>
                  <a:pt x="1172618" y="991994"/>
                </a:moveTo>
                <a:cubicBezTo>
                  <a:pt x="1181473" y="991994"/>
                  <a:pt x="1188651" y="999171"/>
                  <a:pt x="1188651" y="1008026"/>
                </a:cubicBezTo>
                <a:cubicBezTo>
                  <a:pt x="1188651" y="1016880"/>
                  <a:pt x="1181473" y="1024058"/>
                  <a:pt x="1172618" y="1024058"/>
                </a:cubicBezTo>
                <a:cubicBezTo>
                  <a:pt x="1163764" y="1024058"/>
                  <a:pt x="1156586" y="1016880"/>
                  <a:pt x="1156586" y="1008026"/>
                </a:cubicBezTo>
                <a:cubicBezTo>
                  <a:pt x="1156586" y="999171"/>
                  <a:pt x="1163764" y="991994"/>
                  <a:pt x="1172618" y="991994"/>
                </a:cubicBezTo>
                <a:close/>
                <a:moveTo>
                  <a:pt x="1233653" y="991616"/>
                </a:moveTo>
                <a:cubicBezTo>
                  <a:pt x="1243068" y="991616"/>
                  <a:pt x="1250709" y="999251"/>
                  <a:pt x="1250709" y="1008671"/>
                </a:cubicBezTo>
                <a:cubicBezTo>
                  <a:pt x="1250709" y="1018091"/>
                  <a:pt x="1243068" y="1025727"/>
                  <a:pt x="1233653" y="1025727"/>
                </a:cubicBezTo>
                <a:cubicBezTo>
                  <a:pt x="1224239" y="1025727"/>
                  <a:pt x="1216598" y="1018091"/>
                  <a:pt x="1216598" y="1008671"/>
                </a:cubicBezTo>
                <a:cubicBezTo>
                  <a:pt x="1216598" y="999251"/>
                  <a:pt x="1224239" y="991616"/>
                  <a:pt x="1233653" y="991616"/>
                </a:cubicBezTo>
                <a:close/>
                <a:moveTo>
                  <a:pt x="1971151" y="991444"/>
                </a:moveTo>
                <a:cubicBezTo>
                  <a:pt x="1980566" y="991444"/>
                  <a:pt x="1988207" y="999080"/>
                  <a:pt x="1988207" y="1008500"/>
                </a:cubicBezTo>
                <a:cubicBezTo>
                  <a:pt x="1988207" y="1017920"/>
                  <a:pt x="1980566" y="1025556"/>
                  <a:pt x="1971151" y="1025556"/>
                </a:cubicBezTo>
                <a:cubicBezTo>
                  <a:pt x="1961737" y="1025556"/>
                  <a:pt x="1954096" y="1017920"/>
                  <a:pt x="1954096" y="1008500"/>
                </a:cubicBezTo>
                <a:cubicBezTo>
                  <a:pt x="1954096" y="999080"/>
                  <a:pt x="1961737" y="991444"/>
                  <a:pt x="1971151" y="991444"/>
                </a:cubicBezTo>
                <a:close/>
                <a:moveTo>
                  <a:pt x="1295054" y="991104"/>
                </a:moveTo>
                <a:cubicBezTo>
                  <a:pt x="1304469" y="991104"/>
                  <a:pt x="1312110" y="998739"/>
                  <a:pt x="1312110" y="1008159"/>
                </a:cubicBezTo>
                <a:cubicBezTo>
                  <a:pt x="1312110" y="1017579"/>
                  <a:pt x="1304469" y="1025215"/>
                  <a:pt x="1295054" y="1025215"/>
                </a:cubicBezTo>
                <a:cubicBezTo>
                  <a:pt x="1285640" y="1025215"/>
                  <a:pt x="1277999" y="1017579"/>
                  <a:pt x="1277999" y="1008159"/>
                </a:cubicBezTo>
                <a:cubicBezTo>
                  <a:pt x="1277999" y="998739"/>
                  <a:pt x="1285640" y="991104"/>
                  <a:pt x="1295054" y="991104"/>
                </a:cubicBezTo>
                <a:close/>
                <a:moveTo>
                  <a:pt x="1357138" y="990763"/>
                </a:moveTo>
                <a:cubicBezTo>
                  <a:pt x="1366553" y="990763"/>
                  <a:pt x="1374194" y="998398"/>
                  <a:pt x="1374194" y="1007818"/>
                </a:cubicBezTo>
                <a:cubicBezTo>
                  <a:pt x="1374194" y="1017238"/>
                  <a:pt x="1366553" y="1024874"/>
                  <a:pt x="1357138" y="1024874"/>
                </a:cubicBezTo>
                <a:cubicBezTo>
                  <a:pt x="1347724" y="1024874"/>
                  <a:pt x="1340083" y="1017238"/>
                  <a:pt x="1340083" y="1007818"/>
                </a:cubicBezTo>
                <a:cubicBezTo>
                  <a:pt x="1340083" y="998398"/>
                  <a:pt x="1347724" y="990763"/>
                  <a:pt x="1357138" y="990763"/>
                </a:cubicBezTo>
                <a:close/>
                <a:moveTo>
                  <a:pt x="1418727" y="990232"/>
                </a:moveTo>
                <a:cubicBezTo>
                  <a:pt x="1428159" y="990242"/>
                  <a:pt x="1435783" y="997887"/>
                  <a:pt x="1435766" y="1007307"/>
                </a:cubicBezTo>
                <a:cubicBezTo>
                  <a:pt x="1435766" y="1007599"/>
                  <a:pt x="1435766" y="1007890"/>
                  <a:pt x="1435749" y="1008182"/>
                </a:cubicBezTo>
                <a:cubicBezTo>
                  <a:pt x="1435271" y="1017588"/>
                  <a:pt x="1427272" y="1024834"/>
                  <a:pt x="1417857" y="1024363"/>
                </a:cubicBezTo>
                <a:cubicBezTo>
                  <a:pt x="1417567" y="1024378"/>
                  <a:pt x="1417277" y="1024385"/>
                  <a:pt x="1416987" y="1024385"/>
                </a:cubicBezTo>
                <a:cubicBezTo>
                  <a:pt x="1407555" y="1024373"/>
                  <a:pt x="1399931" y="1016727"/>
                  <a:pt x="1399949" y="1007307"/>
                </a:cubicBezTo>
                <a:cubicBezTo>
                  <a:pt x="1399949" y="1007015"/>
                  <a:pt x="1399949" y="1006724"/>
                  <a:pt x="1399965" y="1006432"/>
                </a:cubicBezTo>
                <a:cubicBezTo>
                  <a:pt x="1400443" y="997026"/>
                  <a:pt x="1408442" y="989781"/>
                  <a:pt x="1417857" y="990252"/>
                </a:cubicBezTo>
                <a:cubicBezTo>
                  <a:pt x="1418147" y="990237"/>
                  <a:pt x="1418437" y="990230"/>
                  <a:pt x="1418727" y="990232"/>
                </a:cubicBezTo>
                <a:close/>
                <a:moveTo>
                  <a:pt x="1479259" y="989910"/>
                </a:moveTo>
                <a:cubicBezTo>
                  <a:pt x="1489339" y="989910"/>
                  <a:pt x="1497508" y="998081"/>
                  <a:pt x="1497508" y="1008159"/>
                </a:cubicBezTo>
                <a:cubicBezTo>
                  <a:pt x="1497508" y="1008217"/>
                  <a:pt x="1497508" y="1008274"/>
                  <a:pt x="1497508" y="1008332"/>
                </a:cubicBezTo>
                <a:cubicBezTo>
                  <a:pt x="1497406" y="1018314"/>
                  <a:pt x="1489236" y="1026332"/>
                  <a:pt x="1479259" y="1026239"/>
                </a:cubicBezTo>
                <a:cubicBezTo>
                  <a:pt x="1479208" y="1026239"/>
                  <a:pt x="1479139" y="1026239"/>
                  <a:pt x="1479088" y="1026239"/>
                </a:cubicBezTo>
                <a:cubicBezTo>
                  <a:pt x="1469110" y="1026239"/>
                  <a:pt x="1461009" y="1018144"/>
                  <a:pt x="1461009" y="1008159"/>
                </a:cubicBezTo>
                <a:cubicBezTo>
                  <a:pt x="1461009" y="998081"/>
                  <a:pt x="1469178" y="989910"/>
                  <a:pt x="1479259" y="989910"/>
                </a:cubicBezTo>
                <a:close/>
                <a:moveTo>
                  <a:pt x="1540660" y="989740"/>
                </a:moveTo>
                <a:cubicBezTo>
                  <a:pt x="1550842" y="989740"/>
                  <a:pt x="1559080" y="997986"/>
                  <a:pt x="1559080" y="1008160"/>
                </a:cubicBezTo>
                <a:cubicBezTo>
                  <a:pt x="1559080" y="1008216"/>
                  <a:pt x="1559080" y="1008274"/>
                  <a:pt x="1559080" y="1008330"/>
                </a:cubicBezTo>
                <a:cubicBezTo>
                  <a:pt x="1558978" y="1018411"/>
                  <a:pt x="1550740" y="1026503"/>
                  <a:pt x="1540660" y="1026410"/>
                </a:cubicBezTo>
                <a:cubicBezTo>
                  <a:pt x="1530546" y="1026410"/>
                  <a:pt x="1522342" y="1018267"/>
                  <a:pt x="1522240" y="1008160"/>
                </a:cubicBezTo>
                <a:cubicBezTo>
                  <a:pt x="1522240" y="997986"/>
                  <a:pt x="1530495" y="989740"/>
                  <a:pt x="1540660" y="989740"/>
                </a:cubicBezTo>
                <a:close/>
                <a:moveTo>
                  <a:pt x="1602061" y="989399"/>
                </a:moveTo>
                <a:cubicBezTo>
                  <a:pt x="1612414" y="989399"/>
                  <a:pt x="1620822" y="997798"/>
                  <a:pt x="1620822" y="1008160"/>
                </a:cubicBezTo>
                <a:cubicBezTo>
                  <a:pt x="1620822" y="1008216"/>
                  <a:pt x="1620822" y="1008274"/>
                  <a:pt x="1620822" y="1008331"/>
                </a:cubicBezTo>
                <a:cubicBezTo>
                  <a:pt x="1620720" y="1018598"/>
                  <a:pt x="1612329" y="1026845"/>
                  <a:pt x="1602061" y="1026751"/>
                </a:cubicBezTo>
                <a:cubicBezTo>
                  <a:pt x="1591759" y="1026751"/>
                  <a:pt x="1583385" y="1018455"/>
                  <a:pt x="1583300" y="1008160"/>
                </a:cubicBezTo>
                <a:cubicBezTo>
                  <a:pt x="1583300" y="997798"/>
                  <a:pt x="1591691" y="989399"/>
                  <a:pt x="1602061" y="989399"/>
                </a:cubicBezTo>
                <a:close/>
                <a:moveTo>
                  <a:pt x="1664144" y="989228"/>
                </a:moveTo>
                <a:cubicBezTo>
                  <a:pt x="1674600" y="989228"/>
                  <a:pt x="1683076" y="997704"/>
                  <a:pt x="1683076" y="1008160"/>
                </a:cubicBezTo>
                <a:cubicBezTo>
                  <a:pt x="1682991" y="1018548"/>
                  <a:pt x="1674532" y="1026921"/>
                  <a:pt x="1664144" y="1026921"/>
                </a:cubicBezTo>
                <a:cubicBezTo>
                  <a:pt x="1653757" y="1026921"/>
                  <a:pt x="1645315" y="1018548"/>
                  <a:pt x="1645213" y="1008160"/>
                </a:cubicBezTo>
                <a:cubicBezTo>
                  <a:pt x="1645213" y="997704"/>
                  <a:pt x="1653689" y="989228"/>
                  <a:pt x="1664144" y="989228"/>
                </a:cubicBezTo>
                <a:close/>
                <a:moveTo>
                  <a:pt x="1724864" y="989058"/>
                </a:moveTo>
                <a:cubicBezTo>
                  <a:pt x="1735422" y="989058"/>
                  <a:pt x="1743967" y="997609"/>
                  <a:pt x="1743967" y="1008160"/>
                </a:cubicBezTo>
                <a:cubicBezTo>
                  <a:pt x="1743865" y="1018644"/>
                  <a:pt x="1735353" y="1027092"/>
                  <a:pt x="1724864" y="1027092"/>
                </a:cubicBezTo>
                <a:cubicBezTo>
                  <a:pt x="1714375" y="1027092"/>
                  <a:pt x="1705847" y="1018644"/>
                  <a:pt x="1705762" y="1008160"/>
                </a:cubicBezTo>
                <a:cubicBezTo>
                  <a:pt x="1705762" y="997609"/>
                  <a:pt x="1714307" y="989058"/>
                  <a:pt x="1724864" y="989058"/>
                </a:cubicBezTo>
                <a:close/>
                <a:moveTo>
                  <a:pt x="1909434" y="988753"/>
                </a:moveTo>
                <a:cubicBezTo>
                  <a:pt x="1920079" y="988753"/>
                  <a:pt x="1928707" y="997381"/>
                  <a:pt x="1928707" y="1008025"/>
                </a:cubicBezTo>
                <a:cubicBezTo>
                  <a:pt x="1928707" y="1018669"/>
                  <a:pt x="1920078" y="1027298"/>
                  <a:pt x="1909434" y="1027298"/>
                </a:cubicBezTo>
                <a:cubicBezTo>
                  <a:pt x="1898790" y="1027298"/>
                  <a:pt x="1890161" y="1018670"/>
                  <a:pt x="1890161" y="1008025"/>
                </a:cubicBezTo>
                <a:cubicBezTo>
                  <a:pt x="1890161" y="997381"/>
                  <a:pt x="1898790" y="988753"/>
                  <a:pt x="1909434" y="988753"/>
                </a:cubicBezTo>
                <a:close/>
                <a:moveTo>
                  <a:pt x="1848033" y="988753"/>
                </a:moveTo>
                <a:cubicBezTo>
                  <a:pt x="1858678" y="988753"/>
                  <a:pt x="1867306" y="997381"/>
                  <a:pt x="1867306" y="1008025"/>
                </a:cubicBezTo>
                <a:cubicBezTo>
                  <a:pt x="1867306" y="1018669"/>
                  <a:pt x="1858677" y="1027298"/>
                  <a:pt x="1848033" y="1027298"/>
                </a:cubicBezTo>
                <a:cubicBezTo>
                  <a:pt x="1837389" y="1027298"/>
                  <a:pt x="1828760" y="1018670"/>
                  <a:pt x="1828760" y="1008025"/>
                </a:cubicBezTo>
                <a:cubicBezTo>
                  <a:pt x="1828760" y="997381"/>
                  <a:pt x="1837389" y="988753"/>
                  <a:pt x="1848033" y="988753"/>
                </a:cubicBezTo>
                <a:close/>
                <a:moveTo>
                  <a:pt x="1786631" y="988753"/>
                </a:moveTo>
                <a:cubicBezTo>
                  <a:pt x="1797276" y="988753"/>
                  <a:pt x="1805904" y="997381"/>
                  <a:pt x="1805904" y="1008025"/>
                </a:cubicBezTo>
                <a:cubicBezTo>
                  <a:pt x="1805904" y="1018669"/>
                  <a:pt x="1797275" y="1027298"/>
                  <a:pt x="1786631" y="1027298"/>
                </a:cubicBezTo>
                <a:cubicBezTo>
                  <a:pt x="1775987" y="1027298"/>
                  <a:pt x="1767358" y="1018670"/>
                  <a:pt x="1767358" y="1008025"/>
                </a:cubicBezTo>
                <a:cubicBezTo>
                  <a:pt x="1767358" y="997381"/>
                  <a:pt x="1775987" y="988753"/>
                  <a:pt x="1786631" y="988753"/>
                </a:cubicBezTo>
                <a:close/>
                <a:moveTo>
                  <a:pt x="5628" y="943519"/>
                </a:moveTo>
                <a:cubicBezTo>
                  <a:pt x="5747" y="943512"/>
                  <a:pt x="5867" y="943512"/>
                  <a:pt x="5986" y="943519"/>
                </a:cubicBezTo>
                <a:cubicBezTo>
                  <a:pt x="7675" y="943617"/>
                  <a:pt x="8971" y="945066"/>
                  <a:pt x="8869" y="946760"/>
                </a:cubicBezTo>
                <a:cubicBezTo>
                  <a:pt x="8869" y="948549"/>
                  <a:pt x="7419" y="950000"/>
                  <a:pt x="5628" y="950000"/>
                </a:cubicBezTo>
                <a:cubicBezTo>
                  <a:pt x="3872" y="949914"/>
                  <a:pt x="2473" y="948512"/>
                  <a:pt x="2388" y="946760"/>
                </a:cubicBezTo>
                <a:cubicBezTo>
                  <a:pt x="2388" y="944970"/>
                  <a:pt x="3837" y="943519"/>
                  <a:pt x="5628" y="943519"/>
                </a:cubicBezTo>
                <a:close/>
                <a:moveTo>
                  <a:pt x="67029" y="941983"/>
                </a:moveTo>
                <a:cubicBezTo>
                  <a:pt x="67149" y="941978"/>
                  <a:pt x="67268" y="941978"/>
                  <a:pt x="67371" y="941983"/>
                </a:cubicBezTo>
                <a:cubicBezTo>
                  <a:pt x="69912" y="942079"/>
                  <a:pt x="71907" y="944218"/>
                  <a:pt x="71805" y="946760"/>
                </a:cubicBezTo>
                <a:cubicBezTo>
                  <a:pt x="71805" y="949397"/>
                  <a:pt x="69673" y="951536"/>
                  <a:pt x="67029" y="951536"/>
                </a:cubicBezTo>
                <a:cubicBezTo>
                  <a:pt x="64437" y="951446"/>
                  <a:pt x="62339" y="949358"/>
                  <a:pt x="62254" y="946760"/>
                </a:cubicBezTo>
                <a:cubicBezTo>
                  <a:pt x="62254" y="944123"/>
                  <a:pt x="64386" y="941983"/>
                  <a:pt x="67029" y="941983"/>
                </a:cubicBezTo>
                <a:close/>
                <a:moveTo>
                  <a:pt x="129114" y="941301"/>
                </a:moveTo>
                <a:cubicBezTo>
                  <a:pt x="132133" y="941301"/>
                  <a:pt x="134572" y="943747"/>
                  <a:pt x="134572" y="946760"/>
                </a:cubicBezTo>
                <a:cubicBezTo>
                  <a:pt x="134572" y="949774"/>
                  <a:pt x="132133" y="952217"/>
                  <a:pt x="129114" y="952217"/>
                </a:cubicBezTo>
                <a:cubicBezTo>
                  <a:pt x="126129" y="952129"/>
                  <a:pt x="123741" y="949736"/>
                  <a:pt x="123656" y="946760"/>
                </a:cubicBezTo>
                <a:cubicBezTo>
                  <a:pt x="123656" y="943747"/>
                  <a:pt x="126095" y="941301"/>
                  <a:pt x="129114" y="941301"/>
                </a:cubicBezTo>
                <a:close/>
                <a:moveTo>
                  <a:pt x="189832" y="940449"/>
                </a:moveTo>
                <a:cubicBezTo>
                  <a:pt x="189951" y="940446"/>
                  <a:pt x="190071" y="940446"/>
                  <a:pt x="190173" y="940449"/>
                </a:cubicBezTo>
                <a:cubicBezTo>
                  <a:pt x="193567" y="940544"/>
                  <a:pt x="196245" y="943371"/>
                  <a:pt x="196143" y="946761"/>
                </a:cubicBezTo>
                <a:cubicBezTo>
                  <a:pt x="196143" y="950244"/>
                  <a:pt x="193312" y="953070"/>
                  <a:pt x="189832" y="953070"/>
                </a:cubicBezTo>
                <a:cubicBezTo>
                  <a:pt x="186387" y="952980"/>
                  <a:pt x="183607" y="950207"/>
                  <a:pt x="183522" y="946761"/>
                </a:cubicBezTo>
                <a:cubicBezTo>
                  <a:pt x="183522" y="943275"/>
                  <a:pt x="186353" y="940449"/>
                  <a:pt x="189832" y="940449"/>
                </a:cubicBezTo>
                <a:close/>
                <a:moveTo>
                  <a:pt x="251234" y="939767"/>
                </a:moveTo>
                <a:cubicBezTo>
                  <a:pt x="255088" y="939767"/>
                  <a:pt x="258227" y="942898"/>
                  <a:pt x="258227" y="946760"/>
                </a:cubicBezTo>
                <a:cubicBezTo>
                  <a:pt x="258227" y="950621"/>
                  <a:pt x="255088" y="953753"/>
                  <a:pt x="251234" y="953753"/>
                </a:cubicBezTo>
                <a:cubicBezTo>
                  <a:pt x="247413" y="953662"/>
                  <a:pt x="244326" y="950583"/>
                  <a:pt x="244241" y="946760"/>
                </a:cubicBezTo>
                <a:cubicBezTo>
                  <a:pt x="244241" y="942898"/>
                  <a:pt x="247379" y="939767"/>
                  <a:pt x="251234" y="939767"/>
                </a:cubicBezTo>
                <a:close/>
                <a:moveTo>
                  <a:pt x="312635" y="939085"/>
                </a:moveTo>
                <a:cubicBezTo>
                  <a:pt x="316882" y="939085"/>
                  <a:pt x="320310" y="942522"/>
                  <a:pt x="320310" y="946761"/>
                </a:cubicBezTo>
                <a:cubicBezTo>
                  <a:pt x="320310" y="950998"/>
                  <a:pt x="316882" y="954435"/>
                  <a:pt x="312635" y="954435"/>
                </a:cubicBezTo>
                <a:cubicBezTo>
                  <a:pt x="308388" y="954435"/>
                  <a:pt x="304960" y="950998"/>
                  <a:pt x="304960" y="946761"/>
                </a:cubicBezTo>
                <a:cubicBezTo>
                  <a:pt x="304960" y="942522"/>
                  <a:pt x="308388" y="939085"/>
                  <a:pt x="312635" y="939085"/>
                </a:cubicBezTo>
                <a:close/>
                <a:moveTo>
                  <a:pt x="374036" y="938231"/>
                </a:moveTo>
                <a:cubicBezTo>
                  <a:pt x="378743" y="938231"/>
                  <a:pt x="382563" y="942050"/>
                  <a:pt x="382563" y="946760"/>
                </a:cubicBezTo>
                <a:cubicBezTo>
                  <a:pt x="382563" y="951469"/>
                  <a:pt x="378743" y="955287"/>
                  <a:pt x="374036" y="955287"/>
                </a:cubicBezTo>
                <a:cubicBezTo>
                  <a:pt x="369362" y="955197"/>
                  <a:pt x="365593" y="951431"/>
                  <a:pt x="365508" y="946760"/>
                </a:cubicBezTo>
                <a:cubicBezTo>
                  <a:pt x="365508" y="942050"/>
                  <a:pt x="369329" y="938231"/>
                  <a:pt x="374036" y="938231"/>
                </a:cubicBezTo>
                <a:close/>
                <a:moveTo>
                  <a:pt x="436120" y="937550"/>
                </a:moveTo>
                <a:cubicBezTo>
                  <a:pt x="441203" y="937550"/>
                  <a:pt x="445330" y="941674"/>
                  <a:pt x="445330" y="946761"/>
                </a:cubicBezTo>
                <a:cubicBezTo>
                  <a:pt x="445330" y="951847"/>
                  <a:pt x="441203" y="955970"/>
                  <a:pt x="436120" y="955970"/>
                </a:cubicBezTo>
                <a:cubicBezTo>
                  <a:pt x="431072" y="955880"/>
                  <a:pt x="426995" y="951809"/>
                  <a:pt x="426910" y="946761"/>
                </a:cubicBezTo>
                <a:cubicBezTo>
                  <a:pt x="426910" y="941674"/>
                  <a:pt x="431037" y="937550"/>
                  <a:pt x="436120" y="937550"/>
                </a:cubicBezTo>
                <a:close/>
                <a:moveTo>
                  <a:pt x="496839" y="936867"/>
                </a:moveTo>
                <a:cubicBezTo>
                  <a:pt x="502297" y="936867"/>
                  <a:pt x="506731" y="941297"/>
                  <a:pt x="506731" y="946760"/>
                </a:cubicBezTo>
                <a:cubicBezTo>
                  <a:pt x="506731" y="952223"/>
                  <a:pt x="502297" y="956651"/>
                  <a:pt x="496839" y="956651"/>
                </a:cubicBezTo>
                <a:cubicBezTo>
                  <a:pt x="491381" y="956651"/>
                  <a:pt x="486947" y="952223"/>
                  <a:pt x="486947" y="946760"/>
                </a:cubicBezTo>
                <a:cubicBezTo>
                  <a:pt x="486947" y="941297"/>
                  <a:pt x="491381" y="936867"/>
                  <a:pt x="496839" y="936867"/>
                </a:cubicBezTo>
                <a:close/>
                <a:moveTo>
                  <a:pt x="558240" y="936185"/>
                </a:moveTo>
                <a:cubicBezTo>
                  <a:pt x="564073" y="936185"/>
                  <a:pt x="568815" y="940920"/>
                  <a:pt x="568815" y="946760"/>
                </a:cubicBezTo>
                <a:cubicBezTo>
                  <a:pt x="568815" y="952599"/>
                  <a:pt x="564073" y="957334"/>
                  <a:pt x="558240" y="957334"/>
                </a:cubicBezTo>
                <a:cubicBezTo>
                  <a:pt x="552407" y="957334"/>
                  <a:pt x="547666" y="952599"/>
                  <a:pt x="547666" y="946760"/>
                </a:cubicBezTo>
                <a:cubicBezTo>
                  <a:pt x="547666" y="940920"/>
                  <a:pt x="552407" y="936185"/>
                  <a:pt x="558240" y="936185"/>
                </a:cubicBezTo>
                <a:close/>
                <a:moveTo>
                  <a:pt x="619642" y="935504"/>
                </a:moveTo>
                <a:cubicBezTo>
                  <a:pt x="619761" y="935502"/>
                  <a:pt x="619863" y="935502"/>
                  <a:pt x="619982" y="935504"/>
                </a:cubicBezTo>
                <a:cubicBezTo>
                  <a:pt x="626106" y="935599"/>
                  <a:pt x="631001" y="940638"/>
                  <a:pt x="630898" y="946761"/>
                </a:cubicBezTo>
                <a:cubicBezTo>
                  <a:pt x="630898" y="952978"/>
                  <a:pt x="625867" y="958017"/>
                  <a:pt x="619642" y="958017"/>
                </a:cubicBezTo>
                <a:cubicBezTo>
                  <a:pt x="613467" y="957925"/>
                  <a:pt x="608470" y="952939"/>
                  <a:pt x="608385" y="946761"/>
                </a:cubicBezTo>
                <a:cubicBezTo>
                  <a:pt x="608385" y="940543"/>
                  <a:pt x="613433" y="935504"/>
                  <a:pt x="619642" y="935504"/>
                </a:cubicBezTo>
                <a:close/>
                <a:moveTo>
                  <a:pt x="681042" y="934821"/>
                </a:moveTo>
                <a:cubicBezTo>
                  <a:pt x="687643" y="934821"/>
                  <a:pt x="692982" y="940166"/>
                  <a:pt x="692982" y="946761"/>
                </a:cubicBezTo>
                <a:cubicBezTo>
                  <a:pt x="692982" y="953353"/>
                  <a:pt x="687643" y="958699"/>
                  <a:pt x="681042" y="958699"/>
                </a:cubicBezTo>
                <a:cubicBezTo>
                  <a:pt x="674493" y="958608"/>
                  <a:pt x="669189" y="953317"/>
                  <a:pt x="669104" y="946761"/>
                </a:cubicBezTo>
                <a:cubicBezTo>
                  <a:pt x="669104" y="940166"/>
                  <a:pt x="674442" y="934821"/>
                  <a:pt x="681042" y="934821"/>
                </a:cubicBezTo>
                <a:close/>
                <a:moveTo>
                  <a:pt x="743126" y="934139"/>
                </a:moveTo>
                <a:cubicBezTo>
                  <a:pt x="750102" y="934139"/>
                  <a:pt x="755747" y="939790"/>
                  <a:pt x="755747" y="946761"/>
                </a:cubicBezTo>
                <a:cubicBezTo>
                  <a:pt x="755747" y="953731"/>
                  <a:pt x="750102" y="959381"/>
                  <a:pt x="743126" y="959381"/>
                </a:cubicBezTo>
                <a:cubicBezTo>
                  <a:pt x="736150" y="959381"/>
                  <a:pt x="730505" y="953731"/>
                  <a:pt x="730505" y="946761"/>
                </a:cubicBezTo>
                <a:cubicBezTo>
                  <a:pt x="730505" y="939790"/>
                  <a:pt x="736150" y="934139"/>
                  <a:pt x="743126" y="934139"/>
                </a:cubicBezTo>
                <a:close/>
                <a:moveTo>
                  <a:pt x="803845" y="933456"/>
                </a:moveTo>
                <a:cubicBezTo>
                  <a:pt x="811196" y="933456"/>
                  <a:pt x="817149" y="939412"/>
                  <a:pt x="817149" y="946760"/>
                </a:cubicBezTo>
                <a:cubicBezTo>
                  <a:pt x="817149" y="954107"/>
                  <a:pt x="811196" y="960063"/>
                  <a:pt x="803845" y="960063"/>
                </a:cubicBezTo>
                <a:cubicBezTo>
                  <a:pt x="796494" y="960063"/>
                  <a:pt x="790542" y="954107"/>
                  <a:pt x="790542" y="946760"/>
                </a:cubicBezTo>
                <a:cubicBezTo>
                  <a:pt x="790542" y="939412"/>
                  <a:pt x="796494" y="933456"/>
                  <a:pt x="803845" y="933456"/>
                </a:cubicBezTo>
                <a:close/>
                <a:moveTo>
                  <a:pt x="865612" y="932811"/>
                </a:moveTo>
                <a:cubicBezTo>
                  <a:pt x="873242" y="932811"/>
                  <a:pt x="879428" y="938995"/>
                  <a:pt x="879428" y="946625"/>
                </a:cubicBezTo>
                <a:cubicBezTo>
                  <a:pt x="879428" y="954255"/>
                  <a:pt x="873242" y="960441"/>
                  <a:pt x="865612" y="960441"/>
                </a:cubicBezTo>
                <a:cubicBezTo>
                  <a:pt x="857982" y="960441"/>
                  <a:pt x="851797" y="954255"/>
                  <a:pt x="851797" y="946625"/>
                </a:cubicBezTo>
                <a:cubicBezTo>
                  <a:pt x="851797" y="938995"/>
                  <a:pt x="857982" y="932811"/>
                  <a:pt x="865612" y="932811"/>
                </a:cubicBezTo>
                <a:close/>
                <a:moveTo>
                  <a:pt x="926647" y="932262"/>
                </a:moveTo>
                <a:cubicBezTo>
                  <a:pt x="934646" y="932262"/>
                  <a:pt x="941144" y="938754"/>
                  <a:pt x="941144" y="946760"/>
                </a:cubicBezTo>
                <a:cubicBezTo>
                  <a:pt x="941144" y="954765"/>
                  <a:pt x="934646" y="961257"/>
                  <a:pt x="926647" y="961257"/>
                </a:cubicBezTo>
                <a:cubicBezTo>
                  <a:pt x="918648" y="961257"/>
                  <a:pt x="912150" y="954765"/>
                  <a:pt x="912150" y="946760"/>
                </a:cubicBezTo>
                <a:cubicBezTo>
                  <a:pt x="912150" y="938754"/>
                  <a:pt x="918648" y="932262"/>
                  <a:pt x="926647" y="932262"/>
                </a:cubicBezTo>
                <a:close/>
                <a:moveTo>
                  <a:pt x="988048" y="931751"/>
                </a:moveTo>
                <a:cubicBezTo>
                  <a:pt x="988168" y="931749"/>
                  <a:pt x="988270" y="931749"/>
                  <a:pt x="988390" y="931751"/>
                </a:cubicBezTo>
                <a:cubicBezTo>
                  <a:pt x="996593" y="931846"/>
                  <a:pt x="1003160" y="938565"/>
                  <a:pt x="1003058" y="946760"/>
                </a:cubicBezTo>
                <a:cubicBezTo>
                  <a:pt x="1003058" y="946817"/>
                  <a:pt x="1003058" y="946874"/>
                  <a:pt x="1003058" y="946931"/>
                </a:cubicBezTo>
                <a:cubicBezTo>
                  <a:pt x="1002956" y="955126"/>
                  <a:pt x="996235" y="961691"/>
                  <a:pt x="988048" y="961599"/>
                </a:cubicBezTo>
                <a:cubicBezTo>
                  <a:pt x="979827" y="961599"/>
                  <a:pt x="973124" y="954982"/>
                  <a:pt x="973040" y="946760"/>
                </a:cubicBezTo>
                <a:cubicBezTo>
                  <a:pt x="973040" y="938471"/>
                  <a:pt x="979759" y="931751"/>
                  <a:pt x="988048" y="931751"/>
                </a:cubicBezTo>
                <a:close/>
                <a:moveTo>
                  <a:pt x="1049816" y="930934"/>
                </a:moveTo>
                <a:cubicBezTo>
                  <a:pt x="1058483" y="930934"/>
                  <a:pt x="1065508" y="937959"/>
                  <a:pt x="1065508" y="946625"/>
                </a:cubicBezTo>
                <a:cubicBezTo>
                  <a:pt x="1065508" y="955292"/>
                  <a:pt x="1058483" y="962317"/>
                  <a:pt x="1049816" y="962317"/>
                </a:cubicBezTo>
                <a:cubicBezTo>
                  <a:pt x="1041150" y="962317"/>
                  <a:pt x="1034125" y="955290"/>
                  <a:pt x="1034125" y="946625"/>
                </a:cubicBezTo>
                <a:cubicBezTo>
                  <a:pt x="1034125" y="937959"/>
                  <a:pt x="1041150" y="930934"/>
                  <a:pt x="1049816" y="930934"/>
                </a:cubicBezTo>
                <a:close/>
                <a:moveTo>
                  <a:pt x="1110851" y="930558"/>
                </a:moveTo>
                <a:cubicBezTo>
                  <a:pt x="1110970" y="930556"/>
                  <a:pt x="1111073" y="930556"/>
                  <a:pt x="1111192" y="930558"/>
                </a:cubicBezTo>
                <a:cubicBezTo>
                  <a:pt x="1120044" y="930652"/>
                  <a:pt x="1127156" y="937907"/>
                  <a:pt x="1127054" y="946761"/>
                </a:cubicBezTo>
                <a:cubicBezTo>
                  <a:pt x="1127054" y="946819"/>
                  <a:pt x="1127054" y="946874"/>
                  <a:pt x="1127054" y="946932"/>
                </a:cubicBezTo>
                <a:cubicBezTo>
                  <a:pt x="1126952" y="955786"/>
                  <a:pt x="1119703" y="962886"/>
                  <a:pt x="1110851" y="962792"/>
                </a:cubicBezTo>
                <a:cubicBezTo>
                  <a:pt x="1102152" y="962371"/>
                  <a:pt x="1095160" y="955459"/>
                  <a:pt x="1094648" y="946761"/>
                </a:cubicBezTo>
                <a:cubicBezTo>
                  <a:pt x="1095074" y="937995"/>
                  <a:pt x="1102084" y="930986"/>
                  <a:pt x="1110851" y="930558"/>
                </a:cubicBezTo>
                <a:close/>
                <a:moveTo>
                  <a:pt x="1172252" y="930045"/>
                </a:moveTo>
                <a:cubicBezTo>
                  <a:pt x="1181667" y="930045"/>
                  <a:pt x="1189308" y="937680"/>
                  <a:pt x="1189308" y="947101"/>
                </a:cubicBezTo>
                <a:cubicBezTo>
                  <a:pt x="1189308" y="956521"/>
                  <a:pt x="1181667" y="964156"/>
                  <a:pt x="1172252" y="964156"/>
                </a:cubicBezTo>
                <a:cubicBezTo>
                  <a:pt x="1162838" y="964156"/>
                  <a:pt x="1155197" y="956521"/>
                  <a:pt x="1155197" y="947101"/>
                </a:cubicBezTo>
                <a:cubicBezTo>
                  <a:pt x="1155197" y="937680"/>
                  <a:pt x="1162838" y="930045"/>
                  <a:pt x="1172252" y="930045"/>
                </a:cubicBezTo>
                <a:close/>
                <a:moveTo>
                  <a:pt x="1233653" y="929533"/>
                </a:moveTo>
                <a:cubicBezTo>
                  <a:pt x="1243068" y="929533"/>
                  <a:pt x="1250709" y="937169"/>
                  <a:pt x="1250709" y="946589"/>
                </a:cubicBezTo>
                <a:cubicBezTo>
                  <a:pt x="1250709" y="956008"/>
                  <a:pt x="1243068" y="963644"/>
                  <a:pt x="1233653" y="963644"/>
                </a:cubicBezTo>
                <a:cubicBezTo>
                  <a:pt x="1224239" y="963644"/>
                  <a:pt x="1216598" y="956008"/>
                  <a:pt x="1216598" y="946589"/>
                </a:cubicBezTo>
                <a:cubicBezTo>
                  <a:pt x="1216598" y="937169"/>
                  <a:pt x="1224239" y="929533"/>
                  <a:pt x="1233653" y="929533"/>
                </a:cubicBezTo>
                <a:close/>
                <a:moveTo>
                  <a:pt x="1971151" y="929364"/>
                </a:moveTo>
                <a:cubicBezTo>
                  <a:pt x="1980566" y="929364"/>
                  <a:pt x="1988207" y="936999"/>
                  <a:pt x="1988207" y="946418"/>
                </a:cubicBezTo>
                <a:cubicBezTo>
                  <a:pt x="1988207" y="955838"/>
                  <a:pt x="1980566" y="963474"/>
                  <a:pt x="1971151" y="963474"/>
                </a:cubicBezTo>
                <a:cubicBezTo>
                  <a:pt x="1961737" y="963474"/>
                  <a:pt x="1954096" y="955838"/>
                  <a:pt x="1954096" y="946418"/>
                </a:cubicBezTo>
                <a:cubicBezTo>
                  <a:pt x="1954096" y="936999"/>
                  <a:pt x="1961737" y="929364"/>
                  <a:pt x="1971151" y="929364"/>
                </a:cubicBezTo>
                <a:close/>
                <a:moveTo>
                  <a:pt x="1295421" y="928888"/>
                </a:moveTo>
                <a:cubicBezTo>
                  <a:pt x="1305218" y="928888"/>
                  <a:pt x="1313159" y="936830"/>
                  <a:pt x="1313159" y="946625"/>
                </a:cubicBezTo>
                <a:cubicBezTo>
                  <a:pt x="1313159" y="956422"/>
                  <a:pt x="1305218" y="964363"/>
                  <a:pt x="1295421" y="964363"/>
                </a:cubicBezTo>
                <a:cubicBezTo>
                  <a:pt x="1285625" y="964363"/>
                  <a:pt x="1277683" y="956422"/>
                  <a:pt x="1277683" y="946625"/>
                </a:cubicBezTo>
                <a:cubicBezTo>
                  <a:pt x="1277683" y="936830"/>
                  <a:pt x="1285625" y="928888"/>
                  <a:pt x="1295421" y="928888"/>
                </a:cubicBezTo>
                <a:close/>
                <a:moveTo>
                  <a:pt x="1479259" y="928510"/>
                </a:moveTo>
                <a:cubicBezTo>
                  <a:pt x="1489714" y="928510"/>
                  <a:pt x="1498191" y="936986"/>
                  <a:pt x="1498191" y="947443"/>
                </a:cubicBezTo>
                <a:cubicBezTo>
                  <a:pt x="1498106" y="957831"/>
                  <a:pt x="1489646" y="966203"/>
                  <a:pt x="1479259" y="966203"/>
                </a:cubicBezTo>
                <a:cubicBezTo>
                  <a:pt x="1468872" y="966203"/>
                  <a:pt x="1460429" y="957831"/>
                  <a:pt x="1460327" y="947443"/>
                </a:cubicBezTo>
                <a:cubicBezTo>
                  <a:pt x="1460327" y="936986"/>
                  <a:pt x="1468804" y="928510"/>
                  <a:pt x="1479259" y="928510"/>
                </a:cubicBezTo>
                <a:close/>
                <a:moveTo>
                  <a:pt x="1417857" y="928510"/>
                </a:moveTo>
                <a:cubicBezTo>
                  <a:pt x="1428125" y="928510"/>
                  <a:pt x="1436448" y="936834"/>
                  <a:pt x="1436448" y="947101"/>
                </a:cubicBezTo>
                <a:cubicBezTo>
                  <a:pt x="1436448" y="947158"/>
                  <a:pt x="1436448" y="947216"/>
                  <a:pt x="1436448" y="947271"/>
                </a:cubicBezTo>
                <a:cubicBezTo>
                  <a:pt x="1436346" y="957445"/>
                  <a:pt x="1428023" y="965615"/>
                  <a:pt x="1417857" y="965521"/>
                </a:cubicBezTo>
                <a:cubicBezTo>
                  <a:pt x="1417806" y="965521"/>
                  <a:pt x="1417738" y="965521"/>
                  <a:pt x="1417687" y="965521"/>
                </a:cubicBezTo>
                <a:cubicBezTo>
                  <a:pt x="1407505" y="965521"/>
                  <a:pt x="1399267" y="957274"/>
                  <a:pt x="1399267" y="947101"/>
                </a:cubicBezTo>
                <a:cubicBezTo>
                  <a:pt x="1399267" y="936834"/>
                  <a:pt x="1407590" y="928510"/>
                  <a:pt x="1417857" y="928510"/>
                </a:cubicBezTo>
                <a:close/>
                <a:moveTo>
                  <a:pt x="1357139" y="928510"/>
                </a:moveTo>
                <a:cubicBezTo>
                  <a:pt x="1366826" y="928971"/>
                  <a:pt x="1374382" y="937061"/>
                  <a:pt x="1374195" y="946760"/>
                </a:cubicBezTo>
                <a:cubicBezTo>
                  <a:pt x="1374212" y="956326"/>
                  <a:pt x="1366690" y="964214"/>
                  <a:pt x="1357139" y="964668"/>
                </a:cubicBezTo>
                <a:cubicBezTo>
                  <a:pt x="1347161" y="964668"/>
                  <a:pt x="1339060" y="956574"/>
                  <a:pt x="1339060" y="946590"/>
                </a:cubicBezTo>
                <a:cubicBezTo>
                  <a:pt x="1339060" y="936605"/>
                  <a:pt x="1347161" y="928510"/>
                  <a:pt x="1357139" y="928510"/>
                </a:cubicBezTo>
                <a:close/>
                <a:moveTo>
                  <a:pt x="1540660" y="927487"/>
                </a:moveTo>
                <a:cubicBezTo>
                  <a:pt x="1540779" y="927485"/>
                  <a:pt x="1540882" y="927485"/>
                  <a:pt x="1541001" y="927487"/>
                </a:cubicBezTo>
                <a:cubicBezTo>
                  <a:pt x="1551558" y="927581"/>
                  <a:pt x="1560035" y="936211"/>
                  <a:pt x="1559933" y="946760"/>
                </a:cubicBezTo>
                <a:cubicBezTo>
                  <a:pt x="1559933" y="946816"/>
                  <a:pt x="1559933" y="946874"/>
                  <a:pt x="1559933" y="946929"/>
                </a:cubicBezTo>
                <a:cubicBezTo>
                  <a:pt x="1559831" y="957480"/>
                  <a:pt x="1551217" y="965955"/>
                  <a:pt x="1540660" y="965862"/>
                </a:cubicBezTo>
                <a:cubicBezTo>
                  <a:pt x="1530085" y="965862"/>
                  <a:pt x="1521472" y="957337"/>
                  <a:pt x="1521387" y="946760"/>
                </a:cubicBezTo>
                <a:cubicBezTo>
                  <a:pt x="1521387" y="936115"/>
                  <a:pt x="1530017" y="927487"/>
                  <a:pt x="1540660" y="927487"/>
                </a:cubicBezTo>
                <a:close/>
                <a:moveTo>
                  <a:pt x="1602061" y="927316"/>
                </a:moveTo>
                <a:cubicBezTo>
                  <a:pt x="1612806" y="927316"/>
                  <a:pt x="1621505" y="936022"/>
                  <a:pt x="1621505" y="946760"/>
                </a:cubicBezTo>
                <a:cubicBezTo>
                  <a:pt x="1621505" y="946817"/>
                  <a:pt x="1621505" y="946874"/>
                  <a:pt x="1621505" y="946930"/>
                </a:cubicBezTo>
                <a:cubicBezTo>
                  <a:pt x="1621402" y="957574"/>
                  <a:pt x="1612704" y="966126"/>
                  <a:pt x="1602061" y="966033"/>
                </a:cubicBezTo>
                <a:cubicBezTo>
                  <a:pt x="1602010" y="966033"/>
                  <a:pt x="1601942" y="966033"/>
                  <a:pt x="1601891" y="966033"/>
                </a:cubicBezTo>
                <a:cubicBezTo>
                  <a:pt x="1591248" y="966033"/>
                  <a:pt x="1582618" y="957404"/>
                  <a:pt x="1582618" y="946760"/>
                </a:cubicBezTo>
                <a:cubicBezTo>
                  <a:pt x="1582618" y="936022"/>
                  <a:pt x="1591316" y="927316"/>
                  <a:pt x="1602061" y="927316"/>
                </a:cubicBezTo>
                <a:close/>
                <a:moveTo>
                  <a:pt x="1664144" y="926975"/>
                </a:moveTo>
                <a:cubicBezTo>
                  <a:pt x="1675077" y="926975"/>
                  <a:pt x="1683929" y="935834"/>
                  <a:pt x="1683929" y="946760"/>
                </a:cubicBezTo>
                <a:cubicBezTo>
                  <a:pt x="1683929" y="946817"/>
                  <a:pt x="1683929" y="946874"/>
                  <a:pt x="1683929" y="946930"/>
                </a:cubicBezTo>
                <a:cubicBezTo>
                  <a:pt x="1683827" y="957762"/>
                  <a:pt x="1674975" y="966467"/>
                  <a:pt x="1664144" y="966374"/>
                </a:cubicBezTo>
                <a:cubicBezTo>
                  <a:pt x="1664093" y="966374"/>
                  <a:pt x="1664025" y="966374"/>
                  <a:pt x="1663974" y="966374"/>
                </a:cubicBezTo>
                <a:cubicBezTo>
                  <a:pt x="1653144" y="966374"/>
                  <a:pt x="1644360" y="957592"/>
                  <a:pt x="1644360" y="946760"/>
                </a:cubicBezTo>
                <a:cubicBezTo>
                  <a:pt x="1644360" y="935834"/>
                  <a:pt x="1653212" y="926975"/>
                  <a:pt x="1664144" y="926975"/>
                </a:cubicBezTo>
                <a:close/>
                <a:moveTo>
                  <a:pt x="1724863" y="926804"/>
                </a:moveTo>
                <a:cubicBezTo>
                  <a:pt x="1735882" y="926804"/>
                  <a:pt x="1744819" y="935738"/>
                  <a:pt x="1744819" y="946760"/>
                </a:cubicBezTo>
                <a:cubicBezTo>
                  <a:pt x="1744819" y="946816"/>
                  <a:pt x="1744819" y="946874"/>
                  <a:pt x="1744819" y="946929"/>
                </a:cubicBezTo>
                <a:cubicBezTo>
                  <a:pt x="1744717" y="957857"/>
                  <a:pt x="1735796" y="966637"/>
                  <a:pt x="1724863" y="966544"/>
                </a:cubicBezTo>
                <a:cubicBezTo>
                  <a:pt x="1713931" y="966544"/>
                  <a:pt x="1705079" y="957686"/>
                  <a:pt x="1705079" y="946760"/>
                </a:cubicBezTo>
                <a:cubicBezTo>
                  <a:pt x="1705079" y="946704"/>
                  <a:pt x="1705079" y="946645"/>
                  <a:pt x="1705079" y="946589"/>
                </a:cubicBezTo>
                <a:cubicBezTo>
                  <a:pt x="1705079" y="935661"/>
                  <a:pt x="1713931" y="926804"/>
                  <a:pt x="1724863" y="926804"/>
                </a:cubicBezTo>
                <a:close/>
                <a:moveTo>
                  <a:pt x="1909067" y="926634"/>
                </a:moveTo>
                <a:cubicBezTo>
                  <a:pt x="1920188" y="926634"/>
                  <a:pt x="1929194" y="935645"/>
                  <a:pt x="1929194" y="946760"/>
                </a:cubicBezTo>
                <a:cubicBezTo>
                  <a:pt x="1929194" y="946817"/>
                  <a:pt x="1929194" y="946874"/>
                  <a:pt x="1929194" y="946930"/>
                </a:cubicBezTo>
                <a:cubicBezTo>
                  <a:pt x="1929091" y="957951"/>
                  <a:pt x="1920086" y="966809"/>
                  <a:pt x="1909067" y="966715"/>
                </a:cubicBezTo>
                <a:cubicBezTo>
                  <a:pt x="1909016" y="966715"/>
                  <a:pt x="1908948" y="966715"/>
                  <a:pt x="1908897" y="966715"/>
                </a:cubicBezTo>
                <a:cubicBezTo>
                  <a:pt x="1897879" y="966715"/>
                  <a:pt x="1888942" y="957781"/>
                  <a:pt x="1888942" y="946760"/>
                </a:cubicBezTo>
                <a:cubicBezTo>
                  <a:pt x="1888942" y="935645"/>
                  <a:pt x="1897947" y="926634"/>
                  <a:pt x="1909067" y="926634"/>
                </a:cubicBezTo>
                <a:close/>
                <a:moveTo>
                  <a:pt x="1847667" y="926634"/>
                </a:moveTo>
                <a:cubicBezTo>
                  <a:pt x="1858787" y="926634"/>
                  <a:pt x="1867793" y="935645"/>
                  <a:pt x="1867793" y="946760"/>
                </a:cubicBezTo>
                <a:cubicBezTo>
                  <a:pt x="1867793" y="946817"/>
                  <a:pt x="1867793" y="946874"/>
                  <a:pt x="1867793" y="946930"/>
                </a:cubicBezTo>
                <a:cubicBezTo>
                  <a:pt x="1867690" y="957951"/>
                  <a:pt x="1858685" y="966809"/>
                  <a:pt x="1847667" y="966715"/>
                </a:cubicBezTo>
                <a:cubicBezTo>
                  <a:pt x="1847615" y="966715"/>
                  <a:pt x="1847547" y="966715"/>
                  <a:pt x="1847496" y="966715"/>
                </a:cubicBezTo>
                <a:cubicBezTo>
                  <a:pt x="1836478" y="966715"/>
                  <a:pt x="1827541" y="957781"/>
                  <a:pt x="1827541" y="946760"/>
                </a:cubicBezTo>
                <a:cubicBezTo>
                  <a:pt x="1827541" y="935645"/>
                  <a:pt x="1836546" y="926634"/>
                  <a:pt x="1847667" y="926634"/>
                </a:cubicBezTo>
                <a:close/>
                <a:moveTo>
                  <a:pt x="1786606" y="926630"/>
                </a:moveTo>
                <a:cubicBezTo>
                  <a:pt x="1797727" y="926632"/>
                  <a:pt x="1806732" y="935644"/>
                  <a:pt x="1806732" y="946760"/>
                </a:cubicBezTo>
                <a:cubicBezTo>
                  <a:pt x="1806732" y="946816"/>
                  <a:pt x="1806732" y="946874"/>
                  <a:pt x="1806732" y="946929"/>
                </a:cubicBezTo>
                <a:cubicBezTo>
                  <a:pt x="1806630" y="957951"/>
                  <a:pt x="1797624" y="966808"/>
                  <a:pt x="1786606" y="966714"/>
                </a:cubicBezTo>
                <a:cubicBezTo>
                  <a:pt x="1786555" y="966714"/>
                  <a:pt x="1786487" y="966714"/>
                  <a:pt x="1786436" y="966714"/>
                </a:cubicBezTo>
                <a:cubicBezTo>
                  <a:pt x="1775418" y="966714"/>
                  <a:pt x="1766481" y="957780"/>
                  <a:pt x="1766481" y="946760"/>
                </a:cubicBezTo>
                <a:cubicBezTo>
                  <a:pt x="1766481" y="935776"/>
                  <a:pt x="1775281" y="926820"/>
                  <a:pt x="1786265" y="926634"/>
                </a:cubicBezTo>
                <a:cubicBezTo>
                  <a:pt x="1786385" y="926632"/>
                  <a:pt x="1786487" y="926630"/>
                  <a:pt x="1786606" y="926630"/>
                </a:cubicBezTo>
                <a:close/>
                <a:moveTo>
                  <a:pt x="5629" y="881778"/>
                </a:moveTo>
                <a:cubicBezTo>
                  <a:pt x="7607" y="881778"/>
                  <a:pt x="9210" y="883382"/>
                  <a:pt x="9210" y="885359"/>
                </a:cubicBezTo>
                <a:cubicBezTo>
                  <a:pt x="9210" y="887338"/>
                  <a:pt x="7607" y="888942"/>
                  <a:pt x="5629" y="888942"/>
                </a:cubicBezTo>
                <a:cubicBezTo>
                  <a:pt x="3684" y="888854"/>
                  <a:pt x="2132" y="887301"/>
                  <a:pt x="2047" y="885359"/>
                </a:cubicBezTo>
                <a:cubicBezTo>
                  <a:pt x="2047" y="883382"/>
                  <a:pt x="3650" y="881778"/>
                  <a:pt x="5629" y="881778"/>
                </a:cubicBezTo>
                <a:close/>
                <a:moveTo>
                  <a:pt x="67029" y="880242"/>
                </a:moveTo>
                <a:cubicBezTo>
                  <a:pt x="67149" y="880239"/>
                  <a:pt x="67268" y="880239"/>
                  <a:pt x="67371" y="880242"/>
                </a:cubicBezTo>
                <a:cubicBezTo>
                  <a:pt x="70100" y="880339"/>
                  <a:pt x="72248" y="882629"/>
                  <a:pt x="72146" y="885359"/>
                </a:cubicBezTo>
                <a:cubicBezTo>
                  <a:pt x="72146" y="888185"/>
                  <a:pt x="69861" y="890476"/>
                  <a:pt x="67029" y="890476"/>
                </a:cubicBezTo>
                <a:cubicBezTo>
                  <a:pt x="64249" y="890388"/>
                  <a:pt x="61998" y="888148"/>
                  <a:pt x="61913" y="885359"/>
                </a:cubicBezTo>
                <a:cubicBezTo>
                  <a:pt x="61913" y="882533"/>
                  <a:pt x="64198" y="880242"/>
                  <a:pt x="67029" y="880242"/>
                </a:cubicBezTo>
                <a:close/>
                <a:moveTo>
                  <a:pt x="129113" y="879389"/>
                </a:moveTo>
                <a:cubicBezTo>
                  <a:pt x="129232" y="879387"/>
                  <a:pt x="129352" y="879387"/>
                  <a:pt x="129454" y="879389"/>
                </a:cubicBezTo>
                <a:cubicBezTo>
                  <a:pt x="132661" y="879486"/>
                  <a:pt x="135185" y="882158"/>
                  <a:pt x="135083" y="885359"/>
                </a:cubicBezTo>
                <a:cubicBezTo>
                  <a:pt x="135083" y="888656"/>
                  <a:pt x="132405" y="891328"/>
                  <a:pt x="129113" y="891328"/>
                </a:cubicBezTo>
                <a:cubicBezTo>
                  <a:pt x="125822" y="891328"/>
                  <a:pt x="123144" y="888656"/>
                  <a:pt x="123144" y="885359"/>
                </a:cubicBezTo>
                <a:cubicBezTo>
                  <a:pt x="123144" y="882063"/>
                  <a:pt x="125822" y="879389"/>
                  <a:pt x="129113" y="879389"/>
                </a:cubicBezTo>
                <a:close/>
                <a:moveTo>
                  <a:pt x="189832" y="878708"/>
                </a:moveTo>
                <a:cubicBezTo>
                  <a:pt x="189951" y="878705"/>
                  <a:pt x="190071" y="878705"/>
                  <a:pt x="190173" y="878708"/>
                </a:cubicBezTo>
                <a:cubicBezTo>
                  <a:pt x="193755" y="878803"/>
                  <a:pt x="196586" y="881780"/>
                  <a:pt x="196484" y="885359"/>
                </a:cubicBezTo>
                <a:cubicBezTo>
                  <a:pt x="196484" y="889034"/>
                  <a:pt x="193499" y="892011"/>
                  <a:pt x="189832" y="892011"/>
                </a:cubicBezTo>
                <a:cubicBezTo>
                  <a:pt x="186199" y="891921"/>
                  <a:pt x="183265" y="888996"/>
                  <a:pt x="183181" y="885359"/>
                </a:cubicBezTo>
                <a:cubicBezTo>
                  <a:pt x="183181" y="881686"/>
                  <a:pt x="186165" y="878708"/>
                  <a:pt x="189832" y="878708"/>
                </a:cubicBezTo>
                <a:close/>
                <a:moveTo>
                  <a:pt x="312635" y="877343"/>
                </a:moveTo>
                <a:cubicBezTo>
                  <a:pt x="312754" y="877342"/>
                  <a:pt x="312856" y="877342"/>
                  <a:pt x="312976" y="877343"/>
                </a:cubicBezTo>
                <a:cubicBezTo>
                  <a:pt x="317410" y="877439"/>
                  <a:pt x="320924" y="881103"/>
                  <a:pt x="320821" y="885530"/>
                </a:cubicBezTo>
                <a:cubicBezTo>
                  <a:pt x="320821" y="890052"/>
                  <a:pt x="317154" y="893716"/>
                  <a:pt x="312635" y="893716"/>
                </a:cubicBezTo>
                <a:cubicBezTo>
                  <a:pt x="308149" y="893627"/>
                  <a:pt x="304533" y="890013"/>
                  <a:pt x="304448" y="885530"/>
                </a:cubicBezTo>
                <a:cubicBezTo>
                  <a:pt x="304448" y="881009"/>
                  <a:pt x="308115" y="877343"/>
                  <a:pt x="312635" y="877343"/>
                </a:cubicBezTo>
                <a:close/>
                <a:moveTo>
                  <a:pt x="251233" y="877343"/>
                </a:moveTo>
                <a:cubicBezTo>
                  <a:pt x="255276" y="877343"/>
                  <a:pt x="258567" y="880627"/>
                  <a:pt x="258567" y="884676"/>
                </a:cubicBezTo>
                <a:cubicBezTo>
                  <a:pt x="258567" y="888727"/>
                  <a:pt x="255276" y="892011"/>
                  <a:pt x="251233" y="892011"/>
                </a:cubicBezTo>
                <a:cubicBezTo>
                  <a:pt x="247225" y="891921"/>
                  <a:pt x="243984" y="888691"/>
                  <a:pt x="243900" y="884676"/>
                </a:cubicBezTo>
                <a:cubicBezTo>
                  <a:pt x="243900" y="880627"/>
                  <a:pt x="247191" y="877343"/>
                  <a:pt x="251233" y="877343"/>
                </a:cubicBezTo>
                <a:close/>
                <a:moveTo>
                  <a:pt x="374402" y="876357"/>
                </a:moveTo>
                <a:cubicBezTo>
                  <a:pt x="379300" y="876357"/>
                  <a:pt x="383271" y="880327"/>
                  <a:pt x="383271" y="885226"/>
                </a:cubicBezTo>
                <a:cubicBezTo>
                  <a:pt x="383271" y="890124"/>
                  <a:pt x="379300" y="894095"/>
                  <a:pt x="374402" y="894095"/>
                </a:cubicBezTo>
                <a:cubicBezTo>
                  <a:pt x="369504" y="894095"/>
                  <a:pt x="365533" y="890124"/>
                  <a:pt x="365533" y="885226"/>
                </a:cubicBezTo>
                <a:cubicBezTo>
                  <a:pt x="365533" y="880327"/>
                  <a:pt x="369504" y="876357"/>
                  <a:pt x="374402" y="876357"/>
                </a:cubicBezTo>
                <a:close/>
                <a:moveTo>
                  <a:pt x="436120" y="875808"/>
                </a:moveTo>
                <a:cubicBezTo>
                  <a:pt x="441203" y="875802"/>
                  <a:pt x="445398" y="879774"/>
                  <a:pt x="445671" y="884848"/>
                </a:cubicBezTo>
                <a:cubicBezTo>
                  <a:pt x="445671" y="890123"/>
                  <a:pt x="441390" y="894399"/>
                  <a:pt x="436120" y="894399"/>
                </a:cubicBezTo>
                <a:cubicBezTo>
                  <a:pt x="431037" y="894405"/>
                  <a:pt x="426841" y="890434"/>
                  <a:pt x="426569" y="885359"/>
                </a:cubicBezTo>
                <a:cubicBezTo>
                  <a:pt x="426569" y="880083"/>
                  <a:pt x="430850" y="875808"/>
                  <a:pt x="436120" y="875808"/>
                </a:cubicBezTo>
                <a:close/>
                <a:moveTo>
                  <a:pt x="496838" y="875126"/>
                </a:moveTo>
                <a:cubicBezTo>
                  <a:pt x="502484" y="875126"/>
                  <a:pt x="507072" y="879708"/>
                  <a:pt x="507072" y="885359"/>
                </a:cubicBezTo>
                <a:cubicBezTo>
                  <a:pt x="507072" y="891012"/>
                  <a:pt x="502484" y="895593"/>
                  <a:pt x="496838" y="895593"/>
                </a:cubicBezTo>
                <a:cubicBezTo>
                  <a:pt x="491193" y="895593"/>
                  <a:pt x="486605" y="891012"/>
                  <a:pt x="486605" y="885359"/>
                </a:cubicBezTo>
                <a:cubicBezTo>
                  <a:pt x="486605" y="879708"/>
                  <a:pt x="491193" y="875126"/>
                  <a:pt x="496838" y="875126"/>
                </a:cubicBezTo>
                <a:close/>
                <a:moveTo>
                  <a:pt x="558240" y="874273"/>
                </a:moveTo>
                <a:cubicBezTo>
                  <a:pt x="564363" y="874273"/>
                  <a:pt x="569326" y="879237"/>
                  <a:pt x="569326" y="885359"/>
                </a:cubicBezTo>
                <a:cubicBezTo>
                  <a:pt x="569241" y="891444"/>
                  <a:pt x="564329" y="896354"/>
                  <a:pt x="558240" y="896446"/>
                </a:cubicBezTo>
                <a:cubicBezTo>
                  <a:pt x="552151" y="896354"/>
                  <a:pt x="547239" y="891444"/>
                  <a:pt x="547154" y="885359"/>
                </a:cubicBezTo>
                <a:cubicBezTo>
                  <a:pt x="547154" y="879237"/>
                  <a:pt x="552117" y="874273"/>
                  <a:pt x="558240" y="874273"/>
                </a:cubicBezTo>
                <a:close/>
                <a:moveTo>
                  <a:pt x="619641" y="873591"/>
                </a:moveTo>
                <a:cubicBezTo>
                  <a:pt x="626139" y="873591"/>
                  <a:pt x="631410" y="878859"/>
                  <a:pt x="631410" y="885359"/>
                </a:cubicBezTo>
                <a:cubicBezTo>
                  <a:pt x="631410" y="891859"/>
                  <a:pt x="626139" y="897129"/>
                  <a:pt x="619641" y="897129"/>
                </a:cubicBezTo>
                <a:cubicBezTo>
                  <a:pt x="613143" y="897129"/>
                  <a:pt x="607873" y="891859"/>
                  <a:pt x="607873" y="885359"/>
                </a:cubicBezTo>
                <a:cubicBezTo>
                  <a:pt x="607873" y="878859"/>
                  <a:pt x="613143" y="873591"/>
                  <a:pt x="619641" y="873591"/>
                </a:cubicBezTo>
                <a:close/>
                <a:moveTo>
                  <a:pt x="681042" y="872910"/>
                </a:moveTo>
                <a:cubicBezTo>
                  <a:pt x="681162" y="872907"/>
                  <a:pt x="681264" y="872907"/>
                  <a:pt x="681383" y="872910"/>
                </a:cubicBezTo>
                <a:cubicBezTo>
                  <a:pt x="688172" y="873005"/>
                  <a:pt x="693596" y="878578"/>
                  <a:pt x="693493" y="885359"/>
                </a:cubicBezTo>
                <a:cubicBezTo>
                  <a:pt x="693493" y="892236"/>
                  <a:pt x="687916" y="897810"/>
                  <a:pt x="681042" y="897810"/>
                </a:cubicBezTo>
                <a:cubicBezTo>
                  <a:pt x="674169" y="897810"/>
                  <a:pt x="668592" y="892236"/>
                  <a:pt x="668592" y="885359"/>
                </a:cubicBezTo>
                <a:cubicBezTo>
                  <a:pt x="668592" y="878483"/>
                  <a:pt x="674169" y="872910"/>
                  <a:pt x="681042" y="872910"/>
                </a:cubicBezTo>
                <a:close/>
                <a:moveTo>
                  <a:pt x="743125" y="872227"/>
                </a:moveTo>
                <a:cubicBezTo>
                  <a:pt x="743245" y="872225"/>
                  <a:pt x="743347" y="872225"/>
                  <a:pt x="743466" y="872227"/>
                </a:cubicBezTo>
                <a:cubicBezTo>
                  <a:pt x="750630" y="872322"/>
                  <a:pt x="756361" y="878200"/>
                  <a:pt x="756258" y="885359"/>
                </a:cubicBezTo>
                <a:cubicBezTo>
                  <a:pt x="756258" y="892612"/>
                  <a:pt x="750374" y="898493"/>
                  <a:pt x="743125" y="898493"/>
                </a:cubicBezTo>
                <a:cubicBezTo>
                  <a:pt x="735911" y="898400"/>
                  <a:pt x="730077" y="892573"/>
                  <a:pt x="729993" y="885359"/>
                </a:cubicBezTo>
                <a:cubicBezTo>
                  <a:pt x="729993" y="878106"/>
                  <a:pt x="735877" y="872227"/>
                  <a:pt x="743125" y="872227"/>
                </a:cubicBezTo>
                <a:close/>
                <a:moveTo>
                  <a:pt x="804211" y="871410"/>
                </a:moveTo>
                <a:cubicBezTo>
                  <a:pt x="811841" y="871410"/>
                  <a:pt x="818027" y="877594"/>
                  <a:pt x="818027" y="885225"/>
                </a:cubicBezTo>
                <a:cubicBezTo>
                  <a:pt x="818027" y="892855"/>
                  <a:pt x="811841" y="899041"/>
                  <a:pt x="804211" y="899041"/>
                </a:cubicBezTo>
                <a:cubicBezTo>
                  <a:pt x="796581" y="899041"/>
                  <a:pt x="790396" y="892855"/>
                  <a:pt x="790396" y="885225"/>
                </a:cubicBezTo>
                <a:cubicBezTo>
                  <a:pt x="790396" y="877594"/>
                  <a:pt x="796581" y="871410"/>
                  <a:pt x="804211" y="871410"/>
                </a:cubicBezTo>
                <a:close/>
                <a:moveTo>
                  <a:pt x="865246" y="871033"/>
                </a:moveTo>
                <a:cubicBezTo>
                  <a:pt x="865366" y="871031"/>
                  <a:pt x="865468" y="871031"/>
                  <a:pt x="865587" y="871033"/>
                </a:cubicBezTo>
                <a:cubicBezTo>
                  <a:pt x="873399" y="871128"/>
                  <a:pt x="879676" y="877541"/>
                  <a:pt x="879573" y="885359"/>
                </a:cubicBezTo>
                <a:cubicBezTo>
                  <a:pt x="879573" y="893271"/>
                  <a:pt x="873160" y="899687"/>
                  <a:pt x="865246" y="899687"/>
                </a:cubicBezTo>
                <a:cubicBezTo>
                  <a:pt x="857367" y="899595"/>
                  <a:pt x="851005" y="893234"/>
                  <a:pt x="850920" y="885359"/>
                </a:cubicBezTo>
                <a:cubicBezTo>
                  <a:pt x="850920" y="877448"/>
                  <a:pt x="857333" y="871033"/>
                  <a:pt x="865246" y="871033"/>
                </a:cubicBezTo>
                <a:close/>
                <a:moveTo>
                  <a:pt x="926648" y="870351"/>
                </a:moveTo>
                <a:cubicBezTo>
                  <a:pt x="926767" y="870349"/>
                  <a:pt x="926870" y="870349"/>
                  <a:pt x="926989" y="870351"/>
                </a:cubicBezTo>
                <a:cubicBezTo>
                  <a:pt x="935192" y="870446"/>
                  <a:pt x="941759" y="877164"/>
                  <a:pt x="941657" y="885359"/>
                </a:cubicBezTo>
                <a:cubicBezTo>
                  <a:pt x="941657" y="885418"/>
                  <a:pt x="941657" y="885474"/>
                  <a:pt x="941657" y="885531"/>
                </a:cubicBezTo>
                <a:cubicBezTo>
                  <a:pt x="941555" y="893726"/>
                  <a:pt x="934834" y="900291"/>
                  <a:pt x="926648" y="900199"/>
                </a:cubicBezTo>
                <a:cubicBezTo>
                  <a:pt x="918427" y="900199"/>
                  <a:pt x="911724" y="893583"/>
                  <a:pt x="911639" y="885359"/>
                </a:cubicBezTo>
                <a:cubicBezTo>
                  <a:pt x="911639" y="877071"/>
                  <a:pt x="918358" y="870351"/>
                  <a:pt x="926648" y="870351"/>
                </a:cubicBezTo>
                <a:close/>
                <a:moveTo>
                  <a:pt x="988415" y="869535"/>
                </a:moveTo>
                <a:cubicBezTo>
                  <a:pt x="997082" y="869535"/>
                  <a:pt x="1004107" y="876559"/>
                  <a:pt x="1004107" y="885225"/>
                </a:cubicBezTo>
                <a:cubicBezTo>
                  <a:pt x="1004107" y="893891"/>
                  <a:pt x="997082" y="900917"/>
                  <a:pt x="988415" y="900917"/>
                </a:cubicBezTo>
                <a:cubicBezTo>
                  <a:pt x="979749" y="900917"/>
                  <a:pt x="972724" y="893891"/>
                  <a:pt x="972724" y="885225"/>
                </a:cubicBezTo>
                <a:cubicBezTo>
                  <a:pt x="972724" y="876559"/>
                  <a:pt x="979749" y="869535"/>
                  <a:pt x="988415" y="869535"/>
                </a:cubicBezTo>
                <a:close/>
                <a:moveTo>
                  <a:pt x="1050132" y="869158"/>
                </a:moveTo>
                <a:cubicBezTo>
                  <a:pt x="1050831" y="869111"/>
                  <a:pt x="1051548" y="869111"/>
                  <a:pt x="1052247" y="869158"/>
                </a:cubicBezTo>
                <a:cubicBezTo>
                  <a:pt x="1061082" y="869742"/>
                  <a:pt x="1067768" y="877378"/>
                  <a:pt x="1067188" y="886212"/>
                </a:cubicBezTo>
                <a:cubicBezTo>
                  <a:pt x="1067188" y="886564"/>
                  <a:pt x="1067171" y="886917"/>
                  <a:pt x="1067153" y="887269"/>
                </a:cubicBezTo>
                <a:cubicBezTo>
                  <a:pt x="1066591" y="896104"/>
                  <a:pt x="1058967" y="902810"/>
                  <a:pt x="1050132" y="902245"/>
                </a:cubicBezTo>
                <a:cubicBezTo>
                  <a:pt x="1041433" y="901824"/>
                  <a:pt x="1034440" y="894911"/>
                  <a:pt x="1033929" y="886212"/>
                </a:cubicBezTo>
                <a:cubicBezTo>
                  <a:pt x="1033912" y="877117"/>
                  <a:pt x="1041041" y="869613"/>
                  <a:pt x="1050132" y="869158"/>
                </a:cubicBezTo>
                <a:close/>
                <a:moveTo>
                  <a:pt x="1110851" y="868474"/>
                </a:moveTo>
                <a:cubicBezTo>
                  <a:pt x="1120266" y="868474"/>
                  <a:pt x="1127907" y="876110"/>
                  <a:pt x="1127907" y="885529"/>
                </a:cubicBezTo>
                <a:cubicBezTo>
                  <a:pt x="1127907" y="894950"/>
                  <a:pt x="1120266" y="902585"/>
                  <a:pt x="1110851" y="902585"/>
                </a:cubicBezTo>
                <a:cubicBezTo>
                  <a:pt x="1101437" y="902585"/>
                  <a:pt x="1093796" y="894950"/>
                  <a:pt x="1093796" y="885529"/>
                </a:cubicBezTo>
                <a:cubicBezTo>
                  <a:pt x="1093796" y="876110"/>
                  <a:pt x="1101437" y="868474"/>
                  <a:pt x="1110851" y="868474"/>
                </a:cubicBezTo>
                <a:close/>
                <a:moveTo>
                  <a:pt x="1172252" y="867963"/>
                </a:moveTo>
                <a:cubicBezTo>
                  <a:pt x="1181667" y="867963"/>
                  <a:pt x="1189308" y="875598"/>
                  <a:pt x="1189308" y="885019"/>
                </a:cubicBezTo>
                <a:cubicBezTo>
                  <a:pt x="1189308" y="894439"/>
                  <a:pt x="1181667" y="902075"/>
                  <a:pt x="1172252" y="902075"/>
                </a:cubicBezTo>
                <a:cubicBezTo>
                  <a:pt x="1162838" y="902075"/>
                  <a:pt x="1155197" y="894439"/>
                  <a:pt x="1155197" y="885019"/>
                </a:cubicBezTo>
                <a:cubicBezTo>
                  <a:pt x="1155197" y="875598"/>
                  <a:pt x="1162838" y="867963"/>
                  <a:pt x="1172252" y="867963"/>
                </a:cubicBezTo>
                <a:close/>
                <a:moveTo>
                  <a:pt x="1234523" y="867429"/>
                </a:moveTo>
                <a:cubicBezTo>
                  <a:pt x="1243955" y="867441"/>
                  <a:pt x="1251579" y="875087"/>
                  <a:pt x="1251562" y="884506"/>
                </a:cubicBezTo>
                <a:cubicBezTo>
                  <a:pt x="1251562" y="884799"/>
                  <a:pt x="1251562" y="885091"/>
                  <a:pt x="1251545" y="885382"/>
                </a:cubicBezTo>
                <a:cubicBezTo>
                  <a:pt x="1251068" y="894789"/>
                  <a:pt x="1243069" y="902033"/>
                  <a:pt x="1233654" y="901563"/>
                </a:cubicBezTo>
                <a:cubicBezTo>
                  <a:pt x="1233364" y="901579"/>
                  <a:pt x="1233074" y="901586"/>
                  <a:pt x="1232784" y="901584"/>
                </a:cubicBezTo>
                <a:cubicBezTo>
                  <a:pt x="1223352" y="901574"/>
                  <a:pt x="1215728" y="893927"/>
                  <a:pt x="1215745" y="884506"/>
                </a:cubicBezTo>
                <a:cubicBezTo>
                  <a:pt x="1215745" y="884216"/>
                  <a:pt x="1215745" y="883923"/>
                  <a:pt x="1215762" y="883632"/>
                </a:cubicBezTo>
                <a:cubicBezTo>
                  <a:pt x="1216240" y="874226"/>
                  <a:pt x="1224239" y="866981"/>
                  <a:pt x="1233654" y="867453"/>
                </a:cubicBezTo>
                <a:cubicBezTo>
                  <a:pt x="1233944" y="867437"/>
                  <a:pt x="1234233" y="867429"/>
                  <a:pt x="1234523" y="867429"/>
                </a:cubicBezTo>
                <a:close/>
                <a:moveTo>
                  <a:pt x="1971152" y="867110"/>
                </a:moveTo>
                <a:cubicBezTo>
                  <a:pt x="1980754" y="867741"/>
                  <a:pt x="1988225" y="875731"/>
                  <a:pt x="1988207" y="885359"/>
                </a:cubicBezTo>
                <a:cubicBezTo>
                  <a:pt x="1988225" y="894959"/>
                  <a:pt x="1980737" y="902897"/>
                  <a:pt x="1971152" y="903439"/>
                </a:cubicBezTo>
                <a:cubicBezTo>
                  <a:pt x="1971101" y="903439"/>
                  <a:pt x="1971032" y="903440"/>
                  <a:pt x="1970981" y="903440"/>
                </a:cubicBezTo>
                <a:cubicBezTo>
                  <a:pt x="1961003" y="903439"/>
                  <a:pt x="1952902" y="895344"/>
                  <a:pt x="1952902" y="885359"/>
                </a:cubicBezTo>
                <a:cubicBezTo>
                  <a:pt x="1952902" y="875282"/>
                  <a:pt x="1961071" y="867110"/>
                  <a:pt x="1971152" y="867110"/>
                </a:cubicBezTo>
                <a:close/>
                <a:moveTo>
                  <a:pt x="1295055" y="866939"/>
                </a:moveTo>
                <a:cubicBezTo>
                  <a:pt x="1305220" y="866939"/>
                  <a:pt x="1313475" y="875186"/>
                  <a:pt x="1313475" y="885359"/>
                </a:cubicBezTo>
                <a:cubicBezTo>
                  <a:pt x="1313475" y="885418"/>
                  <a:pt x="1313475" y="885474"/>
                  <a:pt x="1313475" y="885529"/>
                </a:cubicBezTo>
                <a:cubicBezTo>
                  <a:pt x="1313373" y="895610"/>
                  <a:pt x="1305135" y="903703"/>
                  <a:pt x="1295055" y="903609"/>
                </a:cubicBezTo>
                <a:cubicBezTo>
                  <a:pt x="1284941" y="903609"/>
                  <a:pt x="1276720" y="895467"/>
                  <a:pt x="1276635" y="885359"/>
                </a:cubicBezTo>
                <a:cubicBezTo>
                  <a:pt x="1276635" y="875186"/>
                  <a:pt x="1284890" y="866939"/>
                  <a:pt x="1295055" y="866939"/>
                </a:cubicBezTo>
                <a:close/>
                <a:moveTo>
                  <a:pt x="1357138" y="866598"/>
                </a:moveTo>
                <a:cubicBezTo>
                  <a:pt x="1367508" y="866598"/>
                  <a:pt x="1375900" y="874998"/>
                  <a:pt x="1375900" y="885359"/>
                </a:cubicBezTo>
                <a:cubicBezTo>
                  <a:pt x="1375900" y="885416"/>
                  <a:pt x="1375900" y="885474"/>
                  <a:pt x="1375900" y="885530"/>
                </a:cubicBezTo>
                <a:cubicBezTo>
                  <a:pt x="1375797" y="895797"/>
                  <a:pt x="1367406" y="904045"/>
                  <a:pt x="1357138" y="903951"/>
                </a:cubicBezTo>
                <a:cubicBezTo>
                  <a:pt x="1346836" y="903951"/>
                  <a:pt x="1338462" y="895655"/>
                  <a:pt x="1338377" y="885359"/>
                </a:cubicBezTo>
                <a:cubicBezTo>
                  <a:pt x="1338377" y="874998"/>
                  <a:pt x="1346768" y="866598"/>
                  <a:pt x="1357138" y="866598"/>
                </a:cubicBezTo>
                <a:close/>
                <a:moveTo>
                  <a:pt x="1417858" y="866088"/>
                </a:moveTo>
                <a:cubicBezTo>
                  <a:pt x="1417977" y="866085"/>
                  <a:pt x="1418080" y="866085"/>
                  <a:pt x="1418199" y="866088"/>
                </a:cubicBezTo>
                <a:cubicBezTo>
                  <a:pt x="1428757" y="866181"/>
                  <a:pt x="1437234" y="874811"/>
                  <a:pt x="1437131" y="885359"/>
                </a:cubicBezTo>
                <a:cubicBezTo>
                  <a:pt x="1437131" y="885416"/>
                  <a:pt x="1437131" y="885474"/>
                  <a:pt x="1437131" y="885530"/>
                </a:cubicBezTo>
                <a:cubicBezTo>
                  <a:pt x="1437029" y="896080"/>
                  <a:pt x="1428415" y="904555"/>
                  <a:pt x="1417858" y="904461"/>
                </a:cubicBezTo>
                <a:cubicBezTo>
                  <a:pt x="1407283" y="904461"/>
                  <a:pt x="1398670" y="895937"/>
                  <a:pt x="1398585" y="885359"/>
                </a:cubicBezTo>
                <a:cubicBezTo>
                  <a:pt x="1398585" y="874716"/>
                  <a:pt x="1407215" y="866088"/>
                  <a:pt x="1417858" y="866088"/>
                </a:cubicBezTo>
                <a:close/>
                <a:moveTo>
                  <a:pt x="1479258" y="865746"/>
                </a:moveTo>
                <a:cubicBezTo>
                  <a:pt x="1479309" y="865746"/>
                  <a:pt x="1479378" y="865746"/>
                  <a:pt x="1479429" y="865746"/>
                </a:cubicBezTo>
                <a:cubicBezTo>
                  <a:pt x="1490174" y="865842"/>
                  <a:pt x="1498804" y="874623"/>
                  <a:pt x="1498702" y="885360"/>
                </a:cubicBezTo>
                <a:cubicBezTo>
                  <a:pt x="1498702" y="885417"/>
                  <a:pt x="1498702" y="885475"/>
                  <a:pt x="1498702" y="885530"/>
                </a:cubicBezTo>
                <a:cubicBezTo>
                  <a:pt x="1498600" y="896269"/>
                  <a:pt x="1489833" y="904898"/>
                  <a:pt x="1479088" y="904804"/>
                </a:cubicBezTo>
                <a:cubicBezTo>
                  <a:pt x="1468326" y="904804"/>
                  <a:pt x="1459576" y="896126"/>
                  <a:pt x="1459474" y="885360"/>
                </a:cubicBezTo>
                <a:cubicBezTo>
                  <a:pt x="1459474" y="885304"/>
                  <a:pt x="1459474" y="885246"/>
                  <a:pt x="1459474" y="885189"/>
                </a:cubicBezTo>
                <a:cubicBezTo>
                  <a:pt x="1459576" y="874358"/>
                  <a:pt x="1468428" y="865652"/>
                  <a:pt x="1479258" y="865746"/>
                </a:cubicBezTo>
                <a:close/>
                <a:moveTo>
                  <a:pt x="1540660" y="865404"/>
                </a:moveTo>
                <a:cubicBezTo>
                  <a:pt x="1551678" y="865404"/>
                  <a:pt x="1560615" y="874338"/>
                  <a:pt x="1560615" y="885359"/>
                </a:cubicBezTo>
                <a:cubicBezTo>
                  <a:pt x="1560615" y="885418"/>
                  <a:pt x="1560615" y="885474"/>
                  <a:pt x="1560615" y="885529"/>
                </a:cubicBezTo>
                <a:cubicBezTo>
                  <a:pt x="1560513" y="896457"/>
                  <a:pt x="1551593" y="905237"/>
                  <a:pt x="1540660" y="905145"/>
                </a:cubicBezTo>
                <a:cubicBezTo>
                  <a:pt x="1529710" y="905145"/>
                  <a:pt x="1520790" y="896315"/>
                  <a:pt x="1520705" y="885359"/>
                </a:cubicBezTo>
                <a:cubicBezTo>
                  <a:pt x="1520705" y="874338"/>
                  <a:pt x="1529642" y="865404"/>
                  <a:pt x="1540660" y="865404"/>
                </a:cubicBezTo>
                <a:close/>
                <a:moveTo>
                  <a:pt x="1602061" y="865064"/>
                </a:moveTo>
                <a:cubicBezTo>
                  <a:pt x="1613267" y="865064"/>
                  <a:pt x="1622357" y="874151"/>
                  <a:pt x="1622357" y="885359"/>
                </a:cubicBezTo>
                <a:cubicBezTo>
                  <a:pt x="1622357" y="885416"/>
                  <a:pt x="1622357" y="885474"/>
                  <a:pt x="1622357" y="885530"/>
                </a:cubicBezTo>
                <a:cubicBezTo>
                  <a:pt x="1622255" y="896646"/>
                  <a:pt x="1613181" y="905579"/>
                  <a:pt x="1602061" y="905485"/>
                </a:cubicBezTo>
                <a:cubicBezTo>
                  <a:pt x="1590923" y="905485"/>
                  <a:pt x="1581849" y="896503"/>
                  <a:pt x="1581765" y="885359"/>
                </a:cubicBezTo>
                <a:cubicBezTo>
                  <a:pt x="1581765" y="874151"/>
                  <a:pt x="1590855" y="865064"/>
                  <a:pt x="1602061" y="865064"/>
                </a:cubicBezTo>
                <a:close/>
                <a:moveTo>
                  <a:pt x="1664145" y="864722"/>
                </a:moveTo>
                <a:cubicBezTo>
                  <a:pt x="1675538" y="864722"/>
                  <a:pt x="1684783" y="873962"/>
                  <a:pt x="1684783" y="885359"/>
                </a:cubicBezTo>
                <a:cubicBezTo>
                  <a:pt x="1684681" y="896692"/>
                  <a:pt x="1675470" y="905827"/>
                  <a:pt x="1664145" y="905827"/>
                </a:cubicBezTo>
                <a:cubicBezTo>
                  <a:pt x="1652820" y="905827"/>
                  <a:pt x="1643610" y="896692"/>
                  <a:pt x="1643508" y="885359"/>
                </a:cubicBezTo>
                <a:cubicBezTo>
                  <a:pt x="1643508" y="873962"/>
                  <a:pt x="1652752" y="864722"/>
                  <a:pt x="1664145" y="864722"/>
                </a:cubicBezTo>
                <a:close/>
                <a:moveTo>
                  <a:pt x="1786265" y="864553"/>
                </a:moveTo>
                <a:cubicBezTo>
                  <a:pt x="1786384" y="864551"/>
                  <a:pt x="1786487" y="864551"/>
                  <a:pt x="1786606" y="864553"/>
                </a:cubicBezTo>
                <a:cubicBezTo>
                  <a:pt x="1797999" y="864646"/>
                  <a:pt x="1807175" y="873963"/>
                  <a:pt x="1807073" y="885359"/>
                </a:cubicBezTo>
                <a:cubicBezTo>
                  <a:pt x="1807073" y="885418"/>
                  <a:pt x="1807073" y="885474"/>
                  <a:pt x="1807073" y="885530"/>
                </a:cubicBezTo>
                <a:cubicBezTo>
                  <a:pt x="1806970" y="896929"/>
                  <a:pt x="1797658" y="906090"/>
                  <a:pt x="1786265" y="905998"/>
                </a:cubicBezTo>
                <a:cubicBezTo>
                  <a:pt x="1774837" y="905998"/>
                  <a:pt x="1765542" y="896786"/>
                  <a:pt x="1765457" y="885359"/>
                </a:cubicBezTo>
                <a:cubicBezTo>
                  <a:pt x="1765457" y="873868"/>
                  <a:pt x="1774769" y="864553"/>
                  <a:pt x="1786265" y="864553"/>
                </a:cubicBezTo>
                <a:close/>
                <a:moveTo>
                  <a:pt x="1724864" y="864553"/>
                </a:moveTo>
                <a:cubicBezTo>
                  <a:pt x="1724983" y="864551"/>
                  <a:pt x="1725086" y="864551"/>
                  <a:pt x="1725205" y="864553"/>
                </a:cubicBezTo>
                <a:cubicBezTo>
                  <a:pt x="1736598" y="864646"/>
                  <a:pt x="1745775" y="873963"/>
                  <a:pt x="1745672" y="885359"/>
                </a:cubicBezTo>
                <a:cubicBezTo>
                  <a:pt x="1745672" y="885418"/>
                  <a:pt x="1745672" y="885474"/>
                  <a:pt x="1745672" y="885530"/>
                </a:cubicBezTo>
                <a:cubicBezTo>
                  <a:pt x="1745569" y="896929"/>
                  <a:pt x="1736257" y="906090"/>
                  <a:pt x="1724864" y="905998"/>
                </a:cubicBezTo>
                <a:cubicBezTo>
                  <a:pt x="1713437" y="905998"/>
                  <a:pt x="1704141" y="896786"/>
                  <a:pt x="1704056" y="885359"/>
                </a:cubicBezTo>
                <a:cubicBezTo>
                  <a:pt x="1704056" y="873868"/>
                  <a:pt x="1713368" y="864553"/>
                  <a:pt x="1724864" y="864553"/>
                </a:cubicBezTo>
                <a:close/>
                <a:moveTo>
                  <a:pt x="1909067" y="864382"/>
                </a:moveTo>
                <a:cubicBezTo>
                  <a:pt x="1920648" y="864382"/>
                  <a:pt x="1930046" y="873774"/>
                  <a:pt x="1930046" y="885359"/>
                </a:cubicBezTo>
                <a:cubicBezTo>
                  <a:pt x="1929961" y="896879"/>
                  <a:pt x="1920580" y="906168"/>
                  <a:pt x="1909067" y="906168"/>
                </a:cubicBezTo>
                <a:cubicBezTo>
                  <a:pt x="1897554" y="906168"/>
                  <a:pt x="1888174" y="896879"/>
                  <a:pt x="1888089" y="885359"/>
                </a:cubicBezTo>
                <a:cubicBezTo>
                  <a:pt x="1888089" y="873774"/>
                  <a:pt x="1897486" y="864382"/>
                  <a:pt x="1909067" y="864382"/>
                </a:cubicBezTo>
                <a:close/>
                <a:moveTo>
                  <a:pt x="1847667" y="864382"/>
                </a:moveTo>
                <a:cubicBezTo>
                  <a:pt x="1847718" y="864382"/>
                  <a:pt x="1847786" y="864382"/>
                  <a:pt x="1847837" y="864382"/>
                </a:cubicBezTo>
                <a:cubicBezTo>
                  <a:pt x="1859418" y="864382"/>
                  <a:pt x="1868816" y="873774"/>
                  <a:pt x="1868816" y="885359"/>
                </a:cubicBezTo>
                <a:cubicBezTo>
                  <a:pt x="1868816" y="885359"/>
                  <a:pt x="1868816" y="885362"/>
                  <a:pt x="1868816" y="885362"/>
                </a:cubicBezTo>
                <a:cubicBezTo>
                  <a:pt x="1868713" y="896948"/>
                  <a:pt x="1859247" y="906261"/>
                  <a:pt x="1847667" y="906168"/>
                </a:cubicBezTo>
                <a:cubicBezTo>
                  <a:pt x="1836153" y="906168"/>
                  <a:pt x="1826773" y="896879"/>
                  <a:pt x="1826688" y="885359"/>
                </a:cubicBezTo>
                <a:cubicBezTo>
                  <a:pt x="1826688" y="873774"/>
                  <a:pt x="1836085" y="864382"/>
                  <a:pt x="1847667" y="864382"/>
                </a:cubicBezTo>
                <a:close/>
                <a:moveTo>
                  <a:pt x="5629" y="820036"/>
                </a:moveTo>
                <a:cubicBezTo>
                  <a:pt x="7794" y="820036"/>
                  <a:pt x="9551" y="821793"/>
                  <a:pt x="9551" y="823959"/>
                </a:cubicBezTo>
                <a:cubicBezTo>
                  <a:pt x="9551" y="826125"/>
                  <a:pt x="7794" y="827882"/>
                  <a:pt x="5629" y="827882"/>
                </a:cubicBezTo>
                <a:cubicBezTo>
                  <a:pt x="3497" y="827795"/>
                  <a:pt x="1791" y="826090"/>
                  <a:pt x="1706" y="823959"/>
                </a:cubicBezTo>
                <a:cubicBezTo>
                  <a:pt x="1706" y="821793"/>
                  <a:pt x="3462" y="820036"/>
                  <a:pt x="5629" y="820036"/>
                </a:cubicBezTo>
                <a:close/>
                <a:moveTo>
                  <a:pt x="67029" y="818500"/>
                </a:moveTo>
                <a:cubicBezTo>
                  <a:pt x="70048" y="818500"/>
                  <a:pt x="72487" y="820945"/>
                  <a:pt x="72487" y="823959"/>
                </a:cubicBezTo>
                <a:cubicBezTo>
                  <a:pt x="72487" y="826973"/>
                  <a:pt x="70048" y="829417"/>
                  <a:pt x="67029" y="829417"/>
                </a:cubicBezTo>
                <a:cubicBezTo>
                  <a:pt x="64044" y="829328"/>
                  <a:pt x="61657" y="826936"/>
                  <a:pt x="61572" y="823959"/>
                </a:cubicBezTo>
                <a:cubicBezTo>
                  <a:pt x="61572" y="820945"/>
                  <a:pt x="64011" y="818500"/>
                  <a:pt x="67029" y="818500"/>
                </a:cubicBezTo>
                <a:close/>
                <a:moveTo>
                  <a:pt x="129113" y="817648"/>
                </a:moveTo>
                <a:cubicBezTo>
                  <a:pt x="129232" y="817646"/>
                  <a:pt x="129352" y="817646"/>
                  <a:pt x="129454" y="817648"/>
                </a:cubicBezTo>
                <a:cubicBezTo>
                  <a:pt x="132848" y="817744"/>
                  <a:pt x="135526" y="820571"/>
                  <a:pt x="135424" y="823960"/>
                </a:cubicBezTo>
                <a:cubicBezTo>
                  <a:pt x="135424" y="827444"/>
                  <a:pt x="132593" y="830270"/>
                  <a:pt x="129113" y="830270"/>
                </a:cubicBezTo>
                <a:cubicBezTo>
                  <a:pt x="125668" y="830180"/>
                  <a:pt x="122888" y="827407"/>
                  <a:pt x="122803" y="823960"/>
                </a:cubicBezTo>
                <a:cubicBezTo>
                  <a:pt x="122803" y="820474"/>
                  <a:pt x="125634" y="817648"/>
                  <a:pt x="129113" y="817648"/>
                </a:cubicBezTo>
                <a:close/>
                <a:moveTo>
                  <a:pt x="190199" y="816832"/>
                </a:moveTo>
                <a:cubicBezTo>
                  <a:pt x="194061" y="816832"/>
                  <a:pt x="197192" y="819963"/>
                  <a:pt x="197192" y="823825"/>
                </a:cubicBezTo>
                <a:cubicBezTo>
                  <a:pt x="197192" y="827687"/>
                  <a:pt x="194061" y="830818"/>
                  <a:pt x="190199" y="830818"/>
                </a:cubicBezTo>
                <a:cubicBezTo>
                  <a:pt x="186337" y="830818"/>
                  <a:pt x="183206" y="827687"/>
                  <a:pt x="183206" y="823825"/>
                </a:cubicBezTo>
                <a:cubicBezTo>
                  <a:pt x="183206" y="819963"/>
                  <a:pt x="186337" y="816832"/>
                  <a:pt x="190199" y="816832"/>
                </a:cubicBezTo>
                <a:close/>
                <a:moveTo>
                  <a:pt x="251233" y="816114"/>
                </a:moveTo>
                <a:cubicBezTo>
                  <a:pt x="251352" y="816111"/>
                  <a:pt x="251455" y="816111"/>
                  <a:pt x="251574" y="816114"/>
                </a:cubicBezTo>
                <a:cubicBezTo>
                  <a:pt x="255821" y="816209"/>
                  <a:pt x="259181" y="819721"/>
                  <a:pt x="259079" y="823960"/>
                </a:cubicBezTo>
                <a:cubicBezTo>
                  <a:pt x="259079" y="828293"/>
                  <a:pt x="255565" y="831804"/>
                  <a:pt x="251233" y="831804"/>
                </a:cubicBezTo>
                <a:cubicBezTo>
                  <a:pt x="246935" y="831716"/>
                  <a:pt x="243472" y="828253"/>
                  <a:pt x="243388" y="823960"/>
                </a:cubicBezTo>
                <a:cubicBezTo>
                  <a:pt x="243388" y="819627"/>
                  <a:pt x="246901" y="816114"/>
                  <a:pt x="251233" y="816114"/>
                </a:cubicBezTo>
                <a:close/>
                <a:moveTo>
                  <a:pt x="312635" y="815431"/>
                </a:moveTo>
                <a:cubicBezTo>
                  <a:pt x="317342" y="815431"/>
                  <a:pt x="321162" y="819250"/>
                  <a:pt x="321162" y="823959"/>
                </a:cubicBezTo>
                <a:cubicBezTo>
                  <a:pt x="321162" y="828669"/>
                  <a:pt x="317342" y="832486"/>
                  <a:pt x="312635" y="832486"/>
                </a:cubicBezTo>
                <a:cubicBezTo>
                  <a:pt x="307961" y="832397"/>
                  <a:pt x="304192" y="828631"/>
                  <a:pt x="304107" y="823959"/>
                </a:cubicBezTo>
                <a:cubicBezTo>
                  <a:pt x="304107" y="819250"/>
                  <a:pt x="307927" y="815431"/>
                  <a:pt x="312635" y="815431"/>
                </a:cubicBezTo>
                <a:close/>
                <a:moveTo>
                  <a:pt x="374035" y="814749"/>
                </a:moveTo>
                <a:cubicBezTo>
                  <a:pt x="379118" y="814749"/>
                  <a:pt x="383246" y="818874"/>
                  <a:pt x="383246" y="823960"/>
                </a:cubicBezTo>
                <a:cubicBezTo>
                  <a:pt x="383246" y="829046"/>
                  <a:pt x="379118" y="833170"/>
                  <a:pt x="374035" y="833170"/>
                </a:cubicBezTo>
                <a:cubicBezTo>
                  <a:pt x="368953" y="833170"/>
                  <a:pt x="364826" y="829046"/>
                  <a:pt x="364826" y="823960"/>
                </a:cubicBezTo>
                <a:cubicBezTo>
                  <a:pt x="364826" y="818874"/>
                  <a:pt x="368953" y="814749"/>
                  <a:pt x="374035" y="814749"/>
                </a:cubicBezTo>
                <a:close/>
                <a:moveTo>
                  <a:pt x="436119" y="813897"/>
                </a:moveTo>
                <a:cubicBezTo>
                  <a:pt x="436239" y="813894"/>
                  <a:pt x="436341" y="813894"/>
                  <a:pt x="436460" y="813897"/>
                </a:cubicBezTo>
                <a:cubicBezTo>
                  <a:pt x="441918" y="813992"/>
                  <a:pt x="446285" y="818496"/>
                  <a:pt x="446182" y="823960"/>
                </a:cubicBezTo>
                <a:cubicBezTo>
                  <a:pt x="446182" y="829517"/>
                  <a:pt x="441680" y="834022"/>
                  <a:pt x="436119" y="834022"/>
                </a:cubicBezTo>
                <a:cubicBezTo>
                  <a:pt x="430593" y="833931"/>
                  <a:pt x="426142" y="829479"/>
                  <a:pt x="426057" y="823960"/>
                </a:cubicBezTo>
                <a:cubicBezTo>
                  <a:pt x="426057" y="818403"/>
                  <a:pt x="430559" y="813897"/>
                  <a:pt x="436119" y="813897"/>
                </a:cubicBezTo>
                <a:close/>
                <a:moveTo>
                  <a:pt x="497205" y="813080"/>
                </a:moveTo>
                <a:cubicBezTo>
                  <a:pt x="503140" y="813080"/>
                  <a:pt x="507950" y="817891"/>
                  <a:pt x="507950" y="823825"/>
                </a:cubicBezTo>
                <a:cubicBezTo>
                  <a:pt x="507950" y="829760"/>
                  <a:pt x="503140" y="834570"/>
                  <a:pt x="497205" y="834570"/>
                </a:cubicBezTo>
                <a:cubicBezTo>
                  <a:pt x="491271" y="834570"/>
                  <a:pt x="486460" y="829760"/>
                  <a:pt x="486460" y="823825"/>
                </a:cubicBezTo>
                <a:cubicBezTo>
                  <a:pt x="486460" y="817891"/>
                  <a:pt x="491271" y="813080"/>
                  <a:pt x="497205" y="813080"/>
                </a:cubicBezTo>
                <a:close/>
                <a:moveTo>
                  <a:pt x="558240" y="812532"/>
                </a:moveTo>
                <a:cubicBezTo>
                  <a:pt x="564551" y="812532"/>
                  <a:pt x="569667" y="817648"/>
                  <a:pt x="569667" y="823960"/>
                </a:cubicBezTo>
                <a:cubicBezTo>
                  <a:pt x="569667" y="830270"/>
                  <a:pt x="564551" y="835386"/>
                  <a:pt x="558240" y="835386"/>
                </a:cubicBezTo>
                <a:cubicBezTo>
                  <a:pt x="551930" y="835386"/>
                  <a:pt x="546813" y="830270"/>
                  <a:pt x="546813" y="823960"/>
                </a:cubicBezTo>
                <a:cubicBezTo>
                  <a:pt x="546813" y="817648"/>
                  <a:pt x="551930" y="812532"/>
                  <a:pt x="558240" y="812532"/>
                </a:cubicBezTo>
                <a:close/>
                <a:moveTo>
                  <a:pt x="619642" y="811851"/>
                </a:moveTo>
                <a:cubicBezTo>
                  <a:pt x="626328" y="811851"/>
                  <a:pt x="631751" y="817272"/>
                  <a:pt x="631751" y="823960"/>
                </a:cubicBezTo>
                <a:cubicBezTo>
                  <a:pt x="631751" y="830648"/>
                  <a:pt x="626328" y="836070"/>
                  <a:pt x="619642" y="836070"/>
                </a:cubicBezTo>
                <a:cubicBezTo>
                  <a:pt x="612956" y="836070"/>
                  <a:pt x="607532" y="830648"/>
                  <a:pt x="607532" y="823960"/>
                </a:cubicBezTo>
                <a:cubicBezTo>
                  <a:pt x="607532" y="817272"/>
                  <a:pt x="612956" y="811851"/>
                  <a:pt x="619642" y="811851"/>
                </a:cubicBezTo>
                <a:close/>
                <a:moveTo>
                  <a:pt x="681042" y="811168"/>
                </a:moveTo>
                <a:cubicBezTo>
                  <a:pt x="681162" y="811166"/>
                  <a:pt x="681264" y="811166"/>
                  <a:pt x="681384" y="811168"/>
                </a:cubicBezTo>
                <a:cubicBezTo>
                  <a:pt x="688360" y="811263"/>
                  <a:pt x="693937" y="816989"/>
                  <a:pt x="693834" y="823960"/>
                </a:cubicBezTo>
                <a:cubicBezTo>
                  <a:pt x="693834" y="831023"/>
                  <a:pt x="688104" y="836752"/>
                  <a:pt x="681042" y="836752"/>
                </a:cubicBezTo>
                <a:cubicBezTo>
                  <a:pt x="674016" y="836658"/>
                  <a:pt x="668336" y="830987"/>
                  <a:pt x="668251" y="823960"/>
                </a:cubicBezTo>
                <a:cubicBezTo>
                  <a:pt x="668251" y="816894"/>
                  <a:pt x="673982" y="811168"/>
                  <a:pt x="681042" y="811168"/>
                </a:cubicBezTo>
                <a:close/>
                <a:moveTo>
                  <a:pt x="743126" y="810316"/>
                </a:moveTo>
                <a:cubicBezTo>
                  <a:pt x="750665" y="810316"/>
                  <a:pt x="756771" y="816425"/>
                  <a:pt x="756771" y="823960"/>
                </a:cubicBezTo>
                <a:cubicBezTo>
                  <a:pt x="756771" y="831495"/>
                  <a:pt x="750665" y="837605"/>
                  <a:pt x="743126" y="837605"/>
                </a:cubicBezTo>
                <a:cubicBezTo>
                  <a:pt x="735588" y="837605"/>
                  <a:pt x="729482" y="831495"/>
                  <a:pt x="729482" y="823960"/>
                </a:cubicBezTo>
                <a:cubicBezTo>
                  <a:pt x="729482" y="816425"/>
                  <a:pt x="735588" y="810316"/>
                  <a:pt x="743126" y="810316"/>
                </a:cubicBezTo>
                <a:close/>
                <a:moveTo>
                  <a:pt x="926648" y="809122"/>
                </a:moveTo>
                <a:cubicBezTo>
                  <a:pt x="935226" y="809122"/>
                  <a:pt x="942168" y="816071"/>
                  <a:pt x="942168" y="824642"/>
                </a:cubicBezTo>
                <a:cubicBezTo>
                  <a:pt x="942168" y="824699"/>
                  <a:pt x="942168" y="824757"/>
                  <a:pt x="942168" y="824814"/>
                </a:cubicBezTo>
                <a:cubicBezTo>
                  <a:pt x="942066" y="833291"/>
                  <a:pt x="935124" y="840086"/>
                  <a:pt x="926648" y="839992"/>
                </a:cubicBezTo>
                <a:cubicBezTo>
                  <a:pt x="926596" y="839992"/>
                  <a:pt x="926528" y="839994"/>
                  <a:pt x="926477" y="839994"/>
                </a:cubicBezTo>
                <a:cubicBezTo>
                  <a:pt x="918000" y="839992"/>
                  <a:pt x="911127" y="833121"/>
                  <a:pt x="911127" y="824642"/>
                </a:cubicBezTo>
                <a:cubicBezTo>
                  <a:pt x="911127" y="816071"/>
                  <a:pt x="918068" y="809122"/>
                  <a:pt x="926648" y="809122"/>
                </a:cubicBezTo>
                <a:close/>
                <a:moveTo>
                  <a:pt x="865246" y="809122"/>
                </a:moveTo>
                <a:cubicBezTo>
                  <a:pt x="873433" y="809122"/>
                  <a:pt x="880085" y="815765"/>
                  <a:pt x="880085" y="823960"/>
                </a:cubicBezTo>
                <a:cubicBezTo>
                  <a:pt x="880085" y="832154"/>
                  <a:pt x="873450" y="838799"/>
                  <a:pt x="865246" y="838799"/>
                </a:cubicBezTo>
                <a:cubicBezTo>
                  <a:pt x="857059" y="838799"/>
                  <a:pt x="850408" y="832154"/>
                  <a:pt x="850408" y="823960"/>
                </a:cubicBezTo>
                <a:cubicBezTo>
                  <a:pt x="850408" y="815765"/>
                  <a:pt x="857059" y="809122"/>
                  <a:pt x="865246" y="809122"/>
                </a:cubicBezTo>
                <a:close/>
                <a:moveTo>
                  <a:pt x="803844" y="809122"/>
                </a:moveTo>
                <a:cubicBezTo>
                  <a:pt x="803964" y="809119"/>
                  <a:pt x="804066" y="809119"/>
                  <a:pt x="804185" y="809122"/>
                </a:cubicBezTo>
                <a:cubicBezTo>
                  <a:pt x="811997" y="809216"/>
                  <a:pt x="818274" y="815629"/>
                  <a:pt x="818171" y="823448"/>
                </a:cubicBezTo>
                <a:cubicBezTo>
                  <a:pt x="818171" y="831360"/>
                  <a:pt x="811758" y="837775"/>
                  <a:pt x="803844" y="837775"/>
                </a:cubicBezTo>
                <a:cubicBezTo>
                  <a:pt x="795965" y="837683"/>
                  <a:pt x="789603" y="831321"/>
                  <a:pt x="789518" y="823448"/>
                </a:cubicBezTo>
                <a:cubicBezTo>
                  <a:pt x="789518" y="815536"/>
                  <a:pt x="795931" y="809122"/>
                  <a:pt x="803844" y="809122"/>
                </a:cubicBezTo>
                <a:close/>
                <a:moveTo>
                  <a:pt x="988048" y="807758"/>
                </a:moveTo>
                <a:cubicBezTo>
                  <a:pt x="988458" y="807753"/>
                  <a:pt x="988867" y="807762"/>
                  <a:pt x="989277" y="807787"/>
                </a:cubicBezTo>
                <a:cubicBezTo>
                  <a:pt x="998112" y="808355"/>
                  <a:pt x="1004814" y="815976"/>
                  <a:pt x="1004252" y="824813"/>
                </a:cubicBezTo>
                <a:cubicBezTo>
                  <a:pt x="1004252" y="824871"/>
                  <a:pt x="1004252" y="824927"/>
                  <a:pt x="1004252" y="824985"/>
                </a:cubicBezTo>
                <a:cubicBezTo>
                  <a:pt x="1004149" y="833838"/>
                  <a:pt x="996901" y="840939"/>
                  <a:pt x="988048" y="840845"/>
                </a:cubicBezTo>
                <a:cubicBezTo>
                  <a:pt x="979350" y="840424"/>
                  <a:pt x="972357" y="833511"/>
                  <a:pt x="971846" y="824813"/>
                </a:cubicBezTo>
                <a:cubicBezTo>
                  <a:pt x="971828" y="815717"/>
                  <a:pt x="978958" y="808212"/>
                  <a:pt x="988048" y="807758"/>
                </a:cubicBezTo>
                <a:close/>
                <a:moveTo>
                  <a:pt x="1050132" y="807074"/>
                </a:moveTo>
                <a:cubicBezTo>
                  <a:pt x="1059547" y="807074"/>
                  <a:pt x="1067188" y="814710"/>
                  <a:pt x="1067188" y="824130"/>
                </a:cubicBezTo>
                <a:cubicBezTo>
                  <a:pt x="1067188" y="833549"/>
                  <a:pt x="1059547" y="841186"/>
                  <a:pt x="1050132" y="841186"/>
                </a:cubicBezTo>
                <a:cubicBezTo>
                  <a:pt x="1040718" y="841186"/>
                  <a:pt x="1033077" y="833549"/>
                  <a:pt x="1033077" y="824130"/>
                </a:cubicBezTo>
                <a:cubicBezTo>
                  <a:pt x="1033077" y="814710"/>
                  <a:pt x="1040718" y="807074"/>
                  <a:pt x="1050132" y="807074"/>
                </a:cubicBezTo>
                <a:close/>
                <a:moveTo>
                  <a:pt x="1110851" y="806562"/>
                </a:moveTo>
                <a:cubicBezTo>
                  <a:pt x="1120266" y="806562"/>
                  <a:pt x="1127907" y="814198"/>
                  <a:pt x="1127907" y="823618"/>
                </a:cubicBezTo>
                <a:cubicBezTo>
                  <a:pt x="1127907" y="833038"/>
                  <a:pt x="1120266" y="840674"/>
                  <a:pt x="1110851" y="840674"/>
                </a:cubicBezTo>
                <a:cubicBezTo>
                  <a:pt x="1101437" y="840674"/>
                  <a:pt x="1093796" y="833038"/>
                  <a:pt x="1093796" y="823618"/>
                </a:cubicBezTo>
                <a:cubicBezTo>
                  <a:pt x="1093796" y="814198"/>
                  <a:pt x="1101437" y="806562"/>
                  <a:pt x="1110851" y="806562"/>
                </a:cubicBezTo>
                <a:close/>
                <a:moveTo>
                  <a:pt x="1172253" y="805881"/>
                </a:moveTo>
                <a:cubicBezTo>
                  <a:pt x="1172372" y="805880"/>
                  <a:pt x="1172475" y="805880"/>
                  <a:pt x="1172594" y="805881"/>
                </a:cubicBezTo>
                <a:cubicBezTo>
                  <a:pt x="1182486" y="805975"/>
                  <a:pt x="1190435" y="814069"/>
                  <a:pt x="1190332" y="823960"/>
                </a:cubicBezTo>
                <a:cubicBezTo>
                  <a:pt x="1189871" y="833583"/>
                  <a:pt x="1181889" y="841117"/>
                  <a:pt x="1172253" y="841016"/>
                </a:cubicBezTo>
                <a:cubicBezTo>
                  <a:pt x="1162650" y="841031"/>
                  <a:pt x="1154719" y="833544"/>
                  <a:pt x="1154174" y="823960"/>
                </a:cubicBezTo>
                <a:cubicBezTo>
                  <a:pt x="1154174" y="813975"/>
                  <a:pt x="1162275" y="805881"/>
                  <a:pt x="1172253" y="805881"/>
                </a:cubicBezTo>
                <a:close/>
                <a:moveTo>
                  <a:pt x="1233654" y="805539"/>
                </a:moveTo>
                <a:cubicBezTo>
                  <a:pt x="1243836" y="805539"/>
                  <a:pt x="1252074" y="813786"/>
                  <a:pt x="1252074" y="823960"/>
                </a:cubicBezTo>
                <a:cubicBezTo>
                  <a:pt x="1252074" y="824018"/>
                  <a:pt x="1252074" y="824074"/>
                  <a:pt x="1252074" y="824132"/>
                </a:cubicBezTo>
                <a:cubicBezTo>
                  <a:pt x="1251972" y="834211"/>
                  <a:pt x="1243734" y="842303"/>
                  <a:pt x="1233654" y="842209"/>
                </a:cubicBezTo>
                <a:cubicBezTo>
                  <a:pt x="1223540" y="842209"/>
                  <a:pt x="1215336" y="834067"/>
                  <a:pt x="1215234" y="823960"/>
                </a:cubicBezTo>
                <a:cubicBezTo>
                  <a:pt x="1215234" y="813786"/>
                  <a:pt x="1223489" y="805539"/>
                  <a:pt x="1233654" y="805539"/>
                </a:cubicBezTo>
                <a:close/>
                <a:moveTo>
                  <a:pt x="1971151" y="805028"/>
                </a:moveTo>
                <a:cubicBezTo>
                  <a:pt x="1971322" y="805028"/>
                  <a:pt x="1971492" y="805030"/>
                  <a:pt x="1971663" y="805034"/>
                </a:cubicBezTo>
                <a:cubicBezTo>
                  <a:pt x="1982119" y="805318"/>
                  <a:pt x="1990374" y="814020"/>
                  <a:pt x="1990083" y="824470"/>
                </a:cubicBezTo>
                <a:cubicBezTo>
                  <a:pt x="1989998" y="834859"/>
                  <a:pt x="1981539" y="843232"/>
                  <a:pt x="1971151" y="843232"/>
                </a:cubicBezTo>
                <a:cubicBezTo>
                  <a:pt x="1971032" y="843232"/>
                  <a:pt x="1970930" y="843231"/>
                  <a:pt x="1970811" y="843229"/>
                </a:cubicBezTo>
                <a:cubicBezTo>
                  <a:pt x="1960355" y="843042"/>
                  <a:pt x="1952032" y="834413"/>
                  <a:pt x="1952220" y="823960"/>
                </a:cubicBezTo>
                <a:cubicBezTo>
                  <a:pt x="1952220" y="813504"/>
                  <a:pt x="1960696" y="805028"/>
                  <a:pt x="1971151" y="805028"/>
                </a:cubicBezTo>
                <a:close/>
                <a:moveTo>
                  <a:pt x="1295055" y="804857"/>
                </a:moveTo>
                <a:cubicBezTo>
                  <a:pt x="1295175" y="804857"/>
                  <a:pt x="1295277" y="804859"/>
                  <a:pt x="1295396" y="804861"/>
                </a:cubicBezTo>
                <a:cubicBezTo>
                  <a:pt x="1305954" y="805049"/>
                  <a:pt x="1314345" y="813753"/>
                  <a:pt x="1314158" y="824301"/>
                </a:cubicBezTo>
                <a:cubicBezTo>
                  <a:pt x="1314056" y="834785"/>
                  <a:pt x="1305545" y="843232"/>
                  <a:pt x="1295055" y="843232"/>
                </a:cubicBezTo>
                <a:cubicBezTo>
                  <a:pt x="1295004" y="843232"/>
                  <a:pt x="1294936" y="843232"/>
                  <a:pt x="1294885" y="843232"/>
                </a:cubicBezTo>
                <a:cubicBezTo>
                  <a:pt x="1284327" y="843138"/>
                  <a:pt x="1275850" y="834510"/>
                  <a:pt x="1275952" y="823960"/>
                </a:cubicBezTo>
                <a:cubicBezTo>
                  <a:pt x="1275952" y="813410"/>
                  <a:pt x="1284498" y="804857"/>
                  <a:pt x="1295055" y="804857"/>
                </a:cubicBezTo>
                <a:close/>
                <a:moveTo>
                  <a:pt x="1357139" y="804516"/>
                </a:moveTo>
                <a:cubicBezTo>
                  <a:pt x="1367884" y="804516"/>
                  <a:pt x="1376583" y="813222"/>
                  <a:pt x="1376583" y="823960"/>
                </a:cubicBezTo>
                <a:cubicBezTo>
                  <a:pt x="1376583" y="824016"/>
                  <a:pt x="1376583" y="824074"/>
                  <a:pt x="1376583" y="824131"/>
                </a:cubicBezTo>
                <a:cubicBezTo>
                  <a:pt x="1376480" y="834775"/>
                  <a:pt x="1367781" y="843327"/>
                  <a:pt x="1357139" y="843232"/>
                </a:cubicBezTo>
                <a:cubicBezTo>
                  <a:pt x="1357088" y="843232"/>
                  <a:pt x="1357019" y="843232"/>
                  <a:pt x="1356968" y="843232"/>
                </a:cubicBezTo>
                <a:cubicBezTo>
                  <a:pt x="1346325" y="843232"/>
                  <a:pt x="1337695" y="834605"/>
                  <a:pt x="1337695" y="823960"/>
                </a:cubicBezTo>
                <a:cubicBezTo>
                  <a:pt x="1337695" y="813222"/>
                  <a:pt x="1346393" y="804516"/>
                  <a:pt x="1357139" y="804516"/>
                </a:cubicBezTo>
                <a:close/>
                <a:moveTo>
                  <a:pt x="1417857" y="804004"/>
                </a:moveTo>
                <a:cubicBezTo>
                  <a:pt x="1428688" y="804001"/>
                  <a:pt x="1437540" y="812628"/>
                  <a:pt x="1437813" y="823448"/>
                </a:cubicBezTo>
                <a:cubicBezTo>
                  <a:pt x="1437813" y="823505"/>
                  <a:pt x="1437813" y="823563"/>
                  <a:pt x="1437813" y="823619"/>
                </a:cubicBezTo>
                <a:cubicBezTo>
                  <a:pt x="1437711" y="834547"/>
                  <a:pt x="1428790" y="843327"/>
                  <a:pt x="1417857" y="843232"/>
                </a:cubicBezTo>
                <a:cubicBezTo>
                  <a:pt x="1407129" y="843236"/>
                  <a:pt x="1398345" y="834686"/>
                  <a:pt x="1398073" y="823960"/>
                </a:cubicBezTo>
                <a:cubicBezTo>
                  <a:pt x="1398073" y="823904"/>
                  <a:pt x="1398073" y="823846"/>
                  <a:pt x="1398073" y="823788"/>
                </a:cubicBezTo>
                <a:cubicBezTo>
                  <a:pt x="1398073" y="812863"/>
                  <a:pt x="1406925" y="804004"/>
                  <a:pt x="1417857" y="804004"/>
                </a:cubicBezTo>
                <a:close/>
                <a:moveTo>
                  <a:pt x="1479259" y="803493"/>
                </a:moveTo>
                <a:cubicBezTo>
                  <a:pt x="1490567" y="803493"/>
                  <a:pt x="1499726" y="812657"/>
                  <a:pt x="1499726" y="823960"/>
                </a:cubicBezTo>
                <a:cubicBezTo>
                  <a:pt x="1499726" y="824016"/>
                  <a:pt x="1499726" y="824074"/>
                  <a:pt x="1499726" y="824130"/>
                </a:cubicBezTo>
                <a:cubicBezTo>
                  <a:pt x="1499624" y="835339"/>
                  <a:pt x="1490464" y="844350"/>
                  <a:pt x="1479259" y="844255"/>
                </a:cubicBezTo>
                <a:cubicBezTo>
                  <a:pt x="1479208" y="844255"/>
                  <a:pt x="1479140" y="844255"/>
                  <a:pt x="1479088" y="844255"/>
                </a:cubicBezTo>
                <a:cubicBezTo>
                  <a:pt x="1467883" y="844255"/>
                  <a:pt x="1458792" y="835169"/>
                  <a:pt x="1458792" y="823960"/>
                </a:cubicBezTo>
                <a:cubicBezTo>
                  <a:pt x="1458792" y="812657"/>
                  <a:pt x="1467951" y="803493"/>
                  <a:pt x="1479259" y="803493"/>
                </a:cubicBezTo>
                <a:close/>
                <a:moveTo>
                  <a:pt x="1541342" y="803145"/>
                </a:moveTo>
                <a:cubicBezTo>
                  <a:pt x="1552752" y="803243"/>
                  <a:pt x="1561911" y="812562"/>
                  <a:pt x="1561809" y="823960"/>
                </a:cubicBezTo>
                <a:cubicBezTo>
                  <a:pt x="1561809" y="824132"/>
                  <a:pt x="1561809" y="824306"/>
                  <a:pt x="1561809" y="824477"/>
                </a:cubicBezTo>
                <a:cubicBezTo>
                  <a:pt x="1561519" y="835871"/>
                  <a:pt x="1552053" y="844880"/>
                  <a:pt x="1540660" y="844597"/>
                </a:cubicBezTo>
                <a:cubicBezTo>
                  <a:pt x="1529232" y="844597"/>
                  <a:pt x="1519954" y="835385"/>
                  <a:pt x="1519852" y="823960"/>
                </a:cubicBezTo>
                <a:cubicBezTo>
                  <a:pt x="1519852" y="812467"/>
                  <a:pt x="1529164" y="803151"/>
                  <a:pt x="1540660" y="803151"/>
                </a:cubicBezTo>
                <a:cubicBezTo>
                  <a:pt x="1540882" y="803145"/>
                  <a:pt x="1541120" y="803144"/>
                  <a:pt x="1541342" y="803145"/>
                </a:cubicBezTo>
                <a:close/>
                <a:moveTo>
                  <a:pt x="1602061" y="802811"/>
                </a:moveTo>
                <a:cubicBezTo>
                  <a:pt x="1602181" y="802809"/>
                  <a:pt x="1602283" y="802809"/>
                  <a:pt x="1602402" y="802811"/>
                </a:cubicBezTo>
                <a:cubicBezTo>
                  <a:pt x="1613983" y="802905"/>
                  <a:pt x="1623313" y="812374"/>
                  <a:pt x="1623211" y="823960"/>
                </a:cubicBezTo>
                <a:cubicBezTo>
                  <a:pt x="1623211" y="824016"/>
                  <a:pt x="1623211" y="824074"/>
                  <a:pt x="1623211" y="824131"/>
                </a:cubicBezTo>
                <a:cubicBezTo>
                  <a:pt x="1623108" y="835717"/>
                  <a:pt x="1613642" y="845033"/>
                  <a:pt x="1602061" y="844938"/>
                </a:cubicBezTo>
                <a:cubicBezTo>
                  <a:pt x="1590480" y="844938"/>
                  <a:pt x="1581083" y="835546"/>
                  <a:pt x="1581083" y="823960"/>
                </a:cubicBezTo>
                <a:cubicBezTo>
                  <a:pt x="1581083" y="823902"/>
                  <a:pt x="1581083" y="823846"/>
                  <a:pt x="1581083" y="823789"/>
                </a:cubicBezTo>
                <a:cubicBezTo>
                  <a:pt x="1581083" y="812202"/>
                  <a:pt x="1590480" y="802811"/>
                  <a:pt x="1602061" y="802811"/>
                </a:cubicBezTo>
                <a:close/>
                <a:moveTo>
                  <a:pt x="1664144" y="802640"/>
                </a:moveTo>
                <a:cubicBezTo>
                  <a:pt x="1675913" y="802640"/>
                  <a:pt x="1685464" y="812187"/>
                  <a:pt x="1685464" y="823959"/>
                </a:cubicBezTo>
                <a:cubicBezTo>
                  <a:pt x="1685464" y="824017"/>
                  <a:pt x="1685464" y="824074"/>
                  <a:pt x="1685464" y="824131"/>
                </a:cubicBezTo>
                <a:cubicBezTo>
                  <a:pt x="1685362" y="835810"/>
                  <a:pt x="1675828" y="845201"/>
                  <a:pt x="1664144" y="845109"/>
                </a:cubicBezTo>
                <a:cubicBezTo>
                  <a:pt x="1664093" y="845109"/>
                  <a:pt x="1664025" y="845109"/>
                  <a:pt x="1663974" y="845109"/>
                </a:cubicBezTo>
                <a:cubicBezTo>
                  <a:pt x="1652290" y="845109"/>
                  <a:pt x="1642825" y="835639"/>
                  <a:pt x="1642825" y="823959"/>
                </a:cubicBezTo>
                <a:cubicBezTo>
                  <a:pt x="1642825" y="812184"/>
                  <a:pt x="1652376" y="802640"/>
                  <a:pt x="1664144" y="802640"/>
                </a:cubicBezTo>
                <a:close/>
                <a:moveTo>
                  <a:pt x="1724863" y="802470"/>
                </a:moveTo>
                <a:cubicBezTo>
                  <a:pt x="1724983" y="802468"/>
                  <a:pt x="1725085" y="802468"/>
                  <a:pt x="1725204" y="802470"/>
                </a:cubicBezTo>
                <a:cubicBezTo>
                  <a:pt x="1736973" y="802565"/>
                  <a:pt x="1746456" y="812187"/>
                  <a:pt x="1746354" y="823960"/>
                </a:cubicBezTo>
                <a:cubicBezTo>
                  <a:pt x="1746354" y="824018"/>
                  <a:pt x="1746354" y="824074"/>
                  <a:pt x="1746354" y="824131"/>
                </a:cubicBezTo>
                <a:cubicBezTo>
                  <a:pt x="1746252" y="835906"/>
                  <a:pt x="1736632" y="845374"/>
                  <a:pt x="1724863" y="845280"/>
                </a:cubicBezTo>
                <a:cubicBezTo>
                  <a:pt x="1713095" y="845280"/>
                  <a:pt x="1703544" y="835735"/>
                  <a:pt x="1703544" y="823960"/>
                </a:cubicBezTo>
                <a:cubicBezTo>
                  <a:pt x="1703544" y="823904"/>
                  <a:pt x="1703544" y="823846"/>
                  <a:pt x="1703544" y="823789"/>
                </a:cubicBezTo>
                <a:cubicBezTo>
                  <a:pt x="1703544" y="812014"/>
                  <a:pt x="1713095" y="802470"/>
                  <a:pt x="1724863" y="802470"/>
                </a:cubicBezTo>
                <a:close/>
                <a:moveTo>
                  <a:pt x="1786265" y="802298"/>
                </a:moveTo>
                <a:cubicBezTo>
                  <a:pt x="1798221" y="802298"/>
                  <a:pt x="1807926" y="811996"/>
                  <a:pt x="1807926" y="823960"/>
                </a:cubicBezTo>
                <a:cubicBezTo>
                  <a:pt x="1807926" y="824017"/>
                  <a:pt x="1807926" y="824074"/>
                  <a:pt x="1807926" y="824130"/>
                </a:cubicBezTo>
                <a:cubicBezTo>
                  <a:pt x="1807824" y="835999"/>
                  <a:pt x="1798136" y="845544"/>
                  <a:pt x="1786265" y="845450"/>
                </a:cubicBezTo>
                <a:cubicBezTo>
                  <a:pt x="1786146" y="845451"/>
                  <a:pt x="1786043" y="845451"/>
                  <a:pt x="1785924" y="845450"/>
                </a:cubicBezTo>
                <a:cubicBezTo>
                  <a:pt x="1774155" y="845356"/>
                  <a:pt x="1764672" y="835733"/>
                  <a:pt x="1764774" y="823960"/>
                </a:cubicBezTo>
                <a:cubicBezTo>
                  <a:pt x="1764774" y="823902"/>
                  <a:pt x="1764774" y="823845"/>
                  <a:pt x="1764774" y="823788"/>
                </a:cubicBezTo>
                <a:cubicBezTo>
                  <a:pt x="1764774" y="811920"/>
                  <a:pt x="1774394" y="802298"/>
                  <a:pt x="1786265" y="802298"/>
                </a:cubicBezTo>
                <a:close/>
                <a:moveTo>
                  <a:pt x="1909067" y="802129"/>
                </a:moveTo>
                <a:cubicBezTo>
                  <a:pt x="1921126" y="802129"/>
                  <a:pt x="1930899" y="811903"/>
                  <a:pt x="1930899" y="823960"/>
                </a:cubicBezTo>
                <a:cubicBezTo>
                  <a:pt x="1930899" y="824016"/>
                  <a:pt x="1930899" y="824074"/>
                  <a:pt x="1930899" y="824131"/>
                </a:cubicBezTo>
                <a:cubicBezTo>
                  <a:pt x="1930797" y="836093"/>
                  <a:pt x="1921024" y="845714"/>
                  <a:pt x="1909067" y="845621"/>
                </a:cubicBezTo>
                <a:cubicBezTo>
                  <a:pt x="1897077" y="845621"/>
                  <a:pt x="1887321" y="835951"/>
                  <a:pt x="1887236" y="823960"/>
                </a:cubicBezTo>
                <a:cubicBezTo>
                  <a:pt x="1887236" y="811903"/>
                  <a:pt x="1897009" y="802129"/>
                  <a:pt x="1909067" y="802129"/>
                </a:cubicBezTo>
                <a:close/>
                <a:moveTo>
                  <a:pt x="1847666" y="802129"/>
                </a:moveTo>
                <a:cubicBezTo>
                  <a:pt x="1859451" y="802497"/>
                  <a:pt x="1868815" y="812164"/>
                  <a:pt x="1868815" y="823960"/>
                </a:cubicBezTo>
                <a:cubicBezTo>
                  <a:pt x="1868815" y="835726"/>
                  <a:pt x="1859435" y="845342"/>
                  <a:pt x="1847666" y="845621"/>
                </a:cubicBezTo>
                <a:cubicBezTo>
                  <a:pt x="1835676" y="845621"/>
                  <a:pt x="1825937" y="835951"/>
                  <a:pt x="1825835" y="823960"/>
                </a:cubicBezTo>
                <a:cubicBezTo>
                  <a:pt x="1825835" y="811903"/>
                  <a:pt x="1835608" y="802129"/>
                  <a:pt x="1847666" y="802129"/>
                </a:cubicBezTo>
                <a:close/>
                <a:moveTo>
                  <a:pt x="5628" y="757953"/>
                </a:moveTo>
                <a:cubicBezTo>
                  <a:pt x="5748" y="757948"/>
                  <a:pt x="5867" y="757948"/>
                  <a:pt x="5969" y="757953"/>
                </a:cubicBezTo>
                <a:cubicBezTo>
                  <a:pt x="8136" y="758050"/>
                  <a:pt x="9824" y="759883"/>
                  <a:pt x="9722" y="762048"/>
                </a:cubicBezTo>
                <a:cubicBezTo>
                  <a:pt x="9722" y="764308"/>
                  <a:pt x="7897" y="766141"/>
                  <a:pt x="5628" y="766141"/>
                </a:cubicBezTo>
                <a:cubicBezTo>
                  <a:pt x="3360" y="766141"/>
                  <a:pt x="1535" y="764308"/>
                  <a:pt x="1535" y="762048"/>
                </a:cubicBezTo>
                <a:cubicBezTo>
                  <a:pt x="1535" y="759788"/>
                  <a:pt x="3360" y="757953"/>
                  <a:pt x="5628" y="757953"/>
                </a:cubicBezTo>
                <a:close/>
                <a:moveTo>
                  <a:pt x="67396" y="756625"/>
                </a:moveTo>
                <a:cubicBezTo>
                  <a:pt x="70599" y="756625"/>
                  <a:pt x="73195" y="759222"/>
                  <a:pt x="73195" y="762424"/>
                </a:cubicBezTo>
                <a:cubicBezTo>
                  <a:pt x="73195" y="765628"/>
                  <a:pt x="70599" y="768224"/>
                  <a:pt x="67396" y="768224"/>
                </a:cubicBezTo>
                <a:cubicBezTo>
                  <a:pt x="64193" y="768224"/>
                  <a:pt x="61597" y="765628"/>
                  <a:pt x="61597" y="762424"/>
                </a:cubicBezTo>
                <a:cubicBezTo>
                  <a:pt x="61597" y="759222"/>
                  <a:pt x="64193" y="756625"/>
                  <a:pt x="67396" y="756625"/>
                </a:cubicBezTo>
                <a:close/>
                <a:moveTo>
                  <a:pt x="129114" y="755907"/>
                </a:moveTo>
                <a:cubicBezTo>
                  <a:pt x="129233" y="755905"/>
                  <a:pt x="129353" y="755905"/>
                  <a:pt x="129455" y="755907"/>
                </a:cubicBezTo>
                <a:cubicBezTo>
                  <a:pt x="133037" y="756003"/>
                  <a:pt x="135868" y="758982"/>
                  <a:pt x="135766" y="762560"/>
                </a:cubicBezTo>
                <a:cubicBezTo>
                  <a:pt x="135766" y="766233"/>
                  <a:pt x="132781" y="769212"/>
                  <a:pt x="129114" y="769212"/>
                </a:cubicBezTo>
                <a:cubicBezTo>
                  <a:pt x="125480" y="769120"/>
                  <a:pt x="122547" y="766196"/>
                  <a:pt x="122462" y="762560"/>
                </a:cubicBezTo>
                <a:cubicBezTo>
                  <a:pt x="122462" y="758886"/>
                  <a:pt x="125447" y="755907"/>
                  <a:pt x="129114" y="755907"/>
                </a:cubicBezTo>
                <a:close/>
                <a:moveTo>
                  <a:pt x="189832" y="755224"/>
                </a:moveTo>
                <a:cubicBezTo>
                  <a:pt x="193875" y="755224"/>
                  <a:pt x="197166" y="758508"/>
                  <a:pt x="197166" y="762558"/>
                </a:cubicBezTo>
                <a:cubicBezTo>
                  <a:pt x="197166" y="766609"/>
                  <a:pt x="193875" y="769895"/>
                  <a:pt x="189832" y="769895"/>
                </a:cubicBezTo>
                <a:cubicBezTo>
                  <a:pt x="185825" y="769802"/>
                  <a:pt x="182584" y="766572"/>
                  <a:pt x="182499" y="762558"/>
                </a:cubicBezTo>
                <a:cubicBezTo>
                  <a:pt x="182499" y="758508"/>
                  <a:pt x="185790" y="755224"/>
                  <a:pt x="189832" y="755224"/>
                </a:cubicBezTo>
                <a:close/>
                <a:moveTo>
                  <a:pt x="251234" y="754373"/>
                </a:moveTo>
                <a:cubicBezTo>
                  <a:pt x="251353" y="754371"/>
                  <a:pt x="251455" y="754371"/>
                  <a:pt x="251575" y="754373"/>
                </a:cubicBezTo>
                <a:cubicBezTo>
                  <a:pt x="256009" y="754468"/>
                  <a:pt x="259523" y="758132"/>
                  <a:pt x="259421" y="762558"/>
                </a:cubicBezTo>
                <a:cubicBezTo>
                  <a:pt x="259421" y="767081"/>
                  <a:pt x="255753" y="770745"/>
                  <a:pt x="251234" y="770745"/>
                </a:cubicBezTo>
                <a:cubicBezTo>
                  <a:pt x="246748" y="770656"/>
                  <a:pt x="243132" y="767043"/>
                  <a:pt x="243047" y="762558"/>
                </a:cubicBezTo>
                <a:cubicBezTo>
                  <a:pt x="243047" y="758037"/>
                  <a:pt x="246714" y="754373"/>
                  <a:pt x="251234" y="754373"/>
                </a:cubicBezTo>
                <a:close/>
                <a:moveTo>
                  <a:pt x="313001" y="753556"/>
                </a:moveTo>
                <a:cubicBezTo>
                  <a:pt x="317899" y="753556"/>
                  <a:pt x="321870" y="757526"/>
                  <a:pt x="321870" y="762424"/>
                </a:cubicBezTo>
                <a:cubicBezTo>
                  <a:pt x="321870" y="767323"/>
                  <a:pt x="317899" y="771294"/>
                  <a:pt x="313001" y="771294"/>
                </a:cubicBezTo>
                <a:cubicBezTo>
                  <a:pt x="308103" y="771294"/>
                  <a:pt x="304132" y="767323"/>
                  <a:pt x="304132" y="762424"/>
                </a:cubicBezTo>
                <a:cubicBezTo>
                  <a:pt x="304132" y="757526"/>
                  <a:pt x="308103" y="753556"/>
                  <a:pt x="313001" y="753556"/>
                </a:cubicBezTo>
                <a:close/>
                <a:moveTo>
                  <a:pt x="374036" y="753007"/>
                </a:moveTo>
                <a:cubicBezTo>
                  <a:pt x="379306" y="753007"/>
                  <a:pt x="383588" y="757283"/>
                  <a:pt x="383588" y="762560"/>
                </a:cubicBezTo>
                <a:cubicBezTo>
                  <a:pt x="383588" y="767834"/>
                  <a:pt x="379306" y="772111"/>
                  <a:pt x="374036" y="772111"/>
                </a:cubicBezTo>
                <a:cubicBezTo>
                  <a:pt x="368766" y="772111"/>
                  <a:pt x="364485" y="767834"/>
                  <a:pt x="364485" y="762560"/>
                </a:cubicBezTo>
                <a:cubicBezTo>
                  <a:pt x="364485" y="757283"/>
                  <a:pt x="368766" y="753007"/>
                  <a:pt x="374036" y="753007"/>
                </a:cubicBezTo>
                <a:close/>
                <a:moveTo>
                  <a:pt x="436119" y="752154"/>
                </a:moveTo>
                <a:cubicBezTo>
                  <a:pt x="441867" y="752154"/>
                  <a:pt x="446523" y="756813"/>
                  <a:pt x="446523" y="762558"/>
                </a:cubicBezTo>
                <a:cubicBezTo>
                  <a:pt x="446523" y="768306"/>
                  <a:pt x="441867" y="772963"/>
                  <a:pt x="436119" y="772963"/>
                </a:cubicBezTo>
                <a:cubicBezTo>
                  <a:pt x="430406" y="772871"/>
                  <a:pt x="425800" y="768268"/>
                  <a:pt x="425716" y="762558"/>
                </a:cubicBezTo>
                <a:cubicBezTo>
                  <a:pt x="425716" y="756813"/>
                  <a:pt x="430371" y="752154"/>
                  <a:pt x="436119" y="752154"/>
                </a:cubicBezTo>
                <a:close/>
                <a:moveTo>
                  <a:pt x="496839" y="751472"/>
                </a:moveTo>
                <a:cubicBezTo>
                  <a:pt x="502962" y="751472"/>
                  <a:pt x="507925" y="756436"/>
                  <a:pt x="507925" y="762560"/>
                </a:cubicBezTo>
                <a:cubicBezTo>
                  <a:pt x="507840" y="768643"/>
                  <a:pt x="502928" y="773553"/>
                  <a:pt x="496839" y="773646"/>
                </a:cubicBezTo>
                <a:cubicBezTo>
                  <a:pt x="490750" y="773553"/>
                  <a:pt x="485838" y="768643"/>
                  <a:pt x="485753" y="762560"/>
                </a:cubicBezTo>
                <a:cubicBezTo>
                  <a:pt x="485753" y="756436"/>
                  <a:pt x="490716" y="751472"/>
                  <a:pt x="496839" y="751472"/>
                </a:cubicBezTo>
                <a:close/>
                <a:moveTo>
                  <a:pt x="558240" y="750620"/>
                </a:moveTo>
                <a:cubicBezTo>
                  <a:pt x="564840" y="750620"/>
                  <a:pt x="570179" y="755965"/>
                  <a:pt x="570179" y="762560"/>
                </a:cubicBezTo>
                <a:cubicBezTo>
                  <a:pt x="570179" y="769152"/>
                  <a:pt x="564840" y="774499"/>
                  <a:pt x="558240" y="774499"/>
                </a:cubicBezTo>
                <a:cubicBezTo>
                  <a:pt x="551690" y="774406"/>
                  <a:pt x="546386" y="769116"/>
                  <a:pt x="546301" y="762560"/>
                </a:cubicBezTo>
                <a:cubicBezTo>
                  <a:pt x="546301" y="755965"/>
                  <a:pt x="551639" y="750620"/>
                  <a:pt x="558240" y="750620"/>
                </a:cubicBezTo>
                <a:close/>
                <a:moveTo>
                  <a:pt x="619641" y="749938"/>
                </a:moveTo>
                <a:cubicBezTo>
                  <a:pt x="626617" y="749938"/>
                  <a:pt x="632262" y="755589"/>
                  <a:pt x="632262" y="762560"/>
                </a:cubicBezTo>
                <a:cubicBezTo>
                  <a:pt x="632262" y="769530"/>
                  <a:pt x="626617" y="775180"/>
                  <a:pt x="619641" y="775180"/>
                </a:cubicBezTo>
                <a:cubicBezTo>
                  <a:pt x="612716" y="775089"/>
                  <a:pt x="607105" y="769490"/>
                  <a:pt x="607020" y="762560"/>
                </a:cubicBezTo>
                <a:cubicBezTo>
                  <a:pt x="607020" y="755589"/>
                  <a:pt x="612665" y="749938"/>
                  <a:pt x="619641" y="749938"/>
                </a:cubicBezTo>
                <a:close/>
                <a:moveTo>
                  <a:pt x="681042" y="749255"/>
                </a:moveTo>
                <a:cubicBezTo>
                  <a:pt x="688393" y="749255"/>
                  <a:pt x="694346" y="755211"/>
                  <a:pt x="694346" y="762558"/>
                </a:cubicBezTo>
                <a:cubicBezTo>
                  <a:pt x="694346" y="769907"/>
                  <a:pt x="688393" y="775863"/>
                  <a:pt x="681042" y="775863"/>
                </a:cubicBezTo>
                <a:cubicBezTo>
                  <a:pt x="673691" y="775863"/>
                  <a:pt x="667739" y="769907"/>
                  <a:pt x="667739" y="762558"/>
                </a:cubicBezTo>
                <a:cubicBezTo>
                  <a:pt x="667739" y="755211"/>
                  <a:pt x="673691" y="749255"/>
                  <a:pt x="681042" y="749255"/>
                </a:cubicBezTo>
                <a:close/>
                <a:moveTo>
                  <a:pt x="743126" y="748573"/>
                </a:moveTo>
                <a:cubicBezTo>
                  <a:pt x="743245" y="748571"/>
                  <a:pt x="743347" y="748571"/>
                  <a:pt x="743466" y="748573"/>
                </a:cubicBezTo>
                <a:cubicBezTo>
                  <a:pt x="751091" y="748669"/>
                  <a:pt x="757214" y="754930"/>
                  <a:pt x="757112" y="762560"/>
                </a:cubicBezTo>
                <a:cubicBezTo>
                  <a:pt x="757112" y="770284"/>
                  <a:pt x="750852" y="776545"/>
                  <a:pt x="743126" y="776545"/>
                </a:cubicBezTo>
                <a:cubicBezTo>
                  <a:pt x="735399" y="776545"/>
                  <a:pt x="729140" y="770284"/>
                  <a:pt x="729140" y="762560"/>
                </a:cubicBezTo>
                <a:cubicBezTo>
                  <a:pt x="729140" y="754834"/>
                  <a:pt x="735399" y="748573"/>
                  <a:pt x="743126" y="748573"/>
                </a:cubicBezTo>
                <a:close/>
                <a:moveTo>
                  <a:pt x="803844" y="747891"/>
                </a:moveTo>
                <a:cubicBezTo>
                  <a:pt x="803964" y="747890"/>
                  <a:pt x="804066" y="747890"/>
                  <a:pt x="804185" y="747891"/>
                </a:cubicBezTo>
                <a:cubicBezTo>
                  <a:pt x="812185" y="747987"/>
                  <a:pt x="818615" y="754554"/>
                  <a:pt x="818513" y="762560"/>
                </a:cubicBezTo>
                <a:cubicBezTo>
                  <a:pt x="818513" y="770661"/>
                  <a:pt x="811946" y="777228"/>
                  <a:pt x="803844" y="777228"/>
                </a:cubicBezTo>
                <a:cubicBezTo>
                  <a:pt x="795777" y="777136"/>
                  <a:pt x="789261" y="770622"/>
                  <a:pt x="789177" y="762560"/>
                </a:cubicBezTo>
                <a:cubicBezTo>
                  <a:pt x="789177" y="754457"/>
                  <a:pt x="795743" y="747891"/>
                  <a:pt x="803844" y="747891"/>
                </a:cubicBezTo>
                <a:close/>
                <a:moveTo>
                  <a:pt x="865246" y="747209"/>
                </a:moveTo>
                <a:cubicBezTo>
                  <a:pt x="873723" y="747209"/>
                  <a:pt x="880596" y="754082"/>
                  <a:pt x="880596" y="762560"/>
                </a:cubicBezTo>
                <a:cubicBezTo>
                  <a:pt x="880596" y="762618"/>
                  <a:pt x="880596" y="762673"/>
                  <a:pt x="880596" y="762731"/>
                </a:cubicBezTo>
                <a:cubicBezTo>
                  <a:pt x="880493" y="771114"/>
                  <a:pt x="873637" y="777832"/>
                  <a:pt x="865246" y="777739"/>
                </a:cubicBezTo>
                <a:cubicBezTo>
                  <a:pt x="856837" y="777739"/>
                  <a:pt x="849998" y="770972"/>
                  <a:pt x="849896" y="762560"/>
                </a:cubicBezTo>
                <a:cubicBezTo>
                  <a:pt x="849896" y="754082"/>
                  <a:pt x="856769" y="747209"/>
                  <a:pt x="865246" y="747209"/>
                </a:cubicBezTo>
                <a:close/>
                <a:moveTo>
                  <a:pt x="926647" y="746527"/>
                </a:moveTo>
                <a:cubicBezTo>
                  <a:pt x="935499" y="746527"/>
                  <a:pt x="942680" y="753706"/>
                  <a:pt x="942680" y="762560"/>
                </a:cubicBezTo>
                <a:cubicBezTo>
                  <a:pt x="942594" y="771347"/>
                  <a:pt x="935431" y="778421"/>
                  <a:pt x="926647" y="778421"/>
                </a:cubicBezTo>
                <a:cubicBezTo>
                  <a:pt x="917863" y="778421"/>
                  <a:pt x="910717" y="771347"/>
                  <a:pt x="910615" y="762560"/>
                </a:cubicBezTo>
                <a:cubicBezTo>
                  <a:pt x="910615" y="753706"/>
                  <a:pt x="917795" y="746527"/>
                  <a:pt x="926647" y="746527"/>
                </a:cubicBezTo>
                <a:close/>
                <a:moveTo>
                  <a:pt x="988048" y="745844"/>
                </a:moveTo>
                <a:cubicBezTo>
                  <a:pt x="997463" y="745844"/>
                  <a:pt x="1005104" y="753479"/>
                  <a:pt x="1005104" y="762900"/>
                </a:cubicBezTo>
                <a:cubicBezTo>
                  <a:pt x="1005104" y="772320"/>
                  <a:pt x="997463" y="779956"/>
                  <a:pt x="988048" y="779956"/>
                </a:cubicBezTo>
                <a:cubicBezTo>
                  <a:pt x="978634" y="779956"/>
                  <a:pt x="970993" y="772320"/>
                  <a:pt x="970993" y="762900"/>
                </a:cubicBezTo>
                <a:cubicBezTo>
                  <a:pt x="970993" y="753479"/>
                  <a:pt x="978634" y="745844"/>
                  <a:pt x="988048" y="745844"/>
                </a:cubicBezTo>
                <a:close/>
                <a:moveTo>
                  <a:pt x="1050132" y="745161"/>
                </a:moveTo>
                <a:cubicBezTo>
                  <a:pt x="1059547" y="745161"/>
                  <a:pt x="1067188" y="752798"/>
                  <a:pt x="1067188" y="762218"/>
                </a:cubicBezTo>
                <a:cubicBezTo>
                  <a:pt x="1067188" y="771638"/>
                  <a:pt x="1059547" y="779273"/>
                  <a:pt x="1050132" y="779273"/>
                </a:cubicBezTo>
                <a:cubicBezTo>
                  <a:pt x="1040718" y="779273"/>
                  <a:pt x="1033077" y="771638"/>
                  <a:pt x="1033077" y="762218"/>
                </a:cubicBezTo>
                <a:cubicBezTo>
                  <a:pt x="1033077" y="752798"/>
                  <a:pt x="1040718" y="745161"/>
                  <a:pt x="1050132" y="745161"/>
                </a:cubicBezTo>
                <a:close/>
                <a:moveTo>
                  <a:pt x="1110851" y="744481"/>
                </a:moveTo>
                <a:cubicBezTo>
                  <a:pt x="1110970" y="744479"/>
                  <a:pt x="1111073" y="744479"/>
                  <a:pt x="1111192" y="744481"/>
                </a:cubicBezTo>
                <a:cubicBezTo>
                  <a:pt x="1121084" y="744576"/>
                  <a:pt x="1129033" y="752669"/>
                  <a:pt x="1128930" y="762560"/>
                </a:cubicBezTo>
                <a:cubicBezTo>
                  <a:pt x="1128469" y="772183"/>
                  <a:pt x="1120487" y="779717"/>
                  <a:pt x="1110851" y="779615"/>
                </a:cubicBezTo>
                <a:cubicBezTo>
                  <a:pt x="1101249" y="779630"/>
                  <a:pt x="1093318" y="772143"/>
                  <a:pt x="1092772" y="762560"/>
                </a:cubicBezTo>
                <a:cubicBezTo>
                  <a:pt x="1092772" y="752575"/>
                  <a:pt x="1100873" y="744481"/>
                  <a:pt x="1110851" y="744481"/>
                </a:cubicBezTo>
                <a:close/>
                <a:moveTo>
                  <a:pt x="1172252" y="743967"/>
                </a:moveTo>
                <a:cubicBezTo>
                  <a:pt x="1182520" y="743967"/>
                  <a:pt x="1190843" y="752291"/>
                  <a:pt x="1190843" y="762558"/>
                </a:cubicBezTo>
                <a:cubicBezTo>
                  <a:pt x="1190843" y="762616"/>
                  <a:pt x="1190843" y="762673"/>
                  <a:pt x="1190843" y="762729"/>
                </a:cubicBezTo>
                <a:cubicBezTo>
                  <a:pt x="1190741" y="772904"/>
                  <a:pt x="1182418" y="781073"/>
                  <a:pt x="1172252" y="780979"/>
                </a:cubicBezTo>
                <a:cubicBezTo>
                  <a:pt x="1172201" y="780979"/>
                  <a:pt x="1172133" y="780979"/>
                  <a:pt x="1172082" y="780979"/>
                </a:cubicBezTo>
                <a:cubicBezTo>
                  <a:pt x="1161900" y="780979"/>
                  <a:pt x="1153662" y="772732"/>
                  <a:pt x="1153662" y="762558"/>
                </a:cubicBezTo>
                <a:cubicBezTo>
                  <a:pt x="1153662" y="752291"/>
                  <a:pt x="1161985" y="743967"/>
                  <a:pt x="1172252" y="743967"/>
                </a:cubicBezTo>
                <a:close/>
                <a:moveTo>
                  <a:pt x="1233654" y="743455"/>
                </a:moveTo>
                <a:cubicBezTo>
                  <a:pt x="1244212" y="743455"/>
                  <a:pt x="1252757" y="752008"/>
                  <a:pt x="1252757" y="762558"/>
                </a:cubicBezTo>
                <a:cubicBezTo>
                  <a:pt x="1252671" y="773043"/>
                  <a:pt x="1244143" y="781491"/>
                  <a:pt x="1233654" y="781491"/>
                </a:cubicBezTo>
                <a:cubicBezTo>
                  <a:pt x="1223164" y="781491"/>
                  <a:pt x="1214654" y="773043"/>
                  <a:pt x="1214552" y="762558"/>
                </a:cubicBezTo>
                <a:cubicBezTo>
                  <a:pt x="1214552" y="752008"/>
                  <a:pt x="1223096" y="743455"/>
                  <a:pt x="1233654" y="743455"/>
                </a:cubicBezTo>
                <a:close/>
                <a:moveTo>
                  <a:pt x="1970835" y="742811"/>
                </a:moveTo>
                <a:cubicBezTo>
                  <a:pt x="1981668" y="742811"/>
                  <a:pt x="1990450" y="751592"/>
                  <a:pt x="1990450" y="762424"/>
                </a:cubicBezTo>
                <a:cubicBezTo>
                  <a:pt x="1990450" y="773257"/>
                  <a:pt x="1981668" y="782039"/>
                  <a:pt x="1970835" y="782039"/>
                </a:cubicBezTo>
                <a:cubicBezTo>
                  <a:pt x="1960003" y="782039"/>
                  <a:pt x="1951221" y="773257"/>
                  <a:pt x="1951221" y="762424"/>
                </a:cubicBezTo>
                <a:cubicBezTo>
                  <a:pt x="1951221" y="751592"/>
                  <a:pt x="1960003" y="742811"/>
                  <a:pt x="1970835" y="742811"/>
                </a:cubicBezTo>
                <a:close/>
                <a:moveTo>
                  <a:pt x="1295421" y="742811"/>
                </a:moveTo>
                <a:cubicBezTo>
                  <a:pt x="1306254" y="742811"/>
                  <a:pt x="1315036" y="751592"/>
                  <a:pt x="1315036" y="762424"/>
                </a:cubicBezTo>
                <a:cubicBezTo>
                  <a:pt x="1315036" y="773257"/>
                  <a:pt x="1306254" y="782039"/>
                  <a:pt x="1295421" y="782039"/>
                </a:cubicBezTo>
                <a:cubicBezTo>
                  <a:pt x="1284589" y="782039"/>
                  <a:pt x="1275807" y="773257"/>
                  <a:pt x="1275807" y="762424"/>
                </a:cubicBezTo>
                <a:cubicBezTo>
                  <a:pt x="1275807" y="751592"/>
                  <a:pt x="1284589" y="742811"/>
                  <a:pt x="1295421" y="742811"/>
                </a:cubicBezTo>
                <a:close/>
                <a:moveTo>
                  <a:pt x="1357138" y="742433"/>
                </a:moveTo>
                <a:cubicBezTo>
                  <a:pt x="1368259" y="742433"/>
                  <a:pt x="1377264" y="751444"/>
                  <a:pt x="1377264" y="762558"/>
                </a:cubicBezTo>
                <a:cubicBezTo>
                  <a:pt x="1377264" y="762616"/>
                  <a:pt x="1377264" y="762673"/>
                  <a:pt x="1377264" y="762729"/>
                </a:cubicBezTo>
                <a:cubicBezTo>
                  <a:pt x="1377162" y="773751"/>
                  <a:pt x="1368156" y="782608"/>
                  <a:pt x="1357138" y="782515"/>
                </a:cubicBezTo>
                <a:cubicBezTo>
                  <a:pt x="1357087" y="782515"/>
                  <a:pt x="1357019" y="782515"/>
                  <a:pt x="1356968" y="782515"/>
                </a:cubicBezTo>
                <a:cubicBezTo>
                  <a:pt x="1345950" y="782515"/>
                  <a:pt x="1337013" y="773581"/>
                  <a:pt x="1337013" y="762558"/>
                </a:cubicBezTo>
                <a:cubicBezTo>
                  <a:pt x="1337013" y="751444"/>
                  <a:pt x="1346018" y="742433"/>
                  <a:pt x="1357138" y="742433"/>
                </a:cubicBezTo>
                <a:close/>
                <a:moveTo>
                  <a:pt x="1417858" y="741921"/>
                </a:moveTo>
                <a:cubicBezTo>
                  <a:pt x="1429251" y="741921"/>
                  <a:pt x="1438495" y="751160"/>
                  <a:pt x="1438495" y="762558"/>
                </a:cubicBezTo>
                <a:cubicBezTo>
                  <a:pt x="1438393" y="773888"/>
                  <a:pt x="1429183" y="783025"/>
                  <a:pt x="1417858" y="783025"/>
                </a:cubicBezTo>
                <a:cubicBezTo>
                  <a:pt x="1406550" y="783025"/>
                  <a:pt x="1397391" y="773861"/>
                  <a:pt x="1397391" y="762558"/>
                </a:cubicBezTo>
                <a:cubicBezTo>
                  <a:pt x="1397391" y="751227"/>
                  <a:pt x="1406533" y="742015"/>
                  <a:pt x="1417858" y="741921"/>
                </a:cubicBezTo>
                <a:close/>
                <a:moveTo>
                  <a:pt x="1724864" y="740899"/>
                </a:moveTo>
                <a:cubicBezTo>
                  <a:pt x="1724983" y="740896"/>
                  <a:pt x="1725086" y="740896"/>
                  <a:pt x="1725205" y="740899"/>
                </a:cubicBezTo>
                <a:cubicBezTo>
                  <a:pt x="1737451" y="740992"/>
                  <a:pt x="1747310" y="750996"/>
                  <a:pt x="1747207" y="763243"/>
                </a:cubicBezTo>
                <a:cubicBezTo>
                  <a:pt x="1747207" y="763298"/>
                  <a:pt x="1747207" y="763355"/>
                  <a:pt x="1747207" y="763412"/>
                </a:cubicBezTo>
                <a:cubicBezTo>
                  <a:pt x="1747105" y="775659"/>
                  <a:pt x="1737110" y="785508"/>
                  <a:pt x="1724864" y="785415"/>
                </a:cubicBezTo>
                <a:cubicBezTo>
                  <a:pt x="1712583" y="785415"/>
                  <a:pt x="1702606" y="775515"/>
                  <a:pt x="1702521" y="763243"/>
                </a:cubicBezTo>
                <a:cubicBezTo>
                  <a:pt x="1702521" y="750901"/>
                  <a:pt x="1712532" y="740899"/>
                  <a:pt x="1724864" y="740899"/>
                </a:cubicBezTo>
                <a:close/>
                <a:moveTo>
                  <a:pt x="1479259" y="740899"/>
                </a:moveTo>
                <a:cubicBezTo>
                  <a:pt x="1479378" y="740896"/>
                  <a:pt x="1479480" y="740896"/>
                  <a:pt x="1479600" y="740899"/>
                </a:cubicBezTo>
                <a:cubicBezTo>
                  <a:pt x="1491181" y="740992"/>
                  <a:pt x="1500510" y="750462"/>
                  <a:pt x="1500408" y="762048"/>
                </a:cubicBezTo>
                <a:cubicBezTo>
                  <a:pt x="1500408" y="762103"/>
                  <a:pt x="1500408" y="762161"/>
                  <a:pt x="1500408" y="762218"/>
                </a:cubicBezTo>
                <a:cubicBezTo>
                  <a:pt x="1500306" y="773805"/>
                  <a:pt x="1490839" y="783121"/>
                  <a:pt x="1479259" y="783027"/>
                </a:cubicBezTo>
                <a:cubicBezTo>
                  <a:pt x="1467644" y="783027"/>
                  <a:pt x="1458212" y="773661"/>
                  <a:pt x="1458110" y="762048"/>
                </a:cubicBezTo>
                <a:cubicBezTo>
                  <a:pt x="1458110" y="750368"/>
                  <a:pt x="1467575" y="740899"/>
                  <a:pt x="1479259" y="740899"/>
                </a:cubicBezTo>
                <a:close/>
                <a:moveTo>
                  <a:pt x="1786265" y="740899"/>
                </a:moveTo>
                <a:cubicBezTo>
                  <a:pt x="1798699" y="740899"/>
                  <a:pt x="1808779" y="750979"/>
                  <a:pt x="1808779" y="763411"/>
                </a:cubicBezTo>
                <a:cubicBezTo>
                  <a:pt x="1808693" y="775779"/>
                  <a:pt x="1798630" y="785754"/>
                  <a:pt x="1786265" y="785754"/>
                </a:cubicBezTo>
                <a:cubicBezTo>
                  <a:pt x="1773933" y="785754"/>
                  <a:pt x="1763922" y="775752"/>
                  <a:pt x="1763922" y="763411"/>
                </a:cubicBezTo>
                <a:cubicBezTo>
                  <a:pt x="1763922" y="751045"/>
                  <a:pt x="1773899" y="740991"/>
                  <a:pt x="1786265" y="740899"/>
                </a:cubicBezTo>
                <a:close/>
                <a:moveTo>
                  <a:pt x="1664145" y="740899"/>
                </a:moveTo>
                <a:cubicBezTo>
                  <a:pt x="1676186" y="740894"/>
                  <a:pt x="1686045" y="750515"/>
                  <a:pt x="1686317" y="762558"/>
                </a:cubicBezTo>
                <a:cubicBezTo>
                  <a:pt x="1686215" y="774738"/>
                  <a:pt x="1676323" y="784562"/>
                  <a:pt x="1664145" y="784562"/>
                </a:cubicBezTo>
                <a:cubicBezTo>
                  <a:pt x="1652189" y="784564"/>
                  <a:pt x="1642416" y="775022"/>
                  <a:pt x="1642143" y="763070"/>
                </a:cubicBezTo>
                <a:cubicBezTo>
                  <a:pt x="1642143" y="750891"/>
                  <a:pt x="1651967" y="740991"/>
                  <a:pt x="1664145" y="740899"/>
                </a:cubicBezTo>
                <a:close/>
                <a:moveTo>
                  <a:pt x="1602061" y="740899"/>
                </a:moveTo>
                <a:cubicBezTo>
                  <a:pt x="1614120" y="740899"/>
                  <a:pt x="1623893" y="750673"/>
                  <a:pt x="1623893" y="762729"/>
                </a:cubicBezTo>
                <a:cubicBezTo>
                  <a:pt x="1623893" y="762785"/>
                  <a:pt x="1623893" y="762844"/>
                  <a:pt x="1623893" y="762900"/>
                </a:cubicBezTo>
                <a:cubicBezTo>
                  <a:pt x="1623791" y="774864"/>
                  <a:pt x="1614018" y="784484"/>
                  <a:pt x="1602061" y="784390"/>
                </a:cubicBezTo>
                <a:cubicBezTo>
                  <a:pt x="1590071" y="784390"/>
                  <a:pt x="1580315" y="774719"/>
                  <a:pt x="1580230" y="762729"/>
                </a:cubicBezTo>
                <a:cubicBezTo>
                  <a:pt x="1580230" y="750673"/>
                  <a:pt x="1590003" y="740899"/>
                  <a:pt x="1602061" y="740899"/>
                </a:cubicBezTo>
                <a:close/>
                <a:moveTo>
                  <a:pt x="1540660" y="740899"/>
                </a:moveTo>
                <a:cubicBezTo>
                  <a:pt x="1540711" y="740899"/>
                  <a:pt x="1540779" y="740900"/>
                  <a:pt x="1540830" y="740900"/>
                </a:cubicBezTo>
                <a:cubicBezTo>
                  <a:pt x="1552599" y="741089"/>
                  <a:pt x="1561997" y="750786"/>
                  <a:pt x="1561809" y="762558"/>
                </a:cubicBezTo>
                <a:cubicBezTo>
                  <a:pt x="1561724" y="774202"/>
                  <a:pt x="1552309" y="783616"/>
                  <a:pt x="1540660" y="783709"/>
                </a:cubicBezTo>
                <a:cubicBezTo>
                  <a:pt x="1528857" y="783709"/>
                  <a:pt x="1519255" y="774191"/>
                  <a:pt x="1519170" y="762389"/>
                </a:cubicBezTo>
                <a:cubicBezTo>
                  <a:pt x="1519170" y="750519"/>
                  <a:pt x="1528789" y="740899"/>
                  <a:pt x="1540660" y="740899"/>
                </a:cubicBezTo>
                <a:close/>
                <a:moveTo>
                  <a:pt x="1909434" y="739741"/>
                </a:moveTo>
                <a:cubicBezTo>
                  <a:pt x="1921963" y="739741"/>
                  <a:pt x="1932119" y="749896"/>
                  <a:pt x="1932119" y="762424"/>
                </a:cubicBezTo>
                <a:cubicBezTo>
                  <a:pt x="1932119" y="774954"/>
                  <a:pt x="1921963" y="785109"/>
                  <a:pt x="1909434" y="785109"/>
                </a:cubicBezTo>
                <a:cubicBezTo>
                  <a:pt x="1896906" y="785109"/>
                  <a:pt x="1886750" y="774954"/>
                  <a:pt x="1886750" y="762424"/>
                </a:cubicBezTo>
                <a:cubicBezTo>
                  <a:pt x="1886750" y="749896"/>
                  <a:pt x="1896906" y="739741"/>
                  <a:pt x="1909434" y="739741"/>
                </a:cubicBezTo>
                <a:close/>
                <a:moveTo>
                  <a:pt x="1848032" y="739741"/>
                </a:moveTo>
                <a:cubicBezTo>
                  <a:pt x="1860561" y="739741"/>
                  <a:pt x="1870717" y="749896"/>
                  <a:pt x="1870717" y="762424"/>
                </a:cubicBezTo>
                <a:cubicBezTo>
                  <a:pt x="1870717" y="774954"/>
                  <a:pt x="1860561" y="785109"/>
                  <a:pt x="1848032" y="785109"/>
                </a:cubicBezTo>
                <a:cubicBezTo>
                  <a:pt x="1835504" y="785109"/>
                  <a:pt x="1825348" y="774954"/>
                  <a:pt x="1825348" y="762424"/>
                </a:cubicBezTo>
                <a:cubicBezTo>
                  <a:pt x="1825348" y="749896"/>
                  <a:pt x="1835504" y="739741"/>
                  <a:pt x="1848032" y="739741"/>
                </a:cubicBezTo>
                <a:close/>
                <a:moveTo>
                  <a:pt x="5629" y="696893"/>
                </a:moveTo>
                <a:cubicBezTo>
                  <a:pt x="7982" y="696893"/>
                  <a:pt x="9893" y="698803"/>
                  <a:pt x="9893" y="701157"/>
                </a:cubicBezTo>
                <a:cubicBezTo>
                  <a:pt x="9893" y="703514"/>
                  <a:pt x="7982" y="705421"/>
                  <a:pt x="5629" y="705421"/>
                </a:cubicBezTo>
                <a:cubicBezTo>
                  <a:pt x="3309" y="705335"/>
                  <a:pt x="1450" y="703475"/>
                  <a:pt x="1365" y="701157"/>
                </a:cubicBezTo>
                <a:cubicBezTo>
                  <a:pt x="1365" y="698803"/>
                  <a:pt x="3275" y="696893"/>
                  <a:pt x="5629" y="696893"/>
                </a:cubicBezTo>
                <a:close/>
                <a:moveTo>
                  <a:pt x="67029" y="695018"/>
                </a:moveTo>
                <a:cubicBezTo>
                  <a:pt x="70424" y="695018"/>
                  <a:pt x="73170" y="697769"/>
                  <a:pt x="73170" y="701158"/>
                </a:cubicBezTo>
                <a:cubicBezTo>
                  <a:pt x="73170" y="704549"/>
                  <a:pt x="70424" y="707299"/>
                  <a:pt x="67029" y="707299"/>
                </a:cubicBezTo>
                <a:cubicBezTo>
                  <a:pt x="63636" y="707299"/>
                  <a:pt x="60890" y="704549"/>
                  <a:pt x="60890" y="701158"/>
                </a:cubicBezTo>
                <a:cubicBezTo>
                  <a:pt x="60890" y="697769"/>
                  <a:pt x="63636" y="695018"/>
                  <a:pt x="67029" y="695018"/>
                </a:cubicBezTo>
                <a:close/>
                <a:moveTo>
                  <a:pt x="129113" y="694336"/>
                </a:moveTo>
                <a:cubicBezTo>
                  <a:pt x="132882" y="694336"/>
                  <a:pt x="135935" y="697391"/>
                  <a:pt x="135935" y="701157"/>
                </a:cubicBezTo>
                <a:cubicBezTo>
                  <a:pt x="135935" y="704925"/>
                  <a:pt x="132882" y="707980"/>
                  <a:pt x="129113" y="707980"/>
                </a:cubicBezTo>
                <a:cubicBezTo>
                  <a:pt x="125343" y="707980"/>
                  <a:pt x="122291" y="704925"/>
                  <a:pt x="122291" y="701157"/>
                </a:cubicBezTo>
                <a:cubicBezTo>
                  <a:pt x="122291" y="697391"/>
                  <a:pt x="125343" y="694336"/>
                  <a:pt x="129113" y="694336"/>
                </a:cubicBezTo>
                <a:close/>
                <a:moveTo>
                  <a:pt x="189832" y="693482"/>
                </a:moveTo>
                <a:cubicBezTo>
                  <a:pt x="194079" y="693482"/>
                  <a:pt x="197507" y="696920"/>
                  <a:pt x="197507" y="701158"/>
                </a:cubicBezTo>
                <a:cubicBezTo>
                  <a:pt x="197507" y="705398"/>
                  <a:pt x="194079" y="708833"/>
                  <a:pt x="189832" y="708833"/>
                </a:cubicBezTo>
                <a:cubicBezTo>
                  <a:pt x="185585" y="708833"/>
                  <a:pt x="182157" y="705398"/>
                  <a:pt x="182157" y="701158"/>
                </a:cubicBezTo>
                <a:cubicBezTo>
                  <a:pt x="182157" y="696920"/>
                  <a:pt x="185585" y="693482"/>
                  <a:pt x="189832" y="693482"/>
                </a:cubicBezTo>
                <a:close/>
                <a:moveTo>
                  <a:pt x="251234" y="692630"/>
                </a:moveTo>
                <a:cubicBezTo>
                  <a:pt x="255941" y="692630"/>
                  <a:pt x="259761" y="696448"/>
                  <a:pt x="259761" y="701157"/>
                </a:cubicBezTo>
                <a:cubicBezTo>
                  <a:pt x="259761" y="705869"/>
                  <a:pt x="255941" y="709687"/>
                  <a:pt x="251234" y="709687"/>
                </a:cubicBezTo>
                <a:cubicBezTo>
                  <a:pt x="246560" y="709596"/>
                  <a:pt x="242791" y="705830"/>
                  <a:pt x="242706" y="701157"/>
                </a:cubicBezTo>
                <a:cubicBezTo>
                  <a:pt x="242706" y="696448"/>
                  <a:pt x="246526" y="692630"/>
                  <a:pt x="251234" y="692630"/>
                </a:cubicBezTo>
                <a:close/>
                <a:moveTo>
                  <a:pt x="312635" y="691948"/>
                </a:moveTo>
                <a:cubicBezTo>
                  <a:pt x="317718" y="691948"/>
                  <a:pt x="321845" y="696073"/>
                  <a:pt x="321845" y="701158"/>
                </a:cubicBezTo>
                <a:cubicBezTo>
                  <a:pt x="321845" y="706245"/>
                  <a:pt x="317718" y="710368"/>
                  <a:pt x="312635" y="710368"/>
                </a:cubicBezTo>
                <a:cubicBezTo>
                  <a:pt x="307586" y="710278"/>
                  <a:pt x="303510" y="706207"/>
                  <a:pt x="303425" y="701158"/>
                </a:cubicBezTo>
                <a:cubicBezTo>
                  <a:pt x="303425" y="696073"/>
                  <a:pt x="307552" y="691948"/>
                  <a:pt x="312635" y="691948"/>
                </a:cubicBezTo>
                <a:close/>
                <a:moveTo>
                  <a:pt x="374035" y="691096"/>
                </a:moveTo>
                <a:cubicBezTo>
                  <a:pt x="374155" y="691094"/>
                  <a:pt x="374257" y="691094"/>
                  <a:pt x="374377" y="691096"/>
                </a:cubicBezTo>
                <a:cubicBezTo>
                  <a:pt x="379835" y="691192"/>
                  <a:pt x="384201" y="695695"/>
                  <a:pt x="384099" y="701158"/>
                </a:cubicBezTo>
                <a:cubicBezTo>
                  <a:pt x="384099" y="706715"/>
                  <a:pt x="379596" y="711222"/>
                  <a:pt x="374035" y="711222"/>
                </a:cubicBezTo>
                <a:cubicBezTo>
                  <a:pt x="368510" y="711130"/>
                  <a:pt x="364058" y="706678"/>
                  <a:pt x="363973" y="701158"/>
                </a:cubicBezTo>
                <a:cubicBezTo>
                  <a:pt x="363973" y="695601"/>
                  <a:pt x="368475" y="691096"/>
                  <a:pt x="374035" y="691096"/>
                </a:cubicBezTo>
                <a:close/>
                <a:moveTo>
                  <a:pt x="496839" y="689729"/>
                </a:moveTo>
                <a:cubicBezTo>
                  <a:pt x="503149" y="689729"/>
                  <a:pt x="508266" y="694848"/>
                  <a:pt x="508266" y="701157"/>
                </a:cubicBezTo>
                <a:cubicBezTo>
                  <a:pt x="508266" y="707468"/>
                  <a:pt x="503149" y="712585"/>
                  <a:pt x="496839" y="712585"/>
                </a:cubicBezTo>
                <a:cubicBezTo>
                  <a:pt x="490528" y="712585"/>
                  <a:pt x="485412" y="707468"/>
                  <a:pt x="485412" y="701157"/>
                </a:cubicBezTo>
                <a:cubicBezTo>
                  <a:pt x="485412" y="694848"/>
                  <a:pt x="490528" y="689729"/>
                  <a:pt x="496839" y="689729"/>
                </a:cubicBezTo>
                <a:close/>
                <a:moveTo>
                  <a:pt x="436120" y="689729"/>
                </a:moveTo>
                <a:cubicBezTo>
                  <a:pt x="442055" y="689729"/>
                  <a:pt x="446865" y="694543"/>
                  <a:pt x="446865" y="700476"/>
                </a:cubicBezTo>
                <a:cubicBezTo>
                  <a:pt x="446865" y="706409"/>
                  <a:pt x="442055" y="711221"/>
                  <a:pt x="436120" y="711221"/>
                </a:cubicBezTo>
                <a:cubicBezTo>
                  <a:pt x="430218" y="711128"/>
                  <a:pt x="425460" y="706372"/>
                  <a:pt x="425375" y="700476"/>
                </a:cubicBezTo>
                <a:cubicBezTo>
                  <a:pt x="425375" y="694543"/>
                  <a:pt x="430185" y="689729"/>
                  <a:pt x="436120" y="689729"/>
                </a:cubicBezTo>
                <a:close/>
                <a:moveTo>
                  <a:pt x="558606" y="688743"/>
                </a:moveTo>
                <a:cubicBezTo>
                  <a:pt x="565388" y="688743"/>
                  <a:pt x="570887" y="694242"/>
                  <a:pt x="570887" y="701023"/>
                </a:cubicBezTo>
                <a:cubicBezTo>
                  <a:pt x="570887" y="707806"/>
                  <a:pt x="565388" y="713305"/>
                  <a:pt x="558606" y="713305"/>
                </a:cubicBezTo>
                <a:cubicBezTo>
                  <a:pt x="551824" y="713305"/>
                  <a:pt x="546326" y="707807"/>
                  <a:pt x="546326" y="701023"/>
                </a:cubicBezTo>
                <a:cubicBezTo>
                  <a:pt x="546326" y="694242"/>
                  <a:pt x="551824" y="688743"/>
                  <a:pt x="558606" y="688743"/>
                </a:cubicBezTo>
                <a:close/>
                <a:moveTo>
                  <a:pt x="619641" y="688194"/>
                </a:moveTo>
                <a:cubicBezTo>
                  <a:pt x="626804" y="688194"/>
                  <a:pt x="632603" y="693999"/>
                  <a:pt x="632603" y="701157"/>
                </a:cubicBezTo>
                <a:cubicBezTo>
                  <a:pt x="632603" y="708316"/>
                  <a:pt x="626804" y="714120"/>
                  <a:pt x="619641" y="714120"/>
                </a:cubicBezTo>
                <a:cubicBezTo>
                  <a:pt x="612478" y="714120"/>
                  <a:pt x="606679" y="708316"/>
                  <a:pt x="606679" y="701157"/>
                </a:cubicBezTo>
                <a:cubicBezTo>
                  <a:pt x="606679" y="693999"/>
                  <a:pt x="612478" y="688194"/>
                  <a:pt x="619641" y="688194"/>
                </a:cubicBezTo>
                <a:close/>
                <a:moveTo>
                  <a:pt x="681042" y="687513"/>
                </a:moveTo>
                <a:cubicBezTo>
                  <a:pt x="688581" y="687513"/>
                  <a:pt x="694687" y="693624"/>
                  <a:pt x="694687" y="701157"/>
                </a:cubicBezTo>
                <a:cubicBezTo>
                  <a:pt x="694687" y="708693"/>
                  <a:pt x="688581" y="714803"/>
                  <a:pt x="681042" y="714803"/>
                </a:cubicBezTo>
                <a:cubicBezTo>
                  <a:pt x="673504" y="714803"/>
                  <a:pt x="667398" y="708693"/>
                  <a:pt x="667398" y="701157"/>
                </a:cubicBezTo>
                <a:cubicBezTo>
                  <a:pt x="667398" y="693624"/>
                  <a:pt x="673504" y="687513"/>
                  <a:pt x="681042" y="687513"/>
                </a:cubicBezTo>
                <a:close/>
                <a:moveTo>
                  <a:pt x="743126" y="686660"/>
                </a:moveTo>
                <a:cubicBezTo>
                  <a:pt x="751125" y="686660"/>
                  <a:pt x="757624" y="693152"/>
                  <a:pt x="757624" y="701157"/>
                </a:cubicBezTo>
                <a:cubicBezTo>
                  <a:pt x="757624" y="709164"/>
                  <a:pt x="751125" y="715654"/>
                  <a:pt x="743126" y="715654"/>
                </a:cubicBezTo>
                <a:cubicBezTo>
                  <a:pt x="735127" y="715654"/>
                  <a:pt x="728629" y="709164"/>
                  <a:pt x="728629" y="701157"/>
                </a:cubicBezTo>
                <a:cubicBezTo>
                  <a:pt x="728629" y="693152"/>
                  <a:pt x="735127" y="686660"/>
                  <a:pt x="743126" y="686660"/>
                </a:cubicBezTo>
                <a:close/>
                <a:moveTo>
                  <a:pt x="803845" y="685978"/>
                </a:moveTo>
                <a:cubicBezTo>
                  <a:pt x="812237" y="685978"/>
                  <a:pt x="819025" y="692775"/>
                  <a:pt x="819025" y="701157"/>
                </a:cubicBezTo>
                <a:cubicBezTo>
                  <a:pt x="819025" y="701216"/>
                  <a:pt x="819025" y="701271"/>
                  <a:pt x="819025" y="701330"/>
                </a:cubicBezTo>
                <a:cubicBezTo>
                  <a:pt x="818923" y="709618"/>
                  <a:pt x="812134" y="716261"/>
                  <a:pt x="803845" y="716167"/>
                </a:cubicBezTo>
                <a:cubicBezTo>
                  <a:pt x="803794" y="716167"/>
                  <a:pt x="803726" y="716169"/>
                  <a:pt x="803674" y="716169"/>
                </a:cubicBezTo>
                <a:cubicBezTo>
                  <a:pt x="795385" y="716167"/>
                  <a:pt x="788666" y="709447"/>
                  <a:pt x="788666" y="701157"/>
                </a:cubicBezTo>
                <a:cubicBezTo>
                  <a:pt x="788666" y="692775"/>
                  <a:pt x="795453" y="685978"/>
                  <a:pt x="803845" y="685978"/>
                </a:cubicBezTo>
                <a:close/>
                <a:moveTo>
                  <a:pt x="865246" y="685296"/>
                </a:moveTo>
                <a:cubicBezTo>
                  <a:pt x="865366" y="685293"/>
                  <a:pt x="865468" y="685293"/>
                  <a:pt x="865587" y="685296"/>
                </a:cubicBezTo>
                <a:cubicBezTo>
                  <a:pt x="874252" y="685391"/>
                  <a:pt x="881211" y="692492"/>
                  <a:pt x="881108" y="701157"/>
                </a:cubicBezTo>
                <a:cubicBezTo>
                  <a:pt x="881108" y="701215"/>
                  <a:pt x="881108" y="701271"/>
                  <a:pt x="881108" y="701330"/>
                </a:cubicBezTo>
                <a:cubicBezTo>
                  <a:pt x="881006" y="709994"/>
                  <a:pt x="873911" y="716943"/>
                  <a:pt x="865246" y="716849"/>
                </a:cubicBezTo>
                <a:cubicBezTo>
                  <a:pt x="856548" y="716849"/>
                  <a:pt x="849487" y="709851"/>
                  <a:pt x="849385" y="701157"/>
                </a:cubicBezTo>
                <a:cubicBezTo>
                  <a:pt x="849385" y="692398"/>
                  <a:pt x="856480" y="685296"/>
                  <a:pt x="865246" y="685296"/>
                </a:cubicBezTo>
                <a:close/>
                <a:moveTo>
                  <a:pt x="926647" y="684614"/>
                </a:moveTo>
                <a:cubicBezTo>
                  <a:pt x="936062" y="684614"/>
                  <a:pt x="943703" y="692250"/>
                  <a:pt x="943703" y="701670"/>
                </a:cubicBezTo>
                <a:cubicBezTo>
                  <a:pt x="943703" y="711090"/>
                  <a:pt x="936062" y="718726"/>
                  <a:pt x="926647" y="718726"/>
                </a:cubicBezTo>
                <a:cubicBezTo>
                  <a:pt x="917233" y="718726"/>
                  <a:pt x="909592" y="711090"/>
                  <a:pt x="909592" y="701670"/>
                </a:cubicBezTo>
                <a:cubicBezTo>
                  <a:pt x="909592" y="692250"/>
                  <a:pt x="917233" y="684614"/>
                  <a:pt x="926647" y="684614"/>
                </a:cubicBezTo>
                <a:close/>
                <a:moveTo>
                  <a:pt x="988048" y="683931"/>
                </a:moveTo>
                <a:cubicBezTo>
                  <a:pt x="997463" y="683931"/>
                  <a:pt x="1005104" y="691567"/>
                  <a:pt x="1005104" y="700987"/>
                </a:cubicBezTo>
                <a:cubicBezTo>
                  <a:pt x="1005104" y="710407"/>
                  <a:pt x="997463" y="718043"/>
                  <a:pt x="988048" y="718043"/>
                </a:cubicBezTo>
                <a:cubicBezTo>
                  <a:pt x="978634" y="718043"/>
                  <a:pt x="970993" y="710407"/>
                  <a:pt x="970993" y="700987"/>
                </a:cubicBezTo>
                <a:cubicBezTo>
                  <a:pt x="970993" y="691567"/>
                  <a:pt x="978634" y="683931"/>
                  <a:pt x="988048" y="683931"/>
                </a:cubicBezTo>
                <a:close/>
                <a:moveTo>
                  <a:pt x="1051002" y="683229"/>
                </a:moveTo>
                <a:cubicBezTo>
                  <a:pt x="1060434" y="683239"/>
                  <a:pt x="1068058" y="690885"/>
                  <a:pt x="1068041" y="700305"/>
                </a:cubicBezTo>
                <a:cubicBezTo>
                  <a:pt x="1068041" y="700597"/>
                  <a:pt x="1068041" y="700887"/>
                  <a:pt x="1068024" y="701179"/>
                </a:cubicBezTo>
                <a:cubicBezTo>
                  <a:pt x="1067546" y="710586"/>
                  <a:pt x="1059547" y="717832"/>
                  <a:pt x="1050132" y="717361"/>
                </a:cubicBezTo>
                <a:cubicBezTo>
                  <a:pt x="1040718" y="717361"/>
                  <a:pt x="1033077" y="709724"/>
                  <a:pt x="1033077" y="700305"/>
                </a:cubicBezTo>
                <a:cubicBezTo>
                  <a:pt x="1033077" y="690885"/>
                  <a:pt x="1040718" y="683249"/>
                  <a:pt x="1050132" y="683249"/>
                </a:cubicBezTo>
                <a:cubicBezTo>
                  <a:pt x="1050422" y="683235"/>
                  <a:pt x="1050712" y="683227"/>
                  <a:pt x="1051002" y="683229"/>
                </a:cubicBezTo>
                <a:close/>
                <a:moveTo>
                  <a:pt x="1110851" y="682567"/>
                </a:moveTo>
                <a:cubicBezTo>
                  <a:pt x="1121119" y="682567"/>
                  <a:pt x="1129442" y="690891"/>
                  <a:pt x="1129442" y="701157"/>
                </a:cubicBezTo>
                <a:cubicBezTo>
                  <a:pt x="1129442" y="701215"/>
                  <a:pt x="1129442" y="701273"/>
                  <a:pt x="1129442" y="701329"/>
                </a:cubicBezTo>
                <a:cubicBezTo>
                  <a:pt x="1129340" y="711504"/>
                  <a:pt x="1121017" y="719672"/>
                  <a:pt x="1110851" y="719579"/>
                </a:cubicBezTo>
                <a:cubicBezTo>
                  <a:pt x="1110800" y="719579"/>
                  <a:pt x="1110732" y="719579"/>
                  <a:pt x="1110681" y="719579"/>
                </a:cubicBezTo>
                <a:cubicBezTo>
                  <a:pt x="1100499" y="719579"/>
                  <a:pt x="1092261" y="711332"/>
                  <a:pt x="1092261" y="701157"/>
                </a:cubicBezTo>
                <a:cubicBezTo>
                  <a:pt x="1092261" y="690891"/>
                  <a:pt x="1100584" y="682567"/>
                  <a:pt x="1110851" y="682567"/>
                </a:cubicBezTo>
                <a:close/>
                <a:moveTo>
                  <a:pt x="1172252" y="682056"/>
                </a:moveTo>
                <a:cubicBezTo>
                  <a:pt x="1182537" y="682423"/>
                  <a:pt x="1190673" y="690869"/>
                  <a:pt x="1190673" y="701157"/>
                </a:cubicBezTo>
                <a:cubicBezTo>
                  <a:pt x="1190587" y="711643"/>
                  <a:pt x="1182059" y="720090"/>
                  <a:pt x="1171570" y="720090"/>
                </a:cubicBezTo>
                <a:cubicBezTo>
                  <a:pt x="1161081" y="720090"/>
                  <a:pt x="1152570" y="711643"/>
                  <a:pt x="1152468" y="701157"/>
                </a:cubicBezTo>
                <a:cubicBezTo>
                  <a:pt x="1152468" y="700927"/>
                  <a:pt x="1152468" y="700696"/>
                  <a:pt x="1152485" y="700464"/>
                </a:cubicBezTo>
                <a:cubicBezTo>
                  <a:pt x="1152860" y="689920"/>
                  <a:pt x="1161712" y="681678"/>
                  <a:pt x="1172252" y="682056"/>
                </a:cubicBezTo>
                <a:close/>
                <a:moveTo>
                  <a:pt x="1233654" y="681373"/>
                </a:moveTo>
                <a:cubicBezTo>
                  <a:pt x="1244587" y="681373"/>
                  <a:pt x="1253439" y="690232"/>
                  <a:pt x="1253439" y="701157"/>
                </a:cubicBezTo>
                <a:cubicBezTo>
                  <a:pt x="1253439" y="701215"/>
                  <a:pt x="1253439" y="701271"/>
                  <a:pt x="1253439" y="701329"/>
                </a:cubicBezTo>
                <a:cubicBezTo>
                  <a:pt x="1253337" y="712161"/>
                  <a:pt x="1244484" y="720866"/>
                  <a:pt x="1233654" y="720773"/>
                </a:cubicBezTo>
                <a:cubicBezTo>
                  <a:pt x="1233534" y="720774"/>
                  <a:pt x="1233432" y="720774"/>
                  <a:pt x="1233313" y="720773"/>
                </a:cubicBezTo>
                <a:cubicBezTo>
                  <a:pt x="1222567" y="720679"/>
                  <a:pt x="1213937" y="711898"/>
                  <a:pt x="1214039" y="701157"/>
                </a:cubicBezTo>
                <a:cubicBezTo>
                  <a:pt x="1214039" y="701102"/>
                  <a:pt x="1214039" y="701045"/>
                  <a:pt x="1214039" y="700987"/>
                </a:cubicBezTo>
                <a:cubicBezTo>
                  <a:pt x="1214039" y="690154"/>
                  <a:pt x="1222824" y="681373"/>
                  <a:pt x="1233654" y="681373"/>
                </a:cubicBezTo>
                <a:close/>
                <a:moveTo>
                  <a:pt x="1971151" y="680861"/>
                </a:moveTo>
                <a:cubicBezTo>
                  <a:pt x="1982357" y="680861"/>
                  <a:pt x="1991448" y="689949"/>
                  <a:pt x="1991448" y="701157"/>
                </a:cubicBezTo>
                <a:cubicBezTo>
                  <a:pt x="1991448" y="701215"/>
                  <a:pt x="1991448" y="701271"/>
                  <a:pt x="1991448" y="701328"/>
                </a:cubicBezTo>
                <a:cubicBezTo>
                  <a:pt x="1991345" y="712444"/>
                  <a:pt x="1982272" y="721378"/>
                  <a:pt x="1971151" y="721284"/>
                </a:cubicBezTo>
                <a:cubicBezTo>
                  <a:pt x="1960013" y="721284"/>
                  <a:pt x="1950940" y="712301"/>
                  <a:pt x="1950855" y="701157"/>
                </a:cubicBezTo>
                <a:cubicBezTo>
                  <a:pt x="1950855" y="689949"/>
                  <a:pt x="1959945" y="680861"/>
                  <a:pt x="1971151" y="680861"/>
                </a:cubicBezTo>
                <a:close/>
                <a:moveTo>
                  <a:pt x="1295055" y="680861"/>
                </a:moveTo>
                <a:cubicBezTo>
                  <a:pt x="1306261" y="680861"/>
                  <a:pt x="1315351" y="689949"/>
                  <a:pt x="1315351" y="701157"/>
                </a:cubicBezTo>
                <a:cubicBezTo>
                  <a:pt x="1315351" y="701215"/>
                  <a:pt x="1315351" y="701271"/>
                  <a:pt x="1315351" y="701328"/>
                </a:cubicBezTo>
                <a:cubicBezTo>
                  <a:pt x="1315249" y="712444"/>
                  <a:pt x="1306175" y="721378"/>
                  <a:pt x="1295055" y="721284"/>
                </a:cubicBezTo>
                <a:cubicBezTo>
                  <a:pt x="1283917" y="721284"/>
                  <a:pt x="1274843" y="712301"/>
                  <a:pt x="1274759" y="701157"/>
                </a:cubicBezTo>
                <a:cubicBezTo>
                  <a:pt x="1274759" y="689949"/>
                  <a:pt x="1283849" y="680861"/>
                  <a:pt x="1295055" y="680861"/>
                </a:cubicBezTo>
                <a:close/>
                <a:moveTo>
                  <a:pt x="1357139" y="680350"/>
                </a:moveTo>
                <a:cubicBezTo>
                  <a:pt x="1357258" y="680348"/>
                  <a:pt x="1357361" y="680348"/>
                  <a:pt x="1357480" y="680350"/>
                </a:cubicBezTo>
                <a:cubicBezTo>
                  <a:pt x="1368873" y="680444"/>
                  <a:pt x="1378050" y="689761"/>
                  <a:pt x="1377947" y="701157"/>
                </a:cubicBezTo>
                <a:cubicBezTo>
                  <a:pt x="1377947" y="701215"/>
                  <a:pt x="1377947" y="701271"/>
                  <a:pt x="1377947" y="701329"/>
                </a:cubicBezTo>
                <a:cubicBezTo>
                  <a:pt x="1377844" y="712727"/>
                  <a:pt x="1368532" y="721890"/>
                  <a:pt x="1357139" y="721795"/>
                </a:cubicBezTo>
                <a:cubicBezTo>
                  <a:pt x="1345711" y="721795"/>
                  <a:pt x="1336416" y="712584"/>
                  <a:pt x="1336331" y="701157"/>
                </a:cubicBezTo>
                <a:cubicBezTo>
                  <a:pt x="1336331" y="689666"/>
                  <a:pt x="1345643" y="680350"/>
                  <a:pt x="1357139" y="680350"/>
                </a:cubicBezTo>
                <a:close/>
                <a:moveTo>
                  <a:pt x="1417857" y="679839"/>
                </a:moveTo>
                <a:cubicBezTo>
                  <a:pt x="1429626" y="679839"/>
                  <a:pt x="1439177" y="689385"/>
                  <a:pt x="1439177" y="701157"/>
                </a:cubicBezTo>
                <a:cubicBezTo>
                  <a:pt x="1439177" y="701216"/>
                  <a:pt x="1439177" y="701273"/>
                  <a:pt x="1439177" y="701329"/>
                </a:cubicBezTo>
                <a:cubicBezTo>
                  <a:pt x="1439075" y="713010"/>
                  <a:pt x="1429541" y="722401"/>
                  <a:pt x="1417857" y="722309"/>
                </a:cubicBezTo>
                <a:cubicBezTo>
                  <a:pt x="1417806" y="722309"/>
                  <a:pt x="1417738" y="722309"/>
                  <a:pt x="1417687" y="722309"/>
                </a:cubicBezTo>
                <a:cubicBezTo>
                  <a:pt x="1406003" y="722309"/>
                  <a:pt x="1396538" y="712838"/>
                  <a:pt x="1396538" y="701157"/>
                </a:cubicBezTo>
                <a:cubicBezTo>
                  <a:pt x="1396538" y="689383"/>
                  <a:pt x="1406089" y="679839"/>
                  <a:pt x="1417857" y="679839"/>
                </a:cubicBezTo>
                <a:close/>
                <a:moveTo>
                  <a:pt x="1479259" y="679327"/>
                </a:moveTo>
                <a:cubicBezTo>
                  <a:pt x="1491318" y="679327"/>
                  <a:pt x="1501091" y="689101"/>
                  <a:pt x="1501091" y="701157"/>
                </a:cubicBezTo>
                <a:cubicBezTo>
                  <a:pt x="1501091" y="701215"/>
                  <a:pt x="1501091" y="701271"/>
                  <a:pt x="1501091" y="701329"/>
                </a:cubicBezTo>
                <a:cubicBezTo>
                  <a:pt x="1500988" y="713291"/>
                  <a:pt x="1491215" y="722913"/>
                  <a:pt x="1479259" y="722819"/>
                </a:cubicBezTo>
                <a:cubicBezTo>
                  <a:pt x="1467269" y="722819"/>
                  <a:pt x="1457513" y="713147"/>
                  <a:pt x="1457428" y="701157"/>
                </a:cubicBezTo>
                <a:cubicBezTo>
                  <a:pt x="1457428" y="689101"/>
                  <a:pt x="1467201" y="679327"/>
                  <a:pt x="1479259" y="679327"/>
                </a:cubicBezTo>
                <a:close/>
                <a:moveTo>
                  <a:pt x="1540661" y="678986"/>
                </a:moveTo>
                <a:cubicBezTo>
                  <a:pt x="1552906" y="678986"/>
                  <a:pt x="1562833" y="688912"/>
                  <a:pt x="1562833" y="701157"/>
                </a:cubicBezTo>
                <a:cubicBezTo>
                  <a:pt x="1562748" y="713338"/>
                  <a:pt x="1552838" y="723160"/>
                  <a:pt x="1540661" y="723160"/>
                </a:cubicBezTo>
                <a:cubicBezTo>
                  <a:pt x="1528482" y="723160"/>
                  <a:pt x="1518590" y="713338"/>
                  <a:pt x="1518488" y="701157"/>
                </a:cubicBezTo>
                <a:cubicBezTo>
                  <a:pt x="1518488" y="688912"/>
                  <a:pt x="1528414" y="678986"/>
                  <a:pt x="1540661" y="678986"/>
                </a:cubicBezTo>
                <a:close/>
                <a:moveTo>
                  <a:pt x="1602061" y="678644"/>
                </a:moveTo>
                <a:cubicBezTo>
                  <a:pt x="1602181" y="678644"/>
                  <a:pt x="1602283" y="678645"/>
                  <a:pt x="1602403" y="678647"/>
                </a:cubicBezTo>
                <a:cubicBezTo>
                  <a:pt x="1614836" y="678835"/>
                  <a:pt x="1624763" y="689067"/>
                  <a:pt x="1624575" y="701498"/>
                </a:cubicBezTo>
                <a:cubicBezTo>
                  <a:pt x="1624473" y="713866"/>
                  <a:pt x="1614427" y="723843"/>
                  <a:pt x="1602061" y="723843"/>
                </a:cubicBezTo>
                <a:cubicBezTo>
                  <a:pt x="1601771" y="723851"/>
                  <a:pt x="1601481" y="723854"/>
                  <a:pt x="1601191" y="723852"/>
                </a:cubicBezTo>
                <a:cubicBezTo>
                  <a:pt x="1588758" y="723751"/>
                  <a:pt x="1578763" y="713592"/>
                  <a:pt x="1578865" y="701157"/>
                </a:cubicBezTo>
                <a:cubicBezTo>
                  <a:pt x="1578865" y="700928"/>
                  <a:pt x="1578865" y="700696"/>
                  <a:pt x="1578883" y="700465"/>
                </a:cubicBezTo>
                <a:cubicBezTo>
                  <a:pt x="1579258" y="688037"/>
                  <a:pt x="1589628" y="678267"/>
                  <a:pt x="1602061" y="678644"/>
                </a:cubicBezTo>
                <a:close/>
                <a:moveTo>
                  <a:pt x="1664144" y="678302"/>
                </a:moveTo>
                <a:cubicBezTo>
                  <a:pt x="1676766" y="678302"/>
                  <a:pt x="1686999" y="688535"/>
                  <a:pt x="1686999" y="701157"/>
                </a:cubicBezTo>
                <a:cubicBezTo>
                  <a:pt x="1686999" y="701216"/>
                  <a:pt x="1686999" y="701273"/>
                  <a:pt x="1686999" y="701329"/>
                </a:cubicBezTo>
                <a:cubicBezTo>
                  <a:pt x="1686897" y="713858"/>
                  <a:pt x="1676680" y="723937"/>
                  <a:pt x="1664144" y="723844"/>
                </a:cubicBezTo>
                <a:cubicBezTo>
                  <a:pt x="1664025" y="723844"/>
                  <a:pt x="1663923" y="723844"/>
                  <a:pt x="1663804" y="723844"/>
                </a:cubicBezTo>
                <a:cubicBezTo>
                  <a:pt x="1651370" y="723749"/>
                  <a:pt x="1641358" y="713592"/>
                  <a:pt x="1641460" y="701157"/>
                </a:cubicBezTo>
                <a:cubicBezTo>
                  <a:pt x="1641460" y="701102"/>
                  <a:pt x="1641460" y="701045"/>
                  <a:pt x="1641460" y="700987"/>
                </a:cubicBezTo>
                <a:cubicBezTo>
                  <a:pt x="1641460" y="688459"/>
                  <a:pt x="1651609" y="678302"/>
                  <a:pt x="1664144" y="678302"/>
                </a:cubicBezTo>
                <a:close/>
                <a:moveTo>
                  <a:pt x="1724864" y="677962"/>
                </a:moveTo>
                <a:cubicBezTo>
                  <a:pt x="1737537" y="677961"/>
                  <a:pt x="1747873" y="688140"/>
                  <a:pt x="1748060" y="700816"/>
                </a:cubicBezTo>
                <a:cubicBezTo>
                  <a:pt x="1748060" y="700874"/>
                  <a:pt x="1748060" y="700932"/>
                  <a:pt x="1748060" y="700987"/>
                </a:cubicBezTo>
                <a:cubicBezTo>
                  <a:pt x="1747958" y="713705"/>
                  <a:pt x="1737588" y="723937"/>
                  <a:pt x="1724864" y="723844"/>
                </a:cubicBezTo>
                <a:cubicBezTo>
                  <a:pt x="1712243" y="723937"/>
                  <a:pt x="1701924" y="713780"/>
                  <a:pt x="1701839" y="701157"/>
                </a:cubicBezTo>
                <a:cubicBezTo>
                  <a:pt x="1701839" y="701102"/>
                  <a:pt x="1701839" y="701045"/>
                  <a:pt x="1701839" y="700987"/>
                </a:cubicBezTo>
                <a:cubicBezTo>
                  <a:pt x="1701839" y="688271"/>
                  <a:pt x="1712140" y="677962"/>
                  <a:pt x="1724864" y="677962"/>
                </a:cubicBezTo>
                <a:close/>
                <a:moveTo>
                  <a:pt x="1909067" y="677791"/>
                </a:moveTo>
                <a:cubicBezTo>
                  <a:pt x="1921774" y="677789"/>
                  <a:pt x="1932161" y="687941"/>
                  <a:pt x="1932434" y="700646"/>
                </a:cubicBezTo>
                <a:cubicBezTo>
                  <a:pt x="1932434" y="700704"/>
                  <a:pt x="1932434" y="700762"/>
                  <a:pt x="1932434" y="700816"/>
                </a:cubicBezTo>
                <a:cubicBezTo>
                  <a:pt x="1932332" y="713628"/>
                  <a:pt x="1921876" y="723936"/>
                  <a:pt x="1909067" y="723843"/>
                </a:cubicBezTo>
                <a:cubicBezTo>
                  <a:pt x="1896446" y="723846"/>
                  <a:pt x="1886144" y="713768"/>
                  <a:pt x="1885872" y="701157"/>
                </a:cubicBezTo>
                <a:cubicBezTo>
                  <a:pt x="1885872" y="701102"/>
                  <a:pt x="1885872" y="701045"/>
                  <a:pt x="1885872" y="700987"/>
                </a:cubicBezTo>
                <a:cubicBezTo>
                  <a:pt x="1885872" y="688177"/>
                  <a:pt x="1896259" y="677791"/>
                  <a:pt x="1909067" y="677791"/>
                </a:cubicBezTo>
                <a:close/>
                <a:moveTo>
                  <a:pt x="1847667" y="677791"/>
                </a:moveTo>
                <a:cubicBezTo>
                  <a:pt x="1860373" y="677789"/>
                  <a:pt x="1870761" y="687941"/>
                  <a:pt x="1871033" y="700646"/>
                </a:cubicBezTo>
                <a:cubicBezTo>
                  <a:pt x="1871033" y="700704"/>
                  <a:pt x="1871033" y="700762"/>
                  <a:pt x="1871033" y="700816"/>
                </a:cubicBezTo>
                <a:cubicBezTo>
                  <a:pt x="1870931" y="713628"/>
                  <a:pt x="1860475" y="723936"/>
                  <a:pt x="1847667" y="723843"/>
                </a:cubicBezTo>
                <a:cubicBezTo>
                  <a:pt x="1835045" y="723846"/>
                  <a:pt x="1824743" y="713768"/>
                  <a:pt x="1824471" y="701157"/>
                </a:cubicBezTo>
                <a:cubicBezTo>
                  <a:pt x="1824471" y="701102"/>
                  <a:pt x="1824471" y="701045"/>
                  <a:pt x="1824471" y="700987"/>
                </a:cubicBezTo>
                <a:cubicBezTo>
                  <a:pt x="1824471" y="688177"/>
                  <a:pt x="1834858" y="677791"/>
                  <a:pt x="1847667" y="677791"/>
                </a:cubicBezTo>
                <a:close/>
                <a:moveTo>
                  <a:pt x="1786265" y="677791"/>
                </a:moveTo>
                <a:cubicBezTo>
                  <a:pt x="1798971" y="677789"/>
                  <a:pt x="1809359" y="687941"/>
                  <a:pt x="1809631" y="700646"/>
                </a:cubicBezTo>
                <a:cubicBezTo>
                  <a:pt x="1809631" y="700704"/>
                  <a:pt x="1809631" y="700762"/>
                  <a:pt x="1809631" y="700816"/>
                </a:cubicBezTo>
                <a:cubicBezTo>
                  <a:pt x="1809529" y="713628"/>
                  <a:pt x="1799074" y="723936"/>
                  <a:pt x="1786265" y="723843"/>
                </a:cubicBezTo>
                <a:cubicBezTo>
                  <a:pt x="1773644" y="723846"/>
                  <a:pt x="1763342" y="713768"/>
                  <a:pt x="1763069" y="701157"/>
                </a:cubicBezTo>
                <a:cubicBezTo>
                  <a:pt x="1763069" y="701102"/>
                  <a:pt x="1763069" y="701045"/>
                  <a:pt x="1763069" y="700987"/>
                </a:cubicBezTo>
                <a:cubicBezTo>
                  <a:pt x="1763069" y="688177"/>
                  <a:pt x="1773456" y="677791"/>
                  <a:pt x="1786265" y="677791"/>
                </a:cubicBezTo>
                <a:close/>
                <a:moveTo>
                  <a:pt x="5629" y="635151"/>
                </a:moveTo>
                <a:cubicBezTo>
                  <a:pt x="8170" y="635151"/>
                  <a:pt x="10234" y="637213"/>
                  <a:pt x="10234" y="639757"/>
                </a:cubicBezTo>
                <a:cubicBezTo>
                  <a:pt x="10234" y="642300"/>
                  <a:pt x="8170" y="644362"/>
                  <a:pt x="5629" y="644362"/>
                </a:cubicBezTo>
                <a:cubicBezTo>
                  <a:pt x="3087" y="644362"/>
                  <a:pt x="1024" y="642300"/>
                  <a:pt x="1024" y="639757"/>
                </a:cubicBezTo>
                <a:cubicBezTo>
                  <a:pt x="1024" y="637213"/>
                  <a:pt x="3087" y="635151"/>
                  <a:pt x="5629" y="635151"/>
                </a:cubicBezTo>
                <a:close/>
                <a:moveTo>
                  <a:pt x="67029" y="633446"/>
                </a:moveTo>
                <a:cubicBezTo>
                  <a:pt x="67149" y="633443"/>
                  <a:pt x="67268" y="633443"/>
                  <a:pt x="67371" y="633446"/>
                </a:cubicBezTo>
                <a:cubicBezTo>
                  <a:pt x="70765" y="633541"/>
                  <a:pt x="73442" y="636368"/>
                  <a:pt x="73340" y="639757"/>
                </a:cubicBezTo>
                <a:cubicBezTo>
                  <a:pt x="73340" y="643241"/>
                  <a:pt x="70509" y="646067"/>
                  <a:pt x="67029" y="646067"/>
                </a:cubicBezTo>
                <a:cubicBezTo>
                  <a:pt x="63584" y="645977"/>
                  <a:pt x="60804" y="643204"/>
                  <a:pt x="60719" y="639757"/>
                </a:cubicBezTo>
                <a:cubicBezTo>
                  <a:pt x="60719" y="636272"/>
                  <a:pt x="63550" y="633446"/>
                  <a:pt x="67029" y="633446"/>
                </a:cubicBezTo>
                <a:close/>
                <a:moveTo>
                  <a:pt x="129113" y="632593"/>
                </a:moveTo>
                <a:cubicBezTo>
                  <a:pt x="133070" y="632593"/>
                  <a:pt x="136277" y="635800"/>
                  <a:pt x="136277" y="639757"/>
                </a:cubicBezTo>
                <a:cubicBezTo>
                  <a:pt x="136277" y="643715"/>
                  <a:pt x="133070" y="646920"/>
                  <a:pt x="129113" y="646920"/>
                </a:cubicBezTo>
                <a:cubicBezTo>
                  <a:pt x="125156" y="646920"/>
                  <a:pt x="121950" y="643715"/>
                  <a:pt x="121950" y="639757"/>
                </a:cubicBezTo>
                <a:cubicBezTo>
                  <a:pt x="121950" y="635800"/>
                  <a:pt x="125156" y="632593"/>
                  <a:pt x="129113" y="632593"/>
                </a:cubicBezTo>
                <a:close/>
                <a:moveTo>
                  <a:pt x="189832" y="631740"/>
                </a:moveTo>
                <a:cubicBezTo>
                  <a:pt x="194267" y="631740"/>
                  <a:pt x="197848" y="635330"/>
                  <a:pt x="197848" y="639757"/>
                </a:cubicBezTo>
                <a:cubicBezTo>
                  <a:pt x="197848" y="644184"/>
                  <a:pt x="194267" y="647773"/>
                  <a:pt x="189832" y="647773"/>
                </a:cubicBezTo>
                <a:cubicBezTo>
                  <a:pt x="185397" y="647773"/>
                  <a:pt x="181816" y="644184"/>
                  <a:pt x="181816" y="639757"/>
                </a:cubicBezTo>
                <a:cubicBezTo>
                  <a:pt x="181816" y="635330"/>
                  <a:pt x="185397" y="631740"/>
                  <a:pt x="189832" y="631740"/>
                </a:cubicBezTo>
                <a:close/>
                <a:moveTo>
                  <a:pt x="251233" y="631058"/>
                </a:moveTo>
                <a:cubicBezTo>
                  <a:pt x="256043" y="631058"/>
                  <a:pt x="259932" y="634952"/>
                  <a:pt x="259932" y="639757"/>
                </a:cubicBezTo>
                <a:cubicBezTo>
                  <a:pt x="259932" y="644562"/>
                  <a:pt x="256043" y="648456"/>
                  <a:pt x="251233" y="648456"/>
                </a:cubicBezTo>
                <a:cubicBezTo>
                  <a:pt x="246423" y="648456"/>
                  <a:pt x="242535" y="644562"/>
                  <a:pt x="242535" y="639757"/>
                </a:cubicBezTo>
                <a:cubicBezTo>
                  <a:pt x="242535" y="634952"/>
                  <a:pt x="246423" y="631058"/>
                  <a:pt x="251233" y="631058"/>
                </a:cubicBezTo>
                <a:close/>
                <a:moveTo>
                  <a:pt x="312635" y="630205"/>
                </a:moveTo>
                <a:cubicBezTo>
                  <a:pt x="317905" y="630205"/>
                  <a:pt x="322186" y="634481"/>
                  <a:pt x="322186" y="639757"/>
                </a:cubicBezTo>
                <a:cubicBezTo>
                  <a:pt x="322186" y="645031"/>
                  <a:pt x="317905" y="649308"/>
                  <a:pt x="312635" y="649308"/>
                </a:cubicBezTo>
                <a:cubicBezTo>
                  <a:pt x="307364" y="649308"/>
                  <a:pt x="303084" y="645031"/>
                  <a:pt x="303084" y="639757"/>
                </a:cubicBezTo>
                <a:cubicBezTo>
                  <a:pt x="303084" y="634481"/>
                  <a:pt x="307364" y="630205"/>
                  <a:pt x="312635" y="630205"/>
                </a:cubicBezTo>
                <a:close/>
                <a:moveTo>
                  <a:pt x="374036" y="629522"/>
                </a:moveTo>
                <a:cubicBezTo>
                  <a:pt x="379682" y="629522"/>
                  <a:pt x="384269" y="634105"/>
                  <a:pt x="384269" y="639757"/>
                </a:cubicBezTo>
                <a:cubicBezTo>
                  <a:pt x="384269" y="645409"/>
                  <a:pt x="379682" y="649990"/>
                  <a:pt x="374036" y="649990"/>
                </a:cubicBezTo>
                <a:cubicBezTo>
                  <a:pt x="368390" y="649990"/>
                  <a:pt x="363803" y="645409"/>
                  <a:pt x="363803" y="639757"/>
                </a:cubicBezTo>
                <a:cubicBezTo>
                  <a:pt x="363803" y="634105"/>
                  <a:pt x="368390" y="629522"/>
                  <a:pt x="374036" y="629522"/>
                </a:cubicBezTo>
                <a:close/>
                <a:moveTo>
                  <a:pt x="436120" y="628670"/>
                </a:moveTo>
                <a:cubicBezTo>
                  <a:pt x="442243" y="628670"/>
                  <a:pt x="447206" y="633633"/>
                  <a:pt x="447206" y="639757"/>
                </a:cubicBezTo>
                <a:cubicBezTo>
                  <a:pt x="447121" y="645841"/>
                  <a:pt x="442209" y="650751"/>
                  <a:pt x="436120" y="650843"/>
                </a:cubicBezTo>
                <a:cubicBezTo>
                  <a:pt x="430031" y="650751"/>
                  <a:pt x="425119" y="645841"/>
                  <a:pt x="425034" y="639757"/>
                </a:cubicBezTo>
                <a:cubicBezTo>
                  <a:pt x="425034" y="633633"/>
                  <a:pt x="429997" y="628670"/>
                  <a:pt x="436120" y="628670"/>
                </a:cubicBezTo>
                <a:close/>
                <a:moveTo>
                  <a:pt x="496838" y="627988"/>
                </a:moveTo>
                <a:cubicBezTo>
                  <a:pt x="503337" y="627988"/>
                  <a:pt x="508607" y="633257"/>
                  <a:pt x="508607" y="639757"/>
                </a:cubicBezTo>
                <a:cubicBezTo>
                  <a:pt x="508607" y="646257"/>
                  <a:pt x="503337" y="651526"/>
                  <a:pt x="496838" y="651526"/>
                </a:cubicBezTo>
                <a:cubicBezTo>
                  <a:pt x="490340" y="651526"/>
                  <a:pt x="485070" y="646257"/>
                  <a:pt x="485070" y="639757"/>
                </a:cubicBezTo>
                <a:cubicBezTo>
                  <a:pt x="485070" y="633257"/>
                  <a:pt x="490340" y="627988"/>
                  <a:pt x="496838" y="627988"/>
                </a:cubicBezTo>
                <a:close/>
                <a:moveTo>
                  <a:pt x="558240" y="627135"/>
                </a:moveTo>
                <a:cubicBezTo>
                  <a:pt x="565216" y="627135"/>
                  <a:pt x="570861" y="632786"/>
                  <a:pt x="570861" y="639757"/>
                </a:cubicBezTo>
                <a:cubicBezTo>
                  <a:pt x="570861" y="646728"/>
                  <a:pt x="565216" y="652379"/>
                  <a:pt x="558240" y="652379"/>
                </a:cubicBezTo>
                <a:cubicBezTo>
                  <a:pt x="551264" y="652379"/>
                  <a:pt x="545619" y="646728"/>
                  <a:pt x="545619" y="639757"/>
                </a:cubicBezTo>
                <a:cubicBezTo>
                  <a:pt x="545619" y="632786"/>
                  <a:pt x="551264" y="627135"/>
                  <a:pt x="558240" y="627135"/>
                </a:cubicBezTo>
                <a:close/>
                <a:moveTo>
                  <a:pt x="619641" y="626453"/>
                </a:moveTo>
                <a:cubicBezTo>
                  <a:pt x="626992" y="626453"/>
                  <a:pt x="632945" y="632408"/>
                  <a:pt x="632945" y="639757"/>
                </a:cubicBezTo>
                <a:cubicBezTo>
                  <a:pt x="632945" y="647104"/>
                  <a:pt x="626992" y="653062"/>
                  <a:pt x="619641" y="653062"/>
                </a:cubicBezTo>
                <a:cubicBezTo>
                  <a:pt x="612290" y="653062"/>
                  <a:pt x="606338" y="647104"/>
                  <a:pt x="606338" y="639757"/>
                </a:cubicBezTo>
                <a:cubicBezTo>
                  <a:pt x="606338" y="632408"/>
                  <a:pt x="612290" y="626453"/>
                  <a:pt x="619641" y="626453"/>
                </a:cubicBezTo>
                <a:close/>
                <a:moveTo>
                  <a:pt x="681042" y="625599"/>
                </a:moveTo>
                <a:cubicBezTo>
                  <a:pt x="688853" y="625599"/>
                  <a:pt x="695198" y="631939"/>
                  <a:pt x="695198" y="639757"/>
                </a:cubicBezTo>
                <a:cubicBezTo>
                  <a:pt x="695198" y="647575"/>
                  <a:pt x="688853" y="653913"/>
                  <a:pt x="681042" y="653913"/>
                </a:cubicBezTo>
                <a:cubicBezTo>
                  <a:pt x="673264" y="653821"/>
                  <a:pt x="666971" y="647536"/>
                  <a:pt x="666886" y="639757"/>
                </a:cubicBezTo>
                <a:cubicBezTo>
                  <a:pt x="666886" y="631939"/>
                  <a:pt x="673231" y="625599"/>
                  <a:pt x="681042" y="625599"/>
                </a:cubicBezTo>
                <a:close/>
                <a:moveTo>
                  <a:pt x="743126" y="624918"/>
                </a:moveTo>
                <a:cubicBezTo>
                  <a:pt x="751313" y="624918"/>
                  <a:pt x="757965" y="631562"/>
                  <a:pt x="757965" y="639757"/>
                </a:cubicBezTo>
                <a:cubicBezTo>
                  <a:pt x="757965" y="647951"/>
                  <a:pt x="751313" y="654595"/>
                  <a:pt x="743126" y="654595"/>
                </a:cubicBezTo>
                <a:cubicBezTo>
                  <a:pt x="734939" y="654595"/>
                  <a:pt x="728288" y="647951"/>
                  <a:pt x="728288" y="639757"/>
                </a:cubicBezTo>
                <a:cubicBezTo>
                  <a:pt x="728288" y="631562"/>
                  <a:pt x="734939" y="624918"/>
                  <a:pt x="743126" y="624918"/>
                </a:cubicBezTo>
                <a:close/>
                <a:moveTo>
                  <a:pt x="803845" y="624236"/>
                </a:moveTo>
                <a:cubicBezTo>
                  <a:pt x="812423" y="624236"/>
                  <a:pt x="819365" y="631185"/>
                  <a:pt x="819365" y="639757"/>
                </a:cubicBezTo>
                <a:cubicBezTo>
                  <a:pt x="819365" y="639815"/>
                  <a:pt x="819365" y="639871"/>
                  <a:pt x="819365" y="639930"/>
                </a:cubicBezTo>
                <a:cubicBezTo>
                  <a:pt x="819263" y="648406"/>
                  <a:pt x="812321" y="655201"/>
                  <a:pt x="803845" y="655108"/>
                </a:cubicBezTo>
                <a:cubicBezTo>
                  <a:pt x="803793" y="655108"/>
                  <a:pt x="803725" y="655109"/>
                  <a:pt x="803674" y="655109"/>
                </a:cubicBezTo>
                <a:cubicBezTo>
                  <a:pt x="795197" y="655108"/>
                  <a:pt x="788324" y="648236"/>
                  <a:pt x="788324" y="639757"/>
                </a:cubicBezTo>
                <a:cubicBezTo>
                  <a:pt x="788324" y="631185"/>
                  <a:pt x="795266" y="624236"/>
                  <a:pt x="803845" y="624236"/>
                </a:cubicBezTo>
                <a:close/>
                <a:moveTo>
                  <a:pt x="865246" y="623383"/>
                </a:moveTo>
                <a:cubicBezTo>
                  <a:pt x="874661" y="623383"/>
                  <a:pt x="882302" y="631019"/>
                  <a:pt x="882302" y="640439"/>
                </a:cubicBezTo>
                <a:cubicBezTo>
                  <a:pt x="882302" y="649859"/>
                  <a:pt x="874661" y="657495"/>
                  <a:pt x="865246" y="657495"/>
                </a:cubicBezTo>
                <a:cubicBezTo>
                  <a:pt x="855832" y="657495"/>
                  <a:pt x="848191" y="649859"/>
                  <a:pt x="848191" y="640439"/>
                </a:cubicBezTo>
                <a:cubicBezTo>
                  <a:pt x="848191" y="631019"/>
                  <a:pt x="855832" y="623383"/>
                  <a:pt x="865246" y="623383"/>
                </a:cubicBezTo>
                <a:close/>
                <a:moveTo>
                  <a:pt x="926647" y="622701"/>
                </a:moveTo>
                <a:cubicBezTo>
                  <a:pt x="936062" y="622701"/>
                  <a:pt x="943703" y="630338"/>
                  <a:pt x="943703" y="639757"/>
                </a:cubicBezTo>
                <a:cubicBezTo>
                  <a:pt x="943703" y="649177"/>
                  <a:pt x="936062" y="656812"/>
                  <a:pt x="926647" y="656812"/>
                </a:cubicBezTo>
                <a:cubicBezTo>
                  <a:pt x="917233" y="656812"/>
                  <a:pt x="909592" y="649177"/>
                  <a:pt x="909592" y="639757"/>
                </a:cubicBezTo>
                <a:cubicBezTo>
                  <a:pt x="909592" y="630338"/>
                  <a:pt x="917233" y="622701"/>
                  <a:pt x="926647" y="622701"/>
                </a:cubicBezTo>
                <a:close/>
                <a:moveTo>
                  <a:pt x="988415" y="621884"/>
                </a:moveTo>
                <a:cubicBezTo>
                  <a:pt x="998212" y="621884"/>
                  <a:pt x="1006153" y="629826"/>
                  <a:pt x="1006153" y="639622"/>
                </a:cubicBezTo>
                <a:cubicBezTo>
                  <a:pt x="1006153" y="649419"/>
                  <a:pt x="998212" y="657359"/>
                  <a:pt x="988415" y="657359"/>
                </a:cubicBezTo>
                <a:cubicBezTo>
                  <a:pt x="978619" y="657359"/>
                  <a:pt x="970677" y="649419"/>
                  <a:pt x="970677" y="639622"/>
                </a:cubicBezTo>
                <a:cubicBezTo>
                  <a:pt x="970677" y="629826"/>
                  <a:pt x="978619" y="621884"/>
                  <a:pt x="988415" y="621884"/>
                </a:cubicBezTo>
                <a:close/>
                <a:moveTo>
                  <a:pt x="1110851" y="621508"/>
                </a:moveTo>
                <a:cubicBezTo>
                  <a:pt x="1121409" y="621508"/>
                  <a:pt x="1129954" y="630058"/>
                  <a:pt x="1129954" y="640610"/>
                </a:cubicBezTo>
                <a:cubicBezTo>
                  <a:pt x="1129852" y="651094"/>
                  <a:pt x="1121340" y="659541"/>
                  <a:pt x="1110851" y="659541"/>
                </a:cubicBezTo>
                <a:cubicBezTo>
                  <a:pt x="1100362" y="659541"/>
                  <a:pt x="1091834" y="651093"/>
                  <a:pt x="1091749" y="640610"/>
                </a:cubicBezTo>
                <a:cubicBezTo>
                  <a:pt x="1091749" y="630058"/>
                  <a:pt x="1100294" y="621508"/>
                  <a:pt x="1110851" y="621508"/>
                </a:cubicBezTo>
                <a:close/>
                <a:moveTo>
                  <a:pt x="1050132" y="621508"/>
                </a:moveTo>
                <a:cubicBezTo>
                  <a:pt x="1059700" y="622219"/>
                  <a:pt x="1067119" y="630160"/>
                  <a:pt x="1067188" y="639757"/>
                </a:cubicBezTo>
                <a:cubicBezTo>
                  <a:pt x="1067205" y="649389"/>
                  <a:pt x="1059734" y="657377"/>
                  <a:pt x="1050132" y="658007"/>
                </a:cubicBezTo>
                <a:cubicBezTo>
                  <a:pt x="1040086" y="658009"/>
                  <a:pt x="1031899" y="649966"/>
                  <a:pt x="1031712" y="639928"/>
                </a:cubicBezTo>
                <a:cubicBezTo>
                  <a:pt x="1031712" y="629755"/>
                  <a:pt x="1039966" y="621508"/>
                  <a:pt x="1050132" y="621508"/>
                </a:cubicBezTo>
                <a:close/>
                <a:moveTo>
                  <a:pt x="1172619" y="620008"/>
                </a:moveTo>
                <a:cubicBezTo>
                  <a:pt x="1183452" y="620008"/>
                  <a:pt x="1192234" y="628791"/>
                  <a:pt x="1192234" y="639622"/>
                </a:cubicBezTo>
                <a:cubicBezTo>
                  <a:pt x="1192234" y="650456"/>
                  <a:pt x="1183452" y="659237"/>
                  <a:pt x="1172619" y="659237"/>
                </a:cubicBezTo>
                <a:cubicBezTo>
                  <a:pt x="1161787" y="659237"/>
                  <a:pt x="1153005" y="650456"/>
                  <a:pt x="1153005" y="639622"/>
                </a:cubicBezTo>
                <a:cubicBezTo>
                  <a:pt x="1153005" y="628791"/>
                  <a:pt x="1161786" y="620008"/>
                  <a:pt x="1172619" y="620008"/>
                </a:cubicBezTo>
                <a:close/>
                <a:moveTo>
                  <a:pt x="1234524" y="619444"/>
                </a:moveTo>
                <a:cubicBezTo>
                  <a:pt x="1245729" y="619452"/>
                  <a:pt x="1254820" y="628548"/>
                  <a:pt x="1254803" y="639757"/>
                </a:cubicBezTo>
                <a:cubicBezTo>
                  <a:pt x="1254803" y="640107"/>
                  <a:pt x="1254803" y="640458"/>
                  <a:pt x="1254769" y="640806"/>
                </a:cubicBezTo>
                <a:cubicBezTo>
                  <a:pt x="1254206" y="651909"/>
                  <a:pt x="1244758" y="660447"/>
                  <a:pt x="1233654" y="659883"/>
                </a:cubicBezTo>
                <a:cubicBezTo>
                  <a:pt x="1222516" y="659883"/>
                  <a:pt x="1213460" y="650900"/>
                  <a:pt x="1213358" y="639757"/>
                </a:cubicBezTo>
                <a:cubicBezTo>
                  <a:pt x="1213358" y="628548"/>
                  <a:pt x="1222448" y="619460"/>
                  <a:pt x="1233654" y="619460"/>
                </a:cubicBezTo>
                <a:cubicBezTo>
                  <a:pt x="1233944" y="619449"/>
                  <a:pt x="1234234" y="619442"/>
                  <a:pt x="1234524" y="619444"/>
                </a:cubicBezTo>
                <a:close/>
                <a:moveTo>
                  <a:pt x="1971152" y="618778"/>
                </a:moveTo>
                <a:cubicBezTo>
                  <a:pt x="1982732" y="618778"/>
                  <a:pt x="1992130" y="628170"/>
                  <a:pt x="1992130" y="639757"/>
                </a:cubicBezTo>
                <a:cubicBezTo>
                  <a:pt x="1992045" y="651277"/>
                  <a:pt x="1982664" y="660565"/>
                  <a:pt x="1971152" y="660565"/>
                </a:cubicBezTo>
                <a:cubicBezTo>
                  <a:pt x="1959639" y="660565"/>
                  <a:pt x="1950258" y="651277"/>
                  <a:pt x="1950173" y="639757"/>
                </a:cubicBezTo>
                <a:cubicBezTo>
                  <a:pt x="1950173" y="628170"/>
                  <a:pt x="1959571" y="618778"/>
                  <a:pt x="1971152" y="618778"/>
                </a:cubicBezTo>
                <a:close/>
                <a:moveTo>
                  <a:pt x="1295055" y="618778"/>
                </a:moveTo>
                <a:cubicBezTo>
                  <a:pt x="1306636" y="618778"/>
                  <a:pt x="1316034" y="628170"/>
                  <a:pt x="1316034" y="639757"/>
                </a:cubicBezTo>
                <a:cubicBezTo>
                  <a:pt x="1315949" y="651277"/>
                  <a:pt x="1306568" y="660565"/>
                  <a:pt x="1295055" y="660565"/>
                </a:cubicBezTo>
                <a:cubicBezTo>
                  <a:pt x="1283542" y="660565"/>
                  <a:pt x="1274162" y="651277"/>
                  <a:pt x="1274077" y="639757"/>
                </a:cubicBezTo>
                <a:cubicBezTo>
                  <a:pt x="1274077" y="628170"/>
                  <a:pt x="1283474" y="618778"/>
                  <a:pt x="1295055" y="618778"/>
                </a:cubicBezTo>
                <a:close/>
                <a:moveTo>
                  <a:pt x="1357138" y="618267"/>
                </a:moveTo>
                <a:cubicBezTo>
                  <a:pt x="1357258" y="618265"/>
                  <a:pt x="1357360" y="618265"/>
                  <a:pt x="1357479" y="618267"/>
                </a:cubicBezTo>
                <a:cubicBezTo>
                  <a:pt x="1369248" y="618361"/>
                  <a:pt x="1378731" y="627983"/>
                  <a:pt x="1378629" y="639757"/>
                </a:cubicBezTo>
                <a:cubicBezTo>
                  <a:pt x="1378629" y="639814"/>
                  <a:pt x="1378629" y="639871"/>
                  <a:pt x="1378629" y="639928"/>
                </a:cubicBezTo>
                <a:cubicBezTo>
                  <a:pt x="1378527" y="651702"/>
                  <a:pt x="1368907" y="661171"/>
                  <a:pt x="1357138" y="661077"/>
                </a:cubicBezTo>
                <a:cubicBezTo>
                  <a:pt x="1345370" y="661077"/>
                  <a:pt x="1335819" y="651533"/>
                  <a:pt x="1335819" y="639757"/>
                </a:cubicBezTo>
                <a:cubicBezTo>
                  <a:pt x="1335819" y="639701"/>
                  <a:pt x="1335819" y="639643"/>
                  <a:pt x="1335819" y="639587"/>
                </a:cubicBezTo>
                <a:cubicBezTo>
                  <a:pt x="1335819" y="627811"/>
                  <a:pt x="1345370" y="618267"/>
                  <a:pt x="1357138" y="618267"/>
                </a:cubicBezTo>
                <a:close/>
                <a:moveTo>
                  <a:pt x="1417858" y="617754"/>
                </a:moveTo>
                <a:cubicBezTo>
                  <a:pt x="1430002" y="617754"/>
                  <a:pt x="1439860" y="627605"/>
                  <a:pt x="1439860" y="639757"/>
                </a:cubicBezTo>
                <a:cubicBezTo>
                  <a:pt x="1439860" y="639813"/>
                  <a:pt x="1439860" y="639871"/>
                  <a:pt x="1439860" y="639928"/>
                </a:cubicBezTo>
                <a:cubicBezTo>
                  <a:pt x="1439758" y="651983"/>
                  <a:pt x="1429916" y="661681"/>
                  <a:pt x="1417858" y="661588"/>
                </a:cubicBezTo>
                <a:cubicBezTo>
                  <a:pt x="1417807" y="661588"/>
                  <a:pt x="1417739" y="661588"/>
                  <a:pt x="1417687" y="661588"/>
                </a:cubicBezTo>
                <a:cubicBezTo>
                  <a:pt x="1405629" y="661588"/>
                  <a:pt x="1395856" y="651813"/>
                  <a:pt x="1395856" y="639757"/>
                </a:cubicBezTo>
                <a:cubicBezTo>
                  <a:pt x="1395856" y="627605"/>
                  <a:pt x="1405714" y="617754"/>
                  <a:pt x="1417858" y="617754"/>
                </a:cubicBezTo>
                <a:close/>
                <a:moveTo>
                  <a:pt x="1479259" y="617243"/>
                </a:moveTo>
                <a:cubicBezTo>
                  <a:pt x="1491693" y="617243"/>
                  <a:pt x="1501773" y="627324"/>
                  <a:pt x="1501773" y="639757"/>
                </a:cubicBezTo>
                <a:cubicBezTo>
                  <a:pt x="1501687" y="652124"/>
                  <a:pt x="1491624" y="662100"/>
                  <a:pt x="1479259" y="662100"/>
                </a:cubicBezTo>
                <a:cubicBezTo>
                  <a:pt x="1466927" y="662100"/>
                  <a:pt x="1456916" y="652097"/>
                  <a:pt x="1456916" y="639757"/>
                </a:cubicBezTo>
                <a:cubicBezTo>
                  <a:pt x="1456916" y="627390"/>
                  <a:pt x="1466893" y="617336"/>
                  <a:pt x="1479259" y="617243"/>
                </a:cubicBezTo>
                <a:close/>
                <a:moveTo>
                  <a:pt x="1540660" y="616731"/>
                </a:moveTo>
                <a:cubicBezTo>
                  <a:pt x="1540780" y="616730"/>
                  <a:pt x="1540882" y="616730"/>
                  <a:pt x="1541001" y="616731"/>
                </a:cubicBezTo>
                <a:cubicBezTo>
                  <a:pt x="1553623" y="616825"/>
                  <a:pt x="1563788" y="627135"/>
                  <a:pt x="1563685" y="639757"/>
                </a:cubicBezTo>
                <a:cubicBezTo>
                  <a:pt x="1563685" y="639814"/>
                  <a:pt x="1563685" y="639871"/>
                  <a:pt x="1563685" y="639928"/>
                </a:cubicBezTo>
                <a:cubicBezTo>
                  <a:pt x="1563583" y="652551"/>
                  <a:pt x="1553282" y="662706"/>
                  <a:pt x="1540660" y="662612"/>
                </a:cubicBezTo>
                <a:cubicBezTo>
                  <a:pt x="1528039" y="662612"/>
                  <a:pt x="1517806" y="652380"/>
                  <a:pt x="1517806" y="639757"/>
                </a:cubicBezTo>
                <a:cubicBezTo>
                  <a:pt x="1517806" y="639701"/>
                  <a:pt x="1517806" y="639643"/>
                  <a:pt x="1517806" y="639587"/>
                </a:cubicBezTo>
                <a:cubicBezTo>
                  <a:pt x="1517806" y="626964"/>
                  <a:pt x="1528039" y="616731"/>
                  <a:pt x="1540660" y="616731"/>
                </a:cubicBezTo>
                <a:close/>
                <a:moveTo>
                  <a:pt x="1602061" y="616390"/>
                </a:moveTo>
                <a:cubicBezTo>
                  <a:pt x="1614973" y="616390"/>
                  <a:pt x="1625428" y="626853"/>
                  <a:pt x="1625428" y="639757"/>
                </a:cubicBezTo>
                <a:cubicBezTo>
                  <a:pt x="1625428" y="639813"/>
                  <a:pt x="1625428" y="639871"/>
                  <a:pt x="1625428" y="639928"/>
                </a:cubicBezTo>
                <a:cubicBezTo>
                  <a:pt x="1625326" y="652739"/>
                  <a:pt x="1614870" y="663046"/>
                  <a:pt x="1602061" y="662954"/>
                </a:cubicBezTo>
                <a:cubicBezTo>
                  <a:pt x="1589253" y="662954"/>
                  <a:pt x="1578866" y="652568"/>
                  <a:pt x="1578866" y="639757"/>
                </a:cubicBezTo>
                <a:cubicBezTo>
                  <a:pt x="1578866" y="639701"/>
                  <a:pt x="1578866" y="639643"/>
                  <a:pt x="1578866" y="639586"/>
                </a:cubicBezTo>
                <a:cubicBezTo>
                  <a:pt x="1578866" y="626776"/>
                  <a:pt x="1589253" y="616390"/>
                  <a:pt x="1602061" y="616390"/>
                </a:cubicBezTo>
                <a:close/>
                <a:moveTo>
                  <a:pt x="1664145" y="616049"/>
                </a:moveTo>
                <a:cubicBezTo>
                  <a:pt x="1677244" y="616049"/>
                  <a:pt x="1687853" y="626663"/>
                  <a:pt x="1687853" y="639757"/>
                </a:cubicBezTo>
                <a:cubicBezTo>
                  <a:pt x="1687853" y="639813"/>
                  <a:pt x="1687853" y="639871"/>
                  <a:pt x="1687853" y="639928"/>
                </a:cubicBezTo>
                <a:cubicBezTo>
                  <a:pt x="1687750" y="652928"/>
                  <a:pt x="1677141" y="663388"/>
                  <a:pt x="1664145" y="663294"/>
                </a:cubicBezTo>
                <a:cubicBezTo>
                  <a:pt x="1651148" y="663294"/>
                  <a:pt x="1640608" y="652757"/>
                  <a:pt x="1640608" y="639757"/>
                </a:cubicBezTo>
                <a:cubicBezTo>
                  <a:pt x="1640608" y="639701"/>
                  <a:pt x="1640608" y="639643"/>
                  <a:pt x="1640608" y="639587"/>
                </a:cubicBezTo>
                <a:cubicBezTo>
                  <a:pt x="1640608" y="626587"/>
                  <a:pt x="1651148" y="616049"/>
                  <a:pt x="1664145" y="616049"/>
                </a:cubicBezTo>
                <a:close/>
                <a:moveTo>
                  <a:pt x="1724864" y="615878"/>
                </a:moveTo>
                <a:cubicBezTo>
                  <a:pt x="1738048" y="615878"/>
                  <a:pt x="1748742" y="626569"/>
                  <a:pt x="1748742" y="639757"/>
                </a:cubicBezTo>
                <a:cubicBezTo>
                  <a:pt x="1748640" y="652878"/>
                  <a:pt x="1737980" y="663464"/>
                  <a:pt x="1724864" y="663464"/>
                </a:cubicBezTo>
                <a:cubicBezTo>
                  <a:pt x="1711765" y="663464"/>
                  <a:pt x="1701157" y="652851"/>
                  <a:pt x="1701157" y="639757"/>
                </a:cubicBezTo>
                <a:cubicBezTo>
                  <a:pt x="1701157" y="639701"/>
                  <a:pt x="1701157" y="639642"/>
                  <a:pt x="1701157" y="639586"/>
                </a:cubicBezTo>
                <a:cubicBezTo>
                  <a:pt x="1701157" y="626492"/>
                  <a:pt x="1711765" y="615878"/>
                  <a:pt x="1724864" y="615878"/>
                </a:cubicBezTo>
                <a:close/>
                <a:moveTo>
                  <a:pt x="1786265" y="615708"/>
                </a:moveTo>
                <a:cubicBezTo>
                  <a:pt x="1799551" y="615708"/>
                  <a:pt x="1810314" y="626476"/>
                  <a:pt x="1810314" y="639757"/>
                </a:cubicBezTo>
                <a:cubicBezTo>
                  <a:pt x="1810228" y="652973"/>
                  <a:pt x="1799483" y="663635"/>
                  <a:pt x="1786265" y="663635"/>
                </a:cubicBezTo>
                <a:cubicBezTo>
                  <a:pt x="1773080" y="663635"/>
                  <a:pt x="1762387" y="652946"/>
                  <a:pt x="1762387" y="639757"/>
                </a:cubicBezTo>
                <a:cubicBezTo>
                  <a:pt x="1762387" y="626542"/>
                  <a:pt x="1773047" y="615802"/>
                  <a:pt x="1786265" y="615708"/>
                </a:cubicBezTo>
                <a:close/>
                <a:moveTo>
                  <a:pt x="1847666" y="615538"/>
                </a:moveTo>
                <a:cubicBezTo>
                  <a:pt x="1847786" y="615538"/>
                  <a:pt x="1847888" y="615538"/>
                  <a:pt x="1848007" y="615538"/>
                </a:cubicBezTo>
                <a:cubicBezTo>
                  <a:pt x="1861294" y="615630"/>
                  <a:pt x="1871988" y="626474"/>
                  <a:pt x="1871886" y="639757"/>
                </a:cubicBezTo>
                <a:cubicBezTo>
                  <a:pt x="1871886" y="639813"/>
                  <a:pt x="1871886" y="639871"/>
                  <a:pt x="1871886" y="639928"/>
                </a:cubicBezTo>
                <a:cubicBezTo>
                  <a:pt x="1871784" y="653209"/>
                  <a:pt x="1860953" y="663899"/>
                  <a:pt x="1847666" y="663806"/>
                </a:cubicBezTo>
                <a:cubicBezTo>
                  <a:pt x="1834380" y="663806"/>
                  <a:pt x="1823618" y="653037"/>
                  <a:pt x="1823618" y="639757"/>
                </a:cubicBezTo>
                <a:cubicBezTo>
                  <a:pt x="1823618" y="639701"/>
                  <a:pt x="1823618" y="639643"/>
                  <a:pt x="1823618" y="639586"/>
                </a:cubicBezTo>
                <a:cubicBezTo>
                  <a:pt x="1823618" y="626303"/>
                  <a:pt x="1834380" y="615538"/>
                  <a:pt x="1847666" y="615538"/>
                </a:cubicBezTo>
                <a:close/>
                <a:moveTo>
                  <a:pt x="1910278" y="615517"/>
                </a:moveTo>
                <a:cubicBezTo>
                  <a:pt x="1923565" y="615623"/>
                  <a:pt x="1934242" y="626476"/>
                  <a:pt x="1934139" y="639757"/>
                </a:cubicBezTo>
                <a:cubicBezTo>
                  <a:pt x="1934139" y="639813"/>
                  <a:pt x="1934139" y="639871"/>
                  <a:pt x="1934139" y="639928"/>
                </a:cubicBezTo>
                <a:cubicBezTo>
                  <a:pt x="1934037" y="653209"/>
                  <a:pt x="1923207" y="663899"/>
                  <a:pt x="1909920" y="663806"/>
                </a:cubicBezTo>
                <a:cubicBezTo>
                  <a:pt x="1896634" y="663806"/>
                  <a:pt x="1885871" y="653039"/>
                  <a:pt x="1885871" y="639757"/>
                </a:cubicBezTo>
                <a:cubicBezTo>
                  <a:pt x="1885769" y="626735"/>
                  <a:pt x="1896053" y="615999"/>
                  <a:pt x="1909067" y="615538"/>
                </a:cubicBezTo>
                <a:cubicBezTo>
                  <a:pt x="1909477" y="615521"/>
                  <a:pt x="1909886" y="615514"/>
                  <a:pt x="1910278" y="615517"/>
                </a:cubicBezTo>
                <a:close/>
                <a:moveTo>
                  <a:pt x="5628" y="573581"/>
                </a:moveTo>
                <a:cubicBezTo>
                  <a:pt x="5747" y="573581"/>
                  <a:pt x="5867" y="573581"/>
                  <a:pt x="5969" y="573581"/>
                </a:cubicBezTo>
                <a:cubicBezTo>
                  <a:pt x="8510" y="573682"/>
                  <a:pt x="10506" y="575815"/>
                  <a:pt x="10404" y="578356"/>
                </a:cubicBezTo>
                <a:cubicBezTo>
                  <a:pt x="10404" y="581000"/>
                  <a:pt x="8272" y="583132"/>
                  <a:pt x="5628" y="583132"/>
                </a:cubicBezTo>
                <a:cubicBezTo>
                  <a:pt x="3036" y="583046"/>
                  <a:pt x="937" y="580949"/>
                  <a:pt x="853" y="578356"/>
                </a:cubicBezTo>
                <a:cubicBezTo>
                  <a:pt x="853" y="575712"/>
                  <a:pt x="2985" y="573581"/>
                  <a:pt x="5628" y="573581"/>
                </a:cubicBezTo>
                <a:close/>
                <a:moveTo>
                  <a:pt x="67029" y="571703"/>
                </a:moveTo>
                <a:cubicBezTo>
                  <a:pt x="67149" y="571703"/>
                  <a:pt x="67268" y="571703"/>
                  <a:pt x="67371" y="571703"/>
                </a:cubicBezTo>
                <a:cubicBezTo>
                  <a:pt x="70952" y="571805"/>
                  <a:pt x="73784" y="574773"/>
                  <a:pt x="73681" y="578356"/>
                </a:cubicBezTo>
                <a:cubicBezTo>
                  <a:pt x="73681" y="582022"/>
                  <a:pt x="70697" y="585006"/>
                  <a:pt x="67029" y="585006"/>
                </a:cubicBezTo>
                <a:cubicBezTo>
                  <a:pt x="63396" y="584923"/>
                  <a:pt x="60463" y="581988"/>
                  <a:pt x="60378" y="578356"/>
                </a:cubicBezTo>
                <a:cubicBezTo>
                  <a:pt x="60378" y="574688"/>
                  <a:pt x="63362" y="571703"/>
                  <a:pt x="67029" y="571703"/>
                </a:cubicBezTo>
                <a:close/>
                <a:moveTo>
                  <a:pt x="189833" y="570339"/>
                </a:moveTo>
                <a:cubicBezTo>
                  <a:pt x="189952" y="570339"/>
                  <a:pt x="190054" y="570339"/>
                  <a:pt x="190174" y="570339"/>
                </a:cubicBezTo>
                <a:cubicBezTo>
                  <a:pt x="194608" y="570442"/>
                  <a:pt x="198122" y="574092"/>
                  <a:pt x="198020" y="578525"/>
                </a:cubicBezTo>
                <a:cubicBezTo>
                  <a:pt x="198020" y="583046"/>
                  <a:pt x="194353" y="586713"/>
                  <a:pt x="189833" y="586713"/>
                </a:cubicBezTo>
                <a:cubicBezTo>
                  <a:pt x="185347" y="586628"/>
                  <a:pt x="181731" y="583012"/>
                  <a:pt x="181646" y="578525"/>
                </a:cubicBezTo>
                <a:cubicBezTo>
                  <a:pt x="181646" y="574006"/>
                  <a:pt x="185313" y="570339"/>
                  <a:pt x="189833" y="570339"/>
                </a:cubicBezTo>
                <a:close/>
                <a:moveTo>
                  <a:pt x="129113" y="570339"/>
                </a:moveTo>
                <a:cubicBezTo>
                  <a:pt x="129232" y="570339"/>
                  <a:pt x="129335" y="570339"/>
                  <a:pt x="129454" y="570339"/>
                </a:cubicBezTo>
                <a:cubicBezTo>
                  <a:pt x="133514" y="570442"/>
                  <a:pt x="136720" y="573801"/>
                  <a:pt x="136618" y="577844"/>
                </a:cubicBezTo>
                <a:cubicBezTo>
                  <a:pt x="136618" y="581989"/>
                  <a:pt x="133258" y="585348"/>
                  <a:pt x="129113" y="585348"/>
                </a:cubicBezTo>
                <a:cubicBezTo>
                  <a:pt x="124968" y="585348"/>
                  <a:pt x="121609" y="581989"/>
                  <a:pt x="121609" y="577844"/>
                </a:cubicBezTo>
                <a:cubicBezTo>
                  <a:pt x="121609" y="573699"/>
                  <a:pt x="124968" y="570339"/>
                  <a:pt x="129113" y="570339"/>
                </a:cubicBezTo>
                <a:close/>
                <a:moveTo>
                  <a:pt x="251233" y="569315"/>
                </a:moveTo>
                <a:cubicBezTo>
                  <a:pt x="251352" y="569315"/>
                  <a:pt x="251455" y="569315"/>
                  <a:pt x="251574" y="569315"/>
                </a:cubicBezTo>
                <a:cubicBezTo>
                  <a:pt x="256469" y="569418"/>
                  <a:pt x="260375" y="573461"/>
                  <a:pt x="260273" y="578356"/>
                </a:cubicBezTo>
                <a:cubicBezTo>
                  <a:pt x="260273" y="583353"/>
                  <a:pt x="256231" y="587396"/>
                  <a:pt x="251233" y="587396"/>
                </a:cubicBezTo>
                <a:cubicBezTo>
                  <a:pt x="246236" y="587396"/>
                  <a:pt x="242194" y="583353"/>
                  <a:pt x="242194" y="578356"/>
                </a:cubicBezTo>
                <a:cubicBezTo>
                  <a:pt x="242194" y="573359"/>
                  <a:pt x="246236" y="569315"/>
                  <a:pt x="251233" y="569315"/>
                </a:cubicBezTo>
                <a:close/>
                <a:moveTo>
                  <a:pt x="312635" y="568463"/>
                </a:moveTo>
                <a:cubicBezTo>
                  <a:pt x="318093" y="568463"/>
                  <a:pt x="322527" y="572897"/>
                  <a:pt x="322527" y="578356"/>
                </a:cubicBezTo>
                <a:cubicBezTo>
                  <a:pt x="322527" y="583813"/>
                  <a:pt x="318093" y="588247"/>
                  <a:pt x="312635" y="588247"/>
                </a:cubicBezTo>
                <a:cubicBezTo>
                  <a:pt x="307177" y="588247"/>
                  <a:pt x="302743" y="583813"/>
                  <a:pt x="302743" y="578356"/>
                </a:cubicBezTo>
                <a:cubicBezTo>
                  <a:pt x="302743" y="572897"/>
                  <a:pt x="307177" y="568463"/>
                  <a:pt x="312635" y="568463"/>
                </a:cubicBezTo>
                <a:close/>
                <a:moveTo>
                  <a:pt x="374036" y="567781"/>
                </a:moveTo>
                <a:cubicBezTo>
                  <a:pt x="379869" y="567781"/>
                  <a:pt x="384611" y="572523"/>
                  <a:pt x="384611" y="578356"/>
                </a:cubicBezTo>
                <a:cubicBezTo>
                  <a:pt x="384611" y="584189"/>
                  <a:pt x="379869" y="588931"/>
                  <a:pt x="374036" y="588931"/>
                </a:cubicBezTo>
                <a:cubicBezTo>
                  <a:pt x="368203" y="588931"/>
                  <a:pt x="363462" y="584189"/>
                  <a:pt x="363462" y="578356"/>
                </a:cubicBezTo>
                <a:cubicBezTo>
                  <a:pt x="363462" y="572523"/>
                  <a:pt x="368203" y="567781"/>
                  <a:pt x="374036" y="567781"/>
                </a:cubicBezTo>
                <a:close/>
                <a:moveTo>
                  <a:pt x="436119" y="566927"/>
                </a:moveTo>
                <a:cubicBezTo>
                  <a:pt x="442430" y="566927"/>
                  <a:pt x="447547" y="572046"/>
                  <a:pt x="447547" y="578356"/>
                </a:cubicBezTo>
                <a:cubicBezTo>
                  <a:pt x="447547" y="584666"/>
                  <a:pt x="442430" y="589783"/>
                  <a:pt x="436119" y="589783"/>
                </a:cubicBezTo>
                <a:cubicBezTo>
                  <a:pt x="429809" y="589783"/>
                  <a:pt x="424692" y="584666"/>
                  <a:pt x="424692" y="578356"/>
                </a:cubicBezTo>
                <a:cubicBezTo>
                  <a:pt x="424692" y="572046"/>
                  <a:pt x="429809" y="566927"/>
                  <a:pt x="436119" y="566927"/>
                </a:cubicBezTo>
                <a:close/>
                <a:moveTo>
                  <a:pt x="496838" y="566246"/>
                </a:moveTo>
                <a:cubicBezTo>
                  <a:pt x="503524" y="566246"/>
                  <a:pt x="508948" y="571670"/>
                  <a:pt x="508948" y="578356"/>
                </a:cubicBezTo>
                <a:cubicBezTo>
                  <a:pt x="508948" y="585041"/>
                  <a:pt x="503524" y="590466"/>
                  <a:pt x="496838" y="590466"/>
                </a:cubicBezTo>
                <a:cubicBezTo>
                  <a:pt x="490152" y="590466"/>
                  <a:pt x="484729" y="585041"/>
                  <a:pt x="484729" y="578356"/>
                </a:cubicBezTo>
                <a:cubicBezTo>
                  <a:pt x="484729" y="571670"/>
                  <a:pt x="490152" y="566246"/>
                  <a:pt x="496838" y="566246"/>
                </a:cubicBezTo>
                <a:close/>
                <a:moveTo>
                  <a:pt x="558240" y="565393"/>
                </a:moveTo>
                <a:cubicBezTo>
                  <a:pt x="565403" y="565393"/>
                  <a:pt x="571203" y="571193"/>
                  <a:pt x="571203" y="578356"/>
                </a:cubicBezTo>
                <a:cubicBezTo>
                  <a:pt x="571203" y="585519"/>
                  <a:pt x="565403" y="591318"/>
                  <a:pt x="558240" y="591318"/>
                </a:cubicBezTo>
                <a:cubicBezTo>
                  <a:pt x="551077" y="591318"/>
                  <a:pt x="545278" y="585519"/>
                  <a:pt x="545278" y="578356"/>
                </a:cubicBezTo>
                <a:cubicBezTo>
                  <a:pt x="545278" y="571193"/>
                  <a:pt x="551077" y="565393"/>
                  <a:pt x="558240" y="565393"/>
                </a:cubicBezTo>
                <a:close/>
                <a:moveTo>
                  <a:pt x="619642" y="564711"/>
                </a:moveTo>
                <a:cubicBezTo>
                  <a:pt x="627180" y="564711"/>
                  <a:pt x="633286" y="570817"/>
                  <a:pt x="633286" y="578356"/>
                </a:cubicBezTo>
                <a:cubicBezTo>
                  <a:pt x="633286" y="585895"/>
                  <a:pt x="627180" y="592002"/>
                  <a:pt x="619642" y="592002"/>
                </a:cubicBezTo>
                <a:cubicBezTo>
                  <a:pt x="612103" y="592002"/>
                  <a:pt x="605997" y="585895"/>
                  <a:pt x="605997" y="578356"/>
                </a:cubicBezTo>
                <a:cubicBezTo>
                  <a:pt x="605997" y="570817"/>
                  <a:pt x="612103" y="564711"/>
                  <a:pt x="619642" y="564711"/>
                </a:cubicBezTo>
                <a:close/>
                <a:moveTo>
                  <a:pt x="681042" y="563858"/>
                </a:moveTo>
                <a:cubicBezTo>
                  <a:pt x="689041" y="563858"/>
                  <a:pt x="695539" y="570356"/>
                  <a:pt x="695539" y="578356"/>
                </a:cubicBezTo>
                <a:cubicBezTo>
                  <a:pt x="695539" y="586355"/>
                  <a:pt x="689041" y="592853"/>
                  <a:pt x="681042" y="592853"/>
                </a:cubicBezTo>
                <a:cubicBezTo>
                  <a:pt x="673043" y="592853"/>
                  <a:pt x="666545" y="586355"/>
                  <a:pt x="666545" y="578356"/>
                </a:cubicBezTo>
                <a:cubicBezTo>
                  <a:pt x="666545" y="570356"/>
                  <a:pt x="673043" y="563858"/>
                  <a:pt x="681042" y="563858"/>
                </a:cubicBezTo>
                <a:close/>
                <a:moveTo>
                  <a:pt x="743126" y="563176"/>
                </a:moveTo>
                <a:cubicBezTo>
                  <a:pt x="751517" y="563176"/>
                  <a:pt x="758306" y="569964"/>
                  <a:pt x="758306" y="578356"/>
                </a:cubicBezTo>
                <a:cubicBezTo>
                  <a:pt x="758306" y="578407"/>
                  <a:pt x="758306" y="578476"/>
                  <a:pt x="758306" y="578527"/>
                </a:cubicBezTo>
                <a:cubicBezTo>
                  <a:pt x="758203" y="586817"/>
                  <a:pt x="751415" y="593460"/>
                  <a:pt x="743126" y="593365"/>
                </a:cubicBezTo>
                <a:cubicBezTo>
                  <a:pt x="743075" y="593365"/>
                  <a:pt x="743006" y="593367"/>
                  <a:pt x="742955" y="593367"/>
                </a:cubicBezTo>
                <a:cubicBezTo>
                  <a:pt x="734666" y="593365"/>
                  <a:pt x="727946" y="586645"/>
                  <a:pt x="727946" y="578356"/>
                </a:cubicBezTo>
                <a:cubicBezTo>
                  <a:pt x="727946" y="569964"/>
                  <a:pt x="734734" y="563176"/>
                  <a:pt x="743126" y="563176"/>
                </a:cubicBezTo>
                <a:close/>
                <a:moveTo>
                  <a:pt x="803845" y="562323"/>
                </a:moveTo>
                <a:cubicBezTo>
                  <a:pt x="812697" y="562323"/>
                  <a:pt x="819878" y="569503"/>
                  <a:pt x="819878" y="578356"/>
                </a:cubicBezTo>
                <a:cubicBezTo>
                  <a:pt x="819792" y="587140"/>
                  <a:pt x="812629" y="594218"/>
                  <a:pt x="803845" y="594218"/>
                </a:cubicBezTo>
                <a:cubicBezTo>
                  <a:pt x="795062" y="594218"/>
                  <a:pt x="787898" y="587140"/>
                  <a:pt x="787813" y="578356"/>
                </a:cubicBezTo>
                <a:cubicBezTo>
                  <a:pt x="787813" y="569503"/>
                  <a:pt x="794993" y="562323"/>
                  <a:pt x="803845" y="562323"/>
                </a:cubicBezTo>
                <a:close/>
                <a:moveTo>
                  <a:pt x="865246" y="561640"/>
                </a:moveTo>
                <a:cubicBezTo>
                  <a:pt x="874661" y="561640"/>
                  <a:pt x="882302" y="569282"/>
                  <a:pt x="882302" y="578696"/>
                </a:cubicBezTo>
                <a:cubicBezTo>
                  <a:pt x="882302" y="588115"/>
                  <a:pt x="874661" y="595752"/>
                  <a:pt x="865246" y="595752"/>
                </a:cubicBezTo>
                <a:cubicBezTo>
                  <a:pt x="855832" y="595752"/>
                  <a:pt x="848191" y="588115"/>
                  <a:pt x="848191" y="578696"/>
                </a:cubicBezTo>
                <a:cubicBezTo>
                  <a:pt x="848191" y="569282"/>
                  <a:pt x="855832" y="561640"/>
                  <a:pt x="865246" y="561640"/>
                </a:cubicBezTo>
                <a:close/>
                <a:moveTo>
                  <a:pt x="926647" y="560958"/>
                </a:moveTo>
                <a:cubicBezTo>
                  <a:pt x="936062" y="560958"/>
                  <a:pt x="943703" y="568599"/>
                  <a:pt x="943703" y="578014"/>
                </a:cubicBezTo>
                <a:cubicBezTo>
                  <a:pt x="943703" y="587434"/>
                  <a:pt x="936062" y="595070"/>
                  <a:pt x="926647" y="595070"/>
                </a:cubicBezTo>
                <a:cubicBezTo>
                  <a:pt x="917233" y="595070"/>
                  <a:pt x="909592" y="587434"/>
                  <a:pt x="909592" y="578014"/>
                </a:cubicBezTo>
                <a:cubicBezTo>
                  <a:pt x="909592" y="568599"/>
                  <a:pt x="917233" y="560958"/>
                  <a:pt x="926647" y="560958"/>
                </a:cubicBezTo>
                <a:close/>
                <a:moveTo>
                  <a:pt x="988049" y="560276"/>
                </a:moveTo>
                <a:cubicBezTo>
                  <a:pt x="988169" y="560276"/>
                  <a:pt x="988271" y="560276"/>
                  <a:pt x="988390" y="560276"/>
                </a:cubicBezTo>
                <a:cubicBezTo>
                  <a:pt x="998282" y="560379"/>
                  <a:pt x="1006231" y="568463"/>
                  <a:pt x="1006129" y="578356"/>
                </a:cubicBezTo>
                <a:cubicBezTo>
                  <a:pt x="1005668" y="587978"/>
                  <a:pt x="997685" y="595514"/>
                  <a:pt x="988049" y="595412"/>
                </a:cubicBezTo>
                <a:cubicBezTo>
                  <a:pt x="978447" y="595427"/>
                  <a:pt x="970516" y="587939"/>
                  <a:pt x="969970" y="578356"/>
                </a:cubicBezTo>
                <a:cubicBezTo>
                  <a:pt x="969970" y="568379"/>
                  <a:pt x="978071" y="560276"/>
                  <a:pt x="988049" y="560276"/>
                </a:cubicBezTo>
                <a:close/>
                <a:moveTo>
                  <a:pt x="1050132" y="559594"/>
                </a:moveTo>
                <a:cubicBezTo>
                  <a:pt x="1060502" y="559594"/>
                  <a:pt x="1068894" y="567986"/>
                  <a:pt x="1068894" y="578356"/>
                </a:cubicBezTo>
                <a:cubicBezTo>
                  <a:pt x="1068894" y="578407"/>
                  <a:pt x="1068894" y="578474"/>
                  <a:pt x="1068894" y="578527"/>
                </a:cubicBezTo>
                <a:cubicBezTo>
                  <a:pt x="1068791" y="588794"/>
                  <a:pt x="1060400" y="597041"/>
                  <a:pt x="1050132" y="596948"/>
                </a:cubicBezTo>
                <a:cubicBezTo>
                  <a:pt x="1039830" y="596948"/>
                  <a:pt x="1031456" y="588651"/>
                  <a:pt x="1031371" y="578356"/>
                </a:cubicBezTo>
                <a:cubicBezTo>
                  <a:pt x="1031371" y="567986"/>
                  <a:pt x="1039762" y="559594"/>
                  <a:pt x="1050132" y="559594"/>
                </a:cubicBezTo>
                <a:close/>
                <a:moveTo>
                  <a:pt x="1110851" y="558741"/>
                </a:moveTo>
                <a:cubicBezTo>
                  <a:pt x="1110970" y="558741"/>
                  <a:pt x="1111072" y="558741"/>
                  <a:pt x="1111192" y="558741"/>
                </a:cubicBezTo>
                <a:cubicBezTo>
                  <a:pt x="1121937" y="558843"/>
                  <a:pt x="1130567" y="567610"/>
                  <a:pt x="1130465" y="578356"/>
                </a:cubicBezTo>
                <a:cubicBezTo>
                  <a:pt x="1130465" y="578407"/>
                  <a:pt x="1130465" y="578474"/>
                  <a:pt x="1130465" y="578525"/>
                </a:cubicBezTo>
                <a:cubicBezTo>
                  <a:pt x="1130363" y="589265"/>
                  <a:pt x="1121596" y="597893"/>
                  <a:pt x="1110851" y="597799"/>
                </a:cubicBezTo>
                <a:cubicBezTo>
                  <a:pt x="1100088" y="597799"/>
                  <a:pt x="1091322" y="589121"/>
                  <a:pt x="1091237" y="578356"/>
                </a:cubicBezTo>
                <a:cubicBezTo>
                  <a:pt x="1091237" y="567524"/>
                  <a:pt x="1100020" y="558741"/>
                  <a:pt x="1110851" y="558741"/>
                </a:cubicBezTo>
                <a:close/>
                <a:moveTo>
                  <a:pt x="1172252" y="558228"/>
                </a:moveTo>
                <a:cubicBezTo>
                  <a:pt x="1183373" y="558228"/>
                  <a:pt x="1192378" y="567235"/>
                  <a:pt x="1192378" y="578356"/>
                </a:cubicBezTo>
                <a:cubicBezTo>
                  <a:pt x="1192378" y="578407"/>
                  <a:pt x="1192378" y="578474"/>
                  <a:pt x="1192378" y="578525"/>
                </a:cubicBezTo>
                <a:cubicBezTo>
                  <a:pt x="1192276" y="589547"/>
                  <a:pt x="1183270" y="598405"/>
                  <a:pt x="1172252" y="598310"/>
                </a:cubicBezTo>
                <a:cubicBezTo>
                  <a:pt x="1172201" y="598310"/>
                  <a:pt x="1172133" y="598310"/>
                  <a:pt x="1172082" y="598310"/>
                </a:cubicBezTo>
                <a:cubicBezTo>
                  <a:pt x="1161064" y="598310"/>
                  <a:pt x="1152127" y="589377"/>
                  <a:pt x="1152127" y="578356"/>
                </a:cubicBezTo>
                <a:cubicBezTo>
                  <a:pt x="1152127" y="567235"/>
                  <a:pt x="1161132" y="558228"/>
                  <a:pt x="1172252" y="558228"/>
                </a:cubicBezTo>
                <a:close/>
                <a:moveTo>
                  <a:pt x="1233654" y="557547"/>
                </a:moveTo>
                <a:cubicBezTo>
                  <a:pt x="1233773" y="557547"/>
                  <a:pt x="1233876" y="557547"/>
                  <a:pt x="1233995" y="557547"/>
                </a:cubicBezTo>
                <a:cubicBezTo>
                  <a:pt x="1245388" y="557649"/>
                  <a:pt x="1254564" y="566961"/>
                  <a:pt x="1254462" y="578356"/>
                </a:cubicBezTo>
                <a:cubicBezTo>
                  <a:pt x="1254462" y="578407"/>
                  <a:pt x="1254462" y="578474"/>
                  <a:pt x="1254462" y="578525"/>
                </a:cubicBezTo>
                <a:cubicBezTo>
                  <a:pt x="1254359" y="589925"/>
                  <a:pt x="1245047" y="599087"/>
                  <a:pt x="1233654" y="598993"/>
                </a:cubicBezTo>
                <a:cubicBezTo>
                  <a:pt x="1222226" y="598993"/>
                  <a:pt x="1212948" y="589781"/>
                  <a:pt x="1212846" y="578356"/>
                </a:cubicBezTo>
                <a:cubicBezTo>
                  <a:pt x="1212846" y="566860"/>
                  <a:pt x="1222158" y="557547"/>
                  <a:pt x="1233654" y="557547"/>
                </a:cubicBezTo>
                <a:close/>
                <a:moveTo>
                  <a:pt x="1295054" y="556864"/>
                </a:moveTo>
                <a:cubicBezTo>
                  <a:pt x="1295174" y="556864"/>
                  <a:pt x="1295276" y="556864"/>
                  <a:pt x="1295396" y="556864"/>
                </a:cubicBezTo>
                <a:cubicBezTo>
                  <a:pt x="1307165" y="556967"/>
                  <a:pt x="1316648" y="566587"/>
                  <a:pt x="1316545" y="578356"/>
                </a:cubicBezTo>
                <a:cubicBezTo>
                  <a:pt x="1316545" y="578407"/>
                  <a:pt x="1316545" y="578474"/>
                  <a:pt x="1316545" y="578527"/>
                </a:cubicBezTo>
                <a:cubicBezTo>
                  <a:pt x="1316443" y="590302"/>
                  <a:pt x="1306823" y="599770"/>
                  <a:pt x="1295054" y="599676"/>
                </a:cubicBezTo>
                <a:cubicBezTo>
                  <a:pt x="1283286" y="599676"/>
                  <a:pt x="1273735" y="590131"/>
                  <a:pt x="1273735" y="578356"/>
                </a:cubicBezTo>
                <a:cubicBezTo>
                  <a:pt x="1273735" y="578305"/>
                  <a:pt x="1273735" y="578236"/>
                  <a:pt x="1273735" y="578185"/>
                </a:cubicBezTo>
                <a:cubicBezTo>
                  <a:pt x="1273735" y="566417"/>
                  <a:pt x="1283286" y="556864"/>
                  <a:pt x="1295054" y="556864"/>
                </a:cubicBezTo>
                <a:close/>
                <a:moveTo>
                  <a:pt x="1971151" y="556694"/>
                </a:moveTo>
                <a:cubicBezTo>
                  <a:pt x="1983107" y="556694"/>
                  <a:pt x="1992812" y="566398"/>
                  <a:pt x="1992812" y="578356"/>
                </a:cubicBezTo>
                <a:cubicBezTo>
                  <a:pt x="1992812" y="578407"/>
                  <a:pt x="1992812" y="578474"/>
                  <a:pt x="1992812" y="578525"/>
                </a:cubicBezTo>
                <a:cubicBezTo>
                  <a:pt x="1992710" y="590395"/>
                  <a:pt x="1983023" y="599939"/>
                  <a:pt x="1971151" y="599846"/>
                </a:cubicBezTo>
                <a:cubicBezTo>
                  <a:pt x="1971100" y="599846"/>
                  <a:pt x="1971032" y="599846"/>
                  <a:pt x="1970981" y="599846"/>
                </a:cubicBezTo>
                <a:cubicBezTo>
                  <a:pt x="1959110" y="599846"/>
                  <a:pt x="1949491" y="590225"/>
                  <a:pt x="1949491" y="578356"/>
                </a:cubicBezTo>
                <a:cubicBezTo>
                  <a:pt x="1949491" y="566398"/>
                  <a:pt x="1959195" y="556694"/>
                  <a:pt x="1971151" y="556694"/>
                </a:cubicBezTo>
                <a:close/>
                <a:moveTo>
                  <a:pt x="1357139" y="556353"/>
                </a:moveTo>
                <a:cubicBezTo>
                  <a:pt x="1369283" y="556353"/>
                  <a:pt x="1379141" y="566212"/>
                  <a:pt x="1379141" y="578356"/>
                </a:cubicBezTo>
                <a:cubicBezTo>
                  <a:pt x="1379141" y="578407"/>
                  <a:pt x="1379141" y="578474"/>
                  <a:pt x="1379141" y="578525"/>
                </a:cubicBezTo>
                <a:cubicBezTo>
                  <a:pt x="1379039" y="590582"/>
                  <a:pt x="1369197" y="600281"/>
                  <a:pt x="1357139" y="600186"/>
                </a:cubicBezTo>
                <a:cubicBezTo>
                  <a:pt x="1357088" y="600186"/>
                  <a:pt x="1357020" y="600186"/>
                  <a:pt x="1356968" y="600186"/>
                </a:cubicBezTo>
                <a:cubicBezTo>
                  <a:pt x="1344910" y="600186"/>
                  <a:pt x="1335137" y="590412"/>
                  <a:pt x="1335137" y="578356"/>
                </a:cubicBezTo>
                <a:cubicBezTo>
                  <a:pt x="1335137" y="566212"/>
                  <a:pt x="1344995" y="556353"/>
                  <a:pt x="1357139" y="556353"/>
                </a:cubicBezTo>
                <a:close/>
                <a:moveTo>
                  <a:pt x="1417858" y="555671"/>
                </a:moveTo>
                <a:cubicBezTo>
                  <a:pt x="1417977" y="555671"/>
                  <a:pt x="1418079" y="555671"/>
                  <a:pt x="1418199" y="555671"/>
                </a:cubicBezTo>
                <a:cubicBezTo>
                  <a:pt x="1430632" y="555774"/>
                  <a:pt x="1440644" y="565921"/>
                  <a:pt x="1440542" y="578356"/>
                </a:cubicBezTo>
                <a:cubicBezTo>
                  <a:pt x="1440542" y="578407"/>
                  <a:pt x="1440542" y="578474"/>
                  <a:pt x="1440542" y="578525"/>
                </a:cubicBezTo>
                <a:cubicBezTo>
                  <a:pt x="1440440" y="590960"/>
                  <a:pt x="1430292" y="600963"/>
                  <a:pt x="1417858" y="600870"/>
                </a:cubicBezTo>
                <a:cubicBezTo>
                  <a:pt x="1405390" y="600870"/>
                  <a:pt x="1395276" y="590817"/>
                  <a:pt x="1395174" y="578356"/>
                </a:cubicBezTo>
                <a:cubicBezTo>
                  <a:pt x="1395174" y="565820"/>
                  <a:pt x="1405322" y="555671"/>
                  <a:pt x="1417858" y="555671"/>
                </a:cubicBezTo>
                <a:close/>
                <a:moveTo>
                  <a:pt x="1479259" y="555159"/>
                </a:moveTo>
                <a:cubicBezTo>
                  <a:pt x="1492068" y="555159"/>
                  <a:pt x="1502455" y="565547"/>
                  <a:pt x="1502455" y="578356"/>
                </a:cubicBezTo>
                <a:cubicBezTo>
                  <a:pt x="1502455" y="578407"/>
                  <a:pt x="1502455" y="578474"/>
                  <a:pt x="1502455" y="578525"/>
                </a:cubicBezTo>
                <a:cubicBezTo>
                  <a:pt x="1502353" y="591243"/>
                  <a:pt x="1491983" y="601475"/>
                  <a:pt x="1479259" y="601380"/>
                </a:cubicBezTo>
                <a:cubicBezTo>
                  <a:pt x="1479140" y="601383"/>
                  <a:pt x="1479037" y="601383"/>
                  <a:pt x="1478918" y="601380"/>
                </a:cubicBezTo>
                <a:cubicBezTo>
                  <a:pt x="1466296" y="601287"/>
                  <a:pt x="1456131" y="590976"/>
                  <a:pt x="1456233" y="578356"/>
                </a:cubicBezTo>
                <a:cubicBezTo>
                  <a:pt x="1456233" y="578304"/>
                  <a:pt x="1456233" y="578236"/>
                  <a:pt x="1456233" y="578185"/>
                </a:cubicBezTo>
                <a:cubicBezTo>
                  <a:pt x="1456233" y="565461"/>
                  <a:pt x="1466535" y="555159"/>
                  <a:pt x="1479259" y="555159"/>
                </a:cubicBezTo>
                <a:close/>
                <a:moveTo>
                  <a:pt x="1540660" y="554648"/>
                </a:moveTo>
                <a:cubicBezTo>
                  <a:pt x="1553759" y="554648"/>
                  <a:pt x="1564367" y="565257"/>
                  <a:pt x="1564367" y="578356"/>
                </a:cubicBezTo>
                <a:cubicBezTo>
                  <a:pt x="1564367" y="578407"/>
                  <a:pt x="1564367" y="578474"/>
                  <a:pt x="1564367" y="578527"/>
                </a:cubicBezTo>
                <a:cubicBezTo>
                  <a:pt x="1564265" y="591526"/>
                  <a:pt x="1553656" y="601987"/>
                  <a:pt x="1540660" y="601893"/>
                </a:cubicBezTo>
                <a:cubicBezTo>
                  <a:pt x="1527663" y="601893"/>
                  <a:pt x="1517123" y="591356"/>
                  <a:pt x="1517123" y="578356"/>
                </a:cubicBezTo>
                <a:cubicBezTo>
                  <a:pt x="1517123" y="578305"/>
                  <a:pt x="1517123" y="578237"/>
                  <a:pt x="1517123" y="578186"/>
                </a:cubicBezTo>
                <a:cubicBezTo>
                  <a:pt x="1517123" y="565188"/>
                  <a:pt x="1527663" y="554648"/>
                  <a:pt x="1540660" y="554648"/>
                </a:cubicBezTo>
                <a:close/>
                <a:moveTo>
                  <a:pt x="1602061" y="554305"/>
                </a:moveTo>
                <a:cubicBezTo>
                  <a:pt x="1615348" y="554305"/>
                  <a:pt x="1626110" y="565068"/>
                  <a:pt x="1626110" y="578356"/>
                </a:cubicBezTo>
                <a:cubicBezTo>
                  <a:pt x="1626008" y="591570"/>
                  <a:pt x="1615279" y="602234"/>
                  <a:pt x="1602061" y="602234"/>
                </a:cubicBezTo>
                <a:cubicBezTo>
                  <a:pt x="1588877" y="602234"/>
                  <a:pt x="1578183" y="591543"/>
                  <a:pt x="1578183" y="578356"/>
                </a:cubicBezTo>
                <a:cubicBezTo>
                  <a:pt x="1578183" y="565137"/>
                  <a:pt x="1588843" y="554392"/>
                  <a:pt x="1602061" y="554305"/>
                </a:cubicBezTo>
                <a:close/>
                <a:moveTo>
                  <a:pt x="1909067" y="553283"/>
                </a:moveTo>
                <a:cubicBezTo>
                  <a:pt x="1922917" y="553283"/>
                  <a:pt x="1934139" y="564505"/>
                  <a:pt x="1934139" y="578356"/>
                </a:cubicBezTo>
                <a:cubicBezTo>
                  <a:pt x="1934139" y="578407"/>
                  <a:pt x="1934139" y="578474"/>
                  <a:pt x="1934139" y="578525"/>
                </a:cubicBezTo>
                <a:cubicBezTo>
                  <a:pt x="1934037" y="592279"/>
                  <a:pt x="1922814" y="603351"/>
                  <a:pt x="1909067" y="603258"/>
                </a:cubicBezTo>
                <a:cubicBezTo>
                  <a:pt x="1895320" y="603258"/>
                  <a:pt x="1884166" y="592108"/>
                  <a:pt x="1884166" y="578356"/>
                </a:cubicBezTo>
                <a:cubicBezTo>
                  <a:pt x="1884166" y="578305"/>
                  <a:pt x="1884166" y="578236"/>
                  <a:pt x="1884166" y="578185"/>
                </a:cubicBezTo>
                <a:cubicBezTo>
                  <a:pt x="1884166" y="564438"/>
                  <a:pt x="1895320" y="553283"/>
                  <a:pt x="1909067" y="553283"/>
                </a:cubicBezTo>
                <a:close/>
                <a:moveTo>
                  <a:pt x="1847667" y="553283"/>
                </a:moveTo>
                <a:cubicBezTo>
                  <a:pt x="1861516" y="553283"/>
                  <a:pt x="1872739" y="564505"/>
                  <a:pt x="1872739" y="578356"/>
                </a:cubicBezTo>
                <a:cubicBezTo>
                  <a:pt x="1872739" y="578407"/>
                  <a:pt x="1872739" y="578474"/>
                  <a:pt x="1872739" y="578525"/>
                </a:cubicBezTo>
                <a:cubicBezTo>
                  <a:pt x="1872636" y="592279"/>
                  <a:pt x="1861414" y="603351"/>
                  <a:pt x="1847667" y="603258"/>
                </a:cubicBezTo>
                <a:cubicBezTo>
                  <a:pt x="1833920" y="603258"/>
                  <a:pt x="1822765" y="592108"/>
                  <a:pt x="1822765" y="578356"/>
                </a:cubicBezTo>
                <a:cubicBezTo>
                  <a:pt x="1822765" y="578305"/>
                  <a:pt x="1822765" y="578236"/>
                  <a:pt x="1822765" y="578185"/>
                </a:cubicBezTo>
                <a:cubicBezTo>
                  <a:pt x="1822765" y="564438"/>
                  <a:pt x="1833920" y="553283"/>
                  <a:pt x="1847667" y="553283"/>
                </a:cubicBezTo>
                <a:close/>
                <a:moveTo>
                  <a:pt x="1786265" y="553283"/>
                </a:moveTo>
                <a:cubicBezTo>
                  <a:pt x="1800012" y="553283"/>
                  <a:pt x="1811166" y="564438"/>
                  <a:pt x="1811166" y="578185"/>
                </a:cubicBezTo>
                <a:cubicBezTo>
                  <a:pt x="1811166" y="578236"/>
                  <a:pt x="1811166" y="578305"/>
                  <a:pt x="1811166" y="578356"/>
                </a:cubicBezTo>
                <a:cubicBezTo>
                  <a:pt x="1811064" y="592015"/>
                  <a:pt x="1799927" y="603010"/>
                  <a:pt x="1786265" y="602916"/>
                </a:cubicBezTo>
                <a:cubicBezTo>
                  <a:pt x="1772603" y="602916"/>
                  <a:pt x="1761534" y="591842"/>
                  <a:pt x="1761534" y="578185"/>
                </a:cubicBezTo>
                <a:cubicBezTo>
                  <a:pt x="1761534" y="578133"/>
                  <a:pt x="1761534" y="578066"/>
                  <a:pt x="1761534" y="578014"/>
                </a:cubicBezTo>
                <a:cubicBezTo>
                  <a:pt x="1761534" y="564352"/>
                  <a:pt x="1772603" y="553283"/>
                  <a:pt x="1786265" y="553283"/>
                </a:cubicBezTo>
                <a:close/>
                <a:moveTo>
                  <a:pt x="1724864" y="553283"/>
                </a:moveTo>
                <a:cubicBezTo>
                  <a:pt x="1738526" y="553283"/>
                  <a:pt x="1749595" y="564352"/>
                  <a:pt x="1749595" y="578014"/>
                </a:cubicBezTo>
                <a:cubicBezTo>
                  <a:pt x="1749595" y="578066"/>
                  <a:pt x="1749595" y="578133"/>
                  <a:pt x="1749595" y="578185"/>
                </a:cubicBezTo>
                <a:cubicBezTo>
                  <a:pt x="1749493" y="591749"/>
                  <a:pt x="1738424" y="602669"/>
                  <a:pt x="1724864" y="602574"/>
                </a:cubicBezTo>
                <a:cubicBezTo>
                  <a:pt x="1724745" y="602574"/>
                  <a:pt x="1724642" y="602574"/>
                  <a:pt x="1724523" y="602574"/>
                </a:cubicBezTo>
                <a:cubicBezTo>
                  <a:pt x="1711049" y="602481"/>
                  <a:pt x="1700201" y="591484"/>
                  <a:pt x="1700303" y="578014"/>
                </a:cubicBezTo>
                <a:cubicBezTo>
                  <a:pt x="1700303" y="577963"/>
                  <a:pt x="1700303" y="577895"/>
                  <a:pt x="1700303" y="577844"/>
                </a:cubicBezTo>
                <a:cubicBezTo>
                  <a:pt x="1700303" y="564283"/>
                  <a:pt x="1711305" y="553283"/>
                  <a:pt x="1724864" y="553283"/>
                </a:cubicBezTo>
                <a:close/>
                <a:moveTo>
                  <a:pt x="1664145" y="553283"/>
                </a:moveTo>
                <a:cubicBezTo>
                  <a:pt x="1664367" y="553283"/>
                  <a:pt x="1664606" y="553283"/>
                  <a:pt x="1664844" y="553300"/>
                </a:cubicBezTo>
                <a:cubicBezTo>
                  <a:pt x="1678301" y="553676"/>
                  <a:pt x="1688910" y="564899"/>
                  <a:pt x="1688535" y="578356"/>
                </a:cubicBezTo>
                <a:cubicBezTo>
                  <a:pt x="1688433" y="591760"/>
                  <a:pt x="1677551" y="602574"/>
                  <a:pt x="1664145" y="602574"/>
                </a:cubicBezTo>
                <a:cubicBezTo>
                  <a:pt x="1663906" y="602574"/>
                  <a:pt x="1663684" y="602571"/>
                  <a:pt x="1663446" y="602565"/>
                </a:cubicBezTo>
                <a:cubicBezTo>
                  <a:pt x="1650074" y="602188"/>
                  <a:pt x="1639551" y="591043"/>
                  <a:pt x="1639925" y="577673"/>
                </a:cubicBezTo>
                <a:cubicBezTo>
                  <a:pt x="1639925" y="577622"/>
                  <a:pt x="1639925" y="577554"/>
                  <a:pt x="1639925" y="577503"/>
                </a:cubicBezTo>
                <a:cubicBezTo>
                  <a:pt x="1639925" y="564131"/>
                  <a:pt x="1650773" y="553283"/>
                  <a:pt x="1664145" y="553283"/>
                </a:cubicBezTo>
                <a:close/>
                <a:moveTo>
                  <a:pt x="5995" y="511881"/>
                </a:moveTo>
                <a:cubicBezTo>
                  <a:pt x="8727" y="511881"/>
                  <a:pt x="10941" y="514095"/>
                  <a:pt x="10941" y="516827"/>
                </a:cubicBezTo>
                <a:cubicBezTo>
                  <a:pt x="10941" y="519559"/>
                  <a:pt x="8727" y="521773"/>
                  <a:pt x="5995" y="521773"/>
                </a:cubicBezTo>
                <a:cubicBezTo>
                  <a:pt x="3263" y="521773"/>
                  <a:pt x="1049" y="519559"/>
                  <a:pt x="1049" y="516827"/>
                </a:cubicBezTo>
                <a:cubicBezTo>
                  <a:pt x="1049" y="514095"/>
                  <a:pt x="3263" y="511881"/>
                  <a:pt x="5995" y="511881"/>
                </a:cubicBezTo>
                <a:close/>
                <a:moveTo>
                  <a:pt x="67030" y="510139"/>
                </a:moveTo>
                <a:cubicBezTo>
                  <a:pt x="70799" y="510139"/>
                  <a:pt x="73853" y="513192"/>
                  <a:pt x="73853" y="516962"/>
                </a:cubicBezTo>
                <a:cubicBezTo>
                  <a:pt x="73853" y="520731"/>
                  <a:pt x="70799" y="523784"/>
                  <a:pt x="67030" y="523784"/>
                </a:cubicBezTo>
                <a:cubicBezTo>
                  <a:pt x="63261" y="523784"/>
                  <a:pt x="60208" y="520731"/>
                  <a:pt x="60208" y="516962"/>
                </a:cubicBezTo>
                <a:cubicBezTo>
                  <a:pt x="60208" y="513192"/>
                  <a:pt x="63261" y="510139"/>
                  <a:pt x="67030" y="510139"/>
                </a:cubicBezTo>
                <a:close/>
                <a:moveTo>
                  <a:pt x="129113" y="509287"/>
                </a:moveTo>
                <a:cubicBezTo>
                  <a:pt x="133360" y="509287"/>
                  <a:pt x="136788" y="512716"/>
                  <a:pt x="136788" y="516962"/>
                </a:cubicBezTo>
                <a:cubicBezTo>
                  <a:pt x="136788" y="521209"/>
                  <a:pt x="133360" y="524630"/>
                  <a:pt x="129113" y="524630"/>
                </a:cubicBezTo>
                <a:cubicBezTo>
                  <a:pt x="124866" y="524630"/>
                  <a:pt x="121438" y="521209"/>
                  <a:pt x="121438" y="516962"/>
                </a:cubicBezTo>
                <a:cubicBezTo>
                  <a:pt x="121438" y="512716"/>
                  <a:pt x="124866" y="509287"/>
                  <a:pt x="129113" y="509287"/>
                </a:cubicBezTo>
                <a:close/>
                <a:moveTo>
                  <a:pt x="189833" y="508434"/>
                </a:moveTo>
                <a:cubicBezTo>
                  <a:pt x="194540" y="508434"/>
                  <a:pt x="198360" y="512254"/>
                  <a:pt x="198360" y="516961"/>
                </a:cubicBezTo>
                <a:cubicBezTo>
                  <a:pt x="198360" y="521669"/>
                  <a:pt x="194540" y="525482"/>
                  <a:pt x="189833" y="525482"/>
                </a:cubicBezTo>
                <a:cubicBezTo>
                  <a:pt x="185159" y="525397"/>
                  <a:pt x="181390" y="521635"/>
                  <a:pt x="181305" y="516961"/>
                </a:cubicBezTo>
                <a:cubicBezTo>
                  <a:pt x="181305" y="512254"/>
                  <a:pt x="185125" y="508434"/>
                  <a:pt x="189833" y="508434"/>
                </a:cubicBezTo>
                <a:close/>
                <a:moveTo>
                  <a:pt x="251234" y="507752"/>
                </a:moveTo>
                <a:cubicBezTo>
                  <a:pt x="256317" y="507752"/>
                  <a:pt x="260444" y="511879"/>
                  <a:pt x="260444" y="516962"/>
                </a:cubicBezTo>
                <a:cubicBezTo>
                  <a:pt x="260444" y="522044"/>
                  <a:pt x="256317" y="526165"/>
                  <a:pt x="251234" y="526165"/>
                </a:cubicBezTo>
                <a:cubicBezTo>
                  <a:pt x="246186" y="526079"/>
                  <a:pt x="242109" y="522010"/>
                  <a:pt x="242024" y="516962"/>
                </a:cubicBezTo>
                <a:cubicBezTo>
                  <a:pt x="242024" y="511879"/>
                  <a:pt x="246151" y="507752"/>
                  <a:pt x="251234" y="507752"/>
                </a:cubicBezTo>
                <a:close/>
                <a:moveTo>
                  <a:pt x="312635" y="506898"/>
                </a:moveTo>
                <a:cubicBezTo>
                  <a:pt x="312755" y="506898"/>
                  <a:pt x="312857" y="506898"/>
                  <a:pt x="312976" y="506898"/>
                </a:cubicBezTo>
                <a:cubicBezTo>
                  <a:pt x="318434" y="507001"/>
                  <a:pt x="322800" y="511504"/>
                  <a:pt x="322698" y="516961"/>
                </a:cubicBezTo>
                <a:cubicBezTo>
                  <a:pt x="322698" y="522522"/>
                  <a:pt x="318196" y="527017"/>
                  <a:pt x="312635" y="527017"/>
                </a:cubicBezTo>
                <a:cubicBezTo>
                  <a:pt x="307109" y="526932"/>
                  <a:pt x="302657" y="522488"/>
                  <a:pt x="302573" y="516961"/>
                </a:cubicBezTo>
                <a:cubicBezTo>
                  <a:pt x="302573" y="511401"/>
                  <a:pt x="307075" y="506898"/>
                  <a:pt x="312635" y="506898"/>
                </a:cubicBezTo>
                <a:close/>
                <a:moveTo>
                  <a:pt x="374036" y="506045"/>
                </a:moveTo>
                <a:cubicBezTo>
                  <a:pt x="374156" y="506045"/>
                  <a:pt x="374258" y="506045"/>
                  <a:pt x="374378" y="506045"/>
                </a:cubicBezTo>
                <a:cubicBezTo>
                  <a:pt x="380313" y="506148"/>
                  <a:pt x="385055" y="511026"/>
                  <a:pt x="384952" y="516961"/>
                </a:cubicBezTo>
                <a:cubicBezTo>
                  <a:pt x="384952" y="522982"/>
                  <a:pt x="380057" y="527870"/>
                  <a:pt x="374036" y="527870"/>
                </a:cubicBezTo>
                <a:cubicBezTo>
                  <a:pt x="368015" y="527870"/>
                  <a:pt x="363121" y="522982"/>
                  <a:pt x="363121" y="516961"/>
                </a:cubicBezTo>
                <a:cubicBezTo>
                  <a:pt x="363121" y="510940"/>
                  <a:pt x="368015" y="506045"/>
                  <a:pt x="374036" y="506045"/>
                </a:cubicBezTo>
                <a:close/>
                <a:moveTo>
                  <a:pt x="436119" y="505364"/>
                </a:moveTo>
                <a:cubicBezTo>
                  <a:pt x="436239" y="505364"/>
                  <a:pt x="436341" y="505364"/>
                  <a:pt x="436460" y="505364"/>
                </a:cubicBezTo>
                <a:cubicBezTo>
                  <a:pt x="442772" y="505467"/>
                  <a:pt x="447820" y="510651"/>
                  <a:pt x="447717" y="516961"/>
                </a:cubicBezTo>
                <a:cubicBezTo>
                  <a:pt x="447717" y="523374"/>
                  <a:pt x="442533" y="528552"/>
                  <a:pt x="436119" y="528552"/>
                </a:cubicBezTo>
                <a:cubicBezTo>
                  <a:pt x="429758" y="528467"/>
                  <a:pt x="424607" y="523324"/>
                  <a:pt x="424522" y="516961"/>
                </a:cubicBezTo>
                <a:cubicBezTo>
                  <a:pt x="424522" y="510549"/>
                  <a:pt x="429706" y="505364"/>
                  <a:pt x="436119" y="505364"/>
                </a:cubicBezTo>
                <a:close/>
                <a:moveTo>
                  <a:pt x="496839" y="504510"/>
                </a:moveTo>
                <a:cubicBezTo>
                  <a:pt x="496958" y="504510"/>
                  <a:pt x="497060" y="504510"/>
                  <a:pt x="497179" y="504510"/>
                </a:cubicBezTo>
                <a:cubicBezTo>
                  <a:pt x="503968" y="504614"/>
                  <a:pt x="509392" y="510174"/>
                  <a:pt x="509290" y="516961"/>
                </a:cubicBezTo>
                <a:cubicBezTo>
                  <a:pt x="509290" y="523835"/>
                  <a:pt x="503712" y="529405"/>
                  <a:pt x="496839" y="529405"/>
                </a:cubicBezTo>
                <a:cubicBezTo>
                  <a:pt x="489965" y="529405"/>
                  <a:pt x="484388" y="523835"/>
                  <a:pt x="484388" y="516961"/>
                </a:cubicBezTo>
                <a:cubicBezTo>
                  <a:pt x="484388" y="510088"/>
                  <a:pt x="489965" y="504510"/>
                  <a:pt x="496839" y="504510"/>
                </a:cubicBezTo>
                <a:close/>
                <a:moveTo>
                  <a:pt x="558240" y="503829"/>
                </a:moveTo>
                <a:cubicBezTo>
                  <a:pt x="558360" y="503829"/>
                  <a:pt x="558462" y="503829"/>
                  <a:pt x="558581" y="503829"/>
                </a:cubicBezTo>
                <a:cubicBezTo>
                  <a:pt x="565745" y="503931"/>
                  <a:pt x="571476" y="509799"/>
                  <a:pt x="571373" y="516962"/>
                </a:cubicBezTo>
                <a:cubicBezTo>
                  <a:pt x="571373" y="524203"/>
                  <a:pt x="565489" y="530088"/>
                  <a:pt x="558240" y="530088"/>
                </a:cubicBezTo>
                <a:cubicBezTo>
                  <a:pt x="551026" y="530002"/>
                  <a:pt x="545192" y="524169"/>
                  <a:pt x="545108" y="516962"/>
                </a:cubicBezTo>
                <a:cubicBezTo>
                  <a:pt x="545108" y="509713"/>
                  <a:pt x="550991" y="503829"/>
                  <a:pt x="558240" y="503829"/>
                </a:cubicBezTo>
                <a:close/>
                <a:moveTo>
                  <a:pt x="619642" y="502975"/>
                </a:moveTo>
                <a:cubicBezTo>
                  <a:pt x="627368" y="502975"/>
                  <a:pt x="633627" y="509235"/>
                  <a:pt x="633627" y="516961"/>
                </a:cubicBezTo>
                <a:cubicBezTo>
                  <a:pt x="633627" y="524681"/>
                  <a:pt x="627368" y="530940"/>
                  <a:pt x="619642" y="530940"/>
                </a:cubicBezTo>
                <a:cubicBezTo>
                  <a:pt x="611915" y="530940"/>
                  <a:pt x="605656" y="524681"/>
                  <a:pt x="605656" y="516961"/>
                </a:cubicBezTo>
                <a:cubicBezTo>
                  <a:pt x="605656" y="509235"/>
                  <a:pt x="611915" y="502975"/>
                  <a:pt x="619642" y="502975"/>
                </a:cubicBezTo>
                <a:close/>
                <a:moveTo>
                  <a:pt x="743126" y="502122"/>
                </a:moveTo>
                <a:cubicBezTo>
                  <a:pt x="751704" y="502122"/>
                  <a:pt x="758646" y="509064"/>
                  <a:pt x="758646" y="517643"/>
                </a:cubicBezTo>
                <a:cubicBezTo>
                  <a:pt x="758646" y="517695"/>
                  <a:pt x="758646" y="517763"/>
                  <a:pt x="758646" y="517814"/>
                </a:cubicBezTo>
                <a:cubicBezTo>
                  <a:pt x="758544" y="526284"/>
                  <a:pt x="751602" y="533089"/>
                  <a:pt x="743126" y="532987"/>
                </a:cubicBezTo>
                <a:cubicBezTo>
                  <a:pt x="743074" y="532987"/>
                  <a:pt x="743006" y="532987"/>
                  <a:pt x="742955" y="532987"/>
                </a:cubicBezTo>
                <a:cubicBezTo>
                  <a:pt x="734478" y="532987"/>
                  <a:pt x="727605" y="526113"/>
                  <a:pt x="727605" y="517643"/>
                </a:cubicBezTo>
                <a:cubicBezTo>
                  <a:pt x="727605" y="509064"/>
                  <a:pt x="734547" y="502122"/>
                  <a:pt x="743126" y="502122"/>
                </a:cubicBezTo>
                <a:close/>
                <a:moveTo>
                  <a:pt x="681042" y="502122"/>
                </a:moveTo>
                <a:cubicBezTo>
                  <a:pt x="689229" y="502122"/>
                  <a:pt x="695881" y="508775"/>
                  <a:pt x="695881" y="516961"/>
                </a:cubicBezTo>
                <a:cubicBezTo>
                  <a:pt x="695881" y="525140"/>
                  <a:pt x="689229" y="531793"/>
                  <a:pt x="681042" y="531793"/>
                </a:cubicBezTo>
                <a:cubicBezTo>
                  <a:pt x="672856" y="531793"/>
                  <a:pt x="666204" y="525140"/>
                  <a:pt x="666204" y="516961"/>
                </a:cubicBezTo>
                <a:cubicBezTo>
                  <a:pt x="666204" y="508775"/>
                  <a:pt x="672838" y="502122"/>
                  <a:pt x="681042" y="502122"/>
                </a:cubicBezTo>
                <a:close/>
                <a:moveTo>
                  <a:pt x="803844" y="500587"/>
                </a:moveTo>
                <a:cubicBezTo>
                  <a:pt x="813259" y="500587"/>
                  <a:pt x="820900" y="508229"/>
                  <a:pt x="820900" y="517643"/>
                </a:cubicBezTo>
                <a:cubicBezTo>
                  <a:pt x="820440" y="526726"/>
                  <a:pt x="812935" y="533856"/>
                  <a:pt x="803844" y="533839"/>
                </a:cubicBezTo>
                <a:cubicBezTo>
                  <a:pt x="794754" y="533856"/>
                  <a:pt x="787249" y="526726"/>
                  <a:pt x="786789" y="517643"/>
                </a:cubicBezTo>
                <a:cubicBezTo>
                  <a:pt x="786789" y="508229"/>
                  <a:pt x="794430" y="500587"/>
                  <a:pt x="803844" y="500587"/>
                </a:cubicBezTo>
                <a:close/>
                <a:moveTo>
                  <a:pt x="865246" y="499906"/>
                </a:moveTo>
                <a:cubicBezTo>
                  <a:pt x="874661" y="499906"/>
                  <a:pt x="882302" y="507546"/>
                  <a:pt x="882302" y="516961"/>
                </a:cubicBezTo>
                <a:cubicBezTo>
                  <a:pt x="882302" y="526369"/>
                  <a:pt x="874661" y="534010"/>
                  <a:pt x="865246" y="534010"/>
                </a:cubicBezTo>
                <a:cubicBezTo>
                  <a:pt x="855832" y="534010"/>
                  <a:pt x="848191" y="526369"/>
                  <a:pt x="848191" y="516961"/>
                </a:cubicBezTo>
                <a:cubicBezTo>
                  <a:pt x="848191" y="507546"/>
                  <a:pt x="855832" y="499906"/>
                  <a:pt x="865246" y="499906"/>
                </a:cubicBezTo>
                <a:close/>
                <a:moveTo>
                  <a:pt x="927014" y="499089"/>
                </a:moveTo>
                <a:cubicBezTo>
                  <a:pt x="936811" y="499089"/>
                  <a:pt x="944752" y="507032"/>
                  <a:pt x="944752" y="516827"/>
                </a:cubicBezTo>
                <a:cubicBezTo>
                  <a:pt x="944752" y="526617"/>
                  <a:pt x="936811" y="534558"/>
                  <a:pt x="927014" y="534558"/>
                </a:cubicBezTo>
                <a:cubicBezTo>
                  <a:pt x="917218" y="534558"/>
                  <a:pt x="909276" y="526617"/>
                  <a:pt x="909276" y="516827"/>
                </a:cubicBezTo>
                <a:cubicBezTo>
                  <a:pt x="909276" y="507032"/>
                  <a:pt x="917218" y="499089"/>
                  <a:pt x="927014" y="499089"/>
                </a:cubicBezTo>
                <a:close/>
                <a:moveTo>
                  <a:pt x="988048" y="498370"/>
                </a:moveTo>
                <a:cubicBezTo>
                  <a:pt x="998316" y="498370"/>
                  <a:pt x="1006640" y="506695"/>
                  <a:pt x="1006640" y="516961"/>
                </a:cubicBezTo>
                <a:cubicBezTo>
                  <a:pt x="1006640" y="517013"/>
                  <a:pt x="1006640" y="517081"/>
                  <a:pt x="1006640" y="517132"/>
                </a:cubicBezTo>
                <a:cubicBezTo>
                  <a:pt x="1006537" y="527290"/>
                  <a:pt x="998214" y="535476"/>
                  <a:pt x="988048" y="535374"/>
                </a:cubicBezTo>
                <a:cubicBezTo>
                  <a:pt x="987997" y="535374"/>
                  <a:pt x="987929" y="535374"/>
                  <a:pt x="987878" y="535374"/>
                </a:cubicBezTo>
                <a:cubicBezTo>
                  <a:pt x="977696" y="535374"/>
                  <a:pt x="969458" y="527119"/>
                  <a:pt x="969458" y="516961"/>
                </a:cubicBezTo>
                <a:cubicBezTo>
                  <a:pt x="969458" y="506695"/>
                  <a:pt x="977781" y="498370"/>
                  <a:pt x="988048" y="498370"/>
                </a:cubicBezTo>
                <a:close/>
                <a:moveTo>
                  <a:pt x="1050132" y="497688"/>
                </a:moveTo>
                <a:cubicBezTo>
                  <a:pt x="1050303" y="497688"/>
                  <a:pt x="1050473" y="497688"/>
                  <a:pt x="1050643" y="497688"/>
                </a:cubicBezTo>
                <a:cubicBezTo>
                  <a:pt x="1061201" y="497877"/>
                  <a:pt x="1069592" y="506592"/>
                  <a:pt x="1069405" y="517132"/>
                </a:cubicBezTo>
                <a:cubicBezTo>
                  <a:pt x="1069405" y="517183"/>
                  <a:pt x="1069405" y="517252"/>
                  <a:pt x="1069405" y="517303"/>
                </a:cubicBezTo>
                <a:cubicBezTo>
                  <a:pt x="1069303" y="527853"/>
                  <a:pt x="1060689" y="536330"/>
                  <a:pt x="1050132" y="536228"/>
                </a:cubicBezTo>
                <a:cubicBezTo>
                  <a:pt x="1039489" y="536228"/>
                  <a:pt x="1030859" y="527598"/>
                  <a:pt x="1030859" y="516962"/>
                </a:cubicBezTo>
                <a:cubicBezTo>
                  <a:pt x="1030859" y="506320"/>
                  <a:pt x="1039489" y="497688"/>
                  <a:pt x="1050132" y="497688"/>
                </a:cubicBezTo>
                <a:close/>
                <a:moveTo>
                  <a:pt x="1110851" y="497007"/>
                </a:moveTo>
                <a:cubicBezTo>
                  <a:pt x="1121870" y="497007"/>
                  <a:pt x="1130807" y="505945"/>
                  <a:pt x="1130807" y="516962"/>
                </a:cubicBezTo>
                <a:cubicBezTo>
                  <a:pt x="1130807" y="517013"/>
                  <a:pt x="1130807" y="517081"/>
                  <a:pt x="1130807" y="517132"/>
                </a:cubicBezTo>
                <a:cubicBezTo>
                  <a:pt x="1130705" y="528058"/>
                  <a:pt x="1121784" y="536842"/>
                  <a:pt x="1110851" y="536740"/>
                </a:cubicBezTo>
                <a:cubicBezTo>
                  <a:pt x="1099919" y="536740"/>
                  <a:pt x="1091067" y="527888"/>
                  <a:pt x="1091067" y="516962"/>
                </a:cubicBezTo>
                <a:cubicBezTo>
                  <a:pt x="1091067" y="516911"/>
                  <a:pt x="1091067" y="516842"/>
                  <a:pt x="1091067" y="516791"/>
                </a:cubicBezTo>
                <a:cubicBezTo>
                  <a:pt x="1091067" y="505859"/>
                  <a:pt x="1099919" y="497007"/>
                  <a:pt x="1110851" y="497007"/>
                </a:cubicBezTo>
                <a:close/>
                <a:moveTo>
                  <a:pt x="1172619" y="496190"/>
                </a:moveTo>
                <a:cubicBezTo>
                  <a:pt x="1184017" y="496190"/>
                  <a:pt x="1193256" y="505430"/>
                  <a:pt x="1193256" y="516827"/>
                </a:cubicBezTo>
                <a:cubicBezTo>
                  <a:pt x="1193256" y="528216"/>
                  <a:pt x="1184017" y="537457"/>
                  <a:pt x="1172619" y="537457"/>
                </a:cubicBezTo>
                <a:cubicBezTo>
                  <a:pt x="1161221" y="537457"/>
                  <a:pt x="1151981" y="528216"/>
                  <a:pt x="1151981" y="516827"/>
                </a:cubicBezTo>
                <a:cubicBezTo>
                  <a:pt x="1151981" y="505430"/>
                  <a:pt x="1161221" y="496190"/>
                  <a:pt x="1172619" y="496190"/>
                </a:cubicBezTo>
                <a:close/>
                <a:moveTo>
                  <a:pt x="1233654" y="495642"/>
                </a:moveTo>
                <a:cubicBezTo>
                  <a:pt x="1245423" y="495642"/>
                  <a:pt x="1254974" y="505194"/>
                  <a:pt x="1254974" y="516961"/>
                </a:cubicBezTo>
                <a:cubicBezTo>
                  <a:pt x="1254974" y="517012"/>
                  <a:pt x="1254974" y="517081"/>
                  <a:pt x="1254974" y="517132"/>
                </a:cubicBezTo>
                <a:cubicBezTo>
                  <a:pt x="1254871" y="528808"/>
                  <a:pt x="1245337" y="538206"/>
                  <a:pt x="1233654" y="538104"/>
                </a:cubicBezTo>
                <a:cubicBezTo>
                  <a:pt x="1233534" y="538104"/>
                  <a:pt x="1233432" y="538104"/>
                  <a:pt x="1233313" y="538104"/>
                </a:cubicBezTo>
                <a:cubicBezTo>
                  <a:pt x="1221732" y="538001"/>
                  <a:pt x="1212402" y="528536"/>
                  <a:pt x="1212504" y="516961"/>
                </a:cubicBezTo>
                <a:cubicBezTo>
                  <a:pt x="1212504" y="516910"/>
                  <a:pt x="1212504" y="516842"/>
                  <a:pt x="1212504" y="516791"/>
                </a:cubicBezTo>
                <a:cubicBezTo>
                  <a:pt x="1212504" y="505108"/>
                  <a:pt x="1221971" y="495642"/>
                  <a:pt x="1233654" y="495642"/>
                </a:cubicBezTo>
                <a:close/>
                <a:moveTo>
                  <a:pt x="1295054" y="494960"/>
                </a:moveTo>
                <a:cubicBezTo>
                  <a:pt x="1307198" y="494960"/>
                  <a:pt x="1317057" y="504819"/>
                  <a:pt x="1317057" y="516962"/>
                </a:cubicBezTo>
                <a:cubicBezTo>
                  <a:pt x="1317057" y="517013"/>
                  <a:pt x="1317057" y="517081"/>
                  <a:pt x="1317057" y="517132"/>
                </a:cubicBezTo>
                <a:cubicBezTo>
                  <a:pt x="1316955" y="529184"/>
                  <a:pt x="1307113" y="538888"/>
                  <a:pt x="1295054" y="538786"/>
                </a:cubicBezTo>
                <a:cubicBezTo>
                  <a:pt x="1295003" y="538786"/>
                  <a:pt x="1294935" y="538786"/>
                  <a:pt x="1294884" y="538786"/>
                </a:cubicBezTo>
                <a:cubicBezTo>
                  <a:pt x="1282826" y="538786"/>
                  <a:pt x="1273053" y="529013"/>
                  <a:pt x="1273053" y="516962"/>
                </a:cubicBezTo>
                <a:cubicBezTo>
                  <a:pt x="1273053" y="504819"/>
                  <a:pt x="1282911" y="494960"/>
                  <a:pt x="1295054" y="494960"/>
                </a:cubicBezTo>
                <a:close/>
                <a:moveTo>
                  <a:pt x="1971151" y="494619"/>
                </a:moveTo>
                <a:cubicBezTo>
                  <a:pt x="1971270" y="494619"/>
                  <a:pt x="1971373" y="494619"/>
                  <a:pt x="1971492" y="494619"/>
                </a:cubicBezTo>
                <a:cubicBezTo>
                  <a:pt x="1983738" y="494722"/>
                  <a:pt x="1993597" y="504716"/>
                  <a:pt x="1993494" y="516962"/>
                </a:cubicBezTo>
                <a:cubicBezTo>
                  <a:pt x="1993494" y="517013"/>
                  <a:pt x="1993494" y="517081"/>
                  <a:pt x="1993494" y="517132"/>
                </a:cubicBezTo>
                <a:cubicBezTo>
                  <a:pt x="1993391" y="529371"/>
                  <a:pt x="1983397" y="539230"/>
                  <a:pt x="1971151" y="539127"/>
                </a:cubicBezTo>
                <a:cubicBezTo>
                  <a:pt x="1958870" y="539127"/>
                  <a:pt x="1948893" y="529235"/>
                  <a:pt x="1948808" y="516962"/>
                </a:cubicBezTo>
                <a:cubicBezTo>
                  <a:pt x="1948808" y="504631"/>
                  <a:pt x="1958819" y="494619"/>
                  <a:pt x="1971151" y="494619"/>
                </a:cubicBezTo>
                <a:close/>
                <a:moveTo>
                  <a:pt x="1356822" y="494143"/>
                </a:moveTo>
                <a:cubicBezTo>
                  <a:pt x="1369350" y="494143"/>
                  <a:pt x="1379507" y="504299"/>
                  <a:pt x="1379507" y="516827"/>
                </a:cubicBezTo>
                <a:cubicBezTo>
                  <a:pt x="1379507" y="529349"/>
                  <a:pt x="1369351" y="539505"/>
                  <a:pt x="1356822" y="539505"/>
                </a:cubicBezTo>
                <a:cubicBezTo>
                  <a:pt x="1344294" y="539505"/>
                  <a:pt x="1334138" y="529349"/>
                  <a:pt x="1334138" y="516827"/>
                </a:cubicBezTo>
                <a:cubicBezTo>
                  <a:pt x="1334138" y="504299"/>
                  <a:pt x="1344294" y="494143"/>
                  <a:pt x="1356822" y="494143"/>
                </a:cubicBezTo>
                <a:close/>
                <a:moveTo>
                  <a:pt x="1417858" y="493766"/>
                </a:moveTo>
                <a:cubicBezTo>
                  <a:pt x="1430667" y="493766"/>
                  <a:pt x="1441054" y="504154"/>
                  <a:pt x="1441054" y="516961"/>
                </a:cubicBezTo>
                <a:cubicBezTo>
                  <a:pt x="1441054" y="517013"/>
                  <a:pt x="1441054" y="517081"/>
                  <a:pt x="1441054" y="517132"/>
                </a:cubicBezTo>
                <a:cubicBezTo>
                  <a:pt x="1440952" y="529849"/>
                  <a:pt x="1430582" y="540082"/>
                  <a:pt x="1417858" y="539980"/>
                </a:cubicBezTo>
                <a:cubicBezTo>
                  <a:pt x="1417739" y="539980"/>
                  <a:pt x="1417636" y="539980"/>
                  <a:pt x="1417517" y="539980"/>
                </a:cubicBezTo>
                <a:cubicBezTo>
                  <a:pt x="1404895" y="539878"/>
                  <a:pt x="1394730" y="529576"/>
                  <a:pt x="1394832" y="516961"/>
                </a:cubicBezTo>
                <a:cubicBezTo>
                  <a:pt x="1394832" y="516910"/>
                  <a:pt x="1394832" y="516842"/>
                  <a:pt x="1394832" y="516791"/>
                </a:cubicBezTo>
                <a:cubicBezTo>
                  <a:pt x="1394832" y="504068"/>
                  <a:pt x="1405134" y="493766"/>
                  <a:pt x="1417858" y="493766"/>
                </a:cubicBezTo>
                <a:close/>
                <a:moveTo>
                  <a:pt x="1479259" y="493083"/>
                </a:moveTo>
                <a:cubicBezTo>
                  <a:pt x="1492443" y="493083"/>
                  <a:pt x="1503137" y="503777"/>
                  <a:pt x="1503137" y="516962"/>
                </a:cubicBezTo>
                <a:cubicBezTo>
                  <a:pt x="1503051" y="530071"/>
                  <a:pt x="1492374" y="540662"/>
                  <a:pt x="1479259" y="540662"/>
                </a:cubicBezTo>
                <a:cubicBezTo>
                  <a:pt x="1466160" y="540662"/>
                  <a:pt x="1455551" y="530054"/>
                  <a:pt x="1455551" y="516962"/>
                </a:cubicBezTo>
                <a:cubicBezTo>
                  <a:pt x="1455551" y="516910"/>
                  <a:pt x="1455551" y="516842"/>
                  <a:pt x="1455551" y="516791"/>
                </a:cubicBezTo>
                <a:cubicBezTo>
                  <a:pt x="1455551" y="503693"/>
                  <a:pt x="1466160" y="493083"/>
                  <a:pt x="1479259" y="493083"/>
                </a:cubicBezTo>
                <a:close/>
                <a:moveTo>
                  <a:pt x="1540660" y="492572"/>
                </a:moveTo>
                <a:cubicBezTo>
                  <a:pt x="1554134" y="492572"/>
                  <a:pt x="1565050" y="503488"/>
                  <a:pt x="1565050" y="516961"/>
                </a:cubicBezTo>
                <a:cubicBezTo>
                  <a:pt x="1564965" y="530360"/>
                  <a:pt x="1554066" y="541173"/>
                  <a:pt x="1540660" y="541173"/>
                </a:cubicBezTo>
                <a:cubicBezTo>
                  <a:pt x="1527288" y="541173"/>
                  <a:pt x="1516441" y="530326"/>
                  <a:pt x="1516441" y="516961"/>
                </a:cubicBezTo>
                <a:cubicBezTo>
                  <a:pt x="1516441" y="516910"/>
                  <a:pt x="1516441" y="516842"/>
                  <a:pt x="1516441" y="516791"/>
                </a:cubicBezTo>
                <a:cubicBezTo>
                  <a:pt x="1516441" y="503420"/>
                  <a:pt x="1527288" y="492572"/>
                  <a:pt x="1540660" y="492572"/>
                </a:cubicBezTo>
                <a:close/>
                <a:moveTo>
                  <a:pt x="1602061" y="492231"/>
                </a:moveTo>
                <a:cubicBezTo>
                  <a:pt x="1615724" y="492231"/>
                  <a:pt x="1626793" y="503300"/>
                  <a:pt x="1626793" y="516962"/>
                </a:cubicBezTo>
                <a:cubicBezTo>
                  <a:pt x="1626793" y="517013"/>
                  <a:pt x="1626793" y="517081"/>
                  <a:pt x="1626793" y="517132"/>
                </a:cubicBezTo>
                <a:cubicBezTo>
                  <a:pt x="1626690" y="530685"/>
                  <a:pt x="1615621" y="541617"/>
                  <a:pt x="1602061" y="541515"/>
                </a:cubicBezTo>
                <a:cubicBezTo>
                  <a:pt x="1601942" y="541515"/>
                  <a:pt x="1601840" y="541515"/>
                  <a:pt x="1601720" y="541515"/>
                </a:cubicBezTo>
                <a:cubicBezTo>
                  <a:pt x="1588246" y="541413"/>
                  <a:pt x="1577399" y="530429"/>
                  <a:pt x="1577501" y="516962"/>
                </a:cubicBezTo>
                <a:cubicBezTo>
                  <a:pt x="1577501" y="516910"/>
                  <a:pt x="1577501" y="516842"/>
                  <a:pt x="1577501" y="516791"/>
                </a:cubicBezTo>
                <a:cubicBezTo>
                  <a:pt x="1577501" y="503232"/>
                  <a:pt x="1588502" y="492231"/>
                  <a:pt x="1602061" y="492231"/>
                </a:cubicBezTo>
                <a:close/>
                <a:moveTo>
                  <a:pt x="1664145" y="491718"/>
                </a:moveTo>
                <a:cubicBezTo>
                  <a:pt x="1678079" y="491718"/>
                  <a:pt x="1689388" y="503028"/>
                  <a:pt x="1689388" y="516961"/>
                </a:cubicBezTo>
                <a:cubicBezTo>
                  <a:pt x="1689388" y="517012"/>
                  <a:pt x="1689388" y="517081"/>
                  <a:pt x="1689388" y="517132"/>
                </a:cubicBezTo>
                <a:cubicBezTo>
                  <a:pt x="1689285" y="530973"/>
                  <a:pt x="1677994" y="542128"/>
                  <a:pt x="1664145" y="542026"/>
                </a:cubicBezTo>
                <a:cubicBezTo>
                  <a:pt x="1650295" y="542026"/>
                  <a:pt x="1639073" y="530804"/>
                  <a:pt x="1639073" y="516961"/>
                </a:cubicBezTo>
                <a:cubicBezTo>
                  <a:pt x="1639073" y="516910"/>
                  <a:pt x="1639073" y="516842"/>
                  <a:pt x="1639073" y="516791"/>
                </a:cubicBezTo>
                <a:cubicBezTo>
                  <a:pt x="1639073" y="502942"/>
                  <a:pt x="1650295" y="491718"/>
                  <a:pt x="1664145" y="491718"/>
                </a:cubicBezTo>
                <a:close/>
                <a:moveTo>
                  <a:pt x="1724863" y="491549"/>
                </a:moveTo>
                <a:cubicBezTo>
                  <a:pt x="1738900" y="491549"/>
                  <a:pt x="1750277" y="502926"/>
                  <a:pt x="1750277" y="516962"/>
                </a:cubicBezTo>
                <a:cubicBezTo>
                  <a:pt x="1750175" y="530923"/>
                  <a:pt x="1738832" y="542197"/>
                  <a:pt x="1724863" y="542197"/>
                </a:cubicBezTo>
                <a:cubicBezTo>
                  <a:pt x="1710929" y="542197"/>
                  <a:pt x="1699621" y="530889"/>
                  <a:pt x="1699621" y="516962"/>
                </a:cubicBezTo>
                <a:cubicBezTo>
                  <a:pt x="1699621" y="502993"/>
                  <a:pt x="1710895" y="491634"/>
                  <a:pt x="1724863" y="491549"/>
                </a:cubicBezTo>
                <a:close/>
                <a:moveTo>
                  <a:pt x="1786265" y="491207"/>
                </a:moveTo>
                <a:cubicBezTo>
                  <a:pt x="1786385" y="491207"/>
                  <a:pt x="1786487" y="491207"/>
                  <a:pt x="1786606" y="491207"/>
                </a:cubicBezTo>
                <a:cubicBezTo>
                  <a:pt x="1800729" y="491311"/>
                  <a:pt x="1812122" y="502841"/>
                  <a:pt x="1812020" y="516962"/>
                </a:cubicBezTo>
                <a:cubicBezTo>
                  <a:pt x="1812020" y="517013"/>
                  <a:pt x="1812020" y="517081"/>
                  <a:pt x="1812020" y="517132"/>
                </a:cubicBezTo>
                <a:cubicBezTo>
                  <a:pt x="1811917" y="531247"/>
                  <a:pt x="1800388" y="542641"/>
                  <a:pt x="1786265" y="542538"/>
                </a:cubicBezTo>
                <a:cubicBezTo>
                  <a:pt x="1772143" y="542538"/>
                  <a:pt x="1760682" y="531076"/>
                  <a:pt x="1760682" y="516962"/>
                </a:cubicBezTo>
                <a:cubicBezTo>
                  <a:pt x="1760682" y="516911"/>
                  <a:pt x="1760682" y="516842"/>
                  <a:pt x="1760682" y="516791"/>
                </a:cubicBezTo>
                <a:cubicBezTo>
                  <a:pt x="1760682" y="502670"/>
                  <a:pt x="1772143" y="491207"/>
                  <a:pt x="1786265" y="491207"/>
                </a:cubicBezTo>
                <a:close/>
                <a:moveTo>
                  <a:pt x="1909068" y="491037"/>
                </a:moveTo>
                <a:cubicBezTo>
                  <a:pt x="1923378" y="491037"/>
                  <a:pt x="1934993" y="502652"/>
                  <a:pt x="1934993" y="516961"/>
                </a:cubicBezTo>
                <a:cubicBezTo>
                  <a:pt x="1934890" y="531213"/>
                  <a:pt x="1923327" y="542709"/>
                  <a:pt x="1909068" y="542709"/>
                </a:cubicBezTo>
                <a:cubicBezTo>
                  <a:pt x="1894843" y="542709"/>
                  <a:pt x="1883314" y="531179"/>
                  <a:pt x="1883314" y="516961"/>
                </a:cubicBezTo>
                <a:cubicBezTo>
                  <a:pt x="1883314" y="516910"/>
                  <a:pt x="1883314" y="516842"/>
                  <a:pt x="1883314" y="516791"/>
                </a:cubicBezTo>
                <a:cubicBezTo>
                  <a:pt x="1883314" y="502567"/>
                  <a:pt x="1894843" y="491037"/>
                  <a:pt x="1909068" y="491037"/>
                </a:cubicBezTo>
                <a:close/>
                <a:moveTo>
                  <a:pt x="1847666" y="491037"/>
                </a:moveTo>
                <a:cubicBezTo>
                  <a:pt x="1861976" y="491037"/>
                  <a:pt x="1873591" y="502652"/>
                  <a:pt x="1873591" y="516961"/>
                </a:cubicBezTo>
                <a:cubicBezTo>
                  <a:pt x="1873506" y="531213"/>
                  <a:pt x="1861925" y="542709"/>
                  <a:pt x="1847666" y="542709"/>
                </a:cubicBezTo>
                <a:cubicBezTo>
                  <a:pt x="1833441" y="542709"/>
                  <a:pt x="1821912" y="531179"/>
                  <a:pt x="1821912" y="516961"/>
                </a:cubicBezTo>
                <a:cubicBezTo>
                  <a:pt x="1821912" y="516910"/>
                  <a:pt x="1821912" y="516842"/>
                  <a:pt x="1821912" y="516791"/>
                </a:cubicBezTo>
                <a:cubicBezTo>
                  <a:pt x="1821912" y="502567"/>
                  <a:pt x="1833441" y="491037"/>
                  <a:pt x="1847666" y="491037"/>
                </a:cubicBezTo>
                <a:close/>
                <a:moveTo>
                  <a:pt x="5629" y="450956"/>
                </a:moveTo>
                <a:cubicBezTo>
                  <a:pt x="5748" y="450956"/>
                  <a:pt x="5867" y="450956"/>
                  <a:pt x="5970" y="450956"/>
                </a:cubicBezTo>
                <a:cubicBezTo>
                  <a:pt x="8699" y="451060"/>
                  <a:pt x="10848" y="453344"/>
                  <a:pt x="10745" y="456073"/>
                </a:cubicBezTo>
                <a:cubicBezTo>
                  <a:pt x="10745" y="458905"/>
                  <a:pt x="8460" y="461190"/>
                  <a:pt x="5629" y="461190"/>
                </a:cubicBezTo>
                <a:cubicBezTo>
                  <a:pt x="2848" y="461105"/>
                  <a:pt x="597" y="458853"/>
                  <a:pt x="512" y="456073"/>
                </a:cubicBezTo>
                <a:cubicBezTo>
                  <a:pt x="512" y="453242"/>
                  <a:pt x="2797" y="450956"/>
                  <a:pt x="5629" y="450956"/>
                </a:cubicBezTo>
                <a:close/>
                <a:moveTo>
                  <a:pt x="67029" y="448568"/>
                </a:moveTo>
                <a:cubicBezTo>
                  <a:pt x="70884" y="448568"/>
                  <a:pt x="74022" y="451708"/>
                  <a:pt x="74022" y="455561"/>
                </a:cubicBezTo>
                <a:cubicBezTo>
                  <a:pt x="74022" y="459416"/>
                  <a:pt x="70884" y="462554"/>
                  <a:pt x="67029" y="462554"/>
                </a:cubicBezTo>
                <a:cubicBezTo>
                  <a:pt x="63209" y="462469"/>
                  <a:pt x="60121" y="459382"/>
                  <a:pt x="60037" y="455561"/>
                </a:cubicBezTo>
                <a:cubicBezTo>
                  <a:pt x="60037" y="451708"/>
                  <a:pt x="63175" y="448568"/>
                  <a:pt x="67029" y="448568"/>
                </a:cubicBezTo>
                <a:close/>
                <a:moveTo>
                  <a:pt x="129113" y="447715"/>
                </a:moveTo>
                <a:cubicBezTo>
                  <a:pt x="129232" y="447715"/>
                  <a:pt x="129335" y="447715"/>
                  <a:pt x="129454" y="447715"/>
                </a:cubicBezTo>
                <a:cubicBezTo>
                  <a:pt x="133701" y="447818"/>
                  <a:pt x="137061" y="451331"/>
                  <a:pt x="136959" y="455561"/>
                </a:cubicBezTo>
                <a:cubicBezTo>
                  <a:pt x="136959" y="459893"/>
                  <a:pt x="133445" y="463407"/>
                  <a:pt x="129113" y="463407"/>
                </a:cubicBezTo>
                <a:cubicBezTo>
                  <a:pt x="124815" y="463322"/>
                  <a:pt x="121353" y="459859"/>
                  <a:pt x="121268" y="455561"/>
                </a:cubicBezTo>
                <a:cubicBezTo>
                  <a:pt x="121268" y="451230"/>
                  <a:pt x="124781" y="447715"/>
                  <a:pt x="129113" y="447715"/>
                </a:cubicBezTo>
                <a:close/>
                <a:moveTo>
                  <a:pt x="189832" y="446862"/>
                </a:moveTo>
                <a:cubicBezTo>
                  <a:pt x="194642" y="446862"/>
                  <a:pt x="198531" y="450751"/>
                  <a:pt x="198531" y="455561"/>
                </a:cubicBezTo>
                <a:cubicBezTo>
                  <a:pt x="198531" y="460371"/>
                  <a:pt x="194642" y="464259"/>
                  <a:pt x="189832" y="464259"/>
                </a:cubicBezTo>
                <a:cubicBezTo>
                  <a:pt x="185023" y="464259"/>
                  <a:pt x="181134" y="460371"/>
                  <a:pt x="181134" y="455561"/>
                </a:cubicBezTo>
                <a:cubicBezTo>
                  <a:pt x="181134" y="450751"/>
                  <a:pt x="185023" y="446862"/>
                  <a:pt x="189832" y="446862"/>
                </a:cubicBezTo>
                <a:close/>
                <a:moveTo>
                  <a:pt x="251234" y="446010"/>
                </a:moveTo>
                <a:cubicBezTo>
                  <a:pt x="256504" y="446010"/>
                  <a:pt x="260785" y="450289"/>
                  <a:pt x="260785" y="455561"/>
                </a:cubicBezTo>
                <a:cubicBezTo>
                  <a:pt x="260785" y="460831"/>
                  <a:pt x="256504" y="465112"/>
                  <a:pt x="251234" y="465112"/>
                </a:cubicBezTo>
                <a:cubicBezTo>
                  <a:pt x="245964" y="465112"/>
                  <a:pt x="241683" y="460831"/>
                  <a:pt x="241683" y="455561"/>
                </a:cubicBezTo>
                <a:cubicBezTo>
                  <a:pt x="241683" y="450289"/>
                  <a:pt x="245964" y="446010"/>
                  <a:pt x="251234" y="446010"/>
                </a:cubicBezTo>
                <a:close/>
                <a:moveTo>
                  <a:pt x="312635" y="445327"/>
                </a:moveTo>
                <a:cubicBezTo>
                  <a:pt x="318281" y="445327"/>
                  <a:pt x="322868" y="449916"/>
                  <a:pt x="322868" y="455561"/>
                </a:cubicBezTo>
                <a:cubicBezTo>
                  <a:pt x="322868" y="461206"/>
                  <a:pt x="318281" y="465795"/>
                  <a:pt x="312635" y="465795"/>
                </a:cubicBezTo>
                <a:cubicBezTo>
                  <a:pt x="306989" y="465795"/>
                  <a:pt x="302402" y="461206"/>
                  <a:pt x="302402" y="455561"/>
                </a:cubicBezTo>
                <a:cubicBezTo>
                  <a:pt x="302402" y="449916"/>
                  <a:pt x="306989" y="445327"/>
                  <a:pt x="312635" y="445327"/>
                </a:cubicBezTo>
                <a:close/>
                <a:moveTo>
                  <a:pt x="374036" y="444474"/>
                </a:moveTo>
                <a:cubicBezTo>
                  <a:pt x="380159" y="444474"/>
                  <a:pt x="385123" y="449439"/>
                  <a:pt x="385123" y="455561"/>
                </a:cubicBezTo>
                <a:cubicBezTo>
                  <a:pt x="385037" y="461650"/>
                  <a:pt x="380125" y="466562"/>
                  <a:pt x="374036" y="466647"/>
                </a:cubicBezTo>
                <a:cubicBezTo>
                  <a:pt x="367947" y="466562"/>
                  <a:pt x="363035" y="461650"/>
                  <a:pt x="362950" y="455561"/>
                </a:cubicBezTo>
                <a:cubicBezTo>
                  <a:pt x="362950" y="449439"/>
                  <a:pt x="367913" y="444474"/>
                  <a:pt x="374036" y="444474"/>
                </a:cubicBezTo>
                <a:close/>
                <a:moveTo>
                  <a:pt x="436120" y="443623"/>
                </a:moveTo>
                <a:cubicBezTo>
                  <a:pt x="442720" y="443623"/>
                  <a:pt x="448059" y="448961"/>
                  <a:pt x="448059" y="455562"/>
                </a:cubicBezTo>
                <a:cubicBezTo>
                  <a:pt x="448059" y="462162"/>
                  <a:pt x="442720" y="467501"/>
                  <a:pt x="436120" y="467501"/>
                </a:cubicBezTo>
                <a:cubicBezTo>
                  <a:pt x="429570" y="467415"/>
                  <a:pt x="424266" y="462111"/>
                  <a:pt x="424181" y="455562"/>
                </a:cubicBezTo>
                <a:cubicBezTo>
                  <a:pt x="424181" y="448961"/>
                  <a:pt x="429519" y="443623"/>
                  <a:pt x="436120" y="443623"/>
                </a:cubicBezTo>
                <a:close/>
                <a:moveTo>
                  <a:pt x="496839" y="442939"/>
                </a:moveTo>
                <a:cubicBezTo>
                  <a:pt x="503815" y="442939"/>
                  <a:pt x="509460" y="448586"/>
                  <a:pt x="509460" y="455561"/>
                </a:cubicBezTo>
                <a:cubicBezTo>
                  <a:pt x="509460" y="462537"/>
                  <a:pt x="503815" y="468182"/>
                  <a:pt x="496839" y="468182"/>
                </a:cubicBezTo>
                <a:cubicBezTo>
                  <a:pt x="489863" y="468182"/>
                  <a:pt x="484218" y="462537"/>
                  <a:pt x="484218" y="455561"/>
                </a:cubicBezTo>
                <a:cubicBezTo>
                  <a:pt x="484218" y="448586"/>
                  <a:pt x="489863" y="442939"/>
                  <a:pt x="496839" y="442939"/>
                </a:cubicBezTo>
                <a:close/>
                <a:moveTo>
                  <a:pt x="558240" y="442087"/>
                </a:moveTo>
                <a:cubicBezTo>
                  <a:pt x="565676" y="442087"/>
                  <a:pt x="571714" y="448125"/>
                  <a:pt x="571714" y="455561"/>
                </a:cubicBezTo>
                <a:cubicBezTo>
                  <a:pt x="571714" y="462998"/>
                  <a:pt x="565676" y="469036"/>
                  <a:pt x="558240" y="469036"/>
                </a:cubicBezTo>
                <a:cubicBezTo>
                  <a:pt x="550838" y="468951"/>
                  <a:pt x="544851" y="462964"/>
                  <a:pt x="544766" y="455561"/>
                </a:cubicBezTo>
                <a:cubicBezTo>
                  <a:pt x="544766" y="448125"/>
                  <a:pt x="550803" y="442087"/>
                  <a:pt x="558240" y="442087"/>
                </a:cubicBezTo>
                <a:close/>
                <a:moveTo>
                  <a:pt x="619641" y="441234"/>
                </a:moveTo>
                <a:cubicBezTo>
                  <a:pt x="619761" y="441234"/>
                  <a:pt x="619863" y="441234"/>
                  <a:pt x="619982" y="441234"/>
                </a:cubicBezTo>
                <a:cubicBezTo>
                  <a:pt x="627794" y="441338"/>
                  <a:pt x="634070" y="447750"/>
                  <a:pt x="633968" y="455561"/>
                </a:cubicBezTo>
                <a:cubicBezTo>
                  <a:pt x="633968" y="463475"/>
                  <a:pt x="627555" y="469888"/>
                  <a:pt x="619641" y="469888"/>
                </a:cubicBezTo>
                <a:cubicBezTo>
                  <a:pt x="611762" y="469803"/>
                  <a:pt x="605399" y="463440"/>
                  <a:pt x="605315" y="455561"/>
                </a:cubicBezTo>
                <a:cubicBezTo>
                  <a:pt x="605315" y="447647"/>
                  <a:pt x="611727" y="441234"/>
                  <a:pt x="619641" y="441234"/>
                </a:cubicBezTo>
                <a:close/>
                <a:moveTo>
                  <a:pt x="681042" y="440552"/>
                </a:moveTo>
                <a:cubicBezTo>
                  <a:pt x="681162" y="440552"/>
                  <a:pt x="681264" y="440552"/>
                  <a:pt x="681384" y="440552"/>
                </a:cubicBezTo>
                <a:cubicBezTo>
                  <a:pt x="689587" y="440656"/>
                  <a:pt x="696154" y="447375"/>
                  <a:pt x="696052" y="455562"/>
                </a:cubicBezTo>
                <a:cubicBezTo>
                  <a:pt x="696052" y="455614"/>
                  <a:pt x="696052" y="455681"/>
                  <a:pt x="696052" y="455732"/>
                </a:cubicBezTo>
                <a:cubicBezTo>
                  <a:pt x="695950" y="463936"/>
                  <a:pt x="689229" y="470502"/>
                  <a:pt x="681042" y="470401"/>
                </a:cubicBezTo>
                <a:cubicBezTo>
                  <a:pt x="672821" y="470401"/>
                  <a:pt x="666118" y="463783"/>
                  <a:pt x="666034" y="455562"/>
                </a:cubicBezTo>
                <a:cubicBezTo>
                  <a:pt x="666034" y="447272"/>
                  <a:pt x="672753" y="440552"/>
                  <a:pt x="681042" y="440552"/>
                </a:cubicBezTo>
                <a:close/>
                <a:moveTo>
                  <a:pt x="743125" y="439699"/>
                </a:moveTo>
                <a:cubicBezTo>
                  <a:pt x="743245" y="439699"/>
                  <a:pt x="743347" y="439699"/>
                  <a:pt x="743466" y="439699"/>
                </a:cubicBezTo>
                <a:cubicBezTo>
                  <a:pt x="752131" y="439802"/>
                  <a:pt x="759090" y="446897"/>
                  <a:pt x="758987" y="455561"/>
                </a:cubicBezTo>
                <a:cubicBezTo>
                  <a:pt x="758987" y="455614"/>
                  <a:pt x="758987" y="455681"/>
                  <a:pt x="758987" y="455732"/>
                </a:cubicBezTo>
                <a:cubicBezTo>
                  <a:pt x="758885" y="464396"/>
                  <a:pt x="751790" y="471355"/>
                  <a:pt x="743125" y="471253"/>
                </a:cubicBezTo>
                <a:cubicBezTo>
                  <a:pt x="734427" y="471253"/>
                  <a:pt x="727366" y="464260"/>
                  <a:pt x="727264" y="455561"/>
                </a:cubicBezTo>
                <a:cubicBezTo>
                  <a:pt x="727264" y="446796"/>
                  <a:pt x="734359" y="439699"/>
                  <a:pt x="743125" y="439699"/>
                </a:cubicBezTo>
                <a:close/>
                <a:moveTo>
                  <a:pt x="803844" y="438846"/>
                </a:moveTo>
                <a:cubicBezTo>
                  <a:pt x="813259" y="438846"/>
                  <a:pt x="820900" y="446487"/>
                  <a:pt x="820900" y="455902"/>
                </a:cubicBezTo>
                <a:cubicBezTo>
                  <a:pt x="820900" y="465317"/>
                  <a:pt x="813259" y="472959"/>
                  <a:pt x="803844" y="472959"/>
                </a:cubicBezTo>
                <a:cubicBezTo>
                  <a:pt x="794430" y="472959"/>
                  <a:pt x="786789" y="465317"/>
                  <a:pt x="786789" y="455902"/>
                </a:cubicBezTo>
                <a:cubicBezTo>
                  <a:pt x="786789" y="446487"/>
                  <a:pt x="794430" y="438846"/>
                  <a:pt x="803844" y="438846"/>
                </a:cubicBezTo>
                <a:close/>
                <a:moveTo>
                  <a:pt x="865246" y="438164"/>
                </a:moveTo>
                <a:cubicBezTo>
                  <a:pt x="874661" y="438164"/>
                  <a:pt x="882302" y="445806"/>
                  <a:pt x="882302" y="455220"/>
                </a:cubicBezTo>
                <a:cubicBezTo>
                  <a:pt x="882302" y="464635"/>
                  <a:pt x="874661" y="472277"/>
                  <a:pt x="865246" y="472277"/>
                </a:cubicBezTo>
                <a:cubicBezTo>
                  <a:pt x="855832" y="472277"/>
                  <a:pt x="848191" y="464635"/>
                  <a:pt x="848191" y="455220"/>
                </a:cubicBezTo>
                <a:cubicBezTo>
                  <a:pt x="848191" y="445806"/>
                  <a:pt x="855832" y="438164"/>
                  <a:pt x="865246" y="438164"/>
                </a:cubicBezTo>
                <a:close/>
                <a:moveTo>
                  <a:pt x="926648" y="437481"/>
                </a:moveTo>
                <a:cubicBezTo>
                  <a:pt x="926767" y="437481"/>
                  <a:pt x="926870" y="437481"/>
                  <a:pt x="926989" y="437481"/>
                </a:cubicBezTo>
                <a:cubicBezTo>
                  <a:pt x="936881" y="437584"/>
                  <a:pt x="944829" y="445669"/>
                  <a:pt x="944727" y="455561"/>
                </a:cubicBezTo>
                <a:cubicBezTo>
                  <a:pt x="944266" y="465180"/>
                  <a:pt x="936284" y="472719"/>
                  <a:pt x="926648" y="472617"/>
                </a:cubicBezTo>
                <a:cubicBezTo>
                  <a:pt x="917045" y="472634"/>
                  <a:pt x="909114" y="465146"/>
                  <a:pt x="908569" y="455561"/>
                </a:cubicBezTo>
                <a:cubicBezTo>
                  <a:pt x="908569" y="445583"/>
                  <a:pt x="916670" y="437481"/>
                  <a:pt x="926648" y="437481"/>
                </a:cubicBezTo>
                <a:close/>
                <a:moveTo>
                  <a:pt x="988048" y="436630"/>
                </a:moveTo>
                <a:cubicBezTo>
                  <a:pt x="998504" y="436630"/>
                  <a:pt x="1006981" y="445106"/>
                  <a:pt x="1006981" y="455561"/>
                </a:cubicBezTo>
                <a:cubicBezTo>
                  <a:pt x="1006895" y="465948"/>
                  <a:pt x="998436" y="474323"/>
                  <a:pt x="988048" y="474323"/>
                </a:cubicBezTo>
                <a:cubicBezTo>
                  <a:pt x="977662" y="474323"/>
                  <a:pt x="969202" y="465948"/>
                  <a:pt x="969117" y="455561"/>
                </a:cubicBezTo>
                <a:cubicBezTo>
                  <a:pt x="969117" y="445106"/>
                  <a:pt x="977594" y="436630"/>
                  <a:pt x="988048" y="436630"/>
                </a:cubicBezTo>
                <a:close/>
                <a:moveTo>
                  <a:pt x="1049816" y="435812"/>
                </a:moveTo>
                <a:cubicBezTo>
                  <a:pt x="1060649" y="435812"/>
                  <a:pt x="1069431" y="444594"/>
                  <a:pt x="1069431" y="455426"/>
                </a:cubicBezTo>
                <a:cubicBezTo>
                  <a:pt x="1069431" y="466259"/>
                  <a:pt x="1060649" y="475041"/>
                  <a:pt x="1049816" y="475041"/>
                </a:cubicBezTo>
                <a:cubicBezTo>
                  <a:pt x="1038984" y="475041"/>
                  <a:pt x="1030202" y="466259"/>
                  <a:pt x="1030202" y="455426"/>
                </a:cubicBezTo>
                <a:cubicBezTo>
                  <a:pt x="1030202" y="444594"/>
                  <a:pt x="1038984" y="435812"/>
                  <a:pt x="1049816" y="435812"/>
                </a:cubicBezTo>
                <a:close/>
                <a:moveTo>
                  <a:pt x="1110851" y="435095"/>
                </a:moveTo>
                <a:cubicBezTo>
                  <a:pt x="1122159" y="435095"/>
                  <a:pt x="1131318" y="444255"/>
                  <a:pt x="1131318" y="455561"/>
                </a:cubicBezTo>
                <a:cubicBezTo>
                  <a:pt x="1131318" y="455614"/>
                  <a:pt x="1131318" y="455681"/>
                  <a:pt x="1131318" y="455732"/>
                </a:cubicBezTo>
                <a:cubicBezTo>
                  <a:pt x="1131216" y="466938"/>
                  <a:pt x="1122057" y="475960"/>
                  <a:pt x="1110851" y="475858"/>
                </a:cubicBezTo>
                <a:cubicBezTo>
                  <a:pt x="1110800" y="475858"/>
                  <a:pt x="1110732" y="475858"/>
                  <a:pt x="1110680" y="475858"/>
                </a:cubicBezTo>
                <a:cubicBezTo>
                  <a:pt x="1099475" y="475858"/>
                  <a:pt x="1090384" y="466767"/>
                  <a:pt x="1090384" y="455561"/>
                </a:cubicBezTo>
                <a:cubicBezTo>
                  <a:pt x="1090384" y="444255"/>
                  <a:pt x="1099543" y="435095"/>
                  <a:pt x="1110851" y="435095"/>
                </a:cubicBezTo>
                <a:close/>
                <a:moveTo>
                  <a:pt x="1295055" y="433901"/>
                </a:moveTo>
                <a:cubicBezTo>
                  <a:pt x="1307489" y="433901"/>
                  <a:pt x="1317569" y="443981"/>
                  <a:pt x="1317569" y="456414"/>
                </a:cubicBezTo>
                <a:cubicBezTo>
                  <a:pt x="1317467" y="468780"/>
                  <a:pt x="1307421" y="478757"/>
                  <a:pt x="1295055" y="478757"/>
                </a:cubicBezTo>
                <a:cubicBezTo>
                  <a:pt x="1282690" y="478757"/>
                  <a:pt x="1272627" y="468780"/>
                  <a:pt x="1272542" y="456414"/>
                </a:cubicBezTo>
                <a:cubicBezTo>
                  <a:pt x="1272542" y="443981"/>
                  <a:pt x="1282622" y="433901"/>
                  <a:pt x="1295055" y="433901"/>
                </a:cubicBezTo>
                <a:close/>
                <a:moveTo>
                  <a:pt x="1233654" y="433901"/>
                </a:moveTo>
                <a:cubicBezTo>
                  <a:pt x="1245713" y="433901"/>
                  <a:pt x="1255486" y="443673"/>
                  <a:pt x="1255486" y="455732"/>
                </a:cubicBezTo>
                <a:cubicBezTo>
                  <a:pt x="1255486" y="455783"/>
                  <a:pt x="1255486" y="455851"/>
                  <a:pt x="1255486" y="455903"/>
                </a:cubicBezTo>
                <a:cubicBezTo>
                  <a:pt x="1255383" y="467858"/>
                  <a:pt x="1245610" y="477495"/>
                  <a:pt x="1233654" y="477393"/>
                </a:cubicBezTo>
                <a:cubicBezTo>
                  <a:pt x="1221664" y="477393"/>
                  <a:pt x="1211925" y="467723"/>
                  <a:pt x="1211823" y="455732"/>
                </a:cubicBezTo>
                <a:cubicBezTo>
                  <a:pt x="1211823" y="443673"/>
                  <a:pt x="1221596" y="433901"/>
                  <a:pt x="1233654" y="433901"/>
                </a:cubicBezTo>
                <a:close/>
                <a:moveTo>
                  <a:pt x="1172253" y="433901"/>
                </a:moveTo>
                <a:cubicBezTo>
                  <a:pt x="1172372" y="433901"/>
                  <a:pt x="1172474" y="433901"/>
                  <a:pt x="1172594" y="433901"/>
                </a:cubicBezTo>
                <a:cubicBezTo>
                  <a:pt x="1184175" y="434004"/>
                  <a:pt x="1193504" y="443470"/>
                  <a:pt x="1193402" y="455050"/>
                </a:cubicBezTo>
                <a:cubicBezTo>
                  <a:pt x="1193402" y="455101"/>
                  <a:pt x="1193402" y="455169"/>
                  <a:pt x="1193402" y="455220"/>
                </a:cubicBezTo>
                <a:cubicBezTo>
                  <a:pt x="1193300" y="466802"/>
                  <a:pt x="1183833" y="476131"/>
                  <a:pt x="1172253" y="476029"/>
                </a:cubicBezTo>
                <a:cubicBezTo>
                  <a:pt x="1160638" y="476029"/>
                  <a:pt x="1151206" y="466665"/>
                  <a:pt x="1151104" y="455050"/>
                </a:cubicBezTo>
                <a:cubicBezTo>
                  <a:pt x="1151104" y="443366"/>
                  <a:pt x="1160569" y="433901"/>
                  <a:pt x="1172253" y="433901"/>
                </a:cubicBezTo>
                <a:close/>
                <a:moveTo>
                  <a:pt x="1971151" y="432366"/>
                </a:moveTo>
                <a:cubicBezTo>
                  <a:pt x="1983960" y="432366"/>
                  <a:pt x="1994347" y="442752"/>
                  <a:pt x="1994347" y="455561"/>
                </a:cubicBezTo>
                <a:cubicBezTo>
                  <a:pt x="1994347" y="455614"/>
                  <a:pt x="1994347" y="455681"/>
                  <a:pt x="1994347" y="455732"/>
                </a:cubicBezTo>
                <a:cubicBezTo>
                  <a:pt x="1994245" y="468456"/>
                  <a:pt x="1983875" y="478689"/>
                  <a:pt x="1971151" y="478587"/>
                </a:cubicBezTo>
                <a:cubicBezTo>
                  <a:pt x="1971032" y="478587"/>
                  <a:pt x="1970929" y="478587"/>
                  <a:pt x="1970810" y="478587"/>
                </a:cubicBezTo>
                <a:cubicBezTo>
                  <a:pt x="1958188" y="478485"/>
                  <a:pt x="1948023" y="468183"/>
                  <a:pt x="1948125" y="455561"/>
                </a:cubicBezTo>
                <a:cubicBezTo>
                  <a:pt x="1948125" y="455510"/>
                  <a:pt x="1948125" y="455442"/>
                  <a:pt x="1948125" y="455391"/>
                </a:cubicBezTo>
                <a:cubicBezTo>
                  <a:pt x="1948125" y="442668"/>
                  <a:pt x="1958427" y="432366"/>
                  <a:pt x="1971151" y="432366"/>
                </a:cubicBezTo>
                <a:close/>
                <a:moveTo>
                  <a:pt x="1357139" y="432366"/>
                </a:moveTo>
                <a:cubicBezTo>
                  <a:pt x="1369948" y="432366"/>
                  <a:pt x="1380335" y="442752"/>
                  <a:pt x="1380335" y="455561"/>
                </a:cubicBezTo>
                <a:cubicBezTo>
                  <a:pt x="1380335" y="455614"/>
                  <a:pt x="1380335" y="455681"/>
                  <a:pt x="1380335" y="455732"/>
                </a:cubicBezTo>
                <a:cubicBezTo>
                  <a:pt x="1380233" y="468456"/>
                  <a:pt x="1369863" y="478689"/>
                  <a:pt x="1357139" y="478587"/>
                </a:cubicBezTo>
                <a:cubicBezTo>
                  <a:pt x="1357020" y="478587"/>
                  <a:pt x="1356917" y="478587"/>
                  <a:pt x="1356798" y="478587"/>
                </a:cubicBezTo>
                <a:cubicBezTo>
                  <a:pt x="1344176" y="478485"/>
                  <a:pt x="1334011" y="468183"/>
                  <a:pt x="1334113" y="455561"/>
                </a:cubicBezTo>
                <a:cubicBezTo>
                  <a:pt x="1334113" y="455510"/>
                  <a:pt x="1334113" y="455442"/>
                  <a:pt x="1334113" y="455391"/>
                </a:cubicBezTo>
                <a:cubicBezTo>
                  <a:pt x="1334113" y="442668"/>
                  <a:pt x="1344415" y="432366"/>
                  <a:pt x="1357139" y="432366"/>
                </a:cubicBezTo>
                <a:close/>
                <a:moveTo>
                  <a:pt x="1417858" y="431854"/>
                </a:moveTo>
                <a:cubicBezTo>
                  <a:pt x="1430957" y="431854"/>
                  <a:pt x="1441566" y="442463"/>
                  <a:pt x="1441566" y="455561"/>
                </a:cubicBezTo>
                <a:cubicBezTo>
                  <a:pt x="1441566" y="455612"/>
                  <a:pt x="1441566" y="455681"/>
                  <a:pt x="1441566" y="455732"/>
                </a:cubicBezTo>
                <a:cubicBezTo>
                  <a:pt x="1441463" y="468728"/>
                  <a:pt x="1430854" y="479201"/>
                  <a:pt x="1417858" y="479098"/>
                </a:cubicBezTo>
                <a:cubicBezTo>
                  <a:pt x="1404861" y="479098"/>
                  <a:pt x="1394321" y="468559"/>
                  <a:pt x="1394321" y="455561"/>
                </a:cubicBezTo>
                <a:cubicBezTo>
                  <a:pt x="1394321" y="455510"/>
                  <a:pt x="1394321" y="455442"/>
                  <a:pt x="1394321" y="455391"/>
                </a:cubicBezTo>
                <a:cubicBezTo>
                  <a:pt x="1394321" y="442394"/>
                  <a:pt x="1404861" y="431854"/>
                  <a:pt x="1417858" y="431854"/>
                </a:cubicBezTo>
                <a:close/>
                <a:moveTo>
                  <a:pt x="1479259" y="431172"/>
                </a:moveTo>
                <a:cubicBezTo>
                  <a:pt x="1492733" y="431172"/>
                  <a:pt x="1503649" y="442087"/>
                  <a:pt x="1503649" y="455561"/>
                </a:cubicBezTo>
                <a:cubicBezTo>
                  <a:pt x="1503564" y="468967"/>
                  <a:pt x="1492665" y="479782"/>
                  <a:pt x="1479259" y="479782"/>
                </a:cubicBezTo>
                <a:cubicBezTo>
                  <a:pt x="1465887" y="479782"/>
                  <a:pt x="1455040" y="468933"/>
                  <a:pt x="1455040" y="455561"/>
                </a:cubicBezTo>
                <a:cubicBezTo>
                  <a:pt x="1455040" y="455510"/>
                  <a:pt x="1455040" y="455442"/>
                  <a:pt x="1455040" y="455391"/>
                </a:cubicBezTo>
                <a:cubicBezTo>
                  <a:pt x="1455040" y="442019"/>
                  <a:pt x="1465887" y="431172"/>
                  <a:pt x="1479259" y="431172"/>
                </a:cubicBezTo>
                <a:close/>
                <a:moveTo>
                  <a:pt x="1540660" y="430659"/>
                </a:moveTo>
                <a:cubicBezTo>
                  <a:pt x="1554407" y="430659"/>
                  <a:pt x="1565561" y="441814"/>
                  <a:pt x="1565561" y="455561"/>
                </a:cubicBezTo>
                <a:cubicBezTo>
                  <a:pt x="1565561" y="455612"/>
                  <a:pt x="1565561" y="455681"/>
                  <a:pt x="1565561" y="455732"/>
                </a:cubicBezTo>
                <a:cubicBezTo>
                  <a:pt x="1565459" y="469393"/>
                  <a:pt x="1554322" y="480394"/>
                  <a:pt x="1540660" y="480292"/>
                </a:cubicBezTo>
                <a:cubicBezTo>
                  <a:pt x="1526998" y="480292"/>
                  <a:pt x="1515929" y="469224"/>
                  <a:pt x="1515929" y="455561"/>
                </a:cubicBezTo>
                <a:cubicBezTo>
                  <a:pt x="1515929" y="455510"/>
                  <a:pt x="1515929" y="455442"/>
                  <a:pt x="1515929" y="455391"/>
                </a:cubicBezTo>
                <a:cubicBezTo>
                  <a:pt x="1515929" y="441730"/>
                  <a:pt x="1526998" y="430659"/>
                  <a:pt x="1540660" y="430659"/>
                </a:cubicBezTo>
                <a:close/>
                <a:moveTo>
                  <a:pt x="1602061" y="430147"/>
                </a:moveTo>
                <a:cubicBezTo>
                  <a:pt x="1616098" y="430147"/>
                  <a:pt x="1627475" y="441524"/>
                  <a:pt x="1627475" y="455561"/>
                </a:cubicBezTo>
                <a:cubicBezTo>
                  <a:pt x="1627372" y="469529"/>
                  <a:pt x="1616030" y="480804"/>
                  <a:pt x="1602061" y="480804"/>
                </a:cubicBezTo>
                <a:cubicBezTo>
                  <a:pt x="1588127" y="480804"/>
                  <a:pt x="1576819" y="469495"/>
                  <a:pt x="1576819" y="455561"/>
                </a:cubicBezTo>
                <a:cubicBezTo>
                  <a:pt x="1576819" y="441593"/>
                  <a:pt x="1588092" y="430234"/>
                  <a:pt x="1602061" y="430147"/>
                </a:cubicBezTo>
                <a:close/>
                <a:moveTo>
                  <a:pt x="1664145" y="429636"/>
                </a:moveTo>
                <a:cubicBezTo>
                  <a:pt x="1678455" y="429636"/>
                  <a:pt x="1690070" y="441253"/>
                  <a:pt x="1690070" y="455561"/>
                </a:cubicBezTo>
                <a:cubicBezTo>
                  <a:pt x="1689968" y="469820"/>
                  <a:pt x="1678404" y="481316"/>
                  <a:pt x="1664145" y="481316"/>
                </a:cubicBezTo>
                <a:cubicBezTo>
                  <a:pt x="1649920" y="481316"/>
                  <a:pt x="1638391" y="469786"/>
                  <a:pt x="1638391" y="455561"/>
                </a:cubicBezTo>
                <a:cubicBezTo>
                  <a:pt x="1638391" y="455510"/>
                  <a:pt x="1638391" y="455442"/>
                  <a:pt x="1638391" y="455391"/>
                </a:cubicBezTo>
                <a:cubicBezTo>
                  <a:pt x="1638391" y="441167"/>
                  <a:pt x="1649920" y="429636"/>
                  <a:pt x="1664145" y="429636"/>
                </a:cubicBezTo>
                <a:close/>
                <a:moveTo>
                  <a:pt x="1724864" y="429295"/>
                </a:moveTo>
                <a:cubicBezTo>
                  <a:pt x="1739379" y="429295"/>
                  <a:pt x="1751130" y="441047"/>
                  <a:pt x="1751130" y="455561"/>
                </a:cubicBezTo>
                <a:cubicBezTo>
                  <a:pt x="1751130" y="455614"/>
                  <a:pt x="1751130" y="455681"/>
                  <a:pt x="1751130" y="455732"/>
                </a:cubicBezTo>
                <a:cubicBezTo>
                  <a:pt x="1751027" y="470144"/>
                  <a:pt x="1739276" y="481759"/>
                  <a:pt x="1724864" y="481657"/>
                </a:cubicBezTo>
                <a:cubicBezTo>
                  <a:pt x="1724745" y="481657"/>
                  <a:pt x="1724642" y="481657"/>
                  <a:pt x="1724523" y="481657"/>
                </a:cubicBezTo>
                <a:cubicBezTo>
                  <a:pt x="1710196" y="481555"/>
                  <a:pt x="1698666" y="469870"/>
                  <a:pt x="1698768" y="455561"/>
                </a:cubicBezTo>
                <a:cubicBezTo>
                  <a:pt x="1698768" y="455510"/>
                  <a:pt x="1698768" y="455442"/>
                  <a:pt x="1698768" y="455391"/>
                </a:cubicBezTo>
                <a:cubicBezTo>
                  <a:pt x="1698768" y="440979"/>
                  <a:pt x="1710452" y="429295"/>
                  <a:pt x="1724864" y="429295"/>
                </a:cubicBezTo>
                <a:close/>
                <a:moveTo>
                  <a:pt x="1786265" y="428954"/>
                </a:moveTo>
                <a:cubicBezTo>
                  <a:pt x="1800967" y="428954"/>
                  <a:pt x="1812872" y="440859"/>
                  <a:pt x="1812872" y="455562"/>
                </a:cubicBezTo>
                <a:cubicBezTo>
                  <a:pt x="1812872" y="455614"/>
                  <a:pt x="1812872" y="455681"/>
                  <a:pt x="1812872" y="455732"/>
                </a:cubicBezTo>
                <a:cubicBezTo>
                  <a:pt x="1812770" y="470332"/>
                  <a:pt x="1800865" y="482101"/>
                  <a:pt x="1786265" y="481998"/>
                </a:cubicBezTo>
                <a:cubicBezTo>
                  <a:pt x="1786146" y="481998"/>
                  <a:pt x="1786043" y="481998"/>
                  <a:pt x="1785924" y="481998"/>
                </a:cubicBezTo>
                <a:cubicBezTo>
                  <a:pt x="1771409" y="481896"/>
                  <a:pt x="1759726" y="470059"/>
                  <a:pt x="1759828" y="455562"/>
                </a:cubicBezTo>
                <a:cubicBezTo>
                  <a:pt x="1759828" y="455510"/>
                  <a:pt x="1759828" y="455442"/>
                  <a:pt x="1759828" y="455391"/>
                </a:cubicBezTo>
                <a:cubicBezTo>
                  <a:pt x="1759828" y="440792"/>
                  <a:pt x="1771665" y="428954"/>
                  <a:pt x="1786265" y="428954"/>
                </a:cubicBezTo>
                <a:close/>
                <a:moveTo>
                  <a:pt x="1848033" y="428820"/>
                </a:moveTo>
                <a:cubicBezTo>
                  <a:pt x="1862728" y="428820"/>
                  <a:pt x="1874640" y="440732"/>
                  <a:pt x="1874640" y="455427"/>
                </a:cubicBezTo>
                <a:cubicBezTo>
                  <a:pt x="1874640" y="470122"/>
                  <a:pt x="1862728" y="482034"/>
                  <a:pt x="1848033" y="482034"/>
                </a:cubicBezTo>
                <a:cubicBezTo>
                  <a:pt x="1833338" y="482034"/>
                  <a:pt x="1821426" y="470122"/>
                  <a:pt x="1821426" y="455427"/>
                </a:cubicBezTo>
                <a:cubicBezTo>
                  <a:pt x="1821426" y="440732"/>
                  <a:pt x="1833338" y="428820"/>
                  <a:pt x="1848033" y="428820"/>
                </a:cubicBezTo>
                <a:close/>
                <a:moveTo>
                  <a:pt x="1909068" y="428784"/>
                </a:moveTo>
                <a:cubicBezTo>
                  <a:pt x="1923855" y="428784"/>
                  <a:pt x="1935846" y="440774"/>
                  <a:pt x="1935846" y="455561"/>
                </a:cubicBezTo>
                <a:cubicBezTo>
                  <a:pt x="1935846" y="455612"/>
                  <a:pt x="1935846" y="455681"/>
                  <a:pt x="1935846" y="455732"/>
                </a:cubicBezTo>
                <a:cubicBezTo>
                  <a:pt x="1935744" y="470434"/>
                  <a:pt x="1923770" y="482271"/>
                  <a:pt x="1909068" y="482168"/>
                </a:cubicBezTo>
                <a:cubicBezTo>
                  <a:pt x="1894366" y="482168"/>
                  <a:pt x="1882461" y="470265"/>
                  <a:pt x="1882461" y="455561"/>
                </a:cubicBezTo>
                <a:cubicBezTo>
                  <a:pt x="1882461" y="455510"/>
                  <a:pt x="1882461" y="455442"/>
                  <a:pt x="1882461" y="455391"/>
                </a:cubicBezTo>
                <a:cubicBezTo>
                  <a:pt x="1882461" y="440689"/>
                  <a:pt x="1894366" y="428784"/>
                  <a:pt x="1909068" y="428784"/>
                </a:cubicBezTo>
                <a:close/>
                <a:moveTo>
                  <a:pt x="5995" y="388739"/>
                </a:moveTo>
                <a:cubicBezTo>
                  <a:pt x="8915" y="388739"/>
                  <a:pt x="11283" y="391105"/>
                  <a:pt x="11283" y="394025"/>
                </a:cubicBezTo>
                <a:cubicBezTo>
                  <a:pt x="11283" y="396946"/>
                  <a:pt x="8915" y="399314"/>
                  <a:pt x="5995" y="399314"/>
                </a:cubicBezTo>
                <a:cubicBezTo>
                  <a:pt x="3075" y="399314"/>
                  <a:pt x="708" y="396946"/>
                  <a:pt x="708" y="394025"/>
                </a:cubicBezTo>
                <a:cubicBezTo>
                  <a:pt x="708" y="391105"/>
                  <a:pt x="3075" y="388739"/>
                  <a:pt x="5995" y="388739"/>
                </a:cubicBezTo>
                <a:close/>
                <a:moveTo>
                  <a:pt x="67030" y="386997"/>
                </a:moveTo>
                <a:cubicBezTo>
                  <a:pt x="70987" y="386997"/>
                  <a:pt x="74193" y="390204"/>
                  <a:pt x="74193" y="394161"/>
                </a:cubicBezTo>
                <a:cubicBezTo>
                  <a:pt x="74193" y="398118"/>
                  <a:pt x="70987" y="401324"/>
                  <a:pt x="67030" y="401324"/>
                </a:cubicBezTo>
                <a:cubicBezTo>
                  <a:pt x="63073" y="401324"/>
                  <a:pt x="59867" y="398118"/>
                  <a:pt x="59867" y="394161"/>
                </a:cubicBezTo>
                <a:cubicBezTo>
                  <a:pt x="59867" y="390204"/>
                  <a:pt x="63073" y="386997"/>
                  <a:pt x="67030" y="386997"/>
                </a:cubicBezTo>
                <a:close/>
                <a:moveTo>
                  <a:pt x="129113" y="386144"/>
                </a:moveTo>
                <a:cubicBezTo>
                  <a:pt x="133548" y="386144"/>
                  <a:pt x="137129" y="389726"/>
                  <a:pt x="137129" y="394161"/>
                </a:cubicBezTo>
                <a:cubicBezTo>
                  <a:pt x="137129" y="398595"/>
                  <a:pt x="133548" y="402177"/>
                  <a:pt x="129113" y="402177"/>
                </a:cubicBezTo>
                <a:cubicBezTo>
                  <a:pt x="124678" y="402177"/>
                  <a:pt x="121097" y="398595"/>
                  <a:pt x="121097" y="394161"/>
                </a:cubicBezTo>
                <a:cubicBezTo>
                  <a:pt x="121097" y="389726"/>
                  <a:pt x="124678" y="386144"/>
                  <a:pt x="129113" y="386144"/>
                </a:cubicBezTo>
                <a:close/>
                <a:moveTo>
                  <a:pt x="189832" y="385291"/>
                </a:moveTo>
                <a:cubicBezTo>
                  <a:pt x="194727" y="385291"/>
                  <a:pt x="198701" y="389264"/>
                  <a:pt x="198701" y="394160"/>
                </a:cubicBezTo>
                <a:cubicBezTo>
                  <a:pt x="198701" y="399056"/>
                  <a:pt x="194727" y="403030"/>
                  <a:pt x="189832" y="403030"/>
                </a:cubicBezTo>
                <a:cubicBezTo>
                  <a:pt x="184971" y="402944"/>
                  <a:pt x="181049" y="399020"/>
                  <a:pt x="180964" y="394160"/>
                </a:cubicBezTo>
                <a:cubicBezTo>
                  <a:pt x="180964" y="389264"/>
                  <a:pt x="184938" y="385291"/>
                  <a:pt x="189832" y="385291"/>
                </a:cubicBezTo>
                <a:close/>
                <a:moveTo>
                  <a:pt x="251234" y="384439"/>
                </a:moveTo>
                <a:cubicBezTo>
                  <a:pt x="251353" y="384439"/>
                  <a:pt x="251455" y="384439"/>
                  <a:pt x="251574" y="384439"/>
                </a:cubicBezTo>
                <a:cubicBezTo>
                  <a:pt x="256845" y="384542"/>
                  <a:pt x="261058" y="388890"/>
                  <a:pt x="260956" y="394161"/>
                </a:cubicBezTo>
                <a:cubicBezTo>
                  <a:pt x="260956" y="399534"/>
                  <a:pt x="256606" y="403883"/>
                  <a:pt x="251234" y="403883"/>
                </a:cubicBezTo>
                <a:cubicBezTo>
                  <a:pt x="245895" y="403797"/>
                  <a:pt x="241597" y="399500"/>
                  <a:pt x="241512" y="394161"/>
                </a:cubicBezTo>
                <a:cubicBezTo>
                  <a:pt x="241512" y="388789"/>
                  <a:pt x="245861" y="384439"/>
                  <a:pt x="251234" y="384439"/>
                </a:cubicBezTo>
                <a:close/>
                <a:moveTo>
                  <a:pt x="313002" y="383452"/>
                </a:moveTo>
                <a:cubicBezTo>
                  <a:pt x="318842" y="383452"/>
                  <a:pt x="323576" y="388186"/>
                  <a:pt x="323576" y="394027"/>
                </a:cubicBezTo>
                <a:cubicBezTo>
                  <a:pt x="323576" y="399867"/>
                  <a:pt x="318842" y="404601"/>
                  <a:pt x="313002" y="404601"/>
                </a:cubicBezTo>
                <a:cubicBezTo>
                  <a:pt x="307161" y="404601"/>
                  <a:pt x="302427" y="399867"/>
                  <a:pt x="302427" y="394027"/>
                </a:cubicBezTo>
                <a:cubicBezTo>
                  <a:pt x="302427" y="388186"/>
                  <a:pt x="307161" y="383452"/>
                  <a:pt x="313002" y="383452"/>
                </a:cubicBezTo>
                <a:close/>
                <a:moveTo>
                  <a:pt x="436119" y="382732"/>
                </a:moveTo>
                <a:cubicBezTo>
                  <a:pt x="442805" y="382732"/>
                  <a:pt x="448229" y="388157"/>
                  <a:pt x="448229" y="394843"/>
                </a:cubicBezTo>
                <a:cubicBezTo>
                  <a:pt x="448229" y="401529"/>
                  <a:pt x="442805" y="406953"/>
                  <a:pt x="436119" y="406953"/>
                </a:cubicBezTo>
                <a:cubicBezTo>
                  <a:pt x="429433" y="406953"/>
                  <a:pt x="424010" y="401529"/>
                  <a:pt x="424010" y="394843"/>
                </a:cubicBezTo>
                <a:cubicBezTo>
                  <a:pt x="424010" y="388157"/>
                  <a:pt x="429433" y="382732"/>
                  <a:pt x="436119" y="382732"/>
                </a:cubicBezTo>
                <a:close/>
                <a:moveTo>
                  <a:pt x="374036" y="382732"/>
                </a:moveTo>
                <a:cubicBezTo>
                  <a:pt x="374156" y="382732"/>
                  <a:pt x="374258" y="382732"/>
                  <a:pt x="374377" y="382732"/>
                </a:cubicBezTo>
                <a:cubicBezTo>
                  <a:pt x="380501" y="382836"/>
                  <a:pt x="385396" y="387867"/>
                  <a:pt x="385293" y="393989"/>
                </a:cubicBezTo>
                <a:cubicBezTo>
                  <a:pt x="385293" y="400216"/>
                  <a:pt x="380245" y="405246"/>
                  <a:pt x="374036" y="405246"/>
                </a:cubicBezTo>
                <a:cubicBezTo>
                  <a:pt x="367862" y="405162"/>
                  <a:pt x="362864" y="400165"/>
                  <a:pt x="362780" y="393989"/>
                </a:cubicBezTo>
                <a:cubicBezTo>
                  <a:pt x="362780" y="387765"/>
                  <a:pt x="367811" y="382732"/>
                  <a:pt x="374036" y="382732"/>
                </a:cubicBezTo>
                <a:close/>
                <a:moveTo>
                  <a:pt x="496838" y="381197"/>
                </a:moveTo>
                <a:cubicBezTo>
                  <a:pt x="504002" y="381197"/>
                  <a:pt x="509801" y="386997"/>
                  <a:pt x="509801" y="394161"/>
                </a:cubicBezTo>
                <a:cubicBezTo>
                  <a:pt x="509801" y="401324"/>
                  <a:pt x="504002" y="407123"/>
                  <a:pt x="496838" y="407123"/>
                </a:cubicBezTo>
                <a:cubicBezTo>
                  <a:pt x="489675" y="407123"/>
                  <a:pt x="483876" y="401324"/>
                  <a:pt x="483876" y="394161"/>
                </a:cubicBezTo>
                <a:cubicBezTo>
                  <a:pt x="483876" y="386997"/>
                  <a:pt x="489675" y="381197"/>
                  <a:pt x="496838" y="381197"/>
                </a:cubicBezTo>
                <a:close/>
                <a:moveTo>
                  <a:pt x="558240" y="380516"/>
                </a:moveTo>
                <a:cubicBezTo>
                  <a:pt x="565778" y="380516"/>
                  <a:pt x="571884" y="386622"/>
                  <a:pt x="571884" y="394161"/>
                </a:cubicBezTo>
                <a:cubicBezTo>
                  <a:pt x="571884" y="401700"/>
                  <a:pt x="565778" y="407806"/>
                  <a:pt x="558240" y="407806"/>
                </a:cubicBezTo>
                <a:cubicBezTo>
                  <a:pt x="550701" y="407806"/>
                  <a:pt x="544595" y="401700"/>
                  <a:pt x="544595" y="394161"/>
                </a:cubicBezTo>
                <a:cubicBezTo>
                  <a:pt x="544595" y="386622"/>
                  <a:pt x="550701" y="380516"/>
                  <a:pt x="558240" y="380516"/>
                </a:cubicBezTo>
                <a:close/>
                <a:moveTo>
                  <a:pt x="619641" y="379662"/>
                </a:moveTo>
                <a:cubicBezTo>
                  <a:pt x="627640" y="379662"/>
                  <a:pt x="634138" y="386162"/>
                  <a:pt x="634138" y="394161"/>
                </a:cubicBezTo>
                <a:cubicBezTo>
                  <a:pt x="634138" y="402159"/>
                  <a:pt x="627640" y="408657"/>
                  <a:pt x="619641" y="408657"/>
                </a:cubicBezTo>
                <a:cubicBezTo>
                  <a:pt x="611642" y="408657"/>
                  <a:pt x="605144" y="402159"/>
                  <a:pt x="605144" y="394161"/>
                </a:cubicBezTo>
                <a:cubicBezTo>
                  <a:pt x="605144" y="386162"/>
                  <a:pt x="611642" y="379662"/>
                  <a:pt x="619641" y="379662"/>
                </a:cubicBezTo>
                <a:close/>
                <a:moveTo>
                  <a:pt x="681042" y="378810"/>
                </a:moveTo>
                <a:cubicBezTo>
                  <a:pt x="689519" y="378810"/>
                  <a:pt x="696393" y="385683"/>
                  <a:pt x="696393" y="394161"/>
                </a:cubicBezTo>
                <a:cubicBezTo>
                  <a:pt x="696393" y="394212"/>
                  <a:pt x="696393" y="394280"/>
                  <a:pt x="696393" y="394331"/>
                </a:cubicBezTo>
                <a:cubicBezTo>
                  <a:pt x="696290" y="402722"/>
                  <a:pt x="689433" y="409443"/>
                  <a:pt x="681042" y="409340"/>
                </a:cubicBezTo>
                <a:cubicBezTo>
                  <a:pt x="672634" y="409340"/>
                  <a:pt x="665777" y="402569"/>
                  <a:pt x="665692" y="394161"/>
                </a:cubicBezTo>
                <a:cubicBezTo>
                  <a:pt x="665692" y="385683"/>
                  <a:pt x="672565" y="378810"/>
                  <a:pt x="681042" y="378810"/>
                </a:cubicBezTo>
                <a:close/>
                <a:moveTo>
                  <a:pt x="743126" y="377958"/>
                </a:moveTo>
                <a:cubicBezTo>
                  <a:pt x="743825" y="377907"/>
                  <a:pt x="744542" y="377907"/>
                  <a:pt x="745241" y="377958"/>
                </a:cubicBezTo>
                <a:cubicBezTo>
                  <a:pt x="754076" y="378538"/>
                  <a:pt x="760762" y="386179"/>
                  <a:pt x="760182" y="395013"/>
                </a:cubicBezTo>
                <a:cubicBezTo>
                  <a:pt x="760182" y="395372"/>
                  <a:pt x="760165" y="395713"/>
                  <a:pt x="760147" y="396071"/>
                </a:cubicBezTo>
                <a:cubicBezTo>
                  <a:pt x="759585" y="404906"/>
                  <a:pt x="751961" y="411609"/>
                  <a:pt x="743126" y="411046"/>
                </a:cubicBezTo>
                <a:cubicBezTo>
                  <a:pt x="734427" y="410620"/>
                  <a:pt x="727434" y="403711"/>
                  <a:pt x="726923" y="395013"/>
                </a:cubicBezTo>
                <a:cubicBezTo>
                  <a:pt x="726906" y="385923"/>
                  <a:pt x="734035" y="378418"/>
                  <a:pt x="743126" y="377958"/>
                </a:cubicBezTo>
                <a:close/>
                <a:moveTo>
                  <a:pt x="803844" y="377275"/>
                </a:moveTo>
                <a:cubicBezTo>
                  <a:pt x="813259" y="377275"/>
                  <a:pt x="820900" y="384916"/>
                  <a:pt x="820900" y="394331"/>
                </a:cubicBezTo>
                <a:cubicBezTo>
                  <a:pt x="820900" y="403746"/>
                  <a:pt x="813259" y="411387"/>
                  <a:pt x="803844" y="411387"/>
                </a:cubicBezTo>
                <a:cubicBezTo>
                  <a:pt x="794430" y="411387"/>
                  <a:pt x="786789" y="403746"/>
                  <a:pt x="786789" y="394331"/>
                </a:cubicBezTo>
                <a:cubicBezTo>
                  <a:pt x="786789" y="384916"/>
                  <a:pt x="794430" y="377275"/>
                  <a:pt x="803844" y="377275"/>
                </a:cubicBezTo>
                <a:close/>
                <a:moveTo>
                  <a:pt x="865246" y="376422"/>
                </a:moveTo>
                <a:cubicBezTo>
                  <a:pt x="874661" y="376422"/>
                  <a:pt x="882302" y="384063"/>
                  <a:pt x="882302" y="393477"/>
                </a:cubicBezTo>
                <a:cubicBezTo>
                  <a:pt x="882302" y="402893"/>
                  <a:pt x="874661" y="410534"/>
                  <a:pt x="865246" y="410534"/>
                </a:cubicBezTo>
                <a:cubicBezTo>
                  <a:pt x="855832" y="410534"/>
                  <a:pt x="848191" y="402893"/>
                  <a:pt x="848191" y="393477"/>
                </a:cubicBezTo>
                <a:cubicBezTo>
                  <a:pt x="848191" y="384063"/>
                  <a:pt x="855832" y="376422"/>
                  <a:pt x="865246" y="376422"/>
                </a:cubicBezTo>
                <a:close/>
                <a:moveTo>
                  <a:pt x="926647" y="375740"/>
                </a:moveTo>
                <a:cubicBezTo>
                  <a:pt x="936829" y="375740"/>
                  <a:pt x="945067" y="383996"/>
                  <a:pt x="945067" y="394161"/>
                </a:cubicBezTo>
                <a:cubicBezTo>
                  <a:pt x="945067" y="394212"/>
                  <a:pt x="945067" y="394280"/>
                  <a:pt x="945067" y="394331"/>
                </a:cubicBezTo>
                <a:cubicBezTo>
                  <a:pt x="944965" y="404411"/>
                  <a:pt x="936727" y="412513"/>
                  <a:pt x="926647" y="412411"/>
                </a:cubicBezTo>
                <a:cubicBezTo>
                  <a:pt x="916533" y="412411"/>
                  <a:pt x="908329" y="404274"/>
                  <a:pt x="908227" y="394161"/>
                </a:cubicBezTo>
                <a:cubicBezTo>
                  <a:pt x="908227" y="383996"/>
                  <a:pt x="916482" y="375740"/>
                  <a:pt x="926647" y="375740"/>
                </a:cubicBezTo>
                <a:close/>
                <a:moveTo>
                  <a:pt x="988415" y="374753"/>
                </a:moveTo>
                <a:cubicBezTo>
                  <a:pt x="999059" y="374753"/>
                  <a:pt x="1007688" y="383382"/>
                  <a:pt x="1007688" y="394025"/>
                </a:cubicBezTo>
                <a:cubicBezTo>
                  <a:pt x="1007688" y="404670"/>
                  <a:pt x="999060" y="413299"/>
                  <a:pt x="988415" y="413299"/>
                </a:cubicBezTo>
                <a:cubicBezTo>
                  <a:pt x="977771" y="413299"/>
                  <a:pt x="969142" y="404670"/>
                  <a:pt x="969142" y="394025"/>
                </a:cubicBezTo>
                <a:cubicBezTo>
                  <a:pt x="969142" y="383382"/>
                  <a:pt x="977771" y="374753"/>
                  <a:pt x="988415" y="374753"/>
                </a:cubicBezTo>
                <a:close/>
                <a:moveTo>
                  <a:pt x="1050132" y="374205"/>
                </a:moveTo>
                <a:cubicBezTo>
                  <a:pt x="1061150" y="374205"/>
                  <a:pt x="1070088" y="383143"/>
                  <a:pt x="1070088" y="394161"/>
                </a:cubicBezTo>
                <a:cubicBezTo>
                  <a:pt x="1070088" y="394212"/>
                  <a:pt x="1070088" y="394280"/>
                  <a:pt x="1070088" y="394331"/>
                </a:cubicBezTo>
                <a:cubicBezTo>
                  <a:pt x="1069985" y="405264"/>
                  <a:pt x="1061065" y="414048"/>
                  <a:pt x="1050132" y="413946"/>
                </a:cubicBezTo>
                <a:cubicBezTo>
                  <a:pt x="1039182" y="413946"/>
                  <a:pt x="1030262" y="405111"/>
                  <a:pt x="1030177" y="394161"/>
                </a:cubicBezTo>
                <a:cubicBezTo>
                  <a:pt x="1030177" y="383143"/>
                  <a:pt x="1039114" y="374205"/>
                  <a:pt x="1050132" y="374205"/>
                </a:cubicBezTo>
                <a:close/>
                <a:moveTo>
                  <a:pt x="1110851" y="373352"/>
                </a:moveTo>
                <a:cubicBezTo>
                  <a:pt x="1110970" y="373352"/>
                  <a:pt x="1111073" y="373352"/>
                  <a:pt x="1111192" y="373352"/>
                </a:cubicBezTo>
                <a:cubicBezTo>
                  <a:pt x="1122585" y="373455"/>
                  <a:pt x="1131762" y="382767"/>
                  <a:pt x="1131659" y="394161"/>
                </a:cubicBezTo>
                <a:cubicBezTo>
                  <a:pt x="1131659" y="394212"/>
                  <a:pt x="1131659" y="394280"/>
                  <a:pt x="1131659" y="394331"/>
                </a:cubicBezTo>
                <a:cubicBezTo>
                  <a:pt x="1131556" y="405725"/>
                  <a:pt x="1122244" y="414901"/>
                  <a:pt x="1110851" y="414798"/>
                </a:cubicBezTo>
                <a:cubicBezTo>
                  <a:pt x="1099424" y="414798"/>
                  <a:pt x="1090128" y="405587"/>
                  <a:pt x="1090043" y="394161"/>
                </a:cubicBezTo>
                <a:cubicBezTo>
                  <a:pt x="1090043" y="382665"/>
                  <a:pt x="1099355" y="373352"/>
                  <a:pt x="1110851" y="373352"/>
                </a:cubicBezTo>
                <a:close/>
                <a:moveTo>
                  <a:pt x="1172252" y="372670"/>
                </a:moveTo>
                <a:cubicBezTo>
                  <a:pt x="1172371" y="372670"/>
                  <a:pt x="1172474" y="372670"/>
                  <a:pt x="1172593" y="372670"/>
                </a:cubicBezTo>
                <a:cubicBezTo>
                  <a:pt x="1184362" y="372773"/>
                  <a:pt x="1193845" y="382392"/>
                  <a:pt x="1193743" y="394161"/>
                </a:cubicBezTo>
                <a:cubicBezTo>
                  <a:pt x="1193743" y="394212"/>
                  <a:pt x="1193743" y="394280"/>
                  <a:pt x="1193743" y="394331"/>
                </a:cubicBezTo>
                <a:cubicBezTo>
                  <a:pt x="1193640" y="406100"/>
                  <a:pt x="1184021" y="415583"/>
                  <a:pt x="1172252" y="415481"/>
                </a:cubicBezTo>
                <a:cubicBezTo>
                  <a:pt x="1160449" y="415481"/>
                  <a:pt x="1150847" y="405962"/>
                  <a:pt x="1150762" y="394161"/>
                </a:cubicBezTo>
                <a:cubicBezTo>
                  <a:pt x="1150762" y="382290"/>
                  <a:pt x="1160381" y="372670"/>
                  <a:pt x="1172252" y="372670"/>
                </a:cubicBezTo>
                <a:close/>
                <a:moveTo>
                  <a:pt x="1233654" y="371988"/>
                </a:moveTo>
                <a:cubicBezTo>
                  <a:pt x="1245899" y="371988"/>
                  <a:pt x="1255826" y="381915"/>
                  <a:pt x="1255826" y="394161"/>
                </a:cubicBezTo>
                <a:cubicBezTo>
                  <a:pt x="1255741" y="406339"/>
                  <a:pt x="1245831" y="416163"/>
                  <a:pt x="1233654" y="416163"/>
                </a:cubicBezTo>
                <a:cubicBezTo>
                  <a:pt x="1221475" y="416163"/>
                  <a:pt x="1211583" y="406339"/>
                  <a:pt x="1211481" y="394161"/>
                </a:cubicBezTo>
                <a:cubicBezTo>
                  <a:pt x="1211481" y="381915"/>
                  <a:pt x="1221407" y="371988"/>
                  <a:pt x="1233654" y="371988"/>
                </a:cubicBezTo>
                <a:close/>
                <a:moveTo>
                  <a:pt x="1295422" y="371172"/>
                </a:moveTo>
                <a:cubicBezTo>
                  <a:pt x="1308044" y="371172"/>
                  <a:pt x="1318277" y="381406"/>
                  <a:pt x="1318277" y="394027"/>
                </a:cubicBezTo>
                <a:cubicBezTo>
                  <a:pt x="1318277" y="406649"/>
                  <a:pt x="1308044" y="416881"/>
                  <a:pt x="1295422" y="416881"/>
                </a:cubicBezTo>
                <a:cubicBezTo>
                  <a:pt x="1282800" y="416881"/>
                  <a:pt x="1272567" y="406649"/>
                  <a:pt x="1272567" y="394027"/>
                </a:cubicBezTo>
                <a:cubicBezTo>
                  <a:pt x="1272567" y="381406"/>
                  <a:pt x="1282800" y="371172"/>
                  <a:pt x="1295422" y="371172"/>
                </a:cubicBezTo>
                <a:close/>
                <a:moveTo>
                  <a:pt x="1357139" y="370453"/>
                </a:moveTo>
                <a:cubicBezTo>
                  <a:pt x="1370238" y="370453"/>
                  <a:pt x="1380847" y="381062"/>
                  <a:pt x="1380847" y="394161"/>
                </a:cubicBezTo>
                <a:cubicBezTo>
                  <a:pt x="1380847" y="394212"/>
                  <a:pt x="1380847" y="394281"/>
                  <a:pt x="1380847" y="394331"/>
                </a:cubicBezTo>
                <a:cubicBezTo>
                  <a:pt x="1380744" y="407327"/>
                  <a:pt x="1370135" y="417800"/>
                  <a:pt x="1357139" y="417698"/>
                </a:cubicBezTo>
                <a:cubicBezTo>
                  <a:pt x="1344142" y="417698"/>
                  <a:pt x="1333602" y="407158"/>
                  <a:pt x="1333602" y="394161"/>
                </a:cubicBezTo>
                <a:cubicBezTo>
                  <a:pt x="1333602" y="394110"/>
                  <a:pt x="1333602" y="394041"/>
                  <a:pt x="1333602" y="393991"/>
                </a:cubicBezTo>
                <a:cubicBezTo>
                  <a:pt x="1333602" y="380994"/>
                  <a:pt x="1344142" y="370453"/>
                  <a:pt x="1357139" y="370453"/>
                </a:cubicBezTo>
                <a:close/>
                <a:moveTo>
                  <a:pt x="1971151" y="370282"/>
                </a:moveTo>
                <a:cubicBezTo>
                  <a:pt x="1984335" y="370282"/>
                  <a:pt x="1995029" y="380977"/>
                  <a:pt x="1995029" y="394161"/>
                </a:cubicBezTo>
                <a:cubicBezTo>
                  <a:pt x="1994944" y="407276"/>
                  <a:pt x="1984267" y="417867"/>
                  <a:pt x="1971151" y="417867"/>
                </a:cubicBezTo>
                <a:cubicBezTo>
                  <a:pt x="1958035" y="417867"/>
                  <a:pt x="1947358" y="407276"/>
                  <a:pt x="1947273" y="394161"/>
                </a:cubicBezTo>
                <a:cubicBezTo>
                  <a:pt x="1947273" y="380977"/>
                  <a:pt x="1957966" y="370282"/>
                  <a:pt x="1971151" y="370282"/>
                </a:cubicBezTo>
                <a:close/>
                <a:moveTo>
                  <a:pt x="1417858" y="369771"/>
                </a:moveTo>
                <a:cubicBezTo>
                  <a:pt x="1431332" y="369771"/>
                  <a:pt x="1442247" y="380687"/>
                  <a:pt x="1442247" y="394161"/>
                </a:cubicBezTo>
                <a:cubicBezTo>
                  <a:pt x="1442145" y="407567"/>
                  <a:pt x="1431264" y="418381"/>
                  <a:pt x="1417858" y="418381"/>
                </a:cubicBezTo>
                <a:cubicBezTo>
                  <a:pt x="1404486" y="418381"/>
                  <a:pt x="1393639" y="407532"/>
                  <a:pt x="1393639" y="394161"/>
                </a:cubicBezTo>
                <a:cubicBezTo>
                  <a:pt x="1393639" y="394110"/>
                  <a:pt x="1393639" y="394041"/>
                  <a:pt x="1393639" y="393991"/>
                </a:cubicBezTo>
                <a:cubicBezTo>
                  <a:pt x="1393639" y="380619"/>
                  <a:pt x="1404486" y="369771"/>
                  <a:pt x="1417858" y="369771"/>
                </a:cubicBezTo>
                <a:close/>
                <a:moveTo>
                  <a:pt x="1479259" y="369259"/>
                </a:moveTo>
                <a:cubicBezTo>
                  <a:pt x="1493006" y="369259"/>
                  <a:pt x="1504160" y="380414"/>
                  <a:pt x="1504160" y="394161"/>
                </a:cubicBezTo>
                <a:cubicBezTo>
                  <a:pt x="1504160" y="394212"/>
                  <a:pt x="1504160" y="394281"/>
                  <a:pt x="1504160" y="394331"/>
                </a:cubicBezTo>
                <a:cubicBezTo>
                  <a:pt x="1504058" y="407993"/>
                  <a:pt x="1492921" y="418994"/>
                  <a:pt x="1479259" y="418891"/>
                </a:cubicBezTo>
                <a:cubicBezTo>
                  <a:pt x="1465597" y="418891"/>
                  <a:pt x="1454528" y="407823"/>
                  <a:pt x="1454528" y="394161"/>
                </a:cubicBezTo>
                <a:cubicBezTo>
                  <a:pt x="1454528" y="394110"/>
                  <a:pt x="1454528" y="394041"/>
                  <a:pt x="1454528" y="393991"/>
                </a:cubicBezTo>
                <a:cubicBezTo>
                  <a:pt x="1454528" y="380329"/>
                  <a:pt x="1465597" y="369259"/>
                  <a:pt x="1479259" y="369259"/>
                </a:cubicBezTo>
                <a:close/>
                <a:moveTo>
                  <a:pt x="1540660" y="368577"/>
                </a:moveTo>
                <a:cubicBezTo>
                  <a:pt x="1554783" y="368577"/>
                  <a:pt x="1566244" y="380039"/>
                  <a:pt x="1566244" y="394161"/>
                </a:cubicBezTo>
                <a:cubicBezTo>
                  <a:pt x="1566159" y="408233"/>
                  <a:pt x="1554731" y="419575"/>
                  <a:pt x="1540660" y="419575"/>
                </a:cubicBezTo>
                <a:cubicBezTo>
                  <a:pt x="1526623" y="419575"/>
                  <a:pt x="1515247" y="408198"/>
                  <a:pt x="1515247" y="394161"/>
                </a:cubicBezTo>
                <a:cubicBezTo>
                  <a:pt x="1515247" y="380090"/>
                  <a:pt x="1526589" y="368663"/>
                  <a:pt x="1540660" y="368577"/>
                </a:cubicBezTo>
                <a:close/>
                <a:moveTo>
                  <a:pt x="1602428" y="367931"/>
                </a:moveTo>
                <a:cubicBezTo>
                  <a:pt x="1616840" y="367931"/>
                  <a:pt x="1628523" y="379614"/>
                  <a:pt x="1628523" y="394027"/>
                </a:cubicBezTo>
                <a:cubicBezTo>
                  <a:pt x="1628523" y="408439"/>
                  <a:pt x="1616840" y="420121"/>
                  <a:pt x="1602428" y="420121"/>
                </a:cubicBezTo>
                <a:cubicBezTo>
                  <a:pt x="1588015" y="420121"/>
                  <a:pt x="1576332" y="408439"/>
                  <a:pt x="1576332" y="394027"/>
                </a:cubicBezTo>
                <a:cubicBezTo>
                  <a:pt x="1576332" y="379614"/>
                  <a:pt x="1588015" y="367931"/>
                  <a:pt x="1602428" y="367931"/>
                </a:cubicBezTo>
                <a:close/>
                <a:moveTo>
                  <a:pt x="1664145" y="367553"/>
                </a:moveTo>
                <a:cubicBezTo>
                  <a:pt x="1678847" y="367553"/>
                  <a:pt x="1690752" y="379457"/>
                  <a:pt x="1690752" y="394161"/>
                </a:cubicBezTo>
                <a:cubicBezTo>
                  <a:pt x="1690752" y="394212"/>
                  <a:pt x="1690752" y="394280"/>
                  <a:pt x="1690752" y="394331"/>
                </a:cubicBezTo>
                <a:cubicBezTo>
                  <a:pt x="1690649" y="408931"/>
                  <a:pt x="1678744" y="420699"/>
                  <a:pt x="1664145" y="420597"/>
                </a:cubicBezTo>
                <a:cubicBezTo>
                  <a:pt x="1664025" y="420597"/>
                  <a:pt x="1663923" y="420597"/>
                  <a:pt x="1663804" y="420597"/>
                </a:cubicBezTo>
                <a:cubicBezTo>
                  <a:pt x="1649289" y="420494"/>
                  <a:pt x="1637606" y="408675"/>
                  <a:pt x="1637708" y="394161"/>
                </a:cubicBezTo>
                <a:cubicBezTo>
                  <a:pt x="1637708" y="394109"/>
                  <a:pt x="1637708" y="394041"/>
                  <a:pt x="1637708" y="393989"/>
                </a:cubicBezTo>
                <a:cubicBezTo>
                  <a:pt x="1637708" y="379390"/>
                  <a:pt x="1649545" y="367553"/>
                  <a:pt x="1664145" y="367553"/>
                </a:cubicBezTo>
                <a:close/>
                <a:moveTo>
                  <a:pt x="1724863" y="367212"/>
                </a:moveTo>
                <a:cubicBezTo>
                  <a:pt x="1739754" y="367212"/>
                  <a:pt x="1751812" y="379271"/>
                  <a:pt x="1751812" y="394161"/>
                </a:cubicBezTo>
                <a:cubicBezTo>
                  <a:pt x="1751812" y="394212"/>
                  <a:pt x="1751812" y="394280"/>
                  <a:pt x="1751812" y="394331"/>
                </a:cubicBezTo>
                <a:cubicBezTo>
                  <a:pt x="1751710" y="409119"/>
                  <a:pt x="1739651" y="421041"/>
                  <a:pt x="1724863" y="420939"/>
                </a:cubicBezTo>
                <a:cubicBezTo>
                  <a:pt x="1710076" y="420939"/>
                  <a:pt x="1698086" y="408948"/>
                  <a:pt x="1698086" y="394161"/>
                </a:cubicBezTo>
                <a:cubicBezTo>
                  <a:pt x="1698086" y="394110"/>
                  <a:pt x="1698086" y="394041"/>
                  <a:pt x="1698086" y="393989"/>
                </a:cubicBezTo>
                <a:cubicBezTo>
                  <a:pt x="1698086" y="379203"/>
                  <a:pt x="1710076" y="367212"/>
                  <a:pt x="1724863" y="367212"/>
                </a:cubicBezTo>
                <a:close/>
                <a:moveTo>
                  <a:pt x="1786265" y="366870"/>
                </a:moveTo>
                <a:cubicBezTo>
                  <a:pt x="1801343" y="366870"/>
                  <a:pt x="1813555" y="379084"/>
                  <a:pt x="1813555" y="394161"/>
                </a:cubicBezTo>
                <a:cubicBezTo>
                  <a:pt x="1813470" y="409169"/>
                  <a:pt x="1801275" y="421279"/>
                  <a:pt x="1786265" y="421279"/>
                </a:cubicBezTo>
                <a:cubicBezTo>
                  <a:pt x="1771290" y="421279"/>
                  <a:pt x="1759147" y="409136"/>
                  <a:pt x="1759147" y="394161"/>
                </a:cubicBezTo>
                <a:cubicBezTo>
                  <a:pt x="1759147" y="394110"/>
                  <a:pt x="1759147" y="394041"/>
                  <a:pt x="1759147" y="393989"/>
                </a:cubicBezTo>
                <a:cubicBezTo>
                  <a:pt x="1759147" y="379015"/>
                  <a:pt x="1771290" y="366870"/>
                  <a:pt x="1786265" y="366870"/>
                </a:cubicBezTo>
                <a:close/>
                <a:moveTo>
                  <a:pt x="1847666" y="366700"/>
                </a:moveTo>
                <a:cubicBezTo>
                  <a:pt x="1862828" y="366700"/>
                  <a:pt x="1875126" y="378998"/>
                  <a:pt x="1875126" y="394160"/>
                </a:cubicBezTo>
                <a:cubicBezTo>
                  <a:pt x="1875041" y="409255"/>
                  <a:pt x="1862760" y="421449"/>
                  <a:pt x="1847666" y="421449"/>
                </a:cubicBezTo>
                <a:cubicBezTo>
                  <a:pt x="1832589" y="421449"/>
                  <a:pt x="1820377" y="409238"/>
                  <a:pt x="1820377" y="394160"/>
                </a:cubicBezTo>
                <a:cubicBezTo>
                  <a:pt x="1820377" y="379066"/>
                  <a:pt x="1832571" y="366786"/>
                  <a:pt x="1847666" y="366700"/>
                </a:cubicBezTo>
                <a:close/>
                <a:moveTo>
                  <a:pt x="1909067" y="366529"/>
                </a:moveTo>
                <a:cubicBezTo>
                  <a:pt x="1909187" y="366529"/>
                  <a:pt x="1909289" y="366529"/>
                  <a:pt x="1909409" y="366529"/>
                </a:cubicBezTo>
                <a:cubicBezTo>
                  <a:pt x="1924572" y="366633"/>
                  <a:pt x="1936800" y="378998"/>
                  <a:pt x="1936698" y="394161"/>
                </a:cubicBezTo>
                <a:cubicBezTo>
                  <a:pt x="1936698" y="394212"/>
                  <a:pt x="1936698" y="394280"/>
                  <a:pt x="1936698" y="394331"/>
                </a:cubicBezTo>
                <a:cubicBezTo>
                  <a:pt x="1936596" y="409493"/>
                  <a:pt x="1924230" y="421723"/>
                  <a:pt x="1909067" y="421621"/>
                </a:cubicBezTo>
                <a:cubicBezTo>
                  <a:pt x="1893905" y="421621"/>
                  <a:pt x="1881608" y="409324"/>
                  <a:pt x="1881608" y="394161"/>
                </a:cubicBezTo>
                <a:cubicBezTo>
                  <a:pt x="1881608" y="394110"/>
                  <a:pt x="1881608" y="394041"/>
                  <a:pt x="1881608" y="393989"/>
                </a:cubicBezTo>
                <a:cubicBezTo>
                  <a:pt x="1881608" y="378828"/>
                  <a:pt x="1893905" y="366529"/>
                  <a:pt x="1909067" y="366529"/>
                </a:cubicBezTo>
                <a:close/>
                <a:moveTo>
                  <a:pt x="5629" y="327472"/>
                </a:moveTo>
                <a:cubicBezTo>
                  <a:pt x="8545" y="327472"/>
                  <a:pt x="10916" y="329843"/>
                  <a:pt x="10916" y="332760"/>
                </a:cubicBezTo>
                <a:cubicBezTo>
                  <a:pt x="10916" y="335676"/>
                  <a:pt x="8545" y="338047"/>
                  <a:pt x="5629" y="338047"/>
                </a:cubicBezTo>
                <a:cubicBezTo>
                  <a:pt x="2712" y="338047"/>
                  <a:pt x="342" y="335676"/>
                  <a:pt x="342" y="332760"/>
                </a:cubicBezTo>
                <a:cubicBezTo>
                  <a:pt x="342" y="329843"/>
                  <a:pt x="2712" y="327472"/>
                  <a:pt x="5629" y="327472"/>
                </a:cubicBezTo>
                <a:close/>
                <a:moveTo>
                  <a:pt x="67029" y="325425"/>
                </a:moveTo>
                <a:cubicBezTo>
                  <a:pt x="71072" y="325425"/>
                  <a:pt x="74364" y="328717"/>
                  <a:pt x="74364" y="332759"/>
                </a:cubicBezTo>
                <a:cubicBezTo>
                  <a:pt x="74364" y="336802"/>
                  <a:pt x="71072" y="340093"/>
                  <a:pt x="67029" y="340093"/>
                </a:cubicBezTo>
                <a:cubicBezTo>
                  <a:pt x="63022" y="340008"/>
                  <a:pt x="59781" y="336768"/>
                  <a:pt x="59696" y="332759"/>
                </a:cubicBezTo>
                <a:cubicBezTo>
                  <a:pt x="59696" y="328717"/>
                  <a:pt x="62971" y="325425"/>
                  <a:pt x="67029" y="325425"/>
                </a:cubicBezTo>
                <a:close/>
                <a:moveTo>
                  <a:pt x="129114" y="324572"/>
                </a:moveTo>
                <a:cubicBezTo>
                  <a:pt x="129233" y="324572"/>
                  <a:pt x="129335" y="324572"/>
                  <a:pt x="129455" y="324572"/>
                </a:cubicBezTo>
                <a:cubicBezTo>
                  <a:pt x="133889" y="324675"/>
                  <a:pt x="137403" y="328325"/>
                  <a:pt x="137301" y="332759"/>
                </a:cubicBezTo>
                <a:cubicBezTo>
                  <a:pt x="137301" y="337279"/>
                  <a:pt x="133634" y="340946"/>
                  <a:pt x="129114" y="340946"/>
                </a:cubicBezTo>
                <a:cubicBezTo>
                  <a:pt x="124628" y="340861"/>
                  <a:pt x="121012" y="337245"/>
                  <a:pt x="120927" y="332759"/>
                </a:cubicBezTo>
                <a:cubicBezTo>
                  <a:pt x="120927" y="328240"/>
                  <a:pt x="124594" y="324572"/>
                  <a:pt x="129114" y="324572"/>
                </a:cubicBezTo>
                <a:close/>
                <a:moveTo>
                  <a:pt x="189832" y="323720"/>
                </a:moveTo>
                <a:cubicBezTo>
                  <a:pt x="189951" y="323720"/>
                  <a:pt x="190054" y="323720"/>
                  <a:pt x="190173" y="323720"/>
                </a:cubicBezTo>
                <a:cubicBezTo>
                  <a:pt x="195068" y="323823"/>
                  <a:pt x="198974" y="327865"/>
                  <a:pt x="198872" y="332760"/>
                </a:cubicBezTo>
                <a:cubicBezTo>
                  <a:pt x="198872" y="337757"/>
                  <a:pt x="194830" y="341800"/>
                  <a:pt x="189832" y="341800"/>
                </a:cubicBezTo>
                <a:cubicBezTo>
                  <a:pt x="184835" y="341800"/>
                  <a:pt x="180793" y="337757"/>
                  <a:pt x="180793" y="332760"/>
                </a:cubicBezTo>
                <a:cubicBezTo>
                  <a:pt x="180793" y="327763"/>
                  <a:pt x="184835" y="323720"/>
                  <a:pt x="189832" y="323720"/>
                </a:cubicBezTo>
                <a:close/>
                <a:moveTo>
                  <a:pt x="251233" y="322868"/>
                </a:moveTo>
                <a:cubicBezTo>
                  <a:pt x="256691" y="322868"/>
                  <a:pt x="261125" y="327303"/>
                  <a:pt x="261125" y="332760"/>
                </a:cubicBezTo>
                <a:cubicBezTo>
                  <a:pt x="261125" y="338218"/>
                  <a:pt x="256691" y="342652"/>
                  <a:pt x="251233" y="342652"/>
                </a:cubicBezTo>
                <a:cubicBezTo>
                  <a:pt x="245775" y="342652"/>
                  <a:pt x="241341" y="338218"/>
                  <a:pt x="241341" y="332760"/>
                </a:cubicBezTo>
                <a:cubicBezTo>
                  <a:pt x="241341" y="327303"/>
                  <a:pt x="245775" y="322868"/>
                  <a:pt x="251233" y="322868"/>
                </a:cubicBezTo>
                <a:close/>
                <a:moveTo>
                  <a:pt x="312635" y="322185"/>
                </a:moveTo>
                <a:cubicBezTo>
                  <a:pt x="318468" y="322185"/>
                  <a:pt x="323210" y="326927"/>
                  <a:pt x="323210" y="332760"/>
                </a:cubicBezTo>
                <a:cubicBezTo>
                  <a:pt x="323210" y="338593"/>
                  <a:pt x="318468" y="343335"/>
                  <a:pt x="312635" y="343335"/>
                </a:cubicBezTo>
                <a:cubicBezTo>
                  <a:pt x="306802" y="343335"/>
                  <a:pt x="302061" y="338593"/>
                  <a:pt x="302061" y="332760"/>
                </a:cubicBezTo>
                <a:cubicBezTo>
                  <a:pt x="302061" y="326927"/>
                  <a:pt x="306802" y="322185"/>
                  <a:pt x="312635" y="322185"/>
                </a:cubicBezTo>
                <a:close/>
                <a:moveTo>
                  <a:pt x="374036" y="321331"/>
                </a:moveTo>
                <a:cubicBezTo>
                  <a:pt x="380347" y="321331"/>
                  <a:pt x="385463" y="326449"/>
                  <a:pt x="385463" y="332760"/>
                </a:cubicBezTo>
                <a:cubicBezTo>
                  <a:pt x="385463" y="339071"/>
                  <a:pt x="380347" y="344188"/>
                  <a:pt x="374036" y="344188"/>
                </a:cubicBezTo>
                <a:cubicBezTo>
                  <a:pt x="367725" y="344188"/>
                  <a:pt x="362609" y="339071"/>
                  <a:pt x="362609" y="332760"/>
                </a:cubicBezTo>
                <a:cubicBezTo>
                  <a:pt x="362609" y="326449"/>
                  <a:pt x="367725" y="321331"/>
                  <a:pt x="374036" y="321331"/>
                </a:cubicBezTo>
                <a:close/>
                <a:moveTo>
                  <a:pt x="436120" y="320479"/>
                </a:moveTo>
                <a:cubicBezTo>
                  <a:pt x="442908" y="320479"/>
                  <a:pt x="448400" y="325971"/>
                  <a:pt x="448400" y="332760"/>
                </a:cubicBezTo>
                <a:cubicBezTo>
                  <a:pt x="448400" y="339548"/>
                  <a:pt x="442908" y="345040"/>
                  <a:pt x="436120" y="345040"/>
                </a:cubicBezTo>
                <a:cubicBezTo>
                  <a:pt x="429383" y="344955"/>
                  <a:pt x="423925" y="339497"/>
                  <a:pt x="423840" y="332760"/>
                </a:cubicBezTo>
                <a:cubicBezTo>
                  <a:pt x="423840" y="325971"/>
                  <a:pt x="429331" y="320479"/>
                  <a:pt x="436120" y="320479"/>
                </a:cubicBezTo>
                <a:close/>
                <a:moveTo>
                  <a:pt x="496838" y="319626"/>
                </a:moveTo>
                <a:cubicBezTo>
                  <a:pt x="496958" y="319626"/>
                  <a:pt x="497060" y="319626"/>
                  <a:pt x="497179" y="319626"/>
                </a:cubicBezTo>
                <a:cubicBezTo>
                  <a:pt x="504343" y="319730"/>
                  <a:pt x="510074" y="325596"/>
                  <a:pt x="509971" y="332759"/>
                </a:cubicBezTo>
                <a:cubicBezTo>
                  <a:pt x="509971" y="340008"/>
                  <a:pt x="504087" y="345892"/>
                  <a:pt x="496838" y="345892"/>
                </a:cubicBezTo>
                <a:cubicBezTo>
                  <a:pt x="489624" y="345807"/>
                  <a:pt x="483791" y="339974"/>
                  <a:pt x="483706" y="332759"/>
                </a:cubicBezTo>
                <a:cubicBezTo>
                  <a:pt x="483706" y="325511"/>
                  <a:pt x="489590" y="319626"/>
                  <a:pt x="496838" y="319626"/>
                </a:cubicBezTo>
                <a:close/>
                <a:moveTo>
                  <a:pt x="558240" y="318772"/>
                </a:moveTo>
                <a:cubicBezTo>
                  <a:pt x="565966" y="318772"/>
                  <a:pt x="572226" y="325033"/>
                  <a:pt x="572226" y="332759"/>
                </a:cubicBezTo>
                <a:cubicBezTo>
                  <a:pt x="572226" y="340486"/>
                  <a:pt x="565966" y="346745"/>
                  <a:pt x="558240" y="346745"/>
                </a:cubicBezTo>
                <a:cubicBezTo>
                  <a:pt x="550513" y="346745"/>
                  <a:pt x="544254" y="340486"/>
                  <a:pt x="544254" y="332759"/>
                </a:cubicBezTo>
                <a:cubicBezTo>
                  <a:pt x="544254" y="325033"/>
                  <a:pt x="550513" y="318772"/>
                  <a:pt x="558240" y="318772"/>
                </a:cubicBezTo>
                <a:close/>
                <a:moveTo>
                  <a:pt x="620007" y="317957"/>
                </a:moveTo>
                <a:cubicBezTo>
                  <a:pt x="628108" y="317957"/>
                  <a:pt x="634675" y="324524"/>
                  <a:pt x="634675" y="332625"/>
                </a:cubicBezTo>
                <a:cubicBezTo>
                  <a:pt x="634675" y="340726"/>
                  <a:pt x="628108" y="347293"/>
                  <a:pt x="620007" y="347293"/>
                </a:cubicBezTo>
                <a:cubicBezTo>
                  <a:pt x="611906" y="347293"/>
                  <a:pt x="605339" y="340726"/>
                  <a:pt x="605339" y="332625"/>
                </a:cubicBezTo>
                <a:cubicBezTo>
                  <a:pt x="605339" y="324524"/>
                  <a:pt x="611906" y="317957"/>
                  <a:pt x="620007" y="317957"/>
                </a:cubicBezTo>
                <a:close/>
                <a:moveTo>
                  <a:pt x="681042" y="317238"/>
                </a:moveTo>
                <a:cubicBezTo>
                  <a:pt x="689621" y="317238"/>
                  <a:pt x="696563" y="324180"/>
                  <a:pt x="696563" y="332759"/>
                </a:cubicBezTo>
                <a:cubicBezTo>
                  <a:pt x="696563" y="332810"/>
                  <a:pt x="696563" y="332879"/>
                  <a:pt x="696563" y="332930"/>
                </a:cubicBezTo>
                <a:cubicBezTo>
                  <a:pt x="696461" y="341407"/>
                  <a:pt x="689519" y="348212"/>
                  <a:pt x="681042" y="348110"/>
                </a:cubicBezTo>
                <a:cubicBezTo>
                  <a:pt x="680991" y="348110"/>
                  <a:pt x="680923" y="348110"/>
                  <a:pt x="680872" y="348110"/>
                </a:cubicBezTo>
                <a:cubicBezTo>
                  <a:pt x="672395" y="348110"/>
                  <a:pt x="665522" y="341236"/>
                  <a:pt x="665522" y="332759"/>
                </a:cubicBezTo>
                <a:cubicBezTo>
                  <a:pt x="665522" y="324180"/>
                  <a:pt x="672463" y="317238"/>
                  <a:pt x="681042" y="317238"/>
                </a:cubicBezTo>
                <a:close/>
                <a:moveTo>
                  <a:pt x="743125" y="316386"/>
                </a:moveTo>
                <a:cubicBezTo>
                  <a:pt x="752540" y="316386"/>
                  <a:pt x="760181" y="324026"/>
                  <a:pt x="760181" y="333442"/>
                </a:cubicBezTo>
                <a:cubicBezTo>
                  <a:pt x="760181" y="342857"/>
                  <a:pt x="752540" y="350498"/>
                  <a:pt x="743125" y="350498"/>
                </a:cubicBezTo>
                <a:cubicBezTo>
                  <a:pt x="733711" y="350498"/>
                  <a:pt x="726070" y="342857"/>
                  <a:pt x="726070" y="333442"/>
                </a:cubicBezTo>
                <a:cubicBezTo>
                  <a:pt x="726070" y="324026"/>
                  <a:pt x="733711" y="316386"/>
                  <a:pt x="743125" y="316386"/>
                </a:cubicBezTo>
                <a:close/>
                <a:moveTo>
                  <a:pt x="803844" y="315533"/>
                </a:moveTo>
                <a:cubicBezTo>
                  <a:pt x="813259" y="315533"/>
                  <a:pt x="820900" y="323175"/>
                  <a:pt x="820900" y="332589"/>
                </a:cubicBezTo>
                <a:cubicBezTo>
                  <a:pt x="820900" y="342003"/>
                  <a:pt x="813259" y="349645"/>
                  <a:pt x="803844" y="349645"/>
                </a:cubicBezTo>
                <a:cubicBezTo>
                  <a:pt x="794430" y="349645"/>
                  <a:pt x="786789" y="342003"/>
                  <a:pt x="786789" y="332589"/>
                </a:cubicBezTo>
                <a:cubicBezTo>
                  <a:pt x="786789" y="323175"/>
                  <a:pt x="794430" y="315533"/>
                  <a:pt x="803844" y="315533"/>
                </a:cubicBezTo>
                <a:close/>
                <a:moveTo>
                  <a:pt x="865247" y="314510"/>
                </a:moveTo>
                <a:cubicBezTo>
                  <a:pt x="874662" y="314510"/>
                  <a:pt x="882303" y="322151"/>
                  <a:pt x="882303" y="331566"/>
                </a:cubicBezTo>
                <a:cubicBezTo>
                  <a:pt x="882303" y="340981"/>
                  <a:pt x="874662" y="348622"/>
                  <a:pt x="865247" y="348622"/>
                </a:cubicBezTo>
                <a:cubicBezTo>
                  <a:pt x="864957" y="348639"/>
                  <a:pt x="864667" y="348639"/>
                  <a:pt x="864377" y="348639"/>
                </a:cubicBezTo>
                <a:cubicBezTo>
                  <a:pt x="854945" y="348639"/>
                  <a:pt x="847321" y="340981"/>
                  <a:pt x="847338" y="331566"/>
                </a:cubicBezTo>
                <a:cubicBezTo>
                  <a:pt x="847338" y="331276"/>
                  <a:pt x="847338" y="330986"/>
                  <a:pt x="847355" y="330696"/>
                </a:cubicBezTo>
                <a:cubicBezTo>
                  <a:pt x="847833" y="321281"/>
                  <a:pt x="855832" y="314032"/>
                  <a:pt x="865247" y="314510"/>
                </a:cubicBezTo>
                <a:close/>
                <a:moveTo>
                  <a:pt x="927014" y="313864"/>
                </a:moveTo>
                <a:cubicBezTo>
                  <a:pt x="937375" y="313864"/>
                  <a:pt x="945775" y="322265"/>
                  <a:pt x="945775" y="332626"/>
                </a:cubicBezTo>
                <a:cubicBezTo>
                  <a:pt x="945775" y="342987"/>
                  <a:pt x="937375" y="351387"/>
                  <a:pt x="927014" y="351387"/>
                </a:cubicBezTo>
                <a:cubicBezTo>
                  <a:pt x="916652" y="351387"/>
                  <a:pt x="908252" y="342987"/>
                  <a:pt x="908252" y="332626"/>
                </a:cubicBezTo>
                <a:cubicBezTo>
                  <a:pt x="908252" y="322265"/>
                  <a:pt x="916652" y="313864"/>
                  <a:pt x="927014" y="313864"/>
                </a:cubicBezTo>
                <a:close/>
                <a:moveTo>
                  <a:pt x="988048" y="313315"/>
                </a:moveTo>
                <a:cubicBezTo>
                  <a:pt x="998793" y="313315"/>
                  <a:pt x="1007492" y="322014"/>
                  <a:pt x="1007492" y="332759"/>
                </a:cubicBezTo>
                <a:cubicBezTo>
                  <a:pt x="1007492" y="332810"/>
                  <a:pt x="1007492" y="332879"/>
                  <a:pt x="1007492" y="332930"/>
                </a:cubicBezTo>
                <a:cubicBezTo>
                  <a:pt x="1007389" y="343573"/>
                  <a:pt x="998691" y="352135"/>
                  <a:pt x="988048" y="352032"/>
                </a:cubicBezTo>
                <a:cubicBezTo>
                  <a:pt x="987997" y="352032"/>
                  <a:pt x="987929" y="352032"/>
                  <a:pt x="987878" y="352032"/>
                </a:cubicBezTo>
                <a:cubicBezTo>
                  <a:pt x="977235" y="352032"/>
                  <a:pt x="968605" y="343402"/>
                  <a:pt x="968605" y="332759"/>
                </a:cubicBezTo>
                <a:cubicBezTo>
                  <a:pt x="968605" y="322014"/>
                  <a:pt x="977303" y="313315"/>
                  <a:pt x="988048" y="313315"/>
                </a:cubicBezTo>
                <a:close/>
                <a:moveTo>
                  <a:pt x="1050132" y="312462"/>
                </a:moveTo>
                <a:cubicBezTo>
                  <a:pt x="1061338" y="312462"/>
                  <a:pt x="1070429" y="321554"/>
                  <a:pt x="1070429" y="332760"/>
                </a:cubicBezTo>
                <a:cubicBezTo>
                  <a:pt x="1070429" y="332811"/>
                  <a:pt x="1070429" y="332879"/>
                  <a:pt x="1070429" y="332931"/>
                </a:cubicBezTo>
                <a:cubicBezTo>
                  <a:pt x="1070326" y="344051"/>
                  <a:pt x="1061253" y="352988"/>
                  <a:pt x="1050132" y="352886"/>
                </a:cubicBezTo>
                <a:cubicBezTo>
                  <a:pt x="1038994" y="352886"/>
                  <a:pt x="1029921" y="343898"/>
                  <a:pt x="1029836" y="332760"/>
                </a:cubicBezTo>
                <a:cubicBezTo>
                  <a:pt x="1029836" y="321554"/>
                  <a:pt x="1038926" y="312462"/>
                  <a:pt x="1050132" y="312462"/>
                </a:cubicBezTo>
                <a:close/>
                <a:moveTo>
                  <a:pt x="1110851" y="311610"/>
                </a:moveTo>
                <a:cubicBezTo>
                  <a:pt x="1110970" y="311610"/>
                  <a:pt x="1111072" y="311610"/>
                  <a:pt x="1111192" y="311610"/>
                </a:cubicBezTo>
                <a:cubicBezTo>
                  <a:pt x="1122773" y="311713"/>
                  <a:pt x="1132102" y="321178"/>
                  <a:pt x="1132000" y="332760"/>
                </a:cubicBezTo>
                <a:cubicBezTo>
                  <a:pt x="1132000" y="332811"/>
                  <a:pt x="1132000" y="332879"/>
                  <a:pt x="1132000" y="332930"/>
                </a:cubicBezTo>
                <a:cubicBezTo>
                  <a:pt x="1131898" y="344511"/>
                  <a:pt x="1122432" y="353841"/>
                  <a:pt x="1110851" y="353739"/>
                </a:cubicBezTo>
                <a:cubicBezTo>
                  <a:pt x="1099236" y="353739"/>
                  <a:pt x="1089804" y="344376"/>
                  <a:pt x="1089702" y="332760"/>
                </a:cubicBezTo>
                <a:cubicBezTo>
                  <a:pt x="1089702" y="321076"/>
                  <a:pt x="1099167" y="311610"/>
                  <a:pt x="1110851" y="311610"/>
                </a:cubicBezTo>
                <a:close/>
                <a:moveTo>
                  <a:pt x="1172252" y="310928"/>
                </a:moveTo>
                <a:cubicBezTo>
                  <a:pt x="1184311" y="310928"/>
                  <a:pt x="1194084" y="320701"/>
                  <a:pt x="1194084" y="332760"/>
                </a:cubicBezTo>
                <a:cubicBezTo>
                  <a:pt x="1194084" y="332811"/>
                  <a:pt x="1194084" y="332879"/>
                  <a:pt x="1194084" y="332931"/>
                </a:cubicBezTo>
                <a:cubicBezTo>
                  <a:pt x="1193981" y="344887"/>
                  <a:pt x="1184208" y="354523"/>
                  <a:pt x="1172252" y="354421"/>
                </a:cubicBezTo>
                <a:cubicBezTo>
                  <a:pt x="1160262" y="354421"/>
                  <a:pt x="1150506" y="344750"/>
                  <a:pt x="1150421" y="332760"/>
                </a:cubicBezTo>
                <a:cubicBezTo>
                  <a:pt x="1150421" y="320701"/>
                  <a:pt x="1160194" y="310928"/>
                  <a:pt x="1172252" y="310928"/>
                </a:cubicBezTo>
                <a:close/>
                <a:moveTo>
                  <a:pt x="1233653" y="310245"/>
                </a:moveTo>
                <a:cubicBezTo>
                  <a:pt x="1246087" y="310245"/>
                  <a:pt x="1256167" y="320326"/>
                  <a:pt x="1256167" y="332759"/>
                </a:cubicBezTo>
                <a:cubicBezTo>
                  <a:pt x="1256082" y="345125"/>
                  <a:pt x="1246019" y="355102"/>
                  <a:pt x="1233653" y="355102"/>
                </a:cubicBezTo>
                <a:cubicBezTo>
                  <a:pt x="1221288" y="355102"/>
                  <a:pt x="1211225" y="345125"/>
                  <a:pt x="1211140" y="332759"/>
                </a:cubicBezTo>
                <a:cubicBezTo>
                  <a:pt x="1211225" y="320360"/>
                  <a:pt x="1221254" y="310331"/>
                  <a:pt x="1233653" y="310245"/>
                </a:cubicBezTo>
                <a:close/>
                <a:moveTo>
                  <a:pt x="1295054" y="309393"/>
                </a:moveTo>
                <a:cubicBezTo>
                  <a:pt x="1307966" y="309393"/>
                  <a:pt x="1318421" y="319849"/>
                  <a:pt x="1318421" y="332760"/>
                </a:cubicBezTo>
                <a:cubicBezTo>
                  <a:pt x="1318421" y="332811"/>
                  <a:pt x="1318421" y="332880"/>
                  <a:pt x="1318421" y="332931"/>
                </a:cubicBezTo>
                <a:cubicBezTo>
                  <a:pt x="1318319" y="345740"/>
                  <a:pt x="1307863" y="356058"/>
                  <a:pt x="1295054" y="355956"/>
                </a:cubicBezTo>
                <a:cubicBezTo>
                  <a:pt x="1282246" y="355956"/>
                  <a:pt x="1271859" y="345570"/>
                  <a:pt x="1271859" y="332760"/>
                </a:cubicBezTo>
                <a:cubicBezTo>
                  <a:pt x="1271859" y="332709"/>
                  <a:pt x="1271859" y="332641"/>
                  <a:pt x="1271859" y="332589"/>
                </a:cubicBezTo>
                <a:cubicBezTo>
                  <a:pt x="1271859" y="319781"/>
                  <a:pt x="1282246" y="309393"/>
                  <a:pt x="1295054" y="309393"/>
                </a:cubicBezTo>
                <a:close/>
                <a:moveTo>
                  <a:pt x="1357139" y="308710"/>
                </a:moveTo>
                <a:cubicBezTo>
                  <a:pt x="1370425" y="308710"/>
                  <a:pt x="1381188" y="319473"/>
                  <a:pt x="1381188" y="332759"/>
                </a:cubicBezTo>
                <a:cubicBezTo>
                  <a:pt x="1381102" y="345978"/>
                  <a:pt x="1370357" y="356637"/>
                  <a:pt x="1357139" y="356637"/>
                </a:cubicBezTo>
                <a:cubicBezTo>
                  <a:pt x="1343954" y="356637"/>
                  <a:pt x="1333261" y="345944"/>
                  <a:pt x="1333261" y="332759"/>
                </a:cubicBezTo>
                <a:cubicBezTo>
                  <a:pt x="1333261" y="319541"/>
                  <a:pt x="1343921" y="308796"/>
                  <a:pt x="1357139" y="308710"/>
                </a:cubicBezTo>
                <a:close/>
                <a:moveTo>
                  <a:pt x="1970835" y="308064"/>
                </a:moveTo>
                <a:cubicBezTo>
                  <a:pt x="1984400" y="308064"/>
                  <a:pt x="1995396" y="319061"/>
                  <a:pt x="1995396" y="332626"/>
                </a:cubicBezTo>
                <a:cubicBezTo>
                  <a:pt x="1995396" y="346190"/>
                  <a:pt x="1984400" y="357186"/>
                  <a:pt x="1970835" y="357186"/>
                </a:cubicBezTo>
                <a:cubicBezTo>
                  <a:pt x="1957271" y="357186"/>
                  <a:pt x="1946275" y="346190"/>
                  <a:pt x="1946275" y="332626"/>
                </a:cubicBezTo>
                <a:cubicBezTo>
                  <a:pt x="1946275" y="319061"/>
                  <a:pt x="1957271" y="308064"/>
                  <a:pt x="1970835" y="308064"/>
                </a:cubicBezTo>
                <a:close/>
                <a:moveTo>
                  <a:pt x="1417858" y="308028"/>
                </a:moveTo>
                <a:cubicBezTo>
                  <a:pt x="1431520" y="308028"/>
                  <a:pt x="1442589" y="319098"/>
                  <a:pt x="1442589" y="332759"/>
                </a:cubicBezTo>
                <a:cubicBezTo>
                  <a:pt x="1442589" y="332811"/>
                  <a:pt x="1442589" y="332879"/>
                  <a:pt x="1442589" y="332930"/>
                </a:cubicBezTo>
                <a:cubicBezTo>
                  <a:pt x="1442487" y="346489"/>
                  <a:pt x="1431418" y="357422"/>
                  <a:pt x="1417858" y="357320"/>
                </a:cubicBezTo>
                <a:cubicBezTo>
                  <a:pt x="1417739" y="357320"/>
                  <a:pt x="1417636" y="357320"/>
                  <a:pt x="1417517" y="357320"/>
                </a:cubicBezTo>
                <a:cubicBezTo>
                  <a:pt x="1404043" y="357218"/>
                  <a:pt x="1393195" y="346234"/>
                  <a:pt x="1393297" y="332759"/>
                </a:cubicBezTo>
                <a:cubicBezTo>
                  <a:pt x="1393297" y="332708"/>
                  <a:pt x="1393297" y="332640"/>
                  <a:pt x="1393297" y="332589"/>
                </a:cubicBezTo>
                <a:cubicBezTo>
                  <a:pt x="1393297" y="319029"/>
                  <a:pt x="1404299" y="308028"/>
                  <a:pt x="1417858" y="308028"/>
                </a:cubicBezTo>
                <a:close/>
                <a:moveTo>
                  <a:pt x="1479258" y="307346"/>
                </a:moveTo>
                <a:cubicBezTo>
                  <a:pt x="1493295" y="307346"/>
                  <a:pt x="1504672" y="318723"/>
                  <a:pt x="1504672" y="332760"/>
                </a:cubicBezTo>
                <a:cubicBezTo>
                  <a:pt x="1504586" y="346728"/>
                  <a:pt x="1493227" y="358004"/>
                  <a:pt x="1479258" y="358004"/>
                </a:cubicBezTo>
                <a:cubicBezTo>
                  <a:pt x="1465324" y="358004"/>
                  <a:pt x="1454016" y="346694"/>
                  <a:pt x="1454016" y="332760"/>
                </a:cubicBezTo>
                <a:cubicBezTo>
                  <a:pt x="1454016" y="318790"/>
                  <a:pt x="1465290" y="307432"/>
                  <a:pt x="1479258" y="307346"/>
                </a:cubicBezTo>
                <a:close/>
                <a:moveTo>
                  <a:pt x="1540660" y="306664"/>
                </a:moveTo>
                <a:cubicBezTo>
                  <a:pt x="1540779" y="306664"/>
                  <a:pt x="1540882" y="306664"/>
                  <a:pt x="1541001" y="306664"/>
                </a:cubicBezTo>
                <a:cubicBezTo>
                  <a:pt x="1555328" y="306766"/>
                  <a:pt x="1566857" y="318450"/>
                  <a:pt x="1566755" y="332760"/>
                </a:cubicBezTo>
                <a:cubicBezTo>
                  <a:pt x="1566755" y="332811"/>
                  <a:pt x="1566755" y="332879"/>
                  <a:pt x="1566755" y="332931"/>
                </a:cubicBezTo>
                <a:cubicBezTo>
                  <a:pt x="1566653" y="347240"/>
                  <a:pt x="1554970" y="358786"/>
                  <a:pt x="1540660" y="358685"/>
                </a:cubicBezTo>
                <a:cubicBezTo>
                  <a:pt x="1526350" y="358685"/>
                  <a:pt x="1514735" y="347069"/>
                  <a:pt x="1514735" y="332760"/>
                </a:cubicBezTo>
                <a:cubicBezTo>
                  <a:pt x="1514735" y="332709"/>
                  <a:pt x="1514735" y="332641"/>
                  <a:pt x="1514735" y="332589"/>
                </a:cubicBezTo>
                <a:cubicBezTo>
                  <a:pt x="1514735" y="318262"/>
                  <a:pt x="1526350" y="306664"/>
                  <a:pt x="1540660" y="306664"/>
                </a:cubicBezTo>
                <a:close/>
                <a:moveTo>
                  <a:pt x="1602061" y="305981"/>
                </a:moveTo>
                <a:cubicBezTo>
                  <a:pt x="1616848" y="305981"/>
                  <a:pt x="1628839" y="317972"/>
                  <a:pt x="1628839" y="332759"/>
                </a:cubicBezTo>
                <a:cubicBezTo>
                  <a:pt x="1628839" y="332810"/>
                  <a:pt x="1628839" y="332879"/>
                  <a:pt x="1628839" y="332930"/>
                </a:cubicBezTo>
                <a:cubicBezTo>
                  <a:pt x="1628737" y="347632"/>
                  <a:pt x="1616763" y="359469"/>
                  <a:pt x="1602061" y="359365"/>
                </a:cubicBezTo>
                <a:cubicBezTo>
                  <a:pt x="1587359" y="359365"/>
                  <a:pt x="1575454" y="347461"/>
                  <a:pt x="1575454" y="332759"/>
                </a:cubicBezTo>
                <a:cubicBezTo>
                  <a:pt x="1575454" y="332708"/>
                  <a:pt x="1575454" y="332640"/>
                  <a:pt x="1575454" y="332589"/>
                </a:cubicBezTo>
                <a:cubicBezTo>
                  <a:pt x="1575454" y="317886"/>
                  <a:pt x="1587359" y="305981"/>
                  <a:pt x="1602061" y="305981"/>
                </a:cubicBezTo>
                <a:close/>
                <a:moveTo>
                  <a:pt x="1664144" y="305470"/>
                </a:moveTo>
                <a:cubicBezTo>
                  <a:pt x="1679222" y="305470"/>
                  <a:pt x="1691434" y="317682"/>
                  <a:pt x="1691434" y="332760"/>
                </a:cubicBezTo>
                <a:cubicBezTo>
                  <a:pt x="1691349" y="347769"/>
                  <a:pt x="1679154" y="359879"/>
                  <a:pt x="1664144" y="359879"/>
                </a:cubicBezTo>
                <a:cubicBezTo>
                  <a:pt x="1649169" y="359879"/>
                  <a:pt x="1637026" y="347735"/>
                  <a:pt x="1637026" y="332760"/>
                </a:cubicBezTo>
                <a:cubicBezTo>
                  <a:pt x="1637026" y="332709"/>
                  <a:pt x="1637026" y="332641"/>
                  <a:pt x="1637026" y="332589"/>
                </a:cubicBezTo>
                <a:cubicBezTo>
                  <a:pt x="1637026" y="317614"/>
                  <a:pt x="1649169" y="305470"/>
                  <a:pt x="1664144" y="305470"/>
                </a:cubicBezTo>
                <a:close/>
                <a:moveTo>
                  <a:pt x="1724864" y="304958"/>
                </a:moveTo>
                <a:cubicBezTo>
                  <a:pt x="1740214" y="304958"/>
                  <a:pt x="1752665" y="317409"/>
                  <a:pt x="1752665" y="332760"/>
                </a:cubicBezTo>
                <a:cubicBezTo>
                  <a:pt x="1752665" y="332811"/>
                  <a:pt x="1752665" y="332879"/>
                  <a:pt x="1752665" y="332930"/>
                </a:cubicBezTo>
                <a:cubicBezTo>
                  <a:pt x="1752562" y="348195"/>
                  <a:pt x="1740129" y="360492"/>
                  <a:pt x="1724864" y="360390"/>
                </a:cubicBezTo>
                <a:cubicBezTo>
                  <a:pt x="1724744" y="360390"/>
                  <a:pt x="1724642" y="360390"/>
                  <a:pt x="1724523" y="360390"/>
                </a:cubicBezTo>
                <a:cubicBezTo>
                  <a:pt x="1709360" y="360288"/>
                  <a:pt x="1697131" y="347922"/>
                  <a:pt x="1697233" y="332760"/>
                </a:cubicBezTo>
                <a:cubicBezTo>
                  <a:pt x="1697233" y="332708"/>
                  <a:pt x="1697233" y="332640"/>
                  <a:pt x="1697233" y="332589"/>
                </a:cubicBezTo>
                <a:cubicBezTo>
                  <a:pt x="1697233" y="317324"/>
                  <a:pt x="1709599" y="304958"/>
                  <a:pt x="1724864" y="304958"/>
                </a:cubicBezTo>
                <a:close/>
                <a:moveTo>
                  <a:pt x="1786265" y="304617"/>
                </a:moveTo>
                <a:cubicBezTo>
                  <a:pt x="1801803" y="304617"/>
                  <a:pt x="1814407" y="317222"/>
                  <a:pt x="1814407" y="332760"/>
                </a:cubicBezTo>
                <a:cubicBezTo>
                  <a:pt x="1814407" y="332811"/>
                  <a:pt x="1814407" y="332879"/>
                  <a:pt x="1814407" y="332930"/>
                </a:cubicBezTo>
                <a:cubicBezTo>
                  <a:pt x="1814305" y="348383"/>
                  <a:pt x="1801718" y="360834"/>
                  <a:pt x="1786265" y="360731"/>
                </a:cubicBezTo>
                <a:cubicBezTo>
                  <a:pt x="1786146" y="360731"/>
                  <a:pt x="1786043" y="360731"/>
                  <a:pt x="1785924" y="360731"/>
                </a:cubicBezTo>
                <a:cubicBezTo>
                  <a:pt x="1770573" y="360629"/>
                  <a:pt x="1758191" y="348110"/>
                  <a:pt x="1758293" y="332760"/>
                </a:cubicBezTo>
                <a:cubicBezTo>
                  <a:pt x="1758293" y="332709"/>
                  <a:pt x="1758293" y="332640"/>
                  <a:pt x="1758293" y="332589"/>
                </a:cubicBezTo>
                <a:cubicBezTo>
                  <a:pt x="1758293" y="317136"/>
                  <a:pt x="1770812" y="304617"/>
                  <a:pt x="1786265" y="304617"/>
                </a:cubicBezTo>
                <a:close/>
                <a:moveTo>
                  <a:pt x="1909068" y="304446"/>
                </a:moveTo>
                <a:cubicBezTo>
                  <a:pt x="1924708" y="304446"/>
                  <a:pt x="1937381" y="317119"/>
                  <a:pt x="1937381" y="332759"/>
                </a:cubicBezTo>
                <a:cubicBezTo>
                  <a:pt x="1937381" y="332810"/>
                  <a:pt x="1937381" y="332879"/>
                  <a:pt x="1937381" y="332930"/>
                </a:cubicBezTo>
                <a:cubicBezTo>
                  <a:pt x="1937279" y="348468"/>
                  <a:pt x="1924606" y="361004"/>
                  <a:pt x="1909068" y="360901"/>
                </a:cubicBezTo>
                <a:cubicBezTo>
                  <a:pt x="1893530" y="360901"/>
                  <a:pt x="1880926" y="348297"/>
                  <a:pt x="1880926" y="332759"/>
                </a:cubicBezTo>
                <a:cubicBezTo>
                  <a:pt x="1880926" y="332708"/>
                  <a:pt x="1880926" y="332640"/>
                  <a:pt x="1880926" y="332589"/>
                </a:cubicBezTo>
                <a:cubicBezTo>
                  <a:pt x="1880926" y="317051"/>
                  <a:pt x="1893530" y="304446"/>
                  <a:pt x="1909068" y="304446"/>
                </a:cubicBezTo>
                <a:close/>
                <a:moveTo>
                  <a:pt x="1847666" y="304446"/>
                </a:moveTo>
                <a:cubicBezTo>
                  <a:pt x="1863306" y="304446"/>
                  <a:pt x="1875979" y="317119"/>
                  <a:pt x="1875979" y="332759"/>
                </a:cubicBezTo>
                <a:cubicBezTo>
                  <a:pt x="1875979" y="332810"/>
                  <a:pt x="1875979" y="332879"/>
                  <a:pt x="1875979" y="332930"/>
                </a:cubicBezTo>
                <a:cubicBezTo>
                  <a:pt x="1875877" y="348468"/>
                  <a:pt x="1863204" y="361004"/>
                  <a:pt x="1847666" y="360901"/>
                </a:cubicBezTo>
                <a:cubicBezTo>
                  <a:pt x="1832128" y="360901"/>
                  <a:pt x="1819524" y="348297"/>
                  <a:pt x="1819524" y="332759"/>
                </a:cubicBezTo>
                <a:cubicBezTo>
                  <a:pt x="1819524" y="332708"/>
                  <a:pt x="1819524" y="332640"/>
                  <a:pt x="1819524" y="332589"/>
                </a:cubicBezTo>
                <a:cubicBezTo>
                  <a:pt x="1819524" y="317051"/>
                  <a:pt x="1832128" y="304446"/>
                  <a:pt x="1847666" y="304446"/>
                </a:cubicBezTo>
                <a:close/>
                <a:moveTo>
                  <a:pt x="5629" y="265900"/>
                </a:moveTo>
                <a:cubicBezTo>
                  <a:pt x="8648" y="265900"/>
                  <a:pt x="11086" y="268338"/>
                  <a:pt x="11086" y="271358"/>
                </a:cubicBezTo>
                <a:cubicBezTo>
                  <a:pt x="11086" y="274377"/>
                  <a:pt x="8648" y="276816"/>
                  <a:pt x="5629" y="276816"/>
                </a:cubicBezTo>
                <a:cubicBezTo>
                  <a:pt x="2643" y="276731"/>
                  <a:pt x="256" y="274343"/>
                  <a:pt x="171" y="271358"/>
                </a:cubicBezTo>
                <a:cubicBezTo>
                  <a:pt x="171" y="268338"/>
                  <a:pt x="2610" y="265900"/>
                  <a:pt x="5629" y="265900"/>
                </a:cubicBezTo>
                <a:close/>
                <a:moveTo>
                  <a:pt x="129113" y="263342"/>
                </a:moveTo>
                <a:cubicBezTo>
                  <a:pt x="133735" y="263342"/>
                  <a:pt x="137470" y="267078"/>
                  <a:pt x="137470" y="271700"/>
                </a:cubicBezTo>
                <a:cubicBezTo>
                  <a:pt x="137470" y="276322"/>
                  <a:pt x="133735" y="280057"/>
                  <a:pt x="129113" y="280057"/>
                </a:cubicBezTo>
                <a:cubicBezTo>
                  <a:pt x="124491" y="280057"/>
                  <a:pt x="120756" y="276322"/>
                  <a:pt x="120756" y="271700"/>
                </a:cubicBezTo>
                <a:cubicBezTo>
                  <a:pt x="120756" y="267078"/>
                  <a:pt x="124491" y="263342"/>
                  <a:pt x="129113" y="263342"/>
                </a:cubicBezTo>
                <a:close/>
                <a:moveTo>
                  <a:pt x="67030" y="263342"/>
                </a:moveTo>
                <a:cubicBezTo>
                  <a:pt x="67149" y="263342"/>
                  <a:pt x="67251" y="263342"/>
                  <a:pt x="67371" y="263342"/>
                </a:cubicBezTo>
                <a:cubicBezTo>
                  <a:pt x="71431" y="263445"/>
                  <a:pt x="74637" y="266805"/>
                  <a:pt x="74534" y="270847"/>
                </a:cubicBezTo>
                <a:cubicBezTo>
                  <a:pt x="74534" y="274992"/>
                  <a:pt x="71174" y="278352"/>
                  <a:pt x="67030" y="278352"/>
                </a:cubicBezTo>
                <a:cubicBezTo>
                  <a:pt x="62885" y="278352"/>
                  <a:pt x="59526" y="274992"/>
                  <a:pt x="59526" y="270847"/>
                </a:cubicBezTo>
                <a:cubicBezTo>
                  <a:pt x="59526" y="266702"/>
                  <a:pt x="62885" y="263342"/>
                  <a:pt x="67030" y="263342"/>
                </a:cubicBezTo>
                <a:close/>
                <a:moveTo>
                  <a:pt x="189832" y="262148"/>
                </a:moveTo>
                <a:cubicBezTo>
                  <a:pt x="194915" y="262148"/>
                  <a:pt x="199042" y="266276"/>
                  <a:pt x="199042" y="271359"/>
                </a:cubicBezTo>
                <a:cubicBezTo>
                  <a:pt x="199042" y="276441"/>
                  <a:pt x="194915" y="280569"/>
                  <a:pt x="189832" y="280569"/>
                </a:cubicBezTo>
                <a:cubicBezTo>
                  <a:pt x="184784" y="280483"/>
                  <a:pt x="180707" y="276407"/>
                  <a:pt x="180622" y="271359"/>
                </a:cubicBezTo>
                <a:cubicBezTo>
                  <a:pt x="180622" y="266276"/>
                  <a:pt x="184749" y="262148"/>
                  <a:pt x="189832" y="262148"/>
                </a:cubicBezTo>
                <a:close/>
                <a:moveTo>
                  <a:pt x="251233" y="261296"/>
                </a:moveTo>
                <a:cubicBezTo>
                  <a:pt x="251353" y="261296"/>
                  <a:pt x="251455" y="261296"/>
                  <a:pt x="251574" y="261296"/>
                </a:cubicBezTo>
                <a:cubicBezTo>
                  <a:pt x="257032" y="261399"/>
                  <a:pt x="261399" y="265900"/>
                  <a:pt x="261296" y="271358"/>
                </a:cubicBezTo>
                <a:cubicBezTo>
                  <a:pt x="261296" y="276919"/>
                  <a:pt x="256794" y="281421"/>
                  <a:pt x="251233" y="281421"/>
                </a:cubicBezTo>
                <a:cubicBezTo>
                  <a:pt x="245707" y="281335"/>
                  <a:pt x="241256" y="276885"/>
                  <a:pt x="241171" y="271358"/>
                </a:cubicBezTo>
                <a:cubicBezTo>
                  <a:pt x="241171" y="265798"/>
                  <a:pt x="245673" y="261296"/>
                  <a:pt x="251233" y="261296"/>
                </a:cubicBezTo>
                <a:close/>
                <a:moveTo>
                  <a:pt x="313001" y="260480"/>
                </a:moveTo>
                <a:cubicBezTo>
                  <a:pt x="318936" y="260480"/>
                  <a:pt x="323746" y="265290"/>
                  <a:pt x="323746" y="271223"/>
                </a:cubicBezTo>
                <a:cubicBezTo>
                  <a:pt x="323746" y="277159"/>
                  <a:pt x="318936" y="281969"/>
                  <a:pt x="313001" y="281969"/>
                </a:cubicBezTo>
                <a:cubicBezTo>
                  <a:pt x="307067" y="281969"/>
                  <a:pt x="302256" y="277159"/>
                  <a:pt x="302256" y="271223"/>
                </a:cubicBezTo>
                <a:cubicBezTo>
                  <a:pt x="302256" y="265290"/>
                  <a:pt x="307067" y="260480"/>
                  <a:pt x="313001" y="260480"/>
                </a:cubicBezTo>
                <a:close/>
                <a:moveTo>
                  <a:pt x="374035" y="259760"/>
                </a:moveTo>
                <a:cubicBezTo>
                  <a:pt x="374155" y="259760"/>
                  <a:pt x="374257" y="259760"/>
                  <a:pt x="374377" y="259760"/>
                </a:cubicBezTo>
                <a:cubicBezTo>
                  <a:pt x="380688" y="259864"/>
                  <a:pt x="385736" y="265048"/>
                  <a:pt x="385634" y="271358"/>
                </a:cubicBezTo>
                <a:cubicBezTo>
                  <a:pt x="385634" y="277771"/>
                  <a:pt x="380449" y="282956"/>
                  <a:pt x="374035" y="282956"/>
                </a:cubicBezTo>
                <a:cubicBezTo>
                  <a:pt x="367674" y="282871"/>
                  <a:pt x="362523" y="277720"/>
                  <a:pt x="362438" y="271358"/>
                </a:cubicBezTo>
                <a:cubicBezTo>
                  <a:pt x="362438" y="264945"/>
                  <a:pt x="367623" y="259760"/>
                  <a:pt x="374035" y="259760"/>
                </a:cubicBezTo>
                <a:close/>
                <a:moveTo>
                  <a:pt x="436120" y="258908"/>
                </a:moveTo>
                <a:cubicBezTo>
                  <a:pt x="436239" y="258908"/>
                  <a:pt x="436341" y="258908"/>
                  <a:pt x="436460" y="258908"/>
                </a:cubicBezTo>
                <a:cubicBezTo>
                  <a:pt x="443249" y="259011"/>
                  <a:pt x="448673" y="264570"/>
                  <a:pt x="448571" y="271358"/>
                </a:cubicBezTo>
                <a:cubicBezTo>
                  <a:pt x="448571" y="278232"/>
                  <a:pt x="442993" y="283808"/>
                  <a:pt x="436120" y="283808"/>
                </a:cubicBezTo>
                <a:cubicBezTo>
                  <a:pt x="429246" y="283808"/>
                  <a:pt x="423669" y="278232"/>
                  <a:pt x="423669" y="271358"/>
                </a:cubicBezTo>
                <a:cubicBezTo>
                  <a:pt x="423669" y="264485"/>
                  <a:pt x="429246" y="258908"/>
                  <a:pt x="436120" y="258908"/>
                </a:cubicBezTo>
                <a:close/>
                <a:moveTo>
                  <a:pt x="496838" y="258055"/>
                </a:moveTo>
                <a:cubicBezTo>
                  <a:pt x="504189" y="258055"/>
                  <a:pt x="510142" y="264008"/>
                  <a:pt x="510142" y="271358"/>
                </a:cubicBezTo>
                <a:cubicBezTo>
                  <a:pt x="510142" y="278709"/>
                  <a:pt x="504189" y="284662"/>
                  <a:pt x="496838" y="284662"/>
                </a:cubicBezTo>
                <a:cubicBezTo>
                  <a:pt x="489487" y="284662"/>
                  <a:pt x="483535" y="278709"/>
                  <a:pt x="483535" y="271358"/>
                </a:cubicBezTo>
                <a:cubicBezTo>
                  <a:pt x="483535" y="264008"/>
                  <a:pt x="489487" y="258055"/>
                  <a:pt x="496838" y="258055"/>
                </a:cubicBezTo>
                <a:close/>
                <a:moveTo>
                  <a:pt x="558240" y="257203"/>
                </a:moveTo>
                <a:cubicBezTo>
                  <a:pt x="566052" y="257203"/>
                  <a:pt x="572396" y="263547"/>
                  <a:pt x="572396" y="271359"/>
                </a:cubicBezTo>
                <a:cubicBezTo>
                  <a:pt x="572396" y="279170"/>
                  <a:pt x="566052" y="285515"/>
                  <a:pt x="558240" y="285515"/>
                </a:cubicBezTo>
                <a:cubicBezTo>
                  <a:pt x="550463" y="285430"/>
                  <a:pt x="544169" y="279135"/>
                  <a:pt x="544084" y="271359"/>
                </a:cubicBezTo>
                <a:cubicBezTo>
                  <a:pt x="544084" y="263547"/>
                  <a:pt x="550429" y="257203"/>
                  <a:pt x="558240" y="257203"/>
                </a:cubicBezTo>
                <a:close/>
                <a:moveTo>
                  <a:pt x="619641" y="256520"/>
                </a:moveTo>
                <a:cubicBezTo>
                  <a:pt x="627828" y="256520"/>
                  <a:pt x="634480" y="263171"/>
                  <a:pt x="634480" y="271358"/>
                </a:cubicBezTo>
                <a:cubicBezTo>
                  <a:pt x="634480" y="279544"/>
                  <a:pt x="627845" y="286197"/>
                  <a:pt x="619641" y="286197"/>
                </a:cubicBezTo>
                <a:cubicBezTo>
                  <a:pt x="611454" y="286197"/>
                  <a:pt x="604803" y="279544"/>
                  <a:pt x="604803" y="271358"/>
                </a:cubicBezTo>
                <a:cubicBezTo>
                  <a:pt x="604803" y="263171"/>
                  <a:pt x="611454" y="256520"/>
                  <a:pt x="619641" y="256520"/>
                </a:cubicBezTo>
                <a:close/>
                <a:moveTo>
                  <a:pt x="681408" y="255534"/>
                </a:moveTo>
                <a:cubicBezTo>
                  <a:pt x="690075" y="255534"/>
                  <a:pt x="697100" y="262558"/>
                  <a:pt x="697100" y="271223"/>
                </a:cubicBezTo>
                <a:cubicBezTo>
                  <a:pt x="697100" y="279890"/>
                  <a:pt x="690075" y="286917"/>
                  <a:pt x="681408" y="286917"/>
                </a:cubicBezTo>
                <a:cubicBezTo>
                  <a:pt x="672742" y="286917"/>
                  <a:pt x="665717" y="279890"/>
                  <a:pt x="665717" y="271223"/>
                </a:cubicBezTo>
                <a:cubicBezTo>
                  <a:pt x="665717" y="262558"/>
                  <a:pt x="672742" y="255534"/>
                  <a:pt x="681408" y="255534"/>
                </a:cubicBezTo>
                <a:close/>
                <a:moveTo>
                  <a:pt x="743125" y="254815"/>
                </a:moveTo>
                <a:cubicBezTo>
                  <a:pt x="752540" y="254815"/>
                  <a:pt x="760181" y="262455"/>
                  <a:pt x="760181" y="271870"/>
                </a:cubicBezTo>
                <a:cubicBezTo>
                  <a:pt x="760181" y="281285"/>
                  <a:pt x="752540" y="288926"/>
                  <a:pt x="743125" y="288926"/>
                </a:cubicBezTo>
                <a:cubicBezTo>
                  <a:pt x="733711" y="288926"/>
                  <a:pt x="726070" y="281285"/>
                  <a:pt x="726070" y="271870"/>
                </a:cubicBezTo>
                <a:cubicBezTo>
                  <a:pt x="726070" y="262455"/>
                  <a:pt x="733711" y="254815"/>
                  <a:pt x="743125" y="254815"/>
                </a:cubicBezTo>
                <a:close/>
                <a:moveTo>
                  <a:pt x="803844" y="253962"/>
                </a:moveTo>
                <a:cubicBezTo>
                  <a:pt x="813259" y="253962"/>
                  <a:pt x="820900" y="261604"/>
                  <a:pt x="820900" y="271017"/>
                </a:cubicBezTo>
                <a:cubicBezTo>
                  <a:pt x="820900" y="280432"/>
                  <a:pt x="813259" y="288073"/>
                  <a:pt x="803844" y="288073"/>
                </a:cubicBezTo>
                <a:cubicBezTo>
                  <a:pt x="794430" y="288073"/>
                  <a:pt x="786789" y="280432"/>
                  <a:pt x="786789" y="271017"/>
                </a:cubicBezTo>
                <a:cubicBezTo>
                  <a:pt x="786789" y="261604"/>
                  <a:pt x="794430" y="253962"/>
                  <a:pt x="803844" y="253962"/>
                </a:cubicBezTo>
                <a:close/>
                <a:moveTo>
                  <a:pt x="865246" y="253279"/>
                </a:moveTo>
                <a:cubicBezTo>
                  <a:pt x="865365" y="253279"/>
                  <a:pt x="865468" y="253279"/>
                  <a:pt x="865587" y="253279"/>
                </a:cubicBezTo>
                <a:cubicBezTo>
                  <a:pt x="875479" y="253382"/>
                  <a:pt x="883428" y="261467"/>
                  <a:pt x="883325" y="271359"/>
                </a:cubicBezTo>
                <a:cubicBezTo>
                  <a:pt x="882864" y="280978"/>
                  <a:pt x="874882" y="288517"/>
                  <a:pt x="865246" y="288415"/>
                </a:cubicBezTo>
                <a:cubicBezTo>
                  <a:pt x="855643" y="288432"/>
                  <a:pt x="847712" y="280944"/>
                  <a:pt x="847167" y="271359"/>
                </a:cubicBezTo>
                <a:cubicBezTo>
                  <a:pt x="847167" y="261382"/>
                  <a:pt x="855268" y="253279"/>
                  <a:pt x="865246" y="253279"/>
                </a:cubicBezTo>
                <a:close/>
                <a:moveTo>
                  <a:pt x="926648" y="252427"/>
                </a:moveTo>
                <a:cubicBezTo>
                  <a:pt x="937103" y="252427"/>
                  <a:pt x="945580" y="260904"/>
                  <a:pt x="945580" y="271359"/>
                </a:cubicBezTo>
                <a:cubicBezTo>
                  <a:pt x="945494" y="281746"/>
                  <a:pt x="937035" y="290120"/>
                  <a:pt x="926648" y="290120"/>
                </a:cubicBezTo>
                <a:cubicBezTo>
                  <a:pt x="916261" y="290120"/>
                  <a:pt x="907818" y="281746"/>
                  <a:pt x="907716" y="271359"/>
                </a:cubicBezTo>
                <a:cubicBezTo>
                  <a:pt x="907716" y="260904"/>
                  <a:pt x="916193" y="252427"/>
                  <a:pt x="926648" y="252427"/>
                </a:cubicBezTo>
                <a:close/>
                <a:moveTo>
                  <a:pt x="988048" y="251574"/>
                </a:moveTo>
                <a:cubicBezTo>
                  <a:pt x="998981" y="251574"/>
                  <a:pt x="1007833" y="260427"/>
                  <a:pt x="1007833" y="271358"/>
                </a:cubicBezTo>
                <a:cubicBezTo>
                  <a:pt x="1007833" y="271409"/>
                  <a:pt x="1007833" y="271478"/>
                  <a:pt x="1007833" y="271529"/>
                </a:cubicBezTo>
                <a:cubicBezTo>
                  <a:pt x="1007731" y="282359"/>
                  <a:pt x="998879" y="291076"/>
                  <a:pt x="988048" y="290973"/>
                </a:cubicBezTo>
                <a:cubicBezTo>
                  <a:pt x="987997" y="290973"/>
                  <a:pt x="987929" y="290973"/>
                  <a:pt x="987878" y="290973"/>
                </a:cubicBezTo>
                <a:cubicBezTo>
                  <a:pt x="977047" y="290973"/>
                  <a:pt x="968264" y="282189"/>
                  <a:pt x="968264" y="271358"/>
                </a:cubicBezTo>
                <a:cubicBezTo>
                  <a:pt x="968264" y="260427"/>
                  <a:pt x="977115" y="251574"/>
                  <a:pt x="988048" y="251574"/>
                </a:cubicBezTo>
                <a:close/>
                <a:moveTo>
                  <a:pt x="1050132" y="250892"/>
                </a:moveTo>
                <a:cubicBezTo>
                  <a:pt x="1061440" y="250892"/>
                  <a:pt x="1070599" y="260052"/>
                  <a:pt x="1070599" y="271359"/>
                </a:cubicBezTo>
                <a:cubicBezTo>
                  <a:pt x="1070599" y="271410"/>
                  <a:pt x="1070599" y="271478"/>
                  <a:pt x="1070599" y="271529"/>
                </a:cubicBezTo>
                <a:cubicBezTo>
                  <a:pt x="1070497" y="282735"/>
                  <a:pt x="1061338" y="291756"/>
                  <a:pt x="1050132" y="291655"/>
                </a:cubicBezTo>
                <a:cubicBezTo>
                  <a:pt x="1050081" y="291655"/>
                  <a:pt x="1050013" y="291655"/>
                  <a:pt x="1049961" y="291655"/>
                </a:cubicBezTo>
                <a:cubicBezTo>
                  <a:pt x="1038756" y="291655"/>
                  <a:pt x="1029665" y="282563"/>
                  <a:pt x="1029665" y="271359"/>
                </a:cubicBezTo>
                <a:cubicBezTo>
                  <a:pt x="1029665" y="260052"/>
                  <a:pt x="1038824" y="250892"/>
                  <a:pt x="1050132" y="250892"/>
                </a:cubicBezTo>
                <a:close/>
                <a:moveTo>
                  <a:pt x="1110851" y="250039"/>
                </a:moveTo>
                <a:cubicBezTo>
                  <a:pt x="1122620" y="250039"/>
                  <a:pt x="1132171" y="259591"/>
                  <a:pt x="1132171" y="271358"/>
                </a:cubicBezTo>
                <a:cubicBezTo>
                  <a:pt x="1132171" y="271409"/>
                  <a:pt x="1132171" y="271478"/>
                  <a:pt x="1132171" y="271529"/>
                </a:cubicBezTo>
                <a:cubicBezTo>
                  <a:pt x="1132069" y="283212"/>
                  <a:pt x="1122535" y="292610"/>
                  <a:pt x="1110851" y="292508"/>
                </a:cubicBezTo>
                <a:cubicBezTo>
                  <a:pt x="1110800" y="292508"/>
                  <a:pt x="1110732" y="292508"/>
                  <a:pt x="1110681" y="292508"/>
                </a:cubicBezTo>
                <a:cubicBezTo>
                  <a:pt x="1098997" y="292508"/>
                  <a:pt x="1089532" y="283041"/>
                  <a:pt x="1089532" y="271358"/>
                </a:cubicBezTo>
                <a:cubicBezTo>
                  <a:pt x="1089532" y="259591"/>
                  <a:pt x="1099083" y="250039"/>
                  <a:pt x="1110851" y="250039"/>
                </a:cubicBezTo>
                <a:close/>
                <a:moveTo>
                  <a:pt x="1172252" y="249357"/>
                </a:moveTo>
                <a:cubicBezTo>
                  <a:pt x="1184396" y="249357"/>
                  <a:pt x="1194254" y="259216"/>
                  <a:pt x="1194254" y="271359"/>
                </a:cubicBezTo>
                <a:cubicBezTo>
                  <a:pt x="1194254" y="271410"/>
                  <a:pt x="1194254" y="271478"/>
                  <a:pt x="1194254" y="271529"/>
                </a:cubicBezTo>
                <a:cubicBezTo>
                  <a:pt x="1194152" y="283587"/>
                  <a:pt x="1184311" y="293292"/>
                  <a:pt x="1172252" y="293190"/>
                </a:cubicBezTo>
                <a:cubicBezTo>
                  <a:pt x="1160194" y="293190"/>
                  <a:pt x="1150421" y="283417"/>
                  <a:pt x="1150421" y="271359"/>
                </a:cubicBezTo>
                <a:cubicBezTo>
                  <a:pt x="1150421" y="271307"/>
                  <a:pt x="1150421" y="271239"/>
                  <a:pt x="1150421" y="271188"/>
                </a:cubicBezTo>
                <a:cubicBezTo>
                  <a:pt x="1150421" y="259129"/>
                  <a:pt x="1160194" y="249357"/>
                  <a:pt x="1172252" y="249357"/>
                </a:cubicBezTo>
                <a:close/>
                <a:moveTo>
                  <a:pt x="1233654" y="248503"/>
                </a:moveTo>
                <a:cubicBezTo>
                  <a:pt x="1246275" y="248503"/>
                  <a:pt x="1256509" y="258738"/>
                  <a:pt x="1256509" y="271358"/>
                </a:cubicBezTo>
                <a:cubicBezTo>
                  <a:pt x="1256509" y="271410"/>
                  <a:pt x="1256509" y="271478"/>
                  <a:pt x="1256509" y="271529"/>
                </a:cubicBezTo>
                <a:cubicBezTo>
                  <a:pt x="1256406" y="284064"/>
                  <a:pt x="1246190" y="294144"/>
                  <a:pt x="1233654" y="294043"/>
                </a:cubicBezTo>
                <a:cubicBezTo>
                  <a:pt x="1233534" y="294043"/>
                  <a:pt x="1233432" y="294043"/>
                  <a:pt x="1233313" y="294043"/>
                </a:cubicBezTo>
                <a:cubicBezTo>
                  <a:pt x="1220879" y="293939"/>
                  <a:pt x="1210867" y="283792"/>
                  <a:pt x="1210969" y="271358"/>
                </a:cubicBezTo>
                <a:cubicBezTo>
                  <a:pt x="1210969" y="271307"/>
                  <a:pt x="1210969" y="271239"/>
                  <a:pt x="1210969" y="271188"/>
                </a:cubicBezTo>
                <a:cubicBezTo>
                  <a:pt x="1210969" y="258653"/>
                  <a:pt x="1221118" y="248503"/>
                  <a:pt x="1233654" y="248503"/>
                </a:cubicBezTo>
                <a:close/>
                <a:moveTo>
                  <a:pt x="1295054" y="247650"/>
                </a:moveTo>
                <a:cubicBezTo>
                  <a:pt x="1308153" y="247650"/>
                  <a:pt x="1318762" y="258260"/>
                  <a:pt x="1318762" y="271358"/>
                </a:cubicBezTo>
                <a:cubicBezTo>
                  <a:pt x="1318762" y="271409"/>
                  <a:pt x="1318762" y="271477"/>
                  <a:pt x="1318762" y="271529"/>
                </a:cubicBezTo>
                <a:cubicBezTo>
                  <a:pt x="1318660" y="284525"/>
                  <a:pt x="1308051" y="294997"/>
                  <a:pt x="1295054" y="294895"/>
                </a:cubicBezTo>
                <a:cubicBezTo>
                  <a:pt x="1282058" y="294895"/>
                  <a:pt x="1271518" y="284356"/>
                  <a:pt x="1271518" y="271358"/>
                </a:cubicBezTo>
                <a:cubicBezTo>
                  <a:pt x="1271518" y="271307"/>
                  <a:pt x="1271518" y="271239"/>
                  <a:pt x="1271518" y="271188"/>
                </a:cubicBezTo>
                <a:cubicBezTo>
                  <a:pt x="1271518" y="258192"/>
                  <a:pt x="1282058" y="247650"/>
                  <a:pt x="1295054" y="247650"/>
                </a:cubicBezTo>
                <a:close/>
                <a:moveTo>
                  <a:pt x="1971151" y="246286"/>
                </a:moveTo>
                <a:cubicBezTo>
                  <a:pt x="1985085" y="246286"/>
                  <a:pt x="1996394" y="257596"/>
                  <a:pt x="1996394" y="271529"/>
                </a:cubicBezTo>
                <a:cubicBezTo>
                  <a:pt x="1996394" y="271580"/>
                  <a:pt x="1996394" y="271649"/>
                  <a:pt x="1996394" y="271700"/>
                </a:cubicBezTo>
                <a:cubicBezTo>
                  <a:pt x="1996291" y="285549"/>
                  <a:pt x="1985000" y="296704"/>
                  <a:pt x="1971151" y="296601"/>
                </a:cubicBezTo>
                <a:cubicBezTo>
                  <a:pt x="1957301" y="296601"/>
                  <a:pt x="1946079" y="285379"/>
                  <a:pt x="1946079" y="271529"/>
                </a:cubicBezTo>
                <a:cubicBezTo>
                  <a:pt x="1946079" y="271478"/>
                  <a:pt x="1946079" y="271410"/>
                  <a:pt x="1946079" y="271359"/>
                </a:cubicBezTo>
                <a:cubicBezTo>
                  <a:pt x="1946079" y="257510"/>
                  <a:pt x="1957301" y="246286"/>
                  <a:pt x="1971151" y="246286"/>
                </a:cubicBezTo>
                <a:close/>
                <a:moveTo>
                  <a:pt x="1479259" y="246286"/>
                </a:moveTo>
                <a:cubicBezTo>
                  <a:pt x="1493569" y="246286"/>
                  <a:pt x="1505184" y="257903"/>
                  <a:pt x="1505184" y="272211"/>
                </a:cubicBezTo>
                <a:cubicBezTo>
                  <a:pt x="1505082" y="286470"/>
                  <a:pt x="1493518" y="297966"/>
                  <a:pt x="1479259" y="297966"/>
                </a:cubicBezTo>
                <a:cubicBezTo>
                  <a:pt x="1465034" y="297966"/>
                  <a:pt x="1453505" y="286436"/>
                  <a:pt x="1453505" y="272211"/>
                </a:cubicBezTo>
                <a:cubicBezTo>
                  <a:pt x="1453505" y="272160"/>
                  <a:pt x="1453505" y="272091"/>
                  <a:pt x="1453505" y="272041"/>
                </a:cubicBezTo>
                <a:cubicBezTo>
                  <a:pt x="1453505" y="257817"/>
                  <a:pt x="1465034" y="246286"/>
                  <a:pt x="1479259" y="246286"/>
                </a:cubicBezTo>
                <a:close/>
                <a:moveTo>
                  <a:pt x="1417857" y="246286"/>
                </a:moveTo>
                <a:cubicBezTo>
                  <a:pt x="1431707" y="246286"/>
                  <a:pt x="1442929" y="257510"/>
                  <a:pt x="1442929" y="271359"/>
                </a:cubicBezTo>
                <a:cubicBezTo>
                  <a:pt x="1442929" y="271410"/>
                  <a:pt x="1442929" y="271478"/>
                  <a:pt x="1442929" y="271529"/>
                </a:cubicBezTo>
                <a:cubicBezTo>
                  <a:pt x="1442827" y="285276"/>
                  <a:pt x="1431604" y="296363"/>
                  <a:pt x="1417857" y="296260"/>
                </a:cubicBezTo>
                <a:cubicBezTo>
                  <a:pt x="1404110" y="296260"/>
                  <a:pt x="1392956" y="285106"/>
                  <a:pt x="1392956" y="271359"/>
                </a:cubicBezTo>
                <a:cubicBezTo>
                  <a:pt x="1392956" y="271307"/>
                  <a:pt x="1392956" y="271239"/>
                  <a:pt x="1392956" y="271188"/>
                </a:cubicBezTo>
                <a:cubicBezTo>
                  <a:pt x="1392956" y="257442"/>
                  <a:pt x="1404110" y="246286"/>
                  <a:pt x="1417857" y="246286"/>
                </a:cubicBezTo>
                <a:close/>
                <a:moveTo>
                  <a:pt x="1357138" y="246286"/>
                </a:moveTo>
                <a:cubicBezTo>
                  <a:pt x="1370612" y="246286"/>
                  <a:pt x="1381528" y="257203"/>
                  <a:pt x="1381528" y="270676"/>
                </a:cubicBezTo>
                <a:cubicBezTo>
                  <a:pt x="1381426" y="284082"/>
                  <a:pt x="1370544" y="294896"/>
                  <a:pt x="1357138" y="294896"/>
                </a:cubicBezTo>
                <a:cubicBezTo>
                  <a:pt x="1343766" y="294896"/>
                  <a:pt x="1332919" y="284048"/>
                  <a:pt x="1332919" y="270676"/>
                </a:cubicBezTo>
                <a:cubicBezTo>
                  <a:pt x="1332919" y="270625"/>
                  <a:pt x="1332919" y="270557"/>
                  <a:pt x="1332919" y="270506"/>
                </a:cubicBezTo>
                <a:cubicBezTo>
                  <a:pt x="1332919" y="257134"/>
                  <a:pt x="1343766" y="246286"/>
                  <a:pt x="1357138" y="246286"/>
                </a:cubicBezTo>
                <a:close/>
                <a:moveTo>
                  <a:pt x="1540660" y="244752"/>
                </a:moveTo>
                <a:cubicBezTo>
                  <a:pt x="1555362" y="244752"/>
                  <a:pt x="1567267" y="256657"/>
                  <a:pt x="1567267" y="271359"/>
                </a:cubicBezTo>
                <a:cubicBezTo>
                  <a:pt x="1567267" y="271410"/>
                  <a:pt x="1567267" y="271478"/>
                  <a:pt x="1567267" y="271529"/>
                </a:cubicBezTo>
                <a:cubicBezTo>
                  <a:pt x="1567165" y="286128"/>
                  <a:pt x="1555260" y="297899"/>
                  <a:pt x="1540660" y="297795"/>
                </a:cubicBezTo>
                <a:cubicBezTo>
                  <a:pt x="1540540" y="297795"/>
                  <a:pt x="1540438" y="297795"/>
                  <a:pt x="1540319" y="297795"/>
                </a:cubicBezTo>
                <a:cubicBezTo>
                  <a:pt x="1525804" y="297693"/>
                  <a:pt x="1514121" y="285873"/>
                  <a:pt x="1514223" y="271359"/>
                </a:cubicBezTo>
                <a:cubicBezTo>
                  <a:pt x="1514223" y="271307"/>
                  <a:pt x="1514223" y="271239"/>
                  <a:pt x="1514223" y="271188"/>
                </a:cubicBezTo>
                <a:cubicBezTo>
                  <a:pt x="1514223" y="256588"/>
                  <a:pt x="1526060" y="244752"/>
                  <a:pt x="1540660" y="244752"/>
                </a:cubicBezTo>
                <a:close/>
                <a:moveTo>
                  <a:pt x="1602061" y="244070"/>
                </a:moveTo>
                <a:cubicBezTo>
                  <a:pt x="1617139" y="244070"/>
                  <a:pt x="1629351" y="256282"/>
                  <a:pt x="1629351" y="271359"/>
                </a:cubicBezTo>
                <a:cubicBezTo>
                  <a:pt x="1629249" y="286368"/>
                  <a:pt x="1617071" y="298478"/>
                  <a:pt x="1602061" y="298478"/>
                </a:cubicBezTo>
                <a:cubicBezTo>
                  <a:pt x="1587086" y="298478"/>
                  <a:pt x="1574943" y="286333"/>
                  <a:pt x="1574943" y="271359"/>
                </a:cubicBezTo>
                <a:cubicBezTo>
                  <a:pt x="1574943" y="271307"/>
                  <a:pt x="1574943" y="271239"/>
                  <a:pt x="1574943" y="271188"/>
                </a:cubicBezTo>
                <a:cubicBezTo>
                  <a:pt x="1574943" y="256213"/>
                  <a:pt x="1587086" y="244070"/>
                  <a:pt x="1602061" y="244070"/>
                </a:cubicBezTo>
                <a:close/>
                <a:moveTo>
                  <a:pt x="1664145" y="243558"/>
                </a:moveTo>
                <a:cubicBezTo>
                  <a:pt x="1679495" y="243558"/>
                  <a:pt x="1691946" y="256009"/>
                  <a:pt x="1691946" y="271359"/>
                </a:cubicBezTo>
                <a:cubicBezTo>
                  <a:pt x="1691946" y="271410"/>
                  <a:pt x="1691946" y="271478"/>
                  <a:pt x="1691946" y="271529"/>
                </a:cubicBezTo>
                <a:cubicBezTo>
                  <a:pt x="1691843" y="286794"/>
                  <a:pt x="1679410" y="299092"/>
                  <a:pt x="1664145" y="298989"/>
                </a:cubicBezTo>
                <a:cubicBezTo>
                  <a:pt x="1664025" y="298989"/>
                  <a:pt x="1663923" y="298989"/>
                  <a:pt x="1663804" y="298989"/>
                </a:cubicBezTo>
                <a:cubicBezTo>
                  <a:pt x="1648641" y="298887"/>
                  <a:pt x="1636412" y="286520"/>
                  <a:pt x="1636514" y="271359"/>
                </a:cubicBezTo>
                <a:cubicBezTo>
                  <a:pt x="1636514" y="271307"/>
                  <a:pt x="1636514" y="271239"/>
                  <a:pt x="1636514" y="271188"/>
                </a:cubicBezTo>
                <a:cubicBezTo>
                  <a:pt x="1636514" y="255924"/>
                  <a:pt x="1648880" y="243558"/>
                  <a:pt x="1664145" y="243558"/>
                </a:cubicBezTo>
                <a:close/>
                <a:moveTo>
                  <a:pt x="1724863" y="242876"/>
                </a:moveTo>
                <a:cubicBezTo>
                  <a:pt x="1740589" y="242876"/>
                  <a:pt x="1753347" y="255633"/>
                  <a:pt x="1753347" y="271359"/>
                </a:cubicBezTo>
                <a:cubicBezTo>
                  <a:pt x="1753347" y="271410"/>
                  <a:pt x="1753347" y="271478"/>
                  <a:pt x="1753347" y="271529"/>
                </a:cubicBezTo>
                <a:cubicBezTo>
                  <a:pt x="1753244" y="287170"/>
                  <a:pt x="1740504" y="299774"/>
                  <a:pt x="1724863" y="299672"/>
                </a:cubicBezTo>
                <a:cubicBezTo>
                  <a:pt x="1709223" y="299672"/>
                  <a:pt x="1696551" y="286999"/>
                  <a:pt x="1696551" y="271359"/>
                </a:cubicBezTo>
                <a:cubicBezTo>
                  <a:pt x="1696551" y="271307"/>
                  <a:pt x="1696551" y="271239"/>
                  <a:pt x="1696551" y="271188"/>
                </a:cubicBezTo>
                <a:cubicBezTo>
                  <a:pt x="1696551" y="255549"/>
                  <a:pt x="1709223" y="242876"/>
                  <a:pt x="1724863" y="242876"/>
                </a:cubicBezTo>
                <a:close/>
                <a:moveTo>
                  <a:pt x="1786265" y="242534"/>
                </a:moveTo>
                <a:cubicBezTo>
                  <a:pt x="1802178" y="242534"/>
                  <a:pt x="1815090" y="255446"/>
                  <a:pt x="1815090" y="271358"/>
                </a:cubicBezTo>
                <a:cubicBezTo>
                  <a:pt x="1815005" y="287203"/>
                  <a:pt x="1802110" y="300012"/>
                  <a:pt x="1786265" y="300012"/>
                </a:cubicBezTo>
                <a:cubicBezTo>
                  <a:pt x="1770437" y="300012"/>
                  <a:pt x="1757612" y="287186"/>
                  <a:pt x="1757612" y="271358"/>
                </a:cubicBezTo>
                <a:cubicBezTo>
                  <a:pt x="1757612" y="271307"/>
                  <a:pt x="1757612" y="271239"/>
                  <a:pt x="1757612" y="271187"/>
                </a:cubicBezTo>
                <a:cubicBezTo>
                  <a:pt x="1757612" y="255359"/>
                  <a:pt x="1770437" y="242534"/>
                  <a:pt x="1786265" y="242534"/>
                </a:cubicBezTo>
                <a:close/>
                <a:moveTo>
                  <a:pt x="1909067" y="242193"/>
                </a:moveTo>
                <a:cubicBezTo>
                  <a:pt x="1909187" y="242193"/>
                  <a:pt x="1909289" y="242193"/>
                  <a:pt x="1909409" y="242193"/>
                </a:cubicBezTo>
                <a:cubicBezTo>
                  <a:pt x="1925424" y="242296"/>
                  <a:pt x="1938335" y="255343"/>
                  <a:pt x="1938233" y="271358"/>
                </a:cubicBezTo>
                <a:cubicBezTo>
                  <a:pt x="1938233" y="271409"/>
                  <a:pt x="1938233" y="271477"/>
                  <a:pt x="1938233" y="271529"/>
                </a:cubicBezTo>
                <a:cubicBezTo>
                  <a:pt x="1938131" y="287543"/>
                  <a:pt x="1925083" y="300455"/>
                  <a:pt x="1909067" y="300353"/>
                </a:cubicBezTo>
                <a:cubicBezTo>
                  <a:pt x="1893052" y="300353"/>
                  <a:pt x="1880073" y="287372"/>
                  <a:pt x="1880073" y="271358"/>
                </a:cubicBezTo>
                <a:cubicBezTo>
                  <a:pt x="1880073" y="271307"/>
                  <a:pt x="1880073" y="271239"/>
                  <a:pt x="1880073" y="271187"/>
                </a:cubicBezTo>
                <a:cubicBezTo>
                  <a:pt x="1880073" y="255173"/>
                  <a:pt x="1893052" y="242193"/>
                  <a:pt x="1909067" y="242193"/>
                </a:cubicBezTo>
                <a:close/>
                <a:moveTo>
                  <a:pt x="1847667" y="242193"/>
                </a:moveTo>
                <a:cubicBezTo>
                  <a:pt x="1847786" y="242193"/>
                  <a:pt x="1847889" y="242193"/>
                  <a:pt x="1848008" y="242193"/>
                </a:cubicBezTo>
                <a:cubicBezTo>
                  <a:pt x="1864023" y="242296"/>
                  <a:pt x="1876935" y="255343"/>
                  <a:pt x="1876832" y="271358"/>
                </a:cubicBezTo>
                <a:cubicBezTo>
                  <a:pt x="1876832" y="271409"/>
                  <a:pt x="1876832" y="271477"/>
                  <a:pt x="1876832" y="271529"/>
                </a:cubicBezTo>
                <a:cubicBezTo>
                  <a:pt x="1876730" y="287543"/>
                  <a:pt x="1863682" y="300455"/>
                  <a:pt x="1847667" y="300353"/>
                </a:cubicBezTo>
                <a:cubicBezTo>
                  <a:pt x="1831651" y="300353"/>
                  <a:pt x="1818672" y="287372"/>
                  <a:pt x="1818672" y="271358"/>
                </a:cubicBezTo>
                <a:cubicBezTo>
                  <a:pt x="1818672" y="271307"/>
                  <a:pt x="1818672" y="271239"/>
                  <a:pt x="1818672" y="271187"/>
                </a:cubicBezTo>
                <a:cubicBezTo>
                  <a:pt x="1818672" y="255173"/>
                  <a:pt x="1831651" y="242193"/>
                  <a:pt x="1847667" y="242193"/>
                </a:cubicBezTo>
                <a:close/>
                <a:moveTo>
                  <a:pt x="5629" y="204500"/>
                </a:moveTo>
                <a:cubicBezTo>
                  <a:pt x="8648" y="204500"/>
                  <a:pt x="11086" y="206939"/>
                  <a:pt x="11086" y="209958"/>
                </a:cubicBezTo>
                <a:cubicBezTo>
                  <a:pt x="11086" y="212977"/>
                  <a:pt x="8648" y="215416"/>
                  <a:pt x="5629" y="215416"/>
                </a:cubicBezTo>
                <a:cubicBezTo>
                  <a:pt x="2643" y="215331"/>
                  <a:pt x="256" y="212943"/>
                  <a:pt x="171" y="209958"/>
                </a:cubicBezTo>
                <a:cubicBezTo>
                  <a:pt x="171" y="206939"/>
                  <a:pt x="2610" y="204500"/>
                  <a:pt x="5629" y="204500"/>
                </a:cubicBezTo>
                <a:close/>
                <a:moveTo>
                  <a:pt x="67029" y="202283"/>
                </a:moveTo>
                <a:cubicBezTo>
                  <a:pt x="71277" y="202283"/>
                  <a:pt x="74705" y="205712"/>
                  <a:pt x="74705" y="209959"/>
                </a:cubicBezTo>
                <a:cubicBezTo>
                  <a:pt x="74705" y="214206"/>
                  <a:pt x="71277" y="217634"/>
                  <a:pt x="67029" y="217634"/>
                </a:cubicBezTo>
                <a:cubicBezTo>
                  <a:pt x="62783" y="217634"/>
                  <a:pt x="59355" y="214206"/>
                  <a:pt x="59355" y="209959"/>
                </a:cubicBezTo>
                <a:cubicBezTo>
                  <a:pt x="59355" y="205712"/>
                  <a:pt x="62783" y="202283"/>
                  <a:pt x="67029" y="202283"/>
                </a:cubicBezTo>
                <a:close/>
                <a:moveTo>
                  <a:pt x="129113" y="201600"/>
                </a:moveTo>
                <a:cubicBezTo>
                  <a:pt x="133735" y="201600"/>
                  <a:pt x="137470" y="205336"/>
                  <a:pt x="137470" y="209958"/>
                </a:cubicBezTo>
                <a:cubicBezTo>
                  <a:pt x="137470" y="214580"/>
                  <a:pt x="133735" y="218315"/>
                  <a:pt x="129113" y="218315"/>
                </a:cubicBezTo>
                <a:cubicBezTo>
                  <a:pt x="124491" y="218315"/>
                  <a:pt x="120756" y="214580"/>
                  <a:pt x="120756" y="209958"/>
                </a:cubicBezTo>
                <a:cubicBezTo>
                  <a:pt x="120756" y="205336"/>
                  <a:pt x="124491" y="201600"/>
                  <a:pt x="129113" y="201600"/>
                </a:cubicBezTo>
                <a:close/>
                <a:moveTo>
                  <a:pt x="189832" y="200748"/>
                </a:moveTo>
                <a:cubicBezTo>
                  <a:pt x="194915" y="200748"/>
                  <a:pt x="199042" y="204876"/>
                  <a:pt x="199042" y="209959"/>
                </a:cubicBezTo>
                <a:cubicBezTo>
                  <a:pt x="199042" y="215041"/>
                  <a:pt x="194915" y="219169"/>
                  <a:pt x="189832" y="219169"/>
                </a:cubicBezTo>
                <a:cubicBezTo>
                  <a:pt x="184784" y="219083"/>
                  <a:pt x="180707" y="215007"/>
                  <a:pt x="180622" y="209959"/>
                </a:cubicBezTo>
                <a:cubicBezTo>
                  <a:pt x="180622" y="204876"/>
                  <a:pt x="184749" y="200748"/>
                  <a:pt x="189832" y="200748"/>
                </a:cubicBezTo>
                <a:close/>
                <a:moveTo>
                  <a:pt x="251233" y="199895"/>
                </a:moveTo>
                <a:cubicBezTo>
                  <a:pt x="251353" y="199895"/>
                  <a:pt x="251455" y="199895"/>
                  <a:pt x="251574" y="199895"/>
                </a:cubicBezTo>
                <a:cubicBezTo>
                  <a:pt x="257032" y="199998"/>
                  <a:pt x="261399" y="204501"/>
                  <a:pt x="261296" y="209958"/>
                </a:cubicBezTo>
                <a:cubicBezTo>
                  <a:pt x="261296" y="215519"/>
                  <a:pt x="256794" y="220021"/>
                  <a:pt x="251233" y="220021"/>
                </a:cubicBezTo>
                <a:cubicBezTo>
                  <a:pt x="245707" y="219936"/>
                  <a:pt x="241256" y="215485"/>
                  <a:pt x="241171" y="209958"/>
                </a:cubicBezTo>
                <a:cubicBezTo>
                  <a:pt x="241171" y="204398"/>
                  <a:pt x="245673" y="199895"/>
                  <a:pt x="251233" y="199895"/>
                </a:cubicBezTo>
                <a:close/>
                <a:moveTo>
                  <a:pt x="312635" y="199042"/>
                </a:moveTo>
                <a:cubicBezTo>
                  <a:pt x="312754" y="199042"/>
                  <a:pt x="312856" y="199042"/>
                  <a:pt x="312976" y="199042"/>
                </a:cubicBezTo>
                <a:cubicBezTo>
                  <a:pt x="318911" y="199145"/>
                  <a:pt x="323653" y="204023"/>
                  <a:pt x="323550" y="209958"/>
                </a:cubicBezTo>
                <a:cubicBezTo>
                  <a:pt x="323550" y="215979"/>
                  <a:pt x="318655" y="220874"/>
                  <a:pt x="312635" y="220874"/>
                </a:cubicBezTo>
                <a:cubicBezTo>
                  <a:pt x="306614" y="220874"/>
                  <a:pt x="301719" y="215979"/>
                  <a:pt x="301719" y="209958"/>
                </a:cubicBezTo>
                <a:cubicBezTo>
                  <a:pt x="301719" y="203937"/>
                  <a:pt x="306614" y="199042"/>
                  <a:pt x="312635" y="199042"/>
                </a:cubicBezTo>
                <a:close/>
                <a:moveTo>
                  <a:pt x="374036" y="198189"/>
                </a:moveTo>
                <a:cubicBezTo>
                  <a:pt x="380534" y="198189"/>
                  <a:pt x="385804" y="203460"/>
                  <a:pt x="385804" y="209958"/>
                </a:cubicBezTo>
                <a:cubicBezTo>
                  <a:pt x="385804" y="216456"/>
                  <a:pt x="380534" y="221727"/>
                  <a:pt x="374036" y="221727"/>
                </a:cubicBezTo>
                <a:cubicBezTo>
                  <a:pt x="367538" y="221727"/>
                  <a:pt x="362268" y="216456"/>
                  <a:pt x="362268" y="209958"/>
                </a:cubicBezTo>
                <a:cubicBezTo>
                  <a:pt x="362268" y="203460"/>
                  <a:pt x="367538" y="198189"/>
                  <a:pt x="374036" y="198189"/>
                </a:cubicBezTo>
                <a:close/>
                <a:moveTo>
                  <a:pt x="436120" y="197336"/>
                </a:moveTo>
                <a:cubicBezTo>
                  <a:pt x="443096" y="197336"/>
                  <a:pt x="448741" y="202982"/>
                  <a:pt x="448741" y="209958"/>
                </a:cubicBezTo>
                <a:cubicBezTo>
                  <a:pt x="448741" y="216934"/>
                  <a:pt x="443096" y="222579"/>
                  <a:pt x="436120" y="222579"/>
                </a:cubicBezTo>
                <a:cubicBezTo>
                  <a:pt x="429144" y="222579"/>
                  <a:pt x="423499" y="216934"/>
                  <a:pt x="423499" y="209958"/>
                </a:cubicBezTo>
                <a:cubicBezTo>
                  <a:pt x="423499" y="202982"/>
                  <a:pt x="429144" y="197336"/>
                  <a:pt x="436120" y="197336"/>
                </a:cubicBezTo>
                <a:close/>
                <a:moveTo>
                  <a:pt x="496838" y="196654"/>
                </a:moveTo>
                <a:cubicBezTo>
                  <a:pt x="504189" y="196654"/>
                  <a:pt x="510142" y="202607"/>
                  <a:pt x="510142" y="209958"/>
                </a:cubicBezTo>
                <a:cubicBezTo>
                  <a:pt x="510142" y="217309"/>
                  <a:pt x="504189" y="223262"/>
                  <a:pt x="496838" y="223262"/>
                </a:cubicBezTo>
                <a:cubicBezTo>
                  <a:pt x="489487" y="223262"/>
                  <a:pt x="483535" y="217309"/>
                  <a:pt x="483535" y="209958"/>
                </a:cubicBezTo>
                <a:cubicBezTo>
                  <a:pt x="483535" y="202607"/>
                  <a:pt x="489487" y="196654"/>
                  <a:pt x="496838" y="196654"/>
                </a:cubicBezTo>
                <a:close/>
                <a:moveTo>
                  <a:pt x="619641" y="195119"/>
                </a:moveTo>
                <a:cubicBezTo>
                  <a:pt x="619760" y="195119"/>
                  <a:pt x="619863" y="195119"/>
                  <a:pt x="619982" y="195119"/>
                </a:cubicBezTo>
                <a:cubicBezTo>
                  <a:pt x="628185" y="195222"/>
                  <a:pt x="634752" y="201942"/>
                  <a:pt x="634650" y="210129"/>
                </a:cubicBezTo>
                <a:cubicBezTo>
                  <a:pt x="634650" y="210180"/>
                  <a:pt x="634650" y="210248"/>
                  <a:pt x="634650" y="210299"/>
                </a:cubicBezTo>
                <a:cubicBezTo>
                  <a:pt x="634548" y="218503"/>
                  <a:pt x="627827" y="225070"/>
                  <a:pt x="619641" y="224967"/>
                </a:cubicBezTo>
                <a:cubicBezTo>
                  <a:pt x="611420" y="224967"/>
                  <a:pt x="604717" y="218350"/>
                  <a:pt x="604632" y="210129"/>
                </a:cubicBezTo>
                <a:cubicBezTo>
                  <a:pt x="604632" y="201839"/>
                  <a:pt x="611351" y="195119"/>
                  <a:pt x="619641" y="195119"/>
                </a:cubicBezTo>
                <a:close/>
                <a:moveTo>
                  <a:pt x="558240" y="195119"/>
                </a:moveTo>
                <a:cubicBezTo>
                  <a:pt x="566052" y="195119"/>
                  <a:pt x="572396" y="201464"/>
                  <a:pt x="572396" y="209276"/>
                </a:cubicBezTo>
                <a:cubicBezTo>
                  <a:pt x="572396" y="217087"/>
                  <a:pt x="566052" y="223432"/>
                  <a:pt x="558240" y="223432"/>
                </a:cubicBezTo>
                <a:cubicBezTo>
                  <a:pt x="550463" y="223347"/>
                  <a:pt x="544169" y="217053"/>
                  <a:pt x="544084" y="209276"/>
                </a:cubicBezTo>
                <a:cubicBezTo>
                  <a:pt x="544084" y="201464"/>
                  <a:pt x="550429" y="195119"/>
                  <a:pt x="558240" y="195119"/>
                </a:cubicBezTo>
                <a:close/>
                <a:moveTo>
                  <a:pt x="681042" y="194096"/>
                </a:moveTo>
                <a:cubicBezTo>
                  <a:pt x="681162" y="194096"/>
                  <a:pt x="681264" y="194096"/>
                  <a:pt x="681384" y="194096"/>
                </a:cubicBezTo>
                <a:cubicBezTo>
                  <a:pt x="690048" y="194199"/>
                  <a:pt x="697007" y="201294"/>
                  <a:pt x="696905" y="209958"/>
                </a:cubicBezTo>
                <a:cubicBezTo>
                  <a:pt x="696905" y="210010"/>
                  <a:pt x="696905" y="210078"/>
                  <a:pt x="696905" y="210129"/>
                </a:cubicBezTo>
                <a:cubicBezTo>
                  <a:pt x="696802" y="218793"/>
                  <a:pt x="689707" y="225751"/>
                  <a:pt x="681042" y="225650"/>
                </a:cubicBezTo>
                <a:cubicBezTo>
                  <a:pt x="672344" y="225650"/>
                  <a:pt x="665266" y="218657"/>
                  <a:pt x="665181" y="209958"/>
                </a:cubicBezTo>
                <a:cubicBezTo>
                  <a:pt x="665181" y="201192"/>
                  <a:pt x="672276" y="194096"/>
                  <a:pt x="681042" y="194096"/>
                </a:cubicBezTo>
                <a:close/>
                <a:moveTo>
                  <a:pt x="743125" y="193243"/>
                </a:moveTo>
                <a:cubicBezTo>
                  <a:pt x="752540" y="193243"/>
                  <a:pt x="760181" y="200884"/>
                  <a:pt x="760181" y="210299"/>
                </a:cubicBezTo>
                <a:cubicBezTo>
                  <a:pt x="760181" y="219714"/>
                  <a:pt x="752540" y="227355"/>
                  <a:pt x="743125" y="227355"/>
                </a:cubicBezTo>
                <a:cubicBezTo>
                  <a:pt x="733711" y="227355"/>
                  <a:pt x="726070" y="219714"/>
                  <a:pt x="726070" y="210299"/>
                </a:cubicBezTo>
                <a:cubicBezTo>
                  <a:pt x="726070" y="200884"/>
                  <a:pt x="733711" y="193243"/>
                  <a:pt x="743125" y="193243"/>
                </a:cubicBezTo>
                <a:close/>
                <a:moveTo>
                  <a:pt x="803844" y="192390"/>
                </a:moveTo>
                <a:cubicBezTo>
                  <a:pt x="813259" y="192390"/>
                  <a:pt x="820900" y="200032"/>
                  <a:pt x="820900" y="209446"/>
                </a:cubicBezTo>
                <a:cubicBezTo>
                  <a:pt x="820900" y="218861"/>
                  <a:pt x="813259" y="226502"/>
                  <a:pt x="803844" y="226502"/>
                </a:cubicBezTo>
                <a:cubicBezTo>
                  <a:pt x="794430" y="226502"/>
                  <a:pt x="786789" y="218861"/>
                  <a:pt x="786789" y="209446"/>
                </a:cubicBezTo>
                <a:cubicBezTo>
                  <a:pt x="786789" y="200032"/>
                  <a:pt x="794430" y="192390"/>
                  <a:pt x="803844" y="192390"/>
                </a:cubicBezTo>
                <a:close/>
                <a:moveTo>
                  <a:pt x="865247" y="191708"/>
                </a:moveTo>
                <a:cubicBezTo>
                  <a:pt x="875327" y="191708"/>
                  <a:pt x="883496" y="199878"/>
                  <a:pt x="883496" y="209958"/>
                </a:cubicBezTo>
                <a:cubicBezTo>
                  <a:pt x="883496" y="210009"/>
                  <a:pt x="883496" y="210078"/>
                  <a:pt x="883496" y="210129"/>
                </a:cubicBezTo>
                <a:cubicBezTo>
                  <a:pt x="883394" y="220106"/>
                  <a:pt x="875224" y="228140"/>
                  <a:pt x="865247" y="228037"/>
                </a:cubicBezTo>
                <a:cubicBezTo>
                  <a:pt x="865196" y="228037"/>
                  <a:pt x="865127" y="228037"/>
                  <a:pt x="865076" y="228037"/>
                </a:cubicBezTo>
                <a:cubicBezTo>
                  <a:pt x="855098" y="228037"/>
                  <a:pt x="846997" y="219936"/>
                  <a:pt x="846997" y="209958"/>
                </a:cubicBezTo>
                <a:cubicBezTo>
                  <a:pt x="846997" y="199878"/>
                  <a:pt x="855166" y="191708"/>
                  <a:pt x="865247" y="191708"/>
                </a:cubicBezTo>
                <a:close/>
                <a:moveTo>
                  <a:pt x="926648" y="190855"/>
                </a:moveTo>
                <a:cubicBezTo>
                  <a:pt x="937206" y="190855"/>
                  <a:pt x="945751" y="199400"/>
                  <a:pt x="945751" y="209958"/>
                </a:cubicBezTo>
                <a:cubicBezTo>
                  <a:pt x="945665" y="220447"/>
                  <a:pt x="937137" y="228890"/>
                  <a:pt x="926648" y="228890"/>
                </a:cubicBezTo>
                <a:cubicBezTo>
                  <a:pt x="916158" y="228890"/>
                  <a:pt x="907648" y="220447"/>
                  <a:pt x="907546" y="209958"/>
                </a:cubicBezTo>
                <a:cubicBezTo>
                  <a:pt x="907546" y="199400"/>
                  <a:pt x="916090" y="190855"/>
                  <a:pt x="926648" y="190855"/>
                </a:cubicBezTo>
                <a:close/>
                <a:moveTo>
                  <a:pt x="988049" y="190002"/>
                </a:moveTo>
                <a:cubicBezTo>
                  <a:pt x="999067" y="190002"/>
                  <a:pt x="1008004" y="198940"/>
                  <a:pt x="1008004" y="209958"/>
                </a:cubicBezTo>
                <a:cubicBezTo>
                  <a:pt x="1008004" y="210009"/>
                  <a:pt x="1008004" y="210077"/>
                  <a:pt x="1008004" y="210127"/>
                </a:cubicBezTo>
                <a:cubicBezTo>
                  <a:pt x="1007902" y="221061"/>
                  <a:pt x="998982" y="229845"/>
                  <a:pt x="988049" y="229743"/>
                </a:cubicBezTo>
                <a:cubicBezTo>
                  <a:pt x="977099" y="229743"/>
                  <a:pt x="968179" y="220908"/>
                  <a:pt x="968094" y="209958"/>
                </a:cubicBezTo>
                <a:cubicBezTo>
                  <a:pt x="968094" y="198940"/>
                  <a:pt x="977031" y="190002"/>
                  <a:pt x="988049" y="190002"/>
                </a:cubicBezTo>
                <a:close/>
                <a:moveTo>
                  <a:pt x="1050132" y="189150"/>
                </a:moveTo>
                <a:cubicBezTo>
                  <a:pt x="1050251" y="189150"/>
                  <a:pt x="1050354" y="189150"/>
                  <a:pt x="1050473" y="189150"/>
                </a:cubicBezTo>
                <a:cubicBezTo>
                  <a:pt x="1061866" y="189253"/>
                  <a:pt x="1071043" y="198565"/>
                  <a:pt x="1070940" y="209959"/>
                </a:cubicBezTo>
                <a:cubicBezTo>
                  <a:pt x="1070940" y="210010"/>
                  <a:pt x="1070940" y="210078"/>
                  <a:pt x="1070940" y="210129"/>
                </a:cubicBezTo>
                <a:cubicBezTo>
                  <a:pt x="1070837" y="221522"/>
                  <a:pt x="1061525" y="230699"/>
                  <a:pt x="1050132" y="230596"/>
                </a:cubicBezTo>
                <a:cubicBezTo>
                  <a:pt x="1038704" y="230596"/>
                  <a:pt x="1029409" y="221386"/>
                  <a:pt x="1029324" y="209959"/>
                </a:cubicBezTo>
                <a:cubicBezTo>
                  <a:pt x="1029324" y="198463"/>
                  <a:pt x="1038636" y="189150"/>
                  <a:pt x="1050132" y="189150"/>
                </a:cubicBezTo>
                <a:close/>
                <a:moveTo>
                  <a:pt x="1110851" y="188467"/>
                </a:moveTo>
                <a:cubicBezTo>
                  <a:pt x="1110971" y="188467"/>
                  <a:pt x="1111073" y="188467"/>
                  <a:pt x="1111192" y="188467"/>
                </a:cubicBezTo>
                <a:cubicBezTo>
                  <a:pt x="1122961" y="188570"/>
                  <a:pt x="1132444" y="198189"/>
                  <a:pt x="1132342" y="209958"/>
                </a:cubicBezTo>
                <a:cubicBezTo>
                  <a:pt x="1132342" y="210009"/>
                  <a:pt x="1132342" y="210077"/>
                  <a:pt x="1132342" y="210127"/>
                </a:cubicBezTo>
                <a:cubicBezTo>
                  <a:pt x="1132240" y="221897"/>
                  <a:pt x="1122620" y="231380"/>
                  <a:pt x="1110851" y="231278"/>
                </a:cubicBezTo>
                <a:cubicBezTo>
                  <a:pt x="1099083" y="231278"/>
                  <a:pt x="1089532" y="221726"/>
                  <a:pt x="1089532" y="209958"/>
                </a:cubicBezTo>
                <a:cubicBezTo>
                  <a:pt x="1089532" y="209907"/>
                  <a:pt x="1089532" y="209838"/>
                  <a:pt x="1089532" y="209787"/>
                </a:cubicBezTo>
                <a:cubicBezTo>
                  <a:pt x="1089532" y="198019"/>
                  <a:pt x="1099083" y="188467"/>
                  <a:pt x="1110851" y="188467"/>
                </a:cubicBezTo>
                <a:close/>
                <a:moveTo>
                  <a:pt x="1172253" y="187614"/>
                </a:moveTo>
                <a:cubicBezTo>
                  <a:pt x="1184584" y="187614"/>
                  <a:pt x="1194596" y="197626"/>
                  <a:pt x="1194596" y="209958"/>
                </a:cubicBezTo>
                <a:cubicBezTo>
                  <a:pt x="1194493" y="222238"/>
                  <a:pt x="1184533" y="232130"/>
                  <a:pt x="1172253" y="232130"/>
                </a:cubicBezTo>
                <a:cubicBezTo>
                  <a:pt x="1160006" y="232130"/>
                  <a:pt x="1150080" y="222204"/>
                  <a:pt x="1150080" y="209958"/>
                </a:cubicBezTo>
                <a:cubicBezTo>
                  <a:pt x="1150080" y="209906"/>
                  <a:pt x="1150080" y="209838"/>
                  <a:pt x="1150080" y="209787"/>
                </a:cubicBezTo>
                <a:cubicBezTo>
                  <a:pt x="1150080" y="197541"/>
                  <a:pt x="1160006" y="187614"/>
                  <a:pt x="1172253" y="187614"/>
                </a:cubicBezTo>
                <a:close/>
                <a:moveTo>
                  <a:pt x="1233654" y="186762"/>
                </a:moveTo>
                <a:cubicBezTo>
                  <a:pt x="1246463" y="186762"/>
                  <a:pt x="1256850" y="197150"/>
                  <a:pt x="1256850" y="209958"/>
                </a:cubicBezTo>
                <a:cubicBezTo>
                  <a:pt x="1256850" y="210010"/>
                  <a:pt x="1256850" y="210078"/>
                  <a:pt x="1256850" y="210129"/>
                </a:cubicBezTo>
                <a:cubicBezTo>
                  <a:pt x="1256748" y="222853"/>
                  <a:pt x="1246378" y="233086"/>
                  <a:pt x="1233654" y="232984"/>
                </a:cubicBezTo>
                <a:cubicBezTo>
                  <a:pt x="1233534" y="232984"/>
                  <a:pt x="1233432" y="232984"/>
                  <a:pt x="1233312" y="232984"/>
                </a:cubicBezTo>
                <a:cubicBezTo>
                  <a:pt x="1220691" y="232882"/>
                  <a:pt x="1210526" y="222580"/>
                  <a:pt x="1210628" y="209958"/>
                </a:cubicBezTo>
                <a:cubicBezTo>
                  <a:pt x="1210628" y="209907"/>
                  <a:pt x="1210628" y="209839"/>
                  <a:pt x="1210628" y="209788"/>
                </a:cubicBezTo>
                <a:cubicBezTo>
                  <a:pt x="1210628" y="197064"/>
                  <a:pt x="1220930" y="186762"/>
                  <a:pt x="1233654" y="186762"/>
                </a:cubicBezTo>
                <a:close/>
                <a:moveTo>
                  <a:pt x="1295055" y="186079"/>
                </a:moveTo>
                <a:cubicBezTo>
                  <a:pt x="1308239" y="186079"/>
                  <a:pt x="1318934" y="196773"/>
                  <a:pt x="1318934" y="209958"/>
                </a:cubicBezTo>
                <a:cubicBezTo>
                  <a:pt x="1318831" y="223074"/>
                  <a:pt x="1308171" y="233665"/>
                  <a:pt x="1295055" y="233665"/>
                </a:cubicBezTo>
                <a:cubicBezTo>
                  <a:pt x="1281957" y="233665"/>
                  <a:pt x="1271348" y="223057"/>
                  <a:pt x="1271348" y="209958"/>
                </a:cubicBezTo>
                <a:cubicBezTo>
                  <a:pt x="1271348" y="209906"/>
                  <a:pt x="1271348" y="209838"/>
                  <a:pt x="1271348" y="209787"/>
                </a:cubicBezTo>
                <a:cubicBezTo>
                  <a:pt x="1271348" y="196688"/>
                  <a:pt x="1281957" y="186079"/>
                  <a:pt x="1295055" y="186079"/>
                </a:cubicBezTo>
                <a:close/>
                <a:moveTo>
                  <a:pt x="1357139" y="185227"/>
                </a:moveTo>
                <a:cubicBezTo>
                  <a:pt x="1370801" y="185227"/>
                  <a:pt x="1381870" y="196297"/>
                  <a:pt x="1381870" y="209959"/>
                </a:cubicBezTo>
                <a:cubicBezTo>
                  <a:pt x="1381870" y="210010"/>
                  <a:pt x="1381870" y="210078"/>
                  <a:pt x="1381870" y="210129"/>
                </a:cubicBezTo>
                <a:cubicBezTo>
                  <a:pt x="1381768" y="223689"/>
                  <a:pt x="1370699" y="234621"/>
                  <a:pt x="1357139" y="234519"/>
                </a:cubicBezTo>
                <a:cubicBezTo>
                  <a:pt x="1357020" y="234519"/>
                  <a:pt x="1356917" y="234519"/>
                  <a:pt x="1356798" y="234519"/>
                </a:cubicBezTo>
                <a:cubicBezTo>
                  <a:pt x="1343324" y="234417"/>
                  <a:pt x="1332476" y="223433"/>
                  <a:pt x="1332578" y="209959"/>
                </a:cubicBezTo>
                <a:cubicBezTo>
                  <a:pt x="1332578" y="209907"/>
                  <a:pt x="1332578" y="209839"/>
                  <a:pt x="1332578" y="209788"/>
                </a:cubicBezTo>
                <a:cubicBezTo>
                  <a:pt x="1332578" y="196229"/>
                  <a:pt x="1343579" y="185227"/>
                  <a:pt x="1357139" y="185227"/>
                </a:cubicBezTo>
                <a:close/>
                <a:moveTo>
                  <a:pt x="1417857" y="184544"/>
                </a:moveTo>
                <a:cubicBezTo>
                  <a:pt x="1431894" y="184544"/>
                  <a:pt x="1443271" y="195921"/>
                  <a:pt x="1443271" y="209958"/>
                </a:cubicBezTo>
                <a:cubicBezTo>
                  <a:pt x="1443169" y="223927"/>
                  <a:pt x="1431826" y="235201"/>
                  <a:pt x="1417857" y="235201"/>
                </a:cubicBezTo>
                <a:cubicBezTo>
                  <a:pt x="1403923" y="235201"/>
                  <a:pt x="1392615" y="223892"/>
                  <a:pt x="1392615" y="209958"/>
                </a:cubicBezTo>
                <a:cubicBezTo>
                  <a:pt x="1392615" y="195989"/>
                  <a:pt x="1403889" y="184630"/>
                  <a:pt x="1417857" y="184544"/>
                </a:cubicBezTo>
                <a:close/>
                <a:moveTo>
                  <a:pt x="1971151" y="184033"/>
                </a:moveTo>
                <a:cubicBezTo>
                  <a:pt x="1985461" y="184033"/>
                  <a:pt x="1997076" y="195649"/>
                  <a:pt x="1997076" y="209958"/>
                </a:cubicBezTo>
                <a:cubicBezTo>
                  <a:pt x="1996974" y="224217"/>
                  <a:pt x="1985410" y="235713"/>
                  <a:pt x="1971151" y="235713"/>
                </a:cubicBezTo>
                <a:cubicBezTo>
                  <a:pt x="1956926" y="235713"/>
                  <a:pt x="1945397" y="224183"/>
                  <a:pt x="1945397" y="209958"/>
                </a:cubicBezTo>
                <a:cubicBezTo>
                  <a:pt x="1945397" y="209907"/>
                  <a:pt x="1945397" y="209839"/>
                  <a:pt x="1945397" y="209788"/>
                </a:cubicBezTo>
                <a:cubicBezTo>
                  <a:pt x="1945397" y="195563"/>
                  <a:pt x="1956926" y="184033"/>
                  <a:pt x="1971151" y="184033"/>
                </a:cubicBezTo>
                <a:close/>
                <a:moveTo>
                  <a:pt x="1479259" y="183692"/>
                </a:moveTo>
                <a:cubicBezTo>
                  <a:pt x="1493773" y="183692"/>
                  <a:pt x="1505525" y="195444"/>
                  <a:pt x="1505525" y="209959"/>
                </a:cubicBezTo>
                <a:cubicBezTo>
                  <a:pt x="1505525" y="210010"/>
                  <a:pt x="1505525" y="210078"/>
                  <a:pt x="1505525" y="210129"/>
                </a:cubicBezTo>
                <a:cubicBezTo>
                  <a:pt x="1505422" y="224541"/>
                  <a:pt x="1493671" y="236156"/>
                  <a:pt x="1479259" y="236054"/>
                </a:cubicBezTo>
                <a:cubicBezTo>
                  <a:pt x="1479140" y="236054"/>
                  <a:pt x="1479037" y="236054"/>
                  <a:pt x="1478918" y="236054"/>
                </a:cubicBezTo>
                <a:cubicBezTo>
                  <a:pt x="1464590" y="235952"/>
                  <a:pt x="1453061" y="224268"/>
                  <a:pt x="1453163" y="209959"/>
                </a:cubicBezTo>
                <a:cubicBezTo>
                  <a:pt x="1453163" y="209907"/>
                  <a:pt x="1453163" y="209839"/>
                  <a:pt x="1453163" y="209788"/>
                </a:cubicBezTo>
                <a:cubicBezTo>
                  <a:pt x="1453163" y="195376"/>
                  <a:pt x="1464847" y="183692"/>
                  <a:pt x="1479259" y="183692"/>
                </a:cubicBezTo>
                <a:close/>
                <a:moveTo>
                  <a:pt x="1540660" y="183009"/>
                </a:moveTo>
                <a:cubicBezTo>
                  <a:pt x="1555550" y="183009"/>
                  <a:pt x="1567609" y="195068"/>
                  <a:pt x="1567609" y="209958"/>
                </a:cubicBezTo>
                <a:cubicBezTo>
                  <a:pt x="1567609" y="210009"/>
                  <a:pt x="1567609" y="210077"/>
                  <a:pt x="1567609" y="210127"/>
                </a:cubicBezTo>
                <a:cubicBezTo>
                  <a:pt x="1567507" y="224916"/>
                  <a:pt x="1555448" y="236838"/>
                  <a:pt x="1540660" y="236736"/>
                </a:cubicBezTo>
                <a:cubicBezTo>
                  <a:pt x="1525873" y="236736"/>
                  <a:pt x="1513883" y="224745"/>
                  <a:pt x="1513883" y="209958"/>
                </a:cubicBezTo>
                <a:cubicBezTo>
                  <a:pt x="1513883" y="209907"/>
                  <a:pt x="1513883" y="209838"/>
                  <a:pt x="1513883" y="209787"/>
                </a:cubicBezTo>
                <a:cubicBezTo>
                  <a:pt x="1513883" y="195000"/>
                  <a:pt x="1525873" y="183009"/>
                  <a:pt x="1540660" y="183009"/>
                </a:cubicBezTo>
                <a:close/>
                <a:moveTo>
                  <a:pt x="1602061" y="182157"/>
                </a:moveTo>
                <a:cubicBezTo>
                  <a:pt x="1617411" y="182157"/>
                  <a:pt x="1629862" y="194608"/>
                  <a:pt x="1629862" y="209959"/>
                </a:cubicBezTo>
                <a:cubicBezTo>
                  <a:pt x="1629862" y="210010"/>
                  <a:pt x="1629862" y="210078"/>
                  <a:pt x="1629862" y="210129"/>
                </a:cubicBezTo>
                <a:cubicBezTo>
                  <a:pt x="1629760" y="225394"/>
                  <a:pt x="1617326" y="237692"/>
                  <a:pt x="1602061" y="237589"/>
                </a:cubicBezTo>
                <a:cubicBezTo>
                  <a:pt x="1601941" y="237589"/>
                  <a:pt x="1601839" y="237589"/>
                  <a:pt x="1601720" y="237589"/>
                </a:cubicBezTo>
                <a:cubicBezTo>
                  <a:pt x="1586557" y="237487"/>
                  <a:pt x="1574328" y="225121"/>
                  <a:pt x="1574430" y="209959"/>
                </a:cubicBezTo>
                <a:cubicBezTo>
                  <a:pt x="1574430" y="209907"/>
                  <a:pt x="1574430" y="209839"/>
                  <a:pt x="1574430" y="209788"/>
                </a:cubicBezTo>
                <a:cubicBezTo>
                  <a:pt x="1574430" y="194523"/>
                  <a:pt x="1586796" y="182157"/>
                  <a:pt x="1602061" y="182157"/>
                </a:cubicBezTo>
                <a:close/>
                <a:moveTo>
                  <a:pt x="1664144" y="181474"/>
                </a:moveTo>
                <a:cubicBezTo>
                  <a:pt x="1679870" y="181474"/>
                  <a:pt x="1692628" y="194232"/>
                  <a:pt x="1692628" y="209958"/>
                </a:cubicBezTo>
                <a:cubicBezTo>
                  <a:pt x="1692628" y="210009"/>
                  <a:pt x="1692628" y="210077"/>
                  <a:pt x="1692628" y="210127"/>
                </a:cubicBezTo>
                <a:cubicBezTo>
                  <a:pt x="1692525" y="225769"/>
                  <a:pt x="1679785" y="238373"/>
                  <a:pt x="1664144" y="238271"/>
                </a:cubicBezTo>
                <a:cubicBezTo>
                  <a:pt x="1648504" y="238271"/>
                  <a:pt x="1635832" y="225598"/>
                  <a:pt x="1635832" y="209958"/>
                </a:cubicBezTo>
                <a:cubicBezTo>
                  <a:pt x="1635832" y="209907"/>
                  <a:pt x="1635832" y="209838"/>
                  <a:pt x="1635832" y="209787"/>
                </a:cubicBezTo>
                <a:cubicBezTo>
                  <a:pt x="1635832" y="194147"/>
                  <a:pt x="1648504" y="181474"/>
                  <a:pt x="1664144" y="181474"/>
                </a:cubicBezTo>
                <a:close/>
                <a:moveTo>
                  <a:pt x="1724864" y="180963"/>
                </a:moveTo>
                <a:cubicBezTo>
                  <a:pt x="1740880" y="180963"/>
                  <a:pt x="1753859" y="193943"/>
                  <a:pt x="1753859" y="209959"/>
                </a:cubicBezTo>
                <a:cubicBezTo>
                  <a:pt x="1753757" y="225906"/>
                  <a:pt x="1740811" y="238783"/>
                  <a:pt x="1724864" y="238783"/>
                </a:cubicBezTo>
                <a:cubicBezTo>
                  <a:pt x="1708951" y="238783"/>
                  <a:pt x="1696040" y="225872"/>
                  <a:pt x="1696040" y="209959"/>
                </a:cubicBezTo>
                <a:cubicBezTo>
                  <a:pt x="1696040" y="194011"/>
                  <a:pt x="1708917" y="181049"/>
                  <a:pt x="1724864" y="180963"/>
                </a:cubicBezTo>
                <a:close/>
                <a:moveTo>
                  <a:pt x="1786632" y="180317"/>
                </a:moveTo>
                <a:cubicBezTo>
                  <a:pt x="1802928" y="180317"/>
                  <a:pt x="1816138" y="193528"/>
                  <a:pt x="1816138" y="209824"/>
                </a:cubicBezTo>
                <a:cubicBezTo>
                  <a:pt x="1816138" y="226120"/>
                  <a:pt x="1802928" y="239330"/>
                  <a:pt x="1786632" y="239330"/>
                </a:cubicBezTo>
                <a:cubicBezTo>
                  <a:pt x="1770336" y="239330"/>
                  <a:pt x="1757125" y="226120"/>
                  <a:pt x="1757125" y="209824"/>
                </a:cubicBezTo>
                <a:cubicBezTo>
                  <a:pt x="1757125" y="193528"/>
                  <a:pt x="1770335" y="180317"/>
                  <a:pt x="1786632" y="180317"/>
                </a:cubicBezTo>
                <a:close/>
                <a:moveTo>
                  <a:pt x="1847666" y="180110"/>
                </a:moveTo>
                <a:cubicBezTo>
                  <a:pt x="1864159" y="180110"/>
                  <a:pt x="1877514" y="193482"/>
                  <a:pt x="1877514" y="209958"/>
                </a:cubicBezTo>
                <a:cubicBezTo>
                  <a:pt x="1877514" y="210009"/>
                  <a:pt x="1877514" y="210078"/>
                  <a:pt x="1877514" y="210129"/>
                </a:cubicBezTo>
                <a:cubicBezTo>
                  <a:pt x="1877411" y="226520"/>
                  <a:pt x="1864057" y="239738"/>
                  <a:pt x="1847666" y="239636"/>
                </a:cubicBezTo>
                <a:cubicBezTo>
                  <a:pt x="1831276" y="239636"/>
                  <a:pt x="1817989" y="226349"/>
                  <a:pt x="1817989" y="209958"/>
                </a:cubicBezTo>
                <a:cubicBezTo>
                  <a:pt x="1817989" y="209907"/>
                  <a:pt x="1817989" y="209839"/>
                  <a:pt x="1817989" y="209788"/>
                </a:cubicBezTo>
                <a:cubicBezTo>
                  <a:pt x="1817989" y="193397"/>
                  <a:pt x="1831276" y="180110"/>
                  <a:pt x="1847666" y="180110"/>
                </a:cubicBezTo>
                <a:close/>
                <a:moveTo>
                  <a:pt x="1909067" y="179939"/>
                </a:moveTo>
                <a:cubicBezTo>
                  <a:pt x="1925646" y="179939"/>
                  <a:pt x="1939086" y="193380"/>
                  <a:pt x="1939086" y="209958"/>
                </a:cubicBezTo>
                <a:cubicBezTo>
                  <a:pt x="1939086" y="210009"/>
                  <a:pt x="1939086" y="210077"/>
                  <a:pt x="1939086" y="210127"/>
                </a:cubicBezTo>
                <a:cubicBezTo>
                  <a:pt x="1938984" y="226621"/>
                  <a:pt x="1925543" y="239908"/>
                  <a:pt x="1909067" y="239806"/>
                </a:cubicBezTo>
                <a:cubicBezTo>
                  <a:pt x="1892575" y="239806"/>
                  <a:pt x="1879220" y="226434"/>
                  <a:pt x="1879220" y="209958"/>
                </a:cubicBezTo>
                <a:cubicBezTo>
                  <a:pt x="1879220" y="209907"/>
                  <a:pt x="1879220" y="209838"/>
                  <a:pt x="1879220" y="209787"/>
                </a:cubicBezTo>
                <a:cubicBezTo>
                  <a:pt x="1879220" y="193294"/>
                  <a:pt x="1892575" y="179939"/>
                  <a:pt x="1909067" y="179939"/>
                </a:cubicBezTo>
                <a:close/>
                <a:moveTo>
                  <a:pt x="5629" y="143951"/>
                </a:moveTo>
                <a:cubicBezTo>
                  <a:pt x="8648" y="143951"/>
                  <a:pt x="11086" y="146390"/>
                  <a:pt x="11086" y="149409"/>
                </a:cubicBezTo>
                <a:cubicBezTo>
                  <a:pt x="11086" y="152428"/>
                  <a:pt x="8648" y="154867"/>
                  <a:pt x="5629" y="154867"/>
                </a:cubicBezTo>
                <a:cubicBezTo>
                  <a:pt x="2643" y="154782"/>
                  <a:pt x="256" y="152394"/>
                  <a:pt x="171" y="149409"/>
                </a:cubicBezTo>
                <a:cubicBezTo>
                  <a:pt x="171" y="146390"/>
                  <a:pt x="2610" y="143951"/>
                  <a:pt x="5629" y="143951"/>
                </a:cubicBezTo>
                <a:close/>
                <a:moveTo>
                  <a:pt x="67029" y="140881"/>
                </a:moveTo>
                <a:cubicBezTo>
                  <a:pt x="71277" y="140881"/>
                  <a:pt x="74705" y="144311"/>
                  <a:pt x="74705" y="148557"/>
                </a:cubicBezTo>
                <a:cubicBezTo>
                  <a:pt x="74705" y="152803"/>
                  <a:pt x="71277" y="156232"/>
                  <a:pt x="67029" y="156232"/>
                </a:cubicBezTo>
                <a:cubicBezTo>
                  <a:pt x="62783" y="156232"/>
                  <a:pt x="59355" y="152803"/>
                  <a:pt x="59355" y="148557"/>
                </a:cubicBezTo>
                <a:cubicBezTo>
                  <a:pt x="59355" y="144311"/>
                  <a:pt x="62783" y="140881"/>
                  <a:pt x="67029" y="140881"/>
                </a:cubicBezTo>
                <a:close/>
                <a:moveTo>
                  <a:pt x="129114" y="140028"/>
                </a:moveTo>
                <a:cubicBezTo>
                  <a:pt x="133821" y="140028"/>
                  <a:pt x="137641" y="143849"/>
                  <a:pt x="137641" y="148556"/>
                </a:cubicBezTo>
                <a:cubicBezTo>
                  <a:pt x="137641" y="153264"/>
                  <a:pt x="133821" y="157084"/>
                  <a:pt x="129114" y="157084"/>
                </a:cubicBezTo>
                <a:cubicBezTo>
                  <a:pt x="124440" y="156999"/>
                  <a:pt x="120671" y="153230"/>
                  <a:pt x="120586" y="148556"/>
                </a:cubicBezTo>
                <a:cubicBezTo>
                  <a:pt x="120586" y="143849"/>
                  <a:pt x="124406" y="140028"/>
                  <a:pt x="129114" y="140028"/>
                </a:cubicBezTo>
                <a:close/>
                <a:moveTo>
                  <a:pt x="189832" y="139176"/>
                </a:moveTo>
                <a:cubicBezTo>
                  <a:pt x="189951" y="139176"/>
                  <a:pt x="190054" y="139176"/>
                  <a:pt x="190173" y="139176"/>
                </a:cubicBezTo>
                <a:cubicBezTo>
                  <a:pt x="195256" y="139279"/>
                  <a:pt x="199315" y="143475"/>
                  <a:pt x="199213" y="148557"/>
                </a:cubicBezTo>
                <a:cubicBezTo>
                  <a:pt x="199213" y="153742"/>
                  <a:pt x="195017" y="157938"/>
                  <a:pt x="189832" y="157938"/>
                </a:cubicBezTo>
                <a:cubicBezTo>
                  <a:pt x="184647" y="157938"/>
                  <a:pt x="180452" y="153742"/>
                  <a:pt x="180452" y="148557"/>
                </a:cubicBezTo>
                <a:cubicBezTo>
                  <a:pt x="180452" y="143372"/>
                  <a:pt x="184647" y="139176"/>
                  <a:pt x="189832" y="139176"/>
                </a:cubicBezTo>
                <a:close/>
                <a:moveTo>
                  <a:pt x="251233" y="138493"/>
                </a:moveTo>
                <a:cubicBezTo>
                  <a:pt x="251353" y="138493"/>
                  <a:pt x="251455" y="138493"/>
                  <a:pt x="251574" y="138493"/>
                </a:cubicBezTo>
                <a:cubicBezTo>
                  <a:pt x="257032" y="138596"/>
                  <a:pt x="261399" y="143098"/>
                  <a:pt x="261296" y="148556"/>
                </a:cubicBezTo>
                <a:cubicBezTo>
                  <a:pt x="261296" y="154117"/>
                  <a:pt x="256794" y="158619"/>
                  <a:pt x="251233" y="158619"/>
                </a:cubicBezTo>
                <a:cubicBezTo>
                  <a:pt x="245707" y="158534"/>
                  <a:pt x="241256" y="154083"/>
                  <a:pt x="241171" y="148556"/>
                </a:cubicBezTo>
                <a:cubicBezTo>
                  <a:pt x="241171" y="142996"/>
                  <a:pt x="245673" y="138493"/>
                  <a:pt x="251233" y="138493"/>
                </a:cubicBezTo>
                <a:close/>
                <a:moveTo>
                  <a:pt x="313001" y="137507"/>
                </a:moveTo>
                <a:cubicBezTo>
                  <a:pt x="319029" y="137507"/>
                  <a:pt x="323917" y="142394"/>
                  <a:pt x="323917" y="148423"/>
                </a:cubicBezTo>
                <a:cubicBezTo>
                  <a:pt x="323917" y="154451"/>
                  <a:pt x="319029" y="159339"/>
                  <a:pt x="313001" y="159339"/>
                </a:cubicBezTo>
                <a:cubicBezTo>
                  <a:pt x="306972" y="159339"/>
                  <a:pt x="302085" y="154451"/>
                  <a:pt x="302085" y="148423"/>
                </a:cubicBezTo>
                <a:cubicBezTo>
                  <a:pt x="302085" y="142394"/>
                  <a:pt x="306972" y="137507"/>
                  <a:pt x="313001" y="137507"/>
                </a:cubicBezTo>
                <a:close/>
                <a:moveTo>
                  <a:pt x="374036" y="136788"/>
                </a:moveTo>
                <a:cubicBezTo>
                  <a:pt x="380534" y="136788"/>
                  <a:pt x="385804" y="142059"/>
                  <a:pt x="385804" y="148557"/>
                </a:cubicBezTo>
                <a:cubicBezTo>
                  <a:pt x="385804" y="155055"/>
                  <a:pt x="380534" y="160326"/>
                  <a:pt x="374036" y="160326"/>
                </a:cubicBezTo>
                <a:cubicBezTo>
                  <a:pt x="367538" y="160326"/>
                  <a:pt x="362268" y="155055"/>
                  <a:pt x="362268" y="148557"/>
                </a:cubicBezTo>
                <a:cubicBezTo>
                  <a:pt x="362268" y="142059"/>
                  <a:pt x="367538" y="136788"/>
                  <a:pt x="374036" y="136788"/>
                </a:cubicBezTo>
                <a:close/>
                <a:moveTo>
                  <a:pt x="436120" y="135935"/>
                </a:moveTo>
                <a:cubicBezTo>
                  <a:pt x="443096" y="135935"/>
                  <a:pt x="448741" y="141581"/>
                  <a:pt x="448741" y="148557"/>
                </a:cubicBezTo>
                <a:cubicBezTo>
                  <a:pt x="448741" y="155533"/>
                  <a:pt x="443096" y="161178"/>
                  <a:pt x="436120" y="161178"/>
                </a:cubicBezTo>
                <a:cubicBezTo>
                  <a:pt x="429144" y="161178"/>
                  <a:pt x="423499" y="155533"/>
                  <a:pt x="423499" y="148557"/>
                </a:cubicBezTo>
                <a:cubicBezTo>
                  <a:pt x="423499" y="141581"/>
                  <a:pt x="429144" y="135935"/>
                  <a:pt x="436120" y="135935"/>
                </a:cubicBezTo>
                <a:close/>
                <a:moveTo>
                  <a:pt x="496839" y="135082"/>
                </a:moveTo>
                <a:cubicBezTo>
                  <a:pt x="504275" y="135082"/>
                  <a:pt x="510313" y="141120"/>
                  <a:pt x="510313" y="148556"/>
                </a:cubicBezTo>
                <a:cubicBezTo>
                  <a:pt x="510313" y="155993"/>
                  <a:pt x="504275" y="162031"/>
                  <a:pt x="496839" y="162031"/>
                </a:cubicBezTo>
                <a:cubicBezTo>
                  <a:pt x="489437" y="161945"/>
                  <a:pt x="483450" y="155959"/>
                  <a:pt x="483365" y="148556"/>
                </a:cubicBezTo>
                <a:cubicBezTo>
                  <a:pt x="483365" y="141120"/>
                  <a:pt x="489402" y="135082"/>
                  <a:pt x="496839" y="135082"/>
                </a:cubicBezTo>
                <a:close/>
                <a:moveTo>
                  <a:pt x="558239" y="134229"/>
                </a:moveTo>
                <a:cubicBezTo>
                  <a:pt x="558359" y="134229"/>
                  <a:pt x="558461" y="134229"/>
                  <a:pt x="558580" y="134229"/>
                </a:cubicBezTo>
                <a:cubicBezTo>
                  <a:pt x="566392" y="134332"/>
                  <a:pt x="572669" y="140745"/>
                  <a:pt x="572566" y="148556"/>
                </a:cubicBezTo>
                <a:cubicBezTo>
                  <a:pt x="572566" y="156470"/>
                  <a:pt x="566153" y="162883"/>
                  <a:pt x="558239" y="162883"/>
                </a:cubicBezTo>
                <a:cubicBezTo>
                  <a:pt x="550360" y="162798"/>
                  <a:pt x="543998" y="156436"/>
                  <a:pt x="543913" y="148556"/>
                </a:cubicBezTo>
                <a:cubicBezTo>
                  <a:pt x="543913" y="140642"/>
                  <a:pt x="550326" y="134229"/>
                  <a:pt x="558239" y="134229"/>
                </a:cubicBezTo>
                <a:close/>
                <a:moveTo>
                  <a:pt x="619642" y="133377"/>
                </a:moveTo>
                <a:cubicBezTo>
                  <a:pt x="628033" y="133377"/>
                  <a:pt x="634821" y="140166"/>
                  <a:pt x="634821" y="148557"/>
                </a:cubicBezTo>
                <a:cubicBezTo>
                  <a:pt x="634821" y="148608"/>
                  <a:pt x="634821" y="148677"/>
                  <a:pt x="634821" y="148728"/>
                </a:cubicBezTo>
                <a:cubicBezTo>
                  <a:pt x="634719" y="157017"/>
                  <a:pt x="627931" y="163669"/>
                  <a:pt x="619642" y="163566"/>
                </a:cubicBezTo>
                <a:cubicBezTo>
                  <a:pt x="619590" y="163566"/>
                  <a:pt x="619522" y="163566"/>
                  <a:pt x="619471" y="163566"/>
                </a:cubicBezTo>
                <a:cubicBezTo>
                  <a:pt x="611182" y="163566"/>
                  <a:pt x="604462" y="156846"/>
                  <a:pt x="604462" y="148557"/>
                </a:cubicBezTo>
                <a:cubicBezTo>
                  <a:pt x="604462" y="140166"/>
                  <a:pt x="611250" y="133377"/>
                  <a:pt x="619642" y="133377"/>
                </a:cubicBezTo>
                <a:close/>
                <a:moveTo>
                  <a:pt x="681043" y="132524"/>
                </a:moveTo>
                <a:cubicBezTo>
                  <a:pt x="689895" y="132524"/>
                  <a:pt x="697075" y="139705"/>
                  <a:pt x="697075" y="148557"/>
                </a:cubicBezTo>
                <a:cubicBezTo>
                  <a:pt x="696973" y="157341"/>
                  <a:pt x="689827" y="164419"/>
                  <a:pt x="681043" y="164419"/>
                </a:cubicBezTo>
                <a:cubicBezTo>
                  <a:pt x="672259" y="164419"/>
                  <a:pt x="665095" y="157341"/>
                  <a:pt x="665011" y="148557"/>
                </a:cubicBezTo>
                <a:cubicBezTo>
                  <a:pt x="665011" y="139705"/>
                  <a:pt x="672191" y="132524"/>
                  <a:pt x="681043" y="132524"/>
                </a:cubicBezTo>
                <a:close/>
                <a:moveTo>
                  <a:pt x="743125" y="131842"/>
                </a:moveTo>
                <a:cubicBezTo>
                  <a:pt x="752540" y="131842"/>
                  <a:pt x="760181" y="139483"/>
                  <a:pt x="760181" y="148898"/>
                </a:cubicBezTo>
                <a:cubicBezTo>
                  <a:pt x="760181" y="158313"/>
                  <a:pt x="752540" y="165954"/>
                  <a:pt x="743125" y="165954"/>
                </a:cubicBezTo>
                <a:cubicBezTo>
                  <a:pt x="733711" y="165954"/>
                  <a:pt x="726070" y="158313"/>
                  <a:pt x="726070" y="148898"/>
                </a:cubicBezTo>
                <a:cubicBezTo>
                  <a:pt x="726070" y="139483"/>
                  <a:pt x="733711" y="131842"/>
                  <a:pt x="743125" y="131842"/>
                </a:cubicBezTo>
                <a:close/>
                <a:moveTo>
                  <a:pt x="803844" y="130989"/>
                </a:moveTo>
                <a:cubicBezTo>
                  <a:pt x="813259" y="130989"/>
                  <a:pt x="820900" y="138631"/>
                  <a:pt x="820900" y="148045"/>
                </a:cubicBezTo>
                <a:cubicBezTo>
                  <a:pt x="820900" y="157460"/>
                  <a:pt x="813259" y="165101"/>
                  <a:pt x="803844" y="165101"/>
                </a:cubicBezTo>
                <a:cubicBezTo>
                  <a:pt x="794430" y="165101"/>
                  <a:pt x="786789" y="157460"/>
                  <a:pt x="786789" y="148045"/>
                </a:cubicBezTo>
                <a:cubicBezTo>
                  <a:pt x="786789" y="138631"/>
                  <a:pt x="794430" y="130989"/>
                  <a:pt x="803844" y="130989"/>
                </a:cubicBezTo>
                <a:close/>
                <a:moveTo>
                  <a:pt x="865246" y="130136"/>
                </a:moveTo>
                <a:cubicBezTo>
                  <a:pt x="875428" y="130136"/>
                  <a:pt x="883666" y="138392"/>
                  <a:pt x="883666" y="148557"/>
                </a:cubicBezTo>
                <a:cubicBezTo>
                  <a:pt x="883666" y="148608"/>
                  <a:pt x="883666" y="148676"/>
                  <a:pt x="883666" y="148727"/>
                </a:cubicBezTo>
                <a:cubicBezTo>
                  <a:pt x="883564" y="158807"/>
                  <a:pt x="875326" y="166909"/>
                  <a:pt x="865246" y="166807"/>
                </a:cubicBezTo>
                <a:cubicBezTo>
                  <a:pt x="855132" y="166807"/>
                  <a:pt x="846928" y="158671"/>
                  <a:pt x="846826" y="148557"/>
                </a:cubicBezTo>
                <a:cubicBezTo>
                  <a:pt x="846826" y="138392"/>
                  <a:pt x="855081" y="130136"/>
                  <a:pt x="865246" y="130136"/>
                </a:cubicBezTo>
                <a:close/>
                <a:moveTo>
                  <a:pt x="926648" y="129283"/>
                </a:moveTo>
                <a:cubicBezTo>
                  <a:pt x="926767" y="129283"/>
                  <a:pt x="926870" y="129283"/>
                  <a:pt x="926989" y="129283"/>
                </a:cubicBezTo>
                <a:cubicBezTo>
                  <a:pt x="937546" y="129386"/>
                  <a:pt x="946023" y="137999"/>
                  <a:pt x="945921" y="148557"/>
                </a:cubicBezTo>
                <a:cubicBezTo>
                  <a:pt x="945921" y="148608"/>
                  <a:pt x="945921" y="148676"/>
                  <a:pt x="945921" y="148727"/>
                </a:cubicBezTo>
                <a:cubicBezTo>
                  <a:pt x="945819" y="159285"/>
                  <a:pt x="937205" y="167762"/>
                  <a:pt x="926648" y="167659"/>
                </a:cubicBezTo>
                <a:cubicBezTo>
                  <a:pt x="916073" y="167659"/>
                  <a:pt x="907460" y="159131"/>
                  <a:pt x="907375" y="148557"/>
                </a:cubicBezTo>
                <a:cubicBezTo>
                  <a:pt x="907375" y="137914"/>
                  <a:pt x="916005" y="129283"/>
                  <a:pt x="926648" y="129283"/>
                </a:cubicBezTo>
                <a:close/>
                <a:moveTo>
                  <a:pt x="988048" y="128430"/>
                </a:moveTo>
                <a:cubicBezTo>
                  <a:pt x="999169" y="128430"/>
                  <a:pt x="1008175" y="137436"/>
                  <a:pt x="1008175" y="148556"/>
                </a:cubicBezTo>
                <a:cubicBezTo>
                  <a:pt x="1008175" y="148608"/>
                  <a:pt x="1008175" y="148676"/>
                  <a:pt x="1008175" y="148727"/>
                </a:cubicBezTo>
                <a:cubicBezTo>
                  <a:pt x="1008072" y="159745"/>
                  <a:pt x="999067" y="168614"/>
                  <a:pt x="988048" y="168512"/>
                </a:cubicBezTo>
                <a:cubicBezTo>
                  <a:pt x="987997" y="168512"/>
                  <a:pt x="987929" y="168512"/>
                  <a:pt x="987878" y="168512"/>
                </a:cubicBezTo>
                <a:cubicBezTo>
                  <a:pt x="976860" y="168512"/>
                  <a:pt x="967923" y="159575"/>
                  <a:pt x="967923" y="148556"/>
                </a:cubicBezTo>
                <a:cubicBezTo>
                  <a:pt x="967923" y="137436"/>
                  <a:pt x="976928" y="128430"/>
                  <a:pt x="988048" y="128430"/>
                </a:cubicBezTo>
                <a:close/>
                <a:moveTo>
                  <a:pt x="1050132" y="127748"/>
                </a:moveTo>
                <a:cubicBezTo>
                  <a:pt x="1050251" y="127748"/>
                  <a:pt x="1050354" y="127748"/>
                  <a:pt x="1050473" y="127748"/>
                </a:cubicBezTo>
                <a:cubicBezTo>
                  <a:pt x="1061866" y="127851"/>
                  <a:pt x="1071043" y="137163"/>
                  <a:pt x="1070940" y="148557"/>
                </a:cubicBezTo>
                <a:cubicBezTo>
                  <a:pt x="1070940" y="148608"/>
                  <a:pt x="1070940" y="148676"/>
                  <a:pt x="1070940" y="148727"/>
                </a:cubicBezTo>
                <a:cubicBezTo>
                  <a:pt x="1070837" y="160120"/>
                  <a:pt x="1061525" y="169297"/>
                  <a:pt x="1050132" y="169194"/>
                </a:cubicBezTo>
                <a:cubicBezTo>
                  <a:pt x="1038704" y="169194"/>
                  <a:pt x="1029409" y="159984"/>
                  <a:pt x="1029324" y="148557"/>
                </a:cubicBezTo>
                <a:cubicBezTo>
                  <a:pt x="1029324" y="137061"/>
                  <a:pt x="1038636" y="127748"/>
                  <a:pt x="1050132" y="127748"/>
                </a:cubicBezTo>
                <a:close/>
                <a:moveTo>
                  <a:pt x="1172253" y="126895"/>
                </a:moveTo>
                <a:cubicBezTo>
                  <a:pt x="1184687" y="126895"/>
                  <a:pt x="1194767" y="136976"/>
                  <a:pt x="1194767" y="149409"/>
                </a:cubicBezTo>
                <a:cubicBezTo>
                  <a:pt x="1194681" y="161775"/>
                  <a:pt x="1184618" y="171752"/>
                  <a:pt x="1172253" y="171752"/>
                </a:cubicBezTo>
                <a:cubicBezTo>
                  <a:pt x="1159921" y="171752"/>
                  <a:pt x="1149910" y="161741"/>
                  <a:pt x="1149910" y="149409"/>
                </a:cubicBezTo>
                <a:cubicBezTo>
                  <a:pt x="1149910" y="137044"/>
                  <a:pt x="1159887" y="126981"/>
                  <a:pt x="1172253" y="126895"/>
                </a:cubicBezTo>
                <a:close/>
                <a:moveTo>
                  <a:pt x="1110851" y="126895"/>
                </a:moveTo>
                <a:cubicBezTo>
                  <a:pt x="1122807" y="126895"/>
                  <a:pt x="1132512" y="136600"/>
                  <a:pt x="1132512" y="148556"/>
                </a:cubicBezTo>
                <a:cubicBezTo>
                  <a:pt x="1132512" y="148608"/>
                  <a:pt x="1132512" y="148676"/>
                  <a:pt x="1132512" y="148727"/>
                </a:cubicBezTo>
                <a:cubicBezTo>
                  <a:pt x="1132410" y="160598"/>
                  <a:pt x="1122723" y="170149"/>
                  <a:pt x="1110851" y="170047"/>
                </a:cubicBezTo>
                <a:cubicBezTo>
                  <a:pt x="1110800" y="170047"/>
                  <a:pt x="1110732" y="170047"/>
                  <a:pt x="1110681" y="170047"/>
                </a:cubicBezTo>
                <a:cubicBezTo>
                  <a:pt x="1098810" y="170047"/>
                  <a:pt x="1089191" y="160427"/>
                  <a:pt x="1089191" y="148556"/>
                </a:cubicBezTo>
                <a:cubicBezTo>
                  <a:pt x="1089191" y="136600"/>
                  <a:pt x="1098895" y="126895"/>
                  <a:pt x="1110851" y="126895"/>
                </a:cubicBezTo>
                <a:close/>
                <a:moveTo>
                  <a:pt x="1233654" y="125190"/>
                </a:moveTo>
                <a:cubicBezTo>
                  <a:pt x="1246565" y="125190"/>
                  <a:pt x="1257020" y="135646"/>
                  <a:pt x="1257020" y="148557"/>
                </a:cubicBezTo>
                <a:cubicBezTo>
                  <a:pt x="1257020" y="148608"/>
                  <a:pt x="1257020" y="148676"/>
                  <a:pt x="1257020" y="148728"/>
                </a:cubicBezTo>
                <a:cubicBezTo>
                  <a:pt x="1256918" y="161537"/>
                  <a:pt x="1246462" y="171855"/>
                  <a:pt x="1233654" y="171753"/>
                </a:cubicBezTo>
                <a:cubicBezTo>
                  <a:pt x="1220845" y="171753"/>
                  <a:pt x="1210458" y="161366"/>
                  <a:pt x="1210458" y="148557"/>
                </a:cubicBezTo>
                <a:cubicBezTo>
                  <a:pt x="1210458" y="148506"/>
                  <a:pt x="1210458" y="148438"/>
                  <a:pt x="1210458" y="148386"/>
                </a:cubicBezTo>
                <a:cubicBezTo>
                  <a:pt x="1210458" y="135578"/>
                  <a:pt x="1220845" y="125190"/>
                  <a:pt x="1233654" y="125190"/>
                </a:cubicBezTo>
                <a:close/>
                <a:moveTo>
                  <a:pt x="1295055" y="124508"/>
                </a:moveTo>
                <a:cubicBezTo>
                  <a:pt x="1308342" y="124508"/>
                  <a:pt x="1319104" y="135271"/>
                  <a:pt x="1319104" y="148557"/>
                </a:cubicBezTo>
                <a:cubicBezTo>
                  <a:pt x="1319002" y="161776"/>
                  <a:pt x="1308273" y="172435"/>
                  <a:pt x="1295055" y="172435"/>
                </a:cubicBezTo>
                <a:cubicBezTo>
                  <a:pt x="1281871" y="172435"/>
                  <a:pt x="1271177" y="161741"/>
                  <a:pt x="1271177" y="148557"/>
                </a:cubicBezTo>
                <a:cubicBezTo>
                  <a:pt x="1271177" y="135339"/>
                  <a:pt x="1281837" y="124594"/>
                  <a:pt x="1295055" y="124508"/>
                </a:cubicBezTo>
                <a:close/>
                <a:moveTo>
                  <a:pt x="1357139" y="123655"/>
                </a:moveTo>
                <a:cubicBezTo>
                  <a:pt x="1370886" y="123655"/>
                  <a:pt x="1382040" y="134810"/>
                  <a:pt x="1382040" y="148557"/>
                </a:cubicBezTo>
                <a:cubicBezTo>
                  <a:pt x="1382040" y="148608"/>
                  <a:pt x="1382040" y="148677"/>
                  <a:pt x="1382040" y="148728"/>
                </a:cubicBezTo>
                <a:cubicBezTo>
                  <a:pt x="1381938" y="162389"/>
                  <a:pt x="1370801" y="173390"/>
                  <a:pt x="1357139" y="173288"/>
                </a:cubicBezTo>
                <a:cubicBezTo>
                  <a:pt x="1343477" y="173288"/>
                  <a:pt x="1332408" y="162219"/>
                  <a:pt x="1332408" y="148557"/>
                </a:cubicBezTo>
                <a:cubicBezTo>
                  <a:pt x="1332408" y="148506"/>
                  <a:pt x="1332408" y="148438"/>
                  <a:pt x="1332408" y="148387"/>
                </a:cubicBezTo>
                <a:cubicBezTo>
                  <a:pt x="1332408" y="134725"/>
                  <a:pt x="1343477" y="123655"/>
                  <a:pt x="1357139" y="123655"/>
                </a:cubicBezTo>
                <a:close/>
                <a:moveTo>
                  <a:pt x="1417857" y="122802"/>
                </a:moveTo>
                <a:cubicBezTo>
                  <a:pt x="1417977" y="122802"/>
                  <a:pt x="1418079" y="122802"/>
                  <a:pt x="1418198" y="122802"/>
                </a:cubicBezTo>
                <a:cubicBezTo>
                  <a:pt x="1432321" y="122905"/>
                  <a:pt x="1443714" y="134435"/>
                  <a:pt x="1443612" y="148557"/>
                </a:cubicBezTo>
                <a:cubicBezTo>
                  <a:pt x="1443612" y="148608"/>
                  <a:pt x="1443612" y="148676"/>
                  <a:pt x="1443612" y="148727"/>
                </a:cubicBezTo>
                <a:cubicBezTo>
                  <a:pt x="1443509" y="162850"/>
                  <a:pt x="1431980" y="174243"/>
                  <a:pt x="1417857" y="174141"/>
                </a:cubicBezTo>
                <a:cubicBezTo>
                  <a:pt x="1403735" y="174141"/>
                  <a:pt x="1392274" y="162679"/>
                  <a:pt x="1392274" y="148557"/>
                </a:cubicBezTo>
                <a:cubicBezTo>
                  <a:pt x="1392274" y="148506"/>
                  <a:pt x="1392274" y="148437"/>
                  <a:pt x="1392274" y="148386"/>
                </a:cubicBezTo>
                <a:cubicBezTo>
                  <a:pt x="1392274" y="134264"/>
                  <a:pt x="1403735" y="122802"/>
                  <a:pt x="1417857" y="122802"/>
                </a:cubicBezTo>
                <a:close/>
                <a:moveTo>
                  <a:pt x="1479259" y="122120"/>
                </a:moveTo>
                <a:cubicBezTo>
                  <a:pt x="1479378" y="122120"/>
                  <a:pt x="1479481" y="122120"/>
                  <a:pt x="1479600" y="122120"/>
                </a:cubicBezTo>
                <a:cubicBezTo>
                  <a:pt x="1494115" y="122223"/>
                  <a:pt x="1505798" y="134060"/>
                  <a:pt x="1505695" y="148557"/>
                </a:cubicBezTo>
                <a:cubicBezTo>
                  <a:pt x="1505695" y="148608"/>
                  <a:pt x="1505695" y="148676"/>
                  <a:pt x="1505695" y="148728"/>
                </a:cubicBezTo>
                <a:cubicBezTo>
                  <a:pt x="1505593" y="163242"/>
                  <a:pt x="1493756" y="174926"/>
                  <a:pt x="1479259" y="174823"/>
                </a:cubicBezTo>
                <a:cubicBezTo>
                  <a:pt x="1464744" y="174823"/>
                  <a:pt x="1452993" y="163072"/>
                  <a:pt x="1452993" y="148557"/>
                </a:cubicBezTo>
                <a:cubicBezTo>
                  <a:pt x="1452993" y="148506"/>
                  <a:pt x="1452993" y="148438"/>
                  <a:pt x="1452993" y="148387"/>
                </a:cubicBezTo>
                <a:cubicBezTo>
                  <a:pt x="1452993" y="133872"/>
                  <a:pt x="1464744" y="122120"/>
                  <a:pt x="1479259" y="122120"/>
                </a:cubicBezTo>
                <a:close/>
                <a:moveTo>
                  <a:pt x="1971151" y="121949"/>
                </a:moveTo>
                <a:cubicBezTo>
                  <a:pt x="1985853" y="121949"/>
                  <a:pt x="1997758" y="133854"/>
                  <a:pt x="1997758" y="148557"/>
                </a:cubicBezTo>
                <a:cubicBezTo>
                  <a:pt x="1997758" y="148608"/>
                  <a:pt x="1997758" y="148676"/>
                  <a:pt x="1997758" y="148727"/>
                </a:cubicBezTo>
                <a:cubicBezTo>
                  <a:pt x="1997655" y="163327"/>
                  <a:pt x="1985750" y="175096"/>
                  <a:pt x="1971151" y="174993"/>
                </a:cubicBezTo>
                <a:cubicBezTo>
                  <a:pt x="1971031" y="174993"/>
                  <a:pt x="1970929" y="174993"/>
                  <a:pt x="1970810" y="174993"/>
                </a:cubicBezTo>
                <a:cubicBezTo>
                  <a:pt x="1956295" y="174891"/>
                  <a:pt x="1944612" y="163054"/>
                  <a:pt x="1944714" y="148557"/>
                </a:cubicBezTo>
                <a:cubicBezTo>
                  <a:pt x="1944714" y="148505"/>
                  <a:pt x="1944714" y="148437"/>
                  <a:pt x="1944714" y="148386"/>
                </a:cubicBezTo>
                <a:cubicBezTo>
                  <a:pt x="1944714" y="133786"/>
                  <a:pt x="1956551" y="121949"/>
                  <a:pt x="1971151" y="121949"/>
                </a:cubicBezTo>
                <a:close/>
                <a:moveTo>
                  <a:pt x="1540660" y="121267"/>
                </a:moveTo>
                <a:cubicBezTo>
                  <a:pt x="1540780" y="121267"/>
                  <a:pt x="1540882" y="121267"/>
                  <a:pt x="1541001" y="121267"/>
                </a:cubicBezTo>
                <a:cubicBezTo>
                  <a:pt x="1555976" y="121370"/>
                  <a:pt x="1568052" y="133582"/>
                  <a:pt x="1567949" y="148557"/>
                </a:cubicBezTo>
                <a:cubicBezTo>
                  <a:pt x="1567949" y="148608"/>
                  <a:pt x="1567949" y="148676"/>
                  <a:pt x="1567949" y="148727"/>
                </a:cubicBezTo>
                <a:cubicBezTo>
                  <a:pt x="1567847" y="163703"/>
                  <a:pt x="1555635" y="175778"/>
                  <a:pt x="1540660" y="175676"/>
                </a:cubicBezTo>
                <a:cubicBezTo>
                  <a:pt x="1525685" y="175676"/>
                  <a:pt x="1513542" y="163532"/>
                  <a:pt x="1513542" y="148557"/>
                </a:cubicBezTo>
                <a:cubicBezTo>
                  <a:pt x="1513542" y="148506"/>
                  <a:pt x="1513542" y="148438"/>
                  <a:pt x="1513542" y="148386"/>
                </a:cubicBezTo>
                <a:cubicBezTo>
                  <a:pt x="1513542" y="133411"/>
                  <a:pt x="1525685" y="121267"/>
                  <a:pt x="1540660" y="121267"/>
                </a:cubicBezTo>
                <a:close/>
                <a:moveTo>
                  <a:pt x="1602061" y="120414"/>
                </a:moveTo>
                <a:cubicBezTo>
                  <a:pt x="1617599" y="120414"/>
                  <a:pt x="1630203" y="133019"/>
                  <a:pt x="1630203" y="148557"/>
                </a:cubicBezTo>
                <a:cubicBezTo>
                  <a:pt x="1630203" y="148608"/>
                  <a:pt x="1630203" y="148676"/>
                  <a:pt x="1630203" y="148727"/>
                </a:cubicBezTo>
                <a:cubicBezTo>
                  <a:pt x="1630101" y="164180"/>
                  <a:pt x="1617513" y="176631"/>
                  <a:pt x="1602061" y="176528"/>
                </a:cubicBezTo>
                <a:cubicBezTo>
                  <a:pt x="1601941" y="176528"/>
                  <a:pt x="1601839" y="176528"/>
                  <a:pt x="1601720" y="176528"/>
                </a:cubicBezTo>
                <a:cubicBezTo>
                  <a:pt x="1586369" y="176426"/>
                  <a:pt x="1573987" y="163907"/>
                  <a:pt x="1574089" y="148557"/>
                </a:cubicBezTo>
                <a:cubicBezTo>
                  <a:pt x="1574089" y="148505"/>
                  <a:pt x="1574089" y="148437"/>
                  <a:pt x="1574089" y="148386"/>
                </a:cubicBezTo>
                <a:cubicBezTo>
                  <a:pt x="1574089" y="132933"/>
                  <a:pt x="1586608" y="120414"/>
                  <a:pt x="1602061" y="120414"/>
                </a:cubicBezTo>
                <a:close/>
                <a:moveTo>
                  <a:pt x="1664145" y="119732"/>
                </a:moveTo>
                <a:cubicBezTo>
                  <a:pt x="1664435" y="119732"/>
                  <a:pt x="1664725" y="119732"/>
                  <a:pt x="1665014" y="119750"/>
                </a:cubicBezTo>
                <a:cubicBezTo>
                  <a:pt x="1680928" y="120210"/>
                  <a:pt x="1693447" y="133497"/>
                  <a:pt x="1692969" y="149410"/>
                </a:cubicBezTo>
                <a:cubicBezTo>
                  <a:pt x="1692884" y="165255"/>
                  <a:pt x="1679989" y="178064"/>
                  <a:pt x="1664145" y="178064"/>
                </a:cubicBezTo>
                <a:cubicBezTo>
                  <a:pt x="1663855" y="178064"/>
                  <a:pt x="1663565" y="178064"/>
                  <a:pt x="1663275" y="178047"/>
                </a:cubicBezTo>
                <a:cubicBezTo>
                  <a:pt x="1647464" y="177586"/>
                  <a:pt x="1635013" y="164368"/>
                  <a:pt x="1635491" y="148557"/>
                </a:cubicBezTo>
                <a:cubicBezTo>
                  <a:pt x="1635491" y="148506"/>
                  <a:pt x="1635491" y="148438"/>
                  <a:pt x="1635491" y="148386"/>
                </a:cubicBezTo>
                <a:cubicBezTo>
                  <a:pt x="1635491" y="132558"/>
                  <a:pt x="1648317" y="119732"/>
                  <a:pt x="1664145" y="119732"/>
                </a:cubicBezTo>
                <a:close/>
                <a:moveTo>
                  <a:pt x="1724864" y="119050"/>
                </a:moveTo>
                <a:cubicBezTo>
                  <a:pt x="1724983" y="119050"/>
                  <a:pt x="1725085" y="119050"/>
                  <a:pt x="1725205" y="119050"/>
                </a:cubicBezTo>
                <a:cubicBezTo>
                  <a:pt x="1741408" y="119153"/>
                  <a:pt x="1754473" y="132354"/>
                  <a:pt x="1754371" y="148557"/>
                </a:cubicBezTo>
                <a:cubicBezTo>
                  <a:pt x="1754371" y="148608"/>
                  <a:pt x="1754371" y="148677"/>
                  <a:pt x="1754371" y="148728"/>
                </a:cubicBezTo>
                <a:cubicBezTo>
                  <a:pt x="1754268" y="164931"/>
                  <a:pt x="1741067" y="177996"/>
                  <a:pt x="1724864" y="177893"/>
                </a:cubicBezTo>
                <a:cubicBezTo>
                  <a:pt x="1708660" y="177893"/>
                  <a:pt x="1695528" y="164760"/>
                  <a:pt x="1695528" y="148557"/>
                </a:cubicBezTo>
                <a:cubicBezTo>
                  <a:pt x="1695528" y="148506"/>
                  <a:pt x="1695528" y="148438"/>
                  <a:pt x="1695528" y="148387"/>
                </a:cubicBezTo>
                <a:cubicBezTo>
                  <a:pt x="1695528" y="132183"/>
                  <a:pt x="1708660" y="119050"/>
                  <a:pt x="1724864" y="119050"/>
                </a:cubicBezTo>
                <a:close/>
                <a:moveTo>
                  <a:pt x="1786265" y="118367"/>
                </a:moveTo>
                <a:cubicBezTo>
                  <a:pt x="1802946" y="118367"/>
                  <a:pt x="1816454" y="131876"/>
                  <a:pt x="1816454" y="148556"/>
                </a:cubicBezTo>
                <a:cubicBezTo>
                  <a:pt x="1816454" y="148608"/>
                  <a:pt x="1816454" y="148676"/>
                  <a:pt x="1816454" y="148727"/>
                </a:cubicBezTo>
                <a:cubicBezTo>
                  <a:pt x="1816352" y="165305"/>
                  <a:pt x="1802843" y="178677"/>
                  <a:pt x="1786265" y="178575"/>
                </a:cubicBezTo>
                <a:cubicBezTo>
                  <a:pt x="1769687" y="178575"/>
                  <a:pt x="1756247" y="165135"/>
                  <a:pt x="1756247" y="148556"/>
                </a:cubicBezTo>
                <a:cubicBezTo>
                  <a:pt x="1756247" y="148505"/>
                  <a:pt x="1756247" y="148437"/>
                  <a:pt x="1756247" y="148386"/>
                </a:cubicBezTo>
                <a:cubicBezTo>
                  <a:pt x="1756247" y="131808"/>
                  <a:pt x="1769687" y="118367"/>
                  <a:pt x="1786265" y="118367"/>
                </a:cubicBezTo>
                <a:close/>
                <a:moveTo>
                  <a:pt x="1878367" y="93637"/>
                </a:moveTo>
                <a:cubicBezTo>
                  <a:pt x="1875450" y="107009"/>
                  <a:pt x="1864193" y="116952"/>
                  <a:pt x="1850565" y="118197"/>
                </a:cubicBezTo>
                <a:cubicBezTo>
                  <a:pt x="1866189" y="119511"/>
                  <a:pt x="1878247" y="132524"/>
                  <a:pt x="1878367" y="148216"/>
                </a:cubicBezTo>
                <a:cubicBezTo>
                  <a:pt x="1878537" y="133104"/>
                  <a:pt x="1889692" y="120381"/>
                  <a:pt x="1904633" y="118197"/>
                </a:cubicBezTo>
                <a:cubicBezTo>
                  <a:pt x="1891619" y="116287"/>
                  <a:pt x="1881147" y="106497"/>
                  <a:pt x="1878367" y="93637"/>
                </a:cubicBezTo>
                <a:close/>
                <a:moveTo>
                  <a:pt x="5628" y="81527"/>
                </a:moveTo>
                <a:cubicBezTo>
                  <a:pt x="8732" y="81527"/>
                  <a:pt x="11257" y="84053"/>
                  <a:pt x="11257" y="87156"/>
                </a:cubicBezTo>
                <a:cubicBezTo>
                  <a:pt x="11257" y="90260"/>
                  <a:pt x="8732" y="92784"/>
                  <a:pt x="5628" y="92784"/>
                </a:cubicBezTo>
                <a:cubicBezTo>
                  <a:pt x="2524" y="92784"/>
                  <a:pt x="0" y="90260"/>
                  <a:pt x="0" y="87156"/>
                </a:cubicBezTo>
                <a:cubicBezTo>
                  <a:pt x="0" y="84053"/>
                  <a:pt x="2524" y="81527"/>
                  <a:pt x="5628" y="81527"/>
                </a:cubicBezTo>
                <a:close/>
                <a:moveTo>
                  <a:pt x="67029" y="79480"/>
                </a:moveTo>
                <a:cubicBezTo>
                  <a:pt x="71277" y="79480"/>
                  <a:pt x="74705" y="82909"/>
                  <a:pt x="74705" y="87156"/>
                </a:cubicBezTo>
                <a:cubicBezTo>
                  <a:pt x="74705" y="91403"/>
                  <a:pt x="71277" y="94832"/>
                  <a:pt x="67029" y="94832"/>
                </a:cubicBezTo>
                <a:cubicBezTo>
                  <a:pt x="62783" y="94832"/>
                  <a:pt x="59355" y="91403"/>
                  <a:pt x="59355" y="87156"/>
                </a:cubicBezTo>
                <a:cubicBezTo>
                  <a:pt x="59355" y="82909"/>
                  <a:pt x="62783" y="79480"/>
                  <a:pt x="67029" y="79480"/>
                </a:cubicBezTo>
                <a:close/>
                <a:moveTo>
                  <a:pt x="129114" y="78627"/>
                </a:moveTo>
                <a:cubicBezTo>
                  <a:pt x="133821" y="78627"/>
                  <a:pt x="137641" y="82448"/>
                  <a:pt x="137641" y="87155"/>
                </a:cubicBezTo>
                <a:cubicBezTo>
                  <a:pt x="137641" y="91863"/>
                  <a:pt x="133821" y="95683"/>
                  <a:pt x="129114" y="95683"/>
                </a:cubicBezTo>
                <a:cubicBezTo>
                  <a:pt x="124440" y="95598"/>
                  <a:pt x="120671" y="91829"/>
                  <a:pt x="120586" y="87155"/>
                </a:cubicBezTo>
                <a:cubicBezTo>
                  <a:pt x="120586" y="82448"/>
                  <a:pt x="124406" y="78627"/>
                  <a:pt x="129114" y="78627"/>
                </a:cubicBezTo>
                <a:close/>
                <a:moveTo>
                  <a:pt x="189832" y="77774"/>
                </a:moveTo>
                <a:cubicBezTo>
                  <a:pt x="189951" y="77774"/>
                  <a:pt x="190054" y="77774"/>
                  <a:pt x="190173" y="77774"/>
                </a:cubicBezTo>
                <a:cubicBezTo>
                  <a:pt x="195256" y="77877"/>
                  <a:pt x="199315" y="82073"/>
                  <a:pt x="199213" y="87155"/>
                </a:cubicBezTo>
                <a:cubicBezTo>
                  <a:pt x="199213" y="92340"/>
                  <a:pt x="195017" y="96537"/>
                  <a:pt x="189832" y="96537"/>
                </a:cubicBezTo>
                <a:cubicBezTo>
                  <a:pt x="184647" y="96537"/>
                  <a:pt x="180452" y="92340"/>
                  <a:pt x="180452" y="87155"/>
                </a:cubicBezTo>
                <a:cubicBezTo>
                  <a:pt x="180452" y="81970"/>
                  <a:pt x="184647" y="77774"/>
                  <a:pt x="189832" y="77774"/>
                </a:cubicBezTo>
                <a:close/>
                <a:moveTo>
                  <a:pt x="251233" y="76922"/>
                </a:moveTo>
                <a:cubicBezTo>
                  <a:pt x="256879" y="76922"/>
                  <a:pt x="261467" y="81510"/>
                  <a:pt x="261467" y="87156"/>
                </a:cubicBezTo>
                <a:cubicBezTo>
                  <a:pt x="261467" y="92801"/>
                  <a:pt x="256879" y="97389"/>
                  <a:pt x="251233" y="97389"/>
                </a:cubicBezTo>
                <a:cubicBezTo>
                  <a:pt x="245588" y="97389"/>
                  <a:pt x="241000" y="92801"/>
                  <a:pt x="241000" y="87156"/>
                </a:cubicBezTo>
                <a:cubicBezTo>
                  <a:pt x="241000" y="81510"/>
                  <a:pt x="245588" y="76922"/>
                  <a:pt x="251233" y="76922"/>
                </a:cubicBezTo>
                <a:close/>
                <a:moveTo>
                  <a:pt x="374035" y="75728"/>
                </a:moveTo>
                <a:cubicBezTo>
                  <a:pt x="380636" y="75728"/>
                  <a:pt x="385975" y="81067"/>
                  <a:pt x="385975" y="87668"/>
                </a:cubicBezTo>
                <a:cubicBezTo>
                  <a:pt x="385975" y="94268"/>
                  <a:pt x="380636" y="99607"/>
                  <a:pt x="374035" y="99607"/>
                </a:cubicBezTo>
                <a:cubicBezTo>
                  <a:pt x="367486" y="99522"/>
                  <a:pt x="362182" y="94217"/>
                  <a:pt x="362097" y="87668"/>
                </a:cubicBezTo>
                <a:cubicBezTo>
                  <a:pt x="362097" y="81067"/>
                  <a:pt x="367435" y="75728"/>
                  <a:pt x="374035" y="75728"/>
                </a:cubicBezTo>
                <a:close/>
                <a:moveTo>
                  <a:pt x="312635" y="75728"/>
                </a:moveTo>
                <a:cubicBezTo>
                  <a:pt x="318758" y="75728"/>
                  <a:pt x="323722" y="80692"/>
                  <a:pt x="323722" y="86815"/>
                </a:cubicBezTo>
                <a:cubicBezTo>
                  <a:pt x="323636" y="92904"/>
                  <a:pt x="318724" y="97816"/>
                  <a:pt x="312635" y="97901"/>
                </a:cubicBezTo>
                <a:cubicBezTo>
                  <a:pt x="306546" y="97816"/>
                  <a:pt x="301634" y="92904"/>
                  <a:pt x="301549" y="86815"/>
                </a:cubicBezTo>
                <a:cubicBezTo>
                  <a:pt x="301549" y="80692"/>
                  <a:pt x="306512" y="75728"/>
                  <a:pt x="312635" y="75728"/>
                </a:cubicBezTo>
                <a:close/>
                <a:moveTo>
                  <a:pt x="436120" y="74535"/>
                </a:moveTo>
                <a:cubicBezTo>
                  <a:pt x="443096" y="74535"/>
                  <a:pt x="448741" y="80181"/>
                  <a:pt x="448741" y="87156"/>
                </a:cubicBezTo>
                <a:cubicBezTo>
                  <a:pt x="448741" y="94132"/>
                  <a:pt x="443096" y="99777"/>
                  <a:pt x="436120" y="99777"/>
                </a:cubicBezTo>
                <a:cubicBezTo>
                  <a:pt x="429144" y="99777"/>
                  <a:pt x="423499" y="94132"/>
                  <a:pt x="423499" y="87156"/>
                </a:cubicBezTo>
                <a:cubicBezTo>
                  <a:pt x="423499" y="80181"/>
                  <a:pt x="429144" y="74535"/>
                  <a:pt x="436120" y="74535"/>
                </a:cubicBezTo>
                <a:close/>
                <a:moveTo>
                  <a:pt x="496839" y="73681"/>
                </a:moveTo>
                <a:cubicBezTo>
                  <a:pt x="504275" y="73681"/>
                  <a:pt x="510313" y="79719"/>
                  <a:pt x="510313" y="87155"/>
                </a:cubicBezTo>
                <a:cubicBezTo>
                  <a:pt x="510313" y="94592"/>
                  <a:pt x="504275" y="100630"/>
                  <a:pt x="496839" y="100630"/>
                </a:cubicBezTo>
                <a:cubicBezTo>
                  <a:pt x="489437" y="100544"/>
                  <a:pt x="483450" y="94558"/>
                  <a:pt x="483365" y="87155"/>
                </a:cubicBezTo>
                <a:cubicBezTo>
                  <a:pt x="483365" y="79719"/>
                  <a:pt x="489402" y="73681"/>
                  <a:pt x="496839" y="73681"/>
                </a:cubicBezTo>
                <a:close/>
                <a:moveTo>
                  <a:pt x="558239" y="72828"/>
                </a:moveTo>
                <a:cubicBezTo>
                  <a:pt x="558359" y="72828"/>
                  <a:pt x="558461" y="72828"/>
                  <a:pt x="558580" y="72828"/>
                </a:cubicBezTo>
                <a:cubicBezTo>
                  <a:pt x="566392" y="72932"/>
                  <a:pt x="572669" y="79344"/>
                  <a:pt x="572566" y="87155"/>
                </a:cubicBezTo>
                <a:cubicBezTo>
                  <a:pt x="572566" y="95069"/>
                  <a:pt x="566153" y="101482"/>
                  <a:pt x="558239" y="101482"/>
                </a:cubicBezTo>
                <a:cubicBezTo>
                  <a:pt x="550360" y="101397"/>
                  <a:pt x="543998" y="95035"/>
                  <a:pt x="543913" y="87155"/>
                </a:cubicBezTo>
                <a:cubicBezTo>
                  <a:pt x="543913" y="79241"/>
                  <a:pt x="550326" y="72828"/>
                  <a:pt x="558239" y="72828"/>
                </a:cubicBezTo>
                <a:close/>
                <a:moveTo>
                  <a:pt x="619642" y="71975"/>
                </a:moveTo>
                <a:cubicBezTo>
                  <a:pt x="628033" y="71975"/>
                  <a:pt x="634821" y="78765"/>
                  <a:pt x="634821" y="87155"/>
                </a:cubicBezTo>
                <a:cubicBezTo>
                  <a:pt x="634821" y="87206"/>
                  <a:pt x="634821" y="87275"/>
                  <a:pt x="634821" y="87326"/>
                </a:cubicBezTo>
                <a:cubicBezTo>
                  <a:pt x="634719" y="95615"/>
                  <a:pt x="627931" y="102267"/>
                  <a:pt x="619642" y="102164"/>
                </a:cubicBezTo>
                <a:cubicBezTo>
                  <a:pt x="619590" y="102164"/>
                  <a:pt x="619522" y="102164"/>
                  <a:pt x="619471" y="102164"/>
                </a:cubicBezTo>
                <a:cubicBezTo>
                  <a:pt x="611182" y="102164"/>
                  <a:pt x="604462" y="95444"/>
                  <a:pt x="604462" y="87155"/>
                </a:cubicBezTo>
                <a:cubicBezTo>
                  <a:pt x="604462" y="78765"/>
                  <a:pt x="611250" y="71975"/>
                  <a:pt x="619642" y="71975"/>
                </a:cubicBezTo>
                <a:close/>
                <a:moveTo>
                  <a:pt x="681409" y="70989"/>
                </a:moveTo>
                <a:cubicBezTo>
                  <a:pt x="690263" y="70989"/>
                  <a:pt x="697441" y="78167"/>
                  <a:pt x="697441" y="87022"/>
                </a:cubicBezTo>
                <a:cubicBezTo>
                  <a:pt x="697441" y="95876"/>
                  <a:pt x="690263" y="103054"/>
                  <a:pt x="681409" y="103054"/>
                </a:cubicBezTo>
                <a:cubicBezTo>
                  <a:pt x="672554" y="103054"/>
                  <a:pt x="665376" y="95876"/>
                  <a:pt x="665376" y="87022"/>
                </a:cubicBezTo>
                <a:cubicBezTo>
                  <a:pt x="665376" y="78167"/>
                  <a:pt x="672554" y="70989"/>
                  <a:pt x="681409" y="70989"/>
                </a:cubicBezTo>
                <a:close/>
                <a:moveTo>
                  <a:pt x="743125" y="70270"/>
                </a:moveTo>
                <a:cubicBezTo>
                  <a:pt x="752540" y="70270"/>
                  <a:pt x="760181" y="77912"/>
                  <a:pt x="760181" y="87326"/>
                </a:cubicBezTo>
                <a:cubicBezTo>
                  <a:pt x="760181" y="96741"/>
                  <a:pt x="752540" y="104382"/>
                  <a:pt x="743125" y="104382"/>
                </a:cubicBezTo>
                <a:cubicBezTo>
                  <a:pt x="733711" y="104382"/>
                  <a:pt x="726070" y="96741"/>
                  <a:pt x="726070" y="87326"/>
                </a:cubicBezTo>
                <a:cubicBezTo>
                  <a:pt x="726070" y="77912"/>
                  <a:pt x="733711" y="70270"/>
                  <a:pt x="743125" y="70270"/>
                </a:cubicBezTo>
                <a:close/>
                <a:moveTo>
                  <a:pt x="803844" y="69417"/>
                </a:moveTo>
                <a:cubicBezTo>
                  <a:pt x="813259" y="69417"/>
                  <a:pt x="820900" y="77058"/>
                  <a:pt x="820900" y="86474"/>
                </a:cubicBezTo>
                <a:cubicBezTo>
                  <a:pt x="820900" y="95888"/>
                  <a:pt x="813259" y="103529"/>
                  <a:pt x="803844" y="103529"/>
                </a:cubicBezTo>
                <a:cubicBezTo>
                  <a:pt x="794430" y="103529"/>
                  <a:pt x="786789" y="95888"/>
                  <a:pt x="786789" y="86474"/>
                </a:cubicBezTo>
                <a:cubicBezTo>
                  <a:pt x="786789" y="77058"/>
                  <a:pt x="794430" y="69417"/>
                  <a:pt x="803844" y="69417"/>
                </a:cubicBezTo>
                <a:close/>
                <a:moveTo>
                  <a:pt x="865246" y="68735"/>
                </a:moveTo>
                <a:cubicBezTo>
                  <a:pt x="875428" y="68735"/>
                  <a:pt x="883666" y="76991"/>
                  <a:pt x="883666" y="87156"/>
                </a:cubicBezTo>
                <a:cubicBezTo>
                  <a:pt x="883666" y="87207"/>
                  <a:pt x="883666" y="87275"/>
                  <a:pt x="883666" y="87326"/>
                </a:cubicBezTo>
                <a:cubicBezTo>
                  <a:pt x="883564" y="97406"/>
                  <a:pt x="875326" y="105508"/>
                  <a:pt x="865246" y="105406"/>
                </a:cubicBezTo>
                <a:cubicBezTo>
                  <a:pt x="855132" y="105406"/>
                  <a:pt x="846928" y="97270"/>
                  <a:pt x="846826" y="87156"/>
                </a:cubicBezTo>
                <a:cubicBezTo>
                  <a:pt x="846826" y="76991"/>
                  <a:pt x="855081" y="68735"/>
                  <a:pt x="865246" y="68735"/>
                </a:cubicBezTo>
                <a:close/>
                <a:moveTo>
                  <a:pt x="927014" y="67748"/>
                </a:moveTo>
                <a:cubicBezTo>
                  <a:pt x="937658" y="67748"/>
                  <a:pt x="946287" y="76378"/>
                  <a:pt x="946287" y="87021"/>
                </a:cubicBezTo>
                <a:cubicBezTo>
                  <a:pt x="946287" y="97665"/>
                  <a:pt x="937658" y="106294"/>
                  <a:pt x="927014" y="106294"/>
                </a:cubicBezTo>
                <a:cubicBezTo>
                  <a:pt x="916370" y="106294"/>
                  <a:pt x="907741" y="97665"/>
                  <a:pt x="907741" y="87021"/>
                </a:cubicBezTo>
                <a:cubicBezTo>
                  <a:pt x="907741" y="76378"/>
                  <a:pt x="916370" y="67748"/>
                  <a:pt x="927014" y="67748"/>
                </a:cubicBezTo>
                <a:close/>
                <a:moveTo>
                  <a:pt x="988048" y="67029"/>
                </a:moveTo>
                <a:cubicBezTo>
                  <a:pt x="999169" y="67029"/>
                  <a:pt x="1008175" y="76035"/>
                  <a:pt x="1008175" y="87155"/>
                </a:cubicBezTo>
                <a:cubicBezTo>
                  <a:pt x="1008175" y="87207"/>
                  <a:pt x="1008175" y="87275"/>
                  <a:pt x="1008175" y="87326"/>
                </a:cubicBezTo>
                <a:cubicBezTo>
                  <a:pt x="1008072" y="98344"/>
                  <a:pt x="999067" y="107214"/>
                  <a:pt x="988048" y="107111"/>
                </a:cubicBezTo>
                <a:cubicBezTo>
                  <a:pt x="987997" y="107111"/>
                  <a:pt x="987929" y="107111"/>
                  <a:pt x="987878" y="107111"/>
                </a:cubicBezTo>
                <a:cubicBezTo>
                  <a:pt x="976860" y="107111"/>
                  <a:pt x="967923" y="98173"/>
                  <a:pt x="967923" y="87155"/>
                </a:cubicBezTo>
                <a:cubicBezTo>
                  <a:pt x="967923" y="76035"/>
                  <a:pt x="976928" y="67029"/>
                  <a:pt x="988048" y="67029"/>
                </a:cubicBezTo>
                <a:close/>
                <a:moveTo>
                  <a:pt x="1049817" y="66042"/>
                </a:moveTo>
                <a:cubicBezTo>
                  <a:pt x="1061403" y="66042"/>
                  <a:pt x="1070796" y="75435"/>
                  <a:pt x="1070796" y="87021"/>
                </a:cubicBezTo>
                <a:cubicBezTo>
                  <a:pt x="1070796" y="98607"/>
                  <a:pt x="1061403" y="108000"/>
                  <a:pt x="1049817" y="108000"/>
                </a:cubicBezTo>
                <a:cubicBezTo>
                  <a:pt x="1038230" y="108000"/>
                  <a:pt x="1028838" y="98607"/>
                  <a:pt x="1028838" y="87021"/>
                </a:cubicBezTo>
                <a:cubicBezTo>
                  <a:pt x="1028838" y="75435"/>
                  <a:pt x="1038230" y="66042"/>
                  <a:pt x="1049817" y="66042"/>
                </a:cubicBezTo>
                <a:close/>
                <a:moveTo>
                  <a:pt x="1110851" y="65324"/>
                </a:moveTo>
                <a:cubicBezTo>
                  <a:pt x="1122910" y="65324"/>
                  <a:pt x="1132683" y="75097"/>
                  <a:pt x="1132683" y="87156"/>
                </a:cubicBezTo>
                <a:cubicBezTo>
                  <a:pt x="1132683" y="87207"/>
                  <a:pt x="1132683" y="87275"/>
                  <a:pt x="1132683" y="87326"/>
                </a:cubicBezTo>
                <a:cubicBezTo>
                  <a:pt x="1132581" y="99283"/>
                  <a:pt x="1122807" y="108919"/>
                  <a:pt x="1110851" y="108817"/>
                </a:cubicBezTo>
                <a:cubicBezTo>
                  <a:pt x="1098895" y="108817"/>
                  <a:pt x="1089191" y="99112"/>
                  <a:pt x="1089191" y="87156"/>
                </a:cubicBezTo>
                <a:cubicBezTo>
                  <a:pt x="1089191" y="87105"/>
                  <a:pt x="1089191" y="87038"/>
                  <a:pt x="1089191" y="86986"/>
                </a:cubicBezTo>
                <a:cubicBezTo>
                  <a:pt x="1089191" y="75029"/>
                  <a:pt x="1098895" y="65324"/>
                  <a:pt x="1110851" y="65324"/>
                </a:cubicBezTo>
                <a:close/>
                <a:moveTo>
                  <a:pt x="1172253" y="64642"/>
                </a:moveTo>
                <a:cubicBezTo>
                  <a:pt x="1184687" y="64642"/>
                  <a:pt x="1194767" y="74722"/>
                  <a:pt x="1194767" y="87155"/>
                </a:cubicBezTo>
                <a:cubicBezTo>
                  <a:pt x="1194681" y="99521"/>
                  <a:pt x="1184618" y="109498"/>
                  <a:pt x="1172253" y="109498"/>
                </a:cubicBezTo>
                <a:cubicBezTo>
                  <a:pt x="1159921" y="109498"/>
                  <a:pt x="1149910" y="99504"/>
                  <a:pt x="1149910" y="87155"/>
                </a:cubicBezTo>
                <a:cubicBezTo>
                  <a:pt x="1149910" y="74791"/>
                  <a:pt x="1159887" y="64727"/>
                  <a:pt x="1172253" y="64642"/>
                </a:cubicBezTo>
                <a:close/>
                <a:moveTo>
                  <a:pt x="1233654" y="63789"/>
                </a:moveTo>
                <a:cubicBezTo>
                  <a:pt x="1246565" y="63789"/>
                  <a:pt x="1257020" y="74245"/>
                  <a:pt x="1257020" y="87156"/>
                </a:cubicBezTo>
                <a:cubicBezTo>
                  <a:pt x="1257020" y="87207"/>
                  <a:pt x="1257020" y="87275"/>
                  <a:pt x="1257020" y="87326"/>
                </a:cubicBezTo>
                <a:cubicBezTo>
                  <a:pt x="1256918" y="100136"/>
                  <a:pt x="1246462" y="110454"/>
                  <a:pt x="1233654" y="110352"/>
                </a:cubicBezTo>
                <a:cubicBezTo>
                  <a:pt x="1220845" y="110352"/>
                  <a:pt x="1210458" y="99965"/>
                  <a:pt x="1210458" y="87156"/>
                </a:cubicBezTo>
                <a:cubicBezTo>
                  <a:pt x="1210458" y="87105"/>
                  <a:pt x="1210458" y="87037"/>
                  <a:pt x="1210458" y="86985"/>
                </a:cubicBezTo>
                <a:cubicBezTo>
                  <a:pt x="1210458" y="74177"/>
                  <a:pt x="1220845" y="63789"/>
                  <a:pt x="1233654" y="63789"/>
                </a:cubicBezTo>
                <a:close/>
                <a:moveTo>
                  <a:pt x="1295055" y="62936"/>
                </a:moveTo>
                <a:cubicBezTo>
                  <a:pt x="1295175" y="62936"/>
                  <a:pt x="1295277" y="62936"/>
                  <a:pt x="1295396" y="62936"/>
                </a:cubicBezTo>
                <a:cubicBezTo>
                  <a:pt x="1308683" y="63039"/>
                  <a:pt x="1319377" y="73869"/>
                  <a:pt x="1319275" y="87156"/>
                </a:cubicBezTo>
                <a:cubicBezTo>
                  <a:pt x="1319275" y="87207"/>
                  <a:pt x="1319275" y="87275"/>
                  <a:pt x="1319275" y="87326"/>
                </a:cubicBezTo>
                <a:cubicBezTo>
                  <a:pt x="1319172" y="100613"/>
                  <a:pt x="1308342" y="111307"/>
                  <a:pt x="1295055" y="111205"/>
                </a:cubicBezTo>
                <a:cubicBezTo>
                  <a:pt x="1281769" y="111205"/>
                  <a:pt x="1271007" y="100442"/>
                  <a:pt x="1271007" y="87156"/>
                </a:cubicBezTo>
                <a:cubicBezTo>
                  <a:pt x="1271007" y="87105"/>
                  <a:pt x="1271007" y="87037"/>
                  <a:pt x="1271007" y="86985"/>
                </a:cubicBezTo>
                <a:cubicBezTo>
                  <a:pt x="1271007" y="73699"/>
                  <a:pt x="1281769" y="62936"/>
                  <a:pt x="1295055" y="62936"/>
                </a:cubicBezTo>
                <a:close/>
                <a:moveTo>
                  <a:pt x="1357138" y="62083"/>
                </a:moveTo>
                <a:cubicBezTo>
                  <a:pt x="1370988" y="62083"/>
                  <a:pt x="1382210" y="73306"/>
                  <a:pt x="1382210" y="87156"/>
                </a:cubicBezTo>
                <a:cubicBezTo>
                  <a:pt x="1382210" y="87207"/>
                  <a:pt x="1382210" y="87275"/>
                  <a:pt x="1382210" y="87326"/>
                </a:cubicBezTo>
                <a:cubicBezTo>
                  <a:pt x="1382108" y="101073"/>
                  <a:pt x="1370885" y="112160"/>
                  <a:pt x="1357138" y="112057"/>
                </a:cubicBezTo>
                <a:cubicBezTo>
                  <a:pt x="1343391" y="112057"/>
                  <a:pt x="1332237" y="100903"/>
                  <a:pt x="1332237" y="87156"/>
                </a:cubicBezTo>
                <a:cubicBezTo>
                  <a:pt x="1332237" y="87105"/>
                  <a:pt x="1332237" y="87037"/>
                  <a:pt x="1332237" y="86985"/>
                </a:cubicBezTo>
                <a:cubicBezTo>
                  <a:pt x="1332237" y="73238"/>
                  <a:pt x="1343391" y="62083"/>
                  <a:pt x="1357138" y="62083"/>
                </a:cubicBezTo>
                <a:close/>
                <a:moveTo>
                  <a:pt x="1417857" y="61230"/>
                </a:moveTo>
                <a:cubicBezTo>
                  <a:pt x="1432167" y="61230"/>
                  <a:pt x="1443782" y="72846"/>
                  <a:pt x="1443782" y="87155"/>
                </a:cubicBezTo>
                <a:cubicBezTo>
                  <a:pt x="1443680" y="101414"/>
                  <a:pt x="1432116" y="112910"/>
                  <a:pt x="1417857" y="112910"/>
                </a:cubicBezTo>
                <a:cubicBezTo>
                  <a:pt x="1403633" y="112910"/>
                  <a:pt x="1392103" y="101380"/>
                  <a:pt x="1392103" y="87155"/>
                </a:cubicBezTo>
                <a:cubicBezTo>
                  <a:pt x="1392103" y="87105"/>
                  <a:pt x="1392103" y="87037"/>
                  <a:pt x="1392103" y="86985"/>
                </a:cubicBezTo>
                <a:cubicBezTo>
                  <a:pt x="1392103" y="72760"/>
                  <a:pt x="1403633" y="61230"/>
                  <a:pt x="1417857" y="61230"/>
                </a:cubicBezTo>
                <a:close/>
                <a:moveTo>
                  <a:pt x="1479259" y="60548"/>
                </a:moveTo>
                <a:cubicBezTo>
                  <a:pt x="1493961" y="60548"/>
                  <a:pt x="1505866" y="72453"/>
                  <a:pt x="1505866" y="87156"/>
                </a:cubicBezTo>
                <a:cubicBezTo>
                  <a:pt x="1505866" y="87207"/>
                  <a:pt x="1505866" y="87275"/>
                  <a:pt x="1505866" y="87326"/>
                </a:cubicBezTo>
                <a:cubicBezTo>
                  <a:pt x="1505764" y="101926"/>
                  <a:pt x="1493859" y="113695"/>
                  <a:pt x="1479259" y="113592"/>
                </a:cubicBezTo>
                <a:cubicBezTo>
                  <a:pt x="1479140" y="113592"/>
                  <a:pt x="1479037" y="113592"/>
                  <a:pt x="1478918" y="113592"/>
                </a:cubicBezTo>
                <a:cubicBezTo>
                  <a:pt x="1464403" y="113491"/>
                  <a:pt x="1452720" y="101653"/>
                  <a:pt x="1452822" y="87156"/>
                </a:cubicBezTo>
                <a:cubicBezTo>
                  <a:pt x="1452822" y="87105"/>
                  <a:pt x="1452822" y="87037"/>
                  <a:pt x="1452822" y="86985"/>
                </a:cubicBezTo>
                <a:cubicBezTo>
                  <a:pt x="1452822" y="72385"/>
                  <a:pt x="1464659" y="60548"/>
                  <a:pt x="1479259" y="60548"/>
                </a:cubicBezTo>
                <a:close/>
                <a:moveTo>
                  <a:pt x="1971151" y="60037"/>
                </a:moveTo>
                <a:cubicBezTo>
                  <a:pt x="1986126" y="60037"/>
                  <a:pt x="1998270" y="72180"/>
                  <a:pt x="1998270" y="87155"/>
                </a:cubicBezTo>
                <a:cubicBezTo>
                  <a:pt x="1998184" y="102062"/>
                  <a:pt x="1986057" y="114104"/>
                  <a:pt x="1971151" y="114104"/>
                </a:cubicBezTo>
                <a:cubicBezTo>
                  <a:pt x="1956261" y="114104"/>
                  <a:pt x="1944203" y="102045"/>
                  <a:pt x="1944203" y="87155"/>
                </a:cubicBezTo>
                <a:cubicBezTo>
                  <a:pt x="1944203" y="72249"/>
                  <a:pt x="1956244" y="60122"/>
                  <a:pt x="1971151" y="60037"/>
                </a:cubicBezTo>
                <a:close/>
                <a:moveTo>
                  <a:pt x="1540660" y="59695"/>
                </a:moveTo>
                <a:cubicBezTo>
                  <a:pt x="1555822" y="59695"/>
                  <a:pt x="1568120" y="71993"/>
                  <a:pt x="1568120" y="87155"/>
                </a:cubicBezTo>
                <a:cubicBezTo>
                  <a:pt x="1568035" y="102250"/>
                  <a:pt x="1555754" y="114445"/>
                  <a:pt x="1540660" y="114445"/>
                </a:cubicBezTo>
                <a:cubicBezTo>
                  <a:pt x="1525583" y="114445"/>
                  <a:pt x="1513371" y="102233"/>
                  <a:pt x="1513371" y="87155"/>
                </a:cubicBezTo>
                <a:cubicBezTo>
                  <a:pt x="1513371" y="72061"/>
                  <a:pt x="1525565" y="59781"/>
                  <a:pt x="1540660" y="59695"/>
                </a:cubicBezTo>
                <a:close/>
                <a:moveTo>
                  <a:pt x="1664145" y="58672"/>
                </a:moveTo>
                <a:cubicBezTo>
                  <a:pt x="1664264" y="58672"/>
                  <a:pt x="1664367" y="58672"/>
                  <a:pt x="1664486" y="58672"/>
                </a:cubicBezTo>
                <a:cubicBezTo>
                  <a:pt x="1680502" y="58776"/>
                  <a:pt x="1693413" y="71822"/>
                  <a:pt x="1693310" y="87838"/>
                </a:cubicBezTo>
                <a:cubicBezTo>
                  <a:pt x="1693310" y="87889"/>
                  <a:pt x="1693310" y="87957"/>
                  <a:pt x="1693310" y="88010"/>
                </a:cubicBezTo>
                <a:cubicBezTo>
                  <a:pt x="1693208" y="104024"/>
                  <a:pt x="1680160" y="116935"/>
                  <a:pt x="1664145" y="116833"/>
                </a:cubicBezTo>
                <a:cubicBezTo>
                  <a:pt x="1648129" y="116833"/>
                  <a:pt x="1635150" y="103854"/>
                  <a:pt x="1635150" y="87838"/>
                </a:cubicBezTo>
                <a:cubicBezTo>
                  <a:pt x="1635150" y="87787"/>
                  <a:pt x="1635150" y="87719"/>
                  <a:pt x="1635150" y="87667"/>
                </a:cubicBezTo>
                <a:cubicBezTo>
                  <a:pt x="1635150" y="71652"/>
                  <a:pt x="1648129" y="58672"/>
                  <a:pt x="1664145" y="58672"/>
                </a:cubicBezTo>
                <a:close/>
                <a:moveTo>
                  <a:pt x="1602061" y="58672"/>
                </a:moveTo>
                <a:cubicBezTo>
                  <a:pt x="1617701" y="58672"/>
                  <a:pt x="1630374" y="71345"/>
                  <a:pt x="1630374" y="86985"/>
                </a:cubicBezTo>
                <a:cubicBezTo>
                  <a:pt x="1630374" y="87037"/>
                  <a:pt x="1630374" y="87105"/>
                  <a:pt x="1630374" y="87156"/>
                </a:cubicBezTo>
                <a:cubicBezTo>
                  <a:pt x="1630272" y="102694"/>
                  <a:pt x="1617599" y="115230"/>
                  <a:pt x="1602061" y="115127"/>
                </a:cubicBezTo>
                <a:cubicBezTo>
                  <a:pt x="1586523" y="115127"/>
                  <a:pt x="1573919" y="102523"/>
                  <a:pt x="1573919" y="86985"/>
                </a:cubicBezTo>
                <a:cubicBezTo>
                  <a:pt x="1573919" y="86934"/>
                  <a:pt x="1573919" y="86866"/>
                  <a:pt x="1573919" y="86815"/>
                </a:cubicBezTo>
                <a:cubicBezTo>
                  <a:pt x="1573919" y="71277"/>
                  <a:pt x="1586523" y="58672"/>
                  <a:pt x="1602061" y="58672"/>
                </a:cubicBezTo>
                <a:close/>
                <a:moveTo>
                  <a:pt x="1724864" y="57307"/>
                </a:moveTo>
                <a:cubicBezTo>
                  <a:pt x="1741340" y="57307"/>
                  <a:pt x="1754712" y="70679"/>
                  <a:pt x="1754712" y="87155"/>
                </a:cubicBezTo>
                <a:cubicBezTo>
                  <a:pt x="1754712" y="87207"/>
                  <a:pt x="1754712" y="87275"/>
                  <a:pt x="1754712" y="87326"/>
                </a:cubicBezTo>
                <a:cubicBezTo>
                  <a:pt x="1754609" y="103717"/>
                  <a:pt x="1741254" y="116935"/>
                  <a:pt x="1724864" y="116833"/>
                </a:cubicBezTo>
                <a:cubicBezTo>
                  <a:pt x="1708473" y="116833"/>
                  <a:pt x="1695187" y="103546"/>
                  <a:pt x="1695187" y="87155"/>
                </a:cubicBezTo>
                <a:cubicBezTo>
                  <a:pt x="1695187" y="87105"/>
                  <a:pt x="1695187" y="87037"/>
                  <a:pt x="1695187" y="86985"/>
                </a:cubicBezTo>
                <a:cubicBezTo>
                  <a:pt x="1695187" y="70594"/>
                  <a:pt x="1708473" y="57307"/>
                  <a:pt x="1724864" y="57307"/>
                </a:cubicBezTo>
                <a:close/>
                <a:moveTo>
                  <a:pt x="1909067" y="55602"/>
                </a:moveTo>
                <a:cubicBezTo>
                  <a:pt x="1926498" y="55602"/>
                  <a:pt x="1940621" y="69725"/>
                  <a:pt x="1940621" y="87156"/>
                </a:cubicBezTo>
                <a:cubicBezTo>
                  <a:pt x="1940604" y="102762"/>
                  <a:pt x="1929125" y="115997"/>
                  <a:pt x="1913672" y="118197"/>
                </a:cubicBezTo>
                <a:cubicBezTo>
                  <a:pt x="1928750" y="120398"/>
                  <a:pt x="1939921" y="133326"/>
                  <a:pt x="1939939" y="148557"/>
                </a:cubicBezTo>
                <a:cubicBezTo>
                  <a:pt x="1939836" y="165545"/>
                  <a:pt x="1926055" y="179258"/>
                  <a:pt x="1909067" y="179258"/>
                </a:cubicBezTo>
                <a:cubicBezTo>
                  <a:pt x="1892250" y="179258"/>
                  <a:pt x="1878554" y="165715"/>
                  <a:pt x="1878367" y="148898"/>
                </a:cubicBezTo>
                <a:cubicBezTo>
                  <a:pt x="1878179" y="165698"/>
                  <a:pt x="1864466" y="179189"/>
                  <a:pt x="1847666" y="179087"/>
                </a:cubicBezTo>
                <a:cubicBezTo>
                  <a:pt x="1830798" y="179087"/>
                  <a:pt x="1817136" y="165425"/>
                  <a:pt x="1817136" y="148557"/>
                </a:cubicBezTo>
                <a:cubicBezTo>
                  <a:pt x="1817085" y="132746"/>
                  <a:pt x="1829177" y="119528"/>
                  <a:pt x="1844937" y="118197"/>
                </a:cubicBezTo>
                <a:cubicBezTo>
                  <a:pt x="1829928" y="116782"/>
                  <a:pt x="1818040" y="104894"/>
                  <a:pt x="1816624" y="89885"/>
                </a:cubicBezTo>
                <a:cubicBezTo>
                  <a:pt x="1815294" y="105644"/>
                  <a:pt x="1802076" y="117737"/>
                  <a:pt x="1786265" y="117686"/>
                </a:cubicBezTo>
                <a:cubicBezTo>
                  <a:pt x="1769396" y="117686"/>
                  <a:pt x="1755735" y="104024"/>
                  <a:pt x="1755735" y="87156"/>
                </a:cubicBezTo>
                <a:cubicBezTo>
                  <a:pt x="1755735" y="87105"/>
                  <a:pt x="1755735" y="87037"/>
                  <a:pt x="1755735" y="86985"/>
                </a:cubicBezTo>
                <a:cubicBezTo>
                  <a:pt x="1755735" y="70118"/>
                  <a:pt x="1769396" y="56456"/>
                  <a:pt x="1786265" y="56456"/>
                </a:cubicBezTo>
                <a:cubicBezTo>
                  <a:pt x="1802058" y="56472"/>
                  <a:pt x="1815209" y="68531"/>
                  <a:pt x="1816624" y="84256"/>
                </a:cubicBezTo>
                <a:cubicBezTo>
                  <a:pt x="1818108" y="68190"/>
                  <a:pt x="1831531" y="55875"/>
                  <a:pt x="1847666" y="55773"/>
                </a:cubicBezTo>
                <a:cubicBezTo>
                  <a:pt x="1862454" y="55756"/>
                  <a:pt x="1875228" y="66058"/>
                  <a:pt x="1878367" y="80504"/>
                </a:cubicBezTo>
                <a:cubicBezTo>
                  <a:pt x="1881437" y="65989"/>
                  <a:pt x="1894228" y="55602"/>
                  <a:pt x="1909067" y="55602"/>
                </a:cubicBezTo>
                <a:close/>
                <a:moveTo>
                  <a:pt x="5628" y="21319"/>
                </a:moveTo>
                <a:cubicBezTo>
                  <a:pt x="5747" y="21319"/>
                  <a:pt x="5867" y="21319"/>
                  <a:pt x="5969" y="21319"/>
                </a:cubicBezTo>
                <a:cubicBezTo>
                  <a:pt x="8323" y="21423"/>
                  <a:pt x="10165" y="23401"/>
                  <a:pt x="10062" y="25755"/>
                </a:cubicBezTo>
                <a:cubicBezTo>
                  <a:pt x="10062" y="28210"/>
                  <a:pt x="8084" y="30189"/>
                  <a:pt x="5628" y="30189"/>
                </a:cubicBezTo>
                <a:cubicBezTo>
                  <a:pt x="3172" y="30189"/>
                  <a:pt x="1194" y="28210"/>
                  <a:pt x="1194" y="25755"/>
                </a:cubicBezTo>
                <a:cubicBezTo>
                  <a:pt x="1194" y="23299"/>
                  <a:pt x="3172" y="21319"/>
                  <a:pt x="5628" y="21319"/>
                </a:cubicBezTo>
                <a:close/>
                <a:moveTo>
                  <a:pt x="67029" y="19614"/>
                </a:moveTo>
                <a:cubicBezTo>
                  <a:pt x="70424" y="19614"/>
                  <a:pt x="73170" y="22360"/>
                  <a:pt x="73170" y="25756"/>
                </a:cubicBezTo>
                <a:cubicBezTo>
                  <a:pt x="73170" y="29149"/>
                  <a:pt x="70424" y="31894"/>
                  <a:pt x="67029" y="31894"/>
                </a:cubicBezTo>
                <a:cubicBezTo>
                  <a:pt x="63636" y="31894"/>
                  <a:pt x="60890" y="29149"/>
                  <a:pt x="60890" y="25756"/>
                </a:cubicBezTo>
                <a:cubicBezTo>
                  <a:pt x="60890" y="22360"/>
                  <a:pt x="63636" y="19614"/>
                  <a:pt x="67029" y="19614"/>
                </a:cubicBezTo>
                <a:close/>
                <a:moveTo>
                  <a:pt x="129113" y="18932"/>
                </a:moveTo>
                <a:cubicBezTo>
                  <a:pt x="132882" y="18932"/>
                  <a:pt x="135935" y="21985"/>
                  <a:pt x="135935" y="25756"/>
                </a:cubicBezTo>
                <a:cubicBezTo>
                  <a:pt x="135935" y="29524"/>
                  <a:pt x="132882" y="32577"/>
                  <a:pt x="129113" y="32577"/>
                </a:cubicBezTo>
                <a:cubicBezTo>
                  <a:pt x="125343" y="32577"/>
                  <a:pt x="122291" y="29524"/>
                  <a:pt x="122291" y="25756"/>
                </a:cubicBezTo>
                <a:cubicBezTo>
                  <a:pt x="122291" y="21985"/>
                  <a:pt x="125343" y="18932"/>
                  <a:pt x="129113" y="18932"/>
                </a:cubicBezTo>
                <a:close/>
                <a:moveTo>
                  <a:pt x="189832" y="18249"/>
                </a:moveTo>
                <a:cubicBezTo>
                  <a:pt x="189951" y="18249"/>
                  <a:pt x="190054" y="18249"/>
                  <a:pt x="190173" y="18249"/>
                </a:cubicBezTo>
                <a:cubicBezTo>
                  <a:pt x="194233" y="18352"/>
                  <a:pt x="197439" y="21712"/>
                  <a:pt x="197337" y="25755"/>
                </a:cubicBezTo>
                <a:cubicBezTo>
                  <a:pt x="197337" y="29900"/>
                  <a:pt x="193977" y="33258"/>
                  <a:pt x="189832" y="33258"/>
                </a:cubicBezTo>
                <a:cubicBezTo>
                  <a:pt x="185687" y="33258"/>
                  <a:pt x="182328" y="29900"/>
                  <a:pt x="182328" y="25755"/>
                </a:cubicBezTo>
                <a:cubicBezTo>
                  <a:pt x="182328" y="21609"/>
                  <a:pt x="185687" y="18249"/>
                  <a:pt x="189832" y="18249"/>
                </a:cubicBezTo>
                <a:close/>
                <a:moveTo>
                  <a:pt x="251234" y="17567"/>
                </a:moveTo>
                <a:cubicBezTo>
                  <a:pt x="251353" y="17567"/>
                  <a:pt x="251455" y="17567"/>
                  <a:pt x="251575" y="17567"/>
                </a:cubicBezTo>
                <a:cubicBezTo>
                  <a:pt x="256009" y="17670"/>
                  <a:pt x="259523" y="21337"/>
                  <a:pt x="259421" y="25755"/>
                </a:cubicBezTo>
                <a:cubicBezTo>
                  <a:pt x="259421" y="30274"/>
                  <a:pt x="255753" y="33942"/>
                  <a:pt x="251234" y="33942"/>
                </a:cubicBezTo>
                <a:cubicBezTo>
                  <a:pt x="246748" y="33856"/>
                  <a:pt x="243132" y="30240"/>
                  <a:pt x="243047" y="25755"/>
                </a:cubicBezTo>
                <a:cubicBezTo>
                  <a:pt x="243047" y="21234"/>
                  <a:pt x="246714" y="17567"/>
                  <a:pt x="251234" y="17567"/>
                </a:cubicBezTo>
                <a:close/>
                <a:moveTo>
                  <a:pt x="313001" y="16751"/>
                </a:moveTo>
                <a:cubicBezTo>
                  <a:pt x="317899" y="16751"/>
                  <a:pt x="321870" y="20723"/>
                  <a:pt x="321870" y="25620"/>
                </a:cubicBezTo>
                <a:cubicBezTo>
                  <a:pt x="321870" y="30518"/>
                  <a:pt x="317899" y="34489"/>
                  <a:pt x="313001" y="34489"/>
                </a:cubicBezTo>
                <a:cubicBezTo>
                  <a:pt x="308103" y="34489"/>
                  <a:pt x="304132" y="30518"/>
                  <a:pt x="304132" y="25620"/>
                </a:cubicBezTo>
                <a:cubicBezTo>
                  <a:pt x="304132" y="20723"/>
                  <a:pt x="308103" y="16751"/>
                  <a:pt x="313001" y="16751"/>
                </a:cubicBezTo>
                <a:close/>
                <a:moveTo>
                  <a:pt x="374036" y="16203"/>
                </a:moveTo>
                <a:cubicBezTo>
                  <a:pt x="379306" y="16203"/>
                  <a:pt x="383588" y="20485"/>
                  <a:pt x="383588" y="25756"/>
                </a:cubicBezTo>
                <a:cubicBezTo>
                  <a:pt x="383588" y="31025"/>
                  <a:pt x="379306" y="35307"/>
                  <a:pt x="374036" y="35307"/>
                </a:cubicBezTo>
                <a:cubicBezTo>
                  <a:pt x="368766" y="35307"/>
                  <a:pt x="364485" y="31025"/>
                  <a:pt x="364485" y="25756"/>
                </a:cubicBezTo>
                <a:cubicBezTo>
                  <a:pt x="364485" y="20485"/>
                  <a:pt x="368766" y="16203"/>
                  <a:pt x="374036" y="16203"/>
                </a:cubicBezTo>
                <a:close/>
                <a:moveTo>
                  <a:pt x="436119" y="15520"/>
                </a:moveTo>
                <a:cubicBezTo>
                  <a:pt x="441765" y="15520"/>
                  <a:pt x="446353" y="20109"/>
                  <a:pt x="446353" y="25755"/>
                </a:cubicBezTo>
                <a:cubicBezTo>
                  <a:pt x="446353" y="31399"/>
                  <a:pt x="441765" y="35987"/>
                  <a:pt x="436119" y="35987"/>
                </a:cubicBezTo>
                <a:cubicBezTo>
                  <a:pt x="430474" y="35987"/>
                  <a:pt x="425886" y="31399"/>
                  <a:pt x="425886" y="25755"/>
                </a:cubicBezTo>
                <a:cubicBezTo>
                  <a:pt x="425886" y="20109"/>
                  <a:pt x="430474" y="15520"/>
                  <a:pt x="436119" y="15520"/>
                </a:cubicBezTo>
                <a:close/>
                <a:moveTo>
                  <a:pt x="497205" y="14875"/>
                </a:moveTo>
                <a:cubicBezTo>
                  <a:pt x="503140" y="14875"/>
                  <a:pt x="507950" y="19687"/>
                  <a:pt x="507950" y="25620"/>
                </a:cubicBezTo>
                <a:cubicBezTo>
                  <a:pt x="507950" y="31556"/>
                  <a:pt x="503140" y="36366"/>
                  <a:pt x="497205" y="36366"/>
                </a:cubicBezTo>
                <a:cubicBezTo>
                  <a:pt x="491271" y="36366"/>
                  <a:pt x="486460" y="31556"/>
                  <a:pt x="486460" y="25620"/>
                </a:cubicBezTo>
                <a:cubicBezTo>
                  <a:pt x="486460" y="19687"/>
                  <a:pt x="491271" y="14875"/>
                  <a:pt x="497205" y="14875"/>
                </a:cubicBezTo>
                <a:close/>
                <a:moveTo>
                  <a:pt x="558240" y="14327"/>
                </a:moveTo>
                <a:cubicBezTo>
                  <a:pt x="564551" y="14327"/>
                  <a:pt x="569667" y="19443"/>
                  <a:pt x="569667" y="25755"/>
                </a:cubicBezTo>
                <a:cubicBezTo>
                  <a:pt x="569667" y="32066"/>
                  <a:pt x="564551" y="37183"/>
                  <a:pt x="558240" y="37183"/>
                </a:cubicBezTo>
                <a:cubicBezTo>
                  <a:pt x="551930" y="37183"/>
                  <a:pt x="546813" y="32066"/>
                  <a:pt x="546813" y="25755"/>
                </a:cubicBezTo>
                <a:cubicBezTo>
                  <a:pt x="546813" y="19443"/>
                  <a:pt x="551930" y="14327"/>
                  <a:pt x="558240" y="14327"/>
                </a:cubicBezTo>
                <a:close/>
                <a:moveTo>
                  <a:pt x="619642" y="13645"/>
                </a:moveTo>
                <a:cubicBezTo>
                  <a:pt x="626328" y="13645"/>
                  <a:pt x="631751" y="19068"/>
                  <a:pt x="631751" y="25755"/>
                </a:cubicBezTo>
                <a:cubicBezTo>
                  <a:pt x="631751" y="32440"/>
                  <a:pt x="626328" y="37865"/>
                  <a:pt x="619642" y="37865"/>
                </a:cubicBezTo>
                <a:cubicBezTo>
                  <a:pt x="612956" y="37865"/>
                  <a:pt x="607532" y="32440"/>
                  <a:pt x="607532" y="25755"/>
                </a:cubicBezTo>
                <a:cubicBezTo>
                  <a:pt x="607532" y="19068"/>
                  <a:pt x="612956" y="13645"/>
                  <a:pt x="619642" y="13645"/>
                </a:cubicBezTo>
                <a:close/>
                <a:moveTo>
                  <a:pt x="681409" y="12828"/>
                </a:moveTo>
                <a:cubicBezTo>
                  <a:pt x="688474" y="12828"/>
                  <a:pt x="694201" y="18555"/>
                  <a:pt x="694201" y="25620"/>
                </a:cubicBezTo>
                <a:cubicBezTo>
                  <a:pt x="694201" y="32685"/>
                  <a:pt x="688474" y="38412"/>
                  <a:pt x="681409" y="38412"/>
                </a:cubicBezTo>
                <a:cubicBezTo>
                  <a:pt x="674344" y="38412"/>
                  <a:pt x="668617" y="32685"/>
                  <a:pt x="668617" y="25620"/>
                </a:cubicBezTo>
                <a:cubicBezTo>
                  <a:pt x="668617" y="18555"/>
                  <a:pt x="674344" y="12828"/>
                  <a:pt x="681409" y="12828"/>
                </a:cubicBezTo>
                <a:close/>
                <a:moveTo>
                  <a:pt x="743126" y="12281"/>
                </a:moveTo>
                <a:cubicBezTo>
                  <a:pt x="750562" y="12281"/>
                  <a:pt x="756600" y="18319"/>
                  <a:pt x="756600" y="25756"/>
                </a:cubicBezTo>
                <a:cubicBezTo>
                  <a:pt x="756600" y="33191"/>
                  <a:pt x="750562" y="39229"/>
                  <a:pt x="743126" y="39229"/>
                </a:cubicBezTo>
                <a:cubicBezTo>
                  <a:pt x="735724" y="39143"/>
                  <a:pt x="729737" y="33158"/>
                  <a:pt x="729652" y="25756"/>
                </a:cubicBezTo>
                <a:cubicBezTo>
                  <a:pt x="729652" y="18319"/>
                  <a:pt x="735689" y="12281"/>
                  <a:pt x="743126" y="12281"/>
                </a:cubicBezTo>
                <a:close/>
                <a:moveTo>
                  <a:pt x="803845" y="11598"/>
                </a:moveTo>
                <a:cubicBezTo>
                  <a:pt x="811656" y="11598"/>
                  <a:pt x="818001" y="17943"/>
                  <a:pt x="818001" y="25756"/>
                </a:cubicBezTo>
                <a:cubicBezTo>
                  <a:pt x="818001" y="33566"/>
                  <a:pt x="811656" y="39911"/>
                  <a:pt x="803845" y="39911"/>
                </a:cubicBezTo>
                <a:cubicBezTo>
                  <a:pt x="796067" y="39826"/>
                  <a:pt x="789773" y="33533"/>
                  <a:pt x="789689" y="25756"/>
                </a:cubicBezTo>
                <a:cubicBezTo>
                  <a:pt x="789689" y="17943"/>
                  <a:pt x="796033" y="11598"/>
                  <a:pt x="803845" y="11598"/>
                </a:cubicBezTo>
                <a:close/>
                <a:moveTo>
                  <a:pt x="865246" y="10915"/>
                </a:moveTo>
                <a:cubicBezTo>
                  <a:pt x="873433" y="10915"/>
                  <a:pt x="880085" y="17567"/>
                  <a:pt x="880085" y="25755"/>
                </a:cubicBezTo>
                <a:cubicBezTo>
                  <a:pt x="880085" y="33942"/>
                  <a:pt x="873450" y="40593"/>
                  <a:pt x="865246" y="40593"/>
                </a:cubicBezTo>
                <a:cubicBezTo>
                  <a:pt x="857059" y="40593"/>
                  <a:pt x="850408" y="33942"/>
                  <a:pt x="850408" y="25755"/>
                </a:cubicBezTo>
                <a:cubicBezTo>
                  <a:pt x="850408" y="17567"/>
                  <a:pt x="857059" y="10915"/>
                  <a:pt x="865246" y="10915"/>
                </a:cubicBezTo>
                <a:close/>
                <a:moveTo>
                  <a:pt x="926648" y="10745"/>
                </a:moveTo>
                <a:cubicBezTo>
                  <a:pt x="935226" y="10745"/>
                  <a:pt x="942168" y="17688"/>
                  <a:pt x="942168" y="26266"/>
                </a:cubicBezTo>
                <a:cubicBezTo>
                  <a:pt x="942168" y="26317"/>
                  <a:pt x="942168" y="26387"/>
                  <a:pt x="942168" y="26438"/>
                </a:cubicBezTo>
                <a:cubicBezTo>
                  <a:pt x="942066" y="34914"/>
                  <a:pt x="935124" y="41720"/>
                  <a:pt x="926648" y="41617"/>
                </a:cubicBezTo>
                <a:cubicBezTo>
                  <a:pt x="926596" y="41617"/>
                  <a:pt x="926528" y="41617"/>
                  <a:pt x="926477" y="41617"/>
                </a:cubicBezTo>
                <a:cubicBezTo>
                  <a:pt x="918000" y="41617"/>
                  <a:pt x="911127" y="34743"/>
                  <a:pt x="911127" y="26266"/>
                </a:cubicBezTo>
                <a:cubicBezTo>
                  <a:pt x="911127" y="17688"/>
                  <a:pt x="918068" y="10745"/>
                  <a:pt x="926648" y="10745"/>
                </a:cubicBezTo>
                <a:close/>
                <a:moveTo>
                  <a:pt x="988048" y="9380"/>
                </a:moveTo>
                <a:cubicBezTo>
                  <a:pt x="988168" y="9380"/>
                  <a:pt x="988270" y="9380"/>
                  <a:pt x="988390" y="9380"/>
                </a:cubicBezTo>
                <a:cubicBezTo>
                  <a:pt x="997242" y="9483"/>
                  <a:pt x="1004354" y="16732"/>
                  <a:pt x="1004252" y="25584"/>
                </a:cubicBezTo>
                <a:cubicBezTo>
                  <a:pt x="1004252" y="25635"/>
                  <a:pt x="1004252" y="25703"/>
                  <a:pt x="1004252" y="25755"/>
                </a:cubicBezTo>
                <a:cubicBezTo>
                  <a:pt x="1004149" y="34606"/>
                  <a:pt x="996901" y="41718"/>
                  <a:pt x="988048" y="41617"/>
                </a:cubicBezTo>
                <a:cubicBezTo>
                  <a:pt x="979350" y="41190"/>
                  <a:pt x="972357" y="34283"/>
                  <a:pt x="971846" y="25584"/>
                </a:cubicBezTo>
                <a:cubicBezTo>
                  <a:pt x="972272" y="16817"/>
                  <a:pt x="979282" y="9808"/>
                  <a:pt x="988048" y="9380"/>
                </a:cubicBezTo>
                <a:close/>
                <a:moveTo>
                  <a:pt x="1110851" y="8869"/>
                </a:moveTo>
                <a:cubicBezTo>
                  <a:pt x="1120266" y="8869"/>
                  <a:pt x="1127907" y="16510"/>
                  <a:pt x="1127907" y="25925"/>
                </a:cubicBezTo>
                <a:cubicBezTo>
                  <a:pt x="1127907" y="35340"/>
                  <a:pt x="1120266" y="42981"/>
                  <a:pt x="1110851" y="42981"/>
                </a:cubicBezTo>
                <a:cubicBezTo>
                  <a:pt x="1101437" y="42981"/>
                  <a:pt x="1093796" y="35340"/>
                  <a:pt x="1093796" y="25925"/>
                </a:cubicBezTo>
                <a:cubicBezTo>
                  <a:pt x="1093796" y="16510"/>
                  <a:pt x="1101437" y="8869"/>
                  <a:pt x="1110851" y="8869"/>
                </a:cubicBezTo>
                <a:close/>
                <a:moveTo>
                  <a:pt x="1172253" y="7676"/>
                </a:moveTo>
                <a:cubicBezTo>
                  <a:pt x="1172372" y="7676"/>
                  <a:pt x="1172475" y="7676"/>
                  <a:pt x="1172594" y="7676"/>
                </a:cubicBezTo>
                <a:cubicBezTo>
                  <a:pt x="1182486" y="7778"/>
                  <a:pt x="1190435" y="15863"/>
                  <a:pt x="1190332" y="25756"/>
                </a:cubicBezTo>
                <a:cubicBezTo>
                  <a:pt x="1190332" y="25806"/>
                  <a:pt x="1190332" y="25874"/>
                  <a:pt x="1190332" y="25925"/>
                </a:cubicBezTo>
                <a:cubicBezTo>
                  <a:pt x="1190229" y="35819"/>
                  <a:pt x="1182145" y="43766"/>
                  <a:pt x="1172253" y="43663"/>
                </a:cubicBezTo>
                <a:cubicBezTo>
                  <a:pt x="1162326" y="43663"/>
                  <a:pt x="1154259" y="35682"/>
                  <a:pt x="1154174" y="25756"/>
                </a:cubicBezTo>
                <a:cubicBezTo>
                  <a:pt x="1154174" y="15777"/>
                  <a:pt x="1162275" y="7676"/>
                  <a:pt x="1172253" y="7676"/>
                </a:cubicBezTo>
                <a:close/>
                <a:moveTo>
                  <a:pt x="1050132" y="7505"/>
                </a:moveTo>
                <a:cubicBezTo>
                  <a:pt x="1059547" y="7505"/>
                  <a:pt x="1067188" y="15145"/>
                  <a:pt x="1067188" y="24560"/>
                </a:cubicBezTo>
                <a:cubicBezTo>
                  <a:pt x="1067188" y="33975"/>
                  <a:pt x="1059547" y="41617"/>
                  <a:pt x="1050132" y="41617"/>
                </a:cubicBezTo>
                <a:cubicBezTo>
                  <a:pt x="1040718" y="41617"/>
                  <a:pt x="1033077" y="33975"/>
                  <a:pt x="1033077" y="24560"/>
                </a:cubicBezTo>
                <a:cubicBezTo>
                  <a:pt x="1033077" y="15145"/>
                  <a:pt x="1040718" y="7505"/>
                  <a:pt x="1050132" y="7505"/>
                </a:cubicBezTo>
                <a:close/>
                <a:moveTo>
                  <a:pt x="1234021" y="6859"/>
                </a:moveTo>
                <a:cubicBezTo>
                  <a:pt x="1244382" y="6859"/>
                  <a:pt x="1252782" y="15259"/>
                  <a:pt x="1252782" y="25619"/>
                </a:cubicBezTo>
                <a:cubicBezTo>
                  <a:pt x="1252782" y="35981"/>
                  <a:pt x="1244382" y="44382"/>
                  <a:pt x="1234021" y="44382"/>
                </a:cubicBezTo>
                <a:cubicBezTo>
                  <a:pt x="1223659" y="44382"/>
                  <a:pt x="1215259" y="35981"/>
                  <a:pt x="1215259" y="25619"/>
                </a:cubicBezTo>
                <a:cubicBezTo>
                  <a:pt x="1215259" y="15259"/>
                  <a:pt x="1223659" y="6859"/>
                  <a:pt x="1234021" y="6859"/>
                </a:cubicBezTo>
                <a:close/>
                <a:moveTo>
                  <a:pt x="1295055" y="6311"/>
                </a:moveTo>
                <a:cubicBezTo>
                  <a:pt x="1305800" y="6311"/>
                  <a:pt x="1314499" y="15010"/>
                  <a:pt x="1314499" y="25755"/>
                </a:cubicBezTo>
                <a:cubicBezTo>
                  <a:pt x="1314499" y="25806"/>
                  <a:pt x="1314499" y="25874"/>
                  <a:pt x="1314499" y="25925"/>
                </a:cubicBezTo>
                <a:cubicBezTo>
                  <a:pt x="1314396" y="36569"/>
                  <a:pt x="1305698" y="45130"/>
                  <a:pt x="1295055" y="45027"/>
                </a:cubicBezTo>
                <a:cubicBezTo>
                  <a:pt x="1295004" y="45027"/>
                  <a:pt x="1294936" y="45027"/>
                  <a:pt x="1294885" y="45027"/>
                </a:cubicBezTo>
                <a:cubicBezTo>
                  <a:pt x="1284242" y="45027"/>
                  <a:pt x="1275612" y="36397"/>
                  <a:pt x="1275612" y="25755"/>
                </a:cubicBezTo>
                <a:cubicBezTo>
                  <a:pt x="1275612" y="15010"/>
                  <a:pt x="1284310" y="6311"/>
                  <a:pt x="1295055" y="6311"/>
                </a:cubicBezTo>
                <a:close/>
                <a:moveTo>
                  <a:pt x="1357138" y="5628"/>
                </a:moveTo>
                <a:cubicBezTo>
                  <a:pt x="1368259" y="5628"/>
                  <a:pt x="1377264" y="14634"/>
                  <a:pt x="1377264" y="25756"/>
                </a:cubicBezTo>
                <a:cubicBezTo>
                  <a:pt x="1377264" y="25806"/>
                  <a:pt x="1377264" y="25874"/>
                  <a:pt x="1377264" y="25925"/>
                </a:cubicBezTo>
                <a:cubicBezTo>
                  <a:pt x="1377162" y="36943"/>
                  <a:pt x="1368156" y="45813"/>
                  <a:pt x="1357138" y="45710"/>
                </a:cubicBezTo>
                <a:cubicBezTo>
                  <a:pt x="1357087" y="45710"/>
                  <a:pt x="1357019" y="45710"/>
                  <a:pt x="1356968" y="45710"/>
                </a:cubicBezTo>
                <a:cubicBezTo>
                  <a:pt x="1345950" y="45710"/>
                  <a:pt x="1337013" y="36774"/>
                  <a:pt x="1337013" y="25756"/>
                </a:cubicBezTo>
                <a:cubicBezTo>
                  <a:pt x="1337013" y="14634"/>
                  <a:pt x="1346018" y="5628"/>
                  <a:pt x="1357138" y="5628"/>
                </a:cubicBezTo>
                <a:close/>
                <a:moveTo>
                  <a:pt x="1417858" y="4947"/>
                </a:moveTo>
                <a:cubicBezTo>
                  <a:pt x="1417977" y="4947"/>
                  <a:pt x="1418080" y="4947"/>
                  <a:pt x="1418199" y="4947"/>
                </a:cubicBezTo>
                <a:cubicBezTo>
                  <a:pt x="1429592" y="5049"/>
                  <a:pt x="1438769" y="14361"/>
                  <a:pt x="1438666" y="25756"/>
                </a:cubicBezTo>
                <a:cubicBezTo>
                  <a:pt x="1438666" y="25806"/>
                  <a:pt x="1438666" y="25874"/>
                  <a:pt x="1438666" y="25925"/>
                </a:cubicBezTo>
                <a:cubicBezTo>
                  <a:pt x="1438563" y="37319"/>
                  <a:pt x="1429251" y="46494"/>
                  <a:pt x="1417858" y="46393"/>
                </a:cubicBezTo>
                <a:cubicBezTo>
                  <a:pt x="1406431" y="46393"/>
                  <a:pt x="1397135" y="37183"/>
                  <a:pt x="1397050" y="25756"/>
                </a:cubicBezTo>
                <a:cubicBezTo>
                  <a:pt x="1397050" y="14260"/>
                  <a:pt x="1406362" y="4947"/>
                  <a:pt x="1417858" y="4947"/>
                </a:cubicBezTo>
                <a:close/>
                <a:moveTo>
                  <a:pt x="1479259" y="4435"/>
                </a:moveTo>
                <a:cubicBezTo>
                  <a:pt x="1491027" y="4435"/>
                  <a:pt x="1500578" y="13987"/>
                  <a:pt x="1500578" y="25755"/>
                </a:cubicBezTo>
                <a:cubicBezTo>
                  <a:pt x="1500578" y="25806"/>
                  <a:pt x="1500578" y="25874"/>
                  <a:pt x="1500578" y="25925"/>
                </a:cubicBezTo>
                <a:cubicBezTo>
                  <a:pt x="1500476" y="37608"/>
                  <a:pt x="1490942" y="47006"/>
                  <a:pt x="1479259" y="46903"/>
                </a:cubicBezTo>
                <a:cubicBezTo>
                  <a:pt x="1479139" y="46903"/>
                  <a:pt x="1479037" y="46903"/>
                  <a:pt x="1478918" y="46903"/>
                </a:cubicBezTo>
                <a:cubicBezTo>
                  <a:pt x="1467336" y="46801"/>
                  <a:pt x="1458007" y="37336"/>
                  <a:pt x="1458109" y="25755"/>
                </a:cubicBezTo>
                <a:cubicBezTo>
                  <a:pt x="1458109" y="25703"/>
                  <a:pt x="1458109" y="25635"/>
                  <a:pt x="1458109" y="25584"/>
                </a:cubicBezTo>
                <a:cubicBezTo>
                  <a:pt x="1458109" y="13900"/>
                  <a:pt x="1467575" y="4435"/>
                  <a:pt x="1479259" y="4435"/>
                </a:cubicBezTo>
                <a:close/>
                <a:moveTo>
                  <a:pt x="1971151" y="3923"/>
                </a:moveTo>
                <a:cubicBezTo>
                  <a:pt x="1983210" y="3923"/>
                  <a:pt x="1992983" y="13697"/>
                  <a:pt x="1992983" y="25755"/>
                </a:cubicBezTo>
                <a:cubicBezTo>
                  <a:pt x="1992983" y="25806"/>
                  <a:pt x="1992983" y="25873"/>
                  <a:pt x="1992983" y="25925"/>
                </a:cubicBezTo>
                <a:cubicBezTo>
                  <a:pt x="1992880" y="37881"/>
                  <a:pt x="1983107" y="47517"/>
                  <a:pt x="1971151" y="47415"/>
                </a:cubicBezTo>
                <a:cubicBezTo>
                  <a:pt x="1959195" y="47415"/>
                  <a:pt x="1949491" y="37710"/>
                  <a:pt x="1949491" y="25755"/>
                </a:cubicBezTo>
                <a:cubicBezTo>
                  <a:pt x="1949491" y="25703"/>
                  <a:pt x="1949491" y="25635"/>
                  <a:pt x="1949491" y="25584"/>
                </a:cubicBezTo>
                <a:cubicBezTo>
                  <a:pt x="1949491" y="13628"/>
                  <a:pt x="1959195" y="3923"/>
                  <a:pt x="1971151" y="3923"/>
                </a:cubicBezTo>
                <a:close/>
                <a:moveTo>
                  <a:pt x="1540660" y="3753"/>
                </a:moveTo>
                <a:cubicBezTo>
                  <a:pt x="1552803" y="3753"/>
                  <a:pt x="1562662" y="13611"/>
                  <a:pt x="1562662" y="25756"/>
                </a:cubicBezTo>
                <a:cubicBezTo>
                  <a:pt x="1562662" y="25806"/>
                  <a:pt x="1562662" y="25874"/>
                  <a:pt x="1562662" y="25925"/>
                </a:cubicBezTo>
                <a:cubicBezTo>
                  <a:pt x="1562560" y="37984"/>
                  <a:pt x="1552719" y="47689"/>
                  <a:pt x="1540660" y="47586"/>
                </a:cubicBezTo>
                <a:cubicBezTo>
                  <a:pt x="1528602" y="47586"/>
                  <a:pt x="1518829" y="37814"/>
                  <a:pt x="1518829" y="25756"/>
                </a:cubicBezTo>
                <a:cubicBezTo>
                  <a:pt x="1518829" y="25703"/>
                  <a:pt x="1518829" y="25635"/>
                  <a:pt x="1518829" y="25584"/>
                </a:cubicBezTo>
                <a:cubicBezTo>
                  <a:pt x="1518829" y="13525"/>
                  <a:pt x="1528602" y="3753"/>
                  <a:pt x="1540660" y="3753"/>
                </a:cubicBezTo>
                <a:close/>
                <a:moveTo>
                  <a:pt x="1602427" y="2937"/>
                </a:moveTo>
                <a:cubicBezTo>
                  <a:pt x="1614956" y="2937"/>
                  <a:pt x="1625112" y="13093"/>
                  <a:pt x="1625112" y="25620"/>
                </a:cubicBezTo>
                <a:cubicBezTo>
                  <a:pt x="1625112" y="38149"/>
                  <a:pt x="1614956" y="48305"/>
                  <a:pt x="1602427" y="48305"/>
                </a:cubicBezTo>
                <a:cubicBezTo>
                  <a:pt x="1589899" y="48305"/>
                  <a:pt x="1579743" y="38149"/>
                  <a:pt x="1579743" y="25620"/>
                </a:cubicBezTo>
                <a:cubicBezTo>
                  <a:pt x="1579743" y="13093"/>
                  <a:pt x="1589899" y="2937"/>
                  <a:pt x="1602427" y="2937"/>
                </a:cubicBezTo>
                <a:close/>
                <a:moveTo>
                  <a:pt x="1664144" y="2388"/>
                </a:moveTo>
                <a:cubicBezTo>
                  <a:pt x="1677055" y="2388"/>
                  <a:pt x="1687511" y="12843"/>
                  <a:pt x="1687511" y="25755"/>
                </a:cubicBezTo>
                <a:cubicBezTo>
                  <a:pt x="1687511" y="25806"/>
                  <a:pt x="1687511" y="25873"/>
                  <a:pt x="1687511" y="25925"/>
                </a:cubicBezTo>
                <a:cubicBezTo>
                  <a:pt x="1687409" y="38735"/>
                  <a:pt x="1676953" y="49054"/>
                  <a:pt x="1664144" y="48951"/>
                </a:cubicBezTo>
                <a:cubicBezTo>
                  <a:pt x="1651335" y="48951"/>
                  <a:pt x="1640949" y="38563"/>
                  <a:pt x="1640949" y="25755"/>
                </a:cubicBezTo>
                <a:cubicBezTo>
                  <a:pt x="1640949" y="25703"/>
                  <a:pt x="1640949" y="25635"/>
                  <a:pt x="1640949" y="25584"/>
                </a:cubicBezTo>
                <a:cubicBezTo>
                  <a:pt x="1640949" y="12776"/>
                  <a:pt x="1651335" y="2388"/>
                  <a:pt x="1664144" y="2388"/>
                </a:cubicBezTo>
                <a:close/>
                <a:moveTo>
                  <a:pt x="1724864" y="1706"/>
                </a:moveTo>
                <a:cubicBezTo>
                  <a:pt x="1738150" y="1706"/>
                  <a:pt x="1748913" y="12469"/>
                  <a:pt x="1748913" y="25755"/>
                </a:cubicBezTo>
                <a:cubicBezTo>
                  <a:pt x="1748827" y="38973"/>
                  <a:pt x="1738082" y="49633"/>
                  <a:pt x="1724864" y="49633"/>
                </a:cubicBezTo>
                <a:cubicBezTo>
                  <a:pt x="1711679" y="49633"/>
                  <a:pt x="1700986" y="38939"/>
                  <a:pt x="1700986" y="25755"/>
                </a:cubicBezTo>
                <a:cubicBezTo>
                  <a:pt x="1700986" y="12537"/>
                  <a:pt x="1711646" y="1792"/>
                  <a:pt x="1724864" y="1706"/>
                </a:cubicBezTo>
                <a:close/>
                <a:moveTo>
                  <a:pt x="1786265" y="1023"/>
                </a:moveTo>
                <a:cubicBezTo>
                  <a:pt x="1799927" y="1023"/>
                  <a:pt x="1810996" y="12093"/>
                  <a:pt x="1810996" y="25756"/>
                </a:cubicBezTo>
                <a:cubicBezTo>
                  <a:pt x="1810996" y="25806"/>
                  <a:pt x="1810996" y="25874"/>
                  <a:pt x="1810996" y="25925"/>
                </a:cubicBezTo>
                <a:cubicBezTo>
                  <a:pt x="1810894" y="39485"/>
                  <a:pt x="1799824" y="50418"/>
                  <a:pt x="1786265" y="50315"/>
                </a:cubicBezTo>
                <a:cubicBezTo>
                  <a:pt x="1786146" y="50315"/>
                  <a:pt x="1786043" y="50315"/>
                  <a:pt x="1785924" y="50315"/>
                </a:cubicBezTo>
                <a:cubicBezTo>
                  <a:pt x="1772450" y="50213"/>
                  <a:pt x="1761602" y="39229"/>
                  <a:pt x="1761704" y="25756"/>
                </a:cubicBezTo>
                <a:cubicBezTo>
                  <a:pt x="1761704" y="25703"/>
                  <a:pt x="1761704" y="25635"/>
                  <a:pt x="1761704" y="25584"/>
                </a:cubicBezTo>
                <a:cubicBezTo>
                  <a:pt x="1761704" y="12026"/>
                  <a:pt x="1772705" y="1023"/>
                  <a:pt x="1786265" y="1023"/>
                </a:cubicBezTo>
                <a:close/>
                <a:moveTo>
                  <a:pt x="1847667" y="511"/>
                </a:moveTo>
                <a:cubicBezTo>
                  <a:pt x="1861601" y="511"/>
                  <a:pt x="1872909" y="11820"/>
                  <a:pt x="1872909" y="25755"/>
                </a:cubicBezTo>
                <a:cubicBezTo>
                  <a:pt x="1872909" y="25806"/>
                  <a:pt x="1872909" y="25874"/>
                  <a:pt x="1872909" y="25925"/>
                </a:cubicBezTo>
                <a:cubicBezTo>
                  <a:pt x="1872807" y="39775"/>
                  <a:pt x="1861516" y="50930"/>
                  <a:pt x="1847667" y="50826"/>
                </a:cubicBezTo>
                <a:cubicBezTo>
                  <a:pt x="1833817" y="50826"/>
                  <a:pt x="1822595" y="39604"/>
                  <a:pt x="1822595" y="25755"/>
                </a:cubicBezTo>
                <a:cubicBezTo>
                  <a:pt x="1822595" y="25703"/>
                  <a:pt x="1822595" y="25635"/>
                  <a:pt x="1822595" y="25584"/>
                </a:cubicBezTo>
                <a:cubicBezTo>
                  <a:pt x="1822595" y="11734"/>
                  <a:pt x="1833817" y="511"/>
                  <a:pt x="1847667" y="511"/>
                </a:cubicBezTo>
                <a:close/>
                <a:moveTo>
                  <a:pt x="1909067" y="0"/>
                </a:moveTo>
                <a:cubicBezTo>
                  <a:pt x="1909187" y="0"/>
                  <a:pt x="1909289" y="0"/>
                  <a:pt x="1909409" y="0"/>
                </a:cubicBezTo>
                <a:cubicBezTo>
                  <a:pt x="1923531" y="103"/>
                  <a:pt x="1934925" y="11634"/>
                  <a:pt x="1934822" y="25756"/>
                </a:cubicBezTo>
                <a:cubicBezTo>
                  <a:pt x="1934822" y="25806"/>
                  <a:pt x="1934822" y="25874"/>
                  <a:pt x="1934822" y="25925"/>
                </a:cubicBezTo>
                <a:cubicBezTo>
                  <a:pt x="1934720" y="40048"/>
                  <a:pt x="1923190" y="51442"/>
                  <a:pt x="1909067" y="51339"/>
                </a:cubicBezTo>
                <a:cubicBezTo>
                  <a:pt x="1894946" y="51339"/>
                  <a:pt x="1883484" y="39877"/>
                  <a:pt x="1883484" y="25756"/>
                </a:cubicBezTo>
                <a:cubicBezTo>
                  <a:pt x="1883484" y="25704"/>
                  <a:pt x="1883484" y="25636"/>
                  <a:pt x="1883484" y="25584"/>
                </a:cubicBezTo>
                <a:cubicBezTo>
                  <a:pt x="1883484" y="11462"/>
                  <a:pt x="1894946" y="0"/>
                  <a:pt x="1909067" y="0"/>
                </a:cubicBezTo>
                <a:close/>
              </a:path>
            </a:pathLst>
          </a:custGeom>
          <a:solidFill>
            <a:schemeClr val="accent2">
              <a:alpha val="30000"/>
            </a:schemeClr>
          </a:solidFill>
          <a:ln w="1701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5" name="任意多边形: 形状 14">
            <a:extLst>
              <a:ext uri="{FF2B5EF4-FFF2-40B4-BE49-F238E27FC236}">
                <a16:creationId xmlns:a16="http://schemas.microsoft.com/office/drawing/2014/main" id="{E5DAAB82-48D1-865C-3669-0C5496F8F3BB}"/>
              </a:ext>
            </a:extLst>
          </p:cNvPr>
          <p:cNvSpPr/>
          <p:nvPr userDrawn="1"/>
        </p:nvSpPr>
        <p:spPr>
          <a:xfrm>
            <a:off x="-1643136" y="-246740"/>
            <a:ext cx="7297807" cy="3809004"/>
          </a:xfrm>
          <a:custGeom>
            <a:avLst/>
            <a:gdLst>
              <a:gd name="connsiteX0" fmla="*/ 2303077 w 7405914"/>
              <a:gd name="connsiteY0" fmla="*/ 0 h 3809004"/>
              <a:gd name="connsiteX1" fmla="*/ 7405914 w 7405914"/>
              <a:gd name="connsiteY1" fmla="*/ 0 h 3809004"/>
              <a:gd name="connsiteX2" fmla="*/ 5102838 w 7405914"/>
              <a:gd name="connsiteY2" fmla="*/ 3809004 h 3809004"/>
              <a:gd name="connsiteX3" fmla="*/ 0 w 7405914"/>
              <a:gd name="connsiteY3" fmla="*/ 3809004 h 3809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05914" h="3809004">
                <a:moveTo>
                  <a:pt x="2303077" y="0"/>
                </a:moveTo>
                <a:lnTo>
                  <a:pt x="7405914" y="0"/>
                </a:lnTo>
                <a:lnTo>
                  <a:pt x="5102838" y="3809004"/>
                </a:lnTo>
                <a:lnTo>
                  <a:pt x="0" y="3809004"/>
                </a:lnTo>
                <a:close/>
              </a:path>
            </a:pathLst>
          </a:custGeom>
          <a:gradFill>
            <a:gsLst>
              <a:gs pos="0">
                <a:schemeClr val="accent2"/>
              </a:gs>
              <a:gs pos="40000">
                <a:schemeClr val="accent1"/>
              </a:gs>
            </a:gsLst>
            <a:lin ang="75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6" name="任意多边形: 形状 15">
            <a:extLst>
              <a:ext uri="{FF2B5EF4-FFF2-40B4-BE49-F238E27FC236}">
                <a16:creationId xmlns:a16="http://schemas.microsoft.com/office/drawing/2014/main" id="{E9A23AB8-767D-7AB3-2941-CD9A11D02317}"/>
              </a:ext>
            </a:extLst>
          </p:cNvPr>
          <p:cNvSpPr/>
          <p:nvPr userDrawn="1"/>
        </p:nvSpPr>
        <p:spPr>
          <a:xfrm>
            <a:off x="-2095424" y="-380004"/>
            <a:ext cx="7297807" cy="3809004"/>
          </a:xfrm>
          <a:custGeom>
            <a:avLst/>
            <a:gdLst>
              <a:gd name="connsiteX0" fmla="*/ 2303077 w 7405914"/>
              <a:gd name="connsiteY0" fmla="*/ 0 h 3809004"/>
              <a:gd name="connsiteX1" fmla="*/ 7405914 w 7405914"/>
              <a:gd name="connsiteY1" fmla="*/ 0 h 3809004"/>
              <a:gd name="connsiteX2" fmla="*/ 5102838 w 7405914"/>
              <a:gd name="connsiteY2" fmla="*/ 3809004 h 3809004"/>
              <a:gd name="connsiteX3" fmla="*/ 0 w 7405914"/>
              <a:gd name="connsiteY3" fmla="*/ 3809004 h 3809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05914" h="3809004">
                <a:moveTo>
                  <a:pt x="2303077" y="0"/>
                </a:moveTo>
                <a:lnTo>
                  <a:pt x="7405914" y="0"/>
                </a:lnTo>
                <a:lnTo>
                  <a:pt x="5102838" y="3809004"/>
                </a:lnTo>
                <a:lnTo>
                  <a:pt x="0" y="3809004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61000">
                <a:schemeClr val="accent1">
                  <a:alpha val="70000"/>
                </a:schemeClr>
              </a:gs>
            </a:gsLst>
            <a:lin ang="75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D1321C1B-F2C0-CBEE-32CF-14E38DCA224C}"/>
              </a:ext>
            </a:extLst>
          </p:cNvPr>
          <p:cNvSpPr/>
          <p:nvPr userDrawn="1"/>
        </p:nvSpPr>
        <p:spPr>
          <a:xfrm flipH="1" flipV="1">
            <a:off x="6490353" y="3565360"/>
            <a:ext cx="7067078" cy="3809004"/>
          </a:xfrm>
          <a:custGeom>
            <a:avLst/>
            <a:gdLst>
              <a:gd name="connsiteX0" fmla="*/ 2303077 w 7405914"/>
              <a:gd name="connsiteY0" fmla="*/ 0 h 3809004"/>
              <a:gd name="connsiteX1" fmla="*/ 7405914 w 7405914"/>
              <a:gd name="connsiteY1" fmla="*/ 0 h 3809004"/>
              <a:gd name="connsiteX2" fmla="*/ 5102838 w 7405914"/>
              <a:gd name="connsiteY2" fmla="*/ 3809004 h 3809004"/>
              <a:gd name="connsiteX3" fmla="*/ 0 w 7405914"/>
              <a:gd name="connsiteY3" fmla="*/ 3809004 h 3809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05914" h="3809004">
                <a:moveTo>
                  <a:pt x="2303077" y="0"/>
                </a:moveTo>
                <a:lnTo>
                  <a:pt x="7405914" y="0"/>
                </a:lnTo>
                <a:lnTo>
                  <a:pt x="5102838" y="3809004"/>
                </a:lnTo>
                <a:lnTo>
                  <a:pt x="0" y="3809004"/>
                </a:lnTo>
                <a:close/>
              </a:path>
            </a:pathLst>
          </a:custGeom>
          <a:gradFill>
            <a:gsLst>
              <a:gs pos="0">
                <a:schemeClr val="accent2"/>
              </a:gs>
              <a:gs pos="40000">
                <a:schemeClr val="accent1"/>
              </a:gs>
            </a:gsLst>
            <a:lin ang="75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8" name="任意多边形: 形状 17">
            <a:extLst>
              <a:ext uri="{FF2B5EF4-FFF2-40B4-BE49-F238E27FC236}">
                <a16:creationId xmlns:a16="http://schemas.microsoft.com/office/drawing/2014/main" id="{A8648E7C-052E-50C6-2990-8E58174CF5B3}"/>
              </a:ext>
            </a:extLst>
          </p:cNvPr>
          <p:cNvSpPr/>
          <p:nvPr userDrawn="1"/>
        </p:nvSpPr>
        <p:spPr>
          <a:xfrm flipH="1" flipV="1">
            <a:off x="7069551" y="3565360"/>
            <a:ext cx="7067078" cy="3809004"/>
          </a:xfrm>
          <a:custGeom>
            <a:avLst/>
            <a:gdLst>
              <a:gd name="connsiteX0" fmla="*/ 2303077 w 7405914"/>
              <a:gd name="connsiteY0" fmla="*/ 0 h 3809004"/>
              <a:gd name="connsiteX1" fmla="*/ 7405914 w 7405914"/>
              <a:gd name="connsiteY1" fmla="*/ 0 h 3809004"/>
              <a:gd name="connsiteX2" fmla="*/ 5102838 w 7405914"/>
              <a:gd name="connsiteY2" fmla="*/ 3809004 h 3809004"/>
              <a:gd name="connsiteX3" fmla="*/ 0 w 7405914"/>
              <a:gd name="connsiteY3" fmla="*/ 3809004 h 3809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05914" h="3809004">
                <a:moveTo>
                  <a:pt x="2303077" y="0"/>
                </a:moveTo>
                <a:lnTo>
                  <a:pt x="7405914" y="0"/>
                </a:lnTo>
                <a:lnTo>
                  <a:pt x="5102838" y="3809004"/>
                </a:lnTo>
                <a:lnTo>
                  <a:pt x="0" y="3809004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54000">
                <a:schemeClr val="accent1">
                  <a:alpha val="70000"/>
                </a:schemeClr>
              </a:gs>
            </a:gsLst>
            <a:lin ang="75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9" name="任意多边形: 形状 18">
            <a:extLst>
              <a:ext uri="{FF2B5EF4-FFF2-40B4-BE49-F238E27FC236}">
                <a16:creationId xmlns:a16="http://schemas.microsoft.com/office/drawing/2014/main" id="{036146E4-5461-C8AA-B937-2BD872073BA0}"/>
              </a:ext>
            </a:extLst>
          </p:cNvPr>
          <p:cNvSpPr/>
          <p:nvPr userDrawn="1"/>
        </p:nvSpPr>
        <p:spPr>
          <a:xfrm>
            <a:off x="3979603" y="-380004"/>
            <a:ext cx="2382508" cy="3809004"/>
          </a:xfrm>
          <a:custGeom>
            <a:avLst/>
            <a:gdLst>
              <a:gd name="connsiteX0" fmla="*/ 2269458 w 2382508"/>
              <a:gd name="connsiteY0" fmla="*/ 0 h 3809004"/>
              <a:gd name="connsiteX1" fmla="*/ 2382508 w 2382508"/>
              <a:gd name="connsiteY1" fmla="*/ 0 h 3809004"/>
              <a:gd name="connsiteX2" fmla="*/ 113050 w 2382508"/>
              <a:gd name="connsiteY2" fmla="*/ 3809004 h 3809004"/>
              <a:gd name="connsiteX3" fmla="*/ 0 w 2382508"/>
              <a:gd name="connsiteY3" fmla="*/ 3809004 h 3809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82508" h="3809004">
                <a:moveTo>
                  <a:pt x="2269458" y="0"/>
                </a:moveTo>
                <a:lnTo>
                  <a:pt x="2382508" y="0"/>
                </a:lnTo>
                <a:lnTo>
                  <a:pt x="113050" y="3809004"/>
                </a:lnTo>
                <a:lnTo>
                  <a:pt x="0" y="3809004"/>
                </a:lnTo>
                <a:close/>
              </a:path>
            </a:pathLst>
          </a:custGeom>
          <a:gradFill>
            <a:gsLst>
              <a:gs pos="0">
                <a:schemeClr val="accent2"/>
              </a:gs>
              <a:gs pos="44000">
                <a:schemeClr val="accent1"/>
              </a:gs>
            </a:gsLst>
            <a:lin ang="75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0" name="任意多边形: 形状 19">
            <a:extLst>
              <a:ext uri="{FF2B5EF4-FFF2-40B4-BE49-F238E27FC236}">
                <a16:creationId xmlns:a16="http://schemas.microsoft.com/office/drawing/2014/main" id="{5940562D-0D51-6545-67F9-C124E9DAB7CC}"/>
              </a:ext>
            </a:extLst>
          </p:cNvPr>
          <p:cNvSpPr/>
          <p:nvPr userDrawn="1"/>
        </p:nvSpPr>
        <p:spPr>
          <a:xfrm>
            <a:off x="5180950" y="4649196"/>
            <a:ext cx="2382508" cy="3809004"/>
          </a:xfrm>
          <a:custGeom>
            <a:avLst/>
            <a:gdLst>
              <a:gd name="connsiteX0" fmla="*/ 2269458 w 2382508"/>
              <a:gd name="connsiteY0" fmla="*/ 0 h 3809004"/>
              <a:gd name="connsiteX1" fmla="*/ 2382508 w 2382508"/>
              <a:gd name="connsiteY1" fmla="*/ 0 h 3809004"/>
              <a:gd name="connsiteX2" fmla="*/ 113050 w 2382508"/>
              <a:gd name="connsiteY2" fmla="*/ 3809004 h 3809004"/>
              <a:gd name="connsiteX3" fmla="*/ 0 w 2382508"/>
              <a:gd name="connsiteY3" fmla="*/ 3809004 h 3809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82508" h="3809004">
                <a:moveTo>
                  <a:pt x="2269458" y="0"/>
                </a:moveTo>
                <a:lnTo>
                  <a:pt x="2382508" y="0"/>
                </a:lnTo>
                <a:lnTo>
                  <a:pt x="113050" y="3809004"/>
                </a:lnTo>
                <a:lnTo>
                  <a:pt x="0" y="3809004"/>
                </a:lnTo>
                <a:close/>
              </a:path>
            </a:pathLst>
          </a:custGeom>
          <a:gradFill>
            <a:gsLst>
              <a:gs pos="100000">
                <a:schemeClr val="accent2"/>
              </a:gs>
              <a:gs pos="23000">
                <a:schemeClr val="accent1"/>
              </a:gs>
            </a:gsLst>
            <a:lin ang="75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/>
          </a:p>
        </p:txBody>
      </p:sp>
      <p:sp>
        <p:nvSpPr>
          <p:cNvPr id="21" name="矩形: 圆角 20">
            <a:extLst>
              <a:ext uri="{FF2B5EF4-FFF2-40B4-BE49-F238E27FC236}">
                <a16:creationId xmlns:a16="http://schemas.microsoft.com/office/drawing/2014/main" id="{306491E9-D45F-3F69-90B2-9F1C818FEDD5}"/>
              </a:ext>
            </a:extLst>
          </p:cNvPr>
          <p:cNvSpPr/>
          <p:nvPr userDrawn="1"/>
        </p:nvSpPr>
        <p:spPr>
          <a:xfrm>
            <a:off x="478971" y="411842"/>
            <a:ext cx="11234058" cy="6034315"/>
          </a:xfrm>
          <a:prstGeom prst="roundRect">
            <a:avLst>
              <a:gd name="adj" fmla="val 3285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" name="标题 11">
            <a:extLst>
              <a:ext uri="{FF2B5EF4-FFF2-40B4-BE49-F238E27FC236}">
                <a16:creationId xmlns:a16="http://schemas.microsoft.com/office/drawing/2014/main" id="{6CD9426D-BFDE-4E28-CF74-2C1F0B202456}"/>
              </a:ext>
            </a:extLst>
          </p:cNvPr>
          <p:cNvSpPr txBox="1">
            <a:spLocks/>
          </p:cNvSpPr>
          <p:nvPr userDrawn="1"/>
        </p:nvSpPr>
        <p:spPr>
          <a:xfrm>
            <a:off x="4316186" y="575356"/>
            <a:ext cx="3559630" cy="578304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kern="1200">
                <a:gradFill flip="none" rotWithShape="1">
                  <a:gsLst>
                    <a:gs pos="100000">
                      <a:schemeClr val="accent2"/>
                    </a:gs>
                    <a:gs pos="20000">
                      <a:schemeClr val="accent1"/>
                    </a:gs>
                  </a:gsLst>
                  <a:lin ang="18900000" scaled="1"/>
                  <a:tileRect/>
                </a:gra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zh-CN" altLang="en-US" dirty="0"/>
              <a:t>推广人员安排</a:t>
            </a:r>
          </a:p>
        </p:txBody>
      </p:sp>
      <p:cxnSp>
        <p:nvCxnSpPr>
          <p:cNvPr id="27" name="直接连接符 26">
            <a:extLst>
              <a:ext uri="{FF2B5EF4-FFF2-40B4-BE49-F238E27FC236}">
                <a16:creationId xmlns:a16="http://schemas.microsoft.com/office/drawing/2014/main" id="{2ECBBEEC-85DF-D2D4-2C26-4BEB6B03E670}"/>
              </a:ext>
            </a:extLst>
          </p:cNvPr>
          <p:cNvCxnSpPr>
            <a:cxnSpLocks/>
          </p:cNvCxnSpPr>
          <p:nvPr userDrawn="1"/>
        </p:nvCxnSpPr>
        <p:spPr>
          <a:xfrm>
            <a:off x="7942165" y="864508"/>
            <a:ext cx="2810070" cy="0"/>
          </a:xfrm>
          <a:prstGeom prst="line">
            <a:avLst/>
          </a:prstGeom>
          <a:ln w="15875">
            <a:gradFill>
              <a:gsLst>
                <a:gs pos="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直接连接符 27">
            <a:extLst>
              <a:ext uri="{FF2B5EF4-FFF2-40B4-BE49-F238E27FC236}">
                <a16:creationId xmlns:a16="http://schemas.microsoft.com/office/drawing/2014/main" id="{3533F7ED-7AF3-8986-D0FE-6402601DB2C2}"/>
              </a:ext>
            </a:extLst>
          </p:cNvPr>
          <p:cNvCxnSpPr>
            <a:cxnSpLocks/>
          </p:cNvCxnSpPr>
          <p:nvPr userDrawn="1"/>
        </p:nvCxnSpPr>
        <p:spPr>
          <a:xfrm flipH="1">
            <a:off x="1439766" y="864508"/>
            <a:ext cx="2810070" cy="0"/>
          </a:xfrm>
          <a:prstGeom prst="line">
            <a:avLst/>
          </a:prstGeom>
          <a:ln w="15875">
            <a:gradFill>
              <a:gsLst>
                <a:gs pos="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图片 1" descr="卡通画&#10;&#10;中度可信度描述已自动生成">
            <a:extLst>
              <a:ext uri="{FF2B5EF4-FFF2-40B4-BE49-F238E27FC236}">
                <a16:creationId xmlns:a16="http://schemas.microsoft.com/office/drawing/2014/main" id="{1CD108EE-757B-C33C-A202-5199A505F2A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54585" y="406809"/>
            <a:ext cx="1473002" cy="2015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0437175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572">
          <p15:clr>
            <a:srgbClr val="FBAE40"/>
          </p15:clr>
        </p15:guide>
        <p15:guide id="2" pos="619">
          <p15:clr>
            <a:srgbClr val="FBAE4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内容页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任意多边形: 形状 10">
            <a:extLst>
              <a:ext uri="{FF2B5EF4-FFF2-40B4-BE49-F238E27FC236}">
                <a16:creationId xmlns:a16="http://schemas.microsoft.com/office/drawing/2014/main" id="{952AF255-07BD-7FE8-79CF-0B532EF130D7}"/>
              </a:ext>
            </a:extLst>
          </p:cNvPr>
          <p:cNvSpPr/>
          <p:nvPr userDrawn="1"/>
        </p:nvSpPr>
        <p:spPr>
          <a:xfrm>
            <a:off x="9935646" y="-279195"/>
            <a:ext cx="2618125" cy="2615870"/>
          </a:xfrm>
          <a:custGeom>
            <a:avLst/>
            <a:gdLst>
              <a:gd name="connsiteX0" fmla="*/ 619642 w 1998270"/>
              <a:gd name="connsiteY0" fmla="*/ 1989726 h 1996549"/>
              <a:gd name="connsiteX1" fmla="*/ 620494 w 1998270"/>
              <a:gd name="connsiteY1" fmla="*/ 1990579 h 1996549"/>
              <a:gd name="connsiteX2" fmla="*/ 619642 w 1998270"/>
              <a:gd name="connsiteY2" fmla="*/ 1991432 h 1996549"/>
              <a:gd name="connsiteX3" fmla="*/ 618789 w 1998270"/>
              <a:gd name="connsiteY3" fmla="*/ 1990579 h 1996549"/>
              <a:gd name="connsiteX4" fmla="*/ 619642 w 1998270"/>
              <a:gd name="connsiteY4" fmla="*/ 1989726 h 1996549"/>
              <a:gd name="connsiteX5" fmla="*/ 681042 w 1998270"/>
              <a:gd name="connsiteY5" fmla="*/ 1989385 h 1996549"/>
              <a:gd name="connsiteX6" fmla="*/ 682236 w 1998270"/>
              <a:gd name="connsiteY6" fmla="*/ 1990579 h 1996549"/>
              <a:gd name="connsiteX7" fmla="*/ 681042 w 1998270"/>
              <a:gd name="connsiteY7" fmla="*/ 1991773 h 1996549"/>
              <a:gd name="connsiteX8" fmla="*/ 679849 w 1998270"/>
              <a:gd name="connsiteY8" fmla="*/ 1990579 h 1996549"/>
              <a:gd name="connsiteX9" fmla="*/ 681042 w 1998270"/>
              <a:gd name="connsiteY9" fmla="*/ 1989385 h 1996549"/>
              <a:gd name="connsiteX10" fmla="*/ 743126 w 1998270"/>
              <a:gd name="connsiteY10" fmla="*/ 1989044 h 1996549"/>
              <a:gd name="connsiteX11" fmla="*/ 744661 w 1998270"/>
              <a:gd name="connsiteY11" fmla="*/ 1990579 h 1996549"/>
              <a:gd name="connsiteX12" fmla="*/ 743126 w 1998270"/>
              <a:gd name="connsiteY12" fmla="*/ 1992115 h 1996549"/>
              <a:gd name="connsiteX13" fmla="*/ 741591 w 1998270"/>
              <a:gd name="connsiteY13" fmla="*/ 1990579 h 1996549"/>
              <a:gd name="connsiteX14" fmla="*/ 743126 w 1998270"/>
              <a:gd name="connsiteY14" fmla="*/ 1989044 h 1996549"/>
              <a:gd name="connsiteX15" fmla="*/ 803844 w 1998270"/>
              <a:gd name="connsiteY15" fmla="*/ 1988703 h 1996549"/>
              <a:gd name="connsiteX16" fmla="*/ 805721 w 1998270"/>
              <a:gd name="connsiteY16" fmla="*/ 1990580 h 1996549"/>
              <a:gd name="connsiteX17" fmla="*/ 803844 w 1998270"/>
              <a:gd name="connsiteY17" fmla="*/ 1992456 h 1996549"/>
              <a:gd name="connsiteX18" fmla="*/ 801969 w 1998270"/>
              <a:gd name="connsiteY18" fmla="*/ 1990580 h 1996549"/>
              <a:gd name="connsiteX19" fmla="*/ 803844 w 1998270"/>
              <a:gd name="connsiteY19" fmla="*/ 1988703 h 1996549"/>
              <a:gd name="connsiteX20" fmla="*/ 865246 w 1998270"/>
              <a:gd name="connsiteY20" fmla="*/ 1988362 h 1996549"/>
              <a:gd name="connsiteX21" fmla="*/ 867463 w 1998270"/>
              <a:gd name="connsiteY21" fmla="*/ 1990580 h 1996549"/>
              <a:gd name="connsiteX22" fmla="*/ 865246 w 1998270"/>
              <a:gd name="connsiteY22" fmla="*/ 1992797 h 1996549"/>
              <a:gd name="connsiteX23" fmla="*/ 863029 w 1998270"/>
              <a:gd name="connsiteY23" fmla="*/ 1990580 h 1996549"/>
              <a:gd name="connsiteX24" fmla="*/ 865246 w 1998270"/>
              <a:gd name="connsiteY24" fmla="*/ 1988362 h 1996549"/>
              <a:gd name="connsiteX25" fmla="*/ 926647 w 1998270"/>
              <a:gd name="connsiteY25" fmla="*/ 1988021 h 1996549"/>
              <a:gd name="connsiteX26" fmla="*/ 927005 w 1998270"/>
              <a:gd name="connsiteY26" fmla="*/ 1988021 h 1996549"/>
              <a:gd name="connsiteX27" fmla="*/ 929206 w 1998270"/>
              <a:gd name="connsiteY27" fmla="*/ 1990579 h 1996549"/>
              <a:gd name="connsiteX28" fmla="*/ 926647 w 1998270"/>
              <a:gd name="connsiteY28" fmla="*/ 1993138 h 1996549"/>
              <a:gd name="connsiteX29" fmla="*/ 924089 w 1998270"/>
              <a:gd name="connsiteY29" fmla="*/ 1990579 h 1996549"/>
              <a:gd name="connsiteX30" fmla="*/ 926647 w 1998270"/>
              <a:gd name="connsiteY30" fmla="*/ 1988021 h 1996549"/>
              <a:gd name="connsiteX31" fmla="*/ 988049 w 1998270"/>
              <a:gd name="connsiteY31" fmla="*/ 1987681 h 1996549"/>
              <a:gd name="connsiteX32" fmla="*/ 988407 w 1998270"/>
              <a:gd name="connsiteY32" fmla="*/ 1987681 h 1996549"/>
              <a:gd name="connsiteX33" fmla="*/ 990949 w 1998270"/>
              <a:gd name="connsiteY33" fmla="*/ 1990580 h 1996549"/>
              <a:gd name="connsiteX34" fmla="*/ 988049 w 1998270"/>
              <a:gd name="connsiteY34" fmla="*/ 1993480 h 1996549"/>
              <a:gd name="connsiteX35" fmla="*/ 985150 w 1998270"/>
              <a:gd name="connsiteY35" fmla="*/ 1990580 h 1996549"/>
              <a:gd name="connsiteX36" fmla="*/ 988049 w 1998270"/>
              <a:gd name="connsiteY36" fmla="*/ 1987681 h 1996549"/>
              <a:gd name="connsiteX37" fmla="*/ 1050132 w 1998270"/>
              <a:gd name="connsiteY37" fmla="*/ 1987340 h 1996549"/>
              <a:gd name="connsiteX38" fmla="*/ 1050490 w 1998270"/>
              <a:gd name="connsiteY38" fmla="*/ 1987340 h 1996549"/>
              <a:gd name="connsiteX39" fmla="*/ 1053373 w 1998270"/>
              <a:gd name="connsiteY39" fmla="*/ 1990580 h 1996549"/>
              <a:gd name="connsiteX40" fmla="*/ 1050132 w 1998270"/>
              <a:gd name="connsiteY40" fmla="*/ 1993821 h 1996549"/>
              <a:gd name="connsiteX41" fmla="*/ 1046892 w 1998270"/>
              <a:gd name="connsiteY41" fmla="*/ 1990580 h 1996549"/>
              <a:gd name="connsiteX42" fmla="*/ 1050132 w 1998270"/>
              <a:gd name="connsiteY42" fmla="*/ 1987340 h 1996549"/>
              <a:gd name="connsiteX43" fmla="*/ 1110851 w 1998270"/>
              <a:gd name="connsiteY43" fmla="*/ 1987168 h 1996549"/>
              <a:gd name="connsiteX44" fmla="*/ 1114262 w 1998270"/>
              <a:gd name="connsiteY44" fmla="*/ 1990580 h 1996549"/>
              <a:gd name="connsiteX45" fmla="*/ 1110851 w 1998270"/>
              <a:gd name="connsiteY45" fmla="*/ 1993991 h 1996549"/>
              <a:gd name="connsiteX46" fmla="*/ 1107440 w 1998270"/>
              <a:gd name="connsiteY46" fmla="*/ 1990580 h 1996549"/>
              <a:gd name="connsiteX47" fmla="*/ 1110851 w 1998270"/>
              <a:gd name="connsiteY47" fmla="*/ 1987168 h 1996549"/>
              <a:gd name="connsiteX48" fmla="*/ 1172253 w 1998270"/>
              <a:gd name="connsiteY48" fmla="*/ 1986827 h 1996549"/>
              <a:gd name="connsiteX49" fmla="*/ 1176005 w 1998270"/>
              <a:gd name="connsiteY49" fmla="*/ 1990580 h 1996549"/>
              <a:gd name="connsiteX50" fmla="*/ 1172253 w 1998270"/>
              <a:gd name="connsiteY50" fmla="*/ 1994332 h 1996549"/>
              <a:gd name="connsiteX51" fmla="*/ 1168501 w 1998270"/>
              <a:gd name="connsiteY51" fmla="*/ 1990580 h 1996549"/>
              <a:gd name="connsiteX52" fmla="*/ 1172253 w 1998270"/>
              <a:gd name="connsiteY52" fmla="*/ 1986827 h 1996549"/>
              <a:gd name="connsiteX53" fmla="*/ 1234020 w 1998270"/>
              <a:gd name="connsiteY53" fmla="*/ 1986522 h 1996549"/>
              <a:gd name="connsiteX54" fmla="*/ 1237943 w 1998270"/>
              <a:gd name="connsiteY54" fmla="*/ 1990445 h 1996549"/>
              <a:gd name="connsiteX55" fmla="*/ 1234020 w 1998270"/>
              <a:gd name="connsiteY55" fmla="*/ 1994368 h 1996549"/>
              <a:gd name="connsiteX56" fmla="*/ 1230097 w 1998270"/>
              <a:gd name="connsiteY56" fmla="*/ 1990445 h 1996549"/>
              <a:gd name="connsiteX57" fmla="*/ 1234020 w 1998270"/>
              <a:gd name="connsiteY57" fmla="*/ 1986522 h 1996549"/>
              <a:gd name="connsiteX58" fmla="*/ 1664145 w 1998270"/>
              <a:gd name="connsiteY58" fmla="*/ 1985975 h 1996549"/>
              <a:gd name="connsiteX59" fmla="*/ 1664486 w 1998270"/>
              <a:gd name="connsiteY59" fmla="*/ 1985975 h 1996549"/>
              <a:gd name="connsiteX60" fmla="*/ 1669262 w 1998270"/>
              <a:gd name="connsiteY60" fmla="*/ 1991092 h 1996549"/>
              <a:gd name="connsiteX61" fmla="*/ 1664145 w 1998270"/>
              <a:gd name="connsiteY61" fmla="*/ 1996209 h 1996549"/>
              <a:gd name="connsiteX62" fmla="*/ 1659029 w 1998270"/>
              <a:gd name="connsiteY62" fmla="*/ 1991092 h 1996549"/>
              <a:gd name="connsiteX63" fmla="*/ 1664145 w 1998270"/>
              <a:gd name="connsiteY63" fmla="*/ 1985975 h 1996549"/>
              <a:gd name="connsiteX64" fmla="*/ 1602061 w 1998270"/>
              <a:gd name="connsiteY64" fmla="*/ 1985975 h 1996549"/>
              <a:gd name="connsiteX65" fmla="*/ 1602403 w 1998270"/>
              <a:gd name="connsiteY65" fmla="*/ 1985975 h 1996549"/>
              <a:gd name="connsiteX66" fmla="*/ 1607178 w 1998270"/>
              <a:gd name="connsiteY66" fmla="*/ 1991092 h 1996549"/>
              <a:gd name="connsiteX67" fmla="*/ 1602061 w 1998270"/>
              <a:gd name="connsiteY67" fmla="*/ 1996209 h 1996549"/>
              <a:gd name="connsiteX68" fmla="*/ 1596945 w 1998270"/>
              <a:gd name="connsiteY68" fmla="*/ 1991092 h 1996549"/>
              <a:gd name="connsiteX69" fmla="*/ 1602061 w 1998270"/>
              <a:gd name="connsiteY69" fmla="*/ 1985975 h 1996549"/>
              <a:gd name="connsiteX70" fmla="*/ 1971151 w 1998270"/>
              <a:gd name="connsiteY70" fmla="*/ 1985974 h 1996549"/>
              <a:gd name="connsiteX71" fmla="*/ 1975756 w 1998270"/>
              <a:gd name="connsiteY71" fmla="*/ 1990580 h 1996549"/>
              <a:gd name="connsiteX72" fmla="*/ 1971151 w 1998270"/>
              <a:gd name="connsiteY72" fmla="*/ 1995185 h 1996549"/>
              <a:gd name="connsiteX73" fmla="*/ 1966547 w 1998270"/>
              <a:gd name="connsiteY73" fmla="*/ 1990580 h 1996549"/>
              <a:gd name="connsiteX74" fmla="*/ 1971151 w 1998270"/>
              <a:gd name="connsiteY74" fmla="*/ 1985974 h 1996549"/>
              <a:gd name="connsiteX75" fmla="*/ 1909068 w 1998270"/>
              <a:gd name="connsiteY75" fmla="*/ 1985974 h 1996549"/>
              <a:gd name="connsiteX76" fmla="*/ 1914356 w 1998270"/>
              <a:gd name="connsiteY76" fmla="*/ 1991262 h 1996549"/>
              <a:gd name="connsiteX77" fmla="*/ 1909068 w 1998270"/>
              <a:gd name="connsiteY77" fmla="*/ 1996549 h 1996549"/>
              <a:gd name="connsiteX78" fmla="*/ 1903781 w 1998270"/>
              <a:gd name="connsiteY78" fmla="*/ 1991262 h 1996549"/>
              <a:gd name="connsiteX79" fmla="*/ 1909068 w 1998270"/>
              <a:gd name="connsiteY79" fmla="*/ 1985974 h 1996549"/>
              <a:gd name="connsiteX80" fmla="*/ 1847667 w 1998270"/>
              <a:gd name="connsiteY80" fmla="*/ 1985974 h 1996549"/>
              <a:gd name="connsiteX81" fmla="*/ 1852954 w 1998270"/>
              <a:gd name="connsiteY81" fmla="*/ 1991262 h 1996549"/>
              <a:gd name="connsiteX82" fmla="*/ 1847667 w 1998270"/>
              <a:gd name="connsiteY82" fmla="*/ 1996549 h 1996549"/>
              <a:gd name="connsiteX83" fmla="*/ 1842380 w 1998270"/>
              <a:gd name="connsiteY83" fmla="*/ 1991262 h 1996549"/>
              <a:gd name="connsiteX84" fmla="*/ 1847667 w 1998270"/>
              <a:gd name="connsiteY84" fmla="*/ 1985974 h 1996549"/>
              <a:gd name="connsiteX85" fmla="*/ 1786265 w 1998270"/>
              <a:gd name="connsiteY85" fmla="*/ 1985974 h 1996549"/>
              <a:gd name="connsiteX86" fmla="*/ 1791552 w 1998270"/>
              <a:gd name="connsiteY86" fmla="*/ 1991262 h 1996549"/>
              <a:gd name="connsiteX87" fmla="*/ 1786265 w 1998270"/>
              <a:gd name="connsiteY87" fmla="*/ 1996549 h 1996549"/>
              <a:gd name="connsiteX88" fmla="*/ 1780978 w 1998270"/>
              <a:gd name="connsiteY88" fmla="*/ 1991262 h 1996549"/>
              <a:gd name="connsiteX89" fmla="*/ 1786265 w 1998270"/>
              <a:gd name="connsiteY89" fmla="*/ 1985974 h 1996549"/>
              <a:gd name="connsiteX90" fmla="*/ 1724864 w 1998270"/>
              <a:gd name="connsiteY90" fmla="*/ 1985974 h 1996549"/>
              <a:gd name="connsiteX91" fmla="*/ 1730151 w 1998270"/>
              <a:gd name="connsiteY91" fmla="*/ 1991262 h 1996549"/>
              <a:gd name="connsiteX92" fmla="*/ 1724864 w 1998270"/>
              <a:gd name="connsiteY92" fmla="*/ 1996549 h 1996549"/>
              <a:gd name="connsiteX93" fmla="*/ 1719577 w 1998270"/>
              <a:gd name="connsiteY93" fmla="*/ 1991262 h 1996549"/>
              <a:gd name="connsiteX94" fmla="*/ 1724864 w 1998270"/>
              <a:gd name="connsiteY94" fmla="*/ 1985974 h 1996549"/>
              <a:gd name="connsiteX95" fmla="*/ 1479259 w 1998270"/>
              <a:gd name="connsiteY95" fmla="*/ 1985974 h 1996549"/>
              <a:gd name="connsiteX96" fmla="*/ 1479600 w 1998270"/>
              <a:gd name="connsiteY96" fmla="*/ 1985974 h 1996549"/>
              <a:gd name="connsiteX97" fmla="*/ 1484035 w 1998270"/>
              <a:gd name="connsiteY97" fmla="*/ 1990750 h 1996549"/>
              <a:gd name="connsiteX98" fmla="*/ 1479259 w 1998270"/>
              <a:gd name="connsiteY98" fmla="*/ 1995526 h 1996549"/>
              <a:gd name="connsiteX99" fmla="*/ 1474484 w 1998270"/>
              <a:gd name="connsiteY99" fmla="*/ 1990750 h 1996549"/>
              <a:gd name="connsiteX100" fmla="*/ 1479259 w 1998270"/>
              <a:gd name="connsiteY100" fmla="*/ 1985974 h 1996549"/>
              <a:gd name="connsiteX101" fmla="*/ 1417857 w 1998270"/>
              <a:gd name="connsiteY101" fmla="*/ 1985974 h 1996549"/>
              <a:gd name="connsiteX102" fmla="*/ 1422462 w 1998270"/>
              <a:gd name="connsiteY102" fmla="*/ 1990580 h 1996549"/>
              <a:gd name="connsiteX103" fmla="*/ 1417857 w 1998270"/>
              <a:gd name="connsiteY103" fmla="*/ 1995185 h 1996549"/>
              <a:gd name="connsiteX104" fmla="*/ 1413253 w 1998270"/>
              <a:gd name="connsiteY104" fmla="*/ 1990580 h 1996549"/>
              <a:gd name="connsiteX105" fmla="*/ 1417857 w 1998270"/>
              <a:gd name="connsiteY105" fmla="*/ 1985974 h 1996549"/>
              <a:gd name="connsiteX106" fmla="*/ 1357138 w 1998270"/>
              <a:gd name="connsiteY106" fmla="*/ 1985974 h 1996549"/>
              <a:gd name="connsiteX107" fmla="*/ 1357479 w 1998270"/>
              <a:gd name="connsiteY107" fmla="*/ 1985974 h 1996549"/>
              <a:gd name="connsiteX108" fmla="*/ 1361573 w 1998270"/>
              <a:gd name="connsiteY108" fmla="*/ 1990409 h 1996549"/>
              <a:gd name="connsiteX109" fmla="*/ 1357138 w 1998270"/>
              <a:gd name="connsiteY109" fmla="*/ 1994843 h 1996549"/>
              <a:gd name="connsiteX110" fmla="*/ 1352704 w 1998270"/>
              <a:gd name="connsiteY110" fmla="*/ 1990409 h 1996549"/>
              <a:gd name="connsiteX111" fmla="*/ 1357138 w 1998270"/>
              <a:gd name="connsiteY111" fmla="*/ 1985974 h 1996549"/>
              <a:gd name="connsiteX112" fmla="*/ 1295055 w 1998270"/>
              <a:gd name="connsiteY112" fmla="*/ 1985974 h 1996549"/>
              <a:gd name="connsiteX113" fmla="*/ 1299319 w 1998270"/>
              <a:gd name="connsiteY113" fmla="*/ 1990238 h 1996549"/>
              <a:gd name="connsiteX114" fmla="*/ 1295055 w 1998270"/>
              <a:gd name="connsiteY114" fmla="*/ 1994502 h 1996549"/>
              <a:gd name="connsiteX115" fmla="*/ 1290791 w 1998270"/>
              <a:gd name="connsiteY115" fmla="*/ 1990238 h 1996549"/>
              <a:gd name="connsiteX116" fmla="*/ 1295055 w 1998270"/>
              <a:gd name="connsiteY116" fmla="*/ 1985974 h 1996549"/>
              <a:gd name="connsiteX117" fmla="*/ 1541026 w 1998270"/>
              <a:gd name="connsiteY117" fmla="*/ 1985499 h 1996549"/>
              <a:gd name="connsiteX118" fmla="*/ 1545972 w 1998270"/>
              <a:gd name="connsiteY118" fmla="*/ 1990445 h 1996549"/>
              <a:gd name="connsiteX119" fmla="*/ 1541026 w 1998270"/>
              <a:gd name="connsiteY119" fmla="*/ 1995391 h 1996549"/>
              <a:gd name="connsiteX120" fmla="*/ 1536080 w 1998270"/>
              <a:gd name="connsiteY120" fmla="*/ 1990445 h 1996549"/>
              <a:gd name="connsiteX121" fmla="*/ 1541026 w 1998270"/>
              <a:gd name="connsiteY121" fmla="*/ 1985499 h 1996549"/>
              <a:gd name="connsiteX122" fmla="*/ 558240 w 1998270"/>
              <a:gd name="connsiteY122" fmla="*/ 1928155 h 1996549"/>
              <a:gd name="connsiteX123" fmla="*/ 558632 w 1998270"/>
              <a:gd name="connsiteY123" fmla="*/ 1928155 h 1996549"/>
              <a:gd name="connsiteX124" fmla="*/ 559263 w 1998270"/>
              <a:gd name="connsiteY124" fmla="*/ 1929179 h 1996549"/>
              <a:gd name="connsiteX125" fmla="*/ 558240 w 1998270"/>
              <a:gd name="connsiteY125" fmla="*/ 1930202 h 1996549"/>
              <a:gd name="connsiteX126" fmla="*/ 557217 w 1998270"/>
              <a:gd name="connsiteY126" fmla="*/ 1929179 h 1996549"/>
              <a:gd name="connsiteX127" fmla="*/ 558240 w 1998270"/>
              <a:gd name="connsiteY127" fmla="*/ 1928155 h 1996549"/>
              <a:gd name="connsiteX128" fmla="*/ 620008 w 1998270"/>
              <a:gd name="connsiteY128" fmla="*/ 1927509 h 1996549"/>
              <a:gd name="connsiteX129" fmla="*/ 621543 w 1998270"/>
              <a:gd name="connsiteY129" fmla="*/ 1929044 h 1996549"/>
              <a:gd name="connsiteX130" fmla="*/ 620008 w 1998270"/>
              <a:gd name="connsiteY130" fmla="*/ 1930579 h 1996549"/>
              <a:gd name="connsiteX131" fmla="*/ 618473 w 1998270"/>
              <a:gd name="connsiteY131" fmla="*/ 1929044 h 1996549"/>
              <a:gd name="connsiteX132" fmla="*/ 620008 w 1998270"/>
              <a:gd name="connsiteY132" fmla="*/ 1927509 h 1996549"/>
              <a:gd name="connsiteX133" fmla="*/ 681042 w 1998270"/>
              <a:gd name="connsiteY133" fmla="*/ 1927131 h 1996549"/>
              <a:gd name="connsiteX134" fmla="*/ 683089 w 1998270"/>
              <a:gd name="connsiteY134" fmla="*/ 1929178 h 1996549"/>
              <a:gd name="connsiteX135" fmla="*/ 681042 w 1998270"/>
              <a:gd name="connsiteY135" fmla="*/ 1931225 h 1996549"/>
              <a:gd name="connsiteX136" fmla="*/ 678996 w 1998270"/>
              <a:gd name="connsiteY136" fmla="*/ 1929178 h 1996549"/>
              <a:gd name="connsiteX137" fmla="*/ 681042 w 1998270"/>
              <a:gd name="connsiteY137" fmla="*/ 1927131 h 1996549"/>
              <a:gd name="connsiteX138" fmla="*/ 743126 w 1998270"/>
              <a:gd name="connsiteY138" fmla="*/ 1926790 h 1996549"/>
              <a:gd name="connsiteX139" fmla="*/ 745514 w 1998270"/>
              <a:gd name="connsiteY139" fmla="*/ 1929178 h 1996549"/>
              <a:gd name="connsiteX140" fmla="*/ 743126 w 1998270"/>
              <a:gd name="connsiteY140" fmla="*/ 1931566 h 1996549"/>
              <a:gd name="connsiteX141" fmla="*/ 740738 w 1998270"/>
              <a:gd name="connsiteY141" fmla="*/ 1929178 h 1996549"/>
              <a:gd name="connsiteX142" fmla="*/ 743126 w 1998270"/>
              <a:gd name="connsiteY142" fmla="*/ 1926790 h 1996549"/>
              <a:gd name="connsiteX143" fmla="*/ 803845 w 1998270"/>
              <a:gd name="connsiteY143" fmla="*/ 1926279 h 1996549"/>
              <a:gd name="connsiteX144" fmla="*/ 804203 w 1998270"/>
              <a:gd name="connsiteY144" fmla="*/ 1926279 h 1996549"/>
              <a:gd name="connsiteX145" fmla="*/ 806745 w 1998270"/>
              <a:gd name="connsiteY145" fmla="*/ 1929178 h 1996549"/>
              <a:gd name="connsiteX146" fmla="*/ 803845 w 1998270"/>
              <a:gd name="connsiteY146" fmla="*/ 1932078 h 1996549"/>
              <a:gd name="connsiteX147" fmla="*/ 800946 w 1998270"/>
              <a:gd name="connsiteY147" fmla="*/ 1929178 h 1996549"/>
              <a:gd name="connsiteX148" fmla="*/ 803845 w 1998270"/>
              <a:gd name="connsiteY148" fmla="*/ 1926279 h 1996549"/>
              <a:gd name="connsiteX149" fmla="*/ 865246 w 1998270"/>
              <a:gd name="connsiteY149" fmla="*/ 1925938 h 1996549"/>
              <a:gd name="connsiteX150" fmla="*/ 865604 w 1998270"/>
              <a:gd name="connsiteY150" fmla="*/ 1925938 h 1996549"/>
              <a:gd name="connsiteX151" fmla="*/ 868487 w 1998270"/>
              <a:gd name="connsiteY151" fmla="*/ 1929178 h 1996549"/>
              <a:gd name="connsiteX152" fmla="*/ 865246 w 1998270"/>
              <a:gd name="connsiteY152" fmla="*/ 1932419 h 1996549"/>
              <a:gd name="connsiteX153" fmla="*/ 862006 w 1998270"/>
              <a:gd name="connsiteY153" fmla="*/ 1929178 h 1996549"/>
              <a:gd name="connsiteX154" fmla="*/ 865246 w 1998270"/>
              <a:gd name="connsiteY154" fmla="*/ 1925938 h 1996549"/>
              <a:gd name="connsiteX155" fmla="*/ 926648 w 1998270"/>
              <a:gd name="connsiteY155" fmla="*/ 1925426 h 1996549"/>
              <a:gd name="connsiteX156" fmla="*/ 930400 w 1998270"/>
              <a:gd name="connsiteY156" fmla="*/ 1929179 h 1996549"/>
              <a:gd name="connsiteX157" fmla="*/ 926648 w 1998270"/>
              <a:gd name="connsiteY157" fmla="*/ 1932931 h 1996549"/>
              <a:gd name="connsiteX158" fmla="*/ 922896 w 1998270"/>
              <a:gd name="connsiteY158" fmla="*/ 1929179 h 1996549"/>
              <a:gd name="connsiteX159" fmla="*/ 926648 w 1998270"/>
              <a:gd name="connsiteY159" fmla="*/ 1925426 h 1996549"/>
              <a:gd name="connsiteX160" fmla="*/ 988049 w 1998270"/>
              <a:gd name="connsiteY160" fmla="*/ 1925085 h 1996549"/>
              <a:gd name="connsiteX161" fmla="*/ 988390 w 1998270"/>
              <a:gd name="connsiteY161" fmla="*/ 1925085 h 1996549"/>
              <a:gd name="connsiteX162" fmla="*/ 992143 w 1998270"/>
              <a:gd name="connsiteY162" fmla="*/ 1929179 h 1996549"/>
              <a:gd name="connsiteX163" fmla="*/ 988049 w 1998270"/>
              <a:gd name="connsiteY163" fmla="*/ 1933272 h 1996549"/>
              <a:gd name="connsiteX164" fmla="*/ 983956 w 1998270"/>
              <a:gd name="connsiteY164" fmla="*/ 1929179 h 1996549"/>
              <a:gd name="connsiteX165" fmla="*/ 988049 w 1998270"/>
              <a:gd name="connsiteY165" fmla="*/ 1925085 h 1996549"/>
              <a:gd name="connsiteX166" fmla="*/ 1050132 w 1998270"/>
              <a:gd name="connsiteY166" fmla="*/ 1924744 h 1996549"/>
              <a:gd name="connsiteX167" fmla="*/ 1050473 w 1998270"/>
              <a:gd name="connsiteY167" fmla="*/ 1924744 h 1996549"/>
              <a:gd name="connsiteX168" fmla="*/ 1054567 w 1998270"/>
              <a:gd name="connsiteY168" fmla="*/ 1929179 h 1996549"/>
              <a:gd name="connsiteX169" fmla="*/ 1050132 w 1998270"/>
              <a:gd name="connsiteY169" fmla="*/ 1933613 h 1996549"/>
              <a:gd name="connsiteX170" fmla="*/ 1045698 w 1998270"/>
              <a:gd name="connsiteY170" fmla="*/ 1929179 h 1996549"/>
              <a:gd name="connsiteX171" fmla="*/ 1050132 w 1998270"/>
              <a:gd name="connsiteY171" fmla="*/ 1924744 h 1996549"/>
              <a:gd name="connsiteX172" fmla="*/ 1110851 w 1998270"/>
              <a:gd name="connsiteY172" fmla="*/ 1924403 h 1996549"/>
              <a:gd name="connsiteX173" fmla="*/ 1111192 w 1998270"/>
              <a:gd name="connsiteY173" fmla="*/ 1924403 h 1996549"/>
              <a:gd name="connsiteX174" fmla="*/ 1115627 w 1998270"/>
              <a:gd name="connsiteY174" fmla="*/ 1929179 h 1996549"/>
              <a:gd name="connsiteX175" fmla="*/ 1110851 w 1998270"/>
              <a:gd name="connsiteY175" fmla="*/ 1933955 h 1996549"/>
              <a:gd name="connsiteX176" fmla="*/ 1106076 w 1998270"/>
              <a:gd name="connsiteY176" fmla="*/ 1929179 h 1996549"/>
              <a:gd name="connsiteX177" fmla="*/ 1110851 w 1998270"/>
              <a:gd name="connsiteY177" fmla="*/ 1924403 h 1996549"/>
              <a:gd name="connsiteX178" fmla="*/ 1172253 w 1998270"/>
              <a:gd name="connsiteY178" fmla="*/ 1924062 h 1996549"/>
              <a:gd name="connsiteX179" fmla="*/ 1172594 w 1998270"/>
              <a:gd name="connsiteY179" fmla="*/ 1924062 h 1996549"/>
              <a:gd name="connsiteX180" fmla="*/ 1177369 w 1998270"/>
              <a:gd name="connsiteY180" fmla="*/ 1929179 h 1996549"/>
              <a:gd name="connsiteX181" fmla="*/ 1172253 w 1998270"/>
              <a:gd name="connsiteY181" fmla="*/ 1934296 h 1996549"/>
              <a:gd name="connsiteX182" fmla="*/ 1167136 w 1998270"/>
              <a:gd name="connsiteY182" fmla="*/ 1929179 h 1996549"/>
              <a:gd name="connsiteX183" fmla="*/ 1172253 w 1998270"/>
              <a:gd name="connsiteY183" fmla="*/ 1924062 h 1996549"/>
              <a:gd name="connsiteX184" fmla="*/ 1234020 w 1998270"/>
              <a:gd name="connsiteY184" fmla="*/ 1923757 h 1996549"/>
              <a:gd name="connsiteX185" fmla="*/ 1239308 w 1998270"/>
              <a:gd name="connsiteY185" fmla="*/ 1929044 h 1996549"/>
              <a:gd name="connsiteX186" fmla="*/ 1234020 w 1998270"/>
              <a:gd name="connsiteY186" fmla="*/ 1934332 h 1996549"/>
              <a:gd name="connsiteX187" fmla="*/ 1228733 w 1998270"/>
              <a:gd name="connsiteY187" fmla="*/ 1929044 h 1996549"/>
              <a:gd name="connsiteX188" fmla="*/ 1234020 w 1998270"/>
              <a:gd name="connsiteY188" fmla="*/ 1923757 h 1996549"/>
              <a:gd name="connsiteX189" fmla="*/ 1295055 w 1998270"/>
              <a:gd name="connsiteY189" fmla="*/ 1923550 h 1996549"/>
              <a:gd name="connsiteX190" fmla="*/ 1300684 w 1998270"/>
              <a:gd name="connsiteY190" fmla="*/ 1929179 h 1996549"/>
              <a:gd name="connsiteX191" fmla="*/ 1295055 w 1998270"/>
              <a:gd name="connsiteY191" fmla="*/ 1934807 h 1996549"/>
              <a:gd name="connsiteX192" fmla="*/ 1289427 w 1998270"/>
              <a:gd name="connsiteY192" fmla="*/ 1929179 h 1996549"/>
              <a:gd name="connsiteX193" fmla="*/ 1295055 w 1998270"/>
              <a:gd name="connsiteY193" fmla="*/ 1923550 h 1996549"/>
              <a:gd name="connsiteX194" fmla="*/ 1357139 w 1998270"/>
              <a:gd name="connsiteY194" fmla="*/ 1923379 h 1996549"/>
              <a:gd name="connsiteX195" fmla="*/ 1362937 w 1998270"/>
              <a:gd name="connsiteY195" fmla="*/ 1929008 h 1996549"/>
              <a:gd name="connsiteX196" fmla="*/ 1357139 w 1998270"/>
              <a:gd name="connsiteY196" fmla="*/ 1934807 h 1996549"/>
              <a:gd name="connsiteX197" fmla="*/ 1351340 w 1998270"/>
              <a:gd name="connsiteY197" fmla="*/ 1929178 h 1996549"/>
              <a:gd name="connsiteX198" fmla="*/ 1357139 w 1998270"/>
              <a:gd name="connsiteY198" fmla="*/ 1923379 h 1996549"/>
              <a:gd name="connsiteX199" fmla="*/ 1971151 w 1998270"/>
              <a:gd name="connsiteY199" fmla="*/ 1923209 h 1996549"/>
              <a:gd name="connsiteX200" fmla="*/ 1977121 w 1998270"/>
              <a:gd name="connsiteY200" fmla="*/ 1928837 h 1996549"/>
              <a:gd name="connsiteX201" fmla="*/ 1971151 w 1998270"/>
              <a:gd name="connsiteY201" fmla="*/ 1934807 h 1996549"/>
              <a:gd name="connsiteX202" fmla="*/ 1965182 w 1998270"/>
              <a:gd name="connsiteY202" fmla="*/ 1929178 h 1996549"/>
              <a:gd name="connsiteX203" fmla="*/ 1971151 w 1998270"/>
              <a:gd name="connsiteY203" fmla="*/ 1923209 h 1996549"/>
              <a:gd name="connsiteX204" fmla="*/ 1417857 w 1998270"/>
              <a:gd name="connsiteY204" fmla="*/ 1923038 h 1996549"/>
              <a:gd name="connsiteX205" fmla="*/ 1423998 w 1998270"/>
              <a:gd name="connsiteY205" fmla="*/ 1929179 h 1996549"/>
              <a:gd name="connsiteX206" fmla="*/ 1417857 w 1998270"/>
              <a:gd name="connsiteY206" fmla="*/ 1935319 h 1996549"/>
              <a:gd name="connsiteX207" fmla="*/ 1411718 w 1998270"/>
              <a:gd name="connsiteY207" fmla="*/ 1929179 h 1996549"/>
              <a:gd name="connsiteX208" fmla="*/ 1417857 w 1998270"/>
              <a:gd name="connsiteY208" fmla="*/ 1923038 h 1996549"/>
              <a:gd name="connsiteX209" fmla="*/ 1479259 w 1998270"/>
              <a:gd name="connsiteY209" fmla="*/ 1922868 h 1996549"/>
              <a:gd name="connsiteX210" fmla="*/ 1479600 w 1998270"/>
              <a:gd name="connsiteY210" fmla="*/ 1922868 h 1996549"/>
              <a:gd name="connsiteX211" fmla="*/ 1485570 w 1998270"/>
              <a:gd name="connsiteY211" fmla="*/ 1929179 h 1996549"/>
              <a:gd name="connsiteX212" fmla="*/ 1479259 w 1998270"/>
              <a:gd name="connsiteY212" fmla="*/ 1935489 h 1996549"/>
              <a:gd name="connsiteX213" fmla="*/ 1472949 w 1998270"/>
              <a:gd name="connsiteY213" fmla="*/ 1929179 h 1996549"/>
              <a:gd name="connsiteX214" fmla="*/ 1479259 w 1998270"/>
              <a:gd name="connsiteY214" fmla="*/ 1922868 h 1996549"/>
              <a:gd name="connsiteX215" fmla="*/ 1540660 w 1998270"/>
              <a:gd name="connsiteY215" fmla="*/ 1922697 h 1996549"/>
              <a:gd name="connsiteX216" fmla="*/ 1547141 w 1998270"/>
              <a:gd name="connsiteY216" fmla="*/ 1929179 h 1996549"/>
              <a:gd name="connsiteX217" fmla="*/ 1540660 w 1998270"/>
              <a:gd name="connsiteY217" fmla="*/ 1935660 h 1996549"/>
              <a:gd name="connsiteX218" fmla="*/ 1534179 w 1998270"/>
              <a:gd name="connsiteY218" fmla="*/ 1929179 h 1996549"/>
              <a:gd name="connsiteX219" fmla="*/ 1540660 w 1998270"/>
              <a:gd name="connsiteY219" fmla="*/ 1922697 h 1996549"/>
              <a:gd name="connsiteX220" fmla="*/ 1664145 w 1998270"/>
              <a:gd name="connsiteY220" fmla="*/ 1922527 h 1996549"/>
              <a:gd name="connsiteX221" fmla="*/ 1664486 w 1998270"/>
              <a:gd name="connsiteY221" fmla="*/ 1922527 h 1996549"/>
              <a:gd name="connsiteX222" fmla="*/ 1670797 w 1998270"/>
              <a:gd name="connsiteY222" fmla="*/ 1929179 h 1996549"/>
              <a:gd name="connsiteX223" fmla="*/ 1664145 w 1998270"/>
              <a:gd name="connsiteY223" fmla="*/ 1935831 h 1996549"/>
              <a:gd name="connsiteX224" fmla="*/ 1657493 w 1998270"/>
              <a:gd name="connsiteY224" fmla="*/ 1929179 h 1996549"/>
              <a:gd name="connsiteX225" fmla="*/ 1664145 w 1998270"/>
              <a:gd name="connsiteY225" fmla="*/ 1922527 h 1996549"/>
              <a:gd name="connsiteX226" fmla="*/ 1602428 w 1998270"/>
              <a:gd name="connsiteY226" fmla="*/ 1922392 h 1996549"/>
              <a:gd name="connsiteX227" fmla="*/ 1609080 w 1998270"/>
              <a:gd name="connsiteY227" fmla="*/ 1929044 h 1996549"/>
              <a:gd name="connsiteX228" fmla="*/ 1602428 w 1998270"/>
              <a:gd name="connsiteY228" fmla="*/ 1935696 h 1996549"/>
              <a:gd name="connsiteX229" fmla="*/ 1595776 w 1998270"/>
              <a:gd name="connsiteY229" fmla="*/ 1929044 h 1996549"/>
              <a:gd name="connsiteX230" fmla="*/ 1602428 w 1998270"/>
              <a:gd name="connsiteY230" fmla="*/ 1922392 h 1996549"/>
              <a:gd name="connsiteX231" fmla="*/ 1909068 w 1998270"/>
              <a:gd name="connsiteY231" fmla="*/ 1922356 h 1996549"/>
              <a:gd name="connsiteX232" fmla="*/ 1915891 w 1998270"/>
              <a:gd name="connsiteY232" fmla="*/ 1929179 h 1996549"/>
              <a:gd name="connsiteX233" fmla="*/ 1909068 w 1998270"/>
              <a:gd name="connsiteY233" fmla="*/ 1936001 h 1996549"/>
              <a:gd name="connsiteX234" fmla="*/ 1902246 w 1998270"/>
              <a:gd name="connsiteY234" fmla="*/ 1929179 h 1996549"/>
              <a:gd name="connsiteX235" fmla="*/ 1909068 w 1998270"/>
              <a:gd name="connsiteY235" fmla="*/ 1922356 h 1996549"/>
              <a:gd name="connsiteX236" fmla="*/ 1847666 w 1998270"/>
              <a:gd name="connsiteY236" fmla="*/ 1922356 h 1996549"/>
              <a:gd name="connsiteX237" fmla="*/ 1854489 w 1998270"/>
              <a:gd name="connsiteY237" fmla="*/ 1929179 h 1996549"/>
              <a:gd name="connsiteX238" fmla="*/ 1847666 w 1998270"/>
              <a:gd name="connsiteY238" fmla="*/ 1936001 h 1996549"/>
              <a:gd name="connsiteX239" fmla="*/ 1840844 w 1998270"/>
              <a:gd name="connsiteY239" fmla="*/ 1929179 h 1996549"/>
              <a:gd name="connsiteX240" fmla="*/ 1847666 w 1998270"/>
              <a:gd name="connsiteY240" fmla="*/ 1922356 h 1996549"/>
              <a:gd name="connsiteX241" fmla="*/ 1786265 w 1998270"/>
              <a:gd name="connsiteY241" fmla="*/ 1922356 h 1996549"/>
              <a:gd name="connsiteX242" fmla="*/ 1793087 w 1998270"/>
              <a:gd name="connsiteY242" fmla="*/ 1929179 h 1996549"/>
              <a:gd name="connsiteX243" fmla="*/ 1786265 w 1998270"/>
              <a:gd name="connsiteY243" fmla="*/ 1936001 h 1996549"/>
              <a:gd name="connsiteX244" fmla="*/ 1779443 w 1998270"/>
              <a:gd name="connsiteY244" fmla="*/ 1929179 h 1996549"/>
              <a:gd name="connsiteX245" fmla="*/ 1786265 w 1998270"/>
              <a:gd name="connsiteY245" fmla="*/ 1922356 h 1996549"/>
              <a:gd name="connsiteX246" fmla="*/ 1724864 w 1998270"/>
              <a:gd name="connsiteY246" fmla="*/ 1922356 h 1996549"/>
              <a:gd name="connsiteX247" fmla="*/ 1731686 w 1998270"/>
              <a:gd name="connsiteY247" fmla="*/ 1929179 h 1996549"/>
              <a:gd name="connsiteX248" fmla="*/ 1724864 w 1998270"/>
              <a:gd name="connsiteY248" fmla="*/ 1936001 h 1996549"/>
              <a:gd name="connsiteX249" fmla="*/ 1718042 w 1998270"/>
              <a:gd name="connsiteY249" fmla="*/ 1929179 h 1996549"/>
              <a:gd name="connsiteX250" fmla="*/ 1724864 w 1998270"/>
              <a:gd name="connsiteY250" fmla="*/ 1922356 h 1996549"/>
              <a:gd name="connsiteX251" fmla="*/ 558240 w 1998270"/>
              <a:gd name="connsiteY251" fmla="*/ 1866584 h 1996549"/>
              <a:gd name="connsiteX252" fmla="*/ 558598 w 1998270"/>
              <a:gd name="connsiteY252" fmla="*/ 1866584 h 1996549"/>
              <a:gd name="connsiteX253" fmla="*/ 559946 w 1998270"/>
              <a:gd name="connsiteY253" fmla="*/ 1868289 h 1996549"/>
              <a:gd name="connsiteX254" fmla="*/ 558240 w 1998270"/>
              <a:gd name="connsiteY254" fmla="*/ 1869995 h 1996549"/>
              <a:gd name="connsiteX255" fmla="*/ 556535 w 1998270"/>
              <a:gd name="connsiteY255" fmla="*/ 1868289 h 1996549"/>
              <a:gd name="connsiteX256" fmla="*/ 558240 w 1998270"/>
              <a:gd name="connsiteY256" fmla="*/ 1866584 h 1996549"/>
              <a:gd name="connsiteX257" fmla="*/ 496839 w 1998270"/>
              <a:gd name="connsiteY257" fmla="*/ 1866583 h 1996549"/>
              <a:gd name="connsiteX258" fmla="*/ 498033 w 1998270"/>
              <a:gd name="connsiteY258" fmla="*/ 1867777 h 1996549"/>
              <a:gd name="connsiteX259" fmla="*/ 496839 w 1998270"/>
              <a:gd name="connsiteY259" fmla="*/ 1868971 h 1996549"/>
              <a:gd name="connsiteX260" fmla="*/ 495645 w 1998270"/>
              <a:gd name="connsiteY260" fmla="*/ 1867777 h 1996549"/>
              <a:gd name="connsiteX261" fmla="*/ 496839 w 1998270"/>
              <a:gd name="connsiteY261" fmla="*/ 1866583 h 1996549"/>
              <a:gd name="connsiteX262" fmla="*/ 619641 w 1998270"/>
              <a:gd name="connsiteY262" fmla="*/ 1865560 h 1996549"/>
              <a:gd name="connsiteX263" fmla="*/ 621858 w 1998270"/>
              <a:gd name="connsiteY263" fmla="*/ 1867778 h 1996549"/>
              <a:gd name="connsiteX264" fmla="*/ 619641 w 1998270"/>
              <a:gd name="connsiteY264" fmla="*/ 1869995 h 1996549"/>
              <a:gd name="connsiteX265" fmla="*/ 617424 w 1998270"/>
              <a:gd name="connsiteY265" fmla="*/ 1867778 h 1996549"/>
              <a:gd name="connsiteX266" fmla="*/ 619641 w 1998270"/>
              <a:gd name="connsiteY266" fmla="*/ 1865560 h 1996549"/>
              <a:gd name="connsiteX267" fmla="*/ 681042 w 1998270"/>
              <a:gd name="connsiteY267" fmla="*/ 1865048 h 1996549"/>
              <a:gd name="connsiteX268" fmla="*/ 683771 w 1998270"/>
              <a:gd name="connsiteY268" fmla="*/ 1867777 h 1996549"/>
              <a:gd name="connsiteX269" fmla="*/ 681042 w 1998270"/>
              <a:gd name="connsiteY269" fmla="*/ 1870506 h 1996549"/>
              <a:gd name="connsiteX270" fmla="*/ 678314 w 1998270"/>
              <a:gd name="connsiteY270" fmla="*/ 1867777 h 1996549"/>
              <a:gd name="connsiteX271" fmla="*/ 681042 w 1998270"/>
              <a:gd name="connsiteY271" fmla="*/ 1865048 h 1996549"/>
              <a:gd name="connsiteX272" fmla="*/ 743126 w 1998270"/>
              <a:gd name="connsiteY272" fmla="*/ 1864537 h 1996549"/>
              <a:gd name="connsiteX273" fmla="*/ 743484 w 1998270"/>
              <a:gd name="connsiteY273" fmla="*/ 1864537 h 1996549"/>
              <a:gd name="connsiteX274" fmla="*/ 746367 w 1998270"/>
              <a:gd name="connsiteY274" fmla="*/ 1867777 h 1996549"/>
              <a:gd name="connsiteX275" fmla="*/ 743126 w 1998270"/>
              <a:gd name="connsiteY275" fmla="*/ 1871018 h 1996549"/>
              <a:gd name="connsiteX276" fmla="*/ 739886 w 1998270"/>
              <a:gd name="connsiteY276" fmla="*/ 1867777 h 1996549"/>
              <a:gd name="connsiteX277" fmla="*/ 743126 w 1998270"/>
              <a:gd name="connsiteY277" fmla="*/ 1864537 h 1996549"/>
              <a:gd name="connsiteX278" fmla="*/ 803845 w 1998270"/>
              <a:gd name="connsiteY278" fmla="*/ 1864195 h 1996549"/>
              <a:gd name="connsiteX279" fmla="*/ 807427 w 1998270"/>
              <a:gd name="connsiteY279" fmla="*/ 1867777 h 1996549"/>
              <a:gd name="connsiteX280" fmla="*/ 803845 w 1998270"/>
              <a:gd name="connsiteY280" fmla="*/ 1871359 h 1996549"/>
              <a:gd name="connsiteX281" fmla="*/ 800264 w 1998270"/>
              <a:gd name="connsiteY281" fmla="*/ 1867777 h 1996549"/>
              <a:gd name="connsiteX282" fmla="*/ 803845 w 1998270"/>
              <a:gd name="connsiteY282" fmla="*/ 1864195 h 1996549"/>
              <a:gd name="connsiteX283" fmla="*/ 865246 w 1998270"/>
              <a:gd name="connsiteY283" fmla="*/ 1863683 h 1996549"/>
              <a:gd name="connsiteX284" fmla="*/ 869339 w 1998270"/>
              <a:gd name="connsiteY284" fmla="*/ 1867777 h 1996549"/>
              <a:gd name="connsiteX285" fmla="*/ 865246 w 1998270"/>
              <a:gd name="connsiteY285" fmla="*/ 1871870 h 1996549"/>
              <a:gd name="connsiteX286" fmla="*/ 861153 w 1998270"/>
              <a:gd name="connsiteY286" fmla="*/ 1867777 h 1996549"/>
              <a:gd name="connsiteX287" fmla="*/ 865246 w 1998270"/>
              <a:gd name="connsiteY287" fmla="*/ 1863683 h 1996549"/>
              <a:gd name="connsiteX288" fmla="*/ 926647 w 1998270"/>
              <a:gd name="connsiteY288" fmla="*/ 1863342 h 1996549"/>
              <a:gd name="connsiteX289" fmla="*/ 926988 w 1998270"/>
              <a:gd name="connsiteY289" fmla="*/ 1863342 h 1996549"/>
              <a:gd name="connsiteX290" fmla="*/ 931081 w 1998270"/>
              <a:gd name="connsiteY290" fmla="*/ 1867777 h 1996549"/>
              <a:gd name="connsiteX291" fmla="*/ 926647 w 1998270"/>
              <a:gd name="connsiteY291" fmla="*/ 1872211 h 1996549"/>
              <a:gd name="connsiteX292" fmla="*/ 922213 w 1998270"/>
              <a:gd name="connsiteY292" fmla="*/ 1867777 h 1996549"/>
              <a:gd name="connsiteX293" fmla="*/ 926647 w 1998270"/>
              <a:gd name="connsiteY293" fmla="*/ 1863342 h 1996549"/>
              <a:gd name="connsiteX294" fmla="*/ 988048 w 1998270"/>
              <a:gd name="connsiteY294" fmla="*/ 1863001 h 1996549"/>
              <a:gd name="connsiteX295" fmla="*/ 988390 w 1998270"/>
              <a:gd name="connsiteY295" fmla="*/ 1863001 h 1996549"/>
              <a:gd name="connsiteX296" fmla="*/ 992824 w 1998270"/>
              <a:gd name="connsiteY296" fmla="*/ 1867777 h 1996549"/>
              <a:gd name="connsiteX297" fmla="*/ 988048 w 1998270"/>
              <a:gd name="connsiteY297" fmla="*/ 1872553 h 1996549"/>
              <a:gd name="connsiteX298" fmla="*/ 983273 w 1998270"/>
              <a:gd name="connsiteY298" fmla="*/ 1867777 h 1996549"/>
              <a:gd name="connsiteX299" fmla="*/ 988048 w 1998270"/>
              <a:gd name="connsiteY299" fmla="*/ 1863001 h 1996549"/>
              <a:gd name="connsiteX300" fmla="*/ 1050132 w 1998270"/>
              <a:gd name="connsiteY300" fmla="*/ 1862660 h 1996549"/>
              <a:gd name="connsiteX301" fmla="*/ 1050473 w 1998270"/>
              <a:gd name="connsiteY301" fmla="*/ 1862660 h 1996549"/>
              <a:gd name="connsiteX302" fmla="*/ 1055249 w 1998270"/>
              <a:gd name="connsiteY302" fmla="*/ 1867777 h 1996549"/>
              <a:gd name="connsiteX303" fmla="*/ 1050132 w 1998270"/>
              <a:gd name="connsiteY303" fmla="*/ 1872894 h 1996549"/>
              <a:gd name="connsiteX304" fmla="*/ 1045016 w 1998270"/>
              <a:gd name="connsiteY304" fmla="*/ 1867777 h 1996549"/>
              <a:gd name="connsiteX305" fmla="*/ 1050132 w 1998270"/>
              <a:gd name="connsiteY305" fmla="*/ 1862660 h 1996549"/>
              <a:gd name="connsiteX306" fmla="*/ 1110852 w 1998270"/>
              <a:gd name="connsiteY306" fmla="*/ 1862319 h 1996549"/>
              <a:gd name="connsiteX307" fmla="*/ 1116310 w 1998270"/>
              <a:gd name="connsiteY307" fmla="*/ 1867777 h 1996549"/>
              <a:gd name="connsiteX308" fmla="*/ 1110852 w 1998270"/>
              <a:gd name="connsiteY308" fmla="*/ 1873235 h 1996549"/>
              <a:gd name="connsiteX309" fmla="*/ 1105394 w 1998270"/>
              <a:gd name="connsiteY309" fmla="*/ 1867777 h 1996549"/>
              <a:gd name="connsiteX310" fmla="*/ 1110852 w 1998270"/>
              <a:gd name="connsiteY310" fmla="*/ 1862319 h 1996549"/>
              <a:gd name="connsiteX311" fmla="*/ 1172619 w 1998270"/>
              <a:gd name="connsiteY311" fmla="*/ 1861844 h 1996549"/>
              <a:gd name="connsiteX312" fmla="*/ 1178418 w 1998270"/>
              <a:gd name="connsiteY312" fmla="*/ 1867643 h 1996549"/>
              <a:gd name="connsiteX313" fmla="*/ 1172619 w 1998270"/>
              <a:gd name="connsiteY313" fmla="*/ 1873442 h 1996549"/>
              <a:gd name="connsiteX314" fmla="*/ 1166820 w 1998270"/>
              <a:gd name="connsiteY314" fmla="*/ 1867643 h 1996549"/>
              <a:gd name="connsiteX315" fmla="*/ 1172619 w 1998270"/>
              <a:gd name="connsiteY315" fmla="*/ 1861844 h 1996549"/>
              <a:gd name="connsiteX316" fmla="*/ 1233654 w 1998270"/>
              <a:gd name="connsiteY316" fmla="*/ 1861637 h 1996549"/>
              <a:gd name="connsiteX317" fmla="*/ 1239794 w 1998270"/>
              <a:gd name="connsiteY317" fmla="*/ 1867778 h 1996549"/>
              <a:gd name="connsiteX318" fmla="*/ 1233654 w 1998270"/>
              <a:gd name="connsiteY318" fmla="*/ 1873918 h 1996549"/>
              <a:gd name="connsiteX319" fmla="*/ 1227514 w 1998270"/>
              <a:gd name="connsiteY319" fmla="*/ 1867778 h 1996549"/>
              <a:gd name="connsiteX320" fmla="*/ 1233654 w 1998270"/>
              <a:gd name="connsiteY320" fmla="*/ 1861637 h 1996549"/>
              <a:gd name="connsiteX321" fmla="*/ 1295055 w 1998270"/>
              <a:gd name="connsiteY321" fmla="*/ 1861467 h 1996549"/>
              <a:gd name="connsiteX322" fmla="*/ 1295397 w 1998270"/>
              <a:gd name="connsiteY322" fmla="*/ 1861467 h 1996549"/>
              <a:gd name="connsiteX323" fmla="*/ 1301366 w 1998270"/>
              <a:gd name="connsiteY323" fmla="*/ 1867778 h 1996549"/>
              <a:gd name="connsiteX324" fmla="*/ 1295055 w 1998270"/>
              <a:gd name="connsiteY324" fmla="*/ 1874088 h 1996549"/>
              <a:gd name="connsiteX325" fmla="*/ 1288745 w 1998270"/>
              <a:gd name="connsiteY325" fmla="*/ 1867778 h 1996549"/>
              <a:gd name="connsiteX326" fmla="*/ 1295055 w 1998270"/>
              <a:gd name="connsiteY326" fmla="*/ 1861467 h 1996549"/>
              <a:gd name="connsiteX327" fmla="*/ 1971152 w 1998270"/>
              <a:gd name="connsiteY327" fmla="*/ 1861125 h 1996549"/>
              <a:gd name="connsiteX328" fmla="*/ 1971493 w 1998270"/>
              <a:gd name="connsiteY328" fmla="*/ 1861125 h 1996549"/>
              <a:gd name="connsiteX329" fmla="*/ 1977804 w 1998270"/>
              <a:gd name="connsiteY329" fmla="*/ 1867777 h 1996549"/>
              <a:gd name="connsiteX330" fmla="*/ 1971152 w 1998270"/>
              <a:gd name="connsiteY330" fmla="*/ 1874429 h 1996549"/>
              <a:gd name="connsiteX331" fmla="*/ 1964500 w 1998270"/>
              <a:gd name="connsiteY331" fmla="*/ 1867777 h 1996549"/>
              <a:gd name="connsiteX332" fmla="*/ 1971152 w 1998270"/>
              <a:gd name="connsiteY332" fmla="*/ 1861125 h 1996549"/>
              <a:gd name="connsiteX333" fmla="*/ 1357139 w 1998270"/>
              <a:gd name="connsiteY333" fmla="*/ 1861125 h 1996549"/>
              <a:gd name="connsiteX334" fmla="*/ 1357480 w 1998270"/>
              <a:gd name="connsiteY334" fmla="*/ 1861125 h 1996549"/>
              <a:gd name="connsiteX335" fmla="*/ 1363791 w 1998270"/>
              <a:gd name="connsiteY335" fmla="*/ 1867777 h 1996549"/>
              <a:gd name="connsiteX336" fmla="*/ 1357139 w 1998270"/>
              <a:gd name="connsiteY336" fmla="*/ 1874429 h 1996549"/>
              <a:gd name="connsiteX337" fmla="*/ 1350487 w 1998270"/>
              <a:gd name="connsiteY337" fmla="*/ 1867777 h 1996549"/>
              <a:gd name="connsiteX338" fmla="*/ 1357139 w 1998270"/>
              <a:gd name="connsiteY338" fmla="*/ 1861125 h 1996549"/>
              <a:gd name="connsiteX339" fmla="*/ 1417858 w 1998270"/>
              <a:gd name="connsiteY339" fmla="*/ 1860954 h 1996549"/>
              <a:gd name="connsiteX340" fmla="*/ 1424680 w 1998270"/>
              <a:gd name="connsiteY340" fmla="*/ 1867777 h 1996549"/>
              <a:gd name="connsiteX341" fmla="*/ 1417858 w 1998270"/>
              <a:gd name="connsiteY341" fmla="*/ 1874599 h 1996549"/>
              <a:gd name="connsiteX342" fmla="*/ 1411036 w 1998270"/>
              <a:gd name="connsiteY342" fmla="*/ 1867777 h 1996549"/>
              <a:gd name="connsiteX343" fmla="*/ 1417858 w 1998270"/>
              <a:gd name="connsiteY343" fmla="*/ 1860954 h 1996549"/>
              <a:gd name="connsiteX344" fmla="*/ 1479625 w 1998270"/>
              <a:gd name="connsiteY344" fmla="*/ 1860650 h 1996549"/>
              <a:gd name="connsiteX345" fmla="*/ 1486618 w 1998270"/>
              <a:gd name="connsiteY345" fmla="*/ 1867643 h 1996549"/>
              <a:gd name="connsiteX346" fmla="*/ 1479625 w 1998270"/>
              <a:gd name="connsiteY346" fmla="*/ 1874636 h 1996549"/>
              <a:gd name="connsiteX347" fmla="*/ 1472632 w 1998270"/>
              <a:gd name="connsiteY347" fmla="*/ 1867643 h 1996549"/>
              <a:gd name="connsiteX348" fmla="*/ 1479625 w 1998270"/>
              <a:gd name="connsiteY348" fmla="*/ 1860650 h 1996549"/>
              <a:gd name="connsiteX349" fmla="*/ 1540660 w 1998270"/>
              <a:gd name="connsiteY349" fmla="*/ 1860613 h 1996549"/>
              <a:gd name="connsiteX350" fmla="*/ 1547823 w 1998270"/>
              <a:gd name="connsiteY350" fmla="*/ 1867777 h 1996549"/>
              <a:gd name="connsiteX351" fmla="*/ 1540660 w 1998270"/>
              <a:gd name="connsiteY351" fmla="*/ 1874940 h 1996549"/>
              <a:gd name="connsiteX352" fmla="*/ 1533497 w 1998270"/>
              <a:gd name="connsiteY352" fmla="*/ 1867777 h 1996549"/>
              <a:gd name="connsiteX353" fmla="*/ 1540660 w 1998270"/>
              <a:gd name="connsiteY353" fmla="*/ 1860613 h 1996549"/>
              <a:gd name="connsiteX354" fmla="*/ 1602061 w 1998270"/>
              <a:gd name="connsiteY354" fmla="*/ 1860443 h 1996549"/>
              <a:gd name="connsiteX355" fmla="*/ 1609396 w 1998270"/>
              <a:gd name="connsiteY355" fmla="*/ 1867777 h 1996549"/>
              <a:gd name="connsiteX356" fmla="*/ 1602061 w 1998270"/>
              <a:gd name="connsiteY356" fmla="*/ 1875112 h 1996549"/>
              <a:gd name="connsiteX357" fmla="*/ 1594728 w 1998270"/>
              <a:gd name="connsiteY357" fmla="*/ 1867777 h 1996549"/>
              <a:gd name="connsiteX358" fmla="*/ 1602061 w 1998270"/>
              <a:gd name="connsiteY358" fmla="*/ 1860443 h 1996549"/>
              <a:gd name="connsiteX359" fmla="*/ 1664145 w 1998270"/>
              <a:gd name="connsiteY359" fmla="*/ 1860273 h 1996549"/>
              <a:gd name="connsiteX360" fmla="*/ 1664486 w 1998270"/>
              <a:gd name="connsiteY360" fmla="*/ 1860273 h 1996549"/>
              <a:gd name="connsiteX361" fmla="*/ 1671650 w 1998270"/>
              <a:gd name="connsiteY361" fmla="*/ 1867778 h 1996549"/>
              <a:gd name="connsiteX362" fmla="*/ 1664145 w 1998270"/>
              <a:gd name="connsiteY362" fmla="*/ 1875282 h 1996549"/>
              <a:gd name="connsiteX363" fmla="*/ 1656641 w 1998270"/>
              <a:gd name="connsiteY363" fmla="*/ 1867778 h 1996549"/>
              <a:gd name="connsiteX364" fmla="*/ 1664145 w 1998270"/>
              <a:gd name="connsiteY364" fmla="*/ 1860273 h 1996549"/>
              <a:gd name="connsiteX365" fmla="*/ 1909067 w 1998270"/>
              <a:gd name="connsiteY365" fmla="*/ 1860102 h 1996549"/>
              <a:gd name="connsiteX366" fmla="*/ 1916743 w 1998270"/>
              <a:gd name="connsiteY366" fmla="*/ 1867778 h 1996549"/>
              <a:gd name="connsiteX367" fmla="*/ 1909067 w 1998270"/>
              <a:gd name="connsiteY367" fmla="*/ 1875453 h 1996549"/>
              <a:gd name="connsiteX368" fmla="*/ 1901393 w 1998270"/>
              <a:gd name="connsiteY368" fmla="*/ 1867778 h 1996549"/>
              <a:gd name="connsiteX369" fmla="*/ 1909067 w 1998270"/>
              <a:gd name="connsiteY369" fmla="*/ 1860102 h 1996549"/>
              <a:gd name="connsiteX370" fmla="*/ 1847667 w 1998270"/>
              <a:gd name="connsiteY370" fmla="*/ 1860102 h 1996549"/>
              <a:gd name="connsiteX371" fmla="*/ 1855342 w 1998270"/>
              <a:gd name="connsiteY371" fmla="*/ 1867778 h 1996549"/>
              <a:gd name="connsiteX372" fmla="*/ 1847667 w 1998270"/>
              <a:gd name="connsiteY372" fmla="*/ 1875453 h 1996549"/>
              <a:gd name="connsiteX373" fmla="*/ 1839992 w 1998270"/>
              <a:gd name="connsiteY373" fmla="*/ 1867778 h 1996549"/>
              <a:gd name="connsiteX374" fmla="*/ 1847667 w 1998270"/>
              <a:gd name="connsiteY374" fmla="*/ 1860102 h 1996549"/>
              <a:gd name="connsiteX375" fmla="*/ 1786265 w 1998270"/>
              <a:gd name="connsiteY375" fmla="*/ 1860102 h 1996549"/>
              <a:gd name="connsiteX376" fmla="*/ 1793940 w 1998270"/>
              <a:gd name="connsiteY376" fmla="*/ 1867778 h 1996549"/>
              <a:gd name="connsiteX377" fmla="*/ 1786265 w 1998270"/>
              <a:gd name="connsiteY377" fmla="*/ 1875453 h 1996549"/>
              <a:gd name="connsiteX378" fmla="*/ 1778590 w 1998270"/>
              <a:gd name="connsiteY378" fmla="*/ 1867778 h 1996549"/>
              <a:gd name="connsiteX379" fmla="*/ 1786265 w 1998270"/>
              <a:gd name="connsiteY379" fmla="*/ 1860102 h 1996549"/>
              <a:gd name="connsiteX380" fmla="*/ 1724864 w 1998270"/>
              <a:gd name="connsiteY380" fmla="*/ 1860102 h 1996549"/>
              <a:gd name="connsiteX381" fmla="*/ 1732539 w 1998270"/>
              <a:gd name="connsiteY381" fmla="*/ 1867778 h 1996549"/>
              <a:gd name="connsiteX382" fmla="*/ 1724864 w 1998270"/>
              <a:gd name="connsiteY382" fmla="*/ 1875453 h 1996549"/>
              <a:gd name="connsiteX383" fmla="*/ 1717189 w 1998270"/>
              <a:gd name="connsiteY383" fmla="*/ 1867778 h 1996549"/>
              <a:gd name="connsiteX384" fmla="*/ 1724864 w 1998270"/>
              <a:gd name="connsiteY384" fmla="*/ 1860102 h 1996549"/>
              <a:gd name="connsiteX385" fmla="*/ 373184 w 1998270"/>
              <a:gd name="connsiteY385" fmla="*/ 1806376 h 1996549"/>
              <a:gd name="connsiteX386" fmla="*/ 374036 w 1998270"/>
              <a:gd name="connsiteY386" fmla="*/ 1806376 h 1996549"/>
              <a:gd name="connsiteX387" fmla="*/ 374889 w 1998270"/>
              <a:gd name="connsiteY387" fmla="*/ 1806376 h 1996549"/>
              <a:gd name="connsiteX388" fmla="*/ 374036 w 1998270"/>
              <a:gd name="connsiteY388" fmla="*/ 1807229 h 1996549"/>
              <a:gd name="connsiteX389" fmla="*/ 373184 w 1998270"/>
              <a:gd name="connsiteY389" fmla="*/ 1806376 h 1996549"/>
              <a:gd name="connsiteX390" fmla="*/ 435437 w 1998270"/>
              <a:gd name="connsiteY390" fmla="*/ 1805011 h 1996549"/>
              <a:gd name="connsiteX391" fmla="*/ 435812 w 1998270"/>
              <a:gd name="connsiteY391" fmla="*/ 1805011 h 1996549"/>
              <a:gd name="connsiteX392" fmla="*/ 436802 w 1998270"/>
              <a:gd name="connsiteY392" fmla="*/ 1806376 h 1996549"/>
              <a:gd name="connsiteX393" fmla="*/ 435437 w 1998270"/>
              <a:gd name="connsiteY393" fmla="*/ 1807740 h 1996549"/>
              <a:gd name="connsiteX394" fmla="*/ 434073 w 1998270"/>
              <a:gd name="connsiteY394" fmla="*/ 1806376 h 1996549"/>
              <a:gd name="connsiteX395" fmla="*/ 435437 w 1998270"/>
              <a:gd name="connsiteY395" fmla="*/ 1805011 h 1996549"/>
              <a:gd name="connsiteX396" fmla="*/ 496838 w 1998270"/>
              <a:gd name="connsiteY396" fmla="*/ 1804499 h 1996549"/>
              <a:gd name="connsiteX397" fmla="*/ 498715 w 1998270"/>
              <a:gd name="connsiteY397" fmla="*/ 1806376 h 1996549"/>
              <a:gd name="connsiteX398" fmla="*/ 496838 w 1998270"/>
              <a:gd name="connsiteY398" fmla="*/ 1808252 h 1996549"/>
              <a:gd name="connsiteX399" fmla="*/ 494963 w 1998270"/>
              <a:gd name="connsiteY399" fmla="*/ 1806376 h 1996549"/>
              <a:gd name="connsiteX400" fmla="*/ 496838 w 1998270"/>
              <a:gd name="connsiteY400" fmla="*/ 1804499 h 1996549"/>
              <a:gd name="connsiteX401" fmla="*/ 558240 w 1998270"/>
              <a:gd name="connsiteY401" fmla="*/ 1803988 h 1996549"/>
              <a:gd name="connsiteX402" fmla="*/ 560627 w 1998270"/>
              <a:gd name="connsiteY402" fmla="*/ 1806376 h 1996549"/>
              <a:gd name="connsiteX403" fmla="*/ 558240 w 1998270"/>
              <a:gd name="connsiteY403" fmla="*/ 1808764 h 1996549"/>
              <a:gd name="connsiteX404" fmla="*/ 555852 w 1998270"/>
              <a:gd name="connsiteY404" fmla="*/ 1806376 h 1996549"/>
              <a:gd name="connsiteX405" fmla="*/ 558240 w 1998270"/>
              <a:gd name="connsiteY405" fmla="*/ 1803988 h 1996549"/>
              <a:gd name="connsiteX406" fmla="*/ 619641 w 1998270"/>
              <a:gd name="connsiteY406" fmla="*/ 1803477 h 1996549"/>
              <a:gd name="connsiteX407" fmla="*/ 619999 w 1998270"/>
              <a:gd name="connsiteY407" fmla="*/ 1803477 h 1996549"/>
              <a:gd name="connsiteX408" fmla="*/ 622541 w 1998270"/>
              <a:gd name="connsiteY408" fmla="*/ 1806376 h 1996549"/>
              <a:gd name="connsiteX409" fmla="*/ 619641 w 1998270"/>
              <a:gd name="connsiteY409" fmla="*/ 1809276 h 1996549"/>
              <a:gd name="connsiteX410" fmla="*/ 616742 w 1998270"/>
              <a:gd name="connsiteY410" fmla="*/ 1806376 h 1996549"/>
              <a:gd name="connsiteX411" fmla="*/ 619641 w 1998270"/>
              <a:gd name="connsiteY411" fmla="*/ 1803477 h 1996549"/>
              <a:gd name="connsiteX412" fmla="*/ 681042 w 1998270"/>
              <a:gd name="connsiteY412" fmla="*/ 1802964 h 1996549"/>
              <a:gd name="connsiteX413" fmla="*/ 684454 w 1998270"/>
              <a:gd name="connsiteY413" fmla="*/ 1806376 h 1996549"/>
              <a:gd name="connsiteX414" fmla="*/ 681042 w 1998270"/>
              <a:gd name="connsiteY414" fmla="*/ 1809787 h 1996549"/>
              <a:gd name="connsiteX415" fmla="*/ 677632 w 1998270"/>
              <a:gd name="connsiteY415" fmla="*/ 1806376 h 1996549"/>
              <a:gd name="connsiteX416" fmla="*/ 681042 w 1998270"/>
              <a:gd name="connsiteY416" fmla="*/ 1802964 h 1996549"/>
              <a:gd name="connsiteX417" fmla="*/ 743126 w 1998270"/>
              <a:gd name="connsiteY417" fmla="*/ 1802453 h 1996549"/>
              <a:gd name="connsiteX418" fmla="*/ 747049 w 1998270"/>
              <a:gd name="connsiteY418" fmla="*/ 1806376 h 1996549"/>
              <a:gd name="connsiteX419" fmla="*/ 743126 w 1998270"/>
              <a:gd name="connsiteY419" fmla="*/ 1810299 h 1996549"/>
              <a:gd name="connsiteX420" fmla="*/ 739203 w 1998270"/>
              <a:gd name="connsiteY420" fmla="*/ 1806376 h 1996549"/>
              <a:gd name="connsiteX421" fmla="*/ 743126 w 1998270"/>
              <a:gd name="connsiteY421" fmla="*/ 1802453 h 1996549"/>
              <a:gd name="connsiteX422" fmla="*/ 803845 w 1998270"/>
              <a:gd name="connsiteY422" fmla="*/ 1802112 h 1996549"/>
              <a:gd name="connsiteX423" fmla="*/ 808109 w 1998270"/>
              <a:gd name="connsiteY423" fmla="*/ 1806376 h 1996549"/>
              <a:gd name="connsiteX424" fmla="*/ 803845 w 1998270"/>
              <a:gd name="connsiteY424" fmla="*/ 1810640 h 1996549"/>
              <a:gd name="connsiteX425" fmla="*/ 799581 w 1998270"/>
              <a:gd name="connsiteY425" fmla="*/ 1806376 h 1996549"/>
              <a:gd name="connsiteX426" fmla="*/ 803845 w 1998270"/>
              <a:gd name="connsiteY426" fmla="*/ 1802112 h 1996549"/>
              <a:gd name="connsiteX427" fmla="*/ 865246 w 1998270"/>
              <a:gd name="connsiteY427" fmla="*/ 1801600 h 1996549"/>
              <a:gd name="connsiteX428" fmla="*/ 865587 w 1998270"/>
              <a:gd name="connsiteY428" fmla="*/ 1801600 h 1996549"/>
              <a:gd name="connsiteX429" fmla="*/ 870022 w 1998270"/>
              <a:gd name="connsiteY429" fmla="*/ 1806376 h 1996549"/>
              <a:gd name="connsiteX430" fmla="*/ 865246 w 1998270"/>
              <a:gd name="connsiteY430" fmla="*/ 1811152 h 1996549"/>
              <a:gd name="connsiteX431" fmla="*/ 860471 w 1998270"/>
              <a:gd name="connsiteY431" fmla="*/ 1806376 h 1996549"/>
              <a:gd name="connsiteX432" fmla="*/ 865246 w 1998270"/>
              <a:gd name="connsiteY432" fmla="*/ 1801600 h 1996549"/>
              <a:gd name="connsiteX433" fmla="*/ 926648 w 1998270"/>
              <a:gd name="connsiteY433" fmla="*/ 1801259 h 1996549"/>
              <a:gd name="connsiteX434" fmla="*/ 926989 w 1998270"/>
              <a:gd name="connsiteY434" fmla="*/ 1801259 h 1996549"/>
              <a:gd name="connsiteX435" fmla="*/ 931764 w 1998270"/>
              <a:gd name="connsiteY435" fmla="*/ 1806376 h 1996549"/>
              <a:gd name="connsiteX436" fmla="*/ 926648 w 1998270"/>
              <a:gd name="connsiteY436" fmla="*/ 1811493 h 1996549"/>
              <a:gd name="connsiteX437" fmla="*/ 921531 w 1998270"/>
              <a:gd name="connsiteY437" fmla="*/ 1806376 h 1996549"/>
              <a:gd name="connsiteX438" fmla="*/ 926648 w 1998270"/>
              <a:gd name="connsiteY438" fmla="*/ 1801259 h 1996549"/>
              <a:gd name="connsiteX439" fmla="*/ 988049 w 1998270"/>
              <a:gd name="connsiteY439" fmla="*/ 1800747 h 1996549"/>
              <a:gd name="connsiteX440" fmla="*/ 993678 w 1998270"/>
              <a:gd name="connsiteY440" fmla="*/ 1806376 h 1996549"/>
              <a:gd name="connsiteX441" fmla="*/ 988049 w 1998270"/>
              <a:gd name="connsiteY441" fmla="*/ 1812004 h 1996549"/>
              <a:gd name="connsiteX442" fmla="*/ 982421 w 1998270"/>
              <a:gd name="connsiteY442" fmla="*/ 1806376 h 1996549"/>
              <a:gd name="connsiteX443" fmla="*/ 988049 w 1998270"/>
              <a:gd name="connsiteY443" fmla="*/ 1800747 h 1996549"/>
              <a:gd name="connsiteX444" fmla="*/ 1050132 w 1998270"/>
              <a:gd name="connsiteY444" fmla="*/ 1800406 h 1996549"/>
              <a:gd name="connsiteX445" fmla="*/ 1050473 w 1998270"/>
              <a:gd name="connsiteY445" fmla="*/ 1800406 h 1996549"/>
              <a:gd name="connsiteX446" fmla="*/ 1056102 w 1998270"/>
              <a:gd name="connsiteY446" fmla="*/ 1806376 h 1996549"/>
              <a:gd name="connsiteX447" fmla="*/ 1050132 w 1998270"/>
              <a:gd name="connsiteY447" fmla="*/ 1812345 h 1996549"/>
              <a:gd name="connsiteX448" fmla="*/ 1044163 w 1998270"/>
              <a:gd name="connsiteY448" fmla="*/ 1806376 h 1996549"/>
              <a:gd name="connsiteX449" fmla="*/ 1050132 w 1998270"/>
              <a:gd name="connsiteY449" fmla="*/ 1800406 h 1996549"/>
              <a:gd name="connsiteX450" fmla="*/ 1110851 w 1998270"/>
              <a:gd name="connsiteY450" fmla="*/ 1800065 h 1996549"/>
              <a:gd name="connsiteX451" fmla="*/ 1111192 w 1998270"/>
              <a:gd name="connsiteY451" fmla="*/ 1800065 h 1996549"/>
              <a:gd name="connsiteX452" fmla="*/ 1117162 w 1998270"/>
              <a:gd name="connsiteY452" fmla="*/ 1806376 h 1996549"/>
              <a:gd name="connsiteX453" fmla="*/ 1110851 w 1998270"/>
              <a:gd name="connsiteY453" fmla="*/ 1812686 h 1996549"/>
              <a:gd name="connsiteX454" fmla="*/ 1104541 w 1998270"/>
              <a:gd name="connsiteY454" fmla="*/ 1806376 h 1996549"/>
              <a:gd name="connsiteX455" fmla="*/ 1110851 w 1998270"/>
              <a:gd name="connsiteY455" fmla="*/ 1800065 h 1996549"/>
              <a:gd name="connsiteX456" fmla="*/ 1172253 w 1998270"/>
              <a:gd name="connsiteY456" fmla="*/ 1799724 h 1996549"/>
              <a:gd name="connsiteX457" fmla="*/ 1172594 w 1998270"/>
              <a:gd name="connsiteY457" fmla="*/ 1799724 h 1996549"/>
              <a:gd name="connsiteX458" fmla="*/ 1178904 w 1998270"/>
              <a:gd name="connsiteY458" fmla="*/ 1806376 h 1996549"/>
              <a:gd name="connsiteX459" fmla="*/ 1172253 w 1998270"/>
              <a:gd name="connsiteY459" fmla="*/ 1813028 h 1996549"/>
              <a:gd name="connsiteX460" fmla="*/ 1165601 w 1998270"/>
              <a:gd name="connsiteY460" fmla="*/ 1806376 h 1996549"/>
              <a:gd name="connsiteX461" fmla="*/ 1172253 w 1998270"/>
              <a:gd name="connsiteY461" fmla="*/ 1799724 h 1996549"/>
              <a:gd name="connsiteX462" fmla="*/ 1234020 w 1998270"/>
              <a:gd name="connsiteY462" fmla="*/ 1799419 h 1996549"/>
              <a:gd name="connsiteX463" fmla="*/ 1240843 w 1998270"/>
              <a:gd name="connsiteY463" fmla="*/ 1806241 h 1996549"/>
              <a:gd name="connsiteX464" fmla="*/ 1234020 w 1998270"/>
              <a:gd name="connsiteY464" fmla="*/ 1813064 h 1996549"/>
              <a:gd name="connsiteX465" fmla="*/ 1227198 w 1998270"/>
              <a:gd name="connsiteY465" fmla="*/ 1806241 h 1996549"/>
              <a:gd name="connsiteX466" fmla="*/ 1234020 w 1998270"/>
              <a:gd name="connsiteY466" fmla="*/ 1799419 h 1996549"/>
              <a:gd name="connsiteX467" fmla="*/ 1295055 w 1998270"/>
              <a:gd name="connsiteY467" fmla="*/ 1799212 h 1996549"/>
              <a:gd name="connsiteX468" fmla="*/ 1302218 w 1998270"/>
              <a:gd name="connsiteY468" fmla="*/ 1806376 h 1996549"/>
              <a:gd name="connsiteX469" fmla="*/ 1295055 w 1998270"/>
              <a:gd name="connsiteY469" fmla="*/ 1813539 h 1996549"/>
              <a:gd name="connsiteX470" fmla="*/ 1287892 w 1998270"/>
              <a:gd name="connsiteY470" fmla="*/ 1806376 h 1996549"/>
              <a:gd name="connsiteX471" fmla="*/ 1295055 w 1998270"/>
              <a:gd name="connsiteY471" fmla="*/ 1799212 h 1996549"/>
              <a:gd name="connsiteX472" fmla="*/ 1602061 w 1998270"/>
              <a:gd name="connsiteY472" fmla="*/ 1798360 h 1996549"/>
              <a:gd name="connsiteX473" fmla="*/ 1602403 w 1998270"/>
              <a:gd name="connsiteY473" fmla="*/ 1798360 h 1996549"/>
              <a:gd name="connsiteX474" fmla="*/ 1610248 w 1998270"/>
              <a:gd name="connsiteY474" fmla="*/ 1806547 h 1996549"/>
              <a:gd name="connsiteX475" fmla="*/ 1602061 w 1998270"/>
              <a:gd name="connsiteY475" fmla="*/ 1814733 h 1996549"/>
              <a:gd name="connsiteX476" fmla="*/ 1593875 w 1998270"/>
              <a:gd name="connsiteY476" fmla="*/ 1806547 h 1996549"/>
              <a:gd name="connsiteX477" fmla="*/ 1602061 w 1998270"/>
              <a:gd name="connsiteY477" fmla="*/ 1798360 h 1996549"/>
              <a:gd name="connsiteX478" fmla="*/ 1479259 w 1998270"/>
              <a:gd name="connsiteY478" fmla="*/ 1798360 h 1996549"/>
              <a:gd name="connsiteX479" fmla="*/ 1479600 w 1998270"/>
              <a:gd name="connsiteY479" fmla="*/ 1798360 h 1996549"/>
              <a:gd name="connsiteX480" fmla="*/ 1487105 w 1998270"/>
              <a:gd name="connsiteY480" fmla="*/ 1806206 h 1996549"/>
              <a:gd name="connsiteX481" fmla="*/ 1479259 w 1998270"/>
              <a:gd name="connsiteY481" fmla="*/ 1814051 h 1996549"/>
              <a:gd name="connsiteX482" fmla="*/ 1471414 w 1998270"/>
              <a:gd name="connsiteY482" fmla="*/ 1806206 h 1996549"/>
              <a:gd name="connsiteX483" fmla="*/ 1479259 w 1998270"/>
              <a:gd name="connsiteY483" fmla="*/ 1798360 h 1996549"/>
              <a:gd name="connsiteX484" fmla="*/ 1357138 w 1998270"/>
              <a:gd name="connsiteY484" fmla="*/ 1798360 h 1996549"/>
              <a:gd name="connsiteX485" fmla="*/ 1357479 w 1998270"/>
              <a:gd name="connsiteY485" fmla="*/ 1798360 h 1996549"/>
              <a:gd name="connsiteX486" fmla="*/ 1364643 w 1998270"/>
              <a:gd name="connsiteY486" fmla="*/ 1805865 h 1996549"/>
              <a:gd name="connsiteX487" fmla="*/ 1357138 w 1998270"/>
              <a:gd name="connsiteY487" fmla="*/ 1813369 h 1996549"/>
              <a:gd name="connsiteX488" fmla="*/ 1349634 w 1998270"/>
              <a:gd name="connsiteY488" fmla="*/ 1805865 h 1996549"/>
              <a:gd name="connsiteX489" fmla="*/ 1357138 w 1998270"/>
              <a:gd name="connsiteY489" fmla="*/ 1798360 h 1996549"/>
              <a:gd name="connsiteX490" fmla="*/ 1971151 w 1998270"/>
              <a:gd name="connsiteY490" fmla="*/ 1798359 h 1996549"/>
              <a:gd name="connsiteX491" fmla="*/ 1978485 w 1998270"/>
              <a:gd name="connsiteY491" fmla="*/ 1805693 h 1996549"/>
              <a:gd name="connsiteX492" fmla="*/ 1971151 w 1998270"/>
              <a:gd name="connsiteY492" fmla="*/ 1813028 h 1996549"/>
              <a:gd name="connsiteX493" fmla="*/ 1963818 w 1998270"/>
              <a:gd name="connsiteY493" fmla="*/ 1805693 h 1996549"/>
              <a:gd name="connsiteX494" fmla="*/ 1971151 w 1998270"/>
              <a:gd name="connsiteY494" fmla="*/ 1798359 h 1996549"/>
              <a:gd name="connsiteX495" fmla="*/ 1909068 w 1998270"/>
              <a:gd name="connsiteY495" fmla="*/ 1798359 h 1996549"/>
              <a:gd name="connsiteX496" fmla="*/ 1917595 w 1998270"/>
              <a:gd name="connsiteY496" fmla="*/ 1806887 h 1996549"/>
              <a:gd name="connsiteX497" fmla="*/ 1909068 w 1998270"/>
              <a:gd name="connsiteY497" fmla="*/ 1815415 h 1996549"/>
              <a:gd name="connsiteX498" fmla="*/ 1900540 w 1998270"/>
              <a:gd name="connsiteY498" fmla="*/ 1806887 h 1996549"/>
              <a:gd name="connsiteX499" fmla="*/ 1909068 w 1998270"/>
              <a:gd name="connsiteY499" fmla="*/ 1798359 h 1996549"/>
              <a:gd name="connsiteX500" fmla="*/ 1847667 w 1998270"/>
              <a:gd name="connsiteY500" fmla="*/ 1798359 h 1996549"/>
              <a:gd name="connsiteX501" fmla="*/ 1856194 w 1998270"/>
              <a:gd name="connsiteY501" fmla="*/ 1806887 h 1996549"/>
              <a:gd name="connsiteX502" fmla="*/ 1847667 w 1998270"/>
              <a:gd name="connsiteY502" fmla="*/ 1815415 h 1996549"/>
              <a:gd name="connsiteX503" fmla="*/ 1839139 w 1998270"/>
              <a:gd name="connsiteY503" fmla="*/ 1806887 h 1996549"/>
              <a:gd name="connsiteX504" fmla="*/ 1847667 w 1998270"/>
              <a:gd name="connsiteY504" fmla="*/ 1798359 h 1996549"/>
              <a:gd name="connsiteX505" fmla="*/ 1786266 w 1998270"/>
              <a:gd name="connsiteY505" fmla="*/ 1798359 h 1996549"/>
              <a:gd name="connsiteX506" fmla="*/ 1794793 w 1998270"/>
              <a:gd name="connsiteY506" fmla="*/ 1806887 h 1996549"/>
              <a:gd name="connsiteX507" fmla="*/ 1786266 w 1998270"/>
              <a:gd name="connsiteY507" fmla="*/ 1815415 h 1996549"/>
              <a:gd name="connsiteX508" fmla="*/ 1777738 w 1998270"/>
              <a:gd name="connsiteY508" fmla="*/ 1806887 h 1996549"/>
              <a:gd name="connsiteX509" fmla="*/ 1786266 w 1998270"/>
              <a:gd name="connsiteY509" fmla="*/ 1798359 h 1996549"/>
              <a:gd name="connsiteX510" fmla="*/ 1724864 w 1998270"/>
              <a:gd name="connsiteY510" fmla="*/ 1798359 h 1996549"/>
              <a:gd name="connsiteX511" fmla="*/ 1733221 w 1998270"/>
              <a:gd name="connsiteY511" fmla="*/ 1806717 h 1996549"/>
              <a:gd name="connsiteX512" fmla="*/ 1724864 w 1998270"/>
              <a:gd name="connsiteY512" fmla="*/ 1815074 h 1996549"/>
              <a:gd name="connsiteX513" fmla="*/ 1716507 w 1998270"/>
              <a:gd name="connsiteY513" fmla="*/ 1806717 h 1996549"/>
              <a:gd name="connsiteX514" fmla="*/ 1724864 w 1998270"/>
              <a:gd name="connsiteY514" fmla="*/ 1798359 h 1996549"/>
              <a:gd name="connsiteX515" fmla="*/ 1664145 w 1998270"/>
              <a:gd name="connsiteY515" fmla="*/ 1798359 h 1996549"/>
              <a:gd name="connsiteX516" fmla="*/ 1664486 w 1998270"/>
              <a:gd name="connsiteY516" fmla="*/ 1798366 h 1996549"/>
              <a:gd name="connsiteX517" fmla="*/ 1672502 w 1998270"/>
              <a:gd name="connsiteY517" fmla="*/ 1807058 h 1996549"/>
              <a:gd name="connsiteX518" fmla="*/ 1664145 w 1998270"/>
              <a:gd name="connsiteY518" fmla="*/ 1815415 h 1996549"/>
              <a:gd name="connsiteX519" fmla="*/ 1663804 w 1998270"/>
              <a:gd name="connsiteY519" fmla="*/ 1815409 h 1996549"/>
              <a:gd name="connsiteX520" fmla="*/ 1655788 w 1998270"/>
              <a:gd name="connsiteY520" fmla="*/ 1806717 h 1996549"/>
              <a:gd name="connsiteX521" fmla="*/ 1664145 w 1998270"/>
              <a:gd name="connsiteY521" fmla="*/ 1798359 h 1996549"/>
              <a:gd name="connsiteX522" fmla="*/ 1540660 w 1998270"/>
              <a:gd name="connsiteY522" fmla="*/ 1798359 h 1996549"/>
              <a:gd name="connsiteX523" fmla="*/ 1548676 w 1998270"/>
              <a:gd name="connsiteY523" fmla="*/ 1806376 h 1996549"/>
              <a:gd name="connsiteX524" fmla="*/ 1540660 w 1998270"/>
              <a:gd name="connsiteY524" fmla="*/ 1814392 h 1996549"/>
              <a:gd name="connsiteX525" fmla="*/ 1532644 w 1998270"/>
              <a:gd name="connsiteY525" fmla="*/ 1806376 h 1996549"/>
              <a:gd name="connsiteX526" fmla="*/ 1540660 w 1998270"/>
              <a:gd name="connsiteY526" fmla="*/ 1798359 h 1996549"/>
              <a:gd name="connsiteX527" fmla="*/ 1417858 w 1998270"/>
              <a:gd name="connsiteY527" fmla="*/ 1798359 h 1996549"/>
              <a:gd name="connsiteX528" fmla="*/ 1425533 w 1998270"/>
              <a:gd name="connsiteY528" fmla="*/ 1806035 h 1996549"/>
              <a:gd name="connsiteX529" fmla="*/ 1417858 w 1998270"/>
              <a:gd name="connsiteY529" fmla="*/ 1813710 h 1996549"/>
              <a:gd name="connsiteX530" fmla="*/ 1410183 w 1998270"/>
              <a:gd name="connsiteY530" fmla="*/ 1806035 h 1996549"/>
              <a:gd name="connsiteX531" fmla="*/ 1417858 w 1998270"/>
              <a:gd name="connsiteY531" fmla="*/ 1798359 h 1996549"/>
              <a:gd name="connsiteX532" fmla="*/ 311782 w 1998270"/>
              <a:gd name="connsiteY532" fmla="*/ 1744974 h 1996549"/>
              <a:gd name="connsiteX533" fmla="*/ 312635 w 1998270"/>
              <a:gd name="connsiteY533" fmla="*/ 1744974 h 1996549"/>
              <a:gd name="connsiteX534" fmla="*/ 313487 w 1998270"/>
              <a:gd name="connsiteY534" fmla="*/ 1744974 h 1996549"/>
              <a:gd name="connsiteX535" fmla="*/ 312635 w 1998270"/>
              <a:gd name="connsiteY535" fmla="*/ 1745827 h 1996549"/>
              <a:gd name="connsiteX536" fmla="*/ 311782 w 1998270"/>
              <a:gd name="connsiteY536" fmla="*/ 1744974 h 1996549"/>
              <a:gd name="connsiteX537" fmla="*/ 374036 w 1998270"/>
              <a:gd name="connsiteY537" fmla="*/ 1743439 h 1996549"/>
              <a:gd name="connsiteX538" fmla="*/ 375571 w 1998270"/>
              <a:gd name="connsiteY538" fmla="*/ 1744974 h 1996549"/>
              <a:gd name="connsiteX539" fmla="*/ 374036 w 1998270"/>
              <a:gd name="connsiteY539" fmla="*/ 1746510 h 1996549"/>
              <a:gd name="connsiteX540" fmla="*/ 372501 w 1998270"/>
              <a:gd name="connsiteY540" fmla="*/ 1744974 h 1996549"/>
              <a:gd name="connsiteX541" fmla="*/ 374036 w 1998270"/>
              <a:gd name="connsiteY541" fmla="*/ 1743439 h 1996549"/>
              <a:gd name="connsiteX542" fmla="*/ 436119 w 1998270"/>
              <a:gd name="connsiteY542" fmla="*/ 1742928 h 1996549"/>
              <a:gd name="connsiteX543" fmla="*/ 436290 w 1998270"/>
              <a:gd name="connsiteY543" fmla="*/ 1742935 h 1996549"/>
              <a:gd name="connsiteX544" fmla="*/ 438166 w 1998270"/>
              <a:gd name="connsiteY544" fmla="*/ 1745146 h 1996549"/>
              <a:gd name="connsiteX545" fmla="*/ 436119 w 1998270"/>
              <a:gd name="connsiteY545" fmla="*/ 1747192 h 1996549"/>
              <a:gd name="connsiteX546" fmla="*/ 434073 w 1998270"/>
              <a:gd name="connsiteY546" fmla="*/ 1744975 h 1996549"/>
              <a:gd name="connsiteX547" fmla="*/ 436119 w 1998270"/>
              <a:gd name="connsiteY547" fmla="*/ 1742928 h 1996549"/>
              <a:gd name="connsiteX548" fmla="*/ 496839 w 1998270"/>
              <a:gd name="connsiteY548" fmla="*/ 1742416 h 1996549"/>
              <a:gd name="connsiteX549" fmla="*/ 497197 w 1998270"/>
              <a:gd name="connsiteY549" fmla="*/ 1742416 h 1996549"/>
              <a:gd name="connsiteX550" fmla="*/ 499397 w 1998270"/>
              <a:gd name="connsiteY550" fmla="*/ 1744974 h 1996549"/>
              <a:gd name="connsiteX551" fmla="*/ 496839 w 1998270"/>
              <a:gd name="connsiteY551" fmla="*/ 1747533 h 1996549"/>
              <a:gd name="connsiteX552" fmla="*/ 494281 w 1998270"/>
              <a:gd name="connsiteY552" fmla="*/ 1744974 h 1996549"/>
              <a:gd name="connsiteX553" fmla="*/ 496839 w 1998270"/>
              <a:gd name="connsiteY553" fmla="*/ 1742416 h 1996549"/>
              <a:gd name="connsiteX554" fmla="*/ 558240 w 1998270"/>
              <a:gd name="connsiteY554" fmla="*/ 1741904 h 1996549"/>
              <a:gd name="connsiteX555" fmla="*/ 561309 w 1998270"/>
              <a:gd name="connsiteY555" fmla="*/ 1744975 h 1996549"/>
              <a:gd name="connsiteX556" fmla="*/ 558240 w 1998270"/>
              <a:gd name="connsiteY556" fmla="*/ 1748045 h 1996549"/>
              <a:gd name="connsiteX557" fmla="*/ 555170 w 1998270"/>
              <a:gd name="connsiteY557" fmla="*/ 1744975 h 1996549"/>
              <a:gd name="connsiteX558" fmla="*/ 558240 w 1998270"/>
              <a:gd name="connsiteY558" fmla="*/ 1741904 h 1996549"/>
              <a:gd name="connsiteX559" fmla="*/ 619642 w 1998270"/>
              <a:gd name="connsiteY559" fmla="*/ 1741392 h 1996549"/>
              <a:gd name="connsiteX560" fmla="*/ 623223 w 1998270"/>
              <a:gd name="connsiteY560" fmla="*/ 1744974 h 1996549"/>
              <a:gd name="connsiteX561" fmla="*/ 619642 w 1998270"/>
              <a:gd name="connsiteY561" fmla="*/ 1748556 h 1996549"/>
              <a:gd name="connsiteX562" fmla="*/ 616060 w 1998270"/>
              <a:gd name="connsiteY562" fmla="*/ 1744974 h 1996549"/>
              <a:gd name="connsiteX563" fmla="*/ 619642 w 1998270"/>
              <a:gd name="connsiteY563" fmla="*/ 1741392 h 1996549"/>
              <a:gd name="connsiteX564" fmla="*/ 681042 w 1998270"/>
              <a:gd name="connsiteY564" fmla="*/ 1740881 h 1996549"/>
              <a:gd name="connsiteX565" fmla="*/ 681383 w 1998270"/>
              <a:gd name="connsiteY565" fmla="*/ 1740881 h 1996549"/>
              <a:gd name="connsiteX566" fmla="*/ 685136 w 1998270"/>
              <a:gd name="connsiteY566" fmla="*/ 1744975 h 1996549"/>
              <a:gd name="connsiteX567" fmla="*/ 681042 w 1998270"/>
              <a:gd name="connsiteY567" fmla="*/ 1749068 h 1996549"/>
              <a:gd name="connsiteX568" fmla="*/ 676949 w 1998270"/>
              <a:gd name="connsiteY568" fmla="*/ 1744975 h 1996549"/>
              <a:gd name="connsiteX569" fmla="*/ 681042 w 1998270"/>
              <a:gd name="connsiteY569" fmla="*/ 1740881 h 1996549"/>
              <a:gd name="connsiteX570" fmla="*/ 743125 w 1998270"/>
              <a:gd name="connsiteY570" fmla="*/ 1740369 h 1996549"/>
              <a:gd name="connsiteX571" fmla="*/ 747730 w 1998270"/>
              <a:gd name="connsiteY571" fmla="*/ 1744975 h 1996549"/>
              <a:gd name="connsiteX572" fmla="*/ 743125 w 1998270"/>
              <a:gd name="connsiteY572" fmla="*/ 1749580 h 1996549"/>
              <a:gd name="connsiteX573" fmla="*/ 738521 w 1998270"/>
              <a:gd name="connsiteY573" fmla="*/ 1744975 h 1996549"/>
              <a:gd name="connsiteX574" fmla="*/ 743125 w 1998270"/>
              <a:gd name="connsiteY574" fmla="*/ 1740369 h 1996549"/>
              <a:gd name="connsiteX575" fmla="*/ 803845 w 1998270"/>
              <a:gd name="connsiteY575" fmla="*/ 1740028 h 1996549"/>
              <a:gd name="connsiteX576" fmla="*/ 808791 w 1998270"/>
              <a:gd name="connsiteY576" fmla="*/ 1744975 h 1996549"/>
              <a:gd name="connsiteX577" fmla="*/ 803845 w 1998270"/>
              <a:gd name="connsiteY577" fmla="*/ 1749921 h 1996549"/>
              <a:gd name="connsiteX578" fmla="*/ 798899 w 1998270"/>
              <a:gd name="connsiteY578" fmla="*/ 1744975 h 1996549"/>
              <a:gd name="connsiteX579" fmla="*/ 803845 w 1998270"/>
              <a:gd name="connsiteY579" fmla="*/ 1740028 h 1996549"/>
              <a:gd name="connsiteX580" fmla="*/ 865247 w 1998270"/>
              <a:gd name="connsiteY580" fmla="*/ 1739516 h 1996549"/>
              <a:gd name="connsiteX581" fmla="*/ 870705 w 1998270"/>
              <a:gd name="connsiteY581" fmla="*/ 1744974 h 1996549"/>
              <a:gd name="connsiteX582" fmla="*/ 865247 w 1998270"/>
              <a:gd name="connsiteY582" fmla="*/ 1750432 h 1996549"/>
              <a:gd name="connsiteX583" fmla="*/ 859789 w 1998270"/>
              <a:gd name="connsiteY583" fmla="*/ 1744974 h 1996549"/>
              <a:gd name="connsiteX584" fmla="*/ 865247 w 1998270"/>
              <a:gd name="connsiteY584" fmla="*/ 1739516 h 1996549"/>
              <a:gd name="connsiteX585" fmla="*/ 926647 w 1998270"/>
              <a:gd name="connsiteY585" fmla="*/ 1739005 h 1996549"/>
              <a:gd name="connsiteX586" fmla="*/ 926988 w 1998270"/>
              <a:gd name="connsiteY586" fmla="*/ 1739005 h 1996549"/>
              <a:gd name="connsiteX587" fmla="*/ 932616 w 1998270"/>
              <a:gd name="connsiteY587" fmla="*/ 1744975 h 1996549"/>
              <a:gd name="connsiteX588" fmla="*/ 926647 w 1998270"/>
              <a:gd name="connsiteY588" fmla="*/ 1750944 h 1996549"/>
              <a:gd name="connsiteX589" fmla="*/ 920678 w 1998270"/>
              <a:gd name="connsiteY589" fmla="*/ 1744975 h 1996549"/>
              <a:gd name="connsiteX590" fmla="*/ 926647 w 1998270"/>
              <a:gd name="connsiteY590" fmla="*/ 1739005 h 1996549"/>
              <a:gd name="connsiteX591" fmla="*/ 988048 w 1998270"/>
              <a:gd name="connsiteY591" fmla="*/ 1738664 h 1996549"/>
              <a:gd name="connsiteX592" fmla="*/ 988390 w 1998270"/>
              <a:gd name="connsiteY592" fmla="*/ 1738664 h 1996549"/>
              <a:gd name="connsiteX593" fmla="*/ 994359 w 1998270"/>
              <a:gd name="connsiteY593" fmla="*/ 1744975 h 1996549"/>
              <a:gd name="connsiteX594" fmla="*/ 988048 w 1998270"/>
              <a:gd name="connsiteY594" fmla="*/ 1751285 h 1996549"/>
              <a:gd name="connsiteX595" fmla="*/ 981738 w 1998270"/>
              <a:gd name="connsiteY595" fmla="*/ 1744975 h 1996549"/>
              <a:gd name="connsiteX596" fmla="*/ 988048 w 1998270"/>
              <a:gd name="connsiteY596" fmla="*/ 1738664 h 1996549"/>
              <a:gd name="connsiteX597" fmla="*/ 1050133 w 1998270"/>
              <a:gd name="connsiteY597" fmla="*/ 1738323 h 1996549"/>
              <a:gd name="connsiteX598" fmla="*/ 1050474 w 1998270"/>
              <a:gd name="connsiteY598" fmla="*/ 1738323 h 1996549"/>
              <a:gd name="connsiteX599" fmla="*/ 1056785 w 1998270"/>
              <a:gd name="connsiteY599" fmla="*/ 1744975 h 1996549"/>
              <a:gd name="connsiteX600" fmla="*/ 1050133 w 1998270"/>
              <a:gd name="connsiteY600" fmla="*/ 1751627 h 1996549"/>
              <a:gd name="connsiteX601" fmla="*/ 1043481 w 1998270"/>
              <a:gd name="connsiteY601" fmla="*/ 1744975 h 1996549"/>
              <a:gd name="connsiteX602" fmla="*/ 1050133 w 1998270"/>
              <a:gd name="connsiteY602" fmla="*/ 1738323 h 1996549"/>
              <a:gd name="connsiteX603" fmla="*/ 1110852 w 1998270"/>
              <a:gd name="connsiteY603" fmla="*/ 1737981 h 1996549"/>
              <a:gd name="connsiteX604" fmla="*/ 1117845 w 1998270"/>
              <a:gd name="connsiteY604" fmla="*/ 1744974 h 1996549"/>
              <a:gd name="connsiteX605" fmla="*/ 1110852 w 1998270"/>
              <a:gd name="connsiteY605" fmla="*/ 1751967 h 1996549"/>
              <a:gd name="connsiteX606" fmla="*/ 1103859 w 1998270"/>
              <a:gd name="connsiteY606" fmla="*/ 1744974 h 1996549"/>
              <a:gd name="connsiteX607" fmla="*/ 1110852 w 1998270"/>
              <a:gd name="connsiteY607" fmla="*/ 1737981 h 1996549"/>
              <a:gd name="connsiteX608" fmla="*/ 1172252 w 1998270"/>
              <a:gd name="connsiteY608" fmla="*/ 1737640 h 1996549"/>
              <a:gd name="connsiteX609" fmla="*/ 1179586 w 1998270"/>
              <a:gd name="connsiteY609" fmla="*/ 1744974 h 1996549"/>
              <a:gd name="connsiteX610" fmla="*/ 1172252 w 1998270"/>
              <a:gd name="connsiteY610" fmla="*/ 1752309 h 1996549"/>
              <a:gd name="connsiteX611" fmla="*/ 1164919 w 1998270"/>
              <a:gd name="connsiteY611" fmla="*/ 1744974 h 1996549"/>
              <a:gd name="connsiteX612" fmla="*/ 1172252 w 1998270"/>
              <a:gd name="connsiteY612" fmla="*/ 1737640 h 1996549"/>
              <a:gd name="connsiteX613" fmla="*/ 1233654 w 1998270"/>
              <a:gd name="connsiteY613" fmla="*/ 1737299 h 1996549"/>
              <a:gd name="connsiteX614" fmla="*/ 1241329 w 1998270"/>
              <a:gd name="connsiteY614" fmla="*/ 1744975 h 1996549"/>
              <a:gd name="connsiteX615" fmla="*/ 1233654 w 1998270"/>
              <a:gd name="connsiteY615" fmla="*/ 1752650 h 1996549"/>
              <a:gd name="connsiteX616" fmla="*/ 1225979 w 1998270"/>
              <a:gd name="connsiteY616" fmla="*/ 1744975 h 1996549"/>
              <a:gd name="connsiteX617" fmla="*/ 1233654 w 1998270"/>
              <a:gd name="connsiteY617" fmla="*/ 1737299 h 1996549"/>
              <a:gd name="connsiteX618" fmla="*/ 1295054 w 1998270"/>
              <a:gd name="connsiteY618" fmla="*/ 1736958 h 1996549"/>
              <a:gd name="connsiteX619" fmla="*/ 1303071 w 1998270"/>
              <a:gd name="connsiteY619" fmla="*/ 1744975 h 1996549"/>
              <a:gd name="connsiteX620" fmla="*/ 1295054 w 1998270"/>
              <a:gd name="connsiteY620" fmla="*/ 1752991 h 1996549"/>
              <a:gd name="connsiteX621" fmla="*/ 1287039 w 1998270"/>
              <a:gd name="connsiteY621" fmla="*/ 1744975 h 1996549"/>
              <a:gd name="connsiteX622" fmla="*/ 1295054 w 1998270"/>
              <a:gd name="connsiteY622" fmla="*/ 1736958 h 1996549"/>
              <a:gd name="connsiteX623" fmla="*/ 1971152 w 1998270"/>
              <a:gd name="connsiteY623" fmla="*/ 1736788 h 1996549"/>
              <a:gd name="connsiteX624" fmla="*/ 1971493 w 1998270"/>
              <a:gd name="connsiteY624" fmla="*/ 1736788 h 1996549"/>
              <a:gd name="connsiteX625" fmla="*/ 1979339 w 1998270"/>
              <a:gd name="connsiteY625" fmla="*/ 1744975 h 1996549"/>
              <a:gd name="connsiteX626" fmla="*/ 1971152 w 1998270"/>
              <a:gd name="connsiteY626" fmla="*/ 1753161 h 1996549"/>
              <a:gd name="connsiteX627" fmla="*/ 1962965 w 1998270"/>
              <a:gd name="connsiteY627" fmla="*/ 1744975 h 1996549"/>
              <a:gd name="connsiteX628" fmla="*/ 1971152 w 1998270"/>
              <a:gd name="connsiteY628" fmla="*/ 1736788 h 1996549"/>
              <a:gd name="connsiteX629" fmla="*/ 1357139 w 1998270"/>
              <a:gd name="connsiteY629" fmla="*/ 1736788 h 1996549"/>
              <a:gd name="connsiteX630" fmla="*/ 1357480 w 1998270"/>
              <a:gd name="connsiteY630" fmla="*/ 1736788 h 1996549"/>
              <a:gd name="connsiteX631" fmla="*/ 1365326 w 1998270"/>
              <a:gd name="connsiteY631" fmla="*/ 1744975 h 1996549"/>
              <a:gd name="connsiteX632" fmla="*/ 1357139 w 1998270"/>
              <a:gd name="connsiteY632" fmla="*/ 1753161 h 1996549"/>
              <a:gd name="connsiteX633" fmla="*/ 1348952 w 1998270"/>
              <a:gd name="connsiteY633" fmla="*/ 1744975 h 1996549"/>
              <a:gd name="connsiteX634" fmla="*/ 1357139 w 1998270"/>
              <a:gd name="connsiteY634" fmla="*/ 1736788 h 1996549"/>
              <a:gd name="connsiteX635" fmla="*/ 1417858 w 1998270"/>
              <a:gd name="connsiteY635" fmla="*/ 1736446 h 1996549"/>
              <a:gd name="connsiteX636" fmla="*/ 1426385 w 1998270"/>
              <a:gd name="connsiteY636" fmla="*/ 1744974 h 1996549"/>
              <a:gd name="connsiteX637" fmla="*/ 1417858 w 1998270"/>
              <a:gd name="connsiteY637" fmla="*/ 1753502 h 1996549"/>
              <a:gd name="connsiteX638" fmla="*/ 1409330 w 1998270"/>
              <a:gd name="connsiteY638" fmla="*/ 1744974 h 1996549"/>
              <a:gd name="connsiteX639" fmla="*/ 1417858 w 1998270"/>
              <a:gd name="connsiteY639" fmla="*/ 1736446 h 1996549"/>
              <a:gd name="connsiteX640" fmla="*/ 1479259 w 1998270"/>
              <a:gd name="connsiteY640" fmla="*/ 1736276 h 1996549"/>
              <a:gd name="connsiteX641" fmla="*/ 1487958 w 1998270"/>
              <a:gd name="connsiteY641" fmla="*/ 1744975 h 1996549"/>
              <a:gd name="connsiteX642" fmla="*/ 1479259 w 1998270"/>
              <a:gd name="connsiteY642" fmla="*/ 1753673 h 1996549"/>
              <a:gd name="connsiteX643" fmla="*/ 1470561 w 1998270"/>
              <a:gd name="connsiteY643" fmla="*/ 1744975 h 1996549"/>
              <a:gd name="connsiteX644" fmla="*/ 1479259 w 1998270"/>
              <a:gd name="connsiteY644" fmla="*/ 1736276 h 1996549"/>
              <a:gd name="connsiteX645" fmla="*/ 1541026 w 1998270"/>
              <a:gd name="connsiteY645" fmla="*/ 1735971 h 1996549"/>
              <a:gd name="connsiteX646" fmla="*/ 1549895 w 1998270"/>
              <a:gd name="connsiteY646" fmla="*/ 1744840 h 1996549"/>
              <a:gd name="connsiteX647" fmla="*/ 1541026 w 1998270"/>
              <a:gd name="connsiteY647" fmla="*/ 1753709 h 1996549"/>
              <a:gd name="connsiteX648" fmla="*/ 1532157 w 1998270"/>
              <a:gd name="connsiteY648" fmla="*/ 1744840 h 1996549"/>
              <a:gd name="connsiteX649" fmla="*/ 1541026 w 1998270"/>
              <a:gd name="connsiteY649" fmla="*/ 1735971 h 1996549"/>
              <a:gd name="connsiteX650" fmla="*/ 1602061 w 1998270"/>
              <a:gd name="connsiteY650" fmla="*/ 1735935 h 1996549"/>
              <a:gd name="connsiteX651" fmla="*/ 1611101 w 1998270"/>
              <a:gd name="connsiteY651" fmla="*/ 1744975 h 1996549"/>
              <a:gd name="connsiteX652" fmla="*/ 1602061 w 1998270"/>
              <a:gd name="connsiteY652" fmla="*/ 1754015 h 1996549"/>
              <a:gd name="connsiteX653" fmla="*/ 1593022 w 1998270"/>
              <a:gd name="connsiteY653" fmla="*/ 1744975 h 1996549"/>
              <a:gd name="connsiteX654" fmla="*/ 1602061 w 1998270"/>
              <a:gd name="connsiteY654" fmla="*/ 1735935 h 1996549"/>
              <a:gd name="connsiteX655" fmla="*/ 1724864 w 1998270"/>
              <a:gd name="connsiteY655" fmla="*/ 1735764 h 1996549"/>
              <a:gd name="connsiteX656" fmla="*/ 1734074 w 1998270"/>
              <a:gd name="connsiteY656" fmla="*/ 1744975 h 1996549"/>
              <a:gd name="connsiteX657" fmla="*/ 1724864 w 1998270"/>
              <a:gd name="connsiteY657" fmla="*/ 1754185 h 1996549"/>
              <a:gd name="connsiteX658" fmla="*/ 1715654 w 1998270"/>
              <a:gd name="connsiteY658" fmla="*/ 1744975 h 1996549"/>
              <a:gd name="connsiteX659" fmla="*/ 1724864 w 1998270"/>
              <a:gd name="connsiteY659" fmla="*/ 1735764 h 1996549"/>
              <a:gd name="connsiteX660" fmla="*/ 1664145 w 1998270"/>
              <a:gd name="connsiteY660" fmla="*/ 1735764 h 1996549"/>
              <a:gd name="connsiteX661" fmla="*/ 1673355 w 1998270"/>
              <a:gd name="connsiteY661" fmla="*/ 1744975 h 1996549"/>
              <a:gd name="connsiteX662" fmla="*/ 1664145 w 1998270"/>
              <a:gd name="connsiteY662" fmla="*/ 1754185 h 1996549"/>
              <a:gd name="connsiteX663" fmla="*/ 1654935 w 1998270"/>
              <a:gd name="connsiteY663" fmla="*/ 1744975 h 1996549"/>
              <a:gd name="connsiteX664" fmla="*/ 1664145 w 1998270"/>
              <a:gd name="connsiteY664" fmla="*/ 1735764 h 1996549"/>
              <a:gd name="connsiteX665" fmla="*/ 1909067 w 1998270"/>
              <a:gd name="connsiteY665" fmla="*/ 1735594 h 1996549"/>
              <a:gd name="connsiteX666" fmla="*/ 1909409 w 1998270"/>
              <a:gd name="connsiteY666" fmla="*/ 1735594 h 1996549"/>
              <a:gd name="connsiteX667" fmla="*/ 1918448 w 1998270"/>
              <a:gd name="connsiteY667" fmla="*/ 1744974 h 1996549"/>
              <a:gd name="connsiteX668" fmla="*/ 1909067 w 1998270"/>
              <a:gd name="connsiteY668" fmla="*/ 1754355 h 1996549"/>
              <a:gd name="connsiteX669" fmla="*/ 1899687 w 1998270"/>
              <a:gd name="connsiteY669" fmla="*/ 1744974 h 1996549"/>
              <a:gd name="connsiteX670" fmla="*/ 1909067 w 1998270"/>
              <a:gd name="connsiteY670" fmla="*/ 1735594 h 1996549"/>
              <a:gd name="connsiteX671" fmla="*/ 1847667 w 1998270"/>
              <a:gd name="connsiteY671" fmla="*/ 1735594 h 1996549"/>
              <a:gd name="connsiteX672" fmla="*/ 1848008 w 1998270"/>
              <a:gd name="connsiteY672" fmla="*/ 1735594 h 1996549"/>
              <a:gd name="connsiteX673" fmla="*/ 1857047 w 1998270"/>
              <a:gd name="connsiteY673" fmla="*/ 1744974 h 1996549"/>
              <a:gd name="connsiteX674" fmla="*/ 1847667 w 1998270"/>
              <a:gd name="connsiteY674" fmla="*/ 1754355 h 1996549"/>
              <a:gd name="connsiteX675" fmla="*/ 1838286 w 1998270"/>
              <a:gd name="connsiteY675" fmla="*/ 1744974 h 1996549"/>
              <a:gd name="connsiteX676" fmla="*/ 1847667 w 1998270"/>
              <a:gd name="connsiteY676" fmla="*/ 1735594 h 1996549"/>
              <a:gd name="connsiteX677" fmla="*/ 1786266 w 1998270"/>
              <a:gd name="connsiteY677" fmla="*/ 1735594 h 1996549"/>
              <a:gd name="connsiteX678" fmla="*/ 1786607 w 1998270"/>
              <a:gd name="connsiteY678" fmla="*/ 1735594 h 1996549"/>
              <a:gd name="connsiteX679" fmla="*/ 1795646 w 1998270"/>
              <a:gd name="connsiteY679" fmla="*/ 1744974 h 1996549"/>
              <a:gd name="connsiteX680" fmla="*/ 1786266 w 1998270"/>
              <a:gd name="connsiteY680" fmla="*/ 1754355 h 1996549"/>
              <a:gd name="connsiteX681" fmla="*/ 1776885 w 1998270"/>
              <a:gd name="connsiteY681" fmla="*/ 1744974 h 1996549"/>
              <a:gd name="connsiteX682" fmla="*/ 1786266 w 1998270"/>
              <a:gd name="connsiteY682" fmla="*/ 1735594 h 1996549"/>
              <a:gd name="connsiteX683" fmla="*/ 251234 w 1998270"/>
              <a:gd name="connsiteY683" fmla="*/ 1682550 h 1996549"/>
              <a:gd name="connsiteX684" fmla="*/ 251626 w 1998270"/>
              <a:gd name="connsiteY684" fmla="*/ 1682550 h 1996549"/>
              <a:gd name="connsiteX685" fmla="*/ 252257 w 1998270"/>
              <a:gd name="connsiteY685" fmla="*/ 1683574 h 1996549"/>
              <a:gd name="connsiteX686" fmla="*/ 251234 w 1998270"/>
              <a:gd name="connsiteY686" fmla="*/ 1684597 h 1996549"/>
              <a:gd name="connsiteX687" fmla="*/ 250211 w 1998270"/>
              <a:gd name="connsiteY687" fmla="*/ 1683574 h 1996549"/>
              <a:gd name="connsiteX688" fmla="*/ 251234 w 1998270"/>
              <a:gd name="connsiteY688" fmla="*/ 1682550 h 1996549"/>
              <a:gd name="connsiteX689" fmla="*/ 312635 w 1998270"/>
              <a:gd name="connsiteY689" fmla="*/ 1682038 h 1996549"/>
              <a:gd name="connsiteX690" fmla="*/ 314170 w 1998270"/>
              <a:gd name="connsiteY690" fmla="*/ 1683573 h 1996549"/>
              <a:gd name="connsiteX691" fmla="*/ 312635 w 1998270"/>
              <a:gd name="connsiteY691" fmla="*/ 1685109 h 1996549"/>
              <a:gd name="connsiteX692" fmla="*/ 311100 w 1998270"/>
              <a:gd name="connsiteY692" fmla="*/ 1683573 h 1996549"/>
              <a:gd name="connsiteX693" fmla="*/ 312635 w 1998270"/>
              <a:gd name="connsiteY693" fmla="*/ 1682038 h 1996549"/>
              <a:gd name="connsiteX694" fmla="*/ 374036 w 1998270"/>
              <a:gd name="connsiteY694" fmla="*/ 1681526 h 1996549"/>
              <a:gd name="connsiteX695" fmla="*/ 376083 w 1998270"/>
              <a:gd name="connsiteY695" fmla="*/ 1683573 h 1996549"/>
              <a:gd name="connsiteX696" fmla="*/ 374036 w 1998270"/>
              <a:gd name="connsiteY696" fmla="*/ 1685620 h 1996549"/>
              <a:gd name="connsiteX697" fmla="*/ 371990 w 1998270"/>
              <a:gd name="connsiteY697" fmla="*/ 1683573 h 1996549"/>
              <a:gd name="connsiteX698" fmla="*/ 374036 w 1998270"/>
              <a:gd name="connsiteY698" fmla="*/ 1681526 h 1996549"/>
              <a:gd name="connsiteX699" fmla="*/ 436120 w 1998270"/>
              <a:gd name="connsiteY699" fmla="*/ 1680844 h 1996549"/>
              <a:gd name="connsiteX700" fmla="*/ 438849 w 1998270"/>
              <a:gd name="connsiteY700" fmla="*/ 1683573 h 1996549"/>
              <a:gd name="connsiteX701" fmla="*/ 436120 w 1998270"/>
              <a:gd name="connsiteY701" fmla="*/ 1686302 h 1996549"/>
              <a:gd name="connsiteX702" fmla="*/ 433391 w 1998270"/>
              <a:gd name="connsiteY702" fmla="*/ 1683573 h 1996549"/>
              <a:gd name="connsiteX703" fmla="*/ 436120 w 1998270"/>
              <a:gd name="connsiteY703" fmla="*/ 1680844 h 1996549"/>
              <a:gd name="connsiteX704" fmla="*/ 496838 w 1998270"/>
              <a:gd name="connsiteY704" fmla="*/ 1680333 h 1996549"/>
              <a:gd name="connsiteX705" fmla="*/ 497196 w 1998270"/>
              <a:gd name="connsiteY705" fmla="*/ 1680333 h 1996549"/>
              <a:gd name="connsiteX706" fmla="*/ 500079 w 1998270"/>
              <a:gd name="connsiteY706" fmla="*/ 1683573 h 1996549"/>
              <a:gd name="connsiteX707" fmla="*/ 496838 w 1998270"/>
              <a:gd name="connsiteY707" fmla="*/ 1686814 h 1996549"/>
              <a:gd name="connsiteX708" fmla="*/ 493598 w 1998270"/>
              <a:gd name="connsiteY708" fmla="*/ 1683573 h 1996549"/>
              <a:gd name="connsiteX709" fmla="*/ 496838 w 1998270"/>
              <a:gd name="connsiteY709" fmla="*/ 1680333 h 1996549"/>
              <a:gd name="connsiteX710" fmla="*/ 558240 w 1998270"/>
              <a:gd name="connsiteY710" fmla="*/ 1679821 h 1996549"/>
              <a:gd name="connsiteX711" fmla="*/ 561992 w 1998270"/>
              <a:gd name="connsiteY711" fmla="*/ 1683574 h 1996549"/>
              <a:gd name="connsiteX712" fmla="*/ 558240 w 1998270"/>
              <a:gd name="connsiteY712" fmla="*/ 1687326 h 1996549"/>
              <a:gd name="connsiteX713" fmla="*/ 554488 w 1998270"/>
              <a:gd name="connsiteY713" fmla="*/ 1683574 h 1996549"/>
              <a:gd name="connsiteX714" fmla="*/ 558240 w 1998270"/>
              <a:gd name="connsiteY714" fmla="*/ 1679821 h 1996549"/>
              <a:gd name="connsiteX715" fmla="*/ 743126 w 1998270"/>
              <a:gd name="connsiteY715" fmla="*/ 1678968 h 1996549"/>
              <a:gd name="connsiteX716" fmla="*/ 748413 w 1998270"/>
              <a:gd name="connsiteY716" fmla="*/ 1684256 h 1996549"/>
              <a:gd name="connsiteX717" fmla="*/ 743126 w 1998270"/>
              <a:gd name="connsiteY717" fmla="*/ 1689543 h 1996549"/>
              <a:gd name="connsiteX718" fmla="*/ 737839 w 1998270"/>
              <a:gd name="connsiteY718" fmla="*/ 1684256 h 1996549"/>
              <a:gd name="connsiteX719" fmla="*/ 743126 w 1998270"/>
              <a:gd name="connsiteY719" fmla="*/ 1678968 h 1996549"/>
              <a:gd name="connsiteX720" fmla="*/ 681042 w 1998270"/>
              <a:gd name="connsiteY720" fmla="*/ 1678968 h 1996549"/>
              <a:gd name="connsiteX721" fmla="*/ 681384 w 1998270"/>
              <a:gd name="connsiteY721" fmla="*/ 1678968 h 1996549"/>
              <a:gd name="connsiteX722" fmla="*/ 685818 w 1998270"/>
              <a:gd name="connsiteY722" fmla="*/ 1683744 h 1996549"/>
              <a:gd name="connsiteX723" fmla="*/ 681042 w 1998270"/>
              <a:gd name="connsiteY723" fmla="*/ 1688520 h 1996549"/>
              <a:gd name="connsiteX724" fmla="*/ 676267 w 1998270"/>
              <a:gd name="connsiteY724" fmla="*/ 1683744 h 1996549"/>
              <a:gd name="connsiteX725" fmla="*/ 681042 w 1998270"/>
              <a:gd name="connsiteY725" fmla="*/ 1678968 h 1996549"/>
              <a:gd name="connsiteX726" fmla="*/ 619642 w 1998270"/>
              <a:gd name="connsiteY726" fmla="*/ 1678968 h 1996549"/>
              <a:gd name="connsiteX727" fmla="*/ 623906 w 1998270"/>
              <a:gd name="connsiteY727" fmla="*/ 1683232 h 1996549"/>
              <a:gd name="connsiteX728" fmla="*/ 619642 w 1998270"/>
              <a:gd name="connsiteY728" fmla="*/ 1687496 h 1996549"/>
              <a:gd name="connsiteX729" fmla="*/ 615378 w 1998270"/>
              <a:gd name="connsiteY729" fmla="*/ 1683232 h 1996549"/>
              <a:gd name="connsiteX730" fmla="*/ 619642 w 1998270"/>
              <a:gd name="connsiteY730" fmla="*/ 1678968 h 1996549"/>
              <a:gd name="connsiteX731" fmla="*/ 803845 w 1998270"/>
              <a:gd name="connsiteY731" fmla="*/ 1677945 h 1996549"/>
              <a:gd name="connsiteX732" fmla="*/ 809474 w 1998270"/>
              <a:gd name="connsiteY732" fmla="*/ 1683574 h 1996549"/>
              <a:gd name="connsiteX733" fmla="*/ 803845 w 1998270"/>
              <a:gd name="connsiteY733" fmla="*/ 1689202 h 1996549"/>
              <a:gd name="connsiteX734" fmla="*/ 798217 w 1998270"/>
              <a:gd name="connsiteY734" fmla="*/ 1683574 h 1996549"/>
              <a:gd name="connsiteX735" fmla="*/ 803845 w 1998270"/>
              <a:gd name="connsiteY735" fmla="*/ 1677945 h 1996549"/>
              <a:gd name="connsiteX736" fmla="*/ 865246 w 1998270"/>
              <a:gd name="connsiteY736" fmla="*/ 1677433 h 1996549"/>
              <a:gd name="connsiteX737" fmla="*/ 871386 w 1998270"/>
              <a:gd name="connsiteY737" fmla="*/ 1683574 h 1996549"/>
              <a:gd name="connsiteX738" fmla="*/ 865246 w 1998270"/>
              <a:gd name="connsiteY738" fmla="*/ 1689714 h 1996549"/>
              <a:gd name="connsiteX739" fmla="*/ 859106 w 1998270"/>
              <a:gd name="connsiteY739" fmla="*/ 1683574 h 1996549"/>
              <a:gd name="connsiteX740" fmla="*/ 865246 w 1998270"/>
              <a:gd name="connsiteY740" fmla="*/ 1677433 h 1996549"/>
              <a:gd name="connsiteX741" fmla="*/ 926648 w 1998270"/>
              <a:gd name="connsiteY741" fmla="*/ 1676922 h 1996549"/>
              <a:gd name="connsiteX742" fmla="*/ 926989 w 1998270"/>
              <a:gd name="connsiteY742" fmla="*/ 1676922 h 1996549"/>
              <a:gd name="connsiteX743" fmla="*/ 933299 w 1998270"/>
              <a:gd name="connsiteY743" fmla="*/ 1683574 h 1996549"/>
              <a:gd name="connsiteX744" fmla="*/ 926648 w 1998270"/>
              <a:gd name="connsiteY744" fmla="*/ 1690226 h 1996549"/>
              <a:gd name="connsiteX745" fmla="*/ 919996 w 1998270"/>
              <a:gd name="connsiteY745" fmla="*/ 1683574 h 1996549"/>
              <a:gd name="connsiteX746" fmla="*/ 926648 w 1998270"/>
              <a:gd name="connsiteY746" fmla="*/ 1676922 h 1996549"/>
              <a:gd name="connsiteX747" fmla="*/ 988415 w 1998270"/>
              <a:gd name="connsiteY747" fmla="*/ 1676446 h 1996549"/>
              <a:gd name="connsiteX748" fmla="*/ 995408 w 1998270"/>
              <a:gd name="connsiteY748" fmla="*/ 1683439 h 1996549"/>
              <a:gd name="connsiteX749" fmla="*/ 988415 w 1998270"/>
              <a:gd name="connsiteY749" fmla="*/ 1690432 h 1996549"/>
              <a:gd name="connsiteX750" fmla="*/ 981422 w 1998270"/>
              <a:gd name="connsiteY750" fmla="*/ 1683439 h 1996549"/>
              <a:gd name="connsiteX751" fmla="*/ 988415 w 1998270"/>
              <a:gd name="connsiteY751" fmla="*/ 1676446 h 1996549"/>
              <a:gd name="connsiteX752" fmla="*/ 1050132 w 1998270"/>
              <a:gd name="connsiteY752" fmla="*/ 1676239 h 1996549"/>
              <a:gd name="connsiteX753" fmla="*/ 1057466 w 1998270"/>
              <a:gd name="connsiteY753" fmla="*/ 1683573 h 1996549"/>
              <a:gd name="connsiteX754" fmla="*/ 1050132 w 1998270"/>
              <a:gd name="connsiteY754" fmla="*/ 1690908 h 1996549"/>
              <a:gd name="connsiteX755" fmla="*/ 1042799 w 1998270"/>
              <a:gd name="connsiteY755" fmla="*/ 1683573 h 1996549"/>
              <a:gd name="connsiteX756" fmla="*/ 1050132 w 1998270"/>
              <a:gd name="connsiteY756" fmla="*/ 1676239 h 1996549"/>
              <a:gd name="connsiteX757" fmla="*/ 1110851 w 1998270"/>
              <a:gd name="connsiteY757" fmla="*/ 1675728 h 1996549"/>
              <a:gd name="connsiteX758" fmla="*/ 1111192 w 1998270"/>
              <a:gd name="connsiteY758" fmla="*/ 1675728 h 1996549"/>
              <a:gd name="connsiteX759" fmla="*/ 1118697 w 1998270"/>
              <a:gd name="connsiteY759" fmla="*/ 1683574 h 1996549"/>
              <a:gd name="connsiteX760" fmla="*/ 1110851 w 1998270"/>
              <a:gd name="connsiteY760" fmla="*/ 1691419 h 1996549"/>
              <a:gd name="connsiteX761" fmla="*/ 1103006 w 1998270"/>
              <a:gd name="connsiteY761" fmla="*/ 1683574 h 1996549"/>
              <a:gd name="connsiteX762" fmla="*/ 1110851 w 1998270"/>
              <a:gd name="connsiteY762" fmla="*/ 1675728 h 1996549"/>
              <a:gd name="connsiteX763" fmla="*/ 1172253 w 1998270"/>
              <a:gd name="connsiteY763" fmla="*/ 1675387 h 1996549"/>
              <a:gd name="connsiteX764" fmla="*/ 1172594 w 1998270"/>
              <a:gd name="connsiteY764" fmla="*/ 1675387 h 1996549"/>
              <a:gd name="connsiteX765" fmla="*/ 1180440 w 1998270"/>
              <a:gd name="connsiteY765" fmla="*/ 1683574 h 1996549"/>
              <a:gd name="connsiteX766" fmla="*/ 1172253 w 1998270"/>
              <a:gd name="connsiteY766" fmla="*/ 1691760 h 1996549"/>
              <a:gd name="connsiteX767" fmla="*/ 1164066 w 1998270"/>
              <a:gd name="connsiteY767" fmla="*/ 1683574 h 1996549"/>
              <a:gd name="connsiteX768" fmla="*/ 1172253 w 1998270"/>
              <a:gd name="connsiteY768" fmla="*/ 1675387 h 1996549"/>
              <a:gd name="connsiteX769" fmla="*/ 1233654 w 1998270"/>
              <a:gd name="connsiteY769" fmla="*/ 1675045 h 1996549"/>
              <a:gd name="connsiteX770" fmla="*/ 1242181 w 1998270"/>
              <a:gd name="connsiteY770" fmla="*/ 1683573 h 1996549"/>
              <a:gd name="connsiteX771" fmla="*/ 1233654 w 1998270"/>
              <a:gd name="connsiteY771" fmla="*/ 1692101 h 1996549"/>
              <a:gd name="connsiteX772" fmla="*/ 1225126 w 1998270"/>
              <a:gd name="connsiteY772" fmla="*/ 1683573 h 1996549"/>
              <a:gd name="connsiteX773" fmla="*/ 1233654 w 1998270"/>
              <a:gd name="connsiteY773" fmla="*/ 1675045 h 1996549"/>
              <a:gd name="connsiteX774" fmla="*/ 1295055 w 1998270"/>
              <a:gd name="connsiteY774" fmla="*/ 1674874 h 1996549"/>
              <a:gd name="connsiteX775" fmla="*/ 1303753 w 1998270"/>
              <a:gd name="connsiteY775" fmla="*/ 1683573 h 1996549"/>
              <a:gd name="connsiteX776" fmla="*/ 1295055 w 1998270"/>
              <a:gd name="connsiteY776" fmla="*/ 1692271 h 1996549"/>
              <a:gd name="connsiteX777" fmla="*/ 1286357 w 1998270"/>
              <a:gd name="connsiteY777" fmla="*/ 1683573 h 1996549"/>
              <a:gd name="connsiteX778" fmla="*/ 1295055 w 1998270"/>
              <a:gd name="connsiteY778" fmla="*/ 1674874 h 1996549"/>
              <a:gd name="connsiteX779" fmla="*/ 1970835 w 1998270"/>
              <a:gd name="connsiteY779" fmla="*/ 1674570 h 1996549"/>
              <a:gd name="connsiteX780" fmla="*/ 1979704 w 1998270"/>
              <a:gd name="connsiteY780" fmla="*/ 1683439 h 1996549"/>
              <a:gd name="connsiteX781" fmla="*/ 1970835 w 1998270"/>
              <a:gd name="connsiteY781" fmla="*/ 1692308 h 1996549"/>
              <a:gd name="connsiteX782" fmla="*/ 1961966 w 1998270"/>
              <a:gd name="connsiteY782" fmla="*/ 1683439 h 1996549"/>
              <a:gd name="connsiteX783" fmla="*/ 1970835 w 1998270"/>
              <a:gd name="connsiteY783" fmla="*/ 1674570 h 1996549"/>
              <a:gd name="connsiteX784" fmla="*/ 1357138 w 1998270"/>
              <a:gd name="connsiteY784" fmla="*/ 1674533 h 1996549"/>
              <a:gd name="connsiteX785" fmla="*/ 1366178 w 1998270"/>
              <a:gd name="connsiteY785" fmla="*/ 1683573 h 1996549"/>
              <a:gd name="connsiteX786" fmla="*/ 1357138 w 1998270"/>
              <a:gd name="connsiteY786" fmla="*/ 1692613 h 1996549"/>
              <a:gd name="connsiteX787" fmla="*/ 1348099 w 1998270"/>
              <a:gd name="connsiteY787" fmla="*/ 1683573 h 1996549"/>
              <a:gd name="connsiteX788" fmla="*/ 1357138 w 1998270"/>
              <a:gd name="connsiteY788" fmla="*/ 1674533 h 1996549"/>
              <a:gd name="connsiteX789" fmla="*/ 1417858 w 1998270"/>
              <a:gd name="connsiteY789" fmla="*/ 1674363 h 1996549"/>
              <a:gd name="connsiteX790" fmla="*/ 1427068 w 1998270"/>
              <a:gd name="connsiteY790" fmla="*/ 1683574 h 1996549"/>
              <a:gd name="connsiteX791" fmla="*/ 1417858 w 1998270"/>
              <a:gd name="connsiteY791" fmla="*/ 1692784 h 1996549"/>
              <a:gd name="connsiteX792" fmla="*/ 1408648 w 1998270"/>
              <a:gd name="connsiteY792" fmla="*/ 1683574 h 1996549"/>
              <a:gd name="connsiteX793" fmla="*/ 1417858 w 1998270"/>
              <a:gd name="connsiteY793" fmla="*/ 1674363 h 1996549"/>
              <a:gd name="connsiteX794" fmla="*/ 1479259 w 1998270"/>
              <a:gd name="connsiteY794" fmla="*/ 1674022 h 1996549"/>
              <a:gd name="connsiteX795" fmla="*/ 1488810 w 1998270"/>
              <a:gd name="connsiteY795" fmla="*/ 1683574 h 1996549"/>
              <a:gd name="connsiteX796" fmla="*/ 1479259 w 1998270"/>
              <a:gd name="connsiteY796" fmla="*/ 1693125 h 1996549"/>
              <a:gd name="connsiteX797" fmla="*/ 1469708 w 1998270"/>
              <a:gd name="connsiteY797" fmla="*/ 1683574 h 1996549"/>
              <a:gd name="connsiteX798" fmla="*/ 1479259 w 1998270"/>
              <a:gd name="connsiteY798" fmla="*/ 1674022 h 1996549"/>
              <a:gd name="connsiteX799" fmla="*/ 1540661 w 1998270"/>
              <a:gd name="connsiteY799" fmla="*/ 1673852 h 1996549"/>
              <a:gd name="connsiteX800" fmla="*/ 1541001 w 1998270"/>
              <a:gd name="connsiteY800" fmla="*/ 1673852 h 1996549"/>
              <a:gd name="connsiteX801" fmla="*/ 1550382 w 1998270"/>
              <a:gd name="connsiteY801" fmla="*/ 1683574 h 1996549"/>
              <a:gd name="connsiteX802" fmla="*/ 1540661 w 1998270"/>
              <a:gd name="connsiteY802" fmla="*/ 1693295 h 1996549"/>
              <a:gd name="connsiteX803" fmla="*/ 1530939 w 1998270"/>
              <a:gd name="connsiteY803" fmla="*/ 1683574 h 1996549"/>
              <a:gd name="connsiteX804" fmla="*/ 1540661 w 1998270"/>
              <a:gd name="connsiteY804" fmla="*/ 1673852 h 1996549"/>
              <a:gd name="connsiteX805" fmla="*/ 1602427 w 1998270"/>
              <a:gd name="connsiteY805" fmla="*/ 1673547 h 1996549"/>
              <a:gd name="connsiteX806" fmla="*/ 1612320 w 1998270"/>
              <a:gd name="connsiteY806" fmla="*/ 1683439 h 1996549"/>
              <a:gd name="connsiteX807" fmla="*/ 1602427 w 1998270"/>
              <a:gd name="connsiteY807" fmla="*/ 1693332 h 1996549"/>
              <a:gd name="connsiteX808" fmla="*/ 1592535 w 1998270"/>
              <a:gd name="connsiteY808" fmla="*/ 1683439 h 1996549"/>
              <a:gd name="connsiteX809" fmla="*/ 1602427 w 1998270"/>
              <a:gd name="connsiteY809" fmla="*/ 1673547 h 1996549"/>
              <a:gd name="connsiteX810" fmla="*/ 1724863 w 1998270"/>
              <a:gd name="connsiteY810" fmla="*/ 1673511 h 1996549"/>
              <a:gd name="connsiteX811" fmla="*/ 1725204 w 1998270"/>
              <a:gd name="connsiteY811" fmla="*/ 1673511 h 1996549"/>
              <a:gd name="connsiteX812" fmla="*/ 1734926 w 1998270"/>
              <a:gd name="connsiteY812" fmla="*/ 1683574 h 1996549"/>
              <a:gd name="connsiteX813" fmla="*/ 1724863 w 1998270"/>
              <a:gd name="connsiteY813" fmla="*/ 1693637 h 1996549"/>
              <a:gd name="connsiteX814" fmla="*/ 1714801 w 1998270"/>
              <a:gd name="connsiteY814" fmla="*/ 1683574 h 1996549"/>
              <a:gd name="connsiteX815" fmla="*/ 1724863 w 1998270"/>
              <a:gd name="connsiteY815" fmla="*/ 1673511 h 1996549"/>
              <a:gd name="connsiteX816" fmla="*/ 1664144 w 1998270"/>
              <a:gd name="connsiteY816" fmla="*/ 1673511 h 1996549"/>
              <a:gd name="connsiteX817" fmla="*/ 1664485 w 1998270"/>
              <a:gd name="connsiteY817" fmla="*/ 1673511 h 1996549"/>
              <a:gd name="connsiteX818" fmla="*/ 1674207 w 1998270"/>
              <a:gd name="connsiteY818" fmla="*/ 1683574 h 1996549"/>
              <a:gd name="connsiteX819" fmla="*/ 1664144 w 1998270"/>
              <a:gd name="connsiteY819" fmla="*/ 1693637 h 1996549"/>
              <a:gd name="connsiteX820" fmla="*/ 1654082 w 1998270"/>
              <a:gd name="connsiteY820" fmla="*/ 1683574 h 1996549"/>
              <a:gd name="connsiteX821" fmla="*/ 1664144 w 1998270"/>
              <a:gd name="connsiteY821" fmla="*/ 1673511 h 1996549"/>
              <a:gd name="connsiteX822" fmla="*/ 1909068 w 1998270"/>
              <a:gd name="connsiteY822" fmla="*/ 1673339 h 1996549"/>
              <a:gd name="connsiteX823" fmla="*/ 1919301 w 1998270"/>
              <a:gd name="connsiteY823" fmla="*/ 1683573 h 1996549"/>
              <a:gd name="connsiteX824" fmla="*/ 1909068 w 1998270"/>
              <a:gd name="connsiteY824" fmla="*/ 1693807 h 1996549"/>
              <a:gd name="connsiteX825" fmla="*/ 1898835 w 1998270"/>
              <a:gd name="connsiteY825" fmla="*/ 1683573 h 1996549"/>
              <a:gd name="connsiteX826" fmla="*/ 1909068 w 1998270"/>
              <a:gd name="connsiteY826" fmla="*/ 1673339 h 1996549"/>
              <a:gd name="connsiteX827" fmla="*/ 1847666 w 1998270"/>
              <a:gd name="connsiteY827" fmla="*/ 1673339 h 1996549"/>
              <a:gd name="connsiteX828" fmla="*/ 1857899 w 1998270"/>
              <a:gd name="connsiteY828" fmla="*/ 1683573 h 1996549"/>
              <a:gd name="connsiteX829" fmla="*/ 1847666 w 1998270"/>
              <a:gd name="connsiteY829" fmla="*/ 1693807 h 1996549"/>
              <a:gd name="connsiteX830" fmla="*/ 1837433 w 1998270"/>
              <a:gd name="connsiteY830" fmla="*/ 1683573 h 1996549"/>
              <a:gd name="connsiteX831" fmla="*/ 1847666 w 1998270"/>
              <a:gd name="connsiteY831" fmla="*/ 1673339 h 1996549"/>
              <a:gd name="connsiteX832" fmla="*/ 1786265 w 1998270"/>
              <a:gd name="connsiteY832" fmla="*/ 1673339 h 1996549"/>
              <a:gd name="connsiteX833" fmla="*/ 1796499 w 1998270"/>
              <a:gd name="connsiteY833" fmla="*/ 1683573 h 1996549"/>
              <a:gd name="connsiteX834" fmla="*/ 1786265 w 1998270"/>
              <a:gd name="connsiteY834" fmla="*/ 1693807 h 1996549"/>
              <a:gd name="connsiteX835" fmla="*/ 1776032 w 1998270"/>
              <a:gd name="connsiteY835" fmla="*/ 1683573 h 1996549"/>
              <a:gd name="connsiteX836" fmla="*/ 1786265 w 1998270"/>
              <a:gd name="connsiteY836" fmla="*/ 1673339 h 1996549"/>
              <a:gd name="connsiteX837" fmla="*/ 189832 w 1998270"/>
              <a:gd name="connsiteY837" fmla="*/ 1621319 h 1996549"/>
              <a:gd name="connsiteX838" fmla="*/ 190685 w 1998270"/>
              <a:gd name="connsiteY838" fmla="*/ 1622172 h 1996549"/>
              <a:gd name="connsiteX839" fmla="*/ 189832 w 1998270"/>
              <a:gd name="connsiteY839" fmla="*/ 1622172 h 1996549"/>
              <a:gd name="connsiteX840" fmla="*/ 188980 w 1998270"/>
              <a:gd name="connsiteY840" fmla="*/ 1622172 h 1996549"/>
              <a:gd name="connsiteX841" fmla="*/ 189832 w 1998270"/>
              <a:gd name="connsiteY841" fmla="*/ 1621319 h 1996549"/>
              <a:gd name="connsiteX842" fmla="*/ 251234 w 1998270"/>
              <a:gd name="connsiteY842" fmla="*/ 1620637 h 1996549"/>
              <a:gd name="connsiteX843" fmla="*/ 252769 w 1998270"/>
              <a:gd name="connsiteY843" fmla="*/ 1622172 h 1996549"/>
              <a:gd name="connsiteX844" fmla="*/ 251234 w 1998270"/>
              <a:gd name="connsiteY844" fmla="*/ 1623707 h 1996549"/>
              <a:gd name="connsiteX845" fmla="*/ 249699 w 1998270"/>
              <a:gd name="connsiteY845" fmla="*/ 1622172 h 1996549"/>
              <a:gd name="connsiteX846" fmla="*/ 251234 w 1998270"/>
              <a:gd name="connsiteY846" fmla="*/ 1620637 h 1996549"/>
              <a:gd name="connsiteX847" fmla="*/ 312635 w 1998270"/>
              <a:gd name="connsiteY847" fmla="*/ 1620125 h 1996549"/>
              <a:gd name="connsiteX848" fmla="*/ 314682 w 1998270"/>
              <a:gd name="connsiteY848" fmla="*/ 1622172 h 1996549"/>
              <a:gd name="connsiteX849" fmla="*/ 312635 w 1998270"/>
              <a:gd name="connsiteY849" fmla="*/ 1624219 h 1996549"/>
              <a:gd name="connsiteX850" fmla="*/ 310589 w 1998270"/>
              <a:gd name="connsiteY850" fmla="*/ 1622172 h 1996549"/>
              <a:gd name="connsiteX851" fmla="*/ 312635 w 1998270"/>
              <a:gd name="connsiteY851" fmla="*/ 1620125 h 1996549"/>
              <a:gd name="connsiteX852" fmla="*/ 374036 w 1998270"/>
              <a:gd name="connsiteY852" fmla="*/ 1619443 h 1996549"/>
              <a:gd name="connsiteX853" fmla="*/ 376765 w 1998270"/>
              <a:gd name="connsiteY853" fmla="*/ 1622172 h 1996549"/>
              <a:gd name="connsiteX854" fmla="*/ 374036 w 1998270"/>
              <a:gd name="connsiteY854" fmla="*/ 1624901 h 1996549"/>
              <a:gd name="connsiteX855" fmla="*/ 371308 w 1998270"/>
              <a:gd name="connsiteY855" fmla="*/ 1622172 h 1996549"/>
              <a:gd name="connsiteX856" fmla="*/ 374036 w 1998270"/>
              <a:gd name="connsiteY856" fmla="*/ 1619443 h 1996549"/>
              <a:gd name="connsiteX857" fmla="*/ 436119 w 1998270"/>
              <a:gd name="connsiteY857" fmla="*/ 1618932 h 1996549"/>
              <a:gd name="connsiteX858" fmla="*/ 436477 w 1998270"/>
              <a:gd name="connsiteY858" fmla="*/ 1618932 h 1996549"/>
              <a:gd name="connsiteX859" fmla="*/ 439360 w 1998270"/>
              <a:gd name="connsiteY859" fmla="*/ 1622172 h 1996549"/>
              <a:gd name="connsiteX860" fmla="*/ 436119 w 1998270"/>
              <a:gd name="connsiteY860" fmla="*/ 1625413 h 1996549"/>
              <a:gd name="connsiteX861" fmla="*/ 432879 w 1998270"/>
              <a:gd name="connsiteY861" fmla="*/ 1622172 h 1996549"/>
              <a:gd name="connsiteX862" fmla="*/ 436119 w 1998270"/>
              <a:gd name="connsiteY862" fmla="*/ 1618932 h 1996549"/>
              <a:gd name="connsiteX863" fmla="*/ 496839 w 1998270"/>
              <a:gd name="connsiteY863" fmla="*/ 1618419 h 1996549"/>
              <a:gd name="connsiteX864" fmla="*/ 500591 w 1998270"/>
              <a:gd name="connsiteY864" fmla="*/ 1622172 h 1996549"/>
              <a:gd name="connsiteX865" fmla="*/ 496839 w 1998270"/>
              <a:gd name="connsiteY865" fmla="*/ 1625924 h 1996549"/>
              <a:gd name="connsiteX866" fmla="*/ 493087 w 1998270"/>
              <a:gd name="connsiteY866" fmla="*/ 1622172 h 1996549"/>
              <a:gd name="connsiteX867" fmla="*/ 496839 w 1998270"/>
              <a:gd name="connsiteY867" fmla="*/ 1618419 h 1996549"/>
              <a:gd name="connsiteX868" fmla="*/ 558240 w 1998270"/>
              <a:gd name="connsiteY868" fmla="*/ 1617737 h 1996549"/>
              <a:gd name="connsiteX869" fmla="*/ 558581 w 1998270"/>
              <a:gd name="connsiteY869" fmla="*/ 1617737 h 1996549"/>
              <a:gd name="connsiteX870" fmla="*/ 562675 w 1998270"/>
              <a:gd name="connsiteY870" fmla="*/ 1622172 h 1996549"/>
              <a:gd name="connsiteX871" fmla="*/ 558240 w 1998270"/>
              <a:gd name="connsiteY871" fmla="*/ 1626606 h 1996549"/>
              <a:gd name="connsiteX872" fmla="*/ 553806 w 1998270"/>
              <a:gd name="connsiteY872" fmla="*/ 1622172 h 1996549"/>
              <a:gd name="connsiteX873" fmla="*/ 558240 w 1998270"/>
              <a:gd name="connsiteY873" fmla="*/ 1617737 h 1996549"/>
              <a:gd name="connsiteX874" fmla="*/ 619641 w 1998270"/>
              <a:gd name="connsiteY874" fmla="*/ 1617226 h 1996549"/>
              <a:gd name="connsiteX875" fmla="*/ 624587 w 1998270"/>
              <a:gd name="connsiteY875" fmla="*/ 1622173 h 1996549"/>
              <a:gd name="connsiteX876" fmla="*/ 619641 w 1998270"/>
              <a:gd name="connsiteY876" fmla="*/ 1627119 h 1996549"/>
              <a:gd name="connsiteX877" fmla="*/ 614695 w 1998270"/>
              <a:gd name="connsiteY877" fmla="*/ 1622173 h 1996549"/>
              <a:gd name="connsiteX878" fmla="*/ 619641 w 1998270"/>
              <a:gd name="connsiteY878" fmla="*/ 1617226 h 1996549"/>
              <a:gd name="connsiteX879" fmla="*/ 681042 w 1998270"/>
              <a:gd name="connsiteY879" fmla="*/ 1616714 h 1996549"/>
              <a:gd name="connsiteX880" fmla="*/ 686500 w 1998270"/>
              <a:gd name="connsiteY880" fmla="*/ 1622172 h 1996549"/>
              <a:gd name="connsiteX881" fmla="*/ 681042 w 1998270"/>
              <a:gd name="connsiteY881" fmla="*/ 1627630 h 1996549"/>
              <a:gd name="connsiteX882" fmla="*/ 675585 w 1998270"/>
              <a:gd name="connsiteY882" fmla="*/ 1622172 h 1996549"/>
              <a:gd name="connsiteX883" fmla="*/ 681042 w 1998270"/>
              <a:gd name="connsiteY883" fmla="*/ 1616714 h 1996549"/>
              <a:gd name="connsiteX884" fmla="*/ 743126 w 1998270"/>
              <a:gd name="connsiteY884" fmla="*/ 1616203 h 1996549"/>
              <a:gd name="connsiteX885" fmla="*/ 749096 w 1998270"/>
              <a:gd name="connsiteY885" fmla="*/ 1621831 h 1996549"/>
              <a:gd name="connsiteX886" fmla="*/ 743126 w 1998270"/>
              <a:gd name="connsiteY886" fmla="*/ 1627801 h 1996549"/>
              <a:gd name="connsiteX887" fmla="*/ 737157 w 1998270"/>
              <a:gd name="connsiteY887" fmla="*/ 1622172 h 1996549"/>
              <a:gd name="connsiteX888" fmla="*/ 743126 w 1998270"/>
              <a:gd name="connsiteY888" fmla="*/ 1616203 h 1996549"/>
              <a:gd name="connsiteX889" fmla="*/ 803845 w 1998270"/>
              <a:gd name="connsiteY889" fmla="*/ 1615690 h 1996549"/>
              <a:gd name="connsiteX890" fmla="*/ 810326 w 1998270"/>
              <a:gd name="connsiteY890" fmla="*/ 1622172 h 1996549"/>
              <a:gd name="connsiteX891" fmla="*/ 803845 w 1998270"/>
              <a:gd name="connsiteY891" fmla="*/ 1628653 h 1996549"/>
              <a:gd name="connsiteX892" fmla="*/ 797364 w 1998270"/>
              <a:gd name="connsiteY892" fmla="*/ 1622172 h 1996549"/>
              <a:gd name="connsiteX893" fmla="*/ 803845 w 1998270"/>
              <a:gd name="connsiteY893" fmla="*/ 1615690 h 1996549"/>
              <a:gd name="connsiteX894" fmla="*/ 865246 w 1998270"/>
              <a:gd name="connsiteY894" fmla="*/ 1615349 h 1996549"/>
              <a:gd name="connsiteX895" fmla="*/ 872068 w 1998270"/>
              <a:gd name="connsiteY895" fmla="*/ 1622172 h 1996549"/>
              <a:gd name="connsiteX896" fmla="*/ 865246 w 1998270"/>
              <a:gd name="connsiteY896" fmla="*/ 1628994 h 1996549"/>
              <a:gd name="connsiteX897" fmla="*/ 858424 w 1998270"/>
              <a:gd name="connsiteY897" fmla="*/ 1622172 h 1996549"/>
              <a:gd name="connsiteX898" fmla="*/ 865246 w 1998270"/>
              <a:gd name="connsiteY898" fmla="*/ 1615349 h 1996549"/>
              <a:gd name="connsiteX899" fmla="*/ 926648 w 1998270"/>
              <a:gd name="connsiteY899" fmla="*/ 1614838 h 1996549"/>
              <a:gd name="connsiteX900" fmla="*/ 933982 w 1998270"/>
              <a:gd name="connsiteY900" fmla="*/ 1622172 h 1996549"/>
              <a:gd name="connsiteX901" fmla="*/ 926648 w 1998270"/>
              <a:gd name="connsiteY901" fmla="*/ 1629506 h 1996549"/>
              <a:gd name="connsiteX902" fmla="*/ 919314 w 1998270"/>
              <a:gd name="connsiteY902" fmla="*/ 1622172 h 1996549"/>
              <a:gd name="connsiteX903" fmla="*/ 926648 w 1998270"/>
              <a:gd name="connsiteY903" fmla="*/ 1614838 h 1996549"/>
              <a:gd name="connsiteX904" fmla="*/ 988048 w 1998270"/>
              <a:gd name="connsiteY904" fmla="*/ 1614497 h 1996549"/>
              <a:gd name="connsiteX905" fmla="*/ 995724 w 1998270"/>
              <a:gd name="connsiteY905" fmla="*/ 1622173 h 1996549"/>
              <a:gd name="connsiteX906" fmla="*/ 988048 w 1998270"/>
              <a:gd name="connsiteY906" fmla="*/ 1629848 h 1996549"/>
              <a:gd name="connsiteX907" fmla="*/ 980374 w 1998270"/>
              <a:gd name="connsiteY907" fmla="*/ 1622173 h 1996549"/>
              <a:gd name="connsiteX908" fmla="*/ 988048 w 1998270"/>
              <a:gd name="connsiteY908" fmla="*/ 1614497 h 1996549"/>
              <a:gd name="connsiteX909" fmla="*/ 1050133 w 1998270"/>
              <a:gd name="connsiteY909" fmla="*/ 1613986 h 1996549"/>
              <a:gd name="connsiteX910" fmla="*/ 1050474 w 1998270"/>
              <a:gd name="connsiteY910" fmla="*/ 1613986 h 1996549"/>
              <a:gd name="connsiteX911" fmla="*/ 1058320 w 1998270"/>
              <a:gd name="connsiteY911" fmla="*/ 1622173 h 1996549"/>
              <a:gd name="connsiteX912" fmla="*/ 1050133 w 1998270"/>
              <a:gd name="connsiteY912" fmla="*/ 1630359 h 1996549"/>
              <a:gd name="connsiteX913" fmla="*/ 1041946 w 1998270"/>
              <a:gd name="connsiteY913" fmla="*/ 1622173 h 1996549"/>
              <a:gd name="connsiteX914" fmla="*/ 1050133 w 1998270"/>
              <a:gd name="connsiteY914" fmla="*/ 1613986 h 1996549"/>
              <a:gd name="connsiteX915" fmla="*/ 1110852 w 1998270"/>
              <a:gd name="connsiteY915" fmla="*/ 1613644 h 1996549"/>
              <a:gd name="connsiteX916" fmla="*/ 1119379 w 1998270"/>
              <a:gd name="connsiteY916" fmla="*/ 1622172 h 1996549"/>
              <a:gd name="connsiteX917" fmla="*/ 1110852 w 1998270"/>
              <a:gd name="connsiteY917" fmla="*/ 1630700 h 1996549"/>
              <a:gd name="connsiteX918" fmla="*/ 1102324 w 1998270"/>
              <a:gd name="connsiteY918" fmla="*/ 1622172 h 1996549"/>
              <a:gd name="connsiteX919" fmla="*/ 1110852 w 1998270"/>
              <a:gd name="connsiteY919" fmla="*/ 1613644 h 1996549"/>
              <a:gd name="connsiteX920" fmla="*/ 1172252 w 1998270"/>
              <a:gd name="connsiteY920" fmla="*/ 1613303 h 1996549"/>
              <a:gd name="connsiteX921" fmla="*/ 1181121 w 1998270"/>
              <a:gd name="connsiteY921" fmla="*/ 1622172 h 1996549"/>
              <a:gd name="connsiteX922" fmla="*/ 1172252 w 1998270"/>
              <a:gd name="connsiteY922" fmla="*/ 1631042 h 1996549"/>
              <a:gd name="connsiteX923" fmla="*/ 1163384 w 1998270"/>
              <a:gd name="connsiteY923" fmla="*/ 1622172 h 1996549"/>
              <a:gd name="connsiteX924" fmla="*/ 1172252 w 1998270"/>
              <a:gd name="connsiteY924" fmla="*/ 1613303 h 1996549"/>
              <a:gd name="connsiteX925" fmla="*/ 1233654 w 1998270"/>
              <a:gd name="connsiteY925" fmla="*/ 1612962 h 1996549"/>
              <a:gd name="connsiteX926" fmla="*/ 1242864 w 1998270"/>
              <a:gd name="connsiteY926" fmla="*/ 1622173 h 1996549"/>
              <a:gd name="connsiteX927" fmla="*/ 1233654 w 1998270"/>
              <a:gd name="connsiteY927" fmla="*/ 1631383 h 1996549"/>
              <a:gd name="connsiteX928" fmla="*/ 1224444 w 1998270"/>
              <a:gd name="connsiteY928" fmla="*/ 1622173 h 1996549"/>
              <a:gd name="connsiteX929" fmla="*/ 1233654 w 1998270"/>
              <a:gd name="connsiteY929" fmla="*/ 1612962 h 1996549"/>
              <a:gd name="connsiteX930" fmla="*/ 1971151 w 1998270"/>
              <a:gd name="connsiteY930" fmla="*/ 1612620 h 1996549"/>
              <a:gd name="connsiteX931" fmla="*/ 1980702 w 1998270"/>
              <a:gd name="connsiteY931" fmla="*/ 1622172 h 1996549"/>
              <a:gd name="connsiteX932" fmla="*/ 1971151 w 1998270"/>
              <a:gd name="connsiteY932" fmla="*/ 1631723 h 1996549"/>
              <a:gd name="connsiteX933" fmla="*/ 1961600 w 1998270"/>
              <a:gd name="connsiteY933" fmla="*/ 1622172 h 1996549"/>
              <a:gd name="connsiteX934" fmla="*/ 1971151 w 1998270"/>
              <a:gd name="connsiteY934" fmla="*/ 1612620 h 1996549"/>
              <a:gd name="connsiteX935" fmla="*/ 1295055 w 1998270"/>
              <a:gd name="connsiteY935" fmla="*/ 1612620 h 1996549"/>
              <a:gd name="connsiteX936" fmla="*/ 1304607 w 1998270"/>
              <a:gd name="connsiteY936" fmla="*/ 1622172 h 1996549"/>
              <a:gd name="connsiteX937" fmla="*/ 1295055 w 1998270"/>
              <a:gd name="connsiteY937" fmla="*/ 1631723 h 1996549"/>
              <a:gd name="connsiteX938" fmla="*/ 1285504 w 1998270"/>
              <a:gd name="connsiteY938" fmla="*/ 1622172 h 1996549"/>
              <a:gd name="connsiteX939" fmla="*/ 1295055 w 1998270"/>
              <a:gd name="connsiteY939" fmla="*/ 1612620 h 1996549"/>
              <a:gd name="connsiteX940" fmla="*/ 1357139 w 1998270"/>
              <a:gd name="connsiteY940" fmla="*/ 1612279 h 1996549"/>
              <a:gd name="connsiteX941" fmla="*/ 1367031 w 1998270"/>
              <a:gd name="connsiteY941" fmla="*/ 1622172 h 1996549"/>
              <a:gd name="connsiteX942" fmla="*/ 1357139 w 1998270"/>
              <a:gd name="connsiteY942" fmla="*/ 1632064 h 1996549"/>
              <a:gd name="connsiteX943" fmla="*/ 1347247 w 1998270"/>
              <a:gd name="connsiteY943" fmla="*/ 1622172 h 1996549"/>
              <a:gd name="connsiteX944" fmla="*/ 1357139 w 1998270"/>
              <a:gd name="connsiteY944" fmla="*/ 1612279 h 1996549"/>
              <a:gd name="connsiteX945" fmla="*/ 1417857 w 1998270"/>
              <a:gd name="connsiteY945" fmla="*/ 1612109 h 1996549"/>
              <a:gd name="connsiteX946" fmla="*/ 1418198 w 1998270"/>
              <a:gd name="connsiteY946" fmla="*/ 1612109 h 1996549"/>
              <a:gd name="connsiteX947" fmla="*/ 1427920 w 1998270"/>
              <a:gd name="connsiteY947" fmla="*/ 1622172 h 1996549"/>
              <a:gd name="connsiteX948" fmla="*/ 1417857 w 1998270"/>
              <a:gd name="connsiteY948" fmla="*/ 1632235 h 1996549"/>
              <a:gd name="connsiteX949" fmla="*/ 1407795 w 1998270"/>
              <a:gd name="connsiteY949" fmla="*/ 1622172 h 1996549"/>
              <a:gd name="connsiteX950" fmla="*/ 1417857 w 1998270"/>
              <a:gd name="connsiteY950" fmla="*/ 1612109 h 1996549"/>
              <a:gd name="connsiteX951" fmla="*/ 1479259 w 1998270"/>
              <a:gd name="connsiteY951" fmla="*/ 1611938 h 1996549"/>
              <a:gd name="connsiteX952" fmla="*/ 1489493 w 1998270"/>
              <a:gd name="connsiteY952" fmla="*/ 1622172 h 1996549"/>
              <a:gd name="connsiteX953" fmla="*/ 1479259 w 1998270"/>
              <a:gd name="connsiteY953" fmla="*/ 1632406 h 1996549"/>
              <a:gd name="connsiteX954" fmla="*/ 1469026 w 1998270"/>
              <a:gd name="connsiteY954" fmla="*/ 1622172 h 1996549"/>
              <a:gd name="connsiteX955" fmla="*/ 1479259 w 1998270"/>
              <a:gd name="connsiteY955" fmla="*/ 1611938 h 1996549"/>
              <a:gd name="connsiteX956" fmla="*/ 1540660 w 1998270"/>
              <a:gd name="connsiteY956" fmla="*/ 1611597 h 1996549"/>
              <a:gd name="connsiteX957" fmla="*/ 1551235 w 1998270"/>
              <a:gd name="connsiteY957" fmla="*/ 1622172 h 1996549"/>
              <a:gd name="connsiteX958" fmla="*/ 1540660 w 1998270"/>
              <a:gd name="connsiteY958" fmla="*/ 1632747 h 1996549"/>
              <a:gd name="connsiteX959" fmla="*/ 1530086 w 1998270"/>
              <a:gd name="connsiteY959" fmla="*/ 1622172 h 1996549"/>
              <a:gd name="connsiteX960" fmla="*/ 1540660 w 1998270"/>
              <a:gd name="connsiteY960" fmla="*/ 1611597 h 1996549"/>
              <a:gd name="connsiteX961" fmla="*/ 1786266 w 1998270"/>
              <a:gd name="connsiteY961" fmla="*/ 1610745 h 1996549"/>
              <a:gd name="connsiteX962" fmla="*/ 1786607 w 1998270"/>
              <a:gd name="connsiteY962" fmla="*/ 1610745 h 1996549"/>
              <a:gd name="connsiteX963" fmla="*/ 1797181 w 1998270"/>
              <a:gd name="connsiteY963" fmla="*/ 1621660 h 1996549"/>
              <a:gd name="connsiteX964" fmla="*/ 1786266 w 1998270"/>
              <a:gd name="connsiteY964" fmla="*/ 1632576 h 1996549"/>
              <a:gd name="connsiteX965" fmla="*/ 1775350 w 1998270"/>
              <a:gd name="connsiteY965" fmla="*/ 1621660 h 1996549"/>
              <a:gd name="connsiteX966" fmla="*/ 1786266 w 1998270"/>
              <a:gd name="connsiteY966" fmla="*/ 1610745 h 1996549"/>
              <a:gd name="connsiteX967" fmla="*/ 1724864 w 1998270"/>
              <a:gd name="connsiteY967" fmla="*/ 1610745 h 1996549"/>
              <a:gd name="connsiteX968" fmla="*/ 1725205 w 1998270"/>
              <a:gd name="connsiteY968" fmla="*/ 1610745 h 1996549"/>
              <a:gd name="connsiteX969" fmla="*/ 1735780 w 1998270"/>
              <a:gd name="connsiteY969" fmla="*/ 1621660 h 1996549"/>
              <a:gd name="connsiteX970" fmla="*/ 1724864 w 1998270"/>
              <a:gd name="connsiteY970" fmla="*/ 1632576 h 1996549"/>
              <a:gd name="connsiteX971" fmla="*/ 1713949 w 1998270"/>
              <a:gd name="connsiteY971" fmla="*/ 1621660 h 1996549"/>
              <a:gd name="connsiteX972" fmla="*/ 1724864 w 1998270"/>
              <a:gd name="connsiteY972" fmla="*/ 1610745 h 1996549"/>
              <a:gd name="connsiteX973" fmla="*/ 1909068 w 1998270"/>
              <a:gd name="connsiteY973" fmla="*/ 1610744 h 1996549"/>
              <a:gd name="connsiteX974" fmla="*/ 1920155 w 1998270"/>
              <a:gd name="connsiteY974" fmla="*/ 1621831 h 1996549"/>
              <a:gd name="connsiteX975" fmla="*/ 1909068 w 1998270"/>
              <a:gd name="connsiteY975" fmla="*/ 1632917 h 1996549"/>
              <a:gd name="connsiteX976" fmla="*/ 1897982 w 1998270"/>
              <a:gd name="connsiteY976" fmla="*/ 1621831 h 1996549"/>
              <a:gd name="connsiteX977" fmla="*/ 1909068 w 1998270"/>
              <a:gd name="connsiteY977" fmla="*/ 1610744 h 1996549"/>
              <a:gd name="connsiteX978" fmla="*/ 1847666 w 1998270"/>
              <a:gd name="connsiteY978" fmla="*/ 1610744 h 1996549"/>
              <a:gd name="connsiteX979" fmla="*/ 1858753 w 1998270"/>
              <a:gd name="connsiteY979" fmla="*/ 1621831 h 1996549"/>
              <a:gd name="connsiteX980" fmla="*/ 1847666 w 1998270"/>
              <a:gd name="connsiteY980" fmla="*/ 1632917 h 1996549"/>
              <a:gd name="connsiteX981" fmla="*/ 1836580 w 1998270"/>
              <a:gd name="connsiteY981" fmla="*/ 1621831 h 1996549"/>
              <a:gd name="connsiteX982" fmla="*/ 1847666 w 1998270"/>
              <a:gd name="connsiteY982" fmla="*/ 1610744 h 1996549"/>
              <a:gd name="connsiteX983" fmla="*/ 1664145 w 1998270"/>
              <a:gd name="connsiteY983" fmla="*/ 1610744 h 1996549"/>
              <a:gd name="connsiteX984" fmla="*/ 1674890 w 1998270"/>
              <a:gd name="connsiteY984" fmla="*/ 1621490 h 1996549"/>
              <a:gd name="connsiteX985" fmla="*/ 1664145 w 1998270"/>
              <a:gd name="connsiteY985" fmla="*/ 1632235 h 1996549"/>
              <a:gd name="connsiteX986" fmla="*/ 1653400 w 1998270"/>
              <a:gd name="connsiteY986" fmla="*/ 1621490 h 1996549"/>
              <a:gd name="connsiteX987" fmla="*/ 1664145 w 1998270"/>
              <a:gd name="connsiteY987" fmla="*/ 1610744 h 1996549"/>
              <a:gd name="connsiteX988" fmla="*/ 1602061 w 1998270"/>
              <a:gd name="connsiteY988" fmla="*/ 1610744 h 1996549"/>
              <a:gd name="connsiteX989" fmla="*/ 1612807 w 1998270"/>
              <a:gd name="connsiteY989" fmla="*/ 1621490 h 1996549"/>
              <a:gd name="connsiteX990" fmla="*/ 1602061 w 1998270"/>
              <a:gd name="connsiteY990" fmla="*/ 1632235 h 1996549"/>
              <a:gd name="connsiteX991" fmla="*/ 1591317 w 1998270"/>
              <a:gd name="connsiteY991" fmla="*/ 1621490 h 1996549"/>
              <a:gd name="connsiteX992" fmla="*/ 1602061 w 1998270"/>
              <a:gd name="connsiteY992" fmla="*/ 1610744 h 1996549"/>
              <a:gd name="connsiteX993" fmla="*/ 251233 w 1998270"/>
              <a:gd name="connsiteY993" fmla="*/ 1559577 h 1996549"/>
              <a:gd name="connsiteX994" fmla="*/ 253280 w 1998270"/>
              <a:gd name="connsiteY994" fmla="*/ 1561624 h 1996549"/>
              <a:gd name="connsiteX995" fmla="*/ 251233 w 1998270"/>
              <a:gd name="connsiteY995" fmla="*/ 1563671 h 1996549"/>
              <a:gd name="connsiteX996" fmla="*/ 249187 w 1998270"/>
              <a:gd name="connsiteY996" fmla="*/ 1561624 h 1996549"/>
              <a:gd name="connsiteX997" fmla="*/ 251233 w 1998270"/>
              <a:gd name="connsiteY997" fmla="*/ 1559577 h 1996549"/>
              <a:gd name="connsiteX998" fmla="*/ 189833 w 1998270"/>
              <a:gd name="connsiteY998" fmla="*/ 1559577 h 1996549"/>
              <a:gd name="connsiteX999" fmla="*/ 191368 w 1998270"/>
              <a:gd name="connsiteY999" fmla="*/ 1561112 h 1996549"/>
              <a:gd name="connsiteX1000" fmla="*/ 189833 w 1998270"/>
              <a:gd name="connsiteY1000" fmla="*/ 1562648 h 1996549"/>
              <a:gd name="connsiteX1001" fmla="*/ 188298 w 1998270"/>
              <a:gd name="connsiteY1001" fmla="*/ 1561112 h 1996549"/>
              <a:gd name="connsiteX1002" fmla="*/ 189833 w 1998270"/>
              <a:gd name="connsiteY1002" fmla="*/ 1559577 h 1996549"/>
              <a:gd name="connsiteX1003" fmla="*/ 312635 w 1998270"/>
              <a:gd name="connsiteY1003" fmla="*/ 1558042 h 1996549"/>
              <a:gd name="connsiteX1004" fmla="*/ 315364 w 1998270"/>
              <a:gd name="connsiteY1004" fmla="*/ 1560771 h 1996549"/>
              <a:gd name="connsiteX1005" fmla="*/ 312635 w 1998270"/>
              <a:gd name="connsiteY1005" fmla="*/ 1563500 h 1996549"/>
              <a:gd name="connsiteX1006" fmla="*/ 309906 w 1998270"/>
              <a:gd name="connsiteY1006" fmla="*/ 1560771 h 1996549"/>
              <a:gd name="connsiteX1007" fmla="*/ 312635 w 1998270"/>
              <a:gd name="connsiteY1007" fmla="*/ 1558042 h 1996549"/>
              <a:gd name="connsiteX1008" fmla="*/ 374036 w 1998270"/>
              <a:gd name="connsiteY1008" fmla="*/ 1557531 h 1996549"/>
              <a:gd name="connsiteX1009" fmla="*/ 374394 w 1998270"/>
              <a:gd name="connsiteY1009" fmla="*/ 1557531 h 1996549"/>
              <a:gd name="connsiteX1010" fmla="*/ 377276 w 1998270"/>
              <a:gd name="connsiteY1010" fmla="*/ 1560771 h 1996549"/>
              <a:gd name="connsiteX1011" fmla="*/ 374036 w 1998270"/>
              <a:gd name="connsiteY1011" fmla="*/ 1564012 h 1996549"/>
              <a:gd name="connsiteX1012" fmla="*/ 370796 w 1998270"/>
              <a:gd name="connsiteY1012" fmla="*/ 1560771 h 1996549"/>
              <a:gd name="connsiteX1013" fmla="*/ 374036 w 1998270"/>
              <a:gd name="connsiteY1013" fmla="*/ 1557531 h 1996549"/>
              <a:gd name="connsiteX1014" fmla="*/ 436120 w 1998270"/>
              <a:gd name="connsiteY1014" fmla="*/ 1556848 h 1996549"/>
              <a:gd name="connsiteX1015" fmla="*/ 440043 w 1998270"/>
              <a:gd name="connsiteY1015" fmla="*/ 1560771 h 1996549"/>
              <a:gd name="connsiteX1016" fmla="*/ 436120 w 1998270"/>
              <a:gd name="connsiteY1016" fmla="*/ 1564694 h 1996549"/>
              <a:gd name="connsiteX1017" fmla="*/ 432197 w 1998270"/>
              <a:gd name="connsiteY1017" fmla="*/ 1560771 h 1996549"/>
              <a:gd name="connsiteX1018" fmla="*/ 436120 w 1998270"/>
              <a:gd name="connsiteY1018" fmla="*/ 1556848 h 1996549"/>
              <a:gd name="connsiteX1019" fmla="*/ 496838 w 1998270"/>
              <a:gd name="connsiteY1019" fmla="*/ 1556336 h 1996549"/>
              <a:gd name="connsiteX1020" fmla="*/ 497179 w 1998270"/>
              <a:gd name="connsiteY1020" fmla="*/ 1556336 h 1996549"/>
              <a:gd name="connsiteX1021" fmla="*/ 501273 w 1998270"/>
              <a:gd name="connsiteY1021" fmla="*/ 1560771 h 1996549"/>
              <a:gd name="connsiteX1022" fmla="*/ 496838 w 1998270"/>
              <a:gd name="connsiteY1022" fmla="*/ 1565205 h 1996549"/>
              <a:gd name="connsiteX1023" fmla="*/ 492404 w 1998270"/>
              <a:gd name="connsiteY1023" fmla="*/ 1560771 h 1996549"/>
              <a:gd name="connsiteX1024" fmla="*/ 496838 w 1998270"/>
              <a:gd name="connsiteY1024" fmla="*/ 1556336 h 1996549"/>
              <a:gd name="connsiteX1025" fmla="*/ 558606 w 1998270"/>
              <a:gd name="connsiteY1025" fmla="*/ 1555690 h 1996549"/>
              <a:gd name="connsiteX1026" fmla="*/ 563552 w 1998270"/>
              <a:gd name="connsiteY1026" fmla="*/ 1560636 h 1996549"/>
              <a:gd name="connsiteX1027" fmla="*/ 558606 w 1998270"/>
              <a:gd name="connsiteY1027" fmla="*/ 1565582 h 1996549"/>
              <a:gd name="connsiteX1028" fmla="*/ 553660 w 1998270"/>
              <a:gd name="connsiteY1028" fmla="*/ 1560636 h 1996549"/>
              <a:gd name="connsiteX1029" fmla="*/ 558606 w 1998270"/>
              <a:gd name="connsiteY1029" fmla="*/ 1555690 h 1996549"/>
              <a:gd name="connsiteX1030" fmla="*/ 619641 w 1998270"/>
              <a:gd name="connsiteY1030" fmla="*/ 1555142 h 1996549"/>
              <a:gd name="connsiteX1031" fmla="*/ 625270 w 1998270"/>
              <a:gd name="connsiteY1031" fmla="*/ 1560771 h 1996549"/>
              <a:gd name="connsiteX1032" fmla="*/ 619641 w 1998270"/>
              <a:gd name="connsiteY1032" fmla="*/ 1566399 h 1996549"/>
              <a:gd name="connsiteX1033" fmla="*/ 614013 w 1998270"/>
              <a:gd name="connsiteY1033" fmla="*/ 1560771 h 1996549"/>
              <a:gd name="connsiteX1034" fmla="*/ 619641 w 1998270"/>
              <a:gd name="connsiteY1034" fmla="*/ 1555142 h 1996549"/>
              <a:gd name="connsiteX1035" fmla="*/ 681042 w 1998270"/>
              <a:gd name="connsiteY1035" fmla="*/ 1554630 h 1996549"/>
              <a:gd name="connsiteX1036" fmla="*/ 687183 w 1998270"/>
              <a:gd name="connsiteY1036" fmla="*/ 1560771 h 1996549"/>
              <a:gd name="connsiteX1037" fmla="*/ 681042 w 1998270"/>
              <a:gd name="connsiteY1037" fmla="*/ 1566911 h 1996549"/>
              <a:gd name="connsiteX1038" fmla="*/ 674903 w 1998270"/>
              <a:gd name="connsiteY1038" fmla="*/ 1560771 h 1996549"/>
              <a:gd name="connsiteX1039" fmla="*/ 681042 w 1998270"/>
              <a:gd name="connsiteY1039" fmla="*/ 1554630 h 1996549"/>
              <a:gd name="connsiteX1040" fmla="*/ 743126 w 1998270"/>
              <a:gd name="connsiteY1040" fmla="*/ 1554119 h 1996549"/>
              <a:gd name="connsiteX1041" fmla="*/ 743467 w 1998270"/>
              <a:gd name="connsiteY1041" fmla="*/ 1554119 h 1996549"/>
              <a:gd name="connsiteX1042" fmla="*/ 749778 w 1998270"/>
              <a:gd name="connsiteY1042" fmla="*/ 1560771 h 1996549"/>
              <a:gd name="connsiteX1043" fmla="*/ 743126 w 1998270"/>
              <a:gd name="connsiteY1043" fmla="*/ 1567423 h 1996549"/>
              <a:gd name="connsiteX1044" fmla="*/ 736474 w 1998270"/>
              <a:gd name="connsiteY1044" fmla="*/ 1560771 h 1996549"/>
              <a:gd name="connsiteX1045" fmla="*/ 743126 w 1998270"/>
              <a:gd name="connsiteY1045" fmla="*/ 1554119 h 1996549"/>
              <a:gd name="connsiteX1046" fmla="*/ 803845 w 1998270"/>
              <a:gd name="connsiteY1046" fmla="*/ 1553607 h 1996549"/>
              <a:gd name="connsiteX1047" fmla="*/ 811008 w 1998270"/>
              <a:gd name="connsiteY1047" fmla="*/ 1560771 h 1996549"/>
              <a:gd name="connsiteX1048" fmla="*/ 803845 w 1998270"/>
              <a:gd name="connsiteY1048" fmla="*/ 1567934 h 1996549"/>
              <a:gd name="connsiteX1049" fmla="*/ 796682 w 1998270"/>
              <a:gd name="connsiteY1049" fmla="*/ 1560771 h 1996549"/>
              <a:gd name="connsiteX1050" fmla="*/ 803845 w 1998270"/>
              <a:gd name="connsiteY1050" fmla="*/ 1553607 h 1996549"/>
              <a:gd name="connsiteX1051" fmla="*/ 865246 w 1998270"/>
              <a:gd name="connsiteY1051" fmla="*/ 1553266 h 1996549"/>
              <a:gd name="connsiteX1052" fmla="*/ 865587 w 1998270"/>
              <a:gd name="connsiteY1052" fmla="*/ 1553266 h 1996549"/>
              <a:gd name="connsiteX1053" fmla="*/ 872751 w 1998270"/>
              <a:gd name="connsiteY1053" fmla="*/ 1560771 h 1996549"/>
              <a:gd name="connsiteX1054" fmla="*/ 865246 w 1998270"/>
              <a:gd name="connsiteY1054" fmla="*/ 1568275 h 1996549"/>
              <a:gd name="connsiteX1055" fmla="*/ 857742 w 1998270"/>
              <a:gd name="connsiteY1055" fmla="*/ 1560771 h 1996549"/>
              <a:gd name="connsiteX1056" fmla="*/ 865246 w 1998270"/>
              <a:gd name="connsiteY1056" fmla="*/ 1553266 h 1996549"/>
              <a:gd name="connsiteX1057" fmla="*/ 926648 w 1998270"/>
              <a:gd name="connsiteY1057" fmla="*/ 1552754 h 1996549"/>
              <a:gd name="connsiteX1058" fmla="*/ 934664 w 1998270"/>
              <a:gd name="connsiteY1058" fmla="*/ 1560771 h 1996549"/>
              <a:gd name="connsiteX1059" fmla="*/ 926648 w 1998270"/>
              <a:gd name="connsiteY1059" fmla="*/ 1568787 h 1996549"/>
              <a:gd name="connsiteX1060" fmla="*/ 918632 w 1998270"/>
              <a:gd name="connsiteY1060" fmla="*/ 1560771 h 1996549"/>
              <a:gd name="connsiteX1061" fmla="*/ 926648 w 1998270"/>
              <a:gd name="connsiteY1061" fmla="*/ 1552754 h 1996549"/>
              <a:gd name="connsiteX1062" fmla="*/ 988049 w 1998270"/>
              <a:gd name="connsiteY1062" fmla="*/ 1552242 h 1996549"/>
              <a:gd name="connsiteX1063" fmla="*/ 996576 w 1998270"/>
              <a:gd name="connsiteY1063" fmla="*/ 1560770 h 1996549"/>
              <a:gd name="connsiteX1064" fmla="*/ 988049 w 1998270"/>
              <a:gd name="connsiteY1064" fmla="*/ 1569298 h 1996549"/>
              <a:gd name="connsiteX1065" fmla="*/ 979521 w 1998270"/>
              <a:gd name="connsiteY1065" fmla="*/ 1560770 h 1996549"/>
              <a:gd name="connsiteX1066" fmla="*/ 988049 w 1998270"/>
              <a:gd name="connsiteY1066" fmla="*/ 1552242 h 1996549"/>
              <a:gd name="connsiteX1067" fmla="*/ 1049816 w 1998270"/>
              <a:gd name="connsiteY1067" fmla="*/ 1551767 h 1996549"/>
              <a:gd name="connsiteX1068" fmla="*/ 1058685 w 1998270"/>
              <a:gd name="connsiteY1068" fmla="*/ 1560636 h 1996549"/>
              <a:gd name="connsiteX1069" fmla="*/ 1049816 w 1998270"/>
              <a:gd name="connsiteY1069" fmla="*/ 1569505 h 1996549"/>
              <a:gd name="connsiteX1070" fmla="*/ 1040947 w 1998270"/>
              <a:gd name="connsiteY1070" fmla="*/ 1560636 h 1996549"/>
              <a:gd name="connsiteX1071" fmla="*/ 1049816 w 1998270"/>
              <a:gd name="connsiteY1071" fmla="*/ 1551767 h 1996549"/>
              <a:gd name="connsiteX1072" fmla="*/ 1110851 w 1998270"/>
              <a:gd name="connsiteY1072" fmla="*/ 1551560 h 1996549"/>
              <a:gd name="connsiteX1073" fmla="*/ 1120061 w 1998270"/>
              <a:gd name="connsiteY1073" fmla="*/ 1560771 h 1996549"/>
              <a:gd name="connsiteX1074" fmla="*/ 1110851 w 1998270"/>
              <a:gd name="connsiteY1074" fmla="*/ 1569981 h 1996549"/>
              <a:gd name="connsiteX1075" fmla="*/ 1101641 w 1998270"/>
              <a:gd name="connsiteY1075" fmla="*/ 1560771 h 1996549"/>
              <a:gd name="connsiteX1076" fmla="*/ 1110851 w 1998270"/>
              <a:gd name="connsiteY1076" fmla="*/ 1551560 h 1996549"/>
              <a:gd name="connsiteX1077" fmla="*/ 1172253 w 1998270"/>
              <a:gd name="connsiteY1077" fmla="*/ 1551049 h 1996549"/>
              <a:gd name="connsiteX1078" fmla="*/ 1172593 w 1998270"/>
              <a:gd name="connsiteY1078" fmla="*/ 1551049 h 1996549"/>
              <a:gd name="connsiteX1079" fmla="*/ 1181975 w 1998270"/>
              <a:gd name="connsiteY1079" fmla="*/ 1560771 h 1996549"/>
              <a:gd name="connsiteX1080" fmla="*/ 1172253 w 1998270"/>
              <a:gd name="connsiteY1080" fmla="*/ 1570492 h 1996549"/>
              <a:gd name="connsiteX1081" fmla="*/ 1162531 w 1998270"/>
              <a:gd name="connsiteY1081" fmla="*/ 1560771 h 1996549"/>
              <a:gd name="connsiteX1082" fmla="*/ 1172253 w 1998270"/>
              <a:gd name="connsiteY1082" fmla="*/ 1551049 h 1996549"/>
              <a:gd name="connsiteX1083" fmla="*/ 1233653 w 1998270"/>
              <a:gd name="connsiteY1083" fmla="*/ 1550708 h 1996549"/>
              <a:gd name="connsiteX1084" fmla="*/ 1233994 w 1998270"/>
              <a:gd name="connsiteY1084" fmla="*/ 1550708 h 1996549"/>
              <a:gd name="connsiteX1085" fmla="*/ 1243716 w 1998270"/>
              <a:gd name="connsiteY1085" fmla="*/ 1560771 h 1996549"/>
              <a:gd name="connsiteX1086" fmla="*/ 1233653 w 1998270"/>
              <a:gd name="connsiteY1086" fmla="*/ 1570834 h 1996549"/>
              <a:gd name="connsiteX1087" fmla="*/ 1223591 w 1998270"/>
              <a:gd name="connsiteY1087" fmla="*/ 1560771 h 1996549"/>
              <a:gd name="connsiteX1088" fmla="*/ 1233653 w 1998270"/>
              <a:gd name="connsiteY1088" fmla="*/ 1550708 h 1996549"/>
              <a:gd name="connsiteX1089" fmla="*/ 1971151 w 1998270"/>
              <a:gd name="connsiteY1089" fmla="*/ 1550537 h 1996549"/>
              <a:gd name="connsiteX1090" fmla="*/ 1981385 w 1998270"/>
              <a:gd name="connsiteY1090" fmla="*/ 1560771 h 1996549"/>
              <a:gd name="connsiteX1091" fmla="*/ 1971151 w 1998270"/>
              <a:gd name="connsiteY1091" fmla="*/ 1571004 h 1996549"/>
              <a:gd name="connsiteX1092" fmla="*/ 1960918 w 1998270"/>
              <a:gd name="connsiteY1092" fmla="*/ 1560771 h 1996549"/>
              <a:gd name="connsiteX1093" fmla="*/ 1971151 w 1998270"/>
              <a:gd name="connsiteY1093" fmla="*/ 1550537 h 1996549"/>
              <a:gd name="connsiteX1094" fmla="*/ 1295055 w 1998270"/>
              <a:gd name="connsiteY1094" fmla="*/ 1550537 h 1996549"/>
              <a:gd name="connsiteX1095" fmla="*/ 1305288 w 1998270"/>
              <a:gd name="connsiteY1095" fmla="*/ 1560771 h 1996549"/>
              <a:gd name="connsiteX1096" fmla="*/ 1295055 w 1998270"/>
              <a:gd name="connsiteY1096" fmla="*/ 1571004 h 1996549"/>
              <a:gd name="connsiteX1097" fmla="*/ 1284822 w 1998270"/>
              <a:gd name="connsiteY1097" fmla="*/ 1560771 h 1996549"/>
              <a:gd name="connsiteX1098" fmla="*/ 1295055 w 1998270"/>
              <a:gd name="connsiteY1098" fmla="*/ 1550537 h 1996549"/>
              <a:gd name="connsiteX1099" fmla="*/ 1357138 w 1998270"/>
              <a:gd name="connsiteY1099" fmla="*/ 1550196 h 1996549"/>
              <a:gd name="connsiteX1100" fmla="*/ 1367713 w 1998270"/>
              <a:gd name="connsiteY1100" fmla="*/ 1560771 h 1996549"/>
              <a:gd name="connsiteX1101" fmla="*/ 1357138 w 1998270"/>
              <a:gd name="connsiteY1101" fmla="*/ 1571346 h 1996549"/>
              <a:gd name="connsiteX1102" fmla="*/ 1346564 w 1998270"/>
              <a:gd name="connsiteY1102" fmla="*/ 1560771 h 1996549"/>
              <a:gd name="connsiteX1103" fmla="*/ 1357138 w 1998270"/>
              <a:gd name="connsiteY1103" fmla="*/ 1550196 h 1996549"/>
              <a:gd name="connsiteX1104" fmla="*/ 1417857 w 1998270"/>
              <a:gd name="connsiteY1104" fmla="*/ 1549855 h 1996549"/>
              <a:gd name="connsiteX1105" fmla="*/ 1418198 w 1998270"/>
              <a:gd name="connsiteY1105" fmla="*/ 1549855 h 1996549"/>
              <a:gd name="connsiteX1106" fmla="*/ 1428773 w 1998270"/>
              <a:gd name="connsiteY1106" fmla="*/ 1560770 h 1996549"/>
              <a:gd name="connsiteX1107" fmla="*/ 1417857 w 1998270"/>
              <a:gd name="connsiteY1107" fmla="*/ 1571686 h 1996549"/>
              <a:gd name="connsiteX1108" fmla="*/ 1406942 w 1998270"/>
              <a:gd name="connsiteY1108" fmla="*/ 1560770 h 1996549"/>
              <a:gd name="connsiteX1109" fmla="*/ 1417857 w 1998270"/>
              <a:gd name="connsiteY1109" fmla="*/ 1549855 h 1996549"/>
              <a:gd name="connsiteX1110" fmla="*/ 1479259 w 1998270"/>
              <a:gd name="connsiteY1110" fmla="*/ 1549684 h 1996549"/>
              <a:gd name="connsiteX1111" fmla="*/ 1490345 w 1998270"/>
              <a:gd name="connsiteY1111" fmla="*/ 1560771 h 1996549"/>
              <a:gd name="connsiteX1112" fmla="*/ 1479259 w 1998270"/>
              <a:gd name="connsiteY1112" fmla="*/ 1571857 h 1996549"/>
              <a:gd name="connsiteX1113" fmla="*/ 1468173 w 1998270"/>
              <a:gd name="connsiteY1113" fmla="*/ 1560771 h 1996549"/>
              <a:gd name="connsiteX1114" fmla="*/ 1479259 w 1998270"/>
              <a:gd name="connsiteY1114" fmla="*/ 1549684 h 1996549"/>
              <a:gd name="connsiteX1115" fmla="*/ 1540661 w 1998270"/>
              <a:gd name="connsiteY1115" fmla="*/ 1549514 h 1996549"/>
              <a:gd name="connsiteX1116" fmla="*/ 1541001 w 1998270"/>
              <a:gd name="connsiteY1116" fmla="*/ 1549514 h 1996549"/>
              <a:gd name="connsiteX1117" fmla="*/ 1551917 w 1998270"/>
              <a:gd name="connsiteY1117" fmla="*/ 1560771 h 1996549"/>
              <a:gd name="connsiteX1118" fmla="*/ 1540661 w 1998270"/>
              <a:gd name="connsiteY1118" fmla="*/ 1572028 h 1996549"/>
              <a:gd name="connsiteX1119" fmla="*/ 1529404 w 1998270"/>
              <a:gd name="connsiteY1119" fmla="*/ 1560771 h 1996549"/>
              <a:gd name="connsiteX1120" fmla="*/ 1540661 w 1998270"/>
              <a:gd name="connsiteY1120" fmla="*/ 1549514 h 1996549"/>
              <a:gd name="connsiteX1121" fmla="*/ 1602061 w 1998270"/>
              <a:gd name="connsiteY1121" fmla="*/ 1549343 h 1996549"/>
              <a:gd name="connsiteX1122" fmla="*/ 1613488 w 1998270"/>
              <a:gd name="connsiteY1122" fmla="*/ 1560771 h 1996549"/>
              <a:gd name="connsiteX1123" fmla="*/ 1602061 w 1998270"/>
              <a:gd name="connsiteY1123" fmla="*/ 1572198 h 1996549"/>
              <a:gd name="connsiteX1124" fmla="*/ 1590634 w 1998270"/>
              <a:gd name="connsiteY1124" fmla="*/ 1560771 h 1996549"/>
              <a:gd name="connsiteX1125" fmla="*/ 1602061 w 1998270"/>
              <a:gd name="connsiteY1125" fmla="*/ 1549343 h 1996549"/>
              <a:gd name="connsiteX1126" fmla="*/ 1664144 w 1998270"/>
              <a:gd name="connsiteY1126" fmla="*/ 1549173 h 1996549"/>
              <a:gd name="connsiteX1127" fmla="*/ 1664485 w 1998270"/>
              <a:gd name="connsiteY1127" fmla="*/ 1549173 h 1996549"/>
              <a:gd name="connsiteX1128" fmla="*/ 1675742 w 1998270"/>
              <a:gd name="connsiteY1128" fmla="*/ 1560771 h 1996549"/>
              <a:gd name="connsiteX1129" fmla="*/ 1664144 w 1998270"/>
              <a:gd name="connsiteY1129" fmla="*/ 1572369 h 1996549"/>
              <a:gd name="connsiteX1130" fmla="*/ 1652547 w 1998270"/>
              <a:gd name="connsiteY1130" fmla="*/ 1560771 h 1996549"/>
              <a:gd name="connsiteX1131" fmla="*/ 1664144 w 1998270"/>
              <a:gd name="connsiteY1131" fmla="*/ 1549173 h 1996549"/>
              <a:gd name="connsiteX1132" fmla="*/ 1786265 w 1998270"/>
              <a:gd name="connsiteY1132" fmla="*/ 1549002 h 1996549"/>
              <a:gd name="connsiteX1133" fmla="*/ 1798034 w 1998270"/>
              <a:gd name="connsiteY1133" fmla="*/ 1560771 h 1996549"/>
              <a:gd name="connsiteX1134" fmla="*/ 1786265 w 1998270"/>
              <a:gd name="connsiteY1134" fmla="*/ 1572540 h 1996549"/>
              <a:gd name="connsiteX1135" fmla="*/ 1774497 w 1998270"/>
              <a:gd name="connsiteY1135" fmla="*/ 1560771 h 1996549"/>
              <a:gd name="connsiteX1136" fmla="*/ 1786265 w 1998270"/>
              <a:gd name="connsiteY1136" fmla="*/ 1549002 h 1996549"/>
              <a:gd name="connsiteX1137" fmla="*/ 1724864 w 1998270"/>
              <a:gd name="connsiteY1137" fmla="*/ 1549002 h 1996549"/>
              <a:gd name="connsiteX1138" fmla="*/ 1736633 w 1998270"/>
              <a:gd name="connsiteY1138" fmla="*/ 1560771 h 1996549"/>
              <a:gd name="connsiteX1139" fmla="*/ 1724864 w 1998270"/>
              <a:gd name="connsiteY1139" fmla="*/ 1572540 h 1996549"/>
              <a:gd name="connsiteX1140" fmla="*/ 1713096 w 1998270"/>
              <a:gd name="connsiteY1140" fmla="*/ 1560771 h 1996549"/>
              <a:gd name="connsiteX1141" fmla="*/ 1724864 w 1998270"/>
              <a:gd name="connsiteY1141" fmla="*/ 1549002 h 1996549"/>
              <a:gd name="connsiteX1142" fmla="*/ 1909067 w 1998270"/>
              <a:gd name="connsiteY1142" fmla="*/ 1548831 h 1996549"/>
              <a:gd name="connsiteX1143" fmla="*/ 1921007 w 1998270"/>
              <a:gd name="connsiteY1143" fmla="*/ 1560771 h 1996549"/>
              <a:gd name="connsiteX1144" fmla="*/ 1909067 w 1998270"/>
              <a:gd name="connsiteY1144" fmla="*/ 1572710 h 1996549"/>
              <a:gd name="connsiteX1145" fmla="*/ 1897129 w 1998270"/>
              <a:gd name="connsiteY1145" fmla="*/ 1560771 h 1996549"/>
              <a:gd name="connsiteX1146" fmla="*/ 1909067 w 1998270"/>
              <a:gd name="connsiteY1146" fmla="*/ 1548831 h 1996549"/>
              <a:gd name="connsiteX1147" fmla="*/ 1847667 w 1998270"/>
              <a:gd name="connsiteY1147" fmla="*/ 1548831 h 1996549"/>
              <a:gd name="connsiteX1148" fmla="*/ 1859606 w 1998270"/>
              <a:gd name="connsiteY1148" fmla="*/ 1560771 h 1996549"/>
              <a:gd name="connsiteX1149" fmla="*/ 1847667 w 1998270"/>
              <a:gd name="connsiteY1149" fmla="*/ 1572710 h 1996549"/>
              <a:gd name="connsiteX1150" fmla="*/ 1835728 w 1998270"/>
              <a:gd name="connsiteY1150" fmla="*/ 1560771 h 1996549"/>
              <a:gd name="connsiteX1151" fmla="*/ 1847667 w 1998270"/>
              <a:gd name="connsiteY1151" fmla="*/ 1548831 h 1996549"/>
              <a:gd name="connsiteX1152" fmla="*/ 128431 w 1998270"/>
              <a:gd name="connsiteY1152" fmla="*/ 1498005 h 1996549"/>
              <a:gd name="connsiteX1153" fmla="*/ 128806 w 1998270"/>
              <a:gd name="connsiteY1153" fmla="*/ 1498005 h 1996549"/>
              <a:gd name="connsiteX1154" fmla="*/ 129796 w 1998270"/>
              <a:gd name="connsiteY1154" fmla="*/ 1499370 h 1996549"/>
              <a:gd name="connsiteX1155" fmla="*/ 128431 w 1998270"/>
              <a:gd name="connsiteY1155" fmla="*/ 1500734 h 1996549"/>
              <a:gd name="connsiteX1156" fmla="*/ 127067 w 1998270"/>
              <a:gd name="connsiteY1156" fmla="*/ 1499370 h 1996549"/>
              <a:gd name="connsiteX1157" fmla="*/ 128431 w 1998270"/>
              <a:gd name="connsiteY1157" fmla="*/ 1498005 h 1996549"/>
              <a:gd name="connsiteX1158" fmla="*/ 189832 w 1998270"/>
              <a:gd name="connsiteY1158" fmla="*/ 1497322 h 1996549"/>
              <a:gd name="connsiteX1159" fmla="*/ 191879 w 1998270"/>
              <a:gd name="connsiteY1159" fmla="*/ 1499369 h 1996549"/>
              <a:gd name="connsiteX1160" fmla="*/ 189832 w 1998270"/>
              <a:gd name="connsiteY1160" fmla="*/ 1501416 h 1996549"/>
              <a:gd name="connsiteX1161" fmla="*/ 187786 w 1998270"/>
              <a:gd name="connsiteY1161" fmla="*/ 1499369 h 1996549"/>
              <a:gd name="connsiteX1162" fmla="*/ 189832 w 1998270"/>
              <a:gd name="connsiteY1162" fmla="*/ 1497322 h 1996549"/>
              <a:gd name="connsiteX1163" fmla="*/ 251234 w 1998270"/>
              <a:gd name="connsiteY1163" fmla="*/ 1496640 h 1996549"/>
              <a:gd name="connsiteX1164" fmla="*/ 253963 w 1998270"/>
              <a:gd name="connsiteY1164" fmla="*/ 1499369 h 1996549"/>
              <a:gd name="connsiteX1165" fmla="*/ 251234 w 1998270"/>
              <a:gd name="connsiteY1165" fmla="*/ 1502098 h 1996549"/>
              <a:gd name="connsiteX1166" fmla="*/ 248505 w 1998270"/>
              <a:gd name="connsiteY1166" fmla="*/ 1499369 h 1996549"/>
              <a:gd name="connsiteX1167" fmla="*/ 251234 w 1998270"/>
              <a:gd name="connsiteY1167" fmla="*/ 1496640 h 1996549"/>
              <a:gd name="connsiteX1168" fmla="*/ 312635 w 1998270"/>
              <a:gd name="connsiteY1168" fmla="*/ 1496129 h 1996549"/>
              <a:gd name="connsiteX1169" fmla="*/ 312993 w 1998270"/>
              <a:gd name="connsiteY1169" fmla="*/ 1496129 h 1996549"/>
              <a:gd name="connsiteX1170" fmla="*/ 315876 w 1998270"/>
              <a:gd name="connsiteY1170" fmla="*/ 1499369 h 1996549"/>
              <a:gd name="connsiteX1171" fmla="*/ 312635 w 1998270"/>
              <a:gd name="connsiteY1171" fmla="*/ 1502610 h 1996549"/>
              <a:gd name="connsiteX1172" fmla="*/ 309395 w 1998270"/>
              <a:gd name="connsiteY1172" fmla="*/ 1499369 h 1996549"/>
              <a:gd name="connsiteX1173" fmla="*/ 312635 w 1998270"/>
              <a:gd name="connsiteY1173" fmla="*/ 1496129 h 1996549"/>
              <a:gd name="connsiteX1174" fmla="*/ 374036 w 1998270"/>
              <a:gd name="connsiteY1174" fmla="*/ 1495446 h 1996549"/>
              <a:gd name="connsiteX1175" fmla="*/ 377959 w 1998270"/>
              <a:gd name="connsiteY1175" fmla="*/ 1499369 h 1996549"/>
              <a:gd name="connsiteX1176" fmla="*/ 374036 w 1998270"/>
              <a:gd name="connsiteY1176" fmla="*/ 1503292 h 1996549"/>
              <a:gd name="connsiteX1177" fmla="*/ 370114 w 1998270"/>
              <a:gd name="connsiteY1177" fmla="*/ 1499369 h 1996549"/>
              <a:gd name="connsiteX1178" fmla="*/ 374036 w 1998270"/>
              <a:gd name="connsiteY1178" fmla="*/ 1495446 h 1996549"/>
              <a:gd name="connsiteX1179" fmla="*/ 436119 w 1998270"/>
              <a:gd name="connsiteY1179" fmla="*/ 1494935 h 1996549"/>
              <a:gd name="connsiteX1180" fmla="*/ 436460 w 1998270"/>
              <a:gd name="connsiteY1180" fmla="*/ 1494935 h 1996549"/>
              <a:gd name="connsiteX1181" fmla="*/ 440554 w 1998270"/>
              <a:gd name="connsiteY1181" fmla="*/ 1499370 h 1996549"/>
              <a:gd name="connsiteX1182" fmla="*/ 436119 w 1998270"/>
              <a:gd name="connsiteY1182" fmla="*/ 1503804 h 1996549"/>
              <a:gd name="connsiteX1183" fmla="*/ 431685 w 1998270"/>
              <a:gd name="connsiteY1183" fmla="*/ 1499370 h 1996549"/>
              <a:gd name="connsiteX1184" fmla="*/ 436119 w 1998270"/>
              <a:gd name="connsiteY1184" fmla="*/ 1494935 h 1996549"/>
              <a:gd name="connsiteX1185" fmla="*/ 496838 w 1998270"/>
              <a:gd name="connsiteY1185" fmla="*/ 1494253 h 1996549"/>
              <a:gd name="connsiteX1186" fmla="*/ 497179 w 1998270"/>
              <a:gd name="connsiteY1186" fmla="*/ 1494253 h 1996549"/>
              <a:gd name="connsiteX1187" fmla="*/ 501955 w 1998270"/>
              <a:gd name="connsiteY1187" fmla="*/ 1499370 h 1996549"/>
              <a:gd name="connsiteX1188" fmla="*/ 496838 w 1998270"/>
              <a:gd name="connsiteY1188" fmla="*/ 1504487 h 1996549"/>
              <a:gd name="connsiteX1189" fmla="*/ 491722 w 1998270"/>
              <a:gd name="connsiteY1189" fmla="*/ 1499370 h 1996549"/>
              <a:gd name="connsiteX1190" fmla="*/ 496838 w 1998270"/>
              <a:gd name="connsiteY1190" fmla="*/ 1494253 h 1996549"/>
              <a:gd name="connsiteX1191" fmla="*/ 558240 w 1998270"/>
              <a:gd name="connsiteY1191" fmla="*/ 1493741 h 1996549"/>
              <a:gd name="connsiteX1192" fmla="*/ 563869 w 1998270"/>
              <a:gd name="connsiteY1192" fmla="*/ 1499370 h 1996549"/>
              <a:gd name="connsiteX1193" fmla="*/ 558240 w 1998270"/>
              <a:gd name="connsiteY1193" fmla="*/ 1504998 h 1996549"/>
              <a:gd name="connsiteX1194" fmla="*/ 552612 w 1998270"/>
              <a:gd name="connsiteY1194" fmla="*/ 1499370 h 1996549"/>
              <a:gd name="connsiteX1195" fmla="*/ 558240 w 1998270"/>
              <a:gd name="connsiteY1195" fmla="*/ 1493741 h 1996549"/>
              <a:gd name="connsiteX1196" fmla="*/ 619641 w 1998270"/>
              <a:gd name="connsiteY1196" fmla="*/ 1493229 h 1996549"/>
              <a:gd name="connsiteX1197" fmla="*/ 625781 w 1998270"/>
              <a:gd name="connsiteY1197" fmla="*/ 1499370 h 1996549"/>
              <a:gd name="connsiteX1198" fmla="*/ 619641 w 1998270"/>
              <a:gd name="connsiteY1198" fmla="*/ 1505510 h 1996549"/>
              <a:gd name="connsiteX1199" fmla="*/ 613501 w 1998270"/>
              <a:gd name="connsiteY1199" fmla="*/ 1499370 h 1996549"/>
              <a:gd name="connsiteX1200" fmla="*/ 619641 w 1998270"/>
              <a:gd name="connsiteY1200" fmla="*/ 1493229 h 1996549"/>
              <a:gd name="connsiteX1201" fmla="*/ 681042 w 1998270"/>
              <a:gd name="connsiteY1201" fmla="*/ 1492718 h 1996549"/>
              <a:gd name="connsiteX1202" fmla="*/ 681384 w 1998270"/>
              <a:gd name="connsiteY1202" fmla="*/ 1492718 h 1996549"/>
              <a:gd name="connsiteX1203" fmla="*/ 687694 w 1998270"/>
              <a:gd name="connsiteY1203" fmla="*/ 1499370 h 1996549"/>
              <a:gd name="connsiteX1204" fmla="*/ 681042 w 1998270"/>
              <a:gd name="connsiteY1204" fmla="*/ 1506022 h 1996549"/>
              <a:gd name="connsiteX1205" fmla="*/ 674391 w 1998270"/>
              <a:gd name="connsiteY1205" fmla="*/ 1499370 h 1996549"/>
              <a:gd name="connsiteX1206" fmla="*/ 681042 w 1998270"/>
              <a:gd name="connsiteY1206" fmla="*/ 1492718 h 1996549"/>
              <a:gd name="connsiteX1207" fmla="*/ 743126 w 1998270"/>
              <a:gd name="connsiteY1207" fmla="*/ 1492206 h 1996549"/>
              <a:gd name="connsiteX1208" fmla="*/ 750290 w 1998270"/>
              <a:gd name="connsiteY1208" fmla="*/ 1499370 h 1996549"/>
              <a:gd name="connsiteX1209" fmla="*/ 743126 w 1998270"/>
              <a:gd name="connsiteY1209" fmla="*/ 1506533 h 1996549"/>
              <a:gd name="connsiteX1210" fmla="*/ 735963 w 1998270"/>
              <a:gd name="connsiteY1210" fmla="*/ 1499370 h 1996549"/>
              <a:gd name="connsiteX1211" fmla="*/ 743126 w 1998270"/>
              <a:gd name="connsiteY1211" fmla="*/ 1492206 h 1996549"/>
              <a:gd name="connsiteX1212" fmla="*/ 865247 w 1998270"/>
              <a:gd name="connsiteY1212" fmla="*/ 1491354 h 1996549"/>
              <a:gd name="connsiteX1213" fmla="*/ 865588 w 1998270"/>
              <a:gd name="connsiteY1213" fmla="*/ 1491354 h 1996549"/>
              <a:gd name="connsiteX1214" fmla="*/ 873434 w 1998270"/>
              <a:gd name="connsiteY1214" fmla="*/ 1499541 h 1996549"/>
              <a:gd name="connsiteX1215" fmla="*/ 865247 w 1998270"/>
              <a:gd name="connsiteY1215" fmla="*/ 1507727 h 1996549"/>
              <a:gd name="connsiteX1216" fmla="*/ 857060 w 1998270"/>
              <a:gd name="connsiteY1216" fmla="*/ 1499541 h 1996549"/>
              <a:gd name="connsiteX1217" fmla="*/ 865247 w 1998270"/>
              <a:gd name="connsiteY1217" fmla="*/ 1491354 h 1996549"/>
              <a:gd name="connsiteX1218" fmla="*/ 926647 w 1998270"/>
              <a:gd name="connsiteY1218" fmla="*/ 1491353 h 1996549"/>
              <a:gd name="connsiteX1219" fmla="*/ 935345 w 1998270"/>
              <a:gd name="connsiteY1219" fmla="*/ 1500052 h 1996549"/>
              <a:gd name="connsiteX1220" fmla="*/ 926647 w 1998270"/>
              <a:gd name="connsiteY1220" fmla="*/ 1508750 h 1996549"/>
              <a:gd name="connsiteX1221" fmla="*/ 917949 w 1998270"/>
              <a:gd name="connsiteY1221" fmla="*/ 1500052 h 1996549"/>
              <a:gd name="connsiteX1222" fmla="*/ 926647 w 1998270"/>
              <a:gd name="connsiteY1222" fmla="*/ 1491353 h 1996549"/>
              <a:gd name="connsiteX1223" fmla="*/ 803845 w 1998270"/>
              <a:gd name="connsiteY1223" fmla="*/ 1491353 h 1996549"/>
              <a:gd name="connsiteX1224" fmla="*/ 811520 w 1998270"/>
              <a:gd name="connsiteY1224" fmla="*/ 1499029 h 1996549"/>
              <a:gd name="connsiteX1225" fmla="*/ 803845 w 1998270"/>
              <a:gd name="connsiteY1225" fmla="*/ 1506704 h 1996549"/>
              <a:gd name="connsiteX1226" fmla="*/ 796170 w 1998270"/>
              <a:gd name="connsiteY1226" fmla="*/ 1499029 h 1996549"/>
              <a:gd name="connsiteX1227" fmla="*/ 803845 w 1998270"/>
              <a:gd name="connsiteY1227" fmla="*/ 1491353 h 1996549"/>
              <a:gd name="connsiteX1228" fmla="*/ 988048 w 1998270"/>
              <a:gd name="connsiteY1228" fmla="*/ 1490159 h 1996549"/>
              <a:gd name="connsiteX1229" fmla="*/ 997259 w 1998270"/>
              <a:gd name="connsiteY1229" fmla="*/ 1499370 h 1996549"/>
              <a:gd name="connsiteX1230" fmla="*/ 988048 w 1998270"/>
              <a:gd name="connsiteY1230" fmla="*/ 1508580 h 1996549"/>
              <a:gd name="connsiteX1231" fmla="*/ 978839 w 1998270"/>
              <a:gd name="connsiteY1231" fmla="*/ 1499370 h 1996549"/>
              <a:gd name="connsiteX1232" fmla="*/ 988048 w 1998270"/>
              <a:gd name="connsiteY1232" fmla="*/ 1490159 h 1996549"/>
              <a:gd name="connsiteX1233" fmla="*/ 1050132 w 1998270"/>
              <a:gd name="connsiteY1233" fmla="*/ 1489818 h 1996549"/>
              <a:gd name="connsiteX1234" fmla="*/ 1059683 w 1998270"/>
              <a:gd name="connsiteY1234" fmla="*/ 1498858 h 1996549"/>
              <a:gd name="connsiteX1235" fmla="*/ 1050132 w 1998270"/>
              <a:gd name="connsiteY1235" fmla="*/ 1508409 h 1996549"/>
              <a:gd name="connsiteX1236" fmla="*/ 1040581 w 1998270"/>
              <a:gd name="connsiteY1236" fmla="*/ 1499370 h 1996549"/>
              <a:gd name="connsiteX1237" fmla="*/ 1050132 w 1998270"/>
              <a:gd name="connsiteY1237" fmla="*/ 1489818 h 1996549"/>
              <a:gd name="connsiteX1238" fmla="*/ 1110851 w 1998270"/>
              <a:gd name="connsiteY1238" fmla="*/ 1489307 h 1996549"/>
              <a:gd name="connsiteX1239" fmla="*/ 1111192 w 1998270"/>
              <a:gd name="connsiteY1239" fmla="*/ 1489307 h 1996549"/>
              <a:gd name="connsiteX1240" fmla="*/ 1120914 w 1998270"/>
              <a:gd name="connsiteY1240" fmla="*/ 1499370 h 1996549"/>
              <a:gd name="connsiteX1241" fmla="*/ 1110851 w 1998270"/>
              <a:gd name="connsiteY1241" fmla="*/ 1509433 h 1996549"/>
              <a:gd name="connsiteX1242" fmla="*/ 1100789 w 1998270"/>
              <a:gd name="connsiteY1242" fmla="*/ 1499370 h 1996549"/>
              <a:gd name="connsiteX1243" fmla="*/ 1110851 w 1998270"/>
              <a:gd name="connsiteY1243" fmla="*/ 1489307 h 1996549"/>
              <a:gd name="connsiteX1244" fmla="*/ 1172253 w 1998270"/>
              <a:gd name="connsiteY1244" fmla="*/ 1488965 h 1996549"/>
              <a:gd name="connsiteX1245" fmla="*/ 1182657 w 1998270"/>
              <a:gd name="connsiteY1245" fmla="*/ 1499370 h 1996549"/>
              <a:gd name="connsiteX1246" fmla="*/ 1172253 w 1998270"/>
              <a:gd name="connsiteY1246" fmla="*/ 1509774 h 1996549"/>
              <a:gd name="connsiteX1247" fmla="*/ 1161849 w 1998270"/>
              <a:gd name="connsiteY1247" fmla="*/ 1499370 h 1996549"/>
              <a:gd name="connsiteX1248" fmla="*/ 1172253 w 1998270"/>
              <a:gd name="connsiteY1248" fmla="*/ 1488965 h 1996549"/>
              <a:gd name="connsiteX1249" fmla="*/ 1234020 w 1998270"/>
              <a:gd name="connsiteY1249" fmla="*/ 1488490 h 1996549"/>
              <a:gd name="connsiteX1250" fmla="*/ 1244765 w 1998270"/>
              <a:gd name="connsiteY1250" fmla="*/ 1499235 h 1996549"/>
              <a:gd name="connsiteX1251" fmla="*/ 1234020 w 1998270"/>
              <a:gd name="connsiteY1251" fmla="*/ 1509980 h 1996549"/>
              <a:gd name="connsiteX1252" fmla="*/ 1223275 w 1998270"/>
              <a:gd name="connsiteY1252" fmla="*/ 1499235 h 1996549"/>
              <a:gd name="connsiteX1253" fmla="*/ 1234020 w 1998270"/>
              <a:gd name="connsiteY1253" fmla="*/ 1488490 h 1996549"/>
              <a:gd name="connsiteX1254" fmla="*/ 1971151 w 1998270"/>
              <a:gd name="connsiteY1254" fmla="*/ 1488283 h 1996549"/>
              <a:gd name="connsiteX1255" fmla="*/ 1982237 w 1998270"/>
              <a:gd name="connsiteY1255" fmla="*/ 1499370 h 1996549"/>
              <a:gd name="connsiteX1256" fmla="*/ 1971151 w 1998270"/>
              <a:gd name="connsiteY1256" fmla="*/ 1510456 h 1996549"/>
              <a:gd name="connsiteX1257" fmla="*/ 1960065 w 1998270"/>
              <a:gd name="connsiteY1257" fmla="*/ 1499370 h 1996549"/>
              <a:gd name="connsiteX1258" fmla="*/ 1971151 w 1998270"/>
              <a:gd name="connsiteY1258" fmla="*/ 1488283 h 1996549"/>
              <a:gd name="connsiteX1259" fmla="*/ 1295055 w 1998270"/>
              <a:gd name="connsiteY1259" fmla="*/ 1488283 h 1996549"/>
              <a:gd name="connsiteX1260" fmla="*/ 1306142 w 1998270"/>
              <a:gd name="connsiteY1260" fmla="*/ 1499370 h 1996549"/>
              <a:gd name="connsiteX1261" fmla="*/ 1295055 w 1998270"/>
              <a:gd name="connsiteY1261" fmla="*/ 1510456 h 1996549"/>
              <a:gd name="connsiteX1262" fmla="*/ 1283969 w 1998270"/>
              <a:gd name="connsiteY1262" fmla="*/ 1499370 h 1996549"/>
              <a:gd name="connsiteX1263" fmla="*/ 1295055 w 1998270"/>
              <a:gd name="connsiteY1263" fmla="*/ 1488283 h 1996549"/>
              <a:gd name="connsiteX1264" fmla="*/ 1357138 w 1998270"/>
              <a:gd name="connsiteY1264" fmla="*/ 1487942 h 1996549"/>
              <a:gd name="connsiteX1265" fmla="*/ 1368566 w 1998270"/>
              <a:gd name="connsiteY1265" fmla="*/ 1499370 h 1996549"/>
              <a:gd name="connsiteX1266" fmla="*/ 1357138 w 1998270"/>
              <a:gd name="connsiteY1266" fmla="*/ 1510797 h 1996549"/>
              <a:gd name="connsiteX1267" fmla="*/ 1345711 w 1998270"/>
              <a:gd name="connsiteY1267" fmla="*/ 1499370 h 1996549"/>
              <a:gd name="connsiteX1268" fmla="*/ 1357138 w 1998270"/>
              <a:gd name="connsiteY1268" fmla="*/ 1487942 h 1996549"/>
              <a:gd name="connsiteX1269" fmla="*/ 1417857 w 1998270"/>
              <a:gd name="connsiteY1269" fmla="*/ 1487772 h 1996549"/>
              <a:gd name="connsiteX1270" fmla="*/ 1418198 w 1998270"/>
              <a:gd name="connsiteY1270" fmla="*/ 1487772 h 1996549"/>
              <a:gd name="connsiteX1271" fmla="*/ 1429455 w 1998270"/>
              <a:gd name="connsiteY1271" fmla="*/ 1499370 h 1996549"/>
              <a:gd name="connsiteX1272" fmla="*/ 1417857 w 1998270"/>
              <a:gd name="connsiteY1272" fmla="*/ 1510968 h 1996549"/>
              <a:gd name="connsiteX1273" fmla="*/ 1406260 w 1998270"/>
              <a:gd name="connsiteY1273" fmla="*/ 1499370 h 1996549"/>
              <a:gd name="connsiteX1274" fmla="*/ 1417857 w 1998270"/>
              <a:gd name="connsiteY1274" fmla="*/ 1487772 h 1996549"/>
              <a:gd name="connsiteX1275" fmla="*/ 1479259 w 1998270"/>
              <a:gd name="connsiteY1275" fmla="*/ 1487430 h 1996549"/>
              <a:gd name="connsiteX1276" fmla="*/ 1491198 w 1998270"/>
              <a:gd name="connsiteY1276" fmla="*/ 1499370 h 1996549"/>
              <a:gd name="connsiteX1277" fmla="*/ 1479259 w 1998270"/>
              <a:gd name="connsiteY1277" fmla="*/ 1511309 h 1996549"/>
              <a:gd name="connsiteX1278" fmla="*/ 1467320 w 1998270"/>
              <a:gd name="connsiteY1278" fmla="*/ 1499370 h 1996549"/>
              <a:gd name="connsiteX1279" fmla="*/ 1479259 w 1998270"/>
              <a:gd name="connsiteY1279" fmla="*/ 1487430 h 1996549"/>
              <a:gd name="connsiteX1280" fmla="*/ 1540661 w 1998270"/>
              <a:gd name="connsiteY1280" fmla="*/ 1487259 h 1996549"/>
              <a:gd name="connsiteX1281" fmla="*/ 1552770 w 1998270"/>
              <a:gd name="connsiteY1281" fmla="*/ 1499369 h 1996549"/>
              <a:gd name="connsiteX1282" fmla="*/ 1540661 w 1998270"/>
              <a:gd name="connsiteY1282" fmla="*/ 1511479 h 1996549"/>
              <a:gd name="connsiteX1283" fmla="*/ 1528551 w 1998270"/>
              <a:gd name="connsiteY1283" fmla="*/ 1499369 h 1996549"/>
              <a:gd name="connsiteX1284" fmla="*/ 1540661 w 1998270"/>
              <a:gd name="connsiteY1284" fmla="*/ 1487259 h 1996549"/>
              <a:gd name="connsiteX1285" fmla="*/ 1602061 w 1998270"/>
              <a:gd name="connsiteY1285" fmla="*/ 1487089 h 1996549"/>
              <a:gd name="connsiteX1286" fmla="*/ 1614342 w 1998270"/>
              <a:gd name="connsiteY1286" fmla="*/ 1499370 h 1996549"/>
              <a:gd name="connsiteX1287" fmla="*/ 1602061 w 1998270"/>
              <a:gd name="connsiteY1287" fmla="*/ 1511650 h 1996549"/>
              <a:gd name="connsiteX1288" fmla="*/ 1589782 w 1998270"/>
              <a:gd name="connsiteY1288" fmla="*/ 1499370 h 1996549"/>
              <a:gd name="connsiteX1289" fmla="*/ 1602061 w 1998270"/>
              <a:gd name="connsiteY1289" fmla="*/ 1487089 h 1996549"/>
              <a:gd name="connsiteX1290" fmla="*/ 1664145 w 1998270"/>
              <a:gd name="connsiteY1290" fmla="*/ 1486919 h 1996549"/>
              <a:gd name="connsiteX1291" fmla="*/ 1664485 w 1998270"/>
              <a:gd name="connsiteY1291" fmla="*/ 1486919 h 1996549"/>
              <a:gd name="connsiteX1292" fmla="*/ 1676596 w 1998270"/>
              <a:gd name="connsiteY1292" fmla="*/ 1499370 h 1996549"/>
              <a:gd name="connsiteX1293" fmla="*/ 1664145 w 1998270"/>
              <a:gd name="connsiteY1293" fmla="*/ 1511820 h 1996549"/>
              <a:gd name="connsiteX1294" fmla="*/ 1651694 w 1998270"/>
              <a:gd name="connsiteY1294" fmla="*/ 1499370 h 1996549"/>
              <a:gd name="connsiteX1295" fmla="*/ 1664145 w 1998270"/>
              <a:gd name="connsiteY1295" fmla="*/ 1486919 h 1996549"/>
              <a:gd name="connsiteX1296" fmla="*/ 1786265 w 1998270"/>
              <a:gd name="connsiteY1296" fmla="*/ 1486748 h 1996549"/>
              <a:gd name="connsiteX1297" fmla="*/ 1798886 w 1998270"/>
              <a:gd name="connsiteY1297" fmla="*/ 1499370 h 1996549"/>
              <a:gd name="connsiteX1298" fmla="*/ 1786265 w 1998270"/>
              <a:gd name="connsiteY1298" fmla="*/ 1511991 h 1996549"/>
              <a:gd name="connsiteX1299" fmla="*/ 1773644 w 1998270"/>
              <a:gd name="connsiteY1299" fmla="*/ 1499370 h 1996549"/>
              <a:gd name="connsiteX1300" fmla="*/ 1786265 w 1998270"/>
              <a:gd name="connsiteY1300" fmla="*/ 1486748 h 1996549"/>
              <a:gd name="connsiteX1301" fmla="*/ 1724864 w 1998270"/>
              <a:gd name="connsiteY1301" fmla="*/ 1486748 h 1996549"/>
              <a:gd name="connsiteX1302" fmla="*/ 1737485 w 1998270"/>
              <a:gd name="connsiteY1302" fmla="*/ 1499370 h 1996549"/>
              <a:gd name="connsiteX1303" fmla="*/ 1724864 w 1998270"/>
              <a:gd name="connsiteY1303" fmla="*/ 1511991 h 1996549"/>
              <a:gd name="connsiteX1304" fmla="*/ 1712243 w 1998270"/>
              <a:gd name="connsiteY1304" fmla="*/ 1499370 h 1996549"/>
              <a:gd name="connsiteX1305" fmla="*/ 1724864 w 1998270"/>
              <a:gd name="connsiteY1305" fmla="*/ 1486748 h 1996549"/>
              <a:gd name="connsiteX1306" fmla="*/ 1909067 w 1998270"/>
              <a:gd name="connsiteY1306" fmla="*/ 1486578 h 1996549"/>
              <a:gd name="connsiteX1307" fmla="*/ 1909409 w 1998270"/>
              <a:gd name="connsiteY1307" fmla="*/ 1486578 h 1996549"/>
              <a:gd name="connsiteX1308" fmla="*/ 1921859 w 1998270"/>
              <a:gd name="connsiteY1308" fmla="*/ 1499370 h 1996549"/>
              <a:gd name="connsiteX1309" fmla="*/ 1909067 w 1998270"/>
              <a:gd name="connsiteY1309" fmla="*/ 1512162 h 1996549"/>
              <a:gd name="connsiteX1310" fmla="*/ 1896276 w 1998270"/>
              <a:gd name="connsiteY1310" fmla="*/ 1499370 h 1996549"/>
              <a:gd name="connsiteX1311" fmla="*/ 1909067 w 1998270"/>
              <a:gd name="connsiteY1311" fmla="*/ 1486578 h 1996549"/>
              <a:gd name="connsiteX1312" fmla="*/ 1847666 w 1998270"/>
              <a:gd name="connsiteY1312" fmla="*/ 1486578 h 1996549"/>
              <a:gd name="connsiteX1313" fmla="*/ 1848007 w 1998270"/>
              <a:gd name="connsiteY1313" fmla="*/ 1486578 h 1996549"/>
              <a:gd name="connsiteX1314" fmla="*/ 1860458 w 1998270"/>
              <a:gd name="connsiteY1314" fmla="*/ 1499370 h 1996549"/>
              <a:gd name="connsiteX1315" fmla="*/ 1847666 w 1998270"/>
              <a:gd name="connsiteY1315" fmla="*/ 1512162 h 1996549"/>
              <a:gd name="connsiteX1316" fmla="*/ 1834875 w 1998270"/>
              <a:gd name="connsiteY1316" fmla="*/ 1499370 h 1996549"/>
              <a:gd name="connsiteX1317" fmla="*/ 1847666 w 1998270"/>
              <a:gd name="connsiteY1317" fmla="*/ 1486578 h 1996549"/>
              <a:gd name="connsiteX1318" fmla="*/ 67029 w 1998270"/>
              <a:gd name="connsiteY1318" fmla="*/ 1436774 h 1996549"/>
              <a:gd name="connsiteX1319" fmla="*/ 68223 w 1998270"/>
              <a:gd name="connsiteY1319" fmla="*/ 1437968 h 1996549"/>
              <a:gd name="connsiteX1320" fmla="*/ 67029 w 1998270"/>
              <a:gd name="connsiteY1320" fmla="*/ 1439162 h 1996549"/>
              <a:gd name="connsiteX1321" fmla="*/ 65836 w 1998270"/>
              <a:gd name="connsiteY1321" fmla="*/ 1437968 h 1996549"/>
              <a:gd name="connsiteX1322" fmla="*/ 67029 w 1998270"/>
              <a:gd name="connsiteY1322" fmla="*/ 1436774 h 1996549"/>
              <a:gd name="connsiteX1323" fmla="*/ 129113 w 1998270"/>
              <a:gd name="connsiteY1323" fmla="*/ 1436093 h 1996549"/>
              <a:gd name="connsiteX1324" fmla="*/ 129488 w 1998270"/>
              <a:gd name="connsiteY1324" fmla="*/ 1436123 h 1996549"/>
              <a:gd name="connsiteX1325" fmla="*/ 130989 w 1998270"/>
              <a:gd name="connsiteY1325" fmla="*/ 1438310 h 1996549"/>
              <a:gd name="connsiteX1326" fmla="*/ 129113 w 1998270"/>
              <a:gd name="connsiteY1326" fmla="*/ 1440186 h 1996549"/>
              <a:gd name="connsiteX1327" fmla="*/ 128738 w 1998270"/>
              <a:gd name="connsiteY1327" fmla="*/ 1440155 h 1996549"/>
              <a:gd name="connsiteX1328" fmla="*/ 127237 w 1998270"/>
              <a:gd name="connsiteY1328" fmla="*/ 1437969 h 1996549"/>
              <a:gd name="connsiteX1329" fmla="*/ 129113 w 1998270"/>
              <a:gd name="connsiteY1329" fmla="*/ 1436093 h 1996549"/>
              <a:gd name="connsiteX1330" fmla="*/ 189832 w 1998270"/>
              <a:gd name="connsiteY1330" fmla="*/ 1435410 h 1996549"/>
              <a:gd name="connsiteX1331" fmla="*/ 190190 w 1998270"/>
              <a:gd name="connsiteY1331" fmla="*/ 1435410 h 1996549"/>
              <a:gd name="connsiteX1332" fmla="*/ 192390 w 1998270"/>
              <a:gd name="connsiteY1332" fmla="*/ 1437968 h 1996549"/>
              <a:gd name="connsiteX1333" fmla="*/ 189832 w 1998270"/>
              <a:gd name="connsiteY1333" fmla="*/ 1440527 h 1996549"/>
              <a:gd name="connsiteX1334" fmla="*/ 187274 w 1998270"/>
              <a:gd name="connsiteY1334" fmla="*/ 1437968 h 1996549"/>
              <a:gd name="connsiteX1335" fmla="*/ 189832 w 1998270"/>
              <a:gd name="connsiteY1335" fmla="*/ 1435410 h 1996549"/>
              <a:gd name="connsiteX1336" fmla="*/ 251233 w 1998270"/>
              <a:gd name="connsiteY1336" fmla="*/ 1434728 h 1996549"/>
              <a:gd name="connsiteX1337" fmla="*/ 251591 w 1998270"/>
              <a:gd name="connsiteY1337" fmla="*/ 1434728 h 1996549"/>
              <a:gd name="connsiteX1338" fmla="*/ 254474 w 1998270"/>
              <a:gd name="connsiteY1338" fmla="*/ 1437968 h 1996549"/>
              <a:gd name="connsiteX1339" fmla="*/ 251233 w 1998270"/>
              <a:gd name="connsiteY1339" fmla="*/ 1441209 h 1996549"/>
              <a:gd name="connsiteX1340" fmla="*/ 247993 w 1998270"/>
              <a:gd name="connsiteY1340" fmla="*/ 1437968 h 1996549"/>
              <a:gd name="connsiteX1341" fmla="*/ 251233 w 1998270"/>
              <a:gd name="connsiteY1341" fmla="*/ 1434728 h 1996549"/>
              <a:gd name="connsiteX1342" fmla="*/ 312635 w 1998270"/>
              <a:gd name="connsiteY1342" fmla="*/ 1434216 h 1996549"/>
              <a:gd name="connsiteX1343" fmla="*/ 316387 w 1998270"/>
              <a:gd name="connsiteY1343" fmla="*/ 1437969 h 1996549"/>
              <a:gd name="connsiteX1344" fmla="*/ 312635 w 1998270"/>
              <a:gd name="connsiteY1344" fmla="*/ 1441721 h 1996549"/>
              <a:gd name="connsiteX1345" fmla="*/ 308883 w 1998270"/>
              <a:gd name="connsiteY1345" fmla="*/ 1437969 h 1996549"/>
              <a:gd name="connsiteX1346" fmla="*/ 312635 w 1998270"/>
              <a:gd name="connsiteY1346" fmla="*/ 1434216 h 1996549"/>
              <a:gd name="connsiteX1347" fmla="*/ 374036 w 1998270"/>
              <a:gd name="connsiteY1347" fmla="*/ 1433534 h 1996549"/>
              <a:gd name="connsiteX1348" fmla="*/ 374377 w 1998270"/>
              <a:gd name="connsiteY1348" fmla="*/ 1433534 h 1996549"/>
              <a:gd name="connsiteX1349" fmla="*/ 378470 w 1998270"/>
              <a:gd name="connsiteY1349" fmla="*/ 1437969 h 1996549"/>
              <a:gd name="connsiteX1350" fmla="*/ 374036 w 1998270"/>
              <a:gd name="connsiteY1350" fmla="*/ 1442403 h 1996549"/>
              <a:gd name="connsiteX1351" fmla="*/ 369602 w 1998270"/>
              <a:gd name="connsiteY1351" fmla="*/ 1437969 h 1996549"/>
              <a:gd name="connsiteX1352" fmla="*/ 374036 w 1998270"/>
              <a:gd name="connsiteY1352" fmla="*/ 1433534 h 1996549"/>
              <a:gd name="connsiteX1353" fmla="*/ 436119 w 1998270"/>
              <a:gd name="connsiteY1353" fmla="*/ 1432852 h 1996549"/>
              <a:gd name="connsiteX1354" fmla="*/ 436460 w 1998270"/>
              <a:gd name="connsiteY1354" fmla="*/ 1432852 h 1996549"/>
              <a:gd name="connsiteX1355" fmla="*/ 441236 w 1998270"/>
              <a:gd name="connsiteY1355" fmla="*/ 1437969 h 1996549"/>
              <a:gd name="connsiteX1356" fmla="*/ 436119 w 1998270"/>
              <a:gd name="connsiteY1356" fmla="*/ 1443085 h 1996549"/>
              <a:gd name="connsiteX1357" fmla="*/ 431003 w 1998270"/>
              <a:gd name="connsiteY1357" fmla="*/ 1437969 h 1996549"/>
              <a:gd name="connsiteX1358" fmla="*/ 436119 w 1998270"/>
              <a:gd name="connsiteY1358" fmla="*/ 1432852 h 1996549"/>
              <a:gd name="connsiteX1359" fmla="*/ 496839 w 1998270"/>
              <a:gd name="connsiteY1359" fmla="*/ 1432340 h 1996549"/>
              <a:gd name="connsiteX1360" fmla="*/ 502468 w 1998270"/>
              <a:gd name="connsiteY1360" fmla="*/ 1437969 h 1996549"/>
              <a:gd name="connsiteX1361" fmla="*/ 496839 w 1998270"/>
              <a:gd name="connsiteY1361" fmla="*/ 1443597 h 1996549"/>
              <a:gd name="connsiteX1362" fmla="*/ 491211 w 1998270"/>
              <a:gd name="connsiteY1362" fmla="*/ 1437969 h 1996549"/>
              <a:gd name="connsiteX1363" fmla="*/ 496839 w 1998270"/>
              <a:gd name="connsiteY1363" fmla="*/ 1432340 h 1996549"/>
              <a:gd name="connsiteX1364" fmla="*/ 558240 w 1998270"/>
              <a:gd name="connsiteY1364" fmla="*/ 1431658 h 1996549"/>
              <a:gd name="connsiteX1365" fmla="*/ 558581 w 1998270"/>
              <a:gd name="connsiteY1365" fmla="*/ 1431658 h 1996549"/>
              <a:gd name="connsiteX1366" fmla="*/ 564551 w 1998270"/>
              <a:gd name="connsiteY1366" fmla="*/ 1437969 h 1996549"/>
              <a:gd name="connsiteX1367" fmla="*/ 558240 w 1998270"/>
              <a:gd name="connsiteY1367" fmla="*/ 1444279 h 1996549"/>
              <a:gd name="connsiteX1368" fmla="*/ 551930 w 1998270"/>
              <a:gd name="connsiteY1368" fmla="*/ 1437969 h 1996549"/>
              <a:gd name="connsiteX1369" fmla="*/ 558240 w 1998270"/>
              <a:gd name="connsiteY1369" fmla="*/ 1431658 h 1996549"/>
              <a:gd name="connsiteX1370" fmla="*/ 620007 w 1998270"/>
              <a:gd name="connsiteY1370" fmla="*/ 1431012 h 1996549"/>
              <a:gd name="connsiteX1371" fmla="*/ 626830 w 1998270"/>
              <a:gd name="connsiteY1371" fmla="*/ 1437834 h 1996549"/>
              <a:gd name="connsiteX1372" fmla="*/ 620007 w 1998270"/>
              <a:gd name="connsiteY1372" fmla="*/ 1444657 h 1996549"/>
              <a:gd name="connsiteX1373" fmla="*/ 613185 w 1998270"/>
              <a:gd name="connsiteY1373" fmla="*/ 1437834 h 1996549"/>
              <a:gd name="connsiteX1374" fmla="*/ 620007 w 1998270"/>
              <a:gd name="connsiteY1374" fmla="*/ 1431012 h 1996549"/>
              <a:gd name="connsiteX1375" fmla="*/ 681042 w 1998270"/>
              <a:gd name="connsiteY1375" fmla="*/ 1430634 h 1996549"/>
              <a:gd name="connsiteX1376" fmla="*/ 688377 w 1998270"/>
              <a:gd name="connsiteY1376" fmla="*/ 1437968 h 1996549"/>
              <a:gd name="connsiteX1377" fmla="*/ 681042 w 1998270"/>
              <a:gd name="connsiteY1377" fmla="*/ 1445303 h 1996549"/>
              <a:gd name="connsiteX1378" fmla="*/ 673709 w 1998270"/>
              <a:gd name="connsiteY1378" fmla="*/ 1437968 h 1996549"/>
              <a:gd name="connsiteX1379" fmla="*/ 681042 w 1998270"/>
              <a:gd name="connsiteY1379" fmla="*/ 1430634 h 1996549"/>
              <a:gd name="connsiteX1380" fmla="*/ 743126 w 1998270"/>
              <a:gd name="connsiteY1380" fmla="*/ 1430123 h 1996549"/>
              <a:gd name="connsiteX1381" fmla="*/ 743467 w 1998270"/>
              <a:gd name="connsiteY1381" fmla="*/ 1430123 h 1996549"/>
              <a:gd name="connsiteX1382" fmla="*/ 750972 w 1998270"/>
              <a:gd name="connsiteY1382" fmla="*/ 1437969 h 1996549"/>
              <a:gd name="connsiteX1383" fmla="*/ 743126 w 1998270"/>
              <a:gd name="connsiteY1383" fmla="*/ 1445814 h 1996549"/>
              <a:gd name="connsiteX1384" fmla="*/ 735281 w 1998270"/>
              <a:gd name="connsiteY1384" fmla="*/ 1437969 h 1996549"/>
              <a:gd name="connsiteX1385" fmla="*/ 743126 w 1998270"/>
              <a:gd name="connsiteY1385" fmla="*/ 1430123 h 1996549"/>
              <a:gd name="connsiteX1386" fmla="*/ 803845 w 1998270"/>
              <a:gd name="connsiteY1386" fmla="*/ 1429611 h 1996549"/>
              <a:gd name="connsiteX1387" fmla="*/ 812202 w 1998270"/>
              <a:gd name="connsiteY1387" fmla="*/ 1437969 h 1996549"/>
              <a:gd name="connsiteX1388" fmla="*/ 803845 w 1998270"/>
              <a:gd name="connsiteY1388" fmla="*/ 1446326 h 1996549"/>
              <a:gd name="connsiteX1389" fmla="*/ 795488 w 1998270"/>
              <a:gd name="connsiteY1389" fmla="*/ 1437969 h 1996549"/>
              <a:gd name="connsiteX1390" fmla="*/ 803845 w 1998270"/>
              <a:gd name="connsiteY1390" fmla="*/ 1429611 h 1996549"/>
              <a:gd name="connsiteX1391" fmla="*/ 865613 w 1998270"/>
              <a:gd name="connsiteY1391" fmla="*/ 1428965 h 1996549"/>
              <a:gd name="connsiteX1392" fmla="*/ 874482 w 1998270"/>
              <a:gd name="connsiteY1392" fmla="*/ 1437834 h 1996549"/>
              <a:gd name="connsiteX1393" fmla="*/ 865613 w 1998270"/>
              <a:gd name="connsiteY1393" fmla="*/ 1446703 h 1996549"/>
              <a:gd name="connsiteX1394" fmla="*/ 856744 w 1998270"/>
              <a:gd name="connsiteY1394" fmla="*/ 1437834 h 1996549"/>
              <a:gd name="connsiteX1395" fmla="*/ 865613 w 1998270"/>
              <a:gd name="connsiteY1395" fmla="*/ 1428965 h 1996549"/>
              <a:gd name="connsiteX1396" fmla="*/ 926648 w 1998270"/>
              <a:gd name="connsiteY1396" fmla="*/ 1428588 h 1996549"/>
              <a:gd name="connsiteX1397" fmla="*/ 926989 w 1998270"/>
              <a:gd name="connsiteY1397" fmla="*/ 1428588 h 1996549"/>
              <a:gd name="connsiteX1398" fmla="*/ 936028 w 1998270"/>
              <a:gd name="connsiteY1398" fmla="*/ 1437968 h 1996549"/>
              <a:gd name="connsiteX1399" fmla="*/ 926648 w 1998270"/>
              <a:gd name="connsiteY1399" fmla="*/ 1447349 h 1996549"/>
              <a:gd name="connsiteX1400" fmla="*/ 917267 w 1998270"/>
              <a:gd name="connsiteY1400" fmla="*/ 1437968 h 1996549"/>
              <a:gd name="connsiteX1401" fmla="*/ 926648 w 1998270"/>
              <a:gd name="connsiteY1401" fmla="*/ 1428588 h 1996549"/>
              <a:gd name="connsiteX1402" fmla="*/ 988049 w 1998270"/>
              <a:gd name="connsiteY1402" fmla="*/ 1428076 h 1996549"/>
              <a:gd name="connsiteX1403" fmla="*/ 997941 w 1998270"/>
              <a:gd name="connsiteY1403" fmla="*/ 1437969 h 1996549"/>
              <a:gd name="connsiteX1404" fmla="*/ 988049 w 1998270"/>
              <a:gd name="connsiteY1404" fmla="*/ 1447861 h 1996549"/>
              <a:gd name="connsiteX1405" fmla="*/ 978157 w 1998270"/>
              <a:gd name="connsiteY1405" fmla="*/ 1437969 h 1996549"/>
              <a:gd name="connsiteX1406" fmla="*/ 988049 w 1998270"/>
              <a:gd name="connsiteY1406" fmla="*/ 1428076 h 1996549"/>
              <a:gd name="connsiteX1407" fmla="*/ 1050132 w 1998270"/>
              <a:gd name="connsiteY1407" fmla="*/ 1427734 h 1996549"/>
              <a:gd name="connsiteX1408" fmla="*/ 1060366 w 1998270"/>
              <a:gd name="connsiteY1408" fmla="*/ 1437968 h 1996549"/>
              <a:gd name="connsiteX1409" fmla="*/ 1050132 w 1998270"/>
              <a:gd name="connsiteY1409" fmla="*/ 1448202 h 1996549"/>
              <a:gd name="connsiteX1410" fmla="*/ 1039899 w 1998270"/>
              <a:gd name="connsiteY1410" fmla="*/ 1437968 h 1996549"/>
              <a:gd name="connsiteX1411" fmla="*/ 1050132 w 1998270"/>
              <a:gd name="connsiteY1411" fmla="*/ 1427734 h 1996549"/>
              <a:gd name="connsiteX1412" fmla="*/ 1111217 w 1998270"/>
              <a:gd name="connsiteY1412" fmla="*/ 1427089 h 1996549"/>
              <a:gd name="connsiteX1413" fmla="*/ 1121962 w 1998270"/>
              <a:gd name="connsiteY1413" fmla="*/ 1437834 h 1996549"/>
              <a:gd name="connsiteX1414" fmla="*/ 1111217 w 1998270"/>
              <a:gd name="connsiteY1414" fmla="*/ 1448579 h 1996549"/>
              <a:gd name="connsiteX1415" fmla="*/ 1100472 w 1998270"/>
              <a:gd name="connsiteY1415" fmla="*/ 1437834 h 1996549"/>
              <a:gd name="connsiteX1416" fmla="*/ 1111217 w 1998270"/>
              <a:gd name="connsiteY1416" fmla="*/ 1427089 h 1996549"/>
              <a:gd name="connsiteX1417" fmla="*/ 1172253 w 1998270"/>
              <a:gd name="connsiteY1417" fmla="*/ 1426882 h 1996549"/>
              <a:gd name="connsiteX1418" fmla="*/ 1183339 w 1998270"/>
              <a:gd name="connsiteY1418" fmla="*/ 1437969 h 1996549"/>
              <a:gd name="connsiteX1419" fmla="*/ 1172253 w 1998270"/>
              <a:gd name="connsiteY1419" fmla="*/ 1449055 h 1996549"/>
              <a:gd name="connsiteX1420" fmla="*/ 1161167 w 1998270"/>
              <a:gd name="connsiteY1420" fmla="*/ 1437969 h 1996549"/>
              <a:gd name="connsiteX1421" fmla="*/ 1172253 w 1998270"/>
              <a:gd name="connsiteY1421" fmla="*/ 1426882 h 1996549"/>
              <a:gd name="connsiteX1422" fmla="*/ 1233654 w 1998270"/>
              <a:gd name="connsiteY1422" fmla="*/ 1426540 h 1996549"/>
              <a:gd name="connsiteX1423" fmla="*/ 1245081 w 1998270"/>
              <a:gd name="connsiteY1423" fmla="*/ 1437968 h 1996549"/>
              <a:gd name="connsiteX1424" fmla="*/ 1233654 w 1998270"/>
              <a:gd name="connsiteY1424" fmla="*/ 1449395 h 1996549"/>
              <a:gd name="connsiteX1425" fmla="*/ 1222227 w 1998270"/>
              <a:gd name="connsiteY1425" fmla="*/ 1437968 h 1996549"/>
              <a:gd name="connsiteX1426" fmla="*/ 1233654 w 1998270"/>
              <a:gd name="connsiteY1426" fmla="*/ 1426540 h 1996549"/>
              <a:gd name="connsiteX1427" fmla="*/ 1971151 w 1998270"/>
              <a:gd name="connsiteY1427" fmla="*/ 1426199 h 1996549"/>
              <a:gd name="connsiteX1428" fmla="*/ 1982920 w 1998270"/>
              <a:gd name="connsiteY1428" fmla="*/ 1437968 h 1996549"/>
              <a:gd name="connsiteX1429" fmla="*/ 1971151 w 1998270"/>
              <a:gd name="connsiteY1429" fmla="*/ 1449737 h 1996549"/>
              <a:gd name="connsiteX1430" fmla="*/ 1959383 w 1998270"/>
              <a:gd name="connsiteY1430" fmla="*/ 1437968 h 1996549"/>
              <a:gd name="connsiteX1431" fmla="*/ 1971151 w 1998270"/>
              <a:gd name="connsiteY1431" fmla="*/ 1426199 h 1996549"/>
              <a:gd name="connsiteX1432" fmla="*/ 1295055 w 1998270"/>
              <a:gd name="connsiteY1432" fmla="*/ 1426199 h 1996549"/>
              <a:gd name="connsiteX1433" fmla="*/ 1306823 w 1998270"/>
              <a:gd name="connsiteY1433" fmla="*/ 1437968 h 1996549"/>
              <a:gd name="connsiteX1434" fmla="*/ 1295055 w 1998270"/>
              <a:gd name="connsiteY1434" fmla="*/ 1449737 h 1996549"/>
              <a:gd name="connsiteX1435" fmla="*/ 1283287 w 1998270"/>
              <a:gd name="connsiteY1435" fmla="*/ 1437968 h 1996549"/>
              <a:gd name="connsiteX1436" fmla="*/ 1295055 w 1998270"/>
              <a:gd name="connsiteY1436" fmla="*/ 1426199 h 1996549"/>
              <a:gd name="connsiteX1437" fmla="*/ 1357138 w 1998270"/>
              <a:gd name="connsiteY1437" fmla="*/ 1425858 h 1996549"/>
              <a:gd name="connsiteX1438" fmla="*/ 1369248 w 1998270"/>
              <a:gd name="connsiteY1438" fmla="*/ 1437968 h 1996549"/>
              <a:gd name="connsiteX1439" fmla="*/ 1357138 w 1998270"/>
              <a:gd name="connsiteY1439" fmla="*/ 1450078 h 1996549"/>
              <a:gd name="connsiteX1440" fmla="*/ 1345029 w 1998270"/>
              <a:gd name="connsiteY1440" fmla="*/ 1437968 h 1996549"/>
              <a:gd name="connsiteX1441" fmla="*/ 1357138 w 1998270"/>
              <a:gd name="connsiteY1441" fmla="*/ 1425858 h 1996549"/>
              <a:gd name="connsiteX1442" fmla="*/ 1417858 w 1998270"/>
              <a:gd name="connsiteY1442" fmla="*/ 1425518 h 1996549"/>
              <a:gd name="connsiteX1443" fmla="*/ 1418198 w 1998270"/>
              <a:gd name="connsiteY1443" fmla="*/ 1425518 h 1996549"/>
              <a:gd name="connsiteX1444" fmla="*/ 1430309 w 1998270"/>
              <a:gd name="connsiteY1444" fmla="*/ 1437969 h 1996549"/>
              <a:gd name="connsiteX1445" fmla="*/ 1417858 w 1998270"/>
              <a:gd name="connsiteY1445" fmla="*/ 1450419 h 1996549"/>
              <a:gd name="connsiteX1446" fmla="*/ 1405407 w 1998270"/>
              <a:gd name="connsiteY1446" fmla="*/ 1437969 h 1996549"/>
              <a:gd name="connsiteX1447" fmla="*/ 1417858 w 1998270"/>
              <a:gd name="connsiteY1447" fmla="*/ 1425518 h 1996549"/>
              <a:gd name="connsiteX1448" fmla="*/ 1479258 w 1998270"/>
              <a:gd name="connsiteY1448" fmla="*/ 1425177 h 1996549"/>
              <a:gd name="connsiteX1449" fmla="*/ 1479599 w 1998270"/>
              <a:gd name="connsiteY1449" fmla="*/ 1425177 h 1996549"/>
              <a:gd name="connsiteX1450" fmla="*/ 1492050 w 1998270"/>
              <a:gd name="connsiteY1450" fmla="*/ 1437969 h 1996549"/>
              <a:gd name="connsiteX1451" fmla="*/ 1479258 w 1998270"/>
              <a:gd name="connsiteY1451" fmla="*/ 1450761 h 1996549"/>
              <a:gd name="connsiteX1452" fmla="*/ 1466467 w 1998270"/>
              <a:gd name="connsiteY1452" fmla="*/ 1437969 h 1996549"/>
              <a:gd name="connsiteX1453" fmla="*/ 1479258 w 1998270"/>
              <a:gd name="connsiteY1453" fmla="*/ 1425177 h 1996549"/>
              <a:gd name="connsiteX1454" fmla="*/ 1540660 w 1998270"/>
              <a:gd name="connsiteY1454" fmla="*/ 1425005 h 1996549"/>
              <a:gd name="connsiteX1455" fmla="*/ 1553622 w 1998270"/>
              <a:gd name="connsiteY1455" fmla="*/ 1437968 h 1996549"/>
              <a:gd name="connsiteX1456" fmla="*/ 1540660 w 1998270"/>
              <a:gd name="connsiteY1456" fmla="*/ 1450930 h 1996549"/>
              <a:gd name="connsiteX1457" fmla="*/ 1527698 w 1998270"/>
              <a:gd name="connsiteY1457" fmla="*/ 1437968 h 1996549"/>
              <a:gd name="connsiteX1458" fmla="*/ 1540660 w 1998270"/>
              <a:gd name="connsiteY1458" fmla="*/ 1425005 h 1996549"/>
              <a:gd name="connsiteX1459" fmla="*/ 1602061 w 1998270"/>
              <a:gd name="connsiteY1459" fmla="*/ 1424836 h 1996549"/>
              <a:gd name="connsiteX1460" fmla="*/ 1602403 w 1998270"/>
              <a:gd name="connsiteY1460" fmla="*/ 1424836 h 1996549"/>
              <a:gd name="connsiteX1461" fmla="*/ 1615195 w 1998270"/>
              <a:gd name="connsiteY1461" fmla="*/ 1437969 h 1996549"/>
              <a:gd name="connsiteX1462" fmla="*/ 1602061 w 1998270"/>
              <a:gd name="connsiteY1462" fmla="*/ 1451102 h 1996549"/>
              <a:gd name="connsiteX1463" fmla="*/ 1588929 w 1998270"/>
              <a:gd name="connsiteY1463" fmla="*/ 1437969 h 1996549"/>
              <a:gd name="connsiteX1464" fmla="*/ 1602061 w 1998270"/>
              <a:gd name="connsiteY1464" fmla="*/ 1424836 h 1996549"/>
              <a:gd name="connsiteX1465" fmla="*/ 1664145 w 1998270"/>
              <a:gd name="connsiteY1465" fmla="*/ 1424664 h 1996549"/>
              <a:gd name="connsiteX1466" fmla="*/ 1677449 w 1998270"/>
              <a:gd name="connsiteY1466" fmla="*/ 1437968 h 1996549"/>
              <a:gd name="connsiteX1467" fmla="*/ 1664145 w 1998270"/>
              <a:gd name="connsiteY1467" fmla="*/ 1451272 h 1996549"/>
              <a:gd name="connsiteX1468" fmla="*/ 1650842 w 1998270"/>
              <a:gd name="connsiteY1468" fmla="*/ 1437968 h 1996549"/>
              <a:gd name="connsiteX1469" fmla="*/ 1664145 w 1998270"/>
              <a:gd name="connsiteY1469" fmla="*/ 1424664 h 1996549"/>
              <a:gd name="connsiteX1470" fmla="*/ 1909067 w 1998270"/>
              <a:gd name="connsiteY1470" fmla="*/ 1424494 h 1996549"/>
              <a:gd name="connsiteX1471" fmla="*/ 1922542 w 1998270"/>
              <a:gd name="connsiteY1471" fmla="*/ 1437969 h 1996549"/>
              <a:gd name="connsiteX1472" fmla="*/ 1909067 w 1998270"/>
              <a:gd name="connsiteY1472" fmla="*/ 1451443 h 1996549"/>
              <a:gd name="connsiteX1473" fmla="*/ 1895594 w 1998270"/>
              <a:gd name="connsiteY1473" fmla="*/ 1437969 h 1996549"/>
              <a:gd name="connsiteX1474" fmla="*/ 1909067 w 1998270"/>
              <a:gd name="connsiteY1474" fmla="*/ 1424494 h 1996549"/>
              <a:gd name="connsiteX1475" fmla="*/ 1847667 w 1998270"/>
              <a:gd name="connsiteY1475" fmla="*/ 1424494 h 1996549"/>
              <a:gd name="connsiteX1476" fmla="*/ 1861141 w 1998270"/>
              <a:gd name="connsiteY1476" fmla="*/ 1437969 h 1996549"/>
              <a:gd name="connsiteX1477" fmla="*/ 1847667 w 1998270"/>
              <a:gd name="connsiteY1477" fmla="*/ 1451443 h 1996549"/>
              <a:gd name="connsiteX1478" fmla="*/ 1834193 w 1998270"/>
              <a:gd name="connsiteY1478" fmla="*/ 1437969 h 1996549"/>
              <a:gd name="connsiteX1479" fmla="*/ 1847667 w 1998270"/>
              <a:gd name="connsiteY1479" fmla="*/ 1424494 h 1996549"/>
              <a:gd name="connsiteX1480" fmla="*/ 1786265 w 1998270"/>
              <a:gd name="connsiteY1480" fmla="*/ 1424494 h 1996549"/>
              <a:gd name="connsiteX1481" fmla="*/ 1799739 w 1998270"/>
              <a:gd name="connsiteY1481" fmla="*/ 1437969 h 1996549"/>
              <a:gd name="connsiteX1482" fmla="*/ 1786265 w 1998270"/>
              <a:gd name="connsiteY1482" fmla="*/ 1451443 h 1996549"/>
              <a:gd name="connsiteX1483" fmla="*/ 1772791 w 1998270"/>
              <a:gd name="connsiteY1483" fmla="*/ 1437969 h 1996549"/>
              <a:gd name="connsiteX1484" fmla="*/ 1786265 w 1998270"/>
              <a:gd name="connsiteY1484" fmla="*/ 1424494 h 1996549"/>
              <a:gd name="connsiteX1485" fmla="*/ 1724864 w 1998270"/>
              <a:gd name="connsiteY1485" fmla="*/ 1424494 h 1996549"/>
              <a:gd name="connsiteX1486" fmla="*/ 1738338 w 1998270"/>
              <a:gd name="connsiteY1486" fmla="*/ 1437969 h 1996549"/>
              <a:gd name="connsiteX1487" fmla="*/ 1724864 w 1998270"/>
              <a:gd name="connsiteY1487" fmla="*/ 1451443 h 1996549"/>
              <a:gd name="connsiteX1488" fmla="*/ 1711390 w 1998270"/>
              <a:gd name="connsiteY1488" fmla="*/ 1437969 h 1996549"/>
              <a:gd name="connsiteX1489" fmla="*/ 1724864 w 1998270"/>
              <a:gd name="connsiteY1489" fmla="*/ 1424494 h 1996549"/>
              <a:gd name="connsiteX1490" fmla="*/ 5629 w 1998270"/>
              <a:gd name="connsiteY1490" fmla="*/ 1375714 h 1996549"/>
              <a:gd name="connsiteX1491" fmla="*/ 6481 w 1998270"/>
              <a:gd name="connsiteY1491" fmla="*/ 1376567 h 1996549"/>
              <a:gd name="connsiteX1492" fmla="*/ 5629 w 1998270"/>
              <a:gd name="connsiteY1492" fmla="*/ 1376567 h 1996549"/>
              <a:gd name="connsiteX1493" fmla="*/ 4776 w 1998270"/>
              <a:gd name="connsiteY1493" fmla="*/ 1376567 h 1996549"/>
              <a:gd name="connsiteX1494" fmla="*/ 5629 w 1998270"/>
              <a:gd name="connsiteY1494" fmla="*/ 1375714 h 1996549"/>
              <a:gd name="connsiteX1495" fmla="*/ 67030 w 1998270"/>
              <a:gd name="connsiteY1495" fmla="*/ 1374862 h 1996549"/>
              <a:gd name="connsiteX1496" fmla="*/ 67388 w 1998270"/>
              <a:gd name="connsiteY1496" fmla="*/ 1374862 h 1996549"/>
              <a:gd name="connsiteX1497" fmla="*/ 68735 w 1998270"/>
              <a:gd name="connsiteY1497" fmla="*/ 1376567 h 1996549"/>
              <a:gd name="connsiteX1498" fmla="*/ 67030 w 1998270"/>
              <a:gd name="connsiteY1498" fmla="*/ 1378273 h 1996549"/>
              <a:gd name="connsiteX1499" fmla="*/ 65325 w 1998270"/>
              <a:gd name="connsiteY1499" fmla="*/ 1376567 h 1996549"/>
              <a:gd name="connsiteX1500" fmla="*/ 67030 w 1998270"/>
              <a:gd name="connsiteY1500" fmla="*/ 1374862 h 1996549"/>
              <a:gd name="connsiteX1501" fmla="*/ 129114 w 1998270"/>
              <a:gd name="connsiteY1501" fmla="*/ 1374179 h 1996549"/>
              <a:gd name="connsiteX1502" fmla="*/ 131502 w 1998270"/>
              <a:gd name="connsiteY1502" fmla="*/ 1376567 h 1996549"/>
              <a:gd name="connsiteX1503" fmla="*/ 129114 w 1998270"/>
              <a:gd name="connsiteY1503" fmla="*/ 1378955 h 1996549"/>
              <a:gd name="connsiteX1504" fmla="*/ 126726 w 1998270"/>
              <a:gd name="connsiteY1504" fmla="*/ 1376567 h 1996549"/>
              <a:gd name="connsiteX1505" fmla="*/ 129114 w 1998270"/>
              <a:gd name="connsiteY1505" fmla="*/ 1374179 h 1996549"/>
              <a:gd name="connsiteX1506" fmla="*/ 189833 w 1998270"/>
              <a:gd name="connsiteY1506" fmla="*/ 1373497 h 1996549"/>
              <a:gd name="connsiteX1507" fmla="*/ 192902 w 1998270"/>
              <a:gd name="connsiteY1507" fmla="*/ 1376568 h 1996549"/>
              <a:gd name="connsiteX1508" fmla="*/ 189833 w 1998270"/>
              <a:gd name="connsiteY1508" fmla="*/ 1379638 h 1996549"/>
              <a:gd name="connsiteX1509" fmla="*/ 186763 w 1998270"/>
              <a:gd name="connsiteY1509" fmla="*/ 1376568 h 1996549"/>
              <a:gd name="connsiteX1510" fmla="*/ 189833 w 1998270"/>
              <a:gd name="connsiteY1510" fmla="*/ 1373497 h 1996549"/>
              <a:gd name="connsiteX1511" fmla="*/ 251234 w 1998270"/>
              <a:gd name="connsiteY1511" fmla="*/ 1372814 h 1996549"/>
              <a:gd name="connsiteX1512" fmla="*/ 254986 w 1998270"/>
              <a:gd name="connsiteY1512" fmla="*/ 1376567 h 1996549"/>
              <a:gd name="connsiteX1513" fmla="*/ 251234 w 1998270"/>
              <a:gd name="connsiteY1513" fmla="*/ 1380319 h 1996549"/>
              <a:gd name="connsiteX1514" fmla="*/ 247482 w 1998270"/>
              <a:gd name="connsiteY1514" fmla="*/ 1376567 h 1996549"/>
              <a:gd name="connsiteX1515" fmla="*/ 251234 w 1998270"/>
              <a:gd name="connsiteY1515" fmla="*/ 1372814 h 1996549"/>
              <a:gd name="connsiteX1516" fmla="*/ 312635 w 1998270"/>
              <a:gd name="connsiteY1516" fmla="*/ 1371962 h 1996549"/>
              <a:gd name="connsiteX1517" fmla="*/ 312976 w 1998270"/>
              <a:gd name="connsiteY1517" fmla="*/ 1371962 h 1996549"/>
              <a:gd name="connsiteX1518" fmla="*/ 317069 w 1998270"/>
              <a:gd name="connsiteY1518" fmla="*/ 1376397 h 1996549"/>
              <a:gd name="connsiteX1519" fmla="*/ 312635 w 1998270"/>
              <a:gd name="connsiteY1519" fmla="*/ 1380831 h 1996549"/>
              <a:gd name="connsiteX1520" fmla="*/ 308201 w 1998270"/>
              <a:gd name="connsiteY1520" fmla="*/ 1376397 h 1996549"/>
              <a:gd name="connsiteX1521" fmla="*/ 312635 w 1998270"/>
              <a:gd name="connsiteY1521" fmla="*/ 1371962 h 1996549"/>
              <a:gd name="connsiteX1522" fmla="*/ 374402 w 1998270"/>
              <a:gd name="connsiteY1522" fmla="*/ 1371486 h 1996549"/>
              <a:gd name="connsiteX1523" fmla="*/ 379348 w 1998270"/>
              <a:gd name="connsiteY1523" fmla="*/ 1376432 h 1996549"/>
              <a:gd name="connsiteX1524" fmla="*/ 374402 w 1998270"/>
              <a:gd name="connsiteY1524" fmla="*/ 1381378 h 1996549"/>
              <a:gd name="connsiteX1525" fmla="*/ 369456 w 1998270"/>
              <a:gd name="connsiteY1525" fmla="*/ 1376432 h 1996549"/>
              <a:gd name="connsiteX1526" fmla="*/ 374402 w 1998270"/>
              <a:gd name="connsiteY1526" fmla="*/ 1371486 h 1996549"/>
              <a:gd name="connsiteX1527" fmla="*/ 436120 w 1998270"/>
              <a:gd name="connsiteY1527" fmla="*/ 1370938 h 1996549"/>
              <a:gd name="connsiteX1528" fmla="*/ 441748 w 1998270"/>
              <a:gd name="connsiteY1528" fmla="*/ 1376567 h 1996549"/>
              <a:gd name="connsiteX1529" fmla="*/ 436120 w 1998270"/>
              <a:gd name="connsiteY1529" fmla="*/ 1382195 h 1996549"/>
              <a:gd name="connsiteX1530" fmla="*/ 430492 w 1998270"/>
              <a:gd name="connsiteY1530" fmla="*/ 1376567 h 1996549"/>
              <a:gd name="connsiteX1531" fmla="*/ 436120 w 1998270"/>
              <a:gd name="connsiteY1531" fmla="*/ 1370938 h 1996549"/>
              <a:gd name="connsiteX1532" fmla="*/ 496838 w 1998270"/>
              <a:gd name="connsiteY1532" fmla="*/ 1370256 h 1996549"/>
              <a:gd name="connsiteX1533" fmla="*/ 497179 w 1998270"/>
              <a:gd name="connsiteY1533" fmla="*/ 1370256 h 1996549"/>
              <a:gd name="connsiteX1534" fmla="*/ 503149 w 1998270"/>
              <a:gd name="connsiteY1534" fmla="*/ 1376567 h 1996549"/>
              <a:gd name="connsiteX1535" fmla="*/ 496838 w 1998270"/>
              <a:gd name="connsiteY1535" fmla="*/ 1382877 h 1996549"/>
              <a:gd name="connsiteX1536" fmla="*/ 490528 w 1998270"/>
              <a:gd name="connsiteY1536" fmla="*/ 1376567 h 1996549"/>
              <a:gd name="connsiteX1537" fmla="*/ 496838 w 1998270"/>
              <a:gd name="connsiteY1537" fmla="*/ 1370256 h 1996549"/>
              <a:gd name="connsiteX1538" fmla="*/ 558606 w 1998270"/>
              <a:gd name="connsiteY1538" fmla="*/ 1369610 h 1996549"/>
              <a:gd name="connsiteX1539" fmla="*/ 565429 w 1998270"/>
              <a:gd name="connsiteY1539" fmla="*/ 1376432 h 1996549"/>
              <a:gd name="connsiteX1540" fmla="*/ 558606 w 1998270"/>
              <a:gd name="connsiteY1540" fmla="*/ 1383255 h 1996549"/>
              <a:gd name="connsiteX1541" fmla="*/ 551784 w 1998270"/>
              <a:gd name="connsiteY1541" fmla="*/ 1376432 h 1996549"/>
              <a:gd name="connsiteX1542" fmla="*/ 558606 w 1998270"/>
              <a:gd name="connsiteY1542" fmla="*/ 1369610 h 1996549"/>
              <a:gd name="connsiteX1543" fmla="*/ 619641 w 1998270"/>
              <a:gd name="connsiteY1543" fmla="*/ 1369233 h 1996549"/>
              <a:gd name="connsiteX1544" fmla="*/ 626975 w 1998270"/>
              <a:gd name="connsiteY1544" fmla="*/ 1376567 h 1996549"/>
              <a:gd name="connsiteX1545" fmla="*/ 619641 w 1998270"/>
              <a:gd name="connsiteY1545" fmla="*/ 1383902 h 1996549"/>
              <a:gd name="connsiteX1546" fmla="*/ 612307 w 1998270"/>
              <a:gd name="connsiteY1546" fmla="*/ 1376567 h 1996549"/>
              <a:gd name="connsiteX1547" fmla="*/ 619641 w 1998270"/>
              <a:gd name="connsiteY1547" fmla="*/ 1369233 h 1996549"/>
              <a:gd name="connsiteX1548" fmla="*/ 681042 w 1998270"/>
              <a:gd name="connsiteY1548" fmla="*/ 1368550 h 1996549"/>
              <a:gd name="connsiteX1549" fmla="*/ 689059 w 1998270"/>
              <a:gd name="connsiteY1549" fmla="*/ 1376567 h 1996549"/>
              <a:gd name="connsiteX1550" fmla="*/ 681042 w 1998270"/>
              <a:gd name="connsiteY1550" fmla="*/ 1384583 h 1996549"/>
              <a:gd name="connsiteX1551" fmla="*/ 673027 w 1998270"/>
              <a:gd name="connsiteY1551" fmla="*/ 1376567 h 1996549"/>
              <a:gd name="connsiteX1552" fmla="*/ 681042 w 1998270"/>
              <a:gd name="connsiteY1552" fmla="*/ 1368550 h 1996549"/>
              <a:gd name="connsiteX1553" fmla="*/ 743126 w 1998270"/>
              <a:gd name="connsiteY1553" fmla="*/ 1368039 h 1996549"/>
              <a:gd name="connsiteX1554" fmla="*/ 751653 w 1998270"/>
              <a:gd name="connsiteY1554" fmla="*/ 1376567 h 1996549"/>
              <a:gd name="connsiteX1555" fmla="*/ 743126 w 1998270"/>
              <a:gd name="connsiteY1555" fmla="*/ 1385095 h 1996549"/>
              <a:gd name="connsiteX1556" fmla="*/ 734598 w 1998270"/>
              <a:gd name="connsiteY1556" fmla="*/ 1376567 h 1996549"/>
              <a:gd name="connsiteX1557" fmla="*/ 743126 w 1998270"/>
              <a:gd name="connsiteY1557" fmla="*/ 1368039 h 1996549"/>
              <a:gd name="connsiteX1558" fmla="*/ 803845 w 1998270"/>
              <a:gd name="connsiteY1558" fmla="*/ 1367528 h 1996549"/>
              <a:gd name="connsiteX1559" fmla="*/ 804186 w 1998270"/>
              <a:gd name="connsiteY1559" fmla="*/ 1367528 h 1996549"/>
              <a:gd name="connsiteX1560" fmla="*/ 812885 w 1998270"/>
              <a:gd name="connsiteY1560" fmla="*/ 1376567 h 1996549"/>
              <a:gd name="connsiteX1561" fmla="*/ 803845 w 1998270"/>
              <a:gd name="connsiteY1561" fmla="*/ 1385607 h 1996549"/>
              <a:gd name="connsiteX1562" fmla="*/ 794806 w 1998270"/>
              <a:gd name="connsiteY1562" fmla="*/ 1376567 h 1996549"/>
              <a:gd name="connsiteX1563" fmla="*/ 803845 w 1998270"/>
              <a:gd name="connsiteY1563" fmla="*/ 1367528 h 1996549"/>
              <a:gd name="connsiteX1564" fmla="*/ 865246 w 1998270"/>
              <a:gd name="connsiteY1564" fmla="*/ 1367015 h 1996549"/>
              <a:gd name="connsiteX1565" fmla="*/ 874797 w 1998270"/>
              <a:gd name="connsiteY1565" fmla="*/ 1376567 h 1996549"/>
              <a:gd name="connsiteX1566" fmla="*/ 865246 w 1998270"/>
              <a:gd name="connsiteY1566" fmla="*/ 1386118 h 1996549"/>
              <a:gd name="connsiteX1567" fmla="*/ 855695 w 1998270"/>
              <a:gd name="connsiteY1567" fmla="*/ 1376567 h 1996549"/>
              <a:gd name="connsiteX1568" fmla="*/ 865246 w 1998270"/>
              <a:gd name="connsiteY1568" fmla="*/ 1367015 h 1996549"/>
              <a:gd name="connsiteX1569" fmla="*/ 926647 w 1998270"/>
              <a:gd name="connsiteY1569" fmla="*/ 1366504 h 1996549"/>
              <a:gd name="connsiteX1570" fmla="*/ 926988 w 1998270"/>
              <a:gd name="connsiteY1570" fmla="*/ 1366504 h 1996549"/>
              <a:gd name="connsiteX1571" fmla="*/ 936710 w 1998270"/>
              <a:gd name="connsiteY1571" fmla="*/ 1376567 h 1996549"/>
              <a:gd name="connsiteX1572" fmla="*/ 926647 w 1998270"/>
              <a:gd name="connsiteY1572" fmla="*/ 1386630 h 1996549"/>
              <a:gd name="connsiteX1573" fmla="*/ 916585 w 1998270"/>
              <a:gd name="connsiteY1573" fmla="*/ 1376567 h 1996549"/>
              <a:gd name="connsiteX1574" fmla="*/ 926647 w 1998270"/>
              <a:gd name="connsiteY1574" fmla="*/ 1366504 h 1996549"/>
              <a:gd name="connsiteX1575" fmla="*/ 988048 w 1998270"/>
              <a:gd name="connsiteY1575" fmla="*/ 1365992 h 1996549"/>
              <a:gd name="connsiteX1576" fmla="*/ 998623 w 1998270"/>
              <a:gd name="connsiteY1576" fmla="*/ 1376567 h 1996549"/>
              <a:gd name="connsiteX1577" fmla="*/ 988048 w 1998270"/>
              <a:gd name="connsiteY1577" fmla="*/ 1387142 h 1996549"/>
              <a:gd name="connsiteX1578" fmla="*/ 977474 w 1998270"/>
              <a:gd name="connsiteY1578" fmla="*/ 1376567 h 1996549"/>
              <a:gd name="connsiteX1579" fmla="*/ 988048 w 1998270"/>
              <a:gd name="connsiteY1579" fmla="*/ 1365992 h 1996549"/>
              <a:gd name="connsiteX1580" fmla="*/ 1050132 w 1998270"/>
              <a:gd name="connsiteY1580" fmla="*/ 1365480 h 1996549"/>
              <a:gd name="connsiteX1581" fmla="*/ 1061218 w 1998270"/>
              <a:gd name="connsiteY1581" fmla="*/ 1376567 h 1996549"/>
              <a:gd name="connsiteX1582" fmla="*/ 1050132 w 1998270"/>
              <a:gd name="connsiteY1582" fmla="*/ 1387653 h 1996549"/>
              <a:gd name="connsiteX1583" fmla="*/ 1039046 w 1998270"/>
              <a:gd name="connsiteY1583" fmla="*/ 1376567 h 1996549"/>
              <a:gd name="connsiteX1584" fmla="*/ 1050132 w 1998270"/>
              <a:gd name="connsiteY1584" fmla="*/ 1365480 h 1996549"/>
              <a:gd name="connsiteX1585" fmla="*/ 1110851 w 1998270"/>
              <a:gd name="connsiteY1585" fmla="*/ 1365139 h 1996549"/>
              <a:gd name="connsiteX1586" fmla="*/ 1122278 w 1998270"/>
              <a:gd name="connsiteY1586" fmla="*/ 1376567 h 1996549"/>
              <a:gd name="connsiteX1587" fmla="*/ 1110851 w 1998270"/>
              <a:gd name="connsiteY1587" fmla="*/ 1387994 h 1996549"/>
              <a:gd name="connsiteX1588" fmla="*/ 1099424 w 1998270"/>
              <a:gd name="connsiteY1588" fmla="*/ 1376567 h 1996549"/>
              <a:gd name="connsiteX1589" fmla="*/ 1110851 w 1998270"/>
              <a:gd name="connsiteY1589" fmla="*/ 1365139 h 1996549"/>
              <a:gd name="connsiteX1590" fmla="*/ 1172253 w 1998270"/>
              <a:gd name="connsiteY1590" fmla="*/ 1364628 h 1996549"/>
              <a:gd name="connsiteX1591" fmla="*/ 1184192 w 1998270"/>
              <a:gd name="connsiteY1591" fmla="*/ 1376568 h 1996549"/>
              <a:gd name="connsiteX1592" fmla="*/ 1172253 w 1998270"/>
              <a:gd name="connsiteY1592" fmla="*/ 1388507 h 1996549"/>
              <a:gd name="connsiteX1593" fmla="*/ 1160314 w 1998270"/>
              <a:gd name="connsiteY1593" fmla="*/ 1376568 h 1996549"/>
              <a:gd name="connsiteX1594" fmla="*/ 1172253 w 1998270"/>
              <a:gd name="connsiteY1594" fmla="*/ 1364628 h 1996549"/>
              <a:gd name="connsiteX1595" fmla="*/ 1233654 w 1998270"/>
              <a:gd name="connsiteY1595" fmla="*/ 1364286 h 1996549"/>
              <a:gd name="connsiteX1596" fmla="*/ 1245934 w 1998270"/>
              <a:gd name="connsiteY1596" fmla="*/ 1376567 h 1996549"/>
              <a:gd name="connsiteX1597" fmla="*/ 1233654 w 1998270"/>
              <a:gd name="connsiteY1597" fmla="*/ 1388847 h 1996549"/>
              <a:gd name="connsiteX1598" fmla="*/ 1221374 w 1998270"/>
              <a:gd name="connsiteY1598" fmla="*/ 1376567 h 1996549"/>
              <a:gd name="connsiteX1599" fmla="*/ 1233654 w 1998270"/>
              <a:gd name="connsiteY1599" fmla="*/ 1364286 h 1996549"/>
              <a:gd name="connsiteX1600" fmla="*/ 1971152 w 1998270"/>
              <a:gd name="connsiteY1600" fmla="*/ 1364117 h 1996549"/>
              <a:gd name="connsiteX1601" fmla="*/ 1971492 w 1998270"/>
              <a:gd name="connsiteY1601" fmla="*/ 1364117 h 1996549"/>
              <a:gd name="connsiteX1602" fmla="*/ 1983603 w 1998270"/>
              <a:gd name="connsiteY1602" fmla="*/ 1376568 h 1996549"/>
              <a:gd name="connsiteX1603" fmla="*/ 1971152 w 1998270"/>
              <a:gd name="connsiteY1603" fmla="*/ 1389018 h 1996549"/>
              <a:gd name="connsiteX1604" fmla="*/ 1958701 w 1998270"/>
              <a:gd name="connsiteY1604" fmla="*/ 1376568 h 1996549"/>
              <a:gd name="connsiteX1605" fmla="*/ 1971152 w 1998270"/>
              <a:gd name="connsiteY1605" fmla="*/ 1364117 h 1996549"/>
              <a:gd name="connsiteX1606" fmla="*/ 1295055 w 1998270"/>
              <a:gd name="connsiteY1606" fmla="*/ 1363945 h 1996549"/>
              <a:gd name="connsiteX1607" fmla="*/ 1307676 w 1998270"/>
              <a:gd name="connsiteY1607" fmla="*/ 1376567 h 1996549"/>
              <a:gd name="connsiteX1608" fmla="*/ 1295055 w 1998270"/>
              <a:gd name="connsiteY1608" fmla="*/ 1389188 h 1996549"/>
              <a:gd name="connsiteX1609" fmla="*/ 1282434 w 1998270"/>
              <a:gd name="connsiteY1609" fmla="*/ 1376567 h 1996549"/>
              <a:gd name="connsiteX1610" fmla="*/ 1295055 w 1998270"/>
              <a:gd name="connsiteY1610" fmla="*/ 1363945 h 1996549"/>
              <a:gd name="connsiteX1611" fmla="*/ 1357138 w 1998270"/>
              <a:gd name="connsiteY1611" fmla="*/ 1363604 h 1996549"/>
              <a:gd name="connsiteX1612" fmla="*/ 1370101 w 1998270"/>
              <a:gd name="connsiteY1612" fmla="*/ 1376055 h 1996549"/>
              <a:gd name="connsiteX1613" fmla="*/ 1357138 w 1998270"/>
              <a:gd name="connsiteY1613" fmla="*/ 1389018 h 1996549"/>
              <a:gd name="connsiteX1614" fmla="*/ 1344176 w 1998270"/>
              <a:gd name="connsiteY1614" fmla="*/ 1376567 h 1996549"/>
              <a:gd name="connsiteX1615" fmla="*/ 1357138 w 1998270"/>
              <a:gd name="connsiteY1615" fmla="*/ 1363604 h 1996549"/>
              <a:gd name="connsiteX1616" fmla="*/ 1417857 w 1998270"/>
              <a:gd name="connsiteY1616" fmla="*/ 1363263 h 1996549"/>
              <a:gd name="connsiteX1617" fmla="*/ 1431161 w 1998270"/>
              <a:gd name="connsiteY1617" fmla="*/ 1376567 h 1996549"/>
              <a:gd name="connsiteX1618" fmla="*/ 1417857 w 1998270"/>
              <a:gd name="connsiteY1618" fmla="*/ 1389871 h 1996549"/>
              <a:gd name="connsiteX1619" fmla="*/ 1404554 w 1998270"/>
              <a:gd name="connsiteY1619" fmla="*/ 1376567 h 1996549"/>
              <a:gd name="connsiteX1620" fmla="*/ 1417857 w 1998270"/>
              <a:gd name="connsiteY1620" fmla="*/ 1363263 h 1996549"/>
              <a:gd name="connsiteX1621" fmla="*/ 1479259 w 1998270"/>
              <a:gd name="connsiteY1621" fmla="*/ 1363092 h 1996549"/>
              <a:gd name="connsiteX1622" fmla="*/ 1492733 w 1998270"/>
              <a:gd name="connsiteY1622" fmla="*/ 1376567 h 1996549"/>
              <a:gd name="connsiteX1623" fmla="*/ 1479259 w 1998270"/>
              <a:gd name="connsiteY1623" fmla="*/ 1390041 h 1996549"/>
              <a:gd name="connsiteX1624" fmla="*/ 1465785 w 1998270"/>
              <a:gd name="connsiteY1624" fmla="*/ 1376567 h 1996549"/>
              <a:gd name="connsiteX1625" fmla="*/ 1479259 w 1998270"/>
              <a:gd name="connsiteY1625" fmla="*/ 1363092 h 1996549"/>
              <a:gd name="connsiteX1626" fmla="*/ 1541026 w 1998270"/>
              <a:gd name="connsiteY1626" fmla="*/ 1362617 h 1996549"/>
              <a:gd name="connsiteX1627" fmla="*/ 1554842 w 1998270"/>
              <a:gd name="connsiteY1627" fmla="*/ 1376432 h 1996549"/>
              <a:gd name="connsiteX1628" fmla="*/ 1541026 w 1998270"/>
              <a:gd name="connsiteY1628" fmla="*/ 1390248 h 1996549"/>
              <a:gd name="connsiteX1629" fmla="*/ 1527211 w 1998270"/>
              <a:gd name="connsiteY1629" fmla="*/ 1376432 h 1996549"/>
              <a:gd name="connsiteX1630" fmla="*/ 1541026 w 1998270"/>
              <a:gd name="connsiteY1630" fmla="*/ 1362617 h 1996549"/>
              <a:gd name="connsiteX1631" fmla="*/ 1602061 w 1998270"/>
              <a:gd name="connsiteY1631" fmla="*/ 1362581 h 1996549"/>
              <a:gd name="connsiteX1632" fmla="*/ 1616047 w 1998270"/>
              <a:gd name="connsiteY1632" fmla="*/ 1376567 h 1996549"/>
              <a:gd name="connsiteX1633" fmla="*/ 1602061 w 1998270"/>
              <a:gd name="connsiteY1633" fmla="*/ 1390553 h 1996549"/>
              <a:gd name="connsiteX1634" fmla="*/ 1588076 w 1998270"/>
              <a:gd name="connsiteY1634" fmla="*/ 1376567 h 1996549"/>
              <a:gd name="connsiteX1635" fmla="*/ 1602061 w 1998270"/>
              <a:gd name="connsiteY1635" fmla="*/ 1362581 h 1996549"/>
              <a:gd name="connsiteX1636" fmla="*/ 1724864 w 1998270"/>
              <a:gd name="connsiteY1636" fmla="*/ 1362410 h 1996549"/>
              <a:gd name="connsiteX1637" fmla="*/ 1739020 w 1998270"/>
              <a:gd name="connsiteY1637" fmla="*/ 1376567 h 1996549"/>
              <a:gd name="connsiteX1638" fmla="*/ 1724864 w 1998270"/>
              <a:gd name="connsiteY1638" fmla="*/ 1390723 h 1996549"/>
              <a:gd name="connsiteX1639" fmla="*/ 1710708 w 1998270"/>
              <a:gd name="connsiteY1639" fmla="*/ 1376567 h 1996549"/>
              <a:gd name="connsiteX1640" fmla="*/ 1724864 w 1998270"/>
              <a:gd name="connsiteY1640" fmla="*/ 1362410 h 1996549"/>
              <a:gd name="connsiteX1641" fmla="*/ 1664145 w 1998270"/>
              <a:gd name="connsiteY1641" fmla="*/ 1362410 h 1996549"/>
              <a:gd name="connsiteX1642" fmla="*/ 1678301 w 1998270"/>
              <a:gd name="connsiteY1642" fmla="*/ 1376567 h 1996549"/>
              <a:gd name="connsiteX1643" fmla="*/ 1664145 w 1998270"/>
              <a:gd name="connsiteY1643" fmla="*/ 1390723 h 1996549"/>
              <a:gd name="connsiteX1644" fmla="*/ 1649989 w 1998270"/>
              <a:gd name="connsiteY1644" fmla="*/ 1376567 h 1996549"/>
              <a:gd name="connsiteX1645" fmla="*/ 1664145 w 1998270"/>
              <a:gd name="connsiteY1645" fmla="*/ 1362410 h 1996549"/>
              <a:gd name="connsiteX1646" fmla="*/ 1909067 w 1998270"/>
              <a:gd name="connsiteY1646" fmla="*/ 1362240 h 1996549"/>
              <a:gd name="connsiteX1647" fmla="*/ 1909409 w 1998270"/>
              <a:gd name="connsiteY1647" fmla="*/ 1362240 h 1996549"/>
              <a:gd name="connsiteX1648" fmla="*/ 1923395 w 1998270"/>
              <a:gd name="connsiteY1648" fmla="*/ 1376567 h 1996549"/>
              <a:gd name="connsiteX1649" fmla="*/ 1909067 w 1998270"/>
              <a:gd name="connsiteY1649" fmla="*/ 1390894 h 1996549"/>
              <a:gd name="connsiteX1650" fmla="*/ 1894741 w 1998270"/>
              <a:gd name="connsiteY1650" fmla="*/ 1376567 h 1996549"/>
              <a:gd name="connsiteX1651" fmla="*/ 1909067 w 1998270"/>
              <a:gd name="connsiteY1651" fmla="*/ 1362240 h 1996549"/>
              <a:gd name="connsiteX1652" fmla="*/ 1847666 w 1998270"/>
              <a:gd name="connsiteY1652" fmla="*/ 1362240 h 1996549"/>
              <a:gd name="connsiteX1653" fmla="*/ 1848007 w 1998270"/>
              <a:gd name="connsiteY1653" fmla="*/ 1362240 h 1996549"/>
              <a:gd name="connsiteX1654" fmla="*/ 1861993 w 1998270"/>
              <a:gd name="connsiteY1654" fmla="*/ 1376567 h 1996549"/>
              <a:gd name="connsiteX1655" fmla="*/ 1847666 w 1998270"/>
              <a:gd name="connsiteY1655" fmla="*/ 1390894 h 1996549"/>
              <a:gd name="connsiteX1656" fmla="*/ 1833340 w 1998270"/>
              <a:gd name="connsiteY1656" fmla="*/ 1376567 h 1996549"/>
              <a:gd name="connsiteX1657" fmla="*/ 1847666 w 1998270"/>
              <a:gd name="connsiteY1657" fmla="*/ 1362240 h 1996549"/>
              <a:gd name="connsiteX1658" fmla="*/ 1786265 w 1998270"/>
              <a:gd name="connsiteY1658" fmla="*/ 1362240 h 1996549"/>
              <a:gd name="connsiteX1659" fmla="*/ 1786606 w 1998270"/>
              <a:gd name="connsiteY1659" fmla="*/ 1362240 h 1996549"/>
              <a:gd name="connsiteX1660" fmla="*/ 1800592 w 1998270"/>
              <a:gd name="connsiteY1660" fmla="*/ 1376567 h 1996549"/>
              <a:gd name="connsiteX1661" fmla="*/ 1786265 w 1998270"/>
              <a:gd name="connsiteY1661" fmla="*/ 1390894 h 1996549"/>
              <a:gd name="connsiteX1662" fmla="*/ 1771939 w 1998270"/>
              <a:gd name="connsiteY1662" fmla="*/ 1376567 h 1996549"/>
              <a:gd name="connsiteX1663" fmla="*/ 1786265 w 1998270"/>
              <a:gd name="connsiteY1663" fmla="*/ 1362240 h 1996549"/>
              <a:gd name="connsiteX1664" fmla="*/ 5628 w 1998270"/>
              <a:gd name="connsiteY1664" fmla="*/ 1313801 h 1996549"/>
              <a:gd name="connsiteX1665" fmla="*/ 6004 w 1998270"/>
              <a:gd name="connsiteY1665" fmla="*/ 1313801 h 1996549"/>
              <a:gd name="connsiteX1666" fmla="*/ 6993 w 1998270"/>
              <a:gd name="connsiteY1666" fmla="*/ 1315166 h 1996549"/>
              <a:gd name="connsiteX1667" fmla="*/ 5628 w 1998270"/>
              <a:gd name="connsiteY1667" fmla="*/ 1316530 h 1996549"/>
              <a:gd name="connsiteX1668" fmla="*/ 4264 w 1998270"/>
              <a:gd name="connsiteY1668" fmla="*/ 1315166 h 1996549"/>
              <a:gd name="connsiteX1669" fmla="*/ 5628 w 1998270"/>
              <a:gd name="connsiteY1669" fmla="*/ 1313801 h 1996549"/>
              <a:gd name="connsiteX1670" fmla="*/ 67029 w 1998270"/>
              <a:gd name="connsiteY1670" fmla="*/ 1312948 h 1996549"/>
              <a:gd name="connsiteX1671" fmla="*/ 69247 w 1998270"/>
              <a:gd name="connsiteY1671" fmla="*/ 1315166 h 1996549"/>
              <a:gd name="connsiteX1672" fmla="*/ 67029 w 1998270"/>
              <a:gd name="connsiteY1672" fmla="*/ 1317383 h 1996549"/>
              <a:gd name="connsiteX1673" fmla="*/ 64813 w 1998270"/>
              <a:gd name="connsiteY1673" fmla="*/ 1315166 h 1996549"/>
              <a:gd name="connsiteX1674" fmla="*/ 67029 w 1998270"/>
              <a:gd name="connsiteY1674" fmla="*/ 1312948 h 1996549"/>
              <a:gd name="connsiteX1675" fmla="*/ 129113 w 1998270"/>
              <a:gd name="connsiteY1675" fmla="*/ 1312267 h 1996549"/>
              <a:gd name="connsiteX1676" fmla="*/ 129471 w 1998270"/>
              <a:gd name="connsiteY1676" fmla="*/ 1312267 h 1996549"/>
              <a:gd name="connsiteX1677" fmla="*/ 132013 w 1998270"/>
              <a:gd name="connsiteY1677" fmla="*/ 1315166 h 1996549"/>
              <a:gd name="connsiteX1678" fmla="*/ 129113 w 1998270"/>
              <a:gd name="connsiteY1678" fmla="*/ 1318066 h 1996549"/>
              <a:gd name="connsiteX1679" fmla="*/ 126214 w 1998270"/>
              <a:gd name="connsiteY1679" fmla="*/ 1315166 h 1996549"/>
              <a:gd name="connsiteX1680" fmla="*/ 129113 w 1998270"/>
              <a:gd name="connsiteY1680" fmla="*/ 1312267 h 1996549"/>
              <a:gd name="connsiteX1681" fmla="*/ 190199 w 1998270"/>
              <a:gd name="connsiteY1681" fmla="*/ 1311450 h 1996549"/>
              <a:gd name="connsiteX1682" fmla="*/ 193780 w 1998270"/>
              <a:gd name="connsiteY1682" fmla="*/ 1315032 h 1996549"/>
              <a:gd name="connsiteX1683" fmla="*/ 190199 w 1998270"/>
              <a:gd name="connsiteY1683" fmla="*/ 1318613 h 1996549"/>
              <a:gd name="connsiteX1684" fmla="*/ 186617 w 1998270"/>
              <a:gd name="connsiteY1684" fmla="*/ 1315032 h 1996549"/>
              <a:gd name="connsiteX1685" fmla="*/ 190199 w 1998270"/>
              <a:gd name="connsiteY1685" fmla="*/ 1311450 h 1996549"/>
              <a:gd name="connsiteX1686" fmla="*/ 251234 w 1998270"/>
              <a:gd name="connsiteY1686" fmla="*/ 1310901 h 1996549"/>
              <a:gd name="connsiteX1687" fmla="*/ 255498 w 1998270"/>
              <a:gd name="connsiteY1687" fmla="*/ 1315165 h 1996549"/>
              <a:gd name="connsiteX1688" fmla="*/ 251234 w 1998270"/>
              <a:gd name="connsiteY1688" fmla="*/ 1319429 h 1996549"/>
              <a:gd name="connsiteX1689" fmla="*/ 246970 w 1998270"/>
              <a:gd name="connsiteY1689" fmla="*/ 1315165 h 1996549"/>
              <a:gd name="connsiteX1690" fmla="*/ 251234 w 1998270"/>
              <a:gd name="connsiteY1690" fmla="*/ 1310901 h 1996549"/>
              <a:gd name="connsiteX1691" fmla="*/ 312635 w 1998270"/>
              <a:gd name="connsiteY1691" fmla="*/ 1310219 h 1996549"/>
              <a:gd name="connsiteX1692" fmla="*/ 317581 w 1998270"/>
              <a:gd name="connsiteY1692" fmla="*/ 1315166 h 1996549"/>
              <a:gd name="connsiteX1693" fmla="*/ 312635 w 1998270"/>
              <a:gd name="connsiteY1693" fmla="*/ 1320112 h 1996549"/>
              <a:gd name="connsiteX1694" fmla="*/ 307689 w 1998270"/>
              <a:gd name="connsiteY1694" fmla="*/ 1315166 h 1996549"/>
              <a:gd name="connsiteX1695" fmla="*/ 312635 w 1998270"/>
              <a:gd name="connsiteY1695" fmla="*/ 1310219 h 1996549"/>
              <a:gd name="connsiteX1696" fmla="*/ 374036 w 1998270"/>
              <a:gd name="connsiteY1696" fmla="*/ 1309537 h 1996549"/>
              <a:gd name="connsiteX1697" fmla="*/ 379665 w 1998270"/>
              <a:gd name="connsiteY1697" fmla="*/ 1315166 h 1996549"/>
              <a:gd name="connsiteX1698" fmla="*/ 374036 w 1998270"/>
              <a:gd name="connsiteY1698" fmla="*/ 1320794 h 1996549"/>
              <a:gd name="connsiteX1699" fmla="*/ 368408 w 1998270"/>
              <a:gd name="connsiteY1699" fmla="*/ 1315166 h 1996549"/>
              <a:gd name="connsiteX1700" fmla="*/ 374036 w 1998270"/>
              <a:gd name="connsiteY1700" fmla="*/ 1309537 h 1996549"/>
              <a:gd name="connsiteX1701" fmla="*/ 436119 w 1998270"/>
              <a:gd name="connsiteY1701" fmla="*/ 1309025 h 1996549"/>
              <a:gd name="connsiteX1702" fmla="*/ 442259 w 1998270"/>
              <a:gd name="connsiteY1702" fmla="*/ 1314654 h 1996549"/>
              <a:gd name="connsiteX1703" fmla="*/ 436119 w 1998270"/>
              <a:gd name="connsiteY1703" fmla="*/ 1320794 h 1996549"/>
              <a:gd name="connsiteX1704" fmla="*/ 429980 w 1998270"/>
              <a:gd name="connsiteY1704" fmla="*/ 1315166 h 1996549"/>
              <a:gd name="connsiteX1705" fmla="*/ 436119 w 1998270"/>
              <a:gd name="connsiteY1705" fmla="*/ 1309025 h 1996549"/>
              <a:gd name="connsiteX1706" fmla="*/ 496839 w 1998270"/>
              <a:gd name="connsiteY1706" fmla="*/ 1308343 h 1996549"/>
              <a:gd name="connsiteX1707" fmla="*/ 503661 w 1998270"/>
              <a:gd name="connsiteY1707" fmla="*/ 1315166 h 1996549"/>
              <a:gd name="connsiteX1708" fmla="*/ 496839 w 1998270"/>
              <a:gd name="connsiteY1708" fmla="*/ 1321988 h 1996549"/>
              <a:gd name="connsiteX1709" fmla="*/ 490017 w 1998270"/>
              <a:gd name="connsiteY1709" fmla="*/ 1315166 h 1996549"/>
              <a:gd name="connsiteX1710" fmla="*/ 496839 w 1998270"/>
              <a:gd name="connsiteY1710" fmla="*/ 1308343 h 1996549"/>
              <a:gd name="connsiteX1711" fmla="*/ 558239 w 1998270"/>
              <a:gd name="connsiteY1711" fmla="*/ 1307831 h 1996549"/>
              <a:gd name="connsiteX1712" fmla="*/ 565573 w 1998270"/>
              <a:gd name="connsiteY1712" fmla="*/ 1315165 h 1996549"/>
              <a:gd name="connsiteX1713" fmla="*/ 558239 w 1998270"/>
              <a:gd name="connsiteY1713" fmla="*/ 1322499 h 1996549"/>
              <a:gd name="connsiteX1714" fmla="*/ 550906 w 1998270"/>
              <a:gd name="connsiteY1714" fmla="*/ 1315165 h 1996549"/>
              <a:gd name="connsiteX1715" fmla="*/ 558239 w 1998270"/>
              <a:gd name="connsiteY1715" fmla="*/ 1307831 h 1996549"/>
              <a:gd name="connsiteX1716" fmla="*/ 619641 w 1998270"/>
              <a:gd name="connsiteY1716" fmla="*/ 1307149 h 1996549"/>
              <a:gd name="connsiteX1717" fmla="*/ 627657 w 1998270"/>
              <a:gd name="connsiteY1717" fmla="*/ 1315166 h 1996549"/>
              <a:gd name="connsiteX1718" fmla="*/ 619641 w 1998270"/>
              <a:gd name="connsiteY1718" fmla="*/ 1323182 h 1996549"/>
              <a:gd name="connsiteX1719" fmla="*/ 611625 w 1998270"/>
              <a:gd name="connsiteY1719" fmla="*/ 1315166 h 1996549"/>
              <a:gd name="connsiteX1720" fmla="*/ 619641 w 1998270"/>
              <a:gd name="connsiteY1720" fmla="*/ 1307149 h 1996549"/>
              <a:gd name="connsiteX1721" fmla="*/ 681409 w 1998270"/>
              <a:gd name="connsiteY1721" fmla="*/ 1306503 h 1996549"/>
              <a:gd name="connsiteX1722" fmla="*/ 689937 w 1998270"/>
              <a:gd name="connsiteY1722" fmla="*/ 1315031 h 1996549"/>
              <a:gd name="connsiteX1723" fmla="*/ 681409 w 1998270"/>
              <a:gd name="connsiteY1723" fmla="*/ 1323559 h 1996549"/>
              <a:gd name="connsiteX1724" fmla="*/ 672881 w 1998270"/>
              <a:gd name="connsiteY1724" fmla="*/ 1315031 h 1996549"/>
              <a:gd name="connsiteX1725" fmla="*/ 681409 w 1998270"/>
              <a:gd name="connsiteY1725" fmla="*/ 1306503 h 1996549"/>
              <a:gd name="connsiteX1726" fmla="*/ 743126 w 1998270"/>
              <a:gd name="connsiteY1726" fmla="*/ 1305955 h 1996549"/>
              <a:gd name="connsiteX1727" fmla="*/ 752336 w 1998270"/>
              <a:gd name="connsiteY1727" fmla="*/ 1315166 h 1996549"/>
              <a:gd name="connsiteX1728" fmla="*/ 743126 w 1998270"/>
              <a:gd name="connsiteY1728" fmla="*/ 1324376 h 1996549"/>
              <a:gd name="connsiteX1729" fmla="*/ 733916 w 1998270"/>
              <a:gd name="connsiteY1729" fmla="*/ 1315166 h 1996549"/>
              <a:gd name="connsiteX1730" fmla="*/ 743126 w 1998270"/>
              <a:gd name="connsiteY1730" fmla="*/ 1305955 h 1996549"/>
              <a:gd name="connsiteX1731" fmla="*/ 803845 w 1998270"/>
              <a:gd name="connsiteY1731" fmla="*/ 1305444 h 1996549"/>
              <a:gd name="connsiteX1732" fmla="*/ 804185 w 1998270"/>
              <a:gd name="connsiteY1732" fmla="*/ 1305444 h 1996549"/>
              <a:gd name="connsiteX1733" fmla="*/ 813567 w 1998270"/>
              <a:gd name="connsiteY1733" fmla="*/ 1315166 h 1996549"/>
              <a:gd name="connsiteX1734" fmla="*/ 803845 w 1998270"/>
              <a:gd name="connsiteY1734" fmla="*/ 1324887 h 1996549"/>
              <a:gd name="connsiteX1735" fmla="*/ 794123 w 1998270"/>
              <a:gd name="connsiteY1735" fmla="*/ 1315166 h 1996549"/>
              <a:gd name="connsiteX1736" fmla="*/ 803845 w 1998270"/>
              <a:gd name="connsiteY1736" fmla="*/ 1305444 h 1996549"/>
              <a:gd name="connsiteX1737" fmla="*/ 865246 w 1998270"/>
              <a:gd name="connsiteY1737" fmla="*/ 1304932 h 1996549"/>
              <a:gd name="connsiteX1738" fmla="*/ 875480 w 1998270"/>
              <a:gd name="connsiteY1738" fmla="*/ 1315166 h 1996549"/>
              <a:gd name="connsiteX1739" fmla="*/ 865246 w 1998270"/>
              <a:gd name="connsiteY1739" fmla="*/ 1325400 h 1996549"/>
              <a:gd name="connsiteX1740" fmla="*/ 855013 w 1998270"/>
              <a:gd name="connsiteY1740" fmla="*/ 1315166 h 1996549"/>
              <a:gd name="connsiteX1741" fmla="*/ 865246 w 1998270"/>
              <a:gd name="connsiteY1741" fmla="*/ 1304932 h 1996549"/>
              <a:gd name="connsiteX1742" fmla="*/ 988048 w 1998270"/>
              <a:gd name="connsiteY1742" fmla="*/ 1303739 h 1996549"/>
              <a:gd name="connsiteX1743" fmla="*/ 988389 w 1998270"/>
              <a:gd name="connsiteY1743" fmla="*/ 1303739 h 1996549"/>
              <a:gd name="connsiteX1744" fmla="*/ 999305 w 1998270"/>
              <a:gd name="connsiteY1744" fmla="*/ 1314996 h 1996549"/>
              <a:gd name="connsiteX1745" fmla="*/ 988048 w 1998270"/>
              <a:gd name="connsiteY1745" fmla="*/ 1326253 h 1996549"/>
              <a:gd name="connsiteX1746" fmla="*/ 976792 w 1998270"/>
              <a:gd name="connsiteY1746" fmla="*/ 1314996 h 1996549"/>
              <a:gd name="connsiteX1747" fmla="*/ 988048 w 1998270"/>
              <a:gd name="connsiteY1747" fmla="*/ 1303739 h 1996549"/>
              <a:gd name="connsiteX1748" fmla="*/ 1110851 w 1998270"/>
              <a:gd name="connsiteY1748" fmla="*/ 1303738 h 1996549"/>
              <a:gd name="connsiteX1749" fmla="*/ 1122961 w 1998270"/>
              <a:gd name="connsiteY1749" fmla="*/ 1315848 h 1996549"/>
              <a:gd name="connsiteX1750" fmla="*/ 1110851 w 1998270"/>
              <a:gd name="connsiteY1750" fmla="*/ 1327958 h 1996549"/>
              <a:gd name="connsiteX1751" fmla="*/ 1098742 w 1998270"/>
              <a:gd name="connsiteY1751" fmla="*/ 1315848 h 1996549"/>
              <a:gd name="connsiteX1752" fmla="*/ 1110851 w 1998270"/>
              <a:gd name="connsiteY1752" fmla="*/ 1303738 h 1996549"/>
              <a:gd name="connsiteX1753" fmla="*/ 1050132 w 1998270"/>
              <a:gd name="connsiteY1753" fmla="*/ 1303738 h 1996549"/>
              <a:gd name="connsiteX1754" fmla="*/ 1061901 w 1998270"/>
              <a:gd name="connsiteY1754" fmla="*/ 1315507 h 1996549"/>
              <a:gd name="connsiteX1755" fmla="*/ 1050132 w 1998270"/>
              <a:gd name="connsiteY1755" fmla="*/ 1327276 h 1996549"/>
              <a:gd name="connsiteX1756" fmla="*/ 1038364 w 1998270"/>
              <a:gd name="connsiteY1756" fmla="*/ 1315507 h 1996549"/>
              <a:gd name="connsiteX1757" fmla="*/ 1050132 w 1998270"/>
              <a:gd name="connsiteY1757" fmla="*/ 1303738 h 1996549"/>
              <a:gd name="connsiteX1758" fmla="*/ 926648 w 1998270"/>
              <a:gd name="connsiteY1758" fmla="*/ 1303738 h 1996549"/>
              <a:gd name="connsiteX1759" fmla="*/ 937393 w 1998270"/>
              <a:gd name="connsiteY1759" fmla="*/ 1314484 h 1996549"/>
              <a:gd name="connsiteX1760" fmla="*/ 926648 w 1998270"/>
              <a:gd name="connsiteY1760" fmla="*/ 1325229 h 1996549"/>
              <a:gd name="connsiteX1761" fmla="*/ 915903 w 1998270"/>
              <a:gd name="connsiteY1761" fmla="*/ 1314484 h 1996549"/>
              <a:gd name="connsiteX1762" fmla="*/ 926648 w 1998270"/>
              <a:gd name="connsiteY1762" fmla="*/ 1303738 h 1996549"/>
              <a:gd name="connsiteX1763" fmla="*/ 1172253 w 1998270"/>
              <a:gd name="connsiteY1763" fmla="*/ 1302544 h 1996549"/>
              <a:gd name="connsiteX1764" fmla="*/ 1184874 w 1998270"/>
              <a:gd name="connsiteY1764" fmla="*/ 1315166 h 1996549"/>
              <a:gd name="connsiteX1765" fmla="*/ 1172253 w 1998270"/>
              <a:gd name="connsiteY1765" fmla="*/ 1327787 h 1996549"/>
              <a:gd name="connsiteX1766" fmla="*/ 1159632 w 1998270"/>
              <a:gd name="connsiteY1766" fmla="*/ 1315166 h 1996549"/>
              <a:gd name="connsiteX1767" fmla="*/ 1172253 w 1998270"/>
              <a:gd name="connsiteY1767" fmla="*/ 1302544 h 1996549"/>
              <a:gd name="connsiteX1768" fmla="*/ 1233654 w 1998270"/>
              <a:gd name="connsiteY1768" fmla="*/ 1302203 h 1996549"/>
              <a:gd name="connsiteX1769" fmla="*/ 1246616 w 1998270"/>
              <a:gd name="connsiteY1769" fmla="*/ 1315166 h 1996549"/>
              <a:gd name="connsiteX1770" fmla="*/ 1233654 w 1998270"/>
              <a:gd name="connsiteY1770" fmla="*/ 1328128 h 1996549"/>
              <a:gd name="connsiteX1771" fmla="*/ 1220692 w 1998270"/>
              <a:gd name="connsiteY1771" fmla="*/ 1315166 h 1996549"/>
              <a:gd name="connsiteX1772" fmla="*/ 1233654 w 1998270"/>
              <a:gd name="connsiteY1772" fmla="*/ 1302203 h 1996549"/>
              <a:gd name="connsiteX1773" fmla="*/ 1971151 w 1998270"/>
              <a:gd name="connsiteY1773" fmla="*/ 1302033 h 1996549"/>
              <a:gd name="connsiteX1774" fmla="*/ 1971492 w 1998270"/>
              <a:gd name="connsiteY1774" fmla="*/ 1302033 h 1996549"/>
              <a:gd name="connsiteX1775" fmla="*/ 1984284 w 1998270"/>
              <a:gd name="connsiteY1775" fmla="*/ 1315166 h 1996549"/>
              <a:gd name="connsiteX1776" fmla="*/ 1971151 w 1998270"/>
              <a:gd name="connsiteY1776" fmla="*/ 1328299 h 1996549"/>
              <a:gd name="connsiteX1777" fmla="*/ 1958019 w 1998270"/>
              <a:gd name="connsiteY1777" fmla="*/ 1315166 h 1996549"/>
              <a:gd name="connsiteX1778" fmla="*/ 1971151 w 1998270"/>
              <a:gd name="connsiteY1778" fmla="*/ 1302033 h 1996549"/>
              <a:gd name="connsiteX1779" fmla="*/ 1295055 w 1998270"/>
              <a:gd name="connsiteY1779" fmla="*/ 1301862 h 1996549"/>
              <a:gd name="connsiteX1780" fmla="*/ 1308359 w 1998270"/>
              <a:gd name="connsiteY1780" fmla="*/ 1315166 h 1996549"/>
              <a:gd name="connsiteX1781" fmla="*/ 1295055 w 1998270"/>
              <a:gd name="connsiteY1781" fmla="*/ 1328470 h 1996549"/>
              <a:gd name="connsiteX1782" fmla="*/ 1281752 w 1998270"/>
              <a:gd name="connsiteY1782" fmla="*/ 1315166 h 1996549"/>
              <a:gd name="connsiteX1783" fmla="*/ 1295055 w 1998270"/>
              <a:gd name="connsiteY1783" fmla="*/ 1301862 h 1996549"/>
              <a:gd name="connsiteX1784" fmla="*/ 1357138 w 1998270"/>
              <a:gd name="connsiteY1784" fmla="*/ 1301521 h 1996549"/>
              <a:gd name="connsiteX1785" fmla="*/ 1370783 w 1998270"/>
              <a:gd name="connsiteY1785" fmla="*/ 1315166 h 1996549"/>
              <a:gd name="connsiteX1786" fmla="*/ 1357138 w 1998270"/>
              <a:gd name="connsiteY1786" fmla="*/ 1328811 h 1996549"/>
              <a:gd name="connsiteX1787" fmla="*/ 1343494 w 1998270"/>
              <a:gd name="connsiteY1787" fmla="*/ 1315166 h 1996549"/>
              <a:gd name="connsiteX1788" fmla="*/ 1357138 w 1998270"/>
              <a:gd name="connsiteY1788" fmla="*/ 1301521 h 1996549"/>
              <a:gd name="connsiteX1789" fmla="*/ 1417858 w 1998270"/>
              <a:gd name="connsiteY1789" fmla="*/ 1301180 h 1996549"/>
              <a:gd name="connsiteX1790" fmla="*/ 1431844 w 1998270"/>
              <a:gd name="connsiteY1790" fmla="*/ 1315166 h 1996549"/>
              <a:gd name="connsiteX1791" fmla="*/ 1417858 w 1998270"/>
              <a:gd name="connsiteY1791" fmla="*/ 1329152 h 1996549"/>
              <a:gd name="connsiteX1792" fmla="*/ 1403872 w 1998270"/>
              <a:gd name="connsiteY1792" fmla="*/ 1315166 h 1996549"/>
              <a:gd name="connsiteX1793" fmla="*/ 1417858 w 1998270"/>
              <a:gd name="connsiteY1793" fmla="*/ 1301180 h 1996549"/>
              <a:gd name="connsiteX1794" fmla="*/ 1479258 w 1998270"/>
              <a:gd name="connsiteY1794" fmla="*/ 1300839 h 1996549"/>
              <a:gd name="connsiteX1795" fmla="*/ 1479599 w 1998270"/>
              <a:gd name="connsiteY1795" fmla="*/ 1300839 h 1996549"/>
              <a:gd name="connsiteX1796" fmla="*/ 1493585 w 1998270"/>
              <a:gd name="connsiteY1796" fmla="*/ 1315166 h 1996549"/>
              <a:gd name="connsiteX1797" fmla="*/ 1479258 w 1998270"/>
              <a:gd name="connsiteY1797" fmla="*/ 1329493 h 1996549"/>
              <a:gd name="connsiteX1798" fmla="*/ 1464932 w 1998270"/>
              <a:gd name="connsiteY1798" fmla="*/ 1315166 h 1996549"/>
              <a:gd name="connsiteX1799" fmla="*/ 1479258 w 1998270"/>
              <a:gd name="connsiteY1799" fmla="*/ 1300839 h 1996549"/>
              <a:gd name="connsiteX1800" fmla="*/ 1540660 w 1998270"/>
              <a:gd name="connsiteY1800" fmla="*/ 1300668 h 1996549"/>
              <a:gd name="connsiteX1801" fmla="*/ 1555157 w 1998270"/>
              <a:gd name="connsiteY1801" fmla="*/ 1315166 h 1996549"/>
              <a:gd name="connsiteX1802" fmla="*/ 1540660 w 1998270"/>
              <a:gd name="connsiteY1802" fmla="*/ 1329663 h 1996549"/>
              <a:gd name="connsiteX1803" fmla="*/ 1526163 w 1998270"/>
              <a:gd name="connsiteY1803" fmla="*/ 1315166 h 1996549"/>
              <a:gd name="connsiteX1804" fmla="*/ 1540660 w 1998270"/>
              <a:gd name="connsiteY1804" fmla="*/ 1300668 h 1996549"/>
              <a:gd name="connsiteX1805" fmla="*/ 1602061 w 1998270"/>
              <a:gd name="connsiteY1805" fmla="*/ 1300498 h 1996549"/>
              <a:gd name="connsiteX1806" fmla="*/ 1602403 w 1998270"/>
              <a:gd name="connsiteY1806" fmla="*/ 1300498 h 1996549"/>
              <a:gd name="connsiteX1807" fmla="*/ 1616730 w 1998270"/>
              <a:gd name="connsiteY1807" fmla="*/ 1315166 h 1996549"/>
              <a:gd name="connsiteX1808" fmla="*/ 1602061 w 1998270"/>
              <a:gd name="connsiteY1808" fmla="*/ 1329834 h 1996549"/>
              <a:gd name="connsiteX1809" fmla="*/ 1587394 w 1998270"/>
              <a:gd name="connsiteY1809" fmla="*/ 1315166 h 1996549"/>
              <a:gd name="connsiteX1810" fmla="*/ 1602061 w 1998270"/>
              <a:gd name="connsiteY1810" fmla="*/ 1300498 h 1996549"/>
              <a:gd name="connsiteX1811" fmla="*/ 1664145 w 1998270"/>
              <a:gd name="connsiteY1811" fmla="*/ 1300327 h 1996549"/>
              <a:gd name="connsiteX1812" fmla="*/ 1678984 w 1998270"/>
              <a:gd name="connsiteY1812" fmla="*/ 1315166 h 1996549"/>
              <a:gd name="connsiteX1813" fmla="*/ 1664145 w 1998270"/>
              <a:gd name="connsiteY1813" fmla="*/ 1330005 h 1996549"/>
              <a:gd name="connsiteX1814" fmla="*/ 1649307 w 1998270"/>
              <a:gd name="connsiteY1814" fmla="*/ 1315166 h 1996549"/>
              <a:gd name="connsiteX1815" fmla="*/ 1664145 w 1998270"/>
              <a:gd name="connsiteY1815" fmla="*/ 1300327 h 1996549"/>
              <a:gd name="connsiteX1816" fmla="*/ 1724864 w 1998270"/>
              <a:gd name="connsiteY1816" fmla="*/ 1300157 h 1996549"/>
              <a:gd name="connsiteX1817" fmla="*/ 1725205 w 1998270"/>
              <a:gd name="connsiteY1817" fmla="*/ 1300157 h 1996549"/>
              <a:gd name="connsiteX1818" fmla="*/ 1739873 w 1998270"/>
              <a:gd name="connsiteY1818" fmla="*/ 1315166 h 1996549"/>
              <a:gd name="connsiteX1819" fmla="*/ 1739873 w 1998270"/>
              <a:gd name="connsiteY1819" fmla="*/ 1315338 h 1996549"/>
              <a:gd name="connsiteX1820" fmla="*/ 1724864 w 1998270"/>
              <a:gd name="connsiteY1820" fmla="*/ 1330005 h 1996549"/>
              <a:gd name="connsiteX1821" fmla="*/ 1709855 w 1998270"/>
              <a:gd name="connsiteY1821" fmla="*/ 1315166 h 1996549"/>
              <a:gd name="connsiteX1822" fmla="*/ 1724864 w 1998270"/>
              <a:gd name="connsiteY1822" fmla="*/ 1300157 h 1996549"/>
              <a:gd name="connsiteX1823" fmla="*/ 1909067 w 1998270"/>
              <a:gd name="connsiteY1823" fmla="*/ 1299986 h 1996549"/>
              <a:gd name="connsiteX1824" fmla="*/ 1924247 w 1998270"/>
              <a:gd name="connsiteY1824" fmla="*/ 1315166 h 1996549"/>
              <a:gd name="connsiteX1825" fmla="*/ 1924247 w 1998270"/>
              <a:gd name="connsiteY1825" fmla="*/ 1315338 h 1996549"/>
              <a:gd name="connsiteX1826" fmla="*/ 1909067 w 1998270"/>
              <a:gd name="connsiteY1826" fmla="*/ 1330175 h 1996549"/>
              <a:gd name="connsiteX1827" fmla="*/ 1908897 w 1998270"/>
              <a:gd name="connsiteY1827" fmla="*/ 1330177 h 1996549"/>
              <a:gd name="connsiteX1828" fmla="*/ 1893888 w 1998270"/>
              <a:gd name="connsiteY1828" fmla="*/ 1315166 h 1996549"/>
              <a:gd name="connsiteX1829" fmla="*/ 1909067 w 1998270"/>
              <a:gd name="connsiteY1829" fmla="*/ 1299986 h 1996549"/>
              <a:gd name="connsiteX1830" fmla="*/ 1847667 w 1998270"/>
              <a:gd name="connsiteY1830" fmla="*/ 1299986 h 1996549"/>
              <a:gd name="connsiteX1831" fmla="*/ 1862846 w 1998270"/>
              <a:gd name="connsiteY1831" fmla="*/ 1315166 h 1996549"/>
              <a:gd name="connsiteX1832" fmla="*/ 1862846 w 1998270"/>
              <a:gd name="connsiteY1832" fmla="*/ 1315338 h 1996549"/>
              <a:gd name="connsiteX1833" fmla="*/ 1847667 w 1998270"/>
              <a:gd name="connsiteY1833" fmla="*/ 1330175 h 1996549"/>
              <a:gd name="connsiteX1834" fmla="*/ 1847496 w 1998270"/>
              <a:gd name="connsiteY1834" fmla="*/ 1330177 h 1996549"/>
              <a:gd name="connsiteX1835" fmla="*/ 1832487 w 1998270"/>
              <a:gd name="connsiteY1835" fmla="*/ 1315166 h 1996549"/>
              <a:gd name="connsiteX1836" fmla="*/ 1847667 w 1998270"/>
              <a:gd name="connsiteY1836" fmla="*/ 1299986 h 1996549"/>
              <a:gd name="connsiteX1837" fmla="*/ 1786266 w 1998270"/>
              <a:gd name="connsiteY1837" fmla="*/ 1299986 h 1996549"/>
              <a:gd name="connsiteX1838" fmla="*/ 1801445 w 1998270"/>
              <a:gd name="connsiteY1838" fmla="*/ 1315166 h 1996549"/>
              <a:gd name="connsiteX1839" fmla="*/ 1801445 w 1998270"/>
              <a:gd name="connsiteY1839" fmla="*/ 1315338 h 1996549"/>
              <a:gd name="connsiteX1840" fmla="*/ 1786266 w 1998270"/>
              <a:gd name="connsiteY1840" fmla="*/ 1330175 h 1996549"/>
              <a:gd name="connsiteX1841" fmla="*/ 1786095 w 1998270"/>
              <a:gd name="connsiteY1841" fmla="*/ 1330177 h 1996549"/>
              <a:gd name="connsiteX1842" fmla="*/ 1771086 w 1998270"/>
              <a:gd name="connsiteY1842" fmla="*/ 1315166 h 1996549"/>
              <a:gd name="connsiteX1843" fmla="*/ 1786266 w 1998270"/>
              <a:gd name="connsiteY1843" fmla="*/ 1299986 h 1996549"/>
              <a:gd name="connsiteX1844" fmla="*/ 5628 w 1998270"/>
              <a:gd name="connsiteY1844" fmla="*/ 1252571 h 1996549"/>
              <a:gd name="connsiteX1845" fmla="*/ 5986 w 1998270"/>
              <a:gd name="connsiteY1845" fmla="*/ 1252571 h 1996549"/>
              <a:gd name="connsiteX1846" fmla="*/ 7333 w 1998270"/>
              <a:gd name="connsiteY1846" fmla="*/ 1254276 h 1996549"/>
              <a:gd name="connsiteX1847" fmla="*/ 5628 w 1998270"/>
              <a:gd name="connsiteY1847" fmla="*/ 1255982 h 1996549"/>
              <a:gd name="connsiteX1848" fmla="*/ 3923 w 1998270"/>
              <a:gd name="connsiteY1848" fmla="*/ 1254276 h 1996549"/>
              <a:gd name="connsiteX1849" fmla="*/ 5628 w 1998270"/>
              <a:gd name="connsiteY1849" fmla="*/ 1252571 h 1996549"/>
              <a:gd name="connsiteX1850" fmla="*/ 67029 w 1998270"/>
              <a:gd name="connsiteY1850" fmla="*/ 1251035 h 1996549"/>
              <a:gd name="connsiteX1851" fmla="*/ 69758 w 1998270"/>
              <a:gd name="connsiteY1851" fmla="*/ 1253764 h 1996549"/>
              <a:gd name="connsiteX1852" fmla="*/ 67029 w 1998270"/>
              <a:gd name="connsiteY1852" fmla="*/ 1256493 h 1996549"/>
              <a:gd name="connsiteX1853" fmla="*/ 64301 w 1998270"/>
              <a:gd name="connsiteY1853" fmla="*/ 1253764 h 1996549"/>
              <a:gd name="connsiteX1854" fmla="*/ 67029 w 1998270"/>
              <a:gd name="connsiteY1854" fmla="*/ 1251035 h 1996549"/>
              <a:gd name="connsiteX1855" fmla="*/ 129113 w 1998270"/>
              <a:gd name="connsiteY1855" fmla="*/ 1250353 h 1996549"/>
              <a:gd name="connsiteX1856" fmla="*/ 132524 w 1998270"/>
              <a:gd name="connsiteY1856" fmla="*/ 1253765 h 1996549"/>
              <a:gd name="connsiteX1857" fmla="*/ 129113 w 1998270"/>
              <a:gd name="connsiteY1857" fmla="*/ 1257176 h 1996549"/>
              <a:gd name="connsiteX1858" fmla="*/ 125702 w 1998270"/>
              <a:gd name="connsiteY1858" fmla="*/ 1253765 h 1996549"/>
              <a:gd name="connsiteX1859" fmla="*/ 129113 w 1998270"/>
              <a:gd name="connsiteY1859" fmla="*/ 1250353 h 1996549"/>
              <a:gd name="connsiteX1860" fmla="*/ 189832 w 1998270"/>
              <a:gd name="connsiteY1860" fmla="*/ 1249671 h 1996549"/>
              <a:gd name="connsiteX1861" fmla="*/ 190173 w 1998270"/>
              <a:gd name="connsiteY1861" fmla="*/ 1249671 h 1996549"/>
              <a:gd name="connsiteX1862" fmla="*/ 193925 w 1998270"/>
              <a:gd name="connsiteY1862" fmla="*/ 1253765 h 1996549"/>
              <a:gd name="connsiteX1863" fmla="*/ 189832 w 1998270"/>
              <a:gd name="connsiteY1863" fmla="*/ 1257858 h 1996549"/>
              <a:gd name="connsiteX1864" fmla="*/ 185739 w 1998270"/>
              <a:gd name="connsiteY1864" fmla="*/ 1253765 h 1996549"/>
              <a:gd name="connsiteX1865" fmla="*/ 189832 w 1998270"/>
              <a:gd name="connsiteY1865" fmla="*/ 1249671 h 1996549"/>
              <a:gd name="connsiteX1866" fmla="*/ 251233 w 1998270"/>
              <a:gd name="connsiteY1866" fmla="*/ 1248989 h 1996549"/>
              <a:gd name="connsiteX1867" fmla="*/ 251574 w 1998270"/>
              <a:gd name="connsiteY1867" fmla="*/ 1248989 h 1996549"/>
              <a:gd name="connsiteX1868" fmla="*/ 256009 w 1998270"/>
              <a:gd name="connsiteY1868" fmla="*/ 1253765 h 1996549"/>
              <a:gd name="connsiteX1869" fmla="*/ 251233 w 1998270"/>
              <a:gd name="connsiteY1869" fmla="*/ 1258541 h 1996549"/>
              <a:gd name="connsiteX1870" fmla="*/ 246458 w 1998270"/>
              <a:gd name="connsiteY1870" fmla="*/ 1253765 h 1996549"/>
              <a:gd name="connsiteX1871" fmla="*/ 251233 w 1998270"/>
              <a:gd name="connsiteY1871" fmla="*/ 1248989 h 1996549"/>
              <a:gd name="connsiteX1872" fmla="*/ 312635 w 1998270"/>
              <a:gd name="connsiteY1872" fmla="*/ 1248306 h 1996549"/>
              <a:gd name="connsiteX1873" fmla="*/ 318092 w 1998270"/>
              <a:gd name="connsiteY1873" fmla="*/ 1253764 h 1996549"/>
              <a:gd name="connsiteX1874" fmla="*/ 312635 w 1998270"/>
              <a:gd name="connsiteY1874" fmla="*/ 1259222 h 1996549"/>
              <a:gd name="connsiteX1875" fmla="*/ 307177 w 1998270"/>
              <a:gd name="connsiteY1875" fmla="*/ 1253764 h 1996549"/>
              <a:gd name="connsiteX1876" fmla="*/ 312635 w 1998270"/>
              <a:gd name="connsiteY1876" fmla="*/ 1248306 h 1996549"/>
              <a:gd name="connsiteX1877" fmla="*/ 374035 w 1998270"/>
              <a:gd name="connsiteY1877" fmla="*/ 1247624 h 1996549"/>
              <a:gd name="connsiteX1878" fmla="*/ 380176 w 1998270"/>
              <a:gd name="connsiteY1878" fmla="*/ 1253765 h 1996549"/>
              <a:gd name="connsiteX1879" fmla="*/ 374035 w 1998270"/>
              <a:gd name="connsiteY1879" fmla="*/ 1259905 h 1996549"/>
              <a:gd name="connsiteX1880" fmla="*/ 367896 w 1998270"/>
              <a:gd name="connsiteY1880" fmla="*/ 1253765 h 1996549"/>
              <a:gd name="connsiteX1881" fmla="*/ 374035 w 1998270"/>
              <a:gd name="connsiteY1881" fmla="*/ 1247624 h 1996549"/>
              <a:gd name="connsiteX1882" fmla="*/ 436120 w 1998270"/>
              <a:gd name="connsiteY1882" fmla="*/ 1247113 h 1996549"/>
              <a:gd name="connsiteX1883" fmla="*/ 436461 w 1998270"/>
              <a:gd name="connsiteY1883" fmla="*/ 1247113 h 1996549"/>
              <a:gd name="connsiteX1884" fmla="*/ 442772 w 1998270"/>
              <a:gd name="connsiteY1884" fmla="*/ 1253765 h 1996549"/>
              <a:gd name="connsiteX1885" fmla="*/ 436120 w 1998270"/>
              <a:gd name="connsiteY1885" fmla="*/ 1260417 h 1996549"/>
              <a:gd name="connsiteX1886" fmla="*/ 429468 w 1998270"/>
              <a:gd name="connsiteY1886" fmla="*/ 1253765 h 1996549"/>
              <a:gd name="connsiteX1887" fmla="*/ 436120 w 1998270"/>
              <a:gd name="connsiteY1887" fmla="*/ 1247113 h 1996549"/>
              <a:gd name="connsiteX1888" fmla="*/ 496838 w 1998270"/>
              <a:gd name="connsiteY1888" fmla="*/ 1246430 h 1996549"/>
              <a:gd name="connsiteX1889" fmla="*/ 504172 w 1998270"/>
              <a:gd name="connsiteY1889" fmla="*/ 1253764 h 1996549"/>
              <a:gd name="connsiteX1890" fmla="*/ 496838 w 1998270"/>
              <a:gd name="connsiteY1890" fmla="*/ 1261099 h 1996549"/>
              <a:gd name="connsiteX1891" fmla="*/ 489505 w 1998270"/>
              <a:gd name="connsiteY1891" fmla="*/ 1253764 h 1996549"/>
              <a:gd name="connsiteX1892" fmla="*/ 496838 w 1998270"/>
              <a:gd name="connsiteY1892" fmla="*/ 1246430 h 1996549"/>
              <a:gd name="connsiteX1893" fmla="*/ 558240 w 1998270"/>
              <a:gd name="connsiteY1893" fmla="*/ 1245748 h 1996549"/>
              <a:gd name="connsiteX1894" fmla="*/ 566256 w 1998270"/>
              <a:gd name="connsiteY1894" fmla="*/ 1253765 h 1996549"/>
              <a:gd name="connsiteX1895" fmla="*/ 558240 w 1998270"/>
              <a:gd name="connsiteY1895" fmla="*/ 1261781 h 1996549"/>
              <a:gd name="connsiteX1896" fmla="*/ 550224 w 1998270"/>
              <a:gd name="connsiteY1896" fmla="*/ 1253765 h 1996549"/>
              <a:gd name="connsiteX1897" fmla="*/ 558240 w 1998270"/>
              <a:gd name="connsiteY1897" fmla="*/ 1245748 h 1996549"/>
              <a:gd name="connsiteX1898" fmla="*/ 619642 w 1998270"/>
              <a:gd name="connsiteY1898" fmla="*/ 1245236 h 1996549"/>
              <a:gd name="connsiteX1899" fmla="*/ 628169 w 1998270"/>
              <a:gd name="connsiteY1899" fmla="*/ 1253764 h 1996549"/>
              <a:gd name="connsiteX1900" fmla="*/ 619642 w 1998270"/>
              <a:gd name="connsiteY1900" fmla="*/ 1262292 h 1996549"/>
              <a:gd name="connsiteX1901" fmla="*/ 611114 w 1998270"/>
              <a:gd name="connsiteY1901" fmla="*/ 1253764 h 1996549"/>
              <a:gd name="connsiteX1902" fmla="*/ 619642 w 1998270"/>
              <a:gd name="connsiteY1902" fmla="*/ 1245236 h 1996549"/>
              <a:gd name="connsiteX1903" fmla="*/ 681042 w 1998270"/>
              <a:gd name="connsiteY1903" fmla="*/ 1244554 h 1996549"/>
              <a:gd name="connsiteX1904" fmla="*/ 690253 w 1998270"/>
              <a:gd name="connsiteY1904" fmla="*/ 1253765 h 1996549"/>
              <a:gd name="connsiteX1905" fmla="*/ 681042 w 1998270"/>
              <a:gd name="connsiteY1905" fmla="*/ 1262975 h 1996549"/>
              <a:gd name="connsiteX1906" fmla="*/ 671833 w 1998270"/>
              <a:gd name="connsiteY1906" fmla="*/ 1253765 h 1996549"/>
              <a:gd name="connsiteX1907" fmla="*/ 681042 w 1998270"/>
              <a:gd name="connsiteY1907" fmla="*/ 1244554 h 1996549"/>
              <a:gd name="connsiteX1908" fmla="*/ 743126 w 1998270"/>
              <a:gd name="connsiteY1908" fmla="*/ 1244043 h 1996549"/>
              <a:gd name="connsiteX1909" fmla="*/ 743466 w 1998270"/>
              <a:gd name="connsiteY1909" fmla="*/ 1244043 h 1996549"/>
              <a:gd name="connsiteX1910" fmla="*/ 752848 w 1998270"/>
              <a:gd name="connsiteY1910" fmla="*/ 1253765 h 1996549"/>
              <a:gd name="connsiteX1911" fmla="*/ 743126 w 1998270"/>
              <a:gd name="connsiteY1911" fmla="*/ 1263486 h 1996549"/>
              <a:gd name="connsiteX1912" fmla="*/ 733404 w 1998270"/>
              <a:gd name="connsiteY1912" fmla="*/ 1253765 h 1996549"/>
              <a:gd name="connsiteX1913" fmla="*/ 743126 w 1998270"/>
              <a:gd name="connsiteY1913" fmla="*/ 1244043 h 1996549"/>
              <a:gd name="connsiteX1914" fmla="*/ 803844 w 1998270"/>
              <a:gd name="connsiteY1914" fmla="*/ 1243360 h 1996549"/>
              <a:gd name="connsiteX1915" fmla="*/ 814249 w 1998270"/>
              <a:gd name="connsiteY1915" fmla="*/ 1253765 h 1996549"/>
              <a:gd name="connsiteX1916" fmla="*/ 803844 w 1998270"/>
              <a:gd name="connsiteY1916" fmla="*/ 1264169 h 1996549"/>
              <a:gd name="connsiteX1917" fmla="*/ 793441 w 1998270"/>
              <a:gd name="connsiteY1917" fmla="*/ 1253765 h 1996549"/>
              <a:gd name="connsiteX1918" fmla="*/ 803844 w 1998270"/>
              <a:gd name="connsiteY1918" fmla="*/ 1243360 h 1996549"/>
              <a:gd name="connsiteX1919" fmla="*/ 865247 w 1998270"/>
              <a:gd name="connsiteY1919" fmla="*/ 1242849 h 1996549"/>
              <a:gd name="connsiteX1920" fmla="*/ 865588 w 1998270"/>
              <a:gd name="connsiteY1920" fmla="*/ 1242849 h 1996549"/>
              <a:gd name="connsiteX1921" fmla="*/ 876162 w 1998270"/>
              <a:gd name="connsiteY1921" fmla="*/ 1253764 h 1996549"/>
              <a:gd name="connsiteX1922" fmla="*/ 865247 w 1998270"/>
              <a:gd name="connsiteY1922" fmla="*/ 1264680 h 1996549"/>
              <a:gd name="connsiteX1923" fmla="*/ 854331 w 1998270"/>
              <a:gd name="connsiteY1923" fmla="*/ 1253764 h 1996549"/>
              <a:gd name="connsiteX1924" fmla="*/ 865247 w 1998270"/>
              <a:gd name="connsiteY1924" fmla="*/ 1242849 h 1996549"/>
              <a:gd name="connsiteX1925" fmla="*/ 926647 w 1998270"/>
              <a:gd name="connsiteY1925" fmla="*/ 1242337 h 1996549"/>
              <a:gd name="connsiteX1926" fmla="*/ 938074 w 1998270"/>
              <a:gd name="connsiteY1926" fmla="*/ 1253765 h 1996549"/>
              <a:gd name="connsiteX1927" fmla="*/ 926647 w 1998270"/>
              <a:gd name="connsiteY1927" fmla="*/ 1265192 h 1996549"/>
              <a:gd name="connsiteX1928" fmla="*/ 915220 w 1998270"/>
              <a:gd name="connsiteY1928" fmla="*/ 1253765 h 1996549"/>
              <a:gd name="connsiteX1929" fmla="*/ 926647 w 1998270"/>
              <a:gd name="connsiteY1929" fmla="*/ 1242337 h 1996549"/>
              <a:gd name="connsiteX1930" fmla="*/ 988048 w 1998270"/>
              <a:gd name="connsiteY1930" fmla="*/ 1241825 h 1996549"/>
              <a:gd name="connsiteX1931" fmla="*/ 999988 w 1998270"/>
              <a:gd name="connsiteY1931" fmla="*/ 1253765 h 1996549"/>
              <a:gd name="connsiteX1932" fmla="*/ 988048 w 1998270"/>
              <a:gd name="connsiteY1932" fmla="*/ 1265704 h 1996549"/>
              <a:gd name="connsiteX1933" fmla="*/ 976110 w 1998270"/>
              <a:gd name="connsiteY1933" fmla="*/ 1253765 h 1996549"/>
              <a:gd name="connsiteX1934" fmla="*/ 988048 w 1998270"/>
              <a:gd name="connsiteY1934" fmla="*/ 1241825 h 1996549"/>
              <a:gd name="connsiteX1935" fmla="*/ 1050133 w 1998270"/>
              <a:gd name="connsiteY1935" fmla="*/ 1241314 h 1996549"/>
              <a:gd name="connsiteX1936" fmla="*/ 1050473 w 1998270"/>
              <a:gd name="connsiteY1936" fmla="*/ 1241314 h 1996549"/>
              <a:gd name="connsiteX1937" fmla="*/ 1062584 w 1998270"/>
              <a:gd name="connsiteY1937" fmla="*/ 1253765 h 1996549"/>
              <a:gd name="connsiteX1938" fmla="*/ 1050133 w 1998270"/>
              <a:gd name="connsiteY1938" fmla="*/ 1266215 h 1996549"/>
              <a:gd name="connsiteX1939" fmla="*/ 1037682 w 1998270"/>
              <a:gd name="connsiteY1939" fmla="*/ 1253765 h 1996549"/>
              <a:gd name="connsiteX1940" fmla="*/ 1050133 w 1998270"/>
              <a:gd name="connsiteY1940" fmla="*/ 1241314 h 1996549"/>
              <a:gd name="connsiteX1941" fmla="*/ 1110851 w 1998270"/>
              <a:gd name="connsiteY1941" fmla="*/ 1240973 h 1996549"/>
              <a:gd name="connsiteX1942" fmla="*/ 1111192 w 1998270"/>
              <a:gd name="connsiteY1942" fmla="*/ 1240973 h 1996549"/>
              <a:gd name="connsiteX1943" fmla="*/ 1123643 w 1998270"/>
              <a:gd name="connsiteY1943" fmla="*/ 1253765 h 1996549"/>
              <a:gd name="connsiteX1944" fmla="*/ 1110851 w 1998270"/>
              <a:gd name="connsiteY1944" fmla="*/ 1266557 h 1996549"/>
              <a:gd name="connsiteX1945" fmla="*/ 1098060 w 1998270"/>
              <a:gd name="connsiteY1945" fmla="*/ 1253765 h 1996549"/>
              <a:gd name="connsiteX1946" fmla="*/ 1110851 w 1998270"/>
              <a:gd name="connsiteY1946" fmla="*/ 1240973 h 1996549"/>
              <a:gd name="connsiteX1947" fmla="*/ 1172252 w 1998270"/>
              <a:gd name="connsiteY1947" fmla="*/ 1240461 h 1996549"/>
              <a:gd name="connsiteX1948" fmla="*/ 1185556 w 1998270"/>
              <a:gd name="connsiteY1948" fmla="*/ 1253765 h 1996549"/>
              <a:gd name="connsiteX1949" fmla="*/ 1172252 w 1998270"/>
              <a:gd name="connsiteY1949" fmla="*/ 1267069 h 1996549"/>
              <a:gd name="connsiteX1950" fmla="*/ 1158949 w 1998270"/>
              <a:gd name="connsiteY1950" fmla="*/ 1253765 h 1996549"/>
              <a:gd name="connsiteX1951" fmla="*/ 1172252 w 1998270"/>
              <a:gd name="connsiteY1951" fmla="*/ 1240461 h 1996549"/>
              <a:gd name="connsiteX1952" fmla="*/ 1970835 w 1998270"/>
              <a:gd name="connsiteY1952" fmla="*/ 1239815 h 1996549"/>
              <a:gd name="connsiteX1953" fmla="*/ 1984651 w 1998270"/>
              <a:gd name="connsiteY1953" fmla="*/ 1253630 h 1996549"/>
              <a:gd name="connsiteX1954" fmla="*/ 1970835 w 1998270"/>
              <a:gd name="connsiteY1954" fmla="*/ 1267446 h 1996549"/>
              <a:gd name="connsiteX1955" fmla="*/ 1957020 w 1998270"/>
              <a:gd name="connsiteY1955" fmla="*/ 1253630 h 1996549"/>
              <a:gd name="connsiteX1956" fmla="*/ 1970835 w 1998270"/>
              <a:gd name="connsiteY1956" fmla="*/ 1239815 h 1996549"/>
              <a:gd name="connsiteX1957" fmla="*/ 1234020 w 1998270"/>
              <a:gd name="connsiteY1957" fmla="*/ 1239815 h 1996549"/>
              <a:gd name="connsiteX1958" fmla="*/ 1247836 w 1998270"/>
              <a:gd name="connsiteY1958" fmla="*/ 1253630 h 1996549"/>
              <a:gd name="connsiteX1959" fmla="*/ 1234020 w 1998270"/>
              <a:gd name="connsiteY1959" fmla="*/ 1267446 h 1996549"/>
              <a:gd name="connsiteX1960" fmla="*/ 1220205 w 1998270"/>
              <a:gd name="connsiteY1960" fmla="*/ 1253630 h 1996549"/>
              <a:gd name="connsiteX1961" fmla="*/ 1234020 w 1998270"/>
              <a:gd name="connsiteY1961" fmla="*/ 1239815 h 1996549"/>
              <a:gd name="connsiteX1962" fmla="*/ 1295055 w 1998270"/>
              <a:gd name="connsiteY1962" fmla="*/ 1239608 h 1996549"/>
              <a:gd name="connsiteX1963" fmla="*/ 1309211 w 1998270"/>
              <a:gd name="connsiteY1963" fmla="*/ 1253765 h 1996549"/>
              <a:gd name="connsiteX1964" fmla="*/ 1295055 w 1998270"/>
              <a:gd name="connsiteY1964" fmla="*/ 1267921 h 1996549"/>
              <a:gd name="connsiteX1965" fmla="*/ 1280899 w 1998270"/>
              <a:gd name="connsiteY1965" fmla="*/ 1253765 h 1996549"/>
              <a:gd name="connsiteX1966" fmla="*/ 1295055 w 1998270"/>
              <a:gd name="connsiteY1966" fmla="*/ 1239608 h 1996549"/>
              <a:gd name="connsiteX1967" fmla="*/ 1357138 w 1998270"/>
              <a:gd name="connsiteY1967" fmla="*/ 1239267 h 1996549"/>
              <a:gd name="connsiteX1968" fmla="*/ 1371636 w 1998270"/>
              <a:gd name="connsiteY1968" fmla="*/ 1253765 h 1996549"/>
              <a:gd name="connsiteX1969" fmla="*/ 1357138 w 1998270"/>
              <a:gd name="connsiteY1969" fmla="*/ 1268262 h 1996549"/>
              <a:gd name="connsiteX1970" fmla="*/ 1342641 w 1998270"/>
              <a:gd name="connsiteY1970" fmla="*/ 1253765 h 1996549"/>
              <a:gd name="connsiteX1971" fmla="*/ 1357138 w 1998270"/>
              <a:gd name="connsiteY1971" fmla="*/ 1239267 h 1996549"/>
              <a:gd name="connsiteX1972" fmla="*/ 1417857 w 1998270"/>
              <a:gd name="connsiteY1972" fmla="*/ 1238926 h 1996549"/>
              <a:gd name="connsiteX1973" fmla="*/ 1432696 w 1998270"/>
              <a:gd name="connsiteY1973" fmla="*/ 1253765 h 1996549"/>
              <a:gd name="connsiteX1974" fmla="*/ 1417857 w 1998270"/>
              <a:gd name="connsiteY1974" fmla="*/ 1268604 h 1996549"/>
              <a:gd name="connsiteX1975" fmla="*/ 1403019 w 1998270"/>
              <a:gd name="connsiteY1975" fmla="*/ 1253765 h 1996549"/>
              <a:gd name="connsiteX1976" fmla="*/ 1417857 w 1998270"/>
              <a:gd name="connsiteY1976" fmla="*/ 1238926 h 1996549"/>
              <a:gd name="connsiteX1977" fmla="*/ 1479259 w 1998270"/>
              <a:gd name="connsiteY1977" fmla="*/ 1238756 h 1996549"/>
              <a:gd name="connsiteX1978" fmla="*/ 1479600 w 1998270"/>
              <a:gd name="connsiteY1978" fmla="*/ 1238756 h 1996549"/>
              <a:gd name="connsiteX1979" fmla="*/ 1494268 w 1998270"/>
              <a:gd name="connsiteY1979" fmla="*/ 1253765 h 1996549"/>
              <a:gd name="connsiteX1980" fmla="*/ 1494268 w 1998270"/>
              <a:gd name="connsiteY1980" fmla="*/ 1253937 h 1996549"/>
              <a:gd name="connsiteX1981" fmla="*/ 1479259 w 1998270"/>
              <a:gd name="connsiteY1981" fmla="*/ 1268604 h 1996549"/>
              <a:gd name="connsiteX1982" fmla="*/ 1464250 w 1998270"/>
              <a:gd name="connsiteY1982" fmla="*/ 1253765 h 1996549"/>
              <a:gd name="connsiteX1983" fmla="*/ 1479259 w 1998270"/>
              <a:gd name="connsiteY1983" fmla="*/ 1238756 h 1996549"/>
              <a:gd name="connsiteX1984" fmla="*/ 1540660 w 1998270"/>
              <a:gd name="connsiteY1984" fmla="*/ 1238414 h 1996549"/>
              <a:gd name="connsiteX1985" fmla="*/ 1556011 w 1998270"/>
              <a:gd name="connsiteY1985" fmla="*/ 1253765 h 1996549"/>
              <a:gd name="connsiteX1986" fmla="*/ 1556011 w 1998270"/>
              <a:gd name="connsiteY1986" fmla="*/ 1253937 h 1996549"/>
              <a:gd name="connsiteX1987" fmla="*/ 1540660 w 1998270"/>
              <a:gd name="connsiteY1987" fmla="*/ 1268945 h 1996549"/>
              <a:gd name="connsiteX1988" fmla="*/ 1525310 w 1998270"/>
              <a:gd name="connsiteY1988" fmla="*/ 1253765 h 1996549"/>
              <a:gd name="connsiteX1989" fmla="*/ 1540660 w 1998270"/>
              <a:gd name="connsiteY1989" fmla="*/ 1238414 h 1996549"/>
              <a:gd name="connsiteX1990" fmla="*/ 1602061 w 1998270"/>
              <a:gd name="connsiteY1990" fmla="*/ 1238243 h 1996549"/>
              <a:gd name="connsiteX1991" fmla="*/ 1617582 w 1998270"/>
              <a:gd name="connsiteY1991" fmla="*/ 1253764 h 1996549"/>
              <a:gd name="connsiteX1992" fmla="*/ 1617582 w 1998270"/>
              <a:gd name="connsiteY1992" fmla="*/ 1253937 h 1996549"/>
              <a:gd name="connsiteX1993" fmla="*/ 1602061 w 1998270"/>
              <a:gd name="connsiteY1993" fmla="*/ 1269115 h 1996549"/>
              <a:gd name="connsiteX1994" fmla="*/ 1601891 w 1998270"/>
              <a:gd name="connsiteY1994" fmla="*/ 1269116 h 1996549"/>
              <a:gd name="connsiteX1995" fmla="*/ 1586541 w 1998270"/>
              <a:gd name="connsiteY1995" fmla="*/ 1253764 h 1996549"/>
              <a:gd name="connsiteX1996" fmla="*/ 1602061 w 1998270"/>
              <a:gd name="connsiteY1996" fmla="*/ 1238243 h 1996549"/>
              <a:gd name="connsiteX1997" fmla="*/ 1663829 w 1998270"/>
              <a:gd name="connsiteY1997" fmla="*/ 1237939 h 1996549"/>
              <a:gd name="connsiteX1998" fmla="*/ 1679521 w 1998270"/>
              <a:gd name="connsiteY1998" fmla="*/ 1253630 h 1996549"/>
              <a:gd name="connsiteX1999" fmla="*/ 1663829 w 1998270"/>
              <a:gd name="connsiteY1999" fmla="*/ 1269322 h 1996549"/>
              <a:gd name="connsiteX2000" fmla="*/ 1648138 w 1998270"/>
              <a:gd name="connsiteY2000" fmla="*/ 1253630 h 1996549"/>
              <a:gd name="connsiteX2001" fmla="*/ 1663829 w 1998270"/>
              <a:gd name="connsiteY2001" fmla="*/ 1237939 h 1996549"/>
              <a:gd name="connsiteX2002" fmla="*/ 1724863 w 1998270"/>
              <a:gd name="connsiteY2002" fmla="*/ 1237903 h 1996549"/>
              <a:gd name="connsiteX2003" fmla="*/ 1725204 w 1998270"/>
              <a:gd name="connsiteY2003" fmla="*/ 1237903 h 1996549"/>
              <a:gd name="connsiteX2004" fmla="*/ 1740725 w 1998270"/>
              <a:gd name="connsiteY2004" fmla="*/ 1253765 h 1996549"/>
              <a:gd name="connsiteX2005" fmla="*/ 1740725 w 1998270"/>
              <a:gd name="connsiteY2005" fmla="*/ 1253937 h 1996549"/>
              <a:gd name="connsiteX2006" fmla="*/ 1724863 w 1998270"/>
              <a:gd name="connsiteY2006" fmla="*/ 1269456 h 1996549"/>
              <a:gd name="connsiteX2007" fmla="*/ 1709002 w 1998270"/>
              <a:gd name="connsiteY2007" fmla="*/ 1253765 h 1996549"/>
              <a:gd name="connsiteX2008" fmla="*/ 1724863 w 1998270"/>
              <a:gd name="connsiteY2008" fmla="*/ 1237903 h 1996549"/>
              <a:gd name="connsiteX2009" fmla="*/ 1909068 w 1998270"/>
              <a:gd name="connsiteY2009" fmla="*/ 1237732 h 1996549"/>
              <a:gd name="connsiteX2010" fmla="*/ 1925100 w 1998270"/>
              <a:gd name="connsiteY2010" fmla="*/ 1253765 h 1996549"/>
              <a:gd name="connsiteX2011" fmla="*/ 1909068 w 1998270"/>
              <a:gd name="connsiteY2011" fmla="*/ 1269627 h 1996549"/>
              <a:gd name="connsiteX2012" fmla="*/ 1893036 w 1998270"/>
              <a:gd name="connsiteY2012" fmla="*/ 1253765 h 1996549"/>
              <a:gd name="connsiteX2013" fmla="*/ 1909068 w 1998270"/>
              <a:gd name="connsiteY2013" fmla="*/ 1237732 h 1996549"/>
              <a:gd name="connsiteX2014" fmla="*/ 1847666 w 1998270"/>
              <a:gd name="connsiteY2014" fmla="*/ 1237732 h 1996549"/>
              <a:gd name="connsiteX2015" fmla="*/ 1863699 w 1998270"/>
              <a:gd name="connsiteY2015" fmla="*/ 1253765 h 1996549"/>
              <a:gd name="connsiteX2016" fmla="*/ 1847666 w 1998270"/>
              <a:gd name="connsiteY2016" fmla="*/ 1269627 h 1996549"/>
              <a:gd name="connsiteX2017" fmla="*/ 1831634 w 1998270"/>
              <a:gd name="connsiteY2017" fmla="*/ 1253765 h 1996549"/>
              <a:gd name="connsiteX2018" fmla="*/ 1847666 w 1998270"/>
              <a:gd name="connsiteY2018" fmla="*/ 1237732 h 1996549"/>
              <a:gd name="connsiteX2019" fmla="*/ 1786265 w 1998270"/>
              <a:gd name="connsiteY2019" fmla="*/ 1237732 h 1996549"/>
              <a:gd name="connsiteX2020" fmla="*/ 1802298 w 1998270"/>
              <a:gd name="connsiteY2020" fmla="*/ 1253765 h 1996549"/>
              <a:gd name="connsiteX2021" fmla="*/ 1786265 w 1998270"/>
              <a:gd name="connsiteY2021" fmla="*/ 1269627 h 1996549"/>
              <a:gd name="connsiteX2022" fmla="*/ 1770233 w 1998270"/>
              <a:gd name="connsiteY2022" fmla="*/ 1253765 h 1996549"/>
              <a:gd name="connsiteX2023" fmla="*/ 1786265 w 1998270"/>
              <a:gd name="connsiteY2023" fmla="*/ 1237732 h 1996549"/>
              <a:gd name="connsiteX2024" fmla="*/ 5628 w 1998270"/>
              <a:gd name="connsiteY2024" fmla="*/ 1190316 h 1996549"/>
              <a:gd name="connsiteX2025" fmla="*/ 7675 w 1998270"/>
              <a:gd name="connsiteY2025" fmla="*/ 1192363 h 1996549"/>
              <a:gd name="connsiteX2026" fmla="*/ 5628 w 1998270"/>
              <a:gd name="connsiteY2026" fmla="*/ 1194410 h 1996549"/>
              <a:gd name="connsiteX2027" fmla="*/ 3582 w 1998270"/>
              <a:gd name="connsiteY2027" fmla="*/ 1192363 h 1996549"/>
              <a:gd name="connsiteX2028" fmla="*/ 5628 w 1998270"/>
              <a:gd name="connsiteY2028" fmla="*/ 1190316 h 1996549"/>
              <a:gd name="connsiteX2029" fmla="*/ 67030 w 1998270"/>
              <a:gd name="connsiteY2029" fmla="*/ 1189123 h 1996549"/>
              <a:gd name="connsiteX2030" fmla="*/ 67388 w 1998270"/>
              <a:gd name="connsiteY2030" fmla="*/ 1189123 h 1996549"/>
              <a:gd name="connsiteX2031" fmla="*/ 70270 w 1998270"/>
              <a:gd name="connsiteY2031" fmla="*/ 1192363 h 1996549"/>
              <a:gd name="connsiteX2032" fmla="*/ 67030 w 1998270"/>
              <a:gd name="connsiteY2032" fmla="*/ 1195604 h 1996549"/>
              <a:gd name="connsiteX2033" fmla="*/ 63790 w 1998270"/>
              <a:gd name="connsiteY2033" fmla="*/ 1192363 h 1996549"/>
              <a:gd name="connsiteX2034" fmla="*/ 67030 w 1998270"/>
              <a:gd name="connsiteY2034" fmla="*/ 1189123 h 1996549"/>
              <a:gd name="connsiteX2035" fmla="*/ 129114 w 1998270"/>
              <a:gd name="connsiteY2035" fmla="*/ 1188440 h 1996549"/>
              <a:gd name="connsiteX2036" fmla="*/ 133037 w 1998270"/>
              <a:gd name="connsiteY2036" fmla="*/ 1192363 h 1996549"/>
              <a:gd name="connsiteX2037" fmla="*/ 129114 w 1998270"/>
              <a:gd name="connsiteY2037" fmla="*/ 1196286 h 1996549"/>
              <a:gd name="connsiteX2038" fmla="*/ 125191 w 1998270"/>
              <a:gd name="connsiteY2038" fmla="*/ 1192363 h 1996549"/>
              <a:gd name="connsiteX2039" fmla="*/ 129114 w 1998270"/>
              <a:gd name="connsiteY2039" fmla="*/ 1188440 h 1996549"/>
              <a:gd name="connsiteX2040" fmla="*/ 189832 w 1998270"/>
              <a:gd name="connsiteY2040" fmla="*/ 1187758 h 1996549"/>
              <a:gd name="connsiteX2041" fmla="*/ 194437 w 1998270"/>
              <a:gd name="connsiteY2041" fmla="*/ 1192364 h 1996549"/>
              <a:gd name="connsiteX2042" fmla="*/ 189832 w 1998270"/>
              <a:gd name="connsiteY2042" fmla="*/ 1196969 h 1996549"/>
              <a:gd name="connsiteX2043" fmla="*/ 185228 w 1998270"/>
              <a:gd name="connsiteY2043" fmla="*/ 1192364 h 1996549"/>
              <a:gd name="connsiteX2044" fmla="*/ 189832 w 1998270"/>
              <a:gd name="connsiteY2044" fmla="*/ 1187758 h 1996549"/>
              <a:gd name="connsiteX2045" fmla="*/ 251234 w 1998270"/>
              <a:gd name="connsiteY2045" fmla="*/ 1187076 h 1996549"/>
              <a:gd name="connsiteX2046" fmla="*/ 256521 w 1998270"/>
              <a:gd name="connsiteY2046" fmla="*/ 1192364 h 1996549"/>
              <a:gd name="connsiteX2047" fmla="*/ 251234 w 1998270"/>
              <a:gd name="connsiteY2047" fmla="*/ 1197651 h 1996549"/>
              <a:gd name="connsiteX2048" fmla="*/ 245947 w 1998270"/>
              <a:gd name="connsiteY2048" fmla="*/ 1192364 h 1996549"/>
              <a:gd name="connsiteX2049" fmla="*/ 251234 w 1998270"/>
              <a:gd name="connsiteY2049" fmla="*/ 1187076 h 1996549"/>
              <a:gd name="connsiteX2050" fmla="*/ 312635 w 1998270"/>
              <a:gd name="connsiteY2050" fmla="*/ 1186394 h 1996549"/>
              <a:gd name="connsiteX2051" fmla="*/ 312976 w 1998270"/>
              <a:gd name="connsiteY2051" fmla="*/ 1186394 h 1996549"/>
              <a:gd name="connsiteX2052" fmla="*/ 318604 w 1998270"/>
              <a:gd name="connsiteY2052" fmla="*/ 1192364 h 1996549"/>
              <a:gd name="connsiteX2053" fmla="*/ 312635 w 1998270"/>
              <a:gd name="connsiteY2053" fmla="*/ 1198333 h 1996549"/>
              <a:gd name="connsiteX2054" fmla="*/ 306666 w 1998270"/>
              <a:gd name="connsiteY2054" fmla="*/ 1192364 h 1996549"/>
              <a:gd name="connsiteX2055" fmla="*/ 312635 w 1998270"/>
              <a:gd name="connsiteY2055" fmla="*/ 1186394 h 1996549"/>
              <a:gd name="connsiteX2056" fmla="*/ 374036 w 1998270"/>
              <a:gd name="connsiteY2056" fmla="*/ 1185712 h 1996549"/>
              <a:gd name="connsiteX2057" fmla="*/ 374378 w 1998270"/>
              <a:gd name="connsiteY2057" fmla="*/ 1185712 h 1996549"/>
              <a:gd name="connsiteX2058" fmla="*/ 380688 w 1998270"/>
              <a:gd name="connsiteY2058" fmla="*/ 1192364 h 1996549"/>
              <a:gd name="connsiteX2059" fmla="*/ 374036 w 1998270"/>
              <a:gd name="connsiteY2059" fmla="*/ 1199016 h 1996549"/>
              <a:gd name="connsiteX2060" fmla="*/ 367385 w 1998270"/>
              <a:gd name="connsiteY2060" fmla="*/ 1192364 h 1996549"/>
              <a:gd name="connsiteX2061" fmla="*/ 374036 w 1998270"/>
              <a:gd name="connsiteY2061" fmla="*/ 1185712 h 1996549"/>
              <a:gd name="connsiteX2062" fmla="*/ 436119 w 1998270"/>
              <a:gd name="connsiteY2062" fmla="*/ 1185199 h 1996549"/>
              <a:gd name="connsiteX2063" fmla="*/ 443283 w 1998270"/>
              <a:gd name="connsiteY2063" fmla="*/ 1192363 h 1996549"/>
              <a:gd name="connsiteX2064" fmla="*/ 436119 w 1998270"/>
              <a:gd name="connsiteY2064" fmla="*/ 1199526 h 1996549"/>
              <a:gd name="connsiteX2065" fmla="*/ 428956 w 1998270"/>
              <a:gd name="connsiteY2065" fmla="*/ 1192363 h 1996549"/>
              <a:gd name="connsiteX2066" fmla="*/ 436119 w 1998270"/>
              <a:gd name="connsiteY2066" fmla="*/ 1185199 h 1996549"/>
              <a:gd name="connsiteX2067" fmla="*/ 558240 w 1998270"/>
              <a:gd name="connsiteY2067" fmla="*/ 1184347 h 1996549"/>
              <a:gd name="connsiteX2068" fmla="*/ 566767 w 1998270"/>
              <a:gd name="connsiteY2068" fmla="*/ 1192875 h 1996549"/>
              <a:gd name="connsiteX2069" fmla="*/ 558240 w 1998270"/>
              <a:gd name="connsiteY2069" fmla="*/ 1201403 h 1996549"/>
              <a:gd name="connsiteX2070" fmla="*/ 549712 w 1998270"/>
              <a:gd name="connsiteY2070" fmla="*/ 1192875 h 1996549"/>
              <a:gd name="connsiteX2071" fmla="*/ 558240 w 1998270"/>
              <a:gd name="connsiteY2071" fmla="*/ 1184347 h 1996549"/>
              <a:gd name="connsiteX2072" fmla="*/ 496838 w 1998270"/>
              <a:gd name="connsiteY2072" fmla="*/ 1184347 h 1996549"/>
              <a:gd name="connsiteX2073" fmla="*/ 497179 w 1998270"/>
              <a:gd name="connsiteY2073" fmla="*/ 1184347 h 1996549"/>
              <a:gd name="connsiteX2074" fmla="*/ 504684 w 1998270"/>
              <a:gd name="connsiteY2074" fmla="*/ 1192193 h 1996549"/>
              <a:gd name="connsiteX2075" fmla="*/ 496838 w 1998270"/>
              <a:gd name="connsiteY2075" fmla="*/ 1200038 h 1996549"/>
              <a:gd name="connsiteX2076" fmla="*/ 488993 w 1998270"/>
              <a:gd name="connsiteY2076" fmla="*/ 1192193 h 1996549"/>
              <a:gd name="connsiteX2077" fmla="*/ 496838 w 1998270"/>
              <a:gd name="connsiteY2077" fmla="*/ 1184347 h 1996549"/>
              <a:gd name="connsiteX2078" fmla="*/ 619641 w 1998270"/>
              <a:gd name="connsiteY2078" fmla="*/ 1183153 h 1996549"/>
              <a:gd name="connsiteX2079" fmla="*/ 628851 w 1998270"/>
              <a:gd name="connsiteY2079" fmla="*/ 1192364 h 1996549"/>
              <a:gd name="connsiteX2080" fmla="*/ 619641 w 1998270"/>
              <a:gd name="connsiteY2080" fmla="*/ 1201574 h 1996549"/>
              <a:gd name="connsiteX2081" fmla="*/ 610431 w 1998270"/>
              <a:gd name="connsiteY2081" fmla="*/ 1192364 h 1996549"/>
              <a:gd name="connsiteX2082" fmla="*/ 619641 w 1998270"/>
              <a:gd name="connsiteY2082" fmla="*/ 1183153 h 1996549"/>
              <a:gd name="connsiteX2083" fmla="*/ 681042 w 1998270"/>
              <a:gd name="connsiteY2083" fmla="*/ 1182642 h 1996549"/>
              <a:gd name="connsiteX2084" fmla="*/ 681383 w 1998270"/>
              <a:gd name="connsiteY2084" fmla="*/ 1182642 h 1996549"/>
              <a:gd name="connsiteX2085" fmla="*/ 690764 w 1998270"/>
              <a:gd name="connsiteY2085" fmla="*/ 1192364 h 1996549"/>
              <a:gd name="connsiteX2086" fmla="*/ 681042 w 1998270"/>
              <a:gd name="connsiteY2086" fmla="*/ 1202085 h 1996549"/>
              <a:gd name="connsiteX2087" fmla="*/ 671321 w 1998270"/>
              <a:gd name="connsiteY2087" fmla="*/ 1192364 h 1996549"/>
              <a:gd name="connsiteX2088" fmla="*/ 681042 w 1998270"/>
              <a:gd name="connsiteY2088" fmla="*/ 1182642 h 1996549"/>
              <a:gd name="connsiteX2089" fmla="*/ 743125 w 1998270"/>
              <a:gd name="connsiteY2089" fmla="*/ 1181959 h 1996549"/>
              <a:gd name="connsiteX2090" fmla="*/ 753529 w 1998270"/>
              <a:gd name="connsiteY2090" fmla="*/ 1192364 h 1996549"/>
              <a:gd name="connsiteX2091" fmla="*/ 743125 w 1998270"/>
              <a:gd name="connsiteY2091" fmla="*/ 1202768 h 1996549"/>
              <a:gd name="connsiteX2092" fmla="*/ 732722 w 1998270"/>
              <a:gd name="connsiteY2092" fmla="*/ 1192364 h 1996549"/>
              <a:gd name="connsiteX2093" fmla="*/ 743125 w 1998270"/>
              <a:gd name="connsiteY2093" fmla="*/ 1181959 h 1996549"/>
              <a:gd name="connsiteX2094" fmla="*/ 803845 w 1998270"/>
              <a:gd name="connsiteY2094" fmla="*/ 1181448 h 1996549"/>
              <a:gd name="connsiteX2095" fmla="*/ 804186 w 1998270"/>
              <a:gd name="connsiteY2095" fmla="*/ 1181448 h 1996549"/>
              <a:gd name="connsiteX2096" fmla="*/ 814761 w 1998270"/>
              <a:gd name="connsiteY2096" fmla="*/ 1192363 h 1996549"/>
              <a:gd name="connsiteX2097" fmla="*/ 803845 w 1998270"/>
              <a:gd name="connsiteY2097" fmla="*/ 1203279 h 1996549"/>
              <a:gd name="connsiteX2098" fmla="*/ 792930 w 1998270"/>
              <a:gd name="connsiteY2098" fmla="*/ 1192363 h 1996549"/>
              <a:gd name="connsiteX2099" fmla="*/ 803845 w 1998270"/>
              <a:gd name="connsiteY2099" fmla="*/ 1181448 h 1996549"/>
              <a:gd name="connsiteX2100" fmla="*/ 865246 w 1998270"/>
              <a:gd name="connsiteY2100" fmla="*/ 1180935 h 1996549"/>
              <a:gd name="connsiteX2101" fmla="*/ 876673 w 1998270"/>
              <a:gd name="connsiteY2101" fmla="*/ 1192363 h 1996549"/>
              <a:gd name="connsiteX2102" fmla="*/ 865246 w 1998270"/>
              <a:gd name="connsiteY2102" fmla="*/ 1203790 h 1996549"/>
              <a:gd name="connsiteX2103" fmla="*/ 853819 w 1998270"/>
              <a:gd name="connsiteY2103" fmla="*/ 1192363 h 1996549"/>
              <a:gd name="connsiteX2104" fmla="*/ 865246 w 1998270"/>
              <a:gd name="connsiteY2104" fmla="*/ 1180935 h 1996549"/>
              <a:gd name="connsiteX2105" fmla="*/ 926648 w 1998270"/>
              <a:gd name="connsiteY2105" fmla="*/ 1180253 h 1996549"/>
              <a:gd name="connsiteX2106" fmla="*/ 938757 w 1998270"/>
              <a:gd name="connsiteY2106" fmla="*/ 1192363 h 1996549"/>
              <a:gd name="connsiteX2107" fmla="*/ 926648 w 1998270"/>
              <a:gd name="connsiteY2107" fmla="*/ 1204473 h 1996549"/>
              <a:gd name="connsiteX2108" fmla="*/ 914538 w 1998270"/>
              <a:gd name="connsiteY2108" fmla="*/ 1192363 h 1996549"/>
              <a:gd name="connsiteX2109" fmla="*/ 926648 w 1998270"/>
              <a:gd name="connsiteY2109" fmla="*/ 1180253 h 1996549"/>
              <a:gd name="connsiteX2110" fmla="*/ 988049 w 1998270"/>
              <a:gd name="connsiteY2110" fmla="*/ 1179742 h 1996549"/>
              <a:gd name="connsiteX2111" fmla="*/ 1000670 w 1998270"/>
              <a:gd name="connsiteY2111" fmla="*/ 1192364 h 1996549"/>
              <a:gd name="connsiteX2112" fmla="*/ 988049 w 1998270"/>
              <a:gd name="connsiteY2112" fmla="*/ 1204985 h 1996549"/>
              <a:gd name="connsiteX2113" fmla="*/ 975428 w 1998270"/>
              <a:gd name="connsiteY2113" fmla="*/ 1192364 h 1996549"/>
              <a:gd name="connsiteX2114" fmla="*/ 988049 w 1998270"/>
              <a:gd name="connsiteY2114" fmla="*/ 1179742 h 1996549"/>
              <a:gd name="connsiteX2115" fmla="*/ 1050132 w 1998270"/>
              <a:gd name="connsiteY2115" fmla="*/ 1179231 h 1996549"/>
              <a:gd name="connsiteX2116" fmla="*/ 1050473 w 1998270"/>
              <a:gd name="connsiteY2116" fmla="*/ 1179231 h 1996549"/>
              <a:gd name="connsiteX2117" fmla="*/ 1063265 w 1998270"/>
              <a:gd name="connsiteY2117" fmla="*/ 1192364 h 1996549"/>
              <a:gd name="connsiteX2118" fmla="*/ 1050132 w 1998270"/>
              <a:gd name="connsiteY2118" fmla="*/ 1205497 h 1996549"/>
              <a:gd name="connsiteX2119" fmla="*/ 1037000 w 1998270"/>
              <a:gd name="connsiteY2119" fmla="*/ 1192364 h 1996549"/>
              <a:gd name="connsiteX2120" fmla="*/ 1050132 w 1998270"/>
              <a:gd name="connsiteY2120" fmla="*/ 1179231 h 1996549"/>
              <a:gd name="connsiteX2121" fmla="*/ 1110851 w 1998270"/>
              <a:gd name="connsiteY2121" fmla="*/ 1178718 h 1996549"/>
              <a:gd name="connsiteX2122" fmla="*/ 1124496 w 1998270"/>
              <a:gd name="connsiteY2122" fmla="*/ 1192363 h 1996549"/>
              <a:gd name="connsiteX2123" fmla="*/ 1110851 w 1998270"/>
              <a:gd name="connsiteY2123" fmla="*/ 1206008 h 1996549"/>
              <a:gd name="connsiteX2124" fmla="*/ 1097207 w 1998270"/>
              <a:gd name="connsiteY2124" fmla="*/ 1192363 h 1996549"/>
              <a:gd name="connsiteX2125" fmla="*/ 1110851 w 1998270"/>
              <a:gd name="connsiteY2125" fmla="*/ 1178718 h 1996549"/>
              <a:gd name="connsiteX2126" fmla="*/ 1172253 w 1998270"/>
              <a:gd name="connsiteY2126" fmla="*/ 1178377 h 1996549"/>
              <a:gd name="connsiteX2127" fmla="*/ 1186239 w 1998270"/>
              <a:gd name="connsiteY2127" fmla="*/ 1192363 h 1996549"/>
              <a:gd name="connsiteX2128" fmla="*/ 1172253 w 1998270"/>
              <a:gd name="connsiteY2128" fmla="*/ 1206349 h 1996549"/>
              <a:gd name="connsiteX2129" fmla="*/ 1158267 w 1998270"/>
              <a:gd name="connsiteY2129" fmla="*/ 1192363 h 1996549"/>
              <a:gd name="connsiteX2130" fmla="*/ 1172253 w 1998270"/>
              <a:gd name="connsiteY2130" fmla="*/ 1178377 h 1996549"/>
              <a:gd name="connsiteX2131" fmla="*/ 1233654 w 1998270"/>
              <a:gd name="connsiteY2131" fmla="*/ 1177865 h 1996549"/>
              <a:gd name="connsiteX2132" fmla="*/ 1248151 w 1998270"/>
              <a:gd name="connsiteY2132" fmla="*/ 1192363 h 1996549"/>
              <a:gd name="connsiteX2133" fmla="*/ 1233654 w 1998270"/>
              <a:gd name="connsiteY2133" fmla="*/ 1206860 h 1996549"/>
              <a:gd name="connsiteX2134" fmla="*/ 1219157 w 1998270"/>
              <a:gd name="connsiteY2134" fmla="*/ 1192363 h 1996549"/>
              <a:gd name="connsiteX2135" fmla="*/ 1233654 w 1998270"/>
              <a:gd name="connsiteY2135" fmla="*/ 1177865 h 1996549"/>
              <a:gd name="connsiteX2136" fmla="*/ 1971151 w 1998270"/>
              <a:gd name="connsiteY2136" fmla="*/ 1177696 h 1996549"/>
              <a:gd name="connsiteX2137" fmla="*/ 1971492 w 1998270"/>
              <a:gd name="connsiteY2137" fmla="*/ 1177696 h 1996549"/>
              <a:gd name="connsiteX2138" fmla="*/ 1985819 w 1998270"/>
              <a:gd name="connsiteY2138" fmla="*/ 1192364 h 1996549"/>
              <a:gd name="connsiteX2139" fmla="*/ 1971151 w 1998270"/>
              <a:gd name="connsiteY2139" fmla="*/ 1207032 h 1996549"/>
              <a:gd name="connsiteX2140" fmla="*/ 1956484 w 1998270"/>
              <a:gd name="connsiteY2140" fmla="*/ 1192364 h 1996549"/>
              <a:gd name="connsiteX2141" fmla="*/ 1971151 w 1998270"/>
              <a:gd name="connsiteY2141" fmla="*/ 1177696 h 1996549"/>
              <a:gd name="connsiteX2142" fmla="*/ 1295055 w 1998270"/>
              <a:gd name="connsiteY2142" fmla="*/ 1177524 h 1996549"/>
              <a:gd name="connsiteX2143" fmla="*/ 1309894 w 1998270"/>
              <a:gd name="connsiteY2143" fmla="*/ 1192363 h 1996549"/>
              <a:gd name="connsiteX2144" fmla="*/ 1295055 w 1998270"/>
              <a:gd name="connsiteY2144" fmla="*/ 1207202 h 1996549"/>
              <a:gd name="connsiteX2145" fmla="*/ 1280217 w 1998270"/>
              <a:gd name="connsiteY2145" fmla="*/ 1192363 h 1996549"/>
              <a:gd name="connsiteX2146" fmla="*/ 1295055 w 1998270"/>
              <a:gd name="connsiteY2146" fmla="*/ 1177524 h 1996549"/>
              <a:gd name="connsiteX2147" fmla="*/ 1357139 w 1998270"/>
              <a:gd name="connsiteY2147" fmla="*/ 1177183 h 1996549"/>
              <a:gd name="connsiteX2148" fmla="*/ 1372319 w 1998270"/>
              <a:gd name="connsiteY2148" fmla="*/ 1192363 h 1996549"/>
              <a:gd name="connsiteX2149" fmla="*/ 1372319 w 1998270"/>
              <a:gd name="connsiteY2149" fmla="*/ 1192535 h 1996549"/>
              <a:gd name="connsiteX2150" fmla="*/ 1357139 w 1998270"/>
              <a:gd name="connsiteY2150" fmla="*/ 1207372 h 1996549"/>
              <a:gd name="connsiteX2151" fmla="*/ 1356968 w 1998270"/>
              <a:gd name="connsiteY2151" fmla="*/ 1207374 h 1996549"/>
              <a:gd name="connsiteX2152" fmla="*/ 1341959 w 1998270"/>
              <a:gd name="connsiteY2152" fmla="*/ 1192363 h 1996549"/>
              <a:gd name="connsiteX2153" fmla="*/ 1357139 w 1998270"/>
              <a:gd name="connsiteY2153" fmla="*/ 1177183 h 1996549"/>
              <a:gd name="connsiteX2154" fmla="*/ 1417858 w 1998270"/>
              <a:gd name="connsiteY2154" fmla="*/ 1176842 h 1996549"/>
              <a:gd name="connsiteX2155" fmla="*/ 1433378 w 1998270"/>
              <a:gd name="connsiteY2155" fmla="*/ 1192363 h 1996549"/>
              <a:gd name="connsiteX2156" fmla="*/ 1433378 w 1998270"/>
              <a:gd name="connsiteY2156" fmla="*/ 1192536 h 1996549"/>
              <a:gd name="connsiteX2157" fmla="*/ 1417858 w 1998270"/>
              <a:gd name="connsiteY2157" fmla="*/ 1207714 h 1996549"/>
              <a:gd name="connsiteX2158" fmla="*/ 1417687 w 1998270"/>
              <a:gd name="connsiteY2158" fmla="*/ 1207715 h 1996549"/>
              <a:gd name="connsiteX2159" fmla="*/ 1402337 w 1998270"/>
              <a:gd name="connsiteY2159" fmla="*/ 1192363 h 1996549"/>
              <a:gd name="connsiteX2160" fmla="*/ 1417858 w 1998270"/>
              <a:gd name="connsiteY2160" fmla="*/ 1176842 h 1996549"/>
              <a:gd name="connsiteX2161" fmla="*/ 1479258 w 1998270"/>
              <a:gd name="connsiteY2161" fmla="*/ 1176502 h 1996549"/>
              <a:gd name="connsiteX2162" fmla="*/ 1479599 w 1998270"/>
              <a:gd name="connsiteY2162" fmla="*/ 1176502 h 1996549"/>
              <a:gd name="connsiteX2163" fmla="*/ 1495120 w 1998270"/>
              <a:gd name="connsiteY2163" fmla="*/ 1192364 h 1996549"/>
              <a:gd name="connsiteX2164" fmla="*/ 1495120 w 1998270"/>
              <a:gd name="connsiteY2164" fmla="*/ 1192536 h 1996549"/>
              <a:gd name="connsiteX2165" fmla="*/ 1479258 w 1998270"/>
              <a:gd name="connsiteY2165" fmla="*/ 1208055 h 1996549"/>
              <a:gd name="connsiteX2166" fmla="*/ 1463397 w 1998270"/>
              <a:gd name="connsiteY2166" fmla="*/ 1192364 h 1996549"/>
              <a:gd name="connsiteX2167" fmla="*/ 1479258 w 1998270"/>
              <a:gd name="connsiteY2167" fmla="*/ 1176502 h 1996549"/>
              <a:gd name="connsiteX2168" fmla="*/ 1540660 w 1998270"/>
              <a:gd name="connsiteY2168" fmla="*/ 1176160 h 1996549"/>
              <a:gd name="connsiteX2169" fmla="*/ 1541888 w 1998270"/>
              <a:gd name="connsiteY2169" fmla="*/ 1176190 h 1996549"/>
              <a:gd name="connsiteX2170" fmla="*/ 1556863 w 1998270"/>
              <a:gd name="connsiteY2170" fmla="*/ 1193216 h 1996549"/>
              <a:gd name="connsiteX2171" fmla="*/ 1556863 w 1998270"/>
              <a:gd name="connsiteY2171" fmla="*/ 1193388 h 1996549"/>
              <a:gd name="connsiteX2172" fmla="*/ 1540660 w 1998270"/>
              <a:gd name="connsiteY2172" fmla="*/ 1209248 h 1996549"/>
              <a:gd name="connsiteX2173" fmla="*/ 1524457 w 1998270"/>
              <a:gd name="connsiteY2173" fmla="*/ 1193216 h 1996549"/>
              <a:gd name="connsiteX2174" fmla="*/ 1540660 w 1998270"/>
              <a:gd name="connsiteY2174" fmla="*/ 1176160 h 1996549"/>
              <a:gd name="connsiteX2175" fmla="*/ 1602061 w 1998270"/>
              <a:gd name="connsiteY2175" fmla="*/ 1175989 h 1996549"/>
              <a:gd name="connsiteX2176" fmla="*/ 1619117 w 1998270"/>
              <a:gd name="connsiteY2176" fmla="*/ 1193045 h 1996549"/>
              <a:gd name="connsiteX2177" fmla="*/ 1602061 w 1998270"/>
              <a:gd name="connsiteY2177" fmla="*/ 1210101 h 1996549"/>
              <a:gd name="connsiteX2178" fmla="*/ 1585006 w 1998270"/>
              <a:gd name="connsiteY2178" fmla="*/ 1193045 h 1996549"/>
              <a:gd name="connsiteX2179" fmla="*/ 1602061 w 1998270"/>
              <a:gd name="connsiteY2179" fmla="*/ 1175989 h 1996549"/>
              <a:gd name="connsiteX2180" fmla="*/ 1664144 w 1998270"/>
              <a:gd name="connsiteY2180" fmla="*/ 1175819 h 1996549"/>
              <a:gd name="connsiteX2181" fmla="*/ 1681200 w 1998270"/>
              <a:gd name="connsiteY2181" fmla="*/ 1192875 h 1996549"/>
              <a:gd name="connsiteX2182" fmla="*/ 1664144 w 1998270"/>
              <a:gd name="connsiteY2182" fmla="*/ 1209931 h 1996549"/>
              <a:gd name="connsiteX2183" fmla="*/ 1647089 w 1998270"/>
              <a:gd name="connsiteY2183" fmla="*/ 1192875 h 1996549"/>
              <a:gd name="connsiteX2184" fmla="*/ 1664144 w 1998270"/>
              <a:gd name="connsiteY2184" fmla="*/ 1175819 h 1996549"/>
              <a:gd name="connsiteX2185" fmla="*/ 1724863 w 1998270"/>
              <a:gd name="connsiteY2185" fmla="*/ 1175648 h 1996549"/>
              <a:gd name="connsiteX2186" fmla="*/ 1741919 w 1998270"/>
              <a:gd name="connsiteY2186" fmla="*/ 1192704 h 1996549"/>
              <a:gd name="connsiteX2187" fmla="*/ 1724863 w 1998270"/>
              <a:gd name="connsiteY2187" fmla="*/ 1209760 h 1996549"/>
              <a:gd name="connsiteX2188" fmla="*/ 1707808 w 1998270"/>
              <a:gd name="connsiteY2188" fmla="*/ 1192704 h 1996549"/>
              <a:gd name="connsiteX2189" fmla="*/ 1724863 w 1998270"/>
              <a:gd name="connsiteY2189" fmla="*/ 1175648 h 1996549"/>
              <a:gd name="connsiteX2190" fmla="*/ 1909067 w 1998270"/>
              <a:gd name="connsiteY2190" fmla="*/ 1175478 h 1996549"/>
              <a:gd name="connsiteX2191" fmla="*/ 1926123 w 1998270"/>
              <a:gd name="connsiteY2191" fmla="*/ 1192534 h 1996549"/>
              <a:gd name="connsiteX2192" fmla="*/ 1909067 w 1998270"/>
              <a:gd name="connsiteY2192" fmla="*/ 1209590 h 1996549"/>
              <a:gd name="connsiteX2193" fmla="*/ 1892012 w 1998270"/>
              <a:gd name="connsiteY2193" fmla="*/ 1192534 h 1996549"/>
              <a:gd name="connsiteX2194" fmla="*/ 1909067 w 1998270"/>
              <a:gd name="connsiteY2194" fmla="*/ 1175478 h 1996549"/>
              <a:gd name="connsiteX2195" fmla="*/ 1847666 w 1998270"/>
              <a:gd name="connsiteY2195" fmla="*/ 1175478 h 1996549"/>
              <a:gd name="connsiteX2196" fmla="*/ 1864722 w 1998270"/>
              <a:gd name="connsiteY2196" fmla="*/ 1192534 h 1996549"/>
              <a:gd name="connsiteX2197" fmla="*/ 1847666 w 1998270"/>
              <a:gd name="connsiteY2197" fmla="*/ 1209590 h 1996549"/>
              <a:gd name="connsiteX2198" fmla="*/ 1830611 w 1998270"/>
              <a:gd name="connsiteY2198" fmla="*/ 1192534 h 1996549"/>
              <a:gd name="connsiteX2199" fmla="*/ 1847666 w 1998270"/>
              <a:gd name="connsiteY2199" fmla="*/ 1175478 h 1996549"/>
              <a:gd name="connsiteX2200" fmla="*/ 1786265 w 1998270"/>
              <a:gd name="connsiteY2200" fmla="*/ 1175478 h 1996549"/>
              <a:gd name="connsiteX2201" fmla="*/ 1803321 w 1998270"/>
              <a:gd name="connsiteY2201" fmla="*/ 1192534 h 1996549"/>
              <a:gd name="connsiteX2202" fmla="*/ 1786265 w 1998270"/>
              <a:gd name="connsiteY2202" fmla="*/ 1209590 h 1996549"/>
              <a:gd name="connsiteX2203" fmla="*/ 1769210 w 1998270"/>
              <a:gd name="connsiteY2203" fmla="*/ 1192534 h 1996549"/>
              <a:gd name="connsiteX2204" fmla="*/ 1786265 w 1998270"/>
              <a:gd name="connsiteY2204" fmla="*/ 1175478 h 1996549"/>
              <a:gd name="connsiteX2205" fmla="*/ 5629 w 1998270"/>
              <a:gd name="connsiteY2205" fmla="*/ 1128574 h 1996549"/>
              <a:gd name="connsiteX2206" fmla="*/ 8016 w 1998270"/>
              <a:gd name="connsiteY2206" fmla="*/ 1130962 h 1996549"/>
              <a:gd name="connsiteX2207" fmla="*/ 5629 w 1998270"/>
              <a:gd name="connsiteY2207" fmla="*/ 1133350 h 1996549"/>
              <a:gd name="connsiteX2208" fmla="*/ 3241 w 1998270"/>
              <a:gd name="connsiteY2208" fmla="*/ 1130962 h 1996549"/>
              <a:gd name="connsiteX2209" fmla="*/ 5629 w 1998270"/>
              <a:gd name="connsiteY2209" fmla="*/ 1128574 h 1996549"/>
              <a:gd name="connsiteX2210" fmla="*/ 67029 w 1998270"/>
              <a:gd name="connsiteY2210" fmla="*/ 1127380 h 1996549"/>
              <a:gd name="connsiteX2211" fmla="*/ 70611 w 1998270"/>
              <a:gd name="connsiteY2211" fmla="*/ 1130962 h 1996549"/>
              <a:gd name="connsiteX2212" fmla="*/ 67029 w 1998270"/>
              <a:gd name="connsiteY2212" fmla="*/ 1134544 h 1996549"/>
              <a:gd name="connsiteX2213" fmla="*/ 63448 w 1998270"/>
              <a:gd name="connsiteY2213" fmla="*/ 1130962 h 1996549"/>
              <a:gd name="connsiteX2214" fmla="*/ 67029 w 1998270"/>
              <a:gd name="connsiteY2214" fmla="*/ 1127380 h 1996549"/>
              <a:gd name="connsiteX2215" fmla="*/ 129114 w 1998270"/>
              <a:gd name="connsiteY2215" fmla="*/ 1126698 h 1996549"/>
              <a:gd name="connsiteX2216" fmla="*/ 133378 w 1998270"/>
              <a:gd name="connsiteY2216" fmla="*/ 1130962 h 1996549"/>
              <a:gd name="connsiteX2217" fmla="*/ 129114 w 1998270"/>
              <a:gd name="connsiteY2217" fmla="*/ 1135226 h 1996549"/>
              <a:gd name="connsiteX2218" fmla="*/ 124850 w 1998270"/>
              <a:gd name="connsiteY2218" fmla="*/ 1130962 h 1996549"/>
              <a:gd name="connsiteX2219" fmla="*/ 129114 w 1998270"/>
              <a:gd name="connsiteY2219" fmla="*/ 1126698 h 1996549"/>
              <a:gd name="connsiteX2220" fmla="*/ 190199 w 1998270"/>
              <a:gd name="connsiteY2220" fmla="*/ 1125881 h 1996549"/>
              <a:gd name="connsiteX2221" fmla="*/ 195145 w 1998270"/>
              <a:gd name="connsiteY2221" fmla="*/ 1130827 h 1996549"/>
              <a:gd name="connsiteX2222" fmla="*/ 190199 w 1998270"/>
              <a:gd name="connsiteY2222" fmla="*/ 1135773 h 1996549"/>
              <a:gd name="connsiteX2223" fmla="*/ 185253 w 1998270"/>
              <a:gd name="connsiteY2223" fmla="*/ 1130827 h 1996549"/>
              <a:gd name="connsiteX2224" fmla="*/ 190199 w 1998270"/>
              <a:gd name="connsiteY2224" fmla="*/ 1125881 h 1996549"/>
              <a:gd name="connsiteX2225" fmla="*/ 251234 w 1998270"/>
              <a:gd name="connsiteY2225" fmla="*/ 1125163 h 1996549"/>
              <a:gd name="connsiteX2226" fmla="*/ 257032 w 1998270"/>
              <a:gd name="connsiteY2226" fmla="*/ 1130963 h 1996549"/>
              <a:gd name="connsiteX2227" fmla="*/ 251234 w 1998270"/>
              <a:gd name="connsiteY2227" fmla="*/ 1136761 h 1996549"/>
              <a:gd name="connsiteX2228" fmla="*/ 245435 w 1998270"/>
              <a:gd name="connsiteY2228" fmla="*/ 1130963 h 1996549"/>
              <a:gd name="connsiteX2229" fmla="*/ 251234 w 1998270"/>
              <a:gd name="connsiteY2229" fmla="*/ 1125163 h 1996549"/>
              <a:gd name="connsiteX2230" fmla="*/ 312635 w 1998270"/>
              <a:gd name="connsiteY2230" fmla="*/ 1124480 h 1996549"/>
              <a:gd name="connsiteX2231" fmla="*/ 319116 w 1998270"/>
              <a:gd name="connsiteY2231" fmla="*/ 1130962 h 1996549"/>
              <a:gd name="connsiteX2232" fmla="*/ 312635 w 1998270"/>
              <a:gd name="connsiteY2232" fmla="*/ 1137443 h 1996549"/>
              <a:gd name="connsiteX2233" fmla="*/ 306154 w 1998270"/>
              <a:gd name="connsiteY2233" fmla="*/ 1130962 h 1996549"/>
              <a:gd name="connsiteX2234" fmla="*/ 312635 w 1998270"/>
              <a:gd name="connsiteY2234" fmla="*/ 1124480 h 1996549"/>
              <a:gd name="connsiteX2235" fmla="*/ 374036 w 1998270"/>
              <a:gd name="connsiteY2235" fmla="*/ 1123798 h 1996549"/>
              <a:gd name="connsiteX2236" fmla="*/ 381199 w 1998270"/>
              <a:gd name="connsiteY2236" fmla="*/ 1130962 h 1996549"/>
              <a:gd name="connsiteX2237" fmla="*/ 374036 w 1998270"/>
              <a:gd name="connsiteY2237" fmla="*/ 1138125 h 1996549"/>
              <a:gd name="connsiteX2238" fmla="*/ 366873 w 1998270"/>
              <a:gd name="connsiteY2238" fmla="*/ 1130962 h 1996549"/>
              <a:gd name="connsiteX2239" fmla="*/ 374036 w 1998270"/>
              <a:gd name="connsiteY2239" fmla="*/ 1123798 h 1996549"/>
              <a:gd name="connsiteX2240" fmla="*/ 436120 w 1998270"/>
              <a:gd name="connsiteY2240" fmla="*/ 1123286 h 1996549"/>
              <a:gd name="connsiteX2241" fmla="*/ 443795 w 1998270"/>
              <a:gd name="connsiteY2241" fmla="*/ 1130962 h 1996549"/>
              <a:gd name="connsiteX2242" fmla="*/ 436120 w 1998270"/>
              <a:gd name="connsiteY2242" fmla="*/ 1138637 h 1996549"/>
              <a:gd name="connsiteX2243" fmla="*/ 428445 w 1998270"/>
              <a:gd name="connsiteY2243" fmla="*/ 1130962 h 1996549"/>
              <a:gd name="connsiteX2244" fmla="*/ 436120 w 1998270"/>
              <a:gd name="connsiteY2244" fmla="*/ 1123286 h 1996549"/>
              <a:gd name="connsiteX2245" fmla="*/ 496839 w 1998270"/>
              <a:gd name="connsiteY2245" fmla="*/ 1122604 h 1996549"/>
              <a:gd name="connsiteX2246" fmla="*/ 505196 w 1998270"/>
              <a:gd name="connsiteY2246" fmla="*/ 1130962 h 1996549"/>
              <a:gd name="connsiteX2247" fmla="*/ 496839 w 1998270"/>
              <a:gd name="connsiteY2247" fmla="*/ 1139319 h 1996549"/>
              <a:gd name="connsiteX2248" fmla="*/ 488482 w 1998270"/>
              <a:gd name="connsiteY2248" fmla="*/ 1130962 h 1996549"/>
              <a:gd name="connsiteX2249" fmla="*/ 496839 w 1998270"/>
              <a:gd name="connsiteY2249" fmla="*/ 1122604 h 1996549"/>
              <a:gd name="connsiteX2250" fmla="*/ 558240 w 1998270"/>
              <a:gd name="connsiteY2250" fmla="*/ 1121923 h 1996549"/>
              <a:gd name="connsiteX2251" fmla="*/ 558581 w 1998270"/>
              <a:gd name="connsiteY2251" fmla="*/ 1121923 h 1996549"/>
              <a:gd name="connsiteX2252" fmla="*/ 567280 w 1998270"/>
              <a:gd name="connsiteY2252" fmla="*/ 1130962 h 1996549"/>
              <a:gd name="connsiteX2253" fmla="*/ 558240 w 1998270"/>
              <a:gd name="connsiteY2253" fmla="*/ 1140002 h 1996549"/>
              <a:gd name="connsiteX2254" fmla="*/ 549201 w 1998270"/>
              <a:gd name="connsiteY2254" fmla="*/ 1130962 h 1996549"/>
              <a:gd name="connsiteX2255" fmla="*/ 558240 w 1998270"/>
              <a:gd name="connsiteY2255" fmla="*/ 1121923 h 1996549"/>
              <a:gd name="connsiteX2256" fmla="*/ 619642 w 1998270"/>
              <a:gd name="connsiteY2256" fmla="*/ 1121240 h 1996549"/>
              <a:gd name="connsiteX2257" fmla="*/ 619982 w 1998270"/>
              <a:gd name="connsiteY2257" fmla="*/ 1121240 h 1996549"/>
              <a:gd name="connsiteX2258" fmla="*/ 629363 w 1998270"/>
              <a:gd name="connsiteY2258" fmla="*/ 1130962 h 1996549"/>
              <a:gd name="connsiteX2259" fmla="*/ 619642 w 1998270"/>
              <a:gd name="connsiteY2259" fmla="*/ 1140684 h 1996549"/>
              <a:gd name="connsiteX2260" fmla="*/ 609920 w 1998270"/>
              <a:gd name="connsiteY2260" fmla="*/ 1130962 h 1996549"/>
              <a:gd name="connsiteX2261" fmla="*/ 619642 w 1998270"/>
              <a:gd name="connsiteY2261" fmla="*/ 1121240 h 1996549"/>
              <a:gd name="connsiteX2262" fmla="*/ 681042 w 1998270"/>
              <a:gd name="connsiteY2262" fmla="*/ 1120558 h 1996549"/>
              <a:gd name="connsiteX2263" fmla="*/ 691447 w 1998270"/>
              <a:gd name="connsiteY2263" fmla="*/ 1130963 h 1996549"/>
              <a:gd name="connsiteX2264" fmla="*/ 681042 w 1998270"/>
              <a:gd name="connsiteY2264" fmla="*/ 1141367 h 1996549"/>
              <a:gd name="connsiteX2265" fmla="*/ 670639 w 1998270"/>
              <a:gd name="connsiteY2265" fmla="*/ 1130963 h 1996549"/>
              <a:gd name="connsiteX2266" fmla="*/ 681042 w 1998270"/>
              <a:gd name="connsiteY2266" fmla="*/ 1120558 h 1996549"/>
              <a:gd name="connsiteX2267" fmla="*/ 743126 w 1998270"/>
              <a:gd name="connsiteY2267" fmla="*/ 1120047 h 1996549"/>
              <a:gd name="connsiteX2268" fmla="*/ 743467 w 1998270"/>
              <a:gd name="connsiteY2268" fmla="*/ 1120047 h 1996549"/>
              <a:gd name="connsiteX2269" fmla="*/ 754042 w 1998270"/>
              <a:gd name="connsiteY2269" fmla="*/ 1130963 h 1996549"/>
              <a:gd name="connsiteX2270" fmla="*/ 743126 w 1998270"/>
              <a:gd name="connsiteY2270" fmla="*/ 1141878 h 1996549"/>
              <a:gd name="connsiteX2271" fmla="*/ 732210 w 1998270"/>
              <a:gd name="connsiteY2271" fmla="*/ 1130963 h 1996549"/>
              <a:gd name="connsiteX2272" fmla="*/ 743126 w 1998270"/>
              <a:gd name="connsiteY2272" fmla="*/ 1120047 h 1996549"/>
              <a:gd name="connsiteX2273" fmla="*/ 803844 w 1998270"/>
              <a:gd name="connsiteY2273" fmla="*/ 1119364 h 1996549"/>
              <a:gd name="connsiteX2274" fmla="*/ 804185 w 1998270"/>
              <a:gd name="connsiteY2274" fmla="*/ 1119364 h 1996549"/>
              <a:gd name="connsiteX2275" fmla="*/ 815442 w 1998270"/>
              <a:gd name="connsiteY2275" fmla="*/ 1130962 h 1996549"/>
              <a:gd name="connsiteX2276" fmla="*/ 803844 w 1998270"/>
              <a:gd name="connsiteY2276" fmla="*/ 1142560 h 1996549"/>
              <a:gd name="connsiteX2277" fmla="*/ 792247 w 1998270"/>
              <a:gd name="connsiteY2277" fmla="*/ 1130962 h 1996549"/>
              <a:gd name="connsiteX2278" fmla="*/ 803844 w 1998270"/>
              <a:gd name="connsiteY2278" fmla="*/ 1119364 h 1996549"/>
              <a:gd name="connsiteX2279" fmla="*/ 865246 w 1998270"/>
              <a:gd name="connsiteY2279" fmla="*/ 1118852 h 1996549"/>
              <a:gd name="connsiteX2280" fmla="*/ 877356 w 1998270"/>
              <a:gd name="connsiteY2280" fmla="*/ 1130962 h 1996549"/>
              <a:gd name="connsiteX2281" fmla="*/ 865246 w 1998270"/>
              <a:gd name="connsiteY2281" fmla="*/ 1143072 h 1996549"/>
              <a:gd name="connsiteX2282" fmla="*/ 853137 w 1998270"/>
              <a:gd name="connsiteY2282" fmla="*/ 1130962 h 1996549"/>
              <a:gd name="connsiteX2283" fmla="*/ 865246 w 1998270"/>
              <a:gd name="connsiteY2283" fmla="*/ 1118852 h 1996549"/>
              <a:gd name="connsiteX2284" fmla="*/ 926647 w 1998270"/>
              <a:gd name="connsiteY2284" fmla="*/ 1118340 h 1996549"/>
              <a:gd name="connsiteX2285" fmla="*/ 939268 w 1998270"/>
              <a:gd name="connsiteY2285" fmla="*/ 1130962 h 1996549"/>
              <a:gd name="connsiteX2286" fmla="*/ 926647 w 1998270"/>
              <a:gd name="connsiteY2286" fmla="*/ 1143583 h 1996549"/>
              <a:gd name="connsiteX2287" fmla="*/ 914026 w 1998270"/>
              <a:gd name="connsiteY2287" fmla="*/ 1130962 h 1996549"/>
              <a:gd name="connsiteX2288" fmla="*/ 926647 w 1998270"/>
              <a:gd name="connsiteY2288" fmla="*/ 1118340 h 1996549"/>
              <a:gd name="connsiteX2289" fmla="*/ 988048 w 1998270"/>
              <a:gd name="connsiteY2289" fmla="*/ 1117658 h 1996549"/>
              <a:gd name="connsiteX2290" fmla="*/ 1001352 w 1998270"/>
              <a:gd name="connsiteY2290" fmla="*/ 1130962 h 1996549"/>
              <a:gd name="connsiteX2291" fmla="*/ 988048 w 1998270"/>
              <a:gd name="connsiteY2291" fmla="*/ 1144266 h 1996549"/>
              <a:gd name="connsiteX2292" fmla="*/ 974745 w 1998270"/>
              <a:gd name="connsiteY2292" fmla="*/ 1130962 h 1996549"/>
              <a:gd name="connsiteX2293" fmla="*/ 988048 w 1998270"/>
              <a:gd name="connsiteY2293" fmla="*/ 1117658 h 1996549"/>
              <a:gd name="connsiteX2294" fmla="*/ 1049816 w 1998270"/>
              <a:gd name="connsiteY2294" fmla="*/ 1117012 h 1996549"/>
              <a:gd name="connsiteX2295" fmla="*/ 1063632 w 1998270"/>
              <a:gd name="connsiteY2295" fmla="*/ 1130827 h 1996549"/>
              <a:gd name="connsiteX2296" fmla="*/ 1049816 w 1998270"/>
              <a:gd name="connsiteY2296" fmla="*/ 1144642 h 1996549"/>
              <a:gd name="connsiteX2297" fmla="*/ 1036001 w 1998270"/>
              <a:gd name="connsiteY2297" fmla="*/ 1130827 h 1996549"/>
              <a:gd name="connsiteX2298" fmla="*/ 1049816 w 1998270"/>
              <a:gd name="connsiteY2298" fmla="*/ 1117012 h 1996549"/>
              <a:gd name="connsiteX2299" fmla="*/ 1172253 w 1998270"/>
              <a:gd name="connsiteY2299" fmla="*/ 1116124 h 1996549"/>
              <a:gd name="connsiteX2300" fmla="*/ 1172594 w 1998270"/>
              <a:gd name="connsiteY2300" fmla="*/ 1116124 h 1996549"/>
              <a:gd name="connsiteX2301" fmla="*/ 1186921 w 1998270"/>
              <a:gd name="connsiteY2301" fmla="*/ 1130792 h 1996549"/>
              <a:gd name="connsiteX2302" fmla="*/ 1172253 w 1998270"/>
              <a:gd name="connsiteY2302" fmla="*/ 1145460 h 1996549"/>
              <a:gd name="connsiteX2303" fmla="*/ 1157585 w 1998270"/>
              <a:gd name="connsiteY2303" fmla="*/ 1130792 h 1996549"/>
              <a:gd name="connsiteX2304" fmla="*/ 1172253 w 1998270"/>
              <a:gd name="connsiteY2304" fmla="*/ 1116124 h 1996549"/>
              <a:gd name="connsiteX2305" fmla="*/ 1971151 w 1998270"/>
              <a:gd name="connsiteY2305" fmla="*/ 1116123 h 1996549"/>
              <a:gd name="connsiteX2306" fmla="*/ 1986501 w 1998270"/>
              <a:gd name="connsiteY2306" fmla="*/ 1131474 h 1996549"/>
              <a:gd name="connsiteX2307" fmla="*/ 1986501 w 1998270"/>
              <a:gd name="connsiteY2307" fmla="*/ 1131646 h 1996549"/>
              <a:gd name="connsiteX2308" fmla="*/ 1971151 w 1998270"/>
              <a:gd name="connsiteY2308" fmla="*/ 1146654 h 1996549"/>
              <a:gd name="connsiteX2309" fmla="*/ 1955801 w 1998270"/>
              <a:gd name="connsiteY2309" fmla="*/ 1131474 h 1996549"/>
              <a:gd name="connsiteX2310" fmla="*/ 1971151 w 1998270"/>
              <a:gd name="connsiteY2310" fmla="*/ 1116123 h 1996549"/>
              <a:gd name="connsiteX2311" fmla="*/ 1295055 w 1998270"/>
              <a:gd name="connsiteY2311" fmla="*/ 1116123 h 1996549"/>
              <a:gd name="connsiteX2312" fmla="*/ 1310576 w 1998270"/>
              <a:gd name="connsiteY2312" fmla="*/ 1131644 h 1996549"/>
              <a:gd name="connsiteX2313" fmla="*/ 1310576 w 1998270"/>
              <a:gd name="connsiteY2313" fmla="*/ 1131817 h 1996549"/>
              <a:gd name="connsiteX2314" fmla="*/ 1295055 w 1998270"/>
              <a:gd name="connsiteY2314" fmla="*/ 1146995 h 1996549"/>
              <a:gd name="connsiteX2315" fmla="*/ 1294885 w 1998270"/>
              <a:gd name="connsiteY2315" fmla="*/ 1146996 h 1996549"/>
              <a:gd name="connsiteX2316" fmla="*/ 1279535 w 1998270"/>
              <a:gd name="connsiteY2316" fmla="*/ 1131644 h 1996549"/>
              <a:gd name="connsiteX2317" fmla="*/ 1295055 w 1998270"/>
              <a:gd name="connsiteY2317" fmla="*/ 1116123 h 1996549"/>
              <a:gd name="connsiteX2318" fmla="*/ 1233654 w 1998270"/>
              <a:gd name="connsiteY2318" fmla="*/ 1116123 h 1996549"/>
              <a:gd name="connsiteX2319" fmla="*/ 1248833 w 1998270"/>
              <a:gd name="connsiteY2319" fmla="*/ 1131303 h 1996549"/>
              <a:gd name="connsiteX2320" fmla="*/ 1248833 w 1998270"/>
              <a:gd name="connsiteY2320" fmla="*/ 1131475 h 1996549"/>
              <a:gd name="connsiteX2321" fmla="*/ 1233654 w 1998270"/>
              <a:gd name="connsiteY2321" fmla="*/ 1146312 h 1996549"/>
              <a:gd name="connsiteX2322" fmla="*/ 1233483 w 1998270"/>
              <a:gd name="connsiteY2322" fmla="*/ 1146314 h 1996549"/>
              <a:gd name="connsiteX2323" fmla="*/ 1218474 w 1998270"/>
              <a:gd name="connsiteY2323" fmla="*/ 1131303 h 1996549"/>
              <a:gd name="connsiteX2324" fmla="*/ 1233654 w 1998270"/>
              <a:gd name="connsiteY2324" fmla="*/ 1116123 h 1996549"/>
              <a:gd name="connsiteX2325" fmla="*/ 1110851 w 1998270"/>
              <a:gd name="connsiteY2325" fmla="*/ 1116123 h 1996549"/>
              <a:gd name="connsiteX2326" fmla="*/ 1125007 w 1998270"/>
              <a:gd name="connsiteY2326" fmla="*/ 1130280 h 1996549"/>
              <a:gd name="connsiteX2327" fmla="*/ 1110851 w 1998270"/>
              <a:gd name="connsiteY2327" fmla="*/ 1144436 h 1996549"/>
              <a:gd name="connsiteX2328" fmla="*/ 1096695 w 1998270"/>
              <a:gd name="connsiteY2328" fmla="*/ 1130280 h 1996549"/>
              <a:gd name="connsiteX2329" fmla="*/ 1110851 w 1998270"/>
              <a:gd name="connsiteY2329" fmla="*/ 1116123 h 1996549"/>
              <a:gd name="connsiteX2330" fmla="*/ 1357138 w 1998270"/>
              <a:gd name="connsiteY2330" fmla="*/ 1114929 h 1996549"/>
              <a:gd name="connsiteX2331" fmla="*/ 1373171 w 1998270"/>
              <a:gd name="connsiteY2331" fmla="*/ 1130962 h 1996549"/>
              <a:gd name="connsiteX2332" fmla="*/ 1357138 w 1998270"/>
              <a:gd name="connsiteY2332" fmla="*/ 1146824 h 1996549"/>
              <a:gd name="connsiteX2333" fmla="*/ 1341106 w 1998270"/>
              <a:gd name="connsiteY2333" fmla="*/ 1130962 h 1996549"/>
              <a:gd name="connsiteX2334" fmla="*/ 1357138 w 1998270"/>
              <a:gd name="connsiteY2334" fmla="*/ 1114929 h 1996549"/>
              <a:gd name="connsiteX2335" fmla="*/ 1417857 w 1998270"/>
              <a:gd name="connsiteY2335" fmla="*/ 1114588 h 1996549"/>
              <a:gd name="connsiteX2336" fmla="*/ 1434913 w 1998270"/>
              <a:gd name="connsiteY2336" fmla="*/ 1131644 h 1996549"/>
              <a:gd name="connsiteX2337" fmla="*/ 1417857 w 1998270"/>
              <a:gd name="connsiteY2337" fmla="*/ 1147847 h 1996549"/>
              <a:gd name="connsiteX2338" fmla="*/ 1400802 w 1998270"/>
              <a:gd name="connsiteY2338" fmla="*/ 1131644 h 1996549"/>
              <a:gd name="connsiteX2339" fmla="*/ 1417857 w 1998270"/>
              <a:gd name="connsiteY2339" fmla="*/ 1114588 h 1996549"/>
              <a:gd name="connsiteX2340" fmla="*/ 1479258 w 1998270"/>
              <a:gd name="connsiteY2340" fmla="*/ 1114247 h 1996549"/>
              <a:gd name="connsiteX2341" fmla="*/ 1496314 w 1998270"/>
              <a:gd name="connsiteY2341" fmla="*/ 1131303 h 1996549"/>
              <a:gd name="connsiteX2342" fmla="*/ 1479258 w 1998270"/>
              <a:gd name="connsiteY2342" fmla="*/ 1148359 h 1996549"/>
              <a:gd name="connsiteX2343" fmla="*/ 1462203 w 1998270"/>
              <a:gd name="connsiteY2343" fmla="*/ 1131303 h 1996549"/>
              <a:gd name="connsiteX2344" fmla="*/ 1479258 w 1998270"/>
              <a:gd name="connsiteY2344" fmla="*/ 1114247 h 1996549"/>
              <a:gd name="connsiteX2345" fmla="*/ 1540660 w 1998270"/>
              <a:gd name="connsiteY2345" fmla="*/ 1114076 h 1996549"/>
              <a:gd name="connsiteX2346" fmla="*/ 1557716 w 1998270"/>
              <a:gd name="connsiteY2346" fmla="*/ 1131132 h 1996549"/>
              <a:gd name="connsiteX2347" fmla="*/ 1540660 w 1998270"/>
              <a:gd name="connsiteY2347" fmla="*/ 1148188 h 1996549"/>
              <a:gd name="connsiteX2348" fmla="*/ 1523605 w 1998270"/>
              <a:gd name="connsiteY2348" fmla="*/ 1131132 h 1996549"/>
              <a:gd name="connsiteX2349" fmla="*/ 1540660 w 1998270"/>
              <a:gd name="connsiteY2349" fmla="*/ 1114076 h 1996549"/>
              <a:gd name="connsiteX2350" fmla="*/ 1602061 w 1998270"/>
              <a:gd name="connsiteY2350" fmla="*/ 1113735 h 1996549"/>
              <a:gd name="connsiteX2351" fmla="*/ 1619117 w 1998270"/>
              <a:gd name="connsiteY2351" fmla="*/ 1130791 h 1996549"/>
              <a:gd name="connsiteX2352" fmla="*/ 1602061 w 1998270"/>
              <a:gd name="connsiteY2352" fmla="*/ 1147847 h 1996549"/>
              <a:gd name="connsiteX2353" fmla="*/ 1585006 w 1998270"/>
              <a:gd name="connsiteY2353" fmla="*/ 1130791 h 1996549"/>
              <a:gd name="connsiteX2354" fmla="*/ 1602061 w 1998270"/>
              <a:gd name="connsiteY2354" fmla="*/ 1113735 h 1996549"/>
              <a:gd name="connsiteX2355" fmla="*/ 1664144 w 1998270"/>
              <a:gd name="connsiteY2355" fmla="*/ 1113565 h 1996549"/>
              <a:gd name="connsiteX2356" fmla="*/ 1681200 w 1998270"/>
              <a:gd name="connsiteY2356" fmla="*/ 1130621 h 1996549"/>
              <a:gd name="connsiteX2357" fmla="*/ 1664144 w 1998270"/>
              <a:gd name="connsiteY2357" fmla="*/ 1147677 h 1996549"/>
              <a:gd name="connsiteX2358" fmla="*/ 1647089 w 1998270"/>
              <a:gd name="connsiteY2358" fmla="*/ 1130621 h 1996549"/>
              <a:gd name="connsiteX2359" fmla="*/ 1664144 w 1998270"/>
              <a:gd name="connsiteY2359" fmla="*/ 1113565 h 1996549"/>
              <a:gd name="connsiteX2360" fmla="*/ 1786265 w 1998270"/>
              <a:gd name="connsiteY2360" fmla="*/ 1113394 h 1996549"/>
              <a:gd name="connsiteX2361" fmla="*/ 1803321 w 1998270"/>
              <a:gd name="connsiteY2361" fmla="*/ 1130450 h 1996549"/>
              <a:gd name="connsiteX2362" fmla="*/ 1786265 w 1998270"/>
              <a:gd name="connsiteY2362" fmla="*/ 1147506 h 1996549"/>
              <a:gd name="connsiteX2363" fmla="*/ 1769210 w 1998270"/>
              <a:gd name="connsiteY2363" fmla="*/ 1130450 h 1996549"/>
              <a:gd name="connsiteX2364" fmla="*/ 1786265 w 1998270"/>
              <a:gd name="connsiteY2364" fmla="*/ 1113394 h 1996549"/>
              <a:gd name="connsiteX2365" fmla="*/ 1724863 w 1998270"/>
              <a:gd name="connsiteY2365" fmla="*/ 1113394 h 1996549"/>
              <a:gd name="connsiteX2366" fmla="*/ 1741919 w 1998270"/>
              <a:gd name="connsiteY2366" fmla="*/ 1130450 h 1996549"/>
              <a:gd name="connsiteX2367" fmla="*/ 1724863 w 1998270"/>
              <a:gd name="connsiteY2367" fmla="*/ 1147506 h 1996549"/>
              <a:gd name="connsiteX2368" fmla="*/ 1707808 w 1998270"/>
              <a:gd name="connsiteY2368" fmla="*/ 1130450 h 1996549"/>
              <a:gd name="connsiteX2369" fmla="*/ 1724863 w 1998270"/>
              <a:gd name="connsiteY2369" fmla="*/ 1113394 h 1996549"/>
              <a:gd name="connsiteX2370" fmla="*/ 1909434 w 1998270"/>
              <a:gd name="connsiteY2370" fmla="*/ 1113089 h 1996549"/>
              <a:gd name="connsiteX2371" fmla="*/ 1927172 w 1998270"/>
              <a:gd name="connsiteY2371" fmla="*/ 1130827 h 1996549"/>
              <a:gd name="connsiteX2372" fmla="*/ 1909434 w 1998270"/>
              <a:gd name="connsiteY2372" fmla="*/ 1148565 h 1996549"/>
              <a:gd name="connsiteX2373" fmla="*/ 1891696 w 1998270"/>
              <a:gd name="connsiteY2373" fmla="*/ 1130827 h 1996549"/>
              <a:gd name="connsiteX2374" fmla="*/ 1909434 w 1998270"/>
              <a:gd name="connsiteY2374" fmla="*/ 1113089 h 1996549"/>
              <a:gd name="connsiteX2375" fmla="*/ 1848033 w 1998270"/>
              <a:gd name="connsiteY2375" fmla="*/ 1113089 h 1996549"/>
              <a:gd name="connsiteX2376" fmla="*/ 1865771 w 1998270"/>
              <a:gd name="connsiteY2376" fmla="*/ 1130827 h 1996549"/>
              <a:gd name="connsiteX2377" fmla="*/ 1848033 w 1998270"/>
              <a:gd name="connsiteY2377" fmla="*/ 1148565 h 1996549"/>
              <a:gd name="connsiteX2378" fmla="*/ 1830295 w 1998270"/>
              <a:gd name="connsiteY2378" fmla="*/ 1130827 h 1996549"/>
              <a:gd name="connsiteX2379" fmla="*/ 1848033 w 1998270"/>
              <a:gd name="connsiteY2379" fmla="*/ 1113089 h 1996549"/>
              <a:gd name="connsiteX2380" fmla="*/ 5629 w 1998270"/>
              <a:gd name="connsiteY2380" fmla="*/ 1066831 h 1996549"/>
              <a:gd name="connsiteX2381" fmla="*/ 8358 w 1998270"/>
              <a:gd name="connsiteY2381" fmla="*/ 1069560 h 1996549"/>
              <a:gd name="connsiteX2382" fmla="*/ 5629 w 1998270"/>
              <a:gd name="connsiteY2382" fmla="*/ 1072289 h 1996549"/>
              <a:gd name="connsiteX2383" fmla="*/ 2900 w 1998270"/>
              <a:gd name="connsiteY2383" fmla="*/ 1069560 h 1996549"/>
              <a:gd name="connsiteX2384" fmla="*/ 5629 w 1998270"/>
              <a:gd name="connsiteY2384" fmla="*/ 1066831 h 1996549"/>
              <a:gd name="connsiteX2385" fmla="*/ 189833 w 1998270"/>
              <a:gd name="connsiteY2385" fmla="*/ 1064955 h 1996549"/>
              <a:gd name="connsiteX2386" fmla="*/ 195291 w 1998270"/>
              <a:gd name="connsiteY2386" fmla="*/ 1070413 h 1996549"/>
              <a:gd name="connsiteX2387" fmla="*/ 189833 w 1998270"/>
              <a:gd name="connsiteY2387" fmla="*/ 1075871 h 1996549"/>
              <a:gd name="connsiteX2388" fmla="*/ 184375 w 1998270"/>
              <a:gd name="connsiteY2388" fmla="*/ 1070413 h 1996549"/>
              <a:gd name="connsiteX2389" fmla="*/ 189833 w 1998270"/>
              <a:gd name="connsiteY2389" fmla="*/ 1064955 h 1996549"/>
              <a:gd name="connsiteX2390" fmla="*/ 129113 w 1998270"/>
              <a:gd name="connsiteY2390" fmla="*/ 1064955 h 1996549"/>
              <a:gd name="connsiteX2391" fmla="*/ 129454 w 1998270"/>
              <a:gd name="connsiteY2391" fmla="*/ 1064955 h 1996549"/>
              <a:gd name="connsiteX2392" fmla="*/ 133889 w 1998270"/>
              <a:gd name="connsiteY2392" fmla="*/ 1069731 h 1996549"/>
              <a:gd name="connsiteX2393" fmla="*/ 129113 w 1998270"/>
              <a:gd name="connsiteY2393" fmla="*/ 1074507 h 1996549"/>
              <a:gd name="connsiteX2394" fmla="*/ 124338 w 1998270"/>
              <a:gd name="connsiteY2394" fmla="*/ 1069731 h 1996549"/>
              <a:gd name="connsiteX2395" fmla="*/ 129113 w 1998270"/>
              <a:gd name="connsiteY2395" fmla="*/ 1064955 h 1996549"/>
              <a:gd name="connsiteX2396" fmla="*/ 67030 w 1998270"/>
              <a:gd name="connsiteY2396" fmla="*/ 1064955 h 1996549"/>
              <a:gd name="connsiteX2397" fmla="*/ 67371 w 1998270"/>
              <a:gd name="connsiteY2397" fmla="*/ 1064955 h 1996549"/>
              <a:gd name="connsiteX2398" fmla="*/ 71124 w 1998270"/>
              <a:gd name="connsiteY2398" fmla="*/ 1069049 h 1996549"/>
              <a:gd name="connsiteX2399" fmla="*/ 67030 w 1998270"/>
              <a:gd name="connsiteY2399" fmla="*/ 1073142 h 1996549"/>
              <a:gd name="connsiteX2400" fmla="*/ 62937 w 1998270"/>
              <a:gd name="connsiteY2400" fmla="*/ 1069049 h 1996549"/>
              <a:gd name="connsiteX2401" fmla="*/ 67030 w 1998270"/>
              <a:gd name="connsiteY2401" fmla="*/ 1064955 h 1996549"/>
              <a:gd name="connsiteX2402" fmla="*/ 251234 w 1998270"/>
              <a:gd name="connsiteY2402" fmla="*/ 1063420 h 1996549"/>
              <a:gd name="connsiteX2403" fmla="*/ 257374 w 1998270"/>
              <a:gd name="connsiteY2403" fmla="*/ 1069560 h 1996549"/>
              <a:gd name="connsiteX2404" fmla="*/ 251234 w 1998270"/>
              <a:gd name="connsiteY2404" fmla="*/ 1075701 h 1996549"/>
              <a:gd name="connsiteX2405" fmla="*/ 245094 w 1998270"/>
              <a:gd name="connsiteY2405" fmla="*/ 1069560 h 1996549"/>
              <a:gd name="connsiteX2406" fmla="*/ 251234 w 1998270"/>
              <a:gd name="connsiteY2406" fmla="*/ 1063420 h 1996549"/>
              <a:gd name="connsiteX2407" fmla="*/ 312635 w 1998270"/>
              <a:gd name="connsiteY2407" fmla="*/ 1062738 h 1996549"/>
              <a:gd name="connsiteX2408" fmla="*/ 319458 w 1998270"/>
              <a:gd name="connsiteY2408" fmla="*/ 1069561 h 1996549"/>
              <a:gd name="connsiteX2409" fmla="*/ 312635 w 1998270"/>
              <a:gd name="connsiteY2409" fmla="*/ 1076383 h 1996549"/>
              <a:gd name="connsiteX2410" fmla="*/ 305813 w 1998270"/>
              <a:gd name="connsiteY2410" fmla="*/ 1069561 h 1996549"/>
              <a:gd name="connsiteX2411" fmla="*/ 312635 w 1998270"/>
              <a:gd name="connsiteY2411" fmla="*/ 1062738 h 1996549"/>
              <a:gd name="connsiteX2412" fmla="*/ 374036 w 1998270"/>
              <a:gd name="connsiteY2412" fmla="*/ 1062056 h 1996549"/>
              <a:gd name="connsiteX2413" fmla="*/ 374377 w 1998270"/>
              <a:gd name="connsiteY2413" fmla="*/ 1062056 h 1996549"/>
              <a:gd name="connsiteX2414" fmla="*/ 381540 w 1998270"/>
              <a:gd name="connsiteY2414" fmla="*/ 1069560 h 1996549"/>
              <a:gd name="connsiteX2415" fmla="*/ 374036 w 1998270"/>
              <a:gd name="connsiteY2415" fmla="*/ 1077065 h 1996549"/>
              <a:gd name="connsiteX2416" fmla="*/ 366532 w 1998270"/>
              <a:gd name="connsiteY2416" fmla="*/ 1069560 h 1996549"/>
              <a:gd name="connsiteX2417" fmla="*/ 374036 w 1998270"/>
              <a:gd name="connsiteY2417" fmla="*/ 1062056 h 1996549"/>
              <a:gd name="connsiteX2418" fmla="*/ 436120 w 1998270"/>
              <a:gd name="connsiteY2418" fmla="*/ 1061374 h 1996549"/>
              <a:gd name="connsiteX2419" fmla="*/ 436461 w 1998270"/>
              <a:gd name="connsiteY2419" fmla="*/ 1061374 h 1996549"/>
              <a:gd name="connsiteX2420" fmla="*/ 444307 w 1998270"/>
              <a:gd name="connsiteY2420" fmla="*/ 1069560 h 1996549"/>
              <a:gd name="connsiteX2421" fmla="*/ 436120 w 1998270"/>
              <a:gd name="connsiteY2421" fmla="*/ 1077747 h 1996549"/>
              <a:gd name="connsiteX2422" fmla="*/ 427933 w 1998270"/>
              <a:gd name="connsiteY2422" fmla="*/ 1069560 h 1996549"/>
              <a:gd name="connsiteX2423" fmla="*/ 436120 w 1998270"/>
              <a:gd name="connsiteY2423" fmla="*/ 1061374 h 1996549"/>
              <a:gd name="connsiteX2424" fmla="*/ 496838 w 1998270"/>
              <a:gd name="connsiteY2424" fmla="*/ 1060691 h 1996549"/>
              <a:gd name="connsiteX2425" fmla="*/ 505707 w 1998270"/>
              <a:gd name="connsiteY2425" fmla="*/ 1069560 h 1996549"/>
              <a:gd name="connsiteX2426" fmla="*/ 496838 w 1998270"/>
              <a:gd name="connsiteY2426" fmla="*/ 1078430 h 1996549"/>
              <a:gd name="connsiteX2427" fmla="*/ 487970 w 1998270"/>
              <a:gd name="connsiteY2427" fmla="*/ 1069560 h 1996549"/>
              <a:gd name="connsiteX2428" fmla="*/ 496838 w 1998270"/>
              <a:gd name="connsiteY2428" fmla="*/ 1060691 h 1996549"/>
              <a:gd name="connsiteX2429" fmla="*/ 558240 w 1998270"/>
              <a:gd name="connsiteY2429" fmla="*/ 1060009 h 1996549"/>
              <a:gd name="connsiteX2430" fmla="*/ 567791 w 1998270"/>
              <a:gd name="connsiteY2430" fmla="*/ 1069561 h 1996549"/>
              <a:gd name="connsiteX2431" fmla="*/ 558240 w 1998270"/>
              <a:gd name="connsiteY2431" fmla="*/ 1079112 h 1996549"/>
              <a:gd name="connsiteX2432" fmla="*/ 548689 w 1998270"/>
              <a:gd name="connsiteY2432" fmla="*/ 1069561 h 1996549"/>
              <a:gd name="connsiteX2433" fmla="*/ 558240 w 1998270"/>
              <a:gd name="connsiteY2433" fmla="*/ 1060009 h 1996549"/>
              <a:gd name="connsiteX2434" fmla="*/ 619641 w 1998270"/>
              <a:gd name="connsiteY2434" fmla="*/ 1059327 h 1996549"/>
              <a:gd name="connsiteX2435" fmla="*/ 629874 w 1998270"/>
              <a:gd name="connsiteY2435" fmla="*/ 1069561 h 1996549"/>
              <a:gd name="connsiteX2436" fmla="*/ 619641 w 1998270"/>
              <a:gd name="connsiteY2436" fmla="*/ 1079795 h 1996549"/>
              <a:gd name="connsiteX2437" fmla="*/ 609408 w 1998270"/>
              <a:gd name="connsiteY2437" fmla="*/ 1069561 h 1996549"/>
              <a:gd name="connsiteX2438" fmla="*/ 619641 w 1998270"/>
              <a:gd name="connsiteY2438" fmla="*/ 1059327 h 1996549"/>
              <a:gd name="connsiteX2439" fmla="*/ 681042 w 1998270"/>
              <a:gd name="connsiteY2439" fmla="*/ 1058645 h 1996549"/>
              <a:gd name="connsiteX2440" fmla="*/ 681384 w 1998270"/>
              <a:gd name="connsiteY2440" fmla="*/ 1058645 h 1996549"/>
              <a:gd name="connsiteX2441" fmla="*/ 691958 w 1998270"/>
              <a:gd name="connsiteY2441" fmla="*/ 1069560 h 1996549"/>
              <a:gd name="connsiteX2442" fmla="*/ 681042 w 1998270"/>
              <a:gd name="connsiteY2442" fmla="*/ 1080476 h 1996549"/>
              <a:gd name="connsiteX2443" fmla="*/ 670127 w 1998270"/>
              <a:gd name="connsiteY2443" fmla="*/ 1069560 h 1996549"/>
              <a:gd name="connsiteX2444" fmla="*/ 681042 w 1998270"/>
              <a:gd name="connsiteY2444" fmla="*/ 1058645 h 1996549"/>
              <a:gd name="connsiteX2445" fmla="*/ 743126 w 1998270"/>
              <a:gd name="connsiteY2445" fmla="*/ 1058133 h 1996549"/>
              <a:gd name="connsiteX2446" fmla="*/ 754554 w 1998270"/>
              <a:gd name="connsiteY2446" fmla="*/ 1069561 h 1996549"/>
              <a:gd name="connsiteX2447" fmla="*/ 743126 w 1998270"/>
              <a:gd name="connsiteY2447" fmla="*/ 1080988 h 1996549"/>
              <a:gd name="connsiteX2448" fmla="*/ 731699 w 1998270"/>
              <a:gd name="connsiteY2448" fmla="*/ 1069561 h 1996549"/>
              <a:gd name="connsiteX2449" fmla="*/ 743126 w 1998270"/>
              <a:gd name="connsiteY2449" fmla="*/ 1058133 h 1996549"/>
              <a:gd name="connsiteX2450" fmla="*/ 803845 w 1998270"/>
              <a:gd name="connsiteY2450" fmla="*/ 1057451 h 1996549"/>
              <a:gd name="connsiteX2451" fmla="*/ 815955 w 1998270"/>
              <a:gd name="connsiteY2451" fmla="*/ 1069561 h 1996549"/>
              <a:gd name="connsiteX2452" fmla="*/ 803845 w 1998270"/>
              <a:gd name="connsiteY2452" fmla="*/ 1081671 h 1996549"/>
              <a:gd name="connsiteX2453" fmla="*/ 791736 w 1998270"/>
              <a:gd name="connsiteY2453" fmla="*/ 1069561 h 1996549"/>
              <a:gd name="connsiteX2454" fmla="*/ 803845 w 1998270"/>
              <a:gd name="connsiteY2454" fmla="*/ 1057451 h 1996549"/>
              <a:gd name="connsiteX2455" fmla="*/ 865246 w 1998270"/>
              <a:gd name="connsiteY2455" fmla="*/ 1056769 h 1996549"/>
              <a:gd name="connsiteX2456" fmla="*/ 865587 w 1998270"/>
              <a:gd name="connsiteY2456" fmla="*/ 1056769 h 1996549"/>
              <a:gd name="connsiteX2457" fmla="*/ 878038 w 1998270"/>
              <a:gd name="connsiteY2457" fmla="*/ 1069561 h 1996549"/>
              <a:gd name="connsiteX2458" fmla="*/ 865246 w 1998270"/>
              <a:gd name="connsiteY2458" fmla="*/ 1082353 h 1996549"/>
              <a:gd name="connsiteX2459" fmla="*/ 852455 w 1998270"/>
              <a:gd name="connsiteY2459" fmla="*/ 1069561 h 1996549"/>
              <a:gd name="connsiteX2460" fmla="*/ 865246 w 1998270"/>
              <a:gd name="connsiteY2460" fmla="*/ 1056769 h 1996549"/>
              <a:gd name="connsiteX2461" fmla="*/ 926647 w 1998270"/>
              <a:gd name="connsiteY2461" fmla="*/ 1056257 h 1996549"/>
              <a:gd name="connsiteX2462" fmla="*/ 939951 w 1998270"/>
              <a:gd name="connsiteY2462" fmla="*/ 1069561 h 1996549"/>
              <a:gd name="connsiteX2463" fmla="*/ 926647 w 1998270"/>
              <a:gd name="connsiteY2463" fmla="*/ 1082865 h 1996549"/>
              <a:gd name="connsiteX2464" fmla="*/ 913344 w 1998270"/>
              <a:gd name="connsiteY2464" fmla="*/ 1069561 h 1996549"/>
              <a:gd name="connsiteX2465" fmla="*/ 926647 w 1998270"/>
              <a:gd name="connsiteY2465" fmla="*/ 1056257 h 1996549"/>
              <a:gd name="connsiteX2466" fmla="*/ 988415 w 1998270"/>
              <a:gd name="connsiteY2466" fmla="*/ 1055611 h 1996549"/>
              <a:gd name="connsiteX2467" fmla="*/ 1002231 w 1998270"/>
              <a:gd name="connsiteY2467" fmla="*/ 1069426 h 1996549"/>
              <a:gd name="connsiteX2468" fmla="*/ 988415 w 1998270"/>
              <a:gd name="connsiteY2468" fmla="*/ 1083242 h 1996549"/>
              <a:gd name="connsiteX2469" fmla="*/ 974600 w 1998270"/>
              <a:gd name="connsiteY2469" fmla="*/ 1069426 h 1996549"/>
              <a:gd name="connsiteX2470" fmla="*/ 988415 w 1998270"/>
              <a:gd name="connsiteY2470" fmla="*/ 1055611 h 1996549"/>
              <a:gd name="connsiteX2471" fmla="*/ 1050132 w 1998270"/>
              <a:gd name="connsiteY2471" fmla="*/ 1055234 h 1996549"/>
              <a:gd name="connsiteX2472" fmla="*/ 1050473 w 1998270"/>
              <a:gd name="connsiteY2472" fmla="*/ 1055234 h 1996549"/>
              <a:gd name="connsiteX2473" fmla="*/ 1064459 w 1998270"/>
              <a:gd name="connsiteY2473" fmla="*/ 1069561 h 1996549"/>
              <a:gd name="connsiteX2474" fmla="*/ 1050132 w 1998270"/>
              <a:gd name="connsiteY2474" fmla="*/ 1083888 h 1996549"/>
              <a:gd name="connsiteX2475" fmla="*/ 1035806 w 1998270"/>
              <a:gd name="connsiteY2475" fmla="*/ 1069561 h 1996549"/>
              <a:gd name="connsiteX2476" fmla="*/ 1050132 w 1998270"/>
              <a:gd name="connsiteY2476" fmla="*/ 1055234 h 1996549"/>
              <a:gd name="connsiteX2477" fmla="*/ 1110851 w 1998270"/>
              <a:gd name="connsiteY2477" fmla="*/ 1054722 h 1996549"/>
              <a:gd name="connsiteX2478" fmla="*/ 1125690 w 1998270"/>
              <a:gd name="connsiteY2478" fmla="*/ 1069561 h 1996549"/>
              <a:gd name="connsiteX2479" fmla="*/ 1110851 w 1998270"/>
              <a:gd name="connsiteY2479" fmla="*/ 1084400 h 1996549"/>
              <a:gd name="connsiteX2480" fmla="*/ 1096013 w 1998270"/>
              <a:gd name="connsiteY2480" fmla="*/ 1069561 h 1996549"/>
              <a:gd name="connsiteX2481" fmla="*/ 1110851 w 1998270"/>
              <a:gd name="connsiteY2481" fmla="*/ 1054722 h 1996549"/>
              <a:gd name="connsiteX2482" fmla="*/ 1172253 w 1998270"/>
              <a:gd name="connsiteY2482" fmla="*/ 1054210 h 1996549"/>
              <a:gd name="connsiteX2483" fmla="*/ 1187603 w 1998270"/>
              <a:gd name="connsiteY2483" fmla="*/ 1069561 h 1996549"/>
              <a:gd name="connsiteX2484" fmla="*/ 1187603 w 1998270"/>
              <a:gd name="connsiteY2484" fmla="*/ 1069733 h 1996549"/>
              <a:gd name="connsiteX2485" fmla="*/ 1172253 w 1998270"/>
              <a:gd name="connsiteY2485" fmla="*/ 1084741 h 1996549"/>
              <a:gd name="connsiteX2486" fmla="*/ 1156903 w 1998270"/>
              <a:gd name="connsiteY2486" fmla="*/ 1069561 h 1996549"/>
              <a:gd name="connsiteX2487" fmla="*/ 1172253 w 1998270"/>
              <a:gd name="connsiteY2487" fmla="*/ 1054210 h 1996549"/>
              <a:gd name="connsiteX2488" fmla="*/ 1234020 w 1998270"/>
              <a:gd name="connsiteY2488" fmla="*/ 1053564 h 1996549"/>
              <a:gd name="connsiteX2489" fmla="*/ 1249882 w 1998270"/>
              <a:gd name="connsiteY2489" fmla="*/ 1069426 h 1996549"/>
              <a:gd name="connsiteX2490" fmla="*/ 1234020 w 1998270"/>
              <a:gd name="connsiteY2490" fmla="*/ 1085288 h 1996549"/>
              <a:gd name="connsiteX2491" fmla="*/ 1218158 w 1998270"/>
              <a:gd name="connsiteY2491" fmla="*/ 1069426 h 1996549"/>
              <a:gd name="connsiteX2492" fmla="*/ 1234020 w 1998270"/>
              <a:gd name="connsiteY2492" fmla="*/ 1053564 h 1996549"/>
              <a:gd name="connsiteX2493" fmla="*/ 1971151 w 1998270"/>
              <a:gd name="connsiteY2493" fmla="*/ 1053528 h 1996549"/>
              <a:gd name="connsiteX2494" fmla="*/ 1987184 w 1998270"/>
              <a:gd name="connsiteY2494" fmla="*/ 1069561 h 1996549"/>
              <a:gd name="connsiteX2495" fmla="*/ 1971151 w 1998270"/>
              <a:gd name="connsiteY2495" fmla="*/ 1085423 h 1996549"/>
              <a:gd name="connsiteX2496" fmla="*/ 1955119 w 1998270"/>
              <a:gd name="connsiteY2496" fmla="*/ 1069561 h 1996549"/>
              <a:gd name="connsiteX2497" fmla="*/ 1971151 w 1998270"/>
              <a:gd name="connsiteY2497" fmla="*/ 1053528 h 1996549"/>
              <a:gd name="connsiteX2498" fmla="*/ 1295054 w 1998270"/>
              <a:gd name="connsiteY2498" fmla="*/ 1053187 h 1996549"/>
              <a:gd name="connsiteX2499" fmla="*/ 1312110 w 1998270"/>
              <a:gd name="connsiteY2499" fmla="*/ 1070243 h 1996549"/>
              <a:gd name="connsiteX2500" fmla="*/ 1295054 w 1998270"/>
              <a:gd name="connsiteY2500" fmla="*/ 1087299 h 1996549"/>
              <a:gd name="connsiteX2501" fmla="*/ 1277999 w 1998270"/>
              <a:gd name="connsiteY2501" fmla="*/ 1070243 h 1996549"/>
              <a:gd name="connsiteX2502" fmla="*/ 1295054 w 1998270"/>
              <a:gd name="connsiteY2502" fmla="*/ 1053187 h 1996549"/>
              <a:gd name="connsiteX2503" fmla="*/ 1357138 w 1998270"/>
              <a:gd name="connsiteY2503" fmla="*/ 1052846 h 1996549"/>
              <a:gd name="connsiteX2504" fmla="*/ 1374194 w 1998270"/>
              <a:gd name="connsiteY2504" fmla="*/ 1069902 h 1996549"/>
              <a:gd name="connsiteX2505" fmla="*/ 1357138 w 1998270"/>
              <a:gd name="connsiteY2505" fmla="*/ 1086958 h 1996549"/>
              <a:gd name="connsiteX2506" fmla="*/ 1340083 w 1998270"/>
              <a:gd name="connsiteY2506" fmla="*/ 1069902 h 1996549"/>
              <a:gd name="connsiteX2507" fmla="*/ 1357138 w 1998270"/>
              <a:gd name="connsiteY2507" fmla="*/ 1052846 h 1996549"/>
              <a:gd name="connsiteX2508" fmla="*/ 1417857 w 1998270"/>
              <a:gd name="connsiteY2508" fmla="*/ 1052504 h 1996549"/>
              <a:gd name="connsiteX2509" fmla="*/ 1434913 w 1998270"/>
              <a:gd name="connsiteY2509" fmla="*/ 1069560 h 1996549"/>
              <a:gd name="connsiteX2510" fmla="*/ 1417857 w 1998270"/>
              <a:gd name="connsiteY2510" fmla="*/ 1086616 h 1996549"/>
              <a:gd name="connsiteX2511" fmla="*/ 1400802 w 1998270"/>
              <a:gd name="connsiteY2511" fmla="*/ 1069560 h 1996549"/>
              <a:gd name="connsiteX2512" fmla="*/ 1417857 w 1998270"/>
              <a:gd name="connsiteY2512" fmla="*/ 1052504 h 1996549"/>
              <a:gd name="connsiteX2513" fmla="*/ 1479258 w 1998270"/>
              <a:gd name="connsiteY2513" fmla="*/ 1052163 h 1996549"/>
              <a:gd name="connsiteX2514" fmla="*/ 1496314 w 1998270"/>
              <a:gd name="connsiteY2514" fmla="*/ 1069219 h 1996549"/>
              <a:gd name="connsiteX2515" fmla="*/ 1479258 w 1998270"/>
              <a:gd name="connsiteY2515" fmla="*/ 1086275 h 1996549"/>
              <a:gd name="connsiteX2516" fmla="*/ 1462203 w 1998270"/>
              <a:gd name="connsiteY2516" fmla="*/ 1069219 h 1996549"/>
              <a:gd name="connsiteX2517" fmla="*/ 1479258 w 1998270"/>
              <a:gd name="connsiteY2517" fmla="*/ 1052163 h 1996549"/>
              <a:gd name="connsiteX2518" fmla="*/ 1541026 w 1998270"/>
              <a:gd name="connsiteY2518" fmla="*/ 1051688 h 1996549"/>
              <a:gd name="connsiteX2519" fmla="*/ 1558764 w 1998270"/>
              <a:gd name="connsiteY2519" fmla="*/ 1069426 h 1996549"/>
              <a:gd name="connsiteX2520" fmla="*/ 1541026 w 1998270"/>
              <a:gd name="connsiteY2520" fmla="*/ 1087164 h 1996549"/>
              <a:gd name="connsiteX2521" fmla="*/ 1523288 w 1998270"/>
              <a:gd name="connsiteY2521" fmla="*/ 1069426 h 1996549"/>
              <a:gd name="connsiteX2522" fmla="*/ 1541026 w 1998270"/>
              <a:gd name="connsiteY2522" fmla="*/ 1051688 h 1996549"/>
              <a:gd name="connsiteX2523" fmla="*/ 1602931 w 1998270"/>
              <a:gd name="connsiteY2523" fmla="*/ 1051632 h 1996549"/>
              <a:gd name="connsiteX2524" fmla="*/ 1619970 w 1998270"/>
              <a:gd name="connsiteY2524" fmla="*/ 1068708 h 1996549"/>
              <a:gd name="connsiteX2525" fmla="*/ 1619953 w 1998270"/>
              <a:gd name="connsiteY2525" fmla="*/ 1069583 h 1996549"/>
              <a:gd name="connsiteX2526" fmla="*/ 1602061 w 1998270"/>
              <a:gd name="connsiteY2526" fmla="*/ 1085764 h 1996549"/>
              <a:gd name="connsiteX2527" fmla="*/ 1601191 w 1998270"/>
              <a:gd name="connsiteY2527" fmla="*/ 1085786 h 1996549"/>
              <a:gd name="connsiteX2528" fmla="*/ 1584153 w 1998270"/>
              <a:gd name="connsiteY2528" fmla="*/ 1068708 h 1996549"/>
              <a:gd name="connsiteX2529" fmla="*/ 1584170 w 1998270"/>
              <a:gd name="connsiteY2529" fmla="*/ 1067833 h 1996549"/>
              <a:gd name="connsiteX2530" fmla="*/ 1602061 w 1998270"/>
              <a:gd name="connsiteY2530" fmla="*/ 1051652 h 1996549"/>
              <a:gd name="connsiteX2531" fmla="*/ 1602931 w 1998270"/>
              <a:gd name="connsiteY2531" fmla="*/ 1051632 h 1996549"/>
              <a:gd name="connsiteX2532" fmla="*/ 1664145 w 1998270"/>
              <a:gd name="connsiteY2532" fmla="*/ 1051482 h 1996549"/>
              <a:gd name="connsiteX2533" fmla="*/ 1664486 w 1998270"/>
              <a:gd name="connsiteY2533" fmla="*/ 1051482 h 1996549"/>
              <a:gd name="connsiteX2534" fmla="*/ 1682224 w 1998270"/>
              <a:gd name="connsiteY2534" fmla="*/ 1069561 h 1996549"/>
              <a:gd name="connsiteX2535" fmla="*/ 1664145 w 1998270"/>
              <a:gd name="connsiteY2535" fmla="*/ 1086617 h 1996549"/>
              <a:gd name="connsiteX2536" fmla="*/ 1646066 w 1998270"/>
              <a:gd name="connsiteY2536" fmla="*/ 1069561 h 1996549"/>
              <a:gd name="connsiteX2537" fmla="*/ 1664145 w 1998270"/>
              <a:gd name="connsiteY2537" fmla="*/ 1051482 h 1996549"/>
              <a:gd name="connsiteX2538" fmla="*/ 1724864 w 1998270"/>
              <a:gd name="connsiteY2538" fmla="*/ 1051310 h 1996549"/>
              <a:gd name="connsiteX2539" fmla="*/ 1743113 w 1998270"/>
              <a:gd name="connsiteY2539" fmla="*/ 1069560 h 1996549"/>
              <a:gd name="connsiteX2540" fmla="*/ 1743113 w 1998270"/>
              <a:gd name="connsiteY2540" fmla="*/ 1069733 h 1996549"/>
              <a:gd name="connsiteX2541" fmla="*/ 1724864 w 1998270"/>
              <a:gd name="connsiteY2541" fmla="*/ 1087640 h 1996549"/>
              <a:gd name="connsiteX2542" fmla="*/ 1724693 w 1998270"/>
              <a:gd name="connsiteY2542" fmla="*/ 1087640 h 1996549"/>
              <a:gd name="connsiteX2543" fmla="*/ 1706614 w 1998270"/>
              <a:gd name="connsiteY2543" fmla="*/ 1069560 h 1996549"/>
              <a:gd name="connsiteX2544" fmla="*/ 1724864 w 1998270"/>
              <a:gd name="connsiteY2544" fmla="*/ 1051310 h 1996549"/>
              <a:gd name="connsiteX2545" fmla="*/ 1786265 w 1998270"/>
              <a:gd name="connsiteY2545" fmla="*/ 1051140 h 1996549"/>
              <a:gd name="connsiteX2546" fmla="*/ 1804685 w 1998270"/>
              <a:gd name="connsiteY2546" fmla="*/ 1069561 h 1996549"/>
              <a:gd name="connsiteX2547" fmla="*/ 1804685 w 1998270"/>
              <a:gd name="connsiteY2547" fmla="*/ 1069733 h 1996549"/>
              <a:gd name="connsiteX2548" fmla="*/ 1786265 w 1998270"/>
              <a:gd name="connsiteY2548" fmla="*/ 1087811 h 1996549"/>
              <a:gd name="connsiteX2549" fmla="*/ 1767845 w 1998270"/>
              <a:gd name="connsiteY2549" fmla="*/ 1069561 h 1996549"/>
              <a:gd name="connsiteX2550" fmla="*/ 1786265 w 1998270"/>
              <a:gd name="connsiteY2550" fmla="*/ 1051140 h 1996549"/>
              <a:gd name="connsiteX2551" fmla="*/ 1909067 w 1998270"/>
              <a:gd name="connsiteY2551" fmla="*/ 1050969 h 1996549"/>
              <a:gd name="connsiteX2552" fmla="*/ 1927659 w 1998270"/>
              <a:gd name="connsiteY2552" fmla="*/ 1069560 h 1996549"/>
              <a:gd name="connsiteX2553" fmla="*/ 1927659 w 1998270"/>
              <a:gd name="connsiteY2553" fmla="*/ 1069731 h 1996549"/>
              <a:gd name="connsiteX2554" fmla="*/ 1909067 w 1998270"/>
              <a:gd name="connsiteY2554" fmla="*/ 1087981 h 1996549"/>
              <a:gd name="connsiteX2555" fmla="*/ 1908897 w 1998270"/>
              <a:gd name="connsiteY2555" fmla="*/ 1087981 h 1996549"/>
              <a:gd name="connsiteX2556" fmla="*/ 1890477 w 1998270"/>
              <a:gd name="connsiteY2556" fmla="*/ 1069560 h 1996549"/>
              <a:gd name="connsiteX2557" fmla="*/ 1909067 w 1998270"/>
              <a:gd name="connsiteY2557" fmla="*/ 1050969 h 1996549"/>
              <a:gd name="connsiteX2558" fmla="*/ 1847666 w 1998270"/>
              <a:gd name="connsiteY2558" fmla="*/ 1050969 h 1996549"/>
              <a:gd name="connsiteX2559" fmla="*/ 1866257 w 1998270"/>
              <a:gd name="connsiteY2559" fmla="*/ 1069560 h 1996549"/>
              <a:gd name="connsiteX2560" fmla="*/ 1866257 w 1998270"/>
              <a:gd name="connsiteY2560" fmla="*/ 1069731 h 1996549"/>
              <a:gd name="connsiteX2561" fmla="*/ 1847666 w 1998270"/>
              <a:gd name="connsiteY2561" fmla="*/ 1087981 h 1996549"/>
              <a:gd name="connsiteX2562" fmla="*/ 1847496 w 1998270"/>
              <a:gd name="connsiteY2562" fmla="*/ 1087981 h 1996549"/>
              <a:gd name="connsiteX2563" fmla="*/ 1829076 w 1998270"/>
              <a:gd name="connsiteY2563" fmla="*/ 1069560 h 1996549"/>
              <a:gd name="connsiteX2564" fmla="*/ 1847666 w 1998270"/>
              <a:gd name="connsiteY2564" fmla="*/ 1050969 h 1996549"/>
              <a:gd name="connsiteX2565" fmla="*/ 5629 w 1998270"/>
              <a:gd name="connsiteY2565" fmla="*/ 1005089 h 1996549"/>
              <a:gd name="connsiteX2566" fmla="*/ 8699 w 1998270"/>
              <a:gd name="connsiteY2566" fmla="*/ 1008160 h 1996549"/>
              <a:gd name="connsiteX2567" fmla="*/ 5629 w 1998270"/>
              <a:gd name="connsiteY2567" fmla="*/ 1011230 h 1996549"/>
              <a:gd name="connsiteX2568" fmla="*/ 2559 w 1998270"/>
              <a:gd name="connsiteY2568" fmla="*/ 1008160 h 1996549"/>
              <a:gd name="connsiteX2569" fmla="*/ 5629 w 1998270"/>
              <a:gd name="connsiteY2569" fmla="*/ 1005089 h 1996549"/>
              <a:gd name="connsiteX2570" fmla="*/ 67030 w 1998270"/>
              <a:gd name="connsiteY2570" fmla="*/ 1003725 h 1996549"/>
              <a:gd name="connsiteX2571" fmla="*/ 67371 w 1998270"/>
              <a:gd name="connsiteY2571" fmla="*/ 1003725 h 1996549"/>
              <a:gd name="connsiteX2572" fmla="*/ 71464 w 1998270"/>
              <a:gd name="connsiteY2572" fmla="*/ 1008160 h 1996549"/>
              <a:gd name="connsiteX2573" fmla="*/ 67030 w 1998270"/>
              <a:gd name="connsiteY2573" fmla="*/ 1012594 h 1996549"/>
              <a:gd name="connsiteX2574" fmla="*/ 62596 w 1998270"/>
              <a:gd name="connsiteY2574" fmla="*/ 1008160 h 1996549"/>
              <a:gd name="connsiteX2575" fmla="*/ 67030 w 1998270"/>
              <a:gd name="connsiteY2575" fmla="*/ 1003725 h 1996549"/>
              <a:gd name="connsiteX2576" fmla="*/ 129113 w 1998270"/>
              <a:gd name="connsiteY2576" fmla="*/ 1003043 h 1996549"/>
              <a:gd name="connsiteX2577" fmla="*/ 129454 w 1998270"/>
              <a:gd name="connsiteY2577" fmla="*/ 1003043 h 1996549"/>
              <a:gd name="connsiteX2578" fmla="*/ 134230 w 1998270"/>
              <a:gd name="connsiteY2578" fmla="*/ 1008160 h 1996549"/>
              <a:gd name="connsiteX2579" fmla="*/ 129113 w 1998270"/>
              <a:gd name="connsiteY2579" fmla="*/ 1013277 h 1996549"/>
              <a:gd name="connsiteX2580" fmla="*/ 123997 w 1998270"/>
              <a:gd name="connsiteY2580" fmla="*/ 1008160 h 1996549"/>
              <a:gd name="connsiteX2581" fmla="*/ 129113 w 1998270"/>
              <a:gd name="connsiteY2581" fmla="*/ 1003043 h 1996549"/>
              <a:gd name="connsiteX2582" fmla="*/ 189833 w 1998270"/>
              <a:gd name="connsiteY2582" fmla="*/ 1002360 h 1996549"/>
              <a:gd name="connsiteX2583" fmla="*/ 195631 w 1998270"/>
              <a:gd name="connsiteY2583" fmla="*/ 1008159 h 1996549"/>
              <a:gd name="connsiteX2584" fmla="*/ 189833 w 1998270"/>
              <a:gd name="connsiteY2584" fmla="*/ 1013958 h 1996549"/>
              <a:gd name="connsiteX2585" fmla="*/ 184034 w 1998270"/>
              <a:gd name="connsiteY2585" fmla="*/ 1008159 h 1996549"/>
              <a:gd name="connsiteX2586" fmla="*/ 189833 w 1998270"/>
              <a:gd name="connsiteY2586" fmla="*/ 1002360 h 1996549"/>
              <a:gd name="connsiteX2587" fmla="*/ 251234 w 1998270"/>
              <a:gd name="connsiteY2587" fmla="*/ 1001508 h 1996549"/>
              <a:gd name="connsiteX2588" fmla="*/ 251575 w 1998270"/>
              <a:gd name="connsiteY2588" fmla="*/ 1001508 h 1996549"/>
              <a:gd name="connsiteX2589" fmla="*/ 257885 w 1998270"/>
              <a:gd name="connsiteY2589" fmla="*/ 1008160 h 1996549"/>
              <a:gd name="connsiteX2590" fmla="*/ 251234 w 1998270"/>
              <a:gd name="connsiteY2590" fmla="*/ 1014812 h 1996549"/>
              <a:gd name="connsiteX2591" fmla="*/ 244582 w 1998270"/>
              <a:gd name="connsiteY2591" fmla="*/ 1008160 h 1996549"/>
              <a:gd name="connsiteX2592" fmla="*/ 251234 w 1998270"/>
              <a:gd name="connsiteY2592" fmla="*/ 1001508 h 1996549"/>
              <a:gd name="connsiteX2593" fmla="*/ 312635 w 1998270"/>
              <a:gd name="connsiteY2593" fmla="*/ 1000825 h 1996549"/>
              <a:gd name="connsiteX2594" fmla="*/ 319969 w 1998270"/>
              <a:gd name="connsiteY2594" fmla="*/ 1008159 h 1996549"/>
              <a:gd name="connsiteX2595" fmla="*/ 312635 w 1998270"/>
              <a:gd name="connsiteY2595" fmla="*/ 1015494 h 1996549"/>
              <a:gd name="connsiteX2596" fmla="*/ 305301 w 1998270"/>
              <a:gd name="connsiteY2596" fmla="*/ 1008159 h 1996549"/>
              <a:gd name="connsiteX2597" fmla="*/ 312635 w 1998270"/>
              <a:gd name="connsiteY2597" fmla="*/ 1000825 h 1996549"/>
              <a:gd name="connsiteX2598" fmla="*/ 374035 w 1998270"/>
              <a:gd name="connsiteY2598" fmla="*/ 1000143 h 1996549"/>
              <a:gd name="connsiteX2599" fmla="*/ 382052 w 1998270"/>
              <a:gd name="connsiteY2599" fmla="*/ 1008160 h 1996549"/>
              <a:gd name="connsiteX2600" fmla="*/ 374035 w 1998270"/>
              <a:gd name="connsiteY2600" fmla="*/ 1016176 h 1996549"/>
              <a:gd name="connsiteX2601" fmla="*/ 366020 w 1998270"/>
              <a:gd name="connsiteY2601" fmla="*/ 1008160 h 1996549"/>
              <a:gd name="connsiteX2602" fmla="*/ 374035 w 1998270"/>
              <a:gd name="connsiteY2602" fmla="*/ 1000143 h 1996549"/>
              <a:gd name="connsiteX2603" fmla="*/ 436119 w 1998270"/>
              <a:gd name="connsiteY2603" fmla="*/ 999461 h 1996549"/>
              <a:gd name="connsiteX2604" fmla="*/ 444818 w 1998270"/>
              <a:gd name="connsiteY2604" fmla="*/ 1008160 h 1996549"/>
              <a:gd name="connsiteX2605" fmla="*/ 436119 w 1998270"/>
              <a:gd name="connsiteY2605" fmla="*/ 1016858 h 1996549"/>
              <a:gd name="connsiteX2606" fmla="*/ 427421 w 1998270"/>
              <a:gd name="connsiteY2606" fmla="*/ 1008160 h 1996549"/>
              <a:gd name="connsiteX2607" fmla="*/ 436119 w 1998270"/>
              <a:gd name="connsiteY2607" fmla="*/ 999461 h 1996549"/>
              <a:gd name="connsiteX2608" fmla="*/ 496838 w 1998270"/>
              <a:gd name="connsiteY2608" fmla="*/ 998779 h 1996549"/>
              <a:gd name="connsiteX2609" fmla="*/ 497179 w 1998270"/>
              <a:gd name="connsiteY2609" fmla="*/ 998779 h 1996549"/>
              <a:gd name="connsiteX2610" fmla="*/ 506219 w 1998270"/>
              <a:gd name="connsiteY2610" fmla="*/ 1008159 h 1996549"/>
              <a:gd name="connsiteX2611" fmla="*/ 496838 w 1998270"/>
              <a:gd name="connsiteY2611" fmla="*/ 1017540 h 1996549"/>
              <a:gd name="connsiteX2612" fmla="*/ 487458 w 1998270"/>
              <a:gd name="connsiteY2612" fmla="*/ 1008159 h 1996549"/>
              <a:gd name="connsiteX2613" fmla="*/ 496838 w 1998270"/>
              <a:gd name="connsiteY2613" fmla="*/ 998779 h 1996549"/>
              <a:gd name="connsiteX2614" fmla="*/ 558239 w 1998270"/>
              <a:gd name="connsiteY2614" fmla="*/ 998097 h 1996549"/>
              <a:gd name="connsiteX2615" fmla="*/ 558580 w 1998270"/>
              <a:gd name="connsiteY2615" fmla="*/ 998097 h 1996549"/>
              <a:gd name="connsiteX2616" fmla="*/ 568302 w 1998270"/>
              <a:gd name="connsiteY2616" fmla="*/ 1008160 h 1996549"/>
              <a:gd name="connsiteX2617" fmla="*/ 558239 w 1998270"/>
              <a:gd name="connsiteY2617" fmla="*/ 1018223 h 1996549"/>
              <a:gd name="connsiteX2618" fmla="*/ 548177 w 1998270"/>
              <a:gd name="connsiteY2618" fmla="*/ 1008160 h 1996549"/>
              <a:gd name="connsiteX2619" fmla="*/ 558239 w 1998270"/>
              <a:gd name="connsiteY2619" fmla="*/ 998097 h 1996549"/>
              <a:gd name="connsiteX2620" fmla="*/ 743126 w 1998270"/>
              <a:gd name="connsiteY2620" fmla="*/ 996733 h 1996549"/>
              <a:gd name="connsiteX2621" fmla="*/ 755236 w 1998270"/>
              <a:gd name="connsiteY2621" fmla="*/ 1008842 h 1996549"/>
              <a:gd name="connsiteX2622" fmla="*/ 743126 w 1998270"/>
              <a:gd name="connsiteY2622" fmla="*/ 1020952 h 1996549"/>
              <a:gd name="connsiteX2623" fmla="*/ 731017 w 1998270"/>
              <a:gd name="connsiteY2623" fmla="*/ 1008842 h 1996549"/>
              <a:gd name="connsiteX2624" fmla="*/ 743126 w 1998270"/>
              <a:gd name="connsiteY2624" fmla="*/ 996733 h 1996549"/>
              <a:gd name="connsiteX2625" fmla="*/ 681042 w 1998270"/>
              <a:gd name="connsiteY2625" fmla="*/ 996733 h 1996549"/>
              <a:gd name="connsiteX2626" fmla="*/ 692469 w 1998270"/>
              <a:gd name="connsiteY2626" fmla="*/ 1008160 h 1996549"/>
              <a:gd name="connsiteX2627" fmla="*/ 681042 w 1998270"/>
              <a:gd name="connsiteY2627" fmla="*/ 1019587 h 1996549"/>
              <a:gd name="connsiteX2628" fmla="*/ 669615 w 1998270"/>
              <a:gd name="connsiteY2628" fmla="*/ 1008160 h 1996549"/>
              <a:gd name="connsiteX2629" fmla="*/ 681042 w 1998270"/>
              <a:gd name="connsiteY2629" fmla="*/ 996733 h 1996549"/>
              <a:gd name="connsiteX2630" fmla="*/ 619641 w 1998270"/>
              <a:gd name="connsiteY2630" fmla="*/ 996733 h 1996549"/>
              <a:gd name="connsiteX2631" fmla="*/ 630386 w 1998270"/>
              <a:gd name="connsiteY2631" fmla="*/ 1007478 h 1996549"/>
              <a:gd name="connsiteX2632" fmla="*/ 619641 w 1998270"/>
              <a:gd name="connsiteY2632" fmla="*/ 1018223 h 1996549"/>
              <a:gd name="connsiteX2633" fmla="*/ 608896 w 1998270"/>
              <a:gd name="connsiteY2633" fmla="*/ 1007478 h 1996549"/>
              <a:gd name="connsiteX2634" fmla="*/ 619641 w 1998270"/>
              <a:gd name="connsiteY2634" fmla="*/ 996733 h 1996549"/>
              <a:gd name="connsiteX2635" fmla="*/ 803845 w 1998270"/>
              <a:gd name="connsiteY2635" fmla="*/ 995538 h 1996549"/>
              <a:gd name="connsiteX2636" fmla="*/ 816466 w 1998270"/>
              <a:gd name="connsiteY2636" fmla="*/ 1008160 h 1996549"/>
              <a:gd name="connsiteX2637" fmla="*/ 803845 w 1998270"/>
              <a:gd name="connsiteY2637" fmla="*/ 1020781 h 1996549"/>
              <a:gd name="connsiteX2638" fmla="*/ 791224 w 1998270"/>
              <a:gd name="connsiteY2638" fmla="*/ 1008160 h 1996549"/>
              <a:gd name="connsiteX2639" fmla="*/ 803845 w 1998270"/>
              <a:gd name="connsiteY2639" fmla="*/ 995538 h 1996549"/>
              <a:gd name="connsiteX2640" fmla="*/ 865246 w 1998270"/>
              <a:gd name="connsiteY2640" fmla="*/ 994856 h 1996549"/>
              <a:gd name="connsiteX2641" fmla="*/ 878550 w 1998270"/>
              <a:gd name="connsiteY2641" fmla="*/ 1008159 h 1996549"/>
              <a:gd name="connsiteX2642" fmla="*/ 865246 w 1998270"/>
              <a:gd name="connsiteY2642" fmla="*/ 1021463 h 1996549"/>
              <a:gd name="connsiteX2643" fmla="*/ 851943 w 1998270"/>
              <a:gd name="connsiteY2643" fmla="*/ 1008159 h 1996549"/>
              <a:gd name="connsiteX2644" fmla="*/ 865246 w 1998270"/>
              <a:gd name="connsiteY2644" fmla="*/ 994856 h 1996549"/>
              <a:gd name="connsiteX2645" fmla="*/ 926648 w 1998270"/>
              <a:gd name="connsiteY2645" fmla="*/ 994345 h 1996549"/>
              <a:gd name="connsiteX2646" fmla="*/ 940463 w 1998270"/>
              <a:gd name="connsiteY2646" fmla="*/ 1008160 h 1996549"/>
              <a:gd name="connsiteX2647" fmla="*/ 926648 w 1998270"/>
              <a:gd name="connsiteY2647" fmla="*/ 1021975 h 1996549"/>
              <a:gd name="connsiteX2648" fmla="*/ 912833 w 1998270"/>
              <a:gd name="connsiteY2648" fmla="*/ 1008160 h 1996549"/>
              <a:gd name="connsiteX2649" fmla="*/ 926648 w 1998270"/>
              <a:gd name="connsiteY2649" fmla="*/ 994345 h 1996549"/>
              <a:gd name="connsiteX2650" fmla="*/ 988049 w 1998270"/>
              <a:gd name="connsiteY2650" fmla="*/ 993663 h 1996549"/>
              <a:gd name="connsiteX2651" fmla="*/ 1002546 w 1998270"/>
              <a:gd name="connsiteY2651" fmla="*/ 1008160 h 1996549"/>
              <a:gd name="connsiteX2652" fmla="*/ 988049 w 1998270"/>
              <a:gd name="connsiteY2652" fmla="*/ 1022657 h 1996549"/>
              <a:gd name="connsiteX2653" fmla="*/ 973552 w 1998270"/>
              <a:gd name="connsiteY2653" fmla="*/ 1008160 h 1996549"/>
              <a:gd name="connsiteX2654" fmla="*/ 988049 w 1998270"/>
              <a:gd name="connsiteY2654" fmla="*/ 993663 h 1996549"/>
              <a:gd name="connsiteX2655" fmla="*/ 1050132 w 1998270"/>
              <a:gd name="connsiteY2655" fmla="*/ 993152 h 1996549"/>
              <a:gd name="connsiteX2656" fmla="*/ 1050473 w 1998270"/>
              <a:gd name="connsiteY2656" fmla="*/ 993152 h 1996549"/>
              <a:gd name="connsiteX2657" fmla="*/ 1065141 w 1998270"/>
              <a:gd name="connsiteY2657" fmla="*/ 1008160 h 1996549"/>
              <a:gd name="connsiteX2658" fmla="*/ 1065141 w 1998270"/>
              <a:gd name="connsiteY2658" fmla="*/ 1008332 h 1996549"/>
              <a:gd name="connsiteX2659" fmla="*/ 1050132 w 1998270"/>
              <a:gd name="connsiteY2659" fmla="*/ 1022999 h 1996549"/>
              <a:gd name="connsiteX2660" fmla="*/ 1035123 w 1998270"/>
              <a:gd name="connsiteY2660" fmla="*/ 1008160 h 1996549"/>
              <a:gd name="connsiteX2661" fmla="*/ 1050132 w 1998270"/>
              <a:gd name="connsiteY2661" fmla="*/ 993152 h 1996549"/>
              <a:gd name="connsiteX2662" fmla="*/ 1110852 w 1998270"/>
              <a:gd name="connsiteY2662" fmla="*/ 992639 h 1996549"/>
              <a:gd name="connsiteX2663" fmla="*/ 1126372 w 1998270"/>
              <a:gd name="connsiteY2663" fmla="*/ 1008159 h 1996549"/>
              <a:gd name="connsiteX2664" fmla="*/ 1126372 w 1998270"/>
              <a:gd name="connsiteY2664" fmla="*/ 1008332 h 1996549"/>
              <a:gd name="connsiteX2665" fmla="*/ 1110852 w 1998270"/>
              <a:gd name="connsiteY2665" fmla="*/ 1023510 h 1996549"/>
              <a:gd name="connsiteX2666" fmla="*/ 1110681 w 1998270"/>
              <a:gd name="connsiteY2666" fmla="*/ 1023511 h 1996549"/>
              <a:gd name="connsiteX2667" fmla="*/ 1095331 w 1998270"/>
              <a:gd name="connsiteY2667" fmla="*/ 1008159 h 1996549"/>
              <a:gd name="connsiteX2668" fmla="*/ 1110852 w 1998270"/>
              <a:gd name="connsiteY2668" fmla="*/ 992639 h 1996549"/>
              <a:gd name="connsiteX2669" fmla="*/ 1172618 w 1998270"/>
              <a:gd name="connsiteY2669" fmla="*/ 991994 h 1996549"/>
              <a:gd name="connsiteX2670" fmla="*/ 1188651 w 1998270"/>
              <a:gd name="connsiteY2670" fmla="*/ 1008026 h 1996549"/>
              <a:gd name="connsiteX2671" fmla="*/ 1172618 w 1998270"/>
              <a:gd name="connsiteY2671" fmla="*/ 1024058 h 1996549"/>
              <a:gd name="connsiteX2672" fmla="*/ 1156586 w 1998270"/>
              <a:gd name="connsiteY2672" fmla="*/ 1008026 h 1996549"/>
              <a:gd name="connsiteX2673" fmla="*/ 1172618 w 1998270"/>
              <a:gd name="connsiteY2673" fmla="*/ 991994 h 1996549"/>
              <a:gd name="connsiteX2674" fmla="*/ 1233653 w 1998270"/>
              <a:gd name="connsiteY2674" fmla="*/ 991616 h 1996549"/>
              <a:gd name="connsiteX2675" fmla="*/ 1250709 w 1998270"/>
              <a:gd name="connsiteY2675" fmla="*/ 1008671 h 1996549"/>
              <a:gd name="connsiteX2676" fmla="*/ 1233653 w 1998270"/>
              <a:gd name="connsiteY2676" fmla="*/ 1025727 h 1996549"/>
              <a:gd name="connsiteX2677" fmla="*/ 1216598 w 1998270"/>
              <a:gd name="connsiteY2677" fmla="*/ 1008671 h 1996549"/>
              <a:gd name="connsiteX2678" fmla="*/ 1233653 w 1998270"/>
              <a:gd name="connsiteY2678" fmla="*/ 991616 h 1996549"/>
              <a:gd name="connsiteX2679" fmla="*/ 1971151 w 1998270"/>
              <a:gd name="connsiteY2679" fmla="*/ 991444 h 1996549"/>
              <a:gd name="connsiteX2680" fmla="*/ 1988207 w 1998270"/>
              <a:gd name="connsiteY2680" fmla="*/ 1008500 h 1996549"/>
              <a:gd name="connsiteX2681" fmla="*/ 1971151 w 1998270"/>
              <a:gd name="connsiteY2681" fmla="*/ 1025556 h 1996549"/>
              <a:gd name="connsiteX2682" fmla="*/ 1954096 w 1998270"/>
              <a:gd name="connsiteY2682" fmla="*/ 1008500 h 1996549"/>
              <a:gd name="connsiteX2683" fmla="*/ 1971151 w 1998270"/>
              <a:gd name="connsiteY2683" fmla="*/ 991444 h 1996549"/>
              <a:gd name="connsiteX2684" fmla="*/ 1295054 w 1998270"/>
              <a:gd name="connsiteY2684" fmla="*/ 991104 h 1996549"/>
              <a:gd name="connsiteX2685" fmla="*/ 1312110 w 1998270"/>
              <a:gd name="connsiteY2685" fmla="*/ 1008159 h 1996549"/>
              <a:gd name="connsiteX2686" fmla="*/ 1295054 w 1998270"/>
              <a:gd name="connsiteY2686" fmla="*/ 1025215 h 1996549"/>
              <a:gd name="connsiteX2687" fmla="*/ 1277999 w 1998270"/>
              <a:gd name="connsiteY2687" fmla="*/ 1008159 h 1996549"/>
              <a:gd name="connsiteX2688" fmla="*/ 1295054 w 1998270"/>
              <a:gd name="connsiteY2688" fmla="*/ 991104 h 1996549"/>
              <a:gd name="connsiteX2689" fmla="*/ 1357138 w 1998270"/>
              <a:gd name="connsiteY2689" fmla="*/ 990763 h 1996549"/>
              <a:gd name="connsiteX2690" fmla="*/ 1374194 w 1998270"/>
              <a:gd name="connsiteY2690" fmla="*/ 1007818 h 1996549"/>
              <a:gd name="connsiteX2691" fmla="*/ 1357138 w 1998270"/>
              <a:gd name="connsiteY2691" fmla="*/ 1024874 h 1996549"/>
              <a:gd name="connsiteX2692" fmla="*/ 1340083 w 1998270"/>
              <a:gd name="connsiteY2692" fmla="*/ 1007818 h 1996549"/>
              <a:gd name="connsiteX2693" fmla="*/ 1357138 w 1998270"/>
              <a:gd name="connsiteY2693" fmla="*/ 990763 h 1996549"/>
              <a:gd name="connsiteX2694" fmla="*/ 1418727 w 1998270"/>
              <a:gd name="connsiteY2694" fmla="*/ 990232 h 1996549"/>
              <a:gd name="connsiteX2695" fmla="*/ 1435766 w 1998270"/>
              <a:gd name="connsiteY2695" fmla="*/ 1007307 h 1996549"/>
              <a:gd name="connsiteX2696" fmla="*/ 1435749 w 1998270"/>
              <a:gd name="connsiteY2696" fmla="*/ 1008182 h 1996549"/>
              <a:gd name="connsiteX2697" fmla="*/ 1417857 w 1998270"/>
              <a:gd name="connsiteY2697" fmla="*/ 1024363 h 1996549"/>
              <a:gd name="connsiteX2698" fmla="*/ 1416987 w 1998270"/>
              <a:gd name="connsiteY2698" fmla="*/ 1024385 h 1996549"/>
              <a:gd name="connsiteX2699" fmla="*/ 1399949 w 1998270"/>
              <a:gd name="connsiteY2699" fmla="*/ 1007307 h 1996549"/>
              <a:gd name="connsiteX2700" fmla="*/ 1399965 w 1998270"/>
              <a:gd name="connsiteY2700" fmla="*/ 1006432 h 1996549"/>
              <a:gd name="connsiteX2701" fmla="*/ 1417857 w 1998270"/>
              <a:gd name="connsiteY2701" fmla="*/ 990252 h 1996549"/>
              <a:gd name="connsiteX2702" fmla="*/ 1418727 w 1998270"/>
              <a:gd name="connsiteY2702" fmla="*/ 990232 h 1996549"/>
              <a:gd name="connsiteX2703" fmla="*/ 1479259 w 1998270"/>
              <a:gd name="connsiteY2703" fmla="*/ 989910 h 1996549"/>
              <a:gd name="connsiteX2704" fmla="*/ 1497508 w 1998270"/>
              <a:gd name="connsiteY2704" fmla="*/ 1008159 h 1996549"/>
              <a:gd name="connsiteX2705" fmla="*/ 1497508 w 1998270"/>
              <a:gd name="connsiteY2705" fmla="*/ 1008332 h 1996549"/>
              <a:gd name="connsiteX2706" fmla="*/ 1479259 w 1998270"/>
              <a:gd name="connsiteY2706" fmla="*/ 1026239 h 1996549"/>
              <a:gd name="connsiteX2707" fmla="*/ 1479088 w 1998270"/>
              <a:gd name="connsiteY2707" fmla="*/ 1026239 h 1996549"/>
              <a:gd name="connsiteX2708" fmla="*/ 1461009 w 1998270"/>
              <a:gd name="connsiteY2708" fmla="*/ 1008159 h 1996549"/>
              <a:gd name="connsiteX2709" fmla="*/ 1479259 w 1998270"/>
              <a:gd name="connsiteY2709" fmla="*/ 989910 h 1996549"/>
              <a:gd name="connsiteX2710" fmla="*/ 1540660 w 1998270"/>
              <a:gd name="connsiteY2710" fmla="*/ 989740 h 1996549"/>
              <a:gd name="connsiteX2711" fmla="*/ 1559080 w 1998270"/>
              <a:gd name="connsiteY2711" fmla="*/ 1008160 h 1996549"/>
              <a:gd name="connsiteX2712" fmla="*/ 1559080 w 1998270"/>
              <a:gd name="connsiteY2712" fmla="*/ 1008330 h 1996549"/>
              <a:gd name="connsiteX2713" fmla="*/ 1540660 w 1998270"/>
              <a:gd name="connsiteY2713" fmla="*/ 1026410 h 1996549"/>
              <a:gd name="connsiteX2714" fmla="*/ 1522240 w 1998270"/>
              <a:gd name="connsiteY2714" fmla="*/ 1008160 h 1996549"/>
              <a:gd name="connsiteX2715" fmla="*/ 1540660 w 1998270"/>
              <a:gd name="connsiteY2715" fmla="*/ 989740 h 1996549"/>
              <a:gd name="connsiteX2716" fmla="*/ 1602061 w 1998270"/>
              <a:gd name="connsiteY2716" fmla="*/ 989399 h 1996549"/>
              <a:gd name="connsiteX2717" fmla="*/ 1620822 w 1998270"/>
              <a:gd name="connsiteY2717" fmla="*/ 1008160 h 1996549"/>
              <a:gd name="connsiteX2718" fmla="*/ 1620822 w 1998270"/>
              <a:gd name="connsiteY2718" fmla="*/ 1008331 h 1996549"/>
              <a:gd name="connsiteX2719" fmla="*/ 1602061 w 1998270"/>
              <a:gd name="connsiteY2719" fmla="*/ 1026751 h 1996549"/>
              <a:gd name="connsiteX2720" fmla="*/ 1583300 w 1998270"/>
              <a:gd name="connsiteY2720" fmla="*/ 1008160 h 1996549"/>
              <a:gd name="connsiteX2721" fmla="*/ 1602061 w 1998270"/>
              <a:gd name="connsiteY2721" fmla="*/ 989399 h 1996549"/>
              <a:gd name="connsiteX2722" fmla="*/ 1664144 w 1998270"/>
              <a:gd name="connsiteY2722" fmla="*/ 989228 h 1996549"/>
              <a:gd name="connsiteX2723" fmla="*/ 1683076 w 1998270"/>
              <a:gd name="connsiteY2723" fmla="*/ 1008160 h 1996549"/>
              <a:gd name="connsiteX2724" fmla="*/ 1664144 w 1998270"/>
              <a:gd name="connsiteY2724" fmla="*/ 1026921 h 1996549"/>
              <a:gd name="connsiteX2725" fmla="*/ 1645213 w 1998270"/>
              <a:gd name="connsiteY2725" fmla="*/ 1008160 h 1996549"/>
              <a:gd name="connsiteX2726" fmla="*/ 1664144 w 1998270"/>
              <a:gd name="connsiteY2726" fmla="*/ 989228 h 1996549"/>
              <a:gd name="connsiteX2727" fmla="*/ 1724864 w 1998270"/>
              <a:gd name="connsiteY2727" fmla="*/ 989058 h 1996549"/>
              <a:gd name="connsiteX2728" fmla="*/ 1743967 w 1998270"/>
              <a:gd name="connsiteY2728" fmla="*/ 1008160 h 1996549"/>
              <a:gd name="connsiteX2729" fmla="*/ 1724864 w 1998270"/>
              <a:gd name="connsiteY2729" fmla="*/ 1027092 h 1996549"/>
              <a:gd name="connsiteX2730" fmla="*/ 1705762 w 1998270"/>
              <a:gd name="connsiteY2730" fmla="*/ 1008160 h 1996549"/>
              <a:gd name="connsiteX2731" fmla="*/ 1724864 w 1998270"/>
              <a:gd name="connsiteY2731" fmla="*/ 989058 h 1996549"/>
              <a:gd name="connsiteX2732" fmla="*/ 1909434 w 1998270"/>
              <a:gd name="connsiteY2732" fmla="*/ 988753 h 1996549"/>
              <a:gd name="connsiteX2733" fmla="*/ 1928707 w 1998270"/>
              <a:gd name="connsiteY2733" fmla="*/ 1008025 h 1996549"/>
              <a:gd name="connsiteX2734" fmla="*/ 1909434 w 1998270"/>
              <a:gd name="connsiteY2734" fmla="*/ 1027298 h 1996549"/>
              <a:gd name="connsiteX2735" fmla="*/ 1890161 w 1998270"/>
              <a:gd name="connsiteY2735" fmla="*/ 1008025 h 1996549"/>
              <a:gd name="connsiteX2736" fmla="*/ 1909434 w 1998270"/>
              <a:gd name="connsiteY2736" fmla="*/ 988753 h 1996549"/>
              <a:gd name="connsiteX2737" fmla="*/ 1848033 w 1998270"/>
              <a:gd name="connsiteY2737" fmla="*/ 988753 h 1996549"/>
              <a:gd name="connsiteX2738" fmla="*/ 1867306 w 1998270"/>
              <a:gd name="connsiteY2738" fmla="*/ 1008025 h 1996549"/>
              <a:gd name="connsiteX2739" fmla="*/ 1848033 w 1998270"/>
              <a:gd name="connsiteY2739" fmla="*/ 1027298 h 1996549"/>
              <a:gd name="connsiteX2740" fmla="*/ 1828760 w 1998270"/>
              <a:gd name="connsiteY2740" fmla="*/ 1008025 h 1996549"/>
              <a:gd name="connsiteX2741" fmla="*/ 1848033 w 1998270"/>
              <a:gd name="connsiteY2741" fmla="*/ 988753 h 1996549"/>
              <a:gd name="connsiteX2742" fmla="*/ 1786631 w 1998270"/>
              <a:gd name="connsiteY2742" fmla="*/ 988753 h 1996549"/>
              <a:gd name="connsiteX2743" fmla="*/ 1805904 w 1998270"/>
              <a:gd name="connsiteY2743" fmla="*/ 1008025 h 1996549"/>
              <a:gd name="connsiteX2744" fmla="*/ 1786631 w 1998270"/>
              <a:gd name="connsiteY2744" fmla="*/ 1027298 h 1996549"/>
              <a:gd name="connsiteX2745" fmla="*/ 1767358 w 1998270"/>
              <a:gd name="connsiteY2745" fmla="*/ 1008025 h 1996549"/>
              <a:gd name="connsiteX2746" fmla="*/ 1786631 w 1998270"/>
              <a:gd name="connsiteY2746" fmla="*/ 988753 h 1996549"/>
              <a:gd name="connsiteX2747" fmla="*/ 5628 w 1998270"/>
              <a:gd name="connsiteY2747" fmla="*/ 943519 h 1996549"/>
              <a:gd name="connsiteX2748" fmla="*/ 5986 w 1998270"/>
              <a:gd name="connsiteY2748" fmla="*/ 943519 h 1996549"/>
              <a:gd name="connsiteX2749" fmla="*/ 8869 w 1998270"/>
              <a:gd name="connsiteY2749" fmla="*/ 946760 h 1996549"/>
              <a:gd name="connsiteX2750" fmla="*/ 5628 w 1998270"/>
              <a:gd name="connsiteY2750" fmla="*/ 950000 h 1996549"/>
              <a:gd name="connsiteX2751" fmla="*/ 2388 w 1998270"/>
              <a:gd name="connsiteY2751" fmla="*/ 946760 h 1996549"/>
              <a:gd name="connsiteX2752" fmla="*/ 5628 w 1998270"/>
              <a:gd name="connsiteY2752" fmla="*/ 943519 h 1996549"/>
              <a:gd name="connsiteX2753" fmla="*/ 67029 w 1998270"/>
              <a:gd name="connsiteY2753" fmla="*/ 941983 h 1996549"/>
              <a:gd name="connsiteX2754" fmla="*/ 67371 w 1998270"/>
              <a:gd name="connsiteY2754" fmla="*/ 941983 h 1996549"/>
              <a:gd name="connsiteX2755" fmla="*/ 71805 w 1998270"/>
              <a:gd name="connsiteY2755" fmla="*/ 946760 h 1996549"/>
              <a:gd name="connsiteX2756" fmla="*/ 67029 w 1998270"/>
              <a:gd name="connsiteY2756" fmla="*/ 951536 h 1996549"/>
              <a:gd name="connsiteX2757" fmla="*/ 62254 w 1998270"/>
              <a:gd name="connsiteY2757" fmla="*/ 946760 h 1996549"/>
              <a:gd name="connsiteX2758" fmla="*/ 67029 w 1998270"/>
              <a:gd name="connsiteY2758" fmla="*/ 941983 h 1996549"/>
              <a:gd name="connsiteX2759" fmla="*/ 129114 w 1998270"/>
              <a:gd name="connsiteY2759" fmla="*/ 941301 h 1996549"/>
              <a:gd name="connsiteX2760" fmla="*/ 134572 w 1998270"/>
              <a:gd name="connsiteY2760" fmla="*/ 946760 h 1996549"/>
              <a:gd name="connsiteX2761" fmla="*/ 129114 w 1998270"/>
              <a:gd name="connsiteY2761" fmla="*/ 952217 h 1996549"/>
              <a:gd name="connsiteX2762" fmla="*/ 123656 w 1998270"/>
              <a:gd name="connsiteY2762" fmla="*/ 946760 h 1996549"/>
              <a:gd name="connsiteX2763" fmla="*/ 129114 w 1998270"/>
              <a:gd name="connsiteY2763" fmla="*/ 941301 h 1996549"/>
              <a:gd name="connsiteX2764" fmla="*/ 189832 w 1998270"/>
              <a:gd name="connsiteY2764" fmla="*/ 940449 h 1996549"/>
              <a:gd name="connsiteX2765" fmla="*/ 190173 w 1998270"/>
              <a:gd name="connsiteY2765" fmla="*/ 940449 h 1996549"/>
              <a:gd name="connsiteX2766" fmla="*/ 196143 w 1998270"/>
              <a:gd name="connsiteY2766" fmla="*/ 946761 h 1996549"/>
              <a:gd name="connsiteX2767" fmla="*/ 189832 w 1998270"/>
              <a:gd name="connsiteY2767" fmla="*/ 953070 h 1996549"/>
              <a:gd name="connsiteX2768" fmla="*/ 183522 w 1998270"/>
              <a:gd name="connsiteY2768" fmla="*/ 946761 h 1996549"/>
              <a:gd name="connsiteX2769" fmla="*/ 189832 w 1998270"/>
              <a:gd name="connsiteY2769" fmla="*/ 940449 h 1996549"/>
              <a:gd name="connsiteX2770" fmla="*/ 251234 w 1998270"/>
              <a:gd name="connsiteY2770" fmla="*/ 939767 h 1996549"/>
              <a:gd name="connsiteX2771" fmla="*/ 258227 w 1998270"/>
              <a:gd name="connsiteY2771" fmla="*/ 946760 h 1996549"/>
              <a:gd name="connsiteX2772" fmla="*/ 251234 w 1998270"/>
              <a:gd name="connsiteY2772" fmla="*/ 953753 h 1996549"/>
              <a:gd name="connsiteX2773" fmla="*/ 244241 w 1998270"/>
              <a:gd name="connsiteY2773" fmla="*/ 946760 h 1996549"/>
              <a:gd name="connsiteX2774" fmla="*/ 251234 w 1998270"/>
              <a:gd name="connsiteY2774" fmla="*/ 939767 h 1996549"/>
              <a:gd name="connsiteX2775" fmla="*/ 312635 w 1998270"/>
              <a:gd name="connsiteY2775" fmla="*/ 939085 h 1996549"/>
              <a:gd name="connsiteX2776" fmla="*/ 320310 w 1998270"/>
              <a:gd name="connsiteY2776" fmla="*/ 946761 h 1996549"/>
              <a:gd name="connsiteX2777" fmla="*/ 312635 w 1998270"/>
              <a:gd name="connsiteY2777" fmla="*/ 954435 h 1996549"/>
              <a:gd name="connsiteX2778" fmla="*/ 304960 w 1998270"/>
              <a:gd name="connsiteY2778" fmla="*/ 946761 h 1996549"/>
              <a:gd name="connsiteX2779" fmla="*/ 312635 w 1998270"/>
              <a:gd name="connsiteY2779" fmla="*/ 939085 h 1996549"/>
              <a:gd name="connsiteX2780" fmla="*/ 374036 w 1998270"/>
              <a:gd name="connsiteY2780" fmla="*/ 938231 h 1996549"/>
              <a:gd name="connsiteX2781" fmla="*/ 382563 w 1998270"/>
              <a:gd name="connsiteY2781" fmla="*/ 946760 h 1996549"/>
              <a:gd name="connsiteX2782" fmla="*/ 374036 w 1998270"/>
              <a:gd name="connsiteY2782" fmla="*/ 955287 h 1996549"/>
              <a:gd name="connsiteX2783" fmla="*/ 365508 w 1998270"/>
              <a:gd name="connsiteY2783" fmla="*/ 946760 h 1996549"/>
              <a:gd name="connsiteX2784" fmla="*/ 374036 w 1998270"/>
              <a:gd name="connsiteY2784" fmla="*/ 938231 h 1996549"/>
              <a:gd name="connsiteX2785" fmla="*/ 436120 w 1998270"/>
              <a:gd name="connsiteY2785" fmla="*/ 937550 h 1996549"/>
              <a:gd name="connsiteX2786" fmla="*/ 445330 w 1998270"/>
              <a:gd name="connsiteY2786" fmla="*/ 946761 h 1996549"/>
              <a:gd name="connsiteX2787" fmla="*/ 436120 w 1998270"/>
              <a:gd name="connsiteY2787" fmla="*/ 955970 h 1996549"/>
              <a:gd name="connsiteX2788" fmla="*/ 426910 w 1998270"/>
              <a:gd name="connsiteY2788" fmla="*/ 946761 h 1996549"/>
              <a:gd name="connsiteX2789" fmla="*/ 436120 w 1998270"/>
              <a:gd name="connsiteY2789" fmla="*/ 937550 h 1996549"/>
              <a:gd name="connsiteX2790" fmla="*/ 496839 w 1998270"/>
              <a:gd name="connsiteY2790" fmla="*/ 936867 h 1996549"/>
              <a:gd name="connsiteX2791" fmla="*/ 506731 w 1998270"/>
              <a:gd name="connsiteY2791" fmla="*/ 946760 h 1996549"/>
              <a:gd name="connsiteX2792" fmla="*/ 496839 w 1998270"/>
              <a:gd name="connsiteY2792" fmla="*/ 956651 h 1996549"/>
              <a:gd name="connsiteX2793" fmla="*/ 486947 w 1998270"/>
              <a:gd name="connsiteY2793" fmla="*/ 946760 h 1996549"/>
              <a:gd name="connsiteX2794" fmla="*/ 496839 w 1998270"/>
              <a:gd name="connsiteY2794" fmla="*/ 936867 h 1996549"/>
              <a:gd name="connsiteX2795" fmla="*/ 558240 w 1998270"/>
              <a:gd name="connsiteY2795" fmla="*/ 936185 h 1996549"/>
              <a:gd name="connsiteX2796" fmla="*/ 568815 w 1998270"/>
              <a:gd name="connsiteY2796" fmla="*/ 946760 h 1996549"/>
              <a:gd name="connsiteX2797" fmla="*/ 558240 w 1998270"/>
              <a:gd name="connsiteY2797" fmla="*/ 957334 h 1996549"/>
              <a:gd name="connsiteX2798" fmla="*/ 547666 w 1998270"/>
              <a:gd name="connsiteY2798" fmla="*/ 946760 h 1996549"/>
              <a:gd name="connsiteX2799" fmla="*/ 558240 w 1998270"/>
              <a:gd name="connsiteY2799" fmla="*/ 936185 h 1996549"/>
              <a:gd name="connsiteX2800" fmla="*/ 619642 w 1998270"/>
              <a:gd name="connsiteY2800" fmla="*/ 935504 h 1996549"/>
              <a:gd name="connsiteX2801" fmla="*/ 619982 w 1998270"/>
              <a:gd name="connsiteY2801" fmla="*/ 935504 h 1996549"/>
              <a:gd name="connsiteX2802" fmla="*/ 630898 w 1998270"/>
              <a:gd name="connsiteY2802" fmla="*/ 946761 h 1996549"/>
              <a:gd name="connsiteX2803" fmla="*/ 619642 w 1998270"/>
              <a:gd name="connsiteY2803" fmla="*/ 958017 h 1996549"/>
              <a:gd name="connsiteX2804" fmla="*/ 608385 w 1998270"/>
              <a:gd name="connsiteY2804" fmla="*/ 946761 h 1996549"/>
              <a:gd name="connsiteX2805" fmla="*/ 619642 w 1998270"/>
              <a:gd name="connsiteY2805" fmla="*/ 935504 h 1996549"/>
              <a:gd name="connsiteX2806" fmla="*/ 681042 w 1998270"/>
              <a:gd name="connsiteY2806" fmla="*/ 934821 h 1996549"/>
              <a:gd name="connsiteX2807" fmla="*/ 692982 w 1998270"/>
              <a:gd name="connsiteY2807" fmla="*/ 946761 h 1996549"/>
              <a:gd name="connsiteX2808" fmla="*/ 681042 w 1998270"/>
              <a:gd name="connsiteY2808" fmla="*/ 958699 h 1996549"/>
              <a:gd name="connsiteX2809" fmla="*/ 669104 w 1998270"/>
              <a:gd name="connsiteY2809" fmla="*/ 946761 h 1996549"/>
              <a:gd name="connsiteX2810" fmla="*/ 681042 w 1998270"/>
              <a:gd name="connsiteY2810" fmla="*/ 934821 h 1996549"/>
              <a:gd name="connsiteX2811" fmla="*/ 743126 w 1998270"/>
              <a:gd name="connsiteY2811" fmla="*/ 934139 h 1996549"/>
              <a:gd name="connsiteX2812" fmla="*/ 755747 w 1998270"/>
              <a:gd name="connsiteY2812" fmla="*/ 946761 h 1996549"/>
              <a:gd name="connsiteX2813" fmla="*/ 743126 w 1998270"/>
              <a:gd name="connsiteY2813" fmla="*/ 959381 h 1996549"/>
              <a:gd name="connsiteX2814" fmla="*/ 730505 w 1998270"/>
              <a:gd name="connsiteY2814" fmla="*/ 946761 h 1996549"/>
              <a:gd name="connsiteX2815" fmla="*/ 743126 w 1998270"/>
              <a:gd name="connsiteY2815" fmla="*/ 934139 h 1996549"/>
              <a:gd name="connsiteX2816" fmla="*/ 803845 w 1998270"/>
              <a:gd name="connsiteY2816" fmla="*/ 933456 h 1996549"/>
              <a:gd name="connsiteX2817" fmla="*/ 817149 w 1998270"/>
              <a:gd name="connsiteY2817" fmla="*/ 946760 h 1996549"/>
              <a:gd name="connsiteX2818" fmla="*/ 803845 w 1998270"/>
              <a:gd name="connsiteY2818" fmla="*/ 960063 h 1996549"/>
              <a:gd name="connsiteX2819" fmla="*/ 790542 w 1998270"/>
              <a:gd name="connsiteY2819" fmla="*/ 946760 h 1996549"/>
              <a:gd name="connsiteX2820" fmla="*/ 803845 w 1998270"/>
              <a:gd name="connsiteY2820" fmla="*/ 933456 h 1996549"/>
              <a:gd name="connsiteX2821" fmla="*/ 865612 w 1998270"/>
              <a:gd name="connsiteY2821" fmla="*/ 932811 h 1996549"/>
              <a:gd name="connsiteX2822" fmla="*/ 879428 w 1998270"/>
              <a:gd name="connsiteY2822" fmla="*/ 946625 h 1996549"/>
              <a:gd name="connsiteX2823" fmla="*/ 865612 w 1998270"/>
              <a:gd name="connsiteY2823" fmla="*/ 960441 h 1996549"/>
              <a:gd name="connsiteX2824" fmla="*/ 851797 w 1998270"/>
              <a:gd name="connsiteY2824" fmla="*/ 946625 h 1996549"/>
              <a:gd name="connsiteX2825" fmla="*/ 865612 w 1998270"/>
              <a:gd name="connsiteY2825" fmla="*/ 932811 h 1996549"/>
              <a:gd name="connsiteX2826" fmla="*/ 926647 w 1998270"/>
              <a:gd name="connsiteY2826" fmla="*/ 932262 h 1996549"/>
              <a:gd name="connsiteX2827" fmla="*/ 941144 w 1998270"/>
              <a:gd name="connsiteY2827" fmla="*/ 946760 h 1996549"/>
              <a:gd name="connsiteX2828" fmla="*/ 926647 w 1998270"/>
              <a:gd name="connsiteY2828" fmla="*/ 961257 h 1996549"/>
              <a:gd name="connsiteX2829" fmla="*/ 912150 w 1998270"/>
              <a:gd name="connsiteY2829" fmla="*/ 946760 h 1996549"/>
              <a:gd name="connsiteX2830" fmla="*/ 926647 w 1998270"/>
              <a:gd name="connsiteY2830" fmla="*/ 932262 h 1996549"/>
              <a:gd name="connsiteX2831" fmla="*/ 988048 w 1998270"/>
              <a:gd name="connsiteY2831" fmla="*/ 931751 h 1996549"/>
              <a:gd name="connsiteX2832" fmla="*/ 988390 w 1998270"/>
              <a:gd name="connsiteY2832" fmla="*/ 931751 h 1996549"/>
              <a:gd name="connsiteX2833" fmla="*/ 1003058 w 1998270"/>
              <a:gd name="connsiteY2833" fmla="*/ 946760 h 1996549"/>
              <a:gd name="connsiteX2834" fmla="*/ 1003058 w 1998270"/>
              <a:gd name="connsiteY2834" fmla="*/ 946931 h 1996549"/>
              <a:gd name="connsiteX2835" fmla="*/ 988048 w 1998270"/>
              <a:gd name="connsiteY2835" fmla="*/ 961599 h 1996549"/>
              <a:gd name="connsiteX2836" fmla="*/ 973040 w 1998270"/>
              <a:gd name="connsiteY2836" fmla="*/ 946760 h 1996549"/>
              <a:gd name="connsiteX2837" fmla="*/ 988048 w 1998270"/>
              <a:gd name="connsiteY2837" fmla="*/ 931751 h 1996549"/>
              <a:gd name="connsiteX2838" fmla="*/ 1049816 w 1998270"/>
              <a:gd name="connsiteY2838" fmla="*/ 930934 h 1996549"/>
              <a:gd name="connsiteX2839" fmla="*/ 1065508 w 1998270"/>
              <a:gd name="connsiteY2839" fmla="*/ 946625 h 1996549"/>
              <a:gd name="connsiteX2840" fmla="*/ 1049816 w 1998270"/>
              <a:gd name="connsiteY2840" fmla="*/ 962317 h 1996549"/>
              <a:gd name="connsiteX2841" fmla="*/ 1034125 w 1998270"/>
              <a:gd name="connsiteY2841" fmla="*/ 946625 h 1996549"/>
              <a:gd name="connsiteX2842" fmla="*/ 1049816 w 1998270"/>
              <a:gd name="connsiteY2842" fmla="*/ 930934 h 1996549"/>
              <a:gd name="connsiteX2843" fmla="*/ 1110851 w 1998270"/>
              <a:gd name="connsiteY2843" fmla="*/ 930558 h 1996549"/>
              <a:gd name="connsiteX2844" fmla="*/ 1111192 w 1998270"/>
              <a:gd name="connsiteY2844" fmla="*/ 930558 h 1996549"/>
              <a:gd name="connsiteX2845" fmla="*/ 1127054 w 1998270"/>
              <a:gd name="connsiteY2845" fmla="*/ 946761 h 1996549"/>
              <a:gd name="connsiteX2846" fmla="*/ 1127054 w 1998270"/>
              <a:gd name="connsiteY2846" fmla="*/ 946932 h 1996549"/>
              <a:gd name="connsiteX2847" fmla="*/ 1110851 w 1998270"/>
              <a:gd name="connsiteY2847" fmla="*/ 962792 h 1996549"/>
              <a:gd name="connsiteX2848" fmla="*/ 1094648 w 1998270"/>
              <a:gd name="connsiteY2848" fmla="*/ 946761 h 1996549"/>
              <a:gd name="connsiteX2849" fmla="*/ 1110851 w 1998270"/>
              <a:gd name="connsiteY2849" fmla="*/ 930558 h 1996549"/>
              <a:gd name="connsiteX2850" fmla="*/ 1172252 w 1998270"/>
              <a:gd name="connsiteY2850" fmla="*/ 930045 h 1996549"/>
              <a:gd name="connsiteX2851" fmla="*/ 1189308 w 1998270"/>
              <a:gd name="connsiteY2851" fmla="*/ 947101 h 1996549"/>
              <a:gd name="connsiteX2852" fmla="*/ 1172252 w 1998270"/>
              <a:gd name="connsiteY2852" fmla="*/ 964156 h 1996549"/>
              <a:gd name="connsiteX2853" fmla="*/ 1155197 w 1998270"/>
              <a:gd name="connsiteY2853" fmla="*/ 947101 h 1996549"/>
              <a:gd name="connsiteX2854" fmla="*/ 1172252 w 1998270"/>
              <a:gd name="connsiteY2854" fmla="*/ 930045 h 1996549"/>
              <a:gd name="connsiteX2855" fmla="*/ 1233653 w 1998270"/>
              <a:gd name="connsiteY2855" fmla="*/ 929533 h 1996549"/>
              <a:gd name="connsiteX2856" fmla="*/ 1250709 w 1998270"/>
              <a:gd name="connsiteY2856" fmla="*/ 946589 h 1996549"/>
              <a:gd name="connsiteX2857" fmla="*/ 1233653 w 1998270"/>
              <a:gd name="connsiteY2857" fmla="*/ 963644 h 1996549"/>
              <a:gd name="connsiteX2858" fmla="*/ 1216598 w 1998270"/>
              <a:gd name="connsiteY2858" fmla="*/ 946589 h 1996549"/>
              <a:gd name="connsiteX2859" fmla="*/ 1233653 w 1998270"/>
              <a:gd name="connsiteY2859" fmla="*/ 929533 h 1996549"/>
              <a:gd name="connsiteX2860" fmla="*/ 1971151 w 1998270"/>
              <a:gd name="connsiteY2860" fmla="*/ 929364 h 1996549"/>
              <a:gd name="connsiteX2861" fmla="*/ 1988207 w 1998270"/>
              <a:gd name="connsiteY2861" fmla="*/ 946418 h 1996549"/>
              <a:gd name="connsiteX2862" fmla="*/ 1971151 w 1998270"/>
              <a:gd name="connsiteY2862" fmla="*/ 963474 h 1996549"/>
              <a:gd name="connsiteX2863" fmla="*/ 1954096 w 1998270"/>
              <a:gd name="connsiteY2863" fmla="*/ 946418 h 1996549"/>
              <a:gd name="connsiteX2864" fmla="*/ 1971151 w 1998270"/>
              <a:gd name="connsiteY2864" fmla="*/ 929364 h 1996549"/>
              <a:gd name="connsiteX2865" fmla="*/ 1295421 w 1998270"/>
              <a:gd name="connsiteY2865" fmla="*/ 928888 h 1996549"/>
              <a:gd name="connsiteX2866" fmla="*/ 1313159 w 1998270"/>
              <a:gd name="connsiteY2866" fmla="*/ 946625 h 1996549"/>
              <a:gd name="connsiteX2867" fmla="*/ 1295421 w 1998270"/>
              <a:gd name="connsiteY2867" fmla="*/ 964363 h 1996549"/>
              <a:gd name="connsiteX2868" fmla="*/ 1277683 w 1998270"/>
              <a:gd name="connsiteY2868" fmla="*/ 946625 h 1996549"/>
              <a:gd name="connsiteX2869" fmla="*/ 1295421 w 1998270"/>
              <a:gd name="connsiteY2869" fmla="*/ 928888 h 1996549"/>
              <a:gd name="connsiteX2870" fmla="*/ 1479259 w 1998270"/>
              <a:gd name="connsiteY2870" fmla="*/ 928510 h 1996549"/>
              <a:gd name="connsiteX2871" fmla="*/ 1498191 w 1998270"/>
              <a:gd name="connsiteY2871" fmla="*/ 947443 h 1996549"/>
              <a:gd name="connsiteX2872" fmla="*/ 1479259 w 1998270"/>
              <a:gd name="connsiteY2872" fmla="*/ 966203 h 1996549"/>
              <a:gd name="connsiteX2873" fmla="*/ 1460327 w 1998270"/>
              <a:gd name="connsiteY2873" fmla="*/ 947443 h 1996549"/>
              <a:gd name="connsiteX2874" fmla="*/ 1479259 w 1998270"/>
              <a:gd name="connsiteY2874" fmla="*/ 928510 h 1996549"/>
              <a:gd name="connsiteX2875" fmla="*/ 1417857 w 1998270"/>
              <a:gd name="connsiteY2875" fmla="*/ 928510 h 1996549"/>
              <a:gd name="connsiteX2876" fmla="*/ 1436448 w 1998270"/>
              <a:gd name="connsiteY2876" fmla="*/ 947101 h 1996549"/>
              <a:gd name="connsiteX2877" fmla="*/ 1436448 w 1998270"/>
              <a:gd name="connsiteY2877" fmla="*/ 947271 h 1996549"/>
              <a:gd name="connsiteX2878" fmla="*/ 1417857 w 1998270"/>
              <a:gd name="connsiteY2878" fmla="*/ 965521 h 1996549"/>
              <a:gd name="connsiteX2879" fmla="*/ 1417687 w 1998270"/>
              <a:gd name="connsiteY2879" fmla="*/ 965521 h 1996549"/>
              <a:gd name="connsiteX2880" fmla="*/ 1399267 w 1998270"/>
              <a:gd name="connsiteY2880" fmla="*/ 947101 h 1996549"/>
              <a:gd name="connsiteX2881" fmla="*/ 1417857 w 1998270"/>
              <a:gd name="connsiteY2881" fmla="*/ 928510 h 1996549"/>
              <a:gd name="connsiteX2882" fmla="*/ 1357139 w 1998270"/>
              <a:gd name="connsiteY2882" fmla="*/ 928510 h 1996549"/>
              <a:gd name="connsiteX2883" fmla="*/ 1374195 w 1998270"/>
              <a:gd name="connsiteY2883" fmla="*/ 946760 h 1996549"/>
              <a:gd name="connsiteX2884" fmla="*/ 1357139 w 1998270"/>
              <a:gd name="connsiteY2884" fmla="*/ 964668 h 1996549"/>
              <a:gd name="connsiteX2885" fmla="*/ 1339060 w 1998270"/>
              <a:gd name="connsiteY2885" fmla="*/ 946590 h 1996549"/>
              <a:gd name="connsiteX2886" fmla="*/ 1357139 w 1998270"/>
              <a:gd name="connsiteY2886" fmla="*/ 928510 h 1996549"/>
              <a:gd name="connsiteX2887" fmla="*/ 1540660 w 1998270"/>
              <a:gd name="connsiteY2887" fmla="*/ 927487 h 1996549"/>
              <a:gd name="connsiteX2888" fmla="*/ 1541001 w 1998270"/>
              <a:gd name="connsiteY2888" fmla="*/ 927487 h 1996549"/>
              <a:gd name="connsiteX2889" fmla="*/ 1559933 w 1998270"/>
              <a:gd name="connsiteY2889" fmla="*/ 946760 h 1996549"/>
              <a:gd name="connsiteX2890" fmla="*/ 1559933 w 1998270"/>
              <a:gd name="connsiteY2890" fmla="*/ 946929 h 1996549"/>
              <a:gd name="connsiteX2891" fmla="*/ 1540660 w 1998270"/>
              <a:gd name="connsiteY2891" fmla="*/ 965862 h 1996549"/>
              <a:gd name="connsiteX2892" fmla="*/ 1521387 w 1998270"/>
              <a:gd name="connsiteY2892" fmla="*/ 946760 h 1996549"/>
              <a:gd name="connsiteX2893" fmla="*/ 1540660 w 1998270"/>
              <a:gd name="connsiteY2893" fmla="*/ 927487 h 1996549"/>
              <a:gd name="connsiteX2894" fmla="*/ 1602061 w 1998270"/>
              <a:gd name="connsiteY2894" fmla="*/ 927316 h 1996549"/>
              <a:gd name="connsiteX2895" fmla="*/ 1621505 w 1998270"/>
              <a:gd name="connsiteY2895" fmla="*/ 946760 h 1996549"/>
              <a:gd name="connsiteX2896" fmla="*/ 1621505 w 1998270"/>
              <a:gd name="connsiteY2896" fmla="*/ 946930 h 1996549"/>
              <a:gd name="connsiteX2897" fmla="*/ 1602061 w 1998270"/>
              <a:gd name="connsiteY2897" fmla="*/ 966033 h 1996549"/>
              <a:gd name="connsiteX2898" fmla="*/ 1601891 w 1998270"/>
              <a:gd name="connsiteY2898" fmla="*/ 966033 h 1996549"/>
              <a:gd name="connsiteX2899" fmla="*/ 1582618 w 1998270"/>
              <a:gd name="connsiteY2899" fmla="*/ 946760 h 1996549"/>
              <a:gd name="connsiteX2900" fmla="*/ 1602061 w 1998270"/>
              <a:gd name="connsiteY2900" fmla="*/ 927316 h 1996549"/>
              <a:gd name="connsiteX2901" fmla="*/ 1664144 w 1998270"/>
              <a:gd name="connsiteY2901" fmla="*/ 926975 h 1996549"/>
              <a:gd name="connsiteX2902" fmla="*/ 1683929 w 1998270"/>
              <a:gd name="connsiteY2902" fmla="*/ 946760 h 1996549"/>
              <a:gd name="connsiteX2903" fmla="*/ 1683929 w 1998270"/>
              <a:gd name="connsiteY2903" fmla="*/ 946930 h 1996549"/>
              <a:gd name="connsiteX2904" fmla="*/ 1664144 w 1998270"/>
              <a:gd name="connsiteY2904" fmla="*/ 966374 h 1996549"/>
              <a:gd name="connsiteX2905" fmla="*/ 1663974 w 1998270"/>
              <a:gd name="connsiteY2905" fmla="*/ 966374 h 1996549"/>
              <a:gd name="connsiteX2906" fmla="*/ 1644360 w 1998270"/>
              <a:gd name="connsiteY2906" fmla="*/ 946760 h 1996549"/>
              <a:gd name="connsiteX2907" fmla="*/ 1664144 w 1998270"/>
              <a:gd name="connsiteY2907" fmla="*/ 926975 h 1996549"/>
              <a:gd name="connsiteX2908" fmla="*/ 1724863 w 1998270"/>
              <a:gd name="connsiteY2908" fmla="*/ 926804 h 1996549"/>
              <a:gd name="connsiteX2909" fmla="*/ 1744819 w 1998270"/>
              <a:gd name="connsiteY2909" fmla="*/ 946760 h 1996549"/>
              <a:gd name="connsiteX2910" fmla="*/ 1744819 w 1998270"/>
              <a:gd name="connsiteY2910" fmla="*/ 946929 h 1996549"/>
              <a:gd name="connsiteX2911" fmla="*/ 1724863 w 1998270"/>
              <a:gd name="connsiteY2911" fmla="*/ 966544 h 1996549"/>
              <a:gd name="connsiteX2912" fmla="*/ 1705079 w 1998270"/>
              <a:gd name="connsiteY2912" fmla="*/ 946760 h 1996549"/>
              <a:gd name="connsiteX2913" fmla="*/ 1705079 w 1998270"/>
              <a:gd name="connsiteY2913" fmla="*/ 946589 h 1996549"/>
              <a:gd name="connsiteX2914" fmla="*/ 1724863 w 1998270"/>
              <a:gd name="connsiteY2914" fmla="*/ 926804 h 1996549"/>
              <a:gd name="connsiteX2915" fmla="*/ 1909067 w 1998270"/>
              <a:gd name="connsiteY2915" fmla="*/ 926634 h 1996549"/>
              <a:gd name="connsiteX2916" fmla="*/ 1929194 w 1998270"/>
              <a:gd name="connsiteY2916" fmla="*/ 946760 h 1996549"/>
              <a:gd name="connsiteX2917" fmla="*/ 1929194 w 1998270"/>
              <a:gd name="connsiteY2917" fmla="*/ 946930 h 1996549"/>
              <a:gd name="connsiteX2918" fmla="*/ 1909067 w 1998270"/>
              <a:gd name="connsiteY2918" fmla="*/ 966715 h 1996549"/>
              <a:gd name="connsiteX2919" fmla="*/ 1908897 w 1998270"/>
              <a:gd name="connsiteY2919" fmla="*/ 966715 h 1996549"/>
              <a:gd name="connsiteX2920" fmla="*/ 1888942 w 1998270"/>
              <a:gd name="connsiteY2920" fmla="*/ 946760 h 1996549"/>
              <a:gd name="connsiteX2921" fmla="*/ 1909067 w 1998270"/>
              <a:gd name="connsiteY2921" fmla="*/ 926634 h 1996549"/>
              <a:gd name="connsiteX2922" fmla="*/ 1847667 w 1998270"/>
              <a:gd name="connsiteY2922" fmla="*/ 926634 h 1996549"/>
              <a:gd name="connsiteX2923" fmla="*/ 1867793 w 1998270"/>
              <a:gd name="connsiteY2923" fmla="*/ 946760 h 1996549"/>
              <a:gd name="connsiteX2924" fmla="*/ 1867793 w 1998270"/>
              <a:gd name="connsiteY2924" fmla="*/ 946930 h 1996549"/>
              <a:gd name="connsiteX2925" fmla="*/ 1847667 w 1998270"/>
              <a:gd name="connsiteY2925" fmla="*/ 966715 h 1996549"/>
              <a:gd name="connsiteX2926" fmla="*/ 1847496 w 1998270"/>
              <a:gd name="connsiteY2926" fmla="*/ 966715 h 1996549"/>
              <a:gd name="connsiteX2927" fmla="*/ 1827541 w 1998270"/>
              <a:gd name="connsiteY2927" fmla="*/ 946760 h 1996549"/>
              <a:gd name="connsiteX2928" fmla="*/ 1847667 w 1998270"/>
              <a:gd name="connsiteY2928" fmla="*/ 926634 h 1996549"/>
              <a:gd name="connsiteX2929" fmla="*/ 1786606 w 1998270"/>
              <a:gd name="connsiteY2929" fmla="*/ 926630 h 1996549"/>
              <a:gd name="connsiteX2930" fmla="*/ 1806732 w 1998270"/>
              <a:gd name="connsiteY2930" fmla="*/ 946760 h 1996549"/>
              <a:gd name="connsiteX2931" fmla="*/ 1806732 w 1998270"/>
              <a:gd name="connsiteY2931" fmla="*/ 946929 h 1996549"/>
              <a:gd name="connsiteX2932" fmla="*/ 1786606 w 1998270"/>
              <a:gd name="connsiteY2932" fmla="*/ 966714 h 1996549"/>
              <a:gd name="connsiteX2933" fmla="*/ 1786436 w 1998270"/>
              <a:gd name="connsiteY2933" fmla="*/ 966714 h 1996549"/>
              <a:gd name="connsiteX2934" fmla="*/ 1766481 w 1998270"/>
              <a:gd name="connsiteY2934" fmla="*/ 946760 h 1996549"/>
              <a:gd name="connsiteX2935" fmla="*/ 1786265 w 1998270"/>
              <a:gd name="connsiteY2935" fmla="*/ 926634 h 1996549"/>
              <a:gd name="connsiteX2936" fmla="*/ 1786606 w 1998270"/>
              <a:gd name="connsiteY2936" fmla="*/ 926630 h 1996549"/>
              <a:gd name="connsiteX2937" fmla="*/ 5629 w 1998270"/>
              <a:gd name="connsiteY2937" fmla="*/ 881778 h 1996549"/>
              <a:gd name="connsiteX2938" fmla="*/ 9210 w 1998270"/>
              <a:gd name="connsiteY2938" fmla="*/ 885359 h 1996549"/>
              <a:gd name="connsiteX2939" fmla="*/ 5629 w 1998270"/>
              <a:gd name="connsiteY2939" fmla="*/ 888942 h 1996549"/>
              <a:gd name="connsiteX2940" fmla="*/ 2047 w 1998270"/>
              <a:gd name="connsiteY2940" fmla="*/ 885359 h 1996549"/>
              <a:gd name="connsiteX2941" fmla="*/ 5629 w 1998270"/>
              <a:gd name="connsiteY2941" fmla="*/ 881778 h 1996549"/>
              <a:gd name="connsiteX2942" fmla="*/ 67029 w 1998270"/>
              <a:gd name="connsiteY2942" fmla="*/ 880242 h 1996549"/>
              <a:gd name="connsiteX2943" fmla="*/ 67371 w 1998270"/>
              <a:gd name="connsiteY2943" fmla="*/ 880242 h 1996549"/>
              <a:gd name="connsiteX2944" fmla="*/ 72146 w 1998270"/>
              <a:gd name="connsiteY2944" fmla="*/ 885359 h 1996549"/>
              <a:gd name="connsiteX2945" fmla="*/ 67029 w 1998270"/>
              <a:gd name="connsiteY2945" fmla="*/ 890476 h 1996549"/>
              <a:gd name="connsiteX2946" fmla="*/ 61913 w 1998270"/>
              <a:gd name="connsiteY2946" fmla="*/ 885359 h 1996549"/>
              <a:gd name="connsiteX2947" fmla="*/ 67029 w 1998270"/>
              <a:gd name="connsiteY2947" fmla="*/ 880242 h 1996549"/>
              <a:gd name="connsiteX2948" fmla="*/ 129113 w 1998270"/>
              <a:gd name="connsiteY2948" fmla="*/ 879389 h 1996549"/>
              <a:gd name="connsiteX2949" fmla="*/ 129454 w 1998270"/>
              <a:gd name="connsiteY2949" fmla="*/ 879389 h 1996549"/>
              <a:gd name="connsiteX2950" fmla="*/ 135083 w 1998270"/>
              <a:gd name="connsiteY2950" fmla="*/ 885359 h 1996549"/>
              <a:gd name="connsiteX2951" fmla="*/ 129113 w 1998270"/>
              <a:gd name="connsiteY2951" fmla="*/ 891328 h 1996549"/>
              <a:gd name="connsiteX2952" fmla="*/ 123144 w 1998270"/>
              <a:gd name="connsiteY2952" fmla="*/ 885359 h 1996549"/>
              <a:gd name="connsiteX2953" fmla="*/ 129113 w 1998270"/>
              <a:gd name="connsiteY2953" fmla="*/ 879389 h 1996549"/>
              <a:gd name="connsiteX2954" fmla="*/ 189832 w 1998270"/>
              <a:gd name="connsiteY2954" fmla="*/ 878708 h 1996549"/>
              <a:gd name="connsiteX2955" fmla="*/ 190173 w 1998270"/>
              <a:gd name="connsiteY2955" fmla="*/ 878708 h 1996549"/>
              <a:gd name="connsiteX2956" fmla="*/ 196484 w 1998270"/>
              <a:gd name="connsiteY2956" fmla="*/ 885359 h 1996549"/>
              <a:gd name="connsiteX2957" fmla="*/ 189832 w 1998270"/>
              <a:gd name="connsiteY2957" fmla="*/ 892011 h 1996549"/>
              <a:gd name="connsiteX2958" fmla="*/ 183181 w 1998270"/>
              <a:gd name="connsiteY2958" fmla="*/ 885359 h 1996549"/>
              <a:gd name="connsiteX2959" fmla="*/ 189832 w 1998270"/>
              <a:gd name="connsiteY2959" fmla="*/ 878708 h 1996549"/>
              <a:gd name="connsiteX2960" fmla="*/ 312635 w 1998270"/>
              <a:gd name="connsiteY2960" fmla="*/ 877343 h 1996549"/>
              <a:gd name="connsiteX2961" fmla="*/ 312976 w 1998270"/>
              <a:gd name="connsiteY2961" fmla="*/ 877343 h 1996549"/>
              <a:gd name="connsiteX2962" fmla="*/ 320821 w 1998270"/>
              <a:gd name="connsiteY2962" fmla="*/ 885530 h 1996549"/>
              <a:gd name="connsiteX2963" fmla="*/ 312635 w 1998270"/>
              <a:gd name="connsiteY2963" fmla="*/ 893716 h 1996549"/>
              <a:gd name="connsiteX2964" fmla="*/ 304448 w 1998270"/>
              <a:gd name="connsiteY2964" fmla="*/ 885530 h 1996549"/>
              <a:gd name="connsiteX2965" fmla="*/ 312635 w 1998270"/>
              <a:gd name="connsiteY2965" fmla="*/ 877343 h 1996549"/>
              <a:gd name="connsiteX2966" fmla="*/ 251233 w 1998270"/>
              <a:gd name="connsiteY2966" fmla="*/ 877343 h 1996549"/>
              <a:gd name="connsiteX2967" fmla="*/ 258567 w 1998270"/>
              <a:gd name="connsiteY2967" fmla="*/ 884676 h 1996549"/>
              <a:gd name="connsiteX2968" fmla="*/ 251233 w 1998270"/>
              <a:gd name="connsiteY2968" fmla="*/ 892011 h 1996549"/>
              <a:gd name="connsiteX2969" fmla="*/ 243900 w 1998270"/>
              <a:gd name="connsiteY2969" fmla="*/ 884676 h 1996549"/>
              <a:gd name="connsiteX2970" fmla="*/ 251233 w 1998270"/>
              <a:gd name="connsiteY2970" fmla="*/ 877343 h 1996549"/>
              <a:gd name="connsiteX2971" fmla="*/ 374402 w 1998270"/>
              <a:gd name="connsiteY2971" fmla="*/ 876357 h 1996549"/>
              <a:gd name="connsiteX2972" fmla="*/ 383271 w 1998270"/>
              <a:gd name="connsiteY2972" fmla="*/ 885226 h 1996549"/>
              <a:gd name="connsiteX2973" fmla="*/ 374402 w 1998270"/>
              <a:gd name="connsiteY2973" fmla="*/ 894095 h 1996549"/>
              <a:gd name="connsiteX2974" fmla="*/ 365533 w 1998270"/>
              <a:gd name="connsiteY2974" fmla="*/ 885226 h 1996549"/>
              <a:gd name="connsiteX2975" fmla="*/ 374402 w 1998270"/>
              <a:gd name="connsiteY2975" fmla="*/ 876357 h 1996549"/>
              <a:gd name="connsiteX2976" fmla="*/ 436120 w 1998270"/>
              <a:gd name="connsiteY2976" fmla="*/ 875808 h 1996549"/>
              <a:gd name="connsiteX2977" fmla="*/ 445671 w 1998270"/>
              <a:gd name="connsiteY2977" fmla="*/ 884848 h 1996549"/>
              <a:gd name="connsiteX2978" fmla="*/ 436120 w 1998270"/>
              <a:gd name="connsiteY2978" fmla="*/ 894399 h 1996549"/>
              <a:gd name="connsiteX2979" fmla="*/ 426569 w 1998270"/>
              <a:gd name="connsiteY2979" fmla="*/ 885359 h 1996549"/>
              <a:gd name="connsiteX2980" fmla="*/ 436120 w 1998270"/>
              <a:gd name="connsiteY2980" fmla="*/ 875808 h 1996549"/>
              <a:gd name="connsiteX2981" fmla="*/ 496838 w 1998270"/>
              <a:gd name="connsiteY2981" fmla="*/ 875126 h 1996549"/>
              <a:gd name="connsiteX2982" fmla="*/ 507072 w 1998270"/>
              <a:gd name="connsiteY2982" fmla="*/ 885359 h 1996549"/>
              <a:gd name="connsiteX2983" fmla="*/ 496838 w 1998270"/>
              <a:gd name="connsiteY2983" fmla="*/ 895593 h 1996549"/>
              <a:gd name="connsiteX2984" fmla="*/ 486605 w 1998270"/>
              <a:gd name="connsiteY2984" fmla="*/ 885359 h 1996549"/>
              <a:gd name="connsiteX2985" fmla="*/ 496838 w 1998270"/>
              <a:gd name="connsiteY2985" fmla="*/ 875126 h 1996549"/>
              <a:gd name="connsiteX2986" fmla="*/ 558240 w 1998270"/>
              <a:gd name="connsiteY2986" fmla="*/ 874273 h 1996549"/>
              <a:gd name="connsiteX2987" fmla="*/ 569326 w 1998270"/>
              <a:gd name="connsiteY2987" fmla="*/ 885359 h 1996549"/>
              <a:gd name="connsiteX2988" fmla="*/ 558240 w 1998270"/>
              <a:gd name="connsiteY2988" fmla="*/ 896446 h 1996549"/>
              <a:gd name="connsiteX2989" fmla="*/ 547154 w 1998270"/>
              <a:gd name="connsiteY2989" fmla="*/ 885359 h 1996549"/>
              <a:gd name="connsiteX2990" fmla="*/ 558240 w 1998270"/>
              <a:gd name="connsiteY2990" fmla="*/ 874273 h 1996549"/>
              <a:gd name="connsiteX2991" fmla="*/ 619641 w 1998270"/>
              <a:gd name="connsiteY2991" fmla="*/ 873591 h 1996549"/>
              <a:gd name="connsiteX2992" fmla="*/ 631410 w 1998270"/>
              <a:gd name="connsiteY2992" fmla="*/ 885359 h 1996549"/>
              <a:gd name="connsiteX2993" fmla="*/ 619641 w 1998270"/>
              <a:gd name="connsiteY2993" fmla="*/ 897129 h 1996549"/>
              <a:gd name="connsiteX2994" fmla="*/ 607873 w 1998270"/>
              <a:gd name="connsiteY2994" fmla="*/ 885359 h 1996549"/>
              <a:gd name="connsiteX2995" fmla="*/ 619641 w 1998270"/>
              <a:gd name="connsiteY2995" fmla="*/ 873591 h 1996549"/>
              <a:gd name="connsiteX2996" fmla="*/ 681042 w 1998270"/>
              <a:gd name="connsiteY2996" fmla="*/ 872910 h 1996549"/>
              <a:gd name="connsiteX2997" fmla="*/ 681383 w 1998270"/>
              <a:gd name="connsiteY2997" fmla="*/ 872910 h 1996549"/>
              <a:gd name="connsiteX2998" fmla="*/ 693493 w 1998270"/>
              <a:gd name="connsiteY2998" fmla="*/ 885359 h 1996549"/>
              <a:gd name="connsiteX2999" fmla="*/ 681042 w 1998270"/>
              <a:gd name="connsiteY2999" fmla="*/ 897810 h 1996549"/>
              <a:gd name="connsiteX3000" fmla="*/ 668592 w 1998270"/>
              <a:gd name="connsiteY3000" fmla="*/ 885359 h 1996549"/>
              <a:gd name="connsiteX3001" fmla="*/ 681042 w 1998270"/>
              <a:gd name="connsiteY3001" fmla="*/ 872910 h 1996549"/>
              <a:gd name="connsiteX3002" fmla="*/ 743125 w 1998270"/>
              <a:gd name="connsiteY3002" fmla="*/ 872227 h 1996549"/>
              <a:gd name="connsiteX3003" fmla="*/ 743466 w 1998270"/>
              <a:gd name="connsiteY3003" fmla="*/ 872227 h 1996549"/>
              <a:gd name="connsiteX3004" fmla="*/ 756258 w 1998270"/>
              <a:gd name="connsiteY3004" fmla="*/ 885359 h 1996549"/>
              <a:gd name="connsiteX3005" fmla="*/ 743125 w 1998270"/>
              <a:gd name="connsiteY3005" fmla="*/ 898493 h 1996549"/>
              <a:gd name="connsiteX3006" fmla="*/ 729993 w 1998270"/>
              <a:gd name="connsiteY3006" fmla="*/ 885359 h 1996549"/>
              <a:gd name="connsiteX3007" fmla="*/ 743125 w 1998270"/>
              <a:gd name="connsiteY3007" fmla="*/ 872227 h 1996549"/>
              <a:gd name="connsiteX3008" fmla="*/ 804211 w 1998270"/>
              <a:gd name="connsiteY3008" fmla="*/ 871410 h 1996549"/>
              <a:gd name="connsiteX3009" fmla="*/ 818027 w 1998270"/>
              <a:gd name="connsiteY3009" fmla="*/ 885225 h 1996549"/>
              <a:gd name="connsiteX3010" fmla="*/ 804211 w 1998270"/>
              <a:gd name="connsiteY3010" fmla="*/ 899041 h 1996549"/>
              <a:gd name="connsiteX3011" fmla="*/ 790396 w 1998270"/>
              <a:gd name="connsiteY3011" fmla="*/ 885225 h 1996549"/>
              <a:gd name="connsiteX3012" fmla="*/ 804211 w 1998270"/>
              <a:gd name="connsiteY3012" fmla="*/ 871410 h 1996549"/>
              <a:gd name="connsiteX3013" fmla="*/ 865246 w 1998270"/>
              <a:gd name="connsiteY3013" fmla="*/ 871033 h 1996549"/>
              <a:gd name="connsiteX3014" fmla="*/ 865587 w 1998270"/>
              <a:gd name="connsiteY3014" fmla="*/ 871033 h 1996549"/>
              <a:gd name="connsiteX3015" fmla="*/ 879573 w 1998270"/>
              <a:gd name="connsiteY3015" fmla="*/ 885359 h 1996549"/>
              <a:gd name="connsiteX3016" fmla="*/ 865246 w 1998270"/>
              <a:gd name="connsiteY3016" fmla="*/ 899687 h 1996549"/>
              <a:gd name="connsiteX3017" fmla="*/ 850920 w 1998270"/>
              <a:gd name="connsiteY3017" fmla="*/ 885359 h 1996549"/>
              <a:gd name="connsiteX3018" fmla="*/ 865246 w 1998270"/>
              <a:gd name="connsiteY3018" fmla="*/ 871033 h 1996549"/>
              <a:gd name="connsiteX3019" fmla="*/ 926648 w 1998270"/>
              <a:gd name="connsiteY3019" fmla="*/ 870351 h 1996549"/>
              <a:gd name="connsiteX3020" fmla="*/ 926989 w 1998270"/>
              <a:gd name="connsiteY3020" fmla="*/ 870351 h 1996549"/>
              <a:gd name="connsiteX3021" fmla="*/ 941657 w 1998270"/>
              <a:gd name="connsiteY3021" fmla="*/ 885359 h 1996549"/>
              <a:gd name="connsiteX3022" fmla="*/ 941657 w 1998270"/>
              <a:gd name="connsiteY3022" fmla="*/ 885531 h 1996549"/>
              <a:gd name="connsiteX3023" fmla="*/ 926648 w 1998270"/>
              <a:gd name="connsiteY3023" fmla="*/ 900199 h 1996549"/>
              <a:gd name="connsiteX3024" fmla="*/ 911639 w 1998270"/>
              <a:gd name="connsiteY3024" fmla="*/ 885359 h 1996549"/>
              <a:gd name="connsiteX3025" fmla="*/ 926648 w 1998270"/>
              <a:gd name="connsiteY3025" fmla="*/ 870351 h 1996549"/>
              <a:gd name="connsiteX3026" fmla="*/ 988415 w 1998270"/>
              <a:gd name="connsiteY3026" fmla="*/ 869535 h 1996549"/>
              <a:gd name="connsiteX3027" fmla="*/ 1004107 w 1998270"/>
              <a:gd name="connsiteY3027" fmla="*/ 885225 h 1996549"/>
              <a:gd name="connsiteX3028" fmla="*/ 988415 w 1998270"/>
              <a:gd name="connsiteY3028" fmla="*/ 900917 h 1996549"/>
              <a:gd name="connsiteX3029" fmla="*/ 972724 w 1998270"/>
              <a:gd name="connsiteY3029" fmla="*/ 885225 h 1996549"/>
              <a:gd name="connsiteX3030" fmla="*/ 988415 w 1998270"/>
              <a:gd name="connsiteY3030" fmla="*/ 869535 h 1996549"/>
              <a:gd name="connsiteX3031" fmla="*/ 1050132 w 1998270"/>
              <a:gd name="connsiteY3031" fmla="*/ 869158 h 1996549"/>
              <a:gd name="connsiteX3032" fmla="*/ 1052247 w 1998270"/>
              <a:gd name="connsiteY3032" fmla="*/ 869158 h 1996549"/>
              <a:gd name="connsiteX3033" fmla="*/ 1067188 w 1998270"/>
              <a:gd name="connsiteY3033" fmla="*/ 886212 h 1996549"/>
              <a:gd name="connsiteX3034" fmla="*/ 1067153 w 1998270"/>
              <a:gd name="connsiteY3034" fmla="*/ 887269 h 1996549"/>
              <a:gd name="connsiteX3035" fmla="*/ 1050132 w 1998270"/>
              <a:gd name="connsiteY3035" fmla="*/ 902245 h 1996549"/>
              <a:gd name="connsiteX3036" fmla="*/ 1033929 w 1998270"/>
              <a:gd name="connsiteY3036" fmla="*/ 886212 h 1996549"/>
              <a:gd name="connsiteX3037" fmla="*/ 1050132 w 1998270"/>
              <a:gd name="connsiteY3037" fmla="*/ 869158 h 1996549"/>
              <a:gd name="connsiteX3038" fmla="*/ 1110851 w 1998270"/>
              <a:gd name="connsiteY3038" fmla="*/ 868474 h 1996549"/>
              <a:gd name="connsiteX3039" fmla="*/ 1127907 w 1998270"/>
              <a:gd name="connsiteY3039" fmla="*/ 885529 h 1996549"/>
              <a:gd name="connsiteX3040" fmla="*/ 1110851 w 1998270"/>
              <a:gd name="connsiteY3040" fmla="*/ 902585 h 1996549"/>
              <a:gd name="connsiteX3041" fmla="*/ 1093796 w 1998270"/>
              <a:gd name="connsiteY3041" fmla="*/ 885529 h 1996549"/>
              <a:gd name="connsiteX3042" fmla="*/ 1110851 w 1998270"/>
              <a:gd name="connsiteY3042" fmla="*/ 868474 h 1996549"/>
              <a:gd name="connsiteX3043" fmla="*/ 1172252 w 1998270"/>
              <a:gd name="connsiteY3043" fmla="*/ 867963 h 1996549"/>
              <a:gd name="connsiteX3044" fmla="*/ 1189308 w 1998270"/>
              <a:gd name="connsiteY3044" fmla="*/ 885019 h 1996549"/>
              <a:gd name="connsiteX3045" fmla="*/ 1172252 w 1998270"/>
              <a:gd name="connsiteY3045" fmla="*/ 902075 h 1996549"/>
              <a:gd name="connsiteX3046" fmla="*/ 1155197 w 1998270"/>
              <a:gd name="connsiteY3046" fmla="*/ 885019 h 1996549"/>
              <a:gd name="connsiteX3047" fmla="*/ 1172252 w 1998270"/>
              <a:gd name="connsiteY3047" fmla="*/ 867963 h 1996549"/>
              <a:gd name="connsiteX3048" fmla="*/ 1234523 w 1998270"/>
              <a:gd name="connsiteY3048" fmla="*/ 867429 h 1996549"/>
              <a:gd name="connsiteX3049" fmla="*/ 1251562 w 1998270"/>
              <a:gd name="connsiteY3049" fmla="*/ 884506 h 1996549"/>
              <a:gd name="connsiteX3050" fmla="*/ 1251545 w 1998270"/>
              <a:gd name="connsiteY3050" fmla="*/ 885382 h 1996549"/>
              <a:gd name="connsiteX3051" fmla="*/ 1233654 w 1998270"/>
              <a:gd name="connsiteY3051" fmla="*/ 901563 h 1996549"/>
              <a:gd name="connsiteX3052" fmla="*/ 1232784 w 1998270"/>
              <a:gd name="connsiteY3052" fmla="*/ 901584 h 1996549"/>
              <a:gd name="connsiteX3053" fmla="*/ 1215745 w 1998270"/>
              <a:gd name="connsiteY3053" fmla="*/ 884506 h 1996549"/>
              <a:gd name="connsiteX3054" fmla="*/ 1215762 w 1998270"/>
              <a:gd name="connsiteY3054" fmla="*/ 883632 h 1996549"/>
              <a:gd name="connsiteX3055" fmla="*/ 1233654 w 1998270"/>
              <a:gd name="connsiteY3055" fmla="*/ 867453 h 1996549"/>
              <a:gd name="connsiteX3056" fmla="*/ 1234523 w 1998270"/>
              <a:gd name="connsiteY3056" fmla="*/ 867429 h 1996549"/>
              <a:gd name="connsiteX3057" fmla="*/ 1971152 w 1998270"/>
              <a:gd name="connsiteY3057" fmla="*/ 867110 h 1996549"/>
              <a:gd name="connsiteX3058" fmla="*/ 1988207 w 1998270"/>
              <a:gd name="connsiteY3058" fmla="*/ 885359 h 1996549"/>
              <a:gd name="connsiteX3059" fmla="*/ 1971152 w 1998270"/>
              <a:gd name="connsiteY3059" fmla="*/ 903439 h 1996549"/>
              <a:gd name="connsiteX3060" fmla="*/ 1970981 w 1998270"/>
              <a:gd name="connsiteY3060" fmla="*/ 903440 h 1996549"/>
              <a:gd name="connsiteX3061" fmla="*/ 1952902 w 1998270"/>
              <a:gd name="connsiteY3061" fmla="*/ 885359 h 1996549"/>
              <a:gd name="connsiteX3062" fmla="*/ 1971152 w 1998270"/>
              <a:gd name="connsiteY3062" fmla="*/ 867110 h 1996549"/>
              <a:gd name="connsiteX3063" fmla="*/ 1295055 w 1998270"/>
              <a:gd name="connsiteY3063" fmla="*/ 866939 h 1996549"/>
              <a:gd name="connsiteX3064" fmla="*/ 1313475 w 1998270"/>
              <a:gd name="connsiteY3064" fmla="*/ 885359 h 1996549"/>
              <a:gd name="connsiteX3065" fmla="*/ 1313475 w 1998270"/>
              <a:gd name="connsiteY3065" fmla="*/ 885529 h 1996549"/>
              <a:gd name="connsiteX3066" fmla="*/ 1295055 w 1998270"/>
              <a:gd name="connsiteY3066" fmla="*/ 903609 h 1996549"/>
              <a:gd name="connsiteX3067" fmla="*/ 1276635 w 1998270"/>
              <a:gd name="connsiteY3067" fmla="*/ 885359 h 1996549"/>
              <a:gd name="connsiteX3068" fmla="*/ 1295055 w 1998270"/>
              <a:gd name="connsiteY3068" fmla="*/ 866939 h 1996549"/>
              <a:gd name="connsiteX3069" fmla="*/ 1357138 w 1998270"/>
              <a:gd name="connsiteY3069" fmla="*/ 866598 h 1996549"/>
              <a:gd name="connsiteX3070" fmla="*/ 1375900 w 1998270"/>
              <a:gd name="connsiteY3070" fmla="*/ 885359 h 1996549"/>
              <a:gd name="connsiteX3071" fmla="*/ 1375900 w 1998270"/>
              <a:gd name="connsiteY3071" fmla="*/ 885530 h 1996549"/>
              <a:gd name="connsiteX3072" fmla="*/ 1357138 w 1998270"/>
              <a:gd name="connsiteY3072" fmla="*/ 903951 h 1996549"/>
              <a:gd name="connsiteX3073" fmla="*/ 1338377 w 1998270"/>
              <a:gd name="connsiteY3073" fmla="*/ 885359 h 1996549"/>
              <a:gd name="connsiteX3074" fmla="*/ 1357138 w 1998270"/>
              <a:gd name="connsiteY3074" fmla="*/ 866598 h 1996549"/>
              <a:gd name="connsiteX3075" fmla="*/ 1417858 w 1998270"/>
              <a:gd name="connsiteY3075" fmla="*/ 866088 h 1996549"/>
              <a:gd name="connsiteX3076" fmla="*/ 1418199 w 1998270"/>
              <a:gd name="connsiteY3076" fmla="*/ 866088 h 1996549"/>
              <a:gd name="connsiteX3077" fmla="*/ 1437131 w 1998270"/>
              <a:gd name="connsiteY3077" fmla="*/ 885359 h 1996549"/>
              <a:gd name="connsiteX3078" fmla="*/ 1437131 w 1998270"/>
              <a:gd name="connsiteY3078" fmla="*/ 885530 h 1996549"/>
              <a:gd name="connsiteX3079" fmla="*/ 1417858 w 1998270"/>
              <a:gd name="connsiteY3079" fmla="*/ 904461 h 1996549"/>
              <a:gd name="connsiteX3080" fmla="*/ 1398585 w 1998270"/>
              <a:gd name="connsiteY3080" fmla="*/ 885359 h 1996549"/>
              <a:gd name="connsiteX3081" fmla="*/ 1417858 w 1998270"/>
              <a:gd name="connsiteY3081" fmla="*/ 866088 h 1996549"/>
              <a:gd name="connsiteX3082" fmla="*/ 1479258 w 1998270"/>
              <a:gd name="connsiteY3082" fmla="*/ 865746 h 1996549"/>
              <a:gd name="connsiteX3083" fmla="*/ 1479429 w 1998270"/>
              <a:gd name="connsiteY3083" fmla="*/ 865746 h 1996549"/>
              <a:gd name="connsiteX3084" fmla="*/ 1498702 w 1998270"/>
              <a:gd name="connsiteY3084" fmla="*/ 885360 h 1996549"/>
              <a:gd name="connsiteX3085" fmla="*/ 1498702 w 1998270"/>
              <a:gd name="connsiteY3085" fmla="*/ 885530 h 1996549"/>
              <a:gd name="connsiteX3086" fmla="*/ 1479088 w 1998270"/>
              <a:gd name="connsiteY3086" fmla="*/ 904804 h 1996549"/>
              <a:gd name="connsiteX3087" fmla="*/ 1459474 w 1998270"/>
              <a:gd name="connsiteY3087" fmla="*/ 885360 h 1996549"/>
              <a:gd name="connsiteX3088" fmla="*/ 1459474 w 1998270"/>
              <a:gd name="connsiteY3088" fmla="*/ 885189 h 1996549"/>
              <a:gd name="connsiteX3089" fmla="*/ 1479258 w 1998270"/>
              <a:gd name="connsiteY3089" fmla="*/ 865746 h 1996549"/>
              <a:gd name="connsiteX3090" fmla="*/ 1540660 w 1998270"/>
              <a:gd name="connsiteY3090" fmla="*/ 865404 h 1996549"/>
              <a:gd name="connsiteX3091" fmla="*/ 1560615 w 1998270"/>
              <a:gd name="connsiteY3091" fmla="*/ 885359 h 1996549"/>
              <a:gd name="connsiteX3092" fmla="*/ 1560615 w 1998270"/>
              <a:gd name="connsiteY3092" fmla="*/ 885529 h 1996549"/>
              <a:gd name="connsiteX3093" fmla="*/ 1540660 w 1998270"/>
              <a:gd name="connsiteY3093" fmla="*/ 905145 h 1996549"/>
              <a:gd name="connsiteX3094" fmla="*/ 1520705 w 1998270"/>
              <a:gd name="connsiteY3094" fmla="*/ 885359 h 1996549"/>
              <a:gd name="connsiteX3095" fmla="*/ 1540660 w 1998270"/>
              <a:gd name="connsiteY3095" fmla="*/ 865404 h 1996549"/>
              <a:gd name="connsiteX3096" fmla="*/ 1602061 w 1998270"/>
              <a:gd name="connsiteY3096" fmla="*/ 865064 h 1996549"/>
              <a:gd name="connsiteX3097" fmla="*/ 1622357 w 1998270"/>
              <a:gd name="connsiteY3097" fmla="*/ 885359 h 1996549"/>
              <a:gd name="connsiteX3098" fmla="*/ 1622357 w 1998270"/>
              <a:gd name="connsiteY3098" fmla="*/ 885530 h 1996549"/>
              <a:gd name="connsiteX3099" fmla="*/ 1602061 w 1998270"/>
              <a:gd name="connsiteY3099" fmla="*/ 905485 h 1996549"/>
              <a:gd name="connsiteX3100" fmla="*/ 1581765 w 1998270"/>
              <a:gd name="connsiteY3100" fmla="*/ 885359 h 1996549"/>
              <a:gd name="connsiteX3101" fmla="*/ 1602061 w 1998270"/>
              <a:gd name="connsiteY3101" fmla="*/ 865064 h 1996549"/>
              <a:gd name="connsiteX3102" fmla="*/ 1664145 w 1998270"/>
              <a:gd name="connsiteY3102" fmla="*/ 864722 h 1996549"/>
              <a:gd name="connsiteX3103" fmla="*/ 1684783 w 1998270"/>
              <a:gd name="connsiteY3103" fmla="*/ 885359 h 1996549"/>
              <a:gd name="connsiteX3104" fmla="*/ 1664145 w 1998270"/>
              <a:gd name="connsiteY3104" fmla="*/ 905827 h 1996549"/>
              <a:gd name="connsiteX3105" fmla="*/ 1643508 w 1998270"/>
              <a:gd name="connsiteY3105" fmla="*/ 885359 h 1996549"/>
              <a:gd name="connsiteX3106" fmla="*/ 1664145 w 1998270"/>
              <a:gd name="connsiteY3106" fmla="*/ 864722 h 1996549"/>
              <a:gd name="connsiteX3107" fmla="*/ 1786265 w 1998270"/>
              <a:gd name="connsiteY3107" fmla="*/ 864553 h 1996549"/>
              <a:gd name="connsiteX3108" fmla="*/ 1786606 w 1998270"/>
              <a:gd name="connsiteY3108" fmla="*/ 864553 h 1996549"/>
              <a:gd name="connsiteX3109" fmla="*/ 1807073 w 1998270"/>
              <a:gd name="connsiteY3109" fmla="*/ 885359 h 1996549"/>
              <a:gd name="connsiteX3110" fmla="*/ 1807073 w 1998270"/>
              <a:gd name="connsiteY3110" fmla="*/ 885530 h 1996549"/>
              <a:gd name="connsiteX3111" fmla="*/ 1786265 w 1998270"/>
              <a:gd name="connsiteY3111" fmla="*/ 905998 h 1996549"/>
              <a:gd name="connsiteX3112" fmla="*/ 1765457 w 1998270"/>
              <a:gd name="connsiteY3112" fmla="*/ 885359 h 1996549"/>
              <a:gd name="connsiteX3113" fmla="*/ 1786265 w 1998270"/>
              <a:gd name="connsiteY3113" fmla="*/ 864553 h 1996549"/>
              <a:gd name="connsiteX3114" fmla="*/ 1724864 w 1998270"/>
              <a:gd name="connsiteY3114" fmla="*/ 864553 h 1996549"/>
              <a:gd name="connsiteX3115" fmla="*/ 1725205 w 1998270"/>
              <a:gd name="connsiteY3115" fmla="*/ 864553 h 1996549"/>
              <a:gd name="connsiteX3116" fmla="*/ 1745672 w 1998270"/>
              <a:gd name="connsiteY3116" fmla="*/ 885359 h 1996549"/>
              <a:gd name="connsiteX3117" fmla="*/ 1745672 w 1998270"/>
              <a:gd name="connsiteY3117" fmla="*/ 885530 h 1996549"/>
              <a:gd name="connsiteX3118" fmla="*/ 1724864 w 1998270"/>
              <a:gd name="connsiteY3118" fmla="*/ 905998 h 1996549"/>
              <a:gd name="connsiteX3119" fmla="*/ 1704056 w 1998270"/>
              <a:gd name="connsiteY3119" fmla="*/ 885359 h 1996549"/>
              <a:gd name="connsiteX3120" fmla="*/ 1724864 w 1998270"/>
              <a:gd name="connsiteY3120" fmla="*/ 864553 h 1996549"/>
              <a:gd name="connsiteX3121" fmla="*/ 1909067 w 1998270"/>
              <a:gd name="connsiteY3121" fmla="*/ 864382 h 1996549"/>
              <a:gd name="connsiteX3122" fmla="*/ 1930046 w 1998270"/>
              <a:gd name="connsiteY3122" fmla="*/ 885359 h 1996549"/>
              <a:gd name="connsiteX3123" fmla="*/ 1909067 w 1998270"/>
              <a:gd name="connsiteY3123" fmla="*/ 906168 h 1996549"/>
              <a:gd name="connsiteX3124" fmla="*/ 1888089 w 1998270"/>
              <a:gd name="connsiteY3124" fmla="*/ 885359 h 1996549"/>
              <a:gd name="connsiteX3125" fmla="*/ 1909067 w 1998270"/>
              <a:gd name="connsiteY3125" fmla="*/ 864382 h 1996549"/>
              <a:gd name="connsiteX3126" fmla="*/ 1847667 w 1998270"/>
              <a:gd name="connsiteY3126" fmla="*/ 864382 h 1996549"/>
              <a:gd name="connsiteX3127" fmla="*/ 1847837 w 1998270"/>
              <a:gd name="connsiteY3127" fmla="*/ 864382 h 1996549"/>
              <a:gd name="connsiteX3128" fmla="*/ 1868816 w 1998270"/>
              <a:gd name="connsiteY3128" fmla="*/ 885359 h 1996549"/>
              <a:gd name="connsiteX3129" fmla="*/ 1868816 w 1998270"/>
              <a:gd name="connsiteY3129" fmla="*/ 885362 h 1996549"/>
              <a:gd name="connsiteX3130" fmla="*/ 1847667 w 1998270"/>
              <a:gd name="connsiteY3130" fmla="*/ 906168 h 1996549"/>
              <a:gd name="connsiteX3131" fmla="*/ 1826688 w 1998270"/>
              <a:gd name="connsiteY3131" fmla="*/ 885359 h 1996549"/>
              <a:gd name="connsiteX3132" fmla="*/ 1847667 w 1998270"/>
              <a:gd name="connsiteY3132" fmla="*/ 864382 h 1996549"/>
              <a:gd name="connsiteX3133" fmla="*/ 5629 w 1998270"/>
              <a:gd name="connsiteY3133" fmla="*/ 820036 h 1996549"/>
              <a:gd name="connsiteX3134" fmla="*/ 9551 w 1998270"/>
              <a:gd name="connsiteY3134" fmla="*/ 823959 h 1996549"/>
              <a:gd name="connsiteX3135" fmla="*/ 5629 w 1998270"/>
              <a:gd name="connsiteY3135" fmla="*/ 827882 h 1996549"/>
              <a:gd name="connsiteX3136" fmla="*/ 1706 w 1998270"/>
              <a:gd name="connsiteY3136" fmla="*/ 823959 h 1996549"/>
              <a:gd name="connsiteX3137" fmla="*/ 5629 w 1998270"/>
              <a:gd name="connsiteY3137" fmla="*/ 820036 h 1996549"/>
              <a:gd name="connsiteX3138" fmla="*/ 67029 w 1998270"/>
              <a:gd name="connsiteY3138" fmla="*/ 818500 h 1996549"/>
              <a:gd name="connsiteX3139" fmla="*/ 72487 w 1998270"/>
              <a:gd name="connsiteY3139" fmla="*/ 823959 h 1996549"/>
              <a:gd name="connsiteX3140" fmla="*/ 67029 w 1998270"/>
              <a:gd name="connsiteY3140" fmla="*/ 829417 h 1996549"/>
              <a:gd name="connsiteX3141" fmla="*/ 61572 w 1998270"/>
              <a:gd name="connsiteY3141" fmla="*/ 823959 h 1996549"/>
              <a:gd name="connsiteX3142" fmla="*/ 67029 w 1998270"/>
              <a:gd name="connsiteY3142" fmla="*/ 818500 h 1996549"/>
              <a:gd name="connsiteX3143" fmla="*/ 129113 w 1998270"/>
              <a:gd name="connsiteY3143" fmla="*/ 817648 h 1996549"/>
              <a:gd name="connsiteX3144" fmla="*/ 129454 w 1998270"/>
              <a:gd name="connsiteY3144" fmla="*/ 817648 h 1996549"/>
              <a:gd name="connsiteX3145" fmla="*/ 135424 w 1998270"/>
              <a:gd name="connsiteY3145" fmla="*/ 823960 h 1996549"/>
              <a:gd name="connsiteX3146" fmla="*/ 129113 w 1998270"/>
              <a:gd name="connsiteY3146" fmla="*/ 830270 h 1996549"/>
              <a:gd name="connsiteX3147" fmla="*/ 122803 w 1998270"/>
              <a:gd name="connsiteY3147" fmla="*/ 823960 h 1996549"/>
              <a:gd name="connsiteX3148" fmla="*/ 129113 w 1998270"/>
              <a:gd name="connsiteY3148" fmla="*/ 817648 h 1996549"/>
              <a:gd name="connsiteX3149" fmla="*/ 190199 w 1998270"/>
              <a:gd name="connsiteY3149" fmla="*/ 816832 h 1996549"/>
              <a:gd name="connsiteX3150" fmla="*/ 197192 w 1998270"/>
              <a:gd name="connsiteY3150" fmla="*/ 823825 h 1996549"/>
              <a:gd name="connsiteX3151" fmla="*/ 190199 w 1998270"/>
              <a:gd name="connsiteY3151" fmla="*/ 830818 h 1996549"/>
              <a:gd name="connsiteX3152" fmla="*/ 183206 w 1998270"/>
              <a:gd name="connsiteY3152" fmla="*/ 823825 h 1996549"/>
              <a:gd name="connsiteX3153" fmla="*/ 190199 w 1998270"/>
              <a:gd name="connsiteY3153" fmla="*/ 816832 h 1996549"/>
              <a:gd name="connsiteX3154" fmla="*/ 251233 w 1998270"/>
              <a:gd name="connsiteY3154" fmla="*/ 816114 h 1996549"/>
              <a:gd name="connsiteX3155" fmla="*/ 251574 w 1998270"/>
              <a:gd name="connsiteY3155" fmla="*/ 816114 h 1996549"/>
              <a:gd name="connsiteX3156" fmla="*/ 259079 w 1998270"/>
              <a:gd name="connsiteY3156" fmla="*/ 823960 h 1996549"/>
              <a:gd name="connsiteX3157" fmla="*/ 251233 w 1998270"/>
              <a:gd name="connsiteY3157" fmla="*/ 831804 h 1996549"/>
              <a:gd name="connsiteX3158" fmla="*/ 243388 w 1998270"/>
              <a:gd name="connsiteY3158" fmla="*/ 823960 h 1996549"/>
              <a:gd name="connsiteX3159" fmla="*/ 251233 w 1998270"/>
              <a:gd name="connsiteY3159" fmla="*/ 816114 h 1996549"/>
              <a:gd name="connsiteX3160" fmla="*/ 312635 w 1998270"/>
              <a:gd name="connsiteY3160" fmla="*/ 815431 h 1996549"/>
              <a:gd name="connsiteX3161" fmla="*/ 321162 w 1998270"/>
              <a:gd name="connsiteY3161" fmla="*/ 823959 h 1996549"/>
              <a:gd name="connsiteX3162" fmla="*/ 312635 w 1998270"/>
              <a:gd name="connsiteY3162" fmla="*/ 832486 h 1996549"/>
              <a:gd name="connsiteX3163" fmla="*/ 304107 w 1998270"/>
              <a:gd name="connsiteY3163" fmla="*/ 823959 h 1996549"/>
              <a:gd name="connsiteX3164" fmla="*/ 312635 w 1998270"/>
              <a:gd name="connsiteY3164" fmla="*/ 815431 h 1996549"/>
              <a:gd name="connsiteX3165" fmla="*/ 374035 w 1998270"/>
              <a:gd name="connsiteY3165" fmla="*/ 814749 h 1996549"/>
              <a:gd name="connsiteX3166" fmla="*/ 383246 w 1998270"/>
              <a:gd name="connsiteY3166" fmla="*/ 823960 h 1996549"/>
              <a:gd name="connsiteX3167" fmla="*/ 374035 w 1998270"/>
              <a:gd name="connsiteY3167" fmla="*/ 833170 h 1996549"/>
              <a:gd name="connsiteX3168" fmla="*/ 364826 w 1998270"/>
              <a:gd name="connsiteY3168" fmla="*/ 823960 h 1996549"/>
              <a:gd name="connsiteX3169" fmla="*/ 374035 w 1998270"/>
              <a:gd name="connsiteY3169" fmla="*/ 814749 h 1996549"/>
              <a:gd name="connsiteX3170" fmla="*/ 436119 w 1998270"/>
              <a:gd name="connsiteY3170" fmla="*/ 813897 h 1996549"/>
              <a:gd name="connsiteX3171" fmla="*/ 436460 w 1998270"/>
              <a:gd name="connsiteY3171" fmla="*/ 813897 h 1996549"/>
              <a:gd name="connsiteX3172" fmla="*/ 446182 w 1998270"/>
              <a:gd name="connsiteY3172" fmla="*/ 823960 h 1996549"/>
              <a:gd name="connsiteX3173" fmla="*/ 436119 w 1998270"/>
              <a:gd name="connsiteY3173" fmla="*/ 834022 h 1996549"/>
              <a:gd name="connsiteX3174" fmla="*/ 426057 w 1998270"/>
              <a:gd name="connsiteY3174" fmla="*/ 823960 h 1996549"/>
              <a:gd name="connsiteX3175" fmla="*/ 436119 w 1998270"/>
              <a:gd name="connsiteY3175" fmla="*/ 813897 h 1996549"/>
              <a:gd name="connsiteX3176" fmla="*/ 497205 w 1998270"/>
              <a:gd name="connsiteY3176" fmla="*/ 813080 h 1996549"/>
              <a:gd name="connsiteX3177" fmla="*/ 507950 w 1998270"/>
              <a:gd name="connsiteY3177" fmla="*/ 823825 h 1996549"/>
              <a:gd name="connsiteX3178" fmla="*/ 497205 w 1998270"/>
              <a:gd name="connsiteY3178" fmla="*/ 834570 h 1996549"/>
              <a:gd name="connsiteX3179" fmla="*/ 486460 w 1998270"/>
              <a:gd name="connsiteY3179" fmla="*/ 823825 h 1996549"/>
              <a:gd name="connsiteX3180" fmla="*/ 497205 w 1998270"/>
              <a:gd name="connsiteY3180" fmla="*/ 813080 h 1996549"/>
              <a:gd name="connsiteX3181" fmla="*/ 558240 w 1998270"/>
              <a:gd name="connsiteY3181" fmla="*/ 812532 h 1996549"/>
              <a:gd name="connsiteX3182" fmla="*/ 569667 w 1998270"/>
              <a:gd name="connsiteY3182" fmla="*/ 823960 h 1996549"/>
              <a:gd name="connsiteX3183" fmla="*/ 558240 w 1998270"/>
              <a:gd name="connsiteY3183" fmla="*/ 835386 h 1996549"/>
              <a:gd name="connsiteX3184" fmla="*/ 546813 w 1998270"/>
              <a:gd name="connsiteY3184" fmla="*/ 823960 h 1996549"/>
              <a:gd name="connsiteX3185" fmla="*/ 558240 w 1998270"/>
              <a:gd name="connsiteY3185" fmla="*/ 812532 h 1996549"/>
              <a:gd name="connsiteX3186" fmla="*/ 619642 w 1998270"/>
              <a:gd name="connsiteY3186" fmla="*/ 811851 h 1996549"/>
              <a:gd name="connsiteX3187" fmla="*/ 631751 w 1998270"/>
              <a:gd name="connsiteY3187" fmla="*/ 823960 h 1996549"/>
              <a:gd name="connsiteX3188" fmla="*/ 619642 w 1998270"/>
              <a:gd name="connsiteY3188" fmla="*/ 836070 h 1996549"/>
              <a:gd name="connsiteX3189" fmla="*/ 607532 w 1998270"/>
              <a:gd name="connsiteY3189" fmla="*/ 823960 h 1996549"/>
              <a:gd name="connsiteX3190" fmla="*/ 619642 w 1998270"/>
              <a:gd name="connsiteY3190" fmla="*/ 811851 h 1996549"/>
              <a:gd name="connsiteX3191" fmla="*/ 681042 w 1998270"/>
              <a:gd name="connsiteY3191" fmla="*/ 811168 h 1996549"/>
              <a:gd name="connsiteX3192" fmla="*/ 681384 w 1998270"/>
              <a:gd name="connsiteY3192" fmla="*/ 811168 h 1996549"/>
              <a:gd name="connsiteX3193" fmla="*/ 693834 w 1998270"/>
              <a:gd name="connsiteY3193" fmla="*/ 823960 h 1996549"/>
              <a:gd name="connsiteX3194" fmla="*/ 681042 w 1998270"/>
              <a:gd name="connsiteY3194" fmla="*/ 836752 h 1996549"/>
              <a:gd name="connsiteX3195" fmla="*/ 668251 w 1998270"/>
              <a:gd name="connsiteY3195" fmla="*/ 823960 h 1996549"/>
              <a:gd name="connsiteX3196" fmla="*/ 681042 w 1998270"/>
              <a:gd name="connsiteY3196" fmla="*/ 811168 h 1996549"/>
              <a:gd name="connsiteX3197" fmla="*/ 743126 w 1998270"/>
              <a:gd name="connsiteY3197" fmla="*/ 810316 h 1996549"/>
              <a:gd name="connsiteX3198" fmla="*/ 756771 w 1998270"/>
              <a:gd name="connsiteY3198" fmla="*/ 823960 h 1996549"/>
              <a:gd name="connsiteX3199" fmla="*/ 743126 w 1998270"/>
              <a:gd name="connsiteY3199" fmla="*/ 837605 h 1996549"/>
              <a:gd name="connsiteX3200" fmla="*/ 729482 w 1998270"/>
              <a:gd name="connsiteY3200" fmla="*/ 823960 h 1996549"/>
              <a:gd name="connsiteX3201" fmla="*/ 743126 w 1998270"/>
              <a:gd name="connsiteY3201" fmla="*/ 810316 h 1996549"/>
              <a:gd name="connsiteX3202" fmla="*/ 926648 w 1998270"/>
              <a:gd name="connsiteY3202" fmla="*/ 809122 h 1996549"/>
              <a:gd name="connsiteX3203" fmla="*/ 942168 w 1998270"/>
              <a:gd name="connsiteY3203" fmla="*/ 824642 h 1996549"/>
              <a:gd name="connsiteX3204" fmla="*/ 942168 w 1998270"/>
              <a:gd name="connsiteY3204" fmla="*/ 824814 h 1996549"/>
              <a:gd name="connsiteX3205" fmla="*/ 926648 w 1998270"/>
              <a:gd name="connsiteY3205" fmla="*/ 839992 h 1996549"/>
              <a:gd name="connsiteX3206" fmla="*/ 926477 w 1998270"/>
              <a:gd name="connsiteY3206" fmla="*/ 839994 h 1996549"/>
              <a:gd name="connsiteX3207" fmla="*/ 911127 w 1998270"/>
              <a:gd name="connsiteY3207" fmla="*/ 824642 h 1996549"/>
              <a:gd name="connsiteX3208" fmla="*/ 926648 w 1998270"/>
              <a:gd name="connsiteY3208" fmla="*/ 809122 h 1996549"/>
              <a:gd name="connsiteX3209" fmla="*/ 865246 w 1998270"/>
              <a:gd name="connsiteY3209" fmla="*/ 809122 h 1996549"/>
              <a:gd name="connsiteX3210" fmla="*/ 880085 w 1998270"/>
              <a:gd name="connsiteY3210" fmla="*/ 823960 h 1996549"/>
              <a:gd name="connsiteX3211" fmla="*/ 865246 w 1998270"/>
              <a:gd name="connsiteY3211" fmla="*/ 838799 h 1996549"/>
              <a:gd name="connsiteX3212" fmla="*/ 850408 w 1998270"/>
              <a:gd name="connsiteY3212" fmla="*/ 823960 h 1996549"/>
              <a:gd name="connsiteX3213" fmla="*/ 865246 w 1998270"/>
              <a:gd name="connsiteY3213" fmla="*/ 809122 h 1996549"/>
              <a:gd name="connsiteX3214" fmla="*/ 803844 w 1998270"/>
              <a:gd name="connsiteY3214" fmla="*/ 809122 h 1996549"/>
              <a:gd name="connsiteX3215" fmla="*/ 804185 w 1998270"/>
              <a:gd name="connsiteY3215" fmla="*/ 809122 h 1996549"/>
              <a:gd name="connsiteX3216" fmla="*/ 818171 w 1998270"/>
              <a:gd name="connsiteY3216" fmla="*/ 823448 h 1996549"/>
              <a:gd name="connsiteX3217" fmla="*/ 803844 w 1998270"/>
              <a:gd name="connsiteY3217" fmla="*/ 837775 h 1996549"/>
              <a:gd name="connsiteX3218" fmla="*/ 789518 w 1998270"/>
              <a:gd name="connsiteY3218" fmla="*/ 823448 h 1996549"/>
              <a:gd name="connsiteX3219" fmla="*/ 803844 w 1998270"/>
              <a:gd name="connsiteY3219" fmla="*/ 809122 h 1996549"/>
              <a:gd name="connsiteX3220" fmla="*/ 988048 w 1998270"/>
              <a:gd name="connsiteY3220" fmla="*/ 807758 h 1996549"/>
              <a:gd name="connsiteX3221" fmla="*/ 989277 w 1998270"/>
              <a:gd name="connsiteY3221" fmla="*/ 807787 h 1996549"/>
              <a:gd name="connsiteX3222" fmla="*/ 1004252 w 1998270"/>
              <a:gd name="connsiteY3222" fmla="*/ 824813 h 1996549"/>
              <a:gd name="connsiteX3223" fmla="*/ 1004252 w 1998270"/>
              <a:gd name="connsiteY3223" fmla="*/ 824985 h 1996549"/>
              <a:gd name="connsiteX3224" fmla="*/ 988048 w 1998270"/>
              <a:gd name="connsiteY3224" fmla="*/ 840845 h 1996549"/>
              <a:gd name="connsiteX3225" fmla="*/ 971846 w 1998270"/>
              <a:gd name="connsiteY3225" fmla="*/ 824813 h 1996549"/>
              <a:gd name="connsiteX3226" fmla="*/ 988048 w 1998270"/>
              <a:gd name="connsiteY3226" fmla="*/ 807758 h 1996549"/>
              <a:gd name="connsiteX3227" fmla="*/ 1050132 w 1998270"/>
              <a:gd name="connsiteY3227" fmla="*/ 807074 h 1996549"/>
              <a:gd name="connsiteX3228" fmla="*/ 1067188 w 1998270"/>
              <a:gd name="connsiteY3228" fmla="*/ 824130 h 1996549"/>
              <a:gd name="connsiteX3229" fmla="*/ 1050132 w 1998270"/>
              <a:gd name="connsiteY3229" fmla="*/ 841186 h 1996549"/>
              <a:gd name="connsiteX3230" fmla="*/ 1033077 w 1998270"/>
              <a:gd name="connsiteY3230" fmla="*/ 824130 h 1996549"/>
              <a:gd name="connsiteX3231" fmla="*/ 1050132 w 1998270"/>
              <a:gd name="connsiteY3231" fmla="*/ 807074 h 1996549"/>
              <a:gd name="connsiteX3232" fmla="*/ 1110851 w 1998270"/>
              <a:gd name="connsiteY3232" fmla="*/ 806562 h 1996549"/>
              <a:gd name="connsiteX3233" fmla="*/ 1127907 w 1998270"/>
              <a:gd name="connsiteY3233" fmla="*/ 823618 h 1996549"/>
              <a:gd name="connsiteX3234" fmla="*/ 1110851 w 1998270"/>
              <a:gd name="connsiteY3234" fmla="*/ 840674 h 1996549"/>
              <a:gd name="connsiteX3235" fmla="*/ 1093796 w 1998270"/>
              <a:gd name="connsiteY3235" fmla="*/ 823618 h 1996549"/>
              <a:gd name="connsiteX3236" fmla="*/ 1110851 w 1998270"/>
              <a:gd name="connsiteY3236" fmla="*/ 806562 h 1996549"/>
              <a:gd name="connsiteX3237" fmla="*/ 1172253 w 1998270"/>
              <a:gd name="connsiteY3237" fmla="*/ 805881 h 1996549"/>
              <a:gd name="connsiteX3238" fmla="*/ 1172594 w 1998270"/>
              <a:gd name="connsiteY3238" fmla="*/ 805881 h 1996549"/>
              <a:gd name="connsiteX3239" fmla="*/ 1190332 w 1998270"/>
              <a:gd name="connsiteY3239" fmla="*/ 823960 h 1996549"/>
              <a:gd name="connsiteX3240" fmla="*/ 1172253 w 1998270"/>
              <a:gd name="connsiteY3240" fmla="*/ 841016 h 1996549"/>
              <a:gd name="connsiteX3241" fmla="*/ 1154174 w 1998270"/>
              <a:gd name="connsiteY3241" fmla="*/ 823960 h 1996549"/>
              <a:gd name="connsiteX3242" fmla="*/ 1172253 w 1998270"/>
              <a:gd name="connsiteY3242" fmla="*/ 805881 h 1996549"/>
              <a:gd name="connsiteX3243" fmla="*/ 1233654 w 1998270"/>
              <a:gd name="connsiteY3243" fmla="*/ 805539 h 1996549"/>
              <a:gd name="connsiteX3244" fmla="*/ 1252074 w 1998270"/>
              <a:gd name="connsiteY3244" fmla="*/ 823960 h 1996549"/>
              <a:gd name="connsiteX3245" fmla="*/ 1252074 w 1998270"/>
              <a:gd name="connsiteY3245" fmla="*/ 824132 h 1996549"/>
              <a:gd name="connsiteX3246" fmla="*/ 1233654 w 1998270"/>
              <a:gd name="connsiteY3246" fmla="*/ 842209 h 1996549"/>
              <a:gd name="connsiteX3247" fmla="*/ 1215234 w 1998270"/>
              <a:gd name="connsiteY3247" fmla="*/ 823960 h 1996549"/>
              <a:gd name="connsiteX3248" fmla="*/ 1233654 w 1998270"/>
              <a:gd name="connsiteY3248" fmla="*/ 805539 h 1996549"/>
              <a:gd name="connsiteX3249" fmla="*/ 1971151 w 1998270"/>
              <a:gd name="connsiteY3249" fmla="*/ 805028 h 1996549"/>
              <a:gd name="connsiteX3250" fmla="*/ 1971663 w 1998270"/>
              <a:gd name="connsiteY3250" fmla="*/ 805034 h 1996549"/>
              <a:gd name="connsiteX3251" fmla="*/ 1990083 w 1998270"/>
              <a:gd name="connsiteY3251" fmla="*/ 824470 h 1996549"/>
              <a:gd name="connsiteX3252" fmla="*/ 1971151 w 1998270"/>
              <a:gd name="connsiteY3252" fmla="*/ 843232 h 1996549"/>
              <a:gd name="connsiteX3253" fmla="*/ 1970811 w 1998270"/>
              <a:gd name="connsiteY3253" fmla="*/ 843229 h 1996549"/>
              <a:gd name="connsiteX3254" fmla="*/ 1952220 w 1998270"/>
              <a:gd name="connsiteY3254" fmla="*/ 823960 h 1996549"/>
              <a:gd name="connsiteX3255" fmla="*/ 1971151 w 1998270"/>
              <a:gd name="connsiteY3255" fmla="*/ 805028 h 1996549"/>
              <a:gd name="connsiteX3256" fmla="*/ 1295055 w 1998270"/>
              <a:gd name="connsiteY3256" fmla="*/ 804857 h 1996549"/>
              <a:gd name="connsiteX3257" fmla="*/ 1295396 w 1998270"/>
              <a:gd name="connsiteY3257" fmla="*/ 804861 h 1996549"/>
              <a:gd name="connsiteX3258" fmla="*/ 1314158 w 1998270"/>
              <a:gd name="connsiteY3258" fmla="*/ 824301 h 1996549"/>
              <a:gd name="connsiteX3259" fmla="*/ 1295055 w 1998270"/>
              <a:gd name="connsiteY3259" fmla="*/ 843232 h 1996549"/>
              <a:gd name="connsiteX3260" fmla="*/ 1294885 w 1998270"/>
              <a:gd name="connsiteY3260" fmla="*/ 843232 h 1996549"/>
              <a:gd name="connsiteX3261" fmla="*/ 1275952 w 1998270"/>
              <a:gd name="connsiteY3261" fmla="*/ 823960 h 1996549"/>
              <a:gd name="connsiteX3262" fmla="*/ 1295055 w 1998270"/>
              <a:gd name="connsiteY3262" fmla="*/ 804857 h 1996549"/>
              <a:gd name="connsiteX3263" fmla="*/ 1357139 w 1998270"/>
              <a:gd name="connsiteY3263" fmla="*/ 804516 h 1996549"/>
              <a:gd name="connsiteX3264" fmla="*/ 1376583 w 1998270"/>
              <a:gd name="connsiteY3264" fmla="*/ 823960 h 1996549"/>
              <a:gd name="connsiteX3265" fmla="*/ 1376583 w 1998270"/>
              <a:gd name="connsiteY3265" fmla="*/ 824131 h 1996549"/>
              <a:gd name="connsiteX3266" fmla="*/ 1357139 w 1998270"/>
              <a:gd name="connsiteY3266" fmla="*/ 843232 h 1996549"/>
              <a:gd name="connsiteX3267" fmla="*/ 1356968 w 1998270"/>
              <a:gd name="connsiteY3267" fmla="*/ 843232 h 1996549"/>
              <a:gd name="connsiteX3268" fmla="*/ 1337695 w 1998270"/>
              <a:gd name="connsiteY3268" fmla="*/ 823960 h 1996549"/>
              <a:gd name="connsiteX3269" fmla="*/ 1357139 w 1998270"/>
              <a:gd name="connsiteY3269" fmla="*/ 804516 h 1996549"/>
              <a:gd name="connsiteX3270" fmla="*/ 1417857 w 1998270"/>
              <a:gd name="connsiteY3270" fmla="*/ 804004 h 1996549"/>
              <a:gd name="connsiteX3271" fmla="*/ 1437813 w 1998270"/>
              <a:gd name="connsiteY3271" fmla="*/ 823448 h 1996549"/>
              <a:gd name="connsiteX3272" fmla="*/ 1437813 w 1998270"/>
              <a:gd name="connsiteY3272" fmla="*/ 823619 h 1996549"/>
              <a:gd name="connsiteX3273" fmla="*/ 1417857 w 1998270"/>
              <a:gd name="connsiteY3273" fmla="*/ 843232 h 1996549"/>
              <a:gd name="connsiteX3274" fmla="*/ 1398073 w 1998270"/>
              <a:gd name="connsiteY3274" fmla="*/ 823960 h 1996549"/>
              <a:gd name="connsiteX3275" fmla="*/ 1398073 w 1998270"/>
              <a:gd name="connsiteY3275" fmla="*/ 823788 h 1996549"/>
              <a:gd name="connsiteX3276" fmla="*/ 1417857 w 1998270"/>
              <a:gd name="connsiteY3276" fmla="*/ 804004 h 1996549"/>
              <a:gd name="connsiteX3277" fmla="*/ 1479259 w 1998270"/>
              <a:gd name="connsiteY3277" fmla="*/ 803493 h 1996549"/>
              <a:gd name="connsiteX3278" fmla="*/ 1499726 w 1998270"/>
              <a:gd name="connsiteY3278" fmla="*/ 823960 h 1996549"/>
              <a:gd name="connsiteX3279" fmla="*/ 1499726 w 1998270"/>
              <a:gd name="connsiteY3279" fmla="*/ 824130 h 1996549"/>
              <a:gd name="connsiteX3280" fmla="*/ 1479259 w 1998270"/>
              <a:gd name="connsiteY3280" fmla="*/ 844255 h 1996549"/>
              <a:gd name="connsiteX3281" fmla="*/ 1479088 w 1998270"/>
              <a:gd name="connsiteY3281" fmla="*/ 844255 h 1996549"/>
              <a:gd name="connsiteX3282" fmla="*/ 1458792 w 1998270"/>
              <a:gd name="connsiteY3282" fmla="*/ 823960 h 1996549"/>
              <a:gd name="connsiteX3283" fmla="*/ 1479259 w 1998270"/>
              <a:gd name="connsiteY3283" fmla="*/ 803493 h 1996549"/>
              <a:gd name="connsiteX3284" fmla="*/ 1541342 w 1998270"/>
              <a:gd name="connsiteY3284" fmla="*/ 803145 h 1996549"/>
              <a:gd name="connsiteX3285" fmla="*/ 1561809 w 1998270"/>
              <a:gd name="connsiteY3285" fmla="*/ 823960 h 1996549"/>
              <a:gd name="connsiteX3286" fmla="*/ 1561809 w 1998270"/>
              <a:gd name="connsiteY3286" fmla="*/ 824477 h 1996549"/>
              <a:gd name="connsiteX3287" fmla="*/ 1540660 w 1998270"/>
              <a:gd name="connsiteY3287" fmla="*/ 844597 h 1996549"/>
              <a:gd name="connsiteX3288" fmla="*/ 1519852 w 1998270"/>
              <a:gd name="connsiteY3288" fmla="*/ 823960 h 1996549"/>
              <a:gd name="connsiteX3289" fmla="*/ 1540660 w 1998270"/>
              <a:gd name="connsiteY3289" fmla="*/ 803151 h 1996549"/>
              <a:gd name="connsiteX3290" fmla="*/ 1541342 w 1998270"/>
              <a:gd name="connsiteY3290" fmla="*/ 803145 h 1996549"/>
              <a:gd name="connsiteX3291" fmla="*/ 1602061 w 1998270"/>
              <a:gd name="connsiteY3291" fmla="*/ 802811 h 1996549"/>
              <a:gd name="connsiteX3292" fmla="*/ 1602402 w 1998270"/>
              <a:gd name="connsiteY3292" fmla="*/ 802811 h 1996549"/>
              <a:gd name="connsiteX3293" fmla="*/ 1623211 w 1998270"/>
              <a:gd name="connsiteY3293" fmla="*/ 823960 h 1996549"/>
              <a:gd name="connsiteX3294" fmla="*/ 1623211 w 1998270"/>
              <a:gd name="connsiteY3294" fmla="*/ 824131 h 1996549"/>
              <a:gd name="connsiteX3295" fmla="*/ 1602061 w 1998270"/>
              <a:gd name="connsiteY3295" fmla="*/ 844938 h 1996549"/>
              <a:gd name="connsiteX3296" fmla="*/ 1581083 w 1998270"/>
              <a:gd name="connsiteY3296" fmla="*/ 823960 h 1996549"/>
              <a:gd name="connsiteX3297" fmla="*/ 1581083 w 1998270"/>
              <a:gd name="connsiteY3297" fmla="*/ 823789 h 1996549"/>
              <a:gd name="connsiteX3298" fmla="*/ 1602061 w 1998270"/>
              <a:gd name="connsiteY3298" fmla="*/ 802811 h 1996549"/>
              <a:gd name="connsiteX3299" fmla="*/ 1664144 w 1998270"/>
              <a:gd name="connsiteY3299" fmla="*/ 802640 h 1996549"/>
              <a:gd name="connsiteX3300" fmla="*/ 1685464 w 1998270"/>
              <a:gd name="connsiteY3300" fmla="*/ 823959 h 1996549"/>
              <a:gd name="connsiteX3301" fmla="*/ 1685464 w 1998270"/>
              <a:gd name="connsiteY3301" fmla="*/ 824131 h 1996549"/>
              <a:gd name="connsiteX3302" fmla="*/ 1664144 w 1998270"/>
              <a:gd name="connsiteY3302" fmla="*/ 845109 h 1996549"/>
              <a:gd name="connsiteX3303" fmla="*/ 1663974 w 1998270"/>
              <a:gd name="connsiteY3303" fmla="*/ 845109 h 1996549"/>
              <a:gd name="connsiteX3304" fmla="*/ 1642825 w 1998270"/>
              <a:gd name="connsiteY3304" fmla="*/ 823959 h 1996549"/>
              <a:gd name="connsiteX3305" fmla="*/ 1664144 w 1998270"/>
              <a:gd name="connsiteY3305" fmla="*/ 802640 h 1996549"/>
              <a:gd name="connsiteX3306" fmla="*/ 1724863 w 1998270"/>
              <a:gd name="connsiteY3306" fmla="*/ 802470 h 1996549"/>
              <a:gd name="connsiteX3307" fmla="*/ 1725204 w 1998270"/>
              <a:gd name="connsiteY3307" fmla="*/ 802470 h 1996549"/>
              <a:gd name="connsiteX3308" fmla="*/ 1746354 w 1998270"/>
              <a:gd name="connsiteY3308" fmla="*/ 823960 h 1996549"/>
              <a:gd name="connsiteX3309" fmla="*/ 1746354 w 1998270"/>
              <a:gd name="connsiteY3309" fmla="*/ 824131 h 1996549"/>
              <a:gd name="connsiteX3310" fmla="*/ 1724863 w 1998270"/>
              <a:gd name="connsiteY3310" fmla="*/ 845280 h 1996549"/>
              <a:gd name="connsiteX3311" fmla="*/ 1703544 w 1998270"/>
              <a:gd name="connsiteY3311" fmla="*/ 823960 h 1996549"/>
              <a:gd name="connsiteX3312" fmla="*/ 1703544 w 1998270"/>
              <a:gd name="connsiteY3312" fmla="*/ 823789 h 1996549"/>
              <a:gd name="connsiteX3313" fmla="*/ 1724863 w 1998270"/>
              <a:gd name="connsiteY3313" fmla="*/ 802470 h 1996549"/>
              <a:gd name="connsiteX3314" fmla="*/ 1786265 w 1998270"/>
              <a:gd name="connsiteY3314" fmla="*/ 802298 h 1996549"/>
              <a:gd name="connsiteX3315" fmla="*/ 1807926 w 1998270"/>
              <a:gd name="connsiteY3315" fmla="*/ 823960 h 1996549"/>
              <a:gd name="connsiteX3316" fmla="*/ 1807926 w 1998270"/>
              <a:gd name="connsiteY3316" fmla="*/ 824130 h 1996549"/>
              <a:gd name="connsiteX3317" fmla="*/ 1786265 w 1998270"/>
              <a:gd name="connsiteY3317" fmla="*/ 845450 h 1996549"/>
              <a:gd name="connsiteX3318" fmla="*/ 1785924 w 1998270"/>
              <a:gd name="connsiteY3318" fmla="*/ 845450 h 1996549"/>
              <a:gd name="connsiteX3319" fmla="*/ 1764774 w 1998270"/>
              <a:gd name="connsiteY3319" fmla="*/ 823960 h 1996549"/>
              <a:gd name="connsiteX3320" fmla="*/ 1764774 w 1998270"/>
              <a:gd name="connsiteY3320" fmla="*/ 823788 h 1996549"/>
              <a:gd name="connsiteX3321" fmla="*/ 1786265 w 1998270"/>
              <a:gd name="connsiteY3321" fmla="*/ 802298 h 1996549"/>
              <a:gd name="connsiteX3322" fmla="*/ 1909067 w 1998270"/>
              <a:gd name="connsiteY3322" fmla="*/ 802129 h 1996549"/>
              <a:gd name="connsiteX3323" fmla="*/ 1930899 w 1998270"/>
              <a:gd name="connsiteY3323" fmla="*/ 823960 h 1996549"/>
              <a:gd name="connsiteX3324" fmla="*/ 1930899 w 1998270"/>
              <a:gd name="connsiteY3324" fmla="*/ 824131 h 1996549"/>
              <a:gd name="connsiteX3325" fmla="*/ 1909067 w 1998270"/>
              <a:gd name="connsiteY3325" fmla="*/ 845621 h 1996549"/>
              <a:gd name="connsiteX3326" fmla="*/ 1887236 w 1998270"/>
              <a:gd name="connsiteY3326" fmla="*/ 823960 h 1996549"/>
              <a:gd name="connsiteX3327" fmla="*/ 1909067 w 1998270"/>
              <a:gd name="connsiteY3327" fmla="*/ 802129 h 1996549"/>
              <a:gd name="connsiteX3328" fmla="*/ 1847666 w 1998270"/>
              <a:gd name="connsiteY3328" fmla="*/ 802129 h 1996549"/>
              <a:gd name="connsiteX3329" fmla="*/ 1868815 w 1998270"/>
              <a:gd name="connsiteY3329" fmla="*/ 823960 h 1996549"/>
              <a:gd name="connsiteX3330" fmla="*/ 1847666 w 1998270"/>
              <a:gd name="connsiteY3330" fmla="*/ 845621 h 1996549"/>
              <a:gd name="connsiteX3331" fmla="*/ 1825835 w 1998270"/>
              <a:gd name="connsiteY3331" fmla="*/ 823960 h 1996549"/>
              <a:gd name="connsiteX3332" fmla="*/ 1847666 w 1998270"/>
              <a:gd name="connsiteY3332" fmla="*/ 802129 h 1996549"/>
              <a:gd name="connsiteX3333" fmla="*/ 5628 w 1998270"/>
              <a:gd name="connsiteY3333" fmla="*/ 757953 h 1996549"/>
              <a:gd name="connsiteX3334" fmla="*/ 5969 w 1998270"/>
              <a:gd name="connsiteY3334" fmla="*/ 757953 h 1996549"/>
              <a:gd name="connsiteX3335" fmla="*/ 9722 w 1998270"/>
              <a:gd name="connsiteY3335" fmla="*/ 762048 h 1996549"/>
              <a:gd name="connsiteX3336" fmla="*/ 5628 w 1998270"/>
              <a:gd name="connsiteY3336" fmla="*/ 766141 h 1996549"/>
              <a:gd name="connsiteX3337" fmla="*/ 1535 w 1998270"/>
              <a:gd name="connsiteY3337" fmla="*/ 762048 h 1996549"/>
              <a:gd name="connsiteX3338" fmla="*/ 5628 w 1998270"/>
              <a:gd name="connsiteY3338" fmla="*/ 757953 h 1996549"/>
              <a:gd name="connsiteX3339" fmla="*/ 67396 w 1998270"/>
              <a:gd name="connsiteY3339" fmla="*/ 756625 h 1996549"/>
              <a:gd name="connsiteX3340" fmla="*/ 73195 w 1998270"/>
              <a:gd name="connsiteY3340" fmla="*/ 762424 h 1996549"/>
              <a:gd name="connsiteX3341" fmla="*/ 67396 w 1998270"/>
              <a:gd name="connsiteY3341" fmla="*/ 768224 h 1996549"/>
              <a:gd name="connsiteX3342" fmla="*/ 61597 w 1998270"/>
              <a:gd name="connsiteY3342" fmla="*/ 762424 h 1996549"/>
              <a:gd name="connsiteX3343" fmla="*/ 67396 w 1998270"/>
              <a:gd name="connsiteY3343" fmla="*/ 756625 h 1996549"/>
              <a:gd name="connsiteX3344" fmla="*/ 129114 w 1998270"/>
              <a:gd name="connsiteY3344" fmla="*/ 755907 h 1996549"/>
              <a:gd name="connsiteX3345" fmla="*/ 129455 w 1998270"/>
              <a:gd name="connsiteY3345" fmla="*/ 755907 h 1996549"/>
              <a:gd name="connsiteX3346" fmla="*/ 135766 w 1998270"/>
              <a:gd name="connsiteY3346" fmla="*/ 762560 h 1996549"/>
              <a:gd name="connsiteX3347" fmla="*/ 129114 w 1998270"/>
              <a:gd name="connsiteY3347" fmla="*/ 769212 h 1996549"/>
              <a:gd name="connsiteX3348" fmla="*/ 122462 w 1998270"/>
              <a:gd name="connsiteY3348" fmla="*/ 762560 h 1996549"/>
              <a:gd name="connsiteX3349" fmla="*/ 129114 w 1998270"/>
              <a:gd name="connsiteY3349" fmla="*/ 755907 h 1996549"/>
              <a:gd name="connsiteX3350" fmla="*/ 189832 w 1998270"/>
              <a:gd name="connsiteY3350" fmla="*/ 755224 h 1996549"/>
              <a:gd name="connsiteX3351" fmla="*/ 197166 w 1998270"/>
              <a:gd name="connsiteY3351" fmla="*/ 762558 h 1996549"/>
              <a:gd name="connsiteX3352" fmla="*/ 189832 w 1998270"/>
              <a:gd name="connsiteY3352" fmla="*/ 769895 h 1996549"/>
              <a:gd name="connsiteX3353" fmla="*/ 182499 w 1998270"/>
              <a:gd name="connsiteY3353" fmla="*/ 762558 h 1996549"/>
              <a:gd name="connsiteX3354" fmla="*/ 189832 w 1998270"/>
              <a:gd name="connsiteY3354" fmla="*/ 755224 h 1996549"/>
              <a:gd name="connsiteX3355" fmla="*/ 251234 w 1998270"/>
              <a:gd name="connsiteY3355" fmla="*/ 754373 h 1996549"/>
              <a:gd name="connsiteX3356" fmla="*/ 251575 w 1998270"/>
              <a:gd name="connsiteY3356" fmla="*/ 754373 h 1996549"/>
              <a:gd name="connsiteX3357" fmla="*/ 259421 w 1998270"/>
              <a:gd name="connsiteY3357" fmla="*/ 762558 h 1996549"/>
              <a:gd name="connsiteX3358" fmla="*/ 251234 w 1998270"/>
              <a:gd name="connsiteY3358" fmla="*/ 770745 h 1996549"/>
              <a:gd name="connsiteX3359" fmla="*/ 243047 w 1998270"/>
              <a:gd name="connsiteY3359" fmla="*/ 762558 h 1996549"/>
              <a:gd name="connsiteX3360" fmla="*/ 251234 w 1998270"/>
              <a:gd name="connsiteY3360" fmla="*/ 754373 h 1996549"/>
              <a:gd name="connsiteX3361" fmla="*/ 313001 w 1998270"/>
              <a:gd name="connsiteY3361" fmla="*/ 753556 h 1996549"/>
              <a:gd name="connsiteX3362" fmla="*/ 321870 w 1998270"/>
              <a:gd name="connsiteY3362" fmla="*/ 762424 h 1996549"/>
              <a:gd name="connsiteX3363" fmla="*/ 313001 w 1998270"/>
              <a:gd name="connsiteY3363" fmla="*/ 771294 h 1996549"/>
              <a:gd name="connsiteX3364" fmla="*/ 304132 w 1998270"/>
              <a:gd name="connsiteY3364" fmla="*/ 762424 h 1996549"/>
              <a:gd name="connsiteX3365" fmla="*/ 313001 w 1998270"/>
              <a:gd name="connsiteY3365" fmla="*/ 753556 h 1996549"/>
              <a:gd name="connsiteX3366" fmla="*/ 374036 w 1998270"/>
              <a:gd name="connsiteY3366" fmla="*/ 753007 h 1996549"/>
              <a:gd name="connsiteX3367" fmla="*/ 383588 w 1998270"/>
              <a:gd name="connsiteY3367" fmla="*/ 762560 h 1996549"/>
              <a:gd name="connsiteX3368" fmla="*/ 374036 w 1998270"/>
              <a:gd name="connsiteY3368" fmla="*/ 772111 h 1996549"/>
              <a:gd name="connsiteX3369" fmla="*/ 364485 w 1998270"/>
              <a:gd name="connsiteY3369" fmla="*/ 762560 h 1996549"/>
              <a:gd name="connsiteX3370" fmla="*/ 374036 w 1998270"/>
              <a:gd name="connsiteY3370" fmla="*/ 753007 h 1996549"/>
              <a:gd name="connsiteX3371" fmla="*/ 436119 w 1998270"/>
              <a:gd name="connsiteY3371" fmla="*/ 752154 h 1996549"/>
              <a:gd name="connsiteX3372" fmla="*/ 446523 w 1998270"/>
              <a:gd name="connsiteY3372" fmla="*/ 762558 h 1996549"/>
              <a:gd name="connsiteX3373" fmla="*/ 436119 w 1998270"/>
              <a:gd name="connsiteY3373" fmla="*/ 772963 h 1996549"/>
              <a:gd name="connsiteX3374" fmla="*/ 425716 w 1998270"/>
              <a:gd name="connsiteY3374" fmla="*/ 762558 h 1996549"/>
              <a:gd name="connsiteX3375" fmla="*/ 436119 w 1998270"/>
              <a:gd name="connsiteY3375" fmla="*/ 752154 h 1996549"/>
              <a:gd name="connsiteX3376" fmla="*/ 496839 w 1998270"/>
              <a:gd name="connsiteY3376" fmla="*/ 751472 h 1996549"/>
              <a:gd name="connsiteX3377" fmla="*/ 507925 w 1998270"/>
              <a:gd name="connsiteY3377" fmla="*/ 762560 h 1996549"/>
              <a:gd name="connsiteX3378" fmla="*/ 496839 w 1998270"/>
              <a:gd name="connsiteY3378" fmla="*/ 773646 h 1996549"/>
              <a:gd name="connsiteX3379" fmla="*/ 485753 w 1998270"/>
              <a:gd name="connsiteY3379" fmla="*/ 762560 h 1996549"/>
              <a:gd name="connsiteX3380" fmla="*/ 496839 w 1998270"/>
              <a:gd name="connsiteY3380" fmla="*/ 751472 h 1996549"/>
              <a:gd name="connsiteX3381" fmla="*/ 558240 w 1998270"/>
              <a:gd name="connsiteY3381" fmla="*/ 750620 h 1996549"/>
              <a:gd name="connsiteX3382" fmla="*/ 570179 w 1998270"/>
              <a:gd name="connsiteY3382" fmla="*/ 762560 h 1996549"/>
              <a:gd name="connsiteX3383" fmla="*/ 558240 w 1998270"/>
              <a:gd name="connsiteY3383" fmla="*/ 774499 h 1996549"/>
              <a:gd name="connsiteX3384" fmla="*/ 546301 w 1998270"/>
              <a:gd name="connsiteY3384" fmla="*/ 762560 h 1996549"/>
              <a:gd name="connsiteX3385" fmla="*/ 558240 w 1998270"/>
              <a:gd name="connsiteY3385" fmla="*/ 750620 h 1996549"/>
              <a:gd name="connsiteX3386" fmla="*/ 619641 w 1998270"/>
              <a:gd name="connsiteY3386" fmla="*/ 749938 h 1996549"/>
              <a:gd name="connsiteX3387" fmla="*/ 632262 w 1998270"/>
              <a:gd name="connsiteY3387" fmla="*/ 762560 h 1996549"/>
              <a:gd name="connsiteX3388" fmla="*/ 619641 w 1998270"/>
              <a:gd name="connsiteY3388" fmla="*/ 775180 h 1996549"/>
              <a:gd name="connsiteX3389" fmla="*/ 607020 w 1998270"/>
              <a:gd name="connsiteY3389" fmla="*/ 762560 h 1996549"/>
              <a:gd name="connsiteX3390" fmla="*/ 619641 w 1998270"/>
              <a:gd name="connsiteY3390" fmla="*/ 749938 h 1996549"/>
              <a:gd name="connsiteX3391" fmla="*/ 681042 w 1998270"/>
              <a:gd name="connsiteY3391" fmla="*/ 749255 h 1996549"/>
              <a:gd name="connsiteX3392" fmla="*/ 694346 w 1998270"/>
              <a:gd name="connsiteY3392" fmla="*/ 762558 h 1996549"/>
              <a:gd name="connsiteX3393" fmla="*/ 681042 w 1998270"/>
              <a:gd name="connsiteY3393" fmla="*/ 775863 h 1996549"/>
              <a:gd name="connsiteX3394" fmla="*/ 667739 w 1998270"/>
              <a:gd name="connsiteY3394" fmla="*/ 762558 h 1996549"/>
              <a:gd name="connsiteX3395" fmla="*/ 681042 w 1998270"/>
              <a:gd name="connsiteY3395" fmla="*/ 749255 h 1996549"/>
              <a:gd name="connsiteX3396" fmla="*/ 743126 w 1998270"/>
              <a:gd name="connsiteY3396" fmla="*/ 748573 h 1996549"/>
              <a:gd name="connsiteX3397" fmla="*/ 743466 w 1998270"/>
              <a:gd name="connsiteY3397" fmla="*/ 748573 h 1996549"/>
              <a:gd name="connsiteX3398" fmla="*/ 757112 w 1998270"/>
              <a:gd name="connsiteY3398" fmla="*/ 762560 h 1996549"/>
              <a:gd name="connsiteX3399" fmla="*/ 743126 w 1998270"/>
              <a:gd name="connsiteY3399" fmla="*/ 776545 h 1996549"/>
              <a:gd name="connsiteX3400" fmla="*/ 729140 w 1998270"/>
              <a:gd name="connsiteY3400" fmla="*/ 762560 h 1996549"/>
              <a:gd name="connsiteX3401" fmla="*/ 743126 w 1998270"/>
              <a:gd name="connsiteY3401" fmla="*/ 748573 h 1996549"/>
              <a:gd name="connsiteX3402" fmla="*/ 803844 w 1998270"/>
              <a:gd name="connsiteY3402" fmla="*/ 747891 h 1996549"/>
              <a:gd name="connsiteX3403" fmla="*/ 804185 w 1998270"/>
              <a:gd name="connsiteY3403" fmla="*/ 747891 h 1996549"/>
              <a:gd name="connsiteX3404" fmla="*/ 818513 w 1998270"/>
              <a:gd name="connsiteY3404" fmla="*/ 762560 h 1996549"/>
              <a:gd name="connsiteX3405" fmla="*/ 803844 w 1998270"/>
              <a:gd name="connsiteY3405" fmla="*/ 777228 h 1996549"/>
              <a:gd name="connsiteX3406" fmla="*/ 789177 w 1998270"/>
              <a:gd name="connsiteY3406" fmla="*/ 762560 h 1996549"/>
              <a:gd name="connsiteX3407" fmla="*/ 803844 w 1998270"/>
              <a:gd name="connsiteY3407" fmla="*/ 747891 h 1996549"/>
              <a:gd name="connsiteX3408" fmla="*/ 865246 w 1998270"/>
              <a:gd name="connsiteY3408" fmla="*/ 747209 h 1996549"/>
              <a:gd name="connsiteX3409" fmla="*/ 880596 w 1998270"/>
              <a:gd name="connsiteY3409" fmla="*/ 762560 h 1996549"/>
              <a:gd name="connsiteX3410" fmla="*/ 880596 w 1998270"/>
              <a:gd name="connsiteY3410" fmla="*/ 762731 h 1996549"/>
              <a:gd name="connsiteX3411" fmla="*/ 865246 w 1998270"/>
              <a:gd name="connsiteY3411" fmla="*/ 777739 h 1996549"/>
              <a:gd name="connsiteX3412" fmla="*/ 849896 w 1998270"/>
              <a:gd name="connsiteY3412" fmla="*/ 762560 h 1996549"/>
              <a:gd name="connsiteX3413" fmla="*/ 865246 w 1998270"/>
              <a:gd name="connsiteY3413" fmla="*/ 747209 h 1996549"/>
              <a:gd name="connsiteX3414" fmla="*/ 926647 w 1998270"/>
              <a:gd name="connsiteY3414" fmla="*/ 746527 h 1996549"/>
              <a:gd name="connsiteX3415" fmla="*/ 942680 w 1998270"/>
              <a:gd name="connsiteY3415" fmla="*/ 762560 h 1996549"/>
              <a:gd name="connsiteX3416" fmla="*/ 926647 w 1998270"/>
              <a:gd name="connsiteY3416" fmla="*/ 778421 h 1996549"/>
              <a:gd name="connsiteX3417" fmla="*/ 910615 w 1998270"/>
              <a:gd name="connsiteY3417" fmla="*/ 762560 h 1996549"/>
              <a:gd name="connsiteX3418" fmla="*/ 926647 w 1998270"/>
              <a:gd name="connsiteY3418" fmla="*/ 746527 h 1996549"/>
              <a:gd name="connsiteX3419" fmla="*/ 988048 w 1998270"/>
              <a:gd name="connsiteY3419" fmla="*/ 745844 h 1996549"/>
              <a:gd name="connsiteX3420" fmla="*/ 1005104 w 1998270"/>
              <a:gd name="connsiteY3420" fmla="*/ 762900 h 1996549"/>
              <a:gd name="connsiteX3421" fmla="*/ 988048 w 1998270"/>
              <a:gd name="connsiteY3421" fmla="*/ 779956 h 1996549"/>
              <a:gd name="connsiteX3422" fmla="*/ 970993 w 1998270"/>
              <a:gd name="connsiteY3422" fmla="*/ 762900 h 1996549"/>
              <a:gd name="connsiteX3423" fmla="*/ 988048 w 1998270"/>
              <a:gd name="connsiteY3423" fmla="*/ 745844 h 1996549"/>
              <a:gd name="connsiteX3424" fmla="*/ 1050132 w 1998270"/>
              <a:gd name="connsiteY3424" fmla="*/ 745161 h 1996549"/>
              <a:gd name="connsiteX3425" fmla="*/ 1067188 w 1998270"/>
              <a:gd name="connsiteY3425" fmla="*/ 762218 h 1996549"/>
              <a:gd name="connsiteX3426" fmla="*/ 1050132 w 1998270"/>
              <a:gd name="connsiteY3426" fmla="*/ 779273 h 1996549"/>
              <a:gd name="connsiteX3427" fmla="*/ 1033077 w 1998270"/>
              <a:gd name="connsiteY3427" fmla="*/ 762218 h 1996549"/>
              <a:gd name="connsiteX3428" fmla="*/ 1050132 w 1998270"/>
              <a:gd name="connsiteY3428" fmla="*/ 745161 h 1996549"/>
              <a:gd name="connsiteX3429" fmla="*/ 1110851 w 1998270"/>
              <a:gd name="connsiteY3429" fmla="*/ 744481 h 1996549"/>
              <a:gd name="connsiteX3430" fmla="*/ 1111192 w 1998270"/>
              <a:gd name="connsiteY3430" fmla="*/ 744481 h 1996549"/>
              <a:gd name="connsiteX3431" fmla="*/ 1128930 w 1998270"/>
              <a:gd name="connsiteY3431" fmla="*/ 762560 h 1996549"/>
              <a:gd name="connsiteX3432" fmla="*/ 1110851 w 1998270"/>
              <a:gd name="connsiteY3432" fmla="*/ 779615 h 1996549"/>
              <a:gd name="connsiteX3433" fmla="*/ 1092772 w 1998270"/>
              <a:gd name="connsiteY3433" fmla="*/ 762560 h 1996549"/>
              <a:gd name="connsiteX3434" fmla="*/ 1110851 w 1998270"/>
              <a:gd name="connsiteY3434" fmla="*/ 744481 h 1996549"/>
              <a:gd name="connsiteX3435" fmla="*/ 1172252 w 1998270"/>
              <a:gd name="connsiteY3435" fmla="*/ 743967 h 1996549"/>
              <a:gd name="connsiteX3436" fmla="*/ 1190843 w 1998270"/>
              <a:gd name="connsiteY3436" fmla="*/ 762558 h 1996549"/>
              <a:gd name="connsiteX3437" fmla="*/ 1190843 w 1998270"/>
              <a:gd name="connsiteY3437" fmla="*/ 762729 h 1996549"/>
              <a:gd name="connsiteX3438" fmla="*/ 1172252 w 1998270"/>
              <a:gd name="connsiteY3438" fmla="*/ 780979 h 1996549"/>
              <a:gd name="connsiteX3439" fmla="*/ 1172082 w 1998270"/>
              <a:gd name="connsiteY3439" fmla="*/ 780979 h 1996549"/>
              <a:gd name="connsiteX3440" fmla="*/ 1153662 w 1998270"/>
              <a:gd name="connsiteY3440" fmla="*/ 762558 h 1996549"/>
              <a:gd name="connsiteX3441" fmla="*/ 1172252 w 1998270"/>
              <a:gd name="connsiteY3441" fmla="*/ 743967 h 1996549"/>
              <a:gd name="connsiteX3442" fmla="*/ 1233654 w 1998270"/>
              <a:gd name="connsiteY3442" fmla="*/ 743455 h 1996549"/>
              <a:gd name="connsiteX3443" fmla="*/ 1252757 w 1998270"/>
              <a:gd name="connsiteY3443" fmla="*/ 762558 h 1996549"/>
              <a:gd name="connsiteX3444" fmla="*/ 1233654 w 1998270"/>
              <a:gd name="connsiteY3444" fmla="*/ 781491 h 1996549"/>
              <a:gd name="connsiteX3445" fmla="*/ 1214552 w 1998270"/>
              <a:gd name="connsiteY3445" fmla="*/ 762558 h 1996549"/>
              <a:gd name="connsiteX3446" fmla="*/ 1233654 w 1998270"/>
              <a:gd name="connsiteY3446" fmla="*/ 743455 h 1996549"/>
              <a:gd name="connsiteX3447" fmla="*/ 1970835 w 1998270"/>
              <a:gd name="connsiteY3447" fmla="*/ 742811 h 1996549"/>
              <a:gd name="connsiteX3448" fmla="*/ 1990450 w 1998270"/>
              <a:gd name="connsiteY3448" fmla="*/ 762424 h 1996549"/>
              <a:gd name="connsiteX3449" fmla="*/ 1970835 w 1998270"/>
              <a:gd name="connsiteY3449" fmla="*/ 782039 h 1996549"/>
              <a:gd name="connsiteX3450" fmla="*/ 1951221 w 1998270"/>
              <a:gd name="connsiteY3450" fmla="*/ 762424 h 1996549"/>
              <a:gd name="connsiteX3451" fmla="*/ 1970835 w 1998270"/>
              <a:gd name="connsiteY3451" fmla="*/ 742811 h 1996549"/>
              <a:gd name="connsiteX3452" fmla="*/ 1295421 w 1998270"/>
              <a:gd name="connsiteY3452" fmla="*/ 742811 h 1996549"/>
              <a:gd name="connsiteX3453" fmla="*/ 1315036 w 1998270"/>
              <a:gd name="connsiteY3453" fmla="*/ 762424 h 1996549"/>
              <a:gd name="connsiteX3454" fmla="*/ 1295421 w 1998270"/>
              <a:gd name="connsiteY3454" fmla="*/ 782039 h 1996549"/>
              <a:gd name="connsiteX3455" fmla="*/ 1275807 w 1998270"/>
              <a:gd name="connsiteY3455" fmla="*/ 762424 h 1996549"/>
              <a:gd name="connsiteX3456" fmla="*/ 1295421 w 1998270"/>
              <a:gd name="connsiteY3456" fmla="*/ 742811 h 1996549"/>
              <a:gd name="connsiteX3457" fmla="*/ 1357138 w 1998270"/>
              <a:gd name="connsiteY3457" fmla="*/ 742433 h 1996549"/>
              <a:gd name="connsiteX3458" fmla="*/ 1377264 w 1998270"/>
              <a:gd name="connsiteY3458" fmla="*/ 762558 h 1996549"/>
              <a:gd name="connsiteX3459" fmla="*/ 1377264 w 1998270"/>
              <a:gd name="connsiteY3459" fmla="*/ 762729 h 1996549"/>
              <a:gd name="connsiteX3460" fmla="*/ 1357138 w 1998270"/>
              <a:gd name="connsiteY3460" fmla="*/ 782515 h 1996549"/>
              <a:gd name="connsiteX3461" fmla="*/ 1356968 w 1998270"/>
              <a:gd name="connsiteY3461" fmla="*/ 782515 h 1996549"/>
              <a:gd name="connsiteX3462" fmla="*/ 1337013 w 1998270"/>
              <a:gd name="connsiteY3462" fmla="*/ 762558 h 1996549"/>
              <a:gd name="connsiteX3463" fmla="*/ 1357138 w 1998270"/>
              <a:gd name="connsiteY3463" fmla="*/ 742433 h 1996549"/>
              <a:gd name="connsiteX3464" fmla="*/ 1417858 w 1998270"/>
              <a:gd name="connsiteY3464" fmla="*/ 741921 h 1996549"/>
              <a:gd name="connsiteX3465" fmla="*/ 1438495 w 1998270"/>
              <a:gd name="connsiteY3465" fmla="*/ 762558 h 1996549"/>
              <a:gd name="connsiteX3466" fmla="*/ 1417858 w 1998270"/>
              <a:gd name="connsiteY3466" fmla="*/ 783025 h 1996549"/>
              <a:gd name="connsiteX3467" fmla="*/ 1397391 w 1998270"/>
              <a:gd name="connsiteY3467" fmla="*/ 762558 h 1996549"/>
              <a:gd name="connsiteX3468" fmla="*/ 1417858 w 1998270"/>
              <a:gd name="connsiteY3468" fmla="*/ 741921 h 1996549"/>
              <a:gd name="connsiteX3469" fmla="*/ 1724864 w 1998270"/>
              <a:gd name="connsiteY3469" fmla="*/ 740899 h 1996549"/>
              <a:gd name="connsiteX3470" fmla="*/ 1725205 w 1998270"/>
              <a:gd name="connsiteY3470" fmla="*/ 740899 h 1996549"/>
              <a:gd name="connsiteX3471" fmla="*/ 1747207 w 1998270"/>
              <a:gd name="connsiteY3471" fmla="*/ 763243 h 1996549"/>
              <a:gd name="connsiteX3472" fmla="*/ 1747207 w 1998270"/>
              <a:gd name="connsiteY3472" fmla="*/ 763412 h 1996549"/>
              <a:gd name="connsiteX3473" fmla="*/ 1724864 w 1998270"/>
              <a:gd name="connsiteY3473" fmla="*/ 785415 h 1996549"/>
              <a:gd name="connsiteX3474" fmla="*/ 1702521 w 1998270"/>
              <a:gd name="connsiteY3474" fmla="*/ 763243 h 1996549"/>
              <a:gd name="connsiteX3475" fmla="*/ 1724864 w 1998270"/>
              <a:gd name="connsiteY3475" fmla="*/ 740899 h 1996549"/>
              <a:gd name="connsiteX3476" fmla="*/ 1479259 w 1998270"/>
              <a:gd name="connsiteY3476" fmla="*/ 740899 h 1996549"/>
              <a:gd name="connsiteX3477" fmla="*/ 1479600 w 1998270"/>
              <a:gd name="connsiteY3477" fmla="*/ 740899 h 1996549"/>
              <a:gd name="connsiteX3478" fmla="*/ 1500408 w 1998270"/>
              <a:gd name="connsiteY3478" fmla="*/ 762048 h 1996549"/>
              <a:gd name="connsiteX3479" fmla="*/ 1500408 w 1998270"/>
              <a:gd name="connsiteY3479" fmla="*/ 762218 h 1996549"/>
              <a:gd name="connsiteX3480" fmla="*/ 1479259 w 1998270"/>
              <a:gd name="connsiteY3480" fmla="*/ 783027 h 1996549"/>
              <a:gd name="connsiteX3481" fmla="*/ 1458110 w 1998270"/>
              <a:gd name="connsiteY3481" fmla="*/ 762048 h 1996549"/>
              <a:gd name="connsiteX3482" fmla="*/ 1479259 w 1998270"/>
              <a:gd name="connsiteY3482" fmla="*/ 740899 h 1996549"/>
              <a:gd name="connsiteX3483" fmla="*/ 1786265 w 1998270"/>
              <a:gd name="connsiteY3483" fmla="*/ 740899 h 1996549"/>
              <a:gd name="connsiteX3484" fmla="*/ 1808779 w 1998270"/>
              <a:gd name="connsiteY3484" fmla="*/ 763411 h 1996549"/>
              <a:gd name="connsiteX3485" fmla="*/ 1786265 w 1998270"/>
              <a:gd name="connsiteY3485" fmla="*/ 785754 h 1996549"/>
              <a:gd name="connsiteX3486" fmla="*/ 1763922 w 1998270"/>
              <a:gd name="connsiteY3486" fmla="*/ 763411 h 1996549"/>
              <a:gd name="connsiteX3487" fmla="*/ 1786265 w 1998270"/>
              <a:gd name="connsiteY3487" fmla="*/ 740899 h 1996549"/>
              <a:gd name="connsiteX3488" fmla="*/ 1664145 w 1998270"/>
              <a:gd name="connsiteY3488" fmla="*/ 740899 h 1996549"/>
              <a:gd name="connsiteX3489" fmla="*/ 1686317 w 1998270"/>
              <a:gd name="connsiteY3489" fmla="*/ 762558 h 1996549"/>
              <a:gd name="connsiteX3490" fmla="*/ 1664145 w 1998270"/>
              <a:gd name="connsiteY3490" fmla="*/ 784562 h 1996549"/>
              <a:gd name="connsiteX3491" fmla="*/ 1642143 w 1998270"/>
              <a:gd name="connsiteY3491" fmla="*/ 763070 h 1996549"/>
              <a:gd name="connsiteX3492" fmla="*/ 1664145 w 1998270"/>
              <a:gd name="connsiteY3492" fmla="*/ 740899 h 1996549"/>
              <a:gd name="connsiteX3493" fmla="*/ 1602061 w 1998270"/>
              <a:gd name="connsiteY3493" fmla="*/ 740899 h 1996549"/>
              <a:gd name="connsiteX3494" fmla="*/ 1623893 w 1998270"/>
              <a:gd name="connsiteY3494" fmla="*/ 762729 h 1996549"/>
              <a:gd name="connsiteX3495" fmla="*/ 1623893 w 1998270"/>
              <a:gd name="connsiteY3495" fmla="*/ 762900 h 1996549"/>
              <a:gd name="connsiteX3496" fmla="*/ 1602061 w 1998270"/>
              <a:gd name="connsiteY3496" fmla="*/ 784390 h 1996549"/>
              <a:gd name="connsiteX3497" fmla="*/ 1580230 w 1998270"/>
              <a:gd name="connsiteY3497" fmla="*/ 762729 h 1996549"/>
              <a:gd name="connsiteX3498" fmla="*/ 1602061 w 1998270"/>
              <a:gd name="connsiteY3498" fmla="*/ 740899 h 1996549"/>
              <a:gd name="connsiteX3499" fmla="*/ 1540660 w 1998270"/>
              <a:gd name="connsiteY3499" fmla="*/ 740899 h 1996549"/>
              <a:gd name="connsiteX3500" fmla="*/ 1540830 w 1998270"/>
              <a:gd name="connsiteY3500" fmla="*/ 740900 h 1996549"/>
              <a:gd name="connsiteX3501" fmla="*/ 1561809 w 1998270"/>
              <a:gd name="connsiteY3501" fmla="*/ 762558 h 1996549"/>
              <a:gd name="connsiteX3502" fmla="*/ 1540660 w 1998270"/>
              <a:gd name="connsiteY3502" fmla="*/ 783709 h 1996549"/>
              <a:gd name="connsiteX3503" fmla="*/ 1519170 w 1998270"/>
              <a:gd name="connsiteY3503" fmla="*/ 762389 h 1996549"/>
              <a:gd name="connsiteX3504" fmla="*/ 1540660 w 1998270"/>
              <a:gd name="connsiteY3504" fmla="*/ 740899 h 1996549"/>
              <a:gd name="connsiteX3505" fmla="*/ 1909434 w 1998270"/>
              <a:gd name="connsiteY3505" fmla="*/ 739741 h 1996549"/>
              <a:gd name="connsiteX3506" fmla="*/ 1932119 w 1998270"/>
              <a:gd name="connsiteY3506" fmla="*/ 762424 h 1996549"/>
              <a:gd name="connsiteX3507" fmla="*/ 1909434 w 1998270"/>
              <a:gd name="connsiteY3507" fmla="*/ 785109 h 1996549"/>
              <a:gd name="connsiteX3508" fmla="*/ 1886750 w 1998270"/>
              <a:gd name="connsiteY3508" fmla="*/ 762424 h 1996549"/>
              <a:gd name="connsiteX3509" fmla="*/ 1909434 w 1998270"/>
              <a:gd name="connsiteY3509" fmla="*/ 739741 h 1996549"/>
              <a:gd name="connsiteX3510" fmla="*/ 1848032 w 1998270"/>
              <a:gd name="connsiteY3510" fmla="*/ 739741 h 1996549"/>
              <a:gd name="connsiteX3511" fmla="*/ 1870717 w 1998270"/>
              <a:gd name="connsiteY3511" fmla="*/ 762424 h 1996549"/>
              <a:gd name="connsiteX3512" fmla="*/ 1848032 w 1998270"/>
              <a:gd name="connsiteY3512" fmla="*/ 785109 h 1996549"/>
              <a:gd name="connsiteX3513" fmla="*/ 1825348 w 1998270"/>
              <a:gd name="connsiteY3513" fmla="*/ 762424 h 1996549"/>
              <a:gd name="connsiteX3514" fmla="*/ 1848032 w 1998270"/>
              <a:gd name="connsiteY3514" fmla="*/ 739741 h 1996549"/>
              <a:gd name="connsiteX3515" fmla="*/ 5629 w 1998270"/>
              <a:gd name="connsiteY3515" fmla="*/ 696893 h 1996549"/>
              <a:gd name="connsiteX3516" fmla="*/ 9893 w 1998270"/>
              <a:gd name="connsiteY3516" fmla="*/ 701157 h 1996549"/>
              <a:gd name="connsiteX3517" fmla="*/ 5629 w 1998270"/>
              <a:gd name="connsiteY3517" fmla="*/ 705421 h 1996549"/>
              <a:gd name="connsiteX3518" fmla="*/ 1365 w 1998270"/>
              <a:gd name="connsiteY3518" fmla="*/ 701157 h 1996549"/>
              <a:gd name="connsiteX3519" fmla="*/ 5629 w 1998270"/>
              <a:gd name="connsiteY3519" fmla="*/ 696893 h 1996549"/>
              <a:gd name="connsiteX3520" fmla="*/ 67029 w 1998270"/>
              <a:gd name="connsiteY3520" fmla="*/ 695018 h 1996549"/>
              <a:gd name="connsiteX3521" fmla="*/ 73170 w 1998270"/>
              <a:gd name="connsiteY3521" fmla="*/ 701158 h 1996549"/>
              <a:gd name="connsiteX3522" fmla="*/ 67029 w 1998270"/>
              <a:gd name="connsiteY3522" fmla="*/ 707299 h 1996549"/>
              <a:gd name="connsiteX3523" fmla="*/ 60890 w 1998270"/>
              <a:gd name="connsiteY3523" fmla="*/ 701158 h 1996549"/>
              <a:gd name="connsiteX3524" fmla="*/ 67029 w 1998270"/>
              <a:gd name="connsiteY3524" fmla="*/ 695018 h 1996549"/>
              <a:gd name="connsiteX3525" fmla="*/ 129113 w 1998270"/>
              <a:gd name="connsiteY3525" fmla="*/ 694336 h 1996549"/>
              <a:gd name="connsiteX3526" fmla="*/ 135935 w 1998270"/>
              <a:gd name="connsiteY3526" fmla="*/ 701157 h 1996549"/>
              <a:gd name="connsiteX3527" fmla="*/ 129113 w 1998270"/>
              <a:gd name="connsiteY3527" fmla="*/ 707980 h 1996549"/>
              <a:gd name="connsiteX3528" fmla="*/ 122291 w 1998270"/>
              <a:gd name="connsiteY3528" fmla="*/ 701157 h 1996549"/>
              <a:gd name="connsiteX3529" fmla="*/ 129113 w 1998270"/>
              <a:gd name="connsiteY3529" fmla="*/ 694336 h 1996549"/>
              <a:gd name="connsiteX3530" fmla="*/ 189832 w 1998270"/>
              <a:gd name="connsiteY3530" fmla="*/ 693482 h 1996549"/>
              <a:gd name="connsiteX3531" fmla="*/ 197507 w 1998270"/>
              <a:gd name="connsiteY3531" fmla="*/ 701158 h 1996549"/>
              <a:gd name="connsiteX3532" fmla="*/ 189832 w 1998270"/>
              <a:gd name="connsiteY3532" fmla="*/ 708833 h 1996549"/>
              <a:gd name="connsiteX3533" fmla="*/ 182157 w 1998270"/>
              <a:gd name="connsiteY3533" fmla="*/ 701158 h 1996549"/>
              <a:gd name="connsiteX3534" fmla="*/ 189832 w 1998270"/>
              <a:gd name="connsiteY3534" fmla="*/ 693482 h 1996549"/>
              <a:gd name="connsiteX3535" fmla="*/ 251234 w 1998270"/>
              <a:gd name="connsiteY3535" fmla="*/ 692630 h 1996549"/>
              <a:gd name="connsiteX3536" fmla="*/ 259761 w 1998270"/>
              <a:gd name="connsiteY3536" fmla="*/ 701157 h 1996549"/>
              <a:gd name="connsiteX3537" fmla="*/ 251234 w 1998270"/>
              <a:gd name="connsiteY3537" fmla="*/ 709687 h 1996549"/>
              <a:gd name="connsiteX3538" fmla="*/ 242706 w 1998270"/>
              <a:gd name="connsiteY3538" fmla="*/ 701157 h 1996549"/>
              <a:gd name="connsiteX3539" fmla="*/ 251234 w 1998270"/>
              <a:gd name="connsiteY3539" fmla="*/ 692630 h 1996549"/>
              <a:gd name="connsiteX3540" fmla="*/ 312635 w 1998270"/>
              <a:gd name="connsiteY3540" fmla="*/ 691948 h 1996549"/>
              <a:gd name="connsiteX3541" fmla="*/ 321845 w 1998270"/>
              <a:gd name="connsiteY3541" fmla="*/ 701158 h 1996549"/>
              <a:gd name="connsiteX3542" fmla="*/ 312635 w 1998270"/>
              <a:gd name="connsiteY3542" fmla="*/ 710368 h 1996549"/>
              <a:gd name="connsiteX3543" fmla="*/ 303425 w 1998270"/>
              <a:gd name="connsiteY3543" fmla="*/ 701158 h 1996549"/>
              <a:gd name="connsiteX3544" fmla="*/ 312635 w 1998270"/>
              <a:gd name="connsiteY3544" fmla="*/ 691948 h 1996549"/>
              <a:gd name="connsiteX3545" fmla="*/ 374035 w 1998270"/>
              <a:gd name="connsiteY3545" fmla="*/ 691096 h 1996549"/>
              <a:gd name="connsiteX3546" fmla="*/ 374377 w 1998270"/>
              <a:gd name="connsiteY3546" fmla="*/ 691096 h 1996549"/>
              <a:gd name="connsiteX3547" fmla="*/ 384099 w 1998270"/>
              <a:gd name="connsiteY3547" fmla="*/ 701158 h 1996549"/>
              <a:gd name="connsiteX3548" fmla="*/ 374035 w 1998270"/>
              <a:gd name="connsiteY3548" fmla="*/ 711222 h 1996549"/>
              <a:gd name="connsiteX3549" fmla="*/ 363973 w 1998270"/>
              <a:gd name="connsiteY3549" fmla="*/ 701158 h 1996549"/>
              <a:gd name="connsiteX3550" fmla="*/ 374035 w 1998270"/>
              <a:gd name="connsiteY3550" fmla="*/ 691096 h 1996549"/>
              <a:gd name="connsiteX3551" fmla="*/ 496839 w 1998270"/>
              <a:gd name="connsiteY3551" fmla="*/ 689729 h 1996549"/>
              <a:gd name="connsiteX3552" fmla="*/ 508266 w 1998270"/>
              <a:gd name="connsiteY3552" fmla="*/ 701157 h 1996549"/>
              <a:gd name="connsiteX3553" fmla="*/ 496839 w 1998270"/>
              <a:gd name="connsiteY3553" fmla="*/ 712585 h 1996549"/>
              <a:gd name="connsiteX3554" fmla="*/ 485412 w 1998270"/>
              <a:gd name="connsiteY3554" fmla="*/ 701157 h 1996549"/>
              <a:gd name="connsiteX3555" fmla="*/ 496839 w 1998270"/>
              <a:gd name="connsiteY3555" fmla="*/ 689729 h 1996549"/>
              <a:gd name="connsiteX3556" fmla="*/ 436120 w 1998270"/>
              <a:gd name="connsiteY3556" fmla="*/ 689729 h 1996549"/>
              <a:gd name="connsiteX3557" fmla="*/ 446865 w 1998270"/>
              <a:gd name="connsiteY3557" fmla="*/ 700476 h 1996549"/>
              <a:gd name="connsiteX3558" fmla="*/ 436120 w 1998270"/>
              <a:gd name="connsiteY3558" fmla="*/ 711221 h 1996549"/>
              <a:gd name="connsiteX3559" fmla="*/ 425375 w 1998270"/>
              <a:gd name="connsiteY3559" fmla="*/ 700476 h 1996549"/>
              <a:gd name="connsiteX3560" fmla="*/ 436120 w 1998270"/>
              <a:gd name="connsiteY3560" fmla="*/ 689729 h 1996549"/>
              <a:gd name="connsiteX3561" fmla="*/ 558606 w 1998270"/>
              <a:gd name="connsiteY3561" fmla="*/ 688743 h 1996549"/>
              <a:gd name="connsiteX3562" fmla="*/ 570887 w 1998270"/>
              <a:gd name="connsiteY3562" fmla="*/ 701023 h 1996549"/>
              <a:gd name="connsiteX3563" fmla="*/ 558606 w 1998270"/>
              <a:gd name="connsiteY3563" fmla="*/ 713305 h 1996549"/>
              <a:gd name="connsiteX3564" fmla="*/ 546326 w 1998270"/>
              <a:gd name="connsiteY3564" fmla="*/ 701023 h 1996549"/>
              <a:gd name="connsiteX3565" fmla="*/ 558606 w 1998270"/>
              <a:gd name="connsiteY3565" fmla="*/ 688743 h 1996549"/>
              <a:gd name="connsiteX3566" fmla="*/ 619641 w 1998270"/>
              <a:gd name="connsiteY3566" fmla="*/ 688194 h 1996549"/>
              <a:gd name="connsiteX3567" fmla="*/ 632603 w 1998270"/>
              <a:gd name="connsiteY3567" fmla="*/ 701157 h 1996549"/>
              <a:gd name="connsiteX3568" fmla="*/ 619641 w 1998270"/>
              <a:gd name="connsiteY3568" fmla="*/ 714120 h 1996549"/>
              <a:gd name="connsiteX3569" fmla="*/ 606679 w 1998270"/>
              <a:gd name="connsiteY3569" fmla="*/ 701157 h 1996549"/>
              <a:gd name="connsiteX3570" fmla="*/ 619641 w 1998270"/>
              <a:gd name="connsiteY3570" fmla="*/ 688194 h 1996549"/>
              <a:gd name="connsiteX3571" fmla="*/ 681042 w 1998270"/>
              <a:gd name="connsiteY3571" fmla="*/ 687513 h 1996549"/>
              <a:gd name="connsiteX3572" fmla="*/ 694687 w 1998270"/>
              <a:gd name="connsiteY3572" fmla="*/ 701157 h 1996549"/>
              <a:gd name="connsiteX3573" fmla="*/ 681042 w 1998270"/>
              <a:gd name="connsiteY3573" fmla="*/ 714803 h 1996549"/>
              <a:gd name="connsiteX3574" fmla="*/ 667398 w 1998270"/>
              <a:gd name="connsiteY3574" fmla="*/ 701157 h 1996549"/>
              <a:gd name="connsiteX3575" fmla="*/ 681042 w 1998270"/>
              <a:gd name="connsiteY3575" fmla="*/ 687513 h 1996549"/>
              <a:gd name="connsiteX3576" fmla="*/ 743126 w 1998270"/>
              <a:gd name="connsiteY3576" fmla="*/ 686660 h 1996549"/>
              <a:gd name="connsiteX3577" fmla="*/ 757624 w 1998270"/>
              <a:gd name="connsiteY3577" fmla="*/ 701157 h 1996549"/>
              <a:gd name="connsiteX3578" fmla="*/ 743126 w 1998270"/>
              <a:gd name="connsiteY3578" fmla="*/ 715654 h 1996549"/>
              <a:gd name="connsiteX3579" fmla="*/ 728629 w 1998270"/>
              <a:gd name="connsiteY3579" fmla="*/ 701157 h 1996549"/>
              <a:gd name="connsiteX3580" fmla="*/ 743126 w 1998270"/>
              <a:gd name="connsiteY3580" fmla="*/ 686660 h 1996549"/>
              <a:gd name="connsiteX3581" fmla="*/ 803845 w 1998270"/>
              <a:gd name="connsiteY3581" fmla="*/ 685978 h 1996549"/>
              <a:gd name="connsiteX3582" fmla="*/ 819025 w 1998270"/>
              <a:gd name="connsiteY3582" fmla="*/ 701157 h 1996549"/>
              <a:gd name="connsiteX3583" fmla="*/ 819025 w 1998270"/>
              <a:gd name="connsiteY3583" fmla="*/ 701330 h 1996549"/>
              <a:gd name="connsiteX3584" fmla="*/ 803845 w 1998270"/>
              <a:gd name="connsiteY3584" fmla="*/ 716167 h 1996549"/>
              <a:gd name="connsiteX3585" fmla="*/ 803674 w 1998270"/>
              <a:gd name="connsiteY3585" fmla="*/ 716169 h 1996549"/>
              <a:gd name="connsiteX3586" fmla="*/ 788666 w 1998270"/>
              <a:gd name="connsiteY3586" fmla="*/ 701157 h 1996549"/>
              <a:gd name="connsiteX3587" fmla="*/ 803845 w 1998270"/>
              <a:gd name="connsiteY3587" fmla="*/ 685978 h 1996549"/>
              <a:gd name="connsiteX3588" fmla="*/ 865246 w 1998270"/>
              <a:gd name="connsiteY3588" fmla="*/ 685296 h 1996549"/>
              <a:gd name="connsiteX3589" fmla="*/ 865587 w 1998270"/>
              <a:gd name="connsiteY3589" fmla="*/ 685296 h 1996549"/>
              <a:gd name="connsiteX3590" fmla="*/ 881108 w 1998270"/>
              <a:gd name="connsiteY3590" fmla="*/ 701157 h 1996549"/>
              <a:gd name="connsiteX3591" fmla="*/ 881108 w 1998270"/>
              <a:gd name="connsiteY3591" fmla="*/ 701330 h 1996549"/>
              <a:gd name="connsiteX3592" fmla="*/ 865246 w 1998270"/>
              <a:gd name="connsiteY3592" fmla="*/ 716849 h 1996549"/>
              <a:gd name="connsiteX3593" fmla="*/ 849385 w 1998270"/>
              <a:gd name="connsiteY3593" fmla="*/ 701157 h 1996549"/>
              <a:gd name="connsiteX3594" fmla="*/ 865246 w 1998270"/>
              <a:gd name="connsiteY3594" fmla="*/ 685296 h 1996549"/>
              <a:gd name="connsiteX3595" fmla="*/ 926647 w 1998270"/>
              <a:gd name="connsiteY3595" fmla="*/ 684614 h 1996549"/>
              <a:gd name="connsiteX3596" fmla="*/ 943703 w 1998270"/>
              <a:gd name="connsiteY3596" fmla="*/ 701670 h 1996549"/>
              <a:gd name="connsiteX3597" fmla="*/ 926647 w 1998270"/>
              <a:gd name="connsiteY3597" fmla="*/ 718726 h 1996549"/>
              <a:gd name="connsiteX3598" fmla="*/ 909592 w 1998270"/>
              <a:gd name="connsiteY3598" fmla="*/ 701670 h 1996549"/>
              <a:gd name="connsiteX3599" fmla="*/ 926647 w 1998270"/>
              <a:gd name="connsiteY3599" fmla="*/ 684614 h 1996549"/>
              <a:gd name="connsiteX3600" fmla="*/ 988048 w 1998270"/>
              <a:gd name="connsiteY3600" fmla="*/ 683931 h 1996549"/>
              <a:gd name="connsiteX3601" fmla="*/ 1005104 w 1998270"/>
              <a:gd name="connsiteY3601" fmla="*/ 700987 h 1996549"/>
              <a:gd name="connsiteX3602" fmla="*/ 988048 w 1998270"/>
              <a:gd name="connsiteY3602" fmla="*/ 718043 h 1996549"/>
              <a:gd name="connsiteX3603" fmla="*/ 970993 w 1998270"/>
              <a:gd name="connsiteY3603" fmla="*/ 700987 h 1996549"/>
              <a:gd name="connsiteX3604" fmla="*/ 988048 w 1998270"/>
              <a:gd name="connsiteY3604" fmla="*/ 683931 h 1996549"/>
              <a:gd name="connsiteX3605" fmla="*/ 1051002 w 1998270"/>
              <a:gd name="connsiteY3605" fmla="*/ 683229 h 1996549"/>
              <a:gd name="connsiteX3606" fmla="*/ 1068041 w 1998270"/>
              <a:gd name="connsiteY3606" fmla="*/ 700305 h 1996549"/>
              <a:gd name="connsiteX3607" fmla="*/ 1068024 w 1998270"/>
              <a:gd name="connsiteY3607" fmla="*/ 701179 h 1996549"/>
              <a:gd name="connsiteX3608" fmla="*/ 1050132 w 1998270"/>
              <a:gd name="connsiteY3608" fmla="*/ 717361 h 1996549"/>
              <a:gd name="connsiteX3609" fmla="*/ 1033077 w 1998270"/>
              <a:gd name="connsiteY3609" fmla="*/ 700305 h 1996549"/>
              <a:gd name="connsiteX3610" fmla="*/ 1050132 w 1998270"/>
              <a:gd name="connsiteY3610" fmla="*/ 683249 h 1996549"/>
              <a:gd name="connsiteX3611" fmla="*/ 1051002 w 1998270"/>
              <a:gd name="connsiteY3611" fmla="*/ 683229 h 1996549"/>
              <a:gd name="connsiteX3612" fmla="*/ 1110851 w 1998270"/>
              <a:gd name="connsiteY3612" fmla="*/ 682567 h 1996549"/>
              <a:gd name="connsiteX3613" fmla="*/ 1129442 w 1998270"/>
              <a:gd name="connsiteY3613" fmla="*/ 701157 h 1996549"/>
              <a:gd name="connsiteX3614" fmla="*/ 1129442 w 1998270"/>
              <a:gd name="connsiteY3614" fmla="*/ 701329 h 1996549"/>
              <a:gd name="connsiteX3615" fmla="*/ 1110851 w 1998270"/>
              <a:gd name="connsiteY3615" fmla="*/ 719579 h 1996549"/>
              <a:gd name="connsiteX3616" fmla="*/ 1110681 w 1998270"/>
              <a:gd name="connsiteY3616" fmla="*/ 719579 h 1996549"/>
              <a:gd name="connsiteX3617" fmla="*/ 1092261 w 1998270"/>
              <a:gd name="connsiteY3617" fmla="*/ 701157 h 1996549"/>
              <a:gd name="connsiteX3618" fmla="*/ 1110851 w 1998270"/>
              <a:gd name="connsiteY3618" fmla="*/ 682567 h 1996549"/>
              <a:gd name="connsiteX3619" fmla="*/ 1172252 w 1998270"/>
              <a:gd name="connsiteY3619" fmla="*/ 682056 h 1996549"/>
              <a:gd name="connsiteX3620" fmla="*/ 1190673 w 1998270"/>
              <a:gd name="connsiteY3620" fmla="*/ 701157 h 1996549"/>
              <a:gd name="connsiteX3621" fmla="*/ 1171570 w 1998270"/>
              <a:gd name="connsiteY3621" fmla="*/ 720090 h 1996549"/>
              <a:gd name="connsiteX3622" fmla="*/ 1152468 w 1998270"/>
              <a:gd name="connsiteY3622" fmla="*/ 701157 h 1996549"/>
              <a:gd name="connsiteX3623" fmla="*/ 1152485 w 1998270"/>
              <a:gd name="connsiteY3623" fmla="*/ 700464 h 1996549"/>
              <a:gd name="connsiteX3624" fmla="*/ 1172252 w 1998270"/>
              <a:gd name="connsiteY3624" fmla="*/ 682056 h 1996549"/>
              <a:gd name="connsiteX3625" fmla="*/ 1233654 w 1998270"/>
              <a:gd name="connsiteY3625" fmla="*/ 681373 h 1996549"/>
              <a:gd name="connsiteX3626" fmla="*/ 1253439 w 1998270"/>
              <a:gd name="connsiteY3626" fmla="*/ 701157 h 1996549"/>
              <a:gd name="connsiteX3627" fmla="*/ 1253439 w 1998270"/>
              <a:gd name="connsiteY3627" fmla="*/ 701329 h 1996549"/>
              <a:gd name="connsiteX3628" fmla="*/ 1233654 w 1998270"/>
              <a:gd name="connsiteY3628" fmla="*/ 720773 h 1996549"/>
              <a:gd name="connsiteX3629" fmla="*/ 1233313 w 1998270"/>
              <a:gd name="connsiteY3629" fmla="*/ 720773 h 1996549"/>
              <a:gd name="connsiteX3630" fmla="*/ 1214039 w 1998270"/>
              <a:gd name="connsiteY3630" fmla="*/ 701157 h 1996549"/>
              <a:gd name="connsiteX3631" fmla="*/ 1214039 w 1998270"/>
              <a:gd name="connsiteY3631" fmla="*/ 700987 h 1996549"/>
              <a:gd name="connsiteX3632" fmla="*/ 1233654 w 1998270"/>
              <a:gd name="connsiteY3632" fmla="*/ 681373 h 1996549"/>
              <a:gd name="connsiteX3633" fmla="*/ 1971151 w 1998270"/>
              <a:gd name="connsiteY3633" fmla="*/ 680861 h 1996549"/>
              <a:gd name="connsiteX3634" fmla="*/ 1991448 w 1998270"/>
              <a:gd name="connsiteY3634" fmla="*/ 701157 h 1996549"/>
              <a:gd name="connsiteX3635" fmla="*/ 1991448 w 1998270"/>
              <a:gd name="connsiteY3635" fmla="*/ 701328 h 1996549"/>
              <a:gd name="connsiteX3636" fmla="*/ 1971151 w 1998270"/>
              <a:gd name="connsiteY3636" fmla="*/ 721284 h 1996549"/>
              <a:gd name="connsiteX3637" fmla="*/ 1950855 w 1998270"/>
              <a:gd name="connsiteY3637" fmla="*/ 701157 h 1996549"/>
              <a:gd name="connsiteX3638" fmla="*/ 1971151 w 1998270"/>
              <a:gd name="connsiteY3638" fmla="*/ 680861 h 1996549"/>
              <a:gd name="connsiteX3639" fmla="*/ 1295055 w 1998270"/>
              <a:gd name="connsiteY3639" fmla="*/ 680861 h 1996549"/>
              <a:gd name="connsiteX3640" fmla="*/ 1315351 w 1998270"/>
              <a:gd name="connsiteY3640" fmla="*/ 701157 h 1996549"/>
              <a:gd name="connsiteX3641" fmla="*/ 1315351 w 1998270"/>
              <a:gd name="connsiteY3641" fmla="*/ 701328 h 1996549"/>
              <a:gd name="connsiteX3642" fmla="*/ 1295055 w 1998270"/>
              <a:gd name="connsiteY3642" fmla="*/ 721284 h 1996549"/>
              <a:gd name="connsiteX3643" fmla="*/ 1274759 w 1998270"/>
              <a:gd name="connsiteY3643" fmla="*/ 701157 h 1996549"/>
              <a:gd name="connsiteX3644" fmla="*/ 1295055 w 1998270"/>
              <a:gd name="connsiteY3644" fmla="*/ 680861 h 1996549"/>
              <a:gd name="connsiteX3645" fmla="*/ 1357139 w 1998270"/>
              <a:gd name="connsiteY3645" fmla="*/ 680350 h 1996549"/>
              <a:gd name="connsiteX3646" fmla="*/ 1357480 w 1998270"/>
              <a:gd name="connsiteY3646" fmla="*/ 680350 h 1996549"/>
              <a:gd name="connsiteX3647" fmla="*/ 1377947 w 1998270"/>
              <a:gd name="connsiteY3647" fmla="*/ 701157 h 1996549"/>
              <a:gd name="connsiteX3648" fmla="*/ 1377947 w 1998270"/>
              <a:gd name="connsiteY3648" fmla="*/ 701329 h 1996549"/>
              <a:gd name="connsiteX3649" fmla="*/ 1357139 w 1998270"/>
              <a:gd name="connsiteY3649" fmla="*/ 721795 h 1996549"/>
              <a:gd name="connsiteX3650" fmla="*/ 1336331 w 1998270"/>
              <a:gd name="connsiteY3650" fmla="*/ 701157 h 1996549"/>
              <a:gd name="connsiteX3651" fmla="*/ 1357139 w 1998270"/>
              <a:gd name="connsiteY3651" fmla="*/ 680350 h 1996549"/>
              <a:gd name="connsiteX3652" fmla="*/ 1417857 w 1998270"/>
              <a:gd name="connsiteY3652" fmla="*/ 679839 h 1996549"/>
              <a:gd name="connsiteX3653" fmla="*/ 1439177 w 1998270"/>
              <a:gd name="connsiteY3653" fmla="*/ 701157 h 1996549"/>
              <a:gd name="connsiteX3654" fmla="*/ 1439177 w 1998270"/>
              <a:gd name="connsiteY3654" fmla="*/ 701329 h 1996549"/>
              <a:gd name="connsiteX3655" fmla="*/ 1417857 w 1998270"/>
              <a:gd name="connsiteY3655" fmla="*/ 722309 h 1996549"/>
              <a:gd name="connsiteX3656" fmla="*/ 1417687 w 1998270"/>
              <a:gd name="connsiteY3656" fmla="*/ 722309 h 1996549"/>
              <a:gd name="connsiteX3657" fmla="*/ 1396538 w 1998270"/>
              <a:gd name="connsiteY3657" fmla="*/ 701157 h 1996549"/>
              <a:gd name="connsiteX3658" fmla="*/ 1417857 w 1998270"/>
              <a:gd name="connsiteY3658" fmla="*/ 679839 h 1996549"/>
              <a:gd name="connsiteX3659" fmla="*/ 1479259 w 1998270"/>
              <a:gd name="connsiteY3659" fmla="*/ 679327 h 1996549"/>
              <a:gd name="connsiteX3660" fmla="*/ 1501091 w 1998270"/>
              <a:gd name="connsiteY3660" fmla="*/ 701157 h 1996549"/>
              <a:gd name="connsiteX3661" fmla="*/ 1501091 w 1998270"/>
              <a:gd name="connsiteY3661" fmla="*/ 701329 h 1996549"/>
              <a:gd name="connsiteX3662" fmla="*/ 1479259 w 1998270"/>
              <a:gd name="connsiteY3662" fmla="*/ 722819 h 1996549"/>
              <a:gd name="connsiteX3663" fmla="*/ 1457428 w 1998270"/>
              <a:gd name="connsiteY3663" fmla="*/ 701157 h 1996549"/>
              <a:gd name="connsiteX3664" fmla="*/ 1479259 w 1998270"/>
              <a:gd name="connsiteY3664" fmla="*/ 679327 h 1996549"/>
              <a:gd name="connsiteX3665" fmla="*/ 1540661 w 1998270"/>
              <a:gd name="connsiteY3665" fmla="*/ 678986 h 1996549"/>
              <a:gd name="connsiteX3666" fmla="*/ 1562833 w 1998270"/>
              <a:gd name="connsiteY3666" fmla="*/ 701157 h 1996549"/>
              <a:gd name="connsiteX3667" fmla="*/ 1540661 w 1998270"/>
              <a:gd name="connsiteY3667" fmla="*/ 723160 h 1996549"/>
              <a:gd name="connsiteX3668" fmla="*/ 1518488 w 1998270"/>
              <a:gd name="connsiteY3668" fmla="*/ 701157 h 1996549"/>
              <a:gd name="connsiteX3669" fmla="*/ 1540661 w 1998270"/>
              <a:gd name="connsiteY3669" fmla="*/ 678986 h 1996549"/>
              <a:gd name="connsiteX3670" fmla="*/ 1602061 w 1998270"/>
              <a:gd name="connsiteY3670" fmla="*/ 678644 h 1996549"/>
              <a:gd name="connsiteX3671" fmla="*/ 1602403 w 1998270"/>
              <a:gd name="connsiteY3671" fmla="*/ 678647 h 1996549"/>
              <a:gd name="connsiteX3672" fmla="*/ 1624575 w 1998270"/>
              <a:gd name="connsiteY3672" fmla="*/ 701498 h 1996549"/>
              <a:gd name="connsiteX3673" fmla="*/ 1602061 w 1998270"/>
              <a:gd name="connsiteY3673" fmla="*/ 723843 h 1996549"/>
              <a:gd name="connsiteX3674" fmla="*/ 1601191 w 1998270"/>
              <a:gd name="connsiteY3674" fmla="*/ 723852 h 1996549"/>
              <a:gd name="connsiteX3675" fmla="*/ 1578865 w 1998270"/>
              <a:gd name="connsiteY3675" fmla="*/ 701157 h 1996549"/>
              <a:gd name="connsiteX3676" fmla="*/ 1578883 w 1998270"/>
              <a:gd name="connsiteY3676" fmla="*/ 700465 h 1996549"/>
              <a:gd name="connsiteX3677" fmla="*/ 1602061 w 1998270"/>
              <a:gd name="connsiteY3677" fmla="*/ 678644 h 1996549"/>
              <a:gd name="connsiteX3678" fmla="*/ 1664144 w 1998270"/>
              <a:gd name="connsiteY3678" fmla="*/ 678302 h 1996549"/>
              <a:gd name="connsiteX3679" fmla="*/ 1686999 w 1998270"/>
              <a:gd name="connsiteY3679" fmla="*/ 701157 h 1996549"/>
              <a:gd name="connsiteX3680" fmla="*/ 1686999 w 1998270"/>
              <a:gd name="connsiteY3680" fmla="*/ 701329 h 1996549"/>
              <a:gd name="connsiteX3681" fmla="*/ 1664144 w 1998270"/>
              <a:gd name="connsiteY3681" fmla="*/ 723844 h 1996549"/>
              <a:gd name="connsiteX3682" fmla="*/ 1663804 w 1998270"/>
              <a:gd name="connsiteY3682" fmla="*/ 723844 h 1996549"/>
              <a:gd name="connsiteX3683" fmla="*/ 1641460 w 1998270"/>
              <a:gd name="connsiteY3683" fmla="*/ 701157 h 1996549"/>
              <a:gd name="connsiteX3684" fmla="*/ 1641460 w 1998270"/>
              <a:gd name="connsiteY3684" fmla="*/ 700987 h 1996549"/>
              <a:gd name="connsiteX3685" fmla="*/ 1664144 w 1998270"/>
              <a:gd name="connsiteY3685" fmla="*/ 678302 h 1996549"/>
              <a:gd name="connsiteX3686" fmla="*/ 1724864 w 1998270"/>
              <a:gd name="connsiteY3686" fmla="*/ 677962 h 1996549"/>
              <a:gd name="connsiteX3687" fmla="*/ 1748060 w 1998270"/>
              <a:gd name="connsiteY3687" fmla="*/ 700816 h 1996549"/>
              <a:gd name="connsiteX3688" fmla="*/ 1748060 w 1998270"/>
              <a:gd name="connsiteY3688" fmla="*/ 700987 h 1996549"/>
              <a:gd name="connsiteX3689" fmla="*/ 1724864 w 1998270"/>
              <a:gd name="connsiteY3689" fmla="*/ 723844 h 1996549"/>
              <a:gd name="connsiteX3690" fmla="*/ 1701839 w 1998270"/>
              <a:gd name="connsiteY3690" fmla="*/ 701157 h 1996549"/>
              <a:gd name="connsiteX3691" fmla="*/ 1701839 w 1998270"/>
              <a:gd name="connsiteY3691" fmla="*/ 700987 h 1996549"/>
              <a:gd name="connsiteX3692" fmla="*/ 1724864 w 1998270"/>
              <a:gd name="connsiteY3692" fmla="*/ 677962 h 1996549"/>
              <a:gd name="connsiteX3693" fmla="*/ 1909067 w 1998270"/>
              <a:gd name="connsiteY3693" fmla="*/ 677791 h 1996549"/>
              <a:gd name="connsiteX3694" fmla="*/ 1932434 w 1998270"/>
              <a:gd name="connsiteY3694" fmla="*/ 700646 h 1996549"/>
              <a:gd name="connsiteX3695" fmla="*/ 1932434 w 1998270"/>
              <a:gd name="connsiteY3695" fmla="*/ 700816 h 1996549"/>
              <a:gd name="connsiteX3696" fmla="*/ 1909067 w 1998270"/>
              <a:gd name="connsiteY3696" fmla="*/ 723843 h 1996549"/>
              <a:gd name="connsiteX3697" fmla="*/ 1885872 w 1998270"/>
              <a:gd name="connsiteY3697" fmla="*/ 701157 h 1996549"/>
              <a:gd name="connsiteX3698" fmla="*/ 1885872 w 1998270"/>
              <a:gd name="connsiteY3698" fmla="*/ 700987 h 1996549"/>
              <a:gd name="connsiteX3699" fmla="*/ 1909067 w 1998270"/>
              <a:gd name="connsiteY3699" fmla="*/ 677791 h 1996549"/>
              <a:gd name="connsiteX3700" fmla="*/ 1847667 w 1998270"/>
              <a:gd name="connsiteY3700" fmla="*/ 677791 h 1996549"/>
              <a:gd name="connsiteX3701" fmla="*/ 1871033 w 1998270"/>
              <a:gd name="connsiteY3701" fmla="*/ 700646 h 1996549"/>
              <a:gd name="connsiteX3702" fmla="*/ 1871033 w 1998270"/>
              <a:gd name="connsiteY3702" fmla="*/ 700816 h 1996549"/>
              <a:gd name="connsiteX3703" fmla="*/ 1847667 w 1998270"/>
              <a:gd name="connsiteY3703" fmla="*/ 723843 h 1996549"/>
              <a:gd name="connsiteX3704" fmla="*/ 1824471 w 1998270"/>
              <a:gd name="connsiteY3704" fmla="*/ 701157 h 1996549"/>
              <a:gd name="connsiteX3705" fmla="*/ 1824471 w 1998270"/>
              <a:gd name="connsiteY3705" fmla="*/ 700987 h 1996549"/>
              <a:gd name="connsiteX3706" fmla="*/ 1847667 w 1998270"/>
              <a:gd name="connsiteY3706" fmla="*/ 677791 h 1996549"/>
              <a:gd name="connsiteX3707" fmla="*/ 1786265 w 1998270"/>
              <a:gd name="connsiteY3707" fmla="*/ 677791 h 1996549"/>
              <a:gd name="connsiteX3708" fmla="*/ 1809631 w 1998270"/>
              <a:gd name="connsiteY3708" fmla="*/ 700646 h 1996549"/>
              <a:gd name="connsiteX3709" fmla="*/ 1809631 w 1998270"/>
              <a:gd name="connsiteY3709" fmla="*/ 700816 h 1996549"/>
              <a:gd name="connsiteX3710" fmla="*/ 1786265 w 1998270"/>
              <a:gd name="connsiteY3710" fmla="*/ 723843 h 1996549"/>
              <a:gd name="connsiteX3711" fmla="*/ 1763069 w 1998270"/>
              <a:gd name="connsiteY3711" fmla="*/ 701157 h 1996549"/>
              <a:gd name="connsiteX3712" fmla="*/ 1763069 w 1998270"/>
              <a:gd name="connsiteY3712" fmla="*/ 700987 h 1996549"/>
              <a:gd name="connsiteX3713" fmla="*/ 1786265 w 1998270"/>
              <a:gd name="connsiteY3713" fmla="*/ 677791 h 1996549"/>
              <a:gd name="connsiteX3714" fmla="*/ 5629 w 1998270"/>
              <a:gd name="connsiteY3714" fmla="*/ 635151 h 1996549"/>
              <a:gd name="connsiteX3715" fmla="*/ 10234 w 1998270"/>
              <a:gd name="connsiteY3715" fmla="*/ 639757 h 1996549"/>
              <a:gd name="connsiteX3716" fmla="*/ 5629 w 1998270"/>
              <a:gd name="connsiteY3716" fmla="*/ 644362 h 1996549"/>
              <a:gd name="connsiteX3717" fmla="*/ 1024 w 1998270"/>
              <a:gd name="connsiteY3717" fmla="*/ 639757 h 1996549"/>
              <a:gd name="connsiteX3718" fmla="*/ 5629 w 1998270"/>
              <a:gd name="connsiteY3718" fmla="*/ 635151 h 1996549"/>
              <a:gd name="connsiteX3719" fmla="*/ 67029 w 1998270"/>
              <a:gd name="connsiteY3719" fmla="*/ 633446 h 1996549"/>
              <a:gd name="connsiteX3720" fmla="*/ 67371 w 1998270"/>
              <a:gd name="connsiteY3720" fmla="*/ 633446 h 1996549"/>
              <a:gd name="connsiteX3721" fmla="*/ 73340 w 1998270"/>
              <a:gd name="connsiteY3721" fmla="*/ 639757 h 1996549"/>
              <a:gd name="connsiteX3722" fmla="*/ 67029 w 1998270"/>
              <a:gd name="connsiteY3722" fmla="*/ 646067 h 1996549"/>
              <a:gd name="connsiteX3723" fmla="*/ 60719 w 1998270"/>
              <a:gd name="connsiteY3723" fmla="*/ 639757 h 1996549"/>
              <a:gd name="connsiteX3724" fmla="*/ 67029 w 1998270"/>
              <a:gd name="connsiteY3724" fmla="*/ 633446 h 1996549"/>
              <a:gd name="connsiteX3725" fmla="*/ 129113 w 1998270"/>
              <a:gd name="connsiteY3725" fmla="*/ 632593 h 1996549"/>
              <a:gd name="connsiteX3726" fmla="*/ 136277 w 1998270"/>
              <a:gd name="connsiteY3726" fmla="*/ 639757 h 1996549"/>
              <a:gd name="connsiteX3727" fmla="*/ 129113 w 1998270"/>
              <a:gd name="connsiteY3727" fmla="*/ 646920 h 1996549"/>
              <a:gd name="connsiteX3728" fmla="*/ 121950 w 1998270"/>
              <a:gd name="connsiteY3728" fmla="*/ 639757 h 1996549"/>
              <a:gd name="connsiteX3729" fmla="*/ 129113 w 1998270"/>
              <a:gd name="connsiteY3729" fmla="*/ 632593 h 1996549"/>
              <a:gd name="connsiteX3730" fmla="*/ 189832 w 1998270"/>
              <a:gd name="connsiteY3730" fmla="*/ 631740 h 1996549"/>
              <a:gd name="connsiteX3731" fmla="*/ 197848 w 1998270"/>
              <a:gd name="connsiteY3731" fmla="*/ 639757 h 1996549"/>
              <a:gd name="connsiteX3732" fmla="*/ 189832 w 1998270"/>
              <a:gd name="connsiteY3732" fmla="*/ 647773 h 1996549"/>
              <a:gd name="connsiteX3733" fmla="*/ 181816 w 1998270"/>
              <a:gd name="connsiteY3733" fmla="*/ 639757 h 1996549"/>
              <a:gd name="connsiteX3734" fmla="*/ 189832 w 1998270"/>
              <a:gd name="connsiteY3734" fmla="*/ 631740 h 1996549"/>
              <a:gd name="connsiteX3735" fmla="*/ 251233 w 1998270"/>
              <a:gd name="connsiteY3735" fmla="*/ 631058 h 1996549"/>
              <a:gd name="connsiteX3736" fmla="*/ 259932 w 1998270"/>
              <a:gd name="connsiteY3736" fmla="*/ 639757 h 1996549"/>
              <a:gd name="connsiteX3737" fmla="*/ 251233 w 1998270"/>
              <a:gd name="connsiteY3737" fmla="*/ 648456 h 1996549"/>
              <a:gd name="connsiteX3738" fmla="*/ 242535 w 1998270"/>
              <a:gd name="connsiteY3738" fmla="*/ 639757 h 1996549"/>
              <a:gd name="connsiteX3739" fmla="*/ 251233 w 1998270"/>
              <a:gd name="connsiteY3739" fmla="*/ 631058 h 1996549"/>
              <a:gd name="connsiteX3740" fmla="*/ 312635 w 1998270"/>
              <a:gd name="connsiteY3740" fmla="*/ 630205 h 1996549"/>
              <a:gd name="connsiteX3741" fmla="*/ 322186 w 1998270"/>
              <a:gd name="connsiteY3741" fmla="*/ 639757 h 1996549"/>
              <a:gd name="connsiteX3742" fmla="*/ 312635 w 1998270"/>
              <a:gd name="connsiteY3742" fmla="*/ 649308 h 1996549"/>
              <a:gd name="connsiteX3743" fmla="*/ 303084 w 1998270"/>
              <a:gd name="connsiteY3743" fmla="*/ 639757 h 1996549"/>
              <a:gd name="connsiteX3744" fmla="*/ 312635 w 1998270"/>
              <a:gd name="connsiteY3744" fmla="*/ 630205 h 1996549"/>
              <a:gd name="connsiteX3745" fmla="*/ 374036 w 1998270"/>
              <a:gd name="connsiteY3745" fmla="*/ 629522 h 1996549"/>
              <a:gd name="connsiteX3746" fmla="*/ 384269 w 1998270"/>
              <a:gd name="connsiteY3746" fmla="*/ 639757 h 1996549"/>
              <a:gd name="connsiteX3747" fmla="*/ 374036 w 1998270"/>
              <a:gd name="connsiteY3747" fmla="*/ 649990 h 1996549"/>
              <a:gd name="connsiteX3748" fmla="*/ 363803 w 1998270"/>
              <a:gd name="connsiteY3748" fmla="*/ 639757 h 1996549"/>
              <a:gd name="connsiteX3749" fmla="*/ 374036 w 1998270"/>
              <a:gd name="connsiteY3749" fmla="*/ 629522 h 1996549"/>
              <a:gd name="connsiteX3750" fmla="*/ 436120 w 1998270"/>
              <a:gd name="connsiteY3750" fmla="*/ 628670 h 1996549"/>
              <a:gd name="connsiteX3751" fmla="*/ 447206 w 1998270"/>
              <a:gd name="connsiteY3751" fmla="*/ 639757 h 1996549"/>
              <a:gd name="connsiteX3752" fmla="*/ 436120 w 1998270"/>
              <a:gd name="connsiteY3752" fmla="*/ 650843 h 1996549"/>
              <a:gd name="connsiteX3753" fmla="*/ 425034 w 1998270"/>
              <a:gd name="connsiteY3753" fmla="*/ 639757 h 1996549"/>
              <a:gd name="connsiteX3754" fmla="*/ 436120 w 1998270"/>
              <a:gd name="connsiteY3754" fmla="*/ 628670 h 1996549"/>
              <a:gd name="connsiteX3755" fmla="*/ 496838 w 1998270"/>
              <a:gd name="connsiteY3755" fmla="*/ 627988 h 1996549"/>
              <a:gd name="connsiteX3756" fmla="*/ 508607 w 1998270"/>
              <a:gd name="connsiteY3756" fmla="*/ 639757 h 1996549"/>
              <a:gd name="connsiteX3757" fmla="*/ 496838 w 1998270"/>
              <a:gd name="connsiteY3757" fmla="*/ 651526 h 1996549"/>
              <a:gd name="connsiteX3758" fmla="*/ 485070 w 1998270"/>
              <a:gd name="connsiteY3758" fmla="*/ 639757 h 1996549"/>
              <a:gd name="connsiteX3759" fmla="*/ 496838 w 1998270"/>
              <a:gd name="connsiteY3759" fmla="*/ 627988 h 1996549"/>
              <a:gd name="connsiteX3760" fmla="*/ 558240 w 1998270"/>
              <a:gd name="connsiteY3760" fmla="*/ 627135 h 1996549"/>
              <a:gd name="connsiteX3761" fmla="*/ 570861 w 1998270"/>
              <a:gd name="connsiteY3761" fmla="*/ 639757 h 1996549"/>
              <a:gd name="connsiteX3762" fmla="*/ 558240 w 1998270"/>
              <a:gd name="connsiteY3762" fmla="*/ 652379 h 1996549"/>
              <a:gd name="connsiteX3763" fmla="*/ 545619 w 1998270"/>
              <a:gd name="connsiteY3763" fmla="*/ 639757 h 1996549"/>
              <a:gd name="connsiteX3764" fmla="*/ 558240 w 1998270"/>
              <a:gd name="connsiteY3764" fmla="*/ 627135 h 1996549"/>
              <a:gd name="connsiteX3765" fmla="*/ 619641 w 1998270"/>
              <a:gd name="connsiteY3765" fmla="*/ 626453 h 1996549"/>
              <a:gd name="connsiteX3766" fmla="*/ 632945 w 1998270"/>
              <a:gd name="connsiteY3766" fmla="*/ 639757 h 1996549"/>
              <a:gd name="connsiteX3767" fmla="*/ 619641 w 1998270"/>
              <a:gd name="connsiteY3767" fmla="*/ 653062 h 1996549"/>
              <a:gd name="connsiteX3768" fmla="*/ 606338 w 1998270"/>
              <a:gd name="connsiteY3768" fmla="*/ 639757 h 1996549"/>
              <a:gd name="connsiteX3769" fmla="*/ 619641 w 1998270"/>
              <a:gd name="connsiteY3769" fmla="*/ 626453 h 1996549"/>
              <a:gd name="connsiteX3770" fmla="*/ 681042 w 1998270"/>
              <a:gd name="connsiteY3770" fmla="*/ 625599 h 1996549"/>
              <a:gd name="connsiteX3771" fmla="*/ 695198 w 1998270"/>
              <a:gd name="connsiteY3771" fmla="*/ 639757 h 1996549"/>
              <a:gd name="connsiteX3772" fmla="*/ 681042 w 1998270"/>
              <a:gd name="connsiteY3772" fmla="*/ 653913 h 1996549"/>
              <a:gd name="connsiteX3773" fmla="*/ 666886 w 1998270"/>
              <a:gd name="connsiteY3773" fmla="*/ 639757 h 1996549"/>
              <a:gd name="connsiteX3774" fmla="*/ 681042 w 1998270"/>
              <a:gd name="connsiteY3774" fmla="*/ 625599 h 1996549"/>
              <a:gd name="connsiteX3775" fmla="*/ 743126 w 1998270"/>
              <a:gd name="connsiteY3775" fmla="*/ 624918 h 1996549"/>
              <a:gd name="connsiteX3776" fmla="*/ 757965 w 1998270"/>
              <a:gd name="connsiteY3776" fmla="*/ 639757 h 1996549"/>
              <a:gd name="connsiteX3777" fmla="*/ 743126 w 1998270"/>
              <a:gd name="connsiteY3777" fmla="*/ 654595 h 1996549"/>
              <a:gd name="connsiteX3778" fmla="*/ 728288 w 1998270"/>
              <a:gd name="connsiteY3778" fmla="*/ 639757 h 1996549"/>
              <a:gd name="connsiteX3779" fmla="*/ 743126 w 1998270"/>
              <a:gd name="connsiteY3779" fmla="*/ 624918 h 1996549"/>
              <a:gd name="connsiteX3780" fmla="*/ 803845 w 1998270"/>
              <a:gd name="connsiteY3780" fmla="*/ 624236 h 1996549"/>
              <a:gd name="connsiteX3781" fmla="*/ 819365 w 1998270"/>
              <a:gd name="connsiteY3781" fmla="*/ 639757 h 1996549"/>
              <a:gd name="connsiteX3782" fmla="*/ 819365 w 1998270"/>
              <a:gd name="connsiteY3782" fmla="*/ 639930 h 1996549"/>
              <a:gd name="connsiteX3783" fmla="*/ 803845 w 1998270"/>
              <a:gd name="connsiteY3783" fmla="*/ 655108 h 1996549"/>
              <a:gd name="connsiteX3784" fmla="*/ 803674 w 1998270"/>
              <a:gd name="connsiteY3784" fmla="*/ 655109 h 1996549"/>
              <a:gd name="connsiteX3785" fmla="*/ 788324 w 1998270"/>
              <a:gd name="connsiteY3785" fmla="*/ 639757 h 1996549"/>
              <a:gd name="connsiteX3786" fmla="*/ 803845 w 1998270"/>
              <a:gd name="connsiteY3786" fmla="*/ 624236 h 1996549"/>
              <a:gd name="connsiteX3787" fmla="*/ 865246 w 1998270"/>
              <a:gd name="connsiteY3787" fmla="*/ 623383 h 1996549"/>
              <a:gd name="connsiteX3788" fmla="*/ 882302 w 1998270"/>
              <a:gd name="connsiteY3788" fmla="*/ 640439 h 1996549"/>
              <a:gd name="connsiteX3789" fmla="*/ 865246 w 1998270"/>
              <a:gd name="connsiteY3789" fmla="*/ 657495 h 1996549"/>
              <a:gd name="connsiteX3790" fmla="*/ 848191 w 1998270"/>
              <a:gd name="connsiteY3790" fmla="*/ 640439 h 1996549"/>
              <a:gd name="connsiteX3791" fmla="*/ 865246 w 1998270"/>
              <a:gd name="connsiteY3791" fmla="*/ 623383 h 1996549"/>
              <a:gd name="connsiteX3792" fmla="*/ 926647 w 1998270"/>
              <a:gd name="connsiteY3792" fmla="*/ 622701 h 1996549"/>
              <a:gd name="connsiteX3793" fmla="*/ 943703 w 1998270"/>
              <a:gd name="connsiteY3793" fmla="*/ 639757 h 1996549"/>
              <a:gd name="connsiteX3794" fmla="*/ 926647 w 1998270"/>
              <a:gd name="connsiteY3794" fmla="*/ 656812 h 1996549"/>
              <a:gd name="connsiteX3795" fmla="*/ 909592 w 1998270"/>
              <a:gd name="connsiteY3795" fmla="*/ 639757 h 1996549"/>
              <a:gd name="connsiteX3796" fmla="*/ 926647 w 1998270"/>
              <a:gd name="connsiteY3796" fmla="*/ 622701 h 1996549"/>
              <a:gd name="connsiteX3797" fmla="*/ 988415 w 1998270"/>
              <a:gd name="connsiteY3797" fmla="*/ 621884 h 1996549"/>
              <a:gd name="connsiteX3798" fmla="*/ 1006153 w 1998270"/>
              <a:gd name="connsiteY3798" fmla="*/ 639622 h 1996549"/>
              <a:gd name="connsiteX3799" fmla="*/ 988415 w 1998270"/>
              <a:gd name="connsiteY3799" fmla="*/ 657359 h 1996549"/>
              <a:gd name="connsiteX3800" fmla="*/ 970677 w 1998270"/>
              <a:gd name="connsiteY3800" fmla="*/ 639622 h 1996549"/>
              <a:gd name="connsiteX3801" fmla="*/ 988415 w 1998270"/>
              <a:gd name="connsiteY3801" fmla="*/ 621884 h 1996549"/>
              <a:gd name="connsiteX3802" fmla="*/ 1110851 w 1998270"/>
              <a:gd name="connsiteY3802" fmla="*/ 621508 h 1996549"/>
              <a:gd name="connsiteX3803" fmla="*/ 1129954 w 1998270"/>
              <a:gd name="connsiteY3803" fmla="*/ 640610 h 1996549"/>
              <a:gd name="connsiteX3804" fmla="*/ 1110851 w 1998270"/>
              <a:gd name="connsiteY3804" fmla="*/ 659541 h 1996549"/>
              <a:gd name="connsiteX3805" fmla="*/ 1091749 w 1998270"/>
              <a:gd name="connsiteY3805" fmla="*/ 640610 h 1996549"/>
              <a:gd name="connsiteX3806" fmla="*/ 1110851 w 1998270"/>
              <a:gd name="connsiteY3806" fmla="*/ 621508 h 1996549"/>
              <a:gd name="connsiteX3807" fmla="*/ 1050132 w 1998270"/>
              <a:gd name="connsiteY3807" fmla="*/ 621508 h 1996549"/>
              <a:gd name="connsiteX3808" fmla="*/ 1067188 w 1998270"/>
              <a:gd name="connsiteY3808" fmla="*/ 639757 h 1996549"/>
              <a:gd name="connsiteX3809" fmla="*/ 1050132 w 1998270"/>
              <a:gd name="connsiteY3809" fmla="*/ 658007 h 1996549"/>
              <a:gd name="connsiteX3810" fmla="*/ 1031712 w 1998270"/>
              <a:gd name="connsiteY3810" fmla="*/ 639928 h 1996549"/>
              <a:gd name="connsiteX3811" fmla="*/ 1050132 w 1998270"/>
              <a:gd name="connsiteY3811" fmla="*/ 621508 h 1996549"/>
              <a:gd name="connsiteX3812" fmla="*/ 1172619 w 1998270"/>
              <a:gd name="connsiteY3812" fmla="*/ 620008 h 1996549"/>
              <a:gd name="connsiteX3813" fmla="*/ 1192234 w 1998270"/>
              <a:gd name="connsiteY3813" fmla="*/ 639622 h 1996549"/>
              <a:gd name="connsiteX3814" fmla="*/ 1172619 w 1998270"/>
              <a:gd name="connsiteY3814" fmla="*/ 659237 h 1996549"/>
              <a:gd name="connsiteX3815" fmla="*/ 1153005 w 1998270"/>
              <a:gd name="connsiteY3815" fmla="*/ 639622 h 1996549"/>
              <a:gd name="connsiteX3816" fmla="*/ 1172619 w 1998270"/>
              <a:gd name="connsiteY3816" fmla="*/ 620008 h 1996549"/>
              <a:gd name="connsiteX3817" fmla="*/ 1234524 w 1998270"/>
              <a:gd name="connsiteY3817" fmla="*/ 619444 h 1996549"/>
              <a:gd name="connsiteX3818" fmla="*/ 1254803 w 1998270"/>
              <a:gd name="connsiteY3818" fmla="*/ 639757 h 1996549"/>
              <a:gd name="connsiteX3819" fmla="*/ 1254769 w 1998270"/>
              <a:gd name="connsiteY3819" fmla="*/ 640806 h 1996549"/>
              <a:gd name="connsiteX3820" fmla="*/ 1233654 w 1998270"/>
              <a:gd name="connsiteY3820" fmla="*/ 659883 h 1996549"/>
              <a:gd name="connsiteX3821" fmla="*/ 1213358 w 1998270"/>
              <a:gd name="connsiteY3821" fmla="*/ 639757 h 1996549"/>
              <a:gd name="connsiteX3822" fmla="*/ 1233654 w 1998270"/>
              <a:gd name="connsiteY3822" fmla="*/ 619460 h 1996549"/>
              <a:gd name="connsiteX3823" fmla="*/ 1234524 w 1998270"/>
              <a:gd name="connsiteY3823" fmla="*/ 619444 h 1996549"/>
              <a:gd name="connsiteX3824" fmla="*/ 1971152 w 1998270"/>
              <a:gd name="connsiteY3824" fmla="*/ 618778 h 1996549"/>
              <a:gd name="connsiteX3825" fmla="*/ 1992130 w 1998270"/>
              <a:gd name="connsiteY3825" fmla="*/ 639757 h 1996549"/>
              <a:gd name="connsiteX3826" fmla="*/ 1971152 w 1998270"/>
              <a:gd name="connsiteY3826" fmla="*/ 660565 h 1996549"/>
              <a:gd name="connsiteX3827" fmla="*/ 1950173 w 1998270"/>
              <a:gd name="connsiteY3827" fmla="*/ 639757 h 1996549"/>
              <a:gd name="connsiteX3828" fmla="*/ 1971152 w 1998270"/>
              <a:gd name="connsiteY3828" fmla="*/ 618778 h 1996549"/>
              <a:gd name="connsiteX3829" fmla="*/ 1295055 w 1998270"/>
              <a:gd name="connsiteY3829" fmla="*/ 618778 h 1996549"/>
              <a:gd name="connsiteX3830" fmla="*/ 1316034 w 1998270"/>
              <a:gd name="connsiteY3830" fmla="*/ 639757 h 1996549"/>
              <a:gd name="connsiteX3831" fmla="*/ 1295055 w 1998270"/>
              <a:gd name="connsiteY3831" fmla="*/ 660565 h 1996549"/>
              <a:gd name="connsiteX3832" fmla="*/ 1274077 w 1998270"/>
              <a:gd name="connsiteY3832" fmla="*/ 639757 h 1996549"/>
              <a:gd name="connsiteX3833" fmla="*/ 1295055 w 1998270"/>
              <a:gd name="connsiteY3833" fmla="*/ 618778 h 1996549"/>
              <a:gd name="connsiteX3834" fmla="*/ 1357138 w 1998270"/>
              <a:gd name="connsiteY3834" fmla="*/ 618267 h 1996549"/>
              <a:gd name="connsiteX3835" fmla="*/ 1357479 w 1998270"/>
              <a:gd name="connsiteY3835" fmla="*/ 618267 h 1996549"/>
              <a:gd name="connsiteX3836" fmla="*/ 1378629 w 1998270"/>
              <a:gd name="connsiteY3836" fmla="*/ 639757 h 1996549"/>
              <a:gd name="connsiteX3837" fmla="*/ 1378629 w 1998270"/>
              <a:gd name="connsiteY3837" fmla="*/ 639928 h 1996549"/>
              <a:gd name="connsiteX3838" fmla="*/ 1357138 w 1998270"/>
              <a:gd name="connsiteY3838" fmla="*/ 661077 h 1996549"/>
              <a:gd name="connsiteX3839" fmla="*/ 1335819 w 1998270"/>
              <a:gd name="connsiteY3839" fmla="*/ 639757 h 1996549"/>
              <a:gd name="connsiteX3840" fmla="*/ 1335819 w 1998270"/>
              <a:gd name="connsiteY3840" fmla="*/ 639587 h 1996549"/>
              <a:gd name="connsiteX3841" fmla="*/ 1357138 w 1998270"/>
              <a:gd name="connsiteY3841" fmla="*/ 618267 h 1996549"/>
              <a:gd name="connsiteX3842" fmla="*/ 1417858 w 1998270"/>
              <a:gd name="connsiteY3842" fmla="*/ 617754 h 1996549"/>
              <a:gd name="connsiteX3843" fmla="*/ 1439860 w 1998270"/>
              <a:gd name="connsiteY3843" fmla="*/ 639757 h 1996549"/>
              <a:gd name="connsiteX3844" fmla="*/ 1439860 w 1998270"/>
              <a:gd name="connsiteY3844" fmla="*/ 639928 h 1996549"/>
              <a:gd name="connsiteX3845" fmla="*/ 1417858 w 1998270"/>
              <a:gd name="connsiteY3845" fmla="*/ 661588 h 1996549"/>
              <a:gd name="connsiteX3846" fmla="*/ 1417687 w 1998270"/>
              <a:gd name="connsiteY3846" fmla="*/ 661588 h 1996549"/>
              <a:gd name="connsiteX3847" fmla="*/ 1395856 w 1998270"/>
              <a:gd name="connsiteY3847" fmla="*/ 639757 h 1996549"/>
              <a:gd name="connsiteX3848" fmla="*/ 1417858 w 1998270"/>
              <a:gd name="connsiteY3848" fmla="*/ 617754 h 1996549"/>
              <a:gd name="connsiteX3849" fmla="*/ 1479259 w 1998270"/>
              <a:gd name="connsiteY3849" fmla="*/ 617243 h 1996549"/>
              <a:gd name="connsiteX3850" fmla="*/ 1501773 w 1998270"/>
              <a:gd name="connsiteY3850" fmla="*/ 639757 h 1996549"/>
              <a:gd name="connsiteX3851" fmla="*/ 1479259 w 1998270"/>
              <a:gd name="connsiteY3851" fmla="*/ 662100 h 1996549"/>
              <a:gd name="connsiteX3852" fmla="*/ 1456916 w 1998270"/>
              <a:gd name="connsiteY3852" fmla="*/ 639757 h 1996549"/>
              <a:gd name="connsiteX3853" fmla="*/ 1479259 w 1998270"/>
              <a:gd name="connsiteY3853" fmla="*/ 617243 h 1996549"/>
              <a:gd name="connsiteX3854" fmla="*/ 1540660 w 1998270"/>
              <a:gd name="connsiteY3854" fmla="*/ 616731 h 1996549"/>
              <a:gd name="connsiteX3855" fmla="*/ 1541001 w 1998270"/>
              <a:gd name="connsiteY3855" fmla="*/ 616731 h 1996549"/>
              <a:gd name="connsiteX3856" fmla="*/ 1563685 w 1998270"/>
              <a:gd name="connsiteY3856" fmla="*/ 639757 h 1996549"/>
              <a:gd name="connsiteX3857" fmla="*/ 1563685 w 1998270"/>
              <a:gd name="connsiteY3857" fmla="*/ 639928 h 1996549"/>
              <a:gd name="connsiteX3858" fmla="*/ 1540660 w 1998270"/>
              <a:gd name="connsiteY3858" fmla="*/ 662612 h 1996549"/>
              <a:gd name="connsiteX3859" fmla="*/ 1517806 w 1998270"/>
              <a:gd name="connsiteY3859" fmla="*/ 639757 h 1996549"/>
              <a:gd name="connsiteX3860" fmla="*/ 1517806 w 1998270"/>
              <a:gd name="connsiteY3860" fmla="*/ 639587 h 1996549"/>
              <a:gd name="connsiteX3861" fmla="*/ 1540660 w 1998270"/>
              <a:gd name="connsiteY3861" fmla="*/ 616731 h 1996549"/>
              <a:gd name="connsiteX3862" fmla="*/ 1602061 w 1998270"/>
              <a:gd name="connsiteY3862" fmla="*/ 616390 h 1996549"/>
              <a:gd name="connsiteX3863" fmla="*/ 1625428 w 1998270"/>
              <a:gd name="connsiteY3863" fmla="*/ 639757 h 1996549"/>
              <a:gd name="connsiteX3864" fmla="*/ 1625428 w 1998270"/>
              <a:gd name="connsiteY3864" fmla="*/ 639928 h 1996549"/>
              <a:gd name="connsiteX3865" fmla="*/ 1602061 w 1998270"/>
              <a:gd name="connsiteY3865" fmla="*/ 662954 h 1996549"/>
              <a:gd name="connsiteX3866" fmla="*/ 1578866 w 1998270"/>
              <a:gd name="connsiteY3866" fmla="*/ 639757 h 1996549"/>
              <a:gd name="connsiteX3867" fmla="*/ 1578866 w 1998270"/>
              <a:gd name="connsiteY3867" fmla="*/ 639586 h 1996549"/>
              <a:gd name="connsiteX3868" fmla="*/ 1602061 w 1998270"/>
              <a:gd name="connsiteY3868" fmla="*/ 616390 h 1996549"/>
              <a:gd name="connsiteX3869" fmla="*/ 1664145 w 1998270"/>
              <a:gd name="connsiteY3869" fmla="*/ 616049 h 1996549"/>
              <a:gd name="connsiteX3870" fmla="*/ 1687853 w 1998270"/>
              <a:gd name="connsiteY3870" fmla="*/ 639757 h 1996549"/>
              <a:gd name="connsiteX3871" fmla="*/ 1687853 w 1998270"/>
              <a:gd name="connsiteY3871" fmla="*/ 639928 h 1996549"/>
              <a:gd name="connsiteX3872" fmla="*/ 1664145 w 1998270"/>
              <a:gd name="connsiteY3872" fmla="*/ 663294 h 1996549"/>
              <a:gd name="connsiteX3873" fmla="*/ 1640608 w 1998270"/>
              <a:gd name="connsiteY3873" fmla="*/ 639757 h 1996549"/>
              <a:gd name="connsiteX3874" fmla="*/ 1640608 w 1998270"/>
              <a:gd name="connsiteY3874" fmla="*/ 639587 h 1996549"/>
              <a:gd name="connsiteX3875" fmla="*/ 1664145 w 1998270"/>
              <a:gd name="connsiteY3875" fmla="*/ 616049 h 1996549"/>
              <a:gd name="connsiteX3876" fmla="*/ 1724864 w 1998270"/>
              <a:gd name="connsiteY3876" fmla="*/ 615878 h 1996549"/>
              <a:gd name="connsiteX3877" fmla="*/ 1748742 w 1998270"/>
              <a:gd name="connsiteY3877" fmla="*/ 639757 h 1996549"/>
              <a:gd name="connsiteX3878" fmla="*/ 1724864 w 1998270"/>
              <a:gd name="connsiteY3878" fmla="*/ 663464 h 1996549"/>
              <a:gd name="connsiteX3879" fmla="*/ 1701157 w 1998270"/>
              <a:gd name="connsiteY3879" fmla="*/ 639757 h 1996549"/>
              <a:gd name="connsiteX3880" fmla="*/ 1701157 w 1998270"/>
              <a:gd name="connsiteY3880" fmla="*/ 639586 h 1996549"/>
              <a:gd name="connsiteX3881" fmla="*/ 1724864 w 1998270"/>
              <a:gd name="connsiteY3881" fmla="*/ 615878 h 1996549"/>
              <a:gd name="connsiteX3882" fmla="*/ 1786265 w 1998270"/>
              <a:gd name="connsiteY3882" fmla="*/ 615708 h 1996549"/>
              <a:gd name="connsiteX3883" fmla="*/ 1810314 w 1998270"/>
              <a:gd name="connsiteY3883" fmla="*/ 639757 h 1996549"/>
              <a:gd name="connsiteX3884" fmla="*/ 1786265 w 1998270"/>
              <a:gd name="connsiteY3884" fmla="*/ 663635 h 1996549"/>
              <a:gd name="connsiteX3885" fmla="*/ 1762387 w 1998270"/>
              <a:gd name="connsiteY3885" fmla="*/ 639757 h 1996549"/>
              <a:gd name="connsiteX3886" fmla="*/ 1786265 w 1998270"/>
              <a:gd name="connsiteY3886" fmla="*/ 615708 h 1996549"/>
              <a:gd name="connsiteX3887" fmla="*/ 1847666 w 1998270"/>
              <a:gd name="connsiteY3887" fmla="*/ 615538 h 1996549"/>
              <a:gd name="connsiteX3888" fmla="*/ 1848007 w 1998270"/>
              <a:gd name="connsiteY3888" fmla="*/ 615538 h 1996549"/>
              <a:gd name="connsiteX3889" fmla="*/ 1871886 w 1998270"/>
              <a:gd name="connsiteY3889" fmla="*/ 639757 h 1996549"/>
              <a:gd name="connsiteX3890" fmla="*/ 1871886 w 1998270"/>
              <a:gd name="connsiteY3890" fmla="*/ 639928 h 1996549"/>
              <a:gd name="connsiteX3891" fmla="*/ 1847666 w 1998270"/>
              <a:gd name="connsiteY3891" fmla="*/ 663806 h 1996549"/>
              <a:gd name="connsiteX3892" fmla="*/ 1823618 w 1998270"/>
              <a:gd name="connsiteY3892" fmla="*/ 639757 h 1996549"/>
              <a:gd name="connsiteX3893" fmla="*/ 1823618 w 1998270"/>
              <a:gd name="connsiteY3893" fmla="*/ 639586 h 1996549"/>
              <a:gd name="connsiteX3894" fmla="*/ 1847666 w 1998270"/>
              <a:gd name="connsiteY3894" fmla="*/ 615538 h 1996549"/>
              <a:gd name="connsiteX3895" fmla="*/ 1910278 w 1998270"/>
              <a:gd name="connsiteY3895" fmla="*/ 615517 h 1996549"/>
              <a:gd name="connsiteX3896" fmla="*/ 1934139 w 1998270"/>
              <a:gd name="connsiteY3896" fmla="*/ 639757 h 1996549"/>
              <a:gd name="connsiteX3897" fmla="*/ 1934139 w 1998270"/>
              <a:gd name="connsiteY3897" fmla="*/ 639928 h 1996549"/>
              <a:gd name="connsiteX3898" fmla="*/ 1909920 w 1998270"/>
              <a:gd name="connsiteY3898" fmla="*/ 663806 h 1996549"/>
              <a:gd name="connsiteX3899" fmla="*/ 1885871 w 1998270"/>
              <a:gd name="connsiteY3899" fmla="*/ 639757 h 1996549"/>
              <a:gd name="connsiteX3900" fmla="*/ 1909067 w 1998270"/>
              <a:gd name="connsiteY3900" fmla="*/ 615538 h 1996549"/>
              <a:gd name="connsiteX3901" fmla="*/ 1910278 w 1998270"/>
              <a:gd name="connsiteY3901" fmla="*/ 615517 h 1996549"/>
              <a:gd name="connsiteX3902" fmla="*/ 5628 w 1998270"/>
              <a:gd name="connsiteY3902" fmla="*/ 573581 h 1996549"/>
              <a:gd name="connsiteX3903" fmla="*/ 5969 w 1998270"/>
              <a:gd name="connsiteY3903" fmla="*/ 573581 h 1996549"/>
              <a:gd name="connsiteX3904" fmla="*/ 10404 w 1998270"/>
              <a:gd name="connsiteY3904" fmla="*/ 578356 h 1996549"/>
              <a:gd name="connsiteX3905" fmla="*/ 5628 w 1998270"/>
              <a:gd name="connsiteY3905" fmla="*/ 583132 h 1996549"/>
              <a:gd name="connsiteX3906" fmla="*/ 853 w 1998270"/>
              <a:gd name="connsiteY3906" fmla="*/ 578356 h 1996549"/>
              <a:gd name="connsiteX3907" fmla="*/ 5628 w 1998270"/>
              <a:gd name="connsiteY3907" fmla="*/ 573581 h 1996549"/>
              <a:gd name="connsiteX3908" fmla="*/ 67029 w 1998270"/>
              <a:gd name="connsiteY3908" fmla="*/ 571703 h 1996549"/>
              <a:gd name="connsiteX3909" fmla="*/ 67371 w 1998270"/>
              <a:gd name="connsiteY3909" fmla="*/ 571703 h 1996549"/>
              <a:gd name="connsiteX3910" fmla="*/ 73681 w 1998270"/>
              <a:gd name="connsiteY3910" fmla="*/ 578356 h 1996549"/>
              <a:gd name="connsiteX3911" fmla="*/ 67029 w 1998270"/>
              <a:gd name="connsiteY3911" fmla="*/ 585006 h 1996549"/>
              <a:gd name="connsiteX3912" fmla="*/ 60378 w 1998270"/>
              <a:gd name="connsiteY3912" fmla="*/ 578356 h 1996549"/>
              <a:gd name="connsiteX3913" fmla="*/ 67029 w 1998270"/>
              <a:gd name="connsiteY3913" fmla="*/ 571703 h 1996549"/>
              <a:gd name="connsiteX3914" fmla="*/ 189833 w 1998270"/>
              <a:gd name="connsiteY3914" fmla="*/ 570339 h 1996549"/>
              <a:gd name="connsiteX3915" fmla="*/ 190174 w 1998270"/>
              <a:gd name="connsiteY3915" fmla="*/ 570339 h 1996549"/>
              <a:gd name="connsiteX3916" fmla="*/ 198020 w 1998270"/>
              <a:gd name="connsiteY3916" fmla="*/ 578525 h 1996549"/>
              <a:gd name="connsiteX3917" fmla="*/ 189833 w 1998270"/>
              <a:gd name="connsiteY3917" fmla="*/ 586713 h 1996549"/>
              <a:gd name="connsiteX3918" fmla="*/ 181646 w 1998270"/>
              <a:gd name="connsiteY3918" fmla="*/ 578525 h 1996549"/>
              <a:gd name="connsiteX3919" fmla="*/ 189833 w 1998270"/>
              <a:gd name="connsiteY3919" fmla="*/ 570339 h 1996549"/>
              <a:gd name="connsiteX3920" fmla="*/ 129113 w 1998270"/>
              <a:gd name="connsiteY3920" fmla="*/ 570339 h 1996549"/>
              <a:gd name="connsiteX3921" fmla="*/ 129454 w 1998270"/>
              <a:gd name="connsiteY3921" fmla="*/ 570339 h 1996549"/>
              <a:gd name="connsiteX3922" fmla="*/ 136618 w 1998270"/>
              <a:gd name="connsiteY3922" fmla="*/ 577844 h 1996549"/>
              <a:gd name="connsiteX3923" fmla="*/ 129113 w 1998270"/>
              <a:gd name="connsiteY3923" fmla="*/ 585348 h 1996549"/>
              <a:gd name="connsiteX3924" fmla="*/ 121609 w 1998270"/>
              <a:gd name="connsiteY3924" fmla="*/ 577844 h 1996549"/>
              <a:gd name="connsiteX3925" fmla="*/ 129113 w 1998270"/>
              <a:gd name="connsiteY3925" fmla="*/ 570339 h 1996549"/>
              <a:gd name="connsiteX3926" fmla="*/ 251233 w 1998270"/>
              <a:gd name="connsiteY3926" fmla="*/ 569315 h 1996549"/>
              <a:gd name="connsiteX3927" fmla="*/ 251574 w 1998270"/>
              <a:gd name="connsiteY3927" fmla="*/ 569315 h 1996549"/>
              <a:gd name="connsiteX3928" fmla="*/ 260273 w 1998270"/>
              <a:gd name="connsiteY3928" fmla="*/ 578356 h 1996549"/>
              <a:gd name="connsiteX3929" fmla="*/ 251233 w 1998270"/>
              <a:gd name="connsiteY3929" fmla="*/ 587396 h 1996549"/>
              <a:gd name="connsiteX3930" fmla="*/ 242194 w 1998270"/>
              <a:gd name="connsiteY3930" fmla="*/ 578356 h 1996549"/>
              <a:gd name="connsiteX3931" fmla="*/ 251233 w 1998270"/>
              <a:gd name="connsiteY3931" fmla="*/ 569315 h 1996549"/>
              <a:gd name="connsiteX3932" fmla="*/ 312635 w 1998270"/>
              <a:gd name="connsiteY3932" fmla="*/ 568463 h 1996549"/>
              <a:gd name="connsiteX3933" fmla="*/ 322527 w 1998270"/>
              <a:gd name="connsiteY3933" fmla="*/ 578356 h 1996549"/>
              <a:gd name="connsiteX3934" fmla="*/ 312635 w 1998270"/>
              <a:gd name="connsiteY3934" fmla="*/ 588247 h 1996549"/>
              <a:gd name="connsiteX3935" fmla="*/ 302743 w 1998270"/>
              <a:gd name="connsiteY3935" fmla="*/ 578356 h 1996549"/>
              <a:gd name="connsiteX3936" fmla="*/ 312635 w 1998270"/>
              <a:gd name="connsiteY3936" fmla="*/ 568463 h 1996549"/>
              <a:gd name="connsiteX3937" fmla="*/ 374036 w 1998270"/>
              <a:gd name="connsiteY3937" fmla="*/ 567781 h 1996549"/>
              <a:gd name="connsiteX3938" fmla="*/ 384611 w 1998270"/>
              <a:gd name="connsiteY3938" fmla="*/ 578356 h 1996549"/>
              <a:gd name="connsiteX3939" fmla="*/ 374036 w 1998270"/>
              <a:gd name="connsiteY3939" fmla="*/ 588931 h 1996549"/>
              <a:gd name="connsiteX3940" fmla="*/ 363462 w 1998270"/>
              <a:gd name="connsiteY3940" fmla="*/ 578356 h 1996549"/>
              <a:gd name="connsiteX3941" fmla="*/ 374036 w 1998270"/>
              <a:gd name="connsiteY3941" fmla="*/ 567781 h 1996549"/>
              <a:gd name="connsiteX3942" fmla="*/ 436119 w 1998270"/>
              <a:gd name="connsiteY3942" fmla="*/ 566927 h 1996549"/>
              <a:gd name="connsiteX3943" fmla="*/ 447547 w 1998270"/>
              <a:gd name="connsiteY3943" fmla="*/ 578356 h 1996549"/>
              <a:gd name="connsiteX3944" fmla="*/ 436119 w 1998270"/>
              <a:gd name="connsiteY3944" fmla="*/ 589783 h 1996549"/>
              <a:gd name="connsiteX3945" fmla="*/ 424692 w 1998270"/>
              <a:gd name="connsiteY3945" fmla="*/ 578356 h 1996549"/>
              <a:gd name="connsiteX3946" fmla="*/ 436119 w 1998270"/>
              <a:gd name="connsiteY3946" fmla="*/ 566927 h 1996549"/>
              <a:gd name="connsiteX3947" fmla="*/ 496838 w 1998270"/>
              <a:gd name="connsiteY3947" fmla="*/ 566246 h 1996549"/>
              <a:gd name="connsiteX3948" fmla="*/ 508948 w 1998270"/>
              <a:gd name="connsiteY3948" fmla="*/ 578356 h 1996549"/>
              <a:gd name="connsiteX3949" fmla="*/ 496838 w 1998270"/>
              <a:gd name="connsiteY3949" fmla="*/ 590466 h 1996549"/>
              <a:gd name="connsiteX3950" fmla="*/ 484729 w 1998270"/>
              <a:gd name="connsiteY3950" fmla="*/ 578356 h 1996549"/>
              <a:gd name="connsiteX3951" fmla="*/ 496838 w 1998270"/>
              <a:gd name="connsiteY3951" fmla="*/ 566246 h 1996549"/>
              <a:gd name="connsiteX3952" fmla="*/ 558240 w 1998270"/>
              <a:gd name="connsiteY3952" fmla="*/ 565393 h 1996549"/>
              <a:gd name="connsiteX3953" fmla="*/ 571203 w 1998270"/>
              <a:gd name="connsiteY3953" fmla="*/ 578356 h 1996549"/>
              <a:gd name="connsiteX3954" fmla="*/ 558240 w 1998270"/>
              <a:gd name="connsiteY3954" fmla="*/ 591318 h 1996549"/>
              <a:gd name="connsiteX3955" fmla="*/ 545278 w 1998270"/>
              <a:gd name="connsiteY3955" fmla="*/ 578356 h 1996549"/>
              <a:gd name="connsiteX3956" fmla="*/ 558240 w 1998270"/>
              <a:gd name="connsiteY3956" fmla="*/ 565393 h 1996549"/>
              <a:gd name="connsiteX3957" fmla="*/ 619642 w 1998270"/>
              <a:gd name="connsiteY3957" fmla="*/ 564711 h 1996549"/>
              <a:gd name="connsiteX3958" fmla="*/ 633286 w 1998270"/>
              <a:gd name="connsiteY3958" fmla="*/ 578356 h 1996549"/>
              <a:gd name="connsiteX3959" fmla="*/ 619642 w 1998270"/>
              <a:gd name="connsiteY3959" fmla="*/ 592002 h 1996549"/>
              <a:gd name="connsiteX3960" fmla="*/ 605997 w 1998270"/>
              <a:gd name="connsiteY3960" fmla="*/ 578356 h 1996549"/>
              <a:gd name="connsiteX3961" fmla="*/ 619642 w 1998270"/>
              <a:gd name="connsiteY3961" fmla="*/ 564711 h 1996549"/>
              <a:gd name="connsiteX3962" fmla="*/ 681042 w 1998270"/>
              <a:gd name="connsiteY3962" fmla="*/ 563858 h 1996549"/>
              <a:gd name="connsiteX3963" fmla="*/ 695539 w 1998270"/>
              <a:gd name="connsiteY3963" fmla="*/ 578356 h 1996549"/>
              <a:gd name="connsiteX3964" fmla="*/ 681042 w 1998270"/>
              <a:gd name="connsiteY3964" fmla="*/ 592853 h 1996549"/>
              <a:gd name="connsiteX3965" fmla="*/ 666545 w 1998270"/>
              <a:gd name="connsiteY3965" fmla="*/ 578356 h 1996549"/>
              <a:gd name="connsiteX3966" fmla="*/ 681042 w 1998270"/>
              <a:gd name="connsiteY3966" fmla="*/ 563858 h 1996549"/>
              <a:gd name="connsiteX3967" fmla="*/ 743126 w 1998270"/>
              <a:gd name="connsiteY3967" fmla="*/ 563176 h 1996549"/>
              <a:gd name="connsiteX3968" fmla="*/ 758306 w 1998270"/>
              <a:gd name="connsiteY3968" fmla="*/ 578356 h 1996549"/>
              <a:gd name="connsiteX3969" fmla="*/ 758306 w 1998270"/>
              <a:gd name="connsiteY3969" fmla="*/ 578527 h 1996549"/>
              <a:gd name="connsiteX3970" fmla="*/ 743126 w 1998270"/>
              <a:gd name="connsiteY3970" fmla="*/ 593365 h 1996549"/>
              <a:gd name="connsiteX3971" fmla="*/ 742955 w 1998270"/>
              <a:gd name="connsiteY3971" fmla="*/ 593367 h 1996549"/>
              <a:gd name="connsiteX3972" fmla="*/ 727946 w 1998270"/>
              <a:gd name="connsiteY3972" fmla="*/ 578356 h 1996549"/>
              <a:gd name="connsiteX3973" fmla="*/ 743126 w 1998270"/>
              <a:gd name="connsiteY3973" fmla="*/ 563176 h 1996549"/>
              <a:gd name="connsiteX3974" fmla="*/ 803845 w 1998270"/>
              <a:gd name="connsiteY3974" fmla="*/ 562323 h 1996549"/>
              <a:gd name="connsiteX3975" fmla="*/ 819878 w 1998270"/>
              <a:gd name="connsiteY3975" fmla="*/ 578356 h 1996549"/>
              <a:gd name="connsiteX3976" fmla="*/ 803845 w 1998270"/>
              <a:gd name="connsiteY3976" fmla="*/ 594218 h 1996549"/>
              <a:gd name="connsiteX3977" fmla="*/ 787813 w 1998270"/>
              <a:gd name="connsiteY3977" fmla="*/ 578356 h 1996549"/>
              <a:gd name="connsiteX3978" fmla="*/ 803845 w 1998270"/>
              <a:gd name="connsiteY3978" fmla="*/ 562323 h 1996549"/>
              <a:gd name="connsiteX3979" fmla="*/ 865246 w 1998270"/>
              <a:gd name="connsiteY3979" fmla="*/ 561640 h 1996549"/>
              <a:gd name="connsiteX3980" fmla="*/ 882302 w 1998270"/>
              <a:gd name="connsiteY3980" fmla="*/ 578696 h 1996549"/>
              <a:gd name="connsiteX3981" fmla="*/ 865246 w 1998270"/>
              <a:gd name="connsiteY3981" fmla="*/ 595752 h 1996549"/>
              <a:gd name="connsiteX3982" fmla="*/ 848191 w 1998270"/>
              <a:gd name="connsiteY3982" fmla="*/ 578696 h 1996549"/>
              <a:gd name="connsiteX3983" fmla="*/ 865246 w 1998270"/>
              <a:gd name="connsiteY3983" fmla="*/ 561640 h 1996549"/>
              <a:gd name="connsiteX3984" fmla="*/ 926647 w 1998270"/>
              <a:gd name="connsiteY3984" fmla="*/ 560958 h 1996549"/>
              <a:gd name="connsiteX3985" fmla="*/ 943703 w 1998270"/>
              <a:gd name="connsiteY3985" fmla="*/ 578014 h 1996549"/>
              <a:gd name="connsiteX3986" fmla="*/ 926647 w 1998270"/>
              <a:gd name="connsiteY3986" fmla="*/ 595070 h 1996549"/>
              <a:gd name="connsiteX3987" fmla="*/ 909592 w 1998270"/>
              <a:gd name="connsiteY3987" fmla="*/ 578014 h 1996549"/>
              <a:gd name="connsiteX3988" fmla="*/ 926647 w 1998270"/>
              <a:gd name="connsiteY3988" fmla="*/ 560958 h 1996549"/>
              <a:gd name="connsiteX3989" fmla="*/ 988049 w 1998270"/>
              <a:gd name="connsiteY3989" fmla="*/ 560276 h 1996549"/>
              <a:gd name="connsiteX3990" fmla="*/ 988390 w 1998270"/>
              <a:gd name="connsiteY3990" fmla="*/ 560276 h 1996549"/>
              <a:gd name="connsiteX3991" fmla="*/ 1006129 w 1998270"/>
              <a:gd name="connsiteY3991" fmla="*/ 578356 h 1996549"/>
              <a:gd name="connsiteX3992" fmla="*/ 988049 w 1998270"/>
              <a:gd name="connsiteY3992" fmla="*/ 595412 h 1996549"/>
              <a:gd name="connsiteX3993" fmla="*/ 969970 w 1998270"/>
              <a:gd name="connsiteY3993" fmla="*/ 578356 h 1996549"/>
              <a:gd name="connsiteX3994" fmla="*/ 988049 w 1998270"/>
              <a:gd name="connsiteY3994" fmla="*/ 560276 h 1996549"/>
              <a:gd name="connsiteX3995" fmla="*/ 1050132 w 1998270"/>
              <a:gd name="connsiteY3995" fmla="*/ 559594 h 1996549"/>
              <a:gd name="connsiteX3996" fmla="*/ 1068894 w 1998270"/>
              <a:gd name="connsiteY3996" fmla="*/ 578356 h 1996549"/>
              <a:gd name="connsiteX3997" fmla="*/ 1068894 w 1998270"/>
              <a:gd name="connsiteY3997" fmla="*/ 578527 h 1996549"/>
              <a:gd name="connsiteX3998" fmla="*/ 1050132 w 1998270"/>
              <a:gd name="connsiteY3998" fmla="*/ 596948 h 1996549"/>
              <a:gd name="connsiteX3999" fmla="*/ 1031371 w 1998270"/>
              <a:gd name="connsiteY3999" fmla="*/ 578356 h 1996549"/>
              <a:gd name="connsiteX4000" fmla="*/ 1050132 w 1998270"/>
              <a:gd name="connsiteY4000" fmla="*/ 559594 h 1996549"/>
              <a:gd name="connsiteX4001" fmla="*/ 1110851 w 1998270"/>
              <a:gd name="connsiteY4001" fmla="*/ 558741 h 1996549"/>
              <a:gd name="connsiteX4002" fmla="*/ 1111192 w 1998270"/>
              <a:gd name="connsiteY4002" fmla="*/ 558741 h 1996549"/>
              <a:gd name="connsiteX4003" fmla="*/ 1130465 w 1998270"/>
              <a:gd name="connsiteY4003" fmla="*/ 578356 h 1996549"/>
              <a:gd name="connsiteX4004" fmla="*/ 1130465 w 1998270"/>
              <a:gd name="connsiteY4004" fmla="*/ 578525 h 1996549"/>
              <a:gd name="connsiteX4005" fmla="*/ 1110851 w 1998270"/>
              <a:gd name="connsiteY4005" fmla="*/ 597799 h 1996549"/>
              <a:gd name="connsiteX4006" fmla="*/ 1091237 w 1998270"/>
              <a:gd name="connsiteY4006" fmla="*/ 578356 h 1996549"/>
              <a:gd name="connsiteX4007" fmla="*/ 1110851 w 1998270"/>
              <a:gd name="connsiteY4007" fmla="*/ 558741 h 1996549"/>
              <a:gd name="connsiteX4008" fmla="*/ 1172252 w 1998270"/>
              <a:gd name="connsiteY4008" fmla="*/ 558228 h 1996549"/>
              <a:gd name="connsiteX4009" fmla="*/ 1192378 w 1998270"/>
              <a:gd name="connsiteY4009" fmla="*/ 578356 h 1996549"/>
              <a:gd name="connsiteX4010" fmla="*/ 1192378 w 1998270"/>
              <a:gd name="connsiteY4010" fmla="*/ 578525 h 1996549"/>
              <a:gd name="connsiteX4011" fmla="*/ 1172252 w 1998270"/>
              <a:gd name="connsiteY4011" fmla="*/ 598310 h 1996549"/>
              <a:gd name="connsiteX4012" fmla="*/ 1172082 w 1998270"/>
              <a:gd name="connsiteY4012" fmla="*/ 598310 h 1996549"/>
              <a:gd name="connsiteX4013" fmla="*/ 1152127 w 1998270"/>
              <a:gd name="connsiteY4013" fmla="*/ 578356 h 1996549"/>
              <a:gd name="connsiteX4014" fmla="*/ 1172252 w 1998270"/>
              <a:gd name="connsiteY4014" fmla="*/ 558228 h 1996549"/>
              <a:gd name="connsiteX4015" fmla="*/ 1233654 w 1998270"/>
              <a:gd name="connsiteY4015" fmla="*/ 557547 h 1996549"/>
              <a:gd name="connsiteX4016" fmla="*/ 1233995 w 1998270"/>
              <a:gd name="connsiteY4016" fmla="*/ 557547 h 1996549"/>
              <a:gd name="connsiteX4017" fmla="*/ 1254462 w 1998270"/>
              <a:gd name="connsiteY4017" fmla="*/ 578356 h 1996549"/>
              <a:gd name="connsiteX4018" fmla="*/ 1254462 w 1998270"/>
              <a:gd name="connsiteY4018" fmla="*/ 578525 h 1996549"/>
              <a:gd name="connsiteX4019" fmla="*/ 1233654 w 1998270"/>
              <a:gd name="connsiteY4019" fmla="*/ 598993 h 1996549"/>
              <a:gd name="connsiteX4020" fmla="*/ 1212846 w 1998270"/>
              <a:gd name="connsiteY4020" fmla="*/ 578356 h 1996549"/>
              <a:gd name="connsiteX4021" fmla="*/ 1233654 w 1998270"/>
              <a:gd name="connsiteY4021" fmla="*/ 557547 h 1996549"/>
              <a:gd name="connsiteX4022" fmla="*/ 1295054 w 1998270"/>
              <a:gd name="connsiteY4022" fmla="*/ 556864 h 1996549"/>
              <a:gd name="connsiteX4023" fmla="*/ 1295396 w 1998270"/>
              <a:gd name="connsiteY4023" fmla="*/ 556864 h 1996549"/>
              <a:gd name="connsiteX4024" fmla="*/ 1316545 w 1998270"/>
              <a:gd name="connsiteY4024" fmla="*/ 578356 h 1996549"/>
              <a:gd name="connsiteX4025" fmla="*/ 1316545 w 1998270"/>
              <a:gd name="connsiteY4025" fmla="*/ 578527 h 1996549"/>
              <a:gd name="connsiteX4026" fmla="*/ 1295054 w 1998270"/>
              <a:gd name="connsiteY4026" fmla="*/ 599676 h 1996549"/>
              <a:gd name="connsiteX4027" fmla="*/ 1273735 w 1998270"/>
              <a:gd name="connsiteY4027" fmla="*/ 578356 h 1996549"/>
              <a:gd name="connsiteX4028" fmla="*/ 1273735 w 1998270"/>
              <a:gd name="connsiteY4028" fmla="*/ 578185 h 1996549"/>
              <a:gd name="connsiteX4029" fmla="*/ 1295054 w 1998270"/>
              <a:gd name="connsiteY4029" fmla="*/ 556864 h 1996549"/>
              <a:gd name="connsiteX4030" fmla="*/ 1971151 w 1998270"/>
              <a:gd name="connsiteY4030" fmla="*/ 556694 h 1996549"/>
              <a:gd name="connsiteX4031" fmla="*/ 1992812 w 1998270"/>
              <a:gd name="connsiteY4031" fmla="*/ 578356 h 1996549"/>
              <a:gd name="connsiteX4032" fmla="*/ 1992812 w 1998270"/>
              <a:gd name="connsiteY4032" fmla="*/ 578525 h 1996549"/>
              <a:gd name="connsiteX4033" fmla="*/ 1971151 w 1998270"/>
              <a:gd name="connsiteY4033" fmla="*/ 599846 h 1996549"/>
              <a:gd name="connsiteX4034" fmla="*/ 1970981 w 1998270"/>
              <a:gd name="connsiteY4034" fmla="*/ 599846 h 1996549"/>
              <a:gd name="connsiteX4035" fmla="*/ 1949491 w 1998270"/>
              <a:gd name="connsiteY4035" fmla="*/ 578356 h 1996549"/>
              <a:gd name="connsiteX4036" fmla="*/ 1971151 w 1998270"/>
              <a:gd name="connsiteY4036" fmla="*/ 556694 h 1996549"/>
              <a:gd name="connsiteX4037" fmla="*/ 1357139 w 1998270"/>
              <a:gd name="connsiteY4037" fmla="*/ 556353 h 1996549"/>
              <a:gd name="connsiteX4038" fmla="*/ 1379141 w 1998270"/>
              <a:gd name="connsiteY4038" fmla="*/ 578356 h 1996549"/>
              <a:gd name="connsiteX4039" fmla="*/ 1379141 w 1998270"/>
              <a:gd name="connsiteY4039" fmla="*/ 578525 h 1996549"/>
              <a:gd name="connsiteX4040" fmla="*/ 1357139 w 1998270"/>
              <a:gd name="connsiteY4040" fmla="*/ 600186 h 1996549"/>
              <a:gd name="connsiteX4041" fmla="*/ 1356968 w 1998270"/>
              <a:gd name="connsiteY4041" fmla="*/ 600186 h 1996549"/>
              <a:gd name="connsiteX4042" fmla="*/ 1335137 w 1998270"/>
              <a:gd name="connsiteY4042" fmla="*/ 578356 h 1996549"/>
              <a:gd name="connsiteX4043" fmla="*/ 1357139 w 1998270"/>
              <a:gd name="connsiteY4043" fmla="*/ 556353 h 1996549"/>
              <a:gd name="connsiteX4044" fmla="*/ 1417858 w 1998270"/>
              <a:gd name="connsiteY4044" fmla="*/ 555671 h 1996549"/>
              <a:gd name="connsiteX4045" fmla="*/ 1418199 w 1998270"/>
              <a:gd name="connsiteY4045" fmla="*/ 555671 h 1996549"/>
              <a:gd name="connsiteX4046" fmla="*/ 1440542 w 1998270"/>
              <a:gd name="connsiteY4046" fmla="*/ 578356 h 1996549"/>
              <a:gd name="connsiteX4047" fmla="*/ 1440542 w 1998270"/>
              <a:gd name="connsiteY4047" fmla="*/ 578525 h 1996549"/>
              <a:gd name="connsiteX4048" fmla="*/ 1417858 w 1998270"/>
              <a:gd name="connsiteY4048" fmla="*/ 600870 h 1996549"/>
              <a:gd name="connsiteX4049" fmla="*/ 1395174 w 1998270"/>
              <a:gd name="connsiteY4049" fmla="*/ 578356 h 1996549"/>
              <a:gd name="connsiteX4050" fmla="*/ 1417858 w 1998270"/>
              <a:gd name="connsiteY4050" fmla="*/ 555671 h 1996549"/>
              <a:gd name="connsiteX4051" fmla="*/ 1479259 w 1998270"/>
              <a:gd name="connsiteY4051" fmla="*/ 555159 h 1996549"/>
              <a:gd name="connsiteX4052" fmla="*/ 1502455 w 1998270"/>
              <a:gd name="connsiteY4052" fmla="*/ 578356 h 1996549"/>
              <a:gd name="connsiteX4053" fmla="*/ 1502455 w 1998270"/>
              <a:gd name="connsiteY4053" fmla="*/ 578525 h 1996549"/>
              <a:gd name="connsiteX4054" fmla="*/ 1479259 w 1998270"/>
              <a:gd name="connsiteY4054" fmla="*/ 601380 h 1996549"/>
              <a:gd name="connsiteX4055" fmla="*/ 1478918 w 1998270"/>
              <a:gd name="connsiteY4055" fmla="*/ 601380 h 1996549"/>
              <a:gd name="connsiteX4056" fmla="*/ 1456233 w 1998270"/>
              <a:gd name="connsiteY4056" fmla="*/ 578356 h 1996549"/>
              <a:gd name="connsiteX4057" fmla="*/ 1456233 w 1998270"/>
              <a:gd name="connsiteY4057" fmla="*/ 578185 h 1996549"/>
              <a:gd name="connsiteX4058" fmla="*/ 1479259 w 1998270"/>
              <a:gd name="connsiteY4058" fmla="*/ 555159 h 1996549"/>
              <a:gd name="connsiteX4059" fmla="*/ 1540660 w 1998270"/>
              <a:gd name="connsiteY4059" fmla="*/ 554648 h 1996549"/>
              <a:gd name="connsiteX4060" fmla="*/ 1564367 w 1998270"/>
              <a:gd name="connsiteY4060" fmla="*/ 578356 h 1996549"/>
              <a:gd name="connsiteX4061" fmla="*/ 1564367 w 1998270"/>
              <a:gd name="connsiteY4061" fmla="*/ 578527 h 1996549"/>
              <a:gd name="connsiteX4062" fmla="*/ 1540660 w 1998270"/>
              <a:gd name="connsiteY4062" fmla="*/ 601893 h 1996549"/>
              <a:gd name="connsiteX4063" fmla="*/ 1517123 w 1998270"/>
              <a:gd name="connsiteY4063" fmla="*/ 578356 h 1996549"/>
              <a:gd name="connsiteX4064" fmla="*/ 1517123 w 1998270"/>
              <a:gd name="connsiteY4064" fmla="*/ 578186 h 1996549"/>
              <a:gd name="connsiteX4065" fmla="*/ 1540660 w 1998270"/>
              <a:gd name="connsiteY4065" fmla="*/ 554648 h 1996549"/>
              <a:gd name="connsiteX4066" fmla="*/ 1602061 w 1998270"/>
              <a:gd name="connsiteY4066" fmla="*/ 554305 h 1996549"/>
              <a:gd name="connsiteX4067" fmla="*/ 1626110 w 1998270"/>
              <a:gd name="connsiteY4067" fmla="*/ 578356 h 1996549"/>
              <a:gd name="connsiteX4068" fmla="*/ 1602061 w 1998270"/>
              <a:gd name="connsiteY4068" fmla="*/ 602234 h 1996549"/>
              <a:gd name="connsiteX4069" fmla="*/ 1578183 w 1998270"/>
              <a:gd name="connsiteY4069" fmla="*/ 578356 h 1996549"/>
              <a:gd name="connsiteX4070" fmla="*/ 1602061 w 1998270"/>
              <a:gd name="connsiteY4070" fmla="*/ 554305 h 1996549"/>
              <a:gd name="connsiteX4071" fmla="*/ 1909067 w 1998270"/>
              <a:gd name="connsiteY4071" fmla="*/ 553283 h 1996549"/>
              <a:gd name="connsiteX4072" fmla="*/ 1934139 w 1998270"/>
              <a:gd name="connsiteY4072" fmla="*/ 578356 h 1996549"/>
              <a:gd name="connsiteX4073" fmla="*/ 1934139 w 1998270"/>
              <a:gd name="connsiteY4073" fmla="*/ 578525 h 1996549"/>
              <a:gd name="connsiteX4074" fmla="*/ 1909067 w 1998270"/>
              <a:gd name="connsiteY4074" fmla="*/ 603258 h 1996549"/>
              <a:gd name="connsiteX4075" fmla="*/ 1884166 w 1998270"/>
              <a:gd name="connsiteY4075" fmla="*/ 578356 h 1996549"/>
              <a:gd name="connsiteX4076" fmla="*/ 1884166 w 1998270"/>
              <a:gd name="connsiteY4076" fmla="*/ 578185 h 1996549"/>
              <a:gd name="connsiteX4077" fmla="*/ 1909067 w 1998270"/>
              <a:gd name="connsiteY4077" fmla="*/ 553283 h 1996549"/>
              <a:gd name="connsiteX4078" fmla="*/ 1847667 w 1998270"/>
              <a:gd name="connsiteY4078" fmla="*/ 553283 h 1996549"/>
              <a:gd name="connsiteX4079" fmla="*/ 1872739 w 1998270"/>
              <a:gd name="connsiteY4079" fmla="*/ 578356 h 1996549"/>
              <a:gd name="connsiteX4080" fmla="*/ 1872739 w 1998270"/>
              <a:gd name="connsiteY4080" fmla="*/ 578525 h 1996549"/>
              <a:gd name="connsiteX4081" fmla="*/ 1847667 w 1998270"/>
              <a:gd name="connsiteY4081" fmla="*/ 603258 h 1996549"/>
              <a:gd name="connsiteX4082" fmla="*/ 1822765 w 1998270"/>
              <a:gd name="connsiteY4082" fmla="*/ 578356 h 1996549"/>
              <a:gd name="connsiteX4083" fmla="*/ 1822765 w 1998270"/>
              <a:gd name="connsiteY4083" fmla="*/ 578185 h 1996549"/>
              <a:gd name="connsiteX4084" fmla="*/ 1847667 w 1998270"/>
              <a:gd name="connsiteY4084" fmla="*/ 553283 h 1996549"/>
              <a:gd name="connsiteX4085" fmla="*/ 1786265 w 1998270"/>
              <a:gd name="connsiteY4085" fmla="*/ 553283 h 1996549"/>
              <a:gd name="connsiteX4086" fmla="*/ 1811166 w 1998270"/>
              <a:gd name="connsiteY4086" fmla="*/ 578185 h 1996549"/>
              <a:gd name="connsiteX4087" fmla="*/ 1811166 w 1998270"/>
              <a:gd name="connsiteY4087" fmla="*/ 578356 h 1996549"/>
              <a:gd name="connsiteX4088" fmla="*/ 1786265 w 1998270"/>
              <a:gd name="connsiteY4088" fmla="*/ 602916 h 1996549"/>
              <a:gd name="connsiteX4089" fmla="*/ 1761534 w 1998270"/>
              <a:gd name="connsiteY4089" fmla="*/ 578185 h 1996549"/>
              <a:gd name="connsiteX4090" fmla="*/ 1761534 w 1998270"/>
              <a:gd name="connsiteY4090" fmla="*/ 578014 h 1996549"/>
              <a:gd name="connsiteX4091" fmla="*/ 1786265 w 1998270"/>
              <a:gd name="connsiteY4091" fmla="*/ 553283 h 1996549"/>
              <a:gd name="connsiteX4092" fmla="*/ 1724864 w 1998270"/>
              <a:gd name="connsiteY4092" fmla="*/ 553283 h 1996549"/>
              <a:gd name="connsiteX4093" fmla="*/ 1749595 w 1998270"/>
              <a:gd name="connsiteY4093" fmla="*/ 578014 h 1996549"/>
              <a:gd name="connsiteX4094" fmla="*/ 1749595 w 1998270"/>
              <a:gd name="connsiteY4094" fmla="*/ 578185 h 1996549"/>
              <a:gd name="connsiteX4095" fmla="*/ 1724864 w 1998270"/>
              <a:gd name="connsiteY4095" fmla="*/ 602574 h 1996549"/>
              <a:gd name="connsiteX4096" fmla="*/ 1724523 w 1998270"/>
              <a:gd name="connsiteY4096" fmla="*/ 602574 h 1996549"/>
              <a:gd name="connsiteX4097" fmla="*/ 1700303 w 1998270"/>
              <a:gd name="connsiteY4097" fmla="*/ 578014 h 1996549"/>
              <a:gd name="connsiteX4098" fmla="*/ 1700303 w 1998270"/>
              <a:gd name="connsiteY4098" fmla="*/ 577844 h 1996549"/>
              <a:gd name="connsiteX4099" fmla="*/ 1724864 w 1998270"/>
              <a:gd name="connsiteY4099" fmla="*/ 553283 h 1996549"/>
              <a:gd name="connsiteX4100" fmla="*/ 1664145 w 1998270"/>
              <a:gd name="connsiteY4100" fmla="*/ 553283 h 1996549"/>
              <a:gd name="connsiteX4101" fmla="*/ 1664844 w 1998270"/>
              <a:gd name="connsiteY4101" fmla="*/ 553300 h 1996549"/>
              <a:gd name="connsiteX4102" fmla="*/ 1688535 w 1998270"/>
              <a:gd name="connsiteY4102" fmla="*/ 578356 h 1996549"/>
              <a:gd name="connsiteX4103" fmla="*/ 1664145 w 1998270"/>
              <a:gd name="connsiteY4103" fmla="*/ 602574 h 1996549"/>
              <a:gd name="connsiteX4104" fmla="*/ 1663446 w 1998270"/>
              <a:gd name="connsiteY4104" fmla="*/ 602565 h 1996549"/>
              <a:gd name="connsiteX4105" fmla="*/ 1639925 w 1998270"/>
              <a:gd name="connsiteY4105" fmla="*/ 577673 h 1996549"/>
              <a:gd name="connsiteX4106" fmla="*/ 1639925 w 1998270"/>
              <a:gd name="connsiteY4106" fmla="*/ 577503 h 1996549"/>
              <a:gd name="connsiteX4107" fmla="*/ 1664145 w 1998270"/>
              <a:gd name="connsiteY4107" fmla="*/ 553283 h 1996549"/>
              <a:gd name="connsiteX4108" fmla="*/ 5995 w 1998270"/>
              <a:gd name="connsiteY4108" fmla="*/ 511881 h 1996549"/>
              <a:gd name="connsiteX4109" fmla="*/ 10941 w 1998270"/>
              <a:gd name="connsiteY4109" fmla="*/ 516827 h 1996549"/>
              <a:gd name="connsiteX4110" fmla="*/ 5995 w 1998270"/>
              <a:gd name="connsiteY4110" fmla="*/ 521773 h 1996549"/>
              <a:gd name="connsiteX4111" fmla="*/ 1049 w 1998270"/>
              <a:gd name="connsiteY4111" fmla="*/ 516827 h 1996549"/>
              <a:gd name="connsiteX4112" fmla="*/ 5995 w 1998270"/>
              <a:gd name="connsiteY4112" fmla="*/ 511881 h 1996549"/>
              <a:gd name="connsiteX4113" fmla="*/ 67030 w 1998270"/>
              <a:gd name="connsiteY4113" fmla="*/ 510139 h 1996549"/>
              <a:gd name="connsiteX4114" fmla="*/ 73853 w 1998270"/>
              <a:gd name="connsiteY4114" fmla="*/ 516962 h 1996549"/>
              <a:gd name="connsiteX4115" fmla="*/ 67030 w 1998270"/>
              <a:gd name="connsiteY4115" fmla="*/ 523784 h 1996549"/>
              <a:gd name="connsiteX4116" fmla="*/ 60208 w 1998270"/>
              <a:gd name="connsiteY4116" fmla="*/ 516962 h 1996549"/>
              <a:gd name="connsiteX4117" fmla="*/ 67030 w 1998270"/>
              <a:gd name="connsiteY4117" fmla="*/ 510139 h 1996549"/>
              <a:gd name="connsiteX4118" fmla="*/ 129113 w 1998270"/>
              <a:gd name="connsiteY4118" fmla="*/ 509287 h 1996549"/>
              <a:gd name="connsiteX4119" fmla="*/ 136788 w 1998270"/>
              <a:gd name="connsiteY4119" fmla="*/ 516962 h 1996549"/>
              <a:gd name="connsiteX4120" fmla="*/ 129113 w 1998270"/>
              <a:gd name="connsiteY4120" fmla="*/ 524630 h 1996549"/>
              <a:gd name="connsiteX4121" fmla="*/ 121438 w 1998270"/>
              <a:gd name="connsiteY4121" fmla="*/ 516962 h 1996549"/>
              <a:gd name="connsiteX4122" fmla="*/ 129113 w 1998270"/>
              <a:gd name="connsiteY4122" fmla="*/ 509287 h 1996549"/>
              <a:gd name="connsiteX4123" fmla="*/ 189833 w 1998270"/>
              <a:gd name="connsiteY4123" fmla="*/ 508434 h 1996549"/>
              <a:gd name="connsiteX4124" fmla="*/ 198360 w 1998270"/>
              <a:gd name="connsiteY4124" fmla="*/ 516961 h 1996549"/>
              <a:gd name="connsiteX4125" fmla="*/ 189833 w 1998270"/>
              <a:gd name="connsiteY4125" fmla="*/ 525482 h 1996549"/>
              <a:gd name="connsiteX4126" fmla="*/ 181305 w 1998270"/>
              <a:gd name="connsiteY4126" fmla="*/ 516961 h 1996549"/>
              <a:gd name="connsiteX4127" fmla="*/ 189833 w 1998270"/>
              <a:gd name="connsiteY4127" fmla="*/ 508434 h 1996549"/>
              <a:gd name="connsiteX4128" fmla="*/ 251234 w 1998270"/>
              <a:gd name="connsiteY4128" fmla="*/ 507752 h 1996549"/>
              <a:gd name="connsiteX4129" fmla="*/ 260444 w 1998270"/>
              <a:gd name="connsiteY4129" fmla="*/ 516962 h 1996549"/>
              <a:gd name="connsiteX4130" fmla="*/ 251234 w 1998270"/>
              <a:gd name="connsiteY4130" fmla="*/ 526165 h 1996549"/>
              <a:gd name="connsiteX4131" fmla="*/ 242024 w 1998270"/>
              <a:gd name="connsiteY4131" fmla="*/ 516962 h 1996549"/>
              <a:gd name="connsiteX4132" fmla="*/ 251234 w 1998270"/>
              <a:gd name="connsiteY4132" fmla="*/ 507752 h 1996549"/>
              <a:gd name="connsiteX4133" fmla="*/ 312635 w 1998270"/>
              <a:gd name="connsiteY4133" fmla="*/ 506898 h 1996549"/>
              <a:gd name="connsiteX4134" fmla="*/ 312976 w 1998270"/>
              <a:gd name="connsiteY4134" fmla="*/ 506898 h 1996549"/>
              <a:gd name="connsiteX4135" fmla="*/ 322698 w 1998270"/>
              <a:gd name="connsiteY4135" fmla="*/ 516961 h 1996549"/>
              <a:gd name="connsiteX4136" fmla="*/ 312635 w 1998270"/>
              <a:gd name="connsiteY4136" fmla="*/ 527017 h 1996549"/>
              <a:gd name="connsiteX4137" fmla="*/ 302573 w 1998270"/>
              <a:gd name="connsiteY4137" fmla="*/ 516961 h 1996549"/>
              <a:gd name="connsiteX4138" fmla="*/ 312635 w 1998270"/>
              <a:gd name="connsiteY4138" fmla="*/ 506898 h 1996549"/>
              <a:gd name="connsiteX4139" fmla="*/ 374036 w 1998270"/>
              <a:gd name="connsiteY4139" fmla="*/ 506045 h 1996549"/>
              <a:gd name="connsiteX4140" fmla="*/ 374378 w 1998270"/>
              <a:gd name="connsiteY4140" fmla="*/ 506045 h 1996549"/>
              <a:gd name="connsiteX4141" fmla="*/ 384952 w 1998270"/>
              <a:gd name="connsiteY4141" fmla="*/ 516961 h 1996549"/>
              <a:gd name="connsiteX4142" fmla="*/ 374036 w 1998270"/>
              <a:gd name="connsiteY4142" fmla="*/ 527870 h 1996549"/>
              <a:gd name="connsiteX4143" fmla="*/ 363121 w 1998270"/>
              <a:gd name="connsiteY4143" fmla="*/ 516961 h 1996549"/>
              <a:gd name="connsiteX4144" fmla="*/ 374036 w 1998270"/>
              <a:gd name="connsiteY4144" fmla="*/ 506045 h 1996549"/>
              <a:gd name="connsiteX4145" fmla="*/ 436119 w 1998270"/>
              <a:gd name="connsiteY4145" fmla="*/ 505364 h 1996549"/>
              <a:gd name="connsiteX4146" fmla="*/ 436460 w 1998270"/>
              <a:gd name="connsiteY4146" fmla="*/ 505364 h 1996549"/>
              <a:gd name="connsiteX4147" fmla="*/ 447717 w 1998270"/>
              <a:gd name="connsiteY4147" fmla="*/ 516961 h 1996549"/>
              <a:gd name="connsiteX4148" fmla="*/ 436119 w 1998270"/>
              <a:gd name="connsiteY4148" fmla="*/ 528552 h 1996549"/>
              <a:gd name="connsiteX4149" fmla="*/ 424522 w 1998270"/>
              <a:gd name="connsiteY4149" fmla="*/ 516961 h 1996549"/>
              <a:gd name="connsiteX4150" fmla="*/ 436119 w 1998270"/>
              <a:gd name="connsiteY4150" fmla="*/ 505364 h 1996549"/>
              <a:gd name="connsiteX4151" fmla="*/ 496839 w 1998270"/>
              <a:gd name="connsiteY4151" fmla="*/ 504510 h 1996549"/>
              <a:gd name="connsiteX4152" fmla="*/ 497179 w 1998270"/>
              <a:gd name="connsiteY4152" fmla="*/ 504510 h 1996549"/>
              <a:gd name="connsiteX4153" fmla="*/ 509290 w 1998270"/>
              <a:gd name="connsiteY4153" fmla="*/ 516961 h 1996549"/>
              <a:gd name="connsiteX4154" fmla="*/ 496839 w 1998270"/>
              <a:gd name="connsiteY4154" fmla="*/ 529405 h 1996549"/>
              <a:gd name="connsiteX4155" fmla="*/ 484388 w 1998270"/>
              <a:gd name="connsiteY4155" fmla="*/ 516961 h 1996549"/>
              <a:gd name="connsiteX4156" fmla="*/ 496839 w 1998270"/>
              <a:gd name="connsiteY4156" fmla="*/ 504510 h 1996549"/>
              <a:gd name="connsiteX4157" fmla="*/ 558240 w 1998270"/>
              <a:gd name="connsiteY4157" fmla="*/ 503829 h 1996549"/>
              <a:gd name="connsiteX4158" fmla="*/ 558581 w 1998270"/>
              <a:gd name="connsiteY4158" fmla="*/ 503829 h 1996549"/>
              <a:gd name="connsiteX4159" fmla="*/ 571373 w 1998270"/>
              <a:gd name="connsiteY4159" fmla="*/ 516962 h 1996549"/>
              <a:gd name="connsiteX4160" fmla="*/ 558240 w 1998270"/>
              <a:gd name="connsiteY4160" fmla="*/ 530088 h 1996549"/>
              <a:gd name="connsiteX4161" fmla="*/ 545108 w 1998270"/>
              <a:gd name="connsiteY4161" fmla="*/ 516962 h 1996549"/>
              <a:gd name="connsiteX4162" fmla="*/ 558240 w 1998270"/>
              <a:gd name="connsiteY4162" fmla="*/ 503829 h 1996549"/>
              <a:gd name="connsiteX4163" fmla="*/ 619642 w 1998270"/>
              <a:gd name="connsiteY4163" fmla="*/ 502975 h 1996549"/>
              <a:gd name="connsiteX4164" fmla="*/ 633627 w 1998270"/>
              <a:gd name="connsiteY4164" fmla="*/ 516961 h 1996549"/>
              <a:gd name="connsiteX4165" fmla="*/ 619642 w 1998270"/>
              <a:gd name="connsiteY4165" fmla="*/ 530940 h 1996549"/>
              <a:gd name="connsiteX4166" fmla="*/ 605656 w 1998270"/>
              <a:gd name="connsiteY4166" fmla="*/ 516961 h 1996549"/>
              <a:gd name="connsiteX4167" fmla="*/ 619642 w 1998270"/>
              <a:gd name="connsiteY4167" fmla="*/ 502975 h 1996549"/>
              <a:gd name="connsiteX4168" fmla="*/ 743126 w 1998270"/>
              <a:gd name="connsiteY4168" fmla="*/ 502122 h 1996549"/>
              <a:gd name="connsiteX4169" fmla="*/ 758646 w 1998270"/>
              <a:gd name="connsiteY4169" fmla="*/ 517643 h 1996549"/>
              <a:gd name="connsiteX4170" fmla="*/ 758646 w 1998270"/>
              <a:gd name="connsiteY4170" fmla="*/ 517814 h 1996549"/>
              <a:gd name="connsiteX4171" fmla="*/ 743126 w 1998270"/>
              <a:gd name="connsiteY4171" fmla="*/ 532987 h 1996549"/>
              <a:gd name="connsiteX4172" fmla="*/ 742955 w 1998270"/>
              <a:gd name="connsiteY4172" fmla="*/ 532987 h 1996549"/>
              <a:gd name="connsiteX4173" fmla="*/ 727605 w 1998270"/>
              <a:gd name="connsiteY4173" fmla="*/ 517643 h 1996549"/>
              <a:gd name="connsiteX4174" fmla="*/ 743126 w 1998270"/>
              <a:gd name="connsiteY4174" fmla="*/ 502122 h 1996549"/>
              <a:gd name="connsiteX4175" fmla="*/ 681042 w 1998270"/>
              <a:gd name="connsiteY4175" fmla="*/ 502122 h 1996549"/>
              <a:gd name="connsiteX4176" fmla="*/ 695881 w 1998270"/>
              <a:gd name="connsiteY4176" fmla="*/ 516961 h 1996549"/>
              <a:gd name="connsiteX4177" fmla="*/ 681042 w 1998270"/>
              <a:gd name="connsiteY4177" fmla="*/ 531793 h 1996549"/>
              <a:gd name="connsiteX4178" fmla="*/ 666204 w 1998270"/>
              <a:gd name="connsiteY4178" fmla="*/ 516961 h 1996549"/>
              <a:gd name="connsiteX4179" fmla="*/ 681042 w 1998270"/>
              <a:gd name="connsiteY4179" fmla="*/ 502122 h 1996549"/>
              <a:gd name="connsiteX4180" fmla="*/ 803844 w 1998270"/>
              <a:gd name="connsiteY4180" fmla="*/ 500587 h 1996549"/>
              <a:gd name="connsiteX4181" fmla="*/ 820900 w 1998270"/>
              <a:gd name="connsiteY4181" fmla="*/ 517643 h 1996549"/>
              <a:gd name="connsiteX4182" fmla="*/ 803844 w 1998270"/>
              <a:gd name="connsiteY4182" fmla="*/ 533839 h 1996549"/>
              <a:gd name="connsiteX4183" fmla="*/ 786789 w 1998270"/>
              <a:gd name="connsiteY4183" fmla="*/ 517643 h 1996549"/>
              <a:gd name="connsiteX4184" fmla="*/ 803844 w 1998270"/>
              <a:gd name="connsiteY4184" fmla="*/ 500587 h 1996549"/>
              <a:gd name="connsiteX4185" fmla="*/ 865246 w 1998270"/>
              <a:gd name="connsiteY4185" fmla="*/ 499906 h 1996549"/>
              <a:gd name="connsiteX4186" fmla="*/ 882302 w 1998270"/>
              <a:gd name="connsiteY4186" fmla="*/ 516961 h 1996549"/>
              <a:gd name="connsiteX4187" fmla="*/ 865246 w 1998270"/>
              <a:gd name="connsiteY4187" fmla="*/ 534010 h 1996549"/>
              <a:gd name="connsiteX4188" fmla="*/ 848191 w 1998270"/>
              <a:gd name="connsiteY4188" fmla="*/ 516961 h 1996549"/>
              <a:gd name="connsiteX4189" fmla="*/ 865246 w 1998270"/>
              <a:gd name="connsiteY4189" fmla="*/ 499906 h 1996549"/>
              <a:gd name="connsiteX4190" fmla="*/ 927014 w 1998270"/>
              <a:gd name="connsiteY4190" fmla="*/ 499089 h 1996549"/>
              <a:gd name="connsiteX4191" fmla="*/ 944752 w 1998270"/>
              <a:gd name="connsiteY4191" fmla="*/ 516827 h 1996549"/>
              <a:gd name="connsiteX4192" fmla="*/ 927014 w 1998270"/>
              <a:gd name="connsiteY4192" fmla="*/ 534558 h 1996549"/>
              <a:gd name="connsiteX4193" fmla="*/ 909276 w 1998270"/>
              <a:gd name="connsiteY4193" fmla="*/ 516827 h 1996549"/>
              <a:gd name="connsiteX4194" fmla="*/ 927014 w 1998270"/>
              <a:gd name="connsiteY4194" fmla="*/ 499089 h 1996549"/>
              <a:gd name="connsiteX4195" fmla="*/ 988048 w 1998270"/>
              <a:gd name="connsiteY4195" fmla="*/ 498370 h 1996549"/>
              <a:gd name="connsiteX4196" fmla="*/ 1006640 w 1998270"/>
              <a:gd name="connsiteY4196" fmla="*/ 516961 h 1996549"/>
              <a:gd name="connsiteX4197" fmla="*/ 1006640 w 1998270"/>
              <a:gd name="connsiteY4197" fmla="*/ 517132 h 1996549"/>
              <a:gd name="connsiteX4198" fmla="*/ 988048 w 1998270"/>
              <a:gd name="connsiteY4198" fmla="*/ 535374 h 1996549"/>
              <a:gd name="connsiteX4199" fmla="*/ 987878 w 1998270"/>
              <a:gd name="connsiteY4199" fmla="*/ 535374 h 1996549"/>
              <a:gd name="connsiteX4200" fmla="*/ 969458 w 1998270"/>
              <a:gd name="connsiteY4200" fmla="*/ 516961 h 1996549"/>
              <a:gd name="connsiteX4201" fmla="*/ 988048 w 1998270"/>
              <a:gd name="connsiteY4201" fmla="*/ 498370 h 1996549"/>
              <a:gd name="connsiteX4202" fmla="*/ 1050132 w 1998270"/>
              <a:gd name="connsiteY4202" fmla="*/ 497688 h 1996549"/>
              <a:gd name="connsiteX4203" fmla="*/ 1050643 w 1998270"/>
              <a:gd name="connsiteY4203" fmla="*/ 497688 h 1996549"/>
              <a:gd name="connsiteX4204" fmla="*/ 1069405 w 1998270"/>
              <a:gd name="connsiteY4204" fmla="*/ 517132 h 1996549"/>
              <a:gd name="connsiteX4205" fmla="*/ 1069405 w 1998270"/>
              <a:gd name="connsiteY4205" fmla="*/ 517303 h 1996549"/>
              <a:gd name="connsiteX4206" fmla="*/ 1050132 w 1998270"/>
              <a:gd name="connsiteY4206" fmla="*/ 536228 h 1996549"/>
              <a:gd name="connsiteX4207" fmla="*/ 1030859 w 1998270"/>
              <a:gd name="connsiteY4207" fmla="*/ 516962 h 1996549"/>
              <a:gd name="connsiteX4208" fmla="*/ 1050132 w 1998270"/>
              <a:gd name="connsiteY4208" fmla="*/ 497688 h 1996549"/>
              <a:gd name="connsiteX4209" fmla="*/ 1110851 w 1998270"/>
              <a:gd name="connsiteY4209" fmla="*/ 497007 h 1996549"/>
              <a:gd name="connsiteX4210" fmla="*/ 1130807 w 1998270"/>
              <a:gd name="connsiteY4210" fmla="*/ 516962 h 1996549"/>
              <a:gd name="connsiteX4211" fmla="*/ 1130807 w 1998270"/>
              <a:gd name="connsiteY4211" fmla="*/ 517132 h 1996549"/>
              <a:gd name="connsiteX4212" fmla="*/ 1110851 w 1998270"/>
              <a:gd name="connsiteY4212" fmla="*/ 536740 h 1996549"/>
              <a:gd name="connsiteX4213" fmla="*/ 1091067 w 1998270"/>
              <a:gd name="connsiteY4213" fmla="*/ 516962 h 1996549"/>
              <a:gd name="connsiteX4214" fmla="*/ 1091067 w 1998270"/>
              <a:gd name="connsiteY4214" fmla="*/ 516791 h 1996549"/>
              <a:gd name="connsiteX4215" fmla="*/ 1110851 w 1998270"/>
              <a:gd name="connsiteY4215" fmla="*/ 497007 h 1996549"/>
              <a:gd name="connsiteX4216" fmla="*/ 1172619 w 1998270"/>
              <a:gd name="connsiteY4216" fmla="*/ 496190 h 1996549"/>
              <a:gd name="connsiteX4217" fmla="*/ 1193256 w 1998270"/>
              <a:gd name="connsiteY4217" fmla="*/ 516827 h 1996549"/>
              <a:gd name="connsiteX4218" fmla="*/ 1172619 w 1998270"/>
              <a:gd name="connsiteY4218" fmla="*/ 537457 h 1996549"/>
              <a:gd name="connsiteX4219" fmla="*/ 1151981 w 1998270"/>
              <a:gd name="connsiteY4219" fmla="*/ 516827 h 1996549"/>
              <a:gd name="connsiteX4220" fmla="*/ 1172619 w 1998270"/>
              <a:gd name="connsiteY4220" fmla="*/ 496190 h 1996549"/>
              <a:gd name="connsiteX4221" fmla="*/ 1233654 w 1998270"/>
              <a:gd name="connsiteY4221" fmla="*/ 495642 h 1996549"/>
              <a:gd name="connsiteX4222" fmla="*/ 1254974 w 1998270"/>
              <a:gd name="connsiteY4222" fmla="*/ 516961 h 1996549"/>
              <a:gd name="connsiteX4223" fmla="*/ 1254974 w 1998270"/>
              <a:gd name="connsiteY4223" fmla="*/ 517132 h 1996549"/>
              <a:gd name="connsiteX4224" fmla="*/ 1233654 w 1998270"/>
              <a:gd name="connsiteY4224" fmla="*/ 538104 h 1996549"/>
              <a:gd name="connsiteX4225" fmla="*/ 1233313 w 1998270"/>
              <a:gd name="connsiteY4225" fmla="*/ 538104 h 1996549"/>
              <a:gd name="connsiteX4226" fmla="*/ 1212504 w 1998270"/>
              <a:gd name="connsiteY4226" fmla="*/ 516961 h 1996549"/>
              <a:gd name="connsiteX4227" fmla="*/ 1212504 w 1998270"/>
              <a:gd name="connsiteY4227" fmla="*/ 516791 h 1996549"/>
              <a:gd name="connsiteX4228" fmla="*/ 1233654 w 1998270"/>
              <a:gd name="connsiteY4228" fmla="*/ 495642 h 1996549"/>
              <a:gd name="connsiteX4229" fmla="*/ 1295054 w 1998270"/>
              <a:gd name="connsiteY4229" fmla="*/ 494960 h 1996549"/>
              <a:gd name="connsiteX4230" fmla="*/ 1317057 w 1998270"/>
              <a:gd name="connsiteY4230" fmla="*/ 516962 h 1996549"/>
              <a:gd name="connsiteX4231" fmla="*/ 1317057 w 1998270"/>
              <a:gd name="connsiteY4231" fmla="*/ 517132 h 1996549"/>
              <a:gd name="connsiteX4232" fmla="*/ 1295054 w 1998270"/>
              <a:gd name="connsiteY4232" fmla="*/ 538786 h 1996549"/>
              <a:gd name="connsiteX4233" fmla="*/ 1294884 w 1998270"/>
              <a:gd name="connsiteY4233" fmla="*/ 538786 h 1996549"/>
              <a:gd name="connsiteX4234" fmla="*/ 1273053 w 1998270"/>
              <a:gd name="connsiteY4234" fmla="*/ 516962 h 1996549"/>
              <a:gd name="connsiteX4235" fmla="*/ 1295054 w 1998270"/>
              <a:gd name="connsiteY4235" fmla="*/ 494960 h 1996549"/>
              <a:gd name="connsiteX4236" fmla="*/ 1971151 w 1998270"/>
              <a:gd name="connsiteY4236" fmla="*/ 494619 h 1996549"/>
              <a:gd name="connsiteX4237" fmla="*/ 1971492 w 1998270"/>
              <a:gd name="connsiteY4237" fmla="*/ 494619 h 1996549"/>
              <a:gd name="connsiteX4238" fmla="*/ 1993494 w 1998270"/>
              <a:gd name="connsiteY4238" fmla="*/ 516962 h 1996549"/>
              <a:gd name="connsiteX4239" fmla="*/ 1993494 w 1998270"/>
              <a:gd name="connsiteY4239" fmla="*/ 517132 h 1996549"/>
              <a:gd name="connsiteX4240" fmla="*/ 1971151 w 1998270"/>
              <a:gd name="connsiteY4240" fmla="*/ 539127 h 1996549"/>
              <a:gd name="connsiteX4241" fmla="*/ 1948808 w 1998270"/>
              <a:gd name="connsiteY4241" fmla="*/ 516962 h 1996549"/>
              <a:gd name="connsiteX4242" fmla="*/ 1971151 w 1998270"/>
              <a:gd name="connsiteY4242" fmla="*/ 494619 h 1996549"/>
              <a:gd name="connsiteX4243" fmla="*/ 1356822 w 1998270"/>
              <a:gd name="connsiteY4243" fmla="*/ 494143 h 1996549"/>
              <a:gd name="connsiteX4244" fmla="*/ 1379507 w 1998270"/>
              <a:gd name="connsiteY4244" fmla="*/ 516827 h 1996549"/>
              <a:gd name="connsiteX4245" fmla="*/ 1356822 w 1998270"/>
              <a:gd name="connsiteY4245" fmla="*/ 539505 h 1996549"/>
              <a:gd name="connsiteX4246" fmla="*/ 1334138 w 1998270"/>
              <a:gd name="connsiteY4246" fmla="*/ 516827 h 1996549"/>
              <a:gd name="connsiteX4247" fmla="*/ 1356822 w 1998270"/>
              <a:gd name="connsiteY4247" fmla="*/ 494143 h 1996549"/>
              <a:gd name="connsiteX4248" fmla="*/ 1417858 w 1998270"/>
              <a:gd name="connsiteY4248" fmla="*/ 493766 h 1996549"/>
              <a:gd name="connsiteX4249" fmla="*/ 1441054 w 1998270"/>
              <a:gd name="connsiteY4249" fmla="*/ 516961 h 1996549"/>
              <a:gd name="connsiteX4250" fmla="*/ 1441054 w 1998270"/>
              <a:gd name="connsiteY4250" fmla="*/ 517132 h 1996549"/>
              <a:gd name="connsiteX4251" fmla="*/ 1417858 w 1998270"/>
              <a:gd name="connsiteY4251" fmla="*/ 539980 h 1996549"/>
              <a:gd name="connsiteX4252" fmla="*/ 1417517 w 1998270"/>
              <a:gd name="connsiteY4252" fmla="*/ 539980 h 1996549"/>
              <a:gd name="connsiteX4253" fmla="*/ 1394832 w 1998270"/>
              <a:gd name="connsiteY4253" fmla="*/ 516961 h 1996549"/>
              <a:gd name="connsiteX4254" fmla="*/ 1394832 w 1998270"/>
              <a:gd name="connsiteY4254" fmla="*/ 516791 h 1996549"/>
              <a:gd name="connsiteX4255" fmla="*/ 1417858 w 1998270"/>
              <a:gd name="connsiteY4255" fmla="*/ 493766 h 1996549"/>
              <a:gd name="connsiteX4256" fmla="*/ 1479259 w 1998270"/>
              <a:gd name="connsiteY4256" fmla="*/ 493083 h 1996549"/>
              <a:gd name="connsiteX4257" fmla="*/ 1503137 w 1998270"/>
              <a:gd name="connsiteY4257" fmla="*/ 516962 h 1996549"/>
              <a:gd name="connsiteX4258" fmla="*/ 1479259 w 1998270"/>
              <a:gd name="connsiteY4258" fmla="*/ 540662 h 1996549"/>
              <a:gd name="connsiteX4259" fmla="*/ 1455551 w 1998270"/>
              <a:gd name="connsiteY4259" fmla="*/ 516962 h 1996549"/>
              <a:gd name="connsiteX4260" fmla="*/ 1455551 w 1998270"/>
              <a:gd name="connsiteY4260" fmla="*/ 516791 h 1996549"/>
              <a:gd name="connsiteX4261" fmla="*/ 1479259 w 1998270"/>
              <a:gd name="connsiteY4261" fmla="*/ 493083 h 1996549"/>
              <a:gd name="connsiteX4262" fmla="*/ 1540660 w 1998270"/>
              <a:gd name="connsiteY4262" fmla="*/ 492572 h 1996549"/>
              <a:gd name="connsiteX4263" fmla="*/ 1565050 w 1998270"/>
              <a:gd name="connsiteY4263" fmla="*/ 516961 h 1996549"/>
              <a:gd name="connsiteX4264" fmla="*/ 1540660 w 1998270"/>
              <a:gd name="connsiteY4264" fmla="*/ 541173 h 1996549"/>
              <a:gd name="connsiteX4265" fmla="*/ 1516441 w 1998270"/>
              <a:gd name="connsiteY4265" fmla="*/ 516961 h 1996549"/>
              <a:gd name="connsiteX4266" fmla="*/ 1516441 w 1998270"/>
              <a:gd name="connsiteY4266" fmla="*/ 516791 h 1996549"/>
              <a:gd name="connsiteX4267" fmla="*/ 1540660 w 1998270"/>
              <a:gd name="connsiteY4267" fmla="*/ 492572 h 1996549"/>
              <a:gd name="connsiteX4268" fmla="*/ 1602061 w 1998270"/>
              <a:gd name="connsiteY4268" fmla="*/ 492231 h 1996549"/>
              <a:gd name="connsiteX4269" fmla="*/ 1626793 w 1998270"/>
              <a:gd name="connsiteY4269" fmla="*/ 516962 h 1996549"/>
              <a:gd name="connsiteX4270" fmla="*/ 1626793 w 1998270"/>
              <a:gd name="connsiteY4270" fmla="*/ 517132 h 1996549"/>
              <a:gd name="connsiteX4271" fmla="*/ 1602061 w 1998270"/>
              <a:gd name="connsiteY4271" fmla="*/ 541515 h 1996549"/>
              <a:gd name="connsiteX4272" fmla="*/ 1601720 w 1998270"/>
              <a:gd name="connsiteY4272" fmla="*/ 541515 h 1996549"/>
              <a:gd name="connsiteX4273" fmla="*/ 1577501 w 1998270"/>
              <a:gd name="connsiteY4273" fmla="*/ 516962 h 1996549"/>
              <a:gd name="connsiteX4274" fmla="*/ 1577501 w 1998270"/>
              <a:gd name="connsiteY4274" fmla="*/ 516791 h 1996549"/>
              <a:gd name="connsiteX4275" fmla="*/ 1602061 w 1998270"/>
              <a:gd name="connsiteY4275" fmla="*/ 492231 h 1996549"/>
              <a:gd name="connsiteX4276" fmla="*/ 1664145 w 1998270"/>
              <a:gd name="connsiteY4276" fmla="*/ 491718 h 1996549"/>
              <a:gd name="connsiteX4277" fmla="*/ 1689388 w 1998270"/>
              <a:gd name="connsiteY4277" fmla="*/ 516961 h 1996549"/>
              <a:gd name="connsiteX4278" fmla="*/ 1689388 w 1998270"/>
              <a:gd name="connsiteY4278" fmla="*/ 517132 h 1996549"/>
              <a:gd name="connsiteX4279" fmla="*/ 1664145 w 1998270"/>
              <a:gd name="connsiteY4279" fmla="*/ 542026 h 1996549"/>
              <a:gd name="connsiteX4280" fmla="*/ 1639073 w 1998270"/>
              <a:gd name="connsiteY4280" fmla="*/ 516961 h 1996549"/>
              <a:gd name="connsiteX4281" fmla="*/ 1639073 w 1998270"/>
              <a:gd name="connsiteY4281" fmla="*/ 516791 h 1996549"/>
              <a:gd name="connsiteX4282" fmla="*/ 1664145 w 1998270"/>
              <a:gd name="connsiteY4282" fmla="*/ 491718 h 1996549"/>
              <a:gd name="connsiteX4283" fmla="*/ 1724863 w 1998270"/>
              <a:gd name="connsiteY4283" fmla="*/ 491549 h 1996549"/>
              <a:gd name="connsiteX4284" fmla="*/ 1750277 w 1998270"/>
              <a:gd name="connsiteY4284" fmla="*/ 516962 h 1996549"/>
              <a:gd name="connsiteX4285" fmla="*/ 1724863 w 1998270"/>
              <a:gd name="connsiteY4285" fmla="*/ 542197 h 1996549"/>
              <a:gd name="connsiteX4286" fmla="*/ 1699621 w 1998270"/>
              <a:gd name="connsiteY4286" fmla="*/ 516962 h 1996549"/>
              <a:gd name="connsiteX4287" fmla="*/ 1724863 w 1998270"/>
              <a:gd name="connsiteY4287" fmla="*/ 491549 h 1996549"/>
              <a:gd name="connsiteX4288" fmla="*/ 1786265 w 1998270"/>
              <a:gd name="connsiteY4288" fmla="*/ 491207 h 1996549"/>
              <a:gd name="connsiteX4289" fmla="*/ 1786606 w 1998270"/>
              <a:gd name="connsiteY4289" fmla="*/ 491207 h 1996549"/>
              <a:gd name="connsiteX4290" fmla="*/ 1812020 w 1998270"/>
              <a:gd name="connsiteY4290" fmla="*/ 516962 h 1996549"/>
              <a:gd name="connsiteX4291" fmla="*/ 1812020 w 1998270"/>
              <a:gd name="connsiteY4291" fmla="*/ 517132 h 1996549"/>
              <a:gd name="connsiteX4292" fmla="*/ 1786265 w 1998270"/>
              <a:gd name="connsiteY4292" fmla="*/ 542538 h 1996549"/>
              <a:gd name="connsiteX4293" fmla="*/ 1760682 w 1998270"/>
              <a:gd name="connsiteY4293" fmla="*/ 516962 h 1996549"/>
              <a:gd name="connsiteX4294" fmla="*/ 1760682 w 1998270"/>
              <a:gd name="connsiteY4294" fmla="*/ 516791 h 1996549"/>
              <a:gd name="connsiteX4295" fmla="*/ 1786265 w 1998270"/>
              <a:gd name="connsiteY4295" fmla="*/ 491207 h 1996549"/>
              <a:gd name="connsiteX4296" fmla="*/ 1909068 w 1998270"/>
              <a:gd name="connsiteY4296" fmla="*/ 491037 h 1996549"/>
              <a:gd name="connsiteX4297" fmla="*/ 1934993 w 1998270"/>
              <a:gd name="connsiteY4297" fmla="*/ 516961 h 1996549"/>
              <a:gd name="connsiteX4298" fmla="*/ 1909068 w 1998270"/>
              <a:gd name="connsiteY4298" fmla="*/ 542709 h 1996549"/>
              <a:gd name="connsiteX4299" fmla="*/ 1883314 w 1998270"/>
              <a:gd name="connsiteY4299" fmla="*/ 516961 h 1996549"/>
              <a:gd name="connsiteX4300" fmla="*/ 1883314 w 1998270"/>
              <a:gd name="connsiteY4300" fmla="*/ 516791 h 1996549"/>
              <a:gd name="connsiteX4301" fmla="*/ 1909068 w 1998270"/>
              <a:gd name="connsiteY4301" fmla="*/ 491037 h 1996549"/>
              <a:gd name="connsiteX4302" fmla="*/ 1847666 w 1998270"/>
              <a:gd name="connsiteY4302" fmla="*/ 491037 h 1996549"/>
              <a:gd name="connsiteX4303" fmla="*/ 1873591 w 1998270"/>
              <a:gd name="connsiteY4303" fmla="*/ 516961 h 1996549"/>
              <a:gd name="connsiteX4304" fmla="*/ 1847666 w 1998270"/>
              <a:gd name="connsiteY4304" fmla="*/ 542709 h 1996549"/>
              <a:gd name="connsiteX4305" fmla="*/ 1821912 w 1998270"/>
              <a:gd name="connsiteY4305" fmla="*/ 516961 h 1996549"/>
              <a:gd name="connsiteX4306" fmla="*/ 1821912 w 1998270"/>
              <a:gd name="connsiteY4306" fmla="*/ 516791 h 1996549"/>
              <a:gd name="connsiteX4307" fmla="*/ 1847666 w 1998270"/>
              <a:gd name="connsiteY4307" fmla="*/ 491037 h 1996549"/>
              <a:gd name="connsiteX4308" fmla="*/ 5629 w 1998270"/>
              <a:gd name="connsiteY4308" fmla="*/ 450956 h 1996549"/>
              <a:gd name="connsiteX4309" fmla="*/ 5970 w 1998270"/>
              <a:gd name="connsiteY4309" fmla="*/ 450956 h 1996549"/>
              <a:gd name="connsiteX4310" fmla="*/ 10745 w 1998270"/>
              <a:gd name="connsiteY4310" fmla="*/ 456073 h 1996549"/>
              <a:gd name="connsiteX4311" fmla="*/ 5629 w 1998270"/>
              <a:gd name="connsiteY4311" fmla="*/ 461190 h 1996549"/>
              <a:gd name="connsiteX4312" fmla="*/ 512 w 1998270"/>
              <a:gd name="connsiteY4312" fmla="*/ 456073 h 1996549"/>
              <a:gd name="connsiteX4313" fmla="*/ 5629 w 1998270"/>
              <a:gd name="connsiteY4313" fmla="*/ 450956 h 1996549"/>
              <a:gd name="connsiteX4314" fmla="*/ 67029 w 1998270"/>
              <a:gd name="connsiteY4314" fmla="*/ 448568 h 1996549"/>
              <a:gd name="connsiteX4315" fmla="*/ 74022 w 1998270"/>
              <a:gd name="connsiteY4315" fmla="*/ 455561 h 1996549"/>
              <a:gd name="connsiteX4316" fmla="*/ 67029 w 1998270"/>
              <a:gd name="connsiteY4316" fmla="*/ 462554 h 1996549"/>
              <a:gd name="connsiteX4317" fmla="*/ 60037 w 1998270"/>
              <a:gd name="connsiteY4317" fmla="*/ 455561 h 1996549"/>
              <a:gd name="connsiteX4318" fmla="*/ 67029 w 1998270"/>
              <a:gd name="connsiteY4318" fmla="*/ 448568 h 1996549"/>
              <a:gd name="connsiteX4319" fmla="*/ 129113 w 1998270"/>
              <a:gd name="connsiteY4319" fmla="*/ 447715 h 1996549"/>
              <a:gd name="connsiteX4320" fmla="*/ 129454 w 1998270"/>
              <a:gd name="connsiteY4320" fmla="*/ 447715 h 1996549"/>
              <a:gd name="connsiteX4321" fmla="*/ 136959 w 1998270"/>
              <a:gd name="connsiteY4321" fmla="*/ 455561 h 1996549"/>
              <a:gd name="connsiteX4322" fmla="*/ 129113 w 1998270"/>
              <a:gd name="connsiteY4322" fmla="*/ 463407 h 1996549"/>
              <a:gd name="connsiteX4323" fmla="*/ 121268 w 1998270"/>
              <a:gd name="connsiteY4323" fmla="*/ 455561 h 1996549"/>
              <a:gd name="connsiteX4324" fmla="*/ 129113 w 1998270"/>
              <a:gd name="connsiteY4324" fmla="*/ 447715 h 1996549"/>
              <a:gd name="connsiteX4325" fmla="*/ 189832 w 1998270"/>
              <a:gd name="connsiteY4325" fmla="*/ 446862 h 1996549"/>
              <a:gd name="connsiteX4326" fmla="*/ 198531 w 1998270"/>
              <a:gd name="connsiteY4326" fmla="*/ 455561 h 1996549"/>
              <a:gd name="connsiteX4327" fmla="*/ 189832 w 1998270"/>
              <a:gd name="connsiteY4327" fmla="*/ 464259 h 1996549"/>
              <a:gd name="connsiteX4328" fmla="*/ 181134 w 1998270"/>
              <a:gd name="connsiteY4328" fmla="*/ 455561 h 1996549"/>
              <a:gd name="connsiteX4329" fmla="*/ 189832 w 1998270"/>
              <a:gd name="connsiteY4329" fmla="*/ 446862 h 1996549"/>
              <a:gd name="connsiteX4330" fmla="*/ 251234 w 1998270"/>
              <a:gd name="connsiteY4330" fmla="*/ 446010 h 1996549"/>
              <a:gd name="connsiteX4331" fmla="*/ 260785 w 1998270"/>
              <a:gd name="connsiteY4331" fmla="*/ 455561 h 1996549"/>
              <a:gd name="connsiteX4332" fmla="*/ 251234 w 1998270"/>
              <a:gd name="connsiteY4332" fmla="*/ 465112 h 1996549"/>
              <a:gd name="connsiteX4333" fmla="*/ 241683 w 1998270"/>
              <a:gd name="connsiteY4333" fmla="*/ 455561 h 1996549"/>
              <a:gd name="connsiteX4334" fmla="*/ 251234 w 1998270"/>
              <a:gd name="connsiteY4334" fmla="*/ 446010 h 1996549"/>
              <a:gd name="connsiteX4335" fmla="*/ 312635 w 1998270"/>
              <a:gd name="connsiteY4335" fmla="*/ 445327 h 1996549"/>
              <a:gd name="connsiteX4336" fmla="*/ 322868 w 1998270"/>
              <a:gd name="connsiteY4336" fmla="*/ 455561 h 1996549"/>
              <a:gd name="connsiteX4337" fmla="*/ 312635 w 1998270"/>
              <a:gd name="connsiteY4337" fmla="*/ 465795 h 1996549"/>
              <a:gd name="connsiteX4338" fmla="*/ 302402 w 1998270"/>
              <a:gd name="connsiteY4338" fmla="*/ 455561 h 1996549"/>
              <a:gd name="connsiteX4339" fmla="*/ 312635 w 1998270"/>
              <a:gd name="connsiteY4339" fmla="*/ 445327 h 1996549"/>
              <a:gd name="connsiteX4340" fmla="*/ 374036 w 1998270"/>
              <a:gd name="connsiteY4340" fmla="*/ 444474 h 1996549"/>
              <a:gd name="connsiteX4341" fmla="*/ 385123 w 1998270"/>
              <a:gd name="connsiteY4341" fmla="*/ 455561 h 1996549"/>
              <a:gd name="connsiteX4342" fmla="*/ 374036 w 1998270"/>
              <a:gd name="connsiteY4342" fmla="*/ 466647 h 1996549"/>
              <a:gd name="connsiteX4343" fmla="*/ 362950 w 1998270"/>
              <a:gd name="connsiteY4343" fmla="*/ 455561 h 1996549"/>
              <a:gd name="connsiteX4344" fmla="*/ 374036 w 1998270"/>
              <a:gd name="connsiteY4344" fmla="*/ 444474 h 1996549"/>
              <a:gd name="connsiteX4345" fmla="*/ 436120 w 1998270"/>
              <a:gd name="connsiteY4345" fmla="*/ 443623 h 1996549"/>
              <a:gd name="connsiteX4346" fmla="*/ 448059 w 1998270"/>
              <a:gd name="connsiteY4346" fmla="*/ 455562 h 1996549"/>
              <a:gd name="connsiteX4347" fmla="*/ 436120 w 1998270"/>
              <a:gd name="connsiteY4347" fmla="*/ 467501 h 1996549"/>
              <a:gd name="connsiteX4348" fmla="*/ 424181 w 1998270"/>
              <a:gd name="connsiteY4348" fmla="*/ 455562 h 1996549"/>
              <a:gd name="connsiteX4349" fmla="*/ 436120 w 1998270"/>
              <a:gd name="connsiteY4349" fmla="*/ 443623 h 1996549"/>
              <a:gd name="connsiteX4350" fmla="*/ 496839 w 1998270"/>
              <a:gd name="connsiteY4350" fmla="*/ 442939 h 1996549"/>
              <a:gd name="connsiteX4351" fmla="*/ 509460 w 1998270"/>
              <a:gd name="connsiteY4351" fmla="*/ 455561 h 1996549"/>
              <a:gd name="connsiteX4352" fmla="*/ 496839 w 1998270"/>
              <a:gd name="connsiteY4352" fmla="*/ 468182 h 1996549"/>
              <a:gd name="connsiteX4353" fmla="*/ 484218 w 1998270"/>
              <a:gd name="connsiteY4353" fmla="*/ 455561 h 1996549"/>
              <a:gd name="connsiteX4354" fmla="*/ 496839 w 1998270"/>
              <a:gd name="connsiteY4354" fmla="*/ 442939 h 1996549"/>
              <a:gd name="connsiteX4355" fmla="*/ 558240 w 1998270"/>
              <a:gd name="connsiteY4355" fmla="*/ 442087 h 1996549"/>
              <a:gd name="connsiteX4356" fmla="*/ 571714 w 1998270"/>
              <a:gd name="connsiteY4356" fmla="*/ 455561 h 1996549"/>
              <a:gd name="connsiteX4357" fmla="*/ 558240 w 1998270"/>
              <a:gd name="connsiteY4357" fmla="*/ 469036 h 1996549"/>
              <a:gd name="connsiteX4358" fmla="*/ 544766 w 1998270"/>
              <a:gd name="connsiteY4358" fmla="*/ 455561 h 1996549"/>
              <a:gd name="connsiteX4359" fmla="*/ 558240 w 1998270"/>
              <a:gd name="connsiteY4359" fmla="*/ 442087 h 1996549"/>
              <a:gd name="connsiteX4360" fmla="*/ 619641 w 1998270"/>
              <a:gd name="connsiteY4360" fmla="*/ 441234 h 1996549"/>
              <a:gd name="connsiteX4361" fmla="*/ 619982 w 1998270"/>
              <a:gd name="connsiteY4361" fmla="*/ 441234 h 1996549"/>
              <a:gd name="connsiteX4362" fmla="*/ 633968 w 1998270"/>
              <a:gd name="connsiteY4362" fmla="*/ 455561 h 1996549"/>
              <a:gd name="connsiteX4363" fmla="*/ 619641 w 1998270"/>
              <a:gd name="connsiteY4363" fmla="*/ 469888 h 1996549"/>
              <a:gd name="connsiteX4364" fmla="*/ 605315 w 1998270"/>
              <a:gd name="connsiteY4364" fmla="*/ 455561 h 1996549"/>
              <a:gd name="connsiteX4365" fmla="*/ 619641 w 1998270"/>
              <a:gd name="connsiteY4365" fmla="*/ 441234 h 1996549"/>
              <a:gd name="connsiteX4366" fmla="*/ 681042 w 1998270"/>
              <a:gd name="connsiteY4366" fmla="*/ 440552 h 1996549"/>
              <a:gd name="connsiteX4367" fmla="*/ 681384 w 1998270"/>
              <a:gd name="connsiteY4367" fmla="*/ 440552 h 1996549"/>
              <a:gd name="connsiteX4368" fmla="*/ 696052 w 1998270"/>
              <a:gd name="connsiteY4368" fmla="*/ 455562 h 1996549"/>
              <a:gd name="connsiteX4369" fmla="*/ 696052 w 1998270"/>
              <a:gd name="connsiteY4369" fmla="*/ 455732 h 1996549"/>
              <a:gd name="connsiteX4370" fmla="*/ 681042 w 1998270"/>
              <a:gd name="connsiteY4370" fmla="*/ 470401 h 1996549"/>
              <a:gd name="connsiteX4371" fmla="*/ 666034 w 1998270"/>
              <a:gd name="connsiteY4371" fmla="*/ 455562 h 1996549"/>
              <a:gd name="connsiteX4372" fmla="*/ 681042 w 1998270"/>
              <a:gd name="connsiteY4372" fmla="*/ 440552 h 1996549"/>
              <a:gd name="connsiteX4373" fmla="*/ 743125 w 1998270"/>
              <a:gd name="connsiteY4373" fmla="*/ 439699 h 1996549"/>
              <a:gd name="connsiteX4374" fmla="*/ 743466 w 1998270"/>
              <a:gd name="connsiteY4374" fmla="*/ 439699 h 1996549"/>
              <a:gd name="connsiteX4375" fmla="*/ 758987 w 1998270"/>
              <a:gd name="connsiteY4375" fmla="*/ 455561 h 1996549"/>
              <a:gd name="connsiteX4376" fmla="*/ 758987 w 1998270"/>
              <a:gd name="connsiteY4376" fmla="*/ 455732 h 1996549"/>
              <a:gd name="connsiteX4377" fmla="*/ 743125 w 1998270"/>
              <a:gd name="connsiteY4377" fmla="*/ 471253 h 1996549"/>
              <a:gd name="connsiteX4378" fmla="*/ 727264 w 1998270"/>
              <a:gd name="connsiteY4378" fmla="*/ 455561 h 1996549"/>
              <a:gd name="connsiteX4379" fmla="*/ 743125 w 1998270"/>
              <a:gd name="connsiteY4379" fmla="*/ 439699 h 1996549"/>
              <a:gd name="connsiteX4380" fmla="*/ 803844 w 1998270"/>
              <a:gd name="connsiteY4380" fmla="*/ 438846 h 1996549"/>
              <a:gd name="connsiteX4381" fmla="*/ 820900 w 1998270"/>
              <a:gd name="connsiteY4381" fmla="*/ 455902 h 1996549"/>
              <a:gd name="connsiteX4382" fmla="*/ 803844 w 1998270"/>
              <a:gd name="connsiteY4382" fmla="*/ 472959 h 1996549"/>
              <a:gd name="connsiteX4383" fmla="*/ 786789 w 1998270"/>
              <a:gd name="connsiteY4383" fmla="*/ 455902 h 1996549"/>
              <a:gd name="connsiteX4384" fmla="*/ 803844 w 1998270"/>
              <a:gd name="connsiteY4384" fmla="*/ 438846 h 1996549"/>
              <a:gd name="connsiteX4385" fmla="*/ 865246 w 1998270"/>
              <a:gd name="connsiteY4385" fmla="*/ 438164 h 1996549"/>
              <a:gd name="connsiteX4386" fmla="*/ 882302 w 1998270"/>
              <a:gd name="connsiteY4386" fmla="*/ 455220 h 1996549"/>
              <a:gd name="connsiteX4387" fmla="*/ 865246 w 1998270"/>
              <a:gd name="connsiteY4387" fmla="*/ 472277 h 1996549"/>
              <a:gd name="connsiteX4388" fmla="*/ 848191 w 1998270"/>
              <a:gd name="connsiteY4388" fmla="*/ 455220 h 1996549"/>
              <a:gd name="connsiteX4389" fmla="*/ 865246 w 1998270"/>
              <a:gd name="connsiteY4389" fmla="*/ 438164 h 1996549"/>
              <a:gd name="connsiteX4390" fmla="*/ 926648 w 1998270"/>
              <a:gd name="connsiteY4390" fmla="*/ 437481 h 1996549"/>
              <a:gd name="connsiteX4391" fmla="*/ 926989 w 1998270"/>
              <a:gd name="connsiteY4391" fmla="*/ 437481 h 1996549"/>
              <a:gd name="connsiteX4392" fmla="*/ 944727 w 1998270"/>
              <a:gd name="connsiteY4392" fmla="*/ 455561 h 1996549"/>
              <a:gd name="connsiteX4393" fmla="*/ 926648 w 1998270"/>
              <a:gd name="connsiteY4393" fmla="*/ 472617 h 1996549"/>
              <a:gd name="connsiteX4394" fmla="*/ 908569 w 1998270"/>
              <a:gd name="connsiteY4394" fmla="*/ 455561 h 1996549"/>
              <a:gd name="connsiteX4395" fmla="*/ 926648 w 1998270"/>
              <a:gd name="connsiteY4395" fmla="*/ 437481 h 1996549"/>
              <a:gd name="connsiteX4396" fmla="*/ 988048 w 1998270"/>
              <a:gd name="connsiteY4396" fmla="*/ 436630 h 1996549"/>
              <a:gd name="connsiteX4397" fmla="*/ 1006981 w 1998270"/>
              <a:gd name="connsiteY4397" fmla="*/ 455561 h 1996549"/>
              <a:gd name="connsiteX4398" fmla="*/ 988048 w 1998270"/>
              <a:gd name="connsiteY4398" fmla="*/ 474323 h 1996549"/>
              <a:gd name="connsiteX4399" fmla="*/ 969117 w 1998270"/>
              <a:gd name="connsiteY4399" fmla="*/ 455561 h 1996549"/>
              <a:gd name="connsiteX4400" fmla="*/ 988048 w 1998270"/>
              <a:gd name="connsiteY4400" fmla="*/ 436630 h 1996549"/>
              <a:gd name="connsiteX4401" fmla="*/ 1049816 w 1998270"/>
              <a:gd name="connsiteY4401" fmla="*/ 435812 h 1996549"/>
              <a:gd name="connsiteX4402" fmla="*/ 1069431 w 1998270"/>
              <a:gd name="connsiteY4402" fmla="*/ 455426 h 1996549"/>
              <a:gd name="connsiteX4403" fmla="*/ 1049816 w 1998270"/>
              <a:gd name="connsiteY4403" fmla="*/ 475041 h 1996549"/>
              <a:gd name="connsiteX4404" fmla="*/ 1030202 w 1998270"/>
              <a:gd name="connsiteY4404" fmla="*/ 455426 h 1996549"/>
              <a:gd name="connsiteX4405" fmla="*/ 1049816 w 1998270"/>
              <a:gd name="connsiteY4405" fmla="*/ 435812 h 1996549"/>
              <a:gd name="connsiteX4406" fmla="*/ 1110851 w 1998270"/>
              <a:gd name="connsiteY4406" fmla="*/ 435095 h 1996549"/>
              <a:gd name="connsiteX4407" fmla="*/ 1131318 w 1998270"/>
              <a:gd name="connsiteY4407" fmla="*/ 455561 h 1996549"/>
              <a:gd name="connsiteX4408" fmla="*/ 1131318 w 1998270"/>
              <a:gd name="connsiteY4408" fmla="*/ 455732 h 1996549"/>
              <a:gd name="connsiteX4409" fmla="*/ 1110851 w 1998270"/>
              <a:gd name="connsiteY4409" fmla="*/ 475858 h 1996549"/>
              <a:gd name="connsiteX4410" fmla="*/ 1110680 w 1998270"/>
              <a:gd name="connsiteY4410" fmla="*/ 475858 h 1996549"/>
              <a:gd name="connsiteX4411" fmla="*/ 1090384 w 1998270"/>
              <a:gd name="connsiteY4411" fmla="*/ 455561 h 1996549"/>
              <a:gd name="connsiteX4412" fmla="*/ 1110851 w 1998270"/>
              <a:gd name="connsiteY4412" fmla="*/ 435095 h 1996549"/>
              <a:gd name="connsiteX4413" fmla="*/ 1295055 w 1998270"/>
              <a:gd name="connsiteY4413" fmla="*/ 433901 h 1996549"/>
              <a:gd name="connsiteX4414" fmla="*/ 1317569 w 1998270"/>
              <a:gd name="connsiteY4414" fmla="*/ 456414 h 1996549"/>
              <a:gd name="connsiteX4415" fmla="*/ 1295055 w 1998270"/>
              <a:gd name="connsiteY4415" fmla="*/ 478757 h 1996549"/>
              <a:gd name="connsiteX4416" fmla="*/ 1272542 w 1998270"/>
              <a:gd name="connsiteY4416" fmla="*/ 456414 h 1996549"/>
              <a:gd name="connsiteX4417" fmla="*/ 1295055 w 1998270"/>
              <a:gd name="connsiteY4417" fmla="*/ 433901 h 1996549"/>
              <a:gd name="connsiteX4418" fmla="*/ 1233654 w 1998270"/>
              <a:gd name="connsiteY4418" fmla="*/ 433901 h 1996549"/>
              <a:gd name="connsiteX4419" fmla="*/ 1255486 w 1998270"/>
              <a:gd name="connsiteY4419" fmla="*/ 455732 h 1996549"/>
              <a:gd name="connsiteX4420" fmla="*/ 1255486 w 1998270"/>
              <a:gd name="connsiteY4420" fmla="*/ 455903 h 1996549"/>
              <a:gd name="connsiteX4421" fmla="*/ 1233654 w 1998270"/>
              <a:gd name="connsiteY4421" fmla="*/ 477393 h 1996549"/>
              <a:gd name="connsiteX4422" fmla="*/ 1211823 w 1998270"/>
              <a:gd name="connsiteY4422" fmla="*/ 455732 h 1996549"/>
              <a:gd name="connsiteX4423" fmla="*/ 1233654 w 1998270"/>
              <a:gd name="connsiteY4423" fmla="*/ 433901 h 1996549"/>
              <a:gd name="connsiteX4424" fmla="*/ 1172253 w 1998270"/>
              <a:gd name="connsiteY4424" fmla="*/ 433901 h 1996549"/>
              <a:gd name="connsiteX4425" fmla="*/ 1172594 w 1998270"/>
              <a:gd name="connsiteY4425" fmla="*/ 433901 h 1996549"/>
              <a:gd name="connsiteX4426" fmla="*/ 1193402 w 1998270"/>
              <a:gd name="connsiteY4426" fmla="*/ 455050 h 1996549"/>
              <a:gd name="connsiteX4427" fmla="*/ 1193402 w 1998270"/>
              <a:gd name="connsiteY4427" fmla="*/ 455220 h 1996549"/>
              <a:gd name="connsiteX4428" fmla="*/ 1172253 w 1998270"/>
              <a:gd name="connsiteY4428" fmla="*/ 476029 h 1996549"/>
              <a:gd name="connsiteX4429" fmla="*/ 1151104 w 1998270"/>
              <a:gd name="connsiteY4429" fmla="*/ 455050 h 1996549"/>
              <a:gd name="connsiteX4430" fmla="*/ 1172253 w 1998270"/>
              <a:gd name="connsiteY4430" fmla="*/ 433901 h 1996549"/>
              <a:gd name="connsiteX4431" fmla="*/ 1971151 w 1998270"/>
              <a:gd name="connsiteY4431" fmla="*/ 432366 h 1996549"/>
              <a:gd name="connsiteX4432" fmla="*/ 1994347 w 1998270"/>
              <a:gd name="connsiteY4432" fmla="*/ 455561 h 1996549"/>
              <a:gd name="connsiteX4433" fmla="*/ 1994347 w 1998270"/>
              <a:gd name="connsiteY4433" fmla="*/ 455732 h 1996549"/>
              <a:gd name="connsiteX4434" fmla="*/ 1971151 w 1998270"/>
              <a:gd name="connsiteY4434" fmla="*/ 478587 h 1996549"/>
              <a:gd name="connsiteX4435" fmla="*/ 1970810 w 1998270"/>
              <a:gd name="connsiteY4435" fmla="*/ 478587 h 1996549"/>
              <a:gd name="connsiteX4436" fmla="*/ 1948125 w 1998270"/>
              <a:gd name="connsiteY4436" fmla="*/ 455561 h 1996549"/>
              <a:gd name="connsiteX4437" fmla="*/ 1948125 w 1998270"/>
              <a:gd name="connsiteY4437" fmla="*/ 455391 h 1996549"/>
              <a:gd name="connsiteX4438" fmla="*/ 1971151 w 1998270"/>
              <a:gd name="connsiteY4438" fmla="*/ 432366 h 1996549"/>
              <a:gd name="connsiteX4439" fmla="*/ 1357139 w 1998270"/>
              <a:gd name="connsiteY4439" fmla="*/ 432366 h 1996549"/>
              <a:gd name="connsiteX4440" fmla="*/ 1380335 w 1998270"/>
              <a:gd name="connsiteY4440" fmla="*/ 455561 h 1996549"/>
              <a:gd name="connsiteX4441" fmla="*/ 1380335 w 1998270"/>
              <a:gd name="connsiteY4441" fmla="*/ 455732 h 1996549"/>
              <a:gd name="connsiteX4442" fmla="*/ 1357139 w 1998270"/>
              <a:gd name="connsiteY4442" fmla="*/ 478587 h 1996549"/>
              <a:gd name="connsiteX4443" fmla="*/ 1356798 w 1998270"/>
              <a:gd name="connsiteY4443" fmla="*/ 478587 h 1996549"/>
              <a:gd name="connsiteX4444" fmla="*/ 1334113 w 1998270"/>
              <a:gd name="connsiteY4444" fmla="*/ 455561 h 1996549"/>
              <a:gd name="connsiteX4445" fmla="*/ 1334113 w 1998270"/>
              <a:gd name="connsiteY4445" fmla="*/ 455391 h 1996549"/>
              <a:gd name="connsiteX4446" fmla="*/ 1357139 w 1998270"/>
              <a:gd name="connsiteY4446" fmla="*/ 432366 h 1996549"/>
              <a:gd name="connsiteX4447" fmla="*/ 1417858 w 1998270"/>
              <a:gd name="connsiteY4447" fmla="*/ 431854 h 1996549"/>
              <a:gd name="connsiteX4448" fmla="*/ 1441566 w 1998270"/>
              <a:gd name="connsiteY4448" fmla="*/ 455561 h 1996549"/>
              <a:gd name="connsiteX4449" fmla="*/ 1441566 w 1998270"/>
              <a:gd name="connsiteY4449" fmla="*/ 455732 h 1996549"/>
              <a:gd name="connsiteX4450" fmla="*/ 1417858 w 1998270"/>
              <a:gd name="connsiteY4450" fmla="*/ 479098 h 1996549"/>
              <a:gd name="connsiteX4451" fmla="*/ 1394321 w 1998270"/>
              <a:gd name="connsiteY4451" fmla="*/ 455561 h 1996549"/>
              <a:gd name="connsiteX4452" fmla="*/ 1394321 w 1998270"/>
              <a:gd name="connsiteY4452" fmla="*/ 455391 h 1996549"/>
              <a:gd name="connsiteX4453" fmla="*/ 1417858 w 1998270"/>
              <a:gd name="connsiteY4453" fmla="*/ 431854 h 1996549"/>
              <a:gd name="connsiteX4454" fmla="*/ 1479259 w 1998270"/>
              <a:gd name="connsiteY4454" fmla="*/ 431172 h 1996549"/>
              <a:gd name="connsiteX4455" fmla="*/ 1503649 w 1998270"/>
              <a:gd name="connsiteY4455" fmla="*/ 455561 h 1996549"/>
              <a:gd name="connsiteX4456" fmla="*/ 1479259 w 1998270"/>
              <a:gd name="connsiteY4456" fmla="*/ 479782 h 1996549"/>
              <a:gd name="connsiteX4457" fmla="*/ 1455040 w 1998270"/>
              <a:gd name="connsiteY4457" fmla="*/ 455561 h 1996549"/>
              <a:gd name="connsiteX4458" fmla="*/ 1455040 w 1998270"/>
              <a:gd name="connsiteY4458" fmla="*/ 455391 h 1996549"/>
              <a:gd name="connsiteX4459" fmla="*/ 1479259 w 1998270"/>
              <a:gd name="connsiteY4459" fmla="*/ 431172 h 1996549"/>
              <a:gd name="connsiteX4460" fmla="*/ 1540660 w 1998270"/>
              <a:gd name="connsiteY4460" fmla="*/ 430659 h 1996549"/>
              <a:gd name="connsiteX4461" fmla="*/ 1565561 w 1998270"/>
              <a:gd name="connsiteY4461" fmla="*/ 455561 h 1996549"/>
              <a:gd name="connsiteX4462" fmla="*/ 1565561 w 1998270"/>
              <a:gd name="connsiteY4462" fmla="*/ 455732 h 1996549"/>
              <a:gd name="connsiteX4463" fmla="*/ 1540660 w 1998270"/>
              <a:gd name="connsiteY4463" fmla="*/ 480292 h 1996549"/>
              <a:gd name="connsiteX4464" fmla="*/ 1515929 w 1998270"/>
              <a:gd name="connsiteY4464" fmla="*/ 455561 h 1996549"/>
              <a:gd name="connsiteX4465" fmla="*/ 1515929 w 1998270"/>
              <a:gd name="connsiteY4465" fmla="*/ 455391 h 1996549"/>
              <a:gd name="connsiteX4466" fmla="*/ 1540660 w 1998270"/>
              <a:gd name="connsiteY4466" fmla="*/ 430659 h 1996549"/>
              <a:gd name="connsiteX4467" fmla="*/ 1602061 w 1998270"/>
              <a:gd name="connsiteY4467" fmla="*/ 430147 h 1996549"/>
              <a:gd name="connsiteX4468" fmla="*/ 1627475 w 1998270"/>
              <a:gd name="connsiteY4468" fmla="*/ 455561 h 1996549"/>
              <a:gd name="connsiteX4469" fmla="*/ 1602061 w 1998270"/>
              <a:gd name="connsiteY4469" fmla="*/ 480804 h 1996549"/>
              <a:gd name="connsiteX4470" fmla="*/ 1576819 w 1998270"/>
              <a:gd name="connsiteY4470" fmla="*/ 455561 h 1996549"/>
              <a:gd name="connsiteX4471" fmla="*/ 1602061 w 1998270"/>
              <a:gd name="connsiteY4471" fmla="*/ 430147 h 1996549"/>
              <a:gd name="connsiteX4472" fmla="*/ 1664145 w 1998270"/>
              <a:gd name="connsiteY4472" fmla="*/ 429636 h 1996549"/>
              <a:gd name="connsiteX4473" fmla="*/ 1690070 w 1998270"/>
              <a:gd name="connsiteY4473" fmla="*/ 455561 h 1996549"/>
              <a:gd name="connsiteX4474" fmla="*/ 1664145 w 1998270"/>
              <a:gd name="connsiteY4474" fmla="*/ 481316 h 1996549"/>
              <a:gd name="connsiteX4475" fmla="*/ 1638391 w 1998270"/>
              <a:gd name="connsiteY4475" fmla="*/ 455561 h 1996549"/>
              <a:gd name="connsiteX4476" fmla="*/ 1638391 w 1998270"/>
              <a:gd name="connsiteY4476" fmla="*/ 455391 h 1996549"/>
              <a:gd name="connsiteX4477" fmla="*/ 1664145 w 1998270"/>
              <a:gd name="connsiteY4477" fmla="*/ 429636 h 1996549"/>
              <a:gd name="connsiteX4478" fmla="*/ 1724864 w 1998270"/>
              <a:gd name="connsiteY4478" fmla="*/ 429295 h 1996549"/>
              <a:gd name="connsiteX4479" fmla="*/ 1751130 w 1998270"/>
              <a:gd name="connsiteY4479" fmla="*/ 455561 h 1996549"/>
              <a:gd name="connsiteX4480" fmla="*/ 1751130 w 1998270"/>
              <a:gd name="connsiteY4480" fmla="*/ 455732 h 1996549"/>
              <a:gd name="connsiteX4481" fmla="*/ 1724864 w 1998270"/>
              <a:gd name="connsiteY4481" fmla="*/ 481657 h 1996549"/>
              <a:gd name="connsiteX4482" fmla="*/ 1724523 w 1998270"/>
              <a:gd name="connsiteY4482" fmla="*/ 481657 h 1996549"/>
              <a:gd name="connsiteX4483" fmla="*/ 1698768 w 1998270"/>
              <a:gd name="connsiteY4483" fmla="*/ 455561 h 1996549"/>
              <a:gd name="connsiteX4484" fmla="*/ 1698768 w 1998270"/>
              <a:gd name="connsiteY4484" fmla="*/ 455391 h 1996549"/>
              <a:gd name="connsiteX4485" fmla="*/ 1724864 w 1998270"/>
              <a:gd name="connsiteY4485" fmla="*/ 429295 h 1996549"/>
              <a:gd name="connsiteX4486" fmla="*/ 1786265 w 1998270"/>
              <a:gd name="connsiteY4486" fmla="*/ 428954 h 1996549"/>
              <a:gd name="connsiteX4487" fmla="*/ 1812872 w 1998270"/>
              <a:gd name="connsiteY4487" fmla="*/ 455562 h 1996549"/>
              <a:gd name="connsiteX4488" fmla="*/ 1812872 w 1998270"/>
              <a:gd name="connsiteY4488" fmla="*/ 455732 h 1996549"/>
              <a:gd name="connsiteX4489" fmla="*/ 1786265 w 1998270"/>
              <a:gd name="connsiteY4489" fmla="*/ 481998 h 1996549"/>
              <a:gd name="connsiteX4490" fmla="*/ 1785924 w 1998270"/>
              <a:gd name="connsiteY4490" fmla="*/ 481998 h 1996549"/>
              <a:gd name="connsiteX4491" fmla="*/ 1759828 w 1998270"/>
              <a:gd name="connsiteY4491" fmla="*/ 455562 h 1996549"/>
              <a:gd name="connsiteX4492" fmla="*/ 1759828 w 1998270"/>
              <a:gd name="connsiteY4492" fmla="*/ 455391 h 1996549"/>
              <a:gd name="connsiteX4493" fmla="*/ 1786265 w 1998270"/>
              <a:gd name="connsiteY4493" fmla="*/ 428954 h 1996549"/>
              <a:gd name="connsiteX4494" fmla="*/ 1848033 w 1998270"/>
              <a:gd name="connsiteY4494" fmla="*/ 428820 h 1996549"/>
              <a:gd name="connsiteX4495" fmla="*/ 1874640 w 1998270"/>
              <a:gd name="connsiteY4495" fmla="*/ 455427 h 1996549"/>
              <a:gd name="connsiteX4496" fmla="*/ 1848033 w 1998270"/>
              <a:gd name="connsiteY4496" fmla="*/ 482034 h 1996549"/>
              <a:gd name="connsiteX4497" fmla="*/ 1821426 w 1998270"/>
              <a:gd name="connsiteY4497" fmla="*/ 455427 h 1996549"/>
              <a:gd name="connsiteX4498" fmla="*/ 1848033 w 1998270"/>
              <a:gd name="connsiteY4498" fmla="*/ 428820 h 1996549"/>
              <a:gd name="connsiteX4499" fmla="*/ 1909068 w 1998270"/>
              <a:gd name="connsiteY4499" fmla="*/ 428784 h 1996549"/>
              <a:gd name="connsiteX4500" fmla="*/ 1935846 w 1998270"/>
              <a:gd name="connsiteY4500" fmla="*/ 455561 h 1996549"/>
              <a:gd name="connsiteX4501" fmla="*/ 1935846 w 1998270"/>
              <a:gd name="connsiteY4501" fmla="*/ 455732 h 1996549"/>
              <a:gd name="connsiteX4502" fmla="*/ 1909068 w 1998270"/>
              <a:gd name="connsiteY4502" fmla="*/ 482168 h 1996549"/>
              <a:gd name="connsiteX4503" fmla="*/ 1882461 w 1998270"/>
              <a:gd name="connsiteY4503" fmla="*/ 455561 h 1996549"/>
              <a:gd name="connsiteX4504" fmla="*/ 1882461 w 1998270"/>
              <a:gd name="connsiteY4504" fmla="*/ 455391 h 1996549"/>
              <a:gd name="connsiteX4505" fmla="*/ 1909068 w 1998270"/>
              <a:gd name="connsiteY4505" fmla="*/ 428784 h 1996549"/>
              <a:gd name="connsiteX4506" fmla="*/ 5995 w 1998270"/>
              <a:gd name="connsiteY4506" fmla="*/ 388739 h 1996549"/>
              <a:gd name="connsiteX4507" fmla="*/ 11283 w 1998270"/>
              <a:gd name="connsiteY4507" fmla="*/ 394025 h 1996549"/>
              <a:gd name="connsiteX4508" fmla="*/ 5995 w 1998270"/>
              <a:gd name="connsiteY4508" fmla="*/ 399314 h 1996549"/>
              <a:gd name="connsiteX4509" fmla="*/ 708 w 1998270"/>
              <a:gd name="connsiteY4509" fmla="*/ 394025 h 1996549"/>
              <a:gd name="connsiteX4510" fmla="*/ 5995 w 1998270"/>
              <a:gd name="connsiteY4510" fmla="*/ 388739 h 1996549"/>
              <a:gd name="connsiteX4511" fmla="*/ 67030 w 1998270"/>
              <a:gd name="connsiteY4511" fmla="*/ 386997 h 1996549"/>
              <a:gd name="connsiteX4512" fmla="*/ 74193 w 1998270"/>
              <a:gd name="connsiteY4512" fmla="*/ 394161 h 1996549"/>
              <a:gd name="connsiteX4513" fmla="*/ 67030 w 1998270"/>
              <a:gd name="connsiteY4513" fmla="*/ 401324 h 1996549"/>
              <a:gd name="connsiteX4514" fmla="*/ 59867 w 1998270"/>
              <a:gd name="connsiteY4514" fmla="*/ 394161 h 1996549"/>
              <a:gd name="connsiteX4515" fmla="*/ 67030 w 1998270"/>
              <a:gd name="connsiteY4515" fmla="*/ 386997 h 1996549"/>
              <a:gd name="connsiteX4516" fmla="*/ 129113 w 1998270"/>
              <a:gd name="connsiteY4516" fmla="*/ 386144 h 1996549"/>
              <a:gd name="connsiteX4517" fmla="*/ 137129 w 1998270"/>
              <a:gd name="connsiteY4517" fmla="*/ 394161 h 1996549"/>
              <a:gd name="connsiteX4518" fmla="*/ 129113 w 1998270"/>
              <a:gd name="connsiteY4518" fmla="*/ 402177 h 1996549"/>
              <a:gd name="connsiteX4519" fmla="*/ 121097 w 1998270"/>
              <a:gd name="connsiteY4519" fmla="*/ 394161 h 1996549"/>
              <a:gd name="connsiteX4520" fmla="*/ 129113 w 1998270"/>
              <a:gd name="connsiteY4520" fmla="*/ 386144 h 1996549"/>
              <a:gd name="connsiteX4521" fmla="*/ 189832 w 1998270"/>
              <a:gd name="connsiteY4521" fmla="*/ 385291 h 1996549"/>
              <a:gd name="connsiteX4522" fmla="*/ 198701 w 1998270"/>
              <a:gd name="connsiteY4522" fmla="*/ 394160 h 1996549"/>
              <a:gd name="connsiteX4523" fmla="*/ 189832 w 1998270"/>
              <a:gd name="connsiteY4523" fmla="*/ 403030 h 1996549"/>
              <a:gd name="connsiteX4524" fmla="*/ 180964 w 1998270"/>
              <a:gd name="connsiteY4524" fmla="*/ 394160 h 1996549"/>
              <a:gd name="connsiteX4525" fmla="*/ 189832 w 1998270"/>
              <a:gd name="connsiteY4525" fmla="*/ 385291 h 1996549"/>
              <a:gd name="connsiteX4526" fmla="*/ 251234 w 1998270"/>
              <a:gd name="connsiteY4526" fmla="*/ 384439 h 1996549"/>
              <a:gd name="connsiteX4527" fmla="*/ 251574 w 1998270"/>
              <a:gd name="connsiteY4527" fmla="*/ 384439 h 1996549"/>
              <a:gd name="connsiteX4528" fmla="*/ 260956 w 1998270"/>
              <a:gd name="connsiteY4528" fmla="*/ 394161 h 1996549"/>
              <a:gd name="connsiteX4529" fmla="*/ 251234 w 1998270"/>
              <a:gd name="connsiteY4529" fmla="*/ 403883 h 1996549"/>
              <a:gd name="connsiteX4530" fmla="*/ 241512 w 1998270"/>
              <a:gd name="connsiteY4530" fmla="*/ 394161 h 1996549"/>
              <a:gd name="connsiteX4531" fmla="*/ 251234 w 1998270"/>
              <a:gd name="connsiteY4531" fmla="*/ 384439 h 1996549"/>
              <a:gd name="connsiteX4532" fmla="*/ 313002 w 1998270"/>
              <a:gd name="connsiteY4532" fmla="*/ 383452 h 1996549"/>
              <a:gd name="connsiteX4533" fmla="*/ 323576 w 1998270"/>
              <a:gd name="connsiteY4533" fmla="*/ 394027 h 1996549"/>
              <a:gd name="connsiteX4534" fmla="*/ 313002 w 1998270"/>
              <a:gd name="connsiteY4534" fmla="*/ 404601 h 1996549"/>
              <a:gd name="connsiteX4535" fmla="*/ 302427 w 1998270"/>
              <a:gd name="connsiteY4535" fmla="*/ 394027 h 1996549"/>
              <a:gd name="connsiteX4536" fmla="*/ 313002 w 1998270"/>
              <a:gd name="connsiteY4536" fmla="*/ 383452 h 1996549"/>
              <a:gd name="connsiteX4537" fmla="*/ 436119 w 1998270"/>
              <a:gd name="connsiteY4537" fmla="*/ 382732 h 1996549"/>
              <a:gd name="connsiteX4538" fmla="*/ 448229 w 1998270"/>
              <a:gd name="connsiteY4538" fmla="*/ 394843 h 1996549"/>
              <a:gd name="connsiteX4539" fmla="*/ 436119 w 1998270"/>
              <a:gd name="connsiteY4539" fmla="*/ 406953 h 1996549"/>
              <a:gd name="connsiteX4540" fmla="*/ 424010 w 1998270"/>
              <a:gd name="connsiteY4540" fmla="*/ 394843 h 1996549"/>
              <a:gd name="connsiteX4541" fmla="*/ 436119 w 1998270"/>
              <a:gd name="connsiteY4541" fmla="*/ 382732 h 1996549"/>
              <a:gd name="connsiteX4542" fmla="*/ 374036 w 1998270"/>
              <a:gd name="connsiteY4542" fmla="*/ 382732 h 1996549"/>
              <a:gd name="connsiteX4543" fmla="*/ 374377 w 1998270"/>
              <a:gd name="connsiteY4543" fmla="*/ 382732 h 1996549"/>
              <a:gd name="connsiteX4544" fmla="*/ 385293 w 1998270"/>
              <a:gd name="connsiteY4544" fmla="*/ 393989 h 1996549"/>
              <a:gd name="connsiteX4545" fmla="*/ 374036 w 1998270"/>
              <a:gd name="connsiteY4545" fmla="*/ 405246 h 1996549"/>
              <a:gd name="connsiteX4546" fmla="*/ 362780 w 1998270"/>
              <a:gd name="connsiteY4546" fmla="*/ 393989 h 1996549"/>
              <a:gd name="connsiteX4547" fmla="*/ 374036 w 1998270"/>
              <a:gd name="connsiteY4547" fmla="*/ 382732 h 1996549"/>
              <a:gd name="connsiteX4548" fmla="*/ 496838 w 1998270"/>
              <a:gd name="connsiteY4548" fmla="*/ 381197 h 1996549"/>
              <a:gd name="connsiteX4549" fmla="*/ 509801 w 1998270"/>
              <a:gd name="connsiteY4549" fmla="*/ 394161 h 1996549"/>
              <a:gd name="connsiteX4550" fmla="*/ 496838 w 1998270"/>
              <a:gd name="connsiteY4550" fmla="*/ 407123 h 1996549"/>
              <a:gd name="connsiteX4551" fmla="*/ 483876 w 1998270"/>
              <a:gd name="connsiteY4551" fmla="*/ 394161 h 1996549"/>
              <a:gd name="connsiteX4552" fmla="*/ 496838 w 1998270"/>
              <a:gd name="connsiteY4552" fmla="*/ 381197 h 1996549"/>
              <a:gd name="connsiteX4553" fmla="*/ 558240 w 1998270"/>
              <a:gd name="connsiteY4553" fmla="*/ 380516 h 1996549"/>
              <a:gd name="connsiteX4554" fmla="*/ 571884 w 1998270"/>
              <a:gd name="connsiteY4554" fmla="*/ 394161 h 1996549"/>
              <a:gd name="connsiteX4555" fmla="*/ 558240 w 1998270"/>
              <a:gd name="connsiteY4555" fmla="*/ 407806 h 1996549"/>
              <a:gd name="connsiteX4556" fmla="*/ 544595 w 1998270"/>
              <a:gd name="connsiteY4556" fmla="*/ 394161 h 1996549"/>
              <a:gd name="connsiteX4557" fmla="*/ 558240 w 1998270"/>
              <a:gd name="connsiteY4557" fmla="*/ 380516 h 1996549"/>
              <a:gd name="connsiteX4558" fmla="*/ 619641 w 1998270"/>
              <a:gd name="connsiteY4558" fmla="*/ 379662 h 1996549"/>
              <a:gd name="connsiteX4559" fmla="*/ 634138 w 1998270"/>
              <a:gd name="connsiteY4559" fmla="*/ 394161 h 1996549"/>
              <a:gd name="connsiteX4560" fmla="*/ 619641 w 1998270"/>
              <a:gd name="connsiteY4560" fmla="*/ 408657 h 1996549"/>
              <a:gd name="connsiteX4561" fmla="*/ 605144 w 1998270"/>
              <a:gd name="connsiteY4561" fmla="*/ 394161 h 1996549"/>
              <a:gd name="connsiteX4562" fmla="*/ 619641 w 1998270"/>
              <a:gd name="connsiteY4562" fmla="*/ 379662 h 1996549"/>
              <a:gd name="connsiteX4563" fmla="*/ 681042 w 1998270"/>
              <a:gd name="connsiteY4563" fmla="*/ 378810 h 1996549"/>
              <a:gd name="connsiteX4564" fmla="*/ 696393 w 1998270"/>
              <a:gd name="connsiteY4564" fmla="*/ 394161 h 1996549"/>
              <a:gd name="connsiteX4565" fmla="*/ 696393 w 1998270"/>
              <a:gd name="connsiteY4565" fmla="*/ 394331 h 1996549"/>
              <a:gd name="connsiteX4566" fmla="*/ 681042 w 1998270"/>
              <a:gd name="connsiteY4566" fmla="*/ 409340 h 1996549"/>
              <a:gd name="connsiteX4567" fmla="*/ 665692 w 1998270"/>
              <a:gd name="connsiteY4567" fmla="*/ 394161 h 1996549"/>
              <a:gd name="connsiteX4568" fmla="*/ 681042 w 1998270"/>
              <a:gd name="connsiteY4568" fmla="*/ 378810 h 1996549"/>
              <a:gd name="connsiteX4569" fmla="*/ 743126 w 1998270"/>
              <a:gd name="connsiteY4569" fmla="*/ 377958 h 1996549"/>
              <a:gd name="connsiteX4570" fmla="*/ 745241 w 1998270"/>
              <a:gd name="connsiteY4570" fmla="*/ 377958 h 1996549"/>
              <a:gd name="connsiteX4571" fmla="*/ 760182 w 1998270"/>
              <a:gd name="connsiteY4571" fmla="*/ 395013 h 1996549"/>
              <a:gd name="connsiteX4572" fmla="*/ 760147 w 1998270"/>
              <a:gd name="connsiteY4572" fmla="*/ 396071 h 1996549"/>
              <a:gd name="connsiteX4573" fmla="*/ 743126 w 1998270"/>
              <a:gd name="connsiteY4573" fmla="*/ 411046 h 1996549"/>
              <a:gd name="connsiteX4574" fmla="*/ 726923 w 1998270"/>
              <a:gd name="connsiteY4574" fmla="*/ 395013 h 1996549"/>
              <a:gd name="connsiteX4575" fmla="*/ 743126 w 1998270"/>
              <a:gd name="connsiteY4575" fmla="*/ 377958 h 1996549"/>
              <a:gd name="connsiteX4576" fmla="*/ 803844 w 1998270"/>
              <a:gd name="connsiteY4576" fmla="*/ 377275 h 1996549"/>
              <a:gd name="connsiteX4577" fmla="*/ 820900 w 1998270"/>
              <a:gd name="connsiteY4577" fmla="*/ 394331 h 1996549"/>
              <a:gd name="connsiteX4578" fmla="*/ 803844 w 1998270"/>
              <a:gd name="connsiteY4578" fmla="*/ 411387 h 1996549"/>
              <a:gd name="connsiteX4579" fmla="*/ 786789 w 1998270"/>
              <a:gd name="connsiteY4579" fmla="*/ 394331 h 1996549"/>
              <a:gd name="connsiteX4580" fmla="*/ 803844 w 1998270"/>
              <a:gd name="connsiteY4580" fmla="*/ 377275 h 1996549"/>
              <a:gd name="connsiteX4581" fmla="*/ 865246 w 1998270"/>
              <a:gd name="connsiteY4581" fmla="*/ 376422 h 1996549"/>
              <a:gd name="connsiteX4582" fmla="*/ 882302 w 1998270"/>
              <a:gd name="connsiteY4582" fmla="*/ 393477 h 1996549"/>
              <a:gd name="connsiteX4583" fmla="*/ 865246 w 1998270"/>
              <a:gd name="connsiteY4583" fmla="*/ 410534 h 1996549"/>
              <a:gd name="connsiteX4584" fmla="*/ 848191 w 1998270"/>
              <a:gd name="connsiteY4584" fmla="*/ 393477 h 1996549"/>
              <a:gd name="connsiteX4585" fmla="*/ 865246 w 1998270"/>
              <a:gd name="connsiteY4585" fmla="*/ 376422 h 1996549"/>
              <a:gd name="connsiteX4586" fmla="*/ 926647 w 1998270"/>
              <a:gd name="connsiteY4586" fmla="*/ 375740 h 1996549"/>
              <a:gd name="connsiteX4587" fmla="*/ 945067 w 1998270"/>
              <a:gd name="connsiteY4587" fmla="*/ 394161 h 1996549"/>
              <a:gd name="connsiteX4588" fmla="*/ 945067 w 1998270"/>
              <a:gd name="connsiteY4588" fmla="*/ 394331 h 1996549"/>
              <a:gd name="connsiteX4589" fmla="*/ 926647 w 1998270"/>
              <a:gd name="connsiteY4589" fmla="*/ 412411 h 1996549"/>
              <a:gd name="connsiteX4590" fmla="*/ 908227 w 1998270"/>
              <a:gd name="connsiteY4590" fmla="*/ 394161 h 1996549"/>
              <a:gd name="connsiteX4591" fmla="*/ 926647 w 1998270"/>
              <a:gd name="connsiteY4591" fmla="*/ 375740 h 1996549"/>
              <a:gd name="connsiteX4592" fmla="*/ 988415 w 1998270"/>
              <a:gd name="connsiteY4592" fmla="*/ 374753 h 1996549"/>
              <a:gd name="connsiteX4593" fmla="*/ 1007688 w 1998270"/>
              <a:gd name="connsiteY4593" fmla="*/ 394025 h 1996549"/>
              <a:gd name="connsiteX4594" fmla="*/ 988415 w 1998270"/>
              <a:gd name="connsiteY4594" fmla="*/ 413299 h 1996549"/>
              <a:gd name="connsiteX4595" fmla="*/ 969142 w 1998270"/>
              <a:gd name="connsiteY4595" fmla="*/ 394025 h 1996549"/>
              <a:gd name="connsiteX4596" fmla="*/ 988415 w 1998270"/>
              <a:gd name="connsiteY4596" fmla="*/ 374753 h 1996549"/>
              <a:gd name="connsiteX4597" fmla="*/ 1050132 w 1998270"/>
              <a:gd name="connsiteY4597" fmla="*/ 374205 h 1996549"/>
              <a:gd name="connsiteX4598" fmla="*/ 1070088 w 1998270"/>
              <a:gd name="connsiteY4598" fmla="*/ 394161 h 1996549"/>
              <a:gd name="connsiteX4599" fmla="*/ 1070088 w 1998270"/>
              <a:gd name="connsiteY4599" fmla="*/ 394331 h 1996549"/>
              <a:gd name="connsiteX4600" fmla="*/ 1050132 w 1998270"/>
              <a:gd name="connsiteY4600" fmla="*/ 413946 h 1996549"/>
              <a:gd name="connsiteX4601" fmla="*/ 1030177 w 1998270"/>
              <a:gd name="connsiteY4601" fmla="*/ 394161 h 1996549"/>
              <a:gd name="connsiteX4602" fmla="*/ 1050132 w 1998270"/>
              <a:gd name="connsiteY4602" fmla="*/ 374205 h 1996549"/>
              <a:gd name="connsiteX4603" fmla="*/ 1110851 w 1998270"/>
              <a:gd name="connsiteY4603" fmla="*/ 373352 h 1996549"/>
              <a:gd name="connsiteX4604" fmla="*/ 1111192 w 1998270"/>
              <a:gd name="connsiteY4604" fmla="*/ 373352 h 1996549"/>
              <a:gd name="connsiteX4605" fmla="*/ 1131659 w 1998270"/>
              <a:gd name="connsiteY4605" fmla="*/ 394161 h 1996549"/>
              <a:gd name="connsiteX4606" fmla="*/ 1131659 w 1998270"/>
              <a:gd name="connsiteY4606" fmla="*/ 394331 h 1996549"/>
              <a:gd name="connsiteX4607" fmla="*/ 1110851 w 1998270"/>
              <a:gd name="connsiteY4607" fmla="*/ 414798 h 1996549"/>
              <a:gd name="connsiteX4608" fmla="*/ 1090043 w 1998270"/>
              <a:gd name="connsiteY4608" fmla="*/ 394161 h 1996549"/>
              <a:gd name="connsiteX4609" fmla="*/ 1110851 w 1998270"/>
              <a:gd name="connsiteY4609" fmla="*/ 373352 h 1996549"/>
              <a:gd name="connsiteX4610" fmla="*/ 1172252 w 1998270"/>
              <a:gd name="connsiteY4610" fmla="*/ 372670 h 1996549"/>
              <a:gd name="connsiteX4611" fmla="*/ 1172593 w 1998270"/>
              <a:gd name="connsiteY4611" fmla="*/ 372670 h 1996549"/>
              <a:gd name="connsiteX4612" fmla="*/ 1193743 w 1998270"/>
              <a:gd name="connsiteY4612" fmla="*/ 394161 h 1996549"/>
              <a:gd name="connsiteX4613" fmla="*/ 1193743 w 1998270"/>
              <a:gd name="connsiteY4613" fmla="*/ 394331 h 1996549"/>
              <a:gd name="connsiteX4614" fmla="*/ 1172252 w 1998270"/>
              <a:gd name="connsiteY4614" fmla="*/ 415481 h 1996549"/>
              <a:gd name="connsiteX4615" fmla="*/ 1150762 w 1998270"/>
              <a:gd name="connsiteY4615" fmla="*/ 394161 h 1996549"/>
              <a:gd name="connsiteX4616" fmla="*/ 1172252 w 1998270"/>
              <a:gd name="connsiteY4616" fmla="*/ 372670 h 1996549"/>
              <a:gd name="connsiteX4617" fmla="*/ 1233654 w 1998270"/>
              <a:gd name="connsiteY4617" fmla="*/ 371988 h 1996549"/>
              <a:gd name="connsiteX4618" fmla="*/ 1255826 w 1998270"/>
              <a:gd name="connsiteY4618" fmla="*/ 394161 h 1996549"/>
              <a:gd name="connsiteX4619" fmla="*/ 1233654 w 1998270"/>
              <a:gd name="connsiteY4619" fmla="*/ 416163 h 1996549"/>
              <a:gd name="connsiteX4620" fmla="*/ 1211481 w 1998270"/>
              <a:gd name="connsiteY4620" fmla="*/ 394161 h 1996549"/>
              <a:gd name="connsiteX4621" fmla="*/ 1233654 w 1998270"/>
              <a:gd name="connsiteY4621" fmla="*/ 371988 h 1996549"/>
              <a:gd name="connsiteX4622" fmla="*/ 1295422 w 1998270"/>
              <a:gd name="connsiteY4622" fmla="*/ 371172 h 1996549"/>
              <a:gd name="connsiteX4623" fmla="*/ 1318277 w 1998270"/>
              <a:gd name="connsiteY4623" fmla="*/ 394027 h 1996549"/>
              <a:gd name="connsiteX4624" fmla="*/ 1295422 w 1998270"/>
              <a:gd name="connsiteY4624" fmla="*/ 416881 h 1996549"/>
              <a:gd name="connsiteX4625" fmla="*/ 1272567 w 1998270"/>
              <a:gd name="connsiteY4625" fmla="*/ 394027 h 1996549"/>
              <a:gd name="connsiteX4626" fmla="*/ 1295422 w 1998270"/>
              <a:gd name="connsiteY4626" fmla="*/ 371172 h 1996549"/>
              <a:gd name="connsiteX4627" fmla="*/ 1357139 w 1998270"/>
              <a:gd name="connsiteY4627" fmla="*/ 370453 h 1996549"/>
              <a:gd name="connsiteX4628" fmla="*/ 1380847 w 1998270"/>
              <a:gd name="connsiteY4628" fmla="*/ 394161 h 1996549"/>
              <a:gd name="connsiteX4629" fmla="*/ 1380847 w 1998270"/>
              <a:gd name="connsiteY4629" fmla="*/ 394331 h 1996549"/>
              <a:gd name="connsiteX4630" fmla="*/ 1357139 w 1998270"/>
              <a:gd name="connsiteY4630" fmla="*/ 417698 h 1996549"/>
              <a:gd name="connsiteX4631" fmla="*/ 1333602 w 1998270"/>
              <a:gd name="connsiteY4631" fmla="*/ 394161 h 1996549"/>
              <a:gd name="connsiteX4632" fmla="*/ 1333602 w 1998270"/>
              <a:gd name="connsiteY4632" fmla="*/ 393991 h 1996549"/>
              <a:gd name="connsiteX4633" fmla="*/ 1357139 w 1998270"/>
              <a:gd name="connsiteY4633" fmla="*/ 370453 h 1996549"/>
              <a:gd name="connsiteX4634" fmla="*/ 1971151 w 1998270"/>
              <a:gd name="connsiteY4634" fmla="*/ 370282 h 1996549"/>
              <a:gd name="connsiteX4635" fmla="*/ 1995029 w 1998270"/>
              <a:gd name="connsiteY4635" fmla="*/ 394161 h 1996549"/>
              <a:gd name="connsiteX4636" fmla="*/ 1971151 w 1998270"/>
              <a:gd name="connsiteY4636" fmla="*/ 417867 h 1996549"/>
              <a:gd name="connsiteX4637" fmla="*/ 1947273 w 1998270"/>
              <a:gd name="connsiteY4637" fmla="*/ 394161 h 1996549"/>
              <a:gd name="connsiteX4638" fmla="*/ 1971151 w 1998270"/>
              <a:gd name="connsiteY4638" fmla="*/ 370282 h 1996549"/>
              <a:gd name="connsiteX4639" fmla="*/ 1417858 w 1998270"/>
              <a:gd name="connsiteY4639" fmla="*/ 369771 h 1996549"/>
              <a:gd name="connsiteX4640" fmla="*/ 1442247 w 1998270"/>
              <a:gd name="connsiteY4640" fmla="*/ 394161 h 1996549"/>
              <a:gd name="connsiteX4641" fmla="*/ 1417858 w 1998270"/>
              <a:gd name="connsiteY4641" fmla="*/ 418381 h 1996549"/>
              <a:gd name="connsiteX4642" fmla="*/ 1393639 w 1998270"/>
              <a:gd name="connsiteY4642" fmla="*/ 394161 h 1996549"/>
              <a:gd name="connsiteX4643" fmla="*/ 1393639 w 1998270"/>
              <a:gd name="connsiteY4643" fmla="*/ 393991 h 1996549"/>
              <a:gd name="connsiteX4644" fmla="*/ 1417858 w 1998270"/>
              <a:gd name="connsiteY4644" fmla="*/ 369771 h 1996549"/>
              <a:gd name="connsiteX4645" fmla="*/ 1479259 w 1998270"/>
              <a:gd name="connsiteY4645" fmla="*/ 369259 h 1996549"/>
              <a:gd name="connsiteX4646" fmla="*/ 1504160 w 1998270"/>
              <a:gd name="connsiteY4646" fmla="*/ 394161 h 1996549"/>
              <a:gd name="connsiteX4647" fmla="*/ 1504160 w 1998270"/>
              <a:gd name="connsiteY4647" fmla="*/ 394331 h 1996549"/>
              <a:gd name="connsiteX4648" fmla="*/ 1479259 w 1998270"/>
              <a:gd name="connsiteY4648" fmla="*/ 418891 h 1996549"/>
              <a:gd name="connsiteX4649" fmla="*/ 1454528 w 1998270"/>
              <a:gd name="connsiteY4649" fmla="*/ 394161 h 1996549"/>
              <a:gd name="connsiteX4650" fmla="*/ 1454528 w 1998270"/>
              <a:gd name="connsiteY4650" fmla="*/ 393991 h 1996549"/>
              <a:gd name="connsiteX4651" fmla="*/ 1479259 w 1998270"/>
              <a:gd name="connsiteY4651" fmla="*/ 369259 h 1996549"/>
              <a:gd name="connsiteX4652" fmla="*/ 1540660 w 1998270"/>
              <a:gd name="connsiteY4652" fmla="*/ 368577 h 1996549"/>
              <a:gd name="connsiteX4653" fmla="*/ 1566244 w 1998270"/>
              <a:gd name="connsiteY4653" fmla="*/ 394161 h 1996549"/>
              <a:gd name="connsiteX4654" fmla="*/ 1540660 w 1998270"/>
              <a:gd name="connsiteY4654" fmla="*/ 419575 h 1996549"/>
              <a:gd name="connsiteX4655" fmla="*/ 1515247 w 1998270"/>
              <a:gd name="connsiteY4655" fmla="*/ 394161 h 1996549"/>
              <a:gd name="connsiteX4656" fmla="*/ 1540660 w 1998270"/>
              <a:gd name="connsiteY4656" fmla="*/ 368577 h 1996549"/>
              <a:gd name="connsiteX4657" fmla="*/ 1602428 w 1998270"/>
              <a:gd name="connsiteY4657" fmla="*/ 367931 h 1996549"/>
              <a:gd name="connsiteX4658" fmla="*/ 1628523 w 1998270"/>
              <a:gd name="connsiteY4658" fmla="*/ 394027 h 1996549"/>
              <a:gd name="connsiteX4659" fmla="*/ 1602428 w 1998270"/>
              <a:gd name="connsiteY4659" fmla="*/ 420121 h 1996549"/>
              <a:gd name="connsiteX4660" fmla="*/ 1576332 w 1998270"/>
              <a:gd name="connsiteY4660" fmla="*/ 394027 h 1996549"/>
              <a:gd name="connsiteX4661" fmla="*/ 1602428 w 1998270"/>
              <a:gd name="connsiteY4661" fmla="*/ 367931 h 1996549"/>
              <a:gd name="connsiteX4662" fmla="*/ 1664145 w 1998270"/>
              <a:gd name="connsiteY4662" fmla="*/ 367553 h 1996549"/>
              <a:gd name="connsiteX4663" fmla="*/ 1690752 w 1998270"/>
              <a:gd name="connsiteY4663" fmla="*/ 394161 h 1996549"/>
              <a:gd name="connsiteX4664" fmla="*/ 1690752 w 1998270"/>
              <a:gd name="connsiteY4664" fmla="*/ 394331 h 1996549"/>
              <a:gd name="connsiteX4665" fmla="*/ 1664145 w 1998270"/>
              <a:gd name="connsiteY4665" fmla="*/ 420597 h 1996549"/>
              <a:gd name="connsiteX4666" fmla="*/ 1663804 w 1998270"/>
              <a:gd name="connsiteY4666" fmla="*/ 420597 h 1996549"/>
              <a:gd name="connsiteX4667" fmla="*/ 1637708 w 1998270"/>
              <a:gd name="connsiteY4667" fmla="*/ 394161 h 1996549"/>
              <a:gd name="connsiteX4668" fmla="*/ 1637708 w 1998270"/>
              <a:gd name="connsiteY4668" fmla="*/ 393989 h 1996549"/>
              <a:gd name="connsiteX4669" fmla="*/ 1664145 w 1998270"/>
              <a:gd name="connsiteY4669" fmla="*/ 367553 h 1996549"/>
              <a:gd name="connsiteX4670" fmla="*/ 1724863 w 1998270"/>
              <a:gd name="connsiteY4670" fmla="*/ 367212 h 1996549"/>
              <a:gd name="connsiteX4671" fmla="*/ 1751812 w 1998270"/>
              <a:gd name="connsiteY4671" fmla="*/ 394161 h 1996549"/>
              <a:gd name="connsiteX4672" fmla="*/ 1751812 w 1998270"/>
              <a:gd name="connsiteY4672" fmla="*/ 394331 h 1996549"/>
              <a:gd name="connsiteX4673" fmla="*/ 1724863 w 1998270"/>
              <a:gd name="connsiteY4673" fmla="*/ 420939 h 1996549"/>
              <a:gd name="connsiteX4674" fmla="*/ 1698086 w 1998270"/>
              <a:gd name="connsiteY4674" fmla="*/ 394161 h 1996549"/>
              <a:gd name="connsiteX4675" fmla="*/ 1698086 w 1998270"/>
              <a:gd name="connsiteY4675" fmla="*/ 393989 h 1996549"/>
              <a:gd name="connsiteX4676" fmla="*/ 1724863 w 1998270"/>
              <a:gd name="connsiteY4676" fmla="*/ 367212 h 1996549"/>
              <a:gd name="connsiteX4677" fmla="*/ 1786265 w 1998270"/>
              <a:gd name="connsiteY4677" fmla="*/ 366870 h 1996549"/>
              <a:gd name="connsiteX4678" fmla="*/ 1813555 w 1998270"/>
              <a:gd name="connsiteY4678" fmla="*/ 394161 h 1996549"/>
              <a:gd name="connsiteX4679" fmla="*/ 1786265 w 1998270"/>
              <a:gd name="connsiteY4679" fmla="*/ 421279 h 1996549"/>
              <a:gd name="connsiteX4680" fmla="*/ 1759147 w 1998270"/>
              <a:gd name="connsiteY4680" fmla="*/ 394161 h 1996549"/>
              <a:gd name="connsiteX4681" fmla="*/ 1759147 w 1998270"/>
              <a:gd name="connsiteY4681" fmla="*/ 393989 h 1996549"/>
              <a:gd name="connsiteX4682" fmla="*/ 1786265 w 1998270"/>
              <a:gd name="connsiteY4682" fmla="*/ 366870 h 1996549"/>
              <a:gd name="connsiteX4683" fmla="*/ 1847666 w 1998270"/>
              <a:gd name="connsiteY4683" fmla="*/ 366700 h 1996549"/>
              <a:gd name="connsiteX4684" fmla="*/ 1875126 w 1998270"/>
              <a:gd name="connsiteY4684" fmla="*/ 394160 h 1996549"/>
              <a:gd name="connsiteX4685" fmla="*/ 1847666 w 1998270"/>
              <a:gd name="connsiteY4685" fmla="*/ 421449 h 1996549"/>
              <a:gd name="connsiteX4686" fmla="*/ 1820377 w 1998270"/>
              <a:gd name="connsiteY4686" fmla="*/ 394160 h 1996549"/>
              <a:gd name="connsiteX4687" fmla="*/ 1847666 w 1998270"/>
              <a:gd name="connsiteY4687" fmla="*/ 366700 h 1996549"/>
              <a:gd name="connsiteX4688" fmla="*/ 1909067 w 1998270"/>
              <a:gd name="connsiteY4688" fmla="*/ 366529 h 1996549"/>
              <a:gd name="connsiteX4689" fmla="*/ 1909409 w 1998270"/>
              <a:gd name="connsiteY4689" fmla="*/ 366529 h 1996549"/>
              <a:gd name="connsiteX4690" fmla="*/ 1936698 w 1998270"/>
              <a:gd name="connsiteY4690" fmla="*/ 394161 h 1996549"/>
              <a:gd name="connsiteX4691" fmla="*/ 1936698 w 1998270"/>
              <a:gd name="connsiteY4691" fmla="*/ 394331 h 1996549"/>
              <a:gd name="connsiteX4692" fmla="*/ 1909067 w 1998270"/>
              <a:gd name="connsiteY4692" fmla="*/ 421621 h 1996549"/>
              <a:gd name="connsiteX4693" fmla="*/ 1881608 w 1998270"/>
              <a:gd name="connsiteY4693" fmla="*/ 394161 h 1996549"/>
              <a:gd name="connsiteX4694" fmla="*/ 1881608 w 1998270"/>
              <a:gd name="connsiteY4694" fmla="*/ 393989 h 1996549"/>
              <a:gd name="connsiteX4695" fmla="*/ 1909067 w 1998270"/>
              <a:gd name="connsiteY4695" fmla="*/ 366529 h 1996549"/>
              <a:gd name="connsiteX4696" fmla="*/ 5629 w 1998270"/>
              <a:gd name="connsiteY4696" fmla="*/ 327472 h 1996549"/>
              <a:gd name="connsiteX4697" fmla="*/ 10916 w 1998270"/>
              <a:gd name="connsiteY4697" fmla="*/ 332760 h 1996549"/>
              <a:gd name="connsiteX4698" fmla="*/ 5629 w 1998270"/>
              <a:gd name="connsiteY4698" fmla="*/ 338047 h 1996549"/>
              <a:gd name="connsiteX4699" fmla="*/ 342 w 1998270"/>
              <a:gd name="connsiteY4699" fmla="*/ 332760 h 1996549"/>
              <a:gd name="connsiteX4700" fmla="*/ 5629 w 1998270"/>
              <a:gd name="connsiteY4700" fmla="*/ 327472 h 1996549"/>
              <a:gd name="connsiteX4701" fmla="*/ 67029 w 1998270"/>
              <a:gd name="connsiteY4701" fmla="*/ 325425 h 1996549"/>
              <a:gd name="connsiteX4702" fmla="*/ 74364 w 1998270"/>
              <a:gd name="connsiteY4702" fmla="*/ 332759 h 1996549"/>
              <a:gd name="connsiteX4703" fmla="*/ 67029 w 1998270"/>
              <a:gd name="connsiteY4703" fmla="*/ 340093 h 1996549"/>
              <a:gd name="connsiteX4704" fmla="*/ 59696 w 1998270"/>
              <a:gd name="connsiteY4704" fmla="*/ 332759 h 1996549"/>
              <a:gd name="connsiteX4705" fmla="*/ 67029 w 1998270"/>
              <a:gd name="connsiteY4705" fmla="*/ 325425 h 1996549"/>
              <a:gd name="connsiteX4706" fmla="*/ 129114 w 1998270"/>
              <a:gd name="connsiteY4706" fmla="*/ 324572 h 1996549"/>
              <a:gd name="connsiteX4707" fmla="*/ 129455 w 1998270"/>
              <a:gd name="connsiteY4707" fmla="*/ 324572 h 1996549"/>
              <a:gd name="connsiteX4708" fmla="*/ 137301 w 1998270"/>
              <a:gd name="connsiteY4708" fmla="*/ 332759 h 1996549"/>
              <a:gd name="connsiteX4709" fmla="*/ 129114 w 1998270"/>
              <a:gd name="connsiteY4709" fmla="*/ 340946 h 1996549"/>
              <a:gd name="connsiteX4710" fmla="*/ 120927 w 1998270"/>
              <a:gd name="connsiteY4710" fmla="*/ 332759 h 1996549"/>
              <a:gd name="connsiteX4711" fmla="*/ 129114 w 1998270"/>
              <a:gd name="connsiteY4711" fmla="*/ 324572 h 1996549"/>
              <a:gd name="connsiteX4712" fmla="*/ 189832 w 1998270"/>
              <a:gd name="connsiteY4712" fmla="*/ 323720 h 1996549"/>
              <a:gd name="connsiteX4713" fmla="*/ 190173 w 1998270"/>
              <a:gd name="connsiteY4713" fmla="*/ 323720 h 1996549"/>
              <a:gd name="connsiteX4714" fmla="*/ 198872 w 1998270"/>
              <a:gd name="connsiteY4714" fmla="*/ 332760 h 1996549"/>
              <a:gd name="connsiteX4715" fmla="*/ 189832 w 1998270"/>
              <a:gd name="connsiteY4715" fmla="*/ 341800 h 1996549"/>
              <a:gd name="connsiteX4716" fmla="*/ 180793 w 1998270"/>
              <a:gd name="connsiteY4716" fmla="*/ 332760 h 1996549"/>
              <a:gd name="connsiteX4717" fmla="*/ 189832 w 1998270"/>
              <a:gd name="connsiteY4717" fmla="*/ 323720 h 1996549"/>
              <a:gd name="connsiteX4718" fmla="*/ 251233 w 1998270"/>
              <a:gd name="connsiteY4718" fmla="*/ 322868 h 1996549"/>
              <a:gd name="connsiteX4719" fmla="*/ 261125 w 1998270"/>
              <a:gd name="connsiteY4719" fmla="*/ 332760 h 1996549"/>
              <a:gd name="connsiteX4720" fmla="*/ 251233 w 1998270"/>
              <a:gd name="connsiteY4720" fmla="*/ 342652 h 1996549"/>
              <a:gd name="connsiteX4721" fmla="*/ 241341 w 1998270"/>
              <a:gd name="connsiteY4721" fmla="*/ 332760 h 1996549"/>
              <a:gd name="connsiteX4722" fmla="*/ 251233 w 1998270"/>
              <a:gd name="connsiteY4722" fmla="*/ 322868 h 1996549"/>
              <a:gd name="connsiteX4723" fmla="*/ 312635 w 1998270"/>
              <a:gd name="connsiteY4723" fmla="*/ 322185 h 1996549"/>
              <a:gd name="connsiteX4724" fmla="*/ 323210 w 1998270"/>
              <a:gd name="connsiteY4724" fmla="*/ 332760 h 1996549"/>
              <a:gd name="connsiteX4725" fmla="*/ 312635 w 1998270"/>
              <a:gd name="connsiteY4725" fmla="*/ 343335 h 1996549"/>
              <a:gd name="connsiteX4726" fmla="*/ 302061 w 1998270"/>
              <a:gd name="connsiteY4726" fmla="*/ 332760 h 1996549"/>
              <a:gd name="connsiteX4727" fmla="*/ 312635 w 1998270"/>
              <a:gd name="connsiteY4727" fmla="*/ 322185 h 1996549"/>
              <a:gd name="connsiteX4728" fmla="*/ 374036 w 1998270"/>
              <a:gd name="connsiteY4728" fmla="*/ 321331 h 1996549"/>
              <a:gd name="connsiteX4729" fmla="*/ 385463 w 1998270"/>
              <a:gd name="connsiteY4729" fmla="*/ 332760 h 1996549"/>
              <a:gd name="connsiteX4730" fmla="*/ 374036 w 1998270"/>
              <a:gd name="connsiteY4730" fmla="*/ 344188 h 1996549"/>
              <a:gd name="connsiteX4731" fmla="*/ 362609 w 1998270"/>
              <a:gd name="connsiteY4731" fmla="*/ 332760 h 1996549"/>
              <a:gd name="connsiteX4732" fmla="*/ 374036 w 1998270"/>
              <a:gd name="connsiteY4732" fmla="*/ 321331 h 1996549"/>
              <a:gd name="connsiteX4733" fmla="*/ 436120 w 1998270"/>
              <a:gd name="connsiteY4733" fmla="*/ 320479 h 1996549"/>
              <a:gd name="connsiteX4734" fmla="*/ 448400 w 1998270"/>
              <a:gd name="connsiteY4734" fmla="*/ 332760 h 1996549"/>
              <a:gd name="connsiteX4735" fmla="*/ 436120 w 1998270"/>
              <a:gd name="connsiteY4735" fmla="*/ 345040 h 1996549"/>
              <a:gd name="connsiteX4736" fmla="*/ 423840 w 1998270"/>
              <a:gd name="connsiteY4736" fmla="*/ 332760 h 1996549"/>
              <a:gd name="connsiteX4737" fmla="*/ 436120 w 1998270"/>
              <a:gd name="connsiteY4737" fmla="*/ 320479 h 1996549"/>
              <a:gd name="connsiteX4738" fmla="*/ 496838 w 1998270"/>
              <a:gd name="connsiteY4738" fmla="*/ 319626 h 1996549"/>
              <a:gd name="connsiteX4739" fmla="*/ 497179 w 1998270"/>
              <a:gd name="connsiteY4739" fmla="*/ 319626 h 1996549"/>
              <a:gd name="connsiteX4740" fmla="*/ 509971 w 1998270"/>
              <a:gd name="connsiteY4740" fmla="*/ 332759 h 1996549"/>
              <a:gd name="connsiteX4741" fmla="*/ 496838 w 1998270"/>
              <a:gd name="connsiteY4741" fmla="*/ 345892 h 1996549"/>
              <a:gd name="connsiteX4742" fmla="*/ 483706 w 1998270"/>
              <a:gd name="connsiteY4742" fmla="*/ 332759 h 1996549"/>
              <a:gd name="connsiteX4743" fmla="*/ 496838 w 1998270"/>
              <a:gd name="connsiteY4743" fmla="*/ 319626 h 1996549"/>
              <a:gd name="connsiteX4744" fmla="*/ 558240 w 1998270"/>
              <a:gd name="connsiteY4744" fmla="*/ 318772 h 1996549"/>
              <a:gd name="connsiteX4745" fmla="*/ 572226 w 1998270"/>
              <a:gd name="connsiteY4745" fmla="*/ 332759 h 1996549"/>
              <a:gd name="connsiteX4746" fmla="*/ 558240 w 1998270"/>
              <a:gd name="connsiteY4746" fmla="*/ 346745 h 1996549"/>
              <a:gd name="connsiteX4747" fmla="*/ 544254 w 1998270"/>
              <a:gd name="connsiteY4747" fmla="*/ 332759 h 1996549"/>
              <a:gd name="connsiteX4748" fmla="*/ 558240 w 1998270"/>
              <a:gd name="connsiteY4748" fmla="*/ 318772 h 1996549"/>
              <a:gd name="connsiteX4749" fmla="*/ 620007 w 1998270"/>
              <a:gd name="connsiteY4749" fmla="*/ 317957 h 1996549"/>
              <a:gd name="connsiteX4750" fmla="*/ 634675 w 1998270"/>
              <a:gd name="connsiteY4750" fmla="*/ 332625 h 1996549"/>
              <a:gd name="connsiteX4751" fmla="*/ 620007 w 1998270"/>
              <a:gd name="connsiteY4751" fmla="*/ 347293 h 1996549"/>
              <a:gd name="connsiteX4752" fmla="*/ 605339 w 1998270"/>
              <a:gd name="connsiteY4752" fmla="*/ 332625 h 1996549"/>
              <a:gd name="connsiteX4753" fmla="*/ 620007 w 1998270"/>
              <a:gd name="connsiteY4753" fmla="*/ 317957 h 1996549"/>
              <a:gd name="connsiteX4754" fmla="*/ 681042 w 1998270"/>
              <a:gd name="connsiteY4754" fmla="*/ 317238 h 1996549"/>
              <a:gd name="connsiteX4755" fmla="*/ 696563 w 1998270"/>
              <a:gd name="connsiteY4755" fmla="*/ 332759 h 1996549"/>
              <a:gd name="connsiteX4756" fmla="*/ 696563 w 1998270"/>
              <a:gd name="connsiteY4756" fmla="*/ 332930 h 1996549"/>
              <a:gd name="connsiteX4757" fmla="*/ 681042 w 1998270"/>
              <a:gd name="connsiteY4757" fmla="*/ 348110 h 1996549"/>
              <a:gd name="connsiteX4758" fmla="*/ 680872 w 1998270"/>
              <a:gd name="connsiteY4758" fmla="*/ 348110 h 1996549"/>
              <a:gd name="connsiteX4759" fmla="*/ 665522 w 1998270"/>
              <a:gd name="connsiteY4759" fmla="*/ 332759 h 1996549"/>
              <a:gd name="connsiteX4760" fmla="*/ 681042 w 1998270"/>
              <a:gd name="connsiteY4760" fmla="*/ 317238 h 1996549"/>
              <a:gd name="connsiteX4761" fmla="*/ 743125 w 1998270"/>
              <a:gd name="connsiteY4761" fmla="*/ 316386 h 1996549"/>
              <a:gd name="connsiteX4762" fmla="*/ 760181 w 1998270"/>
              <a:gd name="connsiteY4762" fmla="*/ 333442 h 1996549"/>
              <a:gd name="connsiteX4763" fmla="*/ 743125 w 1998270"/>
              <a:gd name="connsiteY4763" fmla="*/ 350498 h 1996549"/>
              <a:gd name="connsiteX4764" fmla="*/ 726070 w 1998270"/>
              <a:gd name="connsiteY4764" fmla="*/ 333442 h 1996549"/>
              <a:gd name="connsiteX4765" fmla="*/ 743125 w 1998270"/>
              <a:gd name="connsiteY4765" fmla="*/ 316386 h 1996549"/>
              <a:gd name="connsiteX4766" fmla="*/ 803844 w 1998270"/>
              <a:gd name="connsiteY4766" fmla="*/ 315533 h 1996549"/>
              <a:gd name="connsiteX4767" fmla="*/ 820900 w 1998270"/>
              <a:gd name="connsiteY4767" fmla="*/ 332589 h 1996549"/>
              <a:gd name="connsiteX4768" fmla="*/ 803844 w 1998270"/>
              <a:gd name="connsiteY4768" fmla="*/ 349645 h 1996549"/>
              <a:gd name="connsiteX4769" fmla="*/ 786789 w 1998270"/>
              <a:gd name="connsiteY4769" fmla="*/ 332589 h 1996549"/>
              <a:gd name="connsiteX4770" fmla="*/ 803844 w 1998270"/>
              <a:gd name="connsiteY4770" fmla="*/ 315533 h 1996549"/>
              <a:gd name="connsiteX4771" fmla="*/ 865247 w 1998270"/>
              <a:gd name="connsiteY4771" fmla="*/ 314510 h 1996549"/>
              <a:gd name="connsiteX4772" fmla="*/ 882303 w 1998270"/>
              <a:gd name="connsiteY4772" fmla="*/ 331566 h 1996549"/>
              <a:gd name="connsiteX4773" fmla="*/ 865247 w 1998270"/>
              <a:gd name="connsiteY4773" fmla="*/ 348622 h 1996549"/>
              <a:gd name="connsiteX4774" fmla="*/ 864377 w 1998270"/>
              <a:gd name="connsiteY4774" fmla="*/ 348639 h 1996549"/>
              <a:gd name="connsiteX4775" fmla="*/ 847338 w 1998270"/>
              <a:gd name="connsiteY4775" fmla="*/ 331566 h 1996549"/>
              <a:gd name="connsiteX4776" fmla="*/ 847355 w 1998270"/>
              <a:gd name="connsiteY4776" fmla="*/ 330696 h 1996549"/>
              <a:gd name="connsiteX4777" fmla="*/ 865247 w 1998270"/>
              <a:gd name="connsiteY4777" fmla="*/ 314510 h 1996549"/>
              <a:gd name="connsiteX4778" fmla="*/ 927014 w 1998270"/>
              <a:gd name="connsiteY4778" fmla="*/ 313864 h 1996549"/>
              <a:gd name="connsiteX4779" fmla="*/ 945775 w 1998270"/>
              <a:gd name="connsiteY4779" fmla="*/ 332626 h 1996549"/>
              <a:gd name="connsiteX4780" fmla="*/ 927014 w 1998270"/>
              <a:gd name="connsiteY4780" fmla="*/ 351387 h 1996549"/>
              <a:gd name="connsiteX4781" fmla="*/ 908252 w 1998270"/>
              <a:gd name="connsiteY4781" fmla="*/ 332626 h 1996549"/>
              <a:gd name="connsiteX4782" fmla="*/ 927014 w 1998270"/>
              <a:gd name="connsiteY4782" fmla="*/ 313864 h 1996549"/>
              <a:gd name="connsiteX4783" fmla="*/ 988048 w 1998270"/>
              <a:gd name="connsiteY4783" fmla="*/ 313315 h 1996549"/>
              <a:gd name="connsiteX4784" fmla="*/ 1007492 w 1998270"/>
              <a:gd name="connsiteY4784" fmla="*/ 332759 h 1996549"/>
              <a:gd name="connsiteX4785" fmla="*/ 1007492 w 1998270"/>
              <a:gd name="connsiteY4785" fmla="*/ 332930 h 1996549"/>
              <a:gd name="connsiteX4786" fmla="*/ 988048 w 1998270"/>
              <a:gd name="connsiteY4786" fmla="*/ 352032 h 1996549"/>
              <a:gd name="connsiteX4787" fmla="*/ 987878 w 1998270"/>
              <a:gd name="connsiteY4787" fmla="*/ 352032 h 1996549"/>
              <a:gd name="connsiteX4788" fmla="*/ 968605 w 1998270"/>
              <a:gd name="connsiteY4788" fmla="*/ 332759 h 1996549"/>
              <a:gd name="connsiteX4789" fmla="*/ 988048 w 1998270"/>
              <a:gd name="connsiteY4789" fmla="*/ 313315 h 1996549"/>
              <a:gd name="connsiteX4790" fmla="*/ 1050132 w 1998270"/>
              <a:gd name="connsiteY4790" fmla="*/ 312462 h 1996549"/>
              <a:gd name="connsiteX4791" fmla="*/ 1070429 w 1998270"/>
              <a:gd name="connsiteY4791" fmla="*/ 332760 h 1996549"/>
              <a:gd name="connsiteX4792" fmla="*/ 1070429 w 1998270"/>
              <a:gd name="connsiteY4792" fmla="*/ 332931 h 1996549"/>
              <a:gd name="connsiteX4793" fmla="*/ 1050132 w 1998270"/>
              <a:gd name="connsiteY4793" fmla="*/ 352886 h 1996549"/>
              <a:gd name="connsiteX4794" fmla="*/ 1029836 w 1998270"/>
              <a:gd name="connsiteY4794" fmla="*/ 332760 h 1996549"/>
              <a:gd name="connsiteX4795" fmla="*/ 1050132 w 1998270"/>
              <a:gd name="connsiteY4795" fmla="*/ 312462 h 1996549"/>
              <a:gd name="connsiteX4796" fmla="*/ 1110851 w 1998270"/>
              <a:gd name="connsiteY4796" fmla="*/ 311610 h 1996549"/>
              <a:gd name="connsiteX4797" fmla="*/ 1111192 w 1998270"/>
              <a:gd name="connsiteY4797" fmla="*/ 311610 h 1996549"/>
              <a:gd name="connsiteX4798" fmla="*/ 1132000 w 1998270"/>
              <a:gd name="connsiteY4798" fmla="*/ 332760 h 1996549"/>
              <a:gd name="connsiteX4799" fmla="*/ 1132000 w 1998270"/>
              <a:gd name="connsiteY4799" fmla="*/ 332930 h 1996549"/>
              <a:gd name="connsiteX4800" fmla="*/ 1110851 w 1998270"/>
              <a:gd name="connsiteY4800" fmla="*/ 353739 h 1996549"/>
              <a:gd name="connsiteX4801" fmla="*/ 1089702 w 1998270"/>
              <a:gd name="connsiteY4801" fmla="*/ 332760 h 1996549"/>
              <a:gd name="connsiteX4802" fmla="*/ 1110851 w 1998270"/>
              <a:gd name="connsiteY4802" fmla="*/ 311610 h 1996549"/>
              <a:gd name="connsiteX4803" fmla="*/ 1172252 w 1998270"/>
              <a:gd name="connsiteY4803" fmla="*/ 310928 h 1996549"/>
              <a:gd name="connsiteX4804" fmla="*/ 1194084 w 1998270"/>
              <a:gd name="connsiteY4804" fmla="*/ 332760 h 1996549"/>
              <a:gd name="connsiteX4805" fmla="*/ 1194084 w 1998270"/>
              <a:gd name="connsiteY4805" fmla="*/ 332931 h 1996549"/>
              <a:gd name="connsiteX4806" fmla="*/ 1172252 w 1998270"/>
              <a:gd name="connsiteY4806" fmla="*/ 354421 h 1996549"/>
              <a:gd name="connsiteX4807" fmla="*/ 1150421 w 1998270"/>
              <a:gd name="connsiteY4807" fmla="*/ 332760 h 1996549"/>
              <a:gd name="connsiteX4808" fmla="*/ 1172252 w 1998270"/>
              <a:gd name="connsiteY4808" fmla="*/ 310928 h 1996549"/>
              <a:gd name="connsiteX4809" fmla="*/ 1233653 w 1998270"/>
              <a:gd name="connsiteY4809" fmla="*/ 310245 h 1996549"/>
              <a:gd name="connsiteX4810" fmla="*/ 1256167 w 1998270"/>
              <a:gd name="connsiteY4810" fmla="*/ 332759 h 1996549"/>
              <a:gd name="connsiteX4811" fmla="*/ 1233653 w 1998270"/>
              <a:gd name="connsiteY4811" fmla="*/ 355102 h 1996549"/>
              <a:gd name="connsiteX4812" fmla="*/ 1211140 w 1998270"/>
              <a:gd name="connsiteY4812" fmla="*/ 332759 h 1996549"/>
              <a:gd name="connsiteX4813" fmla="*/ 1233653 w 1998270"/>
              <a:gd name="connsiteY4813" fmla="*/ 310245 h 1996549"/>
              <a:gd name="connsiteX4814" fmla="*/ 1295054 w 1998270"/>
              <a:gd name="connsiteY4814" fmla="*/ 309393 h 1996549"/>
              <a:gd name="connsiteX4815" fmla="*/ 1318421 w 1998270"/>
              <a:gd name="connsiteY4815" fmla="*/ 332760 h 1996549"/>
              <a:gd name="connsiteX4816" fmla="*/ 1318421 w 1998270"/>
              <a:gd name="connsiteY4816" fmla="*/ 332931 h 1996549"/>
              <a:gd name="connsiteX4817" fmla="*/ 1295054 w 1998270"/>
              <a:gd name="connsiteY4817" fmla="*/ 355956 h 1996549"/>
              <a:gd name="connsiteX4818" fmla="*/ 1271859 w 1998270"/>
              <a:gd name="connsiteY4818" fmla="*/ 332760 h 1996549"/>
              <a:gd name="connsiteX4819" fmla="*/ 1271859 w 1998270"/>
              <a:gd name="connsiteY4819" fmla="*/ 332589 h 1996549"/>
              <a:gd name="connsiteX4820" fmla="*/ 1295054 w 1998270"/>
              <a:gd name="connsiteY4820" fmla="*/ 309393 h 1996549"/>
              <a:gd name="connsiteX4821" fmla="*/ 1357139 w 1998270"/>
              <a:gd name="connsiteY4821" fmla="*/ 308710 h 1996549"/>
              <a:gd name="connsiteX4822" fmla="*/ 1381188 w 1998270"/>
              <a:gd name="connsiteY4822" fmla="*/ 332759 h 1996549"/>
              <a:gd name="connsiteX4823" fmla="*/ 1357139 w 1998270"/>
              <a:gd name="connsiteY4823" fmla="*/ 356637 h 1996549"/>
              <a:gd name="connsiteX4824" fmla="*/ 1333261 w 1998270"/>
              <a:gd name="connsiteY4824" fmla="*/ 332759 h 1996549"/>
              <a:gd name="connsiteX4825" fmla="*/ 1357139 w 1998270"/>
              <a:gd name="connsiteY4825" fmla="*/ 308710 h 1996549"/>
              <a:gd name="connsiteX4826" fmla="*/ 1970835 w 1998270"/>
              <a:gd name="connsiteY4826" fmla="*/ 308064 h 1996549"/>
              <a:gd name="connsiteX4827" fmla="*/ 1995396 w 1998270"/>
              <a:gd name="connsiteY4827" fmla="*/ 332626 h 1996549"/>
              <a:gd name="connsiteX4828" fmla="*/ 1970835 w 1998270"/>
              <a:gd name="connsiteY4828" fmla="*/ 357186 h 1996549"/>
              <a:gd name="connsiteX4829" fmla="*/ 1946275 w 1998270"/>
              <a:gd name="connsiteY4829" fmla="*/ 332626 h 1996549"/>
              <a:gd name="connsiteX4830" fmla="*/ 1970835 w 1998270"/>
              <a:gd name="connsiteY4830" fmla="*/ 308064 h 1996549"/>
              <a:gd name="connsiteX4831" fmla="*/ 1417858 w 1998270"/>
              <a:gd name="connsiteY4831" fmla="*/ 308028 h 1996549"/>
              <a:gd name="connsiteX4832" fmla="*/ 1442589 w 1998270"/>
              <a:gd name="connsiteY4832" fmla="*/ 332759 h 1996549"/>
              <a:gd name="connsiteX4833" fmla="*/ 1442589 w 1998270"/>
              <a:gd name="connsiteY4833" fmla="*/ 332930 h 1996549"/>
              <a:gd name="connsiteX4834" fmla="*/ 1417858 w 1998270"/>
              <a:gd name="connsiteY4834" fmla="*/ 357320 h 1996549"/>
              <a:gd name="connsiteX4835" fmla="*/ 1417517 w 1998270"/>
              <a:gd name="connsiteY4835" fmla="*/ 357320 h 1996549"/>
              <a:gd name="connsiteX4836" fmla="*/ 1393297 w 1998270"/>
              <a:gd name="connsiteY4836" fmla="*/ 332759 h 1996549"/>
              <a:gd name="connsiteX4837" fmla="*/ 1393297 w 1998270"/>
              <a:gd name="connsiteY4837" fmla="*/ 332589 h 1996549"/>
              <a:gd name="connsiteX4838" fmla="*/ 1417858 w 1998270"/>
              <a:gd name="connsiteY4838" fmla="*/ 308028 h 1996549"/>
              <a:gd name="connsiteX4839" fmla="*/ 1479258 w 1998270"/>
              <a:gd name="connsiteY4839" fmla="*/ 307346 h 1996549"/>
              <a:gd name="connsiteX4840" fmla="*/ 1504672 w 1998270"/>
              <a:gd name="connsiteY4840" fmla="*/ 332760 h 1996549"/>
              <a:gd name="connsiteX4841" fmla="*/ 1479258 w 1998270"/>
              <a:gd name="connsiteY4841" fmla="*/ 358004 h 1996549"/>
              <a:gd name="connsiteX4842" fmla="*/ 1454016 w 1998270"/>
              <a:gd name="connsiteY4842" fmla="*/ 332760 h 1996549"/>
              <a:gd name="connsiteX4843" fmla="*/ 1479258 w 1998270"/>
              <a:gd name="connsiteY4843" fmla="*/ 307346 h 1996549"/>
              <a:gd name="connsiteX4844" fmla="*/ 1540660 w 1998270"/>
              <a:gd name="connsiteY4844" fmla="*/ 306664 h 1996549"/>
              <a:gd name="connsiteX4845" fmla="*/ 1541001 w 1998270"/>
              <a:gd name="connsiteY4845" fmla="*/ 306664 h 1996549"/>
              <a:gd name="connsiteX4846" fmla="*/ 1566755 w 1998270"/>
              <a:gd name="connsiteY4846" fmla="*/ 332760 h 1996549"/>
              <a:gd name="connsiteX4847" fmla="*/ 1566755 w 1998270"/>
              <a:gd name="connsiteY4847" fmla="*/ 332931 h 1996549"/>
              <a:gd name="connsiteX4848" fmla="*/ 1540660 w 1998270"/>
              <a:gd name="connsiteY4848" fmla="*/ 358685 h 1996549"/>
              <a:gd name="connsiteX4849" fmla="*/ 1514735 w 1998270"/>
              <a:gd name="connsiteY4849" fmla="*/ 332760 h 1996549"/>
              <a:gd name="connsiteX4850" fmla="*/ 1514735 w 1998270"/>
              <a:gd name="connsiteY4850" fmla="*/ 332589 h 1996549"/>
              <a:gd name="connsiteX4851" fmla="*/ 1540660 w 1998270"/>
              <a:gd name="connsiteY4851" fmla="*/ 306664 h 1996549"/>
              <a:gd name="connsiteX4852" fmla="*/ 1602061 w 1998270"/>
              <a:gd name="connsiteY4852" fmla="*/ 305981 h 1996549"/>
              <a:gd name="connsiteX4853" fmla="*/ 1628839 w 1998270"/>
              <a:gd name="connsiteY4853" fmla="*/ 332759 h 1996549"/>
              <a:gd name="connsiteX4854" fmla="*/ 1628839 w 1998270"/>
              <a:gd name="connsiteY4854" fmla="*/ 332930 h 1996549"/>
              <a:gd name="connsiteX4855" fmla="*/ 1602061 w 1998270"/>
              <a:gd name="connsiteY4855" fmla="*/ 359365 h 1996549"/>
              <a:gd name="connsiteX4856" fmla="*/ 1575454 w 1998270"/>
              <a:gd name="connsiteY4856" fmla="*/ 332759 h 1996549"/>
              <a:gd name="connsiteX4857" fmla="*/ 1575454 w 1998270"/>
              <a:gd name="connsiteY4857" fmla="*/ 332589 h 1996549"/>
              <a:gd name="connsiteX4858" fmla="*/ 1602061 w 1998270"/>
              <a:gd name="connsiteY4858" fmla="*/ 305981 h 1996549"/>
              <a:gd name="connsiteX4859" fmla="*/ 1664144 w 1998270"/>
              <a:gd name="connsiteY4859" fmla="*/ 305470 h 1996549"/>
              <a:gd name="connsiteX4860" fmla="*/ 1691434 w 1998270"/>
              <a:gd name="connsiteY4860" fmla="*/ 332760 h 1996549"/>
              <a:gd name="connsiteX4861" fmla="*/ 1664144 w 1998270"/>
              <a:gd name="connsiteY4861" fmla="*/ 359879 h 1996549"/>
              <a:gd name="connsiteX4862" fmla="*/ 1637026 w 1998270"/>
              <a:gd name="connsiteY4862" fmla="*/ 332760 h 1996549"/>
              <a:gd name="connsiteX4863" fmla="*/ 1637026 w 1998270"/>
              <a:gd name="connsiteY4863" fmla="*/ 332589 h 1996549"/>
              <a:gd name="connsiteX4864" fmla="*/ 1664144 w 1998270"/>
              <a:gd name="connsiteY4864" fmla="*/ 305470 h 1996549"/>
              <a:gd name="connsiteX4865" fmla="*/ 1724864 w 1998270"/>
              <a:gd name="connsiteY4865" fmla="*/ 304958 h 1996549"/>
              <a:gd name="connsiteX4866" fmla="*/ 1752665 w 1998270"/>
              <a:gd name="connsiteY4866" fmla="*/ 332760 h 1996549"/>
              <a:gd name="connsiteX4867" fmla="*/ 1752665 w 1998270"/>
              <a:gd name="connsiteY4867" fmla="*/ 332930 h 1996549"/>
              <a:gd name="connsiteX4868" fmla="*/ 1724864 w 1998270"/>
              <a:gd name="connsiteY4868" fmla="*/ 360390 h 1996549"/>
              <a:gd name="connsiteX4869" fmla="*/ 1724523 w 1998270"/>
              <a:gd name="connsiteY4869" fmla="*/ 360390 h 1996549"/>
              <a:gd name="connsiteX4870" fmla="*/ 1697233 w 1998270"/>
              <a:gd name="connsiteY4870" fmla="*/ 332760 h 1996549"/>
              <a:gd name="connsiteX4871" fmla="*/ 1697233 w 1998270"/>
              <a:gd name="connsiteY4871" fmla="*/ 332589 h 1996549"/>
              <a:gd name="connsiteX4872" fmla="*/ 1724864 w 1998270"/>
              <a:gd name="connsiteY4872" fmla="*/ 304958 h 1996549"/>
              <a:gd name="connsiteX4873" fmla="*/ 1786265 w 1998270"/>
              <a:gd name="connsiteY4873" fmla="*/ 304617 h 1996549"/>
              <a:gd name="connsiteX4874" fmla="*/ 1814407 w 1998270"/>
              <a:gd name="connsiteY4874" fmla="*/ 332760 h 1996549"/>
              <a:gd name="connsiteX4875" fmla="*/ 1814407 w 1998270"/>
              <a:gd name="connsiteY4875" fmla="*/ 332930 h 1996549"/>
              <a:gd name="connsiteX4876" fmla="*/ 1786265 w 1998270"/>
              <a:gd name="connsiteY4876" fmla="*/ 360731 h 1996549"/>
              <a:gd name="connsiteX4877" fmla="*/ 1785924 w 1998270"/>
              <a:gd name="connsiteY4877" fmla="*/ 360731 h 1996549"/>
              <a:gd name="connsiteX4878" fmla="*/ 1758293 w 1998270"/>
              <a:gd name="connsiteY4878" fmla="*/ 332760 h 1996549"/>
              <a:gd name="connsiteX4879" fmla="*/ 1758293 w 1998270"/>
              <a:gd name="connsiteY4879" fmla="*/ 332589 h 1996549"/>
              <a:gd name="connsiteX4880" fmla="*/ 1786265 w 1998270"/>
              <a:gd name="connsiteY4880" fmla="*/ 304617 h 1996549"/>
              <a:gd name="connsiteX4881" fmla="*/ 1909068 w 1998270"/>
              <a:gd name="connsiteY4881" fmla="*/ 304446 h 1996549"/>
              <a:gd name="connsiteX4882" fmla="*/ 1937381 w 1998270"/>
              <a:gd name="connsiteY4882" fmla="*/ 332759 h 1996549"/>
              <a:gd name="connsiteX4883" fmla="*/ 1937381 w 1998270"/>
              <a:gd name="connsiteY4883" fmla="*/ 332930 h 1996549"/>
              <a:gd name="connsiteX4884" fmla="*/ 1909068 w 1998270"/>
              <a:gd name="connsiteY4884" fmla="*/ 360901 h 1996549"/>
              <a:gd name="connsiteX4885" fmla="*/ 1880926 w 1998270"/>
              <a:gd name="connsiteY4885" fmla="*/ 332759 h 1996549"/>
              <a:gd name="connsiteX4886" fmla="*/ 1880926 w 1998270"/>
              <a:gd name="connsiteY4886" fmla="*/ 332589 h 1996549"/>
              <a:gd name="connsiteX4887" fmla="*/ 1909068 w 1998270"/>
              <a:gd name="connsiteY4887" fmla="*/ 304446 h 1996549"/>
              <a:gd name="connsiteX4888" fmla="*/ 1847666 w 1998270"/>
              <a:gd name="connsiteY4888" fmla="*/ 304446 h 1996549"/>
              <a:gd name="connsiteX4889" fmla="*/ 1875979 w 1998270"/>
              <a:gd name="connsiteY4889" fmla="*/ 332759 h 1996549"/>
              <a:gd name="connsiteX4890" fmla="*/ 1875979 w 1998270"/>
              <a:gd name="connsiteY4890" fmla="*/ 332930 h 1996549"/>
              <a:gd name="connsiteX4891" fmla="*/ 1847666 w 1998270"/>
              <a:gd name="connsiteY4891" fmla="*/ 360901 h 1996549"/>
              <a:gd name="connsiteX4892" fmla="*/ 1819524 w 1998270"/>
              <a:gd name="connsiteY4892" fmla="*/ 332759 h 1996549"/>
              <a:gd name="connsiteX4893" fmla="*/ 1819524 w 1998270"/>
              <a:gd name="connsiteY4893" fmla="*/ 332589 h 1996549"/>
              <a:gd name="connsiteX4894" fmla="*/ 1847666 w 1998270"/>
              <a:gd name="connsiteY4894" fmla="*/ 304446 h 1996549"/>
              <a:gd name="connsiteX4895" fmla="*/ 5629 w 1998270"/>
              <a:gd name="connsiteY4895" fmla="*/ 265900 h 1996549"/>
              <a:gd name="connsiteX4896" fmla="*/ 11086 w 1998270"/>
              <a:gd name="connsiteY4896" fmla="*/ 271358 h 1996549"/>
              <a:gd name="connsiteX4897" fmla="*/ 5629 w 1998270"/>
              <a:gd name="connsiteY4897" fmla="*/ 276816 h 1996549"/>
              <a:gd name="connsiteX4898" fmla="*/ 171 w 1998270"/>
              <a:gd name="connsiteY4898" fmla="*/ 271358 h 1996549"/>
              <a:gd name="connsiteX4899" fmla="*/ 5629 w 1998270"/>
              <a:gd name="connsiteY4899" fmla="*/ 265900 h 1996549"/>
              <a:gd name="connsiteX4900" fmla="*/ 129113 w 1998270"/>
              <a:gd name="connsiteY4900" fmla="*/ 263342 h 1996549"/>
              <a:gd name="connsiteX4901" fmla="*/ 137470 w 1998270"/>
              <a:gd name="connsiteY4901" fmla="*/ 271700 h 1996549"/>
              <a:gd name="connsiteX4902" fmla="*/ 129113 w 1998270"/>
              <a:gd name="connsiteY4902" fmla="*/ 280057 h 1996549"/>
              <a:gd name="connsiteX4903" fmla="*/ 120756 w 1998270"/>
              <a:gd name="connsiteY4903" fmla="*/ 271700 h 1996549"/>
              <a:gd name="connsiteX4904" fmla="*/ 129113 w 1998270"/>
              <a:gd name="connsiteY4904" fmla="*/ 263342 h 1996549"/>
              <a:gd name="connsiteX4905" fmla="*/ 67030 w 1998270"/>
              <a:gd name="connsiteY4905" fmla="*/ 263342 h 1996549"/>
              <a:gd name="connsiteX4906" fmla="*/ 67371 w 1998270"/>
              <a:gd name="connsiteY4906" fmla="*/ 263342 h 1996549"/>
              <a:gd name="connsiteX4907" fmla="*/ 74534 w 1998270"/>
              <a:gd name="connsiteY4907" fmla="*/ 270847 h 1996549"/>
              <a:gd name="connsiteX4908" fmla="*/ 67030 w 1998270"/>
              <a:gd name="connsiteY4908" fmla="*/ 278352 h 1996549"/>
              <a:gd name="connsiteX4909" fmla="*/ 59526 w 1998270"/>
              <a:gd name="connsiteY4909" fmla="*/ 270847 h 1996549"/>
              <a:gd name="connsiteX4910" fmla="*/ 67030 w 1998270"/>
              <a:gd name="connsiteY4910" fmla="*/ 263342 h 1996549"/>
              <a:gd name="connsiteX4911" fmla="*/ 189832 w 1998270"/>
              <a:gd name="connsiteY4911" fmla="*/ 262148 h 1996549"/>
              <a:gd name="connsiteX4912" fmla="*/ 199042 w 1998270"/>
              <a:gd name="connsiteY4912" fmla="*/ 271359 h 1996549"/>
              <a:gd name="connsiteX4913" fmla="*/ 189832 w 1998270"/>
              <a:gd name="connsiteY4913" fmla="*/ 280569 h 1996549"/>
              <a:gd name="connsiteX4914" fmla="*/ 180622 w 1998270"/>
              <a:gd name="connsiteY4914" fmla="*/ 271359 h 1996549"/>
              <a:gd name="connsiteX4915" fmla="*/ 189832 w 1998270"/>
              <a:gd name="connsiteY4915" fmla="*/ 262148 h 1996549"/>
              <a:gd name="connsiteX4916" fmla="*/ 251233 w 1998270"/>
              <a:gd name="connsiteY4916" fmla="*/ 261296 h 1996549"/>
              <a:gd name="connsiteX4917" fmla="*/ 251574 w 1998270"/>
              <a:gd name="connsiteY4917" fmla="*/ 261296 h 1996549"/>
              <a:gd name="connsiteX4918" fmla="*/ 261296 w 1998270"/>
              <a:gd name="connsiteY4918" fmla="*/ 271358 h 1996549"/>
              <a:gd name="connsiteX4919" fmla="*/ 251233 w 1998270"/>
              <a:gd name="connsiteY4919" fmla="*/ 281421 h 1996549"/>
              <a:gd name="connsiteX4920" fmla="*/ 241171 w 1998270"/>
              <a:gd name="connsiteY4920" fmla="*/ 271358 h 1996549"/>
              <a:gd name="connsiteX4921" fmla="*/ 251233 w 1998270"/>
              <a:gd name="connsiteY4921" fmla="*/ 261296 h 1996549"/>
              <a:gd name="connsiteX4922" fmla="*/ 313001 w 1998270"/>
              <a:gd name="connsiteY4922" fmla="*/ 260480 h 1996549"/>
              <a:gd name="connsiteX4923" fmla="*/ 323746 w 1998270"/>
              <a:gd name="connsiteY4923" fmla="*/ 271223 h 1996549"/>
              <a:gd name="connsiteX4924" fmla="*/ 313001 w 1998270"/>
              <a:gd name="connsiteY4924" fmla="*/ 281969 h 1996549"/>
              <a:gd name="connsiteX4925" fmla="*/ 302256 w 1998270"/>
              <a:gd name="connsiteY4925" fmla="*/ 271223 h 1996549"/>
              <a:gd name="connsiteX4926" fmla="*/ 313001 w 1998270"/>
              <a:gd name="connsiteY4926" fmla="*/ 260480 h 1996549"/>
              <a:gd name="connsiteX4927" fmla="*/ 374035 w 1998270"/>
              <a:gd name="connsiteY4927" fmla="*/ 259760 h 1996549"/>
              <a:gd name="connsiteX4928" fmla="*/ 374377 w 1998270"/>
              <a:gd name="connsiteY4928" fmla="*/ 259760 h 1996549"/>
              <a:gd name="connsiteX4929" fmla="*/ 385634 w 1998270"/>
              <a:gd name="connsiteY4929" fmla="*/ 271358 h 1996549"/>
              <a:gd name="connsiteX4930" fmla="*/ 374035 w 1998270"/>
              <a:gd name="connsiteY4930" fmla="*/ 282956 h 1996549"/>
              <a:gd name="connsiteX4931" fmla="*/ 362438 w 1998270"/>
              <a:gd name="connsiteY4931" fmla="*/ 271358 h 1996549"/>
              <a:gd name="connsiteX4932" fmla="*/ 374035 w 1998270"/>
              <a:gd name="connsiteY4932" fmla="*/ 259760 h 1996549"/>
              <a:gd name="connsiteX4933" fmla="*/ 436120 w 1998270"/>
              <a:gd name="connsiteY4933" fmla="*/ 258908 h 1996549"/>
              <a:gd name="connsiteX4934" fmla="*/ 436460 w 1998270"/>
              <a:gd name="connsiteY4934" fmla="*/ 258908 h 1996549"/>
              <a:gd name="connsiteX4935" fmla="*/ 448571 w 1998270"/>
              <a:gd name="connsiteY4935" fmla="*/ 271358 h 1996549"/>
              <a:gd name="connsiteX4936" fmla="*/ 436120 w 1998270"/>
              <a:gd name="connsiteY4936" fmla="*/ 283808 h 1996549"/>
              <a:gd name="connsiteX4937" fmla="*/ 423669 w 1998270"/>
              <a:gd name="connsiteY4937" fmla="*/ 271358 h 1996549"/>
              <a:gd name="connsiteX4938" fmla="*/ 436120 w 1998270"/>
              <a:gd name="connsiteY4938" fmla="*/ 258908 h 1996549"/>
              <a:gd name="connsiteX4939" fmla="*/ 496838 w 1998270"/>
              <a:gd name="connsiteY4939" fmla="*/ 258055 h 1996549"/>
              <a:gd name="connsiteX4940" fmla="*/ 510142 w 1998270"/>
              <a:gd name="connsiteY4940" fmla="*/ 271358 h 1996549"/>
              <a:gd name="connsiteX4941" fmla="*/ 496838 w 1998270"/>
              <a:gd name="connsiteY4941" fmla="*/ 284662 h 1996549"/>
              <a:gd name="connsiteX4942" fmla="*/ 483535 w 1998270"/>
              <a:gd name="connsiteY4942" fmla="*/ 271358 h 1996549"/>
              <a:gd name="connsiteX4943" fmla="*/ 496838 w 1998270"/>
              <a:gd name="connsiteY4943" fmla="*/ 258055 h 1996549"/>
              <a:gd name="connsiteX4944" fmla="*/ 558240 w 1998270"/>
              <a:gd name="connsiteY4944" fmla="*/ 257203 h 1996549"/>
              <a:gd name="connsiteX4945" fmla="*/ 572396 w 1998270"/>
              <a:gd name="connsiteY4945" fmla="*/ 271359 h 1996549"/>
              <a:gd name="connsiteX4946" fmla="*/ 558240 w 1998270"/>
              <a:gd name="connsiteY4946" fmla="*/ 285515 h 1996549"/>
              <a:gd name="connsiteX4947" fmla="*/ 544084 w 1998270"/>
              <a:gd name="connsiteY4947" fmla="*/ 271359 h 1996549"/>
              <a:gd name="connsiteX4948" fmla="*/ 558240 w 1998270"/>
              <a:gd name="connsiteY4948" fmla="*/ 257203 h 1996549"/>
              <a:gd name="connsiteX4949" fmla="*/ 619641 w 1998270"/>
              <a:gd name="connsiteY4949" fmla="*/ 256520 h 1996549"/>
              <a:gd name="connsiteX4950" fmla="*/ 634480 w 1998270"/>
              <a:gd name="connsiteY4950" fmla="*/ 271358 h 1996549"/>
              <a:gd name="connsiteX4951" fmla="*/ 619641 w 1998270"/>
              <a:gd name="connsiteY4951" fmla="*/ 286197 h 1996549"/>
              <a:gd name="connsiteX4952" fmla="*/ 604803 w 1998270"/>
              <a:gd name="connsiteY4952" fmla="*/ 271358 h 1996549"/>
              <a:gd name="connsiteX4953" fmla="*/ 619641 w 1998270"/>
              <a:gd name="connsiteY4953" fmla="*/ 256520 h 1996549"/>
              <a:gd name="connsiteX4954" fmla="*/ 681408 w 1998270"/>
              <a:gd name="connsiteY4954" fmla="*/ 255534 h 1996549"/>
              <a:gd name="connsiteX4955" fmla="*/ 697100 w 1998270"/>
              <a:gd name="connsiteY4955" fmla="*/ 271223 h 1996549"/>
              <a:gd name="connsiteX4956" fmla="*/ 681408 w 1998270"/>
              <a:gd name="connsiteY4956" fmla="*/ 286917 h 1996549"/>
              <a:gd name="connsiteX4957" fmla="*/ 665717 w 1998270"/>
              <a:gd name="connsiteY4957" fmla="*/ 271223 h 1996549"/>
              <a:gd name="connsiteX4958" fmla="*/ 681408 w 1998270"/>
              <a:gd name="connsiteY4958" fmla="*/ 255534 h 1996549"/>
              <a:gd name="connsiteX4959" fmla="*/ 743125 w 1998270"/>
              <a:gd name="connsiteY4959" fmla="*/ 254815 h 1996549"/>
              <a:gd name="connsiteX4960" fmla="*/ 760181 w 1998270"/>
              <a:gd name="connsiteY4960" fmla="*/ 271870 h 1996549"/>
              <a:gd name="connsiteX4961" fmla="*/ 743125 w 1998270"/>
              <a:gd name="connsiteY4961" fmla="*/ 288926 h 1996549"/>
              <a:gd name="connsiteX4962" fmla="*/ 726070 w 1998270"/>
              <a:gd name="connsiteY4962" fmla="*/ 271870 h 1996549"/>
              <a:gd name="connsiteX4963" fmla="*/ 743125 w 1998270"/>
              <a:gd name="connsiteY4963" fmla="*/ 254815 h 1996549"/>
              <a:gd name="connsiteX4964" fmla="*/ 803844 w 1998270"/>
              <a:gd name="connsiteY4964" fmla="*/ 253962 h 1996549"/>
              <a:gd name="connsiteX4965" fmla="*/ 820900 w 1998270"/>
              <a:gd name="connsiteY4965" fmla="*/ 271017 h 1996549"/>
              <a:gd name="connsiteX4966" fmla="*/ 803844 w 1998270"/>
              <a:gd name="connsiteY4966" fmla="*/ 288073 h 1996549"/>
              <a:gd name="connsiteX4967" fmla="*/ 786789 w 1998270"/>
              <a:gd name="connsiteY4967" fmla="*/ 271017 h 1996549"/>
              <a:gd name="connsiteX4968" fmla="*/ 803844 w 1998270"/>
              <a:gd name="connsiteY4968" fmla="*/ 253962 h 1996549"/>
              <a:gd name="connsiteX4969" fmla="*/ 865246 w 1998270"/>
              <a:gd name="connsiteY4969" fmla="*/ 253279 h 1996549"/>
              <a:gd name="connsiteX4970" fmla="*/ 865587 w 1998270"/>
              <a:gd name="connsiteY4970" fmla="*/ 253279 h 1996549"/>
              <a:gd name="connsiteX4971" fmla="*/ 883325 w 1998270"/>
              <a:gd name="connsiteY4971" fmla="*/ 271359 h 1996549"/>
              <a:gd name="connsiteX4972" fmla="*/ 865246 w 1998270"/>
              <a:gd name="connsiteY4972" fmla="*/ 288415 h 1996549"/>
              <a:gd name="connsiteX4973" fmla="*/ 847167 w 1998270"/>
              <a:gd name="connsiteY4973" fmla="*/ 271359 h 1996549"/>
              <a:gd name="connsiteX4974" fmla="*/ 865246 w 1998270"/>
              <a:gd name="connsiteY4974" fmla="*/ 253279 h 1996549"/>
              <a:gd name="connsiteX4975" fmla="*/ 926648 w 1998270"/>
              <a:gd name="connsiteY4975" fmla="*/ 252427 h 1996549"/>
              <a:gd name="connsiteX4976" fmla="*/ 945580 w 1998270"/>
              <a:gd name="connsiteY4976" fmla="*/ 271359 h 1996549"/>
              <a:gd name="connsiteX4977" fmla="*/ 926648 w 1998270"/>
              <a:gd name="connsiteY4977" fmla="*/ 290120 h 1996549"/>
              <a:gd name="connsiteX4978" fmla="*/ 907716 w 1998270"/>
              <a:gd name="connsiteY4978" fmla="*/ 271359 h 1996549"/>
              <a:gd name="connsiteX4979" fmla="*/ 926648 w 1998270"/>
              <a:gd name="connsiteY4979" fmla="*/ 252427 h 1996549"/>
              <a:gd name="connsiteX4980" fmla="*/ 988048 w 1998270"/>
              <a:gd name="connsiteY4980" fmla="*/ 251574 h 1996549"/>
              <a:gd name="connsiteX4981" fmla="*/ 1007833 w 1998270"/>
              <a:gd name="connsiteY4981" fmla="*/ 271358 h 1996549"/>
              <a:gd name="connsiteX4982" fmla="*/ 1007833 w 1998270"/>
              <a:gd name="connsiteY4982" fmla="*/ 271529 h 1996549"/>
              <a:gd name="connsiteX4983" fmla="*/ 988048 w 1998270"/>
              <a:gd name="connsiteY4983" fmla="*/ 290973 h 1996549"/>
              <a:gd name="connsiteX4984" fmla="*/ 987878 w 1998270"/>
              <a:gd name="connsiteY4984" fmla="*/ 290973 h 1996549"/>
              <a:gd name="connsiteX4985" fmla="*/ 968264 w 1998270"/>
              <a:gd name="connsiteY4985" fmla="*/ 271358 h 1996549"/>
              <a:gd name="connsiteX4986" fmla="*/ 988048 w 1998270"/>
              <a:gd name="connsiteY4986" fmla="*/ 251574 h 1996549"/>
              <a:gd name="connsiteX4987" fmla="*/ 1050132 w 1998270"/>
              <a:gd name="connsiteY4987" fmla="*/ 250892 h 1996549"/>
              <a:gd name="connsiteX4988" fmla="*/ 1070599 w 1998270"/>
              <a:gd name="connsiteY4988" fmla="*/ 271359 h 1996549"/>
              <a:gd name="connsiteX4989" fmla="*/ 1070599 w 1998270"/>
              <a:gd name="connsiteY4989" fmla="*/ 271529 h 1996549"/>
              <a:gd name="connsiteX4990" fmla="*/ 1050132 w 1998270"/>
              <a:gd name="connsiteY4990" fmla="*/ 291655 h 1996549"/>
              <a:gd name="connsiteX4991" fmla="*/ 1049961 w 1998270"/>
              <a:gd name="connsiteY4991" fmla="*/ 291655 h 1996549"/>
              <a:gd name="connsiteX4992" fmla="*/ 1029665 w 1998270"/>
              <a:gd name="connsiteY4992" fmla="*/ 271359 h 1996549"/>
              <a:gd name="connsiteX4993" fmla="*/ 1050132 w 1998270"/>
              <a:gd name="connsiteY4993" fmla="*/ 250892 h 1996549"/>
              <a:gd name="connsiteX4994" fmla="*/ 1110851 w 1998270"/>
              <a:gd name="connsiteY4994" fmla="*/ 250039 h 1996549"/>
              <a:gd name="connsiteX4995" fmla="*/ 1132171 w 1998270"/>
              <a:gd name="connsiteY4995" fmla="*/ 271358 h 1996549"/>
              <a:gd name="connsiteX4996" fmla="*/ 1132171 w 1998270"/>
              <a:gd name="connsiteY4996" fmla="*/ 271529 h 1996549"/>
              <a:gd name="connsiteX4997" fmla="*/ 1110851 w 1998270"/>
              <a:gd name="connsiteY4997" fmla="*/ 292508 h 1996549"/>
              <a:gd name="connsiteX4998" fmla="*/ 1110681 w 1998270"/>
              <a:gd name="connsiteY4998" fmla="*/ 292508 h 1996549"/>
              <a:gd name="connsiteX4999" fmla="*/ 1089532 w 1998270"/>
              <a:gd name="connsiteY4999" fmla="*/ 271358 h 1996549"/>
              <a:gd name="connsiteX5000" fmla="*/ 1110851 w 1998270"/>
              <a:gd name="connsiteY5000" fmla="*/ 250039 h 1996549"/>
              <a:gd name="connsiteX5001" fmla="*/ 1172252 w 1998270"/>
              <a:gd name="connsiteY5001" fmla="*/ 249357 h 1996549"/>
              <a:gd name="connsiteX5002" fmla="*/ 1194254 w 1998270"/>
              <a:gd name="connsiteY5002" fmla="*/ 271359 h 1996549"/>
              <a:gd name="connsiteX5003" fmla="*/ 1194254 w 1998270"/>
              <a:gd name="connsiteY5003" fmla="*/ 271529 h 1996549"/>
              <a:gd name="connsiteX5004" fmla="*/ 1172252 w 1998270"/>
              <a:gd name="connsiteY5004" fmla="*/ 293190 h 1996549"/>
              <a:gd name="connsiteX5005" fmla="*/ 1150421 w 1998270"/>
              <a:gd name="connsiteY5005" fmla="*/ 271359 h 1996549"/>
              <a:gd name="connsiteX5006" fmla="*/ 1150421 w 1998270"/>
              <a:gd name="connsiteY5006" fmla="*/ 271188 h 1996549"/>
              <a:gd name="connsiteX5007" fmla="*/ 1172252 w 1998270"/>
              <a:gd name="connsiteY5007" fmla="*/ 249357 h 1996549"/>
              <a:gd name="connsiteX5008" fmla="*/ 1233654 w 1998270"/>
              <a:gd name="connsiteY5008" fmla="*/ 248503 h 1996549"/>
              <a:gd name="connsiteX5009" fmla="*/ 1256509 w 1998270"/>
              <a:gd name="connsiteY5009" fmla="*/ 271358 h 1996549"/>
              <a:gd name="connsiteX5010" fmla="*/ 1256509 w 1998270"/>
              <a:gd name="connsiteY5010" fmla="*/ 271529 h 1996549"/>
              <a:gd name="connsiteX5011" fmla="*/ 1233654 w 1998270"/>
              <a:gd name="connsiteY5011" fmla="*/ 294043 h 1996549"/>
              <a:gd name="connsiteX5012" fmla="*/ 1233313 w 1998270"/>
              <a:gd name="connsiteY5012" fmla="*/ 294043 h 1996549"/>
              <a:gd name="connsiteX5013" fmla="*/ 1210969 w 1998270"/>
              <a:gd name="connsiteY5013" fmla="*/ 271358 h 1996549"/>
              <a:gd name="connsiteX5014" fmla="*/ 1210969 w 1998270"/>
              <a:gd name="connsiteY5014" fmla="*/ 271188 h 1996549"/>
              <a:gd name="connsiteX5015" fmla="*/ 1233654 w 1998270"/>
              <a:gd name="connsiteY5015" fmla="*/ 248503 h 1996549"/>
              <a:gd name="connsiteX5016" fmla="*/ 1295054 w 1998270"/>
              <a:gd name="connsiteY5016" fmla="*/ 247650 h 1996549"/>
              <a:gd name="connsiteX5017" fmla="*/ 1318762 w 1998270"/>
              <a:gd name="connsiteY5017" fmla="*/ 271358 h 1996549"/>
              <a:gd name="connsiteX5018" fmla="*/ 1318762 w 1998270"/>
              <a:gd name="connsiteY5018" fmla="*/ 271529 h 1996549"/>
              <a:gd name="connsiteX5019" fmla="*/ 1295054 w 1998270"/>
              <a:gd name="connsiteY5019" fmla="*/ 294895 h 1996549"/>
              <a:gd name="connsiteX5020" fmla="*/ 1271518 w 1998270"/>
              <a:gd name="connsiteY5020" fmla="*/ 271358 h 1996549"/>
              <a:gd name="connsiteX5021" fmla="*/ 1271518 w 1998270"/>
              <a:gd name="connsiteY5021" fmla="*/ 271188 h 1996549"/>
              <a:gd name="connsiteX5022" fmla="*/ 1295054 w 1998270"/>
              <a:gd name="connsiteY5022" fmla="*/ 247650 h 1996549"/>
              <a:gd name="connsiteX5023" fmla="*/ 1971151 w 1998270"/>
              <a:gd name="connsiteY5023" fmla="*/ 246286 h 1996549"/>
              <a:gd name="connsiteX5024" fmla="*/ 1996394 w 1998270"/>
              <a:gd name="connsiteY5024" fmla="*/ 271529 h 1996549"/>
              <a:gd name="connsiteX5025" fmla="*/ 1996394 w 1998270"/>
              <a:gd name="connsiteY5025" fmla="*/ 271700 h 1996549"/>
              <a:gd name="connsiteX5026" fmla="*/ 1971151 w 1998270"/>
              <a:gd name="connsiteY5026" fmla="*/ 296601 h 1996549"/>
              <a:gd name="connsiteX5027" fmla="*/ 1946079 w 1998270"/>
              <a:gd name="connsiteY5027" fmla="*/ 271529 h 1996549"/>
              <a:gd name="connsiteX5028" fmla="*/ 1946079 w 1998270"/>
              <a:gd name="connsiteY5028" fmla="*/ 271359 h 1996549"/>
              <a:gd name="connsiteX5029" fmla="*/ 1971151 w 1998270"/>
              <a:gd name="connsiteY5029" fmla="*/ 246286 h 1996549"/>
              <a:gd name="connsiteX5030" fmla="*/ 1479259 w 1998270"/>
              <a:gd name="connsiteY5030" fmla="*/ 246286 h 1996549"/>
              <a:gd name="connsiteX5031" fmla="*/ 1505184 w 1998270"/>
              <a:gd name="connsiteY5031" fmla="*/ 272211 h 1996549"/>
              <a:gd name="connsiteX5032" fmla="*/ 1479259 w 1998270"/>
              <a:gd name="connsiteY5032" fmla="*/ 297966 h 1996549"/>
              <a:gd name="connsiteX5033" fmla="*/ 1453505 w 1998270"/>
              <a:gd name="connsiteY5033" fmla="*/ 272211 h 1996549"/>
              <a:gd name="connsiteX5034" fmla="*/ 1453505 w 1998270"/>
              <a:gd name="connsiteY5034" fmla="*/ 272041 h 1996549"/>
              <a:gd name="connsiteX5035" fmla="*/ 1479259 w 1998270"/>
              <a:gd name="connsiteY5035" fmla="*/ 246286 h 1996549"/>
              <a:gd name="connsiteX5036" fmla="*/ 1417857 w 1998270"/>
              <a:gd name="connsiteY5036" fmla="*/ 246286 h 1996549"/>
              <a:gd name="connsiteX5037" fmla="*/ 1442929 w 1998270"/>
              <a:gd name="connsiteY5037" fmla="*/ 271359 h 1996549"/>
              <a:gd name="connsiteX5038" fmla="*/ 1442929 w 1998270"/>
              <a:gd name="connsiteY5038" fmla="*/ 271529 h 1996549"/>
              <a:gd name="connsiteX5039" fmla="*/ 1417857 w 1998270"/>
              <a:gd name="connsiteY5039" fmla="*/ 296260 h 1996549"/>
              <a:gd name="connsiteX5040" fmla="*/ 1392956 w 1998270"/>
              <a:gd name="connsiteY5040" fmla="*/ 271359 h 1996549"/>
              <a:gd name="connsiteX5041" fmla="*/ 1392956 w 1998270"/>
              <a:gd name="connsiteY5041" fmla="*/ 271188 h 1996549"/>
              <a:gd name="connsiteX5042" fmla="*/ 1417857 w 1998270"/>
              <a:gd name="connsiteY5042" fmla="*/ 246286 h 1996549"/>
              <a:gd name="connsiteX5043" fmla="*/ 1357138 w 1998270"/>
              <a:gd name="connsiteY5043" fmla="*/ 246286 h 1996549"/>
              <a:gd name="connsiteX5044" fmla="*/ 1381528 w 1998270"/>
              <a:gd name="connsiteY5044" fmla="*/ 270676 h 1996549"/>
              <a:gd name="connsiteX5045" fmla="*/ 1357138 w 1998270"/>
              <a:gd name="connsiteY5045" fmla="*/ 294896 h 1996549"/>
              <a:gd name="connsiteX5046" fmla="*/ 1332919 w 1998270"/>
              <a:gd name="connsiteY5046" fmla="*/ 270676 h 1996549"/>
              <a:gd name="connsiteX5047" fmla="*/ 1332919 w 1998270"/>
              <a:gd name="connsiteY5047" fmla="*/ 270506 h 1996549"/>
              <a:gd name="connsiteX5048" fmla="*/ 1357138 w 1998270"/>
              <a:gd name="connsiteY5048" fmla="*/ 246286 h 1996549"/>
              <a:gd name="connsiteX5049" fmla="*/ 1540660 w 1998270"/>
              <a:gd name="connsiteY5049" fmla="*/ 244752 h 1996549"/>
              <a:gd name="connsiteX5050" fmla="*/ 1567267 w 1998270"/>
              <a:gd name="connsiteY5050" fmla="*/ 271359 h 1996549"/>
              <a:gd name="connsiteX5051" fmla="*/ 1567267 w 1998270"/>
              <a:gd name="connsiteY5051" fmla="*/ 271529 h 1996549"/>
              <a:gd name="connsiteX5052" fmla="*/ 1540660 w 1998270"/>
              <a:gd name="connsiteY5052" fmla="*/ 297795 h 1996549"/>
              <a:gd name="connsiteX5053" fmla="*/ 1540319 w 1998270"/>
              <a:gd name="connsiteY5053" fmla="*/ 297795 h 1996549"/>
              <a:gd name="connsiteX5054" fmla="*/ 1514223 w 1998270"/>
              <a:gd name="connsiteY5054" fmla="*/ 271359 h 1996549"/>
              <a:gd name="connsiteX5055" fmla="*/ 1514223 w 1998270"/>
              <a:gd name="connsiteY5055" fmla="*/ 271188 h 1996549"/>
              <a:gd name="connsiteX5056" fmla="*/ 1540660 w 1998270"/>
              <a:gd name="connsiteY5056" fmla="*/ 244752 h 1996549"/>
              <a:gd name="connsiteX5057" fmla="*/ 1602061 w 1998270"/>
              <a:gd name="connsiteY5057" fmla="*/ 244070 h 1996549"/>
              <a:gd name="connsiteX5058" fmla="*/ 1629351 w 1998270"/>
              <a:gd name="connsiteY5058" fmla="*/ 271359 h 1996549"/>
              <a:gd name="connsiteX5059" fmla="*/ 1602061 w 1998270"/>
              <a:gd name="connsiteY5059" fmla="*/ 298478 h 1996549"/>
              <a:gd name="connsiteX5060" fmla="*/ 1574943 w 1998270"/>
              <a:gd name="connsiteY5060" fmla="*/ 271359 h 1996549"/>
              <a:gd name="connsiteX5061" fmla="*/ 1574943 w 1998270"/>
              <a:gd name="connsiteY5061" fmla="*/ 271188 h 1996549"/>
              <a:gd name="connsiteX5062" fmla="*/ 1602061 w 1998270"/>
              <a:gd name="connsiteY5062" fmla="*/ 244070 h 1996549"/>
              <a:gd name="connsiteX5063" fmla="*/ 1664145 w 1998270"/>
              <a:gd name="connsiteY5063" fmla="*/ 243558 h 1996549"/>
              <a:gd name="connsiteX5064" fmla="*/ 1691946 w 1998270"/>
              <a:gd name="connsiteY5064" fmla="*/ 271359 h 1996549"/>
              <a:gd name="connsiteX5065" fmla="*/ 1691946 w 1998270"/>
              <a:gd name="connsiteY5065" fmla="*/ 271529 h 1996549"/>
              <a:gd name="connsiteX5066" fmla="*/ 1664145 w 1998270"/>
              <a:gd name="connsiteY5066" fmla="*/ 298989 h 1996549"/>
              <a:gd name="connsiteX5067" fmla="*/ 1663804 w 1998270"/>
              <a:gd name="connsiteY5067" fmla="*/ 298989 h 1996549"/>
              <a:gd name="connsiteX5068" fmla="*/ 1636514 w 1998270"/>
              <a:gd name="connsiteY5068" fmla="*/ 271359 h 1996549"/>
              <a:gd name="connsiteX5069" fmla="*/ 1636514 w 1998270"/>
              <a:gd name="connsiteY5069" fmla="*/ 271188 h 1996549"/>
              <a:gd name="connsiteX5070" fmla="*/ 1664145 w 1998270"/>
              <a:gd name="connsiteY5070" fmla="*/ 243558 h 1996549"/>
              <a:gd name="connsiteX5071" fmla="*/ 1724863 w 1998270"/>
              <a:gd name="connsiteY5071" fmla="*/ 242876 h 1996549"/>
              <a:gd name="connsiteX5072" fmla="*/ 1753347 w 1998270"/>
              <a:gd name="connsiteY5072" fmla="*/ 271359 h 1996549"/>
              <a:gd name="connsiteX5073" fmla="*/ 1753347 w 1998270"/>
              <a:gd name="connsiteY5073" fmla="*/ 271529 h 1996549"/>
              <a:gd name="connsiteX5074" fmla="*/ 1724863 w 1998270"/>
              <a:gd name="connsiteY5074" fmla="*/ 299672 h 1996549"/>
              <a:gd name="connsiteX5075" fmla="*/ 1696551 w 1998270"/>
              <a:gd name="connsiteY5075" fmla="*/ 271359 h 1996549"/>
              <a:gd name="connsiteX5076" fmla="*/ 1696551 w 1998270"/>
              <a:gd name="connsiteY5076" fmla="*/ 271188 h 1996549"/>
              <a:gd name="connsiteX5077" fmla="*/ 1724863 w 1998270"/>
              <a:gd name="connsiteY5077" fmla="*/ 242876 h 1996549"/>
              <a:gd name="connsiteX5078" fmla="*/ 1786265 w 1998270"/>
              <a:gd name="connsiteY5078" fmla="*/ 242534 h 1996549"/>
              <a:gd name="connsiteX5079" fmla="*/ 1815090 w 1998270"/>
              <a:gd name="connsiteY5079" fmla="*/ 271358 h 1996549"/>
              <a:gd name="connsiteX5080" fmla="*/ 1786265 w 1998270"/>
              <a:gd name="connsiteY5080" fmla="*/ 300012 h 1996549"/>
              <a:gd name="connsiteX5081" fmla="*/ 1757612 w 1998270"/>
              <a:gd name="connsiteY5081" fmla="*/ 271358 h 1996549"/>
              <a:gd name="connsiteX5082" fmla="*/ 1757612 w 1998270"/>
              <a:gd name="connsiteY5082" fmla="*/ 271187 h 1996549"/>
              <a:gd name="connsiteX5083" fmla="*/ 1786265 w 1998270"/>
              <a:gd name="connsiteY5083" fmla="*/ 242534 h 1996549"/>
              <a:gd name="connsiteX5084" fmla="*/ 1909067 w 1998270"/>
              <a:gd name="connsiteY5084" fmla="*/ 242193 h 1996549"/>
              <a:gd name="connsiteX5085" fmla="*/ 1909409 w 1998270"/>
              <a:gd name="connsiteY5085" fmla="*/ 242193 h 1996549"/>
              <a:gd name="connsiteX5086" fmla="*/ 1938233 w 1998270"/>
              <a:gd name="connsiteY5086" fmla="*/ 271358 h 1996549"/>
              <a:gd name="connsiteX5087" fmla="*/ 1938233 w 1998270"/>
              <a:gd name="connsiteY5087" fmla="*/ 271529 h 1996549"/>
              <a:gd name="connsiteX5088" fmla="*/ 1909067 w 1998270"/>
              <a:gd name="connsiteY5088" fmla="*/ 300353 h 1996549"/>
              <a:gd name="connsiteX5089" fmla="*/ 1880073 w 1998270"/>
              <a:gd name="connsiteY5089" fmla="*/ 271358 h 1996549"/>
              <a:gd name="connsiteX5090" fmla="*/ 1880073 w 1998270"/>
              <a:gd name="connsiteY5090" fmla="*/ 271187 h 1996549"/>
              <a:gd name="connsiteX5091" fmla="*/ 1909067 w 1998270"/>
              <a:gd name="connsiteY5091" fmla="*/ 242193 h 1996549"/>
              <a:gd name="connsiteX5092" fmla="*/ 1847667 w 1998270"/>
              <a:gd name="connsiteY5092" fmla="*/ 242193 h 1996549"/>
              <a:gd name="connsiteX5093" fmla="*/ 1848008 w 1998270"/>
              <a:gd name="connsiteY5093" fmla="*/ 242193 h 1996549"/>
              <a:gd name="connsiteX5094" fmla="*/ 1876832 w 1998270"/>
              <a:gd name="connsiteY5094" fmla="*/ 271358 h 1996549"/>
              <a:gd name="connsiteX5095" fmla="*/ 1876832 w 1998270"/>
              <a:gd name="connsiteY5095" fmla="*/ 271529 h 1996549"/>
              <a:gd name="connsiteX5096" fmla="*/ 1847667 w 1998270"/>
              <a:gd name="connsiteY5096" fmla="*/ 300353 h 1996549"/>
              <a:gd name="connsiteX5097" fmla="*/ 1818672 w 1998270"/>
              <a:gd name="connsiteY5097" fmla="*/ 271358 h 1996549"/>
              <a:gd name="connsiteX5098" fmla="*/ 1818672 w 1998270"/>
              <a:gd name="connsiteY5098" fmla="*/ 271187 h 1996549"/>
              <a:gd name="connsiteX5099" fmla="*/ 1847667 w 1998270"/>
              <a:gd name="connsiteY5099" fmla="*/ 242193 h 1996549"/>
              <a:gd name="connsiteX5100" fmla="*/ 5629 w 1998270"/>
              <a:gd name="connsiteY5100" fmla="*/ 204500 h 1996549"/>
              <a:gd name="connsiteX5101" fmla="*/ 11086 w 1998270"/>
              <a:gd name="connsiteY5101" fmla="*/ 209958 h 1996549"/>
              <a:gd name="connsiteX5102" fmla="*/ 5629 w 1998270"/>
              <a:gd name="connsiteY5102" fmla="*/ 215416 h 1996549"/>
              <a:gd name="connsiteX5103" fmla="*/ 171 w 1998270"/>
              <a:gd name="connsiteY5103" fmla="*/ 209958 h 1996549"/>
              <a:gd name="connsiteX5104" fmla="*/ 5629 w 1998270"/>
              <a:gd name="connsiteY5104" fmla="*/ 204500 h 1996549"/>
              <a:gd name="connsiteX5105" fmla="*/ 67029 w 1998270"/>
              <a:gd name="connsiteY5105" fmla="*/ 202283 h 1996549"/>
              <a:gd name="connsiteX5106" fmla="*/ 74705 w 1998270"/>
              <a:gd name="connsiteY5106" fmla="*/ 209959 h 1996549"/>
              <a:gd name="connsiteX5107" fmla="*/ 67029 w 1998270"/>
              <a:gd name="connsiteY5107" fmla="*/ 217634 h 1996549"/>
              <a:gd name="connsiteX5108" fmla="*/ 59355 w 1998270"/>
              <a:gd name="connsiteY5108" fmla="*/ 209959 h 1996549"/>
              <a:gd name="connsiteX5109" fmla="*/ 67029 w 1998270"/>
              <a:gd name="connsiteY5109" fmla="*/ 202283 h 1996549"/>
              <a:gd name="connsiteX5110" fmla="*/ 129113 w 1998270"/>
              <a:gd name="connsiteY5110" fmla="*/ 201600 h 1996549"/>
              <a:gd name="connsiteX5111" fmla="*/ 137470 w 1998270"/>
              <a:gd name="connsiteY5111" fmla="*/ 209958 h 1996549"/>
              <a:gd name="connsiteX5112" fmla="*/ 129113 w 1998270"/>
              <a:gd name="connsiteY5112" fmla="*/ 218315 h 1996549"/>
              <a:gd name="connsiteX5113" fmla="*/ 120756 w 1998270"/>
              <a:gd name="connsiteY5113" fmla="*/ 209958 h 1996549"/>
              <a:gd name="connsiteX5114" fmla="*/ 129113 w 1998270"/>
              <a:gd name="connsiteY5114" fmla="*/ 201600 h 1996549"/>
              <a:gd name="connsiteX5115" fmla="*/ 189832 w 1998270"/>
              <a:gd name="connsiteY5115" fmla="*/ 200748 h 1996549"/>
              <a:gd name="connsiteX5116" fmla="*/ 199042 w 1998270"/>
              <a:gd name="connsiteY5116" fmla="*/ 209959 h 1996549"/>
              <a:gd name="connsiteX5117" fmla="*/ 189832 w 1998270"/>
              <a:gd name="connsiteY5117" fmla="*/ 219169 h 1996549"/>
              <a:gd name="connsiteX5118" fmla="*/ 180622 w 1998270"/>
              <a:gd name="connsiteY5118" fmla="*/ 209959 h 1996549"/>
              <a:gd name="connsiteX5119" fmla="*/ 189832 w 1998270"/>
              <a:gd name="connsiteY5119" fmla="*/ 200748 h 1996549"/>
              <a:gd name="connsiteX5120" fmla="*/ 251233 w 1998270"/>
              <a:gd name="connsiteY5120" fmla="*/ 199895 h 1996549"/>
              <a:gd name="connsiteX5121" fmla="*/ 251574 w 1998270"/>
              <a:gd name="connsiteY5121" fmla="*/ 199895 h 1996549"/>
              <a:gd name="connsiteX5122" fmla="*/ 261296 w 1998270"/>
              <a:gd name="connsiteY5122" fmla="*/ 209958 h 1996549"/>
              <a:gd name="connsiteX5123" fmla="*/ 251233 w 1998270"/>
              <a:gd name="connsiteY5123" fmla="*/ 220021 h 1996549"/>
              <a:gd name="connsiteX5124" fmla="*/ 241171 w 1998270"/>
              <a:gd name="connsiteY5124" fmla="*/ 209958 h 1996549"/>
              <a:gd name="connsiteX5125" fmla="*/ 251233 w 1998270"/>
              <a:gd name="connsiteY5125" fmla="*/ 199895 h 1996549"/>
              <a:gd name="connsiteX5126" fmla="*/ 312635 w 1998270"/>
              <a:gd name="connsiteY5126" fmla="*/ 199042 h 1996549"/>
              <a:gd name="connsiteX5127" fmla="*/ 312976 w 1998270"/>
              <a:gd name="connsiteY5127" fmla="*/ 199042 h 1996549"/>
              <a:gd name="connsiteX5128" fmla="*/ 323550 w 1998270"/>
              <a:gd name="connsiteY5128" fmla="*/ 209958 h 1996549"/>
              <a:gd name="connsiteX5129" fmla="*/ 312635 w 1998270"/>
              <a:gd name="connsiteY5129" fmla="*/ 220874 h 1996549"/>
              <a:gd name="connsiteX5130" fmla="*/ 301719 w 1998270"/>
              <a:gd name="connsiteY5130" fmla="*/ 209958 h 1996549"/>
              <a:gd name="connsiteX5131" fmla="*/ 312635 w 1998270"/>
              <a:gd name="connsiteY5131" fmla="*/ 199042 h 1996549"/>
              <a:gd name="connsiteX5132" fmla="*/ 374036 w 1998270"/>
              <a:gd name="connsiteY5132" fmla="*/ 198189 h 1996549"/>
              <a:gd name="connsiteX5133" fmla="*/ 385804 w 1998270"/>
              <a:gd name="connsiteY5133" fmla="*/ 209958 h 1996549"/>
              <a:gd name="connsiteX5134" fmla="*/ 374036 w 1998270"/>
              <a:gd name="connsiteY5134" fmla="*/ 221727 h 1996549"/>
              <a:gd name="connsiteX5135" fmla="*/ 362268 w 1998270"/>
              <a:gd name="connsiteY5135" fmla="*/ 209958 h 1996549"/>
              <a:gd name="connsiteX5136" fmla="*/ 374036 w 1998270"/>
              <a:gd name="connsiteY5136" fmla="*/ 198189 h 1996549"/>
              <a:gd name="connsiteX5137" fmla="*/ 436120 w 1998270"/>
              <a:gd name="connsiteY5137" fmla="*/ 197336 h 1996549"/>
              <a:gd name="connsiteX5138" fmla="*/ 448741 w 1998270"/>
              <a:gd name="connsiteY5138" fmla="*/ 209958 h 1996549"/>
              <a:gd name="connsiteX5139" fmla="*/ 436120 w 1998270"/>
              <a:gd name="connsiteY5139" fmla="*/ 222579 h 1996549"/>
              <a:gd name="connsiteX5140" fmla="*/ 423499 w 1998270"/>
              <a:gd name="connsiteY5140" fmla="*/ 209958 h 1996549"/>
              <a:gd name="connsiteX5141" fmla="*/ 436120 w 1998270"/>
              <a:gd name="connsiteY5141" fmla="*/ 197336 h 1996549"/>
              <a:gd name="connsiteX5142" fmla="*/ 496838 w 1998270"/>
              <a:gd name="connsiteY5142" fmla="*/ 196654 h 1996549"/>
              <a:gd name="connsiteX5143" fmla="*/ 510142 w 1998270"/>
              <a:gd name="connsiteY5143" fmla="*/ 209958 h 1996549"/>
              <a:gd name="connsiteX5144" fmla="*/ 496838 w 1998270"/>
              <a:gd name="connsiteY5144" fmla="*/ 223262 h 1996549"/>
              <a:gd name="connsiteX5145" fmla="*/ 483535 w 1998270"/>
              <a:gd name="connsiteY5145" fmla="*/ 209958 h 1996549"/>
              <a:gd name="connsiteX5146" fmla="*/ 496838 w 1998270"/>
              <a:gd name="connsiteY5146" fmla="*/ 196654 h 1996549"/>
              <a:gd name="connsiteX5147" fmla="*/ 619641 w 1998270"/>
              <a:gd name="connsiteY5147" fmla="*/ 195119 h 1996549"/>
              <a:gd name="connsiteX5148" fmla="*/ 619982 w 1998270"/>
              <a:gd name="connsiteY5148" fmla="*/ 195119 h 1996549"/>
              <a:gd name="connsiteX5149" fmla="*/ 634650 w 1998270"/>
              <a:gd name="connsiteY5149" fmla="*/ 210129 h 1996549"/>
              <a:gd name="connsiteX5150" fmla="*/ 634650 w 1998270"/>
              <a:gd name="connsiteY5150" fmla="*/ 210299 h 1996549"/>
              <a:gd name="connsiteX5151" fmla="*/ 619641 w 1998270"/>
              <a:gd name="connsiteY5151" fmla="*/ 224967 h 1996549"/>
              <a:gd name="connsiteX5152" fmla="*/ 604632 w 1998270"/>
              <a:gd name="connsiteY5152" fmla="*/ 210129 h 1996549"/>
              <a:gd name="connsiteX5153" fmla="*/ 619641 w 1998270"/>
              <a:gd name="connsiteY5153" fmla="*/ 195119 h 1996549"/>
              <a:gd name="connsiteX5154" fmla="*/ 558240 w 1998270"/>
              <a:gd name="connsiteY5154" fmla="*/ 195119 h 1996549"/>
              <a:gd name="connsiteX5155" fmla="*/ 572396 w 1998270"/>
              <a:gd name="connsiteY5155" fmla="*/ 209276 h 1996549"/>
              <a:gd name="connsiteX5156" fmla="*/ 558240 w 1998270"/>
              <a:gd name="connsiteY5156" fmla="*/ 223432 h 1996549"/>
              <a:gd name="connsiteX5157" fmla="*/ 544084 w 1998270"/>
              <a:gd name="connsiteY5157" fmla="*/ 209276 h 1996549"/>
              <a:gd name="connsiteX5158" fmla="*/ 558240 w 1998270"/>
              <a:gd name="connsiteY5158" fmla="*/ 195119 h 1996549"/>
              <a:gd name="connsiteX5159" fmla="*/ 681042 w 1998270"/>
              <a:gd name="connsiteY5159" fmla="*/ 194096 h 1996549"/>
              <a:gd name="connsiteX5160" fmla="*/ 681384 w 1998270"/>
              <a:gd name="connsiteY5160" fmla="*/ 194096 h 1996549"/>
              <a:gd name="connsiteX5161" fmla="*/ 696905 w 1998270"/>
              <a:gd name="connsiteY5161" fmla="*/ 209958 h 1996549"/>
              <a:gd name="connsiteX5162" fmla="*/ 696905 w 1998270"/>
              <a:gd name="connsiteY5162" fmla="*/ 210129 h 1996549"/>
              <a:gd name="connsiteX5163" fmla="*/ 681042 w 1998270"/>
              <a:gd name="connsiteY5163" fmla="*/ 225650 h 1996549"/>
              <a:gd name="connsiteX5164" fmla="*/ 665181 w 1998270"/>
              <a:gd name="connsiteY5164" fmla="*/ 209958 h 1996549"/>
              <a:gd name="connsiteX5165" fmla="*/ 681042 w 1998270"/>
              <a:gd name="connsiteY5165" fmla="*/ 194096 h 1996549"/>
              <a:gd name="connsiteX5166" fmla="*/ 743125 w 1998270"/>
              <a:gd name="connsiteY5166" fmla="*/ 193243 h 1996549"/>
              <a:gd name="connsiteX5167" fmla="*/ 760181 w 1998270"/>
              <a:gd name="connsiteY5167" fmla="*/ 210299 h 1996549"/>
              <a:gd name="connsiteX5168" fmla="*/ 743125 w 1998270"/>
              <a:gd name="connsiteY5168" fmla="*/ 227355 h 1996549"/>
              <a:gd name="connsiteX5169" fmla="*/ 726070 w 1998270"/>
              <a:gd name="connsiteY5169" fmla="*/ 210299 h 1996549"/>
              <a:gd name="connsiteX5170" fmla="*/ 743125 w 1998270"/>
              <a:gd name="connsiteY5170" fmla="*/ 193243 h 1996549"/>
              <a:gd name="connsiteX5171" fmla="*/ 803844 w 1998270"/>
              <a:gd name="connsiteY5171" fmla="*/ 192390 h 1996549"/>
              <a:gd name="connsiteX5172" fmla="*/ 820900 w 1998270"/>
              <a:gd name="connsiteY5172" fmla="*/ 209446 h 1996549"/>
              <a:gd name="connsiteX5173" fmla="*/ 803844 w 1998270"/>
              <a:gd name="connsiteY5173" fmla="*/ 226502 h 1996549"/>
              <a:gd name="connsiteX5174" fmla="*/ 786789 w 1998270"/>
              <a:gd name="connsiteY5174" fmla="*/ 209446 h 1996549"/>
              <a:gd name="connsiteX5175" fmla="*/ 803844 w 1998270"/>
              <a:gd name="connsiteY5175" fmla="*/ 192390 h 1996549"/>
              <a:gd name="connsiteX5176" fmla="*/ 865247 w 1998270"/>
              <a:gd name="connsiteY5176" fmla="*/ 191708 h 1996549"/>
              <a:gd name="connsiteX5177" fmla="*/ 883496 w 1998270"/>
              <a:gd name="connsiteY5177" fmla="*/ 209958 h 1996549"/>
              <a:gd name="connsiteX5178" fmla="*/ 883496 w 1998270"/>
              <a:gd name="connsiteY5178" fmla="*/ 210129 h 1996549"/>
              <a:gd name="connsiteX5179" fmla="*/ 865247 w 1998270"/>
              <a:gd name="connsiteY5179" fmla="*/ 228037 h 1996549"/>
              <a:gd name="connsiteX5180" fmla="*/ 865076 w 1998270"/>
              <a:gd name="connsiteY5180" fmla="*/ 228037 h 1996549"/>
              <a:gd name="connsiteX5181" fmla="*/ 846997 w 1998270"/>
              <a:gd name="connsiteY5181" fmla="*/ 209958 h 1996549"/>
              <a:gd name="connsiteX5182" fmla="*/ 865247 w 1998270"/>
              <a:gd name="connsiteY5182" fmla="*/ 191708 h 1996549"/>
              <a:gd name="connsiteX5183" fmla="*/ 926648 w 1998270"/>
              <a:gd name="connsiteY5183" fmla="*/ 190855 h 1996549"/>
              <a:gd name="connsiteX5184" fmla="*/ 945751 w 1998270"/>
              <a:gd name="connsiteY5184" fmla="*/ 209958 h 1996549"/>
              <a:gd name="connsiteX5185" fmla="*/ 926648 w 1998270"/>
              <a:gd name="connsiteY5185" fmla="*/ 228890 h 1996549"/>
              <a:gd name="connsiteX5186" fmla="*/ 907546 w 1998270"/>
              <a:gd name="connsiteY5186" fmla="*/ 209958 h 1996549"/>
              <a:gd name="connsiteX5187" fmla="*/ 926648 w 1998270"/>
              <a:gd name="connsiteY5187" fmla="*/ 190855 h 1996549"/>
              <a:gd name="connsiteX5188" fmla="*/ 988049 w 1998270"/>
              <a:gd name="connsiteY5188" fmla="*/ 190002 h 1996549"/>
              <a:gd name="connsiteX5189" fmla="*/ 1008004 w 1998270"/>
              <a:gd name="connsiteY5189" fmla="*/ 209958 h 1996549"/>
              <a:gd name="connsiteX5190" fmla="*/ 1008004 w 1998270"/>
              <a:gd name="connsiteY5190" fmla="*/ 210127 h 1996549"/>
              <a:gd name="connsiteX5191" fmla="*/ 988049 w 1998270"/>
              <a:gd name="connsiteY5191" fmla="*/ 229743 h 1996549"/>
              <a:gd name="connsiteX5192" fmla="*/ 968094 w 1998270"/>
              <a:gd name="connsiteY5192" fmla="*/ 209958 h 1996549"/>
              <a:gd name="connsiteX5193" fmla="*/ 988049 w 1998270"/>
              <a:gd name="connsiteY5193" fmla="*/ 190002 h 1996549"/>
              <a:gd name="connsiteX5194" fmla="*/ 1050132 w 1998270"/>
              <a:gd name="connsiteY5194" fmla="*/ 189150 h 1996549"/>
              <a:gd name="connsiteX5195" fmla="*/ 1050473 w 1998270"/>
              <a:gd name="connsiteY5195" fmla="*/ 189150 h 1996549"/>
              <a:gd name="connsiteX5196" fmla="*/ 1070940 w 1998270"/>
              <a:gd name="connsiteY5196" fmla="*/ 209959 h 1996549"/>
              <a:gd name="connsiteX5197" fmla="*/ 1070940 w 1998270"/>
              <a:gd name="connsiteY5197" fmla="*/ 210129 h 1996549"/>
              <a:gd name="connsiteX5198" fmla="*/ 1050132 w 1998270"/>
              <a:gd name="connsiteY5198" fmla="*/ 230596 h 1996549"/>
              <a:gd name="connsiteX5199" fmla="*/ 1029324 w 1998270"/>
              <a:gd name="connsiteY5199" fmla="*/ 209959 h 1996549"/>
              <a:gd name="connsiteX5200" fmla="*/ 1050132 w 1998270"/>
              <a:gd name="connsiteY5200" fmla="*/ 189150 h 1996549"/>
              <a:gd name="connsiteX5201" fmla="*/ 1110851 w 1998270"/>
              <a:gd name="connsiteY5201" fmla="*/ 188467 h 1996549"/>
              <a:gd name="connsiteX5202" fmla="*/ 1111192 w 1998270"/>
              <a:gd name="connsiteY5202" fmla="*/ 188467 h 1996549"/>
              <a:gd name="connsiteX5203" fmla="*/ 1132342 w 1998270"/>
              <a:gd name="connsiteY5203" fmla="*/ 209958 h 1996549"/>
              <a:gd name="connsiteX5204" fmla="*/ 1132342 w 1998270"/>
              <a:gd name="connsiteY5204" fmla="*/ 210127 h 1996549"/>
              <a:gd name="connsiteX5205" fmla="*/ 1110851 w 1998270"/>
              <a:gd name="connsiteY5205" fmla="*/ 231278 h 1996549"/>
              <a:gd name="connsiteX5206" fmla="*/ 1089532 w 1998270"/>
              <a:gd name="connsiteY5206" fmla="*/ 209958 h 1996549"/>
              <a:gd name="connsiteX5207" fmla="*/ 1089532 w 1998270"/>
              <a:gd name="connsiteY5207" fmla="*/ 209787 h 1996549"/>
              <a:gd name="connsiteX5208" fmla="*/ 1110851 w 1998270"/>
              <a:gd name="connsiteY5208" fmla="*/ 188467 h 1996549"/>
              <a:gd name="connsiteX5209" fmla="*/ 1172253 w 1998270"/>
              <a:gd name="connsiteY5209" fmla="*/ 187614 h 1996549"/>
              <a:gd name="connsiteX5210" fmla="*/ 1194596 w 1998270"/>
              <a:gd name="connsiteY5210" fmla="*/ 209958 h 1996549"/>
              <a:gd name="connsiteX5211" fmla="*/ 1172253 w 1998270"/>
              <a:gd name="connsiteY5211" fmla="*/ 232130 h 1996549"/>
              <a:gd name="connsiteX5212" fmla="*/ 1150080 w 1998270"/>
              <a:gd name="connsiteY5212" fmla="*/ 209958 h 1996549"/>
              <a:gd name="connsiteX5213" fmla="*/ 1150080 w 1998270"/>
              <a:gd name="connsiteY5213" fmla="*/ 209787 h 1996549"/>
              <a:gd name="connsiteX5214" fmla="*/ 1172253 w 1998270"/>
              <a:gd name="connsiteY5214" fmla="*/ 187614 h 1996549"/>
              <a:gd name="connsiteX5215" fmla="*/ 1233654 w 1998270"/>
              <a:gd name="connsiteY5215" fmla="*/ 186762 h 1996549"/>
              <a:gd name="connsiteX5216" fmla="*/ 1256850 w 1998270"/>
              <a:gd name="connsiteY5216" fmla="*/ 209958 h 1996549"/>
              <a:gd name="connsiteX5217" fmla="*/ 1256850 w 1998270"/>
              <a:gd name="connsiteY5217" fmla="*/ 210129 h 1996549"/>
              <a:gd name="connsiteX5218" fmla="*/ 1233654 w 1998270"/>
              <a:gd name="connsiteY5218" fmla="*/ 232984 h 1996549"/>
              <a:gd name="connsiteX5219" fmla="*/ 1233312 w 1998270"/>
              <a:gd name="connsiteY5219" fmla="*/ 232984 h 1996549"/>
              <a:gd name="connsiteX5220" fmla="*/ 1210628 w 1998270"/>
              <a:gd name="connsiteY5220" fmla="*/ 209958 h 1996549"/>
              <a:gd name="connsiteX5221" fmla="*/ 1210628 w 1998270"/>
              <a:gd name="connsiteY5221" fmla="*/ 209788 h 1996549"/>
              <a:gd name="connsiteX5222" fmla="*/ 1233654 w 1998270"/>
              <a:gd name="connsiteY5222" fmla="*/ 186762 h 1996549"/>
              <a:gd name="connsiteX5223" fmla="*/ 1295055 w 1998270"/>
              <a:gd name="connsiteY5223" fmla="*/ 186079 h 1996549"/>
              <a:gd name="connsiteX5224" fmla="*/ 1318934 w 1998270"/>
              <a:gd name="connsiteY5224" fmla="*/ 209958 h 1996549"/>
              <a:gd name="connsiteX5225" fmla="*/ 1295055 w 1998270"/>
              <a:gd name="connsiteY5225" fmla="*/ 233665 h 1996549"/>
              <a:gd name="connsiteX5226" fmla="*/ 1271348 w 1998270"/>
              <a:gd name="connsiteY5226" fmla="*/ 209958 h 1996549"/>
              <a:gd name="connsiteX5227" fmla="*/ 1271348 w 1998270"/>
              <a:gd name="connsiteY5227" fmla="*/ 209787 h 1996549"/>
              <a:gd name="connsiteX5228" fmla="*/ 1295055 w 1998270"/>
              <a:gd name="connsiteY5228" fmla="*/ 186079 h 1996549"/>
              <a:gd name="connsiteX5229" fmla="*/ 1357139 w 1998270"/>
              <a:gd name="connsiteY5229" fmla="*/ 185227 h 1996549"/>
              <a:gd name="connsiteX5230" fmla="*/ 1381870 w 1998270"/>
              <a:gd name="connsiteY5230" fmla="*/ 209959 h 1996549"/>
              <a:gd name="connsiteX5231" fmla="*/ 1381870 w 1998270"/>
              <a:gd name="connsiteY5231" fmla="*/ 210129 h 1996549"/>
              <a:gd name="connsiteX5232" fmla="*/ 1357139 w 1998270"/>
              <a:gd name="connsiteY5232" fmla="*/ 234519 h 1996549"/>
              <a:gd name="connsiteX5233" fmla="*/ 1356798 w 1998270"/>
              <a:gd name="connsiteY5233" fmla="*/ 234519 h 1996549"/>
              <a:gd name="connsiteX5234" fmla="*/ 1332578 w 1998270"/>
              <a:gd name="connsiteY5234" fmla="*/ 209959 h 1996549"/>
              <a:gd name="connsiteX5235" fmla="*/ 1332578 w 1998270"/>
              <a:gd name="connsiteY5235" fmla="*/ 209788 h 1996549"/>
              <a:gd name="connsiteX5236" fmla="*/ 1357139 w 1998270"/>
              <a:gd name="connsiteY5236" fmla="*/ 185227 h 1996549"/>
              <a:gd name="connsiteX5237" fmla="*/ 1417857 w 1998270"/>
              <a:gd name="connsiteY5237" fmla="*/ 184544 h 1996549"/>
              <a:gd name="connsiteX5238" fmla="*/ 1443271 w 1998270"/>
              <a:gd name="connsiteY5238" fmla="*/ 209958 h 1996549"/>
              <a:gd name="connsiteX5239" fmla="*/ 1417857 w 1998270"/>
              <a:gd name="connsiteY5239" fmla="*/ 235201 h 1996549"/>
              <a:gd name="connsiteX5240" fmla="*/ 1392615 w 1998270"/>
              <a:gd name="connsiteY5240" fmla="*/ 209958 h 1996549"/>
              <a:gd name="connsiteX5241" fmla="*/ 1417857 w 1998270"/>
              <a:gd name="connsiteY5241" fmla="*/ 184544 h 1996549"/>
              <a:gd name="connsiteX5242" fmla="*/ 1971151 w 1998270"/>
              <a:gd name="connsiteY5242" fmla="*/ 184033 h 1996549"/>
              <a:gd name="connsiteX5243" fmla="*/ 1997076 w 1998270"/>
              <a:gd name="connsiteY5243" fmla="*/ 209958 h 1996549"/>
              <a:gd name="connsiteX5244" fmla="*/ 1971151 w 1998270"/>
              <a:gd name="connsiteY5244" fmla="*/ 235713 h 1996549"/>
              <a:gd name="connsiteX5245" fmla="*/ 1945397 w 1998270"/>
              <a:gd name="connsiteY5245" fmla="*/ 209958 h 1996549"/>
              <a:gd name="connsiteX5246" fmla="*/ 1945397 w 1998270"/>
              <a:gd name="connsiteY5246" fmla="*/ 209788 h 1996549"/>
              <a:gd name="connsiteX5247" fmla="*/ 1971151 w 1998270"/>
              <a:gd name="connsiteY5247" fmla="*/ 184033 h 1996549"/>
              <a:gd name="connsiteX5248" fmla="*/ 1479259 w 1998270"/>
              <a:gd name="connsiteY5248" fmla="*/ 183692 h 1996549"/>
              <a:gd name="connsiteX5249" fmla="*/ 1505525 w 1998270"/>
              <a:gd name="connsiteY5249" fmla="*/ 209959 h 1996549"/>
              <a:gd name="connsiteX5250" fmla="*/ 1505525 w 1998270"/>
              <a:gd name="connsiteY5250" fmla="*/ 210129 h 1996549"/>
              <a:gd name="connsiteX5251" fmla="*/ 1479259 w 1998270"/>
              <a:gd name="connsiteY5251" fmla="*/ 236054 h 1996549"/>
              <a:gd name="connsiteX5252" fmla="*/ 1478918 w 1998270"/>
              <a:gd name="connsiteY5252" fmla="*/ 236054 h 1996549"/>
              <a:gd name="connsiteX5253" fmla="*/ 1453163 w 1998270"/>
              <a:gd name="connsiteY5253" fmla="*/ 209959 h 1996549"/>
              <a:gd name="connsiteX5254" fmla="*/ 1453163 w 1998270"/>
              <a:gd name="connsiteY5254" fmla="*/ 209788 h 1996549"/>
              <a:gd name="connsiteX5255" fmla="*/ 1479259 w 1998270"/>
              <a:gd name="connsiteY5255" fmla="*/ 183692 h 1996549"/>
              <a:gd name="connsiteX5256" fmla="*/ 1540660 w 1998270"/>
              <a:gd name="connsiteY5256" fmla="*/ 183009 h 1996549"/>
              <a:gd name="connsiteX5257" fmla="*/ 1567609 w 1998270"/>
              <a:gd name="connsiteY5257" fmla="*/ 209958 h 1996549"/>
              <a:gd name="connsiteX5258" fmla="*/ 1567609 w 1998270"/>
              <a:gd name="connsiteY5258" fmla="*/ 210127 h 1996549"/>
              <a:gd name="connsiteX5259" fmla="*/ 1540660 w 1998270"/>
              <a:gd name="connsiteY5259" fmla="*/ 236736 h 1996549"/>
              <a:gd name="connsiteX5260" fmla="*/ 1513883 w 1998270"/>
              <a:gd name="connsiteY5260" fmla="*/ 209958 h 1996549"/>
              <a:gd name="connsiteX5261" fmla="*/ 1513883 w 1998270"/>
              <a:gd name="connsiteY5261" fmla="*/ 209787 h 1996549"/>
              <a:gd name="connsiteX5262" fmla="*/ 1540660 w 1998270"/>
              <a:gd name="connsiteY5262" fmla="*/ 183009 h 1996549"/>
              <a:gd name="connsiteX5263" fmla="*/ 1602061 w 1998270"/>
              <a:gd name="connsiteY5263" fmla="*/ 182157 h 1996549"/>
              <a:gd name="connsiteX5264" fmla="*/ 1629862 w 1998270"/>
              <a:gd name="connsiteY5264" fmla="*/ 209959 h 1996549"/>
              <a:gd name="connsiteX5265" fmla="*/ 1629862 w 1998270"/>
              <a:gd name="connsiteY5265" fmla="*/ 210129 h 1996549"/>
              <a:gd name="connsiteX5266" fmla="*/ 1602061 w 1998270"/>
              <a:gd name="connsiteY5266" fmla="*/ 237589 h 1996549"/>
              <a:gd name="connsiteX5267" fmla="*/ 1601720 w 1998270"/>
              <a:gd name="connsiteY5267" fmla="*/ 237589 h 1996549"/>
              <a:gd name="connsiteX5268" fmla="*/ 1574430 w 1998270"/>
              <a:gd name="connsiteY5268" fmla="*/ 209959 h 1996549"/>
              <a:gd name="connsiteX5269" fmla="*/ 1574430 w 1998270"/>
              <a:gd name="connsiteY5269" fmla="*/ 209788 h 1996549"/>
              <a:gd name="connsiteX5270" fmla="*/ 1602061 w 1998270"/>
              <a:gd name="connsiteY5270" fmla="*/ 182157 h 1996549"/>
              <a:gd name="connsiteX5271" fmla="*/ 1664144 w 1998270"/>
              <a:gd name="connsiteY5271" fmla="*/ 181474 h 1996549"/>
              <a:gd name="connsiteX5272" fmla="*/ 1692628 w 1998270"/>
              <a:gd name="connsiteY5272" fmla="*/ 209958 h 1996549"/>
              <a:gd name="connsiteX5273" fmla="*/ 1692628 w 1998270"/>
              <a:gd name="connsiteY5273" fmla="*/ 210127 h 1996549"/>
              <a:gd name="connsiteX5274" fmla="*/ 1664144 w 1998270"/>
              <a:gd name="connsiteY5274" fmla="*/ 238271 h 1996549"/>
              <a:gd name="connsiteX5275" fmla="*/ 1635832 w 1998270"/>
              <a:gd name="connsiteY5275" fmla="*/ 209958 h 1996549"/>
              <a:gd name="connsiteX5276" fmla="*/ 1635832 w 1998270"/>
              <a:gd name="connsiteY5276" fmla="*/ 209787 h 1996549"/>
              <a:gd name="connsiteX5277" fmla="*/ 1664144 w 1998270"/>
              <a:gd name="connsiteY5277" fmla="*/ 181474 h 1996549"/>
              <a:gd name="connsiteX5278" fmla="*/ 1724864 w 1998270"/>
              <a:gd name="connsiteY5278" fmla="*/ 180963 h 1996549"/>
              <a:gd name="connsiteX5279" fmla="*/ 1753859 w 1998270"/>
              <a:gd name="connsiteY5279" fmla="*/ 209959 h 1996549"/>
              <a:gd name="connsiteX5280" fmla="*/ 1724864 w 1998270"/>
              <a:gd name="connsiteY5280" fmla="*/ 238783 h 1996549"/>
              <a:gd name="connsiteX5281" fmla="*/ 1696040 w 1998270"/>
              <a:gd name="connsiteY5281" fmla="*/ 209959 h 1996549"/>
              <a:gd name="connsiteX5282" fmla="*/ 1724864 w 1998270"/>
              <a:gd name="connsiteY5282" fmla="*/ 180963 h 1996549"/>
              <a:gd name="connsiteX5283" fmla="*/ 1786632 w 1998270"/>
              <a:gd name="connsiteY5283" fmla="*/ 180317 h 1996549"/>
              <a:gd name="connsiteX5284" fmla="*/ 1816138 w 1998270"/>
              <a:gd name="connsiteY5284" fmla="*/ 209824 h 1996549"/>
              <a:gd name="connsiteX5285" fmla="*/ 1786632 w 1998270"/>
              <a:gd name="connsiteY5285" fmla="*/ 239330 h 1996549"/>
              <a:gd name="connsiteX5286" fmla="*/ 1757125 w 1998270"/>
              <a:gd name="connsiteY5286" fmla="*/ 209824 h 1996549"/>
              <a:gd name="connsiteX5287" fmla="*/ 1786632 w 1998270"/>
              <a:gd name="connsiteY5287" fmla="*/ 180317 h 1996549"/>
              <a:gd name="connsiteX5288" fmla="*/ 1847666 w 1998270"/>
              <a:gd name="connsiteY5288" fmla="*/ 180110 h 1996549"/>
              <a:gd name="connsiteX5289" fmla="*/ 1877514 w 1998270"/>
              <a:gd name="connsiteY5289" fmla="*/ 209958 h 1996549"/>
              <a:gd name="connsiteX5290" fmla="*/ 1877514 w 1998270"/>
              <a:gd name="connsiteY5290" fmla="*/ 210129 h 1996549"/>
              <a:gd name="connsiteX5291" fmla="*/ 1847666 w 1998270"/>
              <a:gd name="connsiteY5291" fmla="*/ 239636 h 1996549"/>
              <a:gd name="connsiteX5292" fmla="*/ 1817989 w 1998270"/>
              <a:gd name="connsiteY5292" fmla="*/ 209958 h 1996549"/>
              <a:gd name="connsiteX5293" fmla="*/ 1817989 w 1998270"/>
              <a:gd name="connsiteY5293" fmla="*/ 209788 h 1996549"/>
              <a:gd name="connsiteX5294" fmla="*/ 1847666 w 1998270"/>
              <a:gd name="connsiteY5294" fmla="*/ 180110 h 1996549"/>
              <a:gd name="connsiteX5295" fmla="*/ 1909067 w 1998270"/>
              <a:gd name="connsiteY5295" fmla="*/ 179939 h 1996549"/>
              <a:gd name="connsiteX5296" fmla="*/ 1939086 w 1998270"/>
              <a:gd name="connsiteY5296" fmla="*/ 209958 h 1996549"/>
              <a:gd name="connsiteX5297" fmla="*/ 1939086 w 1998270"/>
              <a:gd name="connsiteY5297" fmla="*/ 210127 h 1996549"/>
              <a:gd name="connsiteX5298" fmla="*/ 1909067 w 1998270"/>
              <a:gd name="connsiteY5298" fmla="*/ 239806 h 1996549"/>
              <a:gd name="connsiteX5299" fmla="*/ 1879220 w 1998270"/>
              <a:gd name="connsiteY5299" fmla="*/ 209958 h 1996549"/>
              <a:gd name="connsiteX5300" fmla="*/ 1879220 w 1998270"/>
              <a:gd name="connsiteY5300" fmla="*/ 209787 h 1996549"/>
              <a:gd name="connsiteX5301" fmla="*/ 1909067 w 1998270"/>
              <a:gd name="connsiteY5301" fmla="*/ 179939 h 1996549"/>
              <a:gd name="connsiteX5302" fmla="*/ 5629 w 1998270"/>
              <a:gd name="connsiteY5302" fmla="*/ 143951 h 1996549"/>
              <a:gd name="connsiteX5303" fmla="*/ 11086 w 1998270"/>
              <a:gd name="connsiteY5303" fmla="*/ 149409 h 1996549"/>
              <a:gd name="connsiteX5304" fmla="*/ 5629 w 1998270"/>
              <a:gd name="connsiteY5304" fmla="*/ 154867 h 1996549"/>
              <a:gd name="connsiteX5305" fmla="*/ 171 w 1998270"/>
              <a:gd name="connsiteY5305" fmla="*/ 149409 h 1996549"/>
              <a:gd name="connsiteX5306" fmla="*/ 5629 w 1998270"/>
              <a:gd name="connsiteY5306" fmla="*/ 143951 h 1996549"/>
              <a:gd name="connsiteX5307" fmla="*/ 67029 w 1998270"/>
              <a:gd name="connsiteY5307" fmla="*/ 140881 h 1996549"/>
              <a:gd name="connsiteX5308" fmla="*/ 74705 w 1998270"/>
              <a:gd name="connsiteY5308" fmla="*/ 148557 h 1996549"/>
              <a:gd name="connsiteX5309" fmla="*/ 67029 w 1998270"/>
              <a:gd name="connsiteY5309" fmla="*/ 156232 h 1996549"/>
              <a:gd name="connsiteX5310" fmla="*/ 59355 w 1998270"/>
              <a:gd name="connsiteY5310" fmla="*/ 148557 h 1996549"/>
              <a:gd name="connsiteX5311" fmla="*/ 67029 w 1998270"/>
              <a:gd name="connsiteY5311" fmla="*/ 140881 h 1996549"/>
              <a:gd name="connsiteX5312" fmla="*/ 129114 w 1998270"/>
              <a:gd name="connsiteY5312" fmla="*/ 140028 h 1996549"/>
              <a:gd name="connsiteX5313" fmla="*/ 137641 w 1998270"/>
              <a:gd name="connsiteY5313" fmla="*/ 148556 h 1996549"/>
              <a:gd name="connsiteX5314" fmla="*/ 129114 w 1998270"/>
              <a:gd name="connsiteY5314" fmla="*/ 157084 h 1996549"/>
              <a:gd name="connsiteX5315" fmla="*/ 120586 w 1998270"/>
              <a:gd name="connsiteY5315" fmla="*/ 148556 h 1996549"/>
              <a:gd name="connsiteX5316" fmla="*/ 129114 w 1998270"/>
              <a:gd name="connsiteY5316" fmla="*/ 140028 h 1996549"/>
              <a:gd name="connsiteX5317" fmla="*/ 189832 w 1998270"/>
              <a:gd name="connsiteY5317" fmla="*/ 139176 h 1996549"/>
              <a:gd name="connsiteX5318" fmla="*/ 190173 w 1998270"/>
              <a:gd name="connsiteY5318" fmla="*/ 139176 h 1996549"/>
              <a:gd name="connsiteX5319" fmla="*/ 199213 w 1998270"/>
              <a:gd name="connsiteY5319" fmla="*/ 148557 h 1996549"/>
              <a:gd name="connsiteX5320" fmla="*/ 189832 w 1998270"/>
              <a:gd name="connsiteY5320" fmla="*/ 157938 h 1996549"/>
              <a:gd name="connsiteX5321" fmla="*/ 180452 w 1998270"/>
              <a:gd name="connsiteY5321" fmla="*/ 148557 h 1996549"/>
              <a:gd name="connsiteX5322" fmla="*/ 189832 w 1998270"/>
              <a:gd name="connsiteY5322" fmla="*/ 139176 h 1996549"/>
              <a:gd name="connsiteX5323" fmla="*/ 251233 w 1998270"/>
              <a:gd name="connsiteY5323" fmla="*/ 138493 h 1996549"/>
              <a:gd name="connsiteX5324" fmla="*/ 251574 w 1998270"/>
              <a:gd name="connsiteY5324" fmla="*/ 138493 h 1996549"/>
              <a:gd name="connsiteX5325" fmla="*/ 261296 w 1998270"/>
              <a:gd name="connsiteY5325" fmla="*/ 148556 h 1996549"/>
              <a:gd name="connsiteX5326" fmla="*/ 251233 w 1998270"/>
              <a:gd name="connsiteY5326" fmla="*/ 158619 h 1996549"/>
              <a:gd name="connsiteX5327" fmla="*/ 241171 w 1998270"/>
              <a:gd name="connsiteY5327" fmla="*/ 148556 h 1996549"/>
              <a:gd name="connsiteX5328" fmla="*/ 251233 w 1998270"/>
              <a:gd name="connsiteY5328" fmla="*/ 138493 h 1996549"/>
              <a:gd name="connsiteX5329" fmla="*/ 313001 w 1998270"/>
              <a:gd name="connsiteY5329" fmla="*/ 137507 h 1996549"/>
              <a:gd name="connsiteX5330" fmla="*/ 323917 w 1998270"/>
              <a:gd name="connsiteY5330" fmla="*/ 148423 h 1996549"/>
              <a:gd name="connsiteX5331" fmla="*/ 313001 w 1998270"/>
              <a:gd name="connsiteY5331" fmla="*/ 159339 h 1996549"/>
              <a:gd name="connsiteX5332" fmla="*/ 302085 w 1998270"/>
              <a:gd name="connsiteY5332" fmla="*/ 148423 h 1996549"/>
              <a:gd name="connsiteX5333" fmla="*/ 313001 w 1998270"/>
              <a:gd name="connsiteY5333" fmla="*/ 137507 h 1996549"/>
              <a:gd name="connsiteX5334" fmla="*/ 374036 w 1998270"/>
              <a:gd name="connsiteY5334" fmla="*/ 136788 h 1996549"/>
              <a:gd name="connsiteX5335" fmla="*/ 385804 w 1998270"/>
              <a:gd name="connsiteY5335" fmla="*/ 148557 h 1996549"/>
              <a:gd name="connsiteX5336" fmla="*/ 374036 w 1998270"/>
              <a:gd name="connsiteY5336" fmla="*/ 160326 h 1996549"/>
              <a:gd name="connsiteX5337" fmla="*/ 362268 w 1998270"/>
              <a:gd name="connsiteY5337" fmla="*/ 148557 h 1996549"/>
              <a:gd name="connsiteX5338" fmla="*/ 374036 w 1998270"/>
              <a:gd name="connsiteY5338" fmla="*/ 136788 h 1996549"/>
              <a:gd name="connsiteX5339" fmla="*/ 436120 w 1998270"/>
              <a:gd name="connsiteY5339" fmla="*/ 135935 h 1996549"/>
              <a:gd name="connsiteX5340" fmla="*/ 448741 w 1998270"/>
              <a:gd name="connsiteY5340" fmla="*/ 148557 h 1996549"/>
              <a:gd name="connsiteX5341" fmla="*/ 436120 w 1998270"/>
              <a:gd name="connsiteY5341" fmla="*/ 161178 h 1996549"/>
              <a:gd name="connsiteX5342" fmla="*/ 423499 w 1998270"/>
              <a:gd name="connsiteY5342" fmla="*/ 148557 h 1996549"/>
              <a:gd name="connsiteX5343" fmla="*/ 436120 w 1998270"/>
              <a:gd name="connsiteY5343" fmla="*/ 135935 h 1996549"/>
              <a:gd name="connsiteX5344" fmla="*/ 496839 w 1998270"/>
              <a:gd name="connsiteY5344" fmla="*/ 135082 h 1996549"/>
              <a:gd name="connsiteX5345" fmla="*/ 510313 w 1998270"/>
              <a:gd name="connsiteY5345" fmla="*/ 148556 h 1996549"/>
              <a:gd name="connsiteX5346" fmla="*/ 496839 w 1998270"/>
              <a:gd name="connsiteY5346" fmla="*/ 162031 h 1996549"/>
              <a:gd name="connsiteX5347" fmla="*/ 483365 w 1998270"/>
              <a:gd name="connsiteY5347" fmla="*/ 148556 h 1996549"/>
              <a:gd name="connsiteX5348" fmla="*/ 496839 w 1998270"/>
              <a:gd name="connsiteY5348" fmla="*/ 135082 h 1996549"/>
              <a:gd name="connsiteX5349" fmla="*/ 558239 w 1998270"/>
              <a:gd name="connsiteY5349" fmla="*/ 134229 h 1996549"/>
              <a:gd name="connsiteX5350" fmla="*/ 558580 w 1998270"/>
              <a:gd name="connsiteY5350" fmla="*/ 134229 h 1996549"/>
              <a:gd name="connsiteX5351" fmla="*/ 572566 w 1998270"/>
              <a:gd name="connsiteY5351" fmla="*/ 148556 h 1996549"/>
              <a:gd name="connsiteX5352" fmla="*/ 558239 w 1998270"/>
              <a:gd name="connsiteY5352" fmla="*/ 162883 h 1996549"/>
              <a:gd name="connsiteX5353" fmla="*/ 543913 w 1998270"/>
              <a:gd name="connsiteY5353" fmla="*/ 148556 h 1996549"/>
              <a:gd name="connsiteX5354" fmla="*/ 558239 w 1998270"/>
              <a:gd name="connsiteY5354" fmla="*/ 134229 h 1996549"/>
              <a:gd name="connsiteX5355" fmla="*/ 619642 w 1998270"/>
              <a:gd name="connsiteY5355" fmla="*/ 133377 h 1996549"/>
              <a:gd name="connsiteX5356" fmla="*/ 634821 w 1998270"/>
              <a:gd name="connsiteY5356" fmla="*/ 148557 h 1996549"/>
              <a:gd name="connsiteX5357" fmla="*/ 634821 w 1998270"/>
              <a:gd name="connsiteY5357" fmla="*/ 148728 h 1996549"/>
              <a:gd name="connsiteX5358" fmla="*/ 619642 w 1998270"/>
              <a:gd name="connsiteY5358" fmla="*/ 163566 h 1996549"/>
              <a:gd name="connsiteX5359" fmla="*/ 619471 w 1998270"/>
              <a:gd name="connsiteY5359" fmla="*/ 163566 h 1996549"/>
              <a:gd name="connsiteX5360" fmla="*/ 604462 w 1998270"/>
              <a:gd name="connsiteY5360" fmla="*/ 148557 h 1996549"/>
              <a:gd name="connsiteX5361" fmla="*/ 619642 w 1998270"/>
              <a:gd name="connsiteY5361" fmla="*/ 133377 h 1996549"/>
              <a:gd name="connsiteX5362" fmla="*/ 681043 w 1998270"/>
              <a:gd name="connsiteY5362" fmla="*/ 132524 h 1996549"/>
              <a:gd name="connsiteX5363" fmla="*/ 697075 w 1998270"/>
              <a:gd name="connsiteY5363" fmla="*/ 148557 h 1996549"/>
              <a:gd name="connsiteX5364" fmla="*/ 681043 w 1998270"/>
              <a:gd name="connsiteY5364" fmla="*/ 164419 h 1996549"/>
              <a:gd name="connsiteX5365" fmla="*/ 665011 w 1998270"/>
              <a:gd name="connsiteY5365" fmla="*/ 148557 h 1996549"/>
              <a:gd name="connsiteX5366" fmla="*/ 681043 w 1998270"/>
              <a:gd name="connsiteY5366" fmla="*/ 132524 h 1996549"/>
              <a:gd name="connsiteX5367" fmla="*/ 743125 w 1998270"/>
              <a:gd name="connsiteY5367" fmla="*/ 131842 h 1996549"/>
              <a:gd name="connsiteX5368" fmla="*/ 760181 w 1998270"/>
              <a:gd name="connsiteY5368" fmla="*/ 148898 h 1996549"/>
              <a:gd name="connsiteX5369" fmla="*/ 743125 w 1998270"/>
              <a:gd name="connsiteY5369" fmla="*/ 165954 h 1996549"/>
              <a:gd name="connsiteX5370" fmla="*/ 726070 w 1998270"/>
              <a:gd name="connsiteY5370" fmla="*/ 148898 h 1996549"/>
              <a:gd name="connsiteX5371" fmla="*/ 743125 w 1998270"/>
              <a:gd name="connsiteY5371" fmla="*/ 131842 h 1996549"/>
              <a:gd name="connsiteX5372" fmla="*/ 803844 w 1998270"/>
              <a:gd name="connsiteY5372" fmla="*/ 130989 h 1996549"/>
              <a:gd name="connsiteX5373" fmla="*/ 820900 w 1998270"/>
              <a:gd name="connsiteY5373" fmla="*/ 148045 h 1996549"/>
              <a:gd name="connsiteX5374" fmla="*/ 803844 w 1998270"/>
              <a:gd name="connsiteY5374" fmla="*/ 165101 h 1996549"/>
              <a:gd name="connsiteX5375" fmla="*/ 786789 w 1998270"/>
              <a:gd name="connsiteY5375" fmla="*/ 148045 h 1996549"/>
              <a:gd name="connsiteX5376" fmla="*/ 803844 w 1998270"/>
              <a:gd name="connsiteY5376" fmla="*/ 130989 h 1996549"/>
              <a:gd name="connsiteX5377" fmla="*/ 865246 w 1998270"/>
              <a:gd name="connsiteY5377" fmla="*/ 130136 h 1996549"/>
              <a:gd name="connsiteX5378" fmla="*/ 883666 w 1998270"/>
              <a:gd name="connsiteY5378" fmla="*/ 148557 h 1996549"/>
              <a:gd name="connsiteX5379" fmla="*/ 883666 w 1998270"/>
              <a:gd name="connsiteY5379" fmla="*/ 148727 h 1996549"/>
              <a:gd name="connsiteX5380" fmla="*/ 865246 w 1998270"/>
              <a:gd name="connsiteY5380" fmla="*/ 166807 h 1996549"/>
              <a:gd name="connsiteX5381" fmla="*/ 846826 w 1998270"/>
              <a:gd name="connsiteY5381" fmla="*/ 148557 h 1996549"/>
              <a:gd name="connsiteX5382" fmla="*/ 865246 w 1998270"/>
              <a:gd name="connsiteY5382" fmla="*/ 130136 h 1996549"/>
              <a:gd name="connsiteX5383" fmla="*/ 926648 w 1998270"/>
              <a:gd name="connsiteY5383" fmla="*/ 129283 h 1996549"/>
              <a:gd name="connsiteX5384" fmla="*/ 926989 w 1998270"/>
              <a:gd name="connsiteY5384" fmla="*/ 129283 h 1996549"/>
              <a:gd name="connsiteX5385" fmla="*/ 945921 w 1998270"/>
              <a:gd name="connsiteY5385" fmla="*/ 148557 h 1996549"/>
              <a:gd name="connsiteX5386" fmla="*/ 945921 w 1998270"/>
              <a:gd name="connsiteY5386" fmla="*/ 148727 h 1996549"/>
              <a:gd name="connsiteX5387" fmla="*/ 926648 w 1998270"/>
              <a:gd name="connsiteY5387" fmla="*/ 167659 h 1996549"/>
              <a:gd name="connsiteX5388" fmla="*/ 907375 w 1998270"/>
              <a:gd name="connsiteY5388" fmla="*/ 148557 h 1996549"/>
              <a:gd name="connsiteX5389" fmla="*/ 926648 w 1998270"/>
              <a:gd name="connsiteY5389" fmla="*/ 129283 h 1996549"/>
              <a:gd name="connsiteX5390" fmla="*/ 988048 w 1998270"/>
              <a:gd name="connsiteY5390" fmla="*/ 128430 h 1996549"/>
              <a:gd name="connsiteX5391" fmla="*/ 1008175 w 1998270"/>
              <a:gd name="connsiteY5391" fmla="*/ 148556 h 1996549"/>
              <a:gd name="connsiteX5392" fmla="*/ 1008175 w 1998270"/>
              <a:gd name="connsiteY5392" fmla="*/ 148727 h 1996549"/>
              <a:gd name="connsiteX5393" fmla="*/ 988048 w 1998270"/>
              <a:gd name="connsiteY5393" fmla="*/ 168512 h 1996549"/>
              <a:gd name="connsiteX5394" fmla="*/ 987878 w 1998270"/>
              <a:gd name="connsiteY5394" fmla="*/ 168512 h 1996549"/>
              <a:gd name="connsiteX5395" fmla="*/ 967923 w 1998270"/>
              <a:gd name="connsiteY5395" fmla="*/ 148556 h 1996549"/>
              <a:gd name="connsiteX5396" fmla="*/ 988048 w 1998270"/>
              <a:gd name="connsiteY5396" fmla="*/ 128430 h 1996549"/>
              <a:gd name="connsiteX5397" fmla="*/ 1050132 w 1998270"/>
              <a:gd name="connsiteY5397" fmla="*/ 127748 h 1996549"/>
              <a:gd name="connsiteX5398" fmla="*/ 1050473 w 1998270"/>
              <a:gd name="connsiteY5398" fmla="*/ 127748 h 1996549"/>
              <a:gd name="connsiteX5399" fmla="*/ 1070940 w 1998270"/>
              <a:gd name="connsiteY5399" fmla="*/ 148557 h 1996549"/>
              <a:gd name="connsiteX5400" fmla="*/ 1070940 w 1998270"/>
              <a:gd name="connsiteY5400" fmla="*/ 148727 h 1996549"/>
              <a:gd name="connsiteX5401" fmla="*/ 1050132 w 1998270"/>
              <a:gd name="connsiteY5401" fmla="*/ 169194 h 1996549"/>
              <a:gd name="connsiteX5402" fmla="*/ 1029324 w 1998270"/>
              <a:gd name="connsiteY5402" fmla="*/ 148557 h 1996549"/>
              <a:gd name="connsiteX5403" fmla="*/ 1050132 w 1998270"/>
              <a:gd name="connsiteY5403" fmla="*/ 127748 h 1996549"/>
              <a:gd name="connsiteX5404" fmla="*/ 1172253 w 1998270"/>
              <a:gd name="connsiteY5404" fmla="*/ 126895 h 1996549"/>
              <a:gd name="connsiteX5405" fmla="*/ 1194767 w 1998270"/>
              <a:gd name="connsiteY5405" fmla="*/ 149409 h 1996549"/>
              <a:gd name="connsiteX5406" fmla="*/ 1172253 w 1998270"/>
              <a:gd name="connsiteY5406" fmla="*/ 171752 h 1996549"/>
              <a:gd name="connsiteX5407" fmla="*/ 1149910 w 1998270"/>
              <a:gd name="connsiteY5407" fmla="*/ 149409 h 1996549"/>
              <a:gd name="connsiteX5408" fmla="*/ 1172253 w 1998270"/>
              <a:gd name="connsiteY5408" fmla="*/ 126895 h 1996549"/>
              <a:gd name="connsiteX5409" fmla="*/ 1110851 w 1998270"/>
              <a:gd name="connsiteY5409" fmla="*/ 126895 h 1996549"/>
              <a:gd name="connsiteX5410" fmla="*/ 1132512 w 1998270"/>
              <a:gd name="connsiteY5410" fmla="*/ 148556 h 1996549"/>
              <a:gd name="connsiteX5411" fmla="*/ 1132512 w 1998270"/>
              <a:gd name="connsiteY5411" fmla="*/ 148727 h 1996549"/>
              <a:gd name="connsiteX5412" fmla="*/ 1110851 w 1998270"/>
              <a:gd name="connsiteY5412" fmla="*/ 170047 h 1996549"/>
              <a:gd name="connsiteX5413" fmla="*/ 1110681 w 1998270"/>
              <a:gd name="connsiteY5413" fmla="*/ 170047 h 1996549"/>
              <a:gd name="connsiteX5414" fmla="*/ 1089191 w 1998270"/>
              <a:gd name="connsiteY5414" fmla="*/ 148556 h 1996549"/>
              <a:gd name="connsiteX5415" fmla="*/ 1110851 w 1998270"/>
              <a:gd name="connsiteY5415" fmla="*/ 126895 h 1996549"/>
              <a:gd name="connsiteX5416" fmla="*/ 1233654 w 1998270"/>
              <a:gd name="connsiteY5416" fmla="*/ 125190 h 1996549"/>
              <a:gd name="connsiteX5417" fmla="*/ 1257020 w 1998270"/>
              <a:gd name="connsiteY5417" fmla="*/ 148557 h 1996549"/>
              <a:gd name="connsiteX5418" fmla="*/ 1257020 w 1998270"/>
              <a:gd name="connsiteY5418" fmla="*/ 148728 h 1996549"/>
              <a:gd name="connsiteX5419" fmla="*/ 1233654 w 1998270"/>
              <a:gd name="connsiteY5419" fmla="*/ 171753 h 1996549"/>
              <a:gd name="connsiteX5420" fmla="*/ 1210458 w 1998270"/>
              <a:gd name="connsiteY5420" fmla="*/ 148557 h 1996549"/>
              <a:gd name="connsiteX5421" fmla="*/ 1210458 w 1998270"/>
              <a:gd name="connsiteY5421" fmla="*/ 148386 h 1996549"/>
              <a:gd name="connsiteX5422" fmla="*/ 1233654 w 1998270"/>
              <a:gd name="connsiteY5422" fmla="*/ 125190 h 1996549"/>
              <a:gd name="connsiteX5423" fmla="*/ 1295055 w 1998270"/>
              <a:gd name="connsiteY5423" fmla="*/ 124508 h 1996549"/>
              <a:gd name="connsiteX5424" fmla="*/ 1319104 w 1998270"/>
              <a:gd name="connsiteY5424" fmla="*/ 148557 h 1996549"/>
              <a:gd name="connsiteX5425" fmla="*/ 1295055 w 1998270"/>
              <a:gd name="connsiteY5425" fmla="*/ 172435 h 1996549"/>
              <a:gd name="connsiteX5426" fmla="*/ 1271177 w 1998270"/>
              <a:gd name="connsiteY5426" fmla="*/ 148557 h 1996549"/>
              <a:gd name="connsiteX5427" fmla="*/ 1295055 w 1998270"/>
              <a:gd name="connsiteY5427" fmla="*/ 124508 h 1996549"/>
              <a:gd name="connsiteX5428" fmla="*/ 1357139 w 1998270"/>
              <a:gd name="connsiteY5428" fmla="*/ 123655 h 1996549"/>
              <a:gd name="connsiteX5429" fmla="*/ 1382040 w 1998270"/>
              <a:gd name="connsiteY5429" fmla="*/ 148557 h 1996549"/>
              <a:gd name="connsiteX5430" fmla="*/ 1382040 w 1998270"/>
              <a:gd name="connsiteY5430" fmla="*/ 148728 h 1996549"/>
              <a:gd name="connsiteX5431" fmla="*/ 1357139 w 1998270"/>
              <a:gd name="connsiteY5431" fmla="*/ 173288 h 1996549"/>
              <a:gd name="connsiteX5432" fmla="*/ 1332408 w 1998270"/>
              <a:gd name="connsiteY5432" fmla="*/ 148557 h 1996549"/>
              <a:gd name="connsiteX5433" fmla="*/ 1332408 w 1998270"/>
              <a:gd name="connsiteY5433" fmla="*/ 148387 h 1996549"/>
              <a:gd name="connsiteX5434" fmla="*/ 1357139 w 1998270"/>
              <a:gd name="connsiteY5434" fmla="*/ 123655 h 1996549"/>
              <a:gd name="connsiteX5435" fmla="*/ 1417857 w 1998270"/>
              <a:gd name="connsiteY5435" fmla="*/ 122802 h 1996549"/>
              <a:gd name="connsiteX5436" fmla="*/ 1418198 w 1998270"/>
              <a:gd name="connsiteY5436" fmla="*/ 122802 h 1996549"/>
              <a:gd name="connsiteX5437" fmla="*/ 1443612 w 1998270"/>
              <a:gd name="connsiteY5437" fmla="*/ 148557 h 1996549"/>
              <a:gd name="connsiteX5438" fmla="*/ 1443612 w 1998270"/>
              <a:gd name="connsiteY5438" fmla="*/ 148727 h 1996549"/>
              <a:gd name="connsiteX5439" fmla="*/ 1417857 w 1998270"/>
              <a:gd name="connsiteY5439" fmla="*/ 174141 h 1996549"/>
              <a:gd name="connsiteX5440" fmla="*/ 1392274 w 1998270"/>
              <a:gd name="connsiteY5440" fmla="*/ 148557 h 1996549"/>
              <a:gd name="connsiteX5441" fmla="*/ 1392274 w 1998270"/>
              <a:gd name="connsiteY5441" fmla="*/ 148386 h 1996549"/>
              <a:gd name="connsiteX5442" fmla="*/ 1417857 w 1998270"/>
              <a:gd name="connsiteY5442" fmla="*/ 122802 h 1996549"/>
              <a:gd name="connsiteX5443" fmla="*/ 1479259 w 1998270"/>
              <a:gd name="connsiteY5443" fmla="*/ 122120 h 1996549"/>
              <a:gd name="connsiteX5444" fmla="*/ 1479600 w 1998270"/>
              <a:gd name="connsiteY5444" fmla="*/ 122120 h 1996549"/>
              <a:gd name="connsiteX5445" fmla="*/ 1505695 w 1998270"/>
              <a:gd name="connsiteY5445" fmla="*/ 148557 h 1996549"/>
              <a:gd name="connsiteX5446" fmla="*/ 1505695 w 1998270"/>
              <a:gd name="connsiteY5446" fmla="*/ 148728 h 1996549"/>
              <a:gd name="connsiteX5447" fmla="*/ 1479259 w 1998270"/>
              <a:gd name="connsiteY5447" fmla="*/ 174823 h 1996549"/>
              <a:gd name="connsiteX5448" fmla="*/ 1452993 w 1998270"/>
              <a:gd name="connsiteY5448" fmla="*/ 148557 h 1996549"/>
              <a:gd name="connsiteX5449" fmla="*/ 1452993 w 1998270"/>
              <a:gd name="connsiteY5449" fmla="*/ 148387 h 1996549"/>
              <a:gd name="connsiteX5450" fmla="*/ 1479259 w 1998270"/>
              <a:gd name="connsiteY5450" fmla="*/ 122120 h 1996549"/>
              <a:gd name="connsiteX5451" fmla="*/ 1971151 w 1998270"/>
              <a:gd name="connsiteY5451" fmla="*/ 121949 h 1996549"/>
              <a:gd name="connsiteX5452" fmla="*/ 1997758 w 1998270"/>
              <a:gd name="connsiteY5452" fmla="*/ 148557 h 1996549"/>
              <a:gd name="connsiteX5453" fmla="*/ 1997758 w 1998270"/>
              <a:gd name="connsiteY5453" fmla="*/ 148727 h 1996549"/>
              <a:gd name="connsiteX5454" fmla="*/ 1971151 w 1998270"/>
              <a:gd name="connsiteY5454" fmla="*/ 174993 h 1996549"/>
              <a:gd name="connsiteX5455" fmla="*/ 1970810 w 1998270"/>
              <a:gd name="connsiteY5455" fmla="*/ 174993 h 1996549"/>
              <a:gd name="connsiteX5456" fmla="*/ 1944714 w 1998270"/>
              <a:gd name="connsiteY5456" fmla="*/ 148557 h 1996549"/>
              <a:gd name="connsiteX5457" fmla="*/ 1944714 w 1998270"/>
              <a:gd name="connsiteY5457" fmla="*/ 148386 h 1996549"/>
              <a:gd name="connsiteX5458" fmla="*/ 1971151 w 1998270"/>
              <a:gd name="connsiteY5458" fmla="*/ 121949 h 1996549"/>
              <a:gd name="connsiteX5459" fmla="*/ 1540660 w 1998270"/>
              <a:gd name="connsiteY5459" fmla="*/ 121267 h 1996549"/>
              <a:gd name="connsiteX5460" fmla="*/ 1541001 w 1998270"/>
              <a:gd name="connsiteY5460" fmla="*/ 121267 h 1996549"/>
              <a:gd name="connsiteX5461" fmla="*/ 1567949 w 1998270"/>
              <a:gd name="connsiteY5461" fmla="*/ 148557 h 1996549"/>
              <a:gd name="connsiteX5462" fmla="*/ 1567949 w 1998270"/>
              <a:gd name="connsiteY5462" fmla="*/ 148727 h 1996549"/>
              <a:gd name="connsiteX5463" fmla="*/ 1540660 w 1998270"/>
              <a:gd name="connsiteY5463" fmla="*/ 175676 h 1996549"/>
              <a:gd name="connsiteX5464" fmla="*/ 1513542 w 1998270"/>
              <a:gd name="connsiteY5464" fmla="*/ 148557 h 1996549"/>
              <a:gd name="connsiteX5465" fmla="*/ 1513542 w 1998270"/>
              <a:gd name="connsiteY5465" fmla="*/ 148386 h 1996549"/>
              <a:gd name="connsiteX5466" fmla="*/ 1540660 w 1998270"/>
              <a:gd name="connsiteY5466" fmla="*/ 121267 h 1996549"/>
              <a:gd name="connsiteX5467" fmla="*/ 1602061 w 1998270"/>
              <a:gd name="connsiteY5467" fmla="*/ 120414 h 1996549"/>
              <a:gd name="connsiteX5468" fmla="*/ 1630203 w 1998270"/>
              <a:gd name="connsiteY5468" fmla="*/ 148557 h 1996549"/>
              <a:gd name="connsiteX5469" fmla="*/ 1630203 w 1998270"/>
              <a:gd name="connsiteY5469" fmla="*/ 148727 h 1996549"/>
              <a:gd name="connsiteX5470" fmla="*/ 1602061 w 1998270"/>
              <a:gd name="connsiteY5470" fmla="*/ 176528 h 1996549"/>
              <a:gd name="connsiteX5471" fmla="*/ 1601720 w 1998270"/>
              <a:gd name="connsiteY5471" fmla="*/ 176528 h 1996549"/>
              <a:gd name="connsiteX5472" fmla="*/ 1574089 w 1998270"/>
              <a:gd name="connsiteY5472" fmla="*/ 148557 h 1996549"/>
              <a:gd name="connsiteX5473" fmla="*/ 1574089 w 1998270"/>
              <a:gd name="connsiteY5473" fmla="*/ 148386 h 1996549"/>
              <a:gd name="connsiteX5474" fmla="*/ 1602061 w 1998270"/>
              <a:gd name="connsiteY5474" fmla="*/ 120414 h 1996549"/>
              <a:gd name="connsiteX5475" fmla="*/ 1664145 w 1998270"/>
              <a:gd name="connsiteY5475" fmla="*/ 119732 h 1996549"/>
              <a:gd name="connsiteX5476" fmla="*/ 1665014 w 1998270"/>
              <a:gd name="connsiteY5476" fmla="*/ 119750 h 1996549"/>
              <a:gd name="connsiteX5477" fmla="*/ 1692969 w 1998270"/>
              <a:gd name="connsiteY5477" fmla="*/ 149410 h 1996549"/>
              <a:gd name="connsiteX5478" fmla="*/ 1664145 w 1998270"/>
              <a:gd name="connsiteY5478" fmla="*/ 178064 h 1996549"/>
              <a:gd name="connsiteX5479" fmla="*/ 1663275 w 1998270"/>
              <a:gd name="connsiteY5479" fmla="*/ 178047 h 1996549"/>
              <a:gd name="connsiteX5480" fmla="*/ 1635491 w 1998270"/>
              <a:gd name="connsiteY5480" fmla="*/ 148557 h 1996549"/>
              <a:gd name="connsiteX5481" fmla="*/ 1635491 w 1998270"/>
              <a:gd name="connsiteY5481" fmla="*/ 148386 h 1996549"/>
              <a:gd name="connsiteX5482" fmla="*/ 1664145 w 1998270"/>
              <a:gd name="connsiteY5482" fmla="*/ 119732 h 1996549"/>
              <a:gd name="connsiteX5483" fmla="*/ 1724864 w 1998270"/>
              <a:gd name="connsiteY5483" fmla="*/ 119050 h 1996549"/>
              <a:gd name="connsiteX5484" fmla="*/ 1725205 w 1998270"/>
              <a:gd name="connsiteY5484" fmla="*/ 119050 h 1996549"/>
              <a:gd name="connsiteX5485" fmla="*/ 1754371 w 1998270"/>
              <a:gd name="connsiteY5485" fmla="*/ 148557 h 1996549"/>
              <a:gd name="connsiteX5486" fmla="*/ 1754371 w 1998270"/>
              <a:gd name="connsiteY5486" fmla="*/ 148728 h 1996549"/>
              <a:gd name="connsiteX5487" fmla="*/ 1724864 w 1998270"/>
              <a:gd name="connsiteY5487" fmla="*/ 177893 h 1996549"/>
              <a:gd name="connsiteX5488" fmla="*/ 1695528 w 1998270"/>
              <a:gd name="connsiteY5488" fmla="*/ 148557 h 1996549"/>
              <a:gd name="connsiteX5489" fmla="*/ 1695528 w 1998270"/>
              <a:gd name="connsiteY5489" fmla="*/ 148387 h 1996549"/>
              <a:gd name="connsiteX5490" fmla="*/ 1724864 w 1998270"/>
              <a:gd name="connsiteY5490" fmla="*/ 119050 h 1996549"/>
              <a:gd name="connsiteX5491" fmla="*/ 1786265 w 1998270"/>
              <a:gd name="connsiteY5491" fmla="*/ 118367 h 1996549"/>
              <a:gd name="connsiteX5492" fmla="*/ 1816454 w 1998270"/>
              <a:gd name="connsiteY5492" fmla="*/ 148556 h 1996549"/>
              <a:gd name="connsiteX5493" fmla="*/ 1816454 w 1998270"/>
              <a:gd name="connsiteY5493" fmla="*/ 148727 h 1996549"/>
              <a:gd name="connsiteX5494" fmla="*/ 1786265 w 1998270"/>
              <a:gd name="connsiteY5494" fmla="*/ 178575 h 1996549"/>
              <a:gd name="connsiteX5495" fmla="*/ 1756247 w 1998270"/>
              <a:gd name="connsiteY5495" fmla="*/ 148556 h 1996549"/>
              <a:gd name="connsiteX5496" fmla="*/ 1756247 w 1998270"/>
              <a:gd name="connsiteY5496" fmla="*/ 148386 h 1996549"/>
              <a:gd name="connsiteX5497" fmla="*/ 1786265 w 1998270"/>
              <a:gd name="connsiteY5497" fmla="*/ 118367 h 1996549"/>
              <a:gd name="connsiteX5498" fmla="*/ 1878367 w 1998270"/>
              <a:gd name="connsiteY5498" fmla="*/ 93637 h 1996549"/>
              <a:gd name="connsiteX5499" fmla="*/ 1850565 w 1998270"/>
              <a:gd name="connsiteY5499" fmla="*/ 118197 h 1996549"/>
              <a:gd name="connsiteX5500" fmla="*/ 1878367 w 1998270"/>
              <a:gd name="connsiteY5500" fmla="*/ 148216 h 1996549"/>
              <a:gd name="connsiteX5501" fmla="*/ 1904633 w 1998270"/>
              <a:gd name="connsiteY5501" fmla="*/ 118197 h 1996549"/>
              <a:gd name="connsiteX5502" fmla="*/ 1878367 w 1998270"/>
              <a:gd name="connsiteY5502" fmla="*/ 93637 h 1996549"/>
              <a:gd name="connsiteX5503" fmla="*/ 5628 w 1998270"/>
              <a:gd name="connsiteY5503" fmla="*/ 81527 h 1996549"/>
              <a:gd name="connsiteX5504" fmla="*/ 11257 w 1998270"/>
              <a:gd name="connsiteY5504" fmla="*/ 87156 h 1996549"/>
              <a:gd name="connsiteX5505" fmla="*/ 5628 w 1998270"/>
              <a:gd name="connsiteY5505" fmla="*/ 92784 h 1996549"/>
              <a:gd name="connsiteX5506" fmla="*/ 0 w 1998270"/>
              <a:gd name="connsiteY5506" fmla="*/ 87156 h 1996549"/>
              <a:gd name="connsiteX5507" fmla="*/ 5628 w 1998270"/>
              <a:gd name="connsiteY5507" fmla="*/ 81527 h 1996549"/>
              <a:gd name="connsiteX5508" fmla="*/ 67029 w 1998270"/>
              <a:gd name="connsiteY5508" fmla="*/ 79480 h 1996549"/>
              <a:gd name="connsiteX5509" fmla="*/ 74705 w 1998270"/>
              <a:gd name="connsiteY5509" fmla="*/ 87156 h 1996549"/>
              <a:gd name="connsiteX5510" fmla="*/ 67029 w 1998270"/>
              <a:gd name="connsiteY5510" fmla="*/ 94832 h 1996549"/>
              <a:gd name="connsiteX5511" fmla="*/ 59355 w 1998270"/>
              <a:gd name="connsiteY5511" fmla="*/ 87156 h 1996549"/>
              <a:gd name="connsiteX5512" fmla="*/ 67029 w 1998270"/>
              <a:gd name="connsiteY5512" fmla="*/ 79480 h 1996549"/>
              <a:gd name="connsiteX5513" fmla="*/ 129114 w 1998270"/>
              <a:gd name="connsiteY5513" fmla="*/ 78627 h 1996549"/>
              <a:gd name="connsiteX5514" fmla="*/ 137641 w 1998270"/>
              <a:gd name="connsiteY5514" fmla="*/ 87155 h 1996549"/>
              <a:gd name="connsiteX5515" fmla="*/ 129114 w 1998270"/>
              <a:gd name="connsiteY5515" fmla="*/ 95683 h 1996549"/>
              <a:gd name="connsiteX5516" fmla="*/ 120586 w 1998270"/>
              <a:gd name="connsiteY5516" fmla="*/ 87155 h 1996549"/>
              <a:gd name="connsiteX5517" fmla="*/ 129114 w 1998270"/>
              <a:gd name="connsiteY5517" fmla="*/ 78627 h 1996549"/>
              <a:gd name="connsiteX5518" fmla="*/ 189832 w 1998270"/>
              <a:gd name="connsiteY5518" fmla="*/ 77774 h 1996549"/>
              <a:gd name="connsiteX5519" fmla="*/ 190173 w 1998270"/>
              <a:gd name="connsiteY5519" fmla="*/ 77774 h 1996549"/>
              <a:gd name="connsiteX5520" fmla="*/ 199213 w 1998270"/>
              <a:gd name="connsiteY5520" fmla="*/ 87155 h 1996549"/>
              <a:gd name="connsiteX5521" fmla="*/ 189832 w 1998270"/>
              <a:gd name="connsiteY5521" fmla="*/ 96537 h 1996549"/>
              <a:gd name="connsiteX5522" fmla="*/ 180452 w 1998270"/>
              <a:gd name="connsiteY5522" fmla="*/ 87155 h 1996549"/>
              <a:gd name="connsiteX5523" fmla="*/ 189832 w 1998270"/>
              <a:gd name="connsiteY5523" fmla="*/ 77774 h 1996549"/>
              <a:gd name="connsiteX5524" fmla="*/ 251233 w 1998270"/>
              <a:gd name="connsiteY5524" fmla="*/ 76922 h 1996549"/>
              <a:gd name="connsiteX5525" fmla="*/ 261467 w 1998270"/>
              <a:gd name="connsiteY5525" fmla="*/ 87156 h 1996549"/>
              <a:gd name="connsiteX5526" fmla="*/ 251233 w 1998270"/>
              <a:gd name="connsiteY5526" fmla="*/ 97389 h 1996549"/>
              <a:gd name="connsiteX5527" fmla="*/ 241000 w 1998270"/>
              <a:gd name="connsiteY5527" fmla="*/ 87156 h 1996549"/>
              <a:gd name="connsiteX5528" fmla="*/ 251233 w 1998270"/>
              <a:gd name="connsiteY5528" fmla="*/ 76922 h 1996549"/>
              <a:gd name="connsiteX5529" fmla="*/ 374035 w 1998270"/>
              <a:gd name="connsiteY5529" fmla="*/ 75728 h 1996549"/>
              <a:gd name="connsiteX5530" fmla="*/ 385975 w 1998270"/>
              <a:gd name="connsiteY5530" fmla="*/ 87668 h 1996549"/>
              <a:gd name="connsiteX5531" fmla="*/ 374035 w 1998270"/>
              <a:gd name="connsiteY5531" fmla="*/ 99607 h 1996549"/>
              <a:gd name="connsiteX5532" fmla="*/ 362097 w 1998270"/>
              <a:gd name="connsiteY5532" fmla="*/ 87668 h 1996549"/>
              <a:gd name="connsiteX5533" fmla="*/ 374035 w 1998270"/>
              <a:gd name="connsiteY5533" fmla="*/ 75728 h 1996549"/>
              <a:gd name="connsiteX5534" fmla="*/ 312635 w 1998270"/>
              <a:gd name="connsiteY5534" fmla="*/ 75728 h 1996549"/>
              <a:gd name="connsiteX5535" fmla="*/ 323722 w 1998270"/>
              <a:gd name="connsiteY5535" fmla="*/ 86815 h 1996549"/>
              <a:gd name="connsiteX5536" fmla="*/ 312635 w 1998270"/>
              <a:gd name="connsiteY5536" fmla="*/ 97901 h 1996549"/>
              <a:gd name="connsiteX5537" fmla="*/ 301549 w 1998270"/>
              <a:gd name="connsiteY5537" fmla="*/ 86815 h 1996549"/>
              <a:gd name="connsiteX5538" fmla="*/ 312635 w 1998270"/>
              <a:gd name="connsiteY5538" fmla="*/ 75728 h 1996549"/>
              <a:gd name="connsiteX5539" fmla="*/ 436120 w 1998270"/>
              <a:gd name="connsiteY5539" fmla="*/ 74535 h 1996549"/>
              <a:gd name="connsiteX5540" fmla="*/ 448741 w 1998270"/>
              <a:gd name="connsiteY5540" fmla="*/ 87156 h 1996549"/>
              <a:gd name="connsiteX5541" fmla="*/ 436120 w 1998270"/>
              <a:gd name="connsiteY5541" fmla="*/ 99777 h 1996549"/>
              <a:gd name="connsiteX5542" fmla="*/ 423499 w 1998270"/>
              <a:gd name="connsiteY5542" fmla="*/ 87156 h 1996549"/>
              <a:gd name="connsiteX5543" fmla="*/ 436120 w 1998270"/>
              <a:gd name="connsiteY5543" fmla="*/ 74535 h 1996549"/>
              <a:gd name="connsiteX5544" fmla="*/ 496839 w 1998270"/>
              <a:gd name="connsiteY5544" fmla="*/ 73681 h 1996549"/>
              <a:gd name="connsiteX5545" fmla="*/ 510313 w 1998270"/>
              <a:gd name="connsiteY5545" fmla="*/ 87155 h 1996549"/>
              <a:gd name="connsiteX5546" fmla="*/ 496839 w 1998270"/>
              <a:gd name="connsiteY5546" fmla="*/ 100630 h 1996549"/>
              <a:gd name="connsiteX5547" fmla="*/ 483365 w 1998270"/>
              <a:gd name="connsiteY5547" fmla="*/ 87155 h 1996549"/>
              <a:gd name="connsiteX5548" fmla="*/ 496839 w 1998270"/>
              <a:gd name="connsiteY5548" fmla="*/ 73681 h 1996549"/>
              <a:gd name="connsiteX5549" fmla="*/ 558239 w 1998270"/>
              <a:gd name="connsiteY5549" fmla="*/ 72828 h 1996549"/>
              <a:gd name="connsiteX5550" fmla="*/ 558580 w 1998270"/>
              <a:gd name="connsiteY5550" fmla="*/ 72828 h 1996549"/>
              <a:gd name="connsiteX5551" fmla="*/ 572566 w 1998270"/>
              <a:gd name="connsiteY5551" fmla="*/ 87155 h 1996549"/>
              <a:gd name="connsiteX5552" fmla="*/ 558239 w 1998270"/>
              <a:gd name="connsiteY5552" fmla="*/ 101482 h 1996549"/>
              <a:gd name="connsiteX5553" fmla="*/ 543913 w 1998270"/>
              <a:gd name="connsiteY5553" fmla="*/ 87155 h 1996549"/>
              <a:gd name="connsiteX5554" fmla="*/ 558239 w 1998270"/>
              <a:gd name="connsiteY5554" fmla="*/ 72828 h 1996549"/>
              <a:gd name="connsiteX5555" fmla="*/ 619642 w 1998270"/>
              <a:gd name="connsiteY5555" fmla="*/ 71975 h 1996549"/>
              <a:gd name="connsiteX5556" fmla="*/ 634821 w 1998270"/>
              <a:gd name="connsiteY5556" fmla="*/ 87155 h 1996549"/>
              <a:gd name="connsiteX5557" fmla="*/ 634821 w 1998270"/>
              <a:gd name="connsiteY5557" fmla="*/ 87326 h 1996549"/>
              <a:gd name="connsiteX5558" fmla="*/ 619642 w 1998270"/>
              <a:gd name="connsiteY5558" fmla="*/ 102164 h 1996549"/>
              <a:gd name="connsiteX5559" fmla="*/ 619471 w 1998270"/>
              <a:gd name="connsiteY5559" fmla="*/ 102164 h 1996549"/>
              <a:gd name="connsiteX5560" fmla="*/ 604462 w 1998270"/>
              <a:gd name="connsiteY5560" fmla="*/ 87155 h 1996549"/>
              <a:gd name="connsiteX5561" fmla="*/ 619642 w 1998270"/>
              <a:gd name="connsiteY5561" fmla="*/ 71975 h 1996549"/>
              <a:gd name="connsiteX5562" fmla="*/ 681409 w 1998270"/>
              <a:gd name="connsiteY5562" fmla="*/ 70989 h 1996549"/>
              <a:gd name="connsiteX5563" fmla="*/ 697441 w 1998270"/>
              <a:gd name="connsiteY5563" fmla="*/ 87022 h 1996549"/>
              <a:gd name="connsiteX5564" fmla="*/ 681409 w 1998270"/>
              <a:gd name="connsiteY5564" fmla="*/ 103054 h 1996549"/>
              <a:gd name="connsiteX5565" fmla="*/ 665376 w 1998270"/>
              <a:gd name="connsiteY5565" fmla="*/ 87022 h 1996549"/>
              <a:gd name="connsiteX5566" fmla="*/ 681409 w 1998270"/>
              <a:gd name="connsiteY5566" fmla="*/ 70989 h 1996549"/>
              <a:gd name="connsiteX5567" fmla="*/ 743125 w 1998270"/>
              <a:gd name="connsiteY5567" fmla="*/ 70270 h 1996549"/>
              <a:gd name="connsiteX5568" fmla="*/ 760181 w 1998270"/>
              <a:gd name="connsiteY5568" fmla="*/ 87326 h 1996549"/>
              <a:gd name="connsiteX5569" fmla="*/ 743125 w 1998270"/>
              <a:gd name="connsiteY5569" fmla="*/ 104382 h 1996549"/>
              <a:gd name="connsiteX5570" fmla="*/ 726070 w 1998270"/>
              <a:gd name="connsiteY5570" fmla="*/ 87326 h 1996549"/>
              <a:gd name="connsiteX5571" fmla="*/ 743125 w 1998270"/>
              <a:gd name="connsiteY5571" fmla="*/ 70270 h 1996549"/>
              <a:gd name="connsiteX5572" fmla="*/ 803844 w 1998270"/>
              <a:gd name="connsiteY5572" fmla="*/ 69417 h 1996549"/>
              <a:gd name="connsiteX5573" fmla="*/ 820900 w 1998270"/>
              <a:gd name="connsiteY5573" fmla="*/ 86474 h 1996549"/>
              <a:gd name="connsiteX5574" fmla="*/ 803844 w 1998270"/>
              <a:gd name="connsiteY5574" fmla="*/ 103529 h 1996549"/>
              <a:gd name="connsiteX5575" fmla="*/ 786789 w 1998270"/>
              <a:gd name="connsiteY5575" fmla="*/ 86474 h 1996549"/>
              <a:gd name="connsiteX5576" fmla="*/ 803844 w 1998270"/>
              <a:gd name="connsiteY5576" fmla="*/ 69417 h 1996549"/>
              <a:gd name="connsiteX5577" fmla="*/ 865246 w 1998270"/>
              <a:gd name="connsiteY5577" fmla="*/ 68735 h 1996549"/>
              <a:gd name="connsiteX5578" fmla="*/ 883666 w 1998270"/>
              <a:gd name="connsiteY5578" fmla="*/ 87156 h 1996549"/>
              <a:gd name="connsiteX5579" fmla="*/ 883666 w 1998270"/>
              <a:gd name="connsiteY5579" fmla="*/ 87326 h 1996549"/>
              <a:gd name="connsiteX5580" fmla="*/ 865246 w 1998270"/>
              <a:gd name="connsiteY5580" fmla="*/ 105406 h 1996549"/>
              <a:gd name="connsiteX5581" fmla="*/ 846826 w 1998270"/>
              <a:gd name="connsiteY5581" fmla="*/ 87156 h 1996549"/>
              <a:gd name="connsiteX5582" fmla="*/ 865246 w 1998270"/>
              <a:gd name="connsiteY5582" fmla="*/ 68735 h 1996549"/>
              <a:gd name="connsiteX5583" fmla="*/ 927014 w 1998270"/>
              <a:gd name="connsiteY5583" fmla="*/ 67748 h 1996549"/>
              <a:gd name="connsiteX5584" fmla="*/ 946287 w 1998270"/>
              <a:gd name="connsiteY5584" fmla="*/ 87021 h 1996549"/>
              <a:gd name="connsiteX5585" fmla="*/ 927014 w 1998270"/>
              <a:gd name="connsiteY5585" fmla="*/ 106294 h 1996549"/>
              <a:gd name="connsiteX5586" fmla="*/ 907741 w 1998270"/>
              <a:gd name="connsiteY5586" fmla="*/ 87021 h 1996549"/>
              <a:gd name="connsiteX5587" fmla="*/ 927014 w 1998270"/>
              <a:gd name="connsiteY5587" fmla="*/ 67748 h 1996549"/>
              <a:gd name="connsiteX5588" fmla="*/ 988048 w 1998270"/>
              <a:gd name="connsiteY5588" fmla="*/ 67029 h 1996549"/>
              <a:gd name="connsiteX5589" fmla="*/ 1008175 w 1998270"/>
              <a:gd name="connsiteY5589" fmla="*/ 87155 h 1996549"/>
              <a:gd name="connsiteX5590" fmla="*/ 1008175 w 1998270"/>
              <a:gd name="connsiteY5590" fmla="*/ 87326 h 1996549"/>
              <a:gd name="connsiteX5591" fmla="*/ 988048 w 1998270"/>
              <a:gd name="connsiteY5591" fmla="*/ 107111 h 1996549"/>
              <a:gd name="connsiteX5592" fmla="*/ 987878 w 1998270"/>
              <a:gd name="connsiteY5592" fmla="*/ 107111 h 1996549"/>
              <a:gd name="connsiteX5593" fmla="*/ 967923 w 1998270"/>
              <a:gd name="connsiteY5593" fmla="*/ 87155 h 1996549"/>
              <a:gd name="connsiteX5594" fmla="*/ 988048 w 1998270"/>
              <a:gd name="connsiteY5594" fmla="*/ 67029 h 1996549"/>
              <a:gd name="connsiteX5595" fmla="*/ 1049817 w 1998270"/>
              <a:gd name="connsiteY5595" fmla="*/ 66042 h 1996549"/>
              <a:gd name="connsiteX5596" fmla="*/ 1070796 w 1998270"/>
              <a:gd name="connsiteY5596" fmla="*/ 87021 h 1996549"/>
              <a:gd name="connsiteX5597" fmla="*/ 1049817 w 1998270"/>
              <a:gd name="connsiteY5597" fmla="*/ 108000 h 1996549"/>
              <a:gd name="connsiteX5598" fmla="*/ 1028838 w 1998270"/>
              <a:gd name="connsiteY5598" fmla="*/ 87021 h 1996549"/>
              <a:gd name="connsiteX5599" fmla="*/ 1049817 w 1998270"/>
              <a:gd name="connsiteY5599" fmla="*/ 66042 h 1996549"/>
              <a:gd name="connsiteX5600" fmla="*/ 1110851 w 1998270"/>
              <a:gd name="connsiteY5600" fmla="*/ 65324 h 1996549"/>
              <a:gd name="connsiteX5601" fmla="*/ 1132683 w 1998270"/>
              <a:gd name="connsiteY5601" fmla="*/ 87156 h 1996549"/>
              <a:gd name="connsiteX5602" fmla="*/ 1132683 w 1998270"/>
              <a:gd name="connsiteY5602" fmla="*/ 87326 h 1996549"/>
              <a:gd name="connsiteX5603" fmla="*/ 1110851 w 1998270"/>
              <a:gd name="connsiteY5603" fmla="*/ 108817 h 1996549"/>
              <a:gd name="connsiteX5604" fmla="*/ 1089191 w 1998270"/>
              <a:gd name="connsiteY5604" fmla="*/ 87156 h 1996549"/>
              <a:gd name="connsiteX5605" fmla="*/ 1089191 w 1998270"/>
              <a:gd name="connsiteY5605" fmla="*/ 86986 h 1996549"/>
              <a:gd name="connsiteX5606" fmla="*/ 1110851 w 1998270"/>
              <a:gd name="connsiteY5606" fmla="*/ 65324 h 1996549"/>
              <a:gd name="connsiteX5607" fmla="*/ 1172253 w 1998270"/>
              <a:gd name="connsiteY5607" fmla="*/ 64642 h 1996549"/>
              <a:gd name="connsiteX5608" fmla="*/ 1194767 w 1998270"/>
              <a:gd name="connsiteY5608" fmla="*/ 87155 h 1996549"/>
              <a:gd name="connsiteX5609" fmla="*/ 1172253 w 1998270"/>
              <a:gd name="connsiteY5609" fmla="*/ 109498 h 1996549"/>
              <a:gd name="connsiteX5610" fmla="*/ 1149910 w 1998270"/>
              <a:gd name="connsiteY5610" fmla="*/ 87155 h 1996549"/>
              <a:gd name="connsiteX5611" fmla="*/ 1172253 w 1998270"/>
              <a:gd name="connsiteY5611" fmla="*/ 64642 h 1996549"/>
              <a:gd name="connsiteX5612" fmla="*/ 1233654 w 1998270"/>
              <a:gd name="connsiteY5612" fmla="*/ 63789 h 1996549"/>
              <a:gd name="connsiteX5613" fmla="*/ 1257020 w 1998270"/>
              <a:gd name="connsiteY5613" fmla="*/ 87156 h 1996549"/>
              <a:gd name="connsiteX5614" fmla="*/ 1257020 w 1998270"/>
              <a:gd name="connsiteY5614" fmla="*/ 87326 h 1996549"/>
              <a:gd name="connsiteX5615" fmla="*/ 1233654 w 1998270"/>
              <a:gd name="connsiteY5615" fmla="*/ 110352 h 1996549"/>
              <a:gd name="connsiteX5616" fmla="*/ 1210458 w 1998270"/>
              <a:gd name="connsiteY5616" fmla="*/ 87156 h 1996549"/>
              <a:gd name="connsiteX5617" fmla="*/ 1210458 w 1998270"/>
              <a:gd name="connsiteY5617" fmla="*/ 86985 h 1996549"/>
              <a:gd name="connsiteX5618" fmla="*/ 1233654 w 1998270"/>
              <a:gd name="connsiteY5618" fmla="*/ 63789 h 1996549"/>
              <a:gd name="connsiteX5619" fmla="*/ 1295055 w 1998270"/>
              <a:gd name="connsiteY5619" fmla="*/ 62936 h 1996549"/>
              <a:gd name="connsiteX5620" fmla="*/ 1295396 w 1998270"/>
              <a:gd name="connsiteY5620" fmla="*/ 62936 h 1996549"/>
              <a:gd name="connsiteX5621" fmla="*/ 1319275 w 1998270"/>
              <a:gd name="connsiteY5621" fmla="*/ 87156 h 1996549"/>
              <a:gd name="connsiteX5622" fmla="*/ 1319275 w 1998270"/>
              <a:gd name="connsiteY5622" fmla="*/ 87326 h 1996549"/>
              <a:gd name="connsiteX5623" fmla="*/ 1295055 w 1998270"/>
              <a:gd name="connsiteY5623" fmla="*/ 111205 h 1996549"/>
              <a:gd name="connsiteX5624" fmla="*/ 1271007 w 1998270"/>
              <a:gd name="connsiteY5624" fmla="*/ 87156 h 1996549"/>
              <a:gd name="connsiteX5625" fmla="*/ 1271007 w 1998270"/>
              <a:gd name="connsiteY5625" fmla="*/ 86985 h 1996549"/>
              <a:gd name="connsiteX5626" fmla="*/ 1295055 w 1998270"/>
              <a:gd name="connsiteY5626" fmla="*/ 62936 h 1996549"/>
              <a:gd name="connsiteX5627" fmla="*/ 1357138 w 1998270"/>
              <a:gd name="connsiteY5627" fmla="*/ 62083 h 1996549"/>
              <a:gd name="connsiteX5628" fmla="*/ 1382210 w 1998270"/>
              <a:gd name="connsiteY5628" fmla="*/ 87156 h 1996549"/>
              <a:gd name="connsiteX5629" fmla="*/ 1382210 w 1998270"/>
              <a:gd name="connsiteY5629" fmla="*/ 87326 h 1996549"/>
              <a:gd name="connsiteX5630" fmla="*/ 1357138 w 1998270"/>
              <a:gd name="connsiteY5630" fmla="*/ 112057 h 1996549"/>
              <a:gd name="connsiteX5631" fmla="*/ 1332237 w 1998270"/>
              <a:gd name="connsiteY5631" fmla="*/ 87156 h 1996549"/>
              <a:gd name="connsiteX5632" fmla="*/ 1332237 w 1998270"/>
              <a:gd name="connsiteY5632" fmla="*/ 86985 h 1996549"/>
              <a:gd name="connsiteX5633" fmla="*/ 1357138 w 1998270"/>
              <a:gd name="connsiteY5633" fmla="*/ 62083 h 1996549"/>
              <a:gd name="connsiteX5634" fmla="*/ 1417857 w 1998270"/>
              <a:gd name="connsiteY5634" fmla="*/ 61230 h 1996549"/>
              <a:gd name="connsiteX5635" fmla="*/ 1443782 w 1998270"/>
              <a:gd name="connsiteY5635" fmla="*/ 87155 h 1996549"/>
              <a:gd name="connsiteX5636" fmla="*/ 1417857 w 1998270"/>
              <a:gd name="connsiteY5636" fmla="*/ 112910 h 1996549"/>
              <a:gd name="connsiteX5637" fmla="*/ 1392103 w 1998270"/>
              <a:gd name="connsiteY5637" fmla="*/ 87155 h 1996549"/>
              <a:gd name="connsiteX5638" fmla="*/ 1392103 w 1998270"/>
              <a:gd name="connsiteY5638" fmla="*/ 86985 h 1996549"/>
              <a:gd name="connsiteX5639" fmla="*/ 1417857 w 1998270"/>
              <a:gd name="connsiteY5639" fmla="*/ 61230 h 1996549"/>
              <a:gd name="connsiteX5640" fmla="*/ 1479259 w 1998270"/>
              <a:gd name="connsiteY5640" fmla="*/ 60548 h 1996549"/>
              <a:gd name="connsiteX5641" fmla="*/ 1505866 w 1998270"/>
              <a:gd name="connsiteY5641" fmla="*/ 87156 h 1996549"/>
              <a:gd name="connsiteX5642" fmla="*/ 1505866 w 1998270"/>
              <a:gd name="connsiteY5642" fmla="*/ 87326 h 1996549"/>
              <a:gd name="connsiteX5643" fmla="*/ 1479259 w 1998270"/>
              <a:gd name="connsiteY5643" fmla="*/ 113592 h 1996549"/>
              <a:gd name="connsiteX5644" fmla="*/ 1478918 w 1998270"/>
              <a:gd name="connsiteY5644" fmla="*/ 113592 h 1996549"/>
              <a:gd name="connsiteX5645" fmla="*/ 1452822 w 1998270"/>
              <a:gd name="connsiteY5645" fmla="*/ 87156 h 1996549"/>
              <a:gd name="connsiteX5646" fmla="*/ 1452822 w 1998270"/>
              <a:gd name="connsiteY5646" fmla="*/ 86985 h 1996549"/>
              <a:gd name="connsiteX5647" fmla="*/ 1479259 w 1998270"/>
              <a:gd name="connsiteY5647" fmla="*/ 60548 h 1996549"/>
              <a:gd name="connsiteX5648" fmla="*/ 1971151 w 1998270"/>
              <a:gd name="connsiteY5648" fmla="*/ 60037 h 1996549"/>
              <a:gd name="connsiteX5649" fmla="*/ 1998270 w 1998270"/>
              <a:gd name="connsiteY5649" fmla="*/ 87155 h 1996549"/>
              <a:gd name="connsiteX5650" fmla="*/ 1971151 w 1998270"/>
              <a:gd name="connsiteY5650" fmla="*/ 114104 h 1996549"/>
              <a:gd name="connsiteX5651" fmla="*/ 1944203 w 1998270"/>
              <a:gd name="connsiteY5651" fmla="*/ 87155 h 1996549"/>
              <a:gd name="connsiteX5652" fmla="*/ 1971151 w 1998270"/>
              <a:gd name="connsiteY5652" fmla="*/ 60037 h 1996549"/>
              <a:gd name="connsiteX5653" fmla="*/ 1540660 w 1998270"/>
              <a:gd name="connsiteY5653" fmla="*/ 59695 h 1996549"/>
              <a:gd name="connsiteX5654" fmla="*/ 1568120 w 1998270"/>
              <a:gd name="connsiteY5654" fmla="*/ 87155 h 1996549"/>
              <a:gd name="connsiteX5655" fmla="*/ 1540660 w 1998270"/>
              <a:gd name="connsiteY5655" fmla="*/ 114445 h 1996549"/>
              <a:gd name="connsiteX5656" fmla="*/ 1513371 w 1998270"/>
              <a:gd name="connsiteY5656" fmla="*/ 87155 h 1996549"/>
              <a:gd name="connsiteX5657" fmla="*/ 1540660 w 1998270"/>
              <a:gd name="connsiteY5657" fmla="*/ 59695 h 1996549"/>
              <a:gd name="connsiteX5658" fmla="*/ 1664145 w 1998270"/>
              <a:gd name="connsiteY5658" fmla="*/ 58672 h 1996549"/>
              <a:gd name="connsiteX5659" fmla="*/ 1664486 w 1998270"/>
              <a:gd name="connsiteY5659" fmla="*/ 58672 h 1996549"/>
              <a:gd name="connsiteX5660" fmla="*/ 1693310 w 1998270"/>
              <a:gd name="connsiteY5660" fmla="*/ 87838 h 1996549"/>
              <a:gd name="connsiteX5661" fmla="*/ 1693310 w 1998270"/>
              <a:gd name="connsiteY5661" fmla="*/ 88010 h 1996549"/>
              <a:gd name="connsiteX5662" fmla="*/ 1664145 w 1998270"/>
              <a:gd name="connsiteY5662" fmla="*/ 116833 h 1996549"/>
              <a:gd name="connsiteX5663" fmla="*/ 1635150 w 1998270"/>
              <a:gd name="connsiteY5663" fmla="*/ 87838 h 1996549"/>
              <a:gd name="connsiteX5664" fmla="*/ 1635150 w 1998270"/>
              <a:gd name="connsiteY5664" fmla="*/ 87667 h 1996549"/>
              <a:gd name="connsiteX5665" fmla="*/ 1664145 w 1998270"/>
              <a:gd name="connsiteY5665" fmla="*/ 58672 h 1996549"/>
              <a:gd name="connsiteX5666" fmla="*/ 1602061 w 1998270"/>
              <a:gd name="connsiteY5666" fmla="*/ 58672 h 1996549"/>
              <a:gd name="connsiteX5667" fmla="*/ 1630374 w 1998270"/>
              <a:gd name="connsiteY5667" fmla="*/ 86985 h 1996549"/>
              <a:gd name="connsiteX5668" fmla="*/ 1630374 w 1998270"/>
              <a:gd name="connsiteY5668" fmla="*/ 87156 h 1996549"/>
              <a:gd name="connsiteX5669" fmla="*/ 1602061 w 1998270"/>
              <a:gd name="connsiteY5669" fmla="*/ 115127 h 1996549"/>
              <a:gd name="connsiteX5670" fmla="*/ 1573919 w 1998270"/>
              <a:gd name="connsiteY5670" fmla="*/ 86985 h 1996549"/>
              <a:gd name="connsiteX5671" fmla="*/ 1573919 w 1998270"/>
              <a:gd name="connsiteY5671" fmla="*/ 86815 h 1996549"/>
              <a:gd name="connsiteX5672" fmla="*/ 1602061 w 1998270"/>
              <a:gd name="connsiteY5672" fmla="*/ 58672 h 1996549"/>
              <a:gd name="connsiteX5673" fmla="*/ 1724864 w 1998270"/>
              <a:gd name="connsiteY5673" fmla="*/ 57307 h 1996549"/>
              <a:gd name="connsiteX5674" fmla="*/ 1754712 w 1998270"/>
              <a:gd name="connsiteY5674" fmla="*/ 87155 h 1996549"/>
              <a:gd name="connsiteX5675" fmla="*/ 1754712 w 1998270"/>
              <a:gd name="connsiteY5675" fmla="*/ 87326 h 1996549"/>
              <a:gd name="connsiteX5676" fmla="*/ 1724864 w 1998270"/>
              <a:gd name="connsiteY5676" fmla="*/ 116833 h 1996549"/>
              <a:gd name="connsiteX5677" fmla="*/ 1695187 w 1998270"/>
              <a:gd name="connsiteY5677" fmla="*/ 87155 h 1996549"/>
              <a:gd name="connsiteX5678" fmla="*/ 1695187 w 1998270"/>
              <a:gd name="connsiteY5678" fmla="*/ 86985 h 1996549"/>
              <a:gd name="connsiteX5679" fmla="*/ 1724864 w 1998270"/>
              <a:gd name="connsiteY5679" fmla="*/ 57307 h 1996549"/>
              <a:gd name="connsiteX5680" fmla="*/ 1909067 w 1998270"/>
              <a:gd name="connsiteY5680" fmla="*/ 55602 h 1996549"/>
              <a:gd name="connsiteX5681" fmla="*/ 1940621 w 1998270"/>
              <a:gd name="connsiteY5681" fmla="*/ 87156 h 1996549"/>
              <a:gd name="connsiteX5682" fmla="*/ 1913672 w 1998270"/>
              <a:gd name="connsiteY5682" fmla="*/ 118197 h 1996549"/>
              <a:gd name="connsiteX5683" fmla="*/ 1939939 w 1998270"/>
              <a:gd name="connsiteY5683" fmla="*/ 148557 h 1996549"/>
              <a:gd name="connsiteX5684" fmla="*/ 1909067 w 1998270"/>
              <a:gd name="connsiteY5684" fmla="*/ 179258 h 1996549"/>
              <a:gd name="connsiteX5685" fmla="*/ 1878367 w 1998270"/>
              <a:gd name="connsiteY5685" fmla="*/ 148898 h 1996549"/>
              <a:gd name="connsiteX5686" fmla="*/ 1847666 w 1998270"/>
              <a:gd name="connsiteY5686" fmla="*/ 179087 h 1996549"/>
              <a:gd name="connsiteX5687" fmla="*/ 1817136 w 1998270"/>
              <a:gd name="connsiteY5687" fmla="*/ 148557 h 1996549"/>
              <a:gd name="connsiteX5688" fmla="*/ 1844937 w 1998270"/>
              <a:gd name="connsiteY5688" fmla="*/ 118197 h 1996549"/>
              <a:gd name="connsiteX5689" fmla="*/ 1816624 w 1998270"/>
              <a:gd name="connsiteY5689" fmla="*/ 89885 h 1996549"/>
              <a:gd name="connsiteX5690" fmla="*/ 1786265 w 1998270"/>
              <a:gd name="connsiteY5690" fmla="*/ 117686 h 1996549"/>
              <a:gd name="connsiteX5691" fmla="*/ 1755735 w 1998270"/>
              <a:gd name="connsiteY5691" fmla="*/ 87156 h 1996549"/>
              <a:gd name="connsiteX5692" fmla="*/ 1755735 w 1998270"/>
              <a:gd name="connsiteY5692" fmla="*/ 86985 h 1996549"/>
              <a:gd name="connsiteX5693" fmla="*/ 1786265 w 1998270"/>
              <a:gd name="connsiteY5693" fmla="*/ 56456 h 1996549"/>
              <a:gd name="connsiteX5694" fmla="*/ 1816624 w 1998270"/>
              <a:gd name="connsiteY5694" fmla="*/ 84256 h 1996549"/>
              <a:gd name="connsiteX5695" fmla="*/ 1847666 w 1998270"/>
              <a:gd name="connsiteY5695" fmla="*/ 55773 h 1996549"/>
              <a:gd name="connsiteX5696" fmla="*/ 1878367 w 1998270"/>
              <a:gd name="connsiteY5696" fmla="*/ 80504 h 1996549"/>
              <a:gd name="connsiteX5697" fmla="*/ 1909067 w 1998270"/>
              <a:gd name="connsiteY5697" fmla="*/ 55602 h 1996549"/>
              <a:gd name="connsiteX5698" fmla="*/ 5628 w 1998270"/>
              <a:gd name="connsiteY5698" fmla="*/ 21319 h 1996549"/>
              <a:gd name="connsiteX5699" fmla="*/ 5969 w 1998270"/>
              <a:gd name="connsiteY5699" fmla="*/ 21319 h 1996549"/>
              <a:gd name="connsiteX5700" fmla="*/ 10062 w 1998270"/>
              <a:gd name="connsiteY5700" fmla="*/ 25755 h 1996549"/>
              <a:gd name="connsiteX5701" fmla="*/ 5628 w 1998270"/>
              <a:gd name="connsiteY5701" fmla="*/ 30189 h 1996549"/>
              <a:gd name="connsiteX5702" fmla="*/ 1194 w 1998270"/>
              <a:gd name="connsiteY5702" fmla="*/ 25755 h 1996549"/>
              <a:gd name="connsiteX5703" fmla="*/ 5628 w 1998270"/>
              <a:gd name="connsiteY5703" fmla="*/ 21319 h 1996549"/>
              <a:gd name="connsiteX5704" fmla="*/ 67029 w 1998270"/>
              <a:gd name="connsiteY5704" fmla="*/ 19614 h 1996549"/>
              <a:gd name="connsiteX5705" fmla="*/ 73170 w 1998270"/>
              <a:gd name="connsiteY5705" fmla="*/ 25756 h 1996549"/>
              <a:gd name="connsiteX5706" fmla="*/ 67029 w 1998270"/>
              <a:gd name="connsiteY5706" fmla="*/ 31894 h 1996549"/>
              <a:gd name="connsiteX5707" fmla="*/ 60890 w 1998270"/>
              <a:gd name="connsiteY5707" fmla="*/ 25756 h 1996549"/>
              <a:gd name="connsiteX5708" fmla="*/ 67029 w 1998270"/>
              <a:gd name="connsiteY5708" fmla="*/ 19614 h 1996549"/>
              <a:gd name="connsiteX5709" fmla="*/ 129113 w 1998270"/>
              <a:gd name="connsiteY5709" fmla="*/ 18932 h 1996549"/>
              <a:gd name="connsiteX5710" fmla="*/ 135935 w 1998270"/>
              <a:gd name="connsiteY5710" fmla="*/ 25756 h 1996549"/>
              <a:gd name="connsiteX5711" fmla="*/ 129113 w 1998270"/>
              <a:gd name="connsiteY5711" fmla="*/ 32577 h 1996549"/>
              <a:gd name="connsiteX5712" fmla="*/ 122291 w 1998270"/>
              <a:gd name="connsiteY5712" fmla="*/ 25756 h 1996549"/>
              <a:gd name="connsiteX5713" fmla="*/ 129113 w 1998270"/>
              <a:gd name="connsiteY5713" fmla="*/ 18932 h 1996549"/>
              <a:gd name="connsiteX5714" fmla="*/ 189832 w 1998270"/>
              <a:gd name="connsiteY5714" fmla="*/ 18249 h 1996549"/>
              <a:gd name="connsiteX5715" fmla="*/ 190173 w 1998270"/>
              <a:gd name="connsiteY5715" fmla="*/ 18249 h 1996549"/>
              <a:gd name="connsiteX5716" fmla="*/ 197337 w 1998270"/>
              <a:gd name="connsiteY5716" fmla="*/ 25755 h 1996549"/>
              <a:gd name="connsiteX5717" fmla="*/ 189832 w 1998270"/>
              <a:gd name="connsiteY5717" fmla="*/ 33258 h 1996549"/>
              <a:gd name="connsiteX5718" fmla="*/ 182328 w 1998270"/>
              <a:gd name="connsiteY5718" fmla="*/ 25755 h 1996549"/>
              <a:gd name="connsiteX5719" fmla="*/ 189832 w 1998270"/>
              <a:gd name="connsiteY5719" fmla="*/ 18249 h 1996549"/>
              <a:gd name="connsiteX5720" fmla="*/ 251234 w 1998270"/>
              <a:gd name="connsiteY5720" fmla="*/ 17567 h 1996549"/>
              <a:gd name="connsiteX5721" fmla="*/ 251575 w 1998270"/>
              <a:gd name="connsiteY5721" fmla="*/ 17567 h 1996549"/>
              <a:gd name="connsiteX5722" fmla="*/ 259421 w 1998270"/>
              <a:gd name="connsiteY5722" fmla="*/ 25755 h 1996549"/>
              <a:gd name="connsiteX5723" fmla="*/ 251234 w 1998270"/>
              <a:gd name="connsiteY5723" fmla="*/ 33942 h 1996549"/>
              <a:gd name="connsiteX5724" fmla="*/ 243047 w 1998270"/>
              <a:gd name="connsiteY5724" fmla="*/ 25755 h 1996549"/>
              <a:gd name="connsiteX5725" fmla="*/ 251234 w 1998270"/>
              <a:gd name="connsiteY5725" fmla="*/ 17567 h 1996549"/>
              <a:gd name="connsiteX5726" fmla="*/ 313001 w 1998270"/>
              <a:gd name="connsiteY5726" fmla="*/ 16751 h 1996549"/>
              <a:gd name="connsiteX5727" fmla="*/ 321870 w 1998270"/>
              <a:gd name="connsiteY5727" fmla="*/ 25620 h 1996549"/>
              <a:gd name="connsiteX5728" fmla="*/ 313001 w 1998270"/>
              <a:gd name="connsiteY5728" fmla="*/ 34489 h 1996549"/>
              <a:gd name="connsiteX5729" fmla="*/ 304132 w 1998270"/>
              <a:gd name="connsiteY5729" fmla="*/ 25620 h 1996549"/>
              <a:gd name="connsiteX5730" fmla="*/ 313001 w 1998270"/>
              <a:gd name="connsiteY5730" fmla="*/ 16751 h 1996549"/>
              <a:gd name="connsiteX5731" fmla="*/ 374036 w 1998270"/>
              <a:gd name="connsiteY5731" fmla="*/ 16203 h 1996549"/>
              <a:gd name="connsiteX5732" fmla="*/ 383588 w 1998270"/>
              <a:gd name="connsiteY5732" fmla="*/ 25756 h 1996549"/>
              <a:gd name="connsiteX5733" fmla="*/ 374036 w 1998270"/>
              <a:gd name="connsiteY5733" fmla="*/ 35307 h 1996549"/>
              <a:gd name="connsiteX5734" fmla="*/ 364485 w 1998270"/>
              <a:gd name="connsiteY5734" fmla="*/ 25756 h 1996549"/>
              <a:gd name="connsiteX5735" fmla="*/ 374036 w 1998270"/>
              <a:gd name="connsiteY5735" fmla="*/ 16203 h 1996549"/>
              <a:gd name="connsiteX5736" fmla="*/ 436119 w 1998270"/>
              <a:gd name="connsiteY5736" fmla="*/ 15520 h 1996549"/>
              <a:gd name="connsiteX5737" fmla="*/ 446353 w 1998270"/>
              <a:gd name="connsiteY5737" fmla="*/ 25755 h 1996549"/>
              <a:gd name="connsiteX5738" fmla="*/ 436119 w 1998270"/>
              <a:gd name="connsiteY5738" fmla="*/ 35987 h 1996549"/>
              <a:gd name="connsiteX5739" fmla="*/ 425886 w 1998270"/>
              <a:gd name="connsiteY5739" fmla="*/ 25755 h 1996549"/>
              <a:gd name="connsiteX5740" fmla="*/ 436119 w 1998270"/>
              <a:gd name="connsiteY5740" fmla="*/ 15520 h 1996549"/>
              <a:gd name="connsiteX5741" fmla="*/ 497205 w 1998270"/>
              <a:gd name="connsiteY5741" fmla="*/ 14875 h 1996549"/>
              <a:gd name="connsiteX5742" fmla="*/ 507950 w 1998270"/>
              <a:gd name="connsiteY5742" fmla="*/ 25620 h 1996549"/>
              <a:gd name="connsiteX5743" fmla="*/ 497205 w 1998270"/>
              <a:gd name="connsiteY5743" fmla="*/ 36366 h 1996549"/>
              <a:gd name="connsiteX5744" fmla="*/ 486460 w 1998270"/>
              <a:gd name="connsiteY5744" fmla="*/ 25620 h 1996549"/>
              <a:gd name="connsiteX5745" fmla="*/ 497205 w 1998270"/>
              <a:gd name="connsiteY5745" fmla="*/ 14875 h 1996549"/>
              <a:gd name="connsiteX5746" fmla="*/ 558240 w 1998270"/>
              <a:gd name="connsiteY5746" fmla="*/ 14327 h 1996549"/>
              <a:gd name="connsiteX5747" fmla="*/ 569667 w 1998270"/>
              <a:gd name="connsiteY5747" fmla="*/ 25755 h 1996549"/>
              <a:gd name="connsiteX5748" fmla="*/ 558240 w 1998270"/>
              <a:gd name="connsiteY5748" fmla="*/ 37183 h 1996549"/>
              <a:gd name="connsiteX5749" fmla="*/ 546813 w 1998270"/>
              <a:gd name="connsiteY5749" fmla="*/ 25755 h 1996549"/>
              <a:gd name="connsiteX5750" fmla="*/ 558240 w 1998270"/>
              <a:gd name="connsiteY5750" fmla="*/ 14327 h 1996549"/>
              <a:gd name="connsiteX5751" fmla="*/ 619642 w 1998270"/>
              <a:gd name="connsiteY5751" fmla="*/ 13645 h 1996549"/>
              <a:gd name="connsiteX5752" fmla="*/ 631751 w 1998270"/>
              <a:gd name="connsiteY5752" fmla="*/ 25755 h 1996549"/>
              <a:gd name="connsiteX5753" fmla="*/ 619642 w 1998270"/>
              <a:gd name="connsiteY5753" fmla="*/ 37865 h 1996549"/>
              <a:gd name="connsiteX5754" fmla="*/ 607532 w 1998270"/>
              <a:gd name="connsiteY5754" fmla="*/ 25755 h 1996549"/>
              <a:gd name="connsiteX5755" fmla="*/ 619642 w 1998270"/>
              <a:gd name="connsiteY5755" fmla="*/ 13645 h 1996549"/>
              <a:gd name="connsiteX5756" fmla="*/ 681409 w 1998270"/>
              <a:gd name="connsiteY5756" fmla="*/ 12828 h 1996549"/>
              <a:gd name="connsiteX5757" fmla="*/ 694201 w 1998270"/>
              <a:gd name="connsiteY5757" fmla="*/ 25620 h 1996549"/>
              <a:gd name="connsiteX5758" fmla="*/ 681409 w 1998270"/>
              <a:gd name="connsiteY5758" fmla="*/ 38412 h 1996549"/>
              <a:gd name="connsiteX5759" fmla="*/ 668617 w 1998270"/>
              <a:gd name="connsiteY5759" fmla="*/ 25620 h 1996549"/>
              <a:gd name="connsiteX5760" fmla="*/ 681409 w 1998270"/>
              <a:gd name="connsiteY5760" fmla="*/ 12828 h 1996549"/>
              <a:gd name="connsiteX5761" fmla="*/ 743126 w 1998270"/>
              <a:gd name="connsiteY5761" fmla="*/ 12281 h 1996549"/>
              <a:gd name="connsiteX5762" fmla="*/ 756600 w 1998270"/>
              <a:gd name="connsiteY5762" fmla="*/ 25756 h 1996549"/>
              <a:gd name="connsiteX5763" fmla="*/ 743126 w 1998270"/>
              <a:gd name="connsiteY5763" fmla="*/ 39229 h 1996549"/>
              <a:gd name="connsiteX5764" fmla="*/ 729652 w 1998270"/>
              <a:gd name="connsiteY5764" fmla="*/ 25756 h 1996549"/>
              <a:gd name="connsiteX5765" fmla="*/ 743126 w 1998270"/>
              <a:gd name="connsiteY5765" fmla="*/ 12281 h 1996549"/>
              <a:gd name="connsiteX5766" fmla="*/ 803845 w 1998270"/>
              <a:gd name="connsiteY5766" fmla="*/ 11598 h 1996549"/>
              <a:gd name="connsiteX5767" fmla="*/ 818001 w 1998270"/>
              <a:gd name="connsiteY5767" fmla="*/ 25756 h 1996549"/>
              <a:gd name="connsiteX5768" fmla="*/ 803845 w 1998270"/>
              <a:gd name="connsiteY5768" fmla="*/ 39911 h 1996549"/>
              <a:gd name="connsiteX5769" fmla="*/ 789689 w 1998270"/>
              <a:gd name="connsiteY5769" fmla="*/ 25756 h 1996549"/>
              <a:gd name="connsiteX5770" fmla="*/ 803845 w 1998270"/>
              <a:gd name="connsiteY5770" fmla="*/ 11598 h 1996549"/>
              <a:gd name="connsiteX5771" fmla="*/ 865246 w 1998270"/>
              <a:gd name="connsiteY5771" fmla="*/ 10915 h 1996549"/>
              <a:gd name="connsiteX5772" fmla="*/ 880085 w 1998270"/>
              <a:gd name="connsiteY5772" fmla="*/ 25755 h 1996549"/>
              <a:gd name="connsiteX5773" fmla="*/ 865246 w 1998270"/>
              <a:gd name="connsiteY5773" fmla="*/ 40593 h 1996549"/>
              <a:gd name="connsiteX5774" fmla="*/ 850408 w 1998270"/>
              <a:gd name="connsiteY5774" fmla="*/ 25755 h 1996549"/>
              <a:gd name="connsiteX5775" fmla="*/ 865246 w 1998270"/>
              <a:gd name="connsiteY5775" fmla="*/ 10915 h 1996549"/>
              <a:gd name="connsiteX5776" fmla="*/ 926648 w 1998270"/>
              <a:gd name="connsiteY5776" fmla="*/ 10745 h 1996549"/>
              <a:gd name="connsiteX5777" fmla="*/ 942168 w 1998270"/>
              <a:gd name="connsiteY5777" fmla="*/ 26266 h 1996549"/>
              <a:gd name="connsiteX5778" fmla="*/ 942168 w 1998270"/>
              <a:gd name="connsiteY5778" fmla="*/ 26438 h 1996549"/>
              <a:gd name="connsiteX5779" fmla="*/ 926648 w 1998270"/>
              <a:gd name="connsiteY5779" fmla="*/ 41617 h 1996549"/>
              <a:gd name="connsiteX5780" fmla="*/ 926477 w 1998270"/>
              <a:gd name="connsiteY5780" fmla="*/ 41617 h 1996549"/>
              <a:gd name="connsiteX5781" fmla="*/ 911127 w 1998270"/>
              <a:gd name="connsiteY5781" fmla="*/ 26266 h 1996549"/>
              <a:gd name="connsiteX5782" fmla="*/ 926648 w 1998270"/>
              <a:gd name="connsiteY5782" fmla="*/ 10745 h 1996549"/>
              <a:gd name="connsiteX5783" fmla="*/ 988048 w 1998270"/>
              <a:gd name="connsiteY5783" fmla="*/ 9380 h 1996549"/>
              <a:gd name="connsiteX5784" fmla="*/ 988390 w 1998270"/>
              <a:gd name="connsiteY5784" fmla="*/ 9380 h 1996549"/>
              <a:gd name="connsiteX5785" fmla="*/ 1004252 w 1998270"/>
              <a:gd name="connsiteY5785" fmla="*/ 25584 h 1996549"/>
              <a:gd name="connsiteX5786" fmla="*/ 1004252 w 1998270"/>
              <a:gd name="connsiteY5786" fmla="*/ 25755 h 1996549"/>
              <a:gd name="connsiteX5787" fmla="*/ 988048 w 1998270"/>
              <a:gd name="connsiteY5787" fmla="*/ 41617 h 1996549"/>
              <a:gd name="connsiteX5788" fmla="*/ 971846 w 1998270"/>
              <a:gd name="connsiteY5788" fmla="*/ 25584 h 1996549"/>
              <a:gd name="connsiteX5789" fmla="*/ 988048 w 1998270"/>
              <a:gd name="connsiteY5789" fmla="*/ 9380 h 1996549"/>
              <a:gd name="connsiteX5790" fmla="*/ 1110851 w 1998270"/>
              <a:gd name="connsiteY5790" fmla="*/ 8869 h 1996549"/>
              <a:gd name="connsiteX5791" fmla="*/ 1127907 w 1998270"/>
              <a:gd name="connsiteY5791" fmla="*/ 25925 h 1996549"/>
              <a:gd name="connsiteX5792" fmla="*/ 1110851 w 1998270"/>
              <a:gd name="connsiteY5792" fmla="*/ 42981 h 1996549"/>
              <a:gd name="connsiteX5793" fmla="*/ 1093796 w 1998270"/>
              <a:gd name="connsiteY5793" fmla="*/ 25925 h 1996549"/>
              <a:gd name="connsiteX5794" fmla="*/ 1110851 w 1998270"/>
              <a:gd name="connsiteY5794" fmla="*/ 8869 h 1996549"/>
              <a:gd name="connsiteX5795" fmla="*/ 1172253 w 1998270"/>
              <a:gd name="connsiteY5795" fmla="*/ 7676 h 1996549"/>
              <a:gd name="connsiteX5796" fmla="*/ 1172594 w 1998270"/>
              <a:gd name="connsiteY5796" fmla="*/ 7676 h 1996549"/>
              <a:gd name="connsiteX5797" fmla="*/ 1190332 w 1998270"/>
              <a:gd name="connsiteY5797" fmla="*/ 25756 h 1996549"/>
              <a:gd name="connsiteX5798" fmla="*/ 1190332 w 1998270"/>
              <a:gd name="connsiteY5798" fmla="*/ 25925 h 1996549"/>
              <a:gd name="connsiteX5799" fmla="*/ 1172253 w 1998270"/>
              <a:gd name="connsiteY5799" fmla="*/ 43663 h 1996549"/>
              <a:gd name="connsiteX5800" fmla="*/ 1154174 w 1998270"/>
              <a:gd name="connsiteY5800" fmla="*/ 25756 h 1996549"/>
              <a:gd name="connsiteX5801" fmla="*/ 1172253 w 1998270"/>
              <a:gd name="connsiteY5801" fmla="*/ 7676 h 1996549"/>
              <a:gd name="connsiteX5802" fmla="*/ 1050132 w 1998270"/>
              <a:gd name="connsiteY5802" fmla="*/ 7505 h 1996549"/>
              <a:gd name="connsiteX5803" fmla="*/ 1067188 w 1998270"/>
              <a:gd name="connsiteY5803" fmla="*/ 24560 h 1996549"/>
              <a:gd name="connsiteX5804" fmla="*/ 1050132 w 1998270"/>
              <a:gd name="connsiteY5804" fmla="*/ 41617 h 1996549"/>
              <a:gd name="connsiteX5805" fmla="*/ 1033077 w 1998270"/>
              <a:gd name="connsiteY5805" fmla="*/ 24560 h 1996549"/>
              <a:gd name="connsiteX5806" fmla="*/ 1050132 w 1998270"/>
              <a:gd name="connsiteY5806" fmla="*/ 7505 h 1996549"/>
              <a:gd name="connsiteX5807" fmla="*/ 1234021 w 1998270"/>
              <a:gd name="connsiteY5807" fmla="*/ 6859 h 1996549"/>
              <a:gd name="connsiteX5808" fmla="*/ 1252782 w 1998270"/>
              <a:gd name="connsiteY5808" fmla="*/ 25619 h 1996549"/>
              <a:gd name="connsiteX5809" fmla="*/ 1234021 w 1998270"/>
              <a:gd name="connsiteY5809" fmla="*/ 44382 h 1996549"/>
              <a:gd name="connsiteX5810" fmla="*/ 1215259 w 1998270"/>
              <a:gd name="connsiteY5810" fmla="*/ 25619 h 1996549"/>
              <a:gd name="connsiteX5811" fmla="*/ 1234021 w 1998270"/>
              <a:gd name="connsiteY5811" fmla="*/ 6859 h 1996549"/>
              <a:gd name="connsiteX5812" fmla="*/ 1295055 w 1998270"/>
              <a:gd name="connsiteY5812" fmla="*/ 6311 h 1996549"/>
              <a:gd name="connsiteX5813" fmla="*/ 1314499 w 1998270"/>
              <a:gd name="connsiteY5813" fmla="*/ 25755 h 1996549"/>
              <a:gd name="connsiteX5814" fmla="*/ 1314499 w 1998270"/>
              <a:gd name="connsiteY5814" fmla="*/ 25925 h 1996549"/>
              <a:gd name="connsiteX5815" fmla="*/ 1295055 w 1998270"/>
              <a:gd name="connsiteY5815" fmla="*/ 45027 h 1996549"/>
              <a:gd name="connsiteX5816" fmla="*/ 1294885 w 1998270"/>
              <a:gd name="connsiteY5816" fmla="*/ 45027 h 1996549"/>
              <a:gd name="connsiteX5817" fmla="*/ 1275612 w 1998270"/>
              <a:gd name="connsiteY5817" fmla="*/ 25755 h 1996549"/>
              <a:gd name="connsiteX5818" fmla="*/ 1295055 w 1998270"/>
              <a:gd name="connsiteY5818" fmla="*/ 6311 h 1996549"/>
              <a:gd name="connsiteX5819" fmla="*/ 1357138 w 1998270"/>
              <a:gd name="connsiteY5819" fmla="*/ 5628 h 1996549"/>
              <a:gd name="connsiteX5820" fmla="*/ 1377264 w 1998270"/>
              <a:gd name="connsiteY5820" fmla="*/ 25756 h 1996549"/>
              <a:gd name="connsiteX5821" fmla="*/ 1377264 w 1998270"/>
              <a:gd name="connsiteY5821" fmla="*/ 25925 h 1996549"/>
              <a:gd name="connsiteX5822" fmla="*/ 1357138 w 1998270"/>
              <a:gd name="connsiteY5822" fmla="*/ 45710 h 1996549"/>
              <a:gd name="connsiteX5823" fmla="*/ 1356968 w 1998270"/>
              <a:gd name="connsiteY5823" fmla="*/ 45710 h 1996549"/>
              <a:gd name="connsiteX5824" fmla="*/ 1337013 w 1998270"/>
              <a:gd name="connsiteY5824" fmla="*/ 25756 h 1996549"/>
              <a:gd name="connsiteX5825" fmla="*/ 1357138 w 1998270"/>
              <a:gd name="connsiteY5825" fmla="*/ 5628 h 1996549"/>
              <a:gd name="connsiteX5826" fmla="*/ 1417858 w 1998270"/>
              <a:gd name="connsiteY5826" fmla="*/ 4947 h 1996549"/>
              <a:gd name="connsiteX5827" fmla="*/ 1418199 w 1998270"/>
              <a:gd name="connsiteY5827" fmla="*/ 4947 h 1996549"/>
              <a:gd name="connsiteX5828" fmla="*/ 1438666 w 1998270"/>
              <a:gd name="connsiteY5828" fmla="*/ 25756 h 1996549"/>
              <a:gd name="connsiteX5829" fmla="*/ 1438666 w 1998270"/>
              <a:gd name="connsiteY5829" fmla="*/ 25925 h 1996549"/>
              <a:gd name="connsiteX5830" fmla="*/ 1417858 w 1998270"/>
              <a:gd name="connsiteY5830" fmla="*/ 46393 h 1996549"/>
              <a:gd name="connsiteX5831" fmla="*/ 1397050 w 1998270"/>
              <a:gd name="connsiteY5831" fmla="*/ 25756 h 1996549"/>
              <a:gd name="connsiteX5832" fmla="*/ 1417858 w 1998270"/>
              <a:gd name="connsiteY5832" fmla="*/ 4947 h 1996549"/>
              <a:gd name="connsiteX5833" fmla="*/ 1479259 w 1998270"/>
              <a:gd name="connsiteY5833" fmla="*/ 4435 h 1996549"/>
              <a:gd name="connsiteX5834" fmla="*/ 1500578 w 1998270"/>
              <a:gd name="connsiteY5834" fmla="*/ 25755 h 1996549"/>
              <a:gd name="connsiteX5835" fmla="*/ 1500578 w 1998270"/>
              <a:gd name="connsiteY5835" fmla="*/ 25925 h 1996549"/>
              <a:gd name="connsiteX5836" fmla="*/ 1479259 w 1998270"/>
              <a:gd name="connsiteY5836" fmla="*/ 46903 h 1996549"/>
              <a:gd name="connsiteX5837" fmla="*/ 1478918 w 1998270"/>
              <a:gd name="connsiteY5837" fmla="*/ 46903 h 1996549"/>
              <a:gd name="connsiteX5838" fmla="*/ 1458109 w 1998270"/>
              <a:gd name="connsiteY5838" fmla="*/ 25755 h 1996549"/>
              <a:gd name="connsiteX5839" fmla="*/ 1458109 w 1998270"/>
              <a:gd name="connsiteY5839" fmla="*/ 25584 h 1996549"/>
              <a:gd name="connsiteX5840" fmla="*/ 1479259 w 1998270"/>
              <a:gd name="connsiteY5840" fmla="*/ 4435 h 1996549"/>
              <a:gd name="connsiteX5841" fmla="*/ 1971151 w 1998270"/>
              <a:gd name="connsiteY5841" fmla="*/ 3923 h 1996549"/>
              <a:gd name="connsiteX5842" fmla="*/ 1992983 w 1998270"/>
              <a:gd name="connsiteY5842" fmla="*/ 25755 h 1996549"/>
              <a:gd name="connsiteX5843" fmla="*/ 1992983 w 1998270"/>
              <a:gd name="connsiteY5843" fmla="*/ 25925 h 1996549"/>
              <a:gd name="connsiteX5844" fmla="*/ 1971151 w 1998270"/>
              <a:gd name="connsiteY5844" fmla="*/ 47415 h 1996549"/>
              <a:gd name="connsiteX5845" fmla="*/ 1949491 w 1998270"/>
              <a:gd name="connsiteY5845" fmla="*/ 25755 h 1996549"/>
              <a:gd name="connsiteX5846" fmla="*/ 1949491 w 1998270"/>
              <a:gd name="connsiteY5846" fmla="*/ 25584 h 1996549"/>
              <a:gd name="connsiteX5847" fmla="*/ 1971151 w 1998270"/>
              <a:gd name="connsiteY5847" fmla="*/ 3923 h 1996549"/>
              <a:gd name="connsiteX5848" fmla="*/ 1540660 w 1998270"/>
              <a:gd name="connsiteY5848" fmla="*/ 3753 h 1996549"/>
              <a:gd name="connsiteX5849" fmla="*/ 1562662 w 1998270"/>
              <a:gd name="connsiteY5849" fmla="*/ 25756 h 1996549"/>
              <a:gd name="connsiteX5850" fmla="*/ 1562662 w 1998270"/>
              <a:gd name="connsiteY5850" fmla="*/ 25925 h 1996549"/>
              <a:gd name="connsiteX5851" fmla="*/ 1540660 w 1998270"/>
              <a:gd name="connsiteY5851" fmla="*/ 47586 h 1996549"/>
              <a:gd name="connsiteX5852" fmla="*/ 1518829 w 1998270"/>
              <a:gd name="connsiteY5852" fmla="*/ 25756 h 1996549"/>
              <a:gd name="connsiteX5853" fmla="*/ 1518829 w 1998270"/>
              <a:gd name="connsiteY5853" fmla="*/ 25584 h 1996549"/>
              <a:gd name="connsiteX5854" fmla="*/ 1540660 w 1998270"/>
              <a:gd name="connsiteY5854" fmla="*/ 3753 h 1996549"/>
              <a:gd name="connsiteX5855" fmla="*/ 1602427 w 1998270"/>
              <a:gd name="connsiteY5855" fmla="*/ 2937 h 1996549"/>
              <a:gd name="connsiteX5856" fmla="*/ 1625112 w 1998270"/>
              <a:gd name="connsiteY5856" fmla="*/ 25620 h 1996549"/>
              <a:gd name="connsiteX5857" fmla="*/ 1602427 w 1998270"/>
              <a:gd name="connsiteY5857" fmla="*/ 48305 h 1996549"/>
              <a:gd name="connsiteX5858" fmla="*/ 1579743 w 1998270"/>
              <a:gd name="connsiteY5858" fmla="*/ 25620 h 1996549"/>
              <a:gd name="connsiteX5859" fmla="*/ 1602427 w 1998270"/>
              <a:gd name="connsiteY5859" fmla="*/ 2937 h 1996549"/>
              <a:gd name="connsiteX5860" fmla="*/ 1664144 w 1998270"/>
              <a:gd name="connsiteY5860" fmla="*/ 2388 h 1996549"/>
              <a:gd name="connsiteX5861" fmla="*/ 1687511 w 1998270"/>
              <a:gd name="connsiteY5861" fmla="*/ 25755 h 1996549"/>
              <a:gd name="connsiteX5862" fmla="*/ 1687511 w 1998270"/>
              <a:gd name="connsiteY5862" fmla="*/ 25925 h 1996549"/>
              <a:gd name="connsiteX5863" fmla="*/ 1664144 w 1998270"/>
              <a:gd name="connsiteY5863" fmla="*/ 48951 h 1996549"/>
              <a:gd name="connsiteX5864" fmla="*/ 1640949 w 1998270"/>
              <a:gd name="connsiteY5864" fmla="*/ 25755 h 1996549"/>
              <a:gd name="connsiteX5865" fmla="*/ 1640949 w 1998270"/>
              <a:gd name="connsiteY5865" fmla="*/ 25584 h 1996549"/>
              <a:gd name="connsiteX5866" fmla="*/ 1664144 w 1998270"/>
              <a:gd name="connsiteY5866" fmla="*/ 2388 h 1996549"/>
              <a:gd name="connsiteX5867" fmla="*/ 1724864 w 1998270"/>
              <a:gd name="connsiteY5867" fmla="*/ 1706 h 1996549"/>
              <a:gd name="connsiteX5868" fmla="*/ 1748913 w 1998270"/>
              <a:gd name="connsiteY5868" fmla="*/ 25755 h 1996549"/>
              <a:gd name="connsiteX5869" fmla="*/ 1724864 w 1998270"/>
              <a:gd name="connsiteY5869" fmla="*/ 49633 h 1996549"/>
              <a:gd name="connsiteX5870" fmla="*/ 1700986 w 1998270"/>
              <a:gd name="connsiteY5870" fmla="*/ 25755 h 1996549"/>
              <a:gd name="connsiteX5871" fmla="*/ 1724864 w 1998270"/>
              <a:gd name="connsiteY5871" fmla="*/ 1706 h 1996549"/>
              <a:gd name="connsiteX5872" fmla="*/ 1786265 w 1998270"/>
              <a:gd name="connsiteY5872" fmla="*/ 1023 h 1996549"/>
              <a:gd name="connsiteX5873" fmla="*/ 1810996 w 1998270"/>
              <a:gd name="connsiteY5873" fmla="*/ 25756 h 1996549"/>
              <a:gd name="connsiteX5874" fmla="*/ 1810996 w 1998270"/>
              <a:gd name="connsiteY5874" fmla="*/ 25925 h 1996549"/>
              <a:gd name="connsiteX5875" fmla="*/ 1786265 w 1998270"/>
              <a:gd name="connsiteY5875" fmla="*/ 50315 h 1996549"/>
              <a:gd name="connsiteX5876" fmla="*/ 1785924 w 1998270"/>
              <a:gd name="connsiteY5876" fmla="*/ 50315 h 1996549"/>
              <a:gd name="connsiteX5877" fmla="*/ 1761704 w 1998270"/>
              <a:gd name="connsiteY5877" fmla="*/ 25756 h 1996549"/>
              <a:gd name="connsiteX5878" fmla="*/ 1761704 w 1998270"/>
              <a:gd name="connsiteY5878" fmla="*/ 25584 h 1996549"/>
              <a:gd name="connsiteX5879" fmla="*/ 1786265 w 1998270"/>
              <a:gd name="connsiteY5879" fmla="*/ 1023 h 1996549"/>
              <a:gd name="connsiteX5880" fmla="*/ 1847667 w 1998270"/>
              <a:gd name="connsiteY5880" fmla="*/ 511 h 1996549"/>
              <a:gd name="connsiteX5881" fmla="*/ 1872909 w 1998270"/>
              <a:gd name="connsiteY5881" fmla="*/ 25755 h 1996549"/>
              <a:gd name="connsiteX5882" fmla="*/ 1872909 w 1998270"/>
              <a:gd name="connsiteY5882" fmla="*/ 25925 h 1996549"/>
              <a:gd name="connsiteX5883" fmla="*/ 1847667 w 1998270"/>
              <a:gd name="connsiteY5883" fmla="*/ 50826 h 1996549"/>
              <a:gd name="connsiteX5884" fmla="*/ 1822595 w 1998270"/>
              <a:gd name="connsiteY5884" fmla="*/ 25755 h 1996549"/>
              <a:gd name="connsiteX5885" fmla="*/ 1822595 w 1998270"/>
              <a:gd name="connsiteY5885" fmla="*/ 25584 h 1996549"/>
              <a:gd name="connsiteX5886" fmla="*/ 1847667 w 1998270"/>
              <a:gd name="connsiteY5886" fmla="*/ 511 h 1996549"/>
              <a:gd name="connsiteX5887" fmla="*/ 1909067 w 1998270"/>
              <a:gd name="connsiteY5887" fmla="*/ 0 h 1996549"/>
              <a:gd name="connsiteX5888" fmla="*/ 1909409 w 1998270"/>
              <a:gd name="connsiteY5888" fmla="*/ 0 h 1996549"/>
              <a:gd name="connsiteX5889" fmla="*/ 1934822 w 1998270"/>
              <a:gd name="connsiteY5889" fmla="*/ 25756 h 1996549"/>
              <a:gd name="connsiteX5890" fmla="*/ 1934822 w 1998270"/>
              <a:gd name="connsiteY5890" fmla="*/ 25925 h 1996549"/>
              <a:gd name="connsiteX5891" fmla="*/ 1909067 w 1998270"/>
              <a:gd name="connsiteY5891" fmla="*/ 51339 h 1996549"/>
              <a:gd name="connsiteX5892" fmla="*/ 1883484 w 1998270"/>
              <a:gd name="connsiteY5892" fmla="*/ 25756 h 1996549"/>
              <a:gd name="connsiteX5893" fmla="*/ 1883484 w 1998270"/>
              <a:gd name="connsiteY5893" fmla="*/ 25584 h 1996549"/>
              <a:gd name="connsiteX5894" fmla="*/ 1909067 w 1998270"/>
              <a:gd name="connsiteY5894" fmla="*/ 0 h 1996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</a:cxnLst>
            <a:rect l="l" t="t" r="r" b="b"/>
            <a:pathLst>
              <a:path w="1998270" h="1996549">
                <a:moveTo>
                  <a:pt x="619642" y="1989726"/>
                </a:moveTo>
                <a:lnTo>
                  <a:pt x="620494" y="1990579"/>
                </a:lnTo>
                <a:cubicBezTo>
                  <a:pt x="620494" y="1991050"/>
                  <a:pt x="620119" y="1991432"/>
                  <a:pt x="619642" y="1991432"/>
                </a:cubicBezTo>
                <a:cubicBezTo>
                  <a:pt x="619198" y="1991364"/>
                  <a:pt x="618857" y="1991019"/>
                  <a:pt x="618789" y="1990579"/>
                </a:cubicBezTo>
                <a:cubicBezTo>
                  <a:pt x="618789" y="1990108"/>
                  <a:pt x="619164" y="1989726"/>
                  <a:pt x="619642" y="1989726"/>
                </a:cubicBezTo>
                <a:close/>
                <a:moveTo>
                  <a:pt x="681042" y="1989385"/>
                </a:moveTo>
                <a:cubicBezTo>
                  <a:pt x="681707" y="1989385"/>
                  <a:pt x="682236" y="1989919"/>
                  <a:pt x="682236" y="1990579"/>
                </a:cubicBezTo>
                <a:cubicBezTo>
                  <a:pt x="682236" y="1991239"/>
                  <a:pt x="681707" y="1991773"/>
                  <a:pt x="681042" y="1991773"/>
                </a:cubicBezTo>
                <a:cubicBezTo>
                  <a:pt x="680377" y="1991773"/>
                  <a:pt x="679849" y="1991239"/>
                  <a:pt x="679849" y="1990579"/>
                </a:cubicBezTo>
                <a:cubicBezTo>
                  <a:pt x="679849" y="1989919"/>
                  <a:pt x="680377" y="1989385"/>
                  <a:pt x="681042" y="1989385"/>
                </a:cubicBezTo>
                <a:close/>
                <a:moveTo>
                  <a:pt x="743126" y="1989044"/>
                </a:moveTo>
                <a:cubicBezTo>
                  <a:pt x="743978" y="1989044"/>
                  <a:pt x="744661" y="1989732"/>
                  <a:pt x="744661" y="1990579"/>
                </a:cubicBezTo>
                <a:cubicBezTo>
                  <a:pt x="744661" y="1991427"/>
                  <a:pt x="743978" y="1992115"/>
                  <a:pt x="743126" y="1992115"/>
                </a:cubicBezTo>
                <a:cubicBezTo>
                  <a:pt x="742273" y="1992115"/>
                  <a:pt x="741591" y="1991427"/>
                  <a:pt x="741591" y="1990579"/>
                </a:cubicBezTo>
                <a:cubicBezTo>
                  <a:pt x="741591" y="1989732"/>
                  <a:pt x="742273" y="1989044"/>
                  <a:pt x="743126" y="1989044"/>
                </a:cubicBezTo>
                <a:close/>
                <a:moveTo>
                  <a:pt x="803844" y="1988703"/>
                </a:moveTo>
                <a:cubicBezTo>
                  <a:pt x="804885" y="1988703"/>
                  <a:pt x="805721" y="1989543"/>
                  <a:pt x="805721" y="1990580"/>
                </a:cubicBezTo>
                <a:cubicBezTo>
                  <a:pt x="805721" y="1991617"/>
                  <a:pt x="804885" y="1992456"/>
                  <a:pt x="803844" y="1992456"/>
                </a:cubicBezTo>
                <a:cubicBezTo>
                  <a:pt x="802804" y="1992456"/>
                  <a:pt x="801969" y="1991617"/>
                  <a:pt x="801969" y="1990580"/>
                </a:cubicBezTo>
                <a:cubicBezTo>
                  <a:pt x="801969" y="1989543"/>
                  <a:pt x="802804" y="1988703"/>
                  <a:pt x="803844" y="1988703"/>
                </a:cubicBezTo>
                <a:close/>
                <a:moveTo>
                  <a:pt x="865246" y="1988362"/>
                </a:moveTo>
                <a:cubicBezTo>
                  <a:pt x="866474" y="1988362"/>
                  <a:pt x="867463" y="1989355"/>
                  <a:pt x="867463" y="1990580"/>
                </a:cubicBezTo>
                <a:cubicBezTo>
                  <a:pt x="867463" y="1991804"/>
                  <a:pt x="866474" y="1992797"/>
                  <a:pt x="865246" y="1992797"/>
                </a:cubicBezTo>
                <a:cubicBezTo>
                  <a:pt x="864018" y="1992797"/>
                  <a:pt x="863029" y="1991804"/>
                  <a:pt x="863029" y="1990580"/>
                </a:cubicBezTo>
                <a:cubicBezTo>
                  <a:pt x="863029" y="1989355"/>
                  <a:pt x="864018" y="1988362"/>
                  <a:pt x="865246" y="1988362"/>
                </a:cubicBezTo>
                <a:close/>
                <a:moveTo>
                  <a:pt x="926647" y="1988021"/>
                </a:moveTo>
                <a:cubicBezTo>
                  <a:pt x="926767" y="1988012"/>
                  <a:pt x="926886" y="1988012"/>
                  <a:pt x="927005" y="1988021"/>
                </a:cubicBezTo>
                <a:cubicBezTo>
                  <a:pt x="928319" y="1988118"/>
                  <a:pt x="929308" y="1989264"/>
                  <a:pt x="929206" y="1990579"/>
                </a:cubicBezTo>
                <a:cubicBezTo>
                  <a:pt x="929206" y="1991991"/>
                  <a:pt x="928063" y="1993138"/>
                  <a:pt x="926647" y="1993138"/>
                </a:cubicBezTo>
                <a:cubicBezTo>
                  <a:pt x="925232" y="1993138"/>
                  <a:pt x="924089" y="1991991"/>
                  <a:pt x="924089" y="1990579"/>
                </a:cubicBezTo>
                <a:cubicBezTo>
                  <a:pt x="924089" y="1989167"/>
                  <a:pt x="925232" y="1988021"/>
                  <a:pt x="926647" y="1988021"/>
                </a:cubicBezTo>
                <a:close/>
                <a:moveTo>
                  <a:pt x="988049" y="1987681"/>
                </a:moveTo>
                <a:cubicBezTo>
                  <a:pt x="988168" y="1987674"/>
                  <a:pt x="988288" y="1987674"/>
                  <a:pt x="988407" y="1987681"/>
                </a:cubicBezTo>
                <a:cubicBezTo>
                  <a:pt x="989908" y="1987778"/>
                  <a:pt x="991051" y="1989076"/>
                  <a:pt x="990949" y="1990580"/>
                </a:cubicBezTo>
                <a:cubicBezTo>
                  <a:pt x="990949" y="1992182"/>
                  <a:pt x="989652" y="1993480"/>
                  <a:pt x="988049" y="1993480"/>
                </a:cubicBezTo>
                <a:cubicBezTo>
                  <a:pt x="986480" y="1993394"/>
                  <a:pt x="985235" y="1992146"/>
                  <a:pt x="985150" y="1990580"/>
                </a:cubicBezTo>
                <a:cubicBezTo>
                  <a:pt x="985150" y="1988979"/>
                  <a:pt x="986446" y="1987681"/>
                  <a:pt x="988049" y="1987681"/>
                </a:cubicBezTo>
                <a:close/>
                <a:moveTo>
                  <a:pt x="1050132" y="1987340"/>
                </a:moveTo>
                <a:cubicBezTo>
                  <a:pt x="1050251" y="1987333"/>
                  <a:pt x="1050371" y="1987333"/>
                  <a:pt x="1050490" y="1987340"/>
                </a:cubicBezTo>
                <a:cubicBezTo>
                  <a:pt x="1052179" y="1987437"/>
                  <a:pt x="1053475" y="1988888"/>
                  <a:pt x="1053373" y="1990580"/>
                </a:cubicBezTo>
                <a:cubicBezTo>
                  <a:pt x="1053373" y="1992369"/>
                  <a:pt x="1051923" y="1993821"/>
                  <a:pt x="1050132" y="1993821"/>
                </a:cubicBezTo>
                <a:cubicBezTo>
                  <a:pt x="1048376" y="1993736"/>
                  <a:pt x="1046977" y="1992334"/>
                  <a:pt x="1046892" y="1990580"/>
                </a:cubicBezTo>
                <a:cubicBezTo>
                  <a:pt x="1046892" y="1988791"/>
                  <a:pt x="1048341" y="1987340"/>
                  <a:pt x="1050132" y="1987340"/>
                </a:cubicBezTo>
                <a:close/>
                <a:moveTo>
                  <a:pt x="1110851" y="1987168"/>
                </a:moveTo>
                <a:cubicBezTo>
                  <a:pt x="1112727" y="1987168"/>
                  <a:pt x="1114262" y="1988695"/>
                  <a:pt x="1114262" y="1990580"/>
                </a:cubicBezTo>
                <a:cubicBezTo>
                  <a:pt x="1114262" y="1992464"/>
                  <a:pt x="1112727" y="1993991"/>
                  <a:pt x="1110851" y="1993991"/>
                </a:cubicBezTo>
                <a:cubicBezTo>
                  <a:pt x="1108975" y="1993991"/>
                  <a:pt x="1107440" y="1992464"/>
                  <a:pt x="1107440" y="1990580"/>
                </a:cubicBezTo>
                <a:cubicBezTo>
                  <a:pt x="1107440" y="1988695"/>
                  <a:pt x="1108975" y="1987168"/>
                  <a:pt x="1110851" y="1987168"/>
                </a:cubicBezTo>
                <a:close/>
                <a:moveTo>
                  <a:pt x="1172253" y="1986827"/>
                </a:moveTo>
                <a:cubicBezTo>
                  <a:pt x="1174317" y="1986827"/>
                  <a:pt x="1176005" y="1988507"/>
                  <a:pt x="1176005" y="1990580"/>
                </a:cubicBezTo>
                <a:cubicBezTo>
                  <a:pt x="1176005" y="1992652"/>
                  <a:pt x="1174317" y="1994332"/>
                  <a:pt x="1172253" y="1994332"/>
                </a:cubicBezTo>
                <a:cubicBezTo>
                  <a:pt x="1170189" y="1994332"/>
                  <a:pt x="1168501" y="1992652"/>
                  <a:pt x="1168501" y="1990580"/>
                </a:cubicBezTo>
                <a:cubicBezTo>
                  <a:pt x="1168501" y="1988507"/>
                  <a:pt x="1170189" y="1986827"/>
                  <a:pt x="1172253" y="1986827"/>
                </a:cubicBezTo>
                <a:close/>
                <a:moveTo>
                  <a:pt x="1234020" y="1986522"/>
                </a:moveTo>
                <a:cubicBezTo>
                  <a:pt x="1236186" y="1986522"/>
                  <a:pt x="1237943" y="1988278"/>
                  <a:pt x="1237943" y="1990445"/>
                </a:cubicBezTo>
                <a:cubicBezTo>
                  <a:pt x="1237943" y="1992611"/>
                  <a:pt x="1236186" y="1994368"/>
                  <a:pt x="1234020" y="1994368"/>
                </a:cubicBezTo>
                <a:cubicBezTo>
                  <a:pt x="1231853" y="1994368"/>
                  <a:pt x="1230097" y="1992611"/>
                  <a:pt x="1230097" y="1990445"/>
                </a:cubicBezTo>
                <a:cubicBezTo>
                  <a:pt x="1230097" y="1988278"/>
                  <a:pt x="1231853" y="1986522"/>
                  <a:pt x="1234020" y="1986522"/>
                </a:cubicBezTo>
                <a:close/>
                <a:moveTo>
                  <a:pt x="1664145" y="1985975"/>
                </a:moveTo>
                <a:cubicBezTo>
                  <a:pt x="1664264" y="1985972"/>
                  <a:pt x="1664384" y="1985972"/>
                  <a:pt x="1664486" y="1985975"/>
                </a:cubicBezTo>
                <a:cubicBezTo>
                  <a:pt x="1667215" y="1986071"/>
                  <a:pt x="1669364" y="1988361"/>
                  <a:pt x="1669262" y="1991092"/>
                </a:cubicBezTo>
                <a:cubicBezTo>
                  <a:pt x="1669262" y="1993918"/>
                  <a:pt x="1666976" y="1996209"/>
                  <a:pt x="1664145" y="1996209"/>
                </a:cubicBezTo>
                <a:cubicBezTo>
                  <a:pt x="1661365" y="1996120"/>
                  <a:pt x="1659113" y="1993880"/>
                  <a:pt x="1659029" y="1991092"/>
                </a:cubicBezTo>
                <a:cubicBezTo>
                  <a:pt x="1659029" y="1988266"/>
                  <a:pt x="1661314" y="1985975"/>
                  <a:pt x="1664145" y="1985975"/>
                </a:cubicBezTo>
                <a:close/>
                <a:moveTo>
                  <a:pt x="1602061" y="1985975"/>
                </a:moveTo>
                <a:cubicBezTo>
                  <a:pt x="1602181" y="1985972"/>
                  <a:pt x="1602300" y="1985972"/>
                  <a:pt x="1602403" y="1985975"/>
                </a:cubicBezTo>
                <a:cubicBezTo>
                  <a:pt x="1605132" y="1986071"/>
                  <a:pt x="1607280" y="1988361"/>
                  <a:pt x="1607178" y="1991092"/>
                </a:cubicBezTo>
                <a:cubicBezTo>
                  <a:pt x="1607178" y="1993918"/>
                  <a:pt x="1604893" y="1996209"/>
                  <a:pt x="1602061" y="1996209"/>
                </a:cubicBezTo>
                <a:cubicBezTo>
                  <a:pt x="1599281" y="1996120"/>
                  <a:pt x="1597030" y="1993880"/>
                  <a:pt x="1596945" y="1991092"/>
                </a:cubicBezTo>
                <a:cubicBezTo>
                  <a:pt x="1596945" y="1988266"/>
                  <a:pt x="1599230" y="1985975"/>
                  <a:pt x="1602061" y="1985975"/>
                </a:cubicBezTo>
                <a:close/>
                <a:moveTo>
                  <a:pt x="1971151" y="1985974"/>
                </a:moveTo>
                <a:cubicBezTo>
                  <a:pt x="1973693" y="1985974"/>
                  <a:pt x="1975756" y="1988036"/>
                  <a:pt x="1975756" y="1990580"/>
                </a:cubicBezTo>
                <a:cubicBezTo>
                  <a:pt x="1975756" y="1993123"/>
                  <a:pt x="1973693" y="1995185"/>
                  <a:pt x="1971151" y="1995185"/>
                </a:cubicBezTo>
                <a:cubicBezTo>
                  <a:pt x="1968610" y="1995185"/>
                  <a:pt x="1966547" y="1993123"/>
                  <a:pt x="1966547" y="1990580"/>
                </a:cubicBezTo>
                <a:cubicBezTo>
                  <a:pt x="1966547" y="1988036"/>
                  <a:pt x="1968610" y="1985974"/>
                  <a:pt x="1971151" y="1985974"/>
                </a:cubicBezTo>
                <a:close/>
                <a:moveTo>
                  <a:pt x="1909068" y="1985974"/>
                </a:moveTo>
                <a:cubicBezTo>
                  <a:pt x="1911985" y="1985974"/>
                  <a:pt x="1914356" y="1988342"/>
                  <a:pt x="1914356" y="1991262"/>
                </a:cubicBezTo>
                <a:cubicBezTo>
                  <a:pt x="1914356" y="1994182"/>
                  <a:pt x="1911985" y="1996549"/>
                  <a:pt x="1909068" y="1996549"/>
                </a:cubicBezTo>
                <a:cubicBezTo>
                  <a:pt x="1906151" y="1996549"/>
                  <a:pt x="1903781" y="1994182"/>
                  <a:pt x="1903781" y="1991262"/>
                </a:cubicBezTo>
                <a:cubicBezTo>
                  <a:pt x="1903781" y="1988342"/>
                  <a:pt x="1906151" y="1985974"/>
                  <a:pt x="1909068" y="1985974"/>
                </a:cubicBezTo>
                <a:close/>
                <a:moveTo>
                  <a:pt x="1847667" y="1985974"/>
                </a:moveTo>
                <a:cubicBezTo>
                  <a:pt x="1850583" y="1985974"/>
                  <a:pt x="1852954" y="1988342"/>
                  <a:pt x="1852954" y="1991262"/>
                </a:cubicBezTo>
                <a:cubicBezTo>
                  <a:pt x="1852954" y="1994182"/>
                  <a:pt x="1850583" y="1996549"/>
                  <a:pt x="1847667" y="1996549"/>
                </a:cubicBezTo>
                <a:cubicBezTo>
                  <a:pt x="1844750" y="1996549"/>
                  <a:pt x="1842380" y="1994182"/>
                  <a:pt x="1842380" y="1991262"/>
                </a:cubicBezTo>
                <a:cubicBezTo>
                  <a:pt x="1842380" y="1988342"/>
                  <a:pt x="1844750" y="1985974"/>
                  <a:pt x="1847667" y="1985974"/>
                </a:cubicBezTo>
                <a:close/>
                <a:moveTo>
                  <a:pt x="1786265" y="1985974"/>
                </a:moveTo>
                <a:cubicBezTo>
                  <a:pt x="1789181" y="1985974"/>
                  <a:pt x="1791552" y="1988342"/>
                  <a:pt x="1791552" y="1991262"/>
                </a:cubicBezTo>
                <a:cubicBezTo>
                  <a:pt x="1791552" y="1994182"/>
                  <a:pt x="1789181" y="1996549"/>
                  <a:pt x="1786265" y="1996549"/>
                </a:cubicBezTo>
                <a:cubicBezTo>
                  <a:pt x="1783348" y="1996549"/>
                  <a:pt x="1780978" y="1994182"/>
                  <a:pt x="1780978" y="1991262"/>
                </a:cubicBezTo>
                <a:cubicBezTo>
                  <a:pt x="1780978" y="1988342"/>
                  <a:pt x="1783348" y="1985974"/>
                  <a:pt x="1786265" y="1985974"/>
                </a:cubicBezTo>
                <a:close/>
                <a:moveTo>
                  <a:pt x="1724864" y="1985974"/>
                </a:moveTo>
                <a:cubicBezTo>
                  <a:pt x="1727780" y="1985974"/>
                  <a:pt x="1730151" y="1988342"/>
                  <a:pt x="1730151" y="1991262"/>
                </a:cubicBezTo>
                <a:cubicBezTo>
                  <a:pt x="1730151" y="1994182"/>
                  <a:pt x="1727780" y="1996549"/>
                  <a:pt x="1724864" y="1996549"/>
                </a:cubicBezTo>
                <a:cubicBezTo>
                  <a:pt x="1721947" y="1996549"/>
                  <a:pt x="1719577" y="1994182"/>
                  <a:pt x="1719577" y="1991262"/>
                </a:cubicBezTo>
                <a:cubicBezTo>
                  <a:pt x="1719577" y="1988342"/>
                  <a:pt x="1721947" y="1985974"/>
                  <a:pt x="1724864" y="1985974"/>
                </a:cubicBezTo>
                <a:close/>
                <a:moveTo>
                  <a:pt x="1479259" y="1985974"/>
                </a:moveTo>
                <a:cubicBezTo>
                  <a:pt x="1479378" y="1985969"/>
                  <a:pt x="1479498" y="1985969"/>
                  <a:pt x="1479600" y="1985974"/>
                </a:cubicBezTo>
                <a:cubicBezTo>
                  <a:pt x="1482142" y="1986070"/>
                  <a:pt x="1484137" y="1988209"/>
                  <a:pt x="1484035" y="1990750"/>
                </a:cubicBezTo>
                <a:cubicBezTo>
                  <a:pt x="1484035" y="1993387"/>
                  <a:pt x="1481903" y="1995526"/>
                  <a:pt x="1479259" y="1995526"/>
                </a:cubicBezTo>
                <a:cubicBezTo>
                  <a:pt x="1476667" y="1995437"/>
                  <a:pt x="1474569" y="1993349"/>
                  <a:pt x="1474484" y="1990750"/>
                </a:cubicBezTo>
                <a:cubicBezTo>
                  <a:pt x="1474484" y="1988113"/>
                  <a:pt x="1476616" y="1985974"/>
                  <a:pt x="1479259" y="1985974"/>
                </a:cubicBezTo>
                <a:close/>
                <a:moveTo>
                  <a:pt x="1417857" y="1985974"/>
                </a:moveTo>
                <a:cubicBezTo>
                  <a:pt x="1420399" y="1985974"/>
                  <a:pt x="1422462" y="1988036"/>
                  <a:pt x="1422462" y="1990580"/>
                </a:cubicBezTo>
                <a:cubicBezTo>
                  <a:pt x="1422462" y="1993123"/>
                  <a:pt x="1420399" y="1995185"/>
                  <a:pt x="1417857" y="1995185"/>
                </a:cubicBezTo>
                <a:cubicBezTo>
                  <a:pt x="1415316" y="1995185"/>
                  <a:pt x="1413253" y="1993123"/>
                  <a:pt x="1413253" y="1990580"/>
                </a:cubicBezTo>
                <a:cubicBezTo>
                  <a:pt x="1413253" y="1988036"/>
                  <a:pt x="1415316" y="1985974"/>
                  <a:pt x="1417857" y="1985974"/>
                </a:cubicBezTo>
                <a:close/>
                <a:moveTo>
                  <a:pt x="1357138" y="1985974"/>
                </a:moveTo>
                <a:cubicBezTo>
                  <a:pt x="1357257" y="1985969"/>
                  <a:pt x="1357377" y="1985969"/>
                  <a:pt x="1357479" y="1985974"/>
                </a:cubicBezTo>
                <a:cubicBezTo>
                  <a:pt x="1359833" y="1986070"/>
                  <a:pt x="1361675" y="1988055"/>
                  <a:pt x="1361573" y="1990409"/>
                </a:cubicBezTo>
                <a:cubicBezTo>
                  <a:pt x="1361573" y="1992858"/>
                  <a:pt x="1359595" y="1994843"/>
                  <a:pt x="1357138" y="1994843"/>
                </a:cubicBezTo>
                <a:cubicBezTo>
                  <a:pt x="1354682" y="1994843"/>
                  <a:pt x="1352704" y="1992858"/>
                  <a:pt x="1352704" y="1990409"/>
                </a:cubicBezTo>
                <a:cubicBezTo>
                  <a:pt x="1352704" y="1987960"/>
                  <a:pt x="1354682" y="1985974"/>
                  <a:pt x="1357138" y="1985974"/>
                </a:cubicBezTo>
                <a:close/>
                <a:moveTo>
                  <a:pt x="1295055" y="1985974"/>
                </a:moveTo>
                <a:cubicBezTo>
                  <a:pt x="1297408" y="1985974"/>
                  <a:pt x="1299319" y="1987883"/>
                  <a:pt x="1299319" y="1990238"/>
                </a:cubicBezTo>
                <a:cubicBezTo>
                  <a:pt x="1299319" y="1992594"/>
                  <a:pt x="1297408" y="1994502"/>
                  <a:pt x="1295055" y="1994502"/>
                </a:cubicBezTo>
                <a:cubicBezTo>
                  <a:pt x="1292735" y="1994415"/>
                  <a:pt x="1290876" y="1992556"/>
                  <a:pt x="1290791" y="1990238"/>
                </a:cubicBezTo>
                <a:cubicBezTo>
                  <a:pt x="1290791" y="1987883"/>
                  <a:pt x="1292701" y="1985974"/>
                  <a:pt x="1295055" y="1985974"/>
                </a:cubicBezTo>
                <a:close/>
                <a:moveTo>
                  <a:pt x="1541026" y="1985499"/>
                </a:moveTo>
                <a:cubicBezTo>
                  <a:pt x="1543758" y="1985499"/>
                  <a:pt x="1545972" y="1987713"/>
                  <a:pt x="1545972" y="1990445"/>
                </a:cubicBezTo>
                <a:cubicBezTo>
                  <a:pt x="1545972" y="1993177"/>
                  <a:pt x="1543758" y="1995391"/>
                  <a:pt x="1541026" y="1995391"/>
                </a:cubicBezTo>
                <a:cubicBezTo>
                  <a:pt x="1538295" y="1995391"/>
                  <a:pt x="1536080" y="1993177"/>
                  <a:pt x="1536080" y="1990445"/>
                </a:cubicBezTo>
                <a:cubicBezTo>
                  <a:pt x="1536080" y="1987713"/>
                  <a:pt x="1538295" y="1985499"/>
                  <a:pt x="1541026" y="1985499"/>
                </a:cubicBezTo>
                <a:close/>
                <a:moveTo>
                  <a:pt x="558240" y="1928155"/>
                </a:moveTo>
                <a:cubicBezTo>
                  <a:pt x="558359" y="1928126"/>
                  <a:pt x="558495" y="1928126"/>
                  <a:pt x="558632" y="1928155"/>
                </a:cubicBezTo>
                <a:cubicBezTo>
                  <a:pt x="559076" y="1928261"/>
                  <a:pt x="559366" y="1928720"/>
                  <a:pt x="559263" y="1929179"/>
                </a:cubicBezTo>
                <a:cubicBezTo>
                  <a:pt x="559263" y="1929743"/>
                  <a:pt x="558803" y="1930202"/>
                  <a:pt x="558240" y="1930202"/>
                </a:cubicBezTo>
                <a:cubicBezTo>
                  <a:pt x="557677" y="1930202"/>
                  <a:pt x="557217" y="1929743"/>
                  <a:pt x="557217" y="1929179"/>
                </a:cubicBezTo>
                <a:cubicBezTo>
                  <a:pt x="557217" y="1928614"/>
                  <a:pt x="557677" y="1928155"/>
                  <a:pt x="558240" y="1928155"/>
                </a:cubicBezTo>
                <a:close/>
                <a:moveTo>
                  <a:pt x="620008" y="1927509"/>
                </a:moveTo>
                <a:cubicBezTo>
                  <a:pt x="620856" y="1927509"/>
                  <a:pt x="621543" y="1928196"/>
                  <a:pt x="621543" y="1929044"/>
                </a:cubicBezTo>
                <a:cubicBezTo>
                  <a:pt x="621543" y="1929892"/>
                  <a:pt x="620856" y="1930579"/>
                  <a:pt x="620008" y="1930579"/>
                </a:cubicBezTo>
                <a:cubicBezTo>
                  <a:pt x="619160" y="1930579"/>
                  <a:pt x="618473" y="1929892"/>
                  <a:pt x="618473" y="1929044"/>
                </a:cubicBezTo>
                <a:cubicBezTo>
                  <a:pt x="618473" y="1928196"/>
                  <a:pt x="619160" y="1927509"/>
                  <a:pt x="620008" y="1927509"/>
                </a:cubicBezTo>
                <a:close/>
                <a:moveTo>
                  <a:pt x="681042" y="1927131"/>
                </a:moveTo>
                <a:cubicBezTo>
                  <a:pt x="682168" y="1927131"/>
                  <a:pt x="683089" y="1928047"/>
                  <a:pt x="683089" y="1929178"/>
                </a:cubicBezTo>
                <a:cubicBezTo>
                  <a:pt x="683089" y="1930309"/>
                  <a:pt x="682168" y="1931225"/>
                  <a:pt x="681042" y="1931225"/>
                </a:cubicBezTo>
                <a:cubicBezTo>
                  <a:pt x="679951" y="1931143"/>
                  <a:pt x="679081" y="1930273"/>
                  <a:pt x="678996" y="1929178"/>
                </a:cubicBezTo>
                <a:cubicBezTo>
                  <a:pt x="678996" y="1928047"/>
                  <a:pt x="679917" y="1927131"/>
                  <a:pt x="681042" y="1927131"/>
                </a:cubicBezTo>
                <a:close/>
                <a:moveTo>
                  <a:pt x="743126" y="1926790"/>
                </a:moveTo>
                <a:cubicBezTo>
                  <a:pt x="744439" y="1926790"/>
                  <a:pt x="745514" y="1927860"/>
                  <a:pt x="745514" y="1929178"/>
                </a:cubicBezTo>
                <a:cubicBezTo>
                  <a:pt x="745514" y="1930497"/>
                  <a:pt x="744439" y="1931566"/>
                  <a:pt x="743126" y="1931566"/>
                </a:cubicBezTo>
                <a:cubicBezTo>
                  <a:pt x="741846" y="1931482"/>
                  <a:pt x="740823" y="1930461"/>
                  <a:pt x="740738" y="1929178"/>
                </a:cubicBezTo>
                <a:cubicBezTo>
                  <a:pt x="740738" y="1927860"/>
                  <a:pt x="741812" y="1926790"/>
                  <a:pt x="743126" y="1926790"/>
                </a:cubicBezTo>
                <a:close/>
                <a:moveTo>
                  <a:pt x="803845" y="1926279"/>
                </a:moveTo>
                <a:cubicBezTo>
                  <a:pt x="803964" y="1926272"/>
                  <a:pt x="804084" y="1926272"/>
                  <a:pt x="804203" y="1926279"/>
                </a:cubicBezTo>
                <a:cubicBezTo>
                  <a:pt x="805704" y="1926376"/>
                  <a:pt x="806847" y="1927674"/>
                  <a:pt x="806745" y="1929178"/>
                </a:cubicBezTo>
                <a:cubicBezTo>
                  <a:pt x="806745" y="1930780"/>
                  <a:pt x="805448" y="1932078"/>
                  <a:pt x="803845" y="1932078"/>
                </a:cubicBezTo>
                <a:cubicBezTo>
                  <a:pt x="802275" y="1931992"/>
                  <a:pt x="801030" y="1930744"/>
                  <a:pt x="800946" y="1929178"/>
                </a:cubicBezTo>
                <a:cubicBezTo>
                  <a:pt x="800946" y="1927577"/>
                  <a:pt x="802242" y="1926279"/>
                  <a:pt x="803845" y="1926279"/>
                </a:cubicBezTo>
                <a:close/>
                <a:moveTo>
                  <a:pt x="865246" y="1925938"/>
                </a:moveTo>
                <a:cubicBezTo>
                  <a:pt x="865365" y="1925931"/>
                  <a:pt x="865485" y="1925931"/>
                  <a:pt x="865604" y="1925938"/>
                </a:cubicBezTo>
                <a:cubicBezTo>
                  <a:pt x="867293" y="1926035"/>
                  <a:pt x="868589" y="1927486"/>
                  <a:pt x="868487" y="1929178"/>
                </a:cubicBezTo>
                <a:cubicBezTo>
                  <a:pt x="868487" y="1930967"/>
                  <a:pt x="867037" y="1932419"/>
                  <a:pt x="865246" y="1932419"/>
                </a:cubicBezTo>
                <a:cubicBezTo>
                  <a:pt x="863490" y="1932334"/>
                  <a:pt x="862091" y="1930932"/>
                  <a:pt x="862006" y="1929178"/>
                </a:cubicBezTo>
                <a:cubicBezTo>
                  <a:pt x="862006" y="1927389"/>
                  <a:pt x="863455" y="1925938"/>
                  <a:pt x="865246" y="1925938"/>
                </a:cubicBezTo>
                <a:close/>
                <a:moveTo>
                  <a:pt x="926648" y="1925426"/>
                </a:moveTo>
                <a:cubicBezTo>
                  <a:pt x="928728" y="1925426"/>
                  <a:pt x="930400" y="1927106"/>
                  <a:pt x="930400" y="1929179"/>
                </a:cubicBezTo>
                <a:cubicBezTo>
                  <a:pt x="930400" y="1931251"/>
                  <a:pt x="928728" y="1932931"/>
                  <a:pt x="926648" y="1932931"/>
                </a:cubicBezTo>
                <a:cubicBezTo>
                  <a:pt x="924584" y="1932931"/>
                  <a:pt x="922896" y="1931251"/>
                  <a:pt x="922896" y="1929179"/>
                </a:cubicBezTo>
                <a:cubicBezTo>
                  <a:pt x="922896" y="1927106"/>
                  <a:pt x="924584" y="1925426"/>
                  <a:pt x="926648" y="1925426"/>
                </a:cubicBezTo>
                <a:close/>
                <a:moveTo>
                  <a:pt x="988049" y="1925085"/>
                </a:moveTo>
                <a:cubicBezTo>
                  <a:pt x="988169" y="1925080"/>
                  <a:pt x="988288" y="1925080"/>
                  <a:pt x="988390" y="1925085"/>
                </a:cubicBezTo>
                <a:cubicBezTo>
                  <a:pt x="990556" y="1925181"/>
                  <a:pt x="992245" y="1927014"/>
                  <a:pt x="992143" y="1929179"/>
                </a:cubicBezTo>
                <a:cubicBezTo>
                  <a:pt x="992143" y="1931439"/>
                  <a:pt x="990318" y="1933272"/>
                  <a:pt x="988049" y="1933272"/>
                </a:cubicBezTo>
                <a:cubicBezTo>
                  <a:pt x="985780" y="1933272"/>
                  <a:pt x="983956" y="1931439"/>
                  <a:pt x="983956" y="1929179"/>
                </a:cubicBezTo>
                <a:cubicBezTo>
                  <a:pt x="983956" y="1926919"/>
                  <a:pt x="985780" y="1925085"/>
                  <a:pt x="988049" y="1925085"/>
                </a:cubicBezTo>
                <a:close/>
                <a:moveTo>
                  <a:pt x="1050132" y="1924744"/>
                </a:moveTo>
                <a:cubicBezTo>
                  <a:pt x="1050251" y="1924739"/>
                  <a:pt x="1050371" y="1924739"/>
                  <a:pt x="1050473" y="1924744"/>
                </a:cubicBezTo>
                <a:cubicBezTo>
                  <a:pt x="1052827" y="1924840"/>
                  <a:pt x="1054669" y="1926825"/>
                  <a:pt x="1054567" y="1929179"/>
                </a:cubicBezTo>
                <a:cubicBezTo>
                  <a:pt x="1054567" y="1931628"/>
                  <a:pt x="1052589" y="1933613"/>
                  <a:pt x="1050132" y="1933613"/>
                </a:cubicBezTo>
                <a:cubicBezTo>
                  <a:pt x="1047676" y="1933613"/>
                  <a:pt x="1045698" y="1931628"/>
                  <a:pt x="1045698" y="1929179"/>
                </a:cubicBezTo>
                <a:cubicBezTo>
                  <a:pt x="1045698" y="1926730"/>
                  <a:pt x="1047676" y="1924744"/>
                  <a:pt x="1050132" y="1924744"/>
                </a:cubicBezTo>
                <a:close/>
                <a:moveTo>
                  <a:pt x="1110851" y="1924403"/>
                </a:moveTo>
                <a:cubicBezTo>
                  <a:pt x="1110970" y="1924398"/>
                  <a:pt x="1111090" y="1924398"/>
                  <a:pt x="1111192" y="1924403"/>
                </a:cubicBezTo>
                <a:cubicBezTo>
                  <a:pt x="1113734" y="1924499"/>
                  <a:pt x="1115729" y="1926638"/>
                  <a:pt x="1115627" y="1929179"/>
                </a:cubicBezTo>
                <a:cubicBezTo>
                  <a:pt x="1115627" y="1931816"/>
                  <a:pt x="1113495" y="1933955"/>
                  <a:pt x="1110851" y="1933955"/>
                </a:cubicBezTo>
                <a:cubicBezTo>
                  <a:pt x="1108259" y="1933866"/>
                  <a:pt x="1106161" y="1931778"/>
                  <a:pt x="1106076" y="1929179"/>
                </a:cubicBezTo>
                <a:cubicBezTo>
                  <a:pt x="1106076" y="1926542"/>
                  <a:pt x="1108208" y="1924403"/>
                  <a:pt x="1110851" y="1924403"/>
                </a:cubicBezTo>
                <a:close/>
                <a:moveTo>
                  <a:pt x="1172253" y="1924062"/>
                </a:moveTo>
                <a:cubicBezTo>
                  <a:pt x="1172372" y="1924059"/>
                  <a:pt x="1172492" y="1924059"/>
                  <a:pt x="1172594" y="1924062"/>
                </a:cubicBezTo>
                <a:cubicBezTo>
                  <a:pt x="1175323" y="1924158"/>
                  <a:pt x="1177472" y="1926448"/>
                  <a:pt x="1177369" y="1929179"/>
                </a:cubicBezTo>
                <a:cubicBezTo>
                  <a:pt x="1177369" y="1932005"/>
                  <a:pt x="1175084" y="1934296"/>
                  <a:pt x="1172253" y="1934296"/>
                </a:cubicBezTo>
                <a:cubicBezTo>
                  <a:pt x="1169473" y="1934207"/>
                  <a:pt x="1167221" y="1931967"/>
                  <a:pt x="1167136" y="1929179"/>
                </a:cubicBezTo>
                <a:cubicBezTo>
                  <a:pt x="1167136" y="1926353"/>
                  <a:pt x="1169421" y="1924062"/>
                  <a:pt x="1172253" y="1924062"/>
                </a:cubicBezTo>
                <a:close/>
                <a:moveTo>
                  <a:pt x="1234020" y="1923757"/>
                </a:moveTo>
                <a:cubicBezTo>
                  <a:pt x="1236941" y="1923757"/>
                  <a:pt x="1239308" y="1926124"/>
                  <a:pt x="1239308" y="1929044"/>
                </a:cubicBezTo>
                <a:cubicBezTo>
                  <a:pt x="1239308" y="1931965"/>
                  <a:pt x="1236940" y="1934332"/>
                  <a:pt x="1234020" y="1934332"/>
                </a:cubicBezTo>
                <a:cubicBezTo>
                  <a:pt x="1231100" y="1934332"/>
                  <a:pt x="1228733" y="1931964"/>
                  <a:pt x="1228733" y="1929044"/>
                </a:cubicBezTo>
                <a:cubicBezTo>
                  <a:pt x="1228733" y="1926124"/>
                  <a:pt x="1231100" y="1923757"/>
                  <a:pt x="1234020" y="1923757"/>
                </a:cubicBezTo>
                <a:close/>
                <a:moveTo>
                  <a:pt x="1295055" y="1923550"/>
                </a:moveTo>
                <a:cubicBezTo>
                  <a:pt x="1298159" y="1923550"/>
                  <a:pt x="1300684" y="1926070"/>
                  <a:pt x="1300684" y="1929179"/>
                </a:cubicBezTo>
                <a:cubicBezTo>
                  <a:pt x="1300684" y="1932288"/>
                  <a:pt x="1298159" y="1934807"/>
                  <a:pt x="1295055" y="1934807"/>
                </a:cubicBezTo>
                <a:cubicBezTo>
                  <a:pt x="1291951" y="1934807"/>
                  <a:pt x="1289427" y="1932288"/>
                  <a:pt x="1289427" y="1929179"/>
                </a:cubicBezTo>
                <a:cubicBezTo>
                  <a:pt x="1289427" y="1926070"/>
                  <a:pt x="1291951" y="1923550"/>
                  <a:pt x="1295055" y="1923550"/>
                </a:cubicBezTo>
                <a:close/>
                <a:moveTo>
                  <a:pt x="1357139" y="1923379"/>
                </a:moveTo>
                <a:cubicBezTo>
                  <a:pt x="1360277" y="1923378"/>
                  <a:pt x="1362852" y="1925871"/>
                  <a:pt x="1362937" y="1929008"/>
                </a:cubicBezTo>
                <a:cubicBezTo>
                  <a:pt x="1362937" y="1932211"/>
                  <a:pt x="1360345" y="1934807"/>
                  <a:pt x="1357139" y="1934807"/>
                </a:cubicBezTo>
                <a:cubicBezTo>
                  <a:pt x="1354034" y="1934723"/>
                  <a:pt x="1351510" y="1932278"/>
                  <a:pt x="1351340" y="1929178"/>
                </a:cubicBezTo>
                <a:cubicBezTo>
                  <a:pt x="1351340" y="1925975"/>
                  <a:pt x="1353932" y="1923379"/>
                  <a:pt x="1357139" y="1923379"/>
                </a:cubicBezTo>
                <a:close/>
                <a:moveTo>
                  <a:pt x="1971151" y="1923209"/>
                </a:moveTo>
                <a:cubicBezTo>
                  <a:pt x="1974358" y="1923117"/>
                  <a:pt x="1977036" y="1925636"/>
                  <a:pt x="1977121" y="1928837"/>
                </a:cubicBezTo>
                <a:cubicBezTo>
                  <a:pt x="1977121" y="1932134"/>
                  <a:pt x="1974443" y="1934807"/>
                  <a:pt x="1971151" y="1934807"/>
                </a:cubicBezTo>
                <a:cubicBezTo>
                  <a:pt x="1967979" y="1934812"/>
                  <a:pt x="1965369" y="1932341"/>
                  <a:pt x="1965182" y="1929178"/>
                </a:cubicBezTo>
                <a:cubicBezTo>
                  <a:pt x="1965182" y="1925882"/>
                  <a:pt x="1967860" y="1923209"/>
                  <a:pt x="1971151" y="1923209"/>
                </a:cubicBezTo>
                <a:close/>
                <a:moveTo>
                  <a:pt x="1417857" y="1923038"/>
                </a:moveTo>
                <a:cubicBezTo>
                  <a:pt x="1421252" y="1923038"/>
                  <a:pt x="1423998" y="1925788"/>
                  <a:pt x="1423998" y="1929179"/>
                </a:cubicBezTo>
                <a:cubicBezTo>
                  <a:pt x="1423998" y="1932569"/>
                  <a:pt x="1421252" y="1935319"/>
                  <a:pt x="1417857" y="1935319"/>
                </a:cubicBezTo>
                <a:cubicBezTo>
                  <a:pt x="1414463" y="1935319"/>
                  <a:pt x="1411718" y="1932569"/>
                  <a:pt x="1411718" y="1929179"/>
                </a:cubicBezTo>
                <a:cubicBezTo>
                  <a:pt x="1411718" y="1925788"/>
                  <a:pt x="1414463" y="1923038"/>
                  <a:pt x="1417857" y="1923038"/>
                </a:cubicBezTo>
                <a:close/>
                <a:moveTo>
                  <a:pt x="1479259" y="1922868"/>
                </a:moveTo>
                <a:cubicBezTo>
                  <a:pt x="1479378" y="1922865"/>
                  <a:pt x="1479498" y="1922865"/>
                  <a:pt x="1479600" y="1922868"/>
                </a:cubicBezTo>
                <a:cubicBezTo>
                  <a:pt x="1482994" y="1922963"/>
                  <a:pt x="1485672" y="1925790"/>
                  <a:pt x="1485570" y="1929179"/>
                </a:cubicBezTo>
                <a:cubicBezTo>
                  <a:pt x="1485570" y="1932663"/>
                  <a:pt x="1482739" y="1935489"/>
                  <a:pt x="1479259" y="1935489"/>
                </a:cubicBezTo>
                <a:cubicBezTo>
                  <a:pt x="1475814" y="1935399"/>
                  <a:pt x="1473034" y="1932626"/>
                  <a:pt x="1472949" y="1929179"/>
                </a:cubicBezTo>
                <a:cubicBezTo>
                  <a:pt x="1472949" y="1925694"/>
                  <a:pt x="1475780" y="1922868"/>
                  <a:pt x="1479259" y="1922868"/>
                </a:cubicBezTo>
                <a:close/>
                <a:moveTo>
                  <a:pt x="1540660" y="1922697"/>
                </a:moveTo>
                <a:cubicBezTo>
                  <a:pt x="1544241" y="1922697"/>
                  <a:pt x="1547141" y="1925599"/>
                  <a:pt x="1547141" y="1929179"/>
                </a:cubicBezTo>
                <a:cubicBezTo>
                  <a:pt x="1547141" y="1932759"/>
                  <a:pt x="1544241" y="1935660"/>
                  <a:pt x="1540660" y="1935660"/>
                </a:cubicBezTo>
                <a:cubicBezTo>
                  <a:pt x="1537078" y="1935660"/>
                  <a:pt x="1534179" y="1932759"/>
                  <a:pt x="1534179" y="1929179"/>
                </a:cubicBezTo>
                <a:cubicBezTo>
                  <a:pt x="1534179" y="1925599"/>
                  <a:pt x="1537078" y="1922697"/>
                  <a:pt x="1540660" y="1922697"/>
                </a:cubicBezTo>
                <a:close/>
                <a:moveTo>
                  <a:pt x="1664145" y="1922527"/>
                </a:moveTo>
                <a:cubicBezTo>
                  <a:pt x="1664264" y="1922524"/>
                  <a:pt x="1664384" y="1922524"/>
                  <a:pt x="1664486" y="1922527"/>
                </a:cubicBezTo>
                <a:cubicBezTo>
                  <a:pt x="1668068" y="1922623"/>
                  <a:pt x="1670899" y="1925600"/>
                  <a:pt x="1670797" y="1929179"/>
                </a:cubicBezTo>
                <a:cubicBezTo>
                  <a:pt x="1670797" y="1932853"/>
                  <a:pt x="1667812" y="1935831"/>
                  <a:pt x="1664145" y="1935831"/>
                </a:cubicBezTo>
                <a:cubicBezTo>
                  <a:pt x="1660511" y="1935740"/>
                  <a:pt x="1657578" y="1932815"/>
                  <a:pt x="1657493" y="1929179"/>
                </a:cubicBezTo>
                <a:cubicBezTo>
                  <a:pt x="1657493" y="1925505"/>
                  <a:pt x="1660478" y="1922527"/>
                  <a:pt x="1664145" y="1922527"/>
                </a:cubicBezTo>
                <a:close/>
                <a:moveTo>
                  <a:pt x="1602428" y="1922392"/>
                </a:moveTo>
                <a:cubicBezTo>
                  <a:pt x="1606102" y="1922392"/>
                  <a:pt x="1609080" y="1925370"/>
                  <a:pt x="1609080" y="1929044"/>
                </a:cubicBezTo>
                <a:cubicBezTo>
                  <a:pt x="1609080" y="1932718"/>
                  <a:pt x="1606102" y="1935696"/>
                  <a:pt x="1602428" y="1935696"/>
                </a:cubicBezTo>
                <a:cubicBezTo>
                  <a:pt x="1598754" y="1935696"/>
                  <a:pt x="1595776" y="1932718"/>
                  <a:pt x="1595776" y="1929044"/>
                </a:cubicBezTo>
                <a:cubicBezTo>
                  <a:pt x="1595776" y="1925370"/>
                  <a:pt x="1598754" y="1922392"/>
                  <a:pt x="1602428" y="1922392"/>
                </a:cubicBezTo>
                <a:close/>
                <a:moveTo>
                  <a:pt x="1909068" y="1922356"/>
                </a:moveTo>
                <a:cubicBezTo>
                  <a:pt x="1912837" y="1922356"/>
                  <a:pt x="1915891" y="1925411"/>
                  <a:pt x="1915891" y="1929179"/>
                </a:cubicBezTo>
                <a:cubicBezTo>
                  <a:pt x="1915891" y="1932946"/>
                  <a:pt x="1912837" y="1936001"/>
                  <a:pt x="1909068" y="1936001"/>
                </a:cubicBezTo>
                <a:cubicBezTo>
                  <a:pt x="1905299" y="1936001"/>
                  <a:pt x="1902246" y="1932946"/>
                  <a:pt x="1902246" y="1929179"/>
                </a:cubicBezTo>
                <a:cubicBezTo>
                  <a:pt x="1902246" y="1925411"/>
                  <a:pt x="1905299" y="1922356"/>
                  <a:pt x="1909068" y="1922356"/>
                </a:cubicBezTo>
                <a:close/>
                <a:moveTo>
                  <a:pt x="1847666" y="1922356"/>
                </a:moveTo>
                <a:cubicBezTo>
                  <a:pt x="1851435" y="1922356"/>
                  <a:pt x="1854489" y="1925411"/>
                  <a:pt x="1854489" y="1929179"/>
                </a:cubicBezTo>
                <a:cubicBezTo>
                  <a:pt x="1854489" y="1932946"/>
                  <a:pt x="1851435" y="1936001"/>
                  <a:pt x="1847666" y="1936001"/>
                </a:cubicBezTo>
                <a:cubicBezTo>
                  <a:pt x="1843897" y="1936001"/>
                  <a:pt x="1840844" y="1932946"/>
                  <a:pt x="1840844" y="1929179"/>
                </a:cubicBezTo>
                <a:cubicBezTo>
                  <a:pt x="1840844" y="1925411"/>
                  <a:pt x="1843897" y="1922356"/>
                  <a:pt x="1847666" y="1922356"/>
                </a:cubicBezTo>
                <a:close/>
                <a:moveTo>
                  <a:pt x="1786265" y="1922356"/>
                </a:moveTo>
                <a:cubicBezTo>
                  <a:pt x="1790034" y="1922356"/>
                  <a:pt x="1793087" y="1925411"/>
                  <a:pt x="1793087" y="1929179"/>
                </a:cubicBezTo>
                <a:cubicBezTo>
                  <a:pt x="1793087" y="1932946"/>
                  <a:pt x="1790034" y="1936001"/>
                  <a:pt x="1786265" y="1936001"/>
                </a:cubicBezTo>
                <a:cubicBezTo>
                  <a:pt x="1782495" y="1936001"/>
                  <a:pt x="1779443" y="1932946"/>
                  <a:pt x="1779443" y="1929179"/>
                </a:cubicBezTo>
                <a:cubicBezTo>
                  <a:pt x="1779443" y="1925411"/>
                  <a:pt x="1782495" y="1922356"/>
                  <a:pt x="1786265" y="1922356"/>
                </a:cubicBezTo>
                <a:close/>
                <a:moveTo>
                  <a:pt x="1724864" y="1922356"/>
                </a:moveTo>
                <a:cubicBezTo>
                  <a:pt x="1728633" y="1922356"/>
                  <a:pt x="1731686" y="1925411"/>
                  <a:pt x="1731686" y="1929179"/>
                </a:cubicBezTo>
                <a:cubicBezTo>
                  <a:pt x="1731686" y="1932946"/>
                  <a:pt x="1728633" y="1936001"/>
                  <a:pt x="1724864" y="1936001"/>
                </a:cubicBezTo>
                <a:cubicBezTo>
                  <a:pt x="1721094" y="1936001"/>
                  <a:pt x="1718042" y="1932946"/>
                  <a:pt x="1718042" y="1929179"/>
                </a:cubicBezTo>
                <a:cubicBezTo>
                  <a:pt x="1718042" y="1925411"/>
                  <a:pt x="1721094" y="1922356"/>
                  <a:pt x="1724864" y="1922356"/>
                </a:cubicBezTo>
                <a:close/>
                <a:moveTo>
                  <a:pt x="558240" y="1866584"/>
                </a:moveTo>
                <a:cubicBezTo>
                  <a:pt x="558359" y="1866570"/>
                  <a:pt x="558479" y="1866570"/>
                  <a:pt x="558598" y="1866584"/>
                </a:cubicBezTo>
                <a:cubicBezTo>
                  <a:pt x="559451" y="1866684"/>
                  <a:pt x="560048" y="1867447"/>
                  <a:pt x="559946" y="1868289"/>
                </a:cubicBezTo>
                <a:cubicBezTo>
                  <a:pt x="559946" y="1869231"/>
                  <a:pt x="559178" y="1869995"/>
                  <a:pt x="558240" y="1869995"/>
                </a:cubicBezTo>
                <a:cubicBezTo>
                  <a:pt x="557336" y="1869916"/>
                  <a:pt x="556620" y="1869197"/>
                  <a:pt x="556535" y="1868289"/>
                </a:cubicBezTo>
                <a:cubicBezTo>
                  <a:pt x="556535" y="1867348"/>
                  <a:pt x="557302" y="1866584"/>
                  <a:pt x="558240" y="1866584"/>
                </a:cubicBezTo>
                <a:close/>
                <a:moveTo>
                  <a:pt x="496839" y="1866583"/>
                </a:moveTo>
                <a:cubicBezTo>
                  <a:pt x="497504" y="1866583"/>
                  <a:pt x="498033" y="1867117"/>
                  <a:pt x="498033" y="1867777"/>
                </a:cubicBezTo>
                <a:cubicBezTo>
                  <a:pt x="498033" y="1868437"/>
                  <a:pt x="497504" y="1868971"/>
                  <a:pt x="496839" y="1868971"/>
                </a:cubicBezTo>
                <a:cubicBezTo>
                  <a:pt x="496173" y="1868971"/>
                  <a:pt x="495645" y="1868437"/>
                  <a:pt x="495645" y="1867777"/>
                </a:cubicBezTo>
                <a:cubicBezTo>
                  <a:pt x="495645" y="1867117"/>
                  <a:pt x="496173" y="1866583"/>
                  <a:pt x="496839" y="1866583"/>
                </a:cubicBezTo>
                <a:close/>
                <a:moveTo>
                  <a:pt x="619641" y="1865560"/>
                </a:moveTo>
                <a:cubicBezTo>
                  <a:pt x="620869" y="1865560"/>
                  <a:pt x="621858" y="1866553"/>
                  <a:pt x="621858" y="1867778"/>
                </a:cubicBezTo>
                <a:cubicBezTo>
                  <a:pt x="621858" y="1869002"/>
                  <a:pt x="620869" y="1869995"/>
                  <a:pt x="619641" y="1869995"/>
                </a:cubicBezTo>
                <a:cubicBezTo>
                  <a:pt x="618413" y="1869995"/>
                  <a:pt x="617424" y="1869002"/>
                  <a:pt x="617424" y="1867778"/>
                </a:cubicBezTo>
                <a:cubicBezTo>
                  <a:pt x="617424" y="1866553"/>
                  <a:pt x="618413" y="1865560"/>
                  <a:pt x="619641" y="1865560"/>
                </a:cubicBezTo>
                <a:close/>
                <a:moveTo>
                  <a:pt x="681042" y="1865048"/>
                </a:moveTo>
                <a:cubicBezTo>
                  <a:pt x="682543" y="1865048"/>
                  <a:pt x="683771" y="1866270"/>
                  <a:pt x="683771" y="1867777"/>
                </a:cubicBezTo>
                <a:cubicBezTo>
                  <a:pt x="683771" y="1869285"/>
                  <a:pt x="682543" y="1870506"/>
                  <a:pt x="681042" y="1870506"/>
                </a:cubicBezTo>
                <a:cubicBezTo>
                  <a:pt x="679541" y="1870506"/>
                  <a:pt x="678314" y="1869285"/>
                  <a:pt x="678314" y="1867777"/>
                </a:cubicBezTo>
                <a:cubicBezTo>
                  <a:pt x="678314" y="1866270"/>
                  <a:pt x="679541" y="1865048"/>
                  <a:pt x="681042" y="1865048"/>
                </a:cubicBezTo>
                <a:close/>
                <a:moveTo>
                  <a:pt x="743126" y="1864537"/>
                </a:moveTo>
                <a:cubicBezTo>
                  <a:pt x="743245" y="1864530"/>
                  <a:pt x="743365" y="1864530"/>
                  <a:pt x="743484" y="1864537"/>
                </a:cubicBezTo>
                <a:cubicBezTo>
                  <a:pt x="745173" y="1864634"/>
                  <a:pt x="746469" y="1866085"/>
                  <a:pt x="746367" y="1867777"/>
                </a:cubicBezTo>
                <a:cubicBezTo>
                  <a:pt x="746367" y="1869566"/>
                  <a:pt x="744917" y="1871018"/>
                  <a:pt x="743126" y="1871018"/>
                </a:cubicBezTo>
                <a:cubicBezTo>
                  <a:pt x="741370" y="1870933"/>
                  <a:pt x="739971" y="1869531"/>
                  <a:pt x="739886" y="1867777"/>
                </a:cubicBezTo>
                <a:cubicBezTo>
                  <a:pt x="739886" y="1865988"/>
                  <a:pt x="741335" y="1864537"/>
                  <a:pt x="743126" y="1864537"/>
                </a:cubicBezTo>
                <a:close/>
                <a:moveTo>
                  <a:pt x="803845" y="1864195"/>
                </a:moveTo>
                <a:cubicBezTo>
                  <a:pt x="805824" y="1864195"/>
                  <a:pt x="807427" y="1865799"/>
                  <a:pt x="807427" y="1867777"/>
                </a:cubicBezTo>
                <a:cubicBezTo>
                  <a:pt x="807427" y="1869756"/>
                  <a:pt x="805824" y="1871359"/>
                  <a:pt x="803845" y="1871359"/>
                </a:cubicBezTo>
                <a:cubicBezTo>
                  <a:pt x="801901" y="1871272"/>
                  <a:pt x="800349" y="1869718"/>
                  <a:pt x="800264" y="1867777"/>
                </a:cubicBezTo>
                <a:cubicBezTo>
                  <a:pt x="800264" y="1865799"/>
                  <a:pt x="801867" y="1864195"/>
                  <a:pt x="803845" y="1864195"/>
                </a:cubicBezTo>
                <a:close/>
                <a:moveTo>
                  <a:pt x="865246" y="1863683"/>
                </a:moveTo>
                <a:cubicBezTo>
                  <a:pt x="867514" y="1863683"/>
                  <a:pt x="869339" y="1865517"/>
                  <a:pt x="869339" y="1867777"/>
                </a:cubicBezTo>
                <a:cubicBezTo>
                  <a:pt x="869339" y="1870037"/>
                  <a:pt x="867514" y="1871870"/>
                  <a:pt x="865246" y="1871870"/>
                </a:cubicBezTo>
                <a:cubicBezTo>
                  <a:pt x="862977" y="1871870"/>
                  <a:pt x="861153" y="1870037"/>
                  <a:pt x="861153" y="1867777"/>
                </a:cubicBezTo>
                <a:cubicBezTo>
                  <a:pt x="861153" y="1865517"/>
                  <a:pt x="862977" y="1863683"/>
                  <a:pt x="865246" y="1863683"/>
                </a:cubicBezTo>
                <a:close/>
                <a:moveTo>
                  <a:pt x="926647" y="1863342"/>
                </a:moveTo>
                <a:cubicBezTo>
                  <a:pt x="926766" y="1863337"/>
                  <a:pt x="926886" y="1863337"/>
                  <a:pt x="926988" y="1863342"/>
                </a:cubicBezTo>
                <a:cubicBezTo>
                  <a:pt x="929342" y="1863438"/>
                  <a:pt x="931184" y="1865423"/>
                  <a:pt x="931081" y="1867777"/>
                </a:cubicBezTo>
                <a:cubicBezTo>
                  <a:pt x="931081" y="1870226"/>
                  <a:pt x="929103" y="1872211"/>
                  <a:pt x="926647" y="1872211"/>
                </a:cubicBezTo>
                <a:cubicBezTo>
                  <a:pt x="924191" y="1872211"/>
                  <a:pt x="922213" y="1870226"/>
                  <a:pt x="922213" y="1867777"/>
                </a:cubicBezTo>
                <a:cubicBezTo>
                  <a:pt x="922213" y="1865328"/>
                  <a:pt x="924191" y="1863342"/>
                  <a:pt x="926647" y="1863342"/>
                </a:cubicBezTo>
                <a:close/>
                <a:moveTo>
                  <a:pt x="988048" y="1863001"/>
                </a:moveTo>
                <a:cubicBezTo>
                  <a:pt x="988168" y="1862996"/>
                  <a:pt x="988287" y="1862996"/>
                  <a:pt x="988390" y="1863001"/>
                </a:cubicBezTo>
                <a:cubicBezTo>
                  <a:pt x="990931" y="1863097"/>
                  <a:pt x="992926" y="1865236"/>
                  <a:pt x="992824" y="1867777"/>
                </a:cubicBezTo>
                <a:cubicBezTo>
                  <a:pt x="992824" y="1870414"/>
                  <a:pt x="990692" y="1872553"/>
                  <a:pt x="988048" y="1872553"/>
                </a:cubicBezTo>
                <a:cubicBezTo>
                  <a:pt x="985456" y="1872464"/>
                  <a:pt x="983358" y="1870376"/>
                  <a:pt x="983273" y="1867777"/>
                </a:cubicBezTo>
                <a:cubicBezTo>
                  <a:pt x="983273" y="1865140"/>
                  <a:pt x="985405" y="1863001"/>
                  <a:pt x="988048" y="1863001"/>
                </a:cubicBezTo>
                <a:close/>
                <a:moveTo>
                  <a:pt x="1050132" y="1862660"/>
                </a:moveTo>
                <a:cubicBezTo>
                  <a:pt x="1050251" y="1862657"/>
                  <a:pt x="1050371" y="1862657"/>
                  <a:pt x="1050473" y="1862660"/>
                </a:cubicBezTo>
                <a:cubicBezTo>
                  <a:pt x="1053202" y="1862756"/>
                  <a:pt x="1055351" y="1865046"/>
                  <a:pt x="1055249" y="1867777"/>
                </a:cubicBezTo>
                <a:cubicBezTo>
                  <a:pt x="1055249" y="1870603"/>
                  <a:pt x="1052963" y="1872894"/>
                  <a:pt x="1050132" y="1872894"/>
                </a:cubicBezTo>
                <a:cubicBezTo>
                  <a:pt x="1047352" y="1872805"/>
                  <a:pt x="1045100" y="1870565"/>
                  <a:pt x="1045016" y="1867777"/>
                </a:cubicBezTo>
                <a:cubicBezTo>
                  <a:pt x="1045016" y="1864951"/>
                  <a:pt x="1047301" y="1862660"/>
                  <a:pt x="1050132" y="1862660"/>
                </a:cubicBezTo>
                <a:close/>
                <a:moveTo>
                  <a:pt x="1110852" y="1862319"/>
                </a:moveTo>
                <a:cubicBezTo>
                  <a:pt x="1113871" y="1862319"/>
                  <a:pt x="1116310" y="1864764"/>
                  <a:pt x="1116310" y="1867777"/>
                </a:cubicBezTo>
                <a:cubicBezTo>
                  <a:pt x="1116310" y="1870791"/>
                  <a:pt x="1113871" y="1873235"/>
                  <a:pt x="1110852" y="1873235"/>
                </a:cubicBezTo>
                <a:cubicBezTo>
                  <a:pt x="1107867" y="1873147"/>
                  <a:pt x="1105479" y="1870754"/>
                  <a:pt x="1105394" y="1867777"/>
                </a:cubicBezTo>
                <a:cubicBezTo>
                  <a:pt x="1105394" y="1864764"/>
                  <a:pt x="1107833" y="1862319"/>
                  <a:pt x="1110852" y="1862319"/>
                </a:cubicBezTo>
                <a:close/>
                <a:moveTo>
                  <a:pt x="1172619" y="1861844"/>
                </a:moveTo>
                <a:cubicBezTo>
                  <a:pt x="1175822" y="1861844"/>
                  <a:pt x="1178418" y="1864440"/>
                  <a:pt x="1178418" y="1867643"/>
                </a:cubicBezTo>
                <a:cubicBezTo>
                  <a:pt x="1178418" y="1870846"/>
                  <a:pt x="1175822" y="1873442"/>
                  <a:pt x="1172619" y="1873442"/>
                </a:cubicBezTo>
                <a:cubicBezTo>
                  <a:pt x="1169416" y="1873442"/>
                  <a:pt x="1166820" y="1870846"/>
                  <a:pt x="1166820" y="1867643"/>
                </a:cubicBezTo>
                <a:cubicBezTo>
                  <a:pt x="1166820" y="1864440"/>
                  <a:pt x="1169416" y="1861844"/>
                  <a:pt x="1172619" y="1861844"/>
                </a:cubicBezTo>
                <a:close/>
                <a:moveTo>
                  <a:pt x="1233654" y="1861637"/>
                </a:moveTo>
                <a:cubicBezTo>
                  <a:pt x="1237048" y="1861637"/>
                  <a:pt x="1239794" y="1864387"/>
                  <a:pt x="1239794" y="1867778"/>
                </a:cubicBezTo>
                <a:cubicBezTo>
                  <a:pt x="1239794" y="1871168"/>
                  <a:pt x="1237048" y="1873918"/>
                  <a:pt x="1233654" y="1873918"/>
                </a:cubicBezTo>
                <a:cubicBezTo>
                  <a:pt x="1230260" y="1873918"/>
                  <a:pt x="1227514" y="1871168"/>
                  <a:pt x="1227514" y="1867778"/>
                </a:cubicBezTo>
                <a:cubicBezTo>
                  <a:pt x="1227514" y="1864387"/>
                  <a:pt x="1230260" y="1861637"/>
                  <a:pt x="1233654" y="1861637"/>
                </a:cubicBezTo>
                <a:close/>
                <a:moveTo>
                  <a:pt x="1295055" y="1861467"/>
                </a:moveTo>
                <a:cubicBezTo>
                  <a:pt x="1295175" y="1861464"/>
                  <a:pt x="1295294" y="1861464"/>
                  <a:pt x="1295397" y="1861467"/>
                </a:cubicBezTo>
                <a:cubicBezTo>
                  <a:pt x="1298791" y="1861563"/>
                  <a:pt x="1301468" y="1864389"/>
                  <a:pt x="1301366" y="1867778"/>
                </a:cubicBezTo>
                <a:cubicBezTo>
                  <a:pt x="1301366" y="1871262"/>
                  <a:pt x="1298535" y="1874088"/>
                  <a:pt x="1295055" y="1874088"/>
                </a:cubicBezTo>
                <a:cubicBezTo>
                  <a:pt x="1291610" y="1873998"/>
                  <a:pt x="1288830" y="1871225"/>
                  <a:pt x="1288745" y="1867778"/>
                </a:cubicBezTo>
                <a:cubicBezTo>
                  <a:pt x="1288745" y="1864293"/>
                  <a:pt x="1291576" y="1861467"/>
                  <a:pt x="1295055" y="1861467"/>
                </a:cubicBezTo>
                <a:close/>
                <a:moveTo>
                  <a:pt x="1971152" y="1861125"/>
                </a:moveTo>
                <a:cubicBezTo>
                  <a:pt x="1971271" y="1861122"/>
                  <a:pt x="1971391" y="1861122"/>
                  <a:pt x="1971493" y="1861125"/>
                </a:cubicBezTo>
                <a:cubicBezTo>
                  <a:pt x="1975075" y="1861221"/>
                  <a:pt x="1977906" y="1864198"/>
                  <a:pt x="1977804" y="1867777"/>
                </a:cubicBezTo>
                <a:cubicBezTo>
                  <a:pt x="1977804" y="1871451"/>
                  <a:pt x="1974819" y="1874429"/>
                  <a:pt x="1971152" y="1874429"/>
                </a:cubicBezTo>
                <a:cubicBezTo>
                  <a:pt x="1967518" y="1874338"/>
                  <a:pt x="1964585" y="1871413"/>
                  <a:pt x="1964500" y="1867777"/>
                </a:cubicBezTo>
                <a:cubicBezTo>
                  <a:pt x="1964500" y="1864103"/>
                  <a:pt x="1967485" y="1861125"/>
                  <a:pt x="1971152" y="1861125"/>
                </a:cubicBezTo>
                <a:close/>
                <a:moveTo>
                  <a:pt x="1357139" y="1861125"/>
                </a:moveTo>
                <a:cubicBezTo>
                  <a:pt x="1357258" y="1861122"/>
                  <a:pt x="1357378" y="1861122"/>
                  <a:pt x="1357480" y="1861125"/>
                </a:cubicBezTo>
                <a:cubicBezTo>
                  <a:pt x="1361062" y="1861221"/>
                  <a:pt x="1363893" y="1864198"/>
                  <a:pt x="1363791" y="1867777"/>
                </a:cubicBezTo>
                <a:cubicBezTo>
                  <a:pt x="1363791" y="1871451"/>
                  <a:pt x="1360806" y="1874429"/>
                  <a:pt x="1357139" y="1874429"/>
                </a:cubicBezTo>
                <a:cubicBezTo>
                  <a:pt x="1353505" y="1874338"/>
                  <a:pt x="1350572" y="1871413"/>
                  <a:pt x="1350487" y="1867777"/>
                </a:cubicBezTo>
                <a:cubicBezTo>
                  <a:pt x="1350487" y="1864103"/>
                  <a:pt x="1353472" y="1861125"/>
                  <a:pt x="1357139" y="1861125"/>
                </a:cubicBezTo>
                <a:close/>
                <a:moveTo>
                  <a:pt x="1417858" y="1860954"/>
                </a:moveTo>
                <a:cubicBezTo>
                  <a:pt x="1421627" y="1860954"/>
                  <a:pt x="1424680" y="1864009"/>
                  <a:pt x="1424680" y="1867777"/>
                </a:cubicBezTo>
                <a:cubicBezTo>
                  <a:pt x="1424680" y="1871544"/>
                  <a:pt x="1421627" y="1874599"/>
                  <a:pt x="1417858" y="1874599"/>
                </a:cubicBezTo>
                <a:cubicBezTo>
                  <a:pt x="1414088" y="1874599"/>
                  <a:pt x="1411036" y="1871544"/>
                  <a:pt x="1411036" y="1867777"/>
                </a:cubicBezTo>
                <a:cubicBezTo>
                  <a:pt x="1411036" y="1864009"/>
                  <a:pt x="1414088" y="1860954"/>
                  <a:pt x="1417858" y="1860954"/>
                </a:cubicBezTo>
                <a:close/>
                <a:moveTo>
                  <a:pt x="1479625" y="1860650"/>
                </a:moveTo>
                <a:cubicBezTo>
                  <a:pt x="1483487" y="1860650"/>
                  <a:pt x="1486618" y="1863781"/>
                  <a:pt x="1486618" y="1867643"/>
                </a:cubicBezTo>
                <a:cubicBezTo>
                  <a:pt x="1486618" y="1871505"/>
                  <a:pt x="1483487" y="1874636"/>
                  <a:pt x="1479625" y="1874636"/>
                </a:cubicBezTo>
                <a:cubicBezTo>
                  <a:pt x="1475763" y="1874636"/>
                  <a:pt x="1472632" y="1871505"/>
                  <a:pt x="1472632" y="1867643"/>
                </a:cubicBezTo>
                <a:cubicBezTo>
                  <a:pt x="1472632" y="1863781"/>
                  <a:pt x="1475763" y="1860650"/>
                  <a:pt x="1479625" y="1860650"/>
                </a:cubicBezTo>
                <a:close/>
                <a:moveTo>
                  <a:pt x="1540660" y="1860613"/>
                </a:moveTo>
                <a:cubicBezTo>
                  <a:pt x="1544617" y="1860613"/>
                  <a:pt x="1547823" y="1863820"/>
                  <a:pt x="1547823" y="1867777"/>
                </a:cubicBezTo>
                <a:cubicBezTo>
                  <a:pt x="1547823" y="1871734"/>
                  <a:pt x="1544617" y="1874940"/>
                  <a:pt x="1540660" y="1874940"/>
                </a:cubicBezTo>
                <a:cubicBezTo>
                  <a:pt x="1536703" y="1874940"/>
                  <a:pt x="1533497" y="1871734"/>
                  <a:pt x="1533497" y="1867777"/>
                </a:cubicBezTo>
                <a:cubicBezTo>
                  <a:pt x="1533497" y="1863820"/>
                  <a:pt x="1536703" y="1860613"/>
                  <a:pt x="1540660" y="1860613"/>
                </a:cubicBezTo>
                <a:close/>
                <a:moveTo>
                  <a:pt x="1602061" y="1860443"/>
                </a:moveTo>
                <a:cubicBezTo>
                  <a:pt x="1606104" y="1860443"/>
                  <a:pt x="1609396" y="1863727"/>
                  <a:pt x="1609396" y="1867777"/>
                </a:cubicBezTo>
                <a:cubicBezTo>
                  <a:pt x="1609396" y="1871828"/>
                  <a:pt x="1606104" y="1875112"/>
                  <a:pt x="1602061" y="1875112"/>
                </a:cubicBezTo>
                <a:cubicBezTo>
                  <a:pt x="1598054" y="1875021"/>
                  <a:pt x="1594813" y="1871791"/>
                  <a:pt x="1594728" y="1867777"/>
                </a:cubicBezTo>
                <a:cubicBezTo>
                  <a:pt x="1594728" y="1863727"/>
                  <a:pt x="1598003" y="1860443"/>
                  <a:pt x="1602061" y="1860443"/>
                </a:cubicBezTo>
                <a:close/>
                <a:moveTo>
                  <a:pt x="1664145" y="1860273"/>
                </a:moveTo>
                <a:cubicBezTo>
                  <a:pt x="1664264" y="1860270"/>
                  <a:pt x="1664367" y="1860270"/>
                  <a:pt x="1664486" y="1860273"/>
                </a:cubicBezTo>
                <a:cubicBezTo>
                  <a:pt x="1668546" y="1860368"/>
                  <a:pt x="1671752" y="1863729"/>
                  <a:pt x="1671650" y="1867778"/>
                </a:cubicBezTo>
                <a:cubicBezTo>
                  <a:pt x="1671650" y="1871922"/>
                  <a:pt x="1668290" y="1875282"/>
                  <a:pt x="1664145" y="1875282"/>
                </a:cubicBezTo>
                <a:cubicBezTo>
                  <a:pt x="1660000" y="1875282"/>
                  <a:pt x="1656641" y="1871922"/>
                  <a:pt x="1656641" y="1867778"/>
                </a:cubicBezTo>
                <a:cubicBezTo>
                  <a:pt x="1656641" y="1863633"/>
                  <a:pt x="1660000" y="1860273"/>
                  <a:pt x="1664145" y="1860273"/>
                </a:cubicBezTo>
                <a:close/>
                <a:moveTo>
                  <a:pt x="1909067" y="1860102"/>
                </a:moveTo>
                <a:cubicBezTo>
                  <a:pt x="1913315" y="1860102"/>
                  <a:pt x="1916743" y="1863539"/>
                  <a:pt x="1916743" y="1867778"/>
                </a:cubicBezTo>
                <a:cubicBezTo>
                  <a:pt x="1916743" y="1872016"/>
                  <a:pt x="1913315" y="1875453"/>
                  <a:pt x="1909067" y="1875453"/>
                </a:cubicBezTo>
                <a:cubicBezTo>
                  <a:pt x="1904821" y="1875453"/>
                  <a:pt x="1901393" y="1872016"/>
                  <a:pt x="1901393" y="1867778"/>
                </a:cubicBezTo>
                <a:cubicBezTo>
                  <a:pt x="1901393" y="1863539"/>
                  <a:pt x="1904821" y="1860102"/>
                  <a:pt x="1909067" y="1860102"/>
                </a:cubicBezTo>
                <a:close/>
                <a:moveTo>
                  <a:pt x="1847667" y="1860102"/>
                </a:moveTo>
                <a:cubicBezTo>
                  <a:pt x="1851914" y="1860102"/>
                  <a:pt x="1855342" y="1863539"/>
                  <a:pt x="1855342" y="1867778"/>
                </a:cubicBezTo>
                <a:cubicBezTo>
                  <a:pt x="1855342" y="1872016"/>
                  <a:pt x="1851914" y="1875453"/>
                  <a:pt x="1847667" y="1875453"/>
                </a:cubicBezTo>
                <a:cubicBezTo>
                  <a:pt x="1843420" y="1875453"/>
                  <a:pt x="1839992" y="1872016"/>
                  <a:pt x="1839992" y="1867778"/>
                </a:cubicBezTo>
                <a:cubicBezTo>
                  <a:pt x="1839992" y="1863539"/>
                  <a:pt x="1843420" y="1860102"/>
                  <a:pt x="1847667" y="1860102"/>
                </a:cubicBezTo>
                <a:close/>
                <a:moveTo>
                  <a:pt x="1786265" y="1860102"/>
                </a:moveTo>
                <a:cubicBezTo>
                  <a:pt x="1790512" y="1860102"/>
                  <a:pt x="1793940" y="1863539"/>
                  <a:pt x="1793940" y="1867778"/>
                </a:cubicBezTo>
                <a:cubicBezTo>
                  <a:pt x="1793940" y="1872016"/>
                  <a:pt x="1790512" y="1875453"/>
                  <a:pt x="1786265" y="1875453"/>
                </a:cubicBezTo>
                <a:cubicBezTo>
                  <a:pt x="1782018" y="1875453"/>
                  <a:pt x="1778590" y="1872016"/>
                  <a:pt x="1778590" y="1867778"/>
                </a:cubicBezTo>
                <a:cubicBezTo>
                  <a:pt x="1778590" y="1863539"/>
                  <a:pt x="1782018" y="1860102"/>
                  <a:pt x="1786265" y="1860102"/>
                </a:cubicBezTo>
                <a:close/>
                <a:moveTo>
                  <a:pt x="1724864" y="1860102"/>
                </a:moveTo>
                <a:cubicBezTo>
                  <a:pt x="1729111" y="1860102"/>
                  <a:pt x="1732539" y="1863539"/>
                  <a:pt x="1732539" y="1867778"/>
                </a:cubicBezTo>
                <a:cubicBezTo>
                  <a:pt x="1732539" y="1872016"/>
                  <a:pt x="1729111" y="1875453"/>
                  <a:pt x="1724864" y="1875453"/>
                </a:cubicBezTo>
                <a:cubicBezTo>
                  <a:pt x="1720617" y="1875453"/>
                  <a:pt x="1717189" y="1872016"/>
                  <a:pt x="1717189" y="1867778"/>
                </a:cubicBezTo>
                <a:cubicBezTo>
                  <a:pt x="1717189" y="1863539"/>
                  <a:pt x="1720617" y="1860102"/>
                  <a:pt x="1724864" y="1860102"/>
                </a:cubicBezTo>
                <a:close/>
                <a:moveTo>
                  <a:pt x="373184" y="1806376"/>
                </a:moveTo>
                <a:cubicBezTo>
                  <a:pt x="373440" y="1806224"/>
                  <a:pt x="373781" y="1806224"/>
                  <a:pt x="374036" y="1806376"/>
                </a:cubicBezTo>
                <a:lnTo>
                  <a:pt x="374889" y="1806376"/>
                </a:lnTo>
                <a:cubicBezTo>
                  <a:pt x="374889" y="1806847"/>
                  <a:pt x="374514" y="1807229"/>
                  <a:pt x="374036" y="1807229"/>
                </a:cubicBezTo>
                <a:cubicBezTo>
                  <a:pt x="373593" y="1807161"/>
                  <a:pt x="373252" y="1806816"/>
                  <a:pt x="373184" y="1806376"/>
                </a:cubicBezTo>
                <a:close/>
                <a:moveTo>
                  <a:pt x="435437" y="1805011"/>
                </a:moveTo>
                <a:cubicBezTo>
                  <a:pt x="435557" y="1804993"/>
                  <a:pt x="435676" y="1804993"/>
                  <a:pt x="435812" y="1805011"/>
                </a:cubicBezTo>
                <a:cubicBezTo>
                  <a:pt x="436460" y="1805114"/>
                  <a:pt x="436904" y="1805724"/>
                  <a:pt x="436802" y="1806376"/>
                </a:cubicBezTo>
                <a:cubicBezTo>
                  <a:pt x="436802" y="1807130"/>
                  <a:pt x="436187" y="1807740"/>
                  <a:pt x="435437" y="1807740"/>
                </a:cubicBezTo>
                <a:cubicBezTo>
                  <a:pt x="434721" y="1807664"/>
                  <a:pt x="434141" y="1807096"/>
                  <a:pt x="434073" y="1806376"/>
                </a:cubicBezTo>
                <a:cubicBezTo>
                  <a:pt x="434073" y="1805622"/>
                  <a:pt x="434686" y="1805011"/>
                  <a:pt x="435437" y="1805011"/>
                </a:cubicBezTo>
                <a:close/>
                <a:moveTo>
                  <a:pt x="496838" y="1804499"/>
                </a:moveTo>
                <a:cubicBezTo>
                  <a:pt x="497879" y="1804499"/>
                  <a:pt x="498715" y="1805340"/>
                  <a:pt x="498715" y="1806376"/>
                </a:cubicBezTo>
                <a:cubicBezTo>
                  <a:pt x="498715" y="1807413"/>
                  <a:pt x="497879" y="1808252"/>
                  <a:pt x="496838" y="1808252"/>
                </a:cubicBezTo>
                <a:cubicBezTo>
                  <a:pt x="495798" y="1808252"/>
                  <a:pt x="494963" y="1807413"/>
                  <a:pt x="494963" y="1806376"/>
                </a:cubicBezTo>
                <a:cubicBezTo>
                  <a:pt x="494963" y="1805339"/>
                  <a:pt x="495798" y="1804499"/>
                  <a:pt x="496838" y="1804499"/>
                </a:cubicBezTo>
                <a:close/>
                <a:moveTo>
                  <a:pt x="558240" y="1803988"/>
                </a:moveTo>
                <a:cubicBezTo>
                  <a:pt x="559553" y="1803988"/>
                  <a:pt x="560627" y="1805058"/>
                  <a:pt x="560627" y="1806376"/>
                </a:cubicBezTo>
                <a:cubicBezTo>
                  <a:pt x="560627" y="1807695"/>
                  <a:pt x="559553" y="1808764"/>
                  <a:pt x="558240" y="1808764"/>
                </a:cubicBezTo>
                <a:cubicBezTo>
                  <a:pt x="556960" y="1808681"/>
                  <a:pt x="555937" y="1807659"/>
                  <a:pt x="555852" y="1806376"/>
                </a:cubicBezTo>
                <a:cubicBezTo>
                  <a:pt x="555852" y="1805058"/>
                  <a:pt x="556926" y="1803988"/>
                  <a:pt x="558240" y="1803988"/>
                </a:cubicBezTo>
                <a:close/>
                <a:moveTo>
                  <a:pt x="619641" y="1803477"/>
                </a:moveTo>
                <a:cubicBezTo>
                  <a:pt x="619760" y="1803470"/>
                  <a:pt x="619880" y="1803470"/>
                  <a:pt x="619999" y="1803477"/>
                </a:cubicBezTo>
                <a:cubicBezTo>
                  <a:pt x="621500" y="1803574"/>
                  <a:pt x="622643" y="1804872"/>
                  <a:pt x="622541" y="1806376"/>
                </a:cubicBezTo>
                <a:cubicBezTo>
                  <a:pt x="622541" y="1807978"/>
                  <a:pt x="621244" y="1809276"/>
                  <a:pt x="619641" y="1809276"/>
                </a:cubicBezTo>
                <a:cubicBezTo>
                  <a:pt x="618072" y="1809190"/>
                  <a:pt x="616827" y="1807942"/>
                  <a:pt x="616742" y="1806376"/>
                </a:cubicBezTo>
                <a:cubicBezTo>
                  <a:pt x="616742" y="1804775"/>
                  <a:pt x="618038" y="1803477"/>
                  <a:pt x="619641" y="1803477"/>
                </a:cubicBezTo>
                <a:close/>
                <a:moveTo>
                  <a:pt x="681042" y="1802964"/>
                </a:moveTo>
                <a:cubicBezTo>
                  <a:pt x="682919" y="1802964"/>
                  <a:pt x="684454" y="1804491"/>
                  <a:pt x="684454" y="1806376"/>
                </a:cubicBezTo>
                <a:cubicBezTo>
                  <a:pt x="684454" y="1808260"/>
                  <a:pt x="682919" y="1809787"/>
                  <a:pt x="681042" y="1809787"/>
                </a:cubicBezTo>
                <a:cubicBezTo>
                  <a:pt x="679167" y="1809787"/>
                  <a:pt x="677632" y="1808260"/>
                  <a:pt x="677632" y="1806376"/>
                </a:cubicBezTo>
                <a:cubicBezTo>
                  <a:pt x="677632" y="1804491"/>
                  <a:pt x="679167" y="1802964"/>
                  <a:pt x="681042" y="1802964"/>
                </a:cubicBezTo>
                <a:close/>
                <a:moveTo>
                  <a:pt x="743126" y="1802453"/>
                </a:moveTo>
                <a:cubicBezTo>
                  <a:pt x="745292" y="1802453"/>
                  <a:pt x="747049" y="1804210"/>
                  <a:pt x="747049" y="1806376"/>
                </a:cubicBezTo>
                <a:cubicBezTo>
                  <a:pt x="747049" y="1808542"/>
                  <a:pt x="745292" y="1810299"/>
                  <a:pt x="743126" y="1810299"/>
                </a:cubicBezTo>
                <a:cubicBezTo>
                  <a:pt x="740994" y="1810212"/>
                  <a:pt x="739288" y="1808507"/>
                  <a:pt x="739203" y="1806376"/>
                </a:cubicBezTo>
                <a:cubicBezTo>
                  <a:pt x="739203" y="1804210"/>
                  <a:pt x="740959" y="1802453"/>
                  <a:pt x="743126" y="1802453"/>
                </a:cubicBezTo>
                <a:close/>
                <a:moveTo>
                  <a:pt x="803845" y="1802112"/>
                </a:moveTo>
                <a:cubicBezTo>
                  <a:pt x="806198" y="1802112"/>
                  <a:pt x="808109" y="1804021"/>
                  <a:pt x="808109" y="1806376"/>
                </a:cubicBezTo>
                <a:cubicBezTo>
                  <a:pt x="808109" y="1808732"/>
                  <a:pt x="806198" y="1810640"/>
                  <a:pt x="803845" y="1810640"/>
                </a:cubicBezTo>
                <a:cubicBezTo>
                  <a:pt x="801491" y="1810640"/>
                  <a:pt x="799581" y="1808732"/>
                  <a:pt x="799581" y="1806376"/>
                </a:cubicBezTo>
                <a:cubicBezTo>
                  <a:pt x="799581" y="1804021"/>
                  <a:pt x="801491" y="1802112"/>
                  <a:pt x="803845" y="1802112"/>
                </a:cubicBezTo>
                <a:close/>
                <a:moveTo>
                  <a:pt x="865246" y="1801600"/>
                </a:moveTo>
                <a:cubicBezTo>
                  <a:pt x="865365" y="1801595"/>
                  <a:pt x="865485" y="1801595"/>
                  <a:pt x="865587" y="1801600"/>
                </a:cubicBezTo>
                <a:cubicBezTo>
                  <a:pt x="868129" y="1801696"/>
                  <a:pt x="870124" y="1803835"/>
                  <a:pt x="870022" y="1806376"/>
                </a:cubicBezTo>
                <a:cubicBezTo>
                  <a:pt x="870022" y="1809013"/>
                  <a:pt x="867890" y="1811152"/>
                  <a:pt x="865246" y="1811152"/>
                </a:cubicBezTo>
                <a:cubicBezTo>
                  <a:pt x="862654" y="1811063"/>
                  <a:pt x="860556" y="1808975"/>
                  <a:pt x="860471" y="1806376"/>
                </a:cubicBezTo>
                <a:cubicBezTo>
                  <a:pt x="860471" y="1803739"/>
                  <a:pt x="862603" y="1801600"/>
                  <a:pt x="865246" y="1801600"/>
                </a:cubicBezTo>
                <a:close/>
                <a:moveTo>
                  <a:pt x="926648" y="1801259"/>
                </a:moveTo>
                <a:cubicBezTo>
                  <a:pt x="926767" y="1801256"/>
                  <a:pt x="926886" y="1801256"/>
                  <a:pt x="926989" y="1801259"/>
                </a:cubicBezTo>
                <a:cubicBezTo>
                  <a:pt x="929718" y="1801355"/>
                  <a:pt x="931867" y="1803645"/>
                  <a:pt x="931764" y="1806376"/>
                </a:cubicBezTo>
                <a:cubicBezTo>
                  <a:pt x="931764" y="1809202"/>
                  <a:pt x="929479" y="1811493"/>
                  <a:pt x="926648" y="1811493"/>
                </a:cubicBezTo>
                <a:cubicBezTo>
                  <a:pt x="923867" y="1811404"/>
                  <a:pt x="921616" y="1809164"/>
                  <a:pt x="921531" y="1806376"/>
                </a:cubicBezTo>
                <a:cubicBezTo>
                  <a:pt x="921531" y="1803550"/>
                  <a:pt x="923816" y="1801259"/>
                  <a:pt x="926648" y="1801259"/>
                </a:cubicBezTo>
                <a:close/>
                <a:moveTo>
                  <a:pt x="988049" y="1800747"/>
                </a:moveTo>
                <a:cubicBezTo>
                  <a:pt x="991153" y="1800747"/>
                  <a:pt x="993678" y="1803267"/>
                  <a:pt x="993678" y="1806376"/>
                </a:cubicBezTo>
                <a:cubicBezTo>
                  <a:pt x="993678" y="1809485"/>
                  <a:pt x="991153" y="1812004"/>
                  <a:pt x="988049" y="1812004"/>
                </a:cubicBezTo>
                <a:cubicBezTo>
                  <a:pt x="984945" y="1812004"/>
                  <a:pt x="982421" y="1809485"/>
                  <a:pt x="982421" y="1806376"/>
                </a:cubicBezTo>
                <a:cubicBezTo>
                  <a:pt x="982421" y="1803267"/>
                  <a:pt x="984945" y="1800747"/>
                  <a:pt x="988049" y="1800747"/>
                </a:cubicBezTo>
                <a:close/>
                <a:moveTo>
                  <a:pt x="1050132" y="1800406"/>
                </a:moveTo>
                <a:cubicBezTo>
                  <a:pt x="1050251" y="1800403"/>
                  <a:pt x="1050371" y="1800403"/>
                  <a:pt x="1050473" y="1800406"/>
                </a:cubicBezTo>
                <a:cubicBezTo>
                  <a:pt x="1053680" y="1800502"/>
                  <a:pt x="1056204" y="1803174"/>
                  <a:pt x="1056102" y="1806376"/>
                </a:cubicBezTo>
                <a:cubicBezTo>
                  <a:pt x="1056102" y="1809672"/>
                  <a:pt x="1053424" y="1812345"/>
                  <a:pt x="1050132" y="1812345"/>
                </a:cubicBezTo>
                <a:cubicBezTo>
                  <a:pt x="1046841" y="1812345"/>
                  <a:pt x="1044163" y="1809672"/>
                  <a:pt x="1044163" y="1806376"/>
                </a:cubicBezTo>
                <a:cubicBezTo>
                  <a:pt x="1044163" y="1803079"/>
                  <a:pt x="1046841" y="1800406"/>
                  <a:pt x="1050132" y="1800406"/>
                </a:cubicBezTo>
                <a:close/>
                <a:moveTo>
                  <a:pt x="1110851" y="1800065"/>
                </a:moveTo>
                <a:cubicBezTo>
                  <a:pt x="1110970" y="1800062"/>
                  <a:pt x="1111090" y="1800062"/>
                  <a:pt x="1111192" y="1800065"/>
                </a:cubicBezTo>
                <a:cubicBezTo>
                  <a:pt x="1114586" y="1800161"/>
                  <a:pt x="1117264" y="1802987"/>
                  <a:pt x="1117162" y="1806376"/>
                </a:cubicBezTo>
                <a:cubicBezTo>
                  <a:pt x="1117162" y="1809860"/>
                  <a:pt x="1114331" y="1812686"/>
                  <a:pt x="1110851" y="1812686"/>
                </a:cubicBezTo>
                <a:cubicBezTo>
                  <a:pt x="1107406" y="1812596"/>
                  <a:pt x="1104626" y="1809823"/>
                  <a:pt x="1104541" y="1806376"/>
                </a:cubicBezTo>
                <a:cubicBezTo>
                  <a:pt x="1104541" y="1802891"/>
                  <a:pt x="1107372" y="1800065"/>
                  <a:pt x="1110851" y="1800065"/>
                </a:cubicBezTo>
                <a:close/>
                <a:moveTo>
                  <a:pt x="1172253" y="1799724"/>
                </a:moveTo>
                <a:cubicBezTo>
                  <a:pt x="1172372" y="1799721"/>
                  <a:pt x="1172492" y="1799721"/>
                  <a:pt x="1172594" y="1799724"/>
                </a:cubicBezTo>
                <a:cubicBezTo>
                  <a:pt x="1176176" y="1799820"/>
                  <a:pt x="1179007" y="1802797"/>
                  <a:pt x="1178904" y="1806376"/>
                </a:cubicBezTo>
                <a:cubicBezTo>
                  <a:pt x="1178904" y="1810050"/>
                  <a:pt x="1175920" y="1813028"/>
                  <a:pt x="1172253" y="1813028"/>
                </a:cubicBezTo>
                <a:cubicBezTo>
                  <a:pt x="1168619" y="1812937"/>
                  <a:pt x="1165686" y="1810012"/>
                  <a:pt x="1165601" y="1806376"/>
                </a:cubicBezTo>
                <a:cubicBezTo>
                  <a:pt x="1165601" y="1802702"/>
                  <a:pt x="1168586" y="1799724"/>
                  <a:pt x="1172253" y="1799724"/>
                </a:cubicBezTo>
                <a:close/>
                <a:moveTo>
                  <a:pt x="1234020" y="1799419"/>
                </a:moveTo>
                <a:cubicBezTo>
                  <a:pt x="1237788" y="1799419"/>
                  <a:pt x="1240843" y="1802473"/>
                  <a:pt x="1240843" y="1806241"/>
                </a:cubicBezTo>
                <a:cubicBezTo>
                  <a:pt x="1240843" y="1810009"/>
                  <a:pt x="1237788" y="1813064"/>
                  <a:pt x="1234020" y="1813064"/>
                </a:cubicBezTo>
                <a:cubicBezTo>
                  <a:pt x="1230252" y="1813064"/>
                  <a:pt x="1227198" y="1810009"/>
                  <a:pt x="1227198" y="1806241"/>
                </a:cubicBezTo>
                <a:cubicBezTo>
                  <a:pt x="1227198" y="1802473"/>
                  <a:pt x="1230252" y="1799419"/>
                  <a:pt x="1234020" y="1799419"/>
                </a:cubicBezTo>
                <a:close/>
                <a:moveTo>
                  <a:pt x="1295055" y="1799212"/>
                </a:moveTo>
                <a:cubicBezTo>
                  <a:pt x="1299012" y="1799212"/>
                  <a:pt x="1302218" y="1802419"/>
                  <a:pt x="1302218" y="1806376"/>
                </a:cubicBezTo>
                <a:cubicBezTo>
                  <a:pt x="1302218" y="1810333"/>
                  <a:pt x="1299012" y="1813539"/>
                  <a:pt x="1295055" y="1813539"/>
                </a:cubicBezTo>
                <a:cubicBezTo>
                  <a:pt x="1291098" y="1813539"/>
                  <a:pt x="1287892" y="1810333"/>
                  <a:pt x="1287892" y="1806376"/>
                </a:cubicBezTo>
                <a:cubicBezTo>
                  <a:pt x="1287892" y="1802419"/>
                  <a:pt x="1291098" y="1799212"/>
                  <a:pt x="1295055" y="1799212"/>
                </a:cubicBezTo>
                <a:close/>
                <a:moveTo>
                  <a:pt x="1602061" y="1798360"/>
                </a:moveTo>
                <a:cubicBezTo>
                  <a:pt x="1602181" y="1798358"/>
                  <a:pt x="1602283" y="1798358"/>
                  <a:pt x="1602403" y="1798360"/>
                </a:cubicBezTo>
                <a:cubicBezTo>
                  <a:pt x="1606837" y="1798455"/>
                  <a:pt x="1610351" y="1802121"/>
                  <a:pt x="1610248" y="1806547"/>
                </a:cubicBezTo>
                <a:cubicBezTo>
                  <a:pt x="1610248" y="1811068"/>
                  <a:pt x="1606581" y="1814733"/>
                  <a:pt x="1602061" y="1814733"/>
                </a:cubicBezTo>
                <a:cubicBezTo>
                  <a:pt x="1597575" y="1814643"/>
                  <a:pt x="1593960" y="1811031"/>
                  <a:pt x="1593875" y="1806547"/>
                </a:cubicBezTo>
                <a:cubicBezTo>
                  <a:pt x="1593875" y="1802025"/>
                  <a:pt x="1597542" y="1798360"/>
                  <a:pt x="1602061" y="1798360"/>
                </a:cubicBezTo>
                <a:close/>
                <a:moveTo>
                  <a:pt x="1479259" y="1798360"/>
                </a:moveTo>
                <a:cubicBezTo>
                  <a:pt x="1479378" y="1798357"/>
                  <a:pt x="1479481" y="1798357"/>
                  <a:pt x="1479600" y="1798360"/>
                </a:cubicBezTo>
                <a:cubicBezTo>
                  <a:pt x="1483847" y="1798456"/>
                  <a:pt x="1487207" y="1801967"/>
                  <a:pt x="1487105" y="1806206"/>
                </a:cubicBezTo>
                <a:cubicBezTo>
                  <a:pt x="1487105" y="1810538"/>
                  <a:pt x="1483591" y="1814051"/>
                  <a:pt x="1479259" y="1814051"/>
                </a:cubicBezTo>
                <a:cubicBezTo>
                  <a:pt x="1474961" y="1813961"/>
                  <a:pt x="1471498" y="1810500"/>
                  <a:pt x="1471414" y="1806206"/>
                </a:cubicBezTo>
                <a:cubicBezTo>
                  <a:pt x="1471414" y="1801872"/>
                  <a:pt x="1474927" y="1798360"/>
                  <a:pt x="1479259" y="1798360"/>
                </a:cubicBezTo>
                <a:close/>
                <a:moveTo>
                  <a:pt x="1357138" y="1798360"/>
                </a:moveTo>
                <a:cubicBezTo>
                  <a:pt x="1357257" y="1798357"/>
                  <a:pt x="1357360" y="1798357"/>
                  <a:pt x="1357479" y="1798360"/>
                </a:cubicBezTo>
                <a:cubicBezTo>
                  <a:pt x="1361539" y="1798456"/>
                  <a:pt x="1364745" y="1801816"/>
                  <a:pt x="1364643" y="1805865"/>
                </a:cubicBezTo>
                <a:cubicBezTo>
                  <a:pt x="1364643" y="1810009"/>
                  <a:pt x="1361283" y="1813369"/>
                  <a:pt x="1357138" y="1813369"/>
                </a:cubicBezTo>
                <a:cubicBezTo>
                  <a:pt x="1352993" y="1813369"/>
                  <a:pt x="1349634" y="1810009"/>
                  <a:pt x="1349634" y="1805865"/>
                </a:cubicBezTo>
                <a:cubicBezTo>
                  <a:pt x="1349634" y="1801720"/>
                  <a:pt x="1352993" y="1798360"/>
                  <a:pt x="1357138" y="1798360"/>
                </a:cubicBezTo>
                <a:close/>
                <a:moveTo>
                  <a:pt x="1971151" y="1798359"/>
                </a:moveTo>
                <a:cubicBezTo>
                  <a:pt x="1975194" y="1798359"/>
                  <a:pt x="1978485" y="1801643"/>
                  <a:pt x="1978485" y="1805693"/>
                </a:cubicBezTo>
                <a:cubicBezTo>
                  <a:pt x="1978485" y="1809744"/>
                  <a:pt x="1975194" y="1813028"/>
                  <a:pt x="1971151" y="1813028"/>
                </a:cubicBezTo>
                <a:cubicBezTo>
                  <a:pt x="1967144" y="1812937"/>
                  <a:pt x="1963903" y="1809707"/>
                  <a:pt x="1963818" y="1805693"/>
                </a:cubicBezTo>
                <a:cubicBezTo>
                  <a:pt x="1963818" y="1801643"/>
                  <a:pt x="1967109" y="1798359"/>
                  <a:pt x="1971151" y="1798359"/>
                </a:cubicBezTo>
                <a:close/>
                <a:moveTo>
                  <a:pt x="1909068" y="1798359"/>
                </a:moveTo>
                <a:cubicBezTo>
                  <a:pt x="1913775" y="1798359"/>
                  <a:pt x="1917595" y="1802178"/>
                  <a:pt x="1917595" y="1806887"/>
                </a:cubicBezTo>
                <a:cubicBezTo>
                  <a:pt x="1917595" y="1811597"/>
                  <a:pt x="1913775" y="1815415"/>
                  <a:pt x="1909068" y="1815415"/>
                </a:cubicBezTo>
                <a:cubicBezTo>
                  <a:pt x="1904394" y="1815325"/>
                  <a:pt x="1900625" y="1811559"/>
                  <a:pt x="1900540" y="1806887"/>
                </a:cubicBezTo>
                <a:cubicBezTo>
                  <a:pt x="1900540" y="1802178"/>
                  <a:pt x="1904361" y="1798359"/>
                  <a:pt x="1909068" y="1798359"/>
                </a:cubicBezTo>
                <a:close/>
                <a:moveTo>
                  <a:pt x="1847667" y="1798359"/>
                </a:moveTo>
                <a:cubicBezTo>
                  <a:pt x="1852374" y="1798359"/>
                  <a:pt x="1856194" y="1802178"/>
                  <a:pt x="1856194" y="1806887"/>
                </a:cubicBezTo>
                <a:cubicBezTo>
                  <a:pt x="1856194" y="1811597"/>
                  <a:pt x="1852374" y="1815415"/>
                  <a:pt x="1847667" y="1815415"/>
                </a:cubicBezTo>
                <a:cubicBezTo>
                  <a:pt x="1842993" y="1815325"/>
                  <a:pt x="1839224" y="1811559"/>
                  <a:pt x="1839139" y="1806887"/>
                </a:cubicBezTo>
                <a:cubicBezTo>
                  <a:pt x="1839139" y="1802178"/>
                  <a:pt x="1842959" y="1798359"/>
                  <a:pt x="1847667" y="1798359"/>
                </a:cubicBezTo>
                <a:close/>
                <a:moveTo>
                  <a:pt x="1786266" y="1798359"/>
                </a:moveTo>
                <a:cubicBezTo>
                  <a:pt x="1790973" y="1798359"/>
                  <a:pt x="1794793" y="1802178"/>
                  <a:pt x="1794793" y="1806887"/>
                </a:cubicBezTo>
                <a:cubicBezTo>
                  <a:pt x="1794793" y="1811597"/>
                  <a:pt x="1790973" y="1815415"/>
                  <a:pt x="1786266" y="1815415"/>
                </a:cubicBezTo>
                <a:cubicBezTo>
                  <a:pt x="1781592" y="1815325"/>
                  <a:pt x="1777823" y="1811559"/>
                  <a:pt x="1777738" y="1806887"/>
                </a:cubicBezTo>
                <a:cubicBezTo>
                  <a:pt x="1777738" y="1802178"/>
                  <a:pt x="1781558" y="1798359"/>
                  <a:pt x="1786266" y="1798359"/>
                </a:cubicBezTo>
                <a:close/>
                <a:moveTo>
                  <a:pt x="1724864" y="1798359"/>
                </a:moveTo>
                <a:cubicBezTo>
                  <a:pt x="1729486" y="1798359"/>
                  <a:pt x="1733221" y="1802102"/>
                  <a:pt x="1733221" y="1806717"/>
                </a:cubicBezTo>
                <a:cubicBezTo>
                  <a:pt x="1733221" y="1811332"/>
                  <a:pt x="1729486" y="1815074"/>
                  <a:pt x="1724864" y="1815074"/>
                </a:cubicBezTo>
                <a:cubicBezTo>
                  <a:pt x="1720242" y="1815074"/>
                  <a:pt x="1716507" y="1811332"/>
                  <a:pt x="1716507" y="1806717"/>
                </a:cubicBezTo>
                <a:cubicBezTo>
                  <a:pt x="1716507" y="1802102"/>
                  <a:pt x="1720242" y="1798359"/>
                  <a:pt x="1724864" y="1798359"/>
                </a:cubicBezTo>
                <a:close/>
                <a:moveTo>
                  <a:pt x="1664145" y="1798359"/>
                </a:moveTo>
                <a:cubicBezTo>
                  <a:pt x="1664264" y="1798359"/>
                  <a:pt x="1664384" y="1798361"/>
                  <a:pt x="1664486" y="1798366"/>
                </a:cubicBezTo>
                <a:cubicBezTo>
                  <a:pt x="1669108" y="1798556"/>
                  <a:pt x="1672690" y="1802446"/>
                  <a:pt x="1672502" y="1807058"/>
                </a:cubicBezTo>
                <a:cubicBezTo>
                  <a:pt x="1672502" y="1811673"/>
                  <a:pt x="1668767" y="1815415"/>
                  <a:pt x="1664145" y="1815415"/>
                </a:cubicBezTo>
                <a:cubicBezTo>
                  <a:pt x="1664026" y="1815415"/>
                  <a:pt x="1663906" y="1815414"/>
                  <a:pt x="1663804" y="1815409"/>
                </a:cubicBezTo>
                <a:cubicBezTo>
                  <a:pt x="1659182" y="1815219"/>
                  <a:pt x="1655600" y="1811329"/>
                  <a:pt x="1655788" y="1806717"/>
                </a:cubicBezTo>
                <a:cubicBezTo>
                  <a:pt x="1655788" y="1802102"/>
                  <a:pt x="1659523" y="1798359"/>
                  <a:pt x="1664145" y="1798359"/>
                </a:cubicBezTo>
                <a:close/>
                <a:moveTo>
                  <a:pt x="1540660" y="1798359"/>
                </a:moveTo>
                <a:cubicBezTo>
                  <a:pt x="1545094" y="1798359"/>
                  <a:pt x="1548676" y="1801948"/>
                  <a:pt x="1548676" y="1806376"/>
                </a:cubicBezTo>
                <a:cubicBezTo>
                  <a:pt x="1548676" y="1810803"/>
                  <a:pt x="1545094" y="1814392"/>
                  <a:pt x="1540660" y="1814392"/>
                </a:cubicBezTo>
                <a:cubicBezTo>
                  <a:pt x="1536225" y="1814392"/>
                  <a:pt x="1532644" y="1810803"/>
                  <a:pt x="1532644" y="1806376"/>
                </a:cubicBezTo>
                <a:cubicBezTo>
                  <a:pt x="1532644" y="1801948"/>
                  <a:pt x="1536225" y="1798359"/>
                  <a:pt x="1540660" y="1798359"/>
                </a:cubicBezTo>
                <a:close/>
                <a:moveTo>
                  <a:pt x="1417858" y="1798359"/>
                </a:moveTo>
                <a:cubicBezTo>
                  <a:pt x="1422105" y="1798359"/>
                  <a:pt x="1425533" y="1801796"/>
                  <a:pt x="1425533" y="1806035"/>
                </a:cubicBezTo>
                <a:cubicBezTo>
                  <a:pt x="1425533" y="1810273"/>
                  <a:pt x="1422105" y="1813710"/>
                  <a:pt x="1417858" y="1813710"/>
                </a:cubicBezTo>
                <a:cubicBezTo>
                  <a:pt x="1413611" y="1813710"/>
                  <a:pt x="1410183" y="1810273"/>
                  <a:pt x="1410183" y="1806035"/>
                </a:cubicBezTo>
                <a:cubicBezTo>
                  <a:pt x="1410183" y="1801796"/>
                  <a:pt x="1413611" y="1798359"/>
                  <a:pt x="1417858" y="1798359"/>
                </a:cubicBezTo>
                <a:close/>
                <a:moveTo>
                  <a:pt x="311782" y="1744974"/>
                </a:moveTo>
                <a:cubicBezTo>
                  <a:pt x="312038" y="1744822"/>
                  <a:pt x="312379" y="1744822"/>
                  <a:pt x="312635" y="1744974"/>
                </a:cubicBezTo>
                <a:lnTo>
                  <a:pt x="313487" y="1744974"/>
                </a:lnTo>
                <a:cubicBezTo>
                  <a:pt x="313487" y="1745445"/>
                  <a:pt x="313112" y="1745827"/>
                  <a:pt x="312635" y="1745827"/>
                </a:cubicBezTo>
                <a:cubicBezTo>
                  <a:pt x="312191" y="1745759"/>
                  <a:pt x="311850" y="1745414"/>
                  <a:pt x="311782" y="1744974"/>
                </a:cubicBezTo>
                <a:close/>
                <a:moveTo>
                  <a:pt x="374036" y="1743439"/>
                </a:moveTo>
                <a:cubicBezTo>
                  <a:pt x="374889" y="1743439"/>
                  <a:pt x="375571" y="1744127"/>
                  <a:pt x="375571" y="1744974"/>
                </a:cubicBezTo>
                <a:cubicBezTo>
                  <a:pt x="375571" y="1745822"/>
                  <a:pt x="374889" y="1746510"/>
                  <a:pt x="374036" y="1746510"/>
                </a:cubicBezTo>
                <a:cubicBezTo>
                  <a:pt x="373183" y="1746510"/>
                  <a:pt x="372501" y="1745822"/>
                  <a:pt x="372501" y="1744974"/>
                </a:cubicBezTo>
                <a:cubicBezTo>
                  <a:pt x="372501" y="1744127"/>
                  <a:pt x="373183" y="1743439"/>
                  <a:pt x="374036" y="1743439"/>
                </a:cubicBezTo>
                <a:close/>
                <a:moveTo>
                  <a:pt x="436119" y="1742928"/>
                </a:moveTo>
                <a:cubicBezTo>
                  <a:pt x="436170" y="1742928"/>
                  <a:pt x="436238" y="1742930"/>
                  <a:pt x="436290" y="1742935"/>
                </a:cubicBezTo>
                <a:cubicBezTo>
                  <a:pt x="437415" y="1743029"/>
                  <a:pt x="438268" y="1744020"/>
                  <a:pt x="438166" y="1745146"/>
                </a:cubicBezTo>
                <a:cubicBezTo>
                  <a:pt x="438166" y="1746277"/>
                  <a:pt x="437245" y="1747192"/>
                  <a:pt x="436119" y="1747192"/>
                </a:cubicBezTo>
                <a:cubicBezTo>
                  <a:pt x="434960" y="1747104"/>
                  <a:pt x="434073" y="1746137"/>
                  <a:pt x="434073" y="1744975"/>
                </a:cubicBezTo>
                <a:cubicBezTo>
                  <a:pt x="434073" y="1743844"/>
                  <a:pt x="434993" y="1742928"/>
                  <a:pt x="436119" y="1742928"/>
                </a:cubicBezTo>
                <a:close/>
                <a:moveTo>
                  <a:pt x="496839" y="1742416"/>
                </a:moveTo>
                <a:cubicBezTo>
                  <a:pt x="496958" y="1742407"/>
                  <a:pt x="497078" y="1742407"/>
                  <a:pt x="497197" y="1742416"/>
                </a:cubicBezTo>
                <a:cubicBezTo>
                  <a:pt x="498510" y="1742513"/>
                  <a:pt x="499500" y="1743659"/>
                  <a:pt x="499397" y="1744974"/>
                </a:cubicBezTo>
                <a:cubicBezTo>
                  <a:pt x="499397" y="1746386"/>
                  <a:pt x="498255" y="1747533"/>
                  <a:pt x="496839" y="1747533"/>
                </a:cubicBezTo>
                <a:cubicBezTo>
                  <a:pt x="495423" y="1747533"/>
                  <a:pt x="494281" y="1746386"/>
                  <a:pt x="494281" y="1744974"/>
                </a:cubicBezTo>
                <a:cubicBezTo>
                  <a:pt x="494281" y="1743562"/>
                  <a:pt x="495423" y="1742416"/>
                  <a:pt x="496839" y="1742416"/>
                </a:cubicBezTo>
                <a:close/>
                <a:moveTo>
                  <a:pt x="558240" y="1741904"/>
                </a:moveTo>
                <a:cubicBezTo>
                  <a:pt x="559928" y="1741904"/>
                  <a:pt x="561309" y="1743279"/>
                  <a:pt x="561309" y="1744975"/>
                </a:cubicBezTo>
                <a:cubicBezTo>
                  <a:pt x="561309" y="1746670"/>
                  <a:pt x="559928" y="1748045"/>
                  <a:pt x="558240" y="1748045"/>
                </a:cubicBezTo>
                <a:cubicBezTo>
                  <a:pt x="556551" y="1748045"/>
                  <a:pt x="555170" y="1746670"/>
                  <a:pt x="555170" y="1744975"/>
                </a:cubicBezTo>
                <a:cubicBezTo>
                  <a:pt x="555170" y="1743279"/>
                  <a:pt x="556551" y="1741904"/>
                  <a:pt x="558240" y="1741904"/>
                </a:cubicBezTo>
                <a:close/>
                <a:moveTo>
                  <a:pt x="619642" y="1741392"/>
                </a:moveTo>
                <a:cubicBezTo>
                  <a:pt x="621620" y="1741392"/>
                  <a:pt x="623223" y="1742996"/>
                  <a:pt x="623223" y="1744974"/>
                </a:cubicBezTo>
                <a:cubicBezTo>
                  <a:pt x="623223" y="1746953"/>
                  <a:pt x="621620" y="1748556"/>
                  <a:pt x="619642" y="1748556"/>
                </a:cubicBezTo>
                <a:cubicBezTo>
                  <a:pt x="617697" y="1748469"/>
                  <a:pt x="616145" y="1746915"/>
                  <a:pt x="616060" y="1744974"/>
                </a:cubicBezTo>
                <a:cubicBezTo>
                  <a:pt x="616060" y="1742996"/>
                  <a:pt x="617663" y="1741392"/>
                  <a:pt x="619642" y="1741392"/>
                </a:cubicBezTo>
                <a:close/>
                <a:moveTo>
                  <a:pt x="681042" y="1740881"/>
                </a:moveTo>
                <a:cubicBezTo>
                  <a:pt x="681162" y="1740876"/>
                  <a:pt x="681281" y="1740876"/>
                  <a:pt x="681383" y="1740881"/>
                </a:cubicBezTo>
                <a:cubicBezTo>
                  <a:pt x="683549" y="1740978"/>
                  <a:pt x="685238" y="1742810"/>
                  <a:pt x="685136" y="1744975"/>
                </a:cubicBezTo>
                <a:cubicBezTo>
                  <a:pt x="685136" y="1747236"/>
                  <a:pt x="683311" y="1749068"/>
                  <a:pt x="681042" y="1749068"/>
                </a:cubicBezTo>
                <a:cubicBezTo>
                  <a:pt x="678773" y="1749068"/>
                  <a:pt x="676949" y="1747236"/>
                  <a:pt x="676949" y="1744975"/>
                </a:cubicBezTo>
                <a:cubicBezTo>
                  <a:pt x="676949" y="1742715"/>
                  <a:pt x="678773" y="1740881"/>
                  <a:pt x="681042" y="1740881"/>
                </a:cubicBezTo>
                <a:close/>
                <a:moveTo>
                  <a:pt x="743125" y="1740369"/>
                </a:moveTo>
                <a:cubicBezTo>
                  <a:pt x="745667" y="1740369"/>
                  <a:pt x="747730" y="1742432"/>
                  <a:pt x="747730" y="1744975"/>
                </a:cubicBezTo>
                <a:cubicBezTo>
                  <a:pt x="747730" y="1747518"/>
                  <a:pt x="745667" y="1749580"/>
                  <a:pt x="743125" y="1749580"/>
                </a:cubicBezTo>
                <a:cubicBezTo>
                  <a:pt x="740584" y="1749580"/>
                  <a:pt x="738521" y="1747518"/>
                  <a:pt x="738521" y="1744975"/>
                </a:cubicBezTo>
                <a:cubicBezTo>
                  <a:pt x="738521" y="1742432"/>
                  <a:pt x="740584" y="1740369"/>
                  <a:pt x="743125" y="1740369"/>
                </a:cubicBezTo>
                <a:close/>
                <a:moveTo>
                  <a:pt x="803845" y="1740028"/>
                </a:moveTo>
                <a:cubicBezTo>
                  <a:pt x="806574" y="1740028"/>
                  <a:pt x="808791" y="1742242"/>
                  <a:pt x="808791" y="1744975"/>
                </a:cubicBezTo>
                <a:cubicBezTo>
                  <a:pt x="808791" y="1747707"/>
                  <a:pt x="806574" y="1749921"/>
                  <a:pt x="803845" y="1749921"/>
                </a:cubicBezTo>
                <a:cubicBezTo>
                  <a:pt x="801116" y="1749921"/>
                  <a:pt x="798899" y="1747707"/>
                  <a:pt x="798899" y="1744975"/>
                </a:cubicBezTo>
                <a:cubicBezTo>
                  <a:pt x="798899" y="1742242"/>
                  <a:pt x="801116" y="1740028"/>
                  <a:pt x="803845" y="1740028"/>
                </a:cubicBezTo>
                <a:close/>
                <a:moveTo>
                  <a:pt x="865247" y="1739516"/>
                </a:moveTo>
                <a:cubicBezTo>
                  <a:pt x="868266" y="1739516"/>
                  <a:pt x="870705" y="1741961"/>
                  <a:pt x="870705" y="1744974"/>
                </a:cubicBezTo>
                <a:cubicBezTo>
                  <a:pt x="870705" y="1747988"/>
                  <a:pt x="868266" y="1750432"/>
                  <a:pt x="865247" y="1750432"/>
                </a:cubicBezTo>
                <a:cubicBezTo>
                  <a:pt x="862261" y="1750344"/>
                  <a:pt x="859874" y="1747951"/>
                  <a:pt x="859789" y="1744974"/>
                </a:cubicBezTo>
                <a:cubicBezTo>
                  <a:pt x="859789" y="1741961"/>
                  <a:pt x="862228" y="1739516"/>
                  <a:pt x="865247" y="1739516"/>
                </a:cubicBezTo>
                <a:close/>
                <a:moveTo>
                  <a:pt x="926647" y="1739005"/>
                </a:moveTo>
                <a:cubicBezTo>
                  <a:pt x="926766" y="1739002"/>
                  <a:pt x="926886" y="1739002"/>
                  <a:pt x="926988" y="1739005"/>
                </a:cubicBezTo>
                <a:cubicBezTo>
                  <a:pt x="930194" y="1739101"/>
                  <a:pt x="932719" y="1741773"/>
                  <a:pt x="932616" y="1744975"/>
                </a:cubicBezTo>
                <a:cubicBezTo>
                  <a:pt x="932616" y="1748271"/>
                  <a:pt x="929939" y="1750944"/>
                  <a:pt x="926647" y="1750944"/>
                </a:cubicBezTo>
                <a:cubicBezTo>
                  <a:pt x="923355" y="1750944"/>
                  <a:pt x="920678" y="1748271"/>
                  <a:pt x="920678" y="1744975"/>
                </a:cubicBezTo>
                <a:cubicBezTo>
                  <a:pt x="920678" y="1741678"/>
                  <a:pt x="923355" y="1739005"/>
                  <a:pt x="926647" y="1739005"/>
                </a:cubicBezTo>
                <a:close/>
                <a:moveTo>
                  <a:pt x="988048" y="1738664"/>
                </a:moveTo>
                <a:cubicBezTo>
                  <a:pt x="988168" y="1738661"/>
                  <a:pt x="988287" y="1738661"/>
                  <a:pt x="988390" y="1738664"/>
                </a:cubicBezTo>
                <a:cubicBezTo>
                  <a:pt x="991784" y="1738759"/>
                  <a:pt x="994461" y="1741586"/>
                  <a:pt x="994359" y="1744975"/>
                </a:cubicBezTo>
                <a:cubicBezTo>
                  <a:pt x="994359" y="1748459"/>
                  <a:pt x="991528" y="1751285"/>
                  <a:pt x="988048" y="1751285"/>
                </a:cubicBezTo>
                <a:cubicBezTo>
                  <a:pt x="984603" y="1751195"/>
                  <a:pt x="981823" y="1748422"/>
                  <a:pt x="981738" y="1744975"/>
                </a:cubicBezTo>
                <a:cubicBezTo>
                  <a:pt x="981738" y="1741490"/>
                  <a:pt x="984569" y="1738664"/>
                  <a:pt x="988048" y="1738664"/>
                </a:cubicBezTo>
                <a:close/>
                <a:moveTo>
                  <a:pt x="1050133" y="1738323"/>
                </a:moveTo>
                <a:cubicBezTo>
                  <a:pt x="1050252" y="1738320"/>
                  <a:pt x="1050372" y="1738320"/>
                  <a:pt x="1050474" y="1738323"/>
                </a:cubicBezTo>
                <a:cubicBezTo>
                  <a:pt x="1054056" y="1738418"/>
                  <a:pt x="1056887" y="1741396"/>
                  <a:pt x="1056785" y="1744975"/>
                </a:cubicBezTo>
                <a:cubicBezTo>
                  <a:pt x="1056785" y="1748649"/>
                  <a:pt x="1053800" y="1751627"/>
                  <a:pt x="1050133" y="1751627"/>
                </a:cubicBezTo>
                <a:cubicBezTo>
                  <a:pt x="1046499" y="1751536"/>
                  <a:pt x="1043566" y="1748611"/>
                  <a:pt x="1043481" y="1744975"/>
                </a:cubicBezTo>
                <a:cubicBezTo>
                  <a:pt x="1043481" y="1741301"/>
                  <a:pt x="1046466" y="1738323"/>
                  <a:pt x="1050133" y="1738323"/>
                </a:cubicBezTo>
                <a:close/>
                <a:moveTo>
                  <a:pt x="1110852" y="1737981"/>
                </a:moveTo>
                <a:cubicBezTo>
                  <a:pt x="1114706" y="1737981"/>
                  <a:pt x="1117845" y="1741113"/>
                  <a:pt x="1117845" y="1744974"/>
                </a:cubicBezTo>
                <a:cubicBezTo>
                  <a:pt x="1117845" y="1748836"/>
                  <a:pt x="1114706" y="1751967"/>
                  <a:pt x="1110852" y="1751967"/>
                </a:cubicBezTo>
                <a:cubicBezTo>
                  <a:pt x="1107031" y="1751877"/>
                  <a:pt x="1103944" y="1748798"/>
                  <a:pt x="1103859" y="1744974"/>
                </a:cubicBezTo>
                <a:cubicBezTo>
                  <a:pt x="1103859" y="1741113"/>
                  <a:pt x="1106997" y="1737981"/>
                  <a:pt x="1110852" y="1737981"/>
                </a:cubicBezTo>
                <a:close/>
                <a:moveTo>
                  <a:pt x="1172252" y="1737640"/>
                </a:moveTo>
                <a:cubicBezTo>
                  <a:pt x="1176295" y="1737640"/>
                  <a:pt x="1179586" y="1740924"/>
                  <a:pt x="1179586" y="1744974"/>
                </a:cubicBezTo>
                <a:cubicBezTo>
                  <a:pt x="1179586" y="1749025"/>
                  <a:pt x="1176295" y="1752309"/>
                  <a:pt x="1172252" y="1752309"/>
                </a:cubicBezTo>
                <a:cubicBezTo>
                  <a:pt x="1168244" y="1752218"/>
                  <a:pt x="1165003" y="1748988"/>
                  <a:pt x="1164919" y="1744974"/>
                </a:cubicBezTo>
                <a:cubicBezTo>
                  <a:pt x="1164919" y="1740924"/>
                  <a:pt x="1168210" y="1737640"/>
                  <a:pt x="1172252" y="1737640"/>
                </a:cubicBezTo>
                <a:close/>
                <a:moveTo>
                  <a:pt x="1233654" y="1737299"/>
                </a:moveTo>
                <a:cubicBezTo>
                  <a:pt x="1237901" y="1737299"/>
                  <a:pt x="1241329" y="1740736"/>
                  <a:pt x="1241329" y="1744975"/>
                </a:cubicBezTo>
                <a:cubicBezTo>
                  <a:pt x="1241329" y="1749213"/>
                  <a:pt x="1237901" y="1752650"/>
                  <a:pt x="1233654" y="1752650"/>
                </a:cubicBezTo>
                <a:cubicBezTo>
                  <a:pt x="1229407" y="1752650"/>
                  <a:pt x="1225979" y="1749213"/>
                  <a:pt x="1225979" y="1744975"/>
                </a:cubicBezTo>
                <a:cubicBezTo>
                  <a:pt x="1225979" y="1740736"/>
                  <a:pt x="1229407" y="1737299"/>
                  <a:pt x="1233654" y="1737299"/>
                </a:cubicBezTo>
                <a:close/>
                <a:moveTo>
                  <a:pt x="1295054" y="1736958"/>
                </a:moveTo>
                <a:cubicBezTo>
                  <a:pt x="1299489" y="1736958"/>
                  <a:pt x="1303071" y="1740547"/>
                  <a:pt x="1303071" y="1744975"/>
                </a:cubicBezTo>
                <a:cubicBezTo>
                  <a:pt x="1303071" y="1749402"/>
                  <a:pt x="1299489" y="1752991"/>
                  <a:pt x="1295054" y="1752991"/>
                </a:cubicBezTo>
                <a:cubicBezTo>
                  <a:pt x="1290620" y="1752991"/>
                  <a:pt x="1287039" y="1749402"/>
                  <a:pt x="1287039" y="1744975"/>
                </a:cubicBezTo>
                <a:cubicBezTo>
                  <a:pt x="1287039" y="1740547"/>
                  <a:pt x="1290620" y="1736958"/>
                  <a:pt x="1295054" y="1736958"/>
                </a:cubicBezTo>
                <a:close/>
                <a:moveTo>
                  <a:pt x="1971152" y="1736788"/>
                </a:moveTo>
                <a:cubicBezTo>
                  <a:pt x="1971271" y="1736786"/>
                  <a:pt x="1971373" y="1736786"/>
                  <a:pt x="1971493" y="1736788"/>
                </a:cubicBezTo>
                <a:cubicBezTo>
                  <a:pt x="1975927" y="1736883"/>
                  <a:pt x="1979441" y="1740549"/>
                  <a:pt x="1979339" y="1744975"/>
                </a:cubicBezTo>
                <a:cubicBezTo>
                  <a:pt x="1979339" y="1749496"/>
                  <a:pt x="1975672" y="1753161"/>
                  <a:pt x="1971152" y="1753161"/>
                </a:cubicBezTo>
                <a:cubicBezTo>
                  <a:pt x="1966666" y="1753071"/>
                  <a:pt x="1963050" y="1749459"/>
                  <a:pt x="1962965" y="1744975"/>
                </a:cubicBezTo>
                <a:cubicBezTo>
                  <a:pt x="1962965" y="1740453"/>
                  <a:pt x="1966632" y="1736788"/>
                  <a:pt x="1971152" y="1736788"/>
                </a:cubicBezTo>
                <a:close/>
                <a:moveTo>
                  <a:pt x="1357139" y="1736788"/>
                </a:moveTo>
                <a:cubicBezTo>
                  <a:pt x="1357258" y="1736786"/>
                  <a:pt x="1357360" y="1736786"/>
                  <a:pt x="1357480" y="1736788"/>
                </a:cubicBezTo>
                <a:cubicBezTo>
                  <a:pt x="1361914" y="1736883"/>
                  <a:pt x="1365428" y="1740549"/>
                  <a:pt x="1365326" y="1744975"/>
                </a:cubicBezTo>
                <a:cubicBezTo>
                  <a:pt x="1365326" y="1749496"/>
                  <a:pt x="1361659" y="1753161"/>
                  <a:pt x="1357139" y="1753161"/>
                </a:cubicBezTo>
                <a:cubicBezTo>
                  <a:pt x="1352653" y="1753071"/>
                  <a:pt x="1349037" y="1749459"/>
                  <a:pt x="1348952" y="1744975"/>
                </a:cubicBezTo>
                <a:cubicBezTo>
                  <a:pt x="1348952" y="1740453"/>
                  <a:pt x="1352619" y="1736788"/>
                  <a:pt x="1357139" y="1736788"/>
                </a:cubicBezTo>
                <a:close/>
                <a:moveTo>
                  <a:pt x="1417858" y="1736446"/>
                </a:moveTo>
                <a:cubicBezTo>
                  <a:pt x="1422565" y="1736446"/>
                  <a:pt x="1426385" y="1740265"/>
                  <a:pt x="1426385" y="1744974"/>
                </a:cubicBezTo>
                <a:cubicBezTo>
                  <a:pt x="1426385" y="1749684"/>
                  <a:pt x="1422565" y="1753502"/>
                  <a:pt x="1417858" y="1753502"/>
                </a:cubicBezTo>
                <a:cubicBezTo>
                  <a:pt x="1413184" y="1753412"/>
                  <a:pt x="1409415" y="1749646"/>
                  <a:pt x="1409330" y="1744974"/>
                </a:cubicBezTo>
                <a:cubicBezTo>
                  <a:pt x="1409330" y="1740265"/>
                  <a:pt x="1413150" y="1736446"/>
                  <a:pt x="1417858" y="1736446"/>
                </a:cubicBezTo>
                <a:close/>
                <a:moveTo>
                  <a:pt x="1479259" y="1736276"/>
                </a:moveTo>
                <a:cubicBezTo>
                  <a:pt x="1484069" y="1736276"/>
                  <a:pt x="1487958" y="1740170"/>
                  <a:pt x="1487958" y="1744975"/>
                </a:cubicBezTo>
                <a:cubicBezTo>
                  <a:pt x="1487958" y="1749780"/>
                  <a:pt x="1484069" y="1753673"/>
                  <a:pt x="1479259" y="1753673"/>
                </a:cubicBezTo>
                <a:cubicBezTo>
                  <a:pt x="1474449" y="1753673"/>
                  <a:pt x="1470561" y="1749780"/>
                  <a:pt x="1470561" y="1744975"/>
                </a:cubicBezTo>
                <a:cubicBezTo>
                  <a:pt x="1470561" y="1740170"/>
                  <a:pt x="1474449" y="1736276"/>
                  <a:pt x="1479259" y="1736276"/>
                </a:cubicBezTo>
                <a:close/>
                <a:moveTo>
                  <a:pt x="1541026" y="1735971"/>
                </a:moveTo>
                <a:cubicBezTo>
                  <a:pt x="1545924" y="1735971"/>
                  <a:pt x="1549895" y="1739942"/>
                  <a:pt x="1549895" y="1744840"/>
                </a:cubicBezTo>
                <a:cubicBezTo>
                  <a:pt x="1549895" y="1749738"/>
                  <a:pt x="1545924" y="1753709"/>
                  <a:pt x="1541026" y="1753709"/>
                </a:cubicBezTo>
                <a:cubicBezTo>
                  <a:pt x="1536128" y="1753709"/>
                  <a:pt x="1532157" y="1749738"/>
                  <a:pt x="1532157" y="1744840"/>
                </a:cubicBezTo>
                <a:cubicBezTo>
                  <a:pt x="1532157" y="1739942"/>
                  <a:pt x="1536128" y="1735971"/>
                  <a:pt x="1541026" y="1735971"/>
                </a:cubicBezTo>
                <a:close/>
                <a:moveTo>
                  <a:pt x="1602061" y="1735935"/>
                </a:moveTo>
                <a:cubicBezTo>
                  <a:pt x="1607059" y="1735935"/>
                  <a:pt x="1611101" y="1739983"/>
                  <a:pt x="1611101" y="1744975"/>
                </a:cubicBezTo>
                <a:cubicBezTo>
                  <a:pt x="1611101" y="1749967"/>
                  <a:pt x="1607059" y="1754015"/>
                  <a:pt x="1602061" y="1754015"/>
                </a:cubicBezTo>
                <a:cubicBezTo>
                  <a:pt x="1597064" y="1754015"/>
                  <a:pt x="1593022" y="1749967"/>
                  <a:pt x="1593022" y="1744975"/>
                </a:cubicBezTo>
                <a:cubicBezTo>
                  <a:pt x="1593022" y="1739983"/>
                  <a:pt x="1597064" y="1735935"/>
                  <a:pt x="1602061" y="1735935"/>
                </a:cubicBezTo>
                <a:close/>
                <a:moveTo>
                  <a:pt x="1724864" y="1735764"/>
                </a:moveTo>
                <a:cubicBezTo>
                  <a:pt x="1729947" y="1735764"/>
                  <a:pt x="1734074" y="1739889"/>
                  <a:pt x="1734074" y="1744975"/>
                </a:cubicBezTo>
                <a:cubicBezTo>
                  <a:pt x="1734074" y="1750061"/>
                  <a:pt x="1729947" y="1754185"/>
                  <a:pt x="1724864" y="1754185"/>
                </a:cubicBezTo>
                <a:cubicBezTo>
                  <a:pt x="1719816" y="1754094"/>
                  <a:pt x="1715739" y="1750023"/>
                  <a:pt x="1715654" y="1744975"/>
                </a:cubicBezTo>
                <a:cubicBezTo>
                  <a:pt x="1715654" y="1739889"/>
                  <a:pt x="1719781" y="1735764"/>
                  <a:pt x="1724864" y="1735764"/>
                </a:cubicBezTo>
                <a:close/>
                <a:moveTo>
                  <a:pt x="1664145" y="1735764"/>
                </a:moveTo>
                <a:cubicBezTo>
                  <a:pt x="1669228" y="1735764"/>
                  <a:pt x="1673355" y="1739889"/>
                  <a:pt x="1673355" y="1744975"/>
                </a:cubicBezTo>
                <a:cubicBezTo>
                  <a:pt x="1673355" y="1750061"/>
                  <a:pt x="1669228" y="1754185"/>
                  <a:pt x="1664145" y="1754185"/>
                </a:cubicBezTo>
                <a:cubicBezTo>
                  <a:pt x="1659097" y="1754094"/>
                  <a:pt x="1655020" y="1750023"/>
                  <a:pt x="1654935" y="1744975"/>
                </a:cubicBezTo>
                <a:cubicBezTo>
                  <a:pt x="1654935" y="1739889"/>
                  <a:pt x="1659062" y="1735764"/>
                  <a:pt x="1664145" y="1735764"/>
                </a:cubicBezTo>
                <a:close/>
                <a:moveTo>
                  <a:pt x="1909067" y="1735594"/>
                </a:moveTo>
                <a:cubicBezTo>
                  <a:pt x="1909187" y="1735592"/>
                  <a:pt x="1909289" y="1735592"/>
                  <a:pt x="1909409" y="1735594"/>
                </a:cubicBezTo>
                <a:cubicBezTo>
                  <a:pt x="1914491" y="1735689"/>
                  <a:pt x="1918550" y="1739888"/>
                  <a:pt x="1918448" y="1744974"/>
                </a:cubicBezTo>
                <a:cubicBezTo>
                  <a:pt x="1918448" y="1750156"/>
                  <a:pt x="1914252" y="1754355"/>
                  <a:pt x="1909067" y="1754355"/>
                </a:cubicBezTo>
                <a:cubicBezTo>
                  <a:pt x="1903882" y="1754355"/>
                  <a:pt x="1899687" y="1750156"/>
                  <a:pt x="1899687" y="1744974"/>
                </a:cubicBezTo>
                <a:cubicBezTo>
                  <a:pt x="1899687" y="1739793"/>
                  <a:pt x="1903882" y="1735594"/>
                  <a:pt x="1909067" y="1735594"/>
                </a:cubicBezTo>
                <a:close/>
                <a:moveTo>
                  <a:pt x="1847667" y="1735594"/>
                </a:moveTo>
                <a:cubicBezTo>
                  <a:pt x="1847786" y="1735592"/>
                  <a:pt x="1847888" y="1735592"/>
                  <a:pt x="1848008" y="1735594"/>
                </a:cubicBezTo>
                <a:cubicBezTo>
                  <a:pt x="1853090" y="1735689"/>
                  <a:pt x="1857150" y="1739888"/>
                  <a:pt x="1857047" y="1744974"/>
                </a:cubicBezTo>
                <a:cubicBezTo>
                  <a:pt x="1857047" y="1750156"/>
                  <a:pt x="1852851" y="1754355"/>
                  <a:pt x="1847667" y="1754355"/>
                </a:cubicBezTo>
                <a:cubicBezTo>
                  <a:pt x="1842481" y="1754355"/>
                  <a:pt x="1838286" y="1750156"/>
                  <a:pt x="1838286" y="1744974"/>
                </a:cubicBezTo>
                <a:cubicBezTo>
                  <a:pt x="1838286" y="1739793"/>
                  <a:pt x="1842481" y="1735594"/>
                  <a:pt x="1847667" y="1735594"/>
                </a:cubicBezTo>
                <a:close/>
                <a:moveTo>
                  <a:pt x="1786266" y="1735594"/>
                </a:moveTo>
                <a:cubicBezTo>
                  <a:pt x="1786385" y="1735592"/>
                  <a:pt x="1786487" y="1735592"/>
                  <a:pt x="1786607" y="1735594"/>
                </a:cubicBezTo>
                <a:cubicBezTo>
                  <a:pt x="1791689" y="1735689"/>
                  <a:pt x="1795749" y="1739888"/>
                  <a:pt x="1795646" y="1744974"/>
                </a:cubicBezTo>
                <a:cubicBezTo>
                  <a:pt x="1795646" y="1750156"/>
                  <a:pt x="1791450" y="1754355"/>
                  <a:pt x="1786266" y="1754355"/>
                </a:cubicBezTo>
                <a:cubicBezTo>
                  <a:pt x="1781080" y="1754355"/>
                  <a:pt x="1776885" y="1750156"/>
                  <a:pt x="1776885" y="1744974"/>
                </a:cubicBezTo>
                <a:cubicBezTo>
                  <a:pt x="1776885" y="1739793"/>
                  <a:pt x="1781080" y="1735594"/>
                  <a:pt x="1786266" y="1735594"/>
                </a:cubicBezTo>
                <a:close/>
                <a:moveTo>
                  <a:pt x="251234" y="1682550"/>
                </a:moveTo>
                <a:cubicBezTo>
                  <a:pt x="251353" y="1682521"/>
                  <a:pt x="251489" y="1682521"/>
                  <a:pt x="251626" y="1682550"/>
                </a:cubicBezTo>
                <a:cubicBezTo>
                  <a:pt x="252070" y="1682656"/>
                  <a:pt x="252360" y="1683115"/>
                  <a:pt x="252257" y="1683574"/>
                </a:cubicBezTo>
                <a:cubicBezTo>
                  <a:pt x="252257" y="1684138"/>
                  <a:pt x="251797" y="1684597"/>
                  <a:pt x="251234" y="1684597"/>
                </a:cubicBezTo>
                <a:cubicBezTo>
                  <a:pt x="250671" y="1684597"/>
                  <a:pt x="250211" y="1684138"/>
                  <a:pt x="250211" y="1683574"/>
                </a:cubicBezTo>
                <a:cubicBezTo>
                  <a:pt x="250211" y="1683009"/>
                  <a:pt x="250671" y="1682550"/>
                  <a:pt x="251234" y="1682550"/>
                </a:cubicBezTo>
                <a:close/>
                <a:moveTo>
                  <a:pt x="312635" y="1682038"/>
                </a:moveTo>
                <a:cubicBezTo>
                  <a:pt x="313487" y="1682038"/>
                  <a:pt x="314170" y="1682726"/>
                  <a:pt x="314170" y="1683573"/>
                </a:cubicBezTo>
                <a:cubicBezTo>
                  <a:pt x="314170" y="1684421"/>
                  <a:pt x="313487" y="1685109"/>
                  <a:pt x="312635" y="1685109"/>
                </a:cubicBezTo>
                <a:cubicBezTo>
                  <a:pt x="311781" y="1685109"/>
                  <a:pt x="311100" y="1684421"/>
                  <a:pt x="311100" y="1683573"/>
                </a:cubicBezTo>
                <a:cubicBezTo>
                  <a:pt x="311100" y="1682726"/>
                  <a:pt x="311781" y="1682038"/>
                  <a:pt x="312635" y="1682038"/>
                </a:cubicBezTo>
                <a:close/>
                <a:moveTo>
                  <a:pt x="374036" y="1681526"/>
                </a:moveTo>
                <a:cubicBezTo>
                  <a:pt x="375162" y="1681526"/>
                  <a:pt x="376083" y="1682442"/>
                  <a:pt x="376083" y="1683573"/>
                </a:cubicBezTo>
                <a:cubicBezTo>
                  <a:pt x="376083" y="1684704"/>
                  <a:pt x="375162" y="1685620"/>
                  <a:pt x="374036" y="1685620"/>
                </a:cubicBezTo>
                <a:cubicBezTo>
                  <a:pt x="372945" y="1685538"/>
                  <a:pt x="372075" y="1684668"/>
                  <a:pt x="371990" y="1683573"/>
                </a:cubicBezTo>
                <a:cubicBezTo>
                  <a:pt x="371990" y="1682442"/>
                  <a:pt x="372911" y="1681526"/>
                  <a:pt x="374036" y="1681526"/>
                </a:cubicBezTo>
                <a:close/>
                <a:moveTo>
                  <a:pt x="436120" y="1680844"/>
                </a:moveTo>
                <a:cubicBezTo>
                  <a:pt x="437621" y="1680844"/>
                  <a:pt x="438849" y="1682066"/>
                  <a:pt x="438849" y="1683573"/>
                </a:cubicBezTo>
                <a:cubicBezTo>
                  <a:pt x="438849" y="1685081"/>
                  <a:pt x="437621" y="1686302"/>
                  <a:pt x="436120" y="1686302"/>
                </a:cubicBezTo>
                <a:cubicBezTo>
                  <a:pt x="434618" y="1686302"/>
                  <a:pt x="433391" y="1685081"/>
                  <a:pt x="433391" y="1683573"/>
                </a:cubicBezTo>
                <a:cubicBezTo>
                  <a:pt x="433391" y="1682066"/>
                  <a:pt x="434618" y="1680844"/>
                  <a:pt x="436120" y="1680844"/>
                </a:cubicBezTo>
                <a:close/>
                <a:moveTo>
                  <a:pt x="496838" y="1680333"/>
                </a:moveTo>
                <a:cubicBezTo>
                  <a:pt x="496957" y="1680326"/>
                  <a:pt x="497077" y="1680326"/>
                  <a:pt x="497196" y="1680333"/>
                </a:cubicBezTo>
                <a:cubicBezTo>
                  <a:pt x="498885" y="1680430"/>
                  <a:pt x="500181" y="1681881"/>
                  <a:pt x="500079" y="1683573"/>
                </a:cubicBezTo>
                <a:cubicBezTo>
                  <a:pt x="500079" y="1685362"/>
                  <a:pt x="498629" y="1686814"/>
                  <a:pt x="496838" y="1686814"/>
                </a:cubicBezTo>
                <a:cubicBezTo>
                  <a:pt x="495082" y="1686729"/>
                  <a:pt x="493683" y="1685326"/>
                  <a:pt x="493598" y="1683573"/>
                </a:cubicBezTo>
                <a:cubicBezTo>
                  <a:pt x="493598" y="1681784"/>
                  <a:pt x="495047" y="1680333"/>
                  <a:pt x="496838" y="1680333"/>
                </a:cubicBezTo>
                <a:close/>
                <a:moveTo>
                  <a:pt x="558240" y="1679821"/>
                </a:moveTo>
                <a:cubicBezTo>
                  <a:pt x="560304" y="1679821"/>
                  <a:pt x="561992" y="1681501"/>
                  <a:pt x="561992" y="1683574"/>
                </a:cubicBezTo>
                <a:cubicBezTo>
                  <a:pt x="561992" y="1685646"/>
                  <a:pt x="560304" y="1687326"/>
                  <a:pt x="558240" y="1687326"/>
                </a:cubicBezTo>
                <a:cubicBezTo>
                  <a:pt x="556176" y="1687326"/>
                  <a:pt x="554488" y="1685646"/>
                  <a:pt x="554488" y="1683574"/>
                </a:cubicBezTo>
                <a:cubicBezTo>
                  <a:pt x="554488" y="1681501"/>
                  <a:pt x="556176" y="1679821"/>
                  <a:pt x="558240" y="1679821"/>
                </a:cubicBezTo>
                <a:close/>
                <a:moveTo>
                  <a:pt x="743126" y="1678968"/>
                </a:moveTo>
                <a:cubicBezTo>
                  <a:pt x="746042" y="1678968"/>
                  <a:pt x="748413" y="1681336"/>
                  <a:pt x="748413" y="1684256"/>
                </a:cubicBezTo>
                <a:cubicBezTo>
                  <a:pt x="748413" y="1687176"/>
                  <a:pt x="746042" y="1689543"/>
                  <a:pt x="743126" y="1689543"/>
                </a:cubicBezTo>
                <a:cubicBezTo>
                  <a:pt x="740209" y="1689543"/>
                  <a:pt x="737839" y="1687176"/>
                  <a:pt x="737839" y="1684256"/>
                </a:cubicBezTo>
                <a:cubicBezTo>
                  <a:pt x="737839" y="1681336"/>
                  <a:pt x="740209" y="1678968"/>
                  <a:pt x="743126" y="1678968"/>
                </a:cubicBezTo>
                <a:close/>
                <a:moveTo>
                  <a:pt x="681042" y="1678968"/>
                </a:moveTo>
                <a:cubicBezTo>
                  <a:pt x="681162" y="1678963"/>
                  <a:pt x="681281" y="1678963"/>
                  <a:pt x="681384" y="1678968"/>
                </a:cubicBezTo>
                <a:cubicBezTo>
                  <a:pt x="683925" y="1679064"/>
                  <a:pt x="685920" y="1681203"/>
                  <a:pt x="685818" y="1683744"/>
                </a:cubicBezTo>
                <a:cubicBezTo>
                  <a:pt x="685818" y="1686381"/>
                  <a:pt x="683686" y="1688520"/>
                  <a:pt x="681042" y="1688520"/>
                </a:cubicBezTo>
                <a:cubicBezTo>
                  <a:pt x="678450" y="1688431"/>
                  <a:pt x="676352" y="1686343"/>
                  <a:pt x="676267" y="1683744"/>
                </a:cubicBezTo>
                <a:cubicBezTo>
                  <a:pt x="676267" y="1681107"/>
                  <a:pt x="678399" y="1678968"/>
                  <a:pt x="681042" y="1678968"/>
                </a:cubicBezTo>
                <a:close/>
                <a:moveTo>
                  <a:pt x="619642" y="1678968"/>
                </a:moveTo>
                <a:cubicBezTo>
                  <a:pt x="621995" y="1678968"/>
                  <a:pt x="623906" y="1680877"/>
                  <a:pt x="623906" y="1683232"/>
                </a:cubicBezTo>
                <a:cubicBezTo>
                  <a:pt x="623906" y="1685588"/>
                  <a:pt x="621995" y="1687496"/>
                  <a:pt x="619642" y="1687496"/>
                </a:cubicBezTo>
                <a:cubicBezTo>
                  <a:pt x="617322" y="1687409"/>
                  <a:pt x="615463" y="1685550"/>
                  <a:pt x="615378" y="1683232"/>
                </a:cubicBezTo>
                <a:cubicBezTo>
                  <a:pt x="615378" y="1680877"/>
                  <a:pt x="617288" y="1678968"/>
                  <a:pt x="619642" y="1678968"/>
                </a:cubicBezTo>
                <a:close/>
                <a:moveTo>
                  <a:pt x="803845" y="1677945"/>
                </a:moveTo>
                <a:cubicBezTo>
                  <a:pt x="806949" y="1677945"/>
                  <a:pt x="809474" y="1680465"/>
                  <a:pt x="809474" y="1683574"/>
                </a:cubicBezTo>
                <a:cubicBezTo>
                  <a:pt x="809474" y="1686683"/>
                  <a:pt x="806949" y="1689202"/>
                  <a:pt x="803845" y="1689202"/>
                </a:cubicBezTo>
                <a:cubicBezTo>
                  <a:pt x="800740" y="1689202"/>
                  <a:pt x="798217" y="1686683"/>
                  <a:pt x="798217" y="1683574"/>
                </a:cubicBezTo>
                <a:cubicBezTo>
                  <a:pt x="798217" y="1680465"/>
                  <a:pt x="800740" y="1677945"/>
                  <a:pt x="803845" y="1677945"/>
                </a:cubicBezTo>
                <a:close/>
                <a:moveTo>
                  <a:pt x="865246" y="1677433"/>
                </a:moveTo>
                <a:cubicBezTo>
                  <a:pt x="868640" y="1677433"/>
                  <a:pt x="871386" y="1680183"/>
                  <a:pt x="871386" y="1683574"/>
                </a:cubicBezTo>
                <a:cubicBezTo>
                  <a:pt x="871386" y="1686964"/>
                  <a:pt x="868640" y="1689714"/>
                  <a:pt x="865246" y="1689714"/>
                </a:cubicBezTo>
                <a:cubicBezTo>
                  <a:pt x="861852" y="1689714"/>
                  <a:pt x="859106" y="1686964"/>
                  <a:pt x="859106" y="1683574"/>
                </a:cubicBezTo>
                <a:cubicBezTo>
                  <a:pt x="859106" y="1680183"/>
                  <a:pt x="861852" y="1677433"/>
                  <a:pt x="865246" y="1677433"/>
                </a:cubicBezTo>
                <a:close/>
                <a:moveTo>
                  <a:pt x="926648" y="1676922"/>
                </a:moveTo>
                <a:cubicBezTo>
                  <a:pt x="926767" y="1676919"/>
                  <a:pt x="926886" y="1676919"/>
                  <a:pt x="926989" y="1676922"/>
                </a:cubicBezTo>
                <a:cubicBezTo>
                  <a:pt x="930570" y="1677018"/>
                  <a:pt x="933402" y="1679995"/>
                  <a:pt x="933299" y="1683574"/>
                </a:cubicBezTo>
                <a:cubicBezTo>
                  <a:pt x="933299" y="1687248"/>
                  <a:pt x="930315" y="1690226"/>
                  <a:pt x="926648" y="1690226"/>
                </a:cubicBezTo>
                <a:cubicBezTo>
                  <a:pt x="923014" y="1690135"/>
                  <a:pt x="920081" y="1687210"/>
                  <a:pt x="919996" y="1683574"/>
                </a:cubicBezTo>
                <a:cubicBezTo>
                  <a:pt x="919996" y="1679900"/>
                  <a:pt x="922981" y="1676922"/>
                  <a:pt x="926648" y="1676922"/>
                </a:cubicBezTo>
                <a:close/>
                <a:moveTo>
                  <a:pt x="988415" y="1676446"/>
                </a:moveTo>
                <a:cubicBezTo>
                  <a:pt x="992277" y="1676446"/>
                  <a:pt x="995408" y="1679577"/>
                  <a:pt x="995408" y="1683439"/>
                </a:cubicBezTo>
                <a:cubicBezTo>
                  <a:pt x="995408" y="1687301"/>
                  <a:pt x="992277" y="1690432"/>
                  <a:pt x="988415" y="1690432"/>
                </a:cubicBezTo>
                <a:cubicBezTo>
                  <a:pt x="984553" y="1690432"/>
                  <a:pt x="981422" y="1687301"/>
                  <a:pt x="981422" y="1683439"/>
                </a:cubicBezTo>
                <a:cubicBezTo>
                  <a:pt x="981422" y="1679577"/>
                  <a:pt x="984553" y="1676446"/>
                  <a:pt x="988415" y="1676446"/>
                </a:cubicBezTo>
                <a:close/>
                <a:moveTo>
                  <a:pt x="1050132" y="1676239"/>
                </a:moveTo>
                <a:cubicBezTo>
                  <a:pt x="1054175" y="1676239"/>
                  <a:pt x="1057466" y="1679523"/>
                  <a:pt x="1057466" y="1683573"/>
                </a:cubicBezTo>
                <a:cubicBezTo>
                  <a:pt x="1057466" y="1687624"/>
                  <a:pt x="1054175" y="1690908"/>
                  <a:pt x="1050132" y="1690908"/>
                </a:cubicBezTo>
                <a:cubicBezTo>
                  <a:pt x="1046125" y="1690817"/>
                  <a:pt x="1042884" y="1687587"/>
                  <a:pt x="1042799" y="1683573"/>
                </a:cubicBezTo>
                <a:cubicBezTo>
                  <a:pt x="1042799" y="1679523"/>
                  <a:pt x="1046090" y="1676239"/>
                  <a:pt x="1050132" y="1676239"/>
                </a:cubicBezTo>
                <a:close/>
                <a:moveTo>
                  <a:pt x="1110851" y="1675728"/>
                </a:moveTo>
                <a:cubicBezTo>
                  <a:pt x="1110970" y="1675725"/>
                  <a:pt x="1111073" y="1675725"/>
                  <a:pt x="1111192" y="1675728"/>
                </a:cubicBezTo>
                <a:cubicBezTo>
                  <a:pt x="1115439" y="1675824"/>
                  <a:pt x="1118799" y="1679335"/>
                  <a:pt x="1118697" y="1683574"/>
                </a:cubicBezTo>
                <a:cubicBezTo>
                  <a:pt x="1118697" y="1687908"/>
                  <a:pt x="1115183" y="1691419"/>
                  <a:pt x="1110851" y="1691419"/>
                </a:cubicBezTo>
                <a:cubicBezTo>
                  <a:pt x="1106553" y="1691329"/>
                  <a:pt x="1103091" y="1687868"/>
                  <a:pt x="1103006" y="1683574"/>
                </a:cubicBezTo>
                <a:cubicBezTo>
                  <a:pt x="1103006" y="1679240"/>
                  <a:pt x="1106519" y="1675728"/>
                  <a:pt x="1110851" y="1675728"/>
                </a:cubicBezTo>
                <a:close/>
                <a:moveTo>
                  <a:pt x="1172253" y="1675387"/>
                </a:moveTo>
                <a:cubicBezTo>
                  <a:pt x="1172372" y="1675385"/>
                  <a:pt x="1172474" y="1675385"/>
                  <a:pt x="1172594" y="1675387"/>
                </a:cubicBezTo>
                <a:cubicBezTo>
                  <a:pt x="1177028" y="1675482"/>
                  <a:pt x="1180542" y="1679148"/>
                  <a:pt x="1180440" y="1683574"/>
                </a:cubicBezTo>
                <a:cubicBezTo>
                  <a:pt x="1180440" y="1688095"/>
                  <a:pt x="1176772" y="1691760"/>
                  <a:pt x="1172253" y="1691760"/>
                </a:cubicBezTo>
                <a:cubicBezTo>
                  <a:pt x="1167767" y="1691670"/>
                  <a:pt x="1164151" y="1688058"/>
                  <a:pt x="1164066" y="1683574"/>
                </a:cubicBezTo>
                <a:cubicBezTo>
                  <a:pt x="1164066" y="1679052"/>
                  <a:pt x="1167733" y="1675387"/>
                  <a:pt x="1172253" y="1675387"/>
                </a:cubicBezTo>
                <a:close/>
                <a:moveTo>
                  <a:pt x="1233654" y="1675045"/>
                </a:moveTo>
                <a:cubicBezTo>
                  <a:pt x="1238361" y="1675045"/>
                  <a:pt x="1242181" y="1678864"/>
                  <a:pt x="1242181" y="1683573"/>
                </a:cubicBezTo>
                <a:cubicBezTo>
                  <a:pt x="1242181" y="1688283"/>
                  <a:pt x="1238361" y="1692101"/>
                  <a:pt x="1233654" y="1692101"/>
                </a:cubicBezTo>
                <a:cubicBezTo>
                  <a:pt x="1228980" y="1692011"/>
                  <a:pt x="1225211" y="1688245"/>
                  <a:pt x="1225126" y="1683573"/>
                </a:cubicBezTo>
                <a:cubicBezTo>
                  <a:pt x="1225126" y="1678864"/>
                  <a:pt x="1228946" y="1675045"/>
                  <a:pt x="1233654" y="1675045"/>
                </a:cubicBezTo>
                <a:close/>
                <a:moveTo>
                  <a:pt x="1295055" y="1674874"/>
                </a:moveTo>
                <a:cubicBezTo>
                  <a:pt x="1299865" y="1674874"/>
                  <a:pt x="1303753" y="1678768"/>
                  <a:pt x="1303753" y="1683573"/>
                </a:cubicBezTo>
                <a:cubicBezTo>
                  <a:pt x="1303753" y="1688378"/>
                  <a:pt x="1299865" y="1692271"/>
                  <a:pt x="1295055" y="1692271"/>
                </a:cubicBezTo>
                <a:cubicBezTo>
                  <a:pt x="1290245" y="1692271"/>
                  <a:pt x="1286357" y="1688378"/>
                  <a:pt x="1286357" y="1683573"/>
                </a:cubicBezTo>
                <a:cubicBezTo>
                  <a:pt x="1286357" y="1678768"/>
                  <a:pt x="1290245" y="1674874"/>
                  <a:pt x="1295055" y="1674874"/>
                </a:cubicBezTo>
                <a:close/>
                <a:moveTo>
                  <a:pt x="1970835" y="1674570"/>
                </a:moveTo>
                <a:cubicBezTo>
                  <a:pt x="1975733" y="1674570"/>
                  <a:pt x="1979704" y="1678541"/>
                  <a:pt x="1979704" y="1683439"/>
                </a:cubicBezTo>
                <a:cubicBezTo>
                  <a:pt x="1979704" y="1688337"/>
                  <a:pt x="1975733" y="1692308"/>
                  <a:pt x="1970835" y="1692308"/>
                </a:cubicBezTo>
                <a:cubicBezTo>
                  <a:pt x="1965937" y="1692308"/>
                  <a:pt x="1961966" y="1688337"/>
                  <a:pt x="1961966" y="1683439"/>
                </a:cubicBezTo>
                <a:cubicBezTo>
                  <a:pt x="1961966" y="1678541"/>
                  <a:pt x="1965937" y="1674570"/>
                  <a:pt x="1970835" y="1674570"/>
                </a:cubicBezTo>
                <a:close/>
                <a:moveTo>
                  <a:pt x="1357138" y="1674533"/>
                </a:moveTo>
                <a:cubicBezTo>
                  <a:pt x="1362136" y="1674533"/>
                  <a:pt x="1366178" y="1678581"/>
                  <a:pt x="1366178" y="1683573"/>
                </a:cubicBezTo>
                <a:cubicBezTo>
                  <a:pt x="1366178" y="1688565"/>
                  <a:pt x="1362136" y="1692613"/>
                  <a:pt x="1357138" y="1692613"/>
                </a:cubicBezTo>
                <a:cubicBezTo>
                  <a:pt x="1352141" y="1692613"/>
                  <a:pt x="1348099" y="1688565"/>
                  <a:pt x="1348099" y="1683573"/>
                </a:cubicBezTo>
                <a:cubicBezTo>
                  <a:pt x="1348099" y="1678581"/>
                  <a:pt x="1352141" y="1674533"/>
                  <a:pt x="1357138" y="1674533"/>
                </a:cubicBezTo>
                <a:close/>
                <a:moveTo>
                  <a:pt x="1417858" y="1674363"/>
                </a:moveTo>
                <a:cubicBezTo>
                  <a:pt x="1422941" y="1674363"/>
                  <a:pt x="1427068" y="1678488"/>
                  <a:pt x="1427068" y="1683574"/>
                </a:cubicBezTo>
                <a:cubicBezTo>
                  <a:pt x="1427068" y="1688660"/>
                  <a:pt x="1422941" y="1692784"/>
                  <a:pt x="1417858" y="1692784"/>
                </a:cubicBezTo>
                <a:cubicBezTo>
                  <a:pt x="1412810" y="1692693"/>
                  <a:pt x="1408733" y="1688622"/>
                  <a:pt x="1408648" y="1683574"/>
                </a:cubicBezTo>
                <a:cubicBezTo>
                  <a:pt x="1408648" y="1678488"/>
                  <a:pt x="1412775" y="1674363"/>
                  <a:pt x="1417858" y="1674363"/>
                </a:cubicBezTo>
                <a:close/>
                <a:moveTo>
                  <a:pt x="1479259" y="1674022"/>
                </a:moveTo>
                <a:cubicBezTo>
                  <a:pt x="1484529" y="1674022"/>
                  <a:pt x="1488810" y="1678298"/>
                  <a:pt x="1488810" y="1683574"/>
                </a:cubicBezTo>
                <a:cubicBezTo>
                  <a:pt x="1488810" y="1688849"/>
                  <a:pt x="1484529" y="1693125"/>
                  <a:pt x="1479259" y="1693125"/>
                </a:cubicBezTo>
                <a:cubicBezTo>
                  <a:pt x="1473989" y="1693125"/>
                  <a:pt x="1469708" y="1688849"/>
                  <a:pt x="1469708" y="1683574"/>
                </a:cubicBezTo>
                <a:cubicBezTo>
                  <a:pt x="1469708" y="1678298"/>
                  <a:pt x="1473989" y="1674022"/>
                  <a:pt x="1479259" y="1674022"/>
                </a:cubicBezTo>
                <a:close/>
                <a:moveTo>
                  <a:pt x="1540661" y="1673852"/>
                </a:moveTo>
                <a:cubicBezTo>
                  <a:pt x="1540780" y="1673850"/>
                  <a:pt x="1540882" y="1673850"/>
                  <a:pt x="1541001" y="1673852"/>
                </a:cubicBezTo>
                <a:cubicBezTo>
                  <a:pt x="1546272" y="1673947"/>
                  <a:pt x="1550485" y="1678300"/>
                  <a:pt x="1550382" y="1683574"/>
                </a:cubicBezTo>
                <a:cubicBezTo>
                  <a:pt x="1550382" y="1688943"/>
                  <a:pt x="1546033" y="1693295"/>
                  <a:pt x="1540661" y="1693295"/>
                </a:cubicBezTo>
                <a:cubicBezTo>
                  <a:pt x="1535322" y="1693205"/>
                  <a:pt x="1531024" y="1688905"/>
                  <a:pt x="1530939" y="1683574"/>
                </a:cubicBezTo>
                <a:cubicBezTo>
                  <a:pt x="1530939" y="1678204"/>
                  <a:pt x="1535288" y="1673852"/>
                  <a:pt x="1540661" y="1673852"/>
                </a:cubicBezTo>
                <a:close/>
                <a:moveTo>
                  <a:pt x="1602427" y="1673547"/>
                </a:moveTo>
                <a:cubicBezTo>
                  <a:pt x="1607891" y="1673547"/>
                  <a:pt x="1612320" y="1677976"/>
                  <a:pt x="1612320" y="1683439"/>
                </a:cubicBezTo>
                <a:cubicBezTo>
                  <a:pt x="1612320" y="1688903"/>
                  <a:pt x="1607891" y="1693332"/>
                  <a:pt x="1602427" y="1693332"/>
                </a:cubicBezTo>
                <a:cubicBezTo>
                  <a:pt x="1596964" y="1693332"/>
                  <a:pt x="1592535" y="1688903"/>
                  <a:pt x="1592535" y="1683439"/>
                </a:cubicBezTo>
                <a:cubicBezTo>
                  <a:pt x="1592535" y="1677976"/>
                  <a:pt x="1596964" y="1673547"/>
                  <a:pt x="1602427" y="1673547"/>
                </a:cubicBezTo>
                <a:close/>
                <a:moveTo>
                  <a:pt x="1724863" y="1673511"/>
                </a:moveTo>
                <a:cubicBezTo>
                  <a:pt x="1724983" y="1673509"/>
                  <a:pt x="1725085" y="1673509"/>
                  <a:pt x="1725204" y="1673511"/>
                </a:cubicBezTo>
                <a:cubicBezTo>
                  <a:pt x="1730662" y="1673606"/>
                  <a:pt x="1735029" y="1678111"/>
                  <a:pt x="1734926" y="1683574"/>
                </a:cubicBezTo>
                <a:cubicBezTo>
                  <a:pt x="1734926" y="1689130"/>
                  <a:pt x="1730424" y="1693637"/>
                  <a:pt x="1724863" y="1693637"/>
                </a:cubicBezTo>
                <a:cubicBezTo>
                  <a:pt x="1719337" y="1693546"/>
                  <a:pt x="1714886" y="1689093"/>
                  <a:pt x="1714801" y="1683574"/>
                </a:cubicBezTo>
                <a:cubicBezTo>
                  <a:pt x="1714801" y="1678017"/>
                  <a:pt x="1719303" y="1673511"/>
                  <a:pt x="1724863" y="1673511"/>
                </a:cubicBezTo>
                <a:close/>
                <a:moveTo>
                  <a:pt x="1664144" y="1673511"/>
                </a:moveTo>
                <a:cubicBezTo>
                  <a:pt x="1664264" y="1673509"/>
                  <a:pt x="1664366" y="1673509"/>
                  <a:pt x="1664485" y="1673511"/>
                </a:cubicBezTo>
                <a:cubicBezTo>
                  <a:pt x="1669943" y="1673606"/>
                  <a:pt x="1674310" y="1678111"/>
                  <a:pt x="1674207" y="1683574"/>
                </a:cubicBezTo>
                <a:cubicBezTo>
                  <a:pt x="1674207" y="1689130"/>
                  <a:pt x="1669705" y="1693637"/>
                  <a:pt x="1664144" y="1693637"/>
                </a:cubicBezTo>
                <a:cubicBezTo>
                  <a:pt x="1658618" y="1693546"/>
                  <a:pt x="1654167" y="1689093"/>
                  <a:pt x="1654082" y="1683574"/>
                </a:cubicBezTo>
                <a:cubicBezTo>
                  <a:pt x="1654082" y="1678017"/>
                  <a:pt x="1658584" y="1673511"/>
                  <a:pt x="1664144" y="1673511"/>
                </a:cubicBezTo>
                <a:close/>
                <a:moveTo>
                  <a:pt x="1909068" y="1673339"/>
                </a:moveTo>
                <a:cubicBezTo>
                  <a:pt x="1914714" y="1673339"/>
                  <a:pt x="1919301" y="1677921"/>
                  <a:pt x="1919301" y="1683573"/>
                </a:cubicBezTo>
                <a:cubicBezTo>
                  <a:pt x="1919301" y="1689225"/>
                  <a:pt x="1914714" y="1693807"/>
                  <a:pt x="1909068" y="1693807"/>
                </a:cubicBezTo>
                <a:cubicBezTo>
                  <a:pt x="1903422" y="1693807"/>
                  <a:pt x="1898835" y="1689225"/>
                  <a:pt x="1898835" y="1683573"/>
                </a:cubicBezTo>
                <a:cubicBezTo>
                  <a:pt x="1898835" y="1677921"/>
                  <a:pt x="1903422" y="1673339"/>
                  <a:pt x="1909068" y="1673339"/>
                </a:cubicBezTo>
                <a:close/>
                <a:moveTo>
                  <a:pt x="1847666" y="1673339"/>
                </a:moveTo>
                <a:cubicBezTo>
                  <a:pt x="1853312" y="1673339"/>
                  <a:pt x="1857899" y="1677921"/>
                  <a:pt x="1857899" y="1683573"/>
                </a:cubicBezTo>
                <a:cubicBezTo>
                  <a:pt x="1857899" y="1689225"/>
                  <a:pt x="1853312" y="1693807"/>
                  <a:pt x="1847666" y="1693807"/>
                </a:cubicBezTo>
                <a:cubicBezTo>
                  <a:pt x="1842020" y="1693807"/>
                  <a:pt x="1837433" y="1689225"/>
                  <a:pt x="1837433" y="1683573"/>
                </a:cubicBezTo>
                <a:cubicBezTo>
                  <a:pt x="1837433" y="1677921"/>
                  <a:pt x="1842020" y="1673339"/>
                  <a:pt x="1847666" y="1673339"/>
                </a:cubicBezTo>
                <a:close/>
                <a:moveTo>
                  <a:pt x="1786265" y="1673339"/>
                </a:moveTo>
                <a:cubicBezTo>
                  <a:pt x="1791911" y="1673339"/>
                  <a:pt x="1796499" y="1677921"/>
                  <a:pt x="1796499" y="1683573"/>
                </a:cubicBezTo>
                <a:cubicBezTo>
                  <a:pt x="1796499" y="1689225"/>
                  <a:pt x="1791911" y="1693807"/>
                  <a:pt x="1786265" y="1693807"/>
                </a:cubicBezTo>
                <a:cubicBezTo>
                  <a:pt x="1780620" y="1693807"/>
                  <a:pt x="1776032" y="1689225"/>
                  <a:pt x="1776032" y="1683573"/>
                </a:cubicBezTo>
                <a:cubicBezTo>
                  <a:pt x="1776032" y="1677921"/>
                  <a:pt x="1780620" y="1673339"/>
                  <a:pt x="1786265" y="1673339"/>
                </a:cubicBezTo>
                <a:close/>
                <a:moveTo>
                  <a:pt x="189832" y="1621319"/>
                </a:moveTo>
                <a:lnTo>
                  <a:pt x="190685" y="1622172"/>
                </a:lnTo>
                <a:cubicBezTo>
                  <a:pt x="190429" y="1622324"/>
                  <a:pt x="190088" y="1622324"/>
                  <a:pt x="189832" y="1622172"/>
                </a:cubicBezTo>
                <a:cubicBezTo>
                  <a:pt x="189559" y="1622297"/>
                  <a:pt x="189252" y="1622297"/>
                  <a:pt x="188980" y="1622172"/>
                </a:cubicBezTo>
                <a:cubicBezTo>
                  <a:pt x="188980" y="1621701"/>
                  <a:pt x="189355" y="1621319"/>
                  <a:pt x="189832" y="1621319"/>
                </a:cubicBezTo>
                <a:close/>
                <a:moveTo>
                  <a:pt x="251234" y="1620637"/>
                </a:moveTo>
                <a:cubicBezTo>
                  <a:pt x="252086" y="1620637"/>
                  <a:pt x="252769" y="1621325"/>
                  <a:pt x="252769" y="1622172"/>
                </a:cubicBezTo>
                <a:cubicBezTo>
                  <a:pt x="252769" y="1623020"/>
                  <a:pt x="252086" y="1623707"/>
                  <a:pt x="251234" y="1623707"/>
                </a:cubicBezTo>
                <a:cubicBezTo>
                  <a:pt x="250380" y="1623707"/>
                  <a:pt x="249699" y="1623020"/>
                  <a:pt x="249699" y="1622172"/>
                </a:cubicBezTo>
                <a:cubicBezTo>
                  <a:pt x="249699" y="1621325"/>
                  <a:pt x="250380" y="1620637"/>
                  <a:pt x="251234" y="1620637"/>
                </a:cubicBezTo>
                <a:close/>
                <a:moveTo>
                  <a:pt x="312635" y="1620125"/>
                </a:moveTo>
                <a:cubicBezTo>
                  <a:pt x="313761" y="1620125"/>
                  <a:pt x="314682" y="1621041"/>
                  <a:pt x="314682" y="1622172"/>
                </a:cubicBezTo>
                <a:cubicBezTo>
                  <a:pt x="314682" y="1623303"/>
                  <a:pt x="313761" y="1624219"/>
                  <a:pt x="312635" y="1624219"/>
                </a:cubicBezTo>
                <a:cubicBezTo>
                  <a:pt x="311544" y="1624137"/>
                  <a:pt x="310673" y="1623267"/>
                  <a:pt x="310589" y="1622172"/>
                </a:cubicBezTo>
                <a:cubicBezTo>
                  <a:pt x="310589" y="1621041"/>
                  <a:pt x="311509" y="1620125"/>
                  <a:pt x="312635" y="1620125"/>
                </a:cubicBezTo>
                <a:close/>
                <a:moveTo>
                  <a:pt x="374036" y="1619443"/>
                </a:moveTo>
                <a:cubicBezTo>
                  <a:pt x="375537" y="1619443"/>
                  <a:pt x="376765" y="1620665"/>
                  <a:pt x="376765" y="1622172"/>
                </a:cubicBezTo>
                <a:cubicBezTo>
                  <a:pt x="376765" y="1623680"/>
                  <a:pt x="375537" y="1624901"/>
                  <a:pt x="374036" y="1624901"/>
                </a:cubicBezTo>
                <a:cubicBezTo>
                  <a:pt x="372535" y="1624901"/>
                  <a:pt x="371308" y="1623680"/>
                  <a:pt x="371308" y="1622172"/>
                </a:cubicBezTo>
                <a:cubicBezTo>
                  <a:pt x="371308" y="1620665"/>
                  <a:pt x="372535" y="1619443"/>
                  <a:pt x="374036" y="1619443"/>
                </a:cubicBezTo>
                <a:close/>
                <a:moveTo>
                  <a:pt x="436119" y="1618932"/>
                </a:moveTo>
                <a:cubicBezTo>
                  <a:pt x="436238" y="1618925"/>
                  <a:pt x="436358" y="1618925"/>
                  <a:pt x="436477" y="1618932"/>
                </a:cubicBezTo>
                <a:cubicBezTo>
                  <a:pt x="438166" y="1619029"/>
                  <a:pt x="439462" y="1620480"/>
                  <a:pt x="439360" y="1622172"/>
                </a:cubicBezTo>
                <a:cubicBezTo>
                  <a:pt x="439360" y="1623961"/>
                  <a:pt x="437910" y="1625413"/>
                  <a:pt x="436119" y="1625413"/>
                </a:cubicBezTo>
                <a:cubicBezTo>
                  <a:pt x="434363" y="1625328"/>
                  <a:pt x="432964" y="1623926"/>
                  <a:pt x="432879" y="1622172"/>
                </a:cubicBezTo>
                <a:cubicBezTo>
                  <a:pt x="432879" y="1620383"/>
                  <a:pt x="434328" y="1618932"/>
                  <a:pt x="436119" y="1618932"/>
                </a:cubicBezTo>
                <a:close/>
                <a:moveTo>
                  <a:pt x="496839" y="1618419"/>
                </a:moveTo>
                <a:cubicBezTo>
                  <a:pt x="498903" y="1618419"/>
                  <a:pt x="500591" y="1620099"/>
                  <a:pt x="500591" y="1622172"/>
                </a:cubicBezTo>
                <a:cubicBezTo>
                  <a:pt x="500591" y="1624244"/>
                  <a:pt x="498903" y="1625924"/>
                  <a:pt x="496839" y="1625924"/>
                </a:cubicBezTo>
                <a:cubicBezTo>
                  <a:pt x="494775" y="1625924"/>
                  <a:pt x="493087" y="1624244"/>
                  <a:pt x="493087" y="1622172"/>
                </a:cubicBezTo>
                <a:cubicBezTo>
                  <a:pt x="493087" y="1620099"/>
                  <a:pt x="494775" y="1618419"/>
                  <a:pt x="496839" y="1618419"/>
                </a:cubicBezTo>
                <a:close/>
                <a:moveTo>
                  <a:pt x="558240" y="1617737"/>
                </a:moveTo>
                <a:cubicBezTo>
                  <a:pt x="558359" y="1617732"/>
                  <a:pt x="558479" y="1617732"/>
                  <a:pt x="558581" y="1617737"/>
                </a:cubicBezTo>
                <a:cubicBezTo>
                  <a:pt x="560935" y="1617833"/>
                  <a:pt x="562777" y="1619818"/>
                  <a:pt x="562675" y="1622172"/>
                </a:cubicBezTo>
                <a:cubicBezTo>
                  <a:pt x="562675" y="1624621"/>
                  <a:pt x="560696" y="1626606"/>
                  <a:pt x="558240" y="1626606"/>
                </a:cubicBezTo>
                <a:cubicBezTo>
                  <a:pt x="555784" y="1626606"/>
                  <a:pt x="553806" y="1624621"/>
                  <a:pt x="553806" y="1622172"/>
                </a:cubicBezTo>
                <a:cubicBezTo>
                  <a:pt x="553806" y="1619723"/>
                  <a:pt x="555784" y="1617737"/>
                  <a:pt x="558240" y="1617737"/>
                </a:cubicBezTo>
                <a:close/>
                <a:moveTo>
                  <a:pt x="619641" y="1617226"/>
                </a:moveTo>
                <a:cubicBezTo>
                  <a:pt x="622370" y="1617226"/>
                  <a:pt x="624587" y="1619440"/>
                  <a:pt x="624587" y="1622173"/>
                </a:cubicBezTo>
                <a:cubicBezTo>
                  <a:pt x="624587" y="1624905"/>
                  <a:pt x="622370" y="1627119"/>
                  <a:pt x="619641" y="1627119"/>
                </a:cubicBezTo>
                <a:cubicBezTo>
                  <a:pt x="616912" y="1627119"/>
                  <a:pt x="614695" y="1624905"/>
                  <a:pt x="614695" y="1622173"/>
                </a:cubicBezTo>
                <a:cubicBezTo>
                  <a:pt x="614695" y="1619440"/>
                  <a:pt x="616912" y="1617226"/>
                  <a:pt x="619641" y="1617226"/>
                </a:cubicBezTo>
                <a:close/>
                <a:moveTo>
                  <a:pt x="681042" y="1616714"/>
                </a:moveTo>
                <a:cubicBezTo>
                  <a:pt x="684061" y="1616714"/>
                  <a:pt x="686500" y="1619159"/>
                  <a:pt x="686500" y="1622172"/>
                </a:cubicBezTo>
                <a:cubicBezTo>
                  <a:pt x="686500" y="1625186"/>
                  <a:pt x="684061" y="1627630"/>
                  <a:pt x="681042" y="1627630"/>
                </a:cubicBezTo>
                <a:cubicBezTo>
                  <a:pt x="678057" y="1627542"/>
                  <a:pt x="675670" y="1625149"/>
                  <a:pt x="675585" y="1622172"/>
                </a:cubicBezTo>
                <a:cubicBezTo>
                  <a:pt x="675585" y="1619159"/>
                  <a:pt x="678024" y="1616714"/>
                  <a:pt x="681042" y="1616714"/>
                </a:cubicBezTo>
                <a:close/>
                <a:moveTo>
                  <a:pt x="743126" y="1616203"/>
                </a:moveTo>
                <a:cubicBezTo>
                  <a:pt x="746333" y="1616111"/>
                  <a:pt x="749011" y="1618630"/>
                  <a:pt x="749096" y="1621831"/>
                </a:cubicBezTo>
                <a:cubicBezTo>
                  <a:pt x="749096" y="1625128"/>
                  <a:pt x="746418" y="1627801"/>
                  <a:pt x="743126" y="1627801"/>
                </a:cubicBezTo>
                <a:cubicBezTo>
                  <a:pt x="739954" y="1627806"/>
                  <a:pt x="737344" y="1625335"/>
                  <a:pt x="737157" y="1622172"/>
                </a:cubicBezTo>
                <a:cubicBezTo>
                  <a:pt x="737157" y="1618876"/>
                  <a:pt x="739835" y="1616203"/>
                  <a:pt x="743126" y="1616203"/>
                </a:cubicBezTo>
                <a:close/>
                <a:moveTo>
                  <a:pt x="803845" y="1615690"/>
                </a:moveTo>
                <a:cubicBezTo>
                  <a:pt x="807426" y="1615690"/>
                  <a:pt x="810326" y="1618592"/>
                  <a:pt x="810326" y="1622172"/>
                </a:cubicBezTo>
                <a:cubicBezTo>
                  <a:pt x="810326" y="1625752"/>
                  <a:pt x="807426" y="1628653"/>
                  <a:pt x="803845" y="1628653"/>
                </a:cubicBezTo>
                <a:cubicBezTo>
                  <a:pt x="800263" y="1628653"/>
                  <a:pt x="797364" y="1625752"/>
                  <a:pt x="797364" y="1622172"/>
                </a:cubicBezTo>
                <a:cubicBezTo>
                  <a:pt x="797364" y="1618592"/>
                  <a:pt x="800263" y="1615690"/>
                  <a:pt x="803845" y="1615690"/>
                </a:cubicBezTo>
                <a:close/>
                <a:moveTo>
                  <a:pt x="865246" y="1615349"/>
                </a:moveTo>
                <a:cubicBezTo>
                  <a:pt x="869015" y="1615349"/>
                  <a:pt x="872068" y="1618404"/>
                  <a:pt x="872068" y="1622172"/>
                </a:cubicBezTo>
                <a:cubicBezTo>
                  <a:pt x="872068" y="1625939"/>
                  <a:pt x="869015" y="1628994"/>
                  <a:pt x="865246" y="1628994"/>
                </a:cubicBezTo>
                <a:cubicBezTo>
                  <a:pt x="861476" y="1628994"/>
                  <a:pt x="858424" y="1625939"/>
                  <a:pt x="858424" y="1622172"/>
                </a:cubicBezTo>
                <a:cubicBezTo>
                  <a:pt x="858424" y="1618404"/>
                  <a:pt x="861476" y="1615349"/>
                  <a:pt x="865246" y="1615349"/>
                </a:cubicBezTo>
                <a:close/>
                <a:moveTo>
                  <a:pt x="926648" y="1614838"/>
                </a:moveTo>
                <a:cubicBezTo>
                  <a:pt x="930690" y="1614838"/>
                  <a:pt x="933982" y="1618122"/>
                  <a:pt x="933982" y="1622172"/>
                </a:cubicBezTo>
                <a:cubicBezTo>
                  <a:pt x="933982" y="1626223"/>
                  <a:pt x="930690" y="1629506"/>
                  <a:pt x="926648" y="1629506"/>
                </a:cubicBezTo>
                <a:cubicBezTo>
                  <a:pt x="922640" y="1629416"/>
                  <a:pt x="919399" y="1626186"/>
                  <a:pt x="919314" y="1622172"/>
                </a:cubicBezTo>
                <a:cubicBezTo>
                  <a:pt x="919314" y="1618122"/>
                  <a:pt x="922606" y="1614838"/>
                  <a:pt x="926648" y="1614838"/>
                </a:cubicBezTo>
                <a:close/>
                <a:moveTo>
                  <a:pt x="988048" y="1614497"/>
                </a:moveTo>
                <a:cubicBezTo>
                  <a:pt x="992296" y="1614497"/>
                  <a:pt x="995724" y="1617934"/>
                  <a:pt x="995724" y="1622173"/>
                </a:cubicBezTo>
                <a:cubicBezTo>
                  <a:pt x="995724" y="1626411"/>
                  <a:pt x="992296" y="1629848"/>
                  <a:pt x="988048" y="1629848"/>
                </a:cubicBezTo>
                <a:cubicBezTo>
                  <a:pt x="983802" y="1629848"/>
                  <a:pt x="980374" y="1626411"/>
                  <a:pt x="980374" y="1622173"/>
                </a:cubicBezTo>
                <a:cubicBezTo>
                  <a:pt x="980374" y="1617934"/>
                  <a:pt x="983802" y="1614497"/>
                  <a:pt x="988048" y="1614497"/>
                </a:cubicBezTo>
                <a:close/>
                <a:moveTo>
                  <a:pt x="1050133" y="1613986"/>
                </a:moveTo>
                <a:cubicBezTo>
                  <a:pt x="1050252" y="1613984"/>
                  <a:pt x="1050354" y="1613984"/>
                  <a:pt x="1050474" y="1613986"/>
                </a:cubicBezTo>
                <a:cubicBezTo>
                  <a:pt x="1054908" y="1614081"/>
                  <a:pt x="1058422" y="1617747"/>
                  <a:pt x="1058320" y="1622173"/>
                </a:cubicBezTo>
                <a:cubicBezTo>
                  <a:pt x="1058320" y="1626694"/>
                  <a:pt x="1054653" y="1630359"/>
                  <a:pt x="1050133" y="1630359"/>
                </a:cubicBezTo>
                <a:cubicBezTo>
                  <a:pt x="1045647" y="1630269"/>
                  <a:pt x="1042031" y="1626657"/>
                  <a:pt x="1041946" y="1622173"/>
                </a:cubicBezTo>
                <a:cubicBezTo>
                  <a:pt x="1041946" y="1617651"/>
                  <a:pt x="1045613" y="1613986"/>
                  <a:pt x="1050133" y="1613986"/>
                </a:cubicBezTo>
                <a:close/>
                <a:moveTo>
                  <a:pt x="1110852" y="1613644"/>
                </a:moveTo>
                <a:cubicBezTo>
                  <a:pt x="1115559" y="1613644"/>
                  <a:pt x="1119379" y="1617463"/>
                  <a:pt x="1119379" y="1622172"/>
                </a:cubicBezTo>
                <a:cubicBezTo>
                  <a:pt x="1119379" y="1626882"/>
                  <a:pt x="1115559" y="1630700"/>
                  <a:pt x="1110852" y="1630700"/>
                </a:cubicBezTo>
                <a:cubicBezTo>
                  <a:pt x="1106178" y="1630610"/>
                  <a:pt x="1102409" y="1626844"/>
                  <a:pt x="1102324" y="1622172"/>
                </a:cubicBezTo>
                <a:cubicBezTo>
                  <a:pt x="1102324" y="1617463"/>
                  <a:pt x="1106144" y="1613644"/>
                  <a:pt x="1110852" y="1613644"/>
                </a:cubicBezTo>
                <a:close/>
                <a:moveTo>
                  <a:pt x="1172252" y="1613303"/>
                </a:moveTo>
                <a:cubicBezTo>
                  <a:pt x="1177147" y="1613303"/>
                  <a:pt x="1181121" y="1617274"/>
                  <a:pt x="1181121" y="1622172"/>
                </a:cubicBezTo>
                <a:cubicBezTo>
                  <a:pt x="1181121" y="1627071"/>
                  <a:pt x="1177147" y="1631042"/>
                  <a:pt x="1172252" y="1631042"/>
                </a:cubicBezTo>
                <a:cubicBezTo>
                  <a:pt x="1167391" y="1630951"/>
                  <a:pt x="1163468" y="1627033"/>
                  <a:pt x="1163384" y="1622172"/>
                </a:cubicBezTo>
                <a:cubicBezTo>
                  <a:pt x="1163384" y="1617274"/>
                  <a:pt x="1167357" y="1613303"/>
                  <a:pt x="1172252" y="1613303"/>
                </a:cubicBezTo>
                <a:close/>
                <a:moveTo>
                  <a:pt x="1233654" y="1612962"/>
                </a:moveTo>
                <a:cubicBezTo>
                  <a:pt x="1238737" y="1612962"/>
                  <a:pt x="1242864" y="1617087"/>
                  <a:pt x="1242864" y="1622173"/>
                </a:cubicBezTo>
                <a:cubicBezTo>
                  <a:pt x="1242864" y="1627259"/>
                  <a:pt x="1238737" y="1631383"/>
                  <a:pt x="1233654" y="1631383"/>
                </a:cubicBezTo>
                <a:cubicBezTo>
                  <a:pt x="1228571" y="1631383"/>
                  <a:pt x="1224444" y="1627259"/>
                  <a:pt x="1224444" y="1622173"/>
                </a:cubicBezTo>
                <a:cubicBezTo>
                  <a:pt x="1224444" y="1617087"/>
                  <a:pt x="1228571" y="1612962"/>
                  <a:pt x="1233654" y="1612962"/>
                </a:cubicBezTo>
                <a:close/>
                <a:moveTo>
                  <a:pt x="1971151" y="1612620"/>
                </a:moveTo>
                <a:cubicBezTo>
                  <a:pt x="1976421" y="1612620"/>
                  <a:pt x="1980702" y="1616896"/>
                  <a:pt x="1980702" y="1622172"/>
                </a:cubicBezTo>
                <a:cubicBezTo>
                  <a:pt x="1980702" y="1627447"/>
                  <a:pt x="1976421" y="1631723"/>
                  <a:pt x="1971151" y="1631723"/>
                </a:cubicBezTo>
                <a:cubicBezTo>
                  <a:pt x="1965881" y="1631723"/>
                  <a:pt x="1961600" y="1627447"/>
                  <a:pt x="1961600" y="1622172"/>
                </a:cubicBezTo>
                <a:cubicBezTo>
                  <a:pt x="1961600" y="1616896"/>
                  <a:pt x="1965881" y="1612620"/>
                  <a:pt x="1971151" y="1612620"/>
                </a:cubicBezTo>
                <a:close/>
                <a:moveTo>
                  <a:pt x="1295055" y="1612620"/>
                </a:moveTo>
                <a:cubicBezTo>
                  <a:pt x="1300325" y="1612620"/>
                  <a:pt x="1304607" y="1616896"/>
                  <a:pt x="1304607" y="1622172"/>
                </a:cubicBezTo>
                <a:cubicBezTo>
                  <a:pt x="1304607" y="1627447"/>
                  <a:pt x="1300325" y="1631723"/>
                  <a:pt x="1295055" y="1631723"/>
                </a:cubicBezTo>
                <a:cubicBezTo>
                  <a:pt x="1289785" y="1631723"/>
                  <a:pt x="1285504" y="1627447"/>
                  <a:pt x="1285504" y="1622172"/>
                </a:cubicBezTo>
                <a:cubicBezTo>
                  <a:pt x="1285504" y="1616896"/>
                  <a:pt x="1289785" y="1612620"/>
                  <a:pt x="1295055" y="1612620"/>
                </a:cubicBezTo>
                <a:close/>
                <a:moveTo>
                  <a:pt x="1357139" y="1612279"/>
                </a:moveTo>
                <a:cubicBezTo>
                  <a:pt x="1362597" y="1612279"/>
                  <a:pt x="1367031" y="1616709"/>
                  <a:pt x="1367031" y="1622172"/>
                </a:cubicBezTo>
                <a:cubicBezTo>
                  <a:pt x="1367031" y="1627635"/>
                  <a:pt x="1362597" y="1632064"/>
                  <a:pt x="1357139" y="1632064"/>
                </a:cubicBezTo>
                <a:cubicBezTo>
                  <a:pt x="1351681" y="1632064"/>
                  <a:pt x="1347247" y="1627635"/>
                  <a:pt x="1347247" y="1622172"/>
                </a:cubicBezTo>
                <a:cubicBezTo>
                  <a:pt x="1347247" y="1616709"/>
                  <a:pt x="1351681" y="1612279"/>
                  <a:pt x="1357139" y="1612279"/>
                </a:cubicBezTo>
                <a:close/>
                <a:moveTo>
                  <a:pt x="1417857" y="1612109"/>
                </a:moveTo>
                <a:cubicBezTo>
                  <a:pt x="1417977" y="1612107"/>
                  <a:pt x="1418079" y="1612107"/>
                  <a:pt x="1418198" y="1612109"/>
                </a:cubicBezTo>
                <a:cubicBezTo>
                  <a:pt x="1423656" y="1612204"/>
                  <a:pt x="1428023" y="1616709"/>
                  <a:pt x="1427920" y="1622172"/>
                </a:cubicBezTo>
                <a:cubicBezTo>
                  <a:pt x="1427920" y="1627729"/>
                  <a:pt x="1423418" y="1632235"/>
                  <a:pt x="1417857" y="1632235"/>
                </a:cubicBezTo>
                <a:cubicBezTo>
                  <a:pt x="1412331" y="1632144"/>
                  <a:pt x="1407880" y="1627691"/>
                  <a:pt x="1407795" y="1622172"/>
                </a:cubicBezTo>
                <a:cubicBezTo>
                  <a:pt x="1407795" y="1616615"/>
                  <a:pt x="1412297" y="1612109"/>
                  <a:pt x="1417857" y="1612109"/>
                </a:cubicBezTo>
                <a:close/>
                <a:moveTo>
                  <a:pt x="1479259" y="1611938"/>
                </a:moveTo>
                <a:cubicBezTo>
                  <a:pt x="1484905" y="1611938"/>
                  <a:pt x="1489493" y="1616520"/>
                  <a:pt x="1489493" y="1622172"/>
                </a:cubicBezTo>
                <a:cubicBezTo>
                  <a:pt x="1489493" y="1627824"/>
                  <a:pt x="1484905" y="1632406"/>
                  <a:pt x="1479259" y="1632406"/>
                </a:cubicBezTo>
                <a:cubicBezTo>
                  <a:pt x="1473614" y="1632406"/>
                  <a:pt x="1469026" y="1627824"/>
                  <a:pt x="1469026" y="1622172"/>
                </a:cubicBezTo>
                <a:cubicBezTo>
                  <a:pt x="1469026" y="1616520"/>
                  <a:pt x="1473614" y="1611938"/>
                  <a:pt x="1479259" y="1611938"/>
                </a:cubicBezTo>
                <a:close/>
                <a:moveTo>
                  <a:pt x="1540660" y="1611597"/>
                </a:moveTo>
                <a:cubicBezTo>
                  <a:pt x="1546493" y="1611597"/>
                  <a:pt x="1551235" y="1616332"/>
                  <a:pt x="1551235" y="1622172"/>
                </a:cubicBezTo>
                <a:cubicBezTo>
                  <a:pt x="1551235" y="1628012"/>
                  <a:pt x="1546493" y="1632747"/>
                  <a:pt x="1540660" y="1632747"/>
                </a:cubicBezTo>
                <a:cubicBezTo>
                  <a:pt x="1534827" y="1632747"/>
                  <a:pt x="1530086" y="1628012"/>
                  <a:pt x="1530086" y="1622172"/>
                </a:cubicBezTo>
                <a:cubicBezTo>
                  <a:pt x="1530086" y="1616332"/>
                  <a:pt x="1534827" y="1611597"/>
                  <a:pt x="1540660" y="1611597"/>
                </a:cubicBezTo>
                <a:close/>
                <a:moveTo>
                  <a:pt x="1786266" y="1610745"/>
                </a:moveTo>
                <a:cubicBezTo>
                  <a:pt x="1786385" y="1610743"/>
                  <a:pt x="1786487" y="1610743"/>
                  <a:pt x="1786607" y="1610745"/>
                </a:cubicBezTo>
                <a:cubicBezTo>
                  <a:pt x="1792542" y="1610840"/>
                  <a:pt x="1797284" y="1615727"/>
                  <a:pt x="1797181" y="1621660"/>
                </a:cubicBezTo>
                <a:cubicBezTo>
                  <a:pt x="1797181" y="1627690"/>
                  <a:pt x="1792286" y="1632576"/>
                  <a:pt x="1786266" y="1632576"/>
                </a:cubicBezTo>
                <a:cubicBezTo>
                  <a:pt x="1780245" y="1632576"/>
                  <a:pt x="1775350" y="1627690"/>
                  <a:pt x="1775350" y="1621660"/>
                </a:cubicBezTo>
                <a:cubicBezTo>
                  <a:pt x="1775350" y="1615631"/>
                  <a:pt x="1780245" y="1610745"/>
                  <a:pt x="1786266" y="1610745"/>
                </a:cubicBezTo>
                <a:close/>
                <a:moveTo>
                  <a:pt x="1724864" y="1610745"/>
                </a:moveTo>
                <a:cubicBezTo>
                  <a:pt x="1724983" y="1610743"/>
                  <a:pt x="1725086" y="1610743"/>
                  <a:pt x="1725205" y="1610745"/>
                </a:cubicBezTo>
                <a:cubicBezTo>
                  <a:pt x="1731141" y="1610840"/>
                  <a:pt x="1735882" y="1615727"/>
                  <a:pt x="1735780" y="1621660"/>
                </a:cubicBezTo>
                <a:cubicBezTo>
                  <a:pt x="1735780" y="1627690"/>
                  <a:pt x="1730885" y="1632576"/>
                  <a:pt x="1724864" y="1632576"/>
                </a:cubicBezTo>
                <a:cubicBezTo>
                  <a:pt x="1718843" y="1632576"/>
                  <a:pt x="1713949" y="1627690"/>
                  <a:pt x="1713949" y="1621660"/>
                </a:cubicBezTo>
                <a:cubicBezTo>
                  <a:pt x="1713949" y="1615631"/>
                  <a:pt x="1718843" y="1610745"/>
                  <a:pt x="1724864" y="1610745"/>
                </a:cubicBezTo>
                <a:close/>
                <a:moveTo>
                  <a:pt x="1909068" y="1610744"/>
                </a:moveTo>
                <a:cubicBezTo>
                  <a:pt x="1915191" y="1610744"/>
                  <a:pt x="1920155" y="1615708"/>
                  <a:pt x="1920155" y="1621831"/>
                </a:cubicBezTo>
                <a:cubicBezTo>
                  <a:pt x="1920069" y="1627915"/>
                  <a:pt x="1915157" y="1632825"/>
                  <a:pt x="1909068" y="1632917"/>
                </a:cubicBezTo>
                <a:cubicBezTo>
                  <a:pt x="1902979" y="1632825"/>
                  <a:pt x="1898067" y="1627915"/>
                  <a:pt x="1897982" y="1621831"/>
                </a:cubicBezTo>
                <a:cubicBezTo>
                  <a:pt x="1897982" y="1615708"/>
                  <a:pt x="1902945" y="1610744"/>
                  <a:pt x="1909068" y="1610744"/>
                </a:cubicBezTo>
                <a:close/>
                <a:moveTo>
                  <a:pt x="1847666" y="1610744"/>
                </a:moveTo>
                <a:cubicBezTo>
                  <a:pt x="1853789" y="1610744"/>
                  <a:pt x="1858753" y="1615708"/>
                  <a:pt x="1858753" y="1621831"/>
                </a:cubicBezTo>
                <a:cubicBezTo>
                  <a:pt x="1858667" y="1627915"/>
                  <a:pt x="1853755" y="1632825"/>
                  <a:pt x="1847666" y="1632917"/>
                </a:cubicBezTo>
                <a:cubicBezTo>
                  <a:pt x="1841577" y="1632825"/>
                  <a:pt x="1836665" y="1627915"/>
                  <a:pt x="1836580" y="1621831"/>
                </a:cubicBezTo>
                <a:cubicBezTo>
                  <a:pt x="1836580" y="1615708"/>
                  <a:pt x="1841543" y="1610744"/>
                  <a:pt x="1847666" y="1610744"/>
                </a:cubicBezTo>
                <a:close/>
                <a:moveTo>
                  <a:pt x="1664145" y="1610744"/>
                </a:moveTo>
                <a:cubicBezTo>
                  <a:pt x="1670080" y="1610744"/>
                  <a:pt x="1674890" y="1615556"/>
                  <a:pt x="1674890" y="1621490"/>
                </a:cubicBezTo>
                <a:cubicBezTo>
                  <a:pt x="1674890" y="1627423"/>
                  <a:pt x="1670080" y="1632235"/>
                  <a:pt x="1664145" y="1632235"/>
                </a:cubicBezTo>
                <a:cubicBezTo>
                  <a:pt x="1658243" y="1632143"/>
                  <a:pt x="1653485" y="1627386"/>
                  <a:pt x="1653400" y="1621490"/>
                </a:cubicBezTo>
                <a:cubicBezTo>
                  <a:pt x="1653400" y="1615556"/>
                  <a:pt x="1658210" y="1610744"/>
                  <a:pt x="1664145" y="1610744"/>
                </a:cubicBezTo>
                <a:close/>
                <a:moveTo>
                  <a:pt x="1602061" y="1610744"/>
                </a:moveTo>
                <a:cubicBezTo>
                  <a:pt x="1607997" y="1610744"/>
                  <a:pt x="1612807" y="1615556"/>
                  <a:pt x="1612807" y="1621490"/>
                </a:cubicBezTo>
                <a:cubicBezTo>
                  <a:pt x="1612807" y="1627423"/>
                  <a:pt x="1607997" y="1632235"/>
                  <a:pt x="1602061" y="1632235"/>
                </a:cubicBezTo>
                <a:cubicBezTo>
                  <a:pt x="1596160" y="1632143"/>
                  <a:pt x="1591401" y="1627386"/>
                  <a:pt x="1591317" y="1621490"/>
                </a:cubicBezTo>
                <a:cubicBezTo>
                  <a:pt x="1591317" y="1615556"/>
                  <a:pt x="1596126" y="1610744"/>
                  <a:pt x="1602061" y="1610744"/>
                </a:cubicBezTo>
                <a:close/>
                <a:moveTo>
                  <a:pt x="251233" y="1559577"/>
                </a:moveTo>
                <a:cubicBezTo>
                  <a:pt x="252359" y="1559577"/>
                  <a:pt x="253280" y="1560493"/>
                  <a:pt x="253280" y="1561624"/>
                </a:cubicBezTo>
                <a:cubicBezTo>
                  <a:pt x="253280" y="1562755"/>
                  <a:pt x="252359" y="1563671"/>
                  <a:pt x="251233" y="1563671"/>
                </a:cubicBezTo>
                <a:cubicBezTo>
                  <a:pt x="250142" y="1563589"/>
                  <a:pt x="249272" y="1562719"/>
                  <a:pt x="249187" y="1561624"/>
                </a:cubicBezTo>
                <a:cubicBezTo>
                  <a:pt x="249187" y="1560493"/>
                  <a:pt x="250107" y="1559577"/>
                  <a:pt x="251233" y="1559577"/>
                </a:cubicBezTo>
                <a:close/>
                <a:moveTo>
                  <a:pt x="189833" y="1559577"/>
                </a:moveTo>
                <a:cubicBezTo>
                  <a:pt x="190685" y="1559577"/>
                  <a:pt x="191368" y="1560265"/>
                  <a:pt x="191368" y="1561112"/>
                </a:cubicBezTo>
                <a:cubicBezTo>
                  <a:pt x="191368" y="1561960"/>
                  <a:pt x="190685" y="1562648"/>
                  <a:pt x="189833" y="1562648"/>
                </a:cubicBezTo>
                <a:cubicBezTo>
                  <a:pt x="188980" y="1562648"/>
                  <a:pt x="188298" y="1561960"/>
                  <a:pt x="188298" y="1561112"/>
                </a:cubicBezTo>
                <a:cubicBezTo>
                  <a:pt x="188298" y="1560265"/>
                  <a:pt x="188980" y="1559577"/>
                  <a:pt x="189833" y="1559577"/>
                </a:cubicBezTo>
                <a:close/>
                <a:moveTo>
                  <a:pt x="312635" y="1558042"/>
                </a:moveTo>
                <a:cubicBezTo>
                  <a:pt x="314135" y="1558042"/>
                  <a:pt x="315364" y="1559264"/>
                  <a:pt x="315364" y="1560771"/>
                </a:cubicBezTo>
                <a:cubicBezTo>
                  <a:pt x="315364" y="1562279"/>
                  <a:pt x="314135" y="1563500"/>
                  <a:pt x="312635" y="1563500"/>
                </a:cubicBezTo>
                <a:cubicBezTo>
                  <a:pt x="311133" y="1563500"/>
                  <a:pt x="309906" y="1562279"/>
                  <a:pt x="309906" y="1560771"/>
                </a:cubicBezTo>
                <a:cubicBezTo>
                  <a:pt x="309906" y="1559264"/>
                  <a:pt x="311133" y="1558042"/>
                  <a:pt x="312635" y="1558042"/>
                </a:cubicBezTo>
                <a:close/>
                <a:moveTo>
                  <a:pt x="374036" y="1557531"/>
                </a:moveTo>
                <a:cubicBezTo>
                  <a:pt x="374155" y="1557524"/>
                  <a:pt x="374275" y="1557524"/>
                  <a:pt x="374394" y="1557531"/>
                </a:cubicBezTo>
                <a:cubicBezTo>
                  <a:pt x="376083" y="1557628"/>
                  <a:pt x="377379" y="1559079"/>
                  <a:pt x="377276" y="1560771"/>
                </a:cubicBezTo>
                <a:cubicBezTo>
                  <a:pt x="377276" y="1562560"/>
                  <a:pt x="375827" y="1564012"/>
                  <a:pt x="374036" y="1564012"/>
                </a:cubicBezTo>
                <a:cubicBezTo>
                  <a:pt x="372279" y="1563927"/>
                  <a:pt x="370880" y="1562524"/>
                  <a:pt x="370796" y="1560771"/>
                </a:cubicBezTo>
                <a:cubicBezTo>
                  <a:pt x="370796" y="1558982"/>
                  <a:pt x="372245" y="1557531"/>
                  <a:pt x="374036" y="1557531"/>
                </a:cubicBezTo>
                <a:close/>
                <a:moveTo>
                  <a:pt x="436120" y="1556848"/>
                </a:moveTo>
                <a:cubicBezTo>
                  <a:pt x="438286" y="1556848"/>
                  <a:pt x="440043" y="1558605"/>
                  <a:pt x="440043" y="1560771"/>
                </a:cubicBezTo>
                <a:cubicBezTo>
                  <a:pt x="440043" y="1562937"/>
                  <a:pt x="438286" y="1564694"/>
                  <a:pt x="436120" y="1564694"/>
                </a:cubicBezTo>
                <a:cubicBezTo>
                  <a:pt x="433988" y="1564607"/>
                  <a:pt x="432282" y="1562902"/>
                  <a:pt x="432197" y="1560771"/>
                </a:cubicBezTo>
                <a:cubicBezTo>
                  <a:pt x="432197" y="1558605"/>
                  <a:pt x="433953" y="1556848"/>
                  <a:pt x="436120" y="1556848"/>
                </a:cubicBezTo>
                <a:close/>
                <a:moveTo>
                  <a:pt x="496838" y="1556336"/>
                </a:moveTo>
                <a:cubicBezTo>
                  <a:pt x="496957" y="1556331"/>
                  <a:pt x="497077" y="1556331"/>
                  <a:pt x="497179" y="1556336"/>
                </a:cubicBezTo>
                <a:cubicBezTo>
                  <a:pt x="499533" y="1556432"/>
                  <a:pt x="501375" y="1558417"/>
                  <a:pt x="501273" y="1560771"/>
                </a:cubicBezTo>
                <a:cubicBezTo>
                  <a:pt x="501273" y="1563220"/>
                  <a:pt x="499295" y="1565205"/>
                  <a:pt x="496838" y="1565205"/>
                </a:cubicBezTo>
                <a:cubicBezTo>
                  <a:pt x="494382" y="1565205"/>
                  <a:pt x="492404" y="1563220"/>
                  <a:pt x="492404" y="1560771"/>
                </a:cubicBezTo>
                <a:cubicBezTo>
                  <a:pt x="492404" y="1558322"/>
                  <a:pt x="494382" y="1556336"/>
                  <a:pt x="496838" y="1556336"/>
                </a:cubicBezTo>
                <a:close/>
                <a:moveTo>
                  <a:pt x="558606" y="1555690"/>
                </a:moveTo>
                <a:cubicBezTo>
                  <a:pt x="561338" y="1555690"/>
                  <a:pt x="563552" y="1557905"/>
                  <a:pt x="563552" y="1560636"/>
                </a:cubicBezTo>
                <a:cubicBezTo>
                  <a:pt x="563552" y="1563368"/>
                  <a:pt x="561338" y="1565582"/>
                  <a:pt x="558606" y="1565582"/>
                </a:cubicBezTo>
                <a:cubicBezTo>
                  <a:pt x="555874" y="1565582"/>
                  <a:pt x="553660" y="1563368"/>
                  <a:pt x="553660" y="1560636"/>
                </a:cubicBezTo>
                <a:cubicBezTo>
                  <a:pt x="553660" y="1557905"/>
                  <a:pt x="555874" y="1555690"/>
                  <a:pt x="558606" y="1555690"/>
                </a:cubicBezTo>
                <a:close/>
                <a:moveTo>
                  <a:pt x="619641" y="1555142"/>
                </a:moveTo>
                <a:cubicBezTo>
                  <a:pt x="622745" y="1555142"/>
                  <a:pt x="625270" y="1557662"/>
                  <a:pt x="625270" y="1560771"/>
                </a:cubicBezTo>
                <a:cubicBezTo>
                  <a:pt x="625270" y="1563880"/>
                  <a:pt x="622745" y="1566399"/>
                  <a:pt x="619641" y="1566399"/>
                </a:cubicBezTo>
                <a:cubicBezTo>
                  <a:pt x="616537" y="1566399"/>
                  <a:pt x="614013" y="1563880"/>
                  <a:pt x="614013" y="1560771"/>
                </a:cubicBezTo>
                <a:cubicBezTo>
                  <a:pt x="614013" y="1557662"/>
                  <a:pt x="616537" y="1555142"/>
                  <a:pt x="619641" y="1555142"/>
                </a:cubicBezTo>
                <a:close/>
                <a:moveTo>
                  <a:pt x="681042" y="1554630"/>
                </a:moveTo>
                <a:cubicBezTo>
                  <a:pt x="684437" y="1554630"/>
                  <a:pt x="687183" y="1557380"/>
                  <a:pt x="687183" y="1560771"/>
                </a:cubicBezTo>
                <a:cubicBezTo>
                  <a:pt x="687183" y="1564161"/>
                  <a:pt x="684437" y="1566911"/>
                  <a:pt x="681042" y="1566911"/>
                </a:cubicBezTo>
                <a:cubicBezTo>
                  <a:pt x="677649" y="1566911"/>
                  <a:pt x="674903" y="1564161"/>
                  <a:pt x="674903" y="1560771"/>
                </a:cubicBezTo>
                <a:cubicBezTo>
                  <a:pt x="674903" y="1557380"/>
                  <a:pt x="677649" y="1554630"/>
                  <a:pt x="681042" y="1554630"/>
                </a:cubicBezTo>
                <a:close/>
                <a:moveTo>
                  <a:pt x="743126" y="1554119"/>
                </a:moveTo>
                <a:cubicBezTo>
                  <a:pt x="743245" y="1554116"/>
                  <a:pt x="743365" y="1554116"/>
                  <a:pt x="743467" y="1554119"/>
                </a:cubicBezTo>
                <a:cubicBezTo>
                  <a:pt x="747049" y="1554215"/>
                  <a:pt x="749880" y="1557192"/>
                  <a:pt x="749778" y="1560771"/>
                </a:cubicBezTo>
                <a:cubicBezTo>
                  <a:pt x="749778" y="1564445"/>
                  <a:pt x="746793" y="1567423"/>
                  <a:pt x="743126" y="1567423"/>
                </a:cubicBezTo>
                <a:cubicBezTo>
                  <a:pt x="739492" y="1567332"/>
                  <a:pt x="736559" y="1564407"/>
                  <a:pt x="736474" y="1560771"/>
                </a:cubicBezTo>
                <a:cubicBezTo>
                  <a:pt x="736474" y="1557097"/>
                  <a:pt x="739459" y="1554119"/>
                  <a:pt x="743126" y="1554119"/>
                </a:cubicBezTo>
                <a:close/>
                <a:moveTo>
                  <a:pt x="803845" y="1553607"/>
                </a:moveTo>
                <a:cubicBezTo>
                  <a:pt x="807802" y="1553607"/>
                  <a:pt x="811008" y="1556814"/>
                  <a:pt x="811008" y="1560771"/>
                </a:cubicBezTo>
                <a:cubicBezTo>
                  <a:pt x="811008" y="1564728"/>
                  <a:pt x="807802" y="1567934"/>
                  <a:pt x="803845" y="1567934"/>
                </a:cubicBezTo>
                <a:cubicBezTo>
                  <a:pt x="799888" y="1567934"/>
                  <a:pt x="796682" y="1564728"/>
                  <a:pt x="796682" y="1560771"/>
                </a:cubicBezTo>
                <a:cubicBezTo>
                  <a:pt x="796682" y="1556814"/>
                  <a:pt x="799888" y="1553607"/>
                  <a:pt x="803845" y="1553607"/>
                </a:cubicBezTo>
                <a:close/>
                <a:moveTo>
                  <a:pt x="865246" y="1553266"/>
                </a:moveTo>
                <a:cubicBezTo>
                  <a:pt x="865365" y="1553263"/>
                  <a:pt x="865468" y="1553263"/>
                  <a:pt x="865587" y="1553266"/>
                </a:cubicBezTo>
                <a:cubicBezTo>
                  <a:pt x="869647" y="1553362"/>
                  <a:pt x="872853" y="1556722"/>
                  <a:pt x="872751" y="1560771"/>
                </a:cubicBezTo>
                <a:cubicBezTo>
                  <a:pt x="872751" y="1564915"/>
                  <a:pt x="869391" y="1568275"/>
                  <a:pt x="865246" y="1568275"/>
                </a:cubicBezTo>
                <a:cubicBezTo>
                  <a:pt x="861101" y="1568275"/>
                  <a:pt x="857742" y="1564915"/>
                  <a:pt x="857742" y="1560771"/>
                </a:cubicBezTo>
                <a:cubicBezTo>
                  <a:pt x="857742" y="1556626"/>
                  <a:pt x="861101" y="1553266"/>
                  <a:pt x="865246" y="1553266"/>
                </a:cubicBezTo>
                <a:close/>
                <a:moveTo>
                  <a:pt x="926648" y="1552754"/>
                </a:moveTo>
                <a:cubicBezTo>
                  <a:pt x="931082" y="1552754"/>
                  <a:pt x="934664" y="1556343"/>
                  <a:pt x="934664" y="1560771"/>
                </a:cubicBezTo>
                <a:cubicBezTo>
                  <a:pt x="934664" y="1565198"/>
                  <a:pt x="931082" y="1568787"/>
                  <a:pt x="926648" y="1568787"/>
                </a:cubicBezTo>
                <a:cubicBezTo>
                  <a:pt x="922213" y="1568787"/>
                  <a:pt x="918632" y="1565198"/>
                  <a:pt x="918632" y="1560771"/>
                </a:cubicBezTo>
                <a:cubicBezTo>
                  <a:pt x="918632" y="1556343"/>
                  <a:pt x="922213" y="1552754"/>
                  <a:pt x="926648" y="1552754"/>
                </a:cubicBezTo>
                <a:close/>
                <a:moveTo>
                  <a:pt x="988049" y="1552242"/>
                </a:moveTo>
                <a:cubicBezTo>
                  <a:pt x="992756" y="1552242"/>
                  <a:pt x="996576" y="1556061"/>
                  <a:pt x="996576" y="1560770"/>
                </a:cubicBezTo>
                <a:cubicBezTo>
                  <a:pt x="996576" y="1565480"/>
                  <a:pt x="992756" y="1569298"/>
                  <a:pt x="988049" y="1569298"/>
                </a:cubicBezTo>
                <a:cubicBezTo>
                  <a:pt x="983375" y="1569208"/>
                  <a:pt x="979606" y="1565442"/>
                  <a:pt x="979521" y="1560770"/>
                </a:cubicBezTo>
                <a:cubicBezTo>
                  <a:pt x="979521" y="1556061"/>
                  <a:pt x="983342" y="1552242"/>
                  <a:pt x="988049" y="1552242"/>
                </a:cubicBezTo>
                <a:close/>
                <a:moveTo>
                  <a:pt x="1049816" y="1551767"/>
                </a:moveTo>
                <a:cubicBezTo>
                  <a:pt x="1054714" y="1551767"/>
                  <a:pt x="1058685" y="1555738"/>
                  <a:pt x="1058685" y="1560636"/>
                </a:cubicBezTo>
                <a:cubicBezTo>
                  <a:pt x="1058685" y="1565534"/>
                  <a:pt x="1054714" y="1569505"/>
                  <a:pt x="1049816" y="1569505"/>
                </a:cubicBezTo>
                <a:cubicBezTo>
                  <a:pt x="1044918" y="1569505"/>
                  <a:pt x="1040947" y="1565534"/>
                  <a:pt x="1040947" y="1560636"/>
                </a:cubicBezTo>
                <a:cubicBezTo>
                  <a:pt x="1040947" y="1555738"/>
                  <a:pt x="1044918" y="1551767"/>
                  <a:pt x="1049816" y="1551767"/>
                </a:cubicBezTo>
                <a:close/>
                <a:moveTo>
                  <a:pt x="1110851" y="1551560"/>
                </a:moveTo>
                <a:cubicBezTo>
                  <a:pt x="1115934" y="1551560"/>
                  <a:pt x="1120061" y="1555685"/>
                  <a:pt x="1120061" y="1560771"/>
                </a:cubicBezTo>
                <a:cubicBezTo>
                  <a:pt x="1120061" y="1565857"/>
                  <a:pt x="1115934" y="1569981"/>
                  <a:pt x="1110851" y="1569981"/>
                </a:cubicBezTo>
                <a:cubicBezTo>
                  <a:pt x="1105803" y="1569890"/>
                  <a:pt x="1101726" y="1565819"/>
                  <a:pt x="1101641" y="1560771"/>
                </a:cubicBezTo>
                <a:cubicBezTo>
                  <a:pt x="1101641" y="1555685"/>
                  <a:pt x="1105768" y="1551560"/>
                  <a:pt x="1110851" y="1551560"/>
                </a:cubicBezTo>
                <a:close/>
                <a:moveTo>
                  <a:pt x="1172253" y="1551049"/>
                </a:moveTo>
                <a:cubicBezTo>
                  <a:pt x="1172372" y="1551047"/>
                  <a:pt x="1172474" y="1551047"/>
                  <a:pt x="1172593" y="1551049"/>
                </a:cubicBezTo>
                <a:cubicBezTo>
                  <a:pt x="1177864" y="1551144"/>
                  <a:pt x="1182077" y="1555497"/>
                  <a:pt x="1181975" y="1560771"/>
                </a:cubicBezTo>
                <a:cubicBezTo>
                  <a:pt x="1181975" y="1566140"/>
                  <a:pt x="1177625" y="1570492"/>
                  <a:pt x="1172253" y="1570492"/>
                </a:cubicBezTo>
                <a:cubicBezTo>
                  <a:pt x="1166914" y="1570402"/>
                  <a:pt x="1162616" y="1566102"/>
                  <a:pt x="1162531" y="1560771"/>
                </a:cubicBezTo>
                <a:cubicBezTo>
                  <a:pt x="1162531" y="1555401"/>
                  <a:pt x="1166880" y="1551049"/>
                  <a:pt x="1172253" y="1551049"/>
                </a:cubicBezTo>
                <a:close/>
                <a:moveTo>
                  <a:pt x="1233653" y="1550708"/>
                </a:moveTo>
                <a:cubicBezTo>
                  <a:pt x="1233773" y="1550706"/>
                  <a:pt x="1233875" y="1550706"/>
                  <a:pt x="1233994" y="1550708"/>
                </a:cubicBezTo>
                <a:cubicBezTo>
                  <a:pt x="1239452" y="1550803"/>
                  <a:pt x="1243818" y="1555308"/>
                  <a:pt x="1243716" y="1560771"/>
                </a:cubicBezTo>
                <a:cubicBezTo>
                  <a:pt x="1243716" y="1566328"/>
                  <a:pt x="1239214" y="1570834"/>
                  <a:pt x="1233653" y="1570834"/>
                </a:cubicBezTo>
                <a:cubicBezTo>
                  <a:pt x="1228127" y="1570743"/>
                  <a:pt x="1223675" y="1566290"/>
                  <a:pt x="1223591" y="1560771"/>
                </a:cubicBezTo>
                <a:cubicBezTo>
                  <a:pt x="1223591" y="1555214"/>
                  <a:pt x="1228093" y="1550708"/>
                  <a:pt x="1233653" y="1550708"/>
                </a:cubicBezTo>
                <a:close/>
                <a:moveTo>
                  <a:pt x="1971151" y="1550537"/>
                </a:moveTo>
                <a:cubicBezTo>
                  <a:pt x="1976797" y="1550537"/>
                  <a:pt x="1981385" y="1555119"/>
                  <a:pt x="1981385" y="1560771"/>
                </a:cubicBezTo>
                <a:cubicBezTo>
                  <a:pt x="1981385" y="1566423"/>
                  <a:pt x="1976797" y="1571004"/>
                  <a:pt x="1971151" y="1571004"/>
                </a:cubicBezTo>
                <a:cubicBezTo>
                  <a:pt x="1965506" y="1571004"/>
                  <a:pt x="1960918" y="1566423"/>
                  <a:pt x="1960918" y="1560771"/>
                </a:cubicBezTo>
                <a:cubicBezTo>
                  <a:pt x="1960918" y="1555119"/>
                  <a:pt x="1965506" y="1550537"/>
                  <a:pt x="1971151" y="1550537"/>
                </a:cubicBezTo>
                <a:close/>
                <a:moveTo>
                  <a:pt x="1295055" y="1550537"/>
                </a:moveTo>
                <a:cubicBezTo>
                  <a:pt x="1300701" y="1550537"/>
                  <a:pt x="1305288" y="1555119"/>
                  <a:pt x="1305288" y="1560771"/>
                </a:cubicBezTo>
                <a:cubicBezTo>
                  <a:pt x="1305288" y="1566423"/>
                  <a:pt x="1300701" y="1571004"/>
                  <a:pt x="1295055" y="1571004"/>
                </a:cubicBezTo>
                <a:cubicBezTo>
                  <a:pt x="1289409" y="1571004"/>
                  <a:pt x="1284822" y="1566423"/>
                  <a:pt x="1284822" y="1560771"/>
                </a:cubicBezTo>
                <a:cubicBezTo>
                  <a:pt x="1284822" y="1555119"/>
                  <a:pt x="1289409" y="1550537"/>
                  <a:pt x="1295055" y="1550537"/>
                </a:cubicBezTo>
                <a:close/>
                <a:moveTo>
                  <a:pt x="1357138" y="1550196"/>
                </a:moveTo>
                <a:cubicBezTo>
                  <a:pt x="1362971" y="1550196"/>
                  <a:pt x="1367713" y="1554931"/>
                  <a:pt x="1367713" y="1560771"/>
                </a:cubicBezTo>
                <a:cubicBezTo>
                  <a:pt x="1367713" y="1566611"/>
                  <a:pt x="1362971" y="1571346"/>
                  <a:pt x="1357138" y="1571346"/>
                </a:cubicBezTo>
                <a:cubicBezTo>
                  <a:pt x="1351305" y="1571346"/>
                  <a:pt x="1346564" y="1566611"/>
                  <a:pt x="1346564" y="1560771"/>
                </a:cubicBezTo>
                <a:cubicBezTo>
                  <a:pt x="1346564" y="1554931"/>
                  <a:pt x="1351305" y="1550196"/>
                  <a:pt x="1357138" y="1550196"/>
                </a:cubicBezTo>
                <a:close/>
                <a:moveTo>
                  <a:pt x="1417857" y="1549855"/>
                </a:moveTo>
                <a:cubicBezTo>
                  <a:pt x="1417976" y="1549853"/>
                  <a:pt x="1418079" y="1549853"/>
                  <a:pt x="1418198" y="1549855"/>
                </a:cubicBezTo>
                <a:cubicBezTo>
                  <a:pt x="1424134" y="1549950"/>
                  <a:pt x="1428875" y="1554837"/>
                  <a:pt x="1428773" y="1560770"/>
                </a:cubicBezTo>
                <a:cubicBezTo>
                  <a:pt x="1428773" y="1566800"/>
                  <a:pt x="1423878" y="1571686"/>
                  <a:pt x="1417857" y="1571686"/>
                </a:cubicBezTo>
                <a:cubicBezTo>
                  <a:pt x="1411836" y="1571686"/>
                  <a:pt x="1406942" y="1566800"/>
                  <a:pt x="1406942" y="1560770"/>
                </a:cubicBezTo>
                <a:cubicBezTo>
                  <a:pt x="1406942" y="1554741"/>
                  <a:pt x="1411836" y="1549855"/>
                  <a:pt x="1417857" y="1549855"/>
                </a:cubicBezTo>
                <a:close/>
                <a:moveTo>
                  <a:pt x="1479259" y="1549684"/>
                </a:moveTo>
                <a:cubicBezTo>
                  <a:pt x="1485382" y="1549684"/>
                  <a:pt x="1490345" y="1554648"/>
                  <a:pt x="1490345" y="1560771"/>
                </a:cubicBezTo>
                <a:cubicBezTo>
                  <a:pt x="1490260" y="1566855"/>
                  <a:pt x="1485348" y="1571765"/>
                  <a:pt x="1479259" y="1571857"/>
                </a:cubicBezTo>
                <a:cubicBezTo>
                  <a:pt x="1473170" y="1571765"/>
                  <a:pt x="1468258" y="1566855"/>
                  <a:pt x="1468173" y="1560771"/>
                </a:cubicBezTo>
                <a:cubicBezTo>
                  <a:pt x="1468173" y="1554648"/>
                  <a:pt x="1473136" y="1549684"/>
                  <a:pt x="1479259" y="1549684"/>
                </a:cubicBezTo>
                <a:close/>
                <a:moveTo>
                  <a:pt x="1540661" y="1549514"/>
                </a:moveTo>
                <a:cubicBezTo>
                  <a:pt x="1540780" y="1549512"/>
                  <a:pt x="1540882" y="1549512"/>
                  <a:pt x="1541001" y="1549514"/>
                </a:cubicBezTo>
                <a:cubicBezTo>
                  <a:pt x="1547125" y="1549609"/>
                  <a:pt x="1552020" y="1554649"/>
                  <a:pt x="1551917" y="1560771"/>
                </a:cubicBezTo>
                <a:cubicBezTo>
                  <a:pt x="1551917" y="1566988"/>
                  <a:pt x="1546886" y="1572028"/>
                  <a:pt x="1540661" y="1572028"/>
                </a:cubicBezTo>
                <a:cubicBezTo>
                  <a:pt x="1534486" y="1571935"/>
                  <a:pt x="1529489" y="1566950"/>
                  <a:pt x="1529404" y="1560771"/>
                </a:cubicBezTo>
                <a:cubicBezTo>
                  <a:pt x="1529404" y="1554554"/>
                  <a:pt x="1534452" y="1549514"/>
                  <a:pt x="1540661" y="1549514"/>
                </a:cubicBezTo>
                <a:close/>
                <a:moveTo>
                  <a:pt x="1602061" y="1549343"/>
                </a:moveTo>
                <a:cubicBezTo>
                  <a:pt x="1608372" y="1549343"/>
                  <a:pt x="1613488" y="1554460"/>
                  <a:pt x="1613488" y="1560771"/>
                </a:cubicBezTo>
                <a:cubicBezTo>
                  <a:pt x="1613488" y="1567082"/>
                  <a:pt x="1608372" y="1572198"/>
                  <a:pt x="1602061" y="1572198"/>
                </a:cubicBezTo>
                <a:cubicBezTo>
                  <a:pt x="1595750" y="1572198"/>
                  <a:pt x="1590634" y="1567082"/>
                  <a:pt x="1590634" y="1560771"/>
                </a:cubicBezTo>
                <a:cubicBezTo>
                  <a:pt x="1590634" y="1554460"/>
                  <a:pt x="1595750" y="1549343"/>
                  <a:pt x="1602061" y="1549343"/>
                </a:cubicBezTo>
                <a:close/>
                <a:moveTo>
                  <a:pt x="1664144" y="1549173"/>
                </a:moveTo>
                <a:cubicBezTo>
                  <a:pt x="1664264" y="1549171"/>
                  <a:pt x="1664366" y="1549171"/>
                  <a:pt x="1664485" y="1549173"/>
                </a:cubicBezTo>
                <a:cubicBezTo>
                  <a:pt x="1670797" y="1549268"/>
                  <a:pt x="1675845" y="1554460"/>
                  <a:pt x="1675742" y="1560771"/>
                </a:cubicBezTo>
                <a:cubicBezTo>
                  <a:pt x="1675742" y="1567177"/>
                  <a:pt x="1670558" y="1572369"/>
                  <a:pt x="1664144" y="1572369"/>
                </a:cubicBezTo>
                <a:cubicBezTo>
                  <a:pt x="1657783" y="1572277"/>
                  <a:pt x="1652632" y="1567138"/>
                  <a:pt x="1652547" y="1560771"/>
                </a:cubicBezTo>
                <a:cubicBezTo>
                  <a:pt x="1652547" y="1554365"/>
                  <a:pt x="1657731" y="1549173"/>
                  <a:pt x="1664144" y="1549173"/>
                </a:cubicBezTo>
                <a:close/>
                <a:moveTo>
                  <a:pt x="1786265" y="1549002"/>
                </a:moveTo>
                <a:cubicBezTo>
                  <a:pt x="1792763" y="1549002"/>
                  <a:pt x="1798034" y="1554271"/>
                  <a:pt x="1798034" y="1560771"/>
                </a:cubicBezTo>
                <a:cubicBezTo>
                  <a:pt x="1798034" y="1567271"/>
                  <a:pt x="1792763" y="1572540"/>
                  <a:pt x="1786265" y="1572540"/>
                </a:cubicBezTo>
                <a:cubicBezTo>
                  <a:pt x="1779767" y="1572540"/>
                  <a:pt x="1774497" y="1567271"/>
                  <a:pt x="1774497" y="1560771"/>
                </a:cubicBezTo>
                <a:cubicBezTo>
                  <a:pt x="1774497" y="1554271"/>
                  <a:pt x="1779767" y="1549002"/>
                  <a:pt x="1786265" y="1549002"/>
                </a:cubicBezTo>
                <a:close/>
                <a:moveTo>
                  <a:pt x="1724864" y="1549002"/>
                </a:moveTo>
                <a:cubicBezTo>
                  <a:pt x="1731363" y="1549002"/>
                  <a:pt x="1736633" y="1554271"/>
                  <a:pt x="1736633" y="1560771"/>
                </a:cubicBezTo>
                <a:cubicBezTo>
                  <a:pt x="1736633" y="1567271"/>
                  <a:pt x="1731363" y="1572540"/>
                  <a:pt x="1724864" y="1572540"/>
                </a:cubicBezTo>
                <a:cubicBezTo>
                  <a:pt x="1718366" y="1572540"/>
                  <a:pt x="1713096" y="1567271"/>
                  <a:pt x="1713096" y="1560771"/>
                </a:cubicBezTo>
                <a:cubicBezTo>
                  <a:pt x="1713096" y="1554271"/>
                  <a:pt x="1718366" y="1549002"/>
                  <a:pt x="1724864" y="1549002"/>
                </a:cubicBezTo>
                <a:close/>
                <a:moveTo>
                  <a:pt x="1909067" y="1548831"/>
                </a:moveTo>
                <a:cubicBezTo>
                  <a:pt x="1915668" y="1548831"/>
                  <a:pt x="1921007" y="1554177"/>
                  <a:pt x="1921007" y="1560771"/>
                </a:cubicBezTo>
                <a:cubicBezTo>
                  <a:pt x="1921007" y="1567364"/>
                  <a:pt x="1915668" y="1572710"/>
                  <a:pt x="1909067" y="1572710"/>
                </a:cubicBezTo>
                <a:cubicBezTo>
                  <a:pt x="1902518" y="1572618"/>
                  <a:pt x="1897214" y="1567325"/>
                  <a:pt x="1897129" y="1560771"/>
                </a:cubicBezTo>
                <a:cubicBezTo>
                  <a:pt x="1897129" y="1554177"/>
                  <a:pt x="1902467" y="1548831"/>
                  <a:pt x="1909067" y="1548831"/>
                </a:cubicBezTo>
                <a:close/>
                <a:moveTo>
                  <a:pt x="1847667" y="1548831"/>
                </a:moveTo>
                <a:cubicBezTo>
                  <a:pt x="1854267" y="1548831"/>
                  <a:pt x="1859606" y="1554177"/>
                  <a:pt x="1859606" y="1560771"/>
                </a:cubicBezTo>
                <a:cubicBezTo>
                  <a:pt x="1859606" y="1567364"/>
                  <a:pt x="1854267" y="1572710"/>
                  <a:pt x="1847667" y="1572710"/>
                </a:cubicBezTo>
                <a:cubicBezTo>
                  <a:pt x="1841117" y="1572618"/>
                  <a:pt x="1835813" y="1567325"/>
                  <a:pt x="1835728" y="1560771"/>
                </a:cubicBezTo>
                <a:cubicBezTo>
                  <a:pt x="1835728" y="1554177"/>
                  <a:pt x="1841066" y="1548831"/>
                  <a:pt x="1847667" y="1548831"/>
                </a:cubicBezTo>
                <a:close/>
                <a:moveTo>
                  <a:pt x="128431" y="1498005"/>
                </a:moveTo>
                <a:cubicBezTo>
                  <a:pt x="128551" y="1497987"/>
                  <a:pt x="128670" y="1497987"/>
                  <a:pt x="128806" y="1498005"/>
                </a:cubicBezTo>
                <a:cubicBezTo>
                  <a:pt x="129454" y="1498108"/>
                  <a:pt x="129898" y="1498718"/>
                  <a:pt x="129796" y="1499370"/>
                </a:cubicBezTo>
                <a:cubicBezTo>
                  <a:pt x="129796" y="1500124"/>
                  <a:pt x="129181" y="1500734"/>
                  <a:pt x="128431" y="1500734"/>
                </a:cubicBezTo>
                <a:cubicBezTo>
                  <a:pt x="127715" y="1500658"/>
                  <a:pt x="127135" y="1500090"/>
                  <a:pt x="127067" y="1499370"/>
                </a:cubicBezTo>
                <a:cubicBezTo>
                  <a:pt x="127067" y="1498616"/>
                  <a:pt x="127680" y="1498005"/>
                  <a:pt x="128431" y="1498005"/>
                </a:cubicBezTo>
                <a:close/>
                <a:moveTo>
                  <a:pt x="189832" y="1497322"/>
                </a:moveTo>
                <a:cubicBezTo>
                  <a:pt x="190958" y="1497322"/>
                  <a:pt x="191879" y="1498238"/>
                  <a:pt x="191879" y="1499369"/>
                </a:cubicBezTo>
                <a:cubicBezTo>
                  <a:pt x="191879" y="1500500"/>
                  <a:pt x="190958" y="1501416"/>
                  <a:pt x="189832" y="1501416"/>
                </a:cubicBezTo>
                <a:cubicBezTo>
                  <a:pt x="188741" y="1501334"/>
                  <a:pt x="187871" y="1500464"/>
                  <a:pt x="187786" y="1499369"/>
                </a:cubicBezTo>
                <a:cubicBezTo>
                  <a:pt x="187786" y="1498238"/>
                  <a:pt x="188706" y="1497322"/>
                  <a:pt x="189832" y="1497322"/>
                </a:cubicBezTo>
                <a:close/>
                <a:moveTo>
                  <a:pt x="251234" y="1496640"/>
                </a:moveTo>
                <a:cubicBezTo>
                  <a:pt x="252734" y="1496640"/>
                  <a:pt x="253963" y="1497862"/>
                  <a:pt x="253963" y="1499369"/>
                </a:cubicBezTo>
                <a:cubicBezTo>
                  <a:pt x="253963" y="1500877"/>
                  <a:pt x="252734" y="1502098"/>
                  <a:pt x="251234" y="1502098"/>
                </a:cubicBezTo>
                <a:cubicBezTo>
                  <a:pt x="249732" y="1502098"/>
                  <a:pt x="248505" y="1500877"/>
                  <a:pt x="248505" y="1499369"/>
                </a:cubicBezTo>
                <a:cubicBezTo>
                  <a:pt x="248505" y="1497862"/>
                  <a:pt x="249732" y="1496640"/>
                  <a:pt x="251234" y="1496640"/>
                </a:cubicBezTo>
                <a:close/>
                <a:moveTo>
                  <a:pt x="312635" y="1496129"/>
                </a:moveTo>
                <a:cubicBezTo>
                  <a:pt x="312754" y="1496122"/>
                  <a:pt x="312874" y="1496122"/>
                  <a:pt x="312993" y="1496129"/>
                </a:cubicBezTo>
                <a:cubicBezTo>
                  <a:pt x="314682" y="1496226"/>
                  <a:pt x="315978" y="1497677"/>
                  <a:pt x="315876" y="1499369"/>
                </a:cubicBezTo>
                <a:cubicBezTo>
                  <a:pt x="315876" y="1501158"/>
                  <a:pt x="314426" y="1502610"/>
                  <a:pt x="312635" y="1502610"/>
                </a:cubicBezTo>
                <a:cubicBezTo>
                  <a:pt x="310879" y="1502525"/>
                  <a:pt x="309480" y="1501123"/>
                  <a:pt x="309395" y="1499369"/>
                </a:cubicBezTo>
                <a:cubicBezTo>
                  <a:pt x="309395" y="1497580"/>
                  <a:pt x="310844" y="1496129"/>
                  <a:pt x="312635" y="1496129"/>
                </a:cubicBezTo>
                <a:close/>
                <a:moveTo>
                  <a:pt x="374036" y="1495446"/>
                </a:moveTo>
                <a:cubicBezTo>
                  <a:pt x="376202" y="1495446"/>
                  <a:pt x="377959" y="1497203"/>
                  <a:pt x="377959" y="1499369"/>
                </a:cubicBezTo>
                <a:cubicBezTo>
                  <a:pt x="377959" y="1501535"/>
                  <a:pt x="376202" y="1503292"/>
                  <a:pt x="374036" y="1503292"/>
                </a:cubicBezTo>
                <a:cubicBezTo>
                  <a:pt x="371904" y="1503205"/>
                  <a:pt x="370199" y="1501500"/>
                  <a:pt x="370114" y="1499369"/>
                </a:cubicBezTo>
                <a:cubicBezTo>
                  <a:pt x="370114" y="1497203"/>
                  <a:pt x="371870" y="1495446"/>
                  <a:pt x="374036" y="1495446"/>
                </a:cubicBezTo>
                <a:close/>
                <a:moveTo>
                  <a:pt x="436119" y="1494935"/>
                </a:moveTo>
                <a:cubicBezTo>
                  <a:pt x="436238" y="1494930"/>
                  <a:pt x="436358" y="1494930"/>
                  <a:pt x="436460" y="1494935"/>
                </a:cubicBezTo>
                <a:cubicBezTo>
                  <a:pt x="438814" y="1495031"/>
                  <a:pt x="440656" y="1497016"/>
                  <a:pt x="440554" y="1499370"/>
                </a:cubicBezTo>
                <a:cubicBezTo>
                  <a:pt x="440554" y="1501819"/>
                  <a:pt x="438576" y="1503804"/>
                  <a:pt x="436119" y="1503804"/>
                </a:cubicBezTo>
                <a:cubicBezTo>
                  <a:pt x="433663" y="1503804"/>
                  <a:pt x="431685" y="1501819"/>
                  <a:pt x="431685" y="1499370"/>
                </a:cubicBezTo>
                <a:cubicBezTo>
                  <a:pt x="431685" y="1496921"/>
                  <a:pt x="433663" y="1494935"/>
                  <a:pt x="436119" y="1494935"/>
                </a:cubicBezTo>
                <a:close/>
                <a:moveTo>
                  <a:pt x="496838" y="1494253"/>
                </a:moveTo>
                <a:cubicBezTo>
                  <a:pt x="496957" y="1494250"/>
                  <a:pt x="497077" y="1494250"/>
                  <a:pt x="497179" y="1494253"/>
                </a:cubicBezTo>
                <a:cubicBezTo>
                  <a:pt x="499908" y="1494348"/>
                  <a:pt x="502057" y="1496639"/>
                  <a:pt x="501955" y="1499370"/>
                </a:cubicBezTo>
                <a:cubicBezTo>
                  <a:pt x="501955" y="1502196"/>
                  <a:pt x="499670" y="1504487"/>
                  <a:pt x="496838" y="1504487"/>
                </a:cubicBezTo>
                <a:cubicBezTo>
                  <a:pt x="494058" y="1504398"/>
                  <a:pt x="491807" y="1502158"/>
                  <a:pt x="491722" y="1499370"/>
                </a:cubicBezTo>
                <a:cubicBezTo>
                  <a:pt x="491722" y="1496544"/>
                  <a:pt x="494007" y="1494253"/>
                  <a:pt x="496838" y="1494253"/>
                </a:cubicBezTo>
                <a:close/>
                <a:moveTo>
                  <a:pt x="558240" y="1493741"/>
                </a:moveTo>
                <a:cubicBezTo>
                  <a:pt x="561345" y="1493741"/>
                  <a:pt x="563869" y="1496261"/>
                  <a:pt x="563869" y="1499370"/>
                </a:cubicBezTo>
                <a:cubicBezTo>
                  <a:pt x="563869" y="1502479"/>
                  <a:pt x="561345" y="1504998"/>
                  <a:pt x="558240" y="1504998"/>
                </a:cubicBezTo>
                <a:cubicBezTo>
                  <a:pt x="555136" y="1504998"/>
                  <a:pt x="552612" y="1502479"/>
                  <a:pt x="552612" y="1499370"/>
                </a:cubicBezTo>
                <a:cubicBezTo>
                  <a:pt x="552612" y="1496261"/>
                  <a:pt x="555136" y="1493741"/>
                  <a:pt x="558240" y="1493741"/>
                </a:cubicBezTo>
                <a:close/>
                <a:moveTo>
                  <a:pt x="619641" y="1493229"/>
                </a:moveTo>
                <a:cubicBezTo>
                  <a:pt x="623035" y="1493229"/>
                  <a:pt x="625781" y="1495979"/>
                  <a:pt x="625781" y="1499370"/>
                </a:cubicBezTo>
                <a:cubicBezTo>
                  <a:pt x="625781" y="1502760"/>
                  <a:pt x="623035" y="1505510"/>
                  <a:pt x="619641" y="1505510"/>
                </a:cubicBezTo>
                <a:cubicBezTo>
                  <a:pt x="616247" y="1505510"/>
                  <a:pt x="613501" y="1502760"/>
                  <a:pt x="613501" y="1499370"/>
                </a:cubicBezTo>
                <a:cubicBezTo>
                  <a:pt x="613501" y="1495979"/>
                  <a:pt x="616247" y="1493229"/>
                  <a:pt x="619641" y="1493229"/>
                </a:cubicBezTo>
                <a:close/>
                <a:moveTo>
                  <a:pt x="681042" y="1492718"/>
                </a:moveTo>
                <a:cubicBezTo>
                  <a:pt x="681162" y="1492715"/>
                  <a:pt x="681281" y="1492715"/>
                  <a:pt x="681384" y="1492718"/>
                </a:cubicBezTo>
                <a:cubicBezTo>
                  <a:pt x="684965" y="1492814"/>
                  <a:pt x="687797" y="1495791"/>
                  <a:pt x="687694" y="1499370"/>
                </a:cubicBezTo>
                <a:cubicBezTo>
                  <a:pt x="687694" y="1503044"/>
                  <a:pt x="684710" y="1506022"/>
                  <a:pt x="681042" y="1506022"/>
                </a:cubicBezTo>
                <a:cubicBezTo>
                  <a:pt x="677409" y="1505931"/>
                  <a:pt x="674476" y="1503006"/>
                  <a:pt x="674391" y="1499370"/>
                </a:cubicBezTo>
                <a:cubicBezTo>
                  <a:pt x="674391" y="1495696"/>
                  <a:pt x="677375" y="1492718"/>
                  <a:pt x="681042" y="1492718"/>
                </a:cubicBezTo>
                <a:close/>
                <a:moveTo>
                  <a:pt x="743126" y="1492206"/>
                </a:moveTo>
                <a:cubicBezTo>
                  <a:pt x="747083" y="1492206"/>
                  <a:pt x="750290" y="1495413"/>
                  <a:pt x="750290" y="1499370"/>
                </a:cubicBezTo>
                <a:cubicBezTo>
                  <a:pt x="750290" y="1503327"/>
                  <a:pt x="747083" y="1506533"/>
                  <a:pt x="743126" y="1506533"/>
                </a:cubicBezTo>
                <a:cubicBezTo>
                  <a:pt x="739169" y="1506533"/>
                  <a:pt x="735963" y="1503327"/>
                  <a:pt x="735963" y="1499370"/>
                </a:cubicBezTo>
                <a:cubicBezTo>
                  <a:pt x="735963" y="1495413"/>
                  <a:pt x="739169" y="1492206"/>
                  <a:pt x="743126" y="1492206"/>
                </a:cubicBezTo>
                <a:close/>
                <a:moveTo>
                  <a:pt x="865247" y="1491354"/>
                </a:moveTo>
                <a:cubicBezTo>
                  <a:pt x="865366" y="1491352"/>
                  <a:pt x="865468" y="1491352"/>
                  <a:pt x="865588" y="1491354"/>
                </a:cubicBezTo>
                <a:cubicBezTo>
                  <a:pt x="870022" y="1491449"/>
                  <a:pt x="873536" y="1495115"/>
                  <a:pt x="873434" y="1499541"/>
                </a:cubicBezTo>
                <a:cubicBezTo>
                  <a:pt x="873434" y="1504062"/>
                  <a:pt x="869766" y="1507727"/>
                  <a:pt x="865247" y="1507727"/>
                </a:cubicBezTo>
                <a:cubicBezTo>
                  <a:pt x="860761" y="1507637"/>
                  <a:pt x="857145" y="1504025"/>
                  <a:pt x="857060" y="1499541"/>
                </a:cubicBezTo>
                <a:cubicBezTo>
                  <a:pt x="857060" y="1495019"/>
                  <a:pt x="860727" y="1491354"/>
                  <a:pt x="865247" y="1491354"/>
                </a:cubicBezTo>
                <a:close/>
                <a:moveTo>
                  <a:pt x="926647" y="1491353"/>
                </a:moveTo>
                <a:cubicBezTo>
                  <a:pt x="931457" y="1491353"/>
                  <a:pt x="935345" y="1495247"/>
                  <a:pt x="935345" y="1500052"/>
                </a:cubicBezTo>
                <a:cubicBezTo>
                  <a:pt x="935345" y="1504857"/>
                  <a:pt x="931457" y="1508750"/>
                  <a:pt x="926647" y="1508750"/>
                </a:cubicBezTo>
                <a:cubicBezTo>
                  <a:pt x="921837" y="1508750"/>
                  <a:pt x="917949" y="1504857"/>
                  <a:pt x="917949" y="1500052"/>
                </a:cubicBezTo>
                <a:cubicBezTo>
                  <a:pt x="917949" y="1495247"/>
                  <a:pt x="921837" y="1491353"/>
                  <a:pt x="926647" y="1491353"/>
                </a:cubicBezTo>
                <a:close/>
                <a:moveTo>
                  <a:pt x="803845" y="1491353"/>
                </a:moveTo>
                <a:cubicBezTo>
                  <a:pt x="808092" y="1491353"/>
                  <a:pt x="811520" y="1494790"/>
                  <a:pt x="811520" y="1499029"/>
                </a:cubicBezTo>
                <a:cubicBezTo>
                  <a:pt x="811520" y="1503267"/>
                  <a:pt x="808092" y="1506704"/>
                  <a:pt x="803845" y="1506704"/>
                </a:cubicBezTo>
                <a:cubicBezTo>
                  <a:pt x="799598" y="1506704"/>
                  <a:pt x="796170" y="1503267"/>
                  <a:pt x="796170" y="1499029"/>
                </a:cubicBezTo>
                <a:cubicBezTo>
                  <a:pt x="796170" y="1494790"/>
                  <a:pt x="799598" y="1491353"/>
                  <a:pt x="803845" y="1491353"/>
                </a:cubicBezTo>
                <a:close/>
                <a:moveTo>
                  <a:pt x="988048" y="1490159"/>
                </a:moveTo>
                <a:cubicBezTo>
                  <a:pt x="993131" y="1490159"/>
                  <a:pt x="997259" y="1494284"/>
                  <a:pt x="997259" y="1499370"/>
                </a:cubicBezTo>
                <a:cubicBezTo>
                  <a:pt x="997259" y="1504456"/>
                  <a:pt x="993131" y="1508580"/>
                  <a:pt x="988048" y="1508580"/>
                </a:cubicBezTo>
                <a:cubicBezTo>
                  <a:pt x="982966" y="1508580"/>
                  <a:pt x="978839" y="1504456"/>
                  <a:pt x="978839" y="1499370"/>
                </a:cubicBezTo>
                <a:cubicBezTo>
                  <a:pt x="978839" y="1494284"/>
                  <a:pt x="982966" y="1490159"/>
                  <a:pt x="988048" y="1490159"/>
                </a:cubicBezTo>
                <a:close/>
                <a:moveTo>
                  <a:pt x="1050132" y="1489818"/>
                </a:moveTo>
                <a:cubicBezTo>
                  <a:pt x="1055215" y="1489812"/>
                  <a:pt x="1059410" y="1493784"/>
                  <a:pt x="1059683" y="1498858"/>
                </a:cubicBezTo>
                <a:cubicBezTo>
                  <a:pt x="1059683" y="1504133"/>
                  <a:pt x="1055402" y="1508409"/>
                  <a:pt x="1050132" y="1508409"/>
                </a:cubicBezTo>
                <a:cubicBezTo>
                  <a:pt x="1045049" y="1508416"/>
                  <a:pt x="1040853" y="1504444"/>
                  <a:pt x="1040581" y="1499370"/>
                </a:cubicBezTo>
                <a:cubicBezTo>
                  <a:pt x="1040581" y="1494094"/>
                  <a:pt x="1044862" y="1489818"/>
                  <a:pt x="1050132" y="1489818"/>
                </a:cubicBezTo>
                <a:close/>
                <a:moveTo>
                  <a:pt x="1110851" y="1489307"/>
                </a:moveTo>
                <a:cubicBezTo>
                  <a:pt x="1110971" y="1489305"/>
                  <a:pt x="1111073" y="1489305"/>
                  <a:pt x="1111192" y="1489307"/>
                </a:cubicBezTo>
                <a:cubicBezTo>
                  <a:pt x="1116650" y="1489402"/>
                  <a:pt x="1121017" y="1493907"/>
                  <a:pt x="1120914" y="1499370"/>
                </a:cubicBezTo>
                <a:cubicBezTo>
                  <a:pt x="1120914" y="1504926"/>
                  <a:pt x="1116412" y="1509433"/>
                  <a:pt x="1110851" y="1509433"/>
                </a:cubicBezTo>
                <a:cubicBezTo>
                  <a:pt x="1105325" y="1509342"/>
                  <a:pt x="1100874" y="1504889"/>
                  <a:pt x="1100789" y="1499370"/>
                </a:cubicBezTo>
                <a:cubicBezTo>
                  <a:pt x="1100789" y="1493813"/>
                  <a:pt x="1105291" y="1489307"/>
                  <a:pt x="1110851" y="1489307"/>
                </a:cubicBezTo>
                <a:close/>
                <a:moveTo>
                  <a:pt x="1172253" y="1488965"/>
                </a:moveTo>
                <a:cubicBezTo>
                  <a:pt x="1178001" y="1488965"/>
                  <a:pt x="1182657" y="1493623"/>
                  <a:pt x="1182657" y="1499370"/>
                </a:cubicBezTo>
                <a:cubicBezTo>
                  <a:pt x="1182657" y="1505116"/>
                  <a:pt x="1178001" y="1509774"/>
                  <a:pt x="1172253" y="1509774"/>
                </a:cubicBezTo>
                <a:cubicBezTo>
                  <a:pt x="1166539" y="1509682"/>
                  <a:pt x="1161934" y="1505078"/>
                  <a:pt x="1161849" y="1499370"/>
                </a:cubicBezTo>
                <a:cubicBezTo>
                  <a:pt x="1161849" y="1493623"/>
                  <a:pt x="1166505" y="1488965"/>
                  <a:pt x="1172253" y="1488965"/>
                </a:cubicBezTo>
                <a:close/>
                <a:moveTo>
                  <a:pt x="1234020" y="1488490"/>
                </a:moveTo>
                <a:cubicBezTo>
                  <a:pt x="1239955" y="1488490"/>
                  <a:pt x="1244765" y="1493301"/>
                  <a:pt x="1244765" y="1499235"/>
                </a:cubicBezTo>
                <a:cubicBezTo>
                  <a:pt x="1244765" y="1505170"/>
                  <a:pt x="1239955" y="1509980"/>
                  <a:pt x="1234020" y="1509980"/>
                </a:cubicBezTo>
                <a:cubicBezTo>
                  <a:pt x="1228086" y="1509980"/>
                  <a:pt x="1223275" y="1505170"/>
                  <a:pt x="1223275" y="1499235"/>
                </a:cubicBezTo>
                <a:cubicBezTo>
                  <a:pt x="1223275" y="1493301"/>
                  <a:pt x="1228086" y="1488490"/>
                  <a:pt x="1234020" y="1488490"/>
                </a:cubicBezTo>
                <a:close/>
                <a:moveTo>
                  <a:pt x="1971151" y="1488283"/>
                </a:moveTo>
                <a:cubicBezTo>
                  <a:pt x="1977274" y="1488283"/>
                  <a:pt x="1982237" y="1493247"/>
                  <a:pt x="1982237" y="1499370"/>
                </a:cubicBezTo>
                <a:cubicBezTo>
                  <a:pt x="1982152" y="1505454"/>
                  <a:pt x="1977240" y="1510364"/>
                  <a:pt x="1971151" y="1510456"/>
                </a:cubicBezTo>
                <a:cubicBezTo>
                  <a:pt x="1965062" y="1510364"/>
                  <a:pt x="1960150" y="1505454"/>
                  <a:pt x="1960065" y="1499370"/>
                </a:cubicBezTo>
                <a:cubicBezTo>
                  <a:pt x="1960065" y="1493247"/>
                  <a:pt x="1965028" y="1488283"/>
                  <a:pt x="1971151" y="1488283"/>
                </a:cubicBezTo>
                <a:close/>
                <a:moveTo>
                  <a:pt x="1295055" y="1488283"/>
                </a:moveTo>
                <a:cubicBezTo>
                  <a:pt x="1301178" y="1488283"/>
                  <a:pt x="1306142" y="1493247"/>
                  <a:pt x="1306142" y="1499370"/>
                </a:cubicBezTo>
                <a:cubicBezTo>
                  <a:pt x="1306056" y="1505454"/>
                  <a:pt x="1301144" y="1510364"/>
                  <a:pt x="1295055" y="1510456"/>
                </a:cubicBezTo>
                <a:cubicBezTo>
                  <a:pt x="1288966" y="1510364"/>
                  <a:pt x="1284054" y="1505454"/>
                  <a:pt x="1283969" y="1499370"/>
                </a:cubicBezTo>
                <a:cubicBezTo>
                  <a:pt x="1283969" y="1493247"/>
                  <a:pt x="1288932" y="1488283"/>
                  <a:pt x="1295055" y="1488283"/>
                </a:cubicBezTo>
                <a:close/>
                <a:moveTo>
                  <a:pt x="1357138" y="1487942"/>
                </a:moveTo>
                <a:cubicBezTo>
                  <a:pt x="1363449" y="1487942"/>
                  <a:pt x="1368566" y="1493059"/>
                  <a:pt x="1368566" y="1499370"/>
                </a:cubicBezTo>
                <a:cubicBezTo>
                  <a:pt x="1368566" y="1505681"/>
                  <a:pt x="1363449" y="1510797"/>
                  <a:pt x="1357138" y="1510797"/>
                </a:cubicBezTo>
                <a:cubicBezTo>
                  <a:pt x="1350828" y="1510797"/>
                  <a:pt x="1345711" y="1505681"/>
                  <a:pt x="1345711" y="1499370"/>
                </a:cubicBezTo>
                <a:cubicBezTo>
                  <a:pt x="1345711" y="1493059"/>
                  <a:pt x="1350828" y="1487942"/>
                  <a:pt x="1357138" y="1487942"/>
                </a:cubicBezTo>
                <a:close/>
                <a:moveTo>
                  <a:pt x="1417857" y="1487772"/>
                </a:moveTo>
                <a:cubicBezTo>
                  <a:pt x="1417977" y="1487770"/>
                  <a:pt x="1418079" y="1487770"/>
                  <a:pt x="1418198" y="1487772"/>
                </a:cubicBezTo>
                <a:cubicBezTo>
                  <a:pt x="1424510" y="1487867"/>
                  <a:pt x="1429558" y="1493059"/>
                  <a:pt x="1429455" y="1499370"/>
                </a:cubicBezTo>
                <a:cubicBezTo>
                  <a:pt x="1429455" y="1505776"/>
                  <a:pt x="1424271" y="1510968"/>
                  <a:pt x="1417857" y="1510968"/>
                </a:cubicBezTo>
                <a:cubicBezTo>
                  <a:pt x="1411496" y="1510876"/>
                  <a:pt x="1406345" y="1505737"/>
                  <a:pt x="1406260" y="1499370"/>
                </a:cubicBezTo>
                <a:cubicBezTo>
                  <a:pt x="1406260" y="1492963"/>
                  <a:pt x="1411444" y="1487772"/>
                  <a:pt x="1417857" y="1487772"/>
                </a:cubicBezTo>
                <a:close/>
                <a:moveTo>
                  <a:pt x="1479259" y="1487430"/>
                </a:moveTo>
                <a:cubicBezTo>
                  <a:pt x="1485859" y="1487430"/>
                  <a:pt x="1491198" y="1492776"/>
                  <a:pt x="1491198" y="1499370"/>
                </a:cubicBezTo>
                <a:cubicBezTo>
                  <a:pt x="1491198" y="1505963"/>
                  <a:pt x="1485859" y="1511309"/>
                  <a:pt x="1479259" y="1511309"/>
                </a:cubicBezTo>
                <a:cubicBezTo>
                  <a:pt x="1472709" y="1511217"/>
                  <a:pt x="1467405" y="1505926"/>
                  <a:pt x="1467320" y="1499370"/>
                </a:cubicBezTo>
                <a:cubicBezTo>
                  <a:pt x="1467320" y="1492776"/>
                  <a:pt x="1472658" y="1487430"/>
                  <a:pt x="1479259" y="1487430"/>
                </a:cubicBezTo>
                <a:close/>
                <a:moveTo>
                  <a:pt x="1540661" y="1487259"/>
                </a:moveTo>
                <a:cubicBezTo>
                  <a:pt x="1547347" y="1487259"/>
                  <a:pt x="1552770" y="1492682"/>
                  <a:pt x="1552770" y="1499369"/>
                </a:cubicBezTo>
                <a:cubicBezTo>
                  <a:pt x="1552770" y="1506057"/>
                  <a:pt x="1547347" y="1511479"/>
                  <a:pt x="1540661" y="1511479"/>
                </a:cubicBezTo>
                <a:cubicBezTo>
                  <a:pt x="1533975" y="1511479"/>
                  <a:pt x="1528551" y="1506057"/>
                  <a:pt x="1528551" y="1499369"/>
                </a:cubicBezTo>
                <a:cubicBezTo>
                  <a:pt x="1528551" y="1492682"/>
                  <a:pt x="1533975" y="1487259"/>
                  <a:pt x="1540661" y="1487259"/>
                </a:cubicBezTo>
                <a:close/>
                <a:moveTo>
                  <a:pt x="1602061" y="1487089"/>
                </a:moveTo>
                <a:cubicBezTo>
                  <a:pt x="1608850" y="1487089"/>
                  <a:pt x="1614342" y="1492588"/>
                  <a:pt x="1614342" y="1499370"/>
                </a:cubicBezTo>
                <a:cubicBezTo>
                  <a:pt x="1614342" y="1506151"/>
                  <a:pt x="1608850" y="1511650"/>
                  <a:pt x="1602061" y="1511650"/>
                </a:cubicBezTo>
                <a:cubicBezTo>
                  <a:pt x="1595324" y="1511558"/>
                  <a:pt x="1589866" y="1506114"/>
                  <a:pt x="1589782" y="1499370"/>
                </a:cubicBezTo>
                <a:cubicBezTo>
                  <a:pt x="1589782" y="1492588"/>
                  <a:pt x="1595273" y="1487089"/>
                  <a:pt x="1602061" y="1487089"/>
                </a:cubicBezTo>
                <a:close/>
                <a:moveTo>
                  <a:pt x="1664145" y="1486919"/>
                </a:moveTo>
                <a:cubicBezTo>
                  <a:pt x="1664264" y="1486917"/>
                  <a:pt x="1664366" y="1486917"/>
                  <a:pt x="1664485" y="1486919"/>
                </a:cubicBezTo>
                <a:cubicBezTo>
                  <a:pt x="1671274" y="1487014"/>
                  <a:pt x="1676698" y="1492588"/>
                  <a:pt x="1676596" y="1499370"/>
                </a:cubicBezTo>
                <a:cubicBezTo>
                  <a:pt x="1676596" y="1506246"/>
                  <a:pt x="1671018" y="1511820"/>
                  <a:pt x="1664145" y="1511820"/>
                </a:cubicBezTo>
                <a:cubicBezTo>
                  <a:pt x="1657271" y="1511820"/>
                  <a:pt x="1651694" y="1506246"/>
                  <a:pt x="1651694" y="1499370"/>
                </a:cubicBezTo>
                <a:cubicBezTo>
                  <a:pt x="1651694" y="1492493"/>
                  <a:pt x="1657271" y="1486919"/>
                  <a:pt x="1664145" y="1486919"/>
                </a:cubicBezTo>
                <a:close/>
                <a:moveTo>
                  <a:pt x="1786265" y="1486748"/>
                </a:moveTo>
                <a:cubicBezTo>
                  <a:pt x="1793241" y="1486748"/>
                  <a:pt x="1798886" y="1492399"/>
                  <a:pt x="1798886" y="1499370"/>
                </a:cubicBezTo>
                <a:cubicBezTo>
                  <a:pt x="1798886" y="1506341"/>
                  <a:pt x="1793241" y="1511991"/>
                  <a:pt x="1786265" y="1511991"/>
                </a:cubicBezTo>
                <a:cubicBezTo>
                  <a:pt x="1779289" y="1511991"/>
                  <a:pt x="1773644" y="1506341"/>
                  <a:pt x="1773644" y="1499370"/>
                </a:cubicBezTo>
                <a:cubicBezTo>
                  <a:pt x="1773644" y="1492399"/>
                  <a:pt x="1779289" y="1486748"/>
                  <a:pt x="1786265" y="1486748"/>
                </a:cubicBezTo>
                <a:close/>
                <a:moveTo>
                  <a:pt x="1724864" y="1486748"/>
                </a:moveTo>
                <a:cubicBezTo>
                  <a:pt x="1731840" y="1486748"/>
                  <a:pt x="1737485" y="1492399"/>
                  <a:pt x="1737485" y="1499370"/>
                </a:cubicBezTo>
                <a:cubicBezTo>
                  <a:pt x="1737485" y="1506341"/>
                  <a:pt x="1731840" y="1511991"/>
                  <a:pt x="1724864" y="1511991"/>
                </a:cubicBezTo>
                <a:cubicBezTo>
                  <a:pt x="1717888" y="1511991"/>
                  <a:pt x="1712243" y="1506341"/>
                  <a:pt x="1712243" y="1499370"/>
                </a:cubicBezTo>
                <a:cubicBezTo>
                  <a:pt x="1712243" y="1492399"/>
                  <a:pt x="1717888" y="1486748"/>
                  <a:pt x="1724864" y="1486748"/>
                </a:cubicBezTo>
                <a:close/>
                <a:moveTo>
                  <a:pt x="1909067" y="1486578"/>
                </a:moveTo>
                <a:cubicBezTo>
                  <a:pt x="1909187" y="1486576"/>
                  <a:pt x="1909289" y="1486576"/>
                  <a:pt x="1909409" y="1486578"/>
                </a:cubicBezTo>
                <a:cubicBezTo>
                  <a:pt x="1916385" y="1486673"/>
                  <a:pt x="1921962" y="1492399"/>
                  <a:pt x="1921859" y="1499370"/>
                </a:cubicBezTo>
                <a:cubicBezTo>
                  <a:pt x="1921859" y="1506434"/>
                  <a:pt x="1916129" y="1512162"/>
                  <a:pt x="1909067" y="1512162"/>
                </a:cubicBezTo>
                <a:cubicBezTo>
                  <a:pt x="1902041" y="1512069"/>
                  <a:pt x="1896361" y="1506397"/>
                  <a:pt x="1896276" y="1499370"/>
                </a:cubicBezTo>
                <a:cubicBezTo>
                  <a:pt x="1896276" y="1492305"/>
                  <a:pt x="1902007" y="1486578"/>
                  <a:pt x="1909067" y="1486578"/>
                </a:cubicBezTo>
                <a:close/>
                <a:moveTo>
                  <a:pt x="1847666" y="1486578"/>
                </a:moveTo>
                <a:cubicBezTo>
                  <a:pt x="1847786" y="1486576"/>
                  <a:pt x="1847888" y="1486576"/>
                  <a:pt x="1848007" y="1486578"/>
                </a:cubicBezTo>
                <a:cubicBezTo>
                  <a:pt x="1854983" y="1486673"/>
                  <a:pt x="1860560" y="1492399"/>
                  <a:pt x="1860458" y="1499370"/>
                </a:cubicBezTo>
                <a:cubicBezTo>
                  <a:pt x="1860458" y="1506434"/>
                  <a:pt x="1854728" y="1512162"/>
                  <a:pt x="1847666" y="1512162"/>
                </a:cubicBezTo>
                <a:cubicBezTo>
                  <a:pt x="1840639" y="1512069"/>
                  <a:pt x="1834960" y="1506397"/>
                  <a:pt x="1834875" y="1499370"/>
                </a:cubicBezTo>
                <a:cubicBezTo>
                  <a:pt x="1834875" y="1492305"/>
                  <a:pt x="1840605" y="1486578"/>
                  <a:pt x="1847666" y="1486578"/>
                </a:cubicBezTo>
                <a:close/>
                <a:moveTo>
                  <a:pt x="67029" y="1436774"/>
                </a:moveTo>
                <a:cubicBezTo>
                  <a:pt x="67694" y="1436774"/>
                  <a:pt x="68223" y="1437308"/>
                  <a:pt x="68223" y="1437968"/>
                </a:cubicBezTo>
                <a:cubicBezTo>
                  <a:pt x="68223" y="1438628"/>
                  <a:pt x="67694" y="1439162"/>
                  <a:pt x="67029" y="1439162"/>
                </a:cubicBezTo>
                <a:cubicBezTo>
                  <a:pt x="66364" y="1439162"/>
                  <a:pt x="65836" y="1438628"/>
                  <a:pt x="65836" y="1437968"/>
                </a:cubicBezTo>
                <a:cubicBezTo>
                  <a:pt x="65836" y="1437308"/>
                  <a:pt x="66364" y="1436774"/>
                  <a:pt x="67029" y="1436774"/>
                </a:cubicBezTo>
                <a:close/>
                <a:moveTo>
                  <a:pt x="129113" y="1436093"/>
                </a:moveTo>
                <a:cubicBezTo>
                  <a:pt x="129232" y="1436091"/>
                  <a:pt x="129369" y="1436101"/>
                  <a:pt x="129488" y="1436123"/>
                </a:cubicBezTo>
                <a:cubicBezTo>
                  <a:pt x="130512" y="1436313"/>
                  <a:pt x="131177" y="1437292"/>
                  <a:pt x="130989" y="1438310"/>
                </a:cubicBezTo>
                <a:cubicBezTo>
                  <a:pt x="130989" y="1439345"/>
                  <a:pt x="130154" y="1440186"/>
                  <a:pt x="129113" y="1440186"/>
                </a:cubicBezTo>
                <a:cubicBezTo>
                  <a:pt x="128994" y="1440188"/>
                  <a:pt x="128857" y="1440178"/>
                  <a:pt x="128738" y="1440155"/>
                </a:cubicBezTo>
                <a:cubicBezTo>
                  <a:pt x="127715" y="1439966"/>
                  <a:pt x="127049" y="1438987"/>
                  <a:pt x="127237" y="1437969"/>
                </a:cubicBezTo>
                <a:cubicBezTo>
                  <a:pt x="127237" y="1436932"/>
                  <a:pt x="128073" y="1436093"/>
                  <a:pt x="129113" y="1436093"/>
                </a:cubicBezTo>
                <a:close/>
                <a:moveTo>
                  <a:pt x="189832" y="1435410"/>
                </a:moveTo>
                <a:cubicBezTo>
                  <a:pt x="189951" y="1435401"/>
                  <a:pt x="190071" y="1435401"/>
                  <a:pt x="190190" y="1435410"/>
                </a:cubicBezTo>
                <a:cubicBezTo>
                  <a:pt x="191503" y="1435507"/>
                  <a:pt x="192493" y="1436653"/>
                  <a:pt x="192390" y="1437968"/>
                </a:cubicBezTo>
                <a:cubicBezTo>
                  <a:pt x="192390" y="1439380"/>
                  <a:pt x="191248" y="1440527"/>
                  <a:pt x="189832" y="1440527"/>
                </a:cubicBezTo>
                <a:cubicBezTo>
                  <a:pt x="188416" y="1440527"/>
                  <a:pt x="187274" y="1439380"/>
                  <a:pt x="187274" y="1437968"/>
                </a:cubicBezTo>
                <a:cubicBezTo>
                  <a:pt x="187274" y="1436556"/>
                  <a:pt x="188416" y="1435410"/>
                  <a:pt x="189832" y="1435410"/>
                </a:cubicBezTo>
                <a:close/>
                <a:moveTo>
                  <a:pt x="251233" y="1434728"/>
                </a:moveTo>
                <a:cubicBezTo>
                  <a:pt x="251352" y="1434721"/>
                  <a:pt x="251472" y="1434721"/>
                  <a:pt x="251591" y="1434728"/>
                </a:cubicBezTo>
                <a:cubicBezTo>
                  <a:pt x="253280" y="1434825"/>
                  <a:pt x="254576" y="1436276"/>
                  <a:pt x="254474" y="1437968"/>
                </a:cubicBezTo>
                <a:cubicBezTo>
                  <a:pt x="254474" y="1439757"/>
                  <a:pt x="253024" y="1441209"/>
                  <a:pt x="251233" y="1441209"/>
                </a:cubicBezTo>
                <a:cubicBezTo>
                  <a:pt x="249477" y="1441124"/>
                  <a:pt x="248078" y="1439722"/>
                  <a:pt x="247993" y="1437968"/>
                </a:cubicBezTo>
                <a:cubicBezTo>
                  <a:pt x="247993" y="1436179"/>
                  <a:pt x="249442" y="1434728"/>
                  <a:pt x="251233" y="1434728"/>
                </a:cubicBezTo>
                <a:close/>
                <a:moveTo>
                  <a:pt x="312635" y="1434216"/>
                </a:moveTo>
                <a:cubicBezTo>
                  <a:pt x="314715" y="1434216"/>
                  <a:pt x="316387" y="1435896"/>
                  <a:pt x="316387" y="1437969"/>
                </a:cubicBezTo>
                <a:cubicBezTo>
                  <a:pt x="316387" y="1440041"/>
                  <a:pt x="314715" y="1441721"/>
                  <a:pt x="312635" y="1441721"/>
                </a:cubicBezTo>
                <a:cubicBezTo>
                  <a:pt x="310571" y="1441721"/>
                  <a:pt x="308883" y="1440041"/>
                  <a:pt x="308883" y="1437969"/>
                </a:cubicBezTo>
                <a:cubicBezTo>
                  <a:pt x="308883" y="1435896"/>
                  <a:pt x="310571" y="1434216"/>
                  <a:pt x="312635" y="1434216"/>
                </a:cubicBezTo>
                <a:close/>
                <a:moveTo>
                  <a:pt x="374036" y="1433534"/>
                </a:moveTo>
                <a:cubicBezTo>
                  <a:pt x="374155" y="1433529"/>
                  <a:pt x="374275" y="1433529"/>
                  <a:pt x="374377" y="1433534"/>
                </a:cubicBezTo>
                <a:cubicBezTo>
                  <a:pt x="376731" y="1433630"/>
                  <a:pt x="378573" y="1435615"/>
                  <a:pt x="378470" y="1437969"/>
                </a:cubicBezTo>
                <a:cubicBezTo>
                  <a:pt x="378470" y="1440418"/>
                  <a:pt x="376492" y="1442403"/>
                  <a:pt x="374036" y="1442403"/>
                </a:cubicBezTo>
                <a:cubicBezTo>
                  <a:pt x="371580" y="1442403"/>
                  <a:pt x="369602" y="1440418"/>
                  <a:pt x="369602" y="1437969"/>
                </a:cubicBezTo>
                <a:cubicBezTo>
                  <a:pt x="369602" y="1435520"/>
                  <a:pt x="371580" y="1433534"/>
                  <a:pt x="374036" y="1433534"/>
                </a:cubicBezTo>
                <a:close/>
                <a:moveTo>
                  <a:pt x="436119" y="1432852"/>
                </a:moveTo>
                <a:cubicBezTo>
                  <a:pt x="436238" y="1432849"/>
                  <a:pt x="436358" y="1432849"/>
                  <a:pt x="436460" y="1432852"/>
                </a:cubicBezTo>
                <a:cubicBezTo>
                  <a:pt x="439189" y="1432947"/>
                  <a:pt x="441338" y="1435238"/>
                  <a:pt x="441236" y="1437969"/>
                </a:cubicBezTo>
                <a:cubicBezTo>
                  <a:pt x="441236" y="1440795"/>
                  <a:pt x="438950" y="1443085"/>
                  <a:pt x="436119" y="1443085"/>
                </a:cubicBezTo>
                <a:cubicBezTo>
                  <a:pt x="433339" y="1442997"/>
                  <a:pt x="431087" y="1440757"/>
                  <a:pt x="431003" y="1437969"/>
                </a:cubicBezTo>
                <a:cubicBezTo>
                  <a:pt x="431003" y="1435143"/>
                  <a:pt x="433288" y="1432852"/>
                  <a:pt x="436119" y="1432852"/>
                </a:cubicBezTo>
                <a:close/>
                <a:moveTo>
                  <a:pt x="496839" y="1432340"/>
                </a:moveTo>
                <a:cubicBezTo>
                  <a:pt x="499943" y="1432340"/>
                  <a:pt x="502468" y="1434860"/>
                  <a:pt x="502468" y="1437969"/>
                </a:cubicBezTo>
                <a:cubicBezTo>
                  <a:pt x="502468" y="1441078"/>
                  <a:pt x="499943" y="1443597"/>
                  <a:pt x="496839" y="1443597"/>
                </a:cubicBezTo>
                <a:cubicBezTo>
                  <a:pt x="493734" y="1443597"/>
                  <a:pt x="491211" y="1441078"/>
                  <a:pt x="491211" y="1437969"/>
                </a:cubicBezTo>
                <a:cubicBezTo>
                  <a:pt x="491211" y="1434860"/>
                  <a:pt x="493734" y="1432340"/>
                  <a:pt x="496839" y="1432340"/>
                </a:cubicBezTo>
                <a:close/>
                <a:moveTo>
                  <a:pt x="558240" y="1431658"/>
                </a:moveTo>
                <a:cubicBezTo>
                  <a:pt x="558359" y="1431655"/>
                  <a:pt x="558479" y="1431655"/>
                  <a:pt x="558581" y="1431658"/>
                </a:cubicBezTo>
                <a:cubicBezTo>
                  <a:pt x="561975" y="1431753"/>
                  <a:pt x="564653" y="1434580"/>
                  <a:pt x="564551" y="1437969"/>
                </a:cubicBezTo>
                <a:cubicBezTo>
                  <a:pt x="564551" y="1441453"/>
                  <a:pt x="561720" y="1444279"/>
                  <a:pt x="558240" y="1444279"/>
                </a:cubicBezTo>
                <a:cubicBezTo>
                  <a:pt x="554795" y="1444189"/>
                  <a:pt x="552015" y="1441416"/>
                  <a:pt x="551930" y="1437969"/>
                </a:cubicBezTo>
                <a:cubicBezTo>
                  <a:pt x="551930" y="1434484"/>
                  <a:pt x="554761" y="1431658"/>
                  <a:pt x="558240" y="1431658"/>
                </a:cubicBezTo>
                <a:close/>
                <a:moveTo>
                  <a:pt x="620007" y="1431012"/>
                </a:moveTo>
                <a:cubicBezTo>
                  <a:pt x="623775" y="1431012"/>
                  <a:pt x="626830" y="1434066"/>
                  <a:pt x="626830" y="1437834"/>
                </a:cubicBezTo>
                <a:cubicBezTo>
                  <a:pt x="626830" y="1441602"/>
                  <a:pt x="623775" y="1444657"/>
                  <a:pt x="620007" y="1444657"/>
                </a:cubicBezTo>
                <a:cubicBezTo>
                  <a:pt x="616239" y="1444657"/>
                  <a:pt x="613185" y="1441602"/>
                  <a:pt x="613185" y="1437834"/>
                </a:cubicBezTo>
                <a:cubicBezTo>
                  <a:pt x="613185" y="1434066"/>
                  <a:pt x="616239" y="1431012"/>
                  <a:pt x="620007" y="1431012"/>
                </a:cubicBezTo>
                <a:close/>
                <a:moveTo>
                  <a:pt x="681042" y="1430634"/>
                </a:moveTo>
                <a:cubicBezTo>
                  <a:pt x="685085" y="1430634"/>
                  <a:pt x="688377" y="1433918"/>
                  <a:pt x="688377" y="1437968"/>
                </a:cubicBezTo>
                <a:cubicBezTo>
                  <a:pt x="688377" y="1442019"/>
                  <a:pt x="685085" y="1445303"/>
                  <a:pt x="681042" y="1445303"/>
                </a:cubicBezTo>
                <a:cubicBezTo>
                  <a:pt x="677035" y="1445212"/>
                  <a:pt x="673794" y="1441982"/>
                  <a:pt x="673709" y="1437968"/>
                </a:cubicBezTo>
                <a:cubicBezTo>
                  <a:pt x="673709" y="1433918"/>
                  <a:pt x="676984" y="1430634"/>
                  <a:pt x="681042" y="1430634"/>
                </a:cubicBezTo>
                <a:close/>
                <a:moveTo>
                  <a:pt x="743126" y="1430123"/>
                </a:moveTo>
                <a:cubicBezTo>
                  <a:pt x="743245" y="1430120"/>
                  <a:pt x="743348" y="1430120"/>
                  <a:pt x="743467" y="1430123"/>
                </a:cubicBezTo>
                <a:cubicBezTo>
                  <a:pt x="747714" y="1430218"/>
                  <a:pt x="751074" y="1433730"/>
                  <a:pt x="750972" y="1437969"/>
                </a:cubicBezTo>
                <a:cubicBezTo>
                  <a:pt x="750972" y="1442303"/>
                  <a:pt x="747458" y="1445814"/>
                  <a:pt x="743126" y="1445814"/>
                </a:cubicBezTo>
                <a:cubicBezTo>
                  <a:pt x="738828" y="1445724"/>
                  <a:pt x="735366" y="1442263"/>
                  <a:pt x="735281" y="1437969"/>
                </a:cubicBezTo>
                <a:cubicBezTo>
                  <a:pt x="735281" y="1433635"/>
                  <a:pt x="738794" y="1430123"/>
                  <a:pt x="743126" y="1430123"/>
                </a:cubicBezTo>
                <a:close/>
                <a:moveTo>
                  <a:pt x="803845" y="1429611"/>
                </a:moveTo>
                <a:cubicBezTo>
                  <a:pt x="808467" y="1429611"/>
                  <a:pt x="812202" y="1433353"/>
                  <a:pt x="812202" y="1437969"/>
                </a:cubicBezTo>
                <a:cubicBezTo>
                  <a:pt x="812202" y="1442584"/>
                  <a:pt x="808467" y="1446326"/>
                  <a:pt x="803845" y="1446326"/>
                </a:cubicBezTo>
                <a:cubicBezTo>
                  <a:pt x="799223" y="1446326"/>
                  <a:pt x="795488" y="1442584"/>
                  <a:pt x="795488" y="1437969"/>
                </a:cubicBezTo>
                <a:cubicBezTo>
                  <a:pt x="795488" y="1433353"/>
                  <a:pt x="799223" y="1429611"/>
                  <a:pt x="803845" y="1429611"/>
                </a:cubicBezTo>
                <a:close/>
                <a:moveTo>
                  <a:pt x="865613" y="1428965"/>
                </a:moveTo>
                <a:cubicBezTo>
                  <a:pt x="870511" y="1428965"/>
                  <a:pt x="874482" y="1432936"/>
                  <a:pt x="874482" y="1437834"/>
                </a:cubicBezTo>
                <a:cubicBezTo>
                  <a:pt x="874482" y="1442732"/>
                  <a:pt x="870511" y="1446703"/>
                  <a:pt x="865613" y="1446703"/>
                </a:cubicBezTo>
                <a:cubicBezTo>
                  <a:pt x="860715" y="1446703"/>
                  <a:pt x="856744" y="1442732"/>
                  <a:pt x="856744" y="1437834"/>
                </a:cubicBezTo>
                <a:cubicBezTo>
                  <a:pt x="856744" y="1432936"/>
                  <a:pt x="860715" y="1428965"/>
                  <a:pt x="865613" y="1428965"/>
                </a:cubicBezTo>
                <a:close/>
                <a:moveTo>
                  <a:pt x="926648" y="1428588"/>
                </a:moveTo>
                <a:cubicBezTo>
                  <a:pt x="926767" y="1428586"/>
                  <a:pt x="926869" y="1428586"/>
                  <a:pt x="926989" y="1428588"/>
                </a:cubicBezTo>
                <a:cubicBezTo>
                  <a:pt x="932071" y="1428683"/>
                  <a:pt x="936131" y="1432882"/>
                  <a:pt x="936028" y="1437968"/>
                </a:cubicBezTo>
                <a:cubicBezTo>
                  <a:pt x="936028" y="1443150"/>
                  <a:pt x="931832" y="1447349"/>
                  <a:pt x="926648" y="1447349"/>
                </a:cubicBezTo>
                <a:cubicBezTo>
                  <a:pt x="921462" y="1447349"/>
                  <a:pt x="917267" y="1443150"/>
                  <a:pt x="917267" y="1437968"/>
                </a:cubicBezTo>
                <a:cubicBezTo>
                  <a:pt x="917267" y="1432787"/>
                  <a:pt x="921462" y="1428588"/>
                  <a:pt x="926648" y="1428588"/>
                </a:cubicBezTo>
                <a:close/>
                <a:moveTo>
                  <a:pt x="988049" y="1428076"/>
                </a:moveTo>
                <a:cubicBezTo>
                  <a:pt x="993507" y="1428076"/>
                  <a:pt x="997941" y="1432506"/>
                  <a:pt x="997941" y="1437969"/>
                </a:cubicBezTo>
                <a:cubicBezTo>
                  <a:pt x="997941" y="1443432"/>
                  <a:pt x="993507" y="1447861"/>
                  <a:pt x="988049" y="1447861"/>
                </a:cubicBezTo>
                <a:cubicBezTo>
                  <a:pt x="982591" y="1447861"/>
                  <a:pt x="978157" y="1443432"/>
                  <a:pt x="978157" y="1437969"/>
                </a:cubicBezTo>
                <a:cubicBezTo>
                  <a:pt x="978157" y="1432506"/>
                  <a:pt x="982591" y="1428076"/>
                  <a:pt x="988049" y="1428076"/>
                </a:cubicBezTo>
                <a:close/>
                <a:moveTo>
                  <a:pt x="1050132" y="1427734"/>
                </a:moveTo>
                <a:cubicBezTo>
                  <a:pt x="1055778" y="1427734"/>
                  <a:pt x="1060366" y="1432316"/>
                  <a:pt x="1060366" y="1437968"/>
                </a:cubicBezTo>
                <a:cubicBezTo>
                  <a:pt x="1060366" y="1443620"/>
                  <a:pt x="1055778" y="1448202"/>
                  <a:pt x="1050132" y="1448202"/>
                </a:cubicBezTo>
                <a:cubicBezTo>
                  <a:pt x="1044487" y="1448202"/>
                  <a:pt x="1039899" y="1443620"/>
                  <a:pt x="1039899" y="1437968"/>
                </a:cubicBezTo>
                <a:cubicBezTo>
                  <a:pt x="1039899" y="1432316"/>
                  <a:pt x="1044487" y="1427734"/>
                  <a:pt x="1050132" y="1427734"/>
                </a:cubicBezTo>
                <a:close/>
                <a:moveTo>
                  <a:pt x="1111217" y="1427089"/>
                </a:moveTo>
                <a:cubicBezTo>
                  <a:pt x="1117152" y="1427089"/>
                  <a:pt x="1121962" y="1431900"/>
                  <a:pt x="1121962" y="1437834"/>
                </a:cubicBezTo>
                <a:cubicBezTo>
                  <a:pt x="1121962" y="1443769"/>
                  <a:pt x="1117152" y="1448579"/>
                  <a:pt x="1111217" y="1448579"/>
                </a:cubicBezTo>
                <a:cubicBezTo>
                  <a:pt x="1105283" y="1448579"/>
                  <a:pt x="1100472" y="1443769"/>
                  <a:pt x="1100472" y="1437834"/>
                </a:cubicBezTo>
                <a:cubicBezTo>
                  <a:pt x="1100472" y="1431900"/>
                  <a:pt x="1105283" y="1427089"/>
                  <a:pt x="1111217" y="1427089"/>
                </a:cubicBezTo>
                <a:close/>
                <a:moveTo>
                  <a:pt x="1172253" y="1426882"/>
                </a:moveTo>
                <a:cubicBezTo>
                  <a:pt x="1178376" y="1426882"/>
                  <a:pt x="1183339" y="1431846"/>
                  <a:pt x="1183339" y="1437969"/>
                </a:cubicBezTo>
                <a:cubicBezTo>
                  <a:pt x="1183254" y="1444053"/>
                  <a:pt x="1178342" y="1448963"/>
                  <a:pt x="1172253" y="1449055"/>
                </a:cubicBezTo>
                <a:cubicBezTo>
                  <a:pt x="1166164" y="1448963"/>
                  <a:pt x="1161252" y="1444053"/>
                  <a:pt x="1161167" y="1437969"/>
                </a:cubicBezTo>
                <a:cubicBezTo>
                  <a:pt x="1161167" y="1431846"/>
                  <a:pt x="1166130" y="1426882"/>
                  <a:pt x="1172253" y="1426882"/>
                </a:cubicBezTo>
                <a:close/>
                <a:moveTo>
                  <a:pt x="1233654" y="1426540"/>
                </a:moveTo>
                <a:cubicBezTo>
                  <a:pt x="1239965" y="1426540"/>
                  <a:pt x="1245081" y="1431657"/>
                  <a:pt x="1245081" y="1437968"/>
                </a:cubicBezTo>
                <a:cubicBezTo>
                  <a:pt x="1245081" y="1444279"/>
                  <a:pt x="1239965" y="1449395"/>
                  <a:pt x="1233654" y="1449395"/>
                </a:cubicBezTo>
                <a:cubicBezTo>
                  <a:pt x="1227344" y="1449395"/>
                  <a:pt x="1222227" y="1444279"/>
                  <a:pt x="1222227" y="1437968"/>
                </a:cubicBezTo>
                <a:cubicBezTo>
                  <a:pt x="1222227" y="1431657"/>
                  <a:pt x="1227344" y="1426540"/>
                  <a:pt x="1233654" y="1426540"/>
                </a:cubicBezTo>
                <a:close/>
                <a:moveTo>
                  <a:pt x="1971151" y="1426199"/>
                </a:moveTo>
                <a:cubicBezTo>
                  <a:pt x="1977650" y="1426199"/>
                  <a:pt x="1982920" y="1431468"/>
                  <a:pt x="1982920" y="1437968"/>
                </a:cubicBezTo>
                <a:cubicBezTo>
                  <a:pt x="1982920" y="1444468"/>
                  <a:pt x="1977650" y="1449737"/>
                  <a:pt x="1971151" y="1449737"/>
                </a:cubicBezTo>
                <a:cubicBezTo>
                  <a:pt x="1964653" y="1449737"/>
                  <a:pt x="1959383" y="1444468"/>
                  <a:pt x="1959383" y="1437968"/>
                </a:cubicBezTo>
                <a:cubicBezTo>
                  <a:pt x="1959383" y="1431468"/>
                  <a:pt x="1964653" y="1426199"/>
                  <a:pt x="1971151" y="1426199"/>
                </a:cubicBezTo>
                <a:close/>
                <a:moveTo>
                  <a:pt x="1295055" y="1426199"/>
                </a:moveTo>
                <a:cubicBezTo>
                  <a:pt x="1301553" y="1426199"/>
                  <a:pt x="1306823" y="1431468"/>
                  <a:pt x="1306823" y="1437968"/>
                </a:cubicBezTo>
                <a:cubicBezTo>
                  <a:pt x="1306823" y="1444468"/>
                  <a:pt x="1301553" y="1449737"/>
                  <a:pt x="1295055" y="1449737"/>
                </a:cubicBezTo>
                <a:cubicBezTo>
                  <a:pt x="1288557" y="1449737"/>
                  <a:pt x="1283287" y="1444468"/>
                  <a:pt x="1283287" y="1437968"/>
                </a:cubicBezTo>
                <a:cubicBezTo>
                  <a:pt x="1283287" y="1431468"/>
                  <a:pt x="1288557" y="1426199"/>
                  <a:pt x="1295055" y="1426199"/>
                </a:cubicBezTo>
                <a:close/>
                <a:moveTo>
                  <a:pt x="1357138" y="1425858"/>
                </a:moveTo>
                <a:cubicBezTo>
                  <a:pt x="1363824" y="1425858"/>
                  <a:pt x="1369248" y="1431281"/>
                  <a:pt x="1369248" y="1437968"/>
                </a:cubicBezTo>
                <a:cubicBezTo>
                  <a:pt x="1369248" y="1444656"/>
                  <a:pt x="1363824" y="1450078"/>
                  <a:pt x="1357138" y="1450078"/>
                </a:cubicBezTo>
                <a:cubicBezTo>
                  <a:pt x="1350452" y="1450078"/>
                  <a:pt x="1345029" y="1444656"/>
                  <a:pt x="1345029" y="1437968"/>
                </a:cubicBezTo>
                <a:cubicBezTo>
                  <a:pt x="1345029" y="1431281"/>
                  <a:pt x="1350452" y="1425858"/>
                  <a:pt x="1357138" y="1425858"/>
                </a:cubicBezTo>
                <a:close/>
                <a:moveTo>
                  <a:pt x="1417858" y="1425518"/>
                </a:moveTo>
                <a:cubicBezTo>
                  <a:pt x="1417977" y="1425516"/>
                  <a:pt x="1418079" y="1425516"/>
                  <a:pt x="1418198" y="1425518"/>
                </a:cubicBezTo>
                <a:cubicBezTo>
                  <a:pt x="1424987" y="1425613"/>
                  <a:pt x="1430411" y="1431187"/>
                  <a:pt x="1430309" y="1437969"/>
                </a:cubicBezTo>
                <a:cubicBezTo>
                  <a:pt x="1430309" y="1444845"/>
                  <a:pt x="1424731" y="1450419"/>
                  <a:pt x="1417858" y="1450419"/>
                </a:cubicBezTo>
                <a:cubicBezTo>
                  <a:pt x="1410984" y="1450419"/>
                  <a:pt x="1405407" y="1444845"/>
                  <a:pt x="1405407" y="1437969"/>
                </a:cubicBezTo>
                <a:cubicBezTo>
                  <a:pt x="1405407" y="1431092"/>
                  <a:pt x="1410984" y="1425518"/>
                  <a:pt x="1417858" y="1425518"/>
                </a:cubicBezTo>
                <a:close/>
                <a:moveTo>
                  <a:pt x="1479258" y="1425177"/>
                </a:moveTo>
                <a:cubicBezTo>
                  <a:pt x="1479378" y="1425175"/>
                  <a:pt x="1479480" y="1425175"/>
                  <a:pt x="1479599" y="1425177"/>
                </a:cubicBezTo>
                <a:cubicBezTo>
                  <a:pt x="1486575" y="1425272"/>
                  <a:pt x="1492152" y="1430998"/>
                  <a:pt x="1492050" y="1437969"/>
                </a:cubicBezTo>
                <a:cubicBezTo>
                  <a:pt x="1492050" y="1445033"/>
                  <a:pt x="1486320" y="1450761"/>
                  <a:pt x="1479258" y="1450761"/>
                </a:cubicBezTo>
                <a:cubicBezTo>
                  <a:pt x="1472231" y="1450669"/>
                  <a:pt x="1466552" y="1444996"/>
                  <a:pt x="1466467" y="1437969"/>
                </a:cubicBezTo>
                <a:cubicBezTo>
                  <a:pt x="1466467" y="1430904"/>
                  <a:pt x="1472197" y="1425177"/>
                  <a:pt x="1479258" y="1425177"/>
                </a:cubicBezTo>
                <a:close/>
                <a:moveTo>
                  <a:pt x="1540660" y="1425005"/>
                </a:moveTo>
                <a:cubicBezTo>
                  <a:pt x="1547823" y="1425005"/>
                  <a:pt x="1553622" y="1430810"/>
                  <a:pt x="1553622" y="1437968"/>
                </a:cubicBezTo>
                <a:cubicBezTo>
                  <a:pt x="1553622" y="1445126"/>
                  <a:pt x="1547823" y="1450930"/>
                  <a:pt x="1540660" y="1450930"/>
                </a:cubicBezTo>
                <a:cubicBezTo>
                  <a:pt x="1533497" y="1450930"/>
                  <a:pt x="1527698" y="1445126"/>
                  <a:pt x="1527698" y="1437968"/>
                </a:cubicBezTo>
                <a:cubicBezTo>
                  <a:pt x="1527698" y="1430810"/>
                  <a:pt x="1533497" y="1425005"/>
                  <a:pt x="1540660" y="1425005"/>
                </a:cubicBezTo>
                <a:close/>
                <a:moveTo>
                  <a:pt x="1602061" y="1424836"/>
                </a:moveTo>
                <a:cubicBezTo>
                  <a:pt x="1602181" y="1424834"/>
                  <a:pt x="1602283" y="1424834"/>
                  <a:pt x="1602403" y="1424836"/>
                </a:cubicBezTo>
                <a:cubicBezTo>
                  <a:pt x="1609566" y="1424931"/>
                  <a:pt x="1615297" y="1430810"/>
                  <a:pt x="1615195" y="1437969"/>
                </a:cubicBezTo>
                <a:cubicBezTo>
                  <a:pt x="1615195" y="1445223"/>
                  <a:pt x="1609311" y="1451102"/>
                  <a:pt x="1602061" y="1451102"/>
                </a:cubicBezTo>
                <a:cubicBezTo>
                  <a:pt x="1594847" y="1451010"/>
                  <a:pt x="1589014" y="1445183"/>
                  <a:pt x="1588929" y="1437969"/>
                </a:cubicBezTo>
                <a:cubicBezTo>
                  <a:pt x="1588929" y="1430715"/>
                  <a:pt x="1594813" y="1424836"/>
                  <a:pt x="1602061" y="1424836"/>
                </a:cubicBezTo>
                <a:close/>
                <a:moveTo>
                  <a:pt x="1664145" y="1424664"/>
                </a:moveTo>
                <a:cubicBezTo>
                  <a:pt x="1671496" y="1424664"/>
                  <a:pt x="1677449" y="1430620"/>
                  <a:pt x="1677449" y="1437968"/>
                </a:cubicBezTo>
                <a:cubicBezTo>
                  <a:pt x="1677449" y="1445316"/>
                  <a:pt x="1671496" y="1451272"/>
                  <a:pt x="1664145" y="1451272"/>
                </a:cubicBezTo>
                <a:cubicBezTo>
                  <a:pt x="1656794" y="1451272"/>
                  <a:pt x="1650842" y="1445316"/>
                  <a:pt x="1650842" y="1437968"/>
                </a:cubicBezTo>
                <a:cubicBezTo>
                  <a:pt x="1650842" y="1430620"/>
                  <a:pt x="1656794" y="1424664"/>
                  <a:pt x="1664145" y="1424664"/>
                </a:cubicBezTo>
                <a:close/>
                <a:moveTo>
                  <a:pt x="1909067" y="1424494"/>
                </a:moveTo>
                <a:cubicBezTo>
                  <a:pt x="1916504" y="1424494"/>
                  <a:pt x="1922542" y="1430527"/>
                  <a:pt x="1922542" y="1437969"/>
                </a:cubicBezTo>
                <a:cubicBezTo>
                  <a:pt x="1922542" y="1445410"/>
                  <a:pt x="1916504" y="1451443"/>
                  <a:pt x="1909067" y="1451443"/>
                </a:cubicBezTo>
                <a:cubicBezTo>
                  <a:pt x="1901665" y="1451351"/>
                  <a:pt x="1895679" y="1445373"/>
                  <a:pt x="1895594" y="1437969"/>
                </a:cubicBezTo>
                <a:cubicBezTo>
                  <a:pt x="1895594" y="1430527"/>
                  <a:pt x="1901631" y="1424494"/>
                  <a:pt x="1909067" y="1424494"/>
                </a:cubicBezTo>
                <a:close/>
                <a:moveTo>
                  <a:pt x="1847667" y="1424494"/>
                </a:moveTo>
                <a:cubicBezTo>
                  <a:pt x="1855103" y="1424494"/>
                  <a:pt x="1861141" y="1430527"/>
                  <a:pt x="1861141" y="1437969"/>
                </a:cubicBezTo>
                <a:cubicBezTo>
                  <a:pt x="1861141" y="1445410"/>
                  <a:pt x="1855103" y="1451443"/>
                  <a:pt x="1847667" y="1451443"/>
                </a:cubicBezTo>
                <a:cubicBezTo>
                  <a:pt x="1840264" y="1451351"/>
                  <a:pt x="1834278" y="1445373"/>
                  <a:pt x="1834193" y="1437969"/>
                </a:cubicBezTo>
                <a:cubicBezTo>
                  <a:pt x="1834193" y="1430527"/>
                  <a:pt x="1840230" y="1424494"/>
                  <a:pt x="1847667" y="1424494"/>
                </a:cubicBezTo>
                <a:close/>
                <a:moveTo>
                  <a:pt x="1786265" y="1424494"/>
                </a:moveTo>
                <a:cubicBezTo>
                  <a:pt x="1793701" y="1424494"/>
                  <a:pt x="1799739" y="1430527"/>
                  <a:pt x="1799739" y="1437969"/>
                </a:cubicBezTo>
                <a:cubicBezTo>
                  <a:pt x="1799739" y="1445410"/>
                  <a:pt x="1793701" y="1451443"/>
                  <a:pt x="1786265" y="1451443"/>
                </a:cubicBezTo>
                <a:cubicBezTo>
                  <a:pt x="1778863" y="1451351"/>
                  <a:pt x="1772876" y="1445373"/>
                  <a:pt x="1772791" y="1437969"/>
                </a:cubicBezTo>
                <a:cubicBezTo>
                  <a:pt x="1772791" y="1430527"/>
                  <a:pt x="1778828" y="1424494"/>
                  <a:pt x="1786265" y="1424494"/>
                </a:cubicBezTo>
                <a:close/>
                <a:moveTo>
                  <a:pt x="1724864" y="1424494"/>
                </a:moveTo>
                <a:cubicBezTo>
                  <a:pt x="1732300" y="1424494"/>
                  <a:pt x="1738338" y="1430527"/>
                  <a:pt x="1738338" y="1437969"/>
                </a:cubicBezTo>
                <a:cubicBezTo>
                  <a:pt x="1738338" y="1445410"/>
                  <a:pt x="1732300" y="1451443"/>
                  <a:pt x="1724864" y="1451443"/>
                </a:cubicBezTo>
                <a:cubicBezTo>
                  <a:pt x="1717462" y="1451351"/>
                  <a:pt x="1711475" y="1445373"/>
                  <a:pt x="1711390" y="1437969"/>
                </a:cubicBezTo>
                <a:cubicBezTo>
                  <a:pt x="1711390" y="1430527"/>
                  <a:pt x="1717427" y="1424494"/>
                  <a:pt x="1724864" y="1424494"/>
                </a:cubicBezTo>
                <a:close/>
                <a:moveTo>
                  <a:pt x="5629" y="1375714"/>
                </a:moveTo>
                <a:lnTo>
                  <a:pt x="6481" y="1376567"/>
                </a:lnTo>
                <a:cubicBezTo>
                  <a:pt x="6209" y="1376719"/>
                  <a:pt x="5884" y="1376719"/>
                  <a:pt x="5629" y="1376567"/>
                </a:cubicBezTo>
                <a:cubicBezTo>
                  <a:pt x="5355" y="1376692"/>
                  <a:pt x="5049" y="1376692"/>
                  <a:pt x="4776" y="1376567"/>
                </a:cubicBezTo>
                <a:cubicBezTo>
                  <a:pt x="4776" y="1376096"/>
                  <a:pt x="5151" y="1375714"/>
                  <a:pt x="5629" y="1375714"/>
                </a:cubicBezTo>
                <a:close/>
                <a:moveTo>
                  <a:pt x="67030" y="1374862"/>
                </a:moveTo>
                <a:cubicBezTo>
                  <a:pt x="67149" y="1374848"/>
                  <a:pt x="67269" y="1374848"/>
                  <a:pt x="67388" y="1374862"/>
                </a:cubicBezTo>
                <a:cubicBezTo>
                  <a:pt x="68241" y="1374962"/>
                  <a:pt x="68838" y="1375725"/>
                  <a:pt x="68735" y="1376567"/>
                </a:cubicBezTo>
                <a:cubicBezTo>
                  <a:pt x="68735" y="1377509"/>
                  <a:pt x="67968" y="1378273"/>
                  <a:pt x="67030" y="1378273"/>
                </a:cubicBezTo>
                <a:cubicBezTo>
                  <a:pt x="66126" y="1378193"/>
                  <a:pt x="65410" y="1377475"/>
                  <a:pt x="65325" y="1376567"/>
                </a:cubicBezTo>
                <a:cubicBezTo>
                  <a:pt x="65325" y="1375626"/>
                  <a:pt x="66092" y="1374862"/>
                  <a:pt x="67030" y="1374862"/>
                </a:cubicBezTo>
                <a:close/>
                <a:moveTo>
                  <a:pt x="129114" y="1374179"/>
                </a:moveTo>
                <a:cubicBezTo>
                  <a:pt x="130427" y="1374179"/>
                  <a:pt x="131502" y="1375249"/>
                  <a:pt x="131502" y="1376567"/>
                </a:cubicBezTo>
                <a:cubicBezTo>
                  <a:pt x="131502" y="1377886"/>
                  <a:pt x="130427" y="1378955"/>
                  <a:pt x="129114" y="1378955"/>
                </a:cubicBezTo>
                <a:cubicBezTo>
                  <a:pt x="127834" y="1378872"/>
                  <a:pt x="126811" y="1377850"/>
                  <a:pt x="126726" y="1376567"/>
                </a:cubicBezTo>
                <a:cubicBezTo>
                  <a:pt x="126726" y="1375249"/>
                  <a:pt x="127800" y="1374179"/>
                  <a:pt x="129114" y="1374179"/>
                </a:cubicBezTo>
                <a:close/>
                <a:moveTo>
                  <a:pt x="189833" y="1373497"/>
                </a:moveTo>
                <a:cubicBezTo>
                  <a:pt x="191521" y="1373497"/>
                  <a:pt x="192902" y="1374872"/>
                  <a:pt x="192902" y="1376568"/>
                </a:cubicBezTo>
                <a:cubicBezTo>
                  <a:pt x="192902" y="1378263"/>
                  <a:pt x="191521" y="1379638"/>
                  <a:pt x="189833" y="1379638"/>
                </a:cubicBezTo>
                <a:cubicBezTo>
                  <a:pt x="188144" y="1379638"/>
                  <a:pt x="186763" y="1378263"/>
                  <a:pt x="186763" y="1376568"/>
                </a:cubicBezTo>
                <a:cubicBezTo>
                  <a:pt x="186763" y="1374872"/>
                  <a:pt x="188144" y="1373497"/>
                  <a:pt x="189833" y="1373497"/>
                </a:cubicBezTo>
                <a:close/>
                <a:moveTo>
                  <a:pt x="251234" y="1372814"/>
                </a:moveTo>
                <a:cubicBezTo>
                  <a:pt x="253298" y="1372814"/>
                  <a:pt x="254986" y="1374494"/>
                  <a:pt x="254986" y="1376567"/>
                </a:cubicBezTo>
                <a:cubicBezTo>
                  <a:pt x="254986" y="1378639"/>
                  <a:pt x="253298" y="1380319"/>
                  <a:pt x="251234" y="1380319"/>
                </a:cubicBezTo>
                <a:cubicBezTo>
                  <a:pt x="249170" y="1380319"/>
                  <a:pt x="247482" y="1378639"/>
                  <a:pt x="247482" y="1376567"/>
                </a:cubicBezTo>
                <a:cubicBezTo>
                  <a:pt x="247482" y="1374494"/>
                  <a:pt x="249170" y="1372814"/>
                  <a:pt x="251234" y="1372814"/>
                </a:cubicBezTo>
                <a:close/>
                <a:moveTo>
                  <a:pt x="312635" y="1371962"/>
                </a:moveTo>
                <a:cubicBezTo>
                  <a:pt x="312754" y="1371957"/>
                  <a:pt x="312874" y="1371957"/>
                  <a:pt x="312976" y="1371962"/>
                </a:cubicBezTo>
                <a:cubicBezTo>
                  <a:pt x="315330" y="1372058"/>
                  <a:pt x="317172" y="1374043"/>
                  <a:pt x="317069" y="1376397"/>
                </a:cubicBezTo>
                <a:cubicBezTo>
                  <a:pt x="317069" y="1378846"/>
                  <a:pt x="315091" y="1380831"/>
                  <a:pt x="312635" y="1380831"/>
                </a:cubicBezTo>
                <a:cubicBezTo>
                  <a:pt x="310179" y="1380831"/>
                  <a:pt x="308201" y="1378846"/>
                  <a:pt x="308201" y="1376397"/>
                </a:cubicBezTo>
                <a:cubicBezTo>
                  <a:pt x="308201" y="1373948"/>
                  <a:pt x="310179" y="1371962"/>
                  <a:pt x="312635" y="1371962"/>
                </a:cubicBezTo>
                <a:close/>
                <a:moveTo>
                  <a:pt x="374402" y="1371486"/>
                </a:moveTo>
                <a:cubicBezTo>
                  <a:pt x="377134" y="1371486"/>
                  <a:pt x="379348" y="1373700"/>
                  <a:pt x="379348" y="1376432"/>
                </a:cubicBezTo>
                <a:cubicBezTo>
                  <a:pt x="379348" y="1379164"/>
                  <a:pt x="377134" y="1381378"/>
                  <a:pt x="374402" y="1381378"/>
                </a:cubicBezTo>
                <a:cubicBezTo>
                  <a:pt x="371670" y="1381378"/>
                  <a:pt x="369456" y="1379164"/>
                  <a:pt x="369456" y="1376432"/>
                </a:cubicBezTo>
                <a:cubicBezTo>
                  <a:pt x="369456" y="1373700"/>
                  <a:pt x="371670" y="1371486"/>
                  <a:pt x="374402" y="1371486"/>
                </a:cubicBezTo>
                <a:close/>
                <a:moveTo>
                  <a:pt x="436120" y="1370938"/>
                </a:moveTo>
                <a:cubicBezTo>
                  <a:pt x="439224" y="1370938"/>
                  <a:pt x="441748" y="1373458"/>
                  <a:pt x="441748" y="1376567"/>
                </a:cubicBezTo>
                <a:cubicBezTo>
                  <a:pt x="441748" y="1379676"/>
                  <a:pt x="439224" y="1382195"/>
                  <a:pt x="436120" y="1382195"/>
                </a:cubicBezTo>
                <a:cubicBezTo>
                  <a:pt x="433015" y="1382195"/>
                  <a:pt x="430492" y="1379676"/>
                  <a:pt x="430492" y="1376567"/>
                </a:cubicBezTo>
                <a:cubicBezTo>
                  <a:pt x="430492" y="1373458"/>
                  <a:pt x="433015" y="1370938"/>
                  <a:pt x="436120" y="1370938"/>
                </a:cubicBezTo>
                <a:close/>
                <a:moveTo>
                  <a:pt x="496838" y="1370256"/>
                </a:moveTo>
                <a:cubicBezTo>
                  <a:pt x="496957" y="1370253"/>
                  <a:pt x="497077" y="1370253"/>
                  <a:pt x="497179" y="1370256"/>
                </a:cubicBezTo>
                <a:cubicBezTo>
                  <a:pt x="500573" y="1370352"/>
                  <a:pt x="503251" y="1373178"/>
                  <a:pt x="503149" y="1376567"/>
                </a:cubicBezTo>
                <a:cubicBezTo>
                  <a:pt x="503149" y="1380051"/>
                  <a:pt x="500318" y="1382877"/>
                  <a:pt x="496838" y="1382877"/>
                </a:cubicBezTo>
                <a:cubicBezTo>
                  <a:pt x="493393" y="1382787"/>
                  <a:pt x="490613" y="1380014"/>
                  <a:pt x="490528" y="1376567"/>
                </a:cubicBezTo>
                <a:cubicBezTo>
                  <a:pt x="490528" y="1373082"/>
                  <a:pt x="493359" y="1370256"/>
                  <a:pt x="496838" y="1370256"/>
                </a:cubicBezTo>
                <a:close/>
                <a:moveTo>
                  <a:pt x="558606" y="1369610"/>
                </a:moveTo>
                <a:cubicBezTo>
                  <a:pt x="562374" y="1369610"/>
                  <a:pt x="565429" y="1372664"/>
                  <a:pt x="565429" y="1376432"/>
                </a:cubicBezTo>
                <a:cubicBezTo>
                  <a:pt x="565429" y="1380200"/>
                  <a:pt x="562374" y="1383255"/>
                  <a:pt x="558606" y="1383255"/>
                </a:cubicBezTo>
                <a:cubicBezTo>
                  <a:pt x="554838" y="1383255"/>
                  <a:pt x="551784" y="1380200"/>
                  <a:pt x="551784" y="1376432"/>
                </a:cubicBezTo>
                <a:cubicBezTo>
                  <a:pt x="551784" y="1372664"/>
                  <a:pt x="554838" y="1369610"/>
                  <a:pt x="558606" y="1369610"/>
                </a:cubicBezTo>
                <a:close/>
                <a:moveTo>
                  <a:pt x="619641" y="1369233"/>
                </a:moveTo>
                <a:cubicBezTo>
                  <a:pt x="623683" y="1369233"/>
                  <a:pt x="626975" y="1372517"/>
                  <a:pt x="626975" y="1376567"/>
                </a:cubicBezTo>
                <a:cubicBezTo>
                  <a:pt x="626975" y="1380618"/>
                  <a:pt x="623683" y="1383902"/>
                  <a:pt x="619641" y="1383902"/>
                </a:cubicBezTo>
                <a:cubicBezTo>
                  <a:pt x="615633" y="1383811"/>
                  <a:pt x="612392" y="1380581"/>
                  <a:pt x="612307" y="1376567"/>
                </a:cubicBezTo>
                <a:cubicBezTo>
                  <a:pt x="612307" y="1372517"/>
                  <a:pt x="615599" y="1369233"/>
                  <a:pt x="619641" y="1369233"/>
                </a:cubicBezTo>
                <a:close/>
                <a:moveTo>
                  <a:pt x="681042" y="1368550"/>
                </a:moveTo>
                <a:cubicBezTo>
                  <a:pt x="685477" y="1368550"/>
                  <a:pt x="689059" y="1372139"/>
                  <a:pt x="689059" y="1376567"/>
                </a:cubicBezTo>
                <a:cubicBezTo>
                  <a:pt x="689059" y="1380994"/>
                  <a:pt x="685477" y="1384583"/>
                  <a:pt x="681042" y="1384583"/>
                </a:cubicBezTo>
                <a:cubicBezTo>
                  <a:pt x="676608" y="1384583"/>
                  <a:pt x="673027" y="1380994"/>
                  <a:pt x="673027" y="1376567"/>
                </a:cubicBezTo>
                <a:cubicBezTo>
                  <a:pt x="673027" y="1372139"/>
                  <a:pt x="676608" y="1368550"/>
                  <a:pt x="681042" y="1368550"/>
                </a:cubicBezTo>
                <a:close/>
                <a:moveTo>
                  <a:pt x="743126" y="1368039"/>
                </a:moveTo>
                <a:cubicBezTo>
                  <a:pt x="747833" y="1368039"/>
                  <a:pt x="751653" y="1371858"/>
                  <a:pt x="751653" y="1376567"/>
                </a:cubicBezTo>
                <a:cubicBezTo>
                  <a:pt x="751653" y="1381277"/>
                  <a:pt x="747833" y="1385095"/>
                  <a:pt x="743126" y="1385095"/>
                </a:cubicBezTo>
                <a:cubicBezTo>
                  <a:pt x="738452" y="1385005"/>
                  <a:pt x="734683" y="1381239"/>
                  <a:pt x="734598" y="1376567"/>
                </a:cubicBezTo>
                <a:cubicBezTo>
                  <a:pt x="734598" y="1371858"/>
                  <a:pt x="738418" y="1368039"/>
                  <a:pt x="743126" y="1368039"/>
                </a:cubicBezTo>
                <a:close/>
                <a:moveTo>
                  <a:pt x="803845" y="1367528"/>
                </a:moveTo>
                <a:cubicBezTo>
                  <a:pt x="803964" y="1367526"/>
                  <a:pt x="804067" y="1367526"/>
                  <a:pt x="804186" y="1367528"/>
                </a:cubicBezTo>
                <a:cubicBezTo>
                  <a:pt x="809081" y="1367623"/>
                  <a:pt x="812987" y="1371671"/>
                  <a:pt x="812885" y="1376567"/>
                </a:cubicBezTo>
                <a:cubicBezTo>
                  <a:pt x="812885" y="1381560"/>
                  <a:pt x="808843" y="1385607"/>
                  <a:pt x="803845" y="1385607"/>
                </a:cubicBezTo>
                <a:cubicBezTo>
                  <a:pt x="798848" y="1385607"/>
                  <a:pt x="794806" y="1381560"/>
                  <a:pt x="794806" y="1376567"/>
                </a:cubicBezTo>
                <a:cubicBezTo>
                  <a:pt x="794806" y="1371575"/>
                  <a:pt x="798848" y="1367528"/>
                  <a:pt x="803845" y="1367528"/>
                </a:cubicBezTo>
                <a:close/>
                <a:moveTo>
                  <a:pt x="865246" y="1367015"/>
                </a:moveTo>
                <a:cubicBezTo>
                  <a:pt x="870516" y="1367015"/>
                  <a:pt x="874797" y="1371291"/>
                  <a:pt x="874797" y="1376567"/>
                </a:cubicBezTo>
                <a:cubicBezTo>
                  <a:pt x="874797" y="1381842"/>
                  <a:pt x="870516" y="1386118"/>
                  <a:pt x="865246" y="1386118"/>
                </a:cubicBezTo>
                <a:cubicBezTo>
                  <a:pt x="859976" y="1386118"/>
                  <a:pt x="855695" y="1381842"/>
                  <a:pt x="855695" y="1376567"/>
                </a:cubicBezTo>
                <a:cubicBezTo>
                  <a:pt x="855695" y="1371291"/>
                  <a:pt x="859976" y="1367015"/>
                  <a:pt x="865246" y="1367015"/>
                </a:cubicBezTo>
                <a:close/>
                <a:moveTo>
                  <a:pt x="926647" y="1366504"/>
                </a:moveTo>
                <a:cubicBezTo>
                  <a:pt x="926767" y="1366502"/>
                  <a:pt x="926869" y="1366502"/>
                  <a:pt x="926988" y="1366504"/>
                </a:cubicBezTo>
                <a:cubicBezTo>
                  <a:pt x="932446" y="1366599"/>
                  <a:pt x="936812" y="1371104"/>
                  <a:pt x="936710" y="1376567"/>
                </a:cubicBezTo>
                <a:cubicBezTo>
                  <a:pt x="936710" y="1382123"/>
                  <a:pt x="932208" y="1386630"/>
                  <a:pt x="926647" y="1386630"/>
                </a:cubicBezTo>
                <a:cubicBezTo>
                  <a:pt x="921121" y="1386539"/>
                  <a:pt x="916669" y="1382086"/>
                  <a:pt x="916585" y="1376567"/>
                </a:cubicBezTo>
                <a:cubicBezTo>
                  <a:pt x="916585" y="1371010"/>
                  <a:pt x="921087" y="1366504"/>
                  <a:pt x="926647" y="1366504"/>
                </a:cubicBezTo>
                <a:close/>
                <a:moveTo>
                  <a:pt x="988048" y="1365992"/>
                </a:moveTo>
                <a:cubicBezTo>
                  <a:pt x="993881" y="1365992"/>
                  <a:pt x="998623" y="1370727"/>
                  <a:pt x="998623" y="1376567"/>
                </a:cubicBezTo>
                <a:cubicBezTo>
                  <a:pt x="998623" y="1382407"/>
                  <a:pt x="993881" y="1387142"/>
                  <a:pt x="988048" y="1387142"/>
                </a:cubicBezTo>
                <a:cubicBezTo>
                  <a:pt x="982215" y="1387142"/>
                  <a:pt x="977474" y="1382407"/>
                  <a:pt x="977474" y="1376567"/>
                </a:cubicBezTo>
                <a:cubicBezTo>
                  <a:pt x="977474" y="1370727"/>
                  <a:pt x="982215" y="1365992"/>
                  <a:pt x="988048" y="1365992"/>
                </a:cubicBezTo>
                <a:close/>
                <a:moveTo>
                  <a:pt x="1050132" y="1365480"/>
                </a:moveTo>
                <a:cubicBezTo>
                  <a:pt x="1056255" y="1365480"/>
                  <a:pt x="1061218" y="1370444"/>
                  <a:pt x="1061218" y="1376567"/>
                </a:cubicBezTo>
                <a:cubicBezTo>
                  <a:pt x="1061133" y="1382651"/>
                  <a:pt x="1056221" y="1387561"/>
                  <a:pt x="1050132" y="1387653"/>
                </a:cubicBezTo>
                <a:cubicBezTo>
                  <a:pt x="1044043" y="1387561"/>
                  <a:pt x="1039131" y="1382651"/>
                  <a:pt x="1039046" y="1376567"/>
                </a:cubicBezTo>
                <a:cubicBezTo>
                  <a:pt x="1039046" y="1370444"/>
                  <a:pt x="1044009" y="1365480"/>
                  <a:pt x="1050132" y="1365480"/>
                </a:cubicBezTo>
                <a:close/>
                <a:moveTo>
                  <a:pt x="1110851" y="1365139"/>
                </a:moveTo>
                <a:cubicBezTo>
                  <a:pt x="1117161" y="1365139"/>
                  <a:pt x="1122278" y="1370256"/>
                  <a:pt x="1122278" y="1376567"/>
                </a:cubicBezTo>
                <a:cubicBezTo>
                  <a:pt x="1122278" y="1382878"/>
                  <a:pt x="1117161" y="1387994"/>
                  <a:pt x="1110851" y="1387994"/>
                </a:cubicBezTo>
                <a:cubicBezTo>
                  <a:pt x="1104540" y="1387994"/>
                  <a:pt x="1099424" y="1382878"/>
                  <a:pt x="1099424" y="1376567"/>
                </a:cubicBezTo>
                <a:cubicBezTo>
                  <a:pt x="1099424" y="1370256"/>
                  <a:pt x="1104540" y="1365139"/>
                  <a:pt x="1110851" y="1365139"/>
                </a:cubicBezTo>
                <a:close/>
                <a:moveTo>
                  <a:pt x="1172253" y="1364628"/>
                </a:moveTo>
                <a:cubicBezTo>
                  <a:pt x="1178853" y="1364628"/>
                  <a:pt x="1184192" y="1369974"/>
                  <a:pt x="1184192" y="1376568"/>
                </a:cubicBezTo>
                <a:cubicBezTo>
                  <a:pt x="1184192" y="1383161"/>
                  <a:pt x="1178853" y="1388507"/>
                  <a:pt x="1172253" y="1388507"/>
                </a:cubicBezTo>
                <a:cubicBezTo>
                  <a:pt x="1165703" y="1388415"/>
                  <a:pt x="1160399" y="1383124"/>
                  <a:pt x="1160314" y="1376568"/>
                </a:cubicBezTo>
                <a:cubicBezTo>
                  <a:pt x="1160314" y="1369974"/>
                  <a:pt x="1165652" y="1364628"/>
                  <a:pt x="1172253" y="1364628"/>
                </a:cubicBezTo>
                <a:close/>
                <a:moveTo>
                  <a:pt x="1233654" y="1364286"/>
                </a:moveTo>
                <a:cubicBezTo>
                  <a:pt x="1240442" y="1364286"/>
                  <a:pt x="1245934" y="1369785"/>
                  <a:pt x="1245934" y="1376567"/>
                </a:cubicBezTo>
                <a:cubicBezTo>
                  <a:pt x="1245934" y="1383348"/>
                  <a:pt x="1240442" y="1388847"/>
                  <a:pt x="1233654" y="1388847"/>
                </a:cubicBezTo>
                <a:cubicBezTo>
                  <a:pt x="1226916" y="1388755"/>
                  <a:pt x="1221459" y="1383311"/>
                  <a:pt x="1221374" y="1376567"/>
                </a:cubicBezTo>
                <a:cubicBezTo>
                  <a:pt x="1221374" y="1369785"/>
                  <a:pt x="1226865" y="1364286"/>
                  <a:pt x="1233654" y="1364286"/>
                </a:cubicBezTo>
                <a:close/>
                <a:moveTo>
                  <a:pt x="1971152" y="1364117"/>
                </a:moveTo>
                <a:cubicBezTo>
                  <a:pt x="1971271" y="1364115"/>
                  <a:pt x="1971373" y="1364115"/>
                  <a:pt x="1971492" y="1364117"/>
                </a:cubicBezTo>
                <a:cubicBezTo>
                  <a:pt x="1978281" y="1364212"/>
                  <a:pt x="1983705" y="1369786"/>
                  <a:pt x="1983603" y="1376568"/>
                </a:cubicBezTo>
                <a:cubicBezTo>
                  <a:pt x="1983603" y="1383444"/>
                  <a:pt x="1978025" y="1389018"/>
                  <a:pt x="1971152" y="1389018"/>
                </a:cubicBezTo>
                <a:cubicBezTo>
                  <a:pt x="1964278" y="1389018"/>
                  <a:pt x="1958701" y="1383444"/>
                  <a:pt x="1958701" y="1376568"/>
                </a:cubicBezTo>
                <a:cubicBezTo>
                  <a:pt x="1958701" y="1369691"/>
                  <a:pt x="1964278" y="1364117"/>
                  <a:pt x="1971152" y="1364117"/>
                </a:cubicBezTo>
                <a:close/>
                <a:moveTo>
                  <a:pt x="1295055" y="1363945"/>
                </a:moveTo>
                <a:cubicBezTo>
                  <a:pt x="1302031" y="1363945"/>
                  <a:pt x="1307676" y="1369596"/>
                  <a:pt x="1307676" y="1376567"/>
                </a:cubicBezTo>
                <a:cubicBezTo>
                  <a:pt x="1307676" y="1383538"/>
                  <a:pt x="1302031" y="1389188"/>
                  <a:pt x="1295055" y="1389188"/>
                </a:cubicBezTo>
                <a:cubicBezTo>
                  <a:pt x="1288079" y="1389188"/>
                  <a:pt x="1282434" y="1383538"/>
                  <a:pt x="1282434" y="1376567"/>
                </a:cubicBezTo>
                <a:cubicBezTo>
                  <a:pt x="1282434" y="1369596"/>
                  <a:pt x="1288079" y="1363945"/>
                  <a:pt x="1295055" y="1363945"/>
                </a:cubicBezTo>
                <a:close/>
                <a:moveTo>
                  <a:pt x="1357138" y="1363604"/>
                </a:moveTo>
                <a:cubicBezTo>
                  <a:pt x="1364097" y="1363599"/>
                  <a:pt x="1369828" y="1369096"/>
                  <a:pt x="1370101" y="1376055"/>
                </a:cubicBezTo>
                <a:cubicBezTo>
                  <a:pt x="1370101" y="1383214"/>
                  <a:pt x="1364302" y="1389018"/>
                  <a:pt x="1357138" y="1389018"/>
                </a:cubicBezTo>
                <a:cubicBezTo>
                  <a:pt x="1350180" y="1389023"/>
                  <a:pt x="1344449" y="1383526"/>
                  <a:pt x="1344176" y="1376567"/>
                </a:cubicBezTo>
                <a:cubicBezTo>
                  <a:pt x="1344176" y="1369409"/>
                  <a:pt x="1349975" y="1363604"/>
                  <a:pt x="1357138" y="1363604"/>
                </a:cubicBezTo>
                <a:close/>
                <a:moveTo>
                  <a:pt x="1417857" y="1363263"/>
                </a:moveTo>
                <a:cubicBezTo>
                  <a:pt x="1425208" y="1363263"/>
                  <a:pt x="1431161" y="1369219"/>
                  <a:pt x="1431161" y="1376567"/>
                </a:cubicBezTo>
                <a:cubicBezTo>
                  <a:pt x="1431161" y="1383915"/>
                  <a:pt x="1425208" y="1389871"/>
                  <a:pt x="1417857" y="1389871"/>
                </a:cubicBezTo>
                <a:cubicBezTo>
                  <a:pt x="1410506" y="1389871"/>
                  <a:pt x="1404554" y="1383915"/>
                  <a:pt x="1404554" y="1376567"/>
                </a:cubicBezTo>
                <a:cubicBezTo>
                  <a:pt x="1404554" y="1369219"/>
                  <a:pt x="1410506" y="1363263"/>
                  <a:pt x="1417857" y="1363263"/>
                </a:cubicBezTo>
                <a:close/>
                <a:moveTo>
                  <a:pt x="1479259" y="1363092"/>
                </a:moveTo>
                <a:cubicBezTo>
                  <a:pt x="1486695" y="1363092"/>
                  <a:pt x="1492733" y="1369125"/>
                  <a:pt x="1492733" y="1376567"/>
                </a:cubicBezTo>
                <a:cubicBezTo>
                  <a:pt x="1492733" y="1384008"/>
                  <a:pt x="1486695" y="1390041"/>
                  <a:pt x="1479259" y="1390041"/>
                </a:cubicBezTo>
                <a:cubicBezTo>
                  <a:pt x="1471857" y="1389949"/>
                  <a:pt x="1465870" y="1383971"/>
                  <a:pt x="1465785" y="1376567"/>
                </a:cubicBezTo>
                <a:cubicBezTo>
                  <a:pt x="1465785" y="1369125"/>
                  <a:pt x="1471822" y="1363092"/>
                  <a:pt x="1479259" y="1363092"/>
                </a:cubicBezTo>
                <a:close/>
                <a:moveTo>
                  <a:pt x="1541026" y="1362617"/>
                </a:moveTo>
                <a:cubicBezTo>
                  <a:pt x="1548656" y="1362617"/>
                  <a:pt x="1554842" y="1368802"/>
                  <a:pt x="1554842" y="1376432"/>
                </a:cubicBezTo>
                <a:cubicBezTo>
                  <a:pt x="1554842" y="1384062"/>
                  <a:pt x="1548656" y="1390248"/>
                  <a:pt x="1541026" y="1390248"/>
                </a:cubicBezTo>
                <a:cubicBezTo>
                  <a:pt x="1533396" y="1390248"/>
                  <a:pt x="1527211" y="1384062"/>
                  <a:pt x="1527211" y="1376432"/>
                </a:cubicBezTo>
                <a:cubicBezTo>
                  <a:pt x="1527211" y="1368802"/>
                  <a:pt x="1533396" y="1362617"/>
                  <a:pt x="1541026" y="1362617"/>
                </a:cubicBezTo>
                <a:close/>
                <a:moveTo>
                  <a:pt x="1602061" y="1362581"/>
                </a:moveTo>
                <a:cubicBezTo>
                  <a:pt x="1609787" y="1362581"/>
                  <a:pt x="1616047" y="1368843"/>
                  <a:pt x="1616047" y="1376567"/>
                </a:cubicBezTo>
                <a:cubicBezTo>
                  <a:pt x="1616047" y="1384292"/>
                  <a:pt x="1609787" y="1390553"/>
                  <a:pt x="1602061" y="1390553"/>
                </a:cubicBezTo>
                <a:cubicBezTo>
                  <a:pt x="1594335" y="1390553"/>
                  <a:pt x="1588076" y="1384292"/>
                  <a:pt x="1588076" y="1376567"/>
                </a:cubicBezTo>
                <a:cubicBezTo>
                  <a:pt x="1588076" y="1368843"/>
                  <a:pt x="1594335" y="1362581"/>
                  <a:pt x="1602061" y="1362581"/>
                </a:cubicBezTo>
                <a:close/>
                <a:moveTo>
                  <a:pt x="1724864" y="1362410"/>
                </a:moveTo>
                <a:cubicBezTo>
                  <a:pt x="1732675" y="1362410"/>
                  <a:pt x="1739020" y="1368748"/>
                  <a:pt x="1739020" y="1376567"/>
                </a:cubicBezTo>
                <a:cubicBezTo>
                  <a:pt x="1739020" y="1384385"/>
                  <a:pt x="1732675" y="1390723"/>
                  <a:pt x="1724864" y="1390723"/>
                </a:cubicBezTo>
                <a:cubicBezTo>
                  <a:pt x="1717086" y="1390631"/>
                  <a:pt x="1710792" y="1384346"/>
                  <a:pt x="1710708" y="1376567"/>
                </a:cubicBezTo>
                <a:cubicBezTo>
                  <a:pt x="1710708" y="1368748"/>
                  <a:pt x="1717052" y="1362410"/>
                  <a:pt x="1724864" y="1362410"/>
                </a:cubicBezTo>
                <a:close/>
                <a:moveTo>
                  <a:pt x="1664145" y="1362410"/>
                </a:moveTo>
                <a:cubicBezTo>
                  <a:pt x="1671956" y="1362410"/>
                  <a:pt x="1678301" y="1368748"/>
                  <a:pt x="1678301" y="1376567"/>
                </a:cubicBezTo>
                <a:cubicBezTo>
                  <a:pt x="1678301" y="1384385"/>
                  <a:pt x="1671956" y="1390723"/>
                  <a:pt x="1664145" y="1390723"/>
                </a:cubicBezTo>
                <a:cubicBezTo>
                  <a:pt x="1656367" y="1390631"/>
                  <a:pt x="1650073" y="1384346"/>
                  <a:pt x="1649989" y="1376567"/>
                </a:cubicBezTo>
                <a:cubicBezTo>
                  <a:pt x="1649989" y="1368748"/>
                  <a:pt x="1656333" y="1362410"/>
                  <a:pt x="1664145" y="1362410"/>
                </a:cubicBezTo>
                <a:close/>
                <a:moveTo>
                  <a:pt x="1909067" y="1362240"/>
                </a:moveTo>
                <a:cubicBezTo>
                  <a:pt x="1909187" y="1362238"/>
                  <a:pt x="1909289" y="1362238"/>
                  <a:pt x="1909409" y="1362240"/>
                </a:cubicBezTo>
                <a:cubicBezTo>
                  <a:pt x="1917221" y="1362335"/>
                  <a:pt x="1923497" y="1368748"/>
                  <a:pt x="1923395" y="1376567"/>
                </a:cubicBezTo>
                <a:cubicBezTo>
                  <a:pt x="1923395" y="1384479"/>
                  <a:pt x="1916982" y="1390894"/>
                  <a:pt x="1909067" y="1390894"/>
                </a:cubicBezTo>
                <a:cubicBezTo>
                  <a:pt x="1901188" y="1390802"/>
                  <a:pt x="1894826" y="1384441"/>
                  <a:pt x="1894741" y="1376567"/>
                </a:cubicBezTo>
                <a:cubicBezTo>
                  <a:pt x="1894741" y="1368654"/>
                  <a:pt x="1901154" y="1362240"/>
                  <a:pt x="1909067" y="1362240"/>
                </a:cubicBezTo>
                <a:close/>
                <a:moveTo>
                  <a:pt x="1847666" y="1362240"/>
                </a:moveTo>
                <a:cubicBezTo>
                  <a:pt x="1847786" y="1362238"/>
                  <a:pt x="1847888" y="1362238"/>
                  <a:pt x="1848007" y="1362240"/>
                </a:cubicBezTo>
                <a:cubicBezTo>
                  <a:pt x="1855819" y="1362335"/>
                  <a:pt x="1862095" y="1368748"/>
                  <a:pt x="1861993" y="1376567"/>
                </a:cubicBezTo>
                <a:cubicBezTo>
                  <a:pt x="1861993" y="1384479"/>
                  <a:pt x="1855580" y="1390894"/>
                  <a:pt x="1847666" y="1390894"/>
                </a:cubicBezTo>
                <a:cubicBezTo>
                  <a:pt x="1839787" y="1390802"/>
                  <a:pt x="1833424" y="1384441"/>
                  <a:pt x="1833340" y="1376567"/>
                </a:cubicBezTo>
                <a:cubicBezTo>
                  <a:pt x="1833340" y="1368654"/>
                  <a:pt x="1839752" y="1362240"/>
                  <a:pt x="1847666" y="1362240"/>
                </a:cubicBezTo>
                <a:close/>
                <a:moveTo>
                  <a:pt x="1786265" y="1362240"/>
                </a:moveTo>
                <a:cubicBezTo>
                  <a:pt x="1786385" y="1362238"/>
                  <a:pt x="1786487" y="1362238"/>
                  <a:pt x="1786606" y="1362240"/>
                </a:cubicBezTo>
                <a:cubicBezTo>
                  <a:pt x="1794418" y="1362335"/>
                  <a:pt x="1800695" y="1368748"/>
                  <a:pt x="1800592" y="1376567"/>
                </a:cubicBezTo>
                <a:cubicBezTo>
                  <a:pt x="1800592" y="1384479"/>
                  <a:pt x="1794179" y="1390894"/>
                  <a:pt x="1786265" y="1390894"/>
                </a:cubicBezTo>
                <a:cubicBezTo>
                  <a:pt x="1778386" y="1390802"/>
                  <a:pt x="1772024" y="1384441"/>
                  <a:pt x="1771939" y="1376567"/>
                </a:cubicBezTo>
                <a:cubicBezTo>
                  <a:pt x="1771939" y="1368654"/>
                  <a:pt x="1778352" y="1362240"/>
                  <a:pt x="1786265" y="1362240"/>
                </a:cubicBezTo>
                <a:close/>
                <a:moveTo>
                  <a:pt x="5628" y="1313801"/>
                </a:moveTo>
                <a:cubicBezTo>
                  <a:pt x="5748" y="1313783"/>
                  <a:pt x="5867" y="1313783"/>
                  <a:pt x="6004" y="1313801"/>
                </a:cubicBezTo>
                <a:cubicBezTo>
                  <a:pt x="6652" y="1313904"/>
                  <a:pt x="7095" y="1314514"/>
                  <a:pt x="6993" y="1315166"/>
                </a:cubicBezTo>
                <a:cubicBezTo>
                  <a:pt x="6993" y="1315920"/>
                  <a:pt x="6378" y="1316530"/>
                  <a:pt x="5628" y="1316530"/>
                </a:cubicBezTo>
                <a:cubicBezTo>
                  <a:pt x="4912" y="1316454"/>
                  <a:pt x="4332" y="1315886"/>
                  <a:pt x="4264" y="1315166"/>
                </a:cubicBezTo>
                <a:cubicBezTo>
                  <a:pt x="4264" y="1314412"/>
                  <a:pt x="4878" y="1313801"/>
                  <a:pt x="5628" y="1313801"/>
                </a:cubicBezTo>
                <a:close/>
                <a:moveTo>
                  <a:pt x="67029" y="1312948"/>
                </a:moveTo>
                <a:cubicBezTo>
                  <a:pt x="68258" y="1312948"/>
                  <a:pt x="69247" y="1313941"/>
                  <a:pt x="69247" y="1315166"/>
                </a:cubicBezTo>
                <a:cubicBezTo>
                  <a:pt x="69247" y="1316390"/>
                  <a:pt x="68258" y="1317383"/>
                  <a:pt x="67029" y="1317383"/>
                </a:cubicBezTo>
                <a:cubicBezTo>
                  <a:pt x="65802" y="1317383"/>
                  <a:pt x="64813" y="1316390"/>
                  <a:pt x="64813" y="1315166"/>
                </a:cubicBezTo>
                <a:cubicBezTo>
                  <a:pt x="64813" y="1313941"/>
                  <a:pt x="65802" y="1312948"/>
                  <a:pt x="67029" y="1312948"/>
                </a:cubicBezTo>
                <a:close/>
                <a:moveTo>
                  <a:pt x="129113" y="1312267"/>
                </a:moveTo>
                <a:cubicBezTo>
                  <a:pt x="129232" y="1312260"/>
                  <a:pt x="129352" y="1312260"/>
                  <a:pt x="129471" y="1312267"/>
                </a:cubicBezTo>
                <a:cubicBezTo>
                  <a:pt x="130973" y="1312364"/>
                  <a:pt x="132115" y="1313662"/>
                  <a:pt x="132013" y="1315166"/>
                </a:cubicBezTo>
                <a:cubicBezTo>
                  <a:pt x="132013" y="1316768"/>
                  <a:pt x="130716" y="1318066"/>
                  <a:pt x="129113" y="1318066"/>
                </a:cubicBezTo>
                <a:cubicBezTo>
                  <a:pt x="127544" y="1317980"/>
                  <a:pt x="126299" y="1316730"/>
                  <a:pt x="126214" y="1315166"/>
                </a:cubicBezTo>
                <a:cubicBezTo>
                  <a:pt x="126214" y="1313565"/>
                  <a:pt x="127510" y="1312267"/>
                  <a:pt x="129113" y="1312267"/>
                </a:cubicBezTo>
                <a:close/>
                <a:moveTo>
                  <a:pt x="190199" y="1311450"/>
                </a:moveTo>
                <a:cubicBezTo>
                  <a:pt x="192177" y="1311450"/>
                  <a:pt x="193780" y="1313054"/>
                  <a:pt x="193780" y="1315032"/>
                </a:cubicBezTo>
                <a:cubicBezTo>
                  <a:pt x="193780" y="1317010"/>
                  <a:pt x="192177" y="1318613"/>
                  <a:pt x="190199" y="1318613"/>
                </a:cubicBezTo>
                <a:cubicBezTo>
                  <a:pt x="188221" y="1318613"/>
                  <a:pt x="186617" y="1317010"/>
                  <a:pt x="186617" y="1315032"/>
                </a:cubicBezTo>
                <a:cubicBezTo>
                  <a:pt x="186617" y="1313054"/>
                  <a:pt x="188221" y="1311450"/>
                  <a:pt x="190199" y="1311450"/>
                </a:cubicBezTo>
                <a:close/>
                <a:moveTo>
                  <a:pt x="251234" y="1310901"/>
                </a:moveTo>
                <a:cubicBezTo>
                  <a:pt x="253587" y="1310901"/>
                  <a:pt x="255498" y="1312810"/>
                  <a:pt x="255498" y="1315165"/>
                </a:cubicBezTo>
                <a:cubicBezTo>
                  <a:pt x="255498" y="1317521"/>
                  <a:pt x="253587" y="1319429"/>
                  <a:pt x="251234" y="1319429"/>
                </a:cubicBezTo>
                <a:cubicBezTo>
                  <a:pt x="248880" y="1319429"/>
                  <a:pt x="246970" y="1317521"/>
                  <a:pt x="246970" y="1315165"/>
                </a:cubicBezTo>
                <a:cubicBezTo>
                  <a:pt x="246970" y="1312810"/>
                  <a:pt x="248880" y="1310901"/>
                  <a:pt x="251234" y="1310901"/>
                </a:cubicBezTo>
                <a:close/>
                <a:moveTo>
                  <a:pt x="312635" y="1310219"/>
                </a:moveTo>
                <a:cubicBezTo>
                  <a:pt x="315364" y="1310219"/>
                  <a:pt x="317581" y="1312433"/>
                  <a:pt x="317581" y="1315166"/>
                </a:cubicBezTo>
                <a:cubicBezTo>
                  <a:pt x="317581" y="1317898"/>
                  <a:pt x="315364" y="1320112"/>
                  <a:pt x="312635" y="1320112"/>
                </a:cubicBezTo>
                <a:cubicBezTo>
                  <a:pt x="309906" y="1320112"/>
                  <a:pt x="307689" y="1317898"/>
                  <a:pt x="307689" y="1315166"/>
                </a:cubicBezTo>
                <a:cubicBezTo>
                  <a:pt x="307689" y="1312433"/>
                  <a:pt x="309906" y="1310219"/>
                  <a:pt x="312635" y="1310219"/>
                </a:cubicBezTo>
                <a:close/>
                <a:moveTo>
                  <a:pt x="374036" y="1309537"/>
                </a:moveTo>
                <a:cubicBezTo>
                  <a:pt x="377140" y="1309537"/>
                  <a:pt x="379665" y="1312057"/>
                  <a:pt x="379665" y="1315166"/>
                </a:cubicBezTo>
                <a:cubicBezTo>
                  <a:pt x="379665" y="1318275"/>
                  <a:pt x="377140" y="1320794"/>
                  <a:pt x="374036" y="1320794"/>
                </a:cubicBezTo>
                <a:cubicBezTo>
                  <a:pt x="370932" y="1320794"/>
                  <a:pt x="368408" y="1318275"/>
                  <a:pt x="368408" y="1315166"/>
                </a:cubicBezTo>
                <a:cubicBezTo>
                  <a:pt x="368408" y="1312057"/>
                  <a:pt x="370932" y="1309537"/>
                  <a:pt x="374036" y="1309537"/>
                </a:cubicBezTo>
                <a:close/>
                <a:moveTo>
                  <a:pt x="436119" y="1309025"/>
                </a:moveTo>
                <a:cubicBezTo>
                  <a:pt x="439326" y="1309014"/>
                  <a:pt x="441987" y="1311464"/>
                  <a:pt x="442259" y="1314654"/>
                </a:cubicBezTo>
                <a:cubicBezTo>
                  <a:pt x="442259" y="1318045"/>
                  <a:pt x="439514" y="1320794"/>
                  <a:pt x="436119" y="1320794"/>
                </a:cubicBezTo>
                <a:cubicBezTo>
                  <a:pt x="432913" y="1320806"/>
                  <a:pt x="430252" y="1318355"/>
                  <a:pt x="429980" y="1315166"/>
                </a:cubicBezTo>
                <a:cubicBezTo>
                  <a:pt x="429980" y="1311775"/>
                  <a:pt x="432725" y="1309025"/>
                  <a:pt x="436119" y="1309025"/>
                </a:cubicBezTo>
                <a:close/>
                <a:moveTo>
                  <a:pt x="496839" y="1308343"/>
                </a:moveTo>
                <a:cubicBezTo>
                  <a:pt x="500608" y="1308343"/>
                  <a:pt x="503661" y="1311398"/>
                  <a:pt x="503661" y="1315166"/>
                </a:cubicBezTo>
                <a:cubicBezTo>
                  <a:pt x="503661" y="1318933"/>
                  <a:pt x="500608" y="1321988"/>
                  <a:pt x="496839" y="1321988"/>
                </a:cubicBezTo>
                <a:cubicBezTo>
                  <a:pt x="493069" y="1321988"/>
                  <a:pt x="490017" y="1318933"/>
                  <a:pt x="490017" y="1315166"/>
                </a:cubicBezTo>
                <a:cubicBezTo>
                  <a:pt x="490017" y="1311398"/>
                  <a:pt x="493069" y="1308343"/>
                  <a:pt x="496839" y="1308343"/>
                </a:cubicBezTo>
                <a:close/>
                <a:moveTo>
                  <a:pt x="558239" y="1307831"/>
                </a:moveTo>
                <a:cubicBezTo>
                  <a:pt x="562282" y="1307831"/>
                  <a:pt x="565573" y="1311115"/>
                  <a:pt x="565573" y="1315165"/>
                </a:cubicBezTo>
                <a:cubicBezTo>
                  <a:pt x="565573" y="1319216"/>
                  <a:pt x="562282" y="1322499"/>
                  <a:pt x="558239" y="1322499"/>
                </a:cubicBezTo>
                <a:cubicBezTo>
                  <a:pt x="554231" y="1322409"/>
                  <a:pt x="550990" y="1319179"/>
                  <a:pt x="550906" y="1315165"/>
                </a:cubicBezTo>
                <a:cubicBezTo>
                  <a:pt x="550906" y="1311115"/>
                  <a:pt x="554197" y="1307831"/>
                  <a:pt x="558239" y="1307831"/>
                </a:cubicBezTo>
                <a:close/>
                <a:moveTo>
                  <a:pt x="619641" y="1307149"/>
                </a:moveTo>
                <a:cubicBezTo>
                  <a:pt x="624075" y="1307149"/>
                  <a:pt x="627657" y="1310738"/>
                  <a:pt x="627657" y="1315166"/>
                </a:cubicBezTo>
                <a:cubicBezTo>
                  <a:pt x="627657" y="1319593"/>
                  <a:pt x="624075" y="1323182"/>
                  <a:pt x="619641" y="1323182"/>
                </a:cubicBezTo>
                <a:cubicBezTo>
                  <a:pt x="615206" y="1323182"/>
                  <a:pt x="611625" y="1319593"/>
                  <a:pt x="611625" y="1315166"/>
                </a:cubicBezTo>
                <a:cubicBezTo>
                  <a:pt x="611625" y="1310738"/>
                  <a:pt x="615206" y="1307149"/>
                  <a:pt x="619641" y="1307149"/>
                </a:cubicBezTo>
                <a:close/>
                <a:moveTo>
                  <a:pt x="681409" y="1306503"/>
                </a:moveTo>
                <a:cubicBezTo>
                  <a:pt x="686119" y="1306503"/>
                  <a:pt x="689937" y="1310321"/>
                  <a:pt x="689937" y="1315031"/>
                </a:cubicBezTo>
                <a:cubicBezTo>
                  <a:pt x="689937" y="1319741"/>
                  <a:pt x="686119" y="1323559"/>
                  <a:pt x="681409" y="1323559"/>
                </a:cubicBezTo>
                <a:cubicBezTo>
                  <a:pt x="676699" y="1323559"/>
                  <a:pt x="672881" y="1319741"/>
                  <a:pt x="672881" y="1315031"/>
                </a:cubicBezTo>
                <a:cubicBezTo>
                  <a:pt x="672881" y="1310321"/>
                  <a:pt x="676699" y="1306503"/>
                  <a:pt x="681409" y="1306503"/>
                </a:cubicBezTo>
                <a:close/>
                <a:moveTo>
                  <a:pt x="743126" y="1305955"/>
                </a:moveTo>
                <a:cubicBezTo>
                  <a:pt x="748209" y="1305955"/>
                  <a:pt x="752336" y="1310080"/>
                  <a:pt x="752336" y="1315166"/>
                </a:cubicBezTo>
                <a:cubicBezTo>
                  <a:pt x="752336" y="1320252"/>
                  <a:pt x="748209" y="1324376"/>
                  <a:pt x="743126" y="1324376"/>
                </a:cubicBezTo>
                <a:cubicBezTo>
                  <a:pt x="738078" y="1324285"/>
                  <a:pt x="734001" y="1320214"/>
                  <a:pt x="733916" y="1315166"/>
                </a:cubicBezTo>
                <a:cubicBezTo>
                  <a:pt x="733916" y="1310080"/>
                  <a:pt x="738043" y="1305955"/>
                  <a:pt x="743126" y="1305955"/>
                </a:cubicBezTo>
                <a:close/>
                <a:moveTo>
                  <a:pt x="803845" y="1305444"/>
                </a:moveTo>
                <a:cubicBezTo>
                  <a:pt x="803964" y="1305442"/>
                  <a:pt x="804066" y="1305442"/>
                  <a:pt x="804185" y="1305444"/>
                </a:cubicBezTo>
                <a:cubicBezTo>
                  <a:pt x="809456" y="1305539"/>
                  <a:pt x="813669" y="1309892"/>
                  <a:pt x="813567" y="1315166"/>
                </a:cubicBezTo>
                <a:cubicBezTo>
                  <a:pt x="813567" y="1320535"/>
                  <a:pt x="809217" y="1324887"/>
                  <a:pt x="803845" y="1324887"/>
                </a:cubicBezTo>
                <a:cubicBezTo>
                  <a:pt x="798506" y="1324797"/>
                  <a:pt x="794208" y="1320497"/>
                  <a:pt x="794123" y="1315166"/>
                </a:cubicBezTo>
                <a:cubicBezTo>
                  <a:pt x="794123" y="1309796"/>
                  <a:pt x="798472" y="1305444"/>
                  <a:pt x="803845" y="1305444"/>
                </a:cubicBezTo>
                <a:close/>
                <a:moveTo>
                  <a:pt x="865246" y="1304932"/>
                </a:moveTo>
                <a:cubicBezTo>
                  <a:pt x="870892" y="1304932"/>
                  <a:pt x="875480" y="1309514"/>
                  <a:pt x="875480" y="1315166"/>
                </a:cubicBezTo>
                <a:cubicBezTo>
                  <a:pt x="875480" y="1320818"/>
                  <a:pt x="870892" y="1325400"/>
                  <a:pt x="865246" y="1325400"/>
                </a:cubicBezTo>
                <a:cubicBezTo>
                  <a:pt x="859601" y="1325400"/>
                  <a:pt x="855013" y="1320818"/>
                  <a:pt x="855013" y="1315166"/>
                </a:cubicBezTo>
                <a:cubicBezTo>
                  <a:pt x="855013" y="1309514"/>
                  <a:pt x="859601" y="1304932"/>
                  <a:pt x="865246" y="1304932"/>
                </a:cubicBezTo>
                <a:close/>
                <a:moveTo>
                  <a:pt x="988048" y="1303739"/>
                </a:moveTo>
                <a:cubicBezTo>
                  <a:pt x="988168" y="1303737"/>
                  <a:pt x="988270" y="1303737"/>
                  <a:pt x="988389" y="1303739"/>
                </a:cubicBezTo>
                <a:cubicBezTo>
                  <a:pt x="994513" y="1303834"/>
                  <a:pt x="999408" y="1308874"/>
                  <a:pt x="999305" y="1314996"/>
                </a:cubicBezTo>
                <a:cubicBezTo>
                  <a:pt x="999305" y="1321213"/>
                  <a:pt x="994257" y="1326253"/>
                  <a:pt x="988048" y="1326253"/>
                </a:cubicBezTo>
                <a:cubicBezTo>
                  <a:pt x="981874" y="1326160"/>
                  <a:pt x="976876" y="1321175"/>
                  <a:pt x="976792" y="1314996"/>
                </a:cubicBezTo>
                <a:cubicBezTo>
                  <a:pt x="976792" y="1308779"/>
                  <a:pt x="981823" y="1303739"/>
                  <a:pt x="988048" y="1303739"/>
                </a:cubicBezTo>
                <a:close/>
                <a:moveTo>
                  <a:pt x="1110851" y="1303738"/>
                </a:moveTo>
                <a:cubicBezTo>
                  <a:pt x="1117537" y="1303738"/>
                  <a:pt x="1122961" y="1309161"/>
                  <a:pt x="1122961" y="1315848"/>
                </a:cubicBezTo>
                <a:cubicBezTo>
                  <a:pt x="1122961" y="1322536"/>
                  <a:pt x="1117537" y="1327958"/>
                  <a:pt x="1110851" y="1327958"/>
                </a:cubicBezTo>
                <a:cubicBezTo>
                  <a:pt x="1104165" y="1327958"/>
                  <a:pt x="1098742" y="1322536"/>
                  <a:pt x="1098742" y="1315848"/>
                </a:cubicBezTo>
                <a:cubicBezTo>
                  <a:pt x="1098742" y="1309161"/>
                  <a:pt x="1104165" y="1303738"/>
                  <a:pt x="1110851" y="1303738"/>
                </a:cubicBezTo>
                <a:close/>
                <a:moveTo>
                  <a:pt x="1050132" y="1303738"/>
                </a:moveTo>
                <a:cubicBezTo>
                  <a:pt x="1056631" y="1303738"/>
                  <a:pt x="1061901" y="1309007"/>
                  <a:pt x="1061901" y="1315507"/>
                </a:cubicBezTo>
                <a:cubicBezTo>
                  <a:pt x="1061901" y="1322007"/>
                  <a:pt x="1056631" y="1327276"/>
                  <a:pt x="1050132" y="1327276"/>
                </a:cubicBezTo>
                <a:cubicBezTo>
                  <a:pt x="1043634" y="1327276"/>
                  <a:pt x="1038364" y="1322007"/>
                  <a:pt x="1038364" y="1315507"/>
                </a:cubicBezTo>
                <a:cubicBezTo>
                  <a:pt x="1038364" y="1309007"/>
                  <a:pt x="1043634" y="1303738"/>
                  <a:pt x="1050132" y="1303738"/>
                </a:cubicBezTo>
                <a:close/>
                <a:moveTo>
                  <a:pt x="926648" y="1303738"/>
                </a:moveTo>
                <a:cubicBezTo>
                  <a:pt x="932583" y="1303738"/>
                  <a:pt x="937393" y="1308550"/>
                  <a:pt x="937393" y="1314484"/>
                </a:cubicBezTo>
                <a:cubicBezTo>
                  <a:pt x="937393" y="1320417"/>
                  <a:pt x="932583" y="1325229"/>
                  <a:pt x="926648" y="1325229"/>
                </a:cubicBezTo>
                <a:cubicBezTo>
                  <a:pt x="920746" y="1325137"/>
                  <a:pt x="915988" y="1320380"/>
                  <a:pt x="915903" y="1314484"/>
                </a:cubicBezTo>
                <a:cubicBezTo>
                  <a:pt x="915903" y="1308550"/>
                  <a:pt x="920712" y="1303738"/>
                  <a:pt x="926648" y="1303738"/>
                </a:cubicBezTo>
                <a:close/>
                <a:moveTo>
                  <a:pt x="1172253" y="1302544"/>
                </a:moveTo>
                <a:cubicBezTo>
                  <a:pt x="1179229" y="1302544"/>
                  <a:pt x="1184874" y="1308195"/>
                  <a:pt x="1184874" y="1315166"/>
                </a:cubicBezTo>
                <a:cubicBezTo>
                  <a:pt x="1184874" y="1322137"/>
                  <a:pt x="1179229" y="1327787"/>
                  <a:pt x="1172253" y="1327787"/>
                </a:cubicBezTo>
                <a:cubicBezTo>
                  <a:pt x="1165277" y="1327787"/>
                  <a:pt x="1159632" y="1322137"/>
                  <a:pt x="1159632" y="1315166"/>
                </a:cubicBezTo>
                <a:cubicBezTo>
                  <a:pt x="1159632" y="1308195"/>
                  <a:pt x="1165277" y="1302544"/>
                  <a:pt x="1172253" y="1302544"/>
                </a:cubicBezTo>
                <a:close/>
                <a:moveTo>
                  <a:pt x="1233654" y="1302203"/>
                </a:moveTo>
                <a:cubicBezTo>
                  <a:pt x="1240817" y="1302203"/>
                  <a:pt x="1246616" y="1308008"/>
                  <a:pt x="1246616" y="1315166"/>
                </a:cubicBezTo>
                <a:cubicBezTo>
                  <a:pt x="1246616" y="1322324"/>
                  <a:pt x="1240817" y="1328128"/>
                  <a:pt x="1233654" y="1328128"/>
                </a:cubicBezTo>
                <a:cubicBezTo>
                  <a:pt x="1226491" y="1328128"/>
                  <a:pt x="1220692" y="1322324"/>
                  <a:pt x="1220692" y="1315166"/>
                </a:cubicBezTo>
                <a:cubicBezTo>
                  <a:pt x="1220692" y="1308008"/>
                  <a:pt x="1226491" y="1302203"/>
                  <a:pt x="1233654" y="1302203"/>
                </a:cubicBezTo>
                <a:close/>
                <a:moveTo>
                  <a:pt x="1971151" y="1302033"/>
                </a:moveTo>
                <a:cubicBezTo>
                  <a:pt x="1971271" y="1302031"/>
                  <a:pt x="1971373" y="1302031"/>
                  <a:pt x="1971492" y="1302033"/>
                </a:cubicBezTo>
                <a:cubicBezTo>
                  <a:pt x="1978656" y="1302128"/>
                  <a:pt x="1984387" y="1308007"/>
                  <a:pt x="1984284" y="1315166"/>
                </a:cubicBezTo>
                <a:cubicBezTo>
                  <a:pt x="1984284" y="1322420"/>
                  <a:pt x="1978400" y="1328299"/>
                  <a:pt x="1971151" y="1328299"/>
                </a:cubicBezTo>
                <a:cubicBezTo>
                  <a:pt x="1963937" y="1328207"/>
                  <a:pt x="1958103" y="1322380"/>
                  <a:pt x="1958019" y="1315166"/>
                </a:cubicBezTo>
                <a:cubicBezTo>
                  <a:pt x="1958019" y="1307912"/>
                  <a:pt x="1963903" y="1302033"/>
                  <a:pt x="1971151" y="1302033"/>
                </a:cubicBezTo>
                <a:close/>
                <a:moveTo>
                  <a:pt x="1295055" y="1301862"/>
                </a:moveTo>
                <a:cubicBezTo>
                  <a:pt x="1302406" y="1301862"/>
                  <a:pt x="1308359" y="1307818"/>
                  <a:pt x="1308359" y="1315166"/>
                </a:cubicBezTo>
                <a:cubicBezTo>
                  <a:pt x="1308359" y="1322514"/>
                  <a:pt x="1302406" y="1328470"/>
                  <a:pt x="1295055" y="1328470"/>
                </a:cubicBezTo>
                <a:cubicBezTo>
                  <a:pt x="1287704" y="1328470"/>
                  <a:pt x="1281752" y="1322514"/>
                  <a:pt x="1281752" y="1315166"/>
                </a:cubicBezTo>
                <a:cubicBezTo>
                  <a:pt x="1281752" y="1307818"/>
                  <a:pt x="1287704" y="1301862"/>
                  <a:pt x="1295055" y="1301862"/>
                </a:cubicBezTo>
                <a:close/>
                <a:moveTo>
                  <a:pt x="1357138" y="1301521"/>
                </a:moveTo>
                <a:cubicBezTo>
                  <a:pt x="1364677" y="1301521"/>
                  <a:pt x="1370783" y="1307631"/>
                  <a:pt x="1370783" y="1315166"/>
                </a:cubicBezTo>
                <a:cubicBezTo>
                  <a:pt x="1370783" y="1322702"/>
                  <a:pt x="1364677" y="1328811"/>
                  <a:pt x="1357138" y="1328811"/>
                </a:cubicBezTo>
                <a:cubicBezTo>
                  <a:pt x="1349600" y="1328811"/>
                  <a:pt x="1343494" y="1322702"/>
                  <a:pt x="1343494" y="1315166"/>
                </a:cubicBezTo>
                <a:cubicBezTo>
                  <a:pt x="1343494" y="1307631"/>
                  <a:pt x="1349600" y="1301521"/>
                  <a:pt x="1357138" y="1301521"/>
                </a:cubicBezTo>
                <a:close/>
                <a:moveTo>
                  <a:pt x="1417858" y="1301180"/>
                </a:moveTo>
                <a:cubicBezTo>
                  <a:pt x="1425584" y="1301180"/>
                  <a:pt x="1431844" y="1307442"/>
                  <a:pt x="1431844" y="1315166"/>
                </a:cubicBezTo>
                <a:cubicBezTo>
                  <a:pt x="1431844" y="1322891"/>
                  <a:pt x="1425584" y="1329152"/>
                  <a:pt x="1417858" y="1329152"/>
                </a:cubicBezTo>
                <a:cubicBezTo>
                  <a:pt x="1410131" y="1329152"/>
                  <a:pt x="1403872" y="1322891"/>
                  <a:pt x="1403872" y="1315166"/>
                </a:cubicBezTo>
                <a:cubicBezTo>
                  <a:pt x="1403872" y="1307442"/>
                  <a:pt x="1410131" y="1301180"/>
                  <a:pt x="1417858" y="1301180"/>
                </a:cubicBezTo>
                <a:close/>
                <a:moveTo>
                  <a:pt x="1479258" y="1300839"/>
                </a:moveTo>
                <a:cubicBezTo>
                  <a:pt x="1479378" y="1300837"/>
                  <a:pt x="1479480" y="1300837"/>
                  <a:pt x="1479599" y="1300839"/>
                </a:cubicBezTo>
                <a:cubicBezTo>
                  <a:pt x="1487411" y="1300934"/>
                  <a:pt x="1493688" y="1307347"/>
                  <a:pt x="1493585" y="1315166"/>
                </a:cubicBezTo>
                <a:cubicBezTo>
                  <a:pt x="1493585" y="1323078"/>
                  <a:pt x="1487172" y="1329493"/>
                  <a:pt x="1479258" y="1329493"/>
                </a:cubicBezTo>
                <a:cubicBezTo>
                  <a:pt x="1471379" y="1329401"/>
                  <a:pt x="1465017" y="1323040"/>
                  <a:pt x="1464932" y="1315166"/>
                </a:cubicBezTo>
                <a:cubicBezTo>
                  <a:pt x="1464932" y="1307253"/>
                  <a:pt x="1471345" y="1300839"/>
                  <a:pt x="1479258" y="1300839"/>
                </a:cubicBezTo>
                <a:close/>
                <a:moveTo>
                  <a:pt x="1540660" y="1300668"/>
                </a:moveTo>
                <a:cubicBezTo>
                  <a:pt x="1548659" y="1300668"/>
                  <a:pt x="1555157" y="1307160"/>
                  <a:pt x="1555157" y="1315166"/>
                </a:cubicBezTo>
                <a:cubicBezTo>
                  <a:pt x="1555157" y="1323172"/>
                  <a:pt x="1548659" y="1329663"/>
                  <a:pt x="1540660" y="1329663"/>
                </a:cubicBezTo>
                <a:cubicBezTo>
                  <a:pt x="1532661" y="1329663"/>
                  <a:pt x="1526163" y="1323172"/>
                  <a:pt x="1526163" y="1315166"/>
                </a:cubicBezTo>
                <a:cubicBezTo>
                  <a:pt x="1526163" y="1307160"/>
                  <a:pt x="1532661" y="1300668"/>
                  <a:pt x="1540660" y="1300668"/>
                </a:cubicBezTo>
                <a:close/>
                <a:moveTo>
                  <a:pt x="1602061" y="1300498"/>
                </a:moveTo>
                <a:cubicBezTo>
                  <a:pt x="1602181" y="1300496"/>
                  <a:pt x="1602283" y="1300496"/>
                  <a:pt x="1602403" y="1300498"/>
                </a:cubicBezTo>
                <a:cubicBezTo>
                  <a:pt x="1610402" y="1300593"/>
                  <a:pt x="1616832" y="1307160"/>
                  <a:pt x="1616730" y="1315166"/>
                </a:cubicBezTo>
                <a:cubicBezTo>
                  <a:pt x="1616730" y="1323267"/>
                  <a:pt x="1610163" y="1329834"/>
                  <a:pt x="1602061" y="1329834"/>
                </a:cubicBezTo>
                <a:cubicBezTo>
                  <a:pt x="1593994" y="1329742"/>
                  <a:pt x="1587479" y="1323228"/>
                  <a:pt x="1587394" y="1315166"/>
                </a:cubicBezTo>
                <a:cubicBezTo>
                  <a:pt x="1587394" y="1307064"/>
                  <a:pt x="1593960" y="1300498"/>
                  <a:pt x="1602061" y="1300498"/>
                </a:cubicBezTo>
                <a:close/>
                <a:moveTo>
                  <a:pt x="1664145" y="1300327"/>
                </a:moveTo>
                <a:cubicBezTo>
                  <a:pt x="1672332" y="1300327"/>
                  <a:pt x="1678984" y="1306971"/>
                  <a:pt x="1678984" y="1315166"/>
                </a:cubicBezTo>
                <a:cubicBezTo>
                  <a:pt x="1678984" y="1323361"/>
                  <a:pt x="1672332" y="1330005"/>
                  <a:pt x="1664145" y="1330005"/>
                </a:cubicBezTo>
                <a:cubicBezTo>
                  <a:pt x="1655958" y="1330005"/>
                  <a:pt x="1649307" y="1323361"/>
                  <a:pt x="1649307" y="1315166"/>
                </a:cubicBezTo>
                <a:cubicBezTo>
                  <a:pt x="1649307" y="1306971"/>
                  <a:pt x="1655958" y="1300327"/>
                  <a:pt x="1664145" y="1300327"/>
                </a:cubicBezTo>
                <a:close/>
                <a:moveTo>
                  <a:pt x="1724864" y="1300157"/>
                </a:moveTo>
                <a:cubicBezTo>
                  <a:pt x="1724983" y="1300155"/>
                  <a:pt x="1725086" y="1300155"/>
                  <a:pt x="1725205" y="1300157"/>
                </a:cubicBezTo>
                <a:cubicBezTo>
                  <a:pt x="1733409" y="1300252"/>
                  <a:pt x="1739976" y="1306971"/>
                  <a:pt x="1739873" y="1315166"/>
                </a:cubicBezTo>
                <a:cubicBezTo>
                  <a:pt x="1739873" y="1315224"/>
                  <a:pt x="1739873" y="1315280"/>
                  <a:pt x="1739873" y="1315338"/>
                </a:cubicBezTo>
                <a:cubicBezTo>
                  <a:pt x="1739771" y="1323532"/>
                  <a:pt x="1733051" y="1330098"/>
                  <a:pt x="1724864" y="1330005"/>
                </a:cubicBezTo>
                <a:cubicBezTo>
                  <a:pt x="1716643" y="1330005"/>
                  <a:pt x="1709940" y="1323389"/>
                  <a:pt x="1709855" y="1315166"/>
                </a:cubicBezTo>
                <a:cubicBezTo>
                  <a:pt x="1709855" y="1306877"/>
                  <a:pt x="1716575" y="1300157"/>
                  <a:pt x="1724864" y="1300157"/>
                </a:cubicBezTo>
                <a:close/>
                <a:moveTo>
                  <a:pt x="1909067" y="1299986"/>
                </a:moveTo>
                <a:cubicBezTo>
                  <a:pt x="1917459" y="1299986"/>
                  <a:pt x="1924247" y="1306783"/>
                  <a:pt x="1924247" y="1315166"/>
                </a:cubicBezTo>
                <a:cubicBezTo>
                  <a:pt x="1924247" y="1315224"/>
                  <a:pt x="1924247" y="1315281"/>
                  <a:pt x="1924247" y="1315338"/>
                </a:cubicBezTo>
                <a:cubicBezTo>
                  <a:pt x="1924145" y="1323626"/>
                  <a:pt x="1917357" y="1330269"/>
                  <a:pt x="1909067" y="1330175"/>
                </a:cubicBezTo>
                <a:cubicBezTo>
                  <a:pt x="1909016" y="1330175"/>
                  <a:pt x="1908948" y="1330177"/>
                  <a:pt x="1908897" y="1330177"/>
                </a:cubicBezTo>
                <a:cubicBezTo>
                  <a:pt x="1900608" y="1330175"/>
                  <a:pt x="1893888" y="1323455"/>
                  <a:pt x="1893888" y="1315166"/>
                </a:cubicBezTo>
                <a:cubicBezTo>
                  <a:pt x="1893888" y="1306783"/>
                  <a:pt x="1900676" y="1299986"/>
                  <a:pt x="1909067" y="1299986"/>
                </a:cubicBezTo>
                <a:close/>
                <a:moveTo>
                  <a:pt x="1847667" y="1299986"/>
                </a:moveTo>
                <a:cubicBezTo>
                  <a:pt x="1856058" y="1299986"/>
                  <a:pt x="1862846" y="1306783"/>
                  <a:pt x="1862846" y="1315166"/>
                </a:cubicBezTo>
                <a:cubicBezTo>
                  <a:pt x="1862846" y="1315224"/>
                  <a:pt x="1862846" y="1315281"/>
                  <a:pt x="1862846" y="1315338"/>
                </a:cubicBezTo>
                <a:cubicBezTo>
                  <a:pt x="1862744" y="1323626"/>
                  <a:pt x="1855956" y="1330269"/>
                  <a:pt x="1847667" y="1330175"/>
                </a:cubicBezTo>
                <a:cubicBezTo>
                  <a:pt x="1847615" y="1330175"/>
                  <a:pt x="1847547" y="1330177"/>
                  <a:pt x="1847496" y="1330177"/>
                </a:cubicBezTo>
                <a:cubicBezTo>
                  <a:pt x="1839207" y="1330175"/>
                  <a:pt x="1832487" y="1323455"/>
                  <a:pt x="1832487" y="1315166"/>
                </a:cubicBezTo>
                <a:cubicBezTo>
                  <a:pt x="1832487" y="1306783"/>
                  <a:pt x="1839275" y="1299986"/>
                  <a:pt x="1847667" y="1299986"/>
                </a:cubicBezTo>
                <a:close/>
                <a:moveTo>
                  <a:pt x="1786266" y="1299986"/>
                </a:moveTo>
                <a:cubicBezTo>
                  <a:pt x="1794657" y="1299986"/>
                  <a:pt x="1801445" y="1306783"/>
                  <a:pt x="1801445" y="1315166"/>
                </a:cubicBezTo>
                <a:cubicBezTo>
                  <a:pt x="1801445" y="1315224"/>
                  <a:pt x="1801445" y="1315281"/>
                  <a:pt x="1801445" y="1315338"/>
                </a:cubicBezTo>
                <a:cubicBezTo>
                  <a:pt x="1801343" y="1323626"/>
                  <a:pt x="1794555" y="1330269"/>
                  <a:pt x="1786266" y="1330175"/>
                </a:cubicBezTo>
                <a:cubicBezTo>
                  <a:pt x="1786215" y="1330175"/>
                  <a:pt x="1786146" y="1330177"/>
                  <a:pt x="1786095" y="1330177"/>
                </a:cubicBezTo>
                <a:cubicBezTo>
                  <a:pt x="1777806" y="1330175"/>
                  <a:pt x="1771086" y="1323455"/>
                  <a:pt x="1771086" y="1315166"/>
                </a:cubicBezTo>
                <a:cubicBezTo>
                  <a:pt x="1771086" y="1306783"/>
                  <a:pt x="1777874" y="1299986"/>
                  <a:pt x="1786266" y="1299986"/>
                </a:cubicBezTo>
                <a:close/>
                <a:moveTo>
                  <a:pt x="5628" y="1252571"/>
                </a:moveTo>
                <a:cubicBezTo>
                  <a:pt x="5747" y="1252557"/>
                  <a:pt x="5867" y="1252557"/>
                  <a:pt x="5986" y="1252571"/>
                </a:cubicBezTo>
                <a:cubicBezTo>
                  <a:pt x="6839" y="1252671"/>
                  <a:pt x="7436" y="1253434"/>
                  <a:pt x="7333" y="1254276"/>
                </a:cubicBezTo>
                <a:cubicBezTo>
                  <a:pt x="7333" y="1255218"/>
                  <a:pt x="6566" y="1255982"/>
                  <a:pt x="5628" y="1255982"/>
                </a:cubicBezTo>
                <a:cubicBezTo>
                  <a:pt x="4724" y="1255902"/>
                  <a:pt x="4008" y="1255184"/>
                  <a:pt x="3923" y="1254276"/>
                </a:cubicBezTo>
                <a:cubicBezTo>
                  <a:pt x="3923" y="1253335"/>
                  <a:pt x="4690" y="1252571"/>
                  <a:pt x="5628" y="1252571"/>
                </a:cubicBezTo>
                <a:close/>
                <a:moveTo>
                  <a:pt x="67029" y="1251035"/>
                </a:moveTo>
                <a:cubicBezTo>
                  <a:pt x="68530" y="1251035"/>
                  <a:pt x="69758" y="1252257"/>
                  <a:pt x="69758" y="1253764"/>
                </a:cubicBezTo>
                <a:cubicBezTo>
                  <a:pt x="69758" y="1255272"/>
                  <a:pt x="68530" y="1256493"/>
                  <a:pt x="67029" y="1256493"/>
                </a:cubicBezTo>
                <a:cubicBezTo>
                  <a:pt x="65528" y="1256493"/>
                  <a:pt x="64301" y="1255272"/>
                  <a:pt x="64301" y="1253764"/>
                </a:cubicBezTo>
                <a:cubicBezTo>
                  <a:pt x="64301" y="1252257"/>
                  <a:pt x="65528" y="1251035"/>
                  <a:pt x="67029" y="1251035"/>
                </a:cubicBezTo>
                <a:close/>
                <a:moveTo>
                  <a:pt x="129113" y="1250353"/>
                </a:moveTo>
                <a:cubicBezTo>
                  <a:pt x="130989" y="1250353"/>
                  <a:pt x="132524" y="1251880"/>
                  <a:pt x="132524" y="1253765"/>
                </a:cubicBezTo>
                <a:cubicBezTo>
                  <a:pt x="132524" y="1255649"/>
                  <a:pt x="130989" y="1257176"/>
                  <a:pt x="129113" y="1257176"/>
                </a:cubicBezTo>
                <a:cubicBezTo>
                  <a:pt x="127237" y="1257176"/>
                  <a:pt x="125702" y="1255649"/>
                  <a:pt x="125702" y="1253765"/>
                </a:cubicBezTo>
                <a:cubicBezTo>
                  <a:pt x="125702" y="1251880"/>
                  <a:pt x="127237" y="1250353"/>
                  <a:pt x="129113" y="1250353"/>
                </a:cubicBezTo>
                <a:close/>
                <a:moveTo>
                  <a:pt x="189832" y="1249671"/>
                </a:moveTo>
                <a:cubicBezTo>
                  <a:pt x="189951" y="1249666"/>
                  <a:pt x="190071" y="1249666"/>
                  <a:pt x="190173" y="1249671"/>
                </a:cubicBezTo>
                <a:cubicBezTo>
                  <a:pt x="192339" y="1249768"/>
                  <a:pt x="194028" y="1251600"/>
                  <a:pt x="193925" y="1253765"/>
                </a:cubicBezTo>
                <a:cubicBezTo>
                  <a:pt x="193925" y="1256026"/>
                  <a:pt x="192100" y="1257858"/>
                  <a:pt x="189832" y="1257858"/>
                </a:cubicBezTo>
                <a:cubicBezTo>
                  <a:pt x="187563" y="1257858"/>
                  <a:pt x="185739" y="1256026"/>
                  <a:pt x="185739" y="1253765"/>
                </a:cubicBezTo>
                <a:cubicBezTo>
                  <a:pt x="185739" y="1251505"/>
                  <a:pt x="187563" y="1249671"/>
                  <a:pt x="189832" y="1249671"/>
                </a:cubicBezTo>
                <a:close/>
                <a:moveTo>
                  <a:pt x="251233" y="1248989"/>
                </a:moveTo>
                <a:cubicBezTo>
                  <a:pt x="251352" y="1248984"/>
                  <a:pt x="251472" y="1248984"/>
                  <a:pt x="251574" y="1248989"/>
                </a:cubicBezTo>
                <a:cubicBezTo>
                  <a:pt x="254116" y="1249085"/>
                  <a:pt x="256111" y="1251224"/>
                  <a:pt x="256009" y="1253765"/>
                </a:cubicBezTo>
                <a:cubicBezTo>
                  <a:pt x="256009" y="1256402"/>
                  <a:pt x="253877" y="1258541"/>
                  <a:pt x="251233" y="1258541"/>
                </a:cubicBezTo>
                <a:cubicBezTo>
                  <a:pt x="248641" y="1258452"/>
                  <a:pt x="246543" y="1256364"/>
                  <a:pt x="246458" y="1253765"/>
                </a:cubicBezTo>
                <a:cubicBezTo>
                  <a:pt x="246458" y="1251128"/>
                  <a:pt x="248590" y="1248989"/>
                  <a:pt x="251233" y="1248989"/>
                </a:cubicBezTo>
                <a:close/>
                <a:moveTo>
                  <a:pt x="312635" y="1248306"/>
                </a:moveTo>
                <a:cubicBezTo>
                  <a:pt x="315654" y="1248306"/>
                  <a:pt x="318092" y="1250751"/>
                  <a:pt x="318092" y="1253764"/>
                </a:cubicBezTo>
                <a:cubicBezTo>
                  <a:pt x="318092" y="1256778"/>
                  <a:pt x="315654" y="1259222"/>
                  <a:pt x="312635" y="1259222"/>
                </a:cubicBezTo>
                <a:cubicBezTo>
                  <a:pt x="309649" y="1259134"/>
                  <a:pt x="307262" y="1256741"/>
                  <a:pt x="307177" y="1253764"/>
                </a:cubicBezTo>
                <a:cubicBezTo>
                  <a:pt x="307177" y="1250751"/>
                  <a:pt x="309616" y="1248306"/>
                  <a:pt x="312635" y="1248306"/>
                </a:cubicBezTo>
                <a:close/>
                <a:moveTo>
                  <a:pt x="374035" y="1247624"/>
                </a:moveTo>
                <a:cubicBezTo>
                  <a:pt x="377430" y="1247624"/>
                  <a:pt x="380176" y="1250374"/>
                  <a:pt x="380176" y="1253765"/>
                </a:cubicBezTo>
                <a:cubicBezTo>
                  <a:pt x="380176" y="1257155"/>
                  <a:pt x="377430" y="1259905"/>
                  <a:pt x="374035" y="1259905"/>
                </a:cubicBezTo>
                <a:cubicBezTo>
                  <a:pt x="370642" y="1259905"/>
                  <a:pt x="367896" y="1257155"/>
                  <a:pt x="367896" y="1253765"/>
                </a:cubicBezTo>
                <a:cubicBezTo>
                  <a:pt x="367896" y="1250374"/>
                  <a:pt x="370642" y="1247624"/>
                  <a:pt x="374035" y="1247624"/>
                </a:cubicBezTo>
                <a:close/>
                <a:moveTo>
                  <a:pt x="436120" y="1247113"/>
                </a:moveTo>
                <a:cubicBezTo>
                  <a:pt x="436239" y="1247110"/>
                  <a:pt x="436359" y="1247110"/>
                  <a:pt x="436461" y="1247113"/>
                </a:cubicBezTo>
                <a:cubicBezTo>
                  <a:pt x="440043" y="1247209"/>
                  <a:pt x="442874" y="1250186"/>
                  <a:pt x="442772" y="1253765"/>
                </a:cubicBezTo>
                <a:cubicBezTo>
                  <a:pt x="442772" y="1257439"/>
                  <a:pt x="439787" y="1260417"/>
                  <a:pt x="436120" y="1260417"/>
                </a:cubicBezTo>
                <a:cubicBezTo>
                  <a:pt x="432486" y="1260326"/>
                  <a:pt x="429553" y="1257401"/>
                  <a:pt x="429468" y="1253765"/>
                </a:cubicBezTo>
                <a:cubicBezTo>
                  <a:pt x="429468" y="1250091"/>
                  <a:pt x="432453" y="1247113"/>
                  <a:pt x="436120" y="1247113"/>
                </a:cubicBezTo>
                <a:close/>
                <a:moveTo>
                  <a:pt x="496838" y="1246430"/>
                </a:moveTo>
                <a:cubicBezTo>
                  <a:pt x="500881" y="1246430"/>
                  <a:pt x="504172" y="1249714"/>
                  <a:pt x="504172" y="1253764"/>
                </a:cubicBezTo>
                <a:cubicBezTo>
                  <a:pt x="504172" y="1257815"/>
                  <a:pt x="500881" y="1261099"/>
                  <a:pt x="496838" y="1261099"/>
                </a:cubicBezTo>
                <a:cubicBezTo>
                  <a:pt x="492831" y="1261008"/>
                  <a:pt x="489590" y="1257778"/>
                  <a:pt x="489505" y="1253764"/>
                </a:cubicBezTo>
                <a:cubicBezTo>
                  <a:pt x="489505" y="1249714"/>
                  <a:pt x="492796" y="1246430"/>
                  <a:pt x="496838" y="1246430"/>
                </a:cubicBezTo>
                <a:close/>
                <a:moveTo>
                  <a:pt x="558240" y="1245748"/>
                </a:moveTo>
                <a:cubicBezTo>
                  <a:pt x="562675" y="1245748"/>
                  <a:pt x="566256" y="1249337"/>
                  <a:pt x="566256" y="1253765"/>
                </a:cubicBezTo>
                <a:cubicBezTo>
                  <a:pt x="566256" y="1258192"/>
                  <a:pt x="562675" y="1261781"/>
                  <a:pt x="558240" y="1261781"/>
                </a:cubicBezTo>
                <a:cubicBezTo>
                  <a:pt x="553805" y="1261781"/>
                  <a:pt x="550224" y="1258192"/>
                  <a:pt x="550224" y="1253765"/>
                </a:cubicBezTo>
                <a:cubicBezTo>
                  <a:pt x="550224" y="1249337"/>
                  <a:pt x="553805" y="1245748"/>
                  <a:pt x="558240" y="1245748"/>
                </a:cubicBezTo>
                <a:close/>
                <a:moveTo>
                  <a:pt x="619642" y="1245236"/>
                </a:moveTo>
                <a:cubicBezTo>
                  <a:pt x="624349" y="1245236"/>
                  <a:pt x="628169" y="1249055"/>
                  <a:pt x="628169" y="1253764"/>
                </a:cubicBezTo>
                <a:cubicBezTo>
                  <a:pt x="628169" y="1258474"/>
                  <a:pt x="624349" y="1262292"/>
                  <a:pt x="619642" y="1262292"/>
                </a:cubicBezTo>
                <a:cubicBezTo>
                  <a:pt x="614968" y="1262202"/>
                  <a:pt x="611199" y="1258436"/>
                  <a:pt x="611114" y="1253764"/>
                </a:cubicBezTo>
                <a:cubicBezTo>
                  <a:pt x="611114" y="1249055"/>
                  <a:pt x="614934" y="1245236"/>
                  <a:pt x="619642" y="1245236"/>
                </a:cubicBezTo>
                <a:close/>
                <a:moveTo>
                  <a:pt x="681042" y="1244554"/>
                </a:moveTo>
                <a:cubicBezTo>
                  <a:pt x="686125" y="1244554"/>
                  <a:pt x="690253" y="1248679"/>
                  <a:pt x="690253" y="1253765"/>
                </a:cubicBezTo>
                <a:cubicBezTo>
                  <a:pt x="690253" y="1258851"/>
                  <a:pt x="686125" y="1262975"/>
                  <a:pt x="681042" y="1262975"/>
                </a:cubicBezTo>
                <a:cubicBezTo>
                  <a:pt x="675960" y="1262975"/>
                  <a:pt x="671833" y="1258851"/>
                  <a:pt x="671833" y="1253765"/>
                </a:cubicBezTo>
                <a:cubicBezTo>
                  <a:pt x="671833" y="1248679"/>
                  <a:pt x="675960" y="1244554"/>
                  <a:pt x="681042" y="1244554"/>
                </a:cubicBezTo>
                <a:close/>
                <a:moveTo>
                  <a:pt x="743126" y="1244043"/>
                </a:moveTo>
                <a:cubicBezTo>
                  <a:pt x="743245" y="1244041"/>
                  <a:pt x="743347" y="1244041"/>
                  <a:pt x="743466" y="1244043"/>
                </a:cubicBezTo>
                <a:cubicBezTo>
                  <a:pt x="748737" y="1244138"/>
                  <a:pt x="752950" y="1248491"/>
                  <a:pt x="752848" y="1253765"/>
                </a:cubicBezTo>
                <a:cubicBezTo>
                  <a:pt x="752848" y="1259134"/>
                  <a:pt x="748498" y="1263486"/>
                  <a:pt x="743126" y="1263486"/>
                </a:cubicBezTo>
                <a:cubicBezTo>
                  <a:pt x="737787" y="1263396"/>
                  <a:pt x="733489" y="1259096"/>
                  <a:pt x="733404" y="1253765"/>
                </a:cubicBezTo>
                <a:cubicBezTo>
                  <a:pt x="733404" y="1248395"/>
                  <a:pt x="737753" y="1244043"/>
                  <a:pt x="743126" y="1244043"/>
                </a:cubicBezTo>
                <a:close/>
                <a:moveTo>
                  <a:pt x="803844" y="1243360"/>
                </a:moveTo>
                <a:cubicBezTo>
                  <a:pt x="809592" y="1243360"/>
                  <a:pt x="814249" y="1248018"/>
                  <a:pt x="814249" y="1253765"/>
                </a:cubicBezTo>
                <a:cubicBezTo>
                  <a:pt x="814249" y="1259511"/>
                  <a:pt x="809592" y="1264169"/>
                  <a:pt x="803844" y="1264169"/>
                </a:cubicBezTo>
                <a:cubicBezTo>
                  <a:pt x="798131" y="1264077"/>
                  <a:pt x="793525" y="1259473"/>
                  <a:pt x="793441" y="1253765"/>
                </a:cubicBezTo>
                <a:cubicBezTo>
                  <a:pt x="793441" y="1248018"/>
                  <a:pt x="798096" y="1243360"/>
                  <a:pt x="803844" y="1243360"/>
                </a:cubicBezTo>
                <a:close/>
                <a:moveTo>
                  <a:pt x="865247" y="1242849"/>
                </a:moveTo>
                <a:cubicBezTo>
                  <a:pt x="865366" y="1242847"/>
                  <a:pt x="865468" y="1242847"/>
                  <a:pt x="865588" y="1242849"/>
                </a:cubicBezTo>
                <a:cubicBezTo>
                  <a:pt x="871523" y="1242944"/>
                  <a:pt x="876265" y="1247831"/>
                  <a:pt x="876162" y="1253764"/>
                </a:cubicBezTo>
                <a:cubicBezTo>
                  <a:pt x="876162" y="1259794"/>
                  <a:pt x="871267" y="1264680"/>
                  <a:pt x="865247" y="1264680"/>
                </a:cubicBezTo>
                <a:cubicBezTo>
                  <a:pt x="859226" y="1264680"/>
                  <a:pt x="854331" y="1259794"/>
                  <a:pt x="854331" y="1253764"/>
                </a:cubicBezTo>
                <a:cubicBezTo>
                  <a:pt x="854331" y="1247735"/>
                  <a:pt x="859226" y="1242849"/>
                  <a:pt x="865247" y="1242849"/>
                </a:cubicBezTo>
                <a:close/>
                <a:moveTo>
                  <a:pt x="926647" y="1242337"/>
                </a:moveTo>
                <a:cubicBezTo>
                  <a:pt x="932958" y="1242337"/>
                  <a:pt x="938074" y="1247454"/>
                  <a:pt x="938074" y="1253765"/>
                </a:cubicBezTo>
                <a:cubicBezTo>
                  <a:pt x="938074" y="1260076"/>
                  <a:pt x="932958" y="1265192"/>
                  <a:pt x="926647" y="1265192"/>
                </a:cubicBezTo>
                <a:cubicBezTo>
                  <a:pt x="920337" y="1265192"/>
                  <a:pt x="915220" y="1260076"/>
                  <a:pt x="915220" y="1253765"/>
                </a:cubicBezTo>
                <a:cubicBezTo>
                  <a:pt x="915220" y="1247454"/>
                  <a:pt x="920337" y="1242337"/>
                  <a:pt x="926647" y="1242337"/>
                </a:cubicBezTo>
                <a:close/>
                <a:moveTo>
                  <a:pt x="988048" y="1241825"/>
                </a:moveTo>
                <a:cubicBezTo>
                  <a:pt x="994649" y="1241825"/>
                  <a:pt x="999988" y="1247171"/>
                  <a:pt x="999988" y="1253765"/>
                </a:cubicBezTo>
                <a:cubicBezTo>
                  <a:pt x="999988" y="1260358"/>
                  <a:pt x="994649" y="1265704"/>
                  <a:pt x="988048" y="1265704"/>
                </a:cubicBezTo>
                <a:cubicBezTo>
                  <a:pt x="981499" y="1265612"/>
                  <a:pt x="976195" y="1260319"/>
                  <a:pt x="976110" y="1253765"/>
                </a:cubicBezTo>
                <a:cubicBezTo>
                  <a:pt x="976110" y="1247171"/>
                  <a:pt x="981448" y="1241825"/>
                  <a:pt x="988048" y="1241825"/>
                </a:cubicBezTo>
                <a:close/>
                <a:moveTo>
                  <a:pt x="1050133" y="1241314"/>
                </a:moveTo>
                <a:cubicBezTo>
                  <a:pt x="1050252" y="1241312"/>
                  <a:pt x="1050354" y="1241312"/>
                  <a:pt x="1050473" y="1241314"/>
                </a:cubicBezTo>
                <a:cubicBezTo>
                  <a:pt x="1057262" y="1241409"/>
                  <a:pt x="1062686" y="1246983"/>
                  <a:pt x="1062584" y="1253765"/>
                </a:cubicBezTo>
                <a:cubicBezTo>
                  <a:pt x="1062584" y="1260641"/>
                  <a:pt x="1057006" y="1266215"/>
                  <a:pt x="1050133" y="1266215"/>
                </a:cubicBezTo>
                <a:cubicBezTo>
                  <a:pt x="1043259" y="1266215"/>
                  <a:pt x="1037682" y="1260641"/>
                  <a:pt x="1037682" y="1253765"/>
                </a:cubicBezTo>
                <a:cubicBezTo>
                  <a:pt x="1037682" y="1246888"/>
                  <a:pt x="1043259" y="1241314"/>
                  <a:pt x="1050133" y="1241314"/>
                </a:cubicBezTo>
                <a:close/>
                <a:moveTo>
                  <a:pt x="1110851" y="1240973"/>
                </a:moveTo>
                <a:cubicBezTo>
                  <a:pt x="1110971" y="1240971"/>
                  <a:pt x="1111073" y="1240971"/>
                  <a:pt x="1111192" y="1240973"/>
                </a:cubicBezTo>
                <a:cubicBezTo>
                  <a:pt x="1118169" y="1241068"/>
                  <a:pt x="1123746" y="1246794"/>
                  <a:pt x="1123643" y="1253765"/>
                </a:cubicBezTo>
                <a:cubicBezTo>
                  <a:pt x="1123643" y="1260829"/>
                  <a:pt x="1117913" y="1266557"/>
                  <a:pt x="1110851" y="1266557"/>
                </a:cubicBezTo>
                <a:cubicBezTo>
                  <a:pt x="1103825" y="1266465"/>
                  <a:pt x="1098145" y="1260792"/>
                  <a:pt x="1098060" y="1253765"/>
                </a:cubicBezTo>
                <a:cubicBezTo>
                  <a:pt x="1098060" y="1246700"/>
                  <a:pt x="1103790" y="1240973"/>
                  <a:pt x="1110851" y="1240973"/>
                </a:cubicBezTo>
                <a:close/>
                <a:moveTo>
                  <a:pt x="1172252" y="1240461"/>
                </a:moveTo>
                <a:cubicBezTo>
                  <a:pt x="1179603" y="1240461"/>
                  <a:pt x="1185556" y="1246417"/>
                  <a:pt x="1185556" y="1253765"/>
                </a:cubicBezTo>
                <a:cubicBezTo>
                  <a:pt x="1185556" y="1261113"/>
                  <a:pt x="1179603" y="1267069"/>
                  <a:pt x="1172252" y="1267069"/>
                </a:cubicBezTo>
                <a:cubicBezTo>
                  <a:pt x="1164901" y="1267069"/>
                  <a:pt x="1158949" y="1261113"/>
                  <a:pt x="1158949" y="1253765"/>
                </a:cubicBezTo>
                <a:cubicBezTo>
                  <a:pt x="1158949" y="1246417"/>
                  <a:pt x="1164901" y="1240461"/>
                  <a:pt x="1172252" y="1240461"/>
                </a:cubicBezTo>
                <a:close/>
                <a:moveTo>
                  <a:pt x="1970835" y="1239815"/>
                </a:moveTo>
                <a:cubicBezTo>
                  <a:pt x="1978465" y="1239815"/>
                  <a:pt x="1984651" y="1246000"/>
                  <a:pt x="1984651" y="1253630"/>
                </a:cubicBezTo>
                <a:cubicBezTo>
                  <a:pt x="1984651" y="1261260"/>
                  <a:pt x="1978465" y="1267446"/>
                  <a:pt x="1970835" y="1267446"/>
                </a:cubicBezTo>
                <a:cubicBezTo>
                  <a:pt x="1963205" y="1267446"/>
                  <a:pt x="1957020" y="1261260"/>
                  <a:pt x="1957020" y="1253630"/>
                </a:cubicBezTo>
                <a:cubicBezTo>
                  <a:pt x="1957020" y="1246000"/>
                  <a:pt x="1963205" y="1239815"/>
                  <a:pt x="1970835" y="1239815"/>
                </a:cubicBezTo>
                <a:close/>
                <a:moveTo>
                  <a:pt x="1234020" y="1239815"/>
                </a:moveTo>
                <a:cubicBezTo>
                  <a:pt x="1241650" y="1239815"/>
                  <a:pt x="1247836" y="1246000"/>
                  <a:pt x="1247836" y="1253630"/>
                </a:cubicBezTo>
                <a:cubicBezTo>
                  <a:pt x="1247836" y="1261260"/>
                  <a:pt x="1241650" y="1267446"/>
                  <a:pt x="1234020" y="1267446"/>
                </a:cubicBezTo>
                <a:cubicBezTo>
                  <a:pt x="1226390" y="1267446"/>
                  <a:pt x="1220205" y="1261260"/>
                  <a:pt x="1220205" y="1253630"/>
                </a:cubicBezTo>
                <a:cubicBezTo>
                  <a:pt x="1220205" y="1246000"/>
                  <a:pt x="1226390" y="1239815"/>
                  <a:pt x="1234020" y="1239815"/>
                </a:cubicBezTo>
                <a:close/>
                <a:moveTo>
                  <a:pt x="1295055" y="1239608"/>
                </a:moveTo>
                <a:cubicBezTo>
                  <a:pt x="1302866" y="1239608"/>
                  <a:pt x="1309211" y="1245946"/>
                  <a:pt x="1309211" y="1253765"/>
                </a:cubicBezTo>
                <a:cubicBezTo>
                  <a:pt x="1309211" y="1261583"/>
                  <a:pt x="1302866" y="1267921"/>
                  <a:pt x="1295055" y="1267921"/>
                </a:cubicBezTo>
                <a:cubicBezTo>
                  <a:pt x="1287277" y="1267829"/>
                  <a:pt x="1280984" y="1261544"/>
                  <a:pt x="1280899" y="1253765"/>
                </a:cubicBezTo>
                <a:cubicBezTo>
                  <a:pt x="1280899" y="1245946"/>
                  <a:pt x="1287244" y="1239608"/>
                  <a:pt x="1295055" y="1239608"/>
                </a:cubicBezTo>
                <a:close/>
                <a:moveTo>
                  <a:pt x="1357138" y="1239267"/>
                </a:moveTo>
                <a:cubicBezTo>
                  <a:pt x="1365137" y="1239267"/>
                  <a:pt x="1371636" y="1245759"/>
                  <a:pt x="1371636" y="1253765"/>
                </a:cubicBezTo>
                <a:cubicBezTo>
                  <a:pt x="1371636" y="1261771"/>
                  <a:pt x="1365137" y="1268262"/>
                  <a:pt x="1357138" y="1268262"/>
                </a:cubicBezTo>
                <a:cubicBezTo>
                  <a:pt x="1349139" y="1268262"/>
                  <a:pt x="1342641" y="1261771"/>
                  <a:pt x="1342641" y="1253765"/>
                </a:cubicBezTo>
                <a:cubicBezTo>
                  <a:pt x="1342641" y="1245759"/>
                  <a:pt x="1349139" y="1239267"/>
                  <a:pt x="1357138" y="1239267"/>
                </a:cubicBezTo>
                <a:close/>
                <a:moveTo>
                  <a:pt x="1417857" y="1238926"/>
                </a:moveTo>
                <a:cubicBezTo>
                  <a:pt x="1426044" y="1238926"/>
                  <a:pt x="1432696" y="1245570"/>
                  <a:pt x="1432696" y="1253765"/>
                </a:cubicBezTo>
                <a:cubicBezTo>
                  <a:pt x="1432696" y="1261960"/>
                  <a:pt x="1426044" y="1268604"/>
                  <a:pt x="1417857" y="1268604"/>
                </a:cubicBezTo>
                <a:cubicBezTo>
                  <a:pt x="1409670" y="1268604"/>
                  <a:pt x="1403019" y="1261960"/>
                  <a:pt x="1403019" y="1253765"/>
                </a:cubicBezTo>
                <a:cubicBezTo>
                  <a:pt x="1403019" y="1245570"/>
                  <a:pt x="1409653" y="1238926"/>
                  <a:pt x="1417857" y="1238926"/>
                </a:cubicBezTo>
                <a:close/>
                <a:moveTo>
                  <a:pt x="1479259" y="1238756"/>
                </a:moveTo>
                <a:cubicBezTo>
                  <a:pt x="1479378" y="1238754"/>
                  <a:pt x="1479481" y="1238754"/>
                  <a:pt x="1479600" y="1238756"/>
                </a:cubicBezTo>
                <a:cubicBezTo>
                  <a:pt x="1487804" y="1238850"/>
                  <a:pt x="1494370" y="1245570"/>
                  <a:pt x="1494268" y="1253765"/>
                </a:cubicBezTo>
                <a:cubicBezTo>
                  <a:pt x="1494268" y="1253821"/>
                  <a:pt x="1494268" y="1253879"/>
                  <a:pt x="1494268" y="1253937"/>
                </a:cubicBezTo>
                <a:cubicBezTo>
                  <a:pt x="1494166" y="1262131"/>
                  <a:pt x="1487446" y="1268697"/>
                  <a:pt x="1479259" y="1268604"/>
                </a:cubicBezTo>
                <a:cubicBezTo>
                  <a:pt x="1471038" y="1268604"/>
                  <a:pt x="1464335" y="1261988"/>
                  <a:pt x="1464250" y="1253765"/>
                </a:cubicBezTo>
                <a:cubicBezTo>
                  <a:pt x="1464250" y="1245476"/>
                  <a:pt x="1470970" y="1238756"/>
                  <a:pt x="1479259" y="1238756"/>
                </a:cubicBezTo>
                <a:close/>
                <a:moveTo>
                  <a:pt x="1540660" y="1238414"/>
                </a:moveTo>
                <a:cubicBezTo>
                  <a:pt x="1549137" y="1238414"/>
                  <a:pt x="1556011" y="1245286"/>
                  <a:pt x="1556011" y="1253765"/>
                </a:cubicBezTo>
                <a:cubicBezTo>
                  <a:pt x="1556011" y="1253823"/>
                  <a:pt x="1556011" y="1253879"/>
                  <a:pt x="1556011" y="1253937"/>
                </a:cubicBezTo>
                <a:cubicBezTo>
                  <a:pt x="1555908" y="1262320"/>
                  <a:pt x="1549052" y="1269038"/>
                  <a:pt x="1540660" y="1268945"/>
                </a:cubicBezTo>
                <a:cubicBezTo>
                  <a:pt x="1532252" y="1268945"/>
                  <a:pt x="1525412" y="1262175"/>
                  <a:pt x="1525310" y="1253765"/>
                </a:cubicBezTo>
                <a:cubicBezTo>
                  <a:pt x="1525310" y="1245286"/>
                  <a:pt x="1532183" y="1238414"/>
                  <a:pt x="1540660" y="1238414"/>
                </a:cubicBezTo>
                <a:close/>
                <a:moveTo>
                  <a:pt x="1602061" y="1238243"/>
                </a:moveTo>
                <a:cubicBezTo>
                  <a:pt x="1610640" y="1238243"/>
                  <a:pt x="1617582" y="1245192"/>
                  <a:pt x="1617582" y="1253764"/>
                </a:cubicBezTo>
                <a:cubicBezTo>
                  <a:pt x="1617582" y="1253821"/>
                  <a:pt x="1617582" y="1253879"/>
                  <a:pt x="1617582" y="1253937"/>
                </a:cubicBezTo>
                <a:cubicBezTo>
                  <a:pt x="1617480" y="1262413"/>
                  <a:pt x="1610538" y="1269208"/>
                  <a:pt x="1602061" y="1269115"/>
                </a:cubicBezTo>
                <a:cubicBezTo>
                  <a:pt x="1602010" y="1269115"/>
                  <a:pt x="1601942" y="1269116"/>
                  <a:pt x="1601891" y="1269116"/>
                </a:cubicBezTo>
                <a:cubicBezTo>
                  <a:pt x="1593414" y="1269115"/>
                  <a:pt x="1586541" y="1262243"/>
                  <a:pt x="1586541" y="1253764"/>
                </a:cubicBezTo>
                <a:cubicBezTo>
                  <a:pt x="1586541" y="1245192"/>
                  <a:pt x="1593482" y="1238243"/>
                  <a:pt x="1602061" y="1238243"/>
                </a:cubicBezTo>
                <a:close/>
                <a:moveTo>
                  <a:pt x="1663829" y="1237939"/>
                </a:moveTo>
                <a:cubicBezTo>
                  <a:pt x="1672496" y="1237939"/>
                  <a:pt x="1679521" y="1244964"/>
                  <a:pt x="1679521" y="1253630"/>
                </a:cubicBezTo>
                <a:cubicBezTo>
                  <a:pt x="1679521" y="1262297"/>
                  <a:pt x="1672496" y="1269322"/>
                  <a:pt x="1663829" y="1269322"/>
                </a:cubicBezTo>
                <a:cubicBezTo>
                  <a:pt x="1655163" y="1269322"/>
                  <a:pt x="1648138" y="1262297"/>
                  <a:pt x="1648138" y="1253630"/>
                </a:cubicBezTo>
                <a:cubicBezTo>
                  <a:pt x="1648138" y="1244964"/>
                  <a:pt x="1655163" y="1237939"/>
                  <a:pt x="1663829" y="1237939"/>
                </a:cubicBezTo>
                <a:close/>
                <a:moveTo>
                  <a:pt x="1724863" y="1237903"/>
                </a:moveTo>
                <a:cubicBezTo>
                  <a:pt x="1724983" y="1237901"/>
                  <a:pt x="1725085" y="1237901"/>
                  <a:pt x="1725204" y="1237903"/>
                </a:cubicBezTo>
                <a:cubicBezTo>
                  <a:pt x="1733869" y="1237997"/>
                  <a:pt x="1740828" y="1245099"/>
                  <a:pt x="1740725" y="1253765"/>
                </a:cubicBezTo>
                <a:cubicBezTo>
                  <a:pt x="1740725" y="1253821"/>
                  <a:pt x="1740725" y="1253879"/>
                  <a:pt x="1740725" y="1253937"/>
                </a:cubicBezTo>
                <a:cubicBezTo>
                  <a:pt x="1740623" y="1262601"/>
                  <a:pt x="1733528" y="1269550"/>
                  <a:pt x="1724863" y="1269456"/>
                </a:cubicBezTo>
                <a:cubicBezTo>
                  <a:pt x="1716165" y="1269456"/>
                  <a:pt x="1709087" y="1262458"/>
                  <a:pt x="1709002" y="1253765"/>
                </a:cubicBezTo>
                <a:cubicBezTo>
                  <a:pt x="1709002" y="1245005"/>
                  <a:pt x="1716097" y="1237903"/>
                  <a:pt x="1724863" y="1237903"/>
                </a:cubicBezTo>
                <a:close/>
                <a:moveTo>
                  <a:pt x="1909068" y="1237732"/>
                </a:moveTo>
                <a:cubicBezTo>
                  <a:pt x="1917920" y="1237732"/>
                  <a:pt x="1925100" y="1244911"/>
                  <a:pt x="1925100" y="1253765"/>
                </a:cubicBezTo>
                <a:cubicBezTo>
                  <a:pt x="1924998" y="1262552"/>
                  <a:pt x="1917852" y="1269627"/>
                  <a:pt x="1909068" y="1269627"/>
                </a:cubicBezTo>
                <a:cubicBezTo>
                  <a:pt x="1900284" y="1269627"/>
                  <a:pt x="1893120" y="1262552"/>
                  <a:pt x="1893036" y="1253765"/>
                </a:cubicBezTo>
                <a:cubicBezTo>
                  <a:pt x="1893036" y="1244911"/>
                  <a:pt x="1900216" y="1237732"/>
                  <a:pt x="1909068" y="1237732"/>
                </a:cubicBezTo>
                <a:close/>
                <a:moveTo>
                  <a:pt x="1847666" y="1237732"/>
                </a:moveTo>
                <a:cubicBezTo>
                  <a:pt x="1856518" y="1237732"/>
                  <a:pt x="1863699" y="1244911"/>
                  <a:pt x="1863699" y="1253765"/>
                </a:cubicBezTo>
                <a:cubicBezTo>
                  <a:pt x="1863613" y="1262552"/>
                  <a:pt x="1856450" y="1269627"/>
                  <a:pt x="1847666" y="1269627"/>
                </a:cubicBezTo>
                <a:cubicBezTo>
                  <a:pt x="1838882" y="1269627"/>
                  <a:pt x="1831736" y="1262552"/>
                  <a:pt x="1831634" y="1253765"/>
                </a:cubicBezTo>
                <a:cubicBezTo>
                  <a:pt x="1831634" y="1244911"/>
                  <a:pt x="1838814" y="1237732"/>
                  <a:pt x="1847666" y="1237732"/>
                </a:cubicBezTo>
                <a:close/>
                <a:moveTo>
                  <a:pt x="1786265" y="1237732"/>
                </a:moveTo>
                <a:cubicBezTo>
                  <a:pt x="1795117" y="1237732"/>
                  <a:pt x="1802298" y="1244911"/>
                  <a:pt x="1802298" y="1253765"/>
                </a:cubicBezTo>
                <a:cubicBezTo>
                  <a:pt x="1802212" y="1262552"/>
                  <a:pt x="1795049" y="1269627"/>
                  <a:pt x="1786265" y="1269627"/>
                </a:cubicBezTo>
                <a:cubicBezTo>
                  <a:pt x="1777481" y="1269627"/>
                  <a:pt x="1770318" y="1262552"/>
                  <a:pt x="1770233" y="1253765"/>
                </a:cubicBezTo>
                <a:cubicBezTo>
                  <a:pt x="1770233" y="1244911"/>
                  <a:pt x="1777413" y="1237732"/>
                  <a:pt x="1786265" y="1237732"/>
                </a:cubicBezTo>
                <a:close/>
                <a:moveTo>
                  <a:pt x="5628" y="1190316"/>
                </a:moveTo>
                <a:cubicBezTo>
                  <a:pt x="6754" y="1190316"/>
                  <a:pt x="7675" y="1191232"/>
                  <a:pt x="7675" y="1192363"/>
                </a:cubicBezTo>
                <a:cubicBezTo>
                  <a:pt x="7675" y="1193494"/>
                  <a:pt x="6754" y="1194410"/>
                  <a:pt x="5628" y="1194410"/>
                </a:cubicBezTo>
                <a:cubicBezTo>
                  <a:pt x="4537" y="1194328"/>
                  <a:pt x="3666" y="1193458"/>
                  <a:pt x="3582" y="1192363"/>
                </a:cubicBezTo>
                <a:cubicBezTo>
                  <a:pt x="3582" y="1191232"/>
                  <a:pt x="4502" y="1190316"/>
                  <a:pt x="5628" y="1190316"/>
                </a:cubicBezTo>
                <a:close/>
                <a:moveTo>
                  <a:pt x="67030" y="1189123"/>
                </a:moveTo>
                <a:cubicBezTo>
                  <a:pt x="67149" y="1189116"/>
                  <a:pt x="67269" y="1189116"/>
                  <a:pt x="67388" y="1189123"/>
                </a:cubicBezTo>
                <a:cubicBezTo>
                  <a:pt x="69077" y="1189220"/>
                  <a:pt x="70373" y="1190671"/>
                  <a:pt x="70270" y="1192363"/>
                </a:cubicBezTo>
                <a:cubicBezTo>
                  <a:pt x="70270" y="1194152"/>
                  <a:pt x="68821" y="1195604"/>
                  <a:pt x="67030" y="1195604"/>
                </a:cubicBezTo>
                <a:cubicBezTo>
                  <a:pt x="65273" y="1195518"/>
                  <a:pt x="63874" y="1194116"/>
                  <a:pt x="63790" y="1192363"/>
                </a:cubicBezTo>
                <a:cubicBezTo>
                  <a:pt x="63790" y="1190574"/>
                  <a:pt x="65239" y="1189123"/>
                  <a:pt x="67030" y="1189123"/>
                </a:cubicBezTo>
                <a:close/>
                <a:moveTo>
                  <a:pt x="129114" y="1188440"/>
                </a:moveTo>
                <a:cubicBezTo>
                  <a:pt x="131280" y="1188440"/>
                  <a:pt x="133037" y="1190197"/>
                  <a:pt x="133037" y="1192363"/>
                </a:cubicBezTo>
                <a:cubicBezTo>
                  <a:pt x="133037" y="1194529"/>
                  <a:pt x="131280" y="1196286"/>
                  <a:pt x="129114" y="1196286"/>
                </a:cubicBezTo>
                <a:cubicBezTo>
                  <a:pt x="126982" y="1196199"/>
                  <a:pt x="125276" y="1194492"/>
                  <a:pt x="125191" y="1192363"/>
                </a:cubicBezTo>
                <a:cubicBezTo>
                  <a:pt x="125191" y="1190197"/>
                  <a:pt x="126947" y="1188440"/>
                  <a:pt x="129114" y="1188440"/>
                </a:cubicBezTo>
                <a:close/>
                <a:moveTo>
                  <a:pt x="189832" y="1187758"/>
                </a:moveTo>
                <a:cubicBezTo>
                  <a:pt x="192374" y="1187758"/>
                  <a:pt x="194437" y="1189821"/>
                  <a:pt x="194437" y="1192364"/>
                </a:cubicBezTo>
                <a:cubicBezTo>
                  <a:pt x="194437" y="1194907"/>
                  <a:pt x="192374" y="1196969"/>
                  <a:pt x="189832" y="1196969"/>
                </a:cubicBezTo>
                <a:cubicBezTo>
                  <a:pt x="187291" y="1196969"/>
                  <a:pt x="185228" y="1194907"/>
                  <a:pt x="185228" y="1192364"/>
                </a:cubicBezTo>
                <a:cubicBezTo>
                  <a:pt x="185228" y="1189821"/>
                  <a:pt x="187291" y="1187758"/>
                  <a:pt x="189832" y="1187758"/>
                </a:cubicBezTo>
                <a:close/>
                <a:moveTo>
                  <a:pt x="251234" y="1187076"/>
                </a:moveTo>
                <a:cubicBezTo>
                  <a:pt x="254150" y="1187076"/>
                  <a:pt x="256521" y="1189444"/>
                  <a:pt x="256521" y="1192364"/>
                </a:cubicBezTo>
                <a:cubicBezTo>
                  <a:pt x="256521" y="1195284"/>
                  <a:pt x="254150" y="1197651"/>
                  <a:pt x="251234" y="1197651"/>
                </a:cubicBezTo>
                <a:cubicBezTo>
                  <a:pt x="248317" y="1197651"/>
                  <a:pt x="245947" y="1195284"/>
                  <a:pt x="245947" y="1192364"/>
                </a:cubicBezTo>
                <a:cubicBezTo>
                  <a:pt x="245947" y="1189444"/>
                  <a:pt x="248317" y="1187076"/>
                  <a:pt x="251234" y="1187076"/>
                </a:cubicBezTo>
                <a:close/>
                <a:moveTo>
                  <a:pt x="312635" y="1186394"/>
                </a:moveTo>
                <a:cubicBezTo>
                  <a:pt x="312754" y="1186391"/>
                  <a:pt x="312874" y="1186391"/>
                  <a:pt x="312976" y="1186394"/>
                </a:cubicBezTo>
                <a:cubicBezTo>
                  <a:pt x="316182" y="1186490"/>
                  <a:pt x="318707" y="1189162"/>
                  <a:pt x="318604" y="1192364"/>
                </a:cubicBezTo>
                <a:cubicBezTo>
                  <a:pt x="318604" y="1195660"/>
                  <a:pt x="315927" y="1198333"/>
                  <a:pt x="312635" y="1198333"/>
                </a:cubicBezTo>
                <a:cubicBezTo>
                  <a:pt x="309343" y="1198333"/>
                  <a:pt x="306666" y="1195660"/>
                  <a:pt x="306666" y="1192364"/>
                </a:cubicBezTo>
                <a:cubicBezTo>
                  <a:pt x="306666" y="1189067"/>
                  <a:pt x="309343" y="1186394"/>
                  <a:pt x="312635" y="1186394"/>
                </a:cubicBezTo>
                <a:close/>
                <a:moveTo>
                  <a:pt x="374036" y="1185712"/>
                </a:moveTo>
                <a:cubicBezTo>
                  <a:pt x="374156" y="1185709"/>
                  <a:pt x="374275" y="1185709"/>
                  <a:pt x="374378" y="1185712"/>
                </a:cubicBezTo>
                <a:cubicBezTo>
                  <a:pt x="377959" y="1185807"/>
                  <a:pt x="380791" y="1188785"/>
                  <a:pt x="380688" y="1192364"/>
                </a:cubicBezTo>
                <a:cubicBezTo>
                  <a:pt x="380688" y="1196038"/>
                  <a:pt x="377704" y="1199016"/>
                  <a:pt x="374036" y="1199016"/>
                </a:cubicBezTo>
                <a:cubicBezTo>
                  <a:pt x="370403" y="1198925"/>
                  <a:pt x="367470" y="1196000"/>
                  <a:pt x="367385" y="1192364"/>
                </a:cubicBezTo>
                <a:cubicBezTo>
                  <a:pt x="367385" y="1188690"/>
                  <a:pt x="370369" y="1185712"/>
                  <a:pt x="374036" y="1185712"/>
                </a:cubicBezTo>
                <a:close/>
                <a:moveTo>
                  <a:pt x="436119" y="1185199"/>
                </a:moveTo>
                <a:cubicBezTo>
                  <a:pt x="440076" y="1185199"/>
                  <a:pt x="443283" y="1188406"/>
                  <a:pt x="443283" y="1192363"/>
                </a:cubicBezTo>
                <a:cubicBezTo>
                  <a:pt x="443283" y="1196320"/>
                  <a:pt x="440076" y="1199526"/>
                  <a:pt x="436119" y="1199526"/>
                </a:cubicBezTo>
                <a:cubicBezTo>
                  <a:pt x="432162" y="1199526"/>
                  <a:pt x="428956" y="1196320"/>
                  <a:pt x="428956" y="1192363"/>
                </a:cubicBezTo>
                <a:cubicBezTo>
                  <a:pt x="428956" y="1188406"/>
                  <a:pt x="432162" y="1185199"/>
                  <a:pt x="436119" y="1185199"/>
                </a:cubicBezTo>
                <a:close/>
                <a:moveTo>
                  <a:pt x="558240" y="1184347"/>
                </a:moveTo>
                <a:cubicBezTo>
                  <a:pt x="562947" y="1184347"/>
                  <a:pt x="566767" y="1188166"/>
                  <a:pt x="566767" y="1192875"/>
                </a:cubicBezTo>
                <a:cubicBezTo>
                  <a:pt x="566767" y="1197585"/>
                  <a:pt x="562947" y="1201403"/>
                  <a:pt x="558240" y="1201403"/>
                </a:cubicBezTo>
                <a:cubicBezTo>
                  <a:pt x="553566" y="1201313"/>
                  <a:pt x="549797" y="1197547"/>
                  <a:pt x="549712" y="1192875"/>
                </a:cubicBezTo>
                <a:cubicBezTo>
                  <a:pt x="549712" y="1188166"/>
                  <a:pt x="553532" y="1184347"/>
                  <a:pt x="558240" y="1184347"/>
                </a:cubicBezTo>
                <a:close/>
                <a:moveTo>
                  <a:pt x="496838" y="1184347"/>
                </a:moveTo>
                <a:cubicBezTo>
                  <a:pt x="496957" y="1184344"/>
                  <a:pt x="497060" y="1184344"/>
                  <a:pt x="497179" y="1184347"/>
                </a:cubicBezTo>
                <a:cubicBezTo>
                  <a:pt x="501426" y="1184442"/>
                  <a:pt x="504786" y="1187954"/>
                  <a:pt x="504684" y="1192193"/>
                </a:cubicBezTo>
                <a:cubicBezTo>
                  <a:pt x="504684" y="1196527"/>
                  <a:pt x="501170" y="1200038"/>
                  <a:pt x="496838" y="1200038"/>
                </a:cubicBezTo>
                <a:cubicBezTo>
                  <a:pt x="492540" y="1199948"/>
                  <a:pt x="489078" y="1196487"/>
                  <a:pt x="488993" y="1192193"/>
                </a:cubicBezTo>
                <a:cubicBezTo>
                  <a:pt x="488993" y="1187859"/>
                  <a:pt x="492506" y="1184347"/>
                  <a:pt x="496838" y="1184347"/>
                </a:cubicBezTo>
                <a:close/>
                <a:moveTo>
                  <a:pt x="619641" y="1183153"/>
                </a:moveTo>
                <a:cubicBezTo>
                  <a:pt x="624724" y="1183153"/>
                  <a:pt x="628851" y="1187278"/>
                  <a:pt x="628851" y="1192364"/>
                </a:cubicBezTo>
                <a:cubicBezTo>
                  <a:pt x="628851" y="1197450"/>
                  <a:pt x="624724" y="1201574"/>
                  <a:pt x="619641" y="1201574"/>
                </a:cubicBezTo>
                <a:cubicBezTo>
                  <a:pt x="614558" y="1201574"/>
                  <a:pt x="610431" y="1197450"/>
                  <a:pt x="610431" y="1192364"/>
                </a:cubicBezTo>
                <a:cubicBezTo>
                  <a:pt x="610431" y="1187278"/>
                  <a:pt x="614558" y="1183153"/>
                  <a:pt x="619641" y="1183153"/>
                </a:cubicBezTo>
                <a:close/>
                <a:moveTo>
                  <a:pt x="681042" y="1182642"/>
                </a:moveTo>
                <a:cubicBezTo>
                  <a:pt x="681162" y="1182640"/>
                  <a:pt x="681264" y="1182640"/>
                  <a:pt x="681383" y="1182642"/>
                </a:cubicBezTo>
                <a:cubicBezTo>
                  <a:pt x="686654" y="1182737"/>
                  <a:pt x="690867" y="1187090"/>
                  <a:pt x="690764" y="1192364"/>
                </a:cubicBezTo>
                <a:cubicBezTo>
                  <a:pt x="690764" y="1197733"/>
                  <a:pt x="686415" y="1202085"/>
                  <a:pt x="681042" y="1202085"/>
                </a:cubicBezTo>
                <a:cubicBezTo>
                  <a:pt x="675704" y="1201995"/>
                  <a:pt x="671406" y="1197695"/>
                  <a:pt x="671321" y="1192364"/>
                </a:cubicBezTo>
                <a:cubicBezTo>
                  <a:pt x="671321" y="1186994"/>
                  <a:pt x="675670" y="1182642"/>
                  <a:pt x="681042" y="1182642"/>
                </a:cubicBezTo>
                <a:close/>
                <a:moveTo>
                  <a:pt x="743125" y="1181959"/>
                </a:moveTo>
                <a:cubicBezTo>
                  <a:pt x="748873" y="1181959"/>
                  <a:pt x="753529" y="1186617"/>
                  <a:pt x="753529" y="1192364"/>
                </a:cubicBezTo>
                <a:cubicBezTo>
                  <a:pt x="753529" y="1198110"/>
                  <a:pt x="748873" y="1202768"/>
                  <a:pt x="743125" y="1202768"/>
                </a:cubicBezTo>
                <a:cubicBezTo>
                  <a:pt x="737412" y="1202676"/>
                  <a:pt x="732806" y="1198070"/>
                  <a:pt x="732722" y="1192364"/>
                </a:cubicBezTo>
                <a:cubicBezTo>
                  <a:pt x="732722" y="1186617"/>
                  <a:pt x="737377" y="1181959"/>
                  <a:pt x="743125" y="1181959"/>
                </a:cubicBezTo>
                <a:close/>
                <a:moveTo>
                  <a:pt x="803845" y="1181448"/>
                </a:moveTo>
                <a:cubicBezTo>
                  <a:pt x="803964" y="1181446"/>
                  <a:pt x="804067" y="1181446"/>
                  <a:pt x="804186" y="1181448"/>
                </a:cubicBezTo>
                <a:cubicBezTo>
                  <a:pt x="810122" y="1181543"/>
                  <a:pt x="814863" y="1186430"/>
                  <a:pt x="814761" y="1192363"/>
                </a:cubicBezTo>
                <a:cubicBezTo>
                  <a:pt x="814761" y="1198393"/>
                  <a:pt x="809866" y="1203279"/>
                  <a:pt x="803845" y="1203279"/>
                </a:cubicBezTo>
                <a:cubicBezTo>
                  <a:pt x="797824" y="1203279"/>
                  <a:pt x="792930" y="1198393"/>
                  <a:pt x="792930" y="1192363"/>
                </a:cubicBezTo>
                <a:cubicBezTo>
                  <a:pt x="792930" y="1186334"/>
                  <a:pt x="797824" y="1181448"/>
                  <a:pt x="803845" y="1181448"/>
                </a:cubicBezTo>
                <a:close/>
                <a:moveTo>
                  <a:pt x="865246" y="1180935"/>
                </a:moveTo>
                <a:cubicBezTo>
                  <a:pt x="871557" y="1180935"/>
                  <a:pt x="876673" y="1186052"/>
                  <a:pt x="876673" y="1192363"/>
                </a:cubicBezTo>
                <a:cubicBezTo>
                  <a:pt x="876673" y="1198673"/>
                  <a:pt x="871557" y="1203790"/>
                  <a:pt x="865246" y="1203790"/>
                </a:cubicBezTo>
                <a:cubicBezTo>
                  <a:pt x="858936" y="1203790"/>
                  <a:pt x="853819" y="1198673"/>
                  <a:pt x="853819" y="1192363"/>
                </a:cubicBezTo>
                <a:cubicBezTo>
                  <a:pt x="853819" y="1186052"/>
                  <a:pt x="858936" y="1180935"/>
                  <a:pt x="865246" y="1180935"/>
                </a:cubicBezTo>
                <a:close/>
                <a:moveTo>
                  <a:pt x="926648" y="1180253"/>
                </a:moveTo>
                <a:cubicBezTo>
                  <a:pt x="933334" y="1180253"/>
                  <a:pt x="938757" y="1185676"/>
                  <a:pt x="938757" y="1192363"/>
                </a:cubicBezTo>
                <a:cubicBezTo>
                  <a:pt x="938757" y="1199051"/>
                  <a:pt x="933334" y="1204473"/>
                  <a:pt x="926648" y="1204473"/>
                </a:cubicBezTo>
                <a:cubicBezTo>
                  <a:pt x="919962" y="1204473"/>
                  <a:pt x="914538" y="1199051"/>
                  <a:pt x="914538" y="1192363"/>
                </a:cubicBezTo>
                <a:cubicBezTo>
                  <a:pt x="914538" y="1185676"/>
                  <a:pt x="919962" y="1180253"/>
                  <a:pt x="926648" y="1180253"/>
                </a:cubicBezTo>
                <a:close/>
                <a:moveTo>
                  <a:pt x="988049" y="1179742"/>
                </a:moveTo>
                <a:cubicBezTo>
                  <a:pt x="995025" y="1179742"/>
                  <a:pt x="1000670" y="1185393"/>
                  <a:pt x="1000670" y="1192364"/>
                </a:cubicBezTo>
                <a:cubicBezTo>
                  <a:pt x="1000670" y="1199335"/>
                  <a:pt x="995025" y="1204985"/>
                  <a:pt x="988049" y="1204985"/>
                </a:cubicBezTo>
                <a:cubicBezTo>
                  <a:pt x="981073" y="1204985"/>
                  <a:pt x="975428" y="1199335"/>
                  <a:pt x="975428" y="1192364"/>
                </a:cubicBezTo>
                <a:cubicBezTo>
                  <a:pt x="975428" y="1185393"/>
                  <a:pt x="981073" y="1179742"/>
                  <a:pt x="988049" y="1179742"/>
                </a:cubicBezTo>
                <a:close/>
                <a:moveTo>
                  <a:pt x="1050132" y="1179231"/>
                </a:moveTo>
                <a:cubicBezTo>
                  <a:pt x="1050252" y="1179229"/>
                  <a:pt x="1050354" y="1179229"/>
                  <a:pt x="1050473" y="1179231"/>
                </a:cubicBezTo>
                <a:cubicBezTo>
                  <a:pt x="1057637" y="1179326"/>
                  <a:pt x="1063368" y="1185205"/>
                  <a:pt x="1063265" y="1192364"/>
                </a:cubicBezTo>
                <a:cubicBezTo>
                  <a:pt x="1063265" y="1199618"/>
                  <a:pt x="1057381" y="1205497"/>
                  <a:pt x="1050132" y="1205497"/>
                </a:cubicBezTo>
                <a:cubicBezTo>
                  <a:pt x="1042918" y="1205405"/>
                  <a:pt x="1037084" y="1199578"/>
                  <a:pt x="1037000" y="1192364"/>
                </a:cubicBezTo>
                <a:cubicBezTo>
                  <a:pt x="1037000" y="1185110"/>
                  <a:pt x="1042884" y="1179231"/>
                  <a:pt x="1050132" y="1179231"/>
                </a:cubicBezTo>
                <a:close/>
                <a:moveTo>
                  <a:pt x="1110851" y="1178718"/>
                </a:moveTo>
                <a:cubicBezTo>
                  <a:pt x="1118390" y="1178718"/>
                  <a:pt x="1124496" y="1184828"/>
                  <a:pt x="1124496" y="1192363"/>
                </a:cubicBezTo>
                <a:cubicBezTo>
                  <a:pt x="1124496" y="1199898"/>
                  <a:pt x="1118390" y="1206008"/>
                  <a:pt x="1110851" y="1206008"/>
                </a:cubicBezTo>
                <a:cubicBezTo>
                  <a:pt x="1103313" y="1206008"/>
                  <a:pt x="1097207" y="1199898"/>
                  <a:pt x="1097207" y="1192363"/>
                </a:cubicBezTo>
                <a:cubicBezTo>
                  <a:pt x="1097207" y="1184828"/>
                  <a:pt x="1103313" y="1178718"/>
                  <a:pt x="1110851" y="1178718"/>
                </a:cubicBezTo>
                <a:close/>
                <a:moveTo>
                  <a:pt x="1172253" y="1178377"/>
                </a:moveTo>
                <a:cubicBezTo>
                  <a:pt x="1179979" y="1178377"/>
                  <a:pt x="1186239" y="1184639"/>
                  <a:pt x="1186239" y="1192363"/>
                </a:cubicBezTo>
                <a:cubicBezTo>
                  <a:pt x="1186239" y="1200088"/>
                  <a:pt x="1179979" y="1206349"/>
                  <a:pt x="1172253" y="1206349"/>
                </a:cubicBezTo>
                <a:cubicBezTo>
                  <a:pt x="1164526" y="1206349"/>
                  <a:pt x="1158267" y="1200088"/>
                  <a:pt x="1158267" y="1192363"/>
                </a:cubicBezTo>
                <a:cubicBezTo>
                  <a:pt x="1158267" y="1184639"/>
                  <a:pt x="1164526" y="1178377"/>
                  <a:pt x="1172253" y="1178377"/>
                </a:cubicBezTo>
                <a:close/>
                <a:moveTo>
                  <a:pt x="1233654" y="1177865"/>
                </a:moveTo>
                <a:cubicBezTo>
                  <a:pt x="1241653" y="1177865"/>
                  <a:pt x="1248151" y="1184357"/>
                  <a:pt x="1248151" y="1192363"/>
                </a:cubicBezTo>
                <a:cubicBezTo>
                  <a:pt x="1248151" y="1200369"/>
                  <a:pt x="1241653" y="1206860"/>
                  <a:pt x="1233654" y="1206860"/>
                </a:cubicBezTo>
                <a:cubicBezTo>
                  <a:pt x="1225655" y="1206860"/>
                  <a:pt x="1219157" y="1200369"/>
                  <a:pt x="1219157" y="1192363"/>
                </a:cubicBezTo>
                <a:cubicBezTo>
                  <a:pt x="1219157" y="1184357"/>
                  <a:pt x="1225655" y="1177865"/>
                  <a:pt x="1233654" y="1177865"/>
                </a:cubicBezTo>
                <a:close/>
                <a:moveTo>
                  <a:pt x="1971151" y="1177696"/>
                </a:moveTo>
                <a:cubicBezTo>
                  <a:pt x="1971271" y="1177694"/>
                  <a:pt x="1971373" y="1177694"/>
                  <a:pt x="1971492" y="1177696"/>
                </a:cubicBezTo>
                <a:cubicBezTo>
                  <a:pt x="1979509" y="1177791"/>
                  <a:pt x="1985922" y="1184358"/>
                  <a:pt x="1985819" y="1192364"/>
                </a:cubicBezTo>
                <a:cubicBezTo>
                  <a:pt x="1985819" y="1200465"/>
                  <a:pt x="1979253" y="1207032"/>
                  <a:pt x="1971151" y="1207032"/>
                </a:cubicBezTo>
                <a:cubicBezTo>
                  <a:pt x="1963084" y="1206940"/>
                  <a:pt x="1956568" y="1200426"/>
                  <a:pt x="1956484" y="1192364"/>
                </a:cubicBezTo>
                <a:cubicBezTo>
                  <a:pt x="1956484" y="1184262"/>
                  <a:pt x="1963050" y="1177696"/>
                  <a:pt x="1971151" y="1177696"/>
                </a:cubicBezTo>
                <a:close/>
                <a:moveTo>
                  <a:pt x="1295055" y="1177524"/>
                </a:moveTo>
                <a:cubicBezTo>
                  <a:pt x="1303242" y="1177524"/>
                  <a:pt x="1309894" y="1184168"/>
                  <a:pt x="1309894" y="1192363"/>
                </a:cubicBezTo>
                <a:cubicBezTo>
                  <a:pt x="1309894" y="1200558"/>
                  <a:pt x="1303242" y="1207202"/>
                  <a:pt x="1295055" y="1207202"/>
                </a:cubicBezTo>
                <a:cubicBezTo>
                  <a:pt x="1286869" y="1207202"/>
                  <a:pt x="1280217" y="1200558"/>
                  <a:pt x="1280217" y="1192363"/>
                </a:cubicBezTo>
                <a:cubicBezTo>
                  <a:pt x="1280217" y="1184168"/>
                  <a:pt x="1286851" y="1177524"/>
                  <a:pt x="1295055" y="1177524"/>
                </a:cubicBezTo>
                <a:close/>
                <a:moveTo>
                  <a:pt x="1357139" y="1177183"/>
                </a:moveTo>
                <a:cubicBezTo>
                  <a:pt x="1365530" y="1177183"/>
                  <a:pt x="1372319" y="1183980"/>
                  <a:pt x="1372319" y="1192363"/>
                </a:cubicBezTo>
                <a:cubicBezTo>
                  <a:pt x="1372319" y="1192421"/>
                  <a:pt x="1372319" y="1192477"/>
                  <a:pt x="1372319" y="1192535"/>
                </a:cubicBezTo>
                <a:cubicBezTo>
                  <a:pt x="1372216" y="1200823"/>
                  <a:pt x="1365428" y="1207466"/>
                  <a:pt x="1357139" y="1207372"/>
                </a:cubicBezTo>
                <a:cubicBezTo>
                  <a:pt x="1357088" y="1207372"/>
                  <a:pt x="1357019" y="1207374"/>
                  <a:pt x="1356968" y="1207374"/>
                </a:cubicBezTo>
                <a:cubicBezTo>
                  <a:pt x="1348679" y="1207372"/>
                  <a:pt x="1341959" y="1200652"/>
                  <a:pt x="1341959" y="1192363"/>
                </a:cubicBezTo>
                <a:cubicBezTo>
                  <a:pt x="1341959" y="1183980"/>
                  <a:pt x="1348747" y="1177183"/>
                  <a:pt x="1357139" y="1177183"/>
                </a:cubicBezTo>
                <a:close/>
                <a:moveTo>
                  <a:pt x="1417858" y="1176842"/>
                </a:moveTo>
                <a:cubicBezTo>
                  <a:pt x="1426436" y="1176842"/>
                  <a:pt x="1433378" y="1183791"/>
                  <a:pt x="1433378" y="1192363"/>
                </a:cubicBezTo>
                <a:cubicBezTo>
                  <a:pt x="1433378" y="1192421"/>
                  <a:pt x="1433378" y="1192478"/>
                  <a:pt x="1433378" y="1192536"/>
                </a:cubicBezTo>
                <a:cubicBezTo>
                  <a:pt x="1433276" y="1201012"/>
                  <a:pt x="1426334" y="1207807"/>
                  <a:pt x="1417858" y="1207714"/>
                </a:cubicBezTo>
                <a:cubicBezTo>
                  <a:pt x="1417806" y="1207714"/>
                  <a:pt x="1417738" y="1207715"/>
                  <a:pt x="1417687" y="1207715"/>
                </a:cubicBezTo>
                <a:cubicBezTo>
                  <a:pt x="1409210" y="1207714"/>
                  <a:pt x="1402337" y="1200842"/>
                  <a:pt x="1402337" y="1192363"/>
                </a:cubicBezTo>
                <a:cubicBezTo>
                  <a:pt x="1402337" y="1183791"/>
                  <a:pt x="1409279" y="1176842"/>
                  <a:pt x="1417858" y="1176842"/>
                </a:cubicBezTo>
                <a:close/>
                <a:moveTo>
                  <a:pt x="1479258" y="1176502"/>
                </a:moveTo>
                <a:cubicBezTo>
                  <a:pt x="1479378" y="1176500"/>
                  <a:pt x="1479480" y="1176500"/>
                  <a:pt x="1479599" y="1176502"/>
                </a:cubicBezTo>
                <a:cubicBezTo>
                  <a:pt x="1488264" y="1176597"/>
                  <a:pt x="1495223" y="1183698"/>
                  <a:pt x="1495120" y="1192364"/>
                </a:cubicBezTo>
                <a:cubicBezTo>
                  <a:pt x="1495120" y="1192422"/>
                  <a:pt x="1495120" y="1192478"/>
                  <a:pt x="1495120" y="1192536"/>
                </a:cubicBezTo>
                <a:cubicBezTo>
                  <a:pt x="1495018" y="1201200"/>
                  <a:pt x="1487923" y="1208149"/>
                  <a:pt x="1479258" y="1208055"/>
                </a:cubicBezTo>
                <a:cubicBezTo>
                  <a:pt x="1470560" y="1208055"/>
                  <a:pt x="1463499" y="1201057"/>
                  <a:pt x="1463397" y="1192364"/>
                </a:cubicBezTo>
                <a:cubicBezTo>
                  <a:pt x="1463397" y="1183604"/>
                  <a:pt x="1470492" y="1176502"/>
                  <a:pt x="1479258" y="1176502"/>
                </a:cubicBezTo>
                <a:close/>
                <a:moveTo>
                  <a:pt x="1540660" y="1176160"/>
                </a:moveTo>
                <a:cubicBezTo>
                  <a:pt x="1541069" y="1176155"/>
                  <a:pt x="1541479" y="1176165"/>
                  <a:pt x="1541888" y="1176190"/>
                </a:cubicBezTo>
                <a:cubicBezTo>
                  <a:pt x="1550723" y="1176757"/>
                  <a:pt x="1557426" y="1184379"/>
                  <a:pt x="1556863" y="1193216"/>
                </a:cubicBezTo>
                <a:cubicBezTo>
                  <a:pt x="1556863" y="1193274"/>
                  <a:pt x="1556863" y="1193330"/>
                  <a:pt x="1556863" y="1193388"/>
                </a:cubicBezTo>
                <a:cubicBezTo>
                  <a:pt x="1556761" y="1202242"/>
                  <a:pt x="1549512" y="1209342"/>
                  <a:pt x="1540660" y="1209248"/>
                </a:cubicBezTo>
                <a:cubicBezTo>
                  <a:pt x="1531961" y="1208827"/>
                  <a:pt x="1524968" y="1201914"/>
                  <a:pt x="1524457" y="1193216"/>
                </a:cubicBezTo>
                <a:cubicBezTo>
                  <a:pt x="1524439" y="1184120"/>
                  <a:pt x="1531569" y="1176615"/>
                  <a:pt x="1540660" y="1176160"/>
                </a:cubicBezTo>
                <a:close/>
                <a:moveTo>
                  <a:pt x="1602061" y="1175989"/>
                </a:moveTo>
                <a:cubicBezTo>
                  <a:pt x="1611476" y="1175989"/>
                  <a:pt x="1619117" y="1183625"/>
                  <a:pt x="1619117" y="1193045"/>
                </a:cubicBezTo>
                <a:cubicBezTo>
                  <a:pt x="1619117" y="1202465"/>
                  <a:pt x="1611476" y="1210101"/>
                  <a:pt x="1602061" y="1210101"/>
                </a:cubicBezTo>
                <a:cubicBezTo>
                  <a:pt x="1592647" y="1210101"/>
                  <a:pt x="1585006" y="1202465"/>
                  <a:pt x="1585006" y="1193045"/>
                </a:cubicBezTo>
                <a:cubicBezTo>
                  <a:pt x="1585006" y="1183625"/>
                  <a:pt x="1592647" y="1175989"/>
                  <a:pt x="1602061" y="1175989"/>
                </a:cubicBezTo>
                <a:close/>
                <a:moveTo>
                  <a:pt x="1664144" y="1175819"/>
                </a:moveTo>
                <a:cubicBezTo>
                  <a:pt x="1673559" y="1175819"/>
                  <a:pt x="1681200" y="1183455"/>
                  <a:pt x="1681200" y="1192875"/>
                </a:cubicBezTo>
                <a:cubicBezTo>
                  <a:pt x="1681200" y="1202295"/>
                  <a:pt x="1673559" y="1209931"/>
                  <a:pt x="1664144" y="1209931"/>
                </a:cubicBezTo>
                <a:cubicBezTo>
                  <a:pt x="1654730" y="1209931"/>
                  <a:pt x="1647089" y="1202295"/>
                  <a:pt x="1647089" y="1192875"/>
                </a:cubicBezTo>
                <a:cubicBezTo>
                  <a:pt x="1647089" y="1183455"/>
                  <a:pt x="1654730" y="1175819"/>
                  <a:pt x="1664144" y="1175819"/>
                </a:cubicBezTo>
                <a:close/>
                <a:moveTo>
                  <a:pt x="1724863" y="1175648"/>
                </a:moveTo>
                <a:cubicBezTo>
                  <a:pt x="1734278" y="1175648"/>
                  <a:pt x="1741919" y="1183284"/>
                  <a:pt x="1741919" y="1192704"/>
                </a:cubicBezTo>
                <a:cubicBezTo>
                  <a:pt x="1741919" y="1202124"/>
                  <a:pt x="1734278" y="1209760"/>
                  <a:pt x="1724863" y="1209760"/>
                </a:cubicBezTo>
                <a:cubicBezTo>
                  <a:pt x="1715449" y="1209760"/>
                  <a:pt x="1707808" y="1202124"/>
                  <a:pt x="1707808" y="1192704"/>
                </a:cubicBezTo>
                <a:cubicBezTo>
                  <a:pt x="1707808" y="1183284"/>
                  <a:pt x="1715449" y="1175648"/>
                  <a:pt x="1724863" y="1175648"/>
                </a:cubicBezTo>
                <a:close/>
                <a:moveTo>
                  <a:pt x="1909067" y="1175478"/>
                </a:moveTo>
                <a:cubicBezTo>
                  <a:pt x="1918482" y="1175478"/>
                  <a:pt x="1926123" y="1183114"/>
                  <a:pt x="1926123" y="1192534"/>
                </a:cubicBezTo>
                <a:cubicBezTo>
                  <a:pt x="1926123" y="1201954"/>
                  <a:pt x="1918482" y="1209590"/>
                  <a:pt x="1909067" y="1209590"/>
                </a:cubicBezTo>
                <a:cubicBezTo>
                  <a:pt x="1899653" y="1209590"/>
                  <a:pt x="1892012" y="1201954"/>
                  <a:pt x="1892012" y="1192534"/>
                </a:cubicBezTo>
                <a:cubicBezTo>
                  <a:pt x="1892012" y="1183114"/>
                  <a:pt x="1899653" y="1175478"/>
                  <a:pt x="1909067" y="1175478"/>
                </a:cubicBezTo>
                <a:close/>
                <a:moveTo>
                  <a:pt x="1847666" y="1175478"/>
                </a:moveTo>
                <a:cubicBezTo>
                  <a:pt x="1857081" y="1175478"/>
                  <a:pt x="1864722" y="1183114"/>
                  <a:pt x="1864722" y="1192534"/>
                </a:cubicBezTo>
                <a:cubicBezTo>
                  <a:pt x="1864722" y="1201954"/>
                  <a:pt x="1857081" y="1209590"/>
                  <a:pt x="1847666" y="1209590"/>
                </a:cubicBezTo>
                <a:cubicBezTo>
                  <a:pt x="1838252" y="1209590"/>
                  <a:pt x="1830611" y="1201954"/>
                  <a:pt x="1830611" y="1192534"/>
                </a:cubicBezTo>
                <a:cubicBezTo>
                  <a:pt x="1830611" y="1183114"/>
                  <a:pt x="1838252" y="1175478"/>
                  <a:pt x="1847666" y="1175478"/>
                </a:cubicBezTo>
                <a:close/>
                <a:moveTo>
                  <a:pt x="1786265" y="1175478"/>
                </a:moveTo>
                <a:cubicBezTo>
                  <a:pt x="1795680" y="1175478"/>
                  <a:pt x="1803321" y="1183114"/>
                  <a:pt x="1803321" y="1192534"/>
                </a:cubicBezTo>
                <a:cubicBezTo>
                  <a:pt x="1803321" y="1201954"/>
                  <a:pt x="1795680" y="1209590"/>
                  <a:pt x="1786265" y="1209590"/>
                </a:cubicBezTo>
                <a:cubicBezTo>
                  <a:pt x="1776851" y="1209590"/>
                  <a:pt x="1769210" y="1201954"/>
                  <a:pt x="1769210" y="1192534"/>
                </a:cubicBezTo>
                <a:cubicBezTo>
                  <a:pt x="1769210" y="1183114"/>
                  <a:pt x="1776851" y="1175478"/>
                  <a:pt x="1786265" y="1175478"/>
                </a:cubicBezTo>
                <a:close/>
                <a:moveTo>
                  <a:pt x="5629" y="1128574"/>
                </a:moveTo>
                <a:cubicBezTo>
                  <a:pt x="6942" y="1128574"/>
                  <a:pt x="8016" y="1129644"/>
                  <a:pt x="8016" y="1130962"/>
                </a:cubicBezTo>
                <a:cubicBezTo>
                  <a:pt x="8016" y="1132281"/>
                  <a:pt x="6942" y="1133350"/>
                  <a:pt x="5629" y="1133350"/>
                </a:cubicBezTo>
                <a:cubicBezTo>
                  <a:pt x="4349" y="1133266"/>
                  <a:pt x="3326" y="1132245"/>
                  <a:pt x="3241" y="1130962"/>
                </a:cubicBezTo>
                <a:cubicBezTo>
                  <a:pt x="3241" y="1129644"/>
                  <a:pt x="4315" y="1128574"/>
                  <a:pt x="5629" y="1128574"/>
                </a:cubicBezTo>
                <a:close/>
                <a:moveTo>
                  <a:pt x="67029" y="1127380"/>
                </a:moveTo>
                <a:cubicBezTo>
                  <a:pt x="69008" y="1127380"/>
                  <a:pt x="70611" y="1128984"/>
                  <a:pt x="70611" y="1130962"/>
                </a:cubicBezTo>
                <a:cubicBezTo>
                  <a:pt x="70611" y="1132941"/>
                  <a:pt x="69008" y="1134544"/>
                  <a:pt x="67029" y="1134544"/>
                </a:cubicBezTo>
                <a:cubicBezTo>
                  <a:pt x="65085" y="1134457"/>
                  <a:pt x="63533" y="1132903"/>
                  <a:pt x="63448" y="1130962"/>
                </a:cubicBezTo>
                <a:cubicBezTo>
                  <a:pt x="63448" y="1128984"/>
                  <a:pt x="65051" y="1127380"/>
                  <a:pt x="67029" y="1127380"/>
                </a:cubicBezTo>
                <a:close/>
                <a:moveTo>
                  <a:pt x="129114" y="1126698"/>
                </a:moveTo>
                <a:cubicBezTo>
                  <a:pt x="131467" y="1126698"/>
                  <a:pt x="133378" y="1128607"/>
                  <a:pt x="133378" y="1130962"/>
                </a:cubicBezTo>
                <a:cubicBezTo>
                  <a:pt x="133378" y="1133318"/>
                  <a:pt x="131467" y="1135226"/>
                  <a:pt x="129114" y="1135226"/>
                </a:cubicBezTo>
                <a:cubicBezTo>
                  <a:pt x="126760" y="1135226"/>
                  <a:pt x="124850" y="1133318"/>
                  <a:pt x="124850" y="1130962"/>
                </a:cubicBezTo>
                <a:cubicBezTo>
                  <a:pt x="124850" y="1128607"/>
                  <a:pt x="126760" y="1126698"/>
                  <a:pt x="129114" y="1126698"/>
                </a:cubicBezTo>
                <a:close/>
                <a:moveTo>
                  <a:pt x="190199" y="1125881"/>
                </a:moveTo>
                <a:cubicBezTo>
                  <a:pt x="192931" y="1125881"/>
                  <a:pt x="195145" y="1128095"/>
                  <a:pt x="195145" y="1130827"/>
                </a:cubicBezTo>
                <a:cubicBezTo>
                  <a:pt x="195145" y="1133559"/>
                  <a:pt x="192931" y="1135773"/>
                  <a:pt x="190199" y="1135773"/>
                </a:cubicBezTo>
                <a:cubicBezTo>
                  <a:pt x="187467" y="1135773"/>
                  <a:pt x="185253" y="1133559"/>
                  <a:pt x="185253" y="1130827"/>
                </a:cubicBezTo>
                <a:cubicBezTo>
                  <a:pt x="185253" y="1128095"/>
                  <a:pt x="187467" y="1125881"/>
                  <a:pt x="190199" y="1125881"/>
                </a:cubicBezTo>
                <a:close/>
                <a:moveTo>
                  <a:pt x="251234" y="1125163"/>
                </a:moveTo>
                <a:cubicBezTo>
                  <a:pt x="254440" y="1125163"/>
                  <a:pt x="257032" y="1127759"/>
                  <a:pt x="257032" y="1130963"/>
                </a:cubicBezTo>
                <a:cubicBezTo>
                  <a:pt x="257032" y="1134166"/>
                  <a:pt x="254440" y="1136761"/>
                  <a:pt x="251234" y="1136761"/>
                </a:cubicBezTo>
                <a:cubicBezTo>
                  <a:pt x="248061" y="1136673"/>
                  <a:pt x="245520" y="1134128"/>
                  <a:pt x="245435" y="1130963"/>
                </a:cubicBezTo>
                <a:cubicBezTo>
                  <a:pt x="245435" y="1127759"/>
                  <a:pt x="248027" y="1125163"/>
                  <a:pt x="251234" y="1125163"/>
                </a:cubicBezTo>
                <a:close/>
                <a:moveTo>
                  <a:pt x="312635" y="1124480"/>
                </a:moveTo>
                <a:cubicBezTo>
                  <a:pt x="316216" y="1124480"/>
                  <a:pt x="319116" y="1127382"/>
                  <a:pt x="319116" y="1130962"/>
                </a:cubicBezTo>
                <a:cubicBezTo>
                  <a:pt x="319116" y="1134542"/>
                  <a:pt x="316216" y="1137443"/>
                  <a:pt x="312635" y="1137443"/>
                </a:cubicBezTo>
                <a:cubicBezTo>
                  <a:pt x="309053" y="1137443"/>
                  <a:pt x="306154" y="1134542"/>
                  <a:pt x="306154" y="1130962"/>
                </a:cubicBezTo>
                <a:cubicBezTo>
                  <a:pt x="306154" y="1127382"/>
                  <a:pt x="309053" y="1124480"/>
                  <a:pt x="312635" y="1124480"/>
                </a:cubicBezTo>
                <a:close/>
                <a:moveTo>
                  <a:pt x="374036" y="1123798"/>
                </a:moveTo>
                <a:cubicBezTo>
                  <a:pt x="377993" y="1123798"/>
                  <a:pt x="381199" y="1127005"/>
                  <a:pt x="381199" y="1130962"/>
                </a:cubicBezTo>
                <a:cubicBezTo>
                  <a:pt x="381199" y="1134919"/>
                  <a:pt x="377993" y="1138125"/>
                  <a:pt x="374036" y="1138125"/>
                </a:cubicBezTo>
                <a:cubicBezTo>
                  <a:pt x="370079" y="1138125"/>
                  <a:pt x="366873" y="1134919"/>
                  <a:pt x="366873" y="1130962"/>
                </a:cubicBezTo>
                <a:cubicBezTo>
                  <a:pt x="366873" y="1127005"/>
                  <a:pt x="370079" y="1123798"/>
                  <a:pt x="374036" y="1123798"/>
                </a:cubicBezTo>
                <a:close/>
                <a:moveTo>
                  <a:pt x="436120" y="1123286"/>
                </a:moveTo>
                <a:cubicBezTo>
                  <a:pt x="440367" y="1123286"/>
                  <a:pt x="443795" y="1126723"/>
                  <a:pt x="443795" y="1130962"/>
                </a:cubicBezTo>
                <a:cubicBezTo>
                  <a:pt x="443795" y="1135200"/>
                  <a:pt x="440367" y="1138637"/>
                  <a:pt x="436120" y="1138637"/>
                </a:cubicBezTo>
                <a:cubicBezTo>
                  <a:pt x="431873" y="1138637"/>
                  <a:pt x="428445" y="1135200"/>
                  <a:pt x="428445" y="1130962"/>
                </a:cubicBezTo>
                <a:cubicBezTo>
                  <a:pt x="428445" y="1126723"/>
                  <a:pt x="431873" y="1123286"/>
                  <a:pt x="436120" y="1123286"/>
                </a:cubicBezTo>
                <a:close/>
                <a:moveTo>
                  <a:pt x="496839" y="1122604"/>
                </a:moveTo>
                <a:cubicBezTo>
                  <a:pt x="501461" y="1122604"/>
                  <a:pt x="505196" y="1126347"/>
                  <a:pt x="505196" y="1130962"/>
                </a:cubicBezTo>
                <a:cubicBezTo>
                  <a:pt x="505196" y="1135577"/>
                  <a:pt x="501461" y="1139319"/>
                  <a:pt x="496839" y="1139319"/>
                </a:cubicBezTo>
                <a:cubicBezTo>
                  <a:pt x="492217" y="1139319"/>
                  <a:pt x="488482" y="1135577"/>
                  <a:pt x="488482" y="1130962"/>
                </a:cubicBezTo>
                <a:cubicBezTo>
                  <a:pt x="488482" y="1126347"/>
                  <a:pt x="492217" y="1122604"/>
                  <a:pt x="496839" y="1122604"/>
                </a:cubicBezTo>
                <a:close/>
                <a:moveTo>
                  <a:pt x="558240" y="1121923"/>
                </a:moveTo>
                <a:cubicBezTo>
                  <a:pt x="558359" y="1121921"/>
                  <a:pt x="558462" y="1121921"/>
                  <a:pt x="558581" y="1121923"/>
                </a:cubicBezTo>
                <a:cubicBezTo>
                  <a:pt x="563476" y="1122018"/>
                  <a:pt x="567382" y="1126066"/>
                  <a:pt x="567280" y="1130962"/>
                </a:cubicBezTo>
                <a:cubicBezTo>
                  <a:pt x="567280" y="1135955"/>
                  <a:pt x="563238" y="1140002"/>
                  <a:pt x="558240" y="1140002"/>
                </a:cubicBezTo>
                <a:cubicBezTo>
                  <a:pt x="553243" y="1140002"/>
                  <a:pt x="549201" y="1135955"/>
                  <a:pt x="549201" y="1130962"/>
                </a:cubicBezTo>
                <a:cubicBezTo>
                  <a:pt x="549201" y="1125970"/>
                  <a:pt x="553243" y="1121923"/>
                  <a:pt x="558240" y="1121923"/>
                </a:cubicBezTo>
                <a:close/>
                <a:moveTo>
                  <a:pt x="619642" y="1121240"/>
                </a:moveTo>
                <a:cubicBezTo>
                  <a:pt x="619761" y="1121238"/>
                  <a:pt x="619863" y="1121238"/>
                  <a:pt x="619982" y="1121240"/>
                </a:cubicBezTo>
                <a:cubicBezTo>
                  <a:pt x="625253" y="1121335"/>
                  <a:pt x="629466" y="1125688"/>
                  <a:pt x="629363" y="1130962"/>
                </a:cubicBezTo>
                <a:cubicBezTo>
                  <a:pt x="629363" y="1136331"/>
                  <a:pt x="625014" y="1140684"/>
                  <a:pt x="619642" y="1140684"/>
                </a:cubicBezTo>
                <a:cubicBezTo>
                  <a:pt x="614303" y="1140593"/>
                  <a:pt x="610005" y="1136293"/>
                  <a:pt x="609920" y="1130962"/>
                </a:cubicBezTo>
                <a:cubicBezTo>
                  <a:pt x="609920" y="1125592"/>
                  <a:pt x="614269" y="1121240"/>
                  <a:pt x="619642" y="1121240"/>
                </a:cubicBezTo>
                <a:close/>
                <a:moveTo>
                  <a:pt x="681042" y="1120558"/>
                </a:moveTo>
                <a:cubicBezTo>
                  <a:pt x="686790" y="1120558"/>
                  <a:pt x="691447" y="1125216"/>
                  <a:pt x="691447" y="1130963"/>
                </a:cubicBezTo>
                <a:cubicBezTo>
                  <a:pt x="691447" y="1136709"/>
                  <a:pt x="686790" y="1141367"/>
                  <a:pt x="681042" y="1141367"/>
                </a:cubicBezTo>
                <a:cubicBezTo>
                  <a:pt x="675329" y="1141275"/>
                  <a:pt x="670724" y="1136671"/>
                  <a:pt x="670639" y="1130963"/>
                </a:cubicBezTo>
                <a:cubicBezTo>
                  <a:pt x="670639" y="1125216"/>
                  <a:pt x="675295" y="1120558"/>
                  <a:pt x="681042" y="1120558"/>
                </a:cubicBezTo>
                <a:close/>
                <a:moveTo>
                  <a:pt x="743126" y="1120047"/>
                </a:moveTo>
                <a:cubicBezTo>
                  <a:pt x="743245" y="1120045"/>
                  <a:pt x="743347" y="1120045"/>
                  <a:pt x="743467" y="1120047"/>
                </a:cubicBezTo>
                <a:cubicBezTo>
                  <a:pt x="749402" y="1120142"/>
                  <a:pt x="754144" y="1125029"/>
                  <a:pt x="754042" y="1130963"/>
                </a:cubicBezTo>
                <a:cubicBezTo>
                  <a:pt x="754042" y="1136992"/>
                  <a:pt x="749146" y="1141878"/>
                  <a:pt x="743126" y="1141878"/>
                </a:cubicBezTo>
                <a:cubicBezTo>
                  <a:pt x="737105" y="1141878"/>
                  <a:pt x="732210" y="1136992"/>
                  <a:pt x="732210" y="1130963"/>
                </a:cubicBezTo>
                <a:cubicBezTo>
                  <a:pt x="732210" y="1124933"/>
                  <a:pt x="737105" y="1120047"/>
                  <a:pt x="743126" y="1120047"/>
                </a:cubicBezTo>
                <a:close/>
                <a:moveTo>
                  <a:pt x="803844" y="1119364"/>
                </a:moveTo>
                <a:cubicBezTo>
                  <a:pt x="803964" y="1119362"/>
                  <a:pt x="804066" y="1119362"/>
                  <a:pt x="804185" y="1119364"/>
                </a:cubicBezTo>
                <a:cubicBezTo>
                  <a:pt x="810497" y="1119459"/>
                  <a:pt x="815545" y="1124651"/>
                  <a:pt x="815442" y="1130962"/>
                </a:cubicBezTo>
                <a:cubicBezTo>
                  <a:pt x="815442" y="1137368"/>
                  <a:pt x="810258" y="1142560"/>
                  <a:pt x="803844" y="1142560"/>
                </a:cubicBezTo>
                <a:cubicBezTo>
                  <a:pt x="797483" y="1142468"/>
                  <a:pt x="792332" y="1137329"/>
                  <a:pt x="792247" y="1130962"/>
                </a:cubicBezTo>
                <a:cubicBezTo>
                  <a:pt x="792247" y="1124555"/>
                  <a:pt x="797431" y="1119364"/>
                  <a:pt x="803844" y="1119364"/>
                </a:cubicBezTo>
                <a:close/>
                <a:moveTo>
                  <a:pt x="865246" y="1118852"/>
                </a:moveTo>
                <a:cubicBezTo>
                  <a:pt x="871932" y="1118852"/>
                  <a:pt x="877356" y="1124274"/>
                  <a:pt x="877356" y="1130962"/>
                </a:cubicBezTo>
                <a:cubicBezTo>
                  <a:pt x="877356" y="1137650"/>
                  <a:pt x="871932" y="1143072"/>
                  <a:pt x="865246" y="1143072"/>
                </a:cubicBezTo>
                <a:cubicBezTo>
                  <a:pt x="858560" y="1143072"/>
                  <a:pt x="853137" y="1137650"/>
                  <a:pt x="853137" y="1130962"/>
                </a:cubicBezTo>
                <a:cubicBezTo>
                  <a:pt x="853137" y="1124274"/>
                  <a:pt x="858560" y="1118852"/>
                  <a:pt x="865246" y="1118852"/>
                </a:cubicBezTo>
                <a:close/>
                <a:moveTo>
                  <a:pt x="926647" y="1118340"/>
                </a:moveTo>
                <a:cubicBezTo>
                  <a:pt x="933623" y="1118340"/>
                  <a:pt x="939268" y="1123991"/>
                  <a:pt x="939268" y="1130962"/>
                </a:cubicBezTo>
                <a:cubicBezTo>
                  <a:pt x="939268" y="1137933"/>
                  <a:pt x="933623" y="1143583"/>
                  <a:pt x="926647" y="1143583"/>
                </a:cubicBezTo>
                <a:cubicBezTo>
                  <a:pt x="919722" y="1143491"/>
                  <a:pt x="914111" y="1137893"/>
                  <a:pt x="914026" y="1130962"/>
                </a:cubicBezTo>
                <a:cubicBezTo>
                  <a:pt x="914026" y="1123991"/>
                  <a:pt x="919671" y="1118340"/>
                  <a:pt x="926647" y="1118340"/>
                </a:cubicBezTo>
                <a:close/>
                <a:moveTo>
                  <a:pt x="988048" y="1117658"/>
                </a:moveTo>
                <a:cubicBezTo>
                  <a:pt x="995399" y="1117658"/>
                  <a:pt x="1001352" y="1123614"/>
                  <a:pt x="1001352" y="1130962"/>
                </a:cubicBezTo>
                <a:cubicBezTo>
                  <a:pt x="1001352" y="1138310"/>
                  <a:pt x="995399" y="1144266"/>
                  <a:pt x="988048" y="1144266"/>
                </a:cubicBezTo>
                <a:cubicBezTo>
                  <a:pt x="980697" y="1144266"/>
                  <a:pt x="974745" y="1138310"/>
                  <a:pt x="974745" y="1130962"/>
                </a:cubicBezTo>
                <a:cubicBezTo>
                  <a:pt x="974745" y="1123614"/>
                  <a:pt x="980697" y="1117658"/>
                  <a:pt x="988048" y="1117658"/>
                </a:cubicBezTo>
                <a:close/>
                <a:moveTo>
                  <a:pt x="1049816" y="1117012"/>
                </a:moveTo>
                <a:cubicBezTo>
                  <a:pt x="1057446" y="1117012"/>
                  <a:pt x="1063632" y="1123197"/>
                  <a:pt x="1063632" y="1130827"/>
                </a:cubicBezTo>
                <a:cubicBezTo>
                  <a:pt x="1063632" y="1138457"/>
                  <a:pt x="1057446" y="1144642"/>
                  <a:pt x="1049816" y="1144642"/>
                </a:cubicBezTo>
                <a:cubicBezTo>
                  <a:pt x="1042186" y="1144642"/>
                  <a:pt x="1036001" y="1138457"/>
                  <a:pt x="1036001" y="1130827"/>
                </a:cubicBezTo>
                <a:cubicBezTo>
                  <a:pt x="1036001" y="1123197"/>
                  <a:pt x="1042186" y="1117012"/>
                  <a:pt x="1049816" y="1117012"/>
                </a:cubicBezTo>
                <a:close/>
                <a:moveTo>
                  <a:pt x="1172253" y="1116124"/>
                </a:moveTo>
                <a:cubicBezTo>
                  <a:pt x="1172372" y="1116122"/>
                  <a:pt x="1172475" y="1116122"/>
                  <a:pt x="1172594" y="1116124"/>
                </a:cubicBezTo>
                <a:cubicBezTo>
                  <a:pt x="1180610" y="1116219"/>
                  <a:pt x="1187023" y="1122786"/>
                  <a:pt x="1186921" y="1130792"/>
                </a:cubicBezTo>
                <a:cubicBezTo>
                  <a:pt x="1186921" y="1138893"/>
                  <a:pt x="1180355" y="1145460"/>
                  <a:pt x="1172253" y="1145460"/>
                </a:cubicBezTo>
                <a:cubicBezTo>
                  <a:pt x="1164186" y="1145368"/>
                  <a:pt x="1157670" y="1138854"/>
                  <a:pt x="1157585" y="1130792"/>
                </a:cubicBezTo>
                <a:cubicBezTo>
                  <a:pt x="1157585" y="1122690"/>
                  <a:pt x="1164151" y="1116124"/>
                  <a:pt x="1172253" y="1116124"/>
                </a:cubicBezTo>
                <a:close/>
                <a:moveTo>
                  <a:pt x="1971151" y="1116123"/>
                </a:moveTo>
                <a:cubicBezTo>
                  <a:pt x="1979628" y="1116123"/>
                  <a:pt x="1986501" y="1122995"/>
                  <a:pt x="1986501" y="1131474"/>
                </a:cubicBezTo>
                <a:cubicBezTo>
                  <a:pt x="1986501" y="1131532"/>
                  <a:pt x="1986501" y="1131588"/>
                  <a:pt x="1986501" y="1131646"/>
                </a:cubicBezTo>
                <a:cubicBezTo>
                  <a:pt x="1986399" y="1140029"/>
                  <a:pt x="1979542" y="1146747"/>
                  <a:pt x="1971151" y="1146654"/>
                </a:cubicBezTo>
                <a:cubicBezTo>
                  <a:pt x="1962742" y="1146654"/>
                  <a:pt x="1955886" y="1139886"/>
                  <a:pt x="1955801" y="1131474"/>
                </a:cubicBezTo>
                <a:cubicBezTo>
                  <a:pt x="1955801" y="1122995"/>
                  <a:pt x="1962674" y="1116123"/>
                  <a:pt x="1971151" y="1116123"/>
                </a:cubicBezTo>
                <a:close/>
                <a:moveTo>
                  <a:pt x="1295055" y="1116123"/>
                </a:moveTo>
                <a:cubicBezTo>
                  <a:pt x="1303634" y="1116123"/>
                  <a:pt x="1310576" y="1123072"/>
                  <a:pt x="1310576" y="1131644"/>
                </a:cubicBezTo>
                <a:cubicBezTo>
                  <a:pt x="1310576" y="1131702"/>
                  <a:pt x="1310576" y="1131759"/>
                  <a:pt x="1310576" y="1131817"/>
                </a:cubicBezTo>
                <a:cubicBezTo>
                  <a:pt x="1310474" y="1140293"/>
                  <a:pt x="1303532" y="1147088"/>
                  <a:pt x="1295055" y="1146995"/>
                </a:cubicBezTo>
                <a:cubicBezTo>
                  <a:pt x="1295004" y="1146995"/>
                  <a:pt x="1294936" y="1146996"/>
                  <a:pt x="1294885" y="1146996"/>
                </a:cubicBezTo>
                <a:cubicBezTo>
                  <a:pt x="1286408" y="1146995"/>
                  <a:pt x="1279535" y="1140123"/>
                  <a:pt x="1279535" y="1131644"/>
                </a:cubicBezTo>
                <a:cubicBezTo>
                  <a:pt x="1279535" y="1123072"/>
                  <a:pt x="1286476" y="1116123"/>
                  <a:pt x="1295055" y="1116123"/>
                </a:cubicBezTo>
                <a:close/>
                <a:moveTo>
                  <a:pt x="1233654" y="1116123"/>
                </a:moveTo>
                <a:cubicBezTo>
                  <a:pt x="1242045" y="1116123"/>
                  <a:pt x="1248833" y="1122920"/>
                  <a:pt x="1248833" y="1131303"/>
                </a:cubicBezTo>
                <a:cubicBezTo>
                  <a:pt x="1248833" y="1131361"/>
                  <a:pt x="1248833" y="1131417"/>
                  <a:pt x="1248833" y="1131475"/>
                </a:cubicBezTo>
                <a:cubicBezTo>
                  <a:pt x="1248731" y="1139763"/>
                  <a:pt x="1241943" y="1146406"/>
                  <a:pt x="1233654" y="1146312"/>
                </a:cubicBezTo>
                <a:cubicBezTo>
                  <a:pt x="1233602" y="1146312"/>
                  <a:pt x="1233534" y="1146314"/>
                  <a:pt x="1233483" y="1146314"/>
                </a:cubicBezTo>
                <a:cubicBezTo>
                  <a:pt x="1225194" y="1146312"/>
                  <a:pt x="1218474" y="1139592"/>
                  <a:pt x="1218474" y="1131303"/>
                </a:cubicBezTo>
                <a:cubicBezTo>
                  <a:pt x="1218474" y="1122920"/>
                  <a:pt x="1225262" y="1116123"/>
                  <a:pt x="1233654" y="1116123"/>
                </a:cubicBezTo>
                <a:close/>
                <a:moveTo>
                  <a:pt x="1110851" y="1116123"/>
                </a:moveTo>
                <a:cubicBezTo>
                  <a:pt x="1118662" y="1116123"/>
                  <a:pt x="1125007" y="1122461"/>
                  <a:pt x="1125007" y="1130280"/>
                </a:cubicBezTo>
                <a:cubicBezTo>
                  <a:pt x="1125007" y="1138098"/>
                  <a:pt x="1118662" y="1144436"/>
                  <a:pt x="1110851" y="1144436"/>
                </a:cubicBezTo>
                <a:cubicBezTo>
                  <a:pt x="1103073" y="1144344"/>
                  <a:pt x="1096779" y="1138059"/>
                  <a:pt x="1096695" y="1130280"/>
                </a:cubicBezTo>
                <a:cubicBezTo>
                  <a:pt x="1096695" y="1122461"/>
                  <a:pt x="1103039" y="1116123"/>
                  <a:pt x="1110851" y="1116123"/>
                </a:cubicBezTo>
                <a:close/>
                <a:moveTo>
                  <a:pt x="1357138" y="1114929"/>
                </a:moveTo>
                <a:cubicBezTo>
                  <a:pt x="1365990" y="1114929"/>
                  <a:pt x="1373171" y="1122108"/>
                  <a:pt x="1373171" y="1130962"/>
                </a:cubicBezTo>
                <a:cubicBezTo>
                  <a:pt x="1373085" y="1139749"/>
                  <a:pt x="1365922" y="1146824"/>
                  <a:pt x="1357138" y="1146824"/>
                </a:cubicBezTo>
                <a:cubicBezTo>
                  <a:pt x="1348354" y="1146824"/>
                  <a:pt x="1341191" y="1139749"/>
                  <a:pt x="1341106" y="1130962"/>
                </a:cubicBezTo>
                <a:cubicBezTo>
                  <a:pt x="1341106" y="1122108"/>
                  <a:pt x="1348286" y="1114929"/>
                  <a:pt x="1357138" y="1114929"/>
                </a:cubicBezTo>
                <a:close/>
                <a:moveTo>
                  <a:pt x="1417857" y="1114588"/>
                </a:moveTo>
                <a:cubicBezTo>
                  <a:pt x="1427272" y="1114588"/>
                  <a:pt x="1434913" y="1122224"/>
                  <a:pt x="1434913" y="1131644"/>
                </a:cubicBezTo>
                <a:cubicBezTo>
                  <a:pt x="1434453" y="1140730"/>
                  <a:pt x="1426948" y="1147859"/>
                  <a:pt x="1417857" y="1147847"/>
                </a:cubicBezTo>
                <a:cubicBezTo>
                  <a:pt x="1408767" y="1147859"/>
                  <a:pt x="1401262" y="1140730"/>
                  <a:pt x="1400802" y="1131644"/>
                </a:cubicBezTo>
                <a:cubicBezTo>
                  <a:pt x="1400802" y="1122224"/>
                  <a:pt x="1408443" y="1114588"/>
                  <a:pt x="1417857" y="1114588"/>
                </a:cubicBezTo>
                <a:close/>
                <a:moveTo>
                  <a:pt x="1479258" y="1114247"/>
                </a:moveTo>
                <a:cubicBezTo>
                  <a:pt x="1488673" y="1114247"/>
                  <a:pt x="1496314" y="1121883"/>
                  <a:pt x="1496314" y="1131303"/>
                </a:cubicBezTo>
                <a:cubicBezTo>
                  <a:pt x="1496314" y="1140723"/>
                  <a:pt x="1488673" y="1148359"/>
                  <a:pt x="1479258" y="1148359"/>
                </a:cubicBezTo>
                <a:cubicBezTo>
                  <a:pt x="1469844" y="1148359"/>
                  <a:pt x="1462203" y="1140723"/>
                  <a:pt x="1462203" y="1131303"/>
                </a:cubicBezTo>
                <a:cubicBezTo>
                  <a:pt x="1462203" y="1121883"/>
                  <a:pt x="1469844" y="1114247"/>
                  <a:pt x="1479258" y="1114247"/>
                </a:cubicBezTo>
                <a:close/>
                <a:moveTo>
                  <a:pt x="1540660" y="1114076"/>
                </a:moveTo>
                <a:cubicBezTo>
                  <a:pt x="1550075" y="1114076"/>
                  <a:pt x="1557716" y="1121712"/>
                  <a:pt x="1557716" y="1131132"/>
                </a:cubicBezTo>
                <a:cubicBezTo>
                  <a:pt x="1557716" y="1140552"/>
                  <a:pt x="1550075" y="1148188"/>
                  <a:pt x="1540660" y="1148188"/>
                </a:cubicBezTo>
                <a:cubicBezTo>
                  <a:pt x="1531246" y="1148188"/>
                  <a:pt x="1523605" y="1140552"/>
                  <a:pt x="1523605" y="1131132"/>
                </a:cubicBezTo>
                <a:cubicBezTo>
                  <a:pt x="1523605" y="1121712"/>
                  <a:pt x="1531246" y="1114076"/>
                  <a:pt x="1540660" y="1114076"/>
                </a:cubicBezTo>
                <a:close/>
                <a:moveTo>
                  <a:pt x="1602061" y="1113735"/>
                </a:moveTo>
                <a:cubicBezTo>
                  <a:pt x="1611476" y="1113735"/>
                  <a:pt x="1619117" y="1121371"/>
                  <a:pt x="1619117" y="1130791"/>
                </a:cubicBezTo>
                <a:cubicBezTo>
                  <a:pt x="1619117" y="1140211"/>
                  <a:pt x="1611476" y="1147847"/>
                  <a:pt x="1602061" y="1147847"/>
                </a:cubicBezTo>
                <a:cubicBezTo>
                  <a:pt x="1592647" y="1147847"/>
                  <a:pt x="1585006" y="1140211"/>
                  <a:pt x="1585006" y="1130791"/>
                </a:cubicBezTo>
                <a:cubicBezTo>
                  <a:pt x="1585006" y="1121371"/>
                  <a:pt x="1592647" y="1113735"/>
                  <a:pt x="1602061" y="1113735"/>
                </a:cubicBezTo>
                <a:close/>
                <a:moveTo>
                  <a:pt x="1664144" y="1113565"/>
                </a:moveTo>
                <a:cubicBezTo>
                  <a:pt x="1673559" y="1113565"/>
                  <a:pt x="1681200" y="1121201"/>
                  <a:pt x="1681200" y="1130621"/>
                </a:cubicBezTo>
                <a:cubicBezTo>
                  <a:pt x="1681200" y="1140041"/>
                  <a:pt x="1673559" y="1147677"/>
                  <a:pt x="1664144" y="1147677"/>
                </a:cubicBezTo>
                <a:cubicBezTo>
                  <a:pt x="1654730" y="1147677"/>
                  <a:pt x="1647089" y="1140041"/>
                  <a:pt x="1647089" y="1130621"/>
                </a:cubicBezTo>
                <a:cubicBezTo>
                  <a:pt x="1647089" y="1121201"/>
                  <a:pt x="1654730" y="1113565"/>
                  <a:pt x="1664144" y="1113565"/>
                </a:cubicBezTo>
                <a:close/>
                <a:moveTo>
                  <a:pt x="1786265" y="1113394"/>
                </a:moveTo>
                <a:cubicBezTo>
                  <a:pt x="1795680" y="1113394"/>
                  <a:pt x="1803321" y="1121030"/>
                  <a:pt x="1803321" y="1130450"/>
                </a:cubicBezTo>
                <a:cubicBezTo>
                  <a:pt x="1803321" y="1139870"/>
                  <a:pt x="1795680" y="1147506"/>
                  <a:pt x="1786265" y="1147506"/>
                </a:cubicBezTo>
                <a:cubicBezTo>
                  <a:pt x="1776851" y="1147506"/>
                  <a:pt x="1769210" y="1139870"/>
                  <a:pt x="1769210" y="1130450"/>
                </a:cubicBezTo>
                <a:cubicBezTo>
                  <a:pt x="1769210" y="1121030"/>
                  <a:pt x="1776851" y="1113394"/>
                  <a:pt x="1786265" y="1113394"/>
                </a:cubicBezTo>
                <a:close/>
                <a:moveTo>
                  <a:pt x="1724863" y="1113394"/>
                </a:moveTo>
                <a:cubicBezTo>
                  <a:pt x="1734278" y="1113394"/>
                  <a:pt x="1741919" y="1121030"/>
                  <a:pt x="1741919" y="1130450"/>
                </a:cubicBezTo>
                <a:cubicBezTo>
                  <a:pt x="1741919" y="1139870"/>
                  <a:pt x="1734278" y="1147506"/>
                  <a:pt x="1724863" y="1147506"/>
                </a:cubicBezTo>
                <a:cubicBezTo>
                  <a:pt x="1715449" y="1147506"/>
                  <a:pt x="1707808" y="1139870"/>
                  <a:pt x="1707808" y="1130450"/>
                </a:cubicBezTo>
                <a:cubicBezTo>
                  <a:pt x="1707808" y="1121030"/>
                  <a:pt x="1715449" y="1113394"/>
                  <a:pt x="1724863" y="1113394"/>
                </a:cubicBezTo>
                <a:close/>
                <a:moveTo>
                  <a:pt x="1909434" y="1113089"/>
                </a:moveTo>
                <a:cubicBezTo>
                  <a:pt x="1919231" y="1113089"/>
                  <a:pt x="1927172" y="1121031"/>
                  <a:pt x="1927172" y="1130827"/>
                </a:cubicBezTo>
                <a:cubicBezTo>
                  <a:pt x="1927172" y="1140624"/>
                  <a:pt x="1919231" y="1148565"/>
                  <a:pt x="1909434" y="1148565"/>
                </a:cubicBezTo>
                <a:cubicBezTo>
                  <a:pt x="1899638" y="1148565"/>
                  <a:pt x="1891696" y="1140624"/>
                  <a:pt x="1891696" y="1130827"/>
                </a:cubicBezTo>
                <a:cubicBezTo>
                  <a:pt x="1891696" y="1121031"/>
                  <a:pt x="1899638" y="1113089"/>
                  <a:pt x="1909434" y="1113089"/>
                </a:cubicBezTo>
                <a:close/>
                <a:moveTo>
                  <a:pt x="1848033" y="1113089"/>
                </a:moveTo>
                <a:cubicBezTo>
                  <a:pt x="1857830" y="1113089"/>
                  <a:pt x="1865771" y="1121031"/>
                  <a:pt x="1865771" y="1130827"/>
                </a:cubicBezTo>
                <a:cubicBezTo>
                  <a:pt x="1865771" y="1140624"/>
                  <a:pt x="1857830" y="1148565"/>
                  <a:pt x="1848033" y="1148565"/>
                </a:cubicBezTo>
                <a:cubicBezTo>
                  <a:pt x="1838237" y="1148565"/>
                  <a:pt x="1830295" y="1140624"/>
                  <a:pt x="1830295" y="1130827"/>
                </a:cubicBezTo>
                <a:cubicBezTo>
                  <a:pt x="1830295" y="1121031"/>
                  <a:pt x="1838237" y="1113089"/>
                  <a:pt x="1848033" y="1113089"/>
                </a:cubicBezTo>
                <a:close/>
                <a:moveTo>
                  <a:pt x="5629" y="1066831"/>
                </a:moveTo>
                <a:cubicBezTo>
                  <a:pt x="7129" y="1066831"/>
                  <a:pt x="8358" y="1068053"/>
                  <a:pt x="8358" y="1069560"/>
                </a:cubicBezTo>
                <a:cubicBezTo>
                  <a:pt x="8358" y="1071068"/>
                  <a:pt x="7129" y="1072289"/>
                  <a:pt x="5629" y="1072289"/>
                </a:cubicBezTo>
                <a:cubicBezTo>
                  <a:pt x="4127" y="1072289"/>
                  <a:pt x="2900" y="1071068"/>
                  <a:pt x="2900" y="1069560"/>
                </a:cubicBezTo>
                <a:cubicBezTo>
                  <a:pt x="2900" y="1068053"/>
                  <a:pt x="4127" y="1066831"/>
                  <a:pt x="5629" y="1066831"/>
                </a:cubicBezTo>
                <a:close/>
                <a:moveTo>
                  <a:pt x="189833" y="1064955"/>
                </a:moveTo>
                <a:cubicBezTo>
                  <a:pt x="192852" y="1064955"/>
                  <a:pt x="195291" y="1067400"/>
                  <a:pt x="195291" y="1070413"/>
                </a:cubicBezTo>
                <a:cubicBezTo>
                  <a:pt x="195291" y="1073427"/>
                  <a:pt x="192852" y="1075871"/>
                  <a:pt x="189833" y="1075871"/>
                </a:cubicBezTo>
                <a:cubicBezTo>
                  <a:pt x="186848" y="1075783"/>
                  <a:pt x="184460" y="1073390"/>
                  <a:pt x="184375" y="1070413"/>
                </a:cubicBezTo>
                <a:cubicBezTo>
                  <a:pt x="184375" y="1067400"/>
                  <a:pt x="186814" y="1064955"/>
                  <a:pt x="189833" y="1064955"/>
                </a:cubicBezTo>
                <a:close/>
                <a:moveTo>
                  <a:pt x="129113" y="1064955"/>
                </a:moveTo>
                <a:cubicBezTo>
                  <a:pt x="129232" y="1064950"/>
                  <a:pt x="129352" y="1064950"/>
                  <a:pt x="129454" y="1064955"/>
                </a:cubicBezTo>
                <a:cubicBezTo>
                  <a:pt x="131996" y="1065051"/>
                  <a:pt x="133991" y="1067190"/>
                  <a:pt x="133889" y="1069731"/>
                </a:cubicBezTo>
                <a:cubicBezTo>
                  <a:pt x="133889" y="1072368"/>
                  <a:pt x="131757" y="1074507"/>
                  <a:pt x="129113" y="1074507"/>
                </a:cubicBezTo>
                <a:cubicBezTo>
                  <a:pt x="126521" y="1074418"/>
                  <a:pt x="124423" y="1072330"/>
                  <a:pt x="124338" y="1069731"/>
                </a:cubicBezTo>
                <a:cubicBezTo>
                  <a:pt x="124338" y="1067094"/>
                  <a:pt x="126470" y="1064955"/>
                  <a:pt x="129113" y="1064955"/>
                </a:cubicBezTo>
                <a:close/>
                <a:moveTo>
                  <a:pt x="67030" y="1064955"/>
                </a:moveTo>
                <a:cubicBezTo>
                  <a:pt x="67150" y="1064950"/>
                  <a:pt x="67269" y="1064950"/>
                  <a:pt x="67371" y="1064955"/>
                </a:cubicBezTo>
                <a:cubicBezTo>
                  <a:pt x="69537" y="1065051"/>
                  <a:pt x="71226" y="1066884"/>
                  <a:pt x="71124" y="1069049"/>
                </a:cubicBezTo>
                <a:cubicBezTo>
                  <a:pt x="71124" y="1071309"/>
                  <a:pt x="69299" y="1073142"/>
                  <a:pt x="67030" y="1073142"/>
                </a:cubicBezTo>
                <a:cubicBezTo>
                  <a:pt x="64761" y="1073142"/>
                  <a:pt x="62937" y="1071309"/>
                  <a:pt x="62937" y="1069049"/>
                </a:cubicBezTo>
                <a:cubicBezTo>
                  <a:pt x="62937" y="1066789"/>
                  <a:pt x="64761" y="1064955"/>
                  <a:pt x="67030" y="1064955"/>
                </a:cubicBezTo>
                <a:close/>
                <a:moveTo>
                  <a:pt x="251234" y="1063420"/>
                </a:moveTo>
                <a:cubicBezTo>
                  <a:pt x="254628" y="1063420"/>
                  <a:pt x="257374" y="1066170"/>
                  <a:pt x="257374" y="1069560"/>
                </a:cubicBezTo>
                <a:cubicBezTo>
                  <a:pt x="257374" y="1072951"/>
                  <a:pt x="254628" y="1075701"/>
                  <a:pt x="251234" y="1075701"/>
                </a:cubicBezTo>
                <a:cubicBezTo>
                  <a:pt x="247840" y="1075701"/>
                  <a:pt x="245094" y="1072951"/>
                  <a:pt x="245094" y="1069560"/>
                </a:cubicBezTo>
                <a:cubicBezTo>
                  <a:pt x="245094" y="1066170"/>
                  <a:pt x="247840" y="1063420"/>
                  <a:pt x="251234" y="1063420"/>
                </a:cubicBezTo>
                <a:close/>
                <a:moveTo>
                  <a:pt x="312635" y="1062738"/>
                </a:moveTo>
                <a:cubicBezTo>
                  <a:pt x="316404" y="1062738"/>
                  <a:pt x="319458" y="1065793"/>
                  <a:pt x="319458" y="1069561"/>
                </a:cubicBezTo>
                <a:cubicBezTo>
                  <a:pt x="319458" y="1073328"/>
                  <a:pt x="316404" y="1076383"/>
                  <a:pt x="312635" y="1076383"/>
                </a:cubicBezTo>
                <a:cubicBezTo>
                  <a:pt x="308866" y="1076383"/>
                  <a:pt x="305813" y="1073328"/>
                  <a:pt x="305813" y="1069561"/>
                </a:cubicBezTo>
                <a:cubicBezTo>
                  <a:pt x="305813" y="1065793"/>
                  <a:pt x="308866" y="1062738"/>
                  <a:pt x="312635" y="1062738"/>
                </a:cubicBezTo>
                <a:close/>
                <a:moveTo>
                  <a:pt x="374036" y="1062056"/>
                </a:moveTo>
                <a:cubicBezTo>
                  <a:pt x="374155" y="1062053"/>
                  <a:pt x="374257" y="1062053"/>
                  <a:pt x="374377" y="1062056"/>
                </a:cubicBezTo>
                <a:cubicBezTo>
                  <a:pt x="378437" y="1062151"/>
                  <a:pt x="381643" y="1065511"/>
                  <a:pt x="381540" y="1069560"/>
                </a:cubicBezTo>
                <a:cubicBezTo>
                  <a:pt x="381540" y="1073705"/>
                  <a:pt x="378180" y="1077065"/>
                  <a:pt x="374036" y="1077065"/>
                </a:cubicBezTo>
                <a:cubicBezTo>
                  <a:pt x="369891" y="1077065"/>
                  <a:pt x="366532" y="1073705"/>
                  <a:pt x="366532" y="1069560"/>
                </a:cubicBezTo>
                <a:cubicBezTo>
                  <a:pt x="366532" y="1065416"/>
                  <a:pt x="369891" y="1062056"/>
                  <a:pt x="374036" y="1062056"/>
                </a:cubicBezTo>
                <a:close/>
                <a:moveTo>
                  <a:pt x="436120" y="1061374"/>
                </a:moveTo>
                <a:cubicBezTo>
                  <a:pt x="436239" y="1061372"/>
                  <a:pt x="436341" y="1061372"/>
                  <a:pt x="436461" y="1061374"/>
                </a:cubicBezTo>
                <a:cubicBezTo>
                  <a:pt x="440895" y="1061469"/>
                  <a:pt x="444409" y="1065134"/>
                  <a:pt x="444307" y="1069560"/>
                </a:cubicBezTo>
                <a:cubicBezTo>
                  <a:pt x="444307" y="1074082"/>
                  <a:pt x="440640" y="1077747"/>
                  <a:pt x="436120" y="1077747"/>
                </a:cubicBezTo>
                <a:cubicBezTo>
                  <a:pt x="431634" y="1077657"/>
                  <a:pt x="428018" y="1074044"/>
                  <a:pt x="427933" y="1069560"/>
                </a:cubicBezTo>
                <a:cubicBezTo>
                  <a:pt x="427933" y="1065039"/>
                  <a:pt x="431600" y="1061374"/>
                  <a:pt x="436120" y="1061374"/>
                </a:cubicBezTo>
                <a:close/>
                <a:moveTo>
                  <a:pt x="496838" y="1060691"/>
                </a:moveTo>
                <a:cubicBezTo>
                  <a:pt x="501733" y="1060691"/>
                  <a:pt x="505707" y="1064662"/>
                  <a:pt x="505707" y="1069560"/>
                </a:cubicBezTo>
                <a:cubicBezTo>
                  <a:pt x="505707" y="1074459"/>
                  <a:pt x="501733" y="1078430"/>
                  <a:pt x="496838" y="1078430"/>
                </a:cubicBezTo>
                <a:cubicBezTo>
                  <a:pt x="491977" y="1078339"/>
                  <a:pt x="488055" y="1074420"/>
                  <a:pt x="487970" y="1069560"/>
                </a:cubicBezTo>
                <a:cubicBezTo>
                  <a:pt x="487970" y="1064662"/>
                  <a:pt x="491944" y="1060691"/>
                  <a:pt x="496838" y="1060691"/>
                </a:cubicBezTo>
                <a:close/>
                <a:moveTo>
                  <a:pt x="558240" y="1060009"/>
                </a:moveTo>
                <a:cubicBezTo>
                  <a:pt x="563510" y="1060009"/>
                  <a:pt x="567791" y="1064285"/>
                  <a:pt x="567791" y="1069561"/>
                </a:cubicBezTo>
                <a:cubicBezTo>
                  <a:pt x="567791" y="1074836"/>
                  <a:pt x="563510" y="1079112"/>
                  <a:pt x="558240" y="1079112"/>
                </a:cubicBezTo>
                <a:cubicBezTo>
                  <a:pt x="552970" y="1079112"/>
                  <a:pt x="548689" y="1074836"/>
                  <a:pt x="548689" y="1069561"/>
                </a:cubicBezTo>
                <a:cubicBezTo>
                  <a:pt x="548689" y="1064285"/>
                  <a:pt x="552970" y="1060009"/>
                  <a:pt x="558240" y="1060009"/>
                </a:cubicBezTo>
                <a:close/>
                <a:moveTo>
                  <a:pt x="619641" y="1059327"/>
                </a:moveTo>
                <a:cubicBezTo>
                  <a:pt x="625287" y="1059327"/>
                  <a:pt x="629874" y="1063909"/>
                  <a:pt x="629874" y="1069561"/>
                </a:cubicBezTo>
                <a:cubicBezTo>
                  <a:pt x="629874" y="1075213"/>
                  <a:pt x="625287" y="1079795"/>
                  <a:pt x="619641" y="1079795"/>
                </a:cubicBezTo>
                <a:cubicBezTo>
                  <a:pt x="613995" y="1079795"/>
                  <a:pt x="609408" y="1075213"/>
                  <a:pt x="609408" y="1069561"/>
                </a:cubicBezTo>
                <a:cubicBezTo>
                  <a:pt x="609408" y="1063909"/>
                  <a:pt x="613995" y="1059327"/>
                  <a:pt x="619641" y="1059327"/>
                </a:cubicBezTo>
                <a:close/>
                <a:moveTo>
                  <a:pt x="681042" y="1058645"/>
                </a:moveTo>
                <a:cubicBezTo>
                  <a:pt x="681162" y="1058643"/>
                  <a:pt x="681264" y="1058643"/>
                  <a:pt x="681384" y="1058645"/>
                </a:cubicBezTo>
                <a:cubicBezTo>
                  <a:pt x="687319" y="1058740"/>
                  <a:pt x="692061" y="1063627"/>
                  <a:pt x="691958" y="1069560"/>
                </a:cubicBezTo>
                <a:cubicBezTo>
                  <a:pt x="691958" y="1075590"/>
                  <a:pt x="687063" y="1080476"/>
                  <a:pt x="681042" y="1080476"/>
                </a:cubicBezTo>
                <a:cubicBezTo>
                  <a:pt x="675021" y="1080476"/>
                  <a:pt x="670127" y="1075590"/>
                  <a:pt x="670127" y="1069560"/>
                </a:cubicBezTo>
                <a:cubicBezTo>
                  <a:pt x="670127" y="1063531"/>
                  <a:pt x="675021" y="1058645"/>
                  <a:pt x="681042" y="1058645"/>
                </a:cubicBezTo>
                <a:close/>
                <a:moveTo>
                  <a:pt x="743126" y="1058133"/>
                </a:moveTo>
                <a:cubicBezTo>
                  <a:pt x="749437" y="1058133"/>
                  <a:pt x="754554" y="1063250"/>
                  <a:pt x="754554" y="1069561"/>
                </a:cubicBezTo>
                <a:cubicBezTo>
                  <a:pt x="754554" y="1075872"/>
                  <a:pt x="749437" y="1080988"/>
                  <a:pt x="743126" y="1080988"/>
                </a:cubicBezTo>
                <a:cubicBezTo>
                  <a:pt x="736816" y="1080988"/>
                  <a:pt x="731699" y="1075872"/>
                  <a:pt x="731699" y="1069561"/>
                </a:cubicBezTo>
                <a:cubicBezTo>
                  <a:pt x="731699" y="1063250"/>
                  <a:pt x="736816" y="1058133"/>
                  <a:pt x="743126" y="1058133"/>
                </a:cubicBezTo>
                <a:close/>
                <a:moveTo>
                  <a:pt x="803845" y="1057451"/>
                </a:moveTo>
                <a:cubicBezTo>
                  <a:pt x="810531" y="1057451"/>
                  <a:pt x="815955" y="1062874"/>
                  <a:pt x="815955" y="1069561"/>
                </a:cubicBezTo>
                <a:cubicBezTo>
                  <a:pt x="815955" y="1076249"/>
                  <a:pt x="810531" y="1081671"/>
                  <a:pt x="803845" y="1081671"/>
                </a:cubicBezTo>
                <a:cubicBezTo>
                  <a:pt x="797159" y="1081671"/>
                  <a:pt x="791736" y="1076249"/>
                  <a:pt x="791736" y="1069561"/>
                </a:cubicBezTo>
                <a:cubicBezTo>
                  <a:pt x="791736" y="1062874"/>
                  <a:pt x="797159" y="1057451"/>
                  <a:pt x="803845" y="1057451"/>
                </a:cubicBezTo>
                <a:close/>
                <a:moveTo>
                  <a:pt x="865246" y="1056769"/>
                </a:moveTo>
                <a:cubicBezTo>
                  <a:pt x="865366" y="1056767"/>
                  <a:pt x="865468" y="1056767"/>
                  <a:pt x="865587" y="1056769"/>
                </a:cubicBezTo>
                <a:cubicBezTo>
                  <a:pt x="872563" y="1056864"/>
                  <a:pt x="878140" y="1062590"/>
                  <a:pt x="878038" y="1069561"/>
                </a:cubicBezTo>
                <a:cubicBezTo>
                  <a:pt x="878038" y="1076625"/>
                  <a:pt x="872308" y="1082353"/>
                  <a:pt x="865246" y="1082353"/>
                </a:cubicBezTo>
                <a:cubicBezTo>
                  <a:pt x="858219" y="1082261"/>
                  <a:pt x="852540" y="1076588"/>
                  <a:pt x="852455" y="1069561"/>
                </a:cubicBezTo>
                <a:cubicBezTo>
                  <a:pt x="852455" y="1062496"/>
                  <a:pt x="858185" y="1056769"/>
                  <a:pt x="865246" y="1056769"/>
                </a:cubicBezTo>
                <a:close/>
                <a:moveTo>
                  <a:pt x="926647" y="1056257"/>
                </a:moveTo>
                <a:cubicBezTo>
                  <a:pt x="933998" y="1056257"/>
                  <a:pt x="939951" y="1062213"/>
                  <a:pt x="939951" y="1069561"/>
                </a:cubicBezTo>
                <a:cubicBezTo>
                  <a:pt x="939951" y="1076909"/>
                  <a:pt x="933998" y="1082865"/>
                  <a:pt x="926647" y="1082865"/>
                </a:cubicBezTo>
                <a:cubicBezTo>
                  <a:pt x="919296" y="1082865"/>
                  <a:pt x="913344" y="1076909"/>
                  <a:pt x="913344" y="1069561"/>
                </a:cubicBezTo>
                <a:cubicBezTo>
                  <a:pt x="913344" y="1062213"/>
                  <a:pt x="919296" y="1056257"/>
                  <a:pt x="926647" y="1056257"/>
                </a:cubicBezTo>
                <a:close/>
                <a:moveTo>
                  <a:pt x="988415" y="1055611"/>
                </a:moveTo>
                <a:cubicBezTo>
                  <a:pt x="996045" y="1055611"/>
                  <a:pt x="1002231" y="1061796"/>
                  <a:pt x="1002231" y="1069426"/>
                </a:cubicBezTo>
                <a:cubicBezTo>
                  <a:pt x="1002231" y="1077056"/>
                  <a:pt x="996045" y="1083242"/>
                  <a:pt x="988415" y="1083242"/>
                </a:cubicBezTo>
                <a:cubicBezTo>
                  <a:pt x="980785" y="1083242"/>
                  <a:pt x="974600" y="1077056"/>
                  <a:pt x="974600" y="1069426"/>
                </a:cubicBezTo>
                <a:cubicBezTo>
                  <a:pt x="974600" y="1061796"/>
                  <a:pt x="980785" y="1055611"/>
                  <a:pt x="988415" y="1055611"/>
                </a:cubicBezTo>
                <a:close/>
                <a:moveTo>
                  <a:pt x="1050132" y="1055234"/>
                </a:moveTo>
                <a:cubicBezTo>
                  <a:pt x="1050252" y="1055232"/>
                  <a:pt x="1050354" y="1055232"/>
                  <a:pt x="1050473" y="1055234"/>
                </a:cubicBezTo>
                <a:cubicBezTo>
                  <a:pt x="1058285" y="1055329"/>
                  <a:pt x="1064562" y="1061742"/>
                  <a:pt x="1064459" y="1069561"/>
                </a:cubicBezTo>
                <a:cubicBezTo>
                  <a:pt x="1064459" y="1077473"/>
                  <a:pt x="1058046" y="1083888"/>
                  <a:pt x="1050132" y="1083888"/>
                </a:cubicBezTo>
                <a:cubicBezTo>
                  <a:pt x="1042253" y="1083796"/>
                  <a:pt x="1035891" y="1077435"/>
                  <a:pt x="1035806" y="1069561"/>
                </a:cubicBezTo>
                <a:cubicBezTo>
                  <a:pt x="1035806" y="1061648"/>
                  <a:pt x="1042219" y="1055234"/>
                  <a:pt x="1050132" y="1055234"/>
                </a:cubicBezTo>
                <a:close/>
                <a:moveTo>
                  <a:pt x="1110851" y="1054722"/>
                </a:moveTo>
                <a:cubicBezTo>
                  <a:pt x="1119038" y="1054722"/>
                  <a:pt x="1125690" y="1061366"/>
                  <a:pt x="1125690" y="1069561"/>
                </a:cubicBezTo>
                <a:cubicBezTo>
                  <a:pt x="1125690" y="1077756"/>
                  <a:pt x="1119038" y="1084400"/>
                  <a:pt x="1110851" y="1084400"/>
                </a:cubicBezTo>
                <a:cubicBezTo>
                  <a:pt x="1102664" y="1084400"/>
                  <a:pt x="1096013" y="1077756"/>
                  <a:pt x="1096013" y="1069561"/>
                </a:cubicBezTo>
                <a:cubicBezTo>
                  <a:pt x="1096013" y="1061366"/>
                  <a:pt x="1102647" y="1054722"/>
                  <a:pt x="1110851" y="1054722"/>
                </a:cubicBezTo>
                <a:close/>
                <a:moveTo>
                  <a:pt x="1172253" y="1054210"/>
                </a:moveTo>
                <a:cubicBezTo>
                  <a:pt x="1180730" y="1054210"/>
                  <a:pt x="1187603" y="1061082"/>
                  <a:pt x="1187603" y="1069561"/>
                </a:cubicBezTo>
                <a:cubicBezTo>
                  <a:pt x="1187603" y="1069619"/>
                  <a:pt x="1187603" y="1069675"/>
                  <a:pt x="1187603" y="1069733"/>
                </a:cubicBezTo>
                <a:cubicBezTo>
                  <a:pt x="1187500" y="1078116"/>
                  <a:pt x="1180644" y="1084834"/>
                  <a:pt x="1172253" y="1084741"/>
                </a:cubicBezTo>
                <a:cubicBezTo>
                  <a:pt x="1163844" y="1084741"/>
                  <a:pt x="1157005" y="1077973"/>
                  <a:pt x="1156903" y="1069561"/>
                </a:cubicBezTo>
                <a:cubicBezTo>
                  <a:pt x="1156903" y="1061082"/>
                  <a:pt x="1163776" y="1054210"/>
                  <a:pt x="1172253" y="1054210"/>
                </a:cubicBezTo>
                <a:close/>
                <a:moveTo>
                  <a:pt x="1234020" y="1053564"/>
                </a:moveTo>
                <a:cubicBezTo>
                  <a:pt x="1242780" y="1053564"/>
                  <a:pt x="1249882" y="1060666"/>
                  <a:pt x="1249882" y="1069426"/>
                </a:cubicBezTo>
                <a:cubicBezTo>
                  <a:pt x="1249882" y="1078186"/>
                  <a:pt x="1242780" y="1085288"/>
                  <a:pt x="1234020" y="1085288"/>
                </a:cubicBezTo>
                <a:cubicBezTo>
                  <a:pt x="1225260" y="1085288"/>
                  <a:pt x="1218158" y="1078186"/>
                  <a:pt x="1218158" y="1069426"/>
                </a:cubicBezTo>
                <a:cubicBezTo>
                  <a:pt x="1218158" y="1060666"/>
                  <a:pt x="1225260" y="1053564"/>
                  <a:pt x="1234020" y="1053564"/>
                </a:cubicBezTo>
                <a:close/>
                <a:moveTo>
                  <a:pt x="1971151" y="1053528"/>
                </a:moveTo>
                <a:cubicBezTo>
                  <a:pt x="1980003" y="1053528"/>
                  <a:pt x="1987184" y="1060707"/>
                  <a:pt x="1987184" y="1069561"/>
                </a:cubicBezTo>
                <a:cubicBezTo>
                  <a:pt x="1987098" y="1078348"/>
                  <a:pt x="1979935" y="1085423"/>
                  <a:pt x="1971151" y="1085423"/>
                </a:cubicBezTo>
                <a:cubicBezTo>
                  <a:pt x="1962367" y="1085423"/>
                  <a:pt x="1955204" y="1078348"/>
                  <a:pt x="1955119" y="1069561"/>
                </a:cubicBezTo>
                <a:cubicBezTo>
                  <a:pt x="1955119" y="1060707"/>
                  <a:pt x="1962299" y="1053528"/>
                  <a:pt x="1971151" y="1053528"/>
                </a:cubicBezTo>
                <a:close/>
                <a:moveTo>
                  <a:pt x="1295054" y="1053187"/>
                </a:moveTo>
                <a:cubicBezTo>
                  <a:pt x="1304469" y="1053187"/>
                  <a:pt x="1312110" y="1060823"/>
                  <a:pt x="1312110" y="1070243"/>
                </a:cubicBezTo>
                <a:cubicBezTo>
                  <a:pt x="1312110" y="1079663"/>
                  <a:pt x="1304469" y="1087299"/>
                  <a:pt x="1295054" y="1087299"/>
                </a:cubicBezTo>
                <a:cubicBezTo>
                  <a:pt x="1285640" y="1087299"/>
                  <a:pt x="1277999" y="1079663"/>
                  <a:pt x="1277999" y="1070243"/>
                </a:cubicBezTo>
                <a:cubicBezTo>
                  <a:pt x="1277999" y="1060823"/>
                  <a:pt x="1285640" y="1053187"/>
                  <a:pt x="1295054" y="1053187"/>
                </a:cubicBezTo>
                <a:close/>
                <a:moveTo>
                  <a:pt x="1357138" y="1052846"/>
                </a:moveTo>
                <a:cubicBezTo>
                  <a:pt x="1366553" y="1052846"/>
                  <a:pt x="1374194" y="1060482"/>
                  <a:pt x="1374194" y="1069902"/>
                </a:cubicBezTo>
                <a:cubicBezTo>
                  <a:pt x="1374194" y="1079322"/>
                  <a:pt x="1366553" y="1086958"/>
                  <a:pt x="1357138" y="1086958"/>
                </a:cubicBezTo>
                <a:cubicBezTo>
                  <a:pt x="1347724" y="1086958"/>
                  <a:pt x="1340083" y="1079322"/>
                  <a:pt x="1340083" y="1069902"/>
                </a:cubicBezTo>
                <a:cubicBezTo>
                  <a:pt x="1340083" y="1060482"/>
                  <a:pt x="1347724" y="1052846"/>
                  <a:pt x="1357138" y="1052846"/>
                </a:cubicBezTo>
                <a:close/>
                <a:moveTo>
                  <a:pt x="1417857" y="1052504"/>
                </a:moveTo>
                <a:cubicBezTo>
                  <a:pt x="1427272" y="1052504"/>
                  <a:pt x="1434913" y="1060140"/>
                  <a:pt x="1434913" y="1069560"/>
                </a:cubicBezTo>
                <a:cubicBezTo>
                  <a:pt x="1434913" y="1078980"/>
                  <a:pt x="1427272" y="1086616"/>
                  <a:pt x="1417857" y="1086616"/>
                </a:cubicBezTo>
                <a:cubicBezTo>
                  <a:pt x="1408443" y="1086616"/>
                  <a:pt x="1400802" y="1078980"/>
                  <a:pt x="1400802" y="1069560"/>
                </a:cubicBezTo>
                <a:cubicBezTo>
                  <a:pt x="1400802" y="1060140"/>
                  <a:pt x="1408443" y="1052504"/>
                  <a:pt x="1417857" y="1052504"/>
                </a:cubicBezTo>
                <a:close/>
                <a:moveTo>
                  <a:pt x="1479258" y="1052163"/>
                </a:moveTo>
                <a:cubicBezTo>
                  <a:pt x="1488673" y="1052163"/>
                  <a:pt x="1496314" y="1059799"/>
                  <a:pt x="1496314" y="1069219"/>
                </a:cubicBezTo>
                <a:cubicBezTo>
                  <a:pt x="1496314" y="1078639"/>
                  <a:pt x="1488673" y="1086275"/>
                  <a:pt x="1479258" y="1086275"/>
                </a:cubicBezTo>
                <a:cubicBezTo>
                  <a:pt x="1469844" y="1086275"/>
                  <a:pt x="1462203" y="1078639"/>
                  <a:pt x="1462203" y="1069219"/>
                </a:cubicBezTo>
                <a:cubicBezTo>
                  <a:pt x="1462203" y="1059799"/>
                  <a:pt x="1469844" y="1052163"/>
                  <a:pt x="1479258" y="1052163"/>
                </a:cubicBezTo>
                <a:close/>
                <a:moveTo>
                  <a:pt x="1541026" y="1051688"/>
                </a:moveTo>
                <a:cubicBezTo>
                  <a:pt x="1550823" y="1051688"/>
                  <a:pt x="1558764" y="1059630"/>
                  <a:pt x="1558764" y="1069426"/>
                </a:cubicBezTo>
                <a:cubicBezTo>
                  <a:pt x="1558764" y="1079223"/>
                  <a:pt x="1550823" y="1087164"/>
                  <a:pt x="1541026" y="1087164"/>
                </a:cubicBezTo>
                <a:cubicBezTo>
                  <a:pt x="1531230" y="1087164"/>
                  <a:pt x="1523288" y="1079223"/>
                  <a:pt x="1523288" y="1069426"/>
                </a:cubicBezTo>
                <a:cubicBezTo>
                  <a:pt x="1523288" y="1059630"/>
                  <a:pt x="1531230" y="1051688"/>
                  <a:pt x="1541026" y="1051688"/>
                </a:cubicBezTo>
                <a:close/>
                <a:moveTo>
                  <a:pt x="1602931" y="1051632"/>
                </a:moveTo>
                <a:cubicBezTo>
                  <a:pt x="1612363" y="1051642"/>
                  <a:pt x="1619987" y="1059288"/>
                  <a:pt x="1619970" y="1068708"/>
                </a:cubicBezTo>
                <a:cubicBezTo>
                  <a:pt x="1619970" y="1069000"/>
                  <a:pt x="1619970" y="1069291"/>
                  <a:pt x="1619953" y="1069583"/>
                </a:cubicBezTo>
                <a:cubicBezTo>
                  <a:pt x="1619476" y="1078989"/>
                  <a:pt x="1611476" y="1086235"/>
                  <a:pt x="1602061" y="1085764"/>
                </a:cubicBezTo>
                <a:cubicBezTo>
                  <a:pt x="1601771" y="1085779"/>
                  <a:pt x="1601481" y="1085786"/>
                  <a:pt x="1601191" y="1085786"/>
                </a:cubicBezTo>
                <a:cubicBezTo>
                  <a:pt x="1591760" y="1085774"/>
                  <a:pt x="1584135" y="1078128"/>
                  <a:pt x="1584153" y="1068708"/>
                </a:cubicBezTo>
                <a:cubicBezTo>
                  <a:pt x="1584153" y="1068416"/>
                  <a:pt x="1584153" y="1068125"/>
                  <a:pt x="1584170" y="1067833"/>
                </a:cubicBezTo>
                <a:cubicBezTo>
                  <a:pt x="1584647" y="1058427"/>
                  <a:pt x="1592647" y="1051181"/>
                  <a:pt x="1602061" y="1051652"/>
                </a:cubicBezTo>
                <a:cubicBezTo>
                  <a:pt x="1602352" y="1051637"/>
                  <a:pt x="1602641" y="1051630"/>
                  <a:pt x="1602931" y="1051632"/>
                </a:cubicBezTo>
                <a:close/>
                <a:moveTo>
                  <a:pt x="1664145" y="1051482"/>
                </a:moveTo>
                <a:cubicBezTo>
                  <a:pt x="1664264" y="1051480"/>
                  <a:pt x="1664367" y="1051480"/>
                  <a:pt x="1664486" y="1051482"/>
                </a:cubicBezTo>
                <a:cubicBezTo>
                  <a:pt x="1674378" y="1051576"/>
                  <a:pt x="1682327" y="1059670"/>
                  <a:pt x="1682224" y="1069561"/>
                </a:cubicBezTo>
                <a:cubicBezTo>
                  <a:pt x="1681763" y="1079184"/>
                  <a:pt x="1673781" y="1086719"/>
                  <a:pt x="1664145" y="1086617"/>
                </a:cubicBezTo>
                <a:cubicBezTo>
                  <a:pt x="1654543" y="1086632"/>
                  <a:pt x="1646611" y="1079145"/>
                  <a:pt x="1646066" y="1069561"/>
                </a:cubicBezTo>
                <a:cubicBezTo>
                  <a:pt x="1646066" y="1059576"/>
                  <a:pt x="1654167" y="1051482"/>
                  <a:pt x="1664145" y="1051482"/>
                </a:cubicBezTo>
                <a:close/>
                <a:moveTo>
                  <a:pt x="1724864" y="1051310"/>
                </a:moveTo>
                <a:cubicBezTo>
                  <a:pt x="1734944" y="1051310"/>
                  <a:pt x="1743113" y="1059482"/>
                  <a:pt x="1743113" y="1069560"/>
                </a:cubicBezTo>
                <a:cubicBezTo>
                  <a:pt x="1743113" y="1069618"/>
                  <a:pt x="1743113" y="1069675"/>
                  <a:pt x="1743113" y="1069733"/>
                </a:cubicBezTo>
                <a:cubicBezTo>
                  <a:pt x="1743011" y="1079715"/>
                  <a:pt x="1734841" y="1087733"/>
                  <a:pt x="1724864" y="1087640"/>
                </a:cubicBezTo>
                <a:cubicBezTo>
                  <a:pt x="1724813" y="1087640"/>
                  <a:pt x="1724744" y="1087640"/>
                  <a:pt x="1724693" y="1087640"/>
                </a:cubicBezTo>
                <a:cubicBezTo>
                  <a:pt x="1714715" y="1087640"/>
                  <a:pt x="1706614" y="1079545"/>
                  <a:pt x="1706614" y="1069560"/>
                </a:cubicBezTo>
                <a:cubicBezTo>
                  <a:pt x="1706614" y="1059482"/>
                  <a:pt x="1714783" y="1051310"/>
                  <a:pt x="1724864" y="1051310"/>
                </a:cubicBezTo>
                <a:close/>
                <a:moveTo>
                  <a:pt x="1786265" y="1051140"/>
                </a:moveTo>
                <a:cubicBezTo>
                  <a:pt x="1796447" y="1051140"/>
                  <a:pt x="1804685" y="1059387"/>
                  <a:pt x="1804685" y="1069561"/>
                </a:cubicBezTo>
                <a:cubicBezTo>
                  <a:pt x="1804685" y="1069619"/>
                  <a:pt x="1804685" y="1069675"/>
                  <a:pt x="1804685" y="1069733"/>
                </a:cubicBezTo>
                <a:cubicBezTo>
                  <a:pt x="1804583" y="1079811"/>
                  <a:pt x="1796345" y="1087904"/>
                  <a:pt x="1786265" y="1087811"/>
                </a:cubicBezTo>
                <a:cubicBezTo>
                  <a:pt x="1776151" y="1087811"/>
                  <a:pt x="1767947" y="1079668"/>
                  <a:pt x="1767845" y="1069561"/>
                </a:cubicBezTo>
                <a:cubicBezTo>
                  <a:pt x="1767845" y="1059387"/>
                  <a:pt x="1776100" y="1051140"/>
                  <a:pt x="1786265" y="1051140"/>
                </a:cubicBezTo>
                <a:close/>
                <a:moveTo>
                  <a:pt x="1909067" y="1050969"/>
                </a:moveTo>
                <a:cubicBezTo>
                  <a:pt x="1919335" y="1050969"/>
                  <a:pt x="1927659" y="1059293"/>
                  <a:pt x="1927659" y="1069560"/>
                </a:cubicBezTo>
                <a:cubicBezTo>
                  <a:pt x="1927659" y="1069617"/>
                  <a:pt x="1927659" y="1069675"/>
                  <a:pt x="1927659" y="1069731"/>
                </a:cubicBezTo>
                <a:cubicBezTo>
                  <a:pt x="1927556" y="1079905"/>
                  <a:pt x="1919233" y="1088075"/>
                  <a:pt x="1909067" y="1087981"/>
                </a:cubicBezTo>
                <a:cubicBezTo>
                  <a:pt x="1909016" y="1087981"/>
                  <a:pt x="1908948" y="1087981"/>
                  <a:pt x="1908897" y="1087981"/>
                </a:cubicBezTo>
                <a:cubicBezTo>
                  <a:pt x="1898715" y="1087981"/>
                  <a:pt x="1890477" y="1079734"/>
                  <a:pt x="1890477" y="1069560"/>
                </a:cubicBezTo>
                <a:cubicBezTo>
                  <a:pt x="1890477" y="1059293"/>
                  <a:pt x="1898800" y="1050969"/>
                  <a:pt x="1909067" y="1050969"/>
                </a:cubicBezTo>
                <a:close/>
                <a:moveTo>
                  <a:pt x="1847666" y="1050969"/>
                </a:moveTo>
                <a:cubicBezTo>
                  <a:pt x="1857934" y="1050969"/>
                  <a:pt x="1866257" y="1059293"/>
                  <a:pt x="1866257" y="1069560"/>
                </a:cubicBezTo>
                <a:cubicBezTo>
                  <a:pt x="1866257" y="1069617"/>
                  <a:pt x="1866257" y="1069675"/>
                  <a:pt x="1866257" y="1069731"/>
                </a:cubicBezTo>
                <a:cubicBezTo>
                  <a:pt x="1866155" y="1079905"/>
                  <a:pt x="1857831" y="1088075"/>
                  <a:pt x="1847666" y="1087981"/>
                </a:cubicBezTo>
                <a:cubicBezTo>
                  <a:pt x="1847615" y="1087981"/>
                  <a:pt x="1847547" y="1087981"/>
                  <a:pt x="1847496" y="1087981"/>
                </a:cubicBezTo>
                <a:cubicBezTo>
                  <a:pt x="1837330" y="1087981"/>
                  <a:pt x="1829076" y="1079734"/>
                  <a:pt x="1829076" y="1069560"/>
                </a:cubicBezTo>
                <a:cubicBezTo>
                  <a:pt x="1829076" y="1059293"/>
                  <a:pt x="1837398" y="1050969"/>
                  <a:pt x="1847666" y="1050969"/>
                </a:cubicBezTo>
                <a:close/>
                <a:moveTo>
                  <a:pt x="5629" y="1005089"/>
                </a:moveTo>
                <a:cubicBezTo>
                  <a:pt x="7318" y="1005089"/>
                  <a:pt x="8699" y="1006464"/>
                  <a:pt x="8699" y="1008160"/>
                </a:cubicBezTo>
                <a:cubicBezTo>
                  <a:pt x="8699" y="1009855"/>
                  <a:pt x="7318" y="1011230"/>
                  <a:pt x="5629" y="1011230"/>
                </a:cubicBezTo>
                <a:cubicBezTo>
                  <a:pt x="3941" y="1011230"/>
                  <a:pt x="2559" y="1009855"/>
                  <a:pt x="2559" y="1008160"/>
                </a:cubicBezTo>
                <a:cubicBezTo>
                  <a:pt x="2559" y="1006464"/>
                  <a:pt x="3941" y="1005089"/>
                  <a:pt x="5629" y="1005089"/>
                </a:cubicBezTo>
                <a:close/>
                <a:moveTo>
                  <a:pt x="67030" y="1003725"/>
                </a:moveTo>
                <a:cubicBezTo>
                  <a:pt x="67149" y="1003720"/>
                  <a:pt x="67269" y="1003720"/>
                  <a:pt x="67371" y="1003725"/>
                </a:cubicBezTo>
                <a:cubicBezTo>
                  <a:pt x="69725" y="1003821"/>
                  <a:pt x="71567" y="1005808"/>
                  <a:pt x="71464" y="1008160"/>
                </a:cubicBezTo>
                <a:cubicBezTo>
                  <a:pt x="71464" y="1010609"/>
                  <a:pt x="69486" y="1012594"/>
                  <a:pt x="67030" y="1012594"/>
                </a:cubicBezTo>
                <a:cubicBezTo>
                  <a:pt x="64574" y="1012594"/>
                  <a:pt x="62596" y="1010609"/>
                  <a:pt x="62596" y="1008160"/>
                </a:cubicBezTo>
                <a:cubicBezTo>
                  <a:pt x="62596" y="1005711"/>
                  <a:pt x="64574" y="1003725"/>
                  <a:pt x="67030" y="1003725"/>
                </a:cubicBezTo>
                <a:close/>
                <a:moveTo>
                  <a:pt x="129113" y="1003043"/>
                </a:moveTo>
                <a:cubicBezTo>
                  <a:pt x="129232" y="1003040"/>
                  <a:pt x="129352" y="1003040"/>
                  <a:pt x="129454" y="1003043"/>
                </a:cubicBezTo>
                <a:cubicBezTo>
                  <a:pt x="132183" y="1003139"/>
                  <a:pt x="134332" y="1005429"/>
                  <a:pt x="134230" y="1008160"/>
                </a:cubicBezTo>
                <a:cubicBezTo>
                  <a:pt x="134230" y="1010986"/>
                  <a:pt x="131944" y="1013277"/>
                  <a:pt x="129113" y="1013277"/>
                </a:cubicBezTo>
                <a:cubicBezTo>
                  <a:pt x="126333" y="1013188"/>
                  <a:pt x="124081" y="1010949"/>
                  <a:pt x="123997" y="1008160"/>
                </a:cubicBezTo>
                <a:cubicBezTo>
                  <a:pt x="123997" y="1005334"/>
                  <a:pt x="126282" y="1003043"/>
                  <a:pt x="129113" y="1003043"/>
                </a:cubicBezTo>
                <a:close/>
                <a:moveTo>
                  <a:pt x="189833" y="1002360"/>
                </a:moveTo>
                <a:cubicBezTo>
                  <a:pt x="193039" y="1002360"/>
                  <a:pt x="195631" y="1004956"/>
                  <a:pt x="195631" y="1008159"/>
                </a:cubicBezTo>
                <a:cubicBezTo>
                  <a:pt x="195631" y="1011363"/>
                  <a:pt x="193039" y="1013958"/>
                  <a:pt x="189833" y="1013958"/>
                </a:cubicBezTo>
                <a:cubicBezTo>
                  <a:pt x="186660" y="1013870"/>
                  <a:pt x="184119" y="1011325"/>
                  <a:pt x="184034" y="1008159"/>
                </a:cubicBezTo>
                <a:cubicBezTo>
                  <a:pt x="184034" y="1004956"/>
                  <a:pt x="186626" y="1002360"/>
                  <a:pt x="189833" y="1002360"/>
                </a:cubicBezTo>
                <a:close/>
                <a:moveTo>
                  <a:pt x="251234" y="1001508"/>
                </a:moveTo>
                <a:cubicBezTo>
                  <a:pt x="251353" y="1001505"/>
                  <a:pt x="251473" y="1001505"/>
                  <a:pt x="251575" y="1001508"/>
                </a:cubicBezTo>
                <a:cubicBezTo>
                  <a:pt x="255157" y="1001603"/>
                  <a:pt x="257988" y="1004581"/>
                  <a:pt x="257885" y="1008160"/>
                </a:cubicBezTo>
                <a:cubicBezTo>
                  <a:pt x="257885" y="1011834"/>
                  <a:pt x="254901" y="1014812"/>
                  <a:pt x="251234" y="1014812"/>
                </a:cubicBezTo>
                <a:cubicBezTo>
                  <a:pt x="247600" y="1014721"/>
                  <a:pt x="244667" y="1011796"/>
                  <a:pt x="244582" y="1008160"/>
                </a:cubicBezTo>
                <a:cubicBezTo>
                  <a:pt x="244582" y="1004486"/>
                  <a:pt x="247567" y="1001508"/>
                  <a:pt x="251234" y="1001508"/>
                </a:cubicBezTo>
                <a:close/>
                <a:moveTo>
                  <a:pt x="312635" y="1000825"/>
                </a:moveTo>
                <a:cubicBezTo>
                  <a:pt x="316677" y="1000825"/>
                  <a:pt x="319969" y="1004109"/>
                  <a:pt x="319969" y="1008159"/>
                </a:cubicBezTo>
                <a:cubicBezTo>
                  <a:pt x="319969" y="1012210"/>
                  <a:pt x="316677" y="1015494"/>
                  <a:pt x="312635" y="1015494"/>
                </a:cubicBezTo>
                <a:cubicBezTo>
                  <a:pt x="308627" y="1015403"/>
                  <a:pt x="305386" y="1012173"/>
                  <a:pt x="305301" y="1008159"/>
                </a:cubicBezTo>
                <a:cubicBezTo>
                  <a:pt x="305301" y="1004109"/>
                  <a:pt x="308593" y="1000825"/>
                  <a:pt x="312635" y="1000825"/>
                </a:cubicBezTo>
                <a:close/>
                <a:moveTo>
                  <a:pt x="374035" y="1000143"/>
                </a:moveTo>
                <a:cubicBezTo>
                  <a:pt x="378470" y="1000143"/>
                  <a:pt x="382052" y="1003732"/>
                  <a:pt x="382052" y="1008160"/>
                </a:cubicBezTo>
                <a:cubicBezTo>
                  <a:pt x="382052" y="1012588"/>
                  <a:pt x="378470" y="1016176"/>
                  <a:pt x="374035" y="1016176"/>
                </a:cubicBezTo>
                <a:cubicBezTo>
                  <a:pt x="369601" y="1016176"/>
                  <a:pt x="366020" y="1012588"/>
                  <a:pt x="366020" y="1008160"/>
                </a:cubicBezTo>
                <a:cubicBezTo>
                  <a:pt x="366020" y="1003732"/>
                  <a:pt x="369601" y="1000143"/>
                  <a:pt x="374035" y="1000143"/>
                </a:cubicBezTo>
                <a:close/>
                <a:moveTo>
                  <a:pt x="436119" y="999461"/>
                </a:moveTo>
                <a:cubicBezTo>
                  <a:pt x="440929" y="999461"/>
                  <a:pt x="444818" y="1003355"/>
                  <a:pt x="444818" y="1008160"/>
                </a:cubicBezTo>
                <a:cubicBezTo>
                  <a:pt x="444818" y="1012965"/>
                  <a:pt x="440929" y="1016858"/>
                  <a:pt x="436119" y="1016858"/>
                </a:cubicBezTo>
                <a:cubicBezTo>
                  <a:pt x="431309" y="1016858"/>
                  <a:pt x="427421" y="1012965"/>
                  <a:pt x="427421" y="1008160"/>
                </a:cubicBezTo>
                <a:cubicBezTo>
                  <a:pt x="427421" y="1003355"/>
                  <a:pt x="431309" y="999461"/>
                  <a:pt x="436119" y="999461"/>
                </a:cubicBezTo>
                <a:close/>
                <a:moveTo>
                  <a:pt x="496838" y="998779"/>
                </a:moveTo>
                <a:cubicBezTo>
                  <a:pt x="496957" y="998777"/>
                  <a:pt x="497060" y="998777"/>
                  <a:pt x="497179" y="998779"/>
                </a:cubicBezTo>
                <a:cubicBezTo>
                  <a:pt x="502262" y="998874"/>
                  <a:pt x="506321" y="1003073"/>
                  <a:pt x="506219" y="1008159"/>
                </a:cubicBezTo>
                <a:cubicBezTo>
                  <a:pt x="506219" y="1013341"/>
                  <a:pt x="502023" y="1017540"/>
                  <a:pt x="496838" y="1017540"/>
                </a:cubicBezTo>
                <a:cubicBezTo>
                  <a:pt x="491653" y="1017540"/>
                  <a:pt x="487458" y="1013341"/>
                  <a:pt x="487458" y="1008159"/>
                </a:cubicBezTo>
                <a:cubicBezTo>
                  <a:pt x="487458" y="1002978"/>
                  <a:pt x="491653" y="998779"/>
                  <a:pt x="496838" y="998779"/>
                </a:cubicBezTo>
                <a:close/>
                <a:moveTo>
                  <a:pt x="558239" y="998097"/>
                </a:moveTo>
                <a:cubicBezTo>
                  <a:pt x="558359" y="998095"/>
                  <a:pt x="558461" y="998095"/>
                  <a:pt x="558580" y="998097"/>
                </a:cubicBezTo>
                <a:cubicBezTo>
                  <a:pt x="564038" y="998192"/>
                  <a:pt x="568405" y="1002697"/>
                  <a:pt x="568302" y="1008160"/>
                </a:cubicBezTo>
                <a:cubicBezTo>
                  <a:pt x="568302" y="1013716"/>
                  <a:pt x="563800" y="1018223"/>
                  <a:pt x="558239" y="1018223"/>
                </a:cubicBezTo>
                <a:cubicBezTo>
                  <a:pt x="552713" y="1018131"/>
                  <a:pt x="548262" y="1013679"/>
                  <a:pt x="548177" y="1008160"/>
                </a:cubicBezTo>
                <a:cubicBezTo>
                  <a:pt x="548177" y="1002603"/>
                  <a:pt x="552679" y="998097"/>
                  <a:pt x="558239" y="998097"/>
                </a:cubicBezTo>
                <a:close/>
                <a:moveTo>
                  <a:pt x="743126" y="996733"/>
                </a:moveTo>
                <a:cubicBezTo>
                  <a:pt x="749812" y="996733"/>
                  <a:pt x="755236" y="1002155"/>
                  <a:pt x="755236" y="1008842"/>
                </a:cubicBezTo>
                <a:cubicBezTo>
                  <a:pt x="755236" y="1015530"/>
                  <a:pt x="749812" y="1020952"/>
                  <a:pt x="743126" y="1020952"/>
                </a:cubicBezTo>
                <a:cubicBezTo>
                  <a:pt x="736440" y="1020952"/>
                  <a:pt x="731017" y="1015530"/>
                  <a:pt x="731017" y="1008842"/>
                </a:cubicBezTo>
                <a:cubicBezTo>
                  <a:pt x="731017" y="1002155"/>
                  <a:pt x="736440" y="996733"/>
                  <a:pt x="743126" y="996733"/>
                </a:cubicBezTo>
                <a:close/>
                <a:moveTo>
                  <a:pt x="681042" y="996733"/>
                </a:moveTo>
                <a:cubicBezTo>
                  <a:pt x="687353" y="996733"/>
                  <a:pt x="692469" y="1001849"/>
                  <a:pt x="692469" y="1008160"/>
                </a:cubicBezTo>
                <a:cubicBezTo>
                  <a:pt x="692469" y="1014471"/>
                  <a:pt x="687353" y="1019587"/>
                  <a:pt x="681042" y="1019587"/>
                </a:cubicBezTo>
                <a:cubicBezTo>
                  <a:pt x="674731" y="1019587"/>
                  <a:pt x="669615" y="1014471"/>
                  <a:pt x="669615" y="1008160"/>
                </a:cubicBezTo>
                <a:cubicBezTo>
                  <a:pt x="669615" y="1001849"/>
                  <a:pt x="674731" y="996733"/>
                  <a:pt x="681042" y="996733"/>
                </a:cubicBezTo>
                <a:close/>
                <a:moveTo>
                  <a:pt x="619641" y="996733"/>
                </a:moveTo>
                <a:cubicBezTo>
                  <a:pt x="625576" y="996733"/>
                  <a:pt x="630386" y="1001544"/>
                  <a:pt x="630386" y="1007478"/>
                </a:cubicBezTo>
                <a:cubicBezTo>
                  <a:pt x="630386" y="1013411"/>
                  <a:pt x="625576" y="1018223"/>
                  <a:pt x="619641" y="1018223"/>
                </a:cubicBezTo>
                <a:cubicBezTo>
                  <a:pt x="613739" y="1018131"/>
                  <a:pt x="608981" y="1013374"/>
                  <a:pt x="608896" y="1007478"/>
                </a:cubicBezTo>
                <a:cubicBezTo>
                  <a:pt x="608896" y="1001544"/>
                  <a:pt x="613705" y="996733"/>
                  <a:pt x="619641" y="996733"/>
                </a:cubicBezTo>
                <a:close/>
                <a:moveTo>
                  <a:pt x="803845" y="995538"/>
                </a:moveTo>
                <a:cubicBezTo>
                  <a:pt x="810821" y="995538"/>
                  <a:pt x="816466" y="1001189"/>
                  <a:pt x="816466" y="1008160"/>
                </a:cubicBezTo>
                <a:cubicBezTo>
                  <a:pt x="816466" y="1015131"/>
                  <a:pt x="810821" y="1020781"/>
                  <a:pt x="803845" y="1020781"/>
                </a:cubicBezTo>
                <a:cubicBezTo>
                  <a:pt x="796869" y="1020781"/>
                  <a:pt x="791224" y="1015131"/>
                  <a:pt x="791224" y="1008160"/>
                </a:cubicBezTo>
                <a:cubicBezTo>
                  <a:pt x="791224" y="1001189"/>
                  <a:pt x="796869" y="995538"/>
                  <a:pt x="803845" y="995538"/>
                </a:cubicBezTo>
                <a:close/>
                <a:moveTo>
                  <a:pt x="865246" y="994856"/>
                </a:moveTo>
                <a:cubicBezTo>
                  <a:pt x="872597" y="994856"/>
                  <a:pt x="878550" y="1000811"/>
                  <a:pt x="878550" y="1008159"/>
                </a:cubicBezTo>
                <a:cubicBezTo>
                  <a:pt x="878550" y="1015507"/>
                  <a:pt x="872597" y="1021463"/>
                  <a:pt x="865246" y="1021463"/>
                </a:cubicBezTo>
                <a:cubicBezTo>
                  <a:pt x="857895" y="1021463"/>
                  <a:pt x="851943" y="1015507"/>
                  <a:pt x="851943" y="1008159"/>
                </a:cubicBezTo>
                <a:cubicBezTo>
                  <a:pt x="851943" y="1000811"/>
                  <a:pt x="857895" y="994856"/>
                  <a:pt x="865246" y="994856"/>
                </a:cubicBezTo>
                <a:close/>
                <a:moveTo>
                  <a:pt x="926648" y="994345"/>
                </a:moveTo>
                <a:cubicBezTo>
                  <a:pt x="934272" y="994345"/>
                  <a:pt x="940463" y="1000529"/>
                  <a:pt x="940463" y="1008160"/>
                </a:cubicBezTo>
                <a:cubicBezTo>
                  <a:pt x="940463" y="1015789"/>
                  <a:pt x="934272" y="1021975"/>
                  <a:pt x="926648" y="1021975"/>
                </a:cubicBezTo>
                <a:cubicBezTo>
                  <a:pt x="919058" y="1021883"/>
                  <a:pt x="912917" y="1015751"/>
                  <a:pt x="912833" y="1008160"/>
                </a:cubicBezTo>
                <a:cubicBezTo>
                  <a:pt x="912833" y="1000529"/>
                  <a:pt x="919023" y="994345"/>
                  <a:pt x="926648" y="994345"/>
                </a:cubicBezTo>
                <a:close/>
                <a:moveTo>
                  <a:pt x="988049" y="993663"/>
                </a:moveTo>
                <a:cubicBezTo>
                  <a:pt x="996048" y="993663"/>
                  <a:pt x="1002546" y="1000154"/>
                  <a:pt x="1002546" y="1008160"/>
                </a:cubicBezTo>
                <a:cubicBezTo>
                  <a:pt x="1002546" y="1016166"/>
                  <a:pt x="996048" y="1022657"/>
                  <a:pt x="988049" y="1022657"/>
                </a:cubicBezTo>
                <a:cubicBezTo>
                  <a:pt x="980050" y="1022657"/>
                  <a:pt x="973552" y="1016166"/>
                  <a:pt x="973552" y="1008160"/>
                </a:cubicBezTo>
                <a:cubicBezTo>
                  <a:pt x="973552" y="1000154"/>
                  <a:pt x="980050" y="993663"/>
                  <a:pt x="988049" y="993663"/>
                </a:cubicBezTo>
                <a:close/>
                <a:moveTo>
                  <a:pt x="1050132" y="993152"/>
                </a:moveTo>
                <a:cubicBezTo>
                  <a:pt x="1050251" y="993150"/>
                  <a:pt x="1050354" y="993150"/>
                  <a:pt x="1050473" y="993152"/>
                </a:cubicBezTo>
                <a:cubicBezTo>
                  <a:pt x="1058677" y="993247"/>
                  <a:pt x="1065243" y="999966"/>
                  <a:pt x="1065141" y="1008160"/>
                </a:cubicBezTo>
                <a:cubicBezTo>
                  <a:pt x="1065141" y="1008218"/>
                  <a:pt x="1065141" y="1008274"/>
                  <a:pt x="1065141" y="1008332"/>
                </a:cubicBezTo>
                <a:cubicBezTo>
                  <a:pt x="1065039" y="1016526"/>
                  <a:pt x="1058319" y="1023092"/>
                  <a:pt x="1050132" y="1022999"/>
                </a:cubicBezTo>
                <a:cubicBezTo>
                  <a:pt x="1041911" y="1022999"/>
                  <a:pt x="1035208" y="1016383"/>
                  <a:pt x="1035123" y="1008160"/>
                </a:cubicBezTo>
                <a:cubicBezTo>
                  <a:pt x="1035123" y="999871"/>
                  <a:pt x="1041843" y="993152"/>
                  <a:pt x="1050132" y="993152"/>
                </a:cubicBezTo>
                <a:close/>
                <a:moveTo>
                  <a:pt x="1110852" y="992639"/>
                </a:moveTo>
                <a:cubicBezTo>
                  <a:pt x="1119430" y="992639"/>
                  <a:pt x="1126372" y="999587"/>
                  <a:pt x="1126372" y="1008159"/>
                </a:cubicBezTo>
                <a:cubicBezTo>
                  <a:pt x="1126372" y="1008217"/>
                  <a:pt x="1126372" y="1008273"/>
                  <a:pt x="1126372" y="1008332"/>
                </a:cubicBezTo>
                <a:cubicBezTo>
                  <a:pt x="1126270" y="1016808"/>
                  <a:pt x="1119328" y="1023603"/>
                  <a:pt x="1110852" y="1023510"/>
                </a:cubicBezTo>
                <a:cubicBezTo>
                  <a:pt x="1110800" y="1023510"/>
                  <a:pt x="1110732" y="1023511"/>
                  <a:pt x="1110681" y="1023511"/>
                </a:cubicBezTo>
                <a:cubicBezTo>
                  <a:pt x="1102204" y="1023510"/>
                  <a:pt x="1095331" y="1016638"/>
                  <a:pt x="1095331" y="1008159"/>
                </a:cubicBezTo>
                <a:cubicBezTo>
                  <a:pt x="1095331" y="999587"/>
                  <a:pt x="1102273" y="992639"/>
                  <a:pt x="1110852" y="992639"/>
                </a:cubicBezTo>
                <a:close/>
                <a:moveTo>
                  <a:pt x="1172618" y="991994"/>
                </a:moveTo>
                <a:cubicBezTo>
                  <a:pt x="1181473" y="991994"/>
                  <a:pt x="1188651" y="999171"/>
                  <a:pt x="1188651" y="1008026"/>
                </a:cubicBezTo>
                <a:cubicBezTo>
                  <a:pt x="1188651" y="1016880"/>
                  <a:pt x="1181473" y="1024058"/>
                  <a:pt x="1172618" y="1024058"/>
                </a:cubicBezTo>
                <a:cubicBezTo>
                  <a:pt x="1163764" y="1024058"/>
                  <a:pt x="1156586" y="1016880"/>
                  <a:pt x="1156586" y="1008026"/>
                </a:cubicBezTo>
                <a:cubicBezTo>
                  <a:pt x="1156586" y="999171"/>
                  <a:pt x="1163764" y="991994"/>
                  <a:pt x="1172618" y="991994"/>
                </a:cubicBezTo>
                <a:close/>
                <a:moveTo>
                  <a:pt x="1233653" y="991616"/>
                </a:moveTo>
                <a:cubicBezTo>
                  <a:pt x="1243068" y="991616"/>
                  <a:pt x="1250709" y="999251"/>
                  <a:pt x="1250709" y="1008671"/>
                </a:cubicBezTo>
                <a:cubicBezTo>
                  <a:pt x="1250709" y="1018091"/>
                  <a:pt x="1243068" y="1025727"/>
                  <a:pt x="1233653" y="1025727"/>
                </a:cubicBezTo>
                <a:cubicBezTo>
                  <a:pt x="1224239" y="1025727"/>
                  <a:pt x="1216598" y="1018091"/>
                  <a:pt x="1216598" y="1008671"/>
                </a:cubicBezTo>
                <a:cubicBezTo>
                  <a:pt x="1216598" y="999251"/>
                  <a:pt x="1224239" y="991616"/>
                  <a:pt x="1233653" y="991616"/>
                </a:cubicBezTo>
                <a:close/>
                <a:moveTo>
                  <a:pt x="1971151" y="991444"/>
                </a:moveTo>
                <a:cubicBezTo>
                  <a:pt x="1980566" y="991444"/>
                  <a:pt x="1988207" y="999080"/>
                  <a:pt x="1988207" y="1008500"/>
                </a:cubicBezTo>
                <a:cubicBezTo>
                  <a:pt x="1988207" y="1017920"/>
                  <a:pt x="1980566" y="1025556"/>
                  <a:pt x="1971151" y="1025556"/>
                </a:cubicBezTo>
                <a:cubicBezTo>
                  <a:pt x="1961737" y="1025556"/>
                  <a:pt x="1954096" y="1017920"/>
                  <a:pt x="1954096" y="1008500"/>
                </a:cubicBezTo>
                <a:cubicBezTo>
                  <a:pt x="1954096" y="999080"/>
                  <a:pt x="1961737" y="991444"/>
                  <a:pt x="1971151" y="991444"/>
                </a:cubicBezTo>
                <a:close/>
                <a:moveTo>
                  <a:pt x="1295054" y="991104"/>
                </a:moveTo>
                <a:cubicBezTo>
                  <a:pt x="1304469" y="991104"/>
                  <a:pt x="1312110" y="998739"/>
                  <a:pt x="1312110" y="1008159"/>
                </a:cubicBezTo>
                <a:cubicBezTo>
                  <a:pt x="1312110" y="1017579"/>
                  <a:pt x="1304469" y="1025215"/>
                  <a:pt x="1295054" y="1025215"/>
                </a:cubicBezTo>
                <a:cubicBezTo>
                  <a:pt x="1285640" y="1025215"/>
                  <a:pt x="1277999" y="1017579"/>
                  <a:pt x="1277999" y="1008159"/>
                </a:cubicBezTo>
                <a:cubicBezTo>
                  <a:pt x="1277999" y="998739"/>
                  <a:pt x="1285640" y="991104"/>
                  <a:pt x="1295054" y="991104"/>
                </a:cubicBezTo>
                <a:close/>
                <a:moveTo>
                  <a:pt x="1357138" y="990763"/>
                </a:moveTo>
                <a:cubicBezTo>
                  <a:pt x="1366553" y="990763"/>
                  <a:pt x="1374194" y="998398"/>
                  <a:pt x="1374194" y="1007818"/>
                </a:cubicBezTo>
                <a:cubicBezTo>
                  <a:pt x="1374194" y="1017238"/>
                  <a:pt x="1366553" y="1024874"/>
                  <a:pt x="1357138" y="1024874"/>
                </a:cubicBezTo>
                <a:cubicBezTo>
                  <a:pt x="1347724" y="1024874"/>
                  <a:pt x="1340083" y="1017238"/>
                  <a:pt x="1340083" y="1007818"/>
                </a:cubicBezTo>
                <a:cubicBezTo>
                  <a:pt x="1340083" y="998398"/>
                  <a:pt x="1347724" y="990763"/>
                  <a:pt x="1357138" y="990763"/>
                </a:cubicBezTo>
                <a:close/>
                <a:moveTo>
                  <a:pt x="1418727" y="990232"/>
                </a:moveTo>
                <a:cubicBezTo>
                  <a:pt x="1428159" y="990242"/>
                  <a:pt x="1435783" y="997887"/>
                  <a:pt x="1435766" y="1007307"/>
                </a:cubicBezTo>
                <a:cubicBezTo>
                  <a:pt x="1435766" y="1007599"/>
                  <a:pt x="1435766" y="1007890"/>
                  <a:pt x="1435749" y="1008182"/>
                </a:cubicBezTo>
                <a:cubicBezTo>
                  <a:pt x="1435271" y="1017588"/>
                  <a:pt x="1427272" y="1024834"/>
                  <a:pt x="1417857" y="1024363"/>
                </a:cubicBezTo>
                <a:cubicBezTo>
                  <a:pt x="1417567" y="1024378"/>
                  <a:pt x="1417277" y="1024385"/>
                  <a:pt x="1416987" y="1024385"/>
                </a:cubicBezTo>
                <a:cubicBezTo>
                  <a:pt x="1407555" y="1024373"/>
                  <a:pt x="1399931" y="1016727"/>
                  <a:pt x="1399949" y="1007307"/>
                </a:cubicBezTo>
                <a:cubicBezTo>
                  <a:pt x="1399949" y="1007015"/>
                  <a:pt x="1399949" y="1006724"/>
                  <a:pt x="1399965" y="1006432"/>
                </a:cubicBezTo>
                <a:cubicBezTo>
                  <a:pt x="1400443" y="997026"/>
                  <a:pt x="1408442" y="989781"/>
                  <a:pt x="1417857" y="990252"/>
                </a:cubicBezTo>
                <a:cubicBezTo>
                  <a:pt x="1418147" y="990237"/>
                  <a:pt x="1418437" y="990230"/>
                  <a:pt x="1418727" y="990232"/>
                </a:cubicBezTo>
                <a:close/>
                <a:moveTo>
                  <a:pt x="1479259" y="989910"/>
                </a:moveTo>
                <a:cubicBezTo>
                  <a:pt x="1489339" y="989910"/>
                  <a:pt x="1497508" y="998081"/>
                  <a:pt x="1497508" y="1008159"/>
                </a:cubicBezTo>
                <a:cubicBezTo>
                  <a:pt x="1497508" y="1008217"/>
                  <a:pt x="1497508" y="1008274"/>
                  <a:pt x="1497508" y="1008332"/>
                </a:cubicBezTo>
                <a:cubicBezTo>
                  <a:pt x="1497406" y="1018314"/>
                  <a:pt x="1489236" y="1026332"/>
                  <a:pt x="1479259" y="1026239"/>
                </a:cubicBezTo>
                <a:cubicBezTo>
                  <a:pt x="1479208" y="1026239"/>
                  <a:pt x="1479139" y="1026239"/>
                  <a:pt x="1479088" y="1026239"/>
                </a:cubicBezTo>
                <a:cubicBezTo>
                  <a:pt x="1469110" y="1026239"/>
                  <a:pt x="1461009" y="1018144"/>
                  <a:pt x="1461009" y="1008159"/>
                </a:cubicBezTo>
                <a:cubicBezTo>
                  <a:pt x="1461009" y="998081"/>
                  <a:pt x="1469178" y="989910"/>
                  <a:pt x="1479259" y="989910"/>
                </a:cubicBezTo>
                <a:close/>
                <a:moveTo>
                  <a:pt x="1540660" y="989740"/>
                </a:moveTo>
                <a:cubicBezTo>
                  <a:pt x="1550842" y="989740"/>
                  <a:pt x="1559080" y="997986"/>
                  <a:pt x="1559080" y="1008160"/>
                </a:cubicBezTo>
                <a:cubicBezTo>
                  <a:pt x="1559080" y="1008216"/>
                  <a:pt x="1559080" y="1008274"/>
                  <a:pt x="1559080" y="1008330"/>
                </a:cubicBezTo>
                <a:cubicBezTo>
                  <a:pt x="1558978" y="1018411"/>
                  <a:pt x="1550740" y="1026503"/>
                  <a:pt x="1540660" y="1026410"/>
                </a:cubicBezTo>
                <a:cubicBezTo>
                  <a:pt x="1530546" y="1026410"/>
                  <a:pt x="1522342" y="1018267"/>
                  <a:pt x="1522240" y="1008160"/>
                </a:cubicBezTo>
                <a:cubicBezTo>
                  <a:pt x="1522240" y="997986"/>
                  <a:pt x="1530495" y="989740"/>
                  <a:pt x="1540660" y="989740"/>
                </a:cubicBezTo>
                <a:close/>
                <a:moveTo>
                  <a:pt x="1602061" y="989399"/>
                </a:moveTo>
                <a:cubicBezTo>
                  <a:pt x="1612414" y="989399"/>
                  <a:pt x="1620822" y="997798"/>
                  <a:pt x="1620822" y="1008160"/>
                </a:cubicBezTo>
                <a:cubicBezTo>
                  <a:pt x="1620822" y="1008216"/>
                  <a:pt x="1620822" y="1008274"/>
                  <a:pt x="1620822" y="1008331"/>
                </a:cubicBezTo>
                <a:cubicBezTo>
                  <a:pt x="1620720" y="1018598"/>
                  <a:pt x="1612329" y="1026845"/>
                  <a:pt x="1602061" y="1026751"/>
                </a:cubicBezTo>
                <a:cubicBezTo>
                  <a:pt x="1591759" y="1026751"/>
                  <a:pt x="1583385" y="1018455"/>
                  <a:pt x="1583300" y="1008160"/>
                </a:cubicBezTo>
                <a:cubicBezTo>
                  <a:pt x="1583300" y="997798"/>
                  <a:pt x="1591691" y="989399"/>
                  <a:pt x="1602061" y="989399"/>
                </a:cubicBezTo>
                <a:close/>
                <a:moveTo>
                  <a:pt x="1664144" y="989228"/>
                </a:moveTo>
                <a:cubicBezTo>
                  <a:pt x="1674600" y="989228"/>
                  <a:pt x="1683076" y="997704"/>
                  <a:pt x="1683076" y="1008160"/>
                </a:cubicBezTo>
                <a:cubicBezTo>
                  <a:pt x="1682991" y="1018548"/>
                  <a:pt x="1674532" y="1026921"/>
                  <a:pt x="1664144" y="1026921"/>
                </a:cubicBezTo>
                <a:cubicBezTo>
                  <a:pt x="1653757" y="1026921"/>
                  <a:pt x="1645315" y="1018548"/>
                  <a:pt x="1645213" y="1008160"/>
                </a:cubicBezTo>
                <a:cubicBezTo>
                  <a:pt x="1645213" y="997704"/>
                  <a:pt x="1653689" y="989228"/>
                  <a:pt x="1664144" y="989228"/>
                </a:cubicBezTo>
                <a:close/>
                <a:moveTo>
                  <a:pt x="1724864" y="989058"/>
                </a:moveTo>
                <a:cubicBezTo>
                  <a:pt x="1735422" y="989058"/>
                  <a:pt x="1743967" y="997609"/>
                  <a:pt x="1743967" y="1008160"/>
                </a:cubicBezTo>
                <a:cubicBezTo>
                  <a:pt x="1743865" y="1018644"/>
                  <a:pt x="1735353" y="1027092"/>
                  <a:pt x="1724864" y="1027092"/>
                </a:cubicBezTo>
                <a:cubicBezTo>
                  <a:pt x="1714375" y="1027092"/>
                  <a:pt x="1705847" y="1018644"/>
                  <a:pt x="1705762" y="1008160"/>
                </a:cubicBezTo>
                <a:cubicBezTo>
                  <a:pt x="1705762" y="997609"/>
                  <a:pt x="1714307" y="989058"/>
                  <a:pt x="1724864" y="989058"/>
                </a:cubicBezTo>
                <a:close/>
                <a:moveTo>
                  <a:pt x="1909434" y="988753"/>
                </a:moveTo>
                <a:cubicBezTo>
                  <a:pt x="1920079" y="988753"/>
                  <a:pt x="1928707" y="997381"/>
                  <a:pt x="1928707" y="1008025"/>
                </a:cubicBezTo>
                <a:cubicBezTo>
                  <a:pt x="1928707" y="1018669"/>
                  <a:pt x="1920078" y="1027298"/>
                  <a:pt x="1909434" y="1027298"/>
                </a:cubicBezTo>
                <a:cubicBezTo>
                  <a:pt x="1898790" y="1027298"/>
                  <a:pt x="1890161" y="1018670"/>
                  <a:pt x="1890161" y="1008025"/>
                </a:cubicBezTo>
                <a:cubicBezTo>
                  <a:pt x="1890161" y="997381"/>
                  <a:pt x="1898790" y="988753"/>
                  <a:pt x="1909434" y="988753"/>
                </a:cubicBezTo>
                <a:close/>
                <a:moveTo>
                  <a:pt x="1848033" y="988753"/>
                </a:moveTo>
                <a:cubicBezTo>
                  <a:pt x="1858678" y="988753"/>
                  <a:pt x="1867306" y="997381"/>
                  <a:pt x="1867306" y="1008025"/>
                </a:cubicBezTo>
                <a:cubicBezTo>
                  <a:pt x="1867306" y="1018669"/>
                  <a:pt x="1858677" y="1027298"/>
                  <a:pt x="1848033" y="1027298"/>
                </a:cubicBezTo>
                <a:cubicBezTo>
                  <a:pt x="1837389" y="1027298"/>
                  <a:pt x="1828760" y="1018670"/>
                  <a:pt x="1828760" y="1008025"/>
                </a:cubicBezTo>
                <a:cubicBezTo>
                  <a:pt x="1828760" y="997381"/>
                  <a:pt x="1837389" y="988753"/>
                  <a:pt x="1848033" y="988753"/>
                </a:cubicBezTo>
                <a:close/>
                <a:moveTo>
                  <a:pt x="1786631" y="988753"/>
                </a:moveTo>
                <a:cubicBezTo>
                  <a:pt x="1797276" y="988753"/>
                  <a:pt x="1805904" y="997381"/>
                  <a:pt x="1805904" y="1008025"/>
                </a:cubicBezTo>
                <a:cubicBezTo>
                  <a:pt x="1805904" y="1018669"/>
                  <a:pt x="1797275" y="1027298"/>
                  <a:pt x="1786631" y="1027298"/>
                </a:cubicBezTo>
                <a:cubicBezTo>
                  <a:pt x="1775987" y="1027298"/>
                  <a:pt x="1767358" y="1018670"/>
                  <a:pt x="1767358" y="1008025"/>
                </a:cubicBezTo>
                <a:cubicBezTo>
                  <a:pt x="1767358" y="997381"/>
                  <a:pt x="1775987" y="988753"/>
                  <a:pt x="1786631" y="988753"/>
                </a:cubicBezTo>
                <a:close/>
                <a:moveTo>
                  <a:pt x="5628" y="943519"/>
                </a:moveTo>
                <a:cubicBezTo>
                  <a:pt x="5747" y="943512"/>
                  <a:pt x="5867" y="943512"/>
                  <a:pt x="5986" y="943519"/>
                </a:cubicBezTo>
                <a:cubicBezTo>
                  <a:pt x="7675" y="943617"/>
                  <a:pt x="8971" y="945066"/>
                  <a:pt x="8869" y="946760"/>
                </a:cubicBezTo>
                <a:cubicBezTo>
                  <a:pt x="8869" y="948549"/>
                  <a:pt x="7419" y="950000"/>
                  <a:pt x="5628" y="950000"/>
                </a:cubicBezTo>
                <a:cubicBezTo>
                  <a:pt x="3872" y="949914"/>
                  <a:pt x="2473" y="948512"/>
                  <a:pt x="2388" y="946760"/>
                </a:cubicBezTo>
                <a:cubicBezTo>
                  <a:pt x="2388" y="944970"/>
                  <a:pt x="3837" y="943519"/>
                  <a:pt x="5628" y="943519"/>
                </a:cubicBezTo>
                <a:close/>
                <a:moveTo>
                  <a:pt x="67029" y="941983"/>
                </a:moveTo>
                <a:cubicBezTo>
                  <a:pt x="67149" y="941978"/>
                  <a:pt x="67268" y="941978"/>
                  <a:pt x="67371" y="941983"/>
                </a:cubicBezTo>
                <a:cubicBezTo>
                  <a:pt x="69912" y="942079"/>
                  <a:pt x="71907" y="944218"/>
                  <a:pt x="71805" y="946760"/>
                </a:cubicBezTo>
                <a:cubicBezTo>
                  <a:pt x="71805" y="949397"/>
                  <a:pt x="69673" y="951536"/>
                  <a:pt x="67029" y="951536"/>
                </a:cubicBezTo>
                <a:cubicBezTo>
                  <a:pt x="64437" y="951446"/>
                  <a:pt x="62339" y="949358"/>
                  <a:pt x="62254" y="946760"/>
                </a:cubicBezTo>
                <a:cubicBezTo>
                  <a:pt x="62254" y="944123"/>
                  <a:pt x="64386" y="941983"/>
                  <a:pt x="67029" y="941983"/>
                </a:cubicBezTo>
                <a:close/>
                <a:moveTo>
                  <a:pt x="129114" y="941301"/>
                </a:moveTo>
                <a:cubicBezTo>
                  <a:pt x="132133" y="941301"/>
                  <a:pt x="134572" y="943747"/>
                  <a:pt x="134572" y="946760"/>
                </a:cubicBezTo>
                <a:cubicBezTo>
                  <a:pt x="134572" y="949774"/>
                  <a:pt x="132133" y="952217"/>
                  <a:pt x="129114" y="952217"/>
                </a:cubicBezTo>
                <a:cubicBezTo>
                  <a:pt x="126129" y="952129"/>
                  <a:pt x="123741" y="949736"/>
                  <a:pt x="123656" y="946760"/>
                </a:cubicBezTo>
                <a:cubicBezTo>
                  <a:pt x="123656" y="943747"/>
                  <a:pt x="126095" y="941301"/>
                  <a:pt x="129114" y="941301"/>
                </a:cubicBezTo>
                <a:close/>
                <a:moveTo>
                  <a:pt x="189832" y="940449"/>
                </a:moveTo>
                <a:cubicBezTo>
                  <a:pt x="189951" y="940446"/>
                  <a:pt x="190071" y="940446"/>
                  <a:pt x="190173" y="940449"/>
                </a:cubicBezTo>
                <a:cubicBezTo>
                  <a:pt x="193567" y="940544"/>
                  <a:pt x="196245" y="943371"/>
                  <a:pt x="196143" y="946761"/>
                </a:cubicBezTo>
                <a:cubicBezTo>
                  <a:pt x="196143" y="950244"/>
                  <a:pt x="193312" y="953070"/>
                  <a:pt x="189832" y="953070"/>
                </a:cubicBezTo>
                <a:cubicBezTo>
                  <a:pt x="186387" y="952980"/>
                  <a:pt x="183607" y="950207"/>
                  <a:pt x="183522" y="946761"/>
                </a:cubicBezTo>
                <a:cubicBezTo>
                  <a:pt x="183522" y="943275"/>
                  <a:pt x="186353" y="940449"/>
                  <a:pt x="189832" y="940449"/>
                </a:cubicBezTo>
                <a:close/>
                <a:moveTo>
                  <a:pt x="251234" y="939767"/>
                </a:moveTo>
                <a:cubicBezTo>
                  <a:pt x="255088" y="939767"/>
                  <a:pt x="258227" y="942898"/>
                  <a:pt x="258227" y="946760"/>
                </a:cubicBezTo>
                <a:cubicBezTo>
                  <a:pt x="258227" y="950621"/>
                  <a:pt x="255088" y="953753"/>
                  <a:pt x="251234" y="953753"/>
                </a:cubicBezTo>
                <a:cubicBezTo>
                  <a:pt x="247413" y="953662"/>
                  <a:pt x="244326" y="950583"/>
                  <a:pt x="244241" y="946760"/>
                </a:cubicBezTo>
                <a:cubicBezTo>
                  <a:pt x="244241" y="942898"/>
                  <a:pt x="247379" y="939767"/>
                  <a:pt x="251234" y="939767"/>
                </a:cubicBezTo>
                <a:close/>
                <a:moveTo>
                  <a:pt x="312635" y="939085"/>
                </a:moveTo>
                <a:cubicBezTo>
                  <a:pt x="316882" y="939085"/>
                  <a:pt x="320310" y="942522"/>
                  <a:pt x="320310" y="946761"/>
                </a:cubicBezTo>
                <a:cubicBezTo>
                  <a:pt x="320310" y="950998"/>
                  <a:pt x="316882" y="954435"/>
                  <a:pt x="312635" y="954435"/>
                </a:cubicBezTo>
                <a:cubicBezTo>
                  <a:pt x="308388" y="954435"/>
                  <a:pt x="304960" y="950998"/>
                  <a:pt x="304960" y="946761"/>
                </a:cubicBezTo>
                <a:cubicBezTo>
                  <a:pt x="304960" y="942522"/>
                  <a:pt x="308388" y="939085"/>
                  <a:pt x="312635" y="939085"/>
                </a:cubicBezTo>
                <a:close/>
                <a:moveTo>
                  <a:pt x="374036" y="938231"/>
                </a:moveTo>
                <a:cubicBezTo>
                  <a:pt x="378743" y="938231"/>
                  <a:pt x="382563" y="942050"/>
                  <a:pt x="382563" y="946760"/>
                </a:cubicBezTo>
                <a:cubicBezTo>
                  <a:pt x="382563" y="951469"/>
                  <a:pt x="378743" y="955287"/>
                  <a:pt x="374036" y="955287"/>
                </a:cubicBezTo>
                <a:cubicBezTo>
                  <a:pt x="369362" y="955197"/>
                  <a:pt x="365593" y="951431"/>
                  <a:pt x="365508" y="946760"/>
                </a:cubicBezTo>
                <a:cubicBezTo>
                  <a:pt x="365508" y="942050"/>
                  <a:pt x="369329" y="938231"/>
                  <a:pt x="374036" y="938231"/>
                </a:cubicBezTo>
                <a:close/>
                <a:moveTo>
                  <a:pt x="436120" y="937550"/>
                </a:moveTo>
                <a:cubicBezTo>
                  <a:pt x="441203" y="937550"/>
                  <a:pt x="445330" y="941674"/>
                  <a:pt x="445330" y="946761"/>
                </a:cubicBezTo>
                <a:cubicBezTo>
                  <a:pt x="445330" y="951847"/>
                  <a:pt x="441203" y="955970"/>
                  <a:pt x="436120" y="955970"/>
                </a:cubicBezTo>
                <a:cubicBezTo>
                  <a:pt x="431072" y="955880"/>
                  <a:pt x="426995" y="951809"/>
                  <a:pt x="426910" y="946761"/>
                </a:cubicBezTo>
                <a:cubicBezTo>
                  <a:pt x="426910" y="941674"/>
                  <a:pt x="431037" y="937550"/>
                  <a:pt x="436120" y="937550"/>
                </a:cubicBezTo>
                <a:close/>
                <a:moveTo>
                  <a:pt x="496839" y="936867"/>
                </a:moveTo>
                <a:cubicBezTo>
                  <a:pt x="502297" y="936867"/>
                  <a:pt x="506731" y="941297"/>
                  <a:pt x="506731" y="946760"/>
                </a:cubicBezTo>
                <a:cubicBezTo>
                  <a:pt x="506731" y="952223"/>
                  <a:pt x="502297" y="956651"/>
                  <a:pt x="496839" y="956651"/>
                </a:cubicBezTo>
                <a:cubicBezTo>
                  <a:pt x="491381" y="956651"/>
                  <a:pt x="486947" y="952223"/>
                  <a:pt x="486947" y="946760"/>
                </a:cubicBezTo>
                <a:cubicBezTo>
                  <a:pt x="486947" y="941297"/>
                  <a:pt x="491381" y="936867"/>
                  <a:pt x="496839" y="936867"/>
                </a:cubicBezTo>
                <a:close/>
                <a:moveTo>
                  <a:pt x="558240" y="936185"/>
                </a:moveTo>
                <a:cubicBezTo>
                  <a:pt x="564073" y="936185"/>
                  <a:pt x="568815" y="940920"/>
                  <a:pt x="568815" y="946760"/>
                </a:cubicBezTo>
                <a:cubicBezTo>
                  <a:pt x="568815" y="952599"/>
                  <a:pt x="564073" y="957334"/>
                  <a:pt x="558240" y="957334"/>
                </a:cubicBezTo>
                <a:cubicBezTo>
                  <a:pt x="552407" y="957334"/>
                  <a:pt x="547666" y="952599"/>
                  <a:pt x="547666" y="946760"/>
                </a:cubicBezTo>
                <a:cubicBezTo>
                  <a:pt x="547666" y="940920"/>
                  <a:pt x="552407" y="936185"/>
                  <a:pt x="558240" y="936185"/>
                </a:cubicBezTo>
                <a:close/>
                <a:moveTo>
                  <a:pt x="619642" y="935504"/>
                </a:moveTo>
                <a:cubicBezTo>
                  <a:pt x="619761" y="935502"/>
                  <a:pt x="619863" y="935502"/>
                  <a:pt x="619982" y="935504"/>
                </a:cubicBezTo>
                <a:cubicBezTo>
                  <a:pt x="626106" y="935599"/>
                  <a:pt x="631001" y="940638"/>
                  <a:pt x="630898" y="946761"/>
                </a:cubicBezTo>
                <a:cubicBezTo>
                  <a:pt x="630898" y="952978"/>
                  <a:pt x="625867" y="958017"/>
                  <a:pt x="619642" y="958017"/>
                </a:cubicBezTo>
                <a:cubicBezTo>
                  <a:pt x="613467" y="957925"/>
                  <a:pt x="608470" y="952939"/>
                  <a:pt x="608385" y="946761"/>
                </a:cubicBezTo>
                <a:cubicBezTo>
                  <a:pt x="608385" y="940543"/>
                  <a:pt x="613433" y="935504"/>
                  <a:pt x="619642" y="935504"/>
                </a:cubicBezTo>
                <a:close/>
                <a:moveTo>
                  <a:pt x="681042" y="934821"/>
                </a:moveTo>
                <a:cubicBezTo>
                  <a:pt x="687643" y="934821"/>
                  <a:pt x="692982" y="940166"/>
                  <a:pt x="692982" y="946761"/>
                </a:cubicBezTo>
                <a:cubicBezTo>
                  <a:pt x="692982" y="953353"/>
                  <a:pt x="687643" y="958699"/>
                  <a:pt x="681042" y="958699"/>
                </a:cubicBezTo>
                <a:cubicBezTo>
                  <a:pt x="674493" y="958608"/>
                  <a:pt x="669189" y="953317"/>
                  <a:pt x="669104" y="946761"/>
                </a:cubicBezTo>
                <a:cubicBezTo>
                  <a:pt x="669104" y="940166"/>
                  <a:pt x="674442" y="934821"/>
                  <a:pt x="681042" y="934821"/>
                </a:cubicBezTo>
                <a:close/>
                <a:moveTo>
                  <a:pt x="743126" y="934139"/>
                </a:moveTo>
                <a:cubicBezTo>
                  <a:pt x="750102" y="934139"/>
                  <a:pt x="755747" y="939790"/>
                  <a:pt x="755747" y="946761"/>
                </a:cubicBezTo>
                <a:cubicBezTo>
                  <a:pt x="755747" y="953731"/>
                  <a:pt x="750102" y="959381"/>
                  <a:pt x="743126" y="959381"/>
                </a:cubicBezTo>
                <a:cubicBezTo>
                  <a:pt x="736150" y="959381"/>
                  <a:pt x="730505" y="953731"/>
                  <a:pt x="730505" y="946761"/>
                </a:cubicBezTo>
                <a:cubicBezTo>
                  <a:pt x="730505" y="939790"/>
                  <a:pt x="736150" y="934139"/>
                  <a:pt x="743126" y="934139"/>
                </a:cubicBezTo>
                <a:close/>
                <a:moveTo>
                  <a:pt x="803845" y="933456"/>
                </a:moveTo>
                <a:cubicBezTo>
                  <a:pt x="811196" y="933456"/>
                  <a:pt x="817149" y="939412"/>
                  <a:pt x="817149" y="946760"/>
                </a:cubicBezTo>
                <a:cubicBezTo>
                  <a:pt x="817149" y="954107"/>
                  <a:pt x="811196" y="960063"/>
                  <a:pt x="803845" y="960063"/>
                </a:cubicBezTo>
                <a:cubicBezTo>
                  <a:pt x="796494" y="960063"/>
                  <a:pt x="790542" y="954107"/>
                  <a:pt x="790542" y="946760"/>
                </a:cubicBezTo>
                <a:cubicBezTo>
                  <a:pt x="790542" y="939412"/>
                  <a:pt x="796494" y="933456"/>
                  <a:pt x="803845" y="933456"/>
                </a:cubicBezTo>
                <a:close/>
                <a:moveTo>
                  <a:pt x="865612" y="932811"/>
                </a:moveTo>
                <a:cubicBezTo>
                  <a:pt x="873242" y="932811"/>
                  <a:pt x="879428" y="938995"/>
                  <a:pt x="879428" y="946625"/>
                </a:cubicBezTo>
                <a:cubicBezTo>
                  <a:pt x="879428" y="954255"/>
                  <a:pt x="873242" y="960441"/>
                  <a:pt x="865612" y="960441"/>
                </a:cubicBezTo>
                <a:cubicBezTo>
                  <a:pt x="857982" y="960441"/>
                  <a:pt x="851797" y="954255"/>
                  <a:pt x="851797" y="946625"/>
                </a:cubicBezTo>
                <a:cubicBezTo>
                  <a:pt x="851797" y="938995"/>
                  <a:pt x="857982" y="932811"/>
                  <a:pt x="865612" y="932811"/>
                </a:cubicBezTo>
                <a:close/>
                <a:moveTo>
                  <a:pt x="926647" y="932262"/>
                </a:moveTo>
                <a:cubicBezTo>
                  <a:pt x="934646" y="932262"/>
                  <a:pt x="941144" y="938754"/>
                  <a:pt x="941144" y="946760"/>
                </a:cubicBezTo>
                <a:cubicBezTo>
                  <a:pt x="941144" y="954765"/>
                  <a:pt x="934646" y="961257"/>
                  <a:pt x="926647" y="961257"/>
                </a:cubicBezTo>
                <a:cubicBezTo>
                  <a:pt x="918648" y="961257"/>
                  <a:pt x="912150" y="954765"/>
                  <a:pt x="912150" y="946760"/>
                </a:cubicBezTo>
                <a:cubicBezTo>
                  <a:pt x="912150" y="938754"/>
                  <a:pt x="918648" y="932262"/>
                  <a:pt x="926647" y="932262"/>
                </a:cubicBezTo>
                <a:close/>
                <a:moveTo>
                  <a:pt x="988048" y="931751"/>
                </a:moveTo>
                <a:cubicBezTo>
                  <a:pt x="988168" y="931749"/>
                  <a:pt x="988270" y="931749"/>
                  <a:pt x="988390" y="931751"/>
                </a:cubicBezTo>
                <a:cubicBezTo>
                  <a:pt x="996593" y="931846"/>
                  <a:pt x="1003160" y="938565"/>
                  <a:pt x="1003058" y="946760"/>
                </a:cubicBezTo>
                <a:cubicBezTo>
                  <a:pt x="1003058" y="946817"/>
                  <a:pt x="1003058" y="946874"/>
                  <a:pt x="1003058" y="946931"/>
                </a:cubicBezTo>
                <a:cubicBezTo>
                  <a:pt x="1002956" y="955126"/>
                  <a:pt x="996235" y="961691"/>
                  <a:pt x="988048" y="961599"/>
                </a:cubicBezTo>
                <a:cubicBezTo>
                  <a:pt x="979827" y="961599"/>
                  <a:pt x="973124" y="954982"/>
                  <a:pt x="973040" y="946760"/>
                </a:cubicBezTo>
                <a:cubicBezTo>
                  <a:pt x="973040" y="938471"/>
                  <a:pt x="979759" y="931751"/>
                  <a:pt x="988048" y="931751"/>
                </a:cubicBezTo>
                <a:close/>
                <a:moveTo>
                  <a:pt x="1049816" y="930934"/>
                </a:moveTo>
                <a:cubicBezTo>
                  <a:pt x="1058483" y="930934"/>
                  <a:pt x="1065508" y="937959"/>
                  <a:pt x="1065508" y="946625"/>
                </a:cubicBezTo>
                <a:cubicBezTo>
                  <a:pt x="1065508" y="955292"/>
                  <a:pt x="1058483" y="962317"/>
                  <a:pt x="1049816" y="962317"/>
                </a:cubicBezTo>
                <a:cubicBezTo>
                  <a:pt x="1041150" y="962317"/>
                  <a:pt x="1034125" y="955290"/>
                  <a:pt x="1034125" y="946625"/>
                </a:cubicBezTo>
                <a:cubicBezTo>
                  <a:pt x="1034125" y="937959"/>
                  <a:pt x="1041150" y="930934"/>
                  <a:pt x="1049816" y="930934"/>
                </a:cubicBezTo>
                <a:close/>
                <a:moveTo>
                  <a:pt x="1110851" y="930558"/>
                </a:moveTo>
                <a:cubicBezTo>
                  <a:pt x="1110970" y="930556"/>
                  <a:pt x="1111073" y="930556"/>
                  <a:pt x="1111192" y="930558"/>
                </a:cubicBezTo>
                <a:cubicBezTo>
                  <a:pt x="1120044" y="930652"/>
                  <a:pt x="1127156" y="937907"/>
                  <a:pt x="1127054" y="946761"/>
                </a:cubicBezTo>
                <a:cubicBezTo>
                  <a:pt x="1127054" y="946819"/>
                  <a:pt x="1127054" y="946874"/>
                  <a:pt x="1127054" y="946932"/>
                </a:cubicBezTo>
                <a:cubicBezTo>
                  <a:pt x="1126952" y="955786"/>
                  <a:pt x="1119703" y="962886"/>
                  <a:pt x="1110851" y="962792"/>
                </a:cubicBezTo>
                <a:cubicBezTo>
                  <a:pt x="1102152" y="962371"/>
                  <a:pt x="1095160" y="955459"/>
                  <a:pt x="1094648" y="946761"/>
                </a:cubicBezTo>
                <a:cubicBezTo>
                  <a:pt x="1095074" y="937995"/>
                  <a:pt x="1102084" y="930986"/>
                  <a:pt x="1110851" y="930558"/>
                </a:cubicBezTo>
                <a:close/>
                <a:moveTo>
                  <a:pt x="1172252" y="930045"/>
                </a:moveTo>
                <a:cubicBezTo>
                  <a:pt x="1181667" y="930045"/>
                  <a:pt x="1189308" y="937680"/>
                  <a:pt x="1189308" y="947101"/>
                </a:cubicBezTo>
                <a:cubicBezTo>
                  <a:pt x="1189308" y="956521"/>
                  <a:pt x="1181667" y="964156"/>
                  <a:pt x="1172252" y="964156"/>
                </a:cubicBezTo>
                <a:cubicBezTo>
                  <a:pt x="1162838" y="964156"/>
                  <a:pt x="1155197" y="956521"/>
                  <a:pt x="1155197" y="947101"/>
                </a:cubicBezTo>
                <a:cubicBezTo>
                  <a:pt x="1155197" y="937680"/>
                  <a:pt x="1162838" y="930045"/>
                  <a:pt x="1172252" y="930045"/>
                </a:cubicBezTo>
                <a:close/>
                <a:moveTo>
                  <a:pt x="1233653" y="929533"/>
                </a:moveTo>
                <a:cubicBezTo>
                  <a:pt x="1243068" y="929533"/>
                  <a:pt x="1250709" y="937169"/>
                  <a:pt x="1250709" y="946589"/>
                </a:cubicBezTo>
                <a:cubicBezTo>
                  <a:pt x="1250709" y="956008"/>
                  <a:pt x="1243068" y="963644"/>
                  <a:pt x="1233653" y="963644"/>
                </a:cubicBezTo>
                <a:cubicBezTo>
                  <a:pt x="1224239" y="963644"/>
                  <a:pt x="1216598" y="956008"/>
                  <a:pt x="1216598" y="946589"/>
                </a:cubicBezTo>
                <a:cubicBezTo>
                  <a:pt x="1216598" y="937169"/>
                  <a:pt x="1224239" y="929533"/>
                  <a:pt x="1233653" y="929533"/>
                </a:cubicBezTo>
                <a:close/>
                <a:moveTo>
                  <a:pt x="1971151" y="929364"/>
                </a:moveTo>
                <a:cubicBezTo>
                  <a:pt x="1980566" y="929364"/>
                  <a:pt x="1988207" y="936999"/>
                  <a:pt x="1988207" y="946418"/>
                </a:cubicBezTo>
                <a:cubicBezTo>
                  <a:pt x="1988207" y="955838"/>
                  <a:pt x="1980566" y="963474"/>
                  <a:pt x="1971151" y="963474"/>
                </a:cubicBezTo>
                <a:cubicBezTo>
                  <a:pt x="1961737" y="963474"/>
                  <a:pt x="1954096" y="955838"/>
                  <a:pt x="1954096" y="946418"/>
                </a:cubicBezTo>
                <a:cubicBezTo>
                  <a:pt x="1954096" y="936999"/>
                  <a:pt x="1961737" y="929364"/>
                  <a:pt x="1971151" y="929364"/>
                </a:cubicBezTo>
                <a:close/>
                <a:moveTo>
                  <a:pt x="1295421" y="928888"/>
                </a:moveTo>
                <a:cubicBezTo>
                  <a:pt x="1305218" y="928888"/>
                  <a:pt x="1313159" y="936830"/>
                  <a:pt x="1313159" y="946625"/>
                </a:cubicBezTo>
                <a:cubicBezTo>
                  <a:pt x="1313159" y="956422"/>
                  <a:pt x="1305218" y="964363"/>
                  <a:pt x="1295421" y="964363"/>
                </a:cubicBezTo>
                <a:cubicBezTo>
                  <a:pt x="1285625" y="964363"/>
                  <a:pt x="1277683" y="956422"/>
                  <a:pt x="1277683" y="946625"/>
                </a:cubicBezTo>
                <a:cubicBezTo>
                  <a:pt x="1277683" y="936830"/>
                  <a:pt x="1285625" y="928888"/>
                  <a:pt x="1295421" y="928888"/>
                </a:cubicBezTo>
                <a:close/>
                <a:moveTo>
                  <a:pt x="1479259" y="928510"/>
                </a:moveTo>
                <a:cubicBezTo>
                  <a:pt x="1489714" y="928510"/>
                  <a:pt x="1498191" y="936986"/>
                  <a:pt x="1498191" y="947443"/>
                </a:cubicBezTo>
                <a:cubicBezTo>
                  <a:pt x="1498106" y="957831"/>
                  <a:pt x="1489646" y="966203"/>
                  <a:pt x="1479259" y="966203"/>
                </a:cubicBezTo>
                <a:cubicBezTo>
                  <a:pt x="1468872" y="966203"/>
                  <a:pt x="1460429" y="957831"/>
                  <a:pt x="1460327" y="947443"/>
                </a:cubicBezTo>
                <a:cubicBezTo>
                  <a:pt x="1460327" y="936986"/>
                  <a:pt x="1468804" y="928510"/>
                  <a:pt x="1479259" y="928510"/>
                </a:cubicBezTo>
                <a:close/>
                <a:moveTo>
                  <a:pt x="1417857" y="928510"/>
                </a:moveTo>
                <a:cubicBezTo>
                  <a:pt x="1428125" y="928510"/>
                  <a:pt x="1436448" y="936834"/>
                  <a:pt x="1436448" y="947101"/>
                </a:cubicBezTo>
                <a:cubicBezTo>
                  <a:pt x="1436448" y="947158"/>
                  <a:pt x="1436448" y="947216"/>
                  <a:pt x="1436448" y="947271"/>
                </a:cubicBezTo>
                <a:cubicBezTo>
                  <a:pt x="1436346" y="957445"/>
                  <a:pt x="1428023" y="965615"/>
                  <a:pt x="1417857" y="965521"/>
                </a:cubicBezTo>
                <a:cubicBezTo>
                  <a:pt x="1417806" y="965521"/>
                  <a:pt x="1417738" y="965521"/>
                  <a:pt x="1417687" y="965521"/>
                </a:cubicBezTo>
                <a:cubicBezTo>
                  <a:pt x="1407505" y="965521"/>
                  <a:pt x="1399267" y="957274"/>
                  <a:pt x="1399267" y="947101"/>
                </a:cubicBezTo>
                <a:cubicBezTo>
                  <a:pt x="1399267" y="936834"/>
                  <a:pt x="1407590" y="928510"/>
                  <a:pt x="1417857" y="928510"/>
                </a:cubicBezTo>
                <a:close/>
                <a:moveTo>
                  <a:pt x="1357139" y="928510"/>
                </a:moveTo>
                <a:cubicBezTo>
                  <a:pt x="1366826" y="928971"/>
                  <a:pt x="1374382" y="937061"/>
                  <a:pt x="1374195" y="946760"/>
                </a:cubicBezTo>
                <a:cubicBezTo>
                  <a:pt x="1374212" y="956326"/>
                  <a:pt x="1366690" y="964214"/>
                  <a:pt x="1357139" y="964668"/>
                </a:cubicBezTo>
                <a:cubicBezTo>
                  <a:pt x="1347161" y="964668"/>
                  <a:pt x="1339060" y="956574"/>
                  <a:pt x="1339060" y="946590"/>
                </a:cubicBezTo>
                <a:cubicBezTo>
                  <a:pt x="1339060" y="936605"/>
                  <a:pt x="1347161" y="928510"/>
                  <a:pt x="1357139" y="928510"/>
                </a:cubicBezTo>
                <a:close/>
                <a:moveTo>
                  <a:pt x="1540660" y="927487"/>
                </a:moveTo>
                <a:cubicBezTo>
                  <a:pt x="1540779" y="927485"/>
                  <a:pt x="1540882" y="927485"/>
                  <a:pt x="1541001" y="927487"/>
                </a:cubicBezTo>
                <a:cubicBezTo>
                  <a:pt x="1551558" y="927581"/>
                  <a:pt x="1560035" y="936211"/>
                  <a:pt x="1559933" y="946760"/>
                </a:cubicBezTo>
                <a:cubicBezTo>
                  <a:pt x="1559933" y="946816"/>
                  <a:pt x="1559933" y="946874"/>
                  <a:pt x="1559933" y="946929"/>
                </a:cubicBezTo>
                <a:cubicBezTo>
                  <a:pt x="1559831" y="957480"/>
                  <a:pt x="1551217" y="965955"/>
                  <a:pt x="1540660" y="965862"/>
                </a:cubicBezTo>
                <a:cubicBezTo>
                  <a:pt x="1530085" y="965862"/>
                  <a:pt x="1521472" y="957337"/>
                  <a:pt x="1521387" y="946760"/>
                </a:cubicBezTo>
                <a:cubicBezTo>
                  <a:pt x="1521387" y="936115"/>
                  <a:pt x="1530017" y="927487"/>
                  <a:pt x="1540660" y="927487"/>
                </a:cubicBezTo>
                <a:close/>
                <a:moveTo>
                  <a:pt x="1602061" y="927316"/>
                </a:moveTo>
                <a:cubicBezTo>
                  <a:pt x="1612806" y="927316"/>
                  <a:pt x="1621505" y="936022"/>
                  <a:pt x="1621505" y="946760"/>
                </a:cubicBezTo>
                <a:cubicBezTo>
                  <a:pt x="1621505" y="946817"/>
                  <a:pt x="1621505" y="946874"/>
                  <a:pt x="1621505" y="946930"/>
                </a:cubicBezTo>
                <a:cubicBezTo>
                  <a:pt x="1621402" y="957574"/>
                  <a:pt x="1612704" y="966126"/>
                  <a:pt x="1602061" y="966033"/>
                </a:cubicBezTo>
                <a:cubicBezTo>
                  <a:pt x="1602010" y="966033"/>
                  <a:pt x="1601942" y="966033"/>
                  <a:pt x="1601891" y="966033"/>
                </a:cubicBezTo>
                <a:cubicBezTo>
                  <a:pt x="1591248" y="966033"/>
                  <a:pt x="1582618" y="957404"/>
                  <a:pt x="1582618" y="946760"/>
                </a:cubicBezTo>
                <a:cubicBezTo>
                  <a:pt x="1582618" y="936022"/>
                  <a:pt x="1591316" y="927316"/>
                  <a:pt x="1602061" y="927316"/>
                </a:cubicBezTo>
                <a:close/>
                <a:moveTo>
                  <a:pt x="1664144" y="926975"/>
                </a:moveTo>
                <a:cubicBezTo>
                  <a:pt x="1675077" y="926975"/>
                  <a:pt x="1683929" y="935834"/>
                  <a:pt x="1683929" y="946760"/>
                </a:cubicBezTo>
                <a:cubicBezTo>
                  <a:pt x="1683929" y="946817"/>
                  <a:pt x="1683929" y="946874"/>
                  <a:pt x="1683929" y="946930"/>
                </a:cubicBezTo>
                <a:cubicBezTo>
                  <a:pt x="1683827" y="957762"/>
                  <a:pt x="1674975" y="966467"/>
                  <a:pt x="1664144" y="966374"/>
                </a:cubicBezTo>
                <a:cubicBezTo>
                  <a:pt x="1664093" y="966374"/>
                  <a:pt x="1664025" y="966374"/>
                  <a:pt x="1663974" y="966374"/>
                </a:cubicBezTo>
                <a:cubicBezTo>
                  <a:pt x="1653144" y="966374"/>
                  <a:pt x="1644360" y="957592"/>
                  <a:pt x="1644360" y="946760"/>
                </a:cubicBezTo>
                <a:cubicBezTo>
                  <a:pt x="1644360" y="935834"/>
                  <a:pt x="1653212" y="926975"/>
                  <a:pt x="1664144" y="926975"/>
                </a:cubicBezTo>
                <a:close/>
                <a:moveTo>
                  <a:pt x="1724863" y="926804"/>
                </a:moveTo>
                <a:cubicBezTo>
                  <a:pt x="1735882" y="926804"/>
                  <a:pt x="1744819" y="935738"/>
                  <a:pt x="1744819" y="946760"/>
                </a:cubicBezTo>
                <a:cubicBezTo>
                  <a:pt x="1744819" y="946816"/>
                  <a:pt x="1744819" y="946874"/>
                  <a:pt x="1744819" y="946929"/>
                </a:cubicBezTo>
                <a:cubicBezTo>
                  <a:pt x="1744717" y="957857"/>
                  <a:pt x="1735796" y="966637"/>
                  <a:pt x="1724863" y="966544"/>
                </a:cubicBezTo>
                <a:cubicBezTo>
                  <a:pt x="1713931" y="966544"/>
                  <a:pt x="1705079" y="957686"/>
                  <a:pt x="1705079" y="946760"/>
                </a:cubicBezTo>
                <a:cubicBezTo>
                  <a:pt x="1705079" y="946704"/>
                  <a:pt x="1705079" y="946645"/>
                  <a:pt x="1705079" y="946589"/>
                </a:cubicBezTo>
                <a:cubicBezTo>
                  <a:pt x="1705079" y="935661"/>
                  <a:pt x="1713931" y="926804"/>
                  <a:pt x="1724863" y="926804"/>
                </a:cubicBezTo>
                <a:close/>
                <a:moveTo>
                  <a:pt x="1909067" y="926634"/>
                </a:moveTo>
                <a:cubicBezTo>
                  <a:pt x="1920188" y="926634"/>
                  <a:pt x="1929194" y="935645"/>
                  <a:pt x="1929194" y="946760"/>
                </a:cubicBezTo>
                <a:cubicBezTo>
                  <a:pt x="1929194" y="946817"/>
                  <a:pt x="1929194" y="946874"/>
                  <a:pt x="1929194" y="946930"/>
                </a:cubicBezTo>
                <a:cubicBezTo>
                  <a:pt x="1929091" y="957951"/>
                  <a:pt x="1920086" y="966809"/>
                  <a:pt x="1909067" y="966715"/>
                </a:cubicBezTo>
                <a:cubicBezTo>
                  <a:pt x="1909016" y="966715"/>
                  <a:pt x="1908948" y="966715"/>
                  <a:pt x="1908897" y="966715"/>
                </a:cubicBezTo>
                <a:cubicBezTo>
                  <a:pt x="1897879" y="966715"/>
                  <a:pt x="1888942" y="957781"/>
                  <a:pt x="1888942" y="946760"/>
                </a:cubicBezTo>
                <a:cubicBezTo>
                  <a:pt x="1888942" y="935645"/>
                  <a:pt x="1897947" y="926634"/>
                  <a:pt x="1909067" y="926634"/>
                </a:cubicBezTo>
                <a:close/>
                <a:moveTo>
                  <a:pt x="1847667" y="926634"/>
                </a:moveTo>
                <a:cubicBezTo>
                  <a:pt x="1858787" y="926634"/>
                  <a:pt x="1867793" y="935645"/>
                  <a:pt x="1867793" y="946760"/>
                </a:cubicBezTo>
                <a:cubicBezTo>
                  <a:pt x="1867793" y="946817"/>
                  <a:pt x="1867793" y="946874"/>
                  <a:pt x="1867793" y="946930"/>
                </a:cubicBezTo>
                <a:cubicBezTo>
                  <a:pt x="1867690" y="957951"/>
                  <a:pt x="1858685" y="966809"/>
                  <a:pt x="1847667" y="966715"/>
                </a:cubicBezTo>
                <a:cubicBezTo>
                  <a:pt x="1847615" y="966715"/>
                  <a:pt x="1847547" y="966715"/>
                  <a:pt x="1847496" y="966715"/>
                </a:cubicBezTo>
                <a:cubicBezTo>
                  <a:pt x="1836478" y="966715"/>
                  <a:pt x="1827541" y="957781"/>
                  <a:pt x="1827541" y="946760"/>
                </a:cubicBezTo>
                <a:cubicBezTo>
                  <a:pt x="1827541" y="935645"/>
                  <a:pt x="1836546" y="926634"/>
                  <a:pt x="1847667" y="926634"/>
                </a:cubicBezTo>
                <a:close/>
                <a:moveTo>
                  <a:pt x="1786606" y="926630"/>
                </a:moveTo>
                <a:cubicBezTo>
                  <a:pt x="1797727" y="926632"/>
                  <a:pt x="1806732" y="935644"/>
                  <a:pt x="1806732" y="946760"/>
                </a:cubicBezTo>
                <a:cubicBezTo>
                  <a:pt x="1806732" y="946816"/>
                  <a:pt x="1806732" y="946874"/>
                  <a:pt x="1806732" y="946929"/>
                </a:cubicBezTo>
                <a:cubicBezTo>
                  <a:pt x="1806630" y="957951"/>
                  <a:pt x="1797624" y="966808"/>
                  <a:pt x="1786606" y="966714"/>
                </a:cubicBezTo>
                <a:cubicBezTo>
                  <a:pt x="1786555" y="966714"/>
                  <a:pt x="1786487" y="966714"/>
                  <a:pt x="1786436" y="966714"/>
                </a:cubicBezTo>
                <a:cubicBezTo>
                  <a:pt x="1775418" y="966714"/>
                  <a:pt x="1766481" y="957780"/>
                  <a:pt x="1766481" y="946760"/>
                </a:cubicBezTo>
                <a:cubicBezTo>
                  <a:pt x="1766481" y="935776"/>
                  <a:pt x="1775281" y="926820"/>
                  <a:pt x="1786265" y="926634"/>
                </a:cubicBezTo>
                <a:cubicBezTo>
                  <a:pt x="1786385" y="926632"/>
                  <a:pt x="1786487" y="926630"/>
                  <a:pt x="1786606" y="926630"/>
                </a:cubicBezTo>
                <a:close/>
                <a:moveTo>
                  <a:pt x="5629" y="881778"/>
                </a:moveTo>
                <a:cubicBezTo>
                  <a:pt x="7607" y="881778"/>
                  <a:pt x="9210" y="883382"/>
                  <a:pt x="9210" y="885359"/>
                </a:cubicBezTo>
                <a:cubicBezTo>
                  <a:pt x="9210" y="887338"/>
                  <a:pt x="7607" y="888942"/>
                  <a:pt x="5629" y="888942"/>
                </a:cubicBezTo>
                <a:cubicBezTo>
                  <a:pt x="3684" y="888854"/>
                  <a:pt x="2132" y="887301"/>
                  <a:pt x="2047" y="885359"/>
                </a:cubicBezTo>
                <a:cubicBezTo>
                  <a:pt x="2047" y="883382"/>
                  <a:pt x="3650" y="881778"/>
                  <a:pt x="5629" y="881778"/>
                </a:cubicBezTo>
                <a:close/>
                <a:moveTo>
                  <a:pt x="67029" y="880242"/>
                </a:moveTo>
                <a:cubicBezTo>
                  <a:pt x="67149" y="880239"/>
                  <a:pt x="67268" y="880239"/>
                  <a:pt x="67371" y="880242"/>
                </a:cubicBezTo>
                <a:cubicBezTo>
                  <a:pt x="70100" y="880339"/>
                  <a:pt x="72248" y="882629"/>
                  <a:pt x="72146" y="885359"/>
                </a:cubicBezTo>
                <a:cubicBezTo>
                  <a:pt x="72146" y="888185"/>
                  <a:pt x="69861" y="890476"/>
                  <a:pt x="67029" y="890476"/>
                </a:cubicBezTo>
                <a:cubicBezTo>
                  <a:pt x="64249" y="890388"/>
                  <a:pt x="61998" y="888148"/>
                  <a:pt x="61913" y="885359"/>
                </a:cubicBezTo>
                <a:cubicBezTo>
                  <a:pt x="61913" y="882533"/>
                  <a:pt x="64198" y="880242"/>
                  <a:pt x="67029" y="880242"/>
                </a:cubicBezTo>
                <a:close/>
                <a:moveTo>
                  <a:pt x="129113" y="879389"/>
                </a:moveTo>
                <a:cubicBezTo>
                  <a:pt x="129232" y="879387"/>
                  <a:pt x="129352" y="879387"/>
                  <a:pt x="129454" y="879389"/>
                </a:cubicBezTo>
                <a:cubicBezTo>
                  <a:pt x="132661" y="879486"/>
                  <a:pt x="135185" y="882158"/>
                  <a:pt x="135083" y="885359"/>
                </a:cubicBezTo>
                <a:cubicBezTo>
                  <a:pt x="135083" y="888656"/>
                  <a:pt x="132405" y="891328"/>
                  <a:pt x="129113" y="891328"/>
                </a:cubicBezTo>
                <a:cubicBezTo>
                  <a:pt x="125822" y="891328"/>
                  <a:pt x="123144" y="888656"/>
                  <a:pt x="123144" y="885359"/>
                </a:cubicBezTo>
                <a:cubicBezTo>
                  <a:pt x="123144" y="882063"/>
                  <a:pt x="125822" y="879389"/>
                  <a:pt x="129113" y="879389"/>
                </a:cubicBezTo>
                <a:close/>
                <a:moveTo>
                  <a:pt x="189832" y="878708"/>
                </a:moveTo>
                <a:cubicBezTo>
                  <a:pt x="189951" y="878705"/>
                  <a:pt x="190071" y="878705"/>
                  <a:pt x="190173" y="878708"/>
                </a:cubicBezTo>
                <a:cubicBezTo>
                  <a:pt x="193755" y="878803"/>
                  <a:pt x="196586" y="881780"/>
                  <a:pt x="196484" y="885359"/>
                </a:cubicBezTo>
                <a:cubicBezTo>
                  <a:pt x="196484" y="889034"/>
                  <a:pt x="193499" y="892011"/>
                  <a:pt x="189832" y="892011"/>
                </a:cubicBezTo>
                <a:cubicBezTo>
                  <a:pt x="186199" y="891921"/>
                  <a:pt x="183265" y="888996"/>
                  <a:pt x="183181" y="885359"/>
                </a:cubicBezTo>
                <a:cubicBezTo>
                  <a:pt x="183181" y="881686"/>
                  <a:pt x="186165" y="878708"/>
                  <a:pt x="189832" y="878708"/>
                </a:cubicBezTo>
                <a:close/>
                <a:moveTo>
                  <a:pt x="312635" y="877343"/>
                </a:moveTo>
                <a:cubicBezTo>
                  <a:pt x="312754" y="877342"/>
                  <a:pt x="312856" y="877342"/>
                  <a:pt x="312976" y="877343"/>
                </a:cubicBezTo>
                <a:cubicBezTo>
                  <a:pt x="317410" y="877439"/>
                  <a:pt x="320924" y="881103"/>
                  <a:pt x="320821" y="885530"/>
                </a:cubicBezTo>
                <a:cubicBezTo>
                  <a:pt x="320821" y="890052"/>
                  <a:pt x="317154" y="893716"/>
                  <a:pt x="312635" y="893716"/>
                </a:cubicBezTo>
                <a:cubicBezTo>
                  <a:pt x="308149" y="893627"/>
                  <a:pt x="304533" y="890013"/>
                  <a:pt x="304448" y="885530"/>
                </a:cubicBezTo>
                <a:cubicBezTo>
                  <a:pt x="304448" y="881009"/>
                  <a:pt x="308115" y="877343"/>
                  <a:pt x="312635" y="877343"/>
                </a:cubicBezTo>
                <a:close/>
                <a:moveTo>
                  <a:pt x="251233" y="877343"/>
                </a:moveTo>
                <a:cubicBezTo>
                  <a:pt x="255276" y="877343"/>
                  <a:pt x="258567" y="880627"/>
                  <a:pt x="258567" y="884676"/>
                </a:cubicBezTo>
                <a:cubicBezTo>
                  <a:pt x="258567" y="888727"/>
                  <a:pt x="255276" y="892011"/>
                  <a:pt x="251233" y="892011"/>
                </a:cubicBezTo>
                <a:cubicBezTo>
                  <a:pt x="247225" y="891921"/>
                  <a:pt x="243984" y="888691"/>
                  <a:pt x="243900" y="884676"/>
                </a:cubicBezTo>
                <a:cubicBezTo>
                  <a:pt x="243900" y="880627"/>
                  <a:pt x="247191" y="877343"/>
                  <a:pt x="251233" y="877343"/>
                </a:cubicBezTo>
                <a:close/>
                <a:moveTo>
                  <a:pt x="374402" y="876357"/>
                </a:moveTo>
                <a:cubicBezTo>
                  <a:pt x="379300" y="876357"/>
                  <a:pt x="383271" y="880327"/>
                  <a:pt x="383271" y="885226"/>
                </a:cubicBezTo>
                <a:cubicBezTo>
                  <a:pt x="383271" y="890124"/>
                  <a:pt x="379300" y="894095"/>
                  <a:pt x="374402" y="894095"/>
                </a:cubicBezTo>
                <a:cubicBezTo>
                  <a:pt x="369504" y="894095"/>
                  <a:pt x="365533" y="890124"/>
                  <a:pt x="365533" y="885226"/>
                </a:cubicBezTo>
                <a:cubicBezTo>
                  <a:pt x="365533" y="880327"/>
                  <a:pt x="369504" y="876357"/>
                  <a:pt x="374402" y="876357"/>
                </a:cubicBezTo>
                <a:close/>
                <a:moveTo>
                  <a:pt x="436120" y="875808"/>
                </a:moveTo>
                <a:cubicBezTo>
                  <a:pt x="441203" y="875802"/>
                  <a:pt x="445398" y="879774"/>
                  <a:pt x="445671" y="884848"/>
                </a:cubicBezTo>
                <a:cubicBezTo>
                  <a:pt x="445671" y="890123"/>
                  <a:pt x="441390" y="894399"/>
                  <a:pt x="436120" y="894399"/>
                </a:cubicBezTo>
                <a:cubicBezTo>
                  <a:pt x="431037" y="894405"/>
                  <a:pt x="426841" y="890434"/>
                  <a:pt x="426569" y="885359"/>
                </a:cubicBezTo>
                <a:cubicBezTo>
                  <a:pt x="426569" y="880083"/>
                  <a:pt x="430850" y="875808"/>
                  <a:pt x="436120" y="875808"/>
                </a:cubicBezTo>
                <a:close/>
                <a:moveTo>
                  <a:pt x="496838" y="875126"/>
                </a:moveTo>
                <a:cubicBezTo>
                  <a:pt x="502484" y="875126"/>
                  <a:pt x="507072" y="879708"/>
                  <a:pt x="507072" y="885359"/>
                </a:cubicBezTo>
                <a:cubicBezTo>
                  <a:pt x="507072" y="891012"/>
                  <a:pt x="502484" y="895593"/>
                  <a:pt x="496838" y="895593"/>
                </a:cubicBezTo>
                <a:cubicBezTo>
                  <a:pt x="491193" y="895593"/>
                  <a:pt x="486605" y="891012"/>
                  <a:pt x="486605" y="885359"/>
                </a:cubicBezTo>
                <a:cubicBezTo>
                  <a:pt x="486605" y="879708"/>
                  <a:pt x="491193" y="875126"/>
                  <a:pt x="496838" y="875126"/>
                </a:cubicBezTo>
                <a:close/>
                <a:moveTo>
                  <a:pt x="558240" y="874273"/>
                </a:moveTo>
                <a:cubicBezTo>
                  <a:pt x="564363" y="874273"/>
                  <a:pt x="569326" y="879237"/>
                  <a:pt x="569326" y="885359"/>
                </a:cubicBezTo>
                <a:cubicBezTo>
                  <a:pt x="569241" y="891444"/>
                  <a:pt x="564329" y="896354"/>
                  <a:pt x="558240" y="896446"/>
                </a:cubicBezTo>
                <a:cubicBezTo>
                  <a:pt x="552151" y="896354"/>
                  <a:pt x="547239" y="891444"/>
                  <a:pt x="547154" y="885359"/>
                </a:cubicBezTo>
                <a:cubicBezTo>
                  <a:pt x="547154" y="879237"/>
                  <a:pt x="552117" y="874273"/>
                  <a:pt x="558240" y="874273"/>
                </a:cubicBezTo>
                <a:close/>
                <a:moveTo>
                  <a:pt x="619641" y="873591"/>
                </a:moveTo>
                <a:cubicBezTo>
                  <a:pt x="626139" y="873591"/>
                  <a:pt x="631410" y="878859"/>
                  <a:pt x="631410" y="885359"/>
                </a:cubicBezTo>
                <a:cubicBezTo>
                  <a:pt x="631410" y="891859"/>
                  <a:pt x="626139" y="897129"/>
                  <a:pt x="619641" y="897129"/>
                </a:cubicBezTo>
                <a:cubicBezTo>
                  <a:pt x="613143" y="897129"/>
                  <a:pt x="607873" y="891859"/>
                  <a:pt x="607873" y="885359"/>
                </a:cubicBezTo>
                <a:cubicBezTo>
                  <a:pt x="607873" y="878859"/>
                  <a:pt x="613143" y="873591"/>
                  <a:pt x="619641" y="873591"/>
                </a:cubicBezTo>
                <a:close/>
                <a:moveTo>
                  <a:pt x="681042" y="872910"/>
                </a:moveTo>
                <a:cubicBezTo>
                  <a:pt x="681162" y="872907"/>
                  <a:pt x="681264" y="872907"/>
                  <a:pt x="681383" y="872910"/>
                </a:cubicBezTo>
                <a:cubicBezTo>
                  <a:pt x="688172" y="873005"/>
                  <a:pt x="693596" y="878578"/>
                  <a:pt x="693493" y="885359"/>
                </a:cubicBezTo>
                <a:cubicBezTo>
                  <a:pt x="693493" y="892236"/>
                  <a:pt x="687916" y="897810"/>
                  <a:pt x="681042" y="897810"/>
                </a:cubicBezTo>
                <a:cubicBezTo>
                  <a:pt x="674169" y="897810"/>
                  <a:pt x="668592" y="892236"/>
                  <a:pt x="668592" y="885359"/>
                </a:cubicBezTo>
                <a:cubicBezTo>
                  <a:pt x="668592" y="878483"/>
                  <a:pt x="674169" y="872910"/>
                  <a:pt x="681042" y="872910"/>
                </a:cubicBezTo>
                <a:close/>
                <a:moveTo>
                  <a:pt x="743125" y="872227"/>
                </a:moveTo>
                <a:cubicBezTo>
                  <a:pt x="743245" y="872225"/>
                  <a:pt x="743347" y="872225"/>
                  <a:pt x="743466" y="872227"/>
                </a:cubicBezTo>
                <a:cubicBezTo>
                  <a:pt x="750630" y="872322"/>
                  <a:pt x="756361" y="878200"/>
                  <a:pt x="756258" y="885359"/>
                </a:cubicBezTo>
                <a:cubicBezTo>
                  <a:pt x="756258" y="892612"/>
                  <a:pt x="750374" y="898493"/>
                  <a:pt x="743125" y="898493"/>
                </a:cubicBezTo>
                <a:cubicBezTo>
                  <a:pt x="735911" y="898400"/>
                  <a:pt x="730077" y="892573"/>
                  <a:pt x="729993" y="885359"/>
                </a:cubicBezTo>
                <a:cubicBezTo>
                  <a:pt x="729993" y="878106"/>
                  <a:pt x="735877" y="872227"/>
                  <a:pt x="743125" y="872227"/>
                </a:cubicBezTo>
                <a:close/>
                <a:moveTo>
                  <a:pt x="804211" y="871410"/>
                </a:moveTo>
                <a:cubicBezTo>
                  <a:pt x="811841" y="871410"/>
                  <a:pt x="818027" y="877594"/>
                  <a:pt x="818027" y="885225"/>
                </a:cubicBezTo>
                <a:cubicBezTo>
                  <a:pt x="818027" y="892855"/>
                  <a:pt x="811841" y="899041"/>
                  <a:pt x="804211" y="899041"/>
                </a:cubicBezTo>
                <a:cubicBezTo>
                  <a:pt x="796581" y="899041"/>
                  <a:pt x="790396" y="892855"/>
                  <a:pt x="790396" y="885225"/>
                </a:cubicBezTo>
                <a:cubicBezTo>
                  <a:pt x="790396" y="877594"/>
                  <a:pt x="796581" y="871410"/>
                  <a:pt x="804211" y="871410"/>
                </a:cubicBezTo>
                <a:close/>
                <a:moveTo>
                  <a:pt x="865246" y="871033"/>
                </a:moveTo>
                <a:cubicBezTo>
                  <a:pt x="865366" y="871031"/>
                  <a:pt x="865468" y="871031"/>
                  <a:pt x="865587" y="871033"/>
                </a:cubicBezTo>
                <a:cubicBezTo>
                  <a:pt x="873399" y="871128"/>
                  <a:pt x="879676" y="877541"/>
                  <a:pt x="879573" y="885359"/>
                </a:cubicBezTo>
                <a:cubicBezTo>
                  <a:pt x="879573" y="893271"/>
                  <a:pt x="873160" y="899687"/>
                  <a:pt x="865246" y="899687"/>
                </a:cubicBezTo>
                <a:cubicBezTo>
                  <a:pt x="857367" y="899595"/>
                  <a:pt x="851005" y="893234"/>
                  <a:pt x="850920" y="885359"/>
                </a:cubicBezTo>
                <a:cubicBezTo>
                  <a:pt x="850920" y="877448"/>
                  <a:pt x="857333" y="871033"/>
                  <a:pt x="865246" y="871033"/>
                </a:cubicBezTo>
                <a:close/>
                <a:moveTo>
                  <a:pt x="926648" y="870351"/>
                </a:moveTo>
                <a:cubicBezTo>
                  <a:pt x="926767" y="870349"/>
                  <a:pt x="926870" y="870349"/>
                  <a:pt x="926989" y="870351"/>
                </a:cubicBezTo>
                <a:cubicBezTo>
                  <a:pt x="935192" y="870446"/>
                  <a:pt x="941759" y="877164"/>
                  <a:pt x="941657" y="885359"/>
                </a:cubicBezTo>
                <a:cubicBezTo>
                  <a:pt x="941657" y="885418"/>
                  <a:pt x="941657" y="885474"/>
                  <a:pt x="941657" y="885531"/>
                </a:cubicBezTo>
                <a:cubicBezTo>
                  <a:pt x="941555" y="893726"/>
                  <a:pt x="934834" y="900291"/>
                  <a:pt x="926648" y="900199"/>
                </a:cubicBezTo>
                <a:cubicBezTo>
                  <a:pt x="918427" y="900199"/>
                  <a:pt x="911724" y="893583"/>
                  <a:pt x="911639" y="885359"/>
                </a:cubicBezTo>
                <a:cubicBezTo>
                  <a:pt x="911639" y="877071"/>
                  <a:pt x="918358" y="870351"/>
                  <a:pt x="926648" y="870351"/>
                </a:cubicBezTo>
                <a:close/>
                <a:moveTo>
                  <a:pt x="988415" y="869535"/>
                </a:moveTo>
                <a:cubicBezTo>
                  <a:pt x="997082" y="869535"/>
                  <a:pt x="1004107" y="876559"/>
                  <a:pt x="1004107" y="885225"/>
                </a:cubicBezTo>
                <a:cubicBezTo>
                  <a:pt x="1004107" y="893891"/>
                  <a:pt x="997082" y="900917"/>
                  <a:pt x="988415" y="900917"/>
                </a:cubicBezTo>
                <a:cubicBezTo>
                  <a:pt x="979749" y="900917"/>
                  <a:pt x="972724" y="893891"/>
                  <a:pt x="972724" y="885225"/>
                </a:cubicBezTo>
                <a:cubicBezTo>
                  <a:pt x="972724" y="876559"/>
                  <a:pt x="979749" y="869535"/>
                  <a:pt x="988415" y="869535"/>
                </a:cubicBezTo>
                <a:close/>
                <a:moveTo>
                  <a:pt x="1050132" y="869158"/>
                </a:moveTo>
                <a:cubicBezTo>
                  <a:pt x="1050831" y="869111"/>
                  <a:pt x="1051548" y="869111"/>
                  <a:pt x="1052247" y="869158"/>
                </a:cubicBezTo>
                <a:cubicBezTo>
                  <a:pt x="1061082" y="869742"/>
                  <a:pt x="1067768" y="877378"/>
                  <a:pt x="1067188" y="886212"/>
                </a:cubicBezTo>
                <a:cubicBezTo>
                  <a:pt x="1067188" y="886564"/>
                  <a:pt x="1067171" y="886917"/>
                  <a:pt x="1067153" y="887269"/>
                </a:cubicBezTo>
                <a:cubicBezTo>
                  <a:pt x="1066591" y="896104"/>
                  <a:pt x="1058967" y="902810"/>
                  <a:pt x="1050132" y="902245"/>
                </a:cubicBezTo>
                <a:cubicBezTo>
                  <a:pt x="1041433" y="901824"/>
                  <a:pt x="1034440" y="894911"/>
                  <a:pt x="1033929" y="886212"/>
                </a:cubicBezTo>
                <a:cubicBezTo>
                  <a:pt x="1033912" y="877117"/>
                  <a:pt x="1041041" y="869613"/>
                  <a:pt x="1050132" y="869158"/>
                </a:cubicBezTo>
                <a:close/>
                <a:moveTo>
                  <a:pt x="1110851" y="868474"/>
                </a:moveTo>
                <a:cubicBezTo>
                  <a:pt x="1120266" y="868474"/>
                  <a:pt x="1127907" y="876110"/>
                  <a:pt x="1127907" y="885529"/>
                </a:cubicBezTo>
                <a:cubicBezTo>
                  <a:pt x="1127907" y="894950"/>
                  <a:pt x="1120266" y="902585"/>
                  <a:pt x="1110851" y="902585"/>
                </a:cubicBezTo>
                <a:cubicBezTo>
                  <a:pt x="1101437" y="902585"/>
                  <a:pt x="1093796" y="894950"/>
                  <a:pt x="1093796" y="885529"/>
                </a:cubicBezTo>
                <a:cubicBezTo>
                  <a:pt x="1093796" y="876110"/>
                  <a:pt x="1101437" y="868474"/>
                  <a:pt x="1110851" y="868474"/>
                </a:cubicBezTo>
                <a:close/>
                <a:moveTo>
                  <a:pt x="1172252" y="867963"/>
                </a:moveTo>
                <a:cubicBezTo>
                  <a:pt x="1181667" y="867963"/>
                  <a:pt x="1189308" y="875598"/>
                  <a:pt x="1189308" y="885019"/>
                </a:cubicBezTo>
                <a:cubicBezTo>
                  <a:pt x="1189308" y="894439"/>
                  <a:pt x="1181667" y="902075"/>
                  <a:pt x="1172252" y="902075"/>
                </a:cubicBezTo>
                <a:cubicBezTo>
                  <a:pt x="1162838" y="902075"/>
                  <a:pt x="1155197" y="894439"/>
                  <a:pt x="1155197" y="885019"/>
                </a:cubicBezTo>
                <a:cubicBezTo>
                  <a:pt x="1155197" y="875598"/>
                  <a:pt x="1162838" y="867963"/>
                  <a:pt x="1172252" y="867963"/>
                </a:cubicBezTo>
                <a:close/>
                <a:moveTo>
                  <a:pt x="1234523" y="867429"/>
                </a:moveTo>
                <a:cubicBezTo>
                  <a:pt x="1243955" y="867441"/>
                  <a:pt x="1251579" y="875087"/>
                  <a:pt x="1251562" y="884506"/>
                </a:cubicBezTo>
                <a:cubicBezTo>
                  <a:pt x="1251562" y="884799"/>
                  <a:pt x="1251562" y="885091"/>
                  <a:pt x="1251545" y="885382"/>
                </a:cubicBezTo>
                <a:cubicBezTo>
                  <a:pt x="1251068" y="894789"/>
                  <a:pt x="1243069" y="902033"/>
                  <a:pt x="1233654" y="901563"/>
                </a:cubicBezTo>
                <a:cubicBezTo>
                  <a:pt x="1233364" y="901579"/>
                  <a:pt x="1233074" y="901586"/>
                  <a:pt x="1232784" y="901584"/>
                </a:cubicBezTo>
                <a:cubicBezTo>
                  <a:pt x="1223352" y="901574"/>
                  <a:pt x="1215728" y="893927"/>
                  <a:pt x="1215745" y="884506"/>
                </a:cubicBezTo>
                <a:cubicBezTo>
                  <a:pt x="1215745" y="884216"/>
                  <a:pt x="1215745" y="883923"/>
                  <a:pt x="1215762" y="883632"/>
                </a:cubicBezTo>
                <a:cubicBezTo>
                  <a:pt x="1216240" y="874226"/>
                  <a:pt x="1224239" y="866981"/>
                  <a:pt x="1233654" y="867453"/>
                </a:cubicBezTo>
                <a:cubicBezTo>
                  <a:pt x="1233944" y="867437"/>
                  <a:pt x="1234233" y="867429"/>
                  <a:pt x="1234523" y="867429"/>
                </a:cubicBezTo>
                <a:close/>
                <a:moveTo>
                  <a:pt x="1971152" y="867110"/>
                </a:moveTo>
                <a:cubicBezTo>
                  <a:pt x="1980754" y="867741"/>
                  <a:pt x="1988225" y="875731"/>
                  <a:pt x="1988207" y="885359"/>
                </a:cubicBezTo>
                <a:cubicBezTo>
                  <a:pt x="1988225" y="894959"/>
                  <a:pt x="1980737" y="902897"/>
                  <a:pt x="1971152" y="903439"/>
                </a:cubicBezTo>
                <a:cubicBezTo>
                  <a:pt x="1971101" y="903439"/>
                  <a:pt x="1971032" y="903440"/>
                  <a:pt x="1970981" y="903440"/>
                </a:cubicBezTo>
                <a:cubicBezTo>
                  <a:pt x="1961003" y="903439"/>
                  <a:pt x="1952902" y="895344"/>
                  <a:pt x="1952902" y="885359"/>
                </a:cubicBezTo>
                <a:cubicBezTo>
                  <a:pt x="1952902" y="875282"/>
                  <a:pt x="1961071" y="867110"/>
                  <a:pt x="1971152" y="867110"/>
                </a:cubicBezTo>
                <a:close/>
                <a:moveTo>
                  <a:pt x="1295055" y="866939"/>
                </a:moveTo>
                <a:cubicBezTo>
                  <a:pt x="1305220" y="866939"/>
                  <a:pt x="1313475" y="875186"/>
                  <a:pt x="1313475" y="885359"/>
                </a:cubicBezTo>
                <a:cubicBezTo>
                  <a:pt x="1313475" y="885418"/>
                  <a:pt x="1313475" y="885474"/>
                  <a:pt x="1313475" y="885529"/>
                </a:cubicBezTo>
                <a:cubicBezTo>
                  <a:pt x="1313373" y="895610"/>
                  <a:pt x="1305135" y="903703"/>
                  <a:pt x="1295055" y="903609"/>
                </a:cubicBezTo>
                <a:cubicBezTo>
                  <a:pt x="1284941" y="903609"/>
                  <a:pt x="1276720" y="895467"/>
                  <a:pt x="1276635" y="885359"/>
                </a:cubicBezTo>
                <a:cubicBezTo>
                  <a:pt x="1276635" y="875186"/>
                  <a:pt x="1284890" y="866939"/>
                  <a:pt x="1295055" y="866939"/>
                </a:cubicBezTo>
                <a:close/>
                <a:moveTo>
                  <a:pt x="1357138" y="866598"/>
                </a:moveTo>
                <a:cubicBezTo>
                  <a:pt x="1367508" y="866598"/>
                  <a:pt x="1375900" y="874998"/>
                  <a:pt x="1375900" y="885359"/>
                </a:cubicBezTo>
                <a:cubicBezTo>
                  <a:pt x="1375900" y="885416"/>
                  <a:pt x="1375900" y="885474"/>
                  <a:pt x="1375900" y="885530"/>
                </a:cubicBezTo>
                <a:cubicBezTo>
                  <a:pt x="1375797" y="895797"/>
                  <a:pt x="1367406" y="904045"/>
                  <a:pt x="1357138" y="903951"/>
                </a:cubicBezTo>
                <a:cubicBezTo>
                  <a:pt x="1346836" y="903951"/>
                  <a:pt x="1338462" y="895655"/>
                  <a:pt x="1338377" y="885359"/>
                </a:cubicBezTo>
                <a:cubicBezTo>
                  <a:pt x="1338377" y="874998"/>
                  <a:pt x="1346768" y="866598"/>
                  <a:pt x="1357138" y="866598"/>
                </a:cubicBezTo>
                <a:close/>
                <a:moveTo>
                  <a:pt x="1417858" y="866088"/>
                </a:moveTo>
                <a:cubicBezTo>
                  <a:pt x="1417977" y="866085"/>
                  <a:pt x="1418080" y="866085"/>
                  <a:pt x="1418199" y="866088"/>
                </a:cubicBezTo>
                <a:cubicBezTo>
                  <a:pt x="1428757" y="866181"/>
                  <a:pt x="1437234" y="874811"/>
                  <a:pt x="1437131" y="885359"/>
                </a:cubicBezTo>
                <a:cubicBezTo>
                  <a:pt x="1437131" y="885416"/>
                  <a:pt x="1437131" y="885474"/>
                  <a:pt x="1437131" y="885530"/>
                </a:cubicBezTo>
                <a:cubicBezTo>
                  <a:pt x="1437029" y="896080"/>
                  <a:pt x="1428415" y="904555"/>
                  <a:pt x="1417858" y="904461"/>
                </a:cubicBezTo>
                <a:cubicBezTo>
                  <a:pt x="1407283" y="904461"/>
                  <a:pt x="1398670" y="895937"/>
                  <a:pt x="1398585" y="885359"/>
                </a:cubicBezTo>
                <a:cubicBezTo>
                  <a:pt x="1398585" y="874716"/>
                  <a:pt x="1407215" y="866088"/>
                  <a:pt x="1417858" y="866088"/>
                </a:cubicBezTo>
                <a:close/>
                <a:moveTo>
                  <a:pt x="1479258" y="865746"/>
                </a:moveTo>
                <a:cubicBezTo>
                  <a:pt x="1479309" y="865746"/>
                  <a:pt x="1479378" y="865746"/>
                  <a:pt x="1479429" y="865746"/>
                </a:cubicBezTo>
                <a:cubicBezTo>
                  <a:pt x="1490174" y="865842"/>
                  <a:pt x="1498804" y="874623"/>
                  <a:pt x="1498702" y="885360"/>
                </a:cubicBezTo>
                <a:cubicBezTo>
                  <a:pt x="1498702" y="885417"/>
                  <a:pt x="1498702" y="885475"/>
                  <a:pt x="1498702" y="885530"/>
                </a:cubicBezTo>
                <a:cubicBezTo>
                  <a:pt x="1498600" y="896269"/>
                  <a:pt x="1489833" y="904898"/>
                  <a:pt x="1479088" y="904804"/>
                </a:cubicBezTo>
                <a:cubicBezTo>
                  <a:pt x="1468326" y="904804"/>
                  <a:pt x="1459576" y="896126"/>
                  <a:pt x="1459474" y="885360"/>
                </a:cubicBezTo>
                <a:cubicBezTo>
                  <a:pt x="1459474" y="885304"/>
                  <a:pt x="1459474" y="885246"/>
                  <a:pt x="1459474" y="885189"/>
                </a:cubicBezTo>
                <a:cubicBezTo>
                  <a:pt x="1459576" y="874358"/>
                  <a:pt x="1468428" y="865652"/>
                  <a:pt x="1479258" y="865746"/>
                </a:cubicBezTo>
                <a:close/>
                <a:moveTo>
                  <a:pt x="1540660" y="865404"/>
                </a:moveTo>
                <a:cubicBezTo>
                  <a:pt x="1551678" y="865404"/>
                  <a:pt x="1560615" y="874338"/>
                  <a:pt x="1560615" y="885359"/>
                </a:cubicBezTo>
                <a:cubicBezTo>
                  <a:pt x="1560615" y="885418"/>
                  <a:pt x="1560615" y="885474"/>
                  <a:pt x="1560615" y="885529"/>
                </a:cubicBezTo>
                <a:cubicBezTo>
                  <a:pt x="1560513" y="896457"/>
                  <a:pt x="1551593" y="905237"/>
                  <a:pt x="1540660" y="905145"/>
                </a:cubicBezTo>
                <a:cubicBezTo>
                  <a:pt x="1529710" y="905145"/>
                  <a:pt x="1520790" y="896315"/>
                  <a:pt x="1520705" y="885359"/>
                </a:cubicBezTo>
                <a:cubicBezTo>
                  <a:pt x="1520705" y="874338"/>
                  <a:pt x="1529642" y="865404"/>
                  <a:pt x="1540660" y="865404"/>
                </a:cubicBezTo>
                <a:close/>
                <a:moveTo>
                  <a:pt x="1602061" y="865064"/>
                </a:moveTo>
                <a:cubicBezTo>
                  <a:pt x="1613267" y="865064"/>
                  <a:pt x="1622357" y="874151"/>
                  <a:pt x="1622357" y="885359"/>
                </a:cubicBezTo>
                <a:cubicBezTo>
                  <a:pt x="1622357" y="885416"/>
                  <a:pt x="1622357" y="885474"/>
                  <a:pt x="1622357" y="885530"/>
                </a:cubicBezTo>
                <a:cubicBezTo>
                  <a:pt x="1622255" y="896646"/>
                  <a:pt x="1613181" y="905579"/>
                  <a:pt x="1602061" y="905485"/>
                </a:cubicBezTo>
                <a:cubicBezTo>
                  <a:pt x="1590923" y="905485"/>
                  <a:pt x="1581849" y="896503"/>
                  <a:pt x="1581765" y="885359"/>
                </a:cubicBezTo>
                <a:cubicBezTo>
                  <a:pt x="1581765" y="874151"/>
                  <a:pt x="1590855" y="865064"/>
                  <a:pt x="1602061" y="865064"/>
                </a:cubicBezTo>
                <a:close/>
                <a:moveTo>
                  <a:pt x="1664145" y="864722"/>
                </a:moveTo>
                <a:cubicBezTo>
                  <a:pt x="1675538" y="864722"/>
                  <a:pt x="1684783" y="873962"/>
                  <a:pt x="1684783" y="885359"/>
                </a:cubicBezTo>
                <a:cubicBezTo>
                  <a:pt x="1684681" y="896692"/>
                  <a:pt x="1675470" y="905827"/>
                  <a:pt x="1664145" y="905827"/>
                </a:cubicBezTo>
                <a:cubicBezTo>
                  <a:pt x="1652820" y="905827"/>
                  <a:pt x="1643610" y="896692"/>
                  <a:pt x="1643508" y="885359"/>
                </a:cubicBezTo>
                <a:cubicBezTo>
                  <a:pt x="1643508" y="873962"/>
                  <a:pt x="1652752" y="864722"/>
                  <a:pt x="1664145" y="864722"/>
                </a:cubicBezTo>
                <a:close/>
                <a:moveTo>
                  <a:pt x="1786265" y="864553"/>
                </a:moveTo>
                <a:cubicBezTo>
                  <a:pt x="1786384" y="864551"/>
                  <a:pt x="1786487" y="864551"/>
                  <a:pt x="1786606" y="864553"/>
                </a:cubicBezTo>
                <a:cubicBezTo>
                  <a:pt x="1797999" y="864646"/>
                  <a:pt x="1807175" y="873963"/>
                  <a:pt x="1807073" y="885359"/>
                </a:cubicBezTo>
                <a:cubicBezTo>
                  <a:pt x="1807073" y="885418"/>
                  <a:pt x="1807073" y="885474"/>
                  <a:pt x="1807073" y="885530"/>
                </a:cubicBezTo>
                <a:cubicBezTo>
                  <a:pt x="1806970" y="896929"/>
                  <a:pt x="1797658" y="906090"/>
                  <a:pt x="1786265" y="905998"/>
                </a:cubicBezTo>
                <a:cubicBezTo>
                  <a:pt x="1774837" y="905998"/>
                  <a:pt x="1765542" y="896786"/>
                  <a:pt x="1765457" y="885359"/>
                </a:cubicBezTo>
                <a:cubicBezTo>
                  <a:pt x="1765457" y="873868"/>
                  <a:pt x="1774769" y="864553"/>
                  <a:pt x="1786265" y="864553"/>
                </a:cubicBezTo>
                <a:close/>
                <a:moveTo>
                  <a:pt x="1724864" y="864553"/>
                </a:moveTo>
                <a:cubicBezTo>
                  <a:pt x="1724983" y="864551"/>
                  <a:pt x="1725086" y="864551"/>
                  <a:pt x="1725205" y="864553"/>
                </a:cubicBezTo>
                <a:cubicBezTo>
                  <a:pt x="1736598" y="864646"/>
                  <a:pt x="1745775" y="873963"/>
                  <a:pt x="1745672" y="885359"/>
                </a:cubicBezTo>
                <a:cubicBezTo>
                  <a:pt x="1745672" y="885418"/>
                  <a:pt x="1745672" y="885474"/>
                  <a:pt x="1745672" y="885530"/>
                </a:cubicBezTo>
                <a:cubicBezTo>
                  <a:pt x="1745569" y="896929"/>
                  <a:pt x="1736257" y="906090"/>
                  <a:pt x="1724864" y="905998"/>
                </a:cubicBezTo>
                <a:cubicBezTo>
                  <a:pt x="1713437" y="905998"/>
                  <a:pt x="1704141" y="896786"/>
                  <a:pt x="1704056" y="885359"/>
                </a:cubicBezTo>
                <a:cubicBezTo>
                  <a:pt x="1704056" y="873868"/>
                  <a:pt x="1713368" y="864553"/>
                  <a:pt x="1724864" y="864553"/>
                </a:cubicBezTo>
                <a:close/>
                <a:moveTo>
                  <a:pt x="1909067" y="864382"/>
                </a:moveTo>
                <a:cubicBezTo>
                  <a:pt x="1920648" y="864382"/>
                  <a:pt x="1930046" y="873774"/>
                  <a:pt x="1930046" y="885359"/>
                </a:cubicBezTo>
                <a:cubicBezTo>
                  <a:pt x="1929961" y="896879"/>
                  <a:pt x="1920580" y="906168"/>
                  <a:pt x="1909067" y="906168"/>
                </a:cubicBezTo>
                <a:cubicBezTo>
                  <a:pt x="1897554" y="906168"/>
                  <a:pt x="1888174" y="896879"/>
                  <a:pt x="1888089" y="885359"/>
                </a:cubicBezTo>
                <a:cubicBezTo>
                  <a:pt x="1888089" y="873774"/>
                  <a:pt x="1897486" y="864382"/>
                  <a:pt x="1909067" y="864382"/>
                </a:cubicBezTo>
                <a:close/>
                <a:moveTo>
                  <a:pt x="1847667" y="864382"/>
                </a:moveTo>
                <a:cubicBezTo>
                  <a:pt x="1847718" y="864382"/>
                  <a:pt x="1847786" y="864382"/>
                  <a:pt x="1847837" y="864382"/>
                </a:cubicBezTo>
                <a:cubicBezTo>
                  <a:pt x="1859418" y="864382"/>
                  <a:pt x="1868816" y="873774"/>
                  <a:pt x="1868816" y="885359"/>
                </a:cubicBezTo>
                <a:cubicBezTo>
                  <a:pt x="1868816" y="885359"/>
                  <a:pt x="1868816" y="885362"/>
                  <a:pt x="1868816" y="885362"/>
                </a:cubicBezTo>
                <a:cubicBezTo>
                  <a:pt x="1868713" y="896948"/>
                  <a:pt x="1859247" y="906261"/>
                  <a:pt x="1847667" y="906168"/>
                </a:cubicBezTo>
                <a:cubicBezTo>
                  <a:pt x="1836153" y="906168"/>
                  <a:pt x="1826773" y="896879"/>
                  <a:pt x="1826688" y="885359"/>
                </a:cubicBezTo>
                <a:cubicBezTo>
                  <a:pt x="1826688" y="873774"/>
                  <a:pt x="1836085" y="864382"/>
                  <a:pt x="1847667" y="864382"/>
                </a:cubicBezTo>
                <a:close/>
                <a:moveTo>
                  <a:pt x="5629" y="820036"/>
                </a:moveTo>
                <a:cubicBezTo>
                  <a:pt x="7794" y="820036"/>
                  <a:pt x="9551" y="821793"/>
                  <a:pt x="9551" y="823959"/>
                </a:cubicBezTo>
                <a:cubicBezTo>
                  <a:pt x="9551" y="826125"/>
                  <a:pt x="7794" y="827882"/>
                  <a:pt x="5629" y="827882"/>
                </a:cubicBezTo>
                <a:cubicBezTo>
                  <a:pt x="3497" y="827795"/>
                  <a:pt x="1791" y="826090"/>
                  <a:pt x="1706" y="823959"/>
                </a:cubicBezTo>
                <a:cubicBezTo>
                  <a:pt x="1706" y="821793"/>
                  <a:pt x="3462" y="820036"/>
                  <a:pt x="5629" y="820036"/>
                </a:cubicBezTo>
                <a:close/>
                <a:moveTo>
                  <a:pt x="67029" y="818500"/>
                </a:moveTo>
                <a:cubicBezTo>
                  <a:pt x="70048" y="818500"/>
                  <a:pt x="72487" y="820945"/>
                  <a:pt x="72487" y="823959"/>
                </a:cubicBezTo>
                <a:cubicBezTo>
                  <a:pt x="72487" y="826973"/>
                  <a:pt x="70048" y="829417"/>
                  <a:pt x="67029" y="829417"/>
                </a:cubicBezTo>
                <a:cubicBezTo>
                  <a:pt x="64044" y="829328"/>
                  <a:pt x="61657" y="826936"/>
                  <a:pt x="61572" y="823959"/>
                </a:cubicBezTo>
                <a:cubicBezTo>
                  <a:pt x="61572" y="820945"/>
                  <a:pt x="64011" y="818500"/>
                  <a:pt x="67029" y="818500"/>
                </a:cubicBezTo>
                <a:close/>
                <a:moveTo>
                  <a:pt x="129113" y="817648"/>
                </a:moveTo>
                <a:cubicBezTo>
                  <a:pt x="129232" y="817646"/>
                  <a:pt x="129352" y="817646"/>
                  <a:pt x="129454" y="817648"/>
                </a:cubicBezTo>
                <a:cubicBezTo>
                  <a:pt x="132848" y="817744"/>
                  <a:pt x="135526" y="820571"/>
                  <a:pt x="135424" y="823960"/>
                </a:cubicBezTo>
                <a:cubicBezTo>
                  <a:pt x="135424" y="827444"/>
                  <a:pt x="132593" y="830270"/>
                  <a:pt x="129113" y="830270"/>
                </a:cubicBezTo>
                <a:cubicBezTo>
                  <a:pt x="125668" y="830180"/>
                  <a:pt x="122888" y="827407"/>
                  <a:pt x="122803" y="823960"/>
                </a:cubicBezTo>
                <a:cubicBezTo>
                  <a:pt x="122803" y="820474"/>
                  <a:pt x="125634" y="817648"/>
                  <a:pt x="129113" y="817648"/>
                </a:cubicBezTo>
                <a:close/>
                <a:moveTo>
                  <a:pt x="190199" y="816832"/>
                </a:moveTo>
                <a:cubicBezTo>
                  <a:pt x="194061" y="816832"/>
                  <a:pt x="197192" y="819963"/>
                  <a:pt x="197192" y="823825"/>
                </a:cubicBezTo>
                <a:cubicBezTo>
                  <a:pt x="197192" y="827687"/>
                  <a:pt x="194061" y="830818"/>
                  <a:pt x="190199" y="830818"/>
                </a:cubicBezTo>
                <a:cubicBezTo>
                  <a:pt x="186337" y="830818"/>
                  <a:pt x="183206" y="827687"/>
                  <a:pt x="183206" y="823825"/>
                </a:cubicBezTo>
                <a:cubicBezTo>
                  <a:pt x="183206" y="819963"/>
                  <a:pt x="186337" y="816832"/>
                  <a:pt x="190199" y="816832"/>
                </a:cubicBezTo>
                <a:close/>
                <a:moveTo>
                  <a:pt x="251233" y="816114"/>
                </a:moveTo>
                <a:cubicBezTo>
                  <a:pt x="251352" y="816111"/>
                  <a:pt x="251455" y="816111"/>
                  <a:pt x="251574" y="816114"/>
                </a:cubicBezTo>
                <a:cubicBezTo>
                  <a:pt x="255821" y="816209"/>
                  <a:pt x="259181" y="819721"/>
                  <a:pt x="259079" y="823960"/>
                </a:cubicBezTo>
                <a:cubicBezTo>
                  <a:pt x="259079" y="828293"/>
                  <a:pt x="255565" y="831804"/>
                  <a:pt x="251233" y="831804"/>
                </a:cubicBezTo>
                <a:cubicBezTo>
                  <a:pt x="246935" y="831716"/>
                  <a:pt x="243472" y="828253"/>
                  <a:pt x="243388" y="823960"/>
                </a:cubicBezTo>
                <a:cubicBezTo>
                  <a:pt x="243388" y="819627"/>
                  <a:pt x="246901" y="816114"/>
                  <a:pt x="251233" y="816114"/>
                </a:cubicBezTo>
                <a:close/>
                <a:moveTo>
                  <a:pt x="312635" y="815431"/>
                </a:moveTo>
                <a:cubicBezTo>
                  <a:pt x="317342" y="815431"/>
                  <a:pt x="321162" y="819250"/>
                  <a:pt x="321162" y="823959"/>
                </a:cubicBezTo>
                <a:cubicBezTo>
                  <a:pt x="321162" y="828669"/>
                  <a:pt x="317342" y="832486"/>
                  <a:pt x="312635" y="832486"/>
                </a:cubicBezTo>
                <a:cubicBezTo>
                  <a:pt x="307961" y="832397"/>
                  <a:pt x="304192" y="828631"/>
                  <a:pt x="304107" y="823959"/>
                </a:cubicBezTo>
                <a:cubicBezTo>
                  <a:pt x="304107" y="819250"/>
                  <a:pt x="307927" y="815431"/>
                  <a:pt x="312635" y="815431"/>
                </a:cubicBezTo>
                <a:close/>
                <a:moveTo>
                  <a:pt x="374035" y="814749"/>
                </a:moveTo>
                <a:cubicBezTo>
                  <a:pt x="379118" y="814749"/>
                  <a:pt x="383246" y="818874"/>
                  <a:pt x="383246" y="823960"/>
                </a:cubicBezTo>
                <a:cubicBezTo>
                  <a:pt x="383246" y="829046"/>
                  <a:pt x="379118" y="833170"/>
                  <a:pt x="374035" y="833170"/>
                </a:cubicBezTo>
                <a:cubicBezTo>
                  <a:pt x="368953" y="833170"/>
                  <a:pt x="364826" y="829046"/>
                  <a:pt x="364826" y="823960"/>
                </a:cubicBezTo>
                <a:cubicBezTo>
                  <a:pt x="364826" y="818874"/>
                  <a:pt x="368953" y="814749"/>
                  <a:pt x="374035" y="814749"/>
                </a:cubicBezTo>
                <a:close/>
                <a:moveTo>
                  <a:pt x="436119" y="813897"/>
                </a:moveTo>
                <a:cubicBezTo>
                  <a:pt x="436239" y="813894"/>
                  <a:pt x="436341" y="813894"/>
                  <a:pt x="436460" y="813897"/>
                </a:cubicBezTo>
                <a:cubicBezTo>
                  <a:pt x="441918" y="813992"/>
                  <a:pt x="446285" y="818496"/>
                  <a:pt x="446182" y="823960"/>
                </a:cubicBezTo>
                <a:cubicBezTo>
                  <a:pt x="446182" y="829517"/>
                  <a:pt x="441680" y="834022"/>
                  <a:pt x="436119" y="834022"/>
                </a:cubicBezTo>
                <a:cubicBezTo>
                  <a:pt x="430593" y="833931"/>
                  <a:pt x="426142" y="829479"/>
                  <a:pt x="426057" y="823960"/>
                </a:cubicBezTo>
                <a:cubicBezTo>
                  <a:pt x="426057" y="818403"/>
                  <a:pt x="430559" y="813897"/>
                  <a:pt x="436119" y="813897"/>
                </a:cubicBezTo>
                <a:close/>
                <a:moveTo>
                  <a:pt x="497205" y="813080"/>
                </a:moveTo>
                <a:cubicBezTo>
                  <a:pt x="503140" y="813080"/>
                  <a:pt x="507950" y="817891"/>
                  <a:pt x="507950" y="823825"/>
                </a:cubicBezTo>
                <a:cubicBezTo>
                  <a:pt x="507950" y="829760"/>
                  <a:pt x="503140" y="834570"/>
                  <a:pt x="497205" y="834570"/>
                </a:cubicBezTo>
                <a:cubicBezTo>
                  <a:pt x="491271" y="834570"/>
                  <a:pt x="486460" y="829760"/>
                  <a:pt x="486460" y="823825"/>
                </a:cubicBezTo>
                <a:cubicBezTo>
                  <a:pt x="486460" y="817891"/>
                  <a:pt x="491271" y="813080"/>
                  <a:pt x="497205" y="813080"/>
                </a:cubicBezTo>
                <a:close/>
                <a:moveTo>
                  <a:pt x="558240" y="812532"/>
                </a:moveTo>
                <a:cubicBezTo>
                  <a:pt x="564551" y="812532"/>
                  <a:pt x="569667" y="817648"/>
                  <a:pt x="569667" y="823960"/>
                </a:cubicBezTo>
                <a:cubicBezTo>
                  <a:pt x="569667" y="830270"/>
                  <a:pt x="564551" y="835386"/>
                  <a:pt x="558240" y="835386"/>
                </a:cubicBezTo>
                <a:cubicBezTo>
                  <a:pt x="551930" y="835386"/>
                  <a:pt x="546813" y="830270"/>
                  <a:pt x="546813" y="823960"/>
                </a:cubicBezTo>
                <a:cubicBezTo>
                  <a:pt x="546813" y="817648"/>
                  <a:pt x="551930" y="812532"/>
                  <a:pt x="558240" y="812532"/>
                </a:cubicBezTo>
                <a:close/>
                <a:moveTo>
                  <a:pt x="619642" y="811851"/>
                </a:moveTo>
                <a:cubicBezTo>
                  <a:pt x="626328" y="811851"/>
                  <a:pt x="631751" y="817272"/>
                  <a:pt x="631751" y="823960"/>
                </a:cubicBezTo>
                <a:cubicBezTo>
                  <a:pt x="631751" y="830648"/>
                  <a:pt x="626328" y="836070"/>
                  <a:pt x="619642" y="836070"/>
                </a:cubicBezTo>
                <a:cubicBezTo>
                  <a:pt x="612956" y="836070"/>
                  <a:pt x="607532" y="830648"/>
                  <a:pt x="607532" y="823960"/>
                </a:cubicBezTo>
                <a:cubicBezTo>
                  <a:pt x="607532" y="817272"/>
                  <a:pt x="612956" y="811851"/>
                  <a:pt x="619642" y="811851"/>
                </a:cubicBezTo>
                <a:close/>
                <a:moveTo>
                  <a:pt x="681042" y="811168"/>
                </a:moveTo>
                <a:cubicBezTo>
                  <a:pt x="681162" y="811166"/>
                  <a:pt x="681264" y="811166"/>
                  <a:pt x="681384" y="811168"/>
                </a:cubicBezTo>
                <a:cubicBezTo>
                  <a:pt x="688360" y="811263"/>
                  <a:pt x="693937" y="816989"/>
                  <a:pt x="693834" y="823960"/>
                </a:cubicBezTo>
                <a:cubicBezTo>
                  <a:pt x="693834" y="831023"/>
                  <a:pt x="688104" y="836752"/>
                  <a:pt x="681042" y="836752"/>
                </a:cubicBezTo>
                <a:cubicBezTo>
                  <a:pt x="674016" y="836658"/>
                  <a:pt x="668336" y="830987"/>
                  <a:pt x="668251" y="823960"/>
                </a:cubicBezTo>
                <a:cubicBezTo>
                  <a:pt x="668251" y="816894"/>
                  <a:pt x="673982" y="811168"/>
                  <a:pt x="681042" y="811168"/>
                </a:cubicBezTo>
                <a:close/>
                <a:moveTo>
                  <a:pt x="743126" y="810316"/>
                </a:moveTo>
                <a:cubicBezTo>
                  <a:pt x="750665" y="810316"/>
                  <a:pt x="756771" y="816425"/>
                  <a:pt x="756771" y="823960"/>
                </a:cubicBezTo>
                <a:cubicBezTo>
                  <a:pt x="756771" y="831495"/>
                  <a:pt x="750665" y="837605"/>
                  <a:pt x="743126" y="837605"/>
                </a:cubicBezTo>
                <a:cubicBezTo>
                  <a:pt x="735588" y="837605"/>
                  <a:pt x="729482" y="831495"/>
                  <a:pt x="729482" y="823960"/>
                </a:cubicBezTo>
                <a:cubicBezTo>
                  <a:pt x="729482" y="816425"/>
                  <a:pt x="735588" y="810316"/>
                  <a:pt x="743126" y="810316"/>
                </a:cubicBezTo>
                <a:close/>
                <a:moveTo>
                  <a:pt x="926648" y="809122"/>
                </a:moveTo>
                <a:cubicBezTo>
                  <a:pt x="935226" y="809122"/>
                  <a:pt x="942168" y="816071"/>
                  <a:pt x="942168" y="824642"/>
                </a:cubicBezTo>
                <a:cubicBezTo>
                  <a:pt x="942168" y="824699"/>
                  <a:pt x="942168" y="824757"/>
                  <a:pt x="942168" y="824814"/>
                </a:cubicBezTo>
                <a:cubicBezTo>
                  <a:pt x="942066" y="833291"/>
                  <a:pt x="935124" y="840086"/>
                  <a:pt x="926648" y="839992"/>
                </a:cubicBezTo>
                <a:cubicBezTo>
                  <a:pt x="926596" y="839992"/>
                  <a:pt x="926528" y="839994"/>
                  <a:pt x="926477" y="839994"/>
                </a:cubicBezTo>
                <a:cubicBezTo>
                  <a:pt x="918000" y="839992"/>
                  <a:pt x="911127" y="833121"/>
                  <a:pt x="911127" y="824642"/>
                </a:cubicBezTo>
                <a:cubicBezTo>
                  <a:pt x="911127" y="816071"/>
                  <a:pt x="918068" y="809122"/>
                  <a:pt x="926648" y="809122"/>
                </a:cubicBezTo>
                <a:close/>
                <a:moveTo>
                  <a:pt x="865246" y="809122"/>
                </a:moveTo>
                <a:cubicBezTo>
                  <a:pt x="873433" y="809122"/>
                  <a:pt x="880085" y="815765"/>
                  <a:pt x="880085" y="823960"/>
                </a:cubicBezTo>
                <a:cubicBezTo>
                  <a:pt x="880085" y="832154"/>
                  <a:pt x="873450" y="838799"/>
                  <a:pt x="865246" y="838799"/>
                </a:cubicBezTo>
                <a:cubicBezTo>
                  <a:pt x="857059" y="838799"/>
                  <a:pt x="850408" y="832154"/>
                  <a:pt x="850408" y="823960"/>
                </a:cubicBezTo>
                <a:cubicBezTo>
                  <a:pt x="850408" y="815765"/>
                  <a:pt x="857059" y="809122"/>
                  <a:pt x="865246" y="809122"/>
                </a:cubicBezTo>
                <a:close/>
                <a:moveTo>
                  <a:pt x="803844" y="809122"/>
                </a:moveTo>
                <a:cubicBezTo>
                  <a:pt x="803964" y="809119"/>
                  <a:pt x="804066" y="809119"/>
                  <a:pt x="804185" y="809122"/>
                </a:cubicBezTo>
                <a:cubicBezTo>
                  <a:pt x="811997" y="809216"/>
                  <a:pt x="818274" y="815629"/>
                  <a:pt x="818171" y="823448"/>
                </a:cubicBezTo>
                <a:cubicBezTo>
                  <a:pt x="818171" y="831360"/>
                  <a:pt x="811758" y="837775"/>
                  <a:pt x="803844" y="837775"/>
                </a:cubicBezTo>
                <a:cubicBezTo>
                  <a:pt x="795965" y="837683"/>
                  <a:pt x="789603" y="831321"/>
                  <a:pt x="789518" y="823448"/>
                </a:cubicBezTo>
                <a:cubicBezTo>
                  <a:pt x="789518" y="815536"/>
                  <a:pt x="795931" y="809122"/>
                  <a:pt x="803844" y="809122"/>
                </a:cubicBezTo>
                <a:close/>
                <a:moveTo>
                  <a:pt x="988048" y="807758"/>
                </a:moveTo>
                <a:cubicBezTo>
                  <a:pt x="988458" y="807753"/>
                  <a:pt x="988867" y="807762"/>
                  <a:pt x="989277" y="807787"/>
                </a:cubicBezTo>
                <a:cubicBezTo>
                  <a:pt x="998112" y="808355"/>
                  <a:pt x="1004814" y="815976"/>
                  <a:pt x="1004252" y="824813"/>
                </a:cubicBezTo>
                <a:cubicBezTo>
                  <a:pt x="1004252" y="824871"/>
                  <a:pt x="1004252" y="824927"/>
                  <a:pt x="1004252" y="824985"/>
                </a:cubicBezTo>
                <a:cubicBezTo>
                  <a:pt x="1004149" y="833838"/>
                  <a:pt x="996901" y="840939"/>
                  <a:pt x="988048" y="840845"/>
                </a:cubicBezTo>
                <a:cubicBezTo>
                  <a:pt x="979350" y="840424"/>
                  <a:pt x="972357" y="833511"/>
                  <a:pt x="971846" y="824813"/>
                </a:cubicBezTo>
                <a:cubicBezTo>
                  <a:pt x="971828" y="815717"/>
                  <a:pt x="978958" y="808212"/>
                  <a:pt x="988048" y="807758"/>
                </a:cubicBezTo>
                <a:close/>
                <a:moveTo>
                  <a:pt x="1050132" y="807074"/>
                </a:moveTo>
                <a:cubicBezTo>
                  <a:pt x="1059547" y="807074"/>
                  <a:pt x="1067188" y="814710"/>
                  <a:pt x="1067188" y="824130"/>
                </a:cubicBezTo>
                <a:cubicBezTo>
                  <a:pt x="1067188" y="833549"/>
                  <a:pt x="1059547" y="841186"/>
                  <a:pt x="1050132" y="841186"/>
                </a:cubicBezTo>
                <a:cubicBezTo>
                  <a:pt x="1040718" y="841186"/>
                  <a:pt x="1033077" y="833549"/>
                  <a:pt x="1033077" y="824130"/>
                </a:cubicBezTo>
                <a:cubicBezTo>
                  <a:pt x="1033077" y="814710"/>
                  <a:pt x="1040718" y="807074"/>
                  <a:pt x="1050132" y="807074"/>
                </a:cubicBezTo>
                <a:close/>
                <a:moveTo>
                  <a:pt x="1110851" y="806562"/>
                </a:moveTo>
                <a:cubicBezTo>
                  <a:pt x="1120266" y="806562"/>
                  <a:pt x="1127907" y="814198"/>
                  <a:pt x="1127907" y="823618"/>
                </a:cubicBezTo>
                <a:cubicBezTo>
                  <a:pt x="1127907" y="833038"/>
                  <a:pt x="1120266" y="840674"/>
                  <a:pt x="1110851" y="840674"/>
                </a:cubicBezTo>
                <a:cubicBezTo>
                  <a:pt x="1101437" y="840674"/>
                  <a:pt x="1093796" y="833038"/>
                  <a:pt x="1093796" y="823618"/>
                </a:cubicBezTo>
                <a:cubicBezTo>
                  <a:pt x="1093796" y="814198"/>
                  <a:pt x="1101437" y="806562"/>
                  <a:pt x="1110851" y="806562"/>
                </a:cubicBezTo>
                <a:close/>
                <a:moveTo>
                  <a:pt x="1172253" y="805881"/>
                </a:moveTo>
                <a:cubicBezTo>
                  <a:pt x="1172372" y="805880"/>
                  <a:pt x="1172475" y="805880"/>
                  <a:pt x="1172594" y="805881"/>
                </a:cubicBezTo>
                <a:cubicBezTo>
                  <a:pt x="1182486" y="805975"/>
                  <a:pt x="1190435" y="814069"/>
                  <a:pt x="1190332" y="823960"/>
                </a:cubicBezTo>
                <a:cubicBezTo>
                  <a:pt x="1189871" y="833583"/>
                  <a:pt x="1181889" y="841117"/>
                  <a:pt x="1172253" y="841016"/>
                </a:cubicBezTo>
                <a:cubicBezTo>
                  <a:pt x="1162650" y="841031"/>
                  <a:pt x="1154719" y="833544"/>
                  <a:pt x="1154174" y="823960"/>
                </a:cubicBezTo>
                <a:cubicBezTo>
                  <a:pt x="1154174" y="813975"/>
                  <a:pt x="1162275" y="805881"/>
                  <a:pt x="1172253" y="805881"/>
                </a:cubicBezTo>
                <a:close/>
                <a:moveTo>
                  <a:pt x="1233654" y="805539"/>
                </a:moveTo>
                <a:cubicBezTo>
                  <a:pt x="1243836" y="805539"/>
                  <a:pt x="1252074" y="813786"/>
                  <a:pt x="1252074" y="823960"/>
                </a:cubicBezTo>
                <a:cubicBezTo>
                  <a:pt x="1252074" y="824018"/>
                  <a:pt x="1252074" y="824074"/>
                  <a:pt x="1252074" y="824132"/>
                </a:cubicBezTo>
                <a:cubicBezTo>
                  <a:pt x="1251972" y="834211"/>
                  <a:pt x="1243734" y="842303"/>
                  <a:pt x="1233654" y="842209"/>
                </a:cubicBezTo>
                <a:cubicBezTo>
                  <a:pt x="1223540" y="842209"/>
                  <a:pt x="1215336" y="834067"/>
                  <a:pt x="1215234" y="823960"/>
                </a:cubicBezTo>
                <a:cubicBezTo>
                  <a:pt x="1215234" y="813786"/>
                  <a:pt x="1223489" y="805539"/>
                  <a:pt x="1233654" y="805539"/>
                </a:cubicBezTo>
                <a:close/>
                <a:moveTo>
                  <a:pt x="1971151" y="805028"/>
                </a:moveTo>
                <a:cubicBezTo>
                  <a:pt x="1971322" y="805028"/>
                  <a:pt x="1971492" y="805030"/>
                  <a:pt x="1971663" y="805034"/>
                </a:cubicBezTo>
                <a:cubicBezTo>
                  <a:pt x="1982119" y="805318"/>
                  <a:pt x="1990374" y="814020"/>
                  <a:pt x="1990083" y="824470"/>
                </a:cubicBezTo>
                <a:cubicBezTo>
                  <a:pt x="1989998" y="834859"/>
                  <a:pt x="1981539" y="843232"/>
                  <a:pt x="1971151" y="843232"/>
                </a:cubicBezTo>
                <a:cubicBezTo>
                  <a:pt x="1971032" y="843232"/>
                  <a:pt x="1970930" y="843231"/>
                  <a:pt x="1970811" y="843229"/>
                </a:cubicBezTo>
                <a:cubicBezTo>
                  <a:pt x="1960355" y="843042"/>
                  <a:pt x="1952032" y="834413"/>
                  <a:pt x="1952220" y="823960"/>
                </a:cubicBezTo>
                <a:cubicBezTo>
                  <a:pt x="1952220" y="813504"/>
                  <a:pt x="1960696" y="805028"/>
                  <a:pt x="1971151" y="805028"/>
                </a:cubicBezTo>
                <a:close/>
                <a:moveTo>
                  <a:pt x="1295055" y="804857"/>
                </a:moveTo>
                <a:cubicBezTo>
                  <a:pt x="1295175" y="804857"/>
                  <a:pt x="1295277" y="804859"/>
                  <a:pt x="1295396" y="804861"/>
                </a:cubicBezTo>
                <a:cubicBezTo>
                  <a:pt x="1305954" y="805049"/>
                  <a:pt x="1314345" y="813753"/>
                  <a:pt x="1314158" y="824301"/>
                </a:cubicBezTo>
                <a:cubicBezTo>
                  <a:pt x="1314056" y="834785"/>
                  <a:pt x="1305545" y="843232"/>
                  <a:pt x="1295055" y="843232"/>
                </a:cubicBezTo>
                <a:cubicBezTo>
                  <a:pt x="1295004" y="843232"/>
                  <a:pt x="1294936" y="843232"/>
                  <a:pt x="1294885" y="843232"/>
                </a:cubicBezTo>
                <a:cubicBezTo>
                  <a:pt x="1284327" y="843138"/>
                  <a:pt x="1275850" y="834510"/>
                  <a:pt x="1275952" y="823960"/>
                </a:cubicBezTo>
                <a:cubicBezTo>
                  <a:pt x="1275952" y="813410"/>
                  <a:pt x="1284498" y="804857"/>
                  <a:pt x="1295055" y="804857"/>
                </a:cubicBezTo>
                <a:close/>
                <a:moveTo>
                  <a:pt x="1357139" y="804516"/>
                </a:moveTo>
                <a:cubicBezTo>
                  <a:pt x="1367884" y="804516"/>
                  <a:pt x="1376583" y="813222"/>
                  <a:pt x="1376583" y="823960"/>
                </a:cubicBezTo>
                <a:cubicBezTo>
                  <a:pt x="1376583" y="824016"/>
                  <a:pt x="1376583" y="824074"/>
                  <a:pt x="1376583" y="824131"/>
                </a:cubicBezTo>
                <a:cubicBezTo>
                  <a:pt x="1376480" y="834775"/>
                  <a:pt x="1367781" y="843327"/>
                  <a:pt x="1357139" y="843232"/>
                </a:cubicBezTo>
                <a:cubicBezTo>
                  <a:pt x="1357088" y="843232"/>
                  <a:pt x="1357019" y="843232"/>
                  <a:pt x="1356968" y="843232"/>
                </a:cubicBezTo>
                <a:cubicBezTo>
                  <a:pt x="1346325" y="843232"/>
                  <a:pt x="1337695" y="834605"/>
                  <a:pt x="1337695" y="823960"/>
                </a:cubicBezTo>
                <a:cubicBezTo>
                  <a:pt x="1337695" y="813222"/>
                  <a:pt x="1346393" y="804516"/>
                  <a:pt x="1357139" y="804516"/>
                </a:cubicBezTo>
                <a:close/>
                <a:moveTo>
                  <a:pt x="1417857" y="804004"/>
                </a:moveTo>
                <a:cubicBezTo>
                  <a:pt x="1428688" y="804001"/>
                  <a:pt x="1437540" y="812628"/>
                  <a:pt x="1437813" y="823448"/>
                </a:cubicBezTo>
                <a:cubicBezTo>
                  <a:pt x="1437813" y="823505"/>
                  <a:pt x="1437813" y="823563"/>
                  <a:pt x="1437813" y="823619"/>
                </a:cubicBezTo>
                <a:cubicBezTo>
                  <a:pt x="1437711" y="834547"/>
                  <a:pt x="1428790" y="843327"/>
                  <a:pt x="1417857" y="843232"/>
                </a:cubicBezTo>
                <a:cubicBezTo>
                  <a:pt x="1407129" y="843236"/>
                  <a:pt x="1398345" y="834686"/>
                  <a:pt x="1398073" y="823960"/>
                </a:cubicBezTo>
                <a:cubicBezTo>
                  <a:pt x="1398073" y="823904"/>
                  <a:pt x="1398073" y="823846"/>
                  <a:pt x="1398073" y="823788"/>
                </a:cubicBezTo>
                <a:cubicBezTo>
                  <a:pt x="1398073" y="812863"/>
                  <a:pt x="1406925" y="804004"/>
                  <a:pt x="1417857" y="804004"/>
                </a:cubicBezTo>
                <a:close/>
                <a:moveTo>
                  <a:pt x="1479259" y="803493"/>
                </a:moveTo>
                <a:cubicBezTo>
                  <a:pt x="1490567" y="803493"/>
                  <a:pt x="1499726" y="812657"/>
                  <a:pt x="1499726" y="823960"/>
                </a:cubicBezTo>
                <a:cubicBezTo>
                  <a:pt x="1499726" y="824016"/>
                  <a:pt x="1499726" y="824074"/>
                  <a:pt x="1499726" y="824130"/>
                </a:cubicBezTo>
                <a:cubicBezTo>
                  <a:pt x="1499624" y="835339"/>
                  <a:pt x="1490464" y="844350"/>
                  <a:pt x="1479259" y="844255"/>
                </a:cubicBezTo>
                <a:cubicBezTo>
                  <a:pt x="1479208" y="844255"/>
                  <a:pt x="1479140" y="844255"/>
                  <a:pt x="1479088" y="844255"/>
                </a:cubicBezTo>
                <a:cubicBezTo>
                  <a:pt x="1467883" y="844255"/>
                  <a:pt x="1458792" y="835169"/>
                  <a:pt x="1458792" y="823960"/>
                </a:cubicBezTo>
                <a:cubicBezTo>
                  <a:pt x="1458792" y="812657"/>
                  <a:pt x="1467951" y="803493"/>
                  <a:pt x="1479259" y="803493"/>
                </a:cubicBezTo>
                <a:close/>
                <a:moveTo>
                  <a:pt x="1541342" y="803145"/>
                </a:moveTo>
                <a:cubicBezTo>
                  <a:pt x="1552752" y="803243"/>
                  <a:pt x="1561911" y="812562"/>
                  <a:pt x="1561809" y="823960"/>
                </a:cubicBezTo>
                <a:cubicBezTo>
                  <a:pt x="1561809" y="824132"/>
                  <a:pt x="1561809" y="824306"/>
                  <a:pt x="1561809" y="824477"/>
                </a:cubicBezTo>
                <a:cubicBezTo>
                  <a:pt x="1561519" y="835871"/>
                  <a:pt x="1552053" y="844880"/>
                  <a:pt x="1540660" y="844597"/>
                </a:cubicBezTo>
                <a:cubicBezTo>
                  <a:pt x="1529232" y="844597"/>
                  <a:pt x="1519954" y="835385"/>
                  <a:pt x="1519852" y="823960"/>
                </a:cubicBezTo>
                <a:cubicBezTo>
                  <a:pt x="1519852" y="812467"/>
                  <a:pt x="1529164" y="803151"/>
                  <a:pt x="1540660" y="803151"/>
                </a:cubicBezTo>
                <a:cubicBezTo>
                  <a:pt x="1540882" y="803145"/>
                  <a:pt x="1541120" y="803144"/>
                  <a:pt x="1541342" y="803145"/>
                </a:cubicBezTo>
                <a:close/>
                <a:moveTo>
                  <a:pt x="1602061" y="802811"/>
                </a:moveTo>
                <a:cubicBezTo>
                  <a:pt x="1602181" y="802809"/>
                  <a:pt x="1602283" y="802809"/>
                  <a:pt x="1602402" y="802811"/>
                </a:cubicBezTo>
                <a:cubicBezTo>
                  <a:pt x="1613983" y="802905"/>
                  <a:pt x="1623313" y="812374"/>
                  <a:pt x="1623211" y="823960"/>
                </a:cubicBezTo>
                <a:cubicBezTo>
                  <a:pt x="1623211" y="824016"/>
                  <a:pt x="1623211" y="824074"/>
                  <a:pt x="1623211" y="824131"/>
                </a:cubicBezTo>
                <a:cubicBezTo>
                  <a:pt x="1623108" y="835717"/>
                  <a:pt x="1613642" y="845033"/>
                  <a:pt x="1602061" y="844938"/>
                </a:cubicBezTo>
                <a:cubicBezTo>
                  <a:pt x="1590480" y="844938"/>
                  <a:pt x="1581083" y="835546"/>
                  <a:pt x="1581083" y="823960"/>
                </a:cubicBezTo>
                <a:cubicBezTo>
                  <a:pt x="1581083" y="823902"/>
                  <a:pt x="1581083" y="823846"/>
                  <a:pt x="1581083" y="823789"/>
                </a:cubicBezTo>
                <a:cubicBezTo>
                  <a:pt x="1581083" y="812202"/>
                  <a:pt x="1590480" y="802811"/>
                  <a:pt x="1602061" y="802811"/>
                </a:cubicBezTo>
                <a:close/>
                <a:moveTo>
                  <a:pt x="1664144" y="802640"/>
                </a:moveTo>
                <a:cubicBezTo>
                  <a:pt x="1675913" y="802640"/>
                  <a:pt x="1685464" y="812187"/>
                  <a:pt x="1685464" y="823959"/>
                </a:cubicBezTo>
                <a:cubicBezTo>
                  <a:pt x="1685464" y="824017"/>
                  <a:pt x="1685464" y="824074"/>
                  <a:pt x="1685464" y="824131"/>
                </a:cubicBezTo>
                <a:cubicBezTo>
                  <a:pt x="1685362" y="835810"/>
                  <a:pt x="1675828" y="845201"/>
                  <a:pt x="1664144" y="845109"/>
                </a:cubicBezTo>
                <a:cubicBezTo>
                  <a:pt x="1664093" y="845109"/>
                  <a:pt x="1664025" y="845109"/>
                  <a:pt x="1663974" y="845109"/>
                </a:cubicBezTo>
                <a:cubicBezTo>
                  <a:pt x="1652290" y="845109"/>
                  <a:pt x="1642825" y="835639"/>
                  <a:pt x="1642825" y="823959"/>
                </a:cubicBezTo>
                <a:cubicBezTo>
                  <a:pt x="1642825" y="812184"/>
                  <a:pt x="1652376" y="802640"/>
                  <a:pt x="1664144" y="802640"/>
                </a:cubicBezTo>
                <a:close/>
                <a:moveTo>
                  <a:pt x="1724863" y="802470"/>
                </a:moveTo>
                <a:cubicBezTo>
                  <a:pt x="1724983" y="802468"/>
                  <a:pt x="1725085" y="802468"/>
                  <a:pt x="1725204" y="802470"/>
                </a:cubicBezTo>
                <a:cubicBezTo>
                  <a:pt x="1736973" y="802565"/>
                  <a:pt x="1746456" y="812187"/>
                  <a:pt x="1746354" y="823960"/>
                </a:cubicBezTo>
                <a:cubicBezTo>
                  <a:pt x="1746354" y="824018"/>
                  <a:pt x="1746354" y="824074"/>
                  <a:pt x="1746354" y="824131"/>
                </a:cubicBezTo>
                <a:cubicBezTo>
                  <a:pt x="1746252" y="835906"/>
                  <a:pt x="1736632" y="845374"/>
                  <a:pt x="1724863" y="845280"/>
                </a:cubicBezTo>
                <a:cubicBezTo>
                  <a:pt x="1713095" y="845280"/>
                  <a:pt x="1703544" y="835735"/>
                  <a:pt x="1703544" y="823960"/>
                </a:cubicBezTo>
                <a:cubicBezTo>
                  <a:pt x="1703544" y="823904"/>
                  <a:pt x="1703544" y="823846"/>
                  <a:pt x="1703544" y="823789"/>
                </a:cubicBezTo>
                <a:cubicBezTo>
                  <a:pt x="1703544" y="812014"/>
                  <a:pt x="1713095" y="802470"/>
                  <a:pt x="1724863" y="802470"/>
                </a:cubicBezTo>
                <a:close/>
                <a:moveTo>
                  <a:pt x="1786265" y="802298"/>
                </a:moveTo>
                <a:cubicBezTo>
                  <a:pt x="1798221" y="802298"/>
                  <a:pt x="1807926" y="811996"/>
                  <a:pt x="1807926" y="823960"/>
                </a:cubicBezTo>
                <a:cubicBezTo>
                  <a:pt x="1807926" y="824017"/>
                  <a:pt x="1807926" y="824074"/>
                  <a:pt x="1807926" y="824130"/>
                </a:cubicBezTo>
                <a:cubicBezTo>
                  <a:pt x="1807824" y="835999"/>
                  <a:pt x="1798136" y="845544"/>
                  <a:pt x="1786265" y="845450"/>
                </a:cubicBezTo>
                <a:cubicBezTo>
                  <a:pt x="1786146" y="845451"/>
                  <a:pt x="1786043" y="845451"/>
                  <a:pt x="1785924" y="845450"/>
                </a:cubicBezTo>
                <a:cubicBezTo>
                  <a:pt x="1774155" y="845356"/>
                  <a:pt x="1764672" y="835733"/>
                  <a:pt x="1764774" y="823960"/>
                </a:cubicBezTo>
                <a:cubicBezTo>
                  <a:pt x="1764774" y="823902"/>
                  <a:pt x="1764774" y="823845"/>
                  <a:pt x="1764774" y="823788"/>
                </a:cubicBezTo>
                <a:cubicBezTo>
                  <a:pt x="1764774" y="811920"/>
                  <a:pt x="1774394" y="802298"/>
                  <a:pt x="1786265" y="802298"/>
                </a:cubicBezTo>
                <a:close/>
                <a:moveTo>
                  <a:pt x="1909067" y="802129"/>
                </a:moveTo>
                <a:cubicBezTo>
                  <a:pt x="1921126" y="802129"/>
                  <a:pt x="1930899" y="811903"/>
                  <a:pt x="1930899" y="823960"/>
                </a:cubicBezTo>
                <a:cubicBezTo>
                  <a:pt x="1930899" y="824016"/>
                  <a:pt x="1930899" y="824074"/>
                  <a:pt x="1930899" y="824131"/>
                </a:cubicBezTo>
                <a:cubicBezTo>
                  <a:pt x="1930797" y="836093"/>
                  <a:pt x="1921024" y="845714"/>
                  <a:pt x="1909067" y="845621"/>
                </a:cubicBezTo>
                <a:cubicBezTo>
                  <a:pt x="1897077" y="845621"/>
                  <a:pt x="1887321" y="835951"/>
                  <a:pt x="1887236" y="823960"/>
                </a:cubicBezTo>
                <a:cubicBezTo>
                  <a:pt x="1887236" y="811903"/>
                  <a:pt x="1897009" y="802129"/>
                  <a:pt x="1909067" y="802129"/>
                </a:cubicBezTo>
                <a:close/>
                <a:moveTo>
                  <a:pt x="1847666" y="802129"/>
                </a:moveTo>
                <a:cubicBezTo>
                  <a:pt x="1859451" y="802497"/>
                  <a:pt x="1868815" y="812164"/>
                  <a:pt x="1868815" y="823960"/>
                </a:cubicBezTo>
                <a:cubicBezTo>
                  <a:pt x="1868815" y="835726"/>
                  <a:pt x="1859435" y="845342"/>
                  <a:pt x="1847666" y="845621"/>
                </a:cubicBezTo>
                <a:cubicBezTo>
                  <a:pt x="1835676" y="845621"/>
                  <a:pt x="1825937" y="835951"/>
                  <a:pt x="1825835" y="823960"/>
                </a:cubicBezTo>
                <a:cubicBezTo>
                  <a:pt x="1825835" y="811903"/>
                  <a:pt x="1835608" y="802129"/>
                  <a:pt x="1847666" y="802129"/>
                </a:cubicBezTo>
                <a:close/>
                <a:moveTo>
                  <a:pt x="5628" y="757953"/>
                </a:moveTo>
                <a:cubicBezTo>
                  <a:pt x="5748" y="757948"/>
                  <a:pt x="5867" y="757948"/>
                  <a:pt x="5969" y="757953"/>
                </a:cubicBezTo>
                <a:cubicBezTo>
                  <a:pt x="8136" y="758050"/>
                  <a:pt x="9824" y="759883"/>
                  <a:pt x="9722" y="762048"/>
                </a:cubicBezTo>
                <a:cubicBezTo>
                  <a:pt x="9722" y="764308"/>
                  <a:pt x="7897" y="766141"/>
                  <a:pt x="5628" y="766141"/>
                </a:cubicBezTo>
                <a:cubicBezTo>
                  <a:pt x="3360" y="766141"/>
                  <a:pt x="1535" y="764308"/>
                  <a:pt x="1535" y="762048"/>
                </a:cubicBezTo>
                <a:cubicBezTo>
                  <a:pt x="1535" y="759788"/>
                  <a:pt x="3360" y="757953"/>
                  <a:pt x="5628" y="757953"/>
                </a:cubicBezTo>
                <a:close/>
                <a:moveTo>
                  <a:pt x="67396" y="756625"/>
                </a:moveTo>
                <a:cubicBezTo>
                  <a:pt x="70599" y="756625"/>
                  <a:pt x="73195" y="759222"/>
                  <a:pt x="73195" y="762424"/>
                </a:cubicBezTo>
                <a:cubicBezTo>
                  <a:pt x="73195" y="765628"/>
                  <a:pt x="70599" y="768224"/>
                  <a:pt x="67396" y="768224"/>
                </a:cubicBezTo>
                <a:cubicBezTo>
                  <a:pt x="64193" y="768224"/>
                  <a:pt x="61597" y="765628"/>
                  <a:pt x="61597" y="762424"/>
                </a:cubicBezTo>
                <a:cubicBezTo>
                  <a:pt x="61597" y="759222"/>
                  <a:pt x="64193" y="756625"/>
                  <a:pt x="67396" y="756625"/>
                </a:cubicBezTo>
                <a:close/>
                <a:moveTo>
                  <a:pt x="129114" y="755907"/>
                </a:moveTo>
                <a:cubicBezTo>
                  <a:pt x="129233" y="755905"/>
                  <a:pt x="129353" y="755905"/>
                  <a:pt x="129455" y="755907"/>
                </a:cubicBezTo>
                <a:cubicBezTo>
                  <a:pt x="133037" y="756003"/>
                  <a:pt x="135868" y="758982"/>
                  <a:pt x="135766" y="762560"/>
                </a:cubicBezTo>
                <a:cubicBezTo>
                  <a:pt x="135766" y="766233"/>
                  <a:pt x="132781" y="769212"/>
                  <a:pt x="129114" y="769212"/>
                </a:cubicBezTo>
                <a:cubicBezTo>
                  <a:pt x="125480" y="769120"/>
                  <a:pt x="122547" y="766196"/>
                  <a:pt x="122462" y="762560"/>
                </a:cubicBezTo>
                <a:cubicBezTo>
                  <a:pt x="122462" y="758886"/>
                  <a:pt x="125447" y="755907"/>
                  <a:pt x="129114" y="755907"/>
                </a:cubicBezTo>
                <a:close/>
                <a:moveTo>
                  <a:pt x="189832" y="755224"/>
                </a:moveTo>
                <a:cubicBezTo>
                  <a:pt x="193875" y="755224"/>
                  <a:pt x="197166" y="758508"/>
                  <a:pt x="197166" y="762558"/>
                </a:cubicBezTo>
                <a:cubicBezTo>
                  <a:pt x="197166" y="766609"/>
                  <a:pt x="193875" y="769895"/>
                  <a:pt x="189832" y="769895"/>
                </a:cubicBezTo>
                <a:cubicBezTo>
                  <a:pt x="185825" y="769802"/>
                  <a:pt x="182584" y="766572"/>
                  <a:pt x="182499" y="762558"/>
                </a:cubicBezTo>
                <a:cubicBezTo>
                  <a:pt x="182499" y="758508"/>
                  <a:pt x="185790" y="755224"/>
                  <a:pt x="189832" y="755224"/>
                </a:cubicBezTo>
                <a:close/>
                <a:moveTo>
                  <a:pt x="251234" y="754373"/>
                </a:moveTo>
                <a:cubicBezTo>
                  <a:pt x="251353" y="754371"/>
                  <a:pt x="251455" y="754371"/>
                  <a:pt x="251575" y="754373"/>
                </a:cubicBezTo>
                <a:cubicBezTo>
                  <a:pt x="256009" y="754468"/>
                  <a:pt x="259523" y="758132"/>
                  <a:pt x="259421" y="762558"/>
                </a:cubicBezTo>
                <a:cubicBezTo>
                  <a:pt x="259421" y="767081"/>
                  <a:pt x="255753" y="770745"/>
                  <a:pt x="251234" y="770745"/>
                </a:cubicBezTo>
                <a:cubicBezTo>
                  <a:pt x="246748" y="770656"/>
                  <a:pt x="243132" y="767043"/>
                  <a:pt x="243047" y="762558"/>
                </a:cubicBezTo>
                <a:cubicBezTo>
                  <a:pt x="243047" y="758037"/>
                  <a:pt x="246714" y="754373"/>
                  <a:pt x="251234" y="754373"/>
                </a:cubicBezTo>
                <a:close/>
                <a:moveTo>
                  <a:pt x="313001" y="753556"/>
                </a:moveTo>
                <a:cubicBezTo>
                  <a:pt x="317899" y="753556"/>
                  <a:pt x="321870" y="757526"/>
                  <a:pt x="321870" y="762424"/>
                </a:cubicBezTo>
                <a:cubicBezTo>
                  <a:pt x="321870" y="767323"/>
                  <a:pt x="317899" y="771294"/>
                  <a:pt x="313001" y="771294"/>
                </a:cubicBezTo>
                <a:cubicBezTo>
                  <a:pt x="308103" y="771294"/>
                  <a:pt x="304132" y="767323"/>
                  <a:pt x="304132" y="762424"/>
                </a:cubicBezTo>
                <a:cubicBezTo>
                  <a:pt x="304132" y="757526"/>
                  <a:pt x="308103" y="753556"/>
                  <a:pt x="313001" y="753556"/>
                </a:cubicBezTo>
                <a:close/>
                <a:moveTo>
                  <a:pt x="374036" y="753007"/>
                </a:moveTo>
                <a:cubicBezTo>
                  <a:pt x="379306" y="753007"/>
                  <a:pt x="383588" y="757283"/>
                  <a:pt x="383588" y="762560"/>
                </a:cubicBezTo>
                <a:cubicBezTo>
                  <a:pt x="383588" y="767834"/>
                  <a:pt x="379306" y="772111"/>
                  <a:pt x="374036" y="772111"/>
                </a:cubicBezTo>
                <a:cubicBezTo>
                  <a:pt x="368766" y="772111"/>
                  <a:pt x="364485" y="767834"/>
                  <a:pt x="364485" y="762560"/>
                </a:cubicBezTo>
                <a:cubicBezTo>
                  <a:pt x="364485" y="757283"/>
                  <a:pt x="368766" y="753007"/>
                  <a:pt x="374036" y="753007"/>
                </a:cubicBezTo>
                <a:close/>
                <a:moveTo>
                  <a:pt x="436119" y="752154"/>
                </a:moveTo>
                <a:cubicBezTo>
                  <a:pt x="441867" y="752154"/>
                  <a:pt x="446523" y="756813"/>
                  <a:pt x="446523" y="762558"/>
                </a:cubicBezTo>
                <a:cubicBezTo>
                  <a:pt x="446523" y="768306"/>
                  <a:pt x="441867" y="772963"/>
                  <a:pt x="436119" y="772963"/>
                </a:cubicBezTo>
                <a:cubicBezTo>
                  <a:pt x="430406" y="772871"/>
                  <a:pt x="425800" y="768268"/>
                  <a:pt x="425716" y="762558"/>
                </a:cubicBezTo>
                <a:cubicBezTo>
                  <a:pt x="425716" y="756813"/>
                  <a:pt x="430371" y="752154"/>
                  <a:pt x="436119" y="752154"/>
                </a:cubicBezTo>
                <a:close/>
                <a:moveTo>
                  <a:pt x="496839" y="751472"/>
                </a:moveTo>
                <a:cubicBezTo>
                  <a:pt x="502962" y="751472"/>
                  <a:pt x="507925" y="756436"/>
                  <a:pt x="507925" y="762560"/>
                </a:cubicBezTo>
                <a:cubicBezTo>
                  <a:pt x="507840" y="768643"/>
                  <a:pt x="502928" y="773553"/>
                  <a:pt x="496839" y="773646"/>
                </a:cubicBezTo>
                <a:cubicBezTo>
                  <a:pt x="490750" y="773553"/>
                  <a:pt x="485838" y="768643"/>
                  <a:pt x="485753" y="762560"/>
                </a:cubicBezTo>
                <a:cubicBezTo>
                  <a:pt x="485753" y="756436"/>
                  <a:pt x="490716" y="751472"/>
                  <a:pt x="496839" y="751472"/>
                </a:cubicBezTo>
                <a:close/>
                <a:moveTo>
                  <a:pt x="558240" y="750620"/>
                </a:moveTo>
                <a:cubicBezTo>
                  <a:pt x="564840" y="750620"/>
                  <a:pt x="570179" y="755965"/>
                  <a:pt x="570179" y="762560"/>
                </a:cubicBezTo>
                <a:cubicBezTo>
                  <a:pt x="570179" y="769152"/>
                  <a:pt x="564840" y="774499"/>
                  <a:pt x="558240" y="774499"/>
                </a:cubicBezTo>
                <a:cubicBezTo>
                  <a:pt x="551690" y="774406"/>
                  <a:pt x="546386" y="769116"/>
                  <a:pt x="546301" y="762560"/>
                </a:cubicBezTo>
                <a:cubicBezTo>
                  <a:pt x="546301" y="755965"/>
                  <a:pt x="551639" y="750620"/>
                  <a:pt x="558240" y="750620"/>
                </a:cubicBezTo>
                <a:close/>
                <a:moveTo>
                  <a:pt x="619641" y="749938"/>
                </a:moveTo>
                <a:cubicBezTo>
                  <a:pt x="626617" y="749938"/>
                  <a:pt x="632262" y="755589"/>
                  <a:pt x="632262" y="762560"/>
                </a:cubicBezTo>
                <a:cubicBezTo>
                  <a:pt x="632262" y="769530"/>
                  <a:pt x="626617" y="775180"/>
                  <a:pt x="619641" y="775180"/>
                </a:cubicBezTo>
                <a:cubicBezTo>
                  <a:pt x="612716" y="775089"/>
                  <a:pt x="607105" y="769490"/>
                  <a:pt x="607020" y="762560"/>
                </a:cubicBezTo>
                <a:cubicBezTo>
                  <a:pt x="607020" y="755589"/>
                  <a:pt x="612665" y="749938"/>
                  <a:pt x="619641" y="749938"/>
                </a:cubicBezTo>
                <a:close/>
                <a:moveTo>
                  <a:pt x="681042" y="749255"/>
                </a:moveTo>
                <a:cubicBezTo>
                  <a:pt x="688393" y="749255"/>
                  <a:pt x="694346" y="755211"/>
                  <a:pt x="694346" y="762558"/>
                </a:cubicBezTo>
                <a:cubicBezTo>
                  <a:pt x="694346" y="769907"/>
                  <a:pt x="688393" y="775863"/>
                  <a:pt x="681042" y="775863"/>
                </a:cubicBezTo>
                <a:cubicBezTo>
                  <a:pt x="673691" y="775863"/>
                  <a:pt x="667739" y="769907"/>
                  <a:pt x="667739" y="762558"/>
                </a:cubicBezTo>
                <a:cubicBezTo>
                  <a:pt x="667739" y="755211"/>
                  <a:pt x="673691" y="749255"/>
                  <a:pt x="681042" y="749255"/>
                </a:cubicBezTo>
                <a:close/>
                <a:moveTo>
                  <a:pt x="743126" y="748573"/>
                </a:moveTo>
                <a:cubicBezTo>
                  <a:pt x="743245" y="748571"/>
                  <a:pt x="743347" y="748571"/>
                  <a:pt x="743466" y="748573"/>
                </a:cubicBezTo>
                <a:cubicBezTo>
                  <a:pt x="751091" y="748669"/>
                  <a:pt x="757214" y="754930"/>
                  <a:pt x="757112" y="762560"/>
                </a:cubicBezTo>
                <a:cubicBezTo>
                  <a:pt x="757112" y="770284"/>
                  <a:pt x="750852" y="776545"/>
                  <a:pt x="743126" y="776545"/>
                </a:cubicBezTo>
                <a:cubicBezTo>
                  <a:pt x="735399" y="776545"/>
                  <a:pt x="729140" y="770284"/>
                  <a:pt x="729140" y="762560"/>
                </a:cubicBezTo>
                <a:cubicBezTo>
                  <a:pt x="729140" y="754834"/>
                  <a:pt x="735399" y="748573"/>
                  <a:pt x="743126" y="748573"/>
                </a:cubicBezTo>
                <a:close/>
                <a:moveTo>
                  <a:pt x="803844" y="747891"/>
                </a:moveTo>
                <a:cubicBezTo>
                  <a:pt x="803964" y="747890"/>
                  <a:pt x="804066" y="747890"/>
                  <a:pt x="804185" y="747891"/>
                </a:cubicBezTo>
                <a:cubicBezTo>
                  <a:pt x="812185" y="747987"/>
                  <a:pt x="818615" y="754554"/>
                  <a:pt x="818513" y="762560"/>
                </a:cubicBezTo>
                <a:cubicBezTo>
                  <a:pt x="818513" y="770661"/>
                  <a:pt x="811946" y="777228"/>
                  <a:pt x="803844" y="777228"/>
                </a:cubicBezTo>
                <a:cubicBezTo>
                  <a:pt x="795777" y="777136"/>
                  <a:pt x="789261" y="770622"/>
                  <a:pt x="789177" y="762560"/>
                </a:cubicBezTo>
                <a:cubicBezTo>
                  <a:pt x="789177" y="754457"/>
                  <a:pt x="795743" y="747891"/>
                  <a:pt x="803844" y="747891"/>
                </a:cubicBezTo>
                <a:close/>
                <a:moveTo>
                  <a:pt x="865246" y="747209"/>
                </a:moveTo>
                <a:cubicBezTo>
                  <a:pt x="873723" y="747209"/>
                  <a:pt x="880596" y="754082"/>
                  <a:pt x="880596" y="762560"/>
                </a:cubicBezTo>
                <a:cubicBezTo>
                  <a:pt x="880596" y="762618"/>
                  <a:pt x="880596" y="762673"/>
                  <a:pt x="880596" y="762731"/>
                </a:cubicBezTo>
                <a:cubicBezTo>
                  <a:pt x="880493" y="771114"/>
                  <a:pt x="873637" y="777832"/>
                  <a:pt x="865246" y="777739"/>
                </a:cubicBezTo>
                <a:cubicBezTo>
                  <a:pt x="856837" y="777739"/>
                  <a:pt x="849998" y="770972"/>
                  <a:pt x="849896" y="762560"/>
                </a:cubicBezTo>
                <a:cubicBezTo>
                  <a:pt x="849896" y="754082"/>
                  <a:pt x="856769" y="747209"/>
                  <a:pt x="865246" y="747209"/>
                </a:cubicBezTo>
                <a:close/>
                <a:moveTo>
                  <a:pt x="926647" y="746527"/>
                </a:moveTo>
                <a:cubicBezTo>
                  <a:pt x="935499" y="746527"/>
                  <a:pt x="942680" y="753706"/>
                  <a:pt x="942680" y="762560"/>
                </a:cubicBezTo>
                <a:cubicBezTo>
                  <a:pt x="942594" y="771347"/>
                  <a:pt x="935431" y="778421"/>
                  <a:pt x="926647" y="778421"/>
                </a:cubicBezTo>
                <a:cubicBezTo>
                  <a:pt x="917863" y="778421"/>
                  <a:pt x="910717" y="771347"/>
                  <a:pt x="910615" y="762560"/>
                </a:cubicBezTo>
                <a:cubicBezTo>
                  <a:pt x="910615" y="753706"/>
                  <a:pt x="917795" y="746527"/>
                  <a:pt x="926647" y="746527"/>
                </a:cubicBezTo>
                <a:close/>
                <a:moveTo>
                  <a:pt x="988048" y="745844"/>
                </a:moveTo>
                <a:cubicBezTo>
                  <a:pt x="997463" y="745844"/>
                  <a:pt x="1005104" y="753479"/>
                  <a:pt x="1005104" y="762900"/>
                </a:cubicBezTo>
                <a:cubicBezTo>
                  <a:pt x="1005104" y="772320"/>
                  <a:pt x="997463" y="779956"/>
                  <a:pt x="988048" y="779956"/>
                </a:cubicBezTo>
                <a:cubicBezTo>
                  <a:pt x="978634" y="779956"/>
                  <a:pt x="970993" y="772320"/>
                  <a:pt x="970993" y="762900"/>
                </a:cubicBezTo>
                <a:cubicBezTo>
                  <a:pt x="970993" y="753479"/>
                  <a:pt x="978634" y="745844"/>
                  <a:pt x="988048" y="745844"/>
                </a:cubicBezTo>
                <a:close/>
                <a:moveTo>
                  <a:pt x="1050132" y="745161"/>
                </a:moveTo>
                <a:cubicBezTo>
                  <a:pt x="1059547" y="745161"/>
                  <a:pt x="1067188" y="752798"/>
                  <a:pt x="1067188" y="762218"/>
                </a:cubicBezTo>
                <a:cubicBezTo>
                  <a:pt x="1067188" y="771638"/>
                  <a:pt x="1059547" y="779273"/>
                  <a:pt x="1050132" y="779273"/>
                </a:cubicBezTo>
                <a:cubicBezTo>
                  <a:pt x="1040718" y="779273"/>
                  <a:pt x="1033077" y="771638"/>
                  <a:pt x="1033077" y="762218"/>
                </a:cubicBezTo>
                <a:cubicBezTo>
                  <a:pt x="1033077" y="752798"/>
                  <a:pt x="1040718" y="745161"/>
                  <a:pt x="1050132" y="745161"/>
                </a:cubicBezTo>
                <a:close/>
                <a:moveTo>
                  <a:pt x="1110851" y="744481"/>
                </a:moveTo>
                <a:cubicBezTo>
                  <a:pt x="1110970" y="744479"/>
                  <a:pt x="1111073" y="744479"/>
                  <a:pt x="1111192" y="744481"/>
                </a:cubicBezTo>
                <a:cubicBezTo>
                  <a:pt x="1121084" y="744576"/>
                  <a:pt x="1129033" y="752669"/>
                  <a:pt x="1128930" y="762560"/>
                </a:cubicBezTo>
                <a:cubicBezTo>
                  <a:pt x="1128469" y="772183"/>
                  <a:pt x="1120487" y="779717"/>
                  <a:pt x="1110851" y="779615"/>
                </a:cubicBezTo>
                <a:cubicBezTo>
                  <a:pt x="1101249" y="779630"/>
                  <a:pt x="1093318" y="772143"/>
                  <a:pt x="1092772" y="762560"/>
                </a:cubicBezTo>
                <a:cubicBezTo>
                  <a:pt x="1092772" y="752575"/>
                  <a:pt x="1100873" y="744481"/>
                  <a:pt x="1110851" y="744481"/>
                </a:cubicBezTo>
                <a:close/>
                <a:moveTo>
                  <a:pt x="1172252" y="743967"/>
                </a:moveTo>
                <a:cubicBezTo>
                  <a:pt x="1182520" y="743967"/>
                  <a:pt x="1190843" y="752291"/>
                  <a:pt x="1190843" y="762558"/>
                </a:cubicBezTo>
                <a:cubicBezTo>
                  <a:pt x="1190843" y="762616"/>
                  <a:pt x="1190843" y="762673"/>
                  <a:pt x="1190843" y="762729"/>
                </a:cubicBezTo>
                <a:cubicBezTo>
                  <a:pt x="1190741" y="772904"/>
                  <a:pt x="1182418" y="781073"/>
                  <a:pt x="1172252" y="780979"/>
                </a:cubicBezTo>
                <a:cubicBezTo>
                  <a:pt x="1172201" y="780979"/>
                  <a:pt x="1172133" y="780979"/>
                  <a:pt x="1172082" y="780979"/>
                </a:cubicBezTo>
                <a:cubicBezTo>
                  <a:pt x="1161900" y="780979"/>
                  <a:pt x="1153662" y="772732"/>
                  <a:pt x="1153662" y="762558"/>
                </a:cubicBezTo>
                <a:cubicBezTo>
                  <a:pt x="1153662" y="752291"/>
                  <a:pt x="1161985" y="743967"/>
                  <a:pt x="1172252" y="743967"/>
                </a:cubicBezTo>
                <a:close/>
                <a:moveTo>
                  <a:pt x="1233654" y="743455"/>
                </a:moveTo>
                <a:cubicBezTo>
                  <a:pt x="1244212" y="743455"/>
                  <a:pt x="1252757" y="752008"/>
                  <a:pt x="1252757" y="762558"/>
                </a:cubicBezTo>
                <a:cubicBezTo>
                  <a:pt x="1252671" y="773043"/>
                  <a:pt x="1244143" y="781491"/>
                  <a:pt x="1233654" y="781491"/>
                </a:cubicBezTo>
                <a:cubicBezTo>
                  <a:pt x="1223164" y="781491"/>
                  <a:pt x="1214654" y="773043"/>
                  <a:pt x="1214552" y="762558"/>
                </a:cubicBezTo>
                <a:cubicBezTo>
                  <a:pt x="1214552" y="752008"/>
                  <a:pt x="1223096" y="743455"/>
                  <a:pt x="1233654" y="743455"/>
                </a:cubicBezTo>
                <a:close/>
                <a:moveTo>
                  <a:pt x="1970835" y="742811"/>
                </a:moveTo>
                <a:cubicBezTo>
                  <a:pt x="1981668" y="742811"/>
                  <a:pt x="1990450" y="751592"/>
                  <a:pt x="1990450" y="762424"/>
                </a:cubicBezTo>
                <a:cubicBezTo>
                  <a:pt x="1990450" y="773257"/>
                  <a:pt x="1981668" y="782039"/>
                  <a:pt x="1970835" y="782039"/>
                </a:cubicBezTo>
                <a:cubicBezTo>
                  <a:pt x="1960003" y="782039"/>
                  <a:pt x="1951221" y="773257"/>
                  <a:pt x="1951221" y="762424"/>
                </a:cubicBezTo>
                <a:cubicBezTo>
                  <a:pt x="1951221" y="751592"/>
                  <a:pt x="1960003" y="742811"/>
                  <a:pt x="1970835" y="742811"/>
                </a:cubicBezTo>
                <a:close/>
                <a:moveTo>
                  <a:pt x="1295421" y="742811"/>
                </a:moveTo>
                <a:cubicBezTo>
                  <a:pt x="1306254" y="742811"/>
                  <a:pt x="1315036" y="751592"/>
                  <a:pt x="1315036" y="762424"/>
                </a:cubicBezTo>
                <a:cubicBezTo>
                  <a:pt x="1315036" y="773257"/>
                  <a:pt x="1306254" y="782039"/>
                  <a:pt x="1295421" y="782039"/>
                </a:cubicBezTo>
                <a:cubicBezTo>
                  <a:pt x="1284589" y="782039"/>
                  <a:pt x="1275807" y="773257"/>
                  <a:pt x="1275807" y="762424"/>
                </a:cubicBezTo>
                <a:cubicBezTo>
                  <a:pt x="1275807" y="751592"/>
                  <a:pt x="1284589" y="742811"/>
                  <a:pt x="1295421" y="742811"/>
                </a:cubicBezTo>
                <a:close/>
                <a:moveTo>
                  <a:pt x="1357138" y="742433"/>
                </a:moveTo>
                <a:cubicBezTo>
                  <a:pt x="1368259" y="742433"/>
                  <a:pt x="1377264" y="751444"/>
                  <a:pt x="1377264" y="762558"/>
                </a:cubicBezTo>
                <a:cubicBezTo>
                  <a:pt x="1377264" y="762616"/>
                  <a:pt x="1377264" y="762673"/>
                  <a:pt x="1377264" y="762729"/>
                </a:cubicBezTo>
                <a:cubicBezTo>
                  <a:pt x="1377162" y="773751"/>
                  <a:pt x="1368156" y="782608"/>
                  <a:pt x="1357138" y="782515"/>
                </a:cubicBezTo>
                <a:cubicBezTo>
                  <a:pt x="1357087" y="782515"/>
                  <a:pt x="1357019" y="782515"/>
                  <a:pt x="1356968" y="782515"/>
                </a:cubicBezTo>
                <a:cubicBezTo>
                  <a:pt x="1345950" y="782515"/>
                  <a:pt x="1337013" y="773581"/>
                  <a:pt x="1337013" y="762558"/>
                </a:cubicBezTo>
                <a:cubicBezTo>
                  <a:pt x="1337013" y="751444"/>
                  <a:pt x="1346018" y="742433"/>
                  <a:pt x="1357138" y="742433"/>
                </a:cubicBezTo>
                <a:close/>
                <a:moveTo>
                  <a:pt x="1417858" y="741921"/>
                </a:moveTo>
                <a:cubicBezTo>
                  <a:pt x="1429251" y="741921"/>
                  <a:pt x="1438495" y="751160"/>
                  <a:pt x="1438495" y="762558"/>
                </a:cubicBezTo>
                <a:cubicBezTo>
                  <a:pt x="1438393" y="773888"/>
                  <a:pt x="1429183" y="783025"/>
                  <a:pt x="1417858" y="783025"/>
                </a:cubicBezTo>
                <a:cubicBezTo>
                  <a:pt x="1406550" y="783025"/>
                  <a:pt x="1397391" y="773861"/>
                  <a:pt x="1397391" y="762558"/>
                </a:cubicBezTo>
                <a:cubicBezTo>
                  <a:pt x="1397391" y="751227"/>
                  <a:pt x="1406533" y="742015"/>
                  <a:pt x="1417858" y="741921"/>
                </a:cubicBezTo>
                <a:close/>
                <a:moveTo>
                  <a:pt x="1724864" y="740899"/>
                </a:moveTo>
                <a:cubicBezTo>
                  <a:pt x="1724983" y="740896"/>
                  <a:pt x="1725086" y="740896"/>
                  <a:pt x="1725205" y="740899"/>
                </a:cubicBezTo>
                <a:cubicBezTo>
                  <a:pt x="1737451" y="740992"/>
                  <a:pt x="1747310" y="750996"/>
                  <a:pt x="1747207" y="763243"/>
                </a:cubicBezTo>
                <a:cubicBezTo>
                  <a:pt x="1747207" y="763298"/>
                  <a:pt x="1747207" y="763355"/>
                  <a:pt x="1747207" y="763412"/>
                </a:cubicBezTo>
                <a:cubicBezTo>
                  <a:pt x="1747105" y="775659"/>
                  <a:pt x="1737110" y="785508"/>
                  <a:pt x="1724864" y="785415"/>
                </a:cubicBezTo>
                <a:cubicBezTo>
                  <a:pt x="1712583" y="785415"/>
                  <a:pt x="1702606" y="775515"/>
                  <a:pt x="1702521" y="763243"/>
                </a:cubicBezTo>
                <a:cubicBezTo>
                  <a:pt x="1702521" y="750901"/>
                  <a:pt x="1712532" y="740899"/>
                  <a:pt x="1724864" y="740899"/>
                </a:cubicBezTo>
                <a:close/>
                <a:moveTo>
                  <a:pt x="1479259" y="740899"/>
                </a:moveTo>
                <a:cubicBezTo>
                  <a:pt x="1479378" y="740896"/>
                  <a:pt x="1479480" y="740896"/>
                  <a:pt x="1479600" y="740899"/>
                </a:cubicBezTo>
                <a:cubicBezTo>
                  <a:pt x="1491181" y="740992"/>
                  <a:pt x="1500510" y="750462"/>
                  <a:pt x="1500408" y="762048"/>
                </a:cubicBezTo>
                <a:cubicBezTo>
                  <a:pt x="1500408" y="762103"/>
                  <a:pt x="1500408" y="762161"/>
                  <a:pt x="1500408" y="762218"/>
                </a:cubicBezTo>
                <a:cubicBezTo>
                  <a:pt x="1500306" y="773805"/>
                  <a:pt x="1490839" y="783121"/>
                  <a:pt x="1479259" y="783027"/>
                </a:cubicBezTo>
                <a:cubicBezTo>
                  <a:pt x="1467644" y="783027"/>
                  <a:pt x="1458212" y="773661"/>
                  <a:pt x="1458110" y="762048"/>
                </a:cubicBezTo>
                <a:cubicBezTo>
                  <a:pt x="1458110" y="750368"/>
                  <a:pt x="1467575" y="740899"/>
                  <a:pt x="1479259" y="740899"/>
                </a:cubicBezTo>
                <a:close/>
                <a:moveTo>
                  <a:pt x="1786265" y="740899"/>
                </a:moveTo>
                <a:cubicBezTo>
                  <a:pt x="1798699" y="740899"/>
                  <a:pt x="1808779" y="750979"/>
                  <a:pt x="1808779" y="763411"/>
                </a:cubicBezTo>
                <a:cubicBezTo>
                  <a:pt x="1808693" y="775779"/>
                  <a:pt x="1798630" y="785754"/>
                  <a:pt x="1786265" y="785754"/>
                </a:cubicBezTo>
                <a:cubicBezTo>
                  <a:pt x="1773933" y="785754"/>
                  <a:pt x="1763922" y="775752"/>
                  <a:pt x="1763922" y="763411"/>
                </a:cubicBezTo>
                <a:cubicBezTo>
                  <a:pt x="1763922" y="751045"/>
                  <a:pt x="1773899" y="740991"/>
                  <a:pt x="1786265" y="740899"/>
                </a:cubicBezTo>
                <a:close/>
                <a:moveTo>
                  <a:pt x="1664145" y="740899"/>
                </a:moveTo>
                <a:cubicBezTo>
                  <a:pt x="1676186" y="740894"/>
                  <a:pt x="1686045" y="750515"/>
                  <a:pt x="1686317" y="762558"/>
                </a:cubicBezTo>
                <a:cubicBezTo>
                  <a:pt x="1686215" y="774738"/>
                  <a:pt x="1676323" y="784562"/>
                  <a:pt x="1664145" y="784562"/>
                </a:cubicBezTo>
                <a:cubicBezTo>
                  <a:pt x="1652189" y="784564"/>
                  <a:pt x="1642416" y="775022"/>
                  <a:pt x="1642143" y="763070"/>
                </a:cubicBezTo>
                <a:cubicBezTo>
                  <a:pt x="1642143" y="750891"/>
                  <a:pt x="1651967" y="740991"/>
                  <a:pt x="1664145" y="740899"/>
                </a:cubicBezTo>
                <a:close/>
                <a:moveTo>
                  <a:pt x="1602061" y="740899"/>
                </a:moveTo>
                <a:cubicBezTo>
                  <a:pt x="1614120" y="740899"/>
                  <a:pt x="1623893" y="750673"/>
                  <a:pt x="1623893" y="762729"/>
                </a:cubicBezTo>
                <a:cubicBezTo>
                  <a:pt x="1623893" y="762785"/>
                  <a:pt x="1623893" y="762844"/>
                  <a:pt x="1623893" y="762900"/>
                </a:cubicBezTo>
                <a:cubicBezTo>
                  <a:pt x="1623791" y="774864"/>
                  <a:pt x="1614018" y="784484"/>
                  <a:pt x="1602061" y="784390"/>
                </a:cubicBezTo>
                <a:cubicBezTo>
                  <a:pt x="1590071" y="784390"/>
                  <a:pt x="1580315" y="774719"/>
                  <a:pt x="1580230" y="762729"/>
                </a:cubicBezTo>
                <a:cubicBezTo>
                  <a:pt x="1580230" y="750673"/>
                  <a:pt x="1590003" y="740899"/>
                  <a:pt x="1602061" y="740899"/>
                </a:cubicBezTo>
                <a:close/>
                <a:moveTo>
                  <a:pt x="1540660" y="740899"/>
                </a:moveTo>
                <a:cubicBezTo>
                  <a:pt x="1540711" y="740899"/>
                  <a:pt x="1540779" y="740900"/>
                  <a:pt x="1540830" y="740900"/>
                </a:cubicBezTo>
                <a:cubicBezTo>
                  <a:pt x="1552599" y="741089"/>
                  <a:pt x="1561997" y="750786"/>
                  <a:pt x="1561809" y="762558"/>
                </a:cubicBezTo>
                <a:cubicBezTo>
                  <a:pt x="1561724" y="774202"/>
                  <a:pt x="1552309" y="783616"/>
                  <a:pt x="1540660" y="783709"/>
                </a:cubicBezTo>
                <a:cubicBezTo>
                  <a:pt x="1528857" y="783709"/>
                  <a:pt x="1519255" y="774191"/>
                  <a:pt x="1519170" y="762389"/>
                </a:cubicBezTo>
                <a:cubicBezTo>
                  <a:pt x="1519170" y="750519"/>
                  <a:pt x="1528789" y="740899"/>
                  <a:pt x="1540660" y="740899"/>
                </a:cubicBezTo>
                <a:close/>
                <a:moveTo>
                  <a:pt x="1909434" y="739741"/>
                </a:moveTo>
                <a:cubicBezTo>
                  <a:pt x="1921963" y="739741"/>
                  <a:pt x="1932119" y="749896"/>
                  <a:pt x="1932119" y="762424"/>
                </a:cubicBezTo>
                <a:cubicBezTo>
                  <a:pt x="1932119" y="774954"/>
                  <a:pt x="1921963" y="785109"/>
                  <a:pt x="1909434" y="785109"/>
                </a:cubicBezTo>
                <a:cubicBezTo>
                  <a:pt x="1896906" y="785109"/>
                  <a:pt x="1886750" y="774954"/>
                  <a:pt x="1886750" y="762424"/>
                </a:cubicBezTo>
                <a:cubicBezTo>
                  <a:pt x="1886750" y="749896"/>
                  <a:pt x="1896906" y="739741"/>
                  <a:pt x="1909434" y="739741"/>
                </a:cubicBezTo>
                <a:close/>
                <a:moveTo>
                  <a:pt x="1848032" y="739741"/>
                </a:moveTo>
                <a:cubicBezTo>
                  <a:pt x="1860561" y="739741"/>
                  <a:pt x="1870717" y="749896"/>
                  <a:pt x="1870717" y="762424"/>
                </a:cubicBezTo>
                <a:cubicBezTo>
                  <a:pt x="1870717" y="774954"/>
                  <a:pt x="1860561" y="785109"/>
                  <a:pt x="1848032" y="785109"/>
                </a:cubicBezTo>
                <a:cubicBezTo>
                  <a:pt x="1835504" y="785109"/>
                  <a:pt x="1825348" y="774954"/>
                  <a:pt x="1825348" y="762424"/>
                </a:cubicBezTo>
                <a:cubicBezTo>
                  <a:pt x="1825348" y="749896"/>
                  <a:pt x="1835504" y="739741"/>
                  <a:pt x="1848032" y="739741"/>
                </a:cubicBezTo>
                <a:close/>
                <a:moveTo>
                  <a:pt x="5629" y="696893"/>
                </a:moveTo>
                <a:cubicBezTo>
                  <a:pt x="7982" y="696893"/>
                  <a:pt x="9893" y="698803"/>
                  <a:pt x="9893" y="701157"/>
                </a:cubicBezTo>
                <a:cubicBezTo>
                  <a:pt x="9893" y="703514"/>
                  <a:pt x="7982" y="705421"/>
                  <a:pt x="5629" y="705421"/>
                </a:cubicBezTo>
                <a:cubicBezTo>
                  <a:pt x="3309" y="705335"/>
                  <a:pt x="1450" y="703475"/>
                  <a:pt x="1365" y="701157"/>
                </a:cubicBezTo>
                <a:cubicBezTo>
                  <a:pt x="1365" y="698803"/>
                  <a:pt x="3275" y="696893"/>
                  <a:pt x="5629" y="696893"/>
                </a:cubicBezTo>
                <a:close/>
                <a:moveTo>
                  <a:pt x="67029" y="695018"/>
                </a:moveTo>
                <a:cubicBezTo>
                  <a:pt x="70424" y="695018"/>
                  <a:pt x="73170" y="697769"/>
                  <a:pt x="73170" y="701158"/>
                </a:cubicBezTo>
                <a:cubicBezTo>
                  <a:pt x="73170" y="704549"/>
                  <a:pt x="70424" y="707299"/>
                  <a:pt x="67029" y="707299"/>
                </a:cubicBezTo>
                <a:cubicBezTo>
                  <a:pt x="63636" y="707299"/>
                  <a:pt x="60890" y="704549"/>
                  <a:pt x="60890" y="701158"/>
                </a:cubicBezTo>
                <a:cubicBezTo>
                  <a:pt x="60890" y="697769"/>
                  <a:pt x="63636" y="695018"/>
                  <a:pt x="67029" y="695018"/>
                </a:cubicBezTo>
                <a:close/>
                <a:moveTo>
                  <a:pt x="129113" y="694336"/>
                </a:moveTo>
                <a:cubicBezTo>
                  <a:pt x="132882" y="694336"/>
                  <a:pt x="135935" y="697391"/>
                  <a:pt x="135935" y="701157"/>
                </a:cubicBezTo>
                <a:cubicBezTo>
                  <a:pt x="135935" y="704925"/>
                  <a:pt x="132882" y="707980"/>
                  <a:pt x="129113" y="707980"/>
                </a:cubicBezTo>
                <a:cubicBezTo>
                  <a:pt x="125343" y="707980"/>
                  <a:pt x="122291" y="704925"/>
                  <a:pt x="122291" y="701157"/>
                </a:cubicBezTo>
                <a:cubicBezTo>
                  <a:pt x="122291" y="697391"/>
                  <a:pt x="125343" y="694336"/>
                  <a:pt x="129113" y="694336"/>
                </a:cubicBezTo>
                <a:close/>
                <a:moveTo>
                  <a:pt x="189832" y="693482"/>
                </a:moveTo>
                <a:cubicBezTo>
                  <a:pt x="194079" y="693482"/>
                  <a:pt x="197507" y="696920"/>
                  <a:pt x="197507" y="701158"/>
                </a:cubicBezTo>
                <a:cubicBezTo>
                  <a:pt x="197507" y="705398"/>
                  <a:pt x="194079" y="708833"/>
                  <a:pt x="189832" y="708833"/>
                </a:cubicBezTo>
                <a:cubicBezTo>
                  <a:pt x="185585" y="708833"/>
                  <a:pt x="182157" y="705398"/>
                  <a:pt x="182157" y="701158"/>
                </a:cubicBezTo>
                <a:cubicBezTo>
                  <a:pt x="182157" y="696920"/>
                  <a:pt x="185585" y="693482"/>
                  <a:pt x="189832" y="693482"/>
                </a:cubicBezTo>
                <a:close/>
                <a:moveTo>
                  <a:pt x="251234" y="692630"/>
                </a:moveTo>
                <a:cubicBezTo>
                  <a:pt x="255941" y="692630"/>
                  <a:pt x="259761" y="696448"/>
                  <a:pt x="259761" y="701157"/>
                </a:cubicBezTo>
                <a:cubicBezTo>
                  <a:pt x="259761" y="705869"/>
                  <a:pt x="255941" y="709687"/>
                  <a:pt x="251234" y="709687"/>
                </a:cubicBezTo>
                <a:cubicBezTo>
                  <a:pt x="246560" y="709596"/>
                  <a:pt x="242791" y="705830"/>
                  <a:pt x="242706" y="701157"/>
                </a:cubicBezTo>
                <a:cubicBezTo>
                  <a:pt x="242706" y="696448"/>
                  <a:pt x="246526" y="692630"/>
                  <a:pt x="251234" y="692630"/>
                </a:cubicBezTo>
                <a:close/>
                <a:moveTo>
                  <a:pt x="312635" y="691948"/>
                </a:moveTo>
                <a:cubicBezTo>
                  <a:pt x="317718" y="691948"/>
                  <a:pt x="321845" y="696073"/>
                  <a:pt x="321845" y="701158"/>
                </a:cubicBezTo>
                <a:cubicBezTo>
                  <a:pt x="321845" y="706245"/>
                  <a:pt x="317718" y="710368"/>
                  <a:pt x="312635" y="710368"/>
                </a:cubicBezTo>
                <a:cubicBezTo>
                  <a:pt x="307586" y="710278"/>
                  <a:pt x="303510" y="706207"/>
                  <a:pt x="303425" y="701158"/>
                </a:cubicBezTo>
                <a:cubicBezTo>
                  <a:pt x="303425" y="696073"/>
                  <a:pt x="307552" y="691948"/>
                  <a:pt x="312635" y="691948"/>
                </a:cubicBezTo>
                <a:close/>
                <a:moveTo>
                  <a:pt x="374035" y="691096"/>
                </a:moveTo>
                <a:cubicBezTo>
                  <a:pt x="374155" y="691094"/>
                  <a:pt x="374257" y="691094"/>
                  <a:pt x="374377" y="691096"/>
                </a:cubicBezTo>
                <a:cubicBezTo>
                  <a:pt x="379835" y="691192"/>
                  <a:pt x="384201" y="695695"/>
                  <a:pt x="384099" y="701158"/>
                </a:cubicBezTo>
                <a:cubicBezTo>
                  <a:pt x="384099" y="706715"/>
                  <a:pt x="379596" y="711222"/>
                  <a:pt x="374035" y="711222"/>
                </a:cubicBezTo>
                <a:cubicBezTo>
                  <a:pt x="368510" y="711130"/>
                  <a:pt x="364058" y="706678"/>
                  <a:pt x="363973" y="701158"/>
                </a:cubicBezTo>
                <a:cubicBezTo>
                  <a:pt x="363973" y="695601"/>
                  <a:pt x="368475" y="691096"/>
                  <a:pt x="374035" y="691096"/>
                </a:cubicBezTo>
                <a:close/>
                <a:moveTo>
                  <a:pt x="496839" y="689729"/>
                </a:moveTo>
                <a:cubicBezTo>
                  <a:pt x="503149" y="689729"/>
                  <a:pt x="508266" y="694848"/>
                  <a:pt x="508266" y="701157"/>
                </a:cubicBezTo>
                <a:cubicBezTo>
                  <a:pt x="508266" y="707468"/>
                  <a:pt x="503149" y="712585"/>
                  <a:pt x="496839" y="712585"/>
                </a:cubicBezTo>
                <a:cubicBezTo>
                  <a:pt x="490528" y="712585"/>
                  <a:pt x="485412" y="707468"/>
                  <a:pt x="485412" y="701157"/>
                </a:cubicBezTo>
                <a:cubicBezTo>
                  <a:pt x="485412" y="694848"/>
                  <a:pt x="490528" y="689729"/>
                  <a:pt x="496839" y="689729"/>
                </a:cubicBezTo>
                <a:close/>
                <a:moveTo>
                  <a:pt x="436120" y="689729"/>
                </a:moveTo>
                <a:cubicBezTo>
                  <a:pt x="442055" y="689729"/>
                  <a:pt x="446865" y="694543"/>
                  <a:pt x="446865" y="700476"/>
                </a:cubicBezTo>
                <a:cubicBezTo>
                  <a:pt x="446865" y="706409"/>
                  <a:pt x="442055" y="711221"/>
                  <a:pt x="436120" y="711221"/>
                </a:cubicBezTo>
                <a:cubicBezTo>
                  <a:pt x="430218" y="711128"/>
                  <a:pt x="425460" y="706372"/>
                  <a:pt x="425375" y="700476"/>
                </a:cubicBezTo>
                <a:cubicBezTo>
                  <a:pt x="425375" y="694543"/>
                  <a:pt x="430185" y="689729"/>
                  <a:pt x="436120" y="689729"/>
                </a:cubicBezTo>
                <a:close/>
                <a:moveTo>
                  <a:pt x="558606" y="688743"/>
                </a:moveTo>
                <a:cubicBezTo>
                  <a:pt x="565388" y="688743"/>
                  <a:pt x="570887" y="694242"/>
                  <a:pt x="570887" y="701023"/>
                </a:cubicBezTo>
                <a:cubicBezTo>
                  <a:pt x="570887" y="707806"/>
                  <a:pt x="565388" y="713305"/>
                  <a:pt x="558606" y="713305"/>
                </a:cubicBezTo>
                <a:cubicBezTo>
                  <a:pt x="551824" y="713305"/>
                  <a:pt x="546326" y="707807"/>
                  <a:pt x="546326" y="701023"/>
                </a:cubicBezTo>
                <a:cubicBezTo>
                  <a:pt x="546326" y="694242"/>
                  <a:pt x="551824" y="688743"/>
                  <a:pt x="558606" y="688743"/>
                </a:cubicBezTo>
                <a:close/>
                <a:moveTo>
                  <a:pt x="619641" y="688194"/>
                </a:moveTo>
                <a:cubicBezTo>
                  <a:pt x="626804" y="688194"/>
                  <a:pt x="632603" y="693999"/>
                  <a:pt x="632603" y="701157"/>
                </a:cubicBezTo>
                <a:cubicBezTo>
                  <a:pt x="632603" y="708316"/>
                  <a:pt x="626804" y="714120"/>
                  <a:pt x="619641" y="714120"/>
                </a:cubicBezTo>
                <a:cubicBezTo>
                  <a:pt x="612478" y="714120"/>
                  <a:pt x="606679" y="708316"/>
                  <a:pt x="606679" y="701157"/>
                </a:cubicBezTo>
                <a:cubicBezTo>
                  <a:pt x="606679" y="693999"/>
                  <a:pt x="612478" y="688194"/>
                  <a:pt x="619641" y="688194"/>
                </a:cubicBezTo>
                <a:close/>
                <a:moveTo>
                  <a:pt x="681042" y="687513"/>
                </a:moveTo>
                <a:cubicBezTo>
                  <a:pt x="688581" y="687513"/>
                  <a:pt x="694687" y="693624"/>
                  <a:pt x="694687" y="701157"/>
                </a:cubicBezTo>
                <a:cubicBezTo>
                  <a:pt x="694687" y="708693"/>
                  <a:pt x="688581" y="714803"/>
                  <a:pt x="681042" y="714803"/>
                </a:cubicBezTo>
                <a:cubicBezTo>
                  <a:pt x="673504" y="714803"/>
                  <a:pt x="667398" y="708693"/>
                  <a:pt x="667398" y="701157"/>
                </a:cubicBezTo>
                <a:cubicBezTo>
                  <a:pt x="667398" y="693624"/>
                  <a:pt x="673504" y="687513"/>
                  <a:pt x="681042" y="687513"/>
                </a:cubicBezTo>
                <a:close/>
                <a:moveTo>
                  <a:pt x="743126" y="686660"/>
                </a:moveTo>
                <a:cubicBezTo>
                  <a:pt x="751125" y="686660"/>
                  <a:pt x="757624" y="693152"/>
                  <a:pt x="757624" y="701157"/>
                </a:cubicBezTo>
                <a:cubicBezTo>
                  <a:pt x="757624" y="709164"/>
                  <a:pt x="751125" y="715654"/>
                  <a:pt x="743126" y="715654"/>
                </a:cubicBezTo>
                <a:cubicBezTo>
                  <a:pt x="735127" y="715654"/>
                  <a:pt x="728629" y="709164"/>
                  <a:pt x="728629" y="701157"/>
                </a:cubicBezTo>
                <a:cubicBezTo>
                  <a:pt x="728629" y="693152"/>
                  <a:pt x="735127" y="686660"/>
                  <a:pt x="743126" y="686660"/>
                </a:cubicBezTo>
                <a:close/>
                <a:moveTo>
                  <a:pt x="803845" y="685978"/>
                </a:moveTo>
                <a:cubicBezTo>
                  <a:pt x="812237" y="685978"/>
                  <a:pt x="819025" y="692775"/>
                  <a:pt x="819025" y="701157"/>
                </a:cubicBezTo>
                <a:cubicBezTo>
                  <a:pt x="819025" y="701216"/>
                  <a:pt x="819025" y="701271"/>
                  <a:pt x="819025" y="701330"/>
                </a:cubicBezTo>
                <a:cubicBezTo>
                  <a:pt x="818923" y="709618"/>
                  <a:pt x="812134" y="716261"/>
                  <a:pt x="803845" y="716167"/>
                </a:cubicBezTo>
                <a:cubicBezTo>
                  <a:pt x="803794" y="716167"/>
                  <a:pt x="803726" y="716169"/>
                  <a:pt x="803674" y="716169"/>
                </a:cubicBezTo>
                <a:cubicBezTo>
                  <a:pt x="795385" y="716167"/>
                  <a:pt x="788666" y="709447"/>
                  <a:pt x="788666" y="701157"/>
                </a:cubicBezTo>
                <a:cubicBezTo>
                  <a:pt x="788666" y="692775"/>
                  <a:pt x="795453" y="685978"/>
                  <a:pt x="803845" y="685978"/>
                </a:cubicBezTo>
                <a:close/>
                <a:moveTo>
                  <a:pt x="865246" y="685296"/>
                </a:moveTo>
                <a:cubicBezTo>
                  <a:pt x="865366" y="685293"/>
                  <a:pt x="865468" y="685293"/>
                  <a:pt x="865587" y="685296"/>
                </a:cubicBezTo>
                <a:cubicBezTo>
                  <a:pt x="874252" y="685391"/>
                  <a:pt x="881211" y="692492"/>
                  <a:pt x="881108" y="701157"/>
                </a:cubicBezTo>
                <a:cubicBezTo>
                  <a:pt x="881108" y="701215"/>
                  <a:pt x="881108" y="701271"/>
                  <a:pt x="881108" y="701330"/>
                </a:cubicBezTo>
                <a:cubicBezTo>
                  <a:pt x="881006" y="709994"/>
                  <a:pt x="873911" y="716943"/>
                  <a:pt x="865246" y="716849"/>
                </a:cubicBezTo>
                <a:cubicBezTo>
                  <a:pt x="856548" y="716849"/>
                  <a:pt x="849487" y="709851"/>
                  <a:pt x="849385" y="701157"/>
                </a:cubicBezTo>
                <a:cubicBezTo>
                  <a:pt x="849385" y="692398"/>
                  <a:pt x="856480" y="685296"/>
                  <a:pt x="865246" y="685296"/>
                </a:cubicBezTo>
                <a:close/>
                <a:moveTo>
                  <a:pt x="926647" y="684614"/>
                </a:moveTo>
                <a:cubicBezTo>
                  <a:pt x="936062" y="684614"/>
                  <a:pt x="943703" y="692250"/>
                  <a:pt x="943703" y="701670"/>
                </a:cubicBezTo>
                <a:cubicBezTo>
                  <a:pt x="943703" y="711090"/>
                  <a:pt x="936062" y="718726"/>
                  <a:pt x="926647" y="718726"/>
                </a:cubicBezTo>
                <a:cubicBezTo>
                  <a:pt x="917233" y="718726"/>
                  <a:pt x="909592" y="711090"/>
                  <a:pt x="909592" y="701670"/>
                </a:cubicBezTo>
                <a:cubicBezTo>
                  <a:pt x="909592" y="692250"/>
                  <a:pt x="917233" y="684614"/>
                  <a:pt x="926647" y="684614"/>
                </a:cubicBezTo>
                <a:close/>
                <a:moveTo>
                  <a:pt x="988048" y="683931"/>
                </a:moveTo>
                <a:cubicBezTo>
                  <a:pt x="997463" y="683931"/>
                  <a:pt x="1005104" y="691567"/>
                  <a:pt x="1005104" y="700987"/>
                </a:cubicBezTo>
                <a:cubicBezTo>
                  <a:pt x="1005104" y="710407"/>
                  <a:pt x="997463" y="718043"/>
                  <a:pt x="988048" y="718043"/>
                </a:cubicBezTo>
                <a:cubicBezTo>
                  <a:pt x="978634" y="718043"/>
                  <a:pt x="970993" y="710407"/>
                  <a:pt x="970993" y="700987"/>
                </a:cubicBezTo>
                <a:cubicBezTo>
                  <a:pt x="970993" y="691567"/>
                  <a:pt x="978634" y="683931"/>
                  <a:pt x="988048" y="683931"/>
                </a:cubicBezTo>
                <a:close/>
                <a:moveTo>
                  <a:pt x="1051002" y="683229"/>
                </a:moveTo>
                <a:cubicBezTo>
                  <a:pt x="1060434" y="683239"/>
                  <a:pt x="1068058" y="690885"/>
                  <a:pt x="1068041" y="700305"/>
                </a:cubicBezTo>
                <a:cubicBezTo>
                  <a:pt x="1068041" y="700597"/>
                  <a:pt x="1068041" y="700887"/>
                  <a:pt x="1068024" y="701179"/>
                </a:cubicBezTo>
                <a:cubicBezTo>
                  <a:pt x="1067546" y="710586"/>
                  <a:pt x="1059547" y="717832"/>
                  <a:pt x="1050132" y="717361"/>
                </a:cubicBezTo>
                <a:cubicBezTo>
                  <a:pt x="1040718" y="717361"/>
                  <a:pt x="1033077" y="709724"/>
                  <a:pt x="1033077" y="700305"/>
                </a:cubicBezTo>
                <a:cubicBezTo>
                  <a:pt x="1033077" y="690885"/>
                  <a:pt x="1040718" y="683249"/>
                  <a:pt x="1050132" y="683249"/>
                </a:cubicBezTo>
                <a:cubicBezTo>
                  <a:pt x="1050422" y="683235"/>
                  <a:pt x="1050712" y="683227"/>
                  <a:pt x="1051002" y="683229"/>
                </a:cubicBezTo>
                <a:close/>
                <a:moveTo>
                  <a:pt x="1110851" y="682567"/>
                </a:moveTo>
                <a:cubicBezTo>
                  <a:pt x="1121119" y="682567"/>
                  <a:pt x="1129442" y="690891"/>
                  <a:pt x="1129442" y="701157"/>
                </a:cubicBezTo>
                <a:cubicBezTo>
                  <a:pt x="1129442" y="701215"/>
                  <a:pt x="1129442" y="701273"/>
                  <a:pt x="1129442" y="701329"/>
                </a:cubicBezTo>
                <a:cubicBezTo>
                  <a:pt x="1129340" y="711504"/>
                  <a:pt x="1121017" y="719672"/>
                  <a:pt x="1110851" y="719579"/>
                </a:cubicBezTo>
                <a:cubicBezTo>
                  <a:pt x="1110800" y="719579"/>
                  <a:pt x="1110732" y="719579"/>
                  <a:pt x="1110681" y="719579"/>
                </a:cubicBezTo>
                <a:cubicBezTo>
                  <a:pt x="1100499" y="719579"/>
                  <a:pt x="1092261" y="711332"/>
                  <a:pt x="1092261" y="701157"/>
                </a:cubicBezTo>
                <a:cubicBezTo>
                  <a:pt x="1092261" y="690891"/>
                  <a:pt x="1100584" y="682567"/>
                  <a:pt x="1110851" y="682567"/>
                </a:cubicBezTo>
                <a:close/>
                <a:moveTo>
                  <a:pt x="1172252" y="682056"/>
                </a:moveTo>
                <a:cubicBezTo>
                  <a:pt x="1182537" y="682423"/>
                  <a:pt x="1190673" y="690869"/>
                  <a:pt x="1190673" y="701157"/>
                </a:cubicBezTo>
                <a:cubicBezTo>
                  <a:pt x="1190587" y="711643"/>
                  <a:pt x="1182059" y="720090"/>
                  <a:pt x="1171570" y="720090"/>
                </a:cubicBezTo>
                <a:cubicBezTo>
                  <a:pt x="1161081" y="720090"/>
                  <a:pt x="1152570" y="711643"/>
                  <a:pt x="1152468" y="701157"/>
                </a:cubicBezTo>
                <a:cubicBezTo>
                  <a:pt x="1152468" y="700927"/>
                  <a:pt x="1152468" y="700696"/>
                  <a:pt x="1152485" y="700464"/>
                </a:cubicBezTo>
                <a:cubicBezTo>
                  <a:pt x="1152860" y="689920"/>
                  <a:pt x="1161712" y="681678"/>
                  <a:pt x="1172252" y="682056"/>
                </a:cubicBezTo>
                <a:close/>
                <a:moveTo>
                  <a:pt x="1233654" y="681373"/>
                </a:moveTo>
                <a:cubicBezTo>
                  <a:pt x="1244587" y="681373"/>
                  <a:pt x="1253439" y="690232"/>
                  <a:pt x="1253439" y="701157"/>
                </a:cubicBezTo>
                <a:cubicBezTo>
                  <a:pt x="1253439" y="701215"/>
                  <a:pt x="1253439" y="701271"/>
                  <a:pt x="1253439" y="701329"/>
                </a:cubicBezTo>
                <a:cubicBezTo>
                  <a:pt x="1253337" y="712161"/>
                  <a:pt x="1244484" y="720866"/>
                  <a:pt x="1233654" y="720773"/>
                </a:cubicBezTo>
                <a:cubicBezTo>
                  <a:pt x="1233534" y="720774"/>
                  <a:pt x="1233432" y="720774"/>
                  <a:pt x="1233313" y="720773"/>
                </a:cubicBezTo>
                <a:cubicBezTo>
                  <a:pt x="1222567" y="720679"/>
                  <a:pt x="1213937" y="711898"/>
                  <a:pt x="1214039" y="701157"/>
                </a:cubicBezTo>
                <a:cubicBezTo>
                  <a:pt x="1214039" y="701102"/>
                  <a:pt x="1214039" y="701045"/>
                  <a:pt x="1214039" y="700987"/>
                </a:cubicBezTo>
                <a:cubicBezTo>
                  <a:pt x="1214039" y="690154"/>
                  <a:pt x="1222824" y="681373"/>
                  <a:pt x="1233654" y="681373"/>
                </a:cubicBezTo>
                <a:close/>
                <a:moveTo>
                  <a:pt x="1971151" y="680861"/>
                </a:moveTo>
                <a:cubicBezTo>
                  <a:pt x="1982357" y="680861"/>
                  <a:pt x="1991448" y="689949"/>
                  <a:pt x="1991448" y="701157"/>
                </a:cubicBezTo>
                <a:cubicBezTo>
                  <a:pt x="1991448" y="701215"/>
                  <a:pt x="1991448" y="701271"/>
                  <a:pt x="1991448" y="701328"/>
                </a:cubicBezTo>
                <a:cubicBezTo>
                  <a:pt x="1991345" y="712444"/>
                  <a:pt x="1982272" y="721378"/>
                  <a:pt x="1971151" y="721284"/>
                </a:cubicBezTo>
                <a:cubicBezTo>
                  <a:pt x="1960013" y="721284"/>
                  <a:pt x="1950940" y="712301"/>
                  <a:pt x="1950855" y="701157"/>
                </a:cubicBezTo>
                <a:cubicBezTo>
                  <a:pt x="1950855" y="689949"/>
                  <a:pt x="1959945" y="680861"/>
                  <a:pt x="1971151" y="680861"/>
                </a:cubicBezTo>
                <a:close/>
                <a:moveTo>
                  <a:pt x="1295055" y="680861"/>
                </a:moveTo>
                <a:cubicBezTo>
                  <a:pt x="1306261" y="680861"/>
                  <a:pt x="1315351" y="689949"/>
                  <a:pt x="1315351" y="701157"/>
                </a:cubicBezTo>
                <a:cubicBezTo>
                  <a:pt x="1315351" y="701215"/>
                  <a:pt x="1315351" y="701271"/>
                  <a:pt x="1315351" y="701328"/>
                </a:cubicBezTo>
                <a:cubicBezTo>
                  <a:pt x="1315249" y="712444"/>
                  <a:pt x="1306175" y="721378"/>
                  <a:pt x="1295055" y="721284"/>
                </a:cubicBezTo>
                <a:cubicBezTo>
                  <a:pt x="1283917" y="721284"/>
                  <a:pt x="1274843" y="712301"/>
                  <a:pt x="1274759" y="701157"/>
                </a:cubicBezTo>
                <a:cubicBezTo>
                  <a:pt x="1274759" y="689949"/>
                  <a:pt x="1283849" y="680861"/>
                  <a:pt x="1295055" y="680861"/>
                </a:cubicBezTo>
                <a:close/>
                <a:moveTo>
                  <a:pt x="1357139" y="680350"/>
                </a:moveTo>
                <a:cubicBezTo>
                  <a:pt x="1357258" y="680348"/>
                  <a:pt x="1357361" y="680348"/>
                  <a:pt x="1357480" y="680350"/>
                </a:cubicBezTo>
                <a:cubicBezTo>
                  <a:pt x="1368873" y="680444"/>
                  <a:pt x="1378050" y="689761"/>
                  <a:pt x="1377947" y="701157"/>
                </a:cubicBezTo>
                <a:cubicBezTo>
                  <a:pt x="1377947" y="701215"/>
                  <a:pt x="1377947" y="701271"/>
                  <a:pt x="1377947" y="701329"/>
                </a:cubicBezTo>
                <a:cubicBezTo>
                  <a:pt x="1377844" y="712727"/>
                  <a:pt x="1368532" y="721890"/>
                  <a:pt x="1357139" y="721795"/>
                </a:cubicBezTo>
                <a:cubicBezTo>
                  <a:pt x="1345711" y="721795"/>
                  <a:pt x="1336416" y="712584"/>
                  <a:pt x="1336331" y="701157"/>
                </a:cubicBezTo>
                <a:cubicBezTo>
                  <a:pt x="1336331" y="689666"/>
                  <a:pt x="1345643" y="680350"/>
                  <a:pt x="1357139" y="680350"/>
                </a:cubicBezTo>
                <a:close/>
                <a:moveTo>
                  <a:pt x="1417857" y="679839"/>
                </a:moveTo>
                <a:cubicBezTo>
                  <a:pt x="1429626" y="679839"/>
                  <a:pt x="1439177" y="689385"/>
                  <a:pt x="1439177" y="701157"/>
                </a:cubicBezTo>
                <a:cubicBezTo>
                  <a:pt x="1439177" y="701216"/>
                  <a:pt x="1439177" y="701273"/>
                  <a:pt x="1439177" y="701329"/>
                </a:cubicBezTo>
                <a:cubicBezTo>
                  <a:pt x="1439075" y="713010"/>
                  <a:pt x="1429541" y="722401"/>
                  <a:pt x="1417857" y="722309"/>
                </a:cubicBezTo>
                <a:cubicBezTo>
                  <a:pt x="1417806" y="722309"/>
                  <a:pt x="1417738" y="722309"/>
                  <a:pt x="1417687" y="722309"/>
                </a:cubicBezTo>
                <a:cubicBezTo>
                  <a:pt x="1406003" y="722309"/>
                  <a:pt x="1396538" y="712838"/>
                  <a:pt x="1396538" y="701157"/>
                </a:cubicBezTo>
                <a:cubicBezTo>
                  <a:pt x="1396538" y="689383"/>
                  <a:pt x="1406089" y="679839"/>
                  <a:pt x="1417857" y="679839"/>
                </a:cubicBezTo>
                <a:close/>
                <a:moveTo>
                  <a:pt x="1479259" y="679327"/>
                </a:moveTo>
                <a:cubicBezTo>
                  <a:pt x="1491318" y="679327"/>
                  <a:pt x="1501091" y="689101"/>
                  <a:pt x="1501091" y="701157"/>
                </a:cubicBezTo>
                <a:cubicBezTo>
                  <a:pt x="1501091" y="701215"/>
                  <a:pt x="1501091" y="701271"/>
                  <a:pt x="1501091" y="701329"/>
                </a:cubicBezTo>
                <a:cubicBezTo>
                  <a:pt x="1500988" y="713291"/>
                  <a:pt x="1491215" y="722913"/>
                  <a:pt x="1479259" y="722819"/>
                </a:cubicBezTo>
                <a:cubicBezTo>
                  <a:pt x="1467269" y="722819"/>
                  <a:pt x="1457513" y="713147"/>
                  <a:pt x="1457428" y="701157"/>
                </a:cubicBezTo>
                <a:cubicBezTo>
                  <a:pt x="1457428" y="689101"/>
                  <a:pt x="1467201" y="679327"/>
                  <a:pt x="1479259" y="679327"/>
                </a:cubicBezTo>
                <a:close/>
                <a:moveTo>
                  <a:pt x="1540661" y="678986"/>
                </a:moveTo>
                <a:cubicBezTo>
                  <a:pt x="1552906" y="678986"/>
                  <a:pt x="1562833" y="688912"/>
                  <a:pt x="1562833" y="701157"/>
                </a:cubicBezTo>
                <a:cubicBezTo>
                  <a:pt x="1562748" y="713338"/>
                  <a:pt x="1552838" y="723160"/>
                  <a:pt x="1540661" y="723160"/>
                </a:cubicBezTo>
                <a:cubicBezTo>
                  <a:pt x="1528482" y="723160"/>
                  <a:pt x="1518590" y="713338"/>
                  <a:pt x="1518488" y="701157"/>
                </a:cubicBezTo>
                <a:cubicBezTo>
                  <a:pt x="1518488" y="688912"/>
                  <a:pt x="1528414" y="678986"/>
                  <a:pt x="1540661" y="678986"/>
                </a:cubicBezTo>
                <a:close/>
                <a:moveTo>
                  <a:pt x="1602061" y="678644"/>
                </a:moveTo>
                <a:cubicBezTo>
                  <a:pt x="1602181" y="678644"/>
                  <a:pt x="1602283" y="678645"/>
                  <a:pt x="1602403" y="678647"/>
                </a:cubicBezTo>
                <a:cubicBezTo>
                  <a:pt x="1614836" y="678835"/>
                  <a:pt x="1624763" y="689067"/>
                  <a:pt x="1624575" y="701498"/>
                </a:cubicBezTo>
                <a:cubicBezTo>
                  <a:pt x="1624473" y="713866"/>
                  <a:pt x="1614427" y="723843"/>
                  <a:pt x="1602061" y="723843"/>
                </a:cubicBezTo>
                <a:cubicBezTo>
                  <a:pt x="1601771" y="723851"/>
                  <a:pt x="1601481" y="723854"/>
                  <a:pt x="1601191" y="723852"/>
                </a:cubicBezTo>
                <a:cubicBezTo>
                  <a:pt x="1588758" y="723751"/>
                  <a:pt x="1578763" y="713592"/>
                  <a:pt x="1578865" y="701157"/>
                </a:cubicBezTo>
                <a:cubicBezTo>
                  <a:pt x="1578865" y="700928"/>
                  <a:pt x="1578865" y="700696"/>
                  <a:pt x="1578883" y="700465"/>
                </a:cubicBezTo>
                <a:cubicBezTo>
                  <a:pt x="1579258" y="688037"/>
                  <a:pt x="1589628" y="678267"/>
                  <a:pt x="1602061" y="678644"/>
                </a:cubicBezTo>
                <a:close/>
                <a:moveTo>
                  <a:pt x="1664144" y="678302"/>
                </a:moveTo>
                <a:cubicBezTo>
                  <a:pt x="1676766" y="678302"/>
                  <a:pt x="1686999" y="688535"/>
                  <a:pt x="1686999" y="701157"/>
                </a:cubicBezTo>
                <a:cubicBezTo>
                  <a:pt x="1686999" y="701216"/>
                  <a:pt x="1686999" y="701273"/>
                  <a:pt x="1686999" y="701329"/>
                </a:cubicBezTo>
                <a:cubicBezTo>
                  <a:pt x="1686897" y="713858"/>
                  <a:pt x="1676680" y="723937"/>
                  <a:pt x="1664144" y="723844"/>
                </a:cubicBezTo>
                <a:cubicBezTo>
                  <a:pt x="1664025" y="723844"/>
                  <a:pt x="1663923" y="723844"/>
                  <a:pt x="1663804" y="723844"/>
                </a:cubicBezTo>
                <a:cubicBezTo>
                  <a:pt x="1651370" y="723749"/>
                  <a:pt x="1641358" y="713592"/>
                  <a:pt x="1641460" y="701157"/>
                </a:cubicBezTo>
                <a:cubicBezTo>
                  <a:pt x="1641460" y="701102"/>
                  <a:pt x="1641460" y="701045"/>
                  <a:pt x="1641460" y="700987"/>
                </a:cubicBezTo>
                <a:cubicBezTo>
                  <a:pt x="1641460" y="688459"/>
                  <a:pt x="1651609" y="678302"/>
                  <a:pt x="1664144" y="678302"/>
                </a:cubicBezTo>
                <a:close/>
                <a:moveTo>
                  <a:pt x="1724864" y="677962"/>
                </a:moveTo>
                <a:cubicBezTo>
                  <a:pt x="1737537" y="677961"/>
                  <a:pt x="1747873" y="688140"/>
                  <a:pt x="1748060" y="700816"/>
                </a:cubicBezTo>
                <a:cubicBezTo>
                  <a:pt x="1748060" y="700874"/>
                  <a:pt x="1748060" y="700932"/>
                  <a:pt x="1748060" y="700987"/>
                </a:cubicBezTo>
                <a:cubicBezTo>
                  <a:pt x="1747958" y="713705"/>
                  <a:pt x="1737588" y="723937"/>
                  <a:pt x="1724864" y="723844"/>
                </a:cubicBezTo>
                <a:cubicBezTo>
                  <a:pt x="1712243" y="723937"/>
                  <a:pt x="1701924" y="713780"/>
                  <a:pt x="1701839" y="701157"/>
                </a:cubicBezTo>
                <a:cubicBezTo>
                  <a:pt x="1701839" y="701102"/>
                  <a:pt x="1701839" y="701045"/>
                  <a:pt x="1701839" y="700987"/>
                </a:cubicBezTo>
                <a:cubicBezTo>
                  <a:pt x="1701839" y="688271"/>
                  <a:pt x="1712140" y="677962"/>
                  <a:pt x="1724864" y="677962"/>
                </a:cubicBezTo>
                <a:close/>
                <a:moveTo>
                  <a:pt x="1909067" y="677791"/>
                </a:moveTo>
                <a:cubicBezTo>
                  <a:pt x="1921774" y="677789"/>
                  <a:pt x="1932161" y="687941"/>
                  <a:pt x="1932434" y="700646"/>
                </a:cubicBezTo>
                <a:cubicBezTo>
                  <a:pt x="1932434" y="700704"/>
                  <a:pt x="1932434" y="700762"/>
                  <a:pt x="1932434" y="700816"/>
                </a:cubicBezTo>
                <a:cubicBezTo>
                  <a:pt x="1932332" y="713628"/>
                  <a:pt x="1921876" y="723936"/>
                  <a:pt x="1909067" y="723843"/>
                </a:cubicBezTo>
                <a:cubicBezTo>
                  <a:pt x="1896446" y="723846"/>
                  <a:pt x="1886144" y="713768"/>
                  <a:pt x="1885872" y="701157"/>
                </a:cubicBezTo>
                <a:cubicBezTo>
                  <a:pt x="1885872" y="701102"/>
                  <a:pt x="1885872" y="701045"/>
                  <a:pt x="1885872" y="700987"/>
                </a:cubicBezTo>
                <a:cubicBezTo>
                  <a:pt x="1885872" y="688177"/>
                  <a:pt x="1896259" y="677791"/>
                  <a:pt x="1909067" y="677791"/>
                </a:cubicBezTo>
                <a:close/>
                <a:moveTo>
                  <a:pt x="1847667" y="677791"/>
                </a:moveTo>
                <a:cubicBezTo>
                  <a:pt x="1860373" y="677789"/>
                  <a:pt x="1870761" y="687941"/>
                  <a:pt x="1871033" y="700646"/>
                </a:cubicBezTo>
                <a:cubicBezTo>
                  <a:pt x="1871033" y="700704"/>
                  <a:pt x="1871033" y="700762"/>
                  <a:pt x="1871033" y="700816"/>
                </a:cubicBezTo>
                <a:cubicBezTo>
                  <a:pt x="1870931" y="713628"/>
                  <a:pt x="1860475" y="723936"/>
                  <a:pt x="1847667" y="723843"/>
                </a:cubicBezTo>
                <a:cubicBezTo>
                  <a:pt x="1835045" y="723846"/>
                  <a:pt x="1824743" y="713768"/>
                  <a:pt x="1824471" y="701157"/>
                </a:cubicBezTo>
                <a:cubicBezTo>
                  <a:pt x="1824471" y="701102"/>
                  <a:pt x="1824471" y="701045"/>
                  <a:pt x="1824471" y="700987"/>
                </a:cubicBezTo>
                <a:cubicBezTo>
                  <a:pt x="1824471" y="688177"/>
                  <a:pt x="1834858" y="677791"/>
                  <a:pt x="1847667" y="677791"/>
                </a:cubicBezTo>
                <a:close/>
                <a:moveTo>
                  <a:pt x="1786265" y="677791"/>
                </a:moveTo>
                <a:cubicBezTo>
                  <a:pt x="1798971" y="677789"/>
                  <a:pt x="1809359" y="687941"/>
                  <a:pt x="1809631" y="700646"/>
                </a:cubicBezTo>
                <a:cubicBezTo>
                  <a:pt x="1809631" y="700704"/>
                  <a:pt x="1809631" y="700762"/>
                  <a:pt x="1809631" y="700816"/>
                </a:cubicBezTo>
                <a:cubicBezTo>
                  <a:pt x="1809529" y="713628"/>
                  <a:pt x="1799074" y="723936"/>
                  <a:pt x="1786265" y="723843"/>
                </a:cubicBezTo>
                <a:cubicBezTo>
                  <a:pt x="1773644" y="723846"/>
                  <a:pt x="1763342" y="713768"/>
                  <a:pt x="1763069" y="701157"/>
                </a:cubicBezTo>
                <a:cubicBezTo>
                  <a:pt x="1763069" y="701102"/>
                  <a:pt x="1763069" y="701045"/>
                  <a:pt x="1763069" y="700987"/>
                </a:cubicBezTo>
                <a:cubicBezTo>
                  <a:pt x="1763069" y="688177"/>
                  <a:pt x="1773456" y="677791"/>
                  <a:pt x="1786265" y="677791"/>
                </a:cubicBezTo>
                <a:close/>
                <a:moveTo>
                  <a:pt x="5629" y="635151"/>
                </a:moveTo>
                <a:cubicBezTo>
                  <a:pt x="8170" y="635151"/>
                  <a:pt x="10234" y="637213"/>
                  <a:pt x="10234" y="639757"/>
                </a:cubicBezTo>
                <a:cubicBezTo>
                  <a:pt x="10234" y="642300"/>
                  <a:pt x="8170" y="644362"/>
                  <a:pt x="5629" y="644362"/>
                </a:cubicBezTo>
                <a:cubicBezTo>
                  <a:pt x="3087" y="644362"/>
                  <a:pt x="1024" y="642300"/>
                  <a:pt x="1024" y="639757"/>
                </a:cubicBezTo>
                <a:cubicBezTo>
                  <a:pt x="1024" y="637213"/>
                  <a:pt x="3087" y="635151"/>
                  <a:pt x="5629" y="635151"/>
                </a:cubicBezTo>
                <a:close/>
                <a:moveTo>
                  <a:pt x="67029" y="633446"/>
                </a:moveTo>
                <a:cubicBezTo>
                  <a:pt x="67149" y="633443"/>
                  <a:pt x="67268" y="633443"/>
                  <a:pt x="67371" y="633446"/>
                </a:cubicBezTo>
                <a:cubicBezTo>
                  <a:pt x="70765" y="633541"/>
                  <a:pt x="73442" y="636368"/>
                  <a:pt x="73340" y="639757"/>
                </a:cubicBezTo>
                <a:cubicBezTo>
                  <a:pt x="73340" y="643241"/>
                  <a:pt x="70509" y="646067"/>
                  <a:pt x="67029" y="646067"/>
                </a:cubicBezTo>
                <a:cubicBezTo>
                  <a:pt x="63584" y="645977"/>
                  <a:pt x="60804" y="643204"/>
                  <a:pt x="60719" y="639757"/>
                </a:cubicBezTo>
                <a:cubicBezTo>
                  <a:pt x="60719" y="636272"/>
                  <a:pt x="63550" y="633446"/>
                  <a:pt x="67029" y="633446"/>
                </a:cubicBezTo>
                <a:close/>
                <a:moveTo>
                  <a:pt x="129113" y="632593"/>
                </a:moveTo>
                <a:cubicBezTo>
                  <a:pt x="133070" y="632593"/>
                  <a:pt x="136277" y="635800"/>
                  <a:pt x="136277" y="639757"/>
                </a:cubicBezTo>
                <a:cubicBezTo>
                  <a:pt x="136277" y="643715"/>
                  <a:pt x="133070" y="646920"/>
                  <a:pt x="129113" y="646920"/>
                </a:cubicBezTo>
                <a:cubicBezTo>
                  <a:pt x="125156" y="646920"/>
                  <a:pt x="121950" y="643715"/>
                  <a:pt x="121950" y="639757"/>
                </a:cubicBezTo>
                <a:cubicBezTo>
                  <a:pt x="121950" y="635800"/>
                  <a:pt x="125156" y="632593"/>
                  <a:pt x="129113" y="632593"/>
                </a:cubicBezTo>
                <a:close/>
                <a:moveTo>
                  <a:pt x="189832" y="631740"/>
                </a:moveTo>
                <a:cubicBezTo>
                  <a:pt x="194267" y="631740"/>
                  <a:pt x="197848" y="635330"/>
                  <a:pt x="197848" y="639757"/>
                </a:cubicBezTo>
                <a:cubicBezTo>
                  <a:pt x="197848" y="644184"/>
                  <a:pt x="194267" y="647773"/>
                  <a:pt x="189832" y="647773"/>
                </a:cubicBezTo>
                <a:cubicBezTo>
                  <a:pt x="185397" y="647773"/>
                  <a:pt x="181816" y="644184"/>
                  <a:pt x="181816" y="639757"/>
                </a:cubicBezTo>
                <a:cubicBezTo>
                  <a:pt x="181816" y="635330"/>
                  <a:pt x="185397" y="631740"/>
                  <a:pt x="189832" y="631740"/>
                </a:cubicBezTo>
                <a:close/>
                <a:moveTo>
                  <a:pt x="251233" y="631058"/>
                </a:moveTo>
                <a:cubicBezTo>
                  <a:pt x="256043" y="631058"/>
                  <a:pt x="259932" y="634952"/>
                  <a:pt x="259932" y="639757"/>
                </a:cubicBezTo>
                <a:cubicBezTo>
                  <a:pt x="259932" y="644562"/>
                  <a:pt x="256043" y="648456"/>
                  <a:pt x="251233" y="648456"/>
                </a:cubicBezTo>
                <a:cubicBezTo>
                  <a:pt x="246423" y="648456"/>
                  <a:pt x="242535" y="644562"/>
                  <a:pt x="242535" y="639757"/>
                </a:cubicBezTo>
                <a:cubicBezTo>
                  <a:pt x="242535" y="634952"/>
                  <a:pt x="246423" y="631058"/>
                  <a:pt x="251233" y="631058"/>
                </a:cubicBezTo>
                <a:close/>
                <a:moveTo>
                  <a:pt x="312635" y="630205"/>
                </a:moveTo>
                <a:cubicBezTo>
                  <a:pt x="317905" y="630205"/>
                  <a:pt x="322186" y="634481"/>
                  <a:pt x="322186" y="639757"/>
                </a:cubicBezTo>
                <a:cubicBezTo>
                  <a:pt x="322186" y="645031"/>
                  <a:pt x="317905" y="649308"/>
                  <a:pt x="312635" y="649308"/>
                </a:cubicBezTo>
                <a:cubicBezTo>
                  <a:pt x="307364" y="649308"/>
                  <a:pt x="303084" y="645031"/>
                  <a:pt x="303084" y="639757"/>
                </a:cubicBezTo>
                <a:cubicBezTo>
                  <a:pt x="303084" y="634481"/>
                  <a:pt x="307364" y="630205"/>
                  <a:pt x="312635" y="630205"/>
                </a:cubicBezTo>
                <a:close/>
                <a:moveTo>
                  <a:pt x="374036" y="629522"/>
                </a:moveTo>
                <a:cubicBezTo>
                  <a:pt x="379682" y="629522"/>
                  <a:pt x="384269" y="634105"/>
                  <a:pt x="384269" y="639757"/>
                </a:cubicBezTo>
                <a:cubicBezTo>
                  <a:pt x="384269" y="645409"/>
                  <a:pt x="379682" y="649990"/>
                  <a:pt x="374036" y="649990"/>
                </a:cubicBezTo>
                <a:cubicBezTo>
                  <a:pt x="368390" y="649990"/>
                  <a:pt x="363803" y="645409"/>
                  <a:pt x="363803" y="639757"/>
                </a:cubicBezTo>
                <a:cubicBezTo>
                  <a:pt x="363803" y="634105"/>
                  <a:pt x="368390" y="629522"/>
                  <a:pt x="374036" y="629522"/>
                </a:cubicBezTo>
                <a:close/>
                <a:moveTo>
                  <a:pt x="436120" y="628670"/>
                </a:moveTo>
                <a:cubicBezTo>
                  <a:pt x="442243" y="628670"/>
                  <a:pt x="447206" y="633633"/>
                  <a:pt x="447206" y="639757"/>
                </a:cubicBezTo>
                <a:cubicBezTo>
                  <a:pt x="447121" y="645841"/>
                  <a:pt x="442209" y="650751"/>
                  <a:pt x="436120" y="650843"/>
                </a:cubicBezTo>
                <a:cubicBezTo>
                  <a:pt x="430031" y="650751"/>
                  <a:pt x="425119" y="645841"/>
                  <a:pt x="425034" y="639757"/>
                </a:cubicBezTo>
                <a:cubicBezTo>
                  <a:pt x="425034" y="633633"/>
                  <a:pt x="429997" y="628670"/>
                  <a:pt x="436120" y="628670"/>
                </a:cubicBezTo>
                <a:close/>
                <a:moveTo>
                  <a:pt x="496838" y="627988"/>
                </a:moveTo>
                <a:cubicBezTo>
                  <a:pt x="503337" y="627988"/>
                  <a:pt x="508607" y="633257"/>
                  <a:pt x="508607" y="639757"/>
                </a:cubicBezTo>
                <a:cubicBezTo>
                  <a:pt x="508607" y="646257"/>
                  <a:pt x="503337" y="651526"/>
                  <a:pt x="496838" y="651526"/>
                </a:cubicBezTo>
                <a:cubicBezTo>
                  <a:pt x="490340" y="651526"/>
                  <a:pt x="485070" y="646257"/>
                  <a:pt x="485070" y="639757"/>
                </a:cubicBezTo>
                <a:cubicBezTo>
                  <a:pt x="485070" y="633257"/>
                  <a:pt x="490340" y="627988"/>
                  <a:pt x="496838" y="627988"/>
                </a:cubicBezTo>
                <a:close/>
                <a:moveTo>
                  <a:pt x="558240" y="627135"/>
                </a:moveTo>
                <a:cubicBezTo>
                  <a:pt x="565216" y="627135"/>
                  <a:pt x="570861" y="632786"/>
                  <a:pt x="570861" y="639757"/>
                </a:cubicBezTo>
                <a:cubicBezTo>
                  <a:pt x="570861" y="646728"/>
                  <a:pt x="565216" y="652379"/>
                  <a:pt x="558240" y="652379"/>
                </a:cubicBezTo>
                <a:cubicBezTo>
                  <a:pt x="551264" y="652379"/>
                  <a:pt x="545619" y="646728"/>
                  <a:pt x="545619" y="639757"/>
                </a:cubicBezTo>
                <a:cubicBezTo>
                  <a:pt x="545619" y="632786"/>
                  <a:pt x="551264" y="627135"/>
                  <a:pt x="558240" y="627135"/>
                </a:cubicBezTo>
                <a:close/>
                <a:moveTo>
                  <a:pt x="619641" y="626453"/>
                </a:moveTo>
                <a:cubicBezTo>
                  <a:pt x="626992" y="626453"/>
                  <a:pt x="632945" y="632408"/>
                  <a:pt x="632945" y="639757"/>
                </a:cubicBezTo>
                <a:cubicBezTo>
                  <a:pt x="632945" y="647104"/>
                  <a:pt x="626992" y="653062"/>
                  <a:pt x="619641" y="653062"/>
                </a:cubicBezTo>
                <a:cubicBezTo>
                  <a:pt x="612290" y="653062"/>
                  <a:pt x="606338" y="647104"/>
                  <a:pt x="606338" y="639757"/>
                </a:cubicBezTo>
                <a:cubicBezTo>
                  <a:pt x="606338" y="632408"/>
                  <a:pt x="612290" y="626453"/>
                  <a:pt x="619641" y="626453"/>
                </a:cubicBezTo>
                <a:close/>
                <a:moveTo>
                  <a:pt x="681042" y="625599"/>
                </a:moveTo>
                <a:cubicBezTo>
                  <a:pt x="688853" y="625599"/>
                  <a:pt x="695198" y="631939"/>
                  <a:pt x="695198" y="639757"/>
                </a:cubicBezTo>
                <a:cubicBezTo>
                  <a:pt x="695198" y="647575"/>
                  <a:pt x="688853" y="653913"/>
                  <a:pt x="681042" y="653913"/>
                </a:cubicBezTo>
                <a:cubicBezTo>
                  <a:pt x="673264" y="653821"/>
                  <a:pt x="666971" y="647536"/>
                  <a:pt x="666886" y="639757"/>
                </a:cubicBezTo>
                <a:cubicBezTo>
                  <a:pt x="666886" y="631939"/>
                  <a:pt x="673231" y="625599"/>
                  <a:pt x="681042" y="625599"/>
                </a:cubicBezTo>
                <a:close/>
                <a:moveTo>
                  <a:pt x="743126" y="624918"/>
                </a:moveTo>
                <a:cubicBezTo>
                  <a:pt x="751313" y="624918"/>
                  <a:pt x="757965" y="631562"/>
                  <a:pt x="757965" y="639757"/>
                </a:cubicBezTo>
                <a:cubicBezTo>
                  <a:pt x="757965" y="647951"/>
                  <a:pt x="751313" y="654595"/>
                  <a:pt x="743126" y="654595"/>
                </a:cubicBezTo>
                <a:cubicBezTo>
                  <a:pt x="734939" y="654595"/>
                  <a:pt x="728288" y="647951"/>
                  <a:pt x="728288" y="639757"/>
                </a:cubicBezTo>
                <a:cubicBezTo>
                  <a:pt x="728288" y="631562"/>
                  <a:pt x="734939" y="624918"/>
                  <a:pt x="743126" y="624918"/>
                </a:cubicBezTo>
                <a:close/>
                <a:moveTo>
                  <a:pt x="803845" y="624236"/>
                </a:moveTo>
                <a:cubicBezTo>
                  <a:pt x="812423" y="624236"/>
                  <a:pt x="819365" y="631185"/>
                  <a:pt x="819365" y="639757"/>
                </a:cubicBezTo>
                <a:cubicBezTo>
                  <a:pt x="819365" y="639815"/>
                  <a:pt x="819365" y="639871"/>
                  <a:pt x="819365" y="639930"/>
                </a:cubicBezTo>
                <a:cubicBezTo>
                  <a:pt x="819263" y="648406"/>
                  <a:pt x="812321" y="655201"/>
                  <a:pt x="803845" y="655108"/>
                </a:cubicBezTo>
                <a:cubicBezTo>
                  <a:pt x="803793" y="655108"/>
                  <a:pt x="803725" y="655109"/>
                  <a:pt x="803674" y="655109"/>
                </a:cubicBezTo>
                <a:cubicBezTo>
                  <a:pt x="795197" y="655108"/>
                  <a:pt x="788324" y="648236"/>
                  <a:pt x="788324" y="639757"/>
                </a:cubicBezTo>
                <a:cubicBezTo>
                  <a:pt x="788324" y="631185"/>
                  <a:pt x="795266" y="624236"/>
                  <a:pt x="803845" y="624236"/>
                </a:cubicBezTo>
                <a:close/>
                <a:moveTo>
                  <a:pt x="865246" y="623383"/>
                </a:moveTo>
                <a:cubicBezTo>
                  <a:pt x="874661" y="623383"/>
                  <a:pt x="882302" y="631019"/>
                  <a:pt x="882302" y="640439"/>
                </a:cubicBezTo>
                <a:cubicBezTo>
                  <a:pt x="882302" y="649859"/>
                  <a:pt x="874661" y="657495"/>
                  <a:pt x="865246" y="657495"/>
                </a:cubicBezTo>
                <a:cubicBezTo>
                  <a:pt x="855832" y="657495"/>
                  <a:pt x="848191" y="649859"/>
                  <a:pt x="848191" y="640439"/>
                </a:cubicBezTo>
                <a:cubicBezTo>
                  <a:pt x="848191" y="631019"/>
                  <a:pt x="855832" y="623383"/>
                  <a:pt x="865246" y="623383"/>
                </a:cubicBezTo>
                <a:close/>
                <a:moveTo>
                  <a:pt x="926647" y="622701"/>
                </a:moveTo>
                <a:cubicBezTo>
                  <a:pt x="936062" y="622701"/>
                  <a:pt x="943703" y="630338"/>
                  <a:pt x="943703" y="639757"/>
                </a:cubicBezTo>
                <a:cubicBezTo>
                  <a:pt x="943703" y="649177"/>
                  <a:pt x="936062" y="656812"/>
                  <a:pt x="926647" y="656812"/>
                </a:cubicBezTo>
                <a:cubicBezTo>
                  <a:pt x="917233" y="656812"/>
                  <a:pt x="909592" y="649177"/>
                  <a:pt x="909592" y="639757"/>
                </a:cubicBezTo>
                <a:cubicBezTo>
                  <a:pt x="909592" y="630338"/>
                  <a:pt x="917233" y="622701"/>
                  <a:pt x="926647" y="622701"/>
                </a:cubicBezTo>
                <a:close/>
                <a:moveTo>
                  <a:pt x="988415" y="621884"/>
                </a:moveTo>
                <a:cubicBezTo>
                  <a:pt x="998212" y="621884"/>
                  <a:pt x="1006153" y="629826"/>
                  <a:pt x="1006153" y="639622"/>
                </a:cubicBezTo>
                <a:cubicBezTo>
                  <a:pt x="1006153" y="649419"/>
                  <a:pt x="998212" y="657359"/>
                  <a:pt x="988415" y="657359"/>
                </a:cubicBezTo>
                <a:cubicBezTo>
                  <a:pt x="978619" y="657359"/>
                  <a:pt x="970677" y="649419"/>
                  <a:pt x="970677" y="639622"/>
                </a:cubicBezTo>
                <a:cubicBezTo>
                  <a:pt x="970677" y="629826"/>
                  <a:pt x="978619" y="621884"/>
                  <a:pt x="988415" y="621884"/>
                </a:cubicBezTo>
                <a:close/>
                <a:moveTo>
                  <a:pt x="1110851" y="621508"/>
                </a:moveTo>
                <a:cubicBezTo>
                  <a:pt x="1121409" y="621508"/>
                  <a:pt x="1129954" y="630058"/>
                  <a:pt x="1129954" y="640610"/>
                </a:cubicBezTo>
                <a:cubicBezTo>
                  <a:pt x="1129852" y="651094"/>
                  <a:pt x="1121340" y="659541"/>
                  <a:pt x="1110851" y="659541"/>
                </a:cubicBezTo>
                <a:cubicBezTo>
                  <a:pt x="1100362" y="659541"/>
                  <a:pt x="1091834" y="651093"/>
                  <a:pt x="1091749" y="640610"/>
                </a:cubicBezTo>
                <a:cubicBezTo>
                  <a:pt x="1091749" y="630058"/>
                  <a:pt x="1100294" y="621508"/>
                  <a:pt x="1110851" y="621508"/>
                </a:cubicBezTo>
                <a:close/>
                <a:moveTo>
                  <a:pt x="1050132" y="621508"/>
                </a:moveTo>
                <a:cubicBezTo>
                  <a:pt x="1059700" y="622219"/>
                  <a:pt x="1067119" y="630160"/>
                  <a:pt x="1067188" y="639757"/>
                </a:cubicBezTo>
                <a:cubicBezTo>
                  <a:pt x="1067205" y="649389"/>
                  <a:pt x="1059734" y="657377"/>
                  <a:pt x="1050132" y="658007"/>
                </a:cubicBezTo>
                <a:cubicBezTo>
                  <a:pt x="1040086" y="658009"/>
                  <a:pt x="1031899" y="649966"/>
                  <a:pt x="1031712" y="639928"/>
                </a:cubicBezTo>
                <a:cubicBezTo>
                  <a:pt x="1031712" y="629755"/>
                  <a:pt x="1039966" y="621508"/>
                  <a:pt x="1050132" y="621508"/>
                </a:cubicBezTo>
                <a:close/>
                <a:moveTo>
                  <a:pt x="1172619" y="620008"/>
                </a:moveTo>
                <a:cubicBezTo>
                  <a:pt x="1183452" y="620008"/>
                  <a:pt x="1192234" y="628791"/>
                  <a:pt x="1192234" y="639622"/>
                </a:cubicBezTo>
                <a:cubicBezTo>
                  <a:pt x="1192234" y="650456"/>
                  <a:pt x="1183452" y="659237"/>
                  <a:pt x="1172619" y="659237"/>
                </a:cubicBezTo>
                <a:cubicBezTo>
                  <a:pt x="1161787" y="659237"/>
                  <a:pt x="1153005" y="650456"/>
                  <a:pt x="1153005" y="639622"/>
                </a:cubicBezTo>
                <a:cubicBezTo>
                  <a:pt x="1153005" y="628791"/>
                  <a:pt x="1161786" y="620008"/>
                  <a:pt x="1172619" y="620008"/>
                </a:cubicBezTo>
                <a:close/>
                <a:moveTo>
                  <a:pt x="1234524" y="619444"/>
                </a:moveTo>
                <a:cubicBezTo>
                  <a:pt x="1245729" y="619452"/>
                  <a:pt x="1254820" y="628548"/>
                  <a:pt x="1254803" y="639757"/>
                </a:cubicBezTo>
                <a:cubicBezTo>
                  <a:pt x="1254803" y="640107"/>
                  <a:pt x="1254803" y="640458"/>
                  <a:pt x="1254769" y="640806"/>
                </a:cubicBezTo>
                <a:cubicBezTo>
                  <a:pt x="1254206" y="651909"/>
                  <a:pt x="1244758" y="660447"/>
                  <a:pt x="1233654" y="659883"/>
                </a:cubicBezTo>
                <a:cubicBezTo>
                  <a:pt x="1222516" y="659883"/>
                  <a:pt x="1213460" y="650900"/>
                  <a:pt x="1213358" y="639757"/>
                </a:cubicBezTo>
                <a:cubicBezTo>
                  <a:pt x="1213358" y="628548"/>
                  <a:pt x="1222448" y="619460"/>
                  <a:pt x="1233654" y="619460"/>
                </a:cubicBezTo>
                <a:cubicBezTo>
                  <a:pt x="1233944" y="619449"/>
                  <a:pt x="1234234" y="619442"/>
                  <a:pt x="1234524" y="619444"/>
                </a:cubicBezTo>
                <a:close/>
                <a:moveTo>
                  <a:pt x="1971152" y="618778"/>
                </a:moveTo>
                <a:cubicBezTo>
                  <a:pt x="1982732" y="618778"/>
                  <a:pt x="1992130" y="628170"/>
                  <a:pt x="1992130" y="639757"/>
                </a:cubicBezTo>
                <a:cubicBezTo>
                  <a:pt x="1992045" y="651277"/>
                  <a:pt x="1982664" y="660565"/>
                  <a:pt x="1971152" y="660565"/>
                </a:cubicBezTo>
                <a:cubicBezTo>
                  <a:pt x="1959639" y="660565"/>
                  <a:pt x="1950258" y="651277"/>
                  <a:pt x="1950173" y="639757"/>
                </a:cubicBezTo>
                <a:cubicBezTo>
                  <a:pt x="1950173" y="628170"/>
                  <a:pt x="1959571" y="618778"/>
                  <a:pt x="1971152" y="618778"/>
                </a:cubicBezTo>
                <a:close/>
                <a:moveTo>
                  <a:pt x="1295055" y="618778"/>
                </a:moveTo>
                <a:cubicBezTo>
                  <a:pt x="1306636" y="618778"/>
                  <a:pt x="1316034" y="628170"/>
                  <a:pt x="1316034" y="639757"/>
                </a:cubicBezTo>
                <a:cubicBezTo>
                  <a:pt x="1315949" y="651277"/>
                  <a:pt x="1306568" y="660565"/>
                  <a:pt x="1295055" y="660565"/>
                </a:cubicBezTo>
                <a:cubicBezTo>
                  <a:pt x="1283542" y="660565"/>
                  <a:pt x="1274162" y="651277"/>
                  <a:pt x="1274077" y="639757"/>
                </a:cubicBezTo>
                <a:cubicBezTo>
                  <a:pt x="1274077" y="628170"/>
                  <a:pt x="1283474" y="618778"/>
                  <a:pt x="1295055" y="618778"/>
                </a:cubicBezTo>
                <a:close/>
                <a:moveTo>
                  <a:pt x="1357138" y="618267"/>
                </a:moveTo>
                <a:cubicBezTo>
                  <a:pt x="1357258" y="618265"/>
                  <a:pt x="1357360" y="618265"/>
                  <a:pt x="1357479" y="618267"/>
                </a:cubicBezTo>
                <a:cubicBezTo>
                  <a:pt x="1369248" y="618361"/>
                  <a:pt x="1378731" y="627983"/>
                  <a:pt x="1378629" y="639757"/>
                </a:cubicBezTo>
                <a:cubicBezTo>
                  <a:pt x="1378629" y="639814"/>
                  <a:pt x="1378629" y="639871"/>
                  <a:pt x="1378629" y="639928"/>
                </a:cubicBezTo>
                <a:cubicBezTo>
                  <a:pt x="1378527" y="651702"/>
                  <a:pt x="1368907" y="661171"/>
                  <a:pt x="1357138" y="661077"/>
                </a:cubicBezTo>
                <a:cubicBezTo>
                  <a:pt x="1345370" y="661077"/>
                  <a:pt x="1335819" y="651533"/>
                  <a:pt x="1335819" y="639757"/>
                </a:cubicBezTo>
                <a:cubicBezTo>
                  <a:pt x="1335819" y="639701"/>
                  <a:pt x="1335819" y="639643"/>
                  <a:pt x="1335819" y="639587"/>
                </a:cubicBezTo>
                <a:cubicBezTo>
                  <a:pt x="1335819" y="627811"/>
                  <a:pt x="1345370" y="618267"/>
                  <a:pt x="1357138" y="618267"/>
                </a:cubicBezTo>
                <a:close/>
                <a:moveTo>
                  <a:pt x="1417858" y="617754"/>
                </a:moveTo>
                <a:cubicBezTo>
                  <a:pt x="1430002" y="617754"/>
                  <a:pt x="1439860" y="627605"/>
                  <a:pt x="1439860" y="639757"/>
                </a:cubicBezTo>
                <a:cubicBezTo>
                  <a:pt x="1439860" y="639813"/>
                  <a:pt x="1439860" y="639871"/>
                  <a:pt x="1439860" y="639928"/>
                </a:cubicBezTo>
                <a:cubicBezTo>
                  <a:pt x="1439758" y="651983"/>
                  <a:pt x="1429916" y="661681"/>
                  <a:pt x="1417858" y="661588"/>
                </a:cubicBezTo>
                <a:cubicBezTo>
                  <a:pt x="1417807" y="661588"/>
                  <a:pt x="1417739" y="661588"/>
                  <a:pt x="1417687" y="661588"/>
                </a:cubicBezTo>
                <a:cubicBezTo>
                  <a:pt x="1405629" y="661588"/>
                  <a:pt x="1395856" y="651813"/>
                  <a:pt x="1395856" y="639757"/>
                </a:cubicBezTo>
                <a:cubicBezTo>
                  <a:pt x="1395856" y="627605"/>
                  <a:pt x="1405714" y="617754"/>
                  <a:pt x="1417858" y="617754"/>
                </a:cubicBezTo>
                <a:close/>
                <a:moveTo>
                  <a:pt x="1479259" y="617243"/>
                </a:moveTo>
                <a:cubicBezTo>
                  <a:pt x="1491693" y="617243"/>
                  <a:pt x="1501773" y="627324"/>
                  <a:pt x="1501773" y="639757"/>
                </a:cubicBezTo>
                <a:cubicBezTo>
                  <a:pt x="1501687" y="652124"/>
                  <a:pt x="1491624" y="662100"/>
                  <a:pt x="1479259" y="662100"/>
                </a:cubicBezTo>
                <a:cubicBezTo>
                  <a:pt x="1466927" y="662100"/>
                  <a:pt x="1456916" y="652097"/>
                  <a:pt x="1456916" y="639757"/>
                </a:cubicBezTo>
                <a:cubicBezTo>
                  <a:pt x="1456916" y="627390"/>
                  <a:pt x="1466893" y="617336"/>
                  <a:pt x="1479259" y="617243"/>
                </a:cubicBezTo>
                <a:close/>
                <a:moveTo>
                  <a:pt x="1540660" y="616731"/>
                </a:moveTo>
                <a:cubicBezTo>
                  <a:pt x="1540780" y="616730"/>
                  <a:pt x="1540882" y="616730"/>
                  <a:pt x="1541001" y="616731"/>
                </a:cubicBezTo>
                <a:cubicBezTo>
                  <a:pt x="1553623" y="616825"/>
                  <a:pt x="1563788" y="627135"/>
                  <a:pt x="1563685" y="639757"/>
                </a:cubicBezTo>
                <a:cubicBezTo>
                  <a:pt x="1563685" y="639814"/>
                  <a:pt x="1563685" y="639871"/>
                  <a:pt x="1563685" y="639928"/>
                </a:cubicBezTo>
                <a:cubicBezTo>
                  <a:pt x="1563583" y="652551"/>
                  <a:pt x="1553282" y="662706"/>
                  <a:pt x="1540660" y="662612"/>
                </a:cubicBezTo>
                <a:cubicBezTo>
                  <a:pt x="1528039" y="662612"/>
                  <a:pt x="1517806" y="652380"/>
                  <a:pt x="1517806" y="639757"/>
                </a:cubicBezTo>
                <a:cubicBezTo>
                  <a:pt x="1517806" y="639701"/>
                  <a:pt x="1517806" y="639643"/>
                  <a:pt x="1517806" y="639587"/>
                </a:cubicBezTo>
                <a:cubicBezTo>
                  <a:pt x="1517806" y="626964"/>
                  <a:pt x="1528039" y="616731"/>
                  <a:pt x="1540660" y="616731"/>
                </a:cubicBezTo>
                <a:close/>
                <a:moveTo>
                  <a:pt x="1602061" y="616390"/>
                </a:moveTo>
                <a:cubicBezTo>
                  <a:pt x="1614973" y="616390"/>
                  <a:pt x="1625428" y="626853"/>
                  <a:pt x="1625428" y="639757"/>
                </a:cubicBezTo>
                <a:cubicBezTo>
                  <a:pt x="1625428" y="639813"/>
                  <a:pt x="1625428" y="639871"/>
                  <a:pt x="1625428" y="639928"/>
                </a:cubicBezTo>
                <a:cubicBezTo>
                  <a:pt x="1625326" y="652739"/>
                  <a:pt x="1614870" y="663046"/>
                  <a:pt x="1602061" y="662954"/>
                </a:cubicBezTo>
                <a:cubicBezTo>
                  <a:pt x="1589253" y="662954"/>
                  <a:pt x="1578866" y="652568"/>
                  <a:pt x="1578866" y="639757"/>
                </a:cubicBezTo>
                <a:cubicBezTo>
                  <a:pt x="1578866" y="639701"/>
                  <a:pt x="1578866" y="639643"/>
                  <a:pt x="1578866" y="639586"/>
                </a:cubicBezTo>
                <a:cubicBezTo>
                  <a:pt x="1578866" y="626776"/>
                  <a:pt x="1589253" y="616390"/>
                  <a:pt x="1602061" y="616390"/>
                </a:cubicBezTo>
                <a:close/>
                <a:moveTo>
                  <a:pt x="1664145" y="616049"/>
                </a:moveTo>
                <a:cubicBezTo>
                  <a:pt x="1677244" y="616049"/>
                  <a:pt x="1687853" y="626663"/>
                  <a:pt x="1687853" y="639757"/>
                </a:cubicBezTo>
                <a:cubicBezTo>
                  <a:pt x="1687853" y="639813"/>
                  <a:pt x="1687853" y="639871"/>
                  <a:pt x="1687853" y="639928"/>
                </a:cubicBezTo>
                <a:cubicBezTo>
                  <a:pt x="1687750" y="652928"/>
                  <a:pt x="1677141" y="663388"/>
                  <a:pt x="1664145" y="663294"/>
                </a:cubicBezTo>
                <a:cubicBezTo>
                  <a:pt x="1651148" y="663294"/>
                  <a:pt x="1640608" y="652757"/>
                  <a:pt x="1640608" y="639757"/>
                </a:cubicBezTo>
                <a:cubicBezTo>
                  <a:pt x="1640608" y="639701"/>
                  <a:pt x="1640608" y="639643"/>
                  <a:pt x="1640608" y="639587"/>
                </a:cubicBezTo>
                <a:cubicBezTo>
                  <a:pt x="1640608" y="626587"/>
                  <a:pt x="1651148" y="616049"/>
                  <a:pt x="1664145" y="616049"/>
                </a:cubicBezTo>
                <a:close/>
                <a:moveTo>
                  <a:pt x="1724864" y="615878"/>
                </a:moveTo>
                <a:cubicBezTo>
                  <a:pt x="1738048" y="615878"/>
                  <a:pt x="1748742" y="626569"/>
                  <a:pt x="1748742" y="639757"/>
                </a:cubicBezTo>
                <a:cubicBezTo>
                  <a:pt x="1748640" y="652878"/>
                  <a:pt x="1737980" y="663464"/>
                  <a:pt x="1724864" y="663464"/>
                </a:cubicBezTo>
                <a:cubicBezTo>
                  <a:pt x="1711765" y="663464"/>
                  <a:pt x="1701157" y="652851"/>
                  <a:pt x="1701157" y="639757"/>
                </a:cubicBezTo>
                <a:cubicBezTo>
                  <a:pt x="1701157" y="639701"/>
                  <a:pt x="1701157" y="639642"/>
                  <a:pt x="1701157" y="639586"/>
                </a:cubicBezTo>
                <a:cubicBezTo>
                  <a:pt x="1701157" y="626492"/>
                  <a:pt x="1711765" y="615878"/>
                  <a:pt x="1724864" y="615878"/>
                </a:cubicBezTo>
                <a:close/>
                <a:moveTo>
                  <a:pt x="1786265" y="615708"/>
                </a:moveTo>
                <a:cubicBezTo>
                  <a:pt x="1799551" y="615708"/>
                  <a:pt x="1810314" y="626476"/>
                  <a:pt x="1810314" y="639757"/>
                </a:cubicBezTo>
                <a:cubicBezTo>
                  <a:pt x="1810228" y="652973"/>
                  <a:pt x="1799483" y="663635"/>
                  <a:pt x="1786265" y="663635"/>
                </a:cubicBezTo>
                <a:cubicBezTo>
                  <a:pt x="1773080" y="663635"/>
                  <a:pt x="1762387" y="652946"/>
                  <a:pt x="1762387" y="639757"/>
                </a:cubicBezTo>
                <a:cubicBezTo>
                  <a:pt x="1762387" y="626542"/>
                  <a:pt x="1773047" y="615802"/>
                  <a:pt x="1786265" y="615708"/>
                </a:cubicBezTo>
                <a:close/>
                <a:moveTo>
                  <a:pt x="1847666" y="615538"/>
                </a:moveTo>
                <a:cubicBezTo>
                  <a:pt x="1847786" y="615538"/>
                  <a:pt x="1847888" y="615538"/>
                  <a:pt x="1848007" y="615538"/>
                </a:cubicBezTo>
                <a:cubicBezTo>
                  <a:pt x="1861294" y="615630"/>
                  <a:pt x="1871988" y="626474"/>
                  <a:pt x="1871886" y="639757"/>
                </a:cubicBezTo>
                <a:cubicBezTo>
                  <a:pt x="1871886" y="639813"/>
                  <a:pt x="1871886" y="639871"/>
                  <a:pt x="1871886" y="639928"/>
                </a:cubicBezTo>
                <a:cubicBezTo>
                  <a:pt x="1871784" y="653209"/>
                  <a:pt x="1860953" y="663899"/>
                  <a:pt x="1847666" y="663806"/>
                </a:cubicBezTo>
                <a:cubicBezTo>
                  <a:pt x="1834380" y="663806"/>
                  <a:pt x="1823618" y="653037"/>
                  <a:pt x="1823618" y="639757"/>
                </a:cubicBezTo>
                <a:cubicBezTo>
                  <a:pt x="1823618" y="639701"/>
                  <a:pt x="1823618" y="639643"/>
                  <a:pt x="1823618" y="639586"/>
                </a:cubicBezTo>
                <a:cubicBezTo>
                  <a:pt x="1823618" y="626303"/>
                  <a:pt x="1834380" y="615538"/>
                  <a:pt x="1847666" y="615538"/>
                </a:cubicBezTo>
                <a:close/>
                <a:moveTo>
                  <a:pt x="1910278" y="615517"/>
                </a:moveTo>
                <a:cubicBezTo>
                  <a:pt x="1923565" y="615623"/>
                  <a:pt x="1934242" y="626476"/>
                  <a:pt x="1934139" y="639757"/>
                </a:cubicBezTo>
                <a:cubicBezTo>
                  <a:pt x="1934139" y="639813"/>
                  <a:pt x="1934139" y="639871"/>
                  <a:pt x="1934139" y="639928"/>
                </a:cubicBezTo>
                <a:cubicBezTo>
                  <a:pt x="1934037" y="653209"/>
                  <a:pt x="1923207" y="663899"/>
                  <a:pt x="1909920" y="663806"/>
                </a:cubicBezTo>
                <a:cubicBezTo>
                  <a:pt x="1896634" y="663806"/>
                  <a:pt x="1885871" y="653039"/>
                  <a:pt x="1885871" y="639757"/>
                </a:cubicBezTo>
                <a:cubicBezTo>
                  <a:pt x="1885769" y="626735"/>
                  <a:pt x="1896053" y="615999"/>
                  <a:pt x="1909067" y="615538"/>
                </a:cubicBezTo>
                <a:cubicBezTo>
                  <a:pt x="1909477" y="615521"/>
                  <a:pt x="1909886" y="615514"/>
                  <a:pt x="1910278" y="615517"/>
                </a:cubicBezTo>
                <a:close/>
                <a:moveTo>
                  <a:pt x="5628" y="573581"/>
                </a:moveTo>
                <a:cubicBezTo>
                  <a:pt x="5747" y="573581"/>
                  <a:pt x="5867" y="573581"/>
                  <a:pt x="5969" y="573581"/>
                </a:cubicBezTo>
                <a:cubicBezTo>
                  <a:pt x="8510" y="573682"/>
                  <a:pt x="10506" y="575815"/>
                  <a:pt x="10404" y="578356"/>
                </a:cubicBezTo>
                <a:cubicBezTo>
                  <a:pt x="10404" y="581000"/>
                  <a:pt x="8272" y="583132"/>
                  <a:pt x="5628" y="583132"/>
                </a:cubicBezTo>
                <a:cubicBezTo>
                  <a:pt x="3036" y="583046"/>
                  <a:pt x="937" y="580949"/>
                  <a:pt x="853" y="578356"/>
                </a:cubicBezTo>
                <a:cubicBezTo>
                  <a:pt x="853" y="575712"/>
                  <a:pt x="2985" y="573581"/>
                  <a:pt x="5628" y="573581"/>
                </a:cubicBezTo>
                <a:close/>
                <a:moveTo>
                  <a:pt x="67029" y="571703"/>
                </a:moveTo>
                <a:cubicBezTo>
                  <a:pt x="67149" y="571703"/>
                  <a:pt x="67268" y="571703"/>
                  <a:pt x="67371" y="571703"/>
                </a:cubicBezTo>
                <a:cubicBezTo>
                  <a:pt x="70952" y="571805"/>
                  <a:pt x="73784" y="574773"/>
                  <a:pt x="73681" y="578356"/>
                </a:cubicBezTo>
                <a:cubicBezTo>
                  <a:pt x="73681" y="582022"/>
                  <a:pt x="70697" y="585006"/>
                  <a:pt x="67029" y="585006"/>
                </a:cubicBezTo>
                <a:cubicBezTo>
                  <a:pt x="63396" y="584923"/>
                  <a:pt x="60463" y="581988"/>
                  <a:pt x="60378" y="578356"/>
                </a:cubicBezTo>
                <a:cubicBezTo>
                  <a:pt x="60378" y="574688"/>
                  <a:pt x="63362" y="571703"/>
                  <a:pt x="67029" y="571703"/>
                </a:cubicBezTo>
                <a:close/>
                <a:moveTo>
                  <a:pt x="189833" y="570339"/>
                </a:moveTo>
                <a:cubicBezTo>
                  <a:pt x="189952" y="570339"/>
                  <a:pt x="190054" y="570339"/>
                  <a:pt x="190174" y="570339"/>
                </a:cubicBezTo>
                <a:cubicBezTo>
                  <a:pt x="194608" y="570442"/>
                  <a:pt x="198122" y="574092"/>
                  <a:pt x="198020" y="578525"/>
                </a:cubicBezTo>
                <a:cubicBezTo>
                  <a:pt x="198020" y="583046"/>
                  <a:pt x="194353" y="586713"/>
                  <a:pt x="189833" y="586713"/>
                </a:cubicBezTo>
                <a:cubicBezTo>
                  <a:pt x="185347" y="586628"/>
                  <a:pt x="181731" y="583012"/>
                  <a:pt x="181646" y="578525"/>
                </a:cubicBezTo>
                <a:cubicBezTo>
                  <a:pt x="181646" y="574006"/>
                  <a:pt x="185313" y="570339"/>
                  <a:pt x="189833" y="570339"/>
                </a:cubicBezTo>
                <a:close/>
                <a:moveTo>
                  <a:pt x="129113" y="570339"/>
                </a:moveTo>
                <a:cubicBezTo>
                  <a:pt x="129232" y="570339"/>
                  <a:pt x="129335" y="570339"/>
                  <a:pt x="129454" y="570339"/>
                </a:cubicBezTo>
                <a:cubicBezTo>
                  <a:pt x="133514" y="570442"/>
                  <a:pt x="136720" y="573801"/>
                  <a:pt x="136618" y="577844"/>
                </a:cubicBezTo>
                <a:cubicBezTo>
                  <a:pt x="136618" y="581989"/>
                  <a:pt x="133258" y="585348"/>
                  <a:pt x="129113" y="585348"/>
                </a:cubicBezTo>
                <a:cubicBezTo>
                  <a:pt x="124968" y="585348"/>
                  <a:pt x="121609" y="581989"/>
                  <a:pt x="121609" y="577844"/>
                </a:cubicBezTo>
                <a:cubicBezTo>
                  <a:pt x="121609" y="573699"/>
                  <a:pt x="124968" y="570339"/>
                  <a:pt x="129113" y="570339"/>
                </a:cubicBezTo>
                <a:close/>
                <a:moveTo>
                  <a:pt x="251233" y="569315"/>
                </a:moveTo>
                <a:cubicBezTo>
                  <a:pt x="251352" y="569315"/>
                  <a:pt x="251455" y="569315"/>
                  <a:pt x="251574" y="569315"/>
                </a:cubicBezTo>
                <a:cubicBezTo>
                  <a:pt x="256469" y="569418"/>
                  <a:pt x="260375" y="573461"/>
                  <a:pt x="260273" y="578356"/>
                </a:cubicBezTo>
                <a:cubicBezTo>
                  <a:pt x="260273" y="583353"/>
                  <a:pt x="256231" y="587396"/>
                  <a:pt x="251233" y="587396"/>
                </a:cubicBezTo>
                <a:cubicBezTo>
                  <a:pt x="246236" y="587396"/>
                  <a:pt x="242194" y="583353"/>
                  <a:pt x="242194" y="578356"/>
                </a:cubicBezTo>
                <a:cubicBezTo>
                  <a:pt x="242194" y="573359"/>
                  <a:pt x="246236" y="569315"/>
                  <a:pt x="251233" y="569315"/>
                </a:cubicBezTo>
                <a:close/>
                <a:moveTo>
                  <a:pt x="312635" y="568463"/>
                </a:moveTo>
                <a:cubicBezTo>
                  <a:pt x="318093" y="568463"/>
                  <a:pt x="322527" y="572897"/>
                  <a:pt x="322527" y="578356"/>
                </a:cubicBezTo>
                <a:cubicBezTo>
                  <a:pt x="322527" y="583813"/>
                  <a:pt x="318093" y="588247"/>
                  <a:pt x="312635" y="588247"/>
                </a:cubicBezTo>
                <a:cubicBezTo>
                  <a:pt x="307177" y="588247"/>
                  <a:pt x="302743" y="583813"/>
                  <a:pt x="302743" y="578356"/>
                </a:cubicBezTo>
                <a:cubicBezTo>
                  <a:pt x="302743" y="572897"/>
                  <a:pt x="307177" y="568463"/>
                  <a:pt x="312635" y="568463"/>
                </a:cubicBezTo>
                <a:close/>
                <a:moveTo>
                  <a:pt x="374036" y="567781"/>
                </a:moveTo>
                <a:cubicBezTo>
                  <a:pt x="379869" y="567781"/>
                  <a:pt x="384611" y="572523"/>
                  <a:pt x="384611" y="578356"/>
                </a:cubicBezTo>
                <a:cubicBezTo>
                  <a:pt x="384611" y="584189"/>
                  <a:pt x="379869" y="588931"/>
                  <a:pt x="374036" y="588931"/>
                </a:cubicBezTo>
                <a:cubicBezTo>
                  <a:pt x="368203" y="588931"/>
                  <a:pt x="363462" y="584189"/>
                  <a:pt x="363462" y="578356"/>
                </a:cubicBezTo>
                <a:cubicBezTo>
                  <a:pt x="363462" y="572523"/>
                  <a:pt x="368203" y="567781"/>
                  <a:pt x="374036" y="567781"/>
                </a:cubicBezTo>
                <a:close/>
                <a:moveTo>
                  <a:pt x="436119" y="566927"/>
                </a:moveTo>
                <a:cubicBezTo>
                  <a:pt x="442430" y="566927"/>
                  <a:pt x="447547" y="572046"/>
                  <a:pt x="447547" y="578356"/>
                </a:cubicBezTo>
                <a:cubicBezTo>
                  <a:pt x="447547" y="584666"/>
                  <a:pt x="442430" y="589783"/>
                  <a:pt x="436119" y="589783"/>
                </a:cubicBezTo>
                <a:cubicBezTo>
                  <a:pt x="429809" y="589783"/>
                  <a:pt x="424692" y="584666"/>
                  <a:pt x="424692" y="578356"/>
                </a:cubicBezTo>
                <a:cubicBezTo>
                  <a:pt x="424692" y="572046"/>
                  <a:pt x="429809" y="566927"/>
                  <a:pt x="436119" y="566927"/>
                </a:cubicBezTo>
                <a:close/>
                <a:moveTo>
                  <a:pt x="496838" y="566246"/>
                </a:moveTo>
                <a:cubicBezTo>
                  <a:pt x="503524" y="566246"/>
                  <a:pt x="508948" y="571670"/>
                  <a:pt x="508948" y="578356"/>
                </a:cubicBezTo>
                <a:cubicBezTo>
                  <a:pt x="508948" y="585041"/>
                  <a:pt x="503524" y="590466"/>
                  <a:pt x="496838" y="590466"/>
                </a:cubicBezTo>
                <a:cubicBezTo>
                  <a:pt x="490152" y="590466"/>
                  <a:pt x="484729" y="585041"/>
                  <a:pt x="484729" y="578356"/>
                </a:cubicBezTo>
                <a:cubicBezTo>
                  <a:pt x="484729" y="571670"/>
                  <a:pt x="490152" y="566246"/>
                  <a:pt x="496838" y="566246"/>
                </a:cubicBezTo>
                <a:close/>
                <a:moveTo>
                  <a:pt x="558240" y="565393"/>
                </a:moveTo>
                <a:cubicBezTo>
                  <a:pt x="565403" y="565393"/>
                  <a:pt x="571203" y="571193"/>
                  <a:pt x="571203" y="578356"/>
                </a:cubicBezTo>
                <a:cubicBezTo>
                  <a:pt x="571203" y="585519"/>
                  <a:pt x="565403" y="591318"/>
                  <a:pt x="558240" y="591318"/>
                </a:cubicBezTo>
                <a:cubicBezTo>
                  <a:pt x="551077" y="591318"/>
                  <a:pt x="545278" y="585519"/>
                  <a:pt x="545278" y="578356"/>
                </a:cubicBezTo>
                <a:cubicBezTo>
                  <a:pt x="545278" y="571193"/>
                  <a:pt x="551077" y="565393"/>
                  <a:pt x="558240" y="565393"/>
                </a:cubicBezTo>
                <a:close/>
                <a:moveTo>
                  <a:pt x="619642" y="564711"/>
                </a:moveTo>
                <a:cubicBezTo>
                  <a:pt x="627180" y="564711"/>
                  <a:pt x="633286" y="570817"/>
                  <a:pt x="633286" y="578356"/>
                </a:cubicBezTo>
                <a:cubicBezTo>
                  <a:pt x="633286" y="585895"/>
                  <a:pt x="627180" y="592002"/>
                  <a:pt x="619642" y="592002"/>
                </a:cubicBezTo>
                <a:cubicBezTo>
                  <a:pt x="612103" y="592002"/>
                  <a:pt x="605997" y="585895"/>
                  <a:pt x="605997" y="578356"/>
                </a:cubicBezTo>
                <a:cubicBezTo>
                  <a:pt x="605997" y="570817"/>
                  <a:pt x="612103" y="564711"/>
                  <a:pt x="619642" y="564711"/>
                </a:cubicBezTo>
                <a:close/>
                <a:moveTo>
                  <a:pt x="681042" y="563858"/>
                </a:moveTo>
                <a:cubicBezTo>
                  <a:pt x="689041" y="563858"/>
                  <a:pt x="695539" y="570356"/>
                  <a:pt x="695539" y="578356"/>
                </a:cubicBezTo>
                <a:cubicBezTo>
                  <a:pt x="695539" y="586355"/>
                  <a:pt x="689041" y="592853"/>
                  <a:pt x="681042" y="592853"/>
                </a:cubicBezTo>
                <a:cubicBezTo>
                  <a:pt x="673043" y="592853"/>
                  <a:pt x="666545" y="586355"/>
                  <a:pt x="666545" y="578356"/>
                </a:cubicBezTo>
                <a:cubicBezTo>
                  <a:pt x="666545" y="570356"/>
                  <a:pt x="673043" y="563858"/>
                  <a:pt x="681042" y="563858"/>
                </a:cubicBezTo>
                <a:close/>
                <a:moveTo>
                  <a:pt x="743126" y="563176"/>
                </a:moveTo>
                <a:cubicBezTo>
                  <a:pt x="751517" y="563176"/>
                  <a:pt x="758306" y="569964"/>
                  <a:pt x="758306" y="578356"/>
                </a:cubicBezTo>
                <a:cubicBezTo>
                  <a:pt x="758306" y="578407"/>
                  <a:pt x="758306" y="578476"/>
                  <a:pt x="758306" y="578527"/>
                </a:cubicBezTo>
                <a:cubicBezTo>
                  <a:pt x="758203" y="586817"/>
                  <a:pt x="751415" y="593460"/>
                  <a:pt x="743126" y="593365"/>
                </a:cubicBezTo>
                <a:cubicBezTo>
                  <a:pt x="743075" y="593365"/>
                  <a:pt x="743006" y="593367"/>
                  <a:pt x="742955" y="593367"/>
                </a:cubicBezTo>
                <a:cubicBezTo>
                  <a:pt x="734666" y="593365"/>
                  <a:pt x="727946" y="586645"/>
                  <a:pt x="727946" y="578356"/>
                </a:cubicBezTo>
                <a:cubicBezTo>
                  <a:pt x="727946" y="569964"/>
                  <a:pt x="734734" y="563176"/>
                  <a:pt x="743126" y="563176"/>
                </a:cubicBezTo>
                <a:close/>
                <a:moveTo>
                  <a:pt x="803845" y="562323"/>
                </a:moveTo>
                <a:cubicBezTo>
                  <a:pt x="812697" y="562323"/>
                  <a:pt x="819878" y="569503"/>
                  <a:pt x="819878" y="578356"/>
                </a:cubicBezTo>
                <a:cubicBezTo>
                  <a:pt x="819792" y="587140"/>
                  <a:pt x="812629" y="594218"/>
                  <a:pt x="803845" y="594218"/>
                </a:cubicBezTo>
                <a:cubicBezTo>
                  <a:pt x="795062" y="594218"/>
                  <a:pt x="787898" y="587140"/>
                  <a:pt x="787813" y="578356"/>
                </a:cubicBezTo>
                <a:cubicBezTo>
                  <a:pt x="787813" y="569503"/>
                  <a:pt x="794993" y="562323"/>
                  <a:pt x="803845" y="562323"/>
                </a:cubicBezTo>
                <a:close/>
                <a:moveTo>
                  <a:pt x="865246" y="561640"/>
                </a:moveTo>
                <a:cubicBezTo>
                  <a:pt x="874661" y="561640"/>
                  <a:pt x="882302" y="569282"/>
                  <a:pt x="882302" y="578696"/>
                </a:cubicBezTo>
                <a:cubicBezTo>
                  <a:pt x="882302" y="588115"/>
                  <a:pt x="874661" y="595752"/>
                  <a:pt x="865246" y="595752"/>
                </a:cubicBezTo>
                <a:cubicBezTo>
                  <a:pt x="855832" y="595752"/>
                  <a:pt x="848191" y="588115"/>
                  <a:pt x="848191" y="578696"/>
                </a:cubicBezTo>
                <a:cubicBezTo>
                  <a:pt x="848191" y="569282"/>
                  <a:pt x="855832" y="561640"/>
                  <a:pt x="865246" y="561640"/>
                </a:cubicBezTo>
                <a:close/>
                <a:moveTo>
                  <a:pt x="926647" y="560958"/>
                </a:moveTo>
                <a:cubicBezTo>
                  <a:pt x="936062" y="560958"/>
                  <a:pt x="943703" y="568599"/>
                  <a:pt x="943703" y="578014"/>
                </a:cubicBezTo>
                <a:cubicBezTo>
                  <a:pt x="943703" y="587434"/>
                  <a:pt x="936062" y="595070"/>
                  <a:pt x="926647" y="595070"/>
                </a:cubicBezTo>
                <a:cubicBezTo>
                  <a:pt x="917233" y="595070"/>
                  <a:pt x="909592" y="587434"/>
                  <a:pt x="909592" y="578014"/>
                </a:cubicBezTo>
                <a:cubicBezTo>
                  <a:pt x="909592" y="568599"/>
                  <a:pt x="917233" y="560958"/>
                  <a:pt x="926647" y="560958"/>
                </a:cubicBezTo>
                <a:close/>
                <a:moveTo>
                  <a:pt x="988049" y="560276"/>
                </a:moveTo>
                <a:cubicBezTo>
                  <a:pt x="988169" y="560276"/>
                  <a:pt x="988271" y="560276"/>
                  <a:pt x="988390" y="560276"/>
                </a:cubicBezTo>
                <a:cubicBezTo>
                  <a:pt x="998282" y="560379"/>
                  <a:pt x="1006231" y="568463"/>
                  <a:pt x="1006129" y="578356"/>
                </a:cubicBezTo>
                <a:cubicBezTo>
                  <a:pt x="1005668" y="587978"/>
                  <a:pt x="997685" y="595514"/>
                  <a:pt x="988049" y="595412"/>
                </a:cubicBezTo>
                <a:cubicBezTo>
                  <a:pt x="978447" y="595427"/>
                  <a:pt x="970516" y="587939"/>
                  <a:pt x="969970" y="578356"/>
                </a:cubicBezTo>
                <a:cubicBezTo>
                  <a:pt x="969970" y="568379"/>
                  <a:pt x="978071" y="560276"/>
                  <a:pt x="988049" y="560276"/>
                </a:cubicBezTo>
                <a:close/>
                <a:moveTo>
                  <a:pt x="1050132" y="559594"/>
                </a:moveTo>
                <a:cubicBezTo>
                  <a:pt x="1060502" y="559594"/>
                  <a:pt x="1068894" y="567986"/>
                  <a:pt x="1068894" y="578356"/>
                </a:cubicBezTo>
                <a:cubicBezTo>
                  <a:pt x="1068894" y="578407"/>
                  <a:pt x="1068894" y="578474"/>
                  <a:pt x="1068894" y="578527"/>
                </a:cubicBezTo>
                <a:cubicBezTo>
                  <a:pt x="1068791" y="588794"/>
                  <a:pt x="1060400" y="597041"/>
                  <a:pt x="1050132" y="596948"/>
                </a:cubicBezTo>
                <a:cubicBezTo>
                  <a:pt x="1039830" y="596948"/>
                  <a:pt x="1031456" y="588651"/>
                  <a:pt x="1031371" y="578356"/>
                </a:cubicBezTo>
                <a:cubicBezTo>
                  <a:pt x="1031371" y="567986"/>
                  <a:pt x="1039762" y="559594"/>
                  <a:pt x="1050132" y="559594"/>
                </a:cubicBezTo>
                <a:close/>
                <a:moveTo>
                  <a:pt x="1110851" y="558741"/>
                </a:moveTo>
                <a:cubicBezTo>
                  <a:pt x="1110970" y="558741"/>
                  <a:pt x="1111072" y="558741"/>
                  <a:pt x="1111192" y="558741"/>
                </a:cubicBezTo>
                <a:cubicBezTo>
                  <a:pt x="1121937" y="558843"/>
                  <a:pt x="1130567" y="567610"/>
                  <a:pt x="1130465" y="578356"/>
                </a:cubicBezTo>
                <a:cubicBezTo>
                  <a:pt x="1130465" y="578407"/>
                  <a:pt x="1130465" y="578474"/>
                  <a:pt x="1130465" y="578525"/>
                </a:cubicBezTo>
                <a:cubicBezTo>
                  <a:pt x="1130363" y="589265"/>
                  <a:pt x="1121596" y="597893"/>
                  <a:pt x="1110851" y="597799"/>
                </a:cubicBezTo>
                <a:cubicBezTo>
                  <a:pt x="1100088" y="597799"/>
                  <a:pt x="1091322" y="589121"/>
                  <a:pt x="1091237" y="578356"/>
                </a:cubicBezTo>
                <a:cubicBezTo>
                  <a:pt x="1091237" y="567524"/>
                  <a:pt x="1100020" y="558741"/>
                  <a:pt x="1110851" y="558741"/>
                </a:cubicBezTo>
                <a:close/>
                <a:moveTo>
                  <a:pt x="1172252" y="558228"/>
                </a:moveTo>
                <a:cubicBezTo>
                  <a:pt x="1183373" y="558228"/>
                  <a:pt x="1192378" y="567235"/>
                  <a:pt x="1192378" y="578356"/>
                </a:cubicBezTo>
                <a:cubicBezTo>
                  <a:pt x="1192378" y="578407"/>
                  <a:pt x="1192378" y="578474"/>
                  <a:pt x="1192378" y="578525"/>
                </a:cubicBezTo>
                <a:cubicBezTo>
                  <a:pt x="1192276" y="589547"/>
                  <a:pt x="1183270" y="598405"/>
                  <a:pt x="1172252" y="598310"/>
                </a:cubicBezTo>
                <a:cubicBezTo>
                  <a:pt x="1172201" y="598310"/>
                  <a:pt x="1172133" y="598310"/>
                  <a:pt x="1172082" y="598310"/>
                </a:cubicBezTo>
                <a:cubicBezTo>
                  <a:pt x="1161064" y="598310"/>
                  <a:pt x="1152127" y="589377"/>
                  <a:pt x="1152127" y="578356"/>
                </a:cubicBezTo>
                <a:cubicBezTo>
                  <a:pt x="1152127" y="567235"/>
                  <a:pt x="1161132" y="558228"/>
                  <a:pt x="1172252" y="558228"/>
                </a:cubicBezTo>
                <a:close/>
                <a:moveTo>
                  <a:pt x="1233654" y="557547"/>
                </a:moveTo>
                <a:cubicBezTo>
                  <a:pt x="1233773" y="557547"/>
                  <a:pt x="1233876" y="557547"/>
                  <a:pt x="1233995" y="557547"/>
                </a:cubicBezTo>
                <a:cubicBezTo>
                  <a:pt x="1245388" y="557649"/>
                  <a:pt x="1254564" y="566961"/>
                  <a:pt x="1254462" y="578356"/>
                </a:cubicBezTo>
                <a:cubicBezTo>
                  <a:pt x="1254462" y="578407"/>
                  <a:pt x="1254462" y="578474"/>
                  <a:pt x="1254462" y="578525"/>
                </a:cubicBezTo>
                <a:cubicBezTo>
                  <a:pt x="1254359" y="589925"/>
                  <a:pt x="1245047" y="599087"/>
                  <a:pt x="1233654" y="598993"/>
                </a:cubicBezTo>
                <a:cubicBezTo>
                  <a:pt x="1222226" y="598993"/>
                  <a:pt x="1212948" y="589781"/>
                  <a:pt x="1212846" y="578356"/>
                </a:cubicBezTo>
                <a:cubicBezTo>
                  <a:pt x="1212846" y="566860"/>
                  <a:pt x="1222158" y="557547"/>
                  <a:pt x="1233654" y="557547"/>
                </a:cubicBezTo>
                <a:close/>
                <a:moveTo>
                  <a:pt x="1295054" y="556864"/>
                </a:moveTo>
                <a:cubicBezTo>
                  <a:pt x="1295174" y="556864"/>
                  <a:pt x="1295276" y="556864"/>
                  <a:pt x="1295396" y="556864"/>
                </a:cubicBezTo>
                <a:cubicBezTo>
                  <a:pt x="1307165" y="556967"/>
                  <a:pt x="1316648" y="566587"/>
                  <a:pt x="1316545" y="578356"/>
                </a:cubicBezTo>
                <a:cubicBezTo>
                  <a:pt x="1316545" y="578407"/>
                  <a:pt x="1316545" y="578474"/>
                  <a:pt x="1316545" y="578527"/>
                </a:cubicBezTo>
                <a:cubicBezTo>
                  <a:pt x="1316443" y="590302"/>
                  <a:pt x="1306823" y="599770"/>
                  <a:pt x="1295054" y="599676"/>
                </a:cubicBezTo>
                <a:cubicBezTo>
                  <a:pt x="1283286" y="599676"/>
                  <a:pt x="1273735" y="590131"/>
                  <a:pt x="1273735" y="578356"/>
                </a:cubicBezTo>
                <a:cubicBezTo>
                  <a:pt x="1273735" y="578305"/>
                  <a:pt x="1273735" y="578236"/>
                  <a:pt x="1273735" y="578185"/>
                </a:cubicBezTo>
                <a:cubicBezTo>
                  <a:pt x="1273735" y="566417"/>
                  <a:pt x="1283286" y="556864"/>
                  <a:pt x="1295054" y="556864"/>
                </a:cubicBezTo>
                <a:close/>
                <a:moveTo>
                  <a:pt x="1971151" y="556694"/>
                </a:moveTo>
                <a:cubicBezTo>
                  <a:pt x="1983107" y="556694"/>
                  <a:pt x="1992812" y="566398"/>
                  <a:pt x="1992812" y="578356"/>
                </a:cubicBezTo>
                <a:cubicBezTo>
                  <a:pt x="1992812" y="578407"/>
                  <a:pt x="1992812" y="578474"/>
                  <a:pt x="1992812" y="578525"/>
                </a:cubicBezTo>
                <a:cubicBezTo>
                  <a:pt x="1992710" y="590395"/>
                  <a:pt x="1983023" y="599939"/>
                  <a:pt x="1971151" y="599846"/>
                </a:cubicBezTo>
                <a:cubicBezTo>
                  <a:pt x="1971100" y="599846"/>
                  <a:pt x="1971032" y="599846"/>
                  <a:pt x="1970981" y="599846"/>
                </a:cubicBezTo>
                <a:cubicBezTo>
                  <a:pt x="1959110" y="599846"/>
                  <a:pt x="1949491" y="590225"/>
                  <a:pt x="1949491" y="578356"/>
                </a:cubicBezTo>
                <a:cubicBezTo>
                  <a:pt x="1949491" y="566398"/>
                  <a:pt x="1959195" y="556694"/>
                  <a:pt x="1971151" y="556694"/>
                </a:cubicBezTo>
                <a:close/>
                <a:moveTo>
                  <a:pt x="1357139" y="556353"/>
                </a:moveTo>
                <a:cubicBezTo>
                  <a:pt x="1369283" y="556353"/>
                  <a:pt x="1379141" y="566212"/>
                  <a:pt x="1379141" y="578356"/>
                </a:cubicBezTo>
                <a:cubicBezTo>
                  <a:pt x="1379141" y="578407"/>
                  <a:pt x="1379141" y="578474"/>
                  <a:pt x="1379141" y="578525"/>
                </a:cubicBezTo>
                <a:cubicBezTo>
                  <a:pt x="1379039" y="590582"/>
                  <a:pt x="1369197" y="600281"/>
                  <a:pt x="1357139" y="600186"/>
                </a:cubicBezTo>
                <a:cubicBezTo>
                  <a:pt x="1357088" y="600186"/>
                  <a:pt x="1357020" y="600186"/>
                  <a:pt x="1356968" y="600186"/>
                </a:cubicBezTo>
                <a:cubicBezTo>
                  <a:pt x="1344910" y="600186"/>
                  <a:pt x="1335137" y="590412"/>
                  <a:pt x="1335137" y="578356"/>
                </a:cubicBezTo>
                <a:cubicBezTo>
                  <a:pt x="1335137" y="566212"/>
                  <a:pt x="1344995" y="556353"/>
                  <a:pt x="1357139" y="556353"/>
                </a:cubicBezTo>
                <a:close/>
                <a:moveTo>
                  <a:pt x="1417858" y="555671"/>
                </a:moveTo>
                <a:cubicBezTo>
                  <a:pt x="1417977" y="555671"/>
                  <a:pt x="1418079" y="555671"/>
                  <a:pt x="1418199" y="555671"/>
                </a:cubicBezTo>
                <a:cubicBezTo>
                  <a:pt x="1430632" y="555774"/>
                  <a:pt x="1440644" y="565921"/>
                  <a:pt x="1440542" y="578356"/>
                </a:cubicBezTo>
                <a:cubicBezTo>
                  <a:pt x="1440542" y="578407"/>
                  <a:pt x="1440542" y="578474"/>
                  <a:pt x="1440542" y="578525"/>
                </a:cubicBezTo>
                <a:cubicBezTo>
                  <a:pt x="1440440" y="590960"/>
                  <a:pt x="1430292" y="600963"/>
                  <a:pt x="1417858" y="600870"/>
                </a:cubicBezTo>
                <a:cubicBezTo>
                  <a:pt x="1405390" y="600870"/>
                  <a:pt x="1395276" y="590817"/>
                  <a:pt x="1395174" y="578356"/>
                </a:cubicBezTo>
                <a:cubicBezTo>
                  <a:pt x="1395174" y="565820"/>
                  <a:pt x="1405322" y="555671"/>
                  <a:pt x="1417858" y="555671"/>
                </a:cubicBezTo>
                <a:close/>
                <a:moveTo>
                  <a:pt x="1479259" y="555159"/>
                </a:moveTo>
                <a:cubicBezTo>
                  <a:pt x="1492068" y="555159"/>
                  <a:pt x="1502455" y="565547"/>
                  <a:pt x="1502455" y="578356"/>
                </a:cubicBezTo>
                <a:cubicBezTo>
                  <a:pt x="1502455" y="578407"/>
                  <a:pt x="1502455" y="578474"/>
                  <a:pt x="1502455" y="578525"/>
                </a:cubicBezTo>
                <a:cubicBezTo>
                  <a:pt x="1502353" y="591243"/>
                  <a:pt x="1491983" y="601475"/>
                  <a:pt x="1479259" y="601380"/>
                </a:cubicBezTo>
                <a:cubicBezTo>
                  <a:pt x="1479140" y="601383"/>
                  <a:pt x="1479037" y="601383"/>
                  <a:pt x="1478918" y="601380"/>
                </a:cubicBezTo>
                <a:cubicBezTo>
                  <a:pt x="1466296" y="601287"/>
                  <a:pt x="1456131" y="590976"/>
                  <a:pt x="1456233" y="578356"/>
                </a:cubicBezTo>
                <a:cubicBezTo>
                  <a:pt x="1456233" y="578304"/>
                  <a:pt x="1456233" y="578236"/>
                  <a:pt x="1456233" y="578185"/>
                </a:cubicBezTo>
                <a:cubicBezTo>
                  <a:pt x="1456233" y="565461"/>
                  <a:pt x="1466535" y="555159"/>
                  <a:pt x="1479259" y="555159"/>
                </a:cubicBezTo>
                <a:close/>
                <a:moveTo>
                  <a:pt x="1540660" y="554648"/>
                </a:moveTo>
                <a:cubicBezTo>
                  <a:pt x="1553759" y="554648"/>
                  <a:pt x="1564367" y="565257"/>
                  <a:pt x="1564367" y="578356"/>
                </a:cubicBezTo>
                <a:cubicBezTo>
                  <a:pt x="1564367" y="578407"/>
                  <a:pt x="1564367" y="578474"/>
                  <a:pt x="1564367" y="578527"/>
                </a:cubicBezTo>
                <a:cubicBezTo>
                  <a:pt x="1564265" y="591526"/>
                  <a:pt x="1553656" y="601987"/>
                  <a:pt x="1540660" y="601893"/>
                </a:cubicBezTo>
                <a:cubicBezTo>
                  <a:pt x="1527663" y="601893"/>
                  <a:pt x="1517123" y="591356"/>
                  <a:pt x="1517123" y="578356"/>
                </a:cubicBezTo>
                <a:cubicBezTo>
                  <a:pt x="1517123" y="578305"/>
                  <a:pt x="1517123" y="578237"/>
                  <a:pt x="1517123" y="578186"/>
                </a:cubicBezTo>
                <a:cubicBezTo>
                  <a:pt x="1517123" y="565188"/>
                  <a:pt x="1527663" y="554648"/>
                  <a:pt x="1540660" y="554648"/>
                </a:cubicBezTo>
                <a:close/>
                <a:moveTo>
                  <a:pt x="1602061" y="554305"/>
                </a:moveTo>
                <a:cubicBezTo>
                  <a:pt x="1615348" y="554305"/>
                  <a:pt x="1626110" y="565068"/>
                  <a:pt x="1626110" y="578356"/>
                </a:cubicBezTo>
                <a:cubicBezTo>
                  <a:pt x="1626008" y="591570"/>
                  <a:pt x="1615279" y="602234"/>
                  <a:pt x="1602061" y="602234"/>
                </a:cubicBezTo>
                <a:cubicBezTo>
                  <a:pt x="1588877" y="602234"/>
                  <a:pt x="1578183" y="591543"/>
                  <a:pt x="1578183" y="578356"/>
                </a:cubicBezTo>
                <a:cubicBezTo>
                  <a:pt x="1578183" y="565137"/>
                  <a:pt x="1588843" y="554392"/>
                  <a:pt x="1602061" y="554305"/>
                </a:cubicBezTo>
                <a:close/>
                <a:moveTo>
                  <a:pt x="1909067" y="553283"/>
                </a:moveTo>
                <a:cubicBezTo>
                  <a:pt x="1922917" y="553283"/>
                  <a:pt x="1934139" y="564505"/>
                  <a:pt x="1934139" y="578356"/>
                </a:cubicBezTo>
                <a:cubicBezTo>
                  <a:pt x="1934139" y="578407"/>
                  <a:pt x="1934139" y="578474"/>
                  <a:pt x="1934139" y="578525"/>
                </a:cubicBezTo>
                <a:cubicBezTo>
                  <a:pt x="1934037" y="592279"/>
                  <a:pt x="1922814" y="603351"/>
                  <a:pt x="1909067" y="603258"/>
                </a:cubicBezTo>
                <a:cubicBezTo>
                  <a:pt x="1895320" y="603258"/>
                  <a:pt x="1884166" y="592108"/>
                  <a:pt x="1884166" y="578356"/>
                </a:cubicBezTo>
                <a:cubicBezTo>
                  <a:pt x="1884166" y="578305"/>
                  <a:pt x="1884166" y="578236"/>
                  <a:pt x="1884166" y="578185"/>
                </a:cubicBezTo>
                <a:cubicBezTo>
                  <a:pt x="1884166" y="564438"/>
                  <a:pt x="1895320" y="553283"/>
                  <a:pt x="1909067" y="553283"/>
                </a:cubicBezTo>
                <a:close/>
                <a:moveTo>
                  <a:pt x="1847667" y="553283"/>
                </a:moveTo>
                <a:cubicBezTo>
                  <a:pt x="1861516" y="553283"/>
                  <a:pt x="1872739" y="564505"/>
                  <a:pt x="1872739" y="578356"/>
                </a:cubicBezTo>
                <a:cubicBezTo>
                  <a:pt x="1872739" y="578407"/>
                  <a:pt x="1872739" y="578474"/>
                  <a:pt x="1872739" y="578525"/>
                </a:cubicBezTo>
                <a:cubicBezTo>
                  <a:pt x="1872636" y="592279"/>
                  <a:pt x="1861414" y="603351"/>
                  <a:pt x="1847667" y="603258"/>
                </a:cubicBezTo>
                <a:cubicBezTo>
                  <a:pt x="1833920" y="603258"/>
                  <a:pt x="1822765" y="592108"/>
                  <a:pt x="1822765" y="578356"/>
                </a:cubicBezTo>
                <a:cubicBezTo>
                  <a:pt x="1822765" y="578305"/>
                  <a:pt x="1822765" y="578236"/>
                  <a:pt x="1822765" y="578185"/>
                </a:cubicBezTo>
                <a:cubicBezTo>
                  <a:pt x="1822765" y="564438"/>
                  <a:pt x="1833920" y="553283"/>
                  <a:pt x="1847667" y="553283"/>
                </a:cubicBezTo>
                <a:close/>
                <a:moveTo>
                  <a:pt x="1786265" y="553283"/>
                </a:moveTo>
                <a:cubicBezTo>
                  <a:pt x="1800012" y="553283"/>
                  <a:pt x="1811166" y="564438"/>
                  <a:pt x="1811166" y="578185"/>
                </a:cubicBezTo>
                <a:cubicBezTo>
                  <a:pt x="1811166" y="578236"/>
                  <a:pt x="1811166" y="578305"/>
                  <a:pt x="1811166" y="578356"/>
                </a:cubicBezTo>
                <a:cubicBezTo>
                  <a:pt x="1811064" y="592015"/>
                  <a:pt x="1799927" y="603010"/>
                  <a:pt x="1786265" y="602916"/>
                </a:cubicBezTo>
                <a:cubicBezTo>
                  <a:pt x="1772603" y="602916"/>
                  <a:pt x="1761534" y="591842"/>
                  <a:pt x="1761534" y="578185"/>
                </a:cubicBezTo>
                <a:cubicBezTo>
                  <a:pt x="1761534" y="578133"/>
                  <a:pt x="1761534" y="578066"/>
                  <a:pt x="1761534" y="578014"/>
                </a:cubicBezTo>
                <a:cubicBezTo>
                  <a:pt x="1761534" y="564352"/>
                  <a:pt x="1772603" y="553283"/>
                  <a:pt x="1786265" y="553283"/>
                </a:cubicBezTo>
                <a:close/>
                <a:moveTo>
                  <a:pt x="1724864" y="553283"/>
                </a:moveTo>
                <a:cubicBezTo>
                  <a:pt x="1738526" y="553283"/>
                  <a:pt x="1749595" y="564352"/>
                  <a:pt x="1749595" y="578014"/>
                </a:cubicBezTo>
                <a:cubicBezTo>
                  <a:pt x="1749595" y="578066"/>
                  <a:pt x="1749595" y="578133"/>
                  <a:pt x="1749595" y="578185"/>
                </a:cubicBezTo>
                <a:cubicBezTo>
                  <a:pt x="1749493" y="591749"/>
                  <a:pt x="1738424" y="602669"/>
                  <a:pt x="1724864" y="602574"/>
                </a:cubicBezTo>
                <a:cubicBezTo>
                  <a:pt x="1724745" y="602574"/>
                  <a:pt x="1724642" y="602574"/>
                  <a:pt x="1724523" y="602574"/>
                </a:cubicBezTo>
                <a:cubicBezTo>
                  <a:pt x="1711049" y="602481"/>
                  <a:pt x="1700201" y="591484"/>
                  <a:pt x="1700303" y="578014"/>
                </a:cubicBezTo>
                <a:cubicBezTo>
                  <a:pt x="1700303" y="577963"/>
                  <a:pt x="1700303" y="577895"/>
                  <a:pt x="1700303" y="577844"/>
                </a:cubicBezTo>
                <a:cubicBezTo>
                  <a:pt x="1700303" y="564283"/>
                  <a:pt x="1711305" y="553283"/>
                  <a:pt x="1724864" y="553283"/>
                </a:cubicBezTo>
                <a:close/>
                <a:moveTo>
                  <a:pt x="1664145" y="553283"/>
                </a:moveTo>
                <a:cubicBezTo>
                  <a:pt x="1664367" y="553283"/>
                  <a:pt x="1664606" y="553283"/>
                  <a:pt x="1664844" y="553300"/>
                </a:cubicBezTo>
                <a:cubicBezTo>
                  <a:pt x="1678301" y="553676"/>
                  <a:pt x="1688910" y="564899"/>
                  <a:pt x="1688535" y="578356"/>
                </a:cubicBezTo>
                <a:cubicBezTo>
                  <a:pt x="1688433" y="591760"/>
                  <a:pt x="1677551" y="602574"/>
                  <a:pt x="1664145" y="602574"/>
                </a:cubicBezTo>
                <a:cubicBezTo>
                  <a:pt x="1663906" y="602574"/>
                  <a:pt x="1663684" y="602571"/>
                  <a:pt x="1663446" y="602565"/>
                </a:cubicBezTo>
                <a:cubicBezTo>
                  <a:pt x="1650074" y="602188"/>
                  <a:pt x="1639551" y="591043"/>
                  <a:pt x="1639925" y="577673"/>
                </a:cubicBezTo>
                <a:cubicBezTo>
                  <a:pt x="1639925" y="577622"/>
                  <a:pt x="1639925" y="577554"/>
                  <a:pt x="1639925" y="577503"/>
                </a:cubicBezTo>
                <a:cubicBezTo>
                  <a:pt x="1639925" y="564131"/>
                  <a:pt x="1650773" y="553283"/>
                  <a:pt x="1664145" y="553283"/>
                </a:cubicBezTo>
                <a:close/>
                <a:moveTo>
                  <a:pt x="5995" y="511881"/>
                </a:moveTo>
                <a:cubicBezTo>
                  <a:pt x="8727" y="511881"/>
                  <a:pt x="10941" y="514095"/>
                  <a:pt x="10941" y="516827"/>
                </a:cubicBezTo>
                <a:cubicBezTo>
                  <a:pt x="10941" y="519559"/>
                  <a:pt x="8727" y="521773"/>
                  <a:pt x="5995" y="521773"/>
                </a:cubicBezTo>
                <a:cubicBezTo>
                  <a:pt x="3263" y="521773"/>
                  <a:pt x="1049" y="519559"/>
                  <a:pt x="1049" y="516827"/>
                </a:cubicBezTo>
                <a:cubicBezTo>
                  <a:pt x="1049" y="514095"/>
                  <a:pt x="3263" y="511881"/>
                  <a:pt x="5995" y="511881"/>
                </a:cubicBezTo>
                <a:close/>
                <a:moveTo>
                  <a:pt x="67030" y="510139"/>
                </a:moveTo>
                <a:cubicBezTo>
                  <a:pt x="70799" y="510139"/>
                  <a:pt x="73853" y="513192"/>
                  <a:pt x="73853" y="516962"/>
                </a:cubicBezTo>
                <a:cubicBezTo>
                  <a:pt x="73853" y="520731"/>
                  <a:pt x="70799" y="523784"/>
                  <a:pt x="67030" y="523784"/>
                </a:cubicBezTo>
                <a:cubicBezTo>
                  <a:pt x="63261" y="523784"/>
                  <a:pt x="60208" y="520731"/>
                  <a:pt x="60208" y="516962"/>
                </a:cubicBezTo>
                <a:cubicBezTo>
                  <a:pt x="60208" y="513192"/>
                  <a:pt x="63261" y="510139"/>
                  <a:pt x="67030" y="510139"/>
                </a:cubicBezTo>
                <a:close/>
                <a:moveTo>
                  <a:pt x="129113" y="509287"/>
                </a:moveTo>
                <a:cubicBezTo>
                  <a:pt x="133360" y="509287"/>
                  <a:pt x="136788" y="512716"/>
                  <a:pt x="136788" y="516962"/>
                </a:cubicBezTo>
                <a:cubicBezTo>
                  <a:pt x="136788" y="521209"/>
                  <a:pt x="133360" y="524630"/>
                  <a:pt x="129113" y="524630"/>
                </a:cubicBezTo>
                <a:cubicBezTo>
                  <a:pt x="124866" y="524630"/>
                  <a:pt x="121438" y="521209"/>
                  <a:pt x="121438" y="516962"/>
                </a:cubicBezTo>
                <a:cubicBezTo>
                  <a:pt x="121438" y="512716"/>
                  <a:pt x="124866" y="509287"/>
                  <a:pt x="129113" y="509287"/>
                </a:cubicBezTo>
                <a:close/>
                <a:moveTo>
                  <a:pt x="189833" y="508434"/>
                </a:moveTo>
                <a:cubicBezTo>
                  <a:pt x="194540" y="508434"/>
                  <a:pt x="198360" y="512254"/>
                  <a:pt x="198360" y="516961"/>
                </a:cubicBezTo>
                <a:cubicBezTo>
                  <a:pt x="198360" y="521669"/>
                  <a:pt x="194540" y="525482"/>
                  <a:pt x="189833" y="525482"/>
                </a:cubicBezTo>
                <a:cubicBezTo>
                  <a:pt x="185159" y="525397"/>
                  <a:pt x="181390" y="521635"/>
                  <a:pt x="181305" y="516961"/>
                </a:cubicBezTo>
                <a:cubicBezTo>
                  <a:pt x="181305" y="512254"/>
                  <a:pt x="185125" y="508434"/>
                  <a:pt x="189833" y="508434"/>
                </a:cubicBezTo>
                <a:close/>
                <a:moveTo>
                  <a:pt x="251234" y="507752"/>
                </a:moveTo>
                <a:cubicBezTo>
                  <a:pt x="256317" y="507752"/>
                  <a:pt x="260444" y="511879"/>
                  <a:pt x="260444" y="516962"/>
                </a:cubicBezTo>
                <a:cubicBezTo>
                  <a:pt x="260444" y="522044"/>
                  <a:pt x="256317" y="526165"/>
                  <a:pt x="251234" y="526165"/>
                </a:cubicBezTo>
                <a:cubicBezTo>
                  <a:pt x="246186" y="526079"/>
                  <a:pt x="242109" y="522010"/>
                  <a:pt x="242024" y="516962"/>
                </a:cubicBezTo>
                <a:cubicBezTo>
                  <a:pt x="242024" y="511879"/>
                  <a:pt x="246151" y="507752"/>
                  <a:pt x="251234" y="507752"/>
                </a:cubicBezTo>
                <a:close/>
                <a:moveTo>
                  <a:pt x="312635" y="506898"/>
                </a:moveTo>
                <a:cubicBezTo>
                  <a:pt x="312755" y="506898"/>
                  <a:pt x="312857" y="506898"/>
                  <a:pt x="312976" y="506898"/>
                </a:cubicBezTo>
                <a:cubicBezTo>
                  <a:pt x="318434" y="507001"/>
                  <a:pt x="322800" y="511504"/>
                  <a:pt x="322698" y="516961"/>
                </a:cubicBezTo>
                <a:cubicBezTo>
                  <a:pt x="322698" y="522522"/>
                  <a:pt x="318196" y="527017"/>
                  <a:pt x="312635" y="527017"/>
                </a:cubicBezTo>
                <a:cubicBezTo>
                  <a:pt x="307109" y="526932"/>
                  <a:pt x="302657" y="522488"/>
                  <a:pt x="302573" y="516961"/>
                </a:cubicBezTo>
                <a:cubicBezTo>
                  <a:pt x="302573" y="511401"/>
                  <a:pt x="307075" y="506898"/>
                  <a:pt x="312635" y="506898"/>
                </a:cubicBezTo>
                <a:close/>
                <a:moveTo>
                  <a:pt x="374036" y="506045"/>
                </a:moveTo>
                <a:cubicBezTo>
                  <a:pt x="374156" y="506045"/>
                  <a:pt x="374258" y="506045"/>
                  <a:pt x="374378" y="506045"/>
                </a:cubicBezTo>
                <a:cubicBezTo>
                  <a:pt x="380313" y="506148"/>
                  <a:pt x="385055" y="511026"/>
                  <a:pt x="384952" y="516961"/>
                </a:cubicBezTo>
                <a:cubicBezTo>
                  <a:pt x="384952" y="522982"/>
                  <a:pt x="380057" y="527870"/>
                  <a:pt x="374036" y="527870"/>
                </a:cubicBezTo>
                <a:cubicBezTo>
                  <a:pt x="368015" y="527870"/>
                  <a:pt x="363121" y="522982"/>
                  <a:pt x="363121" y="516961"/>
                </a:cubicBezTo>
                <a:cubicBezTo>
                  <a:pt x="363121" y="510940"/>
                  <a:pt x="368015" y="506045"/>
                  <a:pt x="374036" y="506045"/>
                </a:cubicBezTo>
                <a:close/>
                <a:moveTo>
                  <a:pt x="436119" y="505364"/>
                </a:moveTo>
                <a:cubicBezTo>
                  <a:pt x="436239" y="505364"/>
                  <a:pt x="436341" y="505364"/>
                  <a:pt x="436460" y="505364"/>
                </a:cubicBezTo>
                <a:cubicBezTo>
                  <a:pt x="442772" y="505467"/>
                  <a:pt x="447820" y="510651"/>
                  <a:pt x="447717" y="516961"/>
                </a:cubicBezTo>
                <a:cubicBezTo>
                  <a:pt x="447717" y="523374"/>
                  <a:pt x="442533" y="528552"/>
                  <a:pt x="436119" y="528552"/>
                </a:cubicBezTo>
                <a:cubicBezTo>
                  <a:pt x="429758" y="528467"/>
                  <a:pt x="424607" y="523324"/>
                  <a:pt x="424522" y="516961"/>
                </a:cubicBezTo>
                <a:cubicBezTo>
                  <a:pt x="424522" y="510549"/>
                  <a:pt x="429706" y="505364"/>
                  <a:pt x="436119" y="505364"/>
                </a:cubicBezTo>
                <a:close/>
                <a:moveTo>
                  <a:pt x="496839" y="504510"/>
                </a:moveTo>
                <a:cubicBezTo>
                  <a:pt x="496958" y="504510"/>
                  <a:pt x="497060" y="504510"/>
                  <a:pt x="497179" y="504510"/>
                </a:cubicBezTo>
                <a:cubicBezTo>
                  <a:pt x="503968" y="504614"/>
                  <a:pt x="509392" y="510174"/>
                  <a:pt x="509290" y="516961"/>
                </a:cubicBezTo>
                <a:cubicBezTo>
                  <a:pt x="509290" y="523835"/>
                  <a:pt x="503712" y="529405"/>
                  <a:pt x="496839" y="529405"/>
                </a:cubicBezTo>
                <a:cubicBezTo>
                  <a:pt x="489965" y="529405"/>
                  <a:pt x="484388" y="523835"/>
                  <a:pt x="484388" y="516961"/>
                </a:cubicBezTo>
                <a:cubicBezTo>
                  <a:pt x="484388" y="510088"/>
                  <a:pt x="489965" y="504510"/>
                  <a:pt x="496839" y="504510"/>
                </a:cubicBezTo>
                <a:close/>
                <a:moveTo>
                  <a:pt x="558240" y="503829"/>
                </a:moveTo>
                <a:cubicBezTo>
                  <a:pt x="558360" y="503829"/>
                  <a:pt x="558462" y="503829"/>
                  <a:pt x="558581" y="503829"/>
                </a:cubicBezTo>
                <a:cubicBezTo>
                  <a:pt x="565745" y="503931"/>
                  <a:pt x="571476" y="509799"/>
                  <a:pt x="571373" y="516962"/>
                </a:cubicBezTo>
                <a:cubicBezTo>
                  <a:pt x="571373" y="524203"/>
                  <a:pt x="565489" y="530088"/>
                  <a:pt x="558240" y="530088"/>
                </a:cubicBezTo>
                <a:cubicBezTo>
                  <a:pt x="551026" y="530002"/>
                  <a:pt x="545192" y="524169"/>
                  <a:pt x="545108" y="516962"/>
                </a:cubicBezTo>
                <a:cubicBezTo>
                  <a:pt x="545108" y="509713"/>
                  <a:pt x="550991" y="503829"/>
                  <a:pt x="558240" y="503829"/>
                </a:cubicBezTo>
                <a:close/>
                <a:moveTo>
                  <a:pt x="619642" y="502975"/>
                </a:moveTo>
                <a:cubicBezTo>
                  <a:pt x="627368" y="502975"/>
                  <a:pt x="633627" y="509235"/>
                  <a:pt x="633627" y="516961"/>
                </a:cubicBezTo>
                <a:cubicBezTo>
                  <a:pt x="633627" y="524681"/>
                  <a:pt x="627368" y="530940"/>
                  <a:pt x="619642" y="530940"/>
                </a:cubicBezTo>
                <a:cubicBezTo>
                  <a:pt x="611915" y="530940"/>
                  <a:pt x="605656" y="524681"/>
                  <a:pt x="605656" y="516961"/>
                </a:cubicBezTo>
                <a:cubicBezTo>
                  <a:pt x="605656" y="509235"/>
                  <a:pt x="611915" y="502975"/>
                  <a:pt x="619642" y="502975"/>
                </a:cubicBezTo>
                <a:close/>
                <a:moveTo>
                  <a:pt x="743126" y="502122"/>
                </a:moveTo>
                <a:cubicBezTo>
                  <a:pt x="751704" y="502122"/>
                  <a:pt x="758646" y="509064"/>
                  <a:pt x="758646" y="517643"/>
                </a:cubicBezTo>
                <a:cubicBezTo>
                  <a:pt x="758646" y="517695"/>
                  <a:pt x="758646" y="517763"/>
                  <a:pt x="758646" y="517814"/>
                </a:cubicBezTo>
                <a:cubicBezTo>
                  <a:pt x="758544" y="526284"/>
                  <a:pt x="751602" y="533089"/>
                  <a:pt x="743126" y="532987"/>
                </a:cubicBezTo>
                <a:cubicBezTo>
                  <a:pt x="743074" y="532987"/>
                  <a:pt x="743006" y="532987"/>
                  <a:pt x="742955" y="532987"/>
                </a:cubicBezTo>
                <a:cubicBezTo>
                  <a:pt x="734478" y="532987"/>
                  <a:pt x="727605" y="526113"/>
                  <a:pt x="727605" y="517643"/>
                </a:cubicBezTo>
                <a:cubicBezTo>
                  <a:pt x="727605" y="509064"/>
                  <a:pt x="734547" y="502122"/>
                  <a:pt x="743126" y="502122"/>
                </a:cubicBezTo>
                <a:close/>
                <a:moveTo>
                  <a:pt x="681042" y="502122"/>
                </a:moveTo>
                <a:cubicBezTo>
                  <a:pt x="689229" y="502122"/>
                  <a:pt x="695881" y="508775"/>
                  <a:pt x="695881" y="516961"/>
                </a:cubicBezTo>
                <a:cubicBezTo>
                  <a:pt x="695881" y="525140"/>
                  <a:pt x="689229" y="531793"/>
                  <a:pt x="681042" y="531793"/>
                </a:cubicBezTo>
                <a:cubicBezTo>
                  <a:pt x="672856" y="531793"/>
                  <a:pt x="666204" y="525140"/>
                  <a:pt x="666204" y="516961"/>
                </a:cubicBezTo>
                <a:cubicBezTo>
                  <a:pt x="666204" y="508775"/>
                  <a:pt x="672838" y="502122"/>
                  <a:pt x="681042" y="502122"/>
                </a:cubicBezTo>
                <a:close/>
                <a:moveTo>
                  <a:pt x="803844" y="500587"/>
                </a:moveTo>
                <a:cubicBezTo>
                  <a:pt x="813259" y="500587"/>
                  <a:pt x="820900" y="508229"/>
                  <a:pt x="820900" y="517643"/>
                </a:cubicBezTo>
                <a:cubicBezTo>
                  <a:pt x="820440" y="526726"/>
                  <a:pt x="812935" y="533856"/>
                  <a:pt x="803844" y="533839"/>
                </a:cubicBezTo>
                <a:cubicBezTo>
                  <a:pt x="794754" y="533856"/>
                  <a:pt x="787249" y="526726"/>
                  <a:pt x="786789" y="517643"/>
                </a:cubicBezTo>
                <a:cubicBezTo>
                  <a:pt x="786789" y="508229"/>
                  <a:pt x="794430" y="500587"/>
                  <a:pt x="803844" y="500587"/>
                </a:cubicBezTo>
                <a:close/>
                <a:moveTo>
                  <a:pt x="865246" y="499906"/>
                </a:moveTo>
                <a:cubicBezTo>
                  <a:pt x="874661" y="499906"/>
                  <a:pt x="882302" y="507546"/>
                  <a:pt x="882302" y="516961"/>
                </a:cubicBezTo>
                <a:cubicBezTo>
                  <a:pt x="882302" y="526369"/>
                  <a:pt x="874661" y="534010"/>
                  <a:pt x="865246" y="534010"/>
                </a:cubicBezTo>
                <a:cubicBezTo>
                  <a:pt x="855832" y="534010"/>
                  <a:pt x="848191" y="526369"/>
                  <a:pt x="848191" y="516961"/>
                </a:cubicBezTo>
                <a:cubicBezTo>
                  <a:pt x="848191" y="507546"/>
                  <a:pt x="855832" y="499906"/>
                  <a:pt x="865246" y="499906"/>
                </a:cubicBezTo>
                <a:close/>
                <a:moveTo>
                  <a:pt x="927014" y="499089"/>
                </a:moveTo>
                <a:cubicBezTo>
                  <a:pt x="936811" y="499089"/>
                  <a:pt x="944752" y="507032"/>
                  <a:pt x="944752" y="516827"/>
                </a:cubicBezTo>
                <a:cubicBezTo>
                  <a:pt x="944752" y="526617"/>
                  <a:pt x="936811" y="534558"/>
                  <a:pt x="927014" y="534558"/>
                </a:cubicBezTo>
                <a:cubicBezTo>
                  <a:pt x="917218" y="534558"/>
                  <a:pt x="909276" y="526617"/>
                  <a:pt x="909276" y="516827"/>
                </a:cubicBezTo>
                <a:cubicBezTo>
                  <a:pt x="909276" y="507032"/>
                  <a:pt x="917218" y="499089"/>
                  <a:pt x="927014" y="499089"/>
                </a:cubicBezTo>
                <a:close/>
                <a:moveTo>
                  <a:pt x="988048" y="498370"/>
                </a:moveTo>
                <a:cubicBezTo>
                  <a:pt x="998316" y="498370"/>
                  <a:pt x="1006640" y="506695"/>
                  <a:pt x="1006640" y="516961"/>
                </a:cubicBezTo>
                <a:cubicBezTo>
                  <a:pt x="1006640" y="517013"/>
                  <a:pt x="1006640" y="517081"/>
                  <a:pt x="1006640" y="517132"/>
                </a:cubicBezTo>
                <a:cubicBezTo>
                  <a:pt x="1006537" y="527290"/>
                  <a:pt x="998214" y="535476"/>
                  <a:pt x="988048" y="535374"/>
                </a:cubicBezTo>
                <a:cubicBezTo>
                  <a:pt x="987997" y="535374"/>
                  <a:pt x="987929" y="535374"/>
                  <a:pt x="987878" y="535374"/>
                </a:cubicBezTo>
                <a:cubicBezTo>
                  <a:pt x="977696" y="535374"/>
                  <a:pt x="969458" y="527119"/>
                  <a:pt x="969458" y="516961"/>
                </a:cubicBezTo>
                <a:cubicBezTo>
                  <a:pt x="969458" y="506695"/>
                  <a:pt x="977781" y="498370"/>
                  <a:pt x="988048" y="498370"/>
                </a:cubicBezTo>
                <a:close/>
                <a:moveTo>
                  <a:pt x="1050132" y="497688"/>
                </a:moveTo>
                <a:cubicBezTo>
                  <a:pt x="1050303" y="497688"/>
                  <a:pt x="1050473" y="497688"/>
                  <a:pt x="1050643" y="497688"/>
                </a:cubicBezTo>
                <a:cubicBezTo>
                  <a:pt x="1061201" y="497877"/>
                  <a:pt x="1069592" y="506592"/>
                  <a:pt x="1069405" y="517132"/>
                </a:cubicBezTo>
                <a:cubicBezTo>
                  <a:pt x="1069405" y="517183"/>
                  <a:pt x="1069405" y="517252"/>
                  <a:pt x="1069405" y="517303"/>
                </a:cubicBezTo>
                <a:cubicBezTo>
                  <a:pt x="1069303" y="527853"/>
                  <a:pt x="1060689" y="536330"/>
                  <a:pt x="1050132" y="536228"/>
                </a:cubicBezTo>
                <a:cubicBezTo>
                  <a:pt x="1039489" y="536228"/>
                  <a:pt x="1030859" y="527598"/>
                  <a:pt x="1030859" y="516962"/>
                </a:cubicBezTo>
                <a:cubicBezTo>
                  <a:pt x="1030859" y="506320"/>
                  <a:pt x="1039489" y="497688"/>
                  <a:pt x="1050132" y="497688"/>
                </a:cubicBezTo>
                <a:close/>
                <a:moveTo>
                  <a:pt x="1110851" y="497007"/>
                </a:moveTo>
                <a:cubicBezTo>
                  <a:pt x="1121870" y="497007"/>
                  <a:pt x="1130807" y="505945"/>
                  <a:pt x="1130807" y="516962"/>
                </a:cubicBezTo>
                <a:cubicBezTo>
                  <a:pt x="1130807" y="517013"/>
                  <a:pt x="1130807" y="517081"/>
                  <a:pt x="1130807" y="517132"/>
                </a:cubicBezTo>
                <a:cubicBezTo>
                  <a:pt x="1130705" y="528058"/>
                  <a:pt x="1121784" y="536842"/>
                  <a:pt x="1110851" y="536740"/>
                </a:cubicBezTo>
                <a:cubicBezTo>
                  <a:pt x="1099919" y="536740"/>
                  <a:pt x="1091067" y="527888"/>
                  <a:pt x="1091067" y="516962"/>
                </a:cubicBezTo>
                <a:cubicBezTo>
                  <a:pt x="1091067" y="516911"/>
                  <a:pt x="1091067" y="516842"/>
                  <a:pt x="1091067" y="516791"/>
                </a:cubicBezTo>
                <a:cubicBezTo>
                  <a:pt x="1091067" y="505859"/>
                  <a:pt x="1099919" y="497007"/>
                  <a:pt x="1110851" y="497007"/>
                </a:cubicBezTo>
                <a:close/>
                <a:moveTo>
                  <a:pt x="1172619" y="496190"/>
                </a:moveTo>
                <a:cubicBezTo>
                  <a:pt x="1184017" y="496190"/>
                  <a:pt x="1193256" y="505430"/>
                  <a:pt x="1193256" y="516827"/>
                </a:cubicBezTo>
                <a:cubicBezTo>
                  <a:pt x="1193256" y="528216"/>
                  <a:pt x="1184017" y="537457"/>
                  <a:pt x="1172619" y="537457"/>
                </a:cubicBezTo>
                <a:cubicBezTo>
                  <a:pt x="1161221" y="537457"/>
                  <a:pt x="1151981" y="528216"/>
                  <a:pt x="1151981" y="516827"/>
                </a:cubicBezTo>
                <a:cubicBezTo>
                  <a:pt x="1151981" y="505430"/>
                  <a:pt x="1161221" y="496190"/>
                  <a:pt x="1172619" y="496190"/>
                </a:cubicBezTo>
                <a:close/>
                <a:moveTo>
                  <a:pt x="1233654" y="495642"/>
                </a:moveTo>
                <a:cubicBezTo>
                  <a:pt x="1245423" y="495642"/>
                  <a:pt x="1254974" y="505194"/>
                  <a:pt x="1254974" y="516961"/>
                </a:cubicBezTo>
                <a:cubicBezTo>
                  <a:pt x="1254974" y="517012"/>
                  <a:pt x="1254974" y="517081"/>
                  <a:pt x="1254974" y="517132"/>
                </a:cubicBezTo>
                <a:cubicBezTo>
                  <a:pt x="1254871" y="528808"/>
                  <a:pt x="1245337" y="538206"/>
                  <a:pt x="1233654" y="538104"/>
                </a:cubicBezTo>
                <a:cubicBezTo>
                  <a:pt x="1233534" y="538104"/>
                  <a:pt x="1233432" y="538104"/>
                  <a:pt x="1233313" y="538104"/>
                </a:cubicBezTo>
                <a:cubicBezTo>
                  <a:pt x="1221732" y="538001"/>
                  <a:pt x="1212402" y="528536"/>
                  <a:pt x="1212504" y="516961"/>
                </a:cubicBezTo>
                <a:cubicBezTo>
                  <a:pt x="1212504" y="516910"/>
                  <a:pt x="1212504" y="516842"/>
                  <a:pt x="1212504" y="516791"/>
                </a:cubicBezTo>
                <a:cubicBezTo>
                  <a:pt x="1212504" y="505108"/>
                  <a:pt x="1221971" y="495642"/>
                  <a:pt x="1233654" y="495642"/>
                </a:cubicBezTo>
                <a:close/>
                <a:moveTo>
                  <a:pt x="1295054" y="494960"/>
                </a:moveTo>
                <a:cubicBezTo>
                  <a:pt x="1307198" y="494960"/>
                  <a:pt x="1317057" y="504819"/>
                  <a:pt x="1317057" y="516962"/>
                </a:cubicBezTo>
                <a:cubicBezTo>
                  <a:pt x="1317057" y="517013"/>
                  <a:pt x="1317057" y="517081"/>
                  <a:pt x="1317057" y="517132"/>
                </a:cubicBezTo>
                <a:cubicBezTo>
                  <a:pt x="1316955" y="529184"/>
                  <a:pt x="1307113" y="538888"/>
                  <a:pt x="1295054" y="538786"/>
                </a:cubicBezTo>
                <a:cubicBezTo>
                  <a:pt x="1295003" y="538786"/>
                  <a:pt x="1294935" y="538786"/>
                  <a:pt x="1294884" y="538786"/>
                </a:cubicBezTo>
                <a:cubicBezTo>
                  <a:pt x="1282826" y="538786"/>
                  <a:pt x="1273053" y="529013"/>
                  <a:pt x="1273053" y="516962"/>
                </a:cubicBezTo>
                <a:cubicBezTo>
                  <a:pt x="1273053" y="504819"/>
                  <a:pt x="1282911" y="494960"/>
                  <a:pt x="1295054" y="494960"/>
                </a:cubicBezTo>
                <a:close/>
                <a:moveTo>
                  <a:pt x="1971151" y="494619"/>
                </a:moveTo>
                <a:cubicBezTo>
                  <a:pt x="1971270" y="494619"/>
                  <a:pt x="1971373" y="494619"/>
                  <a:pt x="1971492" y="494619"/>
                </a:cubicBezTo>
                <a:cubicBezTo>
                  <a:pt x="1983738" y="494722"/>
                  <a:pt x="1993597" y="504716"/>
                  <a:pt x="1993494" y="516962"/>
                </a:cubicBezTo>
                <a:cubicBezTo>
                  <a:pt x="1993494" y="517013"/>
                  <a:pt x="1993494" y="517081"/>
                  <a:pt x="1993494" y="517132"/>
                </a:cubicBezTo>
                <a:cubicBezTo>
                  <a:pt x="1993391" y="529371"/>
                  <a:pt x="1983397" y="539230"/>
                  <a:pt x="1971151" y="539127"/>
                </a:cubicBezTo>
                <a:cubicBezTo>
                  <a:pt x="1958870" y="539127"/>
                  <a:pt x="1948893" y="529235"/>
                  <a:pt x="1948808" y="516962"/>
                </a:cubicBezTo>
                <a:cubicBezTo>
                  <a:pt x="1948808" y="504631"/>
                  <a:pt x="1958819" y="494619"/>
                  <a:pt x="1971151" y="494619"/>
                </a:cubicBezTo>
                <a:close/>
                <a:moveTo>
                  <a:pt x="1356822" y="494143"/>
                </a:moveTo>
                <a:cubicBezTo>
                  <a:pt x="1369350" y="494143"/>
                  <a:pt x="1379507" y="504299"/>
                  <a:pt x="1379507" y="516827"/>
                </a:cubicBezTo>
                <a:cubicBezTo>
                  <a:pt x="1379507" y="529349"/>
                  <a:pt x="1369351" y="539505"/>
                  <a:pt x="1356822" y="539505"/>
                </a:cubicBezTo>
                <a:cubicBezTo>
                  <a:pt x="1344294" y="539505"/>
                  <a:pt x="1334138" y="529349"/>
                  <a:pt x="1334138" y="516827"/>
                </a:cubicBezTo>
                <a:cubicBezTo>
                  <a:pt x="1334138" y="504299"/>
                  <a:pt x="1344294" y="494143"/>
                  <a:pt x="1356822" y="494143"/>
                </a:cubicBezTo>
                <a:close/>
                <a:moveTo>
                  <a:pt x="1417858" y="493766"/>
                </a:moveTo>
                <a:cubicBezTo>
                  <a:pt x="1430667" y="493766"/>
                  <a:pt x="1441054" y="504154"/>
                  <a:pt x="1441054" y="516961"/>
                </a:cubicBezTo>
                <a:cubicBezTo>
                  <a:pt x="1441054" y="517013"/>
                  <a:pt x="1441054" y="517081"/>
                  <a:pt x="1441054" y="517132"/>
                </a:cubicBezTo>
                <a:cubicBezTo>
                  <a:pt x="1440952" y="529849"/>
                  <a:pt x="1430582" y="540082"/>
                  <a:pt x="1417858" y="539980"/>
                </a:cubicBezTo>
                <a:cubicBezTo>
                  <a:pt x="1417739" y="539980"/>
                  <a:pt x="1417636" y="539980"/>
                  <a:pt x="1417517" y="539980"/>
                </a:cubicBezTo>
                <a:cubicBezTo>
                  <a:pt x="1404895" y="539878"/>
                  <a:pt x="1394730" y="529576"/>
                  <a:pt x="1394832" y="516961"/>
                </a:cubicBezTo>
                <a:cubicBezTo>
                  <a:pt x="1394832" y="516910"/>
                  <a:pt x="1394832" y="516842"/>
                  <a:pt x="1394832" y="516791"/>
                </a:cubicBezTo>
                <a:cubicBezTo>
                  <a:pt x="1394832" y="504068"/>
                  <a:pt x="1405134" y="493766"/>
                  <a:pt x="1417858" y="493766"/>
                </a:cubicBezTo>
                <a:close/>
                <a:moveTo>
                  <a:pt x="1479259" y="493083"/>
                </a:moveTo>
                <a:cubicBezTo>
                  <a:pt x="1492443" y="493083"/>
                  <a:pt x="1503137" y="503777"/>
                  <a:pt x="1503137" y="516962"/>
                </a:cubicBezTo>
                <a:cubicBezTo>
                  <a:pt x="1503051" y="530071"/>
                  <a:pt x="1492374" y="540662"/>
                  <a:pt x="1479259" y="540662"/>
                </a:cubicBezTo>
                <a:cubicBezTo>
                  <a:pt x="1466160" y="540662"/>
                  <a:pt x="1455551" y="530054"/>
                  <a:pt x="1455551" y="516962"/>
                </a:cubicBezTo>
                <a:cubicBezTo>
                  <a:pt x="1455551" y="516910"/>
                  <a:pt x="1455551" y="516842"/>
                  <a:pt x="1455551" y="516791"/>
                </a:cubicBezTo>
                <a:cubicBezTo>
                  <a:pt x="1455551" y="503693"/>
                  <a:pt x="1466160" y="493083"/>
                  <a:pt x="1479259" y="493083"/>
                </a:cubicBezTo>
                <a:close/>
                <a:moveTo>
                  <a:pt x="1540660" y="492572"/>
                </a:moveTo>
                <a:cubicBezTo>
                  <a:pt x="1554134" y="492572"/>
                  <a:pt x="1565050" y="503488"/>
                  <a:pt x="1565050" y="516961"/>
                </a:cubicBezTo>
                <a:cubicBezTo>
                  <a:pt x="1564965" y="530360"/>
                  <a:pt x="1554066" y="541173"/>
                  <a:pt x="1540660" y="541173"/>
                </a:cubicBezTo>
                <a:cubicBezTo>
                  <a:pt x="1527288" y="541173"/>
                  <a:pt x="1516441" y="530326"/>
                  <a:pt x="1516441" y="516961"/>
                </a:cubicBezTo>
                <a:cubicBezTo>
                  <a:pt x="1516441" y="516910"/>
                  <a:pt x="1516441" y="516842"/>
                  <a:pt x="1516441" y="516791"/>
                </a:cubicBezTo>
                <a:cubicBezTo>
                  <a:pt x="1516441" y="503420"/>
                  <a:pt x="1527288" y="492572"/>
                  <a:pt x="1540660" y="492572"/>
                </a:cubicBezTo>
                <a:close/>
                <a:moveTo>
                  <a:pt x="1602061" y="492231"/>
                </a:moveTo>
                <a:cubicBezTo>
                  <a:pt x="1615724" y="492231"/>
                  <a:pt x="1626793" y="503300"/>
                  <a:pt x="1626793" y="516962"/>
                </a:cubicBezTo>
                <a:cubicBezTo>
                  <a:pt x="1626793" y="517013"/>
                  <a:pt x="1626793" y="517081"/>
                  <a:pt x="1626793" y="517132"/>
                </a:cubicBezTo>
                <a:cubicBezTo>
                  <a:pt x="1626690" y="530685"/>
                  <a:pt x="1615621" y="541617"/>
                  <a:pt x="1602061" y="541515"/>
                </a:cubicBezTo>
                <a:cubicBezTo>
                  <a:pt x="1601942" y="541515"/>
                  <a:pt x="1601840" y="541515"/>
                  <a:pt x="1601720" y="541515"/>
                </a:cubicBezTo>
                <a:cubicBezTo>
                  <a:pt x="1588246" y="541413"/>
                  <a:pt x="1577399" y="530429"/>
                  <a:pt x="1577501" y="516962"/>
                </a:cubicBezTo>
                <a:cubicBezTo>
                  <a:pt x="1577501" y="516910"/>
                  <a:pt x="1577501" y="516842"/>
                  <a:pt x="1577501" y="516791"/>
                </a:cubicBezTo>
                <a:cubicBezTo>
                  <a:pt x="1577501" y="503232"/>
                  <a:pt x="1588502" y="492231"/>
                  <a:pt x="1602061" y="492231"/>
                </a:cubicBezTo>
                <a:close/>
                <a:moveTo>
                  <a:pt x="1664145" y="491718"/>
                </a:moveTo>
                <a:cubicBezTo>
                  <a:pt x="1678079" y="491718"/>
                  <a:pt x="1689388" y="503028"/>
                  <a:pt x="1689388" y="516961"/>
                </a:cubicBezTo>
                <a:cubicBezTo>
                  <a:pt x="1689388" y="517012"/>
                  <a:pt x="1689388" y="517081"/>
                  <a:pt x="1689388" y="517132"/>
                </a:cubicBezTo>
                <a:cubicBezTo>
                  <a:pt x="1689285" y="530973"/>
                  <a:pt x="1677994" y="542128"/>
                  <a:pt x="1664145" y="542026"/>
                </a:cubicBezTo>
                <a:cubicBezTo>
                  <a:pt x="1650295" y="542026"/>
                  <a:pt x="1639073" y="530804"/>
                  <a:pt x="1639073" y="516961"/>
                </a:cubicBezTo>
                <a:cubicBezTo>
                  <a:pt x="1639073" y="516910"/>
                  <a:pt x="1639073" y="516842"/>
                  <a:pt x="1639073" y="516791"/>
                </a:cubicBezTo>
                <a:cubicBezTo>
                  <a:pt x="1639073" y="502942"/>
                  <a:pt x="1650295" y="491718"/>
                  <a:pt x="1664145" y="491718"/>
                </a:cubicBezTo>
                <a:close/>
                <a:moveTo>
                  <a:pt x="1724863" y="491549"/>
                </a:moveTo>
                <a:cubicBezTo>
                  <a:pt x="1738900" y="491549"/>
                  <a:pt x="1750277" y="502926"/>
                  <a:pt x="1750277" y="516962"/>
                </a:cubicBezTo>
                <a:cubicBezTo>
                  <a:pt x="1750175" y="530923"/>
                  <a:pt x="1738832" y="542197"/>
                  <a:pt x="1724863" y="542197"/>
                </a:cubicBezTo>
                <a:cubicBezTo>
                  <a:pt x="1710929" y="542197"/>
                  <a:pt x="1699621" y="530889"/>
                  <a:pt x="1699621" y="516962"/>
                </a:cubicBezTo>
                <a:cubicBezTo>
                  <a:pt x="1699621" y="502993"/>
                  <a:pt x="1710895" y="491634"/>
                  <a:pt x="1724863" y="491549"/>
                </a:cubicBezTo>
                <a:close/>
                <a:moveTo>
                  <a:pt x="1786265" y="491207"/>
                </a:moveTo>
                <a:cubicBezTo>
                  <a:pt x="1786385" y="491207"/>
                  <a:pt x="1786487" y="491207"/>
                  <a:pt x="1786606" y="491207"/>
                </a:cubicBezTo>
                <a:cubicBezTo>
                  <a:pt x="1800729" y="491311"/>
                  <a:pt x="1812122" y="502841"/>
                  <a:pt x="1812020" y="516962"/>
                </a:cubicBezTo>
                <a:cubicBezTo>
                  <a:pt x="1812020" y="517013"/>
                  <a:pt x="1812020" y="517081"/>
                  <a:pt x="1812020" y="517132"/>
                </a:cubicBezTo>
                <a:cubicBezTo>
                  <a:pt x="1811917" y="531247"/>
                  <a:pt x="1800388" y="542641"/>
                  <a:pt x="1786265" y="542538"/>
                </a:cubicBezTo>
                <a:cubicBezTo>
                  <a:pt x="1772143" y="542538"/>
                  <a:pt x="1760682" y="531076"/>
                  <a:pt x="1760682" y="516962"/>
                </a:cubicBezTo>
                <a:cubicBezTo>
                  <a:pt x="1760682" y="516911"/>
                  <a:pt x="1760682" y="516842"/>
                  <a:pt x="1760682" y="516791"/>
                </a:cubicBezTo>
                <a:cubicBezTo>
                  <a:pt x="1760682" y="502670"/>
                  <a:pt x="1772143" y="491207"/>
                  <a:pt x="1786265" y="491207"/>
                </a:cubicBezTo>
                <a:close/>
                <a:moveTo>
                  <a:pt x="1909068" y="491037"/>
                </a:moveTo>
                <a:cubicBezTo>
                  <a:pt x="1923378" y="491037"/>
                  <a:pt x="1934993" y="502652"/>
                  <a:pt x="1934993" y="516961"/>
                </a:cubicBezTo>
                <a:cubicBezTo>
                  <a:pt x="1934890" y="531213"/>
                  <a:pt x="1923327" y="542709"/>
                  <a:pt x="1909068" y="542709"/>
                </a:cubicBezTo>
                <a:cubicBezTo>
                  <a:pt x="1894843" y="542709"/>
                  <a:pt x="1883314" y="531179"/>
                  <a:pt x="1883314" y="516961"/>
                </a:cubicBezTo>
                <a:cubicBezTo>
                  <a:pt x="1883314" y="516910"/>
                  <a:pt x="1883314" y="516842"/>
                  <a:pt x="1883314" y="516791"/>
                </a:cubicBezTo>
                <a:cubicBezTo>
                  <a:pt x="1883314" y="502567"/>
                  <a:pt x="1894843" y="491037"/>
                  <a:pt x="1909068" y="491037"/>
                </a:cubicBezTo>
                <a:close/>
                <a:moveTo>
                  <a:pt x="1847666" y="491037"/>
                </a:moveTo>
                <a:cubicBezTo>
                  <a:pt x="1861976" y="491037"/>
                  <a:pt x="1873591" y="502652"/>
                  <a:pt x="1873591" y="516961"/>
                </a:cubicBezTo>
                <a:cubicBezTo>
                  <a:pt x="1873506" y="531213"/>
                  <a:pt x="1861925" y="542709"/>
                  <a:pt x="1847666" y="542709"/>
                </a:cubicBezTo>
                <a:cubicBezTo>
                  <a:pt x="1833441" y="542709"/>
                  <a:pt x="1821912" y="531179"/>
                  <a:pt x="1821912" y="516961"/>
                </a:cubicBezTo>
                <a:cubicBezTo>
                  <a:pt x="1821912" y="516910"/>
                  <a:pt x="1821912" y="516842"/>
                  <a:pt x="1821912" y="516791"/>
                </a:cubicBezTo>
                <a:cubicBezTo>
                  <a:pt x="1821912" y="502567"/>
                  <a:pt x="1833441" y="491037"/>
                  <a:pt x="1847666" y="491037"/>
                </a:cubicBezTo>
                <a:close/>
                <a:moveTo>
                  <a:pt x="5629" y="450956"/>
                </a:moveTo>
                <a:cubicBezTo>
                  <a:pt x="5748" y="450956"/>
                  <a:pt x="5867" y="450956"/>
                  <a:pt x="5970" y="450956"/>
                </a:cubicBezTo>
                <a:cubicBezTo>
                  <a:pt x="8699" y="451060"/>
                  <a:pt x="10848" y="453344"/>
                  <a:pt x="10745" y="456073"/>
                </a:cubicBezTo>
                <a:cubicBezTo>
                  <a:pt x="10745" y="458905"/>
                  <a:pt x="8460" y="461190"/>
                  <a:pt x="5629" y="461190"/>
                </a:cubicBezTo>
                <a:cubicBezTo>
                  <a:pt x="2848" y="461105"/>
                  <a:pt x="597" y="458853"/>
                  <a:pt x="512" y="456073"/>
                </a:cubicBezTo>
                <a:cubicBezTo>
                  <a:pt x="512" y="453242"/>
                  <a:pt x="2797" y="450956"/>
                  <a:pt x="5629" y="450956"/>
                </a:cubicBezTo>
                <a:close/>
                <a:moveTo>
                  <a:pt x="67029" y="448568"/>
                </a:moveTo>
                <a:cubicBezTo>
                  <a:pt x="70884" y="448568"/>
                  <a:pt x="74022" y="451708"/>
                  <a:pt x="74022" y="455561"/>
                </a:cubicBezTo>
                <a:cubicBezTo>
                  <a:pt x="74022" y="459416"/>
                  <a:pt x="70884" y="462554"/>
                  <a:pt x="67029" y="462554"/>
                </a:cubicBezTo>
                <a:cubicBezTo>
                  <a:pt x="63209" y="462469"/>
                  <a:pt x="60121" y="459382"/>
                  <a:pt x="60037" y="455561"/>
                </a:cubicBezTo>
                <a:cubicBezTo>
                  <a:pt x="60037" y="451708"/>
                  <a:pt x="63175" y="448568"/>
                  <a:pt x="67029" y="448568"/>
                </a:cubicBezTo>
                <a:close/>
                <a:moveTo>
                  <a:pt x="129113" y="447715"/>
                </a:moveTo>
                <a:cubicBezTo>
                  <a:pt x="129232" y="447715"/>
                  <a:pt x="129335" y="447715"/>
                  <a:pt x="129454" y="447715"/>
                </a:cubicBezTo>
                <a:cubicBezTo>
                  <a:pt x="133701" y="447818"/>
                  <a:pt x="137061" y="451331"/>
                  <a:pt x="136959" y="455561"/>
                </a:cubicBezTo>
                <a:cubicBezTo>
                  <a:pt x="136959" y="459893"/>
                  <a:pt x="133445" y="463407"/>
                  <a:pt x="129113" y="463407"/>
                </a:cubicBezTo>
                <a:cubicBezTo>
                  <a:pt x="124815" y="463322"/>
                  <a:pt x="121353" y="459859"/>
                  <a:pt x="121268" y="455561"/>
                </a:cubicBezTo>
                <a:cubicBezTo>
                  <a:pt x="121268" y="451230"/>
                  <a:pt x="124781" y="447715"/>
                  <a:pt x="129113" y="447715"/>
                </a:cubicBezTo>
                <a:close/>
                <a:moveTo>
                  <a:pt x="189832" y="446862"/>
                </a:moveTo>
                <a:cubicBezTo>
                  <a:pt x="194642" y="446862"/>
                  <a:pt x="198531" y="450751"/>
                  <a:pt x="198531" y="455561"/>
                </a:cubicBezTo>
                <a:cubicBezTo>
                  <a:pt x="198531" y="460371"/>
                  <a:pt x="194642" y="464259"/>
                  <a:pt x="189832" y="464259"/>
                </a:cubicBezTo>
                <a:cubicBezTo>
                  <a:pt x="185023" y="464259"/>
                  <a:pt x="181134" y="460371"/>
                  <a:pt x="181134" y="455561"/>
                </a:cubicBezTo>
                <a:cubicBezTo>
                  <a:pt x="181134" y="450751"/>
                  <a:pt x="185023" y="446862"/>
                  <a:pt x="189832" y="446862"/>
                </a:cubicBezTo>
                <a:close/>
                <a:moveTo>
                  <a:pt x="251234" y="446010"/>
                </a:moveTo>
                <a:cubicBezTo>
                  <a:pt x="256504" y="446010"/>
                  <a:pt x="260785" y="450289"/>
                  <a:pt x="260785" y="455561"/>
                </a:cubicBezTo>
                <a:cubicBezTo>
                  <a:pt x="260785" y="460831"/>
                  <a:pt x="256504" y="465112"/>
                  <a:pt x="251234" y="465112"/>
                </a:cubicBezTo>
                <a:cubicBezTo>
                  <a:pt x="245964" y="465112"/>
                  <a:pt x="241683" y="460831"/>
                  <a:pt x="241683" y="455561"/>
                </a:cubicBezTo>
                <a:cubicBezTo>
                  <a:pt x="241683" y="450289"/>
                  <a:pt x="245964" y="446010"/>
                  <a:pt x="251234" y="446010"/>
                </a:cubicBezTo>
                <a:close/>
                <a:moveTo>
                  <a:pt x="312635" y="445327"/>
                </a:moveTo>
                <a:cubicBezTo>
                  <a:pt x="318281" y="445327"/>
                  <a:pt x="322868" y="449916"/>
                  <a:pt x="322868" y="455561"/>
                </a:cubicBezTo>
                <a:cubicBezTo>
                  <a:pt x="322868" y="461206"/>
                  <a:pt x="318281" y="465795"/>
                  <a:pt x="312635" y="465795"/>
                </a:cubicBezTo>
                <a:cubicBezTo>
                  <a:pt x="306989" y="465795"/>
                  <a:pt x="302402" y="461206"/>
                  <a:pt x="302402" y="455561"/>
                </a:cubicBezTo>
                <a:cubicBezTo>
                  <a:pt x="302402" y="449916"/>
                  <a:pt x="306989" y="445327"/>
                  <a:pt x="312635" y="445327"/>
                </a:cubicBezTo>
                <a:close/>
                <a:moveTo>
                  <a:pt x="374036" y="444474"/>
                </a:moveTo>
                <a:cubicBezTo>
                  <a:pt x="380159" y="444474"/>
                  <a:pt x="385123" y="449439"/>
                  <a:pt x="385123" y="455561"/>
                </a:cubicBezTo>
                <a:cubicBezTo>
                  <a:pt x="385037" y="461650"/>
                  <a:pt x="380125" y="466562"/>
                  <a:pt x="374036" y="466647"/>
                </a:cubicBezTo>
                <a:cubicBezTo>
                  <a:pt x="367947" y="466562"/>
                  <a:pt x="363035" y="461650"/>
                  <a:pt x="362950" y="455561"/>
                </a:cubicBezTo>
                <a:cubicBezTo>
                  <a:pt x="362950" y="449439"/>
                  <a:pt x="367913" y="444474"/>
                  <a:pt x="374036" y="444474"/>
                </a:cubicBezTo>
                <a:close/>
                <a:moveTo>
                  <a:pt x="436120" y="443623"/>
                </a:moveTo>
                <a:cubicBezTo>
                  <a:pt x="442720" y="443623"/>
                  <a:pt x="448059" y="448961"/>
                  <a:pt x="448059" y="455562"/>
                </a:cubicBezTo>
                <a:cubicBezTo>
                  <a:pt x="448059" y="462162"/>
                  <a:pt x="442720" y="467501"/>
                  <a:pt x="436120" y="467501"/>
                </a:cubicBezTo>
                <a:cubicBezTo>
                  <a:pt x="429570" y="467415"/>
                  <a:pt x="424266" y="462111"/>
                  <a:pt x="424181" y="455562"/>
                </a:cubicBezTo>
                <a:cubicBezTo>
                  <a:pt x="424181" y="448961"/>
                  <a:pt x="429519" y="443623"/>
                  <a:pt x="436120" y="443623"/>
                </a:cubicBezTo>
                <a:close/>
                <a:moveTo>
                  <a:pt x="496839" y="442939"/>
                </a:moveTo>
                <a:cubicBezTo>
                  <a:pt x="503815" y="442939"/>
                  <a:pt x="509460" y="448586"/>
                  <a:pt x="509460" y="455561"/>
                </a:cubicBezTo>
                <a:cubicBezTo>
                  <a:pt x="509460" y="462537"/>
                  <a:pt x="503815" y="468182"/>
                  <a:pt x="496839" y="468182"/>
                </a:cubicBezTo>
                <a:cubicBezTo>
                  <a:pt x="489863" y="468182"/>
                  <a:pt x="484218" y="462537"/>
                  <a:pt x="484218" y="455561"/>
                </a:cubicBezTo>
                <a:cubicBezTo>
                  <a:pt x="484218" y="448586"/>
                  <a:pt x="489863" y="442939"/>
                  <a:pt x="496839" y="442939"/>
                </a:cubicBezTo>
                <a:close/>
                <a:moveTo>
                  <a:pt x="558240" y="442087"/>
                </a:moveTo>
                <a:cubicBezTo>
                  <a:pt x="565676" y="442087"/>
                  <a:pt x="571714" y="448125"/>
                  <a:pt x="571714" y="455561"/>
                </a:cubicBezTo>
                <a:cubicBezTo>
                  <a:pt x="571714" y="462998"/>
                  <a:pt x="565676" y="469036"/>
                  <a:pt x="558240" y="469036"/>
                </a:cubicBezTo>
                <a:cubicBezTo>
                  <a:pt x="550838" y="468951"/>
                  <a:pt x="544851" y="462964"/>
                  <a:pt x="544766" y="455561"/>
                </a:cubicBezTo>
                <a:cubicBezTo>
                  <a:pt x="544766" y="448125"/>
                  <a:pt x="550803" y="442087"/>
                  <a:pt x="558240" y="442087"/>
                </a:cubicBezTo>
                <a:close/>
                <a:moveTo>
                  <a:pt x="619641" y="441234"/>
                </a:moveTo>
                <a:cubicBezTo>
                  <a:pt x="619761" y="441234"/>
                  <a:pt x="619863" y="441234"/>
                  <a:pt x="619982" y="441234"/>
                </a:cubicBezTo>
                <a:cubicBezTo>
                  <a:pt x="627794" y="441338"/>
                  <a:pt x="634070" y="447750"/>
                  <a:pt x="633968" y="455561"/>
                </a:cubicBezTo>
                <a:cubicBezTo>
                  <a:pt x="633968" y="463475"/>
                  <a:pt x="627555" y="469888"/>
                  <a:pt x="619641" y="469888"/>
                </a:cubicBezTo>
                <a:cubicBezTo>
                  <a:pt x="611762" y="469803"/>
                  <a:pt x="605399" y="463440"/>
                  <a:pt x="605315" y="455561"/>
                </a:cubicBezTo>
                <a:cubicBezTo>
                  <a:pt x="605315" y="447647"/>
                  <a:pt x="611727" y="441234"/>
                  <a:pt x="619641" y="441234"/>
                </a:cubicBezTo>
                <a:close/>
                <a:moveTo>
                  <a:pt x="681042" y="440552"/>
                </a:moveTo>
                <a:cubicBezTo>
                  <a:pt x="681162" y="440552"/>
                  <a:pt x="681264" y="440552"/>
                  <a:pt x="681384" y="440552"/>
                </a:cubicBezTo>
                <a:cubicBezTo>
                  <a:pt x="689587" y="440656"/>
                  <a:pt x="696154" y="447375"/>
                  <a:pt x="696052" y="455562"/>
                </a:cubicBezTo>
                <a:cubicBezTo>
                  <a:pt x="696052" y="455614"/>
                  <a:pt x="696052" y="455681"/>
                  <a:pt x="696052" y="455732"/>
                </a:cubicBezTo>
                <a:cubicBezTo>
                  <a:pt x="695950" y="463936"/>
                  <a:pt x="689229" y="470502"/>
                  <a:pt x="681042" y="470401"/>
                </a:cubicBezTo>
                <a:cubicBezTo>
                  <a:pt x="672821" y="470401"/>
                  <a:pt x="666118" y="463783"/>
                  <a:pt x="666034" y="455562"/>
                </a:cubicBezTo>
                <a:cubicBezTo>
                  <a:pt x="666034" y="447272"/>
                  <a:pt x="672753" y="440552"/>
                  <a:pt x="681042" y="440552"/>
                </a:cubicBezTo>
                <a:close/>
                <a:moveTo>
                  <a:pt x="743125" y="439699"/>
                </a:moveTo>
                <a:cubicBezTo>
                  <a:pt x="743245" y="439699"/>
                  <a:pt x="743347" y="439699"/>
                  <a:pt x="743466" y="439699"/>
                </a:cubicBezTo>
                <a:cubicBezTo>
                  <a:pt x="752131" y="439802"/>
                  <a:pt x="759090" y="446897"/>
                  <a:pt x="758987" y="455561"/>
                </a:cubicBezTo>
                <a:cubicBezTo>
                  <a:pt x="758987" y="455614"/>
                  <a:pt x="758987" y="455681"/>
                  <a:pt x="758987" y="455732"/>
                </a:cubicBezTo>
                <a:cubicBezTo>
                  <a:pt x="758885" y="464396"/>
                  <a:pt x="751790" y="471355"/>
                  <a:pt x="743125" y="471253"/>
                </a:cubicBezTo>
                <a:cubicBezTo>
                  <a:pt x="734427" y="471253"/>
                  <a:pt x="727366" y="464260"/>
                  <a:pt x="727264" y="455561"/>
                </a:cubicBezTo>
                <a:cubicBezTo>
                  <a:pt x="727264" y="446796"/>
                  <a:pt x="734359" y="439699"/>
                  <a:pt x="743125" y="439699"/>
                </a:cubicBezTo>
                <a:close/>
                <a:moveTo>
                  <a:pt x="803844" y="438846"/>
                </a:moveTo>
                <a:cubicBezTo>
                  <a:pt x="813259" y="438846"/>
                  <a:pt x="820900" y="446487"/>
                  <a:pt x="820900" y="455902"/>
                </a:cubicBezTo>
                <a:cubicBezTo>
                  <a:pt x="820900" y="465317"/>
                  <a:pt x="813259" y="472959"/>
                  <a:pt x="803844" y="472959"/>
                </a:cubicBezTo>
                <a:cubicBezTo>
                  <a:pt x="794430" y="472959"/>
                  <a:pt x="786789" y="465317"/>
                  <a:pt x="786789" y="455902"/>
                </a:cubicBezTo>
                <a:cubicBezTo>
                  <a:pt x="786789" y="446487"/>
                  <a:pt x="794430" y="438846"/>
                  <a:pt x="803844" y="438846"/>
                </a:cubicBezTo>
                <a:close/>
                <a:moveTo>
                  <a:pt x="865246" y="438164"/>
                </a:moveTo>
                <a:cubicBezTo>
                  <a:pt x="874661" y="438164"/>
                  <a:pt x="882302" y="445806"/>
                  <a:pt x="882302" y="455220"/>
                </a:cubicBezTo>
                <a:cubicBezTo>
                  <a:pt x="882302" y="464635"/>
                  <a:pt x="874661" y="472277"/>
                  <a:pt x="865246" y="472277"/>
                </a:cubicBezTo>
                <a:cubicBezTo>
                  <a:pt x="855832" y="472277"/>
                  <a:pt x="848191" y="464635"/>
                  <a:pt x="848191" y="455220"/>
                </a:cubicBezTo>
                <a:cubicBezTo>
                  <a:pt x="848191" y="445806"/>
                  <a:pt x="855832" y="438164"/>
                  <a:pt x="865246" y="438164"/>
                </a:cubicBezTo>
                <a:close/>
                <a:moveTo>
                  <a:pt x="926648" y="437481"/>
                </a:moveTo>
                <a:cubicBezTo>
                  <a:pt x="926767" y="437481"/>
                  <a:pt x="926870" y="437481"/>
                  <a:pt x="926989" y="437481"/>
                </a:cubicBezTo>
                <a:cubicBezTo>
                  <a:pt x="936881" y="437584"/>
                  <a:pt x="944829" y="445669"/>
                  <a:pt x="944727" y="455561"/>
                </a:cubicBezTo>
                <a:cubicBezTo>
                  <a:pt x="944266" y="465180"/>
                  <a:pt x="936284" y="472719"/>
                  <a:pt x="926648" y="472617"/>
                </a:cubicBezTo>
                <a:cubicBezTo>
                  <a:pt x="917045" y="472634"/>
                  <a:pt x="909114" y="465146"/>
                  <a:pt x="908569" y="455561"/>
                </a:cubicBezTo>
                <a:cubicBezTo>
                  <a:pt x="908569" y="445583"/>
                  <a:pt x="916670" y="437481"/>
                  <a:pt x="926648" y="437481"/>
                </a:cubicBezTo>
                <a:close/>
                <a:moveTo>
                  <a:pt x="988048" y="436630"/>
                </a:moveTo>
                <a:cubicBezTo>
                  <a:pt x="998504" y="436630"/>
                  <a:pt x="1006981" y="445106"/>
                  <a:pt x="1006981" y="455561"/>
                </a:cubicBezTo>
                <a:cubicBezTo>
                  <a:pt x="1006895" y="465948"/>
                  <a:pt x="998436" y="474323"/>
                  <a:pt x="988048" y="474323"/>
                </a:cubicBezTo>
                <a:cubicBezTo>
                  <a:pt x="977662" y="474323"/>
                  <a:pt x="969202" y="465948"/>
                  <a:pt x="969117" y="455561"/>
                </a:cubicBezTo>
                <a:cubicBezTo>
                  <a:pt x="969117" y="445106"/>
                  <a:pt x="977594" y="436630"/>
                  <a:pt x="988048" y="436630"/>
                </a:cubicBezTo>
                <a:close/>
                <a:moveTo>
                  <a:pt x="1049816" y="435812"/>
                </a:moveTo>
                <a:cubicBezTo>
                  <a:pt x="1060649" y="435812"/>
                  <a:pt x="1069431" y="444594"/>
                  <a:pt x="1069431" y="455426"/>
                </a:cubicBezTo>
                <a:cubicBezTo>
                  <a:pt x="1069431" y="466259"/>
                  <a:pt x="1060649" y="475041"/>
                  <a:pt x="1049816" y="475041"/>
                </a:cubicBezTo>
                <a:cubicBezTo>
                  <a:pt x="1038984" y="475041"/>
                  <a:pt x="1030202" y="466259"/>
                  <a:pt x="1030202" y="455426"/>
                </a:cubicBezTo>
                <a:cubicBezTo>
                  <a:pt x="1030202" y="444594"/>
                  <a:pt x="1038984" y="435812"/>
                  <a:pt x="1049816" y="435812"/>
                </a:cubicBezTo>
                <a:close/>
                <a:moveTo>
                  <a:pt x="1110851" y="435095"/>
                </a:moveTo>
                <a:cubicBezTo>
                  <a:pt x="1122159" y="435095"/>
                  <a:pt x="1131318" y="444255"/>
                  <a:pt x="1131318" y="455561"/>
                </a:cubicBezTo>
                <a:cubicBezTo>
                  <a:pt x="1131318" y="455614"/>
                  <a:pt x="1131318" y="455681"/>
                  <a:pt x="1131318" y="455732"/>
                </a:cubicBezTo>
                <a:cubicBezTo>
                  <a:pt x="1131216" y="466938"/>
                  <a:pt x="1122057" y="475960"/>
                  <a:pt x="1110851" y="475858"/>
                </a:cubicBezTo>
                <a:cubicBezTo>
                  <a:pt x="1110800" y="475858"/>
                  <a:pt x="1110732" y="475858"/>
                  <a:pt x="1110680" y="475858"/>
                </a:cubicBezTo>
                <a:cubicBezTo>
                  <a:pt x="1099475" y="475858"/>
                  <a:pt x="1090384" y="466767"/>
                  <a:pt x="1090384" y="455561"/>
                </a:cubicBezTo>
                <a:cubicBezTo>
                  <a:pt x="1090384" y="444255"/>
                  <a:pt x="1099543" y="435095"/>
                  <a:pt x="1110851" y="435095"/>
                </a:cubicBezTo>
                <a:close/>
                <a:moveTo>
                  <a:pt x="1295055" y="433901"/>
                </a:moveTo>
                <a:cubicBezTo>
                  <a:pt x="1307489" y="433901"/>
                  <a:pt x="1317569" y="443981"/>
                  <a:pt x="1317569" y="456414"/>
                </a:cubicBezTo>
                <a:cubicBezTo>
                  <a:pt x="1317467" y="468780"/>
                  <a:pt x="1307421" y="478757"/>
                  <a:pt x="1295055" y="478757"/>
                </a:cubicBezTo>
                <a:cubicBezTo>
                  <a:pt x="1282690" y="478757"/>
                  <a:pt x="1272627" y="468780"/>
                  <a:pt x="1272542" y="456414"/>
                </a:cubicBezTo>
                <a:cubicBezTo>
                  <a:pt x="1272542" y="443981"/>
                  <a:pt x="1282622" y="433901"/>
                  <a:pt x="1295055" y="433901"/>
                </a:cubicBezTo>
                <a:close/>
                <a:moveTo>
                  <a:pt x="1233654" y="433901"/>
                </a:moveTo>
                <a:cubicBezTo>
                  <a:pt x="1245713" y="433901"/>
                  <a:pt x="1255486" y="443673"/>
                  <a:pt x="1255486" y="455732"/>
                </a:cubicBezTo>
                <a:cubicBezTo>
                  <a:pt x="1255486" y="455783"/>
                  <a:pt x="1255486" y="455851"/>
                  <a:pt x="1255486" y="455903"/>
                </a:cubicBezTo>
                <a:cubicBezTo>
                  <a:pt x="1255383" y="467858"/>
                  <a:pt x="1245610" y="477495"/>
                  <a:pt x="1233654" y="477393"/>
                </a:cubicBezTo>
                <a:cubicBezTo>
                  <a:pt x="1221664" y="477393"/>
                  <a:pt x="1211925" y="467723"/>
                  <a:pt x="1211823" y="455732"/>
                </a:cubicBezTo>
                <a:cubicBezTo>
                  <a:pt x="1211823" y="443673"/>
                  <a:pt x="1221596" y="433901"/>
                  <a:pt x="1233654" y="433901"/>
                </a:cubicBezTo>
                <a:close/>
                <a:moveTo>
                  <a:pt x="1172253" y="433901"/>
                </a:moveTo>
                <a:cubicBezTo>
                  <a:pt x="1172372" y="433901"/>
                  <a:pt x="1172474" y="433901"/>
                  <a:pt x="1172594" y="433901"/>
                </a:cubicBezTo>
                <a:cubicBezTo>
                  <a:pt x="1184175" y="434004"/>
                  <a:pt x="1193504" y="443470"/>
                  <a:pt x="1193402" y="455050"/>
                </a:cubicBezTo>
                <a:cubicBezTo>
                  <a:pt x="1193402" y="455101"/>
                  <a:pt x="1193402" y="455169"/>
                  <a:pt x="1193402" y="455220"/>
                </a:cubicBezTo>
                <a:cubicBezTo>
                  <a:pt x="1193300" y="466802"/>
                  <a:pt x="1183833" y="476131"/>
                  <a:pt x="1172253" y="476029"/>
                </a:cubicBezTo>
                <a:cubicBezTo>
                  <a:pt x="1160638" y="476029"/>
                  <a:pt x="1151206" y="466665"/>
                  <a:pt x="1151104" y="455050"/>
                </a:cubicBezTo>
                <a:cubicBezTo>
                  <a:pt x="1151104" y="443366"/>
                  <a:pt x="1160569" y="433901"/>
                  <a:pt x="1172253" y="433901"/>
                </a:cubicBezTo>
                <a:close/>
                <a:moveTo>
                  <a:pt x="1971151" y="432366"/>
                </a:moveTo>
                <a:cubicBezTo>
                  <a:pt x="1983960" y="432366"/>
                  <a:pt x="1994347" y="442752"/>
                  <a:pt x="1994347" y="455561"/>
                </a:cubicBezTo>
                <a:cubicBezTo>
                  <a:pt x="1994347" y="455614"/>
                  <a:pt x="1994347" y="455681"/>
                  <a:pt x="1994347" y="455732"/>
                </a:cubicBezTo>
                <a:cubicBezTo>
                  <a:pt x="1994245" y="468456"/>
                  <a:pt x="1983875" y="478689"/>
                  <a:pt x="1971151" y="478587"/>
                </a:cubicBezTo>
                <a:cubicBezTo>
                  <a:pt x="1971032" y="478587"/>
                  <a:pt x="1970929" y="478587"/>
                  <a:pt x="1970810" y="478587"/>
                </a:cubicBezTo>
                <a:cubicBezTo>
                  <a:pt x="1958188" y="478485"/>
                  <a:pt x="1948023" y="468183"/>
                  <a:pt x="1948125" y="455561"/>
                </a:cubicBezTo>
                <a:cubicBezTo>
                  <a:pt x="1948125" y="455510"/>
                  <a:pt x="1948125" y="455442"/>
                  <a:pt x="1948125" y="455391"/>
                </a:cubicBezTo>
                <a:cubicBezTo>
                  <a:pt x="1948125" y="442668"/>
                  <a:pt x="1958427" y="432366"/>
                  <a:pt x="1971151" y="432366"/>
                </a:cubicBezTo>
                <a:close/>
                <a:moveTo>
                  <a:pt x="1357139" y="432366"/>
                </a:moveTo>
                <a:cubicBezTo>
                  <a:pt x="1369948" y="432366"/>
                  <a:pt x="1380335" y="442752"/>
                  <a:pt x="1380335" y="455561"/>
                </a:cubicBezTo>
                <a:cubicBezTo>
                  <a:pt x="1380335" y="455614"/>
                  <a:pt x="1380335" y="455681"/>
                  <a:pt x="1380335" y="455732"/>
                </a:cubicBezTo>
                <a:cubicBezTo>
                  <a:pt x="1380233" y="468456"/>
                  <a:pt x="1369863" y="478689"/>
                  <a:pt x="1357139" y="478587"/>
                </a:cubicBezTo>
                <a:cubicBezTo>
                  <a:pt x="1357020" y="478587"/>
                  <a:pt x="1356917" y="478587"/>
                  <a:pt x="1356798" y="478587"/>
                </a:cubicBezTo>
                <a:cubicBezTo>
                  <a:pt x="1344176" y="478485"/>
                  <a:pt x="1334011" y="468183"/>
                  <a:pt x="1334113" y="455561"/>
                </a:cubicBezTo>
                <a:cubicBezTo>
                  <a:pt x="1334113" y="455510"/>
                  <a:pt x="1334113" y="455442"/>
                  <a:pt x="1334113" y="455391"/>
                </a:cubicBezTo>
                <a:cubicBezTo>
                  <a:pt x="1334113" y="442668"/>
                  <a:pt x="1344415" y="432366"/>
                  <a:pt x="1357139" y="432366"/>
                </a:cubicBezTo>
                <a:close/>
                <a:moveTo>
                  <a:pt x="1417858" y="431854"/>
                </a:moveTo>
                <a:cubicBezTo>
                  <a:pt x="1430957" y="431854"/>
                  <a:pt x="1441566" y="442463"/>
                  <a:pt x="1441566" y="455561"/>
                </a:cubicBezTo>
                <a:cubicBezTo>
                  <a:pt x="1441566" y="455612"/>
                  <a:pt x="1441566" y="455681"/>
                  <a:pt x="1441566" y="455732"/>
                </a:cubicBezTo>
                <a:cubicBezTo>
                  <a:pt x="1441463" y="468728"/>
                  <a:pt x="1430854" y="479201"/>
                  <a:pt x="1417858" y="479098"/>
                </a:cubicBezTo>
                <a:cubicBezTo>
                  <a:pt x="1404861" y="479098"/>
                  <a:pt x="1394321" y="468559"/>
                  <a:pt x="1394321" y="455561"/>
                </a:cubicBezTo>
                <a:cubicBezTo>
                  <a:pt x="1394321" y="455510"/>
                  <a:pt x="1394321" y="455442"/>
                  <a:pt x="1394321" y="455391"/>
                </a:cubicBezTo>
                <a:cubicBezTo>
                  <a:pt x="1394321" y="442394"/>
                  <a:pt x="1404861" y="431854"/>
                  <a:pt x="1417858" y="431854"/>
                </a:cubicBezTo>
                <a:close/>
                <a:moveTo>
                  <a:pt x="1479259" y="431172"/>
                </a:moveTo>
                <a:cubicBezTo>
                  <a:pt x="1492733" y="431172"/>
                  <a:pt x="1503649" y="442087"/>
                  <a:pt x="1503649" y="455561"/>
                </a:cubicBezTo>
                <a:cubicBezTo>
                  <a:pt x="1503564" y="468967"/>
                  <a:pt x="1492665" y="479782"/>
                  <a:pt x="1479259" y="479782"/>
                </a:cubicBezTo>
                <a:cubicBezTo>
                  <a:pt x="1465887" y="479782"/>
                  <a:pt x="1455040" y="468933"/>
                  <a:pt x="1455040" y="455561"/>
                </a:cubicBezTo>
                <a:cubicBezTo>
                  <a:pt x="1455040" y="455510"/>
                  <a:pt x="1455040" y="455442"/>
                  <a:pt x="1455040" y="455391"/>
                </a:cubicBezTo>
                <a:cubicBezTo>
                  <a:pt x="1455040" y="442019"/>
                  <a:pt x="1465887" y="431172"/>
                  <a:pt x="1479259" y="431172"/>
                </a:cubicBezTo>
                <a:close/>
                <a:moveTo>
                  <a:pt x="1540660" y="430659"/>
                </a:moveTo>
                <a:cubicBezTo>
                  <a:pt x="1554407" y="430659"/>
                  <a:pt x="1565561" y="441814"/>
                  <a:pt x="1565561" y="455561"/>
                </a:cubicBezTo>
                <a:cubicBezTo>
                  <a:pt x="1565561" y="455612"/>
                  <a:pt x="1565561" y="455681"/>
                  <a:pt x="1565561" y="455732"/>
                </a:cubicBezTo>
                <a:cubicBezTo>
                  <a:pt x="1565459" y="469393"/>
                  <a:pt x="1554322" y="480394"/>
                  <a:pt x="1540660" y="480292"/>
                </a:cubicBezTo>
                <a:cubicBezTo>
                  <a:pt x="1526998" y="480292"/>
                  <a:pt x="1515929" y="469224"/>
                  <a:pt x="1515929" y="455561"/>
                </a:cubicBezTo>
                <a:cubicBezTo>
                  <a:pt x="1515929" y="455510"/>
                  <a:pt x="1515929" y="455442"/>
                  <a:pt x="1515929" y="455391"/>
                </a:cubicBezTo>
                <a:cubicBezTo>
                  <a:pt x="1515929" y="441730"/>
                  <a:pt x="1526998" y="430659"/>
                  <a:pt x="1540660" y="430659"/>
                </a:cubicBezTo>
                <a:close/>
                <a:moveTo>
                  <a:pt x="1602061" y="430147"/>
                </a:moveTo>
                <a:cubicBezTo>
                  <a:pt x="1616098" y="430147"/>
                  <a:pt x="1627475" y="441524"/>
                  <a:pt x="1627475" y="455561"/>
                </a:cubicBezTo>
                <a:cubicBezTo>
                  <a:pt x="1627372" y="469529"/>
                  <a:pt x="1616030" y="480804"/>
                  <a:pt x="1602061" y="480804"/>
                </a:cubicBezTo>
                <a:cubicBezTo>
                  <a:pt x="1588127" y="480804"/>
                  <a:pt x="1576819" y="469495"/>
                  <a:pt x="1576819" y="455561"/>
                </a:cubicBezTo>
                <a:cubicBezTo>
                  <a:pt x="1576819" y="441593"/>
                  <a:pt x="1588092" y="430234"/>
                  <a:pt x="1602061" y="430147"/>
                </a:cubicBezTo>
                <a:close/>
                <a:moveTo>
                  <a:pt x="1664145" y="429636"/>
                </a:moveTo>
                <a:cubicBezTo>
                  <a:pt x="1678455" y="429636"/>
                  <a:pt x="1690070" y="441253"/>
                  <a:pt x="1690070" y="455561"/>
                </a:cubicBezTo>
                <a:cubicBezTo>
                  <a:pt x="1689968" y="469820"/>
                  <a:pt x="1678404" y="481316"/>
                  <a:pt x="1664145" y="481316"/>
                </a:cubicBezTo>
                <a:cubicBezTo>
                  <a:pt x="1649920" y="481316"/>
                  <a:pt x="1638391" y="469786"/>
                  <a:pt x="1638391" y="455561"/>
                </a:cubicBezTo>
                <a:cubicBezTo>
                  <a:pt x="1638391" y="455510"/>
                  <a:pt x="1638391" y="455442"/>
                  <a:pt x="1638391" y="455391"/>
                </a:cubicBezTo>
                <a:cubicBezTo>
                  <a:pt x="1638391" y="441167"/>
                  <a:pt x="1649920" y="429636"/>
                  <a:pt x="1664145" y="429636"/>
                </a:cubicBezTo>
                <a:close/>
                <a:moveTo>
                  <a:pt x="1724864" y="429295"/>
                </a:moveTo>
                <a:cubicBezTo>
                  <a:pt x="1739379" y="429295"/>
                  <a:pt x="1751130" y="441047"/>
                  <a:pt x="1751130" y="455561"/>
                </a:cubicBezTo>
                <a:cubicBezTo>
                  <a:pt x="1751130" y="455614"/>
                  <a:pt x="1751130" y="455681"/>
                  <a:pt x="1751130" y="455732"/>
                </a:cubicBezTo>
                <a:cubicBezTo>
                  <a:pt x="1751027" y="470144"/>
                  <a:pt x="1739276" y="481759"/>
                  <a:pt x="1724864" y="481657"/>
                </a:cubicBezTo>
                <a:cubicBezTo>
                  <a:pt x="1724745" y="481657"/>
                  <a:pt x="1724642" y="481657"/>
                  <a:pt x="1724523" y="481657"/>
                </a:cubicBezTo>
                <a:cubicBezTo>
                  <a:pt x="1710196" y="481555"/>
                  <a:pt x="1698666" y="469870"/>
                  <a:pt x="1698768" y="455561"/>
                </a:cubicBezTo>
                <a:cubicBezTo>
                  <a:pt x="1698768" y="455510"/>
                  <a:pt x="1698768" y="455442"/>
                  <a:pt x="1698768" y="455391"/>
                </a:cubicBezTo>
                <a:cubicBezTo>
                  <a:pt x="1698768" y="440979"/>
                  <a:pt x="1710452" y="429295"/>
                  <a:pt x="1724864" y="429295"/>
                </a:cubicBezTo>
                <a:close/>
                <a:moveTo>
                  <a:pt x="1786265" y="428954"/>
                </a:moveTo>
                <a:cubicBezTo>
                  <a:pt x="1800967" y="428954"/>
                  <a:pt x="1812872" y="440859"/>
                  <a:pt x="1812872" y="455562"/>
                </a:cubicBezTo>
                <a:cubicBezTo>
                  <a:pt x="1812872" y="455614"/>
                  <a:pt x="1812872" y="455681"/>
                  <a:pt x="1812872" y="455732"/>
                </a:cubicBezTo>
                <a:cubicBezTo>
                  <a:pt x="1812770" y="470332"/>
                  <a:pt x="1800865" y="482101"/>
                  <a:pt x="1786265" y="481998"/>
                </a:cubicBezTo>
                <a:cubicBezTo>
                  <a:pt x="1786146" y="481998"/>
                  <a:pt x="1786043" y="481998"/>
                  <a:pt x="1785924" y="481998"/>
                </a:cubicBezTo>
                <a:cubicBezTo>
                  <a:pt x="1771409" y="481896"/>
                  <a:pt x="1759726" y="470059"/>
                  <a:pt x="1759828" y="455562"/>
                </a:cubicBezTo>
                <a:cubicBezTo>
                  <a:pt x="1759828" y="455510"/>
                  <a:pt x="1759828" y="455442"/>
                  <a:pt x="1759828" y="455391"/>
                </a:cubicBezTo>
                <a:cubicBezTo>
                  <a:pt x="1759828" y="440792"/>
                  <a:pt x="1771665" y="428954"/>
                  <a:pt x="1786265" y="428954"/>
                </a:cubicBezTo>
                <a:close/>
                <a:moveTo>
                  <a:pt x="1848033" y="428820"/>
                </a:moveTo>
                <a:cubicBezTo>
                  <a:pt x="1862728" y="428820"/>
                  <a:pt x="1874640" y="440732"/>
                  <a:pt x="1874640" y="455427"/>
                </a:cubicBezTo>
                <a:cubicBezTo>
                  <a:pt x="1874640" y="470122"/>
                  <a:pt x="1862728" y="482034"/>
                  <a:pt x="1848033" y="482034"/>
                </a:cubicBezTo>
                <a:cubicBezTo>
                  <a:pt x="1833338" y="482034"/>
                  <a:pt x="1821426" y="470122"/>
                  <a:pt x="1821426" y="455427"/>
                </a:cubicBezTo>
                <a:cubicBezTo>
                  <a:pt x="1821426" y="440732"/>
                  <a:pt x="1833338" y="428820"/>
                  <a:pt x="1848033" y="428820"/>
                </a:cubicBezTo>
                <a:close/>
                <a:moveTo>
                  <a:pt x="1909068" y="428784"/>
                </a:moveTo>
                <a:cubicBezTo>
                  <a:pt x="1923855" y="428784"/>
                  <a:pt x="1935846" y="440774"/>
                  <a:pt x="1935846" y="455561"/>
                </a:cubicBezTo>
                <a:cubicBezTo>
                  <a:pt x="1935846" y="455612"/>
                  <a:pt x="1935846" y="455681"/>
                  <a:pt x="1935846" y="455732"/>
                </a:cubicBezTo>
                <a:cubicBezTo>
                  <a:pt x="1935744" y="470434"/>
                  <a:pt x="1923770" y="482271"/>
                  <a:pt x="1909068" y="482168"/>
                </a:cubicBezTo>
                <a:cubicBezTo>
                  <a:pt x="1894366" y="482168"/>
                  <a:pt x="1882461" y="470265"/>
                  <a:pt x="1882461" y="455561"/>
                </a:cubicBezTo>
                <a:cubicBezTo>
                  <a:pt x="1882461" y="455510"/>
                  <a:pt x="1882461" y="455442"/>
                  <a:pt x="1882461" y="455391"/>
                </a:cubicBezTo>
                <a:cubicBezTo>
                  <a:pt x="1882461" y="440689"/>
                  <a:pt x="1894366" y="428784"/>
                  <a:pt x="1909068" y="428784"/>
                </a:cubicBezTo>
                <a:close/>
                <a:moveTo>
                  <a:pt x="5995" y="388739"/>
                </a:moveTo>
                <a:cubicBezTo>
                  <a:pt x="8915" y="388739"/>
                  <a:pt x="11283" y="391105"/>
                  <a:pt x="11283" y="394025"/>
                </a:cubicBezTo>
                <a:cubicBezTo>
                  <a:pt x="11283" y="396946"/>
                  <a:pt x="8915" y="399314"/>
                  <a:pt x="5995" y="399314"/>
                </a:cubicBezTo>
                <a:cubicBezTo>
                  <a:pt x="3075" y="399314"/>
                  <a:pt x="708" y="396946"/>
                  <a:pt x="708" y="394025"/>
                </a:cubicBezTo>
                <a:cubicBezTo>
                  <a:pt x="708" y="391105"/>
                  <a:pt x="3075" y="388739"/>
                  <a:pt x="5995" y="388739"/>
                </a:cubicBezTo>
                <a:close/>
                <a:moveTo>
                  <a:pt x="67030" y="386997"/>
                </a:moveTo>
                <a:cubicBezTo>
                  <a:pt x="70987" y="386997"/>
                  <a:pt x="74193" y="390204"/>
                  <a:pt x="74193" y="394161"/>
                </a:cubicBezTo>
                <a:cubicBezTo>
                  <a:pt x="74193" y="398118"/>
                  <a:pt x="70987" y="401324"/>
                  <a:pt x="67030" y="401324"/>
                </a:cubicBezTo>
                <a:cubicBezTo>
                  <a:pt x="63073" y="401324"/>
                  <a:pt x="59867" y="398118"/>
                  <a:pt x="59867" y="394161"/>
                </a:cubicBezTo>
                <a:cubicBezTo>
                  <a:pt x="59867" y="390204"/>
                  <a:pt x="63073" y="386997"/>
                  <a:pt x="67030" y="386997"/>
                </a:cubicBezTo>
                <a:close/>
                <a:moveTo>
                  <a:pt x="129113" y="386144"/>
                </a:moveTo>
                <a:cubicBezTo>
                  <a:pt x="133548" y="386144"/>
                  <a:pt x="137129" y="389726"/>
                  <a:pt x="137129" y="394161"/>
                </a:cubicBezTo>
                <a:cubicBezTo>
                  <a:pt x="137129" y="398595"/>
                  <a:pt x="133548" y="402177"/>
                  <a:pt x="129113" y="402177"/>
                </a:cubicBezTo>
                <a:cubicBezTo>
                  <a:pt x="124678" y="402177"/>
                  <a:pt x="121097" y="398595"/>
                  <a:pt x="121097" y="394161"/>
                </a:cubicBezTo>
                <a:cubicBezTo>
                  <a:pt x="121097" y="389726"/>
                  <a:pt x="124678" y="386144"/>
                  <a:pt x="129113" y="386144"/>
                </a:cubicBezTo>
                <a:close/>
                <a:moveTo>
                  <a:pt x="189832" y="385291"/>
                </a:moveTo>
                <a:cubicBezTo>
                  <a:pt x="194727" y="385291"/>
                  <a:pt x="198701" y="389264"/>
                  <a:pt x="198701" y="394160"/>
                </a:cubicBezTo>
                <a:cubicBezTo>
                  <a:pt x="198701" y="399056"/>
                  <a:pt x="194727" y="403030"/>
                  <a:pt x="189832" y="403030"/>
                </a:cubicBezTo>
                <a:cubicBezTo>
                  <a:pt x="184971" y="402944"/>
                  <a:pt x="181049" y="399020"/>
                  <a:pt x="180964" y="394160"/>
                </a:cubicBezTo>
                <a:cubicBezTo>
                  <a:pt x="180964" y="389264"/>
                  <a:pt x="184938" y="385291"/>
                  <a:pt x="189832" y="385291"/>
                </a:cubicBezTo>
                <a:close/>
                <a:moveTo>
                  <a:pt x="251234" y="384439"/>
                </a:moveTo>
                <a:cubicBezTo>
                  <a:pt x="251353" y="384439"/>
                  <a:pt x="251455" y="384439"/>
                  <a:pt x="251574" y="384439"/>
                </a:cubicBezTo>
                <a:cubicBezTo>
                  <a:pt x="256845" y="384542"/>
                  <a:pt x="261058" y="388890"/>
                  <a:pt x="260956" y="394161"/>
                </a:cubicBezTo>
                <a:cubicBezTo>
                  <a:pt x="260956" y="399534"/>
                  <a:pt x="256606" y="403883"/>
                  <a:pt x="251234" y="403883"/>
                </a:cubicBezTo>
                <a:cubicBezTo>
                  <a:pt x="245895" y="403797"/>
                  <a:pt x="241597" y="399500"/>
                  <a:pt x="241512" y="394161"/>
                </a:cubicBezTo>
                <a:cubicBezTo>
                  <a:pt x="241512" y="388789"/>
                  <a:pt x="245861" y="384439"/>
                  <a:pt x="251234" y="384439"/>
                </a:cubicBezTo>
                <a:close/>
                <a:moveTo>
                  <a:pt x="313002" y="383452"/>
                </a:moveTo>
                <a:cubicBezTo>
                  <a:pt x="318842" y="383452"/>
                  <a:pt x="323576" y="388186"/>
                  <a:pt x="323576" y="394027"/>
                </a:cubicBezTo>
                <a:cubicBezTo>
                  <a:pt x="323576" y="399867"/>
                  <a:pt x="318842" y="404601"/>
                  <a:pt x="313002" y="404601"/>
                </a:cubicBezTo>
                <a:cubicBezTo>
                  <a:pt x="307161" y="404601"/>
                  <a:pt x="302427" y="399867"/>
                  <a:pt x="302427" y="394027"/>
                </a:cubicBezTo>
                <a:cubicBezTo>
                  <a:pt x="302427" y="388186"/>
                  <a:pt x="307161" y="383452"/>
                  <a:pt x="313002" y="383452"/>
                </a:cubicBezTo>
                <a:close/>
                <a:moveTo>
                  <a:pt x="436119" y="382732"/>
                </a:moveTo>
                <a:cubicBezTo>
                  <a:pt x="442805" y="382732"/>
                  <a:pt x="448229" y="388157"/>
                  <a:pt x="448229" y="394843"/>
                </a:cubicBezTo>
                <a:cubicBezTo>
                  <a:pt x="448229" y="401529"/>
                  <a:pt x="442805" y="406953"/>
                  <a:pt x="436119" y="406953"/>
                </a:cubicBezTo>
                <a:cubicBezTo>
                  <a:pt x="429433" y="406953"/>
                  <a:pt x="424010" y="401529"/>
                  <a:pt x="424010" y="394843"/>
                </a:cubicBezTo>
                <a:cubicBezTo>
                  <a:pt x="424010" y="388157"/>
                  <a:pt x="429433" y="382732"/>
                  <a:pt x="436119" y="382732"/>
                </a:cubicBezTo>
                <a:close/>
                <a:moveTo>
                  <a:pt x="374036" y="382732"/>
                </a:moveTo>
                <a:cubicBezTo>
                  <a:pt x="374156" y="382732"/>
                  <a:pt x="374258" y="382732"/>
                  <a:pt x="374377" y="382732"/>
                </a:cubicBezTo>
                <a:cubicBezTo>
                  <a:pt x="380501" y="382836"/>
                  <a:pt x="385396" y="387867"/>
                  <a:pt x="385293" y="393989"/>
                </a:cubicBezTo>
                <a:cubicBezTo>
                  <a:pt x="385293" y="400216"/>
                  <a:pt x="380245" y="405246"/>
                  <a:pt x="374036" y="405246"/>
                </a:cubicBezTo>
                <a:cubicBezTo>
                  <a:pt x="367862" y="405162"/>
                  <a:pt x="362864" y="400165"/>
                  <a:pt x="362780" y="393989"/>
                </a:cubicBezTo>
                <a:cubicBezTo>
                  <a:pt x="362780" y="387765"/>
                  <a:pt x="367811" y="382732"/>
                  <a:pt x="374036" y="382732"/>
                </a:cubicBezTo>
                <a:close/>
                <a:moveTo>
                  <a:pt x="496838" y="381197"/>
                </a:moveTo>
                <a:cubicBezTo>
                  <a:pt x="504002" y="381197"/>
                  <a:pt x="509801" y="386997"/>
                  <a:pt x="509801" y="394161"/>
                </a:cubicBezTo>
                <a:cubicBezTo>
                  <a:pt x="509801" y="401324"/>
                  <a:pt x="504002" y="407123"/>
                  <a:pt x="496838" y="407123"/>
                </a:cubicBezTo>
                <a:cubicBezTo>
                  <a:pt x="489675" y="407123"/>
                  <a:pt x="483876" y="401324"/>
                  <a:pt x="483876" y="394161"/>
                </a:cubicBezTo>
                <a:cubicBezTo>
                  <a:pt x="483876" y="386997"/>
                  <a:pt x="489675" y="381197"/>
                  <a:pt x="496838" y="381197"/>
                </a:cubicBezTo>
                <a:close/>
                <a:moveTo>
                  <a:pt x="558240" y="380516"/>
                </a:moveTo>
                <a:cubicBezTo>
                  <a:pt x="565778" y="380516"/>
                  <a:pt x="571884" y="386622"/>
                  <a:pt x="571884" y="394161"/>
                </a:cubicBezTo>
                <a:cubicBezTo>
                  <a:pt x="571884" y="401700"/>
                  <a:pt x="565778" y="407806"/>
                  <a:pt x="558240" y="407806"/>
                </a:cubicBezTo>
                <a:cubicBezTo>
                  <a:pt x="550701" y="407806"/>
                  <a:pt x="544595" y="401700"/>
                  <a:pt x="544595" y="394161"/>
                </a:cubicBezTo>
                <a:cubicBezTo>
                  <a:pt x="544595" y="386622"/>
                  <a:pt x="550701" y="380516"/>
                  <a:pt x="558240" y="380516"/>
                </a:cubicBezTo>
                <a:close/>
                <a:moveTo>
                  <a:pt x="619641" y="379662"/>
                </a:moveTo>
                <a:cubicBezTo>
                  <a:pt x="627640" y="379662"/>
                  <a:pt x="634138" y="386162"/>
                  <a:pt x="634138" y="394161"/>
                </a:cubicBezTo>
                <a:cubicBezTo>
                  <a:pt x="634138" y="402159"/>
                  <a:pt x="627640" y="408657"/>
                  <a:pt x="619641" y="408657"/>
                </a:cubicBezTo>
                <a:cubicBezTo>
                  <a:pt x="611642" y="408657"/>
                  <a:pt x="605144" y="402159"/>
                  <a:pt x="605144" y="394161"/>
                </a:cubicBezTo>
                <a:cubicBezTo>
                  <a:pt x="605144" y="386162"/>
                  <a:pt x="611642" y="379662"/>
                  <a:pt x="619641" y="379662"/>
                </a:cubicBezTo>
                <a:close/>
                <a:moveTo>
                  <a:pt x="681042" y="378810"/>
                </a:moveTo>
                <a:cubicBezTo>
                  <a:pt x="689519" y="378810"/>
                  <a:pt x="696393" y="385683"/>
                  <a:pt x="696393" y="394161"/>
                </a:cubicBezTo>
                <a:cubicBezTo>
                  <a:pt x="696393" y="394212"/>
                  <a:pt x="696393" y="394280"/>
                  <a:pt x="696393" y="394331"/>
                </a:cubicBezTo>
                <a:cubicBezTo>
                  <a:pt x="696290" y="402722"/>
                  <a:pt x="689433" y="409443"/>
                  <a:pt x="681042" y="409340"/>
                </a:cubicBezTo>
                <a:cubicBezTo>
                  <a:pt x="672634" y="409340"/>
                  <a:pt x="665777" y="402569"/>
                  <a:pt x="665692" y="394161"/>
                </a:cubicBezTo>
                <a:cubicBezTo>
                  <a:pt x="665692" y="385683"/>
                  <a:pt x="672565" y="378810"/>
                  <a:pt x="681042" y="378810"/>
                </a:cubicBezTo>
                <a:close/>
                <a:moveTo>
                  <a:pt x="743126" y="377958"/>
                </a:moveTo>
                <a:cubicBezTo>
                  <a:pt x="743825" y="377907"/>
                  <a:pt x="744542" y="377907"/>
                  <a:pt x="745241" y="377958"/>
                </a:cubicBezTo>
                <a:cubicBezTo>
                  <a:pt x="754076" y="378538"/>
                  <a:pt x="760762" y="386179"/>
                  <a:pt x="760182" y="395013"/>
                </a:cubicBezTo>
                <a:cubicBezTo>
                  <a:pt x="760182" y="395372"/>
                  <a:pt x="760165" y="395713"/>
                  <a:pt x="760147" y="396071"/>
                </a:cubicBezTo>
                <a:cubicBezTo>
                  <a:pt x="759585" y="404906"/>
                  <a:pt x="751961" y="411609"/>
                  <a:pt x="743126" y="411046"/>
                </a:cubicBezTo>
                <a:cubicBezTo>
                  <a:pt x="734427" y="410620"/>
                  <a:pt x="727434" y="403711"/>
                  <a:pt x="726923" y="395013"/>
                </a:cubicBezTo>
                <a:cubicBezTo>
                  <a:pt x="726906" y="385923"/>
                  <a:pt x="734035" y="378418"/>
                  <a:pt x="743126" y="377958"/>
                </a:cubicBezTo>
                <a:close/>
                <a:moveTo>
                  <a:pt x="803844" y="377275"/>
                </a:moveTo>
                <a:cubicBezTo>
                  <a:pt x="813259" y="377275"/>
                  <a:pt x="820900" y="384916"/>
                  <a:pt x="820900" y="394331"/>
                </a:cubicBezTo>
                <a:cubicBezTo>
                  <a:pt x="820900" y="403746"/>
                  <a:pt x="813259" y="411387"/>
                  <a:pt x="803844" y="411387"/>
                </a:cubicBezTo>
                <a:cubicBezTo>
                  <a:pt x="794430" y="411387"/>
                  <a:pt x="786789" y="403746"/>
                  <a:pt x="786789" y="394331"/>
                </a:cubicBezTo>
                <a:cubicBezTo>
                  <a:pt x="786789" y="384916"/>
                  <a:pt x="794430" y="377275"/>
                  <a:pt x="803844" y="377275"/>
                </a:cubicBezTo>
                <a:close/>
                <a:moveTo>
                  <a:pt x="865246" y="376422"/>
                </a:moveTo>
                <a:cubicBezTo>
                  <a:pt x="874661" y="376422"/>
                  <a:pt x="882302" y="384063"/>
                  <a:pt x="882302" y="393477"/>
                </a:cubicBezTo>
                <a:cubicBezTo>
                  <a:pt x="882302" y="402893"/>
                  <a:pt x="874661" y="410534"/>
                  <a:pt x="865246" y="410534"/>
                </a:cubicBezTo>
                <a:cubicBezTo>
                  <a:pt x="855832" y="410534"/>
                  <a:pt x="848191" y="402893"/>
                  <a:pt x="848191" y="393477"/>
                </a:cubicBezTo>
                <a:cubicBezTo>
                  <a:pt x="848191" y="384063"/>
                  <a:pt x="855832" y="376422"/>
                  <a:pt x="865246" y="376422"/>
                </a:cubicBezTo>
                <a:close/>
                <a:moveTo>
                  <a:pt x="926647" y="375740"/>
                </a:moveTo>
                <a:cubicBezTo>
                  <a:pt x="936829" y="375740"/>
                  <a:pt x="945067" y="383996"/>
                  <a:pt x="945067" y="394161"/>
                </a:cubicBezTo>
                <a:cubicBezTo>
                  <a:pt x="945067" y="394212"/>
                  <a:pt x="945067" y="394280"/>
                  <a:pt x="945067" y="394331"/>
                </a:cubicBezTo>
                <a:cubicBezTo>
                  <a:pt x="944965" y="404411"/>
                  <a:pt x="936727" y="412513"/>
                  <a:pt x="926647" y="412411"/>
                </a:cubicBezTo>
                <a:cubicBezTo>
                  <a:pt x="916533" y="412411"/>
                  <a:pt x="908329" y="404274"/>
                  <a:pt x="908227" y="394161"/>
                </a:cubicBezTo>
                <a:cubicBezTo>
                  <a:pt x="908227" y="383996"/>
                  <a:pt x="916482" y="375740"/>
                  <a:pt x="926647" y="375740"/>
                </a:cubicBezTo>
                <a:close/>
                <a:moveTo>
                  <a:pt x="988415" y="374753"/>
                </a:moveTo>
                <a:cubicBezTo>
                  <a:pt x="999059" y="374753"/>
                  <a:pt x="1007688" y="383382"/>
                  <a:pt x="1007688" y="394025"/>
                </a:cubicBezTo>
                <a:cubicBezTo>
                  <a:pt x="1007688" y="404670"/>
                  <a:pt x="999060" y="413299"/>
                  <a:pt x="988415" y="413299"/>
                </a:cubicBezTo>
                <a:cubicBezTo>
                  <a:pt x="977771" y="413299"/>
                  <a:pt x="969142" y="404670"/>
                  <a:pt x="969142" y="394025"/>
                </a:cubicBezTo>
                <a:cubicBezTo>
                  <a:pt x="969142" y="383382"/>
                  <a:pt x="977771" y="374753"/>
                  <a:pt x="988415" y="374753"/>
                </a:cubicBezTo>
                <a:close/>
                <a:moveTo>
                  <a:pt x="1050132" y="374205"/>
                </a:moveTo>
                <a:cubicBezTo>
                  <a:pt x="1061150" y="374205"/>
                  <a:pt x="1070088" y="383143"/>
                  <a:pt x="1070088" y="394161"/>
                </a:cubicBezTo>
                <a:cubicBezTo>
                  <a:pt x="1070088" y="394212"/>
                  <a:pt x="1070088" y="394280"/>
                  <a:pt x="1070088" y="394331"/>
                </a:cubicBezTo>
                <a:cubicBezTo>
                  <a:pt x="1069985" y="405264"/>
                  <a:pt x="1061065" y="414048"/>
                  <a:pt x="1050132" y="413946"/>
                </a:cubicBezTo>
                <a:cubicBezTo>
                  <a:pt x="1039182" y="413946"/>
                  <a:pt x="1030262" y="405111"/>
                  <a:pt x="1030177" y="394161"/>
                </a:cubicBezTo>
                <a:cubicBezTo>
                  <a:pt x="1030177" y="383143"/>
                  <a:pt x="1039114" y="374205"/>
                  <a:pt x="1050132" y="374205"/>
                </a:cubicBezTo>
                <a:close/>
                <a:moveTo>
                  <a:pt x="1110851" y="373352"/>
                </a:moveTo>
                <a:cubicBezTo>
                  <a:pt x="1110970" y="373352"/>
                  <a:pt x="1111073" y="373352"/>
                  <a:pt x="1111192" y="373352"/>
                </a:cubicBezTo>
                <a:cubicBezTo>
                  <a:pt x="1122585" y="373455"/>
                  <a:pt x="1131762" y="382767"/>
                  <a:pt x="1131659" y="394161"/>
                </a:cubicBezTo>
                <a:cubicBezTo>
                  <a:pt x="1131659" y="394212"/>
                  <a:pt x="1131659" y="394280"/>
                  <a:pt x="1131659" y="394331"/>
                </a:cubicBezTo>
                <a:cubicBezTo>
                  <a:pt x="1131556" y="405725"/>
                  <a:pt x="1122244" y="414901"/>
                  <a:pt x="1110851" y="414798"/>
                </a:cubicBezTo>
                <a:cubicBezTo>
                  <a:pt x="1099424" y="414798"/>
                  <a:pt x="1090128" y="405587"/>
                  <a:pt x="1090043" y="394161"/>
                </a:cubicBezTo>
                <a:cubicBezTo>
                  <a:pt x="1090043" y="382665"/>
                  <a:pt x="1099355" y="373352"/>
                  <a:pt x="1110851" y="373352"/>
                </a:cubicBezTo>
                <a:close/>
                <a:moveTo>
                  <a:pt x="1172252" y="372670"/>
                </a:moveTo>
                <a:cubicBezTo>
                  <a:pt x="1172371" y="372670"/>
                  <a:pt x="1172474" y="372670"/>
                  <a:pt x="1172593" y="372670"/>
                </a:cubicBezTo>
                <a:cubicBezTo>
                  <a:pt x="1184362" y="372773"/>
                  <a:pt x="1193845" y="382392"/>
                  <a:pt x="1193743" y="394161"/>
                </a:cubicBezTo>
                <a:cubicBezTo>
                  <a:pt x="1193743" y="394212"/>
                  <a:pt x="1193743" y="394280"/>
                  <a:pt x="1193743" y="394331"/>
                </a:cubicBezTo>
                <a:cubicBezTo>
                  <a:pt x="1193640" y="406100"/>
                  <a:pt x="1184021" y="415583"/>
                  <a:pt x="1172252" y="415481"/>
                </a:cubicBezTo>
                <a:cubicBezTo>
                  <a:pt x="1160449" y="415481"/>
                  <a:pt x="1150847" y="405962"/>
                  <a:pt x="1150762" y="394161"/>
                </a:cubicBezTo>
                <a:cubicBezTo>
                  <a:pt x="1150762" y="382290"/>
                  <a:pt x="1160381" y="372670"/>
                  <a:pt x="1172252" y="372670"/>
                </a:cubicBezTo>
                <a:close/>
                <a:moveTo>
                  <a:pt x="1233654" y="371988"/>
                </a:moveTo>
                <a:cubicBezTo>
                  <a:pt x="1245899" y="371988"/>
                  <a:pt x="1255826" y="381915"/>
                  <a:pt x="1255826" y="394161"/>
                </a:cubicBezTo>
                <a:cubicBezTo>
                  <a:pt x="1255741" y="406339"/>
                  <a:pt x="1245831" y="416163"/>
                  <a:pt x="1233654" y="416163"/>
                </a:cubicBezTo>
                <a:cubicBezTo>
                  <a:pt x="1221475" y="416163"/>
                  <a:pt x="1211583" y="406339"/>
                  <a:pt x="1211481" y="394161"/>
                </a:cubicBezTo>
                <a:cubicBezTo>
                  <a:pt x="1211481" y="381915"/>
                  <a:pt x="1221407" y="371988"/>
                  <a:pt x="1233654" y="371988"/>
                </a:cubicBezTo>
                <a:close/>
                <a:moveTo>
                  <a:pt x="1295422" y="371172"/>
                </a:moveTo>
                <a:cubicBezTo>
                  <a:pt x="1308044" y="371172"/>
                  <a:pt x="1318277" y="381406"/>
                  <a:pt x="1318277" y="394027"/>
                </a:cubicBezTo>
                <a:cubicBezTo>
                  <a:pt x="1318277" y="406649"/>
                  <a:pt x="1308044" y="416881"/>
                  <a:pt x="1295422" y="416881"/>
                </a:cubicBezTo>
                <a:cubicBezTo>
                  <a:pt x="1282800" y="416881"/>
                  <a:pt x="1272567" y="406649"/>
                  <a:pt x="1272567" y="394027"/>
                </a:cubicBezTo>
                <a:cubicBezTo>
                  <a:pt x="1272567" y="381406"/>
                  <a:pt x="1282800" y="371172"/>
                  <a:pt x="1295422" y="371172"/>
                </a:cubicBezTo>
                <a:close/>
                <a:moveTo>
                  <a:pt x="1357139" y="370453"/>
                </a:moveTo>
                <a:cubicBezTo>
                  <a:pt x="1370238" y="370453"/>
                  <a:pt x="1380847" y="381062"/>
                  <a:pt x="1380847" y="394161"/>
                </a:cubicBezTo>
                <a:cubicBezTo>
                  <a:pt x="1380847" y="394212"/>
                  <a:pt x="1380847" y="394281"/>
                  <a:pt x="1380847" y="394331"/>
                </a:cubicBezTo>
                <a:cubicBezTo>
                  <a:pt x="1380744" y="407327"/>
                  <a:pt x="1370135" y="417800"/>
                  <a:pt x="1357139" y="417698"/>
                </a:cubicBezTo>
                <a:cubicBezTo>
                  <a:pt x="1344142" y="417698"/>
                  <a:pt x="1333602" y="407158"/>
                  <a:pt x="1333602" y="394161"/>
                </a:cubicBezTo>
                <a:cubicBezTo>
                  <a:pt x="1333602" y="394110"/>
                  <a:pt x="1333602" y="394041"/>
                  <a:pt x="1333602" y="393991"/>
                </a:cubicBezTo>
                <a:cubicBezTo>
                  <a:pt x="1333602" y="380994"/>
                  <a:pt x="1344142" y="370453"/>
                  <a:pt x="1357139" y="370453"/>
                </a:cubicBezTo>
                <a:close/>
                <a:moveTo>
                  <a:pt x="1971151" y="370282"/>
                </a:moveTo>
                <a:cubicBezTo>
                  <a:pt x="1984335" y="370282"/>
                  <a:pt x="1995029" y="380977"/>
                  <a:pt x="1995029" y="394161"/>
                </a:cubicBezTo>
                <a:cubicBezTo>
                  <a:pt x="1994944" y="407276"/>
                  <a:pt x="1984267" y="417867"/>
                  <a:pt x="1971151" y="417867"/>
                </a:cubicBezTo>
                <a:cubicBezTo>
                  <a:pt x="1958035" y="417867"/>
                  <a:pt x="1947358" y="407276"/>
                  <a:pt x="1947273" y="394161"/>
                </a:cubicBezTo>
                <a:cubicBezTo>
                  <a:pt x="1947273" y="380977"/>
                  <a:pt x="1957966" y="370282"/>
                  <a:pt x="1971151" y="370282"/>
                </a:cubicBezTo>
                <a:close/>
                <a:moveTo>
                  <a:pt x="1417858" y="369771"/>
                </a:moveTo>
                <a:cubicBezTo>
                  <a:pt x="1431332" y="369771"/>
                  <a:pt x="1442247" y="380687"/>
                  <a:pt x="1442247" y="394161"/>
                </a:cubicBezTo>
                <a:cubicBezTo>
                  <a:pt x="1442145" y="407567"/>
                  <a:pt x="1431264" y="418381"/>
                  <a:pt x="1417858" y="418381"/>
                </a:cubicBezTo>
                <a:cubicBezTo>
                  <a:pt x="1404486" y="418381"/>
                  <a:pt x="1393639" y="407532"/>
                  <a:pt x="1393639" y="394161"/>
                </a:cubicBezTo>
                <a:cubicBezTo>
                  <a:pt x="1393639" y="394110"/>
                  <a:pt x="1393639" y="394041"/>
                  <a:pt x="1393639" y="393991"/>
                </a:cubicBezTo>
                <a:cubicBezTo>
                  <a:pt x="1393639" y="380619"/>
                  <a:pt x="1404486" y="369771"/>
                  <a:pt x="1417858" y="369771"/>
                </a:cubicBezTo>
                <a:close/>
                <a:moveTo>
                  <a:pt x="1479259" y="369259"/>
                </a:moveTo>
                <a:cubicBezTo>
                  <a:pt x="1493006" y="369259"/>
                  <a:pt x="1504160" y="380414"/>
                  <a:pt x="1504160" y="394161"/>
                </a:cubicBezTo>
                <a:cubicBezTo>
                  <a:pt x="1504160" y="394212"/>
                  <a:pt x="1504160" y="394281"/>
                  <a:pt x="1504160" y="394331"/>
                </a:cubicBezTo>
                <a:cubicBezTo>
                  <a:pt x="1504058" y="407993"/>
                  <a:pt x="1492921" y="418994"/>
                  <a:pt x="1479259" y="418891"/>
                </a:cubicBezTo>
                <a:cubicBezTo>
                  <a:pt x="1465597" y="418891"/>
                  <a:pt x="1454528" y="407823"/>
                  <a:pt x="1454528" y="394161"/>
                </a:cubicBezTo>
                <a:cubicBezTo>
                  <a:pt x="1454528" y="394110"/>
                  <a:pt x="1454528" y="394041"/>
                  <a:pt x="1454528" y="393991"/>
                </a:cubicBezTo>
                <a:cubicBezTo>
                  <a:pt x="1454528" y="380329"/>
                  <a:pt x="1465597" y="369259"/>
                  <a:pt x="1479259" y="369259"/>
                </a:cubicBezTo>
                <a:close/>
                <a:moveTo>
                  <a:pt x="1540660" y="368577"/>
                </a:moveTo>
                <a:cubicBezTo>
                  <a:pt x="1554783" y="368577"/>
                  <a:pt x="1566244" y="380039"/>
                  <a:pt x="1566244" y="394161"/>
                </a:cubicBezTo>
                <a:cubicBezTo>
                  <a:pt x="1566159" y="408233"/>
                  <a:pt x="1554731" y="419575"/>
                  <a:pt x="1540660" y="419575"/>
                </a:cubicBezTo>
                <a:cubicBezTo>
                  <a:pt x="1526623" y="419575"/>
                  <a:pt x="1515247" y="408198"/>
                  <a:pt x="1515247" y="394161"/>
                </a:cubicBezTo>
                <a:cubicBezTo>
                  <a:pt x="1515247" y="380090"/>
                  <a:pt x="1526589" y="368663"/>
                  <a:pt x="1540660" y="368577"/>
                </a:cubicBezTo>
                <a:close/>
                <a:moveTo>
                  <a:pt x="1602428" y="367931"/>
                </a:moveTo>
                <a:cubicBezTo>
                  <a:pt x="1616840" y="367931"/>
                  <a:pt x="1628523" y="379614"/>
                  <a:pt x="1628523" y="394027"/>
                </a:cubicBezTo>
                <a:cubicBezTo>
                  <a:pt x="1628523" y="408439"/>
                  <a:pt x="1616840" y="420121"/>
                  <a:pt x="1602428" y="420121"/>
                </a:cubicBezTo>
                <a:cubicBezTo>
                  <a:pt x="1588015" y="420121"/>
                  <a:pt x="1576332" y="408439"/>
                  <a:pt x="1576332" y="394027"/>
                </a:cubicBezTo>
                <a:cubicBezTo>
                  <a:pt x="1576332" y="379614"/>
                  <a:pt x="1588015" y="367931"/>
                  <a:pt x="1602428" y="367931"/>
                </a:cubicBezTo>
                <a:close/>
                <a:moveTo>
                  <a:pt x="1664145" y="367553"/>
                </a:moveTo>
                <a:cubicBezTo>
                  <a:pt x="1678847" y="367553"/>
                  <a:pt x="1690752" y="379457"/>
                  <a:pt x="1690752" y="394161"/>
                </a:cubicBezTo>
                <a:cubicBezTo>
                  <a:pt x="1690752" y="394212"/>
                  <a:pt x="1690752" y="394280"/>
                  <a:pt x="1690752" y="394331"/>
                </a:cubicBezTo>
                <a:cubicBezTo>
                  <a:pt x="1690649" y="408931"/>
                  <a:pt x="1678744" y="420699"/>
                  <a:pt x="1664145" y="420597"/>
                </a:cubicBezTo>
                <a:cubicBezTo>
                  <a:pt x="1664025" y="420597"/>
                  <a:pt x="1663923" y="420597"/>
                  <a:pt x="1663804" y="420597"/>
                </a:cubicBezTo>
                <a:cubicBezTo>
                  <a:pt x="1649289" y="420494"/>
                  <a:pt x="1637606" y="408675"/>
                  <a:pt x="1637708" y="394161"/>
                </a:cubicBezTo>
                <a:cubicBezTo>
                  <a:pt x="1637708" y="394109"/>
                  <a:pt x="1637708" y="394041"/>
                  <a:pt x="1637708" y="393989"/>
                </a:cubicBezTo>
                <a:cubicBezTo>
                  <a:pt x="1637708" y="379390"/>
                  <a:pt x="1649545" y="367553"/>
                  <a:pt x="1664145" y="367553"/>
                </a:cubicBezTo>
                <a:close/>
                <a:moveTo>
                  <a:pt x="1724863" y="367212"/>
                </a:moveTo>
                <a:cubicBezTo>
                  <a:pt x="1739754" y="367212"/>
                  <a:pt x="1751812" y="379271"/>
                  <a:pt x="1751812" y="394161"/>
                </a:cubicBezTo>
                <a:cubicBezTo>
                  <a:pt x="1751812" y="394212"/>
                  <a:pt x="1751812" y="394280"/>
                  <a:pt x="1751812" y="394331"/>
                </a:cubicBezTo>
                <a:cubicBezTo>
                  <a:pt x="1751710" y="409119"/>
                  <a:pt x="1739651" y="421041"/>
                  <a:pt x="1724863" y="420939"/>
                </a:cubicBezTo>
                <a:cubicBezTo>
                  <a:pt x="1710076" y="420939"/>
                  <a:pt x="1698086" y="408948"/>
                  <a:pt x="1698086" y="394161"/>
                </a:cubicBezTo>
                <a:cubicBezTo>
                  <a:pt x="1698086" y="394110"/>
                  <a:pt x="1698086" y="394041"/>
                  <a:pt x="1698086" y="393989"/>
                </a:cubicBezTo>
                <a:cubicBezTo>
                  <a:pt x="1698086" y="379203"/>
                  <a:pt x="1710076" y="367212"/>
                  <a:pt x="1724863" y="367212"/>
                </a:cubicBezTo>
                <a:close/>
                <a:moveTo>
                  <a:pt x="1786265" y="366870"/>
                </a:moveTo>
                <a:cubicBezTo>
                  <a:pt x="1801343" y="366870"/>
                  <a:pt x="1813555" y="379084"/>
                  <a:pt x="1813555" y="394161"/>
                </a:cubicBezTo>
                <a:cubicBezTo>
                  <a:pt x="1813470" y="409169"/>
                  <a:pt x="1801275" y="421279"/>
                  <a:pt x="1786265" y="421279"/>
                </a:cubicBezTo>
                <a:cubicBezTo>
                  <a:pt x="1771290" y="421279"/>
                  <a:pt x="1759147" y="409136"/>
                  <a:pt x="1759147" y="394161"/>
                </a:cubicBezTo>
                <a:cubicBezTo>
                  <a:pt x="1759147" y="394110"/>
                  <a:pt x="1759147" y="394041"/>
                  <a:pt x="1759147" y="393989"/>
                </a:cubicBezTo>
                <a:cubicBezTo>
                  <a:pt x="1759147" y="379015"/>
                  <a:pt x="1771290" y="366870"/>
                  <a:pt x="1786265" y="366870"/>
                </a:cubicBezTo>
                <a:close/>
                <a:moveTo>
                  <a:pt x="1847666" y="366700"/>
                </a:moveTo>
                <a:cubicBezTo>
                  <a:pt x="1862828" y="366700"/>
                  <a:pt x="1875126" y="378998"/>
                  <a:pt x="1875126" y="394160"/>
                </a:cubicBezTo>
                <a:cubicBezTo>
                  <a:pt x="1875041" y="409255"/>
                  <a:pt x="1862760" y="421449"/>
                  <a:pt x="1847666" y="421449"/>
                </a:cubicBezTo>
                <a:cubicBezTo>
                  <a:pt x="1832589" y="421449"/>
                  <a:pt x="1820377" y="409238"/>
                  <a:pt x="1820377" y="394160"/>
                </a:cubicBezTo>
                <a:cubicBezTo>
                  <a:pt x="1820377" y="379066"/>
                  <a:pt x="1832571" y="366786"/>
                  <a:pt x="1847666" y="366700"/>
                </a:cubicBezTo>
                <a:close/>
                <a:moveTo>
                  <a:pt x="1909067" y="366529"/>
                </a:moveTo>
                <a:cubicBezTo>
                  <a:pt x="1909187" y="366529"/>
                  <a:pt x="1909289" y="366529"/>
                  <a:pt x="1909409" y="366529"/>
                </a:cubicBezTo>
                <a:cubicBezTo>
                  <a:pt x="1924572" y="366633"/>
                  <a:pt x="1936800" y="378998"/>
                  <a:pt x="1936698" y="394161"/>
                </a:cubicBezTo>
                <a:cubicBezTo>
                  <a:pt x="1936698" y="394212"/>
                  <a:pt x="1936698" y="394280"/>
                  <a:pt x="1936698" y="394331"/>
                </a:cubicBezTo>
                <a:cubicBezTo>
                  <a:pt x="1936596" y="409493"/>
                  <a:pt x="1924230" y="421723"/>
                  <a:pt x="1909067" y="421621"/>
                </a:cubicBezTo>
                <a:cubicBezTo>
                  <a:pt x="1893905" y="421621"/>
                  <a:pt x="1881608" y="409324"/>
                  <a:pt x="1881608" y="394161"/>
                </a:cubicBezTo>
                <a:cubicBezTo>
                  <a:pt x="1881608" y="394110"/>
                  <a:pt x="1881608" y="394041"/>
                  <a:pt x="1881608" y="393989"/>
                </a:cubicBezTo>
                <a:cubicBezTo>
                  <a:pt x="1881608" y="378828"/>
                  <a:pt x="1893905" y="366529"/>
                  <a:pt x="1909067" y="366529"/>
                </a:cubicBezTo>
                <a:close/>
                <a:moveTo>
                  <a:pt x="5629" y="327472"/>
                </a:moveTo>
                <a:cubicBezTo>
                  <a:pt x="8545" y="327472"/>
                  <a:pt x="10916" y="329843"/>
                  <a:pt x="10916" y="332760"/>
                </a:cubicBezTo>
                <a:cubicBezTo>
                  <a:pt x="10916" y="335676"/>
                  <a:pt x="8545" y="338047"/>
                  <a:pt x="5629" y="338047"/>
                </a:cubicBezTo>
                <a:cubicBezTo>
                  <a:pt x="2712" y="338047"/>
                  <a:pt x="342" y="335676"/>
                  <a:pt x="342" y="332760"/>
                </a:cubicBezTo>
                <a:cubicBezTo>
                  <a:pt x="342" y="329843"/>
                  <a:pt x="2712" y="327472"/>
                  <a:pt x="5629" y="327472"/>
                </a:cubicBezTo>
                <a:close/>
                <a:moveTo>
                  <a:pt x="67029" y="325425"/>
                </a:moveTo>
                <a:cubicBezTo>
                  <a:pt x="71072" y="325425"/>
                  <a:pt x="74364" y="328717"/>
                  <a:pt x="74364" y="332759"/>
                </a:cubicBezTo>
                <a:cubicBezTo>
                  <a:pt x="74364" y="336802"/>
                  <a:pt x="71072" y="340093"/>
                  <a:pt x="67029" y="340093"/>
                </a:cubicBezTo>
                <a:cubicBezTo>
                  <a:pt x="63022" y="340008"/>
                  <a:pt x="59781" y="336768"/>
                  <a:pt x="59696" y="332759"/>
                </a:cubicBezTo>
                <a:cubicBezTo>
                  <a:pt x="59696" y="328717"/>
                  <a:pt x="62971" y="325425"/>
                  <a:pt x="67029" y="325425"/>
                </a:cubicBezTo>
                <a:close/>
                <a:moveTo>
                  <a:pt x="129114" y="324572"/>
                </a:moveTo>
                <a:cubicBezTo>
                  <a:pt x="129233" y="324572"/>
                  <a:pt x="129335" y="324572"/>
                  <a:pt x="129455" y="324572"/>
                </a:cubicBezTo>
                <a:cubicBezTo>
                  <a:pt x="133889" y="324675"/>
                  <a:pt x="137403" y="328325"/>
                  <a:pt x="137301" y="332759"/>
                </a:cubicBezTo>
                <a:cubicBezTo>
                  <a:pt x="137301" y="337279"/>
                  <a:pt x="133634" y="340946"/>
                  <a:pt x="129114" y="340946"/>
                </a:cubicBezTo>
                <a:cubicBezTo>
                  <a:pt x="124628" y="340861"/>
                  <a:pt x="121012" y="337245"/>
                  <a:pt x="120927" y="332759"/>
                </a:cubicBezTo>
                <a:cubicBezTo>
                  <a:pt x="120927" y="328240"/>
                  <a:pt x="124594" y="324572"/>
                  <a:pt x="129114" y="324572"/>
                </a:cubicBezTo>
                <a:close/>
                <a:moveTo>
                  <a:pt x="189832" y="323720"/>
                </a:moveTo>
                <a:cubicBezTo>
                  <a:pt x="189951" y="323720"/>
                  <a:pt x="190054" y="323720"/>
                  <a:pt x="190173" y="323720"/>
                </a:cubicBezTo>
                <a:cubicBezTo>
                  <a:pt x="195068" y="323823"/>
                  <a:pt x="198974" y="327865"/>
                  <a:pt x="198872" y="332760"/>
                </a:cubicBezTo>
                <a:cubicBezTo>
                  <a:pt x="198872" y="337757"/>
                  <a:pt x="194830" y="341800"/>
                  <a:pt x="189832" y="341800"/>
                </a:cubicBezTo>
                <a:cubicBezTo>
                  <a:pt x="184835" y="341800"/>
                  <a:pt x="180793" y="337757"/>
                  <a:pt x="180793" y="332760"/>
                </a:cubicBezTo>
                <a:cubicBezTo>
                  <a:pt x="180793" y="327763"/>
                  <a:pt x="184835" y="323720"/>
                  <a:pt x="189832" y="323720"/>
                </a:cubicBezTo>
                <a:close/>
                <a:moveTo>
                  <a:pt x="251233" y="322868"/>
                </a:moveTo>
                <a:cubicBezTo>
                  <a:pt x="256691" y="322868"/>
                  <a:pt x="261125" y="327303"/>
                  <a:pt x="261125" y="332760"/>
                </a:cubicBezTo>
                <a:cubicBezTo>
                  <a:pt x="261125" y="338218"/>
                  <a:pt x="256691" y="342652"/>
                  <a:pt x="251233" y="342652"/>
                </a:cubicBezTo>
                <a:cubicBezTo>
                  <a:pt x="245775" y="342652"/>
                  <a:pt x="241341" y="338218"/>
                  <a:pt x="241341" y="332760"/>
                </a:cubicBezTo>
                <a:cubicBezTo>
                  <a:pt x="241341" y="327303"/>
                  <a:pt x="245775" y="322868"/>
                  <a:pt x="251233" y="322868"/>
                </a:cubicBezTo>
                <a:close/>
                <a:moveTo>
                  <a:pt x="312635" y="322185"/>
                </a:moveTo>
                <a:cubicBezTo>
                  <a:pt x="318468" y="322185"/>
                  <a:pt x="323210" y="326927"/>
                  <a:pt x="323210" y="332760"/>
                </a:cubicBezTo>
                <a:cubicBezTo>
                  <a:pt x="323210" y="338593"/>
                  <a:pt x="318468" y="343335"/>
                  <a:pt x="312635" y="343335"/>
                </a:cubicBezTo>
                <a:cubicBezTo>
                  <a:pt x="306802" y="343335"/>
                  <a:pt x="302061" y="338593"/>
                  <a:pt x="302061" y="332760"/>
                </a:cubicBezTo>
                <a:cubicBezTo>
                  <a:pt x="302061" y="326927"/>
                  <a:pt x="306802" y="322185"/>
                  <a:pt x="312635" y="322185"/>
                </a:cubicBezTo>
                <a:close/>
                <a:moveTo>
                  <a:pt x="374036" y="321331"/>
                </a:moveTo>
                <a:cubicBezTo>
                  <a:pt x="380347" y="321331"/>
                  <a:pt x="385463" y="326449"/>
                  <a:pt x="385463" y="332760"/>
                </a:cubicBezTo>
                <a:cubicBezTo>
                  <a:pt x="385463" y="339071"/>
                  <a:pt x="380347" y="344188"/>
                  <a:pt x="374036" y="344188"/>
                </a:cubicBezTo>
                <a:cubicBezTo>
                  <a:pt x="367725" y="344188"/>
                  <a:pt x="362609" y="339071"/>
                  <a:pt x="362609" y="332760"/>
                </a:cubicBezTo>
                <a:cubicBezTo>
                  <a:pt x="362609" y="326449"/>
                  <a:pt x="367725" y="321331"/>
                  <a:pt x="374036" y="321331"/>
                </a:cubicBezTo>
                <a:close/>
                <a:moveTo>
                  <a:pt x="436120" y="320479"/>
                </a:moveTo>
                <a:cubicBezTo>
                  <a:pt x="442908" y="320479"/>
                  <a:pt x="448400" y="325971"/>
                  <a:pt x="448400" y="332760"/>
                </a:cubicBezTo>
                <a:cubicBezTo>
                  <a:pt x="448400" y="339548"/>
                  <a:pt x="442908" y="345040"/>
                  <a:pt x="436120" y="345040"/>
                </a:cubicBezTo>
                <a:cubicBezTo>
                  <a:pt x="429383" y="344955"/>
                  <a:pt x="423925" y="339497"/>
                  <a:pt x="423840" y="332760"/>
                </a:cubicBezTo>
                <a:cubicBezTo>
                  <a:pt x="423840" y="325971"/>
                  <a:pt x="429331" y="320479"/>
                  <a:pt x="436120" y="320479"/>
                </a:cubicBezTo>
                <a:close/>
                <a:moveTo>
                  <a:pt x="496838" y="319626"/>
                </a:moveTo>
                <a:cubicBezTo>
                  <a:pt x="496958" y="319626"/>
                  <a:pt x="497060" y="319626"/>
                  <a:pt x="497179" y="319626"/>
                </a:cubicBezTo>
                <a:cubicBezTo>
                  <a:pt x="504343" y="319730"/>
                  <a:pt x="510074" y="325596"/>
                  <a:pt x="509971" y="332759"/>
                </a:cubicBezTo>
                <a:cubicBezTo>
                  <a:pt x="509971" y="340008"/>
                  <a:pt x="504087" y="345892"/>
                  <a:pt x="496838" y="345892"/>
                </a:cubicBezTo>
                <a:cubicBezTo>
                  <a:pt x="489624" y="345807"/>
                  <a:pt x="483791" y="339974"/>
                  <a:pt x="483706" y="332759"/>
                </a:cubicBezTo>
                <a:cubicBezTo>
                  <a:pt x="483706" y="325511"/>
                  <a:pt x="489590" y="319626"/>
                  <a:pt x="496838" y="319626"/>
                </a:cubicBezTo>
                <a:close/>
                <a:moveTo>
                  <a:pt x="558240" y="318772"/>
                </a:moveTo>
                <a:cubicBezTo>
                  <a:pt x="565966" y="318772"/>
                  <a:pt x="572226" y="325033"/>
                  <a:pt x="572226" y="332759"/>
                </a:cubicBezTo>
                <a:cubicBezTo>
                  <a:pt x="572226" y="340486"/>
                  <a:pt x="565966" y="346745"/>
                  <a:pt x="558240" y="346745"/>
                </a:cubicBezTo>
                <a:cubicBezTo>
                  <a:pt x="550513" y="346745"/>
                  <a:pt x="544254" y="340486"/>
                  <a:pt x="544254" y="332759"/>
                </a:cubicBezTo>
                <a:cubicBezTo>
                  <a:pt x="544254" y="325033"/>
                  <a:pt x="550513" y="318772"/>
                  <a:pt x="558240" y="318772"/>
                </a:cubicBezTo>
                <a:close/>
                <a:moveTo>
                  <a:pt x="620007" y="317957"/>
                </a:moveTo>
                <a:cubicBezTo>
                  <a:pt x="628108" y="317957"/>
                  <a:pt x="634675" y="324524"/>
                  <a:pt x="634675" y="332625"/>
                </a:cubicBezTo>
                <a:cubicBezTo>
                  <a:pt x="634675" y="340726"/>
                  <a:pt x="628108" y="347293"/>
                  <a:pt x="620007" y="347293"/>
                </a:cubicBezTo>
                <a:cubicBezTo>
                  <a:pt x="611906" y="347293"/>
                  <a:pt x="605339" y="340726"/>
                  <a:pt x="605339" y="332625"/>
                </a:cubicBezTo>
                <a:cubicBezTo>
                  <a:pt x="605339" y="324524"/>
                  <a:pt x="611906" y="317957"/>
                  <a:pt x="620007" y="317957"/>
                </a:cubicBezTo>
                <a:close/>
                <a:moveTo>
                  <a:pt x="681042" y="317238"/>
                </a:moveTo>
                <a:cubicBezTo>
                  <a:pt x="689621" y="317238"/>
                  <a:pt x="696563" y="324180"/>
                  <a:pt x="696563" y="332759"/>
                </a:cubicBezTo>
                <a:cubicBezTo>
                  <a:pt x="696563" y="332810"/>
                  <a:pt x="696563" y="332879"/>
                  <a:pt x="696563" y="332930"/>
                </a:cubicBezTo>
                <a:cubicBezTo>
                  <a:pt x="696461" y="341407"/>
                  <a:pt x="689519" y="348212"/>
                  <a:pt x="681042" y="348110"/>
                </a:cubicBezTo>
                <a:cubicBezTo>
                  <a:pt x="680991" y="348110"/>
                  <a:pt x="680923" y="348110"/>
                  <a:pt x="680872" y="348110"/>
                </a:cubicBezTo>
                <a:cubicBezTo>
                  <a:pt x="672395" y="348110"/>
                  <a:pt x="665522" y="341236"/>
                  <a:pt x="665522" y="332759"/>
                </a:cubicBezTo>
                <a:cubicBezTo>
                  <a:pt x="665522" y="324180"/>
                  <a:pt x="672463" y="317238"/>
                  <a:pt x="681042" y="317238"/>
                </a:cubicBezTo>
                <a:close/>
                <a:moveTo>
                  <a:pt x="743125" y="316386"/>
                </a:moveTo>
                <a:cubicBezTo>
                  <a:pt x="752540" y="316386"/>
                  <a:pt x="760181" y="324026"/>
                  <a:pt x="760181" y="333442"/>
                </a:cubicBezTo>
                <a:cubicBezTo>
                  <a:pt x="760181" y="342857"/>
                  <a:pt x="752540" y="350498"/>
                  <a:pt x="743125" y="350498"/>
                </a:cubicBezTo>
                <a:cubicBezTo>
                  <a:pt x="733711" y="350498"/>
                  <a:pt x="726070" y="342857"/>
                  <a:pt x="726070" y="333442"/>
                </a:cubicBezTo>
                <a:cubicBezTo>
                  <a:pt x="726070" y="324026"/>
                  <a:pt x="733711" y="316386"/>
                  <a:pt x="743125" y="316386"/>
                </a:cubicBezTo>
                <a:close/>
                <a:moveTo>
                  <a:pt x="803844" y="315533"/>
                </a:moveTo>
                <a:cubicBezTo>
                  <a:pt x="813259" y="315533"/>
                  <a:pt x="820900" y="323175"/>
                  <a:pt x="820900" y="332589"/>
                </a:cubicBezTo>
                <a:cubicBezTo>
                  <a:pt x="820900" y="342003"/>
                  <a:pt x="813259" y="349645"/>
                  <a:pt x="803844" y="349645"/>
                </a:cubicBezTo>
                <a:cubicBezTo>
                  <a:pt x="794430" y="349645"/>
                  <a:pt x="786789" y="342003"/>
                  <a:pt x="786789" y="332589"/>
                </a:cubicBezTo>
                <a:cubicBezTo>
                  <a:pt x="786789" y="323175"/>
                  <a:pt x="794430" y="315533"/>
                  <a:pt x="803844" y="315533"/>
                </a:cubicBezTo>
                <a:close/>
                <a:moveTo>
                  <a:pt x="865247" y="314510"/>
                </a:moveTo>
                <a:cubicBezTo>
                  <a:pt x="874662" y="314510"/>
                  <a:pt x="882303" y="322151"/>
                  <a:pt x="882303" y="331566"/>
                </a:cubicBezTo>
                <a:cubicBezTo>
                  <a:pt x="882303" y="340981"/>
                  <a:pt x="874662" y="348622"/>
                  <a:pt x="865247" y="348622"/>
                </a:cubicBezTo>
                <a:cubicBezTo>
                  <a:pt x="864957" y="348639"/>
                  <a:pt x="864667" y="348639"/>
                  <a:pt x="864377" y="348639"/>
                </a:cubicBezTo>
                <a:cubicBezTo>
                  <a:pt x="854945" y="348639"/>
                  <a:pt x="847321" y="340981"/>
                  <a:pt x="847338" y="331566"/>
                </a:cubicBezTo>
                <a:cubicBezTo>
                  <a:pt x="847338" y="331276"/>
                  <a:pt x="847338" y="330986"/>
                  <a:pt x="847355" y="330696"/>
                </a:cubicBezTo>
                <a:cubicBezTo>
                  <a:pt x="847833" y="321281"/>
                  <a:pt x="855832" y="314032"/>
                  <a:pt x="865247" y="314510"/>
                </a:cubicBezTo>
                <a:close/>
                <a:moveTo>
                  <a:pt x="927014" y="313864"/>
                </a:moveTo>
                <a:cubicBezTo>
                  <a:pt x="937375" y="313864"/>
                  <a:pt x="945775" y="322265"/>
                  <a:pt x="945775" y="332626"/>
                </a:cubicBezTo>
                <a:cubicBezTo>
                  <a:pt x="945775" y="342987"/>
                  <a:pt x="937375" y="351387"/>
                  <a:pt x="927014" y="351387"/>
                </a:cubicBezTo>
                <a:cubicBezTo>
                  <a:pt x="916652" y="351387"/>
                  <a:pt x="908252" y="342987"/>
                  <a:pt x="908252" y="332626"/>
                </a:cubicBezTo>
                <a:cubicBezTo>
                  <a:pt x="908252" y="322265"/>
                  <a:pt x="916652" y="313864"/>
                  <a:pt x="927014" y="313864"/>
                </a:cubicBezTo>
                <a:close/>
                <a:moveTo>
                  <a:pt x="988048" y="313315"/>
                </a:moveTo>
                <a:cubicBezTo>
                  <a:pt x="998793" y="313315"/>
                  <a:pt x="1007492" y="322014"/>
                  <a:pt x="1007492" y="332759"/>
                </a:cubicBezTo>
                <a:cubicBezTo>
                  <a:pt x="1007492" y="332810"/>
                  <a:pt x="1007492" y="332879"/>
                  <a:pt x="1007492" y="332930"/>
                </a:cubicBezTo>
                <a:cubicBezTo>
                  <a:pt x="1007389" y="343573"/>
                  <a:pt x="998691" y="352135"/>
                  <a:pt x="988048" y="352032"/>
                </a:cubicBezTo>
                <a:cubicBezTo>
                  <a:pt x="987997" y="352032"/>
                  <a:pt x="987929" y="352032"/>
                  <a:pt x="987878" y="352032"/>
                </a:cubicBezTo>
                <a:cubicBezTo>
                  <a:pt x="977235" y="352032"/>
                  <a:pt x="968605" y="343402"/>
                  <a:pt x="968605" y="332759"/>
                </a:cubicBezTo>
                <a:cubicBezTo>
                  <a:pt x="968605" y="322014"/>
                  <a:pt x="977303" y="313315"/>
                  <a:pt x="988048" y="313315"/>
                </a:cubicBezTo>
                <a:close/>
                <a:moveTo>
                  <a:pt x="1050132" y="312462"/>
                </a:moveTo>
                <a:cubicBezTo>
                  <a:pt x="1061338" y="312462"/>
                  <a:pt x="1070429" y="321554"/>
                  <a:pt x="1070429" y="332760"/>
                </a:cubicBezTo>
                <a:cubicBezTo>
                  <a:pt x="1070429" y="332811"/>
                  <a:pt x="1070429" y="332879"/>
                  <a:pt x="1070429" y="332931"/>
                </a:cubicBezTo>
                <a:cubicBezTo>
                  <a:pt x="1070326" y="344051"/>
                  <a:pt x="1061253" y="352988"/>
                  <a:pt x="1050132" y="352886"/>
                </a:cubicBezTo>
                <a:cubicBezTo>
                  <a:pt x="1038994" y="352886"/>
                  <a:pt x="1029921" y="343898"/>
                  <a:pt x="1029836" y="332760"/>
                </a:cubicBezTo>
                <a:cubicBezTo>
                  <a:pt x="1029836" y="321554"/>
                  <a:pt x="1038926" y="312462"/>
                  <a:pt x="1050132" y="312462"/>
                </a:cubicBezTo>
                <a:close/>
                <a:moveTo>
                  <a:pt x="1110851" y="311610"/>
                </a:moveTo>
                <a:cubicBezTo>
                  <a:pt x="1110970" y="311610"/>
                  <a:pt x="1111072" y="311610"/>
                  <a:pt x="1111192" y="311610"/>
                </a:cubicBezTo>
                <a:cubicBezTo>
                  <a:pt x="1122773" y="311713"/>
                  <a:pt x="1132102" y="321178"/>
                  <a:pt x="1132000" y="332760"/>
                </a:cubicBezTo>
                <a:cubicBezTo>
                  <a:pt x="1132000" y="332811"/>
                  <a:pt x="1132000" y="332879"/>
                  <a:pt x="1132000" y="332930"/>
                </a:cubicBezTo>
                <a:cubicBezTo>
                  <a:pt x="1131898" y="344511"/>
                  <a:pt x="1122432" y="353841"/>
                  <a:pt x="1110851" y="353739"/>
                </a:cubicBezTo>
                <a:cubicBezTo>
                  <a:pt x="1099236" y="353739"/>
                  <a:pt x="1089804" y="344376"/>
                  <a:pt x="1089702" y="332760"/>
                </a:cubicBezTo>
                <a:cubicBezTo>
                  <a:pt x="1089702" y="321076"/>
                  <a:pt x="1099167" y="311610"/>
                  <a:pt x="1110851" y="311610"/>
                </a:cubicBezTo>
                <a:close/>
                <a:moveTo>
                  <a:pt x="1172252" y="310928"/>
                </a:moveTo>
                <a:cubicBezTo>
                  <a:pt x="1184311" y="310928"/>
                  <a:pt x="1194084" y="320701"/>
                  <a:pt x="1194084" y="332760"/>
                </a:cubicBezTo>
                <a:cubicBezTo>
                  <a:pt x="1194084" y="332811"/>
                  <a:pt x="1194084" y="332879"/>
                  <a:pt x="1194084" y="332931"/>
                </a:cubicBezTo>
                <a:cubicBezTo>
                  <a:pt x="1193981" y="344887"/>
                  <a:pt x="1184208" y="354523"/>
                  <a:pt x="1172252" y="354421"/>
                </a:cubicBezTo>
                <a:cubicBezTo>
                  <a:pt x="1160262" y="354421"/>
                  <a:pt x="1150506" y="344750"/>
                  <a:pt x="1150421" y="332760"/>
                </a:cubicBezTo>
                <a:cubicBezTo>
                  <a:pt x="1150421" y="320701"/>
                  <a:pt x="1160194" y="310928"/>
                  <a:pt x="1172252" y="310928"/>
                </a:cubicBezTo>
                <a:close/>
                <a:moveTo>
                  <a:pt x="1233653" y="310245"/>
                </a:moveTo>
                <a:cubicBezTo>
                  <a:pt x="1246087" y="310245"/>
                  <a:pt x="1256167" y="320326"/>
                  <a:pt x="1256167" y="332759"/>
                </a:cubicBezTo>
                <a:cubicBezTo>
                  <a:pt x="1256082" y="345125"/>
                  <a:pt x="1246019" y="355102"/>
                  <a:pt x="1233653" y="355102"/>
                </a:cubicBezTo>
                <a:cubicBezTo>
                  <a:pt x="1221288" y="355102"/>
                  <a:pt x="1211225" y="345125"/>
                  <a:pt x="1211140" y="332759"/>
                </a:cubicBezTo>
                <a:cubicBezTo>
                  <a:pt x="1211225" y="320360"/>
                  <a:pt x="1221254" y="310331"/>
                  <a:pt x="1233653" y="310245"/>
                </a:cubicBezTo>
                <a:close/>
                <a:moveTo>
                  <a:pt x="1295054" y="309393"/>
                </a:moveTo>
                <a:cubicBezTo>
                  <a:pt x="1307966" y="309393"/>
                  <a:pt x="1318421" y="319849"/>
                  <a:pt x="1318421" y="332760"/>
                </a:cubicBezTo>
                <a:cubicBezTo>
                  <a:pt x="1318421" y="332811"/>
                  <a:pt x="1318421" y="332880"/>
                  <a:pt x="1318421" y="332931"/>
                </a:cubicBezTo>
                <a:cubicBezTo>
                  <a:pt x="1318319" y="345740"/>
                  <a:pt x="1307863" y="356058"/>
                  <a:pt x="1295054" y="355956"/>
                </a:cubicBezTo>
                <a:cubicBezTo>
                  <a:pt x="1282246" y="355956"/>
                  <a:pt x="1271859" y="345570"/>
                  <a:pt x="1271859" y="332760"/>
                </a:cubicBezTo>
                <a:cubicBezTo>
                  <a:pt x="1271859" y="332709"/>
                  <a:pt x="1271859" y="332641"/>
                  <a:pt x="1271859" y="332589"/>
                </a:cubicBezTo>
                <a:cubicBezTo>
                  <a:pt x="1271859" y="319781"/>
                  <a:pt x="1282246" y="309393"/>
                  <a:pt x="1295054" y="309393"/>
                </a:cubicBezTo>
                <a:close/>
                <a:moveTo>
                  <a:pt x="1357139" y="308710"/>
                </a:moveTo>
                <a:cubicBezTo>
                  <a:pt x="1370425" y="308710"/>
                  <a:pt x="1381188" y="319473"/>
                  <a:pt x="1381188" y="332759"/>
                </a:cubicBezTo>
                <a:cubicBezTo>
                  <a:pt x="1381102" y="345978"/>
                  <a:pt x="1370357" y="356637"/>
                  <a:pt x="1357139" y="356637"/>
                </a:cubicBezTo>
                <a:cubicBezTo>
                  <a:pt x="1343954" y="356637"/>
                  <a:pt x="1333261" y="345944"/>
                  <a:pt x="1333261" y="332759"/>
                </a:cubicBezTo>
                <a:cubicBezTo>
                  <a:pt x="1333261" y="319541"/>
                  <a:pt x="1343921" y="308796"/>
                  <a:pt x="1357139" y="308710"/>
                </a:cubicBezTo>
                <a:close/>
                <a:moveTo>
                  <a:pt x="1970835" y="308064"/>
                </a:moveTo>
                <a:cubicBezTo>
                  <a:pt x="1984400" y="308064"/>
                  <a:pt x="1995396" y="319061"/>
                  <a:pt x="1995396" y="332626"/>
                </a:cubicBezTo>
                <a:cubicBezTo>
                  <a:pt x="1995396" y="346190"/>
                  <a:pt x="1984400" y="357186"/>
                  <a:pt x="1970835" y="357186"/>
                </a:cubicBezTo>
                <a:cubicBezTo>
                  <a:pt x="1957271" y="357186"/>
                  <a:pt x="1946275" y="346190"/>
                  <a:pt x="1946275" y="332626"/>
                </a:cubicBezTo>
                <a:cubicBezTo>
                  <a:pt x="1946275" y="319061"/>
                  <a:pt x="1957271" y="308064"/>
                  <a:pt x="1970835" y="308064"/>
                </a:cubicBezTo>
                <a:close/>
                <a:moveTo>
                  <a:pt x="1417858" y="308028"/>
                </a:moveTo>
                <a:cubicBezTo>
                  <a:pt x="1431520" y="308028"/>
                  <a:pt x="1442589" y="319098"/>
                  <a:pt x="1442589" y="332759"/>
                </a:cubicBezTo>
                <a:cubicBezTo>
                  <a:pt x="1442589" y="332811"/>
                  <a:pt x="1442589" y="332879"/>
                  <a:pt x="1442589" y="332930"/>
                </a:cubicBezTo>
                <a:cubicBezTo>
                  <a:pt x="1442487" y="346489"/>
                  <a:pt x="1431418" y="357422"/>
                  <a:pt x="1417858" y="357320"/>
                </a:cubicBezTo>
                <a:cubicBezTo>
                  <a:pt x="1417739" y="357320"/>
                  <a:pt x="1417636" y="357320"/>
                  <a:pt x="1417517" y="357320"/>
                </a:cubicBezTo>
                <a:cubicBezTo>
                  <a:pt x="1404043" y="357218"/>
                  <a:pt x="1393195" y="346234"/>
                  <a:pt x="1393297" y="332759"/>
                </a:cubicBezTo>
                <a:cubicBezTo>
                  <a:pt x="1393297" y="332708"/>
                  <a:pt x="1393297" y="332640"/>
                  <a:pt x="1393297" y="332589"/>
                </a:cubicBezTo>
                <a:cubicBezTo>
                  <a:pt x="1393297" y="319029"/>
                  <a:pt x="1404299" y="308028"/>
                  <a:pt x="1417858" y="308028"/>
                </a:cubicBezTo>
                <a:close/>
                <a:moveTo>
                  <a:pt x="1479258" y="307346"/>
                </a:moveTo>
                <a:cubicBezTo>
                  <a:pt x="1493295" y="307346"/>
                  <a:pt x="1504672" y="318723"/>
                  <a:pt x="1504672" y="332760"/>
                </a:cubicBezTo>
                <a:cubicBezTo>
                  <a:pt x="1504586" y="346728"/>
                  <a:pt x="1493227" y="358004"/>
                  <a:pt x="1479258" y="358004"/>
                </a:cubicBezTo>
                <a:cubicBezTo>
                  <a:pt x="1465324" y="358004"/>
                  <a:pt x="1454016" y="346694"/>
                  <a:pt x="1454016" y="332760"/>
                </a:cubicBezTo>
                <a:cubicBezTo>
                  <a:pt x="1454016" y="318790"/>
                  <a:pt x="1465290" y="307432"/>
                  <a:pt x="1479258" y="307346"/>
                </a:cubicBezTo>
                <a:close/>
                <a:moveTo>
                  <a:pt x="1540660" y="306664"/>
                </a:moveTo>
                <a:cubicBezTo>
                  <a:pt x="1540779" y="306664"/>
                  <a:pt x="1540882" y="306664"/>
                  <a:pt x="1541001" y="306664"/>
                </a:cubicBezTo>
                <a:cubicBezTo>
                  <a:pt x="1555328" y="306766"/>
                  <a:pt x="1566857" y="318450"/>
                  <a:pt x="1566755" y="332760"/>
                </a:cubicBezTo>
                <a:cubicBezTo>
                  <a:pt x="1566755" y="332811"/>
                  <a:pt x="1566755" y="332879"/>
                  <a:pt x="1566755" y="332931"/>
                </a:cubicBezTo>
                <a:cubicBezTo>
                  <a:pt x="1566653" y="347240"/>
                  <a:pt x="1554970" y="358786"/>
                  <a:pt x="1540660" y="358685"/>
                </a:cubicBezTo>
                <a:cubicBezTo>
                  <a:pt x="1526350" y="358685"/>
                  <a:pt x="1514735" y="347069"/>
                  <a:pt x="1514735" y="332760"/>
                </a:cubicBezTo>
                <a:cubicBezTo>
                  <a:pt x="1514735" y="332709"/>
                  <a:pt x="1514735" y="332641"/>
                  <a:pt x="1514735" y="332589"/>
                </a:cubicBezTo>
                <a:cubicBezTo>
                  <a:pt x="1514735" y="318262"/>
                  <a:pt x="1526350" y="306664"/>
                  <a:pt x="1540660" y="306664"/>
                </a:cubicBezTo>
                <a:close/>
                <a:moveTo>
                  <a:pt x="1602061" y="305981"/>
                </a:moveTo>
                <a:cubicBezTo>
                  <a:pt x="1616848" y="305981"/>
                  <a:pt x="1628839" y="317972"/>
                  <a:pt x="1628839" y="332759"/>
                </a:cubicBezTo>
                <a:cubicBezTo>
                  <a:pt x="1628839" y="332810"/>
                  <a:pt x="1628839" y="332879"/>
                  <a:pt x="1628839" y="332930"/>
                </a:cubicBezTo>
                <a:cubicBezTo>
                  <a:pt x="1628737" y="347632"/>
                  <a:pt x="1616763" y="359469"/>
                  <a:pt x="1602061" y="359365"/>
                </a:cubicBezTo>
                <a:cubicBezTo>
                  <a:pt x="1587359" y="359365"/>
                  <a:pt x="1575454" y="347461"/>
                  <a:pt x="1575454" y="332759"/>
                </a:cubicBezTo>
                <a:cubicBezTo>
                  <a:pt x="1575454" y="332708"/>
                  <a:pt x="1575454" y="332640"/>
                  <a:pt x="1575454" y="332589"/>
                </a:cubicBezTo>
                <a:cubicBezTo>
                  <a:pt x="1575454" y="317886"/>
                  <a:pt x="1587359" y="305981"/>
                  <a:pt x="1602061" y="305981"/>
                </a:cubicBezTo>
                <a:close/>
                <a:moveTo>
                  <a:pt x="1664144" y="305470"/>
                </a:moveTo>
                <a:cubicBezTo>
                  <a:pt x="1679222" y="305470"/>
                  <a:pt x="1691434" y="317682"/>
                  <a:pt x="1691434" y="332760"/>
                </a:cubicBezTo>
                <a:cubicBezTo>
                  <a:pt x="1691349" y="347769"/>
                  <a:pt x="1679154" y="359879"/>
                  <a:pt x="1664144" y="359879"/>
                </a:cubicBezTo>
                <a:cubicBezTo>
                  <a:pt x="1649169" y="359879"/>
                  <a:pt x="1637026" y="347735"/>
                  <a:pt x="1637026" y="332760"/>
                </a:cubicBezTo>
                <a:cubicBezTo>
                  <a:pt x="1637026" y="332709"/>
                  <a:pt x="1637026" y="332641"/>
                  <a:pt x="1637026" y="332589"/>
                </a:cubicBezTo>
                <a:cubicBezTo>
                  <a:pt x="1637026" y="317614"/>
                  <a:pt x="1649169" y="305470"/>
                  <a:pt x="1664144" y="305470"/>
                </a:cubicBezTo>
                <a:close/>
                <a:moveTo>
                  <a:pt x="1724864" y="304958"/>
                </a:moveTo>
                <a:cubicBezTo>
                  <a:pt x="1740214" y="304958"/>
                  <a:pt x="1752665" y="317409"/>
                  <a:pt x="1752665" y="332760"/>
                </a:cubicBezTo>
                <a:cubicBezTo>
                  <a:pt x="1752665" y="332811"/>
                  <a:pt x="1752665" y="332879"/>
                  <a:pt x="1752665" y="332930"/>
                </a:cubicBezTo>
                <a:cubicBezTo>
                  <a:pt x="1752562" y="348195"/>
                  <a:pt x="1740129" y="360492"/>
                  <a:pt x="1724864" y="360390"/>
                </a:cubicBezTo>
                <a:cubicBezTo>
                  <a:pt x="1724744" y="360390"/>
                  <a:pt x="1724642" y="360390"/>
                  <a:pt x="1724523" y="360390"/>
                </a:cubicBezTo>
                <a:cubicBezTo>
                  <a:pt x="1709360" y="360288"/>
                  <a:pt x="1697131" y="347922"/>
                  <a:pt x="1697233" y="332760"/>
                </a:cubicBezTo>
                <a:cubicBezTo>
                  <a:pt x="1697233" y="332708"/>
                  <a:pt x="1697233" y="332640"/>
                  <a:pt x="1697233" y="332589"/>
                </a:cubicBezTo>
                <a:cubicBezTo>
                  <a:pt x="1697233" y="317324"/>
                  <a:pt x="1709599" y="304958"/>
                  <a:pt x="1724864" y="304958"/>
                </a:cubicBezTo>
                <a:close/>
                <a:moveTo>
                  <a:pt x="1786265" y="304617"/>
                </a:moveTo>
                <a:cubicBezTo>
                  <a:pt x="1801803" y="304617"/>
                  <a:pt x="1814407" y="317222"/>
                  <a:pt x="1814407" y="332760"/>
                </a:cubicBezTo>
                <a:cubicBezTo>
                  <a:pt x="1814407" y="332811"/>
                  <a:pt x="1814407" y="332879"/>
                  <a:pt x="1814407" y="332930"/>
                </a:cubicBezTo>
                <a:cubicBezTo>
                  <a:pt x="1814305" y="348383"/>
                  <a:pt x="1801718" y="360834"/>
                  <a:pt x="1786265" y="360731"/>
                </a:cubicBezTo>
                <a:cubicBezTo>
                  <a:pt x="1786146" y="360731"/>
                  <a:pt x="1786043" y="360731"/>
                  <a:pt x="1785924" y="360731"/>
                </a:cubicBezTo>
                <a:cubicBezTo>
                  <a:pt x="1770573" y="360629"/>
                  <a:pt x="1758191" y="348110"/>
                  <a:pt x="1758293" y="332760"/>
                </a:cubicBezTo>
                <a:cubicBezTo>
                  <a:pt x="1758293" y="332709"/>
                  <a:pt x="1758293" y="332640"/>
                  <a:pt x="1758293" y="332589"/>
                </a:cubicBezTo>
                <a:cubicBezTo>
                  <a:pt x="1758293" y="317136"/>
                  <a:pt x="1770812" y="304617"/>
                  <a:pt x="1786265" y="304617"/>
                </a:cubicBezTo>
                <a:close/>
                <a:moveTo>
                  <a:pt x="1909068" y="304446"/>
                </a:moveTo>
                <a:cubicBezTo>
                  <a:pt x="1924708" y="304446"/>
                  <a:pt x="1937381" y="317119"/>
                  <a:pt x="1937381" y="332759"/>
                </a:cubicBezTo>
                <a:cubicBezTo>
                  <a:pt x="1937381" y="332810"/>
                  <a:pt x="1937381" y="332879"/>
                  <a:pt x="1937381" y="332930"/>
                </a:cubicBezTo>
                <a:cubicBezTo>
                  <a:pt x="1937279" y="348468"/>
                  <a:pt x="1924606" y="361004"/>
                  <a:pt x="1909068" y="360901"/>
                </a:cubicBezTo>
                <a:cubicBezTo>
                  <a:pt x="1893530" y="360901"/>
                  <a:pt x="1880926" y="348297"/>
                  <a:pt x="1880926" y="332759"/>
                </a:cubicBezTo>
                <a:cubicBezTo>
                  <a:pt x="1880926" y="332708"/>
                  <a:pt x="1880926" y="332640"/>
                  <a:pt x="1880926" y="332589"/>
                </a:cubicBezTo>
                <a:cubicBezTo>
                  <a:pt x="1880926" y="317051"/>
                  <a:pt x="1893530" y="304446"/>
                  <a:pt x="1909068" y="304446"/>
                </a:cubicBezTo>
                <a:close/>
                <a:moveTo>
                  <a:pt x="1847666" y="304446"/>
                </a:moveTo>
                <a:cubicBezTo>
                  <a:pt x="1863306" y="304446"/>
                  <a:pt x="1875979" y="317119"/>
                  <a:pt x="1875979" y="332759"/>
                </a:cubicBezTo>
                <a:cubicBezTo>
                  <a:pt x="1875979" y="332810"/>
                  <a:pt x="1875979" y="332879"/>
                  <a:pt x="1875979" y="332930"/>
                </a:cubicBezTo>
                <a:cubicBezTo>
                  <a:pt x="1875877" y="348468"/>
                  <a:pt x="1863204" y="361004"/>
                  <a:pt x="1847666" y="360901"/>
                </a:cubicBezTo>
                <a:cubicBezTo>
                  <a:pt x="1832128" y="360901"/>
                  <a:pt x="1819524" y="348297"/>
                  <a:pt x="1819524" y="332759"/>
                </a:cubicBezTo>
                <a:cubicBezTo>
                  <a:pt x="1819524" y="332708"/>
                  <a:pt x="1819524" y="332640"/>
                  <a:pt x="1819524" y="332589"/>
                </a:cubicBezTo>
                <a:cubicBezTo>
                  <a:pt x="1819524" y="317051"/>
                  <a:pt x="1832128" y="304446"/>
                  <a:pt x="1847666" y="304446"/>
                </a:cubicBezTo>
                <a:close/>
                <a:moveTo>
                  <a:pt x="5629" y="265900"/>
                </a:moveTo>
                <a:cubicBezTo>
                  <a:pt x="8648" y="265900"/>
                  <a:pt x="11086" y="268338"/>
                  <a:pt x="11086" y="271358"/>
                </a:cubicBezTo>
                <a:cubicBezTo>
                  <a:pt x="11086" y="274377"/>
                  <a:pt x="8648" y="276816"/>
                  <a:pt x="5629" y="276816"/>
                </a:cubicBezTo>
                <a:cubicBezTo>
                  <a:pt x="2643" y="276731"/>
                  <a:pt x="256" y="274343"/>
                  <a:pt x="171" y="271358"/>
                </a:cubicBezTo>
                <a:cubicBezTo>
                  <a:pt x="171" y="268338"/>
                  <a:pt x="2610" y="265900"/>
                  <a:pt x="5629" y="265900"/>
                </a:cubicBezTo>
                <a:close/>
                <a:moveTo>
                  <a:pt x="129113" y="263342"/>
                </a:moveTo>
                <a:cubicBezTo>
                  <a:pt x="133735" y="263342"/>
                  <a:pt x="137470" y="267078"/>
                  <a:pt x="137470" y="271700"/>
                </a:cubicBezTo>
                <a:cubicBezTo>
                  <a:pt x="137470" y="276322"/>
                  <a:pt x="133735" y="280057"/>
                  <a:pt x="129113" y="280057"/>
                </a:cubicBezTo>
                <a:cubicBezTo>
                  <a:pt x="124491" y="280057"/>
                  <a:pt x="120756" y="276322"/>
                  <a:pt x="120756" y="271700"/>
                </a:cubicBezTo>
                <a:cubicBezTo>
                  <a:pt x="120756" y="267078"/>
                  <a:pt x="124491" y="263342"/>
                  <a:pt x="129113" y="263342"/>
                </a:cubicBezTo>
                <a:close/>
                <a:moveTo>
                  <a:pt x="67030" y="263342"/>
                </a:moveTo>
                <a:cubicBezTo>
                  <a:pt x="67149" y="263342"/>
                  <a:pt x="67251" y="263342"/>
                  <a:pt x="67371" y="263342"/>
                </a:cubicBezTo>
                <a:cubicBezTo>
                  <a:pt x="71431" y="263445"/>
                  <a:pt x="74637" y="266805"/>
                  <a:pt x="74534" y="270847"/>
                </a:cubicBezTo>
                <a:cubicBezTo>
                  <a:pt x="74534" y="274992"/>
                  <a:pt x="71174" y="278352"/>
                  <a:pt x="67030" y="278352"/>
                </a:cubicBezTo>
                <a:cubicBezTo>
                  <a:pt x="62885" y="278352"/>
                  <a:pt x="59526" y="274992"/>
                  <a:pt x="59526" y="270847"/>
                </a:cubicBezTo>
                <a:cubicBezTo>
                  <a:pt x="59526" y="266702"/>
                  <a:pt x="62885" y="263342"/>
                  <a:pt x="67030" y="263342"/>
                </a:cubicBezTo>
                <a:close/>
                <a:moveTo>
                  <a:pt x="189832" y="262148"/>
                </a:moveTo>
                <a:cubicBezTo>
                  <a:pt x="194915" y="262148"/>
                  <a:pt x="199042" y="266276"/>
                  <a:pt x="199042" y="271359"/>
                </a:cubicBezTo>
                <a:cubicBezTo>
                  <a:pt x="199042" y="276441"/>
                  <a:pt x="194915" y="280569"/>
                  <a:pt x="189832" y="280569"/>
                </a:cubicBezTo>
                <a:cubicBezTo>
                  <a:pt x="184784" y="280483"/>
                  <a:pt x="180707" y="276407"/>
                  <a:pt x="180622" y="271359"/>
                </a:cubicBezTo>
                <a:cubicBezTo>
                  <a:pt x="180622" y="266276"/>
                  <a:pt x="184749" y="262148"/>
                  <a:pt x="189832" y="262148"/>
                </a:cubicBezTo>
                <a:close/>
                <a:moveTo>
                  <a:pt x="251233" y="261296"/>
                </a:moveTo>
                <a:cubicBezTo>
                  <a:pt x="251353" y="261296"/>
                  <a:pt x="251455" y="261296"/>
                  <a:pt x="251574" y="261296"/>
                </a:cubicBezTo>
                <a:cubicBezTo>
                  <a:pt x="257032" y="261399"/>
                  <a:pt x="261399" y="265900"/>
                  <a:pt x="261296" y="271358"/>
                </a:cubicBezTo>
                <a:cubicBezTo>
                  <a:pt x="261296" y="276919"/>
                  <a:pt x="256794" y="281421"/>
                  <a:pt x="251233" y="281421"/>
                </a:cubicBezTo>
                <a:cubicBezTo>
                  <a:pt x="245707" y="281335"/>
                  <a:pt x="241256" y="276885"/>
                  <a:pt x="241171" y="271358"/>
                </a:cubicBezTo>
                <a:cubicBezTo>
                  <a:pt x="241171" y="265798"/>
                  <a:pt x="245673" y="261296"/>
                  <a:pt x="251233" y="261296"/>
                </a:cubicBezTo>
                <a:close/>
                <a:moveTo>
                  <a:pt x="313001" y="260480"/>
                </a:moveTo>
                <a:cubicBezTo>
                  <a:pt x="318936" y="260480"/>
                  <a:pt x="323746" y="265290"/>
                  <a:pt x="323746" y="271223"/>
                </a:cubicBezTo>
                <a:cubicBezTo>
                  <a:pt x="323746" y="277159"/>
                  <a:pt x="318936" y="281969"/>
                  <a:pt x="313001" y="281969"/>
                </a:cubicBezTo>
                <a:cubicBezTo>
                  <a:pt x="307067" y="281969"/>
                  <a:pt x="302256" y="277159"/>
                  <a:pt x="302256" y="271223"/>
                </a:cubicBezTo>
                <a:cubicBezTo>
                  <a:pt x="302256" y="265290"/>
                  <a:pt x="307067" y="260480"/>
                  <a:pt x="313001" y="260480"/>
                </a:cubicBezTo>
                <a:close/>
                <a:moveTo>
                  <a:pt x="374035" y="259760"/>
                </a:moveTo>
                <a:cubicBezTo>
                  <a:pt x="374155" y="259760"/>
                  <a:pt x="374257" y="259760"/>
                  <a:pt x="374377" y="259760"/>
                </a:cubicBezTo>
                <a:cubicBezTo>
                  <a:pt x="380688" y="259864"/>
                  <a:pt x="385736" y="265048"/>
                  <a:pt x="385634" y="271358"/>
                </a:cubicBezTo>
                <a:cubicBezTo>
                  <a:pt x="385634" y="277771"/>
                  <a:pt x="380449" y="282956"/>
                  <a:pt x="374035" y="282956"/>
                </a:cubicBezTo>
                <a:cubicBezTo>
                  <a:pt x="367674" y="282871"/>
                  <a:pt x="362523" y="277720"/>
                  <a:pt x="362438" y="271358"/>
                </a:cubicBezTo>
                <a:cubicBezTo>
                  <a:pt x="362438" y="264945"/>
                  <a:pt x="367623" y="259760"/>
                  <a:pt x="374035" y="259760"/>
                </a:cubicBezTo>
                <a:close/>
                <a:moveTo>
                  <a:pt x="436120" y="258908"/>
                </a:moveTo>
                <a:cubicBezTo>
                  <a:pt x="436239" y="258908"/>
                  <a:pt x="436341" y="258908"/>
                  <a:pt x="436460" y="258908"/>
                </a:cubicBezTo>
                <a:cubicBezTo>
                  <a:pt x="443249" y="259011"/>
                  <a:pt x="448673" y="264570"/>
                  <a:pt x="448571" y="271358"/>
                </a:cubicBezTo>
                <a:cubicBezTo>
                  <a:pt x="448571" y="278232"/>
                  <a:pt x="442993" y="283808"/>
                  <a:pt x="436120" y="283808"/>
                </a:cubicBezTo>
                <a:cubicBezTo>
                  <a:pt x="429246" y="283808"/>
                  <a:pt x="423669" y="278232"/>
                  <a:pt x="423669" y="271358"/>
                </a:cubicBezTo>
                <a:cubicBezTo>
                  <a:pt x="423669" y="264485"/>
                  <a:pt x="429246" y="258908"/>
                  <a:pt x="436120" y="258908"/>
                </a:cubicBezTo>
                <a:close/>
                <a:moveTo>
                  <a:pt x="496838" y="258055"/>
                </a:moveTo>
                <a:cubicBezTo>
                  <a:pt x="504189" y="258055"/>
                  <a:pt x="510142" y="264008"/>
                  <a:pt x="510142" y="271358"/>
                </a:cubicBezTo>
                <a:cubicBezTo>
                  <a:pt x="510142" y="278709"/>
                  <a:pt x="504189" y="284662"/>
                  <a:pt x="496838" y="284662"/>
                </a:cubicBezTo>
                <a:cubicBezTo>
                  <a:pt x="489487" y="284662"/>
                  <a:pt x="483535" y="278709"/>
                  <a:pt x="483535" y="271358"/>
                </a:cubicBezTo>
                <a:cubicBezTo>
                  <a:pt x="483535" y="264008"/>
                  <a:pt x="489487" y="258055"/>
                  <a:pt x="496838" y="258055"/>
                </a:cubicBezTo>
                <a:close/>
                <a:moveTo>
                  <a:pt x="558240" y="257203"/>
                </a:moveTo>
                <a:cubicBezTo>
                  <a:pt x="566052" y="257203"/>
                  <a:pt x="572396" y="263547"/>
                  <a:pt x="572396" y="271359"/>
                </a:cubicBezTo>
                <a:cubicBezTo>
                  <a:pt x="572396" y="279170"/>
                  <a:pt x="566052" y="285515"/>
                  <a:pt x="558240" y="285515"/>
                </a:cubicBezTo>
                <a:cubicBezTo>
                  <a:pt x="550463" y="285430"/>
                  <a:pt x="544169" y="279135"/>
                  <a:pt x="544084" y="271359"/>
                </a:cubicBezTo>
                <a:cubicBezTo>
                  <a:pt x="544084" y="263547"/>
                  <a:pt x="550429" y="257203"/>
                  <a:pt x="558240" y="257203"/>
                </a:cubicBezTo>
                <a:close/>
                <a:moveTo>
                  <a:pt x="619641" y="256520"/>
                </a:moveTo>
                <a:cubicBezTo>
                  <a:pt x="627828" y="256520"/>
                  <a:pt x="634480" y="263171"/>
                  <a:pt x="634480" y="271358"/>
                </a:cubicBezTo>
                <a:cubicBezTo>
                  <a:pt x="634480" y="279544"/>
                  <a:pt x="627845" y="286197"/>
                  <a:pt x="619641" y="286197"/>
                </a:cubicBezTo>
                <a:cubicBezTo>
                  <a:pt x="611454" y="286197"/>
                  <a:pt x="604803" y="279544"/>
                  <a:pt x="604803" y="271358"/>
                </a:cubicBezTo>
                <a:cubicBezTo>
                  <a:pt x="604803" y="263171"/>
                  <a:pt x="611454" y="256520"/>
                  <a:pt x="619641" y="256520"/>
                </a:cubicBezTo>
                <a:close/>
                <a:moveTo>
                  <a:pt x="681408" y="255534"/>
                </a:moveTo>
                <a:cubicBezTo>
                  <a:pt x="690075" y="255534"/>
                  <a:pt x="697100" y="262558"/>
                  <a:pt x="697100" y="271223"/>
                </a:cubicBezTo>
                <a:cubicBezTo>
                  <a:pt x="697100" y="279890"/>
                  <a:pt x="690075" y="286917"/>
                  <a:pt x="681408" y="286917"/>
                </a:cubicBezTo>
                <a:cubicBezTo>
                  <a:pt x="672742" y="286917"/>
                  <a:pt x="665717" y="279890"/>
                  <a:pt x="665717" y="271223"/>
                </a:cubicBezTo>
                <a:cubicBezTo>
                  <a:pt x="665717" y="262558"/>
                  <a:pt x="672742" y="255534"/>
                  <a:pt x="681408" y="255534"/>
                </a:cubicBezTo>
                <a:close/>
                <a:moveTo>
                  <a:pt x="743125" y="254815"/>
                </a:moveTo>
                <a:cubicBezTo>
                  <a:pt x="752540" y="254815"/>
                  <a:pt x="760181" y="262455"/>
                  <a:pt x="760181" y="271870"/>
                </a:cubicBezTo>
                <a:cubicBezTo>
                  <a:pt x="760181" y="281285"/>
                  <a:pt x="752540" y="288926"/>
                  <a:pt x="743125" y="288926"/>
                </a:cubicBezTo>
                <a:cubicBezTo>
                  <a:pt x="733711" y="288926"/>
                  <a:pt x="726070" y="281285"/>
                  <a:pt x="726070" y="271870"/>
                </a:cubicBezTo>
                <a:cubicBezTo>
                  <a:pt x="726070" y="262455"/>
                  <a:pt x="733711" y="254815"/>
                  <a:pt x="743125" y="254815"/>
                </a:cubicBezTo>
                <a:close/>
                <a:moveTo>
                  <a:pt x="803844" y="253962"/>
                </a:moveTo>
                <a:cubicBezTo>
                  <a:pt x="813259" y="253962"/>
                  <a:pt x="820900" y="261604"/>
                  <a:pt x="820900" y="271017"/>
                </a:cubicBezTo>
                <a:cubicBezTo>
                  <a:pt x="820900" y="280432"/>
                  <a:pt x="813259" y="288073"/>
                  <a:pt x="803844" y="288073"/>
                </a:cubicBezTo>
                <a:cubicBezTo>
                  <a:pt x="794430" y="288073"/>
                  <a:pt x="786789" y="280432"/>
                  <a:pt x="786789" y="271017"/>
                </a:cubicBezTo>
                <a:cubicBezTo>
                  <a:pt x="786789" y="261604"/>
                  <a:pt x="794430" y="253962"/>
                  <a:pt x="803844" y="253962"/>
                </a:cubicBezTo>
                <a:close/>
                <a:moveTo>
                  <a:pt x="865246" y="253279"/>
                </a:moveTo>
                <a:cubicBezTo>
                  <a:pt x="865365" y="253279"/>
                  <a:pt x="865468" y="253279"/>
                  <a:pt x="865587" y="253279"/>
                </a:cubicBezTo>
                <a:cubicBezTo>
                  <a:pt x="875479" y="253382"/>
                  <a:pt x="883428" y="261467"/>
                  <a:pt x="883325" y="271359"/>
                </a:cubicBezTo>
                <a:cubicBezTo>
                  <a:pt x="882864" y="280978"/>
                  <a:pt x="874882" y="288517"/>
                  <a:pt x="865246" y="288415"/>
                </a:cubicBezTo>
                <a:cubicBezTo>
                  <a:pt x="855643" y="288432"/>
                  <a:pt x="847712" y="280944"/>
                  <a:pt x="847167" y="271359"/>
                </a:cubicBezTo>
                <a:cubicBezTo>
                  <a:pt x="847167" y="261382"/>
                  <a:pt x="855268" y="253279"/>
                  <a:pt x="865246" y="253279"/>
                </a:cubicBezTo>
                <a:close/>
                <a:moveTo>
                  <a:pt x="926648" y="252427"/>
                </a:moveTo>
                <a:cubicBezTo>
                  <a:pt x="937103" y="252427"/>
                  <a:pt x="945580" y="260904"/>
                  <a:pt x="945580" y="271359"/>
                </a:cubicBezTo>
                <a:cubicBezTo>
                  <a:pt x="945494" y="281746"/>
                  <a:pt x="937035" y="290120"/>
                  <a:pt x="926648" y="290120"/>
                </a:cubicBezTo>
                <a:cubicBezTo>
                  <a:pt x="916261" y="290120"/>
                  <a:pt x="907818" y="281746"/>
                  <a:pt x="907716" y="271359"/>
                </a:cubicBezTo>
                <a:cubicBezTo>
                  <a:pt x="907716" y="260904"/>
                  <a:pt x="916193" y="252427"/>
                  <a:pt x="926648" y="252427"/>
                </a:cubicBezTo>
                <a:close/>
                <a:moveTo>
                  <a:pt x="988048" y="251574"/>
                </a:moveTo>
                <a:cubicBezTo>
                  <a:pt x="998981" y="251574"/>
                  <a:pt x="1007833" y="260427"/>
                  <a:pt x="1007833" y="271358"/>
                </a:cubicBezTo>
                <a:cubicBezTo>
                  <a:pt x="1007833" y="271409"/>
                  <a:pt x="1007833" y="271478"/>
                  <a:pt x="1007833" y="271529"/>
                </a:cubicBezTo>
                <a:cubicBezTo>
                  <a:pt x="1007731" y="282359"/>
                  <a:pt x="998879" y="291076"/>
                  <a:pt x="988048" y="290973"/>
                </a:cubicBezTo>
                <a:cubicBezTo>
                  <a:pt x="987997" y="290973"/>
                  <a:pt x="987929" y="290973"/>
                  <a:pt x="987878" y="290973"/>
                </a:cubicBezTo>
                <a:cubicBezTo>
                  <a:pt x="977047" y="290973"/>
                  <a:pt x="968264" y="282189"/>
                  <a:pt x="968264" y="271358"/>
                </a:cubicBezTo>
                <a:cubicBezTo>
                  <a:pt x="968264" y="260427"/>
                  <a:pt x="977115" y="251574"/>
                  <a:pt x="988048" y="251574"/>
                </a:cubicBezTo>
                <a:close/>
                <a:moveTo>
                  <a:pt x="1050132" y="250892"/>
                </a:moveTo>
                <a:cubicBezTo>
                  <a:pt x="1061440" y="250892"/>
                  <a:pt x="1070599" y="260052"/>
                  <a:pt x="1070599" y="271359"/>
                </a:cubicBezTo>
                <a:cubicBezTo>
                  <a:pt x="1070599" y="271410"/>
                  <a:pt x="1070599" y="271478"/>
                  <a:pt x="1070599" y="271529"/>
                </a:cubicBezTo>
                <a:cubicBezTo>
                  <a:pt x="1070497" y="282735"/>
                  <a:pt x="1061338" y="291756"/>
                  <a:pt x="1050132" y="291655"/>
                </a:cubicBezTo>
                <a:cubicBezTo>
                  <a:pt x="1050081" y="291655"/>
                  <a:pt x="1050013" y="291655"/>
                  <a:pt x="1049961" y="291655"/>
                </a:cubicBezTo>
                <a:cubicBezTo>
                  <a:pt x="1038756" y="291655"/>
                  <a:pt x="1029665" y="282563"/>
                  <a:pt x="1029665" y="271359"/>
                </a:cubicBezTo>
                <a:cubicBezTo>
                  <a:pt x="1029665" y="260052"/>
                  <a:pt x="1038824" y="250892"/>
                  <a:pt x="1050132" y="250892"/>
                </a:cubicBezTo>
                <a:close/>
                <a:moveTo>
                  <a:pt x="1110851" y="250039"/>
                </a:moveTo>
                <a:cubicBezTo>
                  <a:pt x="1122620" y="250039"/>
                  <a:pt x="1132171" y="259591"/>
                  <a:pt x="1132171" y="271358"/>
                </a:cubicBezTo>
                <a:cubicBezTo>
                  <a:pt x="1132171" y="271409"/>
                  <a:pt x="1132171" y="271478"/>
                  <a:pt x="1132171" y="271529"/>
                </a:cubicBezTo>
                <a:cubicBezTo>
                  <a:pt x="1132069" y="283212"/>
                  <a:pt x="1122535" y="292610"/>
                  <a:pt x="1110851" y="292508"/>
                </a:cubicBezTo>
                <a:cubicBezTo>
                  <a:pt x="1110800" y="292508"/>
                  <a:pt x="1110732" y="292508"/>
                  <a:pt x="1110681" y="292508"/>
                </a:cubicBezTo>
                <a:cubicBezTo>
                  <a:pt x="1098997" y="292508"/>
                  <a:pt x="1089532" y="283041"/>
                  <a:pt x="1089532" y="271358"/>
                </a:cubicBezTo>
                <a:cubicBezTo>
                  <a:pt x="1089532" y="259591"/>
                  <a:pt x="1099083" y="250039"/>
                  <a:pt x="1110851" y="250039"/>
                </a:cubicBezTo>
                <a:close/>
                <a:moveTo>
                  <a:pt x="1172252" y="249357"/>
                </a:moveTo>
                <a:cubicBezTo>
                  <a:pt x="1184396" y="249357"/>
                  <a:pt x="1194254" y="259216"/>
                  <a:pt x="1194254" y="271359"/>
                </a:cubicBezTo>
                <a:cubicBezTo>
                  <a:pt x="1194254" y="271410"/>
                  <a:pt x="1194254" y="271478"/>
                  <a:pt x="1194254" y="271529"/>
                </a:cubicBezTo>
                <a:cubicBezTo>
                  <a:pt x="1194152" y="283587"/>
                  <a:pt x="1184311" y="293292"/>
                  <a:pt x="1172252" y="293190"/>
                </a:cubicBezTo>
                <a:cubicBezTo>
                  <a:pt x="1160194" y="293190"/>
                  <a:pt x="1150421" y="283417"/>
                  <a:pt x="1150421" y="271359"/>
                </a:cubicBezTo>
                <a:cubicBezTo>
                  <a:pt x="1150421" y="271307"/>
                  <a:pt x="1150421" y="271239"/>
                  <a:pt x="1150421" y="271188"/>
                </a:cubicBezTo>
                <a:cubicBezTo>
                  <a:pt x="1150421" y="259129"/>
                  <a:pt x="1160194" y="249357"/>
                  <a:pt x="1172252" y="249357"/>
                </a:cubicBezTo>
                <a:close/>
                <a:moveTo>
                  <a:pt x="1233654" y="248503"/>
                </a:moveTo>
                <a:cubicBezTo>
                  <a:pt x="1246275" y="248503"/>
                  <a:pt x="1256509" y="258738"/>
                  <a:pt x="1256509" y="271358"/>
                </a:cubicBezTo>
                <a:cubicBezTo>
                  <a:pt x="1256509" y="271410"/>
                  <a:pt x="1256509" y="271478"/>
                  <a:pt x="1256509" y="271529"/>
                </a:cubicBezTo>
                <a:cubicBezTo>
                  <a:pt x="1256406" y="284064"/>
                  <a:pt x="1246190" y="294144"/>
                  <a:pt x="1233654" y="294043"/>
                </a:cubicBezTo>
                <a:cubicBezTo>
                  <a:pt x="1233534" y="294043"/>
                  <a:pt x="1233432" y="294043"/>
                  <a:pt x="1233313" y="294043"/>
                </a:cubicBezTo>
                <a:cubicBezTo>
                  <a:pt x="1220879" y="293939"/>
                  <a:pt x="1210867" y="283792"/>
                  <a:pt x="1210969" y="271358"/>
                </a:cubicBezTo>
                <a:cubicBezTo>
                  <a:pt x="1210969" y="271307"/>
                  <a:pt x="1210969" y="271239"/>
                  <a:pt x="1210969" y="271188"/>
                </a:cubicBezTo>
                <a:cubicBezTo>
                  <a:pt x="1210969" y="258653"/>
                  <a:pt x="1221118" y="248503"/>
                  <a:pt x="1233654" y="248503"/>
                </a:cubicBezTo>
                <a:close/>
                <a:moveTo>
                  <a:pt x="1295054" y="247650"/>
                </a:moveTo>
                <a:cubicBezTo>
                  <a:pt x="1308153" y="247650"/>
                  <a:pt x="1318762" y="258260"/>
                  <a:pt x="1318762" y="271358"/>
                </a:cubicBezTo>
                <a:cubicBezTo>
                  <a:pt x="1318762" y="271409"/>
                  <a:pt x="1318762" y="271477"/>
                  <a:pt x="1318762" y="271529"/>
                </a:cubicBezTo>
                <a:cubicBezTo>
                  <a:pt x="1318660" y="284525"/>
                  <a:pt x="1308051" y="294997"/>
                  <a:pt x="1295054" y="294895"/>
                </a:cubicBezTo>
                <a:cubicBezTo>
                  <a:pt x="1282058" y="294895"/>
                  <a:pt x="1271518" y="284356"/>
                  <a:pt x="1271518" y="271358"/>
                </a:cubicBezTo>
                <a:cubicBezTo>
                  <a:pt x="1271518" y="271307"/>
                  <a:pt x="1271518" y="271239"/>
                  <a:pt x="1271518" y="271188"/>
                </a:cubicBezTo>
                <a:cubicBezTo>
                  <a:pt x="1271518" y="258192"/>
                  <a:pt x="1282058" y="247650"/>
                  <a:pt x="1295054" y="247650"/>
                </a:cubicBezTo>
                <a:close/>
                <a:moveTo>
                  <a:pt x="1971151" y="246286"/>
                </a:moveTo>
                <a:cubicBezTo>
                  <a:pt x="1985085" y="246286"/>
                  <a:pt x="1996394" y="257596"/>
                  <a:pt x="1996394" y="271529"/>
                </a:cubicBezTo>
                <a:cubicBezTo>
                  <a:pt x="1996394" y="271580"/>
                  <a:pt x="1996394" y="271649"/>
                  <a:pt x="1996394" y="271700"/>
                </a:cubicBezTo>
                <a:cubicBezTo>
                  <a:pt x="1996291" y="285549"/>
                  <a:pt x="1985000" y="296704"/>
                  <a:pt x="1971151" y="296601"/>
                </a:cubicBezTo>
                <a:cubicBezTo>
                  <a:pt x="1957301" y="296601"/>
                  <a:pt x="1946079" y="285379"/>
                  <a:pt x="1946079" y="271529"/>
                </a:cubicBezTo>
                <a:cubicBezTo>
                  <a:pt x="1946079" y="271478"/>
                  <a:pt x="1946079" y="271410"/>
                  <a:pt x="1946079" y="271359"/>
                </a:cubicBezTo>
                <a:cubicBezTo>
                  <a:pt x="1946079" y="257510"/>
                  <a:pt x="1957301" y="246286"/>
                  <a:pt x="1971151" y="246286"/>
                </a:cubicBezTo>
                <a:close/>
                <a:moveTo>
                  <a:pt x="1479259" y="246286"/>
                </a:moveTo>
                <a:cubicBezTo>
                  <a:pt x="1493569" y="246286"/>
                  <a:pt x="1505184" y="257903"/>
                  <a:pt x="1505184" y="272211"/>
                </a:cubicBezTo>
                <a:cubicBezTo>
                  <a:pt x="1505082" y="286470"/>
                  <a:pt x="1493518" y="297966"/>
                  <a:pt x="1479259" y="297966"/>
                </a:cubicBezTo>
                <a:cubicBezTo>
                  <a:pt x="1465034" y="297966"/>
                  <a:pt x="1453505" y="286436"/>
                  <a:pt x="1453505" y="272211"/>
                </a:cubicBezTo>
                <a:cubicBezTo>
                  <a:pt x="1453505" y="272160"/>
                  <a:pt x="1453505" y="272091"/>
                  <a:pt x="1453505" y="272041"/>
                </a:cubicBezTo>
                <a:cubicBezTo>
                  <a:pt x="1453505" y="257817"/>
                  <a:pt x="1465034" y="246286"/>
                  <a:pt x="1479259" y="246286"/>
                </a:cubicBezTo>
                <a:close/>
                <a:moveTo>
                  <a:pt x="1417857" y="246286"/>
                </a:moveTo>
                <a:cubicBezTo>
                  <a:pt x="1431707" y="246286"/>
                  <a:pt x="1442929" y="257510"/>
                  <a:pt x="1442929" y="271359"/>
                </a:cubicBezTo>
                <a:cubicBezTo>
                  <a:pt x="1442929" y="271410"/>
                  <a:pt x="1442929" y="271478"/>
                  <a:pt x="1442929" y="271529"/>
                </a:cubicBezTo>
                <a:cubicBezTo>
                  <a:pt x="1442827" y="285276"/>
                  <a:pt x="1431604" y="296363"/>
                  <a:pt x="1417857" y="296260"/>
                </a:cubicBezTo>
                <a:cubicBezTo>
                  <a:pt x="1404110" y="296260"/>
                  <a:pt x="1392956" y="285106"/>
                  <a:pt x="1392956" y="271359"/>
                </a:cubicBezTo>
                <a:cubicBezTo>
                  <a:pt x="1392956" y="271307"/>
                  <a:pt x="1392956" y="271239"/>
                  <a:pt x="1392956" y="271188"/>
                </a:cubicBezTo>
                <a:cubicBezTo>
                  <a:pt x="1392956" y="257442"/>
                  <a:pt x="1404110" y="246286"/>
                  <a:pt x="1417857" y="246286"/>
                </a:cubicBezTo>
                <a:close/>
                <a:moveTo>
                  <a:pt x="1357138" y="246286"/>
                </a:moveTo>
                <a:cubicBezTo>
                  <a:pt x="1370612" y="246286"/>
                  <a:pt x="1381528" y="257203"/>
                  <a:pt x="1381528" y="270676"/>
                </a:cubicBezTo>
                <a:cubicBezTo>
                  <a:pt x="1381426" y="284082"/>
                  <a:pt x="1370544" y="294896"/>
                  <a:pt x="1357138" y="294896"/>
                </a:cubicBezTo>
                <a:cubicBezTo>
                  <a:pt x="1343766" y="294896"/>
                  <a:pt x="1332919" y="284048"/>
                  <a:pt x="1332919" y="270676"/>
                </a:cubicBezTo>
                <a:cubicBezTo>
                  <a:pt x="1332919" y="270625"/>
                  <a:pt x="1332919" y="270557"/>
                  <a:pt x="1332919" y="270506"/>
                </a:cubicBezTo>
                <a:cubicBezTo>
                  <a:pt x="1332919" y="257134"/>
                  <a:pt x="1343766" y="246286"/>
                  <a:pt x="1357138" y="246286"/>
                </a:cubicBezTo>
                <a:close/>
                <a:moveTo>
                  <a:pt x="1540660" y="244752"/>
                </a:moveTo>
                <a:cubicBezTo>
                  <a:pt x="1555362" y="244752"/>
                  <a:pt x="1567267" y="256657"/>
                  <a:pt x="1567267" y="271359"/>
                </a:cubicBezTo>
                <a:cubicBezTo>
                  <a:pt x="1567267" y="271410"/>
                  <a:pt x="1567267" y="271478"/>
                  <a:pt x="1567267" y="271529"/>
                </a:cubicBezTo>
                <a:cubicBezTo>
                  <a:pt x="1567165" y="286128"/>
                  <a:pt x="1555260" y="297899"/>
                  <a:pt x="1540660" y="297795"/>
                </a:cubicBezTo>
                <a:cubicBezTo>
                  <a:pt x="1540540" y="297795"/>
                  <a:pt x="1540438" y="297795"/>
                  <a:pt x="1540319" y="297795"/>
                </a:cubicBezTo>
                <a:cubicBezTo>
                  <a:pt x="1525804" y="297693"/>
                  <a:pt x="1514121" y="285873"/>
                  <a:pt x="1514223" y="271359"/>
                </a:cubicBezTo>
                <a:cubicBezTo>
                  <a:pt x="1514223" y="271307"/>
                  <a:pt x="1514223" y="271239"/>
                  <a:pt x="1514223" y="271188"/>
                </a:cubicBezTo>
                <a:cubicBezTo>
                  <a:pt x="1514223" y="256588"/>
                  <a:pt x="1526060" y="244752"/>
                  <a:pt x="1540660" y="244752"/>
                </a:cubicBezTo>
                <a:close/>
                <a:moveTo>
                  <a:pt x="1602061" y="244070"/>
                </a:moveTo>
                <a:cubicBezTo>
                  <a:pt x="1617139" y="244070"/>
                  <a:pt x="1629351" y="256282"/>
                  <a:pt x="1629351" y="271359"/>
                </a:cubicBezTo>
                <a:cubicBezTo>
                  <a:pt x="1629249" y="286368"/>
                  <a:pt x="1617071" y="298478"/>
                  <a:pt x="1602061" y="298478"/>
                </a:cubicBezTo>
                <a:cubicBezTo>
                  <a:pt x="1587086" y="298478"/>
                  <a:pt x="1574943" y="286333"/>
                  <a:pt x="1574943" y="271359"/>
                </a:cubicBezTo>
                <a:cubicBezTo>
                  <a:pt x="1574943" y="271307"/>
                  <a:pt x="1574943" y="271239"/>
                  <a:pt x="1574943" y="271188"/>
                </a:cubicBezTo>
                <a:cubicBezTo>
                  <a:pt x="1574943" y="256213"/>
                  <a:pt x="1587086" y="244070"/>
                  <a:pt x="1602061" y="244070"/>
                </a:cubicBezTo>
                <a:close/>
                <a:moveTo>
                  <a:pt x="1664145" y="243558"/>
                </a:moveTo>
                <a:cubicBezTo>
                  <a:pt x="1679495" y="243558"/>
                  <a:pt x="1691946" y="256009"/>
                  <a:pt x="1691946" y="271359"/>
                </a:cubicBezTo>
                <a:cubicBezTo>
                  <a:pt x="1691946" y="271410"/>
                  <a:pt x="1691946" y="271478"/>
                  <a:pt x="1691946" y="271529"/>
                </a:cubicBezTo>
                <a:cubicBezTo>
                  <a:pt x="1691843" y="286794"/>
                  <a:pt x="1679410" y="299092"/>
                  <a:pt x="1664145" y="298989"/>
                </a:cubicBezTo>
                <a:cubicBezTo>
                  <a:pt x="1664025" y="298989"/>
                  <a:pt x="1663923" y="298989"/>
                  <a:pt x="1663804" y="298989"/>
                </a:cubicBezTo>
                <a:cubicBezTo>
                  <a:pt x="1648641" y="298887"/>
                  <a:pt x="1636412" y="286520"/>
                  <a:pt x="1636514" y="271359"/>
                </a:cubicBezTo>
                <a:cubicBezTo>
                  <a:pt x="1636514" y="271307"/>
                  <a:pt x="1636514" y="271239"/>
                  <a:pt x="1636514" y="271188"/>
                </a:cubicBezTo>
                <a:cubicBezTo>
                  <a:pt x="1636514" y="255924"/>
                  <a:pt x="1648880" y="243558"/>
                  <a:pt x="1664145" y="243558"/>
                </a:cubicBezTo>
                <a:close/>
                <a:moveTo>
                  <a:pt x="1724863" y="242876"/>
                </a:moveTo>
                <a:cubicBezTo>
                  <a:pt x="1740589" y="242876"/>
                  <a:pt x="1753347" y="255633"/>
                  <a:pt x="1753347" y="271359"/>
                </a:cubicBezTo>
                <a:cubicBezTo>
                  <a:pt x="1753347" y="271410"/>
                  <a:pt x="1753347" y="271478"/>
                  <a:pt x="1753347" y="271529"/>
                </a:cubicBezTo>
                <a:cubicBezTo>
                  <a:pt x="1753244" y="287170"/>
                  <a:pt x="1740504" y="299774"/>
                  <a:pt x="1724863" y="299672"/>
                </a:cubicBezTo>
                <a:cubicBezTo>
                  <a:pt x="1709223" y="299672"/>
                  <a:pt x="1696551" y="286999"/>
                  <a:pt x="1696551" y="271359"/>
                </a:cubicBezTo>
                <a:cubicBezTo>
                  <a:pt x="1696551" y="271307"/>
                  <a:pt x="1696551" y="271239"/>
                  <a:pt x="1696551" y="271188"/>
                </a:cubicBezTo>
                <a:cubicBezTo>
                  <a:pt x="1696551" y="255549"/>
                  <a:pt x="1709223" y="242876"/>
                  <a:pt x="1724863" y="242876"/>
                </a:cubicBezTo>
                <a:close/>
                <a:moveTo>
                  <a:pt x="1786265" y="242534"/>
                </a:moveTo>
                <a:cubicBezTo>
                  <a:pt x="1802178" y="242534"/>
                  <a:pt x="1815090" y="255446"/>
                  <a:pt x="1815090" y="271358"/>
                </a:cubicBezTo>
                <a:cubicBezTo>
                  <a:pt x="1815005" y="287203"/>
                  <a:pt x="1802110" y="300012"/>
                  <a:pt x="1786265" y="300012"/>
                </a:cubicBezTo>
                <a:cubicBezTo>
                  <a:pt x="1770437" y="300012"/>
                  <a:pt x="1757612" y="287186"/>
                  <a:pt x="1757612" y="271358"/>
                </a:cubicBezTo>
                <a:cubicBezTo>
                  <a:pt x="1757612" y="271307"/>
                  <a:pt x="1757612" y="271239"/>
                  <a:pt x="1757612" y="271187"/>
                </a:cubicBezTo>
                <a:cubicBezTo>
                  <a:pt x="1757612" y="255359"/>
                  <a:pt x="1770437" y="242534"/>
                  <a:pt x="1786265" y="242534"/>
                </a:cubicBezTo>
                <a:close/>
                <a:moveTo>
                  <a:pt x="1909067" y="242193"/>
                </a:moveTo>
                <a:cubicBezTo>
                  <a:pt x="1909187" y="242193"/>
                  <a:pt x="1909289" y="242193"/>
                  <a:pt x="1909409" y="242193"/>
                </a:cubicBezTo>
                <a:cubicBezTo>
                  <a:pt x="1925424" y="242296"/>
                  <a:pt x="1938335" y="255343"/>
                  <a:pt x="1938233" y="271358"/>
                </a:cubicBezTo>
                <a:cubicBezTo>
                  <a:pt x="1938233" y="271409"/>
                  <a:pt x="1938233" y="271477"/>
                  <a:pt x="1938233" y="271529"/>
                </a:cubicBezTo>
                <a:cubicBezTo>
                  <a:pt x="1938131" y="287543"/>
                  <a:pt x="1925083" y="300455"/>
                  <a:pt x="1909067" y="300353"/>
                </a:cubicBezTo>
                <a:cubicBezTo>
                  <a:pt x="1893052" y="300353"/>
                  <a:pt x="1880073" y="287372"/>
                  <a:pt x="1880073" y="271358"/>
                </a:cubicBezTo>
                <a:cubicBezTo>
                  <a:pt x="1880073" y="271307"/>
                  <a:pt x="1880073" y="271239"/>
                  <a:pt x="1880073" y="271187"/>
                </a:cubicBezTo>
                <a:cubicBezTo>
                  <a:pt x="1880073" y="255173"/>
                  <a:pt x="1893052" y="242193"/>
                  <a:pt x="1909067" y="242193"/>
                </a:cubicBezTo>
                <a:close/>
                <a:moveTo>
                  <a:pt x="1847667" y="242193"/>
                </a:moveTo>
                <a:cubicBezTo>
                  <a:pt x="1847786" y="242193"/>
                  <a:pt x="1847889" y="242193"/>
                  <a:pt x="1848008" y="242193"/>
                </a:cubicBezTo>
                <a:cubicBezTo>
                  <a:pt x="1864023" y="242296"/>
                  <a:pt x="1876935" y="255343"/>
                  <a:pt x="1876832" y="271358"/>
                </a:cubicBezTo>
                <a:cubicBezTo>
                  <a:pt x="1876832" y="271409"/>
                  <a:pt x="1876832" y="271477"/>
                  <a:pt x="1876832" y="271529"/>
                </a:cubicBezTo>
                <a:cubicBezTo>
                  <a:pt x="1876730" y="287543"/>
                  <a:pt x="1863682" y="300455"/>
                  <a:pt x="1847667" y="300353"/>
                </a:cubicBezTo>
                <a:cubicBezTo>
                  <a:pt x="1831651" y="300353"/>
                  <a:pt x="1818672" y="287372"/>
                  <a:pt x="1818672" y="271358"/>
                </a:cubicBezTo>
                <a:cubicBezTo>
                  <a:pt x="1818672" y="271307"/>
                  <a:pt x="1818672" y="271239"/>
                  <a:pt x="1818672" y="271187"/>
                </a:cubicBezTo>
                <a:cubicBezTo>
                  <a:pt x="1818672" y="255173"/>
                  <a:pt x="1831651" y="242193"/>
                  <a:pt x="1847667" y="242193"/>
                </a:cubicBezTo>
                <a:close/>
                <a:moveTo>
                  <a:pt x="5629" y="204500"/>
                </a:moveTo>
                <a:cubicBezTo>
                  <a:pt x="8648" y="204500"/>
                  <a:pt x="11086" y="206939"/>
                  <a:pt x="11086" y="209958"/>
                </a:cubicBezTo>
                <a:cubicBezTo>
                  <a:pt x="11086" y="212977"/>
                  <a:pt x="8648" y="215416"/>
                  <a:pt x="5629" y="215416"/>
                </a:cubicBezTo>
                <a:cubicBezTo>
                  <a:pt x="2643" y="215331"/>
                  <a:pt x="256" y="212943"/>
                  <a:pt x="171" y="209958"/>
                </a:cubicBezTo>
                <a:cubicBezTo>
                  <a:pt x="171" y="206939"/>
                  <a:pt x="2610" y="204500"/>
                  <a:pt x="5629" y="204500"/>
                </a:cubicBezTo>
                <a:close/>
                <a:moveTo>
                  <a:pt x="67029" y="202283"/>
                </a:moveTo>
                <a:cubicBezTo>
                  <a:pt x="71277" y="202283"/>
                  <a:pt x="74705" y="205712"/>
                  <a:pt x="74705" y="209959"/>
                </a:cubicBezTo>
                <a:cubicBezTo>
                  <a:pt x="74705" y="214206"/>
                  <a:pt x="71277" y="217634"/>
                  <a:pt x="67029" y="217634"/>
                </a:cubicBezTo>
                <a:cubicBezTo>
                  <a:pt x="62783" y="217634"/>
                  <a:pt x="59355" y="214206"/>
                  <a:pt x="59355" y="209959"/>
                </a:cubicBezTo>
                <a:cubicBezTo>
                  <a:pt x="59355" y="205712"/>
                  <a:pt x="62783" y="202283"/>
                  <a:pt x="67029" y="202283"/>
                </a:cubicBezTo>
                <a:close/>
                <a:moveTo>
                  <a:pt x="129113" y="201600"/>
                </a:moveTo>
                <a:cubicBezTo>
                  <a:pt x="133735" y="201600"/>
                  <a:pt x="137470" y="205336"/>
                  <a:pt x="137470" y="209958"/>
                </a:cubicBezTo>
                <a:cubicBezTo>
                  <a:pt x="137470" y="214580"/>
                  <a:pt x="133735" y="218315"/>
                  <a:pt x="129113" y="218315"/>
                </a:cubicBezTo>
                <a:cubicBezTo>
                  <a:pt x="124491" y="218315"/>
                  <a:pt x="120756" y="214580"/>
                  <a:pt x="120756" y="209958"/>
                </a:cubicBezTo>
                <a:cubicBezTo>
                  <a:pt x="120756" y="205336"/>
                  <a:pt x="124491" y="201600"/>
                  <a:pt x="129113" y="201600"/>
                </a:cubicBezTo>
                <a:close/>
                <a:moveTo>
                  <a:pt x="189832" y="200748"/>
                </a:moveTo>
                <a:cubicBezTo>
                  <a:pt x="194915" y="200748"/>
                  <a:pt x="199042" y="204876"/>
                  <a:pt x="199042" y="209959"/>
                </a:cubicBezTo>
                <a:cubicBezTo>
                  <a:pt x="199042" y="215041"/>
                  <a:pt x="194915" y="219169"/>
                  <a:pt x="189832" y="219169"/>
                </a:cubicBezTo>
                <a:cubicBezTo>
                  <a:pt x="184784" y="219083"/>
                  <a:pt x="180707" y="215007"/>
                  <a:pt x="180622" y="209959"/>
                </a:cubicBezTo>
                <a:cubicBezTo>
                  <a:pt x="180622" y="204876"/>
                  <a:pt x="184749" y="200748"/>
                  <a:pt x="189832" y="200748"/>
                </a:cubicBezTo>
                <a:close/>
                <a:moveTo>
                  <a:pt x="251233" y="199895"/>
                </a:moveTo>
                <a:cubicBezTo>
                  <a:pt x="251353" y="199895"/>
                  <a:pt x="251455" y="199895"/>
                  <a:pt x="251574" y="199895"/>
                </a:cubicBezTo>
                <a:cubicBezTo>
                  <a:pt x="257032" y="199998"/>
                  <a:pt x="261399" y="204501"/>
                  <a:pt x="261296" y="209958"/>
                </a:cubicBezTo>
                <a:cubicBezTo>
                  <a:pt x="261296" y="215519"/>
                  <a:pt x="256794" y="220021"/>
                  <a:pt x="251233" y="220021"/>
                </a:cubicBezTo>
                <a:cubicBezTo>
                  <a:pt x="245707" y="219936"/>
                  <a:pt x="241256" y="215485"/>
                  <a:pt x="241171" y="209958"/>
                </a:cubicBezTo>
                <a:cubicBezTo>
                  <a:pt x="241171" y="204398"/>
                  <a:pt x="245673" y="199895"/>
                  <a:pt x="251233" y="199895"/>
                </a:cubicBezTo>
                <a:close/>
                <a:moveTo>
                  <a:pt x="312635" y="199042"/>
                </a:moveTo>
                <a:cubicBezTo>
                  <a:pt x="312754" y="199042"/>
                  <a:pt x="312856" y="199042"/>
                  <a:pt x="312976" y="199042"/>
                </a:cubicBezTo>
                <a:cubicBezTo>
                  <a:pt x="318911" y="199145"/>
                  <a:pt x="323653" y="204023"/>
                  <a:pt x="323550" y="209958"/>
                </a:cubicBezTo>
                <a:cubicBezTo>
                  <a:pt x="323550" y="215979"/>
                  <a:pt x="318655" y="220874"/>
                  <a:pt x="312635" y="220874"/>
                </a:cubicBezTo>
                <a:cubicBezTo>
                  <a:pt x="306614" y="220874"/>
                  <a:pt x="301719" y="215979"/>
                  <a:pt x="301719" y="209958"/>
                </a:cubicBezTo>
                <a:cubicBezTo>
                  <a:pt x="301719" y="203937"/>
                  <a:pt x="306614" y="199042"/>
                  <a:pt x="312635" y="199042"/>
                </a:cubicBezTo>
                <a:close/>
                <a:moveTo>
                  <a:pt x="374036" y="198189"/>
                </a:moveTo>
                <a:cubicBezTo>
                  <a:pt x="380534" y="198189"/>
                  <a:pt x="385804" y="203460"/>
                  <a:pt x="385804" y="209958"/>
                </a:cubicBezTo>
                <a:cubicBezTo>
                  <a:pt x="385804" y="216456"/>
                  <a:pt x="380534" y="221727"/>
                  <a:pt x="374036" y="221727"/>
                </a:cubicBezTo>
                <a:cubicBezTo>
                  <a:pt x="367538" y="221727"/>
                  <a:pt x="362268" y="216456"/>
                  <a:pt x="362268" y="209958"/>
                </a:cubicBezTo>
                <a:cubicBezTo>
                  <a:pt x="362268" y="203460"/>
                  <a:pt x="367538" y="198189"/>
                  <a:pt x="374036" y="198189"/>
                </a:cubicBezTo>
                <a:close/>
                <a:moveTo>
                  <a:pt x="436120" y="197336"/>
                </a:moveTo>
                <a:cubicBezTo>
                  <a:pt x="443096" y="197336"/>
                  <a:pt x="448741" y="202982"/>
                  <a:pt x="448741" y="209958"/>
                </a:cubicBezTo>
                <a:cubicBezTo>
                  <a:pt x="448741" y="216934"/>
                  <a:pt x="443096" y="222579"/>
                  <a:pt x="436120" y="222579"/>
                </a:cubicBezTo>
                <a:cubicBezTo>
                  <a:pt x="429144" y="222579"/>
                  <a:pt x="423499" y="216934"/>
                  <a:pt x="423499" y="209958"/>
                </a:cubicBezTo>
                <a:cubicBezTo>
                  <a:pt x="423499" y="202982"/>
                  <a:pt x="429144" y="197336"/>
                  <a:pt x="436120" y="197336"/>
                </a:cubicBezTo>
                <a:close/>
                <a:moveTo>
                  <a:pt x="496838" y="196654"/>
                </a:moveTo>
                <a:cubicBezTo>
                  <a:pt x="504189" y="196654"/>
                  <a:pt x="510142" y="202607"/>
                  <a:pt x="510142" y="209958"/>
                </a:cubicBezTo>
                <a:cubicBezTo>
                  <a:pt x="510142" y="217309"/>
                  <a:pt x="504189" y="223262"/>
                  <a:pt x="496838" y="223262"/>
                </a:cubicBezTo>
                <a:cubicBezTo>
                  <a:pt x="489487" y="223262"/>
                  <a:pt x="483535" y="217309"/>
                  <a:pt x="483535" y="209958"/>
                </a:cubicBezTo>
                <a:cubicBezTo>
                  <a:pt x="483535" y="202607"/>
                  <a:pt x="489487" y="196654"/>
                  <a:pt x="496838" y="196654"/>
                </a:cubicBezTo>
                <a:close/>
                <a:moveTo>
                  <a:pt x="619641" y="195119"/>
                </a:moveTo>
                <a:cubicBezTo>
                  <a:pt x="619760" y="195119"/>
                  <a:pt x="619863" y="195119"/>
                  <a:pt x="619982" y="195119"/>
                </a:cubicBezTo>
                <a:cubicBezTo>
                  <a:pt x="628185" y="195222"/>
                  <a:pt x="634752" y="201942"/>
                  <a:pt x="634650" y="210129"/>
                </a:cubicBezTo>
                <a:cubicBezTo>
                  <a:pt x="634650" y="210180"/>
                  <a:pt x="634650" y="210248"/>
                  <a:pt x="634650" y="210299"/>
                </a:cubicBezTo>
                <a:cubicBezTo>
                  <a:pt x="634548" y="218503"/>
                  <a:pt x="627827" y="225070"/>
                  <a:pt x="619641" y="224967"/>
                </a:cubicBezTo>
                <a:cubicBezTo>
                  <a:pt x="611420" y="224967"/>
                  <a:pt x="604717" y="218350"/>
                  <a:pt x="604632" y="210129"/>
                </a:cubicBezTo>
                <a:cubicBezTo>
                  <a:pt x="604632" y="201839"/>
                  <a:pt x="611351" y="195119"/>
                  <a:pt x="619641" y="195119"/>
                </a:cubicBezTo>
                <a:close/>
                <a:moveTo>
                  <a:pt x="558240" y="195119"/>
                </a:moveTo>
                <a:cubicBezTo>
                  <a:pt x="566052" y="195119"/>
                  <a:pt x="572396" y="201464"/>
                  <a:pt x="572396" y="209276"/>
                </a:cubicBezTo>
                <a:cubicBezTo>
                  <a:pt x="572396" y="217087"/>
                  <a:pt x="566052" y="223432"/>
                  <a:pt x="558240" y="223432"/>
                </a:cubicBezTo>
                <a:cubicBezTo>
                  <a:pt x="550463" y="223347"/>
                  <a:pt x="544169" y="217053"/>
                  <a:pt x="544084" y="209276"/>
                </a:cubicBezTo>
                <a:cubicBezTo>
                  <a:pt x="544084" y="201464"/>
                  <a:pt x="550429" y="195119"/>
                  <a:pt x="558240" y="195119"/>
                </a:cubicBezTo>
                <a:close/>
                <a:moveTo>
                  <a:pt x="681042" y="194096"/>
                </a:moveTo>
                <a:cubicBezTo>
                  <a:pt x="681162" y="194096"/>
                  <a:pt x="681264" y="194096"/>
                  <a:pt x="681384" y="194096"/>
                </a:cubicBezTo>
                <a:cubicBezTo>
                  <a:pt x="690048" y="194199"/>
                  <a:pt x="697007" y="201294"/>
                  <a:pt x="696905" y="209958"/>
                </a:cubicBezTo>
                <a:cubicBezTo>
                  <a:pt x="696905" y="210010"/>
                  <a:pt x="696905" y="210078"/>
                  <a:pt x="696905" y="210129"/>
                </a:cubicBezTo>
                <a:cubicBezTo>
                  <a:pt x="696802" y="218793"/>
                  <a:pt x="689707" y="225751"/>
                  <a:pt x="681042" y="225650"/>
                </a:cubicBezTo>
                <a:cubicBezTo>
                  <a:pt x="672344" y="225650"/>
                  <a:pt x="665266" y="218657"/>
                  <a:pt x="665181" y="209958"/>
                </a:cubicBezTo>
                <a:cubicBezTo>
                  <a:pt x="665181" y="201192"/>
                  <a:pt x="672276" y="194096"/>
                  <a:pt x="681042" y="194096"/>
                </a:cubicBezTo>
                <a:close/>
                <a:moveTo>
                  <a:pt x="743125" y="193243"/>
                </a:moveTo>
                <a:cubicBezTo>
                  <a:pt x="752540" y="193243"/>
                  <a:pt x="760181" y="200884"/>
                  <a:pt x="760181" y="210299"/>
                </a:cubicBezTo>
                <a:cubicBezTo>
                  <a:pt x="760181" y="219714"/>
                  <a:pt x="752540" y="227355"/>
                  <a:pt x="743125" y="227355"/>
                </a:cubicBezTo>
                <a:cubicBezTo>
                  <a:pt x="733711" y="227355"/>
                  <a:pt x="726070" y="219714"/>
                  <a:pt x="726070" y="210299"/>
                </a:cubicBezTo>
                <a:cubicBezTo>
                  <a:pt x="726070" y="200884"/>
                  <a:pt x="733711" y="193243"/>
                  <a:pt x="743125" y="193243"/>
                </a:cubicBezTo>
                <a:close/>
                <a:moveTo>
                  <a:pt x="803844" y="192390"/>
                </a:moveTo>
                <a:cubicBezTo>
                  <a:pt x="813259" y="192390"/>
                  <a:pt x="820900" y="200032"/>
                  <a:pt x="820900" y="209446"/>
                </a:cubicBezTo>
                <a:cubicBezTo>
                  <a:pt x="820900" y="218861"/>
                  <a:pt x="813259" y="226502"/>
                  <a:pt x="803844" y="226502"/>
                </a:cubicBezTo>
                <a:cubicBezTo>
                  <a:pt x="794430" y="226502"/>
                  <a:pt x="786789" y="218861"/>
                  <a:pt x="786789" y="209446"/>
                </a:cubicBezTo>
                <a:cubicBezTo>
                  <a:pt x="786789" y="200032"/>
                  <a:pt x="794430" y="192390"/>
                  <a:pt x="803844" y="192390"/>
                </a:cubicBezTo>
                <a:close/>
                <a:moveTo>
                  <a:pt x="865247" y="191708"/>
                </a:moveTo>
                <a:cubicBezTo>
                  <a:pt x="875327" y="191708"/>
                  <a:pt x="883496" y="199878"/>
                  <a:pt x="883496" y="209958"/>
                </a:cubicBezTo>
                <a:cubicBezTo>
                  <a:pt x="883496" y="210009"/>
                  <a:pt x="883496" y="210078"/>
                  <a:pt x="883496" y="210129"/>
                </a:cubicBezTo>
                <a:cubicBezTo>
                  <a:pt x="883394" y="220106"/>
                  <a:pt x="875224" y="228140"/>
                  <a:pt x="865247" y="228037"/>
                </a:cubicBezTo>
                <a:cubicBezTo>
                  <a:pt x="865196" y="228037"/>
                  <a:pt x="865127" y="228037"/>
                  <a:pt x="865076" y="228037"/>
                </a:cubicBezTo>
                <a:cubicBezTo>
                  <a:pt x="855098" y="228037"/>
                  <a:pt x="846997" y="219936"/>
                  <a:pt x="846997" y="209958"/>
                </a:cubicBezTo>
                <a:cubicBezTo>
                  <a:pt x="846997" y="199878"/>
                  <a:pt x="855166" y="191708"/>
                  <a:pt x="865247" y="191708"/>
                </a:cubicBezTo>
                <a:close/>
                <a:moveTo>
                  <a:pt x="926648" y="190855"/>
                </a:moveTo>
                <a:cubicBezTo>
                  <a:pt x="937206" y="190855"/>
                  <a:pt x="945751" y="199400"/>
                  <a:pt x="945751" y="209958"/>
                </a:cubicBezTo>
                <a:cubicBezTo>
                  <a:pt x="945665" y="220447"/>
                  <a:pt x="937137" y="228890"/>
                  <a:pt x="926648" y="228890"/>
                </a:cubicBezTo>
                <a:cubicBezTo>
                  <a:pt x="916158" y="228890"/>
                  <a:pt x="907648" y="220447"/>
                  <a:pt x="907546" y="209958"/>
                </a:cubicBezTo>
                <a:cubicBezTo>
                  <a:pt x="907546" y="199400"/>
                  <a:pt x="916090" y="190855"/>
                  <a:pt x="926648" y="190855"/>
                </a:cubicBezTo>
                <a:close/>
                <a:moveTo>
                  <a:pt x="988049" y="190002"/>
                </a:moveTo>
                <a:cubicBezTo>
                  <a:pt x="999067" y="190002"/>
                  <a:pt x="1008004" y="198940"/>
                  <a:pt x="1008004" y="209958"/>
                </a:cubicBezTo>
                <a:cubicBezTo>
                  <a:pt x="1008004" y="210009"/>
                  <a:pt x="1008004" y="210077"/>
                  <a:pt x="1008004" y="210127"/>
                </a:cubicBezTo>
                <a:cubicBezTo>
                  <a:pt x="1007902" y="221061"/>
                  <a:pt x="998982" y="229845"/>
                  <a:pt x="988049" y="229743"/>
                </a:cubicBezTo>
                <a:cubicBezTo>
                  <a:pt x="977099" y="229743"/>
                  <a:pt x="968179" y="220908"/>
                  <a:pt x="968094" y="209958"/>
                </a:cubicBezTo>
                <a:cubicBezTo>
                  <a:pt x="968094" y="198940"/>
                  <a:pt x="977031" y="190002"/>
                  <a:pt x="988049" y="190002"/>
                </a:cubicBezTo>
                <a:close/>
                <a:moveTo>
                  <a:pt x="1050132" y="189150"/>
                </a:moveTo>
                <a:cubicBezTo>
                  <a:pt x="1050251" y="189150"/>
                  <a:pt x="1050354" y="189150"/>
                  <a:pt x="1050473" y="189150"/>
                </a:cubicBezTo>
                <a:cubicBezTo>
                  <a:pt x="1061866" y="189253"/>
                  <a:pt x="1071043" y="198565"/>
                  <a:pt x="1070940" y="209959"/>
                </a:cubicBezTo>
                <a:cubicBezTo>
                  <a:pt x="1070940" y="210010"/>
                  <a:pt x="1070940" y="210078"/>
                  <a:pt x="1070940" y="210129"/>
                </a:cubicBezTo>
                <a:cubicBezTo>
                  <a:pt x="1070837" y="221522"/>
                  <a:pt x="1061525" y="230699"/>
                  <a:pt x="1050132" y="230596"/>
                </a:cubicBezTo>
                <a:cubicBezTo>
                  <a:pt x="1038704" y="230596"/>
                  <a:pt x="1029409" y="221386"/>
                  <a:pt x="1029324" y="209959"/>
                </a:cubicBezTo>
                <a:cubicBezTo>
                  <a:pt x="1029324" y="198463"/>
                  <a:pt x="1038636" y="189150"/>
                  <a:pt x="1050132" y="189150"/>
                </a:cubicBezTo>
                <a:close/>
                <a:moveTo>
                  <a:pt x="1110851" y="188467"/>
                </a:moveTo>
                <a:cubicBezTo>
                  <a:pt x="1110971" y="188467"/>
                  <a:pt x="1111073" y="188467"/>
                  <a:pt x="1111192" y="188467"/>
                </a:cubicBezTo>
                <a:cubicBezTo>
                  <a:pt x="1122961" y="188570"/>
                  <a:pt x="1132444" y="198189"/>
                  <a:pt x="1132342" y="209958"/>
                </a:cubicBezTo>
                <a:cubicBezTo>
                  <a:pt x="1132342" y="210009"/>
                  <a:pt x="1132342" y="210077"/>
                  <a:pt x="1132342" y="210127"/>
                </a:cubicBezTo>
                <a:cubicBezTo>
                  <a:pt x="1132240" y="221897"/>
                  <a:pt x="1122620" y="231380"/>
                  <a:pt x="1110851" y="231278"/>
                </a:cubicBezTo>
                <a:cubicBezTo>
                  <a:pt x="1099083" y="231278"/>
                  <a:pt x="1089532" y="221726"/>
                  <a:pt x="1089532" y="209958"/>
                </a:cubicBezTo>
                <a:cubicBezTo>
                  <a:pt x="1089532" y="209907"/>
                  <a:pt x="1089532" y="209838"/>
                  <a:pt x="1089532" y="209787"/>
                </a:cubicBezTo>
                <a:cubicBezTo>
                  <a:pt x="1089532" y="198019"/>
                  <a:pt x="1099083" y="188467"/>
                  <a:pt x="1110851" y="188467"/>
                </a:cubicBezTo>
                <a:close/>
                <a:moveTo>
                  <a:pt x="1172253" y="187614"/>
                </a:moveTo>
                <a:cubicBezTo>
                  <a:pt x="1184584" y="187614"/>
                  <a:pt x="1194596" y="197626"/>
                  <a:pt x="1194596" y="209958"/>
                </a:cubicBezTo>
                <a:cubicBezTo>
                  <a:pt x="1194493" y="222238"/>
                  <a:pt x="1184533" y="232130"/>
                  <a:pt x="1172253" y="232130"/>
                </a:cubicBezTo>
                <a:cubicBezTo>
                  <a:pt x="1160006" y="232130"/>
                  <a:pt x="1150080" y="222204"/>
                  <a:pt x="1150080" y="209958"/>
                </a:cubicBezTo>
                <a:cubicBezTo>
                  <a:pt x="1150080" y="209906"/>
                  <a:pt x="1150080" y="209838"/>
                  <a:pt x="1150080" y="209787"/>
                </a:cubicBezTo>
                <a:cubicBezTo>
                  <a:pt x="1150080" y="197541"/>
                  <a:pt x="1160006" y="187614"/>
                  <a:pt x="1172253" y="187614"/>
                </a:cubicBezTo>
                <a:close/>
                <a:moveTo>
                  <a:pt x="1233654" y="186762"/>
                </a:moveTo>
                <a:cubicBezTo>
                  <a:pt x="1246463" y="186762"/>
                  <a:pt x="1256850" y="197150"/>
                  <a:pt x="1256850" y="209958"/>
                </a:cubicBezTo>
                <a:cubicBezTo>
                  <a:pt x="1256850" y="210010"/>
                  <a:pt x="1256850" y="210078"/>
                  <a:pt x="1256850" y="210129"/>
                </a:cubicBezTo>
                <a:cubicBezTo>
                  <a:pt x="1256748" y="222853"/>
                  <a:pt x="1246378" y="233086"/>
                  <a:pt x="1233654" y="232984"/>
                </a:cubicBezTo>
                <a:cubicBezTo>
                  <a:pt x="1233534" y="232984"/>
                  <a:pt x="1233432" y="232984"/>
                  <a:pt x="1233312" y="232984"/>
                </a:cubicBezTo>
                <a:cubicBezTo>
                  <a:pt x="1220691" y="232882"/>
                  <a:pt x="1210526" y="222580"/>
                  <a:pt x="1210628" y="209958"/>
                </a:cubicBezTo>
                <a:cubicBezTo>
                  <a:pt x="1210628" y="209907"/>
                  <a:pt x="1210628" y="209839"/>
                  <a:pt x="1210628" y="209788"/>
                </a:cubicBezTo>
                <a:cubicBezTo>
                  <a:pt x="1210628" y="197064"/>
                  <a:pt x="1220930" y="186762"/>
                  <a:pt x="1233654" y="186762"/>
                </a:cubicBezTo>
                <a:close/>
                <a:moveTo>
                  <a:pt x="1295055" y="186079"/>
                </a:moveTo>
                <a:cubicBezTo>
                  <a:pt x="1308239" y="186079"/>
                  <a:pt x="1318934" y="196773"/>
                  <a:pt x="1318934" y="209958"/>
                </a:cubicBezTo>
                <a:cubicBezTo>
                  <a:pt x="1318831" y="223074"/>
                  <a:pt x="1308171" y="233665"/>
                  <a:pt x="1295055" y="233665"/>
                </a:cubicBezTo>
                <a:cubicBezTo>
                  <a:pt x="1281957" y="233665"/>
                  <a:pt x="1271348" y="223057"/>
                  <a:pt x="1271348" y="209958"/>
                </a:cubicBezTo>
                <a:cubicBezTo>
                  <a:pt x="1271348" y="209906"/>
                  <a:pt x="1271348" y="209838"/>
                  <a:pt x="1271348" y="209787"/>
                </a:cubicBezTo>
                <a:cubicBezTo>
                  <a:pt x="1271348" y="196688"/>
                  <a:pt x="1281957" y="186079"/>
                  <a:pt x="1295055" y="186079"/>
                </a:cubicBezTo>
                <a:close/>
                <a:moveTo>
                  <a:pt x="1357139" y="185227"/>
                </a:moveTo>
                <a:cubicBezTo>
                  <a:pt x="1370801" y="185227"/>
                  <a:pt x="1381870" y="196297"/>
                  <a:pt x="1381870" y="209959"/>
                </a:cubicBezTo>
                <a:cubicBezTo>
                  <a:pt x="1381870" y="210010"/>
                  <a:pt x="1381870" y="210078"/>
                  <a:pt x="1381870" y="210129"/>
                </a:cubicBezTo>
                <a:cubicBezTo>
                  <a:pt x="1381768" y="223689"/>
                  <a:pt x="1370699" y="234621"/>
                  <a:pt x="1357139" y="234519"/>
                </a:cubicBezTo>
                <a:cubicBezTo>
                  <a:pt x="1357020" y="234519"/>
                  <a:pt x="1356917" y="234519"/>
                  <a:pt x="1356798" y="234519"/>
                </a:cubicBezTo>
                <a:cubicBezTo>
                  <a:pt x="1343324" y="234417"/>
                  <a:pt x="1332476" y="223433"/>
                  <a:pt x="1332578" y="209959"/>
                </a:cubicBezTo>
                <a:cubicBezTo>
                  <a:pt x="1332578" y="209907"/>
                  <a:pt x="1332578" y="209839"/>
                  <a:pt x="1332578" y="209788"/>
                </a:cubicBezTo>
                <a:cubicBezTo>
                  <a:pt x="1332578" y="196229"/>
                  <a:pt x="1343579" y="185227"/>
                  <a:pt x="1357139" y="185227"/>
                </a:cubicBezTo>
                <a:close/>
                <a:moveTo>
                  <a:pt x="1417857" y="184544"/>
                </a:moveTo>
                <a:cubicBezTo>
                  <a:pt x="1431894" y="184544"/>
                  <a:pt x="1443271" y="195921"/>
                  <a:pt x="1443271" y="209958"/>
                </a:cubicBezTo>
                <a:cubicBezTo>
                  <a:pt x="1443169" y="223927"/>
                  <a:pt x="1431826" y="235201"/>
                  <a:pt x="1417857" y="235201"/>
                </a:cubicBezTo>
                <a:cubicBezTo>
                  <a:pt x="1403923" y="235201"/>
                  <a:pt x="1392615" y="223892"/>
                  <a:pt x="1392615" y="209958"/>
                </a:cubicBezTo>
                <a:cubicBezTo>
                  <a:pt x="1392615" y="195989"/>
                  <a:pt x="1403889" y="184630"/>
                  <a:pt x="1417857" y="184544"/>
                </a:cubicBezTo>
                <a:close/>
                <a:moveTo>
                  <a:pt x="1971151" y="184033"/>
                </a:moveTo>
                <a:cubicBezTo>
                  <a:pt x="1985461" y="184033"/>
                  <a:pt x="1997076" y="195649"/>
                  <a:pt x="1997076" y="209958"/>
                </a:cubicBezTo>
                <a:cubicBezTo>
                  <a:pt x="1996974" y="224217"/>
                  <a:pt x="1985410" y="235713"/>
                  <a:pt x="1971151" y="235713"/>
                </a:cubicBezTo>
                <a:cubicBezTo>
                  <a:pt x="1956926" y="235713"/>
                  <a:pt x="1945397" y="224183"/>
                  <a:pt x="1945397" y="209958"/>
                </a:cubicBezTo>
                <a:cubicBezTo>
                  <a:pt x="1945397" y="209907"/>
                  <a:pt x="1945397" y="209839"/>
                  <a:pt x="1945397" y="209788"/>
                </a:cubicBezTo>
                <a:cubicBezTo>
                  <a:pt x="1945397" y="195563"/>
                  <a:pt x="1956926" y="184033"/>
                  <a:pt x="1971151" y="184033"/>
                </a:cubicBezTo>
                <a:close/>
                <a:moveTo>
                  <a:pt x="1479259" y="183692"/>
                </a:moveTo>
                <a:cubicBezTo>
                  <a:pt x="1493773" y="183692"/>
                  <a:pt x="1505525" y="195444"/>
                  <a:pt x="1505525" y="209959"/>
                </a:cubicBezTo>
                <a:cubicBezTo>
                  <a:pt x="1505525" y="210010"/>
                  <a:pt x="1505525" y="210078"/>
                  <a:pt x="1505525" y="210129"/>
                </a:cubicBezTo>
                <a:cubicBezTo>
                  <a:pt x="1505422" y="224541"/>
                  <a:pt x="1493671" y="236156"/>
                  <a:pt x="1479259" y="236054"/>
                </a:cubicBezTo>
                <a:cubicBezTo>
                  <a:pt x="1479140" y="236054"/>
                  <a:pt x="1479037" y="236054"/>
                  <a:pt x="1478918" y="236054"/>
                </a:cubicBezTo>
                <a:cubicBezTo>
                  <a:pt x="1464590" y="235952"/>
                  <a:pt x="1453061" y="224268"/>
                  <a:pt x="1453163" y="209959"/>
                </a:cubicBezTo>
                <a:cubicBezTo>
                  <a:pt x="1453163" y="209907"/>
                  <a:pt x="1453163" y="209839"/>
                  <a:pt x="1453163" y="209788"/>
                </a:cubicBezTo>
                <a:cubicBezTo>
                  <a:pt x="1453163" y="195376"/>
                  <a:pt x="1464847" y="183692"/>
                  <a:pt x="1479259" y="183692"/>
                </a:cubicBezTo>
                <a:close/>
                <a:moveTo>
                  <a:pt x="1540660" y="183009"/>
                </a:moveTo>
                <a:cubicBezTo>
                  <a:pt x="1555550" y="183009"/>
                  <a:pt x="1567609" y="195068"/>
                  <a:pt x="1567609" y="209958"/>
                </a:cubicBezTo>
                <a:cubicBezTo>
                  <a:pt x="1567609" y="210009"/>
                  <a:pt x="1567609" y="210077"/>
                  <a:pt x="1567609" y="210127"/>
                </a:cubicBezTo>
                <a:cubicBezTo>
                  <a:pt x="1567507" y="224916"/>
                  <a:pt x="1555448" y="236838"/>
                  <a:pt x="1540660" y="236736"/>
                </a:cubicBezTo>
                <a:cubicBezTo>
                  <a:pt x="1525873" y="236736"/>
                  <a:pt x="1513883" y="224745"/>
                  <a:pt x="1513883" y="209958"/>
                </a:cubicBezTo>
                <a:cubicBezTo>
                  <a:pt x="1513883" y="209907"/>
                  <a:pt x="1513883" y="209838"/>
                  <a:pt x="1513883" y="209787"/>
                </a:cubicBezTo>
                <a:cubicBezTo>
                  <a:pt x="1513883" y="195000"/>
                  <a:pt x="1525873" y="183009"/>
                  <a:pt x="1540660" y="183009"/>
                </a:cubicBezTo>
                <a:close/>
                <a:moveTo>
                  <a:pt x="1602061" y="182157"/>
                </a:moveTo>
                <a:cubicBezTo>
                  <a:pt x="1617411" y="182157"/>
                  <a:pt x="1629862" y="194608"/>
                  <a:pt x="1629862" y="209959"/>
                </a:cubicBezTo>
                <a:cubicBezTo>
                  <a:pt x="1629862" y="210010"/>
                  <a:pt x="1629862" y="210078"/>
                  <a:pt x="1629862" y="210129"/>
                </a:cubicBezTo>
                <a:cubicBezTo>
                  <a:pt x="1629760" y="225394"/>
                  <a:pt x="1617326" y="237692"/>
                  <a:pt x="1602061" y="237589"/>
                </a:cubicBezTo>
                <a:cubicBezTo>
                  <a:pt x="1601941" y="237589"/>
                  <a:pt x="1601839" y="237589"/>
                  <a:pt x="1601720" y="237589"/>
                </a:cubicBezTo>
                <a:cubicBezTo>
                  <a:pt x="1586557" y="237487"/>
                  <a:pt x="1574328" y="225121"/>
                  <a:pt x="1574430" y="209959"/>
                </a:cubicBezTo>
                <a:cubicBezTo>
                  <a:pt x="1574430" y="209907"/>
                  <a:pt x="1574430" y="209839"/>
                  <a:pt x="1574430" y="209788"/>
                </a:cubicBezTo>
                <a:cubicBezTo>
                  <a:pt x="1574430" y="194523"/>
                  <a:pt x="1586796" y="182157"/>
                  <a:pt x="1602061" y="182157"/>
                </a:cubicBezTo>
                <a:close/>
                <a:moveTo>
                  <a:pt x="1664144" y="181474"/>
                </a:moveTo>
                <a:cubicBezTo>
                  <a:pt x="1679870" y="181474"/>
                  <a:pt x="1692628" y="194232"/>
                  <a:pt x="1692628" y="209958"/>
                </a:cubicBezTo>
                <a:cubicBezTo>
                  <a:pt x="1692628" y="210009"/>
                  <a:pt x="1692628" y="210077"/>
                  <a:pt x="1692628" y="210127"/>
                </a:cubicBezTo>
                <a:cubicBezTo>
                  <a:pt x="1692525" y="225769"/>
                  <a:pt x="1679785" y="238373"/>
                  <a:pt x="1664144" y="238271"/>
                </a:cubicBezTo>
                <a:cubicBezTo>
                  <a:pt x="1648504" y="238271"/>
                  <a:pt x="1635832" y="225598"/>
                  <a:pt x="1635832" y="209958"/>
                </a:cubicBezTo>
                <a:cubicBezTo>
                  <a:pt x="1635832" y="209907"/>
                  <a:pt x="1635832" y="209838"/>
                  <a:pt x="1635832" y="209787"/>
                </a:cubicBezTo>
                <a:cubicBezTo>
                  <a:pt x="1635832" y="194147"/>
                  <a:pt x="1648504" y="181474"/>
                  <a:pt x="1664144" y="181474"/>
                </a:cubicBezTo>
                <a:close/>
                <a:moveTo>
                  <a:pt x="1724864" y="180963"/>
                </a:moveTo>
                <a:cubicBezTo>
                  <a:pt x="1740880" y="180963"/>
                  <a:pt x="1753859" y="193943"/>
                  <a:pt x="1753859" y="209959"/>
                </a:cubicBezTo>
                <a:cubicBezTo>
                  <a:pt x="1753757" y="225906"/>
                  <a:pt x="1740811" y="238783"/>
                  <a:pt x="1724864" y="238783"/>
                </a:cubicBezTo>
                <a:cubicBezTo>
                  <a:pt x="1708951" y="238783"/>
                  <a:pt x="1696040" y="225872"/>
                  <a:pt x="1696040" y="209959"/>
                </a:cubicBezTo>
                <a:cubicBezTo>
                  <a:pt x="1696040" y="194011"/>
                  <a:pt x="1708917" y="181049"/>
                  <a:pt x="1724864" y="180963"/>
                </a:cubicBezTo>
                <a:close/>
                <a:moveTo>
                  <a:pt x="1786632" y="180317"/>
                </a:moveTo>
                <a:cubicBezTo>
                  <a:pt x="1802928" y="180317"/>
                  <a:pt x="1816138" y="193528"/>
                  <a:pt x="1816138" y="209824"/>
                </a:cubicBezTo>
                <a:cubicBezTo>
                  <a:pt x="1816138" y="226120"/>
                  <a:pt x="1802928" y="239330"/>
                  <a:pt x="1786632" y="239330"/>
                </a:cubicBezTo>
                <a:cubicBezTo>
                  <a:pt x="1770336" y="239330"/>
                  <a:pt x="1757125" y="226120"/>
                  <a:pt x="1757125" y="209824"/>
                </a:cubicBezTo>
                <a:cubicBezTo>
                  <a:pt x="1757125" y="193528"/>
                  <a:pt x="1770335" y="180317"/>
                  <a:pt x="1786632" y="180317"/>
                </a:cubicBezTo>
                <a:close/>
                <a:moveTo>
                  <a:pt x="1847666" y="180110"/>
                </a:moveTo>
                <a:cubicBezTo>
                  <a:pt x="1864159" y="180110"/>
                  <a:pt x="1877514" y="193482"/>
                  <a:pt x="1877514" y="209958"/>
                </a:cubicBezTo>
                <a:cubicBezTo>
                  <a:pt x="1877514" y="210009"/>
                  <a:pt x="1877514" y="210078"/>
                  <a:pt x="1877514" y="210129"/>
                </a:cubicBezTo>
                <a:cubicBezTo>
                  <a:pt x="1877411" y="226520"/>
                  <a:pt x="1864057" y="239738"/>
                  <a:pt x="1847666" y="239636"/>
                </a:cubicBezTo>
                <a:cubicBezTo>
                  <a:pt x="1831276" y="239636"/>
                  <a:pt x="1817989" y="226349"/>
                  <a:pt x="1817989" y="209958"/>
                </a:cubicBezTo>
                <a:cubicBezTo>
                  <a:pt x="1817989" y="209907"/>
                  <a:pt x="1817989" y="209839"/>
                  <a:pt x="1817989" y="209788"/>
                </a:cubicBezTo>
                <a:cubicBezTo>
                  <a:pt x="1817989" y="193397"/>
                  <a:pt x="1831276" y="180110"/>
                  <a:pt x="1847666" y="180110"/>
                </a:cubicBezTo>
                <a:close/>
                <a:moveTo>
                  <a:pt x="1909067" y="179939"/>
                </a:moveTo>
                <a:cubicBezTo>
                  <a:pt x="1925646" y="179939"/>
                  <a:pt x="1939086" y="193380"/>
                  <a:pt x="1939086" y="209958"/>
                </a:cubicBezTo>
                <a:cubicBezTo>
                  <a:pt x="1939086" y="210009"/>
                  <a:pt x="1939086" y="210077"/>
                  <a:pt x="1939086" y="210127"/>
                </a:cubicBezTo>
                <a:cubicBezTo>
                  <a:pt x="1938984" y="226621"/>
                  <a:pt x="1925543" y="239908"/>
                  <a:pt x="1909067" y="239806"/>
                </a:cubicBezTo>
                <a:cubicBezTo>
                  <a:pt x="1892575" y="239806"/>
                  <a:pt x="1879220" y="226434"/>
                  <a:pt x="1879220" y="209958"/>
                </a:cubicBezTo>
                <a:cubicBezTo>
                  <a:pt x="1879220" y="209907"/>
                  <a:pt x="1879220" y="209838"/>
                  <a:pt x="1879220" y="209787"/>
                </a:cubicBezTo>
                <a:cubicBezTo>
                  <a:pt x="1879220" y="193294"/>
                  <a:pt x="1892575" y="179939"/>
                  <a:pt x="1909067" y="179939"/>
                </a:cubicBezTo>
                <a:close/>
                <a:moveTo>
                  <a:pt x="5629" y="143951"/>
                </a:moveTo>
                <a:cubicBezTo>
                  <a:pt x="8648" y="143951"/>
                  <a:pt x="11086" y="146390"/>
                  <a:pt x="11086" y="149409"/>
                </a:cubicBezTo>
                <a:cubicBezTo>
                  <a:pt x="11086" y="152428"/>
                  <a:pt x="8648" y="154867"/>
                  <a:pt x="5629" y="154867"/>
                </a:cubicBezTo>
                <a:cubicBezTo>
                  <a:pt x="2643" y="154782"/>
                  <a:pt x="256" y="152394"/>
                  <a:pt x="171" y="149409"/>
                </a:cubicBezTo>
                <a:cubicBezTo>
                  <a:pt x="171" y="146390"/>
                  <a:pt x="2610" y="143951"/>
                  <a:pt x="5629" y="143951"/>
                </a:cubicBezTo>
                <a:close/>
                <a:moveTo>
                  <a:pt x="67029" y="140881"/>
                </a:moveTo>
                <a:cubicBezTo>
                  <a:pt x="71277" y="140881"/>
                  <a:pt x="74705" y="144311"/>
                  <a:pt x="74705" y="148557"/>
                </a:cubicBezTo>
                <a:cubicBezTo>
                  <a:pt x="74705" y="152803"/>
                  <a:pt x="71277" y="156232"/>
                  <a:pt x="67029" y="156232"/>
                </a:cubicBezTo>
                <a:cubicBezTo>
                  <a:pt x="62783" y="156232"/>
                  <a:pt x="59355" y="152803"/>
                  <a:pt x="59355" y="148557"/>
                </a:cubicBezTo>
                <a:cubicBezTo>
                  <a:pt x="59355" y="144311"/>
                  <a:pt x="62783" y="140881"/>
                  <a:pt x="67029" y="140881"/>
                </a:cubicBezTo>
                <a:close/>
                <a:moveTo>
                  <a:pt x="129114" y="140028"/>
                </a:moveTo>
                <a:cubicBezTo>
                  <a:pt x="133821" y="140028"/>
                  <a:pt x="137641" y="143849"/>
                  <a:pt x="137641" y="148556"/>
                </a:cubicBezTo>
                <a:cubicBezTo>
                  <a:pt x="137641" y="153264"/>
                  <a:pt x="133821" y="157084"/>
                  <a:pt x="129114" y="157084"/>
                </a:cubicBezTo>
                <a:cubicBezTo>
                  <a:pt x="124440" y="156999"/>
                  <a:pt x="120671" y="153230"/>
                  <a:pt x="120586" y="148556"/>
                </a:cubicBezTo>
                <a:cubicBezTo>
                  <a:pt x="120586" y="143849"/>
                  <a:pt x="124406" y="140028"/>
                  <a:pt x="129114" y="140028"/>
                </a:cubicBezTo>
                <a:close/>
                <a:moveTo>
                  <a:pt x="189832" y="139176"/>
                </a:moveTo>
                <a:cubicBezTo>
                  <a:pt x="189951" y="139176"/>
                  <a:pt x="190054" y="139176"/>
                  <a:pt x="190173" y="139176"/>
                </a:cubicBezTo>
                <a:cubicBezTo>
                  <a:pt x="195256" y="139279"/>
                  <a:pt x="199315" y="143475"/>
                  <a:pt x="199213" y="148557"/>
                </a:cubicBezTo>
                <a:cubicBezTo>
                  <a:pt x="199213" y="153742"/>
                  <a:pt x="195017" y="157938"/>
                  <a:pt x="189832" y="157938"/>
                </a:cubicBezTo>
                <a:cubicBezTo>
                  <a:pt x="184647" y="157938"/>
                  <a:pt x="180452" y="153742"/>
                  <a:pt x="180452" y="148557"/>
                </a:cubicBezTo>
                <a:cubicBezTo>
                  <a:pt x="180452" y="143372"/>
                  <a:pt x="184647" y="139176"/>
                  <a:pt x="189832" y="139176"/>
                </a:cubicBezTo>
                <a:close/>
                <a:moveTo>
                  <a:pt x="251233" y="138493"/>
                </a:moveTo>
                <a:cubicBezTo>
                  <a:pt x="251353" y="138493"/>
                  <a:pt x="251455" y="138493"/>
                  <a:pt x="251574" y="138493"/>
                </a:cubicBezTo>
                <a:cubicBezTo>
                  <a:pt x="257032" y="138596"/>
                  <a:pt x="261399" y="143098"/>
                  <a:pt x="261296" y="148556"/>
                </a:cubicBezTo>
                <a:cubicBezTo>
                  <a:pt x="261296" y="154117"/>
                  <a:pt x="256794" y="158619"/>
                  <a:pt x="251233" y="158619"/>
                </a:cubicBezTo>
                <a:cubicBezTo>
                  <a:pt x="245707" y="158534"/>
                  <a:pt x="241256" y="154083"/>
                  <a:pt x="241171" y="148556"/>
                </a:cubicBezTo>
                <a:cubicBezTo>
                  <a:pt x="241171" y="142996"/>
                  <a:pt x="245673" y="138493"/>
                  <a:pt x="251233" y="138493"/>
                </a:cubicBezTo>
                <a:close/>
                <a:moveTo>
                  <a:pt x="313001" y="137507"/>
                </a:moveTo>
                <a:cubicBezTo>
                  <a:pt x="319029" y="137507"/>
                  <a:pt x="323917" y="142394"/>
                  <a:pt x="323917" y="148423"/>
                </a:cubicBezTo>
                <a:cubicBezTo>
                  <a:pt x="323917" y="154451"/>
                  <a:pt x="319029" y="159339"/>
                  <a:pt x="313001" y="159339"/>
                </a:cubicBezTo>
                <a:cubicBezTo>
                  <a:pt x="306972" y="159339"/>
                  <a:pt x="302085" y="154451"/>
                  <a:pt x="302085" y="148423"/>
                </a:cubicBezTo>
                <a:cubicBezTo>
                  <a:pt x="302085" y="142394"/>
                  <a:pt x="306972" y="137507"/>
                  <a:pt x="313001" y="137507"/>
                </a:cubicBezTo>
                <a:close/>
                <a:moveTo>
                  <a:pt x="374036" y="136788"/>
                </a:moveTo>
                <a:cubicBezTo>
                  <a:pt x="380534" y="136788"/>
                  <a:pt x="385804" y="142059"/>
                  <a:pt x="385804" y="148557"/>
                </a:cubicBezTo>
                <a:cubicBezTo>
                  <a:pt x="385804" y="155055"/>
                  <a:pt x="380534" y="160326"/>
                  <a:pt x="374036" y="160326"/>
                </a:cubicBezTo>
                <a:cubicBezTo>
                  <a:pt x="367538" y="160326"/>
                  <a:pt x="362268" y="155055"/>
                  <a:pt x="362268" y="148557"/>
                </a:cubicBezTo>
                <a:cubicBezTo>
                  <a:pt x="362268" y="142059"/>
                  <a:pt x="367538" y="136788"/>
                  <a:pt x="374036" y="136788"/>
                </a:cubicBezTo>
                <a:close/>
                <a:moveTo>
                  <a:pt x="436120" y="135935"/>
                </a:moveTo>
                <a:cubicBezTo>
                  <a:pt x="443096" y="135935"/>
                  <a:pt x="448741" y="141581"/>
                  <a:pt x="448741" y="148557"/>
                </a:cubicBezTo>
                <a:cubicBezTo>
                  <a:pt x="448741" y="155533"/>
                  <a:pt x="443096" y="161178"/>
                  <a:pt x="436120" y="161178"/>
                </a:cubicBezTo>
                <a:cubicBezTo>
                  <a:pt x="429144" y="161178"/>
                  <a:pt x="423499" y="155533"/>
                  <a:pt x="423499" y="148557"/>
                </a:cubicBezTo>
                <a:cubicBezTo>
                  <a:pt x="423499" y="141581"/>
                  <a:pt x="429144" y="135935"/>
                  <a:pt x="436120" y="135935"/>
                </a:cubicBezTo>
                <a:close/>
                <a:moveTo>
                  <a:pt x="496839" y="135082"/>
                </a:moveTo>
                <a:cubicBezTo>
                  <a:pt x="504275" y="135082"/>
                  <a:pt x="510313" y="141120"/>
                  <a:pt x="510313" y="148556"/>
                </a:cubicBezTo>
                <a:cubicBezTo>
                  <a:pt x="510313" y="155993"/>
                  <a:pt x="504275" y="162031"/>
                  <a:pt x="496839" y="162031"/>
                </a:cubicBezTo>
                <a:cubicBezTo>
                  <a:pt x="489437" y="161945"/>
                  <a:pt x="483450" y="155959"/>
                  <a:pt x="483365" y="148556"/>
                </a:cubicBezTo>
                <a:cubicBezTo>
                  <a:pt x="483365" y="141120"/>
                  <a:pt x="489402" y="135082"/>
                  <a:pt x="496839" y="135082"/>
                </a:cubicBezTo>
                <a:close/>
                <a:moveTo>
                  <a:pt x="558239" y="134229"/>
                </a:moveTo>
                <a:cubicBezTo>
                  <a:pt x="558359" y="134229"/>
                  <a:pt x="558461" y="134229"/>
                  <a:pt x="558580" y="134229"/>
                </a:cubicBezTo>
                <a:cubicBezTo>
                  <a:pt x="566392" y="134332"/>
                  <a:pt x="572669" y="140745"/>
                  <a:pt x="572566" y="148556"/>
                </a:cubicBezTo>
                <a:cubicBezTo>
                  <a:pt x="572566" y="156470"/>
                  <a:pt x="566153" y="162883"/>
                  <a:pt x="558239" y="162883"/>
                </a:cubicBezTo>
                <a:cubicBezTo>
                  <a:pt x="550360" y="162798"/>
                  <a:pt x="543998" y="156436"/>
                  <a:pt x="543913" y="148556"/>
                </a:cubicBezTo>
                <a:cubicBezTo>
                  <a:pt x="543913" y="140642"/>
                  <a:pt x="550326" y="134229"/>
                  <a:pt x="558239" y="134229"/>
                </a:cubicBezTo>
                <a:close/>
                <a:moveTo>
                  <a:pt x="619642" y="133377"/>
                </a:moveTo>
                <a:cubicBezTo>
                  <a:pt x="628033" y="133377"/>
                  <a:pt x="634821" y="140166"/>
                  <a:pt x="634821" y="148557"/>
                </a:cubicBezTo>
                <a:cubicBezTo>
                  <a:pt x="634821" y="148608"/>
                  <a:pt x="634821" y="148677"/>
                  <a:pt x="634821" y="148728"/>
                </a:cubicBezTo>
                <a:cubicBezTo>
                  <a:pt x="634719" y="157017"/>
                  <a:pt x="627931" y="163669"/>
                  <a:pt x="619642" y="163566"/>
                </a:cubicBezTo>
                <a:cubicBezTo>
                  <a:pt x="619590" y="163566"/>
                  <a:pt x="619522" y="163566"/>
                  <a:pt x="619471" y="163566"/>
                </a:cubicBezTo>
                <a:cubicBezTo>
                  <a:pt x="611182" y="163566"/>
                  <a:pt x="604462" y="156846"/>
                  <a:pt x="604462" y="148557"/>
                </a:cubicBezTo>
                <a:cubicBezTo>
                  <a:pt x="604462" y="140166"/>
                  <a:pt x="611250" y="133377"/>
                  <a:pt x="619642" y="133377"/>
                </a:cubicBezTo>
                <a:close/>
                <a:moveTo>
                  <a:pt x="681043" y="132524"/>
                </a:moveTo>
                <a:cubicBezTo>
                  <a:pt x="689895" y="132524"/>
                  <a:pt x="697075" y="139705"/>
                  <a:pt x="697075" y="148557"/>
                </a:cubicBezTo>
                <a:cubicBezTo>
                  <a:pt x="696973" y="157341"/>
                  <a:pt x="689827" y="164419"/>
                  <a:pt x="681043" y="164419"/>
                </a:cubicBezTo>
                <a:cubicBezTo>
                  <a:pt x="672259" y="164419"/>
                  <a:pt x="665095" y="157341"/>
                  <a:pt x="665011" y="148557"/>
                </a:cubicBezTo>
                <a:cubicBezTo>
                  <a:pt x="665011" y="139705"/>
                  <a:pt x="672191" y="132524"/>
                  <a:pt x="681043" y="132524"/>
                </a:cubicBezTo>
                <a:close/>
                <a:moveTo>
                  <a:pt x="743125" y="131842"/>
                </a:moveTo>
                <a:cubicBezTo>
                  <a:pt x="752540" y="131842"/>
                  <a:pt x="760181" y="139483"/>
                  <a:pt x="760181" y="148898"/>
                </a:cubicBezTo>
                <a:cubicBezTo>
                  <a:pt x="760181" y="158313"/>
                  <a:pt x="752540" y="165954"/>
                  <a:pt x="743125" y="165954"/>
                </a:cubicBezTo>
                <a:cubicBezTo>
                  <a:pt x="733711" y="165954"/>
                  <a:pt x="726070" y="158313"/>
                  <a:pt x="726070" y="148898"/>
                </a:cubicBezTo>
                <a:cubicBezTo>
                  <a:pt x="726070" y="139483"/>
                  <a:pt x="733711" y="131842"/>
                  <a:pt x="743125" y="131842"/>
                </a:cubicBezTo>
                <a:close/>
                <a:moveTo>
                  <a:pt x="803844" y="130989"/>
                </a:moveTo>
                <a:cubicBezTo>
                  <a:pt x="813259" y="130989"/>
                  <a:pt x="820900" y="138631"/>
                  <a:pt x="820900" y="148045"/>
                </a:cubicBezTo>
                <a:cubicBezTo>
                  <a:pt x="820900" y="157460"/>
                  <a:pt x="813259" y="165101"/>
                  <a:pt x="803844" y="165101"/>
                </a:cubicBezTo>
                <a:cubicBezTo>
                  <a:pt x="794430" y="165101"/>
                  <a:pt x="786789" y="157460"/>
                  <a:pt x="786789" y="148045"/>
                </a:cubicBezTo>
                <a:cubicBezTo>
                  <a:pt x="786789" y="138631"/>
                  <a:pt x="794430" y="130989"/>
                  <a:pt x="803844" y="130989"/>
                </a:cubicBezTo>
                <a:close/>
                <a:moveTo>
                  <a:pt x="865246" y="130136"/>
                </a:moveTo>
                <a:cubicBezTo>
                  <a:pt x="875428" y="130136"/>
                  <a:pt x="883666" y="138392"/>
                  <a:pt x="883666" y="148557"/>
                </a:cubicBezTo>
                <a:cubicBezTo>
                  <a:pt x="883666" y="148608"/>
                  <a:pt x="883666" y="148676"/>
                  <a:pt x="883666" y="148727"/>
                </a:cubicBezTo>
                <a:cubicBezTo>
                  <a:pt x="883564" y="158807"/>
                  <a:pt x="875326" y="166909"/>
                  <a:pt x="865246" y="166807"/>
                </a:cubicBezTo>
                <a:cubicBezTo>
                  <a:pt x="855132" y="166807"/>
                  <a:pt x="846928" y="158671"/>
                  <a:pt x="846826" y="148557"/>
                </a:cubicBezTo>
                <a:cubicBezTo>
                  <a:pt x="846826" y="138392"/>
                  <a:pt x="855081" y="130136"/>
                  <a:pt x="865246" y="130136"/>
                </a:cubicBezTo>
                <a:close/>
                <a:moveTo>
                  <a:pt x="926648" y="129283"/>
                </a:moveTo>
                <a:cubicBezTo>
                  <a:pt x="926767" y="129283"/>
                  <a:pt x="926870" y="129283"/>
                  <a:pt x="926989" y="129283"/>
                </a:cubicBezTo>
                <a:cubicBezTo>
                  <a:pt x="937546" y="129386"/>
                  <a:pt x="946023" y="137999"/>
                  <a:pt x="945921" y="148557"/>
                </a:cubicBezTo>
                <a:cubicBezTo>
                  <a:pt x="945921" y="148608"/>
                  <a:pt x="945921" y="148676"/>
                  <a:pt x="945921" y="148727"/>
                </a:cubicBezTo>
                <a:cubicBezTo>
                  <a:pt x="945819" y="159285"/>
                  <a:pt x="937205" y="167762"/>
                  <a:pt x="926648" y="167659"/>
                </a:cubicBezTo>
                <a:cubicBezTo>
                  <a:pt x="916073" y="167659"/>
                  <a:pt x="907460" y="159131"/>
                  <a:pt x="907375" y="148557"/>
                </a:cubicBezTo>
                <a:cubicBezTo>
                  <a:pt x="907375" y="137914"/>
                  <a:pt x="916005" y="129283"/>
                  <a:pt x="926648" y="129283"/>
                </a:cubicBezTo>
                <a:close/>
                <a:moveTo>
                  <a:pt x="988048" y="128430"/>
                </a:moveTo>
                <a:cubicBezTo>
                  <a:pt x="999169" y="128430"/>
                  <a:pt x="1008175" y="137436"/>
                  <a:pt x="1008175" y="148556"/>
                </a:cubicBezTo>
                <a:cubicBezTo>
                  <a:pt x="1008175" y="148608"/>
                  <a:pt x="1008175" y="148676"/>
                  <a:pt x="1008175" y="148727"/>
                </a:cubicBezTo>
                <a:cubicBezTo>
                  <a:pt x="1008072" y="159745"/>
                  <a:pt x="999067" y="168614"/>
                  <a:pt x="988048" y="168512"/>
                </a:cubicBezTo>
                <a:cubicBezTo>
                  <a:pt x="987997" y="168512"/>
                  <a:pt x="987929" y="168512"/>
                  <a:pt x="987878" y="168512"/>
                </a:cubicBezTo>
                <a:cubicBezTo>
                  <a:pt x="976860" y="168512"/>
                  <a:pt x="967923" y="159575"/>
                  <a:pt x="967923" y="148556"/>
                </a:cubicBezTo>
                <a:cubicBezTo>
                  <a:pt x="967923" y="137436"/>
                  <a:pt x="976928" y="128430"/>
                  <a:pt x="988048" y="128430"/>
                </a:cubicBezTo>
                <a:close/>
                <a:moveTo>
                  <a:pt x="1050132" y="127748"/>
                </a:moveTo>
                <a:cubicBezTo>
                  <a:pt x="1050251" y="127748"/>
                  <a:pt x="1050354" y="127748"/>
                  <a:pt x="1050473" y="127748"/>
                </a:cubicBezTo>
                <a:cubicBezTo>
                  <a:pt x="1061866" y="127851"/>
                  <a:pt x="1071043" y="137163"/>
                  <a:pt x="1070940" y="148557"/>
                </a:cubicBezTo>
                <a:cubicBezTo>
                  <a:pt x="1070940" y="148608"/>
                  <a:pt x="1070940" y="148676"/>
                  <a:pt x="1070940" y="148727"/>
                </a:cubicBezTo>
                <a:cubicBezTo>
                  <a:pt x="1070837" y="160120"/>
                  <a:pt x="1061525" y="169297"/>
                  <a:pt x="1050132" y="169194"/>
                </a:cubicBezTo>
                <a:cubicBezTo>
                  <a:pt x="1038704" y="169194"/>
                  <a:pt x="1029409" y="159984"/>
                  <a:pt x="1029324" y="148557"/>
                </a:cubicBezTo>
                <a:cubicBezTo>
                  <a:pt x="1029324" y="137061"/>
                  <a:pt x="1038636" y="127748"/>
                  <a:pt x="1050132" y="127748"/>
                </a:cubicBezTo>
                <a:close/>
                <a:moveTo>
                  <a:pt x="1172253" y="126895"/>
                </a:moveTo>
                <a:cubicBezTo>
                  <a:pt x="1184687" y="126895"/>
                  <a:pt x="1194767" y="136976"/>
                  <a:pt x="1194767" y="149409"/>
                </a:cubicBezTo>
                <a:cubicBezTo>
                  <a:pt x="1194681" y="161775"/>
                  <a:pt x="1184618" y="171752"/>
                  <a:pt x="1172253" y="171752"/>
                </a:cubicBezTo>
                <a:cubicBezTo>
                  <a:pt x="1159921" y="171752"/>
                  <a:pt x="1149910" y="161741"/>
                  <a:pt x="1149910" y="149409"/>
                </a:cubicBezTo>
                <a:cubicBezTo>
                  <a:pt x="1149910" y="137044"/>
                  <a:pt x="1159887" y="126981"/>
                  <a:pt x="1172253" y="126895"/>
                </a:cubicBezTo>
                <a:close/>
                <a:moveTo>
                  <a:pt x="1110851" y="126895"/>
                </a:moveTo>
                <a:cubicBezTo>
                  <a:pt x="1122807" y="126895"/>
                  <a:pt x="1132512" y="136600"/>
                  <a:pt x="1132512" y="148556"/>
                </a:cubicBezTo>
                <a:cubicBezTo>
                  <a:pt x="1132512" y="148608"/>
                  <a:pt x="1132512" y="148676"/>
                  <a:pt x="1132512" y="148727"/>
                </a:cubicBezTo>
                <a:cubicBezTo>
                  <a:pt x="1132410" y="160598"/>
                  <a:pt x="1122723" y="170149"/>
                  <a:pt x="1110851" y="170047"/>
                </a:cubicBezTo>
                <a:cubicBezTo>
                  <a:pt x="1110800" y="170047"/>
                  <a:pt x="1110732" y="170047"/>
                  <a:pt x="1110681" y="170047"/>
                </a:cubicBezTo>
                <a:cubicBezTo>
                  <a:pt x="1098810" y="170047"/>
                  <a:pt x="1089191" y="160427"/>
                  <a:pt x="1089191" y="148556"/>
                </a:cubicBezTo>
                <a:cubicBezTo>
                  <a:pt x="1089191" y="136600"/>
                  <a:pt x="1098895" y="126895"/>
                  <a:pt x="1110851" y="126895"/>
                </a:cubicBezTo>
                <a:close/>
                <a:moveTo>
                  <a:pt x="1233654" y="125190"/>
                </a:moveTo>
                <a:cubicBezTo>
                  <a:pt x="1246565" y="125190"/>
                  <a:pt x="1257020" y="135646"/>
                  <a:pt x="1257020" y="148557"/>
                </a:cubicBezTo>
                <a:cubicBezTo>
                  <a:pt x="1257020" y="148608"/>
                  <a:pt x="1257020" y="148676"/>
                  <a:pt x="1257020" y="148728"/>
                </a:cubicBezTo>
                <a:cubicBezTo>
                  <a:pt x="1256918" y="161537"/>
                  <a:pt x="1246462" y="171855"/>
                  <a:pt x="1233654" y="171753"/>
                </a:cubicBezTo>
                <a:cubicBezTo>
                  <a:pt x="1220845" y="171753"/>
                  <a:pt x="1210458" y="161366"/>
                  <a:pt x="1210458" y="148557"/>
                </a:cubicBezTo>
                <a:cubicBezTo>
                  <a:pt x="1210458" y="148506"/>
                  <a:pt x="1210458" y="148438"/>
                  <a:pt x="1210458" y="148386"/>
                </a:cubicBezTo>
                <a:cubicBezTo>
                  <a:pt x="1210458" y="135578"/>
                  <a:pt x="1220845" y="125190"/>
                  <a:pt x="1233654" y="125190"/>
                </a:cubicBezTo>
                <a:close/>
                <a:moveTo>
                  <a:pt x="1295055" y="124508"/>
                </a:moveTo>
                <a:cubicBezTo>
                  <a:pt x="1308342" y="124508"/>
                  <a:pt x="1319104" y="135271"/>
                  <a:pt x="1319104" y="148557"/>
                </a:cubicBezTo>
                <a:cubicBezTo>
                  <a:pt x="1319002" y="161776"/>
                  <a:pt x="1308273" y="172435"/>
                  <a:pt x="1295055" y="172435"/>
                </a:cubicBezTo>
                <a:cubicBezTo>
                  <a:pt x="1281871" y="172435"/>
                  <a:pt x="1271177" y="161741"/>
                  <a:pt x="1271177" y="148557"/>
                </a:cubicBezTo>
                <a:cubicBezTo>
                  <a:pt x="1271177" y="135339"/>
                  <a:pt x="1281837" y="124594"/>
                  <a:pt x="1295055" y="124508"/>
                </a:cubicBezTo>
                <a:close/>
                <a:moveTo>
                  <a:pt x="1357139" y="123655"/>
                </a:moveTo>
                <a:cubicBezTo>
                  <a:pt x="1370886" y="123655"/>
                  <a:pt x="1382040" y="134810"/>
                  <a:pt x="1382040" y="148557"/>
                </a:cubicBezTo>
                <a:cubicBezTo>
                  <a:pt x="1382040" y="148608"/>
                  <a:pt x="1382040" y="148677"/>
                  <a:pt x="1382040" y="148728"/>
                </a:cubicBezTo>
                <a:cubicBezTo>
                  <a:pt x="1381938" y="162389"/>
                  <a:pt x="1370801" y="173390"/>
                  <a:pt x="1357139" y="173288"/>
                </a:cubicBezTo>
                <a:cubicBezTo>
                  <a:pt x="1343477" y="173288"/>
                  <a:pt x="1332408" y="162219"/>
                  <a:pt x="1332408" y="148557"/>
                </a:cubicBezTo>
                <a:cubicBezTo>
                  <a:pt x="1332408" y="148506"/>
                  <a:pt x="1332408" y="148438"/>
                  <a:pt x="1332408" y="148387"/>
                </a:cubicBezTo>
                <a:cubicBezTo>
                  <a:pt x="1332408" y="134725"/>
                  <a:pt x="1343477" y="123655"/>
                  <a:pt x="1357139" y="123655"/>
                </a:cubicBezTo>
                <a:close/>
                <a:moveTo>
                  <a:pt x="1417857" y="122802"/>
                </a:moveTo>
                <a:cubicBezTo>
                  <a:pt x="1417977" y="122802"/>
                  <a:pt x="1418079" y="122802"/>
                  <a:pt x="1418198" y="122802"/>
                </a:cubicBezTo>
                <a:cubicBezTo>
                  <a:pt x="1432321" y="122905"/>
                  <a:pt x="1443714" y="134435"/>
                  <a:pt x="1443612" y="148557"/>
                </a:cubicBezTo>
                <a:cubicBezTo>
                  <a:pt x="1443612" y="148608"/>
                  <a:pt x="1443612" y="148676"/>
                  <a:pt x="1443612" y="148727"/>
                </a:cubicBezTo>
                <a:cubicBezTo>
                  <a:pt x="1443509" y="162850"/>
                  <a:pt x="1431980" y="174243"/>
                  <a:pt x="1417857" y="174141"/>
                </a:cubicBezTo>
                <a:cubicBezTo>
                  <a:pt x="1403735" y="174141"/>
                  <a:pt x="1392274" y="162679"/>
                  <a:pt x="1392274" y="148557"/>
                </a:cubicBezTo>
                <a:cubicBezTo>
                  <a:pt x="1392274" y="148506"/>
                  <a:pt x="1392274" y="148437"/>
                  <a:pt x="1392274" y="148386"/>
                </a:cubicBezTo>
                <a:cubicBezTo>
                  <a:pt x="1392274" y="134264"/>
                  <a:pt x="1403735" y="122802"/>
                  <a:pt x="1417857" y="122802"/>
                </a:cubicBezTo>
                <a:close/>
                <a:moveTo>
                  <a:pt x="1479259" y="122120"/>
                </a:moveTo>
                <a:cubicBezTo>
                  <a:pt x="1479378" y="122120"/>
                  <a:pt x="1479481" y="122120"/>
                  <a:pt x="1479600" y="122120"/>
                </a:cubicBezTo>
                <a:cubicBezTo>
                  <a:pt x="1494115" y="122223"/>
                  <a:pt x="1505798" y="134060"/>
                  <a:pt x="1505695" y="148557"/>
                </a:cubicBezTo>
                <a:cubicBezTo>
                  <a:pt x="1505695" y="148608"/>
                  <a:pt x="1505695" y="148676"/>
                  <a:pt x="1505695" y="148728"/>
                </a:cubicBezTo>
                <a:cubicBezTo>
                  <a:pt x="1505593" y="163242"/>
                  <a:pt x="1493756" y="174926"/>
                  <a:pt x="1479259" y="174823"/>
                </a:cubicBezTo>
                <a:cubicBezTo>
                  <a:pt x="1464744" y="174823"/>
                  <a:pt x="1452993" y="163072"/>
                  <a:pt x="1452993" y="148557"/>
                </a:cubicBezTo>
                <a:cubicBezTo>
                  <a:pt x="1452993" y="148506"/>
                  <a:pt x="1452993" y="148438"/>
                  <a:pt x="1452993" y="148387"/>
                </a:cubicBezTo>
                <a:cubicBezTo>
                  <a:pt x="1452993" y="133872"/>
                  <a:pt x="1464744" y="122120"/>
                  <a:pt x="1479259" y="122120"/>
                </a:cubicBezTo>
                <a:close/>
                <a:moveTo>
                  <a:pt x="1971151" y="121949"/>
                </a:moveTo>
                <a:cubicBezTo>
                  <a:pt x="1985853" y="121949"/>
                  <a:pt x="1997758" y="133854"/>
                  <a:pt x="1997758" y="148557"/>
                </a:cubicBezTo>
                <a:cubicBezTo>
                  <a:pt x="1997758" y="148608"/>
                  <a:pt x="1997758" y="148676"/>
                  <a:pt x="1997758" y="148727"/>
                </a:cubicBezTo>
                <a:cubicBezTo>
                  <a:pt x="1997655" y="163327"/>
                  <a:pt x="1985750" y="175096"/>
                  <a:pt x="1971151" y="174993"/>
                </a:cubicBezTo>
                <a:cubicBezTo>
                  <a:pt x="1971031" y="174993"/>
                  <a:pt x="1970929" y="174993"/>
                  <a:pt x="1970810" y="174993"/>
                </a:cubicBezTo>
                <a:cubicBezTo>
                  <a:pt x="1956295" y="174891"/>
                  <a:pt x="1944612" y="163054"/>
                  <a:pt x="1944714" y="148557"/>
                </a:cubicBezTo>
                <a:cubicBezTo>
                  <a:pt x="1944714" y="148505"/>
                  <a:pt x="1944714" y="148437"/>
                  <a:pt x="1944714" y="148386"/>
                </a:cubicBezTo>
                <a:cubicBezTo>
                  <a:pt x="1944714" y="133786"/>
                  <a:pt x="1956551" y="121949"/>
                  <a:pt x="1971151" y="121949"/>
                </a:cubicBezTo>
                <a:close/>
                <a:moveTo>
                  <a:pt x="1540660" y="121267"/>
                </a:moveTo>
                <a:cubicBezTo>
                  <a:pt x="1540780" y="121267"/>
                  <a:pt x="1540882" y="121267"/>
                  <a:pt x="1541001" y="121267"/>
                </a:cubicBezTo>
                <a:cubicBezTo>
                  <a:pt x="1555976" y="121370"/>
                  <a:pt x="1568052" y="133582"/>
                  <a:pt x="1567949" y="148557"/>
                </a:cubicBezTo>
                <a:cubicBezTo>
                  <a:pt x="1567949" y="148608"/>
                  <a:pt x="1567949" y="148676"/>
                  <a:pt x="1567949" y="148727"/>
                </a:cubicBezTo>
                <a:cubicBezTo>
                  <a:pt x="1567847" y="163703"/>
                  <a:pt x="1555635" y="175778"/>
                  <a:pt x="1540660" y="175676"/>
                </a:cubicBezTo>
                <a:cubicBezTo>
                  <a:pt x="1525685" y="175676"/>
                  <a:pt x="1513542" y="163532"/>
                  <a:pt x="1513542" y="148557"/>
                </a:cubicBezTo>
                <a:cubicBezTo>
                  <a:pt x="1513542" y="148506"/>
                  <a:pt x="1513542" y="148438"/>
                  <a:pt x="1513542" y="148386"/>
                </a:cubicBezTo>
                <a:cubicBezTo>
                  <a:pt x="1513542" y="133411"/>
                  <a:pt x="1525685" y="121267"/>
                  <a:pt x="1540660" y="121267"/>
                </a:cubicBezTo>
                <a:close/>
                <a:moveTo>
                  <a:pt x="1602061" y="120414"/>
                </a:moveTo>
                <a:cubicBezTo>
                  <a:pt x="1617599" y="120414"/>
                  <a:pt x="1630203" y="133019"/>
                  <a:pt x="1630203" y="148557"/>
                </a:cubicBezTo>
                <a:cubicBezTo>
                  <a:pt x="1630203" y="148608"/>
                  <a:pt x="1630203" y="148676"/>
                  <a:pt x="1630203" y="148727"/>
                </a:cubicBezTo>
                <a:cubicBezTo>
                  <a:pt x="1630101" y="164180"/>
                  <a:pt x="1617513" y="176631"/>
                  <a:pt x="1602061" y="176528"/>
                </a:cubicBezTo>
                <a:cubicBezTo>
                  <a:pt x="1601941" y="176528"/>
                  <a:pt x="1601839" y="176528"/>
                  <a:pt x="1601720" y="176528"/>
                </a:cubicBezTo>
                <a:cubicBezTo>
                  <a:pt x="1586369" y="176426"/>
                  <a:pt x="1573987" y="163907"/>
                  <a:pt x="1574089" y="148557"/>
                </a:cubicBezTo>
                <a:cubicBezTo>
                  <a:pt x="1574089" y="148505"/>
                  <a:pt x="1574089" y="148437"/>
                  <a:pt x="1574089" y="148386"/>
                </a:cubicBezTo>
                <a:cubicBezTo>
                  <a:pt x="1574089" y="132933"/>
                  <a:pt x="1586608" y="120414"/>
                  <a:pt x="1602061" y="120414"/>
                </a:cubicBezTo>
                <a:close/>
                <a:moveTo>
                  <a:pt x="1664145" y="119732"/>
                </a:moveTo>
                <a:cubicBezTo>
                  <a:pt x="1664435" y="119732"/>
                  <a:pt x="1664725" y="119732"/>
                  <a:pt x="1665014" y="119750"/>
                </a:cubicBezTo>
                <a:cubicBezTo>
                  <a:pt x="1680928" y="120210"/>
                  <a:pt x="1693447" y="133497"/>
                  <a:pt x="1692969" y="149410"/>
                </a:cubicBezTo>
                <a:cubicBezTo>
                  <a:pt x="1692884" y="165255"/>
                  <a:pt x="1679989" y="178064"/>
                  <a:pt x="1664145" y="178064"/>
                </a:cubicBezTo>
                <a:cubicBezTo>
                  <a:pt x="1663855" y="178064"/>
                  <a:pt x="1663565" y="178064"/>
                  <a:pt x="1663275" y="178047"/>
                </a:cubicBezTo>
                <a:cubicBezTo>
                  <a:pt x="1647464" y="177586"/>
                  <a:pt x="1635013" y="164368"/>
                  <a:pt x="1635491" y="148557"/>
                </a:cubicBezTo>
                <a:cubicBezTo>
                  <a:pt x="1635491" y="148506"/>
                  <a:pt x="1635491" y="148438"/>
                  <a:pt x="1635491" y="148386"/>
                </a:cubicBezTo>
                <a:cubicBezTo>
                  <a:pt x="1635491" y="132558"/>
                  <a:pt x="1648317" y="119732"/>
                  <a:pt x="1664145" y="119732"/>
                </a:cubicBezTo>
                <a:close/>
                <a:moveTo>
                  <a:pt x="1724864" y="119050"/>
                </a:moveTo>
                <a:cubicBezTo>
                  <a:pt x="1724983" y="119050"/>
                  <a:pt x="1725085" y="119050"/>
                  <a:pt x="1725205" y="119050"/>
                </a:cubicBezTo>
                <a:cubicBezTo>
                  <a:pt x="1741408" y="119153"/>
                  <a:pt x="1754473" y="132354"/>
                  <a:pt x="1754371" y="148557"/>
                </a:cubicBezTo>
                <a:cubicBezTo>
                  <a:pt x="1754371" y="148608"/>
                  <a:pt x="1754371" y="148677"/>
                  <a:pt x="1754371" y="148728"/>
                </a:cubicBezTo>
                <a:cubicBezTo>
                  <a:pt x="1754268" y="164931"/>
                  <a:pt x="1741067" y="177996"/>
                  <a:pt x="1724864" y="177893"/>
                </a:cubicBezTo>
                <a:cubicBezTo>
                  <a:pt x="1708660" y="177893"/>
                  <a:pt x="1695528" y="164760"/>
                  <a:pt x="1695528" y="148557"/>
                </a:cubicBezTo>
                <a:cubicBezTo>
                  <a:pt x="1695528" y="148506"/>
                  <a:pt x="1695528" y="148438"/>
                  <a:pt x="1695528" y="148387"/>
                </a:cubicBezTo>
                <a:cubicBezTo>
                  <a:pt x="1695528" y="132183"/>
                  <a:pt x="1708660" y="119050"/>
                  <a:pt x="1724864" y="119050"/>
                </a:cubicBezTo>
                <a:close/>
                <a:moveTo>
                  <a:pt x="1786265" y="118367"/>
                </a:moveTo>
                <a:cubicBezTo>
                  <a:pt x="1802946" y="118367"/>
                  <a:pt x="1816454" y="131876"/>
                  <a:pt x="1816454" y="148556"/>
                </a:cubicBezTo>
                <a:cubicBezTo>
                  <a:pt x="1816454" y="148608"/>
                  <a:pt x="1816454" y="148676"/>
                  <a:pt x="1816454" y="148727"/>
                </a:cubicBezTo>
                <a:cubicBezTo>
                  <a:pt x="1816352" y="165305"/>
                  <a:pt x="1802843" y="178677"/>
                  <a:pt x="1786265" y="178575"/>
                </a:cubicBezTo>
                <a:cubicBezTo>
                  <a:pt x="1769687" y="178575"/>
                  <a:pt x="1756247" y="165135"/>
                  <a:pt x="1756247" y="148556"/>
                </a:cubicBezTo>
                <a:cubicBezTo>
                  <a:pt x="1756247" y="148505"/>
                  <a:pt x="1756247" y="148437"/>
                  <a:pt x="1756247" y="148386"/>
                </a:cubicBezTo>
                <a:cubicBezTo>
                  <a:pt x="1756247" y="131808"/>
                  <a:pt x="1769687" y="118367"/>
                  <a:pt x="1786265" y="118367"/>
                </a:cubicBezTo>
                <a:close/>
                <a:moveTo>
                  <a:pt x="1878367" y="93637"/>
                </a:moveTo>
                <a:cubicBezTo>
                  <a:pt x="1875450" y="107009"/>
                  <a:pt x="1864193" y="116952"/>
                  <a:pt x="1850565" y="118197"/>
                </a:cubicBezTo>
                <a:cubicBezTo>
                  <a:pt x="1866189" y="119511"/>
                  <a:pt x="1878247" y="132524"/>
                  <a:pt x="1878367" y="148216"/>
                </a:cubicBezTo>
                <a:cubicBezTo>
                  <a:pt x="1878537" y="133104"/>
                  <a:pt x="1889692" y="120381"/>
                  <a:pt x="1904633" y="118197"/>
                </a:cubicBezTo>
                <a:cubicBezTo>
                  <a:pt x="1891619" y="116287"/>
                  <a:pt x="1881147" y="106497"/>
                  <a:pt x="1878367" y="93637"/>
                </a:cubicBezTo>
                <a:close/>
                <a:moveTo>
                  <a:pt x="5628" y="81527"/>
                </a:moveTo>
                <a:cubicBezTo>
                  <a:pt x="8732" y="81527"/>
                  <a:pt x="11257" y="84053"/>
                  <a:pt x="11257" y="87156"/>
                </a:cubicBezTo>
                <a:cubicBezTo>
                  <a:pt x="11257" y="90260"/>
                  <a:pt x="8732" y="92784"/>
                  <a:pt x="5628" y="92784"/>
                </a:cubicBezTo>
                <a:cubicBezTo>
                  <a:pt x="2524" y="92784"/>
                  <a:pt x="0" y="90260"/>
                  <a:pt x="0" y="87156"/>
                </a:cubicBezTo>
                <a:cubicBezTo>
                  <a:pt x="0" y="84053"/>
                  <a:pt x="2524" y="81527"/>
                  <a:pt x="5628" y="81527"/>
                </a:cubicBezTo>
                <a:close/>
                <a:moveTo>
                  <a:pt x="67029" y="79480"/>
                </a:moveTo>
                <a:cubicBezTo>
                  <a:pt x="71277" y="79480"/>
                  <a:pt x="74705" y="82909"/>
                  <a:pt x="74705" y="87156"/>
                </a:cubicBezTo>
                <a:cubicBezTo>
                  <a:pt x="74705" y="91403"/>
                  <a:pt x="71277" y="94832"/>
                  <a:pt x="67029" y="94832"/>
                </a:cubicBezTo>
                <a:cubicBezTo>
                  <a:pt x="62783" y="94832"/>
                  <a:pt x="59355" y="91403"/>
                  <a:pt x="59355" y="87156"/>
                </a:cubicBezTo>
                <a:cubicBezTo>
                  <a:pt x="59355" y="82909"/>
                  <a:pt x="62783" y="79480"/>
                  <a:pt x="67029" y="79480"/>
                </a:cubicBezTo>
                <a:close/>
                <a:moveTo>
                  <a:pt x="129114" y="78627"/>
                </a:moveTo>
                <a:cubicBezTo>
                  <a:pt x="133821" y="78627"/>
                  <a:pt x="137641" y="82448"/>
                  <a:pt x="137641" y="87155"/>
                </a:cubicBezTo>
                <a:cubicBezTo>
                  <a:pt x="137641" y="91863"/>
                  <a:pt x="133821" y="95683"/>
                  <a:pt x="129114" y="95683"/>
                </a:cubicBezTo>
                <a:cubicBezTo>
                  <a:pt x="124440" y="95598"/>
                  <a:pt x="120671" y="91829"/>
                  <a:pt x="120586" y="87155"/>
                </a:cubicBezTo>
                <a:cubicBezTo>
                  <a:pt x="120586" y="82448"/>
                  <a:pt x="124406" y="78627"/>
                  <a:pt x="129114" y="78627"/>
                </a:cubicBezTo>
                <a:close/>
                <a:moveTo>
                  <a:pt x="189832" y="77774"/>
                </a:moveTo>
                <a:cubicBezTo>
                  <a:pt x="189951" y="77774"/>
                  <a:pt x="190054" y="77774"/>
                  <a:pt x="190173" y="77774"/>
                </a:cubicBezTo>
                <a:cubicBezTo>
                  <a:pt x="195256" y="77877"/>
                  <a:pt x="199315" y="82073"/>
                  <a:pt x="199213" y="87155"/>
                </a:cubicBezTo>
                <a:cubicBezTo>
                  <a:pt x="199213" y="92340"/>
                  <a:pt x="195017" y="96537"/>
                  <a:pt x="189832" y="96537"/>
                </a:cubicBezTo>
                <a:cubicBezTo>
                  <a:pt x="184647" y="96537"/>
                  <a:pt x="180452" y="92340"/>
                  <a:pt x="180452" y="87155"/>
                </a:cubicBezTo>
                <a:cubicBezTo>
                  <a:pt x="180452" y="81970"/>
                  <a:pt x="184647" y="77774"/>
                  <a:pt x="189832" y="77774"/>
                </a:cubicBezTo>
                <a:close/>
                <a:moveTo>
                  <a:pt x="251233" y="76922"/>
                </a:moveTo>
                <a:cubicBezTo>
                  <a:pt x="256879" y="76922"/>
                  <a:pt x="261467" y="81510"/>
                  <a:pt x="261467" y="87156"/>
                </a:cubicBezTo>
                <a:cubicBezTo>
                  <a:pt x="261467" y="92801"/>
                  <a:pt x="256879" y="97389"/>
                  <a:pt x="251233" y="97389"/>
                </a:cubicBezTo>
                <a:cubicBezTo>
                  <a:pt x="245588" y="97389"/>
                  <a:pt x="241000" y="92801"/>
                  <a:pt x="241000" y="87156"/>
                </a:cubicBezTo>
                <a:cubicBezTo>
                  <a:pt x="241000" y="81510"/>
                  <a:pt x="245588" y="76922"/>
                  <a:pt x="251233" y="76922"/>
                </a:cubicBezTo>
                <a:close/>
                <a:moveTo>
                  <a:pt x="374035" y="75728"/>
                </a:moveTo>
                <a:cubicBezTo>
                  <a:pt x="380636" y="75728"/>
                  <a:pt x="385975" y="81067"/>
                  <a:pt x="385975" y="87668"/>
                </a:cubicBezTo>
                <a:cubicBezTo>
                  <a:pt x="385975" y="94268"/>
                  <a:pt x="380636" y="99607"/>
                  <a:pt x="374035" y="99607"/>
                </a:cubicBezTo>
                <a:cubicBezTo>
                  <a:pt x="367486" y="99522"/>
                  <a:pt x="362182" y="94217"/>
                  <a:pt x="362097" y="87668"/>
                </a:cubicBezTo>
                <a:cubicBezTo>
                  <a:pt x="362097" y="81067"/>
                  <a:pt x="367435" y="75728"/>
                  <a:pt x="374035" y="75728"/>
                </a:cubicBezTo>
                <a:close/>
                <a:moveTo>
                  <a:pt x="312635" y="75728"/>
                </a:moveTo>
                <a:cubicBezTo>
                  <a:pt x="318758" y="75728"/>
                  <a:pt x="323722" y="80692"/>
                  <a:pt x="323722" y="86815"/>
                </a:cubicBezTo>
                <a:cubicBezTo>
                  <a:pt x="323636" y="92904"/>
                  <a:pt x="318724" y="97816"/>
                  <a:pt x="312635" y="97901"/>
                </a:cubicBezTo>
                <a:cubicBezTo>
                  <a:pt x="306546" y="97816"/>
                  <a:pt x="301634" y="92904"/>
                  <a:pt x="301549" y="86815"/>
                </a:cubicBezTo>
                <a:cubicBezTo>
                  <a:pt x="301549" y="80692"/>
                  <a:pt x="306512" y="75728"/>
                  <a:pt x="312635" y="75728"/>
                </a:cubicBezTo>
                <a:close/>
                <a:moveTo>
                  <a:pt x="436120" y="74535"/>
                </a:moveTo>
                <a:cubicBezTo>
                  <a:pt x="443096" y="74535"/>
                  <a:pt x="448741" y="80181"/>
                  <a:pt x="448741" y="87156"/>
                </a:cubicBezTo>
                <a:cubicBezTo>
                  <a:pt x="448741" y="94132"/>
                  <a:pt x="443096" y="99777"/>
                  <a:pt x="436120" y="99777"/>
                </a:cubicBezTo>
                <a:cubicBezTo>
                  <a:pt x="429144" y="99777"/>
                  <a:pt x="423499" y="94132"/>
                  <a:pt x="423499" y="87156"/>
                </a:cubicBezTo>
                <a:cubicBezTo>
                  <a:pt x="423499" y="80181"/>
                  <a:pt x="429144" y="74535"/>
                  <a:pt x="436120" y="74535"/>
                </a:cubicBezTo>
                <a:close/>
                <a:moveTo>
                  <a:pt x="496839" y="73681"/>
                </a:moveTo>
                <a:cubicBezTo>
                  <a:pt x="504275" y="73681"/>
                  <a:pt x="510313" y="79719"/>
                  <a:pt x="510313" y="87155"/>
                </a:cubicBezTo>
                <a:cubicBezTo>
                  <a:pt x="510313" y="94592"/>
                  <a:pt x="504275" y="100630"/>
                  <a:pt x="496839" y="100630"/>
                </a:cubicBezTo>
                <a:cubicBezTo>
                  <a:pt x="489437" y="100544"/>
                  <a:pt x="483450" y="94558"/>
                  <a:pt x="483365" y="87155"/>
                </a:cubicBezTo>
                <a:cubicBezTo>
                  <a:pt x="483365" y="79719"/>
                  <a:pt x="489402" y="73681"/>
                  <a:pt x="496839" y="73681"/>
                </a:cubicBezTo>
                <a:close/>
                <a:moveTo>
                  <a:pt x="558239" y="72828"/>
                </a:moveTo>
                <a:cubicBezTo>
                  <a:pt x="558359" y="72828"/>
                  <a:pt x="558461" y="72828"/>
                  <a:pt x="558580" y="72828"/>
                </a:cubicBezTo>
                <a:cubicBezTo>
                  <a:pt x="566392" y="72932"/>
                  <a:pt x="572669" y="79344"/>
                  <a:pt x="572566" y="87155"/>
                </a:cubicBezTo>
                <a:cubicBezTo>
                  <a:pt x="572566" y="95069"/>
                  <a:pt x="566153" y="101482"/>
                  <a:pt x="558239" y="101482"/>
                </a:cubicBezTo>
                <a:cubicBezTo>
                  <a:pt x="550360" y="101397"/>
                  <a:pt x="543998" y="95035"/>
                  <a:pt x="543913" y="87155"/>
                </a:cubicBezTo>
                <a:cubicBezTo>
                  <a:pt x="543913" y="79241"/>
                  <a:pt x="550326" y="72828"/>
                  <a:pt x="558239" y="72828"/>
                </a:cubicBezTo>
                <a:close/>
                <a:moveTo>
                  <a:pt x="619642" y="71975"/>
                </a:moveTo>
                <a:cubicBezTo>
                  <a:pt x="628033" y="71975"/>
                  <a:pt x="634821" y="78765"/>
                  <a:pt x="634821" y="87155"/>
                </a:cubicBezTo>
                <a:cubicBezTo>
                  <a:pt x="634821" y="87206"/>
                  <a:pt x="634821" y="87275"/>
                  <a:pt x="634821" y="87326"/>
                </a:cubicBezTo>
                <a:cubicBezTo>
                  <a:pt x="634719" y="95615"/>
                  <a:pt x="627931" y="102267"/>
                  <a:pt x="619642" y="102164"/>
                </a:cubicBezTo>
                <a:cubicBezTo>
                  <a:pt x="619590" y="102164"/>
                  <a:pt x="619522" y="102164"/>
                  <a:pt x="619471" y="102164"/>
                </a:cubicBezTo>
                <a:cubicBezTo>
                  <a:pt x="611182" y="102164"/>
                  <a:pt x="604462" y="95444"/>
                  <a:pt x="604462" y="87155"/>
                </a:cubicBezTo>
                <a:cubicBezTo>
                  <a:pt x="604462" y="78765"/>
                  <a:pt x="611250" y="71975"/>
                  <a:pt x="619642" y="71975"/>
                </a:cubicBezTo>
                <a:close/>
                <a:moveTo>
                  <a:pt x="681409" y="70989"/>
                </a:moveTo>
                <a:cubicBezTo>
                  <a:pt x="690263" y="70989"/>
                  <a:pt x="697441" y="78167"/>
                  <a:pt x="697441" y="87022"/>
                </a:cubicBezTo>
                <a:cubicBezTo>
                  <a:pt x="697441" y="95876"/>
                  <a:pt x="690263" y="103054"/>
                  <a:pt x="681409" y="103054"/>
                </a:cubicBezTo>
                <a:cubicBezTo>
                  <a:pt x="672554" y="103054"/>
                  <a:pt x="665376" y="95876"/>
                  <a:pt x="665376" y="87022"/>
                </a:cubicBezTo>
                <a:cubicBezTo>
                  <a:pt x="665376" y="78167"/>
                  <a:pt x="672554" y="70989"/>
                  <a:pt x="681409" y="70989"/>
                </a:cubicBezTo>
                <a:close/>
                <a:moveTo>
                  <a:pt x="743125" y="70270"/>
                </a:moveTo>
                <a:cubicBezTo>
                  <a:pt x="752540" y="70270"/>
                  <a:pt x="760181" y="77912"/>
                  <a:pt x="760181" y="87326"/>
                </a:cubicBezTo>
                <a:cubicBezTo>
                  <a:pt x="760181" y="96741"/>
                  <a:pt x="752540" y="104382"/>
                  <a:pt x="743125" y="104382"/>
                </a:cubicBezTo>
                <a:cubicBezTo>
                  <a:pt x="733711" y="104382"/>
                  <a:pt x="726070" y="96741"/>
                  <a:pt x="726070" y="87326"/>
                </a:cubicBezTo>
                <a:cubicBezTo>
                  <a:pt x="726070" y="77912"/>
                  <a:pt x="733711" y="70270"/>
                  <a:pt x="743125" y="70270"/>
                </a:cubicBezTo>
                <a:close/>
                <a:moveTo>
                  <a:pt x="803844" y="69417"/>
                </a:moveTo>
                <a:cubicBezTo>
                  <a:pt x="813259" y="69417"/>
                  <a:pt x="820900" y="77058"/>
                  <a:pt x="820900" y="86474"/>
                </a:cubicBezTo>
                <a:cubicBezTo>
                  <a:pt x="820900" y="95888"/>
                  <a:pt x="813259" y="103529"/>
                  <a:pt x="803844" y="103529"/>
                </a:cubicBezTo>
                <a:cubicBezTo>
                  <a:pt x="794430" y="103529"/>
                  <a:pt x="786789" y="95888"/>
                  <a:pt x="786789" y="86474"/>
                </a:cubicBezTo>
                <a:cubicBezTo>
                  <a:pt x="786789" y="77058"/>
                  <a:pt x="794430" y="69417"/>
                  <a:pt x="803844" y="69417"/>
                </a:cubicBezTo>
                <a:close/>
                <a:moveTo>
                  <a:pt x="865246" y="68735"/>
                </a:moveTo>
                <a:cubicBezTo>
                  <a:pt x="875428" y="68735"/>
                  <a:pt x="883666" y="76991"/>
                  <a:pt x="883666" y="87156"/>
                </a:cubicBezTo>
                <a:cubicBezTo>
                  <a:pt x="883666" y="87207"/>
                  <a:pt x="883666" y="87275"/>
                  <a:pt x="883666" y="87326"/>
                </a:cubicBezTo>
                <a:cubicBezTo>
                  <a:pt x="883564" y="97406"/>
                  <a:pt x="875326" y="105508"/>
                  <a:pt x="865246" y="105406"/>
                </a:cubicBezTo>
                <a:cubicBezTo>
                  <a:pt x="855132" y="105406"/>
                  <a:pt x="846928" y="97270"/>
                  <a:pt x="846826" y="87156"/>
                </a:cubicBezTo>
                <a:cubicBezTo>
                  <a:pt x="846826" y="76991"/>
                  <a:pt x="855081" y="68735"/>
                  <a:pt x="865246" y="68735"/>
                </a:cubicBezTo>
                <a:close/>
                <a:moveTo>
                  <a:pt x="927014" y="67748"/>
                </a:moveTo>
                <a:cubicBezTo>
                  <a:pt x="937658" y="67748"/>
                  <a:pt x="946287" y="76378"/>
                  <a:pt x="946287" y="87021"/>
                </a:cubicBezTo>
                <a:cubicBezTo>
                  <a:pt x="946287" y="97665"/>
                  <a:pt x="937658" y="106294"/>
                  <a:pt x="927014" y="106294"/>
                </a:cubicBezTo>
                <a:cubicBezTo>
                  <a:pt x="916370" y="106294"/>
                  <a:pt x="907741" y="97665"/>
                  <a:pt x="907741" y="87021"/>
                </a:cubicBezTo>
                <a:cubicBezTo>
                  <a:pt x="907741" y="76378"/>
                  <a:pt x="916370" y="67748"/>
                  <a:pt x="927014" y="67748"/>
                </a:cubicBezTo>
                <a:close/>
                <a:moveTo>
                  <a:pt x="988048" y="67029"/>
                </a:moveTo>
                <a:cubicBezTo>
                  <a:pt x="999169" y="67029"/>
                  <a:pt x="1008175" y="76035"/>
                  <a:pt x="1008175" y="87155"/>
                </a:cubicBezTo>
                <a:cubicBezTo>
                  <a:pt x="1008175" y="87207"/>
                  <a:pt x="1008175" y="87275"/>
                  <a:pt x="1008175" y="87326"/>
                </a:cubicBezTo>
                <a:cubicBezTo>
                  <a:pt x="1008072" y="98344"/>
                  <a:pt x="999067" y="107214"/>
                  <a:pt x="988048" y="107111"/>
                </a:cubicBezTo>
                <a:cubicBezTo>
                  <a:pt x="987997" y="107111"/>
                  <a:pt x="987929" y="107111"/>
                  <a:pt x="987878" y="107111"/>
                </a:cubicBezTo>
                <a:cubicBezTo>
                  <a:pt x="976860" y="107111"/>
                  <a:pt x="967923" y="98173"/>
                  <a:pt x="967923" y="87155"/>
                </a:cubicBezTo>
                <a:cubicBezTo>
                  <a:pt x="967923" y="76035"/>
                  <a:pt x="976928" y="67029"/>
                  <a:pt x="988048" y="67029"/>
                </a:cubicBezTo>
                <a:close/>
                <a:moveTo>
                  <a:pt x="1049817" y="66042"/>
                </a:moveTo>
                <a:cubicBezTo>
                  <a:pt x="1061403" y="66042"/>
                  <a:pt x="1070796" y="75435"/>
                  <a:pt x="1070796" y="87021"/>
                </a:cubicBezTo>
                <a:cubicBezTo>
                  <a:pt x="1070796" y="98607"/>
                  <a:pt x="1061403" y="108000"/>
                  <a:pt x="1049817" y="108000"/>
                </a:cubicBezTo>
                <a:cubicBezTo>
                  <a:pt x="1038230" y="108000"/>
                  <a:pt x="1028838" y="98607"/>
                  <a:pt x="1028838" y="87021"/>
                </a:cubicBezTo>
                <a:cubicBezTo>
                  <a:pt x="1028838" y="75435"/>
                  <a:pt x="1038230" y="66042"/>
                  <a:pt x="1049817" y="66042"/>
                </a:cubicBezTo>
                <a:close/>
                <a:moveTo>
                  <a:pt x="1110851" y="65324"/>
                </a:moveTo>
                <a:cubicBezTo>
                  <a:pt x="1122910" y="65324"/>
                  <a:pt x="1132683" y="75097"/>
                  <a:pt x="1132683" y="87156"/>
                </a:cubicBezTo>
                <a:cubicBezTo>
                  <a:pt x="1132683" y="87207"/>
                  <a:pt x="1132683" y="87275"/>
                  <a:pt x="1132683" y="87326"/>
                </a:cubicBezTo>
                <a:cubicBezTo>
                  <a:pt x="1132581" y="99283"/>
                  <a:pt x="1122807" y="108919"/>
                  <a:pt x="1110851" y="108817"/>
                </a:cubicBezTo>
                <a:cubicBezTo>
                  <a:pt x="1098895" y="108817"/>
                  <a:pt x="1089191" y="99112"/>
                  <a:pt x="1089191" y="87156"/>
                </a:cubicBezTo>
                <a:cubicBezTo>
                  <a:pt x="1089191" y="87105"/>
                  <a:pt x="1089191" y="87038"/>
                  <a:pt x="1089191" y="86986"/>
                </a:cubicBezTo>
                <a:cubicBezTo>
                  <a:pt x="1089191" y="75029"/>
                  <a:pt x="1098895" y="65324"/>
                  <a:pt x="1110851" y="65324"/>
                </a:cubicBezTo>
                <a:close/>
                <a:moveTo>
                  <a:pt x="1172253" y="64642"/>
                </a:moveTo>
                <a:cubicBezTo>
                  <a:pt x="1184687" y="64642"/>
                  <a:pt x="1194767" y="74722"/>
                  <a:pt x="1194767" y="87155"/>
                </a:cubicBezTo>
                <a:cubicBezTo>
                  <a:pt x="1194681" y="99521"/>
                  <a:pt x="1184618" y="109498"/>
                  <a:pt x="1172253" y="109498"/>
                </a:cubicBezTo>
                <a:cubicBezTo>
                  <a:pt x="1159921" y="109498"/>
                  <a:pt x="1149910" y="99504"/>
                  <a:pt x="1149910" y="87155"/>
                </a:cubicBezTo>
                <a:cubicBezTo>
                  <a:pt x="1149910" y="74791"/>
                  <a:pt x="1159887" y="64727"/>
                  <a:pt x="1172253" y="64642"/>
                </a:cubicBezTo>
                <a:close/>
                <a:moveTo>
                  <a:pt x="1233654" y="63789"/>
                </a:moveTo>
                <a:cubicBezTo>
                  <a:pt x="1246565" y="63789"/>
                  <a:pt x="1257020" y="74245"/>
                  <a:pt x="1257020" y="87156"/>
                </a:cubicBezTo>
                <a:cubicBezTo>
                  <a:pt x="1257020" y="87207"/>
                  <a:pt x="1257020" y="87275"/>
                  <a:pt x="1257020" y="87326"/>
                </a:cubicBezTo>
                <a:cubicBezTo>
                  <a:pt x="1256918" y="100136"/>
                  <a:pt x="1246462" y="110454"/>
                  <a:pt x="1233654" y="110352"/>
                </a:cubicBezTo>
                <a:cubicBezTo>
                  <a:pt x="1220845" y="110352"/>
                  <a:pt x="1210458" y="99965"/>
                  <a:pt x="1210458" y="87156"/>
                </a:cubicBezTo>
                <a:cubicBezTo>
                  <a:pt x="1210458" y="87105"/>
                  <a:pt x="1210458" y="87037"/>
                  <a:pt x="1210458" y="86985"/>
                </a:cubicBezTo>
                <a:cubicBezTo>
                  <a:pt x="1210458" y="74177"/>
                  <a:pt x="1220845" y="63789"/>
                  <a:pt x="1233654" y="63789"/>
                </a:cubicBezTo>
                <a:close/>
                <a:moveTo>
                  <a:pt x="1295055" y="62936"/>
                </a:moveTo>
                <a:cubicBezTo>
                  <a:pt x="1295175" y="62936"/>
                  <a:pt x="1295277" y="62936"/>
                  <a:pt x="1295396" y="62936"/>
                </a:cubicBezTo>
                <a:cubicBezTo>
                  <a:pt x="1308683" y="63039"/>
                  <a:pt x="1319377" y="73869"/>
                  <a:pt x="1319275" y="87156"/>
                </a:cubicBezTo>
                <a:cubicBezTo>
                  <a:pt x="1319275" y="87207"/>
                  <a:pt x="1319275" y="87275"/>
                  <a:pt x="1319275" y="87326"/>
                </a:cubicBezTo>
                <a:cubicBezTo>
                  <a:pt x="1319172" y="100613"/>
                  <a:pt x="1308342" y="111307"/>
                  <a:pt x="1295055" y="111205"/>
                </a:cubicBezTo>
                <a:cubicBezTo>
                  <a:pt x="1281769" y="111205"/>
                  <a:pt x="1271007" y="100442"/>
                  <a:pt x="1271007" y="87156"/>
                </a:cubicBezTo>
                <a:cubicBezTo>
                  <a:pt x="1271007" y="87105"/>
                  <a:pt x="1271007" y="87037"/>
                  <a:pt x="1271007" y="86985"/>
                </a:cubicBezTo>
                <a:cubicBezTo>
                  <a:pt x="1271007" y="73699"/>
                  <a:pt x="1281769" y="62936"/>
                  <a:pt x="1295055" y="62936"/>
                </a:cubicBezTo>
                <a:close/>
                <a:moveTo>
                  <a:pt x="1357138" y="62083"/>
                </a:moveTo>
                <a:cubicBezTo>
                  <a:pt x="1370988" y="62083"/>
                  <a:pt x="1382210" y="73306"/>
                  <a:pt x="1382210" y="87156"/>
                </a:cubicBezTo>
                <a:cubicBezTo>
                  <a:pt x="1382210" y="87207"/>
                  <a:pt x="1382210" y="87275"/>
                  <a:pt x="1382210" y="87326"/>
                </a:cubicBezTo>
                <a:cubicBezTo>
                  <a:pt x="1382108" y="101073"/>
                  <a:pt x="1370885" y="112160"/>
                  <a:pt x="1357138" y="112057"/>
                </a:cubicBezTo>
                <a:cubicBezTo>
                  <a:pt x="1343391" y="112057"/>
                  <a:pt x="1332237" y="100903"/>
                  <a:pt x="1332237" y="87156"/>
                </a:cubicBezTo>
                <a:cubicBezTo>
                  <a:pt x="1332237" y="87105"/>
                  <a:pt x="1332237" y="87037"/>
                  <a:pt x="1332237" y="86985"/>
                </a:cubicBezTo>
                <a:cubicBezTo>
                  <a:pt x="1332237" y="73238"/>
                  <a:pt x="1343391" y="62083"/>
                  <a:pt x="1357138" y="62083"/>
                </a:cubicBezTo>
                <a:close/>
                <a:moveTo>
                  <a:pt x="1417857" y="61230"/>
                </a:moveTo>
                <a:cubicBezTo>
                  <a:pt x="1432167" y="61230"/>
                  <a:pt x="1443782" y="72846"/>
                  <a:pt x="1443782" y="87155"/>
                </a:cubicBezTo>
                <a:cubicBezTo>
                  <a:pt x="1443680" y="101414"/>
                  <a:pt x="1432116" y="112910"/>
                  <a:pt x="1417857" y="112910"/>
                </a:cubicBezTo>
                <a:cubicBezTo>
                  <a:pt x="1403633" y="112910"/>
                  <a:pt x="1392103" y="101380"/>
                  <a:pt x="1392103" y="87155"/>
                </a:cubicBezTo>
                <a:cubicBezTo>
                  <a:pt x="1392103" y="87105"/>
                  <a:pt x="1392103" y="87037"/>
                  <a:pt x="1392103" y="86985"/>
                </a:cubicBezTo>
                <a:cubicBezTo>
                  <a:pt x="1392103" y="72760"/>
                  <a:pt x="1403633" y="61230"/>
                  <a:pt x="1417857" y="61230"/>
                </a:cubicBezTo>
                <a:close/>
                <a:moveTo>
                  <a:pt x="1479259" y="60548"/>
                </a:moveTo>
                <a:cubicBezTo>
                  <a:pt x="1493961" y="60548"/>
                  <a:pt x="1505866" y="72453"/>
                  <a:pt x="1505866" y="87156"/>
                </a:cubicBezTo>
                <a:cubicBezTo>
                  <a:pt x="1505866" y="87207"/>
                  <a:pt x="1505866" y="87275"/>
                  <a:pt x="1505866" y="87326"/>
                </a:cubicBezTo>
                <a:cubicBezTo>
                  <a:pt x="1505764" y="101926"/>
                  <a:pt x="1493859" y="113695"/>
                  <a:pt x="1479259" y="113592"/>
                </a:cubicBezTo>
                <a:cubicBezTo>
                  <a:pt x="1479140" y="113592"/>
                  <a:pt x="1479037" y="113592"/>
                  <a:pt x="1478918" y="113592"/>
                </a:cubicBezTo>
                <a:cubicBezTo>
                  <a:pt x="1464403" y="113491"/>
                  <a:pt x="1452720" y="101653"/>
                  <a:pt x="1452822" y="87156"/>
                </a:cubicBezTo>
                <a:cubicBezTo>
                  <a:pt x="1452822" y="87105"/>
                  <a:pt x="1452822" y="87037"/>
                  <a:pt x="1452822" y="86985"/>
                </a:cubicBezTo>
                <a:cubicBezTo>
                  <a:pt x="1452822" y="72385"/>
                  <a:pt x="1464659" y="60548"/>
                  <a:pt x="1479259" y="60548"/>
                </a:cubicBezTo>
                <a:close/>
                <a:moveTo>
                  <a:pt x="1971151" y="60037"/>
                </a:moveTo>
                <a:cubicBezTo>
                  <a:pt x="1986126" y="60037"/>
                  <a:pt x="1998270" y="72180"/>
                  <a:pt x="1998270" y="87155"/>
                </a:cubicBezTo>
                <a:cubicBezTo>
                  <a:pt x="1998184" y="102062"/>
                  <a:pt x="1986057" y="114104"/>
                  <a:pt x="1971151" y="114104"/>
                </a:cubicBezTo>
                <a:cubicBezTo>
                  <a:pt x="1956261" y="114104"/>
                  <a:pt x="1944203" y="102045"/>
                  <a:pt x="1944203" y="87155"/>
                </a:cubicBezTo>
                <a:cubicBezTo>
                  <a:pt x="1944203" y="72249"/>
                  <a:pt x="1956244" y="60122"/>
                  <a:pt x="1971151" y="60037"/>
                </a:cubicBezTo>
                <a:close/>
                <a:moveTo>
                  <a:pt x="1540660" y="59695"/>
                </a:moveTo>
                <a:cubicBezTo>
                  <a:pt x="1555822" y="59695"/>
                  <a:pt x="1568120" y="71993"/>
                  <a:pt x="1568120" y="87155"/>
                </a:cubicBezTo>
                <a:cubicBezTo>
                  <a:pt x="1568035" y="102250"/>
                  <a:pt x="1555754" y="114445"/>
                  <a:pt x="1540660" y="114445"/>
                </a:cubicBezTo>
                <a:cubicBezTo>
                  <a:pt x="1525583" y="114445"/>
                  <a:pt x="1513371" y="102233"/>
                  <a:pt x="1513371" y="87155"/>
                </a:cubicBezTo>
                <a:cubicBezTo>
                  <a:pt x="1513371" y="72061"/>
                  <a:pt x="1525565" y="59781"/>
                  <a:pt x="1540660" y="59695"/>
                </a:cubicBezTo>
                <a:close/>
                <a:moveTo>
                  <a:pt x="1664145" y="58672"/>
                </a:moveTo>
                <a:cubicBezTo>
                  <a:pt x="1664264" y="58672"/>
                  <a:pt x="1664367" y="58672"/>
                  <a:pt x="1664486" y="58672"/>
                </a:cubicBezTo>
                <a:cubicBezTo>
                  <a:pt x="1680502" y="58776"/>
                  <a:pt x="1693413" y="71822"/>
                  <a:pt x="1693310" y="87838"/>
                </a:cubicBezTo>
                <a:cubicBezTo>
                  <a:pt x="1693310" y="87889"/>
                  <a:pt x="1693310" y="87957"/>
                  <a:pt x="1693310" y="88010"/>
                </a:cubicBezTo>
                <a:cubicBezTo>
                  <a:pt x="1693208" y="104024"/>
                  <a:pt x="1680160" y="116935"/>
                  <a:pt x="1664145" y="116833"/>
                </a:cubicBezTo>
                <a:cubicBezTo>
                  <a:pt x="1648129" y="116833"/>
                  <a:pt x="1635150" y="103854"/>
                  <a:pt x="1635150" y="87838"/>
                </a:cubicBezTo>
                <a:cubicBezTo>
                  <a:pt x="1635150" y="87787"/>
                  <a:pt x="1635150" y="87719"/>
                  <a:pt x="1635150" y="87667"/>
                </a:cubicBezTo>
                <a:cubicBezTo>
                  <a:pt x="1635150" y="71652"/>
                  <a:pt x="1648129" y="58672"/>
                  <a:pt x="1664145" y="58672"/>
                </a:cubicBezTo>
                <a:close/>
                <a:moveTo>
                  <a:pt x="1602061" y="58672"/>
                </a:moveTo>
                <a:cubicBezTo>
                  <a:pt x="1617701" y="58672"/>
                  <a:pt x="1630374" y="71345"/>
                  <a:pt x="1630374" y="86985"/>
                </a:cubicBezTo>
                <a:cubicBezTo>
                  <a:pt x="1630374" y="87037"/>
                  <a:pt x="1630374" y="87105"/>
                  <a:pt x="1630374" y="87156"/>
                </a:cubicBezTo>
                <a:cubicBezTo>
                  <a:pt x="1630272" y="102694"/>
                  <a:pt x="1617599" y="115230"/>
                  <a:pt x="1602061" y="115127"/>
                </a:cubicBezTo>
                <a:cubicBezTo>
                  <a:pt x="1586523" y="115127"/>
                  <a:pt x="1573919" y="102523"/>
                  <a:pt x="1573919" y="86985"/>
                </a:cubicBezTo>
                <a:cubicBezTo>
                  <a:pt x="1573919" y="86934"/>
                  <a:pt x="1573919" y="86866"/>
                  <a:pt x="1573919" y="86815"/>
                </a:cubicBezTo>
                <a:cubicBezTo>
                  <a:pt x="1573919" y="71277"/>
                  <a:pt x="1586523" y="58672"/>
                  <a:pt x="1602061" y="58672"/>
                </a:cubicBezTo>
                <a:close/>
                <a:moveTo>
                  <a:pt x="1724864" y="57307"/>
                </a:moveTo>
                <a:cubicBezTo>
                  <a:pt x="1741340" y="57307"/>
                  <a:pt x="1754712" y="70679"/>
                  <a:pt x="1754712" y="87155"/>
                </a:cubicBezTo>
                <a:cubicBezTo>
                  <a:pt x="1754712" y="87207"/>
                  <a:pt x="1754712" y="87275"/>
                  <a:pt x="1754712" y="87326"/>
                </a:cubicBezTo>
                <a:cubicBezTo>
                  <a:pt x="1754609" y="103717"/>
                  <a:pt x="1741254" y="116935"/>
                  <a:pt x="1724864" y="116833"/>
                </a:cubicBezTo>
                <a:cubicBezTo>
                  <a:pt x="1708473" y="116833"/>
                  <a:pt x="1695187" y="103546"/>
                  <a:pt x="1695187" y="87155"/>
                </a:cubicBezTo>
                <a:cubicBezTo>
                  <a:pt x="1695187" y="87105"/>
                  <a:pt x="1695187" y="87037"/>
                  <a:pt x="1695187" y="86985"/>
                </a:cubicBezTo>
                <a:cubicBezTo>
                  <a:pt x="1695187" y="70594"/>
                  <a:pt x="1708473" y="57307"/>
                  <a:pt x="1724864" y="57307"/>
                </a:cubicBezTo>
                <a:close/>
                <a:moveTo>
                  <a:pt x="1909067" y="55602"/>
                </a:moveTo>
                <a:cubicBezTo>
                  <a:pt x="1926498" y="55602"/>
                  <a:pt x="1940621" y="69725"/>
                  <a:pt x="1940621" y="87156"/>
                </a:cubicBezTo>
                <a:cubicBezTo>
                  <a:pt x="1940604" y="102762"/>
                  <a:pt x="1929125" y="115997"/>
                  <a:pt x="1913672" y="118197"/>
                </a:cubicBezTo>
                <a:cubicBezTo>
                  <a:pt x="1928750" y="120398"/>
                  <a:pt x="1939921" y="133326"/>
                  <a:pt x="1939939" y="148557"/>
                </a:cubicBezTo>
                <a:cubicBezTo>
                  <a:pt x="1939836" y="165545"/>
                  <a:pt x="1926055" y="179258"/>
                  <a:pt x="1909067" y="179258"/>
                </a:cubicBezTo>
                <a:cubicBezTo>
                  <a:pt x="1892250" y="179258"/>
                  <a:pt x="1878554" y="165715"/>
                  <a:pt x="1878367" y="148898"/>
                </a:cubicBezTo>
                <a:cubicBezTo>
                  <a:pt x="1878179" y="165698"/>
                  <a:pt x="1864466" y="179189"/>
                  <a:pt x="1847666" y="179087"/>
                </a:cubicBezTo>
                <a:cubicBezTo>
                  <a:pt x="1830798" y="179087"/>
                  <a:pt x="1817136" y="165425"/>
                  <a:pt x="1817136" y="148557"/>
                </a:cubicBezTo>
                <a:cubicBezTo>
                  <a:pt x="1817085" y="132746"/>
                  <a:pt x="1829177" y="119528"/>
                  <a:pt x="1844937" y="118197"/>
                </a:cubicBezTo>
                <a:cubicBezTo>
                  <a:pt x="1829928" y="116782"/>
                  <a:pt x="1818040" y="104894"/>
                  <a:pt x="1816624" y="89885"/>
                </a:cubicBezTo>
                <a:cubicBezTo>
                  <a:pt x="1815294" y="105644"/>
                  <a:pt x="1802076" y="117737"/>
                  <a:pt x="1786265" y="117686"/>
                </a:cubicBezTo>
                <a:cubicBezTo>
                  <a:pt x="1769396" y="117686"/>
                  <a:pt x="1755735" y="104024"/>
                  <a:pt x="1755735" y="87156"/>
                </a:cubicBezTo>
                <a:cubicBezTo>
                  <a:pt x="1755735" y="87105"/>
                  <a:pt x="1755735" y="87037"/>
                  <a:pt x="1755735" y="86985"/>
                </a:cubicBezTo>
                <a:cubicBezTo>
                  <a:pt x="1755735" y="70118"/>
                  <a:pt x="1769396" y="56456"/>
                  <a:pt x="1786265" y="56456"/>
                </a:cubicBezTo>
                <a:cubicBezTo>
                  <a:pt x="1802058" y="56472"/>
                  <a:pt x="1815209" y="68531"/>
                  <a:pt x="1816624" y="84256"/>
                </a:cubicBezTo>
                <a:cubicBezTo>
                  <a:pt x="1818108" y="68190"/>
                  <a:pt x="1831531" y="55875"/>
                  <a:pt x="1847666" y="55773"/>
                </a:cubicBezTo>
                <a:cubicBezTo>
                  <a:pt x="1862454" y="55756"/>
                  <a:pt x="1875228" y="66058"/>
                  <a:pt x="1878367" y="80504"/>
                </a:cubicBezTo>
                <a:cubicBezTo>
                  <a:pt x="1881437" y="65989"/>
                  <a:pt x="1894228" y="55602"/>
                  <a:pt x="1909067" y="55602"/>
                </a:cubicBezTo>
                <a:close/>
                <a:moveTo>
                  <a:pt x="5628" y="21319"/>
                </a:moveTo>
                <a:cubicBezTo>
                  <a:pt x="5747" y="21319"/>
                  <a:pt x="5867" y="21319"/>
                  <a:pt x="5969" y="21319"/>
                </a:cubicBezTo>
                <a:cubicBezTo>
                  <a:pt x="8323" y="21423"/>
                  <a:pt x="10165" y="23401"/>
                  <a:pt x="10062" y="25755"/>
                </a:cubicBezTo>
                <a:cubicBezTo>
                  <a:pt x="10062" y="28210"/>
                  <a:pt x="8084" y="30189"/>
                  <a:pt x="5628" y="30189"/>
                </a:cubicBezTo>
                <a:cubicBezTo>
                  <a:pt x="3172" y="30189"/>
                  <a:pt x="1194" y="28210"/>
                  <a:pt x="1194" y="25755"/>
                </a:cubicBezTo>
                <a:cubicBezTo>
                  <a:pt x="1194" y="23299"/>
                  <a:pt x="3172" y="21319"/>
                  <a:pt x="5628" y="21319"/>
                </a:cubicBezTo>
                <a:close/>
                <a:moveTo>
                  <a:pt x="67029" y="19614"/>
                </a:moveTo>
                <a:cubicBezTo>
                  <a:pt x="70424" y="19614"/>
                  <a:pt x="73170" y="22360"/>
                  <a:pt x="73170" y="25756"/>
                </a:cubicBezTo>
                <a:cubicBezTo>
                  <a:pt x="73170" y="29149"/>
                  <a:pt x="70424" y="31894"/>
                  <a:pt x="67029" y="31894"/>
                </a:cubicBezTo>
                <a:cubicBezTo>
                  <a:pt x="63636" y="31894"/>
                  <a:pt x="60890" y="29149"/>
                  <a:pt x="60890" y="25756"/>
                </a:cubicBezTo>
                <a:cubicBezTo>
                  <a:pt x="60890" y="22360"/>
                  <a:pt x="63636" y="19614"/>
                  <a:pt x="67029" y="19614"/>
                </a:cubicBezTo>
                <a:close/>
                <a:moveTo>
                  <a:pt x="129113" y="18932"/>
                </a:moveTo>
                <a:cubicBezTo>
                  <a:pt x="132882" y="18932"/>
                  <a:pt x="135935" y="21985"/>
                  <a:pt x="135935" y="25756"/>
                </a:cubicBezTo>
                <a:cubicBezTo>
                  <a:pt x="135935" y="29524"/>
                  <a:pt x="132882" y="32577"/>
                  <a:pt x="129113" y="32577"/>
                </a:cubicBezTo>
                <a:cubicBezTo>
                  <a:pt x="125343" y="32577"/>
                  <a:pt x="122291" y="29524"/>
                  <a:pt x="122291" y="25756"/>
                </a:cubicBezTo>
                <a:cubicBezTo>
                  <a:pt x="122291" y="21985"/>
                  <a:pt x="125343" y="18932"/>
                  <a:pt x="129113" y="18932"/>
                </a:cubicBezTo>
                <a:close/>
                <a:moveTo>
                  <a:pt x="189832" y="18249"/>
                </a:moveTo>
                <a:cubicBezTo>
                  <a:pt x="189951" y="18249"/>
                  <a:pt x="190054" y="18249"/>
                  <a:pt x="190173" y="18249"/>
                </a:cubicBezTo>
                <a:cubicBezTo>
                  <a:pt x="194233" y="18352"/>
                  <a:pt x="197439" y="21712"/>
                  <a:pt x="197337" y="25755"/>
                </a:cubicBezTo>
                <a:cubicBezTo>
                  <a:pt x="197337" y="29900"/>
                  <a:pt x="193977" y="33258"/>
                  <a:pt x="189832" y="33258"/>
                </a:cubicBezTo>
                <a:cubicBezTo>
                  <a:pt x="185687" y="33258"/>
                  <a:pt x="182328" y="29900"/>
                  <a:pt x="182328" y="25755"/>
                </a:cubicBezTo>
                <a:cubicBezTo>
                  <a:pt x="182328" y="21609"/>
                  <a:pt x="185687" y="18249"/>
                  <a:pt x="189832" y="18249"/>
                </a:cubicBezTo>
                <a:close/>
                <a:moveTo>
                  <a:pt x="251234" y="17567"/>
                </a:moveTo>
                <a:cubicBezTo>
                  <a:pt x="251353" y="17567"/>
                  <a:pt x="251455" y="17567"/>
                  <a:pt x="251575" y="17567"/>
                </a:cubicBezTo>
                <a:cubicBezTo>
                  <a:pt x="256009" y="17670"/>
                  <a:pt x="259523" y="21337"/>
                  <a:pt x="259421" y="25755"/>
                </a:cubicBezTo>
                <a:cubicBezTo>
                  <a:pt x="259421" y="30274"/>
                  <a:pt x="255753" y="33942"/>
                  <a:pt x="251234" y="33942"/>
                </a:cubicBezTo>
                <a:cubicBezTo>
                  <a:pt x="246748" y="33856"/>
                  <a:pt x="243132" y="30240"/>
                  <a:pt x="243047" y="25755"/>
                </a:cubicBezTo>
                <a:cubicBezTo>
                  <a:pt x="243047" y="21234"/>
                  <a:pt x="246714" y="17567"/>
                  <a:pt x="251234" y="17567"/>
                </a:cubicBezTo>
                <a:close/>
                <a:moveTo>
                  <a:pt x="313001" y="16751"/>
                </a:moveTo>
                <a:cubicBezTo>
                  <a:pt x="317899" y="16751"/>
                  <a:pt x="321870" y="20723"/>
                  <a:pt x="321870" y="25620"/>
                </a:cubicBezTo>
                <a:cubicBezTo>
                  <a:pt x="321870" y="30518"/>
                  <a:pt x="317899" y="34489"/>
                  <a:pt x="313001" y="34489"/>
                </a:cubicBezTo>
                <a:cubicBezTo>
                  <a:pt x="308103" y="34489"/>
                  <a:pt x="304132" y="30518"/>
                  <a:pt x="304132" y="25620"/>
                </a:cubicBezTo>
                <a:cubicBezTo>
                  <a:pt x="304132" y="20723"/>
                  <a:pt x="308103" y="16751"/>
                  <a:pt x="313001" y="16751"/>
                </a:cubicBezTo>
                <a:close/>
                <a:moveTo>
                  <a:pt x="374036" y="16203"/>
                </a:moveTo>
                <a:cubicBezTo>
                  <a:pt x="379306" y="16203"/>
                  <a:pt x="383588" y="20485"/>
                  <a:pt x="383588" y="25756"/>
                </a:cubicBezTo>
                <a:cubicBezTo>
                  <a:pt x="383588" y="31025"/>
                  <a:pt x="379306" y="35307"/>
                  <a:pt x="374036" y="35307"/>
                </a:cubicBezTo>
                <a:cubicBezTo>
                  <a:pt x="368766" y="35307"/>
                  <a:pt x="364485" y="31025"/>
                  <a:pt x="364485" y="25756"/>
                </a:cubicBezTo>
                <a:cubicBezTo>
                  <a:pt x="364485" y="20485"/>
                  <a:pt x="368766" y="16203"/>
                  <a:pt x="374036" y="16203"/>
                </a:cubicBezTo>
                <a:close/>
                <a:moveTo>
                  <a:pt x="436119" y="15520"/>
                </a:moveTo>
                <a:cubicBezTo>
                  <a:pt x="441765" y="15520"/>
                  <a:pt x="446353" y="20109"/>
                  <a:pt x="446353" y="25755"/>
                </a:cubicBezTo>
                <a:cubicBezTo>
                  <a:pt x="446353" y="31399"/>
                  <a:pt x="441765" y="35987"/>
                  <a:pt x="436119" y="35987"/>
                </a:cubicBezTo>
                <a:cubicBezTo>
                  <a:pt x="430474" y="35987"/>
                  <a:pt x="425886" y="31399"/>
                  <a:pt x="425886" y="25755"/>
                </a:cubicBezTo>
                <a:cubicBezTo>
                  <a:pt x="425886" y="20109"/>
                  <a:pt x="430474" y="15520"/>
                  <a:pt x="436119" y="15520"/>
                </a:cubicBezTo>
                <a:close/>
                <a:moveTo>
                  <a:pt x="497205" y="14875"/>
                </a:moveTo>
                <a:cubicBezTo>
                  <a:pt x="503140" y="14875"/>
                  <a:pt x="507950" y="19687"/>
                  <a:pt x="507950" y="25620"/>
                </a:cubicBezTo>
                <a:cubicBezTo>
                  <a:pt x="507950" y="31556"/>
                  <a:pt x="503140" y="36366"/>
                  <a:pt x="497205" y="36366"/>
                </a:cubicBezTo>
                <a:cubicBezTo>
                  <a:pt x="491271" y="36366"/>
                  <a:pt x="486460" y="31556"/>
                  <a:pt x="486460" y="25620"/>
                </a:cubicBezTo>
                <a:cubicBezTo>
                  <a:pt x="486460" y="19687"/>
                  <a:pt x="491271" y="14875"/>
                  <a:pt x="497205" y="14875"/>
                </a:cubicBezTo>
                <a:close/>
                <a:moveTo>
                  <a:pt x="558240" y="14327"/>
                </a:moveTo>
                <a:cubicBezTo>
                  <a:pt x="564551" y="14327"/>
                  <a:pt x="569667" y="19443"/>
                  <a:pt x="569667" y="25755"/>
                </a:cubicBezTo>
                <a:cubicBezTo>
                  <a:pt x="569667" y="32066"/>
                  <a:pt x="564551" y="37183"/>
                  <a:pt x="558240" y="37183"/>
                </a:cubicBezTo>
                <a:cubicBezTo>
                  <a:pt x="551930" y="37183"/>
                  <a:pt x="546813" y="32066"/>
                  <a:pt x="546813" y="25755"/>
                </a:cubicBezTo>
                <a:cubicBezTo>
                  <a:pt x="546813" y="19443"/>
                  <a:pt x="551930" y="14327"/>
                  <a:pt x="558240" y="14327"/>
                </a:cubicBezTo>
                <a:close/>
                <a:moveTo>
                  <a:pt x="619642" y="13645"/>
                </a:moveTo>
                <a:cubicBezTo>
                  <a:pt x="626328" y="13645"/>
                  <a:pt x="631751" y="19068"/>
                  <a:pt x="631751" y="25755"/>
                </a:cubicBezTo>
                <a:cubicBezTo>
                  <a:pt x="631751" y="32440"/>
                  <a:pt x="626328" y="37865"/>
                  <a:pt x="619642" y="37865"/>
                </a:cubicBezTo>
                <a:cubicBezTo>
                  <a:pt x="612956" y="37865"/>
                  <a:pt x="607532" y="32440"/>
                  <a:pt x="607532" y="25755"/>
                </a:cubicBezTo>
                <a:cubicBezTo>
                  <a:pt x="607532" y="19068"/>
                  <a:pt x="612956" y="13645"/>
                  <a:pt x="619642" y="13645"/>
                </a:cubicBezTo>
                <a:close/>
                <a:moveTo>
                  <a:pt x="681409" y="12828"/>
                </a:moveTo>
                <a:cubicBezTo>
                  <a:pt x="688474" y="12828"/>
                  <a:pt x="694201" y="18555"/>
                  <a:pt x="694201" y="25620"/>
                </a:cubicBezTo>
                <a:cubicBezTo>
                  <a:pt x="694201" y="32685"/>
                  <a:pt x="688474" y="38412"/>
                  <a:pt x="681409" y="38412"/>
                </a:cubicBezTo>
                <a:cubicBezTo>
                  <a:pt x="674344" y="38412"/>
                  <a:pt x="668617" y="32685"/>
                  <a:pt x="668617" y="25620"/>
                </a:cubicBezTo>
                <a:cubicBezTo>
                  <a:pt x="668617" y="18555"/>
                  <a:pt x="674344" y="12828"/>
                  <a:pt x="681409" y="12828"/>
                </a:cubicBezTo>
                <a:close/>
                <a:moveTo>
                  <a:pt x="743126" y="12281"/>
                </a:moveTo>
                <a:cubicBezTo>
                  <a:pt x="750562" y="12281"/>
                  <a:pt x="756600" y="18319"/>
                  <a:pt x="756600" y="25756"/>
                </a:cubicBezTo>
                <a:cubicBezTo>
                  <a:pt x="756600" y="33191"/>
                  <a:pt x="750562" y="39229"/>
                  <a:pt x="743126" y="39229"/>
                </a:cubicBezTo>
                <a:cubicBezTo>
                  <a:pt x="735724" y="39143"/>
                  <a:pt x="729737" y="33158"/>
                  <a:pt x="729652" y="25756"/>
                </a:cubicBezTo>
                <a:cubicBezTo>
                  <a:pt x="729652" y="18319"/>
                  <a:pt x="735689" y="12281"/>
                  <a:pt x="743126" y="12281"/>
                </a:cubicBezTo>
                <a:close/>
                <a:moveTo>
                  <a:pt x="803845" y="11598"/>
                </a:moveTo>
                <a:cubicBezTo>
                  <a:pt x="811656" y="11598"/>
                  <a:pt x="818001" y="17943"/>
                  <a:pt x="818001" y="25756"/>
                </a:cubicBezTo>
                <a:cubicBezTo>
                  <a:pt x="818001" y="33566"/>
                  <a:pt x="811656" y="39911"/>
                  <a:pt x="803845" y="39911"/>
                </a:cubicBezTo>
                <a:cubicBezTo>
                  <a:pt x="796067" y="39826"/>
                  <a:pt x="789773" y="33533"/>
                  <a:pt x="789689" y="25756"/>
                </a:cubicBezTo>
                <a:cubicBezTo>
                  <a:pt x="789689" y="17943"/>
                  <a:pt x="796033" y="11598"/>
                  <a:pt x="803845" y="11598"/>
                </a:cubicBezTo>
                <a:close/>
                <a:moveTo>
                  <a:pt x="865246" y="10915"/>
                </a:moveTo>
                <a:cubicBezTo>
                  <a:pt x="873433" y="10915"/>
                  <a:pt x="880085" y="17567"/>
                  <a:pt x="880085" y="25755"/>
                </a:cubicBezTo>
                <a:cubicBezTo>
                  <a:pt x="880085" y="33942"/>
                  <a:pt x="873450" y="40593"/>
                  <a:pt x="865246" y="40593"/>
                </a:cubicBezTo>
                <a:cubicBezTo>
                  <a:pt x="857059" y="40593"/>
                  <a:pt x="850408" y="33942"/>
                  <a:pt x="850408" y="25755"/>
                </a:cubicBezTo>
                <a:cubicBezTo>
                  <a:pt x="850408" y="17567"/>
                  <a:pt x="857059" y="10915"/>
                  <a:pt x="865246" y="10915"/>
                </a:cubicBezTo>
                <a:close/>
                <a:moveTo>
                  <a:pt x="926648" y="10745"/>
                </a:moveTo>
                <a:cubicBezTo>
                  <a:pt x="935226" y="10745"/>
                  <a:pt x="942168" y="17688"/>
                  <a:pt x="942168" y="26266"/>
                </a:cubicBezTo>
                <a:cubicBezTo>
                  <a:pt x="942168" y="26317"/>
                  <a:pt x="942168" y="26387"/>
                  <a:pt x="942168" y="26438"/>
                </a:cubicBezTo>
                <a:cubicBezTo>
                  <a:pt x="942066" y="34914"/>
                  <a:pt x="935124" y="41720"/>
                  <a:pt x="926648" y="41617"/>
                </a:cubicBezTo>
                <a:cubicBezTo>
                  <a:pt x="926596" y="41617"/>
                  <a:pt x="926528" y="41617"/>
                  <a:pt x="926477" y="41617"/>
                </a:cubicBezTo>
                <a:cubicBezTo>
                  <a:pt x="918000" y="41617"/>
                  <a:pt x="911127" y="34743"/>
                  <a:pt x="911127" y="26266"/>
                </a:cubicBezTo>
                <a:cubicBezTo>
                  <a:pt x="911127" y="17688"/>
                  <a:pt x="918068" y="10745"/>
                  <a:pt x="926648" y="10745"/>
                </a:cubicBezTo>
                <a:close/>
                <a:moveTo>
                  <a:pt x="988048" y="9380"/>
                </a:moveTo>
                <a:cubicBezTo>
                  <a:pt x="988168" y="9380"/>
                  <a:pt x="988270" y="9380"/>
                  <a:pt x="988390" y="9380"/>
                </a:cubicBezTo>
                <a:cubicBezTo>
                  <a:pt x="997242" y="9483"/>
                  <a:pt x="1004354" y="16732"/>
                  <a:pt x="1004252" y="25584"/>
                </a:cubicBezTo>
                <a:cubicBezTo>
                  <a:pt x="1004252" y="25635"/>
                  <a:pt x="1004252" y="25703"/>
                  <a:pt x="1004252" y="25755"/>
                </a:cubicBezTo>
                <a:cubicBezTo>
                  <a:pt x="1004149" y="34606"/>
                  <a:pt x="996901" y="41718"/>
                  <a:pt x="988048" y="41617"/>
                </a:cubicBezTo>
                <a:cubicBezTo>
                  <a:pt x="979350" y="41190"/>
                  <a:pt x="972357" y="34283"/>
                  <a:pt x="971846" y="25584"/>
                </a:cubicBezTo>
                <a:cubicBezTo>
                  <a:pt x="972272" y="16817"/>
                  <a:pt x="979282" y="9808"/>
                  <a:pt x="988048" y="9380"/>
                </a:cubicBezTo>
                <a:close/>
                <a:moveTo>
                  <a:pt x="1110851" y="8869"/>
                </a:moveTo>
                <a:cubicBezTo>
                  <a:pt x="1120266" y="8869"/>
                  <a:pt x="1127907" y="16510"/>
                  <a:pt x="1127907" y="25925"/>
                </a:cubicBezTo>
                <a:cubicBezTo>
                  <a:pt x="1127907" y="35340"/>
                  <a:pt x="1120266" y="42981"/>
                  <a:pt x="1110851" y="42981"/>
                </a:cubicBezTo>
                <a:cubicBezTo>
                  <a:pt x="1101437" y="42981"/>
                  <a:pt x="1093796" y="35340"/>
                  <a:pt x="1093796" y="25925"/>
                </a:cubicBezTo>
                <a:cubicBezTo>
                  <a:pt x="1093796" y="16510"/>
                  <a:pt x="1101437" y="8869"/>
                  <a:pt x="1110851" y="8869"/>
                </a:cubicBezTo>
                <a:close/>
                <a:moveTo>
                  <a:pt x="1172253" y="7676"/>
                </a:moveTo>
                <a:cubicBezTo>
                  <a:pt x="1172372" y="7676"/>
                  <a:pt x="1172475" y="7676"/>
                  <a:pt x="1172594" y="7676"/>
                </a:cubicBezTo>
                <a:cubicBezTo>
                  <a:pt x="1182486" y="7778"/>
                  <a:pt x="1190435" y="15863"/>
                  <a:pt x="1190332" y="25756"/>
                </a:cubicBezTo>
                <a:cubicBezTo>
                  <a:pt x="1190332" y="25806"/>
                  <a:pt x="1190332" y="25874"/>
                  <a:pt x="1190332" y="25925"/>
                </a:cubicBezTo>
                <a:cubicBezTo>
                  <a:pt x="1190229" y="35819"/>
                  <a:pt x="1182145" y="43766"/>
                  <a:pt x="1172253" y="43663"/>
                </a:cubicBezTo>
                <a:cubicBezTo>
                  <a:pt x="1162326" y="43663"/>
                  <a:pt x="1154259" y="35682"/>
                  <a:pt x="1154174" y="25756"/>
                </a:cubicBezTo>
                <a:cubicBezTo>
                  <a:pt x="1154174" y="15777"/>
                  <a:pt x="1162275" y="7676"/>
                  <a:pt x="1172253" y="7676"/>
                </a:cubicBezTo>
                <a:close/>
                <a:moveTo>
                  <a:pt x="1050132" y="7505"/>
                </a:moveTo>
                <a:cubicBezTo>
                  <a:pt x="1059547" y="7505"/>
                  <a:pt x="1067188" y="15145"/>
                  <a:pt x="1067188" y="24560"/>
                </a:cubicBezTo>
                <a:cubicBezTo>
                  <a:pt x="1067188" y="33975"/>
                  <a:pt x="1059547" y="41617"/>
                  <a:pt x="1050132" y="41617"/>
                </a:cubicBezTo>
                <a:cubicBezTo>
                  <a:pt x="1040718" y="41617"/>
                  <a:pt x="1033077" y="33975"/>
                  <a:pt x="1033077" y="24560"/>
                </a:cubicBezTo>
                <a:cubicBezTo>
                  <a:pt x="1033077" y="15145"/>
                  <a:pt x="1040718" y="7505"/>
                  <a:pt x="1050132" y="7505"/>
                </a:cubicBezTo>
                <a:close/>
                <a:moveTo>
                  <a:pt x="1234021" y="6859"/>
                </a:moveTo>
                <a:cubicBezTo>
                  <a:pt x="1244382" y="6859"/>
                  <a:pt x="1252782" y="15259"/>
                  <a:pt x="1252782" y="25619"/>
                </a:cubicBezTo>
                <a:cubicBezTo>
                  <a:pt x="1252782" y="35981"/>
                  <a:pt x="1244382" y="44382"/>
                  <a:pt x="1234021" y="44382"/>
                </a:cubicBezTo>
                <a:cubicBezTo>
                  <a:pt x="1223659" y="44382"/>
                  <a:pt x="1215259" y="35981"/>
                  <a:pt x="1215259" y="25619"/>
                </a:cubicBezTo>
                <a:cubicBezTo>
                  <a:pt x="1215259" y="15259"/>
                  <a:pt x="1223659" y="6859"/>
                  <a:pt x="1234021" y="6859"/>
                </a:cubicBezTo>
                <a:close/>
                <a:moveTo>
                  <a:pt x="1295055" y="6311"/>
                </a:moveTo>
                <a:cubicBezTo>
                  <a:pt x="1305800" y="6311"/>
                  <a:pt x="1314499" y="15010"/>
                  <a:pt x="1314499" y="25755"/>
                </a:cubicBezTo>
                <a:cubicBezTo>
                  <a:pt x="1314499" y="25806"/>
                  <a:pt x="1314499" y="25874"/>
                  <a:pt x="1314499" y="25925"/>
                </a:cubicBezTo>
                <a:cubicBezTo>
                  <a:pt x="1314396" y="36569"/>
                  <a:pt x="1305698" y="45130"/>
                  <a:pt x="1295055" y="45027"/>
                </a:cubicBezTo>
                <a:cubicBezTo>
                  <a:pt x="1295004" y="45027"/>
                  <a:pt x="1294936" y="45027"/>
                  <a:pt x="1294885" y="45027"/>
                </a:cubicBezTo>
                <a:cubicBezTo>
                  <a:pt x="1284242" y="45027"/>
                  <a:pt x="1275612" y="36397"/>
                  <a:pt x="1275612" y="25755"/>
                </a:cubicBezTo>
                <a:cubicBezTo>
                  <a:pt x="1275612" y="15010"/>
                  <a:pt x="1284310" y="6311"/>
                  <a:pt x="1295055" y="6311"/>
                </a:cubicBezTo>
                <a:close/>
                <a:moveTo>
                  <a:pt x="1357138" y="5628"/>
                </a:moveTo>
                <a:cubicBezTo>
                  <a:pt x="1368259" y="5628"/>
                  <a:pt x="1377264" y="14634"/>
                  <a:pt x="1377264" y="25756"/>
                </a:cubicBezTo>
                <a:cubicBezTo>
                  <a:pt x="1377264" y="25806"/>
                  <a:pt x="1377264" y="25874"/>
                  <a:pt x="1377264" y="25925"/>
                </a:cubicBezTo>
                <a:cubicBezTo>
                  <a:pt x="1377162" y="36943"/>
                  <a:pt x="1368156" y="45813"/>
                  <a:pt x="1357138" y="45710"/>
                </a:cubicBezTo>
                <a:cubicBezTo>
                  <a:pt x="1357087" y="45710"/>
                  <a:pt x="1357019" y="45710"/>
                  <a:pt x="1356968" y="45710"/>
                </a:cubicBezTo>
                <a:cubicBezTo>
                  <a:pt x="1345950" y="45710"/>
                  <a:pt x="1337013" y="36774"/>
                  <a:pt x="1337013" y="25756"/>
                </a:cubicBezTo>
                <a:cubicBezTo>
                  <a:pt x="1337013" y="14634"/>
                  <a:pt x="1346018" y="5628"/>
                  <a:pt x="1357138" y="5628"/>
                </a:cubicBezTo>
                <a:close/>
                <a:moveTo>
                  <a:pt x="1417858" y="4947"/>
                </a:moveTo>
                <a:cubicBezTo>
                  <a:pt x="1417977" y="4947"/>
                  <a:pt x="1418080" y="4947"/>
                  <a:pt x="1418199" y="4947"/>
                </a:cubicBezTo>
                <a:cubicBezTo>
                  <a:pt x="1429592" y="5049"/>
                  <a:pt x="1438769" y="14361"/>
                  <a:pt x="1438666" y="25756"/>
                </a:cubicBezTo>
                <a:cubicBezTo>
                  <a:pt x="1438666" y="25806"/>
                  <a:pt x="1438666" y="25874"/>
                  <a:pt x="1438666" y="25925"/>
                </a:cubicBezTo>
                <a:cubicBezTo>
                  <a:pt x="1438563" y="37319"/>
                  <a:pt x="1429251" y="46494"/>
                  <a:pt x="1417858" y="46393"/>
                </a:cubicBezTo>
                <a:cubicBezTo>
                  <a:pt x="1406431" y="46393"/>
                  <a:pt x="1397135" y="37183"/>
                  <a:pt x="1397050" y="25756"/>
                </a:cubicBezTo>
                <a:cubicBezTo>
                  <a:pt x="1397050" y="14260"/>
                  <a:pt x="1406362" y="4947"/>
                  <a:pt x="1417858" y="4947"/>
                </a:cubicBezTo>
                <a:close/>
                <a:moveTo>
                  <a:pt x="1479259" y="4435"/>
                </a:moveTo>
                <a:cubicBezTo>
                  <a:pt x="1491027" y="4435"/>
                  <a:pt x="1500578" y="13987"/>
                  <a:pt x="1500578" y="25755"/>
                </a:cubicBezTo>
                <a:cubicBezTo>
                  <a:pt x="1500578" y="25806"/>
                  <a:pt x="1500578" y="25874"/>
                  <a:pt x="1500578" y="25925"/>
                </a:cubicBezTo>
                <a:cubicBezTo>
                  <a:pt x="1500476" y="37608"/>
                  <a:pt x="1490942" y="47006"/>
                  <a:pt x="1479259" y="46903"/>
                </a:cubicBezTo>
                <a:cubicBezTo>
                  <a:pt x="1479139" y="46903"/>
                  <a:pt x="1479037" y="46903"/>
                  <a:pt x="1478918" y="46903"/>
                </a:cubicBezTo>
                <a:cubicBezTo>
                  <a:pt x="1467336" y="46801"/>
                  <a:pt x="1458007" y="37336"/>
                  <a:pt x="1458109" y="25755"/>
                </a:cubicBezTo>
                <a:cubicBezTo>
                  <a:pt x="1458109" y="25703"/>
                  <a:pt x="1458109" y="25635"/>
                  <a:pt x="1458109" y="25584"/>
                </a:cubicBezTo>
                <a:cubicBezTo>
                  <a:pt x="1458109" y="13900"/>
                  <a:pt x="1467575" y="4435"/>
                  <a:pt x="1479259" y="4435"/>
                </a:cubicBezTo>
                <a:close/>
                <a:moveTo>
                  <a:pt x="1971151" y="3923"/>
                </a:moveTo>
                <a:cubicBezTo>
                  <a:pt x="1983210" y="3923"/>
                  <a:pt x="1992983" y="13697"/>
                  <a:pt x="1992983" y="25755"/>
                </a:cubicBezTo>
                <a:cubicBezTo>
                  <a:pt x="1992983" y="25806"/>
                  <a:pt x="1992983" y="25873"/>
                  <a:pt x="1992983" y="25925"/>
                </a:cubicBezTo>
                <a:cubicBezTo>
                  <a:pt x="1992880" y="37881"/>
                  <a:pt x="1983107" y="47517"/>
                  <a:pt x="1971151" y="47415"/>
                </a:cubicBezTo>
                <a:cubicBezTo>
                  <a:pt x="1959195" y="47415"/>
                  <a:pt x="1949491" y="37710"/>
                  <a:pt x="1949491" y="25755"/>
                </a:cubicBezTo>
                <a:cubicBezTo>
                  <a:pt x="1949491" y="25703"/>
                  <a:pt x="1949491" y="25635"/>
                  <a:pt x="1949491" y="25584"/>
                </a:cubicBezTo>
                <a:cubicBezTo>
                  <a:pt x="1949491" y="13628"/>
                  <a:pt x="1959195" y="3923"/>
                  <a:pt x="1971151" y="3923"/>
                </a:cubicBezTo>
                <a:close/>
                <a:moveTo>
                  <a:pt x="1540660" y="3753"/>
                </a:moveTo>
                <a:cubicBezTo>
                  <a:pt x="1552803" y="3753"/>
                  <a:pt x="1562662" y="13611"/>
                  <a:pt x="1562662" y="25756"/>
                </a:cubicBezTo>
                <a:cubicBezTo>
                  <a:pt x="1562662" y="25806"/>
                  <a:pt x="1562662" y="25874"/>
                  <a:pt x="1562662" y="25925"/>
                </a:cubicBezTo>
                <a:cubicBezTo>
                  <a:pt x="1562560" y="37984"/>
                  <a:pt x="1552719" y="47689"/>
                  <a:pt x="1540660" y="47586"/>
                </a:cubicBezTo>
                <a:cubicBezTo>
                  <a:pt x="1528602" y="47586"/>
                  <a:pt x="1518829" y="37814"/>
                  <a:pt x="1518829" y="25756"/>
                </a:cubicBezTo>
                <a:cubicBezTo>
                  <a:pt x="1518829" y="25703"/>
                  <a:pt x="1518829" y="25635"/>
                  <a:pt x="1518829" y="25584"/>
                </a:cubicBezTo>
                <a:cubicBezTo>
                  <a:pt x="1518829" y="13525"/>
                  <a:pt x="1528602" y="3753"/>
                  <a:pt x="1540660" y="3753"/>
                </a:cubicBezTo>
                <a:close/>
                <a:moveTo>
                  <a:pt x="1602427" y="2937"/>
                </a:moveTo>
                <a:cubicBezTo>
                  <a:pt x="1614956" y="2937"/>
                  <a:pt x="1625112" y="13093"/>
                  <a:pt x="1625112" y="25620"/>
                </a:cubicBezTo>
                <a:cubicBezTo>
                  <a:pt x="1625112" y="38149"/>
                  <a:pt x="1614956" y="48305"/>
                  <a:pt x="1602427" y="48305"/>
                </a:cubicBezTo>
                <a:cubicBezTo>
                  <a:pt x="1589899" y="48305"/>
                  <a:pt x="1579743" y="38149"/>
                  <a:pt x="1579743" y="25620"/>
                </a:cubicBezTo>
                <a:cubicBezTo>
                  <a:pt x="1579743" y="13093"/>
                  <a:pt x="1589899" y="2937"/>
                  <a:pt x="1602427" y="2937"/>
                </a:cubicBezTo>
                <a:close/>
                <a:moveTo>
                  <a:pt x="1664144" y="2388"/>
                </a:moveTo>
                <a:cubicBezTo>
                  <a:pt x="1677055" y="2388"/>
                  <a:pt x="1687511" y="12843"/>
                  <a:pt x="1687511" y="25755"/>
                </a:cubicBezTo>
                <a:cubicBezTo>
                  <a:pt x="1687511" y="25806"/>
                  <a:pt x="1687511" y="25873"/>
                  <a:pt x="1687511" y="25925"/>
                </a:cubicBezTo>
                <a:cubicBezTo>
                  <a:pt x="1687409" y="38735"/>
                  <a:pt x="1676953" y="49054"/>
                  <a:pt x="1664144" y="48951"/>
                </a:cubicBezTo>
                <a:cubicBezTo>
                  <a:pt x="1651335" y="48951"/>
                  <a:pt x="1640949" y="38563"/>
                  <a:pt x="1640949" y="25755"/>
                </a:cubicBezTo>
                <a:cubicBezTo>
                  <a:pt x="1640949" y="25703"/>
                  <a:pt x="1640949" y="25635"/>
                  <a:pt x="1640949" y="25584"/>
                </a:cubicBezTo>
                <a:cubicBezTo>
                  <a:pt x="1640949" y="12776"/>
                  <a:pt x="1651335" y="2388"/>
                  <a:pt x="1664144" y="2388"/>
                </a:cubicBezTo>
                <a:close/>
                <a:moveTo>
                  <a:pt x="1724864" y="1706"/>
                </a:moveTo>
                <a:cubicBezTo>
                  <a:pt x="1738150" y="1706"/>
                  <a:pt x="1748913" y="12469"/>
                  <a:pt x="1748913" y="25755"/>
                </a:cubicBezTo>
                <a:cubicBezTo>
                  <a:pt x="1748827" y="38973"/>
                  <a:pt x="1738082" y="49633"/>
                  <a:pt x="1724864" y="49633"/>
                </a:cubicBezTo>
                <a:cubicBezTo>
                  <a:pt x="1711679" y="49633"/>
                  <a:pt x="1700986" y="38939"/>
                  <a:pt x="1700986" y="25755"/>
                </a:cubicBezTo>
                <a:cubicBezTo>
                  <a:pt x="1700986" y="12537"/>
                  <a:pt x="1711646" y="1792"/>
                  <a:pt x="1724864" y="1706"/>
                </a:cubicBezTo>
                <a:close/>
                <a:moveTo>
                  <a:pt x="1786265" y="1023"/>
                </a:moveTo>
                <a:cubicBezTo>
                  <a:pt x="1799927" y="1023"/>
                  <a:pt x="1810996" y="12093"/>
                  <a:pt x="1810996" y="25756"/>
                </a:cubicBezTo>
                <a:cubicBezTo>
                  <a:pt x="1810996" y="25806"/>
                  <a:pt x="1810996" y="25874"/>
                  <a:pt x="1810996" y="25925"/>
                </a:cubicBezTo>
                <a:cubicBezTo>
                  <a:pt x="1810894" y="39485"/>
                  <a:pt x="1799824" y="50418"/>
                  <a:pt x="1786265" y="50315"/>
                </a:cubicBezTo>
                <a:cubicBezTo>
                  <a:pt x="1786146" y="50315"/>
                  <a:pt x="1786043" y="50315"/>
                  <a:pt x="1785924" y="50315"/>
                </a:cubicBezTo>
                <a:cubicBezTo>
                  <a:pt x="1772450" y="50213"/>
                  <a:pt x="1761602" y="39229"/>
                  <a:pt x="1761704" y="25756"/>
                </a:cubicBezTo>
                <a:cubicBezTo>
                  <a:pt x="1761704" y="25703"/>
                  <a:pt x="1761704" y="25635"/>
                  <a:pt x="1761704" y="25584"/>
                </a:cubicBezTo>
                <a:cubicBezTo>
                  <a:pt x="1761704" y="12026"/>
                  <a:pt x="1772705" y="1023"/>
                  <a:pt x="1786265" y="1023"/>
                </a:cubicBezTo>
                <a:close/>
                <a:moveTo>
                  <a:pt x="1847667" y="511"/>
                </a:moveTo>
                <a:cubicBezTo>
                  <a:pt x="1861601" y="511"/>
                  <a:pt x="1872909" y="11820"/>
                  <a:pt x="1872909" y="25755"/>
                </a:cubicBezTo>
                <a:cubicBezTo>
                  <a:pt x="1872909" y="25806"/>
                  <a:pt x="1872909" y="25874"/>
                  <a:pt x="1872909" y="25925"/>
                </a:cubicBezTo>
                <a:cubicBezTo>
                  <a:pt x="1872807" y="39775"/>
                  <a:pt x="1861516" y="50930"/>
                  <a:pt x="1847667" y="50826"/>
                </a:cubicBezTo>
                <a:cubicBezTo>
                  <a:pt x="1833817" y="50826"/>
                  <a:pt x="1822595" y="39604"/>
                  <a:pt x="1822595" y="25755"/>
                </a:cubicBezTo>
                <a:cubicBezTo>
                  <a:pt x="1822595" y="25703"/>
                  <a:pt x="1822595" y="25635"/>
                  <a:pt x="1822595" y="25584"/>
                </a:cubicBezTo>
                <a:cubicBezTo>
                  <a:pt x="1822595" y="11734"/>
                  <a:pt x="1833817" y="511"/>
                  <a:pt x="1847667" y="511"/>
                </a:cubicBezTo>
                <a:close/>
                <a:moveTo>
                  <a:pt x="1909067" y="0"/>
                </a:moveTo>
                <a:cubicBezTo>
                  <a:pt x="1909187" y="0"/>
                  <a:pt x="1909289" y="0"/>
                  <a:pt x="1909409" y="0"/>
                </a:cubicBezTo>
                <a:cubicBezTo>
                  <a:pt x="1923531" y="103"/>
                  <a:pt x="1934925" y="11634"/>
                  <a:pt x="1934822" y="25756"/>
                </a:cubicBezTo>
                <a:cubicBezTo>
                  <a:pt x="1934822" y="25806"/>
                  <a:pt x="1934822" y="25874"/>
                  <a:pt x="1934822" y="25925"/>
                </a:cubicBezTo>
                <a:cubicBezTo>
                  <a:pt x="1934720" y="40048"/>
                  <a:pt x="1923190" y="51442"/>
                  <a:pt x="1909067" y="51339"/>
                </a:cubicBezTo>
                <a:cubicBezTo>
                  <a:pt x="1894946" y="51339"/>
                  <a:pt x="1883484" y="39877"/>
                  <a:pt x="1883484" y="25756"/>
                </a:cubicBezTo>
                <a:cubicBezTo>
                  <a:pt x="1883484" y="25704"/>
                  <a:pt x="1883484" y="25636"/>
                  <a:pt x="1883484" y="25584"/>
                </a:cubicBezTo>
                <a:cubicBezTo>
                  <a:pt x="1883484" y="11462"/>
                  <a:pt x="1894946" y="0"/>
                  <a:pt x="1909067" y="0"/>
                </a:cubicBezTo>
                <a:close/>
              </a:path>
            </a:pathLst>
          </a:custGeom>
          <a:solidFill>
            <a:schemeClr val="accent2">
              <a:alpha val="30000"/>
            </a:schemeClr>
          </a:solidFill>
          <a:ln w="1701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3" name="任意多边形: 形状 12">
            <a:extLst>
              <a:ext uri="{FF2B5EF4-FFF2-40B4-BE49-F238E27FC236}">
                <a16:creationId xmlns:a16="http://schemas.microsoft.com/office/drawing/2014/main" id="{E24FC50F-844D-55A0-E9D7-F83FF8121ADA}"/>
              </a:ext>
            </a:extLst>
          </p:cNvPr>
          <p:cNvSpPr/>
          <p:nvPr userDrawn="1"/>
        </p:nvSpPr>
        <p:spPr>
          <a:xfrm flipH="1" flipV="1">
            <a:off x="-499790" y="4470474"/>
            <a:ext cx="2737812" cy="2735454"/>
          </a:xfrm>
          <a:custGeom>
            <a:avLst/>
            <a:gdLst>
              <a:gd name="connsiteX0" fmla="*/ 619642 w 1998270"/>
              <a:gd name="connsiteY0" fmla="*/ 1989726 h 1996549"/>
              <a:gd name="connsiteX1" fmla="*/ 620494 w 1998270"/>
              <a:gd name="connsiteY1" fmla="*/ 1990579 h 1996549"/>
              <a:gd name="connsiteX2" fmla="*/ 619642 w 1998270"/>
              <a:gd name="connsiteY2" fmla="*/ 1991432 h 1996549"/>
              <a:gd name="connsiteX3" fmla="*/ 618789 w 1998270"/>
              <a:gd name="connsiteY3" fmla="*/ 1990579 h 1996549"/>
              <a:gd name="connsiteX4" fmla="*/ 619642 w 1998270"/>
              <a:gd name="connsiteY4" fmla="*/ 1989726 h 1996549"/>
              <a:gd name="connsiteX5" fmla="*/ 681042 w 1998270"/>
              <a:gd name="connsiteY5" fmla="*/ 1989385 h 1996549"/>
              <a:gd name="connsiteX6" fmla="*/ 682236 w 1998270"/>
              <a:gd name="connsiteY6" fmla="*/ 1990579 h 1996549"/>
              <a:gd name="connsiteX7" fmla="*/ 681042 w 1998270"/>
              <a:gd name="connsiteY7" fmla="*/ 1991773 h 1996549"/>
              <a:gd name="connsiteX8" fmla="*/ 679849 w 1998270"/>
              <a:gd name="connsiteY8" fmla="*/ 1990579 h 1996549"/>
              <a:gd name="connsiteX9" fmla="*/ 681042 w 1998270"/>
              <a:gd name="connsiteY9" fmla="*/ 1989385 h 1996549"/>
              <a:gd name="connsiteX10" fmla="*/ 743126 w 1998270"/>
              <a:gd name="connsiteY10" fmla="*/ 1989044 h 1996549"/>
              <a:gd name="connsiteX11" fmla="*/ 744661 w 1998270"/>
              <a:gd name="connsiteY11" fmla="*/ 1990579 h 1996549"/>
              <a:gd name="connsiteX12" fmla="*/ 743126 w 1998270"/>
              <a:gd name="connsiteY12" fmla="*/ 1992115 h 1996549"/>
              <a:gd name="connsiteX13" fmla="*/ 741591 w 1998270"/>
              <a:gd name="connsiteY13" fmla="*/ 1990579 h 1996549"/>
              <a:gd name="connsiteX14" fmla="*/ 743126 w 1998270"/>
              <a:gd name="connsiteY14" fmla="*/ 1989044 h 1996549"/>
              <a:gd name="connsiteX15" fmla="*/ 803844 w 1998270"/>
              <a:gd name="connsiteY15" fmla="*/ 1988703 h 1996549"/>
              <a:gd name="connsiteX16" fmla="*/ 805721 w 1998270"/>
              <a:gd name="connsiteY16" fmla="*/ 1990580 h 1996549"/>
              <a:gd name="connsiteX17" fmla="*/ 803844 w 1998270"/>
              <a:gd name="connsiteY17" fmla="*/ 1992456 h 1996549"/>
              <a:gd name="connsiteX18" fmla="*/ 801969 w 1998270"/>
              <a:gd name="connsiteY18" fmla="*/ 1990580 h 1996549"/>
              <a:gd name="connsiteX19" fmla="*/ 803844 w 1998270"/>
              <a:gd name="connsiteY19" fmla="*/ 1988703 h 1996549"/>
              <a:gd name="connsiteX20" fmla="*/ 865246 w 1998270"/>
              <a:gd name="connsiteY20" fmla="*/ 1988362 h 1996549"/>
              <a:gd name="connsiteX21" fmla="*/ 867463 w 1998270"/>
              <a:gd name="connsiteY21" fmla="*/ 1990580 h 1996549"/>
              <a:gd name="connsiteX22" fmla="*/ 865246 w 1998270"/>
              <a:gd name="connsiteY22" fmla="*/ 1992797 h 1996549"/>
              <a:gd name="connsiteX23" fmla="*/ 863029 w 1998270"/>
              <a:gd name="connsiteY23" fmla="*/ 1990580 h 1996549"/>
              <a:gd name="connsiteX24" fmla="*/ 865246 w 1998270"/>
              <a:gd name="connsiteY24" fmla="*/ 1988362 h 1996549"/>
              <a:gd name="connsiteX25" fmla="*/ 926647 w 1998270"/>
              <a:gd name="connsiteY25" fmla="*/ 1988021 h 1996549"/>
              <a:gd name="connsiteX26" fmla="*/ 927005 w 1998270"/>
              <a:gd name="connsiteY26" fmla="*/ 1988021 h 1996549"/>
              <a:gd name="connsiteX27" fmla="*/ 929206 w 1998270"/>
              <a:gd name="connsiteY27" fmla="*/ 1990579 h 1996549"/>
              <a:gd name="connsiteX28" fmla="*/ 926647 w 1998270"/>
              <a:gd name="connsiteY28" fmla="*/ 1993138 h 1996549"/>
              <a:gd name="connsiteX29" fmla="*/ 924089 w 1998270"/>
              <a:gd name="connsiteY29" fmla="*/ 1990579 h 1996549"/>
              <a:gd name="connsiteX30" fmla="*/ 926647 w 1998270"/>
              <a:gd name="connsiteY30" fmla="*/ 1988021 h 1996549"/>
              <a:gd name="connsiteX31" fmla="*/ 988049 w 1998270"/>
              <a:gd name="connsiteY31" fmla="*/ 1987681 h 1996549"/>
              <a:gd name="connsiteX32" fmla="*/ 988407 w 1998270"/>
              <a:gd name="connsiteY32" fmla="*/ 1987681 h 1996549"/>
              <a:gd name="connsiteX33" fmla="*/ 990949 w 1998270"/>
              <a:gd name="connsiteY33" fmla="*/ 1990580 h 1996549"/>
              <a:gd name="connsiteX34" fmla="*/ 988049 w 1998270"/>
              <a:gd name="connsiteY34" fmla="*/ 1993480 h 1996549"/>
              <a:gd name="connsiteX35" fmla="*/ 985150 w 1998270"/>
              <a:gd name="connsiteY35" fmla="*/ 1990580 h 1996549"/>
              <a:gd name="connsiteX36" fmla="*/ 988049 w 1998270"/>
              <a:gd name="connsiteY36" fmla="*/ 1987681 h 1996549"/>
              <a:gd name="connsiteX37" fmla="*/ 1050132 w 1998270"/>
              <a:gd name="connsiteY37" fmla="*/ 1987340 h 1996549"/>
              <a:gd name="connsiteX38" fmla="*/ 1050490 w 1998270"/>
              <a:gd name="connsiteY38" fmla="*/ 1987340 h 1996549"/>
              <a:gd name="connsiteX39" fmla="*/ 1053373 w 1998270"/>
              <a:gd name="connsiteY39" fmla="*/ 1990580 h 1996549"/>
              <a:gd name="connsiteX40" fmla="*/ 1050132 w 1998270"/>
              <a:gd name="connsiteY40" fmla="*/ 1993821 h 1996549"/>
              <a:gd name="connsiteX41" fmla="*/ 1046892 w 1998270"/>
              <a:gd name="connsiteY41" fmla="*/ 1990580 h 1996549"/>
              <a:gd name="connsiteX42" fmla="*/ 1050132 w 1998270"/>
              <a:gd name="connsiteY42" fmla="*/ 1987340 h 1996549"/>
              <a:gd name="connsiteX43" fmla="*/ 1110851 w 1998270"/>
              <a:gd name="connsiteY43" fmla="*/ 1987168 h 1996549"/>
              <a:gd name="connsiteX44" fmla="*/ 1114262 w 1998270"/>
              <a:gd name="connsiteY44" fmla="*/ 1990580 h 1996549"/>
              <a:gd name="connsiteX45" fmla="*/ 1110851 w 1998270"/>
              <a:gd name="connsiteY45" fmla="*/ 1993991 h 1996549"/>
              <a:gd name="connsiteX46" fmla="*/ 1107440 w 1998270"/>
              <a:gd name="connsiteY46" fmla="*/ 1990580 h 1996549"/>
              <a:gd name="connsiteX47" fmla="*/ 1110851 w 1998270"/>
              <a:gd name="connsiteY47" fmla="*/ 1987168 h 1996549"/>
              <a:gd name="connsiteX48" fmla="*/ 1172253 w 1998270"/>
              <a:gd name="connsiteY48" fmla="*/ 1986827 h 1996549"/>
              <a:gd name="connsiteX49" fmla="*/ 1176005 w 1998270"/>
              <a:gd name="connsiteY49" fmla="*/ 1990580 h 1996549"/>
              <a:gd name="connsiteX50" fmla="*/ 1172253 w 1998270"/>
              <a:gd name="connsiteY50" fmla="*/ 1994332 h 1996549"/>
              <a:gd name="connsiteX51" fmla="*/ 1168501 w 1998270"/>
              <a:gd name="connsiteY51" fmla="*/ 1990580 h 1996549"/>
              <a:gd name="connsiteX52" fmla="*/ 1172253 w 1998270"/>
              <a:gd name="connsiteY52" fmla="*/ 1986827 h 1996549"/>
              <a:gd name="connsiteX53" fmla="*/ 1234020 w 1998270"/>
              <a:gd name="connsiteY53" fmla="*/ 1986522 h 1996549"/>
              <a:gd name="connsiteX54" fmla="*/ 1237943 w 1998270"/>
              <a:gd name="connsiteY54" fmla="*/ 1990445 h 1996549"/>
              <a:gd name="connsiteX55" fmla="*/ 1234020 w 1998270"/>
              <a:gd name="connsiteY55" fmla="*/ 1994368 h 1996549"/>
              <a:gd name="connsiteX56" fmla="*/ 1230097 w 1998270"/>
              <a:gd name="connsiteY56" fmla="*/ 1990445 h 1996549"/>
              <a:gd name="connsiteX57" fmla="*/ 1234020 w 1998270"/>
              <a:gd name="connsiteY57" fmla="*/ 1986522 h 1996549"/>
              <a:gd name="connsiteX58" fmla="*/ 1664145 w 1998270"/>
              <a:gd name="connsiteY58" fmla="*/ 1985975 h 1996549"/>
              <a:gd name="connsiteX59" fmla="*/ 1664486 w 1998270"/>
              <a:gd name="connsiteY59" fmla="*/ 1985975 h 1996549"/>
              <a:gd name="connsiteX60" fmla="*/ 1669262 w 1998270"/>
              <a:gd name="connsiteY60" fmla="*/ 1991092 h 1996549"/>
              <a:gd name="connsiteX61" fmla="*/ 1664145 w 1998270"/>
              <a:gd name="connsiteY61" fmla="*/ 1996209 h 1996549"/>
              <a:gd name="connsiteX62" fmla="*/ 1659029 w 1998270"/>
              <a:gd name="connsiteY62" fmla="*/ 1991092 h 1996549"/>
              <a:gd name="connsiteX63" fmla="*/ 1664145 w 1998270"/>
              <a:gd name="connsiteY63" fmla="*/ 1985975 h 1996549"/>
              <a:gd name="connsiteX64" fmla="*/ 1602061 w 1998270"/>
              <a:gd name="connsiteY64" fmla="*/ 1985975 h 1996549"/>
              <a:gd name="connsiteX65" fmla="*/ 1602403 w 1998270"/>
              <a:gd name="connsiteY65" fmla="*/ 1985975 h 1996549"/>
              <a:gd name="connsiteX66" fmla="*/ 1607178 w 1998270"/>
              <a:gd name="connsiteY66" fmla="*/ 1991092 h 1996549"/>
              <a:gd name="connsiteX67" fmla="*/ 1602061 w 1998270"/>
              <a:gd name="connsiteY67" fmla="*/ 1996209 h 1996549"/>
              <a:gd name="connsiteX68" fmla="*/ 1596945 w 1998270"/>
              <a:gd name="connsiteY68" fmla="*/ 1991092 h 1996549"/>
              <a:gd name="connsiteX69" fmla="*/ 1602061 w 1998270"/>
              <a:gd name="connsiteY69" fmla="*/ 1985975 h 1996549"/>
              <a:gd name="connsiteX70" fmla="*/ 1971151 w 1998270"/>
              <a:gd name="connsiteY70" fmla="*/ 1985974 h 1996549"/>
              <a:gd name="connsiteX71" fmla="*/ 1975756 w 1998270"/>
              <a:gd name="connsiteY71" fmla="*/ 1990580 h 1996549"/>
              <a:gd name="connsiteX72" fmla="*/ 1971151 w 1998270"/>
              <a:gd name="connsiteY72" fmla="*/ 1995185 h 1996549"/>
              <a:gd name="connsiteX73" fmla="*/ 1966547 w 1998270"/>
              <a:gd name="connsiteY73" fmla="*/ 1990580 h 1996549"/>
              <a:gd name="connsiteX74" fmla="*/ 1971151 w 1998270"/>
              <a:gd name="connsiteY74" fmla="*/ 1985974 h 1996549"/>
              <a:gd name="connsiteX75" fmla="*/ 1909068 w 1998270"/>
              <a:gd name="connsiteY75" fmla="*/ 1985974 h 1996549"/>
              <a:gd name="connsiteX76" fmla="*/ 1914356 w 1998270"/>
              <a:gd name="connsiteY76" fmla="*/ 1991262 h 1996549"/>
              <a:gd name="connsiteX77" fmla="*/ 1909068 w 1998270"/>
              <a:gd name="connsiteY77" fmla="*/ 1996549 h 1996549"/>
              <a:gd name="connsiteX78" fmla="*/ 1903781 w 1998270"/>
              <a:gd name="connsiteY78" fmla="*/ 1991262 h 1996549"/>
              <a:gd name="connsiteX79" fmla="*/ 1909068 w 1998270"/>
              <a:gd name="connsiteY79" fmla="*/ 1985974 h 1996549"/>
              <a:gd name="connsiteX80" fmla="*/ 1847667 w 1998270"/>
              <a:gd name="connsiteY80" fmla="*/ 1985974 h 1996549"/>
              <a:gd name="connsiteX81" fmla="*/ 1852954 w 1998270"/>
              <a:gd name="connsiteY81" fmla="*/ 1991262 h 1996549"/>
              <a:gd name="connsiteX82" fmla="*/ 1847667 w 1998270"/>
              <a:gd name="connsiteY82" fmla="*/ 1996549 h 1996549"/>
              <a:gd name="connsiteX83" fmla="*/ 1842380 w 1998270"/>
              <a:gd name="connsiteY83" fmla="*/ 1991262 h 1996549"/>
              <a:gd name="connsiteX84" fmla="*/ 1847667 w 1998270"/>
              <a:gd name="connsiteY84" fmla="*/ 1985974 h 1996549"/>
              <a:gd name="connsiteX85" fmla="*/ 1786265 w 1998270"/>
              <a:gd name="connsiteY85" fmla="*/ 1985974 h 1996549"/>
              <a:gd name="connsiteX86" fmla="*/ 1791552 w 1998270"/>
              <a:gd name="connsiteY86" fmla="*/ 1991262 h 1996549"/>
              <a:gd name="connsiteX87" fmla="*/ 1786265 w 1998270"/>
              <a:gd name="connsiteY87" fmla="*/ 1996549 h 1996549"/>
              <a:gd name="connsiteX88" fmla="*/ 1780978 w 1998270"/>
              <a:gd name="connsiteY88" fmla="*/ 1991262 h 1996549"/>
              <a:gd name="connsiteX89" fmla="*/ 1786265 w 1998270"/>
              <a:gd name="connsiteY89" fmla="*/ 1985974 h 1996549"/>
              <a:gd name="connsiteX90" fmla="*/ 1724864 w 1998270"/>
              <a:gd name="connsiteY90" fmla="*/ 1985974 h 1996549"/>
              <a:gd name="connsiteX91" fmla="*/ 1730151 w 1998270"/>
              <a:gd name="connsiteY91" fmla="*/ 1991262 h 1996549"/>
              <a:gd name="connsiteX92" fmla="*/ 1724864 w 1998270"/>
              <a:gd name="connsiteY92" fmla="*/ 1996549 h 1996549"/>
              <a:gd name="connsiteX93" fmla="*/ 1719577 w 1998270"/>
              <a:gd name="connsiteY93" fmla="*/ 1991262 h 1996549"/>
              <a:gd name="connsiteX94" fmla="*/ 1724864 w 1998270"/>
              <a:gd name="connsiteY94" fmla="*/ 1985974 h 1996549"/>
              <a:gd name="connsiteX95" fmla="*/ 1479259 w 1998270"/>
              <a:gd name="connsiteY95" fmla="*/ 1985974 h 1996549"/>
              <a:gd name="connsiteX96" fmla="*/ 1479600 w 1998270"/>
              <a:gd name="connsiteY96" fmla="*/ 1985974 h 1996549"/>
              <a:gd name="connsiteX97" fmla="*/ 1484035 w 1998270"/>
              <a:gd name="connsiteY97" fmla="*/ 1990750 h 1996549"/>
              <a:gd name="connsiteX98" fmla="*/ 1479259 w 1998270"/>
              <a:gd name="connsiteY98" fmla="*/ 1995526 h 1996549"/>
              <a:gd name="connsiteX99" fmla="*/ 1474484 w 1998270"/>
              <a:gd name="connsiteY99" fmla="*/ 1990750 h 1996549"/>
              <a:gd name="connsiteX100" fmla="*/ 1479259 w 1998270"/>
              <a:gd name="connsiteY100" fmla="*/ 1985974 h 1996549"/>
              <a:gd name="connsiteX101" fmla="*/ 1417857 w 1998270"/>
              <a:gd name="connsiteY101" fmla="*/ 1985974 h 1996549"/>
              <a:gd name="connsiteX102" fmla="*/ 1422462 w 1998270"/>
              <a:gd name="connsiteY102" fmla="*/ 1990580 h 1996549"/>
              <a:gd name="connsiteX103" fmla="*/ 1417857 w 1998270"/>
              <a:gd name="connsiteY103" fmla="*/ 1995185 h 1996549"/>
              <a:gd name="connsiteX104" fmla="*/ 1413253 w 1998270"/>
              <a:gd name="connsiteY104" fmla="*/ 1990580 h 1996549"/>
              <a:gd name="connsiteX105" fmla="*/ 1417857 w 1998270"/>
              <a:gd name="connsiteY105" fmla="*/ 1985974 h 1996549"/>
              <a:gd name="connsiteX106" fmla="*/ 1357138 w 1998270"/>
              <a:gd name="connsiteY106" fmla="*/ 1985974 h 1996549"/>
              <a:gd name="connsiteX107" fmla="*/ 1357479 w 1998270"/>
              <a:gd name="connsiteY107" fmla="*/ 1985974 h 1996549"/>
              <a:gd name="connsiteX108" fmla="*/ 1361573 w 1998270"/>
              <a:gd name="connsiteY108" fmla="*/ 1990409 h 1996549"/>
              <a:gd name="connsiteX109" fmla="*/ 1357138 w 1998270"/>
              <a:gd name="connsiteY109" fmla="*/ 1994843 h 1996549"/>
              <a:gd name="connsiteX110" fmla="*/ 1352704 w 1998270"/>
              <a:gd name="connsiteY110" fmla="*/ 1990409 h 1996549"/>
              <a:gd name="connsiteX111" fmla="*/ 1357138 w 1998270"/>
              <a:gd name="connsiteY111" fmla="*/ 1985974 h 1996549"/>
              <a:gd name="connsiteX112" fmla="*/ 1295055 w 1998270"/>
              <a:gd name="connsiteY112" fmla="*/ 1985974 h 1996549"/>
              <a:gd name="connsiteX113" fmla="*/ 1299319 w 1998270"/>
              <a:gd name="connsiteY113" fmla="*/ 1990238 h 1996549"/>
              <a:gd name="connsiteX114" fmla="*/ 1295055 w 1998270"/>
              <a:gd name="connsiteY114" fmla="*/ 1994502 h 1996549"/>
              <a:gd name="connsiteX115" fmla="*/ 1290791 w 1998270"/>
              <a:gd name="connsiteY115" fmla="*/ 1990238 h 1996549"/>
              <a:gd name="connsiteX116" fmla="*/ 1295055 w 1998270"/>
              <a:gd name="connsiteY116" fmla="*/ 1985974 h 1996549"/>
              <a:gd name="connsiteX117" fmla="*/ 1541026 w 1998270"/>
              <a:gd name="connsiteY117" fmla="*/ 1985499 h 1996549"/>
              <a:gd name="connsiteX118" fmla="*/ 1545972 w 1998270"/>
              <a:gd name="connsiteY118" fmla="*/ 1990445 h 1996549"/>
              <a:gd name="connsiteX119" fmla="*/ 1541026 w 1998270"/>
              <a:gd name="connsiteY119" fmla="*/ 1995391 h 1996549"/>
              <a:gd name="connsiteX120" fmla="*/ 1536080 w 1998270"/>
              <a:gd name="connsiteY120" fmla="*/ 1990445 h 1996549"/>
              <a:gd name="connsiteX121" fmla="*/ 1541026 w 1998270"/>
              <a:gd name="connsiteY121" fmla="*/ 1985499 h 1996549"/>
              <a:gd name="connsiteX122" fmla="*/ 558240 w 1998270"/>
              <a:gd name="connsiteY122" fmla="*/ 1928155 h 1996549"/>
              <a:gd name="connsiteX123" fmla="*/ 558632 w 1998270"/>
              <a:gd name="connsiteY123" fmla="*/ 1928155 h 1996549"/>
              <a:gd name="connsiteX124" fmla="*/ 559263 w 1998270"/>
              <a:gd name="connsiteY124" fmla="*/ 1929179 h 1996549"/>
              <a:gd name="connsiteX125" fmla="*/ 558240 w 1998270"/>
              <a:gd name="connsiteY125" fmla="*/ 1930202 h 1996549"/>
              <a:gd name="connsiteX126" fmla="*/ 557217 w 1998270"/>
              <a:gd name="connsiteY126" fmla="*/ 1929179 h 1996549"/>
              <a:gd name="connsiteX127" fmla="*/ 558240 w 1998270"/>
              <a:gd name="connsiteY127" fmla="*/ 1928155 h 1996549"/>
              <a:gd name="connsiteX128" fmla="*/ 620008 w 1998270"/>
              <a:gd name="connsiteY128" fmla="*/ 1927509 h 1996549"/>
              <a:gd name="connsiteX129" fmla="*/ 621543 w 1998270"/>
              <a:gd name="connsiteY129" fmla="*/ 1929044 h 1996549"/>
              <a:gd name="connsiteX130" fmla="*/ 620008 w 1998270"/>
              <a:gd name="connsiteY130" fmla="*/ 1930579 h 1996549"/>
              <a:gd name="connsiteX131" fmla="*/ 618473 w 1998270"/>
              <a:gd name="connsiteY131" fmla="*/ 1929044 h 1996549"/>
              <a:gd name="connsiteX132" fmla="*/ 620008 w 1998270"/>
              <a:gd name="connsiteY132" fmla="*/ 1927509 h 1996549"/>
              <a:gd name="connsiteX133" fmla="*/ 681042 w 1998270"/>
              <a:gd name="connsiteY133" fmla="*/ 1927131 h 1996549"/>
              <a:gd name="connsiteX134" fmla="*/ 683089 w 1998270"/>
              <a:gd name="connsiteY134" fmla="*/ 1929178 h 1996549"/>
              <a:gd name="connsiteX135" fmla="*/ 681042 w 1998270"/>
              <a:gd name="connsiteY135" fmla="*/ 1931225 h 1996549"/>
              <a:gd name="connsiteX136" fmla="*/ 678996 w 1998270"/>
              <a:gd name="connsiteY136" fmla="*/ 1929178 h 1996549"/>
              <a:gd name="connsiteX137" fmla="*/ 681042 w 1998270"/>
              <a:gd name="connsiteY137" fmla="*/ 1927131 h 1996549"/>
              <a:gd name="connsiteX138" fmla="*/ 743126 w 1998270"/>
              <a:gd name="connsiteY138" fmla="*/ 1926790 h 1996549"/>
              <a:gd name="connsiteX139" fmla="*/ 745514 w 1998270"/>
              <a:gd name="connsiteY139" fmla="*/ 1929178 h 1996549"/>
              <a:gd name="connsiteX140" fmla="*/ 743126 w 1998270"/>
              <a:gd name="connsiteY140" fmla="*/ 1931566 h 1996549"/>
              <a:gd name="connsiteX141" fmla="*/ 740738 w 1998270"/>
              <a:gd name="connsiteY141" fmla="*/ 1929178 h 1996549"/>
              <a:gd name="connsiteX142" fmla="*/ 743126 w 1998270"/>
              <a:gd name="connsiteY142" fmla="*/ 1926790 h 1996549"/>
              <a:gd name="connsiteX143" fmla="*/ 803845 w 1998270"/>
              <a:gd name="connsiteY143" fmla="*/ 1926279 h 1996549"/>
              <a:gd name="connsiteX144" fmla="*/ 804203 w 1998270"/>
              <a:gd name="connsiteY144" fmla="*/ 1926279 h 1996549"/>
              <a:gd name="connsiteX145" fmla="*/ 806745 w 1998270"/>
              <a:gd name="connsiteY145" fmla="*/ 1929178 h 1996549"/>
              <a:gd name="connsiteX146" fmla="*/ 803845 w 1998270"/>
              <a:gd name="connsiteY146" fmla="*/ 1932078 h 1996549"/>
              <a:gd name="connsiteX147" fmla="*/ 800946 w 1998270"/>
              <a:gd name="connsiteY147" fmla="*/ 1929178 h 1996549"/>
              <a:gd name="connsiteX148" fmla="*/ 803845 w 1998270"/>
              <a:gd name="connsiteY148" fmla="*/ 1926279 h 1996549"/>
              <a:gd name="connsiteX149" fmla="*/ 865246 w 1998270"/>
              <a:gd name="connsiteY149" fmla="*/ 1925938 h 1996549"/>
              <a:gd name="connsiteX150" fmla="*/ 865604 w 1998270"/>
              <a:gd name="connsiteY150" fmla="*/ 1925938 h 1996549"/>
              <a:gd name="connsiteX151" fmla="*/ 868487 w 1998270"/>
              <a:gd name="connsiteY151" fmla="*/ 1929178 h 1996549"/>
              <a:gd name="connsiteX152" fmla="*/ 865246 w 1998270"/>
              <a:gd name="connsiteY152" fmla="*/ 1932419 h 1996549"/>
              <a:gd name="connsiteX153" fmla="*/ 862006 w 1998270"/>
              <a:gd name="connsiteY153" fmla="*/ 1929178 h 1996549"/>
              <a:gd name="connsiteX154" fmla="*/ 865246 w 1998270"/>
              <a:gd name="connsiteY154" fmla="*/ 1925938 h 1996549"/>
              <a:gd name="connsiteX155" fmla="*/ 926648 w 1998270"/>
              <a:gd name="connsiteY155" fmla="*/ 1925426 h 1996549"/>
              <a:gd name="connsiteX156" fmla="*/ 930400 w 1998270"/>
              <a:gd name="connsiteY156" fmla="*/ 1929179 h 1996549"/>
              <a:gd name="connsiteX157" fmla="*/ 926648 w 1998270"/>
              <a:gd name="connsiteY157" fmla="*/ 1932931 h 1996549"/>
              <a:gd name="connsiteX158" fmla="*/ 922896 w 1998270"/>
              <a:gd name="connsiteY158" fmla="*/ 1929179 h 1996549"/>
              <a:gd name="connsiteX159" fmla="*/ 926648 w 1998270"/>
              <a:gd name="connsiteY159" fmla="*/ 1925426 h 1996549"/>
              <a:gd name="connsiteX160" fmla="*/ 988049 w 1998270"/>
              <a:gd name="connsiteY160" fmla="*/ 1925085 h 1996549"/>
              <a:gd name="connsiteX161" fmla="*/ 988390 w 1998270"/>
              <a:gd name="connsiteY161" fmla="*/ 1925085 h 1996549"/>
              <a:gd name="connsiteX162" fmla="*/ 992143 w 1998270"/>
              <a:gd name="connsiteY162" fmla="*/ 1929179 h 1996549"/>
              <a:gd name="connsiteX163" fmla="*/ 988049 w 1998270"/>
              <a:gd name="connsiteY163" fmla="*/ 1933272 h 1996549"/>
              <a:gd name="connsiteX164" fmla="*/ 983956 w 1998270"/>
              <a:gd name="connsiteY164" fmla="*/ 1929179 h 1996549"/>
              <a:gd name="connsiteX165" fmla="*/ 988049 w 1998270"/>
              <a:gd name="connsiteY165" fmla="*/ 1925085 h 1996549"/>
              <a:gd name="connsiteX166" fmla="*/ 1050132 w 1998270"/>
              <a:gd name="connsiteY166" fmla="*/ 1924744 h 1996549"/>
              <a:gd name="connsiteX167" fmla="*/ 1050473 w 1998270"/>
              <a:gd name="connsiteY167" fmla="*/ 1924744 h 1996549"/>
              <a:gd name="connsiteX168" fmla="*/ 1054567 w 1998270"/>
              <a:gd name="connsiteY168" fmla="*/ 1929179 h 1996549"/>
              <a:gd name="connsiteX169" fmla="*/ 1050132 w 1998270"/>
              <a:gd name="connsiteY169" fmla="*/ 1933613 h 1996549"/>
              <a:gd name="connsiteX170" fmla="*/ 1045698 w 1998270"/>
              <a:gd name="connsiteY170" fmla="*/ 1929179 h 1996549"/>
              <a:gd name="connsiteX171" fmla="*/ 1050132 w 1998270"/>
              <a:gd name="connsiteY171" fmla="*/ 1924744 h 1996549"/>
              <a:gd name="connsiteX172" fmla="*/ 1110851 w 1998270"/>
              <a:gd name="connsiteY172" fmla="*/ 1924403 h 1996549"/>
              <a:gd name="connsiteX173" fmla="*/ 1111192 w 1998270"/>
              <a:gd name="connsiteY173" fmla="*/ 1924403 h 1996549"/>
              <a:gd name="connsiteX174" fmla="*/ 1115627 w 1998270"/>
              <a:gd name="connsiteY174" fmla="*/ 1929179 h 1996549"/>
              <a:gd name="connsiteX175" fmla="*/ 1110851 w 1998270"/>
              <a:gd name="connsiteY175" fmla="*/ 1933955 h 1996549"/>
              <a:gd name="connsiteX176" fmla="*/ 1106076 w 1998270"/>
              <a:gd name="connsiteY176" fmla="*/ 1929179 h 1996549"/>
              <a:gd name="connsiteX177" fmla="*/ 1110851 w 1998270"/>
              <a:gd name="connsiteY177" fmla="*/ 1924403 h 1996549"/>
              <a:gd name="connsiteX178" fmla="*/ 1172253 w 1998270"/>
              <a:gd name="connsiteY178" fmla="*/ 1924062 h 1996549"/>
              <a:gd name="connsiteX179" fmla="*/ 1172594 w 1998270"/>
              <a:gd name="connsiteY179" fmla="*/ 1924062 h 1996549"/>
              <a:gd name="connsiteX180" fmla="*/ 1177369 w 1998270"/>
              <a:gd name="connsiteY180" fmla="*/ 1929179 h 1996549"/>
              <a:gd name="connsiteX181" fmla="*/ 1172253 w 1998270"/>
              <a:gd name="connsiteY181" fmla="*/ 1934296 h 1996549"/>
              <a:gd name="connsiteX182" fmla="*/ 1167136 w 1998270"/>
              <a:gd name="connsiteY182" fmla="*/ 1929179 h 1996549"/>
              <a:gd name="connsiteX183" fmla="*/ 1172253 w 1998270"/>
              <a:gd name="connsiteY183" fmla="*/ 1924062 h 1996549"/>
              <a:gd name="connsiteX184" fmla="*/ 1234020 w 1998270"/>
              <a:gd name="connsiteY184" fmla="*/ 1923757 h 1996549"/>
              <a:gd name="connsiteX185" fmla="*/ 1239308 w 1998270"/>
              <a:gd name="connsiteY185" fmla="*/ 1929044 h 1996549"/>
              <a:gd name="connsiteX186" fmla="*/ 1234020 w 1998270"/>
              <a:gd name="connsiteY186" fmla="*/ 1934332 h 1996549"/>
              <a:gd name="connsiteX187" fmla="*/ 1228733 w 1998270"/>
              <a:gd name="connsiteY187" fmla="*/ 1929044 h 1996549"/>
              <a:gd name="connsiteX188" fmla="*/ 1234020 w 1998270"/>
              <a:gd name="connsiteY188" fmla="*/ 1923757 h 1996549"/>
              <a:gd name="connsiteX189" fmla="*/ 1295055 w 1998270"/>
              <a:gd name="connsiteY189" fmla="*/ 1923550 h 1996549"/>
              <a:gd name="connsiteX190" fmla="*/ 1300684 w 1998270"/>
              <a:gd name="connsiteY190" fmla="*/ 1929179 h 1996549"/>
              <a:gd name="connsiteX191" fmla="*/ 1295055 w 1998270"/>
              <a:gd name="connsiteY191" fmla="*/ 1934807 h 1996549"/>
              <a:gd name="connsiteX192" fmla="*/ 1289427 w 1998270"/>
              <a:gd name="connsiteY192" fmla="*/ 1929179 h 1996549"/>
              <a:gd name="connsiteX193" fmla="*/ 1295055 w 1998270"/>
              <a:gd name="connsiteY193" fmla="*/ 1923550 h 1996549"/>
              <a:gd name="connsiteX194" fmla="*/ 1357139 w 1998270"/>
              <a:gd name="connsiteY194" fmla="*/ 1923379 h 1996549"/>
              <a:gd name="connsiteX195" fmla="*/ 1362937 w 1998270"/>
              <a:gd name="connsiteY195" fmla="*/ 1929008 h 1996549"/>
              <a:gd name="connsiteX196" fmla="*/ 1357139 w 1998270"/>
              <a:gd name="connsiteY196" fmla="*/ 1934807 h 1996549"/>
              <a:gd name="connsiteX197" fmla="*/ 1351340 w 1998270"/>
              <a:gd name="connsiteY197" fmla="*/ 1929178 h 1996549"/>
              <a:gd name="connsiteX198" fmla="*/ 1357139 w 1998270"/>
              <a:gd name="connsiteY198" fmla="*/ 1923379 h 1996549"/>
              <a:gd name="connsiteX199" fmla="*/ 1971151 w 1998270"/>
              <a:gd name="connsiteY199" fmla="*/ 1923209 h 1996549"/>
              <a:gd name="connsiteX200" fmla="*/ 1977121 w 1998270"/>
              <a:gd name="connsiteY200" fmla="*/ 1928837 h 1996549"/>
              <a:gd name="connsiteX201" fmla="*/ 1971151 w 1998270"/>
              <a:gd name="connsiteY201" fmla="*/ 1934807 h 1996549"/>
              <a:gd name="connsiteX202" fmla="*/ 1965182 w 1998270"/>
              <a:gd name="connsiteY202" fmla="*/ 1929178 h 1996549"/>
              <a:gd name="connsiteX203" fmla="*/ 1971151 w 1998270"/>
              <a:gd name="connsiteY203" fmla="*/ 1923209 h 1996549"/>
              <a:gd name="connsiteX204" fmla="*/ 1417857 w 1998270"/>
              <a:gd name="connsiteY204" fmla="*/ 1923038 h 1996549"/>
              <a:gd name="connsiteX205" fmla="*/ 1423998 w 1998270"/>
              <a:gd name="connsiteY205" fmla="*/ 1929179 h 1996549"/>
              <a:gd name="connsiteX206" fmla="*/ 1417857 w 1998270"/>
              <a:gd name="connsiteY206" fmla="*/ 1935319 h 1996549"/>
              <a:gd name="connsiteX207" fmla="*/ 1411718 w 1998270"/>
              <a:gd name="connsiteY207" fmla="*/ 1929179 h 1996549"/>
              <a:gd name="connsiteX208" fmla="*/ 1417857 w 1998270"/>
              <a:gd name="connsiteY208" fmla="*/ 1923038 h 1996549"/>
              <a:gd name="connsiteX209" fmla="*/ 1479259 w 1998270"/>
              <a:gd name="connsiteY209" fmla="*/ 1922868 h 1996549"/>
              <a:gd name="connsiteX210" fmla="*/ 1479600 w 1998270"/>
              <a:gd name="connsiteY210" fmla="*/ 1922868 h 1996549"/>
              <a:gd name="connsiteX211" fmla="*/ 1485570 w 1998270"/>
              <a:gd name="connsiteY211" fmla="*/ 1929179 h 1996549"/>
              <a:gd name="connsiteX212" fmla="*/ 1479259 w 1998270"/>
              <a:gd name="connsiteY212" fmla="*/ 1935489 h 1996549"/>
              <a:gd name="connsiteX213" fmla="*/ 1472949 w 1998270"/>
              <a:gd name="connsiteY213" fmla="*/ 1929179 h 1996549"/>
              <a:gd name="connsiteX214" fmla="*/ 1479259 w 1998270"/>
              <a:gd name="connsiteY214" fmla="*/ 1922868 h 1996549"/>
              <a:gd name="connsiteX215" fmla="*/ 1540660 w 1998270"/>
              <a:gd name="connsiteY215" fmla="*/ 1922697 h 1996549"/>
              <a:gd name="connsiteX216" fmla="*/ 1547141 w 1998270"/>
              <a:gd name="connsiteY216" fmla="*/ 1929179 h 1996549"/>
              <a:gd name="connsiteX217" fmla="*/ 1540660 w 1998270"/>
              <a:gd name="connsiteY217" fmla="*/ 1935660 h 1996549"/>
              <a:gd name="connsiteX218" fmla="*/ 1534179 w 1998270"/>
              <a:gd name="connsiteY218" fmla="*/ 1929179 h 1996549"/>
              <a:gd name="connsiteX219" fmla="*/ 1540660 w 1998270"/>
              <a:gd name="connsiteY219" fmla="*/ 1922697 h 1996549"/>
              <a:gd name="connsiteX220" fmla="*/ 1664145 w 1998270"/>
              <a:gd name="connsiteY220" fmla="*/ 1922527 h 1996549"/>
              <a:gd name="connsiteX221" fmla="*/ 1664486 w 1998270"/>
              <a:gd name="connsiteY221" fmla="*/ 1922527 h 1996549"/>
              <a:gd name="connsiteX222" fmla="*/ 1670797 w 1998270"/>
              <a:gd name="connsiteY222" fmla="*/ 1929179 h 1996549"/>
              <a:gd name="connsiteX223" fmla="*/ 1664145 w 1998270"/>
              <a:gd name="connsiteY223" fmla="*/ 1935831 h 1996549"/>
              <a:gd name="connsiteX224" fmla="*/ 1657493 w 1998270"/>
              <a:gd name="connsiteY224" fmla="*/ 1929179 h 1996549"/>
              <a:gd name="connsiteX225" fmla="*/ 1664145 w 1998270"/>
              <a:gd name="connsiteY225" fmla="*/ 1922527 h 1996549"/>
              <a:gd name="connsiteX226" fmla="*/ 1602428 w 1998270"/>
              <a:gd name="connsiteY226" fmla="*/ 1922392 h 1996549"/>
              <a:gd name="connsiteX227" fmla="*/ 1609080 w 1998270"/>
              <a:gd name="connsiteY227" fmla="*/ 1929044 h 1996549"/>
              <a:gd name="connsiteX228" fmla="*/ 1602428 w 1998270"/>
              <a:gd name="connsiteY228" fmla="*/ 1935696 h 1996549"/>
              <a:gd name="connsiteX229" fmla="*/ 1595776 w 1998270"/>
              <a:gd name="connsiteY229" fmla="*/ 1929044 h 1996549"/>
              <a:gd name="connsiteX230" fmla="*/ 1602428 w 1998270"/>
              <a:gd name="connsiteY230" fmla="*/ 1922392 h 1996549"/>
              <a:gd name="connsiteX231" fmla="*/ 1909068 w 1998270"/>
              <a:gd name="connsiteY231" fmla="*/ 1922356 h 1996549"/>
              <a:gd name="connsiteX232" fmla="*/ 1915891 w 1998270"/>
              <a:gd name="connsiteY232" fmla="*/ 1929179 h 1996549"/>
              <a:gd name="connsiteX233" fmla="*/ 1909068 w 1998270"/>
              <a:gd name="connsiteY233" fmla="*/ 1936001 h 1996549"/>
              <a:gd name="connsiteX234" fmla="*/ 1902246 w 1998270"/>
              <a:gd name="connsiteY234" fmla="*/ 1929179 h 1996549"/>
              <a:gd name="connsiteX235" fmla="*/ 1909068 w 1998270"/>
              <a:gd name="connsiteY235" fmla="*/ 1922356 h 1996549"/>
              <a:gd name="connsiteX236" fmla="*/ 1847666 w 1998270"/>
              <a:gd name="connsiteY236" fmla="*/ 1922356 h 1996549"/>
              <a:gd name="connsiteX237" fmla="*/ 1854489 w 1998270"/>
              <a:gd name="connsiteY237" fmla="*/ 1929179 h 1996549"/>
              <a:gd name="connsiteX238" fmla="*/ 1847666 w 1998270"/>
              <a:gd name="connsiteY238" fmla="*/ 1936001 h 1996549"/>
              <a:gd name="connsiteX239" fmla="*/ 1840844 w 1998270"/>
              <a:gd name="connsiteY239" fmla="*/ 1929179 h 1996549"/>
              <a:gd name="connsiteX240" fmla="*/ 1847666 w 1998270"/>
              <a:gd name="connsiteY240" fmla="*/ 1922356 h 1996549"/>
              <a:gd name="connsiteX241" fmla="*/ 1786265 w 1998270"/>
              <a:gd name="connsiteY241" fmla="*/ 1922356 h 1996549"/>
              <a:gd name="connsiteX242" fmla="*/ 1793087 w 1998270"/>
              <a:gd name="connsiteY242" fmla="*/ 1929179 h 1996549"/>
              <a:gd name="connsiteX243" fmla="*/ 1786265 w 1998270"/>
              <a:gd name="connsiteY243" fmla="*/ 1936001 h 1996549"/>
              <a:gd name="connsiteX244" fmla="*/ 1779443 w 1998270"/>
              <a:gd name="connsiteY244" fmla="*/ 1929179 h 1996549"/>
              <a:gd name="connsiteX245" fmla="*/ 1786265 w 1998270"/>
              <a:gd name="connsiteY245" fmla="*/ 1922356 h 1996549"/>
              <a:gd name="connsiteX246" fmla="*/ 1724864 w 1998270"/>
              <a:gd name="connsiteY246" fmla="*/ 1922356 h 1996549"/>
              <a:gd name="connsiteX247" fmla="*/ 1731686 w 1998270"/>
              <a:gd name="connsiteY247" fmla="*/ 1929179 h 1996549"/>
              <a:gd name="connsiteX248" fmla="*/ 1724864 w 1998270"/>
              <a:gd name="connsiteY248" fmla="*/ 1936001 h 1996549"/>
              <a:gd name="connsiteX249" fmla="*/ 1718042 w 1998270"/>
              <a:gd name="connsiteY249" fmla="*/ 1929179 h 1996549"/>
              <a:gd name="connsiteX250" fmla="*/ 1724864 w 1998270"/>
              <a:gd name="connsiteY250" fmla="*/ 1922356 h 1996549"/>
              <a:gd name="connsiteX251" fmla="*/ 558240 w 1998270"/>
              <a:gd name="connsiteY251" fmla="*/ 1866584 h 1996549"/>
              <a:gd name="connsiteX252" fmla="*/ 558598 w 1998270"/>
              <a:gd name="connsiteY252" fmla="*/ 1866584 h 1996549"/>
              <a:gd name="connsiteX253" fmla="*/ 559946 w 1998270"/>
              <a:gd name="connsiteY253" fmla="*/ 1868289 h 1996549"/>
              <a:gd name="connsiteX254" fmla="*/ 558240 w 1998270"/>
              <a:gd name="connsiteY254" fmla="*/ 1869995 h 1996549"/>
              <a:gd name="connsiteX255" fmla="*/ 556535 w 1998270"/>
              <a:gd name="connsiteY255" fmla="*/ 1868289 h 1996549"/>
              <a:gd name="connsiteX256" fmla="*/ 558240 w 1998270"/>
              <a:gd name="connsiteY256" fmla="*/ 1866584 h 1996549"/>
              <a:gd name="connsiteX257" fmla="*/ 496839 w 1998270"/>
              <a:gd name="connsiteY257" fmla="*/ 1866583 h 1996549"/>
              <a:gd name="connsiteX258" fmla="*/ 498033 w 1998270"/>
              <a:gd name="connsiteY258" fmla="*/ 1867777 h 1996549"/>
              <a:gd name="connsiteX259" fmla="*/ 496839 w 1998270"/>
              <a:gd name="connsiteY259" fmla="*/ 1868971 h 1996549"/>
              <a:gd name="connsiteX260" fmla="*/ 495645 w 1998270"/>
              <a:gd name="connsiteY260" fmla="*/ 1867777 h 1996549"/>
              <a:gd name="connsiteX261" fmla="*/ 496839 w 1998270"/>
              <a:gd name="connsiteY261" fmla="*/ 1866583 h 1996549"/>
              <a:gd name="connsiteX262" fmla="*/ 619641 w 1998270"/>
              <a:gd name="connsiteY262" fmla="*/ 1865560 h 1996549"/>
              <a:gd name="connsiteX263" fmla="*/ 621858 w 1998270"/>
              <a:gd name="connsiteY263" fmla="*/ 1867778 h 1996549"/>
              <a:gd name="connsiteX264" fmla="*/ 619641 w 1998270"/>
              <a:gd name="connsiteY264" fmla="*/ 1869995 h 1996549"/>
              <a:gd name="connsiteX265" fmla="*/ 617424 w 1998270"/>
              <a:gd name="connsiteY265" fmla="*/ 1867778 h 1996549"/>
              <a:gd name="connsiteX266" fmla="*/ 619641 w 1998270"/>
              <a:gd name="connsiteY266" fmla="*/ 1865560 h 1996549"/>
              <a:gd name="connsiteX267" fmla="*/ 681042 w 1998270"/>
              <a:gd name="connsiteY267" fmla="*/ 1865048 h 1996549"/>
              <a:gd name="connsiteX268" fmla="*/ 683771 w 1998270"/>
              <a:gd name="connsiteY268" fmla="*/ 1867777 h 1996549"/>
              <a:gd name="connsiteX269" fmla="*/ 681042 w 1998270"/>
              <a:gd name="connsiteY269" fmla="*/ 1870506 h 1996549"/>
              <a:gd name="connsiteX270" fmla="*/ 678314 w 1998270"/>
              <a:gd name="connsiteY270" fmla="*/ 1867777 h 1996549"/>
              <a:gd name="connsiteX271" fmla="*/ 681042 w 1998270"/>
              <a:gd name="connsiteY271" fmla="*/ 1865048 h 1996549"/>
              <a:gd name="connsiteX272" fmla="*/ 743126 w 1998270"/>
              <a:gd name="connsiteY272" fmla="*/ 1864537 h 1996549"/>
              <a:gd name="connsiteX273" fmla="*/ 743484 w 1998270"/>
              <a:gd name="connsiteY273" fmla="*/ 1864537 h 1996549"/>
              <a:gd name="connsiteX274" fmla="*/ 746367 w 1998270"/>
              <a:gd name="connsiteY274" fmla="*/ 1867777 h 1996549"/>
              <a:gd name="connsiteX275" fmla="*/ 743126 w 1998270"/>
              <a:gd name="connsiteY275" fmla="*/ 1871018 h 1996549"/>
              <a:gd name="connsiteX276" fmla="*/ 739886 w 1998270"/>
              <a:gd name="connsiteY276" fmla="*/ 1867777 h 1996549"/>
              <a:gd name="connsiteX277" fmla="*/ 743126 w 1998270"/>
              <a:gd name="connsiteY277" fmla="*/ 1864537 h 1996549"/>
              <a:gd name="connsiteX278" fmla="*/ 803845 w 1998270"/>
              <a:gd name="connsiteY278" fmla="*/ 1864195 h 1996549"/>
              <a:gd name="connsiteX279" fmla="*/ 807427 w 1998270"/>
              <a:gd name="connsiteY279" fmla="*/ 1867777 h 1996549"/>
              <a:gd name="connsiteX280" fmla="*/ 803845 w 1998270"/>
              <a:gd name="connsiteY280" fmla="*/ 1871359 h 1996549"/>
              <a:gd name="connsiteX281" fmla="*/ 800264 w 1998270"/>
              <a:gd name="connsiteY281" fmla="*/ 1867777 h 1996549"/>
              <a:gd name="connsiteX282" fmla="*/ 803845 w 1998270"/>
              <a:gd name="connsiteY282" fmla="*/ 1864195 h 1996549"/>
              <a:gd name="connsiteX283" fmla="*/ 865246 w 1998270"/>
              <a:gd name="connsiteY283" fmla="*/ 1863683 h 1996549"/>
              <a:gd name="connsiteX284" fmla="*/ 869339 w 1998270"/>
              <a:gd name="connsiteY284" fmla="*/ 1867777 h 1996549"/>
              <a:gd name="connsiteX285" fmla="*/ 865246 w 1998270"/>
              <a:gd name="connsiteY285" fmla="*/ 1871870 h 1996549"/>
              <a:gd name="connsiteX286" fmla="*/ 861153 w 1998270"/>
              <a:gd name="connsiteY286" fmla="*/ 1867777 h 1996549"/>
              <a:gd name="connsiteX287" fmla="*/ 865246 w 1998270"/>
              <a:gd name="connsiteY287" fmla="*/ 1863683 h 1996549"/>
              <a:gd name="connsiteX288" fmla="*/ 926647 w 1998270"/>
              <a:gd name="connsiteY288" fmla="*/ 1863342 h 1996549"/>
              <a:gd name="connsiteX289" fmla="*/ 926988 w 1998270"/>
              <a:gd name="connsiteY289" fmla="*/ 1863342 h 1996549"/>
              <a:gd name="connsiteX290" fmla="*/ 931081 w 1998270"/>
              <a:gd name="connsiteY290" fmla="*/ 1867777 h 1996549"/>
              <a:gd name="connsiteX291" fmla="*/ 926647 w 1998270"/>
              <a:gd name="connsiteY291" fmla="*/ 1872211 h 1996549"/>
              <a:gd name="connsiteX292" fmla="*/ 922213 w 1998270"/>
              <a:gd name="connsiteY292" fmla="*/ 1867777 h 1996549"/>
              <a:gd name="connsiteX293" fmla="*/ 926647 w 1998270"/>
              <a:gd name="connsiteY293" fmla="*/ 1863342 h 1996549"/>
              <a:gd name="connsiteX294" fmla="*/ 988048 w 1998270"/>
              <a:gd name="connsiteY294" fmla="*/ 1863001 h 1996549"/>
              <a:gd name="connsiteX295" fmla="*/ 988390 w 1998270"/>
              <a:gd name="connsiteY295" fmla="*/ 1863001 h 1996549"/>
              <a:gd name="connsiteX296" fmla="*/ 992824 w 1998270"/>
              <a:gd name="connsiteY296" fmla="*/ 1867777 h 1996549"/>
              <a:gd name="connsiteX297" fmla="*/ 988048 w 1998270"/>
              <a:gd name="connsiteY297" fmla="*/ 1872553 h 1996549"/>
              <a:gd name="connsiteX298" fmla="*/ 983273 w 1998270"/>
              <a:gd name="connsiteY298" fmla="*/ 1867777 h 1996549"/>
              <a:gd name="connsiteX299" fmla="*/ 988048 w 1998270"/>
              <a:gd name="connsiteY299" fmla="*/ 1863001 h 1996549"/>
              <a:gd name="connsiteX300" fmla="*/ 1050132 w 1998270"/>
              <a:gd name="connsiteY300" fmla="*/ 1862660 h 1996549"/>
              <a:gd name="connsiteX301" fmla="*/ 1050473 w 1998270"/>
              <a:gd name="connsiteY301" fmla="*/ 1862660 h 1996549"/>
              <a:gd name="connsiteX302" fmla="*/ 1055249 w 1998270"/>
              <a:gd name="connsiteY302" fmla="*/ 1867777 h 1996549"/>
              <a:gd name="connsiteX303" fmla="*/ 1050132 w 1998270"/>
              <a:gd name="connsiteY303" fmla="*/ 1872894 h 1996549"/>
              <a:gd name="connsiteX304" fmla="*/ 1045016 w 1998270"/>
              <a:gd name="connsiteY304" fmla="*/ 1867777 h 1996549"/>
              <a:gd name="connsiteX305" fmla="*/ 1050132 w 1998270"/>
              <a:gd name="connsiteY305" fmla="*/ 1862660 h 1996549"/>
              <a:gd name="connsiteX306" fmla="*/ 1110852 w 1998270"/>
              <a:gd name="connsiteY306" fmla="*/ 1862319 h 1996549"/>
              <a:gd name="connsiteX307" fmla="*/ 1116310 w 1998270"/>
              <a:gd name="connsiteY307" fmla="*/ 1867777 h 1996549"/>
              <a:gd name="connsiteX308" fmla="*/ 1110852 w 1998270"/>
              <a:gd name="connsiteY308" fmla="*/ 1873235 h 1996549"/>
              <a:gd name="connsiteX309" fmla="*/ 1105394 w 1998270"/>
              <a:gd name="connsiteY309" fmla="*/ 1867777 h 1996549"/>
              <a:gd name="connsiteX310" fmla="*/ 1110852 w 1998270"/>
              <a:gd name="connsiteY310" fmla="*/ 1862319 h 1996549"/>
              <a:gd name="connsiteX311" fmla="*/ 1172619 w 1998270"/>
              <a:gd name="connsiteY311" fmla="*/ 1861844 h 1996549"/>
              <a:gd name="connsiteX312" fmla="*/ 1178418 w 1998270"/>
              <a:gd name="connsiteY312" fmla="*/ 1867643 h 1996549"/>
              <a:gd name="connsiteX313" fmla="*/ 1172619 w 1998270"/>
              <a:gd name="connsiteY313" fmla="*/ 1873442 h 1996549"/>
              <a:gd name="connsiteX314" fmla="*/ 1166820 w 1998270"/>
              <a:gd name="connsiteY314" fmla="*/ 1867643 h 1996549"/>
              <a:gd name="connsiteX315" fmla="*/ 1172619 w 1998270"/>
              <a:gd name="connsiteY315" fmla="*/ 1861844 h 1996549"/>
              <a:gd name="connsiteX316" fmla="*/ 1233654 w 1998270"/>
              <a:gd name="connsiteY316" fmla="*/ 1861637 h 1996549"/>
              <a:gd name="connsiteX317" fmla="*/ 1239794 w 1998270"/>
              <a:gd name="connsiteY317" fmla="*/ 1867778 h 1996549"/>
              <a:gd name="connsiteX318" fmla="*/ 1233654 w 1998270"/>
              <a:gd name="connsiteY318" fmla="*/ 1873918 h 1996549"/>
              <a:gd name="connsiteX319" fmla="*/ 1227514 w 1998270"/>
              <a:gd name="connsiteY319" fmla="*/ 1867778 h 1996549"/>
              <a:gd name="connsiteX320" fmla="*/ 1233654 w 1998270"/>
              <a:gd name="connsiteY320" fmla="*/ 1861637 h 1996549"/>
              <a:gd name="connsiteX321" fmla="*/ 1295055 w 1998270"/>
              <a:gd name="connsiteY321" fmla="*/ 1861467 h 1996549"/>
              <a:gd name="connsiteX322" fmla="*/ 1295397 w 1998270"/>
              <a:gd name="connsiteY322" fmla="*/ 1861467 h 1996549"/>
              <a:gd name="connsiteX323" fmla="*/ 1301366 w 1998270"/>
              <a:gd name="connsiteY323" fmla="*/ 1867778 h 1996549"/>
              <a:gd name="connsiteX324" fmla="*/ 1295055 w 1998270"/>
              <a:gd name="connsiteY324" fmla="*/ 1874088 h 1996549"/>
              <a:gd name="connsiteX325" fmla="*/ 1288745 w 1998270"/>
              <a:gd name="connsiteY325" fmla="*/ 1867778 h 1996549"/>
              <a:gd name="connsiteX326" fmla="*/ 1295055 w 1998270"/>
              <a:gd name="connsiteY326" fmla="*/ 1861467 h 1996549"/>
              <a:gd name="connsiteX327" fmla="*/ 1971152 w 1998270"/>
              <a:gd name="connsiteY327" fmla="*/ 1861125 h 1996549"/>
              <a:gd name="connsiteX328" fmla="*/ 1971493 w 1998270"/>
              <a:gd name="connsiteY328" fmla="*/ 1861125 h 1996549"/>
              <a:gd name="connsiteX329" fmla="*/ 1977804 w 1998270"/>
              <a:gd name="connsiteY329" fmla="*/ 1867777 h 1996549"/>
              <a:gd name="connsiteX330" fmla="*/ 1971152 w 1998270"/>
              <a:gd name="connsiteY330" fmla="*/ 1874429 h 1996549"/>
              <a:gd name="connsiteX331" fmla="*/ 1964500 w 1998270"/>
              <a:gd name="connsiteY331" fmla="*/ 1867777 h 1996549"/>
              <a:gd name="connsiteX332" fmla="*/ 1971152 w 1998270"/>
              <a:gd name="connsiteY332" fmla="*/ 1861125 h 1996549"/>
              <a:gd name="connsiteX333" fmla="*/ 1357139 w 1998270"/>
              <a:gd name="connsiteY333" fmla="*/ 1861125 h 1996549"/>
              <a:gd name="connsiteX334" fmla="*/ 1357480 w 1998270"/>
              <a:gd name="connsiteY334" fmla="*/ 1861125 h 1996549"/>
              <a:gd name="connsiteX335" fmla="*/ 1363791 w 1998270"/>
              <a:gd name="connsiteY335" fmla="*/ 1867777 h 1996549"/>
              <a:gd name="connsiteX336" fmla="*/ 1357139 w 1998270"/>
              <a:gd name="connsiteY336" fmla="*/ 1874429 h 1996549"/>
              <a:gd name="connsiteX337" fmla="*/ 1350487 w 1998270"/>
              <a:gd name="connsiteY337" fmla="*/ 1867777 h 1996549"/>
              <a:gd name="connsiteX338" fmla="*/ 1357139 w 1998270"/>
              <a:gd name="connsiteY338" fmla="*/ 1861125 h 1996549"/>
              <a:gd name="connsiteX339" fmla="*/ 1417858 w 1998270"/>
              <a:gd name="connsiteY339" fmla="*/ 1860954 h 1996549"/>
              <a:gd name="connsiteX340" fmla="*/ 1424680 w 1998270"/>
              <a:gd name="connsiteY340" fmla="*/ 1867777 h 1996549"/>
              <a:gd name="connsiteX341" fmla="*/ 1417858 w 1998270"/>
              <a:gd name="connsiteY341" fmla="*/ 1874599 h 1996549"/>
              <a:gd name="connsiteX342" fmla="*/ 1411036 w 1998270"/>
              <a:gd name="connsiteY342" fmla="*/ 1867777 h 1996549"/>
              <a:gd name="connsiteX343" fmla="*/ 1417858 w 1998270"/>
              <a:gd name="connsiteY343" fmla="*/ 1860954 h 1996549"/>
              <a:gd name="connsiteX344" fmla="*/ 1479625 w 1998270"/>
              <a:gd name="connsiteY344" fmla="*/ 1860650 h 1996549"/>
              <a:gd name="connsiteX345" fmla="*/ 1486618 w 1998270"/>
              <a:gd name="connsiteY345" fmla="*/ 1867643 h 1996549"/>
              <a:gd name="connsiteX346" fmla="*/ 1479625 w 1998270"/>
              <a:gd name="connsiteY346" fmla="*/ 1874636 h 1996549"/>
              <a:gd name="connsiteX347" fmla="*/ 1472632 w 1998270"/>
              <a:gd name="connsiteY347" fmla="*/ 1867643 h 1996549"/>
              <a:gd name="connsiteX348" fmla="*/ 1479625 w 1998270"/>
              <a:gd name="connsiteY348" fmla="*/ 1860650 h 1996549"/>
              <a:gd name="connsiteX349" fmla="*/ 1540660 w 1998270"/>
              <a:gd name="connsiteY349" fmla="*/ 1860613 h 1996549"/>
              <a:gd name="connsiteX350" fmla="*/ 1547823 w 1998270"/>
              <a:gd name="connsiteY350" fmla="*/ 1867777 h 1996549"/>
              <a:gd name="connsiteX351" fmla="*/ 1540660 w 1998270"/>
              <a:gd name="connsiteY351" fmla="*/ 1874940 h 1996549"/>
              <a:gd name="connsiteX352" fmla="*/ 1533497 w 1998270"/>
              <a:gd name="connsiteY352" fmla="*/ 1867777 h 1996549"/>
              <a:gd name="connsiteX353" fmla="*/ 1540660 w 1998270"/>
              <a:gd name="connsiteY353" fmla="*/ 1860613 h 1996549"/>
              <a:gd name="connsiteX354" fmla="*/ 1602061 w 1998270"/>
              <a:gd name="connsiteY354" fmla="*/ 1860443 h 1996549"/>
              <a:gd name="connsiteX355" fmla="*/ 1609396 w 1998270"/>
              <a:gd name="connsiteY355" fmla="*/ 1867777 h 1996549"/>
              <a:gd name="connsiteX356" fmla="*/ 1602061 w 1998270"/>
              <a:gd name="connsiteY356" fmla="*/ 1875112 h 1996549"/>
              <a:gd name="connsiteX357" fmla="*/ 1594728 w 1998270"/>
              <a:gd name="connsiteY357" fmla="*/ 1867777 h 1996549"/>
              <a:gd name="connsiteX358" fmla="*/ 1602061 w 1998270"/>
              <a:gd name="connsiteY358" fmla="*/ 1860443 h 1996549"/>
              <a:gd name="connsiteX359" fmla="*/ 1664145 w 1998270"/>
              <a:gd name="connsiteY359" fmla="*/ 1860273 h 1996549"/>
              <a:gd name="connsiteX360" fmla="*/ 1664486 w 1998270"/>
              <a:gd name="connsiteY360" fmla="*/ 1860273 h 1996549"/>
              <a:gd name="connsiteX361" fmla="*/ 1671650 w 1998270"/>
              <a:gd name="connsiteY361" fmla="*/ 1867778 h 1996549"/>
              <a:gd name="connsiteX362" fmla="*/ 1664145 w 1998270"/>
              <a:gd name="connsiteY362" fmla="*/ 1875282 h 1996549"/>
              <a:gd name="connsiteX363" fmla="*/ 1656641 w 1998270"/>
              <a:gd name="connsiteY363" fmla="*/ 1867778 h 1996549"/>
              <a:gd name="connsiteX364" fmla="*/ 1664145 w 1998270"/>
              <a:gd name="connsiteY364" fmla="*/ 1860273 h 1996549"/>
              <a:gd name="connsiteX365" fmla="*/ 1909067 w 1998270"/>
              <a:gd name="connsiteY365" fmla="*/ 1860102 h 1996549"/>
              <a:gd name="connsiteX366" fmla="*/ 1916743 w 1998270"/>
              <a:gd name="connsiteY366" fmla="*/ 1867778 h 1996549"/>
              <a:gd name="connsiteX367" fmla="*/ 1909067 w 1998270"/>
              <a:gd name="connsiteY367" fmla="*/ 1875453 h 1996549"/>
              <a:gd name="connsiteX368" fmla="*/ 1901393 w 1998270"/>
              <a:gd name="connsiteY368" fmla="*/ 1867778 h 1996549"/>
              <a:gd name="connsiteX369" fmla="*/ 1909067 w 1998270"/>
              <a:gd name="connsiteY369" fmla="*/ 1860102 h 1996549"/>
              <a:gd name="connsiteX370" fmla="*/ 1847667 w 1998270"/>
              <a:gd name="connsiteY370" fmla="*/ 1860102 h 1996549"/>
              <a:gd name="connsiteX371" fmla="*/ 1855342 w 1998270"/>
              <a:gd name="connsiteY371" fmla="*/ 1867778 h 1996549"/>
              <a:gd name="connsiteX372" fmla="*/ 1847667 w 1998270"/>
              <a:gd name="connsiteY372" fmla="*/ 1875453 h 1996549"/>
              <a:gd name="connsiteX373" fmla="*/ 1839992 w 1998270"/>
              <a:gd name="connsiteY373" fmla="*/ 1867778 h 1996549"/>
              <a:gd name="connsiteX374" fmla="*/ 1847667 w 1998270"/>
              <a:gd name="connsiteY374" fmla="*/ 1860102 h 1996549"/>
              <a:gd name="connsiteX375" fmla="*/ 1786265 w 1998270"/>
              <a:gd name="connsiteY375" fmla="*/ 1860102 h 1996549"/>
              <a:gd name="connsiteX376" fmla="*/ 1793940 w 1998270"/>
              <a:gd name="connsiteY376" fmla="*/ 1867778 h 1996549"/>
              <a:gd name="connsiteX377" fmla="*/ 1786265 w 1998270"/>
              <a:gd name="connsiteY377" fmla="*/ 1875453 h 1996549"/>
              <a:gd name="connsiteX378" fmla="*/ 1778590 w 1998270"/>
              <a:gd name="connsiteY378" fmla="*/ 1867778 h 1996549"/>
              <a:gd name="connsiteX379" fmla="*/ 1786265 w 1998270"/>
              <a:gd name="connsiteY379" fmla="*/ 1860102 h 1996549"/>
              <a:gd name="connsiteX380" fmla="*/ 1724864 w 1998270"/>
              <a:gd name="connsiteY380" fmla="*/ 1860102 h 1996549"/>
              <a:gd name="connsiteX381" fmla="*/ 1732539 w 1998270"/>
              <a:gd name="connsiteY381" fmla="*/ 1867778 h 1996549"/>
              <a:gd name="connsiteX382" fmla="*/ 1724864 w 1998270"/>
              <a:gd name="connsiteY382" fmla="*/ 1875453 h 1996549"/>
              <a:gd name="connsiteX383" fmla="*/ 1717189 w 1998270"/>
              <a:gd name="connsiteY383" fmla="*/ 1867778 h 1996549"/>
              <a:gd name="connsiteX384" fmla="*/ 1724864 w 1998270"/>
              <a:gd name="connsiteY384" fmla="*/ 1860102 h 1996549"/>
              <a:gd name="connsiteX385" fmla="*/ 373184 w 1998270"/>
              <a:gd name="connsiteY385" fmla="*/ 1806376 h 1996549"/>
              <a:gd name="connsiteX386" fmla="*/ 374036 w 1998270"/>
              <a:gd name="connsiteY386" fmla="*/ 1806376 h 1996549"/>
              <a:gd name="connsiteX387" fmla="*/ 374889 w 1998270"/>
              <a:gd name="connsiteY387" fmla="*/ 1806376 h 1996549"/>
              <a:gd name="connsiteX388" fmla="*/ 374036 w 1998270"/>
              <a:gd name="connsiteY388" fmla="*/ 1807229 h 1996549"/>
              <a:gd name="connsiteX389" fmla="*/ 373184 w 1998270"/>
              <a:gd name="connsiteY389" fmla="*/ 1806376 h 1996549"/>
              <a:gd name="connsiteX390" fmla="*/ 435437 w 1998270"/>
              <a:gd name="connsiteY390" fmla="*/ 1805011 h 1996549"/>
              <a:gd name="connsiteX391" fmla="*/ 435812 w 1998270"/>
              <a:gd name="connsiteY391" fmla="*/ 1805011 h 1996549"/>
              <a:gd name="connsiteX392" fmla="*/ 436802 w 1998270"/>
              <a:gd name="connsiteY392" fmla="*/ 1806376 h 1996549"/>
              <a:gd name="connsiteX393" fmla="*/ 435437 w 1998270"/>
              <a:gd name="connsiteY393" fmla="*/ 1807740 h 1996549"/>
              <a:gd name="connsiteX394" fmla="*/ 434073 w 1998270"/>
              <a:gd name="connsiteY394" fmla="*/ 1806376 h 1996549"/>
              <a:gd name="connsiteX395" fmla="*/ 435437 w 1998270"/>
              <a:gd name="connsiteY395" fmla="*/ 1805011 h 1996549"/>
              <a:gd name="connsiteX396" fmla="*/ 496838 w 1998270"/>
              <a:gd name="connsiteY396" fmla="*/ 1804499 h 1996549"/>
              <a:gd name="connsiteX397" fmla="*/ 498715 w 1998270"/>
              <a:gd name="connsiteY397" fmla="*/ 1806376 h 1996549"/>
              <a:gd name="connsiteX398" fmla="*/ 496838 w 1998270"/>
              <a:gd name="connsiteY398" fmla="*/ 1808252 h 1996549"/>
              <a:gd name="connsiteX399" fmla="*/ 494963 w 1998270"/>
              <a:gd name="connsiteY399" fmla="*/ 1806376 h 1996549"/>
              <a:gd name="connsiteX400" fmla="*/ 496838 w 1998270"/>
              <a:gd name="connsiteY400" fmla="*/ 1804499 h 1996549"/>
              <a:gd name="connsiteX401" fmla="*/ 558240 w 1998270"/>
              <a:gd name="connsiteY401" fmla="*/ 1803988 h 1996549"/>
              <a:gd name="connsiteX402" fmla="*/ 560627 w 1998270"/>
              <a:gd name="connsiteY402" fmla="*/ 1806376 h 1996549"/>
              <a:gd name="connsiteX403" fmla="*/ 558240 w 1998270"/>
              <a:gd name="connsiteY403" fmla="*/ 1808764 h 1996549"/>
              <a:gd name="connsiteX404" fmla="*/ 555852 w 1998270"/>
              <a:gd name="connsiteY404" fmla="*/ 1806376 h 1996549"/>
              <a:gd name="connsiteX405" fmla="*/ 558240 w 1998270"/>
              <a:gd name="connsiteY405" fmla="*/ 1803988 h 1996549"/>
              <a:gd name="connsiteX406" fmla="*/ 619641 w 1998270"/>
              <a:gd name="connsiteY406" fmla="*/ 1803477 h 1996549"/>
              <a:gd name="connsiteX407" fmla="*/ 619999 w 1998270"/>
              <a:gd name="connsiteY407" fmla="*/ 1803477 h 1996549"/>
              <a:gd name="connsiteX408" fmla="*/ 622541 w 1998270"/>
              <a:gd name="connsiteY408" fmla="*/ 1806376 h 1996549"/>
              <a:gd name="connsiteX409" fmla="*/ 619641 w 1998270"/>
              <a:gd name="connsiteY409" fmla="*/ 1809276 h 1996549"/>
              <a:gd name="connsiteX410" fmla="*/ 616742 w 1998270"/>
              <a:gd name="connsiteY410" fmla="*/ 1806376 h 1996549"/>
              <a:gd name="connsiteX411" fmla="*/ 619641 w 1998270"/>
              <a:gd name="connsiteY411" fmla="*/ 1803477 h 1996549"/>
              <a:gd name="connsiteX412" fmla="*/ 681042 w 1998270"/>
              <a:gd name="connsiteY412" fmla="*/ 1802964 h 1996549"/>
              <a:gd name="connsiteX413" fmla="*/ 684454 w 1998270"/>
              <a:gd name="connsiteY413" fmla="*/ 1806376 h 1996549"/>
              <a:gd name="connsiteX414" fmla="*/ 681042 w 1998270"/>
              <a:gd name="connsiteY414" fmla="*/ 1809787 h 1996549"/>
              <a:gd name="connsiteX415" fmla="*/ 677632 w 1998270"/>
              <a:gd name="connsiteY415" fmla="*/ 1806376 h 1996549"/>
              <a:gd name="connsiteX416" fmla="*/ 681042 w 1998270"/>
              <a:gd name="connsiteY416" fmla="*/ 1802964 h 1996549"/>
              <a:gd name="connsiteX417" fmla="*/ 743126 w 1998270"/>
              <a:gd name="connsiteY417" fmla="*/ 1802453 h 1996549"/>
              <a:gd name="connsiteX418" fmla="*/ 747049 w 1998270"/>
              <a:gd name="connsiteY418" fmla="*/ 1806376 h 1996549"/>
              <a:gd name="connsiteX419" fmla="*/ 743126 w 1998270"/>
              <a:gd name="connsiteY419" fmla="*/ 1810299 h 1996549"/>
              <a:gd name="connsiteX420" fmla="*/ 739203 w 1998270"/>
              <a:gd name="connsiteY420" fmla="*/ 1806376 h 1996549"/>
              <a:gd name="connsiteX421" fmla="*/ 743126 w 1998270"/>
              <a:gd name="connsiteY421" fmla="*/ 1802453 h 1996549"/>
              <a:gd name="connsiteX422" fmla="*/ 803845 w 1998270"/>
              <a:gd name="connsiteY422" fmla="*/ 1802112 h 1996549"/>
              <a:gd name="connsiteX423" fmla="*/ 808109 w 1998270"/>
              <a:gd name="connsiteY423" fmla="*/ 1806376 h 1996549"/>
              <a:gd name="connsiteX424" fmla="*/ 803845 w 1998270"/>
              <a:gd name="connsiteY424" fmla="*/ 1810640 h 1996549"/>
              <a:gd name="connsiteX425" fmla="*/ 799581 w 1998270"/>
              <a:gd name="connsiteY425" fmla="*/ 1806376 h 1996549"/>
              <a:gd name="connsiteX426" fmla="*/ 803845 w 1998270"/>
              <a:gd name="connsiteY426" fmla="*/ 1802112 h 1996549"/>
              <a:gd name="connsiteX427" fmla="*/ 865246 w 1998270"/>
              <a:gd name="connsiteY427" fmla="*/ 1801600 h 1996549"/>
              <a:gd name="connsiteX428" fmla="*/ 865587 w 1998270"/>
              <a:gd name="connsiteY428" fmla="*/ 1801600 h 1996549"/>
              <a:gd name="connsiteX429" fmla="*/ 870022 w 1998270"/>
              <a:gd name="connsiteY429" fmla="*/ 1806376 h 1996549"/>
              <a:gd name="connsiteX430" fmla="*/ 865246 w 1998270"/>
              <a:gd name="connsiteY430" fmla="*/ 1811152 h 1996549"/>
              <a:gd name="connsiteX431" fmla="*/ 860471 w 1998270"/>
              <a:gd name="connsiteY431" fmla="*/ 1806376 h 1996549"/>
              <a:gd name="connsiteX432" fmla="*/ 865246 w 1998270"/>
              <a:gd name="connsiteY432" fmla="*/ 1801600 h 1996549"/>
              <a:gd name="connsiteX433" fmla="*/ 926648 w 1998270"/>
              <a:gd name="connsiteY433" fmla="*/ 1801259 h 1996549"/>
              <a:gd name="connsiteX434" fmla="*/ 926989 w 1998270"/>
              <a:gd name="connsiteY434" fmla="*/ 1801259 h 1996549"/>
              <a:gd name="connsiteX435" fmla="*/ 931764 w 1998270"/>
              <a:gd name="connsiteY435" fmla="*/ 1806376 h 1996549"/>
              <a:gd name="connsiteX436" fmla="*/ 926648 w 1998270"/>
              <a:gd name="connsiteY436" fmla="*/ 1811493 h 1996549"/>
              <a:gd name="connsiteX437" fmla="*/ 921531 w 1998270"/>
              <a:gd name="connsiteY437" fmla="*/ 1806376 h 1996549"/>
              <a:gd name="connsiteX438" fmla="*/ 926648 w 1998270"/>
              <a:gd name="connsiteY438" fmla="*/ 1801259 h 1996549"/>
              <a:gd name="connsiteX439" fmla="*/ 988049 w 1998270"/>
              <a:gd name="connsiteY439" fmla="*/ 1800747 h 1996549"/>
              <a:gd name="connsiteX440" fmla="*/ 993678 w 1998270"/>
              <a:gd name="connsiteY440" fmla="*/ 1806376 h 1996549"/>
              <a:gd name="connsiteX441" fmla="*/ 988049 w 1998270"/>
              <a:gd name="connsiteY441" fmla="*/ 1812004 h 1996549"/>
              <a:gd name="connsiteX442" fmla="*/ 982421 w 1998270"/>
              <a:gd name="connsiteY442" fmla="*/ 1806376 h 1996549"/>
              <a:gd name="connsiteX443" fmla="*/ 988049 w 1998270"/>
              <a:gd name="connsiteY443" fmla="*/ 1800747 h 1996549"/>
              <a:gd name="connsiteX444" fmla="*/ 1050132 w 1998270"/>
              <a:gd name="connsiteY444" fmla="*/ 1800406 h 1996549"/>
              <a:gd name="connsiteX445" fmla="*/ 1050473 w 1998270"/>
              <a:gd name="connsiteY445" fmla="*/ 1800406 h 1996549"/>
              <a:gd name="connsiteX446" fmla="*/ 1056102 w 1998270"/>
              <a:gd name="connsiteY446" fmla="*/ 1806376 h 1996549"/>
              <a:gd name="connsiteX447" fmla="*/ 1050132 w 1998270"/>
              <a:gd name="connsiteY447" fmla="*/ 1812345 h 1996549"/>
              <a:gd name="connsiteX448" fmla="*/ 1044163 w 1998270"/>
              <a:gd name="connsiteY448" fmla="*/ 1806376 h 1996549"/>
              <a:gd name="connsiteX449" fmla="*/ 1050132 w 1998270"/>
              <a:gd name="connsiteY449" fmla="*/ 1800406 h 1996549"/>
              <a:gd name="connsiteX450" fmla="*/ 1110851 w 1998270"/>
              <a:gd name="connsiteY450" fmla="*/ 1800065 h 1996549"/>
              <a:gd name="connsiteX451" fmla="*/ 1111192 w 1998270"/>
              <a:gd name="connsiteY451" fmla="*/ 1800065 h 1996549"/>
              <a:gd name="connsiteX452" fmla="*/ 1117162 w 1998270"/>
              <a:gd name="connsiteY452" fmla="*/ 1806376 h 1996549"/>
              <a:gd name="connsiteX453" fmla="*/ 1110851 w 1998270"/>
              <a:gd name="connsiteY453" fmla="*/ 1812686 h 1996549"/>
              <a:gd name="connsiteX454" fmla="*/ 1104541 w 1998270"/>
              <a:gd name="connsiteY454" fmla="*/ 1806376 h 1996549"/>
              <a:gd name="connsiteX455" fmla="*/ 1110851 w 1998270"/>
              <a:gd name="connsiteY455" fmla="*/ 1800065 h 1996549"/>
              <a:gd name="connsiteX456" fmla="*/ 1172253 w 1998270"/>
              <a:gd name="connsiteY456" fmla="*/ 1799724 h 1996549"/>
              <a:gd name="connsiteX457" fmla="*/ 1172594 w 1998270"/>
              <a:gd name="connsiteY457" fmla="*/ 1799724 h 1996549"/>
              <a:gd name="connsiteX458" fmla="*/ 1178904 w 1998270"/>
              <a:gd name="connsiteY458" fmla="*/ 1806376 h 1996549"/>
              <a:gd name="connsiteX459" fmla="*/ 1172253 w 1998270"/>
              <a:gd name="connsiteY459" fmla="*/ 1813028 h 1996549"/>
              <a:gd name="connsiteX460" fmla="*/ 1165601 w 1998270"/>
              <a:gd name="connsiteY460" fmla="*/ 1806376 h 1996549"/>
              <a:gd name="connsiteX461" fmla="*/ 1172253 w 1998270"/>
              <a:gd name="connsiteY461" fmla="*/ 1799724 h 1996549"/>
              <a:gd name="connsiteX462" fmla="*/ 1234020 w 1998270"/>
              <a:gd name="connsiteY462" fmla="*/ 1799419 h 1996549"/>
              <a:gd name="connsiteX463" fmla="*/ 1240843 w 1998270"/>
              <a:gd name="connsiteY463" fmla="*/ 1806241 h 1996549"/>
              <a:gd name="connsiteX464" fmla="*/ 1234020 w 1998270"/>
              <a:gd name="connsiteY464" fmla="*/ 1813064 h 1996549"/>
              <a:gd name="connsiteX465" fmla="*/ 1227198 w 1998270"/>
              <a:gd name="connsiteY465" fmla="*/ 1806241 h 1996549"/>
              <a:gd name="connsiteX466" fmla="*/ 1234020 w 1998270"/>
              <a:gd name="connsiteY466" fmla="*/ 1799419 h 1996549"/>
              <a:gd name="connsiteX467" fmla="*/ 1295055 w 1998270"/>
              <a:gd name="connsiteY467" fmla="*/ 1799212 h 1996549"/>
              <a:gd name="connsiteX468" fmla="*/ 1302218 w 1998270"/>
              <a:gd name="connsiteY468" fmla="*/ 1806376 h 1996549"/>
              <a:gd name="connsiteX469" fmla="*/ 1295055 w 1998270"/>
              <a:gd name="connsiteY469" fmla="*/ 1813539 h 1996549"/>
              <a:gd name="connsiteX470" fmla="*/ 1287892 w 1998270"/>
              <a:gd name="connsiteY470" fmla="*/ 1806376 h 1996549"/>
              <a:gd name="connsiteX471" fmla="*/ 1295055 w 1998270"/>
              <a:gd name="connsiteY471" fmla="*/ 1799212 h 1996549"/>
              <a:gd name="connsiteX472" fmla="*/ 1602061 w 1998270"/>
              <a:gd name="connsiteY472" fmla="*/ 1798360 h 1996549"/>
              <a:gd name="connsiteX473" fmla="*/ 1602403 w 1998270"/>
              <a:gd name="connsiteY473" fmla="*/ 1798360 h 1996549"/>
              <a:gd name="connsiteX474" fmla="*/ 1610248 w 1998270"/>
              <a:gd name="connsiteY474" fmla="*/ 1806547 h 1996549"/>
              <a:gd name="connsiteX475" fmla="*/ 1602061 w 1998270"/>
              <a:gd name="connsiteY475" fmla="*/ 1814733 h 1996549"/>
              <a:gd name="connsiteX476" fmla="*/ 1593875 w 1998270"/>
              <a:gd name="connsiteY476" fmla="*/ 1806547 h 1996549"/>
              <a:gd name="connsiteX477" fmla="*/ 1602061 w 1998270"/>
              <a:gd name="connsiteY477" fmla="*/ 1798360 h 1996549"/>
              <a:gd name="connsiteX478" fmla="*/ 1479259 w 1998270"/>
              <a:gd name="connsiteY478" fmla="*/ 1798360 h 1996549"/>
              <a:gd name="connsiteX479" fmla="*/ 1479600 w 1998270"/>
              <a:gd name="connsiteY479" fmla="*/ 1798360 h 1996549"/>
              <a:gd name="connsiteX480" fmla="*/ 1487105 w 1998270"/>
              <a:gd name="connsiteY480" fmla="*/ 1806206 h 1996549"/>
              <a:gd name="connsiteX481" fmla="*/ 1479259 w 1998270"/>
              <a:gd name="connsiteY481" fmla="*/ 1814051 h 1996549"/>
              <a:gd name="connsiteX482" fmla="*/ 1471414 w 1998270"/>
              <a:gd name="connsiteY482" fmla="*/ 1806206 h 1996549"/>
              <a:gd name="connsiteX483" fmla="*/ 1479259 w 1998270"/>
              <a:gd name="connsiteY483" fmla="*/ 1798360 h 1996549"/>
              <a:gd name="connsiteX484" fmla="*/ 1357138 w 1998270"/>
              <a:gd name="connsiteY484" fmla="*/ 1798360 h 1996549"/>
              <a:gd name="connsiteX485" fmla="*/ 1357479 w 1998270"/>
              <a:gd name="connsiteY485" fmla="*/ 1798360 h 1996549"/>
              <a:gd name="connsiteX486" fmla="*/ 1364643 w 1998270"/>
              <a:gd name="connsiteY486" fmla="*/ 1805865 h 1996549"/>
              <a:gd name="connsiteX487" fmla="*/ 1357138 w 1998270"/>
              <a:gd name="connsiteY487" fmla="*/ 1813369 h 1996549"/>
              <a:gd name="connsiteX488" fmla="*/ 1349634 w 1998270"/>
              <a:gd name="connsiteY488" fmla="*/ 1805865 h 1996549"/>
              <a:gd name="connsiteX489" fmla="*/ 1357138 w 1998270"/>
              <a:gd name="connsiteY489" fmla="*/ 1798360 h 1996549"/>
              <a:gd name="connsiteX490" fmla="*/ 1971151 w 1998270"/>
              <a:gd name="connsiteY490" fmla="*/ 1798359 h 1996549"/>
              <a:gd name="connsiteX491" fmla="*/ 1978485 w 1998270"/>
              <a:gd name="connsiteY491" fmla="*/ 1805693 h 1996549"/>
              <a:gd name="connsiteX492" fmla="*/ 1971151 w 1998270"/>
              <a:gd name="connsiteY492" fmla="*/ 1813028 h 1996549"/>
              <a:gd name="connsiteX493" fmla="*/ 1963818 w 1998270"/>
              <a:gd name="connsiteY493" fmla="*/ 1805693 h 1996549"/>
              <a:gd name="connsiteX494" fmla="*/ 1971151 w 1998270"/>
              <a:gd name="connsiteY494" fmla="*/ 1798359 h 1996549"/>
              <a:gd name="connsiteX495" fmla="*/ 1909068 w 1998270"/>
              <a:gd name="connsiteY495" fmla="*/ 1798359 h 1996549"/>
              <a:gd name="connsiteX496" fmla="*/ 1917595 w 1998270"/>
              <a:gd name="connsiteY496" fmla="*/ 1806887 h 1996549"/>
              <a:gd name="connsiteX497" fmla="*/ 1909068 w 1998270"/>
              <a:gd name="connsiteY497" fmla="*/ 1815415 h 1996549"/>
              <a:gd name="connsiteX498" fmla="*/ 1900540 w 1998270"/>
              <a:gd name="connsiteY498" fmla="*/ 1806887 h 1996549"/>
              <a:gd name="connsiteX499" fmla="*/ 1909068 w 1998270"/>
              <a:gd name="connsiteY499" fmla="*/ 1798359 h 1996549"/>
              <a:gd name="connsiteX500" fmla="*/ 1847667 w 1998270"/>
              <a:gd name="connsiteY500" fmla="*/ 1798359 h 1996549"/>
              <a:gd name="connsiteX501" fmla="*/ 1856194 w 1998270"/>
              <a:gd name="connsiteY501" fmla="*/ 1806887 h 1996549"/>
              <a:gd name="connsiteX502" fmla="*/ 1847667 w 1998270"/>
              <a:gd name="connsiteY502" fmla="*/ 1815415 h 1996549"/>
              <a:gd name="connsiteX503" fmla="*/ 1839139 w 1998270"/>
              <a:gd name="connsiteY503" fmla="*/ 1806887 h 1996549"/>
              <a:gd name="connsiteX504" fmla="*/ 1847667 w 1998270"/>
              <a:gd name="connsiteY504" fmla="*/ 1798359 h 1996549"/>
              <a:gd name="connsiteX505" fmla="*/ 1786266 w 1998270"/>
              <a:gd name="connsiteY505" fmla="*/ 1798359 h 1996549"/>
              <a:gd name="connsiteX506" fmla="*/ 1794793 w 1998270"/>
              <a:gd name="connsiteY506" fmla="*/ 1806887 h 1996549"/>
              <a:gd name="connsiteX507" fmla="*/ 1786266 w 1998270"/>
              <a:gd name="connsiteY507" fmla="*/ 1815415 h 1996549"/>
              <a:gd name="connsiteX508" fmla="*/ 1777738 w 1998270"/>
              <a:gd name="connsiteY508" fmla="*/ 1806887 h 1996549"/>
              <a:gd name="connsiteX509" fmla="*/ 1786266 w 1998270"/>
              <a:gd name="connsiteY509" fmla="*/ 1798359 h 1996549"/>
              <a:gd name="connsiteX510" fmla="*/ 1724864 w 1998270"/>
              <a:gd name="connsiteY510" fmla="*/ 1798359 h 1996549"/>
              <a:gd name="connsiteX511" fmla="*/ 1733221 w 1998270"/>
              <a:gd name="connsiteY511" fmla="*/ 1806717 h 1996549"/>
              <a:gd name="connsiteX512" fmla="*/ 1724864 w 1998270"/>
              <a:gd name="connsiteY512" fmla="*/ 1815074 h 1996549"/>
              <a:gd name="connsiteX513" fmla="*/ 1716507 w 1998270"/>
              <a:gd name="connsiteY513" fmla="*/ 1806717 h 1996549"/>
              <a:gd name="connsiteX514" fmla="*/ 1724864 w 1998270"/>
              <a:gd name="connsiteY514" fmla="*/ 1798359 h 1996549"/>
              <a:gd name="connsiteX515" fmla="*/ 1664145 w 1998270"/>
              <a:gd name="connsiteY515" fmla="*/ 1798359 h 1996549"/>
              <a:gd name="connsiteX516" fmla="*/ 1664486 w 1998270"/>
              <a:gd name="connsiteY516" fmla="*/ 1798366 h 1996549"/>
              <a:gd name="connsiteX517" fmla="*/ 1672502 w 1998270"/>
              <a:gd name="connsiteY517" fmla="*/ 1807058 h 1996549"/>
              <a:gd name="connsiteX518" fmla="*/ 1664145 w 1998270"/>
              <a:gd name="connsiteY518" fmla="*/ 1815415 h 1996549"/>
              <a:gd name="connsiteX519" fmla="*/ 1663804 w 1998270"/>
              <a:gd name="connsiteY519" fmla="*/ 1815409 h 1996549"/>
              <a:gd name="connsiteX520" fmla="*/ 1655788 w 1998270"/>
              <a:gd name="connsiteY520" fmla="*/ 1806717 h 1996549"/>
              <a:gd name="connsiteX521" fmla="*/ 1664145 w 1998270"/>
              <a:gd name="connsiteY521" fmla="*/ 1798359 h 1996549"/>
              <a:gd name="connsiteX522" fmla="*/ 1540660 w 1998270"/>
              <a:gd name="connsiteY522" fmla="*/ 1798359 h 1996549"/>
              <a:gd name="connsiteX523" fmla="*/ 1548676 w 1998270"/>
              <a:gd name="connsiteY523" fmla="*/ 1806376 h 1996549"/>
              <a:gd name="connsiteX524" fmla="*/ 1540660 w 1998270"/>
              <a:gd name="connsiteY524" fmla="*/ 1814392 h 1996549"/>
              <a:gd name="connsiteX525" fmla="*/ 1532644 w 1998270"/>
              <a:gd name="connsiteY525" fmla="*/ 1806376 h 1996549"/>
              <a:gd name="connsiteX526" fmla="*/ 1540660 w 1998270"/>
              <a:gd name="connsiteY526" fmla="*/ 1798359 h 1996549"/>
              <a:gd name="connsiteX527" fmla="*/ 1417858 w 1998270"/>
              <a:gd name="connsiteY527" fmla="*/ 1798359 h 1996549"/>
              <a:gd name="connsiteX528" fmla="*/ 1425533 w 1998270"/>
              <a:gd name="connsiteY528" fmla="*/ 1806035 h 1996549"/>
              <a:gd name="connsiteX529" fmla="*/ 1417858 w 1998270"/>
              <a:gd name="connsiteY529" fmla="*/ 1813710 h 1996549"/>
              <a:gd name="connsiteX530" fmla="*/ 1410183 w 1998270"/>
              <a:gd name="connsiteY530" fmla="*/ 1806035 h 1996549"/>
              <a:gd name="connsiteX531" fmla="*/ 1417858 w 1998270"/>
              <a:gd name="connsiteY531" fmla="*/ 1798359 h 1996549"/>
              <a:gd name="connsiteX532" fmla="*/ 311782 w 1998270"/>
              <a:gd name="connsiteY532" fmla="*/ 1744974 h 1996549"/>
              <a:gd name="connsiteX533" fmla="*/ 312635 w 1998270"/>
              <a:gd name="connsiteY533" fmla="*/ 1744974 h 1996549"/>
              <a:gd name="connsiteX534" fmla="*/ 313487 w 1998270"/>
              <a:gd name="connsiteY534" fmla="*/ 1744974 h 1996549"/>
              <a:gd name="connsiteX535" fmla="*/ 312635 w 1998270"/>
              <a:gd name="connsiteY535" fmla="*/ 1745827 h 1996549"/>
              <a:gd name="connsiteX536" fmla="*/ 311782 w 1998270"/>
              <a:gd name="connsiteY536" fmla="*/ 1744974 h 1996549"/>
              <a:gd name="connsiteX537" fmla="*/ 374036 w 1998270"/>
              <a:gd name="connsiteY537" fmla="*/ 1743439 h 1996549"/>
              <a:gd name="connsiteX538" fmla="*/ 375571 w 1998270"/>
              <a:gd name="connsiteY538" fmla="*/ 1744974 h 1996549"/>
              <a:gd name="connsiteX539" fmla="*/ 374036 w 1998270"/>
              <a:gd name="connsiteY539" fmla="*/ 1746510 h 1996549"/>
              <a:gd name="connsiteX540" fmla="*/ 372501 w 1998270"/>
              <a:gd name="connsiteY540" fmla="*/ 1744974 h 1996549"/>
              <a:gd name="connsiteX541" fmla="*/ 374036 w 1998270"/>
              <a:gd name="connsiteY541" fmla="*/ 1743439 h 1996549"/>
              <a:gd name="connsiteX542" fmla="*/ 436119 w 1998270"/>
              <a:gd name="connsiteY542" fmla="*/ 1742928 h 1996549"/>
              <a:gd name="connsiteX543" fmla="*/ 436290 w 1998270"/>
              <a:gd name="connsiteY543" fmla="*/ 1742935 h 1996549"/>
              <a:gd name="connsiteX544" fmla="*/ 438166 w 1998270"/>
              <a:gd name="connsiteY544" fmla="*/ 1745146 h 1996549"/>
              <a:gd name="connsiteX545" fmla="*/ 436119 w 1998270"/>
              <a:gd name="connsiteY545" fmla="*/ 1747192 h 1996549"/>
              <a:gd name="connsiteX546" fmla="*/ 434073 w 1998270"/>
              <a:gd name="connsiteY546" fmla="*/ 1744975 h 1996549"/>
              <a:gd name="connsiteX547" fmla="*/ 436119 w 1998270"/>
              <a:gd name="connsiteY547" fmla="*/ 1742928 h 1996549"/>
              <a:gd name="connsiteX548" fmla="*/ 496839 w 1998270"/>
              <a:gd name="connsiteY548" fmla="*/ 1742416 h 1996549"/>
              <a:gd name="connsiteX549" fmla="*/ 497197 w 1998270"/>
              <a:gd name="connsiteY549" fmla="*/ 1742416 h 1996549"/>
              <a:gd name="connsiteX550" fmla="*/ 499397 w 1998270"/>
              <a:gd name="connsiteY550" fmla="*/ 1744974 h 1996549"/>
              <a:gd name="connsiteX551" fmla="*/ 496839 w 1998270"/>
              <a:gd name="connsiteY551" fmla="*/ 1747533 h 1996549"/>
              <a:gd name="connsiteX552" fmla="*/ 494281 w 1998270"/>
              <a:gd name="connsiteY552" fmla="*/ 1744974 h 1996549"/>
              <a:gd name="connsiteX553" fmla="*/ 496839 w 1998270"/>
              <a:gd name="connsiteY553" fmla="*/ 1742416 h 1996549"/>
              <a:gd name="connsiteX554" fmla="*/ 558240 w 1998270"/>
              <a:gd name="connsiteY554" fmla="*/ 1741904 h 1996549"/>
              <a:gd name="connsiteX555" fmla="*/ 561309 w 1998270"/>
              <a:gd name="connsiteY555" fmla="*/ 1744975 h 1996549"/>
              <a:gd name="connsiteX556" fmla="*/ 558240 w 1998270"/>
              <a:gd name="connsiteY556" fmla="*/ 1748045 h 1996549"/>
              <a:gd name="connsiteX557" fmla="*/ 555170 w 1998270"/>
              <a:gd name="connsiteY557" fmla="*/ 1744975 h 1996549"/>
              <a:gd name="connsiteX558" fmla="*/ 558240 w 1998270"/>
              <a:gd name="connsiteY558" fmla="*/ 1741904 h 1996549"/>
              <a:gd name="connsiteX559" fmla="*/ 619642 w 1998270"/>
              <a:gd name="connsiteY559" fmla="*/ 1741392 h 1996549"/>
              <a:gd name="connsiteX560" fmla="*/ 623223 w 1998270"/>
              <a:gd name="connsiteY560" fmla="*/ 1744974 h 1996549"/>
              <a:gd name="connsiteX561" fmla="*/ 619642 w 1998270"/>
              <a:gd name="connsiteY561" fmla="*/ 1748556 h 1996549"/>
              <a:gd name="connsiteX562" fmla="*/ 616060 w 1998270"/>
              <a:gd name="connsiteY562" fmla="*/ 1744974 h 1996549"/>
              <a:gd name="connsiteX563" fmla="*/ 619642 w 1998270"/>
              <a:gd name="connsiteY563" fmla="*/ 1741392 h 1996549"/>
              <a:gd name="connsiteX564" fmla="*/ 681042 w 1998270"/>
              <a:gd name="connsiteY564" fmla="*/ 1740881 h 1996549"/>
              <a:gd name="connsiteX565" fmla="*/ 681383 w 1998270"/>
              <a:gd name="connsiteY565" fmla="*/ 1740881 h 1996549"/>
              <a:gd name="connsiteX566" fmla="*/ 685136 w 1998270"/>
              <a:gd name="connsiteY566" fmla="*/ 1744975 h 1996549"/>
              <a:gd name="connsiteX567" fmla="*/ 681042 w 1998270"/>
              <a:gd name="connsiteY567" fmla="*/ 1749068 h 1996549"/>
              <a:gd name="connsiteX568" fmla="*/ 676949 w 1998270"/>
              <a:gd name="connsiteY568" fmla="*/ 1744975 h 1996549"/>
              <a:gd name="connsiteX569" fmla="*/ 681042 w 1998270"/>
              <a:gd name="connsiteY569" fmla="*/ 1740881 h 1996549"/>
              <a:gd name="connsiteX570" fmla="*/ 743125 w 1998270"/>
              <a:gd name="connsiteY570" fmla="*/ 1740369 h 1996549"/>
              <a:gd name="connsiteX571" fmla="*/ 747730 w 1998270"/>
              <a:gd name="connsiteY571" fmla="*/ 1744975 h 1996549"/>
              <a:gd name="connsiteX572" fmla="*/ 743125 w 1998270"/>
              <a:gd name="connsiteY572" fmla="*/ 1749580 h 1996549"/>
              <a:gd name="connsiteX573" fmla="*/ 738521 w 1998270"/>
              <a:gd name="connsiteY573" fmla="*/ 1744975 h 1996549"/>
              <a:gd name="connsiteX574" fmla="*/ 743125 w 1998270"/>
              <a:gd name="connsiteY574" fmla="*/ 1740369 h 1996549"/>
              <a:gd name="connsiteX575" fmla="*/ 803845 w 1998270"/>
              <a:gd name="connsiteY575" fmla="*/ 1740028 h 1996549"/>
              <a:gd name="connsiteX576" fmla="*/ 808791 w 1998270"/>
              <a:gd name="connsiteY576" fmla="*/ 1744975 h 1996549"/>
              <a:gd name="connsiteX577" fmla="*/ 803845 w 1998270"/>
              <a:gd name="connsiteY577" fmla="*/ 1749921 h 1996549"/>
              <a:gd name="connsiteX578" fmla="*/ 798899 w 1998270"/>
              <a:gd name="connsiteY578" fmla="*/ 1744975 h 1996549"/>
              <a:gd name="connsiteX579" fmla="*/ 803845 w 1998270"/>
              <a:gd name="connsiteY579" fmla="*/ 1740028 h 1996549"/>
              <a:gd name="connsiteX580" fmla="*/ 865247 w 1998270"/>
              <a:gd name="connsiteY580" fmla="*/ 1739516 h 1996549"/>
              <a:gd name="connsiteX581" fmla="*/ 870705 w 1998270"/>
              <a:gd name="connsiteY581" fmla="*/ 1744974 h 1996549"/>
              <a:gd name="connsiteX582" fmla="*/ 865247 w 1998270"/>
              <a:gd name="connsiteY582" fmla="*/ 1750432 h 1996549"/>
              <a:gd name="connsiteX583" fmla="*/ 859789 w 1998270"/>
              <a:gd name="connsiteY583" fmla="*/ 1744974 h 1996549"/>
              <a:gd name="connsiteX584" fmla="*/ 865247 w 1998270"/>
              <a:gd name="connsiteY584" fmla="*/ 1739516 h 1996549"/>
              <a:gd name="connsiteX585" fmla="*/ 926647 w 1998270"/>
              <a:gd name="connsiteY585" fmla="*/ 1739005 h 1996549"/>
              <a:gd name="connsiteX586" fmla="*/ 926988 w 1998270"/>
              <a:gd name="connsiteY586" fmla="*/ 1739005 h 1996549"/>
              <a:gd name="connsiteX587" fmla="*/ 932616 w 1998270"/>
              <a:gd name="connsiteY587" fmla="*/ 1744975 h 1996549"/>
              <a:gd name="connsiteX588" fmla="*/ 926647 w 1998270"/>
              <a:gd name="connsiteY588" fmla="*/ 1750944 h 1996549"/>
              <a:gd name="connsiteX589" fmla="*/ 920678 w 1998270"/>
              <a:gd name="connsiteY589" fmla="*/ 1744975 h 1996549"/>
              <a:gd name="connsiteX590" fmla="*/ 926647 w 1998270"/>
              <a:gd name="connsiteY590" fmla="*/ 1739005 h 1996549"/>
              <a:gd name="connsiteX591" fmla="*/ 988048 w 1998270"/>
              <a:gd name="connsiteY591" fmla="*/ 1738664 h 1996549"/>
              <a:gd name="connsiteX592" fmla="*/ 988390 w 1998270"/>
              <a:gd name="connsiteY592" fmla="*/ 1738664 h 1996549"/>
              <a:gd name="connsiteX593" fmla="*/ 994359 w 1998270"/>
              <a:gd name="connsiteY593" fmla="*/ 1744975 h 1996549"/>
              <a:gd name="connsiteX594" fmla="*/ 988048 w 1998270"/>
              <a:gd name="connsiteY594" fmla="*/ 1751285 h 1996549"/>
              <a:gd name="connsiteX595" fmla="*/ 981738 w 1998270"/>
              <a:gd name="connsiteY595" fmla="*/ 1744975 h 1996549"/>
              <a:gd name="connsiteX596" fmla="*/ 988048 w 1998270"/>
              <a:gd name="connsiteY596" fmla="*/ 1738664 h 1996549"/>
              <a:gd name="connsiteX597" fmla="*/ 1050133 w 1998270"/>
              <a:gd name="connsiteY597" fmla="*/ 1738323 h 1996549"/>
              <a:gd name="connsiteX598" fmla="*/ 1050474 w 1998270"/>
              <a:gd name="connsiteY598" fmla="*/ 1738323 h 1996549"/>
              <a:gd name="connsiteX599" fmla="*/ 1056785 w 1998270"/>
              <a:gd name="connsiteY599" fmla="*/ 1744975 h 1996549"/>
              <a:gd name="connsiteX600" fmla="*/ 1050133 w 1998270"/>
              <a:gd name="connsiteY600" fmla="*/ 1751627 h 1996549"/>
              <a:gd name="connsiteX601" fmla="*/ 1043481 w 1998270"/>
              <a:gd name="connsiteY601" fmla="*/ 1744975 h 1996549"/>
              <a:gd name="connsiteX602" fmla="*/ 1050133 w 1998270"/>
              <a:gd name="connsiteY602" fmla="*/ 1738323 h 1996549"/>
              <a:gd name="connsiteX603" fmla="*/ 1110852 w 1998270"/>
              <a:gd name="connsiteY603" fmla="*/ 1737981 h 1996549"/>
              <a:gd name="connsiteX604" fmla="*/ 1117845 w 1998270"/>
              <a:gd name="connsiteY604" fmla="*/ 1744974 h 1996549"/>
              <a:gd name="connsiteX605" fmla="*/ 1110852 w 1998270"/>
              <a:gd name="connsiteY605" fmla="*/ 1751967 h 1996549"/>
              <a:gd name="connsiteX606" fmla="*/ 1103859 w 1998270"/>
              <a:gd name="connsiteY606" fmla="*/ 1744974 h 1996549"/>
              <a:gd name="connsiteX607" fmla="*/ 1110852 w 1998270"/>
              <a:gd name="connsiteY607" fmla="*/ 1737981 h 1996549"/>
              <a:gd name="connsiteX608" fmla="*/ 1172252 w 1998270"/>
              <a:gd name="connsiteY608" fmla="*/ 1737640 h 1996549"/>
              <a:gd name="connsiteX609" fmla="*/ 1179586 w 1998270"/>
              <a:gd name="connsiteY609" fmla="*/ 1744974 h 1996549"/>
              <a:gd name="connsiteX610" fmla="*/ 1172252 w 1998270"/>
              <a:gd name="connsiteY610" fmla="*/ 1752309 h 1996549"/>
              <a:gd name="connsiteX611" fmla="*/ 1164919 w 1998270"/>
              <a:gd name="connsiteY611" fmla="*/ 1744974 h 1996549"/>
              <a:gd name="connsiteX612" fmla="*/ 1172252 w 1998270"/>
              <a:gd name="connsiteY612" fmla="*/ 1737640 h 1996549"/>
              <a:gd name="connsiteX613" fmla="*/ 1233654 w 1998270"/>
              <a:gd name="connsiteY613" fmla="*/ 1737299 h 1996549"/>
              <a:gd name="connsiteX614" fmla="*/ 1241329 w 1998270"/>
              <a:gd name="connsiteY614" fmla="*/ 1744975 h 1996549"/>
              <a:gd name="connsiteX615" fmla="*/ 1233654 w 1998270"/>
              <a:gd name="connsiteY615" fmla="*/ 1752650 h 1996549"/>
              <a:gd name="connsiteX616" fmla="*/ 1225979 w 1998270"/>
              <a:gd name="connsiteY616" fmla="*/ 1744975 h 1996549"/>
              <a:gd name="connsiteX617" fmla="*/ 1233654 w 1998270"/>
              <a:gd name="connsiteY617" fmla="*/ 1737299 h 1996549"/>
              <a:gd name="connsiteX618" fmla="*/ 1295054 w 1998270"/>
              <a:gd name="connsiteY618" fmla="*/ 1736958 h 1996549"/>
              <a:gd name="connsiteX619" fmla="*/ 1303071 w 1998270"/>
              <a:gd name="connsiteY619" fmla="*/ 1744975 h 1996549"/>
              <a:gd name="connsiteX620" fmla="*/ 1295054 w 1998270"/>
              <a:gd name="connsiteY620" fmla="*/ 1752991 h 1996549"/>
              <a:gd name="connsiteX621" fmla="*/ 1287039 w 1998270"/>
              <a:gd name="connsiteY621" fmla="*/ 1744975 h 1996549"/>
              <a:gd name="connsiteX622" fmla="*/ 1295054 w 1998270"/>
              <a:gd name="connsiteY622" fmla="*/ 1736958 h 1996549"/>
              <a:gd name="connsiteX623" fmla="*/ 1971152 w 1998270"/>
              <a:gd name="connsiteY623" fmla="*/ 1736788 h 1996549"/>
              <a:gd name="connsiteX624" fmla="*/ 1971493 w 1998270"/>
              <a:gd name="connsiteY624" fmla="*/ 1736788 h 1996549"/>
              <a:gd name="connsiteX625" fmla="*/ 1979339 w 1998270"/>
              <a:gd name="connsiteY625" fmla="*/ 1744975 h 1996549"/>
              <a:gd name="connsiteX626" fmla="*/ 1971152 w 1998270"/>
              <a:gd name="connsiteY626" fmla="*/ 1753161 h 1996549"/>
              <a:gd name="connsiteX627" fmla="*/ 1962965 w 1998270"/>
              <a:gd name="connsiteY627" fmla="*/ 1744975 h 1996549"/>
              <a:gd name="connsiteX628" fmla="*/ 1971152 w 1998270"/>
              <a:gd name="connsiteY628" fmla="*/ 1736788 h 1996549"/>
              <a:gd name="connsiteX629" fmla="*/ 1357139 w 1998270"/>
              <a:gd name="connsiteY629" fmla="*/ 1736788 h 1996549"/>
              <a:gd name="connsiteX630" fmla="*/ 1357480 w 1998270"/>
              <a:gd name="connsiteY630" fmla="*/ 1736788 h 1996549"/>
              <a:gd name="connsiteX631" fmla="*/ 1365326 w 1998270"/>
              <a:gd name="connsiteY631" fmla="*/ 1744975 h 1996549"/>
              <a:gd name="connsiteX632" fmla="*/ 1357139 w 1998270"/>
              <a:gd name="connsiteY632" fmla="*/ 1753161 h 1996549"/>
              <a:gd name="connsiteX633" fmla="*/ 1348952 w 1998270"/>
              <a:gd name="connsiteY633" fmla="*/ 1744975 h 1996549"/>
              <a:gd name="connsiteX634" fmla="*/ 1357139 w 1998270"/>
              <a:gd name="connsiteY634" fmla="*/ 1736788 h 1996549"/>
              <a:gd name="connsiteX635" fmla="*/ 1417858 w 1998270"/>
              <a:gd name="connsiteY635" fmla="*/ 1736446 h 1996549"/>
              <a:gd name="connsiteX636" fmla="*/ 1426385 w 1998270"/>
              <a:gd name="connsiteY636" fmla="*/ 1744974 h 1996549"/>
              <a:gd name="connsiteX637" fmla="*/ 1417858 w 1998270"/>
              <a:gd name="connsiteY637" fmla="*/ 1753502 h 1996549"/>
              <a:gd name="connsiteX638" fmla="*/ 1409330 w 1998270"/>
              <a:gd name="connsiteY638" fmla="*/ 1744974 h 1996549"/>
              <a:gd name="connsiteX639" fmla="*/ 1417858 w 1998270"/>
              <a:gd name="connsiteY639" fmla="*/ 1736446 h 1996549"/>
              <a:gd name="connsiteX640" fmla="*/ 1479259 w 1998270"/>
              <a:gd name="connsiteY640" fmla="*/ 1736276 h 1996549"/>
              <a:gd name="connsiteX641" fmla="*/ 1487958 w 1998270"/>
              <a:gd name="connsiteY641" fmla="*/ 1744975 h 1996549"/>
              <a:gd name="connsiteX642" fmla="*/ 1479259 w 1998270"/>
              <a:gd name="connsiteY642" fmla="*/ 1753673 h 1996549"/>
              <a:gd name="connsiteX643" fmla="*/ 1470561 w 1998270"/>
              <a:gd name="connsiteY643" fmla="*/ 1744975 h 1996549"/>
              <a:gd name="connsiteX644" fmla="*/ 1479259 w 1998270"/>
              <a:gd name="connsiteY644" fmla="*/ 1736276 h 1996549"/>
              <a:gd name="connsiteX645" fmla="*/ 1541026 w 1998270"/>
              <a:gd name="connsiteY645" fmla="*/ 1735971 h 1996549"/>
              <a:gd name="connsiteX646" fmla="*/ 1549895 w 1998270"/>
              <a:gd name="connsiteY646" fmla="*/ 1744840 h 1996549"/>
              <a:gd name="connsiteX647" fmla="*/ 1541026 w 1998270"/>
              <a:gd name="connsiteY647" fmla="*/ 1753709 h 1996549"/>
              <a:gd name="connsiteX648" fmla="*/ 1532157 w 1998270"/>
              <a:gd name="connsiteY648" fmla="*/ 1744840 h 1996549"/>
              <a:gd name="connsiteX649" fmla="*/ 1541026 w 1998270"/>
              <a:gd name="connsiteY649" fmla="*/ 1735971 h 1996549"/>
              <a:gd name="connsiteX650" fmla="*/ 1602061 w 1998270"/>
              <a:gd name="connsiteY650" fmla="*/ 1735935 h 1996549"/>
              <a:gd name="connsiteX651" fmla="*/ 1611101 w 1998270"/>
              <a:gd name="connsiteY651" fmla="*/ 1744975 h 1996549"/>
              <a:gd name="connsiteX652" fmla="*/ 1602061 w 1998270"/>
              <a:gd name="connsiteY652" fmla="*/ 1754015 h 1996549"/>
              <a:gd name="connsiteX653" fmla="*/ 1593022 w 1998270"/>
              <a:gd name="connsiteY653" fmla="*/ 1744975 h 1996549"/>
              <a:gd name="connsiteX654" fmla="*/ 1602061 w 1998270"/>
              <a:gd name="connsiteY654" fmla="*/ 1735935 h 1996549"/>
              <a:gd name="connsiteX655" fmla="*/ 1724864 w 1998270"/>
              <a:gd name="connsiteY655" fmla="*/ 1735764 h 1996549"/>
              <a:gd name="connsiteX656" fmla="*/ 1734074 w 1998270"/>
              <a:gd name="connsiteY656" fmla="*/ 1744975 h 1996549"/>
              <a:gd name="connsiteX657" fmla="*/ 1724864 w 1998270"/>
              <a:gd name="connsiteY657" fmla="*/ 1754185 h 1996549"/>
              <a:gd name="connsiteX658" fmla="*/ 1715654 w 1998270"/>
              <a:gd name="connsiteY658" fmla="*/ 1744975 h 1996549"/>
              <a:gd name="connsiteX659" fmla="*/ 1724864 w 1998270"/>
              <a:gd name="connsiteY659" fmla="*/ 1735764 h 1996549"/>
              <a:gd name="connsiteX660" fmla="*/ 1664145 w 1998270"/>
              <a:gd name="connsiteY660" fmla="*/ 1735764 h 1996549"/>
              <a:gd name="connsiteX661" fmla="*/ 1673355 w 1998270"/>
              <a:gd name="connsiteY661" fmla="*/ 1744975 h 1996549"/>
              <a:gd name="connsiteX662" fmla="*/ 1664145 w 1998270"/>
              <a:gd name="connsiteY662" fmla="*/ 1754185 h 1996549"/>
              <a:gd name="connsiteX663" fmla="*/ 1654935 w 1998270"/>
              <a:gd name="connsiteY663" fmla="*/ 1744975 h 1996549"/>
              <a:gd name="connsiteX664" fmla="*/ 1664145 w 1998270"/>
              <a:gd name="connsiteY664" fmla="*/ 1735764 h 1996549"/>
              <a:gd name="connsiteX665" fmla="*/ 1909067 w 1998270"/>
              <a:gd name="connsiteY665" fmla="*/ 1735594 h 1996549"/>
              <a:gd name="connsiteX666" fmla="*/ 1909409 w 1998270"/>
              <a:gd name="connsiteY666" fmla="*/ 1735594 h 1996549"/>
              <a:gd name="connsiteX667" fmla="*/ 1918448 w 1998270"/>
              <a:gd name="connsiteY667" fmla="*/ 1744974 h 1996549"/>
              <a:gd name="connsiteX668" fmla="*/ 1909067 w 1998270"/>
              <a:gd name="connsiteY668" fmla="*/ 1754355 h 1996549"/>
              <a:gd name="connsiteX669" fmla="*/ 1899687 w 1998270"/>
              <a:gd name="connsiteY669" fmla="*/ 1744974 h 1996549"/>
              <a:gd name="connsiteX670" fmla="*/ 1909067 w 1998270"/>
              <a:gd name="connsiteY670" fmla="*/ 1735594 h 1996549"/>
              <a:gd name="connsiteX671" fmla="*/ 1847667 w 1998270"/>
              <a:gd name="connsiteY671" fmla="*/ 1735594 h 1996549"/>
              <a:gd name="connsiteX672" fmla="*/ 1848008 w 1998270"/>
              <a:gd name="connsiteY672" fmla="*/ 1735594 h 1996549"/>
              <a:gd name="connsiteX673" fmla="*/ 1857047 w 1998270"/>
              <a:gd name="connsiteY673" fmla="*/ 1744974 h 1996549"/>
              <a:gd name="connsiteX674" fmla="*/ 1847667 w 1998270"/>
              <a:gd name="connsiteY674" fmla="*/ 1754355 h 1996549"/>
              <a:gd name="connsiteX675" fmla="*/ 1838286 w 1998270"/>
              <a:gd name="connsiteY675" fmla="*/ 1744974 h 1996549"/>
              <a:gd name="connsiteX676" fmla="*/ 1847667 w 1998270"/>
              <a:gd name="connsiteY676" fmla="*/ 1735594 h 1996549"/>
              <a:gd name="connsiteX677" fmla="*/ 1786266 w 1998270"/>
              <a:gd name="connsiteY677" fmla="*/ 1735594 h 1996549"/>
              <a:gd name="connsiteX678" fmla="*/ 1786607 w 1998270"/>
              <a:gd name="connsiteY678" fmla="*/ 1735594 h 1996549"/>
              <a:gd name="connsiteX679" fmla="*/ 1795646 w 1998270"/>
              <a:gd name="connsiteY679" fmla="*/ 1744974 h 1996549"/>
              <a:gd name="connsiteX680" fmla="*/ 1786266 w 1998270"/>
              <a:gd name="connsiteY680" fmla="*/ 1754355 h 1996549"/>
              <a:gd name="connsiteX681" fmla="*/ 1776885 w 1998270"/>
              <a:gd name="connsiteY681" fmla="*/ 1744974 h 1996549"/>
              <a:gd name="connsiteX682" fmla="*/ 1786266 w 1998270"/>
              <a:gd name="connsiteY682" fmla="*/ 1735594 h 1996549"/>
              <a:gd name="connsiteX683" fmla="*/ 251234 w 1998270"/>
              <a:gd name="connsiteY683" fmla="*/ 1682550 h 1996549"/>
              <a:gd name="connsiteX684" fmla="*/ 251626 w 1998270"/>
              <a:gd name="connsiteY684" fmla="*/ 1682550 h 1996549"/>
              <a:gd name="connsiteX685" fmla="*/ 252257 w 1998270"/>
              <a:gd name="connsiteY685" fmla="*/ 1683574 h 1996549"/>
              <a:gd name="connsiteX686" fmla="*/ 251234 w 1998270"/>
              <a:gd name="connsiteY686" fmla="*/ 1684597 h 1996549"/>
              <a:gd name="connsiteX687" fmla="*/ 250211 w 1998270"/>
              <a:gd name="connsiteY687" fmla="*/ 1683574 h 1996549"/>
              <a:gd name="connsiteX688" fmla="*/ 251234 w 1998270"/>
              <a:gd name="connsiteY688" fmla="*/ 1682550 h 1996549"/>
              <a:gd name="connsiteX689" fmla="*/ 312635 w 1998270"/>
              <a:gd name="connsiteY689" fmla="*/ 1682038 h 1996549"/>
              <a:gd name="connsiteX690" fmla="*/ 314170 w 1998270"/>
              <a:gd name="connsiteY690" fmla="*/ 1683573 h 1996549"/>
              <a:gd name="connsiteX691" fmla="*/ 312635 w 1998270"/>
              <a:gd name="connsiteY691" fmla="*/ 1685109 h 1996549"/>
              <a:gd name="connsiteX692" fmla="*/ 311100 w 1998270"/>
              <a:gd name="connsiteY692" fmla="*/ 1683573 h 1996549"/>
              <a:gd name="connsiteX693" fmla="*/ 312635 w 1998270"/>
              <a:gd name="connsiteY693" fmla="*/ 1682038 h 1996549"/>
              <a:gd name="connsiteX694" fmla="*/ 374036 w 1998270"/>
              <a:gd name="connsiteY694" fmla="*/ 1681526 h 1996549"/>
              <a:gd name="connsiteX695" fmla="*/ 376083 w 1998270"/>
              <a:gd name="connsiteY695" fmla="*/ 1683573 h 1996549"/>
              <a:gd name="connsiteX696" fmla="*/ 374036 w 1998270"/>
              <a:gd name="connsiteY696" fmla="*/ 1685620 h 1996549"/>
              <a:gd name="connsiteX697" fmla="*/ 371990 w 1998270"/>
              <a:gd name="connsiteY697" fmla="*/ 1683573 h 1996549"/>
              <a:gd name="connsiteX698" fmla="*/ 374036 w 1998270"/>
              <a:gd name="connsiteY698" fmla="*/ 1681526 h 1996549"/>
              <a:gd name="connsiteX699" fmla="*/ 436120 w 1998270"/>
              <a:gd name="connsiteY699" fmla="*/ 1680844 h 1996549"/>
              <a:gd name="connsiteX700" fmla="*/ 438849 w 1998270"/>
              <a:gd name="connsiteY700" fmla="*/ 1683573 h 1996549"/>
              <a:gd name="connsiteX701" fmla="*/ 436120 w 1998270"/>
              <a:gd name="connsiteY701" fmla="*/ 1686302 h 1996549"/>
              <a:gd name="connsiteX702" fmla="*/ 433391 w 1998270"/>
              <a:gd name="connsiteY702" fmla="*/ 1683573 h 1996549"/>
              <a:gd name="connsiteX703" fmla="*/ 436120 w 1998270"/>
              <a:gd name="connsiteY703" fmla="*/ 1680844 h 1996549"/>
              <a:gd name="connsiteX704" fmla="*/ 496838 w 1998270"/>
              <a:gd name="connsiteY704" fmla="*/ 1680333 h 1996549"/>
              <a:gd name="connsiteX705" fmla="*/ 497196 w 1998270"/>
              <a:gd name="connsiteY705" fmla="*/ 1680333 h 1996549"/>
              <a:gd name="connsiteX706" fmla="*/ 500079 w 1998270"/>
              <a:gd name="connsiteY706" fmla="*/ 1683573 h 1996549"/>
              <a:gd name="connsiteX707" fmla="*/ 496838 w 1998270"/>
              <a:gd name="connsiteY707" fmla="*/ 1686814 h 1996549"/>
              <a:gd name="connsiteX708" fmla="*/ 493598 w 1998270"/>
              <a:gd name="connsiteY708" fmla="*/ 1683573 h 1996549"/>
              <a:gd name="connsiteX709" fmla="*/ 496838 w 1998270"/>
              <a:gd name="connsiteY709" fmla="*/ 1680333 h 1996549"/>
              <a:gd name="connsiteX710" fmla="*/ 558240 w 1998270"/>
              <a:gd name="connsiteY710" fmla="*/ 1679821 h 1996549"/>
              <a:gd name="connsiteX711" fmla="*/ 561992 w 1998270"/>
              <a:gd name="connsiteY711" fmla="*/ 1683574 h 1996549"/>
              <a:gd name="connsiteX712" fmla="*/ 558240 w 1998270"/>
              <a:gd name="connsiteY712" fmla="*/ 1687326 h 1996549"/>
              <a:gd name="connsiteX713" fmla="*/ 554488 w 1998270"/>
              <a:gd name="connsiteY713" fmla="*/ 1683574 h 1996549"/>
              <a:gd name="connsiteX714" fmla="*/ 558240 w 1998270"/>
              <a:gd name="connsiteY714" fmla="*/ 1679821 h 1996549"/>
              <a:gd name="connsiteX715" fmla="*/ 743126 w 1998270"/>
              <a:gd name="connsiteY715" fmla="*/ 1678968 h 1996549"/>
              <a:gd name="connsiteX716" fmla="*/ 748413 w 1998270"/>
              <a:gd name="connsiteY716" fmla="*/ 1684256 h 1996549"/>
              <a:gd name="connsiteX717" fmla="*/ 743126 w 1998270"/>
              <a:gd name="connsiteY717" fmla="*/ 1689543 h 1996549"/>
              <a:gd name="connsiteX718" fmla="*/ 737839 w 1998270"/>
              <a:gd name="connsiteY718" fmla="*/ 1684256 h 1996549"/>
              <a:gd name="connsiteX719" fmla="*/ 743126 w 1998270"/>
              <a:gd name="connsiteY719" fmla="*/ 1678968 h 1996549"/>
              <a:gd name="connsiteX720" fmla="*/ 681042 w 1998270"/>
              <a:gd name="connsiteY720" fmla="*/ 1678968 h 1996549"/>
              <a:gd name="connsiteX721" fmla="*/ 681384 w 1998270"/>
              <a:gd name="connsiteY721" fmla="*/ 1678968 h 1996549"/>
              <a:gd name="connsiteX722" fmla="*/ 685818 w 1998270"/>
              <a:gd name="connsiteY722" fmla="*/ 1683744 h 1996549"/>
              <a:gd name="connsiteX723" fmla="*/ 681042 w 1998270"/>
              <a:gd name="connsiteY723" fmla="*/ 1688520 h 1996549"/>
              <a:gd name="connsiteX724" fmla="*/ 676267 w 1998270"/>
              <a:gd name="connsiteY724" fmla="*/ 1683744 h 1996549"/>
              <a:gd name="connsiteX725" fmla="*/ 681042 w 1998270"/>
              <a:gd name="connsiteY725" fmla="*/ 1678968 h 1996549"/>
              <a:gd name="connsiteX726" fmla="*/ 619642 w 1998270"/>
              <a:gd name="connsiteY726" fmla="*/ 1678968 h 1996549"/>
              <a:gd name="connsiteX727" fmla="*/ 623906 w 1998270"/>
              <a:gd name="connsiteY727" fmla="*/ 1683232 h 1996549"/>
              <a:gd name="connsiteX728" fmla="*/ 619642 w 1998270"/>
              <a:gd name="connsiteY728" fmla="*/ 1687496 h 1996549"/>
              <a:gd name="connsiteX729" fmla="*/ 615378 w 1998270"/>
              <a:gd name="connsiteY729" fmla="*/ 1683232 h 1996549"/>
              <a:gd name="connsiteX730" fmla="*/ 619642 w 1998270"/>
              <a:gd name="connsiteY730" fmla="*/ 1678968 h 1996549"/>
              <a:gd name="connsiteX731" fmla="*/ 803845 w 1998270"/>
              <a:gd name="connsiteY731" fmla="*/ 1677945 h 1996549"/>
              <a:gd name="connsiteX732" fmla="*/ 809474 w 1998270"/>
              <a:gd name="connsiteY732" fmla="*/ 1683574 h 1996549"/>
              <a:gd name="connsiteX733" fmla="*/ 803845 w 1998270"/>
              <a:gd name="connsiteY733" fmla="*/ 1689202 h 1996549"/>
              <a:gd name="connsiteX734" fmla="*/ 798217 w 1998270"/>
              <a:gd name="connsiteY734" fmla="*/ 1683574 h 1996549"/>
              <a:gd name="connsiteX735" fmla="*/ 803845 w 1998270"/>
              <a:gd name="connsiteY735" fmla="*/ 1677945 h 1996549"/>
              <a:gd name="connsiteX736" fmla="*/ 865246 w 1998270"/>
              <a:gd name="connsiteY736" fmla="*/ 1677433 h 1996549"/>
              <a:gd name="connsiteX737" fmla="*/ 871386 w 1998270"/>
              <a:gd name="connsiteY737" fmla="*/ 1683574 h 1996549"/>
              <a:gd name="connsiteX738" fmla="*/ 865246 w 1998270"/>
              <a:gd name="connsiteY738" fmla="*/ 1689714 h 1996549"/>
              <a:gd name="connsiteX739" fmla="*/ 859106 w 1998270"/>
              <a:gd name="connsiteY739" fmla="*/ 1683574 h 1996549"/>
              <a:gd name="connsiteX740" fmla="*/ 865246 w 1998270"/>
              <a:gd name="connsiteY740" fmla="*/ 1677433 h 1996549"/>
              <a:gd name="connsiteX741" fmla="*/ 926648 w 1998270"/>
              <a:gd name="connsiteY741" fmla="*/ 1676922 h 1996549"/>
              <a:gd name="connsiteX742" fmla="*/ 926989 w 1998270"/>
              <a:gd name="connsiteY742" fmla="*/ 1676922 h 1996549"/>
              <a:gd name="connsiteX743" fmla="*/ 933299 w 1998270"/>
              <a:gd name="connsiteY743" fmla="*/ 1683574 h 1996549"/>
              <a:gd name="connsiteX744" fmla="*/ 926648 w 1998270"/>
              <a:gd name="connsiteY744" fmla="*/ 1690226 h 1996549"/>
              <a:gd name="connsiteX745" fmla="*/ 919996 w 1998270"/>
              <a:gd name="connsiteY745" fmla="*/ 1683574 h 1996549"/>
              <a:gd name="connsiteX746" fmla="*/ 926648 w 1998270"/>
              <a:gd name="connsiteY746" fmla="*/ 1676922 h 1996549"/>
              <a:gd name="connsiteX747" fmla="*/ 988415 w 1998270"/>
              <a:gd name="connsiteY747" fmla="*/ 1676446 h 1996549"/>
              <a:gd name="connsiteX748" fmla="*/ 995408 w 1998270"/>
              <a:gd name="connsiteY748" fmla="*/ 1683439 h 1996549"/>
              <a:gd name="connsiteX749" fmla="*/ 988415 w 1998270"/>
              <a:gd name="connsiteY749" fmla="*/ 1690432 h 1996549"/>
              <a:gd name="connsiteX750" fmla="*/ 981422 w 1998270"/>
              <a:gd name="connsiteY750" fmla="*/ 1683439 h 1996549"/>
              <a:gd name="connsiteX751" fmla="*/ 988415 w 1998270"/>
              <a:gd name="connsiteY751" fmla="*/ 1676446 h 1996549"/>
              <a:gd name="connsiteX752" fmla="*/ 1050132 w 1998270"/>
              <a:gd name="connsiteY752" fmla="*/ 1676239 h 1996549"/>
              <a:gd name="connsiteX753" fmla="*/ 1057466 w 1998270"/>
              <a:gd name="connsiteY753" fmla="*/ 1683573 h 1996549"/>
              <a:gd name="connsiteX754" fmla="*/ 1050132 w 1998270"/>
              <a:gd name="connsiteY754" fmla="*/ 1690908 h 1996549"/>
              <a:gd name="connsiteX755" fmla="*/ 1042799 w 1998270"/>
              <a:gd name="connsiteY755" fmla="*/ 1683573 h 1996549"/>
              <a:gd name="connsiteX756" fmla="*/ 1050132 w 1998270"/>
              <a:gd name="connsiteY756" fmla="*/ 1676239 h 1996549"/>
              <a:gd name="connsiteX757" fmla="*/ 1110851 w 1998270"/>
              <a:gd name="connsiteY757" fmla="*/ 1675728 h 1996549"/>
              <a:gd name="connsiteX758" fmla="*/ 1111192 w 1998270"/>
              <a:gd name="connsiteY758" fmla="*/ 1675728 h 1996549"/>
              <a:gd name="connsiteX759" fmla="*/ 1118697 w 1998270"/>
              <a:gd name="connsiteY759" fmla="*/ 1683574 h 1996549"/>
              <a:gd name="connsiteX760" fmla="*/ 1110851 w 1998270"/>
              <a:gd name="connsiteY760" fmla="*/ 1691419 h 1996549"/>
              <a:gd name="connsiteX761" fmla="*/ 1103006 w 1998270"/>
              <a:gd name="connsiteY761" fmla="*/ 1683574 h 1996549"/>
              <a:gd name="connsiteX762" fmla="*/ 1110851 w 1998270"/>
              <a:gd name="connsiteY762" fmla="*/ 1675728 h 1996549"/>
              <a:gd name="connsiteX763" fmla="*/ 1172253 w 1998270"/>
              <a:gd name="connsiteY763" fmla="*/ 1675387 h 1996549"/>
              <a:gd name="connsiteX764" fmla="*/ 1172594 w 1998270"/>
              <a:gd name="connsiteY764" fmla="*/ 1675387 h 1996549"/>
              <a:gd name="connsiteX765" fmla="*/ 1180440 w 1998270"/>
              <a:gd name="connsiteY765" fmla="*/ 1683574 h 1996549"/>
              <a:gd name="connsiteX766" fmla="*/ 1172253 w 1998270"/>
              <a:gd name="connsiteY766" fmla="*/ 1691760 h 1996549"/>
              <a:gd name="connsiteX767" fmla="*/ 1164066 w 1998270"/>
              <a:gd name="connsiteY767" fmla="*/ 1683574 h 1996549"/>
              <a:gd name="connsiteX768" fmla="*/ 1172253 w 1998270"/>
              <a:gd name="connsiteY768" fmla="*/ 1675387 h 1996549"/>
              <a:gd name="connsiteX769" fmla="*/ 1233654 w 1998270"/>
              <a:gd name="connsiteY769" fmla="*/ 1675045 h 1996549"/>
              <a:gd name="connsiteX770" fmla="*/ 1242181 w 1998270"/>
              <a:gd name="connsiteY770" fmla="*/ 1683573 h 1996549"/>
              <a:gd name="connsiteX771" fmla="*/ 1233654 w 1998270"/>
              <a:gd name="connsiteY771" fmla="*/ 1692101 h 1996549"/>
              <a:gd name="connsiteX772" fmla="*/ 1225126 w 1998270"/>
              <a:gd name="connsiteY772" fmla="*/ 1683573 h 1996549"/>
              <a:gd name="connsiteX773" fmla="*/ 1233654 w 1998270"/>
              <a:gd name="connsiteY773" fmla="*/ 1675045 h 1996549"/>
              <a:gd name="connsiteX774" fmla="*/ 1295055 w 1998270"/>
              <a:gd name="connsiteY774" fmla="*/ 1674874 h 1996549"/>
              <a:gd name="connsiteX775" fmla="*/ 1303753 w 1998270"/>
              <a:gd name="connsiteY775" fmla="*/ 1683573 h 1996549"/>
              <a:gd name="connsiteX776" fmla="*/ 1295055 w 1998270"/>
              <a:gd name="connsiteY776" fmla="*/ 1692271 h 1996549"/>
              <a:gd name="connsiteX777" fmla="*/ 1286357 w 1998270"/>
              <a:gd name="connsiteY777" fmla="*/ 1683573 h 1996549"/>
              <a:gd name="connsiteX778" fmla="*/ 1295055 w 1998270"/>
              <a:gd name="connsiteY778" fmla="*/ 1674874 h 1996549"/>
              <a:gd name="connsiteX779" fmla="*/ 1970835 w 1998270"/>
              <a:gd name="connsiteY779" fmla="*/ 1674570 h 1996549"/>
              <a:gd name="connsiteX780" fmla="*/ 1979704 w 1998270"/>
              <a:gd name="connsiteY780" fmla="*/ 1683439 h 1996549"/>
              <a:gd name="connsiteX781" fmla="*/ 1970835 w 1998270"/>
              <a:gd name="connsiteY781" fmla="*/ 1692308 h 1996549"/>
              <a:gd name="connsiteX782" fmla="*/ 1961966 w 1998270"/>
              <a:gd name="connsiteY782" fmla="*/ 1683439 h 1996549"/>
              <a:gd name="connsiteX783" fmla="*/ 1970835 w 1998270"/>
              <a:gd name="connsiteY783" fmla="*/ 1674570 h 1996549"/>
              <a:gd name="connsiteX784" fmla="*/ 1357138 w 1998270"/>
              <a:gd name="connsiteY784" fmla="*/ 1674533 h 1996549"/>
              <a:gd name="connsiteX785" fmla="*/ 1366178 w 1998270"/>
              <a:gd name="connsiteY785" fmla="*/ 1683573 h 1996549"/>
              <a:gd name="connsiteX786" fmla="*/ 1357138 w 1998270"/>
              <a:gd name="connsiteY786" fmla="*/ 1692613 h 1996549"/>
              <a:gd name="connsiteX787" fmla="*/ 1348099 w 1998270"/>
              <a:gd name="connsiteY787" fmla="*/ 1683573 h 1996549"/>
              <a:gd name="connsiteX788" fmla="*/ 1357138 w 1998270"/>
              <a:gd name="connsiteY788" fmla="*/ 1674533 h 1996549"/>
              <a:gd name="connsiteX789" fmla="*/ 1417858 w 1998270"/>
              <a:gd name="connsiteY789" fmla="*/ 1674363 h 1996549"/>
              <a:gd name="connsiteX790" fmla="*/ 1427068 w 1998270"/>
              <a:gd name="connsiteY790" fmla="*/ 1683574 h 1996549"/>
              <a:gd name="connsiteX791" fmla="*/ 1417858 w 1998270"/>
              <a:gd name="connsiteY791" fmla="*/ 1692784 h 1996549"/>
              <a:gd name="connsiteX792" fmla="*/ 1408648 w 1998270"/>
              <a:gd name="connsiteY792" fmla="*/ 1683574 h 1996549"/>
              <a:gd name="connsiteX793" fmla="*/ 1417858 w 1998270"/>
              <a:gd name="connsiteY793" fmla="*/ 1674363 h 1996549"/>
              <a:gd name="connsiteX794" fmla="*/ 1479259 w 1998270"/>
              <a:gd name="connsiteY794" fmla="*/ 1674022 h 1996549"/>
              <a:gd name="connsiteX795" fmla="*/ 1488810 w 1998270"/>
              <a:gd name="connsiteY795" fmla="*/ 1683574 h 1996549"/>
              <a:gd name="connsiteX796" fmla="*/ 1479259 w 1998270"/>
              <a:gd name="connsiteY796" fmla="*/ 1693125 h 1996549"/>
              <a:gd name="connsiteX797" fmla="*/ 1469708 w 1998270"/>
              <a:gd name="connsiteY797" fmla="*/ 1683574 h 1996549"/>
              <a:gd name="connsiteX798" fmla="*/ 1479259 w 1998270"/>
              <a:gd name="connsiteY798" fmla="*/ 1674022 h 1996549"/>
              <a:gd name="connsiteX799" fmla="*/ 1540661 w 1998270"/>
              <a:gd name="connsiteY799" fmla="*/ 1673852 h 1996549"/>
              <a:gd name="connsiteX800" fmla="*/ 1541001 w 1998270"/>
              <a:gd name="connsiteY800" fmla="*/ 1673852 h 1996549"/>
              <a:gd name="connsiteX801" fmla="*/ 1550382 w 1998270"/>
              <a:gd name="connsiteY801" fmla="*/ 1683574 h 1996549"/>
              <a:gd name="connsiteX802" fmla="*/ 1540661 w 1998270"/>
              <a:gd name="connsiteY802" fmla="*/ 1693295 h 1996549"/>
              <a:gd name="connsiteX803" fmla="*/ 1530939 w 1998270"/>
              <a:gd name="connsiteY803" fmla="*/ 1683574 h 1996549"/>
              <a:gd name="connsiteX804" fmla="*/ 1540661 w 1998270"/>
              <a:gd name="connsiteY804" fmla="*/ 1673852 h 1996549"/>
              <a:gd name="connsiteX805" fmla="*/ 1602427 w 1998270"/>
              <a:gd name="connsiteY805" fmla="*/ 1673547 h 1996549"/>
              <a:gd name="connsiteX806" fmla="*/ 1612320 w 1998270"/>
              <a:gd name="connsiteY806" fmla="*/ 1683439 h 1996549"/>
              <a:gd name="connsiteX807" fmla="*/ 1602427 w 1998270"/>
              <a:gd name="connsiteY807" fmla="*/ 1693332 h 1996549"/>
              <a:gd name="connsiteX808" fmla="*/ 1592535 w 1998270"/>
              <a:gd name="connsiteY808" fmla="*/ 1683439 h 1996549"/>
              <a:gd name="connsiteX809" fmla="*/ 1602427 w 1998270"/>
              <a:gd name="connsiteY809" fmla="*/ 1673547 h 1996549"/>
              <a:gd name="connsiteX810" fmla="*/ 1724863 w 1998270"/>
              <a:gd name="connsiteY810" fmla="*/ 1673511 h 1996549"/>
              <a:gd name="connsiteX811" fmla="*/ 1725204 w 1998270"/>
              <a:gd name="connsiteY811" fmla="*/ 1673511 h 1996549"/>
              <a:gd name="connsiteX812" fmla="*/ 1734926 w 1998270"/>
              <a:gd name="connsiteY812" fmla="*/ 1683574 h 1996549"/>
              <a:gd name="connsiteX813" fmla="*/ 1724863 w 1998270"/>
              <a:gd name="connsiteY813" fmla="*/ 1693637 h 1996549"/>
              <a:gd name="connsiteX814" fmla="*/ 1714801 w 1998270"/>
              <a:gd name="connsiteY814" fmla="*/ 1683574 h 1996549"/>
              <a:gd name="connsiteX815" fmla="*/ 1724863 w 1998270"/>
              <a:gd name="connsiteY815" fmla="*/ 1673511 h 1996549"/>
              <a:gd name="connsiteX816" fmla="*/ 1664144 w 1998270"/>
              <a:gd name="connsiteY816" fmla="*/ 1673511 h 1996549"/>
              <a:gd name="connsiteX817" fmla="*/ 1664485 w 1998270"/>
              <a:gd name="connsiteY817" fmla="*/ 1673511 h 1996549"/>
              <a:gd name="connsiteX818" fmla="*/ 1674207 w 1998270"/>
              <a:gd name="connsiteY818" fmla="*/ 1683574 h 1996549"/>
              <a:gd name="connsiteX819" fmla="*/ 1664144 w 1998270"/>
              <a:gd name="connsiteY819" fmla="*/ 1693637 h 1996549"/>
              <a:gd name="connsiteX820" fmla="*/ 1654082 w 1998270"/>
              <a:gd name="connsiteY820" fmla="*/ 1683574 h 1996549"/>
              <a:gd name="connsiteX821" fmla="*/ 1664144 w 1998270"/>
              <a:gd name="connsiteY821" fmla="*/ 1673511 h 1996549"/>
              <a:gd name="connsiteX822" fmla="*/ 1909068 w 1998270"/>
              <a:gd name="connsiteY822" fmla="*/ 1673339 h 1996549"/>
              <a:gd name="connsiteX823" fmla="*/ 1919301 w 1998270"/>
              <a:gd name="connsiteY823" fmla="*/ 1683573 h 1996549"/>
              <a:gd name="connsiteX824" fmla="*/ 1909068 w 1998270"/>
              <a:gd name="connsiteY824" fmla="*/ 1693807 h 1996549"/>
              <a:gd name="connsiteX825" fmla="*/ 1898835 w 1998270"/>
              <a:gd name="connsiteY825" fmla="*/ 1683573 h 1996549"/>
              <a:gd name="connsiteX826" fmla="*/ 1909068 w 1998270"/>
              <a:gd name="connsiteY826" fmla="*/ 1673339 h 1996549"/>
              <a:gd name="connsiteX827" fmla="*/ 1847666 w 1998270"/>
              <a:gd name="connsiteY827" fmla="*/ 1673339 h 1996549"/>
              <a:gd name="connsiteX828" fmla="*/ 1857899 w 1998270"/>
              <a:gd name="connsiteY828" fmla="*/ 1683573 h 1996549"/>
              <a:gd name="connsiteX829" fmla="*/ 1847666 w 1998270"/>
              <a:gd name="connsiteY829" fmla="*/ 1693807 h 1996549"/>
              <a:gd name="connsiteX830" fmla="*/ 1837433 w 1998270"/>
              <a:gd name="connsiteY830" fmla="*/ 1683573 h 1996549"/>
              <a:gd name="connsiteX831" fmla="*/ 1847666 w 1998270"/>
              <a:gd name="connsiteY831" fmla="*/ 1673339 h 1996549"/>
              <a:gd name="connsiteX832" fmla="*/ 1786265 w 1998270"/>
              <a:gd name="connsiteY832" fmla="*/ 1673339 h 1996549"/>
              <a:gd name="connsiteX833" fmla="*/ 1796499 w 1998270"/>
              <a:gd name="connsiteY833" fmla="*/ 1683573 h 1996549"/>
              <a:gd name="connsiteX834" fmla="*/ 1786265 w 1998270"/>
              <a:gd name="connsiteY834" fmla="*/ 1693807 h 1996549"/>
              <a:gd name="connsiteX835" fmla="*/ 1776032 w 1998270"/>
              <a:gd name="connsiteY835" fmla="*/ 1683573 h 1996549"/>
              <a:gd name="connsiteX836" fmla="*/ 1786265 w 1998270"/>
              <a:gd name="connsiteY836" fmla="*/ 1673339 h 1996549"/>
              <a:gd name="connsiteX837" fmla="*/ 189832 w 1998270"/>
              <a:gd name="connsiteY837" fmla="*/ 1621319 h 1996549"/>
              <a:gd name="connsiteX838" fmla="*/ 190685 w 1998270"/>
              <a:gd name="connsiteY838" fmla="*/ 1622172 h 1996549"/>
              <a:gd name="connsiteX839" fmla="*/ 189832 w 1998270"/>
              <a:gd name="connsiteY839" fmla="*/ 1622172 h 1996549"/>
              <a:gd name="connsiteX840" fmla="*/ 188980 w 1998270"/>
              <a:gd name="connsiteY840" fmla="*/ 1622172 h 1996549"/>
              <a:gd name="connsiteX841" fmla="*/ 189832 w 1998270"/>
              <a:gd name="connsiteY841" fmla="*/ 1621319 h 1996549"/>
              <a:gd name="connsiteX842" fmla="*/ 251234 w 1998270"/>
              <a:gd name="connsiteY842" fmla="*/ 1620637 h 1996549"/>
              <a:gd name="connsiteX843" fmla="*/ 252769 w 1998270"/>
              <a:gd name="connsiteY843" fmla="*/ 1622172 h 1996549"/>
              <a:gd name="connsiteX844" fmla="*/ 251234 w 1998270"/>
              <a:gd name="connsiteY844" fmla="*/ 1623707 h 1996549"/>
              <a:gd name="connsiteX845" fmla="*/ 249699 w 1998270"/>
              <a:gd name="connsiteY845" fmla="*/ 1622172 h 1996549"/>
              <a:gd name="connsiteX846" fmla="*/ 251234 w 1998270"/>
              <a:gd name="connsiteY846" fmla="*/ 1620637 h 1996549"/>
              <a:gd name="connsiteX847" fmla="*/ 312635 w 1998270"/>
              <a:gd name="connsiteY847" fmla="*/ 1620125 h 1996549"/>
              <a:gd name="connsiteX848" fmla="*/ 314682 w 1998270"/>
              <a:gd name="connsiteY848" fmla="*/ 1622172 h 1996549"/>
              <a:gd name="connsiteX849" fmla="*/ 312635 w 1998270"/>
              <a:gd name="connsiteY849" fmla="*/ 1624219 h 1996549"/>
              <a:gd name="connsiteX850" fmla="*/ 310589 w 1998270"/>
              <a:gd name="connsiteY850" fmla="*/ 1622172 h 1996549"/>
              <a:gd name="connsiteX851" fmla="*/ 312635 w 1998270"/>
              <a:gd name="connsiteY851" fmla="*/ 1620125 h 1996549"/>
              <a:gd name="connsiteX852" fmla="*/ 374036 w 1998270"/>
              <a:gd name="connsiteY852" fmla="*/ 1619443 h 1996549"/>
              <a:gd name="connsiteX853" fmla="*/ 376765 w 1998270"/>
              <a:gd name="connsiteY853" fmla="*/ 1622172 h 1996549"/>
              <a:gd name="connsiteX854" fmla="*/ 374036 w 1998270"/>
              <a:gd name="connsiteY854" fmla="*/ 1624901 h 1996549"/>
              <a:gd name="connsiteX855" fmla="*/ 371308 w 1998270"/>
              <a:gd name="connsiteY855" fmla="*/ 1622172 h 1996549"/>
              <a:gd name="connsiteX856" fmla="*/ 374036 w 1998270"/>
              <a:gd name="connsiteY856" fmla="*/ 1619443 h 1996549"/>
              <a:gd name="connsiteX857" fmla="*/ 436119 w 1998270"/>
              <a:gd name="connsiteY857" fmla="*/ 1618932 h 1996549"/>
              <a:gd name="connsiteX858" fmla="*/ 436477 w 1998270"/>
              <a:gd name="connsiteY858" fmla="*/ 1618932 h 1996549"/>
              <a:gd name="connsiteX859" fmla="*/ 439360 w 1998270"/>
              <a:gd name="connsiteY859" fmla="*/ 1622172 h 1996549"/>
              <a:gd name="connsiteX860" fmla="*/ 436119 w 1998270"/>
              <a:gd name="connsiteY860" fmla="*/ 1625413 h 1996549"/>
              <a:gd name="connsiteX861" fmla="*/ 432879 w 1998270"/>
              <a:gd name="connsiteY861" fmla="*/ 1622172 h 1996549"/>
              <a:gd name="connsiteX862" fmla="*/ 436119 w 1998270"/>
              <a:gd name="connsiteY862" fmla="*/ 1618932 h 1996549"/>
              <a:gd name="connsiteX863" fmla="*/ 496839 w 1998270"/>
              <a:gd name="connsiteY863" fmla="*/ 1618419 h 1996549"/>
              <a:gd name="connsiteX864" fmla="*/ 500591 w 1998270"/>
              <a:gd name="connsiteY864" fmla="*/ 1622172 h 1996549"/>
              <a:gd name="connsiteX865" fmla="*/ 496839 w 1998270"/>
              <a:gd name="connsiteY865" fmla="*/ 1625924 h 1996549"/>
              <a:gd name="connsiteX866" fmla="*/ 493087 w 1998270"/>
              <a:gd name="connsiteY866" fmla="*/ 1622172 h 1996549"/>
              <a:gd name="connsiteX867" fmla="*/ 496839 w 1998270"/>
              <a:gd name="connsiteY867" fmla="*/ 1618419 h 1996549"/>
              <a:gd name="connsiteX868" fmla="*/ 558240 w 1998270"/>
              <a:gd name="connsiteY868" fmla="*/ 1617737 h 1996549"/>
              <a:gd name="connsiteX869" fmla="*/ 558581 w 1998270"/>
              <a:gd name="connsiteY869" fmla="*/ 1617737 h 1996549"/>
              <a:gd name="connsiteX870" fmla="*/ 562675 w 1998270"/>
              <a:gd name="connsiteY870" fmla="*/ 1622172 h 1996549"/>
              <a:gd name="connsiteX871" fmla="*/ 558240 w 1998270"/>
              <a:gd name="connsiteY871" fmla="*/ 1626606 h 1996549"/>
              <a:gd name="connsiteX872" fmla="*/ 553806 w 1998270"/>
              <a:gd name="connsiteY872" fmla="*/ 1622172 h 1996549"/>
              <a:gd name="connsiteX873" fmla="*/ 558240 w 1998270"/>
              <a:gd name="connsiteY873" fmla="*/ 1617737 h 1996549"/>
              <a:gd name="connsiteX874" fmla="*/ 619641 w 1998270"/>
              <a:gd name="connsiteY874" fmla="*/ 1617226 h 1996549"/>
              <a:gd name="connsiteX875" fmla="*/ 624587 w 1998270"/>
              <a:gd name="connsiteY875" fmla="*/ 1622173 h 1996549"/>
              <a:gd name="connsiteX876" fmla="*/ 619641 w 1998270"/>
              <a:gd name="connsiteY876" fmla="*/ 1627119 h 1996549"/>
              <a:gd name="connsiteX877" fmla="*/ 614695 w 1998270"/>
              <a:gd name="connsiteY877" fmla="*/ 1622173 h 1996549"/>
              <a:gd name="connsiteX878" fmla="*/ 619641 w 1998270"/>
              <a:gd name="connsiteY878" fmla="*/ 1617226 h 1996549"/>
              <a:gd name="connsiteX879" fmla="*/ 681042 w 1998270"/>
              <a:gd name="connsiteY879" fmla="*/ 1616714 h 1996549"/>
              <a:gd name="connsiteX880" fmla="*/ 686500 w 1998270"/>
              <a:gd name="connsiteY880" fmla="*/ 1622172 h 1996549"/>
              <a:gd name="connsiteX881" fmla="*/ 681042 w 1998270"/>
              <a:gd name="connsiteY881" fmla="*/ 1627630 h 1996549"/>
              <a:gd name="connsiteX882" fmla="*/ 675585 w 1998270"/>
              <a:gd name="connsiteY882" fmla="*/ 1622172 h 1996549"/>
              <a:gd name="connsiteX883" fmla="*/ 681042 w 1998270"/>
              <a:gd name="connsiteY883" fmla="*/ 1616714 h 1996549"/>
              <a:gd name="connsiteX884" fmla="*/ 743126 w 1998270"/>
              <a:gd name="connsiteY884" fmla="*/ 1616203 h 1996549"/>
              <a:gd name="connsiteX885" fmla="*/ 749096 w 1998270"/>
              <a:gd name="connsiteY885" fmla="*/ 1621831 h 1996549"/>
              <a:gd name="connsiteX886" fmla="*/ 743126 w 1998270"/>
              <a:gd name="connsiteY886" fmla="*/ 1627801 h 1996549"/>
              <a:gd name="connsiteX887" fmla="*/ 737157 w 1998270"/>
              <a:gd name="connsiteY887" fmla="*/ 1622172 h 1996549"/>
              <a:gd name="connsiteX888" fmla="*/ 743126 w 1998270"/>
              <a:gd name="connsiteY888" fmla="*/ 1616203 h 1996549"/>
              <a:gd name="connsiteX889" fmla="*/ 803845 w 1998270"/>
              <a:gd name="connsiteY889" fmla="*/ 1615690 h 1996549"/>
              <a:gd name="connsiteX890" fmla="*/ 810326 w 1998270"/>
              <a:gd name="connsiteY890" fmla="*/ 1622172 h 1996549"/>
              <a:gd name="connsiteX891" fmla="*/ 803845 w 1998270"/>
              <a:gd name="connsiteY891" fmla="*/ 1628653 h 1996549"/>
              <a:gd name="connsiteX892" fmla="*/ 797364 w 1998270"/>
              <a:gd name="connsiteY892" fmla="*/ 1622172 h 1996549"/>
              <a:gd name="connsiteX893" fmla="*/ 803845 w 1998270"/>
              <a:gd name="connsiteY893" fmla="*/ 1615690 h 1996549"/>
              <a:gd name="connsiteX894" fmla="*/ 865246 w 1998270"/>
              <a:gd name="connsiteY894" fmla="*/ 1615349 h 1996549"/>
              <a:gd name="connsiteX895" fmla="*/ 872068 w 1998270"/>
              <a:gd name="connsiteY895" fmla="*/ 1622172 h 1996549"/>
              <a:gd name="connsiteX896" fmla="*/ 865246 w 1998270"/>
              <a:gd name="connsiteY896" fmla="*/ 1628994 h 1996549"/>
              <a:gd name="connsiteX897" fmla="*/ 858424 w 1998270"/>
              <a:gd name="connsiteY897" fmla="*/ 1622172 h 1996549"/>
              <a:gd name="connsiteX898" fmla="*/ 865246 w 1998270"/>
              <a:gd name="connsiteY898" fmla="*/ 1615349 h 1996549"/>
              <a:gd name="connsiteX899" fmla="*/ 926648 w 1998270"/>
              <a:gd name="connsiteY899" fmla="*/ 1614838 h 1996549"/>
              <a:gd name="connsiteX900" fmla="*/ 933982 w 1998270"/>
              <a:gd name="connsiteY900" fmla="*/ 1622172 h 1996549"/>
              <a:gd name="connsiteX901" fmla="*/ 926648 w 1998270"/>
              <a:gd name="connsiteY901" fmla="*/ 1629506 h 1996549"/>
              <a:gd name="connsiteX902" fmla="*/ 919314 w 1998270"/>
              <a:gd name="connsiteY902" fmla="*/ 1622172 h 1996549"/>
              <a:gd name="connsiteX903" fmla="*/ 926648 w 1998270"/>
              <a:gd name="connsiteY903" fmla="*/ 1614838 h 1996549"/>
              <a:gd name="connsiteX904" fmla="*/ 988048 w 1998270"/>
              <a:gd name="connsiteY904" fmla="*/ 1614497 h 1996549"/>
              <a:gd name="connsiteX905" fmla="*/ 995724 w 1998270"/>
              <a:gd name="connsiteY905" fmla="*/ 1622173 h 1996549"/>
              <a:gd name="connsiteX906" fmla="*/ 988048 w 1998270"/>
              <a:gd name="connsiteY906" fmla="*/ 1629848 h 1996549"/>
              <a:gd name="connsiteX907" fmla="*/ 980374 w 1998270"/>
              <a:gd name="connsiteY907" fmla="*/ 1622173 h 1996549"/>
              <a:gd name="connsiteX908" fmla="*/ 988048 w 1998270"/>
              <a:gd name="connsiteY908" fmla="*/ 1614497 h 1996549"/>
              <a:gd name="connsiteX909" fmla="*/ 1050133 w 1998270"/>
              <a:gd name="connsiteY909" fmla="*/ 1613986 h 1996549"/>
              <a:gd name="connsiteX910" fmla="*/ 1050474 w 1998270"/>
              <a:gd name="connsiteY910" fmla="*/ 1613986 h 1996549"/>
              <a:gd name="connsiteX911" fmla="*/ 1058320 w 1998270"/>
              <a:gd name="connsiteY911" fmla="*/ 1622173 h 1996549"/>
              <a:gd name="connsiteX912" fmla="*/ 1050133 w 1998270"/>
              <a:gd name="connsiteY912" fmla="*/ 1630359 h 1996549"/>
              <a:gd name="connsiteX913" fmla="*/ 1041946 w 1998270"/>
              <a:gd name="connsiteY913" fmla="*/ 1622173 h 1996549"/>
              <a:gd name="connsiteX914" fmla="*/ 1050133 w 1998270"/>
              <a:gd name="connsiteY914" fmla="*/ 1613986 h 1996549"/>
              <a:gd name="connsiteX915" fmla="*/ 1110852 w 1998270"/>
              <a:gd name="connsiteY915" fmla="*/ 1613644 h 1996549"/>
              <a:gd name="connsiteX916" fmla="*/ 1119379 w 1998270"/>
              <a:gd name="connsiteY916" fmla="*/ 1622172 h 1996549"/>
              <a:gd name="connsiteX917" fmla="*/ 1110852 w 1998270"/>
              <a:gd name="connsiteY917" fmla="*/ 1630700 h 1996549"/>
              <a:gd name="connsiteX918" fmla="*/ 1102324 w 1998270"/>
              <a:gd name="connsiteY918" fmla="*/ 1622172 h 1996549"/>
              <a:gd name="connsiteX919" fmla="*/ 1110852 w 1998270"/>
              <a:gd name="connsiteY919" fmla="*/ 1613644 h 1996549"/>
              <a:gd name="connsiteX920" fmla="*/ 1172252 w 1998270"/>
              <a:gd name="connsiteY920" fmla="*/ 1613303 h 1996549"/>
              <a:gd name="connsiteX921" fmla="*/ 1181121 w 1998270"/>
              <a:gd name="connsiteY921" fmla="*/ 1622172 h 1996549"/>
              <a:gd name="connsiteX922" fmla="*/ 1172252 w 1998270"/>
              <a:gd name="connsiteY922" fmla="*/ 1631042 h 1996549"/>
              <a:gd name="connsiteX923" fmla="*/ 1163384 w 1998270"/>
              <a:gd name="connsiteY923" fmla="*/ 1622172 h 1996549"/>
              <a:gd name="connsiteX924" fmla="*/ 1172252 w 1998270"/>
              <a:gd name="connsiteY924" fmla="*/ 1613303 h 1996549"/>
              <a:gd name="connsiteX925" fmla="*/ 1233654 w 1998270"/>
              <a:gd name="connsiteY925" fmla="*/ 1612962 h 1996549"/>
              <a:gd name="connsiteX926" fmla="*/ 1242864 w 1998270"/>
              <a:gd name="connsiteY926" fmla="*/ 1622173 h 1996549"/>
              <a:gd name="connsiteX927" fmla="*/ 1233654 w 1998270"/>
              <a:gd name="connsiteY927" fmla="*/ 1631383 h 1996549"/>
              <a:gd name="connsiteX928" fmla="*/ 1224444 w 1998270"/>
              <a:gd name="connsiteY928" fmla="*/ 1622173 h 1996549"/>
              <a:gd name="connsiteX929" fmla="*/ 1233654 w 1998270"/>
              <a:gd name="connsiteY929" fmla="*/ 1612962 h 1996549"/>
              <a:gd name="connsiteX930" fmla="*/ 1971151 w 1998270"/>
              <a:gd name="connsiteY930" fmla="*/ 1612620 h 1996549"/>
              <a:gd name="connsiteX931" fmla="*/ 1980702 w 1998270"/>
              <a:gd name="connsiteY931" fmla="*/ 1622172 h 1996549"/>
              <a:gd name="connsiteX932" fmla="*/ 1971151 w 1998270"/>
              <a:gd name="connsiteY932" fmla="*/ 1631723 h 1996549"/>
              <a:gd name="connsiteX933" fmla="*/ 1961600 w 1998270"/>
              <a:gd name="connsiteY933" fmla="*/ 1622172 h 1996549"/>
              <a:gd name="connsiteX934" fmla="*/ 1971151 w 1998270"/>
              <a:gd name="connsiteY934" fmla="*/ 1612620 h 1996549"/>
              <a:gd name="connsiteX935" fmla="*/ 1295055 w 1998270"/>
              <a:gd name="connsiteY935" fmla="*/ 1612620 h 1996549"/>
              <a:gd name="connsiteX936" fmla="*/ 1304607 w 1998270"/>
              <a:gd name="connsiteY936" fmla="*/ 1622172 h 1996549"/>
              <a:gd name="connsiteX937" fmla="*/ 1295055 w 1998270"/>
              <a:gd name="connsiteY937" fmla="*/ 1631723 h 1996549"/>
              <a:gd name="connsiteX938" fmla="*/ 1285504 w 1998270"/>
              <a:gd name="connsiteY938" fmla="*/ 1622172 h 1996549"/>
              <a:gd name="connsiteX939" fmla="*/ 1295055 w 1998270"/>
              <a:gd name="connsiteY939" fmla="*/ 1612620 h 1996549"/>
              <a:gd name="connsiteX940" fmla="*/ 1357139 w 1998270"/>
              <a:gd name="connsiteY940" fmla="*/ 1612279 h 1996549"/>
              <a:gd name="connsiteX941" fmla="*/ 1367031 w 1998270"/>
              <a:gd name="connsiteY941" fmla="*/ 1622172 h 1996549"/>
              <a:gd name="connsiteX942" fmla="*/ 1357139 w 1998270"/>
              <a:gd name="connsiteY942" fmla="*/ 1632064 h 1996549"/>
              <a:gd name="connsiteX943" fmla="*/ 1347247 w 1998270"/>
              <a:gd name="connsiteY943" fmla="*/ 1622172 h 1996549"/>
              <a:gd name="connsiteX944" fmla="*/ 1357139 w 1998270"/>
              <a:gd name="connsiteY944" fmla="*/ 1612279 h 1996549"/>
              <a:gd name="connsiteX945" fmla="*/ 1417857 w 1998270"/>
              <a:gd name="connsiteY945" fmla="*/ 1612109 h 1996549"/>
              <a:gd name="connsiteX946" fmla="*/ 1418198 w 1998270"/>
              <a:gd name="connsiteY946" fmla="*/ 1612109 h 1996549"/>
              <a:gd name="connsiteX947" fmla="*/ 1427920 w 1998270"/>
              <a:gd name="connsiteY947" fmla="*/ 1622172 h 1996549"/>
              <a:gd name="connsiteX948" fmla="*/ 1417857 w 1998270"/>
              <a:gd name="connsiteY948" fmla="*/ 1632235 h 1996549"/>
              <a:gd name="connsiteX949" fmla="*/ 1407795 w 1998270"/>
              <a:gd name="connsiteY949" fmla="*/ 1622172 h 1996549"/>
              <a:gd name="connsiteX950" fmla="*/ 1417857 w 1998270"/>
              <a:gd name="connsiteY950" fmla="*/ 1612109 h 1996549"/>
              <a:gd name="connsiteX951" fmla="*/ 1479259 w 1998270"/>
              <a:gd name="connsiteY951" fmla="*/ 1611938 h 1996549"/>
              <a:gd name="connsiteX952" fmla="*/ 1489493 w 1998270"/>
              <a:gd name="connsiteY952" fmla="*/ 1622172 h 1996549"/>
              <a:gd name="connsiteX953" fmla="*/ 1479259 w 1998270"/>
              <a:gd name="connsiteY953" fmla="*/ 1632406 h 1996549"/>
              <a:gd name="connsiteX954" fmla="*/ 1469026 w 1998270"/>
              <a:gd name="connsiteY954" fmla="*/ 1622172 h 1996549"/>
              <a:gd name="connsiteX955" fmla="*/ 1479259 w 1998270"/>
              <a:gd name="connsiteY955" fmla="*/ 1611938 h 1996549"/>
              <a:gd name="connsiteX956" fmla="*/ 1540660 w 1998270"/>
              <a:gd name="connsiteY956" fmla="*/ 1611597 h 1996549"/>
              <a:gd name="connsiteX957" fmla="*/ 1551235 w 1998270"/>
              <a:gd name="connsiteY957" fmla="*/ 1622172 h 1996549"/>
              <a:gd name="connsiteX958" fmla="*/ 1540660 w 1998270"/>
              <a:gd name="connsiteY958" fmla="*/ 1632747 h 1996549"/>
              <a:gd name="connsiteX959" fmla="*/ 1530086 w 1998270"/>
              <a:gd name="connsiteY959" fmla="*/ 1622172 h 1996549"/>
              <a:gd name="connsiteX960" fmla="*/ 1540660 w 1998270"/>
              <a:gd name="connsiteY960" fmla="*/ 1611597 h 1996549"/>
              <a:gd name="connsiteX961" fmla="*/ 1786266 w 1998270"/>
              <a:gd name="connsiteY961" fmla="*/ 1610745 h 1996549"/>
              <a:gd name="connsiteX962" fmla="*/ 1786607 w 1998270"/>
              <a:gd name="connsiteY962" fmla="*/ 1610745 h 1996549"/>
              <a:gd name="connsiteX963" fmla="*/ 1797181 w 1998270"/>
              <a:gd name="connsiteY963" fmla="*/ 1621660 h 1996549"/>
              <a:gd name="connsiteX964" fmla="*/ 1786266 w 1998270"/>
              <a:gd name="connsiteY964" fmla="*/ 1632576 h 1996549"/>
              <a:gd name="connsiteX965" fmla="*/ 1775350 w 1998270"/>
              <a:gd name="connsiteY965" fmla="*/ 1621660 h 1996549"/>
              <a:gd name="connsiteX966" fmla="*/ 1786266 w 1998270"/>
              <a:gd name="connsiteY966" fmla="*/ 1610745 h 1996549"/>
              <a:gd name="connsiteX967" fmla="*/ 1724864 w 1998270"/>
              <a:gd name="connsiteY967" fmla="*/ 1610745 h 1996549"/>
              <a:gd name="connsiteX968" fmla="*/ 1725205 w 1998270"/>
              <a:gd name="connsiteY968" fmla="*/ 1610745 h 1996549"/>
              <a:gd name="connsiteX969" fmla="*/ 1735780 w 1998270"/>
              <a:gd name="connsiteY969" fmla="*/ 1621660 h 1996549"/>
              <a:gd name="connsiteX970" fmla="*/ 1724864 w 1998270"/>
              <a:gd name="connsiteY970" fmla="*/ 1632576 h 1996549"/>
              <a:gd name="connsiteX971" fmla="*/ 1713949 w 1998270"/>
              <a:gd name="connsiteY971" fmla="*/ 1621660 h 1996549"/>
              <a:gd name="connsiteX972" fmla="*/ 1724864 w 1998270"/>
              <a:gd name="connsiteY972" fmla="*/ 1610745 h 1996549"/>
              <a:gd name="connsiteX973" fmla="*/ 1909068 w 1998270"/>
              <a:gd name="connsiteY973" fmla="*/ 1610744 h 1996549"/>
              <a:gd name="connsiteX974" fmla="*/ 1920155 w 1998270"/>
              <a:gd name="connsiteY974" fmla="*/ 1621831 h 1996549"/>
              <a:gd name="connsiteX975" fmla="*/ 1909068 w 1998270"/>
              <a:gd name="connsiteY975" fmla="*/ 1632917 h 1996549"/>
              <a:gd name="connsiteX976" fmla="*/ 1897982 w 1998270"/>
              <a:gd name="connsiteY976" fmla="*/ 1621831 h 1996549"/>
              <a:gd name="connsiteX977" fmla="*/ 1909068 w 1998270"/>
              <a:gd name="connsiteY977" fmla="*/ 1610744 h 1996549"/>
              <a:gd name="connsiteX978" fmla="*/ 1847666 w 1998270"/>
              <a:gd name="connsiteY978" fmla="*/ 1610744 h 1996549"/>
              <a:gd name="connsiteX979" fmla="*/ 1858753 w 1998270"/>
              <a:gd name="connsiteY979" fmla="*/ 1621831 h 1996549"/>
              <a:gd name="connsiteX980" fmla="*/ 1847666 w 1998270"/>
              <a:gd name="connsiteY980" fmla="*/ 1632917 h 1996549"/>
              <a:gd name="connsiteX981" fmla="*/ 1836580 w 1998270"/>
              <a:gd name="connsiteY981" fmla="*/ 1621831 h 1996549"/>
              <a:gd name="connsiteX982" fmla="*/ 1847666 w 1998270"/>
              <a:gd name="connsiteY982" fmla="*/ 1610744 h 1996549"/>
              <a:gd name="connsiteX983" fmla="*/ 1664145 w 1998270"/>
              <a:gd name="connsiteY983" fmla="*/ 1610744 h 1996549"/>
              <a:gd name="connsiteX984" fmla="*/ 1674890 w 1998270"/>
              <a:gd name="connsiteY984" fmla="*/ 1621490 h 1996549"/>
              <a:gd name="connsiteX985" fmla="*/ 1664145 w 1998270"/>
              <a:gd name="connsiteY985" fmla="*/ 1632235 h 1996549"/>
              <a:gd name="connsiteX986" fmla="*/ 1653400 w 1998270"/>
              <a:gd name="connsiteY986" fmla="*/ 1621490 h 1996549"/>
              <a:gd name="connsiteX987" fmla="*/ 1664145 w 1998270"/>
              <a:gd name="connsiteY987" fmla="*/ 1610744 h 1996549"/>
              <a:gd name="connsiteX988" fmla="*/ 1602061 w 1998270"/>
              <a:gd name="connsiteY988" fmla="*/ 1610744 h 1996549"/>
              <a:gd name="connsiteX989" fmla="*/ 1612807 w 1998270"/>
              <a:gd name="connsiteY989" fmla="*/ 1621490 h 1996549"/>
              <a:gd name="connsiteX990" fmla="*/ 1602061 w 1998270"/>
              <a:gd name="connsiteY990" fmla="*/ 1632235 h 1996549"/>
              <a:gd name="connsiteX991" fmla="*/ 1591317 w 1998270"/>
              <a:gd name="connsiteY991" fmla="*/ 1621490 h 1996549"/>
              <a:gd name="connsiteX992" fmla="*/ 1602061 w 1998270"/>
              <a:gd name="connsiteY992" fmla="*/ 1610744 h 1996549"/>
              <a:gd name="connsiteX993" fmla="*/ 251233 w 1998270"/>
              <a:gd name="connsiteY993" fmla="*/ 1559577 h 1996549"/>
              <a:gd name="connsiteX994" fmla="*/ 253280 w 1998270"/>
              <a:gd name="connsiteY994" fmla="*/ 1561624 h 1996549"/>
              <a:gd name="connsiteX995" fmla="*/ 251233 w 1998270"/>
              <a:gd name="connsiteY995" fmla="*/ 1563671 h 1996549"/>
              <a:gd name="connsiteX996" fmla="*/ 249187 w 1998270"/>
              <a:gd name="connsiteY996" fmla="*/ 1561624 h 1996549"/>
              <a:gd name="connsiteX997" fmla="*/ 251233 w 1998270"/>
              <a:gd name="connsiteY997" fmla="*/ 1559577 h 1996549"/>
              <a:gd name="connsiteX998" fmla="*/ 189833 w 1998270"/>
              <a:gd name="connsiteY998" fmla="*/ 1559577 h 1996549"/>
              <a:gd name="connsiteX999" fmla="*/ 191368 w 1998270"/>
              <a:gd name="connsiteY999" fmla="*/ 1561112 h 1996549"/>
              <a:gd name="connsiteX1000" fmla="*/ 189833 w 1998270"/>
              <a:gd name="connsiteY1000" fmla="*/ 1562648 h 1996549"/>
              <a:gd name="connsiteX1001" fmla="*/ 188298 w 1998270"/>
              <a:gd name="connsiteY1001" fmla="*/ 1561112 h 1996549"/>
              <a:gd name="connsiteX1002" fmla="*/ 189833 w 1998270"/>
              <a:gd name="connsiteY1002" fmla="*/ 1559577 h 1996549"/>
              <a:gd name="connsiteX1003" fmla="*/ 312635 w 1998270"/>
              <a:gd name="connsiteY1003" fmla="*/ 1558042 h 1996549"/>
              <a:gd name="connsiteX1004" fmla="*/ 315364 w 1998270"/>
              <a:gd name="connsiteY1004" fmla="*/ 1560771 h 1996549"/>
              <a:gd name="connsiteX1005" fmla="*/ 312635 w 1998270"/>
              <a:gd name="connsiteY1005" fmla="*/ 1563500 h 1996549"/>
              <a:gd name="connsiteX1006" fmla="*/ 309906 w 1998270"/>
              <a:gd name="connsiteY1006" fmla="*/ 1560771 h 1996549"/>
              <a:gd name="connsiteX1007" fmla="*/ 312635 w 1998270"/>
              <a:gd name="connsiteY1007" fmla="*/ 1558042 h 1996549"/>
              <a:gd name="connsiteX1008" fmla="*/ 374036 w 1998270"/>
              <a:gd name="connsiteY1008" fmla="*/ 1557531 h 1996549"/>
              <a:gd name="connsiteX1009" fmla="*/ 374394 w 1998270"/>
              <a:gd name="connsiteY1009" fmla="*/ 1557531 h 1996549"/>
              <a:gd name="connsiteX1010" fmla="*/ 377276 w 1998270"/>
              <a:gd name="connsiteY1010" fmla="*/ 1560771 h 1996549"/>
              <a:gd name="connsiteX1011" fmla="*/ 374036 w 1998270"/>
              <a:gd name="connsiteY1011" fmla="*/ 1564012 h 1996549"/>
              <a:gd name="connsiteX1012" fmla="*/ 370796 w 1998270"/>
              <a:gd name="connsiteY1012" fmla="*/ 1560771 h 1996549"/>
              <a:gd name="connsiteX1013" fmla="*/ 374036 w 1998270"/>
              <a:gd name="connsiteY1013" fmla="*/ 1557531 h 1996549"/>
              <a:gd name="connsiteX1014" fmla="*/ 436120 w 1998270"/>
              <a:gd name="connsiteY1014" fmla="*/ 1556848 h 1996549"/>
              <a:gd name="connsiteX1015" fmla="*/ 440043 w 1998270"/>
              <a:gd name="connsiteY1015" fmla="*/ 1560771 h 1996549"/>
              <a:gd name="connsiteX1016" fmla="*/ 436120 w 1998270"/>
              <a:gd name="connsiteY1016" fmla="*/ 1564694 h 1996549"/>
              <a:gd name="connsiteX1017" fmla="*/ 432197 w 1998270"/>
              <a:gd name="connsiteY1017" fmla="*/ 1560771 h 1996549"/>
              <a:gd name="connsiteX1018" fmla="*/ 436120 w 1998270"/>
              <a:gd name="connsiteY1018" fmla="*/ 1556848 h 1996549"/>
              <a:gd name="connsiteX1019" fmla="*/ 496838 w 1998270"/>
              <a:gd name="connsiteY1019" fmla="*/ 1556336 h 1996549"/>
              <a:gd name="connsiteX1020" fmla="*/ 497179 w 1998270"/>
              <a:gd name="connsiteY1020" fmla="*/ 1556336 h 1996549"/>
              <a:gd name="connsiteX1021" fmla="*/ 501273 w 1998270"/>
              <a:gd name="connsiteY1021" fmla="*/ 1560771 h 1996549"/>
              <a:gd name="connsiteX1022" fmla="*/ 496838 w 1998270"/>
              <a:gd name="connsiteY1022" fmla="*/ 1565205 h 1996549"/>
              <a:gd name="connsiteX1023" fmla="*/ 492404 w 1998270"/>
              <a:gd name="connsiteY1023" fmla="*/ 1560771 h 1996549"/>
              <a:gd name="connsiteX1024" fmla="*/ 496838 w 1998270"/>
              <a:gd name="connsiteY1024" fmla="*/ 1556336 h 1996549"/>
              <a:gd name="connsiteX1025" fmla="*/ 558606 w 1998270"/>
              <a:gd name="connsiteY1025" fmla="*/ 1555690 h 1996549"/>
              <a:gd name="connsiteX1026" fmla="*/ 563552 w 1998270"/>
              <a:gd name="connsiteY1026" fmla="*/ 1560636 h 1996549"/>
              <a:gd name="connsiteX1027" fmla="*/ 558606 w 1998270"/>
              <a:gd name="connsiteY1027" fmla="*/ 1565582 h 1996549"/>
              <a:gd name="connsiteX1028" fmla="*/ 553660 w 1998270"/>
              <a:gd name="connsiteY1028" fmla="*/ 1560636 h 1996549"/>
              <a:gd name="connsiteX1029" fmla="*/ 558606 w 1998270"/>
              <a:gd name="connsiteY1029" fmla="*/ 1555690 h 1996549"/>
              <a:gd name="connsiteX1030" fmla="*/ 619641 w 1998270"/>
              <a:gd name="connsiteY1030" fmla="*/ 1555142 h 1996549"/>
              <a:gd name="connsiteX1031" fmla="*/ 625270 w 1998270"/>
              <a:gd name="connsiteY1031" fmla="*/ 1560771 h 1996549"/>
              <a:gd name="connsiteX1032" fmla="*/ 619641 w 1998270"/>
              <a:gd name="connsiteY1032" fmla="*/ 1566399 h 1996549"/>
              <a:gd name="connsiteX1033" fmla="*/ 614013 w 1998270"/>
              <a:gd name="connsiteY1033" fmla="*/ 1560771 h 1996549"/>
              <a:gd name="connsiteX1034" fmla="*/ 619641 w 1998270"/>
              <a:gd name="connsiteY1034" fmla="*/ 1555142 h 1996549"/>
              <a:gd name="connsiteX1035" fmla="*/ 681042 w 1998270"/>
              <a:gd name="connsiteY1035" fmla="*/ 1554630 h 1996549"/>
              <a:gd name="connsiteX1036" fmla="*/ 687183 w 1998270"/>
              <a:gd name="connsiteY1036" fmla="*/ 1560771 h 1996549"/>
              <a:gd name="connsiteX1037" fmla="*/ 681042 w 1998270"/>
              <a:gd name="connsiteY1037" fmla="*/ 1566911 h 1996549"/>
              <a:gd name="connsiteX1038" fmla="*/ 674903 w 1998270"/>
              <a:gd name="connsiteY1038" fmla="*/ 1560771 h 1996549"/>
              <a:gd name="connsiteX1039" fmla="*/ 681042 w 1998270"/>
              <a:gd name="connsiteY1039" fmla="*/ 1554630 h 1996549"/>
              <a:gd name="connsiteX1040" fmla="*/ 743126 w 1998270"/>
              <a:gd name="connsiteY1040" fmla="*/ 1554119 h 1996549"/>
              <a:gd name="connsiteX1041" fmla="*/ 743467 w 1998270"/>
              <a:gd name="connsiteY1041" fmla="*/ 1554119 h 1996549"/>
              <a:gd name="connsiteX1042" fmla="*/ 749778 w 1998270"/>
              <a:gd name="connsiteY1042" fmla="*/ 1560771 h 1996549"/>
              <a:gd name="connsiteX1043" fmla="*/ 743126 w 1998270"/>
              <a:gd name="connsiteY1043" fmla="*/ 1567423 h 1996549"/>
              <a:gd name="connsiteX1044" fmla="*/ 736474 w 1998270"/>
              <a:gd name="connsiteY1044" fmla="*/ 1560771 h 1996549"/>
              <a:gd name="connsiteX1045" fmla="*/ 743126 w 1998270"/>
              <a:gd name="connsiteY1045" fmla="*/ 1554119 h 1996549"/>
              <a:gd name="connsiteX1046" fmla="*/ 803845 w 1998270"/>
              <a:gd name="connsiteY1046" fmla="*/ 1553607 h 1996549"/>
              <a:gd name="connsiteX1047" fmla="*/ 811008 w 1998270"/>
              <a:gd name="connsiteY1047" fmla="*/ 1560771 h 1996549"/>
              <a:gd name="connsiteX1048" fmla="*/ 803845 w 1998270"/>
              <a:gd name="connsiteY1048" fmla="*/ 1567934 h 1996549"/>
              <a:gd name="connsiteX1049" fmla="*/ 796682 w 1998270"/>
              <a:gd name="connsiteY1049" fmla="*/ 1560771 h 1996549"/>
              <a:gd name="connsiteX1050" fmla="*/ 803845 w 1998270"/>
              <a:gd name="connsiteY1050" fmla="*/ 1553607 h 1996549"/>
              <a:gd name="connsiteX1051" fmla="*/ 865246 w 1998270"/>
              <a:gd name="connsiteY1051" fmla="*/ 1553266 h 1996549"/>
              <a:gd name="connsiteX1052" fmla="*/ 865587 w 1998270"/>
              <a:gd name="connsiteY1052" fmla="*/ 1553266 h 1996549"/>
              <a:gd name="connsiteX1053" fmla="*/ 872751 w 1998270"/>
              <a:gd name="connsiteY1053" fmla="*/ 1560771 h 1996549"/>
              <a:gd name="connsiteX1054" fmla="*/ 865246 w 1998270"/>
              <a:gd name="connsiteY1054" fmla="*/ 1568275 h 1996549"/>
              <a:gd name="connsiteX1055" fmla="*/ 857742 w 1998270"/>
              <a:gd name="connsiteY1055" fmla="*/ 1560771 h 1996549"/>
              <a:gd name="connsiteX1056" fmla="*/ 865246 w 1998270"/>
              <a:gd name="connsiteY1056" fmla="*/ 1553266 h 1996549"/>
              <a:gd name="connsiteX1057" fmla="*/ 926648 w 1998270"/>
              <a:gd name="connsiteY1057" fmla="*/ 1552754 h 1996549"/>
              <a:gd name="connsiteX1058" fmla="*/ 934664 w 1998270"/>
              <a:gd name="connsiteY1058" fmla="*/ 1560771 h 1996549"/>
              <a:gd name="connsiteX1059" fmla="*/ 926648 w 1998270"/>
              <a:gd name="connsiteY1059" fmla="*/ 1568787 h 1996549"/>
              <a:gd name="connsiteX1060" fmla="*/ 918632 w 1998270"/>
              <a:gd name="connsiteY1060" fmla="*/ 1560771 h 1996549"/>
              <a:gd name="connsiteX1061" fmla="*/ 926648 w 1998270"/>
              <a:gd name="connsiteY1061" fmla="*/ 1552754 h 1996549"/>
              <a:gd name="connsiteX1062" fmla="*/ 988049 w 1998270"/>
              <a:gd name="connsiteY1062" fmla="*/ 1552242 h 1996549"/>
              <a:gd name="connsiteX1063" fmla="*/ 996576 w 1998270"/>
              <a:gd name="connsiteY1063" fmla="*/ 1560770 h 1996549"/>
              <a:gd name="connsiteX1064" fmla="*/ 988049 w 1998270"/>
              <a:gd name="connsiteY1064" fmla="*/ 1569298 h 1996549"/>
              <a:gd name="connsiteX1065" fmla="*/ 979521 w 1998270"/>
              <a:gd name="connsiteY1065" fmla="*/ 1560770 h 1996549"/>
              <a:gd name="connsiteX1066" fmla="*/ 988049 w 1998270"/>
              <a:gd name="connsiteY1066" fmla="*/ 1552242 h 1996549"/>
              <a:gd name="connsiteX1067" fmla="*/ 1049816 w 1998270"/>
              <a:gd name="connsiteY1067" fmla="*/ 1551767 h 1996549"/>
              <a:gd name="connsiteX1068" fmla="*/ 1058685 w 1998270"/>
              <a:gd name="connsiteY1068" fmla="*/ 1560636 h 1996549"/>
              <a:gd name="connsiteX1069" fmla="*/ 1049816 w 1998270"/>
              <a:gd name="connsiteY1069" fmla="*/ 1569505 h 1996549"/>
              <a:gd name="connsiteX1070" fmla="*/ 1040947 w 1998270"/>
              <a:gd name="connsiteY1070" fmla="*/ 1560636 h 1996549"/>
              <a:gd name="connsiteX1071" fmla="*/ 1049816 w 1998270"/>
              <a:gd name="connsiteY1071" fmla="*/ 1551767 h 1996549"/>
              <a:gd name="connsiteX1072" fmla="*/ 1110851 w 1998270"/>
              <a:gd name="connsiteY1072" fmla="*/ 1551560 h 1996549"/>
              <a:gd name="connsiteX1073" fmla="*/ 1120061 w 1998270"/>
              <a:gd name="connsiteY1073" fmla="*/ 1560771 h 1996549"/>
              <a:gd name="connsiteX1074" fmla="*/ 1110851 w 1998270"/>
              <a:gd name="connsiteY1074" fmla="*/ 1569981 h 1996549"/>
              <a:gd name="connsiteX1075" fmla="*/ 1101641 w 1998270"/>
              <a:gd name="connsiteY1075" fmla="*/ 1560771 h 1996549"/>
              <a:gd name="connsiteX1076" fmla="*/ 1110851 w 1998270"/>
              <a:gd name="connsiteY1076" fmla="*/ 1551560 h 1996549"/>
              <a:gd name="connsiteX1077" fmla="*/ 1172253 w 1998270"/>
              <a:gd name="connsiteY1077" fmla="*/ 1551049 h 1996549"/>
              <a:gd name="connsiteX1078" fmla="*/ 1172593 w 1998270"/>
              <a:gd name="connsiteY1078" fmla="*/ 1551049 h 1996549"/>
              <a:gd name="connsiteX1079" fmla="*/ 1181975 w 1998270"/>
              <a:gd name="connsiteY1079" fmla="*/ 1560771 h 1996549"/>
              <a:gd name="connsiteX1080" fmla="*/ 1172253 w 1998270"/>
              <a:gd name="connsiteY1080" fmla="*/ 1570492 h 1996549"/>
              <a:gd name="connsiteX1081" fmla="*/ 1162531 w 1998270"/>
              <a:gd name="connsiteY1081" fmla="*/ 1560771 h 1996549"/>
              <a:gd name="connsiteX1082" fmla="*/ 1172253 w 1998270"/>
              <a:gd name="connsiteY1082" fmla="*/ 1551049 h 1996549"/>
              <a:gd name="connsiteX1083" fmla="*/ 1233653 w 1998270"/>
              <a:gd name="connsiteY1083" fmla="*/ 1550708 h 1996549"/>
              <a:gd name="connsiteX1084" fmla="*/ 1233994 w 1998270"/>
              <a:gd name="connsiteY1084" fmla="*/ 1550708 h 1996549"/>
              <a:gd name="connsiteX1085" fmla="*/ 1243716 w 1998270"/>
              <a:gd name="connsiteY1085" fmla="*/ 1560771 h 1996549"/>
              <a:gd name="connsiteX1086" fmla="*/ 1233653 w 1998270"/>
              <a:gd name="connsiteY1086" fmla="*/ 1570834 h 1996549"/>
              <a:gd name="connsiteX1087" fmla="*/ 1223591 w 1998270"/>
              <a:gd name="connsiteY1087" fmla="*/ 1560771 h 1996549"/>
              <a:gd name="connsiteX1088" fmla="*/ 1233653 w 1998270"/>
              <a:gd name="connsiteY1088" fmla="*/ 1550708 h 1996549"/>
              <a:gd name="connsiteX1089" fmla="*/ 1971151 w 1998270"/>
              <a:gd name="connsiteY1089" fmla="*/ 1550537 h 1996549"/>
              <a:gd name="connsiteX1090" fmla="*/ 1981385 w 1998270"/>
              <a:gd name="connsiteY1090" fmla="*/ 1560771 h 1996549"/>
              <a:gd name="connsiteX1091" fmla="*/ 1971151 w 1998270"/>
              <a:gd name="connsiteY1091" fmla="*/ 1571004 h 1996549"/>
              <a:gd name="connsiteX1092" fmla="*/ 1960918 w 1998270"/>
              <a:gd name="connsiteY1092" fmla="*/ 1560771 h 1996549"/>
              <a:gd name="connsiteX1093" fmla="*/ 1971151 w 1998270"/>
              <a:gd name="connsiteY1093" fmla="*/ 1550537 h 1996549"/>
              <a:gd name="connsiteX1094" fmla="*/ 1295055 w 1998270"/>
              <a:gd name="connsiteY1094" fmla="*/ 1550537 h 1996549"/>
              <a:gd name="connsiteX1095" fmla="*/ 1305288 w 1998270"/>
              <a:gd name="connsiteY1095" fmla="*/ 1560771 h 1996549"/>
              <a:gd name="connsiteX1096" fmla="*/ 1295055 w 1998270"/>
              <a:gd name="connsiteY1096" fmla="*/ 1571004 h 1996549"/>
              <a:gd name="connsiteX1097" fmla="*/ 1284822 w 1998270"/>
              <a:gd name="connsiteY1097" fmla="*/ 1560771 h 1996549"/>
              <a:gd name="connsiteX1098" fmla="*/ 1295055 w 1998270"/>
              <a:gd name="connsiteY1098" fmla="*/ 1550537 h 1996549"/>
              <a:gd name="connsiteX1099" fmla="*/ 1357138 w 1998270"/>
              <a:gd name="connsiteY1099" fmla="*/ 1550196 h 1996549"/>
              <a:gd name="connsiteX1100" fmla="*/ 1367713 w 1998270"/>
              <a:gd name="connsiteY1100" fmla="*/ 1560771 h 1996549"/>
              <a:gd name="connsiteX1101" fmla="*/ 1357138 w 1998270"/>
              <a:gd name="connsiteY1101" fmla="*/ 1571346 h 1996549"/>
              <a:gd name="connsiteX1102" fmla="*/ 1346564 w 1998270"/>
              <a:gd name="connsiteY1102" fmla="*/ 1560771 h 1996549"/>
              <a:gd name="connsiteX1103" fmla="*/ 1357138 w 1998270"/>
              <a:gd name="connsiteY1103" fmla="*/ 1550196 h 1996549"/>
              <a:gd name="connsiteX1104" fmla="*/ 1417857 w 1998270"/>
              <a:gd name="connsiteY1104" fmla="*/ 1549855 h 1996549"/>
              <a:gd name="connsiteX1105" fmla="*/ 1418198 w 1998270"/>
              <a:gd name="connsiteY1105" fmla="*/ 1549855 h 1996549"/>
              <a:gd name="connsiteX1106" fmla="*/ 1428773 w 1998270"/>
              <a:gd name="connsiteY1106" fmla="*/ 1560770 h 1996549"/>
              <a:gd name="connsiteX1107" fmla="*/ 1417857 w 1998270"/>
              <a:gd name="connsiteY1107" fmla="*/ 1571686 h 1996549"/>
              <a:gd name="connsiteX1108" fmla="*/ 1406942 w 1998270"/>
              <a:gd name="connsiteY1108" fmla="*/ 1560770 h 1996549"/>
              <a:gd name="connsiteX1109" fmla="*/ 1417857 w 1998270"/>
              <a:gd name="connsiteY1109" fmla="*/ 1549855 h 1996549"/>
              <a:gd name="connsiteX1110" fmla="*/ 1479259 w 1998270"/>
              <a:gd name="connsiteY1110" fmla="*/ 1549684 h 1996549"/>
              <a:gd name="connsiteX1111" fmla="*/ 1490345 w 1998270"/>
              <a:gd name="connsiteY1111" fmla="*/ 1560771 h 1996549"/>
              <a:gd name="connsiteX1112" fmla="*/ 1479259 w 1998270"/>
              <a:gd name="connsiteY1112" fmla="*/ 1571857 h 1996549"/>
              <a:gd name="connsiteX1113" fmla="*/ 1468173 w 1998270"/>
              <a:gd name="connsiteY1113" fmla="*/ 1560771 h 1996549"/>
              <a:gd name="connsiteX1114" fmla="*/ 1479259 w 1998270"/>
              <a:gd name="connsiteY1114" fmla="*/ 1549684 h 1996549"/>
              <a:gd name="connsiteX1115" fmla="*/ 1540661 w 1998270"/>
              <a:gd name="connsiteY1115" fmla="*/ 1549514 h 1996549"/>
              <a:gd name="connsiteX1116" fmla="*/ 1541001 w 1998270"/>
              <a:gd name="connsiteY1116" fmla="*/ 1549514 h 1996549"/>
              <a:gd name="connsiteX1117" fmla="*/ 1551917 w 1998270"/>
              <a:gd name="connsiteY1117" fmla="*/ 1560771 h 1996549"/>
              <a:gd name="connsiteX1118" fmla="*/ 1540661 w 1998270"/>
              <a:gd name="connsiteY1118" fmla="*/ 1572028 h 1996549"/>
              <a:gd name="connsiteX1119" fmla="*/ 1529404 w 1998270"/>
              <a:gd name="connsiteY1119" fmla="*/ 1560771 h 1996549"/>
              <a:gd name="connsiteX1120" fmla="*/ 1540661 w 1998270"/>
              <a:gd name="connsiteY1120" fmla="*/ 1549514 h 1996549"/>
              <a:gd name="connsiteX1121" fmla="*/ 1602061 w 1998270"/>
              <a:gd name="connsiteY1121" fmla="*/ 1549343 h 1996549"/>
              <a:gd name="connsiteX1122" fmla="*/ 1613488 w 1998270"/>
              <a:gd name="connsiteY1122" fmla="*/ 1560771 h 1996549"/>
              <a:gd name="connsiteX1123" fmla="*/ 1602061 w 1998270"/>
              <a:gd name="connsiteY1123" fmla="*/ 1572198 h 1996549"/>
              <a:gd name="connsiteX1124" fmla="*/ 1590634 w 1998270"/>
              <a:gd name="connsiteY1124" fmla="*/ 1560771 h 1996549"/>
              <a:gd name="connsiteX1125" fmla="*/ 1602061 w 1998270"/>
              <a:gd name="connsiteY1125" fmla="*/ 1549343 h 1996549"/>
              <a:gd name="connsiteX1126" fmla="*/ 1664144 w 1998270"/>
              <a:gd name="connsiteY1126" fmla="*/ 1549173 h 1996549"/>
              <a:gd name="connsiteX1127" fmla="*/ 1664485 w 1998270"/>
              <a:gd name="connsiteY1127" fmla="*/ 1549173 h 1996549"/>
              <a:gd name="connsiteX1128" fmla="*/ 1675742 w 1998270"/>
              <a:gd name="connsiteY1128" fmla="*/ 1560771 h 1996549"/>
              <a:gd name="connsiteX1129" fmla="*/ 1664144 w 1998270"/>
              <a:gd name="connsiteY1129" fmla="*/ 1572369 h 1996549"/>
              <a:gd name="connsiteX1130" fmla="*/ 1652547 w 1998270"/>
              <a:gd name="connsiteY1130" fmla="*/ 1560771 h 1996549"/>
              <a:gd name="connsiteX1131" fmla="*/ 1664144 w 1998270"/>
              <a:gd name="connsiteY1131" fmla="*/ 1549173 h 1996549"/>
              <a:gd name="connsiteX1132" fmla="*/ 1786265 w 1998270"/>
              <a:gd name="connsiteY1132" fmla="*/ 1549002 h 1996549"/>
              <a:gd name="connsiteX1133" fmla="*/ 1798034 w 1998270"/>
              <a:gd name="connsiteY1133" fmla="*/ 1560771 h 1996549"/>
              <a:gd name="connsiteX1134" fmla="*/ 1786265 w 1998270"/>
              <a:gd name="connsiteY1134" fmla="*/ 1572540 h 1996549"/>
              <a:gd name="connsiteX1135" fmla="*/ 1774497 w 1998270"/>
              <a:gd name="connsiteY1135" fmla="*/ 1560771 h 1996549"/>
              <a:gd name="connsiteX1136" fmla="*/ 1786265 w 1998270"/>
              <a:gd name="connsiteY1136" fmla="*/ 1549002 h 1996549"/>
              <a:gd name="connsiteX1137" fmla="*/ 1724864 w 1998270"/>
              <a:gd name="connsiteY1137" fmla="*/ 1549002 h 1996549"/>
              <a:gd name="connsiteX1138" fmla="*/ 1736633 w 1998270"/>
              <a:gd name="connsiteY1138" fmla="*/ 1560771 h 1996549"/>
              <a:gd name="connsiteX1139" fmla="*/ 1724864 w 1998270"/>
              <a:gd name="connsiteY1139" fmla="*/ 1572540 h 1996549"/>
              <a:gd name="connsiteX1140" fmla="*/ 1713096 w 1998270"/>
              <a:gd name="connsiteY1140" fmla="*/ 1560771 h 1996549"/>
              <a:gd name="connsiteX1141" fmla="*/ 1724864 w 1998270"/>
              <a:gd name="connsiteY1141" fmla="*/ 1549002 h 1996549"/>
              <a:gd name="connsiteX1142" fmla="*/ 1909067 w 1998270"/>
              <a:gd name="connsiteY1142" fmla="*/ 1548831 h 1996549"/>
              <a:gd name="connsiteX1143" fmla="*/ 1921007 w 1998270"/>
              <a:gd name="connsiteY1143" fmla="*/ 1560771 h 1996549"/>
              <a:gd name="connsiteX1144" fmla="*/ 1909067 w 1998270"/>
              <a:gd name="connsiteY1144" fmla="*/ 1572710 h 1996549"/>
              <a:gd name="connsiteX1145" fmla="*/ 1897129 w 1998270"/>
              <a:gd name="connsiteY1145" fmla="*/ 1560771 h 1996549"/>
              <a:gd name="connsiteX1146" fmla="*/ 1909067 w 1998270"/>
              <a:gd name="connsiteY1146" fmla="*/ 1548831 h 1996549"/>
              <a:gd name="connsiteX1147" fmla="*/ 1847667 w 1998270"/>
              <a:gd name="connsiteY1147" fmla="*/ 1548831 h 1996549"/>
              <a:gd name="connsiteX1148" fmla="*/ 1859606 w 1998270"/>
              <a:gd name="connsiteY1148" fmla="*/ 1560771 h 1996549"/>
              <a:gd name="connsiteX1149" fmla="*/ 1847667 w 1998270"/>
              <a:gd name="connsiteY1149" fmla="*/ 1572710 h 1996549"/>
              <a:gd name="connsiteX1150" fmla="*/ 1835728 w 1998270"/>
              <a:gd name="connsiteY1150" fmla="*/ 1560771 h 1996549"/>
              <a:gd name="connsiteX1151" fmla="*/ 1847667 w 1998270"/>
              <a:gd name="connsiteY1151" fmla="*/ 1548831 h 1996549"/>
              <a:gd name="connsiteX1152" fmla="*/ 128431 w 1998270"/>
              <a:gd name="connsiteY1152" fmla="*/ 1498005 h 1996549"/>
              <a:gd name="connsiteX1153" fmla="*/ 128806 w 1998270"/>
              <a:gd name="connsiteY1153" fmla="*/ 1498005 h 1996549"/>
              <a:gd name="connsiteX1154" fmla="*/ 129796 w 1998270"/>
              <a:gd name="connsiteY1154" fmla="*/ 1499370 h 1996549"/>
              <a:gd name="connsiteX1155" fmla="*/ 128431 w 1998270"/>
              <a:gd name="connsiteY1155" fmla="*/ 1500734 h 1996549"/>
              <a:gd name="connsiteX1156" fmla="*/ 127067 w 1998270"/>
              <a:gd name="connsiteY1156" fmla="*/ 1499370 h 1996549"/>
              <a:gd name="connsiteX1157" fmla="*/ 128431 w 1998270"/>
              <a:gd name="connsiteY1157" fmla="*/ 1498005 h 1996549"/>
              <a:gd name="connsiteX1158" fmla="*/ 189832 w 1998270"/>
              <a:gd name="connsiteY1158" fmla="*/ 1497322 h 1996549"/>
              <a:gd name="connsiteX1159" fmla="*/ 191879 w 1998270"/>
              <a:gd name="connsiteY1159" fmla="*/ 1499369 h 1996549"/>
              <a:gd name="connsiteX1160" fmla="*/ 189832 w 1998270"/>
              <a:gd name="connsiteY1160" fmla="*/ 1501416 h 1996549"/>
              <a:gd name="connsiteX1161" fmla="*/ 187786 w 1998270"/>
              <a:gd name="connsiteY1161" fmla="*/ 1499369 h 1996549"/>
              <a:gd name="connsiteX1162" fmla="*/ 189832 w 1998270"/>
              <a:gd name="connsiteY1162" fmla="*/ 1497322 h 1996549"/>
              <a:gd name="connsiteX1163" fmla="*/ 251234 w 1998270"/>
              <a:gd name="connsiteY1163" fmla="*/ 1496640 h 1996549"/>
              <a:gd name="connsiteX1164" fmla="*/ 253963 w 1998270"/>
              <a:gd name="connsiteY1164" fmla="*/ 1499369 h 1996549"/>
              <a:gd name="connsiteX1165" fmla="*/ 251234 w 1998270"/>
              <a:gd name="connsiteY1165" fmla="*/ 1502098 h 1996549"/>
              <a:gd name="connsiteX1166" fmla="*/ 248505 w 1998270"/>
              <a:gd name="connsiteY1166" fmla="*/ 1499369 h 1996549"/>
              <a:gd name="connsiteX1167" fmla="*/ 251234 w 1998270"/>
              <a:gd name="connsiteY1167" fmla="*/ 1496640 h 1996549"/>
              <a:gd name="connsiteX1168" fmla="*/ 312635 w 1998270"/>
              <a:gd name="connsiteY1168" fmla="*/ 1496129 h 1996549"/>
              <a:gd name="connsiteX1169" fmla="*/ 312993 w 1998270"/>
              <a:gd name="connsiteY1169" fmla="*/ 1496129 h 1996549"/>
              <a:gd name="connsiteX1170" fmla="*/ 315876 w 1998270"/>
              <a:gd name="connsiteY1170" fmla="*/ 1499369 h 1996549"/>
              <a:gd name="connsiteX1171" fmla="*/ 312635 w 1998270"/>
              <a:gd name="connsiteY1171" fmla="*/ 1502610 h 1996549"/>
              <a:gd name="connsiteX1172" fmla="*/ 309395 w 1998270"/>
              <a:gd name="connsiteY1172" fmla="*/ 1499369 h 1996549"/>
              <a:gd name="connsiteX1173" fmla="*/ 312635 w 1998270"/>
              <a:gd name="connsiteY1173" fmla="*/ 1496129 h 1996549"/>
              <a:gd name="connsiteX1174" fmla="*/ 374036 w 1998270"/>
              <a:gd name="connsiteY1174" fmla="*/ 1495446 h 1996549"/>
              <a:gd name="connsiteX1175" fmla="*/ 377959 w 1998270"/>
              <a:gd name="connsiteY1175" fmla="*/ 1499369 h 1996549"/>
              <a:gd name="connsiteX1176" fmla="*/ 374036 w 1998270"/>
              <a:gd name="connsiteY1176" fmla="*/ 1503292 h 1996549"/>
              <a:gd name="connsiteX1177" fmla="*/ 370114 w 1998270"/>
              <a:gd name="connsiteY1177" fmla="*/ 1499369 h 1996549"/>
              <a:gd name="connsiteX1178" fmla="*/ 374036 w 1998270"/>
              <a:gd name="connsiteY1178" fmla="*/ 1495446 h 1996549"/>
              <a:gd name="connsiteX1179" fmla="*/ 436119 w 1998270"/>
              <a:gd name="connsiteY1179" fmla="*/ 1494935 h 1996549"/>
              <a:gd name="connsiteX1180" fmla="*/ 436460 w 1998270"/>
              <a:gd name="connsiteY1180" fmla="*/ 1494935 h 1996549"/>
              <a:gd name="connsiteX1181" fmla="*/ 440554 w 1998270"/>
              <a:gd name="connsiteY1181" fmla="*/ 1499370 h 1996549"/>
              <a:gd name="connsiteX1182" fmla="*/ 436119 w 1998270"/>
              <a:gd name="connsiteY1182" fmla="*/ 1503804 h 1996549"/>
              <a:gd name="connsiteX1183" fmla="*/ 431685 w 1998270"/>
              <a:gd name="connsiteY1183" fmla="*/ 1499370 h 1996549"/>
              <a:gd name="connsiteX1184" fmla="*/ 436119 w 1998270"/>
              <a:gd name="connsiteY1184" fmla="*/ 1494935 h 1996549"/>
              <a:gd name="connsiteX1185" fmla="*/ 496838 w 1998270"/>
              <a:gd name="connsiteY1185" fmla="*/ 1494253 h 1996549"/>
              <a:gd name="connsiteX1186" fmla="*/ 497179 w 1998270"/>
              <a:gd name="connsiteY1186" fmla="*/ 1494253 h 1996549"/>
              <a:gd name="connsiteX1187" fmla="*/ 501955 w 1998270"/>
              <a:gd name="connsiteY1187" fmla="*/ 1499370 h 1996549"/>
              <a:gd name="connsiteX1188" fmla="*/ 496838 w 1998270"/>
              <a:gd name="connsiteY1188" fmla="*/ 1504487 h 1996549"/>
              <a:gd name="connsiteX1189" fmla="*/ 491722 w 1998270"/>
              <a:gd name="connsiteY1189" fmla="*/ 1499370 h 1996549"/>
              <a:gd name="connsiteX1190" fmla="*/ 496838 w 1998270"/>
              <a:gd name="connsiteY1190" fmla="*/ 1494253 h 1996549"/>
              <a:gd name="connsiteX1191" fmla="*/ 558240 w 1998270"/>
              <a:gd name="connsiteY1191" fmla="*/ 1493741 h 1996549"/>
              <a:gd name="connsiteX1192" fmla="*/ 563869 w 1998270"/>
              <a:gd name="connsiteY1192" fmla="*/ 1499370 h 1996549"/>
              <a:gd name="connsiteX1193" fmla="*/ 558240 w 1998270"/>
              <a:gd name="connsiteY1193" fmla="*/ 1504998 h 1996549"/>
              <a:gd name="connsiteX1194" fmla="*/ 552612 w 1998270"/>
              <a:gd name="connsiteY1194" fmla="*/ 1499370 h 1996549"/>
              <a:gd name="connsiteX1195" fmla="*/ 558240 w 1998270"/>
              <a:gd name="connsiteY1195" fmla="*/ 1493741 h 1996549"/>
              <a:gd name="connsiteX1196" fmla="*/ 619641 w 1998270"/>
              <a:gd name="connsiteY1196" fmla="*/ 1493229 h 1996549"/>
              <a:gd name="connsiteX1197" fmla="*/ 625781 w 1998270"/>
              <a:gd name="connsiteY1197" fmla="*/ 1499370 h 1996549"/>
              <a:gd name="connsiteX1198" fmla="*/ 619641 w 1998270"/>
              <a:gd name="connsiteY1198" fmla="*/ 1505510 h 1996549"/>
              <a:gd name="connsiteX1199" fmla="*/ 613501 w 1998270"/>
              <a:gd name="connsiteY1199" fmla="*/ 1499370 h 1996549"/>
              <a:gd name="connsiteX1200" fmla="*/ 619641 w 1998270"/>
              <a:gd name="connsiteY1200" fmla="*/ 1493229 h 1996549"/>
              <a:gd name="connsiteX1201" fmla="*/ 681042 w 1998270"/>
              <a:gd name="connsiteY1201" fmla="*/ 1492718 h 1996549"/>
              <a:gd name="connsiteX1202" fmla="*/ 681384 w 1998270"/>
              <a:gd name="connsiteY1202" fmla="*/ 1492718 h 1996549"/>
              <a:gd name="connsiteX1203" fmla="*/ 687694 w 1998270"/>
              <a:gd name="connsiteY1203" fmla="*/ 1499370 h 1996549"/>
              <a:gd name="connsiteX1204" fmla="*/ 681042 w 1998270"/>
              <a:gd name="connsiteY1204" fmla="*/ 1506022 h 1996549"/>
              <a:gd name="connsiteX1205" fmla="*/ 674391 w 1998270"/>
              <a:gd name="connsiteY1205" fmla="*/ 1499370 h 1996549"/>
              <a:gd name="connsiteX1206" fmla="*/ 681042 w 1998270"/>
              <a:gd name="connsiteY1206" fmla="*/ 1492718 h 1996549"/>
              <a:gd name="connsiteX1207" fmla="*/ 743126 w 1998270"/>
              <a:gd name="connsiteY1207" fmla="*/ 1492206 h 1996549"/>
              <a:gd name="connsiteX1208" fmla="*/ 750290 w 1998270"/>
              <a:gd name="connsiteY1208" fmla="*/ 1499370 h 1996549"/>
              <a:gd name="connsiteX1209" fmla="*/ 743126 w 1998270"/>
              <a:gd name="connsiteY1209" fmla="*/ 1506533 h 1996549"/>
              <a:gd name="connsiteX1210" fmla="*/ 735963 w 1998270"/>
              <a:gd name="connsiteY1210" fmla="*/ 1499370 h 1996549"/>
              <a:gd name="connsiteX1211" fmla="*/ 743126 w 1998270"/>
              <a:gd name="connsiteY1211" fmla="*/ 1492206 h 1996549"/>
              <a:gd name="connsiteX1212" fmla="*/ 865247 w 1998270"/>
              <a:gd name="connsiteY1212" fmla="*/ 1491354 h 1996549"/>
              <a:gd name="connsiteX1213" fmla="*/ 865588 w 1998270"/>
              <a:gd name="connsiteY1213" fmla="*/ 1491354 h 1996549"/>
              <a:gd name="connsiteX1214" fmla="*/ 873434 w 1998270"/>
              <a:gd name="connsiteY1214" fmla="*/ 1499541 h 1996549"/>
              <a:gd name="connsiteX1215" fmla="*/ 865247 w 1998270"/>
              <a:gd name="connsiteY1215" fmla="*/ 1507727 h 1996549"/>
              <a:gd name="connsiteX1216" fmla="*/ 857060 w 1998270"/>
              <a:gd name="connsiteY1216" fmla="*/ 1499541 h 1996549"/>
              <a:gd name="connsiteX1217" fmla="*/ 865247 w 1998270"/>
              <a:gd name="connsiteY1217" fmla="*/ 1491354 h 1996549"/>
              <a:gd name="connsiteX1218" fmla="*/ 926647 w 1998270"/>
              <a:gd name="connsiteY1218" fmla="*/ 1491353 h 1996549"/>
              <a:gd name="connsiteX1219" fmla="*/ 935345 w 1998270"/>
              <a:gd name="connsiteY1219" fmla="*/ 1500052 h 1996549"/>
              <a:gd name="connsiteX1220" fmla="*/ 926647 w 1998270"/>
              <a:gd name="connsiteY1220" fmla="*/ 1508750 h 1996549"/>
              <a:gd name="connsiteX1221" fmla="*/ 917949 w 1998270"/>
              <a:gd name="connsiteY1221" fmla="*/ 1500052 h 1996549"/>
              <a:gd name="connsiteX1222" fmla="*/ 926647 w 1998270"/>
              <a:gd name="connsiteY1222" fmla="*/ 1491353 h 1996549"/>
              <a:gd name="connsiteX1223" fmla="*/ 803845 w 1998270"/>
              <a:gd name="connsiteY1223" fmla="*/ 1491353 h 1996549"/>
              <a:gd name="connsiteX1224" fmla="*/ 811520 w 1998270"/>
              <a:gd name="connsiteY1224" fmla="*/ 1499029 h 1996549"/>
              <a:gd name="connsiteX1225" fmla="*/ 803845 w 1998270"/>
              <a:gd name="connsiteY1225" fmla="*/ 1506704 h 1996549"/>
              <a:gd name="connsiteX1226" fmla="*/ 796170 w 1998270"/>
              <a:gd name="connsiteY1226" fmla="*/ 1499029 h 1996549"/>
              <a:gd name="connsiteX1227" fmla="*/ 803845 w 1998270"/>
              <a:gd name="connsiteY1227" fmla="*/ 1491353 h 1996549"/>
              <a:gd name="connsiteX1228" fmla="*/ 988048 w 1998270"/>
              <a:gd name="connsiteY1228" fmla="*/ 1490159 h 1996549"/>
              <a:gd name="connsiteX1229" fmla="*/ 997259 w 1998270"/>
              <a:gd name="connsiteY1229" fmla="*/ 1499370 h 1996549"/>
              <a:gd name="connsiteX1230" fmla="*/ 988048 w 1998270"/>
              <a:gd name="connsiteY1230" fmla="*/ 1508580 h 1996549"/>
              <a:gd name="connsiteX1231" fmla="*/ 978839 w 1998270"/>
              <a:gd name="connsiteY1231" fmla="*/ 1499370 h 1996549"/>
              <a:gd name="connsiteX1232" fmla="*/ 988048 w 1998270"/>
              <a:gd name="connsiteY1232" fmla="*/ 1490159 h 1996549"/>
              <a:gd name="connsiteX1233" fmla="*/ 1050132 w 1998270"/>
              <a:gd name="connsiteY1233" fmla="*/ 1489818 h 1996549"/>
              <a:gd name="connsiteX1234" fmla="*/ 1059683 w 1998270"/>
              <a:gd name="connsiteY1234" fmla="*/ 1498858 h 1996549"/>
              <a:gd name="connsiteX1235" fmla="*/ 1050132 w 1998270"/>
              <a:gd name="connsiteY1235" fmla="*/ 1508409 h 1996549"/>
              <a:gd name="connsiteX1236" fmla="*/ 1040581 w 1998270"/>
              <a:gd name="connsiteY1236" fmla="*/ 1499370 h 1996549"/>
              <a:gd name="connsiteX1237" fmla="*/ 1050132 w 1998270"/>
              <a:gd name="connsiteY1237" fmla="*/ 1489818 h 1996549"/>
              <a:gd name="connsiteX1238" fmla="*/ 1110851 w 1998270"/>
              <a:gd name="connsiteY1238" fmla="*/ 1489307 h 1996549"/>
              <a:gd name="connsiteX1239" fmla="*/ 1111192 w 1998270"/>
              <a:gd name="connsiteY1239" fmla="*/ 1489307 h 1996549"/>
              <a:gd name="connsiteX1240" fmla="*/ 1120914 w 1998270"/>
              <a:gd name="connsiteY1240" fmla="*/ 1499370 h 1996549"/>
              <a:gd name="connsiteX1241" fmla="*/ 1110851 w 1998270"/>
              <a:gd name="connsiteY1241" fmla="*/ 1509433 h 1996549"/>
              <a:gd name="connsiteX1242" fmla="*/ 1100789 w 1998270"/>
              <a:gd name="connsiteY1242" fmla="*/ 1499370 h 1996549"/>
              <a:gd name="connsiteX1243" fmla="*/ 1110851 w 1998270"/>
              <a:gd name="connsiteY1243" fmla="*/ 1489307 h 1996549"/>
              <a:gd name="connsiteX1244" fmla="*/ 1172253 w 1998270"/>
              <a:gd name="connsiteY1244" fmla="*/ 1488965 h 1996549"/>
              <a:gd name="connsiteX1245" fmla="*/ 1182657 w 1998270"/>
              <a:gd name="connsiteY1245" fmla="*/ 1499370 h 1996549"/>
              <a:gd name="connsiteX1246" fmla="*/ 1172253 w 1998270"/>
              <a:gd name="connsiteY1246" fmla="*/ 1509774 h 1996549"/>
              <a:gd name="connsiteX1247" fmla="*/ 1161849 w 1998270"/>
              <a:gd name="connsiteY1247" fmla="*/ 1499370 h 1996549"/>
              <a:gd name="connsiteX1248" fmla="*/ 1172253 w 1998270"/>
              <a:gd name="connsiteY1248" fmla="*/ 1488965 h 1996549"/>
              <a:gd name="connsiteX1249" fmla="*/ 1234020 w 1998270"/>
              <a:gd name="connsiteY1249" fmla="*/ 1488490 h 1996549"/>
              <a:gd name="connsiteX1250" fmla="*/ 1244765 w 1998270"/>
              <a:gd name="connsiteY1250" fmla="*/ 1499235 h 1996549"/>
              <a:gd name="connsiteX1251" fmla="*/ 1234020 w 1998270"/>
              <a:gd name="connsiteY1251" fmla="*/ 1509980 h 1996549"/>
              <a:gd name="connsiteX1252" fmla="*/ 1223275 w 1998270"/>
              <a:gd name="connsiteY1252" fmla="*/ 1499235 h 1996549"/>
              <a:gd name="connsiteX1253" fmla="*/ 1234020 w 1998270"/>
              <a:gd name="connsiteY1253" fmla="*/ 1488490 h 1996549"/>
              <a:gd name="connsiteX1254" fmla="*/ 1971151 w 1998270"/>
              <a:gd name="connsiteY1254" fmla="*/ 1488283 h 1996549"/>
              <a:gd name="connsiteX1255" fmla="*/ 1982237 w 1998270"/>
              <a:gd name="connsiteY1255" fmla="*/ 1499370 h 1996549"/>
              <a:gd name="connsiteX1256" fmla="*/ 1971151 w 1998270"/>
              <a:gd name="connsiteY1256" fmla="*/ 1510456 h 1996549"/>
              <a:gd name="connsiteX1257" fmla="*/ 1960065 w 1998270"/>
              <a:gd name="connsiteY1257" fmla="*/ 1499370 h 1996549"/>
              <a:gd name="connsiteX1258" fmla="*/ 1971151 w 1998270"/>
              <a:gd name="connsiteY1258" fmla="*/ 1488283 h 1996549"/>
              <a:gd name="connsiteX1259" fmla="*/ 1295055 w 1998270"/>
              <a:gd name="connsiteY1259" fmla="*/ 1488283 h 1996549"/>
              <a:gd name="connsiteX1260" fmla="*/ 1306142 w 1998270"/>
              <a:gd name="connsiteY1260" fmla="*/ 1499370 h 1996549"/>
              <a:gd name="connsiteX1261" fmla="*/ 1295055 w 1998270"/>
              <a:gd name="connsiteY1261" fmla="*/ 1510456 h 1996549"/>
              <a:gd name="connsiteX1262" fmla="*/ 1283969 w 1998270"/>
              <a:gd name="connsiteY1262" fmla="*/ 1499370 h 1996549"/>
              <a:gd name="connsiteX1263" fmla="*/ 1295055 w 1998270"/>
              <a:gd name="connsiteY1263" fmla="*/ 1488283 h 1996549"/>
              <a:gd name="connsiteX1264" fmla="*/ 1357138 w 1998270"/>
              <a:gd name="connsiteY1264" fmla="*/ 1487942 h 1996549"/>
              <a:gd name="connsiteX1265" fmla="*/ 1368566 w 1998270"/>
              <a:gd name="connsiteY1265" fmla="*/ 1499370 h 1996549"/>
              <a:gd name="connsiteX1266" fmla="*/ 1357138 w 1998270"/>
              <a:gd name="connsiteY1266" fmla="*/ 1510797 h 1996549"/>
              <a:gd name="connsiteX1267" fmla="*/ 1345711 w 1998270"/>
              <a:gd name="connsiteY1267" fmla="*/ 1499370 h 1996549"/>
              <a:gd name="connsiteX1268" fmla="*/ 1357138 w 1998270"/>
              <a:gd name="connsiteY1268" fmla="*/ 1487942 h 1996549"/>
              <a:gd name="connsiteX1269" fmla="*/ 1417857 w 1998270"/>
              <a:gd name="connsiteY1269" fmla="*/ 1487772 h 1996549"/>
              <a:gd name="connsiteX1270" fmla="*/ 1418198 w 1998270"/>
              <a:gd name="connsiteY1270" fmla="*/ 1487772 h 1996549"/>
              <a:gd name="connsiteX1271" fmla="*/ 1429455 w 1998270"/>
              <a:gd name="connsiteY1271" fmla="*/ 1499370 h 1996549"/>
              <a:gd name="connsiteX1272" fmla="*/ 1417857 w 1998270"/>
              <a:gd name="connsiteY1272" fmla="*/ 1510968 h 1996549"/>
              <a:gd name="connsiteX1273" fmla="*/ 1406260 w 1998270"/>
              <a:gd name="connsiteY1273" fmla="*/ 1499370 h 1996549"/>
              <a:gd name="connsiteX1274" fmla="*/ 1417857 w 1998270"/>
              <a:gd name="connsiteY1274" fmla="*/ 1487772 h 1996549"/>
              <a:gd name="connsiteX1275" fmla="*/ 1479259 w 1998270"/>
              <a:gd name="connsiteY1275" fmla="*/ 1487430 h 1996549"/>
              <a:gd name="connsiteX1276" fmla="*/ 1491198 w 1998270"/>
              <a:gd name="connsiteY1276" fmla="*/ 1499370 h 1996549"/>
              <a:gd name="connsiteX1277" fmla="*/ 1479259 w 1998270"/>
              <a:gd name="connsiteY1277" fmla="*/ 1511309 h 1996549"/>
              <a:gd name="connsiteX1278" fmla="*/ 1467320 w 1998270"/>
              <a:gd name="connsiteY1278" fmla="*/ 1499370 h 1996549"/>
              <a:gd name="connsiteX1279" fmla="*/ 1479259 w 1998270"/>
              <a:gd name="connsiteY1279" fmla="*/ 1487430 h 1996549"/>
              <a:gd name="connsiteX1280" fmla="*/ 1540661 w 1998270"/>
              <a:gd name="connsiteY1280" fmla="*/ 1487259 h 1996549"/>
              <a:gd name="connsiteX1281" fmla="*/ 1552770 w 1998270"/>
              <a:gd name="connsiteY1281" fmla="*/ 1499369 h 1996549"/>
              <a:gd name="connsiteX1282" fmla="*/ 1540661 w 1998270"/>
              <a:gd name="connsiteY1282" fmla="*/ 1511479 h 1996549"/>
              <a:gd name="connsiteX1283" fmla="*/ 1528551 w 1998270"/>
              <a:gd name="connsiteY1283" fmla="*/ 1499369 h 1996549"/>
              <a:gd name="connsiteX1284" fmla="*/ 1540661 w 1998270"/>
              <a:gd name="connsiteY1284" fmla="*/ 1487259 h 1996549"/>
              <a:gd name="connsiteX1285" fmla="*/ 1602061 w 1998270"/>
              <a:gd name="connsiteY1285" fmla="*/ 1487089 h 1996549"/>
              <a:gd name="connsiteX1286" fmla="*/ 1614342 w 1998270"/>
              <a:gd name="connsiteY1286" fmla="*/ 1499370 h 1996549"/>
              <a:gd name="connsiteX1287" fmla="*/ 1602061 w 1998270"/>
              <a:gd name="connsiteY1287" fmla="*/ 1511650 h 1996549"/>
              <a:gd name="connsiteX1288" fmla="*/ 1589782 w 1998270"/>
              <a:gd name="connsiteY1288" fmla="*/ 1499370 h 1996549"/>
              <a:gd name="connsiteX1289" fmla="*/ 1602061 w 1998270"/>
              <a:gd name="connsiteY1289" fmla="*/ 1487089 h 1996549"/>
              <a:gd name="connsiteX1290" fmla="*/ 1664145 w 1998270"/>
              <a:gd name="connsiteY1290" fmla="*/ 1486919 h 1996549"/>
              <a:gd name="connsiteX1291" fmla="*/ 1664485 w 1998270"/>
              <a:gd name="connsiteY1291" fmla="*/ 1486919 h 1996549"/>
              <a:gd name="connsiteX1292" fmla="*/ 1676596 w 1998270"/>
              <a:gd name="connsiteY1292" fmla="*/ 1499370 h 1996549"/>
              <a:gd name="connsiteX1293" fmla="*/ 1664145 w 1998270"/>
              <a:gd name="connsiteY1293" fmla="*/ 1511820 h 1996549"/>
              <a:gd name="connsiteX1294" fmla="*/ 1651694 w 1998270"/>
              <a:gd name="connsiteY1294" fmla="*/ 1499370 h 1996549"/>
              <a:gd name="connsiteX1295" fmla="*/ 1664145 w 1998270"/>
              <a:gd name="connsiteY1295" fmla="*/ 1486919 h 1996549"/>
              <a:gd name="connsiteX1296" fmla="*/ 1786265 w 1998270"/>
              <a:gd name="connsiteY1296" fmla="*/ 1486748 h 1996549"/>
              <a:gd name="connsiteX1297" fmla="*/ 1798886 w 1998270"/>
              <a:gd name="connsiteY1297" fmla="*/ 1499370 h 1996549"/>
              <a:gd name="connsiteX1298" fmla="*/ 1786265 w 1998270"/>
              <a:gd name="connsiteY1298" fmla="*/ 1511991 h 1996549"/>
              <a:gd name="connsiteX1299" fmla="*/ 1773644 w 1998270"/>
              <a:gd name="connsiteY1299" fmla="*/ 1499370 h 1996549"/>
              <a:gd name="connsiteX1300" fmla="*/ 1786265 w 1998270"/>
              <a:gd name="connsiteY1300" fmla="*/ 1486748 h 1996549"/>
              <a:gd name="connsiteX1301" fmla="*/ 1724864 w 1998270"/>
              <a:gd name="connsiteY1301" fmla="*/ 1486748 h 1996549"/>
              <a:gd name="connsiteX1302" fmla="*/ 1737485 w 1998270"/>
              <a:gd name="connsiteY1302" fmla="*/ 1499370 h 1996549"/>
              <a:gd name="connsiteX1303" fmla="*/ 1724864 w 1998270"/>
              <a:gd name="connsiteY1303" fmla="*/ 1511991 h 1996549"/>
              <a:gd name="connsiteX1304" fmla="*/ 1712243 w 1998270"/>
              <a:gd name="connsiteY1304" fmla="*/ 1499370 h 1996549"/>
              <a:gd name="connsiteX1305" fmla="*/ 1724864 w 1998270"/>
              <a:gd name="connsiteY1305" fmla="*/ 1486748 h 1996549"/>
              <a:gd name="connsiteX1306" fmla="*/ 1909067 w 1998270"/>
              <a:gd name="connsiteY1306" fmla="*/ 1486578 h 1996549"/>
              <a:gd name="connsiteX1307" fmla="*/ 1909409 w 1998270"/>
              <a:gd name="connsiteY1307" fmla="*/ 1486578 h 1996549"/>
              <a:gd name="connsiteX1308" fmla="*/ 1921859 w 1998270"/>
              <a:gd name="connsiteY1308" fmla="*/ 1499370 h 1996549"/>
              <a:gd name="connsiteX1309" fmla="*/ 1909067 w 1998270"/>
              <a:gd name="connsiteY1309" fmla="*/ 1512162 h 1996549"/>
              <a:gd name="connsiteX1310" fmla="*/ 1896276 w 1998270"/>
              <a:gd name="connsiteY1310" fmla="*/ 1499370 h 1996549"/>
              <a:gd name="connsiteX1311" fmla="*/ 1909067 w 1998270"/>
              <a:gd name="connsiteY1311" fmla="*/ 1486578 h 1996549"/>
              <a:gd name="connsiteX1312" fmla="*/ 1847666 w 1998270"/>
              <a:gd name="connsiteY1312" fmla="*/ 1486578 h 1996549"/>
              <a:gd name="connsiteX1313" fmla="*/ 1848007 w 1998270"/>
              <a:gd name="connsiteY1313" fmla="*/ 1486578 h 1996549"/>
              <a:gd name="connsiteX1314" fmla="*/ 1860458 w 1998270"/>
              <a:gd name="connsiteY1314" fmla="*/ 1499370 h 1996549"/>
              <a:gd name="connsiteX1315" fmla="*/ 1847666 w 1998270"/>
              <a:gd name="connsiteY1315" fmla="*/ 1512162 h 1996549"/>
              <a:gd name="connsiteX1316" fmla="*/ 1834875 w 1998270"/>
              <a:gd name="connsiteY1316" fmla="*/ 1499370 h 1996549"/>
              <a:gd name="connsiteX1317" fmla="*/ 1847666 w 1998270"/>
              <a:gd name="connsiteY1317" fmla="*/ 1486578 h 1996549"/>
              <a:gd name="connsiteX1318" fmla="*/ 67029 w 1998270"/>
              <a:gd name="connsiteY1318" fmla="*/ 1436774 h 1996549"/>
              <a:gd name="connsiteX1319" fmla="*/ 68223 w 1998270"/>
              <a:gd name="connsiteY1319" fmla="*/ 1437968 h 1996549"/>
              <a:gd name="connsiteX1320" fmla="*/ 67029 w 1998270"/>
              <a:gd name="connsiteY1320" fmla="*/ 1439162 h 1996549"/>
              <a:gd name="connsiteX1321" fmla="*/ 65836 w 1998270"/>
              <a:gd name="connsiteY1321" fmla="*/ 1437968 h 1996549"/>
              <a:gd name="connsiteX1322" fmla="*/ 67029 w 1998270"/>
              <a:gd name="connsiteY1322" fmla="*/ 1436774 h 1996549"/>
              <a:gd name="connsiteX1323" fmla="*/ 129113 w 1998270"/>
              <a:gd name="connsiteY1323" fmla="*/ 1436093 h 1996549"/>
              <a:gd name="connsiteX1324" fmla="*/ 129488 w 1998270"/>
              <a:gd name="connsiteY1324" fmla="*/ 1436123 h 1996549"/>
              <a:gd name="connsiteX1325" fmla="*/ 130989 w 1998270"/>
              <a:gd name="connsiteY1325" fmla="*/ 1438310 h 1996549"/>
              <a:gd name="connsiteX1326" fmla="*/ 129113 w 1998270"/>
              <a:gd name="connsiteY1326" fmla="*/ 1440186 h 1996549"/>
              <a:gd name="connsiteX1327" fmla="*/ 128738 w 1998270"/>
              <a:gd name="connsiteY1327" fmla="*/ 1440155 h 1996549"/>
              <a:gd name="connsiteX1328" fmla="*/ 127237 w 1998270"/>
              <a:gd name="connsiteY1328" fmla="*/ 1437969 h 1996549"/>
              <a:gd name="connsiteX1329" fmla="*/ 129113 w 1998270"/>
              <a:gd name="connsiteY1329" fmla="*/ 1436093 h 1996549"/>
              <a:gd name="connsiteX1330" fmla="*/ 189832 w 1998270"/>
              <a:gd name="connsiteY1330" fmla="*/ 1435410 h 1996549"/>
              <a:gd name="connsiteX1331" fmla="*/ 190190 w 1998270"/>
              <a:gd name="connsiteY1331" fmla="*/ 1435410 h 1996549"/>
              <a:gd name="connsiteX1332" fmla="*/ 192390 w 1998270"/>
              <a:gd name="connsiteY1332" fmla="*/ 1437968 h 1996549"/>
              <a:gd name="connsiteX1333" fmla="*/ 189832 w 1998270"/>
              <a:gd name="connsiteY1333" fmla="*/ 1440527 h 1996549"/>
              <a:gd name="connsiteX1334" fmla="*/ 187274 w 1998270"/>
              <a:gd name="connsiteY1334" fmla="*/ 1437968 h 1996549"/>
              <a:gd name="connsiteX1335" fmla="*/ 189832 w 1998270"/>
              <a:gd name="connsiteY1335" fmla="*/ 1435410 h 1996549"/>
              <a:gd name="connsiteX1336" fmla="*/ 251233 w 1998270"/>
              <a:gd name="connsiteY1336" fmla="*/ 1434728 h 1996549"/>
              <a:gd name="connsiteX1337" fmla="*/ 251591 w 1998270"/>
              <a:gd name="connsiteY1337" fmla="*/ 1434728 h 1996549"/>
              <a:gd name="connsiteX1338" fmla="*/ 254474 w 1998270"/>
              <a:gd name="connsiteY1338" fmla="*/ 1437968 h 1996549"/>
              <a:gd name="connsiteX1339" fmla="*/ 251233 w 1998270"/>
              <a:gd name="connsiteY1339" fmla="*/ 1441209 h 1996549"/>
              <a:gd name="connsiteX1340" fmla="*/ 247993 w 1998270"/>
              <a:gd name="connsiteY1340" fmla="*/ 1437968 h 1996549"/>
              <a:gd name="connsiteX1341" fmla="*/ 251233 w 1998270"/>
              <a:gd name="connsiteY1341" fmla="*/ 1434728 h 1996549"/>
              <a:gd name="connsiteX1342" fmla="*/ 312635 w 1998270"/>
              <a:gd name="connsiteY1342" fmla="*/ 1434216 h 1996549"/>
              <a:gd name="connsiteX1343" fmla="*/ 316387 w 1998270"/>
              <a:gd name="connsiteY1343" fmla="*/ 1437969 h 1996549"/>
              <a:gd name="connsiteX1344" fmla="*/ 312635 w 1998270"/>
              <a:gd name="connsiteY1344" fmla="*/ 1441721 h 1996549"/>
              <a:gd name="connsiteX1345" fmla="*/ 308883 w 1998270"/>
              <a:gd name="connsiteY1345" fmla="*/ 1437969 h 1996549"/>
              <a:gd name="connsiteX1346" fmla="*/ 312635 w 1998270"/>
              <a:gd name="connsiteY1346" fmla="*/ 1434216 h 1996549"/>
              <a:gd name="connsiteX1347" fmla="*/ 374036 w 1998270"/>
              <a:gd name="connsiteY1347" fmla="*/ 1433534 h 1996549"/>
              <a:gd name="connsiteX1348" fmla="*/ 374377 w 1998270"/>
              <a:gd name="connsiteY1348" fmla="*/ 1433534 h 1996549"/>
              <a:gd name="connsiteX1349" fmla="*/ 378470 w 1998270"/>
              <a:gd name="connsiteY1349" fmla="*/ 1437969 h 1996549"/>
              <a:gd name="connsiteX1350" fmla="*/ 374036 w 1998270"/>
              <a:gd name="connsiteY1350" fmla="*/ 1442403 h 1996549"/>
              <a:gd name="connsiteX1351" fmla="*/ 369602 w 1998270"/>
              <a:gd name="connsiteY1351" fmla="*/ 1437969 h 1996549"/>
              <a:gd name="connsiteX1352" fmla="*/ 374036 w 1998270"/>
              <a:gd name="connsiteY1352" fmla="*/ 1433534 h 1996549"/>
              <a:gd name="connsiteX1353" fmla="*/ 436119 w 1998270"/>
              <a:gd name="connsiteY1353" fmla="*/ 1432852 h 1996549"/>
              <a:gd name="connsiteX1354" fmla="*/ 436460 w 1998270"/>
              <a:gd name="connsiteY1354" fmla="*/ 1432852 h 1996549"/>
              <a:gd name="connsiteX1355" fmla="*/ 441236 w 1998270"/>
              <a:gd name="connsiteY1355" fmla="*/ 1437969 h 1996549"/>
              <a:gd name="connsiteX1356" fmla="*/ 436119 w 1998270"/>
              <a:gd name="connsiteY1356" fmla="*/ 1443085 h 1996549"/>
              <a:gd name="connsiteX1357" fmla="*/ 431003 w 1998270"/>
              <a:gd name="connsiteY1357" fmla="*/ 1437969 h 1996549"/>
              <a:gd name="connsiteX1358" fmla="*/ 436119 w 1998270"/>
              <a:gd name="connsiteY1358" fmla="*/ 1432852 h 1996549"/>
              <a:gd name="connsiteX1359" fmla="*/ 496839 w 1998270"/>
              <a:gd name="connsiteY1359" fmla="*/ 1432340 h 1996549"/>
              <a:gd name="connsiteX1360" fmla="*/ 502468 w 1998270"/>
              <a:gd name="connsiteY1360" fmla="*/ 1437969 h 1996549"/>
              <a:gd name="connsiteX1361" fmla="*/ 496839 w 1998270"/>
              <a:gd name="connsiteY1361" fmla="*/ 1443597 h 1996549"/>
              <a:gd name="connsiteX1362" fmla="*/ 491211 w 1998270"/>
              <a:gd name="connsiteY1362" fmla="*/ 1437969 h 1996549"/>
              <a:gd name="connsiteX1363" fmla="*/ 496839 w 1998270"/>
              <a:gd name="connsiteY1363" fmla="*/ 1432340 h 1996549"/>
              <a:gd name="connsiteX1364" fmla="*/ 558240 w 1998270"/>
              <a:gd name="connsiteY1364" fmla="*/ 1431658 h 1996549"/>
              <a:gd name="connsiteX1365" fmla="*/ 558581 w 1998270"/>
              <a:gd name="connsiteY1365" fmla="*/ 1431658 h 1996549"/>
              <a:gd name="connsiteX1366" fmla="*/ 564551 w 1998270"/>
              <a:gd name="connsiteY1366" fmla="*/ 1437969 h 1996549"/>
              <a:gd name="connsiteX1367" fmla="*/ 558240 w 1998270"/>
              <a:gd name="connsiteY1367" fmla="*/ 1444279 h 1996549"/>
              <a:gd name="connsiteX1368" fmla="*/ 551930 w 1998270"/>
              <a:gd name="connsiteY1368" fmla="*/ 1437969 h 1996549"/>
              <a:gd name="connsiteX1369" fmla="*/ 558240 w 1998270"/>
              <a:gd name="connsiteY1369" fmla="*/ 1431658 h 1996549"/>
              <a:gd name="connsiteX1370" fmla="*/ 620007 w 1998270"/>
              <a:gd name="connsiteY1370" fmla="*/ 1431012 h 1996549"/>
              <a:gd name="connsiteX1371" fmla="*/ 626830 w 1998270"/>
              <a:gd name="connsiteY1371" fmla="*/ 1437834 h 1996549"/>
              <a:gd name="connsiteX1372" fmla="*/ 620007 w 1998270"/>
              <a:gd name="connsiteY1372" fmla="*/ 1444657 h 1996549"/>
              <a:gd name="connsiteX1373" fmla="*/ 613185 w 1998270"/>
              <a:gd name="connsiteY1373" fmla="*/ 1437834 h 1996549"/>
              <a:gd name="connsiteX1374" fmla="*/ 620007 w 1998270"/>
              <a:gd name="connsiteY1374" fmla="*/ 1431012 h 1996549"/>
              <a:gd name="connsiteX1375" fmla="*/ 681042 w 1998270"/>
              <a:gd name="connsiteY1375" fmla="*/ 1430634 h 1996549"/>
              <a:gd name="connsiteX1376" fmla="*/ 688377 w 1998270"/>
              <a:gd name="connsiteY1376" fmla="*/ 1437968 h 1996549"/>
              <a:gd name="connsiteX1377" fmla="*/ 681042 w 1998270"/>
              <a:gd name="connsiteY1377" fmla="*/ 1445303 h 1996549"/>
              <a:gd name="connsiteX1378" fmla="*/ 673709 w 1998270"/>
              <a:gd name="connsiteY1378" fmla="*/ 1437968 h 1996549"/>
              <a:gd name="connsiteX1379" fmla="*/ 681042 w 1998270"/>
              <a:gd name="connsiteY1379" fmla="*/ 1430634 h 1996549"/>
              <a:gd name="connsiteX1380" fmla="*/ 743126 w 1998270"/>
              <a:gd name="connsiteY1380" fmla="*/ 1430123 h 1996549"/>
              <a:gd name="connsiteX1381" fmla="*/ 743467 w 1998270"/>
              <a:gd name="connsiteY1381" fmla="*/ 1430123 h 1996549"/>
              <a:gd name="connsiteX1382" fmla="*/ 750972 w 1998270"/>
              <a:gd name="connsiteY1382" fmla="*/ 1437969 h 1996549"/>
              <a:gd name="connsiteX1383" fmla="*/ 743126 w 1998270"/>
              <a:gd name="connsiteY1383" fmla="*/ 1445814 h 1996549"/>
              <a:gd name="connsiteX1384" fmla="*/ 735281 w 1998270"/>
              <a:gd name="connsiteY1384" fmla="*/ 1437969 h 1996549"/>
              <a:gd name="connsiteX1385" fmla="*/ 743126 w 1998270"/>
              <a:gd name="connsiteY1385" fmla="*/ 1430123 h 1996549"/>
              <a:gd name="connsiteX1386" fmla="*/ 803845 w 1998270"/>
              <a:gd name="connsiteY1386" fmla="*/ 1429611 h 1996549"/>
              <a:gd name="connsiteX1387" fmla="*/ 812202 w 1998270"/>
              <a:gd name="connsiteY1387" fmla="*/ 1437969 h 1996549"/>
              <a:gd name="connsiteX1388" fmla="*/ 803845 w 1998270"/>
              <a:gd name="connsiteY1388" fmla="*/ 1446326 h 1996549"/>
              <a:gd name="connsiteX1389" fmla="*/ 795488 w 1998270"/>
              <a:gd name="connsiteY1389" fmla="*/ 1437969 h 1996549"/>
              <a:gd name="connsiteX1390" fmla="*/ 803845 w 1998270"/>
              <a:gd name="connsiteY1390" fmla="*/ 1429611 h 1996549"/>
              <a:gd name="connsiteX1391" fmla="*/ 865613 w 1998270"/>
              <a:gd name="connsiteY1391" fmla="*/ 1428965 h 1996549"/>
              <a:gd name="connsiteX1392" fmla="*/ 874482 w 1998270"/>
              <a:gd name="connsiteY1392" fmla="*/ 1437834 h 1996549"/>
              <a:gd name="connsiteX1393" fmla="*/ 865613 w 1998270"/>
              <a:gd name="connsiteY1393" fmla="*/ 1446703 h 1996549"/>
              <a:gd name="connsiteX1394" fmla="*/ 856744 w 1998270"/>
              <a:gd name="connsiteY1394" fmla="*/ 1437834 h 1996549"/>
              <a:gd name="connsiteX1395" fmla="*/ 865613 w 1998270"/>
              <a:gd name="connsiteY1395" fmla="*/ 1428965 h 1996549"/>
              <a:gd name="connsiteX1396" fmla="*/ 926648 w 1998270"/>
              <a:gd name="connsiteY1396" fmla="*/ 1428588 h 1996549"/>
              <a:gd name="connsiteX1397" fmla="*/ 926989 w 1998270"/>
              <a:gd name="connsiteY1397" fmla="*/ 1428588 h 1996549"/>
              <a:gd name="connsiteX1398" fmla="*/ 936028 w 1998270"/>
              <a:gd name="connsiteY1398" fmla="*/ 1437968 h 1996549"/>
              <a:gd name="connsiteX1399" fmla="*/ 926648 w 1998270"/>
              <a:gd name="connsiteY1399" fmla="*/ 1447349 h 1996549"/>
              <a:gd name="connsiteX1400" fmla="*/ 917267 w 1998270"/>
              <a:gd name="connsiteY1400" fmla="*/ 1437968 h 1996549"/>
              <a:gd name="connsiteX1401" fmla="*/ 926648 w 1998270"/>
              <a:gd name="connsiteY1401" fmla="*/ 1428588 h 1996549"/>
              <a:gd name="connsiteX1402" fmla="*/ 988049 w 1998270"/>
              <a:gd name="connsiteY1402" fmla="*/ 1428076 h 1996549"/>
              <a:gd name="connsiteX1403" fmla="*/ 997941 w 1998270"/>
              <a:gd name="connsiteY1403" fmla="*/ 1437969 h 1996549"/>
              <a:gd name="connsiteX1404" fmla="*/ 988049 w 1998270"/>
              <a:gd name="connsiteY1404" fmla="*/ 1447861 h 1996549"/>
              <a:gd name="connsiteX1405" fmla="*/ 978157 w 1998270"/>
              <a:gd name="connsiteY1405" fmla="*/ 1437969 h 1996549"/>
              <a:gd name="connsiteX1406" fmla="*/ 988049 w 1998270"/>
              <a:gd name="connsiteY1406" fmla="*/ 1428076 h 1996549"/>
              <a:gd name="connsiteX1407" fmla="*/ 1050132 w 1998270"/>
              <a:gd name="connsiteY1407" fmla="*/ 1427734 h 1996549"/>
              <a:gd name="connsiteX1408" fmla="*/ 1060366 w 1998270"/>
              <a:gd name="connsiteY1408" fmla="*/ 1437968 h 1996549"/>
              <a:gd name="connsiteX1409" fmla="*/ 1050132 w 1998270"/>
              <a:gd name="connsiteY1409" fmla="*/ 1448202 h 1996549"/>
              <a:gd name="connsiteX1410" fmla="*/ 1039899 w 1998270"/>
              <a:gd name="connsiteY1410" fmla="*/ 1437968 h 1996549"/>
              <a:gd name="connsiteX1411" fmla="*/ 1050132 w 1998270"/>
              <a:gd name="connsiteY1411" fmla="*/ 1427734 h 1996549"/>
              <a:gd name="connsiteX1412" fmla="*/ 1111217 w 1998270"/>
              <a:gd name="connsiteY1412" fmla="*/ 1427089 h 1996549"/>
              <a:gd name="connsiteX1413" fmla="*/ 1121962 w 1998270"/>
              <a:gd name="connsiteY1413" fmla="*/ 1437834 h 1996549"/>
              <a:gd name="connsiteX1414" fmla="*/ 1111217 w 1998270"/>
              <a:gd name="connsiteY1414" fmla="*/ 1448579 h 1996549"/>
              <a:gd name="connsiteX1415" fmla="*/ 1100472 w 1998270"/>
              <a:gd name="connsiteY1415" fmla="*/ 1437834 h 1996549"/>
              <a:gd name="connsiteX1416" fmla="*/ 1111217 w 1998270"/>
              <a:gd name="connsiteY1416" fmla="*/ 1427089 h 1996549"/>
              <a:gd name="connsiteX1417" fmla="*/ 1172253 w 1998270"/>
              <a:gd name="connsiteY1417" fmla="*/ 1426882 h 1996549"/>
              <a:gd name="connsiteX1418" fmla="*/ 1183339 w 1998270"/>
              <a:gd name="connsiteY1418" fmla="*/ 1437969 h 1996549"/>
              <a:gd name="connsiteX1419" fmla="*/ 1172253 w 1998270"/>
              <a:gd name="connsiteY1419" fmla="*/ 1449055 h 1996549"/>
              <a:gd name="connsiteX1420" fmla="*/ 1161167 w 1998270"/>
              <a:gd name="connsiteY1420" fmla="*/ 1437969 h 1996549"/>
              <a:gd name="connsiteX1421" fmla="*/ 1172253 w 1998270"/>
              <a:gd name="connsiteY1421" fmla="*/ 1426882 h 1996549"/>
              <a:gd name="connsiteX1422" fmla="*/ 1233654 w 1998270"/>
              <a:gd name="connsiteY1422" fmla="*/ 1426540 h 1996549"/>
              <a:gd name="connsiteX1423" fmla="*/ 1245081 w 1998270"/>
              <a:gd name="connsiteY1423" fmla="*/ 1437968 h 1996549"/>
              <a:gd name="connsiteX1424" fmla="*/ 1233654 w 1998270"/>
              <a:gd name="connsiteY1424" fmla="*/ 1449395 h 1996549"/>
              <a:gd name="connsiteX1425" fmla="*/ 1222227 w 1998270"/>
              <a:gd name="connsiteY1425" fmla="*/ 1437968 h 1996549"/>
              <a:gd name="connsiteX1426" fmla="*/ 1233654 w 1998270"/>
              <a:gd name="connsiteY1426" fmla="*/ 1426540 h 1996549"/>
              <a:gd name="connsiteX1427" fmla="*/ 1971151 w 1998270"/>
              <a:gd name="connsiteY1427" fmla="*/ 1426199 h 1996549"/>
              <a:gd name="connsiteX1428" fmla="*/ 1982920 w 1998270"/>
              <a:gd name="connsiteY1428" fmla="*/ 1437968 h 1996549"/>
              <a:gd name="connsiteX1429" fmla="*/ 1971151 w 1998270"/>
              <a:gd name="connsiteY1429" fmla="*/ 1449737 h 1996549"/>
              <a:gd name="connsiteX1430" fmla="*/ 1959383 w 1998270"/>
              <a:gd name="connsiteY1430" fmla="*/ 1437968 h 1996549"/>
              <a:gd name="connsiteX1431" fmla="*/ 1971151 w 1998270"/>
              <a:gd name="connsiteY1431" fmla="*/ 1426199 h 1996549"/>
              <a:gd name="connsiteX1432" fmla="*/ 1295055 w 1998270"/>
              <a:gd name="connsiteY1432" fmla="*/ 1426199 h 1996549"/>
              <a:gd name="connsiteX1433" fmla="*/ 1306823 w 1998270"/>
              <a:gd name="connsiteY1433" fmla="*/ 1437968 h 1996549"/>
              <a:gd name="connsiteX1434" fmla="*/ 1295055 w 1998270"/>
              <a:gd name="connsiteY1434" fmla="*/ 1449737 h 1996549"/>
              <a:gd name="connsiteX1435" fmla="*/ 1283287 w 1998270"/>
              <a:gd name="connsiteY1435" fmla="*/ 1437968 h 1996549"/>
              <a:gd name="connsiteX1436" fmla="*/ 1295055 w 1998270"/>
              <a:gd name="connsiteY1436" fmla="*/ 1426199 h 1996549"/>
              <a:gd name="connsiteX1437" fmla="*/ 1357138 w 1998270"/>
              <a:gd name="connsiteY1437" fmla="*/ 1425858 h 1996549"/>
              <a:gd name="connsiteX1438" fmla="*/ 1369248 w 1998270"/>
              <a:gd name="connsiteY1438" fmla="*/ 1437968 h 1996549"/>
              <a:gd name="connsiteX1439" fmla="*/ 1357138 w 1998270"/>
              <a:gd name="connsiteY1439" fmla="*/ 1450078 h 1996549"/>
              <a:gd name="connsiteX1440" fmla="*/ 1345029 w 1998270"/>
              <a:gd name="connsiteY1440" fmla="*/ 1437968 h 1996549"/>
              <a:gd name="connsiteX1441" fmla="*/ 1357138 w 1998270"/>
              <a:gd name="connsiteY1441" fmla="*/ 1425858 h 1996549"/>
              <a:gd name="connsiteX1442" fmla="*/ 1417858 w 1998270"/>
              <a:gd name="connsiteY1442" fmla="*/ 1425518 h 1996549"/>
              <a:gd name="connsiteX1443" fmla="*/ 1418198 w 1998270"/>
              <a:gd name="connsiteY1443" fmla="*/ 1425518 h 1996549"/>
              <a:gd name="connsiteX1444" fmla="*/ 1430309 w 1998270"/>
              <a:gd name="connsiteY1444" fmla="*/ 1437969 h 1996549"/>
              <a:gd name="connsiteX1445" fmla="*/ 1417858 w 1998270"/>
              <a:gd name="connsiteY1445" fmla="*/ 1450419 h 1996549"/>
              <a:gd name="connsiteX1446" fmla="*/ 1405407 w 1998270"/>
              <a:gd name="connsiteY1446" fmla="*/ 1437969 h 1996549"/>
              <a:gd name="connsiteX1447" fmla="*/ 1417858 w 1998270"/>
              <a:gd name="connsiteY1447" fmla="*/ 1425518 h 1996549"/>
              <a:gd name="connsiteX1448" fmla="*/ 1479258 w 1998270"/>
              <a:gd name="connsiteY1448" fmla="*/ 1425177 h 1996549"/>
              <a:gd name="connsiteX1449" fmla="*/ 1479599 w 1998270"/>
              <a:gd name="connsiteY1449" fmla="*/ 1425177 h 1996549"/>
              <a:gd name="connsiteX1450" fmla="*/ 1492050 w 1998270"/>
              <a:gd name="connsiteY1450" fmla="*/ 1437969 h 1996549"/>
              <a:gd name="connsiteX1451" fmla="*/ 1479258 w 1998270"/>
              <a:gd name="connsiteY1451" fmla="*/ 1450761 h 1996549"/>
              <a:gd name="connsiteX1452" fmla="*/ 1466467 w 1998270"/>
              <a:gd name="connsiteY1452" fmla="*/ 1437969 h 1996549"/>
              <a:gd name="connsiteX1453" fmla="*/ 1479258 w 1998270"/>
              <a:gd name="connsiteY1453" fmla="*/ 1425177 h 1996549"/>
              <a:gd name="connsiteX1454" fmla="*/ 1540660 w 1998270"/>
              <a:gd name="connsiteY1454" fmla="*/ 1425005 h 1996549"/>
              <a:gd name="connsiteX1455" fmla="*/ 1553622 w 1998270"/>
              <a:gd name="connsiteY1455" fmla="*/ 1437968 h 1996549"/>
              <a:gd name="connsiteX1456" fmla="*/ 1540660 w 1998270"/>
              <a:gd name="connsiteY1456" fmla="*/ 1450930 h 1996549"/>
              <a:gd name="connsiteX1457" fmla="*/ 1527698 w 1998270"/>
              <a:gd name="connsiteY1457" fmla="*/ 1437968 h 1996549"/>
              <a:gd name="connsiteX1458" fmla="*/ 1540660 w 1998270"/>
              <a:gd name="connsiteY1458" fmla="*/ 1425005 h 1996549"/>
              <a:gd name="connsiteX1459" fmla="*/ 1602061 w 1998270"/>
              <a:gd name="connsiteY1459" fmla="*/ 1424836 h 1996549"/>
              <a:gd name="connsiteX1460" fmla="*/ 1602403 w 1998270"/>
              <a:gd name="connsiteY1460" fmla="*/ 1424836 h 1996549"/>
              <a:gd name="connsiteX1461" fmla="*/ 1615195 w 1998270"/>
              <a:gd name="connsiteY1461" fmla="*/ 1437969 h 1996549"/>
              <a:gd name="connsiteX1462" fmla="*/ 1602061 w 1998270"/>
              <a:gd name="connsiteY1462" fmla="*/ 1451102 h 1996549"/>
              <a:gd name="connsiteX1463" fmla="*/ 1588929 w 1998270"/>
              <a:gd name="connsiteY1463" fmla="*/ 1437969 h 1996549"/>
              <a:gd name="connsiteX1464" fmla="*/ 1602061 w 1998270"/>
              <a:gd name="connsiteY1464" fmla="*/ 1424836 h 1996549"/>
              <a:gd name="connsiteX1465" fmla="*/ 1664145 w 1998270"/>
              <a:gd name="connsiteY1465" fmla="*/ 1424664 h 1996549"/>
              <a:gd name="connsiteX1466" fmla="*/ 1677449 w 1998270"/>
              <a:gd name="connsiteY1466" fmla="*/ 1437968 h 1996549"/>
              <a:gd name="connsiteX1467" fmla="*/ 1664145 w 1998270"/>
              <a:gd name="connsiteY1467" fmla="*/ 1451272 h 1996549"/>
              <a:gd name="connsiteX1468" fmla="*/ 1650842 w 1998270"/>
              <a:gd name="connsiteY1468" fmla="*/ 1437968 h 1996549"/>
              <a:gd name="connsiteX1469" fmla="*/ 1664145 w 1998270"/>
              <a:gd name="connsiteY1469" fmla="*/ 1424664 h 1996549"/>
              <a:gd name="connsiteX1470" fmla="*/ 1909067 w 1998270"/>
              <a:gd name="connsiteY1470" fmla="*/ 1424494 h 1996549"/>
              <a:gd name="connsiteX1471" fmla="*/ 1922542 w 1998270"/>
              <a:gd name="connsiteY1471" fmla="*/ 1437969 h 1996549"/>
              <a:gd name="connsiteX1472" fmla="*/ 1909067 w 1998270"/>
              <a:gd name="connsiteY1472" fmla="*/ 1451443 h 1996549"/>
              <a:gd name="connsiteX1473" fmla="*/ 1895594 w 1998270"/>
              <a:gd name="connsiteY1473" fmla="*/ 1437969 h 1996549"/>
              <a:gd name="connsiteX1474" fmla="*/ 1909067 w 1998270"/>
              <a:gd name="connsiteY1474" fmla="*/ 1424494 h 1996549"/>
              <a:gd name="connsiteX1475" fmla="*/ 1847667 w 1998270"/>
              <a:gd name="connsiteY1475" fmla="*/ 1424494 h 1996549"/>
              <a:gd name="connsiteX1476" fmla="*/ 1861141 w 1998270"/>
              <a:gd name="connsiteY1476" fmla="*/ 1437969 h 1996549"/>
              <a:gd name="connsiteX1477" fmla="*/ 1847667 w 1998270"/>
              <a:gd name="connsiteY1477" fmla="*/ 1451443 h 1996549"/>
              <a:gd name="connsiteX1478" fmla="*/ 1834193 w 1998270"/>
              <a:gd name="connsiteY1478" fmla="*/ 1437969 h 1996549"/>
              <a:gd name="connsiteX1479" fmla="*/ 1847667 w 1998270"/>
              <a:gd name="connsiteY1479" fmla="*/ 1424494 h 1996549"/>
              <a:gd name="connsiteX1480" fmla="*/ 1786265 w 1998270"/>
              <a:gd name="connsiteY1480" fmla="*/ 1424494 h 1996549"/>
              <a:gd name="connsiteX1481" fmla="*/ 1799739 w 1998270"/>
              <a:gd name="connsiteY1481" fmla="*/ 1437969 h 1996549"/>
              <a:gd name="connsiteX1482" fmla="*/ 1786265 w 1998270"/>
              <a:gd name="connsiteY1482" fmla="*/ 1451443 h 1996549"/>
              <a:gd name="connsiteX1483" fmla="*/ 1772791 w 1998270"/>
              <a:gd name="connsiteY1483" fmla="*/ 1437969 h 1996549"/>
              <a:gd name="connsiteX1484" fmla="*/ 1786265 w 1998270"/>
              <a:gd name="connsiteY1484" fmla="*/ 1424494 h 1996549"/>
              <a:gd name="connsiteX1485" fmla="*/ 1724864 w 1998270"/>
              <a:gd name="connsiteY1485" fmla="*/ 1424494 h 1996549"/>
              <a:gd name="connsiteX1486" fmla="*/ 1738338 w 1998270"/>
              <a:gd name="connsiteY1486" fmla="*/ 1437969 h 1996549"/>
              <a:gd name="connsiteX1487" fmla="*/ 1724864 w 1998270"/>
              <a:gd name="connsiteY1487" fmla="*/ 1451443 h 1996549"/>
              <a:gd name="connsiteX1488" fmla="*/ 1711390 w 1998270"/>
              <a:gd name="connsiteY1488" fmla="*/ 1437969 h 1996549"/>
              <a:gd name="connsiteX1489" fmla="*/ 1724864 w 1998270"/>
              <a:gd name="connsiteY1489" fmla="*/ 1424494 h 1996549"/>
              <a:gd name="connsiteX1490" fmla="*/ 5629 w 1998270"/>
              <a:gd name="connsiteY1490" fmla="*/ 1375714 h 1996549"/>
              <a:gd name="connsiteX1491" fmla="*/ 6481 w 1998270"/>
              <a:gd name="connsiteY1491" fmla="*/ 1376567 h 1996549"/>
              <a:gd name="connsiteX1492" fmla="*/ 5629 w 1998270"/>
              <a:gd name="connsiteY1492" fmla="*/ 1376567 h 1996549"/>
              <a:gd name="connsiteX1493" fmla="*/ 4776 w 1998270"/>
              <a:gd name="connsiteY1493" fmla="*/ 1376567 h 1996549"/>
              <a:gd name="connsiteX1494" fmla="*/ 5629 w 1998270"/>
              <a:gd name="connsiteY1494" fmla="*/ 1375714 h 1996549"/>
              <a:gd name="connsiteX1495" fmla="*/ 67030 w 1998270"/>
              <a:gd name="connsiteY1495" fmla="*/ 1374862 h 1996549"/>
              <a:gd name="connsiteX1496" fmla="*/ 67388 w 1998270"/>
              <a:gd name="connsiteY1496" fmla="*/ 1374862 h 1996549"/>
              <a:gd name="connsiteX1497" fmla="*/ 68735 w 1998270"/>
              <a:gd name="connsiteY1497" fmla="*/ 1376567 h 1996549"/>
              <a:gd name="connsiteX1498" fmla="*/ 67030 w 1998270"/>
              <a:gd name="connsiteY1498" fmla="*/ 1378273 h 1996549"/>
              <a:gd name="connsiteX1499" fmla="*/ 65325 w 1998270"/>
              <a:gd name="connsiteY1499" fmla="*/ 1376567 h 1996549"/>
              <a:gd name="connsiteX1500" fmla="*/ 67030 w 1998270"/>
              <a:gd name="connsiteY1500" fmla="*/ 1374862 h 1996549"/>
              <a:gd name="connsiteX1501" fmla="*/ 129114 w 1998270"/>
              <a:gd name="connsiteY1501" fmla="*/ 1374179 h 1996549"/>
              <a:gd name="connsiteX1502" fmla="*/ 131502 w 1998270"/>
              <a:gd name="connsiteY1502" fmla="*/ 1376567 h 1996549"/>
              <a:gd name="connsiteX1503" fmla="*/ 129114 w 1998270"/>
              <a:gd name="connsiteY1503" fmla="*/ 1378955 h 1996549"/>
              <a:gd name="connsiteX1504" fmla="*/ 126726 w 1998270"/>
              <a:gd name="connsiteY1504" fmla="*/ 1376567 h 1996549"/>
              <a:gd name="connsiteX1505" fmla="*/ 129114 w 1998270"/>
              <a:gd name="connsiteY1505" fmla="*/ 1374179 h 1996549"/>
              <a:gd name="connsiteX1506" fmla="*/ 189833 w 1998270"/>
              <a:gd name="connsiteY1506" fmla="*/ 1373497 h 1996549"/>
              <a:gd name="connsiteX1507" fmla="*/ 192902 w 1998270"/>
              <a:gd name="connsiteY1507" fmla="*/ 1376568 h 1996549"/>
              <a:gd name="connsiteX1508" fmla="*/ 189833 w 1998270"/>
              <a:gd name="connsiteY1508" fmla="*/ 1379638 h 1996549"/>
              <a:gd name="connsiteX1509" fmla="*/ 186763 w 1998270"/>
              <a:gd name="connsiteY1509" fmla="*/ 1376568 h 1996549"/>
              <a:gd name="connsiteX1510" fmla="*/ 189833 w 1998270"/>
              <a:gd name="connsiteY1510" fmla="*/ 1373497 h 1996549"/>
              <a:gd name="connsiteX1511" fmla="*/ 251234 w 1998270"/>
              <a:gd name="connsiteY1511" fmla="*/ 1372814 h 1996549"/>
              <a:gd name="connsiteX1512" fmla="*/ 254986 w 1998270"/>
              <a:gd name="connsiteY1512" fmla="*/ 1376567 h 1996549"/>
              <a:gd name="connsiteX1513" fmla="*/ 251234 w 1998270"/>
              <a:gd name="connsiteY1513" fmla="*/ 1380319 h 1996549"/>
              <a:gd name="connsiteX1514" fmla="*/ 247482 w 1998270"/>
              <a:gd name="connsiteY1514" fmla="*/ 1376567 h 1996549"/>
              <a:gd name="connsiteX1515" fmla="*/ 251234 w 1998270"/>
              <a:gd name="connsiteY1515" fmla="*/ 1372814 h 1996549"/>
              <a:gd name="connsiteX1516" fmla="*/ 312635 w 1998270"/>
              <a:gd name="connsiteY1516" fmla="*/ 1371962 h 1996549"/>
              <a:gd name="connsiteX1517" fmla="*/ 312976 w 1998270"/>
              <a:gd name="connsiteY1517" fmla="*/ 1371962 h 1996549"/>
              <a:gd name="connsiteX1518" fmla="*/ 317069 w 1998270"/>
              <a:gd name="connsiteY1518" fmla="*/ 1376397 h 1996549"/>
              <a:gd name="connsiteX1519" fmla="*/ 312635 w 1998270"/>
              <a:gd name="connsiteY1519" fmla="*/ 1380831 h 1996549"/>
              <a:gd name="connsiteX1520" fmla="*/ 308201 w 1998270"/>
              <a:gd name="connsiteY1520" fmla="*/ 1376397 h 1996549"/>
              <a:gd name="connsiteX1521" fmla="*/ 312635 w 1998270"/>
              <a:gd name="connsiteY1521" fmla="*/ 1371962 h 1996549"/>
              <a:gd name="connsiteX1522" fmla="*/ 374402 w 1998270"/>
              <a:gd name="connsiteY1522" fmla="*/ 1371486 h 1996549"/>
              <a:gd name="connsiteX1523" fmla="*/ 379348 w 1998270"/>
              <a:gd name="connsiteY1523" fmla="*/ 1376432 h 1996549"/>
              <a:gd name="connsiteX1524" fmla="*/ 374402 w 1998270"/>
              <a:gd name="connsiteY1524" fmla="*/ 1381378 h 1996549"/>
              <a:gd name="connsiteX1525" fmla="*/ 369456 w 1998270"/>
              <a:gd name="connsiteY1525" fmla="*/ 1376432 h 1996549"/>
              <a:gd name="connsiteX1526" fmla="*/ 374402 w 1998270"/>
              <a:gd name="connsiteY1526" fmla="*/ 1371486 h 1996549"/>
              <a:gd name="connsiteX1527" fmla="*/ 436120 w 1998270"/>
              <a:gd name="connsiteY1527" fmla="*/ 1370938 h 1996549"/>
              <a:gd name="connsiteX1528" fmla="*/ 441748 w 1998270"/>
              <a:gd name="connsiteY1528" fmla="*/ 1376567 h 1996549"/>
              <a:gd name="connsiteX1529" fmla="*/ 436120 w 1998270"/>
              <a:gd name="connsiteY1529" fmla="*/ 1382195 h 1996549"/>
              <a:gd name="connsiteX1530" fmla="*/ 430492 w 1998270"/>
              <a:gd name="connsiteY1530" fmla="*/ 1376567 h 1996549"/>
              <a:gd name="connsiteX1531" fmla="*/ 436120 w 1998270"/>
              <a:gd name="connsiteY1531" fmla="*/ 1370938 h 1996549"/>
              <a:gd name="connsiteX1532" fmla="*/ 496838 w 1998270"/>
              <a:gd name="connsiteY1532" fmla="*/ 1370256 h 1996549"/>
              <a:gd name="connsiteX1533" fmla="*/ 497179 w 1998270"/>
              <a:gd name="connsiteY1533" fmla="*/ 1370256 h 1996549"/>
              <a:gd name="connsiteX1534" fmla="*/ 503149 w 1998270"/>
              <a:gd name="connsiteY1534" fmla="*/ 1376567 h 1996549"/>
              <a:gd name="connsiteX1535" fmla="*/ 496838 w 1998270"/>
              <a:gd name="connsiteY1535" fmla="*/ 1382877 h 1996549"/>
              <a:gd name="connsiteX1536" fmla="*/ 490528 w 1998270"/>
              <a:gd name="connsiteY1536" fmla="*/ 1376567 h 1996549"/>
              <a:gd name="connsiteX1537" fmla="*/ 496838 w 1998270"/>
              <a:gd name="connsiteY1537" fmla="*/ 1370256 h 1996549"/>
              <a:gd name="connsiteX1538" fmla="*/ 558606 w 1998270"/>
              <a:gd name="connsiteY1538" fmla="*/ 1369610 h 1996549"/>
              <a:gd name="connsiteX1539" fmla="*/ 565429 w 1998270"/>
              <a:gd name="connsiteY1539" fmla="*/ 1376432 h 1996549"/>
              <a:gd name="connsiteX1540" fmla="*/ 558606 w 1998270"/>
              <a:gd name="connsiteY1540" fmla="*/ 1383255 h 1996549"/>
              <a:gd name="connsiteX1541" fmla="*/ 551784 w 1998270"/>
              <a:gd name="connsiteY1541" fmla="*/ 1376432 h 1996549"/>
              <a:gd name="connsiteX1542" fmla="*/ 558606 w 1998270"/>
              <a:gd name="connsiteY1542" fmla="*/ 1369610 h 1996549"/>
              <a:gd name="connsiteX1543" fmla="*/ 619641 w 1998270"/>
              <a:gd name="connsiteY1543" fmla="*/ 1369233 h 1996549"/>
              <a:gd name="connsiteX1544" fmla="*/ 626975 w 1998270"/>
              <a:gd name="connsiteY1544" fmla="*/ 1376567 h 1996549"/>
              <a:gd name="connsiteX1545" fmla="*/ 619641 w 1998270"/>
              <a:gd name="connsiteY1545" fmla="*/ 1383902 h 1996549"/>
              <a:gd name="connsiteX1546" fmla="*/ 612307 w 1998270"/>
              <a:gd name="connsiteY1546" fmla="*/ 1376567 h 1996549"/>
              <a:gd name="connsiteX1547" fmla="*/ 619641 w 1998270"/>
              <a:gd name="connsiteY1547" fmla="*/ 1369233 h 1996549"/>
              <a:gd name="connsiteX1548" fmla="*/ 681042 w 1998270"/>
              <a:gd name="connsiteY1548" fmla="*/ 1368550 h 1996549"/>
              <a:gd name="connsiteX1549" fmla="*/ 689059 w 1998270"/>
              <a:gd name="connsiteY1549" fmla="*/ 1376567 h 1996549"/>
              <a:gd name="connsiteX1550" fmla="*/ 681042 w 1998270"/>
              <a:gd name="connsiteY1550" fmla="*/ 1384583 h 1996549"/>
              <a:gd name="connsiteX1551" fmla="*/ 673027 w 1998270"/>
              <a:gd name="connsiteY1551" fmla="*/ 1376567 h 1996549"/>
              <a:gd name="connsiteX1552" fmla="*/ 681042 w 1998270"/>
              <a:gd name="connsiteY1552" fmla="*/ 1368550 h 1996549"/>
              <a:gd name="connsiteX1553" fmla="*/ 743126 w 1998270"/>
              <a:gd name="connsiteY1553" fmla="*/ 1368039 h 1996549"/>
              <a:gd name="connsiteX1554" fmla="*/ 751653 w 1998270"/>
              <a:gd name="connsiteY1554" fmla="*/ 1376567 h 1996549"/>
              <a:gd name="connsiteX1555" fmla="*/ 743126 w 1998270"/>
              <a:gd name="connsiteY1555" fmla="*/ 1385095 h 1996549"/>
              <a:gd name="connsiteX1556" fmla="*/ 734598 w 1998270"/>
              <a:gd name="connsiteY1556" fmla="*/ 1376567 h 1996549"/>
              <a:gd name="connsiteX1557" fmla="*/ 743126 w 1998270"/>
              <a:gd name="connsiteY1557" fmla="*/ 1368039 h 1996549"/>
              <a:gd name="connsiteX1558" fmla="*/ 803845 w 1998270"/>
              <a:gd name="connsiteY1558" fmla="*/ 1367528 h 1996549"/>
              <a:gd name="connsiteX1559" fmla="*/ 804186 w 1998270"/>
              <a:gd name="connsiteY1559" fmla="*/ 1367528 h 1996549"/>
              <a:gd name="connsiteX1560" fmla="*/ 812885 w 1998270"/>
              <a:gd name="connsiteY1560" fmla="*/ 1376567 h 1996549"/>
              <a:gd name="connsiteX1561" fmla="*/ 803845 w 1998270"/>
              <a:gd name="connsiteY1561" fmla="*/ 1385607 h 1996549"/>
              <a:gd name="connsiteX1562" fmla="*/ 794806 w 1998270"/>
              <a:gd name="connsiteY1562" fmla="*/ 1376567 h 1996549"/>
              <a:gd name="connsiteX1563" fmla="*/ 803845 w 1998270"/>
              <a:gd name="connsiteY1563" fmla="*/ 1367528 h 1996549"/>
              <a:gd name="connsiteX1564" fmla="*/ 865246 w 1998270"/>
              <a:gd name="connsiteY1564" fmla="*/ 1367015 h 1996549"/>
              <a:gd name="connsiteX1565" fmla="*/ 874797 w 1998270"/>
              <a:gd name="connsiteY1565" fmla="*/ 1376567 h 1996549"/>
              <a:gd name="connsiteX1566" fmla="*/ 865246 w 1998270"/>
              <a:gd name="connsiteY1566" fmla="*/ 1386118 h 1996549"/>
              <a:gd name="connsiteX1567" fmla="*/ 855695 w 1998270"/>
              <a:gd name="connsiteY1567" fmla="*/ 1376567 h 1996549"/>
              <a:gd name="connsiteX1568" fmla="*/ 865246 w 1998270"/>
              <a:gd name="connsiteY1568" fmla="*/ 1367015 h 1996549"/>
              <a:gd name="connsiteX1569" fmla="*/ 926647 w 1998270"/>
              <a:gd name="connsiteY1569" fmla="*/ 1366504 h 1996549"/>
              <a:gd name="connsiteX1570" fmla="*/ 926988 w 1998270"/>
              <a:gd name="connsiteY1570" fmla="*/ 1366504 h 1996549"/>
              <a:gd name="connsiteX1571" fmla="*/ 936710 w 1998270"/>
              <a:gd name="connsiteY1571" fmla="*/ 1376567 h 1996549"/>
              <a:gd name="connsiteX1572" fmla="*/ 926647 w 1998270"/>
              <a:gd name="connsiteY1572" fmla="*/ 1386630 h 1996549"/>
              <a:gd name="connsiteX1573" fmla="*/ 916585 w 1998270"/>
              <a:gd name="connsiteY1573" fmla="*/ 1376567 h 1996549"/>
              <a:gd name="connsiteX1574" fmla="*/ 926647 w 1998270"/>
              <a:gd name="connsiteY1574" fmla="*/ 1366504 h 1996549"/>
              <a:gd name="connsiteX1575" fmla="*/ 988048 w 1998270"/>
              <a:gd name="connsiteY1575" fmla="*/ 1365992 h 1996549"/>
              <a:gd name="connsiteX1576" fmla="*/ 998623 w 1998270"/>
              <a:gd name="connsiteY1576" fmla="*/ 1376567 h 1996549"/>
              <a:gd name="connsiteX1577" fmla="*/ 988048 w 1998270"/>
              <a:gd name="connsiteY1577" fmla="*/ 1387142 h 1996549"/>
              <a:gd name="connsiteX1578" fmla="*/ 977474 w 1998270"/>
              <a:gd name="connsiteY1578" fmla="*/ 1376567 h 1996549"/>
              <a:gd name="connsiteX1579" fmla="*/ 988048 w 1998270"/>
              <a:gd name="connsiteY1579" fmla="*/ 1365992 h 1996549"/>
              <a:gd name="connsiteX1580" fmla="*/ 1050132 w 1998270"/>
              <a:gd name="connsiteY1580" fmla="*/ 1365480 h 1996549"/>
              <a:gd name="connsiteX1581" fmla="*/ 1061218 w 1998270"/>
              <a:gd name="connsiteY1581" fmla="*/ 1376567 h 1996549"/>
              <a:gd name="connsiteX1582" fmla="*/ 1050132 w 1998270"/>
              <a:gd name="connsiteY1582" fmla="*/ 1387653 h 1996549"/>
              <a:gd name="connsiteX1583" fmla="*/ 1039046 w 1998270"/>
              <a:gd name="connsiteY1583" fmla="*/ 1376567 h 1996549"/>
              <a:gd name="connsiteX1584" fmla="*/ 1050132 w 1998270"/>
              <a:gd name="connsiteY1584" fmla="*/ 1365480 h 1996549"/>
              <a:gd name="connsiteX1585" fmla="*/ 1110851 w 1998270"/>
              <a:gd name="connsiteY1585" fmla="*/ 1365139 h 1996549"/>
              <a:gd name="connsiteX1586" fmla="*/ 1122278 w 1998270"/>
              <a:gd name="connsiteY1586" fmla="*/ 1376567 h 1996549"/>
              <a:gd name="connsiteX1587" fmla="*/ 1110851 w 1998270"/>
              <a:gd name="connsiteY1587" fmla="*/ 1387994 h 1996549"/>
              <a:gd name="connsiteX1588" fmla="*/ 1099424 w 1998270"/>
              <a:gd name="connsiteY1588" fmla="*/ 1376567 h 1996549"/>
              <a:gd name="connsiteX1589" fmla="*/ 1110851 w 1998270"/>
              <a:gd name="connsiteY1589" fmla="*/ 1365139 h 1996549"/>
              <a:gd name="connsiteX1590" fmla="*/ 1172253 w 1998270"/>
              <a:gd name="connsiteY1590" fmla="*/ 1364628 h 1996549"/>
              <a:gd name="connsiteX1591" fmla="*/ 1184192 w 1998270"/>
              <a:gd name="connsiteY1591" fmla="*/ 1376568 h 1996549"/>
              <a:gd name="connsiteX1592" fmla="*/ 1172253 w 1998270"/>
              <a:gd name="connsiteY1592" fmla="*/ 1388507 h 1996549"/>
              <a:gd name="connsiteX1593" fmla="*/ 1160314 w 1998270"/>
              <a:gd name="connsiteY1593" fmla="*/ 1376568 h 1996549"/>
              <a:gd name="connsiteX1594" fmla="*/ 1172253 w 1998270"/>
              <a:gd name="connsiteY1594" fmla="*/ 1364628 h 1996549"/>
              <a:gd name="connsiteX1595" fmla="*/ 1233654 w 1998270"/>
              <a:gd name="connsiteY1595" fmla="*/ 1364286 h 1996549"/>
              <a:gd name="connsiteX1596" fmla="*/ 1245934 w 1998270"/>
              <a:gd name="connsiteY1596" fmla="*/ 1376567 h 1996549"/>
              <a:gd name="connsiteX1597" fmla="*/ 1233654 w 1998270"/>
              <a:gd name="connsiteY1597" fmla="*/ 1388847 h 1996549"/>
              <a:gd name="connsiteX1598" fmla="*/ 1221374 w 1998270"/>
              <a:gd name="connsiteY1598" fmla="*/ 1376567 h 1996549"/>
              <a:gd name="connsiteX1599" fmla="*/ 1233654 w 1998270"/>
              <a:gd name="connsiteY1599" fmla="*/ 1364286 h 1996549"/>
              <a:gd name="connsiteX1600" fmla="*/ 1971152 w 1998270"/>
              <a:gd name="connsiteY1600" fmla="*/ 1364117 h 1996549"/>
              <a:gd name="connsiteX1601" fmla="*/ 1971492 w 1998270"/>
              <a:gd name="connsiteY1601" fmla="*/ 1364117 h 1996549"/>
              <a:gd name="connsiteX1602" fmla="*/ 1983603 w 1998270"/>
              <a:gd name="connsiteY1602" fmla="*/ 1376568 h 1996549"/>
              <a:gd name="connsiteX1603" fmla="*/ 1971152 w 1998270"/>
              <a:gd name="connsiteY1603" fmla="*/ 1389018 h 1996549"/>
              <a:gd name="connsiteX1604" fmla="*/ 1958701 w 1998270"/>
              <a:gd name="connsiteY1604" fmla="*/ 1376568 h 1996549"/>
              <a:gd name="connsiteX1605" fmla="*/ 1971152 w 1998270"/>
              <a:gd name="connsiteY1605" fmla="*/ 1364117 h 1996549"/>
              <a:gd name="connsiteX1606" fmla="*/ 1295055 w 1998270"/>
              <a:gd name="connsiteY1606" fmla="*/ 1363945 h 1996549"/>
              <a:gd name="connsiteX1607" fmla="*/ 1307676 w 1998270"/>
              <a:gd name="connsiteY1607" fmla="*/ 1376567 h 1996549"/>
              <a:gd name="connsiteX1608" fmla="*/ 1295055 w 1998270"/>
              <a:gd name="connsiteY1608" fmla="*/ 1389188 h 1996549"/>
              <a:gd name="connsiteX1609" fmla="*/ 1282434 w 1998270"/>
              <a:gd name="connsiteY1609" fmla="*/ 1376567 h 1996549"/>
              <a:gd name="connsiteX1610" fmla="*/ 1295055 w 1998270"/>
              <a:gd name="connsiteY1610" fmla="*/ 1363945 h 1996549"/>
              <a:gd name="connsiteX1611" fmla="*/ 1357138 w 1998270"/>
              <a:gd name="connsiteY1611" fmla="*/ 1363604 h 1996549"/>
              <a:gd name="connsiteX1612" fmla="*/ 1370101 w 1998270"/>
              <a:gd name="connsiteY1612" fmla="*/ 1376055 h 1996549"/>
              <a:gd name="connsiteX1613" fmla="*/ 1357138 w 1998270"/>
              <a:gd name="connsiteY1613" fmla="*/ 1389018 h 1996549"/>
              <a:gd name="connsiteX1614" fmla="*/ 1344176 w 1998270"/>
              <a:gd name="connsiteY1614" fmla="*/ 1376567 h 1996549"/>
              <a:gd name="connsiteX1615" fmla="*/ 1357138 w 1998270"/>
              <a:gd name="connsiteY1615" fmla="*/ 1363604 h 1996549"/>
              <a:gd name="connsiteX1616" fmla="*/ 1417857 w 1998270"/>
              <a:gd name="connsiteY1616" fmla="*/ 1363263 h 1996549"/>
              <a:gd name="connsiteX1617" fmla="*/ 1431161 w 1998270"/>
              <a:gd name="connsiteY1617" fmla="*/ 1376567 h 1996549"/>
              <a:gd name="connsiteX1618" fmla="*/ 1417857 w 1998270"/>
              <a:gd name="connsiteY1618" fmla="*/ 1389871 h 1996549"/>
              <a:gd name="connsiteX1619" fmla="*/ 1404554 w 1998270"/>
              <a:gd name="connsiteY1619" fmla="*/ 1376567 h 1996549"/>
              <a:gd name="connsiteX1620" fmla="*/ 1417857 w 1998270"/>
              <a:gd name="connsiteY1620" fmla="*/ 1363263 h 1996549"/>
              <a:gd name="connsiteX1621" fmla="*/ 1479259 w 1998270"/>
              <a:gd name="connsiteY1621" fmla="*/ 1363092 h 1996549"/>
              <a:gd name="connsiteX1622" fmla="*/ 1492733 w 1998270"/>
              <a:gd name="connsiteY1622" fmla="*/ 1376567 h 1996549"/>
              <a:gd name="connsiteX1623" fmla="*/ 1479259 w 1998270"/>
              <a:gd name="connsiteY1623" fmla="*/ 1390041 h 1996549"/>
              <a:gd name="connsiteX1624" fmla="*/ 1465785 w 1998270"/>
              <a:gd name="connsiteY1624" fmla="*/ 1376567 h 1996549"/>
              <a:gd name="connsiteX1625" fmla="*/ 1479259 w 1998270"/>
              <a:gd name="connsiteY1625" fmla="*/ 1363092 h 1996549"/>
              <a:gd name="connsiteX1626" fmla="*/ 1541026 w 1998270"/>
              <a:gd name="connsiteY1626" fmla="*/ 1362617 h 1996549"/>
              <a:gd name="connsiteX1627" fmla="*/ 1554842 w 1998270"/>
              <a:gd name="connsiteY1627" fmla="*/ 1376432 h 1996549"/>
              <a:gd name="connsiteX1628" fmla="*/ 1541026 w 1998270"/>
              <a:gd name="connsiteY1628" fmla="*/ 1390248 h 1996549"/>
              <a:gd name="connsiteX1629" fmla="*/ 1527211 w 1998270"/>
              <a:gd name="connsiteY1629" fmla="*/ 1376432 h 1996549"/>
              <a:gd name="connsiteX1630" fmla="*/ 1541026 w 1998270"/>
              <a:gd name="connsiteY1630" fmla="*/ 1362617 h 1996549"/>
              <a:gd name="connsiteX1631" fmla="*/ 1602061 w 1998270"/>
              <a:gd name="connsiteY1631" fmla="*/ 1362581 h 1996549"/>
              <a:gd name="connsiteX1632" fmla="*/ 1616047 w 1998270"/>
              <a:gd name="connsiteY1632" fmla="*/ 1376567 h 1996549"/>
              <a:gd name="connsiteX1633" fmla="*/ 1602061 w 1998270"/>
              <a:gd name="connsiteY1633" fmla="*/ 1390553 h 1996549"/>
              <a:gd name="connsiteX1634" fmla="*/ 1588076 w 1998270"/>
              <a:gd name="connsiteY1634" fmla="*/ 1376567 h 1996549"/>
              <a:gd name="connsiteX1635" fmla="*/ 1602061 w 1998270"/>
              <a:gd name="connsiteY1635" fmla="*/ 1362581 h 1996549"/>
              <a:gd name="connsiteX1636" fmla="*/ 1724864 w 1998270"/>
              <a:gd name="connsiteY1636" fmla="*/ 1362410 h 1996549"/>
              <a:gd name="connsiteX1637" fmla="*/ 1739020 w 1998270"/>
              <a:gd name="connsiteY1637" fmla="*/ 1376567 h 1996549"/>
              <a:gd name="connsiteX1638" fmla="*/ 1724864 w 1998270"/>
              <a:gd name="connsiteY1638" fmla="*/ 1390723 h 1996549"/>
              <a:gd name="connsiteX1639" fmla="*/ 1710708 w 1998270"/>
              <a:gd name="connsiteY1639" fmla="*/ 1376567 h 1996549"/>
              <a:gd name="connsiteX1640" fmla="*/ 1724864 w 1998270"/>
              <a:gd name="connsiteY1640" fmla="*/ 1362410 h 1996549"/>
              <a:gd name="connsiteX1641" fmla="*/ 1664145 w 1998270"/>
              <a:gd name="connsiteY1641" fmla="*/ 1362410 h 1996549"/>
              <a:gd name="connsiteX1642" fmla="*/ 1678301 w 1998270"/>
              <a:gd name="connsiteY1642" fmla="*/ 1376567 h 1996549"/>
              <a:gd name="connsiteX1643" fmla="*/ 1664145 w 1998270"/>
              <a:gd name="connsiteY1643" fmla="*/ 1390723 h 1996549"/>
              <a:gd name="connsiteX1644" fmla="*/ 1649989 w 1998270"/>
              <a:gd name="connsiteY1644" fmla="*/ 1376567 h 1996549"/>
              <a:gd name="connsiteX1645" fmla="*/ 1664145 w 1998270"/>
              <a:gd name="connsiteY1645" fmla="*/ 1362410 h 1996549"/>
              <a:gd name="connsiteX1646" fmla="*/ 1909067 w 1998270"/>
              <a:gd name="connsiteY1646" fmla="*/ 1362240 h 1996549"/>
              <a:gd name="connsiteX1647" fmla="*/ 1909409 w 1998270"/>
              <a:gd name="connsiteY1647" fmla="*/ 1362240 h 1996549"/>
              <a:gd name="connsiteX1648" fmla="*/ 1923395 w 1998270"/>
              <a:gd name="connsiteY1648" fmla="*/ 1376567 h 1996549"/>
              <a:gd name="connsiteX1649" fmla="*/ 1909067 w 1998270"/>
              <a:gd name="connsiteY1649" fmla="*/ 1390894 h 1996549"/>
              <a:gd name="connsiteX1650" fmla="*/ 1894741 w 1998270"/>
              <a:gd name="connsiteY1650" fmla="*/ 1376567 h 1996549"/>
              <a:gd name="connsiteX1651" fmla="*/ 1909067 w 1998270"/>
              <a:gd name="connsiteY1651" fmla="*/ 1362240 h 1996549"/>
              <a:gd name="connsiteX1652" fmla="*/ 1847666 w 1998270"/>
              <a:gd name="connsiteY1652" fmla="*/ 1362240 h 1996549"/>
              <a:gd name="connsiteX1653" fmla="*/ 1848007 w 1998270"/>
              <a:gd name="connsiteY1653" fmla="*/ 1362240 h 1996549"/>
              <a:gd name="connsiteX1654" fmla="*/ 1861993 w 1998270"/>
              <a:gd name="connsiteY1654" fmla="*/ 1376567 h 1996549"/>
              <a:gd name="connsiteX1655" fmla="*/ 1847666 w 1998270"/>
              <a:gd name="connsiteY1655" fmla="*/ 1390894 h 1996549"/>
              <a:gd name="connsiteX1656" fmla="*/ 1833340 w 1998270"/>
              <a:gd name="connsiteY1656" fmla="*/ 1376567 h 1996549"/>
              <a:gd name="connsiteX1657" fmla="*/ 1847666 w 1998270"/>
              <a:gd name="connsiteY1657" fmla="*/ 1362240 h 1996549"/>
              <a:gd name="connsiteX1658" fmla="*/ 1786265 w 1998270"/>
              <a:gd name="connsiteY1658" fmla="*/ 1362240 h 1996549"/>
              <a:gd name="connsiteX1659" fmla="*/ 1786606 w 1998270"/>
              <a:gd name="connsiteY1659" fmla="*/ 1362240 h 1996549"/>
              <a:gd name="connsiteX1660" fmla="*/ 1800592 w 1998270"/>
              <a:gd name="connsiteY1660" fmla="*/ 1376567 h 1996549"/>
              <a:gd name="connsiteX1661" fmla="*/ 1786265 w 1998270"/>
              <a:gd name="connsiteY1661" fmla="*/ 1390894 h 1996549"/>
              <a:gd name="connsiteX1662" fmla="*/ 1771939 w 1998270"/>
              <a:gd name="connsiteY1662" fmla="*/ 1376567 h 1996549"/>
              <a:gd name="connsiteX1663" fmla="*/ 1786265 w 1998270"/>
              <a:gd name="connsiteY1663" fmla="*/ 1362240 h 1996549"/>
              <a:gd name="connsiteX1664" fmla="*/ 5628 w 1998270"/>
              <a:gd name="connsiteY1664" fmla="*/ 1313801 h 1996549"/>
              <a:gd name="connsiteX1665" fmla="*/ 6004 w 1998270"/>
              <a:gd name="connsiteY1665" fmla="*/ 1313801 h 1996549"/>
              <a:gd name="connsiteX1666" fmla="*/ 6993 w 1998270"/>
              <a:gd name="connsiteY1666" fmla="*/ 1315166 h 1996549"/>
              <a:gd name="connsiteX1667" fmla="*/ 5628 w 1998270"/>
              <a:gd name="connsiteY1667" fmla="*/ 1316530 h 1996549"/>
              <a:gd name="connsiteX1668" fmla="*/ 4264 w 1998270"/>
              <a:gd name="connsiteY1668" fmla="*/ 1315166 h 1996549"/>
              <a:gd name="connsiteX1669" fmla="*/ 5628 w 1998270"/>
              <a:gd name="connsiteY1669" fmla="*/ 1313801 h 1996549"/>
              <a:gd name="connsiteX1670" fmla="*/ 67029 w 1998270"/>
              <a:gd name="connsiteY1670" fmla="*/ 1312948 h 1996549"/>
              <a:gd name="connsiteX1671" fmla="*/ 69247 w 1998270"/>
              <a:gd name="connsiteY1671" fmla="*/ 1315166 h 1996549"/>
              <a:gd name="connsiteX1672" fmla="*/ 67029 w 1998270"/>
              <a:gd name="connsiteY1672" fmla="*/ 1317383 h 1996549"/>
              <a:gd name="connsiteX1673" fmla="*/ 64813 w 1998270"/>
              <a:gd name="connsiteY1673" fmla="*/ 1315166 h 1996549"/>
              <a:gd name="connsiteX1674" fmla="*/ 67029 w 1998270"/>
              <a:gd name="connsiteY1674" fmla="*/ 1312948 h 1996549"/>
              <a:gd name="connsiteX1675" fmla="*/ 129113 w 1998270"/>
              <a:gd name="connsiteY1675" fmla="*/ 1312267 h 1996549"/>
              <a:gd name="connsiteX1676" fmla="*/ 129471 w 1998270"/>
              <a:gd name="connsiteY1676" fmla="*/ 1312267 h 1996549"/>
              <a:gd name="connsiteX1677" fmla="*/ 132013 w 1998270"/>
              <a:gd name="connsiteY1677" fmla="*/ 1315166 h 1996549"/>
              <a:gd name="connsiteX1678" fmla="*/ 129113 w 1998270"/>
              <a:gd name="connsiteY1678" fmla="*/ 1318066 h 1996549"/>
              <a:gd name="connsiteX1679" fmla="*/ 126214 w 1998270"/>
              <a:gd name="connsiteY1679" fmla="*/ 1315166 h 1996549"/>
              <a:gd name="connsiteX1680" fmla="*/ 129113 w 1998270"/>
              <a:gd name="connsiteY1680" fmla="*/ 1312267 h 1996549"/>
              <a:gd name="connsiteX1681" fmla="*/ 190199 w 1998270"/>
              <a:gd name="connsiteY1681" fmla="*/ 1311450 h 1996549"/>
              <a:gd name="connsiteX1682" fmla="*/ 193780 w 1998270"/>
              <a:gd name="connsiteY1682" fmla="*/ 1315032 h 1996549"/>
              <a:gd name="connsiteX1683" fmla="*/ 190199 w 1998270"/>
              <a:gd name="connsiteY1683" fmla="*/ 1318613 h 1996549"/>
              <a:gd name="connsiteX1684" fmla="*/ 186617 w 1998270"/>
              <a:gd name="connsiteY1684" fmla="*/ 1315032 h 1996549"/>
              <a:gd name="connsiteX1685" fmla="*/ 190199 w 1998270"/>
              <a:gd name="connsiteY1685" fmla="*/ 1311450 h 1996549"/>
              <a:gd name="connsiteX1686" fmla="*/ 251234 w 1998270"/>
              <a:gd name="connsiteY1686" fmla="*/ 1310901 h 1996549"/>
              <a:gd name="connsiteX1687" fmla="*/ 255498 w 1998270"/>
              <a:gd name="connsiteY1687" fmla="*/ 1315165 h 1996549"/>
              <a:gd name="connsiteX1688" fmla="*/ 251234 w 1998270"/>
              <a:gd name="connsiteY1688" fmla="*/ 1319429 h 1996549"/>
              <a:gd name="connsiteX1689" fmla="*/ 246970 w 1998270"/>
              <a:gd name="connsiteY1689" fmla="*/ 1315165 h 1996549"/>
              <a:gd name="connsiteX1690" fmla="*/ 251234 w 1998270"/>
              <a:gd name="connsiteY1690" fmla="*/ 1310901 h 1996549"/>
              <a:gd name="connsiteX1691" fmla="*/ 312635 w 1998270"/>
              <a:gd name="connsiteY1691" fmla="*/ 1310219 h 1996549"/>
              <a:gd name="connsiteX1692" fmla="*/ 317581 w 1998270"/>
              <a:gd name="connsiteY1692" fmla="*/ 1315166 h 1996549"/>
              <a:gd name="connsiteX1693" fmla="*/ 312635 w 1998270"/>
              <a:gd name="connsiteY1693" fmla="*/ 1320112 h 1996549"/>
              <a:gd name="connsiteX1694" fmla="*/ 307689 w 1998270"/>
              <a:gd name="connsiteY1694" fmla="*/ 1315166 h 1996549"/>
              <a:gd name="connsiteX1695" fmla="*/ 312635 w 1998270"/>
              <a:gd name="connsiteY1695" fmla="*/ 1310219 h 1996549"/>
              <a:gd name="connsiteX1696" fmla="*/ 374036 w 1998270"/>
              <a:gd name="connsiteY1696" fmla="*/ 1309537 h 1996549"/>
              <a:gd name="connsiteX1697" fmla="*/ 379665 w 1998270"/>
              <a:gd name="connsiteY1697" fmla="*/ 1315166 h 1996549"/>
              <a:gd name="connsiteX1698" fmla="*/ 374036 w 1998270"/>
              <a:gd name="connsiteY1698" fmla="*/ 1320794 h 1996549"/>
              <a:gd name="connsiteX1699" fmla="*/ 368408 w 1998270"/>
              <a:gd name="connsiteY1699" fmla="*/ 1315166 h 1996549"/>
              <a:gd name="connsiteX1700" fmla="*/ 374036 w 1998270"/>
              <a:gd name="connsiteY1700" fmla="*/ 1309537 h 1996549"/>
              <a:gd name="connsiteX1701" fmla="*/ 436119 w 1998270"/>
              <a:gd name="connsiteY1701" fmla="*/ 1309025 h 1996549"/>
              <a:gd name="connsiteX1702" fmla="*/ 442259 w 1998270"/>
              <a:gd name="connsiteY1702" fmla="*/ 1314654 h 1996549"/>
              <a:gd name="connsiteX1703" fmla="*/ 436119 w 1998270"/>
              <a:gd name="connsiteY1703" fmla="*/ 1320794 h 1996549"/>
              <a:gd name="connsiteX1704" fmla="*/ 429980 w 1998270"/>
              <a:gd name="connsiteY1704" fmla="*/ 1315166 h 1996549"/>
              <a:gd name="connsiteX1705" fmla="*/ 436119 w 1998270"/>
              <a:gd name="connsiteY1705" fmla="*/ 1309025 h 1996549"/>
              <a:gd name="connsiteX1706" fmla="*/ 496839 w 1998270"/>
              <a:gd name="connsiteY1706" fmla="*/ 1308343 h 1996549"/>
              <a:gd name="connsiteX1707" fmla="*/ 503661 w 1998270"/>
              <a:gd name="connsiteY1707" fmla="*/ 1315166 h 1996549"/>
              <a:gd name="connsiteX1708" fmla="*/ 496839 w 1998270"/>
              <a:gd name="connsiteY1708" fmla="*/ 1321988 h 1996549"/>
              <a:gd name="connsiteX1709" fmla="*/ 490017 w 1998270"/>
              <a:gd name="connsiteY1709" fmla="*/ 1315166 h 1996549"/>
              <a:gd name="connsiteX1710" fmla="*/ 496839 w 1998270"/>
              <a:gd name="connsiteY1710" fmla="*/ 1308343 h 1996549"/>
              <a:gd name="connsiteX1711" fmla="*/ 558239 w 1998270"/>
              <a:gd name="connsiteY1711" fmla="*/ 1307831 h 1996549"/>
              <a:gd name="connsiteX1712" fmla="*/ 565573 w 1998270"/>
              <a:gd name="connsiteY1712" fmla="*/ 1315165 h 1996549"/>
              <a:gd name="connsiteX1713" fmla="*/ 558239 w 1998270"/>
              <a:gd name="connsiteY1713" fmla="*/ 1322499 h 1996549"/>
              <a:gd name="connsiteX1714" fmla="*/ 550906 w 1998270"/>
              <a:gd name="connsiteY1714" fmla="*/ 1315165 h 1996549"/>
              <a:gd name="connsiteX1715" fmla="*/ 558239 w 1998270"/>
              <a:gd name="connsiteY1715" fmla="*/ 1307831 h 1996549"/>
              <a:gd name="connsiteX1716" fmla="*/ 619641 w 1998270"/>
              <a:gd name="connsiteY1716" fmla="*/ 1307149 h 1996549"/>
              <a:gd name="connsiteX1717" fmla="*/ 627657 w 1998270"/>
              <a:gd name="connsiteY1717" fmla="*/ 1315166 h 1996549"/>
              <a:gd name="connsiteX1718" fmla="*/ 619641 w 1998270"/>
              <a:gd name="connsiteY1718" fmla="*/ 1323182 h 1996549"/>
              <a:gd name="connsiteX1719" fmla="*/ 611625 w 1998270"/>
              <a:gd name="connsiteY1719" fmla="*/ 1315166 h 1996549"/>
              <a:gd name="connsiteX1720" fmla="*/ 619641 w 1998270"/>
              <a:gd name="connsiteY1720" fmla="*/ 1307149 h 1996549"/>
              <a:gd name="connsiteX1721" fmla="*/ 681409 w 1998270"/>
              <a:gd name="connsiteY1721" fmla="*/ 1306503 h 1996549"/>
              <a:gd name="connsiteX1722" fmla="*/ 689937 w 1998270"/>
              <a:gd name="connsiteY1722" fmla="*/ 1315031 h 1996549"/>
              <a:gd name="connsiteX1723" fmla="*/ 681409 w 1998270"/>
              <a:gd name="connsiteY1723" fmla="*/ 1323559 h 1996549"/>
              <a:gd name="connsiteX1724" fmla="*/ 672881 w 1998270"/>
              <a:gd name="connsiteY1724" fmla="*/ 1315031 h 1996549"/>
              <a:gd name="connsiteX1725" fmla="*/ 681409 w 1998270"/>
              <a:gd name="connsiteY1725" fmla="*/ 1306503 h 1996549"/>
              <a:gd name="connsiteX1726" fmla="*/ 743126 w 1998270"/>
              <a:gd name="connsiteY1726" fmla="*/ 1305955 h 1996549"/>
              <a:gd name="connsiteX1727" fmla="*/ 752336 w 1998270"/>
              <a:gd name="connsiteY1727" fmla="*/ 1315166 h 1996549"/>
              <a:gd name="connsiteX1728" fmla="*/ 743126 w 1998270"/>
              <a:gd name="connsiteY1728" fmla="*/ 1324376 h 1996549"/>
              <a:gd name="connsiteX1729" fmla="*/ 733916 w 1998270"/>
              <a:gd name="connsiteY1729" fmla="*/ 1315166 h 1996549"/>
              <a:gd name="connsiteX1730" fmla="*/ 743126 w 1998270"/>
              <a:gd name="connsiteY1730" fmla="*/ 1305955 h 1996549"/>
              <a:gd name="connsiteX1731" fmla="*/ 803845 w 1998270"/>
              <a:gd name="connsiteY1731" fmla="*/ 1305444 h 1996549"/>
              <a:gd name="connsiteX1732" fmla="*/ 804185 w 1998270"/>
              <a:gd name="connsiteY1732" fmla="*/ 1305444 h 1996549"/>
              <a:gd name="connsiteX1733" fmla="*/ 813567 w 1998270"/>
              <a:gd name="connsiteY1733" fmla="*/ 1315166 h 1996549"/>
              <a:gd name="connsiteX1734" fmla="*/ 803845 w 1998270"/>
              <a:gd name="connsiteY1734" fmla="*/ 1324887 h 1996549"/>
              <a:gd name="connsiteX1735" fmla="*/ 794123 w 1998270"/>
              <a:gd name="connsiteY1735" fmla="*/ 1315166 h 1996549"/>
              <a:gd name="connsiteX1736" fmla="*/ 803845 w 1998270"/>
              <a:gd name="connsiteY1736" fmla="*/ 1305444 h 1996549"/>
              <a:gd name="connsiteX1737" fmla="*/ 865246 w 1998270"/>
              <a:gd name="connsiteY1737" fmla="*/ 1304932 h 1996549"/>
              <a:gd name="connsiteX1738" fmla="*/ 875480 w 1998270"/>
              <a:gd name="connsiteY1738" fmla="*/ 1315166 h 1996549"/>
              <a:gd name="connsiteX1739" fmla="*/ 865246 w 1998270"/>
              <a:gd name="connsiteY1739" fmla="*/ 1325400 h 1996549"/>
              <a:gd name="connsiteX1740" fmla="*/ 855013 w 1998270"/>
              <a:gd name="connsiteY1740" fmla="*/ 1315166 h 1996549"/>
              <a:gd name="connsiteX1741" fmla="*/ 865246 w 1998270"/>
              <a:gd name="connsiteY1741" fmla="*/ 1304932 h 1996549"/>
              <a:gd name="connsiteX1742" fmla="*/ 988048 w 1998270"/>
              <a:gd name="connsiteY1742" fmla="*/ 1303739 h 1996549"/>
              <a:gd name="connsiteX1743" fmla="*/ 988389 w 1998270"/>
              <a:gd name="connsiteY1743" fmla="*/ 1303739 h 1996549"/>
              <a:gd name="connsiteX1744" fmla="*/ 999305 w 1998270"/>
              <a:gd name="connsiteY1744" fmla="*/ 1314996 h 1996549"/>
              <a:gd name="connsiteX1745" fmla="*/ 988048 w 1998270"/>
              <a:gd name="connsiteY1745" fmla="*/ 1326253 h 1996549"/>
              <a:gd name="connsiteX1746" fmla="*/ 976792 w 1998270"/>
              <a:gd name="connsiteY1746" fmla="*/ 1314996 h 1996549"/>
              <a:gd name="connsiteX1747" fmla="*/ 988048 w 1998270"/>
              <a:gd name="connsiteY1747" fmla="*/ 1303739 h 1996549"/>
              <a:gd name="connsiteX1748" fmla="*/ 1110851 w 1998270"/>
              <a:gd name="connsiteY1748" fmla="*/ 1303738 h 1996549"/>
              <a:gd name="connsiteX1749" fmla="*/ 1122961 w 1998270"/>
              <a:gd name="connsiteY1749" fmla="*/ 1315848 h 1996549"/>
              <a:gd name="connsiteX1750" fmla="*/ 1110851 w 1998270"/>
              <a:gd name="connsiteY1750" fmla="*/ 1327958 h 1996549"/>
              <a:gd name="connsiteX1751" fmla="*/ 1098742 w 1998270"/>
              <a:gd name="connsiteY1751" fmla="*/ 1315848 h 1996549"/>
              <a:gd name="connsiteX1752" fmla="*/ 1110851 w 1998270"/>
              <a:gd name="connsiteY1752" fmla="*/ 1303738 h 1996549"/>
              <a:gd name="connsiteX1753" fmla="*/ 1050132 w 1998270"/>
              <a:gd name="connsiteY1753" fmla="*/ 1303738 h 1996549"/>
              <a:gd name="connsiteX1754" fmla="*/ 1061901 w 1998270"/>
              <a:gd name="connsiteY1754" fmla="*/ 1315507 h 1996549"/>
              <a:gd name="connsiteX1755" fmla="*/ 1050132 w 1998270"/>
              <a:gd name="connsiteY1755" fmla="*/ 1327276 h 1996549"/>
              <a:gd name="connsiteX1756" fmla="*/ 1038364 w 1998270"/>
              <a:gd name="connsiteY1756" fmla="*/ 1315507 h 1996549"/>
              <a:gd name="connsiteX1757" fmla="*/ 1050132 w 1998270"/>
              <a:gd name="connsiteY1757" fmla="*/ 1303738 h 1996549"/>
              <a:gd name="connsiteX1758" fmla="*/ 926648 w 1998270"/>
              <a:gd name="connsiteY1758" fmla="*/ 1303738 h 1996549"/>
              <a:gd name="connsiteX1759" fmla="*/ 937393 w 1998270"/>
              <a:gd name="connsiteY1759" fmla="*/ 1314484 h 1996549"/>
              <a:gd name="connsiteX1760" fmla="*/ 926648 w 1998270"/>
              <a:gd name="connsiteY1760" fmla="*/ 1325229 h 1996549"/>
              <a:gd name="connsiteX1761" fmla="*/ 915903 w 1998270"/>
              <a:gd name="connsiteY1761" fmla="*/ 1314484 h 1996549"/>
              <a:gd name="connsiteX1762" fmla="*/ 926648 w 1998270"/>
              <a:gd name="connsiteY1762" fmla="*/ 1303738 h 1996549"/>
              <a:gd name="connsiteX1763" fmla="*/ 1172253 w 1998270"/>
              <a:gd name="connsiteY1763" fmla="*/ 1302544 h 1996549"/>
              <a:gd name="connsiteX1764" fmla="*/ 1184874 w 1998270"/>
              <a:gd name="connsiteY1764" fmla="*/ 1315166 h 1996549"/>
              <a:gd name="connsiteX1765" fmla="*/ 1172253 w 1998270"/>
              <a:gd name="connsiteY1765" fmla="*/ 1327787 h 1996549"/>
              <a:gd name="connsiteX1766" fmla="*/ 1159632 w 1998270"/>
              <a:gd name="connsiteY1766" fmla="*/ 1315166 h 1996549"/>
              <a:gd name="connsiteX1767" fmla="*/ 1172253 w 1998270"/>
              <a:gd name="connsiteY1767" fmla="*/ 1302544 h 1996549"/>
              <a:gd name="connsiteX1768" fmla="*/ 1233654 w 1998270"/>
              <a:gd name="connsiteY1768" fmla="*/ 1302203 h 1996549"/>
              <a:gd name="connsiteX1769" fmla="*/ 1246616 w 1998270"/>
              <a:gd name="connsiteY1769" fmla="*/ 1315166 h 1996549"/>
              <a:gd name="connsiteX1770" fmla="*/ 1233654 w 1998270"/>
              <a:gd name="connsiteY1770" fmla="*/ 1328128 h 1996549"/>
              <a:gd name="connsiteX1771" fmla="*/ 1220692 w 1998270"/>
              <a:gd name="connsiteY1771" fmla="*/ 1315166 h 1996549"/>
              <a:gd name="connsiteX1772" fmla="*/ 1233654 w 1998270"/>
              <a:gd name="connsiteY1772" fmla="*/ 1302203 h 1996549"/>
              <a:gd name="connsiteX1773" fmla="*/ 1971151 w 1998270"/>
              <a:gd name="connsiteY1773" fmla="*/ 1302033 h 1996549"/>
              <a:gd name="connsiteX1774" fmla="*/ 1971492 w 1998270"/>
              <a:gd name="connsiteY1774" fmla="*/ 1302033 h 1996549"/>
              <a:gd name="connsiteX1775" fmla="*/ 1984284 w 1998270"/>
              <a:gd name="connsiteY1775" fmla="*/ 1315166 h 1996549"/>
              <a:gd name="connsiteX1776" fmla="*/ 1971151 w 1998270"/>
              <a:gd name="connsiteY1776" fmla="*/ 1328299 h 1996549"/>
              <a:gd name="connsiteX1777" fmla="*/ 1958019 w 1998270"/>
              <a:gd name="connsiteY1777" fmla="*/ 1315166 h 1996549"/>
              <a:gd name="connsiteX1778" fmla="*/ 1971151 w 1998270"/>
              <a:gd name="connsiteY1778" fmla="*/ 1302033 h 1996549"/>
              <a:gd name="connsiteX1779" fmla="*/ 1295055 w 1998270"/>
              <a:gd name="connsiteY1779" fmla="*/ 1301862 h 1996549"/>
              <a:gd name="connsiteX1780" fmla="*/ 1308359 w 1998270"/>
              <a:gd name="connsiteY1780" fmla="*/ 1315166 h 1996549"/>
              <a:gd name="connsiteX1781" fmla="*/ 1295055 w 1998270"/>
              <a:gd name="connsiteY1781" fmla="*/ 1328470 h 1996549"/>
              <a:gd name="connsiteX1782" fmla="*/ 1281752 w 1998270"/>
              <a:gd name="connsiteY1782" fmla="*/ 1315166 h 1996549"/>
              <a:gd name="connsiteX1783" fmla="*/ 1295055 w 1998270"/>
              <a:gd name="connsiteY1783" fmla="*/ 1301862 h 1996549"/>
              <a:gd name="connsiteX1784" fmla="*/ 1357138 w 1998270"/>
              <a:gd name="connsiteY1784" fmla="*/ 1301521 h 1996549"/>
              <a:gd name="connsiteX1785" fmla="*/ 1370783 w 1998270"/>
              <a:gd name="connsiteY1785" fmla="*/ 1315166 h 1996549"/>
              <a:gd name="connsiteX1786" fmla="*/ 1357138 w 1998270"/>
              <a:gd name="connsiteY1786" fmla="*/ 1328811 h 1996549"/>
              <a:gd name="connsiteX1787" fmla="*/ 1343494 w 1998270"/>
              <a:gd name="connsiteY1787" fmla="*/ 1315166 h 1996549"/>
              <a:gd name="connsiteX1788" fmla="*/ 1357138 w 1998270"/>
              <a:gd name="connsiteY1788" fmla="*/ 1301521 h 1996549"/>
              <a:gd name="connsiteX1789" fmla="*/ 1417858 w 1998270"/>
              <a:gd name="connsiteY1789" fmla="*/ 1301180 h 1996549"/>
              <a:gd name="connsiteX1790" fmla="*/ 1431844 w 1998270"/>
              <a:gd name="connsiteY1790" fmla="*/ 1315166 h 1996549"/>
              <a:gd name="connsiteX1791" fmla="*/ 1417858 w 1998270"/>
              <a:gd name="connsiteY1791" fmla="*/ 1329152 h 1996549"/>
              <a:gd name="connsiteX1792" fmla="*/ 1403872 w 1998270"/>
              <a:gd name="connsiteY1792" fmla="*/ 1315166 h 1996549"/>
              <a:gd name="connsiteX1793" fmla="*/ 1417858 w 1998270"/>
              <a:gd name="connsiteY1793" fmla="*/ 1301180 h 1996549"/>
              <a:gd name="connsiteX1794" fmla="*/ 1479258 w 1998270"/>
              <a:gd name="connsiteY1794" fmla="*/ 1300839 h 1996549"/>
              <a:gd name="connsiteX1795" fmla="*/ 1479599 w 1998270"/>
              <a:gd name="connsiteY1795" fmla="*/ 1300839 h 1996549"/>
              <a:gd name="connsiteX1796" fmla="*/ 1493585 w 1998270"/>
              <a:gd name="connsiteY1796" fmla="*/ 1315166 h 1996549"/>
              <a:gd name="connsiteX1797" fmla="*/ 1479258 w 1998270"/>
              <a:gd name="connsiteY1797" fmla="*/ 1329493 h 1996549"/>
              <a:gd name="connsiteX1798" fmla="*/ 1464932 w 1998270"/>
              <a:gd name="connsiteY1798" fmla="*/ 1315166 h 1996549"/>
              <a:gd name="connsiteX1799" fmla="*/ 1479258 w 1998270"/>
              <a:gd name="connsiteY1799" fmla="*/ 1300839 h 1996549"/>
              <a:gd name="connsiteX1800" fmla="*/ 1540660 w 1998270"/>
              <a:gd name="connsiteY1800" fmla="*/ 1300668 h 1996549"/>
              <a:gd name="connsiteX1801" fmla="*/ 1555157 w 1998270"/>
              <a:gd name="connsiteY1801" fmla="*/ 1315166 h 1996549"/>
              <a:gd name="connsiteX1802" fmla="*/ 1540660 w 1998270"/>
              <a:gd name="connsiteY1802" fmla="*/ 1329663 h 1996549"/>
              <a:gd name="connsiteX1803" fmla="*/ 1526163 w 1998270"/>
              <a:gd name="connsiteY1803" fmla="*/ 1315166 h 1996549"/>
              <a:gd name="connsiteX1804" fmla="*/ 1540660 w 1998270"/>
              <a:gd name="connsiteY1804" fmla="*/ 1300668 h 1996549"/>
              <a:gd name="connsiteX1805" fmla="*/ 1602061 w 1998270"/>
              <a:gd name="connsiteY1805" fmla="*/ 1300498 h 1996549"/>
              <a:gd name="connsiteX1806" fmla="*/ 1602403 w 1998270"/>
              <a:gd name="connsiteY1806" fmla="*/ 1300498 h 1996549"/>
              <a:gd name="connsiteX1807" fmla="*/ 1616730 w 1998270"/>
              <a:gd name="connsiteY1807" fmla="*/ 1315166 h 1996549"/>
              <a:gd name="connsiteX1808" fmla="*/ 1602061 w 1998270"/>
              <a:gd name="connsiteY1808" fmla="*/ 1329834 h 1996549"/>
              <a:gd name="connsiteX1809" fmla="*/ 1587394 w 1998270"/>
              <a:gd name="connsiteY1809" fmla="*/ 1315166 h 1996549"/>
              <a:gd name="connsiteX1810" fmla="*/ 1602061 w 1998270"/>
              <a:gd name="connsiteY1810" fmla="*/ 1300498 h 1996549"/>
              <a:gd name="connsiteX1811" fmla="*/ 1664145 w 1998270"/>
              <a:gd name="connsiteY1811" fmla="*/ 1300327 h 1996549"/>
              <a:gd name="connsiteX1812" fmla="*/ 1678984 w 1998270"/>
              <a:gd name="connsiteY1812" fmla="*/ 1315166 h 1996549"/>
              <a:gd name="connsiteX1813" fmla="*/ 1664145 w 1998270"/>
              <a:gd name="connsiteY1813" fmla="*/ 1330005 h 1996549"/>
              <a:gd name="connsiteX1814" fmla="*/ 1649307 w 1998270"/>
              <a:gd name="connsiteY1814" fmla="*/ 1315166 h 1996549"/>
              <a:gd name="connsiteX1815" fmla="*/ 1664145 w 1998270"/>
              <a:gd name="connsiteY1815" fmla="*/ 1300327 h 1996549"/>
              <a:gd name="connsiteX1816" fmla="*/ 1724864 w 1998270"/>
              <a:gd name="connsiteY1816" fmla="*/ 1300157 h 1996549"/>
              <a:gd name="connsiteX1817" fmla="*/ 1725205 w 1998270"/>
              <a:gd name="connsiteY1817" fmla="*/ 1300157 h 1996549"/>
              <a:gd name="connsiteX1818" fmla="*/ 1739873 w 1998270"/>
              <a:gd name="connsiteY1818" fmla="*/ 1315166 h 1996549"/>
              <a:gd name="connsiteX1819" fmla="*/ 1739873 w 1998270"/>
              <a:gd name="connsiteY1819" fmla="*/ 1315338 h 1996549"/>
              <a:gd name="connsiteX1820" fmla="*/ 1724864 w 1998270"/>
              <a:gd name="connsiteY1820" fmla="*/ 1330005 h 1996549"/>
              <a:gd name="connsiteX1821" fmla="*/ 1709855 w 1998270"/>
              <a:gd name="connsiteY1821" fmla="*/ 1315166 h 1996549"/>
              <a:gd name="connsiteX1822" fmla="*/ 1724864 w 1998270"/>
              <a:gd name="connsiteY1822" fmla="*/ 1300157 h 1996549"/>
              <a:gd name="connsiteX1823" fmla="*/ 1909067 w 1998270"/>
              <a:gd name="connsiteY1823" fmla="*/ 1299986 h 1996549"/>
              <a:gd name="connsiteX1824" fmla="*/ 1924247 w 1998270"/>
              <a:gd name="connsiteY1824" fmla="*/ 1315166 h 1996549"/>
              <a:gd name="connsiteX1825" fmla="*/ 1924247 w 1998270"/>
              <a:gd name="connsiteY1825" fmla="*/ 1315338 h 1996549"/>
              <a:gd name="connsiteX1826" fmla="*/ 1909067 w 1998270"/>
              <a:gd name="connsiteY1826" fmla="*/ 1330175 h 1996549"/>
              <a:gd name="connsiteX1827" fmla="*/ 1908897 w 1998270"/>
              <a:gd name="connsiteY1827" fmla="*/ 1330177 h 1996549"/>
              <a:gd name="connsiteX1828" fmla="*/ 1893888 w 1998270"/>
              <a:gd name="connsiteY1828" fmla="*/ 1315166 h 1996549"/>
              <a:gd name="connsiteX1829" fmla="*/ 1909067 w 1998270"/>
              <a:gd name="connsiteY1829" fmla="*/ 1299986 h 1996549"/>
              <a:gd name="connsiteX1830" fmla="*/ 1847667 w 1998270"/>
              <a:gd name="connsiteY1830" fmla="*/ 1299986 h 1996549"/>
              <a:gd name="connsiteX1831" fmla="*/ 1862846 w 1998270"/>
              <a:gd name="connsiteY1831" fmla="*/ 1315166 h 1996549"/>
              <a:gd name="connsiteX1832" fmla="*/ 1862846 w 1998270"/>
              <a:gd name="connsiteY1832" fmla="*/ 1315338 h 1996549"/>
              <a:gd name="connsiteX1833" fmla="*/ 1847667 w 1998270"/>
              <a:gd name="connsiteY1833" fmla="*/ 1330175 h 1996549"/>
              <a:gd name="connsiteX1834" fmla="*/ 1847496 w 1998270"/>
              <a:gd name="connsiteY1834" fmla="*/ 1330177 h 1996549"/>
              <a:gd name="connsiteX1835" fmla="*/ 1832487 w 1998270"/>
              <a:gd name="connsiteY1835" fmla="*/ 1315166 h 1996549"/>
              <a:gd name="connsiteX1836" fmla="*/ 1847667 w 1998270"/>
              <a:gd name="connsiteY1836" fmla="*/ 1299986 h 1996549"/>
              <a:gd name="connsiteX1837" fmla="*/ 1786266 w 1998270"/>
              <a:gd name="connsiteY1837" fmla="*/ 1299986 h 1996549"/>
              <a:gd name="connsiteX1838" fmla="*/ 1801445 w 1998270"/>
              <a:gd name="connsiteY1838" fmla="*/ 1315166 h 1996549"/>
              <a:gd name="connsiteX1839" fmla="*/ 1801445 w 1998270"/>
              <a:gd name="connsiteY1839" fmla="*/ 1315338 h 1996549"/>
              <a:gd name="connsiteX1840" fmla="*/ 1786266 w 1998270"/>
              <a:gd name="connsiteY1840" fmla="*/ 1330175 h 1996549"/>
              <a:gd name="connsiteX1841" fmla="*/ 1786095 w 1998270"/>
              <a:gd name="connsiteY1841" fmla="*/ 1330177 h 1996549"/>
              <a:gd name="connsiteX1842" fmla="*/ 1771086 w 1998270"/>
              <a:gd name="connsiteY1842" fmla="*/ 1315166 h 1996549"/>
              <a:gd name="connsiteX1843" fmla="*/ 1786266 w 1998270"/>
              <a:gd name="connsiteY1843" fmla="*/ 1299986 h 1996549"/>
              <a:gd name="connsiteX1844" fmla="*/ 5628 w 1998270"/>
              <a:gd name="connsiteY1844" fmla="*/ 1252571 h 1996549"/>
              <a:gd name="connsiteX1845" fmla="*/ 5986 w 1998270"/>
              <a:gd name="connsiteY1845" fmla="*/ 1252571 h 1996549"/>
              <a:gd name="connsiteX1846" fmla="*/ 7333 w 1998270"/>
              <a:gd name="connsiteY1846" fmla="*/ 1254276 h 1996549"/>
              <a:gd name="connsiteX1847" fmla="*/ 5628 w 1998270"/>
              <a:gd name="connsiteY1847" fmla="*/ 1255982 h 1996549"/>
              <a:gd name="connsiteX1848" fmla="*/ 3923 w 1998270"/>
              <a:gd name="connsiteY1848" fmla="*/ 1254276 h 1996549"/>
              <a:gd name="connsiteX1849" fmla="*/ 5628 w 1998270"/>
              <a:gd name="connsiteY1849" fmla="*/ 1252571 h 1996549"/>
              <a:gd name="connsiteX1850" fmla="*/ 67029 w 1998270"/>
              <a:gd name="connsiteY1850" fmla="*/ 1251035 h 1996549"/>
              <a:gd name="connsiteX1851" fmla="*/ 69758 w 1998270"/>
              <a:gd name="connsiteY1851" fmla="*/ 1253764 h 1996549"/>
              <a:gd name="connsiteX1852" fmla="*/ 67029 w 1998270"/>
              <a:gd name="connsiteY1852" fmla="*/ 1256493 h 1996549"/>
              <a:gd name="connsiteX1853" fmla="*/ 64301 w 1998270"/>
              <a:gd name="connsiteY1853" fmla="*/ 1253764 h 1996549"/>
              <a:gd name="connsiteX1854" fmla="*/ 67029 w 1998270"/>
              <a:gd name="connsiteY1854" fmla="*/ 1251035 h 1996549"/>
              <a:gd name="connsiteX1855" fmla="*/ 129113 w 1998270"/>
              <a:gd name="connsiteY1855" fmla="*/ 1250353 h 1996549"/>
              <a:gd name="connsiteX1856" fmla="*/ 132524 w 1998270"/>
              <a:gd name="connsiteY1856" fmla="*/ 1253765 h 1996549"/>
              <a:gd name="connsiteX1857" fmla="*/ 129113 w 1998270"/>
              <a:gd name="connsiteY1857" fmla="*/ 1257176 h 1996549"/>
              <a:gd name="connsiteX1858" fmla="*/ 125702 w 1998270"/>
              <a:gd name="connsiteY1858" fmla="*/ 1253765 h 1996549"/>
              <a:gd name="connsiteX1859" fmla="*/ 129113 w 1998270"/>
              <a:gd name="connsiteY1859" fmla="*/ 1250353 h 1996549"/>
              <a:gd name="connsiteX1860" fmla="*/ 189832 w 1998270"/>
              <a:gd name="connsiteY1860" fmla="*/ 1249671 h 1996549"/>
              <a:gd name="connsiteX1861" fmla="*/ 190173 w 1998270"/>
              <a:gd name="connsiteY1861" fmla="*/ 1249671 h 1996549"/>
              <a:gd name="connsiteX1862" fmla="*/ 193925 w 1998270"/>
              <a:gd name="connsiteY1862" fmla="*/ 1253765 h 1996549"/>
              <a:gd name="connsiteX1863" fmla="*/ 189832 w 1998270"/>
              <a:gd name="connsiteY1863" fmla="*/ 1257858 h 1996549"/>
              <a:gd name="connsiteX1864" fmla="*/ 185739 w 1998270"/>
              <a:gd name="connsiteY1864" fmla="*/ 1253765 h 1996549"/>
              <a:gd name="connsiteX1865" fmla="*/ 189832 w 1998270"/>
              <a:gd name="connsiteY1865" fmla="*/ 1249671 h 1996549"/>
              <a:gd name="connsiteX1866" fmla="*/ 251233 w 1998270"/>
              <a:gd name="connsiteY1866" fmla="*/ 1248989 h 1996549"/>
              <a:gd name="connsiteX1867" fmla="*/ 251574 w 1998270"/>
              <a:gd name="connsiteY1867" fmla="*/ 1248989 h 1996549"/>
              <a:gd name="connsiteX1868" fmla="*/ 256009 w 1998270"/>
              <a:gd name="connsiteY1868" fmla="*/ 1253765 h 1996549"/>
              <a:gd name="connsiteX1869" fmla="*/ 251233 w 1998270"/>
              <a:gd name="connsiteY1869" fmla="*/ 1258541 h 1996549"/>
              <a:gd name="connsiteX1870" fmla="*/ 246458 w 1998270"/>
              <a:gd name="connsiteY1870" fmla="*/ 1253765 h 1996549"/>
              <a:gd name="connsiteX1871" fmla="*/ 251233 w 1998270"/>
              <a:gd name="connsiteY1871" fmla="*/ 1248989 h 1996549"/>
              <a:gd name="connsiteX1872" fmla="*/ 312635 w 1998270"/>
              <a:gd name="connsiteY1872" fmla="*/ 1248306 h 1996549"/>
              <a:gd name="connsiteX1873" fmla="*/ 318092 w 1998270"/>
              <a:gd name="connsiteY1873" fmla="*/ 1253764 h 1996549"/>
              <a:gd name="connsiteX1874" fmla="*/ 312635 w 1998270"/>
              <a:gd name="connsiteY1874" fmla="*/ 1259222 h 1996549"/>
              <a:gd name="connsiteX1875" fmla="*/ 307177 w 1998270"/>
              <a:gd name="connsiteY1875" fmla="*/ 1253764 h 1996549"/>
              <a:gd name="connsiteX1876" fmla="*/ 312635 w 1998270"/>
              <a:gd name="connsiteY1876" fmla="*/ 1248306 h 1996549"/>
              <a:gd name="connsiteX1877" fmla="*/ 374035 w 1998270"/>
              <a:gd name="connsiteY1877" fmla="*/ 1247624 h 1996549"/>
              <a:gd name="connsiteX1878" fmla="*/ 380176 w 1998270"/>
              <a:gd name="connsiteY1878" fmla="*/ 1253765 h 1996549"/>
              <a:gd name="connsiteX1879" fmla="*/ 374035 w 1998270"/>
              <a:gd name="connsiteY1879" fmla="*/ 1259905 h 1996549"/>
              <a:gd name="connsiteX1880" fmla="*/ 367896 w 1998270"/>
              <a:gd name="connsiteY1880" fmla="*/ 1253765 h 1996549"/>
              <a:gd name="connsiteX1881" fmla="*/ 374035 w 1998270"/>
              <a:gd name="connsiteY1881" fmla="*/ 1247624 h 1996549"/>
              <a:gd name="connsiteX1882" fmla="*/ 436120 w 1998270"/>
              <a:gd name="connsiteY1882" fmla="*/ 1247113 h 1996549"/>
              <a:gd name="connsiteX1883" fmla="*/ 436461 w 1998270"/>
              <a:gd name="connsiteY1883" fmla="*/ 1247113 h 1996549"/>
              <a:gd name="connsiteX1884" fmla="*/ 442772 w 1998270"/>
              <a:gd name="connsiteY1884" fmla="*/ 1253765 h 1996549"/>
              <a:gd name="connsiteX1885" fmla="*/ 436120 w 1998270"/>
              <a:gd name="connsiteY1885" fmla="*/ 1260417 h 1996549"/>
              <a:gd name="connsiteX1886" fmla="*/ 429468 w 1998270"/>
              <a:gd name="connsiteY1886" fmla="*/ 1253765 h 1996549"/>
              <a:gd name="connsiteX1887" fmla="*/ 436120 w 1998270"/>
              <a:gd name="connsiteY1887" fmla="*/ 1247113 h 1996549"/>
              <a:gd name="connsiteX1888" fmla="*/ 496838 w 1998270"/>
              <a:gd name="connsiteY1888" fmla="*/ 1246430 h 1996549"/>
              <a:gd name="connsiteX1889" fmla="*/ 504172 w 1998270"/>
              <a:gd name="connsiteY1889" fmla="*/ 1253764 h 1996549"/>
              <a:gd name="connsiteX1890" fmla="*/ 496838 w 1998270"/>
              <a:gd name="connsiteY1890" fmla="*/ 1261099 h 1996549"/>
              <a:gd name="connsiteX1891" fmla="*/ 489505 w 1998270"/>
              <a:gd name="connsiteY1891" fmla="*/ 1253764 h 1996549"/>
              <a:gd name="connsiteX1892" fmla="*/ 496838 w 1998270"/>
              <a:gd name="connsiteY1892" fmla="*/ 1246430 h 1996549"/>
              <a:gd name="connsiteX1893" fmla="*/ 558240 w 1998270"/>
              <a:gd name="connsiteY1893" fmla="*/ 1245748 h 1996549"/>
              <a:gd name="connsiteX1894" fmla="*/ 566256 w 1998270"/>
              <a:gd name="connsiteY1894" fmla="*/ 1253765 h 1996549"/>
              <a:gd name="connsiteX1895" fmla="*/ 558240 w 1998270"/>
              <a:gd name="connsiteY1895" fmla="*/ 1261781 h 1996549"/>
              <a:gd name="connsiteX1896" fmla="*/ 550224 w 1998270"/>
              <a:gd name="connsiteY1896" fmla="*/ 1253765 h 1996549"/>
              <a:gd name="connsiteX1897" fmla="*/ 558240 w 1998270"/>
              <a:gd name="connsiteY1897" fmla="*/ 1245748 h 1996549"/>
              <a:gd name="connsiteX1898" fmla="*/ 619642 w 1998270"/>
              <a:gd name="connsiteY1898" fmla="*/ 1245236 h 1996549"/>
              <a:gd name="connsiteX1899" fmla="*/ 628169 w 1998270"/>
              <a:gd name="connsiteY1899" fmla="*/ 1253764 h 1996549"/>
              <a:gd name="connsiteX1900" fmla="*/ 619642 w 1998270"/>
              <a:gd name="connsiteY1900" fmla="*/ 1262292 h 1996549"/>
              <a:gd name="connsiteX1901" fmla="*/ 611114 w 1998270"/>
              <a:gd name="connsiteY1901" fmla="*/ 1253764 h 1996549"/>
              <a:gd name="connsiteX1902" fmla="*/ 619642 w 1998270"/>
              <a:gd name="connsiteY1902" fmla="*/ 1245236 h 1996549"/>
              <a:gd name="connsiteX1903" fmla="*/ 681042 w 1998270"/>
              <a:gd name="connsiteY1903" fmla="*/ 1244554 h 1996549"/>
              <a:gd name="connsiteX1904" fmla="*/ 690253 w 1998270"/>
              <a:gd name="connsiteY1904" fmla="*/ 1253765 h 1996549"/>
              <a:gd name="connsiteX1905" fmla="*/ 681042 w 1998270"/>
              <a:gd name="connsiteY1905" fmla="*/ 1262975 h 1996549"/>
              <a:gd name="connsiteX1906" fmla="*/ 671833 w 1998270"/>
              <a:gd name="connsiteY1906" fmla="*/ 1253765 h 1996549"/>
              <a:gd name="connsiteX1907" fmla="*/ 681042 w 1998270"/>
              <a:gd name="connsiteY1907" fmla="*/ 1244554 h 1996549"/>
              <a:gd name="connsiteX1908" fmla="*/ 743126 w 1998270"/>
              <a:gd name="connsiteY1908" fmla="*/ 1244043 h 1996549"/>
              <a:gd name="connsiteX1909" fmla="*/ 743466 w 1998270"/>
              <a:gd name="connsiteY1909" fmla="*/ 1244043 h 1996549"/>
              <a:gd name="connsiteX1910" fmla="*/ 752848 w 1998270"/>
              <a:gd name="connsiteY1910" fmla="*/ 1253765 h 1996549"/>
              <a:gd name="connsiteX1911" fmla="*/ 743126 w 1998270"/>
              <a:gd name="connsiteY1911" fmla="*/ 1263486 h 1996549"/>
              <a:gd name="connsiteX1912" fmla="*/ 733404 w 1998270"/>
              <a:gd name="connsiteY1912" fmla="*/ 1253765 h 1996549"/>
              <a:gd name="connsiteX1913" fmla="*/ 743126 w 1998270"/>
              <a:gd name="connsiteY1913" fmla="*/ 1244043 h 1996549"/>
              <a:gd name="connsiteX1914" fmla="*/ 803844 w 1998270"/>
              <a:gd name="connsiteY1914" fmla="*/ 1243360 h 1996549"/>
              <a:gd name="connsiteX1915" fmla="*/ 814249 w 1998270"/>
              <a:gd name="connsiteY1915" fmla="*/ 1253765 h 1996549"/>
              <a:gd name="connsiteX1916" fmla="*/ 803844 w 1998270"/>
              <a:gd name="connsiteY1916" fmla="*/ 1264169 h 1996549"/>
              <a:gd name="connsiteX1917" fmla="*/ 793441 w 1998270"/>
              <a:gd name="connsiteY1917" fmla="*/ 1253765 h 1996549"/>
              <a:gd name="connsiteX1918" fmla="*/ 803844 w 1998270"/>
              <a:gd name="connsiteY1918" fmla="*/ 1243360 h 1996549"/>
              <a:gd name="connsiteX1919" fmla="*/ 865247 w 1998270"/>
              <a:gd name="connsiteY1919" fmla="*/ 1242849 h 1996549"/>
              <a:gd name="connsiteX1920" fmla="*/ 865588 w 1998270"/>
              <a:gd name="connsiteY1920" fmla="*/ 1242849 h 1996549"/>
              <a:gd name="connsiteX1921" fmla="*/ 876162 w 1998270"/>
              <a:gd name="connsiteY1921" fmla="*/ 1253764 h 1996549"/>
              <a:gd name="connsiteX1922" fmla="*/ 865247 w 1998270"/>
              <a:gd name="connsiteY1922" fmla="*/ 1264680 h 1996549"/>
              <a:gd name="connsiteX1923" fmla="*/ 854331 w 1998270"/>
              <a:gd name="connsiteY1923" fmla="*/ 1253764 h 1996549"/>
              <a:gd name="connsiteX1924" fmla="*/ 865247 w 1998270"/>
              <a:gd name="connsiteY1924" fmla="*/ 1242849 h 1996549"/>
              <a:gd name="connsiteX1925" fmla="*/ 926647 w 1998270"/>
              <a:gd name="connsiteY1925" fmla="*/ 1242337 h 1996549"/>
              <a:gd name="connsiteX1926" fmla="*/ 938074 w 1998270"/>
              <a:gd name="connsiteY1926" fmla="*/ 1253765 h 1996549"/>
              <a:gd name="connsiteX1927" fmla="*/ 926647 w 1998270"/>
              <a:gd name="connsiteY1927" fmla="*/ 1265192 h 1996549"/>
              <a:gd name="connsiteX1928" fmla="*/ 915220 w 1998270"/>
              <a:gd name="connsiteY1928" fmla="*/ 1253765 h 1996549"/>
              <a:gd name="connsiteX1929" fmla="*/ 926647 w 1998270"/>
              <a:gd name="connsiteY1929" fmla="*/ 1242337 h 1996549"/>
              <a:gd name="connsiteX1930" fmla="*/ 988048 w 1998270"/>
              <a:gd name="connsiteY1930" fmla="*/ 1241825 h 1996549"/>
              <a:gd name="connsiteX1931" fmla="*/ 999988 w 1998270"/>
              <a:gd name="connsiteY1931" fmla="*/ 1253765 h 1996549"/>
              <a:gd name="connsiteX1932" fmla="*/ 988048 w 1998270"/>
              <a:gd name="connsiteY1932" fmla="*/ 1265704 h 1996549"/>
              <a:gd name="connsiteX1933" fmla="*/ 976110 w 1998270"/>
              <a:gd name="connsiteY1933" fmla="*/ 1253765 h 1996549"/>
              <a:gd name="connsiteX1934" fmla="*/ 988048 w 1998270"/>
              <a:gd name="connsiteY1934" fmla="*/ 1241825 h 1996549"/>
              <a:gd name="connsiteX1935" fmla="*/ 1050133 w 1998270"/>
              <a:gd name="connsiteY1935" fmla="*/ 1241314 h 1996549"/>
              <a:gd name="connsiteX1936" fmla="*/ 1050473 w 1998270"/>
              <a:gd name="connsiteY1936" fmla="*/ 1241314 h 1996549"/>
              <a:gd name="connsiteX1937" fmla="*/ 1062584 w 1998270"/>
              <a:gd name="connsiteY1937" fmla="*/ 1253765 h 1996549"/>
              <a:gd name="connsiteX1938" fmla="*/ 1050133 w 1998270"/>
              <a:gd name="connsiteY1938" fmla="*/ 1266215 h 1996549"/>
              <a:gd name="connsiteX1939" fmla="*/ 1037682 w 1998270"/>
              <a:gd name="connsiteY1939" fmla="*/ 1253765 h 1996549"/>
              <a:gd name="connsiteX1940" fmla="*/ 1050133 w 1998270"/>
              <a:gd name="connsiteY1940" fmla="*/ 1241314 h 1996549"/>
              <a:gd name="connsiteX1941" fmla="*/ 1110851 w 1998270"/>
              <a:gd name="connsiteY1941" fmla="*/ 1240973 h 1996549"/>
              <a:gd name="connsiteX1942" fmla="*/ 1111192 w 1998270"/>
              <a:gd name="connsiteY1942" fmla="*/ 1240973 h 1996549"/>
              <a:gd name="connsiteX1943" fmla="*/ 1123643 w 1998270"/>
              <a:gd name="connsiteY1943" fmla="*/ 1253765 h 1996549"/>
              <a:gd name="connsiteX1944" fmla="*/ 1110851 w 1998270"/>
              <a:gd name="connsiteY1944" fmla="*/ 1266557 h 1996549"/>
              <a:gd name="connsiteX1945" fmla="*/ 1098060 w 1998270"/>
              <a:gd name="connsiteY1945" fmla="*/ 1253765 h 1996549"/>
              <a:gd name="connsiteX1946" fmla="*/ 1110851 w 1998270"/>
              <a:gd name="connsiteY1946" fmla="*/ 1240973 h 1996549"/>
              <a:gd name="connsiteX1947" fmla="*/ 1172252 w 1998270"/>
              <a:gd name="connsiteY1947" fmla="*/ 1240461 h 1996549"/>
              <a:gd name="connsiteX1948" fmla="*/ 1185556 w 1998270"/>
              <a:gd name="connsiteY1948" fmla="*/ 1253765 h 1996549"/>
              <a:gd name="connsiteX1949" fmla="*/ 1172252 w 1998270"/>
              <a:gd name="connsiteY1949" fmla="*/ 1267069 h 1996549"/>
              <a:gd name="connsiteX1950" fmla="*/ 1158949 w 1998270"/>
              <a:gd name="connsiteY1950" fmla="*/ 1253765 h 1996549"/>
              <a:gd name="connsiteX1951" fmla="*/ 1172252 w 1998270"/>
              <a:gd name="connsiteY1951" fmla="*/ 1240461 h 1996549"/>
              <a:gd name="connsiteX1952" fmla="*/ 1970835 w 1998270"/>
              <a:gd name="connsiteY1952" fmla="*/ 1239815 h 1996549"/>
              <a:gd name="connsiteX1953" fmla="*/ 1984651 w 1998270"/>
              <a:gd name="connsiteY1953" fmla="*/ 1253630 h 1996549"/>
              <a:gd name="connsiteX1954" fmla="*/ 1970835 w 1998270"/>
              <a:gd name="connsiteY1954" fmla="*/ 1267446 h 1996549"/>
              <a:gd name="connsiteX1955" fmla="*/ 1957020 w 1998270"/>
              <a:gd name="connsiteY1955" fmla="*/ 1253630 h 1996549"/>
              <a:gd name="connsiteX1956" fmla="*/ 1970835 w 1998270"/>
              <a:gd name="connsiteY1956" fmla="*/ 1239815 h 1996549"/>
              <a:gd name="connsiteX1957" fmla="*/ 1234020 w 1998270"/>
              <a:gd name="connsiteY1957" fmla="*/ 1239815 h 1996549"/>
              <a:gd name="connsiteX1958" fmla="*/ 1247836 w 1998270"/>
              <a:gd name="connsiteY1958" fmla="*/ 1253630 h 1996549"/>
              <a:gd name="connsiteX1959" fmla="*/ 1234020 w 1998270"/>
              <a:gd name="connsiteY1959" fmla="*/ 1267446 h 1996549"/>
              <a:gd name="connsiteX1960" fmla="*/ 1220205 w 1998270"/>
              <a:gd name="connsiteY1960" fmla="*/ 1253630 h 1996549"/>
              <a:gd name="connsiteX1961" fmla="*/ 1234020 w 1998270"/>
              <a:gd name="connsiteY1961" fmla="*/ 1239815 h 1996549"/>
              <a:gd name="connsiteX1962" fmla="*/ 1295055 w 1998270"/>
              <a:gd name="connsiteY1962" fmla="*/ 1239608 h 1996549"/>
              <a:gd name="connsiteX1963" fmla="*/ 1309211 w 1998270"/>
              <a:gd name="connsiteY1963" fmla="*/ 1253765 h 1996549"/>
              <a:gd name="connsiteX1964" fmla="*/ 1295055 w 1998270"/>
              <a:gd name="connsiteY1964" fmla="*/ 1267921 h 1996549"/>
              <a:gd name="connsiteX1965" fmla="*/ 1280899 w 1998270"/>
              <a:gd name="connsiteY1965" fmla="*/ 1253765 h 1996549"/>
              <a:gd name="connsiteX1966" fmla="*/ 1295055 w 1998270"/>
              <a:gd name="connsiteY1966" fmla="*/ 1239608 h 1996549"/>
              <a:gd name="connsiteX1967" fmla="*/ 1357138 w 1998270"/>
              <a:gd name="connsiteY1967" fmla="*/ 1239267 h 1996549"/>
              <a:gd name="connsiteX1968" fmla="*/ 1371636 w 1998270"/>
              <a:gd name="connsiteY1968" fmla="*/ 1253765 h 1996549"/>
              <a:gd name="connsiteX1969" fmla="*/ 1357138 w 1998270"/>
              <a:gd name="connsiteY1969" fmla="*/ 1268262 h 1996549"/>
              <a:gd name="connsiteX1970" fmla="*/ 1342641 w 1998270"/>
              <a:gd name="connsiteY1970" fmla="*/ 1253765 h 1996549"/>
              <a:gd name="connsiteX1971" fmla="*/ 1357138 w 1998270"/>
              <a:gd name="connsiteY1971" fmla="*/ 1239267 h 1996549"/>
              <a:gd name="connsiteX1972" fmla="*/ 1417857 w 1998270"/>
              <a:gd name="connsiteY1972" fmla="*/ 1238926 h 1996549"/>
              <a:gd name="connsiteX1973" fmla="*/ 1432696 w 1998270"/>
              <a:gd name="connsiteY1973" fmla="*/ 1253765 h 1996549"/>
              <a:gd name="connsiteX1974" fmla="*/ 1417857 w 1998270"/>
              <a:gd name="connsiteY1974" fmla="*/ 1268604 h 1996549"/>
              <a:gd name="connsiteX1975" fmla="*/ 1403019 w 1998270"/>
              <a:gd name="connsiteY1975" fmla="*/ 1253765 h 1996549"/>
              <a:gd name="connsiteX1976" fmla="*/ 1417857 w 1998270"/>
              <a:gd name="connsiteY1976" fmla="*/ 1238926 h 1996549"/>
              <a:gd name="connsiteX1977" fmla="*/ 1479259 w 1998270"/>
              <a:gd name="connsiteY1977" fmla="*/ 1238756 h 1996549"/>
              <a:gd name="connsiteX1978" fmla="*/ 1479600 w 1998270"/>
              <a:gd name="connsiteY1978" fmla="*/ 1238756 h 1996549"/>
              <a:gd name="connsiteX1979" fmla="*/ 1494268 w 1998270"/>
              <a:gd name="connsiteY1979" fmla="*/ 1253765 h 1996549"/>
              <a:gd name="connsiteX1980" fmla="*/ 1494268 w 1998270"/>
              <a:gd name="connsiteY1980" fmla="*/ 1253937 h 1996549"/>
              <a:gd name="connsiteX1981" fmla="*/ 1479259 w 1998270"/>
              <a:gd name="connsiteY1981" fmla="*/ 1268604 h 1996549"/>
              <a:gd name="connsiteX1982" fmla="*/ 1464250 w 1998270"/>
              <a:gd name="connsiteY1982" fmla="*/ 1253765 h 1996549"/>
              <a:gd name="connsiteX1983" fmla="*/ 1479259 w 1998270"/>
              <a:gd name="connsiteY1983" fmla="*/ 1238756 h 1996549"/>
              <a:gd name="connsiteX1984" fmla="*/ 1540660 w 1998270"/>
              <a:gd name="connsiteY1984" fmla="*/ 1238414 h 1996549"/>
              <a:gd name="connsiteX1985" fmla="*/ 1556011 w 1998270"/>
              <a:gd name="connsiteY1985" fmla="*/ 1253765 h 1996549"/>
              <a:gd name="connsiteX1986" fmla="*/ 1556011 w 1998270"/>
              <a:gd name="connsiteY1986" fmla="*/ 1253937 h 1996549"/>
              <a:gd name="connsiteX1987" fmla="*/ 1540660 w 1998270"/>
              <a:gd name="connsiteY1987" fmla="*/ 1268945 h 1996549"/>
              <a:gd name="connsiteX1988" fmla="*/ 1525310 w 1998270"/>
              <a:gd name="connsiteY1988" fmla="*/ 1253765 h 1996549"/>
              <a:gd name="connsiteX1989" fmla="*/ 1540660 w 1998270"/>
              <a:gd name="connsiteY1989" fmla="*/ 1238414 h 1996549"/>
              <a:gd name="connsiteX1990" fmla="*/ 1602061 w 1998270"/>
              <a:gd name="connsiteY1990" fmla="*/ 1238243 h 1996549"/>
              <a:gd name="connsiteX1991" fmla="*/ 1617582 w 1998270"/>
              <a:gd name="connsiteY1991" fmla="*/ 1253764 h 1996549"/>
              <a:gd name="connsiteX1992" fmla="*/ 1617582 w 1998270"/>
              <a:gd name="connsiteY1992" fmla="*/ 1253937 h 1996549"/>
              <a:gd name="connsiteX1993" fmla="*/ 1602061 w 1998270"/>
              <a:gd name="connsiteY1993" fmla="*/ 1269115 h 1996549"/>
              <a:gd name="connsiteX1994" fmla="*/ 1601891 w 1998270"/>
              <a:gd name="connsiteY1994" fmla="*/ 1269116 h 1996549"/>
              <a:gd name="connsiteX1995" fmla="*/ 1586541 w 1998270"/>
              <a:gd name="connsiteY1995" fmla="*/ 1253764 h 1996549"/>
              <a:gd name="connsiteX1996" fmla="*/ 1602061 w 1998270"/>
              <a:gd name="connsiteY1996" fmla="*/ 1238243 h 1996549"/>
              <a:gd name="connsiteX1997" fmla="*/ 1663829 w 1998270"/>
              <a:gd name="connsiteY1997" fmla="*/ 1237939 h 1996549"/>
              <a:gd name="connsiteX1998" fmla="*/ 1679521 w 1998270"/>
              <a:gd name="connsiteY1998" fmla="*/ 1253630 h 1996549"/>
              <a:gd name="connsiteX1999" fmla="*/ 1663829 w 1998270"/>
              <a:gd name="connsiteY1999" fmla="*/ 1269322 h 1996549"/>
              <a:gd name="connsiteX2000" fmla="*/ 1648138 w 1998270"/>
              <a:gd name="connsiteY2000" fmla="*/ 1253630 h 1996549"/>
              <a:gd name="connsiteX2001" fmla="*/ 1663829 w 1998270"/>
              <a:gd name="connsiteY2001" fmla="*/ 1237939 h 1996549"/>
              <a:gd name="connsiteX2002" fmla="*/ 1724863 w 1998270"/>
              <a:gd name="connsiteY2002" fmla="*/ 1237903 h 1996549"/>
              <a:gd name="connsiteX2003" fmla="*/ 1725204 w 1998270"/>
              <a:gd name="connsiteY2003" fmla="*/ 1237903 h 1996549"/>
              <a:gd name="connsiteX2004" fmla="*/ 1740725 w 1998270"/>
              <a:gd name="connsiteY2004" fmla="*/ 1253765 h 1996549"/>
              <a:gd name="connsiteX2005" fmla="*/ 1740725 w 1998270"/>
              <a:gd name="connsiteY2005" fmla="*/ 1253937 h 1996549"/>
              <a:gd name="connsiteX2006" fmla="*/ 1724863 w 1998270"/>
              <a:gd name="connsiteY2006" fmla="*/ 1269456 h 1996549"/>
              <a:gd name="connsiteX2007" fmla="*/ 1709002 w 1998270"/>
              <a:gd name="connsiteY2007" fmla="*/ 1253765 h 1996549"/>
              <a:gd name="connsiteX2008" fmla="*/ 1724863 w 1998270"/>
              <a:gd name="connsiteY2008" fmla="*/ 1237903 h 1996549"/>
              <a:gd name="connsiteX2009" fmla="*/ 1909068 w 1998270"/>
              <a:gd name="connsiteY2009" fmla="*/ 1237732 h 1996549"/>
              <a:gd name="connsiteX2010" fmla="*/ 1925100 w 1998270"/>
              <a:gd name="connsiteY2010" fmla="*/ 1253765 h 1996549"/>
              <a:gd name="connsiteX2011" fmla="*/ 1909068 w 1998270"/>
              <a:gd name="connsiteY2011" fmla="*/ 1269627 h 1996549"/>
              <a:gd name="connsiteX2012" fmla="*/ 1893036 w 1998270"/>
              <a:gd name="connsiteY2012" fmla="*/ 1253765 h 1996549"/>
              <a:gd name="connsiteX2013" fmla="*/ 1909068 w 1998270"/>
              <a:gd name="connsiteY2013" fmla="*/ 1237732 h 1996549"/>
              <a:gd name="connsiteX2014" fmla="*/ 1847666 w 1998270"/>
              <a:gd name="connsiteY2014" fmla="*/ 1237732 h 1996549"/>
              <a:gd name="connsiteX2015" fmla="*/ 1863699 w 1998270"/>
              <a:gd name="connsiteY2015" fmla="*/ 1253765 h 1996549"/>
              <a:gd name="connsiteX2016" fmla="*/ 1847666 w 1998270"/>
              <a:gd name="connsiteY2016" fmla="*/ 1269627 h 1996549"/>
              <a:gd name="connsiteX2017" fmla="*/ 1831634 w 1998270"/>
              <a:gd name="connsiteY2017" fmla="*/ 1253765 h 1996549"/>
              <a:gd name="connsiteX2018" fmla="*/ 1847666 w 1998270"/>
              <a:gd name="connsiteY2018" fmla="*/ 1237732 h 1996549"/>
              <a:gd name="connsiteX2019" fmla="*/ 1786265 w 1998270"/>
              <a:gd name="connsiteY2019" fmla="*/ 1237732 h 1996549"/>
              <a:gd name="connsiteX2020" fmla="*/ 1802298 w 1998270"/>
              <a:gd name="connsiteY2020" fmla="*/ 1253765 h 1996549"/>
              <a:gd name="connsiteX2021" fmla="*/ 1786265 w 1998270"/>
              <a:gd name="connsiteY2021" fmla="*/ 1269627 h 1996549"/>
              <a:gd name="connsiteX2022" fmla="*/ 1770233 w 1998270"/>
              <a:gd name="connsiteY2022" fmla="*/ 1253765 h 1996549"/>
              <a:gd name="connsiteX2023" fmla="*/ 1786265 w 1998270"/>
              <a:gd name="connsiteY2023" fmla="*/ 1237732 h 1996549"/>
              <a:gd name="connsiteX2024" fmla="*/ 5628 w 1998270"/>
              <a:gd name="connsiteY2024" fmla="*/ 1190316 h 1996549"/>
              <a:gd name="connsiteX2025" fmla="*/ 7675 w 1998270"/>
              <a:gd name="connsiteY2025" fmla="*/ 1192363 h 1996549"/>
              <a:gd name="connsiteX2026" fmla="*/ 5628 w 1998270"/>
              <a:gd name="connsiteY2026" fmla="*/ 1194410 h 1996549"/>
              <a:gd name="connsiteX2027" fmla="*/ 3582 w 1998270"/>
              <a:gd name="connsiteY2027" fmla="*/ 1192363 h 1996549"/>
              <a:gd name="connsiteX2028" fmla="*/ 5628 w 1998270"/>
              <a:gd name="connsiteY2028" fmla="*/ 1190316 h 1996549"/>
              <a:gd name="connsiteX2029" fmla="*/ 67030 w 1998270"/>
              <a:gd name="connsiteY2029" fmla="*/ 1189123 h 1996549"/>
              <a:gd name="connsiteX2030" fmla="*/ 67388 w 1998270"/>
              <a:gd name="connsiteY2030" fmla="*/ 1189123 h 1996549"/>
              <a:gd name="connsiteX2031" fmla="*/ 70270 w 1998270"/>
              <a:gd name="connsiteY2031" fmla="*/ 1192363 h 1996549"/>
              <a:gd name="connsiteX2032" fmla="*/ 67030 w 1998270"/>
              <a:gd name="connsiteY2032" fmla="*/ 1195604 h 1996549"/>
              <a:gd name="connsiteX2033" fmla="*/ 63790 w 1998270"/>
              <a:gd name="connsiteY2033" fmla="*/ 1192363 h 1996549"/>
              <a:gd name="connsiteX2034" fmla="*/ 67030 w 1998270"/>
              <a:gd name="connsiteY2034" fmla="*/ 1189123 h 1996549"/>
              <a:gd name="connsiteX2035" fmla="*/ 129114 w 1998270"/>
              <a:gd name="connsiteY2035" fmla="*/ 1188440 h 1996549"/>
              <a:gd name="connsiteX2036" fmla="*/ 133037 w 1998270"/>
              <a:gd name="connsiteY2036" fmla="*/ 1192363 h 1996549"/>
              <a:gd name="connsiteX2037" fmla="*/ 129114 w 1998270"/>
              <a:gd name="connsiteY2037" fmla="*/ 1196286 h 1996549"/>
              <a:gd name="connsiteX2038" fmla="*/ 125191 w 1998270"/>
              <a:gd name="connsiteY2038" fmla="*/ 1192363 h 1996549"/>
              <a:gd name="connsiteX2039" fmla="*/ 129114 w 1998270"/>
              <a:gd name="connsiteY2039" fmla="*/ 1188440 h 1996549"/>
              <a:gd name="connsiteX2040" fmla="*/ 189832 w 1998270"/>
              <a:gd name="connsiteY2040" fmla="*/ 1187758 h 1996549"/>
              <a:gd name="connsiteX2041" fmla="*/ 194437 w 1998270"/>
              <a:gd name="connsiteY2041" fmla="*/ 1192364 h 1996549"/>
              <a:gd name="connsiteX2042" fmla="*/ 189832 w 1998270"/>
              <a:gd name="connsiteY2042" fmla="*/ 1196969 h 1996549"/>
              <a:gd name="connsiteX2043" fmla="*/ 185228 w 1998270"/>
              <a:gd name="connsiteY2043" fmla="*/ 1192364 h 1996549"/>
              <a:gd name="connsiteX2044" fmla="*/ 189832 w 1998270"/>
              <a:gd name="connsiteY2044" fmla="*/ 1187758 h 1996549"/>
              <a:gd name="connsiteX2045" fmla="*/ 251234 w 1998270"/>
              <a:gd name="connsiteY2045" fmla="*/ 1187076 h 1996549"/>
              <a:gd name="connsiteX2046" fmla="*/ 256521 w 1998270"/>
              <a:gd name="connsiteY2046" fmla="*/ 1192364 h 1996549"/>
              <a:gd name="connsiteX2047" fmla="*/ 251234 w 1998270"/>
              <a:gd name="connsiteY2047" fmla="*/ 1197651 h 1996549"/>
              <a:gd name="connsiteX2048" fmla="*/ 245947 w 1998270"/>
              <a:gd name="connsiteY2048" fmla="*/ 1192364 h 1996549"/>
              <a:gd name="connsiteX2049" fmla="*/ 251234 w 1998270"/>
              <a:gd name="connsiteY2049" fmla="*/ 1187076 h 1996549"/>
              <a:gd name="connsiteX2050" fmla="*/ 312635 w 1998270"/>
              <a:gd name="connsiteY2050" fmla="*/ 1186394 h 1996549"/>
              <a:gd name="connsiteX2051" fmla="*/ 312976 w 1998270"/>
              <a:gd name="connsiteY2051" fmla="*/ 1186394 h 1996549"/>
              <a:gd name="connsiteX2052" fmla="*/ 318604 w 1998270"/>
              <a:gd name="connsiteY2052" fmla="*/ 1192364 h 1996549"/>
              <a:gd name="connsiteX2053" fmla="*/ 312635 w 1998270"/>
              <a:gd name="connsiteY2053" fmla="*/ 1198333 h 1996549"/>
              <a:gd name="connsiteX2054" fmla="*/ 306666 w 1998270"/>
              <a:gd name="connsiteY2054" fmla="*/ 1192364 h 1996549"/>
              <a:gd name="connsiteX2055" fmla="*/ 312635 w 1998270"/>
              <a:gd name="connsiteY2055" fmla="*/ 1186394 h 1996549"/>
              <a:gd name="connsiteX2056" fmla="*/ 374036 w 1998270"/>
              <a:gd name="connsiteY2056" fmla="*/ 1185712 h 1996549"/>
              <a:gd name="connsiteX2057" fmla="*/ 374378 w 1998270"/>
              <a:gd name="connsiteY2057" fmla="*/ 1185712 h 1996549"/>
              <a:gd name="connsiteX2058" fmla="*/ 380688 w 1998270"/>
              <a:gd name="connsiteY2058" fmla="*/ 1192364 h 1996549"/>
              <a:gd name="connsiteX2059" fmla="*/ 374036 w 1998270"/>
              <a:gd name="connsiteY2059" fmla="*/ 1199016 h 1996549"/>
              <a:gd name="connsiteX2060" fmla="*/ 367385 w 1998270"/>
              <a:gd name="connsiteY2060" fmla="*/ 1192364 h 1996549"/>
              <a:gd name="connsiteX2061" fmla="*/ 374036 w 1998270"/>
              <a:gd name="connsiteY2061" fmla="*/ 1185712 h 1996549"/>
              <a:gd name="connsiteX2062" fmla="*/ 436119 w 1998270"/>
              <a:gd name="connsiteY2062" fmla="*/ 1185199 h 1996549"/>
              <a:gd name="connsiteX2063" fmla="*/ 443283 w 1998270"/>
              <a:gd name="connsiteY2063" fmla="*/ 1192363 h 1996549"/>
              <a:gd name="connsiteX2064" fmla="*/ 436119 w 1998270"/>
              <a:gd name="connsiteY2064" fmla="*/ 1199526 h 1996549"/>
              <a:gd name="connsiteX2065" fmla="*/ 428956 w 1998270"/>
              <a:gd name="connsiteY2065" fmla="*/ 1192363 h 1996549"/>
              <a:gd name="connsiteX2066" fmla="*/ 436119 w 1998270"/>
              <a:gd name="connsiteY2066" fmla="*/ 1185199 h 1996549"/>
              <a:gd name="connsiteX2067" fmla="*/ 558240 w 1998270"/>
              <a:gd name="connsiteY2067" fmla="*/ 1184347 h 1996549"/>
              <a:gd name="connsiteX2068" fmla="*/ 566767 w 1998270"/>
              <a:gd name="connsiteY2068" fmla="*/ 1192875 h 1996549"/>
              <a:gd name="connsiteX2069" fmla="*/ 558240 w 1998270"/>
              <a:gd name="connsiteY2069" fmla="*/ 1201403 h 1996549"/>
              <a:gd name="connsiteX2070" fmla="*/ 549712 w 1998270"/>
              <a:gd name="connsiteY2070" fmla="*/ 1192875 h 1996549"/>
              <a:gd name="connsiteX2071" fmla="*/ 558240 w 1998270"/>
              <a:gd name="connsiteY2071" fmla="*/ 1184347 h 1996549"/>
              <a:gd name="connsiteX2072" fmla="*/ 496838 w 1998270"/>
              <a:gd name="connsiteY2072" fmla="*/ 1184347 h 1996549"/>
              <a:gd name="connsiteX2073" fmla="*/ 497179 w 1998270"/>
              <a:gd name="connsiteY2073" fmla="*/ 1184347 h 1996549"/>
              <a:gd name="connsiteX2074" fmla="*/ 504684 w 1998270"/>
              <a:gd name="connsiteY2074" fmla="*/ 1192193 h 1996549"/>
              <a:gd name="connsiteX2075" fmla="*/ 496838 w 1998270"/>
              <a:gd name="connsiteY2075" fmla="*/ 1200038 h 1996549"/>
              <a:gd name="connsiteX2076" fmla="*/ 488993 w 1998270"/>
              <a:gd name="connsiteY2076" fmla="*/ 1192193 h 1996549"/>
              <a:gd name="connsiteX2077" fmla="*/ 496838 w 1998270"/>
              <a:gd name="connsiteY2077" fmla="*/ 1184347 h 1996549"/>
              <a:gd name="connsiteX2078" fmla="*/ 619641 w 1998270"/>
              <a:gd name="connsiteY2078" fmla="*/ 1183153 h 1996549"/>
              <a:gd name="connsiteX2079" fmla="*/ 628851 w 1998270"/>
              <a:gd name="connsiteY2079" fmla="*/ 1192364 h 1996549"/>
              <a:gd name="connsiteX2080" fmla="*/ 619641 w 1998270"/>
              <a:gd name="connsiteY2080" fmla="*/ 1201574 h 1996549"/>
              <a:gd name="connsiteX2081" fmla="*/ 610431 w 1998270"/>
              <a:gd name="connsiteY2081" fmla="*/ 1192364 h 1996549"/>
              <a:gd name="connsiteX2082" fmla="*/ 619641 w 1998270"/>
              <a:gd name="connsiteY2082" fmla="*/ 1183153 h 1996549"/>
              <a:gd name="connsiteX2083" fmla="*/ 681042 w 1998270"/>
              <a:gd name="connsiteY2083" fmla="*/ 1182642 h 1996549"/>
              <a:gd name="connsiteX2084" fmla="*/ 681383 w 1998270"/>
              <a:gd name="connsiteY2084" fmla="*/ 1182642 h 1996549"/>
              <a:gd name="connsiteX2085" fmla="*/ 690764 w 1998270"/>
              <a:gd name="connsiteY2085" fmla="*/ 1192364 h 1996549"/>
              <a:gd name="connsiteX2086" fmla="*/ 681042 w 1998270"/>
              <a:gd name="connsiteY2086" fmla="*/ 1202085 h 1996549"/>
              <a:gd name="connsiteX2087" fmla="*/ 671321 w 1998270"/>
              <a:gd name="connsiteY2087" fmla="*/ 1192364 h 1996549"/>
              <a:gd name="connsiteX2088" fmla="*/ 681042 w 1998270"/>
              <a:gd name="connsiteY2088" fmla="*/ 1182642 h 1996549"/>
              <a:gd name="connsiteX2089" fmla="*/ 743125 w 1998270"/>
              <a:gd name="connsiteY2089" fmla="*/ 1181959 h 1996549"/>
              <a:gd name="connsiteX2090" fmla="*/ 753529 w 1998270"/>
              <a:gd name="connsiteY2090" fmla="*/ 1192364 h 1996549"/>
              <a:gd name="connsiteX2091" fmla="*/ 743125 w 1998270"/>
              <a:gd name="connsiteY2091" fmla="*/ 1202768 h 1996549"/>
              <a:gd name="connsiteX2092" fmla="*/ 732722 w 1998270"/>
              <a:gd name="connsiteY2092" fmla="*/ 1192364 h 1996549"/>
              <a:gd name="connsiteX2093" fmla="*/ 743125 w 1998270"/>
              <a:gd name="connsiteY2093" fmla="*/ 1181959 h 1996549"/>
              <a:gd name="connsiteX2094" fmla="*/ 803845 w 1998270"/>
              <a:gd name="connsiteY2094" fmla="*/ 1181448 h 1996549"/>
              <a:gd name="connsiteX2095" fmla="*/ 804186 w 1998270"/>
              <a:gd name="connsiteY2095" fmla="*/ 1181448 h 1996549"/>
              <a:gd name="connsiteX2096" fmla="*/ 814761 w 1998270"/>
              <a:gd name="connsiteY2096" fmla="*/ 1192363 h 1996549"/>
              <a:gd name="connsiteX2097" fmla="*/ 803845 w 1998270"/>
              <a:gd name="connsiteY2097" fmla="*/ 1203279 h 1996549"/>
              <a:gd name="connsiteX2098" fmla="*/ 792930 w 1998270"/>
              <a:gd name="connsiteY2098" fmla="*/ 1192363 h 1996549"/>
              <a:gd name="connsiteX2099" fmla="*/ 803845 w 1998270"/>
              <a:gd name="connsiteY2099" fmla="*/ 1181448 h 1996549"/>
              <a:gd name="connsiteX2100" fmla="*/ 865246 w 1998270"/>
              <a:gd name="connsiteY2100" fmla="*/ 1180935 h 1996549"/>
              <a:gd name="connsiteX2101" fmla="*/ 876673 w 1998270"/>
              <a:gd name="connsiteY2101" fmla="*/ 1192363 h 1996549"/>
              <a:gd name="connsiteX2102" fmla="*/ 865246 w 1998270"/>
              <a:gd name="connsiteY2102" fmla="*/ 1203790 h 1996549"/>
              <a:gd name="connsiteX2103" fmla="*/ 853819 w 1998270"/>
              <a:gd name="connsiteY2103" fmla="*/ 1192363 h 1996549"/>
              <a:gd name="connsiteX2104" fmla="*/ 865246 w 1998270"/>
              <a:gd name="connsiteY2104" fmla="*/ 1180935 h 1996549"/>
              <a:gd name="connsiteX2105" fmla="*/ 926648 w 1998270"/>
              <a:gd name="connsiteY2105" fmla="*/ 1180253 h 1996549"/>
              <a:gd name="connsiteX2106" fmla="*/ 938757 w 1998270"/>
              <a:gd name="connsiteY2106" fmla="*/ 1192363 h 1996549"/>
              <a:gd name="connsiteX2107" fmla="*/ 926648 w 1998270"/>
              <a:gd name="connsiteY2107" fmla="*/ 1204473 h 1996549"/>
              <a:gd name="connsiteX2108" fmla="*/ 914538 w 1998270"/>
              <a:gd name="connsiteY2108" fmla="*/ 1192363 h 1996549"/>
              <a:gd name="connsiteX2109" fmla="*/ 926648 w 1998270"/>
              <a:gd name="connsiteY2109" fmla="*/ 1180253 h 1996549"/>
              <a:gd name="connsiteX2110" fmla="*/ 988049 w 1998270"/>
              <a:gd name="connsiteY2110" fmla="*/ 1179742 h 1996549"/>
              <a:gd name="connsiteX2111" fmla="*/ 1000670 w 1998270"/>
              <a:gd name="connsiteY2111" fmla="*/ 1192364 h 1996549"/>
              <a:gd name="connsiteX2112" fmla="*/ 988049 w 1998270"/>
              <a:gd name="connsiteY2112" fmla="*/ 1204985 h 1996549"/>
              <a:gd name="connsiteX2113" fmla="*/ 975428 w 1998270"/>
              <a:gd name="connsiteY2113" fmla="*/ 1192364 h 1996549"/>
              <a:gd name="connsiteX2114" fmla="*/ 988049 w 1998270"/>
              <a:gd name="connsiteY2114" fmla="*/ 1179742 h 1996549"/>
              <a:gd name="connsiteX2115" fmla="*/ 1050132 w 1998270"/>
              <a:gd name="connsiteY2115" fmla="*/ 1179231 h 1996549"/>
              <a:gd name="connsiteX2116" fmla="*/ 1050473 w 1998270"/>
              <a:gd name="connsiteY2116" fmla="*/ 1179231 h 1996549"/>
              <a:gd name="connsiteX2117" fmla="*/ 1063265 w 1998270"/>
              <a:gd name="connsiteY2117" fmla="*/ 1192364 h 1996549"/>
              <a:gd name="connsiteX2118" fmla="*/ 1050132 w 1998270"/>
              <a:gd name="connsiteY2118" fmla="*/ 1205497 h 1996549"/>
              <a:gd name="connsiteX2119" fmla="*/ 1037000 w 1998270"/>
              <a:gd name="connsiteY2119" fmla="*/ 1192364 h 1996549"/>
              <a:gd name="connsiteX2120" fmla="*/ 1050132 w 1998270"/>
              <a:gd name="connsiteY2120" fmla="*/ 1179231 h 1996549"/>
              <a:gd name="connsiteX2121" fmla="*/ 1110851 w 1998270"/>
              <a:gd name="connsiteY2121" fmla="*/ 1178718 h 1996549"/>
              <a:gd name="connsiteX2122" fmla="*/ 1124496 w 1998270"/>
              <a:gd name="connsiteY2122" fmla="*/ 1192363 h 1996549"/>
              <a:gd name="connsiteX2123" fmla="*/ 1110851 w 1998270"/>
              <a:gd name="connsiteY2123" fmla="*/ 1206008 h 1996549"/>
              <a:gd name="connsiteX2124" fmla="*/ 1097207 w 1998270"/>
              <a:gd name="connsiteY2124" fmla="*/ 1192363 h 1996549"/>
              <a:gd name="connsiteX2125" fmla="*/ 1110851 w 1998270"/>
              <a:gd name="connsiteY2125" fmla="*/ 1178718 h 1996549"/>
              <a:gd name="connsiteX2126" fmla="*/ 1172253 w 1998270"/>
              <a:gd name="connsiteY2126" fmla="*/ 1178377 h 1996549"/>
              <a:gd name="connsiteX2127" fmla="*/ 1186239 w 1998270"/>
              <a:gd name="connsiteY2127" fmla="*/ 1192363 h 1996549"/>
              <a:gd name="connsiteX2128" fmla="*/ 1172253 w 1998270"/>
              <a:gd name="connsiteY2128" fmla="*/ 1206349 h 1996549"/>
              <a:gd name="connsiteX2129" fmla="*/ 1158267 w 1998270"/>
              <a:gd name="connsiteY2129" fmla="*/ 1192363 h 1996549"/>
              <a:gd name="connsiteX2130" fmla="*/ 1172253 w 1998270"/>
              <a:gd name="connsiteY2130" fmla="*/ 1178377 h 1996549"/>
              <a:gd name="connsiteX2131" fmla="*/ 1233654 w 1998270"/>
              <a:gd name="connsiteY2131" fmla="*/ 1177865 h 1996549"/>
              <a:gd name="connsiteX2132" fmla="*/ 1248151 w 1998270"/>
              <a:gd name="connsiteY2132" fmla="*/ 1192363 h 1996549"/>
              <a:gd name="connsiteX2133" fmla="*/ 1233654 w 1998270"/>
              <a:gd name="connsiteY2133" fmla="*/ 1206860 h 1996549"/>
              <a:gd name="connsiteX2134" fmla="*/ 1219157 w 1998270"/>
              <a:gd name="connsiteY2134" fmla="*/ 1192363 h 1996549"/>
              <a:gd name="connsiteX2135" fmla="*/ 1233654 w 1998270"/>
              <a:gd name="connsiteY2135" fmla="*/ 1177865 h 1996549"/>
              <a:gd name="connsiteX2136" fmla="*/ 1971151 w 1998270"/>
              <a:gd name="connsiteY2136" fmla="*/ 1177696 h 1996549"/>
              <a:gd name="connsiteX2137" fmla="*/ 1971492 w 1998270"/>
              <a:gd name="connsiteY2137" fmla="*/ 1177696 h 1996549"/>
              <a:gd name="connsiteX2138" fmla="*/ 1985819 w 1998270"/>
              <a:gd name="connsiteY2138" fmla="*/ 1192364 h 1996549"/>
              <a:gd name="connsiteX2139" fmla="*/ 1971151 w 1998270"/>
              <a:gd name="connsiteY2139" fmla="*/ 1207032 h 1996549"/>
              <a:gd name="connsiteX2140" fmla="*/ 1956484 w 1998270"/>
              <a:gd name="connsiteY2140" fmla="*/ 1192364 h 1996549"/>
              <a:gd name="connsiteX2141" fmla="*/ 1971151 w 1998270"/>
              <a:gd name="connsiteY2141" fmla="*/ 1177696 h 1996549"/>
              <a:gd name="connsiteX2142" fmla="*/ 1295055 w 1998270"/>
              <a:gd name="connsiteY2142" fmla="*/ 1177524 h 1996549"/>
              <a:gd name="connsiteX2143" fmla="*/ 1309894 w 1998270"/>
              <a:gd name="connsiteY2143" fmla="*/ 1192363 h 1996549"/>
              <a:gd name="connsiteX2144" fmla="*/ 1295055 w 1998270"/>
              <a:gd name="connsiteY2144" fmla="*/ 1207202 h 1996549"/>
              <a:gd name="connsiteX2145" fmla="*/ 1280217 w 1998270"/>
              <a:gd name="connsiteY2145" fmla="*/ 1192363 h 1996549"/>
              <a:gd name="connsiteX2146" fmla="*/ 1295055 w 1998270"/>
              <a:gd name="connsiteY2146" fmla="*/ 1177524 h 1996549"/>
              <a:gd name="connsiteX2147" fmla="*/ 1357139 w 1998270"/>
              <a:gd name="connsiteY2147" fmla="*/ 1177183 h 1996549"/>
              <a:gd name="connsiteX2148" fmla="*/ 1372319 w 1998270"/>
              <a:gd name="connsiteY2148" fmla="*/ 1192363 h 1996549"/>
              <a:gd name="connsiteX2149" fmla="*/ 1372319 w 1998270"/>
              <a:gd name="connsiteY2149" fmla="*/ 1192535 h 1996549"/>
              <a:gd name="connsiteX2150" fmla="*/ 1357139 w 1998270"/>
              <a:gd name="connsiteY2150" fmla="*/ 1207372 h 1996549"/>
              <a:gd name="connsiteX2151" fmla="*/ 1356968 w 1998270"/>
              <a:gd name="connsiteY2151" fmla="*/ 1207374 h 1996549"/>
              <a:gd name="connsiteX2152" fmla="*/ 1341959 w 1998270"/>
              <a:gd name="connsiteY2152" fmla="*/ 1192363 h 1996549"/>
              <a:gd name="connsiteX2153" fmla="*/ 1357139 w 1998270"/>
              <a:gd name="connsiteY2153" fmla="*/ 1177183 h 1996549"/>
              <a:gd name="connsiteX2154" fmla="*/ 1417858 w 1998270"/>
              <a:gd name="connsiteY2154" fmla="*/ 1176842 h 1996549"/>
              <a:gd name="connsiteX2155" fmla="*/ 1433378 w 1998270"/>
              <a:gd name="connsiteY2155" fmla="*/ 1192363 h 1996549"/>
              <a:gd name="connsiteX2156" fmla="*/ 1433378 w 1998270"/>
              <a:gd name="connsiteY2156" fmla="*/ 1192536 h 1996549"/>
              <a:gd name="connsiteX2157" fmla="*/ 1417858 w 1998270"/>
              <a:gd name="connsiteY2157" fmla="*/ 1207714 h 1996549"/>
              <a:gd name="connsiteX2158" fmla="*/ 1417687 w 1998270"/>
              <a:gd name="connsiteY2158" fmla="*/ 1207715 h 1996549"/>
              <a:gd name="connsiteX2159" fmla="*/ 1402337 w 1998270"/>
              <a:gd name="connsiteY2159" fmla="*/ 1192363 h 1996549"/>
              <a:gd name="connsiteX2160" fmla="*/ 1417858 w 1998270"/>
              <a:gd name="connsiteY2160" fmla="*/ 1176842 h 1996549"/>
              <a:gd name="connsiteX2161" fmla="*/ 1479258 w 1998270"/>
              <a:gd name="connsiteY2161" fmla="*/ 1176502 h 1996549"/>
              <a:gd name="connsiteX2162" fmla="*/ 1479599 w 1998270"/>
              <a:gd name="connsiteY2162" fmla="*/ 1176502 h 1996549"/>
              <a:gd name="connsiteX2163" fmla="*/ 1495120 w 1998270"/>
              <a:gd name="connsiteY2163" fmla="*/ 1192364 h 1996549"/>
              <a:gd name="connsiteX2164" fmla="*/ 1495120 w 1998270"/>
              <a:gd name="connsiteY2164" fmla="*/ 1192536 h 1996549"/>
              <a:gd name="connsiteX2165" fmla="*/ 1479258 w 1998270"/>
              <a:gd name="connsiteY2165" fmla="*/ 1208055 h 1996549"/>
              <a:gd name="connsiteX2166" fmla="*/ 1463397 w 1998270"/>
              <a:gd name="connsiteY2166" fmla="*/ 1192364 h 1996549"/>
              <a:gd name="connsiteX2167" fmla="*/ 1479258 w 1998270"/>
              <a:gd name="connsiteY2167" fmla="*/ 1176502 h 1996549"/>
              <a:gd name="connsiteX2168" fmla="*/ 1540660 w 1998270"/>
              <a:gd name="connsiteY2168" fmla="*/ 1176160 h 1996549"/>
              <a:gd name="connsiteX2169" fmla="*/ 1541888 w 1998270"/>
              <a:gd name="connsiteY2169" fmla="*/ 1176190 h 1996549"/>
              <a:gd name="connsiteX2170" fmla="*/ 1556863 w 1998270"/>
              <a:gd name="connsiteY2170" fmla="*/ 1193216 h 1996549"/>
              <a:gd name="connsiteX2171" fmla="*/ 1556863 w 1998270"/>
              <a:gd name="connsiteY2171" fmla="*/ 1193388 h 1996549"/>
              <a:gd name="connsiteX2172" fmla="*/ 1540660 w 1998270"/>
              <a:gd name="connsiteY2172" fmla="*/ 1209248 h 1996549"/>
              <a:gd name="connsiteX2173" fmla="*/ 1524457 w 1998270"/>
              <a:gd name="connsiteY2173" fmla="*/ 1193216 h 1996549"/>
              <a:gd name="connsiteX2174" fmla="*/ 1540660 w 1998270"/>
              <a:gd name="connsiteY2174" fmla="*/ 1176160 h 1996549"/>
              <a:gd name="connsiteX2175" fmla="*/ 1602061 w 1998270"/>
              <a:gd name="connsiteY2175" fmla="*/ 1175989 h 1996549"/>
              <a:gd name="connsiteX2176" fmla="*/ 1619117 w 1998270"/>
              <a:gd name="connsiteY2176" fmla="*/ 1193045 h 1996549"/>
              <a:gd name="connsiteX2177" fmla="*/ 1602061 w 1998270"/>
              <a:gd name="connsiteY2177" fmla="*/ 1210101 h 1996549"/>
              <a:gd name="connsiteX2178" fmla="*/ 1585006 w 1998270"/>
              <a:gd name="connsiteY2178" fmla="*/ 1193045 h 1996549"/>
              <a:gd name="connsiteX2179" fmla="*/ 1602061 w 1998270"/>
              <a:gd name="connsiteY2179" fmla="*/ 1175989 h 1996549"/>
              <a:gd name="connsiteX2180" fmla="*/ 1664144 w 1998270"/>
              <a:gd name="connsiteY2180" fmla="*/ 1175819 h 1996549"/>
              <a:gd name="connsiteX2181" fmla="*/ 1681200 w 1998270"/>
              <a:gd name="connsiteY2181" fmla="*/ 1192875 h 1996549"/>
              <a:gd name="connsiteX2182" fmla="*/ 1664144 w 1998270"/>
              <a:gd name="connsiteY2182" fmla="*/ 1209931 h 1996549"/>
              <a:gd name="connsiteX2183" fmla="*/ 1647089 w 1998270"/>
              <a:gd name="connsiteY2183" fmla="*/ 1192875 h 1996549"/>
              <a:gd name="connsiteX2184" fmla="*/ 1664144 w 1998270"/>
              <a:gd name="connsiteY2184" fmla="*/ 1175819 h 1996549"/>
              <a:gd name="connsiteX2185" fmla="*/ 1724863 w 1998270"/>
              <a:gd name="connsiteY2185" fmla="*/ 1175648 h 1996549"/>
              <a:gd name="connsiteX2186" fmla="*/ 1741919 w 1998270"/>
              <a:gd name="connsiteY2186" fmla="*/ 1192704 h 1996549"/>
              <a:gd name="connsiteX2187" fmla="*/ 1724863 w 1998270"/>
              <a:gd name="connsiteY2187" fmla="*/ 1209760 h 1996549"/>
              <a:gd name="connsiteX2188" fmla="*/ 1707808 w 1998270"/>
              <a:gd name="connsiteY2188" fmla="*/ 1192704 h 1996549"/>
              <a:gd name="connsiteX2189" fmla="*/ 1724863 w 1998270"/>
              <a:gd name="connsiteY2189" fmla="*/ 1175648 h 1996549"/>
              <a:gd name="connsiteX2190" fmla="*/ 1909067 w 1998270"/>
              <a:gd name="connsiteY2190" fmla="*/ 1175478 h 1996549"/>
              <a:gd name="connsiteX2191" fmla="*/ 1926123 w 1998270"/>
              <a:gd name="connsiteY2191" fmla="*/ 1192534 h 1996549"/>
              <a:gd name="connsiteX2192" fmla="*/ 1909067 w 1998270"/>
              <a:gd name="connsiteY2192" fmla="*/ 1209590 h 1996549"/>
              <a:gd name="connsiteX2193" fmla="*/ 1892012 w 1998270"/>
              <a:gd name="connsiteY2193" fmla="*/ 1192534 h 1996549"/>
              <a:gd name="connsiteX2194" fmla="*/ 1909067 w 1998270"/>
              <a:gd name="connsiteY2194" fmla="*/ 1175478 h 1996549"/>
              <a:gd name="connsiteX2195" fmla="*/ 1847666 w 1998270"/>
              <a:gd name="connsiteY2195" fmla="*/ 1175478 h 1996549"/>
              <a:gd name="connsiteX2196" fmla="*/ 1864722 w 1998270"/>
              <a:gd name="connsiteY2196" fmla="*/ 1192534 h 1996549"/>
              <a:gd name="connsiteX2197" fmla="*/ 1847666 w 1998270"/>
              <a:gd name="connsiteY2197" fmla="*/ 1209590 h 1996549"/>
              <a:gd name="connsiteX2198" fmla="*/ 1830611 w 1998270"/>
              <a:gd name="connsiteY2198" fmla="*/ 1192534 h 1996549"/>
              <a:gd name="connsiteX2199" fmla="*/ 1847666 w 1998270"/>
              <a:gd name="connsiteY2199" fmla="*/ 1175478 h 1996549"/>
              <a:gd name="connsiteX2200" fmla="*/ 1786265 w 1998270"/>
              <a:gd name="connsiteY2200" fmla="*/ 1175478 h 1996549"/>
              <a:gd name="connsiteX2201" fmla="*/ 1803321 w 1998270"/>
              <a:gd name="connsiteY2201" fmla="*/ 1192534 h 1996549"/>
              <a:gd name="connsiteX2202" fmla="*/ 1786265 w 1998270"/>
              <a:gd name="connsiteY2202" fmla="*/ 1209590 h 1996549"/>
              <a:gd name="connsiteX2203" fmla="*/ 1769210 w 1998270"/>
              <a:gd name="connsiteY2203" fmla="*/ 1192534 h 1996549"/>
              <a:gd name="connsiteX2204" fmla="*/ 1786265 w 1998270"/>
              <a:gd name="connsiteY2204" fmla="*/ 1175478 h 1996549"/>
              <a:gd name="connsiteX2205" fmla="*/ 5629 w 1998270"/>
              <a:gd name="connsiteY2205" fmla="*/ 1128574 h 1996549"/>
              <a:gd name="connsiteX2206" fmla="*/ 8016 w 1998270"/>
              <a:gd name="connsiteY2206" fmla="*/ 1130962 h 1996549"/>
              <a:gd name="connsiteX2207" fmla="*/ 5629 w 1998270"/>
              <a:gd name="connsiteY2207" fmla="*/ 1133350 h 1996549"/>
              <a:gd name="connsiteX2208" fmla="*/ 3241 w 1998270"/>
              <a:gd name="connsiteY2208" fmla="*/ 1130962 h 1996549"/>
              <a:gd name="connsiteX2209" fmla="*/ 5629 w 1998270"/>
              <a:gd name="connsiteY2209" fmla="*/ 1128574 h 1996549"/>
              <a:gd name="connsiteX2210" fmla="*/ 67029 w 1998270"/>
              <a:gd name="connsiteY2210" fmla="*/ 1127380 h 1996549"/>
              <a:gd name="connsiteX2211" fmla="*/ 70611 w 1998270"/>
              <a:gd name="connsiteY2211" fmla="*/ 1130962 h 1996549"/>
              <a:gd name="connsiteX2212" fmla="*/ 67029 w 1998270"/>
              <a:gd name="connsiteY2212" fmla="*/ 1134544 h 1996549"/>
              <a:gd name="connsiteX2213" fmla="*/ 63448 w 1998270"/>
              <a:gd name="connsiteY2213" fmla="*/ 1130962 h 1996549"/>
              <a:gd name="connsiteX2214" fmla="*/ 67029 w 1998270"/>
              <a:gd name="connsiteY2214" fmla="*/ 1127380 h 1996549"/>
              <a:gd name="connsiteX2215" fmla="*/ 129114 w 1998270"/>
              <a:gd name="connsiteY2215" fmla="*/ 1126698 h 1996549"/>
              <a:gd name="connsiteX2216" fmla="*/ 133378 w 1998270"/>
              <a:gd name="connsiteY2216" fmla="*/ 1130962 h 1996549"/>
              <a:gd name="connsiteX2217" fmla="*/ 129114 w 1998270"/>
              <a:gd name="connsiteY2217" fmla="*/ 1135226 h 1996549"/>
              <a:gd name="connsiteX2218" fmla="*/ 124850 w 1998270"/>
              <a:gd name="connsiteY2218" fmla="*/ 1130962 h 1996549"/>
              <a:gd name="connsiteX2219" fmla="*/ 129114 w 1998270"/>
              <a:gd name="connsiteY2219" fmla="*/ 1126698 h 1996549"/>
              <a:gd name="connsiteX2220" fmla="*/ 190199 w 1998270"/>
              <a:gd name="connsiteY2220" fmla="*/ 1125881 h 1996549"/>
              <a:gd name="connsiteX2221" fmla="*/ 195145 w 1998270"/>
              <a:gd name="connsiteY2221" fmla="*/ 1130827 h 1996549"/>
              <a:gd name="connsiteX2222" fmla="*/ 190199 w 1998270"/>
              <a:gd name="connsiteY2222" fmla="*/ 1135773 h 1996549"/>
              <a:gd name="connsiteX2223" fmla="*/ 185253 w 1998270"/>
              <a:gd name="connsiteY2223" fmla="*/ 1130827 h 1996549"/>
              <a:gd name="connsiteX2224" fmla="*/ 190199 w 1998270"/>
              <a:gd name="connsiteY2224" fmla="*/ 1125881 h 1996549"/>
              <a:gd name="connsiteX2225" fmla="*/ 251234 w 1998270"/>
              <a:gd name="connsiteY2225" fmla="*/ 1125163 h 1996549"/>
              <a:gd name="connsiteX2226" fmla="*/ 257032 w 1998270"/>
              <a:gd name="connsiteY2226" fmla="*/ 1130963 h 1996549"/>
              <a:gd name="connsiteX2227" fmla="*/ 251234 w 1998270"/>
              <a:gd name="connsiteY2227" fmla="*/ 1136761 h 1996549"/>
              <a:gd name="connsiteX2228" fmla="*/ 245435 w 1998270"/>
              <a:gd name="connsiteY2228" fmla="*/ 1130963 h 1996549"/>
              <a:gd name="connsiteX2229" fmla="*/ 251234 w 1998270"/>
              <a:gd name="connsiteY2229" fmla="*/ 1125163 h 1996549"/>
              <a:gd name="connsiteX2230" fmla="*/ 312635 w 1998270"/>
              <a:gd name="connsiteY2230" fmla="*/ 1124480 h 1996549"/>
              <a:gd name="connsiteX2231" fmla="*/ 319116 w 1998270"/>
              <a:gd name="connsiteY2231" fmla="*/ 1130962 h 1996549"/>
              <a:gd name="connsiteX2232" fmla="*/ 312635 w 1998270"/>
              <a:gd name="connsiteY2232" fmla="*/ 1137443 h 1996549"/>
              <a:gd name="connsiteX2233" fmla="*/ 306154 w 1998270"/>
              <a:gd name="connsiteY2233" fmla="*/ 1130962 h 1996549"/>
              <a:gd name="connsiteX2234" fmla="*/ 312635 w 1998270"/>
              <a:gd name="connsiteY2234" fmla="*/ 1124480 h 1996549"/>
              <a:gd name="connsiteX2235" fmla="*/ 374036 w 1998270"/>
              <a:gd name="connsiteY2235" fmla="*/ 1123798 h 1996549"/>
              <a:gd name="connsiteX2236" fmla="*/ 381199 w 1998270"/>
              <a:gd name="connsiteY2236" fmla="*/ 1130962 h 1996549"/>
              <a:gd name="connsiteX2237" fmla="*/ 374036 w 1998270"/>
              <a:gd name="connsiteY2237" fmla="*/ 1138125 h 1996549"/>
              <a:gd name="connsiteX2238" fmla="*/ 366873 w 1998270"/>
              <a:gd name="connsiteY2238" fmla="*/ 1130962 h 1996549"/>
              <a:gd name="connsiteX2239" fmla="*/ 374036 w 1998270"/>
              <a:gd name="connsiteY2239" fmla="*/ 1123798 h 1996549"/>
              <a:gd name="connsiteX2240" fmla="*/ 436120 w 1998270"/>
              <a:gd name="connsiteY2240" fmla="*/ 1123286 h 1996549"/>
              <a:gd name="connsiteX2241" fmla="*/ 443795 w 1998270"/>
              <a:gd name="connsiteY2241" fmla="*/ 1130962 h 1996549"/>
              <a:gd name="connsiteX2242" fmla="*/ 436120 w 1998270"/>
              <a:gd name="connsiteY2242" fmla="*/ 1138637 h 1996549"/>
              <a:gd name="connsiteX2243" fmla="*/ 428445 w 1998270"/>
              <a:gd name="connsiteY2243" fmla="*/ 1130962 h 1996549"/>
              <a:gd name="connsiteX2244" fmla="*/ 436120 w 1998270"/>
              <a:gd name="connsiteY2244" fmla="*/ 1123286 h 1996549"/>
              <a:gd name="connsiteX2245" fmla="*/ 496839 w 1998270"/>
              <a:gd name="connsiteY2245" fmla="*/ 1122604 h 1996549"/>
              <a:gd name="connsiteX2246" fmla="*/ 505196 w 1998270"/>
              <a:gd name="connsiteY2246" fmla="*/ 1130962 h 1996549"/>
              <a:gd name="connsiteX2247" fmla="*/ 496839 w 1998270"/>
              <a:gd name="connsiteY2247" fmla="*/ 1139319 h 1996549"/>
              <a:gd name="connsiteX2248" fmla="*/ 488482 w 1998270"/>
              <a:gd name="connsiteY2248" fmla="*/ 1130962 h 1996549"/>
              <a:gd name="connsiteX2249" fmla="*/ 496839 w 1998270"/>
              <a:gd name="connsiteY2249" fmla="*/ 1122604 h 1996549"/>
              <a:gd name="connsiteX2250" fmla="*/ 558240 w 1998270"/>
              <a:gd name="connsiteY2250" fmla="*/ 1121923 h 1996549"/>
              <a:gd name="connsiteX2251" fmla="*/ 558581 w 1998270"/>
              <a:gd name="connsiteY2251" fmla="*/ 1121923 h 1996549"/>
              <a:gd name="connsiteX2252" fmla="*/ 567280 w 1998270"/>
              <a:gd name="connsiteY2252" fmla="*/ 1130962 h 1996549"/>
              <a:gd name="connsiteX2253" fmla="*/ 558240 w 1998270"/>
              <a:gd name="connsiteY2253" fmla="*/ 1140002 h 1996549"/>
              <a:gd name="connsiteX2254" fmla="*/ 549201 w 1998270"/>
              <a:gd name="connsiteY2254" fmla="*/ 1130962 h 1996549"/>
              <a:gd name="connsiteX2255" fmla="*/ 558240 w 1998270"/>
              <a:gd name="connsiteY2255" fmla="*/ 1121923 h 1996549"/>
              <a:gd name="connsiteX2256" fmla="*/ 619642 w 1998270"/>
              <a:gd name="connsiteY2256" fmla="*/ 1121240 h 1996549"/>
              <a:gd name="connsiteX2257" fmla="*/ 619982 w 1998270"/>
              <a:gd name="connsiteY2257" fmla="*/ 1121240 h 1996549"/>
              <a:gd name="connsiteX2258" fmla="*/ 629363 w 1998270"/>
              <a:gd name="connsiteY2258" fmla="*/ 1130962 h 1996549"/>
              <a:gd name="connsiteX2259" fmla="*/ 619642 w 1998270"/>
              <a:gd name="connsiteY2259" fmla="*/ 1140684 h 1996549"/>
              <a:gd name="connsiteX2260" fmla="*/ 609920 w 1998270"/>
              <a:gd name="connsiteY2260" fmla="*/ 1130962 h 1996549"/>
              <a:gd name="connsiteX2261" fmla="*/ 619642 w 1998270"/>
              <a:gd name="connsiteY2261" fmla="*/ 1121240 h 1996549"/>
              <a:gd name="connsiteX2262" fmla="*/ 681042 w 1998270"/>
              <a:gd name="connsiteY2262" fmla="*/ 1120558 h 1996549"/>
              <a:gd name="connsiteX2263" fmla="*/ 691447 w 1998270"/>
              <a:gd name="connsiteY2263" fmla="*/ 1130963 h 1996549"/>
              <a:gd name="connsiteX2264" fmla="*/ 681042 w 1998270"/>
              <a:gd name="connsiteY2264" fmla="*/ 1141367 h 1996549"/>
              <a:gd name="connsiteX2265" fmla="*/ 670639 w 1998270"/>
              <a:gd name="connsiteY2265" fmla="*/ 1130963 h 1996549"/>
              <a:gd name="connsiteX2266" fmla="*/ 681042 w 1998270"/>
              <a:gd name="connsiteY2266" fmla="*/ 1120558 h 1996549"/>
              <a:gd name="connsiteX2267" fmla="*/ 743126 w 1998270"/>
              <a:gd name="connsiteY2267" fmla="*/ 1120047 h 1996549"/>
              <a:gd name="connsiteX2268" fmla="*/ 743467 w 1998270"/>
              <a:gd name="connsiteY2268" fmla="*/ 1120047 h 1996549"/>
              <a:gd name="connsiteX2269" fmla="*/ 754042 w 1998270"/>
              <a:gd name="connsiteY2269" fmla="*/ 1130963 h 1996549"/>
              <a:gd name="connsiteX2270" fmla="*/ 743126 w 1998270"/>
              <a:gd name="connsiteY2270" fmla="*/ 1141878 h 1996549"/>
              <a:gd name="connsiteX2271" fmla="*/ 732210 w 1998270"/>
              <a:gd name="connsiteY2271" fmla="*/ 1130963 h 1996549"/>
              <a:gd name="connsiteX2272" fmla="*/ 743126 w 1998270"/>
              <a:gd name="connsiteY2272" fmla="*/ 1120047 h 1996549"/>
              <a:gd name="connsiteX2273" fmla="*/ 803844 w 1998270"/>
              <a:gd name="connsiteY2273" fmla="*/ 1119364 h 1996549"/>
              <a:gd name="connsiteX2274" fmla="*/ 804185 w 1998270"/>
              <a:gd name="connsiteY2274" fmla="*/ 1119364 h 1996549"/>
              <a:gd name="connsiteX2275" fmla="*/ 815442 w 1998270"/>
              <a:gd name="connsiteY2275" fmla="*/ 1130962 h 1996549"/>
              <a:gd name="connsiteX2276" fmla="*/ 803844 w 1998270"/>
              <a:gd name="connsiteY2276" fmla="*/ 1142560 h 1996549"/>
              <a:gd name="connsiteX2277" fmla="*/ 792247 w 1998270"/>
              <a:gd name="connsiteY2277" fmla="*/ 1130962 h 1996549"/>
              <a:gd name="connsiteX2278" fmla="*/ 803844 w 1998270"/>
              <a:gd name="connsiteY2278" fmla="*/ 1119364 h 1996549"/>
              <a:gd name="connsiteX2279" fmla="*/ 865246 w 1998270"/>
              <a:gd name="connsiteY2279" fmla="*/ 1118852 h 1996549"/>
              <a:gd name="connsiteX2280" fmla="*/ 877356 w 1998270"/>
              <a:gd name="connsiteY2280" fmla="*/ 1130962 h 1996549"/>
              <a:gd name="connsiteX2281" fmla="*/ 865246 w 1998270"/>
              <a:gd name="connsiteY2281" fmla="*/ 1143072 h 1996549"/>
              <a:gd name="connsiteX2282" fmla="*/ 853137 w 1998270"/>
              <a:gd name="connsiteY2282" fmla="*/ 1130962 h 1996549"/>
              <a:gd name="connsiteX2283" fmla="*/ 865246 w 1998270"/>
              <a:gd name="connsiteY2283" fmla="*/ 1118852 h 1996549"/>
              <a:gd name="connsiteX2284" fmla="*/ 926647 w 1998270"/>
              <a:gd name="connsiteY2284" fmla="*/ 1118340 h 1996549"/>
              <a:gd name="connsiteX2285" fmla="*/ 939268 w 1998270"/>
              <a:gd name="connsiteY2285" fmla="*/ 1130962 h 1996549"/>
              <a:gd name="connsiteX2286" fmla="*/ 926647 w 1998270"/>
              <a:gd name="connsiteY2286" fmla="*/ 1143583 h 1996549"/>
              <a:gd name="connsiteX2287" fmla="*/ 914026 w 1998270"/>
              <a:gd name="connsiteY2287" fmla="*/ 1130962 h 1996549"/>
              <a:gd name="connsiteX2288" fmla="*/ 926647 w 1998270"/>
              <a:gd name="connsiteY2288" fmla="*/ 1118340 h 1996549"/>
              <a:gd name="connsiteX2289" fmla="*/ 988048 w 1998270"/>
              <a:gd name="connsiteY2289" fmla="*/ 1117658 h 1996549"/>
              <a:gd name="connsiteX2290" fmla="*/ 1001352 w 1998270"/>
              <a:gd name="connsiteY2290" fmla="*/ 1130962 h 1996549"/>
              <a:gd name="connsiteX2291" fmla="*/ 988048 w 1998270"/>
              <a:gd name="connsiteY2291" fmla="*/ 1144266 h 1996549"/>
              <a:gd name="connsiteX2292" fmla="*/ 974745 w 1998270"/>
              <a:gd name="connsiteY2292" fmla="*/ 1130962 h 1996549"/>
              <a:gd name="connsiteX2293" fmla="*/ 988048 w 1998270"/>
              <a:gd name="connsiteY2293" fmla="*/ 1117658 h 1996549"/>
              <a:gd name="connsiteX2294" fmla="*/ 1049816 w 1998270"/>
              <a:gd name="connsiteY2294" fmla="*/ 1117012 h 1996549"/>
              <a:gd name="connsiteX2295" fmla="*/ 1063632 w 1998270"/>
              <a:gd name="connsiteY2295" fmla="*/ 1130827 h 1996549"/>
              <a:gd name="connsiteX2296" fmla="*/ 1049816 w 1998270"/>
              <a:gd name="connsiteY2296" fmla="*/ 1144642 h 1996549"/>
              <a:gd name="connsiteX2297" fmla="*/ 1036001 w 1998270"/>
              <a:gd name="connsiteY2297" fmla="*/ 1130827 h 1996549"/>
              <a:gd name="connsiteX2298" fmla="*/ 1049816 w 1998270"/>
              <a:gd name="connsiteY2298" fmla="*/ 1117012 h 1996549"/>
              <a:gd name="connsiteX2299" fmla="*/ 1172253 w 1998270"/>
              <a:gd name="connsiteY2299" fmla="*/ 1116124 h 1996549"/>
              <a:gd name="connsiteX2300" fmla="*/ 1172594 w 1998270"/>
              <a:gd name="connsiteY2300" fmla="*/ 1116124 h 1996549"/>
              <a:gd name="connsiteX2301" fmla="*/ 1186921 w 1998270"/>
              <a:gd name="connsiteY2301" fmla="*/ 1130792 h 1996549"/>
              <a:gd name="connsiteX2302" fmla="*/ 1172253 w 1998270"/>
              <a:gd name="connsiteY2302" fmla="*/ 1145460 h 1996549"/>
              <a:gd name="connsiteX2303" fmla="*/ 1157585 w 1998270"/>
              <a:gd name="connsiteY2303" fmla="*/ 1130792 h 1996549"/>
              <a:gd name="connsiteX2304" fmla="*/ 1172253 w 1998270"/>
              <a:gd name="connsiteY2304" fmla="*/ 1116124 h 1996549"/>
              <a:gd name="connsiteX2305" fmla="*/ 1971151 w 1998270"/>
              <a:gd name="connsiteY2305" fmla="*/ 1116123 h 1996549"/>
              <a:gd name="connsiteX2306" fmla="*/ 1986501 w 1998270"/>
              <a:gd name="connsiteY2306" fmla="*/ 1131474 h 1996549"/>
              <a:gd name="connsiteX2307" fmla="*/ 1986501 w 1998270"/>
              <a:gd name="connsiteY2307" fmla="*/ 1131646 h 1996549"/>
              <a:gd name="connsiteX2308" fmla="*/ 1971151 w 1998270"/>
              <a:gd name="connsiteY2308" fmla="*/ 1146654 h 1996549"/>
              <a:gd name="connsiteX2309" fmla="*/ 1955801 w 1998270"/>
              <a:gd name="connsiteY2309" fmla="*/ 1131474 h 1996549"/>
              <a:gd name="connsiteX2310" fmla="*/ 1971151 w 1998270"/>
              <a:gd name="connsiteY2310" fmla="*/ 1116123 h 1996549"/>
              <a:gd name="connsiteX2311" fmla="*/ 1295055 w 1998270"/>
              <a:gd name="connsiteY2311" fmla="*/ 1116123 h 1996549"/>
              <a:gd name="connsiteX2312" fmla="*/ 1310576 w 1998270"/>
              <a:gd name="connsiteY2312" fmla="*/ 1131644 h 1996549"/>
              <a:gd name="connsiteX2313" fmla="*/ 1310576 w 1998270"/>
              <a:gd name="connsiteY2313" fmla="*/ 1131817 h 1996549"/>
              <a:gd name="connsiteX2314" fmla="*/ 1295055 w 1998270"/>
              <a:gd name="connsiteY2314" fmla="*/ 1146995 h 1996549"/>
              <a:gd name="connsiteX2315" fmla="*/ 1294885 w 1998270"/>
              <a:gd name="connsiteY2315" fmla="*/ 1146996 h 1996549"/>
              <a:gd name="connsiteX2316" fmla="*/ 1279535 w 1998270"/>
              <a:gd name="connsiteY2316" fmla="*/ 1131644 h 1996549"/>
              <a:gd name="connsiteX2317" fmla="*/ 1295055 w 1998270"/>
              <a:gd name="connsiteY2317" fmla="*/ 1116123 h 1996549"/>
              <a:gd name="connsiteX2318" fmla="*/ 1233654 w 1998270"/>
              <a:gd name="connsiteY2318" fmla="*/ 1116123 h 1996549"/>
              <a:gd name="connsiteX2319" fmla="*/ 1248833 w 1998270"/>
              <a:gd name="connsiteY2319" fmla="*/ 1131303 h 1996549"/>
              <a:gd name="connsiteX2320" fmla="*/ 1248833 w 1998270"/>
              <a:gd name="connsiteY2320" fmla="*/ 1131475 h 1996549"/>
              <a:gd name="connsiteX2321" fmla="*/ 1233654 w 1998270"/>
              <a:gd name="connsiteY2321" fmla="*/ 1146312 h 1996549"/>
              <a:gd name="connsiteX2322" fmla="*/ 1233483 w 1998270"/>
              <a:gd name="connsiteY2322" fmla="*/ 1146314 h 1996549"/>
              <a:gd name="connsiteX2323" fmla="*/ 1218474 w 1998270"/>
              <a:gd name="connsiteY2323" fmla="*/ 1131303 h 1996549"/>
              <a:gd name="connsiteX2324" fmla="*/ 1233654 w 1998270"/>
              <a:gd name="connsiteY2324" fmla="*/ 1116123 h 1996549"/>
              <a:gd name="connsiteX2325" fmla="*/ 1110851 w 1998270"/>
              <a:gd name="connsiteY2325" fmla="*/ 1116123 h 1996549"/>
              <a:gd name="connsiteX2326" fmla="*/ 1125007 w 1998270"/>
              <a:gd name="connsiteY2326" fmla="*/ 1130280 h 1996549"/>
              <a:gd name="connsiteX2327" fmla="*/ 1110851 w 1998270"/>
              <a:gd name="connsiteY2327" fmla="*/ 1144436 h 1996549"/>
              <a:gd name="connsiteX2328" fmla="*/ 1096695 w 1998270"/>
              <a:gd name="connsiteY2328" fmla="*/ 1130280 h 1996549"/>
              <a:gd name="connsiteX2329" fmla="*/ 1110851 w 1998270"/>
              <a:gd name="connsiteY2329" fmla="*/ 1116123 h 1996549"/>
              <a:gd name="connsiteX2330" fmla="*/ 1357138 w 1998270"/>
              <a:gd name="connsiteY2330" fmla="*/ 1114929 h 1996549"/>
              <a:gd name="connsiteX2331" fmla="*/ 1373171 w 1998270"/>
              <a:gd name="connsiteY2331" fmla="*/ 1130962 h 1996549"/>
              <a:gd name="connsiteX2332" fmla="*/ 1357138 w 1998270"/>
              <a:gd name="connsiteY2332" fmla="*/ 1146824 h 1996549"/>
              <a:gd name="connsiteX2333" fmla="*/ 1341106 w 1998270"/>
              <a:gd name="connsiteY2333" fmla="*/ 1130962 h 1996549"/>
              <a:gd name="connsiteX2334" fmla="*/ 1357138 w 1998270"/>
              <a:gd name="connsiteY2334" fmla="*/ 1114929 h 1996549"/>
              <a:gd name="connsiteX2335" fmla="*/ 1417857 w 1998270"/>
              <a:gd name="connsiteY2335" fmla="*/ 1114588 h 1996549"/>
              <a:gd name="connsiteX2336" fmla="*/ 1434913 w 1998270"/>
              <a:gd name="connsiteY2336" fmla="*/ 1131644 h 1996549"/>
              <a:gd name="connsiteX2337" fmla="*/ 1417857 w 1998270"/>
              <a:gd name="connsiteY2337" fmla="*/ 1147847 h 1996549"/>
              <a:gd name="connsiteX2338" fmla="*/ 1400802 w 1998270"/>
              <a:gd name="connsiteY2338" fmla="*/ 1131644 h 1996549"/>
              <a:gd name="connsiteX2339" fmla="*/ 1417857 w 1998270"/>
              <a:gd name="connsiteY2339" fmla="*/ 1114588 h 1996549"/>
              <a:gd name="connsiteX2340" fmla="*/ 1479258 w 1998270"/>
              <a:gd name="connsiteY2340" fmla="*/ 1114247 h 1996549"/>
              <a:gd name="connsiteX2341" fmla="*/ 1496314 w 1998270"/>
              <a:gd name="connsiteY2341" fmla="*/ 1131303 h 1996549"/>
              <a:gd name="connsiteX2342" fmla="*/ 1479258 w 1998270"/>
              <a:gd name="connsiteY2342" fmla="*/ 1148359 h 1996549"/>
              <a:gd name="connsiteX2343" fmla="*/ 1462203 w 1998270"/>
              <a:gd name="connsiteY2343" fmla="*/ 1131303 h 1996549"/>
              <a:gd name="connsiteX2344" fmla="*/ 1479258 w 1998270"/>
              <a:gd name="connsiteY2344" fmla="*/ 1114247 h 1996549"/>
              <a:gd name="connsiteX2345" fmla="*/ 1540660 w 1998270"/>
              <a:gd name="connsiteY2345" fmla="*/ 1114076 h 1996549"/>
              <a:gd name="connsiteX2346" fmla="*/ 1557716 w 1998270"/>
              <a:gd name="connsiteY2346" fmla="*/ 1131132 h 1996549"/>
              <a:gd name="connsiteX2347" fmla="*/ 1540660 w 1998270"/>
              <a:gd name="connsiteY2347" fmla="*/ 1148188 h 1996549"/>
              <a:gd name="connsiteX2348" fmla="*/ 1523605 w 1998270"/>
              <a:gd name="connsiteY2348" fmla="*/ 1131132 h 1996549"/>
              <a:gd name="connsiteX2349" fmla="*/ 1540660 w 1998270"/>
              <a:gd name="connsiteY2349" fmla="*/ 1114076 h 1996549"/>
              <a:gd name="connsiteX2350" fmla="*/ 1602061 w 1998270"/>
              <a:gd name="connsiteY2350" fmla="*/ 1113735 h 1996549"/>
              <a:gd name="connsiteX2351" fmla="*/ 1619117 w 1998270"/>
              <a:gd name="connsiteY2351" fmla="*/ 1130791 h 1996549"/>
              <a:gd name="connsiteX2352" fmla="*/ 1602061 w 1998270"/>
              <a:gd name="connsiteY2352" fmla="*/ 1147847 h 1996549"/>
              <a:gd name="connsiteX2353" fmla="*/ 1585006 w 1998270"/>
              <a:gd name="connsiteY2353" fmla="*/ 1130791 h 1996549"/>
              <a:gd name="connsiteX2354" fmla="*/ 1602061 w 1998270"/>
              <a:gd name="connsiteY2354" fmla="*/ 1113735 h 1996549"/>
              <a:gd name="connsiteX2355" fmla="*/ 1664144 w 1998270"/>
              <a:gd name="connsiteY2355" fmla="*/ 1113565 h 1996549"/>
              <a:gd name="connsiteX2356" fmla="*/ 1681200 w 1998270"/>
              <a:gd name="connsiteY2356" fmla="*/ 1130621 h 1996549"/>
              <a:gd name="connsiteX2357" fmla="*/ 1664144 w 1998270"/>
              <a:gd name="connsiteY2357" fmla="*/ 1147677 h 1996549"/>
              <a:gd name="connsiteX2358" fmla="*/ 1647089 w 1998270"/>
              <a:gd name="connsiteY2358" fmla="*/ 1130621 h 1996549"/>
              <a:gd name="connsiteX2359" fmla="*/ 1664144 w 1998270"/>
              <a:gd name="connsiteY2359" fmla="*/ 1113565 h 1996549"/>
              <a:gd name="connsiteX2360" fmla="*/ 1786265 w 1998270"/>
              <a:gd name="connsiteY2360" fmla="*/ 1113394 h 1996549"/>
              <a:gd name="connsiteX2361" fmla="*/ 1803321 w 1998270"/>
              <a:gd name="connsiteY2361" fmla="*/ 1130450 h 1996549"/>
              <a:gd name="connsiteX2362" fmla="*/ 1786265 w 1998270"/>
              <a:gd name="connsiteY2362" fmla="*/ 1147506 h 1996549"/>
              <a:gd name="connsiteX2363" fmla="*/ 1769210 w 1998270"/>
              <a:gd name="connsiteY2363" fmla="*/ 1130450 h 1996549"/>
              <a:gd name="connsiteX2364" fmla="*/ 1786265 w 1998270"/>
              <a:gd name="connsiteY2364" fmla="*/ 1113394 h 1996549"/>
              <a:gd name="connsiteX2365" fmla="*/ 1724863 w 1998270"/>
              <a:gd name="connsiteY2365" fmla="*/ 1113394 h 1996549"/>
              <a:gd name="connsiteX2366" fmla="*/ 1741919 w 1998270"/>
              <a:gd name="connsiteY2366" fmla="*/ 1130450 h 1996549"/>
              <a:gd name="connsiteX2367" fmla="*/ 1724863 w 1998270"/>
              <a:gd name="connsiteY2367" fmla="*/ 1147506 h 1996549"/>
              <a:gd name="connsiteX2368" fmla="*/ 1707808 w 1998270"/>
              <a:gd name="connsiteY2368" fmla="*/ 1130450 h 1996549"/>
              <a:gd name="connsiteX2369" fmla="*/ 1724863 w 1998270"/>
              <a:gd name="connsiteY2369" fmla="*/ 1113394 h 1996549"/>
              <a:gd name="connsiteX2370" fmla="*/ 1909434 w 1998270"/>
              <a:gd name="connsiteY2370" fmla="*/ 1113089 h 1996549"/>
              <a:gd name="connsiteX2371" fmla="*/ 1927172 w 1998270"/>
              <a:gd name="connsiteY2371" fmla="*/ 1130827 h 1996549"/>
              <a:gd name="connsiteX2372" fmla="*/ 1909434 w 1998270"/>
              <a:gd name="connsiteY2372" fmla="*/ 1148565 h 1996549"/>
              <a:gd name="connsiteX2373" fmla="*/ 1891696 w 1998270"/>
              <a:gd name="connsiteY2373" fmla="*/ 1130827 h 1996549"/>
              <a:gd name="connsiteX2374" fmla="*/ 1909434 w 1998270"/>
              <a:gd name="connsiteY2374" fmla="*/ 1113089 h 1996549"/>
              <a:gd name="connsiteX2375" fmla="*/ 1848033 w 1998270"/>
              <a:gd name="connsiteY2375" fmla="*/ 1113089 h 1996549"/>
              <a:gd name="connsiteX2376" fmla="*/ 1865771 w 1998270"/>
              <a:gd name="connsiteY2376" fmla="*/ 1130827 h 1996549"/>
              <a:gd name="connsiteX2377" fmla="*/ 1848033 w 1998270"/>
              <a:gd name="connsiteY2377" fmla="*/ 1148565 h 1996549"/>
              <a:gd name="connsiteX2378" fmla="*/ 1830295 w 1998270"/>
              <a:gd name="connsiteY2378" fmla="*/ 1130827 h 1996549"/>
              <a:gd name="connsiteX2379" fmla="*/ 1848033 w 1998270"/>
              <a:gd name="connsiteY2379" fmla="*/ 1113089 h 1996549"/>
              <a:gd name="connsiteX2380" fmla="*/ 5629 w 1998270"/>
              <a:gd name="connsiteY2380" fmla="*/ 1066831 h 1996549"/>
              <a:gd name="connsiteX2381" fmla="*/ 8358 w 1998270"/>
              <a:gd name="connsiteY2381" fmla="*/ 1069560 h 1996549"/>
              <a:gd name="connsiteX2382" fmla="*/ 5629 w 1998270"/>
              <a:gd name="connsiteY2382" fmla="*/ 1072289 h 1996549"/>
              <a:gd name="connsiteX2383" fmla="*/ 2900 w 1998270"/>
              <a:gd name="connsiteY2383" fmla="*/ 1069560 h 1996549"/>
              <a:gd name="connsiteX2384" fmla="*/ 5629 w 1998270"/>
              <a:gd name="connsiteY2384" fmla="*/ 1066831 h 1996549"/>
              <a:gd name="connsiteX2385" fmla="*/ 189833 w 1998270"/>
              <a:gd name="connsiteY2385" fmla="*/ 1064955 h 1996549"/>
              <a:gd name="connsiteX2386" fmla="*/ 195291 w 1998270"/>
              <a:gd name="connsiteY2386" fmla="*/ 1070413 h 1996549"/>
              <a:gd name="connsiteX2387" fmla="*/ 189833 w 1998270"/>
              <a:gd name="connsiteY2387" fmla="*/ 1075871 h 1996549"/>
              <a:gd name="connsiteX2388" fmla="*/ 184375 w 1998270"/>
              <a:gd name="connsiteY2388" fmla="*/ 1070413 h 1996549"/>
              <a:gd name="connsiteX2389" fmla="*/ 189833 w 1998270"/>
              <a:gd name="connsiteY2389" fmla="*/ 1064955 h 1996549"/>
              <a:gd name="connsiteX2390" fmla="*/ 129113 w 1998270"/>
              <a:gd name="connsiteY2390" fmla="*/ 1064955 h 1996549"/>
              <a:gd name="connsiteX2391" fmla="*/ 129454 w 1998270"/>
              <a:gd name="connsiteY2391" fmla="*/ 1064955 h 1996549"/>
              <a:gd name="connsiteX2392" fmla="*/ 133889 w 1998270"/>
              <a:gd name="connsiteY2392" fmla="*/ 1069731 h 1996549"/>
              <a:gd name="connsiteX2393" fmla="*/ 129113 w 1998270"/>
              <a:gd name="connsiteY2393" fmla="*/ 1074507 h 1996549"/>
              <a:gd name="connsiteX2394" fmla="*/ 124338 w 1998270"/>
              <a:gd name="connsiteY2394" fmla="*/ 1069731 h 1996549"/>
              <a:gd name="connsiteX2395" fmla="*/ 129113 w 1998270"/>
              <a:gd name="connsiteY2395" fmla="*/ 1064955 h 1996549"/>
              <a:gd name="connsiteX2396" fmla="*/ 67030 w 1998270"/>
              <a:gd name="connsiteY2396" fmla="*/ 1064955 h 1996549"/>
              <a:gd name="connsiteX2397" fmla="*/ 67371 w 1998270"/>
              <a:gd name="connsiteY2397" fmla="*/ 1064955 h 1996549"/>
              <a:gd name="connsiteX2398" fmla="*/ 71124 w 1998270"/>
              <a:gd name="connsiteY2398" fmla="*/ 1069049 h 1996549"/>
              <a:gd name="connsiteX2399" fmla="*/ 67030 w 1998270"/>
              <a:gd name="connsiteY2399" fmla="*/ 1073142 h 1996549"/>
              <a:gd name="connsiteX2400" fmla="*/ 62937 w 1998270"/>
              <a:gd name="connsiteY2400" fmla="*/ 1069049 h 1996549"/>
              <a:gd name="connsiteX2401" fmla="*/ 67030 w 1998270"/>
              <a:gd name="connsiteY2401" fmla="*/ 1064955 h 1996549"/>
              <a:gd name="connsiteX2402" fmla="*/ 251234 w 1998270"/>
              <a:gd name="connsiteY2402" fmla="*/ 1063420 h 1996549"/>
              <a:gd name="connsiteX2403" fmla="*/ 257374 w 1998270"/>
              <a:gd name="connsiteY2403" fmla="*/ 1069560 h 1996549"/>
              <a:gd name="connsiteX2404" fmla="*/ 251234 w 1998270"/>
              <a:gd name="connsiteY2404" fmla="*/ 1075701 h 1996549"/>
              <a:gd name="connsiteX2405" fmla="*/ 245094 w 1998270"/>
              <a:gd name="connsiteY2405" fmla="*/ 1069560 h 1996549"/>
              <a:gd name="connsiteX2406" fmla="*/ 251234 w 1998270"/>
              <a:gd name="connsiteY2406" fmla="*/ 1063420 h 1996549"/>
              <a:gd name="connsiteX2407" fmla="*/ 312635 w 1998270"/>
              <a:gd name="connsiteY2407" fmla="*/ 1062738 h 1996549"/>
              <a:gd name="connsiteX2408" fmla="*/ 319458 w 1998270"/>
              <a:gd name="connsiteY2408" fmla="*/ 1069561 h 1996549"/>
              <a:gd name="connsiteX2409" fmla="*/ 312635 w 1998270"/>
              <a:gd name="connsiteY2409" fmla="*/ 1076383 h 1996549"/>
              <a:gd name="connsiteX2410" fmla="*/ 305813 w 1998270"/>
              <a:gd name="connsiteY2410" fmla="*/ 1069561 h 1996549"/>
              <a:gd name="connsiteX2411" fmla="*/ 312635 w 1998270"/>
              <a:gd name="connsiteY2411" fmla="*/ 1062738 h 1996549"/>
              <a:gd name="connsiteX2412" fmla="*/ 374036 w 1998270"/>
              <a:gd name="connsiteY2412" fmla="*/ 1062056 h 1996549"/>
              <a:gd name="connsiteX2413" fmla="*/ 374377 w 1998270"/>
              <a:gd name="connsiteY2413" fmla="*/ 1062056 h 1996549"/>
              <a:gd name="connsiteX2414" fmla="*/ 381540 w 1998270"/>
              <a:gd name="connsiteY2414" fmla="*/ 1069560 h 1996549"/>
              <a:gd name="connsiteX2415" fmla="*/ 374036 w 1998270"/>
              <a:gd name="connsiteY2415" fmla="*/ 1077065 h 1996549"/>
              <a:gd name="connsiteX2416" fmla="*/ 366532 w 1998270"/>
              <a:gd name="connsiteY2416" fmla="*/ 1069560 h 1996549"/>
              <a:gd name="connsiteX2417" fmla="*/ 374036 w 1998270"/>
              <a:gd name="connsiteY2417" fmla="*/ 1062056 h 1996549"/>
              <a:gd name="connsiteX2418" fmla="*/ 436120 w 1998270"/>
              <a:gd name="connsiteY2418" fmla="*/ 1061374 h 1996549"/>
              <a:gd name="connsiteX2419" fmla="*/ 436461 w 1998270"/>
              <a:gd name="connsiteY2419" fmla="*/ 1061374 h 1996549"/>
              <a:gd name="connsiteX2420" fmla="*/ 444307 w 1998270"/>
              <a:gd name="connsiteY2420" fmla="*/ 1069560 h 1996549"/>
              <a:gd name="connsiteX2421" fmla="*/ 436120 w 1998270"/>
              <a:gd name="connsiteY2421" fmla="*/ 1077747 h 1996549"/>
              <a:gd name="connsiteX2422" fmla="*/ 427933 w 1998270"/>
              <a:gd name="connsiteY2422" fmla="*/ 1069560 h 1996549"/>
              <a:gd name="connsiteX2423" fmla="*/ 436120 w 1998270"/>
              <a:gd name="connsiteY2423" fmla="*/ 1061374 h 1996549"/>
              <a:gd name="connsiteX2424" fmla="*/ 496838 w 1998270"/>
              <a:gd name="connsiteY2424" fmla="*/ 1060691 h 1996549"/>
              <a:gd name="connsiteX2425" fmla="*/ 505707 w 1998270"/>
              <a:gd name="connsiteY2425" fmla="*/ 1069560 h 1996549"/>
              <a:gd name="connsiteX2426" fmla="*/ 496838 w 1998270"/>
              <a:gd name="connsiteY2426" fmla="*/ 1078430 h 1996549"/>
              <a:gd name="connsiteX2427" fmla="*/ 487970 w 1998270"/>
              <a:gd name="connsiteY2427" fmla="*/ 1069560 h 1996549"/>
              <a:gd name="connsiteX2428" fmla="*/ 496838 w 1998270"/>
              <a:gd name="connsiteY2428" fmla="*/ 1060691 h 1996549"/>
              <a:gd name="connsiteX2429" fmla="*/ 558240 w 1998270"/>
              <a:gd name="connsiteY2429" fmla="*/ 1060009 h 1996549"/>
              <a:gd name="connsiteX2430" fmla="*/ 567791 w 1998270"/>
              <a:gd name="connsiteY2430" fmla="*/ 1069561 h 1996549"/>
              <a:gd name="connsiteX2431" fmla="*/ 558240 w 1998270"/>
              <a:gd name="connsiteY2431" fmla="*/ 1079112 h 1996549"/>
              <a:gd name="connsiteX2432" fmla="*/ 548689 w 1998270"/>
              <a:gd name="connsiteY2432" fmla="*/ 1069561 h 1996549"/>
              <a:gd name="connsiteX2433" fmla="*/ 558240 w 1998270"/>
              <a:gd name="connsiteY2433" fmla="*/ 1060009 h 1996549"/>
              <a:gd name="connsiteX2434" fmla="*/ 619641 w 1998270"/>
              <a:gd name="connsiteY2434" fmla="*/ 1059327 h 1996549"/>
              <a:gd name="connsiteX2435" fmla="*/ 629874 w 1998270"/>
              <a:gd name="connsiteY2435" fmla="*/ 1069561 h 1996549"/>
              <a:gd name="connsiteX2436" fmla="*/ 619641 w 1998270"/>
              <a:gd name="connsiteY2436" fmla="*/ 1079795 h 1996549"/>
              <a:gd name="connsiteX2437" fmla="*/ 609408 w 1998270"/>
              <a:gd name="connsiteY2437" fmla="*/ 1069561 h 1996549"/>
              <a:gd name="connsiteX2438" fmla="*/ 619641 w 1998270"/>
              <a:gd name="connsiteY2438" fmla="*/ 1059327 h 1996549"/>
              <a:gd name="connsiteX2439" fmla="*/ 681042 w 1998270"/>
              <a:gd name="connsiteY2439" fmla="*/ 1058645 h 1996549"/>
              <a:gd name="connsiteX2440" fmla="*/ 681384 w 1998270"/>
              <a:gd name="connsiteY2440" fmla="*/ 1058645 h 1996549"/>
              <a:gd name="connsiteX2441" fmla="*/ 691958 w 1998270"/>
              <a:gd name="connsiteY2441" fmla="*/ 1069560 h 1996549"/>
              <a:gd name="connsiteX2442" fmla="*/ 681042 w 1998270"/>
              <a:gd name="connsiteY2442" fmla="*/ 1080476 h 1996549"/>
              <a:gd name="connsiteX2443" fmla="*/ 670127 w 1998270"/>
              <a:gd name="connsiteY2443" fmla="*/ 1069560 h 1996549"/>
              <a:gd name="connsiteX2444" fmla="*/ 681042 w 1998270"/>
              <a:gd name="connsiteY2444" fmla="*/ 1058645 h 1996549"/>
              <a:gd name="connsiteX2445" fmla="*/ 743126 w 1998270"/>
              <a:gd name="connsiteY2445" fmla="*/ 1058133 h 1996549"/>
              <a:gd name="connsiteX2446" fmla="*/ 754554 w 1998270"/>
              <a:gd name="connsiteY2446" fmla="*/ 1069561 h 1996549"/>
              <a:gd name="connsiteX2447" fmla="*/ 743126 w 1998270"/>
              <a:gd name="connsiteY2447" fmla="*/ 1080988 h 1996549"/>
              <a:gd name="connsiteX2448" fmla="*/ 731699 w 1998270"/>
              <a:gd name="connsiteY2448" fmla="*/ 1069561 h 1996549"/>
              <a:gd name="connsiteX2449" fmla="*/ 743126 w 1998270"/>
              <a:gd name="connsiteY2449" fmla="*/ 1058133 h 1996549"/>
              <a:gd name="connsiteX2450" fmla="*/ 803845 w 1998270"/>
              <a:gd name="connsiteY2450" fmla="*/ 1057451 h 1996549"/>
              <a:gd name="connsiteX2451" fmla="*/ 815955 w 1998270"/>
              <a:gd name="connsiteY2451" fmla="*/ 1069561 h 1996549"/>
              <a:gd name="connsiteX2452" fmla="*/ 803845 w 1998270"/>
              <a:gd name="connsiteY2452" fmla="*/ 1081671 h 1996549"/>
              <a:gd name="connsiteX2453" fmla="*/ 791736 w 1998270"/>
              <a:gd name="connsiteY2453" fmla="*/ 1069561 h 1996549"/>
              <a:gd name="connsiteX2454" fmla="*/ 803845 w 1998270"/>
              <a:gd name="connsiteY2454" fmla="*/ 1057451 h 1996549"/>
              <a:gd name="connsiteX2455" fmla="*/ 865246 w 1998270"/>
              <a:gd name="connsiteY2455" fmla="*/ 1056769 h 1996549"/>
              <a:gd name="connsiteX2456" fmla="*/ 865587 w 1998270"/>
              <a:gd name="connsiteY2456" fmla="*/ 1056769 h 1996549"/>
              <a:gd name="connsiteX2457" fmla="*/ 878038 w 1998270"/>
              <a:gd name="connsiteY2457" fmla="*/ 1069561 h 1996549"/>
              <a:gd name="connsiteX2458" fmla="*/ 865246 w 1998270"/>
              <a:gd name="connsiteY2458" fmla="*/ 1082353 h 1996549"/>
              <a:gd name="connsiteX2459" fmla="*/ 852455 w 1998270"/>
              <a:gd name="connsiteY2459" fmla="*/ 1069561 h 1996549"/>
              <a:gd name="connsiteX2460" fmla="*/ 865246 w 1998270"/>
              <a:gd name="connsiteY2460" fmla="*/ 1056769 h 1996549"/>
              <a:gd name="connsiteX2461" fmla="*/ 926647 w 1998270"/>
              <a:gd name="connsiteY2461" fmla="*/ 1056257 h 1996549"/>
              <a:gd name="connsiteX2462" fmla="*/ 939951 w 1998270"/>
              <a:gd name="connsiteY2462" fmla="*/ 1069561 h 1996549"/>
              <a:gd name="connsiteX2463" fmla="*/ 926647 w 1998270"/>
              <a:gd name="connsiteY2463" fmla="*/ 1082865 h 1996549"/>
              <a:gd name="connsiteX2464" fmla="*/ 913344 w 1998270"/>
              <a:gd name="connsiteY2464" fmla="*/ 1069561 h 1996549"/>
              <a:gd name="connsiteX2465" fmla="*/ 926647 w 1998270"/>
              <a:gd name="connsiteY2465" fmla="*/ 1056257 h 1996549"/>
              <a:gd name="connsiteX2466" fmla="*/ 988415 w 1998270"/>
              <a:gd name="connsiteY2466" fmla="*/ 1055611 h 1996549"/>
              <a:gd name="connsiteX2467" fmla="*/ 1002231 w 1998270"/>
              <a:gd name="connsiteY2467" fmla="*/ 1069426 h 1996549"/>
              <a:gd name="connsiteX2468" fmla="*/ 988415 w 1998270"/>
              <a:gd name="connsiteY2468" fmla="*/ 1083242 h 1996549"/>
              <a:gd name="connsiteX2469" fmla="*/ 974600 w 1998270"/>
              <a:gd name="connsiteY2469" fmla="*/ 1069426 h 1996549"/>
              <a:gd name="connsiteX2470" fmla="*/ 988415 w 1998270"/>
              <a:gd name="connsiteY2470" fmla="*/ 1055611 h 1996549"/>
              <a:gd name="connsiteX2471" fmla="*/ 1050132 w 1998270"/>
              <a:gd name="connsiteY2471" fmla="*/ 1055234 h 1996549"/>
              <a:gd name="connsiteX2472" fmla="*/ 1050473 w 1998270"/>
              <a:gd name="connsiteY2472" fmla="*/ 1055234 h 1996549"/>
              <a:gd name="connsiteX2473" fmla="*/ 1064459 w 1998270"/>
              <a:gd name="connsiteY2473" fmla="*/ 1069561 h 1996549"/>
              <a:gd name="connsiteX2474" fmla="*/ 1050132 w 1998270"/>
              <a:gd name="connsiteY2474" fmla="*/ 1083888 h 1996549"/>
              <a:gd name="connsiteX2475" fmla="*/ 1035806 w 1998270"/>
              <a:gd name="connsiteY2475" fmla="*/ 1069561 h 1996549"/>
              <a:gd name="connsiteX2476" fmla="*/ 1050132 w 1998270"/>
              <a:gd name="connsiteY2476" fmla="*/ 1055234 h 1996549"/>
              <a:gd name="connsiteX2477" fmla="*/ 1110851 w 1998270"/>
              <a:gd name="connsiteY2477" fmla="*/ 1054722 h 1996549"/>
              <a:gd name="connsiteX2478" fmla="*/ 1125690 w 1998270"/>
              <a:gd name="connsiteY2478" fmla="*/ 1069561 h 1996549"/>
              <a:gd name="connsiteX2479" fmla="*/ 1110851 w 1998270"/>
              <a:gd name="connsiteY2479" fmla="*/ 1084400 h 1996549"/>
              <a:gd name="connsiteX2480" fmla="*/ 1096013 w 1998270"/>
              <a:gd name="connsiteY2480" fmla="*/ 1069561 h 1996549"/>
              <a:gd name="connsiteX2481" fmla="*/ 1110851 w 1998270"/>
              <a:gd name="connsiteY2481" fmla="*/ 1054722 h 1996549"/>
              <a:gd name="connsiteX2482" fmla="*/ 1172253 w 1998270"/>
              <a:gd name="connsiteY2482" fmla="*/ 1054210 h 1996549"/>
              <a:gd name="connsiteX2483" fmla="*/ 1187603 w 1998270"/>
              <a:gd name="connsiteY2483" fmla="*/ 1069561 h 1996549"/>
              <a:gd name="connsiteX2484" fmla="*/ 1187603 w 1998270"/>
              <a:gd name="connsiteY2484" fmla="*/ 1069733 h 1996549"/>
              <a:gd name="connsiteX2485" fmla="*/ 1172253 w 1998270"/>
              <a:gd name="connsiteY2485" fmla="*/ 1084741 h 1996549"/>
              <a:gd name="connsiteX2486" fmla="*/ 1156903 w 1998270"/>
              <a:gd name="connsiteY2486" fmla="*/ 1069561 h 1996549"/>
              <a:gd name="connsiteX2487" fmla="*/ 1172253 w 1998270"/>
              <a:gd name="connsiteY2487" fmla="*/ 1054210 h 1996549"/>
              <a:gd name="connsiteX2488" fmla="*/ 1234020 w 1998270"/>
              <a:gd name="connsiteY2488" fmla="*/ 1053564 h 1996549"/>
              <a:gd name="connsiteX2489" fmla="*/ 1249882 w 1998270"/>
              <a:gd name="connsiteY2489" fmla="*/ 1069426 h 1996549"/>
              <a:gd name="connsiteX2490" fmla="*/ 1234020 w 1998270"/>
              <a:gd name="connsiteY2490" fmla="*/ 1085288 h 1996549"/>
              <a:gd name="connsiteX2491" fmla="*/ 1218158 w 1998270"/>
              <a:gd name="connsiteY2491" fmla="*/ 1069426 h 1996549"/>
              <a:gd name="connsiteX2492" fmla="*/ 1234020 w 1998270"/>
              <a:gd name="connsiteY2492" fmla="*/ 1053564 h 1996549"/>
              <a:gd name="connsiteX2493" fmla="*/ 1971151 w 1998270"/>
              <a:gd name="connsiteY2493" fmla="*/ 1053528 h 1996549"/>
              <a:gd name="connsiteX2494" fmla="*/ 1987184 w 1998270"/>
              <a:gd name="connsiteY2494" fmla="*/ 1069561 h 1996549"/>
              <a:gd name="connsiteX2495" fmla="*/ 1971151 w 1998270"/>
              <a:gd name="connsiteY2495" fmla="*/ 1085423 h 1996549"/>
              <a:gd name="connsiteX2496" fmla="*/ 1955119 w 1998270"/>
              <a:gd name="connsiteY2496" fmla="*/ 1069561 h 1996549"/>
              <a:gd name="connsiteX2497" fmla="*/ 1971151 w 1998270"/>
              <a:gd name="connsiteY2497" fmla="*/ 1053528 h 1996549"/>
              <a:gd name="connsiteX2498" fmla="*/ 1295054 w 1998270"/>
              <a:gd name="connsiteY2498" fmla="*/ 1053187 h 1996549"/>
              <a:gd name="connsiteX2499" fmla="*/ 1312110 w 1998270"/>
              <a:gd name="connsiteY2499" fmla="*/ 1070243 h 1996549"/>
              <a:gd name="connsiteX2500" fmla="*/ 1295054 w 1998270"/>
              <a:gd name="connsiteY2500" fmla="*/ 1087299 h 1996549"/>
              <a:gd name="connsiteX2501" fmla="*/ 1277999 w 1998270"/>
              <a:gd name="connsiteY2501" fmla="*/ 1070243 h 1996549"/>
              <a:gd name="connsiteX2502" fmla="*/ 1295054 w 1998270"/>
              <a:gd name="connsiteY2502" fmla="*/ 1053187 h 1996549"/>
              <a:gd name="connsiteX2503" fmla="*/ 1357138 w 1998270"/>
              <a:gd name="connsiteY2503" fmla="*/ 1052846 h 1996549"/>
              <a:gd name="connsiteX2504" fmla="*/ 1374194 w 1998270"/>
              <a:gd name="connsiteY2504" fmla="*/ 1069902 h 1996549"/>
              <a:gd name="connsiteX2505" fmla="*/ 1357138 w 1998270"/>
              <a:gd name="connsiteY2505" fmla="*/ 1086958 h 1996549"/>
              <a:gd name="connsiteX2506" fmla="*/ 1340083 w 1998270"/>
              <a:gd name="connsiteY2506" fmla="*/ 1069902 h 1996549"/>
              <a:gd name="connsiteX2507" fmla="*/ 1357138 w 1998270"/>
              <a:gd name="connsiteY2507" fmla="*/ 1052846 h 1996549"/>
              <a:gd name="connsiteX2508" fmla="*/ 1417857 w 1998270"/>
              <a:gd name="connsiteY2508" fmla="*/ 1052504 h 1996549"/>
              <a:gd name="connsiteX2509" fmla="*/ 1434913 w 1998270"/>
              <a:gd name="connsiteY2509" fmla="*/ 1069560 h 1996549"/>
              <a:gd name="connsiteX2510" fmla="*/ 1417857 w 1998270"/>
              <a:gd name="connsiteY2510" fmla="*/ 1086616 h 1996549"/>
              <a:gd name="connsiteX2511" fmla="*/ 1400802 w 1998270"/>
              <a:gd name="connsiteY2511" fmla="*/ 1069560 h 1996549"/>
              <a:gd name="connsiteX2512" fmla="*/ 1417857 w 1998270"/>
              <a:gd name="connsiteY2512" fmla="*/ 1052504 h 1996549"/>
              <a:gd name="connsiteX2513" fmla="*/ 1479258 w 1998270"/>
              <a:gd name="connsiteY2513" fmla="*/ 1052163 h 1996549"/>
              <a:gd name="connsiteX2514" fmla="*/ 1496314 w 1998270"/>
              <a:gd name="connsiteY2514" fmla="*/ 1069219 h 1996549"/>
              <a:gd name="connsiteX2515" fmla="*/ 1479258 w 1998270"/>
              <a:gd name="connsiteY2515" fmla="*/ 1086275 h 1996549"/>
              <a:gd name="connsiteX2516" fmla="*/ 1462203 w 1998270"/>
              <a:gd name="connsiteY2516" fmla="*/ 1069219 h 1996549"/>
              <a:gd name="connsiteX2517" fmla="*/ 1479258 w 1998270"/>
              <a:gd name="connsiteY2517" fmla="*/ 1052163 h 1996549"/>
              <a:gd name="connsiteX2518" fmla="*/ 1541026 w 1998270"/>
              <a:gd name="connsiteY2518" fmla="*/ 1051688 h 1996549"/>
              <a:gd name="connsiteX2519" fmla="*/ 1558764 w 1998270"/>
              <a:gd name="connsiteY2519" fmla="*/ 1069426 h 1996549"/>
              <a:gd name="connsiteX2520" fmla="*/ 1541026 w 1998270"/>
              <a:gd name="connsiteY2520" fmla="*/ 1087164 h 1996549"/>
              <a:gd name="connsiteX2521" fmla="*/ 1523288 w 1998270"/>
              <a:gd name="connsiteY2521" fmla="*/ 1069426 h 1996549"/>
              <a:gd name="connsiteX2522" fmla="*/ 1541026 w 1998270"/>
              <a:gd name="connsiteY2522" fmla="*/ 1051688 h 1996549"/>
              <a:gd name="connsiteX2523" fmla="*/ 1602931 w 1998270"/>
              <a:gd name="connsiteY2523" fmla="*/ 1051632 h 1996549"/>
              <a:gd name="connsiteX2524" fmla="*/ 1619970 w 1998270"/>
              <a:gd name="connsiteY2524" fmla="*/ 1068708 h 1996549"/>
              <a:gd name="connsiteX2525" fmla="*/ 1619953 w 1998270"/>
              <a:gd name="connsiteY2525" fmla="*/ 1069583 h 1996549"/>
              <a:gd name="connsiteX2526" fmla="*/ 1602061 w 1998270"/>
              <a:gd name="connsiteY2526" fmla="*/ 1085764 h 1996549"/>
              <a:gd name="connsiteX2527" fmla="*/ 1601191 w 1998270"/>
              <a:gd name="connsiteY2527" fmla="*/ 1085786 h 1996549"/>
              <a:gd name="connsiteX2528" fmla="*/ 1584153 w 1998270"/>
              <a:gd name="connsiteY2528" fmla="*/ 1068708 h 1996549"/>
              <a:gd name="connsiteX2529" fmla="*/ 1584170 w 1998270"/>
              <a:gd name="connsiteY2529" fmla="*/ 1067833 h 1996549"/>
              <a:gd name="connsiteX2530" fmla="*/ 1602061 w 1998270"/>
              <a:gd name="connsiteY2530" fmla="*/ 1051652 h 1996549"/>
              <a:gd name="connsiteX2531" fmla="*/ 1602931 w 1998270"/>
              <a:gd name="connsiteY2531" fmla="*/ 1051632 h 1996549"/>
              <a:gd name="connsiteX2532" fmla="*/ 1664145 w 1998270"/>
              <a:gd name="connsiteY2532" fmla="*/ 1051482 h 1996549"/>
              <a:gd name="connsiteX2533" fmla="*/ 1664486 w 1998270"/>
              <a:gd name="connsiteY2533" fmla="*/ 1051482 h 1996549"/>
              <a:gd name="connsiteX2534" fmla="*/ 1682224 w 1998270"/>
              <a:gd name="connsiteY2534" fmla="*/ 1069561 h 1996549"/>
              <a:gd name="connsiteX2535" fmla="*/ 1664145 w 1998270"/>
              <a:gd name="connsiteY2535" fmla="*/ 1086617 h 1996549"/>
              <a:gd name="connsiteX2536" fmla="*/ 1646066 w 1998270"/>
              <a:gd name="connsiteY2536" fmla="*/ 1069561 h 1996549"/>
              <a:gd name="connsiteX2537" fmla="*/ 1664145 w 1998270"/>
              <a:gd name="connsiteY2537" fmla="*/ 1051482 h 1996549"/>
              <a:gd name="connsiteX2538" fmla="*/ 1724864 w 1998270"/>
              <a:gd name="connsiteY2538" fmla="*/ 1051310 h 1996549"/>
              <a:gd name="connsiteX2539" fmla="*/ 1743113 w 1998270"/>
              <a:gd name="connsiteY2539" fmla="*/ 1069560 h 1996549"/>
              <a:gd name="connsiteX2540" fmla="*/ 1743113 w 1998270"/>
              <a:gd name="connsiteY2540" fmla="*/ 1069733 h 1996549"/>
              <a:gd name="connsiteX2541" fmla="*/ 1724864 w 1998270"/>
              <a:gd name="connsiteY2541" fmla="*/ 1087640 h 1996549"/>
              <a:gd name="connsiteX2542" fmla="*/ 1724693 w 1998270"/>
              <a:gd name="connsiteY2542" fmla="*/ 1087640 h 1996549"/>
              <a:gd name="connsiteX2543" fmla="*/ 1706614 w 1998270"/>
              <a:gd name="connsiteY2543" fmla="*/ 1069560 h 1996549"/>
              <a:gd name="connsiteX2544" fmla="*/ 1724864 w 1998270"/>
              <a:gd name="connsiteY2544" fmla="*/ 1051310 h 1996549"/>
              <a:gd name="connsiteX2545" fmla="*/ 1786265 w 1998270"/>
              <a:gd name="connsiteY2545" fmla="*/ 1051140 h 1996549"/>
              <a:gd name="connsiteX2546" fmla="*/ 1804685 w 1998270"/>
              <a:gd name="connsiteY2546" fmla="*/ 1069561 h 1996549"/>
              <a:gd name="connsiteX2547" fmla="*/ 1804685 w 1998270"/>
              <a:gd name="connsiteY2547" fmla="*/ 1069733 h 1996549"/>
              <a:gd name="connsiteX2548" fmla="*/ 1786265 w 1998270"/>
              <a:gd name="connsiteY2548" fmla="*/ 1087811 h 1996549"/>
              <a:gd name="connsiteX2549" fmla="*/ 1767845 w 1998270"/>
              <a:gd name="connsiteY2549" fmla="*/ 1069561 h 1996549"/>
              <a:gd name="connsiteX2550" fmla="*/ 1786265 w 1998270"/>
              <a:gd name="connsiteY2550" fmla="*/ 1051140 h 1996549"/>
              <a:gd name="connsiteX2551" fmla="*/ 1909067 w 1998270"/>
              <a:gd name="connsiteY2551" fmla="*/ 1050969 h 1996549"/>
              <a:gd name="connsiteX2552" fmla="*/ 1927659 w 1998270"/>
              <a:gd name="connsiteY2552" fmla="*/ 1069560 h 1996549"/>
              <a:gd name="connsiteX2553" fmla="*/ 1927659 w 1998270"/>
              <a:gd name="connsiteY2553" fmla="*/ 1069731 h 1996549"/>
              <a:gd name="connsiteX2554" fmla="*/ 1909067 w 1998270"/>
              <a:gd name="connsiteY2554" fmla="*/ 1087981 h 1996549"/>
              <a:gd name="connsiteX2555" fmla="*/ 1908897 w 1998270"/>
              <a:gd name="connsiteY2555" fmla="*/ 1087981 h 1996549"/>
              <a:gd name="connsiteX2556" fmla="*/ 1890477 w 1998270"/>
              <a:gd name="connsiteY2556" fmla="*/ 1069560 h 1996549"/>
              <a:gd name="connsiteX2557" fmla="*/ 1909067 w 1998270"/>
              <a:gd name="connsiteY2557" fmla="*/ 1050969 h 1996549"/>
              <a:gd name="connsiteX2558" fmla="*/ 1847666 w 1998270"/>
              <a:gd name="connsiteY2558" fmla="*/ 1050969 h 1996549"/>
              <a:gd name="connsiteX2559" fmla="*/ 1866257 w 1998270"/>
              <a:gd name="connsiteY2559" fmla="*/ 1069560 h 1996549"/>
              <a:gd name="connsiteX2560" fmla="*/ 1866257 w 1998270"/>
              <a:gd name="connsiteY2560" fmla="*/ 1069731 h 1996549"/>
              <a:gd name="connsiteX2561" fmla="*/ 1847666 w 1998270"/>
              <a:gd name="connsiteY2561" fmla="*/ 1087981 h 1996549"/>
              <a:gd name="connsiteX2562" fmla="*/ 1847496 w 1998270"/>
              <a:gd name="connsiteY2562" fmla="*/ 1087981 h 1996549"/>
              <a:gd name="connsiteX2563" fmla="*/ 1829076 w 1998270"/>
              <a:gd name="connsiteY2563" fmla="*/ 1069560 h 1996549"/>
              <a:gd name="connsiteX2564" fmla="*/ 1847666 w 1998270"/>
              <a:gd name="connsiteY2564" fmla="*/ 1050969 h 1996549"/>
              <a:gd name="connsiteX2565" fmla="*/ 5629 w 1998270"/>
              <a:gd name="connsiteY2565" fmla="*/ 1005089 h 1996549"/>
              <a:gd name="connsiteX2566" fmla="*/ 8699 w 1998270"/>
              <a:gd name="connsiteY2566" fmla="*/ 1008160 h 1996549"/>
              <a:gd name="connsiteX2567" fmla="*/ 5629 w 1998270"/>
              <a:gd name="connsiteY2567" fmla="*/ 1011230 h 1996549"/>
              <a:gd name="connsiteX2568" fmla="*/ 2559 w 1998270"/>
              <a:gd name="connsiteY2568" fmla="*/ 1008160 h 1996549"/>
              <a:gd name="connsiteX2569" fmla="*/ 5629 w 1998270"/>
              <a:gd name="connsiteY2569" fmla="*/ 1005089 h 1996549"/>
              <a:gd name="connsiteX2570" fmla="*/ 67030 w 1998270"/>
              <a:gd name="connsiteY2570" fmla="*/ 1003725 h 1996549"/>
              <a:gd name="connsiteX2571" fmla="*/ 67371 w 1998270"/>
              <a:gd name="connsiteY2571" fmla="*/ 1003725 h 1996549"/>
              <a:gd name="connsiteX2572" fmla="*/ 71464 w 1998270"/>
              <a:gd name="connsiteY2572" fmla="*/ 1008160 h 1996549"/>
              <a:gd name="connsiteX2573" fmla="*/ 67030 w 1998270"/>
              <a:gd name="connsiteY2573" fmla="*/ 1012594 h 1996549"/>
              <a:gd name="connsiteX2574" fmla="*/ 62596 w 1998270"/>
              <a:gd name="connsiteY2574" fmla="*/ 1008160 h 1996549"/>
              <a:gd name="connsiteX2575" fmla="*/ 67030 w 1998270"/>
              <a:gd name="connsiteY2575" fmla="*/ 1003725 h 1996549"/>
              <a:gd name="connsiteX2576" fmla="*/ 129113 w 1998270"/>
              <a:gd name="connsiteY2576" fmla="*/ 1003043 h 1996549"/>
              <a:gd name="connsiteX2577" fmla="*/ 129454 w 1998270"/>
              <a:gd name="connsiteY2577" fmla="*/ 1003043 h 1996549"/>
              <a:gd name="connsiteX2578" fmla="*/ 134230 w 1998270"/>
              <a:gd name="connsiteY2578" fmla="*/ 1008160 h 1996549"/>
              <a:gd name="connsiteX2579" fmla="*/ 129113 w 1998270"/>
              <a:gd name="connsiteY2579" fmla="*/ 1013277 h 1996549"/>
              <a:gd name="connsiteX2580" fmla="*/ 123997 w 1998270"/>
              <a:gd name="connsiteY2580" fmla="*/ 1008160 h 1996549"/>
              <a:gd name="connsiteX2581" fmla="*/ 129113 w 1998270"/>
              <a:gd name="connsiteY2581" fmla="*/ 1003043 h 1996549"/>
              <a:gd name="connsiteX2582" fmla="*/ 189833 w 1998270"/>
              <a:gd name="connsiteY2582" fmla="*/ 1002360 h 1996549"/>
              <a:gd name="connsiteX2583" fmla="*/ 195631 w 1998270"/>
              <a:gd name="connsiteY2583" fmla="*/ 1008159 h 1996549"/>
              <a:gd name="connsiteX2584" fmla="*/ 189833 w 1998270"/>
              <a:gd name="connsiteY2584" fmla="*/ 1013958 h 1996549"/>
              <a:gd name="connsiteX2585" fmla="*/ 184034 w 1998270"/>
              <a:gd name="connsiteY2585" fmla="*/ 1008159 h 1996549"/>
              <a:gd name="connsiteX2586" fmla="*/ 189833 w 1998270"/>
              <a:gd name="connsiteY2586" fmla="*/ 1002360 h 1996549"/>
              <a:gd name="connsiteX2587" fmla="*/ 251234 w 1998270"/>
              <a:gd name="connsiteY2587" fmla="*/ 1001508 h 1996549"/>
              <a:gd name="connsiteX2588" fmla="*/ 251575 w 1998270"/>
              <a:gd name="connsiteY2588" fmla="*/ 1001508 h 1996549"/>
              <a:gd name="connsiteX2589" fmla="*/ 257885 w 1998270"/>
              <a:gd name="connsiteY2589" fmla="*/ 1008160 h 1996549"/>
              <a:gd name="connsiteX2590" fmla="*/ 251234 w 1998270"/>
              <a:gd name="connsiteY2590" fmla="*/ 1014812 h 1996549"/>
              <a:gd name="connsiteX2591" fmla="*/ 244582 w 1998270"/>
              <a:gd name="connsiteY2591" fmla="*/ 1008160 h 1996549"/>
              <a:gd name="connsiteX2592" fmla="*/ 251234 w 1998270"/>
              <a:gd name="connsiteY2592" fmla="*/ 1001508 h 1996549"/>
              <a:gd name="connsiteX2593" fmla="*/ 312635 w 1998270"/>
              <a:gd name="connsiteY2593" fmla="*/ 1000825 h 1996549"/>
              <a:gd name="connsiteX2594" fmla="*/ 319969 w 1998270"/>
              <a:gd name="connsiteY2594" fmla="*/ 1008159 h 1996549"/>
              <a:gd name="connsiteX2595" fmla="*/ 312635 w 1998270"/>
              <a:gd name="connsiteY2595" fmla="*/ 1015494 h 1996549"/>
              <a:gd name="connsiteX2596" fmla="*/ 305301 w 1998270"/>
              <a:gd name="connsiteY2596" fmla="*/ 1008159 h 1996549"/>
              <a:gd name="connsiteX2597" fmla="*/ 312635 w 1998270"/>
              <a:gd name="connsiteY2597" fmla="*/ 1000825 h 1996549"/>
              <a:gd name="connsiteX2598" fmla="*/ 374035 w 1998270"/>
              <a:gd name="connsiteY2598" fmla="*/ 1000143 h 1996549"/>
              <a:gd name="connsiteX2599" fmla="*/ 382052 w 1998270"/>
              <a:gd name="connsiteY2599" fmla="*/ 1008160 h 1996549"/>
              <a:gd name="connsiteX2600" fmla="*/ 374035 w 1998270"/>
              <a:gd name="connsiteY2600" fmla="*/ 1016176 h 1996549"/>
              <a:gd name="connsiteX2601" fmla="*/ 366020 w 1998270"/>
              <a:gd name="connsiteY2601" fmla="*/ 1008160 h 1996549"/>
              <a:gd name="connsiteX2602" fmla="*/ 374035 w 1998270"/>
              <a:gd name="connsiteY2602" fmla="*/ 1000143 h 1996549"/>
              <a:gd name="connsiteX2603" fmla="*/ 436119 w 1998270"/>
              <a:gd name="connsiteY2603" fmla="*/ 999461 h 1996549"/>
              <a:gd name="connsiteX2604" fmla="*/ 444818 w 1998270"/>
              <a:gd name="connsiteY2604" fmla="*/ 1008160 h 1996549"/>
              <a:gd name="connsiteX2605" fmla="*/ 436119 w 1998270"/>
              <a:gd name="connsiteY2605" fmla="*/ 1016858 h 1996549"/>
              <a:gd name="connsiteX2606" fmla="*/ 427421 w 1998270"/>
              <a:gd name="connsiteY2606" fmla="*/ 1008160 h 1996549"/>
              <a:gd name="connsiteX2607" fmla="*/ 436119 w 1998270"/>
              <a:gd name="connsiteY2607" fmla="*/ 999461 h 1996549"/>
              <a:gd name="connsiteX2608" fmla="*/ 496838 w 1998270"/>
              <a:gd name="connsiteY2608" fmla="*/ 998779 h 1996549"/>
              <a:gd name="connsiteX2609" fmla="*/ 497179 w 1998270"/>
              <a:gd name="connsiteY2609" fmla="*/ 998779 h 1996549"/>
              <a:gd name="connsiteX2610" fmla="*/ 506219 w 1998270"/>
              <a:gd name="connsiteY2610" fmla="*/ 1008159 h 1996549"/>
              <a:gd name="connsiteX2611" fmla="*/ 496838 w 1998270"/>
              <a:gd name="connsiteY2611" fmla="*/ 1017540 h 1996549"/>
              <a:gd name="connsiteX2612" fmla="*/ 487458 w 1998270"/>
              <a:gd name="connsiteY2612" fmla="*/ 1008159 h 1996549"/>
              <a:gd name="connsiteX2613" fmla="*/ 496838 w 1998270"/>
              <a:gd name="connsiteY2613" fmla="*/ 998779 h 1996549"/>
              <a:gd name="connsiteX2614" fmla="*/ 558239 w 1998270"/>
              <a:gd name="connsiteY2614" fmla="*/ 998097 h 1996549"/>
              <a:gd name="connsiteX2615" fmla="*/ 558580 w 1998270"/>
              <a:gd name="connsiteY2615" fmla="*/ 998097 h 1996549"/>
              <a:gd name="connsiteX2616" fmla="*/ 568302 w 1998270"/>
              <a:gd name="connsiteY2616" fmla="*/ 1008160 h 1996549"/>
              <a:gd name="connsiteX2617" fmla="*/ 558239 w 1998270"/>
              <a:gd name="connsiteY2617" fmla="*/ 1018223 h 1996549"/>
              <a:gd name="connsiteX2618" fmla="*/ 548177 w 1998270"/>
              <a:gd name="connsiteY2618" fmla="*/ 1008160 h 1996549"/>
              <a:gd name="connsiteX2619" fmla="*/ 558239 w 1998270"/>
              <a:gd name="connsiteY2619" fmla="*/ 998097 h 1996549"/>
              <a:gd name="connsiteX2620" fmla="*/ 743126 w 1998270"/>
              <a:gd name="connsiteY2620" fmla="*/ 996733 h 1996549"/>
              <a:gd name="connsiteX2621" fmla="*/ 755236 w 1998270"/>
              <a:gd name="connsiteY2621" fmla="*/ 1008842 h 1996549"/>
              <a:gd name="connsiteX2622" fmla="*/ 743126 w 1998270"/>
              <a:gd name="connsiteY2622" fmla="*/ 1020952 h 1996549"/>
              <a:gd name="connsiteX2623" fmla="*/ 731017 w 1998270"/>
              <a:gd name="connsiteY2623" fmla="*/ 1008842 h 1996549"/>
              <a:gd name="connsiteX2624" fmla="*/ 743126 w 1998270"/>
              <a:gd name="connsiteY2624" fmla="*/ 996733 h 1996549"/>
              <a:gd name="connsiteX2625" fmla="*/ 681042 w 1998270"/>
              <a:gd name="connsiteY2625" fmla="*/ 996733 h 1996549"/>
              <a:gd name="connsiteX2626" fmla="*/ 692469 w 1998270"/>
              <a:gd name="connsiteY2626" fmla="*/ 1008160 h 1996549"/>
              <a:gd name="connsiteX2627" fmla="*/ 681042 w 1998270"/>
              <a:gd name="connsiteY2627" fmla="*/ 1019587 h 1996549"/>
              <a:gd name="connsiteX2628" fmla="*/ 669615 w 1998270"/>
              <a:gd name="connsiteY2628" fmla="*/ 1008160 h 1996549"/>
              <a:gd name="connsiteX2629" fmla="*/ 681042 w 1998270"/>
              <a:gd name="connsiteY2629" fmla="*/ 996733 h 1996549"/>
              <a:gd name="connsiteX2630" fmla="*/ 619641 w 1998270"/>
              <a:gd name="connsiteY2630" fmla="*/ 996733 h 1996549"/>
              <a:gd name="connsiteX2631" fmla="*/ 630386 w 1998270"/>
              <a:gd name="connsiteY2631" fmla="*/ 1007478 h 1996549"/>
              <a:gd name="connsiteX2632" fmla="*/ 619641 w 1998270"/>
              <a:gd name="connsiteY2632" fmla="*/ 1018223 h 1996549"/>
              <a:gd name="connsiteX2633" fmla="*/ 608896 w 1998270"/>
              <a:gd name="connsiteY2633" fmla="*/ 1007478 h 1996549"/>
              <a:gd name="connsiteX2634" fmla="*/ 619641 w 1998270"/>
              <a:gd name="connsiteY2634" fmla="*/ 996733 h 1996549"/>
              <a:gd name="connsiteX2635" fmla="*/ 803845 w 1998270"/>
              <a:gd name="connsiteY2635" fmla="*/ 995538 h 1996549"/>
              <a:gd name="connsiteX2636" fmla="*/ 816466 w 1998270"/>
              <a:gd name="connsiteY2636" fmla="*/ 1008160 h 1996549"/>
              <a:gd name="connsiteX2637" fmla="*/ 803845 w 1998270"/>
              <a:gd name="connsiteY2637" fmla="*/ 1020781 h 1996549"/>
              <a:gd name="connsiteX2638" fmla="*/ 791224 w 1998270"/>
              <a:gd name="connsiteY2638" fmla="*/ 1008160 h 1996549"/>
              <a:gd name="connsiteX2639" fmla="*/ 803845 w 1998270"/>
              <a:gd name="connsiteY2639" fmla="*/ 995538 h 1996549"/>
              <a:gd name="connsiteX2640" fmla="*/ 865246 w 1998270"/>
              <a:gd name="connsiteY2640" fmla="*/ 994856 h 1996549"/>
              <a:gd name="connsiteX2641" fmla="*/ 878550 w 1998270"/>
              <a:gd name="connsiteY2641" fmla="*/ 1008159 h 1996549"/>
              <a:gd name="connsiteX2642" fmla="*/ 865246 w 1998270"/>
              <a:gd name="connsiteY2642" fmla="*/ 1021463 h 1996549"/>
              <a:gd name="connsiteX2643" fmla="*/ 851943 w 1998270"/>
              <a:gd name="connsiteY2643" fmla="*/ 1008159 h 1996549"/>
              <a:gd name="connsiteX2644" fmla="*/ 865246 w 1998270"/>
              <a:gd name="connsiteY2644" fmla="*/ 994856 h 1996549"/>
              <a:gd name="connsiteX2645" fmla="*/ 926648 w 1998270"/>
              <a:gd name="connsiteY2645" fmla="*/ 994345 h 1996549"/>
              <a:gd name="connsiteX2646" fmla="*/ 940463 w 1998270"/>
              <a:gd name="connsiteY2646" fmla="*/ 1008160 h 1996549"/>
              <a:gd name="connsiteX2647" fmla="*/ 926648 w 1998270"/>
              <a:gd name="connsiteY2647" fmla="*/ 1021975 h 1996549"/>
              <a:gd name="connsiteX2648" fmla="*/ 912833 w 1998270"/>
              <a:gd name="connsiteY2648" fmla="*/ 1008160 h 1996549"/>
              <a:gd name="connsiteX2649" fmla="*/ 926648 w 1998270"/>
              <a:gd name="connsiteY2649" fmla="*/ 994345 h 1996549"/>
              <a:gd name="connsiteX2650" fmla="*/ 988049 w 1998270"/>
              <a:gd name="connsiteY2650" fmla="*/ 993663 h 1996549"/>
              <a:gd name="connsiteX2651" fmla="*/ 1002546 w 1998270"/>
              <a:gd name="connsiteY2651" fmla="*/ 1008160 h 1996549"/>
              <a:gd name="connsiteX2652" fmla="*/ 988049 w 1998270"/>
              <a:gd name="connsiteY2652" fmla="*/ 1022657 h 1996549"/>
              <a:gd name="connsiteX2653" fmla="*/ 973552 w 1998270"/>
              <a:gd name="connsiteY2653" fmla="*/ 1008160 h 1996549"/>
              <a:gd name="connsiteX2654" fmla="*/ 988049 w 1998270"/>
              <a:gd name="connsiteY2654" fmla="*/ 993663 h 1996549"/>
              <a:gd name="connsiteX2655" fmla="*/ 1050132 w 1998270"/>
              <a:gd name="connsiteY2655" fmla="*/ 993152 h 1996549"/>
              <a:gd name="connsiteX2656" fmla="*/ 1050473 w 1998270"/>
              <a:gd name="connsiteY2656" fmla="*/ 993152 h 1996549"/>
              <a:gd name="connsiteX2657" fmla="*/ 1065141 w 1998270"/>
              <a:gd name="connsiteY2657" fmla="*/ 1008160 h 1996549"/>
              <a:gd name="connsiteX2658" fmla="*/ 1065141 w 1998270"/>
              <a:gd name="connsiteY2658" fmla="*/ 1008332 h 1996549"/>
              <a:gd name="connsiteX2659" fmla="*/ 1050132 w 1998270"/>
              <a:gd name="connsiteY2659" fmla="*/ 1022999 h 1996549"/>
              <a:gd name="connsiteX2660" fmla="*/ 1035123 w 1998270"/>
              <a:gd name="connsiteY2660" fmla="*/ 1008160 h 1996549"/>
              <a:gd name="connsiteX2661" fmla="*/ 1050132 w 1998270"/>
              <a:gd name="connsiteY2661" fmla="*/ 993152 h 1996549"/>
              <a:gd name="connsiteX2662" fmla="*/ 1110852 w 1998270"/>
              <a:gd name="connsiteY2662" fmla="*/ 992639 h 1996549"/>
              <a:gd name="connsiteX2663" fmla="*/ 1126372 w 1998270"/>
              <a:gd name="connsiteY2663" fmla="*/ 1008159 h 1996549"/>
              <a:gd name="connsiteX2664" fmla="*/ 1126372 w 1998270"/>
              <a:gd name="connsiteY2664" fmla="*/ 1008332 h 1996549"/>
              <a:gd name="connsiteX2665" fmla="*/ 1110852 w 1998270"/>
              <a:gd name="connsiteY2665" fmla="*/ 1023510 h 1996549"/>
              <a:gd name="connsiteX2666" fmla="*/ 1110681 w 1998270"/>
              <a:gd name="connsiteY2666" fmla="*/ 1023511 h 1996549"/>
              <a:gd name="connsiteX2667" fmla="*/ 1095331 w 1998270"/>
              <a:gd name="connsiteY2667" fmla="*/ 1008159 h 1996549"/>
              <a:gd name="connsiteX2668" fmla="*/ 1110852 w 1998270"/>
              <a:gd name="connsiteY2668" fmla="*/ 992639 h 1996549"/>
              <a:gd name="connsiteX2669" fmla="*/ 1172618 w 1998270"/>
              <a:gd name="connsiteY2669" fmla="*/ 991994 h 1996549"/>
              <a:gd name="connsiteX2670" fmla="*/ 1188651 w 1998270"/>
              <a:gd name="connsiteY2670" fmla="*/ 1008026 h 1996549"/>
              <a:gd name="connsiteX2671" fmla="*/ 1172618 w 1998270"/>
              <a:gd name="connsiteY2671" fmla="*/ 1024058 h 1996549"/>
              <a:gd name="connsiteX2672" fmla="*/ 1156586 w 1998270"/>
              <a:gd name="connsiteY2672" fmla="*/ 1008026 h 1996549"/>
              <a:gd name="connsiteX2673" fmla="*/ 1172618 w 1998270"/>
              <a:gd name="connsiteY2673" fmla="*/ 991994 h 1996549"/>
              <a:gd name="connsiteX2674" fmla="*/ 1233653 w 1998270"/>
              <a:gd name="connsiteY2674" fmla="*/ 991616 h 1996549"/>
              <a:gd name="connsiteX2675" fmla="*/ 1250709 w 1998270"/>
              <a:gd name="connsiteY2675" fmla="*/ 1008671 h 1996549"/>
              <a:gd name="connsiteX2676" fmla="*/ 1233653 w 1998270"/>
              <a:gd name="connsiteY2676" fmla="*/ 1025727 h 1996549"/>
              <a:gd name="connsiteX2677" fmla="*/ 1216598 w 1998270"/>
              <a:gd name="connsiteY2677" fmla="*/ 1008671 h 1996549"/>
              <a:gd name="connsiteX2678" fmla="*/ 1233653 w 1998270"/>
              <a:gd name="connsiteY2678" fmla="*/ 991616 h 1996549"/>
              <a:gd name="connsiteX2679" fmla="*/ 1971151 w 1998270"/>
              <a:gd name="connsiteY2679" fmla="*/ 991444 h 1996549"/>
              <a:gd name="connsiteX2680" fmla="*/ 1988207 w 1998270"/>
              <a:gd name="connsiteY2680" fmla="*/ 1008500 h 1996549"/>
              <a:gd name="connsiteX2681" fmla="*/ 1971151 w 1998270"/>
              <a:gd name="connsiteY2681" fmla="*/ 1025556 h 1996549"/>
              <a:gd name="connsiteX2682" fmla="*/ 1954096 w 1998270"/>
              <a:gd name="connsiteY2682" fmla="*/ 1008500 h 1996549"/>
              <a:gd name="connsiteX2683" fmla="*/ 1971151 w 1998270"/>
              <a:gd name="connsiteY2683" fmla="*/ 991444 h 1996549"/>
              <a:gd name="connsiteX2684" fmla="*/ 1295054 w 1998270"/>
              <a:gd name="connsiteY2684" fmla="*/ 991104 h 1996549"/>
              <a:gd name="connsiteX2685" fmla="*/ 1312110 w 1998270"/>
              <a:gd name="connsiteY2685" fmla="*/ 1008159 h 1996549"/>
              <a:gd name="connsiteX2686" fmla="*/ 1295054 w 1998270"/>
              <a:gd name="connsiteY2686" fmla="*/ 1025215 h 1996549"/>
              <a:gd name="connsiteX2687" fmla="*/ 1277999 w 1998270"/>
              <a:gd name="connsiteY2687" fmla="*/ 1008159 h 1996549"/>
              <a:gd name="connsiteX2688" fmla="*/ 1295054 w 1998270"/>
              <a:gd name="connsiteY2688" fmla="*/ 991104 h 1996549"/>
              <a:gd name="connsiteX2689" fmla="*/ 1357138 w 1998270"/>
              <a:gd name="connsiteY2689" fmla="*/ 990763 h 1996549"/>
              <a:gd name="connsiteX2690" fmla="*/ 1374194 w 1998270"/>
              <a:gd name="connsiteY2690" fmla="*/ 1007818 h 1996549"/>
              <a:gd name="connsiteX2691" fmla="*/ 1357138 w 1998270"/>
              <a:gd name="connsiteY2691" fmla="*/ 1024874 h 1996549"/>
              <a:gd name="connsiteX2692" fmla="*/ 1340083 w 1998270"/>
              <a:gd name="connsiteY2692" fmla="*/ 1007818 h 1996549"/>
              <a:gd name="connsiteX2693" fmla="*/ 1357138 w 1998270"/>
              <a:gd name="connsiteY2693" fmla="*/ 990763 h 1996549"/>
              <a:gd name="connsiteX2694" fmla="*/ 1418727 w 1998270"/>
              <a:gd name="connsiteY2694" fmla="*/ 990232 h 1996549"/>
              <a:gd name="connsiteX2695" fmla="*/ 1435766 w 1998270"/>
              <a:gd name="connsiteY2695" fmla="*/ 1007307 h 1996549"/>
              <a:gd name="connsiteX2696" fmla="*/ 1435749 w 1998270"/>
              <a:gd name="connsiteY2696" fmla="*/ 1008182 h 1996549"/>
              <a:gd name="connsiteX2697" fmla="*/ 1417857 w 1998270"/>
              <a:gd name="connsiteY2697" fmla="*/ 1024363 h 1996549"/>
              <a:gd name="connsiteX2698" fmla="*/ 1416987 w 1998270"/>
              <a:gd name="connsiteY2698" fmla="*/ 1024385 h 1996549"/>
              <a:gd name="connsiteX2699" fmla="*/ 1399949 w 1998270"/>
              <a:gd name="connsiteY2699" fmla="*/ 1007307 h 1996549"/>
              <a:gd name="connsiteX2700" fmla="*/ 1399965 w 1998270"/>
              <a:gd name="connsiteY2700" fmla="*/ 1006432 h 1996549"/>
              <a:gd name="connsiteX2701" fmla="*/ 1417857 w 1998270"/>
              <a:gd name="connsiteY2701" fmla="*/ 990252 h 1996549"/>
              <a:gd name="connsiteX2702" fmla="*/ 1418727 w 1998270"/>
              <a:gd name="connsiteY2702" fmla="*/ 990232 h 1996549"/>
              <a:gd name="connsiteX2703" fmla="*/ 1479259 w 1998270"/>
              <a:gd name="connsiteY2703" fmla="*/ 989910 h 1996549"/>
              <a:gd name="connsiteX2704" fmla="*/ 1497508 w 1998270"/>
              <a:gd name="connsiteY2704" fmla="*/ 1008159 h 1996549"/>
              <a:gd name="connsiteX2705" fmla="*/ 1497508 w 1998270"/>
              <a:gd name="connsiteY2705" fmla="*/ 1008332 h 1996549"/>
              <a:gd name="connsiteX2706" fmla="*/ 1479259 w 1998270"/>
              <a:gd name="connsiteY2706" fmla="*/ 1026239 h 1996549"/>
              <a:gd name="connsiteX2707" fmla="*/ 1479088 w 1998270"/>
              <a:gd name="connsiteY2707" fmla="*/ 1026239 h 1996549"/>
              <a:gd name="connsiteX2708" fmla="*/ 1461009 w 1998270"/>
              <a:gd name="connsiteY2708" fmla="*/ 1008159 h 1996549"/>
              <a:gd name="connsiteX2709" fmla="*/ 1479259 w 1998270"/>
              <a:gd name="connsiteY2709" fmla="*/ 989910 h 1996549"/>
              <a:gd name="connsiteX2710" fmla="*/ 1540660 w 1998270"/>
              <a:gd name="connsiteY2710" fmla="*/ 989740 h 1996549"/>
              <a:gd name="connsiteX2711" fmla="*/ 1559080 w 1998270"/>
              <a:gd name="connsiteY2711" fmla="*/ 1008160 h 1996549"/>
              <a:gd name="connsiteX2712" fmla="*/ 1559080 w 1998270"/>
              <a:gd name="connsiteY2712" fmla="*/ 1008330 h 1996549"/>
              <a:gd name="connsiteX2713" fmla="*/ 1540660 w 1998270"/>
              <a:gd name="connsiteY2713" fmla="*/ 1026410 h 1996549"/>
              <a:gd name="connsiteX2714" fmla="*/ 1522240 w 1998270"/>
              <a:gd name="connsiteY2714" fmla="*/ 1008160 h 1996549"/>
              <a:gd name="connsiteX2715" fmla="*/ 1540660 w 1998270"/>
              <a:gd name="connsiteY2715" fmla="*/ 989740 h 1996549"/>
              <a:gd name="connsiteX2716" fmla="*/ 1602061 w 1998270"/>
              <a:gd name="connsiteY2716" fmla="*/ 989399 h 1996549"/>
              <a:gd name="connsiteX2717" fmla="*/ 1620822 w 1998270"/>
              <a:gd name="connsiteY2717" fmla="*/ 1008160 h 1996549"/>
              <a:gd name="connsiteX2718" fmla="*/ 1620822 w 1998270"/>
              <a:gd name="connsiteY2718" fmla="*/ 1008331 h 1996549"/>
              <a:gd name="connsiteX2719" fmla="*/ 1602061 w 1998270"/>
              <a:gd name="connsiteY2719" fmla="*/ 1026751 h 1996549"/>
              <a:gd name="connsiteX2720" fmla="*/ 1583300 w 1998270"/>
              <a:gd name="connsiteY2720" fmla="*/ 1008160 h 1996549"/>
              <a:gd name="connsiteX2721" fmla="*/ 1602061 w 1998270"/>
              <a:gd name="connsiteY2721" fmla="*/ 989399 h 1996549"/>
              <a:gd name="connsiteX2722" fmla="*/ 1664144 w 1998270"/>
              <a:gd name="connsiteY2722" fmla="*/ 989228 h 1996549"/>
              <a:gd name="connsiteX2723" fmla="*/ 1683076 w 1998270"/>
              <a:gd name="connsiteY2723" fmla="*/ 1008160 h 1996549"/>
              <a:gd name="connsiteX2724" fmla="*/ 1664144 w 1998270"/>
              <a:gd name="connsiteY2724" fmla="*/ 1026921 h 1996549"/>
              <a:gd name="connsiteX2725" fmla="*/ 1645213 w 1998270"/>
              <a:gd name="connsiteY2725" fmla="*/ 1008160 h 1996549"/>
              <a:gd name="connsiteX2726" fmla="*/ 1664144 w 1998270"/>
              <a:gd name="connsiteY2726" fmla="*/ 989228 h 1996549"/>
              <a:gd name="connsiteX2727" fmla="*/ 1724864 w 1998270"/>
              <a:gd name="connsiteY2727" fmla="*/ 989058 h 1996549"/>
              <a:gd name="connsiteX2728" fmla="*/ 1743967 w 1998270"/>
              <a:gd name="connsiteY2728" fmla="*/ 1008160 h 1996549"/>
              <a:gd name="connsiteX2729" fmla="*/ 1724864 w 1998270"/>
              <a:gd name="connsiteY2729" fmla="*/ 1027092 h 1996549"/>
              <a:gd name="connsiteX2730" fmla="*/ 1705762 w 1998270"/>
              <a:gd name="connsiteY2730" fmla="*/ 1008160 h 1996549"/>
              <a:gd name="connsiteX2731" fmla="*/ 1724864 w 1998270"/>
              <a:gd name="connsiteY2731" fmla="*/ 989058 h 1996549"/>
              <a:gd name="connsiteX2732" fmla="*/ 1909434 w 1998270"/>
              <a:gd name="connsiteY2732" fmla="*/ 988753 h 1996549"/>
              <a:gd name="connsiteX2733" fmla="*/ 1928707 w 1998270"/>
              <a:gd name="connsiteY2733" fmla="*/ 1008025 h 1996549"/>
              <a:gd name="connsiteX2734" fmla="*/ 1909434 w 1998270"/>
              <a:gd name="connsiteY2734" fmla="*/ 1027298 h 1996549"/>
              <a:gd name="connsiteX2735" fmla="*/ 1890161 w 1998270"/>
              <a:gd name="connsiteY2735" fmla="*/ 1008025 h 1996549"/>
              <a:gd name="connsiteX2736" fmla="*/ 1909434 w 1998270"/>
              <a:gd name="connsiteY2736" fmla="*/ 988753 h 1996549"/>
              <a:gd name="connsiteX2737" fmla="*/ 1848033 w 1998270"/>
              <a:gd name="connsiteY2737" fmla="*/ 988753 h 1996549"/>
              <a:gd name="connsiteX2738" fmla="*/ 1867306 w 1998270"/>
              <a:gd name="connsiteY2738" fmla="*/ 1008025 h 1996549"/>
              <a:gd name="connsiteX2739" fmla="*/ 1848033 w 1998270"/>
              <a:gd name="connsiteY2739" fmla="*/ 1027298 h 1996549"/>
              <a:gd name="connsiteX2740" fmla="*/ 1828760 w 1998270"/>
              <a:gd name="connsiteY2740" fmla="*/ 1008025 h 1996549"/>
              <a:gd name="connsiteX2741" fmla="*/ 1848033 w 1998270"/>
              <a:gd name="connsiteY2741" fmla="*/ 988753 h 1996549"/>
              <a:gd name="connsiteX2742" fmla="*/ 1786631 w 1998270"/>
              <a:gd name="connsiteY2742" fmla="*/ 988753 h 1996549"/>
              <a:gd name="connsiteX2743" fmla="*/ 1805904 w 1998270"/>
              <a:gd name="connsiteY2743" fmla="*/ 1008025 h 1996549"/>
              <a:gd name="connsiteX2744" fmla="*/ 1786631 w 1998270"/>
              <a:gd name="connsiteY2744" fmla="*/ 1027298 h 1996549"/>
              <a:gd name="connsiteX2745" fmla="*/ 1767358 w 1998270"/>
              <a:gd name="connsiteY2745" fmla="*/ 1008025 h 1996549"/>
              <a:gd name="connsiteX2746" fmla="*/ 1786631 w 1998270"/>
              <a:gd name="connsiteY2746" fmla="*/ 988753 h 1996549"/>
              <a:gd name="connsiteX2747" fmla="*/ 5628 w 1998270"/>
              <a:gd name="connsiteY2747" fmla="*/ 943519 h 1996549"/>
              <a:gd name="connsiteX2748" fmla="*/ 5986 w 1998270"/>
              <a:gd name="connsiteY2748" fmla="*/ 943519 h 1996549"/>
              <a:gd name="connsiteX2749" fmla="*/ 8869 w 1998270"/>
              <a:gd name="connsiteY2749" fmla="*/ 946760 h 1996549"/>
              <a:gd name="connsiteX2750" fmla="*/ 5628 w 1998270"/>
              <a:gd name="connsiteY2750" fmla="*/ 950000 h 1996549"/>
              <a:gd name="connsiteX2751" fmla="*/ 2388 w 1998270"/>
              <a:gd name="connsiteY2751" fmla="*/ 946760 h 1996549"/>
              <a:gd name="connsiteX2752" fmla="*/ 5628 w 1998270"/>
              <a:gd name="connsiteY2752" fmla="*/ 943519 h 1996549"/>
              <a:gd name="connsiteX2753" fmla="*/ 67029 w 1998270"/>
              <a:gd name="connsiteY2753" fmla="*/ 941983 h 1996549"/>
              <a:gd name="connsiteX2754" fmla="*/ 67371 w 1998270"/>
              <a:gd name="connsiteY2754" fmla="*/ 941983 h 1996549"/>
              <a:gd name="connsiteX2755" fmla="*/ 71805 w 1998270"/>
              <a:gd name="connsiteY2755" fmla="*/ 946760 h 1996549"/>
              <a:gd name="connsiteX2756" fmla="*/ 67029 w 1998270"/>
              <a:gd name="connsiteY2756" fmla="*/ 951536 h 1996549"/>
              <a:gd name="connsiteX2757" fmla="*/ 62254 w 1998270"/>
              <a:gd name="connsiteY2757" fmla="*/ 946760 h 1996549"/>
              <a:gd name="connsiteX2758" fmla="*/ 67029 w 1998270"/>
              <a:gd name="connsiteY2758" fmla="*/ 941983 h 1996549"/>
              <a:gd name="connsiteX2759" fmla="*/ 129114 w 1998270"/>
              <a:gd name="connsiteY2759" fmla="*/ 941301 h 1996549"/>
              <a:gd name="connsiteX2760" fmla="*/ 134572 w 1998270"/>
              <a:gd name="connsiteY2760" fmla="*/ 946760 h 1996549"/>
              <a:gd name="connsiteX2761" fmla="*/ 129114 w 1998270"/>
              <a:gd name="connsiteY2761" fmla="*/ 952217 h 1996549"/>
              <a:gd name="connsiteX2762" fmla="*/ 123656 w 1998270"/>
              <a:gd name="connsiteY2762" fmla="*/ 946760 h 1996549"/>
              <a:gd name="connsiteX2763" fmla="*/ 129114 w 1998270"/>
              <a:gd name="connsiteY2763" fmla="*/ 941301 h 1996549"/>
              <a:gd name="connsiteX2764" fmla="*/ 189832 w 1998270"/>
              <a:gd name="connsiteY2764" fmla="*/ 940449 h 1996549"/>
              <a:gd name="connsiteX2765" fmla="*/ 190173 w 1998270"/>
              <a:gd name="connsiteY2765" fmla="*/ 940449 h 1996549"/>
              <a:gd name="connsiteX2766" fmla="*/ 196143 w 1998270"/>
              <a:gd name="connsiteY2766" fmla="*/ 946761 h 1996549"/>
              <a:gd name="connsiteX2767" fmla="*/ 189832 w 1998270"/>
              <a:gd name="connsiteY2767" fmla="*/ 953070 h 1996549"/>
              <a:gd name="connsiteX2768" fmla="*/ 183522 w 1998270"/>
              <a:gd name="connsiteY2768" fmla="*/ 946761 h 1996549"/>
              <a:gd name="connsiteX2769" fmla="*/ 189832 w 1998270"/>
              <a:gd name="connsiteY2769" fmla="*/ 940449 h 1996549"/>
              <a:gd name="connsiteX2770" fmla="*/ 251234 w 1998270"/>
              <a:gd name="connsiteY2770" fmla="*/ 939767 h 1996549"/>
              <a:gd name="connsiteX2771" fmla="*/ 258227 w 1998270"/>
              <a:gd name="connsiteY2771" fmla="*/ 946760 h 1996549"/>
              <a:gd name="connsiteX2772" fmla="*/ 251234 w 1998270"/>
              <a:gd name="connsiteY2772" fmla="*/ 953753 h 1996549"/>
              <a:gd name="connsiteX2773" fmla="*/ 244241 w 1998270"/>
              <a:gd name="connsiteY2773" fmla="*/ 946760 h 1996549"/>
              <a:gd name="connsiteX2774" fmla="*/ 251234 w 1998270"/>
              <a:gd name="connsiteY2774" fmla="*/ 939767 h 1996549"/>
              <a:gd name="connsiteX2775" fmla="*/ 312635 w 1998270"/>
              <a:gd name="connsiteY2775" fmla="*/ 939085 h 1996549"/>
              <a:gd name="connsiteX2776" fmla="*/ 320310 w 1998270"/>
              <a:gd name="connsiteY2776" fmla="*/ 946761 h 1996549"/>
              <a:gd name="connsiteX2777" fmla="*/ 312635 w 1998270"/>
              <a:gd name="connsiteY2777" fmla="*/ 954435 h 1996549"/>
              <a:gd name="connsiteX2778" fmla="*/ 304960 w 1998270"/>
              <a:gd name="connsiteY2778" fmla="*/ 946761 h 1996549"/>
              <a:gd name="connsiteX2779" fmla="*/ 312635 w 1998270"/>
              <a:gd name="connsiteY2779" fmla="*/ 939085 h 1996549"/>
              <a:gd name="connsiteX2780" fmla="*/ 374036 w 1998270"/>
              <a:gd name="connsiteY2780" fmla="*/ 938231 h 1996549"/>
              <a:gd name="connsiteX2781" fmla="*/ 382563 w 1998270"/>
              <a:gd name="connsiteY2781" fmla="*/ 946760 h 1996549"/>
              <a:gd name="connsiteX2782" fmla="*/ 374036 w 1998270"/>
              <a:gd name="connsiteY2782" fmla="*/ 955287 h 1996549"/>
              <a:gd name="connsiteX2783" fmla="*/ 365508 w 1998270"/>
              <a:gd name="connsiteY2783" fmla="*/ 946760 h 1996549"/>
              <a:gd name="connsiteX2784" fmla="*/ 374036 w 1998270"/>
              <a:gd name="connsiteY2784" fmla="*/ 938231 h 1996549"/>
              <a:gd name="connsiteX2785" fmla="*/ 436120 w 1998270"/>
              <a:gd name="connsiteY2785" fmla="*/ 937550 h 1996549"/>
              <a:gd name="connsiteX2786" fmla="*/ 445330 w 1998270"/>
              <a:gd name="connsiteY2786" fmla="*/ 946761 h 1996549"/>
              <a:gd name="connsiteX2787" fmla="*/ 436120 w 1998270"/>
              <a:gd name="connsiteY2787" fmla="*/ 955970 h 1996549"/>
              <a:gd name="connsiteX2788" fmla="*/ 426910 w 1998270"/>
              <a:gd name="connsiteY2788" fmla="*/ 946761 h 1996549"/>
              <a:gd name="connsiteX2789" fmla="*/ 436120 w 1998270"/>
              <a:gd name="connsiteY2789" fmla="*/ 937550 h 1996549"/>
              <a:gd name="connsiteX2790" fmla="*/ 496839 w 1998270"/>
              <a:gd name="connsiteY2790" fmla="*/ 936867 h 1996549"/>
              <a:gd name="connsiteX2791" fmla="*/ 506731 w 1998270"/>
              <a:gd name="connsiteY2791" fmla="*/ 946760 h 1996549"/>
              <a:gd name="connsiteX2792" fmla="*/ 496839 w 1998270"/>
              <a:gd name="connsiteY2792" fmla="*/ 956651 h 1996549"/>
              <a:gd name="connsiteX2793" fmla="*/ 486947 w 1998270"/>
              <a:gd name="connsiteY2793" fmla="*/ 946760 h 1996549"/>
              <a:gd name="connsiteX2794" fmla="*/ 496839 w 1998270"/>
              <a:gd name="connsiteY2794" fmla="*/ 936867 h 1996549"/>
              <a:gd name="connsiteX2795" fmla="*/ 558240 w 1998270"/>
              <a:gd name="connsiteY2795" fmla="*/ 936185 h 1996549"/>
              <a:gd name="connsiteX2796" fmla="*/ 568815 w 1998270"/>
              <a:gd name="connsiteY2796" fmla="*/ 946760 h 1996549"/>
              <a:gd name="connsiteX2797" fmla="*/ 558240 w 1998270"/>
              <a:gd name="connsiteY2797" fmla="*/ 957334 h 1996549"/>
              <a:gd name="connsiteX2798" fmla="*/ 547666 w 1998270"/>
              <a:gd name="connsiteY2798" fmla="*/ 946760 h 1996549"/>
              <a:gd name="connsiteX2799" fmla="*/ 558240 w 1998270"/>
              <a:gd name="connsiteY2799" fmla="*/ 936185 h 1996549"/>
              <a:gd name="connsiteX2800" fmla="*/ 619642 w 1998270"/>
              <a:gd name="connsiteY2800" fmla="*/ 935504 h 1996549"/>
              <a:gd name="connsiteX2801" fmla="*/ 619982 w 1998270"/>
              <a:gd name="connsiteY2801" fmla="*/ 935504 h 1996549"/>
              <a:gd name="connsiteX2802" fmla="*/ 630898 w 1998270"/>
              <a:gd name="connsiteY2802" fmla="*/ 946761 h 1996549"/>
              <a:gd name="connsiteX2803" fmla="*/ 619642 w 1998270"/>
              <a:gd name="connsiteY2803" fmla="*/ 958017 h 1996549"/>
              <a:gd name="connsiteX2804" fmla="*/ 608385 w 1998270"/>
              <a:gd name="connsiteY2804" fmla="*/ 946761 h 1996549"/>
              <a:gd name="connsiteX2805" fmla="*/ 619642 w 1998270"/>
              <a:gd name="connsiteY2805" fmla="*/ 935504 h 1996549"/>
              <a:gd name="connsiteX2806" fmla="*/ 681042 w 1998270"/>
              <a:gd name="connsiteY2806" fmla="*/ 934821 h 1996549"/>
              <a:gd name="connsiteX2807" fmla="*/ 692982 w 1998270"/>
              <a:gd name="connsiteY2807" fmla="*/ 946761 h 1996549"/>
              <a:gd name="connsiteX2808" fmla="*/ 681042 w 1998270"/>
              <a:gd name="connsiteY2808" fmla="*/ 958699 h 1996549"/>
              <a:gd name="connsiteX2809" fmla="*/ 669104 w 1998270"/>
              <a:gd name="connsiteY2809" fmla="*/ 946761 h 1996549"/>
              <a:gd name="connsiteX2810" fmla="*/ 681042 w 1998270"/>
              <a:gd name="connsiteY2810" fmla="*/ 934821 h 1996549"/>
              <a:gd name="connsiteX2811" fmla="*/ 743126 w 1998270"/>
              <a:gd name="connsiteY2811" fmla="*/ 934139 h 1996549"/>
              <a:gd name="connsiteX2812" fmla="*/ 755747 w 1998270"/>
              <a:gd name="connsiteY2812" fmla="*/ 946761 h 1996549"/>
              <a:gd name="connsiteX2813" fmla="*/ 743126 w 1998270"/>
              <a:gd name="connsiteY2813" fmla="*/ 959381 h 1996549"/>
              <a:gd name="connsiteX2814" fmla="*/ 730505 w 1998270"/>
              <a:gd name="connsiteY2814" fmla="*/ 946761 h 1996549"/>
              <a:gd name="connsiteX2815" fmla="*/ 743126 w 1998270"/>
              <a:gd name="connsiteY2815" fmla="*/ 934139 h 1996549"/>
              <a:gd name="connsiteX2816" fmla="*/ 803845 w 1998270"/>
              <a:gd name="connsiteY2816" fmla="*/ 933456 h 1996549"/>
              <a:gd name="connsiteX2817" fmla="*/ 817149 w 1998270"/>
              <a:gd name="connsiteY2817" fmla="*/ 946760 h 1996549"/>
              <a:gd name="connsiteX2818" fmla="*/ 803845 w 1998270"/>
              <a:gd name="connsiteY2818" fmla="*/ 960063 h 1996549"/>
              <a:gd name="connsiteX2819" fmla="*/ 790542 w 1998270"/>
              <a:gd name="connsiteY2819" fmla="*/ 946760 h 1996549"/>
              <a:gd name="connsiteX2820" fmla="*/ 803845 w 1998270"/>
              <a:gd name="connsiteY2820" fmla="*/ 933456 h 1996549"/>
              <a:gd name="connsiteX2821" fmla="*/ 865612 w 1998270"/>
              <a:gd name="connsiteY2821" fmla="*/ 932811 h 1996549"/>
              <a:gd name="connsiteX2822" fmla="*/ 879428 w 1998270"/>
              <a:gd name="connsiteY2822" fmla="*/ 946625 h 1996549"/>
              <a:gd name="connsiteX2823" fmla="*/ 865612 w 1998270"/>
              <a:gd name="connsiteY2823" fmla="*/ 960441 h 1996549"/>
              <a:gd name="connsiteX2824" fmla="*/ 851797 w 1998270"/>
              <a:gd name="connsiteY2824" fmla="*/ 946625 h 1996549"/>
              <a:gd name="connsiteX2825" fmla="*/ 865612 w 1998270"/>
              <a:gd name="connsiteY2825" fmla="*/ 932811 h 1996549"/>
              <a:gd name="connsiteX2826" fmla="*/ 926647 w 1998270"/>
              <a:gd name="connsiteY2826" fmla="*/ 932262 h 1996549"/>
              <a:gd name="connsiteX2827" fmla="*/ 941144 w 1998270"/>
              <a:gd name="connsiteY2827" fmla="*/ 946760 h 1996549"/>
              <a:gd name="connsiteX2828" fmla="*/ 926647 w 1998270"/>
              <a:gd name="connsiteY2828" fmla="*/ 961257 h 1996549"/>
              <a:gd name="connsiteX2829" fmla="*/ 912150 w 1998270"/>
              <a:gd name="connsiteY2829" fmla="*/ 946760 h 1996549"/>
              <a:gd name="connsiteX2830" fmla="*/ 926647 w 1998270"/>
              <a:gd name="connsiteY2830" fmla="*/ 932262 h 1996549"/>
              <a:gd name="connsiteX2831" fmla="*/ 988048 w 1998270"/>
              <a:gd name="connsiteY2831" fmla="*/ 931751 h 1996549"/>
              <a:gd name="connsiteX2832" fmla="*/ 988390 w 1998270"/>
              <a:gd name="connsiteY2832" fmla="*/ 931751 h 1996549"/>
              <a:gd name="connsiteX2833" fmla="*/ 1003058 w 1998270"/>
              <a:gd name="connsiteY2833" fmla="*/ 946760 h 1996549"/>
              <a:gd name="connsiteX2834" fmla="*/ 1003058 w 1998270"/>
              <a:gd name="connsiteY2834" fmla="*/ 946931 h 1996549"/>
              <a:gd name="connsiteX2835" fmla="*/ 988048 w 1998270"/>
              <a:gd name="connsiteY2835" fmla="*/ 961599 h 1996549"/>
              <a:gd name="connsiteX2836" fmla="*/ 973040 w 1998270"/>
              <a:gd name="connsiteY2836" fmla="*/ 946760 h 1996549"/>
              <a:gd name="connsiteX2837" fmla="*/ 988048 w 1998270"/>
              <a:gd name="connsiteY2837" fmla="*/ 931751 h 1996549"/>
              <a:gd name="connsiteX2838" fmla="*/ 1049816 w 1998270"/>
              <a:gd name="connsiteY2838" fmla="*/ 930934 h 1996549"/>
              <a:gd name="connsiteX2839" fmla="*/ 1065508 w 1998270"/>
              <a:gd name="connsiteY2839" fmla="*/ 946625 h 1996549"/>
              <a:gd name="connsiteX2840" fmla="*/ 1049816 w 1998270"/>
              <a:gd name="connsiteY2840" fmla="*/ 962317 h 1996549"/>
              <a:gd name="connsiteX2841" fmla="*/ 1034125 w 1998270"/>
              <a:gd name="connsiteY2841" fmla="*/ 946625 h 1996549"/>
              <a:gd name="connsiteX2842" fmla="*/ 1049816 w 1998270"/>
              <a:gd name="connsiteY2842" fmla="*/ 930934 h 1996549"/>
              <a:gd name="connsiteX2843" fmla="*/ 1110851 w 1998270"/>
              <a:gd name="connsiteY2843" fmla="*/ 930558 h 1996549"/>
              <a:gd name="connsiteX2844" fmla="*/ 1111192 w 1998270"/>
              <a:gd name="connsiteY2844" fmla="*/ 930558 h 1996549"/>
              <a:gd name="connsiteX2845" fmla="*/ 1127054 w 1998270"/>
              <a:gd name="connsiteY2845" fmla="*/ 946761 h 1996549"/>
              <a:gd name="connsiteX2846" fmla="*/ 1127054 w 1998270"/>
              <a:gd name="connsiteY2846" fmla="*/ 946932 h 1996549"/>
              <a:gd name="connsiteX2847" fmla="*/ 1110851 w 1998270"/>
              <a:gd name="connsiteY2847" fmla="*/ 962792 h 1996549"/>
              <a:gd name="connsiteX2848" fmla="*/ 1094648 w 1998270"/>
              <a:gd name="connsiteY2848" fmla="*/ 946761 h 1996549"/>
              <a:gd name="connsiteX2849" fmla="*/ 1110851 w 1998270"/>
              <a:gd name="connsiteY2849" fmla="*/ 930558 h 1996549"/>
              <a:gd name="connsiteX2850" fmla="*/ 1172252 w 1998270"/>
              <a:gd name="connsiteY2850" fmla="*/ 930045 h 1996549"/>
              <a:gd name="connsiteX2851" fmla="*/ 1189308 w 1998270"/>
              <a:gd name="connsiteY2851" fmla="*/ 947101 h 1996549"/>
              <a:gd name="connsiteX2852" fmla="*/ 1172252 w 1998270"/>
              <a:gd name="connsiteY2852" fmla="*/ 964156 h 1996549"/>
              <a:gd name="connsiteX2853" fmla="*/ 1155197 w 1998270"/>
              <a:gd name="connsiteY2853" fmla="*/ 947101 h 1996549"/>
              <a:gd name="connsiteX2854" fmla="*/ 1172252 w 1998270"/>
              <a:gd name="connsiteY2854" fmla="*/ 930045 h 1996549"/>
              <a:gd name="connsiteX2855" fmla="*/ 1233653 w 1998270"/>
              <a:gd name="connsiteY2855" fmla="*/ 929533 h 1996549"/>
              <a:gd name="connsiteX2856" fmla="*/ 1250709 w 1998270"/>
              <a:gd name="connsiteY2856" fmla="*/ 946589 h 1996549"/>
              <a:gd name="connsiteX2857" fmla="*/ 1233653 w 1998270"/>
              <a:gd name="connsiteY2857" fmla="*/ 963644 h 1996549"/>
              <a:gd name="connsiteX2858" fmla="*/ 1216598 w 1998270"/>
              <a:gd name="connsiteY2858" fmla="*/ 946589 h 1996549"/>
              <a:gd name="connsiteX2859" fmla="*/ 1233653 w 1998270"/>
              <a:gd name="connsiteY2859" fmla="*/ 929533 h 1996549"/>
              <a:gd name="connsiteX2860" fmla="*/ 1971151 w 1998270"/>
              <a:gd name="connsiteY2860" fmla="*/ 929364 h 1996549"/>
              <a:gd name="connsiteX2861" fmla="*/ 1988207 w 1998270"/>
              <a:gd name="connsiteY2861" fmla="*/ 946418 h 1996549"/>
              <a:gd name="connsiteX2862" fmla="*/ 1971151 w 1998270"/>
              <a:gd name="connsiteY2862" fmla="*/ 963474 h 1996549"/>
              <a:gd name="connsiteX2863" fmla="*/ 1954096 w 1998270"/>
              <a:gd name="connsiteY2863" fmla="*/ 946418 h 1996549"/>
              <a:gd name="connsiteX2864" fmla="*/ 1971151 w 1998270"/>
              <a:gd name="connsiteY2864" fmla="*/ 929364 h 1996549"/>
              <a:gd name="connsiteX2865" fmla="*/ 1295421 w 1998270"/>
              <a:gd name="connsiteY2865" fmla="*/ 928888 h 1996549"/>
              <a:gd name="connsiteX2866" fmla="*/ 1313159 w 1998270"/>
              <a:gd name="connsiteY2866" fmla="*/ 946625 h 1996549"/>
              <a:gd name="connsiteX2867" fmla="*/ 1295421 w 1998270"/>
              <a:gd name="connsiteY2867" fmla="*/ 964363 h 1996549"/>
              <a:gd name="connsiteX2868" fmla="*/ 1277683 w 1998270"/>
              <a:gd name="connsiteY2868" fmla="*/ 946625 h 1996549"/>
              <a:gd name="connsiteX2869" fmla="*/ 1295421 w 1998270"/>
              <a:gd name="connsiteY2869" fmla="*/ 928888 h 1996549"/>
              <a:gd name="connsiteX2870" fmla="*/ 1479259 w 1998270"/>
              <a:gd name="connsiteY2870" fmla="*/ 928510 h 1996549"/>
              <a:gd name="connsiteX2871" fmla="*/ 1498191 w 1998270"/>
              <a:gd name="connsiteY2871" fmla="*/ 947443 h 1996549"/>
              <a:gd name="connsiteX2872" fmla="*/ 1479259 w 1998270"/>
              <a:gd name="connsiteY2872" fmla="*/ 966203 h 1996549"/>
              <a:gd name="connsiteX2873" fmla="*/ 1460327 w 1998270"/>
              <a:gd name="connsiteY2873" fmla="*/ 947443 h 1996549"/>
              <a:gd name="connsiteX2874" fmla="*/ 1479259 w 1998270"/>
              <a:gd name="connsiteY2874" fmla="*/ 928510 h 1996549"/>
              <a:gd name="connsiteX2875" fmla="*/ 1417857 w 1998270"/>
              <a:gd name="connsiteY2875" fmla="*/ 928510 h 1996549"/>
              <a:gd name="connsiteX2876" fmla="*/ 1436448 w 1998270"/>
              <a:gd name="connsiteY2876" fmla="*/ 947101 h 1996549"/>
              <a:gd name="connsiteX2877" fmla="*/ 1436448 w 1998270"/>
              <a:gd name="connsiteY2877" fmla="*/ 947271 h 1996549"/>
              <a:gd name="connsiteX2878" fmla="*/ 1417857 w 1998270"/>
              <a:gd name="connsiteY2878" fmla="*/ 965521 h 1996549"/>
              <a:gd name="connsiteX2879" fmla="*/ 1417687 w 1998270"/>
              <a:gd name="connsiteY2879" fmla="*/ 965521 h 1996549"/>
              <a:gd name="connsiteX2880" fmla="*/ 1399267 w 1998270"/>
              <a:gd name="connsiteY2880" fmla="*/ 947101 h 1996549"/>
              <a:gd name="connsiteX2881" fmla="*/ 1417857 w 1998270"/>
              <a:gd name="connsiteY2881" fmla="*/ 928510 h 1996549"/>
              <a:gd name="connsiteX2882" fmla="*/ 1357139 w 1998270"/>
              <a:gd name="connsiteY2882" fmla="*/ 928510 h 1996549"/>
              <a:gd name="connsiteX2883" fmla="*/ 1374195 w 1998270"/>
              <a:gd name="connsiteY2883" fmla="*/ 946760 h 1996549"/>
              <a:gd name="connsiteX2884" fmla="*/ 1357139 w 1998270"/>
              <a:gd name="connsiteY2884" fmla="*/ 964668 h 1996549"/>
              <a:gd name="connsiteX2885" fmla="*/ 1339060 w 1998270"/>
              <a:gd name="connsiteY2885" fmla="*/ 946590 h 1996549"/>
              <a:gd name="connsiteX2886" fmla="*/ 1357139 w 1998270"/>
              <a:gd name="connsiteY2886" fmla="*/ 928510 h 1996549"/>
              <a:gd name="connsiteX2887" fmla="*/ 1540660 w 1998270"/>
              <a:gd name="connsiteY2887" fmla="*/ 927487 h 1996549"/>
              <a:gd name="connsiteX2888" fmla="*/ 1541001 w 1998270"/>
              <a:gd name="connsiteY2888" fmla="*/ 927487 h 1996549"/>
              <a:gd name="connsiteX2889" fmla="*/ 1559933 w 1998270"/>
              <a:gd name="connsiteY2889" fmla="*/ 946760 h 1996549"/>
              <a:gd name="connsiteX2890" fmla="*/ 1559933 w 1998270"/>
              <a:gd name="connsiteY2890" fmla="*/ 946929 h 1996549"/>
              <a:gd name="connsiteX2891" fmla="*/ 1540660 w 1998270"/>
              <a:gd name="connsiteY2891" fmla="*/ 965862 h 1996549"/>
              <a:gd name="connsiteX2892" fmla="*/ 1521387 w 1998270"/>
              <a:gd name="connsiteY2892" fmla="*/ 946760 h 1996549"/>
              <a:gd name="connsiteX2893" fmla="*/ 1540660 w 1998270"/>
              <a:gd name="connsiteY2893" fmla="*/ 927487 h 1996549"/>
              <a:gd name="connsiteX2894" fmla="*/ 1602061 w 1998270"/>
              <a:gd name="connsiteY2894" fmla="*/ 927316 h 1996549"/>
              <a:gd name="connsiteX2895" fmla="*/ 1621505 w 1998270"/>
              <a:gd name="connsiteY2895" fmla="*/ 946760 h 1996549"/>
              <a:gd name="connsiteX2896" fmla="*/ 1621505 w 1998270"/>
              <a:gd name="connsiteY2896" fmla="*/ 946930 h 1996549"/>
              <a:gd name="connsiteX2897" fmla="*/ 1602061 w 1998270"/>
              <a:gd name="connsiteY2897" fmla="*/ 966033 h 1996549"/>
              <a:gd name="connsiteX2898" fmla="*/ 1601891 w 1998270"/>
              <a:gd name="connsiteY2898" fmla="*/ 966033 h 1996549"/>
              <a:gd name="connsiteX2899" fmla="*/ 1582618 w 1998270"/>
              <a:gd name="connsiteY2899" fmla="*/ 946760 h 1996549"/>
              <a:gd name="connsiteX2900" fmla="*/ 1602061 w 1998270"/>
              <a:gd name="connsiteY2900" fmla="*/ 927316 h 1996549"/>
              <a:gd name="connsiteX2901" fmla="*/ 1664144 w 1998270"/>
              <a:gd name="connsiteY2901" fmla="*/ 926975 h 1996549"/>
              <a:gd name="connsiteX2902" fmla="*/ 1683929 w 1998270"/>
              <a:gd name="connsiteY2902" fmla="*/ 946760 h 1996549"/>
              <a:gd name="connsiteX2903" fmla="*/ 1683929 w 1998270"/>
              <a:gd name="connsiteY2903" fmla="*/ 946930 h 1996549"/>
              <a:gd name="connsiteX2904" fmla="*/ 1664144 w 1998270"/>
              <a:gd name="connsiteY2904" fmla="*/ 966374 h 1996549"/>
              <a:gd name="connsiteX2905" fmla="*/ 1663974 w 1998270"/>
              <a:gd name="connsiteY2905" fmla="*/ 966374 h 1996549"/>
              <a:gd name="connsiteX2906" fmla="*/ 1644360 w 1998270"/>
              <a:gd name="connsiteY2906" fmla="*/ 946760 h 1996549"/>
              <a:gd name="connsiteX2907" fmla="*/ 1664144 w 1998270"/>
              <a:gd name="connsiteY2907" fmla="*/ 926975 h 1996549"/>
              <a:gd name="connsiteX2908" fmla="*/ 1724863 w 1998270"/>
              <a:gd name="connsiteY2908" fmla="*/ 926804 h 1996549"/>
              <a:gd name="connsiteX2909" fmla="*/ 1744819 w 1998270"/>
              <a:gd name="connsiteY2909" fmla="*/ 946760 h 1996549"/>
              <a:gd name="connsiteX2910" fmla="*/ 1744819 w 1998270"/>
              <a:gd name="connsiteY2910" fmla="*/ 946929 h 1996549"/>
              <a:gd name="connsiteX2911" fmla="*/ 1724863 w 1998270"/>
              <a:gd name="connsiteY2911" fmla="*/ 966544 h 1996549"/>
              <a:gd name="connsiteX2912" fmla="*/ 1705079 w 1998270"/>
              <a:gd name="connsiteY2912" fmla="*/ 946760 h 1996549"/>
              <a:gd name="connsiteX2913" fmla="*/ 1705079 w 1998270"/>
              <a:gd name="connsiteY2913" fmla="*/ 946589 h 1996549"/>
              <a:gd name="connsiteX2914" fmla="*/ 1724863 w 1998270"/>
              <a:gd name="connsiteY2914" fmla="*/ 926804 h 1996549"/>
              <a:gd name="connsiteX2915" fmla="*/ 1909067 w 1998270"/>
              <a:gd name="connsiteY2915" fmla="*/ 926634 h 1996549"/>
              <a:gd name="connsiteX2916" fmla="*/ 1929194 w 1998270"/>
              <a:gd name="connsiteY2916" fmla="*/ 946760 h 1996549"/>
              <a:gd name="connsiteX2917" fmla="*/ 1929194 w 1998270"/>
              <a:gd name="connsiteY2917" fmla="*/ 946930 h 1996549"/>
              <a:gd name="connsiteX2918" fmla="*/ 1909067 w 1998270"/>
              <a:gd name="connsiteY2918" fmla="*/ 966715 h 1996549"/>
              <a:gd name="connsiteX2919" fmla="*/ 1908897 w 1998270"/>
              <a:gd name="connsiteY2919" fmla="*/ 966715 h 1996549"/>
              <a:gd name="connsiteX2920" fmla="*/ 1888942 w 1998270"/>
              <a:gd name="connsiteY2920" fmla="*/ 946760 h 1996549"/>
              <a:gd name="connsiteX2921" fmla="*/ 1909067 w 1998270"/>
              <a:gd name="connsiteY2921" fmla="*/ 926634 h 1996549"/>
              <a:gd name="connsiteX2922" fmla="*/ 1847667 w 1998270"/>
              <a:gd name="connsiteY2922" fmla="*/ 926634 h 1996549"/>
              <a:gd name="connsiteX2923" fmla="*/ 1867793 w 1998270"/>
              <a:gd name="connsiteY2923" fmla="*/ 946760 h 1996549"/>
              <a:gd name="connsiteX2924" fmla="*/ 1867793 w 1998270"/>
              <a:gd name="connsiteY2924" fmla="*/ 946930 h 1996549"/>
              <a:gd name="connsiteX2925" fmla="*/ 1847667 w 1998270"/>
              <a:gd name="connsiteY2925" fmla="*/ 966715 h 1996549"/>
              <a:gd name="connsiteX2926" fmla="*/ 1847496 w 1998270"/>
              <a:gd name="connsiteY2926" fmla="*/ 966715 h 1996549"/>
              <a:gd name="connsiteX2927" fmla="*/ 1827541 w 1998270"/>
              <a:gd name="connsiteY2927" fmla="*/ 946760 h 1996549"/>
              <a:gd name="connsiteX2928" fmla="*/ 1847667 w 1998270"/>
              <a:gd name="connsiteY2928" fmla="*/ 926634 h 1996549"/>
              <a:gd name="connsiteX2929" fmla="*/ 1786606 w 1998270"/>
              <a:gd name="connsiteY2929" fmla="*/ 926630 h 1996549"/>
              <a:gd name="connsiteX2930" fmla="*/ 1806732 w 1998270"/>
              <a:gd name="connsiteY2930" fmla="*/ 946760 h 1996549"/>
              <a:gd name="connsiteX2931" fmla="*/ 1806732 w 1998270"/>
              <a:gd name="connsiteY2931" fmla="*/ 946929 h 1996549"/>
              <a:gd name="connsiteX2932" fmla="*/ 1786606 w 1998270"/>
              <a:gd name="connsiteY2932" fmla="*/ 966714 h 1996549"/>
              <a:gd name="connsiteX2933" fmla="*/ 1786436 w 1998270"/>
              <a:gd name="connsiteY2933" fmla="*/ 966714 h 1996549"/>
              <a:gd name="connsiteX2934" fmla="*/ 1766481 w 1998270"/>
              <a:gd name="connsiteY2934" fmla="*/ 946760 h 1996549"/>
              <a:gd name="connsiteX2935" fmla="*/ 1786265 w 1998270"/>
              <a:gd name="connsiteY2935" fmla="*/ 926634 h 1996549"/>
              <a:gd name="connsiteX2936" fmla="*/ 1786606 w 1998270"/>
              <a:gd name="connsiteY2936" fmla="*/ 926630 h 1996549"/>
              <a:gd name="connsiteX2937" fmla="*/ 5629 w 1998270"/>
              <a:gd name="connsiteY2937" fmla="*/ 881778 h 1996549"/>
              <a:gd name="connsiteX2938" fmla="*/ 9210 w 1998270"/>
              <a:gd name="connsiteY2938" fmla="*/ 885359 h 1996549"/>
              <a:gd name="connsiteX2939" fmla="*/ 5629 w 1998270"/>
              <a:gd name="connsiteY2939" fmla="*/ 888942 h 1996549"/>
              <a:gd name="connsiteX2940" fmla="*/ 2047 w 1998270"/>
              <a:gd name="connsiteY2940" fmla="*/ 885359 h 1996549"/>
              <a:gd name="connsiteX2941" fmla="*/ 5629 w 1998270"/>
              <a:gd name="connsiteY2941" fmla="*/ 881778 h 1996549"/>
              <a:gd name="connsiteX2942" fmla="*/ 67029 w 1998270"/>
              <a:gd name="connsiteY2942" fmla="*/ 880242 h 1996549"/>
              <a:gd name="connsiteX2943" fmla="*/ 67371 w 1998270"/>
              <a:gd name="connsiteY2943" fmla="*/ 880242 h 1996549"/>
              <a:gd name="connsiteX2944" fmla="*/ 72146 w 1998270"/>
              <a:gd name="connsiteY2944" fmla="*/ 885359 h 1996549"/>
              <a:gd name="connsiteX2945" fmla="*/ 67029 w 1998270"/>
              <a:gd name="connsiteY2945" fmla="*/ 890476 h 1996549"/>
              <a:gd name="connsiteX2946" fmla="*/ 61913 w 1998270"/>
              <a:gd name="connsiteY2946" fmla="*/ 885359 h 1996549"/>
              <a:gd name="connsiteX2947" fmla="*/ 67029 w 1998270"/>
              <a:gd name="connsiteY2947" fmla="*/ 880242 h 1996549"/>
              <a:gd name="connsiteX2948" fmla="*/ 129113 w 1998270"/>
              <a:gd name="connsiteY2948" fmla="*/ 879389 h 1996549"/>
              <a:gd name="connsiteX2949" fmla="*/ 129454 w 1998270"/>
              <a:gd name="connsiteY2949" fmla="*/ 879389 h 1996549"/>
              <a:gd name="connsiteX2950" fmla="*/ 135083 w 1998270"/>
              <a:gd name="connsiteY2950" fmla="*/ 885359 h 1996549"/>
              <a:gd name="connsiteX2951" fmla="*/ 129113 w 1998270"/>
              <a:gd name="connsiteY2951" fmla="*/ 891328 h 1996549"/>
              <a:gd name="connsiteX2952" fmla="*/ 123144 w 1998270"/>
              <a:gd name="connsiteY2952" fmla="*/ 885359 h 1996549"/>
              <a:gd name="connsiteX2953" fmla="*/ 129113 w 1998270"/>
              <a:gd name="connsiteY2953" fmla="*/ 879389 h 1996549"/>
              <a:gd name="connsiteX2954" fmla="*/ 189832 w 1998270"/>
              <a:gd name="connsiteY2954" fmla="*/ 878708 h 1996549"/>
              <a:gd name="connsiteX2955" fmla="*/ 190173 w 1998270"/>
              <a:gd name="connsiteY2955" fmla="*/ 878708 h 1996549"/>
              <a:gd name="connsiteX2956" fmla="*/ 196484 w 1998270"/>
              <a:gd name="connsiteY2956" fmla="*/ 885359 h 1996549"/>
              <a:gd name="connsiteX2957" fmla="*/ 189832 w 1998270"/>
              <a:gd name="connsiteY2957" fmla="*/ 892011 h 1996549"/>
              <a:gd name="connsiteX2958" fmla="*/ 183181 w 1998270"/>
              <a:gd name="connsiteY2958" fmla="*/ 885359 h 1996549"/>
              <a:gd name="connsiteX2959" fmla="*/ 189832 w 1998270"/>
              <a:gd name="connsiteY2959" fmla="*/ 878708 h 1996549"/>
              <a:gd name="connsiteX2960" fmla="*/ 312635 w 1998270"/>
              <a:gd name="connsiteY2960" fmla="*/ 877343 h 1996549"/>
              <a:gd name="connsiteX2961" fmla="*/ 312976 w 1998270"/>
              <a:gd name="connsiteY2961" fmla="*/ 877343 h 1996549"/>
              <a:gd name="connsiteX2962" fmla="*/ 320821 w 1998270"/>
              <a:gd name="connsiteY2962" fmla="*/ 885530 h 1996549"/>
              <a:gd name="connsiteX2963" fmla="*/ 312635 w 1998270"/>
              <a:gd name="connsiteY2963" fmla="*/ 893716 h 1996549"/>
              <a:gd name="connsiteX2964" fmla="*/ 304448 w 1998270"/>
              <a:gd name="connsiteY2964" fmla="*/ 885530 h 1996549"/>
              <a:gd name="connsiteX2965" fmla="*/ 312635 w 1998270"/>
              <a:gd name="connsiteY2965" fmla="*/ 877343 h 1996549"/>
              <a:gd name="connsiteX2966" fmla="*/ 251233 w 1998270"/>
              <a:gd name="connsiteY2966" fmla="*/ 877343 h 1996549"/>
              <a:gd name="connsiteX2967" fmla="*/ 258567 w 1998270"/>
              <a:gd name="connsiteY2967" fmla="*/ 884676 h 1996549"/>
              <a:gd name="connsiteX2968" fmla="*/ 251233 w 1998270"/>
              <a:gd name="connsiteY2968" fmla="*/ 892011 h 1996549"/>
              <a:gd name="connsiteX2969" fmla="*/ 243900 w 1998270"/>
              <a:gd name="connsiteY2969" fmla="*/ 884676 h 1996549"/>
              <a:gd name="connsiteX2970" fmla="*/ 251233 w 1998270"/>
              <a:gd name="connsiteY2970" fmla="*/ 877343 h 1996549"/>
              <a:gd name="connsiteX2971" fmla="*/ 374402 w 1998270"/>
              <a:gd name="connsiteY2971" fmla="*/ 876357 h 1996549"/>
              <a:gd name="connsiteX2972" fmla="*/ 383271 w 1998270"/>
              <a:gd name="connsiteY2972" fmla="*/ 885226 h 1996549"/>
              <a:gd name="connsiteX2973" fmla="*/ 374402 w 1998270"/>
              <a:gd name="connsiteY2973" fmla="*/ 894095 h 1996549"/>
              <a:gd name="connsiteX2974" fmla="*/ 365533 w 1998270"/>
              <a:gd name="connsiteY2974" fmla="*/ 885226 h 1996549"/>
              <a:gd name="connsiteX2975" fmla="*/ 374402 w 1998270"/>
              <a:gd name="connsiteY2975" fmla="*/ 876357 h 1996549"/>
              <a:gd name="connsiteX2976" fmla="*/ 436120 w 1998270"/>
              <a:gd name="connsiteY2976" fmla="*/ 875808 h 1996549"/>
              <a:gd name="connsiteX2977" fmla="*/ 445671 w 1998270"/>
              <a:gd name="connsiteY2977" fmla="*/ 884848 h 1996549"/>
              <a:gd name="connsiteX2978" fmla="*/ 436120 w 1998270"/>
              <a:gd name="connsiteY2978" fmla="*/ 894399 h 1996549"/>
              <a:gd name="connsiteX2979" fmla="*/ 426569 w 1998270"/>
              <a:gd name="connsiteY2979" fmla="*/ 885359 h 1996549"/>
              <a:gd name="connsiteX2980" fmla="*/ 436120 w 1998270"/>
              <a:gd name="connsiteY2980" fmla="*/ 875808 h 1996549"/>
              <a:gd name="connsiteX2981" fmla="*/ 496838 w 1998270"/>
              <a:gd name="connsiteY2981" fmla="*/ 875126 h 1996549"/>
              <a:gd name="connsiteX2982" fmla="*/ 507072 w 1998270"/>
              <a:gd name="connsiteY2982" fmla="*/ 885359 h 1996549"/>
              <a:gd name="connsiteX2983" fmla="*/ 496838 w 1998270"/>
              <a:gd name="connsiteY2983" fmla="*/ 895593 h 1996549"/>
              <a:gd name="connsiteX2984" fmla="*/ 486605 w 1998270"/>
              <a:gd name="connsiteY2984" fmla="*/ 885359 h 1996549"/>
              <a:gd name="connsiteX2985" fmla="*/ 496838 w 1998270"/>
              <a:gd name="connsiteY2985" fmla="*/ 875126 h 1996549"/>
              <a:gd name="connsiteX2986" fmla="*/ 558240 w 1998270"/>
              <a:gd name="connsiteY2986" fmla="*/ 874273 h 1996549"/>
              <a:gd name="connsiteX2987" fmla="*/ 569326 w 1998270"/>
              <a:gd name="connsiteY2987" fmla="*/ 885359 h 1996549"/>
              <a:gd name="connsiteX2988" fmla="*/ 558240 w 1998270"/>
              <a:gd name="connsiteY2988" fmla="*/ 896446 h 1996549"/>
              <a:gd name="connsiteX2989" fmla="*/ 547154 w 1998270"/>
              <a:gd name="connsiteY2989" fmla="*/ 885359 h 1996549"/>
              <a:gd name="connsiteX2990" fmla="*/ 558240 w 1998270"/>
              <a:gd name="connsiteY2990" fmla="*/ 874273 h 1996549"/>
              <a:gd name="connsiteX2991" fmla="*/ 619641 w 1998270"/>
              <a:gd name="connsiteY2991" fmla="*/ 873591 h 1996549"/>
              <a:gd name="connsiteX2992" fmla="*/ 631410 w 1998270"/>
              <a:gd name="connsiteY2992" fmla="*/ 885359 h 1996549"/>
              <a:gd name="connsiteX2993" fmla="*/ 619641 w 1998270"/>
              <a:gd name="connsiteY2993" fmla="*/ 897129 h 1996549"/>
              <a:gd name="connsiteX2994" fmla="*/ 607873 w 1998270"/>
              <a:gd name="connsiteY2994" fmla="*/ 885359 h 1996549"/>
              <a:gd name="connsiteX2995" fmla="*/ 619641 w 1998270"/>
              <a:gd name="connsiteY2995" fmla="*/ 873591 h 1996549"/>
              <a:gd name="connsiteX2996" fmla="*/ 681042 w 1998270"/>
              <a:gd name="connsiteY2996" fmla="*/ 872910 h 1996549"/>
              <a:gd name="connsiteX2997" fmla="*/ 681383 w 1998270"/>
              <a:gd name="connsiteY2997" fmla="*/ 872910 h 1996549"/>
              <a:gd name="connsiteX2998" fmla="*/ 693493 w 1998270"/>
              <a:gd name="connsiteY2998" fmla="*/ 885359 h 1996549"/>
              <a:gd name="connsiteX2999" fmla="*/ 681042 w 1998270"/>
              <a:gd name="connsiteY2999" fmla="*/ 897810 h 1996549"/>
              <a:gd name="connsiteX3000" fmla="*/ 668592 w 1998270"/>
              <a:gd name="connsiteY3000" fmla="*/ 885359 h 1996549"/>
              <a:gd name="connsiteX3001" fmla="*/ 681042 w 1998270"/>
              <a:gd name="connsiteY3001" fmla="*/ 872910 h 1996549"/>
              <a:gd name="connsiteX3002" fmla="*/ 743125 w 1998270"/>
              <a:gd name="connsiteY3002" fmla="*/ 872227 h 1996549"/>
              <a:gd name="connsiteX3003" fmla="*/ 743466 w 1998270"/>
              <a:gd name="connsiteY3003" fmla="*/ 872227 h 1996549"/>
              <a:gd name="connsiteX3004" fmla="*/ 756258 w 1998270"/>
              <a:gd name="connsiteY3004" fmla="*/ 885359 h 1996549"/>
              <a:gd name="connsiteX3005" fmla="*/ 743125 w 1998270"/>
              <a:gd name="connsiteY3005" fmla="*/ 898493 h 1996549"/>
              <a:gd name="connsiteX3006" fmla="*/ 729993 w 1998270"/>
              <a:gd name="connsiteY3006" fmla="*/ 885359 h 1996549"/>
              <a:gd name="connsiteX3007" fmla="*/ 743125 w 1998270"/>
              <a:gd name="connsiteY3007" fmla="*/ 872227 h 1996549"/>
              <a:gd name="connsiteX3008" fmla="*/ 804211 w 1998270"/>
              <a:gd name="connsiteY3008" fmla="*/ 871410 h 1996549"/>
              <a:gd name="connsiteX3009" fmla="*/ 818027 w 1998270"/>
              <a:gd name="connsiteY3009" fmla="*/ 885225 h 1996549"/>
              <a:gd name="connsiteX3010" fmla="*/ 804211 w 1998270"/>
              <a:gd name="connsiteY3010" fmla="*/ 899041 h 1996549"/>
              <a:gd name="connsiteX3011" fmla="*/ 790396 w 1998270"/>
              <a:gd name="connsiteY3011" fmla="*/ 885225 h 1996549"/>
              <a:gd name="connsiteX3012" fmla="*/ 804211 w 1998270"/>
              <a:gd name="connsiteY3012" fmla="*/ 871410 h 1996549"/>
              <a:gd name="connsiteX3013" fmla="*/ 865246 w 1998270"/>
              <a:gd name="connsiteY3013" fmla="*/ 871033 h 1996549"/>
              <a:gd name="connsiteX3014" fmla="*/ 865587 w 1998270"/>
              <a:gd name="connsiteY3014" fmla="*/ 871033 h 1996549"/>
              <a:gd name="connsiteX3015" fmla="*/ 879573 w 1998270"/>
              <a:gd name="connsiteY3015" fmla="*/ 885359 h 1996549"/>
              <a:gd name="connsiteX3016" fmla="*/ 865246 w 1998270"/>
              <a:gd name="connsiteY3016" fmla="*/ 899687 h 1996549"/>
              <a:gd name="connsiteX3017" fmla="*/ 850920 w 1998270"/>
              <a:gd name="connsiteY3017" fmla="*/ 885359 h 1996549"/>
              <a:gd name="connsiteX3018" fmla="*/ 865246 w 1998270"/>
              <a:gd name="connsiteY3018" fmla="*/ 871033 h 1996549"/>
              <a:gd name="connsiteX3019" fmla="*/ 926648 w 1998270"/>
              <a:gd name="connsiteY3019" fmla="*/ 870351 h 1996549"/>
              <a:gd name="connsiteX3020" fmla="*/ 926989 w 1998270"/>
              <a:gd name="connsiteY3020" fmla="*/ 870351 h 1996549"/>
              <a:gd name="connsiteX3021" fmla="*/ 941657 w 1998270"/>
              <a:gd name="connsiteY3021" fmla="*/ 885359 h 1996549"/>
              <a:gd name="connsiteX3022" fmla="*/ 941657 w 1998270"/>
              <a:gd name="connsiteY3022" fmla="*/ 885531 h 1996549"/>
              <a:gd name="connsiteX3023" fmla="*/ 926648 w 1998270"/>
              <a:gd name="connsiteY3023" fmla="*/ 900199 h 1996549"/>
              <a:gd name="connsiteX3024" fmla="*/ 911639 w 1998270"/>
              <a:gd name="connsiteY3024" fmla="*/ 885359 h 1996549"/>
              <a:gd name="connsiteX3025" fmla="*/ 926648 w 1998270"/>
              <a:gd name="connsiteY3025" fmla="*/ 870351 h 1996549"/>
              <a:gd name="connsiteX3026" fmla="*/ 988415 w 1998270"/>
              <a:gd name="connsiteY3026" fmla="*/ 869535 h 1996549"/>
              <a:gd name="connsiteX3027" fmla="*/ 1004107 w 1998270"/>
              <a:gd name="connsiteY3027" fmla="*/ 885225 h 1996549"/>
              <a:gd name="connsiteX3028" fmla="*/ 988415 w 1998270"/>
              <a:gd name="connsiteY3028" fmla="*/ 900917 h 1996549"/>
              <a:gd name="connsiteX3029" fmla="*/ 972724 w 1998270"/>
              <a:gd name="connsiteY3029" fmla="*/ 885225 h 1996549"/>
              <a:gd name="connsiteX3030" fmla="*/ 988415 w 1998270"/>
              <a:gd name="connsiteY3030" fmla="*/ 869535 h 1996549"/>
              <a:gd name="connsiteX3031" fmla="*/ 1050132 w 1998270"/>
              <a:gd name="connsiteY3031" fmla="*/ 869158 h 1996549"/>
              <a:gd name="connsiteX3032" fmla="*/ 1052247 w 1998270"/>
              <a:gd name="connsiteY3032" fmla="*/ 869158 h 1996549"/>
              <a:gd name="connsiteX3033" fmla="*/ 1067188 w 1998270"/>
              <a:gd name="connsiteY3033" fmla="*/ 886212 h 1996549"/>
              <a:gd name="connsiteX3034" fmla="*/ 1067153 w 1998270"/>
              <a:gd name="connsiteY3034" fmla="*/ 887269 h 1996549"/>
              <a:gd name="connsiteX3035" fmla="*/ 1050132 w 1998270"/>
              <a:gd name="connsiteY3035" fmla="*/ 902245 h 1996549"/>
              <a:gd name="connsiteX3036" fmla="*/ 1033929 w 1998270"/>
              <a:gd name="connsiteY3036" fmla="*/ 886212 h 1996549"/>
              <a:gd name="connsiteX3037" fmla="*/ 1050132 w 1998270"/>
              <a:gd name="connsiteY3037" fmla="*/ 869158 h 1996549"/>
              <a:gd name="connsiteX3038" fmla="*/ 1110851 w 1998270"/>
              <a:gd name="connsiteY3038" fmla="*/ 868474 h 1996549"/>
              <a:gd name="connsiteX3039" fmla="*/ 1127907 w 1998270"/>
              <a:gd name="connsiteY3039" fmla="*/ 885529 h 1996549"/>
              <a:gd name="connsiteX3040" fmla="*/ 1110851 w 1998270"/>
              <a:gd name="connsiteY3040" fmla="*/ 902585 h 1996549"/>
              <a:gd name="connsiteX3041" fmla="*/ 1093796 w 1998270"/>
              <a:gd name="connsiteY3041" fmla="*/ 885529 h 1996549"/>
              <a:gd name="connsiteX3042" fmla="*/ 1110851 w 1998270"/>
              <a:gd name="connsiteY3042" fmla="*/ 868474 h 1996549"/>
              <a:gd name="connsiteX3043" fmla="*/ 1172252 w 1998270"/>
              <a:gd name="connsiteY3043" fmla="*/ 867963 h 1996549"/>
              <a:gd name="connsiteX3044" fmla="*/ 1189308 w 1998270"/>
              <a:gd name="connsiteY3044" fmla="*/ 885019 h 1996549"/>
              <a:gd name="connsiteX3045" fmla="*/ 1172252 w 1998270"/>
              <a:gd name="connsiteY3045" fmla="*/ 902075 h 1996549"/>
              <a:gd name="connsiteX3046" fmla="*/ 1155197 w 1998270"/>
              <a:gd name="connsiteY3046" fmla="*/ 885019 h 1996549"/>
              <a:gd name="connsiteX3047" fmla="*/ 1172252 w 1998270"/>
              <a:gd name="connsiteY3047" fmla="*/ 867963 h 1996549"/>
              <a:gd name="connsiteX3048" fmla="*/ 1234523 w 1998270"/>
              <a:gd name="connsiteY3048" fmla="*/ 867429 h 1996549"/>
              <a:gd name="connsiteX3049" fmla="*/ 1251562 w 1998270"/>
              <a:gd name="connsiteY3049" fmla="*/ 884506 h 1996549"/>
              <a:gd name="connsiteX3050" fmla="*/ 1251545 w 1998270"/>
              <a:gd name="connsiteY3050" fmla="*/ 885382 h 1996549"/>
              <a:gd name="connsiteX3051" fmla="*/ 1233654 w 1998270"/>
              <a:gd name="connsiteY3051" fmla="*/ 901563 h 1996549"/>
              <a:gd name="connsiteX3052" fmla="*/ 1232784 w 1998270"/>
              <a:gd name="connsiteY3052" fmla="*/ 901584 h 1996549"/>
              <a:gd name="connsiteX3053" fmla="*/ 1215745 w 1998270"/>
              <a:gd name="connsiteY3053" fmla="*/ 884506 h 1996549"/>
              <a:gd name="connsiteX3054" fmla="*/ 1215762 w 1998270"/>
              <a:gd name="connsiteY3054" fmla="*/ 883632 h 1996549"/>
              <a:gd name="connsiteX3055" fmla="*/ 1233654 w 1998270"/>
              <a:gd name="connsiteY3055" fmla="*/ 867453 h 1996549"/>
              <a:gd name="connsiteX3056" fmla="*/ 1234523 w 1998270"/>
              <a:gd name="connsiteY3056" fmla="*/ 867429 h 1996549"/>
              <a:gd name="connsiteX3057" fmla="*/ 1971152 w 1998270"/>
              <a:gd name="connsiteY3057" fmla="*/ 867110 h 1996549"/>
              <a:gd name="connsiteX3058" fmla="*/ 1988207 w 1998270"/>
              <a:gd name="connsiteY3058" fmla="*/ 885359 h 1996549"/>
              <a:gd name="connsiteX3059" fmla="*/ 1971152 w 1998270"/>
              <a:gd name="connsiteY3059" fmla="*/ 903439 h 1996549"/>
              <a:gd name="connsiteX3060" fmla="*/ 1970981 w 1998270"/>
              <a:gd name="connsiteY3060" fmla="*/ 903440 h 1996549"/>
              <a:gd name="connsiteX3061" fmla="*/ 1952902 w 1998270"/>
              <a:gd name="connsiteY3061" fmla="*/ 885359 h 1996549"/>
              <a:gd name="connsiteX3062" fmla="*/ 1971152 w 1998270"/>
              <a:gd name="connsiteY3062" fmla="*/ 867110 h 1996549"/>
              <a:gd name="connsiteX3063" fmla="*/ 1295055 w 1998270"/>
              <a:gd name="connsiteY3063" fmla="*/ 866939 h 1996549"/>
              <a:gd name="connsiteX3064" fmla="*/ 1313475 w 1998270"/>
              <a:gd name="connsiteY3064" fmla="*/ 885359 h 1996549"/>
              <a:gd name="connsiteX3065" fmla="*/ 1313475 w 1998270"/>
              <a:gd name="connsiteY3065" fmla="*/ 885529 h 1996549"/>
              <a:gd name="connsiteX3066" fmla="*/ 1295055 w 1998270"/>
              <a:gd name="connsiteY3066" fmla="*/ 903609 h 1996549"/>
              <a:gd name="connsiteX3067" fmla="*/ 1276635 w 1998270"/>
              <a:gd name="connsiteY3067" fmla="*/ 885359 h 1996549"/>
              <a:gd name="connsiteX3068" fmla="*/ 1295055 w 1998270"/>
              <a:gd name="connsiteY3068" fmla="*/ 866939 h 1996549"/>
              <a:gd name="connsiteX3069" fmla="*/ 1357138 w 1998270"/>
              <a:gd name="connsiteY3069" fmla="*/ 866598 h 1996549"/>
              <a:gd name="connsiteX3070" fmla="*/ 1375900 w 1998270"/>
              <a:gd name="connsiteY3070" fmla="*/ 885359 h 1996549"/>
              <a:gd name="connsiteX3071" fmla="*/ 1375900 w 1998270"/>
              <a:gd name="connsiteY3071" fmla="*/ 885530 h 1996549"/>
              <a:gd name="connsiteX3072" fmla="*/ 1357138 w 1998270"/>
              <a:gd name="connsiteY3072" fmla="*/ 903951 h 1996549"/>
              <a:gd name="connsiteX3073" fmla="*/ 1338377 w 1998270"/>
              <a:gd name="connsiteY3073" fmla="*/ 885359 h 1996549"/>
              <a:gd name="connsiteX3074" fmla="*/ 1357138 w 1998270"/>
              <a:gd name="connsiteY3074" fmla="*/ 866598 h 1996549"/>
              <a:gd name="connsiteX3075" fmla="*/ 1417858 w 1998270"/>
              <a:gd name="connsiteY3075" fmla="*/ 866088 h 1996549"/>
              <a:gd name="connsiteX3076" fmla="*/ 1418199 w 1998270"/>
              <a:gd name="connsiteY3076" fmla="*/ 866088 h 1996549"/>
              <a:gd name="connsiteX3077" fmla="*/ 1437131 w 1998270"/>
              <a:gd name="connsiteY3077" fmla="*/ 885359 h 1996549"/>
              <a:gd name="connsiteX3078" fmla="*/ 1437131 w 1998270"/>
              <a:gd name="connsiteY3078" fmla="*/ 885530 h 1996549"/>
              <a:gd name="connsiteX3079" fmla="*/ 1417858 w 1998270"/>
              <a:gd name="connsiteY3079" fmla="*/ 904461 h 1996549"/>
              <a:gd name="connsiteX3080" fmla="*/ 1398585 w 1998270"/>
              <a:gd name="connsiteY3080" fmla="*/ 885359 h 1996549"/>
              <a:gd name="connsiteX3081" fmla="*/ 1417858 w 1998270"/>
              <a:gd name="connsiteY3081" fmla="*/ 866088 h 1996549"/>
              <a:gd name="connsiteX3082" fmla="*/ 1479258 w 1998270"/>
              <a:gd name="connsiteY3082" fmla="*/ 865746 h 1996549"/>
              <a:gd name="connsiteX3083" fmla="*/ 1479429 w 1998270"/>
              <a:gd name="connsiteY3083" fmla="*/ 865746 h 1996549"/>
              <a:gd name="connsiteX3084" fmla="*/ 1498702 w 1998270"/>
              <a:gd name="connsiteY3084" fmla="*/ 885360 h 1996549"/>
              <a:gd name="connsiteX3085" fmla="*/ 1498702 w 1998270"/>
              <a:gd name="connsiteY3085" fmla="*/ 885530 h 1996549"/>
              <a:gd name="connsiteX3086" fmla="*/ 1479088 w 1998270"/>
              <a:gd name="connsiteY3086" fmla="*/ 904804 h 1996549"/>
              <a:gd name="connsiteX3087" fmla="*/ 1459474 w 1998270"/>
              <a:gd name="connsiteY3087" fmla="*/ 885360 h 1996549"/>
              <a:gd name="connsiteX3088" fmla="*/ 1459474 w 1998270"/>
              <a:gd name="connsiteY3088" fmla="*/ 885189 h 1996549"/>
              <a:gd name="connsiteX3089" fmla="*/ 1479258 w 1998270"/>
              <a:gd name="connsiteY3089" fmla="*/ 865746 h 1996549"/>
              <a:gd name="connsiteX3090" fmla="*/ 1540660 w 1998270"/>
              <a:gd name="connsiteY3090" fmla="*/ 865404 h 1996549"/>
              <a:gd name="connsiteX3091" fmla="*/ 1560615 w 1998270"/>
              <a:gd name="connsiteY3091" fmla="*/ 885359 h 1996549"/>
              <a:gd name="connsiteX3092" fmla="*/ 1560615 w 1998270"/>
              <a:gd name="connsiteY3092" fmla="*/ 885529 h 1996549"/>
              <a:gd name="connsiteX3093" fmla="*/ 1540660 w 1998270"/>
              <a:gd name="connsiteY3093" fmla="*/ 905145 h 1996549"/>
              <a:gd name="connsiteX3094" fmla="*/ 1520705 w 1998270"/>
              <a:gd name="connsiteY3094" fmla="*/ 885359 h 1996549"/>
              <a:gd name="connsiteX3095" fmla="*/ 1540660 w 1998270"/>
              <a:gd name="connsiteY3095" fmla="*/ 865404 h 1996549"/>
              <a:gd name="connsiteX3096" fmla="*/ 1602061 w 1998270"/>
              <a:gd name="connsiteY3096" fmla="*/ 865064 h 1996549"/>
              <a:gd name="connsiteX3097" fmla="*/ 1622357 w 1998270"/>
              <a:gd name="connsiteY3097" fmla="*/ 885359 h 1996549"/>
              <a:gd name="connsiteX3098" fmla="*/ 1622357 w 1998270"/>
              <a:gd name="connsiteY3098" fmla="*/ 885530 h 1996549"/>
              <a:gd name="connsiteX3099" fmla="*/ 1602061 w 1998270"/>
              <a:gd name="connsiteY3099" fmla="*/ 905485 h 1996549"/>
              <a:gd name="connsiteX3100" fmla="*/ 1581765 w 1998270"/>
              <a:gd name="connsiteY3100" fmla="*/ 885359 h 1996549"/>
              <a:gd name="connsiteX3101" fmla="*/ 1602061 w 1998270"/>
              <a:gd name="connsiteY3101" fmla="*/ 865064 h 1996549"/>
              <a:gd name="connsiteX3102" fmla="*/ 1664145 w 1998270"/>
              <a:gd name="connsiteY3102" fmla="*/ 864722 h 1996549"/>
              <a:gd name="connsiteX3103" fmla="*/ 1684783 w 1998270"/>
              <a:gd name="connsiteY3103" fmla="*/ 885359 h 1996549"/>
              <a:gd name="connsiteX3104" fmla="*/ 1664145 w 1998270"/>
              <a:gd name="connsiteY3104" fmla="*/ 905827 h 1996549"/>
              <a:gd name="connsiteX3105" fmla="*/ 1643508 w 1998270"/>
              <a:gd name="connsiteY3105" fmla="*/ 885359 h 1996549"/>
              <a:gd name="connsiteX3106" fmla="*/ 1664145 w 1998270"/>
              <a:gd name="connsiteY3106" fmla="*/ 864722 h 1996549"/>
              <a:gd name="connsiteX3107" fmla="*/ 1786265 w 1998270"/>
              <a:gd name="connsiteY3107" fmla="*/ 864553 h 1996549"/>
              <a:gd name="connsiteX3108" fmla="*/ 1786606 w 1998270"/>
              <a:gd name="connsiteY3108" fmla="*/ 864553 h 1996549"/>
              <a:gd name="connsiteX3109" fmla="*/ 1807073 w 1998270"/>
              <a:gd name="connsiteY3109" fmla="*/ 885359 h 1996549"/>
              <a:gd name="connsiteX3110" fmla="*/ 1807073 w 1998270"/>
              <a:gd name="connsiteY3110" fmla="*/ 885530 h 1996549"/>
              <a:gd name="connsiteX3111" fmla="*/ 1786265 w 1998270"/>
              <a:gd name="connsiteY3111" fmla="*/ 905998 h 1996549"/>
              <a:gd name="connsiteX3112" fmla="*/ 1765457 w 1998270"/>
              <a:gd name="connsiteY3112" fmla="*/ 885359 h 1996549"/>
              <a:gd name="connsiteX3113" fmla="*/ 1786265 w 1998270"/>
              <a:gd name="connsiteY3113" fmla="*/ 864553 h 1996549"/>
              <a:gd name="connsiteX3114" fmla="*/ 1724864 w 1998270"/>
              <a:gd name="connsiteY3114" fmla="*/ 864553 h 1996549"/>
              <a:gd name="connsiteX3115" fmla="*/ 1725205 w 1998270"/>
              <a:gd name="connsiteY3115" fmla="*/ 864553 h 1996549"/>
              <a:gd name="connsiteX3116" fmla="*/ 1745672 w 1998270"/>
              <a:gd name="connsiteY3116" fmla="*/ 885359 h 1996549"/>
              <a:gd name="connsiteX3117" fmla="*/ 1745672 w 1998270"/>
              <a:gd name="connsiteY3117" fmla="*/ 885530 h 1996549"/>
              <a:gd name="connsiteX3118" fmla="*/ 1724864 w 1998270"/>
              <a:gd name="connsiteY3118" fmla="*/ 905998 h 1996549"/>
              <a:gd name="connsiteX3119" fmla="*/ 1704056 w 1998270"/>
              <a:gd name="connsiteY3119" fmla="*/ 885359 h 1996549"/>
              <a:gd name="connsiteX3120" fmla="*/ 1724864 w 1998270"/>
              <a:gd name="connsiteY3120" fmla="*/ 864553 h 1996549"/>
              <a:gd name="connsiteX3121" fmla="*/ 1909067 w 1998270"/>
              <a:gd name="connsiteY3121" fmla="*/ 864382 h 1996549"/>
              <a:gd name="connsiteX3122" fmla="*/ 1930046 w 1998270"/>
              <a:gd name="connsiteY3122" fmla="*/ 885359 h 1996549"/>
              <a:gd name="connsiteX3123" fmla="*/ 1909067 w 1998270"/>
              <a:gd name="connsiteY3123" fmla="*/ 906168 h 1996549"/>
              <a:gd name="connsiteX3124" fmla="*/ 1888089 w 1998270"/>
              <a:gd name="connsiteY3124" fmla="*/ 885359 h 1996549"/>
              <a:gd name="connsiteX3125" fmla="*/ 1909067 w 1998270"/>
              <a:gd name="connsiteY3125" fmla="*/ 864382 h 1996549"/>
              <a:gd name="connsiteX3126" fmla="*/ 1847667 w 1998270"/>
              <a:gd name="connsiteY3126" fmla="*/ 864382 h 1996549"/>
              <a:gd name="connsiteX3127" fmla="*/ 1847837 w 1998270"/>
              <a:gd name="connsiteY3127" fmla="*/ 864382 h 1996549"/>
              <a:gd name="connsiteX3128" fmla="*/ 1868816 w 1998270"/>
              <a:gd name="connsiteY3128" fmla="*/ 885359 h 1996549"/>
              <a:gd name="connsiteX3129" fmla="*/ 1868816 w 1998270"/>
              <a:gd name="connsiteY3129" fmla="*/ 885362 h 1996549"/>
              <a:gd name="connsiteX3130" fmla="*/ 1847667 w 1998270"/>
              <a:gd name="connsiteY3130" fmla="*/ 906168 h 1996549"/>
              <a:gd name="connsiteX3131" fmla="*/ 1826688 w 1998270"/>
              <a:gd name="connsiteY3131" fmla="*/ 885359 h 1996549"/>
              <a:gd name="connsiteX3132" fmla="*/ 1847667 w 1998270"/>
              <a:gd name="connsiteY3132" fmla="*/ 864382 h 1996549"/>
              <a:gd name="connsiteX3133" fmla="*/ 5629 w 1998270"/>
              <a:gd name="connsiteY3133" fmla="*/ 820036 h 1996549"/>
              <a:gd name="connsiteX3134" fmla="*/ 9551 w 1998270"/>
              <a:gd name="connsiteY3134" fmla="*/ 823959 h 1996549"/>
              <a:gd name="connsiteX3135" fmla="*/ 5629 w 1998270"/>
              <a:gd name="connsiteY3135" fmla="*/ 827882 h 1996549"/>
              <a:gd name="connsiteX3136" fmla="*/ 1706 w 1998270"/>
              <a:gd name="connsiteY3136" fmla="*/ 823959 h 1996549"/>
              <a:gd name="connsiteX3137" fmla="*/ 5629 w 1998270"/>
              <a:gd name="connsiteY3137" fmla="*/ 820036 h 1996549"/>
              <a:gd name="connsiteX3138" fmla="*/ 67029 w 1998270"/>
              <a:gd name="connsiteY3138" fmla="*/ 818500 h 1996549"/>
              <a:gd name="connsiteX3139" fmla="*/ 72487 w 1998270"/>
              <a:gd name="connsiteY3139" fmla="*/ 823959 h 1996549"/>
              <a:gd name="connsiteX3140" fmla="*/ 67029 w 1998270"/>
              <a:gd name="connsiteY3140" fmla="*/ 829417 h 1996549"/>
              <a:gd name="connsiteX3141" fmla="*/ 61572 w 1998270"/>
              <a:gd name="connsiteY3141" fmla="*/ 823959 h 1996549"/>
              <a:gd name="connsiteX3142" fmla="*/ 67029 w 1998270"/>
              <a:gd name="connsiteY3142" fmla="*/ 818500 h 1996549"/>
              <a:gd name="connsiteX3143" fmla="*/ 129113 w 1998270"/>
              <a:gd name="connsiteY3143" fmla="*/ 817648 h 1996549"/>
              <a:gd name="connsiteX3144" fmla="*/ 129454 w 1998270"/>
              <a:gd name="connsiteY3144" fmla="*/ 817648 h 1996549"/>
              <a:gd name="connsiteX3145" fmla="*/ 135424 w 1998270"/>
              <a:gd name="connsiteY3145" fmla="*/ 823960 h 1996549"/>
              <a:gd name="connsiteX3146" fmla="*/ 129113 w 1998270"/>
              <a:gd name="connsiteY3146" fmla="*/ 830270 h 1996549"/>
              <a:gd name="connsiteX3147" fmla="*/ 122803 w 1998270"/>
              <a:gd name="connsiteY3147" fmla="*/ 823960 h 1996549"/>
              <a:gd name="connsiteX3148" fmla="*/ 129113 w 1998270"/>
              <a:gd name="connsiteY3148" fmla="*/ 817648 h 1996549"/>
              <a:gd name="connsiteX3149" fmla="*/ 190199 w 1998270"/>
              <a:gd name="connsiteY3149" fmla="*/ 816832 h 1996549"/>
              <a:gd name="connsiteX3150" fmla="*/ 197192 w 1998270"/>
              <a:gd name="connsiteY3150" fmla="*/ 823825 h 1996549"/>
              <a:gd name="connsiteX3151" fmla="*/ 190199 w 1998270"/>
              <a:gd name="connsiteY3151" fmla="*/ 830818 h 1996549"/>
              <a:gd name="connsiteX3152" fmla="*/ 183206 w 1998270"/>
              <a:gd name="connsiteY3152" fmla="*/ 823825 h 1996549"/>
              <a:gd name="connsiteX3153" fmla="*/ 190199 w 1998270"/>
              <a:gd name="connsiteY3153" fmla="*/ 816832 h 1996549"/>
              <a:gd name="connsiteX3154" fmla="*/ 251233 w 1998270"/>
              <a:gd name="connsiteY3154" fmla="*/ 816114 h 1996549"/>
              <a:gd name="connsiteX3155" fmla="*/ 251574 w 1998270"/>
              <a:gd name="connsiteY3155" fmla="*/ 816114 h 1996549"/>
              <a:gd name="connsiteX3156" fmla="*/ 259079 w 1998270"/>
              <a:gd name="connsiteY3156" fmla="*/ 823960 h 1996549"/>
              <a:gd name="connsiteX3157" fmla="*/ 251233 w 1998270"/>
              <a:gd name="connsiteY3157" fmla="*/ 831804 h 1996549"/>
              <a:gd name="connsiteX3158" fmla="*/ 243388 w 1998270"/>
              <a:gd name="connsiteY3158" fmla="*/ 823960 h 1996549"/>
              <a:gd name="connsiteX3159" fmla="*/ 251233 w 1998270"/>
              <a:gd name="connsiteY3159" fmla="*/ 816114 h 1996549"/>
              <a:gd name="connsiteX3160" fmla="*/ 312635 w 1998270"/>
              <a:gd name="connsiteY3160" fmla="*/ 815431 h 1996549"/>
              <a:gd name="connsiteX3161" fmla="*/ 321162 w 1998270"/>
              <a:gd name="connsiteY3161" fmla="*/ 823959 h 1996549"/>
              <a:gd name="connsiteX3162" fmla="*/ 312635 w 1998270"/>
              <a:gd name="connsiteY3162" fmla="*/ 832486 h 1996549"/>
              <a:gd name="connsiteX3163" fmla="*/ 304107 w 1998270"/>
              <a:gd name="connsiteY3163" fmla="*/ 823959 h 1996549"/>
              <a:gd name="connsiteX3164" fmla="*/ 312635 w 1998270"/>
              <a:gd name="connsiteY3164" fmla="*/ 815431 h 1996549"/>
              <a:gd name="connsiteX3165" fmla="*/ 374035 w 1998270"/>
              <a:gd name="connsiteY3165" fmla="*/ 814749 h 1996549"/>
              <a:gd name="connsiteX3166" fmla="*/ 383246 w 1998270"/>
              <a:gd name="connsiteY3166" fmla="*/ 823960 h 1996549"/>
              <a:gd name="connsiteX3167" fmla="*/ 374035 w 1998270"/>
              <a:gd name="connsiteY3167" fmla="*/ 833170 h 1996549"/>
              <a:gd name="connsiteX3168" fmla="*/ 364826 w 1998270"/>
              <a:gd name="connsiteY3168" fmla="*/ 823960 h 1996549"/>
              <a:gd name="connsiteX3169" fmla="*/ 374035 w 1998270"/>
              <a:gd name="connsiteY3169" fmla="*/ 814749 h 1996549"/>
              <a:gd name="connsiteX3170" fmla="*/ 436119 w 1998270"/>
              <a:gd name="connsiteY3170" fmla="*/ 813897 h 1996549"/>
              <a:gd name="connsiteX3171" fmla="*/ 436460 w 1998270"/>
              <a:gd name="connsiteY3171" fmla="*/ 813897 h 1996549"/>
              <a:gd name="connsiteX3172" fmla="*/ 446182 w 1998270"/>
              <a:gd name="connsiteY3172" fmla="*/ 823960 h 1996549"/>
              <a:gd name="connsiteX3173" fmla="*/ 436119 w 1998270"/>
              <a:gd name="connsiteY3173" fmla="*/ 834022 h 1996549"/>
              <a:gd name="connsiteX3174" fmla="*/ 426057 w 1998270"/>
              <a:gd name="connsiteY3174" fmla="*/ 823960 h 1996549"/>
              <a:gd name="connsiteX3175" fmla="*/ 436119 w 1998270"/>
              <a:gd name="connsiteY3175" fmla="*/ 813897 h 1996549"/>
              <a:gd name="connsiteX3176" fmla="*/ 497205 w 1998270"/>
              <a:gd name="connsiteY3176" fmla="*/ 813080 h 1996549"/>
              <a:gd name="connsiteX3177" fmla="*/ 507950 w 1998270"/>
              <a:gd name="connsiteY3177" fmla="*/ 823825 h 1996549"/>
              <a:gd name="connsiteX3178" fmla="*/ 497205 w 1998270"/>
              <a:gd name="connsiteY3178" fmla="*/ 834570 h 1996549"/>
              <a:gd name="connsiteX3179" fmla="*/ 486460 w 1998270"/>
              <a:gd name="connsiteY3179" fmla="*/ 823825 h 1996549"/>
              <a:gd name="connsiteX3180" fmla="*/ 497205 w 1998270"/>
              <a:gd name="connsiteY3180" fmla="*/ 813080 h 1996549"/>
              <a:gd name="connsiteX3181" fmla="*/ 558240 w 1998270"/>
              <a:gd name="connsiteY3181" fmla="*/ 812532 h 1996549"/>
              <a:gd name="connsiteX3182" fmla="*/ 569667 w 1998270"/>
              <a:gd name="connsiteY3182" fmla="*/ 823960 h 1996549"/>
              <a:gd name="connsiteX3183" fmla="*/ 558240 w 1998270"/>
              <a:gd name="connsiteY3183" fmla="*/ 835386 h 1996549"/>
              <a:gd name="connsiteX3184" fmla="*/ 546813 w 1998270"/>
              <a:gd name="connsiteY3184" fmla="*/ 823960 h 1996549"/>
              <a:gd name="connsiteX3185" fmla="*/ 558240 w 1998270"/>
              <a:gd name="connsiteY3185" fmla="*/ 812532 h 1996549"/>
              <a:gd name="connsiteX3186" fmla="*/ 619642 w 1998270"/>
              <a:gd name="connsiteY3186" fmla="*/ 811851 h 1996549"/>
              <a:gd name="connsiteX3187" fmla="*/ 631751 w 1998270"/>
              <a:gd name="connsiteY3187" fmla="*/ 823960 h 1996549"/>
              <a:gd name="connsiteX3188" fmla="*/ 619642 w 1998270"/>
              <a:gd name="connsiteY3188" fmla="*/ 836070 h 1996549"/>
              <a:gd name="connsiteX3189" fmla="*/ 607532 w 1998270"/>
              <a:gd name="connsiteY3189" fmla="*/ 823960 h 1996549"/>
              <a:gd name="connsiteX3190" fmla="*/ 619642 w 1998270"/>
              <a:gd name="connsiteY3190" fmla="*/ 811851 h 1996549"/>
              <a:gd name="connsiteX3191" fmla="*/ 681042 w 1998270"/>
              <a:gd name="connsiteY3191" fmla="*/ 811168 h 1996549"/>
              <a:gd name="connsiteX3192" fmla="*/ 681384 w 1998270"/>
              <a:gd name="connsiteY3192" fmla="*/ 811168 h 1996549"/>
              <a:gd name="connsiteX3193" fmla="*/ 693834 w 1998270"/>
              <a:gd name="connsiteY3193" fmla="*/ 823960 h 1996549"/>
              <a:gd name="connsiteX3194" fmla="*/ 681042 w 1998270"/>
              <a:gd name="connsiteY3194" fmla="*/ 836752 h 1996549"/>
              <a:gd name="connsiteX3195" fmla="*/ 668251 w 1998270"/>
              <a:gd name="connsiteY3195" fmla="*/ 823960 h 1996549"/>
              <a:gd name="connsiteX3196" fmla="*/ 681042 w 1998270"/>
              <a:gd name="connsiteY3196" fmla="*/ 811168 h 1996549"/>
              <a:gd name="connsiteX3197" fmla="*/ 743126 w 1998270"/>
              <a:gd name="connsiteY3197" fmla="*/ 810316 h 1996549"/>
              <a:gd name="connsiteX3198" fmla="*/ 756771 w 1998270"/>
              <a:gd name="connsiteY3198" fmla="*/ 823960 h 1996549"/>
              <a:gd name="connsiteX3199" fmla="*/ 743126 w 1998270"/>
              <a:gd name="connsiteY3199" fmla="*/ 837605 h 1996549"/>
              <a:gd name="connsiteX3200" fmla="*/ 729482 w 1998270"/>
              <a:gd name="connsiteY3200" fmla="*/ 823960 h 1996549"/>
              <a:gd name="connsiteX3201" fmla="*/ 743126 w 1998270"/>
              <a:gd name="connsiteY3201" fmla="*/ 810316 h 1996549"/>
              <a:gd name="connsiteX3202" fmla="*/ 926648 w 1998270"/>
              <a:gd name="connsiteY3202" fmla="*/ 809122 h 1996549"/>
              <a:gd name="connsiteX3203" fmla="*/ 942168 w 1998270"/>
              <a:gd name="connsiteY3203" fmla="*/ 824642 h 1996549"/>
              <a:gd name="connsiteX3204" fmla="*/ 942168 w 1998270"/>
              <a:gd name="connsiteY3204" fmla="*/ 824814 h 1996549"/>
              <a:gd name="connsiteX3205" fmla="*/ 926648 w 1998270"/>
              <a:gd name="connsiteY3205" fmla="*/ 839992 h 1996549"/>
              <a:gd name="connsiteX3206" fmla="*/ 926477 w 1998270"/>
              <a:gd name="connsiteY3206" fmla="*/ 839994 h 1996549"/>
              <a:gd name="connsiteX3207" fmla="*/ 911127 w 1998270"/>
              <a:gd name="connsiteY3207" fmla="*/ 824642 h 1996549"/>
              <a:gd name="connsiteX3208" fmla="*/ 926648 w 1998270"/>
              <a:gd name="connsiteY3208" fmla="*/ 809122 h 1996549"/>
              <a:gd name="connsiteX3209" fmla="*/ 865246 w 1998270"/>
              <a:gd name="connsiteY3209" fmla="*/ 809122 h 1996549"/>
              <a:gd name="connsiteX3210" fmla="*/ 880085 w 1998270"/>
              <a:gd name="connsiteY3210" fmla="*/ 823960 h 1996549"/>
              <a:gd name="connsiteX3211" fmla="*/ 865246 w 1998270"/>
              <a:gd name="connsiteY3211" fmla="*/ 838799 h 1996549"/>
              <a:gd name="connsiteX3212" fmla="*/ 850408 w 1998270"/>
              <a:gd name="connsiteY3212" fmla="*/ 823960 h 1996549"/>
              <a:gd name="connsiteX3213" fmla="*/ 865246 w 1998270"/>
              <a:gd name="connsiteY3213" fmla="*/ 809122 h 1996549"/>
              <a:gd name="connsiteX3214" fmla="*/ 803844 w 1998270"/>
              <a:gd name="connsiteY3214" fmla="*/ 809122 h 1996549"/>
              <a:gd name="connsiteX3215" fmla="*/ 804185 w 1998270"/>
              <a:gd name="connsiteY3215" fmla="*/ 809122 h 1996549"/>
              <a:gd name="connsiteX3216" fmla="*/ 818171 w 1998270"/>
              <a:gd name="connsiteY3216" fmla="*/ 823448 h 1996549"/>
              <a:gd name="connsiteX3217" fmla="*/ 803844 w 1998270"/>
              <a:gd name="connsiteY3217" fmla="*/ 837775 h 1996549"/>
              <a:gd name="connsiteX3218" fmla="*/ 789518 w 1998270"/>
              <a:gd name="connsiteY3218" fmla="*/ 823448 h 1996549"/>
              <a:gd name="connsiteX3219" fmla="*/ 803844 w 1998270"/>
              <a:gd name="connsiteY3219" fmla="*/ 809122 h 1996549"/>
              <a:gd name="connsiteX3220" fmla="*/ 988048 w 1998270"/>
              <a:gd name="connsiteY3220" fmla="*/ 807758 h 1996549"/>
              <a:gd name="connsiteX3221" fmla="*/ 989277 w 1998270"/>
              <a:gd name="connsiteY3221" fmla="*/ 807787 h 1996549"/>
              <a:gd name="connsiteX3222" fmla="*/ 1004252 w 1998270"/>
              <a:gd name="connsiteY3222" fmla="*/ 824813 h 1996549"/>
              <a:gd name="connsiteX3223" fmla="*/ 1004252 w 1998270"/>
              <a:gd name="connsiteY3223" fmla="*/ 824985 h 1996549"/>
              <a:gd name="connsiteX3224" fmla="*/ 988048 w 1998270"/>
              <a:gd name="connsiteY3224" fmla="*/ 840845 h 1996549"/>
              <a:gd name="connsiteX3225" fmla="*/ 971846 w 1998270"/>
              <a:gd name="connsiteY3225" fmla="*/ 824813 h 1996549"/>
              <a:gd name="connsiteX3226" fmla="*/ 988048 w 1998270"/>
              <a:gd name="connsiteY3226" fmla="*/ 807758 h 1996549"/>
              <a:gd name="connsiteX3227" fmla="*/ 1050132 w 1998270"/>
              <a:gd name="connsiteY3227" fmla="*/ 807074 h 1996549"/>
              <a:gd name="connsiteX3228" fmla="*/ 1067188 w 1998270"/>
              <a:gd name="connsiteY3228" fmla="*/ 824130 h 1996549"/>
              <a:gd name="connsiteX3229" fmla="*/ 1050132 w 1998270"/>
              <a:gd name="connsiteY3229" fmla="*/ 841186 h 1996549"/>
              <a:gd name="connsiteX3230" fmla="*/ 1033077 w 1998270"/>
              <a:gd name="connsiteY3230" fmla="*/ 824130 h 1996549"/>
              <a:gd name="connsiteX3231" fmla="*/ 1050132 w 1998270"/>
              <a:gd name="connsiteY3231" fmla="*/ 807074 h 1996549"/>
              <a:gd name="connsiteX3232" fmla="*/ 1110851 w 1998270"/>
              <a:gd name="connsiteY3232" fmla="*/ 806562 h 1996549"/>
              <a:gd name="connsiteX3233" fmla="*/ 1127907 w 1998270"/>
              <a:gd name="connsiteY3233" fmla="*/ 823618 h 1996549"/>
              <a:gd name="connsiteX3234" fmla="*/ 1110851 w 1998270"/>
              <a:gd name="connsiteY3234" fmla="*/ 840674 h 1996549"/>
              <a:gd name="connsiteX3235" fmla="*/ 1093796 w 1998270"/>
              <a:gd name="connsiteY3235" fmla="*/ 823618 h 1996549"/>
              <a:gd name="connsiteX3236" fmla="*/ 1110851 w 1998270"/>
              <a:gd name="connsiteY3236" fmla="*/ 806562 h 1996549"/>
              <a:gd name="connsiteX3237" fmla="*/ 1172253 w 1998270"/>
              <a:gd name="connsiteY3237" fmla="*/ 805881 h 1996549"/>
              <a:gd name="connsiteX3238" fmla="*/ 1172594 w 1998270"/>
              <a:gd name="connsiteY3238" fmla="*/ 805881 h 1996549"/>
              <a:gd name="connsiteX3239" fmla="*/ 1190332 w 1998270"/>
              <a:gd name="connsiteY3239" fmla="*/ 823960 h 1996549"/>
              <a:gd name="connsiteX3240" fmla="*/ 1172253 w 1998270"/>
              <a:gd name="connsiteY3240" fmla="*/ 841016 h 1996549"/>
              <a:gd name="connsiteX3241" fmla="*/ 1154174 w 1998270"/>
              <a:gd name="connsiteY3241" fmla="*/ 823960 h 1996549"/>
              <a:gd name="connsiteX3242" fmla="*/ 1172253 w 1998270"/>
              <a:gd name="connsiteY3242" fmla="*/ 805881 h 1996549"/>
              <a:gd name="connsiteX3243" fmla="*/ 1233654 w 1998270"/>
              <a:gd name="connsiteY3243" fmla="*/ 805539 h 1996549"/>
              <a:gd name="connsiteX3244" fmla="*/ 1252074 w 1998270"/>
              <a:gd name="connsiteY3244" fmla="*/ 823960 h 1996549"/>
              <a:gd name="connsiteX3245" fmla="*/ 1252074 w 1998270"/>
              <a:gd name="connsiteY3245" fmla="*/ 824132 h 1996549"/>
              <a:gd name="connsiteX3246" fmla="*/ 1233654 w 1998270"/>
              <a:gd name="connsiteY3246" fmla="*/ 842209 h 1996549"/>
              <a:gd name="connsiteX3247" fmla="*/ 1215234 w 1998270"/>
              <a:gd name="connsiteY3247" fmla="*/ 823960 h 1996549"/>
              <a:gd name="connsiteX3248" fmla="*/ 1233654 w 1998270"/>
              <a:gd name="connsiteY3248" fmla="*/ 805539 h 1996549"/>
              <a:gd name="connsiteX3249" fmla="*/ 1971151 w 1998270"/>
              <a:gd name="connsiteY3249" fmla="*/ 805028 h 1996549"/>
              <a:gd name="connsiteX3250" fmla="*/ 1971663 w 1998270"/>
              <a:gd name="connsiteY3250" fmla="*/ 805034 h 1996549"/>
              <a:gd name="connsiteX3251" fmla="*/ 1990083 w 1998270"/>
              <a:gd name="connsiteY3251" fmla="*/ 824470 h 1996549"/>
              <a:gd name="connsiteX3252" fmla="*/ 1971151 w 1998270"/>
              <a:gd name="connsiteY3252" fmla="*/ 843232 h 1996549"/>
              <a:gd name="connsiteX3253" fmla="*/ 1970811 w 1998270"/>
              <a:gd name="connsiteY3253" fmla="*/ 843229 h 1996549"/>
              <a:gd name="connsiteX3254" fmla="*/ 1952220 w 1998270"/>
              <a:gd name="connsiteY3254" fmla="*/ 823960 h 1996549"/>
              <a:gd name="connsiteX3255" fmla="*/ 1971151 w 1998270"/>
              <a:gd name="connsiteY3255" fmla="*/ 805028 h 1996549"/>
              <a:gd name="connsiteX3256" fmla="*/ 1295055 w 1998270"/>
              <a:gd name="connsiteY3256" fmla="*/ 804857 h 1996549"/>
              <a:gd name="connsiteX3257" fmla="*/ 1295396 w 1998270"/>
              <a:gd name="connsiteY3257" fmla="*/ 804861 h 1996549"/>
              <a:gd name="connsiteX3258" fmla="*/ 1314158 w 1998270"/>
              <a:gd name="connsiteY3258" fmla="*/ 824301 h 1996549"/>
              <a:gd name="connsiteX3259" fmla="*/ 1295055 w 1998270"/>
              <a:gd name="connsiteY3259" fmla="*/ 843232 h 1996549"/>
              <a:gd name="connsiteX3260" fmla="*/ 1294885 w 1998270"/>
              <a:gd name="connsiteY3260" fmla="*/ 843232 h 1996549"/>
              <a:gd name="connsiteX3261" fmla="*/ 1275952 w 1998270"/>
              <a:gd name="connsiteY3261" fmla="*/ 823960 h 1996549"/>
              <a:gd name="connsiteX3262" fmla="*/ 1295055 w 1998270"/>
              <a:gd name="connsiteY3262" fmla="*/ 804857 h 1996549"/>
              <a:gd name="connsiteX3263" fmla="*/ 1357139 w 1998270"/>
              <a:gd name="connsiteY3263" fmla="*/ 804516 h 1996549"/>
              <a:gd name="connsiteX3264" fmla="*/ 1376583 w 1998270"/>
              <a:gd name="connsiteY3264" fmla="*/ 823960 h 1996549"/>
              <a:gd name="connsiteX3265" fmla="*/ 1376583 w 1998270"/>
              <a:gd name="connsiteY3265" fmla="*/ 824131 h 1996549"/>
              <a:gd name="connsiteX3266" fmla="*/ 1357139 w 1998270"/>
              <a:gd name="connsiteY3266" fmla="*/ 843232 h 1996549"/>
              <a:gd name="connsiteX3267" fmla="*/ 1356968 w 1998270"/>
              <a:gd name="connsiteY3267" fmla="*/ 843232 h 1996549"/>
              <a:gd name="connsiteX3268" fmla="*/ 1337695 w 1998270"/>
              <a:gd name="connsiteY3268" fmla="*/ 823960 h 1996549"/>
              <a:gd name="connsiteX3269" fmla="*/ 1357139 w 1998270"/>
              <a:gd name="connsiteY3269" fmla="*/ 804516 h 1996549"/>
              <a:gd name="connsiteX3270" fmla="*/ 1417857 w 1998270"/>
              <a:gd name="connsiteY3270" fmla="*/ 804004 h 1996549"/>
              <a:gd name="connsiteX3271" fmla="*/ 1437813 w 1998270"/>
              <a:gd name="connsiteY3271" fmla="*/ 823448 h 1996549"/>
              <a:gd name="connsiteX3272" fmla="*/ 1437813 w 1998270"/>
              <a:gd name="connsiteY3272" fmla="*/ 823619 h 1996549"/>
              <a:gd name="connsiteX3273" fmla="*/ 1417857 w 1998270"/>
              <a:gd name="connsiteY3273" fmla="*/ 843232 h 1996549"/>
              <a:gd name="connsiteX3274" fmla="*/ 1398073 w 1998270"/>
              <a:gd name="connsiteY3274" fmla="*/ 823960 h 1996549"/>
              <a:gd name="connsiteX3275" fmla="*/ 1398073 w 1998270"/>
              <a:gd name="connsiteY3275" fmla="*/ 823788 h 1996549"/>
              <a:gd name="connsiteX3276" fmla="*/ 1417857 w 1998270"/>
              <a:gd name="connsiteY3276" fmla="*/ 804004 h 1996549"/>
              <a:gd name="connsiteX3277" fmla="*/ 1479259 w 1998270"/>
              <a:gd name="connsiteY3277" fmla="*/ 803493 h 1996549"/>
              <a:gd name="connsiteX3278" fmla="*/ 1499726 w 1998270"/>
              <a:gd name="connsiteY3278" fmla="*/ 823960 h 1996549"/>
              <a:gd name="connsiteX3279" fmla="*/ 1499726 w 1998270"/>
              <a:gd name="connsiteY3279" fmla="*/ 824130 h 1996549"/>
              <a:gd name="connsiteX3280" fmla="*/ 1479259 w 1998270"/>
              <a:gd name="connsiteY3280" fmla="*/ 844255 h 1996549"/>
              <a:gd name="connsiteX3281" fmla="*/ 1479088 w 1998270"/>
              <a:gd name="connsiteY3281" fmla="*/ 844255 h 1996549"/>
              <a:gd name="connsiteX3282" fmla="*/ 1458792 w 1998270"/>
              <a:gd name="connsiteY3282" fmla="*/ 823960 h 1996549"/>
              <a:gd name="connsiteX3283" fmla="*/ 1479259 w 1998270"/>
              <a:gd name="connsiteY3283" fmla="*/ 803493 h 1996549"/>
              <a:gd name="connsiteX3284" fmla="*/ 1541342 w 1998270"/>
              <a:gd name="connsiteY3284" fmla="*/ 803145 h 1996549"/>
              <a:gd name="connsiteX3285" fmla="*/ 1561809 w 1998270"/>
              <a:gd name="connsiteY3285" fmla="*/ 823960 h 1996549"/>
              <a:gd name="connsiteX3286" fmla="*/ 1561809 w 1998270"/>
              <a:gd name="connsiteY3286" fmla="*/ 824477 h 1996549"/>
              <a:gd name="connsiteX3287" fmla="*/ 1540660 w 1998270"/>
              <a:gd name="connsiteY3287" fmla="*/ 844597 h 1996549"/>
              <a:gd name="connsiteX3288" fmla="*/ 1519852 w 1998270"/>
              <a:gd name="connsiteY3288" fmla="*/ 823960 h 1996549"/>
              <a:gd name="connsiteX3289" fmla="*/ 1540660 w 1998270"/>
              <a:gd name="connsiteY3289" fmla="*/ 803151 h 1996549"/>
              <a:gd name="connsiteX3290" fmla="*/ 1541342 w 1998270"/>
              <a:gd name="connsiteY3290" fmla="*/ 803145 h 1996549"/>
              <a:gd name="connsiteX3291" fmla="*/ 1602061 w 1998270"/>
              <a:gd name="connsiteY3291" fmla="*/ 802811 h 1996549"/>
              <a:gd name="connsiteX3292" fmla="*/ 1602402 w 1998270"/>
              <a:gd name="connsiteY3292" fmla="*/ 802811 h 1996549"/>
              <a:gd name="connsiteX3293" fmla="*/ 1623211 w 1998270"/>
              <a:gd name="connsiteY3293" fmla="*/ 823960 h 1996549"/>
              <a:gd name="connsiteX3294" fmla="*/ 1623211 w 1998270"/>
              <a:gd name="connsiteY3294" fmla="*/ 824131 h 1996549"/>
              <a:gd name="connsiteX3295" fmla="*/ 1602061 w 1998270"/>
              <a:gd name="connsiteY3295" fmla="*/ 844938 h 1996549"/>
              <a:gd name="connsiteX3296" fmla="*/ 1581083 w 1998270"/>
              <a:gd name="connsiteY3296" fmla="*/ 823960 h 1996549"/>
              <a:gd name="connsiteX3297" fmla="*/ 1581083 w 1998270"/>
              <a:gd name="connsiteY3297" fmla="*/ 823789 h 1996549"/>
              <a:gd name="connsiteX3298" fmla="*/ 1602061 w 1998270"/>
              <a:gd name="connsiteY3298" fmla="*/ 802811 h 1996549"/>
              <a:gd name="connsiteX3299" fmla="*/ 1664144 w 1998270"/>
              <a:gd name="connsiteY3299" fmla="*/ 802640 h 1996549"/>
              <a:gd name="connsiteX3300" fmla="*/ 1685464 w 1998270"/>
              <a:gd name="connsiteY3300" fmla="*/ 823959 h 1996549"/>
              <a:gd name="connsiteX3301" fmla="*/ 1685464 w 1998270"/>
              <a:gd name="connsiteY3301" fmla="*/ 824131 h 1996549"/>
              <a:gd name="connsiteX3302" fmla="*/ 1664144 w 1998270"/>
              <a:gd name="connsiteY3302" fmla="*/ 845109 h 1996549"/>
              <a:gd name="connsiteX3303" fmla="*/ 1663974 w 1998270"/>
              <a:gd name="connsiteY3303" fmla="*/ 845109 h 1996549"/>
              <a:gd name="connsiteX3304" fmla="*/ 1642825 w 1998270"/>
              <a:gd name="connsiteY3304" fmla="*/ 823959 h 1996549"/>
              <a:gd name="connsiteX3305" fmla="*/ 1664144 w 1998270"/>
              <a:gd name="connsiteY3305" fmla="*/ 802640 h 1996549"/>
              <a:gd name="connsiteX3306" fmla="*/ 1724863 w 1998270"/>
              <a:gd name="connsiteY3306" fmla="*/ 802470 h 1996549"/>
              <a:gd name="connsiteX3307" fmla="*/ 1725204 w 1998270"/>
              <a:gd name="connsiteY3307" fmla="*/ 802470 h 1996549"/>
              <a:gd name="connsiteX3308" fmla="*/ 1746354 w 1998270"/>
              <a:gd name="connsiteY3308" fmla="*/ 823960 h 1996549"/>
              <a:gd name="connsiteX3309" fmla="*/ 1746354 w 1998270"/>
              <a:gd name="connsiteY3309" fmla="*/ 824131 h 1996549"/>
              <a:gd name="connsiteX3310" fmla="*/ 1724863 w 1998270"/>
              <a:gd name="connsiteY3310" fmla="*/ 845280 h 1996549"/>
              <a:gd name="connsiteX3311" fmla="*/ 1703544 w 1998270"/>
              <a:gd name="connsiteY3311" fmla="*/ 823960 h 1996549"/>
              <a:gd name="connsiteX3312" fmla="*/ 1703544 w 1998270"/>
              <a:gd name="connsiteY3312" fmla="*/ 823789 h 1996549"/>
              <a:gd name="connsiteX3313" fmla="*/ 1724863 w 1998270"/>
              <a:gd name="connsiteY3313" fmla="*/ 802470 h 1996549"/>
              <a:gd name="connsiteX3314" fmla="*/ 1786265 w 1998270"/>
              <a:gd name="connsiteY3314" fmla="*/ 802298 h 1996549"/>
              <a:gd name="connsiteX3315" fmla="*/ 1807926 w 1998270"/>
              <a:gd name="connsiteY3315" fmla="*/ 823960 h 1996549"/>
              <a:gd name="connsiteX3316" fmla="*/ 1807926 w 1998270"/>
              <a:gd name="connsiteY3316" fmla="*/ 824130 h 1996549"/>
              <a:gd name="connsiteX3317" fmla="*/ 1786265 w 1998270"/>
              <a:gd name="connsiteY3317" fmla="*/ 845450 h 1996549"/>
              <a:gd name="connsiteX3318" fmla="*/ 1785924 w 1998270"/>
              <a:gd name="connsiteY3318" fmla="*/ 845450 h 1996549"/>
              <a:gd name="connsiteX3319" fmla="*/ 1764774 w 1998270"/>
              <a:gd name="connsiteY3319" fmla="*/ 823960 h 1996549"/>
              <a:gd name="connsiteX3320" fmla="*/ 1764774 w 1998270"/>
              <a:gd name="connsiteY3320" fmla="*/ 823788 h 1996549"/>
              <a:gd name="connsiteX3321" fmla="*/ 1786265 w 1998270"/>
              <a:gd name="connsiteY3321" fmla="*/ 802298 h 1996549"/>
              <a:gd name="connsiteX3322" fmla="*/ 1909067 w 1998270"/>
              <a:gd name="connsiteY3322" fmla="*/ 802129 h 1996549"/>
              <a:gd name="connsiteX3323" fmla="*/ 1930899 w 1998270"/>
              <a:gd name="connsiteY3323" fmla="*/ 823960 h 1996549"/>
              <a:gd name="connsiteX3324" fmla="*/ 1930899 w 1998270"/>
              <a:gd name="connsiteY3324" fmla="*/ 824131 h 1996549"/>
              <a:gd name="connsiteX3325" fmla="*/ 1909067 w 1998270"/>
              <a:gd name="connsiteY3325" fmla="*/ 845621 h 1996549"/>
              <a:gd name="connsiteX3326" fmla="*/ 1887236 w 1998270"/>
              <a:gd name="connsiteY3326" fmla="*/ 823960 h 1996549"/>
              <a:gd name="connsiteX3327" fmla="*/ 1909067 w 1998270"/>
              <a:gd name="connsiteY3327" fmla="*/ 802129 h 1996549"/>
              <a:gd name="connsiteX3328" fmla="*/ 1847666 w 1998270"/>
              <a:gd name="connsiteY3328" fmla="*/ 802129 h 1996549"/>
              <a:gd name="connsiteX3329" fmla="*/ 1868815 w 1998270"/>
              <a:gd name="connsiteY3329" fmla="*/ 823960 h 1996549"/>
              <a:gd name="connsiteX3330" fmla="*/ 1847666 w 1998270"/>
              <a:gd name="connsiteY3330" fmla="*/ 845621 h 1996549"/>
              <a:gd name="connsiteX3331" fmla="*/ 1825835 w 1998270"/>
              <a:gd name="connsiteY3331" fmla="*/ 823960 h 1996549"/>
              <a:gd name="connsiteX3332" fmla="*/ 1847666 w 1998270"/>
              <a:gd name="connsiteY3332" fmla="*/ 802129 h 1996549"/>
              <a:gd name="connsiteX3333" fmla="*/ 5628 w 1998270"/>
              <a:gd name="connsiteY3333" fmla="*/ 757953 h 1996549"/>
              <a:gd name="connsiteX3334" fmla="*/ 5969 w 1998270"/>
              <a:gd name="connsiteY3334" fmla="*/ 757953 h 1996549"/>
              <a:gd name="connsiteX3335" fmla="*/ 9722 w 1998270"/>
              <a:gd name="connsiteY3335" fmla="*/ 762048 h 1996549"/>
              <a:gd name="connsiteX3336" fmla="*/ 5628 w 1998270"/>
              <a:gd name="connsiteY3336" fmla="*/ 766141 h 1996549"/>
              <a:gd name="connsiteX3337" fmla="*/ 1535 w 1998270"/>
              <a:gd name="connsiteY3337" fmla="*/ 762048 h 1996549"/>
              <a:gd name="connsiteX3338" fmla="*/ 5628 w 1998270"/>
              <a:gd name="connsiteY3338" fmla="*/ 757953 h 1996549"/>
              <a:gd name="connsiteX3339" fmla="*/ 67396 w 1998270"/>
              <a:gd name="connsiteY3339" fmla="*/ 756625 h 1996549"/>
              <a:gd name="connsiteX3340" fmla="*/ 73195 w 1998270"/>
              <a:gd name="connsiteY3340" fmla="*/ 762424 h 1996549"/>
              <a:gd name="connsiteX3341" fmla="*/ 67396 w 1998270"/>
              <a:gd name="connsiteY3341" fmla="*/ 768224 h 1996549"/>
              <a:gd name="connsiteX3342" fmla="*/ 61597 w 1998270"/>
              <a:gd name="connsiteY3342" fmla="*/ 762424 h 1996549"/>
              <a:gd name="connsiteX3343" fmla="*/ 67396 w 1998270"/>
              <a:gd name="connsiteY3343" fmla="*/ 756625 h 1996549"/>
              <a:gd name="connsiteX3344" fmla="*/ 129114 w 1998270"/>
              <a:gd name="connsiteY3344" fmla="*/ 755907 h 1996549"/>
              <a:gd name="connsiteX3345" fmla="*/ 129455 w 1998270"/>
              <a:gd name="connsiteY3345" fmla="*/ 755907 h 1996549"/>
              <a:gd name="connsiteX3346" fmla="*/ 135766 w 1998270"/>
              <a:gd name="connsiteY3346" fmla="*/ 762560 h 1996549"/>
              <a:gd name="connsiteX3347" fmla="*/ 129114 w 1998270"/>
              <a:gd name="connsiteY3347" fmla="*/ 769212 h 1996549"/>
              <a:gd name="connsiteX3348" fmla="*/ 122462 w 1998270"/>
              <a:gd name="connsiteY3348" fmla="*/ 762560 h 1996549"/>
              <a:gd name="connsiteX3349" fmla="*/ 129114 w 1998270"/>
              <a:gd name="connsiteY3349" fmla="*/ 755907 h 1996549"/>
              <a:gd name="connsiteX3350" fmla="*/ 189832 w 1998270"/>
              <a:gd name="connsiteY3350" fmla="*/ 755224 h 1996549"/>
              <a:gd name="connsiteX3351" fmla="*/ 197166 w 1998270"/>
              <a:gd name="connsiteY3351" fmla="*/ 762558 h 1996549"/>
              <a:gd name="connsiteX3352" fmla="*/ 189832 w 1998270"/>
              <a:gd name="connsiteY3352" fmla="*/ 769895 h 1996549"/>
              <a:gd name="connsiteX3353" fmla="*/ 182499 w 1998270"/>
              <a:gd name="connsiteY3353" fmla="*/ 762558 h 1996549"/>
              <a:gd name="connsiteX3354" fmla="*/ 189832 w 1998270"/>
              <a:gd name="connsiteY3354" fmla="*/ 755224 h 1996549"/>
              <a:gd name="connsiteX3355" fmla="*/ 251234 w 1998270"/>
              <a:gd name="connsiteY3355" fmla="*/ 754373 h 1996549"/>
              <a:gd name="connsiteX3356" fmla="*/ 251575 w 1998270"/>
              <a:gd name="connsiteY3356" fmla="*/ 754373 h 1996549"/>
              <a:gd name="connsiteX3357" fmla="*/ 259421 w 1998270"/>
              <a:gd name="connsiteY3357" fmla="*/ 762558 h 1996549"/>
              <a:gd name="connsiteX3358" fmla="*/ 251234 w 1998270"/>
              <a:gd name="connsiteY3358" fmla="*/ 770745 h 1996549"/>
              <a:gd name="connsiteX3359" fmla="*/ 243047 w 1998270"/>
              <a:gd name="connsiteY3359" fmla="*/ 762558 h 1996549"/>
              <a:gd name="connsiteX3360" fmla="*/ 251234 w 1998270"/>
              <a:gd name="connsiteY3360" fmla="*/ 754373 h 1996549"/>
              <a:gd name="connsiteX3361" fmla="*/ 313001 w 1998270"/>
              <a:gd name="connsiteY3361" fmla="*/ 753556 h 1996549"/>
              <a:gd name="connsiteX3362" fmla="*/ 321870 w 1998270"/>
              <a:gd name="connsiteY3362" fmla="*/ 762424 h 1996549"/>
              <a:gd name="connsiteX3363" fmla="*/ 313001 w 1998270"/>
              <a:gd name="connsiteY3363" fmla="*/ 771294 h 1996549"/>
              <a:gd name="connsiteX3364" fmla="*/ 304132 w 1998270"/>
              <a:gd name="connsiteY3364" fmla="*/ 762424 h 1996549"/>
              <a:gd name="connsiteX3365" fmla="*/ 313001 w 1998270"/>
              <a:gd name="connsiteY3365" fmla="*/ 753556 h 1996549"/>
              <a:gd name="connsiteX3366" fmla="*/ 374036 w 1998270"/>
              <a:gd name="connsiteY3366" fmla="*/ 753007 h 1996549"/>
              <a:gd name="connsiteX3367" fmla="*/ 383588 w 1998270"/>
              <a:gd name="connsiteY3367" fmla="*/ 762560 h 1996549"/>
              <a:gd name="connsiteX3368" fmla="*/ 374036 w 1998270"/>
              <a:gd name="connsiteY3368" fmla="*/ 772111 h 1996549"/>
              <a:gd name="connsiteX3369" fmla="*/ 364485 w 1998270"/>
              <a:gd name="connsiteY3369" fmla="*/ 762560 h 1996549"/>
              <a:gd name="connsiteX3370" fmla="*/ 374036 w 1998270"/>
              <a:gd name="connsiteY3370" fmla="*/ 753007 h 1996549"/>
              <a:gd name="connsiteX3371" fmla="*/ 436119 w 1998270"/>
              <a:gd name="connsiteY3371" fmla="*/ 752154 h 1996549"/>
              <a:gd name="connsiteX3372" fmla="*/ 446523 w 1998270"/>
              <a:gd name="connsiteY3372" fmla="*/ 762558 h 1996549"/>
              <a:gd name="connsiteX3373" fmla="*/ 436119 w 1998270"/>
              <a:gd name="connsiteY3373" fmla="*/ 772963 h 1996549"/>
              <a:gd name="connsiteX3374" fmla="*/ 425716 w 1998270"/>
              <a:gd name="connsiteY3374" fmla="*/ 762558 h 1996549"/>
              <a:gd name="connsiteX3375" fmla="*/ 436119 w 1998270"/>
              <a:gd name="connsiteY3375" fmla="*/ 752154 h 1996549"/>
              <a:gd name="connsiteX3376" fmla="*/ 496839 w 1998270"/>
              <a:gd name="connsiteY3376" fmla="*/ 751472 h 1996549"/>
              <a:gd name="connsiteX3377" fmla="*/ 507925 w 1998270"/>
              <a:gd name="connsiteY3377" fmla="*/ 762560 h 1996549"/>
              <a:gd name="connsiteX3378" fmla="*/ 496839 w 1998270"/>
              <a:gd name="connsiteY3378" fmla="*/ 773646 h 1996549"/>
              <a:gd name="connsiteX3379" fmla="*/ 485753 w 1998270"/>
              <a:gd name="connsiteY3379" fmla="*/ 762560 h 1996549"/>
              <a:gd name="connsiteX3380" fmla="*/ 496839 w 1998270"/>
              <a:gd name="connsiteY3380" fmla="*/ 751472 h 1996549"/>
              <a:gd name="connsiteX3381" fmla="*/ 558240 w 1998270"/>
              <a:gd name="connsiteY3381" fmla="*/ 750620 h 1996549"/>
              <a:gd name="connsiteX3382" fmla="*/ 570179 w 1998270"/>
              <a:gd name="connsiteY3382" fmla="*/ 762560 h 1996549"/>
              <a:gd name="connsiteX3383" fmla="*/ 558240 w 1998270"/>
              <a:gd name="connsiteY3383" fmla="*/ 774499 h 1996549"/>
              <a:gd name="connsiteX3384" fmla="*/ 546301 w 1998270"/>
              <a:gd name="connsiteY3384" fmla="*/ 762560 h 1996549"/>
              <a:gd name="connsiteX3385" fmla="*/ 558240 w 1998270"/>
              <a:gd name="connsiteY3385" fmla="*/ 750620 h 1996549"/>
              <a:gd name="connsiteX3386" fmla="*/ 619641 w 1998270"/>
              <a:gd name="connsiteY3386" fmla="*/ 749938 h 1996549"/>
              <a:gd name="connsiteX3387" fmla="*/ 632262 w 1998270"/>
              <a:gd name="connsiteY3387" fmla="*/ 762560 h 1996549"/>
              <a:gd name="connsiteX3388" fmla="*/ 619641 w 1998270"/>
              <a:gd name="connsiteY3388" fmla="*/ 775180 h 1996549"/>
              <a:gd name="connsiteX3389" fmla="*/ 607020 w 1998270"/>
              <a:gd name="connsiteY3389" fmla="*/ 762560 h 1996549"/>
              <a:gd name="connsiteX3390" fmla="*/ 619641 w 1998270"/>
              <a:gd name="connsiteY3390" fmla="*/ 749938 h 1996549"/>
              <a:gd name="connsiteX3391" fmla="*/ 681042 w 1998270"/>
              <a:gd name="connsiteY3391" fmla="*/ 749255 h 1996549"/>
              <a:gd name="connsiteX3392" fmla="*/ 694346 w 1998270"/>
              <a:gd name="connsiteY3392" fmla="*/ 762558 h 1996549"/>
              <a:gd name="connsiteX3393" fmla="*/ 681042 w 1998270"/>
              <a:gd name="connsiteY3393" fmla="*/ 775863 h 1996549"/>
              <a:gd name="connsiteX3394" fmla="*/ 667739 w 1998270"/>
              <a:gd name="connsiteY3394" fmla="*/ 762558 h 1996549"/>
              <a:gd name="connsiteX3395" fmla="*/ 681042 w 1998270"/>
              <a:gd name="connsiteY3395" fmla="*/ 749255 h 1996549"/>
              <a:gd name="connsiteX3396" fmla="*/ 743126 w 1998270"/>
              <a:gd name="connsiteY3396" fmla="*/ 748573 h 1996549"/>
              <a:gd name="connsiteX3397" fmla="*/ 743466 w 1998270"/>
              <a:gd name="connsiteY3397" fmla="*/ 748573 h 1996549"/>
              <a:gd name="connsiteX3398" fmla="*/ 757112 w 1998270"/>
              <a:gd name="connsiteY3398" fmla="*/ 762560 h 1996549"/>
              <a:gd name="connsiteX3399" fmla="*/ 743126 w 1998270"/>
              <a:gd name="connsiteY3399" fmla="*/ 776545 h 1996549"/>
              <a:gd name="connsiteX3400" fmla="*/ 729140 w 1998270"/>
              <a:gd name="connsiteY3400" fmla="*/ 762560 h 1996549"/>
              <a:gd name="connsiteX3401" fmla="*/ 743126 w 1998270"/>
              <a:gd name="connsiteY3401" fmla="*/ 748573 h 1996549"/>
              <a:gd name="connsiteX3402" fmla="*/ 803844 w 1998270"/>
              <a:gd name="connsiteY3402" fmla="*/ 747891 h 1996549"/>
              <a:gd name="connsiteX3403" fmla="*/ 804185 w 1998270"/>
              <a:gd name="connsiteY3403" fmla="*/ 747891 h 1996549"/>
              <a:gd name="connsiteX3404" fmla="*/ 818513 w 1998270"/>
              <a:gd name="connsiteY3404" fmla="*/ 762560 h 1996549"/>
              <a:gd name="connsiteX3405" fmla="*/ 803844 w 1998270"/>
              <a:gd name="connsiteY3405" fmla="*/ 777228 h 1996549"/>
              <a:gd name="connsiteX3406" fmla="*/ 789177 w 1998270"/>
              <a:gd name="connsiteY3406" fmla="*/ 762560 h 1996549"/>
              <a:gd name="connsiteX3407" fmla="*/ 803844 w 1998270"/>
              <a:gd name="connsiteY3407" fmla="*/ 747891 h 1996549"/>
              <a:gd name="connsiteX3408" fmla="*/ 865246 w 1998270"/>
              <a:gd name="connsiteY3408" fmla="*/ 747209 h 1996549"/>
              <a:gd name="connsiteX3409" fmla="*/ 880596 w 1998270"/>
              <a:gd name="connsiteY3409" fmla="*/ 762560 h 1996549"/>
              <a:gd name="connsiteX3410" fmla="*/ 880596 w 1998270"/>
              <a:gd name="connsiteY3410" fmla="*/ 762731 h 1996549"/>
              <a:gd name="connsiteX3411" fmla="*/ 865246 w 1998270"/>
              <a:gd name="connsiteY3411" fmla="*/ 777739 h 1996549"/>
              <a:gd name="connsiteX3412" fmla="*/ 849896 w 1998270"/>
              <a:gd name="connsiteY3412" fmla="*/ 762560 h 1996549"/>
              <a:gd name="connsiteX3413" fmla="*/ 865246 w 1998270"/>
              <a:gd name="connsiteY3413" fmla="*/ 747209 h 1996549"/>
              <a:gd name="connsiteX3414" fmla="*/ 926647 w 1998270"/>
              <a:gd name="connsiteY3414" fmla="*/ 746527 h 1996549"/>
              <a:gd name="connsiteX3415" fmla="*/ 942680 w 1998270"/>
              <a:gd name="connsiteY3415" fmla="*/ 762560 h 1996549"/>
              <a:gd name="connsiteX3416" fmla="*/ 926647 w 1998270"/>
              <a:gd name="connsiteY3416" fmla="*/ 778421 h 1996549"/>
              <a:gd name="connsiteX3417" fmla="*/ 910615 w 1998270"/>
              <a:gd name="connsiteY3417" fmla="*/ 762560 h 1996549"/>
              <a:gd name="connsiteX3418" fmla="*/ 926647 w 1998270"/>
              <a:gd name="connsiteY3418" fmla="*/ 746527 h 1996549"/>
              <a:gd name="connsiteX3419" fmla="*/ 988048 w 1998270"/>
              <a:gd name="connsiteY3419" fmla="*/ 745844 h 1996549"/>
              <a:gd name="connsiteX3420" fmla="*/ 1005104 w 1998270"/>
              <a:gd name="connsiteY3420" fmla="*/ 762900 h 1996549"/>
              <a:gd name="connsiteX3421" fmla="*/ 988048 w 1998270"/>
              <a:gd name="connsiteY3421" fmla="*/ 779956 h 1996549"/>
              <a:gd name="connsiteX3422" fmla="*/ 970993 w 1998270"/>
              <a:gd name="connsiteY3422" fmla="*/ 762900 h 1996549"/>
              <a:gd name="connsiteX3423" fmla="*/ 988048 w 1998270"/>
              <a:gd name="connsiteY3423" fmla="*/ 745844 h 1996549"/>
              <a:gd name="connsiteX3424" fmla="*/ 1050132 w 1998270"/>
              <a:gd name="connsiteY3424" fmla="*/ 745161 h 1996549"/>
              <a:gd name="connsiteX3425" fmla="*/ 1067188 w 1998270"/>
              <a:gd name="connsiteY3425" fmla="*/ 762218 h 1996549"/>
              <a:gd name="connsiteX3426" fmla="*/ 1050132 w 1998270"/>
              <a:gd name="connsiteY3426" fmla="*/ 779273 h 1996549"/>
              <a:gd name="connsiteX3427" fmla="*/ 1033077 w 1998270"/>
              <a:gd name="connsiteY3427" fmla="*/ 762218 h 1996549"/>
              <a:gd name="connsiteX3428" fmla="*/ 1050132 w 1998270"/>
              <a:gd name="connsiteY3428" fmla="*/ 745161 h 1996549"/>
              <a:gd name="connsiteX3429" fmla="*/ 1110851 w 1998270"/>
              <a:gd name="connsiteY3429" fmla="*/ 744481 h 1996549"/>
              <a:gd name="connsiteX3430" fmla="*/ 1111192 w 1998270"/>
              <a:gd name="connsiteY3430" fmla="*/ 744481 h 1996549"/>
              <a:gd name="connsiteX3431" fmla="*/ 1128930 w 1998270"/>
              <a:gd name="connsiteY3431" fmla="*/ 762560 h 1996549"/>
              <a:gd name="connsiteX3432" fmla="*/ 1110851 w 1998270"/>
              <a:gd name="connsiteY3432" fmla="*/ 779615 h 1996549"/>
              <a:gd name="connsiteX3433" fmla="*/ 1092772 w 1998270"/>
              <a:gd name="connsiteY3433" fmla="*/ 762560 h 1996549"/>
              <a:gd name="connsiteX3434" fmla="*/ 1110851 w 1998270"/>
              <a:gd name="connsiteY3434" fmla="*/ 744481 h 1996549"/>
              <a:gd name="connsiteX3435" fmla="*/ 1172252 w 1998270"/>
              <a:gd name="connsiteY3435" fmla="*/ 743967 h 1996549"/>
              <a:gd name="connsiteX3436" fmla="*/ 1190843 w 1998270"/>
              <a:gd name="connsiteY3436" fmla="*/ 762558 h 1996549"/>
              <a:gd name="connsiteX3437" fmla="*/ 1190843 w 1998270"/>
              <a:gd name="connsiteY3437" fmla="*/ 762729 h 1996549"/>
              <a:gd name="connsiteX3438" fmla="*/ 1172252 w 1998270"/>
              <a:gd name="connsiteY3438" fmla="*/ 780979 h 1996549"/>
              <a:gd name="connsiteX3439" fmla="*/ 1172082 w 1998270"/>
              <a:gd name="connsiteY3439" fmla="*/ 780979 h 1996549"/>
              <a:gd name="connsiteX3440" fmla="*/ 1153662 w 1998270"/>
              <a:gd name="connsiteY3440" fmla="*/ 762558 h 1996549"/>
              <a:gd name="connsiteX3441" fmla="*/ 1172252 w 1998270"/>
              <a:gd name="connsiteY3441" fmla="*/ 743967 h 1996549"/>
              <a:gd name="connsiteX3442" fmla="*/ 1233654 w 1998270"/>
              <a:gd name="connsiteY3442" fmla="*/ 743455 h 1996549"/>
              <a:gd name="connsiteX3443" fmla="*/ 1252757 w 1998270"/>
              <a:gd name="connsiteY3443" fmla="*/ 762558 h 1996549"/>
              <a:gd name="connsiteX3444" fmla="*/ 1233654 w 1998270"/>
              <a:gd name="connsiteY3444" fmla="*/ 781491 h 1996549"/>
              <a:gd name="connsiteX3445" fmla="*/ 1214552 w 1998270"/>
              <a:gd name="connsiteY3445" fmla="*/ 762558 h 1996549"/>
              <a:gd name="connsiteX3446" fmla="*/ 1233654 w 1998270"/>
              <a:gd name="connsiteY3446" fmla="*/ 743455 h 1996549"/>
              <a:gd name="connsiteX3447" fmla="*/ 1970835 w 1998270"/>
              <a:gd name="connsiteY3447" fmla="*/ 742811 h 1996549"/>
              <a:gd name="connsiteX3448" fmla="*/ 1990450 w 1998270"/>
              <a:gd name="connsiteY3448" fmla="*/ 762424 h 1996549"/>
              <a:gd name="connsiteX3449" fmla="*/ 1970835 w 1998270"/>
              <a:gd name="connsiteY3449" fmla="*/ 782039 h 1996549"/>
              <a:gd name="connsiteX3450" fmla="*/ 1951221 w 1998270"/>
              <a:gd name="connsiteY3450" fmla="*/ 762424 h 1996549"/>
              <a:gd name="connsiteX3451" fmla="*/ 1970835 w 1998270"/>
              <a:gd name="connsiteY3451" fmla="*/ 742811 h 1996549"/>
              <a:gd name="connsiteX3452" fmla="*/ 1295421 w 1998270"/>
              <a:gd name="connsiteY3452" fmla="*/ 742811 h 1996549"/>
              <a:gd name="connsiteX3453" fmla="*/ 1315036 w 1998270"/>
              <a:gd name="connsiteY3453" fmla="*/ 762424 h 1996549"/>
              <a:gd name="connsiteX3454" fmla="*/ 1295421 w 1998270"/>
              <a:gd name="connsiteY3454" fmla="*/ 782039 h 1996549"/>
              <a:gd name="connsiteX3455" fmla="*/ 1275807 w 1998270"/>
              <a:gd name="connsiteY3455" fmla="*/ 762424 h 1996549"/>
              <a:gd name="connsiteX3456" fmla="*/ 1295421 w 1998270"/>
              <a:gd name="connsiteY3456" fmla="*/ 742811 h 1996549"/>
              <a:gd name="connsiteX3457" fmla="*/ 1357138 w 1998270"/>
              <a:gd name="connsiteY3457" fmla="*/ 742433 h 1996549"/>
              <a:gd name="connsiteX3458" fmla="*/ 1377264 w 1998270"/>
              <a:gd name="connsiteY3458" fmla="*/ 762558 h 1996549"/>
              <a:gd name="connsiteX3459" fmla="*/ 1377264 w 1998270"/>
              <a:gd name="connsiteY3459" fmla="*/ 762729 h 1996549"/>
              <a:gd name="connsiteX3460" fmla="*/ 1357138 w 1998270"/>
              <a:gd name="connsiteY3460" fmla="*/ 782515 h 1996549"/>
              <a:gd name="connsiteX3461" fmla="*/ 1356968 w 1998270"/>
              <a:gd name="connsiteY3461" fmla="*/ 782515 h 1996549"/>
              <a:gd name="connsiteX3462" fmla="*/ 1337013 w 1998270"/>
              <a:gd name="connsiteY3462" fmla="*/ 762558 h 1996549"/>
              <a:gd name="connsiteX3463" fmla="*/ 1357138 w 1998270"/>
              <a:gd name="connsiteY3463" fmla="*/ 742433 h 1996549"/>
              <a:gd name="connsiteX3464" fmla="*/ 1417858 w 1998270"/>
              <a:gd name="connsiteY3464" fmla="*/ 741921 h 1996549"/>
              <a:gd name="connsiteX3465" fmla="*/ 1438495 w 1998270"/>
              <a:gd name="connsiteY3465" fmla="*/ 762558 h 1996549"/>
              <a:gd name="connsiteX3466" fmla="*/ 1417858 w 1998270"/>
              <a:gd name="connsiteY3466" fmla="*/ 783025 h 1996549"/>
              <a:gd name="connsiteX3467" fmla="*/ 1397391 w 1998270"/>
              <a:gd name="connsiteY3467" fmla="*/ 762558 h 1996549"/>
              <a:gd name="connsiteX3468" fmla="*/ 1417858 w 1998270"/>
              <a:gd name="connsiteY3468" fmla="*/ 741921 h 1996549"/>
              <a:gd name="connsiteX3469" fmla="*/ 1724864 w 1998270"/>
              <a:gd name="connsiteY3469" fmla="*/ 740899 h 1996549"/>
              <a:gd name="connsiteX3470" fmla="*/ 1725205 w 1998270"/>
              <a:gd name="connsiteY3470" fmla="*/ 740899 h 1996549"/>
              <a:gd name="connsiteX3471" fmla="*/ 1747207 w 1998270"/>
              <a:gd name="connsiteY3471" fmla="*/ 763243 h 1996549"/>
              <a:gd name="connsiteX3472" fmla="*/ 1747207 w 1998270"/>
              <a:gd name="connsiteY3472" fmla="*/ 763412 h 1996549"/>
              <a:gd name="connsiteX3473" fmla="*/ 1724864 w 1998270"/>
              <a:gd name="connsiteY3473" fmla="*/ 785415 h 1996549"/>
              <a:gd name="connsiteX3474" fmla="*/ 1702521 w 1998270"/>
              <a:gd name="connsiteY3474" fmla="*/ 763243 h 1996549"/>
              <a:gd name="connsiteX3475" fmla="*/ 1724864 w 1998270"/>
              <a:gd name="connsiteY3475" fmla="*/ 740899 h 1996549"/>
              <a:gd name="connsiteX3476" fmla="*/ 1479259 w 1998270"/>
              <a:gd name="connsiteY3476" fmla="*/ 740899 h 1996549"/>
              <a:gd name="connsiteX3477" fmla="*/ 1479600 w 1998270"/>
              <a:gd name="connsiteY3477" fmla="*/ 740899 h 1996549"/>
              <a:gd name="connsiteX3478" fmla="*/ 1500408 w 1998270"/>
              <a:gd name="connsiteY3478" fmla="*/ 762048 h 1996549"/>
              <a:gd name="connsiteX3479" fmla="*/ 1500408 w 1998270"/>
              <a:gd name="connsiteY3479" fmla="*/ 762218 h 1996549"/>
              <a:gd name="connsiteX3480" fmla="*/ 1479259 w 1998270"/>
              <a:gd name="connsiteY3480" fmla="*/ 783027 h 1996549"/>
              <a:gd name="connsiteX3481" fmla="*/ 1458110 w 1998270"/>
              <a:gd name="connsiteY3481" fmla="*/ 762048 h 1996549"/>
              <a:gd name="connsiteX3482" fmla="*/ 1479259 w 1998270"/>
              <a:gd name="connsiteY3482" fmla="*/ 740899 h 1996549"/>
              <a:gd name="connsiteX3483" fmla="*/ 1786265 w 1998270"/>
              <a:gd name="connsiteY3483" fmla="*/ 740899 h 1996549"/>
              <a:gd name="connsiteX3484" fmla="*/ 1808779 w 1998270"/>
              <a:gd name="connsiteY3484" fmla="*/ 763411 h 1996549"/>
              <a:gd name="connsiteX3485" fmla="*/ 1786265 w 1998270"/>
              <a:gd name="connsiteY3485" fmla="*/ 785754 h 1996549"/>
              <a:gd name="connsiteX3486" fmla="*/ 1763922 w 1998270"/>
              <a:gd name="connsiteY3486" fmla="*/ 763411 h 1996549"/>
              <a:gd name="connsiteX3487" fmla="*/ 1786265 w 1998270"/>
              <a:gd name="connsiteY3487" fmla="*/ 740899 h 1996549"/>
              <a:gd name="connsiteX3488" fmla="*/ 1664145 w 1998270"/>
              <a:gd name="connsiteY3488" fmla="*/ 740899 h 1996549"/>
              <a:gd name="connsiteX3489" fmla="*/ 1686317 w 1998270"/>
              <a:gd name="connsiteY3489" fmla="*/ 762558 h 1996549"/>
              <a:gd name="connsiteX3490" fmla="*/ 1664145 w 1998270"/>
              <a:gd name="connsiteY3490" fmla="*/ 784562 h 1996549"/>
              <a:gd name="connsiteX3491" fmla="*/ 1642143 w 1998270"/>
              <a:gd name="connsiteY3491" fmla="*/ 763070 h 1996549"/>
              <a:gd name="connsiteX3492" fmla="*/ 1664145 w 1998270"/>
              <a:gd name="connsiteY3492" fmla="*/ 740899 h 1996549"/>
              <a:gd name="connsiteX3493" fmla="*/ 1602061 w 1998270"/>
              <a:gd name="connsiteY3493" fmla="*/ 740899 h 1996549"/>
              <a:gd name="connsiteX3494" fmla="*/ 1623893 w 1998270"/>
              <a:gd name="connsiteY3494" fmla="*/ 762729 h 1996549"/>
              <a:gd name="connsiteX3495" fmla="*/ 1623893 w 1998270"/>
              <a:gd name="connsiteY3495" fmla="*/ 762900 h 1996549"/>
              <a:gd name="connsiteX3496" fmla="*/ 1602061 w 1998270"/>
              <a:gd name="connsiteY3496" fmla="*/ 784390 h 1996549"/>
              <a:gd name="connsiteX3497" fmla="*/ 1580230 w 1998270"/>
              <a:gd name="connsiteY3497" fmla="*/ 762729 h 1996549"/>
              <a:gd name="connsiteX3498" fmla="*/ 1602061 w 1998270"/>
              <a:gd name="connsiteY3498" fmla="*/ 740899 h 1996549"/>
              <a:gd name="connsiteX3499" fmla="*/ 1540660 w 1998270"/>
              <a:gd name="connsiteY3499" fmla="*/ 740899 h 1996549"/>
              <a:gd name="connsiteX3500" fmla="*/ 1540830 w 1998270"/>
              <a:gd name="connsiteY3500" fmla="*/ 740900 h 1996549"/>
              <a:gd name="connsiteX3501" fmla="*/ 1561809 w 1998270"/>
              <a:gd name="connsiteY3501" fmla="*/ 762558 h 1996549"/>
              <a:gd name="connsiteX3502" fmla="*/ 1540660 w 1998270"/>
              <a:gd name="connsiteY3502" fmla="*/ 783709 h 1996549"/>
              <a:gd name="connsiteX3503" fmla="*/ 1519170 w 1998270"/>
              <a:gd name="connsiteY3503" fmla="*/ 762389 h 1996549"/>
              <a:gd name="connsiteX3504" fmla="*/ 1540660 w 1998270"/>
              <a:gd name="connsiteY3504" fmla="*/ 740899 h 1996549"/>
              <a:gd name="connsiteX3505" fmla="*/ 1909434 w 1998270"/>
              <a:gd name="connsiteY3505" fmla="*/ 739741 h 1996549"/>
              <a:gd name="connsiteX3506" fmla="*/ 1932119 w 1998270"/>
              <a:gd name="connsiteY3506" fmla="*/ 762424 h 1996549"/>
              <a:gd name="connsiteX3507" fmla="*/ 1909434 w 1998270"/>
              <a:gd name="connsiteY3507" fmla="*/ 785109 h 1996549"/>
              <a:gd name="connsiteX3508" fmla="*/ 1886750 w 1998270"/>
              <a:gd name="connsiteY3508" fmla="*/ 762424 h 1996549"/>
              <a:gd name="connsiteX3509" fmla="*/ 1909434 w 1998270"/>
              <a:gd name="connsiteY3509" fmla="*/ 739741 h 1996549"/>
              <a:gd name="connsiteX3510" fmla="*/ 1848032 w 1998270"/>
              <a:gd name="connsiteY3510" fmla="*/ 739741 h 1996549"/>
              <a:gd name="connsiteX3511" fmla="*/ 1870717 w 1998270"/>
              <a:gd name="connsiteY3511" fmla="*/ 762424 h 1996549"/>
              <a:gd name="connsiteX3512" fmla="*/ 1848032 w 1998270"/>
              <a:gd name="connsiteY3512" fmla="*/ 785109 h 1996549"/>
              <a:gd name="connsiteX3513" fmla="*/ 1825348 w 1998270"/>
              <a:gd name="connsiteY3513" fmla="*/ 762424 h 1996549"/>
              <a:gd name="connsiteX3514" fmla="*/ 1848032 w 1998270"/>
              <a:gd name="connsiteY3514" fmla="*/ 739741 h 1996549"/>
              <a:gd name="connsiteX3515" fmla="*/ 5629 w 1998270"/>
              <a:gd name="connsiteY3515" fmla="*/ 696893 h 1996549"/>
              <a:gd name="connsiteX3516" fmla="*/ 9893 w 1998270"/>
              <a:gd name="connsiteY3516" fmla="*/ 701157 h 1996549"/>
              <a:gd name="connsiteX3517" fmla="*/ 5629 w 1998270"/>
              <a:gd name="connsiteY3517" fmla="*/ 705421 h 1996549"/>
              <a:gd name="connsiteX3518" fmla="*/ 1365 w 1998270"/>
              <a:gd name="connsiteY3518" fmla="*/ 701157 h 1996549"/>
              <a:gd name="connsiteX3519" fmla="*/ 5629 w 1998270"/>
              <a:gd name="connsiteY3519" fmla="*/ 696893 h 1996549"/>
              <a:gd name="connsiteX3520" fmla="*/ 67029 w 1998270"/>
              <a:gd name="connsiteY3520" fmla="*/ 695018 h 1996549"/>
              <a:gd name="connsiteX3521" fmla="*/ 73170 w 1998270"/>
              <a:gd name="connsiteY3521" fmla="*/ 701158 h 1996549"/>
              <a:gd name="connsiteX3522" fmla="*/ 67029 w 1998270"/>
              <a:gd name="connsiteY3522" fmla="*/ 707299 h 1996549"/>
              <a:gd name="connsiteX3523" fmla="*/ 60890 w 1998270"/>
              <a:gd name="connsiteY3523" fmla="*/ 701158 h 1996549"/>
              <a:gd name="connsiteX3524" fmla="*/ 67029 w 1998270"/>
              <a:gd name="connsiteY3524" fmla="*/ 695018 h 1996549"/>
              <a:gd name="connsiteX3525" fmla="*/ 129113 w 1998270"/>
              <a:gd name="connsiteY3525" fmla="*/ 694336 h 1996549"/>
              <a:gd name="connsiteX3526" fmla="*/ 135935 w 1998270"/>
              <a:gd name="connsiteY3526" fmla="*/ 701157 h 1996549"/>
              <a:gd name="connsiteX3527" fmla="*/ 129113 w 1998270"/>
              <a:gd name="connsiteY3527" fmla="*/ 707980 h 1996549"/>
              <a:gd name="connsiteX3528" fmla="*/ 122291 w 1998270"/>
              <a:gd name="connsiteY3528" fmla="*/ 701157 h 1996549"/>
              <a:gd name="connsiteX3529" fmla="*/ 129113 w 1998270"/>
              <a:gd name="connsiteY3529" fmla="*/ 694336 h 1996549"/>
              <a:gd name="connsiteX3530" fmla="*/ 189832 w 1998270"/>
              <a:gd name="connsiteY3530" fmla="*/ 693482 h 1996549"/>
              <a:gd name="connsiteX3531" fmla="*/ 197507 w 1998270"/>
              <a:gd name="connsiteY3531" fmla="*/ 701158 h 1996549"/>
              <a:gd name="connsiteX3532" fmla="*/ 189832 w 1998270"/>
              <a:gd name="connsiteY3532" fmla="*/ 708833 h 1996549"/>
              <a:gd name="connsiteX3533" fmla="*/ 182157 w 1998270"/>
              <a:gd name="connsiteY3533" fmla="*/ 701158 h 1996549"/>
              <a:gd name="connsiteX3534" fmla="*/ 189832 w 1998270"/>
              <a:gd name="connsiteY3534" fmla="*/ 693482 h 1996549"/>
              <a:gd name="connsiteX3535" fmla="*/ 251234 w 1998270"/>
              <a:gd name="connsiteY3535" fmla="*/ 692630 h 1996549"/>
              <a:gd name="connsiteX3536" fmla="*/ 259761 w 1998270"/>
              <a:gd name="connsiteY3536" fmla="*/ 701157 h 1996549"/>
              <a:gd name="connsiteX3537" fmla="*/ 251234 w 1998270"/>
              <a:gd name="connsiteY3537" fmla="*/ 709687 h 1996549"/>
              <a:gd name="connsiteX3538" fmla="*/ 242706 w 1998270"/>
              <a:gd name="connsiteY3538" fmla="*/ 701157 h 1996549"/>
              <a:gd name="connsiteX3539" fmla="*/ 251234 w 1998270"/>
              <a:gd name="connsiteY3539" fmla="*/ 692630 h 1996549"/>
              <a:gd name="connsiteX3540" fmla="*/ 312635 w 1998270"/>
              <a:gd name="connsiteY3540" fmla="*/ 691948 h 1996549"/>
              <a:gd name="connsiteX3541" fmla="*/ 321845 w 1998270"/>
              <a:gd name="connsiteY3541" fmla="*/ 701158 h 1996549"/>
              <a:gd name="connsiteX3542" fmla="*/ 312635 w 1998270"/>
              <a:gd name="connsiteY3542" fmla="*/ 710368 h 1996549"/>
              <a:gd name="connsiteX3543" fmla="*/ 303425 w 1998270"/>
              <a:gd name="connsiteY3543" fmla="*/ 701158 h 1996549"/>
              <a:gd name="connsiteX3544" fmla="*/ 312635 w 1998270"/>
              <a:gd name="connsiteY3544" fmla="*/ 691948 h 1996549"/>
              <a:gd name="connsiteX3545" fmla="*/ 374035 w 1998270"/>
              <a:gd name="connsiteY3545" fmla="*/ 691096 h 1996549"/>
              <a:gd name="connsiteX3546" fmla="*/ 374377 w 1998270"/>
              <a:gd name="connsiteY3546" fmla="*/ 691096 h 1996549"/>
              <a:gd name="connsiteX3547" fmla="*/ 384099 w 1998270"/>
              <a:gd name="connsiteY3547" fmla="*/ 701158 h 1996549"/>
              <a:gd name="connsiteX3548" fmla="*/ 374035 w 1998270"/>
              <a:gd name="connsiteY3548" fmla="*/ 711222 h 1996549"/>
              <a:gd name="connsiteX3549" fmla="*/ 363973 w 1998270"/>
              <a:gd name="connsiteY3549" fmla="*/ 701158 h 1996549"/>
              <a:gd name="connsiteX3550" fmla="*/ 374035 w 1998270"/>
              <a:gd name="connsiteY3550" fmla="*/ 691096 h 1996549"/>
              <a:gd name="connsiteX3551" fmla="*/ 496839 w 1998270"/>
              <a:gd name="connsiteY3551" fmla="*/ 689729 h 1996549"/>
              <a:gd name="connsiteX3552" fmla="*/ 508266 w 1998270"/>
              <a:gd name="connsiteY3552" fmla="*/ 701157 h 1996549"/>
              <a:gd name="connsiteX3553" fmla="*/ 496839 w 1998270"/>
              <a:gd name="connsiteY3553" fmla="*/ 712585 h 1996549"/>
              <a:gd name="connsiteX3554" fmla="*/ 485412 w 1998270"/>
              <a:gd name="connsiteY3554" fmla="*/ 701157 h 1996549"/>
              <a:gd name="connsiteX3555" fmla="*/ 496839 w 1998270"/>
              <a:gd name="connsiteY3555" fmla="*/ 689729 h 1996549"/>
              <a:gd name="connsiteX3556" fmla="*/ 436120 w 1998270"/>
              <a:gd name="connsiteY3556" fmla="*/ 689729 h 1996549"/>
              <a:gd name="connsiteX3557" fmla="*/ 446865 w 1998270"/>
              <a:gd name="connsiteY3557" fmla="*/ 700476 h 1996549"/>
              <a:gd name="connsiteX3558" fmla="*/ 436120 w 1998270"/>
              <a:gd name="connsiteY3558" fmla="*/ 711221 h 1996549"/>
              <a:gd name="connsiteX3559" fmla="*/ 425375 w 1998270"/>
              <a:gd name="connsiteY3559" fmla="*/ 700476 h 1996549"/>
              <a:gd name="connsiteX3560" fmla="*/ 436120 w 1998270"/>
              <a:gd name="connsiteY3560" fmla="*/ 689729 h 1996549"/>
              <a:gd name="connsiteX3561" fmla="*/ 558606 w 1998270"/>
              <a:gd name="connsiteY3561" fmla="*/ 688743 h 1996549"/>
              <a:gd name="connsiteX3562" fmla="*/ 570887 w 1998270"/>
              <a:gd name="connsiteY3562" fmla="*/ 701023 h 1996549"/>
              <a:gd name="connsiteX3563" fmla="*/ 558606 w 1998270"/>
              <a:gd name="connsiteY3563" fmla="*/ 713305 h 1996549"/>
              <a:gd name="connsiteX3564" fmla="*/ 546326 w 1998270"/>
              <a:gd name="connsiteY3564" fmla="*/ 701023 h 1996549"/>
              <a:gd name="connsiteX3565" fmla="*/ 558606 w 1998270"/>
              <a:gd name="connsiteY3565" fmla="*/ 688743 h 1996549"/>
              <a:gd name="connsiteX3566" fmla="*/ 619641 w 1998270"/>
              <a:gd name="connsiteY3566" fmla="*/ 688194 h 1996549"/>
              <a:gd name="connsiteX3567" fmla="*/ 632603 w 1998270"/>
              <a:gd name="connsiteY3567" fmla="*/ 701157 h 1996549"/>
              <a:gd name="connsiteX3568" fmla="*/ 619641 w 1998270"/>
              <a:gd name="connsiteY3568" fmla="*/ 714120 h 1996549"/>
              <a:gd name="connsiteX3569" fmla="*/ 606679 w 1998270"/>
              <a:gd name="connsiteY3569" fmla="*/ 701157 h 1996549"/>
              <a:gd name="connsiteX3570" fmla="*/ 619641 w 1998270"/>
              <a:gd name="connsiteY3570" fmla="*/ 688194 h 1996549"/>
              <a:gd name="connsiteX3571" fmla="*/ 681042 w 1998270"/>
              <a:gd name="connsiteY3571" fmla="*/ 687513 h 1996549"/>
              <a:gd name="connsiteX3572" fmla="*/ 694687 w 1998270"/>
              <a:gd name="connsiteY3572" fmla="*/ 701157 h 1996549"/>
              <a:gd name="connsiteX3573" fmla="*/ 681042 w 1998270"/>
              <a:gd name="connsiteY3573" fmla="*/ 714803 h 1996549"/>
              <a:gd name="connsiteX3574" fmla="*/ 667398 w 1998270"/>
              <a:gd name="connsiteY3574" fmla="*/ 701157 h 1996549"/>
              <a:gd name="connsiteX3575" fmla="*/ 681042 w 1998270"/>
              <a:gd name="connsiteY3575" fmla="*/ 687513 h 1996549"/>
              <a:gd name="connsiteX3576" fmla="*/ 743126 w 1998270"/>
              <a:gd name="connsiteY3576" fmla="*/ 686660 h 1996549"/>
              <a:gd name="connsiteX3577" fmla="*/ 757624 w 1998270"/>
              <a:gd name="connsiteY3577" fmla="*/ 701157 h 1996549"/>
              <a:gd name="connsiteX3578" fmla="*/ 743126 w 1998270"/>
              <a:gd name="connsiteY3578" fmla="*/ 715654 h 1996549"/>
              <a:gd name="connsiteX3579" fmla="*/ 728629 w 1998270"/>
              <a:gd name="connsiteY3579" fmla="*/ 701157 h 1996549"/>
              <a:gd name="connsiteX3580" fmla="*/ 743126 w 1998270"/>
              <a:gd name="connsiteY3580" fmla="*/ 686660 h 1996549"/>
              <a:gd name="connsiteX3581" fmla="*/ 803845 w 1998270"/>
              <a:gd name="connsiteY3581" fmla="*/ 685978 h 1996549"/>
              <a:gd name="connsiteX3582" fmla="*/ 819025 w 1998270"/>
              <a:gd name="connsiteY3582" fmla="*/ 701157 h 1996549"/>
              <a:gd name="connsiteX3583" fmla="*/ 819025 w 1998270"/>
              <a:gd name="connsiteY3583" fmla="*/ 701330 h 1996549"/>
              <a:gd name="connsiteX3584" fmla="*/ 803845 w 1998270"/>
              <a:gd name="connsiteY3584" fmla="*/ 716167 h 1996549"/>
              <a:gd name="connsiteX3585" fmla="*/ 803674 w 1998270"/>
              <a:gd name="connsiteY3585" fmla="*/ 716169 h 1996549"/>
              <a:gd name="connsiteX3586" fmla="*/ 788666 w 1998270"/>
              <a:gd name="connsiteY3586" fmla="*/ 701157 h 1996549"/>
              <a:gd name="connsiteX3587" fmla="*/ 803845 w 1998270"/>
              <a:gd name="connsiteY3587" fmla="*/ 685978 h 1996549"/>
              <a:gd name="connsiteX3588" fmla="*/ 865246 w 1998270"/>
              <a:gd name="connsiteY3588" fmla="*/ 685296 h 1996549"/>
              <a:gd name="connsiteX3589" fmla="*/ 865587 w 1998270"/>
              <a:gd name="connsiteY3589" fmla="*/ 685296 h 1996549"/>
              <a:gd name="connsiteX3590" fmla="*/ 881108 w 1998270"/>
              <a:gd name="connsiteY3590" fmla="*/ 701157 h 1996549"/>
              <a:gd name="connsiteX3591" fmla="*/ 881108 w 1998270"/>
              <a:gd name="connsiteY3591" fmla="*/ 701330 h 1996549"/>
              <a:gd name="connsiteX3592" fmla="*/ 865246 w 1998270"/>
              <a:gd name="connsiteY3592" fmla="*/ 716849 h 1996549"/>
              <a:gd name="connsiteX3593" fmla="*/ 849385 w 1998270"/>
              <a:gd name="connsiteY3593" fmla="*/ 701157 h 1996549"/>
              <a:gd name="connsiteX3594" fmla="*/ 865246 w 1998270"/>
              <a:gd name="connsiteY3594" fmla="*/ 685296 h 1996549"/>
              <a:gd name="connsiteX3595" fmla="*/ 926647 w 1998270"/>
              <a:gd name="connsiteY3595" fmla="*/ 684614 h 1996549"/>
              <a:gd name="connsiteX3596" fmla="*/ 943703 w 1998270"/>
              <a:gd name="connsiteY3596" fmla="*/ 701670 h 1996549"/>
              <a:gd name="connsiteX3597" fmla="*/ 926647 w 1998270"/>
              <a:gd name="connsiteY3597" fmla="*/ 718726 h 1996549"/>
              <a:gd name="connsiteX3598" fmla="*/ 909592 w 1998270"/>
              <a:gd name="connsiteY3598" fmla="*/ 701670 h 1996549"/>
              <a:gd name="connsiteX3599" fmla="*/ 926647 w 1998270"/>
              <a:gd name="connsiteY3599" fmla="*/ 684614 h 1996549"/>
              <a:gd name="connsiteX3600" fmla="*/ 988048 w 1998270"/>
              <a:gd name="connsiteY3600" fmla="*/ 683931 h 1996549"/>
              <a:gd name="connsiteX3601" fmla="*/ 1005104 w 1998270"/>
              <a:gd name="connsiteY3601" fmla="*/ 700987 h 1996549"/>
              <a:gd name="connsiteX3602" fmla="*/ 988048 w 1998270"/>
              <a:gd name="connsiteY3602" fmla="*/ 718043 h 1996549"/>
              <a:gd name="connsiteX3603" fmla="*/ 970993 w 1998270"/>
              <a:gd name="connsiteY3603" fmla="*/ 700987 h 1996549"/>
              <a:gd name="connsiteX3604" fmla="*/ 988048 w 1998270"/>
              <a:gd name="connsiteY3604" fmla="*/ 683931 h 1996549"/>
              <a:gd name="connsiteX3605" fmla="*/ 1051002 w 1998270"/>
              <a:gd name="connsiteY3605" fmla="*/ 683229 h 1996549"/>
              <a:gd name="connsiteX3606" fmla="*/ 1068041 w 1998270"/>
              <a:gd name="connsiteY3606" fmla="*/ 700305 h 1996549"/>
              <a:gd name="connsiteX3607" fmla="*/ 1068024 w 1998270"/>
              <a:gd name="connsiteY3607" fmla="*/ 701179 h 1996549"/>
              <a:gd name="connsiteX3608" fmla="*/ 1050132 w 1998270"/>
              <a:gd name="connsiteY3608" fmla="*/ 717361 h 1996549"/>
              <a:gd name="connsiteX3609" fmla="*/ 1033077 w 1998270"/>
              <a:gd name="connsiteY3609" fmla="*/ 700305 h 1996549"/>
              <a:gd name="connsiteX3610" fmla="*/ 1050132 w 1998270"/>
              <a:gd name="connsiteY3610" fmla="*/ 683249 h 1996549"/>
              <a:gd name="connsiteX3611" fmla="*/ 1051002 w 1998270"/>
              <a:gd name="connsiteY3611" fmla="*/ 683229 h 1996549"/>
              <a:gd name="connsiteX3612" fmla="*/ 1110851 w 1998270"/>
              <a:gd name="connsiteY3612" fmla="*/ 682567 h 1996549"/>
              <a:gd name="connsiteX3613" fmla="*/ 1129442 w 1998270"/>
              <a:gd name="connsiteY3613" fmla="*/ 701157 h 1996549"/>
              <a:gd name="connsiteX3614" fmla="*/ 1129442 w 1998270"/>
              <a:gd name="connsiteY3614" fmla="*/ 701329 h 1996549"/>
              <a:gd name="connsiteX3615" fmla="*/ 1110851 w 1998270"/>
              <a:gd name="connsiteY3615" fmla="*/ 719579 h 1996549"/>
              <a:gd name="connsiteX3616" fmla="*/ 1110681 w 1998270"/>
              <a:gd name="connsiteY3616" fmla="*/ 719579 h 1996549"/>
              <a:gd name="connsiteX3617" fmla="*/ 1092261 w 1998270"/>
              <a:gd name="connsiteY3617" fmla="*/ 701157 h 1996549"/>
              <a:gd name="connsiteX3618" fmla="*/ 1110851 w 1998270"/>
              <a:gd name="connsiteY3618" fmla="*/ 682567 h 1996549"/>
              <a:gd name="connsiteX3619" fmla="*/ 1172252 w 1998270"/>
              <a:gd name="connsiteY3619" fmla="*/ 682056 h 1996549"/>
              <a:gd name="connsiteX3620" fmla="*/ 1190673 w 1998270"/>
              <a:gd name="connsiteY3620" fmla="*/ 701157 h 1996549"/>
              <a:gd name="connsiteX3621" fmla="*/ 1171570 w 1998270"/>
              <a:gd name="connsiteY3621" fmla="*/ 720090 h 1996549"/>
              <a:gd name="connsiteX3622" fmla="*/ 1152468 w 1998270"/>
              <a:gd name="connsiteY3622" fmla="*/ 701157 h 1996549"/>
              <a:gd name="connsiteX3623" fmla="*/ 1152485 w 1998270"/>
              <a:gd name="connsiteY3623" fmla="*/ 700464 h 1996549"/>
              <a:gd name="connsiteX3624" fmla="*/ 1172252 w 1998270"/>
              <a:gd name="connsiteY3624" fmla="*/ 682056 h 1996549"/>
              <a:gd name="connsiteX3625" fmla="*/ 1233654 w 1998270"/>
              <a:gd name="connsiteY3625" fmla="*/ 681373 h 1996549"/>
              <a:gd name="connsiteX3626" fmla="*/ 1253439 w 1998270"/>
              <a:gd name="connsiteY3626" fmla="*/ 701157 h 1996549"/>
              <a:gd name="connsiteX3627" fmla="*/ 1253439 w 1998270"/>
              <a:gd name="connsiteY3627" fmla="*/ 701329 h 1996549"/>
              <a:gd name="connsiteX3628" fmla="*/ 1233654 w 1998270"/>
              <a:gd name="connsiteY3628" fmla="*/ 720773 h 1996549"/>
              <a:gd name="connsiteX3629" fmla="*/ 1233313 w 1998270"/>
              <a:gd name="connsiteY3629" fmla="*/ 720773 h 1996549"/>
              <a:gd name="connsiteX3630" fmla="*/ 1214039 w 1998270"/>
              <a:gd name="connsiteY3630" fmla="*/ 701157 h 1996549"/>
              <a:gd name="connsiteX3631" fmla="*/ 1214039 w 1998270"/>
              <a:gd name="connsiteY3631" fmla="*/ 700987 h 1996549"/>
              <a:gd name="connsiteX3632" fmla="*/ 1233654 w 1998270"/>
              <a:gd name="connsiteY3632" fmla="*/ 681373 h 1996549"/>
              <a:gd name="connsiteX3633" fmla="*/ 1971151 w 1998270"/>
              <a:gd name="connsiteY3633" fmla="*/ 680861 h 1996549"/>
              <a:gd name="connsiteX3634" fmla="*/ 1991448 w 1998270"/>
              <a:gd name="connsiteY3634" fmla="*/ 701157 h 1996549"/>
              <a:gd name="connsiteX3635" fmla="*/ 1991448 w 1998270"/>
              <a:gd name="connsiteY3635" fmla="*/ 701328 h 1996549"/>
              <a:gd name="connsiteX3636" fmla="*/ 1971151 w 1998270"/>
              <a:gd name="connsiteY3636" fmla="*/ 721284 h 1996549"/>
              <a:gd name="connsiteX3637" fmla="*/ 1950855 w 1998270"/>
              <a:gd name="connsiteY3637" fmla="*/ 701157 h 1996549"/>
              <a:gd name="connsiteX3638" fmla="*/ 1971151 w 1998270"/>
              <a:gd name="connsiteY3638" fmla="*/ 680861 h 1996549"/>
              <a:gd name="connsiteX3639" fmla="*/ 1295055 w 1998270"/>
              <a:gd name="connsiteY3639" fmla="*/ 680861 h 1996549"/>
              <a:gd name="connsiteX3640" fmla="*/ 1315351 w 1998270"/>
              <a:gd name="connsiteY3640" fmla="*/ 701157 h 1996549"/>
              <a:gd name="connsiteX3641" fmla="*/ 1315351 w 1998270"/>
              <a:gd name="connsiteY3641" fmla="*/ 701328 h 1996549"/>
              <a:gd name="connsiteX3642" fmla="*/ 1295055 w 1998270"/>
              <a:gd name="connsiteY3642" fmla="*/ 721284 h 1996549"/>
              <a:gd name="connsiteX3643" fmla="*/ 1274759 w 1998270"/>
              <a:gd name="connsiteY3643" fmla="*/ 701157 h 1996549"/>
              <a:gd name="connsiteX3644" fmla="*/ 1295055 w 1998270"/>
              <a:gd name="connsiteY3644" fmla="*/ 680861 h 1996549"/>
              <a:gd name="connsiteX3645" fmla="*/ 1357139 w 1998270"/>
              <a:gd name="connsiteY3645" fmla="*/ 680350 h 1996549"/>
              <a:gd name="connsiteX3646" fmla="*/ 1357480 w 1998270"/>
              <a:gd name="connsiteY3646" fmla="*/ 680350 h 1996549"/>
              <a:gd name="connsiteX3647" fmla="*/ 1377947 w 1998270"/>
              <a:gd name="connsiteY3647" fmla="*/ 701157 h 1996549"/>
              <a:gd name="connsiteX3648" fmla="*/ 1377947 w 1998270"/>
              <a:gd name="connsiteY3648" fmla="*/ 701329 h 1996549"/>
              <a:gd name="connsiteX3649" fmla="*/ 1357139 w 1998270"/>
              <a:gd name="connsiteY3649" fmla="*/ 721795 h 1996549"/>
              <a:gd name="connsiteX3650" fmla="*/ 1336331 w 1998270"/>
              <a:gd name="connsiteY3650" fmla="*/ 701157 h 1996549"/>
              <a:gd name="connsiteX3651" fmla="*/ 1357139 w 1998270"/>
              <a:gd name="connsiteY3651" fmla="*/ 680350 h 1996549"/>
              <a:gd name="connsiteX3652" fmla="*/ 1417857 w 1998270"/>
              <a:gd name="connsiteY3652" fmla="*/ 679839 h 1996549"/>
              <a:gd name="connsiteX3653" fmla="*/ 1439177 w 1998270"/>
              <a:gd name="connsiteY3653" fmla="*/ 701157 h 1996549"/>
              <a:gd name="connsiteX3654" fmla="*/ 1439177 w 1998270"/>
              <a:gd name="connsiteY3654" fmla="*/ 701329 h 1996549"/>
              <a:gd name="connsiteX3655" fmla="*/ 1417857 w 1998270"/>
              <a:gd name="connsiteY3655" fmla="*/ 722309 h 1996549"/>
              <a:gd name="connsiteX3656" fmla="*/ 1417687 w 1998270"/>
              <a:gd name="connsiteY3656" fmla="*/ 722309 h 1996549"/>
              <a:gd name="connsiteX3657" fmla="*/ 1396538 w 1998270"/>
              <a:gd name="connsiteY3657" fmla="*/ 701157 h 1996549"/>
              <a:gd name="connsiteX3658" fmla="*/ 1417857 w 1998270"/>
              <a:gd name="connsiteY3658" fmla="*/ 679839 h 1996549"/>
              <a:gd name="connsiteX3659" fmla="*/ 1479259 w 1998270"/>
              <a:gd name="connsiteY3659" fmla="*/ 679327 h 1996549"/>
              <a:gd name="connsiteX3660" fmla="*/ 1501091 w 1998270"/>
              <a:gd name="connsiteY3660" fmla="*/ 701157 h 1996549"/>
              <a:gd name="connsiteX3661" fmla="*/ 1501091 w 1998270"/>
              <a:gd name="connsiteY3661" fmla="*/ 701329 h 1996549"/>
              <a:gd name="connsiteX3662" fmla="*/ 1479259 w 1998270"/>
              <a:gd name="connsiteY3662" fmla="*/ 722819 h 1996549"/>
              <a:gd name="connsiteX3663" fmla="*/ 1457428 w 1998270"/>
              <a:gd name="connsiteY3663" fmla="*/ 701157 h 1996549"/>
              <a:gd name="connsiteX3664" fmla="*/ 1479259 w 1998270"/>
              <a:gd name="connsiteY3664" fmla="*/ 679327 h 1996549"/>
              <a:gd name="connsiteX3665" fmla="*/ 1540661 w 1998270"/>
              <a:gd name="connsiteY3665" fmla="*/ 678986 h 1996549"/>
              <a:gd name="connsiteX3666" fmla="*/ 1562833 w 1998270"/>
              <a:gd name="connsiteY3666" fmla="*/ 701157 h 1996549"/>
              <a:gd name="connsiteX3667" fmla="*/ 1540661 w 1998270"/>
              <a:gd name="connsiteY3667" fmla="*/ 723160 h 1996549"/>
              <a:gd name="connsiteX3668" fmla="*/ 1518488 w 1998270"/>
              <a:gd name="connsiteY3668" fmla="*/ 701157 h 1996549"/>
              <a:gd name="connsiteX3669" fmla="*/ 1540661 w 1998270"/>
              <a:gd name="connsiteY3669" fmla="*/ 678986 h 1996549"/>
              <a:gd name="connsiteX3670" fmla="*/ 1602061 w 1998270"/>
              <a:gd name="connsiteY3670" fmla="*/ 678644 h 1996549"/>
              <a:gd name="connsiteX3671" fmla="*/ 1602403 w 1998270"/>
              <a:gd name="connsiteY3671" fmla="*/ 678647 h 1996549"/>
              <a:gd name="connsiteX3672" fmla="*/ 1624575 w 1998270"/>
              <a:gd name="connsiteY3672" fmla="*/ 701498 h 1996549"/>
              <a:gd name="connsiteX3673" fmla="*/ 1602061 w 1998270"/>
              <a:gd name="connsiteY3673" fmla="*/ 723843 h 1996549"/>
              <a:gd name="connsiteX3674" fmla="*/ 1601191 w 1998270"/>
              <a:gd name="connsiteY3674" fmla="*/ 723852 h 1996549"/>
              <a:gd name="connsiteX3675" fmla="*/ 1578865 w 1998270"/>
              <a:gd name="connsiteY3675" fmla="*/ 701157 h 1996549"/>
              <a:gd name="connsiteX3676" fmla="*/ 1578883 w 1998270"/>
              <a:gd name="connsiteY3676" fmla="*/ 700465 h 1996549"/>
              <a:gd name="connsiteX3677" fmla="*/ 1602061 w 1998270"/>
              <a:gd name="connsiteY3677" fmla="*/ 678644 h 1996549"/>
              <a:gd name="connsiteX3678" fmla="*/ 1664144 w 1998270"/>
              <a:gd name="connsiteY3678" fmla="*/ 678302 h 1996549"/>
              <a:gd name="connsiteX3679" fmla="*/ 1686999 w 1998270"/>
              <a:gd name="connsiteY3679" fmla="*/ 701157 h 1996549"/>
              <a:gd name="connsiteX3680" fmla="*/ 1686999 w 1998270"/>
              <a:gd name="connsiteY3680" fmla="*/ 701329 h 1996549"/>
              <a:gd name="connsiteX3681" fmla="*/ 1664144 w 1998270"/>
              <a:gd name="connsiteY3681" fmla="*/ 723844 h 1996549"/>
              <a:gd name="connsiteX3682" fmla="*/ 1663804 w 1998270"/>
              <a:gd name="connsiteY3682" fmla="*/ 723844 h 1996549"/>
              <a:gd name="connsiteX3683" fmla="*/ 1641460 w 1998270"/>
              <a:gd name="connsiteY3683" fmla="*/ 701157 h 1996549"/>
              <a:gd name="connsiteX3684" fmla="*/ 1641460 w 1998270"/>
              <a:gd name="connsiteY3684" fmla="*/ 700987 h 1996549"/>
              <a:gd name="connsiteX3685" fmla="*/ 1664144 w 1998270"/>
              <a:gd name="connsiteY3685" fmla="*/ 678302 h 1996549"/>
              <a:gd name="connsiteX3686" fmla="*/ 1724864 w 1998270"/>
              <a:gd name="connsiteY3686" fmla="*/ 677962 h 1996549"/>
              <a:gd name="connsiteX3687" fmla="*/ 1748060 w 1998270"/>
              <a:gd name="connsiteY3687" fmla="*/ 700816 h 1996549"/>
              <a:gd name="connsiteX3688" fmla="*/ 1748060 w 1998270"/>
              <a:gd name="connsiteY3688" fmla="*/ 700987 h 1996549"/>
              <a:gd name="connsiteX3689" fmla="*/ 1724864 w 1998270"/>
              <a:gd name="connsiteY3689" fmla="*/ 723844 h 1996549"/>
              <a:gd name="connsiteX3690" fmla="*/ 1701839 w 1998270"/>
              <a:gd name="connsiteY3690" fmla="*/ 701157 h 1996549"/>
              <a:gd name="connsiteX3691" fmla="*/ 1701839 w 1998270"/>
              <a:gd name="connsiteY3691" fmla="*/ 700987 h 1996549"/>
              <a:gd name="connsiteX3692" fmla="*/ 1724864 w 1998270"/>
              <a:gd name="connsiteY3692" fmla="*/ 677962 h 1996549"/>
              <a:gd name="connsiteX3693" fmla="*/ 1909067 w 1998270"/>
              <a:gd name="connsiteY3693" fmla="*/ 677791 h 1996549"/>
              <a:gd name="connsiteX3694" fmla="*/ 1932434 w 1998270"/>
              <a:gd name="connsiteY3694" fmla="*/ 700646 h 1996549"/>
              <a:gd name="connsiteX3695" fmla="*/ 1932434 w 1998270"/>
              <a:gd name="connsiteY3695" fmla="*/ 700816 h 1996549"/>
              <a:gd name="connsiteX3696" fmla="*/ 1909067 w 1998270"/>
              <a:gd name="connsiteY3696" fmla="*/ 723843 h 1996549"/>
              <a:gd name="connsiteX3697" fmla="*/ 1885872 w 1998270"/>
              <a:gd name="connsiteY3697" fmla="*/ 701157 h 1996549"/>
              <a:gd name="connsiteX3698" fmla="*/ 1885872 w 1998270"/>
              <a:gd name="connsiteY3698" fmla="*/ 700987 h 1996549"/>
              <a:gd name="connsiteX3699" fmla="*/ 1909067 w 1998270"/>
              <a:gd name="connsiteY3699" fmla="*/ 677791 h 1996549"/>
              <a:gd name="connsiteX3700" fmla="*/ 1847667 w 1998270"/>
              <a:gd name="connsiteY3700" fmla="*/ 677791 h 1996549"/>
              <a:gd name="connsiteX3701" fmla="*/ 1871033 w 1998270"/>
              <a:gd name="connsiteY3701" fmla="*/ 700646 h 1996549"/>
              <a:gd name="connsiteX3702" fmla="*/ 1871033 w 1998270"/>
              <a:gd name="connsiteY3702" fmla="*/ 700816 h 1996549"/>
              <a:gd name="connsiteX3703" fmla="*/ 1847667 w 1998270"/>
              <a:gd name="connsiteY3703" fmla="*/ 723843 h 1996549"/>
              <a:gd name="connsiteX3704" fmla="*/ 1824471 w 1998270"/>
              <a:gd name="connsiteY3704" fmla="*/ 701157 h 1996549"/>
              <a:gd name="connsiteX3705" fmla="*/ 1824471 w 1998270"/>
              <a:gd name="connsiteY3705" fmla="*/ 700987 h 1996549"/>
              <a:gd name="connsiteX3706" fmla="*/ 1847667 w 1998270"/>
              <a:gd name="connsiteY3706" fmla="*/ 677791 h 1996549"/>
              <a:gd name="connsiteX3707" fmla="*/ 1786265 w 1998270"/>
              <a:gd name="connsiteY3707" fmla="*/ 677791 h 1996549"/>
              <a:gd name="connsiteX3708" fmla="*/ 1809631 w 1998270"/>
              <a:gd name="connsiteY3708" fmla="*/ 700646 h 1996549"/>
              <a:gd name="connsiteX3709" fmla="*/ 1809631 w 1998270"/>
              <a:gd name="connsiteY3709" fmla="*/ 700816 h 1996549"/>
              <a:gd name="connsiteX3710" fmla="*/ 1786265 w 1998270"/>
              <a:gd name="connsiteY3710" fmla="*/ 723843 h 1996549"/>
              <a:gd name="connsiteX3711" fmla="*/ 1763069 w 1998270"/>
              <a:gd name="connsiteY3711" fmla="*/ 701157 h 1996549"/>
              <a:gd name="connsiteX3712" fmla="*/ 1763069 w 1998270"/>
              <a:gd name="connsiteY3712" fmla="*/ 700987 h 1996549"/>
              <a:gd name="connsiteX3713" fmla="*/ 1786265 w 1998270"/>
              <a:gd name="connsiteY3713" fmla="*/ 677791 h 1996549"/>
              <a:gd name="connsiteX3714" fmla="*/ 5629 w 1998270"/>
              <a:gd name="connsiteY3714" fmla="*/ 635151 h 1996549"/>
              <a:gd name="connsiteX3715" fmla="*/ 10234 w 1998270"/>
              <a:gd name="connsiteY3715" fmla="*/ 639757 h 1996549"/>
              <a:gd name="connsiteX3716" fmla="*/ 5629 w 1998270"/>
              <a:gd name="connsiteY3716" fmla="*/ 644362 h 1996549"/>
              <a:gd name="connsiteX3717" fmla="*/ 1024 w 1998270"/>
              <a:gd name="connsiteY3717" fmla="*/ 639757 h 1996549"/>
              <a:gd name="connsiteX3718" fmla="*/ 5629 w 1998270"/>
              <a:gd name="connsiteY3718" fmla="*/ 635151 h 1996549"/>
              <a:gd name="connsiteX3719" fmla="*/ 67029 w 1998270"/>
              <a:gd name="connsiteY3719" fmla="*/ 633446 h 1996549"/>
              <a:gd name="connsiteX3720" fmla="*/ 67371 w 1998270"/>
              <a:gd name="connsiteY3720" fmla="*/ 633446 h 1996549"/>
              <a:gd name="connsiteX3721" fmla="*/ 73340 w 1998270"/>
              <a:gd name="connsiteY3721" fmla="*/ 639757 h 1996549"/>
              <a:gd name="connsiteX3722" fmla="*/ 67029 w 1998270"/>
              <a:gd name="connsiteY3722" fmla="*/ 646067 h 1996549"/>
              <a:gd name="connsiteX3723" fmla="*/ 60719 w 1998270"/>
              <a:gd name="connsiteY3723" fmla="*/ 639757 h 1996549"/>
              <a:gd name="connsiteX3724" fmla="*/ 67029 w 1998270"/>
              <a:gd name="connsiteY3724" fmla="*/ 633446 h 1996549"/>
              <a:gd name="connsiteX3725" fmla="*/ 129113 w 1998270"/>
              <a:gd name="connsiteY3725" fmla="*/ 632593 h 1996549"/>
              <a:gd name="connsiteX3726" fmla="*/ 136277 w 1998270"/>
              <a:gd name="connsiteY3726" fmla="*/ 639757 h 1996549"/>
              <a:gd name="connsiteX3727" fmla="*/ 129113 w 1998270"/>
              <a:gd name="connsiteY3727" fmla="*/ 646920 h 1996549"/>
              <a:gd name="connsiteX3728" fmla="*/ 121950 w 1998270"/>
              <a:gd name="connsiteY3728" fmla="*/ 639757 h 1996549"/>
              <a:gd name="connsiteX3729" fmla="*/ 129113 w 1998270"/>
              <a:gd name="connsiteY3729" fmla="*/ 632593 h 1996549"/>
              <a:gd name="connsiteX3730" fmla="*/ 189832 w 1998270"/>
              <a:gd name="connsiteY3730" fmla="*/ 631740 h 1996549"/>
              <a:gd name="connsiteX3731" fmla="*/ 197848 w 1998270"/>
              <a:gd name="connsiteY3731" fmla="*/ 639757 h 1996549"/>
              <a:gd name="connsiteX3732" fmla="*/ 189832 w 1998270"/>
              <a:gd name="connsiteY3732" fmla="*/ 647773 h 1996549"/>
              <a:gd name="connsiteX3733" fmla="*/ 181816 w 1998270"/>
              <a:gd name="connsiteY3733" fmla="*/ 639757 h 1996549"/>
              <a:gd name="connsiteX3734" fmla="*/ 189832 w 1998270"/>
              <a:gd name="connsiteY3734" fmla="*/ 631740 h 1996549"/>
              <a:gd name="connsiteX3735" fmla="*/ 251233 w 1998270"/>
              <a:gd name="connsiteY3735" fmla="*/ 631058 h 1996549"/>
              <a:gd name="connsiteX3736" fmla="*/ 259932 w 1998270"/>
              <a:gd name="connsiteY3736" fmla="*/ 639757 h 1996549"/>
              <a:gd name="connsiteX3737" fmla="*/ 251233 w 1998270"/>
              <a:gd name="connsiteY3737" fmla="*/ 648456 h 1996549"/>
              <a:gd name="connsiteX3738" fmla="*/ 242535 w 1998270"/>
              <a:gd name="connsiteY3738" fmla="*/ 639757 h 1996549"/>
              <a:gd name="connsiteX3739" fmla="*/ 251233 w 1998270"/>
              <a:gd name="connsiteY3739" fmla="*/ 631058 h 1996549"/>
              <a:gd name="connsiteX3740" fmla="*/ 312635 w 1998270"/>
              <a:gd name="connsiteY3740" fmla="*/ 630205 h 1996549"/>
              <a:gd name="connsiteX3741" fmla="*/ 322186 w 1998270"/>
              <a:gd name="connsiteY3741" fmla="*/ 639757 h 1996549"/>
              <a:gd name="connsiteX3742" fmla="*/ 312635 w 1998270"/>
              <a:gd name="connsiteY3742" fmla="*/ 649308 h 1996549"/>
              <a:gd name="connsiteX3743" fmla="*/ 303084 w 1998270"/>
              <a:gd name="connsiteY3743" fmla="*/ 639757 h 1996549"/>
              <a:gd name="connsiteX3744" fmla="*/ 312635 w 1998270"/>
              <a:gd name="connsiteY3744" fmla="*/ 630205 h 1996549"/>
              <a:gd name="connsiteX3745" fmla="*/ 374036 w 1998270"/>
              <a:gd name="connsiteY3745" fmla="*/ 629522 h 1996549"/>
              <a:gd name="connsiteX3746" fmla="*/ 384269 w 1998270"/>
              <a:gd name="connsiteY3746" fmla="*/ 639757 h 1996549"/>
              <a:gd name="connsiteX3747" fmla="*/ 374036 w 1998270"/>
              <a:gd name="connsiteY3747" fmla="*/ 649990 h 1996549"/>
              <a:gd name="connsiteX3748" fmla="*/ 363803 w 1998270"/>
              <a:gd name="connsiteY3748" fmla="*/ 639757 h 1996549"/>
              <a:gd name="connsiteX3749" fmla="*/ 374036 w 1998270"/>
              <a:gd name="connsiteY3749" fmla="*/ 629522 h 1996549"/>
              <a:gd name="connsiteX3750" fmla="*/ 436120 w 1998270"/>
              <a:gd name="connsiteY3750" fmla="*/ 628670 h 1996549"/>
              <a:gd name="connsiteX3751" fmla="*/ 447206 w 1998270"/>
              <a:gd name="connsiteY3751" fmla="*/ 639757 h 1996549"/>
              <a:gd name="connsiteX3752" fmla="*/ 436120 w 1998270"/>
              <a:gd name="connsiteY3752" fmla="*/ 650843 h 1996549"/>
              <a:gd name="connsiteX3753" fmla="*/ 425034 w 1998270"/>
              <a:gd name="connsiteY3753" fmla="*/ 639757 h 1996549"/>
              <a:gd name="connsiteX3754" fmla="*/ 436120 w 1998270"/>
              <a:gd name="connsiteY3754" fmla="*/ 628670 h 1996549"/>
              <a:gd name="connsiteX3755" fmla="*/ 496838 w 1998270"/>
              <a:gd name="connsiteY3755" fmla="*/ 627988 h 1996549"/>
              <a:gd name="connsiteX3756" fmla="*/ 508607 w 1998270"/>
              <a:gd name="connsiteY3756" fmla="*/ 639757 h 1996549"/>
              <a:gd name="connsiteX3757" fmla="*/ 496838 w 1998270"/>
              <a:gd name="connsiteY3757" fmla="*/ 651526 h 1996549"/>
              <a:gd name="connsiteX3758" fmla="*/ 485070 w 1998270"/>
              <a:gd name="connsiteY3758" fmla="*/ 639757 h 1996549"/>
              <a:gd name="connsiteX3759" fmla="*/ 496838 w 1998270"/>
              <a:gd name="connsiteY3759" fmla="*/ 627988 h 1996549"/>
              <a:gd name="connsiteX3760" fmla="*/ 558240 w 1998270"/>
              <a:gd name="connsiteY3760" fmla="*/ 627135 h 1996549"/>
              <a:gd name="connsiteX3761" fmla="*/ 570861 w 1998270"/>
              <a:gd name="connsiteY3761" fmla="*/ 639757 h 1996549"/>
              <a:gd name="connsiteX3762" fmla="*/ 558240 w 1998270"/>
              <a:gd name="connsiteY3762" fmla="*/ 652379 h 1996549"/>
              <a:gd name="connsiteX3763" fmla="*/ 545619 w 1998270"/>
              <a:gd name="connsiteY3763" fmla="*/ 639757 h 1996549"/>
              <a:gd name="connsiteX3764" fmla="*/ 558240 w 1998270"/>
              <a:gd name="connsiteY3764" fmla="*/ 627135 h 1996549"/>
              <a:gd name="connsiteX3765" fmla="*/ 619641 w 1998270"/>
              <a:gd name="connsiteY3765" fmla="*/ 626453 h 1996549"/>
              <a:gd name="connsiteX3766" fmla="*/ 632945 w 1998270"/>
              <a:gd name="connsiteY3766" fmla="*/ 639757 h 1996549"/>
              <a:gd name="connsiteX3767" fmla="*/ 619641 w 1998270"/>
              <a:gd name="connsiteY3767" fmla="*/ 653062 h 1996549"/>
              <a:gd name="connsiteX3768" fmla="*/ 606338 w 1998270"/>
              <a:gd name="connsiteY3768" fmla="*/ 639757 h 1996549"/>
              <a:gd name="connsiteX3769" fmla="*/ 619641 w 1998270"/>
              <a:gd name="connsiteY3769" fmla="*/ 626453 h 1996549"/>
              <a:gd name="connsiteX3770" fmla="*/ 681042 w 1998270"/>
              <a:gd name="connsiteY3770" fmla="*/ 625599 h 1996549"/>
              <a:gd name="connsiteX3771" fmla="*/ 695198 w 1998270"/>
              <a:gd name="connsiteY3771" fmla="*/ 639757 h 1996549"/>
              <a:gd name="connsiteX3772" fmla="*/ 681042 w 1998270"/>
              <a:gd name="connsiteY3772" fmla="*/ 653913 h 1996549"/>
              <a:gd name="connsiteX3773" fmla="*/ 666886 w 1998270"/>
              <a:gd name="connsiteY3773" fmla="*/ 639757 h 1996549"/>
              <a:gd name="connsiteX3774" fmla="*/ 681042 w 1998270"/>
              <a:gd name="connsiteY3774" fmla="*/ 625599 h 1996549"/>
              <a:gd name="connsiteX3775" fmla="*/ 743126 w 1998270"/>
              <a:gd name="connsiteY3775" fmla="*/ 624918 h 1996549"/>
              <a:gd name="connsiteX3776" fmla="*/ 757965 w 1998270"/>
              <a:gd name="connsiteY3776" fmla="*/ 639757 h 1996549"/>
              <a:gd name="connsiteX3777" fmla="*/ 743126 w 1998270"/>
              <a:gd name="connsiteY3777" fmla="*/ 654595 h 1996549"/>
              <a:gd name="connsiteX3778" fmla="*/ 728288 w 1998270"/>
              <a:gd name="connsiteY3778" fmla="*/ 639757 h 1996549"/>
              <a:gd name="connsiteX3779" fmla="*/ 743126 w 1998270"/>
              <a:gd name="connsiteY3779" fmla="*/ 624918 h 1996549"/>
              <a:gd name="connsiteX3780" fmla="*/ 803845 w 1998270"/>
              <a:gd name="connsiteY3780" fmla="*/ 624236 h 1996549"/>
              <a:gd name="connsiteX3781" fmla="*/ 819365 w 1998270"/>
              <a:gd name="connsiteY3781" fmla="*/ 639757 h 1996549"/>
              <a:gd name="connsiteX3782" fmla="*/ 819365 w 1998270"/>
              <a:gd name="connsiteY3782" fmla="*/ 639930 h 1996549"/>
              <a:gd name="connsiteX3783" fmla="*/ 803845 w 1998270"/>
              <a:gd name="connsiteY3783" fmla="*/ 655108 h 1996549"/>
              <a:gd name="connsiteX3784" fmla="*/ 803674 w 1998270"/>
              <a:gd name="connsiteY3784" fmla="*/ 655109 h 1996549"/>
              <a:gd name="connsiteX3785" fmla="*/ 788324 w 1998270"/>
              <a:gd name="connsiteY3785" fmla="*/ 639757 h 1996549"/>
              <a:gd name="connsiteX3786" fmla="*/ 803845 w 1998270"/>
              <a:gd name="connsiteY3786" fmla="*/ 624236 h 1996549"/>
              <a:gd name="connsiteX3787" fmla="*/ 865246 w 1998270"/>
              <a:gd name="connsiteY3787" fmla="*/ 623383 h 1996549"/>
              <a:gd name="connsiteX3788" fmla="*/ 882302 w 1998270"/>
              <a:gd name="connsiteY3788" fmla="*/ 640439 h 1996549"/>
              <a:gd name="connsiteX3789" fmla="*/ 865246 w 1998270"/>
              <a:gd name="connsiteY3789" fmla="*/ 657495 h 1996549"/>
              <a:gd name="connsiteX3790" fmla="*/ 848191 w 1998270"/>
              <a:gd name="connsiteY3790" fmla="*/ 640439 h 1996549"/>
              <a:gd name="connsiteX3791" fmla="*/ 865246 w 1998270"/>
              <a:gd name="connsiteY3791" fmla="*/ 623383 h 1996549"/>
              <a:gd name="connsiteX3792" fmla="*/ 926647 w 1998270"/>
              <a:gd name="connsiteY3792" fmla="*/ 622701 h 1996549"/>
              <a:gd name="connsiteX3793" fmla="*/ 943703 w 1998270"/>
              <a:gd name="connsiteY3793" fmla="*/ 639757 h 1996549"/>
              <a:gd name="connsiteX3794" fmla="*/ 926647 w 1998270"/>
              <a:gd name="connsiteY3794" fmla="*/ 656812 h 1996549"/>
              <a:gd name="connsiteX3795" fmla="*/ 909592 w 1998270"/>
              <a:gd name="connsiteY3795" fmla="*/ 639757 h 1996549"/>
              <a:gd name="connsiteX3796" fmla="*/ 926647 w 1998270"/>
              <a:gd name="connsiteY3796" fmla="*/ 622701 h 1996549"/>
              <a:gd name="connsiteX3797" fmla="*/ 988415 w 1998270"/>
              <a:gd name="connsiteY3797" fmla="*/ 621884 h 1996549"/>
              <a:gd name="connsiteX3798" fmla="*/ 1006153 w 1998270"/>
              <a:gd name="connsiteY3798" fmla="*/ 639622 h 1996549"/>
              <a:gd name="connsiteX3799" fmla="*/ 988415 w 1998270"/>
              <a:gd name="connsiteY3799" fmla="*/ 657359 h 1996549"/>
              <a:gd name="connsiteX3800" fmla="*/ 970677 w 1998270"/>
              <a:gd name="connsiteY3800" fmla="*/ 639622 h 1996549"/>
              <a:gd name="connsiteX3801" fmla="*/ 988415 w 1998270"/>
              <a:gd name="connsiteY3801" fmla="*/ 621884 h 1996549"/>
              <a:gd name="connsiteX3802" fmla="*/ 1110851 w 1998270"/>
              <a:gd name="connsiteY3802" fmla="*/ 621508 h 1996549"/>
              <a:gd name="connsiteX3803" fmla="*/ 1129954 w 1998270"/>
              <a:gd name="connsiteY3803" fmla="*/ 640610 h 1996549"/>
              <a:gd name="connsiteX3804" fmla="*/ 1110851 w 1998270"/>
              <a:gd name="connsiteY3804" fmla="*/ 659541 h 1996549"/>
              <a:gd name="connsiteX3805" fmla="*/ 1091749 w 1998270"/>
              <a:gd name="connsiteY3805" fmla="*/ 640610 h 1996549"/>
              <a:gd name="connsiteX3806" fmla="*/ 1110851 w 1998270"/>
              <a:gd name="connsiteY3806" fmla="*/ 621508 h 1996549"/>
              <a:gd name="connsiteX3807" fmla="*/ 1050132 w 1998270"/>
              <a:gd name="connsiteY3807" fmla="*/ 621508 h 1996549"/>
              <a:gd name="connsiteX3808" fmla="*/ 1067188 w 1998270"/>
              <a:gd name="connsiteY3808" fmla="*/ 639757 h 1996549"/>
              <a:gd name="connsiteX3809" fmla="*/ 1050132 w 1998270"/>
              <a:gd name="connsiteY3809" fmla="*/ 658007 h 1996549"/>
              <a:gd name="connsiteX3810" fmla="*/ 1031712 w 1998270"/>
              <a:gd name="connsiteY3810" fmla="*/ 639928 h 1996549"/>
              <a:gd name="connsiteX3811" fmla="*/ 1050132 w 1998270"/>
              <a:gd name="connsiteY3811" fmla="*/ 621508 h 1996549"/>
              <a:gd name="connsiteX3812" fmla="*/ 1172619 w 1998270"/>
              <a:gd name="connsiteY3812" fmla="*/ 620008 h 1996549"/>
              <a:gd name="connsiteX3813" fmla="*/ 1192234 w 1998270"/>
              <a:gd name="connsiteY3813" fmla="*/ 639622 h 1996549"/>
              <a:gd name="connsiteX3814" fmla="*/ 1172619 w 1998270"/>
              <a:gd name="connsiteY3814" fmla="*/ 659237 h 1996549"/>
              <a:gd name="connsiteX3815" fmla="*/ 1153005 w 1998270"/>
              <a:gd name="connsiteY3815" fmla="*/ 639622 h 1996549"/>
              <a:gd name="connsiteX3816" fmla="*/ 1172619 w 1998270"/>
              <a:gd name="connsiteY3816" fmla="*/ 620008 h 1996549"/>
              <a:gd name="connsiteX3817" fmla="*/ 1234524 w 1998270"/>
              <a:gd name="connsiteY3817" fmla="*/ 619444 h 1996549"/>
              <a:gd name="connsiteX3818" fmla="*/ 1254803 w 1998270"/>
              <a:gd name="connsiteY3818" fmla="*/ 639757 h 1996549"/>
              <a:gd name="connsiteX3819" fmla="*/ 1254769 w 1998270"/>
              <a:gd name="connsiteY3819" fmla="*/ 640806 h 1996549"/>
              <a:gd name="connsiteX3820" fmla="*/ 1233654 w 1998270"/>
              <a:gd name="connsiteY3820" fmla="*/ 659883 h 1996549"/>
              <a:gd name="connsiteX3821" fmla="*/ 1213358 w 1998270"/>
              <a:gd name="connsiteY3821" fmla="*/ 639757 h 1996549"/>
              <a:gd name="connsiteX3822" fmla="*/ 1233654 w 1998270"/>
              <a:gd name="connsiteY3822" fmla="*/ 619460 h 1996549"/>
              <a:gd name="connsiteX3823" fmla="*/ 1234524 w 1998270"/>
              <a:gd name="connsiteY3823" fmla="*/ 619444 h 1996549"/>
              <a:gd name="connsiteX3824" fmla="*/ 1971152 w 1998270"/>
              <a:gd name="connsiteY3824" fmla="*/ 618778 h 1996549"/>
              <a:gd name="connsiteX3825" fmla="*/ 1992130 w 1998270"/>
              <a:gd name="connsiteY3825" fmla="*/ 639757 h 1996549"/>
              <a:gd name="connsiteX3826" fmla="*/ 1971152 w 1998270"/>
              <a:gd name="connsiteY3826" fmla="*/ 660565 h 1996549"/>
              <a:gd name="connsiteX3827" fmla="*/ 1950173 w 1998270"/>
              <a:gd name="connsiteY3827" fmla="*/ 639757 h 1996549"/>
              <a:gd name="connsiteX3828" fmla="*/ 1971152 w 1998270"/>
              <a:gd name="connsiteY3828" fmla="*/ 618778 h 1996549"/>
              <a:gd name="connsiteX3829" fmla="*/ 1295055 w 1998270"/>
              <a:gd name="connsiteY3829" fmla="*/ 618778 h 1996549"/>
              <a:gd name="connsiteX3830" fmla="*/ 1316034 w 1998270"/>
              <a:gd name="connsiteY3830" fmla="*/ 639757 h 1996549"/>
              <a:gd name="connsiteX3831" fmla="*/ 1295055 w 1998270"/>
              <a:gd name="connsiteY3831" fmla="*/ 660565 h 1996549"/>
              <a:gd name="connsiteX3832" fmla="*/ 1274077 w 1998270"/>
              <a:gd name="connsiteY3832" fmla="*/ 639757 h 1996549"/>
              <a:gd name="connsiteX3833" fmla="*/ 1295055 w 1998270"/>
              <a:gd name="connsiteY3833" fmla="*/ 618778 h 1996549"/>
              <a:gd name="connsiteX3834" fmla="*/ 1357138 w 1998270"/>
              <a:gd name="connsiteY3834" fmla="*/ 618267 h 1996549"/>
              <a:gd name="connsiteX3835" fmla="*/ 1357479 w 1998270"/>
              <a:gd name="connsiteY3835" fmla="*/ 618267 h 1996549"/>
              <a:gd name="connsiteX3836" fmla="*/ 1378629 w 1998270"/>
              <a:gd name="connsiteY3836" fmla="*/ 639757 h 1996549"/>
              <a:gd name="connsiteX3837" fmla="*/ 1378629 w 1998270"/>
              <a:gd name="connsiteY3837" fmla="*/ 639928 h 1996549"/>
              <a:gd name="connsiteX3838" fmla="*/ 1357138 w 1998270"/>
              <a:gd name="connsiteY3838" fmla="*/ 661077 h 1996549"/>
              <a:gd name="connsiteX3839" fmla="*/ 1335819 w 1998270"/>
              <a:gd name="connsiteY3839" fmla="*/ 639757 h 1996549"/>
              <a:gd name="connsiteX3840" fmla="*/ 1335819 w 1998270"/>
              <a:gd name="connsiteY3840" fmla="*/ 639587 h 1996549"/>
              <a:gd name="connsiteX3841" fmla="*/ 1357138 w 1998270"/>
              <a:gd name="connsiteY3841" fmla="*/ 618267 h 1996549"/>
              <a:gd name="connsiteX3842" fmla="*/ 1417858 w 1998270"/>
              <a:gd name="connsiteY3842" fmla="*/ 617754 h 1996549"/>
              <a:gd name="connsiteX3843" fmla="*/ 1439860 w 1998270"/>
              <a:gd name="connsiteY3843" fmla="*/ 639757 h 1996549"/>
              <a:gd name="connsiteX3844" fmla="*/ 1439860 w 1998270"/>
              <a:gd name="connsiteY3844" fmla="*/ 639928 h 1996549"/>
              <a:gd name="connsiteX3845" fmla="*/ 1417858 w 1998270"/>
              <a:gd name="connsiteY3845" fmla="*/ 661588 h 1996549"/>
              <a:gd name="connsiteX3846" fmla="*/ 1417687 w 1998270"/>
              <a:gd name="connsiteY3846" fmla="*/ 661588 h 1996549"/>
              <a:gd name="connsiteX3847" fmla="*/ 1395856 w 1998270"/>
              <a:gd name="connsiteY3847" fmla="*/ 639757 h 1996549"/>
              <a:gd name="connsiteX3848" fmla="*/ 1417858 w 1998270"/>
              <a:gd name="connsiteY3848" fmla="*/ 617754 h 1996549"/>
              <a:gd name="connsiteX3849" fmla="*/ 1479259 w 1998270"/>
              <a:gd name="connsiteY3849" fmla="*/ 617243 h 1996549"/>
              <a:gd name="connsiteX3850" fmla="*/ 1501773 w 1998270"/>
              <a:gd name="connsiteY3850" fmla="*/ 639757 h 1996549"/>
              <a:gd name="connsiteX3851" fmla="*/ 1479259 w 1998270"/>
              <a:gd name="connsiteY3851" fmla="*/ 662100 h 1996549"/>
              <a:gd name="connsiteX3852" fmla="*/ 1456916 w 1998270"/>
              <a:gd name="connsiteY3852" fmla="*/ 639757 h 1996549"/>
              <a:gd name="connsiteX3853" fmla="*/ 1479259 w 1998270"/>
              <a:gd name="connsiteY3853" fmla="*/ 617243 h 1996549"/>
              <a:gd name="connsiteX3854" fmla="*/ 1540660 w 1998270"/>
              <a:gd name="connsiteY3854" fmla="*/ 616731 h 1996549"/>
              <a:gd name="connsiteX3855" fmla="*/ 1541001 w 1998270"/>
              <a:gd name="connsiteY3855" fmla="*/ 616731 h 1996549"/>
              <a:gd name="connsiteX3856" fmla="*/ 1563685 w 1998270"/>
              <a:gd name="connsiteY3856" fmla="*/ 639757 h 1996549"/>
              <a:gd name="connsiteX3857" fmla="*/ 1563685 w 1998270"/>
              <a:gd name="connsiteY3857" fmla="*/ 639928 h 1996549"/>
              <a:gd name="connsiteX3858" fmla="*/ 1540660 w 1998270"/>
              <a:gd name="connsiteY3858" fmla="*/ 662612 h 1996549"/>
              <a:gd name="connsiteX3859" fmla="*/ 1517806 w 1998270"/>
              <a:gd name="connsiteY3859" fmla="*/ 639757 h 1996549"/>
              <a:gd name="connsiteX3860" fmla="*/ 1517806 w 1998270"/>
              <a:gd name="connsiteY3860" fmla="*/ 639587 h 1996549"/>
              <a:gd name="connsiteX3861" fmla="*/ 1540660 w 1998270"/>
              <a:gd name="connsiteY3861" fmla="*/ 616731 h 1996549"/>
              <a:gd name="connsiteX3862" fmla="*/ 1602061 w 1998270"/>
              <a:gd name="connsiteY3862" fmla="*/ 616390 h 1996549"/>
              <a:gd name="connsiteX3863" fmla="*/ 1625428 w 1998270"/>
              <a:gd name="connsiteY3863" fmla="*/ 639757 h 1996549"/>
              <a:gd name="connsiteX3864" fmla="*/ 1625428 w 1998270"/>
              <a:gd name="connsiteY3864" fmla="*/ 639928 h 1996549"/>
              <a:gd name="connsiteX3865" fmla="*/ 1602061 w 1998270"/>
              <a:gd name="connsiteY3865" fmla="*/ 662954 h 1996549"/>
              <a:gd name="connsiteX3866" fmla="*/ 1578866 w 1998270"/>
              <a:gd name="connsiteY3866" fmla="*/ 639757 h 1996549"/>
              <a:gd name="connsiteX3867" fmla="*/ 1578866 w 1998270"/>
              <a:gd name="connsiteY3867" fmla="*/ 639586 h 1996549"/>
              <a:gd name="connsiteX3868" fmla="*/ 1602061 w 1998270"/>
              <a:gd name="connsiteY3868" fmla="*/ 616390 h 1996549"/>
              <a:gd name="connsiteX3869" fmla="*/ 1664145 w 1998270"/>
              <a:gd name="connsiteY3869" fmla="*/ 616049 h 1996549"/>
              <a:gd name="connsiteX3870" fmla="*/ 1687853 w 1998270"/>
              <a:gd name="connsiteY3870" fmla="*/ 639757 h 1996549"/>
              <a:gd name="connsiteX3871" fmla="*/ 1687853 w 1998270"/>
              <a:gd name="connsiteY3871" fmla="*/ 639928 h 1996549"/>
              <a:gd name="connsiteX3872" fmla="*/ 1664145 w 1998270"/>
              <a:gd name="connsiteY3872" fmla="*/ 663294 h 1996549"/>
              <a:gd name="connsiteX3873" fmla="*/ 1640608 w 1998270"/>
              <a:gd name="connsiteY3873" fmla="*/ 639757 h 1996549"/>
              <a:gd name="connsiteX3874" fmla="*/ 1640608 w 1998270"/>
              <a:gd name="connsiteY3874" fmla="*/ 639587 h 1996549"/>
              <a:gd name="connsiteX3875" fmla="*/ 1664145 w 1998270"/>
              <a:gd name="connsiteY3875" fmla="*/ 616049 h 1996549"/>
              <a:gd name="connsiteX3876" fmla="*/ 1724864 w 1998270"/>
              <a:gd name="connsiteY3876" fmla="*/ 615878 h 1996549"/>
              <a:gd name="connsiteX3877" fmla="*/ 1748742 w 1998270"/>
              <a:gd name="connsiteY3877" fmla="*/ 639757 h 1996549"/>
              <a:gd name="connsiteX3878" fmla="*/ 1724864 w 1998270"/>
              <a:gd name="connsiteY3878" fmla="*/ 663464 h 1996549"/>
              <a:gd name="connsiteX3879" fmla="*/ 1701157 w 1998270"/>
              <a:gd name="connsiteY3879" fmla="*/ 639757 h 1996549"/>
              <a:gd name="connsiteX3880" fmla="*/ 1701157 w 1998270"/>
              <a:gd name="connsiteY3880" fmla="*/ 639586 h 1996549"/>
              <a:gd name="connsiteX3881" fmla="*/ 1724864 w 1998270"/>
              <a:gd name="connsiteY3881" fmla="*/ 615878 h 1996549"/>
              <a:gd name="connsiteX3882" fmla="*/ 1786265 w 1998270"/>
              <a:gd name="connsiteY3882" fmla="*/ 615708 h 1996549"/>
              <a:gd name="connsiteX3883" fmla="*/ 1810314 w 1998270"/>
              <a:gd name="connsiteY3883" fmla="*/ 639757 h 1996549"/>
              <a:gd name="connsiteX3884" fmla="*/ 1786265 w 1998270"/>
              <a:gd name="connsiteY3884" fmla="*/ 663635 h 1996549"/>
              <a:gd name="connsiteX3885" fmla="*/ 1762387 w 1998270"/>
              <a:gd name="connsiteY3885" fmla="*/ 639757 h 1996549"/>
              <a:gd name="connsiteX3886" fmla="*/ 1786265 w 1998270"/>
              <a:gd name="connsiteY3886" fmla="*/ 615708 h 1996549"/>
              <a:gd name="connsiteX3887" fmla="*/ 1847666 w 1998270"/>
              <a:gd name="connsiteY3887" fmla="*/ 615538 h 1996549"/>
              <a:gd name="connsiteX3888" fmla="*/ 1848007 w 1998270"/>
              <a:gd name="connsiteY3888" fmla="*/ 615538 h 1996549"/>
              <a:gd name="connsiteX3889" fmla="*/ 1871886 w 1998270"/>
              <a:gd name="connsiteY3889" fmla="*/ 639757 h 1996549"/>
              <a:gd name="connsiteX3890" fmla="*/ 1871886 w 1998270"/>
              <a:gd name="connsiteY3890" fmla="*/ 639928 h 1996549"/>
              <a:gd name="connsiteX3891" fmla="*/ 1847666 w 1998270"/>
              <a:gd name="connsiteY3891" fmla="*/ 663806 h 1996549"/>
              <a:gd name="connsiteX3892" fmla="*/ 1823618 w 1998270"/>
              <a:gd name="connsiteY3892" fmla="*/ 639757 h 1996549"/>
              <a:gd name="connsiteX3893" fmla="*/ 1823618 w 1998270"/>
              <a:gd name="connsiteY3893" fmla="*/ 639586 h 1996549"/>
              <a:gd name="connsiteX3894" fmla="*/ 1847666 w 1998270"/>
              <a:gd name="connsiteY3894" fmla="*/ 615538 h 1996549"/>
              <a:gd name="connsiteX3895" fmla="*/ 1910278 w 1998270"/>
              <a:gd name="connsiteY3895" fmla="*/ 615517 h 1996549"/>
              <a:gd name="connsiteX3896" fmla="*/ 1934139 w 1998270"/>
              <a:gd name="connsiteY3896" fmla="*/ 639757 h 1996549"/>
              <a:gd name="connsiteX3897" fmla="*/ 1934139 w 1998270"/>
              <a:gd name="connsiteY3897" fmla="*/ 639928 h 1996549"/>
              <a:gd name="connsiteX3898" fmla="*/ 1909920 w 1998270"/>
              <a:gd name="connsiteY3898" fmla="*/ 663806 h 1996549"/>
              <a:gd name="connsiteX3899" fmla="*/ 1885871 w 1998270"/>
              <a:gd name="connsiteY3899" fmla="*/ 639757 h 1996549"/>
              <a:gd name="connsiteX3900" fmla="*/ 1909067 w 1998270"/>
              <a:gd name="connsiteY3900" fmla="*/ 615538 h 1996549"/>
              <a:gd name="connsiteX3901" fmla="*/ 1910278 w 1998270"/>
              <a:gd name="connsiteY3901" fmla="*/ 615517 h 1996549"/>
              <a:gd name="connsiteX3902" fmla="*/ 5628 w 1998270"/>
              <a:gd name="connsiteY3902" fmla="*/ 573581 h 1996549"/>
              <a:gd name="connsiteX3903" fmla="*/ 5969 w 1998270"/>
              <a:gd name="connsiteY3903" fmla="*/ 573581 h 1996549"/>
              <a:gd name="connsiteX3904" fmla="*/ 10404 w 1998270"/>
              <a:gd name="connsiteY3904" fmla="*/ 578356 h 1996549"/>
              <a:gd name="connsiteX3905" fmla="*/ 5628 w 1998270"/>
              <a:gd name="connsiteY3905" fmla="*/ 583132 h 1996549"/>
              <a:gd name="connsiteX3906" fmla="*/ 853 w 1998270"/>
              <a:gd name="connsiteY3906" fmla="*/ 578356 h 1996549"/>
              <a:gd name="connsiteX3907" fmla="*/ 5628 w 1998270"/>
              <a:gd name="connsiteY3907" fmla="*/ 573581 h 1996549"/>
              <a:gd name="connsiteX3908" fmla="*/ 67029 w 1998270"/>
              <a:gd name="connsiteY3908" fmla="*/ 571703 h 1996549"/>
              <a:gd name="connsiteX3909" fmla="*/ 67371 w 1998270"/>
              <a:gd name="connsiteY3909" fmla="*/ 571703 h 1996549"/>
              <a:gd name="connsiteX3910" fmla="*/ 73681 w 1998270"/>
              <a:gd name="connsiteY3910" fmla="*/ 578356 h 1996549"/>
              <a:gd name="connsiteX3911" fmla="*/ 67029 w 1998270"/>
              <a:gd name="connsiteY3911" fmla="*/ 585006 h 1996549"/>
              <a:gd name="connsiteX3912" fmla="*/ 60378 w 1998270"/>
              <a:gd name="connsiteY3912" fmla="*/ 578356 h 1996549"/>
              <a:gd name="connsiteX3913" fmla="*/ 67029 w 1998270"/>
              <a:gd name="connsiteY3913" fmla="*/ 571703 h 1996549"/>
              <a:gd name="connsiteX3914" fmla="*/ 189833 w 1998270"/>
              <a:gd name="connsiteY3914" fmla="*/ 570339 h 1996549"/>
              <a:gd name="connsiteX3915" fmla="*/ 190174 w 1998270"/>
              <a:gd name="connsiteY3915" fmla="*/ 570339 h 1996549"/>
              <a:gd name="connsiteX3916" fmla="*/ 198020 w 1998270"/>
              <a:gd name="connsiteY3916" fmla="*/ 578525 h 1996549"/>
              <a:gd name="connsiteX3917" fmla="*/ 189833 w 1998270"/>
              <a:gd name="connsiteY3917" fmla="*/ 586713 h 1996549"/>
              <a:gd name="connsiteX3918" fmla="*/ 181646 w 1998270"/>
              <a:gd name="connsiteY3918" fmla="*/ 578525 h 1996549"/>
              <a:gd name="connsiteX3919" fmla="*/ 189833 w 1998270"/>
              <a:gd name="connsiteY3919" fmla="*/ 570339 h 1996549"/>
              <a:gd name="connsiteX3920" fmla="*/ 129113 w 1998270"/>
              <a:gd name="connsiteY3920" fmla="*/ 570339 h 1996549"/>
              <a:gd name="connsiteX3921" fmla="*/ 129454 w 1998270"/>
              <a:gd name="connsiteY3921" fmla="*/ 570339 h 1996549"/>
              <a:gd name="connsiteX3922" fmla="*/ 136618 w 1998270"/>
              <a:gd name="connsiteY3922" fmla="*/ 577844 h 1996549"/>
              <a:gd name="connsiteX3923" fmla="*/ 129113 w 1998270"/>
              <a:gd name="connsiteY3923" fmla="*/ 585348 h 1996549"/>
              <a:gd name="connsiteX3924" fmla="*/ 121609 w 1998270"/>
              <a:gd name="connsiteY3924" fmla="*/ 577844 h 1996549"/>
              <a:gd name="connsiteX3925" fmla="*/ 129113 w 1998270"/>
              <a:gd name="connsiteY3925" fmla="*/ 570339 h 1996549"/>
              <a:gd name="connsiteX3926" fmla="*/ 251233 w 1998270"/>
              <a:gd name="connsiteY3926" fmla="*/ 569315 h 1996549"/>
              <a:gd name="connsiteX3927" fmla="*/ 251574 w 1998270"/>
              <a:gd name="connsiteY3927" fmla="*/ 569315 h 1996549"/>
              <a:gd name="connsiteX3928" fmla="*/ 260273 w 1998270"/>
              <a:gd name="connsiteY3928" fmla="*/ 578356 h 1996549"/>
              <a:gd name="connsiteX3929" fmla="*/ 251233 w 1998270"/>
              <a:gd name="connsiteY3929" fmla="*/ 587396 h 1996549"/>
              <a:gd name="connsiteX3930" fmla="*/ 242194 w 1998270"/>
              <a:gd name="connsiteY3930" fmla="*/ 578356 h 1996549"/>
              <a:gd name="connsiteX3931" fmla="*/ 251233 w 1998270"/>
              <a:gd name="connsiteY3931" fmla="*/ 569315 h 1996549"/>
              <a:gd name="connsiteX3932" fmla="*/ 312635 w 1998270"/>
              <a:gd name="connsiteY3932" fmla="*/ 568463 h 1996549"/>
              <a:gd name="connsiteX3933" fmla="*/ 322527 w 1998270"/>
              <a:gd name="connsiteY3933" fmla="*/ 578356 h 1996549"/>
              <a:gd name="connsiteX3934" fmla="*/ 312635 w 1998270"/>
              <a:gd name="connsiteY3934" fmla="*/ 588247 h 1996549"/>
              <a:gd name="connsiteX3935" fmla="*/ 302743 w 1998270"/>
              <a:gd name="connsiteY3935" fmla="*/ 578356 h 1996549"/>
              <a:gd name="connsiteX3936" fmla="*/ 312635 w 1998270"/>
              <a:gd name="connsiteY3936" fmla="*/ 568463 h 1996549"/>
              <a:gd name="connsiteX3937" fmla="*/ 374036 w 1998270"/>
              <a:gd name="connsiteY3937" fmla="*/ 567781 h 1996549"/>
              <a:gd name="connsiteX3938" fmla="*/ 384611 w 1998270"/>
              <a:gd name="connsiteY3938" fmla="*/ 578356 h 1996549"/>
              <a:gd name="connsiteX3939" fmla="*/ 374036 w 1998270"/>
              <a:gd name="connsiteY3939" fmla="*/ 588931 h 1996549"/>
              <a:gd name="connsiteX3940" fmla="*/ 363462 w 1998270"/>
              <a:gd name="connsiteY3940" fmla="*/ 578356 h 1996549"/>
              <a:gd name="connsiteX3941" fmla="*/ 374036 w 1998270"/>
              <a:gd name="connsiteY3941" fmla="*/ 567781 h 1996549"/>
              <a:gd name="connsiteX3942" fmla="*/ 436119 w 1998270"/>
              <a:gd name="connsiteY3942" fmla="*/ 566927 h 1996549"/>
              <a:gd name="connsiteX3943" fmla="*/ 447547 w 1998270"/>
              <a:gd name="connsiteY3943" fmla="*/ 578356 h 1996549"/>
              <a:gd name="connsiteX3944" fmla="*/ 436119 w 1998270"/>
              <a:gd name="connsiteY3944" fmla="*/ 589783 h 1996549"/>
              <a:gd name="connsiteX3945" fmla="*/ 424692 w 1998270"/>
              <a:gd name="connsiteY3945" fmla="*/ 578356 h 1996549"/>
              <a:gd name="connsiteX3946" fmla="*/ 436119 w 1998270"/>
              <a:gd name="connsiteY3946" fmla="*/ 566927 h 1996549"/>
              <a:gd name="connsiteX3947" fmla="*/ 496838 w 1998270"/>
              <a:gd name="connsiteY3947" fmla="*/ 566246 h 1996549"/>
              <a:gd name="connsiteX3948" fmla="*/ 508948 w 1998270"/>
              <a:gd name="connsiteY3948" fmla="*/ 578356 h 1996549"/>
              <a:gd name="connsiteX3949" fmla="*/ 496838 w 1998270"/>
              <a:gd name="connsiteY3949" fmla="*/ 590466 h 1996549"/>
              <a:gd name="connsiteX3950" fmla="*/ 484729 w 1998270"/>
              <a:gd name="connsiteY3950" fmla="*/ 578356 h 1996549"/>
              <a:gd name="connsiteX3951" fmla="*/ 496838 w 1998270"/>
              <a:gd name="connsiteY3951" fmla="*/ 566246 h 1996549"/>
              <a:gd name="connsiteX3952" fmla="*/ 558240 w 1998270"/>
              <a:gd name="connsiteY3952" fmla="*/ 565393 h 1996549"/>
              <a:gd name="connsiteX3953" fmla="*/ 571203 w 1998270"/>
              <a:gd name="connsiteY3953" fmla="*/ 578356 h 1996549"/>
              <a:gd name="connsiteX3954" fmla="*/ 558240 w 1998270"/>
              <a:gd name="connsiteY3954" fmla="*/ 591318 h 1996549"/>
              <a:gd name="connsiteX3955" fmla="*/ 545278 w 1998270"/>
              <a:gd name="connsiteY3955" fmla="*/ 578356 h 1996549"/>
              <a:gd name="connsiteX3956" fmla="*/ 558240 w 1998270"/>
              <a:gd name="connsiteY3956" fmla="*/ 565393 h 1996549"/>
              <a:gd name="connsiteX3957" fmla="*/ 619642 w 1998270"/>
              <a:gd name="connsiteY3957" fmla="*/ 564711 h 1996549"/>
              <a:gd name="connsiteX3958" fmla="*/ 633286 w 1998270"/>
              <a:gd name="connsiteY3958" fmla="*/ 578356 h 1996549"/>
              <a:gd name="connsiteX3959" fmla="*/ 619642 w 1998270"/>
              <a:gd name="connsiteY3959" fmla="*/ 592002 h 1996549"/>
              <a:gd name="connsiteX3960" fmla="*/ 605997 w 1998270"/>
              <a:gd name="connsiteY3960" fmla="*/ 578356 h 1996549"/>
              <a:gd name="connsiteX3961" fmla="*/ 619642 w 1998270"/>
              <a:gd name="connsiteY3961" fmla="*/ 564711 h 1996549"/>
              <a:gd name="connsiteX3962" fmla="*/ 681042 w 1998270"/>
              <a:gd name="connsiteY3962" fmla="*/ 563858 h 1996549"/>
              <a:gd name="connsiteX3963" fmla="*/ 695539 w 1998270"/>
              <a:gd name="connsiteY3963" fmla="*/ 578356 h 1996549"/>
              <a:gd name="connsiteX3964" fmla="*/ 681042 w 1998270"/>
              <a:gd name="connsiteY3964" fmla="*/ 592853 h 1996549"/>
              <a:gd name="connsiteX3965" fmla="*/ 666545 w 1998270"/>
              <a:gd name="connsiteY3965" fmla="*/ 578356 h 1996549"/>
              <a:gd name="connsiteX3966" fmla="*/ 681042 w 1998270"/>
              <a:gd name="connsiteY3966" fmla="*/ 563858 h 1996549"/>
              <a:gd name="connsiteX3967" fmla="*/ 743126 w 1998270"/>
              <a:gd name="connsiteY3967" fmla="*/ 563176 h 1996549"/>
              <a:gd name="connsiteX3968" fmla="*/ 758306 w 1998270"/>
              <a:gd name="connsiteY3968" fmla="*/ 578356 h 1996549"/>
              <a:gd name="connsiteX3969" fmla="*/ 758306 w 1998270"/>
              <a:gd name="connsiteY3969" fmla="*/ 578527 h 1996549"/>
              <a:gd name="connsiteX3970" fmla="*/ 743126 w 1998270"/>
              <a:gd name="connsiteY3970" fmla="*/ 593365 h 1996549"/>
              <a:gd name="connsiteX3971" fmla="*/ 742955 w 1998270"/>
              <a:gd name="connsiteY3971" fmla="*/ 593367 h 1996549"/>
              <a:gd name="connsiteX3972" fmla="*/ 727946 w 1998270"/>
              <a:gd name="connsiteY3972" fmla="*/ 578356 h 1996549"/>
              <a:gd name="connsiteX3973" fmla="*/ 743126 w 1998270"/>
              <a:gd name="connsiteY3973" fmla="*/ 563176 h 1996549"/>
              <a:gd name="connsiteX3974" fmla="*/ 803845 w 1998270"/>
              <a:gd name="connsiteY3974" fmla="*/ 562323 h 1996549"/>
              <a:gd name="connsiteX3975" fmla="*/ 819878 w 1998270"/>
              <a:gd name="connsiteY3975" fmla="*/ 578356 h 1996549"/>
              <a:gd name="connsiteX3976" fmla="*/ 803845 w 1998270"/>
              <a:gd name="connsiteY3976" fmla="*/ 594218 h 1996549"/>
              <a:gd name="connsiteX3977" fmla="*/ 787813 w 1998270"/>
              <a:gd name="connsiteY3977" fmla="*/ 578356 h 1996549"/>
              <a:gd name="connsiteX3978" fmla="*/ 803845 w 1998270"/>
              <a:gd name="connsiteY3978" fmla="*/ 562323 h 1996549"/>
              <a:gd name="connsiteX3979" fmla="*/ 865246 w 1998270"/>
              <a:gd name="connsiteY3979" fmla="*/ 561640 h 1996549"/>
              <a:gd name="connsiteX3980" fmla="*/ 882302 w 1998270"/>
              <a:gd name="connsiteY3980" fmla="*/ 578696 h 1996549"/>
              <a:gd name="connsiteX3981" fmla="*/ 865246 w 1998270"/>
              <a:gd name="connsiteY3981" fmla="*/ 595752 h 1996549"/>
              <a:gd name="connsiteX3982" fmla="*/ 848191 w 1998270"/>
              <a:gd name="connsiteY3982" fmla="*/ 578696 h 1996549"/>
              <a:gd name="connsiteX3983" fmla="*/ 865246 w 1998270"/>
              <a:gd name="connsiteY3983" fmla="*/ 561640 h 1996549"/>
              <a:gd name="connsiteX3984" fmla="*/ 926647 w 1998270"/>
              <a:gd name="connsiteY3984" fmla="*/ 560958 h 1996549"/>
              <a:gd name="connsiteX3985" fmla="*/ 943703 w 1998270"/>
              <a:gd name="connsiteY3985" fmla="*/ 578014 h 1996549"/>
              <a:gd name="connsiteX3986" fmla="*/ 926647 w 1998270"/>
              <a:gd name="connsiteY3986" fmla="*/ 595070 h 1996549"/>
              <a:gd name="connsiteX3987" fmla="*/ 909592 w 1998270"/>
              <a:gd name="connsiteY3987" fmla="*/ 578014 h 1996549"/>
              <a:gd name="connsiteX3988" fmla="*/ 926647 w 1998270"/>
              <a:gd name="connsiteY3988" fmla="*/ 560958 h 1996549"/>
              <a:gd name="connsiteX3989" fmla="*/ 988049 w 1998270"/>
              <a:gd name="connsiteY3989" fmla="*/ 560276 h 1996549"/>
              <a:gd name="connsiteX3990" fmla="*/ 988390 w 1998270"/>
              <a:gd name="connsiteY3990" fmla="*/ 560276 h 1996549"/>
              <a:gd name="connsiteX3991" fmla="*/ 1006129 w 1998270"/>
              <a:gd name="connsiteY3991" fmla="*/ 578356 h 1996549"/>
              <a:gd name="connsiteX3992" fmla="*/ 988049 w 1998270"/>
              <a:gd name="connsiteY3992" fmla="*/ 595412 h 1996549"/>
              <a:gd name="connsiteX3993" fmla="*/ 969970 w 1998270"/>
              <a:gd name="connsiteY3993" fmla="*/ 578356 h 1996549"/>
              <a:gd name="connsiteX3994" fmla="*/ 988049 w 1998270"/>
              <a:gd name="connsiteY3994" fmla="*/ 560276 h 1996549"/>
              <a:gd name="connsiteX3995" fmla="*/ 1050132 w 1998270"/>
              <a:gd name="connsiteY3995" fmla="*/ 559594 h 1996549"/>
              <a:gd name="connsiteX3996" fmla="*/ 1068894 w 1998270"/>
              <a:gd name="connsiteY3996" fmla="*/ 578356 h 1996549"/>
              <a:gd name="connsiteX3997" fmla="*/ 1068894 w 1998270"/>
              <a:gd name="connsiteY3997" fmla="*/ 578527 h 1996549"/>
              <a:gd name="connsiteX3998" fmla="*/ 1050132 w 1998270"/>
              <a:gd name="connsiteY3998" fmla="*/ 596948 h 1996549"/>
              <a:gd name="connsiteX3999" fmla="*/ 1031371 w 1998270"/>
              <a:gd name="connsiteY3999" fmla="*/ 578356 h 1996549"/>
              <a:gd name="connsiteX4000" fmla="*/ 1050132 w 1998270"/>
              <a:gd name="connsiteY4000" fmla="*/ 559594 h 1996549"/>
              <a:gd name="connsiteX4001" fmla="*/ 1110851 w 1998270"/>
              <a:gd name="connsiteY4001" fmla="*/ 558741 h 1996549"/>
              <a:gd name="connsiteX4002" fmla="*/ 1111192 w 1998270"/>
              <a:gd name="connsiteY4002" fmla="*/ 558741 h 1996549"/>
              <a:gd name="connsiteX4003" fmla="*/ 1130465 w 1998270"/>
              <a:gd name="connsiteY4003" fmla="*/ 578356 h 1996549"/>
              <a:gd name="connsiteX4004" fmla="*/ 1130465 w 1998270"/>
              <a:gd name="connsiteY4004" fmla="*/ 578525 h 1996549"/>
              <a:gd name="connsiteX4005" fmla="*/ 1110851 w 1998270"/>
              <a:gd name="connsiteY4005" fmla="*/ 597799 h 1996549"/>
              <a:gd name="connsiteX4006" fmla="*/ 1091237 w 1998270"/>
              <a:gd name="connsiteY4006" fmla="*/ 578356 h 1996549"/>
              <a:gd name="connsiteX4007" fmla="*/ 1110851 w 1998270"/>
              <a:gd name="connsiteY4007" fmla="*/ 558741 h 1996549"/>
              <a:gd name="connsiteX4008" fmla="*/ 1172252 w 1998270"/>
              <a:gd name="connsiteY4008" fmla="*/ 558228 h 1996549"/>
              <a:gd name="connsiteX4009" fmla="*/ 1192378 w 1998270"/>
              <a:gd name="connsiteY4009" fmla="*/ 578356 h 1996549"/>
              <a:gd name="connsiteX4010" fmla="*/ 1192378 w 1998270"/>
              <a:gd name="connsiteY4010" fmla="*/ 578525 h 1996549"/>
              <a:gd name="connsiteX4011" fmla="*/ 1172252 w 1998270"/>
              <a:gd name="connsiteY4011" fmla="*/ 598310 h 1996549"/>
              <a:gd name="connsiteX4012" fmla="*/ 1172082 w 1998270"/>
              <a:gd name="connsiteY4012" fmla="*/ 598310 h 1996549"/>
              <a:gd name="connsiteX4013" fmla="*/ 1152127 w 1998270"/>
              <a:gd name="connsiteY4013" fmla="*/ 578356 h 1996549"/>
              <a:gd name="connsiteX4014" fmla="*/ 1172252 w 1998270"/>
              <a:gd name="connsiteY4014" fmla="*/ 558228 h 1996549"/>
              <a:gd name="connsiteX4015" fmla="*/ 1233654 w 1998270"/>
              <a:gd name="connsiteY4015" fmla="*/ 557547 h 1996549"/>
              <a:gd name="connsiteX4016" fmla="*/ 1233995 w 1998270"/>
              <a:gd name="connsiteY4016" fmla="*/ 557547 h 1996549"/>
              <a:gd name="connsiteX4017" fmla="*/ 1254462 w 1998270"/>
              <a:gd name="connsiteY4017" fmla="*/ 578356 h 1996549"/>
              <a:gd name="connsiteX4018" fmla="*/ 1254462 w 1998270"/>
              <a:gd name="connsiteY4018" fmla="*/ 578525 h 1996549"/>
              <a:gd name="connsiteX4019" fmla="*/ 1233654 w 1998270"/>
              <a:gd name="connsiteY4019" fmla="*/ 598993 h 1996549"/>
              <a:gd name="connsiteX4020" fmla="*/ 1212846 w 1998270"/>
              <a:gd name="connsiteY4020" fmla="*/ 578356 h 1996549"/>
              <a:gd name="connsiteX4021" fmla="*/ 1233654 w 1998270"/>
              <a:gd name="connsiteY4021" fmla="*/ 557547 h 1996549"/>
              <a:gd name="connsiteX4022" fmla="*/ 1295054 w 1998270"/>
              <a:gd name="connsiteY4022" fmla="*/ 556864 h 1996549"/>
              <a:gd name="connsiteX4023" fmla="*/ 1295396 w 1998270"/>
              <a:gd name="connsiteY4023" fmla="*/ 556864 h 1996549"/>
              <a:gd name="connsiteX4024" fmla="*/ 1316545 w 1998270"/>
              <a:gd name="connsiteY4024" fmla="*/ 578356 h 1996549"/>
              <a:gd name="connsiteX4025" fmla="*/ 1316545 w 1998270"/>
              <a:gd name="connsiteY4025" fmla="*/ 578527 h 1996549"/>
              <a:gd name="connsiteX4026" fmla="*/ 1295054 w 1998270"/>
              <a:gd name="connsiteY4026" fmla="*/ 599676 h 1996549"/>
              <a:gd name="connsiteX4027" fmla="*/ 1273735 w 1998270"/>
              <a:gd name="connsiteY4027" fmla="*/ 578356 h 1996549"/>
              <a:gd name="connsiteX4028" fmla="*/ 1273735 w 1998270"/>
              <a:gd name="connsiteY4028" fmla="*/ 578185 h 1996549"/>
              <a:gd name="connsiteX4029" fmla="*/ 1295054 w 1998270"/>
              <a:gd name="connsiteY4029" fmla="*/ 556864 h 1996549"/>
              <a:gd name="connsiteX4030" fmla="*/ 1971151 w 1998270"/>
              <a:gd name="connsiteY4030" fmla="*/ 556694 h 1996549"/>
              <a:gd name="connsiteX4031" fmla="*/ 1992812 w 1998270"/>
              <a:gd name="connsiteY4031" fmla="*/ 578356 h 1996549"/>
              <a:gd name="connsiteX4032" fmla="*/ 1992812 w 1998270"/>
              <a:gd name="connsiteY4032" fmla="*/ 578525 h 1996549"/>
              <a:gd name="connsiteX4033" fmla="*/ 1971151 w 1998270"/>
              <a:gd name="connsiteY4033" fmla="*/ 599846 h 1996549"/>
              <a:gd name="connsiteX4034" fmla="*/ 1970981 w 1998270"/>
              <a:gd name="connsiteY4034" fmla="*/ 599846 h 1996549"/>
              <a:gd name="connsiteX4035" fmla="*/ 1949491 w 1998270"/>
              <a:gd name="connsiteY4035" fmla="*/ 578356 h 1996549"/>
              <a:gd name="connsiteX4036" fmla="*/ 1971151 w 1998270"/>
              <a:gd name="connsiteY4036" fmla="*/ 556694 h 1996549"/>
              <a:gd name="connsiteX4037" fmla="*/ 1357139 w 1998270"/>
              <a:gd name="connsiteY4037" fmla="*/ 556353 h 1996549"/>
              <a:gd name="connsiteX4038" fmla="*/ 1379141 w 1998270"/>
              <a:gd name="connsiteY4038" fmla="*/ 578356 h 1996549"/>
              <a:gd name="connsiteX4039" fmla="*/ 1379141 w 1998270"/>
              <a:gd name="connsiteY4039" fmla="*/ 578525 h 1996549"/>
              <a:gd name="connsiteX4040" fmla="*/ 1357139 w 1998270"/>
              <a:gd name="connsiteY4040" fmla="*/ 600186 h 1996549"/>
              <a:gd name="connsiteX4041" fmla="*/ 1356968 w 1998270"/>
              <a:gd name="connsiteY4041" fmla="*/ 600186 h 1996549"/>
              <a:gd name="connsiteX4042" fmla="*/ 1335137 w 1998270"/>
              <a:gd name="connsiteY4042" fmla="*/ 578356 h 1996549"/>
              <a:gd name="connsiteX4043" fmla="*/ 1357139 w 1998270"/>
              <a:gd name="connsiteY4043" fmla="*/ 556353 h 1996549"/>
              <a:gd name="connsiteX4044" fmla="*/ 1417858 w 1998270"/>
              <a:gd name="connsiteY4044" fmla="*/ 555671 h 1996549"/>
              <a:gd name="connsiteX4045" fmla="*/ 1418199 w 1998270"/>
              <a:gd name="connsiteY4045" fmla="*/ 555671 h 1996549"/>
              <a:gd name="connsiteX4046" fmla="*/ 1440542 w 1998270"/>
              <a:gd name="connsiteY4046" fmla="*/ 578356 h 1996549"/>
              <a:gd name="connsiteX4047" fmla="*/ 1440542 w 1998270"/>
              <a:gd name="connsiteY4047" fmla="*/ 578525 h 1996549"/>
              <a:gd name="connsiteX4048" fmla="*/ 1417858 w 1998270"/>
              <a:gd name="connsiteY4048" fmla="*/ 600870 h 1996549"/>
              <a:gd name="connsiteX4049" fmla="*/ 1395174 w 1998270"/>
              <a:gd name="connsiteY4049" fmla="*/ 578356 h 1996549"/>
              <a:gd name="connsiteX4050" fmla="*/ 1417858 w 1998270"/>
              <a:gd name="connsiteY4050" fmla="*/ 555671 h 1996549"/>
              <a:gd name="connsiteX4051" fmla="*/ 1479259 w 1998270"/>
              <a:gd name="connsiteY4051" fmla="*/ 555159 h 1996549"/>
              <a:gd name="connsiteX4052" fmla="*/ 1502455 w 1998270"/>
              <a:gd name="connsiteY4052" fmla="*/ 578356 h 1996549"/>
              <a:gd name="connsiteX4053" fmla="*/ 1502455 w 1998270"/>
              <a:gd name="connsiteY4053" fmla="*/ 578525 h 1996549"/>
              <a:gd name="connsiteX4054" fmla="*/ 1479259 w 1998270"/>
              <a:gd name="connsiteY4054" fmla="*/ 601380 h 1996549"/>
              <a:gd name="connsiteX4055" fmla="*/ 1478918 w 1998270"/>
              <a:gd name="connsiteY4055" fmla="*/ 601380 h 1996549"/>
              <a:gd name="connsiteX4056" fmla="*/ 1456233 w 1998270"/>
              <a:gd name="connsiteY4056" fmla="*/ 578356 h 1996549"/>
              <a:gd name="connsiteX4057" fmla="*/ 1456233 w 1998270"/>
              <a:gd name="connsiteY4057" fmla="*/ 578185 h 1996549"/>
              <a:gd name="connsiteX4058" fmla="*/ 1479259 w 1998270"/>
              <a:gd name="connsiteY4058" fmla="*/ 555159 h 1996549"/>
              <a:gd name="connsiteX4059" fmla="*/ 1540660 w 1998270"/>
              <a:gd name="connsiteY4059" fmla="*/ 554648 h 1996549"/>
              <a:gd name="connsiteX4060" fmla="*/ 1564367 w 1998270"/>
              <a:gd name="connsiteY4060" fmla="*/ 578356 h 1996549"/>
              <a:gd name="connsiteX4061" fmla="*/ 1564367 w 1998270"/>
              <a:gd name="connsiteY4061" fmla="*/ 578527 h 1996549"/>
              <a:gd name="connsiteX4062" fmla="*/ 1540660 w 1998270"/>
              <a:gd name="connsiteY4062" fmla="*/ 601893 h 1996549"/>
              <a:gd name="connsiteX4063" fmla="*/ 1517123 w 1998270"/>
              <a:gd name="connsiteY4063" fmla="*/ 578356 h 1996549"/>
              <a:gd name="connsiteX4064" fmla="*/ 1517123 w 1998270"/>
              <a:gd name="connsiteY4064" fmla="*/ 578186 h 1996549"/>
              <a:gd name="connsiteX4065" fmla="*/ 1540660 w 1998270"/>
              <a:gd name="connsiteY4065" fmla="*/ 554648 h 1996549"/>
              <a:gd name="connsiteX4066" fmla="*/ 1602061 w 1998270"/>
              <a:gd name="connsiteY4066" fmla="*/ 554305 h 1996549"/>
              <a:gd name="connsiteX4067" fmla="*/ 1626110 w 1998270"/>
              <a:gd name="connsiteY4067" fmla="*/ 578356 h 1996549"/>
              <a:gd name="connsiteX4068" fmla="*/ 1602061 w 1998270"/>
              <a:gd name="connsiteY4068" fmla="*/ 602234 h 1996549"/>
              <a:gd name="connsiteX4069" fmla="*/ 1578183 w 1998270"/>
              <a:gd name="connsiteY4069" fmla="*/ 578356 h 1996549"/>
              <a:gd name="connsiteX4070" fmla="*/ 1602061 w 1998270"/>
              <a:gd name="connsiteY4070" fmla="*/ 554305 h 1996549"/>
              <a:gd name="connsiteX4071" fmla="*/ 1909067 w 1998270"/>
              <a:gd name="connsiteY4071" fmla="*/ 553283 h 1996549"/>
              <a:gd name="connsiteX4072" fmla="*/ 1934139 w 1998270"/>
              <a:gd name="connsiteY4072" fmla="*/ 578356 h 1996549"/>
              <a:gd name="connsiteX4073" fmla="*/ 1934139 w 1998270"/>
              <a:gd name="connsiteY4073" fmla="*/ 578525 h 1996549"/>
              <a:gd name="connsiteX4074" fmla="*/ 1909067 w 1998270"/>
              <a:gd name="connsiteY4074" fmla="*/ 603258 h 1996549"/>
              <a:gd name="connsiteX4075" fmla="*/ 1884166 w 1998270"/>
              <a:gd name="connsiteY4075" fmla="*/ 578356 h 1996549"/>
              <a:gd name="connsiteX4076" fmla="*/ 1884166 w 1998270"/>
              <a:gd name="connsiteY4076" fmla="*/ 578185 h 1996549"/>
              <a:gd name="connsiteX4077" fmla="*/ 1909067 w 1998270"/>
              <a:gd name="connsiteY4077" fmla="*/ 553283 h 1996549"/>
              <a:gd name="connsiteX4078" fmla="*/ 1847667 w 1998270"/>
              <a:gd name="connsiteY4078" fmla="*/ 553283 h 1996549"/>
              <a:gd name="connsiteX4079" fmla="*/ 1872739 w 1998270"/>
              <a:gd name="connsiteY4079" fmla="*/ 578356 h 1996549"/>
              <a:gd name="connsiteX4080" fmla="*/ 1872739 w 1998270"/>
              <a:gd name="connsiteY4080" fmla="*/ 578525 h 1996549"/>
              <a:gd name="connsiteX4081" fmla="*/ 1847667 w 1998270"/>
              <a:gd name="connsiteY4081" fmla="*/ 603258 h 1996549"/>
              <a:gd name="connsiteX4082" fmla="*/ 1822765 w 1998270"/>
              <a:gd name="connsiteY4082" fmla="*/ 578356 h 1996549"/>
              <a:gd name="connsiteX4083" fmla="*/ 1822765 w 1998270"/>
              <a:gd name="connsiteY4083" fmla="*/ 578185 h 1996549"/>
              <a:gd name="connsiteX4084" fmla="*/ 1847667 w 1998270"/>
              <a:gd name="connsiteY4084" fmla="*/ 553283 h 1996549"/>
              <a:gd name="connsiteX4085" fmla="*/ 1786265 w 1998270"/>
              <a:gd name="connsiteY4085" fmla="*/ 553283 h 1996549"/>
              <a:gd name="connsiteX4086" fmla="*/ 1811166 w 1998270"/>
              <a:gd name="connsiteY4086" fmla="*/ 578185 h 1996549"/>
              <a:gd name="connsiteX4087" fmla="*/ 1811166 w 1998270"/>
              <a:gd name="connsiteY4087" fmla="*/ 578356 h 1996549"/>
              <a:gd name="connsiteX4088" fmla="*/ 1786265 w 1998270"/>
              <a:gd name="connsiteY4088" fmla="*/ 602916 h 1996549"/>
              <a:gd name="connsiteX4089" fmla="*/ 1761534 w 1998270"/>
              <a:gd name="connsiteY4089" fmla="*/ 578185 h 1996549"/>
              <a:gd name="connsiteX4090" fmla="*/ 1761534 w 1998270"/>
              <a:gd name="connsiteY4090" fmla="*/ 578014 h 1996549"/>
              <a:gd name="connsiteX4091" fmla="*/ 1786265 w 1998270"/>
              <a:gd name="connsiteY4091" fmla="*/ 553283 h 1996549"/>
              <a:gd name="connsiteX4092" fmla="*/ 1724864 w 1998270"/>
              <a:gd name="connsiteY4092" fmla="*/ 553283 h 1996549"/>
              <a:gd name="connsiteX4093" fmla="*/ 1749595 w 1998270"/>
              <a:gd name="connsiteY4093" fmla="*/ 578014 h 1996549"/>
              <a:gd name="connsiteX4094" fmla="*/ 1749595 w 1998270"/>
              <a:gd name="connsiteY4094" fmla="*/ 578185 h 1996549"/>
              <a:gd name="connsiteX4095" fmla="*/ 1724864 w 1998270"/>
              <a:gd name="connsiteY4095" fmla="*/ 602574 h 1996549"/>
              <a:gd name="connsiteX4096" fmla="*/ 1724523 w 1998270"/>
              <a:gd name="connsiteY4096" fmla="*/ 602574 h 1996549"/>
              <a:gd name="connsiteX4097" fmla="*/ 1700303 w 1998270"/>
              <a:gd name="connsiteY4097" fmla="*/ 578014 h 1996549"/>
              <a:gd name="connsiteX4098" fmla="*/ 1700303 w 1998270"/>
              <a:gd name="connsiteY4098" fmla="*/ 577844 h 1996549"/>
              <a:gd name="connsiteX4099" fmla="*/ 1724864 w 1998270"/>
              <a:gd name="connsiteY4099" fmla="*/ 553283 h 1996549"/>
              <a:gd name="connsiteX4100" fmla="*/ 1664145 w 1998270"/>
              <a:gd name="connsiteY4100" fmla="*/ 553283 h 1996549"/>
              <a:gd name="connsiteX4101" fmla="*/ 1664844 w 1998270"/>
              <a:gd name="connsiteY4101" fmla="*/ 553300 h 1996549"/>
              <a:gd name="connsiteX4102" fmla="*/ 1688535 w 1998270"/>
              <a:gd name="connsiteY4102" fmla="*/ 578356 h 1996549"/>
              <a:gd name="connsiteX4103" fmla="*/ 1664145 w 1998270"/>
              <a:gd name="connsiteY4103" fmla="*/ 602574 h 1996549"/>
              <a:gd name="connsiteX4104" fmla="*/ 1663446 w 1998270"/>
              <a:gd name="connsiteY4104" fmla="*/ 602565 h 1996549"/>
              <a:gd name="connsiteX4105" fmla="*/ 1639925 w 1998270"/>
              <a:gd name="connsiteY4105" fmla="*/ 577673 h 1996549"/>
              <a:gd name="connsiteX4106" fmla="*/ 1639925 w 1998270"/>
              <a:gd name="connsiteY4106" fmla="*/ 577503 h 1996549"/>
              <a:gd name="connsiteX4107" fmla="*/ 1664145 w 1998270"/>
              <a:gd name="connsiteY4107" fmla="*/ 553283 h 1996549"/>
              <a:gd name="connsiteX4108" fmla="*/ 5995 w 1998270"/>
              <a:gd name="connsiteY4108" fmla="*/ 511881 h 1996549"/>
              <a:gd name="connsiteX4109" fmla="*/ 10941 w 1998270"/>
              <a:gd name="connsiteY4109" fmla="*/ 516827 h 1996549"/>
              <a:gd name="connsiteX4110" fmla="*/ 5995 w 1998270"/>
              <a:gd name="connsiteY4110" fmla="*/ 521773 h 1996549"/>
              <a:gd name="connsiteX4111" fmla="*/ 1049 w 1998270"/>
              <a:gd name="connsiteY4111" fmla="*/ 516827 h 1996549"/>
              <a:gd name="connsiteX4112" fmla="*/ 5995 w 1998270"/>
              <a:gd name="connsiteY4112" fmla="*/ 511881 h 1996549"/>
              <a:gd name="connsiteX4113" fmla="*/ 67030 w 1998270"/>
              <a:gd name="connsiteY4113" fmla="*/ 510139 h 1996549"/>
              <a:gd name="connsiteX4114" fmla="*/ 73853 w 1998270"/>
              <a:gd name="connsiteY4114" fmla="*/ 516962 h 1996549"/>
              <a:gd name="connsiteX4115" fmla="*/ 67030 w 1998270"/>
              <a:gd name="connsiteY4115" fmla="*/ 523784 h 1996549"/>
              <a:gd name="connsiteX4116" fmla="*/ 60208 w 1998270"/>
              <a:gd name="connsiteY4116" fmla="*/ 516962 h 1996549"/>
              <a:gd name="connsiteX4117" fmla="*/ 67030 w 1998270"/>
              <a:gd name="connsiteY4117" fmla="*/ 510139 h 1996549"/>
              <a:gd name="connsiteX4118" fmla="*/ 129113 w 1998270"/>
              <a:gd name="connsiteY4118" fmla="*/ 509287 h 1996549"/>
              <a:gd name="connsiteX4119" fmla="*/ 136788 w 1998270"/>
              <a:gd name="connsiteY4119" fmla="*/ 516962 h 1996549"/>
              <a:gd name="connsiteX4120" fmla="*/ 129113 w 1998270"/>
              <a:gd name="connsiteY4120" fmla="*/ 524630 h 1996549"/>
              <a:gd name="connsiteX4121" fmla="*/ 121438 w 1998270"/>
              <a:gd name="connsiteY4121" fmla="*/ 516962 h 1996549"/>
              <a:gd name="connsiteX4122" fmla="*/ 129113 w 1998270"/>
              <a:gd name="connsiteY4122" fmla="*/ 509287 h 1996549"/>
              <a:gd name="connsiteX4123" fmla="*/ 189833 w 1998270"/>
              <a:gd name="connsiteY4123" fmla="*/ 508434 h 1996549"/>
              <a:gd name="connsiteX4124" fmla="*/ 198360 w 1998270"/>
              <a:gd name="connsiteY4124" fmla="*/ 516961 h 1996549"/>
              <a:gd name="connsiteX4125" fmla="*/ 189833 w 1998270"/>
              <a:gd name="connsiteY4125" fmla="*/ 525482 h 1996549"/>
              <a:gd name="connsiteX4126" fmla="*/ 181305 w 1998270"/>
              <a:gd name="connsiteY4126" fmla="*/ 516961 h 1996549"/>
              <a:gd name="connsiteX4127" fmla="*/ 189833 w 1998270"/>
              <a:gd name="connsiteY4127" fmla="*/ 508434 h 1996549"/>
              <a:gd name="connsiteX4128" fmla="*/ 251234 w 1998270"/>
              <a:gd name="connsiteY4128" fmla="*/ 507752 h 1996549"/>
              <a:gd name="connsiteX4129" fmla="*/ 260444 w 1998270"/>
              <a:gd name="connsiteY4129" fmla="*/ 516962 h 1996549"/>
              <a:gd name="connsiteX4130" fmla="*/ 251234 w 1998270"/>
              <a:gd name="connsiteY4130" fmla="*/ 526165 h 1996549"/>
              <a:gd name="connsiteX4131" fmla="*/ 242024 w 1998270"/>
              <a:gd name="connsiteY4131" fmla="*/ 516962 h 1996549"/>
              <a:gd name="connsiteX4132" fmla="*/ 251234 w 1998270"/>
              <a:gd name="connsiteY4132" fmla="*/ 507752 h 1996549"/>
              <a:gd name="connsiteX4133" fmla="*/ 312635 w 1998270"/>
              <a:gd name="connsiteY4133" fmla="*/ 506898 h 1996549"/>
              <a:gd name="connsiteX4134" fmla="*/ 312976 w 1998270"/>
              <a:gd name="connsiteY4134" fmla="*/ 506898 h 1996549"/>
              <a:gd name="connsiteX4135" fmla="*/ 322698 w 1998270"/>
              <a:gd name="connsiteY4135" fmla="*/ 516961 h 1996549"/>
              <a:gd name="connsiteX4136" fmla="*/ 312635 w 1998270"/>
              <a:gd name="connsiteY4136" fmla="*/ 527017 h 1996549"/>
              <a:gd name="connsiteX4137" fmla="*/ 302573 w 1998270"/>
              <a:gd name="connsiteY4137" fmla="*/ 516961 h 1996549"/>
              <a:gd name="connsiteX4138" fmla="*/ 312635 w 1998270"/>
              <a:gd name="connsiteY4138" fmla="*/ 506898 h 1996549"/>
              <a:gd name="connsiteX4139" fmla="*/ 374036 w 1998270"/>
              <a:gd name="connsiteY4139" fmla="*/ 506045 h 1996549"/>
              <a:gd name="connsiteX4140" fmla="*/ 374378 w 1998270"/>
              <a:gd name="connsiteY4140" fmla="*/ 506045 h 1996549"/>
              <a:gd name="connsiteX4141" fmla="*/ 384952 w 1998270"/>
              <a:gd name="connsiteY4141" fmla="*/ 516961 h 1996549"/>
              <a:gd name="connsiteX4142" fmla="*/ 374036 w 1998270"/>
              <a:gd name="connsiteY4142" fmla="*/ 527870 h 1996549"/>
              <a:gd name="connsiteX4143" fmla="*/ 363121 w 1998270"/>
              <a:gd name="connsiteY4143" fmla="*/ 516961 h 1996549"/>
              <a:gd name="connsiteX4144" fmla="*/ 374036 w 1998270"/>
              <a:gd name="connsiteY4144" fmla="*/ 506045 h 1996549"/>
              <a:gd name="connsiteX4145" fmla="*/ 436119 w 1998270"/>
              <a:gd name="connsiteY4145" fmla="*/ 505364 h 1996549"/>
              <a:gd name="connsiteX4146" fmla="*/ 436460 w 1998270"/>
              <a:gd name="connsiteY4146" fmla="*/ 505364 h 1996549"/>
              <a:gd name="connsiteX4147" fmla="*/ 447717 w 1998270"/>
              <a:gd name="connsiteY4147" fmla="*/ 516961 h 1996549"/>
              <a:gd name="connsiteX4148" fmla="*/ 436119 w 1998270"/>
              <a:gd name="connsiteY4148" fmla="*/ 528552 h 1996549"/>
              <a:gd name="connsiteX4149" fmla="*/ 424522 w 1998270"/>
              <a:gd name="connsiteY4149" fmla="*/ 516961 h 1996549"/>
              <a:gd name="connsiteX4150" fmla="*/ 436119 w 1998270"/>
              <a:gd name="connsiteY4150" fmla="*/ 505364 h 1996549"/>
              <a:gd name="connsiteX4151" fmla="*/ 496839 w 1998270"/>
              <a:gd name="connsiteY4151" fmla="*/ 504510 h 1996549"/>
              <a:gd name="connsiteX4152" fmla="*/ 497179 w 1998270"/>
              <a:gd name="connsiteY4152" fmla="*/ 504510 h 1996549"/>
              <a:gd name="connsiteX4153" fmla="*/ 509290 w 1998270"/>
              <a:gd name="connsiteY4153" fmla="*/ 516961 h 1996549"/>
              <a:gd name="connsiteX4154" fmla="*/ 496839 w 1998270"/>
              <a:gd name="connsiteY4154" fmla="*/ 529405 h 1996549"/>
              <a:gd name="connsiteX4155" fmla="*/ 484388 w 1998270"/>
              <a:gd name="connsiteY4155" fmla="*/ 516961 h 1996549"/>
              <a:gd name="connsiteX4156" fmla="*/ 496839 w 1998270"/>
              <a:gd name="connsiteY4156" fmla="*/ 504510 h 1996549"/>
              <a:gd name="connsiteX4157" fmla="*/ 558240 w 1998270"/>
              <a:gd name="connsiteY4157" fmla="*/ 503829 h 1996549"/>
              <a:gd name="connsiteX4158" fmla="*/ 558581 w 1998270"/>
              <a:gd name="connsiteY4158" fmla="*/ 503829 h 1996549"/>
              <a:gd name="connsiteX4159" fmla="*/ 571373 w 1998270"/>
              <a:gd name="connsiteY4159" fmla="*/ 516962 h 1996549"/>
              <a:gd name="connsiteX4160" fmla="*/ 558240 w 1998270"/>
              <a:gd name="connsiteY4160" fmla="*/ 530088 h 1996549"/>
              <a:gd name="connsiteX4161" fmla="*/ 545108 w 1998270"/>
              <a:gd name="connsiteY4161" fmla="*/ 516962 h 1996549"/>
              <a:gd name="connsiteX4162" fmla="*/ 558240 w 1998270"/>
              <a:gd name="connsiteY4162" fmla="*/ 503829 h 1996549"/>
              <a:gd name="connsiteX4163" fmla="*/ 619642 w 1998270"/>
              <a:gd name="connsiteY4163" fmla="*/ 502975 h 1996549"/>
              <a:gd name="connsiteX4164" fmla="*/ 633627 w 1998270"/>
              <a:gd name="connsiteY4164" fmla="*/ 516961 h 1996549"/>
              <a:gd name="connsiteX4165" fmla="*/ 619642 w 1998270"/>
              <a:gd name="connsiteY4165" fmla="*/ 530940 h 1996549"/>
              <a:gd name="connsiteX4166" fmla="*/ 605656 w 1998270"/>
              <a:gd name="connsiteY4166" fmla="*/ 516961 h 1996549"/>
              <a:gd name="connsiteX4167" fmla="*/ 619642 w 1998270"/>
              <a:gd name="connsiteY4167" fmla="*/ 502975 h 1996549"/>
              <a:gd name="connsiteX4168" fmla="*/ 743126 w 1998270"/>
              <a:gd name="connsiteY4168" fmla="*/ 502122 h 1996549"/>
              <a:gd name="connsiteX4169" fmla="*/ 758646 w 1998270"/>
              <a:gd name="connsiteY4169" fmla="*/ 517643 h 1996549"/>
              <a:gd name="connsiteX4170" fmla="*/ 758646 w 1998270"/>
              <a:gd name="connsiteY4170" fmla="*/ 517814 h 1996549"/>
              <a:gd name="connsiteX4171" fmla="*/ 743126 w 1998270"/>
              <a:gd name="connsiteY4171" fmla="*/ 532987 h 1996549"/>
              <a:gd name="connsiteX4172" fmla="*/ 742955 w 1998270"/>
              <a:gd name="connsiteY4172" fmla="*/ 532987 h 1996549"/>
              <a:gd name="connsiteX4173" fmla="*/ 727605 w 1998270"/>
              <a:gd name="connsiteY4173" fmla="*/ 517643 h 1996549"/>
              <a:gd name="connsiteX4174" fmla="*/ 743126 w 1998270"/>
              <a:gd name="connsiteY4174" fmla="*/ 502122 h 1996549"/>
              <a:gd name="connsiteX4175" fmla="*/ 681042 w 1998270"/>
              <a:gd name="connsiteY4175" fmla="*/ 502122 h 1996549"/>
              <a:gd name="connsiteX4176" fmla="*/ 695881 w 1998270"/>
              <a:gd name="connsiteY4176" fmla="*/ 516961 h 1996549"/>
              <a:gd name="connsiteX4177" fmla="*/ 681042 w 1998270"/>
              <a:gd name="connsiteY4177" fmla="*/ 531793 h 1996549"/>
              <a:gd name="connsiteX4178" fmla="*/ 666204 w 1998270"/>
              <a:gd name="connsiteY4178" fmla="*/ 516961 h 1996549"/>
              <a:gd name="connsiteX4179" fmla="*/ 681042 w 1998270"/>
              <a:gd name="connsiteY4179" fmla="*/ 502122 h 1996549"/>
              <a:gd name="connsiteX4180" fmla="*/ 803844 w 1998270"/>
              <a:gd name="connsiteY4180" fmla="*/ 500587 h 1996549"/>
              <a:gd name="connsiteX4181" fmla="*/ 820900 w 1998270"/>
              <a:gd name="connsiteY4181" fmla="*/ 517643 h 1996549"/>
              <a:gd name="connsiteX4182" fmla="*/ 803844 w 1998270"/>
              <a:gd name="connsiteY4182" fmla="*/ 533839 h 1996549"/>
              <a:gd name="connsiteX4183" fmla="*/ 786789 w 1998270"/>
              <a:gd name="connsiteY4183" fmla="*/ 517643 h 1996549"/>
              <a:gd name="connsiteX4184" fmla="*/ 803844 w 1998270"/>
              <a:gd name="connsiteY4184" fmla="*/ 500587 h 1996549"/>
              <a:gd name="connsiteX4185" fmla="*/ 865246 w 1998270"/>
              <a:gd name="connsiteY4185" fmla="*/ 499906 h 1996549"/>
              <a:gd name="connsiteX4186" fmla="*/ 882302 w 1998270"/>
              <a:gd name="connsiteY4186" fmla="*/ 516961 h 1996549"/>
              <a:gd name="connsiteX4187" fmla="*/ 865246 w 1998270"/>
              <a:gd name="connsiteY4187" fmla="*/ 534010 h 1996549"/>
              <a:gd name="connsiteX4188" fmla="*/ 848191 w 1998270"/>
              <a:gd name="connsiteY4188" fmla="*/ 516961 h 1996549"/>
              <a:gd name="connsiteX4189" fmla="*/ 865246 w 1998270"/>
              <a:gd name="connsiteY4189" fmla="*/ 499906 h 1996549"/>
              <a:gd name="connsiteX4190" fmla="*/ 927014 w 1998270"/>
              <a:gd name="connsiteY4190" fmla="*/ 499089 h 1996549"/>
              <a:gd name="connsiteX4191" fmla="*/ 944752 w 1998270"/>
              <a:gd name="connsiteY4191" fmla="*/ 516827 h 1996549"/>
              <a:gd name="connsiteX4192" fmla="*/ 927014 w 1998270"/>
              <a:gd name="connsiteY4192" fmla="*/ 534558 h 1996549"/>
              <a:gd name="connsiteX4193" fmla="*/ 909276 w 1998270"/>
              <a:gd name="connsiteY4193" fmla="*/ 516827 h 1996549"/>
              <a:gd name="connsiteX4194" fmla="*/ 927014 w 1998270"/>
              <a:gd name="connsiteY4194" fmla="*/ 499089 h 1996549"/>
              <a:gd name="connsiteX4195" fmla="*/ 988048 w 1998270"/>
              <a:gd name="connsiteY4195" fmla="*/ 498370 h 1996549"/>
              <a:gd name="connsiteX4196" fmla="*/ 1006640 w 1998270"/>
              <a:gd name="connsiteY4196" fmla="*/ 516961 h 1996549"/>
              <a:gd name="connsiteX4197" fmla="*/ 1006640 w 1998270"/>
              <a:gd name="connsiteY4197" fmla="*/ 517132 h 1996549"/>
              <a:gd name="connsiteX4198" fmla="*/ 988048 w 1998270"/>
              <a:gd name="connsiteY4198" fmla="*/ 535374 h 1996549"/>
              <a:gd name="connsiteX4199" fmla="*/ 987878 w 1998270"/>
              <a:gd name="connsiteY4199" fmla="*/ 535374 h 1996549"/>
              <a:gd name="connsiteX4200" fmla="*/ 969458 w 1998270"/>
              <a:gd name="connsiteY4200" fmla="*/ 516961 h 1996549"/>
              <a:gd name="connsiteX4201" fmla="*/ 988048 w 1998270"/>
              <a:gd name="connsiteY4201" fmla="*/ 498370 h 1996549"/>
              <a:gd name="connsiteX4202" fmla="*/ 1050132 w 1998270"/>
              <a:gd name="connsiteY4202" fmla="*/ 497688 h 1996549"/>
              <a:gd name="connsiteX4203" fmla="*/ 1050643 w 1998270"/>
              <a:gd name="connsiteY4203" fmla="*/ 497688 h 1996549"/>
              <a:gd name="connsiteX4204" fmla="*/ 1069405 w 1998270"/>
              <a:gd name="connsiteY4204" fmla="*/ 517132 h 1996549"/>
              <a:gd name="connsiteX4205" fmla="*/ 1069405 w 1998270"/>
              <a:gd name="connsiteY4205" fmla="*/ 517303 h 1996549"/>
              <a:gd name="connsiteX4206" fmla="*/ 1050132 w 1998270"/>
              <a:gd name="connsiteY4206" fmla="*/ 536228 h 1996549"/>
              <a:gd name="connsiteX4207" fmla="*/ 1030859 w 1998270"/>
              <a:gd name="connsiteY4207" fmla="*/ 516962 h 1996549"/>
              <a:gd name="connsiteX4208" fmla="*/ 1050132 w 1998270"/>
              <a:gd name="connsiteY4208" fmla="*/ 497688 h 1996549"/>
              <a:gd name="connsiteX4209" fmla="*/ 1110851 w 1998270"/>
              <a:gd name="connsiteY4209" fmla="*/ 497007 h 1996549"/>
              <a:gd name="connsiteX4210" fmla="*/ 1130807 w 1998270"/>
              <a:gd name="connsiteY4210" fmla="*/ 516962 h 1996549"/>
              <a:gd name="connsiteX4211" fmla="*/ 1130807 w 1998270"/>
              <a:gd name="connsiteY4211" fmla="*/ 517132 h 1996549"/>
              <a:gd name="connsiteX4212" fmla="*/ 1110851 w 1998270"/>
              <a:gd name="connsiteY4212" fmla="*/ 536740 h 1996549"/>
              <a:gd name="connsiteX4213" fmla="*/ 1091067 w 1998270"/>
              <a:gd name="connsiteY4213" fmla="*/ 516962 h 1996549"/>
              <a:gd name="connsiteX4214" fmla="*/ 1091067 w 1998270"/>
              <a:gd name="connsiteY4214" fmla="*/ 516791 h 1996549"/>
              <a:gd name="connsiteX4215" fmla="*/ 1110851 w 1998270"/>
              <a:gd name="connsiteY4215" fmla="*/ 497007 h 1996549"/>
              <a:gd name="connsiteX4216" fmla="*/ 1172619 w 1998270"/>
              <a:gd name="connsiteY4216" fmla="*/ 496190 h 1996549"/>
              <a:gd name="connsiteX4217" fmla="*/ 1193256 w 1998270"/>
              <a:gd name="connsiteY4217" fmla="*/ 516827 h 1996549"/>
              <a:gd name="connsiteX4218" fmla="*/ 1172619 w 1998270"/>
              <a:gd name="connsiteY4218" fmla="*/ 537457 h 1996549"/>
              <a:gd name="connsiteX4219" fmla="*/ 1151981 w 1998270"/>
              <a:gd name="connsiteY4219" fmla="*/ 516827 h 1996549"/>
              <a:gd name="connsiteX4220" fmla="*/ 1172619 w 1998270"/>
              <a:gd name="connsiteY4220" fmla="*/ 496190 h 1996549"/>
              <a:gd name="connsiteX4221" fmla="*/ 1233654 w 1998270"/>
              <a:gd name="connsiteY4221" fmla="*/ 495642 h 1996549"/>
              <a:gd name="connsiteX4222" fmla="*/ 1254974 w 1998270"/>
              <a:gd name="connsiteY4222" fmla="*/ 516961 h 1996549"/>
              <a:gd name="connsiteX4223" fmla="*/ 1254974 w 1998270"/>
              <a:gd name="connsiteY4223" fmla="*/ 517132 h 1996549"/>
              <a:gd name="connsiteX4224" fmla="*/ 1233654 w 1998270"/>
              <a:gd name="connsiteY4224" fmla="*/ 538104 h 1996549"/>
              <a:gd name="connsiteX4225" fmla="*/ 1233313 w 1998270"/>
              <a:gd name="connsiteY4225" fmla="*/ 538104 h 1996549"/>
              <a:gd name="connsiteX4226" fmla="*/ 1212504 w 1998270"/>
              <a:gd name="connsiteY4226" fmla="*/ 516961 h 1996549"/>
              <a:gd name="connsiteX4227" fmla="*/ 1212504 w 1998270"/>
              <a:gd name="connsiteY4227" fmla="*/ 516791 h 1996549"/>
              <a:gd name="connsiteX4228" fmla="*/ 1233654 w 1998270"/>
              <a:gd name="connsiteY4228" fmla="*/ 495642 h 1996549"/>
              <a:gd name="connsiteX4229" fmla="*/ 1295054 w 1998270"/>
              <a:gd name="connsiteY4229" fmla="*/ 494960 h 1996549"/>
              <a:gd name="connsiteX4230" fmla="*/ 1317057 w 1998270"/>
              <a:gd name="connsiteY4230" fmla="*/ 516962 h 1996549"/>
              <a:gd name="connsiteX4231" fmla="*/ 1317057 w 1998270"/>
              <a:gd name="connsiteY4231" fmla="*/ 517132 h 1996549"/>
              <a:gd name="connsiteX4232" fmla="*/ 1295054 w 1998270"/>
              <a:gd name="connsiteY4232" fmla="*/ 538786 h 1996549"/>
              <a:gd name="connsiteX4233" fmla="*/ 1294884 w 1998270"/>
              <a:gd name="connsiteY4233" fmla="*/ 538786 h 1996549"/>
              <a:gd name="connsiteX4234" fmla="*/ 1273053 w 1998270"/>
              <a:gd name="connsiteY4234" fmla="*/ 516962 h 1996549"/>
              <a:gd name="connsiteX4235" fmla="*/ 1295054 w 1998270"/>
              <a:gd name="connsiteY4235" fmla="*/ 494960 h 1996549"/>
              <a:gd name="connsiteX4236" fmla="*/ 1971151 w 1998270"/>
              <a:gd name="connsiteY4236" fmla="*/ 494619 h 1996549"/>
              <a:gd name="connsiteX4237" fmla="*/ 1971492 w 1998270"/>
              <a:gd name="connsiteY4237" fmla="*/ 494619 h 1996549"/>
              <a:gd name="connsiteX4238" fmla="*/ 1993494 w 1998270"/>
              <a:gd name="connsiteY4238" fmla="*/ 516962 h 1996549"/>
              <a:gd name="connsiteX4239" fmla="*/ 1993494 w 1998270"/>
              <a:gd name="connsiteY4239" fmla="*/ 517132 h 1996549"/>
              <a:gd name="connsiteX4240" fmla="*/ 1971151 w 1998270"/>
              <a:gd name="connsiteY4240" fmla="*/ 539127 h 1996549"/>
              <a:gd name="connsiteX4241" fmla="*/ 1948808 w 1998270"/>
              <a:gd name="connsiteY4241" fmla="*/ 516962 h 1996549"/>
              <a:gd name="connsiteX4242" fmla="*/ 1971151 w 1998270"/>
              <a:gd name="connsiteY4242" fmla="*/ 494619 h 1996549"/>
              <a:gd name="connsiteX4243" fmla="*/ 1356822 w 1998270"/>
              <a:gd name="connsiteY4243" fmla="*/ 494143 h 1996549"/>
              <a:gd name="connsiteX4244" fmla="*/ 1379507 w 1998270"/>
              <a:gd name="connsiteY4244" fmla="*/ 516827 h 1996549"/>
              <a:gd name="connsiteX4245" fmla="*/ 1356822 w 1998270"/>
              <a:gd name="connsiteY4245" fmla="*/ 539505 h 1996549"/>
              <a:gd name="connsiteX4246" fmla="*/ 1334138 w 1998270"/>
              <a:gd name="connsiteY4246" fmla="*/ 516827 h 1996549"/>
              <a:gd name="connsiteX4247" fmla="*/ 1356822 w 1998270"/>
              <a:gd name="connsiteY4247" fmla="*/ 494143 h 1996549"/>
              <a:gd name="connsiteX4248" fmla="*/ 1417858 w 1998270"/>
              <a:gd name="connsiteY4248" fmla="*/ 493766 h 1996549"/>
              <a:gd name="connsiteX4249" fmla="*/ 1441054 w 1998270"/>
              <a:gd name="connsiteY4249" fmla="*/ 516961 h 1996549"/>
              <a:gd name="connsiteX4250" fmla="*/ 1441054 w 1998270"/>
              <a:gd name="connsiteY4250" fmla="*/ 517132 h 1996549"/>
              <a:gd name="connsiteX4251" fmla="*/ 1417858 w 1998270"/>
              <a:gd name="connsiteY4251" fmla="*/ 539980 h 1996549"/>
              <a:gd name="connsiteX4252" fmla="*/ 1417517 w 1998270"/>
              <a:gd name="connsiteY4252" fmla="*/ 539980 h 1996549"/>
              <a:gd name="connsiteX4253" fmla="*/ 1394832 w 1998270"/>
              <a:gd name="connsiteY4253" fmla="*/ 516961 h 1996549"/>
              <a:gd name="connsiteX4254" fmla="*/ 1394832 w 1998270"/>
              <a:gd name="connsiteY4254" fmla="*/ 516791 h 1996549"/>
              <a:gd name="connsiteX4255" fmla="*/ 1417858 w 1998270"/>
              <a:gd name="connsiteY4255" fmla="*/ 493766 h 1996549"/>
              <a:gd name="connsiteX4256" fmla="*/ 1479259 w 1998270"/>
              <a:gd name="connsiteY4256" fmla="*/ 493083 h 1996549"/>
              <a:gd name="connsiteX4257" fmla="*/ 1503137 w 1998270"/>
              <a:gd name="connsiteY4257" fmla="*/ 516962 h 1996549"/>
              <a:gd name="connsiteX4258" fmla="*/ 1479259 w 1998270"/>
              <a:gd name="connsiteY4258" fmla="*/ 540662 h 1996549"/>
              <a:gd name="connsiteX4259" fmla="*/ 1455551 w 1998270"/>
              <a:gd name="connsiteY4259" fmla="*/ 516962 h 1996549"/>
              <a:gd name="connsiteX4260" fmla="*/ 1455551 w 1998270"/>
              <a:gd name="connsiteY4260" fmla="*/ 516791 h 1996549"/>
              <a:gd name="connsiteX4261" fmla="*/ 1479259 w 1998270"/>
              <a:gd name="connsiteY4261" fmla="*/ 493083 h 1996549"/>
              <a:gd name="connsiteX4262" fmla="*/ 1540660 w 1998270"/>
              <a:gd name="connsiteY4262" fmla="*/ 492572 h 1996549"/>
              <a:gd name="connsiteX4263" fmla="*/ 1565050 w 1998270"/>
              <a:gd name="connsiteY4263" fmla="*/ 516961 h 1996549"/>
              <a:gd name="connsiteX4264" fmla="*/ 1540660 w 1998270"/>
              <a:gd name="connsiteY4264" fmla="*/ 541173 h 1996549"/>
              <a:gd name="connsiteX4265" fmla="*/ 1516441 w 1998270"/>
              <a:gd name="connsiteY4265" fmla="*/ 516961 h 1996549"/>
              <a:gd name="connsiteX4266" fmla="*/ 1516441 w 1998270"/>
              <a:gd name="connsiteY4266" fmla="*/ 516791 h 1996549"/>
              <a:gd name="connsiteX4267" fmla="*/ 1540660 w 1998270"/>
              <a:gd name="connsiteY4267" fmla="*/ 492572 h 1996549"/>
              <a:gd name="connsiteX4268" fmla="*/ 1602061 w 1998270"/>
              <a:gd name="connsiteY4268" fmla="*/ 492231 h 1996549"/>
              <a:gd name="connsiteX4269" fmla="*/ 1626793 w 1998270"/>
              <a:gd name="connsiteY4269" fmla="*/ 516962 h 1996549"/>
              <a:gd name="connsiteX4270" fmla="*/ 1626793 w 1998270"/>
              <a:gd name="connsiteY4270" fmla="*/ 517132 h 1996549"/>
              <a:gd name="connsiteX4271" fmla="*/ 1602061 w 1998270"/>
              <a:gd name="connsiteY4271" fmla="*/ 541515 h 1996549"/>
              <a:gd name="connsiteX4272" fmla="*/ 1601720 w 1998270"/>
              <a:gd name="connsiteY4272" fmla="*/ 541515 h 1996549"/>
              <a:gd name="connsiteX4273" fmla="*/ 1577501 w 1998270"/>
              <a:gd name="connsiteY4273" fmla="*/ 516962 h 1996549"/>
              <a:gd name="connsiteX4274" fmla="*/ 1577501 w 1998270"/>
              <a:gd name="connsiteY4274" fmla="*/ 516791 h 1996549"/>
              <a:gd name="connsiteX4275" fmla="*/ 1602061 w 1998270"/>
              <a:gd name="connsiteY4275" fmla="*/ 492231 h 1996549"/>
              <a:gd name="connsiteX4276" fmla="*/ 1664145 w 1998270"/>
              <a:gd name="connsiteY4276" fmla="*/ 491718 h 1996549"/>
              <a:gd name="connsiteX4277" fmla="*/ 1689388 w 1998270"/>
              <a:gd name="connsiteY4277" fmla="*/ 516961 h 1996549"/>
              <a:gd name="connsiteX4278" fmla="*/ 1689388 w 1998270"/>
              <a:gd name="connsiteY4278" fmla="*/ 517132 h 1996549"/>
              <a:gd name="connsiteX4279" fmla="*/ 1664145 w 1998270"/>
              <a:gd name="connsiteY4279" fmla="*/ 542026 h 1996549"/>
              <a:gd name="connsiteX4280" fmla="*/ 1639073 w 1998270"/>
              <a:gd name="connsiteY4280" fmla="*/ 516961 h 1996549"/>
              <a:gd name="connsiteX4281" fmla="*/ 1639073 w 1998270"/>
              <a:gd name="connsiteY4281" fmla="*/ 516791 h 1996549"/>
              <a:gd name="connsiteX4282" fmla="*/ 1664145 w 1998270"/>
              <a:gd name="connsiteY4282" fmla="*/ 491718 h 1996549"/>
              <a:gd name="connsiteX4283" fmla="*/ 1724863 w 1998270"/>
              <a:gd name="connsiteY4283" fmla="*/ 491549 h 1996549"/>
              <a:gd name="connsiteX4284" fmla="*/ 1750277 w 1998270"/>
              <a:gd name="connsiteY4284" fmla="*/ 516962 h 1996549"/>
              <a:gd name="connsiteX4285" fmla="*/ 1724863 w 1998270"/>
              <a:gd name="connsiteY4285" fmla="*/ 542197 h 1996549"/>
              <a:gd name="connsiteX4286" fmla="*/ 1699621 w 1998270"/>
              <a:gd name="connsiteY4286" fmla="*/ 516962 h 1996549"/>
              <a:gd name="connsiteX4287" fmla="*/ 1724863 w 1998270"/>
              <a:gd name="connsiteY4287" fmla="*/ 491549 h 1996549"/>
              <a:gd name="connsiteX4288" fmla="*/ 1786265 w 1998270"/>
              <a:gd name="connsiteY4288" fmla="*/ 491207 h 1996549"/>
              <a:gd name="connsiteX4289" fmla="*/ 1786606 w 1998270"/>
              <a:gd name="connsiteY4289" fmla="*/ 491207 h 1996549"/>
              <a:gd name="connsiteX4290" fmla="*/ 1812020 w 1998270"/>
              <a:gd name="connsiteY4290" fmla="*/ 516962 h 1996549"/>
              <a:gd name="connsiteX4291" fmla="*/ 1812020 w 1998270"/>
              <a:gd name="connsiteY4291" fmla="*/ 517132 h 1996549"/>
              <a:gd name="connsiteX4292" fmla="*/ 1786265 w 1998270"/>
              <a:gd name="connsiteY4292" fmla="*/ 542538 h 1996549"/>
              <a:gd name="connsiteX4293" fmla="*/ 1760682 w 1998270"/>
              <a:gd name="connsiteY4293" fmla="*/ 516962 h 1996549"/>
              <a:gd name="connsiteX4294" fmla="*/ 1760682 w 1998270"/>
              <a:gd name="connsiteY4294" fmla="*/ 516791 h 1996549"/>
              <a:gd name="connsiteX4295" fmla="*/ 1786265 w 1998270"/>
              <a:gd name="connsiteY4295" fmla="*/ 491207 h 1996549"/>
              <a:gd name="connsiteX4296" fmla="*/ 1909068 w 1998270"/>
              <a:gd name="connsiteY4296" fmla="*/ 491037 h 1996549"/>
              <a:gd name="connsiteX4297" fmla="*/ 1934993 w 1998270"/>
              <a:gd name="connsiteY4297" fmla="*/ 516961 h 1996549"/>
              <a:gd name="connsiteX4298" fmla="*/ 1909068 w 1998270"/>
              <a:gd name="connsiteY4298" fmla="*/ 542709 h 1996549"/>
              <a:gd name="connsiteX4299" fmla="*/ 1883314 w 1998270"/>
              <a:gd name="connsiteY4299" fmla="*/ 516961 h 1996549"/>
              <a:gd name="connsiteX4300" fmla="*/ 1883314 w 1998270"/>
              <a:gd name="connsiteY4300" fmla="*/ 516791 h 1996549"/>
              <a:gd name="connsiteX4301" fmla="*/ 1909068 w 1998270"/>
              <a:gd name="connsiteY4301" fmla="*/ 491037 h 1996549"/>
              <a:gd name="connsiteX4302" fmla="*/ 1847666 w 1998270"/>
              <a:gd name="connsiteY4302" fmla="*/ 491037 h 1996549"/>
              <a:gd name="connsiteX4303" fmla="*/ 1873591 w 1998270"/>
              <a:gd name="connsiteY4303" fmla="*/ 516961 h 1996549"/>
              <a:gd name="connsiteX4304" fmla="*/ 1847666 w 1998270"/>
              <a:gd name="connsiteY4304" fmla="*/ 542709 h 1996549"/>
              <a:gd name="connsiteX4305" fmla="*/ 1821912 w 1998270"/>
              <a:gd name="connsiteY4305" fmla="*/ 516961 h 1996549"/>
              <a:gd name="connsiteX4306" fmla="*/ 1821912 w 1998270"/>
              <a:gd name="connsiteY4306" fmla="*/ 516791 h 1996549"/>
              <a:gd name="connsiteX4307" fmla="*/ 1847666 w 1998270"/>
              <a:gd name="connsiteY4307" fmla="*/ 491037 h 1996549"/>
              <a:gd name="connsiteX4308" fmla="*/ 5629 w 1998270"/>
              <a:gd name="connsiteY4308" fmla="*/ 450956 h 1996549"/>
              <a:gd name="connsiteX4309" fmla="*/ 5970 w 1998270"/>
              <a:gd name="connsiteY4309" fmla="*/ 450956 h 1996549"/>
              <a:gd name="connsiteX4310" fmla="*/ 10745 w 1998270"/>
              <a:gd name="connsiteY4310" fmla="*/ 456073 h 1996549"/>
              <a:gd name="connsiteX4311" fmla="*/ 5629 w 1998270"/>
              <a:gd name="connsiteY4311" fmla="*/ 461190 h 1996549"/>
              <a:gd name="connsiteX4312" fmla="*/ 512 w 1998270"/>
              <a:gd name="connsiteY4312" fmla="*/ 456073 h 1996549"/>
              <a:gd name="connsiteX4313" fmla="*/ 5629 w 1998270"/>
              <a:gd name="connsiteY4313" fmla="*/ 450956 h 1996549"/>
              <a:gd name="connsiteX4314" fmla="*/ 67029 w 1998270"/>
              <a:gd name="connsiteY4314" fmla="*/ 448568 h 1996549"/>
              <a:gd name="connsiteX4315" fmla="*/ 74022 w 1998270"/>
              <a:gd name="connsiteY4315" fmla="*/ 455561 h 1996549"/>
              <a:gd name="connsiteX4316" fmla="*/ 67029 w 1998270"/>
              <a:gd name="connsiteY4316" fmla="*/ 462554 h 1996549"/>
              <a:gd name="connsiteX4317" fmla="*/ 60037 w 1998270"/>
              <a:gd name="connsiteY4317" fmla="*/ 455561 h 1996549"/>
              <a:gd name="connsiteX4318" fmla="*/ 67029 w 1998270"/>
              <a:gd name="connsiteY4318" fmla="*/ 448568 h 1996549"/>
              <a:gd name="connsiteX4319" fmla="*/ 129113 w 1998270"/>
              <a:gd name="connsiteY4319" fmla="*/ 447715 h 1996549"/>
              <a:gd name="connsiteX4320" fmla="*/ 129454 w 1998270"/>
              <a:gd name="connsiteY4320" fmla="*/ 447715 h 1996549"/>
              <a:gd name="connsiteX4321" fmla="*/ 136959 w 1998270"/>
              <a:gd name="connsiteY4321" fmla="*/ 455561 h 1996549"/>
              <a:gd name="connsiteX4322" fmla="*/ 129113 w 1998270"/>
              <a:gd name="connsiteY4322" fmla="*/ 463407 h 1996549"/>
              <a:gd name="connsiteX4323" fmla="*/ 121268 w 1998270"/>
              <a:gd name="connsiteY4323" fmla="*/ 455561 h 1996549"/>
              <a:gd name="connsiteX4324" fmla="*/ 129113 w 1998270"/>
              <a:gd name="connsiteY4324" fmla="*/ 447715 h 1996549"/>
              <a:gd name="connsiteX4325" fmla="*/ 189832 w 1998270"/>
              <a:gd name="connsiteY4325" fmla="*/ 446862 h 1996549"/>
              <a:gd name="connsiteX4326" fmla="*/ 198531 w 1998270"/>
              <a:gd name="connsiteY4326" fmla="*/ 455561 h 1996549"/>
              <a:gd name="connsiteX4327" fmla="*/ 189832 w 1998270"/>
              <a:gd name="connsiteY4327" fmla="*/ 464259 h 1996549"/>
              <a:gd name="connsiteX4328" fmla="*/ 181134 w 1998270"/>
              <a:gd name="connsiteY4328" fmla="*/ 455561 h 1996549"/>
              <a:gd name="connsiteX4329" fmla="*/ 189832 w 1998270"/>
              <a:gd name="connsiteY4329" fmla="*/ 446862 h 1996549"/>
              <a:gd name="connsiteX4330" fmla="*/ 251234 w 1998270"/>
              <a:gd name="connsiteY4330" fmla="*/ 446010 h 1996549"/>
              <a:gd name="connsiteX4331" fmla="*/ 260785 w 1998270"/>
              <a:gd name="connsiteY4331" fmla="*/ 455561 h 1996549"/>
              <a:gd name="connsiteX4332" fmla="*/ 251234 w 1998270"/>
              <a:gd name="connsiteY4332" fmla="*/ 465112 h 1996549"/>
              <a:gd name="connsiteX4333" fmla="*/ 241683 w 1998270"/>
              <a:gd name="connsiteY4333" fmla="*/ 455561 h 1996549"/>
              <a:gd name="connsiteX4334" fmla="*/ 251234 w 1998270"/>
              <a:gd name="connsiteY4334" fmla="*/ 446010 h 1996549"/>
              <a:gd name="connsiteX4335" fmla="*/ 312635 w 1998270"/>
              <a:gd name="connsiteY4335" fmla="*/ 445327 h 1996549"/>
              <a:gd name="connsiteX4336" fmla="*/ 322868 w 1998270"/>
              <a:gd name="connsiteY4336" fmla="*/ 455561 h 1996549"/>
              <a:gd name="connsiteX4337" fmla="*/ 312635 w 1998270"/>
              <a:gd name="connsiteY4337" fmla="*/ 465795 h 1996549"/>
              <a:gd name="connsiteX4338" fmla="*/ 302402 w 1998270"/>
              <a:gd name="connsiteY4338" fmla="*/ 455561 h 1996549"/>
              <a:gd name="connsiteX4339" fmla="*/ 312635 w 1998270"/>
              <a:gd name="connsiteY4339" fmla="*/ 445327 h 1996549"/>
              <a:gd name="connsiteX4340" fmla="*/ 374036 w 1998270"/>
              <a:gd name="connsiteY4340" fmla="*/ 444474 h 1996549"/>
              <a:gd name="connsiteX4341" fmla="*/ 385123 w 1998270"/>
              <a:gd name="connsiteY4341" fmla="*/ 455561 h 1996549"/>
              <a:gd name="connsiteX4342" fmla="*/ 374036 w 1998270"/>
              <a:gd name="connsiteY4342" fmla="*/ 466647 h 1996549"/>
              <a:gd name="connsiteX4343" fmla="*/ 362950 w 1998270"/>
              <a:gd name="connsiteY4343" fmla="*/ 455561 h 1996549"/>
              <a:gd name="connsiteX4344" fmla="*/ 374036 w 1998270"/>
              <a:gd name="connsiteY4344" fmla="*/ 444474 h 1996549"/>
              <a:gd name="connsiteX4345" fmla="*/ 436120 w 1998270"/>
              <a:gd name="connsiteY4345" fmla="*/ 443623 h 1996549"/>
              <a:gd name="connsiteX4346" fmla="*/ 448059 w 1998270"/>
              <a:gd name="connsiteY4346" fmla="*/ 455562 h 1996549"/>
              <a:gd name="connsiteX4347" fmla="*/ 436120 w 1998270"/>
              <a:gd name="connsiteY4347" fmla="*/ 467501 h 1996549"/>
              <a:gd name="connsiteX4348" fmla="*/ 424181 w 1998270"/>
              <a:gd name="connsiteY4348" fmla="*/ 455562 h 1996549"/>
              <a:gd name="connsiteX4349" fmla="*/ 436120 w 1998270"/>
              <a:gd name="connsiteY4349" fmla="*/ 443623 h 1996549"/>
              <a:gd name="connsiteX4350" fmla="*/ 496839 w 1998270"/>
              <a:gd name="connsiteY4350" fmla="*/ 442939 h 1996549"/>
              <a:gd name="connsiteX4351" fmla="*/ 509460 w 1998270"/>
              <a:gd name="connsiteY4351" fmla="*/ 455561 h 1996549"/>
              <a:gd name="connsiteX4352" fmla="*/ 496839 w 1998270"/>
              <a:gd name="connsiteY4352" fmla="*/ 468182 h 1996549"/>
              <a:gd name="connsiteX4353" fmla="*/ 484218 w 1998270"/>
              <a:gd name="connsiteY4353" fmla="*/ 455561 h 1996549"/>
              <a:gd name="connsiteX4354" fmla="*/ 496839 w 1998270"/>
              <a:gd name="connsiteY4354" fmla="*/ 442939 h 1996549"/>
              <a:gd name="connsiteX4355" fmla="*/ 558240 w 1998270"/>
              <a:gd name="connsiteY4355" fmla="*/ 442087 h 1996549"/>
              <a:gd name="connsiteX4356" fmla="*/ 571714 w 1998270"/>
              <a:gd name="connsiteY4356" fmla="*/ 455561 h 1996549"/>
              <a:gd name="connsiteX4357" fmla="*/ 558240 w 1998270"/>
              <a:gd name="connsiteY4357" fmla="*/ 469036 h 1996549"/>
              <a:gd name="connsiteX4358" fmla="*/ 544766 w 1998270"/>
              <a:gd name="connsiteY4358" fmla="*/ 455561 h 1996549"/>
              <a:gd name="connsiteX4359" fmla="*/ 558240 w 1998270"/>
              <a:gd name="connsiteY4359" fmla="*/ 442087 h 1996549"/>
              <a:gd name="connsiteX4360" fmla="*/ 619641 w 1998270"/>
              <a:gd name="connsiteY4360" fmla="*/ 441234 h 1996549"/>
              <a:gd name="connsiteX4361" fmla="*/ 619982 w 1998270"/>
              <a:gd name="connsiteY4361" fmla="*/ 441234 h 1996549"/>
              <a:gd name="connsiteX4362" fmla="*/ 633968 w 1998270"/>
              <a:gd name="connsiteY4362" fmla="*/ 455561 h 1996549"/>
              <a:gd name="connsiteX4363" fmla="*/ 619641 w 1998270"/>
              <a:gd name="connsiteY4363" fmla="*/ 469888 h 1996549"/>
              <a:gd name="connsiteX4364" fmla="*/ 605315 w 1998270"/>
              <a:gd name="connsiteY4364" fmla="*/ 455561 h 1996549"/>
              <a:gd name="connsiteX4365" fmla="*/ 619641 w 1998270"/>
              <a:gd name="connsiteY4365" fmla="*/ 441234 h 1996549"/>
              <a:gd name="connsiteX4366" fmla="*/ 681042 w 1998270"/>
              <a:gd name="connsiteY4366" fmla="*/ 440552 h 1996549"/>
              <a:gd name="connsiteX4367" fmla="*/ 681384 w 1998270"/>
              <a:gd name="connsiteY4367" fmla="*/ 440552 h 1996549"/>
              <a:gd name="connsiteX4368" fmla="*/ 696052 w 1998270"/>
              <a:gd name="connsiteY4368" fmla="*/ 455562 h 1996549"/>
              <a:gd name="connsiteX4369" fmla="*/ 696052 w 1998270"/>
              <a:gd name="connsiteY4369" fmla="*/ 455732 h 1996549"/>
              <a:gd name="connsiteX4370" fmla="*/ 681042 w 1998270"/>
              <a:gd name="connsiteY4370" fmla="*/ 470401 h 1996549"/>
              <a:gd name="connsiteX4371" fmla="*/ 666034 w 1998270"/>
              <a:gd name="connsiteY4371" fmla="*/ 455562 h 1996549"/>
              <a:gd name="connsiteX4372" fmla="*/ 681042 w 1998270"/>
              <a:gd name="connsiteY4372" fmla="*/ 440552 h 1996549"/>
              <a:gd name="connsiteX4373" fmla="*/ 743125 w 1998270"/>
              <a:gd name="connsiteY4373" fmla="*/ 439699 h 1996549"/>
              <a:gd name="connsiteX4374" fmla="*/ 743466 w 1998270"/>
              <a:gd name="connsiteY4374" fmla="*/ 439699 h 1996549"/>
              <a:gd name="connsiteX4375" fmla="*/ 758987 w 1998270"/>
              <a:gd name="connsiteY4375" fmla="*/ 455561 h 1996549"/>
              <a:gd name="connsiteX4376" fmla="*/ 758987 w 1998270"/>
              <a:gd name="connsiteY4376" fmla="*/ 455732 h 1996549"/>
              <a:gd name="connsiteX4377" fmla="*/ 743125 w 1998270"/>
              <a:gd name="connsiteY4377" fmla="*/ 471253 h 1996549"/>
              <a:gd name="connsiteX4378" fmla="*/ 727264 w 1998270"/>
              <a:gd name="connsiteY4378" fmla="*/ 455561 h 1996549"/>
              <a:gd name="connsiteX4379" fmla="*/ 743125 w 1998270"/>
              <a:gd name="connsiteY4379" fmla="*/ 439699 h 1996549"/>
              <a:gd name="connsiteX4380" fmla="*/ 803844 w 1998270"/>
              <a:gd name="connsiteY4380" fmla="*/ 438846 h 1996549"/>
              <a:gd name="connsiteX4381" fmla="*/ 820900 w 1998270"/>
              <a:gd name="connsiteY4381" fmla="*/ 455902 h 1996549"/>
              <a:gd name="connsiteX4382" fmla="*/ 803844 w 1998270"/>
              <a:gd name="connsiteY4382" fmla="*/ 472959 h 1996549"/>
              <a:gd name="connsiteX4383" fmla="*/ 786789 w 1998270"/>
              <a:gd name="connsiteY4383" fmla="*/ 455902 h 1996549"/>
              <a:gd name="connsiteX4384" fmla="*/ 803844 w 1998270"/>
              <a:gd name="connsiteY4384" fmla="*/ 438846 h 1996549"/>
              <a:gd name="connsiteX4385" fmla="*/ 865246 w 1998270"/>
              <a:gd name="connsiteY4385" fmla="*/ 438164 h 1996549"/>
              <a:gd name="connsiteX4386" fmla="*/ 882302 w 1998270"/>
              <a:gd name="connsiteY4386" fmla="*/ 455220 h 1996549"/>
              <a:gd name="connsiteX4387" fmla="*/ 865246 w 1998270"/>
              <a:gd name="connsiteY4387" fmla="*/ 472277 h 1996549"/>
              <a:gd name="connsiteX4388" fmla="*/ 848191 w 1998270"/>
              <a:gd name="connsiteY4388" fmla="*/ 455220 h 1996549"/>
              <a:gd name="connsiteX4389" fmla="*/ 865246 w 1998270"/>
              <a:gd name="connsiteY4389" fmla="*/ 438164 h 1996549"/>
              <a:gd name="connsiteX4390" fmla="*/ 926648 w 1998270"/>
              <a:gd name="connsiteY4390" fmla="*/ 437481 h 1996549"/>
              <a:gd name="connsiteX4391" fmla="*/ 926989 w 1998270"/>
              <a:gd name="connsiteY4391" fmla="*/ 437481 h 1996549"/>
              <a:gd name="connsiteX4392" fmla="*/ 944727 w 1998270"/>
              <a:gd name="connsiteY4392" fmla="*/ 455561 h 1996549"/>
              <a:gd name="connsiteX4393" fmla="*/ 926648 w 1998270"/>
              <a:gd name="connsiteY4393" fmla="*/ 472617 h 1996549"/>
              <a:gd name="connsiteX4394" fmla="*/ 908569 w 1998270"/>
              <a:gd name="connsiteY4394" fmla="*/ 455561 h 1996549"/>
              <a:gd name="connsiteX4395" fmla="*/ 926648 w 1998270"/>
              <a:gd name="connsiteY4395" fmla="*/ 437481 h 1996549"/>
              <a:gd name="connsiteX4396" fmla="*/ 988048 w 1998270"/>
              <a:gd name="connsiteY4396" fmla="*/ 436630 h 1996549"/>
              <a:gd name="connsiteX4397" fmla="*/ 1006981 w 1998270"/>
              <a:gd name="connsiteY4397" fmla="*/ 455561 h 1996549"/>
              <a:gd name="connsiteX4398" fmla="*/ 988048 w 1998270"/>
              <a:gd name="connsiteY4398" fmla="*/ 474323 h 1996549"/>
              <a:gd name="connsiteX4399" fmla="*/ 969117 w 1998270"/>
              <a:gd name="connsiteY4399" fmla="*/ 455561 h 1996549"/>
              <a:gd name="connsiteX4400" fmla="*/ 988048 w 1998270"/>
              <a:gd name="connsiteY4400" fmla="*/ 436630 h 1996549"/>
              <a:gd name="connsiteX4401" fmla="*/ 1049816 w 1998270"/>
              <a:gd name="connsiteY4401" fmla="*/ 435812 h 1996549"/>
              <a:gd name="connsiteX4402" fmla="*/ 1069431 w 1998270"/>
              <a:gd name="connsiteY4402" fmla="*/ 455426 h 1996549"/>
              <a:gd name="connsiteX4403" fmla="*/ 1049816 w 1998270"/>
              <a:gd name="connsiteY4403" fmla="*/ 475041 h 1996549"/>
              <a:gd name="connsiteX4404" fmla="*/ 1030202 w 1998270"/>
              <a:gd name="connsiteY4404" fmla="*/ 455426 h 1996549"/>
              <a:gd name="connsiteX4405" fmla="*/ 1049816 w 1998270"/>
              <a:gd name="connsiteY4405" fmla="*/ 435812 h 1996549"/>
              <a:gd name="connsiteX4406" fmla="*/ 1110851 w 1998270"/>
              <a:gd name="connsiteY4406" fmla="*/ 435095 h 1996549"/>
              <a:gd name="connsiteX4407" fmla="*/ 1131318 w 1998270"/>
              <a:gd name="connsiteY4407" fmla="*/ 455561 h 1996549"/>
              <a:gd name="connsiteX4408" fmla="*/ 1131318 w 1998270"/>
              <a:gd name="connsiteY4408" fmla="*/ 455732 h 1996549"/>
              <a:gd name="connsiteX4409" fmla="*/ 1110851 w 1998270"/>
              <a:gd name="connsiteY4409" fmla="*/ 475858 h 1996549"/>
              <a:gd name="connsiteX4410" fmla="*/ 1110680 w 1998270"/>
              <a:gd name="connsiteY4410" fmla="*/ 475858 h 1996549"/>
              <a:gd name="connsiteX4411" fmla="*/ 1090384 w 1998270"/>
              <a:gd name="connsiteY4411" fmla="*/ 455561 h 1996549"/>
              <a:gd name="connsiteX4412" fmla="*/ 1110851 w 1998270"/>
              <a:gd name="connsiteY4412" fmla="*/ 435095 h 1996549"/>
              <a:gd name="connsiteX4413" fmla="*/ 1295055 w 1998270"/>
              <a:gd name="connsiteY4413" fmla="*/ 433901 h 1996549"/>
              <a:gd name="connsiteX4414" fmla="*/ 1317569 w 1998270"/>
              <a:gd name="connsiteY4414" fmla="*/ 456414 h 1996549"/>
              <a:gd name="connsiteX4415" fmla="*/ 1295055 w 1998270"/>
              <a:gd name="connsiteY4415" fmla="*/ 478757 h 1996549"/>
              <a:gd name="connsiteX4416" fmla="*/ 1272542 w 1998270"/>
              <a:gd name="connsiteY4416" fmla="*/ 456414 h 1996549"/>
              <a:gd name="connsiteX4417" fmla="*/ 1295055 w 1998270"/>
              <a:gd name="connsiteY4417" fmla="*/ 433901 h 1996549"/>
              <a:gd name="connsiteX4418" fmla="*/ 1233654 w 1998270"/>
              <a:gd name="connsiteY4418" fmla="*/ 433901 h 1996549"/>
              <a:gd name="connsiteX4419" fmla="*/ 1255486 w 1998270"/>
              <a:gd name="connsiteY4419" fmla="*/ 455732 h 1996549"/>
              <a:gd name="connsiteX4420" fmla="*/ 1255486 w 1998270"/>
              <a:gd name="connsiteY4420" fmla="*/ 455903 h 1996549"/>
              <a:gd name="connsiteX4421" fmla="*/ 1233654 w 1998270"/>
              <a:gd name="connsiteY4421" fmla="*/ 477393 h 1996549"/>
              <a:gd name="connsiteX4422" fmla="*/ 1211823 w 1998270"/>
              <a:gd name="connsiteY4422" fmla="*/ 455732 h 1996549"/>
              <a:gd name="connsiteX4423" fmla="*/ 1233654 w 1998270"/>
              <a:gd name="connsiteY4423" fmla="*/ 433901 h 1996549"/>
              <a:gd name="connsiteX4424" fmla="*/ 1172253 w 1998270"/>
              <a:gd name="connsiteY4424" fmla="*/ 433901 h 1996549"/>
              <a:gd name="connsiteX4425" fmla="*/ 1172594 w 1998270"/>
              <a:gd name="connsiteY4425" fmla="*/ 433901 h 1996549"/>
              <a:gd name="connsiteX4426" fmla="*/ 1193402 w 1998270"/>
              <a:gd name="connsiteY4426" fmla="*/ 455050 h 1996549"/>
              <a:gd name="connsiteX4427" fmla="*/ 1193402 w 1998270"/>
              <a:gd name="connsiteY4427" fmla="*/ 455220 h 1996549"/>
              <a:gd name="connsiteX4428" fmla="*/ 1172253 w 1998270"/>
              <a:gd name="connsiteY4428" fmla="*/ 476029 h 1996549"/>
              <a:gd name="connsiteX4429" fmla="*/ 1151104 w 1998270"/>
              <a:gd name="connsiteY4429" fmla="*/ 455050 h 1996549"/>
              <a:gd name="connsiteX4430" fmla="*/ 1172253 w 1998270"/>
              <a:gd name="connsiteY4430" fmla="*/ 433901 h 1996549"/>
              <a:gd name="connsiteX4431" fmla="*/ 1971151 w 1998270"/>
              <a:gd name="connsiteY4431" fmla="*/ 432366 h 1996549"/>
              <a:gd name="connsiteX4432" fmla="*/ 1994347 w 1998270"/>
              <a:gd name="connsiteY4432" fmla="*/ 455561 h 1996549"/>
              <a:gd name="connsiteX4433" fmla="*/ 1994347 w 1998270"/>
              <a:gd name="connsiteY4433" fmla="*/ 455732 h 1996549"/>
              <a:gd name="connsiteX4434" fmla="*/ 1971151 w 1998270"/>
              <a:gd name="connsiteY4434" fmla="*/ 478587 h 1996549"/>
              <a:gd name="connsiteX4435" fmla="*/ 1970810 w 1998270"/>
              <a:gd name="connsiteY4435" fmla="*/ 478587 h 1996549"/>
              <a:gd name="connsiteX4436" fmla="*/ 1948125 w 1998270"/>
              <a:gd name="connsiteY4436" fmla="*/ 455561 h 1996549"/>
              <a:gd name="connsiteX4437" fmla="*/ 1948125 w 1998270"/>
              <a:gd name="connsiteY4437" fmla="*/ 455391 h 1996549"/>
              <a:gd name="connsiteX4438" fmla="*/ 1971151 w 1998270"/>
              <a:gd name="connsiteY4438" fmla="*/ 432366 h 1996549"/>
              <a:gd name="connsiteX4439" fmla="*/ 1357139 w 1998270"/>
              <a:gd name="connsiteY4439" fmla="*/ 432366 h 1996549"/>
              <a:gd name="connsiteX4440" fmla="*/ 1380335 w 1998270"/>
              <a:gd name="connsiteY4440" fmla="*/ 455561 h 1996549"/>
              <a:gd name="connsiteX4441" fmla="*/ 1380335 w 1998270"/>
              <a:gd name="connsiteY4441" fmla="*/ 455732 h 1996549"/>
              <a:gd name="connsiteX4442" fmla="*/ 1357139 w 1998270"/>
              <a:gd name="connsiteY4442" fmla="*/ 478587 h 1996549"/>
              <a:gd name="connsiteX4443" fmla="*/ 1356798 w 1998270"/>
              <a:gd name="connsiteY4443" fmla="*/ 478587 h 1996549"/>
              <a:gd name="connsiteX4444" fmla="*/ 1334113 w 1998270"/>
              <a:gd name="connsiteY4444" fmla="*/ 455561 h 1996549"/>
              <a:gd name="connsiteX4445" fmla="*/ 1334113 w 1998270"/>
              <a:gd name="connsiteY4445" fmla="*/ 455391 h 1996549"/>
              <a:gd name="connsiteX4446" fmla="*/ 1357139 w 1998270"/>
              <a:gd name="connsiteY4446" fmla="*/ 432366 h 1996549"/>
              <a:gd name="connsiteX4447" fmla="*/ 1417858 w 1998270"/>
              <a:gd name="connsiteY4447" fmla="*/ 431854 h 1996549"/>
              <a:gd name="connsiteX4448" fmla="*/ 1441566 w 1998270"/>
              <a:gd name="connsiteY4448" fmla="*/ 455561 h 1996549"/>
              <a:gd name="connsiteX4449" fmla="*/ 1441566 w 1998270"/>
              <a:gd name="connsiteY4449" fmla="*/ 455732 h 1996549"/>
              <a:gd name="connsiteX4450" fmla="*/ 1417858 w 1998270"/>
              <a:gd name="connsiteY4450" fmla="*/ 479098 h 1996549"/>
              <a:gd name="connsiteX4451" fmla="*/ 1394321 w 1998270"/>
              <a:gd name="connsiteY4451" fmla="*/ 455561 h 1996549"/>
              <a:gd name="connsiteX4452" fmla="*/ 1394321 w 1998270"/>
              <a:gd name="connsiteY4452" fmla="*/ 455391 h 1996549"/>
              <a:gd name="connsiteX4453" fmla="*/ 1417858 w 1998270"/>
              <a:gd name="connsiteY4453" fmla="*/ 431854 h 1996549"/>
              <a:gd name="connsiteX4454" fmla="*/ 1479259 w 1998270"/>
              <a:gd name="connsiteY4454" fmla="*/ 431172 h 1996549"/>
              <a:gd name="connsiteX4455" fmla="*/ 1503649 w 1998270"/>
              <a:gd name="connsiteY4455" fmla="*/ 455561 h 1996549"/>
              <a:gd name="connsiteX4456" fmla="*/ 1479259 w 1998270"/>
              <a:gd name="connsiteY4456" fmla="*/ 479782 h 1996549"/>
              <a:gd name="connsiteX4457" fmla="*/ 1455040 w 1998270"/>
              <a:gd name="connsiteY4457" fmla="*/ 455561 h 1996549"/>
              <a:gd name="connsiteX4458" fmla="*/ 1455040 w 1998270"/>
              <a:gd name="connsiteY4458" fmla="*/ 455391 h 1996549"/>
              <a:gd name="connsiteX4459" fmla="*/ 1479259 w 1998270"/>
              <a:gd name="connsiteY4459" fmla="*/ 431172 h 1996549"/>
              <a:gd name="connsiteX4460" fmla="*/ 1540660 w 1998270"/>
              <a:gd name="connsiteY4460" fmla="*/ 430659 h 1996549"/>
              <a:gd name="connsiteX4461" fmla="*/ 1565561 w 1998270"/>
              <a:gd name="connsiteY4461" fmla="*/ 455561 h 1996549"/>
              <a:gd name="connsiteX4462" fmla="*/ 1565561 w 1998270"/>
              <a:gd name="connsiteY4462" fmla="*/ 455732 h 1996549"/>
              <a:gd name="connsiteX4463" fmla="*/ 1540660 w 1998270"/>
              <a:gd name="connsiteY4463" fmla="*/ 480292 h 1996549"/>
              <a:gd name="connsiteX4464" fmla="*/ 1515929 w 1998270"/>
              <a:gd name="connsiteY4464" fmla="*/ 455561 h 1996549"/>
              <a:gd name="connsiteX4465" fmla="*/ 1515929 w 1998270"/>
              <a:gd name="connsiteY4465" fmla="*/ 455391 h 1996549"/>
              <a:gd name="connsiteX4466" fmla="*/ 1540660 w 1998270"/>
              <a:gd name="connsiteY4466" fmla="*/ 430659 h 1996549"/>
              <a:gd name="connsiteX4467" fmla="*/ 1602061 w 1998270"/>
              <a:gd name="connsiteY4467" fmla="*/ 430147 h 1996549"/>
              <a:gd name="connsiteX4468" fmla="*/ 1627475 w 1998270"/>
              <a:gd name="connsiteY4468" fmla="*/ 455561 h 1996549"/>
              <a:gd name="connsiteX4469" fmla="*/ 1602061 w 1998270"/>
              <a:gd name="connsiteY4469" fmla="*/ 480804 h 1996549"/>
              <a:gd name="connsiteX4470" fmla="*/ 1576819 w 1998270"/>
              <a:gd name="connsiteY4470" fmla="*/ 455561 h 1996549"/>
              <a:gd name="connsiteX4471" fmla="*/ 1602061 w 1998270"/>
              <a:gd name="connsiteY4471" fmla="*/ 430147 h 1996549"/>
              <a:gd name="connsiteX4472" fmla="*/ 1664145 w 1998270"/>
              <a:gd name="connsiteY4472" fmla="*/ 429636 h 1996549"/>
              <a:gd name="connsiteX4473" fmla="*/ 1690070 w 1998270"/>
              <a:gd name="connsiteY4473" fmla="*/ 455561 h 1996549"/>
              <a:gd name="connsiteX4474" fmla="*/ 1664145 w 1998270"/>
              <a:gd name="connsiteY4474" fmla="*/ 481316 h 1996549"/>
              <a:gd name="connsiteX4475" fmla="*/ 1638391 w 1998270"/>
              <a:gd name="connsiteY4475" fmla="*/ 455561 h 1996549"/>
              <a:gd name="connsiteX4476" fmla="*/ 1638391 w 1998270"/>
              <a:gd name="connsiteY4476" fmla="*/ 455391 h 1996549"/>
              <a:gd name="connsiteX4477" fmla="*/ 1664145 w 1998270"/>
              <a:gd name="connsiteY4477" fmla="*/ 429636 h 1996549"/>
              <a:gd name="connsiteX4478" fmla="*/ 1724864 w 1998270"/>
              <a:gd name="connsiteY4478" fmla="*/ 429295 h 1996549"/>
              <a:gd name="connsiteX4479" fmla="*/ 1751130 w 1998270"/>
              <a:gd name="connsiteY4479" fmla="*/ 455561 h 1996549"/>
              <a:gd name="connsiteX4480" fmla="*/ 1751130 w 1998270"/>
              <a:gd name="connsiteY4480" fmla="*/ 455732 h 1996549"/>
              <a:gd name="connsiteX4481" fmla="*/ 1724864 w 1998270"/>
              <a:gd name="connsiteY4481" fmla="*/ 481657 h 1996549"/>
              <a:gd name="connsiteX4482" fmla="*/ 1724523 w 1998270"/>
              <a:gd name="connsiteY4482" fmla="*/ 481657 h 1996549"/>
              <a:gd name="connsiteX4483" fmla="*/ 1698768 w 1998270"/>
              <a:gd name="connsiteY4483" fmla="*/ 455561 h 1996549"/>
              <a:gd name="connsiteX4484" fmla="*/ 1698768 w 1998270"/>
              <a:gd name="connsiteY4484" fmla="*/ 455391 h 1996549"/>
              <a:gd name="connsiteX4485" fmla="*/ 1724864 w 1998270"/>
              <a:gd name="connsiteY4485" fmla="*/ 429295 h 1996549"/>
              <a:gd name="connsiteX4486" fmla="*/ 1786265 w 1998270"/>
              <a:gd name="connsiteY4486" fmla="*/ 428954 h 1996549"/>
              <a:gd name="connsiteX4487" fmla="*/ 1812872 w 1998270"/>
              <a:gd name="connsiteY4487" fmla="*/ 455562 h 1996549"/>
              <a:gd name="connsiteX4488" fmla="*/ 1812872 w 1998270"/>
              <a:gd name="connsiteY4488" fmla="*/ 455732 h 1996549"/>
              <a:gd name="connsiteX4489" fmla="*/ 1786265 w 1998270"/>
              <a:gd name="connsiteY4489" fmla="*/ 481998 h 1996549"/>
              <a:gd name="connsiteX4490" fmla="*/ 1785924 w 1998270"/>
              <a:gd name="connsiteY4490" fmla="*/ 481998 h 1996549"/>
              <a:gd name="connsiteX4491" fmla="*/ 1759828 w 1998270"/>
              <a:gd name="connsiteY4491" fmla="*/ 455562 h 1996549"/>
              <a:gd name="connsiteX4492" fmla="*/ 1759828 w 1998270"/>
              <a:gd name="connsiteY4492" fmla="*/ 455391 h 1996549"/>
              <a:gd name="connsiteX4493" fmla="*/ 1786265 w 1998270"/>
              <a:gd name="connsiteY4493" fmla="*/ 428954 h 1996549"/>
              <a:gd name="connsiteX4494" fmla="*/ 1848033 w 1998270"/>
              <a:gd name="connsiteY4494" fmla="*/ 428820 h 1996549"/>
              <a:gd name="connsiteX4495" fmla="*/ 1874640 w 1998270"/>
              <a:gd name="connsiteY4495" fmla="*/ 455427 h 1996549"/>
              <a:gd name="connsiteX4496" fmla="*/ 1848033 w 1998270"/>
              <a:gd name="connsiteY4496" fmla="*/ 482034 h 1996549"/>
              <a:gd name="connsiteX4497" fmla="*/ 1821426 w 1998270"/>
              <a:gd name="connsiteY4497" fmla="*/ 455427 h 1996549"/>
              <a:gd name="connsiteX4498" fmla="*/ 1848033 w 1998270"/>
              <a:gd name="connsiteY4498" fmla="*/ 428820 h 1996549"/>
              <a:gd name="connsiteX4499" fmla="*/ 1909068 w 1998270"/>
              <a:gd name="connsiteY4499" fmla="*/ 428784 h 1996549"/>
              <a:gd name="connsiteX4500" fmla="*/ 1935846 w 1998270"/>
              <a:gd name="connsiteY4500" fmla="*/ 455561 h 1996549"/>
              <a:gd name="connsiteX4501" fmla="*/ 1935846 w 1998270"/>
              <a:gd name="connsiteY4501" fmla="*/ 455732 h 1996549"/>
              <a:gd name="connsiteX4502" fmla="*/ 1909068 w 1998270"/>
              <a:gd name="connsiteY4502" fmla="*/ 482168 h 1996549"/>
              <a:gd name="connsiteX4503" fmla="*/ 1882461 w 1998270"/>
              <a:gd name="connsiteY4503" fmla="*/ 455561 h 1996549"/>
              <a:gd name="connsiteX4504" fmla="*/ 1882461 w 1998270"/>
              <a:gd name="connsiteY4504" fmla="*/ 455391 h 1996549"/>
              <a:gd name="connsiteX4505" fmla="*/ 1909068 w 1998270"/>
              <a:gd name="connsiteY4505" fmla="*/ 428784 h 1996549"/>
              <a:gd name="connsiteX4506" fmla="*/ 5995 w 1998270"/>
              <a:gd name="connsiteY4506" fmla="*/ 388739 h 1996549"/>
              <a:gd name="connsiteX4507" fmla="*/ 11283 w 1998270"/>
              <a:gd name="connsiteY4507" fmla="*/ 394025 h 1996549"/>
              <a:gd name="connsiteX4508" fmla="*/ 5995 w 1998270"/>
              <a:gd name="connsiteY4508" fmla="*/ 399314 h 1996549"/>
              <a:gd name="connsiteX4509" fmla="*/ 708 w 1998270"/>
              <a:gd name="connsiteY4509" fmla="*/ 394025 h 1996549"/>
              <a:gd name="connsiteX4510" fmla="*/ 5995 w 1998270"/>
              <a:gd name="connsiteY4510" fmla="*/ 388739 h 1996549"/>
              <a:gd name="connsiteX4511" fmla="*/ 67030 w 1998270"/>
              <a:gd name="connsiteY4511" fmla="*/ 386997 h 1996549"/>
              <a:gd name="connsiteX4512" fmla="*/ 74193 w 1998270"/>
              <a:gd name="connsiteY4512" fmla="*/ 394161 h 1996549"/>
              <a:gd name="connsiteX4513" fmla="*/ 67030 w 1998270"/>
              <a:gd name="connsiteY4513" fmla="*/ 401324 h 1996549"/>
              <a:gd name="connsiteX4514" fmla="*/ 59867 w 1998270"/>
              <a:gd name="connsiteY4514" fmla="*/ 394161 h 1996549"/>
              <a:gd name="connsiteX4515" fmla="*/ 67030 w 1998270"/>
              <a:gd name="connsiteY4515" fmla="*/ 386997 h 1996549"/>
              <a:gd name="connsiteX4516" fmla="*/ 129113 w 1998270"/>
              <a:gd name="connsiteY4516" fmla="*/ 386144 h 1996549"/>
              <a:gd name="connsiteX4517" fmla="*/ 137129 w 1998270"/>
              <a:gd name="connsiteY4517" fmla="*/ 394161 h 1996549"/>
              <a:gd name="connsiteX4518" fmla="*/ 129113 w 1998270"/>
              <a:gd name="connsiteY4518" fmla="*/ 402177 h 1996549"/>
              <a:gd name="connsiteX4519" fmla="*/ 121097 w 1998270"/>
              <a:gd name="connsiteY4519" fmla="*/ 394161 h 1996549"/>
              <a:gd name="connsiteX4520" fmla="*/ 129113 w 1998270"/>
              <a:gd name="connsiteY4520" fmla="*/ 386144 h 1996549"/>
              <a:gd name="connsiteX4521" fmla="*/ 189832 w 1998270"/>
              <a:gd name="connsiteY4521" fmla="*/ 385291 h 1996549"/>
              <a:gd name="connsiteX4522" fmla="*/ 198701 w 1998270"/>
              <a:gd name="connsiteY4522" fmla="*/ 394160 h 1996549"/>
              <a:gd name="connsiteX4523" fmla="*/ 189832 w 1998270"/>
              <a:gd name="connsiteY4523" fmla="*/ 403030 h 1996549"/>
              <a:gd name="connsiteX4524" fmla="*/ 180964 w 1998270"/>
              <a:gd name="connsiteY4524" fmla="*/ 394160 h 1996549"/>
              <a:gd name="connsiteX4525" fmla="*/ 189832 w 1998270"/>
              <a:gd name="connsiteY4525" fmla="*/ 385291 h 1996549"/>
              <a:gd name="connsiteX4526" fmla="*/ 251234 w 1998270"/>
              <a:gd name="connsiteY4526" fmla="*/ 384439 h 1996549"/>
              <a:gd name="connsiteX4527" fmla="*/ 251574 w 1998270"/>
              <a:gd name="connsiteY4527" fmla="*/ 384439 h 1996549"/>
              <a:gd name="connsiteX4528" fmla="*/ 260956 w 1998270"/>
              <a:gd name="connsiteY4528" fmla="*/ 394161 h 1996549"/>
              <a:gd name="connsiteX4529" fmla="*/ 251234 w 1998270"/>
              <a:gd name="connsiteY4529" fmla="*/ 403883 h 1996549"/>
              <a:gd name="connsiteX4530" fmla="*/ 241512 w 1998270"/>
              <a:gd name="connsiteY4530" fmla="*/ 394161 h 1996549"/>
              <a:gd name="connsiteX4531" fmla="*/ 251234 w 1998270"/>
              <a:gd name="connsiteY4531" fmla="*/ 384439 h 1996549"/>
              <a:gd name="connsiteX4532" fmla="*/ 313002 w 1998270"/>
              <a:gd name="connsiteY4532" fmla="*/ 383452 h 1996549"/>
              <a:gd name="connsiteX4533" fmla="*/ 323576 w 1998270"/>
              <a:gd name="connsiteY4533" fmla="*/ 394027 h 1996549"/>
              <a:gd name="connsiteX4534" fmla="*/ 313002 w 1998270"/>
              <a:gd name="connsiteY4534" fmla="*/ 404601 h 1996549"/>
              <a:gd name="connsiteX4535" fmla="*/ 302427 w 1998270"/>
              <a:gd name="connsiteY4535" fmla="*/ 394027 h 1996549"/>
              <a:gd name="connsiteX4536" fmla="*/ 313002 w 1998270"/>
              <a:gd name="connsiteY4536" fmla="*/ 383452 h 1996549"/>
              <a:gd name="connsiteX4537" fmla="*/ 436119 w 1998270"/>
              <a:gd name="connsiteY4537" fmla="*/ 382732 h 1996549"/>
              <a:gd name="connsiteX4538" fmla="*/ 448229 w 1998270"/>
              <a:gd name="connsiteY4538" fmla="*/ 394843 h 1996549"/>
              <a:gd name="connsiteX4539" fmla="*/ 436119 w 1998270"/>
              <a:gd name="connsiteY4539" fmla="*/ 406953 h 1996549"/>
              <a:gd name="connsiteX4540" fmla="*/ 424010 w 1998270"/>
              <a:gd name="connsiteY4540" fmla="*/ 394843 h 1996549"/>
              <a:gd name="connsiteX4541" fmla="*/ 436119 w 1998270"/>
              <a:gd name="connsiteY4541" fmla="*/ 382732 h 1996549"/>
              <a:gd name="connsiteX4542" fmla="*/ 374036 w 1998270"/>
              <a:gd name="connsiteY4542" fmla="*/ 382732 h 1996549"/>
              <a:gd name="connsiteX4543" fmla="*/ 374377 w 1998270"/>
              <a:gd name="connsiteY4543" fmla="*/ 382732 h 1996549"/>
              <a:gd name="connsiteX4544" fmla="*/ 385293 w 1998270"/>
              <a:gd name="connsiteY4544" fmla="*/ 393989 h 1996549"/>
              <a:gd name="connsiteX4545" fmla="*/ 374036 w 1998270"/>
              <a:gd name="connsiteY4545" fmla="*/ 405246 h 1996549"/>
              <a:gd name="connsiteX4546" fmla="*/ 362780 w 1998270"/>
              <a:gd name="connsiteY4546" fmla="*/ 393989 h 1996549"/>
              <a:gd name="connsiteX4547" fmla="*/ 374036 w 1998270"/>
              <a:gd name="connsiteY4547" fmla="*/ 382732 h 1996549"/>
              <a:gd name="connsiteX4548" fmla="*/ 496838 w 1998270"/>
              <a:gd name="connsiteY4548" fmla="*/ 381197 h 1996549"/>
              <a:gd name="connsiteX4549" fmla="*/ 509801 w 1998270"/>
              <a:gd name="connsiteY4549" fmla="*/ 394161 h 1996549"/>
              <a:gd name="connsiteX4550" fmla="*/ 496838 w 1998270"/>
              <a:gd name="connsiteY4550" fmla="*/ 407123 h 1996549"/>
              <a:gd name="connsiteX4551" fmla="*/ 483876 w 1998270"/>
              <a:gd name="connsiteY4551" fmla="*/ 394161 h 1996549"/>
              <a:gd name="connsiteX4552" fmla="*/ 496838 w 1998270"/>
              <a:gd name="connsiteY4552" fmla="*/ 381197 h 1996549"/>
              <a:gd name="connsiteX4553" fmla="*/ 558240 w 1998270"/>
              <a:gd name="connsiteY4553" fmla="*/ 380516 h 1996549"/>
              <a:gd name="connsiteX4554" fmla="*/ 571884 w 1998270"/>
              <a:gd name="connsiteY4554" fmla="*/ 394161 h 1996549"/>
              <a:gd name="connsiteX4555" fmla="*/ 558240 w 1998270"/>
              <a:gd name="connsiteY4555" fmla="*/ 407806 h 1996549"/>
              <a:gd name="connsiteX4556" fmla="*/ 544595 w 1998270"/>
              <a:gd name="connsiteY4556" fmla="*/ 394161 h 1996549"/>
              <a:gd name="connsiteX4557" fmla="*/ 558240 w 1998270"/>
              <a:gd name="connsiteY4557" fmla="*/ 380516 h 1996549"/>
              <a:gd name="connsiteX4558" fmla="*/ 619641 w 1998270"/>
              <a:gd name="connsiteY4558" fmla="*/ 379662 h 1996549"/>
              <a:gd name="connsiteX4559" fmla="*/ 634138 w 1998270"/>
              <a:gd name="connsiteY4559" fmla="*/ 394161 h 1996549"/>
              <a:gd name="connsiteX4560" fmla="*/ 619641 w 1998270"/>
              <a:gd name="connsiteY4560" fmla="*/ 408657 h 1996549"/>
              <a:gd name="connsiteX4561" fmla="*/ 605144 w 1998270"/>
              <a:gd name="connsiteY4561" fmla="*/ 394161 h 1996549"/>
              <a:gd name="connsiteX4562" fmla="*/ 619641 w 1998270"/>
              <a:gd name="connsiteY4562" fmla="*/ 379662 h 1996549"/>
              <a:gd name="connsiteX4563" fmla="*/ 681042 w 1998270"/>
              <a:gd name="connsiteY4563" fmla="*/ 378810 h 1996549"/>
              <a:gd name="connsiteX4564" fmla="*/ 696393 w 1998270"/>
              <a:gd name="connsiteY4564" fmla="*/ 394161 h 1996549"/>
              <a:gd name="connsiteX4565" fmla="*/ 696393 w 1998270"/>
              <a:gd name="connsiteY4565" fmla="*/ 394331 h 1996549"/>
              <a:gd name="connsiteX4566" fmla="*/ 681042 w 1998270"/>
              <a:gd name="connsiteY4566" fmla="*/ 409340 h 1996549"/>
              <a:gd name="connsiteX4567" fmla="*/ 665692 w 1998270"/>
              <a:gd name="connsiteY4567" fmla="*/ 394161 h 1996549"/>
              <a:gd name="connsiteX4568" fmla="*/ 681042 w 1998270"/>
              <a:gd name="connsiteY4568" fmla="*/ 378810 h 1996549"/>
              <a:gd name="connsiteX4569" fmla="*/ 743126 w 1998270"/>
              <a:gd name="connsiteY4569" fmla="*/ 377958 h 1996549"/>
              <a:gd name="connsiteX4570" fmla="*/ 745241 w 1998270"/>
              <a:gd name="connsiteY4570" fmla="*/ 377958 h 1996549"/>
              <a:gd name="connsiteX4571" fmla="*/ 760182 w 1998270"/>
              <a:gd name="connsiteY4571" fmla="*/ 395013 h 1996549"/>
              <a:gd name="connsiteX4572" fmla="*/ 760147 w 1998270"/>
              <a:gd name="connsiteY4572" fmla="*/ 396071 h 1996549"/>
              <a:gd name="connsiteX4573" fmla="*/ 743126 w 1998270"/>
              <a:gd name="connsiteY4573" fmla="*/ 411046 h 1996549"/>
              <a:gd name="connsiteX4574" fmla="*/ 726923 w 1998270"/>
              <a:gd name="connsiteY4574" fmla="*/ 395013 h 1996549"/>
              <a:gd name="connsiteX4575" fmla="*/ 743126 w 1998270"/>
              <a:gd name="connsiteY4575" fmla="*/ 377958 h 1996549"/>
              <a:gd name="connsiteX4576" fmla="*/ 803844 w 1998270"/>
              <a:gd name="connsiteY4576" fmla="*/ 377275 h 1996549"/>
              <a:gd name="connsiteX4577" fmla="*/ 820900 w 1998270"/>
              <a:gd name="connsiteY4577" fmla="*/ 394331 h 1996549"/>
              <a:gd name="connsiteX4578" fmla="*/ 803844 w 1998270"/>
              <a:gd name="connsiteY4578" fmla="*/ 411387 h 1996549"/>
              <a:gd name="connsiteX4579" fmla="*/ 786789 w 1998270"/>
              <a:gd name="connsiteY4579" fmla="*/ 394331 h 1996549"/>
              <a:gd name="connsiteX4580" fmla="*/ 803844 w 1998270"/>
              <a:gd name="connsiteY4580" fmla="*/ 377275 h 1996549"/>
              <a:gd name="connsiteX4581" fmla="*/ 865246 w 1998270"/>
              <a:gd name="connsiteY4581" fmla="*/ 376422 h 1996549"/>
              <a:gd name="connsiteX4582" fmla="*/ 882302 w 1998270"/>
              <a:gd name="connsiteY4582" fmla="*/ 393477 h 1996549"/>
              <a:gd name="connsiteX4583" fmla="*/ 865246 w 1998270"/>
              <a:gd name="connsiteY4583" fmla="*/ 410534 h 1996549"/>
              <a:gd name="connsiteX4584" fmla="*/ 848191 w 1998270"/>
              <a:gd name="connsiteY4584" fmla="*/ 393477 h 1996549"/>
              <a:gd name="connsiteX4585" fmla="*/ 865246 w 1998270"/>
              <a:gd name="connsiteY4585" fmla="*/ 376422 h 1996549"/>
              <a:gd name="connsiteX4586" fmla="*/ 926647 w 1998270"/>
              <a:gd name="connsiteY4586" fmla="*/ 375740 h 1996549"/>
              <a:gd name="connsiteX4587" fmla="*/ 945067 w 1998270"/>
              <a:gd name="connsiteY4587" fmla="*/ 394161 h 1996549"/>
              <a:gd name="connsiteX4588" fmla="*/ 945067 w 1998270"/>
              <a:gd name="connsiteY4588" fmla="*/ 394331 h 1996549"/>
              <a:gd name="connsiteX4589" fmla="*/ 926647 w 1998270"/>
              <a:gd name="connsiteY4589" fmla="*/ 412411 h 1996549"/>
              <a:gd name="connsiteX4590" fmla="*/ 908227 w 1998270"/>
              <a:gd name="connsiteY4590" fmla="*/ 394161 h 1996549"/>
              <a:gd name="connsiteX4591" fmla="*/ 926647 w 1998270"/>
              <a:gd name="connsiteY4591" fmla="*/ 375740 h 1996549"/>
              <a:gd name="connsiteX4592" fmla="*/ 988415 w 1998270"/>
              <a:gd name="connsiteY4592" fmla="*/ 374753 h 1996549"/>
              <a:gd name="connsiteX4593" fmla="*/ 1007688 w 1998270"/>
              <a:gd name="connsiteY4593" fmla="*/ 394025 h 1996549"/>
              <a:gd name="connsiteX4594" fmla="*/ 988415 w 1998270"/>
              <a:gd name="connsiteY4594" fmla="*/ 413299 h 1996549"/>
              <a:gd name="connsiteX4595" fmla="*/ 969142 w 1998270"/>
              <a:gd name="connsiteY4595" fmla="*/ 394025 h 1996549"/>
              <a:gd name="connsiteX4596" fmla="*/ 988415 w 1998270"/>
              <a:gd name="connsiteY4596" fmla="*/ 374753 h 1996549"/>
              <a:gd name="connsiteX4597" fmla="*/ 1050132 w 1998270"/>
              <a:gd name="connsiteY4597" fmla="*/ 374205 h 1996549"/>
              <a:gd name="connsiteX4598" fmla="*/ 1070088 w 1998270"/>
              <a:gd name="connsiteY4598" fmla="*/ 394161 h 1996549"/>
              <a:gd name="connsiteX4599" fmla="*/ 1070088 w 1998270"/>
              <a:gd name="connsiteY4599" fmla="*/ 394331 h 1996549"/>
              <a:gd name="connsiteX4600" fmla="*/ 1050132 w 1998270"/>
              <a:gd name="connsiteY4600" fmla="*/ 413946 h 1996549"/>
              <a:gd name="connsiteX4601" fmla="*/ 1030177 w 1998270"/>
              <a:gd name="connsiteY4601" fmla="*/ 394161 h 1996549"/>
              <a:gd name="connsiteX4602" fmla="*/ 1050132 w 1998270"/>
              <a:gd name="connsiteY4602" fmla="*/ 374205 h 1996549"/>
              <a:gd name="connsiteX4603" fmla="*/ 1110851 w 1998270"/>
              <a:gd name="connsiteY4603" fmla="*/ 373352 h 1996549"/>
              <a:gd name="connsiteX4604" fmla="*/ 1111192 w 1998270"/>
              <a:gd name="connsiteY4604" fmla="*/ 373352 h 1996549"/>
              <a:gd name="connsiteX4605" fmla="*/ 1131659 w 1998270"/>
              <a:gd name="connsiteY4605" fmla="*/ 394161 h 1996549"/>
              <a:gd name="connsiteX4606" fmla="*/ 1131659 w 1998270"/>
              <a:gd name="connsiteY4606" fmla="*/ 394331 h 1996549"/>
              <a:gd name="connsiteX4607" fmla="*/ 1110851 w 1998270"/>
              <a:gd name="connsiteY4607" fmla="*/ 414798 h 1996549"/>
              <a:gd name="connsiteX4608" fmla="*/ 1090043 w 1998270"/>
              <a:gd name="connsiteY4608" fmla="*/ 394161 h 1996549"/>
              <a:gd name="connsiteX4609" fmla="*/ 1110851 w 1998270"/>
              <a:gd name="connsiteY4609" fmla="*/ 373352 h 1996549"/>
              <a:gd name="connsiteX4610" fmla="*/ 1172252 w 1998270"/>
              <a:gd name="connsiteY4610" fmla="*/ 372670 h 1996549"/>
              <a:gd name="connsiteX4611" fmla="*/ 1172593 w 1998270"/>
              <a:gd name="connsiteY4611" fmla="*/ 372670 h 1996549"/>
              <a:gd name="connsiteX4612" fmla="*/ 1193743 w 1998270"/>
              <a:gd name="connsiteY4612" fmla="*/ 394161 h 1996549"/>
              <a:gd name="connsiteX4613" fmla="*/ 1193743 w 1998270"/>
              <a:gd name="connsiteY4613" fmla="*/ 394331 h 1996549"/>
              <a:gd name="connsiteX4614" fmla="*/ 1172252 w 1998270"/>
              <a:gd name="connsiteY4614" fmla="*/ 415481 h 1996549"/>
              <a:gd name="connsiteX4615" fmla="*/ 1150762 w 1998270"/>
              <a:gd name="connsiteY4615" fmla="*/ 394161 h 1996549"/>
              <a:gd name="connsiteX4616" fmla="*/ 1172252 w 1998270"/>
              <a:gd name="connsiteY4616" fmla="*/ 372670 h 1996549"/>
              <a:gd name="connsiteX4617" fmla="*/ 1233654 w 1998270"/>
              <a:gd name="connsiteY4617" fmla="*/ 371988 h 1996549"/>
              <a:gd name="connsiteX4618" fmla="*/ 1255826 w 1998270"/>
              <a:gd name="connsiteY4618" fmla="*/ 394161 h 1996549"/>
              <a:gd name="connsiteX4619" fmla="*/ 1233654 w 1998270"/>
              <a:gd name="connsiteY4619" fmla="*/ 416163 h 1996549"/>
              <a:gd name="connsiteX4620" fmla="*/ 1211481 w 1998270"/>
              <a:gd name="connsiteY4620" fmla="*/ 394161 h 1996549"/>
              <a:gd name="connsiteX4621" fmla="*/ 1233654 w 1998270"/>
              <a:gd name="connsiteY4621" fmla="*/ 371988 h 1996549"/>
              <a:gd name="connsiteX4622" fmla="*/ 1295422 w 1998270"/>
              <a:gd name="connsiteY4622" fmla="*/ 371172 h 1996549"/>
              <a:gd name="connsiteX4623" fmla="*/ 1318277 w 1998270"/>
              <a:gd name="connsiteY4623" fmla="*/ 394027 h 1996549"/>
              <a:gd name="connsiteX4624" fmla="*/ 1295422 w 1998270"/>
              <a:gd name="connsiteY4624" fmla="*/ 416881 h 1996549"/>
              <a:gd name="connsiteX4625" fmla="*/ 1272567 w 1998270"/>
              <a:gd name="connsiteY4625" fmla="*/ 394027 h 1996549"/>
              <a:gd name="connsiteX4626" fmla="*/ 1295422 w 1998270"/>
              <a:gd name="connsiteY4626" fmla="*/ 371172 h 1996549"/>
              <a:gd name="connsiteX4627" fmla="*/ 1357139 w 1998270"/>
              <a:gd name="connsiteY4627" fmla="*/ 370453 h 1996549"/>
              <a:gd name="connsiteX4628" fmla="*/ 1380847 w 1998270"/>
              <a:gd name="connsiteY4628" fmla="*/ 394161 h 1996549"/>
              <a:gd name="connsiteX4629" fmla="*/ 1380847 w 1998270"/>
              <a:gd name="connsiteY4629" fmla="*/ 394331 h 1996549"/>
              <a:gd name="connsiteX4630" fmla="*/ 1357139 w 1998270"/>
              <a:gd name="connsiteY4630" fmla="*/ 417698 h 1996549"/>
              <a:gd name="connsiteX4631" fmla="*/ 1333602 w 1998270"/>
              <a:gd name="connsiteY4631" fmla="*/ 394161 h 1996549"/>
              <a:gd name="connsiteX4632" fmla="*/ 1333602 w 1998270"/>
              <a:gd name="connsiteY4632" fmla="*/ 393991 h 1996549"/>
              <a:gd name="connsiteX4633" fmla="*/ 1357139 w 1998270"/>
              <a:gd name="connsiteY4633" fmla="*/ 370453 h 1996549"/>
              <a:gd name="connsiteX4634" fmla="*/ 1971151 w 1998270"/>
              <a:gd name="connsiteY4634" fmla="*/ 370282 h 1996549"/>
              <a:gd name="connsiteX4635" fmla="*/ 1995029 w 1998270"/>
              <a:gd name="connsiteY4635" fmla="*/ 394161 h 1996549"/>
              <a:gd name="connsiteX4636" fmla="*/ 1971151 w 1998270"/>
              <a:gd name="connsiteY4636" fmla="*/ 417867 h 1996549"/>
              <a:gd name="connsiteX4637" fmla="*/ 1947273 w 1998270"/>
              <a:gd name="connsiteY4637" fmla="*/ 394161 h 1996549"/>
              <a:gd name="connsiteX4638" fmla="*/ 1971151 w 1998270"/>
              <a:gd name="connsiteY4638" fmla="*/ 370282 h 1996549"/>
              <a:gd name="connsiteX4639" fmla="*/ 1417858 w 1998270"/>
              <a:gd name="connsiteY4639" fmla="*/ 369771 h 1996549"/>
              <a:gd name="connsiteX4640" fmla="*/ 1442247 w 1998270"/>
              <a:gd name="connsiteY4640" fmla="*/ 394161 h 1996549"/>
              <a:gd name="connsiteX4641" fmla="*/ 1417858 w 1998270"/>
              <a:gd name="connsiteY4641" fmla="*/ 418381 h 1996549"/>
              <a:gd name="connsiteX4642" fmla="*/ 1393639 w 1998270"/>
              <a:gd name="connsiteY4642" fmla="*/ 394161 h 1996549"/>
              <a:gd name="connsiteX4643" fmla="*/ 1393639 w 1998270"/>
              <a:gd name="connsiteY4643" fmla="*/ 393991 h 1996549"/>
              <a:gd name="connsiteX4644" fmla="*/ 1417858 w 1998270"/>
              <a:gd name="connsiteY4644" fmla="*/ 369771 h 1996549"/>
              <a:gd name="connsiteX4645" fmla="*/ 1479259 w 1998270"/>
              <a:gd name="connsiteY4645" fmla="*/ 369259 h 1996549"/>
              <a:gd name="connsiteX4646" fmla="*/ 1504160 w 1998270"/>
              <a:gd name="connsiteY4646" fmla="*/ 394161 h 1996549"/>
              <a:gd name="connsiteX4647" fmla="*/ 1504160 w 1998270"/>
              <a:gd name="connsiteY4647" fmla="*/ 394331 h 1996549"/>
              <a:gd name="connsiteX4648" fmla="*/ 1479259 w 1998270"/>
              <a:gd name="connsiteY4648" fmla="*/ 418891 h 1996549"/>
              <a:gd name="connsiteX4649" fmla="*/ 1454528 w 1998270"/>
              <a:gd name="connsiteY4649" fmla="*/ 394161 h 1996549"/>
              <a:gd name="connsiteX4650" fmla="*/ 1454528 w 1998270"/>
              <a:gd name="connsiteY4650" fmla="*/ 393991 h 1996549"/>
              <a:gd name="connsiteX4651" fmla="*/ 1479259 w 1998270"/>
              <a:gd name="connsiteY4651" fmla="*/ 369259 h 1996549"/>
              <a:gd name="connsiteX4652" fmla="*/ 1540660 w 1998270"/>
              <a:gd name="connsiteY4652" fmla="*/ 368577 h 1996549"/>
              <a:gd name="connsiteX4653" fmla="*/ 1566244 w 1998270"/>
              <a:gd name="connsiteY4653" fmla="*/ 394161 h 1996549"/>
              <a:gd name="connsiteX4654" fmla="*/ 1540660 w 1998270"/>
              <a:gd name="connsiteY4654" fmla="*/ 419575 h 1996549"/>
              <a:gd name="connsiteX4655" fmla="*/ 1515247 w 1998270"/>
              <a:gd name="connsiteY4655" fmla="*/ 394161 h 1996549"/>
              <a:gd name="connsiteX4656" fmla="*/ 1540660 w 1998270"/>
              <a:gd name="connsiteY4656" fmla="*/ 368577 h 1996549"/>
              <a:gd name="connsiteX4657" fmla="*/ 1602428 w 1998270"/>
              <a:gd name="connsiteY4657" fmla="*/ 367931 h 1996549"/>
              <a:gd name="connsiteX4658" fmla="*/ 1628523 w 1998270"/>
              <a:gd name="connsiteY4658" fmla="*/ 394027 h 1996549"/>
              <a:gd name="connsiteX4659" fmla="*/ 1602428 w 1998270"/>
              <a:gd name="connsiteY4659" fmla="*/ 420121 h 1996549"/>
              <a:gd name="connsiteX4660" fmla="*/ 1576332 w 1998270"/>
              <a:gd name="connsiteY4660" fmla="*/ 394027 h 1996549"/>
              <a:gd name="connsiteX4661" fmla="*/ 1602428 w 1998270"/>
              <a:gd name="connsiteY4661" fmla="*/ 367931 h 1996549"/>
              <a:gd name="connsiteX4662" fmla="*/ 1664145 w 1998270"/>
              <a:gd name="connsiteY4662" fmla="*/ 367553 h 1996549"/>
              <a:gd name="connsiteX4663" fmla="*/ 1690752 w 1998270"/>
              <a:gd name="connsiteY4663" fmla="*/ 394161 h 1996549"/>
              <a:gd name="connsiteX4664" fmla="*/ 1690752 w 1998270"/>
              <a:gd name="connsiteY4664" fmla="*/ 394331 h 1996549"/>
              <a:gd name="connsiteX4665" fmla="*/ 1664145 w 1998270"/>
              <a:gd name="connsiteY4665" fmla="*/ 420597 h 1996549"/>
              <a:gd name="connsiteX4666" fmla="*/ 1663804 w 1998270"/>
              <a:gd name="connsiteY4666" fmla="*/ 420597 h 1996549"/>
              <a:gd name="connsiteX4667" fmla="*/ 1637708 w 1998270"/>
              <a:gd name="connsiteY4667" fmla="*/ 394161 h 1996549"/>
              <a:gd name="connsiteX4668" fmla="*/ 1637708 w 1998270"/>
              <a:gd name="connsiteY4668" fmla="*/ 393989 h 1996549"/>
              <a:gd name="connsiteX4669" fmla="*/ 1664145 w 1998270"/>
              <a:gd name="connsiteY4669" fmla="*/ 367553 h 1996549"/>
              <a:gd name="connsiteX4670" fmla="*/ 1724863 w 1998270"/>
              <a:gd name="connsiteY4670" fmla="*/ 367212 h 1996549"/>
              <a:gd name="connsiteX4671" fmla="*/ 1751812 w 1998270"/>
              <a:gd name="connsiteY4671" fmla="*/ 394161 h 1996549"/>
              <a:gd name="connsiteX4672" fmla="*/ 1751812 w 1998270"/>
              <a:gd name="connsiteY4672" fmla="*/ 394331 h 1996549"/>
              <a:gd name="connsiteX4673" fmla="*/ 1724863 w 1998270"/>
              <a:gd name="connsiteY4673" fmla="*/ 420939 h 1996549"/>
              <a:gd name="connsiteX4674" fmla="*/ 1698086 w 1998270"/>
              <a:gd name="connsiteY4674" fmla="*/ 394161 h 1996549"/>
              <a:gd name="connsiteX4675" fmla="*/ 1698086 w 1998270"/>
              <a:gd name="connsiteY4675" fmla="*/ 393989 h 1996549"/>
              <a:gd name="connsiteX4676" fmla="*/ 1724863 w 1998270"/>
              <a:gd name="connsiteY4676" fmla="*/ 367212 h 1996549"/>
              <a:gd name="connsiteX4677" fmla="*/ 1786265 w 1998270"/>
              <a:gd name="connsiteY4677" fmla="*/ 366870 h 1996549"/>
              <a:gd name="connsiteX4678" fmla="*/ 1813555 w 1998270"/>
              <a:gd name="connsiteY4678" fmla="*/ 394161 h 1996549"/>
              <a:gd name="connsiteX4679" fmla="*/ 1786265 w 1998270"/>
              <a:gd name="connsiteY4679" fmla="*/ 421279 h 1996549"/>
              <a:gd name="connsiteX4680" fmla="*/ 1759147 w 1998270"/>
              <a:gd name="connsiteY4680" fmla="*/ 394161 h 1996549"/>
              <a:gd name="connsiteX4681" fmla="*/ 1759147 w 1998270"/>
              <a:gd name="connsiteY4681" fmla="*/ 393989 h 1996549"/>
              <a:gd name="connsiteX4682" fmla="*/ 1786265 w 1998270"/>
              <a:gd name="connsiteY4682" fmla="*/ 366870 h 1996549"/>
              <a:gd name="connsiteX4683" fmla="*/ 1847666 w 1998270"/>
              <a:gd name="connsiteY4683" fmla="*/ 366700 h 1996549"/>
              <a:gd name="connsiteX4684" fmla="*/ 1875126 w 1998270"/>
              <a:gd name="connsiteY4684" fmla="*/ 394160 h 1996549"/>
              <a:gd name="connsiteX4685" fmla="*/ 1847666 w 1998270"/>
              <a:gd name="connsiteY4685" fmla="*/ 421449 h 1996549"/>
              <a:gd name="connsiteX4686" fmla="*/ 1820377 w 1998270"/>
              <a:gd name="connsiteY4686" fmla="*/ 394160 h 1996549"/>
              <a:gd name="connsiteX4687" fmla="*/ 1847666 w 1998270"/>
              <a:gd name="connsiteY4687" fmla="*/ 366700 h 1996549"/>
              <a:gd name="connsiteX4688" fmla="*/ 1909067 w 1998270"/>
              <a:gd name="connsiteY4688" fmla="*/ 366529 h 1996549"/>
              <a:gd name="connsiteX4689" fmla="*/ 1909409 w 1998270"/>
              <a:gd name="connsiteY4689" fmla="*/ 366529 h 1996549"/>
              <a:gd name="connsiteX4690" fmla="*/ 1936698 w 1998270"/>
              <a:gd name="connsiteY4690" fmla="*/ 394161 h 1996549"/>
              <a:gd name="connsiteX4691" fmla="*/ 1936698 w 1998270"/>
              <a:gd name="connsiteY4691" fmla="*/ 394331 h 1996549"/>
              <a:gd name="connsiteX4692" fmla="*/ 1909067 w 1998270"/>
              <a:gd name="connsiteY4692" fmla="*/ 421621 h 1996549"/>
              <a:gd name="connsiteX4693" fmla="*/ 1881608 w 1998270"/>
              <a:gd name="connsiteY4693" fmla="*/ 394161 h 1996549"/>
              <a:gd name="connsiteX4694" fmla="*/ 1881608 w 1998270"/>
              <a:gd name="connsiteY4694" fmla="*/ 393989 h 1996549"/>
              <a:gd name="connsiteX4695" fmla="*/ 1909067 w 1998270"/>
              <a:gd name="connsiteY4695" fmla="*/ 366529 h 1996549"/>
              <a:gd name="connsiteX4696" fmla="*/ 5629 w 1998270"/>
              <a:gd name="connsiteY4696" fmla="*/ 327472 h 1996549"/>
              <a:gd name="connsiteX4697" fmla="*/ 10916 w 1998270"/>
              <a:gd name="connsiteY4697" fmla="*/ 332760 h 1996549"/>
              <a:gd name="connsiteX4698" fmla="*/ 5629 w 1998270"/>
              <a:gd name="connsiteY4698" fmla="*/ 338047 h 1996549"/>
              <a:gd name="connsiteX4699" fmla="*/ 342 w 1998270"/>
              <a:gd name="connsiteY4699" fmla="*/ 332760 h 1996549"/>
              <a:gd name="connsiteX4700" fmla="*/ 5629 w 1998270"/>
              <a:gd name="connsiteY4700" fmla="*/ 327472 h 1996549"/>
              <a:gd name="connsiteX4701" fmla="*/ 67029 w 1998270"/>
              <a:gd name="connsiteY4701" fmla="*/ 325425 h 1996549"/>
              <a:gd name="connsiteX4702" fmla="*/ 74364 w 1998270"/>
              <a:gd name="connsiteY4702" fmla="*/ 332759 h 1996549"/>
              <a:gd name="connsiteX4703" fmla="*/ 67029 w 1998270"/>
              <a:gd name="connsiteY4703" fmla="*/ 340093 h 1996549"/>
              <a:gd name="connsiteX4704" fmla="*/ 59696 w 1998270"/>
              <a:gd name="connsiteY4704" fmla="*/ 332759 h 1996549"/>
              <a:gd name="connsiteX4705" fmla="*/ 67029 w 1998270"/>
              <a:gd name="connsiteY4705" fmla="*/ 325425 h 1996549"/>
              <a:gd name="connsiteX4706" fmla="*/ 129114 w 1998270"/>
              <a:gd name="connsiteY4706" fmla="*/ 324572 h 1996549"/>
              <a:gd name="connsiteX4707" fmla="*/ 129455 w 1998270"/>
              <a:gd name="connsiteY4707" fmla="*/ 324572 h 1996549"/>
              <a:gd name="connsiteX4708" fmla="*/ 137301 w 1998270"/>
              <a:gd name="connsiteY4708" fmla="*/ 332759 h 1996549"/>
              <a:gd name="connsiteX4709" fmla="*/ 129114 w 1998270"/>
              <a:gd name="connsiteY4709" fmla="*/ 340946 h 1996549"/>
              <a:gd name="connsiteX4710" fmla="*/ 120927 w 1998270"/>
              <a:gd name="connsiteY4710" fmla="*/ 332759 h 1996549"/>
              <a:gd name="connsiteX4711" fmla="*/ 129114 w 1998270"/>
              <a:gd name="connsiteY4711" fmla="*/ 324572 h 1996549"/>
              <a:gd name="connsiteX4712" fmla="*/ 189832 w 1998270"/>
              <a:gd name="connsiteY4712" fmla="*/ 323720 h 1996549"/>
              <a:gd name="connsiteX4713" fmla="*/ 190173 w 1998270"/>
              <a:gd name="connsiteY4713" fmla="*/ 323720 h 1996549"/>
              <a:gd name="connsiteX4714" fmla="*/ 198872 w 1998270"/>
              <a:gd name="connsiteY4714" fmla="*/ 332760 h 1996549"/>
              <a:gd name="connsiteX4715" fmla="*/ 189832 w 1998270"/>
              <a:gd name="connsiteY4715" fmla="*/ 341800 h 1996549"/>
              <a:gd name="connsiteX4716" fmla="*/ 180793 w 1998270"/>
              <a:gd name="connsiteY4716" fmla="*/ 332760 h 1996549"/>
              <a:gd name="connsiteX4717" fmla="*/ 189832 w 1998270"/>
              <a:gd name="connsiteY4717" fmla="*/ 323720 h 1996549"/>
              <a:gd name="connsiteX4718" fmla="*/ 251233 w 1998270"/>
              <a:gd name="connsiteY4718" fmla="*/ 322868 h 1996549"/>
              <a:gd name="connsiteX4719" fmla="*/ 261125 w 1998270"/>
              <a:gd name="connsiteY4719" fmla="*/ 332760 h 1996549"/>
              <a:gd name="connsiteX4720" fmla="*/ 251233 w 1998270"/>
              <a:gd name="connsiteY4720" fmla="*/ 342652 h 1996549"/>
              <a:gd name="connsiteX4721" fmla="*/ 241341 w 1998270"/>
              <a:gd name="connsiteY4721" fmla="*/ 332760 h 1996549"/>
              <a:gd name="connsiteX4722" fmla="*/ 251233 w 1998270"/>
              <a:gd name="connsiteY4722" fmla="*/ 322868 h 1996549"/>
              <a:gd name="connsiteX4723" fmla="*/ 312635 w 1998270"/>
              <a:gd name="connsiteY4723" fmla="*/ 322185 h 1996549"/>
              <a:gd name="connsiteX4724" fmla="*/ 323210 w 1998270"/>
              <a:gd name="connsiteY4724" fmla="*/ 332760 h 1996549"/>
              <a:gd name="connsiteX4725" fmla="*/ 312635 w 1998270"/>
              <a:gd name="connsiteY4725" fmla="*/ 343335 h 1996549"/>
              <a:gd name="connsiteX4726" fmla="*/ 302061 w 1998270"/>
              <a:gd name="connsiteY4726" fmla="*/ 332760 h 1996549"/>
              <a:gd name="connsiteX4727" fmla="*/ 312635 w 1998270"/>
              <a:gd name="connsiteY4727" fmla="*/ 322185 h 1996549"/>
              <a:gd name="connsiteX4728" fmla="*/ 374036 w 1998270"/>
              <a:gd name="connsiteY4728" fmla="*/ 321331 h 1996549"/>
              <a:gd name="connsiteX4729" fmla="*/ 385463 w 1998270"/>
              <a:gd name="connsiteY4729" fmla="*/ 332760 h 1996549"/>
              <a:gd name="connsiteX4730" fmla="*/ 374036 w 1998270"/>
              <a:gd name="connsiteY4730" fmla="*/ 344188 h 1996549"/>
              <a:gd name="connsiteX4731" fmla="*/ 362609 w 1998270"/>
              <a:gd name="connsiteY4731" fmla="*/ 332760 h 1996549"/>
              <a:gd name="connsiteX4732" fmla="*/ 374036 w 1998270"/>
              <a:gd name="connsiteY4732" fmla="*/ 321331 h 1996549"/>
              <a:gd name="connsiteX4733" fmla="*/ 436120 w 1998270"/>
              <a:gd name="connsiteY4733" fmla="*/ 320479 h 1996549"/>
              <a:gd name="connsiteX4734" fmla="*/ 448400 w 1998270"/>
              <a:gd name="connsiteY4734" fmla="*/ 332760 h 1996549"/>
              <a:gd name="connsiteX4735" fmla="*/ 436120 w 1998270"/>
              <a:gd name="connsiteY4735" fmla="*/ 345040 h 1996549"/>
              <a:gd name="connsiteX4736" fmla="*/ 423840 w 1998270"/>
              <a:gd name="connsiteY4736" fmla="*/ 332760 h 1996549"/>
              <a:gd name="connsiteX4737" fmla="*/ 436120 w 1998270"/>
              <a:gd name="connsiteY4737" fmla="*/ 320479 h 1996549"/>
              <a:gd name="connsiteX4738" fmla="*/ 496838 w 1998270"/>
              <a:gd name="connsiteY4738" fmla="*/ 319626 h 1996549"/>
              <a:gd name="connsiteX4739" fmla="*/ 497179 w 1998270"/>
              <a:gd name="connsiteY4739" fmla="*/ 319626 h 1996549"/>
              <a:gd name="connsiteX4740" fmla="*/ 509971 w 1998270"/>
              <a:gd name="connsiteY4740" fmla="*/ 332759 h 1996549"/>
              <a:gd name="connsiteX4741" fmla="*/ 496838 w 1998270"/>
              <a:gd name="connsiteY4741" fmla="*/ 345892 h 1996549"/>
              <a:gd name="connsiteX4742" fmla="*/ 483706 w 1998270"/>
              <a:gd name="connsiteY4742" fmla="*/ 332759 h 1996549"/>
              <a:gd name="connsiteX4743" fmla="*/ 496838 w 1998270"/>
              <a:gd name="connsiteY4743" fmla="*/ 319626 h 1996549"/>
              <a:gd name="connsiteX4744" fmla="*/ 558240 w 1998270"/>
              <a:gd name="connsiteY4744" fmla="*/ 318772 h 1996549"/>
              <a:gd name="connsiteX4745" fmla="*/ 572226 w 1998270"/>
              <a:gd name="connsiteY4745" fmla="*/ 332759 h 1996549"/>
              <a:gd name="connsiteX4746" fmla="*/ 558240 w 1998270"/>
              <a:gd name="connsiteY4746" fmla="*/ 346745 h 1996549"/>
              <a:gd name="connsiteX4747" fmla="*/ 544254 w 1998270"/>
              <a:gd name="connsiteY4747" fmla="*/ 332759 h 1996549"/>
              <a:gd name="connsiteX4748" fmla="*/ 558240 w 1998270"/>
              <a:gd name="connsiteY4748" fmla="*/ 318772 h 1996549"/>
              <a:gd name="connsiteX4749" fmla="*/ 620007 w 1998270"/>
              <a:gd name="connsiteY4749" fmla="*/ 317957 h 1996549"/>
              <a:gd name="connsiteX4750" fmla="*/ 634675 w 1998270"/>
              <a:gd name="connsiteY4750" fmla="*/ 332625 h 1996549"/>
              <a:gd name="connsiteX4751" fmla="*/ 620007 w 1998270"/>
              <a:gd name="connsiteY4751" fmla="*/ 347293 h 1996549"/>
              <a:gd name="connsiteX4752" fmla="*/ 605339 w 1998270"/>
              <a:gd name="connsiteY4752" fmla="*/ 332625 h 1996549"/>
              <a:gd name="connsiteX4753" fmla="*/ 620007 w 1998270"/>
              <a:gd name="connsiteY4753" fmla="*/ 317957 h 1996549"/>
              <a:gd name="connsiteX4754" fmla="*/ 681042 w 1998270"/>
              <a:gd name="connsiteY4754" fmla="*/ 317238 h 1996549"/>
              <a:gd name="connsiteX4755" fmla="*/ 696563 w 1998270"/>
              <a:gd name="connsiteY4755" fmla="*/ 332759 h 1996549"/>
              <a:gd name="connsiteX4756" fmla="*/ 696563 w 1998270"/>
              <a:gd name="connsiteY4756" fmla="*/ 332930 h 1996549"/>
              <a:gd name="connsiteX4757" fmla="*/ 681042 w 1998270"/>
              <a:gd name="connsiteY4757" fmla="*/ 348110 h 1996549"/>
              <a:gd name="connsiteX4758" fmla="*/ 680872 w 1998270"/>
              <a:gd name="connsiteY4758" fmla="*/ 348110 h 1996549"/>
              <a:gd name="connsiteX4759" fmla="*/ 665522 w 1998270"/>
              <a:gd name="connsiteY4759" fmla="*/ 332759 h 1996549"/>
              <a:gd name="connsiteX4760" fmla="*/ 681042 w 1998270"/>
              <a:gd name="connsiteY4760" fmla="*/ 317238 h 1996549"/>
              <a:gd name="connsiteX4761" fmla="*/ 743125 w 1998270"/>
              <a:gd name="connsiteY4761" fmla="*/ 316386 h 1996549"/>
              <a:gd name="connsiteX4762" fmla="*/ 760181 w 1998270"/>
              <a:gd name="connsiteY4762" fmla="*/ 333442 h 1996549"/>
              <a:gd name="connsiteX4763" fmla="*/ 743125 w 1998270"/>
              <a:gd name="connsiteY4763" fmla="*/ 350498 h 1996549"/>
              <a:gd name="connsiteX4764" fmla="*/ 726070 w 1998270"/>
              <a:gd name="connsiteY4764" fmla="*/ 333442 h 1996549"/>
              <a:gd name="connsiteX4765" fmla="*/ 743125 w 1998270"/>
              <a:gd name="connsiteY4765" fmla="*/ 316386 h 1996549"/>
              <a:gd name="connsiteX4766" fmla="*/ 803844 w 1998270"/>
              <a:gd name="connsiteY4766" fmla="*/ 315533 h 1996549"/>
              <a:gd name="connsiteX4767" fmla="*/ 820900 w 1998270"/>
              <a:gd name="connsiteY4767" fmla="*/ 332589 h 1996549"/>
              <a:gd name="connsiteX4768" fmla="*/ 803844 w 1998270"/>
              <a:gd name="connsiteY4768" fmla="*/ 349645 h 1996549"/>
              <a:gd name="connsiteX4769" fmla="*/ 786789 w 1998270"/>
              <a:gd name="connsiteY4769" fmla="*/ 332589 h 1996549"/>
              <a:gd name="connsiteX4770" fmla="*/ 803844 w 1998270"/>
              <a:gd name="connsiteY4770" fmla="*/ 315533 h 1996549"/>
              <a:gd name="connsiteX4771" fmla="*/ 865247 w 1998270"/>
              <a:gd name="connsiteY4771" fmla="*/ 314510 h 1996549"/>
              <a:gd name="connsiteX4772" fmla="*/ 882303 w 1998270"/>
              <a:gd name="connsiteY4772" fmla="*/ 331566 h 1996549"/>
              <a:gd name="connsiteX4773" fmla="*/ 865247 w 1998270"/>
              <a:gd name="connsiteY4773" fmla="*/ 348622 h 1996549"/>
              <a:gd name="connsiteX4774" fmla="*/ 864377 w 1998270"/>
              <a:gd name="connsiteY4774" fmla="*/ 348639 h 1996549"/>
              <a:gd name="connsiteX4775" fmla="*/ 847338 w 1998270"/>
              <a:gd name="connsiteY4775" fmla="*/ 331566 h 1996549"/>
              <a:gd name="connsiteX4776" fmla="*/ 847355 w 1998270"/>
              <a:gd name="connsiteY4776" fmla="*/ 330696 h 1996549"/>
              <a:gd name="connsiteX4777" fmla="*/ 865247 w 1998270"/>
              <a:gd name="connsiteY4777" fmla="*/ 314510 h 1996549"/>
              <a:gd name="connsiteX4778" fmla="*/ 927014 w 1998270"/>
              <a:gd name="connsiteY4778" fmla="*/ 313864 h 1996549"/>
              <a:gd name="connsiteX4779" fmla="*/ 945775 w 1998270"/>
              <a:gd name="connsiteY4779" fmla="*/ 332626 h 1996549"/>
              <a:gd name="connsiteX4780" fmla="*/ 927014 w 1998270"/>
              <a:gd name="connsiteY4780" fmla="*/ 351387 h 1996549"/>
              <a:gd name="connsiteX4781" fmla="*/ 908252 w 1998270"/>
              <a:gd name="connsiteY4781" fmla="*/ 332626 h 1996549"/>
              <a:gd name="connsiteX4782" fmla="*/ 927014 w 1998270"/>
              <a:gd name="connsiteY4782" fmla="*/ 313864 h 1996549"/>
              <a:gd name="connsiteX4783" fmla="*/ 988048 w 1998270"/>
              <a:gd name="connsiteY4783" fmla="*/ 313315 h 1996549"/>
              <a:gd name="connsiteX4784" fmla="*/ 1007492 w 1998270"/>
              <a:gd name="connsiteY4784" fmla="*/ 332759 h 1996549"/>
              <a:gd name="connsiteX4785" fmla="*/ 1007492 w 1998270"/>
              <a:gd name="connsiteY4785" fmla="*/ 332930 h 1996549"/>
              <a:gd name="connsiteX4786" fmla="*/ 988048 w 1998270"/>
              <a:gd name="connsiteY4786" fmla="*/ 352032 h 1996549"/>
              <a:gd name="connsiteX4787" fmla="*/ 987878 w 1998270"/>
              <a:gd name="connsiteY4787" fmla="*/ 352032 h 1996549"/>
              <a:gd name="connsiteX4788" fmla="*/ 968605 w 1998270"/>
              <a:gd name="connsiteY4788" fmla="*/ 332759 h 1996549"/>
              <a:gd name="connsiteX4789" fmla="*/ 988048 w 1998270"/>
              <a:gd name="connsiteY4789" fmla="*/ 313315 h 1996549"/>
              <a:gd name="connsiteX4790" fmla="*/ 1050132 w 1998270"/>
              <a:gd name="connsiteY4790" fmla="*/ 312462 h 1996549"/>
              <a:gd name="connsiteX4791" fmla="*/ 1070429 w 1998270"/>
              <a:gd name="connsiteY4791" fmla="*/ 332760 h 1996549"/>
              <a:gd name="connsiteX4792" fmla="*/ 1070429 w 1998270"/>
              <a:gd name="connsiteY4792" fmla="*/ 332931 h 1996549"/>
              <a:gd name="connsiteX4793" fmla="*/ 1050132 w 1998270"/>
              <a:gd name="connsiteY4793" fmla="*/ 352886 h 1996549"/>
              <a:gd name="connsiteX4794" fmla="*/ 1029836 w 1998270"/>
              <a:gd name="connsiteY4794" fmla="*/ 332760 h 1996549"/>
              <a:gd name="connsiteX4795" fmla="*/ 1050132 w 1998270"/>
              <a:gd name="connsiteY4795" fmla="*/ 312462 h 1996549"/>
              <a:gd name="connsiteX4796" fmla="*/ 1110851 w 1998270"/>
              <a:gd name="connsiteY4796" fmla="*/ 311610 h 1996549"/>
              <a:gd name="connsiteX4797" fmla="*/ 1111192 w 1998270"/>
              <a:gd name="connsiteY4797" fmla="*/ 311610 h 1996549"/>
              <a:gd name="connsiteX4798" fmla="*/ 1132000 w 1998270"/>
              <a:gd name="connsiteY4798" fmla="*/ 332760 h 1996549"/>
              <a:gd name="connsiteX4799" fmla="*/ 1132000 w 1998270"/>
              <a:gd name="connsiteY4799" fmla="*/ 332930 h 1996549"/>
              <a:gd name="connsiteX4800" fmla="*/ 1110851 w 1998270"/>
              <a:gd name="connsiteY4800" fmla="*/ 353739 h 1996549"/>
              <a:gd name="connsiteX4801" fmla="*/ 1089702 w 1998270"/>
              <a:gd name="connsiteY4801" fmla="*/ 332760 h 1996549"/>
              <a:gd name="connsiteX4802" fmla="*/ 1110851 w 1998270"/>
              <a:gd name="connsiteY4802" fmla="*/ 311610 h 1996549"/>
              <a:gd name="connsiteX4803" fmla="*/ 1172252 w 1998270"/>
              <a:gd name="connsiteY4803" fmla="*/ 310928 h 1996549"/>
              <a:gd name="connsiteX4804" fmla="*/ 1194084 w 1998270"/>
              <a:gd name="connsiteY4804" fmla="*/ 332760 h 1996549"/>
              <a:gd name="connsiteX4805" fmla="*/ 1194084 w 1998270"/>
              <a:gd name="connsiteY4805" fmla="*/ 332931 h 1996549"/>
              <a:gd name="connsiteX4806" fmla="*/ 1172252 w 1998270"/>
              <a:gd name="connsiteY4806" fmla="*/ 354421 h 1996549"/>
              <a:gd name="connsiteX4807" fmla="*/ 1150421 w 1998270"/>
              <a:gd name="connsiteY4807" fmla="*/ 332760 h 1996549"/>
              <a:gd name="connsiteX4808" fmla="*/ 1172252 w 1998270"/>
              <a:gd name="connsiteY4808" fmla="*/ 310928 h 1996549"/>
              <a:gd name="connsiteX4809" fmla="*/ 1233653 w 1998270"/>
              <a:gd name="connsiteY4809" fmla="*/ 310245 h 1996549"/>
              <a:gd name="connsiteX4810" fmla="*/ 1256167 w 1998270"/>
              <a:gd name="connsiteY4810" fmla="*/ 332759 h 1996549"/>
              <a:gd name="connsiteX4811" fmla="*/ 1233653 w 1998270"/>
              <a:gd name="connsiteY4811" fmla="*/ 355102 h 1996549"/>
              <a:gd name="connsiteX4812" fmla="*/ 1211140 w 1998270"/>
              <a:gd name="connsiteY4812" fmla="*/ 332759 h 1996549"/>
              <a:gd name="connsiteX4813" fmla="*/ 1233653 w 1998270"/>
              <a:gd name="connsiteY4813" fmla="*/ 310245 h 1996549"/>
              <a:gd name="connsiteX4814" fmla="*/ 1295054 w 1998270"/>
              <a:gd name="connsiteY4814" fmla="*/ 309393 h 1996549"/>
              <a:gd name="connsiteX4815" fmla="*/ 1318421 w 1998270"/>
              <a:gd name="connsiteY4815" fmla="*/ 332760 h 1996549"/>
              <a:gd name="connsiteX4816" fmla="*/ 1318421 w 1998270"/>
              <a:gd name="connsiteY4816" fmla="*/ 332931 h 1996549"/>
              <a:gd name="connsiteX4817" fmla="*/ 1295054 w 1998270"/>
              <a:gd name="connsiteY4817" fmla="*/ 355956 h 1996549"/>
              <a:gd name="connsiteX4818" fmla="*/ 1271859 w 1998270"/>
              <a:gd name="connsiteY4818" fmla="*/ 332760 h 1996549"/>
              <a:gd name="connsiteX4819" fmla="*/ 1271859 w 1998270"/>
              <a:gd name="connsiteY4819" fmla="*/ 332589 h 1996549"/>
              <a:gd name="connsiteX4820" fmla="*/ 1295054 w 1998270"/>
              <a:gd name="connsiteY4820" fmla="*/ 309393 h 1996549"/>
              <a:gd name="connsiteX4821" fmla="*/ 1357139 w 1998270"/>
              <a:gd name="connsiteY4821" fmla="*/ 308710 h 1996549"/>
              <a:gd name="connsiteX4822" fmla="*/ 1381188 w 1998270"/>
              <a:gd name="connsiteY4822" fmla="*/ 332759 h 1996549"/>
              <a:gd name="connsiteX4823" fmla="*/ 1357139 w 1998270"/>
              <a:gd name="connsiteY4823" fmla="*/ 356637 h 1996549"/>
              <a:gd name="connsiteX4824" fmla="*/ 1333261 w 1998270"/>
              <a:gd name="connsiteY4824" fmla="*/ 332759 h 1996549"/>
              <a:gd name="connsiteX4825" fmla="*/ 1357139 w 1998270"/>
              <a:gd name="connsiteY4825" fmla="*/ 308710 h 1996549"/>
              <a:gd name="connsiteX4826" fmla="*/ 1970835 w 1998270"/>
              <a:gd name="connsiteY4826" fmla="*/ 308064 h 1996549"/>
              <a:gd name="connsiteX4827" fmla="*/ 1995396 w 1998270"/>
              <a:gd name="connsiteY4827" fmla="*/ 332626 h 1996549"/>
              <a:gd name="connsiteX4828" fmla="*/ 1970835 w 1998270"/>
              <a:gd name="connsiteY4828" fmla="*/ 357186 h 1996549"/>
              <a:gd name="connsiteX4829" fmla="*/ 1946275 w 1998270"/>
              <a:gd name="connsiteY4829" fmla="*/ 332626 h 1996549"/>
              <a:gd name="connsiteX4830" fmla="*/ 1970835 w 1998270"/>
              <a:gd name="connsiteY4830" fmla="*/ 308064 h 1996549"/>
              <a:gd name="connsiteX4831" fmla="*/ 1417858 w 1998270"/>
              <a:gd name="connsiteY4831" fmla="*/ 308028 h 1996549"/>
              <a:gd name="connsiteX4832" fmla="*/ 1442589 w 1998270"/>
              <a:gd name="connsiteY4832" fmla="*/ 332759 h 1996549"/>
              <a:gd name="connsiteX4833" fmla="*/ 1442589 w 1998270"/>
              <a:gd name="connsiteY4833" fmla="*/ 332930 h 1996549"/>
              <a:gd name="connsiteX4834" fmla="*/ 1417858 w 1998270"/>
              <a:gd name="connsiteY4834" fmla="*/ 357320 h 1996549"/>
              <a:gd name="connsiteX4835" fmla="*/ 1417517 w 1998270"/>
              <a:gd name="connsiteY4835" fmla="*/ 357320 h 1996549"/>
              <a:gd name="connsiteX4836" fmla="*/ 1393297 w 1998270"/>
              <a:gd name="connsiteY4836" fmla="*/ 332759 h 1996549"/>
              <a:gd name="connsiteX4837" fmla="*/ 1393297 w 1998270"/>
              <a:gd name="connsiteY4837" fmla="*/ 332589 h 1996549"/>
              <a:gd name="connsiteX4838" fmla="*/ 1417858 w 1998270"/>
              <a:gd name="connsiteY4838" fmla="*/ 308028 h 1996549"/>
              <a:gd name="connsiteX4839" fmla="*/ 1479258 w 1998270"/>
              <a:gd name="connsiteY4839" fmla="*/ 307346 h 1996549"/>
              <a:gd name="connsiteX4840" fmla="*/ 1504672 w 1998270"/>
              <a:gd name="connsiteY4840" fmla="*/ 332760 h 1996549"/>
              <a:gd name="connsiteX4841" fmla="*/ 1479258 w 1998270"/>
              <a:gd name="connsiteY4841" fmla="*/ 358004 h 1996549"/>
              <a:gd name="connsiteX4842" fmla="*/ 1454016 w 1998270"/>
              <a:gd name="connsiteY4842" fmla="*/ 332760 h 1996549"/>
              <a:gd name="connsiteX4843" fmla="*/ 1479258 w 1998270"/>
              <a:gd name="connsiteY4843" fmla="*/ 307346 h 1996549"/>
              <a:gd name="connsiteX4844" fmla="*/ 1540660 w 1998270"/>
              <a:gd name="connsiteY4844" fmla="*/ 306664 h 1996549"/>
              <a:gd name="connsiteX4845" fmla="*/ 1541001 w 1998270"/>
              <a:gd name="connsiteY4845" fmla="*/ 306664 h 1996549"/>
              <a:gd name="connsiteX4846" fmla="*/ 1566755 w 1998270"/>
              <a:gd name="connsiteY4846" fmla="*/ 332760 h 1996549"/>
              <a:gd name="connsiteX4847" fmla="*/ 1566755 w 1998270"/>
              <a:gd name="connsiteY4847" fmla="*/ 332931 h 1996549"/>
              <a:gd name="connsiteX4848" fmla="*/ 1540660 w 1998270"/>
              <a:gd name="connsiteY4848" fmla="*/ 358685 h 1996549"/>
              <a:gd name="connsiteX4849" fmla="*/ 1514735 w 1998270"/>
              <a:gd name="connsiteY4849" fmla="*/ 332760 h 1996549"/>
              <a:gd name="connsiteX4850" fmla="*/ 1514735 w 1998270"/>
              <a:gd name="connsiteY4850" fmla="*/ 332589 h 1996549"/>
              <a:gd name="connsiteX4851" fmla="*/ 1540660 w 1998270"/>
              <a:gd name="connsiteY4851" fmla="*/ 306664 h 1996549"/>
              <a:gd name="connsiteX4852" fmla="*/ 1602061 w 1998270"/>
              <a:gd name="connsiteY4852" fmla="*/ 305981 h 1996549"/>
              <a:gd name="connsiteX4853" fmla="*/ 1628839 w 1998270"/>
              <a:gd name="connsiteY4853" fmla="*/ 332759 h 1996549"/>
              <a:gd name="connsiteX4854" fmla="*/ 1628839 w 1998270"/>
              <a:gd name="connsiteY4854" fmla="*/ 332930 h 1996549"/>
              <a:gd name="connsiteX4855" fmla="*/ 1602061 w 1998270"/>
              <a:gd name="connsiteY4855" fmla="*/ 359365 h 1996549"/>
              <a:gd name="connsiteX4856" fmla="*/ 1575454 w 1998270"/>
              <a:gd name="connsiteY4856" fmla="*/ 332759 h 1996549"/>
              <a:gd name="connsiteX4857" fmla="*/ 1575454 w 1998270"/>
              <a:gd name="connsiteY4857" fmla="*/ 332589 h 1996549"/>
              <a:gd name="connsiteX4858" fmla="*/ 1602061 w 1998270"/>
              <a:gd name="connsiteY4858" fmla="*/ 305981 h 1996549"/>
              <a:gd name="connsiteX4859" fmla="*/ 1664144 w 1998270"/>
              <a:gd name="connsiteY4859" fmla="*/ 305470 h 1996549"/>
              <a:gd name="connsiteX4860" fmla="*/ 1691434 w 1998270"/>
              <a:gd name="connsiteY4860" fmla="*/ 332760 h 1996549"/>
              <a:gd name="connsiteX4861" fmla="*/ 1664144 w 1998270"/>
              <a:gd name="connsiteY4861" fmla="*/ 359879 h 1996549"/>
              <a:gd name="connsiteX4862" fmla="*/ 1637026 w 1998270"/>
              <a:gd name="connsiteY4862" fmla="*/ 332760 h 1996549"/>
              <a:gd name="connsiteX4863" fmla="*/ 1637026 w 1998270"/>
              <a:gd name="connsiteY4863" fmla="*/ 332589 h 1996549"/>
              <a:gd name="connsiteX4864" fmla="*/ 1664144 w 1998270"/>
              <a:gd name="connsiteY4864" fmla="*/ 305470 h 1996549"/>
              <a:gd name="connsiteX4865" fmla="*/ 1724864 w 1998270"/>
              <a:gd name="connsiteY4865" fmla="*/ 304958 h 1996549"/>
              <a:gd name="connsiteX4866" fmla="*/ 1752665 w 1998270"/>
              <a:gd name="connsiteY4866" fmla="*/ 332760 h 1996549"/>
              <a:gd name="connsiteX4867" fmla="*/ 1752665 w 1998270"/>
              <a:gd name="connsiteY4867" fmla="*/ 332930 h 1996549"/>
              <a:gd name="connsiteX4868" fmla="*/ 1724864 w 1998270"/>
              <a:gd name="connsiteY4868" fmla="*/ 360390 h 1996549"/>
              <a:gd name="connsiteX4869" fmla="*/ 1724523 w 1998270"/>
              <a:gd name="connsiteY4869" fmla="*/ 360390 h 1996549"/>
              <a:gd name="connsiteX4870" fmla="*/ 1697233 w 1998270"/>
              <a:gd name="connsiteY4870" fmla="*/ 332760 h 1996549"/>
              <a:gd name="connsiteX4871" fmla="*/ 1697233 w 1998270"/>
              <a:gd name="connsiteY4871" fmla="*/ 332589 h 1996549"/>
              <a:gd name="connsiteX4872" fmla="*/ 1724864 w 1998270"/>
              <a:gd name="connsiteY4872" fmla="*/ 304958 h 1996549"/>
              <a:gd name="connsiteX4873" fmla="*/ 1786265 w 1998270"/>
              <a:gd name="connsiteY4873" fmla="*/ 304617 h 1996549"/>
              <a:gd name="connsiteX4874" fmla="*/ 1814407 w 1998270"/>
              <a:gd name="connsiteY4874" fmla="*/ 332760 h 1996549"/>
              <a:gd name="connsiteX4875" fmla="*/ 1814407 w 1998270"/>
              <a:gd name="connsiteY4875" fmla="*/ 332930 h 1996549"/>
              <a:gd name="connsiteX4876" fmla="*/ 1786265 w 1998270"/>
              <a:gd name="connsiteY4876" fmla="*/ 360731 h 1996549"/>
              <a:gd name="connsiteX4877" fmla="*/ 1785924 w 1998270"/>
              <a:gd name="connsiteY4877" fmla="*/ 360731 h 1996549"/>
              <a:gd name="connsiteX4878" fmla="*/ 1758293 w 1998270"/>
              <a:gd name="connsiteY4878" fmla="*/ 332760 h 1996549"/>
              <a:gd name="connsiteX4879" fmla="*/ 1758293 w 1998270"/>
              <a:gd name="connsiteY4879" fmla="*/ 332589 h 1996549"/>
              <a:gd name="connsiteX4880" fmla="*/ 1786265 w 1998270"/>
              <a:gd name="connsiteY4880" fmla="*/ 304617 h 1996549"/>
              <a:gd name="connsiteX4881" fmla="*/ 1909068 w 1998270"/>
              <a:gd name="connsiteY4881" fmla="*/ 304446 h 1996549"/>
              <a:gd name="connsiteX4882" fmla="*/ 1937381 w 1998270"/>
              <a:gd name="connsiteY4882" fmla="*/ 332759 h 1996549"/>
              <a:gd name="connsiteX4883" fmla="*/ 1937381 w 1998270"/>
              <a:gd name="connsiteY4883" fmla="*/ 332930 h 1996549"/>
              <a:gd name="connsiteX4884" fmla="*/ 1909068 w 1998270"/>
              <a:gd name="connsiteY4884" fmla="*/ 360901 h 1996549"/>
              <a:gd name="connsiteX4885" fmla="*/ 1880926 w 1998270"/>
              <a:gd name="connsiteY4885" fmla="*/ 332759 h 1996549"/>
              <a:gd name="connsiteX4886" fmla="*/ 1880926 w 1998270"/>
              <a:gd name="connsiteY4886" fmla="*/ 332589 h 1996549"/>
              <a:gd name="connsiteX4887" fmla="*/ 1909068 w 1998270"/>
              <a:gd name="connsiteY4887" fmla="*/ 304446 h 1996549"/>
              <a:gd name="connsiteX4888" fmla="*/ 1847666 w 1998270"/>
              <a:gd name="connsiteY4888" fmla="*/ 304446 h 1996549"/>
              <a:gd name="connsiteX4889" fmla="*/ 1875979 w 1998270"/>
              <a:gd name="connsiteY4889" fmla="*/ 332759 h 1996549"/>
              <a:gd name="connsiteX4890" fmla="*/ 1875979 w 1998270"/>
              <a:gd name="connsiteY4890" fmla="*/ 332930 h 1996549"/>
              <a:gd name="connsiteX4891" fmla="*/ 1847666 w 1998270"/>
              <a:gd name="connsiteY4891" fmla="*/ 360901 h 1996549"/>
              <a:gd name="connsiteX4892" fmla="*/ 1819524 w 1998270"/>
              <a:gd name="connsiteY4892" fmla="*/ 332759 h 1996549"/>
              <a:gd name="connsiteX4893" fmla="*/ 1819524 w 1998270"/>
              <a:gd name="connsiteY4893" fmla="*/ 332589 h 1996549"/>
              <a:gd name="connsiteX4894" fmla="*/ 1847666 w 1998270"/>
              <a:gd name="connsiteY4894" fmla="*/ 304446 h 1996549"/>
              <a:gd name="connsiteX4895" fmla="*/ 5629 w 1998270"/>
              <a:gd name="connsiteY4895" fmla="*/ 265900 h 1996549"/>
              <a:gd name="connsiteX4896" fmla="*/ 11086 w 1998270"/>
              <a:gd name="connsiteY4896" fmla="*/ 271358 h 1996549"/>
              <a:gd name="connsiteX4897" fmla="*/ 5629 w 1998270"/>
              <a:gd name="connsiteY4897" fmla="*/ 276816 h 1996549"/>
              <a:gd name="connsiteX4898" fmla="*/ 171 w 1998270"/>
              <a:gd name="connsiteY4898" fmla="*/ 271358 h 1996549"/>
              <a:gd name="connsiteX4899" fmla="*/ 5629 w 1998270"/>
              <a:gd name="connsiteY4899" fmla="*/ 265900 h 1996549"/>
              <a:gd name="connsiteX4900" fmla="*/ 129113 w 1998270"/>
              <a:gd name="connsiteY4900" fmla="*/ 263342 h 1996549"/>
              <a:gd name="connsiteX4901" fmla="*/ 137470 w 1998270"/>
              <a:gd name="connsiteY4901" fmla="*/ 271700 h 1996549"/>
              <a:gd name="connsiteX4902" fmla="*/ 129113 w 1998270"/>
              <a:gd name="connsiteY4902" fmla="*/ 280057 h 1996549"/>
              <a:gd name="connsiteX4903" fmla="*/ 120756 w 1998270"/>
              <a:gd name="connsiteY4903" fmla="*/ 271700 h 1996549"/>
              <a:gd name="connsiteX4904" fmla="*/ 129113 w 1998270"/>
              <a:gd name="connsiteY4904" fmla="*/ 263342 h 1996549"/>
              <a:gd name="connsiteX4905" fmla="*/ 67030 w 1998270"/>
              <a:gd name="connsiteY4905" fmla="*/ 263342 h 1996549"/>
              <a:gd name="connsiteX4906" fmla="*/ 67371 w 1998270"/>
              <a:gd name="connsiteY4906" fmla="*/ 263342 h 1996549"/>
              <a:gd name="connsiteX4907" fmla="*/ 74534 w 1998270"/>
              <a:gd name="connsiteY4907" fmla="*/ 270847 h 1996549"/>
              <a:gd name="connsiteX4908" fmla="*/ 67030 w 1998270"/>
              <a:gd name="connsiteY4908" fmla="*/ 278352 h 1996549"/>
              <a:gd name="connsiteX4909" fmla="*/ 59526 w 1998270"/>
              <a:gd name="connsiteY4909" fmla="*/ 270847 h 1996549"/>
              <a:gd name="connsiteX4910" fmla="*/ 67030 w 1998270"/>
              <a:gd name="connsiteY4910" fmla="*/ 263342 h 1996549"/>
              <a:gd name="connsiteX4911" fmla="*/ 189832 w 1998270"/>
              <a:gd name="connsiteY4911" fmla="*/ 262148 h 1996549"/>
              <a:gd name="connsiteX4912" fmla="*/ 199042 w 1998270"/>
              <a:gd name="connsiteY4912" fmla="*/ 271359 h 1996549"/>
              <a:gd name="connsiteX4913" fmla="*/ 189832 w 1998270"/>
              <a:gd name="connsiteY4913" fmla="*/ 280569 h 1996549"/>
              <a:gd name="connsiteX4914" fmla="*/ 180622 w 1998270"/>
              <a:gd name="connsiteY4914" fmla="*/ 271359 h 1996549"/>
              <a:gd name="connsiteX4915" fmla="*/ 189832 w 1998270"/>
              <a:gd name="connsiteY4915" fmla="*/ 262148 h 1996549"/>
              <a:gd name="connsiteX4916" fmla="*/ 251233 w 1998270"/>
              <a:gd name="connsiteY4916" fmla="*/ 261296 h 1996549"/>
              <a:gd name="connsiteX4917" fmla="*/ 251574 w 1998270"/>
              <a:gd name="connsiteY4917" fmla="*/ 261296 h 1996549"/>
              <a:gd name="connsiteX4918" fmla="*/ 261296 w 1998270"/>
              <a:gd name="connsiteY4918" fmla="*/ 271358 h 1996549"/>
              <a:gd name="connsiteX4919" fmla="*/ 251233 w 1998270"/>
              <a:gd name="connsiteY4919" fmla="*/ 281421 h 1996549"/>
              <a:gd name="connsiteX4920" fmla="*/ 241171 w 1998270"/>
              <a:gd name="connsiteY4920" fmla="*/ 271358 h 1996549"/>
              <a:gd name="connsiteX4921" fmla="*/ 251233 w 1998270"/>
              <a:gd name="connsiteY4921" fmla="*/ 261296 h 1996549"/>
              <a:gd name="connsiteX4922" fmla="*/ 313001 w 1998270"/>
              <a:gd name="connsiteY4922" fmla="*/ 260480 h 1996549"/>
              <a:gd name="connsiteX4923" fmla="*/ 323746 w 1998270"/>
              <a:gd name="connsiteY4923" fmla="*/ 271223 h 1996549"/>
              <a:gd name="connsiteX4924" fmla="*/ 313001 w 1998270"/>
              <a:gd name="connsiteY4924" fmla="*/ 281969 h 1996549"/>
              <a:gd name="connsiteX4925" fmla="*/ 302256 w 1998270"/>
              <a:gd name="connsiteY4925" fmla="*/ 271223 h 1996549"/>
              <a:gd name="connsiteX4926" fmla="*/ 313001 w 1998270"/>
              <a:gd name="connsiteY4926" fmla="*/ 260480 h 1996549"/>
              <a:gd name="connsiteX4927" fmla="*/ 374035 w 1998270"/>
              <a:gd name="connsiteY4927" fmla="*/ 259760 h 1996549"/>
              <a:gd name="connsiteX4928" fmla="*/ 374377 w 1998270"/>
              <a:gd name="connsiteY4928" fmla="*/ 259760 h 1996549"/>
              <a:gd name="connsiteX4929" fmla="*/ 385634 w 1998270"/>
              <a:gd name="connsiteY4929" fmla="*/ 271358 h 1996549"/>
              <a:gd name="connsiteX4930" fmla="*/ 374035 w 1998270"/>
              <a:gd name="connsiteY4930" fmla="*/ 282956 h 1996549"/>
              <a:gd name="connsiteX4931" fmla="*/ 362438 w 1998270"/>
              <a:gd name="connsiteY4931" fmla="*/ 271358 h 1996549"/>
              <a:gd name="connsiteX4932" fmla="*/ 374035 w 1998270"/>
              <a:gd name="connsiteY4932" fmla="*/ 259760 h 1996549"/>
              <a:gd name="connsiteX4933" fmla="*/ 436120 w 1998270"/>
              <a:gd name="connsiteY4933" fmla="*/ 258908 h 1996549"/>
              <a:gd name="connsiteX4934" fmla="*/ 436460 w 1998270"/>
              <a:gd name="connsiteY4934" fmla="*/ 258908 h 1996549"/>
              <a:gd name="connsiteX4935" fmla="*/ 448571 w 1998270"/>
              <a:gd name="connsiteY4935" fmla="*/ 271358 h 1996549"/>
              <a:gd name="connsiteX4936" fmla="*/ 436120 w 1998270"/>
              <a:gd name="connsiteY4936" fmla="*/ 283808 h 1996549"/>
              <a:gd name="connsiteX4937" fmla="*/ 423669 w 1998270"/>
              <a:gd name="connsiteY4937" fmla="*/ 271358 h 1996549"/>
              <a:gd name="connsiteX4938" fmla="*/ 436120 w 1998270"/>
              <a:gd name="connsiteY4938" fmla="*/ 258908 h 1996549"/>
              <a:gd name="connsiteX4939" fmla="*/ 496838 w 1998270"/>
              <a:gd name="connsiteY4939" fmla="*/ 258055 h 1996549"/>
              <a:gd name="connsiteX4940" fmla="*/ 510142 w 1998270"/>
              <a:gd name="connsiteY4940" fmla="*/ 271358 h 1996549"/>
              <a:gd name="connsiteX4941" fmla="*/ 496838 w 1998270"/>
              <a:gd name="connsiteY4941" fmla="*/ 284662 h 1996549"/>
              <a:gd name="connsiteX4942" fmla="*/ 483535 w 1998270"/>
              <a:gd name="connsiteY4942" fmla="*/ 271358 h 1996549"/>
              <a:gd name="connsiteX4943" fmla="*/ 496838 w 1998270"/>
              <a:gd name="connsiteY4943" fmla="*/ 258055 h 1996549"/>
              <a:gd name="connsiteX4944" fmla="*/ 558240 w 1998270"/>
              <a:gd name="connsiteY4944" fmla="*/ 257203 h 1996549"/>
              <a:gd name="connsiteX4945" fmla="*/ 572396 w 1998270"/>
              <a:gd name="connsiteY4945" fmla="*/ 271359 h 1996549"/>
              <a:gd name="connsiteX4946" fmla="*/ 558240 w 1998270"/>
              <a:gd name="connsiteY4946" fmla="*/ 285515 h 1996549"/>
              <a:gd name="connsiteX4947" fmla="*/ 544084 w 1998270"/>
              <a:gd name="connsiteY4947" fmla="*/ 271359 h 1996549"/>
              <a:gd name="connsiteX4948" fmla="*/ 558240 w 1998270"/>
              <a:gd name="connsiteY4948" fmla="*/ 257203 h 1996549"/>
              <a:gd name="connsiteX4949" fmla="*/ 619641 w 1998270"/>
              <a:gd name="connsiteY4949" fmla="*/ 256520 h 1996549"/>
              <a:gd name="connsiteX4950" fmla="*/ 634480 w 1998270"/>
              <a:gd name="connsiteY4950" fmla="*/ 271358 h 1996549"/>
              <a:gd name="connsiteX4951" fmla="*/ 619641 w 1998270"/>
              <a:gd name="connsiteY4951" fmla="*/ 286197 h 1996549"/>
              <a:gd name="connsiteX4952" fmla="*/ 604803 w 1998270"/>
              <a:gd name="connsiteY4952" fmla="*/ 271358 h 1996549"/>
              <a:gd name="connsiteX4953" fmla="*/ 619641 w 1998270"/>
              <a:gd name="connsiteY4953" fmla="*/ 256520 h 1996549"/>
              <a:gd name="connsiteX4954" fmla="*/ 681408 w 1998270"/>
              <a:gd name="connsiteY4954" fmla="*/ 255534 h 1996549"/>
              <a:gd name="connsiteX4955" fmla="*/ 697100 w 1998270"/>
              <a:gd name="connsiteY4955" fmla="*/ 271223 h 1996549"/>
              <a:gd name="connsiteX4956" fmla="*/ 681408 w 1998270"/>
              <a:gd name="connsiteY4956" fmla="*/ 286917 h 1996549"/>
              <a:gd name="connsiteX4957" fmla="*/ 665717 w 1998270"/>
              <a:gd name="connsiteY4957" fmla="*/ 271223 h 1996549"/>
              <a:gd name="connsiteX4958" fmla="*/ 681408 w 1998270"/>
              <a:gd name="connsiteY4958" fmla="*/ 255534 h 1996549"/>
              <a:gd name="connsiteX4959" fmla="*/ 743125 w 1998270"/>
              <a:gd name="connsiteY4959" fmla="*/ 254815 h 1996549"/>
              <a:gd name="connsiteX4960" fmla="*/ 760181 w 1998270"/>
              <a:gd name="connsiteY4960" fmla="*/ 271870 h 1996549"/>
              <a:gd name="connsiteX4961" fmla="*/ 743125 w 1998270"/>
              <a:gd name="connsiteY4961" fmla="*/ 288926 h 1996549"/>
              <a:gd name="connsiteX4962" fmla="*/ 726070 w 1998270"/>
              <a:gd name="connsiteY4962" fmla="*/ 271870 h 1996549"/>
              <a:gd name="connsiteX4963" fmla="*/ 743125 w 1998270"/>
              <a:gd name="connsiteY4963" fmla="*/ 254815 h 1996549"/>
              <a:gd name="connsiteX4964" fmla="*/ 803844 w 1998270"/>
              <a:gd name="connsiteY4964" fmla="*/ 253962 h 1996549"/>
              <a:gd name="connsiteX4965" fmla="*/ 820900 w 1998270"/>
              <a:gd name="connsiteY4965" fmla="*/ 271017 h 1996549"/>
              <a:gd name="connsiteX4966" fmla="*/ 803844 w 1998270"/>
              <a:gd name="connsiteY4966" fmla="*/ 288073 h 1996549"/>
              <a:gd name="connsiteX4967" fmla="*/ 786789 w 1998270"/>
              <a:gd name="connsiteY4967" fmla="*/ 271017 h 1996549"/>
              <a:gd name="connsiteX4968" fmla="*/ 803844 w 1998270"/>
              <a:gd name="connsiteY4968" fmla="*/ 253962 h 1996549"/>
              <a:gd name="connsiteX4969" fmla="*/ 865246 w 1998270"/>
              <a:gd name="connsiteY4969" fmla="*/ 253279 h 1996549"/>
              <a:gd name="connsiteX4970" fmla="*/ 865587 w 1998270"/>
              <a:gd name="connsiteY4970" fmla="*/ 253279 h 1996549"/>
              <a:gd name="connsiteX4971" fmla="*/ 883325 w 1998270"/>
              <a:gd name="connsiteY4971" fmla="*/ 271359 h 1996549"/>
              <a:gd name="connsiteX4972" fmla="*/ 865246 w 1998270"/>
              <a:gd name="connsiteY4972" fmla="*/ 288415 h 1996549"/>
              <a:gd name="connsiteX4973" fmla="*/ 847167 w 1998270"/>
              <a:gd name="connsiteY4973" fmla="*/ 271359 h 1996549"/>
              <a:gd name="connsiteX4974" fmla="*/ 865246 w 1998270"/>
              <a:gd name="connsiteY4974" fmla="*/ 253279 h 1996549"/>
              <a:gd name="connsiteX4975" fmla="*/ 926648 w 1998270"/>
              <a:gd name="connsiteY4975" fmla="*/ 252427 h 1996549"/>
              <a:gd name="connsiteX4976" fmla="*/ 945580 w 1998270"/>
              <a:gd name="connsiteY4976" fmla="*/ 271359 h 1996549"/>
              <a:gd name="connsiteX4977" fmla="*/ 926648 w 1998270"/>
              <a:gd name="connsiteY4977" fmla="*/ 290120 h 1996549"/>
              <a:gd name="connsiteX4978" fmla="*/ 907716 w 1998270"/>
              <a:gd name="connsiteY4978" fmla="*/ 271359 h 1996549"/>
              <a:gd name="connsiteX4979" fmla="*/ 926648 w 1998270"/>
              <a:gd name="connsiteY4979" fmla="*/ 252427 h 1996549"/>
              <a:gd name="connsiteX4980" fmla="*/ 988048 w 1998270"/>
              <a:gd name="connsiteY4980" fmla="*/ 251574 h 1996549"/>
              <a:gd name="connsiteX4981" fmla="*/ 1007833 w 1998270"/>
              <a:gd name="connsiteY4981" fmla="*/ 271358 h 1996549"/>
              <a:gd name="connsiteX4982" fmla="*/ 1007833 w 1998270"/>
              <a:gd name="connsiteY4982" fmla="*/ 271529 h 1996549"/>
              <a:gd name="connsiteX4983" fmla="*/ 988048 w 1998270"/>
              <a:gd name="connsiteY4983" fmla="*/ 290973 h 1996549"/>
              <a:gd name="connsiteX4984" fmla="*/ 987878 w 1998270"/>
              <a:gd name="connsiteY4984" fmla="*/ 290973 h 1996549"/>
              <a:gd name="connsiteX4985" fmla="*/ 968264 w 1998270"/>
              <a:gd name="connsiteY4985" fmla="*/ 271358 h 1996549"/>
              <a:gd name="connsiteX4986" fmla="*/ 988048 w 1998270"/>
              <a:gd name="connsiteY4986" fmla="*/ 251574 h 1996549"/>
              <a:gd name="connsiteX4987" fmla="*/ 1050132 w 1998270"/>
              <a:gd name="connsiteY4987" fmla="*/ 250892 h 1996549"/>
              <a:gd name="connsiteX4988" fmla="*/ 1070599 w 1998270"/>
              <a:gd name="connsiteY4988" fmla="*/ 271359 h 1996549"/>
              <a:gd name="connsiteX4989" fmla="*/ 1070599 w 1998270"/>
              <a:gd name="connsiteY4989" fmla="*/ 271529 h 1996549"/>
              <a:gd name="connsiteX4990" fmla="*/ 1050132 w 1998270"/>
              <a:gd name="connsiteY4990" fmla="*/ 291655 h 1996549"/>
              <a:gd name="connsiteX4991" fmla="*/ 1049961 w 1998270"/>
              <a:gd name="connsiteY4991" fmla="*/ 291655 h 1996549"/>
              <a:gd name="connsiteX4992" fmla="*/ 1029665 w 1998270"/>
              <a:gd name="connsiteY4992" fmla="*/ 271359 h 1996549"/>
              <a:gd name="connsiteX4993" fmla="*/ 1050132 w 1998270"/>
              <a:gd name="connsiteY4993" fmla="*/ 250892 h 1996549"/>
              <a:gd name="connsiteX4994" fmla="*/ 1110851 w 1998270"/>
              <a:gd name="connsiteY4994" fmla="*/ 250039 h 1996549"/>
              <a:gd name="connsiteX4995" fmla="*/ 1132171 w 1998270"/>
              <a:gd name="connsiteY4995" fmla="*/ 271358 h 1996549"/>
              <a:gd name="connsiteX4996" fmla="*/ 1132171 w 1998270"/>
              <a:gd name="connsiteY4996" fmla="*/ 271529 h 1996549"/>
              <a:gd name="connsiteX4997" fmla="*/ 1110851 w 1998270"/>
              <a:gd name="connsiteY4997" fmla="*/ 292508 h 1996549"/>
              <a:gd name="connsiteX4998" fmla="*/ 1110681 w 1998270"/>
              <a:gd name="connsiteY4998" fmla="*/ 292508 h 1996549"/>
              <a:gd name="connsiteX4999" fmla="*/ 1089532 w 1998270"/>
              <a:gd name="connsiteY4999" fmla="*/ 271358 h 1996549"/>
              <a:gd name="connsiteX5000" fmla="*/ 1110851 w 1998270"/>
              <a:gd name="connsiteY5000" fmla="*/ 250039 h 1996549"/>
              <a:gd name="connsiteX5001" fmla="*/ 1172252 w 1998270"/>
              <a:gd name="connsiteY5001" fmla="*/ 249357 h 1996549"/>
              <a:gd name="connsiteX5002" fmla="*/ 1194254 w 1998270"/>
              <a:gd name="connsiteY5002" fmla="*/ 271359 h 1996549"/>
              <a:gd name="connsiteX5003" fmla="*/ 1194254 w 1998270"/>
              <a:gd name="connsiteY5003" fmla="*/ 271529 h 1996549"/>
              <a:gd name="connsiteX5004" fmla="*/ 1172252 w 1998270"/>
              <a:gd name="connsiteY5004" fmla="*/ 293190 h 1996549"/>
              <a:gd name="connsiteX5005" fmla="*/ 1150421 w 1998270"/>
              <a:gd name="connsiteY5005" fmla="*/ 271359 h 1996549"/>
              <a:gd name="connsiteX5006" fmla="*/ 1150421 w 1998270"/>
              <a:gd name="connsiteY5006" fmla="*/ 271188 h 1996549"/>
              <a:gd name="connsiteX5007" fmla="*/ 1172252 w 1998270"/>
              <a:gd name="connsiteY5007" fmla="*/ 249357 h 1996549"/>
              <a:gd name="connsiteX5008" fmla="*/ 1233654 w 1998270"/>
              <a:gd name="connsiteY5008" fmla="*/ 248503 h 1996549"/>
              <a:gd name="connsiteX5009" fmla="*/ 1256509 w 1998270"/>
              <a:gd name="connsiteY5009" fmla="*/ 271358 h 1996549"/>
              <a:gd name="connsiteX5010" fmla="*/ 1256509 w 1998270"/>
              <a:gd name="connsiteY5010" fmla="*/ 271529 h 1996549"/>
              <a:gd name="connsiteX5011" fmla="*/ 1233654 w 1998270"/>
              <a:gd name="connsiteY5011" fmla="*/ 294043 h 1996549"/>
              <a:gd name="connsiteX5012" fmla="*/ 1233313 w 1998270"/>
              <a:gd name="connsiteY5012" fmla="*/ 294043 h 1996549"/>
              <a:gd name="connsiteX5013" fmla="*/ 1210969 w 1998270"/>
              <a:gd name="connsiteY5013" fmla="*/ 271358 h 1996549"/>
              <a:gd name="connsiteX5014" fmla="*/ 1210969 w 1998270"/>
              <a:gd name="connsiteY5014" fmla="*/ 271188 h 1996549"/>
              <a:gd name="connsiteX5015" fmla="*/ 1233654 w 1998270"/>
              <a:gd name="connsiteY5015" fmla="*/ 248503 h 1996549"/>
              <a:gd name="connsiteX5016" fmla="*/ 1295054 w 1998270"/>
              <a:gd name="connsiteY5016" fmla="*/ 247650 h 1996549"/>
              <a:gd name="connsiteX5017" fmla="*/ 1318762 w 1998270"/>
              <a:gd name="connsiteY5017" fmla="*/ 271358 h 1996549"/>
              <a:gd name="connsiteX5018" fmla="*/ 1318762 w 1998270"/>
              <a:gd name="connsiteY5018" fmla="*/ 271529 h 1996549"/>
              <a:gd name="connsiteX5019" fmla="*/ 1295054 w 1998270"/>
              <a:gd name="connsiteY5019" fmla="*/ 294895 h 1996549"/>
              <a:gd name="connsiteX5020" fmla="*/ 1271518 w 1998270"/>
              <a:gd name="connsiteY5020" fmla="*/ 271358 h 1996549"/>
              <a:gd name="connsiteX5021" fmla="*/ 1271518 w 1998270"/>
              <a:gd name="connsiteY5021" fmla="*/ 271188 h 1996549"/>
              <a:gd name="connsiteX5022" fmla="*/ 1295054 w 1998270"/>
              <a:gd name="connsiteY5022" fmla="*/ 247650 h 1996549"/>
              <a:gd name="connsiteX5023" fmla="*/ 1971151 w 1998270"/>
              <a:gd name="connsiteY5023" fmla="*/ 246286 h 1996549"/>
              <a:gd name="connsiteX5024" fmla="*/ 1996394 w 1998270"/>
              <a:gd name="connsiteY5024" fmla="*/ 271529 h 1996549"/>
              <a:gd name="connsiteX5025" fmla="*/ 1996394 w 1998270"/>
              <a:gd name="connsiteY5025" fmla="*/ 271700 h 1996549"/>
              <a:gd name="connsiteX5026" fmla="*/ 1971151 w 1998270"/>
              <a:gd name="connsiteY5026" fmla="*/ 296601 h 1996549"/>
              <a:gd name="connsiteX5027" fmla="*/ 1946079 w 1998270"/>
              <a:gd name="connsiteY5027" fmla="*/ 271529 h 1996549"/>
              <a:gd name="connsiteX5028" fmla="*/ 1946079 w 1998270"/>
              <a:gd name="connsiteY5028" fmla="*/ 271359 h 1996549"/>
              <a:gd name="connsiteX5029" fmla="*/ 1971151 w 1998270"/>
              <a:gd name="connsiteY5029" fmla="*/ 246286 h 1996549"/>
              <a:gd name="connsiteX5030" fmla="*/ 1479259 w 1998270"/>
              <a:gd name="connsiteY5030" fmla="*/ 246286 h 1996549"/>
              <a:gd name="connsiteX5031" fmla="*/ 1505184 w 1998270"/>
              <a:gd name="connsiteY5031" fmla="*/ 272211 h 1996549"/>
              <a:gd name="connsiteX5032" fmla="*/ 1479259 w 1998270"/>
              <a:gd name="connsiteY5032" fmla="*/ 297966 h 1996549"/>
              <a:gd name="connsiteX5033" fmla="*/ 1453505 w 1998270"/>
              <a:gd name="connsiteY5033" fmla="*/ 272211 h 1996549"/>
              <a:gd name="connsiteX5034" fmla="*/ 1453505 w 1998270"/>
              <a:gd name="connsiteY5034" fmla="*/ 272041 h 1996549"/>
              <a:gd name="connsiteX5035" fmla="*/ 1479259 w 1998270"/>
              <a:gd name="connsiteY5035" fmla="*/ 246286 h 1996549"/>
              <a:gd name="connsiteX5036" fmla="*/ 1417857 w 1998270"/>
              <a:gd name="connsiteY5036" fmla="*/ 246286 h 1996549"/>
              <a:gd name="connsiteX5037" fmla="*/ 1442929 w 1998270"/>
              <a:gd name="connsiteY5037" fmla="*/ 271359 h 1996549"/>
              <a:gd name="connsiteX5038" fmla="*/ 1442929 w 1998270"/>
              <a:gd name="connsiteY5038" fmla="*/ 271529 h 1996549"/>
              <a:gd name="connsiteX5039" fmla="*/ 1417857 w 1998270"/>
              <a:gd name="connsiteY5039" fmla="*/ 296260 h 1996549"/>
              <a:gd name="connsiteX5040" fmla="*/ 1392956 w 1998270"/>
              <a:gd name="connsiteY5040" fmla="*/ 271359 h 1996549"/>
              <a:gd name="connsiteX5041" fmla="*/ 1392956 w 1998270"/>
              <a:gd name="connsiteY5041" fmla="*/ 271188 h 1996549"/>
              <a:gd name="connsiteX5042" fmla="*/ 1417857 w 1998270"/>
              <a:gd name="connsiteY5042" fmla="*/ 246286 h 1996549"/>
              <a:gd name="connsiteX5043" fmla="*/ 1357138 w 1998270"/>
              <a:gd name="connsiteY5043" fmla="*/ 246286 h 1996549"/>
              <a:gd name="connsiteX5044" fmla="*/ 1381528 w 1998270"/>
              <a:gd name="connsiteY5044" fmla="*/ 270676 h 1996549"/>
              <a:gd name="connsiteX5045" fmla="*/ 1357138 w 1998270"/>
              <a:gd name="connsiteY5045" fmla="*/ 294896 h 1996549"/>
              <a:gd name="connsiteX5046" fmla="*/ 1332919 w 1998270"/>
              <a:gd name="connsiteY5046" fmla="*/ 270676 h 1996549"/>
              <a:gd name="connsiteX5047" fmla="*/ 1332919 w 1998270"/>
              <a:gd name="connsiteY5047" fmla="*/ 270506 h 1996549"/>
              <a:gd name="connsiteX5048" fmla="*/ 1357138 w 1998270"/>
              <a:gd name="connsiteY5048" fmla="*/ 246286 h 1996549"/>
              <a:gd name="connsiteX5049" fmla="*/ 1540660 w 1998270"/>
              <a:gd name="connsiteY5049" fmla="*/ 244752 h 1996549"/>
              <a:gd name="connsiteX5050" fmla="*/ 1567267 w 1998270"/>
              <a:gd name="connsiteY5050" fmla="*/ 271359 h 1996549"/>
              <a:gd name="connsiteX5051" fmla="*/ 1567267 w 1998270"/>
              <a:gd name="connsiteY5051" fmla="*/ 271529 h 1996549"/>
              <a:gd name="connsiteX5052" fmla="*/ 1540660 w 1998270"/>
              <a:gd name="connsiteY5052" fmla="*/ 297795 h 1996549"/>
              <a:gd name="connsiteX5053" fmla="*/ 1540319 w 1998270"/>
              <a:gd name="connsiteY5053" fmla="*/ 297795 h 1996549"/>
              <a:gd name="connsiteX5054" fmla="*/ 1514223 w 1998270"/>
              <a:gd name="connsiteY5054" fmla="*/ 271359 h 1996549"/>
              <a:gd name="connsiteX5055" fmla="*/ 1514223 w 1998270"/>
              <a:gd name="connsiteY5055" fmla="*/ 271188 h 1996549"/>
              <a:gd name="connsiteX5056" fmla="*/ 1540660 w 1998270"/>
              <a:gd name="connsiteY5056" fmla="*/ 244752 h 1996549"/>
              <a:gd name="connsiteX5057" fmla="*/ 1602061 w 1998270"/>
              <a:gd name="connsiteY5057" fmla="*/ 244070 h 1996549"/>
              <a:gd name="connsiteX5058" fmla="*/ 1629351 w 1998270"/>
              <a:gd name="connsiteY5058" fmla="*/ 271359 h 1996549"/>
              <a:gd name="connsiteX5059" fmla="*/ 1602061 w 1998270"/>
              <a:gd name="connsiteY5059" fmla="*/ 298478 h 1996549"/>
              <a:gd name="connsiteX5060" fmla="*/ 1574943 w 1998270"/>
              <a:gd name="connsiteY5060" fmla="*/ 271359 h 1996549"/>
              <a:gd name="connsiteX5061" fmla="*/ 1574943 w 1998270"/>
              <a:gd name="connsiteY5061" fmla="*/ 271188 h 1996549"/>
              <a:gd name="connsiteX5062" fmla="*/ 1602061 w 1998270"/>
              <a:gd name="connsiteY5062" fmla="*/ 244070 h 1996549"/>
              <a:gd name="connsiteX5063" fmla="*/ 1664145 w 1998270"/>
              <a:gd name="connsiteY5063" fmla="*/ 243558 h 1996549"/>
              <a:gd name="connsiteX5064" fmla="*/ 1691946 w 1998270"/>
              <a:gd name="connsiteY5064" fmla="*/ 271359 h 1996549"/>
              <a:gd name="connsiteX5065" fmla="*/ 1691946 w 1998270"/>
              <a:gd name="connsiteY5065" fmla="*/ 271529 h 1996549"/>
              <a:gd name="connsiteX5066" fmla="*/ 1664145 w 1998270"/>
              <a:gd name="connsiteY5066" fmla="*/ 298989 h 1996549"/>
              <a:gd name="connsiteX5067" fmla="*/ 1663804 w 1998270"/>
              <a:gd name="connsiteY5067" fmla="*/ 298989 h 1996549"/>
              <a:gd name="connsiteX5068" fmla="*/ 1636514 w 1998270"/>
              <a:gd name="connsiteY5068" fmla="*/ 271359 h 1996549"/>
              <a:gd name="connsiteX5069" fmla="*/ 1636514 w 1998270"/>
              <a:gd name="connsiteY5069" fmla="*/ 271188 h 1996549"/>
              <a:gd name="connsiteX5070" fmla="*/ 1664145 w 1998270"/>
              <a:gd name="connsiteY5070" fmla="*/ 243558 h 1996549"/>
              <a:gd name="connsiteX5071" fmla="*/ 1724863 w 1998270"/>
              <a:gd name="connsiteY5071" fmla="*/ 242876 h 1996549"/>
              <a:gd name="connsiteX5072" fmla="*/ 1753347 w 1998270"/>
              <a:gd name="connsiteY5072" fmla="*/ 271359 h 1996549"/>
              <a:gd name="connsiteX5073" fmla="*/ 1753347 w 1998270"/>
              <a:gd name="connsiteY5073" fmla="*/ 271529 h 1996549"/>
              <a:gd name="connsiteX5074" fmla="*/ 1724863 w 1998270"/>
              <a:gd name="connsiteY5074" fmla="*/ 299672 h 1996549"/>
              <a:gd name="connsiteX5075" fmla="*/ 1696551 w 1998270"/>
              <a:gd name="connsiteY5075" fmla="*/ 271359 h 1996549"/>
              <a:gd name="connsiteX5076" fmla="*/ 1696551 w 1998270"/>
              <a:gd name="connsiteY5076" fmla="*/ 271188 h 1996549"/>
              <a:gd name="connsiteX5077" fmla="*/ 1724863 w 1998270"/>
              <a:gd name="connsiteY5077" fmla="*/ 242876 h 1996549"/>
              <a:gd name="connsiteX5078" fmla="*/ 1786265 w 1998270"/>
              <a:gd name="connsiteY5078" fmla="*/ 242534 h 1996549"/>
              <a:gd name="connsiteX5079" fmla="*/ 1815090 w 1998270"/>
              <a:gd name="connsiteY5079" fmla="*/ 271358 h 1996549"/>
              <a:gd name="connsiteX5080" fmla="*/ 1786265 w 1998270"/>
              <a:gd name="connsiteY5080" fmla="*/ 300012 h 1996549"/>
              <a:gd name="connsiteX5081" fmla="*/ 1757612 w 1998270"/>
              <a:gd name="connsiteY5081" fmla="*/ 271358 h 1996549"/>
              <a:gd name="connsiteX5082" fmla="*/ 1757612 w 1998270"/>
              <a:gd name="connsiteY5082" fmla="*/ 271187 h 1996549"/>
              <a:gd name="connsiteX5083" fmla="*/ 1786265 w 1998270"/>
              <a:gd name="connsiteY5083" fmla="*/ 242534 h 1996549"/>
              <a:gd name="connsiteX5084" fmla="*/ 1909067 w 1998270"/>
              <a:gd name="connsiteY5084" fmla="*/ 242193 h 1996549"/>
              <a:gd name="connsiteX5085" fmla="*/ 1909409 w 1998270"/>
              <a:gd name="connsiteY5085" fmla="*/ 242193 h 1996549"/>
              <a:gd name="connsiteX5086" fmla="*/ 1938233 w 1998270"/>
              <a:gd name="connsiteY5086" fmla="*/ 271358 h 1996549"/>
              <a:gd name="connsiteX5087" fmla="*/ 1938233 w 1998270"/>
              <a:gd name="connsiteY5087" fmla="*/ 271529 h 1996549"/>
              <a:gd name="connsiteX5088" fmla="*/ 1909067 w 1998270"/>
              <a:gd name="connsiteY5088" fmla="*/ 300353 h 1996549"/>
              <a:gd name="connsiteX5089" fmla="*/ 1880073 w 1998270"/>
              <a:gd name="connsiteY5089" fmla="*/ 271358 h 1996549"/>
              <a:gd name="connsiteX5090" fmla="*/ 1880073 w 1998270"/>
              <a:gd name="connsiteY5090" fmla="*/ 271187 h 1996549"/>
              <a:gd name="connsiteX5091" fmla="*/ 1909067 w 1998270"/>
              <a:gd name="connsiteY5091" fmla="*/ 242193 h 1996549"/>
              <a:gd name="connsiteX5092" fmla="*/ 1847667 w 1998270"/>
              <a:gd name="connsiteY5092" fmla="*/ 242193 h 1996549"/>
              <a:gd name="connsiteX5093" fmla="*/ 1848008 w 1998270"/>
              <a:gd name="connsiteY5093" fmla="*/ 242193 h 1996549"/>
              <a:gd name="connsiteX5094" fmla="*/ 1876832 w 1998270"/>
              <a:gd name="connsiteY5094" fmla="*/ 271358 h 1996549"/>
              <a:gd name="connsiteX5095" fmla="*/ 1876832 w 1998270"/>
              <a:gd name="connsiteY5095" fmla="*/ 271529 h 1996549"/>
              <a:gd name="connsiteX5096" fmla="*/ 1847667 w 1998270"/>
              <a:gd name="connsiteY5096" fmla="*/ 300353 h 1996549"/>
              <a:gd name="connsiteX5097" fmla="*/ 1818672 w 1998270"/>
              <a:gd name="connsiteY5097" fmla="*/ 271358 h 1996549"/>
              <a:gd name="connsiteX5098" fmla="*/ 1818672 w 1998270"/>
              <a:gd name="connsiteY5098" fmla="*/ 271187 h 1996549"/>
              <a:gd name="connsiteX5099" fmla="*/ 1847667 w 1998270"/>
              <a:gd name="connsiteY5099" fmla="*/ 242193 h 1996549"/>
              <a:gd name="connsiteX5100" fmla="*/ 5629 w 1998270"/>
              <a:gd name="connsiteY5100" fmla="*/ 204500 h 1996549"/>
              <a:gd name="connsiteX5101" fmla="*/ 11086 w 1998270"/>
              <a:gd name="connsiteY5101" fmla="*/ 209958 h 1996549"/>
              <a:gd name="connsiteX5102" fmla="*/ 5629 w 1998270"/>
              <a:gd name="connsiteY5102" fmla="*/ 215416 h 1996549"/>
              <a:gd name="connsiteX5103" fmla="*/ 171 w 1998270"/>
              <a:gd name="connsiteY5103" fmla="*/ 209958 h 1996549"/>
              <a:gd name="connsiteX5104" fmla="*/ 5629 w 1998270"/>
              <a:gd name="connsiteY5104" fmla="*/ 204500 h 1996549"/>
              <a:gd name="connsiteX5105" fmla="*/ 67029 w 1998270"/>
              <a:gd name="connsiteY5105" fmla="*/ 202283 h 1996549"/>
              <a:gd name="connsiteX5106" fmla="*/ 74705 w 1998270"/>
              <a:gd name="connsiteY5106" fmla="*/ 209959 h 1996549"/>
              <a:gd name="connsiteX5107" fmla="*/ 67029 w 1998270"/>
              <a:gd name="connsiteY5107" fmla="*/ 217634 h 1996549"/>
              <a:gd name="connsiteX5108" fmla="*/ 59355 w 1998270"/>
              <a:gd name="connsiteY5108" fmla="*/ 209959 h 1996549"/>
              <a:gd name="connsiteX5109" fmla="*/ 67029 w 1998270"/>
              <a:gd name="connsiteY5109" fmla="*/ 202283 h 1996549"/>
              <a:gd name="connsiteX5110" fmla="*/ 129113 w 1998270"/>
              <a:gd name="connsiteY5110" fmla="*/ 201600 h 1996549"/>
              <a:gd name="connsiteX5111" fmla="*/ 137470 w 1998270"/>
              <a:gd name="connsiteY5111" fmla="*/ 209958 h 1996549"/>
              <a:gd name="connsiteX5112" fmla="*/ 129113 w 1998270"/>
              <a:gd name="connsiteY5112" fmla="*/ 218315 h 1996549"/>
              <a:gd name="connsiteX5113" fmla="*/ 120756 w 1998270"/>
              <a:gd name="connsiteY5113" fmla="*/ 209958 h 1996549"/>
              <a:gd name="connsiteX5114" fmla="*/ 129113 w 1998270"/>
              <a:gd name="connsiteY5114" fmla="*/ 201600 h 1996549"/>
              <a:gd name="connsiteX5115" fmla="*/ 189832 w 1998270"/>
              <a:gd name="connsiteY5115" fmla="*/ 200748 h 1996549"/>
              <a:gd name="connsiteX5116" fmla="*/ 199042 w 1998270"/>
              <a:gd name="connsiteY5116" fmla="*/ 209959 h 1996549"/>
              <a:gd name="connsiteX5117" fmla="*/ 189832 w 1998270"/>
              <a:gd name="connsiteY5117" fmla="*/ 219169 h 1996549"/>
              <a:gd name="connsiteX5118" fmla="*/ 180622 w 1998270"/>
              <a:gd name="connsiteY5118" fmla="*/ 209959 h 1996549"/>
              <a:gd name="connsiteX5119" fmla="*/ 189832 w 1998270"/>
              <a:gd name="connsiteY5119" fmla="*/ 200748 h 1996549"/>
              <a:gd name="connsiteX5120" fmla="*/ 251233 w 1998270"/>
              <a:gd name="connsiteY5120" fmla="*/ 199895 h 1996549"/>
              <a:gd name="connsiteX5121" fmla="*/ 251574 w 1998270"/>
              <a:gd name="connsiteY5121" fmla="*/ 199895 h 1996549"/>
              <a:gd name="connsiteX5122" fmla="*/ 261296 w 1998270"/>
              <a:gd name="connsiteY5122" fmla="*/ 209958 h 1996549"/>
              <a:gd name="connsiteX5123" fmla="*/ 251233 w 1998270"/>
              <a:gd name="connsiteY5123" fmla="*/ 220021 h 1996549"/>
              <a:gd name="connsiteX5124" fmla="*/ 241171 w 1998270"/>
              <a:gd name="connsiteY5124" fmla="*/ 209958 h 1996549"/>
              <a:gd name="connsiteX5125" fmla="*/ 251233 w 1998270"/>
              <a:gd name="connsiteY5125" fmla="*/ 199895 h 1996549"/>
              <a:gd name="connsiteX5126" fmla="*/ 312635 w 1998270"/>
              <a:gd name="connsiteY5126" fmla="*/ 199042 h 1996549"/>
              <a:gd name="connsiteX5127" fmla="*/ 312976 w 1998270"/>
              <a:gd name="connsiteY5127" fmla="*/ 199042 h 1996549"/>
              <a:gd name="connsiteX5128" fmla="*/ 323550 w 1998270"/>
              <a:gd name="connsiteY5128" fmla="*/ 209958 h 1996549"/>
              <a:gd name="connsiteX5129" fmla="*/ 312635 w 1998270"/>
              <a:gd name="connsiteY5129" fmla="*/ 220874 h 1996549"/>
              <a:gd name="connsiteX5130" fmla="*/ 301719 w 1998270"/>
              <a:gd name="connsiteY5130" fmla="*/ 209958 h 1996549"/>
              <a:gd name="connsiteX5131" fmla="*/ 312635 w 1998270"/>
              <a:gd name="connsiteY5131" fmla="*/ 199042 h 1996549"/>
              <a:gd name="connsiteX5132" fmla="*/ 374036 w 1998270"/>
              <a:gd name="connsiteY5132" fmla="*/ 198189 h 1996549"/>
              <a:gd name="connsiteX5133" fmla="*/ 385804 w 1998270"/>
              <a:gd name="connsiteY5133" fmla="*/ 209958 h 1996549"/>
              <a:gd name="connsiteX5134" fmla="*/ 374036 w 1998270"/>
              <a:gd name="connsiteY5134" fmla="*/ 221727 h 1996549"/>
              <a:gd name="connsiteX5135" fmla="*/ 362268 w 1998270"/>
              <a:gd name="connsiteY5135" fmla="*/ 209958 h 1996549"/>
              <a:gd name="connsiteX5136" fmla="*/ 374036 w 1998270"/>
              <a:gd name="connsiteY5136" fmla="*/ 198189 h 1996549"/>
              <a:gd name="connsiteX5137" fmla="*/ 436120 w 1998270"/>
              <a:gd name="connsiteY5137" fmla="*/ 197336 h 1996549"/>
              <a:gd name="connsiteX5138" fmla="*/ 448741 w 1998270"/>
              <a:gd name="connsiteY5138" fmla="*/ 209958 h 1996549"/>
              <a:gd name="connsiteX5139" fmla="*/ 436120 w 1998270"/>
              <a:gd name="connsiteY5139" fmla="*/ 222579 h 1996549"/>
              <a:gd name="connsiteX5140" fmla="*/ 423499 w 1998270"/>
              <a:gd name="connsiteY5140" fmla="*/ 209958 h 1996549"/>
              <a:gd name="connsiteX5141" fmla="*/ 436120 w 1998270"/>
              <a:gd name="connsiteY5141" fmla="*/ 197336 h 1996549"/>
              <a:gd name="connsiteX5142" fmla="*/ 496838 w 1998270"/>
              <a:gd name="connsiteY5142" fmla="*/ 196654 h 1996549"/>
              <a:gd name="connsiteX5143" fmla="*/ 510142 w 1998270"/>
              <a:gd name="connsiteY5143" fmla="*/ 209958 h 1996549"/>
              <a:gd name="connsiteX5144" fmla="*/ 496838 w 1998270"/>
              <a:gd name="connsiteY5144" fmla="*/ 223262 h 1996549"/>
              <a:gd name="connsiteX5145" fmla="*/ 483535 w 1998270"/>
              <a:gd name="connsiteY5145" fmla="*/ 209958 h 1996549"/>
              <a:gd name="connsiteX5146" fmla="*/ 496838 w 1998270"/>
              <a:gd name="connsiteY5146" fmla="*/ 196654 h 1996549"/>
              <a:gd name="connsiteX5147" fmla="*/ 619641 w 1998270"/>
              <a:gd name="connsiteY5147" fmla="*/ 195119 h 1996549"/>
              <a:gd name="connsiteX5148" fmla="*/ 619982 w 1998270"/>
              <a:gd name="connsiteY5148" fmla="*/ 195119 h 1996549"/>
              <a:gd name="connsiteX5149" fmla="*/ 634650 w 1998270"/>
              <a:gd name="connsiteY5149" fmla="*/ 210129 h 1996549"/>
              <a:gd name="connsiteX5150" fmla="*/ 634650 w 1998270"/>
              <a:gd name="connsiteY5150" fmla="*/ 210299 h 1996549"/>
              <a:gd name="connsiteX5151" fmla="*/ 619641 w 1998270"/>
              <a:gd name="connsiteY5151" fmla="*/ 224967 h 1996549"/>
              <a:gd name="connsiteX5152" fmla="*/ 604632 w 1998270"/>
              <a:gd name="connsiteY5152" fmla="*/ 210129 h 1996549"/>
              <a:gd name="connsiteX5153" fmla="*/ 619641 w 1998270"/>
              <a:gd name="connsiteY5153" fmla="*/ 195119 h 1996549"/>
              <a:gd name="connsiteX5154" fmla="*/ 558240 w 1998270"/>
              <a:gd name="connsiteY5154" fmla="*/ 195119 h 1996549"/>
              <a:gd name="connsiteX5155" fmla="*/ 572396 w 1998270"/>
              <a:gd name="connsiteY5155" fmla="*/ 209276 h 1996549"/>
              <a:gd name="connsiteX5156" fmla="*/ 558240 w 1998270"/>
              <a:gd name="connsiteY5156" fmla="*/ 223432 h 1996549"/>
              <a:gd name="connsiteX5157" fmla="*/ 544084 w 1998270"/>
              <a:gd name="connsiteY5157" fmla="*/ 209276 h 1996549"/>
              <a:gd name="connsiteX5158" fmla="*/ 558240 w 1998270"/>
              <a:gd name="connsiteY5158" fmla="*/ 195119 h 1996549"/>
              <a:gd name="connsiteX5159" fmla="*/ 681042 w 1998270"/>
              <a:gd name="connsiteY5159" fmla="*/ 194096 h 1996549"/>
              <a:gd name="connsiteX5160" fmla="*/ 681384 w 1998270"/>
              <a:gd name="connsiteY5160" fmla="*/ 194096 h 1996549"/>
              <a:gd name="connsiteX5161" fmla="*/ 696905 w 1998270"/>
              <a:gd name="connsiteY5161" fmla="*/ 209958 h 1996549"/>
              <a:gd name="connsiteX5162" fmla="*/ 696905 w 1998270"/>
              <a:gd name="connsiteY5162" fmla="*/ 210129 h 1996549"/>
              <a:gd name="connsiteX5163" fmla="*/ 681042 w 1998270"/>
              <a:gd name="connsiteY5163" fmla="*/ 225650 h 1996549"/>
              <a:gd name="connsiteX5164" fmla="*/ 665181 w 1998270"/>
              <a:gd name="connsiteY5164" fmla="*/ 209958 h 1996549"/>
              <a:gd name="connsiteX5165" fmla="*/ 681042 w 1998270"/>
              <a:gd name="connsiteY5165" fmla="*/ 194096 h 1996549"/>
              <a:gd name="connsiteX5166" fmla="*/ 743125 w 1998270"/>
              <a:gd name="connsiteY5166" fmla="*/ 193243 h 1996549"/>
              <a:gd name="connsiteX5167" fmla="*/ 760181 w 1998270"/>
              <a:gd name="connsiteY5167" fmla="*/ 210299 h 1996549"/>
              <a:gd name="connsiteX5168" fmla="*/ 743125 w 1998270"/>
              <a:gd name="connsiteY5168" fmla="*/ 227355 h 1996549"/>
              <a:gd name="connsiteX5169" fmla="*/ 726070 w 1998270"/>
              <a:gd name="connsiteY5169" fmla="*/ 210299 h 1996549"/>
              <a:gd name="connsiteX5170" fmla="*/ 743125 w 1998270"/>
              <a:gd name="connsiteY5170" fmla="*/ 193243 h 1996549"/>
              <a:gd name="connsiteX5171" fmla="*/ 803844 w 1998270"/>
              <a:gd name="connsiteY5171" fmla="*/ 192390 h 1996549"/>
              <a:gd name="connsiteX5172" fmla="*/ 820900 w 1998270"/>
              <a:gd name="connsiteY5172" fmla="*/ 209446 h 1996549"/>
              <a:gd name="connsiteX5173" fmla="*/ 803844 w 1998270"/>
              <a:gd name="connsiteY5173" fmla="*/ 226502 h 1996549"/>
              <a:gd name="connsiteX5174" fmla="*/ 786789 w 1998270"/>
              <a:gd name="connsiteY5174" fmla="*/ 209446 h 1996549"/>
              <a:gd name="connsiteX5175" fmla="*/ 803844 w 1998270"/>
              <a:gd name="connsiteY5175" fmla="*/ 192390 h 1996549"/>
              <a:gd name="connsiteX5176" fmla="*/ 865247 w 1998270"/>
              <a:gd name="connsiteY5176" fmla="*/ 191708 h 1996549"/>
              <a:gd name="connsiteX5177" fmla="*/ 883496 w 1998270"/>
              <a:gd name="connsiteY5177" fmla="*/ 209958 h 1996549"/>
              <a:gd name="connsiteX5178" fmla="*/ 883496 w 1998270"/>
              <a:gd name="connsiteY5178" fmla="*/ 210129 h 1996549"/>
              <a:gd name="connsiteX5179" fmla="*/ 865247 w 1998270"/>
              <a:gd name="connsiteY5179" fmla="*/ 228037 h 1996549"/>
              <a:gd name="connsiteX5180" fmla="*/ 865076 w 1998270"/>
              <a:gd name="connsiteY5180" fmla="*/ 228037 h 1996549"/>
              <a:gd name="connsiteX5181" fmla="*/ 846997 w 1998270"/>
              <a:gd name="connsiteY5181" fmla="*/ 209958 h 1996549"/>
              <a:gd name="connsiteX5182" fmla="*/ 865247 w 1998270"/>
              <a:gd name="connsiteY5182" fmla="*/ 191708 h 1996549"/>
              <a:gd name="connsiteX5183" fmla="*/ 926648 w 1998270"/>
              <a:gd name="connsiteY5183" fmla="*/ 190855 h 1996549"/>
              <a:gd name="connsiteX5184" fmla="*/ 945751 w 1998270"/>
              <a:gd name="connsiteY5184" fmla="*/ 209958 h 1996549"/>
              <a:gd name="connsiteX5185" fmla="*/ 926648 w 1998270"/>
              <a:gd name="connsiteY5185" fmla="*/ 228890 h 1996549"/>
              <a:gd name="connsiteX5186" fmla="*/ 907546 w 1998270"/>
              <a:gd name="connsiteY5186" fmla="*/ 209958 h 1996549"/>
              <a:gd name="connsiteX5187" fmla="*/ 926648 w 1998270"/>
              <a:gd name="connsiteY5187" fmla="*/ 190855 h 1996549"/>
              <a:gd name="connsiteX5188" fmla="*/ 988049 w 1998270"/>
              <a:gd name="connsiteY5188" fmla="*/ 190002 h 1996549"/>
              <a:gd name="connsiteX5189" fmla="*/ 1008004 w 1998270"/>
              <a:gd name="connsiteY5189" fmla="*/ 209958 h 1996549"/>
              <a:gd name="connsiteX5190" fmla="*/ 1008004 w 1998270"/>
              <a:gd name="connsiteY5190" fmla="*/ 210127 h 1996549"/>
              <a:gd name="connsiteX5191" fmla="*/ 988049 w 1998270"/>
              <a:gd name="connsiteY5191" fmla="*/ 229743 h 1996549"/>
              <a:gd name="connsiteX5192" fmla="*/ 968094 w 1998270"/>
              <a:gd name="connsiteY5192" fmla="*/ 209958 h 1996549"/>
              <a:gd name="connsiteX5193" fmla="*/ 988049 w 1998270"/>
              <a:gd name="connsiteY5193" fmla="*/ 190002 h 1996549"/>
              <a:gd name="connsiteX5194" fmla="*/ 1050132 w 1998270"/>
              <a:gd name="connsiteY5194" fmla="*/ 189150 h 1996549"/>
              <a:gd name="connsiteX5195" fmla="*/ 1050473 w 1998270"/>
              <a:gd name="connsiteY5195" fmla="*/ 189150 h 1996549"/>
              <a:gd name="connsiteX5196" fmla="*/ 1070940 w 1998270"/>
              <a:gd name="connsiteY5196" fmla="*/ 209959 h 1996549"/>
              <a:gd name="connsiteX5197" fmla="*/ 1070940 w 1998270"/>
              <a:gd name="connsiteY5197" fmla="*/ 210129 h 1996549"/>
              <a:gd name="connsiteX5198" fmla="*/ 1050132 w 1998270"/>
              <a:gd name="connsiteY5198" fmla="*/ 230596 h 1996549"/>
              <a:gd name="connsiteX5199" fmla="*/ 1029324 w 1998270"/>
              <a:gd name="connsiteY5199" fmla="*/ 209959 h 1996549"/>
              <a:gd name="connsiteX5200" fmla="*/ 1050132 w 1998270"/>
              <a:gd name="connsiteY5200" fmla="*/ 189150 h 1996549"/>
              <a:gd name="connsiteX5201" fmla="*/ 1110851 w 1998270"/>
              <a:gd name="connsiteY5201" fmla="*/ 188467 h 1996549"/>
              <a:gd name="connsiteX5202" fmla="*/ 1111192 w 1998270"/>
              <a:gd name="connsiteY5202" fmla="*/ 188467 h 1996549"/>
              <a:gd name="connsiteX5203" fmla="*/ 1132342 w 1998270"/>
              <a:gd name="connsiteY5203" fmla="*/ 209958 h 1996549"/>
              <a:gd name="connsiteX5204" fmla="*/ 1132342 w 1998270"/>
              <a:gd name="connsiteY5204" fmla="*/ 210127 h 1996549"/>
              <a:gd name="connsiteX5205" fmla="*/ 1110851 w 1998270"/>
              <a:gd name="connsiteY5205" fmla="*/ 231278 h 1996549"/>
              <a:gd name="connsiteX5206" fmla="*/ 1089532 w 1998270"/>
              <a:gd name="connsiteY5206" fmla="*/ 209958 h 1996549"/>
              <a:gd name="connsiteX5207" fmla="*/ 1089532 w 1998270"/>
              <a:gd name="connsiteY5207" fmla="*/ 209787 h 1996549"/>
              <a:gd name="connsiteX5208" fmla="*/ 1110851 w 1998270"/>
              <a:gd name="connsiteY5208" fmla="*/ 188467 h 1996549"/>
              <a:gd name="connsiteX5209" fmla="*/ 1172253 w 1998270"/>
              <a:gd name="connsiteY5209" fmla="*/ 187614 h 1996549"/>
              <a:gd name="connsiteX5210" fmla="*/ 1194596 w 1998270"/>
              <a:gd name="connsiteY5210" fmla="*/ 209958 h 1996549"/>
              <a:gd name="connsiteX5211" fmla="*/ 1172253 w 1998270"/>
              <a:gd name="connsiteY5211" fmla="*/ 232130 h 1996549"/>
              <a:gd name="connsiteX5212" fmla="*/ 1150080 w 1998270"/>
              <a:gd name="connsiteY5212" fmla="*/ 209958 h 1996549"/>
              <a:gd name="connsiteX5213" fmla="*/ 1150080 w 1998270"/>
              <a:gd name="connsiteY5213" fmla="*/ 209787 h 1996549"/>
              <a:gd name="connsiteX5214" fmla="*/ 1172253 w 1998270"/>
              <a:gd name="connsiteY5214" fmla="*/ 187614 h 1996549"/>
              <a:gd name="connsiteX5215" fmla="*/ 1233654 w 1998270"/>
              <a:gd name="connsiteY5215" fmla="*/ 186762 h 1996549"/>
              <a:gd name="connsiteX5216" fmla="*/ 1256850 w 1998270"/>
              <a:gd name="connsiteY5216" fmla="*/ 209958 h 1996549"/>
              <a:gd name="connsiteX5217" fmla="*/ 1256850 w 1998270"/>
              <a:gd name="connsiteY5217" fmla="*/ 210129 h 1996549"/>
              <a:gd name="connsiteX5218" fmla="*/ 1233654 w 1998270"/>
              <a:gd name="connsiteY5218" fmla="*/ 232984 h 1996549"/>
              <a:gd name="connsiteX5219" fmla="*/ 1233312 w 1998270"/>
              <a:gd name="connsiteY5219" fmla="*/ 232984 h 1996549"/>
              <a:gd name="connsiteX5220" fmla="*/ 1210628 w 1998270"/>
              <a:gd name="connsiteY5220" fmla="*/ 209958 h 1996549"/>
              <a:gd name="connsiteX5221" fmla="*/ 1210628 w 1998270"/>
              <a:gd name="connsiteY5221" fmla="*/ 209788 h 1996549"/>
              <a:gd name="connsiteX5222" fmla="*/ 1233654 w 1998270"/>
              <a:gd name="connsiteY5222" fmla="*/ 186762 h 1996549"/>
              <a:gd name="connsiteX5223" fmla="*/ 1295055 w 1998270"/>
              <a:gd name="connsiteY5223" fmla="*/ 186079 h 1996549"/>
              <a:gd name="connsiteX5224" fmla="*/ 1318934 w 1998270"/>
              <a:gd name="connsiteY5224" fmla="*/ 209958 h 1996549"/>
              <a:gd name="connsiteX5225" fmla="*/ 1295055 w 1998270"/>
              <a:gd name="connsiteY5225" fmla="*/ 233665 h 1996549"/>
              <a:gd name="connsiteX5226" fmla="*/ 1271348 w 1998270"/>
              <a:gd name="connsiteY5226" fmla="*/ 209958 h 1996549"/>
              <a:gd name="connsiteX5227" fmla="*/ 1271348 w 1998270"/>
              <a:gd name="connsiteY5227" fmla="*/ 209787 h 1996549"/>
              <a:gd name="connsiteX5228" fmla="*/ 1295055 w 1998270"/>
              <a:gd name="connsiteY5228" fmla="*/ 186079 h 1996549"/>
              <a:gd name="connsiteX5229" fmla="*/ 1357139 w 1998270"/>
              <a:gd name="connsiteY5229" fmla="*/ 185227 h 1996549"/>
              <a:gd name="connsiteX5230" fmla="*/ 1381870 w 1998270"/>
              <a:gd name="connsiteY5230" fmla="*/ 209959 h 1996549"/>
              <a:gd name="connsiteX5231" fmla="*/ 1381870 w 1998270"/>
              <a:gd name="connsiteY5231" fmla="*/ 210129 h 1996549"/>
              <a:gd name="connsiteX5232" fmla="*/ 1357139 w 1998270"/>
              <a:gd name="connsiteY5232" fmla="*/ 234519 h 1996549"/>
              <a:gd name="connsiteX5233" fmla="*/ 1356798 w 1998270"/>
              <a:gd name="connsiteY5233" fmla="*/ 234519 h 1996549"/>
              <a:gd name="connsiteX5234" fmla="*/ 1332578 w 1998270"/>
              <a:gd name="connsiteY5234" fmla="*/ 209959 h 1996549"/>
              <a:gd name="connsiteX5235" fmla="*/ 1332578 w 1998270"/>
              <a:gd name="connsiteY5235" fmla="*/ 209788 h 1996549"/>
              <a:gd name="connsiteX5236" fmla="*/ 1357139 w 1998270"/>
              <a:gd name="connsiteY5236" fmla="*/ 185227 h 1996549"/>
              <a:gd name="connsiteX5237" fmla="*/ 1417857 w 1998270"/>
              <a:gd name="connsiteY5237" fmla="*/ 184544 h 1996549"/>
              <a:gd name="connsiteX5238" fmla="*/ 1443271 w 1998270"/>
              <a:gd name="connsiteY5238" fmla="*/ 209958 h 1996549"/>
              <a:gd name="connsiteX5239" fmla="*/ 1417857 w 1998270"/>
              <a:gd name="connsiteY5239" fmla="*/ 235201 h 1996549"/>
              <a:gd name="connsiteX5240" fmla="*/ 1392615 w 1998270"/>
              <a:gd name="connsiteY5240" fmla="*/ 209958 h 1996549"/>
              <a:gd name="connsiteX5241" fmla="*/ 1417857 w 1998270"/>
              <a:gd name="connsiteY5241" fmla="*/ 184544 h 1996549"/>
              <a:gd name="connsiteX5242" fmla="*/ 1971151 w 1998270"/>
              <a:gd name="connsiteY5242" fmla="*/ 184033 h 1996549"/>
              <a:gd name="connsiteX5243" fmla="*/ 1997076 w 1998270"/>
              <a:gd name="connsiteY5243" fmla="*/ 209958 h 1996549"/>
              <a:gd name="connsiteX5244" fmla="*/ 1971151 w 1998270"/>
              <a:gd name="connsiteY5244" fmla="*/ 235713 h 1996549"/>
              <a:gd name="connsiteX5245" fmla="*/ 1945397 w 1998270"/>
              <a:gd name="connsiteY5245" fmla="*/ 209958 h 1996549"/>
              <a:gd name="connsiteX5246" fmla="*/ 1945397 w 1998270"/>
              <a:gd name="connsiteY5246" fmla="*/ 209788 h 1996549"/>
              <a:gd name="connsiteX5247" fmla="*/ 1971151 w 1998270"/>
              <a:gd name="connsiteY5247" fmla="*/ 184033 h 1996549"/>
              <a:gd name="connsiteX5248" fmla="*/ 1479259 w 1998270"/>
              <a:gd name="connsiteY5248" fmla="*/ 183692 h 1996549"/>
              <a:gd name="connsiteX5249" fmla="*/ 1505525 w 1998270"/>
              <a:gd name="connsiteY5249" fmla="*/ 209959 h 1996549"/>
              <a:gd name="connsiteX5250" fmla="*/ 1505525 w 1998270"/>
              <a:gd name="connsiteY5250" fmla="*/ 210129 h 1996549"/>
              <a:gd name="connsiteX5251" fmla="*/ 1479259 w 1998270"/>
              <a:gd name="connsiteY5251" fmla="*/ 236054 h 1996549"/>
              <a:gd name="connsiteX5252" fmla="*/ 1478918 w 1998270"/>
              <a:gd name="connsiteY5252" fmla="*/ 236054 h 1996549"/>
              <a:gd name="connsiteX5253" fmla="*/ 1453163 w 1998270"/>
              <a:gd name="connsiteY5253" fmla="*/ 209959 h 1996549"/>
              <a:gd name="connsiteX5254" fmla="*/ 1453163 w 1998270"/>
              <a:gd name="connsiteY5254" fmla="*/ 209788 h 1996549"/>
              <a:gd name="connsiteX5255" fmla="*/ 1479259 w 1998270"/>
              <a:gd name="connsiteY5255" fmla="*/ 183692 h 1996549"/>
              <a:gd name="connsiteX5256" fmla="*/ 1540660 w 1998270"/>
              <a:gd name="connsiteY5256" fmla="*/ 183009 h 1996549"/>
              <a:gd name="connsiteX5257" fmla="*/ 1567609 w 1998270"/>
              <a:gd name="connsiteY5257" fmla="*/ 209958 h 1996549"/>
              <a:gd name="connsiteX5258" fmla="*/ 1567609 w 1998270"/>
              <a:gd name="connsiteY5258" fmla="*/ 210127 h 1996549"/>
              <a:gd name="connsiteX5259" fmla="*/ 1540660 w 1998270"/>
              <a:gd name="connsiteY5259" fmla="*/ 236736 h 1996549"/>
              <a:gd name="connsiteX5260" fmla="*/ 1513883 w 1998270"/>
              <a:gd name="connsiteY5260" fmla="*/ 209958 h 1996549"/>
              <a:gd name="connsiteX5261" fmla="*/ 1513883 w 1998270"/>
              <a:gd name="connsiteY5261" fmla="*/ 209787 h 1996549"/>
              <a:gd name="connsiteX5262" fmla="*/ 1540660 w 1998270"/>
              <a:gd name="connsiteY5262" fmla="*/ 183009 h 1996549"/>
              <a:gd name="connsiteX5263" fmla="*/ 1602061 w 1998270"/>
              <a:gd name="connsiteY5263" fmla="*/ 182157 h 1996549"/>
              <a:gd name="connsiteX5264" fmla="*/ 1629862 w 1998270"/>
              <a:gd name="connsiteY5264" fmla="*/ 209959 h 1996549"/>
              <a:gd name="connsiteX5265" fmla="*/ 1629862 w 1998270"/>
              <a:gd name="connsiteY5265" fmla="*/ 210129 h 1996549"/>
              <a:gd name="connsiteX5266" fmla="*/ 1602061 w 1998270"/>
              <a:gd name="connsiteY5266" fmla="*/ 237589 h 1996549"/>
              <a:gd name="connsiteX5267" fmla="*/ 1601720 w 1998270"/>
              <a:gd name="connsiteY5267" fmla="*/ 237589 h 1996549"/>
              <a:gd name="connsiteX5268" fmla="*/ 1574430 w 1998270"/>
              <a:gd name="connsiteY5268" fmla="*/ 209959 h 1996549"/>
              <a:gd name="connsiteX5269" fmla="*/ 1574430 w 1998270"/>
              <a:gd name="connsiteY5269" fmla="*/ 209788 h 1996549"/>
              <a:gd name="connsiteX5270" fmla="*/ 1602061 w 1998270"/>
              <a:gd name="connsiteY5270" fmla="*/ 182157 h 1996549"/>
              <a:gd name="connsiteX5271" fmla="*/ 1664144 w 1998270"/>
              <a:gd name="connsiteY5271" fmla="*/ 181474 h 1996549"/>
              <a:gd name="connsiteX5272" fmla="*/ 1692628 w 1998270"/>
              <a:gd name="connsiteY5272" fmla="*/ 209958 h 1996549"/>
              <a:gd name="connsiteX5273" fmla="*/ 1692628 w 1998270"/>
              <a:gd name="connsiteY5273" fmla="*/ 210127 h 1996549"/>
              <a:gd name="connsiteX5274" fmla="*/ 1664144 w 1998270"/>
              <a:gd name="connsiteY5274" fmla="*/ 238271 h 1996549"/>
              <a:gd name="connsiteX5275" fmla="*/ 1635832 w 1998270"/>
              <a:gd name="connsiteY5275" fmla="*/ 209958 h 1996549"/>
              <a:gd name="connsiteX5276" fmla="*/ 1635832 w 1998270"/>
              <a:gd name="connsiteY5276" fmla="*/ 209787 h 1996549"/>
              <a:gd name="connsiteX5277" fmla="*/ 1664144 w 1998270"/>
              <a:gd name="connsiteY5277" fmla="*/ 181474 h 1996549"/>
              <a:gd name="connsiteX5278" fmla="*/ 1724864 w 1998270"/>
              <a:gd name="connsiteY5278" fmla="*/ 180963 h 1996549"/>
              <a:gd name="connsiteX5279" fmla="*/ 1753859 w 1998270"/>
              <a:gd name="connsiteY5279" fmla="*/ 209959 h 1996549"/>
              <a:gd name="connsiteX5280" fmla="*/ 1724864 w 1998270"/>
              <a:gd name="connsiteY5280" fmla="*/ 238783 h 1996549"/>
              <a:gd name="connsiteX5281" fmla="*/ 1696040 w 1998270"/>
              <a:gd name="connsiteY5281" fmla="*/ 209959 h 1996549"/>
              <a:gd name="connsiteX5282" fmla="*/ 1724864 w 1998270"/>
              <a:gd name="connsiteY5282" fmla="*/ 180963 h 1996549"/>
              <a:gd name="connsiteX5283" fmla="*/ 1786632 w 1998270"/>
              <a:gd name="connsiteY5283" fmla="*/ 180317 h 1996549"/>
              <a:gd name="connsiteX5284" fmla="*/ 1816138 w 1998270"/>
              <a:gd name="connsiteY5284" fmla="*/ 209824 h 1996549"/>
              <a:gd name="connsiteX5285" fmla="*/ 1786632 w 1998270"/>
              <a:gd name="connsiteY5285" fmla="*/ 239330 h 1996549"/>
              <a:gd name="connsiteX5286" fmla="*/ 1757125 w 1998270"/>
              <a:gd name="connsiteY5286" fmla="*/ 209824 h 1996549"/>
              <a:gd name="connsiteX5287" fmla="*/ 1786632 w 1998270"/>
              <a:gd name="connsiteY5287" fmla="*/ 180317 h 1996549"/>
              <a:gd name="connsiteX5288" fmla="*/ 1847666 w 1998270"/>
              <a:gd name="connsiteY5288" fmla="*/ 180110 h 1996549"/>
              <a:gd name="connsiteX5289" fmla="*/ 1877514 w 1998270"/>
              <a:gd name="connsiteY5289" fmla="*/ 209958 h 1996549"/>
              <a:gd name="connsiteX5290" fmla="*/ 1877514 w 1998270"/>
              <a:gd name="connsiteY5290" fmla="*/ 210129 h 1996549"/>
              <a:gd name="connsiteX5291" fmla="*/ 1847666 w 1998270"/>
              <a:gd name="connsiteY5291" fmla="*/ 239636 h 1996549"/>
              <a:gd name="connsiteX5292" fmla="*/ 1817989 w 1998270"/>
              <a:gd name="connsiteY5292" fmla="*/ 209958 h 1996549"/>
              <a:gd name="connsiteX5293" fmla="*/ 1817989 w 1998270"/>
              <a:gd name="connsiteY5293" fmla="*/ 209788 h 1996549"/>
              <a:gd name="connsiteX5294" fmla="*/ 1847666 w 1998270"/>
              <a:gd name="connsiteY5294" fmla="*/ 180110 h 1996549"/>
              <a:gd name="connsiteX5295" fmla="*/ 1909067 w 1998270"/>
              <a:gd name="connsiteY5295" fmla="*/ 179939 h 1996549"/>
              <a:gd name="connsiteX5296" fmla="*/ 1939086 w 1998270"/>
              <a:gd name="connsiteY5296" fmla="*/ 209958 h 1996549"/>
              <a:gd name="connsiteX5297" fmla="*/ 1939086 w 1998270"/>
              <a:gd name="connsiteY5297" fmla="*/ 210127 h 1996549"/>
              <a:gd name="connsiteX5298" fmla="*/ 1909067 w 1998270"/>
              <a:gd name="connsiteY5298" fmla="*/ 239806 h 1996549"/>
              <a:gd name="connsiteX5299" fmla="*/ 1879220 w 1998270"/>
              <a:gd name="connsiteY5299" fmla="*/ 209958 h 1996549"/>
              <a:gd name="connsiteX5300" fmla="*/ 1879220 w 1998270"/>
              <a:gd name="connsiteY5300" fmla="*/ 209787 h 1996549"/>
              <a:gd name="connsiteX5301" fmla="*/ 1909067 w 1998270"/>
              <a:gd name="connsiteY5301" fmla="*/ 179939 h 1996549"/>
              <a:gd name="connsiteX5302" fmla="*/ 5629 w 1998270"/>
              <a:gd name="connsiteY5302" fmla="*/ 143951 h 1996549"/>
              <a:gd name="connsiteX5303" fmla="*/ 11086 w 1998270"/>
              <a:gd name="connsiteY5303" fmla="*/ 149409 h 1996549"/>
              <a:gd name="connsiteX5304" fmla="*/ 5629 w 1998270"/>
              <a:gd name="connsiteY5304" fmla="*/ 154867 h 1996549"/>
              <a:gd name="connsiteX5305" fmla="*/ 171 w 1998270"/>
              <a:gd name="connsiteY5305" fmla="*/ 149409 h 1996549"/>
              <a:gd name="connsiteX5306" fmla="*/ 5629 w 1998270"/>
              <a:gd name="connsiteY5306" fmla="*/ 143951 h 1996549"/>
              <a:gd name="connsiteX5307" fmla="*/ 67029 w 1998270"/>
              <a:gd name="connsiteY5307" fmla="*/ 140881 h 1996549"/>
              <a:gd name="connsiteX5308" fmla="*/ 74705 w 1998270"/>
              <a:gd name="connsiteY5308" fmla="*/ 148557 h 1996549"/>
              <a:gd name="connsiteX5309" fmla="*/ 67029 w 1998270"/>
              <a:gd name="connsiteY5309" fmla="*/ 156232 h 1996549"/>
              <a:gd name="connsiteX5310" fmla="*/ 59355 w 1998270"/>
              <a:gd name="connsiteY5310" fmla="*/ 148557 h 1996549"/>
              <a:gd name="connsiteX5311" fmla="*/ 67029 w 1998270"/>
              <a:gd name="connsiteY5311" fmla="*/ 140881 h 1996549"/>
              <a:gd name="connsiteX5312" fmla="*/ 129114 w 1998270"/>
              <a:gd name="connsiteY5312" fmla="*/ 140028 h 1996549"/>
              <a:gd name="connsiteX5313" fmla="*/ 137641 w 1998270"/>
              <a:gd name="connsiteY5313" fmla="*/ 148556 h 1996549"/>
              <a:gd name="connsiteX5314" fmla="*/ 129114 w 1998270"/>
              <a:gd name="connsiteY5314" fmla="*/ 157084 h 1996549"/>
              <a:gd name="connsiteX5315" fmla="*/ 120586 w 1998270"/>
              <a:gd name="connsiteY5315" fmla="*/ 148556 h 1996549"/>
              <a:gd name="connsiteX5316" fmla="*/ 129114 w 1998270"/>
              <a:gd name="connsiteY5316" fmla="*/ 140028 h 1996549"/>
              <a:gd name="connsiteX5317" fmla="*/ 189832 w 1998270"/>
              <a:gd name="connsiteY5317" fmla="*/ 139176 h 1996549"/>
              <a:gd name="connsiteX5318" fmla="*/ 190173 w 1998270"/>
              <a:gd name="connsiteY5318" fmla="*/ 139176 h 1996549"/>
              <a:gd name="connsiteX5319" fmla="*/ 199213 w 1998270"/>
              <a:gd name="connsiteY5319" fmla="*/ 148557 h 1996549"/>
              <a:gd name="connsiteX5320" fmla="*/ 189832 w 1998270"/>
              <a:gd name="connsiteY5320" fmla="*/ 157938 h 1996549"/>
              <a:gd name="connsiteX5321" fmla="*/ 180452 w 1998270"/>
              <a:gd name="connsiteY5321" fmla="*/ 148557 h 1996549"/>
              <a:gd name="connsiteX5322" fmla="*/ 189832 w 1998270"/>
              <a:gd name="connsiteY5322" fmla="*/ 139176 h 1996549"/>
              <a:gd name="connsiteX5323" fmla="*/ 251233 w 1998270"/>
              <a:gd name="connsiteY5323" fmla="*/ 138493 h 1996549"/>
              <a:gd name="connsiteX5324" fmla="*/ 251574 w 1998270"/>
              <a:gd name="connsiteY5324" fmla="*/ 138493 h 1996549"/>
              <a:gd name="connsiteX5325" fmla="*/ 261296 w 1998270"/>
              <a:gd name="connsiteY5325" fmla="*/ 148556 h 1996549"/>
              <a:gd name="connsiteX5326" fmla="*/ 251233 w 1998270"/>
              <a:gd name="connsiteY5326" fmla="*/ 158619 h 1996549"/>
              <a:gd name="connsiteX5327" fmla="*/ 241171 w 1998270"/>
              <a:gd name="connsiteY5327" fmla="*/ 148556 h 1996549"/>
              <a:gd name="connsiteX5328" fmla="*/ 251233 w 1998270"/>
              <a:gd name="connsiteY5328" fmla="*/ 138493 h 1996549"/>
              <a:gd name="connsiteX5329" fmla="*/ 313001 w 1998270"/>
              <a:gd name="connsiteY5329" fmla="*/ 137507 h 1996549"/>
              <a:gd name="connsiteX5330" fmla="*/ 323917 w 1998270"/>
              <a:gd name="connsiteY5330" fmla="*/ 148423 h 1996549"/>
              <a:gd name="connsiteX5331" fmla="*/ 313001 w 1998270"/>
              <a:gd name="connsiteY5331" fmla="*/ 159339 h 1996549"/>
              <a:gd name="connsiteX5332" fmla="*/ 302085 w 1998270"/>
              <a:gd name="connsiteY5332" fmla="*/ 148423 h 1996549"/>
              <a:gd name="connsiteX5333" fmla="*/ 313001 w 1998270"/>
              <a:gd name="connsiteY5333" fmla="*/ 137507 h 1996549"/>
              <a:gd name="connsiteX5334" fmla="*/ 374036 w 1998270"/>
              <a:gd name="connsiteY5334" fmla="*/ 136788 h 1996549"/>
              <a:gd name="connsiteX5335" fmla="*/ 385804 w 1998270"/>
              <a:gd name="connsiteY5335" fmla="*/ 148557 h 1996549"/>
              <a:gd name="connsiteX5336" fmla="*/ 374036 w 1998270"/>
              <a:gd name="connsiteY5336" fmla="*/ 160326 h 1996549"/>
              <a:gd name="connsiteX5337" fmla="*/ 362268 w 1998270"/>
              <a:gd name="connsiteY5337" fmla="*/ 148557 h 1996549"/>
              <a:gd name="connsiteX5338" fmla="*/ 374036 w 1998270"/>
              <a:gd name="connsiteY5338" fmla="*/ 136788 h 1996549"/>
              <a:gd name="connsiteX5339" fmla="*/ 436120 w 1998270"/>
              <a:gd name="connsiteY5339" fmla="*/ 135935 h 1996549"/>
              <a:gd name="connsiteX5340" fmla="*/ 448741 w 1998270"/>
              <a:gd name="connsiteY5340" fmla="*/ 148557 h 1996549"/>
              <a:gd name="connsiteX5341" fmla="*/ 436120 w 1998270"/>
              <a:gd name="connsiteY5341" fmla="*/ 161178 h 1996549"/>
              <a:gd name="connsiteX5342" fmla="*/ 423499 w 1998270"/>
              <a:gd name="connsiteY5342" fmla="*/ 148557 h 1996549"/>
              <a:gd name="connsiteX5343" fmla="*/ 436120 w 1998270"/>
              <a:gd name="connsiteY5343" fmla="*/ 135935 h 1996549"/>
              <a:gd name="connsiteX5344" fmla="*/ 496839 w 1998270"/>
              <a:gd name="connsiteY5344" fmla="*/ 135082 h 1996549"/>
              <a:gd name="connsiteX5345" fmla="*/ 510313 w 1998270"/>
              <a:gd name="connsiteY5345" fmla="*/ 148556 h 1996549"/>
              <a:gd name="connsiteX5346" fmla="*/ 496839 w 1998270"/>
              <a:gd name="connsiteY5346" fmla="*/ 162031 h 1996549"/>
              <a:gd name="connsiteX5347" fmla="*/ 483365 w 1998270"/>
              <a:gd name="connsiteY5347" fmla="*/ 148556 h 1996549"/>
              <a:gd name="connsiteX5348" fmla="*/ 496839 w 1998270"/>
              <a:gd name="connsiteY5348" fmla="*/ 135082 h 1996549"/>
              <a:gd name="connsiteX5349" fmla="*/ 558239 w 1998270"/>
              <a:gd name="connsiteY5349" fmla="*/ 134229 h 1996549"/>
              <a:gd name="connsiteX5350" fmla="*/ 558580 w 1998270"/>
              <a:gd name="connsiteY5350" fmla="*/ 134229 h 1996549"/>
              <a:gd name="connsiteX5351" fmla="*/ 572566 w 1998270"/>
              <a:gd name="connsiteY5351" fmla="*/ 148556 h 1996549"/>
              <a:gd name="connsiteX5352" fmla="*/ 558239 w 1998270"/>
              <a:gd name="connsiteY5352" fmla="*/ 162883 h 1996549"/>
              <a:gd name="connsiteX5353" fmla="*/ 543913 w 1998270"/>
              <a:gd name="connsiteY5353" fmla="*/ 148556 h 1996549"/>
              <a:gd name="connsiteX5354" fmla="*/ 558239 w 1998270"/>
              <a:gd name="connsiteY5354" fmla="*/ 134229 h 1996549"/>
              <a:gd name="connsiteX5355" fmla="*/ 619642 w 1998270"/>
              <a:gd name="connsiteY5355" fmla="*/ 133377 h 1996549"/>
              <a:gd name="connsiteX5356" fmla="*/ 634821 w 1998270"/>
              <a:gd name="connsiteY5356" fmla="*/ 148557 h 1996549"/>
              <a:gd name="connsiteX5357" fmla="*/ 634821 w 1998270"/>
              <a:gd name="connsiteY5357" fmla="*/ 148728 h 1996549"/>
              <a:gd name="connsiteX5358" fmla="*/ 619642 w 1998270"/>
              <a:gd name="connsiteY5358" fmla="*/ 163566 h 1996549"/>
              <a:gd name="connsiteX5359" fmla="*/ 619471 w 1998270"/>
              <a:gd name="connsiteY5359" fmla="*/ 163566 h 1996549"/>
              <a:gd name="connsiteX5360" fmla="*/ 604462 w 1998270"/>
              <a:gd name="connsiteY5360" fmla="*/ 148557 h 1996549"/>
              <a:gd name="connsiteX5361" fmla="*/ 619642 w 1998270"/>
              <a:gd name="connsiteY5361" fmla="*/ 133377 h 1996549"/>
              <a:gd name="connsiteX5362" fmla="*/ 681043 w 1998270"/>
              <a:gd name="connsiteY5362" fmla="*/ 132524 h 1996549"/>
              <a:gd name="connsiteX5363" fmla="*/ 697075 w 1998270"/>
              <a:gd name="connsiteY5363" fmla="*/ 148557 h 1996549"/>
              <a:gd name="connsiteX5364" fmla="*/ 681043 w 1998270"/>
              <a:gd name="connsiteY5364" fmla="*/ 164419 h 1996549"/>
              <a:gd name="connsiteX5365" fmla="*/ 665011 w 1998270"/>
              <a:gd name="connsiteY5365" fmla="*/ 148557 h 1996549"/>
              <a:gd name="connsiteX5366" fmla="*/ 681043 w 1998270"/>
              <a:gd name="connsiteY5366" fmla="*/ 132524 h 1996549"/>
              <a:gd name="connsiteX5367" fmla="*/ 743125 w 1998270"/>
              <a:gd name="connsiteY5367" fmla="*/ 131842 h 1996549"/>
              <a:gd name="connsiteX5368" fmla="*/ 760181 w 1998270"/>
              <a:gd name="connsiteY5368" fmla="*/ 148898 h 1996549"/>
              <a:gd name="connsiteX5369" fmla="*/ 743125 w 1998270"/>
              <a:gd name="connsiteY5369" fmla="*/ 165954 h 1996549"/>
              <a:gd name="connsiteX5370" fmla="*/ 726070 w 1998270"/>
              <a:gd name="connsiteY5370" fmla="*/ 148898 h 1996549"/>
              <a:gd name="connsiteX5371" fmla="*/ 743125 w 1998270"/>
              <a:gd name="connsiteY5371" fmla="*/ 131842 h 1996549"/>
              <a:gd name="connsiteX5372" fmla="*/ 803844 w 1998270"/>
              <a:gd name="connsiteY5372" fmla="*/ 130989 h 1996549"/>
              <a:gd name="connsiteX5373" fmla="*/ 820900 w 1998270"/>
              <a:gd name="connsiteY5373" fmla="*/ 148045 h 1996549"/>
              <a:gd name="connsiteX5374" fmla="*/ 803844 w 1998270"/>
              <a:gd name="connsiteY5374" fmla="*/ 165101 h 1996549"/>
              <a:gd name="connsiteX5375" fmla="*/ 786789 w 1998270"/>
              <a:gd name="connsiteY5375" fmla="*/ 148045 h 1996549"/>
              <a:gd name="connsiteX5376" fmla="*/ 803844 w 1998270"/>
              <a:gd name="connsiteY5376" fmla="*/ 130989 h 1996549"/>
              <a:gd name="connsiteX5377" fmla="*/ 865246 w 1998270"/>
              <a:gd name="connsiteY5377" fmla="*/ 130136 h 1996549"/>
              <a:gd name="connsiteX5378" fmla="*/ 883666 w 1998270"/>
              <a:gd name="connsiteY5378" fmla="*/ 148557 h 1996549"/>
              <a:gd name="connsiteX5379" fmla="*/ 883666 w 1998270"/>
              <a:gd name="connsiteY5379" fmla="*/ 148727 h 1996549"/>
              <a:gd name="connsiteX5380" fmla="*/ 865246 w 1998270"/>
              <a:gd name="connsiteY5380" fmla="*/ 166807 h 1996549"/>
              <a:gd name="connsiteX5381" fmla="*/ 846826 w 1998270"/>
              <a:gd name="connsiteY5381" fmla="*/ 148557 h 1996549"/>
              <a:gd name="connsiteX5382" fmla="*/ 865246 w 1998270"/>
              <a:gd name="connsiteY5382" fmla="*/ 130136 h 1996549"/>
              <a:gd name="connsiteX5383" fmla="*/ 926648 w 1998270"/>
              <a:gd name="connsiteY5383" fmla="*/ 129283 h 1996549"/>
              <a:gd name="connsiteX5384" fmla="*/ 926989 w 1998270"/>
              <a:gd name="connsiteY5384" fmla="*/ 129283 h 1996549"/>
              <a:gd name="connsiteX5385" fmla="*/ 945921 w 1998270"/>
              <a:gd name="connsiteY5385" fmla="*/ 148557 h 1996549"/>
              <a:gd name="connsiteX5386" fmla="*/ 945921 w 1998270"/>
              <a:gd name="connsiteY5386" fmla="*/ 148727 h 1996549"/>
              <a:gd name="connsiteX5387" fmla="*/ 926648 w 1998270"/>
              <a:gd name="connsiteY5387" fmla="*/ 167659 h 1996549"/>
              <a:gd name="connsiteX5388" fmla="*/ 907375 w 1998270"/>
              <a:gd name="connsiteY5388" fmla="*/ 148557 h 1996549"/>
              <a:gd name="connsiteX5389" fmla="*/ 926648 w 1998270"/>
              <a:gd name="connsiteY5389" fmla="*/ 129283 h 1996549"/>
              <a:gd name="connsiteX5390" fmla="*/ 988048 w 1998270"/>
              <a:gd name="connsiteY5390" fmla="*/ 128430 h 1996549"/>
              <a:gd name="connsiteX5391" fmla="*/ 1008175 w 1998270"/>
              <a:gd name="connsiteY5391" fmla="*/ 148556 h 1996549"/>
              <a:gd name="connsiteX5392" fmla="*/ 1008175 w 1998270"/>
              <a:gd name="connsiteY5392" fmla="*/ 148727 h 1996549"/>
              <a:gd name="connsiteX5393" fmla="*/ 988048 w 1998270"/>
              <a:gd name="connsiteY5393" fmla="*/ 168512 h 1996549"/>
              <a:gd name="connsiteX5394" fmla="*/ 987878 w 1998270"/>
              <a:gd name="connsiteY5394" fmla="*/ 168512 h 1996549"/>
              <a:gd name="connsiteX5395" fmla="*/ 967923 w 1998270"/>
              <a:gd name="connsiteY5395" fmla="*/ 148556 h 1996549"/>
              <a:gd name="connsiteX5396" fmla="*/ 988048 w 1998270"/>
              <a:gd name="connsiteY5396" fmla="*/ 128430 h 1996549"/>
              <a:gd name="connsiteX5397" fmla="*/ 1050132 w 1998270"/>
              <a:gd name="connsiteY5397" fmla="*/ 127748 h 1996549"/>
              <a:gd name="connsiteX5398" fmla="*/ 1050473 w 1998270"/>
              <a:gd name="connsiteY5398" fmla="*/ 127748 h 1996549"/>
              <a:gd name="connsiteX5399" fmla="*/ 1070940 w 1998270"/>
              <a:gd name="connsiteY5399" fmla="*/ 148557 h 1996549"/>
              <a:gd name="connsiteX5400" fmla="*/ 1070940 w 1998270"/>
              <a:gd name="connsiteY5400" fmla="*/ 148727 h 1996549"/>
              <a:gd name="connsiteX5401" fmla="*/ 1050132 w 1998270"/>
              <a:gd name="connsiteY5401" fmla="*/ 169194 h 1996549"/>
              <a:gd name="connsiteX5402" fmla="*/ 1029324 w 1998270"/>
              <a:gd name="connsiteY5402" fmla="*/ 148557 h 1996549"/>
              <a:gd name="connsiteX5403" fmla="*/ 1050132 w 1998270"/>
              <a:gd name="connsiteY5403" fmla="*/ 127748 h 1996549"/>
              <a:gd name="connsiteX5404" fmla="*/ 1172253 w 1998270"/>
              <a:gd name="connsiteY5404" fmla="*/ 126895 h 1996549"/>
              <a:gd name="connsiteX5405" fmla="*/ 1194767 w 1998270"/>
              <a:gd name="connsiteY5405" fmla="*/ 149409 h 1996549"/>
              <a:gd name="connsiteX5406" fmla="*/ 1172253 w 1998270"/>
              <a:gd name="connsiteY5406" fmla="*/ 171752 h 1996549"/>
              <a:gd name="connsiteX5407" fmla="*/ 1149910 w 1998270"/>
              <a:gd name="connsiteY5407" fmla="*/ 149409 h 1996549"/>
              <a:gd name="connsiteX5408" fmla="*/ 1172253 w 1998270"/>
              <a:gd name="connsiteY5408" fmla="*/ 126895 h 1996549"/>
              <a:gd name="connsiteX5409" fmla="*/ 1110851 w 1998270"/>
              <a:gd name="connsiteY5409" fmla="*/ 126895 h 1996549"/>
              <a:gd name="connsiteX5410" fmla="*/ 1132512 w 1998270"/>
              <a:gd name="connsiteY5410" fmla="*/ 148556 h 1996549"/>
              <a:gd name="connsiteX5411" fmla="*/ 1132512 w 1998270"/>
              <a:gd name="connsiteY5411" fmla="*/ 148727 h 1996549"/>
              <a:gd name="connsiteX5412" fmla="*/ 1110851 w 1998270"/>
              <a:gd name="connsiteY5412" fmla="*/ 170047 h 1996549"/>
              <a:gd name="connsiteX5413" fmla="*/ 1110681 w 1998270"/>
              <a:gd name="connsiteY5413" fmla="*/ 170047 h 1996549"/>
              <a:gd name="connsiteX5414" fmla="*/ 1089191 w 1998270"/>
              <a:gd name="connsiteY5414" fmla="*/ 148556 h 1996549"/>
              <a:gd name="connsiteX5415" fmla="*/ 1110851 w 1998270"/>
              <a:gd name="connsiteY5415" fmla="*/ 126895 h 1996549"/>
              <a:gd name="connsiteX5416" fmla="*/ 1233654 w 1998270"/>
              <a:gd name="connsiteY5416" fmla="*/ 125190 h 1996549"/>
              <a:gd name="connsiteX5417" fmla="*/ 1257020 w 1998270"/>
              <a:gd name="connsiteY5417" fmla="*/ 148557 h 1996549"/>
              <a:gd name="connsiteX5418" fmla="*/ 1257020 w 1998270"/>
              <a:gd name="connsiteY5418" fmla="*/ 148728 h 1996549"/>
              <a:gd name="connsiteX5419" fmla="*/ 1233654 w 1998270"/>
              <a:gd name="connsiteY5419" fmla="*/ 171753 h 1996549"/>
              <a:gd name="connsiteX5420" fmla="*/ 1210458 w 1998270"/>
              <a:gd name="connsiteY5420" fmla="*/ 148557 h 1996549"/>
              <a:gd name="connsiteX5421" fmla="*/ 1210458 w 1998270"/>
              <a:gd name="connsiteY5421" fmla="*/ 148386 h 1996549"/>
              <a:gd name="connsiteX5422" fmla="*/ 1233654 w 1998270"/>
              <a:gd name="connsiteY5422" fmla="*/ 125190 h 1996549"/>
              <a:gd name="connsiteX5423" fmla="*/ 1295055 w 1998270"/>
              <a:gd name="connsiteY5423" fmla="*/ 124508 h 1996549"/>
              <a:gd name="connsiteX5424" fmla="*/ 1319104 w 1998270"/>
              <a:gd name="connsiteY5424" fmla="*/ 148557 h 1996549"/>
              <a:gd name="connsiteX5425" fmla="*/ 1295055 w 1998270"/>
              <a:gd name="connsiteY5425" fmla="*/ 172435 h 1996549"/>
              <a:gd name="connsiteX5426" fmla="*/ 1271177 w 1998270"/>
              <a:gd name="connsiteY5426" fmla="*/ 148557 h 1996549"/>
              <a:gd name="connsiteX5427" fmla="*/ 1295055 w 1998270"/>
              <a:gd name="connsiteY5427" fmla="*/ 124508 h 1996549"/>
              <a:gd name="connsiteX5428" fmla="*/ 1357139 w 1998270"/>
              <a:gd name="connsiteY5428" fmla="*/ 123655 h 1996549"/>
              <a:gd name="connsiteX5429" fmla="*/ 1382040 w 1998270"/>
              <a:gd name="connsiteY5429" fmla="*/ 148557 h 1996549"/>
              <a:gd name="connsiteX5430" fmla="*/ 1382040 w 1998270"/>
              <a:gd name="connsiteY5430" fmla="*/ 148728 h 1996549"/>
              <a:gd name="connsiteX5431" fmla="*/ 1357139 w 1998270"/>
              <a:gd name="connsiteY5431" fmla="*/ 173288 h 1996549"/>
              <a:gd name="connsiteX5432" fmla="*/ 1332408 w 1998270"/>
              <a:gd name="connsiteY5432" fmla="*/ 148557 h 1996549"/>
              <a:gd name="connsiteX5433" fmla="*/ 1332408 w 1998270"/>
              <a:gd name="connsiteY5433" fmla="*/ 148387 h 1996549"/>
              <a:gd name="connsiteX5434" fmla="*/ 1357139 w 1998270"/>
              <a:gd name="connsiteY5434" fmla="*/ 123655 h 1996549"/>
              <a:gd name="connsiteX5435" fmla="*/ 1417857 w 1998270"/>
              <a:gd name="connsiteY5435" fmla="*/ 122802 h 1996549"/>
              <a:gd name="connsiteX5436" fmla="*/ 1418198 w 1998270"/>
              <a:gd name="connsiteY5436" fmla="*/ 122802 h 1996549"/>
              <a:gd name="connsiteX5437" fmla="*/ 1443612 w 1998270"/>
              <a:gd name="connsiteY5437" fmla="*/ 148557 h 1996549"/>
              <a:gd name="connsiteX5438" fmla="*/ 1443612 w 1998270"/>
              <a:gd name="connsiteY5438" fmla="*/ 148727 h 1996549"/>
              <a:gd name="connsiteX5439" fmla="*/ 1417857 w 1998270"/>
              <a:gd name="connsiteY5439" fmla="*/ 174141 h 1996549"/>
              <a:gd name="connsiteX5440" fmla="*/ 1392274 w 1998270"/>
              <a:gd name="connsiteY5440" fmla="*/ 148557 h 1996549"/>
              <a:gd name="connsiteX5441" fmla="*/ 1392274 w 1998270"/>
              <a:gd name="connsiteY5441" fmla="*/ 148386 h 1996549"/>
              <a:gd name="connsiteX5442" fmla="*/ 1417857 w 1998270"/>
              <a:gd name="connsiteY5442" fmla="*/ 122802 h 1996549"/>
              <a:gd name="connsiteX5443" fmla="*/ 1479259 w 1998270"/>
              <a:gd name="connsiteY5443" fmla="*/ 122120 h 1996549"/>
              <a:gd name="connsiteX5444" fmla="*/ 1479600 w 1998270"/>
              <a:gd name="connsiteY5444" fmla="*/ 122120 h 1996549"/>
              <a:gd name="connsiteX5445" fmla="*/ 1505695 w 1998270"/>
              <a:gd name="connsiteY5445" fmla="*/ 148557 h 1996549"/>
              <a:gd name="connsiteX5446" fmla="*/ 1505695 w 1998270"/>
              <a:gd name="connsiteY5446" fmla="*/ 148728 h 1996549"/>
              <a:gd name="connsiteX5447" fmla="*/ 1479259 w 1998270"/>
              <a:gd name="connsiteY5447" fmla="*/ 174823 h 1996549"/>
              <a:gd name="connsiteX5448" fmla="*/ 1452993 w 1998270"/>
              <a:gd name="connsiteY5448" fmla="*/ 148557 h 1996549"/>
              <a:gd name="connsiteX5449" fmla="*/ 1452993 w 1998270"/>
              <a:gd name="connsiteY5449" fmla="*/ 148387 h 1996549"/>
              <a:gd name="connsiteX5450" fmla="*/ 1479259 w 1998270"/>
              <a:gd name="connsiteY5450" fmla="*/ 122120 h 1996549"/>
              <a:gd name="connsiteX5451" fmla="*/ 1971151 w 1998270"/>
              <a:gd name="connsiteY5451" fmla="*/ 121949 h 1996549"/>
              <a:gd name="connsiteX5452" fmla="*/ 1997758 w 1998270"/>
              <a:gd name="connsiteY5452" fmla="*/ 148557 h 1996549"/>
              <a:gd name="connsiteX5453" fmla="*/ 1997758 w 1998270"/>
              <a:gd name="connsiteY5453" fmla="*/ 148727 h 1996549"/>
              <a:gd name="connsiteX5454" fmla="*/ 1971151 w 1998270"/>
              <a:gd name="connsiteY5454" fmla="*/ 174993 h 1996549"/>
              <a:gd name="connsiteX5455" fmla="*/ 1970810 w 1998270"/>
              <a:gd name="connsiteY5455" fmla="*/ 174993 h 1996549"/>
              <a:gd name="connsiteX5456" fmla="*/ 1944714 w 1998270"/>
              <a:gd name="connsiteY5456" fmla="*/ 148557 h 1996549"/>
              <a:gd name="connsiteX5457" fmla="*/ 1944714 w 1998270"/>
              <a:gd name="connsiteY5457" fmla="*/ 148386 h 1996549"/>
              <a:gd name="connsiteX5458" fmla="*/ 1971151 w 1998270"/>
              <a:gd name="connsiteY5458" fmla="*/ 121949 h 1996549"/>
              <a:gd name="connsiteX5459" fmla="*/ 1540660 w 1998270"/>
              <a:gd name="connsiteY5459" fmla="*/ 121267 h 1996549"/>
              <a:gd name="connsiteX5460" fmla="*/ 1541001 w 1998270"/>
              <a:gd name="connsiteY5460" fmla="*/ 121267 h 1996549"/>
              <a:gd name="connsiteX5461" fmla="*/ 1567949 w 1998270"/>
              <a:gd name="connsiteY5461" fmla="*/ 148557 h 1996549"/>
              <a:gd name="connsiteX5462" fmla="*/ 1567949 w 1998270"/>
              <a:gd name="connsiteY5462" fmla="*/ 148727 h 1996549"/>
              <a:gd name="connsiteX5463" fmla="*/ 1540660 w 1998270"/>
              <a:gd name="connsiteY5463" fmla="*/ 175676 h 1996549"/>
              <a:gd name="connsiteX5464" fmla="*/ 1513542 w 1998270"/>
              <a:gd name="connsiteY5464" fmla="*/ 148557 h 1996549"/>
              <a:gd name="connsiteX5465" fmla="*/ 1513542 w 1998270"/>
              <a:gd name="connsiteY5465" fmla="*/ 148386 h 1996549"/>
              <a:gd name="connsiteX5466" fmla="*/ 1540660 w 1998270"/>
              <a:gd name="connsiteY5466" fmla="*/ 121267 h 1996549"/>
              <a:gd name="connsiteX5467" fmla="*/ 1602061 w 1998270"/>
              <a:gd name="connsiteY5467" fmla="*/ 120414 h 1996549"/>
              <a:gd name="connsiteX5468" fmla="*/ 1630203 w 1998270"/>
              <a:gd name="connsiteY5468" fmla="*/ 148557 h 1996549"/>
              <a:gd name="connsiteX5469" fmla="*/ 1630203 w 1998270"/>
              <a:gd name="connsiteY5469" fmla="*/ 148727 h 1996549"/>
              <a:gd name="connsiteX5470" fmla="*/ 1602061 w 1998270"/>
              <a:gd name="connsiteY5470" fmla="*/ 176528 h 1996549"/>
              <a:gd name="connsiteX5471" fmla="*/ 1601720 w 1998270"/>
              <a:gd name="connsiteY5471" fmla="*/ 176528 h 1996549"/>
              <a:gd name="connsiteX5472" fmla="*/ 1574089 w 1998270"/>
              <a:gd name="connsiteY5472" fmla="*/ 148557 h 1996549"/>
              <a:gd name="connsiteX5473" fmla="*/ 1574089 w 1998270"/>
              <a:gd name="connsiteY5473" fmla="*/ 148386 h 1996549"/>
              <a:gd name="connsiteX5474" fmla="*/ 1602061 w 1998270"/>
              <a:gd name="connsiteY5474" fmla="*/ 120414 h 1996549"/>
              <a:gd name="connsiteX5475" fmla="*/ 1664145 w 1998270"/>
              <a:gd name="connsiteY5475" fmla="*/ 119732 h 1996549"/>
              <a:gd name="connsiteX5476" fmla="*/ 1665014 w 1998270"/>
              <a:gd name="connsiteY5476" fmla="*/ 119750 h 1996549"/>
              <a:gd name="connsiteX5477" fmla="*/ 1692969 w 1998270"/>
              <a:gd name="connsiteY5477" fmla="*/ 149410 h 1996549"/>
              <a:gd name="connsiteX5478" fmla="*/ 1664145 w 1998270"/>
              <a:gd name="connsiteY5478" fmla="*/ 178064 h 1996549"/>
              <a:gd name="connsiteX5479" fmla="*/ 1663275 w 1998270"/>
              <a:gd name="connsiteY5479" fmla="*/ 178047 h 1996549"/>
              <a:gd name="connsiteX5480" fmla="*/ 1635491 w 1998270"/>
              <a:gd name="connsiteY5480" fmla="*/ 148557 h 1996549"/>
              <a:gd name="connsiteX5481" fmla="*/ 1635491 w 1998270"/>
              <a:gd name="connsiteY5481" fmla="*/ 148386 h 1996549"/>
              <a:gd name="connsiteX5482" fmla="*/ 1664145 w 1998270"/>
              <a:gd name="connsiteY5482" fmla="*/ 119732 h 1996549"/>
              <a:gd name="connsiteX5483" fmla="*/ 1724864 w 1998270"/>
              <a:gd name="connsiteY5483" fmla="*/ 119050 h 1996549"/>
              <a:gd name="connsiteX5484" fmla="*/ 1725205 w 1998270"/>
              <a:gd name="connsiteY5484" fmla="*/ 119050 h 1996549"/>
              <a:gd name="connsiteX5485" fmla="*/ 1754371 w 1998270"/>
              <a:gd name="connsiteY5485" fmla="*/ 148557 h 1996549"/>
              <a:gd name="connsiteX5486" fmla="*/ 1754371 w 1998270"/>
              <a:gd name="connsiteY5486" fmla="*/ 148728 h 1996549"/>
              <a:gd name="connsiteX5487" fmla="*/ 1724864 w 1998270"/>
              <a:gd name="connsiteY5487" fmla="*/ 177893 h 1996549"/>
              <a:gd name="connsiteX5488" fmla="*/ 1695528 w 1998270"/>
              <a:gd name="connsiteY5488" fmla="*/ 148557 h 1996549"/>
              <a:gd name="connsiteX5489" fmla="*/ 1695528 w 1998270"/>
              <a:gd name="connsiteY5489" fmla="*/ 148387 h 1996549"/>
              <a:gd name="connsiteX5490" fmla="*/ 1724864 w 1998270"/>
              <a:gd name="connsiteY5490" fmla="*/ 119050 h 1996549"/>
              <a:gd name="connsiteX5491" fmla="*/ 1786265 w 1998270"/>
              <a:gd name="connsiteY5491" fmla="*/ 118367 h 1996549"/>
              <a:gd name="connsiteX5492" fmla="*/ 1816454 w 1998270"/>
              <a:gd name="connsiteY5492" fmla="*/ 148556 h 1996549"/>
              <a:gd name="connsiteX5493" fmla="*/ 1816454 w 1998270"/>
              <a:gd name="connsiteY5493" fmla="*/ 148727 h 1996549"/>
              <a:gd name="connsiteX5494" fmla="*/ 1786265 w 1998270"/>
              <a:gd name="connsiteY5494" fmla="*/ 178575 h 1996549"/>
              <a:gd name="connsiteX5495" fmla="*/ 1756247 w 1998270"/>
              <a:gd name="connsiteY5495" fmla="*/ 148556 h 1996549"/>
              <a:gd name="connsiteX5496" fmla="*/ 1756247 w 1998270"/>
              <a:gd name="connsiteY5496" fmla="*/ 148386 h 1996549"/>
              <a:gd name="connsiteX5497" fmla="*/ 1786265 w 1998270"/>
              <a:gd name="connsiteY5497" fmla="*/ 118367 h 1996549"/>
              <a:gd name="connsiteX5498" fmla="*/ 1878367 w 1998270"/>
              <a:gd name="connsiteY5498" fmla="*/ 93637 h 1996549"/>
              <a:gd name="connsiteX5499" fmla="*/ 1850565 w 1998270"/>
              <a:gd name="connsiteY5499" fmla="*/ 118197 h 1996549"/>
              <a:gd name="connsiteX5500" fmla="*/ 1878367 w 1998270"/>
              <a:gd name="connsiteY5500" fmla="*/ 148216 h 1996549"/>
              <a:gd name="connsiteX5501" fmla="*/ 1904633 w 1998270"/>
              <a:gd name="connsiteY5501" fmla="*/ 118197 h 1996549"/>
              <a:gd name="connsiteX5502" fmla="*/ 1878367 w 1998270"/>
              <a:gd name="connsiteY5502" fmla="*/ 93637 h 1996549"/>
              <a:gd name="connsiteX5503" fmla="*/ 5628 w 1998270"/>
              <a:gd name="connsiteY5503" fmla="*/ 81527 h 1996549"/>
              <a:gd name="connsiteX5504" fmla="*/ 11257 w 1998270"/>
              <a:gd name="connsiteY5504" fmla="*/ 87156 h 1996549"/>
              <a:gd name="connsiteX5505" fmla="*/ 5628 w 1998270"/>
              <a:gd name="connsiteY5505" fmla="*/ 92784 h 1996549"/>
              <a:gd name="connsiteX5506" fmla="*/ 0 w 1998270"/>
              <a:gd name="connsiteY5506" fmla="*/ 87156 h 1996549"/>
              <a:gd name="connsiteX5507" fmla="*/ 5628 w 1998270"/>
              <a:gd name="connsiteY5507" fmla="*/ 81527 h 1996549"/>
              <a:gd name="connsiteX5508" fmla="*/ 67029 w 1998270"/>
              <a:gd name="connsiteY5508" fmla="*/ 79480 h 1996549"/>
              <a:gd name="connsiteX5509" fmla="*/ 74705 w 1998270"/>
              <a:gd name="connsiteY5509" fmla="*/ 87156 h 1996549"/>
              <a:gd name="connsiteX5510" fmla="*/ 67029 w 1998270"/>
              <a:gd name="connsiteY5510" fmla="*/ 94832 h 1996549"/>
              <a:gd name="connsiteX5511" fmla="*/ 59355 w 1998270"/>
              <a:gd name="connsiteY5511" fmla="*/ 87156 h 1996549"/>
              <a:gd name="connsiteX5512" fmla="*/ 67029 w 1998270"/>
              <a:gd name="connsiteY5512" fmla="*/ 79480 h 1996549"/>
              <a:gd name="connsiteX5513" fmla="*/ 129114 w 1998270"/>
              <a:gd name="connsiteY5513" fmla="*/ 78627 h 1996549"/>
              <a:gd name="connsiteX5514" fmla="*/ 137641 w 1998270"/>
              <a:gd name="connsiteY5514" fmla="*/ 87155 h 1996549"/>
              <a:gd name="connsiteX5515" fmla="*/ 129114 w 1998270"/>
              <a:gd name="connsiteY5515" fmla="*/ 95683 h 1996549"/>
              <a:gd name="connsiteX5516" fmla="*/ 120586 w 1998270"/>
              <a:gd name="connsiteY5516" fmla="*/ 87155 h 1996549"/>
              <a:gd name="connsiteX5517" fmla="*/ 129114 w 1998270"/>
              <a:gd name="connsiteY5517" fmla="*/ 78627 h 1996549"/>
              <a:gd name="connsiteX5518" fmla="*/ 189832 w 1998270"/>
              <a:gd name="connsiteY5518" fmla="*/ 77774 h 1996549"/>
              <a:gd name="connsiteX5519" fmla="*/ 190173 w 1998270"/>
              <a:gd name="connsiteY5519" fmla="*/ 77774 h 1996549"/>
              <a:gd name="connsiteX5520" fmla="*/ 199213 w 1998270"/>
              <a:gd name="connsiteY5520" fmla="*/ 87155 h 1996549"/>
              <a:gd name="connsiteX5521" fmla="*/ 189832 w 1998270"/>
              <a:gd name="connsiteY5521" fmla="*/ 96537 h 1996549"/>
              <a:gd name="connsiteX5522" fmla="*/ 180452 w 1998270"/>
              <a:gd name="connsiteY5522" fmla="*/ 87155 h 1996549"/>
              <a:gd name="connsiteX5523" fmla="*/ 189832 w 1998270"/>
              <a:gd name="connsiteY5523" fmla="*/ 77774 h 1996549"/>
              <a:gd name="connsiteX5524" fmla="*/ 251233 w 1998270"/>
              <a:gd name="connsiteY5524" fmla="*/ 76922 h 1996549"/>
              <a:gd name="connsiteX5525" fmla="*/ 261467 w 1998270"/>
              <a:gd name="connsiteY5525" fmla="*/ 87156 h 1996549"/>
              <a:gd name="connsiteX5526" fmla="*/ 251233 w 1998270"/>
              <a:gd name="connsiteY5526" fmla="*/ 97389 h 1996549"/>
              <a:gd name="connsiteX5527" fmla="*/ 241000 w 1998270"/>
              <a:gd name="connsiteY5527" fmla="*/ 87156 h 1996549"/>
              <a:gd name="connsiteX5528" fmla="*/ 251233 w 1998270"/>
              <a:gd name="connsiteY5528" fmla="*/ 76922 h 1996549"/>
              <a:gd name="connsiteX5529" fmla="*/ 374035 w 1998270"/>
              <a:gd name="connsiteY5529" fmla="*/ 75728 h 1996549"/>
              <a:gd name="connsiteX5530" fmla="*/ 385975 w 1998270"/>
              <a:gd name="connsiteY5530" fmla="*/ 87668 h 1996549"/>
              <a:gd name="connsiteX5531" fmla="*/ 374035 w 1998270"/>
              <a:gd name="connsiteY5531" fmla="*/ 99607 h 1996549"/>
              <a:gd name="connsiteX5532" fmla="*/ 362097 w 1998270"/>
              <a:gd name="connsiteY5532" fmla="*/ 87668 h 1996549"/>
              <a:gd name="connsiteX5533" fmla="*/ 374035 w 1998270"/>
              <a:gd name="connsiteY5533" fmla="*/ 75728 h 1996549"/>
              <a:gd name="connsiteX5534" fmla="*/ 312635 w 1998270"/>
              <a:gd name="connsiteY5534" fmla="*/ 75728 h 1996549"/>
              <a:gd name="connsiteX5535" fmla="*/ 323722 w 1998270"/>
              <a:gd name="connsiteY5535" fmla="*/ 86815 h 1996549"/>
              <a:gd name="connsiteX5536" fmla="*/ 312635 w 1998270"/>
              <a:gd name="connsiteY5536" fmla="*/ 97901 h 1996549"/>
              <a:gd name="connsiteX5537" fmla="*/ 301549 w 1998270"/>
              <a:gd name="connsiteY5537" fmla="*/ 86815 h 1996549"/>
              <a:gd name="connsiteX5538" fmla="*/ 312635 w 1998270"/>
              <a:gd name="connsiteY5538" fmla="*/ 75728 h 1996549"/>
              <a:gd name="connsiteX5539" fmla="*/ 436120 w 1998270"/>
              <a:gd name="connsiteY5539" fmla="*/ 74535 h 1996549"/>
              <a:gd name="connsiteX5540" fmla="*/ 448741 w 1998270"/>
              <a:gd name="connsiteY5540" fmla="*/ 87156 h 1996549"/>
              <a:gd name="connsiteX5541" fmla="*/ 436120 w 1998270"/>
              <a:gd name="connsiteY5541" fmla="*/ 99777 h 1996549"/>
              <a:gd name="connsiteX5542" fmla="*/ 423499 w 1998270"/>
              <a:gd name="connsiteY5542" fmla="*/ 87156 h 1996549"/>
              <a:gd name="connsiteX5543" fmla="*/ 436120 w 1998270"/>
              <a:gd name="connsiteY5543" fmla="*/ 74535 h 1996549"/>
              <a:gd name="connsiteX5544" fmla="*/ 496839 w 1998270"/>
              <a:gd name="connsiteY5544" fmla="*/ 73681 h 1996549"/>
              <a:gd name="connsiteX5545" fmla="*/ 510313 w 1998270"/>
              <a:gd name="connsiteY5545" fmla="*/ 87155 h 1996549"/>
              <a:gd name="connsiteX5546" fmla="*/ 496839 w 1998270"/>
              <a:gd name="connsiteY5546" fmla="*/ 100630 h 1996549"/>
              <a:gd name="connsiteX5547" fmla="*/ 483365 w 1998270"/>
              <a:gd name="connsiteY5547" fmla="*/ 87155 h 1996549"/>
              <a:gd name="connsiteX5548" fmla="*/ 496839 w 1998270"/>
              <a:gd name="connsiteY5548" fmla="*/ 73681 h 1996549"/>
              <a:gd name="connsiteX5549" fmla="*/ 558239 w 1998270"/>
              <a:gd name="connsiteY5549" fmla="*/ 72828 h 1996549"/>
              <a:gd name="connsiteX5550" fmla="*/ 558580 w 1998270"/>
              <a:gd name="connsiteY5550" fmla="*/ 72828 h 1996549"/>
              <a:gd name="connsiteX5551" fmla="*/ 572566 w 1998270"/>
              <a:gd name="connsiteY5551" fmla="*/ 87155 h 1996549"/>
              <a:gd name="connsiteX5552" fmla="*/ 558239 w 1998270"/>
              <a:gd name="connsiteY5552" fmla="*/ 101482 h 1996549"/>
              <a:gd name="connsiteX5553" fmla="*/ 543913 w 1998270"/>
              <a:gd name="connsiteY5553" fmla="*/ 87155 h 1996549"/>
              <a:gd name="connsiteX5554" fmla="*/ 558239 w 1998270"/>
              <a:gd name="connsiteY5554" fmla="*/ 72828 h 1996549"/>
              <a:gd name="connsiteX5555" fmla="*/ 619642 w 1998270"/>
              <a:gd name="connsiteY5555" fmla="*/ 71975 h 1996549"/>
              <a:gd name="connsiteX5556" fmla="*/ 634821 w 1998270"/>
              <a:gd name="connsiteY5556" fmla="*/ 87155 h 1996549"/>
              <a:gd name="connsiteX5557" fmla="*/ 634821 w 1998270"/>
              <a:gd name="connsiteY5557" fmla="*/ 87326 h 1996549"/>
              <a:gd name="connsiteX5558" fmla="*/ 619642 w 1998270"/>
              <a:gd name="connsiteY5558" fmla="*/ 102164 h 1996549"/>
              <a:gd name="connsiteX5559" fmla="*/ 619471 w 1998270"/>
              <a:gd name="connsiteY5559" fmla="*/ 102164 h 1996549"/>
              <a:gd name="connsiteX5560" fmla="*/ 604462 w 1998270"/>
              <a:gd name="connsiteY5560" fmla="*/ 87155 h 1996549"/>
              <a:gd name="connsiteX5561" fmla="*/ 619642 w 1998270"/>
              <a:gd name="connsiteY5561" fmla="*/ 71975 h 1996549"/>
              <a:gd name="connsiteX5562" fmla="*/ 681409 w 1998270"/>
              <a:gd name="connsiteY5562" fmla="*/ 70989 h 1996549"/>
              <a:gd name="connsiteX5563" fmla="*/ 697441 w 1998270"/>
              <a:gd name="connsiteY5563" fmla="*/ 87022 h 1996549"/>
              <a:gd name="connsiteX5564" fmla="*/ 681409 w 1998270"/>
              <a:gd name="connsiteY5564" fmla="*/ 103054 h 1996549"/>
              <a:gd name="connsiteX5565" fmla="*/ 665376 w 1998270"/>
              <a:gd name="connsiteY5565" fmla="*/ 87022 h 1996549"/>
              <a:gd name="connsiteX5566" fmla="*/ 681409 w 1998270"/>
              <a:gd name="connsiteY5566" fmla="*/ 70989 h 1996549"/>
              <a:gd name="connsiteX5567" fmla="*/ 743125 w 1998270"/>
              <a:gd name="connsiteY5567" fmla="*/ 70270 h 1996549"/>
              <a:gd name="connsiteX5568" fmla="*/ 760181 w 1998270"/>
              <a:gd name="connsiteY5568" fmla="*/ 87326 h 1996549"/>
              <a:gd name="connsiteX5569" fmla="*/ 743125 w 1998270"/>
              <a:gd name="connsiteY5569" fmla="*/ 104382 h 1996549"/>
              <a:gd name="connsiteX5570" fmla="*/ 726070 w 1998270"/>
              <a:gd name="connsiteY5570" fmla="*/ 87326 h 1996549"/>
              <a:gd name="connsiteX5571" fmla="*/ 743125 w 1998270"/>
              <a:gd name="connsiteY5571" fmla="*/ 70270 h 1996549"/>
              <a:gd name="connsiteX5572" fmla="*/ 803844 w 1998270"/>
              <a:gd name="connsiteY5572" fmla="*/ 69417 h 1996549"/>
              <a:gd name="connsiteX5573" fmla="*/ 820900 w 1998270"/>
              <a:gd name="connsiteY5573" fmla="*/ 86474 h 1996549"/>
              <a:gd name="connsiteX5574" fmla="*/ 803844 w 1998270"/>
              <a:gd name="connsiteY5574" fmla="*/ 103529 h 1996549"/>
              <a:gd name="connsiteX5575" fmla="*/ 786789 w 1998270"/>
              <a:gd name="connsiteY5575" fmla="*/ 86474 h 1996549"/>
              <a:gd name="connsiteX5576" fmla="*/ 803844 w 1998270"/>
              <a:gd name="connsiteY5576" fmla="*/ 69417 h 1996549"/>
              <a:gd name="connsiteX5577" fmla="*/ 865246 w 1998270"/>
              <a:gd name="connsiteY5577" fmla="*/ 68735 h 1996549"/>
              <a:gd name="connsiteX5578" fmla="*/ 883666 w 1998270"/>
              <a:gd name="connsiteY5578" fmla="*/ 87156 h 1996549"/>
              <a:gd name="connsiteX5579" fmla="*/ 883666 w 1998270"/>
              <a:gd name="connsiteY5579" fmla="*/ 87326 h 1996549"/>
              <a:gd name="connsiteX5580" fmla="*/ 865246 w 1998270"/>
              <a:gd name="connsiteY5580" fmla="*/ 105406 h 1996549"/>
              <a:gd name="connsiteX5581" fmla="*/ 846826 w 1998270"/>
              <a:gd name="connsiteY5581" fmla="*/ 87156 h 1996549"/>
              <a:gd name="connsiteX5582" fmla="*/ 865246 w 1998270"/>
              <a:gd name="connsiteY5582" fmla="*/ 68735 h 1996549"/>
              <a:gd name="connsiteX5583" fmla="*/ 927014 w 1998270"/>
              <a:gd name="connsiteY5583" fmla="*/ 67748 h 1996549"/>
              <a:gd name="connsiteX5584" fmla="*/ 946287 w 1998270"/>
              <a:gd name="connsiteY5584" fmla="*/ 87021 h 1996549"/>
              <a:gd name="connsiteX5585" fmla="*/ 927014 w 1998270"/>
              <a:gd name="connsiteY5585" fmla="*/ 106294 h 1996549"/>
              <a:gd name="connsiteX5586" fmla="*/ 907741 w 1998270"/>
              <a:gd name="connsiteY5586" fmla="*/ 87021 h 1996549"/>
              <a:gd name="connsiteX5587" fmla="*/ 927014 w 1998270"/>
              <a:gd name="connsiteY5587" fmla="*/ 67748 h 1996549"/>
              <a:gd name="connsiteX5588" fmla="*/ 988048 w 1998270"/>
              <a:gd name="connsiteY5588" fmla="*/ 67029 h 1996549"/>
              <a:gd name="connsiteX5589" fmla="*/ 1008175 w 1998270"/>
              <a:gd name="connsiteY5589" fmla="*/ 87155 h 1996549"/>
              <a:gd name="connsiteX5590" fmla="*/ 1008175 w 1998270"/>
              <a:gd name="connsiteY5590" fmla="*/ 87326 h 1996549"/>
              <a:gd name="connsiteX5591" fmla="*/ 988048 w 1998270"/>
              <a:gd name="connsiteY5591" fmla="*/ 107111 h 1996549"/>
              <a:gd name="connsiteX5592" fmla="*/ 987878 w 1998270"/>
              <a:gd name="connsiteY5592" fmla="*/ 107111 h 1996549"/>
              <a:gd name="connsiteX5593" fmla="*/ 967923 w 1998270"/>
              <a:gd name="connsiteY5593" fmla="*/ 87155 h 1996549"/>
              <a:gd name="connsiteX5594" fmla="*/ 988048 w 1998270"/>
              <a:gd name="connsiteY5594" fmla="*/ 67029 h 1996549"/>
              <a:gd name="connsiteX5595" fmla="*/ 1049817 w 1998270"/>
              <a:gd name="connsiteY5595" fmla="*/ 66042 h 1996549"/>
              <a:gd name="connsiteX5596" fmla="*/ 1070796 w 1998270"/>
              <a:gd name="connsiteY5596" fmla="*/ 87021 h 1996549"/>
              <a:gd name="connsiteX5597" fmla="*/ 1049817 w 1998270"/>
              <a:gd name="connsiteY5597" fmla="*/ 108000 h 1996549"/>
              <a:gd name="connsiteX5598" fmla="*/ 1028838 w 1998270"/>
              <a:gd name="connsiteY5598" fmla="*/ 87021 h 1996549"/>
              <a:gd name="connsiteX5599" fmla="*/ 1049817 w 1998270"/>
              <a:gd name="connsiteY5599" fmla="*/ 66042 h 1996549"/>
              <a:gd name="connsiteX5600" fmla="*/ 1110851 w 1998270"/>
              <a:gd name="connsiteY5600" fmla="*/ 65324 h 1996549"/>
              <a:gd name="connsiteX5601" fmla="*/ 1132683 w 1998270"/>
              <a:gd name="connsiteY5601" fmla="*/ 87156 h 1996549"/>
              <a:gd name="connsiteX5602" fmla="*/ 1132683 w 1998270"/>
              <a:gd name="connsiteY5602" fmla="*/ 87326 h 1996549"/>
              <a:gd name="connsiteX5603" fmla="*/ 1110851 w 1998270"/>
              <a:gd name="connsiteY5603" fmla="*/ 108817 h 1996549"/>
              <a:gd name="connsiteX5604" fmla="*/ 1089191 w 1998270"/>
              <a:gd name="connsiteY5604" fmla="*/ 87156 h 1996549"/>
              <a:gd name="connsiteX5605" fmla="*/ 1089191 w 1998270"/>
              <a:gd name="connsiteY5605" fmla="*/ 86986 h 1996549"/>
              <a:gd name="connsiteX5606" fmla="*/ 1110851 w 1998270"/>
              <a:gd name="connsiteY5606" fmla="*/ 65324 h 1996549"/>
              <a:gd name="connsiteX5607" fmla="*/ 1172253 w 1998270"/>
              <a:gd name="connsiteY5607" fmla="*/ 64642 h 1996549"/>
              <a:gd name="connsiteX5608" fmla="*/ 1194767 w 1998270"/>
              <a:gd name="connsiteY5608" fmla="*/ 87155 h 1996549"/>
              <a:gd name="connsiteX5609" fmla="*/ 1172253 w 1998270"/>
              <a:gd name="connsiteY5609" fmla="*/ 109498 h 1996549"/>
              <a:gd name="connsiteX5610" fmla="*/ 1149910 w 1998270"/>
              <a:gd name="connsiteY5610" fmla="*/ 87155 h 1996549"/>
              <a:gd name="connsiteX5611" fmla="*/ 1172253 w 1998270"/>
              <a:gd name="connsiteY5611" fmla="*/ 64642 h 1996549"/>
              <a:gd name="connsiteX5612" fmla="*/ 1233654 w 1998270"/>
              <a:gd name="connsiteY5612" fmla="*/ 63789 h 1996549"/>
              <a:gd name="connsiteX5613" fmla="*/ 1257020 w 1998270"/>
              <a:gd name="connsiteY5613" fmla="*/ 87156 h 1996549"/>
              <a:gd name="connsiteX5614" fmla="*/ 1257020 w 1998270"/>
              <a:gd name="connsiteY5614" fmla="*/ 87326 h 1996549"/>
              <a:gd name="connsiteX5615" fmla="*/ 1233654 w 1998270"/>
              <a:gd name="connsiteY5615" fmla="*/ 110352 h 1996549"/>
              <a:gd name="connsiteX5616" fmla="*/ 1210458 w 1998270"/>
              <a:gd name="connsiteY5616" fmla="*/ 87156 h 1996549"/>
              <a:gd name="connsiteX5617" fmla="*/ 1210458 w 1998270"/>
              <a:gd name="connsiteY5617" fmla="*/ 86985 h 1996549"/>
              <a:gd name="connsiteX5618" fmla="*/ 1233654 w 1998270"/>
              <a:gd name="connsiteY5618" fmla="*/ 63789 h 1996549"/>
              <a:gd name="connsiteX5619" fmla="*/ 1295055 w 1998270"/>
              <a:gd name="connsiteY5619" fmla="*/ 62936 h 1996549"/>
              <a:gd name="connsiteX5620" fmla="*/ 1295396 w 1998270"/>
              <a:gd name="connsiteY5620" fmla="*/ 62936 h 1996549"/>
              <a:gd name="connsiteX5621" fmla="*/ 1319275 w 1998270"/>
              <a:gd name="connsiteY5621" fmla="*/ 87156 h 1996549"/>
              <a:gd name="connsiteX5622" fmla="*/ 1319275 w 1998270"/>
              <a:gd name="connsiteY5622" fmla="*/ 87326 h 1996549"/>
              <a:gd name="connsiteX5623" fmla="*/ 1295055 w 1998270"/>
              <a:gd name="connsiteY5623" fmla="*/ 111205 h 1996549"/>
              <a:gd name="connsiteX5624" fmla="*/ 1271007 w 1998270"/>
              <a:gd name="connsiteY5624" fmla="*/ 87156 h 1996549"/>
              <a:gd name="connsiteX5625" fmla="*/ 1271007 w 1998270"/>
              <a:gd name="connsiteY5625" fmla="*/ 86985 h 1996549"/>
              <a:gd name="connsiteX5626" fmla="*/ 1295055 w 1998270"/>
              <a:gd name="connsiteY5626" fmla="*/ 62936 h 1996549"/>
              <a:gd name="connsiteX5627" fmla="*/ 1357138 w 1998270"/>
              <a:gd name="connsiteY5627" fmla="*/ 62083 h 1996549"/>
              <a:gd name="connsiteX5628" fmla="*/ 1382210 w 1998270"/>
              <a:gd name="connsiteY5628" fmla="*/ 87156 h 1996549"/>
              <a:gd name="connsiteX5629" fmla="*/ 1382210 w 1998270"/>
              <a:gd name="connsiteY5629" fmla="*/ 87326 h 1996549"/>
              <a:gd name="connsiteX5630" fmla="*/ 1357138 w 1998270"/>
              <a:gd name="connsiteY5630" fmla="*/ 112057 h 1996549"/>
              <a:gd name="connsiteX5631" fmla="*/ 1332237 w 1998270"/>
              <a:gd name="connsiteY5631" fmla="*/ 87156 h 1996549"/>
              <a:gd name="connsiteX5632" fmla="*/ 1332237 w 1998270"/>
              <a:gd name="connsiteY5632" fmla="*/ 86985 h 1996549"/>
              <a:gd name="connsiteX5633" fmla="*/ 1357138 w 1998270"/>
              <a:gd name="connsiteY5633" fmla="*/ 62083 h 1996549"/>
              <a:gd name="connsiteX5634" fmla="*/ 1417857 w 1998270"/>
              <a:gd name="connsiteY5634" fmla="*/ 61230 h 1996549"/>
              <a:gd name="connsiteX5635" fmla="*/ 1443782 w 1998270"/>
              <a:gd name="connsiteY5635" fmla="*/ 87155 h 1996549"/>
              <a:gd name="connsiteX5636" fmla="*/ 1417857 w 1998270"/>
              <a:gd name="connsiteY5636" fmla="*/ 112910 h 1996549"/>
              <a:gd name="connsiteX5637" fmla="*/ 1392103 w 1998270"/>
              <a:gd name="connsiteY5637" fmla="*/ 87155 h 1996549"/>
              <a:gd name="connsiteX5638" fmla="*/ 1392103 w 1998270"/>
              <a:gd name="connsiteY5638" fmla="*/ 86985 h 1996549"/>
              <a:gd name="connsiteX5639" fmla="*/ 1417857 w 1998270"/>
              <a:gd name="connsiteY5639" fmla="*/ 61230 h 1996549"/>
              <a:gd name="connsiteX5640" fmla="*/ 1479259 w 1998270"/>
              <a:gd name="connsiteY5640" fmla="*/ 60548 h 1996549"/>
              <a:gd name="connsiteX5641" fmla="*/ 1505866 w 1998270"/>
              <a:gd name="connsiteY5641" fmla="*/ 87156 h 1996549"/>
              <a:gd name="connsiteX5642" fmla="*/ 1505866 w 1998270"/>
              <a:gd name="connsiteY5642" fmla="*/ 87326 h 1996549"/>
              <a:gd name="connsiteX5643" fmla="*/ 1479259 w 1998270"/>
              <a:gd name="connsiteY5643" fmla="*/ 113592 h 1996549"/>
              <a:gd name="connsiteX5644" fmla="*/ 1478918 w 1998270"/>
              <a:gd name="connsiteY5644" fmla="*/ 113592 h 1996549"/>
              <a:gd name="connsiteX5645" fmla="*/ 1452822 w 1998270"/>
              <a:gd name="connsiteY5645" fmla="*/ 87156 h 1996549"/>
              <a:gd name="connsiteX5646" fmla="*/ 1452822 w 1998270"/>
              <a:gd name="connsiteY5646" fmla="*/ 86985 h 1996549"/>
              <a:gd name="connsiteX5647" fmla="*/ 1479259 w 1998270"/>
              <a:gd name="connsiteY5647" fmla="*/ 60548 h 1996549"/>
              <a:gd name="connsiteX5648" fmla="*/ 1971151 w 1998270"/>
              <a:gd name="connsiteY5648" fmla="*/ 60037 h 1996549"/>
              <a:gd name="connsiteX5649" fmla="*/ 1998270 w 1998270"/>
              <a:gd name="connsiteY5649" fmla="*/ 87155 h 1996549"/>
              <a:gd name="connsiteX5650" fmla="*/ 1971151 w 1998270"/>
              <a:gd name="connsiteY5650" fmla="*/ 114104 h 1996549"/>
              <a:gd name="connsiteX5651" fmla="*/ 1944203 w 1998270"/>
              <a:gd name="connsiteY5651" fmla="*/ 87155 h 1996549"/>
              <a:gd name="connsiteX5652" fmla="*/ 1971151 w 1998270"/>
              <a:gd name="connsiteY5652" fmla="*/ 60037 h 1996549"/>
              <a:gd name="connsiteX5653" fmla="*/ 1540660 w 1998270"/>
              <a:gd name="connsiteY5653" fmla="*/ 59695 h 1996549"/>
              <a:gd name="connsiteX5654" fmla="*/ 1568120 w 1998270"/>
              <a:gd name="connsiteY5654" fmla="*/ 87155 h 1996549"/>
              <a:gd name="connsiteX5655" fmla="*/ 1540660 w 1998270"/>
              <a:gd name="connsiteY5655" fmla="*/ 114445 h 1996549"/>
              <a:gd name="connsiteX5656" fmla="*/ 1513371 w 1998270"/>
              <a:gd name="connsiteY5656" fmla="*/ 87155 h 1996549"/>
              <a:gd name="connsiteX5657" fmla="*/ 1540660 w 1998270"/>
              <a:gd name="connsiteY5657" fmla="*/ 59695 h 1996549"/>
              <a:gd name="connsiteX5658" fmla="*/ 1664145 w 1998270"/>
              <a:gd name="connsiteY5658" fmla="*/ 58672 h 1996549"/>
              <a:gd name="connsiteX5659" fmla="*/ 1664486 w 1998270"/>
              <a:gd name="connsiteY5659" fmla="*/ 58672 h 1996549"/>
              <a:gd name="connsiteX5660" fmla="*/ 1693310 w 1998270"/>
              <a:gd name="connsiteY5660" fmla="*/ 87838 h 1996549"/>
              <a:gd name="connsiteX5661" fmla="*/ 1693310 w 1998270"/>
              <a:gd name="connsiteY5661" fmla="*/ 88010 h 1996549"/>
              <a:gd name="connsiteX5662" fmla="*/ 1664145 w 1998270"/>
              <a:gd name="connsiteY5662" fmla="*/ 116833 h 1996549"/>
              <a:gd name="connsiteX5663" fmla="*/ 1635150 w 1998270"/>
              <a:gd name="connsiteY5663" fmla="*/ 87838 h 1996549"/>
              <a:gd name="connsiteX5664" fmla="*/ 1635150 w 1998270"/>
              <a:gd name="connsiteY5664" fmla="*/ 87667 h 1996549"/>
              <a:gd name="connsiteX5665" fmla="*/ 1664145 w 1998270"/>
              <a:gd name="connsiteY5665" fmla="*/ 58672 h 1996549"/>
              <a:gd name="connsiteX5666" fmla="*/ 1602061 w 1998270"/>
              <a:gd name="connsiteY5666" fmla="*/ 58672 h 1996549"/>
              <a:gd name="connsiteX5667" fmla="*/ 1630374 w 1998270"/>
              <a:gd name="connsiteY5667" fmla="*/ 86985 h 1996549"/>
              <a:gd name="connsiteX5668" fmla="*/ 1630374 w 1998270"/>
              <a:gd name="connsiteY5668" fmla="*/ 87156 h 1996549"/>
              <a:gd name="connsiteX5669" fmla="*/ 1602061 w 1998270"/>
              <a:gd name="connsiteY5669" fmla="*/ 115127 h 1996549"/>
              <a:gd name="connsiteX5670" fmla="*/ 1573919 w 1998270"/>
              <a:gd name="connsiteY5670" fmla="*/ 86985 h 1996549"/>
              <a:gd name="connsiteX5671" fmla="*/ 1573919 w 1998270"/>
              <a:gd name="connsiteY5671" fmla="*/ 86815 h 1996549"/>
              <a:gd name="connsiteX5672" fmla="*/ 1602061 w 1998270"/>
              <a:gd name="connsiteY5672" fmla="*/ 58672 h 1996549"/>
              <a:gd name="connsiteX5673" fmla="*/ 1724864 w 1998270"/>
              <a:gd name="connsiteY5673" fmla="*/ 57307 h 1996549"/>
              <a:gd name="connsiteX5674" fmla="*/ 1754712 w 1998270"/>
              <a:gd name="connsiteY5674" fmla="*/ 87155 h 1996549"/>
              <a:gd name="connsiteX5675" fmla="*/ 1754712 w 1998270"/>
              <a:gd name="connsiteY5675" fmla="*/ 87326 h 1996549"/>
              <a:gd name="connsiteX5676" fmla="*/ 1724864 w 1998270"/>
              <a:gd name="connsiteY5676" fmla="*/ 116833 h 1996549"/>
              <a:gd name="connsiteX5677" fmla="*/ 1695187 w 1998270"/>
              <a:gd name="connsiteY5677" fmla="*/ 87155 h 1996549"/>
              <a:gd name="connsiteX5678" fmla="*/ 1695187 w 1998270"/>
              <a:gd name="connsiteY5678" fmla="*/ 86985 h 1996549"/>
              <a:gd name="connsiteX5679" fmla="*/ 1724864 w 1998270"/>
              <a:gd name="connsiteY5679" fmla="*/ 57307 h 1996549"/>
              <a:gd name="connsiteX5680" fmla="*/ 1909067 w 1998270"/>
              <a:gd name="connsiteY5680" fmla="*/ 55602 h 1996549"/>
              <a:gd name="connsiteX5681" fmla="*/ 1940621 w 1998270"/>
              <a:gd name="connsiteY5681" fmla="*/ 87156 h 1996549"/>
              <a:gd name="connsiteX5682" fmla="*/ 1913672 w 1998270"/>
              <a:gd name="connsiteY5682" fmla="*/ 118197 h 1996549"/>
              <a:gd name="connsiteX5683" fmla="*/ 1939939 w 1998270"/>
              <a:gd name="connsiteY5683" fmla="*/ 148557 h 1996549"/>
              <a:gd name="connsiteX5684" fmla="*/ 1909067 w 1998270"/>
              <a:gd name="connsiteY5684" fmla="*/ 179258 h 1996549"/>
              <a:gd name="connsiteX5685" fmla="*/ 1878367 w 1998270"/>
              <a:gd name="connsiteY5685" fmla="*/ 148898 h 1996549"/>
              <a:gd name="connsiteX5686" fmla="*/ 1847666 w 1998270"/>
              <a:gd name="connsiteY5686" fmla="*/ 179087 h 1996549"/>
              <a:gd name="connsiteX5687" fmla="*/ 1817136 w 1998270"/>
              <a:gd name="connsiteY5687" fmla="*/ 148557 h 1996549"/>
              <a:gd name="connsiteX5688" fmla="*/ 1844937 w 1998270"/>
              <a:gd name="connsiteY5688" fmla="*/ 118197 h 1996549"/>
              <a:gd name="connsiteX5689" fmla="*/ 1816624 w 1998270"/>
              <a:gd name="connsiteY5689" fmla="*/ 89885 h 1996549"/>
              <a:gd name="connsiteX5690" fmla="*/ 1786265 w 1998270"/>
              <a:gd name="connsiteY5690" fmla="*/ 117686 h 1996549"/>
              <a:gd name="connsiteX5691" fmla="*/ 1755735 w 1998270"/>
              <a:gd name="connsiteY5691" fmla="*/ 87156 h 1996549"/>
              <a:gd name="connsiteX5692" fmla="*/ 1755735 w 1998270"/>
              <a:gd name="connsiteY5692" fmla="*/ 86985 h 1996549"/>
              <a:gd name="connsiteX5693" fmla="*/ 1786265 w 1998270"/>
              <a:gd name="connsiteY5693" fmla="*/ 56456 h 1996549"/>
              <a:gd name="connsiteX5694" fmla="*/ 1816624 w 1998270"/>
              <a:gd name="connsiteY5694" fmla="*/ 84256 h 1996549"/>
              <a:gd name="connsiteX5695" fmla="*/ 1847666 w 1998270"/>
              <a:gd name="connsiteY5695" fmla="*/ 55773 h 1996549"/>
              <a:gd name="connsiteX5696" fmla="*/ 1878367 w 1998270"/>
              <a:gd name="connsiteY5696" fmla="*/ 80504 h 1996549"/>
              <a:gd name="connsiteX5697" fmla="*/ 1909067 w 1998270"/>
              <a:gd name="connsiteY5697" fmla="*/ 55602 h 1996549"/>
              <a:gd name="connsiteX5698" fmla="*/ 5628 w 1998270"/>
              <a:gd name="connsiteY5698" fmla="*/ 21319 h 1996549"/>
              <a:gd name="connsiteX5699" fmla="*/ 5969 w 1998270"/>
              <a:gd name="connsiteY5699" fmla="*/ 21319 h 1996549"/>
              <a:gd name="connsiteX5700" fmla="*/ 10062 w 1998270"/>
              <a:gd name="connsiteY5700" fmla="*/ 25755 h 1996549"/>
              <a:gd name="connsiteX5701" fmla="*/ 5628 w 1998270"/>
              <a:gd name="connsiteY5701" fmla="*/ 30189 h 1996549"/>
              <a:gd name="connsiteX5702" fmla="*/ 1194 w 1998270"/>
              <a:gd name="connsiteY5702" fmla="*/ 25755 h 1996549"/>
              <a:gd name="connsiteX5703" fmla="*/ 5628 w 1998270"/>
              <a:gd name="connsiteY5703" fmla="*/ 21319 h 1996549"/>
              <a:gd name="connsiteX5704" fmla="*/ 67029 w 1998270"/>
              <a:gd name="connsiteY5704" fmla="*/ 19614 h 1996549"/>
              <a:gd name="connsiteX5705" fmla="*/ 73170 w 1998270"/>
              <a:gd name="connsiteY5705" fmla="*/ 25756 h 1996549"/>
              <a:gd name="connsiteX5706" fmla="*/ 67029 w 1998270"/>
              <a:gd name="connsiteY5706" fmla="*/ 31894 h 1996549"/>
              <a:gd name="connsiteX5707" fmla="*/ 60890 w 1998270"/>
              <a:gd name="connsiteY5707" fmla="*/ 25756 h 1996549"/>
              <a:gd name="connsiteX5708" fmla="*/ 67029 w 1998270"/>
              <a:gd name="connsiteY5708" fmla="*/ 19614 h 1996549"/>
              <a:gd name="connsiteX5709" fmla="*/ 129113 w 1998270"/>
              <a:gd name="connsiteY5709" fmla="*/ 18932 h 1996549"/>
              <a:gd name="connsiteX5710" fmla="*/ 135935 w 1998270"/>
              <a:gd name="connsiteY5710" fmla="*/ 25756 h 1996549"/>
              <a:gd name="connsiteX5711" fmla="*/ 129113 w 1998270"/>
              <a:gd name="connsiteY5711" fmla="*/ 32577 h 1996549"/>
              <a:gd name="connsiteX5712" fmla="*/ 122291 w 1998270"/>
              <a:gd name="connsiteY5712" fmla="*/ 25756 h 1996549"/>
              <a:gd name="connsiteX5713" fmla="*/ 129113 w 1998270"/>
              <a:gd name="connsiteY5713" fmla="*/ 18932 h 1996549"/>
              <a:gd name="connsiteX5714" fmla="*/ 189832 w 1998270"/>
              <a:gd name="connsiteY5714" fmla="*/ 18249 h 1996549"/>
              <a:gd name="connsiteX5715" fmla="*/ 190173 w 1998270"/>
              <a:gd name="connsiteY5715" fmla="*/ 18249 h 1996549"/>
              <a:gd name="connsiteX5716" fmla="*/ 197337 w 1998270"/>
              <a:gd name="connsiteY5716" fmla="*/ 25755 h 1996549"/>
              <a:gd name="connsiteX5717" fmla="*/ 189832 w 1998270"/>
              <a:gd name="connsiteY5717" fmla="*/ 33258 h 1996549"/>
              <a:gd name="connsiteX5718" fmla="*/ 182328 w 1998270"/>
              <a:gd name="connsiteY5718" fmla="*/ 25755 h 1996549"/>
              <a:gd name="connsiteX5719" fmla="*/ 189832 w 1998270"/>
              <a:gd name="connsiteY5719" fmla="*/ 18249 h 1996549"/>
              <a:gd name="connsiteX5720" fmla="*/ 251234 w 1998270"/>
              <a:gd name="connsiteY5720" fmla="*/ 17567 h 1996549"/>
              <a:gd name="connsiteX5721" fmla="*/ 251575 w 1998270"/>
              <a:gd name="connsiteY5721" fmla="*/ 17567 h 1996549"/>
              <a:gd name="connsiteX5722" fmla="*/ 259421 w 1998270"/>
              <a:gd name="connsiteY5722" fmla="*/ 25755 h 1996549"/>
              <a:gd name="connsiteX5723" fmla="*/ 251234 w 1998270"/>
              <a:gd name="connsiteY5723" fmla="*/ 33942 h 1996549"/>
              <a:gd name="connsiteX5724" fmla="*/ 243047 w 1998270"/>
              <a:gd name="connsiteY5724" fmla="*/ 25755 h 1996549"/>
              <a:gd name="connsiteX5725" fmla="*/ 251234 w 1998270"/>
              <a:gd name="connsiteY5725" fmla="*/ 17567 h 1996549"/>
              <a:gd name="connsiteX5726" fmla="*/ 313001 w 1998270"/>
              <a:gd name="connsiteY5726" fmla="*/ 16751 h 1996549"/>
              <a:gd name="connsiteX5727" fmla="*/ 321870 w 1998270"/>
              <a:gd name="connsiteY5727" fmla="*/ 25620 h 1996549"/>
              <a:gd name="connsiteX5728" fmla="*/ 313001 w 1998270"/>
              <a:gd name="connsiteY5728" fmla="*/ 34489 h 1996549"/>
              <a:gd name="connsiteX5729" fmla="*/ 304132 w 1998270"/>
              <a:gd name="connsiteY5729" fmla="*/ 25620 h 1996549"/>
              <a:gd name="connsiteX5730" fmla="*/ 313001 w 1998270"/>
              <a:gd name="connsiteY5730" fmla="*/ 16751 h 1996549"/>
              <a:gd name="connsiteX5731" fmla="*/ 374036 w 1998270"/>
              <a:gd name="connsiteY5731" fmla="*/ 16203 h 1996549"/>
              <a:gd name="connsiteX5732" fmla="*/ 383588 w 1998270"/>
              <a:gd name="connsiteY5732" fmla="*/ 25756 h 1996549"/>
              <a:gd name="connsiteX5733" fmla="*/ 374036 w 1998270"/>
              <a:gd name="connsiteY5733" fmla="*/ 35307 h 1996549"/>
              <a:gd name="connsiteX5734" fmla="*/ 364485 w 1998270"/>
              <a:gd name="connsiteY5734" fmla="*/ 25756 h 1996549"/>
              <a:gd name="connsiteX5735" fmla="*/ 374036 w 1998270"/>
              <a:gd name="connsiteY5735" fmla="*/ 16203 h 1996549"/>
              <a:gd name="connsiteX5736" fmla="*/ 436119 w 1998270"/>
              <a:gd name="connsiteY5736" fmla="*/ 15520 h 1996549"/>
              <a:gd name="connsiteX5737" fmla="*/ 446353 w 1998270"/>
              <a:gd name="connsiteY5737" fmla="*/ 25755 h 1996549"/>
              <a:gd name="connsiteX5738" fmla="*/ 436119 w 1998270"/>
              <a:gd name="connsiteY5738" fmla="*/ 35987 h 1996549"/>
              <a:gd name="connsiteX5739" fmla="*/ 425886 w 1998270"/>
              <a:gd name="connsiteY5739" fmla="*/ 25755 h 1996549"/>
              <a:gd name="connsiteX5740" fmla="*/ 436119 w 1998270"/>
              <a:gd name="connsiteY5740" fmla="*/ 15520 h 1996549"/>
              <a:gd name="connsiteX5741" fmla="*/ 497205 w 1998270"/>
              <a:gd name="connsiteY5741" fmla="*/ 14875 h 1996549"/>
              <a:gd name="connsiteX5742" fmla="*/ 507950 w 1998270"/>
              <a:gd name="connsiteY5742" fmla="*/ 25620 h 1996549"/>
              <a:gd name="connsiteX5743" fmla="*/ 497205 w 1998270"/>
              <a:gd name="connsiteY5743" fmla="*/ 36366 h 1996549"/>
              <a:gd name="connsiteX5744" fmla="*/ 486460 w 1998270"/>
              <a:gd name="connsiteY5744" fmla="*/ 25620 h 1996549"/>
              <a:gd name="connsiteX5745" fmla="*/ 497205 w 1998270"/>
              <a:gd name="connsiteY5745" fmla="*/ 14875 h 1996549"/>
              <a:gd name="connsiteX5746" fmla="*/ 558240 w 1998270"/>
              <a:gd name="connsiteY5746" fmla="*/ 14327 h 1996549"/>
              <a:gd name="connsiteX5747" fmla="*/ 569667 w 1998270"/>
              <a:gd name="connsiteY5747" fmla="*/ 25755 h 1996549"/>
              <a:gd name="connsiteX5748" fmla="*/ 558240 w 1998270"/>
              <a:gd name="connsiteY5748" fmla="*/ 37183 h 1996549"/>
              <a:gd name="connsiteX5749" fmla="*/ 546813 w 1998270"/>
              <a:gd name="connsiteY5749" fmla="*/ 25755 h 1996549"/>
              <a:gd name="connsiteX5750" fmla="*/ 558240 w 1998270"/>
              <a:gd name="connsiteY5750" fmla="*/ 14327 h 1996549"/>
              <a:gd name="connsiteX5751" fmla="*/ 619642 w 1998270"/>
              <a:gd name="connsiteY5751" fmla="*/ 13645 h 1996549"/>
              <a:gd name="connsiteX5752" fmla="*/ 631751 w 1998270"/>
              <a:gd name="connsiteY5752" fmla="*/ 25755 h 1996549"/>
              <a:gd name="connsiteX5753" fmla="*/ 619642 w 1998270"/>
              <a:gd name="connsiteY5753" fmla="*/ 37865 h 1996549"/>
              <a:gd name="connsiteX5754" fmla="*/ 607532 w 1998270"/>
              <a:gd name="connsiteY5754" fmla="*/ 25755 h 1996549"/>
              <a:gd name="connsiteX5755" fmla="*/ 619642 w 1998270"/>
              <a:gd name="connsiteY5755" fmla="*/ 13645 h 1996549"/>
              <a:gd name="connsiteX5756" fmla="*/ 681409 w 1998270"/>
              <a:gd name="connsiteY5756" fmla="*/ 12828 h 1996549"/>
              <a:gd name="connsiteX5757" fmla="*/ 694201 w 1998270"/>
              <a:gd name="connsiteY5757" fmla="*/ 25620 h 1996549"/>
              <a:gd name="connsiteX5758" fmla="*/ 681409 w 1998270"/>
              <a:gd name="connsiteY5758" fmla="*/ 38412 h 1996549"/>
              <a:gd name="connsiteX5759" fmla="*/ 668617 w 1998270"/>
              <a:gd name="connsiteY5759" fmla="*/ 25620 h 1996549"/>
              <a:gd name="connsiteX5760" fmla="*/ 681409 w 1998270"/>
              <a:gd name="connsiteY5760" fmla="*/ 12828 h 1996549"/>
              <a:gd name="connsiteX5761" fmla="*/ 743126 w 1998270"/>
              <a:gd name="connsiteY5761" fmla="*/ 12281 h 1996549"/>
              <a:gd name="connsiteX5762" fmla="*/ 756600 w 1998270"/>
              <a:gd name="connsiteY5762" fmla="*/ 25756 h 1996549"/>
              <a:gd name="connsiteX5763" fmla="*/ 743126 w 1998270"/>
              <a:gd name="connsiteY5763" fmla="*/ 39229 h 1996549"/>
              <a:gd name="connsiteX5764" fmla="*/ 729652 w 1998270"/>
              <a:gd name="connsiteY5764" fmla="*/ 25756 h 1996549"/>
              <a:gd name="connsiteX5765" fmla="*/ 743126 w 1998270"/>
              <a:gd name="connsiteY5765" fmla="*/ 12281 h 1996549"/>
              <a:gd name="connsiteX5766" fmla="*/ 803845 w 1998270"/>
              <a:gd name="connsiteY5766" fmla="*/ 11598 h 1996549"/>
              <a:gd name="connsiteX5767" fmla="*/ 818001 w 1998270"/>
              <a:gd name="connsiteY5767" fmla="*/ 25756 h 1996549"/>
              <a:gd name="connsiteX5768" fmla="*/ 803845 w 1998270"/>
              <a:gd name="connsiteY5768" fmla="*/ 39911 h 1996549"/>
              <a:gd name="connsiteX5769" fmla="*/ 789689 w 1998270"/>
              <a:gd name="connsiteY5769" fmla="*/ 25756 h 1996549"/>
              <a:gd name="connsiteX5770" fmla="*/ 803845 w 1998270"/>
              <a:gd name="connsiteY5770" fmla="*/ 11598 h 1996549"/>
              <a:gd name="connsiteX5771" fmla="*/ 865246 w 1998270"/>
              <a:gd name="connsiteY5771" fmla="*/ 10915 h 1996549"/>
              <a:gd name="connsiteX5772" fmla="*/ 880085 w 1998270"/>
              <a:gd name="connsiteY5772" fmla="*/ 25755 h 1996549"/>
              <a:gd name="connsiteX5773" fmla="*/ 865246 w 1998270"/>
              <a:gd name="connsiteY5773" fmla="*/ 40593 h 1996549"/>
              <a:gd name="connsiteX5774" fmla="*/ 850408 w 1998270"/>
              <a:gd name="connsiteY5774" fmla="*/ 25755 h 1996549"/>
              <a:gd name="connsiteX5775" fmla="*/ 865246 w 1998270"/>
              <a:gd name="connsiteY5775" fmla="*/ 10915 h 1996549"/>
              <a:gd name="connsiteX5776" fmla="*/ 926648 w 1998270"/>
              <a:gd name="connsiteY5776" fmla="*/ 10745 h 1996549"/>
              <a:gd name="connsiteX5777" fmla="*/ 942168 w 1998270"/>
              <a:gd name="connsiteY5777" fmla="*/ 26266 h 1996549"/>
              <a:gd name="connsiteX5778" fmla="*/ 942168 w 1998270"/>
              <a:gd name="connsiteY5778" fmla="*/ 26438 h 1996549"/>
              <a:gd name="connsiteX5779" fmla="*/ 926648 w 1998270"/>
              <a:gd name="connsiteY5779" fmla="*/ 41617 h 1996549"/>
              <a:gd name="connsiteX5780" fmla="*/ 926477 w 1998270"/>
              <a:gd name="connsiteY5780" fmla="*/ 41617 h 1996549"/>
              <a:gd name="connsiteX5781" fmla="*/ 911127 w 1998270"/>
              <a:gd name="connsiteY5781" fmla="*/ 26266 h 1996549"/>
              <a:gd name="connsiteX5782" fmla="*/ 926648 w 1998270"/>
              <a:gd name="connsiteY5782" fmla="*/ 10745 h 1996549"/>
              <a:gd name="connsiteX5783" fmla="*/ 988048 w 1998270"/>
              <a:gd name="connsiteY5783" fmla="*/ 9380 h 1996549"/>
              <a:gd name="connsiteX5784" fmla="*/ 988390 w 1998270"/>
              <a:gd name="connsiteY5784" fmla="*/ 9380 h 1996549"/>
              <a:gd name="connsiteX5785" fmla="*/ 1004252 w 1998270"/>
              <a:gd name="connsiteY5785" fmla="*/ 25584 h 1996549"/>
              <a:gd name="connsiteX5786" fmla="*/ 1004252 w 1998270"/>
              <a:gd name="connsiteY5786" fmla="*/ 25755 h 1996549"/>
              <a:gd name="connsiteX5787" fmla="*/ 988048 w 1998270"/>
              <a:gd name="connsiteY5787" fmla="*/ 41617 h 1996549"/>
              <a:gd name="connsiteX5788" fmla="*/ 971846 w 1998270"/>
              <a:gd name="connsiteY5788" fmla="*/ 25584 h 1996549"/>
              <a:gd name="connsiteX5789" fmla="*/ 988048 w 1998270"/>
              <a:gd name="connsiteY5789" fmla="*/ 9380 h 1996549"/>
              <a:gd name="connsiteX5790" fmla="*/ 1110851 w 1998270"/>
              <a:gd name="connsiteY5790" fmla="*/ 8869 h 1996549"/>
              <a:gd name="connsiteX5791" fmla="*/ 1127907 w 1998270"/>
              <a:gd name="connsiteY5791" fmla="*/ 25925 h 1996549"/>
              <a:gd name="connsiteX5792" fmla="*/ 1110851 w 1998270"/>
              <a:gd name="connsiteY5792" fmla="*/ 42981 h 1996549"/>
              <a:gd name="connsiteX5793" fmla="*/ 1093796 w 1998270"/>
              <a:gd name="connsiteY5793" fmla="*/ 25925 h 1996549"/>
              <a:gd name="connsiteX5794" fmla="*/ 1110851 w 1998270"/>
              <a:gd name="connsiteY5794" fmla="*/ 8869 h 1996549"/>
              <a:gd name="connsiteX5795" fmla="*/ 1172253 w 1998270"/>
              <a:gd name="connsiteY5795" fmla="*/ 7676 h 1996549"/>
              <a:gd name="connsiteX5796" fmla="*/ 1172594 w 1998270"/>
              <a:gd name="connsiteY5796" fmla="*/ 7676 h 1996549"/>
              <a:gd name="connsiteX5797" fmla="*/ 1190332 w 1998270"/>
              <a:gd name="connsiteY5797" fmla="*/ 25756 h 1996549"/>
              <a:gd name="connsiteX5798" fmla="*/ 1190332 w 1998270"/>
              <a:gd name="connsiteY5798" fmla="*/ 25925 h 1996549"/>
              <a:gd name="connsiteX5799" fmla="*/ 1172253 w 1998270"/>
              <a:gd name="connsiteY5799" fmla="*/ 43663 h 1996549"/>
              <a:gd name="connsiteX5800" fmla="*/ 1154174 w 1998270"/>
              <a:gd name="connsiteY5800" fmla="*/ 25756 h 1996549"/>
              <a:gd name="connsiteX5801" fmla="*/ 1172253 w 1998270"/>
              <a:gd name="connsiteY5801" fmla="*/ 7676 h 1996549"/>
              <a:gd name="connsiteX5802" fmla="*/ 1050132 w 1998270"/>
              <a:gd name="connsiteY5802" fmla="*/ 7505 h 1996549"/>
              <a:gd name="connsiteX5803" fmla="*/ 1067188 w 1998270"/>
              <a:gd name="connsiteY5803" fmla="*/ 24560 h 1996549"/>
              <a:gd name="connsiteX5804" fmla="*/ 1050132 w 1998270"/>
              <a:gd name="connsiteY5804" fmla="*/ 41617 h 1996549"/>
              <a:gd name="connsiteX5805" fmla="*/ 1033077 w 1998270"/>
              <a:gd name="connsiteY5805" fmla="*/ 24560 h 1996549"/>
              <a:gd name="connsiteX5806" fmla="*/ 1050132 w 1998270"/>
              <a:gd name="connsiteY5806" fmla="*/ 7505 h 1996549"/>
              <a:gd name="connsiteX5807" fmla="*/ 1234021 w 1998270"/>
              <a:gd name="connsiteY5807" fmla="*/ 6859 h 1996549"/>
              <a:gd name="connsiteX5808" fmla="*/ 1252782 w 1998270"/>
              <a:gd name="connsiteY5808" fmla="*/ 25619 h 1996549"/>
              <a:gd name="connsiteX5809" fmla="*/ 1234021 w 1998270"/>
              <a:gd name="connsiteY5809" fmla="*/ 44382 h 1996549"/>
              <a:gd name="connsiteX5810" fmla="*/ 1215259 w 1998270"/>
              <a:gd name="connsiteY5810" fmla="*/ 25619 h 1996549"/>
              <a:gd name="connsiteX5811" fmla="*/ 1234021 w 1998270"/>
              <a:gd name="connsiteY5811" fmla="*/ 6859 h 1996549"/>
              <a:gd name="connsiteX5812" fmla="*/ 1295055 w 1998270"/>
              <a:gd name="connsiteY5812" fmla="*/ 6311 h 1996549"/>
              <a:gd name="connsiteX5813" fmla="*/ 1314499 w 1998270"/>
              <a:gd name="connsiteY5813" fmla="*/ 25755 h 1996549"/>
              <a:gd name="connsiteX5814" fmla="*/ 1314499 w 1998270"/>
              <a:gd name="connsiteY5814" fmla="*/ 25925 h 1996549"/>
              <a:gd name="connsiteX5815" fmla="*/ 1295055 w 1998270"/>
              <a:gd name="connsiteY5815" fmla="*/ 45027 h 1996549"/>
              <a:gd name="connsiteX5816" fmla="*/ 1294885 w 1998270"/>
              <a:gd name="connsiteY5816" fmla="*/ 45027 h 1996549"/>
              <a:gd name="connsiteX5817" fmla="*/ 1275612 w 1998270"/>
              <a:gd name="connsiteY5817" fmla="*/ 25755 h 1996549"/>
              <a:gd name="connsiteX5818" fmla="*/ 1295055 w 1998270"/>
              <a:gd name="connsiteY5818" fmla="*/ 6311 h 1996549"/>
              <a:gd name="connsiteX5819" fmla="*/ 1357138 w 1998270"/>
              <a:gd name="connsiteY5819" fmla="*/ 5628 h 1996549"/>
              <a:gd name="connsiteX5820" fmla="*/ 1377264 w 1998270"/>
              <a:gd name="connsiteY5820" fmla="*/ 25756 h 1996549"/>
              <a:gd name="connsiteX5821" fmla="*/ 1377264 w 1998270"/>
              <a:gd name="connsiteY5821" fmla="*/ 25925 h 1996549"/>
              <a:gd name="connsiteX5822" fmla="*/ 1357138 w 1998270"/>
              <a:gd name="connsiteY5822" fmla="*/ 45710 h 1996549"/>
              <a:gd name="connsiteX5823" fmla="*/ 1356968 w 1998270"/>
              <a:gd name="connsiteY5823" fmla="*/ 45710 h 1996549"/>
              <a:gd name="connsiteX5824" fmla="*/ 1337013 w 1998270"/>
              <a:gd name="connsiteY5824" fmla="*/ 25756 h 1996549"/>
              <a:gd name="connsiteX5825" fmla="*/ 1357138 w 1998270"/>
              <a:gd name="connsiteY5825" fmla="*/ 5628 h 1996549"/>
              <a:gd name="connsiteX5826" fmla="*/ 1417858 w 1998270"/>
              <a:gd name="connsiteY5826" fmla="*/ 4947 h 1996549"/>
              <a:gd name="connsiteX5827" fmla="*/ 1418199 w 1998270"/>
              <a:gd name="connsiteY5827" fmla="*/ 4947 h 1996549"/>
              <a:gd name="connsiteX5828" fmla="*/ 1438666 w 1998270"/>
              <a:gd name="connsiteY5828" fmla="*/ 25756 h 1996549"/>
              <a:gd name="connsiteX5829" fmla="*/ 1438666 w 1998270"/>
              <a:gd name="connsiteY5829" fmla="*/ 25925 h 1996549"/>
              <a:gd name="connsiteX5830" fmla="*/ 1417858 w 1998270"/>
              <a:gd name="connsiteY5830" fmla="*/ 46393 h 1996549"/>
              <a:gd name="connsiteX5831" fmla="*/ 1397050 w 1998270"/>
              <a:gd name="connsiteY5831" fmla="*/ 25756 h 1996549"/>
              <a:gd name="connsiteX5832" fmla="*/ 1417858 w 1998270"/>
              <a:gd name="connsiteY5832" fmla="*/ 4947 h 1996549"/>
              <a:gd name="connsiteX5833" fmla="*/ 1479259 w 1998270"/>
              <a:gd name="connsiteY5833" fmla="*/ 4435 h 1996549"/>
              <a:gd name="connsiteX5834" fmla="*/ 1500578 w 1998270"/>
              <a:gd name="connsiteY5834" fmla="*/ 25755 h 1996549"/>
              <a:gd name="connsiteX5835" fmla="*/ 1500578 w 1998270"/>
              <a:gd name="connsiteY5835" fmla="*/ 25925 h 1996549"/>
              <a:gd name="connsiteX5836" fmla="*/ 1479259 w 1998270"/>
              <a:gd name="connsiteY5836" fmla="*/ 46903 h 1996549"/>
              <a:gd name="connsiteX5837" fmla="*/ 1478918 w 1998270"/>
              <a:gd name="connsiteY5837" fmla="*/ 46903 h 1996549"/>
              <a:gd name="connsiteX5838" fmla="*/ 1458109 w 1998270"/>
              <a:gd name="connsiteY5838" fmla="*/ 25755 h 1996549"/>
              <a:gd name="connsiteX5839" fmla="*/ 1458109 w 1998270"/>
              <a:gd name="connsiteY5839" fmla="*/ 25584 h 1996549"/>
              <a:gd name="connsiteX5840" fmla="*/ 1479259 w 1998270"/>
              <a:gd name="connsiteY5840" fmla="*/ 4435 h 1996549"/>
              <a:gd name="connsiteX5841" fmla="*/ 1971151 w 1998270"/>
              <a:gd name="connsiteY5841" fmla="*/ 3923 h 1996549"/>
              <a:gd name="connsiteX5842" fmla="*/ 1992983 w 1998270"/>
              <a:gd name="connsiteY5842" fmla="*/ 25755 h 1996549"/>
              <a:gd name="connsiteX5843" fmla="*/ 1992983 w 1998270"/>
              <a:gd name="connsiteY5843" fmla="*/ 25925 h 1996549"/>
              <a:gd name="connsiteX5844" fmla="*/ 1971151 w 1998270"/>
              <a:gd name="connsiteY5844" fmla="*/ 47415 h 1996549"/>
              <a:gd name="connsiteX5845" fmla="*/ 1949491 w 1998270"/>
              <a:gd name="connsiteY5845" fmla="*/ 25755 h 1996549"/>
              <a:gd name="connsiteX5846" fmla="*/ 1949491 w 1998270"/>
              <a:gd name="connsiteY5846" fmla="*/ 25584 h 1996549"/>
              <a:gd name="connsiteX5847" fmla="*/ 1971151 w 1998270"/>
              <a:gd name="connsiteY5847" fmla="*/ 3923 h 1996549"/>
              <a:gd name="connsiteX5848" fmla="*/ 1540660 w 1998270"/>
              <a:gd name="connsiteY5848" fmla="*/ 3753 h 1996549"/>
              <a:gd name="connsiteX5849" fmla="*/ 1562662 w 1998270"/>
              <a:gd name="connsiteY5849" fmla="*/ 25756 h 1996549"/>
              <a:gd name="connsiteX5850" fmla="*/ 1562662 w 1998270"/>
              <a:gd name="connsiteY5850" fmla="*/ 25925 h 1996549"/>
              <a:gd name="connsiteX5851" fmla="*/ 1540660 w 1998270"/>
              <a:gd name="connsiteY5851" fmla="*/ 47586 h 1996549"/>
              <a:gd name="connsiteX5852" fmla="*/ 1518829 w 1998270"/>
              <a:gd name="connsiteY5852" fmla="*/ 25756 h 1996549"/>
              <a:gd name="connsiteX5853" fmla="*/ 1518829 w 1998270"/>
              <a:gd name="connsiteY5853" fmla="*/ 25584 h 1996549"/>
              <a:gd name="connsiteX5854" fmla="*/ 1540660 w 1998270"/>
              <a:gd name="connsiteY5854" fmla="*/ 3753 h 1996549"/>
              <a:gd name="connsiteX5855" fmla="*/ 1602427 w 1998270"/>
              <a:gd name="connsiteY5855" fmla="*/ 2937 h 1996549"/>
              <a:gd name="connsiteX5856" fmla="*/ 1625112 w 1998270"/>
              <a:gd name="connsiteY5856" fmla="*/ 25620 h 1996549"/>
              <a:gd name="connsiteX5857" fmla="*/ 1602427 w 1998270"/>
              <a:gd name="connsiteY5857" fmla="*/ 48305 h 1996549"/>
              <a:gd name="connsiteX5858" fmla="*/ 1579743 w 1998270"/>
              <a:gd name="connsiteY5858" fmla="*/ 25620 h 1996549"/>
              <a:gd name="connsiteX5859" fmla="*/ 1602427 w 1998270"/>
              <a:gd name="connsiteY5859" fmla="*/ 2937 h 1996549"/>
              <a:gd name="connsiteX5860" fmla="*/ 1664144 w 1998270"/>
              <a:gd name="connsiteY5860" fmla="*/ 2388 h 1996549"/>
              <a:gd name="connsiteX5861" fmla="*/ 1687511 w 1998270"/>
              <a:gd name="connsiteY5861" fmla="*/ 25755 h 1996549"/>
              <a:gd name="connsiteX5862" fmla="*/ 1687511 w 1998270"/>
              <a:gd name="connsiteY5862" fmla="*/ 25925 h 1996549"/>
              <a:gd name="connsiteX5863" fmla="*/ 1664144 w 1998270"/>
              <a:gd name="connsiteY5863" fmla="*/ 48951 h 1996549"/>
              <a:gd name="connsiteX5864" fmla="*/ 1640949 w 1998270"/>
              <a:gd name="connsiteY5864" fmla="*/ 25755 h 1996549"/>
              <a:gd name="connsiteX5865" fmla="*/ 1640949 w 1998270"/>
              <a:gd name="connsiteY5865" fmla="*/ 25584 h 1996549"/>
              <a:gd name="connsiteX5866" fmla="*/ 1664144 w 1998270"/>
              <a:gd name="connsiteY5866" fmla="*/ 2388 h 1996549"/>
              <a:gd name="connsiteX5867" fmla="*/ 1724864 w 1998270"/>
              <a:gd name="connsiteY5867" fmla="*/ 1706 h 1996549"/>
              <a:gd name="connsiteX5868" fmla="*/ 1748913 w 1998270"/>
              <a:gd name="connsiteY5868" fmla="*/ 25755 h 1996549"/>
              <a:gd name="connsiteX5869" fmla="*/ 1724864 w 1998270"/>
              <a:gd name="connsiteY5869" fmla="*/ 49633 h 1996549"/>
              <a:gd name="connsiteX5870" fmla="*/ 1700986 w 1998270"/>
              <a:gd name="connsiteY5870" fmla="*/ 25755 h 1996549"/>
              <a:gd name="connsiteX5871" fmla="*/ 1724864 w 1998270"/>
              <a:gd name="connsiteY5871" fmla="*/ 1706 h 1996549"/>
              <a:gd name="connsiteX5872" fmla="*/ 1786265 w 1998270"/>
              <a:gd name="connsiteY5872" fmla="*/ 1023 h 1996549"/>
              <a:gd name="connsiteX5873" fmla="*/ 1810996 w 1998270"/>
              <a:gd name="connsiteY5873" fmla="*/ 25756 h 1996549"/>
              <a:gd name="connsiteX5874" fmla="*/ 1810996 w 1998270"/>
              <a:gd name="connsiteY5874" fmla="*/ 25925 h 1996549"/>
              <a:gd name="connsiteX5875" fmla="*/ 1786265 w 1998270"/>
              <a:gd name="connsiteY5875" fmla="*/ 50315 h 1996549"/>
              <a:gd name="connsiteX5876" fmla="*/ 1785924 w 1998270"/>
              <a:gd name="connsiteY5876" fmla="*/ 50315 h 1996549"/>
              <a:gd name="connsiteX5877" fmla="*/ 1761704 w 1998270"/>
              <a:gd name="connsiteY5877" fmla="*/ 25756 h 1996549"/>
              <a:gd name="connsiteX5878" fmla="*/ 1761704 w 1998270"/>
              <a:gd name="connsiteY5878" fmla="*/ 25584 h 1996549"/>
              <a:gd name="connsiteX5879" fmla="*/ 1786265 w 1998270"/>
              <a:gd name="connsiteY5879" fmla="*/ 1023 h 1996549"/>
              <a:gd name="connsiteX5880" fmla="*/ 1847667 w 1998270"/>
              <a:gd name="connsiteY5880" fmla="*/ 511 h 1996549"/>
              <a:gd name="connsiteX5881" fmla="*/ 1872909 w 1998270"/>
              <a:gd name="connsiteY5881" fmla="*/ 25755 h 1996549"/>
              <a:gd name="connsiteX5882" fmla="*/ 1872909 w 1998270"/>
              <a:gd name="connsiteY5882" fmla="*/ 25925 h 1996549"/>
              <a:gd name="connsiteX5883" fmla="*/ 1847667 w 1998270"/>
              <a:gd name="connsiteY5883" fmla="*/ 50826 h 1996549"/>
              <a:gd name="connsiteX5884" fmla="*/ 1822595 w 1998270"/>
              <a:gd name="connsiteY5884" fmla="*/ 25755 h 1996549"/>
              <a:gd name="connsiteX5885" fmla="*/ 1822595 w 1998270"/>
              <a:gd name="connsiteY5885" fmla="*/ 25584 h 1996549"/>
              <a:gd name="connsiteX5886" fmla="*/ 1847667 w 1998270"/>
              <a:gd name="connsiteY5886" fmla="*/ 511 h 1996549"/>
              <a:gd name="connsiteX5887" fmla="*/ 1909067 w 1998270"/>
              <a:gd name="connsiteY5887" fmla="*/ 0 h 1996549"/>
              <a:gd name="connsiteX5888" fmla="*/ 1909409 w 1998270"/>
              <a:gd name="connsiteY5888" fmla="*/ 0 h 1996549"/>
              <a:gd name="connsiteX5889" fmla="*/ 1934822 w 1998270"/>
              <a:gd name="connsiteY5889" fmla="*/ 25756 h 1996549"/>
              <a:gd name="connsiteX5890" fmla="*/ 1934822 w 1998270"/>
              <a:gd name="connsiteY5890" fmla="*/ 25925 h 1996549"/>
              <a:gd name="connsiteX5891" fmla="*/ 1909067 w 1998270"/>
              <a:gd name="connsiteY5891" fmla="*/ 51339 h 1996549"/>
              <a:gd name="connsiteX5892" fmla="*/ 1883484 w 1998270"/>
              <a:gd name="connsiteY5892" fmla="*/ 25756 h 1996549"/>
              <a:gd name="connsiteX5893" fmla="*/ 1883484 w 1998270"/>
              <a:gd name="connsiteY5893" fmla="*/ 25584 h 1996549"/>
              <a:gd name="connsiteX5894" fmla="*/ 1909067 w 1998270"/>
              <a:gd name="connsiteY5894" fmla="*/ 0 h 1996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</a:cxnLst>
            <a:rect l="l" t="t" r="r" b="b"/>
            <a:pathLst>
              <a:path w="1998270" h="1996549">
                <a:moveTo>
                  <a:pt x="619642" y="1989726"/>
                </a:moveTo>
                <a:lnTo>
                  <a:pt x="620494" y="1990579"/>
                </a:lnTo>
                <a:cubicBezTo>
                  <a:pt x="620494" y="1991050"/>
                  <a:pt x="620119" y="1991432"/>
                  <a:pt x="619642" y="1991432"/>
                </a:cubicBezTo>
                <a:cubicBezTo>
                  <a:pt x="619198" y="1991364"/>
                  <a:pt x="618857" y="1991019"/>
                  <a:pt x="618789" y="1990579"/>
                </a:cubicBezTo>
                <a:cubicBezTo>
                  <a:pt x="618789" y="1990108"/>
                  <a:pt x="619164" y="1989726"/>
                  <a:pt x="619642" y="1989726"/>
                </a:cubicBezTo>
                <a:close/>
                <a:moveTo>
                  <a:pt x="681042" y="1989385"/>
                </a:moveTo>
                <a:cubicBezTo>
                  <a:pt x="681707" y="1989385"/>
                  <a:pt x="682236" y="1989919"/>
                  <a:pt x="682236" y="1990579"/>
                </a:cubicBezTo>
                <a:cubicBezTo>
                  <a:pt x="682236" y="1991239"/>
                  <a:pt x="681707" y="1991773"/>
                  <a:pt x="681042" y="1991773"/>
                </a:cubicBezTo>
                <a:cubicBezTo>
                  <a:pt x="680377" y="1991773"/>
                  <a:pt x="679849" y="1991239"/>
                  <a:pt x="679849" y="1990579"/>
                </a:cubicBezTo>
                <a:cubicBezTo>
                  <a:pt x="679849" y="1989919"/>
                  <a:pt x="680377" y="1989385"/>
                  <a:pt x="681042" y="1989385"/>
                </a:cubicBezTo>
                <a:close/>
                <a:moveTo>
                  <a:pt x="743126" y="1989044"/>
                </a:moveTo>
                <a:cubicBezTo>
                  <a:pt x="743978" y="1989044"/>
                  <a:pt x="744661" y="1989732"/>
                  <a:pt x="744661" y="1990579"/>
                </a:cubicBezTo>
                <a:cubicBezTo>
                  <a:pt x="744661" y="1991427"/>
                  <a:pt x="743978" y="1992115"/>
                  <a:pt x="743126" y="1992115"/>
                </a:cubicBezTo>
                <a:cubicBezTo>
                  <a:pt x="742273" y="1992115"/>
                  <a:pt x="741591" y="1991427"/>
                  <a:pt x="741591" y="1990579"/>
                </a:cubicBezTo>
                <a:cubicBezTo>
                  <a:pt x="741591" y="1989732"/>
                  <a:pt x="742273" y="1989044"/>
                  <a:pt x="743126" y="1989044"/>
                </a:cubicBezTo>
                <a:close/>
                <a:moveTo>
                  <a:pt x="803844" y="1988703"/>
                </a:moveTo>
                <a:cubicBezTo>
                  <a:pt x="804885" y="1988703"/>
                  <a:pt x="805721" y="1989543"/>
                  <a:pt x="805721" y="1990580"/>
                </a:cubicBezTo>
                <a:cubicBezTo>
                  <a:pt x="805721" y="1991617"/>
                  <a:pt x="804885" y="1992456"/>
                  <a:pt x="803844" y="1992456"/>
                </a:cubicBezTo>
                <a:cubicBezTo>
                  <a:pt x="802804" y="1992456"/>
                  <a:pt x="801969" y="1991617"/>
                  <a:pt x="801969" y="1990580"/>
                </a:cubicBezTo>
                <a:cubicBezTo>
                  <a:pt x="801969" y="1989543"/>
                  <a:pt x="802804" y="1988703"/>
                  <a:pt x="803844" y="1988703"/>
                </a:cubicBezTo>
                <a:close/>
                <a:moveTo>
                  <a:pt x="865246" y="1988362"/>
                </a:moveTo>
                <a:cubicBezTo>
                  <a:pt x="866474" y="1988362"/>
                  <a:pt x="867463" y="1989355"/>
                  <a:pt x="867463" y="1990580"/>
                </a:cubicBezTo>
                <a:cubicBezTo>
                  <a:pt x="867463" y="1991804"/>
                  <a:pt x="866474" y="1992797"/>
                  <a:pt x="865246" y="1992797"/>
                </a:cubicBezTo>
                <a:cubicBezTo>
                  <a:pt x="864018" y="1992797"/>
                  <a:pt x="863029" y="1991804"/>
                  <a:pt x="863029" y="1990580"/>
                </a:cubicBezTo>
                <a:cubicBezTo>
                  <a:pt x="863029" y="1989355"/>
                  <a:pt x="864018" y="1988362"/>
                  <a:pt x="865246" y="1988362"/>
                </a:cubicBezTo>
                <a:close/>
                <a:moveTo>
                  <a:pt x="926647" y="1988021"/>
                </a:moveTo>
                <a:cubicBezTo>
                  <a:pt x="926767" y="1988012"/>
                  <a:pt x="926886" y="1988012"/>
                  <a:pt x="927005" y="1988021"/>
                </a:cubicBezTo>
                <a:cubicBezTo>
                  <a:pt x="928319" y="1988118"/>
                  <a:pt x="929308" y="1989264"/>
                  <a:pt x="929206" y="1990579"/>
                </a:cubicBezTo>
                <a:cubicBezTo>
                  <a:pt x="929206" y="1991991"/>
                  <a:pt x="928063" y="1993138"/>
                  <a:pt x="926647" y="1993138"/>
                </a:cubicBezTo>
                <a:cubicBezTo>
                  <a:pt x="925232" y="1993138"/>
                  <a:pt x="924089" y="1991991"/>
                  <a:pt x="924089" y="1990579"/>
                </a:cubicBezTo>
                <a:cubicBezTo>
                  <a:pt x="924089" y="1989167"/>
                  <a:pt x="925232" y="1988021"/>
                  <a:pt x="926647" y="1988021"/>
                </a:cubicBezTo>
                <a:close/>
                <a:moveTo>
                  <a:pt x="988049" y="1987681"/>
                </a:moveTo>
                <a:cubicBezTo>
                  <a:pt x="988168" y="1987674"/>
                  <a:pt x="988288" y="1987674"/>
                  <a:pt x="988407" y="1987681"/>
                </a:cubicBezTo>
                <a:cubicBezTo>
                  <a:pt x="989908" y="1987778"/>
                  <a:pt x="991051" y="1989076"/>
                  <a:pt x="990949" y="1990580"/>
                </a:cubicBezTo>
                <a:cubicBezTo>
                  <a:pt x="990949" y="1992182"/>
                  <a:pt x="989652" y="1993480"/>
                  <a:pt x="988049" y="1993480"/>
                </a:cubicBezTo>
                <a:cubicBezTo>
                  <a:pt x="986480" y="1993394"/>
                  <a:pt x="985235" y="1992146"/>
                  <a:pt x="985150" y="1990580"/>
                </a:cubicBezTo>
                <a:cubicBezTo>
                  <a:pt x="985150" y="1988979"/>
                  <a:pt x="986446" y="1987681"/>
                  <a:pt x="988049" y="1987681"/>
                </a:cubicBezTo>
                <a:close/>
                <a:moveTo>
                  <a:pt x="1050132" y="1987340"/>
                </a:moveTo>
                <a:cubicBezTo>
                  <a:pt x="1050251" y="1987333"/>
                  <a:pt x="1050371" y="1987333"/>
                  <a:pt x="1050490" y="1987340"/>
                </a:cubicBezTo>
                <a:cubicBezTo>
                  <a:pt x="1052179" y="1987437"/>
                  <a:pt x="1053475" y="1988888"/>
                  <a:pt x="1053373" y="1990580"/>
                </a:cubicBezTo>
                <a:cubicBezTo>
                  <a:pt x="1053373" y="1992369"/>
                  <a:pt x="1051923" y="1993821"/>
                  <a:pt x="1050132" y="1993821"/>
                </a:cubicBezTo>
                <a:cubicBezTo>
                  <a:pt x="1048376" y="1993736"/>
                  <a:pt x="1046977" y="1992334"/>
                  <a:pt x="1046892" y="1990580"/>
                </a:cubicBezTo>
                <a:cubicBezTo>
                  <a:pt x="1046892" y="1988791"/>
                  <a:pt x="1048341" y="1987340"/>
                  <a:pt x="1050132" y="1987340"/>
                </a:cubicBezTo>
                <a:close/>
                <a:moveTo>
                  <a:pt x="1110851" y="1987168"/>
                </a:moveTo>
                <a:cubicBezTo>
                  <a:pt x="1112727" y="1987168"/>
                  <a:pt x="1114262" y="1988695"/>
                  <a:pt x="1114262" y="1990580"/>
                </a:cubicBezTo>
                <a:cubicBezTo>
                  <a:pt x="1114262" y="1992464"/>
                  <a:pt x="1112727" y="1993991"/>
                  <a:pt x="1110851" y="1993991"/>
                </a:cubicBezTo>
                <a:cubicBezTo>
                  <a:pt x="1108975" y="1993991"/>
                  <a:pt x="1107440" y="1992464"/>
                  <a:pt x="1107440" y="1990580"/>
                </a:cubicBezTo>
                <a:cubicBezTo>
                  <a:pt x="1107440" y="1988695"/>
                  <a:pt x="1108975" y="1987168"/>
                  <a:pt x="1110851" y="1987168"/>
                </a:cubicBezTo>
                <a:close/>
                <a:moveTo>
                  <a:pt x="1172253" y="1986827"/>
                </a:moveTo>
                <a:cubicBezTo>
                  <a:pt x="1174317" y="1986827"/>
                  <a:pt x="1176005" y="1988507"/>
                  <a:pt x="1176005" y="1990580"/>
                </a:cubicBezTo>
                <a:cubicBezTo>
                  <a:pt x="1176005" y="1992652"/>
                  <a:pt x="1174317" y="1994332"/>
                  <a:pt x="1172253" y="1994332"/>
                </a:cubicBezTo>
                <a:cubicBezTo>
                  <a:pt x="1170189" y="1994332"/>
                  <a:pt x="1168501" y="1992652"/>
                  <a:pt x="1168501" y="1990580"/>
                </a:cubicBezTo>
                <a:cubicBezTo>
                  <a:pt x="1168501" y="1988507"/>
                  <a:pt x="1170189" y="1986827"/>
                  <a:pt x="1172253" y="1986827"/>
                </a:cubicBezTo>
                <a:close/>
                <a:moveTo>
                  <a:pt x="1234020" y="1986522"/>
                </a:moveTo>
                <a:cubicBezTo>
                  <a:pt x="1236186" y="1986522"/>
                  <a:pt x="1237943" y="1988278"/>
                  <a:pt x="1237943" y="1990445"/>
                </a:cubicBezTo>
                <a:cubicBezTo>
                  <a:pt x="1237943" y="1992611"/>
                  <a:pt x="1236186" y="1994368"/>
                  <a:pt x="1234020" y="1994368"/>
                </a:cubicBezTo>
                <a:cubicBezTo>
                  <a:pt x="1231853" y="1994368"/>
                  <a:pt x="1230097" y="1992611"/>
                  <a:pt x="1230097" y="1990445"/>
                </a:cubicBezTo>
                <a:cubicBezTo>
                  <a:pt x="1230097" y="1988278"/>
                  <a:pt x="1231853" y="1986522"/>
                  <a:pt x="1234020" y="1986522"/>
                </a:cubicBezTo>
                <a:close/>
                <a:moveTo>
                  <a:pt x="1664145" y="1985975"/>
                </a:moveTo>
                <a:cubicBezTo>
                  <a:pt x="1664264" y="1985972"/>
                  <a:pt x="1664384" y="1985972"/>
                  <a:pt x="1664486" y="1985975"/>
                </a:cubicBezTo>
                <a:cubicBezTo>
                  <a:pt x="1667215" y="1986071"/>
                  <a:pt x="1669364" y="1988361"/>
                  <a:pt x="1669262" y="1991092"/>
                </a:cubicBezTo>
                <a:cubicBezTo>
                  <a:pt x="1669262" y="1993918"/>
                  <a:pt x="1666976" y="1996209"/>
                  <a:pt x="1664145" y="1996209"/>
                </a:cubicBezTo>
                <a:cubicBezTo>
                  <a:pt x="1661365" y="1996120"/>
                  <a:pt x="1659113" y="1993880"/>
                  <a:pt x="1659029" y="1991092"/>
                </a:cubicBezTo>
                <a:cubicBezTo>
                  <a:pt x="1659029" y="1988266"/>
                  <a:pt x="1661314" y="1985975"/>
                  <a:pt x="1664145" y="1985975"/>
                </a:cubicBezTo>
                <a:close/>
                <a:moveTo>
                  <a:pt x="1602061" y="1985975"/>
                </a:moveTo>
                <a:cubicBezTo>
                  <a:pt x="1602181" y="1985972"/>
                  <a:pt x="1602300" y="1985972"/>
                  <a:pt x="1602403" y="1985975"/>
                </a:cubicBezTo>
                <a:cubicBezTo>
                  <a:pt x="1605132" y="1986071"/>
                  <a:pt x="1607280" y="1988361"/>
                  <a:pt x="1607178" y="1991092"/>
                </a:cubicBezTo>
                <a:cubicBezTo>
                  <a:pt x="1607178" y="1993918"/>
                  <a:pt x="1604893" y="1996209"/>
                  <a:pt x="1602061" y="1996209"/>
                </a:cubicBezTo>
                <a:cubicBezTo>
                  <a:pt x="1599281" y="1996120"/>
                  <a:pt x="1597030" y="1993880"/>
                  <a:pt x="1596945" y="1991092"/>
                </a:cubicBezTo>
                <a:cubicBezTo>
                  <a:pt x="1596945" y="1988266"/>
                  <a:pt x="1599230" y="1985975"/>
                  <a:pt x="1602061" y="1985975"/>
                </a:cubicBezTo>
                <a:close/>
                <a:moveTo>
                  <a:pt x="1971151" y="1985974"/>
                </a:moveTo>
                <a:cubicBezTo>
                  <a:pt x="1973693" y="1985974"/>
                  <a:pt x="1975756" y="1988036"/>
                  <a:pt x="1975756" y="1990580"/>
                </a:cubicBezTo>
                <a:cubicBezTo>
                  <a:pt x="1975756" y="1993123"/>
                  <a:pt x="1973693" y="1995185"/>
                  <a:pt x="1971151" y="1995185"/>
                </a:cubicBezTo>
                <a:cubicBezTo>
                  <a:pt x="1968610" y="1995185"/>
                  <a:pt x="1966547" y="1993123"/>
                  <a:pt x="1966547" y="1990580"/>
                </a:cubicBezTo>
                <a:cubicBezTo>
                  <a:pt x="1966547" y="1988036"/>
                  <a:pt x="1968610" y="1985974"/>
                  <a:pt x="1971151" y="1985974"/>
                </a:cubicBezTo>
                <a:close/>
                <a:moveTo>
                  <a:pt x="1909068" y="1985974"/>
                </a:moveTo>
                <a:cubicBezTo>
                  <a:pt x="1911985" y="1985974"/>
                  <a:pt x="1914356" y="1988342"/>
                  <a:pt x="1914356" y="1991262"/>
                </a:cubicBezTo>
                <a:cubicBezTo>
                  <a:pt x="1914356" y="1994182"/>
                  <a:pt x="1911985" y="1996549"/>
                  <a:pt x="1909068" y="1996549"/>
                </a:cubicBezTo>
                <a:cubicBezTo>
                  <a:pt x="1906151" y="1996549"/>
                  <a:pt x="1903781" y="1994182"/>
                  <a:pt x="1903781" y="1991262"/>
                </a:cubicBezTo>
                <a:cubicBezTo>
                  <a:pt x="1903781" y="1988342"/>
                  <a:pt x="1906151" y="1985974"/>
                  <a:pt x="1909068" y="1985974"/>
                </a:cubicBezTo>
                <a:close/>
                <a:moveTo>
                  <a:pt x="1847667" y="1985974"/>
                </a:moveTo>
                <a:cubicBezTo>
                  <a:pt x="1850583" y="1985974"/>
                  <a:pt x="1852954" y="1988342"/>
                  <a:pt x="1852954" y="1991262"/>
                </a:cubicBezTo>
                <a:cubicBezTo>
                  <a:pt x="1852954" y="1994182"/>
                  <a:pt x="1850583" y="1996549"/>
                  <a:pt x="1847667" y="1996549"/>
                </a:cubicBezTo>
                <a:cubicBezTo>
                  <a:pt x="1844750" y="1996549"/>
                  <a:pt x="1842380" y="1994182"/>
                  <a:pt x="1842380" y="1991262"/>
                </a:cubicBezTo>
                <a:cubicBezTo>
                  <a:pt x="1842380" y="1988342"/>
                  <a:pt x="1844750" y="1985974"/>
                  <a:pt x="1847667" y="1985974"/>
                </a:cubicBezTo>
                <a:close/>
                <a:moveTo>
                  <a:pt x="1786265" y="1985974"/>
                </a:moveTo>
                <a:cubicBezTo>
                  <a:pt x="1789181" y="1985974"/>
                  <a:pt x="1791552" y="1988342"/>
                  <a:pt x="1791552" y="1991262"/>
                </a:cubicBezTo>
                <a:cubicBezTo>
                  <a:pt x="1791552" y="1994182"/>
                  <a:pt x="1789181" y="1996549"/>
                  <a:pt x="1786265" y="1996549"/>
                </a:cubicBezTo>
                <a:cubicBezTo>
                  <a:pt x="1783348" y="1996549"/>
                  <a:pt x="1780978" y="1994182"/>
                  <a:pt x="1780978" y="1991262"/>
                </a:cubicBezTo>
                <a:cubicBezTo>
                  <a:pt x="1780978" y="1988342"/>
                  <a:pt x="1783348" y="1985974"/>
                  <a:pt x="1786265" y="1985974"/>
                </a:cubicBezTo>
                <a:close/>
                <a:moveTo>
                  <a:pt x="1724864" y="1985974"/>
                </a:moveTo>
                <a:cubicBezTo>
                  <a:pt x="1727780" y="1985974"/>
                  <a:pt x="1730151" y="1988342"/>
                  <a:pt x="1730151" y="1991262"/>
                </a:cubicBezTo>
                <a:cubicBezTo>
                  <a:pt x="1730151" y="1994182"/>
                  <a:pt x="1727780" y="1996549"/>
                  <a:pt x="1724864" y="1996549"/>
                </a:cubicBezTo>
                <a:cubicBezTo>
                  <a:pt x="1721947" y="1996549"/>
                  <a:pt x="1719577" y="1994182"/>
                  <a:pt x="1719577" y="1991262"/>
                </a:cubicBezTo>
                <a:cubicBezTo>
                  <a:pt x="1719577" y="1988342"/>
                  <a:pt x="1721947" y="1985974"/>
                  <a:pt x="1724864" y="1985974"/>
                </a:cubicBezTo>
                <a:close/>
                <a:moveTo>
                  <a:pt x="1479259" y="1985974"/>
                </a:moveTo>
                <a:cubicBezTo>
                  <a:pt x="1479378" y="1985969"/>
                  <a:pt x="1479498" y="1985969"/>
                  <a:pt x="1479600" y="1985974"/>
                </a:cubicBezTo>
                <a:cubicBezTo>
                  <a:pt x="1482142" y="1986070"/>
                  <a:pt x="1484137" y="1988209"/>
                  <a:pt x="1484035" y="1990750"/>
                </a:cubicBezTo>
                <a:cubicBezTo>
                  <a:pt x="1484035" y="1993387"/>
                  <a:pt x="1481903" y="1995526"/>
                  <a:pt x="1479259" y="1995526"/>
                </a:cubicBezTo>
                <a:cubicBezTo>
                  <a:pt x="1476667" y="1995437"/>
                  <a:pt x="1474569" y="1993349"/>
                  <a:pt x="1474484" y="1990750"/>
                </a:cubicBezTo>
                <a:cubicBezTo>
                  <a:pt x="1474484" y="1988113"/>
                  <a:pt x="1476616" y="1985974"/>
                  <a:pt x="1479259" y="1985974"/>
                </a:cubicBezTo>
                <a:close/>
                <a:moveTo>
                  <a:pt x="1417857" y="1985974"/>
                </a:moveTo>
                <a:cubicBezTo>
                  <a:pt x="1420399" y="1985974"/>
                  <a:pt x="1422462" y="1988036"/>
                  <a:pt x="1422462" y="1990580"/>
                </a:cubicBezTo>
                <a:cubicBezTo>
                  <a:pt x="1422462" y="1993123"/>
                  <a:pt x="1420399" y="1995185"/>
                  <a:pt x="1417857" y="1995185"/>
                </a:cubicBezTo>
                <a:cubicBezTo>
                  <a:pt x="1415316" y="1995185"/>
                  <a:pt x="1413253" y="1993123"/>
                  <a:pt x="1413253" y="1990580"/>
                </a:cubicBezTo>
                <a:cubicBezTo>
                  <a:pt x="1413253" y="1988036"/>
                  <a:pt x="1415316" y="1985974"/>
                  <a:pt x="1417857" y="1985974"/>
                </a:cubicBezTo>
                <a:close/>
                <a:moveTo>
                  <a:pt x="1357138" y="1985974"/>
                </a:moveTo>
                <a:cubicBezTo>
                  <a:pt x="1357257" y="1985969"/>
                  <a:pt x="1357377" y="1985969"/>
                  <a:pt x="1357479" y="1985974"/>
                </a:cubicBezTo>
                <a:cubicBezTo>
                  <a:pt x="1359833" y="1986070"/>
                  <a:pt x="1361675" y="1988055"/>
                  <a:pt x="1361573" y="1990409"/>
                </a:cubicBezTo>
                <a:cubicBezTo>
                  <a:pt x="1361573" y="1992858"/>
                  <a:pt x="1359595" y="1994843"/>
                  <a:pt x="1357138" y="1994843"/>
                </a:cubicBezTo>
                <a:cubicBezTo>
                  <a:pt x="1354682" y="1994843"/>
                  <a:pt x="1352704" y="1992858"/>
                  <a:pt x="1352704" y="1990409"/>
                </a:cubicBezTo>
                <a:cubicBezTo>
                  <a:pt x="1352704" y="1987960"/>
                  <a:pt x="1354682" y="1985974"/>
                  <a:pt x="1357138" y="1985974"/>
                </a:cubicBezTo>
                <a:close/>
                <a:moveTo>
                  <a:pt x="1295055" y="1985974"/>
                </a:moveTo>
                <a:cubicBezTo>
                  <a:pt x="1297408" y="1985974"/>
                  <a:pt x="1299319" y="1987883"/>
                  <a:pt x="1299319" y="1990238"/>
                </a:cubicBezTo>
                <a:cubicBezTo>
                  <a:pt x="1299319" y="1992594"/>
                  <a:pt x="1297408" y="1994502"/>
                  <a:pt x="1295055" y="1994502"/>
                </a:cubicBezTo>
                <a:cubicBezTo>
                  <a:pt x="1292735" y="1994415"/>
                  <a:pt x="1290876" y="1992556"/>
                  <a:pt x="1290791" y="1990238"/>
                </a:cubicBezTo>
                <a:cubicBezTo>
                  <a:pt x="1290791" y="1987883"/>
                  <a:pt x="1292701" y="1985974"/>
                  <a:pt x="1295055" y="1985974"/>
                </a:cubicBezTo>
                <a:close/>
                <a:moveTo>
                  <a:pt x="1541026" y="1985499"/>
                </a:moveTo>
                <a:cubicBezTo>
                  <a:pt x="1543758" y="1985499"/>
                  <a:pt x="1545972" y="1987713"/>
                  <a:pt x="1545972" y="1990445"/>
                </a:cubicBezTo>
                <a:cubicBezTo>
                  <a:pt x="1545972" y="1993177"/>
                  <a:pt x="1543758" y="1995391"/>
                  <a:pt x="1541026" y="1995391"/>
                </a:cubicBezTo>
                <a:cubicBezTo>
                  <a:pt x="1538295" y="1995391"/>
                  <a:pt x="1536080" y="1993177"/>
                  <a:pt x="1536080" y="1990445"/>
                </a:cubicBezTo>
                <a:cubicBezTo>
                  <a:pt x="1536080" y="1987713"/>
                  <a:pt x="1538295" y="1985499"/>
                  <a:pt x="1541026" y="1985499"/>
                </a:cubicBezTo>
                <a:close/>
                <a:moveTo>
                  <a:pt x="558240" y="1928155"/>
                </a:moveTo>
                <a:cubicBezTo>
                  <a:pt x="558359" y="1928126"/>
                  <a:pt x="558495" y="1928126"/>
                  <a:pt x="558632" y="1928155"/>
                </a:cubicBezTo>
                <a:cubicBezTo>
                  <a:pt x="559076" y="1928261"/>
                  <a:pt x="559366" y="1928720"/>
                  <a:pt x="559263" y="1929179"/>
                </a:cubicBezTo>
                <a:cubicBezTo>
                  <a:pt x="559263" y="1929743"/>
                  <a:pt x="558803" y="1930202"/>
                  <a:pt x="558240" y="1930202"/>
                </a:cubicBezTo>
                <a:cubicBezTo>
                  <a:pt x="557677" y="1930202"/>
                  <a:pt x="557217" y="1929743"/>
                  <a:pt x="557217" y="1929179"/>
                </a:cubicBezTo>
                <a:cubicBezTo>
                  <a:pt x="557217" y="1928614"/>
                  <a:pt x="557677" y="1928155"/>
                  <a:pt x="558240" y="1928155"/>
                </a:cubicBezTo>
                <a:close/>
                <a:moveTo>
                  <a:pt x="620008" y="1927509"/>
                </a:moveTo>
                <a:cubicBezTo>
                  <a:pt x="620856" y="1927509"/>
                  <a:pt x="621543" y="1928196"/>
                  <a:pt x="621543" y="1929044"/>
                </a:cubicBezTo>
                <a:cubicBezTo>
                  <a:pt x="621543" y="1929892"/>
                  <a:pt x="620856" y="1930579"/>
                  <a:pt x="620008" y="1930579"/>
                </a:cubicBezTo>
                <a:cubicBezTo>
                  <a:pt x="619160" y="1930579"/>
                  <a:pt x="618473" y="1929892"/>
                  <a:pt x="618473" y="1929044"/>
                </a:cubicBezTo>
                <a:cubicBezTo>
                  <a:pt x="618473" y="1928196"/>
                  <a:pt x="619160" y="1927509"/>
                  <a:pt x="620008" y="1927509"/>
                </a:cubicBezTo>
                <a:close/>
                <a:moveTo>
                  <a:pt x="681042" y="1927131"/>
                </a:moveTo>
                <a:cubicBezTo>
                  <a:pt x="682168" y="1927131"/>
                  <a:pt x="683089" y="1928047"/>
                  <a:pt x="683089" y="1929178"/>
                </a:cubicBezTo>
                <a:cubicBezTo>
                  <a:pt x="683089" y="1930309"/>
                  <a:pt x="682168" y="1931225"/>
                  <a:pt x="681042" y="1931225"/>
                </a:cubicBezTo>
                <a:cubicBezTo>
                  <a:pt x="679951" y="1931143"/>
                  <a:pt x="679081" y="1930273"/>
                  <a:pt x="678996" y="1929178"/>
                </a:cubicBezTo>
                <a:cubicBezTo>
                  <a:pt x="678996" y="1928047"/>
                  <a:pt x="679917" y="1927131"/>
                  <a:pt x="681042" y="1927131"/>
                </a:cubicBezTo>
                <a:close/>
                <a:moveTo>
                  <a:pt x="743126" y="1926790"/>
                </a:moveTo>
                <a:cubicBezTo>
                  <a:pt x="744439" y="1926790"/>
                  <a:pt x="745514" y="1927860"/>
                  <a:pt x="745514" y="1929178"/>
                </a:cubicBezTo>
                <a:cubicBezTo>
                  <a:pt x="745514" y="1930497"/>
                  <a:pt x="744439" y="1931566"/>
                  <a:pt x="743126" y="1931566"/>
                </a:cubicBezTo>
                <a:cubicBezTo>
                  <a:pt x="741846" y="1931482"/>
                  <a:pt x="740823" y="1930461"/>
                  <a:pt x="740738" y="1929178"/>
                </a:cubicBezTo>
                <a:cubicBezTo>
                  <a:pt x="740738" y="1927860"/>
                  <a:pt x="741812" y="1926790"/>
                  <a:pt x="743126" y="1926790"/>
                </a:cubicBezTo>
                <a:close/>
                <a:moveTo>
                  <a:pt x="803845" y="1926279"/>
                </a:moveTo>
                <a:cubicBezTo>
                  <a:pt x="803964" y="1926272"/>
                  <a:pt x="804084" y="1926272"/>
                  <a:pt x="804203" y="1926279"/>
                </a:cubicBezTo>
                <a:cubicBezTo>
                  <a:pt x="805704" y="1926376"/>
                  <a:pt x="806847" y="1927674"/>
                  <a:pt x="806745" y="1929178"/>
                </a:cubicBezTo>
                <a:cubicBezTo>
                  <a:pt x="806745" y="1930780"/>
                  <a:pt x="805448" y="1932078"/>
                  <a:pt x="803845" y="1932078"/>
                </a:cubicBezTo>
                <a:cubicBezTo>
                  <a:pt x="802275" y="1931992"/>
                  <a:pt x="801030" y="1930744"/>
                  <a:pt x="800946" y="1929178"/>
                </a:cubicBezTo>
                <a:cubicBezTo>
                  <a:pt x="800946" y="1927577"/>
                  <a:pt x="802242" y="1926279"/>
                  <a:pt x="803845" y="1926279"/>
                </a:cubicBezTo>
                <a:close/>
                <a:moveTo>
                  <a:pt x="865246" y="1925938"/>
                </a:moveTo>
                <a:cubicBezTo>
                  <a:pt x="865365" y="1925931"/>
                  <a:pt x="865485" y="1925931"/>
                  <a:pt x="865604" y="1925938"/>
                </a:cubicBezTo>
                <a:cubicBezTo>
                  <a:pt x="867293" y="1926035"/>
                  <a:pt x="868589" y="1927486"/>
                  <a:pt x="868487" y="1929178"/>
                </a:cubicBezTo>
                <a:cubicBezTo>
                  <a:pt x="868487" y="1930967"/>
                  <a:pt x="867037" y="1932419"/>
                  <a:pt x="865246" y="1932419"/>
                </a:cubicBezTo>
                <a:cubicBezTo>
                  <a:pt x="863490" y="1932334"/>
                  <a:pt x="862091" y="1930932"/>
                  <a:pt x="862006" y="1929178"/>
                </a:cubicBezTo>
                <a:cubicBezTo>
                  <a:pt x="862006" y="1927389"/>
                  <a:pt x="863455" y="1925938"/>
                  <a:pt x="865246" y="1925938"/>
                </a:cubicBezTo>
                <a:close/>
                <a:moveTo>
                  <a:pt x="926648" y="1925426"/>
                </a:moveTo>
                <a:cubicBezTo>
                  <a:pt x="928728" y="1925426"/>
                  <a:pt x="930400" y="1927106"/>
                  <a:pt x="930400" y="1929179"/>
                </a:cubicBezTo>
                <a:cubicBezTo>
                  <a:pt x="930400" y="1931251"/>
                  <a:pt x="928728" y="1932931"/>
                  <a:pt x="926648" y="1932931"/>
                </a:cubicBezTo>
                <a:cubicBezTo>
                  <a:pt x="924584" y="1932931"/>
                  <a:pt x="922896" y="1931251"/>
                  <a:pt x="922896" y="1929179"/>
                </a:cubicBezTo>
                <a:cubicBezTo>
                  <a:pt x="922896" y="1927106"/>
                  <a:pt x="924584" y="1925426"/>
                  <a:pt x="926648" y="1925426"/>
                </a:cubicBezTo>
                <a:close/>
                <a:moveTo>
                  <a:pt x="988049" y="1925085"/>
                </a:moveTo>
                <a:cubicBezTo>
                  <a:pt x="988169" y="1925080"/>
                  <a:pt x="988288" y="1925080"/>
                  <a:pt x="988390" y="1925085"/>
                </a:cubicBezTo>
                <a:cubicBezTo>
                  <a:pt x="990556" y="1925181"/>
                  <a:pt x="992245" y="1927014"/>
                  <a:pt x="992143" y="1929179"/>
                </a:cubicBezTo>
                <a:cubicBezTo>
                  <a:pt x="992143" y="1931439"/>
                  <a:pt x="990318" y="1933272"/>
                  <a:pt x="988049" y="1933272"/>
                </a:cubicBezTo>
                <a:cubicBezTo>
                  <a:pt x="985780" y="1933272"/>
                  <a:pt x="983956" y="1931439"/>
                  <a:pt x="983956" y="1929179"/>
                </a:cubicBezTo>
                <a:cubicBezTo>
                  <a:pt x="983956" y="1926919"/>
                  <a:pt x="985780" y="1925085"/>
                  <a:pt x="988049" y="1925085"/>
                </a:cubicBezTo>
                <a:close/>
                <a:moveTo>
                  <a:pt x="1050132" y="1924744"/>
                </a:moveTo>
                <a:cubicBezTo>
                  <a:pt x="1050251" y="1924739"/>
                  <a:pt x="1050371" y="1924739"/>
                  <a:pt x="1050473" y="1924744"/>
                </a:cubicBezTo>
                <a:cubicBezTo>
                  <a:pt x="1052827" y="1924840"/>
                  <a:pt x="1054669" y="1926825"/>
                  <a:pt x="1054567" y="1929179"/>
                </a:cubicBezTo>
                <a:cubicBezTo>
                  <a:pt x="1054567" y="1931628"/>
                  <a:pt x="1052589" y="1933613"/>
                  <a:pt x="1050132" y="1933613"/>
                </a:cubicBezTo>
                <a:cubicBezTo>
                  <a:pt x="1047676" y="1933613"/>
                  <a:pt x="1045698" y="1931628"/>
                  <a:pt x="1045698" y="1929179"/>
                </a:cubicBezTo>
                <a:cubicBezTo>
                  <a:pt x="1045698" y="1926730"/>
                  <a:pt x="1047676" y="1924744"/>
                  <a:pt x="1050132" y="1924744"/>
                </a:cubicBezTo>
                <a:close/>
                <a:moveTo>
                  <a:pt x="1110851" y="1924403"/>
                </a:moveTo>
                <a:cubicBezTo>
                  <a:pt x="1110970" y="1924398"/>
                  <a:pt x="1111090" y="1924398"/>
                  <a:pt x="1111192" y="1924403"/>
                </a:cubicBezTo>
                <a:cubicBezTo>
                  <a:pt x="1113734" y="1924499"/>
                  <a:pt x="1115729" y="1926638"/>
                  <a:pt x="1115627" y="1929179"/>
                </a:cubicBezTo>
                <a:cubicBezTo>
                  <a:pt x="1115627" y="1931816"/>
                  <a:pt x="1113495" y="1933955"/>
                  <a:pt x="1110851" y="1933955"/>
                </a:cubicBezTo>
                <a:cubicBezTo>
                  <a:pt x="1108259" y="1933866"/>
                  <a:pt x="1106161" y="1931778"/>
                  <a:pt x="1106076" y="1929179"/>
                </a:cubicBezTo>
                <a:cubicBezTo>
                  <a:pt x="1106076" y="1926542"/>
                  <a:pt x="1108208" y="1924403"/>
                  <a:pt x="1110851" y="1924403"/>
                </a:cubicBezTo>
                <a:close/>
                <a:moveTo>
                  <a:pt x="1172253" y="1924062"/>
                </a:moveTo>
                <a:cubicBezTo>
                  <a:pt x="1172372" y="1924059"/>
                  <a:pt x="1172492" y="1924059"/>
                  <a:pt x="1172594" y="1924062"/>
                </a:cubicBezTo>
                <a:cubicBezTo>
                  <a:pt x="1175323" y="1924158"/>
                  <a:pt x="1177472" y="1926448"/>
                  <a:pt x="1177369" y="1929179"/>
                </a:cubicBezTo>
                <a:cubicBezTo>
                  <a:pt x="1177369" y="1932005"/>
                  <a:pt x="1175084" y="1934296"/>
                  <a:pt x="1172253" y="1934296"/>
                </a:cubicBezTo>
                <a:cubicBezTo>
                  <a:pt x="1169473" y="1934207"/>
                  <a:pt x="1167221" y="1931967"/>
                  <a:pt x="1167136" y="1929179"/>
                </a:cubicBezTo>
                <a:cubicBezTo>
                  <a:pt x="1167136" y="1926353"/>
                  <a:pt x="1169421" y="1924062"/>
                  <a:pt x="1172253" y="1924062"/>
                </a:cubicBezTo>
                <a:close/>
                <a:moveTo>
                  <a:pt x="1234020" y="1923757"/>
                </a:moveTo>
                <a:cubicBezTo>
                  <a:pt x="1236941" y="1923757"/>
                  <a:pt x="1239308" y="1926124"/>
                  <a:pt x="1239308" y="1929044"/>
                </a:cubicBezTo>
                <a:cubicBezTo>
                  <a:pt x="1239308" y="1931965"/>
                  <a:pt x="1236940" y="1934332"/>
                  <a:pt x="1234020" y="1934332"/>
                </a:cubicBezTo>
                <a:cubicBezTo>
                  <a:pt x="1231100" y="1934332"/>
                  <a:pt x="1228733" y="1931964"/>
                  <a:pt x="1228733" y="1929044"/>
                </a:cubicBezTo>
                <a:cubicBezTo>
                  <a:pt x="1228733" y="1926124"/>
                  <a:pt x="1231100" y="1923757"/>
                  <a:pt x="1234020" y="1923757"/>
                </a:cubicBezTo>
                <a:close/>
                <a:moveTo>
                  <a:pt x="1295055" y="1923550"/>
                </a:moveTo>
                <a:cubicBezTo>
                  <a:pt x="1298159" y="1923550"/>
                  <a:pt x="1300684" y="1926070"/>
                  <a:pt x="1300684" y="1929179"/>
                </a:cubicBezTo>
                <a:cubicBezTo>
                  <a:pt x="1300684" y="1932288"/>
                  <a:pt x="1298159" y="1934807"/>
                  <a:pt x="1295055" y="1934807"/>
                </a:cubicBezTo>
                <a:cubicBezTo>
                  <a:pt x="1291951" y="1934807"/>
                  <a:pt x="1289427" y="1932288"/>
                  <a:pt x="1289427" y="1929179"/>
                </a:cubicBezTo>
                <a:cubicBezTo>
                  <a:pt x="1289427" y="1926070"/>
                  <a:pt x="1291951" y="1923550"/>
                  <a:pt x="1295055" y="1923550"/>
                </a:cubicBezTo>
                <a:close/>
                <a:moveTo>
                  <a:pt x="1357139" y="1923379"/>
                </a:moveTo>
                <a:cubicBezTo>
                  <a:pt x="1360277" y="1923378"/>
                  <a:pt x="1362852" y="1925871"/>
                  <a:pt x="1362937" y="1929008"/>
                </a:cubicBezTo>
                <a:cubicBezTo>
                  <a:pt x="1362937" y="1932211"/>
                  <a:pt x="1360345" y="1934807"/>
                  <a:pt x="1357139" y="1934807"/>
                </a:cubicBezTo>
                <a:cubicBezTo>
                  <a:pt x="1354034" y="1934723"/>
                  <a:pt x="1351510" y="1932278"/>
                  <a:pt x="1351340" y="1929178"/>
                </a:cubicBezTo>
                <a:cubicBezTo>
                  <a:pt x="1351340" y="1925975"/>
                  <a:pt x="1353932" y="1923379"/>
                  <a:pt x="1357139" y="1923379"/>
                </a:cubicBezTo>
                <a:close/>
                <a:moveTo>
                  <a:pt x="1971151" y="1923209"/>
                </a:moveTo>
                <a:cubicBezTo>
                  <a:pt x="1974358" y="1923117"/>
                  <a:pt x="1977036" y="1925636"/>
                  <a:pt x="1977121" y="1928837"/>
                </a:cubicBezTo>
                <a:cubicBezTo>
                  <a:pt x="1977121" y="1932134"/>
                  <a:pt x="1974443" y="1934807"/>
                  <a:pt x="1971151" y="1934807"/>
                </a:cubicBezTo>
                <a:cubicBezTo>
                  <a:pt x="1967979" y="1934812"/>
                  <a:pt x="1965369" y="1932341"/>
                  <a:pt x="1965182" y="1929178"/>
                </a:cubicBezTo>
                <a:cubicBezTo>
                  <a:pt x="1965182" y="1925882"/>
                  <a:pt x="1967860" y="1923209"/>
                  <a:pt x="1971151" y="1923209"/>
                </a:cubicBezTo>
                <a:close/>
                <a:moveTo>
                  <a:pt x="1417857" y="1923038"/>
                </a:moveTo>
                <a:cubicBezTo>
                  <a:pt x="1421252" y="1923038"/>
                  <a:pt x="1423998" y="1925788"/>
                  <a:pt x="1423998" y="1929179"/>
                </a:cubicBezTo>
                <a:cubicBezTo>
                  <a:pt x="1423998" y="1932569"/>
                  <a:pt x="1421252" y="1935319"/>
                  <a:pt x="1417857" y="1935319"/>
                </a:cubicBezTo>
                <a:cubicBezTo>
                  <a:pt x="1414463" y="1935319"/>
                  <a:pt x="1411718" y="1932569"/>
                  <a:pt x="1411718" y="1929179"/>
                </a:cubicBezTo>
                <a:cubicBezTo>
                  <a:pt x="1411718" y="1925788"/>
                  <a:pt x="1414463" y="1923038"/>
                  <a:pt x="1417857" y="1923038"/>
                </a:cubicBezTo>
                <a:close/>
                <a:moveTo>
                  <a:pt x="1479259" y="1922868"/>
                </a:moveTo>
                <a:cubicBezTo>
                  <a:pt x="1479378" y="1922865"/>
                  <a:pt x="1479498" y="1922865"/>
                  <a:pt x="1479600" y="1922868"/>
                </a:cubicBezTo>
                <a:cubicBezTo>
                  <a:pt x="1482994" y="1922963"/>
                  <a:pt x="1485672" y="1925790"/>
                  <a:pt x="1485570" y="1929179"/>
                </a:cubicBezTo>
                <a:cubicBezTo>
                  <a:pt x="1485570" y="1932663"/>
                  <a:pt x="1482739" y="1935489"/>
                  <a:pt x="1479259" y="1935489"/>
                </a:cubicBezTo>
                <a:cubicBezTo>
                  <a:pt x="1475814" y="1935399"/>
                  <a:pt x="1473034" y="1932626"/>
                  <a:pt x="1472949" y="1929179"/>
                </a:cubicBezTo>
                <a:cubicBezTo>
                  <a:pt x="1472949" y="1925694"/>
                  <a:pt x="1475780" y="1922868"/>
                  <a:pt x="1479259" y="1922868"/>
                </a:cubicBezTo>
                <a:close/>
                <a:moveTo>
                  <a:pt x="1540660" y="1922697"/>
                </a:moveTo>
                <a:cubicBezTo>
                  <a:pt x="1544241" y="1922697"/>
                  <a:pt x="1547141" y="1925599"/>
                  <a:pt x="1547141" y="1929179"/>
                </a:cubicBezTo>
                <a:cubicBezTo>
                  <a:pt x="1547141" y="1932759"/>
                  <a:pt x="1544241" y="1935660"/>
                  <a:pt x="1540660" y="1935660"/>
                </a:cubicBezTo>
                <a:cubicBezTo>
                  <a:pt x="1537078" y="1935660"/>
                  <a:pt x="1534179" y="1932759"/>
                  <a:pt x="1534179" y="1929179"/>
                </a:cubicBezTo>
                <a:cubicBezTo>
                  <a:pt x="1534179" y="1925599"/>
                  <a:pt x="1537078" y="1922697"/>
                  <a:pt x="1540660" y="1922697"/>
                </a:cubicBezTo>
                <a:close/>
                <a:moveTo>
                  <a:pt x="1664145" y="1922527"/>
                </a:moveTo>
                <a:cubicBezTo>
                  <a:pt x="1664264" y="1922524"/>
                  <a:pt x="1664384" y="1922524"/>
                  <a:pt x="1664486" y="1922527"/>
                </a:cubicBezTo>
                <a:cubicBezTo>
                  <a:pt x="1668068" y="1922623"/>
                  <a:pt x="1670899" y="1925600"/>
                  <a:pt x="1670797" y="1929179"/>
                </a:cubicBezTo>
                <a:cubicBezTo>
                  <a:pt x="1670797" y="1932853"/>
                  <a:pt x="1667812" y="1935831"/>
                  <a:pt x="1664145" y="1935831"/>
                </a:cubicBezTo>
                <a:cubicBezTo>
                  <a:pt x="1660511" y="1935740"/>
                  <a:pt x="1657578" y="1932815"/>
                  <a:pt x="1657493" y="1929179"/>
                </a:cubicBezTo>
                <a:cubicBezTo>
                  <a:pt x="1657493" y="1925505"/>
                  <a:pt x="1660478" y="1922527"/>
                  <a:pt x="1664145" y="1922527"/>
                </a:cubicBezTo>
                <a:close/>
                <a:moveTo>
                  <a:pt x="1602428" y="1922392"/>
                </a:moveTo>
                <a:cubicBezTo>
                  <a:pt x="1606102" y="1922392"/>
                  <a:pt x="1609080" y="1925370"/>
                  <a:pt x="1609080" y="1929044"/>
                </a:cubicBezTo>
                <a:cubicBezTo>
                  <a:pt x="1609080" y="1932718"/>
                  <a:pt x="1606102" y="1935696"/>
                  <a:pt x="1602428" y="1935696"/>
                </a:cubicBezTo>
                <a:cubicBezTo>
                  <a:pt x="1598754" y="1935696"/>
                  <a:pt x="1595776" y="1932718"/>
                  <a:pt x="1595776" y="1929044"/>
                </a:cubicBezTo>
                <a:cubicBezTo>
                  <a:pt x="1595776" y="1925370"/>
                  <a:pt x="1598754" y="1922392"/>
                  <a:pt x="1602428" y="1922392"/>
                </a:cubicBezTo>
                <a:close/>
                <a:moveTo>
                  <a:pt x="1909068" y="1922356"/>
                </a:moveTo>
                <a:cubicBezTo>
                  <a:pt x="1912837" y="1922356"/>
                  <a:pt x="1915891" y="1925411"/>
                  <a:pt x="1915891" y="1929179"/>
                </a:cubicBezTo>
                <a:cubicBezTo>
                  <a:pt x="1915891" y="1932946"/>
                  <a:pt x="1912837" y="1936001"/>
                  <a:pt x="1909068" y="1936001"/>
                </a:cubicBezTo>
                <a:cubicBezTo>
                  <a:pt x="1905299" y="1936001"/>
                  <a:pt x="1902246" y="1932946"/>
                  <a:pt x="1902246" y="1929179"/>
                </a:cubicBezTo>
                <a:cubicBezTo>
                  <a:pt x="1902246" y="1925411"/>
                  <a:pt x="1905299" y="1922356"/>
                  <a:pt x="1909068" y="1922356"/>
                </a:cubicBezTo>
                <a:close/>
                <a:moveTo>
                  <a:pt x="1847666" y="1922356"/>
                </a:moveTo>
                <a:cubicBezTo>
                  <a:pt x="1851435" y="1922356"/>
                  <a:pt x="1854489" y="1925411"/>
                  <a:pt x="1854489" y="1929179"/>
                </a:cubicBezTo>
                <a:cubicBezTo>
                  <a:pt x="1854489" y="1932946"/>
                  <a:pt x="1851435" y="1936001"/>
                  <a:pt x="1847666" y="1936001"/>
                </a:cubicBezTo>
                <a:cubicBezTo>
                  <a:pt x="1843897" y="1936001"/>
                  <a:pt x="1840844" y="1932946"/>
                  <a:pt x="1840844" y="1929179"/>
                </a:cubicBezTo>
                <a:cubicBezTo>
                  <a:pt x="1840844" y="1925411"/>
                  <a:pt x="1843897" y="1922356"/>
                  <a:pt x="1847666" y="1922356"/>
                </a:cubicBezTo>
                <a:close/>
                <a:moveTo>
                  <a:pt x="1786265" y="1922356"/>
                </a:moveTo>
                <a:cubicBezTo>
                  <a:pt x="1790034" y="1922356"/>
                  <a:pt x="1793087" y="1925411"/>
                  <a:pt x="1793087" y="1929179"/>
                </a:cubicBezTo>
                <a:cubicBezTo>
                  <a:pt x="1793087" y="1932946"/>
                  <a:pt x="1790034" y="1936001"/>
                  <a:pt x="1786265" y="1936001"/>
                </a:cubicBezTo>
                <a:cubicBezTo>
                  <a:pt x="1782495" y="1936001"/>
                  <a:pt x="1779443" y="1932946"/>
                  <a:pt x="1779443" y="1929179"/>
                </a:cubicBezTo>
                <a:cubicBezTo>
                  <a:pt x="1779443" y="1925411"/>
                  <a:pt x="1782495" y="1922356"/>
                  <a:pt x="1786265" y="1922356"/>
                </a:cubicBezTo>
                <a:close/>
                <a:moveTo>
                  <a:pt x="1724864" y="1922356"/>
                </a:moveTo>
                <a:cubicBezTo>
                  <a:pt x="1728633" y="1922356"/>
                  <a:pt x="1731686" y="1925411"/>
                  <a:pt x="1731686" y="1929179"/>
                </a:cubicBezTo>
                <a:cubicBezTo>
                  <a:pt x="1731686" y="1932946"/>
                  <a:pt x="1728633" y="1936001"/>
                  <a:pt x="1724864" y="1936001"/>
                </a:cubicBezTo>
                <a:cubicBezTo>
                  <a:pt x="1721094" y="1936001"/>
                  <a:pt x="1718042" y="1932946"/>
                  <a:pt x="1718042" y="1929179"/>
                </a:cubicBezTo>
                <a:cubicBezTo>
                  <a:pt x="1718042" y="1925411"/>
                  <a:pt x="1721094" y="1922356"/>
                  <a:pt x="1724864" y="1922356"/>
                </a:cubicBezTo>
                <a:close/>
                <a:moveTo>
                  <a:pt x="558240" y="1866584"/>
                </a:moveTo>
                <a:cubicBezTo>
                  <a:pt x="558359" y="1866570"/>
                  <a:pt x="558479" y="1866570"/>
                  <a:pt x="558598" y="1866584"/>
                </a:cubicBezTo>
                <a:cubicBezTo>
                  <a:pt x="559451" y="1866684"/>
                  <a:pt x="560048" y="1867447"/>
                  <a:pt x="559946" y="1868289"/>
                </a:cubicBezTo>
                <a:cubicBezTo>
                  <a:pt x="559946" y="1869231"/>
                  <a:pt x="559178" y="1869995"/>
                  <a:pt x="558240" y="1869995"/>
                </a:cubicBezTo>
                <a:cubicBezTo>
                  <a:pt x="557336" y="1869916"/>
                  <a:pt x="556620" y="1869197"/>
                  <a:pt x="556535" y="1868289"/>
                </a:cubicBezTo>
                <a:cubicBezTo>
                  <a:pt x="556535" y="1867348"/>
                  <a:pt x="557302" y="1866584"/>
                  <a:pt x="558240" y="1866584"/>
                </a:cubicBezTo>
                <a:close/>
                <a:moveTo>
                  <a:pt x="496839" y="1866583"/>
                </a:moveTo>
                <a:cubicBezTo>
                  <a:pt x="497504" y="1866583"/>
                  <a:pt x="498033" y="1867117"/>
                  <a:pt x="498033" y="1867777"/>
                </a:cubicBezTo>
                <a:cubicBezTo>
                  <a:pt x="498033" y="1868437"/>
                  <a:pt x="497504" y="1868971"/>
                  <a:pt x="496839" y="1868971"/>
                </a:cubicBezTo>
                <a:cubicBezTo>
                  <a:pt x="496173" y="1868971"/>
                  <a:pt x="495645" y="1868437"/>
                  <a:pt x="495645" y="1867777"/>
                </a:cubicBezTo>
                <a:cubicBezTo>
                  <a:pt x="495645" y="1867117"/>
                  <a:pt x="496173" y="1866583"/>
                  <a:pt x="496839" y="1866583"/>
                </a:cubicBezTo>
                <a:close/>
                <a:moveTo>
                  <a:pt x="619641" y="1865560"/>
                </a:moveTo>
                <a:cubicBezTo>
                  <a:pt x="620869" y="1865560"/>
                  <a:pt x="621858" y="1866553"/>
                  <a:pt x="621858" y="1867778"/>
                </a:cubicBezTo>
                <a:cubicBezTo>
                  <a:pt x="621858" y="1869002"/>
                  <a:pt x="620869" y="1869995"/>
                  <a:pt x="619641" y="1869995"/>
                </a:cubicBezTo>
                <a:cubicBezTo>
                  <a:pt x="618413" y="1869995"/>
                  <a:pt x="617424" y="1869002"/>
                  <a:pt x="617424" y="1867778"/>
                </a:cubicBezTo>
                <a:cubicBezTo>
                  <a:pt x="617424" y="1866553"/>
                  <a:pt x="618413" y="1865560"/>
                  <a:pt x="619641" y="1865560"/>
                </a:cubicBezTo>
                <a:close/>
                <a:moveTo>
                  <a:pt x="681042" y="1865048"/>
                </a:moveTo>
                <a:cubicBezTo>
                  <a:pt x="682543" y="1865048"/>
                  <a:pt x="683771" y="1866270"/>
                  <a:pt x="683771" y="1867777"/>
                </a:cubicBezTo>
                <a:cubicBezTo>
                  <a:pt x="683771" y="1869285"/>
                  <a:pt x="682543" y="1870506"/>
                  <a:pt x="681042" y="1870506"/>
                </a:cubicBezTo>
                <a:cubicBezTo>
                  <a:pt x="679541" y="1870506"/>
                  <a:pt x="678314" y="1869285"/>
                  <a:pt x="678314" y="1867777"/>
                </a:cubicBezTo>
                <a:cubicBezTo>
                  <a:pt x="678314" y="1866270"/>
                  <a:pt x="679541" y="1865048"/>
                  <a:pt x="681042" y="1865048"/>
                </a:cubicBezTo>
                <a:close/>
                <a:moveTo>
                  <a:pt x="743126" y="1864537"/>
                </a:moveTo>
                <a:cubicBezTo>
                  <a:pt x="743245" y="1864530"/>
                  <a:pt x="743365" y="1864530"/>
                  <a:pt x="743484" y="1864537"/>
                </a:cubicBezTo>
                <a:cubicBezTo>
                  <a:pt x="745173" y="1864634"/>
                  <a:pt x="746469" y="1866085"/>
                  <a:pt x="746367" y="1867777"/>
                </a:cubicBezTo>
                <a:cubicBezTo>
                  <a:pt x="746367" y="1869566"/>
                  <a:pt x="744917" y="1871018"/>
                  <a:pt x="743126" y="1871018"/>
                </a:cubicBezTo>
                <a:cubicBezTo>
                  <a:pt x="741370" y="1870933"/>
                  <a:pt x="739971" y="1869531"/>
                  <a:pt x="739886" y="1867777"/>
                </a:cubicBezTo>
                <a:cubicBezTo>
                  <a:pt x="739886" y="1865988"/>
                  <a:pt x="741335" y="1864537"/>
                  <a:pt x="743126" y="1864537"/>
                </a:cubicBezTo>
                <a:close/>
                <a:moveTo>
                  <a:pt x="803845" y="1864195"/>
                </a:moveTo>
                <a:cubicBezTo>
                  <a:pt x="805824" y="1864195"/>
                  <a:pt x="807427" y="1865799"/>
                  <a:pt x="807427" y="1867777"/>
                </a:cubicBezTo>
                <a:cubicBezTo>
                  <a:pt x="807427" y="1869756"/>
                  <a:pt x="805824" y="1871359"/>
                  <a:pt x="803845" y="1871359"/>
                </a:cubicBezTo>
                <a:cubicBezTo>
                  <a:pt x="801901" y="1871272"/>
                  <a:pt x="800349" y="1869718"/>
                  <a:pt x="800264" y="1867777"/>
                </a:cubicBezTo>
                <a:cubicBezTo>
                  <a:pt x="800264" y="1865799"/>
                  <a:pt x="801867" y="1864195"/>
                  <a:pt x="803845" y="1864195"/>
                </a:cubicBezTo>
                <a:close/>
                <a:moveTo>
                  <a:pt x="865246" y="1863683"/>
                </a:moveTo>
                <a:cubicBezTo>
                  <a:pt x="867514" y="1863683"/>
                  <a:pt x="869339" y="1865517"/>
                  <a:pt x="869339" y="1867777"/>
                </a:cubicBezTo>
                <a:cubicBezTo>
                  <a:pt x="869339" y="1870037"/>
                  <a:pt x="867514" y="1871870"/>
                  <a:pt x="865246" y="1871870"/>
                </a:cubicBezTo>
                <a:cubicBezTo>
                  <a:pt x="862977" y="1871870"/>
                  <a:pt x="861153" y="1870037"/>
                  <a:pt x="861153" y="1867777"/>
                </a:cubicBezTo>
                <a:cubicBezTo>
                  <a:pt x="861153" y="1865517"/>
                  <a:pt x="862977" y="1863683"/>
                  <a:pt x="865246" y="1863683"/>
                </a:cubicBezTo>
                <a:close/>
                <a:moveTo>
                  <a:pt x="926647" y="1863342"/>
                </a:moveTo>
                <a:cubicBezTo>
                  <a:pt x="926766" y="1863337"/>
                  <a:pt x="926886" y="1863337"/>
                  <a:pt x="926988" y="1863342"/>
                </a:cubicBezTo>
                <a:cubicBezTo>
                  <a:pt x="929342" y="1863438"/>
                  <a:pt x="931184" y="1865423"/>
                  <a:pt x="931081" y="1867777"/>
                </a:cubicBezTo>
                <a:cubicBezTo>
                  <a:pt x="931081" y="1870226"/>
                  <a:pt x="929103" y="1872211"/>
                  <a:pt x="926647" y="1872211"/>
                </a:cubicBezTo>
                <a:cubicBezTo>
                  <a:pt x="924191" y="1872211"/>
                  <a:pt x="922213" y="1870226"/>
                  <a:pt x="922213" y="1867777"/>
                </a:cubicBezTo>
                <a:cubicBezTo>
                  <a:pt x="922213" y="1865328"/>
                  <a:pt x="924191" y="1863342"/>
                  <a:pt x="926647" y="1863342"/>
                </a:cubicBezTo>
                <a:close/>
                <a:moveTo>
                  <a:pt x="988048" y="1863001"/>
                </a:moveTo>
                <a:cubicBezTo>
                  <a:pt x="988168" y="1862996"/>
                  <a:pt x="988287" y="1862996"/>
                  <a:pt x="988390" y="1863001"/>
                </a:cubicBezTo>
                <a:cubicBezTo>
                  <a:pt x="990931" y="1863097"/>
                  <a:pt x="992926" y="1865236"/>
                  <a:pt x="992824" y="1867777"/>
                </a:cubicBezTo>
                <a:cubicBezTo>
                  <a:pt x="992824" y="1870414"/>
                  <a:pt x="990692" y="1872553"/>
                  <a:pt x="988048" y="1872553"/>
                </a:cubicBezTo>
                <a:cubicBezTo>
                  <a:pt x="985456" y="1872464"/>
                  <a:pt x="983358" y="1870376"/>
                  <a:pt x="983273" y="1867777"/>
                </a:cubicBezTo>
                <a:cubicBezTo>
                  <a:pt x="983273" y="1865140"/>
                  <a:pt x="985405" y="1863001"/>
                  <a:pt x="988048" y="1863001"/>
                </a:cubicBezTo>
                <a:close/>
                <a:moveTo>
                  <a:pt x="1050132" y="1862660"/>
                </a:moveTo>
                <a:cubicBezTo>
                  <a:pt x="1050251" y="1862657"/>
                  <a:pt x="1050371" y="1862657"/>
                  <a:pt x="1050473" y="1862660"/>
                </a:cubicBezTo>
                <a:cubicBezTo>
                  <a:pt x="1053202" y="1862756"/>
                  <a:pt x="1055351" y="1865046"/>
                  <a:pt x="1055249" y="1867777"/>
                </a:cubicBezTo>
                <a:cubicBezTo>
                  <a:pt x="1055249" y="1870603"/>
                  <a:pt x="1052963" y="1872894"/>
                  <a:pt x="1050132" y="1872894"/>
                </a:cubicBezTo>
                <a:cubicBezTo>
                  <a:pt x="1047352" y="1872805"/>
                  <a:pt x="1045100" y="1870565"/>
                  <a:pt x="1045016" y="1867777"/>
                </a:cubicBezTo>
                <a:cubicBezTo>
                  <a:pt x="1045016" y="1864951"/>
                  <a:pt x="1047301" y="1862660"/>
                  <a:pt x="1050132" y="1862660"/>
                </a:cubicBezTo>
                <a:close/>
                <a:moveTo>
                  <a:pt x="1110852" y="1862319"/>
                </a:moveTo>
                <a:cubicBezTo>
                  <a:pt x="1113871" y="1862319"/>
                  <a:pt x="1116310" y="1864764"/>
                  <a:pt x="1116310" y="1867777"/>
                </a:cubicBezTo>
                <a:cubicBezTo>
                  <a:pt x="1116310" y="1870791"/>
                  <a:pt x="1113871" y="1873235"/>
                  <a:pt x="1110852" y="1873235"/>
                </a:cubicBezTo>
                <a:cubicBezTo>
                  <a:pt x="1107867" y="1873147"/>
                  <a:pt x="1105479" y="1870754"/>
                  <a:pt x="1105394" y="1867777"/>
                </a:cubicBezTo>
                <a:cubicBezTo>
                  <a:pt x="1105394" y="1864764"/>
                  <a:pt x="1107833" y="1862319"/>
                  <a:pt x="1110852" y="1862319"/>
                </a:cubicBezTo>
                <a:close/>
                <a:moveTo>
                  <a:pt x="1172619" y="1861844"/>
                </a:moveTo>
                <a:cubicBezTo>
                  <a:pt x="1175822" y="1861844"/>
                  <a:pt x="1178418" y="1864440"/>
                  <a:pt x="1178418" y="1867643"/>
                </a:cubicBezTo>
                <a:cubicBezTo>
                  <a:pt x="1178418" y="1870846"/>
                  <a:pt x="1175822" y="1873442"/>
                  <a:pt x="1172619" y="1873442"/>
                </a:cubicBezTo>
                <a:cubicBezTo>
                  <a:pt x="1169416" y="1873442"/>
                  <a:pt x="1166820" y="1870846"/>
                  <a:pt x="1166820" y="1867643"/>
                </a:cubicBezTo>
                <a:cubicBezTo>
                  <a:pt x="1166820" y="1864440"/>
                  <a:pt x="1169416" y="1861844"/>
                  <a:pt x="1172619" y="1861844"/>
                </a:cubicBezTo>
                <a:close/>
                <a:moveTo>
                  <a:pt x="1233654" y="1861637"/>
                </a:moveTo>
                <a:cubicBezTo>
                  <a:pt x="1237048" y="1861637"/>
                  <a:pt x="1239794" y="1864387"/>
                  <a:pt x="1239794" y="1867778"/>
                </a:cubicBezTo>
                <a:cubicBezTo>
                  <a:pt x="1239794" y="1871168"/>
                  <a:pt x="1237048" y="1873918"/>
                  <a:pt x="1233654" y="1873918"/>
                </a:cubicBezTo>
                <a:cubicBezTo>
                  <a:pt x="1230260" y="1873918"/>
                  <a:pt x="1227514" y="1871168"/>
                  <a:pt x="1227514" y="1867778"/>
                </a:cubicBezTo>
                <a:cubicBezTo>
                  <a:pt x="1227514" y="1864387"/>
                  <a:pt x="1230260" y="1861637"/>
                  <a:pt x="1233654" y="1861637"/>
                </a:cubicBezTo>
                <a:close/>
                <a:moveTo>
                  <a:pt x="1295055" y="1861467"/>
                </a:moveTo>
                <a:cubicBezTo>
                  <a:pt x="1295175" y="1861464"/>
                  <a:pt x="1295294" y="1861464"/>
                  <a:pt x="1295397" y="1861467"/>
                </a:cubicBezTo>
                <a:cubicBezTo>
                  <a:pt x="1298791" y="1861563"/>
                  <a:pt x="1301468" y="1864389"/>
                  <a:pt x="1301366" y="1867778"/>
                </a:cubicBezTo>
                <a:cubicBezTo>
                  <a:pt x="1301366" y="1871262"/>
                  <a:pt x="1298535" y="1874088"/>
                  <a:pt x="1295055" y="1874088"/>
                </a:cubicBezTo>
                <a:cubicBezTo>
                  <a:pt x="1291610" y="1873998"/>
                  <a:pt x="1288830" y="1871225"/>
                  <a:pt x="1288745" y="1867778"/>
                </a:cubicBezTo>
                <a:cubicBezTo>
                  <a:pt x="1288745" y="1864293"/>
                  <a:pt x="1291576" y="1861467"/>
                  <a:pt x="1295055" y="1861467"/>
                </a:cubicBezTo>
                <a:close/>
                <a:moveTo>
                  <a:pt x="1971152" y="1861125"/>
                </a:moveTo>
                <a:cubicBezTo>
                  <a:pt x="1971271" y="1861122"/>
                  <a:pt x="1971391" y="1861122"/>
                  <a:pt x="1971493" y="1861125"/>
                </a:cubicBezTo>
                <a:cubicBezTo>
                  <a:pt x="1975075" y="1861221"/>
                  <a:pt x="1977906" y="1864198"/>
                  <a:pt x="1977804" y="1867777"/>
                </a:cubicBezTo>
                <a:cubicBezTo>
                  <a:pt x="1977804" y="1871451"/>
                  <a:pt x="1974819" y="1874429"/>
                  <a:pt x="1971152" y="1874429"/>
                </a:cubicBezTo>
                <a:cubicBezTo>
                  <a:pt x="1967518" y="1874338"/>
                  <a:pt x="1964585" y="1871413"/>
                  <a:pt x="1964500" y="1867777"/>
                </a:cubicBezTo>
                <a:cubicBezTo>
                  <a:pt x="1964500" y="1864103"/>
                  <a:pt x="1967485" y="1861125"/>
                  <a:pt x="1971152" y="1861125"/>
                </a:cubicBezTo>
                <a:close/>
                <a:moveTo>
                  <a:pt x="1357139" y="1861125"/>
                </a:moveTo>
                <a:cubicBezTo>
                  <a:pt x="1357258" y="1861122"/>
                  <a:pt x="1357378" y="1861122"/>
                  <a:pt x="1357480" y="1861125"/>
                </a:cubicBezTo>
                <a:cubicBezTo>
                  <a:pt x="1361062" y="1861221"/>
                  <a:pt x="1363893" y="1864198"/>
                  <a:pt x="1363791" y="1867777"/>
                </a:cubicBezTo>
                <a:cubicBezTo>
                  <a:pt x="1363791" y="1871451"/>
                  <a:pt x="1360806" y="1874429"/>
                  <a:pt x="1357139" y="1874429"/>
                </a:cubicBezTo>
                <a:cubicBezTo>
                  <a:pt x="1353505" y="1874338"/>
                  <a:pt x="1350572" y="1871413"/>
                  <a:pt x="1350487" y="1867777"/>
                </a:cubicBezTo>
                <a:cubicBezTo>
                  <a:pt x="1350487" y="1864103"/>
                  <a:pt x="1353472" y="1861125"/>
                  <a:pt x="1357139" y="1861125"/>
                </a:cubicBezTo>
                <a:close/>
                <a:moveTo>
                  <a:pt x="1417858" y="1860954"/>
                </a:moveTo>
                <a:cubicBezTo>
                  <a:pt x="1421627" y="1860954"/>
                  <a:pt x="1424680" y="1864009"/>
                  <a:pt x="1424680" y="1867777"/>
                </a:cubicBezTo>
                <a:cubicBezTo>
                  <a:pt x="1424680" y="1871544"/>
                  <a:pt x="1421627" y="1874599"/>
                  <a:pt x="1417858" y="1874599"/>
                </a:cubicBezTo>
                <a:cubicBezTo>
                  <a:pt x="1414088" y="1874599"/>
                  <a:pt x="1411036" y="1871544"/>
                  <a:pt x="1411036" y="1867777"/>
                </a:cubicBezTo>
                <a:cubicBezTo>
                  <a:pt x="1411036" y="1864009"/>
                  <a:pt x="1414088" y="1860954"/>
                  <a:pt x="1417858" y="1860954"/>
                </a:cubicBezTo>
                <a:close/>
                <a:moveTo>
                  <a:pt x="1479625" y="1860650"/>
                </a:moveTo>
                <a:cubicBezTo>
                  <a:pt x="1483487" y="1860650"/>
                  <a:pt x="1486618" y="1863781"/>
                  <a:pt x="1486618" y="1867643"/>
                </a:cubicBezTo>
                <a:cubicBezTo>
                  <a:pt x="1486618" y="1871505"/>
                  <a:pt x="1483487" y="1874636"/>
                  <a:pt x="1479625" y="1874636"/>
                </a:cubicBezTo>
                <a:cubicBezTo>
                  <a:pt x="1475763" y="1874636"/>
                  <a:pt x="1472632" y="1871505"/>
                  <a:pt x="1472632" y="1867643"/>
                </a:cubicBezTo>
                <a:cubicBezTo>
                  <a:pt x="1472632" y="1863781"/>
                  <a:pt x="1475763" y="1860650"/>
                  <a:pt x="1479625" y="1860650"/>
                </a:cubicBezTo>
                <a:close/>
                <a:moveTo>
                  <a:pt x="1540660" y="1860613"/>
                </a:moveTo>
                <a:cubicBezTo>
                  <a:pt x="1544617" y="1860613"/>
                  <a:pt x="1547823" y="1863820"/>
                  <a:pt x="1547823" y="1867777"/>
                </a:cubicBezTo>
                <a:cubicBezTo>
                  <a:pt x="1547823" y="1871734"/>
                  <a:pt x="1544617" y="1874940"/>
                  <a:pt x="1540660" y="1874940"/>
                </a:cubicBezTo>
                <a:cubicBezTo>
                  <a:pt x="1536703" y="1874940"/>
                  <a:pt x="1533497" y="1871734"/>
                  <a:pt x="1533497" y="1867777"/>
                </a:cubicBezTo>
                <a:cubicBezTo>
                  <a:pt x="1533497" y="1863820"/>
                  <a:pt x="1536703" y="1860613"/>
                  <a:pt x="1540660" y="1860613"/>
                </a:cubicBezTo>
                <a:close/>
                <a:moveTo>
                  <a:pt x="1602061" y="1860443"/>
                </a:moveTo>
                <a:cubicBezTo>
                  <a:pt x="1606104" y="1860443"/>
                  <a:pt x="1609396" y="1863727"/>
                  <a:pt x="1609396" y="1867777"/>
                </a:cubicBezTo>
                <a:cubicBezTo>
                  <a:pt x="1609396" y="1871828"/>
                  <a:pt x="1606104" y="1875112"/>
                  <a:pt x="1602061" y="1875112"/>
                </a:cubicBezTo>
                <a:cubicBezTo>
                  <a:pt x="1598054" y="1875021"/>
                  <a:pt x="1594813" y="1871791"/>
                  <a:pt x="1594728" y="1867777"/>
                </a:cubicBezTo>
                <a:cubicBezTo>
                  <a:pt x="1594728" y="1863727"/>
                  <a:pt x="1598003" y="1860443"/>
                  <a:pt x="1602061" y="1860443"/>
                </a:cubicBezTo>
                <a:close/>
                <a:moveTo>
                  <a:pt x="1664145" y="1860273"/>
                </a:moveTo>
                <a:cubicBezTo>
                  <a:pt x="1664264" y="1860270"/>
                  <a:pt x="1664367" y="1860270"/>
                  <a:pt x="1664486" y="1860273"/>
                </a:cubicBezTo>
                <a:cubicBezTo>
                  <a:pt x="1668546" y="1860368"/>
                  <a:pt x="1671752" y="1863729"/>
                  <a:pt x="1671650" y="1867778"/>
                </a:cubicBezTo>
                <a:cubicBezTo>
                  <a:pt x="1671650" y="1871922"/>
                  <a:pt x="1668290" y="1875282"/>
                  <a:pt x="1664145" y="1875282"/>
                </a:cubicBezTo>
                <a:cubicBezTo>
                  <a:pt x="1660000" y="1875282"/>
                  <a:pt x="1656641" y="1871922"/>
                  <a:pt x="1656641" y="1867778"/>
                </a:cubicBezTo>
                <a:cubicBezTo>
                  <a:pt x="1656641" y="1863633"/>
                  <a:pt x="1660000" y="1860273"/>
                  <a:pt x="1664145" y="1860273"/>
                </a:cubicBezTo>
                <a:close/>
                <a:moveTo>
                  <a:pt x="1909067" y="1860102"/>
                </a:moveTo>
                <a:cubicBezTo>
                  <a:pt x="1913315" y="1860102"/>
                  <a:pt x="1916743" y="1863539"/>
                  <a:pt x="1916743" y="1867778"/>
                </a:cubicBezTo>
                <a:cubicBezTo>
                  <a:pt x="1916743" y="1872016"/>
                  <a:pt x="1913315" y="1875453"/>
                  <a:pt x="1909067" y="1875453"/>
                </a:cubicBezTo>
                <a:cubicBezTo>
                  <a:pt x="1904821" y="1875453"/>
                  <a:pt x="1901393" y="1872016"/>
                  <a:pt x="1901393" y="1867778"/>
                </a:cubicBezTo>
                <a:cubicBezTo>
                  <a:pt x="1901393" y="1863539"/>
                  <a:pt x="1904821" y="1860102"/>
                  <a:pt x="1909067" y="1860102"/>
                </a:cubicBezTo>
                <a:close/>
                <a:moveTo>
                  <a:pt x="1847667" y="1860102"/>
                </a:moveTo>
                <a:cubicBezTo>
                  <a:pt x="1851914" y="1860102"/>
                  <a:pt x="1855342" y="1863539"/>
                  <a:pt x="1855342" y="1867778"/>
                </a:cubicBezTo>
                <a:cubicBezTo>
                  <a:pt x="1855342" y="1872016"/>
                  <a:pt x="1851914" y="1875453"/>
                  <a:pt x="1847667" y="1875453"/>
                </a:cubicBezTo>
                <a:cubicBezTo>
                  <a:pt x="1843420" y="1875453"/>
                  <a:pt x="1839992" y="1872016"/>
                  <a:pt x="1839992" y="1867778"/>
                </a:cubicBezTo>
                <a:cubicBezTo>
                  <a:pt x="1839992" y="1863539"/>
                  <a:pt x="1843420" y="1860102"/>
                  <a:pt x="1847667" y="1860102"/>
                </a:cubicBezTo>
                <a:close/>
                <a:moveTo>
                  <a:pt x="1786265" y="1860102"/>
                </a:moveTo>
                <a:cubicBezTo>
                  <a:pt x="1790512" y="1860102"/>
                  <a:pt x="1793940" y="1863539"/>
                  <a:pt x="1793940" y="1867778"/>
                </a:cubicBezTo>
                <a:cubicBezTo>
                  <a:pt x="1793940" y="1872016"/>
                  <a:pt x="1790512" y="1875453"/>
                  <a:pt x="1786265" y="1875453"/>
                </a:cubicBezTo>
                <a:cubicBezTo>
                  <a:pt x="1782018" y="1875453"/>
                  <a:pt x="1778590" y="1872016"/>
                  <a:pt x="1778590" y="1867778"/>
                </a:cubicBezTo>
                <a:cubicBezTo>
                  <a:pt x="1778590" y="1863539"/>
                  <a:pt x="1782018" y="1860102"/>
                  <a:pt x="1786265" y="1860102"/>
                </a:cubicBezTo>
                <a:close/>
                <a:moveTo>
                  <a:pt x="1724864" y="1860102"/>
                </a:moveTo>
                <a:cubicBezTo>
                  <a:pt x="1729111" y="1860102"/>
                  <a:pt x="1732539" y="1863539"/>
                  <a:pt x="1732539" y="1867778"/>
                </a:cubicBezTo>
                <a:cubicBezTo>
                  <a:pt x="1732539" y="1872016"/>
                  <a:pt x="1729111" y="1875453"/>
                  <a:pt x="1724864" y="1875453"/>
                </a:cubicBezTo>
                <a:cubicBezTo>
                  <a:pt x="1720617" y="1875453"/>
                  <a:pt x="1717189" y="1872016"/>
                  <a:pt x="1717189" y="1867778"/>
                </a:cubicBezTo>
                <a:cubicBezTo>
                  <a:pt x="1717189" y="1863539"/>
                  <a:pt x="1720617" y="1860102"/>
                  <a:pt x="1724864" y="1860102"/>
                </a:cubicBezTo>
                <a:close/>
                <a:moveTo>
                  <a:pt x="373184" y="1806376"/>
                </a:moveTo>
                <a:cubicBezTo>
                  <a:pt x="373440" y="1806224"/>
                  <a:pt x="373781" y="1806224"/>
                  <a:pt x="374036" y="1806376"/>
                </a:cubicBezTo>
                <a:lnTo>
                  <a:pt x="374889" y="1806376"/>
                </a:lnTo>
                <a:cubicBezTo>
                  <a:pt x="374889" y="1806847"/>
                  <a:pt x="374514" y="1807229"/>
                  <a:pt x="374036" y="1807229"/>
                </a:cubicBezTo>
                <a:cubicBezTo>
                  <a:pt x="373593" y="1807161"/>
                  <a:pt x="373252" y="1806816"/>
                  <a:pt x="373184" y="1806376"/>
                </a:cubicBezTo>
                <a:close/>
                <a:moveTo>
                  <a:pt x="435437" y="1805011"/>
                </a:moveTo>
                <a:cubicBezTo>
                  <a:pt x="435557" y="1804993"/>
                  <a:pt x="435676" y="1804993"/>
                  <a:pt x="435812" y="1805011"/>
                </a:cubicBezTo>
                <a:cubicBezTo>
                  <a:pt x="436460" y="1805114"/>
                  <a:pt x="436904" y="1805724"/>
                  <a:pt x="436802" y="1806376"/>
                </a:cubicBezTo>
                <a:cubicBezTo>
                  <a:pt x="436802" y="1807130"/>
                  <a:pt x="436187" y="1807740"/>
                  <a:pt x="435437" y="1807740"/>
                </a:cubicBezTo>
                <a:cubicBezTo>
                  <a:pt x="434721" y="1807664"/>
                  <a:pt x="434141" y="1807096"/>
                  <a:pt x="434073" y="1806376"/>
                </a:cubicBezTo>
                <a:cubicBezTo>
                  <a:pt x="434073" y="1805622"/>
                  <a:pt x="434686" y="1805011"/>
                  <a:pt x="435437" y="1805011"/>
                </a:cubicBezTo>
                <a:close/>
                <a:moveTo>
                  <a:pt x="496838" y="1804499"/>
                </a:moveTo>
                <a:cubicBezTo>
                  <a:pt x="497879" y="1804499"/>
                  <a:pt x="498715" y="1805340"/>
                  <a:pt x="498715" y="1806376"/>
                </a:cubicBezTo>
                <a:cubicBezTo>
                  <a:pt x="498715" y="1807413"/>
                  <a:pt x="497879" y="1808252"/>
                  <a:pt x="496838" y="1808252"/>
                </a:cubicBezTo>
                <a:cubicBezTo>
                  <a:pt x="495798" y="1808252"/>
                  <a:pt x="494963" y="1807413"/>
                  <a:pt x="494963" y="1806376"/>
                </a:cubicBezTo>
                <a:cubicBezTo>
                  <a:pt x="494963" y="1805339"/>
                  <a:pt x="495798" y="1804499"/>
                  <a:pt x="496838" y="1804499"/>
                </a:cubicBezTo>
                <a:close/>
                <a:moveTo>
                  <a:pt x="558240" y="1803988"/>
                </a:moveTo>
                <a:cubicBezTo>
                  <a:pt x="559553" y="1803988"/>
                  <a:pt x="560627" y="1805058"/>
                  <a:pt x="560627" y="1806376"/>
                </a:cubicBezTo>
                <a:cubicBezTo>
                  <a:pt x="560627" y="1807695"/>
                  <a:pt x="559553" y="1808764"/>
                  <a:pt x="558240" y="1808764"/>
                </a:cubicBezTo>
                <a:cubicBezTo>
                  <a:pt x="556960" y="1808681"/>
                  <a:pt x="555937" y="1807659"/>
                  <a:pt x="555852" y="1806376"/>
                </a:cubicBezTo>
                <a:cubicBezTo>
                  <a:pt x="555852" y="1805058"/>
                  <a:pt x="556926" y="1803988"/>
                  <a:pt x="558240" y="1803988"/>
                </a:cubicBezTo>
                <a:close/>
                <a:moveTo>
                  <a:pt x="619641" y="1803477"/>
                </a:moveTo>
                <a:cubicBezTo>
                  <a:pt x="619760" y="1803470"/>
                  <a:pt x="619880" y="1803470"/>
                  <a:pt x="619999" y="1803477"/>
                </a:cubicBezTo>
                <a:cubicBezTo>
                  <a:pt x="621500" y="1803574"/>
                  <a:pt x="622643" y="1804872"/>
                  <a:pt x="622541" y="1806376"/>
                </a:cubicBezTo>
                <a:cubicBezTo>
                  <a:pt x="622541" y="1807978"/>
                  <a:pt x="621244" y="1809276"/>
                  <a:pt x="619641" y="1809276"/>
                </a:cubicBezTo>
                <a:cubicBezTo>
                  <a:pt x="618072" y="1809190"/>
                  <a:pt x="616827" y="1807942"/>
                  <a:pt x="616742" y="1806376"/>
                </a:cubicBezTo>
                <a:cubicBezTo>
                  <a:pt x="616742" y="1804775"/>
                  <a:pt x="618038" y="1803477"/>
                  <a:pt x="619641" y="1803477"/>
                </a:cubicBezTo>
                <a:close/>
                <a:moveTo>
                  <a:pt x="681042" y="1802964"/>
                </a:moveTo>
                <a:cubicBezTo>
                  <a:pt x="682919" y="1802964"/>
                  <a:pt x="684454" y="1804491"/>
                  <a:pt x="684454" y="1806376"/>
                </a:cubicBezTo>
                <a:cubicBezTo>
                  <a:pt x="684454" y="1808260"/>
                  <a:pt x="682919" y="1809787"/>
                  <a:pt x="681042" y="1809787"/>
                </a:cubicBezTo>
                <a:cubicBezTo>
                  <a:pt x="679167" y="1809787"/>
                  <a:pt x="677632" y="1808260"/>
                  <a:pt x="677632" y="1806376"/>
                </a:cubicBezTo>
                <a:cubicBezTo>
                  <a:pt x="677632" y="1804491"/>
                  <a:pt x="679167" y="1802964"/>
                  <a:pt x="681042" y="1802964"/>
                </a:cubicBezTo>
                <a:close/>
                <a:moveTo>
                  <a:pt x="743126" y="1802453"/>
                </a:moveTo>
                <a:cubicBezTo>
                  <a:pt x="745292" y="1802453"/>
                  <a:pt x="747049" y="1804210"/>
                  <a:pt x="747049" y="1806376"/>
                </a:cubicBezTo>
                <a:cubicBezTo>
                  <a:pt x="747049" y="1808542"/>
                  <a:pt x="745292" y="1810299"/>
                  <a:pt x="743126" y="1810299"/>
                </a:cubicBezTo>
                <a:cubicBezTo>
                  <a:pt x="740994" y="1810212"/>
                  <a:pt x="739288" y="1808507"/>
                  <a:pt x="739203" y="1806376"/>
                </a:cubicBezTo>
                <a:cubicBezTo>
                  <a:pt x="739203" y="1804210"/>
                  <a:pt x="740959" y="1802453"/>
                  <a:pt x="743126" y="1802453"/>
                </a:cubicBezTo>
                <a:close/>
                <a:moveTo>
                  <a:pt x="803845" y="1802112"/>
                </a:moveTo>
                <a:cubicBezTo>
                  <a:pt x="806198" y="1802112"/>
                  <a:pt x="808109" y="1804021"/>
                  <a:pt x="808109" y="1806376"/>
                </a:cubicBezTo>
                <a:cubicBezTo>
                  <a:pt x="808109" y="1808732"/>
                  <a:pt x="806198" y="1810640"/>
                  <a:pt x="803845" y="1810640"/>
                </a:cubicBezTo>
                <a:cubicBezTo>
                  <a:pt x="801491" y="1810640"/>
                  <a:pt x="799581" y="1808732"/>
                  <a:pt x="799581" y="1806376"/>
                </a:cubicBezTo>
                <a:cubicBezTo>
                  <a:pt x="799581" y="1804021"/>
                  <a:pt x="801491" y="1802112"/>
                  <a:pt x="803845" y="1802112"/>
                </a:cubicBezTo>
                <a:close/>
                <a:moveTo>
                  <a:pt x="865246" y="1801600"/>
                </a:moveTo>
                <a:cubicBezTo>
                  <a:pt x="865365" y="1801595"/>
                  <a:pt x="865485" y="1801595"/>
                  <a:pt x="865587" y="1801600"/>
                </a:cubicBezTo>
                <a:cubicBezTo>
                  <a:pt x="868129" y="1801696"/>
                  <a:pt x="870124" y="1803835"/>
                  <a:pt x="870022" y="1806376"/>
                </a:cubicBezTo>
                <a:cubicBezTo>
                  <a:pt x="870022" y="1809013"/>
                  <a:pt x="867890" y="1811152"/>
                  <a:pt x="865246" y="1811152"/>
                </a:cubicBezTo>
                <a:cubicBezTo>
                  <a:pt x="862654" y="1811063"/>
                  <a:pt x="860556" y="1808975"/>
                  <a:pt x="860471" y="1806376"/>
                </a:cubicBezTo>
                <a:cubicBezTo>
                  <a:pt x="860471" y="1803739"/>
                  <a:pt x="862603" y="1801600"/>
                  <a:pt x="865246" y="1801600"/>
                </a:cubicBezTo>
                <a:close/>
                <a:moveTo>
                  <a:pt x="926648" y="1801259"/>
                </a:moveTo>
                <a:cubicBezTo>
                  <a:pt x="926767" y="1801256"/>
                  <a:pt x="926886" y="1801256"/>
                  <a:pt x="926989" y="1801259"/>
                </a:cubicBezTo>
                <a:cubicBezTo>
                  <a:pt x="929718" y="1801355"/>
                  <a:pt x="931867" y="1803645"/>
                  <a:pt x="931764" y="1806376"/>
                </a:cubicBezTo>
                <a:cubicBezTo>
                  <a:pt x="931764" y="1809202"/>
                  <a:pt x="929479" y="1811493"/>
                  <a:pt x="926648" y="1811493"/>
                </a:cubicBezTo>
                <a:cubicBezTo>
                  <a:pt x="923867" y="1811404"/>
                  <a:pt x="921616" y="1809164"/>
                  <a:pt x="921531" y="1806376"/>
                </a:cubicBezTo>
                <a:cubicBezTo>
                  <a:pt x="921531" y="1803550"/>
                  <a:pt x="923816" y="1801259"/>
                  <a:pt x="926648" y="1801259"/>
                </a:cubicBezTo>
                <a:close/>
                <a:moveTo>
                  <a:pt x="988049" y="1800747"/>
                </a:moveTo>
                <a:cubicBezTo>
                  <a:pt x="991153" y="1800747"/>
                  <a:pt x="993678" y="1803267"/>
                  <a:pt x="993678" y="1806376"/>
                </a:cubicBezTo>
                <a:cubicBezTo>
                  <a:pt x="993678" y="1809485"/>
                  <a:pt x="991153" y="1812004"/>
                  <a:pt x="988049" y="1812004"/>
                </a:cubicBezTo>
                <a:cubicBezTo>
                  <a:pt x="984945" y="1812004"/>
                  <a:pt x="982421" y="1809485"/>
                  <a:pt x="982421" y="1806376"/>
                </a:cubicBezTo>
                <a:cubicBezTo>
                  <a:pt x="982421" y="1803267"/>
                  <a:pt x="984945" y="1800747"/>
                  <a:pt x="988049" y="1800747"/>
                </a:cubicBezTo>
                <a:close/>
                <a:moveTo>
                  <a:pt x="1050132" y="1800406"/>
                </a:moveTo>
                <a:cubicBezTo>
                  <a:pt x="1050251" y="1800403"/>
                  <a:pt x="1050371" y="1800403"/>
                  <a:pt x="1050473" y="1800406"/>
                </a:cubicBezTo>
                <a:cubicBezTo>
                  <a:pt x="1053680" y="1800502"/>
                  <a:pt x="1056204" y="1803174"/>
                  <a:pt x="1056102" y="1806376"/>
                </a:cubicBezTo>
                <a:cubicBezTo>
                  <a:pt x="1056102" y="1809672"/>
                  <a:pt x="1053424" y="1812345"/>
                  <a:pt x="1050132" y="1812345"/>
                </a:cubicBezTo>
                <a:cubicBezTo>
                  <a:pt x="1046841" y="1812345"/>
                  <a:pt x="1044163" y="1809672"/>
                  <a:pt x="1044163" y="1806376"/>
                </a:cubicBezTo>
                <a:cubicBezTo>
                  <a:pt x="1044163" y="1803079"/>
                  <a:pt x="1046841" y="1800406"/>
                  <a:pt x="1050132" y="1800406"/>
                </a:cubicBezTo>
                <a:close/>
                <a:moveTo>
                  <a:pt x="1110851" y="1800065"/>
                </a:moveTo>
                <a:cubicBezTo>
                  <a:pt x="1110970" y="1800062"/>
                  <a:pt x="1111090" y="1800062"/>
                  <a:pt x="1111192" y="1800065"/>
                </a:cubicBezTo>
                <a:cubicBezTo>
                  <a:pt x="1114586" y="1800161"/>
                  <a:pt x="1117264" y="1802987"/>
                  <a:pt x="1117162" y="1806376"/>
                </a:cubicBezTo>
                <a:cubicBezTo>
                  <a:pt x="1117162" y="1809860"/>
                  <a:pt x="1114331" y="1812686"/>
                  <a:pt x="1110851" y="1812686"/>
                </a:cubicBezTo>
                <a:cubicBezTo>
                  <a:pt x="1107406" y="1812596"/>
                  <a:pt x="1104626" y="1809823"/>
                  <a:pt x="1104541" y="1806376"/>
                </a:cubicBezTo>
                <a:cubicBezTo>
                  <a:pt x="1104541" y="1802891"/>
                  <a:pt x="1107372" y="1800065"/>
                  <a:pt x="1110851" y="1800065"/>
                </a:cubicBezTo>
                <a:close/>
                <a:moveTo>
                  <a:pt x="1172253" y="1799724"/>
                </a:moveTo>
                <a:cubicBezTo>
                  <a:pt x="1172372" y="1799721"/>
                  <a:pt x="1172492" y="1799721"/>
                  <a:pt x="1172594" y="1799724"/>
                </a:cubicBezTo>
                <a:cubicBezTo>
                  <a:pt x="1176176" y="1799820"/>
                  <a:pt x="1179007" y="1802797"/>
                  <a:pt x="1178904" y="1806376"/>
                </a:cubicBezTo>
                <a:cubicBezTo>
                  <a:pt x="1178904" y="1810050"/>
                  <a:pt x="1175920" y="1813028"/>
                  <a:pt x="1172253" y="1813028"/>
                </a:cubicBezTo>
                <a:cubicBezTo>
                  <a:pt x="1168619" y="1812937"/>
                  <a:pt x="1165686" y="1810012"/>
                  <a:pt x="1165601" y="1806376"/>
                </a:cubicBezTo>
                <a:cubicBezTo>
                  <a:pt x="1165601" y="1802702"/>
                  <a:pt x="1168586" y="1799724"/>
                  <a:pt x="1172253" y="1799724"/>
                </a:cubicBezTo>
                <a:close/>
                <a:moveTo>
                  <a:pt x="1234020" y="1799419"/>
                </a:moveTo>
                <a:cubicBezTo>
                  <a:pt x="1237788" y="1799419"/>
                  <a:pt x="1240843" y="1802473"/>
                  <a:pt x="1240843" y="1806241"/>
                </a:cubicBezTo>
                <a:cubicBezTo>
                  <a:pt x="1240843" y="1810009"/>
                  <a:pt x="1237788" y="1813064"/>
                  <a:pt x="1234020" y="1813064"/>
                </a:cubicBezTo>
                <a:cubicBezTo>
                  <a:pt x="1230252" y="1813064"/>
                  <a:pt x="1227198" y="1810009"/>
                  <a:pt x="1227198" y="1806241"/>
                </a:cubicBezTo>
                <a:cubicBezTo>
                  <a:pt x="1227198" y="1802473"/>
                  <a:pt x="1230252" y="1799419"/>
                  <a:pt x="1234020" y="1799419"/>
                </a:cubicBezTo>
                <a:close/>
                <a:moveTo>
                  <a:pt x="1295055" y="1799212"/>
                </a:moveTo>
                <a:cubicBezTo>
                  <a:pt x="1299012" y="1799212"/>
                  <a:pt x="1302218" y="1802419"/>
                  <a:pt x="1302218" y="1806376"/>
                </a:cubicBezTo>
                <a:cubicBezTo>
                  <a:pt x="1302218" y="1810333"/>
                  <a:pt x="1299012" y="1813539"/>
                  <a:pt x="1295055" y="1813539"/>
                </a:cubicBezTo>
                <a:cubicBezTo>
                  <a:pt x="1291098" y="1813539"/>
                  <a:pt x="1287892" y="1810333"/>
                  <a:pt x="1287892" y="1806376"/>
                </a:cubicBezTo>
                <a:cubicBezTo>
                  <a:pt x="1287892" y="1802419"/>
                  <a:pt x="1291098" y="1799212"/>
                  <a:pt x="1295055" y="1799212"/>
                </a:cubicBezTo>
                <a:close/>
                <a:moveTo>
                  <a:pt x="1602061" y="1798360"/>
                </a:moveTo>
                <a:cubicBezTo>
                  <a:pt x="1602181" y="1798358"/>
                  <a:pt x="1602283" y="1798358"/>
                  <a:pt x="1602403" y="1798360"/>
                </a:cubicBezTo>
                <a:cubicBezTo>
                  <a:pt x="1606837" y="1798455"/>
                  <a:pt x="1610351" y="1802121"/>
                  <a:pt x="1610248" y="1806547"/>
                </a:cubicBezTo>
                <a:cubicBezTo>
                  <a:pt x="1610248" y="1811068"/>
                  <a:pt x="1606581" y="1814733"/>
                  <a:pt x="1602061" y="1814733"/>
                </a:cubicBezTo>
                <a:cubicBezTo>
                  <a:pt x="1597575" y="1814643"/>
                  <a:pt x="1593960" y="1811031"/>
                  <a:pt x="1593875" y="1806547"/>
                </a:cubicBezTo>
                <a:cubicBezTo>
                  <a:pt x="1593875" y="1802025"/>
                  <a:pt x="1597542" y="1798360"/>
                  <a:pt x="1602061" y="1798360"/>
                </a:cubicBezTo>
                <a:close/>
                <a:moveTo>
                  <a:pt x="1479259" y="1798360"/>
                </a:moveTo>
                <a:cubicBezTo>
                  <a:pt x="1479378" y="1798357"/>
                  <a:pt x="1479481" y="1798357"/>
                  <a:pt x="1479600" y="1798360"/>
                </a:cubicBezTo>
                <a:cubicBezTo>
                  <a:pt x="1483847" y="1798456"/>
                  <a:pt x="1487207" y="1801967"/>
                  <a:pt x="1487105" y="1806206"/>
                </a:cubicBezTo>
                <a:cubicBezTo>
                  <a:pt x="1487105" y="1810538"/>
                  <a:pt x="1483591" y="1814051"/>
                  <a:pt x="1479259" y="1814051"/>
                </a:cubicBezTo>
                <a:cubicBezTo>
                  <a:pt x="1474961" y="1813961"/>
                  <a:pt x="1471498" y="1810500"/>
                  <a:pt x="1471414" y="1806206"/>
                </a:cubicBezTo>
                <a:cubicBezTo>
                  <a:pt x="1471414" y="1801872"/>
                  <a:pt x="1474927" y="1798360"/>
                  <a:pt x="1479259" y="1798360"/>
                </a:cubicBezTo>
                <a:close/>
                <a:moveTo>
                  <a:pt x="1357138" y="1798360"/>
                </a:moveTo>
                <a:cubicBezTo>
                  <a:pt x="1357257" y="1798357"/>
                  <a:pt x="1357360" y="1798357"/>
                  <a:pt x="1357479" y="1798360"/>
                </a:cubicBezTo>
                <a:cubicBezTo>
                  <a:pt x="1361539" y="1798456"/>
                  <a:pt x="1364745" y="1801816"/>
                  <a:pt x="1364643" y="1805865"/>
                </a:cubicBezTo>
                <a:cubicBezTo>
                  <a:pt x="1364643" y="1810009"/>
                  <a:pt x="1361283" y="1813369"/>
                  <a:pt x="1357138" y="1813369"/>
                </a:cubicBezTo>
                <a:cubicBezTo>
                  <a:pt x="1352993" y="1813369"/>
                  <a:pt x="1349634" y="1810009"/>
                  <a:pt x="1349634" y="1805865"/>
                </a:cubicBezTo>
                <a:cubicBezTo>
                  <a:pt x="1349634" y="1801720"/>
                  <a:pt x="1352993" y="1798360"/>
                  <a:pt x="1357138" y="1798360"/>
                </a:cubicBezTo>
                <a:close/>
                <a:moveTo>
                  <a:pt x="1971151" y="1798359"/>
                </a:moveTo>
                <a:cubicBezTo>
                  <a:pt x="1975194" y="1798359"/>
                  <a:pt x="1978485" y="1801643"/>
                  <a:pt x="1978485" y="1805693"/>
                </a:cubicBezTo>
                <a:cubicBezTo>
                  <a:pt x="1978485" y="1809744"/>
                  <a:pt x="1975194" y="1813028"/>
                  <a:pt x="1971151" y="1813028"/>
                </a:cubicBezTo>
                <a:cubicBezTo>
                  <a:pt x="1967144" y="1812937"/>
                  <a:pt x="1963903" y="1809707"/>
                  <a:pt x="1963818" y="1805693"/>
                </a:cubicBezTo>
                <a:cubicBezTo>
                  <a:pt x="1963818" y="1801643"/>
                  <a:pt x="1967109" y="1798359"/>
                  <a:pt x="1971151" y="1798359"/>
                </a:cubicBezTo>
                <a:close/>
                <a:moveTo>
                  <a:pt x="1909068" y="1798359"/>
                </a:moveTo>
                <a:cubicBezTo>
                  <a:pt x="1913775" y="1798359"/>
                  <a:pt x="1917595" y="1802178"/>
                  <a:pt x="1917595" y="1806887"/>
                </a:cubicBezTo>
                <a:cubicBezTo>
                  <a:pt x="1917595" y="1811597"/>
                  <a:pt x="1913775" y="1815415"/>
                  <a:pt x="1909068" y="1815415"/>
                </a:cubicBezTo>
                <a:cubicBezTo>
                  <a:pt x="1904394" y="1815325"/>
                  <a:pt x="1900625" y="1811559"/>
                  <a:pt x="1900540" y="1806887"/>
                </a:cubicBezTo>
                <a:cubicBezTo>
                  <a:pt x="1900540" y="1802178"/>
                  <a:pt x="1904361" y="1798359"/>
                  <a:pt x="1909068" y="1798359"/>
                </a:cubicBezTo>
                <a:close/>
                <a:moveTo>
                  <a:pt x="1847667" y="1798359"/>
                </a:moveTo>
                <a:cubicBezTo>
                  <a:pt x="1852374" y="1798359"/>
                  <a:pt x="1856194" y="1802178"/>
                  <a:pt x="1856194" y="1806887"/>
                </a:cubicBezTo>
                <a:cubicBezTo>
                  <a:pt x="1856194" y="1811597"/>
                  <a:pt x="1852374" y="1815415"/>
                  <a:pt x="1847667" y="1815415"/>
                </a:cubicBezTo>
                <a:cubicBezTo>
                  <a:pt x="1842993" y="1815325"/>
                  <a:pt x="1839224" y="1811559"/>
                  <a:pt x="1839139" y="1806887"/>
                </a:cubicBezTo>
                <a:cubicBezTo>
                  <a:pt x="1839139" y="1802178"/>
                  <a:pt x="1842959" y="1798359"/>
                  <a:pt x="1847667" y="1798359"/>
                </a:cubicBezTo>
                <a:close/>
                <a:moveTo>
                  <a:pt x="1786266" y="1798359"/>
                </a:moveTo>
                <a:cubicBezTo>
                  <a:pt x="1790973" y="1798359"/>
                  <a:pt x="1794793" y="1802178"/>
                  <a:pt x="1794793" y="1806887"/>
                </a:cubicBezTo>
                <a:cubicBezTo>
                  <a:pt x="1794793" y="1811597"/>
                  <a:pt x="1790973" y="1815415"/>
                  <a:pt x="1786266" y="1815415"/>
                </a:cubicBezTo>
                <a:cubicBezTo>
                  <a:pt x="1781592" y="1815325"/>
                  <a:pt x="1777823" y="1811559"/>
                  <a:pt x="1777738" y="1806887"/>
                </a:cubicBezTo>
                <a:cubicBezTo>
                  <a:pt x="1777738" y="1802178"/>
                  <a:pt x="1781558" y="1798359"/>
                  <a:pt x="1786266" y="1798359"/>
                </a:cubicBezTo>
                <a:close/>
                <a:moveTo>
                  <a:pt x="1724864" y="1798359"/>
                </a:moveTo>
                <a:cubicBezTo>
                  <a:pt x="1729486" y="1798359"/>
                  <a:pt x="1733221" y="1802102"/>
                  <a:pt x="1733221" y="1806717"/>
                </a:cubicBezTo>
                <a:cubicBezTo>
                  <a:pt x="1733221" y="1811332"/>
                  <a:pt x="1729486" y="1815074"/>
                  <a:pt x="1724864" y="1815074"/>
                </a:cubicBezTo>
                <a:cubicBezTo>
                  <a:pt x="1720242" y="1815074"/>
                  <a:pt x="1716507" y="1811332"/>
                  <a:pt x="1716507" y="1806717"/>
                </a:cubicBezTo>
                <a:cubicBezTo>
                  <a:pt x="1716507" y="1802102"/>
                  <a:pt x="1720242" y="1798359"/>
                  <a:pt x="1724864" y="1798359"/>
                </a:cubicBezTo>
                <a:close/>
                <a:moveTo>
                  <a:pt x="1664145" y="1798359"/>
                </a:moveTo>
                <a:cubicBezTo>
                  <a:pt x="1664264" y="1798359"/>
                  <a:pt x="1664384" y="1798361"/>
                  <a:pt x="1664486" y="1798366"/>
                </a:cubicBezTo>
                <a:cubicBezTo>
                  <a:pt x="1669108" y="1798556"/>
                  <a:pt x="1672690" y="1802446"/>
                  <a:pt x="1672502" y="1807058"/>
                </a:cubicBezTo>
                <a:cubicBezTo>
                  <a:pt x="1672502" y="1811673"/>
                  <a:pt x="1668767" y="1815415"/>
                  <a:pt x="1664145" y="1815415"/>
                </a:cubicBezTo>
                <a:cubicBezTo>
                  <a:pt x="1664026" y="1815415"/>
                  <a:pt x="1663906" y="1815414"/>
                  <a:pt x="1663804" y="1815409"/>
                </a:cubicBezTo>
                <a:cubicBezTo>
                  <a:pt x="1659182" y="1815219"/>
                  <a:pt x="1655600" y="1811329"/>
                  <a:pt x="1655788" y="1806717"/>
                </a:cubicBezTo>
                <a:cubicBezTo>
                  <a:pt x="1655788" y="1802102"/>
                  <a:pt x="1659523" y="1798359"/>
                  <a:pt x="1664145" y="1798359"/>
                </a:cubicBezTo>
                <a:close/>
                <a:moveTo>
                  <a:pt x="1540660" y="1798359"/>
                </a:moveTo>
                <a:cubicBezTo>
                  <a:pt x="1545094" y="1798359"/>
                  <a:pt x="1548676" y="1801948"/>
                  <a:pt x="1548676" y="1806376"/>
                </a:cubicBezTo>
                <a:cubicBezTo>
                  <a:pt x="1548676" y="1810803"/>
                  <a:pt x="1545094" y="1814392"/>
                  <a:pt x="1540660" y="1814392"/>
                </a:cubicBezTo>
                <a:cubicBezTo>
                  <a:pt x="1536225" y="1814392"/>
                  <a:pt x="1532644" y="1810803"/>
                  <a:pt x="1532644" y="1806376"/>
                </a:cubicBezTo>
                <a:cubicBezTo>
                  <a:pt x="1532644" y="1801948"/>
                  <a:pt x="1536225" y="1798359"/>
                  <a:pt x="1540660" y="1798359"/>
                </a:cubicBezTo>
                <a:close/>
                <a:moveTo>
                  <a:pt x="1417858" y="1798359"/>
                </a:moveTo>
                <a:cubicBezTo>
                  <a:pt x="1422105" y="1798359"/>
                  <a:pt x="1425533" y="1801796"/>
                  <a:pt x="1425533" y="1806035"/>
                </a:cubicBezTo>
                <a:cubicBezTo>
                  <a:pt x="1425533" y="1810273"/>
                  <a:pt x="1422105" y="1813710"/>
                  <a:pt x="1417858" y="1813710"/>
                </a:cubicBezTo>
                <a:cubicBezTo>
                  <a:pt x="1413611" y="1813710"/>
                  <a:pt x="1410183" y="1810273"/>
                  <a:pt x="1410183" y="1806035"/>
                </a:cubicBezTo>
                <a:cubicBezTo>
                  <a:pt x="1410183" y="1801796"/>
                  <a:pt x="1413611" y="1798359"/>
                  <a:pt x="1417858" y="1798359"/>
                </a:cubicBezTo>
                <a:close/>
                <a:moveTo>
                  <a:pt x="311782" y="1744974"/>
                </a:moveTo>
                <a:cubicBezTo>
                  <a:pt x="312038" y="1744822"/>
                  <a:pt x="312379" y="1744822"/>
                  <a:pt x="312635" y="1744974"/>
                </a:cubicBezTo>
                <a:lnTo>
                  <a:pt x="313487" y="1744974"/>
                </a:lnTo>
                <a:cubicBezTo>
                  <a:pt x="313487" y="1745445"/>
                  <a:pt x="313112" y="1745827"/>
                  <a:pt x="312635" y="1745827"/>
                </a:cubicBezTo>
                <a:cubicBezTo>
                  <a:pt x="312191" y="1745759"/>
                  <a:pt x="311850" y="1745414"/>
                  <a:pt x="311782" y="1744974"/>
                </a:cubicBezTo>
                <a:close/>
                <a:moveTo>
                  <a:pt x="374036" y="1743439"/>
                </a:moveTo>
                <a:cubicBezTo>
                  <a:pt x="374889" y="1743439"/>
                  <a:pt x="375571" y="1744127"/>
                  <a:pt x="375571" y="1744974"/>
                </a:cubicBezTo>
                <a:cubicBezTo>
                  <a:pt x="375571" y="1745822"/>
                  <a:pt x="374889" y="1746510"/>
                  <a:pt x="374036" y="1746510"/>
                </a:cubicBezTo>
                <a:cubicBezTo>
                  <a:pt x="373183" y="1746510"/>
                  <a:pt x="372501" y="1745822"/>
                  <a:pt x="372501" y="1744974"/>
                </a:cubicBezTo>
                <a:cubicBezTo>
                  <a:pt x="372501" y="1744127"/>
                  <a:pt x="373183" y="1743439"/>
                  <a:pt x="374036" y="1743439"/>
                </a:cubicBezTo>
                <a:close/>
                <a:moveTo>
                  <a:pt x="436119" y="1742928"/>
                </a:moveTo>
                <a:cubicBezTo>
                  <a:pt x="436170" y="1742928"/>
                  <a:pt x="436238" y="1742930"/>
                  <a:pt x="436290" y="1742935"/>
                </a:cubicBezTo>
                <a:cubicBezTo>
                  <a:pt x="437415" y="1743029"/>
                  <a:pt x="438268" y="1744020"/>
                  <a:pt x="438166" y="1745146"/>
                </a:cubicBezTo>
                <a:cubicBezTo>
                  <a:pt x="438166" y="1746277"/>
                  <a:pt x="437245" y="1747192"/>
                  <a:pt x="436119" y="1747192"/>
                </a:cubicBezTo>
                <a:cubicBezTo>
                  <a:pt x="434960" y="1747104"/>
                  <a:pt x="434073" y="1746137"/>
                  <a:pt x="434073" y="1744975"/>
                </a:cubicBezTo>
                <a:cubicBezTo>
                  <a:pt x="434073" y="1743844"/>
                  <a:pt x="434993" y="1742928"/>
                  <a:pt x="436119" y="1742928"/>
                </a:cubicBezTo>
                <a:close/>
                <a:moveTo>
                  <a:pt x="496839" y="1742416"/>
                </a:moveTo>
                <a:cubicBezTo>
                  <a:pt x="496958" y="1742407"/>
                  <a:pt x="497078" y="1742407"/>
                  <a:pt x="497197" y="1742416"/>
                </a:cubicBezTo>
                <a:cubicBezTo>
                  <a:pt x="498510" y="1742513"/>
                  <a:pt x="499500" y="1743659"/>
                  <a:pt x="499397" y="1744974"/>
                </a:cubicBezTo>
                <a:cubicBezTo>
                  <a:pt x="499397" y="1746386"/>
                  <a:pt x="498255" y="1747533"/>
                  <a:pt x="496839" y="1747533"/>
                </a:cubicBezTo>
                <a:cubicBezTo>
                  <a:pt x="495423" y="1747533"/>
                  <a:pt x="494281" y="1746386"/>
                  <a:pt x="494281" y="1744974"/>
                </a:cubicBezTo>
                <a:cubicBezTo>
                  <a:pt x="494281" y="1743562"/>
                  <a:pt x="495423" y="1742416"/>
                  <a:pt x="496839" y="1742416"/>
                </a:cubicBezTo>
                <a:close/>
                <a:moveTo>
                  <a:pt x="558240" y="1741904"/>
                </a:moveTo>
                <a:cubicBezTo>
                  <a:pt x="559928" y="1741904"/>
                  <a:pt x="561309" y="1743279"/>
                  <a:pt x="561309" y="1744975"/>
                </a:cubicBezTo>
                <a:cubicBezTo>
                  <a:pt x="561309" y="1746670"/>
                  <a:pt x="559928" y="1748045"/>
                  <a:pt x="558240" y="1748045"/>
                </a:cubicBezTo>
                <a:cubicBezTo>
                  <a:pt x="556551" y="1748045"/>
                  <a:pt x="555170" y="1746670"/>
                  <a:pt x="555170" y="1744975"/>
                </a:cubicBezTo>
                <a:cubicBezTo>
                  <a:pt x="555170" y="1743279"/>
                  <a:pt x="556551" y="1741904"/>
                  <a:pt x="558240" y="1741904"/>
                </a:cubicBezTo>
                <a:close/>
                <a:moveTo>
                  <a:pt x="619642" y="1741392"/>
                </a:moveTo>
                <a:cubicBezTo>
                  <a:pt x="621620" y="1741392"/>
                  <a:pt x="623223" y="1742996"/>
                  <a:pt x="623223" y="1744974"/>
                </a:cubicBezTo>
                <a:cubicBezTo>
                  <a:pt x="623223" y="1746953"/>
                  <a:pt x="621620" y="1748556"/>
                  <a:pt x="619642" y="1748556"/>
                </a:cubicBezTo>
                <a:cubicBezTo>
                  <a:pt x="617697" y="1748469"/>
                  <a:pt x="616145" y="1746915"/>
                  <a:pt x="616060" y="1744974"/>
                </a:cubicBezTo>
                <a:cubicBezTo>
                  <a:pt x="616060" y="1742996"/>
                  <a:pt x="617663" y="1741392"/>
                  <a:pt x="619642" y="1741392"/>
                </a:cubicBezTo>
                <a:close/>
                <a:moveTo>
                  <a:pt x="681042" y="1740881"/>
                </a:moveTo>
                <a:cubicBezTo>
                  <a:pt x="681162" y="1740876"/>
                  <a:pt x="681281" y="1740876"/>
                  <a:pt x="681383" y="1740881"/>
                </a:cubicBezTo>
                <a:cubicBezTo>
                  <a:pt x="683549" y="1740978"/>
                  <a:pt x="685238" y="1742810"/>
                  <a:pt x="685136" y="1744975"/>
                </a:cubicBezTo>
                <a:cubicBezTo>
                  <a:pt x="685136" y="1747236"/>
                  <a:pt x="683311" y="1749068"/>
                  <a:pt x="681042" y="1749068"/>
                </a:cubicBezTo>
                <a:cubicBezTo>
                  <a:pt x="678773" y="1749068"/>
                  <a:pt x="676949" y="1747236"/>
                  <a:pt x="676949" y="1744975"/>
                </a:cubicBezTo>
                <a:cubicBezTo>
                  <a:pt x="676949" y="1742715"/>
                  <a:pt x="678773" y="1740881"/>
                  <a:pt x="681042" y="1740881"/>
                </a:cubicBezTo>
                <a:close/>
                <a:moveTo>
                  <a:pt x="743125" y="1740369"/>
                </a:moveTo>
                <a:cubicBezTo>
                  <a:pt x="745667" y="1740369"/>
                  <a:pt x="747730" y="1742432"/>
                  <a:pt x="747730" y="1744975"/>
                </a:cubicBezTo>
                <a:cubicBezTo>
                  <a:pt x="747730" y="1747518"/>
                  <a:pt x="745667" y="1749580"/>
                  <a:pt x="743125" y="1749580"/>
                </a:cubicBezTo>
                <a:cubicBezTo>
                  <a:pt x="740584" y="1749580"/>
                  <a:pt x="738521" y="1747518"/>
                  <a:pt x="738521" y="1744975"/>
                </a:cubicBezTo>
                <a:cubicBezTo>
                  <a:pt x="738521" y="1742432"/>
                  <a:pt x="740584" y="1740369"/>
                  <a:pt x="743125" y="1740369"/>
                </a:cubicBezTo>
                <a:close/>
                <a:moveTo>
                  <a:pt x="803845" y="1740028"/>
                </a:moveTo>
                <a:cubicBezTo>
                  <a:pt x="806574" y="1740028"/>
                  <a:pt x="808791" y="1742242"/>
                  <a:pt x="808791" y="1744975"/>
                </a:cubicBezTo>
                <a:cubicBezTo>
                  <a:pt x="808791" y="1747707"/>
                  <a:pt x="806574" y="1749921"/>
                  <a:pt x="803845" y="1749921"/>
                </a:cubicBezTo>
                <a:cubicBezTo>
                  <a:pt x="801116" y="1749921"/>
                  <a:pt x="798899" y="1747707"/>
                  <a:pt x="798899" y="1744975"/>
                </a:cubicBezTo>
                <a:cubicBezTo>
                  <a:pt x="798899" y="1742242"/>
                  <a:pt x="801116" y="1740028"/>
                  <a:pt x="803845" y="1740028"/>
                </a:cubicBezTo>
                <a:close/>
                <a:moveTo>
                  <a:pt x="865247" y="1739516"/>
                </a:moveTo>
                <a:cubicBezTo>
                  <a:pt x="868266" y="1739516"/>
                  <a:pt x="870705" y="1741961"/>
                  <a:pt x="870705" y="1744974"/>
                </a:cubicBezTo>
                <a:cubicBezTo>
                  <a:pt x="870705" y="1747988"/>
                  <a:pt x="868266" y="1750432"/>
                  <a:pt x="865247" y="1750432"/>
                </a:cubicBezTo>
                <a:cubicBezTo>
                  <a:pt x="862261" y="1750344"/>
                  <a:pt x="859874" y="1747951"/>
                  <a:pt x="859789" y="1744974"/>
                </a:cubicBezTo>
                <a:cubicBezTo>
                  <a:pt x="859789" y="1741961"/>
                  <a:pt x="862228" y="1739516"/>
                  <a:pt x="865247" y="1739516"/>
                </a:cubicBezTo>
                <a:close/>
                <a:moveTo>
                  <a:pt x="926647" y="1739005"/>
                </a:moveTo>
                <a:cubicBezTo>
                  <a:pt x="926766" y="1739002"/>
                  <a:pt x="926886" y="1739002"/>
                  <a:pt x="926988" y="1739005"/>
                </a:cubicBezTo>
                <a:cubicBezTo>
                  <a:pt x="930194" y="1739101"/>
                  <a:pt x="932719" y="1741773"/>
                  <a:pt x="932616" y="1744975"/>
                </a:cubicBezTo>
                <a:cubicBezTo>
                  <a:pt x="932616" y="1748271"/>
                  <a:pt x="929939" y="1750944"/>
                  <a:pt x="926647" y="1750944"/>
                </a:cubicBezTo>
                <a:cubicBezTo>
                  <a:pt x="923355" y="1750944"/>
                  <a:pt x="920678" y="1748271"/>
                  <a:pt x="920678" y="1744975"/>
                </a:cubicBezTo>
                <a:cubicBezTo>
                  <a:pt x="920678" y="1741678"/>
                  <a:pt x="923355" y="1739005"/>
                  <a:pt x="926647" y="1739005"/>
                </a:cubicBezTo>
                <a:close/>
                <a:moveTo>
                  <a:pt x="988048" y="1738664"/>
                </a:moveTo>
                <a:cubicBezTo>
                  <a:pt x="988168" y="1738661"/>
                  <a:pt x="988287" y="1738661"/>
                  <a:pt x="988390" y="1738664"/>
                </a:cubicBezTo>
                <a:cubicBezTo>
                  <a:pt x="991784" y="1738759"/>
                  <a:pt x="994461" y="1741586"/>
                  <a:pt x="994359" y="1744975"/>
                </a:cubicBezTo>
                <a:cubicBezTo>
                  <a:pt x="994359" y="1748459"/>
                  <a:pt x="991528" y="1751285"/>
                  <a:pt x="988048" y="1751285"/>
                </a:cubicBezTo>
                <a:cubicBezTo>
                  <a:pt x="984603" y="1751195"/>
                  <a:pt x="981823" y="1748422"/>
                  <a:pt x="981738" y="1744975"/>
                </a:cubicBezTo>
                <a:cubicBezTo>
                  <a:pt x="981738" y="1741490"/>
                  <a:pt x="984569" y="1738664"/>
                  <a:pt x="988048" y="1738664"/>
                </a:cubicBezTo>
                <a:close/>
                <a:moveTo>
                  <a:pt x="1050133" y="1738323"/>
                </a:moveTo>
                <a:cubicBezTo>
                  <a:pt x="1050252" y="1738320"/>
                  <a:pt x="1050372" y="1738320"/>
                  <a:pt x="1050474" y="1738323"/>
                </a:cubicBezTo>
                <a:cubicBezTo>
                  <a:pt x="1054056" y="1738418"/>
                  <a:pt x="1056887" y="1741396"/>
                  <a:pt x="1056785" y="1744975"/>
                </a:cubicBezTo>
                <a:cubicBezTo>
                  <a:pt x="1056785" y="1748649"/>
                  <a:pt x="1053800" y="1751627"/>
                  <a:pt x="1050133" y="1751627"/>
                </a:cubicBezTo>
                <a:cubicBezTo>
                  <a:pt x="1046499" y="1751536"/>
                  <a:pt x="1043566" y="1748611"/>
                  <a:pt x="1043481" y="1744975"/>
                </a:cubicBezTo>
                <a:cubicBezTo>
                  <a:pt x="1043481" y="1741301"/>
                  <a:pt x="1046466" y="1738323"/>
                  <a:pt x="1050133" y="1738323"/>
                </a:cubicBezTo>
                <a:close/>
                <a:moveTo>
                  <a:pt x="1110852" y="1737981"/>
                </a:moveTo>
                <a:cubicBezTo>
                  <a:pt x="1114706" y="1737981"/>
                  <a:pt x="1117845" y="1741113"/>
                  <a:pt x="1117845" y="1744974"/>
                </a:cubicBezTo>
                <a:cubicBezTo>
                  <a:pt x="1117845" y="1748836"/>
                  <a:pt x="1114706" y="1751967"/>
                  <a:pt x="1110852" y="1751967"/>
                </a:cubicBezTo>
                <a:cubicBezTo>
                  <a:pt x="1107031" y="1751877"/>
                  <a:pt x="1103944" y="1748798"/>
                  <a:pt x="1103859" y="1744974"/>
                </a:cubicBezTo>
                <a:cubicBezTo>
                  <a:pt x="1103859" y="1741113"/>
                  <a:pt x="1106997" y="1737981"/>
                  <a:pt x="1110852" y="1737981"/>
                </a:cubicBezTo>
                <a:close/>
                <a:moveTo>
                  <a:pt x="1172252" y="1737640"/>
                </a:moveTo>
                <a:cubicBezTo>
                  <a:pt x="1176295" y="1737640"/>
                  <a:pt x="1179586" y="1740924"/>
                  <a:pt x="1179586" y="1744974"/>
                </a:cubicBezTo>
                <a:cubicBezTo>
                  <a:pt x="1179586" y="1749025"/>
                  <a:pt x="1176295" y="1752309"/>
                  <a:pt x="1172252" y="1752309"/>
                </a:cubicBezTo>
                <a:cubicBezTo>
                  <a:pt x="1168244" y="1752218"/>
                  <a:pt x="1165003" y="1748988"/>
                  <a:pt x="1164919" y="1744974"/>
                </a:cubicBezTo>
                <a:cubicBezTo>
                  <a:pt x="1164919" y="1740924"/>
                  <a:pt x="1168210" y="1737640"/>
                  <a:pt x="1172252" y="1737640"/>
                </a:cubicBezTo>
                <a:close/>
                <a:moveTo>
                  <a:pt x="1233654" y="1737299"/>
                </a:moveTo>
                <a:cubicBezTo>
                  <a:pt x="1237901" y="1737299"/>
                  <a:pt x="1241329" y="1740736"/>
                  <a:pt x="1241329" y="1744975"/>
                </a:cubicBezTo>
                <a:cubicBezTo>
                  <a:pt x="1241329" y="1749213"/>
                  <a:pt x="1237901" y="1752650"/>
                  <a:pt x="1233654" y="1752650"/>
                </a:cubicBezTo>
                <a:cubicBezTo>
                  <a:pt x="1229407" y="1752650"/>
                  <a:pt x="1225979" y="1749213"/>
                  <a:pt x="1225979" y="1744975"/>
                </a:cubicBezTo>
                <a:cubicBezTo>
                  <a:pt x="1225979" y="1740736"/>
                  <a:pt x="1229407" y="1737299"/>
                  <a:pt x="1233654" y="1737299"/>
                </a:cubicBezTo>
                <a:close/>
                <a:moveTo>
                  <a:pt x="1295054" y="1736958"/>
                </a:moveTo>
                <a:cubicBezTo>
                  <a:pt x="1299489" y="1736958"/>
                  <a:pt x="1303071" y="1740547"/>
                  <a:pt x="1303071" y="1744975"/>
                </a:cubicBezTo>
                <a:cubicBezTo>
                  <a:pt x="1303071" y="1749402"/>
                  <a:pt x="1299489" y="1752991"/>
                  <a:pt x="1295054" y="1752991"/>
                </a:cubicBezTo>
                <a:cubicBezTo>
                  <a:pt x="1290620" y="1752991"/>
                  <a:pt x="1287039" y="1749402"/>
                  <a:pt x="1287039" y="1744975"/>
                </a:cubicBezTo>
                <a:cubicBezTo>
                  <a:pt x="1287039" y="1740547"/>
                  <a:pt x="1290620" y="1736958"/>
                  <a:pt x="1295054" y="1736958"/>
                </a:cubicBezTo>
                <a:close/>
                <a:moveTo>
                  <a:pt x="1971152" y="1736788"/>
                </a:moveTo>
                <a:cubicBezTo>
                  <a:pt x="1971271" y="1736786"/>
                  <a:pt x="1971373" y="1736786"/>
                  <a:pt x="1971493" y="1736788"/>
                </a:cubicBezTo>
                <a:cubicBezTo>
                  <a:pt x="1975927" y="1736883"/>
                  <a:pt x="1979441" y="1740549"/>
                  <a:pt x="1979339" y="1744975"/>
                </a:cubicBezTo>
                <a:cubicBezTo>
                  <a:pt x="1979339" y="1749496"/>
                  <a:pt x="1975672" y="1753161"/>
                  <a:pt x="1971152" y="1753161"/>
                </a:cubicBezTo>
                <a:cubicBezTo>
                  <a:pt x="1966666" y="1753071"/>
                  <a:pt x="1963050" y="1749459"/>
                  <a:pt x="1962965" y="1744975"/>
                </a:cubicBezTo>
                <a:cubicBezTo>
                  <a:pt x="1962965" y="1740453"/>
                  <a:pt x="1966632" y="1736788"/>
                  <a:pt x="1971152" y="1736788"/>
                </a:cubicBezTo>
                <a:close/>
                <a:moveTo>
                  <a:pt x="1357139" y="1736788"/>
                </a:moveTo>
                <a:cubicBezTo>
                  <a:pt x="1357258" y="1736786"/>
                  <a:pt x="1357360" y="1736786"/>
                  <a:pt x="1357480" y="1736788"/>
                </a:cubicBezTo>
                <a:cubicBezTo>
                  <a:pt x="1361914" y="1736883"/>
                  <a:pt x="1365428" y="1740549"/>
                  <a:pt x="1365326" y="1744975"/>
                </a:cubicBezTo>
                <a:cubicBezTo>
                  <a:pt x="1365326" y="1749496"/>
                  <a:pt x="1361659" y="1753161"/>
                  <a:pt x="1357139" y="1753161"/>
                </a:cubicBezTo>
                <a:cubicBezTo>
                  <a:pt x="1352653" y="1753071"/>
                  <a:pt x="1349037" y="1749459"/>
                  <a:pt x="1348952" y="1744975"/>
                </a:cubicBezTo>
                <a:cubicBezTo>
                  <a:pt x="1348952" y="1740453"/>
                  <a:pt x="1352619" y="1736788"/>
                  <a:pt x="1357139" y="1736788"/>
                </a:cubicBezTo>
                <a:close/>
                <a:moveTo>
                  <a:pt x="1417858" y="1736446"/>
                </a:moveTo>
                <a:cubicBezTo>
                  <a:pt x="1422565" y="1736446"/>
                  <a:pt x="1426385" y="1740265"/>
                  <a:pt x="1426385" y="1744974"/>
                </a:cubicBezTo>
                <a:cubicBezTo>
                  <a:pt x="1426385" y="1749684"/>
                  <a:pt x="1422565" y="1753502"/>
                  <a:pt x="1417858" y="1753502"/>
                </a:cubicBezTo>
                <a:cubicBezTo>
                  <a:pt x="1413184" y="1753412"/>
                  <a:pt x="1409415" y="1749646"/>
                  <a:pt x="1409330" y="1744974"/>
                </a:cubicBezTo>
                <a:cubicBezTo>
                  <a:pt x="1409330" y="1740265"/>
                  <a:pt x="1413150" y="1736446"/>
                  <a:pt x="1417858" y="1736446"/>
                </a:cubicBezTo>
                <a:close/>
                <a:moveTo>
                  <a:pt x="1479259" y="1736276"/>
                </a:moveTo>
                <a:cubicBezTo>
                  <a:pt x="1484069" y="1736276"/>
                  <a:pt x="1487958" y="1740170"/>
                  <a:pt x="1487958" y="1744975"/>
                </a:cubicBezTo>
                <a:cubicBezTo>
                  <a:pt x="1487958" y="1749780"/>
                  <a:pt x="1484069" y="1753673"/>
                  <a:pt x="1479259" y="1753673"/>
                </a:cubicBezTo>
                <a:cubicBezTo>
                  <a:pt x="1474449" y="1753673"/>
                  <a:pt x="1470561" y="1749780"/>
                  <a:pt x="1470561" y="1744975"/>
                </a:cubicBezTo>
                <a:cubicBezTo>
                  <a:pt x="1470561" y="1740170"/>
                  <a:pt x="1474449" y="1736276"/>
                  <a:pt x="1479259" y="1736276"/>
                </a:cubicBezTo>
                <a:close/>
                <a:moveTo>
                  <a:pt x="1541026" y="1735971"/>
                </a:moveTo>
                <a:cubicBezTo>
                  <a:pt x="1545924" y="1735971"/>
                  <a:pt x="1549895" y="1739942"/>
                  <a:pt x="1549895" y="1744840"/>
                </a:cubicBezTo>
                <a:cubicBezTo>
                  <a:pt x="1549895" y="1749738"/>
                  <a:pt x="1545924" y="1753709"/>
                  <a:pt x="1541026" y="1753709"/>
                </a:cubicBezTo>
                <a:cubicBezTo>
                  <a:pt x="1536128" y="1753709"/>
                  <a:pt x="1532157" y="1749738"/>
                  <a:pt x="1532157" y="1744840"/>
                </a:cubicBezTo>
                <a:cubicBezTo>
                  <a:pt x="1532157" y="1739942"/>
                  <a:pt x="1536128" y="1735971"/>
                  <a:pt x="1541026" y="1735971"/>
                </a:cubicBezTo>
                <a:close/>
                <a:moveTo>
                  <a:pt x="1602061" y="1735935"/>
                </a:moveTo>
                <a:cubicBezTo>
                  <a:pt x="1607059" y="1735935"/>
                  <a:pt x="1611101" y="1739983"/>
                  <a:pt x="1611101" y="1744975"/>
                </a:cubicBezTo>
                <a:cubicBezTo>
                  <a:pt x="1611101" y="1749967"/>
                  <a:pt x="1607059" y="1754015"/>
                  <a:pt x="1602061" y="1754015"/>
                </a:cubicBezTo>
                <a:cubicBezTo>
                  <a:pt x="1597064" y="1754015"/>
                  <a:pt x="1593022" y="1749967"/>
                  <a:pt x="1593022" y="1744975"/>
                </a:cubicBezTo>
                <a:cubicBezTo>
                  <a:pt x="1593022" y="1739983"/>
                  <a:pt x="1597064" y="1735935"/>
                  <a:pt x="1602061" y="1735935"/>
                </a:cubicBezTo>
                <a:close/>
                <a:moveTo>
                  <a:pt x="1724864" y="1735764"/>
                </a:moveTo>
                <a:cubicBezTo>
                  <a:pt x="1729947" y="1735764"/>
                  <a:pt x="1734074" y="1739889"/>
                  <a:pt x="1734074" y="1744975"/>
                </a:cubicBezTo>
                <a:cubicBezTo>
                  <a:pt x="1734074" y="1750061"/>
                  <a:pt x="1729947" y="1754185"/>
                  <a:pt x="1724864" y="1754185"/>
                </a:cubicBezTo>
                <a:cubicBezTo>
                  <a:pt x="1719816" y="1754094"/>
                  <a:pt x="1715739" y="1750023"/>
                  <a:pt x="1715654" y="1744975"/>
                </a:cubicBezTo>
                <a:cubicBezTo>
                  <a:pt x="1715654" y="1739889"/>
                  <a:pt x="1719781" y="1735764"/>
                  <a:pt x="1724864" y="1735764"/>
                </a:cubicBezTo>
                <a:close/>
                <a:moveTo>
                  <a:pt x="1664145" y="1735764"/>
                </a:moveTo>
                <a:cubicBezTo>
                  <a:pt x="1669228" y="1735764"/>
                  <a:pt x="1673355" y="1739889"/>
                  <a:pt x="1673355" y="1744975"/>
                </a:cubicBezTo>
                <a:cubicBezTo>
                  <a:pt x="1673355" y="1750061"/>
                  <a:pt x="1669228" y="1754185"/>
                  <a:pt x="1664145" y="1754185"/>
                </a:cubicBezTo>
                <a:cubicBezTo>
                  <a:pt x="1659097" y="1754094"/>
                  <a:pt x="1655020" y="1750023"/>
                  <a:pt x="1654935" y="1744975"/>
                </a:cubicBezTo>
                <a:cubicBezTo>
                  <a:pt x="1654935" y="1739889"/>
                  <a:pt x="1659062" y="1735764"/>
                  <a:pt x="1664145" y="1735764"/>
                </a:cubicBezTo>
                <a:close/>
                <a:moveTo>
                  <a:pt x="1909067" y="1735594"/>
                </a:moveTo>
                <a:cubicBezTo>
                  <a:pt x="1909187" y="1735592"/>
                  <a:pt x="1909289" y="1735592"/>
                  <a:pt x="1909409" y="1735594"/>
                </a:cubicBezTo>
                <a:cubicBezTo>
                  <a:pt x="1914491" y="1735689"/>
                  <a:pt x="1918550" y="1739888"/>
                  <a:pt x="1918448" y="1744974"/>
                </a:cubicBezTo>
                <a:cubicBezTo>
                  <a:pt x="1918448" y="1750156"/>
                  <a:pt x="1914252" y="1754355"/>
                  <a:pt x="1909067" y="1754355"/>
                </a:cubicBezTo>
                <a:cubicBezTo>
                  <a:pt x="1903882" y="1754355"/>
                  <a:pt x="1899687" y="1750156"/>
                  <a:pt x="1899687" y="1744974"/>
                </a:cubicBezTo>
                <a:cubicBezTo>
                  <a:pt x="1899687" y="1739793"/>
                  <a:pt x="1903882" y="1735594"/>
                  <a:pt x="1909067" y="1735594"/>
                </a:cubicBezTo>
                <a:close/>
                <a:moveTo>
                  <a:pt x="1847667" y="1735594"/>
                </a:moveTo>
                <a:cubicBezTo>
                  <a:pt x="1847786" y="1735592"/>
                  <a:pt x="1847888" y="1735592"/>
                  <a:pt x="1848008" y="1735594"/>
                </a:cubicBezTo>
                <a:cubicBezTo>
                  <a:pt x="1853090" y="1735689"/>
                  <a:pt x="1857150" y="1739888"/>
                  <a:pt x="1857047" y="1744974"/>
                </a:cubicBezTo>
                <a:cubicBezTo>
                  <a:pt x="1857047" y="1750156"/>
                  <a:pt x="1852851" y="1754355"/>
                  <a:pt x="1847667" y="1754355"/>
                </a:cubicBezTo>
                <a:cubicBezTo>
                  <a:pt x="1842481" y="1754355"/>
                  <a:pt x="1838286" y="1750156"/>
                  <a:pt x="1838286" y="1744974"/>
                </a:cubicBezTo>
                <a:cubicBezTo>
                  <a:pt x="1838286" y="1739793"/>
                  <a:pt x="1842481" y="1735594"/>
                  <a:pt x="1847667" y="1735594"/>
                </a:cubicBezTo>
                <a:close/>
                <a:moveTo>
                  <a:pt x="1786266" y="1735594"/>
                </a:moveTo>
                <a:cubicBezTo>
                  <a:pt x="1786385" y="1735592"/>
                  <a:pt x="1786487" y="1735592"/>
                  <a:pt x="1786607" y="1735594"/>
                </a:cubicBezTo>
                <a:cubicBezTo>
                  <a:pt x="1791689" y="1735689"/>
                  <a:pt x="1795749" y="1739888"/>
                  <a:pt x="1795646" y="1744974"/>
                </a:cubicBezTo>
                <a:cubicBezTo>
                  <a:pt x="1795646" y="1750156"/>
                  <a:pt x="1791450" y="1754355"/>
                  <a:pt x="1786266" y="1754355"/>
                </a:cubicBezTo>
                <a:cubicBezTo>
                  <a:pt x="1781080" y="1754355"/>
                  <a:pt x="1776885" y="1750156"/>
                  <a:pt x="1776885" y="1744974"/>
                </a:cubicBezTo>
                <a:cubicBezTo>
                  <a:pt x="1776885" y="1739793"/>
                  <a:pt x="1781080" y="1735594"/>
                  <a:pt x="1786266" y="1735594"/>
                </a:cubicBezTo>
                <a:close/>
                <a:moveTo>
                  <a:pt x="251234" y="1682550"/>
                </a:moveTo>
                <a:cubicBezTo>
                  <a:pt x="251353" y="1682521"/>
                  <a:pt x="251489" y="1682521"/>
                  <a:pt x="251626" y="1682550"/>
                </a:cubicBezTo>
                <a:cubicBezTo>
                  <a:pt x="252070" y="1682656"/>
                  <a:pt x="252360" y="1683115"/>
                  <a:pt x="252257" y="1683574"/>
                </a:cubicBezTo>
                <a:cubicBezTo>
                  <a:pt x="252257" y="1684138"/>
                  <a:pt x="251797" y="1684597"/>
                  <a:pt x="251234" y="1684597"/>
                </a:cubicBezTo>
                <a:cubicBezTo>
                  <a:pt x="250671" y="1684597"/>
                  <a:pt x="250211" y="1684138"/>
                  <a:pt x="250211" y="1683574"/>
                </a:cubicBezTo>
                <a:cubicBezTo>
                  <a:pt x="250211" y="1683009"/>
                  <a:pt x="250671" y="1682550"/>
                  <a:pt x="251234" y="1682550"/>
                </a:cubicBezTo>
                <a:close/>
                <a:moveTo>
                  <a:pt x="312635" y="1682038"/>
                </a:moveTo>
                <a:cubicBezTo>
                  <a:pt x="313487" y="1682038"/>
                  <a:pt x="314170" y="1682726"/>
                  <a:pt x="314170" y="1683573"/>
                </a:cubicBezTo>
                <a:cubicBezTo>
                  <a:pt x="314170" y="1684421"/>
                  <a:pt x="313487" y="1685109"/>
                  <a:pt x="312635" y="1685109"/>
                </a:cubicBezTo>
                <a:cubicBezTo>
                  <a:pt x="311781" y="1685109"/>
                  <a:pt x="311100" y="1684421"/>
                  <a:pt x="311100" y="1683573"/>
                </a:cubicBezTo>
                <a:cubicBezTo>
                  <a:pt x="311100" y="1682726"/>
                  <a:pt x="311781" y="1682038"/>
                  <a:pt x="312635" y="1682038"/>
                </a:cubicBezTo>
                <a:close/>
                <a:moveTo>
                  <a:pt x="374036" y="1681526"/>
                </a:moveTo>
                <a:cubicBezTo>
                  <a:pt x="375162" y="1681526"/>
                  <a:pt x="376083" y="1682442"/>
                  <a:pt x="376083" y="1683573"/>
                </a:cubicBezTo>
                <a:cubicBezTo>
                  <a:pt x="376083" y="1684704"/>
                  <a:pt x="375162" y="1685620"/>
                  <a:pt x="374036" y="1685620"/>
                </a:cubicBezTo>
                <a:cubicBezTo>
                  <a:pt x="372945" y="1685538"/>
                  <a:pt x="372075" y="1684668"/>
                  <a:pt x="371990" y="1683573"/>
                </a:cubicBezTo>
                <a:cubicBezTo>
                  <a:pt x="371990" y="1682442"/>
                  <a:pt x="372911" y="1681526"/>
                  <a:pt x="374036" y="1681526"/>
                </a:cubicBezTo>
                <a:close/>
                <a:moveTo>
                  <a:pt x="436120" y="1680844"/>
                </a:moveTo>
                <a:cubicBezTo>
                  <a:pt x="437621" y="1680844"/>
                  <a:pt x="438849" y="1682066"/>
                  <a:pt x="438849" y="1683573"/>
                </a:cubicBezTo>
                <a:cubicBezTo>
                  <a:pt x="438849" y="1685081"/>
                  <a:pt x="437621" y="1686302"/>
                  <a:pt x="436120" y="1686302"/>
                </a:cubicBezTo>
                <a:cubicBezTo>
                  <a:pt x="434618" y="1686302"/>
                  <a:pt x="433391" y="1685081"/>
                  <a:pt x="433391" y="1683573"/>
                </a:cubicBezTo>
                <a:cubicBezTo>
                  <a:pt x="433391" y="1682066"/>
                  <a:pt x="434618" y="1680844"/>
                  <a:pt x="436120" y="1680844"/>
                </a:cubicBezTo>
                <a:close/>
                <a:moveTo>
                  <a:pt x="496838" y="1680333"/>
                </a:moveTo>
                <a:cubicBezTo>
                  <a:pt x="496957" y="1680326"/>
                  <a:pt x="497077" y="1680326"/>
                  <a:pt x="497196" y="1680333"/>
                </a:cubicBezTo>
                <a:cubicBezTo>
                  <a:pt x="498885" y="1680430"/>
                  <a:pt x="500181" y="1681881"/>
                  <a:pt x="500079" y="1683573"/>
                </a:cubicBezTo>
                <a:cubicBezTo>
                  <a:pt x="500079" y="1685362"/>
                  <a:pt x="498629" y="1686814"/>
                  <a:pt x="496838" y="1686814"/>
                </a:cubicBezTo>
                <a:cubicBezTo>
                  <a:pt x="495082" y="1686729"/>
                  <a:pt x="493683" y="1685326"/>
                  <a:pt x="493598" y="1683573"/>
                </a:cubicBezTo>
                <a:cubicBezTo>
                  <a:pt x="493598" y="1681784"/>
                  <a:pt x="495047" y="1680333"/>
                  <a:pt x="496838" y="1680333"/>
                </a:cubicBezTo>
                <a:close/>
                <a:moveTo>
                  <a:pt x="558240" y="1679821"/>
                </a:moveTo>
                <a:cubicBezTo>
                  <a:pt x="560304" y="1679821"/>
                  <a:pt x="561992" y="1681501"/>
                  <a:pt x="561992" y="1683574"/>
                </a:cubicBezTo>
                <a:cubicBezTo>
                  <a:pt x="561992" y="1685646"/>
                  <a:pt x="560304" y="1687326"/>
                  <a:pt x="558240" y="1687326"/>
                </a:cubicBezTo>
                <a:cubicBezTo>
                  <a:pt x="556176" y="1687326"/>
                  <a:pt x="554488" y="1685646"/>
                  <a:pt x="554488" y="1683574"/>
                </a:cubicBezTo>
                <a:cubicBezTo>
                  <a:pt x="554488" y="1681501"/>
                  <a:pt x="556176" y="1679821"/>
                  <a:pt x="558240" y="1679821"/>
                </a:cubicBezTo>
                <a:close/>
                <a:moveTo>
                  <a:pt x="743126" y="1678968"/>
                </a:moveTo>
                <a:cubicBezTo>
                  <a:pt x="746042" y="1678968"/>
                  <a:pt x="748413" y="1681336"/>
                  <a:pt x="748413" y="1684256"/>
                </a:cubicBezTo>
                <a:cubicBezTo>
                  <a:pt x="748413" y="1687176"/>
                  <a:pt x="746042" y="1689543"/>
                  <a:pt x="743126" y="1689543"/>
                </a:cubicBezTo>
                <a:cubicBezTo>
                  <a:pt x="740209" y="1689543"/>
                  <a:pt x="737839" y="1687176"/>
                  <a:pt x="737839" y="1684256"/>
                </a:cubicBezTo>
                <a:cubicBezTo>
                  <a:pt x="737839" y="1681336"/>
                  <a:pt x="740209" y="1678968"/>
                  <a:pt x="743126" y="1678968"/>
                </a:cubicBezTo>
                <a:close/>
                <a:moveTo>
                  <a:pt x="681042" y="1678968"/>
                </a:moveTo>
                <a:cubicBezTo>
                  <a:pt x="681162" y="1678963"/>
                  <a:pt x="681281" y="1678963"/>
                  <a:pt x="681384" y="1678968"/>
                </a:cubicBezTo>
                <a:cubicBezTo>
                  <a:pt x="683925" y="1679064"/>
                  <a:pt x="685920" y="1681203"/>
                  <a:pt x="685818" y="1683744"/>
                </a:cubicBezTo>
                <a:cubicBezTo>
                  <a:pt x="685818" y="1686381"/>
                  <a:pt x="683686" y="1688520"/>
                  <a:pt x="681042" y="1688520"/>
                </a:cubicBezTo>
                <a:cubicBezTo>
                  <a:pt x="678450" y="1688431"/>
                  <a:pt x="676352" y="1686343"/>
                  <a:pt x="676267" y="1683744"/>
                </a:cubicBezTo>
                <a:cubicBezTo>
                  <a:pt x="676267" y="1681107"/>
                  <a:pt x="678399" y="1678968"/>
                  <a:pt x="681042" y="1678968"/>
                </a:cubicBezTo>
                <a:close/>
                <a:moveTo>
                  <a:pt x="619642" y="1678968"/>
                </a:moveTo>
                <a:cubicBezTo>
                  <a:pt x="621995" y="1678968"/>
                  <a:pt x="623906" y="1680877"/>
                  <a:pt x="623906" y="1683232"/>
                </a:cubicBezTo>
                <a:cubicBezTo>
                  <a:pt x="623906" y="1685588"/>
                  <a:pt x="621995" y="1687496"/>
                  <a:pt x="619642" y="1687496"/>
                </a:cubicBezTo>
                <a:cubicBezTo>
                  <a:pt x="617322" y="1687409"/>
                  <a:pt x="615463" y="1685550"/>
                  <a:pt x="615378" y="1683232"/>
                </a:cubicBezTo>
                <a:cubicBezTo>
                  <a:pt x="615378" y="1680877"/>
                  <a:pt x="617288" y="1678968"/>
                  <a:pt x="619642" y="1678968"/>
                </a:cubicBezTo>
                <a:close/>
                <a:moveTo>
                  <a:pt x="803845" y="1677945"/>
                </a:moveTo>
                <a:cubicBezTo>
                  <a:pt x="806949" y="1677945"/>
                  <a:pt x="809474" y="1680465"/>
                  <a:pt x="809474" y="1683574"/>
                </a:cubicBezTo>
                <a:cubicBezTo>
                  <a:pt x="809474" y="1686683"/>
                  <a:pt x="806949" y="1689202"/>
                  <a:pt x="803845" y="1689202"/>
                </a:cubicBezTo>
                <a:cubicBezTo>
                  <a:pt x="800740" y="1689202"/>
                  <a:pt x="798217" y="1686683"/>
                  <a:pt x="798217" y="1683574"/>
                </a:cubicBezTo>
                <a:cubicBezTo>
                  <a:pt x="798217" y="1680465"/>
                  <a:pt x="800740" y="1677945"/>
                  <a:pt x="803845" y="1677945"/>
                </a:cubicBezTo>
                <a:close/>
                <a:moveTo>
                  <a:pt x="865246" y="1677433"/>
                </a:moveTo>
                <a:cubicBezTo>
                  <a:pt x="868640" y="1677433"/>
                  <a:pt x="871386" y="1680183"/>
                  <a:pt x="871386" y="1683574"/>
                </a:cubicBezTo>
                <a:cubicBezTo>
                  <a:pt x="871386" y="1686964"/>
                  <a:pt x="868640" y="1689714"/>
                  <a:pt x="865246" y="1689714"/>
                </a:cubicBezTo>
                <a:cubicBezTo>
                  <a:pt x="861852" y="1689714"/>
                  <a:pt x="859106" y="1686964"/>
                  <a:pt x="859106" y="1683574"/>
                </a:cubicBezTo>
                <a:cubicBezTo>
                  <a:pt x="859106" y="1680183"/>
                  <a:pt x="861852" y="1677433"/>
                  <a:pt x="865246" y="1677433"/>
                </a:cubicBezTo>
                <a:close/>
                <a:moveTo>
                  <a:pt x="926648" y="1676922"/>
                </a:moveTo>
                <a:cubicBezTo>
                  <a:pt x="926767" y="1676919"/>
                  <a:pt x="926886" y="1676919"/>
                  <a:pt x="926989" y="1676922"/>
                </a:cubicBezTo>
                <a:cubicBezTo>
                  <a:pt x="930570" y="1677018"/>
                  <a:pt x="933402" y="1679995"/>
                  <a:pt x="933299" y="1683574"/>
                </a:cubicBezTo>
                <a:cubicBezTo>
                  <a:pt x="933299" y="1687248"/>
                  <a:pt x="930315" y="1690226"/>
                  <a:pt x="926648" y="1690226"/>
                </a:cubicBezTo>
                <a:cubicBezTo>
                  <a:pt x="923014" y="1690135"/>
                  <a:pt x="920081" y="1687210"/>
                  <a:pt x="919996" y="1683574"/>
                </a:cubicBezTo>
                <a:cubicBezTo>
                  <a:pt x="919996" y="1679900"/>
                  <a:pt x="922981" y="1676922"/>
                  <a:pt x="926648" y="1676922"/>
                </a:cubicBezTo>
                <a:close/>
                <a:moveTo>
                  <a:pt x="988415" y="1676446"/>
                </a:moveTo>
                <a:cubicBezTo>
                  <a:pt x="992277" y="1676446"/>
                  <a:pt x="995408" y="1679577"/>
                  <a:pt x="995408" y="1683439"/>
                </a:cubicBezTo>
                <a:cubicBezTo>
                  <a:pt x="995408" y="1687301"/>
                  <a:pt x="992277" y="1690432"/>
                  <a:pt x="988415" y="1690432"/>
                </a:cubicBezTo>
                <a:cubicBezTo>
                  <a:pt x="984553" y="1690432"/>
                  <a:pt x="981422" y="1687301"/>
                  <a:pt x="981422" y="1683439"/>
                </a:cubicBezTo>
                <a:cubicBezTo>
                  <a:pt x="981422" y="1679577"/>
                  <a:pt x="984553" y="1676446"/>
                  <a:pt x="988415" y="1676446"/>
                </a:cubicBezTo>
                <a:close/>
                <a:moveTo>
                  <a:pt x="1050132" y="1676239"/>
                </a:moveTo>
                <a:cubicBezTo>
                  <a:pt x="1054175" y="1676239"/>
                  <a:pt x="1057466" y="1679523"/>
                  <a:pt x="1057466" y="1683573"/>
                </a:cubicBezTo>
                <a:cubicBezTo>
                  <a:pt x="1057466" y="1687624"/>
                  <a:pt x="1054175" y="1690908"/>
                  <a:pt x="1050132" y="1690908"/>
                </a:cubicBezTo>
                <a:cubicBezTo>
                  <a:pt x="1046125" y="1690817"/>
                  <a:pt x="1042884" y="1687587"/>
                  <a:pt x="1042799" y="1683573"/>
                </a:cubicBezTo>
                <a:cubicBezTo>
                  <a:pt x="1042799" y="1679523"/>
                  <a:pt x="1046090" y="1676239"/>
                  <a:pt x="1050132" y="1676239"/>
                </a:cubicBezTo>
                <a:close/>
                <a:moveTo>
                  <a:pt x="1110851" y="1675728"/>
                </a:moveTo>
                <a:cubicBezTo>
                  <a:pt x="1110970" y="1675725"/>
                  <a:pt x="1111073" y="1675725"/>
                  <a:pt x="1111192" y="1675728"/>
                </a:cubicBezTo>
                <a:cubicBezTo>
                  <a:pt x="1115439" y="1675824"/>
                  <a:pt x="1118799" y="1679335"/>
                  <a:pt x="1118697" y="1683574"/>
                </a:cubicBezTo>
                <a:cubicBezTo>
                  <a:pt x="1118697" y="1687908"/>
                  <a:pt x="1115183" y="1691419"/>
                  <a:pt x="1110851" y="1691419"/>
                </a:cubicBezTo>
                <a:cubicBezTo>
                  <a:pt x="1106553" y="1691329"/>
                  <a:pt x="1103091" y="1687868"/>
                  <a:pt x="1103006" y="1683574"/>
                </a:cubicBezTo>
                <a:cubicBezTo>
                  <a:pt x="1103006" y="1679240"/>
                  <a:pt x="1106519" y="1675728"/>
                  <a:pt x="1110851" y="1675728"/>
                </a:cubicBezTo>
                <a:close/>
                <a:moveTo>
                  <a:pt x="1172253" y="1675387"/>
                </a:moveTo>
                <a:cubicBezTo>
                  <a:pt x="1172372" y="1675385"/>
                  <a:pt x="1172474" y="1675385"/>
                  <a:pt x="1172594" y="1675387"/>
                </a:cubicBezTo>
                <a:cubicBezTo>
                  <a:pt x="1177028" y="1675482"/>
                  <a:pt x="1180542" y="1679148"/>
                  <a:pt x="1180440" y="1683574"/>
                </a:cubicBezTo>
                <a:cubicBezTo>
                  <a:pt x="1180440" y="1688095"/>
                  <a:pt x="1176772" y="1691760"/>
                  <a:pt x="1172253" y="1691760"/>
                </a:cubicBezTo>
                <a:cubicBezTo>
                  <a:pt x="1167767" y="1691670"/>
                  <a:pt x="1164151" y="1688058"/>
                  <a:pt x="1164066" y="1683574"/>
                </a:cubicBezTo>
                <a:cubicBezTo>
                  <a:pt x="1164066" y="1679052"/>
                  <a:pt x="1167733" y="1675387"/>
                  <a:pt x="1172253" y="1675387"/>
                </a:cubicBezTo>
                <a:close/>
                <a:moveTo>
                  <a:pt x="1233654" y="1675045"/>
                </a:moveTo>
                <a:cubicBezTo>
                  <a:pt x="1238361" y="1675045"/>
                  <a:pt x="1242181" y="1678864"/>
                  <a:pt x="1242181" y="1683573"/>
                </a:cubicBezTo>
                <a:cubicBezTo>
                  <a:pt x="1242181" y="1688283"/>
                  <a:pt x="1238361" y="1692101"/>
                  <a:pt x="1233654" y="1692101"/>
                </a:cubicBezTo>
                <a:cubicBezTo>
                  <a:pt x="1228980" y="1692011"/>
                  <a:pt x="1225211" y="1688245"/>
                  <a:pt x="1225126" y="1683573"/>
                </a:cubicBezTo>
                <a:cubicBezTo>
                  <a:pt x="1225126" y="1678864"/>
                  <a:pt x="1228946" y="1675045"/>
                  <a:pt x="1233654" y="1675045"/>
                </a:cubicBezTo>
                <a:close/>
                <a:moveTo>
                  <a:pt x="1295055" y="1674874"/>
                </a:moveTo>
                <a:cubicBezTo>
                  <a:pt x="1299865" y="1674874"/>
                  <a:pt x="1303753" y="1678768"/>
                  <a:pt x="1303753" y="1683573"/>
                </a:cubicBezTo>
                <a:cubicBezTo>
                  <a:pt x="1303753" y="1688378"/>
                  <a:pt x="1299865" y="1692271"/>
                  <a:pt x="1295055" y="1692271"/>
                </a:cubicBezTo>
                <a:cubicBezTo>
                  <a:pt x="1290245" y="1692271"/>
                  <a:pt x="1286357" y="1688378"/>
                  <a:pt x="1286357" y="1683573"/>
                </a:cubicBezTo>
                <a:cubicBezTo>
                  <a:pt x="1286357" y="1678768"/>
                  <a:pt x="1290245" y="1674874"/>
                  <a:pt x="1295055" y="1674874"/>
                </a:cubicBezTo>
                <a:close/>
                <a:moveTo>
                  <a:pt x="1970835" y="1674570"/>
                </a:moveTo>
                <a:cubicBezTo>
                  <a:pt x="1975733" y="1674570"/>
                  <a:pt x="1979704" y="1678541"/>
                  <a:pt x="1979704" y="1683439"/>
                </a:cubicBezTo>
                <a:cubicBezTo>
                  <a:pt x="1979704" y="1688337"/>
                  <a:pt x="1975733" y="1692308"/>
                  <a:pt x="1970835" y="1692308"/>
                </a:cubicBezTo>
                <a:cubicBezTo>
                  <a:pt x="1965937" y="1692308"/>
                  <a:pt x="1961966" y="1688337"/>
                  <a:pt x="1961966" y="1683439"/>
                </a:cubicBezTo>
                <a:cubicBezTo>
                  <a:pt x="1961966" y="1678541"/>
                  <a:pt x="1965937" y="1674570"/>
                  <a:pt x="1970835" y="1674570"/>
                </a:cubicBezTo>
                <a:close/>
                <a:moveTo>
                  <a:pt x="1357138" y="1674533"/>
                </a:moveTo>
                <a:cubicBezTo>
                  <a:pt x="1362136" y="1674533"/>
                  <a:pt x="1366178" y="1678581"/>
                  <a:pt x="1366178" y="1683573"/>
                </a:cubicBezTo>
                <a:cubicBezTo>
                  <a:pt x="1366178" y="1688565"/>
                  <a:pt x="1362136" y="1692613"/>
                  <a:pt x="1357138" y="1692613"/>
                </a:cubicBezTo>
                <a:cubicBezTo>
                  <a:pt x="1352141" y="1692613"/>
                  <a:pt x="1348099" y="1688565"/>
                  <a:pt x="1348099" y="1683573"/>
                </a:cubicBezTo>
                <a:cubicBezTo>
                  <a:pt x="1348099" y="1678581"/>
                  <a:pt x="1352141" y="1674533"/>
                  <a:pt x="1357138" y="1674533"/>
                </a:cubicBezTo>
                <a:close/>
                <a:moveTo>
                  <a:pt x="1417858" y="1674363"/>
                </a:moveTo>
                <a:cubicBezTo>
                  <a:pt x="1422941" y="1674363"/>
                  <a:pt x="1427068" y="1678488"/>
                  <a:pt x="1427068" y="1683574"/>
                </a:cubicBezTo>
                <a:cubicBezTo>
                  <a:pt x="1427068" y="1688660"/>
                  <a:pt x="1422941" y="1692784"/>
                  <a:pt x="1417858" y="1692784"/>
                </a:cubicBezTo>
                <a:cubicBezTo>
                  <a:pt x="1412810" y="1692693"/>
                  <a:pt x="1408733" y="1688622"/>
                  <a:pt x="1408648" y="1683574"/>
                </a:cubicBezTo>
                <a:cubicBezTo>
                  <a:pt x="1408648" y="1678488"/>
                  <a:pt x="1412775" y="1674363"/>
                  <a:pt x="1417858" y="1674363"/>
                </a:cubicBezTo>
                <a:close/>
                <a:moveTo>
                  <a:pt x="1479259" y="1674022"/>
                </a:moveTo>
                <a:cubicBezTo>
                  <a:pt x="1484529" y="1674022"/>
                  <a:pt x="1488810" y="1678298"/>
                  <a:pt x="1488810" y="1683574"/>
                </a:cubicBezTo>
                <a:cubicBezTo>
                  <a:pt x="1488810" y="1688849"/>
                  <a:pt x="1484529" y="1693125"/>
                  <a:pt x="1479259" y="1693125"/>
                </a:cubicBezTo>
                <a:cubicBezTo>
                  <a:pt x="1473989" y="1693125"/>
                  <a:pt x="1469708" y="1688849"/>
                  <a:pt x="1469708" y="1683574"/>
                </a:cubicBezTo>
                <a:cubicBezTo>
                  <a:pt x="1469708" y="1678298"/>
                  <a:pt x="1473989" y="1674022"/>
                  <a:pt x="1479259" y="1674022"/>
                </a:cubicBezTo>
                <a:close/>
                <a:moveTo>
                  <a:pt x="1540661" y="1673852"/>
                </a:moveTo>
                <a:cubicBezTo>
                  <a:pt x="1540780" y="1673850"/>
                  <a:pt x="1540882" y="1673850"/>
                  <a:pt x="1541001" y="1673852"/>
                </a:cubicBezTo>
                <a:cubicBezTo>
                  <a:pt x="1546272" y="1673947"/>
                  <a:pt x="1550485" y="1678300"/>
                  <a:pt x="1550382" y="1683574"/>
                </a:cubicBezTo>
                <a:cubicBezTo>
                  <a:pt x="1550382" y="1688943"/>
                  <a:pt x="1546033" y="1693295"/>
                  <a:pt x="1540661" y="1693295"/>
                </a:cubicBezTo>
                <a:cubicBezTo>
                  <a:pt x="1535322" y="1693205"/>
                  <a:pt x="1531024" y="1688905"/>
                  <a:pt x="1530939" y="1683574"/>
                </a:cubicBezTo>
                <a:cubicBezTo>
                  <a:pt x="1530939" y="1678204"/>
                  <a:pt x="1535288" y="1673852"/>
                  <a:pt x="1540661" y="1673852"/>
                </a:cubicBezTo>
                <a:close/>
                <a:moveTo>
                  <a:pt x="1602427" y="1673547"/>
                </a:moveTo>
                <a:cubicBezTo>
                  <a:pt x="1607891" y="1673547"/>
                  <a:pt x="1612320" y="1677976"/>
                  <a:pt x="1612320" y="1683439"/>
                </a:cubicBezTo>
                <a:cubicBezTo>
                  <a:pt x="1612320" y="1688903"/>
                  <a:pt x="1607891" y="1693332"/>
                  <a:pt x="1602427" y="1693332"/>
                </a:cubicBezTo>
                <a:cubicBezTo>
                  <a:pt x="1596964" y="1693332"/>
                  <a:pt x="1592535" y="1688903"/>
                  <a:pt x="1592535" y="1683439"/>
                </a:cubicBezTo>
                <a:cubicBezTo>
                  <a:pt x="1592535" y="1677976"/>
                  <a:pt x="1596964" y="1673547"/>
                  <a:pt x="1602427" y="1673547"/>
                </a:cubicBezTo>
                <a:close/>
                <a:moveTo>
                  <a:pt x="1724863" y="1673511"/>
                </a:moveTo>
                <a:cubicBezTo>
                  <a:pt x="1724983" y="1673509"/>
                  <a:pt x="1725085" y="1673509"/>
                  <a:pt x="1725204" y="1673511"/>
                </a:cubicBezTo>
                <a:cubicBezTo>
                  <a:pt x="1730662" y="1673606"/>
                  <a:pt x="1735029" y="1678111"/>
                  <a:pt x="1734926" y="1683574"/>
                </a:cubicBezTo>
                <a:cubicBezTo>
                  <a:pt x="1734926" y="1689130"/>
                  <a:pt x="1730424" y="1693637"/>
                  <a:pt x="1724863" y="1693637"/>
                </a:cubicBezTo>
                <a:cubicBezTo>
                  <a:pt x="1719337" y="1693546"/>
                  <a:pt x="1714886" y="1689093"/>
                  <a:pt x="1714801" y="1683574"/>
                </a:cubicBezTo>
                <a:cubicBezTo>
                  <a:pt x="1714801" y="1678017"/>
                  <a:pt x="1719303" y="1673511"/>
                  <a:pt x="1724863" y="1673511"/>
                </a:cubicBezTo>
                <a:close/>
                <a:moveTo>
                  <a:pt x="1664144" y="1673511"/>
                </a:moveTo>
                <a:cubicBezTo>
                  <a:pt x="1664264" y="1673509"/>
                  <a:pt x="1664366" y="1673509"/>
                  <a:pt x="1664485" y="1673511"/>
                </a:cubicBezTo>
                <a:cubicBezTo>
                  <a:pt x="1669943" y="1673606"/>
                  <a:pt x="1674310" y="1678111"/>
                  <a:pt x="1674207" y="1683574"/>
                </a:cubicBezTo>
                <a:cubicBezTo>
                  <a:pt x="1674207" y="1689130"/>
                  <a:pt x="1669705" y="1693637"/>
                  <a:pt x="1664144" y="1693637"/>
                </a:cubicBezTo>
                <a:cubicBezTo>
                  <a:pt x="1658618" y="1693546"/>
                  <a:pt x="1654167" y="1689093"/>
                  <a:pt x="1654082" y="1683574"/>
                </a:cubicBezTo>
                <a:cubicBezTo>
                  <a:pt x="1654082" y="1678017"/>
                  <a:pt x="1658584" y="1673511"/>
                  <a:pt x="1664144" y="1673511"/>
                </a:cubicBezTo>
                <a:close/>
                <a:moveTo>
                  <a:pt x="1909068" y="1673339"/>
                </a:moveTo>
                <a:cubicBezTo>
                  <a:pt x="1914714" y="1673339"/>
                  <a:pt x="1919301" y="1677921"/>
                  <a:pt x="1919301" y="1683573"/>
                </a:cubicBezTo>
                <a:cubicBezTo>
                  <a:pt x="1919301" y="1689225"/>
                  <a:pt x="1914714" y="1693807"/>
                  <a:pt x="1909068" y="1693807"/>
                </a:cubicBezTo>
                <a:cubicBezTo>
                  <a:pt x="1903422" y="1693807"/>
                  <a:pt x="1898835" y="1689225"/>
                  <a:pt x="1898835" y="1683573"/>
                </a:cubicBezTo>
                <a:cubicBezTo>
                  <a:pt x="1898835" y="1677921"/>
                  <a:pt x="1903422" y="1673339"/>
                  <a:pt x="1909068" y="1673339"/>
                </a:cubicBezTo>
                <a:close/>
                <a:moveTo>
                  <a:pt x="1847666" y="1673339"/>
                </a:moveTo>
                <a:cubicBezTo>
                  <a:pt x="1853312" y="1673339"/>
                  <a:pt x="1857899" y="1677921"/>
                  <a:pt x="1857899" y="1683573"/>
                </a:cubicBezTo>
                <a:cubicBezTo>
                  <a:pt x="1857899" y="1689225"/>
                  <a:pt x="1853312" y="1693807"/>
                  <a:pt x="1847666" y="1693807"/>
                </a:cubicBezTo>
                <a:cubicBezTo>
                  <a:pt x="1842020" y="1693807"/>
                  <a:pt x="1837433" y="1689225"/>
                  <a:pt x="1837433" y="1683573"/>
                </a:cubicBezTo>
                <a:cubicBezTo>
                  <a:pt x="1837433" y="1677921"/>
                  <a:pt x="1842020" y="1673339"/>
                  <a:pt x="1847666" y="1673339"/>
                </a:cubicBezTo>
                <a:close/>
                <a:moveTo>
                  <a:pt x="1786265" y="1673339"/>
                </a:moveTo>
                <a:cubicBezTo>
                  <a:pt x="1791911" y="1673339"/>
                  <a:pt x="1796499" y="1677921"/>
                  <a:pt x="1796499" y="1683573"/>
                </a:cubicBezTo>
                <a:cubicBezTo>
                  <a:pt x="1796499" y="1689225"/>
                  <a:pt x="1791911" y="1693807"/>
                  <a:pt x="1786265" y="1693807"/>
                </a:cubicBezTo>
                <a:cubicBezTo>
                  <a:pt x="1780620" y="1693807"/>
                  <a:pt x="1776032" y="1689225"/>
                  <a:pt x="1776032" y="1683573"/>
                </a:cubicBezTo>
                <a:cubicBezTo>
                  <a:pt x="1776032" y="1677921"/>
                  <a:pt x="1780620" y="1673339"/>
                  <a:pt x="1786265" y="1673339"/>
                </a:cubicBezTo>
                <a:close/>
                <a:moveTo>
                  <a:pt x="189832" y="1621319"/>
                </a:moveTo>
                <a:lnTo>
                  <a:pt x="190685" y="1622172"/>
                </a:lnTo>
                <a:cubicBezTo>
                  <a:pt x="190429" y="1622324"/>
                  <a:pt x="190088" y="1622324"/>
                  <a:pt x="189832" y="1622172"/>
                </a:cubicBezTo>
                <a:cubicBezTo>
                  <a:pt x="189559" y="1622297"/>
                  <a:pt x="189252" y="1622297"/>
                  <a:pt x="188980" y="1622172"/>
                </a:cubicBezTo>
                <a:cubicBezTo>
                  <a:pt x="188980" y="1621701"/>
                  <a:pt x="189355" y="1621319"/>
                  <a:pt x="189832" y="1621319"/>
                </a:cubicBezTo>
                <a:close/>
                <a:moveTo>
                  <a:pt x="251234" y="1620637"/>
                </a:moveTo>
                <a:cubicBezTo>
                  <a:pt x="252086" y="1620637"/>
                  <a:pt x="252769" y="1621325"/>
                  <a:pt x="252769" y="1622172"/>
                </a:cubicBezTo>
                <a:cubicBezTo>
                  <a:pt x="252769" y="1623020"/>
                  <a:pt x="252086" y="1623707"/>
                  <a:pt x="251234" y="1623707"/>
                </a:cubicBezTo>
                <a:cubicBezTo>
                  <a:pt x="250380" y="1623707"/>
                  <a:pt x="249699" y="1623020"/>
                  <a:pt x="249699" y="1622172"/>
                </a:cubicBezTo>
                <a:cubicBezTo>
                  <a:pt x="249699" y="1621325"/>
                  <a:pt x="250380" y="1620637"/>
                  <a:pt x="251234" y="1620637"/>
                </a:cubicBezTo>
                <a:close/>
                <a:moveTo>
                  <a:pt x="312635" y="1620125"/>
                </a:moveTo>
                <a:cubicBezTo>
                  <a:pt x="313761" y="1620125"/>
                  <a:pt x="314682" y="1621041"/>
                  <a:pt x="314682" y="1622172"/>
                </a:cubicBezTo>
                <a:cubicBezTo>
                  <a:pt x="314682" y="1623303"/>
                  <a:pt x="313761" y="1624219"/>
                  <a:pt x="312635" y="1624219"/>
                </a:cubicBezTo>
                <a:cubicBezTo>
                  <a:pt x="311544" y="1624137"/>
                  <a:pt x="310673" y="1623267"/>
                  <a:pt x="310589" y="1622172"/>
                </a:cubicBezTo>
                <a:cubicBezTo>
                  <a:pt x="310589" y="1621041"/>
                  <a:pt x="311509" y="1620125"/>
                  <a:pt x="312635" y="1620125"/>
                </a:cubicBezTo>
                <a:close/>
                <a:moveTo>
                  <a:pt x="374036" y="1619443"/>
                </a:moveTo>
                <a:cubicBezTo>
                  <a:pt x="375537" y="1619443"/>
                  <a:pt x="376765" y="1620665"/>
                  <a:pt x="376765" y="1622172"/>
                </a:cubicBezTo>
                <a:cubicBezTo>
                  <a:pt x="376765" y="1623680"/>
                  <a:pt x="375537" y="1624901"/>
                  <a:pt x="374036" y="1624901"/>
                </a:cubicBezTo>
                <a:cubicBezTo>
                  <a:pt x="372535" y="1624901"/>
                  <a:pt x="371308" y="1623680"/>
                  <a:pt x="371308" y="1622172"/>
                </a:cubicBezTo>
                <a:cubicBezTo>
                  <a:pt x="371308" y="1620665"/>
                  <a:pt x="372535" y="1619443"/>
                  <a:pt x="374036" y="1619443"/>
                </a:cubicBezTo>
                <a:close/>
                <a:moveTo>
                  <a:pt x="436119" y="1618932"/>
                </a:moveTo>
                <a:cubicBezTo>
                  <a:pt x="436238" y="1618925"/>
                  <a:pt x="436358" y="1618925"/>
                  <a:pt x="436477" y="1618932"/>
                </a:cubicBezTo>
                <a:cubicBezTo>
                  <a:pt x="438166" y="1619029"/>
                  <a:pt x="439462" y="1620480"/>
                  <a:pt x="439360" y="1622172"/>
                </a:cubicBezTo>
                <a:cubicBezTo>
                  <a:pt x="439360" y="1623961"/>
                  <a:pt x="437910" y="1625413"/>
                  <a:pt x="436119" y="1625413"/>
                </a:cubicBezTo>
                <a:cubicBezTo>
                  <a:pt x="434363" y="1625328"/>
                  <a:pt x="432964" y="1623926"/>
                  <a:pt x="432879" y="1622172"/>
                </a:cubicBezTo>
                <a:cubicBezTo>
                  <a:pt x="432879" y="1620383"/>
                  <a:pt x="434328" y="1618932"/>
                  <a:pt x="436119" y="1618932"/>
                </a:cubicBezTo>
                <a:close/>
                <a:moveTo>
                  <a:pt x="496839" y="1618419"/>
                </a:moveTo>
                <a:cubicBezTo>
                  <a:pt x="498903" y="1618419"/>
                  <a:pt x="500591" y="1620099"/>
                  <a:pt x="500591" y="1622172"/>
                </a:cubicBezTo>
                <a:cubicBezTo>
                  <a:pt x="500591" y="1624244"/>
                  <a:pt x="498903" y="1625924"/>
                  <a:pt x="496839" y="1625924"/>
                </a:cubicBezTo>
                <a:cubicBezTo>
                  <a:pt x="494775" y="1625924"/>
                  <a:pt x="493087" y="1624244"/>
                  <a:pt x="493087" y="1622172"/>
                </a:cubicBezTo>
                <a:cubicBezTo>
                  <a:pt x="493087" y="1620099"/>
                  <a:pt x="494775" y="1618419"/>
                  <a:pt x="496839" y="1618419"/>
                </a:cubicBezTo>
                <a:close/>
                <a:moveTo>
                  <a:pt x="558240" y="1617737"/>
                </a:moveTo>
                <a:cubicBezTo>
                  <a:pt x="558359" y="1617732"/>
                  <a:pt x="558479" y="1617732"/>
                  <a:pt x="558581" y="1617737"/>
                </a:cubicBezTo>
                <a:cubicBezTo>
                  <a:pt x="560935" y="1617833"/>
                  <a:pt x="562777" y="1619818"/>
                  <a:pt x="562675" y="1622172"/>
                </a:cubicBezTo>
                <a:cubicBezTo>
                  <a:pt x="562675" y="1624621"/>
                  <a:pt x="560696" y="1626606"/>
                  <a:pt x="558240" y="1626606"/>
                </a:cubicBezTo>
                <a:cubicBezTo>
                  <a:pt x="555784" y="1626606"/>
                  <a:pt x="553806" y="1624621"/>
                  <a:pt x="553806" y="1622172"/>
                </a:cubicBezTo>
                <a:cubicBezTo>
                  <a:pt x="553806" y="1619723"/>
                  <a:pt x="555784" y="1617737"/>
                  <a:pt x="558240" y="1617737"/>
                </a:cubicBezTo>
                <a:close/>
                <a:moveTo>
                  <a:pt x="619641" y="1617226"/>
                </a:moveTo>
                <a:cubicBezTo>
                  <a:pt x="622370" y="1617226"/>
                  <a:pt x="624587" y="1619440"/>
                  <a:pt x="624587" y="1622173"/>
                </a:cubicBezTo>
                <a:cubicBezTo>
                  <a:pt x="624587" y="1624905"/>
                  <a:pt x="622370" y="1627119"/>
                  <a:pt x="619641" y="1627119"/>
                </a:cubicBezTo>
                <a:cubicBezTo>
                  <a:pt x="616912" y="1627119"/>
                  <a:pt x="614695" y="1624905"/>
                  <a:pt x="614695" y="1622173"/>
                </a:cubicBezTo>
                <a:cubicBezTo>
                  <a:pt x="614695" y="1619440"/>
                  <a:pt x="616912" y="1617226"/>
                  <a:pt x="619641" y="1617226"/>
                </a:cubicBezTo>
                <a:close/>
                <a:moveTo>
                  <a:pt x="681042" y="1616714"/>
                </a:moveTo>
                <a:cubicBezTo>
                  <a:pt x="684061" y="1616714"/>
                  <a:pt x="686500" y="1619159"/>
                  <a:pt x="686500" y="1622172"/>
                </a:cubicBezTo>
                <a:cubicBezTo>
                  <a:pt x="686500" y="1625186"/>
                  <a:pt x="684061" y="1627630"/>
                  <a:pt x="681042" y="1627630"/>
                </a:cubicBezTo>
                <a:cubicBezTo>
                  <a:pt x="678057" y="1627542"/>
                  <a:pt x="675670" y="1625149"/>
                  <a:pt x="675585" y="1622172"/>
                </a:cubicBezTo>
                <a:cubicBezTo>
                  <a:pt x="675585" y="1619159"/>
                  <a:pt x="678024" y="1616714"/>
                  <a:pt x="681042" y="1616714"/>
                </a:cubicBezTo>
                <a:close/>
                <a:moveTo>
                  <a:pt x="743126" y="1616203"/>
                </a:moveTo>
                <a:cubicBezTo>
                  <a:pt x="746333" y="1616111"/>
                  <a:pt x="749011" y="1618630"/>
                  <a:pt x="749096" y="1621831"/>
                </a:cubicBezTo>
                <a:cubicBezTo>
                  <a:pt x="749096" y="1625128"/>
                  <a:pt x="746418" y="1627801"/>
                  <a:pt x="743126" y="1627801"/>
                </a:cubicBezTo>
                <a:cubicBezTo>
                  <a:pt x="739954" y="1627806"/>
                  <a:pt x="737344" y="1625335"/>
                  <a:pt x="737157" y="1622172"/>
                </a:cubicBezTo>
                <a:cubicBezTo>
                  <a:pt x="737157" y="1618876"/>
                  <a:pt x="739835" y="1616203"/>
                  <a:pt x="743126" y="1616203"/>
                </a:cubicBezTo>
                <a:close/>
                <a:moveTo>
                  <a:pt x="803845" y="1615690"/>
                </a:moveTo>
                <a:cubicBezTo>
                  <a:pt x="807426" y="1615690"/>
                  <a:pt x="810326" y="1618592"/>
                  <a:pt x="810326" y="1622172"/>
                </a:cubicBezTo>
                <a:cubicBezTo>
                  <a:pt x="810326" y="1625752"/>
                  <a:pt x="807426" y="1628653"/>
                  <a:pt x="803845" y="1628653"/>
                </a:cubicBezTo>
                <a:cubicBezTo>
                  <a:pt x="800263" y="1628653"/>
                  <a:pt x="797364" y="1625752"/>
                  <a:pt x="797364" y="1622172"/>
                </a:cubicBezTo>
                <a:cubicBezTo>
                  <a:pt x="797364" y="1618592"/>
                  <a:pt x="800263" y="1615690"/>
                  <a:pt x="803845" y="1615690"/>
                </a:cubicBezTo>
                <a:close/>
                <a:moveTo>
                  <a:pt x="865246" y="1615349"/>
                </a:moveTo>
                <a:cubicBezTo>
                  <a:pt x="869015" y="1615349"/>
                  <a:pt x="872068" y="1618404"/>
                  <a:pt x="872068" y="1622172"/>
                </a:cubicBezTo>
                <a:cubicBezTo>
                  <a:pt x="872068" y="1625939"/>
                  <a:pt x="869015" y="1628994"/>
                  <a:pt x="865246" y="1628994"/>
                </a:cubicBezTo>
                <a:cubicBezTo>
                  <a:pt x="861476" y="1628994"/>
                  <a:pt x="858424" y="1625939"/>
                  <a:pt x="858424" y="1622172"/>
                </a:cubicBezTo>
                <a:cubicBezTo>
                  <a:pt x="858424" y="1618404"/>
                  <a:pt x="861476" y="1615349"/>
                  <a:pt x="865246" y="1615349"/>
                </a:cubicBezTo>
                <a:close/>
                <a:moveTo>
                  <a:pt x="926648" y="1614838"/>
                </a:moveTo>
                <a:cubicBezTo>
                  <a:pt x="930690" y="1614838"/>
                  <a:pt x="933982" y="1618122"/>
                  <a:pt x="933982" y="1622172"/>
                </a:cubicBezTo>
                <a:cubicBezTo>
                  <a:pt x="933982" y="1626223"/>
                  <a:pt x="930690" y="1629506"/>
                  <a:pt x="926648" y="1629506"/>
                </a:cubicBezTo>
                <a:cubicBezTo>
                  <a:pt x="922640" y="1629416"/>
                  <a:pt x="919399" y="1626186"/>
                  <a:pt x="919314" y="1622172"/>
                </a:cubicBezTo>
                <a:cubicBezTo>
                  <a:pt x="919314" y="1618122"/>
                  <a:pt x="922606" y="1614838"/>
                  <a:pt x="926648" y="1614838"/>
                </a:cubicBezTo>
                <a:close/>
                <a:moveTo>
                  <a:pt x="988048" y="1614497"/>
                </a:moveTo>
                <a:cubicBezTo>
                  <a:pt x="992296" y="1614497"/>
                  <a:pt x="995724" y="1617934"/>
                  <a:pt x="995724" y="1622173"/>
                </a:cubicBezTo>
                <a:cubicBezTo>
                  <a:pt x="995724" y="1626411"/>
                  <a:pt x="992296" y="1629848"/>
                  <a:pt x="988048" y="1629848"/>
                </a:cubicBezTo>
                <a:cubicBezTo>
                  <a:pt x="983802" y="1629848"/>
                  <a:pt x="980374" y="1626411"/>
                  <a:pt x="980374" y="1622173"/>
                </a:cubicBezTo>
                <a:cubicBezTo>
                  <a:pt x="980374" y="1617934"/>
                  <a:pt x="983802" y="1614497"/>
                  <a:pt x="988048" y="1614497"/>
                </a:cubicBezTo>
                <a:close/>
                <a:moveTo>
                  <a:pt x="1050133" y="1613986"/>
                </a:moveTo>
                <a:cubicBezTo>
                  <a:pt x="1050252" y="1613984"/>
                  <a:pt x="1050354" y="1613984"/>
                  <a:pt x="1050474" y="1613986"/>
                </a:cubicBezTo>
                <a:cubicBezTo>
                  <a:pt x="1054908" y="1614081"/>
                  <a:pt x="1058422" y="1617747"/>
                  <a:pt x="1058320" y="1622173"/>
                </a:cubicBezTo>
                <a:cubicBezTo>
                  <a:pt x="1058320" y="1626694"/>
                  <a:pt x="1054653" y="1630359"/>
                  <a:pt x="1050133" y="1630359"/>
                </a:cubicBezTo>
                <a:cubicBezTo>
                  <a:pt x="1045647" y="1630269"/>
                  <a:pt x="1042031" y="1626657"/>
                  <a:pt x="1041946" y="1622173"/>
                </a:cubicBezTo>
                <a:cubicBezTo>
                  <a:pt x="1041946" y="1617651"/>
                  <a:pt x="1045613" y="1613986"/>
                  <a:pt x="1050133" y="1613986"/>
                </a:cubicBezTo>
                <a:close/>
                <a:moveTo>
                  <a:pt x="1110852" y="1613644"/>
                </a:moveTo>
                <a:cubicBezTo>
                  <a:pt x="1115559" y="1613644"/>
                  <a:pt x="1119379" y="1617463"/>
                  <a:pt x="1119379" y="1622172"/>
                </a:cubicBezTo>
                <a:cubicBezTo>
                  <a:pt x="1119379" y="1626882"/>
                  <a:pt x="1115559" y="1630700"/>
                  <a:pt x="1110852" y="1630700"/>
                </a:cubicBezTo>
                <a:cubicBezTo>
                  <a:pt x="1106178" y="1630610"/>
                  <a:pt x="1102409" y="1626844"/>
                  <a:pt x="1102324" y="1622172"/>
                </a:cubicBezTo>
                <a:cubicBezTo>
                  <a:pt x="1102324" y="1617463"/>
                  <a:pt x="1106144" y="1613644"/>
                  <a:pt x="1110852" y="1613644"/>
                </a:cubicBezTo>
                <a:close/>
                <a:moveTo>
                  <a:pt x="1172252" y="1613303"/>
                </a:moveTo>
                <a:cubicBezTo>
                  <a:pt x="1177147" y="1613303"/>
                  <a:pt x="1181121" y="1617274"/>
                  <a:pt x="1181121" y="1622172"/>
                </a:cubicBezTo>
                <a:cubicBezTo>
                  <a:pt x="1181121" y="1627071"/>
                  <a:pt x="1177147" y="1631042"/>
                  <a:pt x="1172252" y="1631042"/>
                </a:cubicBezTo>
                <a:cubicBezTo>
                  <a:pt x="1167391" y="1630951"/>
                  <a:pt x="1163468" y="1627033"/>
                  <a:pt x="1163384" y="1622172"/>
                </a:cubicBezTo>
                <a:cubicBezTo>
                  <a:pt x="1163384" y="1617274"/>
                  <a:pt x="1167357" y="1613303"/>
                  <a:pt x="1172252" y="1613303"/>
                </a:cubicBezTo>
                <a:close/>
                <a:moveTo>
                  <a:pt x="1233654" y="1612962"/>
                </a:moveTo>
                <a:cubicBezTo>
                  <a:pt x="1238737" y="1612962"/>
                  <a:pt x="1242864" y="1617087"/>
                  <a:pt x="1242864" y="1622173"/>
                </a:cubicBezTo>
                <a:cubicBezTo>
                  <a:pt x="1242864" y="1627259"/>
                  <a:pt x="1238737" y="1631383"/>
                  <a:pt x="1233654" y="1631383"/>
                </a:cubicBezTo>
                <a:cubicBezTo>
                  <a:pt x="1228571" y="1631383"/>
                  <a:pt x="1224444" y="1627259"/>
                  <a:pt x="1224444" y="1622173"/>
                </a:cubicBezTo>
                <a:cubicBezTo>
                  <a:pt x="1224444" y="1617087"/>
                  <a:pt x="1228571" y="1612962"/>
                  <a:pt x="1233654" y="1612962"/>
                </a:cubicBezTo>
                <a:close/>
                <a:moveTo>
                  <a:pt x="1971151" y="1612620"/>
                </a:moveTo>
                <a:cubicBezTo>
                  <a:pt x="1976421" y="1612620"/>
                  <a:pt x="1980702" y="1616896"/>
                  <a:pt x="1980702" y="1622172"/>
                </a:cubicBezTo>
                <a:cubicBezTo>
                  <a:pt x="1980702" y="1627447"/>
                  <a:pt x="1976421" y="1631723"/>
                  <a:pt x="1971151" y="1631723"/>
                </a:cubicBezTo>
                <a:cubicBezTo>
                  <a:pt x="1965881" y="1631723"/>
                  <a:pt x="1961600" y="1627447"/>
                  <a:pt x="1961600" y="1622172"/>
                </a:cubicBezTo>
                <a:cubicBezTo>
                  <a:pt x="1961600" y="1616896"/>
                  <a:pt x="1965881" y="1612620"/>
                  <a:pt x="1971151" y="1612620"/>
                </a:cubicBezTo>
                <a:close/>
                <a:moveTo>
                  <a:pt x="1295055" y="1612620"/>
                </a:moveTo>
                <a:cubicBezTo>
                  <a:pt x="1300325" y="1612620"/>
                  <a:pt x="1304607" y="1616896"/>
                  <a:pt x="1304607" y="1622172"/>
                </a:cubicBezTo>
                <a:cubicBezTo>
                  <a:pt x="1304607" y="1627447"/>
                  <a:pt x="1300325" y="1631723"/>
                  <a:pt x="1295055" y="1631723"/>
                </a:cubicBezTo>
                <a:cubicBezTo>
                  <a:pt x="1289785" y="1631723"/>
                  <a:pt x="1285504" y="1627447"/>
                  <a:pt x="1285504" y="1622172"/>
                </a:cubicBezTo>
                <a:cubicBezTo>
                  <a:pt x="1285504" y="1616896"/>
                  <a:pt x="1289785" y="1612620"/>
                  <a:pt x="1295055" y="1612620"/>
                </a:cubicBezTo>
                <a:close/>
                <a:moveTo>
                  <a:pt x="1357139" y="1612279"/>
                </a:moveTo>
                <a:cubicBezTo>
                  <a:pt x="1362597" y="1612279"/>
                  <a:pt x="1367031" y="1616709"/>
                  <a:pt x="1367031" y="1622172"/>
                </a:cubicBezTo>
                <a:cubicBezTo>
                  <a:pt x="1367031" y="1627635"/>
                  <a:pt x="1362597" y="1632064"/>
                  <a:pt x="1357139" y="1632064"/>
                </a:cubicBezTo>
                <a:cubicBezTo>
                  <a:pt x="1351681" y="1632064"/>
                  <a:pt x="1347247" y="1627635"/>
                  <a:pt x="1347247" y="1622172"/>
                </a:cubicBezTo>
                <a:cubicBezTo>
                  <a:pt x="1347247" y="1616709"/>
                  <a:pt x="1351681" y="1612279"/>
                  <a:pt x="1357139" y="1612279"/>
                </a:cubicBezTo>
                <a:close/>
                <a:moveTo>
                  <a:pt x="1417857" y="1612109"/>
                </a:moveTo>
                <a:cubicBezTo>
                  <a:pt x="1417977" y="1612107"/>
                  <a:pt x="1418079" y="1612107"/>
                  <a:pt x="1418198" y="1612109"/>
                </a:cubicBezTo>
                <a:cubicBezTo>
                  <a:pt x="1423656" y="1612204"/>
                  <a:pt x="1428023" y="1616709"/>
                  <a:pt x="1427920" y="1622172"/>
                </a:cubicBezTo>
                <a:cubicBezTo>
                  <a:pt x="1427920" y="1627729"/>
                  <a:pt x="1423418" y="1632235"/>
                  <a:pt x="1417857" y="1632235"/>
                </a:cubicBezTo>
                <a:cubicBezTo>
                  <a:pt x="1412331" y="1632144"/>
                  <a:pt x="1407880" y="1627691"/>
                  <a:pt x="1407795" y="1622172"/>
                </a:cubicBezTo>
                <a:cubicBezTo>
                  <a:pt x="1407795" y="1616615"/>
                  <a:pt x="1412297" y="1612109"/>
                  <a:pt x="1417857" y="1612109"/>
                </a:cubicBezTo>
                <a:close/>
                <a:moveTo>
                  <a:pt x="1479259" y="1611938"/>
                </a:moveTo>
                <a:cubicBezTo>
                  <a:pt x="1484905" y="1611938"/>
                  <a:pt x="1489493" y="1616520"/>
                  <a:pt x="1489493" y="1622172"/>
                </a:cubicBezTo>
                <a:cubicBezTo>
                  <a:pt x="1489493" y="1627824"/>
                  <a:pt x="1484905" y="1632406"/>
                  <a:pt x="1479259" y="1632406"/>
                </a:cubicBezTo>
                <a:cubicBezTo>
                  <a:pt x="1473614" y="1632406"/>
                  <a:pt x="1469026" y="1627824"/>
                  <a:pt x="1469026" y="1622172"/>
                </a:cubicBezTo>
                <a:cubicBezTo>
                  <a:pt x="1469026" y="1616520"/>
                  <a:pt x="1473614" y="1611938"/>
                  <a:pt x="1479259" y="1611938"/>
                </a:cubicBezTo>
                <a:close/>
                <a:moveTo>
                  <a:pt x="1540660" y="1611597"/>
                </a:moveTo>
                <a:cubicBezTo>
                  <a:pt x="1546493" y="1611597"/>
                  <a:pt x="1551235" y="1616332"/>
                  <a:pt x="1551235" y="1622172"/>
                </a:cubicBezTo>
                <a:cubicBezTo>
                  <a:pt x="1551235" y="1628012"/>
                  <a:pt x="1546493" y="1632747"/>
                  <a:pt x="1540660" y="1632747"/>
                </a:cubicBezTo>
                <a:cubicBezTo>
                  <a:pt x="1534827" y="1632747"/>
                  <a:pt x="1530086" y="1628012"/>
                  <a:pt x="1530086" y="1622172"/>
                </a:cubicBezTo>
                <a:cubicBezTo>
                  <a:pt x="1530086" y="1616332"/>
                  <a:pt x="1534827" y="1611597"/>
                  <a:pt x="1540660" y="1611597"/>
                </a:cubicBezTo>
                <a:close/>
                <a:moveTo>
                  <a:pt x="1786266" y="1610745"/>
                </a:moveTo>
                <a:cubicBezTo>
                  <a:pt x="1786385" y="1610743"/>
                  <a:pt x="1786487" y="1610743"/>
                  <a:pt x="1786607" y="1610745"/>
                </a:cubicBezTo>
                <a:cubicBezTo>
                  <a:pt x="1792542" y="1610840"/>
                  <a:pt x="1797284" y="1615727"/>
                  <a:pt x="1797181" y="1621660"/>
                </a:cubicBezTo>
                <a:cubicBezTo>
                  <a:pt x="1797181" y="1627690"/>
                  <a:pt x="1792286" y="1632576"/>
                  <a:pt x="1786266" y="1632576"/>
                </a:cubicBezTo>
                <a:cubicBezTo>
                  <a:pt x="1780245" y="1632576"/>
                  <a:pt x="1775350" y="1627690"/>
                  <a:pt x="1775350" y="1621660"/>
                </a:cubicBezTo>
                <a:cubicBezTo>
                  <a:pt x="1775350" y="1615631"/>
                  <a:pt x="1780245" y="1610745"/>
                  <a:pt x="1786266" y="1610745"/>
                </a:cubicBezTo>
                <a:close/>
                <a:moveTo>
                  <a:pt x="1724864" y="1610745"/>
                </a:moveTo>
                <a:cubicBezTo>
                  <a:pt x="1724983" y="1610743"/>
                  <a:pt x="1725086" y="1610743"/>
                  <a:pt x="1725205" y="1610745"/>
                </a:cubicBezTo>
                <a:cubicBezTo>
                  <a:pt x="1731141" y="1610840"/>
                  <a:pt x="1735882" y="1615727"/>
                  <a:pt x="1735780" y="1621660"/>
                </a:cubicBezTo>
                <a:cubicBezTo>
                  <a:pt x="1735780" y="1627690"/>
                  <a:pt x="1730885" y="1632576"/>
                  <a:pt x="1724864" y="1632576"/>
                </a:cubicBezTo>
                <a:cubicBezTo>
                  <a:pt x="1718843" y="1632576"/>
                  <a:pt x="1713949" y="1627690"/>
                  <a:pt x="1713949" y="1621660"/>
                </a:cubicBezTo>
                <a:cubicBezTo>
                  <a:pt x="1713949" y="1615631"/>
                  <a:pt x="1718843" y="1610745"/>
                  <a:pt x="1724864" y="1610745"/>
                </a:cubicBezTo>
                <a:close/>
                <a:moveTo>
                  <a:pt x="1909068" y="1610744"/>
                </a:moveTo>
                <a:cubicBezTo>
                  <a:pt x="1915191" y="1610744"/>
                  <a:pt x="1920155" y="1615708"/>
                  <a:pt x="1920155" y="1621831"/>
                </a:cubicBezTo>
                <a:cubicBezTo>
                  <a:pt x="1920069" y="1627915"/>
                  <a:pt x="1915157" y="1632825"/>
                  <a:pt x="1909068" y="1632917"/>
                </a:cubicBezTo>
                <a:cubicBezTo>
                  <a:pt x="1902979" y="1632825"/>
                  <a:pt x="1898067" y="1627915"/>
                  <a:pt x="1897982" y="1621831"/>
                </a:cubicBezTo>
                <a:cubicBezTo>
                  <a:pt x="1897982" y="1615708"/>
                  <a:pt x="1902945" y="1610744"/>
                  <a:pt x="1909068" y="1610744"/>
                </a:cubicBezTo>
                <a:close/>
                <a:moveTo>
                  <a:pt x="1847666" y="1610744"/>
                </a:moveTo>
                <a:cubicBezTo>
                  <a:pt x="1853789" y="1610744"/>
                  <a:pt x="1858753" y="1615708"/>
                  <a:pt x="1858753" y="1621831"/>
                </a:cubicBezTo>
                <a:cubicBezTo>
                  <a:pt x="1858667" y="1627915"/>
                  <a:pt x="1853755" y="1632825"/>
                  <a:pt x="1847666" y="1632917"/>
                </a:cubicBezTo>
                <a:cubicBezTo>
                  <a:pt x="1841577" y="1632825"/>
                  <a:pt x="1836665" y="1627915"/>
                  <a:pt x="1836580" y="1621831"/>
                </a:cubicBezTo>
                <a:cubicBezTo>
                  <a:pt x="1836580" y="1615708"/>
                  <a:pt x="1841543" y="1610744"/>
                  <a:pt x="1847666" y="1610744"/>
                </a:cubicBezTo>
                <a:close/>
                <a:moveTo>
                  <a:pt x="1664145" y="1610744"/>
                </a:moveTo>
                <a:cubicBezTo>
                  <a:pt x="1670080" y="1610744"/>
                  <a:pt x="1674890" y="1615556"/>
                  <a:pt x="1674890" y="1621490"/>
                </a:cubicBezTo>
                <a:cubicBezTo>
                  <a:pt x="1674890" y="1627423"/>
                  <a:pt x="1670080" y="1632235"/>
                  <a:pt x="1664145" y="1632235"/>
                </a:cubicBezTo>
                <a:cubicBezTo>
                  <a:pt x="1658243" y="1632143"/>
                  <a:pt x="1653485" y="1627386"/>
                  <a:pt x="1653400" y="1621490"/>
                </a:cubicBezTo>
                <a:cubicBezTo>
                  <a:pt x="1653400" y="1615556"/>
                  <a:pt x="1658210" y="1610744"/>
                  <a:pt x="1664145" y="1610744"/>
                </a:cubicBezTo>
                <a:close/>
                <a:moveTo>
                  <a:pt x="1602061" y="1610744"/>
                </a:moveTo>
                <a:cubicBezTo>
                  <a:pt x="1607997" y="1610744"/>
                  <a:pt x="1612807" y="1615556"/>
                  <a:pt x="1612807" y="1621490"/>
                </a:cubicBezTo>
                <a:cubicBezTo>
                  <a:pt x="1612807" y="1627423"/>
                  <a:pt x="1607997" y="1632235"/>
                  <a:pt x="1602061" y="1632235"/>
                </a:cubicBezTo>
                <a:cubicBezTo>
                  <a:pt x="1596160" y="1632143"/>
                  <a:pt x="1591401" y="1627386"/>
                  <a:pt x="1591317" y="1621490"/>
                </a:cubicBezTo>
                <a:cubicBezTo>
                  <a:pt x="1591317" y="1615556"/>
                  <a:pt x="1596126" y="1610744"/>
                  <a:pt x="1602061" y="1610744"/>
                </a:cubicBezTo>
                <a:close/>
                <a:moveTo>
                  <a:pt x="251233" y="1559577"/>
                </a:moveTo>
                <a:cubicBezTo>
                  <a:pt x="252359" y="1559577"/>
                  <a:pt x="253280" y="1560493"/>
                  <a:pt x="253280" y="1561624"/>
                </a:cubicBezTo>
                <a:cubicBezTo>
                  <a:pt x="253280" y="1562755"/>
                  <a:pt x="252359" y="1563671"/>
                  <a:pt x="251233" y="1563671"/>
                </a:cubicBezTo>
                <a:cubicBezTo>
                  <a:pt x="250142" y="1563589"/>
                  <a:pt x="249272" y="1562719"/>
                  <a:pt x="249187" y="1561624"/>
                </a:cubicBezTo>
                <a:cubicBezTo>
                  <a:pt x="249187" y="1560493"/>
                  <a:pt x="250107" y="1559577"/>
                  <a:pt x="251233" y="1559577"/>
                </a:cubicBezTo>
                <a:close/>
                <a:moveTo>
                  <a:pt x="189833" y="1559577"/>
                </a:moveTo>
                <a:cubicBezTo>
                  <a:pt x="190685" y="1559577"/>
                  <a:pt x="191368" y="1560265"/>
                  <a:pt x="191368" y="1561112"/>
                </a:cubicBezTo>
                <a:cubicBezTo>
                  <a:pt x="191368" y="1561960"/>
                  <a:pt x="190685" y="1562648"/>
                  <a:pt x="189833" y="1562648"/>
                </a:cubicBezTo>
                <a:cubicBezTo>
                  <a:pt x="188980" y="1562648"/>
                  <a:pt x="188298" y="1561960"/>
                  <a:pt x="188298" y="1561112"/>
                </a:cubicBezTo>
                <a:cubicBezTo>
                  <a:pt x="188298" y="1560265"/>
                  <a:pt x="188980" y="1559577"/>
                  <a:pt x="189833" y="1559577"/>
                </a:cubicBezTo>
                <a:close/>
                <a:moveTo>
                  <a:pt x="312635" y="1558042"/>
                </a:moveTo>
                <a:cubicBezTo>
                  <a:pt x="314135" y="1558042"/>
                  <a:pt x="315364" y="1559264"/>
                  <a:pt x="315364" y="1560771"/>
                </a:cubicBezTo>
                <a:cubicBezTo>
                  <a:pt x="315364" y="1562279"/>
                  <a:pt x="314135" y="1563500"/>
                  <a:pt x="312635" y="1563500"/>
                </a:cubicBezTo>
                <a:cubicBezTo>
                  <a:pt x="311133" y="1563500"/>
                  <a:pt x="309906" y="1562279"/>
                  <a:pt x="309906" y="1560771"/>
                </a:cubicBezTo>
                <a:cubicBezTo>
                  <a:pt x="309906" y="1559264"/>
                  <a:pt x="311133" y="1558042"/>
                  <a:pt x="312635" y="1558042"/>
                </a:cubicBezTo>
                <a:close/>
                <a:moveTo>
                  <a:pt x="374036" y="1557531"/>
                </a:moveTo>
                <a:cubicBezTo>
                  <a:pt x="374155" y="1557524"/>
                  <a:pt x="374275" y="1557524"/>
                  <a:pt x="374394" y="1557531"/>
                </a:cubicBezTo>
                <a:cubicBezTo>
                  <a:pt x="376083" y="1557628"/>
                  <a:pt x="377379" y="1559079"/>
                  <a:pt x="377276" y="1560771"/>
                </a:cubicBezTo>
                <a:cubicBezTo>
                  <a:pt x="377276" y="1562560"/>
                  <a:pt x="375827" y="1564012"/>
                  <a:pt x="374036" y="1564012"/>
                </a:cubicBezTo>
                <a:cubicBezTo>
                  <a:pt x="372279" y="1563927"/>
                  <a:pt x="370880" y="1562524"/>
                  <a:pt x="370796" y="1560771"/>
                </a:cubicBezTo>
                <a:cubicBezTo>
                  <a:pt x="370796" y="1558982"/>
                  <a:pt x="372245" y="1557531"/>
                  <a:pt x="374036" y="1557531"/>
                </a:cubicBezTo>
                <a:close/>
                <a:moveTo>
                  <a:pt x="436120" y="1556848"/>
                </a:moveTo>
                <a:cubicBezTo>
                  <a:pt x="438286" y="1556848"/>
                  <a:pt x="440043" y="1558605"/>
                  <a:pt x="440043" y="1560771"/>
                </a:cubicBezTo>
                <a:cubicBezTo>
                  <a:pt x="440043" y="1562937"/>
                  <a:pt x="438286" y="1564694"/>
                  <a:pt x="436120" y="1564694"/>
                </a:cubicBezTo>
                <a:cubicBezTo>
                  <a:pt x="433988" y="1564607"/>
                  <a:pt x="432282" y="1562902"/>
                  <a:pt x="432197" y="1560771"/>
                </a:cubicBezTo>
                <a:cubicBezTo>
                  <a:pt x="432197" y="1558605"/>
                  <a:pt x="433953" y="1556848"/>
                  <a:pt x="436120" y="1556848"/>
                </a:cubicBezTo>
                <a:close/>
                <a:moveTo>
                  <a:pt x="496838" y="1556336"/>
                </a:moveTo>
                <a:cubicBezTo>
                  <a:pt x="496957" y="1556331"/>
                  <a:pt x="497077" y="1556331"/>
                  <a:pt x="497179" y="1556336"/>
                </a:cubicBezTo>
                <a:cubicBezTo>
                  <a:pt x="499533" y="1556432"/>
                  <a:pt x="501375" y="1558417"/>
                  <a:pt x="501273" y="1560771"/>
                </a:cubicBezTo>
                <a:cubicBezTo>
                  <a:pt x="501273" y="1563220"/>
                  <a:pt x="499295" y="1565205"/>
                  <a:pt x="496838" y="1565205"/>
                </a:cubicBezTo>
                <a:cubicBezTo>
                  <a:pt x="494382" y="1565205"/>
                  <a:pt x="492404" y="1563220"/>
                  <a:pt x="492404" y="1560771"/>
                </a:cubicBezTo>
                <a:cubicBezTo>
                  <a:pt x="492404" y="1558322"/>
                  <a:pt x="494382" y="1556336"/>
                  <a:pt x="496838" y="1556336"/>
                </a:cubicBezTo>
                <a:close/>
                <a:moveTo>
                  <a:pt x="558606" y="1555690"/>
                </a:moveTo>
                <a:cubicBezTo>
                  <a:pt x="561338" y="1555690"/>
                  <a:pt x="563552" y="1557905"/>
                  <a:pt x="563552" y="1560636"/>
                </a:cubicBezTo>
                <a:cubicBezTo>
                  <a:pt x="563552" y="1563368"/>
                  <a:pt x="561338" y="1565582"/>
                  <a:pt x="558606" y="1565582"/>
                </a:cubicBezTo>
                <a:cubicBezTo>
                  <a:pt x="555874" y="1565582"/>
                  <a:pt x="553660" y="1563368"/>
                  <a:pt x="553660" y="1560636"/>
                </a:cubicBezTo>
                <a:cubicBezTo>
                  <a:pt x="553660" y="1557905"/>
                  <a:pt x="555874" y="1555690"/>
                  <a:pt x="558606" y="1555690"/>
                </a:cubicBezTo>
                <a:close/>
                <a:moveTo>
                  <a:pt x="619641" y="1555142"/>
                </a:moveTo>
                <a:cubicBezTo>
                  <a:pt x="622745" y="1555142"/>
                  <a:pt x="625270" y="1557662"/>
                  <a:pt x="625270" y="1560771"/>
                </a:cubicBezTo>
                <a:cubicBezTo>
                  <a:pt x="625270" y="1563880"/>
                  <a:pt x="622745" y="1566399"/>
                  <a:pt x="619641" y="1566399"/>
                </a:cubicBezTo>
                <a:cubicBezTo>
                  <a:pt x="616537" y="1566399"/>
                  <a:pt x="614013" y="1563880"/>
                  <a:pt x="614013" y="1560771"/>
                </a:cubicBezTo>
                <a:cubicBezTo>
                  <a:pt x="614013" y="1557662"/>
                  <a:pt x="616537" y="1555142"/>
                  <a:pt x="619641" y="1555142"/>
                </a:cubicBezTo>
                <a:close/>
                <a:moveTo>
                  <a:pt x="681042" y="1554630"/>
                </a:moveTo>
                <a:cubicBezTo>
                  <a:pt x="684437" y="1554630"/>
                  <a:pt x="687183" y="1557380"/>
                  <a:pt x="687183" y="1560771"/>
                </a:cubicBezTo>
                <a:cubicBezTo>
                  <a:pt x="687183" y="1564161"/>
                  <a:pt x="684437" y="1566911"/>
                  <a:pt x="681042" y="1566911"/>
                </a:cubicBezTo>
                <a:cubicBezTo>
                  <a:pt x="677649" y="1566911"/>
                  <a:pt x="674903" y="1564161"/>
                  <a:pt x="674903" y="1560771"/>
                </a:cubicBezTo>
                <a:cubicBezTo>
                  <a:pt x="674903" y="1557380"/>
                  <a:pt x="677649" y="1554630"/>
                  <a:pt x="681042" y="1554630"/>
                </a:cubicBezTo>
                <a:close/>
                <a:moveTo>
                  <a:pt x="743126" y="1554119"/>
                </a:moveTo>
                <a:cubicBezTo>
                  <a:pt x="743245" y="1554116"/>
                  <a:pt x="743365" y="1554116"/>
                  <a:pt x="743467" y="1554119"/>
                </a:cubicBezTo>
                <a:cubicBezTo>
                  <a:pt x="747049" y="1554215"/>
                  <a:pt x="749880" y="1557192"/>
                  <a:pt x="749778" y="1560771"/>
                </a:cubicBezTo>
                <a:cubicBezTo>
                  <a:pt x="749778" y="1564445"/>
                  <a:pt x="746793" y="1567423"/>
                  <a:pt x="743126" y="1567423"/>
                </a:cubicBezTo>
                <a:cubicBezTo>
                  <a:pt x="739492" y="1567332"/>
                  <a:pt x="736559" y="1564407"/>
                  <a:pt x="736474" y="1560771"/>
                </a:cubicBezTo>
                <a:cubicBezTo>
                  <a:pt x="736474" y="1557097"/>
                  <a:pt x="739459" y="1554119"/>
                  <a:pt x="743126" y="1554119"/>
                </a:cubicBezTo>
                <a:close/>
                <a:moveTo>
                  <a:pt x="803845" y="1553607"/>
                </a:moveTo>
                <a:cubicBezTo>
                  <a:pt x="807802" y="1553607"/>
                  <a:pt x="811008" y="1556814"/>
                  <a:pt x="811008" y="1560771"/>
                </a:cubicBezTo>
                <a:cubicBezTo>
                  <a:pt x="811008" y="1564728"/>
                  <a:pt x="807802" y="1567934"/>
                  <a:pt x="803845" y="1567934"/>
                </a:cubicBezTo>
                <a:cubicBezTo>
                  <a:pt x="799888" y="1567934"/>
                  <a:pt x="796682" y="1564728"/>
                  <a:pt x="796682" y="1560771"/>
                </a:cubicBezTo>
                <a:cubicBezTo>
                  <a:pt x="796682" y="1556814"/>
                  <a:pt x="799888" y="1553607"/>
                  <a:pt x="803845" y="1553607"/>
                </a:cubicBezTo>
                <a:close/>
                <a:moveTo>
                  <a:pt x="865246" y="1553266"/>
                </a:moveTo>
                <a:cubicBezTo>
                  <a:pt x="865365" y="1553263"/>
                  <a:pt x="865468" y="1553263"/>
                  <a:pt x="865587" y="1553266"/>
                </a:cubicBezTo>
                <a:cubicBezTo>
                  <a:pt x="869647" y="1553362"/>
                  <a:pt x="872853" y="1556722"/>
                  <a:pt x="872751" y="1560771"/>
                </a:cubicBezTo>
                <a:cubicBezTo>
                  <a:pt x="872751" y="1564915"/>
                  <a:pt x="869391" y="1568275"/>
                  <a:pt x="865246" y="1568275"/>
                </a:cubicBezTo>
                <a:cubicBezTo>
                  <a:pt x="861101" y="1568275"/>
                  <a:pt x="857742" y="1564915"/>
                  <a:pt x="857742" y="1560771"/>
                </a:cubicBezTo>
                <a:cubicBezTo>
                  <a:pt x="857742" y="1556626"/>
                  <a:pt x="861101" y="1553266"/>
                  <a:pt x="865246" y="1553266"/>
                </a:cubicBezTo>
                <a:close/>
                <a:moveTo>
                  <a:pt x="926648" y="1552754"/>
                </a:moveTo>
                <a:cubicBezTo>
                  <a:pt x="931082" y="1552754"/>
                  <a:pt x="934664" y="1556343"/>
                  <a:pt x="934664" y="1560771"/>
                </a:cubicBezTo>
                <a:cubicBezTo>
                  <a:pt x="934664" y="1565198"/>
                  <a:pt x="931082" y="1568787"/>
                  <a:pt x="926648" y="1568787"/>
                </a:cubicBezTo>
                <a:cubicBezTo>
                  <a:pt x="922213" y="1568787"/>
                  <a:pt x="918632" y="1565198"/>
                  <a:pt x="918632" y="1560771"/>
                </a:cubicBezTo>
                <a:cubicBezTo>
                  <a:pt x="918632" y="1556343"/>
                  <a:pt x="922213" y="1552754"/>
                  <a:pt x="926648" y="1552754"/>
                </a:cubicBezTo>
                <a:close/>
                <a:moveTo>
                  <a:pt x="988049" y="1552242"/>
                </a:moveTo>
                <a:cubicBezTo>
                  <a:pt x="992756" y="1552242"/>
                  <a:pt x="996576" y="1556061"/>
                  <a:pt x="996576" y="1560770"/>
                </a:cubicBezTo>
                <a:cubicBezTo>
                  <a:pt x="996576" y="1565480"/>
                  <a:pt x="992756" y="1569298"/>
                  <a:pt x="988049" y="1569298"/>
                </a:cubicBezTo>
                <a:cubicBezTo>
                  <a:pt x="983375" y="1569208"/>
                  <a:pt x="979606" y="1565442"/>
                  <a:pt x="979521" y="1560770"/>
                </a:cubicBezTo>
                <a:cubicBezTo>
                  <a:pt x="979521" y="1556061"/>
                  <a:pt x="983342" y="1552242"/>
                  <a:pt x="988049" y="1552242"/>
                </a:cubicBezTo>
                <a:close/>
                <a:moveTo>
                  <a:pt x="1049816" y="1551767"/>
                </a:moveTo>
                <a:cubicBezTo>
                  <a:pt x="1054714" y="1551767"/>
                  <a:pt x="1058685" y="1555738"/>
                  <a:pt x="1058685" y="1560636"/>
                </a:cubicBezTo>
                <a:cubicBezTo>
                  <a:pt x="1058685" y="1565534"/>
                  <a:pt x="1054714" y="1569505"/>
                  <a:pt x="1049816" y="1569505"/>
                </a:cubicBezTo>
                <a:cubicBezTo>
                  <a:pt x="1044918" y="1569505"/>
                  <a:pt x="1040947" y="1565534"/>
                  <a:pt x="1040947" y="1560636"/>
                </a:cubicBezTo>
                <a:cubicBezTo>
                  <a:pt x="1040947" y="1555738"/>
                  <a:pt x="1044918" y="1551767"/>
                  <a:pt x="1049816" y="1551767"/>
                </a:cubicBezTo>
                <a:close/>
                <a:moveTo>
                  <a:pt x="1110851" y="1551560"/>
                </a:moveTo>
                <a:cubicBezTo>
                  <a:pt x="1115934" y="1551560"/>
                  <a:pt x="1120061" y="1555685"/>
                  <a:pt x="1120061" y="1560771"/>
                </a:cubicBezTo>
                <a:cubicBezTo>
                  <a:pt x="1120061" y="1565857"/>
                  <a:pt x="1115934" y="1569981"/>
                  <a:pt x="1110851" y="1569981"/>
                </a:cubicBezTo>
                <a:cubicBezTo>
                  <a:pt x="1105803" y="1569890"/>
                  <a:pt x="1101726" y="1565819"/>
                  <a:pt x="1101641" y="1560771"/>
                </a:cubicBezTo>
                <a:cubicBezTo>
                  <a:pt x="1101641" y="1555685"/>
                  <a:pt x="1105768" y="1551560"/>
                  <a:pt x="1110851" y="1551560"/>
                </a:cubicBezTo>
                <a:close/>
                <a:moveTo>
                  <a:pt x="1172253" y="1551049"/>
                </a:moveTo>
                <a:cubicBezTo>
                  <a:pt x="1172372" y="1551047"/>
                  <a:pt x="1172474" y="1551047"/>
                  <a:pt x="1172593" y="1551049"/>
                </a:cubicBezTo>
                <a:cubicBezTo>
                  <a:pt x="1177864" y="1551144"/>
                  <a:pt x="1182077" y="1555497"/>
                  <a:pt x="1181975" y="1560771"/>
                </a:cubicBezTo>
                <a:cubicBezTo>
                  <a:pt x="1181975" y="1566140"/>
                  <a:pt x="1177625" y="1570492"/>
                  <a:pt x="1172253" y="1570492"/>
                </a:cubicBezTo>
                <a:cubicBezTo>
                  <a:pt x="1166914" y="1570402"/>
                  <a:pt x="1162616" y="1566102"/>
                  <a:pt x="1162531" y="1560771"/>
                </a:cubicBezTo>
                <a:cubicBezTo>
                  <a:pt x="1162531" y="1555401"/>
                  <a:pt x="1166880" y="1551049"/>
                  <a:pt x="1172253" y="1551049"/>
                </a:cubicBezTo>
                <a:close/>
                <a:moveTo>
                  <a:pt x="1233653" y="1550708"/>
                </a:moveTo>
                <a:cubicBezTo>
                  <a:pt x="1233773" y="1550706"/>
                  <a:pt x="1233875" y="1550706"/>
                  <a:pt x="1233994" y="1550708"/>
                </a:cubicBezTo>
                <a:cubicBezTo>
                  <a:pt x="1239452" y="1550803"/>
                  <a:pt x="1243818" y="1555308"/>
                  <a:pt x="1243716" y="1560771"/>
                </a:cubicBezTo>
                <a:cubicBezTo>
                  <a:pt x="1243716" y="1566328"/>
                  <a:pt x="1239214" y="1570834"/>
                  <a:pt x="1233653" y="1570834"/>
                </a:cubicBezTo>
                <a:cubicBezTo>
                  <a:pt x="1228127" y="1570743"/>
                  <a:pt x="1223675" y="1566290"/>
                  <a:pt x="1223591" y="1560771"/>
                </a:cubicBezTo>
                <a:cubicBezTo>
                  <a:pt x="1223591" y="1555214"/>
                  <a:pt x="1228093" y="1550708"/>
                  <a:pt x="1233653" y="1550708"/>
                </a:cubicBezTo>
                <a:close/>
                <a:moveTo>
                  <a:pt x="1971151" y="1550537"/>
                </a:moveTo>
                <a:cubicBezTo>
                  <a:pt x="1976797" y="1550537"/>
                  <a:pt x="1981385" y="1555119"/>
                  <a:pt x="1981385" y="1560771"/>
                </a:cubicBezTo>
                <a:cubicBezTo>
                  <a:pt x="1981385" y="1566423"/>
                  <a:pt x="1976797" y="1571004"/>
                  <a:pt x="1971151" y="1571004"/>
                </a:cubicBezTo>
                <a:cubicBezTo>
                  <a:pt x="1965506" y="1571004"/>
                  <a:pt x="1960918" y="1566423"/>
                  <a:pt x="1960918" y="1560771"/>
                </a:cubicBezTo>
                <a:cubicBezTo>
                  <a:pt x="1960918" y="1555119"/>
                  <a:pt x="1965506" y="1550537"/>
                  <a:pt x="1971151" y="1550537"/>
                </a:cubicBezTo>
                <a:close/>
                <a:moveTo>
                  <a:pt x="1295055" y="1550537"/>
                </a:moveTo>
                <a:cubicBezTo>
                  <a:pt x="1300701" y="1550537"/>
                  <a:pt x="1305288" y="1555119"/>
                  <a:pt x="1305288" y="1560771"/>
                </a:cubicBezTo>
                <a:cubicBezTo>
                  <a:pt x="1305288" y="1566423"/>
                  <a:pt x="1300701" y="1571004"/>
                  <a:pt x="1295055" y="1571004"/>
                </a:cubicBezTo>
                <a:cubicBezTo>
                  <a:pt x="1289409" y="1571004"/>
                  <a:pt x="1284822" y="1566423"/>
                  <a:pt x="1284822" y="1560771"/>
                </a:cubicBezTo>
                <a:cubicBezTo>
                  <a:pt x="1284822" y="1555119"/>
                  <a:pt x="1289409" y="1550537"/>
                  <a:pt x="1295055" y="1550537"/>
                </a:cubicBezTo>
                <a:close/>
                <a:moveTo>
                  <a:pt x="1357138" y="1550196"/>
                </a:moveTo>
                <a:cubicBezTo>
                  <a:pt x="1362971" y="1550196"/>
                  <a:pt x="1367713" y="1554931"/>
                  <a:pt x="1367713" y="1560771"/>
                </a:cubicBezTo>
                <a:cubicBezTo>
                  <a:pt x="1367713" y="1566611"/>
                  <a:pt x="1362971" y="1571346"/>
                  <a:pt x="1357138" y="1571346"/>
                </a:cubicBezTo>
                <a:cubicBezTo>
                  <a:pt x="1351305" y="1571346"/>
                  <a:pt x="1346564" y="1566611"/>
                  <a:pt x="1346564" y="1560771"/>
                </a:cubicBezTo>
                <a:cubicBezTo>
                  <a:pt x="1346564" y="1554931"/>
                  <a:pt x="1351305" y="1550196"/>
                  <a:pt x="1357138" y="1550196"/>
                </a:cubicBezTo>
                <a:close/>
                <a:moveTo>
                  <a:pt x="1417857" y="1549855"/>
                </a:moveTo>
                <a:cubicBezTo>
                  <a:pt x="1417976" y="1549853"/>
                  <a:pt x="1418079" y="1549853"/>
                  <a:pt x="1418198" y="1549855"/>
                </a:cubicBezTo>
                <a:cubicBezTo>
                  <a:pt x="1424134" y="1549950"/>
                  <a:pt x="1428875" y="1554837"/>
                  <a:pt x="1428773" y="1560770"/>
                </a:cubicBezTo>
                <a:cubicBezTo>
                  <a:pt x="1428773" y="1566800"/>
                  <a:pt x="1423878" y="1571686"/>
                  <a:pt x="1417857" y="1571686"/>
                </a:cubicBezTo>
                <a:cubicBezTo>
                  <a:pt x="1411836" y="1571686"/>
                  <a:pt x="1406942" y="1566800"/>
                  <a:pt x="1406942" y="1560770"/>
                </a:cubicBezTo>
                <a:cubicBezTo>
                  <a:pt x="1406942" y="1554741"/>
                  <a:pt x="1411836" y="1549855"/>
                  <a:pt x="1417857" y="1549855"/>
                </a:cubicBezTo>
                <a:close/>
                <a:moveTo>
                  <a:pt x="1479259" y="1549684"/>
                </a:moveTo>
                <a:cubicBezTo>
                  <a:pt x="1485382" y="1549684"/>
                  <a:pt x="1490345" y="1554648"/>
                  <a:pt x="1490345" y="1560771"/>
                </a:cubicBezTo>
                <a:cubicBezTo>
                  <a:pt x="1490260" y="1566855"/>
                  <a:pt x="1485348" y="1571765"/>
                  <a:pt x="1479259" y="1571857"/>
                </a:cubicBezTo>
                <a:cubicBezTo>
                  <a:pt x="1473170" y="1571765"/>
                  <a:pt x="1468258" y="1566855"/>
                  <a:pt x="1468173" y="1560771"/>
                </a:cubicBezTo>
                <a:cubicBezTo>
                  <a:pt x="1468173" y="1554648"/>
                  <a:pt x="1473136" y="1549684"/>
                  <a:pt x="1479259" y="1549684"/>
                </a:cubicBezTo>
                <a:close/>
                <a:moveTo>
                  <a:pt x="1540661" y="1549514"/>
                </a:moveTo>
                <a:cubicBezTo>
                  <a:pt x="1540780" y="1549512"/>
                  <a:pt x="1540882" y="1549512"/>
                  <a:pt x="1541001" y="1549514"/>
                </a:cubicBezTo>
                <a:cubicBezTo>
                  <a:pt x="1547125" y="1549609"/>
                  <a:pt x="1552020" y="1554649"/>
                  <a:pt x="1551917" y="1560771"/>
                </a:cubicBezTo>
                <a:cubicBezTo>
                  <a:pt x="1551917" y="1566988"/>
                  <a:pt x="1546886" y="1572028"/>
                  <a:pt x="1540661" y="1572028"/>
                </a:cubicBezTo>
                <a:cubicBezTo>
                  <a:pt x="1534486" y="1571935"/>
                  <a:pt x="1529489" y="1566950"/>
                  <a:pt x="1529404" y="1560771"/>
                </a:cubicBezTo>
                <a:cubicBezTo>
                  <a:pt x="1529404" y="1554554"/>
                  <a:pt x="1534452" y="1549514"/>
                  <a:pt x="1540661" y="1549514"/>
                </a:cubicBezTo>
                <a:close/>
                <a:moveTo>
                  <a:pt x="1602061" y="1549343"/>
                </a:moveTo>
                <a:cubicBezTo>
                  <a:pt x="1608372" y="1549343"/>
                  <a:pt x="1613488" y="1554460"/>
                  <a:pt x="1613488" y="1560771"/>
                </a:cubicBezTo>
                <a:cubicBezTo>
                  <a:pt x="1613488" y="1567082"/>
                  <a:pt x="1608372" y="1572198"/>
                  <a:pt x="1602061" y="1572198"/>
                </a:cubicBezTo>
                <a:cubicBezTo>
                  <a:pt x="1595750" y="1572198"/>
                  <a:pt x="1590634" y="1567082"/>
                  <a:pt x="1590634" y="1560771"/>
                </a:cubicBezTo>
                <a:cubicBezTo>
                  <a:pt x="1590634" y="1554460"/>
                  <a:pt x="1595750" y="1549343"/>
                  <a:pt x="1602061" y="1549343"/>
                </a:cubicBezTo>
                <a:close/>
                <a:moveTo>
                  <a:pt x="1664144" y="1549173"/>
                </a:moveTo>
                <a:cubicBezTo>
                  <a:pt x="1664264" y="1549171"/>
                  <a:pt x="1664366" y="1549171"/>
                  <a:pt x="1664485" y="1549173"/>
                </a:cubicBezTo>
                <a:cubicBezTo>
                  <a:pt x="1670797" y="1549268"/>
                  <a:pt x="1675845" y="1554460"/>
                  <a:pt x="1675742" y="1560771"/>
                </a:cubicBezTo>
                <a:cubicBezTo>
                  <a:pt x="1675742" y="1567177"/>
                  <a:pt x="1670558" y="1572369"/>
                  <a:pt x="1664144" y="1572369"/>
                </a:cubicBezTo>
                <a:cubicBezTo>
                  <a:pt x="1657783" y="1572277"/>
                  <a:pt x="1652632" y="1567138"/>
                  <a:pt x="1652547" y="1560771"/>
                </a:cubicBezTo>
                <a:cubicBezTo>
                  <a:pt x="1652547" y="1554365"/>
                  <a:pt x="1657731" y="1549173"/>
                  <a:pt x="1664144" y="1549173"/>
                </a:cubicBezTo>
                <a:close/>
                <a:moveTo>
                  <a:pt x="1786265" y="1549002"/>
                </a:moveTo>
                <a:cubicBezTo>
                  <a:pt x="1792763" y="1549002"/>
                  <a:pt x="1798034" y="1554271"/>
                  <a:pt x="1798034" y="1560771"/>
                </a:cubicBezTo>
                <a:cubicBezTo>
                  <a:pt x="1798034" y="1567271"/>
                  <a:pt x="1792763" y="1572540"/>
                  <a:pt x="1786265" y="1572540"/>
                </a:cubicBezTo>
                <a:cubicBezTo>
                  <a:pt x="1779767" y="1572540"/>
                  <a:pt x="1774497" y="1567271"/>
                  <a:pt x="1774497" y="1560771"/>
                </a:cubicBezTo>
                <a:cubicBezTo>
                  <a:pt x="1774497" y="1554271"/>
                  <a:pt x="1779767" y="1549002"/>
                  <a:pt x="1786265" y="1549002"/>
                </a:cubicBezTo>
                <a:close/>
                <a:moveTo>
                  <a:pt x="1724864" y="1549002"/>
                </a:moveTo>
                <a:cubicBezTo>
                  <a:pt x="1731363" y="1549002"/>
                  <a:pt x="1736633" y="1554271"/>
                  <a:pt x="1736633" y="1560771"/>
                </a:cubicBezTo>
                <a:cubicBezTo>
                  <a:pt x="1736633" y="1567271"/>
                  <a:pt x="1731363" y="1572540"/>
                  <a:pt x="1724864" y="1572540"/>
                </a:cubicBezTo>
                <a:cubicBezTo>
                  <a:pt x="1718366" y="1572540"/>
                  <a:pt x="1713096" y="1567271"/>
                  <a:pt x="1713096" y="1560771"/>
                </a:cubicBezTo>
                <a:cubicBezTo>
                  <a:pt x="1713096" y="1554271"/>
                  <a:pt x="1718366" y="1549002"/>
                  <a:pt x="1724864" y="1549002"/>
                </a:cubicBezTo>
                <a:close/>
                <a:moveTo>
                  <a:pt x="1909067" y="1548831"/>
                </a:moveTo>
                <a:cubicBezTo>
                  <a:pt x="1915668" y="1548831"/>
                  <a:pt x="1921007" y="1554177"/>
                  <a:pt x="1921007" y="1560771"/>
                </a:cubicBezTo>
                <a:cubicBezTo>
                  <a:pt x="1921007" y="1567364"/>
                  <a:pt x="1915668" y="1572710"/>
                  <a:pt x="1909067" y="1572710"/>
                </a:cubicBezTo>
                <a:cubicBezTo>
                  <a:pt x="1902518" y="1572618"/>
                  <a:pt x="1897214" y="1567325"/>
                  <a:pt x="1897129" y="1560771"/>
                </a:cubicBezTo>
                <a:cubicBezTo>
                  <a:pt x="1897129" y="1554177"/>
                  <a:pt x="1902467" y="1548831"/>
                  <a:pt x="1909067" y="1548831"/>
                </a:cubicBezTo>
                <a:close/>
                <a:moveTo>
                  <a:pt x="1847667" y="1548831"/>
                </a:moveTo>
                <a:cubicBezTo>
                  <a:pt x="1854267" y="1548831"/>
                  <a:pt x="1859606" y="1554177"/>
                  <a:pt x="1859606" y="1560771"/>
                </a:cubicBezTo>
                <a:cubicBezTo>
                  <a:pt x="1859606" y="1567364"/>
                  <a:pt x="1854267" y="1572710"/>
                  <a:pt x="1847667" y="1572710"/>
                </a:cubicBezTo>
                <a:cubicBezTo>
                  <a:pt x="1841117" y="1572618"/>
                  <a:pt x="1835813" y="1567325"/>
                  <a:pt x="1835728" y="1560771"/>
                </a:cubicBezTo>
                <a:cubicBezTo>
                  <a:pt x="1835728" y="1554177"/>
                  <a:pt x="1841066" y="1548831"/>
                  <a:pt x="1847667" y="1548831"/>
                </a:cubicBezTo>
                <a:close/>
                <a:moveTo>
                  <a:pt x="128431" y="1498005"/>
                </a:moveTo>
                <a:cubicBezTo>
                  <a:pt x="128551" y="1497987"/>
                  <a:pt x="128670" y="1497987"/>
                  <a:pt x="128806" y="1498005"/>
                </a:cubicBezTo>
                <a:cubicBezTo>
                  <a:pt x="129454" y="1498108"/>
                  <a:pt x="129898" y="1498718"/>
                  <a:pt x="129796" y="1499370"/>
                </a:cubicBezTo>
                <a:cubicBezTo>
                  <a:pt x="129796" y="1500124"/>
                  <a:pt x="129181" y="1500734"/>
                  <a:pt x="128431" y="1500734"/>
                </a:cubicBezTo>
                <a:cubicBezTo>
                  <a:pt x="127715" y="1500658"/>
                  <a:pt x="127135" y="1500090"/>
                  <a:pt x="127067" y="1499370"/>
                </a:cubicBezTo>
                <a:cubicBezTo>
                  <a:pt x="127067" y="1498616"/>
                  <a:pt x="127680" y="1498005"/>
                  <a:pt x="128431" y="1498005"/>
                </a:cubicBezTo>
                <a:close/>
                <a:moveTo>
                  <a:pt x="189832" y="1497322"/>
                </a:moveTo>
                <a:cubicBezTo>
                  <a:pt x="190958" y="1497322"/>
                  <a:pt x="191879" y="1498238"/>
                  <a:pt x="191879" y="1499369"/>
                </a:cubicBezTo>
                <a:cubicBezTo>
                  <a:pt x="191879" y="1500500"/>
                  <a:pt x="190958" y="1501416"/>
                  <a:pt x="189832" y="1501416"/>
                </a:cubicBezTo>
                <a:cubicBezTo>
                  <a:pt x="188741" y="1501334"/>
                  <a:pt x="187871" y="1500464"/>
                  <a:pt x="187786" y="1499369"/>
                </a:cubicBezTo>
                <a:cubicBezTo>
                  <a:pt x="187786" y="1498238"/>
                  <a:pt x="188706" y="1497322"/>
                  <a:pt x="189832" y="1497322"/>
                </a:cubicBezTo>
                <a:close/>
                <a:moveTo>
                  <a:pt x="251234" y="1496640"/>
                </a:moveTo>
                <a:cubicBezTo>
                  <a:pt x="252734" y="1496640"/>
                  <a:pt x="253963" y="1497862"/>
                  <a:pt x="253963" y="1499369"/>
                </a:cubicBezTo>
                <a:cubicBezTo>
                  <a:pt x="253963" y="1500877"/>
                  <a:pt x="252734" y="1502098"/>
                  <a:pt x="251234" y="1502098"/>
                </a:cubicBezTo>
                <a:cubicBezTo>
                  <a:pt x="249732" y="1502098"/>
                  <a:pt x="248505" y="1500877"/>
                  <a:pt x="248505" y="1499369"/>
                </a:cubicBezTo>
                <a:cubicBezTo>
                  <a:pt x="248505" y="1497862"/>
                  <a:pt x="249732" y="1496640"/>
                  <a:pt x="251234" y="1496640"/>
                </a:cubicBezTo>
                <a:close/>
                <a:moveTo>
                  <a:pt x="312635" y="1496129"/>
                </a:moveTo>
                <a:cubicBezTo>
                  <a:pt x="312754" y="1496122"/>
                  <a:pt x="312874" y="1496122"/>
                  <a:pt x="312993" y="1496129"/>
                </a:cubicBezTo>
                <a:cubicBezTo>
                  <a:pt x="314682" y="1496226"/>
                  <a:pt x="315978" y="1497677"/>
                  <a:pt x="315876" y="1499369"/>
                </a:cubicBezTo>
                <a:cubicBezTo>
                  <a:pt x="315876" y="1501158"/>
                  <a:pt x="314426" y="1502610"/>
                  <a:pt x="312635" y="1502610"/>
                </a:cubicBezTo>
                <a:cubicBezTo>
                  <a:pt x="310879" y="1502525"/>
                  <a:pt x="309480" y="1501123"/>
                  <a:pt x="309395" y="1499369"/>
                </a:cubicBezTo>
                <a:cubicBezTo>
                  <a:pt x="309395" y="1497580"/>
                  <a:pt x="310844" y="1496129"/>
                  <a:pt x="312635" y="1496129"/>
                </a:cubicBezTo>
                <a:close/>
                <a:moveTo>
                  <a:pt x="374036" y="1495446"/>
                </a:moveTo>
                <a:cubicBezTo>
                  <a:pt x="376202" y="1495446"/>
                  <a:pt x="377959" y="1497203"/>
                  <a:pt x="377959" y="1499369"/>
                </a:cubicBezTo>
                <a:cubicBezTo>
                  <a:pt x="377959" y="1501535"/>
                  <a:pt x="376202" y="1503292"/>
                  <a:pt x="374036" y="1503292"/>
                </a:cubicBezTo>
                <a:cubicBezTo>
                  <a:pt x="371904" y="1503205"/>
                  <a:pt x="370199" y="1501500"/>
                  <a:pt x="370114" y="1499369"/>
                </a:cubicBezTo>
                <a:cubicBezTo>
                  <a:pt x="370114" y="1497203"/>
                  <a:pt x="371870" y="1495446"/>
                  <a:pt x="374036" y="1495446"/>
                </a:cubicBezTo>
                <a:close/>
                <a:moveTo>
                  <a:pt x="436119" y="1494935"/>
                </a:moveTo>
                <a:cubicBezTo>
                  <a:pt x="436238" y="1494930"/>
                  <a:pt x="436358" y="1494930"/>
                  <a:pt x="436460" y="1494935"/>
                </a:cubicBezTo>
                <a:cubicBezTo>
                  <a:pt x="438814" y="1495031"/>
                  <a:pt x="440656" y="1497016"/>
                  <a:pt x="440554" y="1499370"/>
                </a:cubicBezTo>
                <a:cubicBezTo>
                  <a:pt x="440554" y="1501819"/>
                  <a:pt x="438576" y="1503804"/>
                  <a:pt x="436119" y="1503804"/>
                </a:cubicBezTo>
                <a:cubicBezTo>
                  <a:pt x="433663" y="1503804"/>
                  <a:pt x="431685" y="1501819"/>
                  <a:pt x="431685" y="1499370"/>
                </a:cubicBezTo>
                <a:cubicBezTo>
                  <a:pt x="431685" y="1496921"/>
                  <a:pt x="433663" y="1494935"/>
                  <a:pt x="436119" y="1494935"/>
                </a:cubicBezTo>
                <a:close/>
                <a:moveTo>
                  <a:pt x="496838" y="1494253"/>
                </a:moveTo>
                <a:cubicBezTo>
                  <a:pt x="496957" y="1494250"/>
                  <a:pt x="497077" y="1494250"/>
                  <a:pt x="497179" y="1494253"/>
                </a:cubicBezTo>
                <a:cubicBezTo>
                  <a:pt x="499908" y="1494348"/>
                  <a:pt x="502057" y="1496639"/>
                  <a:pt x="501955" y="1499370"/>
                </a:cubicBezTo>
                <a:cubicBezTo>
                  <a:pt x="501955" y="1502196"/>
                  <a:pt x="499670" y="1504487"/>
                  <a:pt x="496838" y="1504487"/>
                </a:cubicBezTo>
                <a:cubicBezTo>
                  <a:pt x="494058" y="1504398"/>
                  <a:pt x="491807" y="1502158"/>
                  <a:pt x="491722" y="1499370"/>
                </a:cubicBezTo>
                <a:cubicBezTo>
                  <a:pt x="491722" y="1496544"/>
                  <a:pt x="494007" y="1494253"/>
                  <a:pt x="496838" y="1494253"/>
                </a:cubicBezTo>
                <a:close/>
                <a:moveTo>
                  <a:pt x="558240" y="1493741"/>
                </a:moveTo>
                <a:cubicBezTo>
                  <a:pt x="561345" y="1493741"/>
                  <a:pt x="563869" y="1496261"/>
                  <a:pt x="563869" y="1499370"/>
                </a:cubicBezTo>
                <a:cubicBezTo>
                  <a:pt x="563869" y="1502479"/>
                  <a:pt x="561345" y="1504998"/>
                  <a:pt x="558240" y="1504998"/>
                </a:cubicBezTo>
                <a:cubicBezTo>
                  <a:pt x="555136" y="1504998"/>
                  <a:pt x="552612" y="1502479"/>
                  <a:pt x="552612" y="1499370"/>
                </a:cubicBezTo>
                <a:cubicBezTo>
                  <a:pt x="552612" y="1496261"/>
                  <a:pt x="555136" y="1493741"/>
                  <a:pt x="558240" y="1493741"/>
                </a:cubicBezTo>
                <a:close/>
                <a:moveTo>
                  <a:pt x="619641" y="1493229"/>
                </a:moveTo>
                <a:cubicBezTo>
                  <a:pt x="623035" y="1493229"/>
                  <a:pt x="625781" y="1495979"/>
                  <a:pt x="625781" y="1499370"/>
                </a:cubicBezTo>
                <a:cubicBezTo>
                  <a:pt x="625781" y="1502760"/>
                  <a:pt x="623035" y="1505510"/>
                  <a:pt x="619641" y="1505510"/>
                </a:cubicBezTo>
                <a:cubicBezTo>
                  <a:pt x="616247" y="1505510"/>
                  <a:pt x="613501" y="1502760"/>
                  <a:pt x="613501" y="1499370"/>
                </a:cubicBezTo>
                <a:cubicBezTo>
                  <a:pt x="613501" y="1495979"/>
                  <a:pt x="616247" y="1493229"/>
                  <a:pt x="619641" y="1493229"/>
                </a:cubicBezTo>
                <a:close/>
                <a:moveTo>
                  <a:pt x="681042" y="1492718"/>
                </a:moveTo>
                <a:cubicBezTo>
                  <a:pt x="681162" y="1492715"/>
                  <a:pt x="681281" y="1492715"/>
                  <a:pt x="681384" y="1492718"/>
                </a:cubicBezTo>
                <a:cubicBezTo>
                  <a:pt x="684965" y="1492814"/>
                  <a:pt x="687797" y="1495791"/>
                  <a:pt x="687694" y="1499370"/>
                </a:cubicBezTo>
                <a:cubicBezTo>
                  <a:pt x="687694" y="1503044"/>
                  <a:pt x="684710" y="1506022"/>
                  <a:pt x="681042" y="1506022"/>
                </a:cubicBezTo>
                <a:cubicBezTo>
                  <a:pt x="677409" y="1505931"/>
                  <a:pt x="674476" y="1503006"/>
                  <a:pt x="674391" y="1499370"/>
                </a:cubicBezTo>
                <a:cubicBezTo>
                  <a:pt x="674391" y="1495696"/>
                  <a:pt x="677375" y="1492718"/>
                  <a:pt x="681042" y="1492718"/>
                </a:cubicBezTo>
                <a:close/>
                <a:moveTo>
                  <a:pt x="743126" y="1492206"/>
                </a:moveTo>
                <a:cubicBezTo>
                  <a:pt x="747083" y="1492206"/>
                  <a:pt x="750290" y="1495413"/>
                  <a:pt x="750290" y="1499370"/>
                </a:cubicBezTo>
                <a:cubicBezTo>
                  <a:pt x="750290" y="1503327"/>
                  <a:pt x="747083" y="1506533"/>
                  <a:pt x="743126" y="1506533"/>
                </a:cubicBezTo>
                <a:cubicBezTo>
                  <a:pt x="739169" y="1506533"/>
                  <a:pt x="735963" y="1503327"/>
                  <a:pt x="735963" y="1499370"/>
                </a:cubicBezTo>
                <a:cubicBezTo>
                  <a:pt x="735963" y="1495413"/>
                  <a:pt x="739169" y="1492206"/>
                  <a:pt x="743126" y="1492206"/>
                </a:cubicBezTo>
                <a:close/>
                <a:moveTo>
                  <a:pt x="865247" y="1491354"/>
                </a:moveTo>
                <a:cubicBezTo>
                  <a:pt x="865366" y="1491352"/>
                  <a:pt x="865468" y="1491352"/>
                  <a:pt x="865588" y="1491354"/>
                </a:cubicBezTo>
                <a:cubicBezTo>
                  <a:pt x="870022" y="1491449"/>
                  <a:pt x="873536" y="1495115"/>
                  <a:pt x="873434" y="1499541"/>
                </a:cubicBezTo>
                <a:cubicBezTo>
                  <a:pt x="873434" y="1504062"/>
                  <a:pt x="869766" y="1507727"/>
                  <a:pt x="865247" y="1507727"/>
                </a:cubicBezTo>
                <a:cubicBezTo>
                  <a:pt x="860761" y="1507637"/>
                  <a:pt x="857145" y="1504025"/>
                  <a:pt x="857060" y="1499541"/>
                </a:cubicBezTo>
                <a:cubicBezTo>
                  <a:pt x="857060" y="1495019"/>
                  <a:pt x="860727" y="1491354"/>
                  <a:pt x="865247" y="1491354"/>
                </a:cubicBezTo>
                <a:close/>
                <a:moveTo>
                  <a:pt x="926647" y="1491353"/>
                </a:moveTo>
                <a:cubicBezTo>
                  <a:pt x="931457" y="1491353"/>
                  <a:pt x="935345" y="1495247"/>
                  <a:pt x="935345" y="1500052"/>
                </a:cubicBezTo>
                <a:cubicBezTo>
                  <a:pt x="935345" y="1504857"/>
                  <a:pt x="931457" y="1508750"/>
                  <a:pt x="926647" y="1508750"/>
                </a:cubicBezTo>
                <a:cubicBezTo>
                  <a:pt x="921837" y="1508750"/>
                  <a:pt x="917949" y="1504857"/>
                  <a:pt x="917949" y="1500052"/>
                </a:cubicBezTo>
                <a:cubicBezTo>
                  <a:pt x="917949" y="1495247"/>
                  <a:pt x="921837" y="1491353"/>
                  <a:pt x="926647" y="1491353"/>
                </a:cubicBezTo>
                <a:close/>
                <a:moveTo>
                  <a:pt x="803845" y="1491353"/>
                </a:moveTo>
                <a:cubicBezTo>
                  <a:pt x="808092" y="1491353"/>
                  <a:pt x="811520" y="1494790"/>
                  <a:pt x="811520" y="1499029"/>
                </a:cubicBezTo>
                <a:cubicBezTo>
                  <a:pt x="811520" y="1503267"/>
                  <a:pt x="808092" y="1506704"/>
                  <a:pt x="803845" y="1506704"/>
                </a:cubicBezTo>
                <a:cubicBezTo>
                  <a:pt x="799598" y="1506704"/>
                  <a:pt x="796170" y="1503267"/>
                  <a:pt x="796170" y="1499029"/>
                </a:cubicBezTo>
                <a:cubicBezTo>
                  <a:pt x="796170" y="1494790"/>
                  <a:pt x="799598" y="1491353"/>
                  <a:pt x="803845" y="1491353"/>
                </a:cubicBezTo>
                <a:close/>
                <a:moveTo>
                  <a:pt x="988048" y="1490159"/>
                </a:moveTo>
                <a:cubicBezTo>
                  <a:pt x="993131" y="1490159"/>
                  <a:pt x="997259" y="1494284"/>
                  <a:pt x="997259" y="1499370"/>
                </a:cubicBezTo>
                <a:cubicBezTo>
                  <a:pt x="997259" y="1504456"/>
                  <a:pt x="993131" y="1508580"/>
                  <a:pt x="988048" y="1508580"/>
                </a:cubicBezTo>
                <a:cubicBezTo>
                  <a:pt x="982966" y="1508580"/>
                  <a:pt x="978839" y="1504456"/>
                  <a:pt x="978839" y="1499370"/>
                </a:cubicBezTo>
                <a:cubicBezTo>
                  <a:pt x="978839" y="1494284"/>
                  <a:pt x="982966" y="1490159"/>
                  <a:pt x="988048" y="1490159"/>
                </a:cubicBezTo>
                <a:close/>
                <a:moveTo>
                  <a:pt x="1050132" y="1489818"/>
                </a:moveTo>
                <a:cubicBezTo>
                  <a:pt x="1055215" y="1489812"/>
                  <a:pt x="1059410" y="1493784"/>
                  <a:pt x="1059683" y="1498858"/>
                </a:cubicBezTo>
                <a:cubicBezTo>
                  <a:pt x="1059683" y="1504133"/>
                  <a:pt x="1055402" y="1508409"/>
                  <a:pt x="1050132" y="1508409"/>
                </a:cubicBezTo>
                <a:cubicBezTo>
                  <a:pt x="1045049" y="1508416"/>
                  <a:pt x="1040853" y="1504444"/>
                  <a:pt x="1040581" y="1499370"/>
                </a:cubicBezTo>
                <a:cubicBezTo>
                  <a:pt x="1040581" y="1494094"/>
                  <a:pt x="1044862" y="1489818"/>
                  <a:pt x="1050132" y="1489818"/>
                </a:cubicBezTo>
                <a:close/>
                <a:moveTo>
                  <a:pt x="1110851" y="1489307"/>
                </a:moveTo>
                <a:cubicBezTo>
                  <a:pt x="1110971" y="1489305"/>
                  <a:pt x="1111073" y="1489305"/>
                  <a:pt x="1111192" y="1489307"/>
                </a:cubicBezTo>
                <a:cubicBezTo>
                  <a:pt x="1116650" y="1489402"/>
                  <a:pt x="1121017" y="1493907"/>
                  <a:pt x="1120914" y="1499370"/>
                </a:cubicBezTo>
                <a:cubicBezTo>
                  <a:pt x="1120914" y="1504926"/>
                  <a:pt x="1116412" y="1509433"/>
                  <a:pt x="1110851" y="1509433"/>
                </a:cubicBezTo>
                <a:cubicBezTo>
                  <a:pt x="1105325" y="1509342"/>
                  <a:pt x="1100874" y="1504889"/>
                  <a:pt x="1100789" y="1499370"/>
                </a:cubicBezTo>
                <a:cubicBezTo>
                  <a:pt x="1100789" y="1493813"/>
                  <a:pt x="1105291" y="1489307"/>
                  <a:pt x="1110851" y="1489307"/>
                </a:cubicBezTo>
                <a:close/>
                <a:moveTo>
                  <a:pt x="1172253" y="1488965"/>
                </a:moveTo>
                <a:cubicBezTo>
                  <a:pt x="1178001" y="1488965"/>
                  <a:pt x="1182657" y="1493623"/>
                  <a:pt x="1182657" y="1499370"/>
                </a:cubicBezTo>
                <a:cubicBezTo>
                  <a:pt x="1182657" y="1505116"/>
                  <a:pt x="1178001" y="1509774"/>
                  <a:pt x="1172253" y="1509774"/>
                </a:cubicBezTo>
                <a:cubicBezTo>
                  <a:pt x="1166539" y="1509682"/>
                  <a:pt x="1161934" y="1505078"/>
                  <a:pt x="1161849" y="1499370"/>
                </a:cubicBezTo>
                <a:cubicBezTo>
                  <a:pt x="1161849" y="1493623"/>
                  <a:pt x="1166505" y="1488965"/>
                  <a:pt x="1172253" y="1488965"/>
                </a:cubicBezTo>
                <a:close/>
                <a:moveTo>
                  <a:pt x="1234020" y="1488490"/>
                </a:moveTo>
                <a:cubicBezTo>
                  <a:pt x="1239955" y="1488490"/>
                  <a:pt x="1244765" y="1493301"/>
                  <a:pt x="1244765" y="1499235"/>
                </a:cubicBezTo>
                <a:cubicBezTo>
                  <a:pt x="1244765" y="1505170"/>
                  <a:pt x="1239955" y="1509980"/>
                  <a:pt x="1234020" y="1509980"/>
                </a:cubicBezTo>
                <a:cubicBezTo>
                  <a:pt x="1228086" y="1509980"/>
                  <a:pt x="1223275" y="1505170"/>
                  <a:pt x="1223275" y="1499235"/>
                </a:cubicBezTo>
                <a:cubicBezTo>
                  <a:pt x="1223275" y="1493301"/>
                  <a:pt x="1228086" y="1488490"/>
                  <a:pt x="1234020" y="1488490"/>
                </a:cubicBezTo>
                <a:close/>
                <a:moveTo>
                  <a:pt x="1971151" y="1488283"/>
                </a:moveTo>
                <a:cubicBezTo>
                  <a:pt x="1977274" y="1488283"/>
                  <a:pt x="1982237" y="1493247"/>
                  <a:pt x="1982237" y="1499370"/>
                </a:cubicBezTo>
                <a:cubicBezTo>
                  <a:pt x="1982152" y="1505454"/>
                  <a:pt x="1977240" y="1510364"/>
                  <a:pt x="1971151" y="1510456"/>
                </a:cubicBezTo>
                <a:cubicBezTo>
                  <a:pt x="1965062" y="1510364"/>
                  <a:pt x="1960150" y="1505454"/>
                  <a:pt x="1960065" y="1499370"/>
                </a:cubicBezTo>
                <a:cubicBezTo>
                  <a:pt x="1960065" y="1493247"/>
                  <a:pt x="1965028" y="1488283"/>
                  <a:pt x="1971151" y="1488283"/>
                </a:cubicBezTo>
                <a:close/>
                <a:moveTo>
                  <a:pt x="1295055" y="1488283"/>
                </a:moveTo>
                <a:cubicBezTo>
                  <a:pt x="1301178" y="1488283"/>
                  <a:pt x="1306142" y="1493247"/>
                  <a:pt x="1306142" y="1499370"/>
                </a:cubicBezTo>
                <a:cubicBezTo>
                  <a:pt x="1306056" y="1505454"/>
                  <a:pt x="1301144" y="1510364"/>
                  <a:pt x="1295055" y="1510456"/>
                </a:cubicBezTo>
                <a:cubicBezTo>
                  <a:pt x="1288966" y="1510364"/>
                  <a:pt x="1284054" y="1505454"/>
                  <a:pt x="1283969" y="1499370"/>
                </a:cubicBezTo>
                <a:cubicBezTo>
                  <a:pt x="1283969" y="1493247"/>
                  <a:pt x="1288932" y="1488283"/>
                  <a:pt x="1295055" y="1488283"/>
                </a:cubicBezTo>
                <a:close/>
                <a:moveTo>
                  <a:pt x="1357138" y="1487942"/>
                </a:moveTo>
                <a:cubicBezTo>
                  <a:pt x="1363449" y="1487942"/>
                  <a:pt x="1368566" y="1493059"/>
                  <a:pt x="1368566" y="1499370"/>
                </a:cubicBezTo>
                <a:cubicBezTo>
                  <a:pt x="1368566" y="1505681"/>
                  <a:pt x="1363449" y="1510797"/>
                  <a:pt x="1357138" y="1510797"/>
                </a:cubicBezTo>
                <a:cubicBezTo>
                  <a:pt x="1350828" y="1510797"/>
                  <a:pt x="1345711" y="1505681"/>
                  <a:pt x="1345711" y="1499370"/>
                </a:cubicBezTo>
                <a:cubicBezTo>
                  <a:pt x="1345711" y="1493059"/>
                  <a:pt x="1350828" y="1487942"/>
                  <a:pt x="1357138" y="1487942"/>
                </a:cubicBezTo>
                <a:close/>
                <a:moveTo>
                  <a:pt x="1417857" y="1487772"/>
                </a:moveTo>
                <a:cubicBezTo>
                  <a:pt x="1417977" y="1487770"/>
                  <a:pt x="1418079" y="1487770"/>
                  <a:pt x="1418198" y="1487772"/>
                </a:cubicBezTo>
                <a:cubicBezTo>
                  <a:pt x="1424510" y="1487867"/>
                  <a:pt x="1429558" y="1493059"/>
                  <a:pt x="1429455" y="1499370"/>
                </a:cubicBezTo>
                <a:cubicBezTo>
                  <a:pt x="1429455" y="1505776"/>
                  <a:pt x="1424271" y="1510968"/>
                  <a:pt x="1417857" y="1510968"/>
                </a:cubicBezTo>
                <a:cubicBezTo>
                  <a:pt x="1411496" y="1510876"/>
                  <a:pt x="1406345" y="1505737"/>
                  <a:pt x="1406260" y="1499370"/>
                </a:cubicBezTo>
                <a:cubicBezTo>
                  <a:pt x="1406260" y="1492963"/>
                  <a:pt x="1411444" y="1487772"/>
                  <a:pt x="1417857" y="1487772"/>
                </a:cubicBezTo>
                <a:close/>
                <a:moveTo>
                  <a:pt x="1479259" y="1487430"/>
                </a:moveTo>
                <a:cubicBezTo>
                  <a:pt x="1485859" y="1487430"/>
                  <a:pt x="1491198" y="1492776"/>
                  <a:pt x="1491198" y="1499370"/>
                </a:cubicBezTo>
                <a:cubicBezTo>
                  <a:pt x="1491198" y="1505963"/>
                  <a:pt x="1485859" y="1511309"/>
                  <a:pt x="1479259" y="1511309"/>
                </a:cubicBezTo>
                <a:cubicBezTo>
                  <a:pt x="1472709" y="1511217"/>
                  <a:pt x="1467405" y="1505926"/>
                  <a:pt x="1467320" y="1499370"/>
                </a:cubicBezTo>
                <a:cubicBezTo>
                  <a:pt x="1467320" y="1492776"/>
                  <a:pt x="1472658" y="1487430"/>
                  <a:pt x="1479259" y="1487430"/>
                </a:cubicBezTo>
                <a:close/>
                <a:moveTo>
                  <a:pt x="1540661" y="1487259"/>
                </a:moveTo>
                <a:cubicBezTo>
                  <a:pt x="1547347" y="1487259"/>
                  <a:pt x="1552770" y="1492682"/>
                  <a:pt x="1552770" y="1499369"/>
                </a:cubicBezTo>
                <a:cubicBezTo>
                  <a:pt x="1552770" y="1506057"/>
                  <a:pt x="1547347" y="1511479"/>
                  <a:pt x="1540661" y="1511479"/>
                </a:cubicBezTo>
                <a:cubicBezTo>
                  <a:pt x="1533975" y="1511479"/>
                  <a:pt x="1528551" y="1506057"/>
                  <a:pt x="1528551" y="1499369"/>
                </a:cubicBezTo>
                <a:cubicBezTo>
                  <a:pt x="1528551" y="1492682"/>
                  <a:pt x="1533975" y="1487259"/>
                  <a:pt x="1540661" y="1487259"/>
                </a:cubicBezTo>
                <a:close/>
                <a:moveTo>
                  <a:pt x="1602061" y="1487089"/>
                </a:moveTo>
                <a:cubicBezTo>
                  <a:pt x="1608850" y="1487089"/>
                  <a:pt x="1614342" y="1492588"/>
                  <a:pt x="1614342" y="1499370"/>
                </a:cubicBezTo>
                <a:cubicBezTo>
                  <a:pt x="1614342" y="1506151"/>
                  <a:pt x="1608850" y="1511650"/>
                  <a:pt x="1602061" y="1511650"/>
                </a:cubicBezTo>
                <a:cubicBezTo>
                  <a:pt x="1595324" y="1511558"/>
                  <a:pt x="1589866" y="1506114"/>
                  <a:pt x="1589782" y="1499370"/>
                </a:cubicBezTo>
                <a:cubicBezTo>
                  <a:pt x="1589782" y="1492588"/>
                  <a:pt x="1595273" y="1487089"/>
                  <a:pt x="1602061" y="1487089"/>
                </a:cubicBezTo>
                <a:close/>
                <a:moveTo>
                  <a:pt x="1664145" y="1486919"/>
                </a:moveTo>
                <a:cubicBezTo>
                  <a:pt x="1664264" y="1486917"/>
                  <a:pt x="1664366" y="1486917"/>
                  <a:pt x="1664485" y="1486919"/>
                </a:cubicBezTo>
                <a:cubicBezTo>
                  <a:pt x="1671274" y="1487014"/>
                  <a:pt x="1676698" y="1492588"/>
                  <a:pt x="1676596" y="1499370"/>
                </a:cubicBezTo>
                <a:cubicBezTo>
                  <a:pt x="1676596" y="1506246"/>
                  <a:pt x="1671018" y="1511820"/>
                  <a:pt x="1664145" y="1511820"/>
                </a:cubicBezTo>
                <a:cubicBezTo>
                  <a:pt x="1657271" y="1511820"/>
                  <a:pt x="1651694" y="1506246"/>
                  <a:pt x="1651694" y="1499370"/>
                </a:cubicBezTo>
                <a:cubicBezTo>
                  <a:pt x="1651694" y="1492493"/>
                  <a:pt x="1657271" y="1486919"/>
                  <a:pt x="1664145" y="1486919"/>
                </a:cubicBezTo>
                <a:close/>
                <a:moveTo>
                  <a:pt x="1786265" y="1486748"/>
                </a:moveTo>
                <a:cubicBezTo>
                  <a:pt x="1793241" y="1486748"/>
                  <a:pt x="1798886" y="1492399"/>
                  <a:pt x="1798886" y="1499370"/>
                </a:cubicBezTo>
                <a:cubicBezTo>
                  <a:pt x="1798886" y="1506341"/>
                  <a:pt x="1793241" y="1511991"/>
                  <a:pt x="1786265" y="1511991"/>
                </a:cubicBezTo>
                <a:cubicBezTo>
                  <a:pt x="1779289" y="1511991"/>
                  <a:pt x="1773644" y="1506341"/>
                  <a:pt x="1773644" y="1499370"/>
                </a:cubicBezTo>
                <a:cubicBezTo>
                  <a:pt x="1773644" y="1492399"/>
                  <a:pt x="1779289" y="1486748"/>
                  <a:pt x="1786265" y="1486748"/>
                </a:cubicBezTo>
                <a:close/>
                <a:moveTo>
                  <a:pt x="1724864" y="1486748"/>
                </a:moveTo>
                <a:cubicBezTo>
                  <a:pt x="1731840" y="1486748"/>
                  <a:pt x="1737485" y="1492399"/>
                  <a:pt x="1737485" y="1499370"/>
                </a:cubicBezTo>
                <a:cubicBezTo>
                  <a:pt x="1737485" y="1506341"/>
                  <a:pt x="1731840" y="1511991"/>
                  <a:pt x="1724864" y="1511991"/>
                </a:cubicBezTo>
                <a:cubicBezTo>
                  <a:pt x="1717888" y="1511991"/>
                  <a:pt x="1712243" y="1506341"/>
                  <a:pt x="1712243" y="1499370"/>
                </a:cubicBezTo>
                <a:cubicBezTo>
                  <a:pt x="1712243" y="1492399"/>
                  <a:pt x="1717888" y="1486748"/>
                  <a:pt x="1724864" y="1486748"/>
                </a:cubicBezTo>
                <a:close/>
                <a:moveTo>
                  <a:pt x="1909067" y="1486578"/>
                </a:moveTo>
                <a:cubicBezTo>
                  <a:pt x="1909187" y="1486576"/>
                  <a:pt x="1909289" y="1486576"/>
                  <a:pt x="1909409" y="1486578"/>
                </a:cubicBezTo>
                <a:cubicBezTo>
                  <a:pt x="1916385" y="1486673"/>
                  <a:pt x="1921962" y="1492399"/>
                  <a:pt x="1921859" y="1499370"/>
                </a:cubicBezTo>
                <a:cubicBezTo>
                  <a:pt x="1921859" y="1506434"/>
                  <a:pt x="1916129" y="1512162"/>
                  <a:pt x="1909067" y="1512162"/>
                </a:cubicBezTo>
                <a:cubicBezTo>
                  <a:pt x="1902041" y="1512069"/>
                  <a:pt x="1896361" y="1506397"/>
                  <a:pt x="1896276" y="1499370"/>
                </a:cubicBezTo>
                <a:cubicBezTo>
                  <a:pt x="1896276" y="1492305"/>
                  <a:pt x="1902007" y="1486578"/>
                  <a:pt x="1909067" y="1486578"/>
                </a:cubicBezTo>
                <a:close/>
                <a:moveTo>
                  <a:pt x="1847666" y="1486578"/>
                </a:moveTo>
                <a:cubicBezTo>
                  <a:pt x="1847786" y="1486576"/>
                  <a:pt x="1847888" y="1486576"/>
                  <a:pt x="1848007" y="1486578"/>
                </a:cubicBezTo>
                <a:cubicBezTo>
                  <a:pt x="1854983" y="1486673"/>
                  <a:pt x="1860560" y="1492399"/>
                  <a:pt x="1860458" y="1499370"/>
                </a:cubicBezTo>
                <a:cubicBezTo>
                  <a:pt x="1860458" y="1506434"/>
                  <a:pt x="1854728" y="1512162"/>
                  <a:pt x="1847666" y="1512162"/>
                </a:cubicBezTo>
                <a:cubicBezTo>
                  <a:pt x="1840639" y="1512069"/>
                  <a:pt x="1834960" y="1506397"/>
                  <a:pt x="1834875" y="1499370"/>
                </a:cubicBezTo>
                <a:cubicBezTo>
                  <a:pt x="1834875" y="1492305"/>
                  <a:pt x="1840605" y="1486578"/>
                  <a:pt x="1847666" y="1486578"/>
                </a:cubicBezTo>
                <a:close/>
                <a:moveTo>
                  <a:pt x="67029" y="1436774"/>
                </a:moveTo>
                <a:cubicBezTo>
                  <a:pt x="67694" y="1436774"/>
                  <a:pt x="68223" y="1437308"/>
                  <a:pt x="68223" y="1437968"/>
                </a:cubicBezTo>
                <a:cubicBezTo>
                  <a:pt x="68223" y="1438628"/>
                  <a:pt x="67694" y="1439162"/>
                  <a:pt x="67029" y="1439162"/>
                </a:cubicBezTo>
                <a:cubicBezTo>
                  <a:pt x="66364" y="1439162"/>
                  <a:pt x="65836" y="1438628"/>
                  <a:pt x="65836" y="1437968"/>
                </a:cubicBezTo>
                <a:cubicBezTo>
                  <a:pt x="65836" y="1437308"/>
                  <a:pt x="66364" y="1436774"/>
                  <a:pt x="67029" y="1436774"/>
                </a:cubicBezTo>
                <a:close/>
                <a:moveTo>
                  <a:pt x="129113" y="1436093"/>
                </a:moveTo>
                <a:cubicBezTo>
                  <a:pt x="129232" y="1436091"/>
                  <a:pt x="129369" y="1436101"/>
                  <a:pt x="129488" y="1436123"/>
                </a:cubicBezTo>
                <a:cubicBezTo>
                  <a:pt x="130512" y="1436313"/>
                  <a:pt x="131177" y="1437292"/>
                  <a:pt x="130989" y="1438310"/>
                </a:cubicBezTo>
                <a:cubicBezTo>
                  <a:pt x="130989" y="1439345"/>
                  <a:pt x="130154" y="1440186"/>
                  <a:pt x="129113" y="1440186"/>
                </a:cubicBezTo>
                <a:cubicBezTo>
                  <a:pt x="128994" y="1440188"/>
                  <a:pt x="128857" y="1440178"/>
                  <a:pt x="128738" y="1440155"/>
                </a:cubicBezTo>
                <a:cubicBezTo>
                  <a:pt x="127715" y="1439966"/>
                  <a:pt x="127049" y="1438987"/>
                  <a:pt x="127237" y="1437969"/>
                </a:cubicBezTo>
                <a:cubicBezTo>
                  <a:pt x="127237" y="1436932"/>
                  <a:pt x="128073" y="1436093"/>
                  <a:pt x="129113" y="1436093"/>
                </a:cubicBezTo>
                <a:close/>
                <a:moveTo>
                  <a:pt x="189832" y="1435410"/>
                </a:moveTo>
                <a:cubicBezTo>
                  <a:pt x="189951" y="1435401"/>
                  <a:pt x="190071" y="1435401"/>
                  <a:pt x="190190" y="1435410"/>
                </a:cubicBezTo>
                <a:cubicBezTo>
                  <a:pt x="191503" y="1435507"/>
                  <a:pt x="192493" y="1436653"/>
                  <a:pt x="192390" y="1437968"/>
                </a:cubicBezTo>
                <a:cubicBezTo>
                  <a:pt x="192390" y="1439380"/>
                  <a:pt x="191248" y="1440527"/>
                  <a:pt x="189832" y="1440527"/>
                </a:cubicBezTo>
                <a:cubicBezTo>
                  <a:pt x="188416" y="1440527"/>
                  <a:pt x="187274" y="1439380"/>
                  <a:pt x="187274" y="1437968"/>
                </a:cubicBezTo>
                <a:cubicBezTo>
                  <a:pt x="187274" y="1436556"/>
                  <a:pt x="188416" y="1435410"/>
                  <a:pt x="189832" y="1435410"/>
                </a:cubicBezTo>
                <a:close/>
                <a:moveTo>
                  <a:pt x="251233" y="1434728"/>
                </a:moveTo>
                <a:cubicBezTo>
                  <a:pt x="251352" y="1434721"/>
                  <a:pt x="251472" y="1434721"/>
                  <a:pt x="251591" y="1434728"/>
                </a:cubicBezTo>
                <a:cubicBezTo>
                  <a:pt x="253280" y="1434825"/>
                  <a:pt x="254576" y="1436276"/>
                  <a:pt x="254474" y="1437968"/>
                </a:cubicBezTo>
                <a:cubicBezTo>
                  <a:pt x="254474" y="1439757"/>
                  <a:pt x="253024" y="1441209"/>
                  <a:pt x="251233" y="1441209"/>
                </a:cubicBezTo>
                <a:cubicBezTo>
                  <a:pt x="249477" y="1441124"/>
                  <a:pt x="248078" y="1439722"/>
                  <a:pt x="247993" y="1437968"/>
                </a:cubicBezTo>
                <a:cubicBezTo>
                  <a:pt x="247993" y="1436179"/>
                  <a:pt x="249442" y="1434728"/>
                  <a:pt x="251233" y="1434728"/>
                </a:cubicBezTo>
                <a:close/>
                <a:moveTo>
                  <a:pt x="312635" y="1434216"/>
                </a:moveTo>
                <a:cubicBezTo>
                  <a:pt x="314715" y="1434216"/>
                  <a:pt x="316387" y="1435896"/>
                  <a:pt x="316387" y="1437969"/>
                </a:cubicBezTo>
                <a:cubicBezTo>
                  <a:pt x="316387" y="1440041"/>
                  <a:pt x="314715" y="1441721"/>
                  <a:pt x="312635" y="1441721"/>
                </a:cubicBezTo>
                <a:cubicBezTo>
                  <a:pt x="310571" y="1441721"/>
                  <a:pt x="308883" y="1440041"/>
                  <a:pt x="308883" y="1437969"/>
                </a:cubicBezTo>
                <a:cubicBezTo>
                  <a:pt x="308883" y="1435896"/>
                  <a:pt x="310571" y="1434216"/>
                  <a:pt x="312635" y="1434216"/>
                </a:cubicBezTo>
                <a:close/>
                <a:moveTo>
                  <a:pt x="374036" y="1433534"/>
                </a:moveTo>
                <a:cubicBezTo>
                  <a:pt x="374155" y="1433529"/>
                  <a:pt x="374275" y="1433529"/>
                  <a:pt x="374377" y="1433534"/>
                </a:cubicBezTo>
                <a:cubicBezTo>
                  <a:pt x="376731" y="1433630"/>
                  <a:pt x="378573" y="1435615"/>
                  <a:pt x="378470" y="1437969"/>
                </a:cubicBezTo>
                <a:cubicBezTo>
                  <a:pt x="378470" y="1440418"/>
                  <a:pt x="376492" y="1442403"/>
                  <a:pt x="374036" y="1442403"/>
                </a:cubicBezTo>
                <a:cubicBezTo>
                  <a:pt x="371580" y="1442403"/>
                  <a:pt x="369602" y="1440418"/>
                  <a:pt x="369602" y="1437969"/>
                </a:cubicBezTo>
                <a:cubicBezTo>
                  <a:pt x="369602" y="1435520"/>
                  <a:pt x="371580" y="1433534"/>
                  <a:pt x="374036" y="1433534"/>
                </a:cubicBezTo>
                <a:close/>
                <a:moveTo>
                  <a:pt x="436119" y="1432852"/>
                </a:moveTo>
                <a:cubicBezTo>
                  <a:pt x="436238" y="1432849"/>
                  <a:pt x="436358" y="1432849"/>
                  <a:pt x="436460" y="1432852"/>
                </a:cubicBezTo>
                <a:cubicBezTo>
                  <a:pt x="439189" y="1432947"/>
                  <a:pt x="441338" y="1435238"/>
                  <a:pt x="441236" y="1437969"/>
                </a:cubicBezTo>
                <a:cubicBezTo>
                  <a:pt x="441236" y="1440795"/>
                  <a:pt x="438950" y="1443085"/>
                  <a:pt x="436119" y="1443085"/>
                </a:cubicBezTo>
                <a:cubicBezTo>
                  <a:pt x="433339" y="1442997"/>
                  <a:pt x="431087" y="1440757"/>
                  <a:pt x="431003" y="1437969"/>
                </a:cubicBezTo>
                <a:cubicBezTo>
                  <a:pt x="431003" y="1435143"/>
                  <a:pt x="433288" y="1432852"/>
                  <a:pt x="436119" y="1432852"/>
                </a:cubicBezTo>
                <a:close/>
                <a:moveTo>
                  <a:pt x="496839" y="1432340"/>
                </a:moveTo>
                <a:cubicBezTo>
                  <a:pt x="499943" y="1432340"/>
                  <a:pt x="502468" y="1434860"/>
                  <a:pt x="502468" y="1437969"/>
                </a:cubicBezTo>
                <a:cubicBezTo>
                  <a:pt x="502468" y="1441078"/>
                  <a:pt x="499943" y="1443597"/>
                  <a:pt x="496839" y="1443597"/>
                </a:cubicBezTo>
                <a:cubicBezTo>
                  <a:pt x="493734" y="1443597"/>
                  <a:pt x="491211" y="1441078"/>
                  <a:pt x="491211" y="1437969"/>
                </a:cubicBezTo>
                <a:cubicBezTo>
                  <a:pt x="491211" y="1434860"/>
                  <a:pt x="493734" y="1432340"/>
                  <a:pt x="496839" y="1432340"/>
                </a:cubicBezTo>
                <a:close/>
                <a:moveTo>
                  <a:pt x="558240" y="1431658"/>
                </a:moveTo>
                <a:cubicBezTo>
                  <a:pt x="558359" y="1431655"/>
                  <a:pt x="558479" y="1431655"/>
                  <a:pt x="558581" y="1431658"/>
                </a:cubicBezTo>
                <a:cubicBezTo>
                  <a:pt x="561975" y="1431753"/>
                  <a:pt x="564653" y="1434580"/>
                  <a:pt x="564551" y="1437969"/>
                </a:cubicBezTo>
                <a:cubicBezTo>
                  <a:pt x="564551" y="1441453"/>
                  <a:pt x="561720" y="1444279"/>
                  <a:pt x="558240" y="1444279"/>
                </a:cubicBezTo>
                <a:cubicBezTo>
                  <a:pt x="554795" y="1444189"/>
                  <a:pt x="552015" y="1441416"/>
                  <a:pt x="551930" y="1437969"/>
                </a:cubicBezTo>
                <a:cubicBezTo>
                  <a:pt x="551930" y="1434484"/>
                  <a:pt x="554761" y="1431658"/>
                  <a:pt x="558240" y="1431658"/>
                </a:cubicBezTo>
                <a:close/>
                <a:moveTo>
                  <a:pt x="620007" y="1431012"/>
                </a:moveTo>
                <a:cubicBezTo>
                  <a:pt x="623775" y="1431012"/>
                  <a:pt x="626830" y="1434066"/>
                  <a:pt x="626830" y="1437834"/>
                </a:cubicBezTo>
                <a:cubicBezTo>
                  <a:pt x="626830" y="1441602"/>
                  <a:pt x="623775" y="1444657"/>
                  <a:pt x="620007" y="1444657"/>
                </a:cubicBezTo>
                <a:cubicBezTo>
                  <a:pt x="616239" y="1444657"/>
                  <a:pt x="613185" y="1441602"/>
                  <a:pt x="613185" y="1437834"/>
                </a:cubicBezTo>
                <a:cubicBezTo>
                  <a:pt x="613185" y="1434066"/>
                  <a:pt x="616239" y="1431012"/>
                  <a:pt x="620007" y="1431012"/>
                </a:cubicBezTo>
                <a:close/>
                <a:moveTo>
                  <a:pt x="681042" y="1430634"/>
                </a:moveTo>
                <a:cubicBezTo>
                  <a:pt x="685085" y="1430634"/>
                  <a:pt x="688377" y="1433918"/>
                  <a:pt x="688377" y="1437968"/>
                </a:cubicBezTo>
                <a:cubicBezTo>
                  <a:pt x="688377" y="1442019"/>
                  <a:pt x="685085" y="1445303"/>
                  <a:pt x="681042" y="1445303"/>
                </a:cubicBezTo>
                <a:cubicBezTo>
                  <a:pt x="677035" y="1445212"/>
                  <a:pt x="673794" y="1441982"/>
                  <a:pt x="673709" y="1437968"/>
                </a:cubicBezTo>
                <a:cubicBezTo>
                  <a:pt x="673709" y="1433918"/>
                  <a:pt x="676984" y="1430634"/>
                  <a:pt x="681042" y="1430634"/>
                </a:cubicBezTo>
                <a:close/>
                <a:moveTo>
                  <a:pt x="743126" y="1430123"/>
                </a:moveTo>
                <a:cubicBezTo>
                  <a:pt x="743245" y="1430120"/>
                  <a:pt x="743348" y="1430120"/>
                  <a:pt x="743467" y="1430123"/>
                </a:cubicBezTo>
                <a:cubicBezTo>
                  <a:pt x="747714" y="1430218"/>
                  <a:pt x="751074" y="1433730"/>
                  <a:pt x="750972" y="1437969"/>
                </a:cubicBezTo>
                <a:cubicBezTo>
                  <a:pt x="750972" y="1442303"/>
                  <a:pt x="747458" y="1445814"/>
                  <a:pt x="743126" y="1445814"/>
                </a:cubicBezTo>
                <a:cubicBezTo>
                  <a:pt x="738828" y="1445724"/>
                  <a:pt x="735366" y="1442263"/>
                  <a:pt x="735281" y="1437969"/>
                </a:cubicBezTo>
                <a:cubicBezTo>
                  <a:pt x="735281" y="1433635"/>
                  <a:pt x="738794" y="1430123"/>
                  <a:pt x="743126" y="1430123"/>
                </a:cubicBezTo>
                <a:close/>
                <a:moveTo>
                  <a:pt x="803845" y="1429611"/>
                </a:moveTo>
                <a:cubicBezTo>
                  <a:pt x="808467" y="1429611"/>
                  <a:pt x="812202" y="1433353"/>
                  <a:pt x="812202" y="1437969"/>
                </a:cubicBezTo>
                <a:cubicBezTo>
                  <a:pt x="812202" y="1442584"/>
                  <a:pt x="808467" y="1446326"/>
                  <a:pt x="803845" y="1446326"/>
                </a:cubicBezTo>
                <a:cubicBezTo>
                  <a:pt x="799223" y="1446326"/>
                  <a:pt x="795488" y="1442584"/>
                  <a:pt x="795488" y="1437969"/>
                </a:cubicBezTo>
                <a:cubicBezTo>
                  <a:pt x="795488" y="1433353"/>
                  <a:pt x="799223" y="1429611"/>
                  <a:pt x="803845" y="1429611"/>
                </a:cubicBezTo>
                <a:close/>
                <a:moveTo>
                  <a:pt x="865613" y="1428965"/>
                </a:moveTo>
                <a:cubicBezTo>
                  <a:pt x="870511" y="1428965"/>
                  <a:pt x="874482" y="1432936"/>
                  <a:pt x="874482" y="1437834"/>
                </a:cubicBezTo>
                <a:cubicBezTo>
                  <a:pt x="874482" y="1442732"/>
                  <a:pt x="870511" y="1446703"/>
                  <a:pt x="865613" y="1446703"/>
                </a:cubicBezTo>
                <a:cubicBezTo>
                  <a:pt x="860715" y="1446703"/>
                  <a:pt x="856744" y="1442732"/>
                  <a:pt x="856744" y="1437834"/>
                </a:cubicBezTo>
                <a:cubicBezTo>
                  <a:pt x="856744" y="1432936"/>
                  <a:pt x="860715" y="1428965"/>
                  <a:pt x="865613" y="1428965"/>
                </a:cubicBezTo>
                <a:close/>
                <a:moveTo>
                  <a:pt x="926648" y="1428588"/>
                </a:moveTo>
                <a:cubicBezTo>
                  <a:pt x="926767" y="1428586"/>
                  <a:pt x="926869" y="1428586"/>
                  <a:pt x="926989" y="1428588"/>
                </a:cubicBezTo>
                <a:cubicBezTo>
                  <a:pt x="932071" y="1428683"/>
                  <a:pt x="936131" y="1432882"/>
                  <a:pt x="936028" y="1437968"/>
                </a:cubicBezTo>
                <a:cubicBezTo>
                  <a:pt x="936028" y="1443150"/>
                  <a:pt x="931832" y="1447349"/>
                  <a:pt x="926648" y="1447349"/>
                </a:cubicBezTo>
                <a:cubicBezTo>
                  <a:pt x="921462" y="1447349"/>
                  <a:pt x="917267" y="1443150"/>
                  <a:pt x="917267" y="1437968"/>
                </a:cubicBezTo>
                <a:cubicBezTo>
                  <a:pt x="917267" y="1432787"/>
                  <a:pt x="921462" y="1428588"/>
                  <a:pt x="926648" y="1428588"/>
                </a:cubicBezTo>
                <a:close/>
                <a:moveTo>
                  <a:pt x="988049" y="1428076"/>
                </a:moveTo>
                <a:cubicBezTo>
                  <a:pt x="993507" y="1428076"/>
                  <a:pt x="997941" y="1432506"/>
                  <a:pt x="997941" y="1437969"/>
                </a:cubicBezTo>
                <a:cubicBezTo>
                  <a:pt x="997941" y="1443432"/>
                  <a:pt x="993507" y="1447861"/>
                  <a:pt x="988049" y="1447861"/>
                </a:cubicBezTo>
                <a:cubicBezTo>
                  <a:pt x="982591" y="1447861"/>
                  <a:pt x="978157" y="1443432"/>
                  <a:pt x="978157" y="1437969"/>
                </a:cubicBezTo>
                <a:cubicBezTo>
                  <a:pt x="978157" y="1432506"/>
                  <a:pt x="982591" y="1428076"/>
                  <a:pt x="988049" y="1428076"/>
                </a:cubicBezTo>
                <a:close/>
                <a:moveTo>
                  <a:pt x="1050132" y="1427734"/>
                </a:moveTo>
                <a:cubicBezTo>
                  <a:pt x="1055778" y="1427734"/>
                  <a:pt x="1060366" y="1432316"/>
                  <a:pt x="1060366" y="1437968"/>
                </a:cubicBezTo>
                <a:cubicBezTo>
                  <a:pt x="1060366" y="1443620"/>
                  <a:pt x="1055778" y="1448202"/>
                  <a:pt x="1050132" y="1448202"/>
                </a:cubicBezTo>
                <a:cubicBezTo>
                  <a:pt x="1044487" y="1448202"/>
                  <a:pt x="1039899" y="1443620"/>
                  <a:pt x="1039899" y="1437968"/>
                </a:cubicBezTo>
                <a:cubicBezTo>
                  <a:pt x="1039899" y="1432316"/>
                  <a:pt x="1044487" y="1427734"/>
                  <a:pt x="1050132" y="1427734"/>
                </a:cubicBezTo>
                <a:close/>
                <a:moveTo>
                  <a:pt x="1111217" y="1427089"/>
                </a:moveTo>
                <a:cubicBezTo>
                  <a:pt x="1117152" y="1427089"/>
                  <a:pt x="1121962" y="1431900"/>
                  <a:pt x="1121962" y="1437834"/>
                </a:cubicBezTo>
                <a:cubicBezTo>
                  <a:pt x="1121962" y="1443769"/>
                  <a:pt x="1117152" y="1448579"/>
                  <a:pt x="1111217" y="1448579"/>
                </a:cubicBezTo>
                <a:cubicBezTo>
                  <a:pt x="1105283" y="1448579"/>
                  <a:pt x="1100472" y="1443769"/>
                  <a:pt x="1100472" y="1437834"/>
                </a:cubicBezTo>
                <a:cubicBezTo>
                  <a:pt x="1100472" y="1431900"/>
                  <a:pt x="1105283" y="1427089"/>
                  <a:pt x="1111217" y="1427089"/>
                </a:cubicBezTo>
                <a:close/>
                <a:moveTo>
                  <a:pt x="1172253" y="1426882"/>
                </a:moveTo>
                <a:cubicBezTo>
                  <a:pt x="1178376" y="1426882"/>
                  <a:pt x="1183339" y="1431846"/>
                  <a:pt x="1183339" y="1437969"/>
                </a:cubicBezTo>
                <a:cubicBezTo>
                  <a:pt x="1183254" y="1444053"/>
                  <a:pt x="1178342" y="1448963"/>
                  <a:pt x="1172253" y="1449055"/>
                </a:cubicBezTo>
                <a:cubicBezTo>
                  <a:pt x="1166164" y="1448963"/>
                  <a:pt x="1161252" y="1444053"/>
                  <a:pt x="1161167" y="1437969"/>
                </a:cubicBezTo>
                <a:cubicBezTo>
                  <a:pt x="1161167" y="1431846"/>
                  <a:pt x="1166130" y="1426882"/>
                  <a:pt x="1172253" y="1426882"/>
                </a:cubicBezTo>
                <a:close/>
                <a:moveTo>
                  <a:pt x="1233654" y="1426540"/>
                </a:moveTo>
                <a:cubicBezTo>
                  <a:pt x="1239965" y="1426540"/>
                  <a:pt x="1245081" y="1431657"/>
                  <a:pt x="1245081" y="1437968"/>
                </a:cubicBezTo>
                <a:cubicBezTo>
                  <a:pt x="1245081" y="1444279"/>
                  <a:pt x="1239965" y="1449395"/>
                  <a:pt x="1233654" y="1449395"/>
                </a:cubicBezTo>
                <a:cubicBezTo>
                  <a:pt x="1227344" y="1449395"/>
                  <a:pt x="1222227" y="1444279"/>
                  <a:pt x="1222227" y="1437968"/>
                </a:cubicBezTo>
                <a:cubicBezTo>
                  <a:pt x="1222227" y="1431657"/>
                  <a:pt x="1227344" y="1426540"/>
                  <a:pt x="1233654" y="1426540"/>
                </a:cubicBezTo>
                <a:close/>
                <a:moveTo>
                  <a:pt x="1971151" y="1426199"/>
                </a:moveTo>
                <a:cubicBezTo>
                  <a:pt x="1977650" y="1426199"/>
                  <a:pt x="1982920" y="1431468"/>
                  <a:pt x="1982920" y="1437968"/>
                </a:cubicBezTo>
                <a:cubicBezTo>
                  <a:pt x="1982920" y="1444468"/>
                  <a:pt x="1977650" y="1449737"/>
                  <a:pt x="1971151" y="1449737"/>
                </a:cubicBezTo>
                <a:cubicBezTo>
                  <a:pt x="1964653" y="1449737"/>
                  <a:pt x="1959383" y="1444468"/>
                  <a:pt x="1959383" y="1437968"/>
                </a:cubicBezTo>
                <a:cubicBezTo>
                  <a:pt x="1959383" y="1431468"/>
                  <a:pt x="1964653" y="1426199"/>
                  <a:pt x="1971151" y="1426199"/>
                </a:cubicBezTo>
                <a:close/>
                <a:moveTo>
                  <a:pt x="1295055" y="1426199"/>
                </a:moveTo>
                <a:cubicBezTo>
                  <a:pt x="1301553" y="1426199"/>
                  <a:pt x="1306823" y="1431468"/>
                  <a:pt x="1306823" y="1437968"/>
                </a:cubicBezTo>
                <a:cubicBezTo>
                  <a:pt x="1306823" y="1444468"/>
                  <a:pt x="1301553" y="1449737"/>
                  <a:pt x="1295055" y="1449737"/>
                </a:cubicBezTo>
                <a:cubicBezTo>
                  <a:pt x="1288557" y="1449737"/>
                  <a:pt x="1283287" y="1444468"/>
                  <a:pt x="1283287" y="1437968"/>
                </a:cubicBezTo>
                <a:cubicBezTo>
                  <a:pt x="1283287" y="1431468"/>
                  <a:pt x="1288557" y="1426199"/>
                  <a:pt x="1295055" y="1426199"/>
                </a:cubicBezTo>
                <a:close/>
                <a:moveTo>
                  <a:pt x="1357138" y="1425858"/>
                </a:moveTo>
                <a:cubicBezTo>
                  <a:pt x="1363824" y="1425858"/>
                  <a:pt x="1369248" y="1431281"/>
                  <a:pt x="1369248" y="1437968"/>
                </a:cubicBezTo>
                <a:cubicBezTo>
                  <a:pt x="1369248" y="1444656"/>
                  <a:pt x="1363824" y="1450078"/>
                  <a:pt x="1357138" y="1450078"/>
                </a:cubicBezTo>
                <a:cubicBezTo>
                  <a:pt x="1350452" y="1450078"/>
                  <a:pt x="1345029" y="1444656"/>
                  <a:pt x="1345029" y="1437968"/>
                </a:cubicBezTo>
                <a:cubicBezTo>
                  <a:pt x="1345029" y="1431281"/>
                  <a:pt x="1350452" y="1425858"/>
                  <a:pt x="1357138" y="1425858"/>
                </a:cubicBezTo>
                <a:close/>
                <a:moveTo>
                  <a:pt x="1417858" y="1425518"/>
                </a:moveTo>
                <a:cubicBezTo>
                  <a:pt x="1417977" y="1425516"/>
                  <a:pt x="1418079" y="1425516"/>
                  <a:pt x="1418198" y="1425518"/>
                </a:cubicBezTo>
                <a:cubicBezTo>
                  <a:pt x="1424987" y="1425613"/>
                  <a:pt x="1430411" y="1431187"/>
                  <a:pt x="1430309" y="1437969"/>
                </a:cubicBezTo>
                <a:cubicBezTo>
                  <a:pt x="1430309" y="1444845"/>
                  <a:pt x="1424731" y="1450419"/>
                  <a:pt x="1417858" y="1450419"/>
                </a:cubicBezTo>
                <a:cubicBezTo>
                  <a:pt x="1410984" y="1450419"/>
                  <a:pt x="1405407" y="1444845"/>
                  <a:pt x="1405407" y="1437969"/>
                </a:cubicBezTo>
                <a:cubicBezTo>
                  <a:pt x="1405407" y="1431092"/>
                  <a:pt x="1410984" y="1425518"/>
                  <a:pt x="1417858" y="1425518"/>
                </a:cubicBezTo>
                <a:close/>
                <a:moveTo>
                  <a:pt x="1479258" y="1425177"/>
                </a:moveTo>
                <a:cubicBezTo>
                  <a:pt x="1479378" y="1425175"/>
                  <a:pt x="1479480" y="1425175"/>
                  <a:pt x="1479599" y="1425177"/>
                </a:cubicBezTo>
                <a:cubicBezTo>
                  <a:pt x="1486575" y="1425272"/>
                  <a:pt x="1492152" y="1430998"/>
                  <a:pt x="1492050" y="1437969"/>
                </a:cubicBezTo>
                <a:cubicBezTo>
                  <a:pt x="1492050" y="1445033"/>
                  <a:pt x="1486320" y="1450761"/>
                  <a:pt x="1479258" y="1450761"/>
                </a:cubicBezTo>
                <a:cubicBezTo>
                  <a:pt x="1472231" y="1450669"/>
                  <a:pt x="1466552" y="1444996"/>
                  <a:pt x="1466467" y="1437969"/>
                </a:cubicBezTo>
                <a:cubicBezTo>
                  <a:pt x="1466467" y="1430904"/>
                  <a:pt x="1472197" y="1425177"/>
                  <a:pt x="1479258" y="1425177"/>
                </a:cubicBezTo>
                <a:close/>
                <a:moveTo>
                  <a:pt x="1540660" y="1425005"/>
                </a:moveTo>
                <a:cubicBezTo>
                  <a:pt x="1547823" y="1425005"/>
                  <a:pt x="1553622" y="1430810"/>
                  <a:pt x="1553622" y="1437968"/>
                </a:cubicBezTo>
                <a:cubicBezTo>
                  <a:pt x="1553622" y="1445126"/>
                  <a:pt x="1547823" y="1450930"/>
                  <a:pt x="1540660" y="1450930"/>
                </a:cubicBezTo>
                <a:cubicBezTo>
                  <a:pt x="1533497" y="1450930"/>
                  <a:pt x="1527698" y="1445126"/>
                  <a:pt x="1527698" y="1437968"/>
                </a:cubicBezTo>
                <a:cubicBezTo>
                  <a:pt x="1527698" y="1430810"/>
                  <a:pt x="1533497" y="1425005"/>
                  <a:pt x="1540660" y="1425005"/>
                </a:cubicBezTo>
                <a:close/>
                <a:moveTo>
                  <a:pt x="1602061" y="1424836"/>
                </a:moveTo>
                <a:cubicBezTo>
                  <a:pt x="1602181" y="1424834"/>
                  <a:pt x="1602283" y="1424834"/>
                  <a:pt x="1602403" y="1424836"/>
                </a:cubicBezTo>
                <a:cubicBezTo>
                  <a:pt x="1609566" y="1424931"/>
                  <a:pt x="1615297" y="1430810"/>
                  <a:pt x="1615195" y="1437969"/>
                </a:cubicBezTo>
                <a:cubicBezTo>
                  <a:pt x="1615195" y="1445223"/>
                  <a:pt x="1609311" y="1451102"/>
                  <a:pt x="1602061" y="1451102"/>
                </a:cubicBezTo>
                <a:cubicBezTo>
                  <a:pt x="1594847" y="1451010"/>
                  <a:pt x="1589014" y="1445183"/>
                  <a:pt x="1588929" y="1437969"/>
                </a:cubicBezTo>
                <a:cubicBezTo>
                  <a:pt x="1588929" y="1430715"/>
                  <a:pt x="1594813" y="1424836"/>
                  <a:pt x="1602061" y="1424836"/>
                </a:cubicBezTo>
                <a:close/>
                <a:moveTo>
                  <a:pt x="1664145" y="1424664"/>
                </a:moveTo>
                <a:cubicBezTo>
                  <a:pt x="1671496" y="1424664"/>
                  <a:pt x="1677449" y="1430620"/>
                  <a:pt x="1677449" y="1437968"/>
                </a:cubicBezTo>
                <a:cubicBezTo>
                  <a:pt x="1677449" y="1445316"/>
                  <a:pt x="1671496" y="1451272"/>
                  <a:pt x="1664145" y="1451272"/>
                </a:cubicBezTo>
                <a:cubicBezTo>
                  <a:pt x="1656794" y="1451272"/>
                  <a:pt x="1650842" y="1445316"/>
                  <a:pt x="1650842" y="1437968"/>
                </a:cubicBezTo>
                <a:cubicBezTo>
                  <a:pt x="1650842" y="1430620"/>
                  <a:pt x="1656794" y="1424664"/>
                  <a:pt x="1664145" y="1424664"/>
                </a:cubicBezTo>
                <a:close/>
                <a:moveTo>
                  <a:pt x="1909067" y="1424494"/>
                </a:moveTo>
                <a:cubicBezTo>
                  <a:pt x="1916504" y="1424494"/>
                  <a:pt x="1922542" y="1430527"/>
                  <a:pt x="1922542" y="1437969"/>
                </a:cubicBezTo>
                <a:cubicBezTo>
                  <a:pt x="1922542" y="1445410"/>
                  <a:pt x="1916504" y="1451443"/>
                  <a:pt x="1909067" y="1451443"/>
                </a:cubicBezTo>
                <a:cubicBezTo>
                  <a:pt x="1901665" y="1451351"/>
                  <a:pt x="1895679" y="1445373"/>
                  <a:pt x="1895594" y="1437969"/>
                </a:cubicBezTo>
                <a:cubicBezTo>
                  <a:pt x="1895594" y="1430527"/>
                  <a:pt x="1901631" y="1424494"/>
                  <a:pt x="1909067" y="1424494"/>
                </a:cubicBezTo>
                <a:close/>
                <a:moveTo>
                  <a:pt x="1847667" y="1424494"/>
                </a:moveTo>
                <a:cubicBezTo>
                  <a:pt x="1855103" y="1424494"/>
                  <a:pt x="1861141" y="1430527"/>
                  <a:pt x="1861141" y="1437969"/>
                </a:cubicBezTo>
                <a:cubicBezTo>
                  <a:pt x="1861141" y="1445410"/>
                  <a:pt x="1855103" y="1451443"/>
                  <a:pt x="1847667" y="1451443"/>
                </a:cubicBezTo>
                <a:cubicBezTo>
                  <a:pt x="1840264" y="1451351"/>
                  <a:pt x="1834278" y="1445373"/>
                  <a:pt x="1834193" y="1437969"/>
                </a:cubicBezTo>
                <a:cubicBezTo>
                  <a:pt x="1834193" y="1430527"/>
                  <a:pt x="1840230" y="1424494"/>
                  <a:pt x="1847667" y="1424494"/>
                </a:cubicBezTo>
                <a:close/>
                <a:moveTo>
                  <a:pt x="1786265" y="1424494"/>
                </a:moveTo>
                <a:cubicBezTo>
                  <a:pt x="1793701" y="1424494"/>
                  <a:pt x="1799739" y="1430527"/>
                  <a:pt x="1799739" y="1437969"/>
                </a:cubicBezTo>
                <a:cubicBezTo>
                  <a:pt x="1799739" y="1445410"/>
                  <a:pt x="1793701" y="1451443"/>
                  <a:pt x="1786265" y="1451443"/>
                </a:cubicBezTo>
                <a:cubicBezTo>
                  <a:pt x="1778863" y="1451351"/>
                  <a:pt x="1772876" y="1445373"/>
                  <a:pt x="1772791" y="1437969"/>
                </a:cubicBezTo>
                <a:cubicBezTo>
                  <a:pt x="1772791" y="1430527"/>
                  <a:pt x="1778828" y="1424494"/>
                  <a:pt x="1786265" y="1424494"/>
                </a:cubicBezTo>
                <a:close/>
                <a:moveTo>
                  <a:pt x="1724864" y="1424494"/>
                </a:moveTo>
                <a:cubicBezTo>
                  <a:pt x="1732300" y="1424494"/>
                  <a:pt x="1738338" y="1430527"/>
                  <a:pt x="1738338" y="1437969"/>
                </a:cubicBezTo>
                <a:cubicBezTo>
                  <a:pt x="1738338" y="1445410"/>
                  <a:pt x="1732300" y="1451443"/>
                  <a:pt x="1724864" y="1451443"/>
                </a:cubicBezTo>
                <a:cubicBezTo>
                  <a:pt x="1717462" y="1451351"/>
                  <a:pt x="1711475" y="1445373"/>
                  <a:pt x="1711390" y="1437969"/>
                </a:cubicBezTo>
                <a:cubicBezTo>
                  <a:pt x="1711390" y="1430527"/>
                  <a:pt x="1717427" y="1424494"/>
                  <a:pt x="1724864" y="1424494"/>
                </a:cubicBezTo>
                <a:close/>
                <a:moveTo>
                  <a:pt x="5629" y="1375714"/>
                </a:moveTo>
                <a:lnTo>
                  <a:pt x="6481" y="1376567"/>
                </a:lnTo>
                <a:cubicBezTo>
                  <a:pt x="6209" y="1376719"/>
                  <a:pt x="5884" y="1376719"/>
                  <a:pt x="5629" y="1376567"/>
                </a:cubicBezTo>
                <a:cubicBezTo>
                  <a:pt x="5355" y="1376692"/>
                  <a:pt x="5049" y="1376692"/>
                  <a:pt x="4776" y="1376567"/>
                </a:cubicBezTo>
                <a:cubicBezTo>
                  <a:pt x="4776" y="1376096"/>
                  <a:pt x="5151" y="1375714"/>
                  <a:pt x="5629" y="1375714"/>
                </a:cubicBezTo>
                <a:close/>
                <a:moveTo>
                  <a:pt x="67030" y="1374862"/>
                </a:moveTo>
                <a:cubicBezTo>
                  <a:pt x="67149" y="1374848"/>
                  <a:pt x="67269" y="1374848"/>
                  <a:pt x="67388" y="1374862"/>
                </a:cubicBezTo>
                <a:cubicBezTo>
                  <a:pt x="68241" y="1374962"/>
                  <a:pt x="68838" y="1375725"/>
                  <a:pt x="68735" y="1376567"/>
                </a:cubicBezTo>
                <a:cubicBezTo>
                  <a:pt x="68735" y="1377509"/>
                  <a:pt x="67968" y="1378273"/>
                  <a:pt x="67030" y="1378273"/>
                </a:cubicBezTo>
                <a:cubicBezTo>
                  <a:pt x="66126" y="1378193"/>
                  <a:pt x="65410" y="1377475"/>
                  <a:pt x="65325" y="1376567"/>
                </a:cubicBezTo>
                <a:cubicBezTo>
                  <a:pt x="65325" y="1375626"/>
                  <a:pt x="66092" y="1374862"/>
                  <a:pt x="67030" y="1374862"/>
                </a:cubicBezTo>
                <a:close/>
                <a:moveTo>
                  <a:pt x="129114" y="1374179"/>
                </a:moveTo>
                <a:cubicBezTo>
                  <a:pt x="130427" y="1374179"/>
                  <a:pt x="131502" y="1375249"/>
                  <a:pt x="131502" y="1376567"/>
                </a:cubicBezTo>
                <a:cubicBezTo>
                  <a:pt x="131502" y="1377886"/>
                  <a:pt x="130427" y="1378955"/>
                  <a:pt x="129114" y="1378955"/>
                </a:cubicBezTo>
                <a:cubicBezTo>
                  <a:pt x="127834" y="1378872"/>
                  <a:pt x="126811" y="1377850"/>
                  <a:pt x="126726" y="1376567"/>
                </a:cubicBezTo>
                <a:cubicBezTo>
                  <a:pt x="126726" y="1375249"/>
                  <a:pt x="127800" y="1374179"/>
                  <a:pt x="129114" y="1374179"/>
                </a:cubicBezTo>
                <a:close/>
                <a:moveTo>
                  <a:pt x="189833" y="1373497"/>
                </a:moveTo>
                <a:cubicBezTo>
                  <a:pt x="191521" y="1373497"/>
                  <a:pt x="192902" y="1374872"/>
                  <a:pt x="192902" y="1376568"/>
                </a:cubicBezTo>
                <a:cubicBezTo>
                  <a:pt x="192902" y="1378263"/>
                  <a:pt x="191521" y="1379638"/>
                  <a:pt x="189833" y="1379638"/>
                </a:cubicBezTo>
                <a:cubicBezTo>
                  <a:pt x="188144" y="1379638"/>
                  <a:pt x="186763" y="1378263"/>
                  <a:pt x="186763" y="1376568"/>
                </a:cubicBezTo>
                <a:cubicBezTo>
                  <a:pt x="186763" y="1374872"/>
                  <a:pt x="188144" y="1373497"/>
                  <a:pt x="189833" y="1373497"/>
                </a:cubicBezTo>
                <a:close/>
                <a:moveTo>
                  <a:pt x="251234" y="1372814"/>
                </a:moveTo>
                <a:cubicBezTo>
                  <a:pt x="253298" y="1372814"/>
                  <a:pt x="254986" y="1374494"/>
                  <a:pt x="254986" y="1376567"/>
                </a:cubicBezTo>
                <a:cubicBezTo>
                  <a:pt x="254986" y="1378639"/>
                  <a:pt x="253298" y="1380319"/>
                  <a:pt x="251234" y="1380319"/>
                </a:cubicBezTo>
                <a:cubicBezTo>
                  <a:pt x="249170" y="1380319"/>
                  <a:pt x="247482" y="1378639"/>
                  <a:pt x="247482" y="1376567"/>
                </a:cubicBezTo>
                <a:cubicBezTo>
                  <a:pt x="247482" y="1374494"/>
                  <a:pt x="249170" y="1372814"/>
                  <a:pt x="251234" y="1372814"/>
                </a:cubicBezTo>
                <a:close/>
                <a:moveTo>
                  <a:pt x="312635" y="1371962"/>
                </a:moveTo>
                <a:cubicBezTo>
                  <a:pt x="312754" y="1371957"/>
                  <a:pt x="312874" y="1371957"/>
                  <a:pt x="312976" y="1371962"/>
                </a:cubicBezTo>
                <a:cubicBezTo>
                  <a:pt x="315330" y="1372058"/>
                  <a:pt x="317172" y="1374043"/>
                  <a:pt x="317069" y="1376397"/>
                </a:cubicBezTo>
                <a:cubicBezTo>
                  <a:pt x="317069" y="1378846"/>
                  <a:pt x="315091" y="1380831"/>
                  <a:pt x="312635" y="1380831"/>
                </a:cubicBezTo>
                <a:cubicBezTo>
                  <a:pt x="310179" y="1380831"/>
                  <a:pt x="308201" y="1378846"/>
                  <a:pt x="308201" y="1376397"/>
                </a:cubicBezTo>
                <a:cubicBezTo>
                  <a:pt x="308201" y="1373948"/>
                  <a:pt x="310179" y="1371962"/>
                  <a:pt x="312635" y="1371962"/>
                </a:cubicBezTo>
                <a:close/>
                <a:moveTo>
                  <a:pt x="374402" y="1371486"/>
                </a:moveTo>
                <a:cubicBezTo>
                  <a:pt x="377134" y="1371486"/>
                  <a:pt x="379348" y="1373700"/>
                  <a:pt x="379348" y="1376432"/>
                </a:cubicBezTo>
                <a:cubicBezTo>
                  <a:pt x="379348" y="1379164"/>
                  <a:pt x="377134" y="1381378"/>
                  <a:pt x="374402" y="1381378"/>
                </a:cubicBezTo>
                <a:cubicBezTo>
                  <a:pt x="371670" y="1381378"/>
                  <a:pt x="369456" y="1379164"/>
                  <a:pt x="369456" y="1376432"/>
                </a:cubicBezTo>
                <a:cubicBezTo>
                  <a:pt x="369456" y="1373700"/>
                  <a:pt x="371670" y="1371486"/>
                  <a:pt x="374402" y="1371486"/>
                </a:cubicBezTo>
                <a:close/>
                <a:moveTo>
                  <a:pt x="436120" y="1370938"/>
                </a:moveTo>
                <a:cubicBezTo>
                  <a:pt x="439224" y="1370938"/>
                  <a:pt x="441748" y="1373458"/>
                  <a:pt x="441748" y="1376567"/>
                </a:cubicBezTo>
                <a:cubicBezTo>
                  <a:pt x="441748" y="1379676"/>
                  <a:pt x="439224" y="1382195"/>
                  <a:pt x="436120" y="1382195"/>
                </a:cubicBezTo>
                <a:cubicBezTo>
                  <a:pt x="433015" y="1382195"/>
                  <a:pt x="430492" y="1379676"/>
                  <a:pt x="430492" y="1376567"/>
                </a:cubicBezTo>
                <a:cubicBezTo>
                  <a:pt x="430492" y="1373458"/>
                  <a:pt x="433015" y="1370938"/>
                  <a:pt x="436120" y="1370938"/>
                </a:cubicBezTo>
                <a:close/>
                <a:moveTo>
                  <a:pt x="496838" y="1370256"/>
                </a:moveTo>
                <a:cubicBezTo>
                  <a:pt x="496957" y="1370253"/>
                  <a:pt x="497077" y="1370253"/>
                  <a:pt x="497179" y="1370256"/>
                </a:cubicBezTo>
                <a:cubicBezTo>
                  <a:pt x="500573" y="1370352"/>
                  <a:pt x="503251" y="1373178"/>
                  <a:pt x="503149" y="1376567"/>
                </a:cubicBezTo>
                <a:cubicBezTo>
                  <a:pt x="503149" y="1380051"/>
                  <a:pt x="500318" y="1382877"/>
                  <a:pt x="496838" y="1382877"/>
                </a:cubicBezTo>
                <a:cubicBezTo>
                  <a:pt x="493393" y="1382787"/>
                  <a:pt x="490613" y="1380014"/>
                  <a:pt x="490528" y="1376567"/>
                </a:cubicBezTo>
                <a:cubicBezTo>
                  <a:pt x="490528" y="1373082"/>
                  <a:pt x="493359" y="1370256"/>
                  <a:pt x="496838" y="1370256"/>
                </a:cubicBezTo>
                <a:close/>
                <a:moveTo>
                  <a:pt x="558606" y="1369610"/>
                </a:moveTo>
                <a:cubicBezTo>
                  <a:pt x="562374" y="1369610"/>
                  <a:pt x="565429" y="1372664"/>
                  <a:pt x="565429" y="1376432"/>
                </a:cubicBezTo>
                <a:cubicBezTo>
                  <a:pt x="565429" y="1380200"/>
                  <a:pt x="562374" y="1383255"/>
                  <a:pt x="558606" y="1383255"/>
                </a:cubicBezTo>
                <a:cubicBezTo>
                  <a:pt x="554838" y="1383255"/>
                  <a:pt x="551784" y="1380200"/>
                  <a:pt x="551784" y="1376432"/>
                </a:cubicBezTo>
                <a:cubicBezTo>
                  <a:pt x="551784" y="1372664"/>
                  <a:pt x="554838" y="1369610"/>
                  <a:pt x="558606" y="1369610"/>
                </a:cubicBezTo>
                <a:close/>
                <a:moveTo>
                  <a:pt x="619641" y="1369233"/>
                </a:moveTo>
                <a:cubicBezTo>
                  <a:pt x="623683" y="1369233"/>
                  <a:pt x="626975" y="1372517"/>
                  <a:pt x="626975" y="1376567"/>
                </a:cubicBezTo>
                <a:cubicBezTo>
                  <a:pt x="626975" y="1380618"/>
                  <a:pt x="623683" y="1383902"/>
                  <a:pt x="619641" y="1383902"/>
                </a:cubicBezTo>
                <a:cubicBezTo>
                  <a:pt x="615633" y="1383811"/>
                  <a:pt x="612392" y="1380581"/>
                  <a:pt x="612307" y="1376567"/>
                </a:cubicBezTo>
                <a:cubicBezTo>
                  <a:pt x="612307" y="1372517"/>
                  <a:pt x="615599" y="1369233"/>
                  <a:pt x="619641" y="1369233"/>
                </a:cubicBezTo>
                <a:close/>
                <a:moveTo>
                  <a:pt x="681042" y="1368550"/>
                </a:moveTo>
                <a:cubicBezTo>
                  <a:pt x="685477" y="1368550"/>
                  <a:pt x="689059" y="1372139"/>
                  <a:pt x="689059" y="1376567"/>
                </a:cubicBezTo>
                <a:cubicBezTo>
                  <a:pt x="689059" y="1380994"/>
                  <a:pt x="685477" y="1384583"/>
                  <a:pt x="681042" y="1384583"/>
                </a:cubicBezTo>
                <a:cubicBezTo>
                  <a:pt x="676608" y="1384583"/>
                  <a:pt x="673027" y="1380994"/>
                  <a:pt x="673027" y="1376567"/>
                </a:cubicBezTo>
                <a:cubicBezTo>
                  <a:pt x="673027" y="1372139"/>
                  <a:pt x="676608" y="1368550"/>
                  <a:pt x="681042" y="1368550"/>
                </a:cubicBezTo>
                <a:close/>
                <a:moveTo>
                  <a:pt x="743126" y="1368039"/>
                </a:moveTo>
                <a:cubicBezTo>
                  <a:pt x="747833" y="1368039"/>
                  <a:pt x="751653" y="1371858"/>
                  <a:pt x="751653" y="1376567"/>
                </a:cubicBezTo>
                <a:cubicBezTo>
                  <a:pt x="751653" y="1381277"/>
                  <a:pt x="747833" y="1385095"/>
                  <a:pt x="743126" y="1385095"/>
                </a:cubicBezTo>
                <a:cubicBezTo>
                  <a:pt x="738452" y="1385005"/>
                  <a:pt x="734683" y="1381239"/>
                  <a:pt x="734598" y="1376567"/>
                </a:cubicBezTo>
                <a:cubicBezTo>
                  <a:pt x="734598" y="1371858"/>
                  <a:pt x="738418" y="1368039"/>
                  <a:pt x="743126" y="1368039"/>
                </a:cubicBezTo>
                <a:close/>
                <a:moveTo>
                  <a:pt x="803845" y="1367528"/>
                </a:moveTo>
                <a:cubicBezTo>
                  <a:pt x="803964" y="1367526"/>
                  <a:pt x="804067" y="1367526"/>
                  <a:pt x="804186" y="1367528"/>
                </a:cubicBezTo>
                <a:cubicBezTo>
                  <a:pt x="809081" y="1367623"/>
                  <a:pt x="812987" y="1371671"/>
                  <a:pt x="812885" y="1376567"/>
                </a:cubicBezTo>
                <a:cubicBezTo>
                  <a:pt x="812885" y="1381560"/>
                  <a:pt x="808843" y="1385607"/>
                  <a:pt x="803845" y="1385607"/>
                </a:cubicBezTo>
                <a:cubicBezTo>
                  <a:pt x="798848" y="1385607"/>
                  <a:pt x="794806" y="1381560"/>
                  <a:pt x="794806" y="1376567"/>
                </a:cubicBezTo>
                <a:cubicBezTo>
                  <a:pt x="794806" y="1371575"/>
                  <a:pt x="798848" y="1367528"/>
                  <a:pt x="803845" y="1367528"/>
                </a:cubicBezTo>
                <a:close/>
                <a:moveTo>
                  <a:pt x="865246" y="1367015"/>
                </a:moveTo>
                <a:cubicBezTo>
                  <a:pt x="870516" y="1367015"/>
                  <a:pt x="874797" y="1371291"/>
                  <a:pt x="874797" y="1376567"/>
                </a:cubicBezTo>
                <a:cubicBezTo>
                  <a:pt x="874797" y="1381842"/>
                  <a:pt x="870516" y="1386118"/>
                  <a:pt x="865246" y="1386118"/>
                </a:cubicBezTo>
                <a:cubicBezTo>
                  <a:pt x="859976" y="1386118"/>
                  <a:pt x="855695" y="1381842"/>
                  <a:pt x="855695" y="1376567"/>
                </a:cubicBezTo>
                <a:cubicBezTo>
                  <a:pt x="855695" y="1371291"/>
                  <a:pt x="859976" y="1367015"/>
                  <a:pt x="865246" y="1367015"/>
                </a:cubicBezTo>
                <a:close/>
                <a:moveTo>
                  <a:pt x="926647" y="1366504"/>
                </a:moveTo>
                <a:cubicBezTo>
                  <a:pt x="926767" y="1366502"/>
                  <a:pt x="926869" y="1366502"/>
                  <a:pt x="926988" y="1366504"/>
                </a:cubicBezTo>
                <a:cubicBezTo>
                  <a:pt x="932446" y="1366599"/>
                  <a:pt x="936812" y="1371104"/>
                  <a:pt x="936710" y="1376567"/>
                </a:cubicBezTo>
                <a:cubicBezTo>
                  <a:pt x="936710" y="1382123"/>
                  <a:pt x="932208" y="1386630"/>
                  <a:pt x="926647" y="1386630"/>
                </a:cubicBezTo>
                <a:cubicBezTo>
                  <a:pt x="921121" y="1386539"/>
                  <a:pt x="916669" y="1382086"/>
                  <a:pt x="916585" y="1376567"/>
                </a:cubicBezTo>
                <a:cubicBezTo>
                  <a:pt x="916585" y="1371010"/>
                  <a:pt x="921087" y="1366504"/>
                  <a:pt x="926647" y="1366504"/>
                </a:cubicBezTo>
                <a:close/>
                <a:moveTo>
                  <a:pt x="988048" y="1365992"/>
                </a:moveTo>
                <a:cubicBezTo>
                  <a:pt x="993881" y="1365992"/>
                  <a:pt x="998623" y="1370727"/>
                  <a:pt x="998623" y="1376567"/>
                </a:cubicBezTo>
                <a:cubicBezTo>
                  <a:pt x="998623" y="1382407"/>
                  <a:pt x="993881" y="1387142"/>
                  <a:pt x="988048" y="1387142"/>
                </a:cubicBezTo>
                <a:cubicBezTo>
                  <a:pt x="982215" y="1387142"/>
                  <a:pt x="977474" y="1382407"/>
                  <a:pt x="977474" y="1376567"/>
                </a:cubicBezTo>
                <a:cubicBezTo>
                  <a:pt x="977474" y="1370727"/>
                  <a:pt x="982215" y="1365992"/>
                  <a:pt x="988048" y="1365992"/>
                </a:cubicBezTo>
                <a:close/>
                <a:moveTo>
                  <a:pt x="1050132" y="1365480"/>
                </a:moveTo>
                <a:cubicBezTo>
                  <a:pt x="1056255" y="1365480"/>
                  <a:pt x="1061218" y="1370444"/>
                  <a:pt x="1061218" y="1376567"/>
                </a:cubicBezTo>
                <a:cubicBezTo>
                  <a:pt x="1061133" y="1382651"/>
                  <a:pt x="1056221" y="1387561"/>
                  <a:pt x="1050132" y="1387653"/>
                </a:cubicBezTo>
                <a:cubicBezTo>
                  <a:pt x="1044043" y="1387561"/>
                  <a:pt x="1039131" y="1382651"/>
                  <a:pt x="1039046" y="1376567"/>
                </a:cubicBezTo>
                <a:cubicBezTo>
                  <a:pt x="1039046" y="1370444"/>
                  <a:pt x="1044009" y="1365480"/>
                  <a:pt x="1050132" y="1365480"/>
                </a:cubicBezTo>
                <a:close/>
                <a:moveTo>
                  <a:pt x="1110851" y="1365139"/>
                </a:moveTo>
                <a:cubicBezTo>
                  <a:pt x="1117161" y="1365139"/>
                  <a:pt x="1122278" y="1370256"/>
                  <a:pt x="1122278" y="1376567"/>
                </a:cubicBezTo>
                <a:cubicBezTo>
                  <a:pt x="1122278" y="1382878"/>
                  <a:pt x="1117161" y="1387994"/>
                  <a:pt x="1110851" y="1387994"/>
                </a:cubicBezTo>
                <a:cubicBezTo>
                  <a:pt x="1104540" y="1387994"/>
                  <a:pt x="1099424" y="1382878"/>
                  <a:pt x="1099424" y="1376567"/>
                </a:cubicBezTo>
                <a:cubicBezTo>
                  <a:pt x="1099424" y="1370256"/>
                  <a:pt x="1104540" y="1365139"/>
                  <a:pt x="1110851" y="1365139"/>
                </a:cubicBezTo>
                <a:close/>
                <a:moveTo>
                  <a:pt x="1172253" y="1364628"/>
                </a:moveTo>
                <a:cubicBezTo>
                  <a:pt x="1178853" y="1364628"/>
                  <a:pt x="1184192" y="1369974"/>
                  <a:pt x="1184192" y="1376568"/>
                </a:cubicBezTo>
                <a:cubicBezTo>
                  <a:pt x="1184192" y="1383161"/>
                  <a:pt x="1178853" y="1388507"/>
                  <a:pt x="1172253" y="1388507"/>
                </a:cubicBezTo>
                <a:cubicBezTo>
                  <a:pt x="1165703" y="1388415"/>
                  <a:pt x="1160399" y="1383124"/>
                  <a:pt x="1160314" y="1376568"/>
                </a:cubicBezTo>
                <a:cubicBezTo>
                  <a:pt x="1160314" y="1369974"/>
                  <a:pt x="1165652" y="1364628"/>
                  <a:pt x="1172253" y="1364628"/>
                </a:cubicBezTo>
                <a:close/>
                <a:moveTo>
                  <a:pt x="1233654" y="1364286"/>
                </a:moveTo>
                <a:cubicBezTo>
                  <a:pt x="1240442" y="1364286"/>
                  <a:pt x="1245934" y="1369785"/>
                  <a:pt x="1245934" y="1376567"/>
                </a:cubicBezTo>
                <a:cubicBezTo>
                  <a:pt x="1245934" y="1383348"/>
                  <a:pt x="1240442" y="1388847"/>
                  <a:pt x="1233654" y="1388847"/>
                </a:cubicBezTo>
                <a:cubicBezTo>
                  <a:pt x="1226916" y="1388755"/>
                  <a:pt x="1221459" y="1383311"/>
                  <a:pt x="1221374" y="1376567"/>
                </a:cubicBezTo>
                <a:cubicBezTo>
                  <a:pt x="1221374" y="1369785"/>
                  <a:pt x="1226865" y="1364286"/>
                  <a:pt x="1233654" y="1364286"/>
                </a:cubicBezTo>
                <a:close/>
                <a:moveTo>
                  <a:pt x="1971152" y="1364117"/>
                </a:moveTo>
                <a:cubicBezTo>
                  <a:pt x="1971271" y="1364115"/>
                  <a:pt x="1971373" y="1364115"/>
                  <a:pt x="1971492" y="1364117"/>
                </a:cubicBezTo>
                <a:cubicBezTo>
                  <a:pt x="1978281" y="1364212"/>
                  <a:pt x="1983705" y="1369786"/>
                  <a:pt x="1983603" y="1376568"/>
                </a:cubicBezTo>
                <a:cubicBezTo>
                  <a:pt x="1983603" y="1383444"/>
                  <a:pt x="1978025" y="1389018"/>
                  <a:pt x="1971152" y="1389018"/>
                </a:cubicBezTo>
                <a:cubicBezTo>
                  <a:pt x="1964278" y="1389018"/>
                  <a:pt x="1958701" y="1383444"/>
                  <a:pt x="1958701" y="1376568"/>
                </a:cubicBezTo>
                <a:cubicBezTo>
                  <a:pt x="1958701" y="1369691"/>
                  <a:pt x="1964278" y="1364117"/>
                  <a:pt x="1971152" y="1364117"/>
                </a:cubicBezTo>
                <a:close/>
                <a:moveTo>
                  <a:pt x="1295055" y="1363945"/>
                </a:moveTo>
                <a:cubicBezTo>
                  <a:pt x="1302031" y="1363945"/>
                  <a:pt x="1307676" y="1369596"/>
                  <a:pt x="1307676" y="1376567"/>
                </a:cubicBezTo>
                <a:cubicBezTo>
                  <a:pt x="1307676" y="1383538"/>
                  <a:pt x="1302031" y="1389188"/>
                  <a:pt x="1295055" y="1389188"/>
                </a:cubicBezTo>
                <a:cubicBezTo>
                  <a:pt x="1288079" y="1389188"/>
                  <a:pt x="1282434" y="1383538"/>
                  <a:pt x="1282434" y="1376567"/>
                </a:cubicBezTo>
                <a:cubicBezTo>
                  <a:pt x="1282434" y="1369596"/>
                  <a:pt x="1288079" y="1363945"/>
                  <a:pt x="1295055" y="1363945"/>
                </a:cubicBezTo>
                <a:close/>
                <a:moveTo>
                  <a:pt x="1357138" y="1363604"/>
                </a:moveTo>
                <a:cubicBezTo>
                  <a:pt x="1364097" y="1363599"/>
                  <a:pt x="1369828" y="1369096"/>
                  <a:pt x="1370101" y="1376055"/>
                </a:cubicBezTo>
                <a:cubicBezTo>
                  <a:pt x="1370101" y="1383214"/>
                  <a:pt x="1364302" y="1389018"/>
                  <a:pt x="1357138" y="1389018"/>
                </a:cubicBezTo>
                <a:cubicBezTo>
                  <a:pt x="1350180" y="1389023"/>
                  <a:pt x="1344449" y="1383526"/>
                  <a:pt x="1344176" y="1376567"/>
                </a:cubicBezTo>
                <a:cubicBezTo>
                  <a:pt x="1344176" y="1369409"/>
                  <a:pt x="1349975" y="1363604"/>
                  <a:pt x="1357138" y="1363604"/>
                </a:cubicBezTo>
                <a:close/>
                <a:moveTo>
                  <a:pt x="1417857" y="1363263"/>
                </a:moveTo>
                <a:cubicBezTo>
                  <a:pt x="1425208" y="1363263"/>
                  <a:pt x="1431161" y="1369219"/>
                  <a:pt x="1431161" y="1376567"/>
                </a:cubicBezTo>
                <a:cubicBezTo>
                  <a:pt x="1431161" y="1383915"/>
                  <a:pt x="1425208" y="1389871"/>
                  <a:pt x="1417857" y="1389871"/>
                </a:cubicBezTo>
                <a:cubicBezTo>
                  <a:pt x="1410506" y="1389871"/>
                  <a:pt x="1404554" y="1383915"/>
                  <a:pt x="1404554" y="1376567"/>
                </a:cubicBezTo>
                <a:cubicBezTo>
                  <a:pt x="1404554" y="1369219"/>
                  <a:pt x="1410506" y="1363263"/>
                  <a:pt x="1417857" y="1363263"/>
                </a:cubicBezTo>
                <a:close/>
                <a:moveTo>
                  <a:pt x="1479259" y="1363092"/>
                </a:moveTo>
                <a:cubicBezTo>
                  <a:pt x="1486695" y="1363092"/>
                  <a:pt x="1492733" y="1369125"/>
                  <a:pt x="1492733" y="1376567"/>
                </a:cubicBezTo>
                <a:cubicBezTo>
                  <a:pt x="1492733" y="1384008"/>
                  <a:pt x="1486695" y="1390041"/>
                  <a:pt x="1479259" y="1390041"/>
                </a:cubicBezTo>
                <a:cubicBezTo>
                  <a:pt x="1471857" y="1389949"/>
                  <a:pt x="1465870" y="1383971"/>
                  <a:pt x="1465785" y="1376567"/>
                </a:cubicBezTo>
                <a:cubicBezTo>
                  <a:pt x="1465785" y="1369125"/>
                  <a:pt x="1471822" y="1363092"/>
                  <a:pt x="1479259" y="1363092"/>
                </a:cubicBezTo>
                <a:close/>
                <a:moveTo>
                  <a:pt x="1541026" y="1362617"/>
                </a:moveTo>
                <a:cubicBezTo>
                  <a:pt x="1548656" y="1362617"/>
                  <a:pt x="1554842" y="1368802"/>
                  <a:pt x="1554842" y="1376432"/>
                </a:cubicBezTo>
                <a:cubicBezTo>
                  <a:pt x="1554842" y="1384062"/>
                  <a:pt x="1548656" y="1390248"/>
                  <a:pt x="1541026" y="1390248"/>
                </a:cubicBezTo>
                <a:cubicBezTo>
                  <a:pt x="1533396" y="1390248"/>
                  <a:pt x="1527211" y="1384062"/>
                  <a:pt x="1527211" y="1376432"/>
                </a:cubicBezTo>
                <a:cubicBezTo>
                  <a:pt x="1527211" y="1368802"/>
                  <a:pt x="1533396" y="1362617"/>
                  <a:pt x="1541026" y="1362617"/>
                </a:cubicBezTo>
                <a:close/>
                <a:moveTo>
                  <a:pt x="1602061" y="1362581"/>
                </a:moveTo>
                <a:cubicBezTo>
                  <a:pt x="1609787" y="1362581"/>
                  <a:pt x="1616047" y="1368843"/>
                  <a:pt x="1616047" y="1376567"/>
                </a:cubicBezTo>
                <a:cubicBezTo>
                  <a:pt x="1616047" y="1384292"/>
                  <a:pt x="1609787" y="1390553"/>
                  <a:pt x="1602061" y="1390553"/>
                </a:cubicBezTo>
                <a:cubicBezTo>
                  <a:pt x="1594335" y="1390553"/>
                  <a:pt x="1588076" y="1384292"/>
                  <a:pt x="1588076" y="1376567"/>
                </a:cubicBezTo>
                <a:cubicBezTo>
                  <a:pt x="1588076" y="1368843"/>
                  <a:pt x="1594335" y="1362581"/>
                  <a:pt x="1602061" y="1362581"/>
                </a:cubicBezTo>
                <a:close/>
                <a:moveTo>
                  <a:pt x="1724864" y="1362410"/>
                </a:moveTo>
                <a:cubicBezTo>
                  <a:pt x="1732675" y="1362410"/>
                  <a:pt x="1739020" y="1368748"/>
                  <a:pt x="1739020" y="1376567"/>
                </a:cubicBezTo>
                <a:cubicBezTo>
                  <a:pt x="1739020" y="1384385"/>
                  <a:pt x="1732675" y="1390723"/>
                  <a:pt x="1724864" y="1390723"/>
                </a:cubicBezTo>
                <a:cubicBezTo>
                  <a:pt x="1717086" y="1390631"/>
                  <a:pt x="1710792" y="1384346"/>
                  <a:pt x="1710708" y="1376567"/>
                </a:cubicBezTo>
                <a:cubicBezTo>
                  <a:pt x="1710708" y="1368748"/>
                  <a:pt x="1717052" y="1362410"/>
                  <a:pt x="1724864" y="1362410"/>
                </a:cubicBezTo>
                <a:close/>
                <a:moveTo>
                  <a:pt x="1664145" y="1362410"/>
                </a:moveTo>
                <a:cubicBezTo>
                  <a:pt x="1671956" y="1362410"/>
                  <a:pt x="1678301" y="1368748"/>
                  <a:pt x="1678301" y="1376567"/>
                </a:cubicBezTo>
                <a:cubicBezTo>
                  <a:pt x="1678301" y="1384385"/>
                  <a:pt x="1671956" y="1390723"/>
                  <a:pt x="1664145" y="1390723"/>
                </a:cubicBezTo>
                <a:cubicBezTo>
                  <a:pt x="1656367" y="1390631"/>
                  <a:pt x="1650073" y="1384346"/>
                  <a:pt x="1649989" y="1376567"/>
                </a:cubicBezTo>
                <a:cubicBezTo>
                  <a:pt x="1649989" y="1368748"/>
                  <a:pt x="1656333" y="1362410"/>
                  <a:pt x="1664145" y="1362410"/>
                </a:cubicBezTo>
                <a:close/>
                <a:moveTo>
                  <a:pt x="1909067" y="1362240"/>
                </a:moveTo>
                <a:cubicBezTo>
                  <a:pt x="1909187" y="1362238"/>
                  <a:pt x="1909289" y="1362238"/>
                  <a:pt x="1909409" y="1362240"/>
                </a:cubicBezTo>
                <a:cubicBezTo>
                  <a:pt x="1917221" y="1362335"/>
                  <a:pt x="1923497" y="1368748"/>
                  <a:pt x="1923395" y="1376567"/>
                </a:cubicBezTo>
                <a:cubicBezTo>
                  <a:pt x="1923395" y="1384479"/>
                  <a:pt x="1916982" y="1390894"/>
                  <a:pt x="1909067" y="1390894"/>
                </a:cubicBezTo>
                <a:cubicBezTo>
                  <a:pt x="1901188" y="1390802"/>
                  <a:pt x="1894826" y="1384441"/>
                  <a:pt x="1894741" y="1376567"/>
                </a:cubicBezTo>
                <a:cubicBezTo>
                  <a:pt x="1894741" y="1368654"/>
                  <a:pt x="1901154" y="1362240"/>
                  <a:pt x="1909067" y="1362240"/>
                </a:cubicBezTo>
                <a:close/>
                <a:moveTo>
                  <a:pt x="1847666" y="1362240"/>
                </a:moveTo>
                <a:cubicBezTo>
                  <a:pt x="1847786" y="1362238"/>
                  <a:pt x="1847888" y="1362238"/>
                  <a:pt x="1848007" y="1362240"/>
                </a:cubicBezTo>
                <a:cubicBezTo>
                  <a:pt x="1855819" y="1362335"/>
                  <a:pt x="1862095" y="1368748"/>
                  <a:pt x="1861993" y="1376567"/>
                </a:cubicBezTo>
                <a:cubicBezTo>
                  <a:pt x="1861993" y="1384479"/>
                  <a:pt x="1855580" y="1390894"/>
                  <a:pt x="1847666" y="1390894"/>
                </a:cubicBezTo>
                <a:cubicBezTo>
                  <a:pt x="1839787" y="1390802"/>
                  <a:pt x="1833424" y="1384441"/>
                  <a:pt x="1833340" y="1376567"/>
                </a:cubicBezTo>
                <a:cubicBezTo>
                  <a:pt x="1833340" y="1368654"/>
                  <a:pt x="1839752" y="1362240"/>
                  <a:pt x="1847666" y="1362240"/>
                </a:cubicBezTo>
                <a:close/>
                <a:moveTo>
                  <a:pt x="1786265" y="1362240"/>
                </a:moveTo>
                <a:cubicBezTo>
                  <a:pt x="1786385" y="1362238"/>
                  <a:pt x="1786487" y="1362238"/>
                  <a:pt x="1786606" y="1362240"/>
                </a:cubicBezTo>
                <a:cubicBezTo>
                  <a:pt x="1794418" y="1362335"/>
                  <a:pt x="1800695" y="1368748"/>
                  <a:pt x="1800592" y="1376567"/>
                </a:cubicBezTo>
                <a:cubicBezTo>
                  <a:pt x="1800592" y="1384479"/>
                  <a:pt x="1794179" y="1390894"/>
                  <a:pt x="1786265" y="1390894"/>
                </a:cubicBezTo>
                <a:cubicBezTo>
                  <a:pt x="1778386" y="1390802"/>
                  <a:pt x="1772024" y="1384441"/>
                  <a:pt x="1771939" y="1376567"/>
                </a:cubicBezTo>
                <a:cubicBezTo>
                  <a:pt x="1771939" y="1368654"/>
                  <a:pt x="1778352" y="1362240"/>
                  <a:pt x="1786265" y="1362240"/>
                </a:cubicBezTo>
                <a:close/>
                <a:moveTo>
                  <a:pt x="5628" y="1313801"/>
                </a:moveTo>
                <a:cubicBezTo>
                  <a:pt x="5748" y="1313783"/>
                  <a:pt x="5867" y="1313783"/>
                  <a:pt x="6004" y="1313801"/>
                </a:cubicBezTo>
                <a:cubicBezTo>
                  <a:pt x="6652" y="1313904"/>
                  <a:pt x="7095" y="1314514"/>
                  <a:pt x="6993" y="1315166"/>
                </a:cubicBezTo>
                <a:cubicBezTo>
                  <a:pt x="6993" y="1315920"/>
                  <a:pt x="6378" y="1316530"/>
                  <a:pt x="5628" y="1316530"/>
                </a:cubicBezTo>
                <a:cubicBezTo>
                  <a:pt x="4912" y="1316454"/>
                  <a:pt x="4332" y="1315886"/>
                  <a:pt x="4264" y="1315166"/>
                </a:cubicBezTo>
                <a:cubicBezTo>
                  <a:pt x="4264" y="1314412"/>
                  <a:pt x="4878" y="1313801"/>
                  <a:pt x="5628" y="1313801"/>
                </a:cubicBezTo>
                <a:close/>
                <a:moveTo>
                  <a:pt x="67029" y="1312948"/>
                </a:moveTo>
                <a:cubicBezTo>
                  <a:pt x="68258" y="1312948"/>
                  <a:pt x="69247" y="1313941"/>
                  <a:pt x="69247" y="1315166"/>
                </a:cubicBezTo>
                <a:cubicBezTo>
                  <a:pt x="69247" y="1316390"/>
                  <a:pt x="68258" y="1317383"/>
                  <a:pt x="67029" y="1317383"/>
                </a:cubicBezTo>
                <a:cubicBezTo>
                  <a:pt x="65802" y="1317383"/>
                  <a:pt x="64813" y="1316390"/>
                  <a:pt x="64813" y="1315166"/>
                </a:cubicBezTo>
                <a:cubicBezTo>
                  <a:pt x="64813" y="1313941"/>
                  <a:pt x="65802" y="1312948"/>
                  <a:pt x="67029" y="1312948"/>
                </a:cubicBezTo>
                <a:close/>
                <a:moveTo>
                  <a:pt x="129113" y="1312267"/>
                </a:moveTo>
                <a:cubicBezTo>
                  <a:pt x="129232" y="1312260"/>
                  <a:pt x="129352" y="1312260"/>
                  <a:pt x="129471" y="1312267"/>
                </a:cubicBezTo>
                <a:cubicBezTo>
                  <a:pt x="130973" y="1312364"/>
                  <a:pt x="132115" y="1313662"/>
                  <a:pt x="132013" y="1315166"/>
                </a:cubicBezTo>
                <a:cubicBezTo>
                  <a:pt x="132013" y="1316768"/>
                  <a:pt x="130716" y="1318066"/>
                  <a:pt x="129113" y="1318066"/>
                </a:cubicBezTo>
                <a:cubicBezTo>
                  <a:pt x="127544" y="1317980"/>
                  <a:pt x="126299" y="1316730"/>
                  <a:pt x="126214" y="1315166"/>
                </a:cubicBezTo>
                <a:cubicBezTo>
                  <a:pt x="126214" y="1313565"/>
                  <a:pt x="127510" y="1312267"/>
                  <a:pt x="129113" y="1312267"/>
                </a:cubicBezTo>
                <a:close/>
                <a:moveTo>
                  <a:pt x="190199" y="1311450"/>
                </a:moveTo>
                <a:cubicBezTo>
                  <a:pt x="192177" y="1311450"/>
                  <a:pt x="193780" y="1313054"/>
                  <a:pt x="193780" y="1315032"/>
                </a:cubicBezTo>
                <a:cubicBezTo>
                  <a:pt x="193780" y="1317010"/>
                  <a:pt x="192177" y="1318613"/>
                  <a:pt x="190199" y="1318613"/>
                </a:cubicBezTo>
                <a:cubicBezTo>
                  <a:pt x="188221" y="1318613"/>
                  <a:pt x="186617" y="1317010"/>
                  <a:pt x="186617" y="1315032"/>
                </a:cubicBezTo>
                <a:cubicBezTo>
                  <a:pt x="186617" y="1313054"/>
                  <a:pt x="188221" y="1311450"/>
                  <a:pt x="190199" y="1311450"/>
                </a:cubicBezTo>
                <a:close/>
                <a:moveTo>
                  <a:pt x="251234" y="1310901"/>
                </a:moveTo>
                <a:cubicBezTo>
                  <a:pt x="253587" y="1310901"/>
                  <a:pt x="255498" y="1312810"/>
                  <a:pt x="255498" y="1315165"/>
                </a:cubicBezTo>
                <a:cubicBezTo>
                  <a:pt x="255498" y="1317521"/>
                  <a:pt x="253587" y="1319429"/>
                  <a:pt x="251234" y="1319429"/>
                </a:cubicBezTo>
                <a:cubicBezTo>
                  <a:pt x="248880" y="1319429"/>
                  <a:pt x="246970" y="1317521"/>
                  <a:pt x="246970" y="1315165"/>
                </a:cubicBezTo>
                <a:cubicBezTo>
                  <a:pt x="246970" y="1312810"/>
                  <a:pt x="248880" y="1310901"/>
                  <a:pt x="251234" y="1310901"/>
                </a:cubicBezTo>
                <a:close/>
                <a:moveTo>
                  <a:pt x="312635" y="1310219"/>
                </a:moveTo>
                <a:cubicBezTo>
                  <a:pt x="315364" y="1310219"/>
                  <a:pt x="317581" y="1312433"/>
                  <a:pt x="317581" y="1315166"/>
                </a:cubicBezTo>
                <a:cubicBezTo>
                  <a:pt x="317581" y="1317898"/>
                  <a:pt x="315364" y="1320112"/>
                  <a:pt x="312635" y="1320112"/>
                </a:cubicBezTo>
                <a:cubicBezTo>
                  <a:pt x="309906" y="1320112"/>
                  <a:pt x="307689" y="1317898"/>
                  <a:pt x="307689" y="1315166"/>
                </a:cubicBezTo>
                <a:cubicBezTo>
                  <a:pt x="307689" y="1312433"/>
                  <a:pt x="309906" y="1310219"/>
                  <a:pt x="312635" y="1310219"/>
                </a:cubicBezTo>
                <a:close/>
                <a:moveTo>
                  <a:pt x="374036" y="1309537"/>
                </a:moveTo>
                <a:cubicBezTo>
                  <a:pt x="377140" y="1309537"/>
                  <a:pt x="379665" y="1312057"/>
                  <a:pt x="379665" y="1315166"/>
                </a:cubicBezTo>
                <a:cubicBezTo>
                  <a:pt x="379665" y="1318275"/>
                  <a:pt x="377140" y="1320794"/>
                  <a:pt x="374036" y="1320794"/>
                </a:cubicBezTo>
                <a:cubicBezTo>
                  <a:pt x="370932" y="1320794"/>
                  <a:pt x="368408" y="1318275"/>
                  <a:pt x="368408" y="1315166"/>
                </a:cubicBezTo>
                <a:cubicBezTo>
                  <a:pt x="368408" y="1312057"/>
                  <a:pt x="370932" y="1309537"/>
                  <a:pt x="374036" y="1309537"/>
                </a:cubicBezTo>
                <a:close/>
                <a:moveTo>
                  <a:pt x="436119" y="1309025"/>
                </a:moveTo>
                <a:cubicBezTo>
                  <a:pt x="439326" y="1309014"/>
                  <a:pt x="441987" y="1311464"/>
                  <a:pt x="442259" y="1314654"/>
                </a:cubicBezTo>
                <a:cubicBezTo>
                  <a:pt x="442259" y="1318045"/>
                  <a:pt x="439514" y="1320794"/>
                  <a:pt x="436119" y="1320794"/>
                </a:cubicBezTo>
                <a:cubicBezTo>
                  <a:pt x="432913" y="1320806"/>
                  <a:pt x="430252" y="1318355"/>
                  <a:pt x="429980" y="1315166"/>
                </a:cubicBezTo>
                <a:cubicBezTo>
                  <a:pt x="429980" y="1311775"/>
                  <a:pt x="432725" y="1309025"/>
                  <a:pt x="436119" y="1309025"/>
                </a:cubicBezTo>
                <a:close/>
                <a:moveTo>
                  <a:pt x="496839" y="1308343"/>
                </a:moveTo>
                <a:cubicBezTo>
                  <a:pt x="500608" y="1308343"/>
                  <a:pt x="503661" y="1311398"/>
                  <a:pt x="503661" y="1315166"/>
                </a:cubicBezTo>
                <a:cubicBezTo>
                  <a:pt x="503661" y="1318933"/>
                  <a:pt x="500608" y="1321988"/>
                  <a:pt x="496839" y="1321988"/>
                </a:cubicBezTo>
                <a:cubicBezTo>
                  <a:pt x="493069" y="1321988"/>
                  <a:pt x="490017" y="1318933"/>
                  <a:pt x="490017" y="1315166"/>
                </a:cubicBezTo>
                <a:cubicBezTo>
                  <a:pt x="490017" y="1311398"/>
                  <a:pt x="493069" y="1308343"/>
                  <a:pt x="496839" y="1308343"/>
                </a:cubicBezTo>
                <a:close/>
                <a:moveTo>
                  <a:pt x="558239" y="1307831"/>
                </a:moveTo>
                <a:cubicBezTo>
                  <a:pt x="562282" y="1307831"/>
                  <a:pt x="565573" y="1311115"/>
                  <a:pt x="565573" y="1315165"/>
                </a:cubicBezTo>
                <a:cubicBezTo>
                  <a:pt x="565573" y="1319216"/>
                  <a:pt x="562282" y="1322499"/>
                  <a:pt x="558239" y="1322499"/>
                </a:cubicBezTo>
                <a:cubicBezTo>
                  <a:pt x="554231" y="1322409"/>
                  <a:pt x="550990" y="1319179"/>
                  <a:pt x="550906" y="1315165"/>
                </a:cubicBezTo>
                <a:cubicBezTo>
                  <a:pt x="550906" y="1311115"/>
                  <a:pt x="554197" y="1307831"/>
                  <a:pt x="558239" y="1307831"/>
                </a:cubicBezTo>
                <a:close/>
                <a:moveTo>
                  <a:pt x="619641" y="1307149"/>
                </a:moveTo>
                <a:cubicBezTo>
                  <a:pt x="624075" y="1307149"/>
                  <a:pt x="627657" y="1310738"/>
                  <a:pt x="627657" y="1315166"/>
                </a:cubicBezTo>
                <a:cubicBezTo>
                  <a:pt x="627657" y="1319593"/>
                  <a:pt x="624075" y="1323182"/>
                  <a:pt x="619641" y="1323182"/>
                </a:cubicBezTo>
                <a:cubicBezTo>
                  <a:pt x="615206" y="1323182"/>
                  <a:pt x="611625" y="1319593"/>
                  <a:pt x="611625" y="1315166"/>
                </a:cubicBezTo>
                <a:cubicBezTo>
                  <a:pt x="611625" y="1310738"/>
                  <a:pt x="615206" y="1307149"/>
                  <a:pt x="619641" y="1307149"/>
                </a:cubicBezTo>
                <a:close/>
                <a:moveTo>
                  <a:pt x="681409" y="1306503"/>
                </a:moveTo>
                <a:cubicBezTo>
                  <a:pt x="686119" y="1306503"/>
                  <a:pt x="689937" y="1310321"/>
                  <a:pt x="689937" y="1315031"/>
                </a:cubicBezTo>
                <a:cubicBezTo>
                  <a:pt x="689937" y="1319741"/>
                  <a:pt x="686119" y="1323559"/>
                  <a:pt x="681409" y="1323559"/>
                </a:cubicBezTo>
                <a:cubicBezTo>
                  <a:pt x="676699" y="1323559"/>
                  <a:pt x="672881" y="1319741"/>
                  <a:pt x="672881" y="1315031"/>
                </a:cubicBezTo>
                <a:cubicBezTo>
                  <a:pt x="672881" y="1310321"/>
                  <a:pt x="676699" y="1306503"/>
                  <a:pt x="681409" y="1306503"/>
                </a:cubicBezTo>
                <a:close/>
                <a:moveTo>
                  <a:pt x="743126" y="1305955"/>
                </a:moveTo>
                <a:cubicBezTo>
                  <a:pt x="748209" y="1305955"/>
                  <a:pt x="752336" y="1310080"/>
                  <a:pt x="752336" y="1315166"/>
                </a:cubicBezTo>
                <a:cubicBezTo>
                  <a:pt x="752336" y="1320252"/>
                  <a:pt x="748209" y="1324376"/>
                  <a:pt x="743126" y="1324376"/>
                </a:cubicBezTo>
                <a:cubicBezTo>
                  <a:pt x="738078" y="1324285"/>
                  <a:pt x="734001" y="1320214"/>
                  <a:pt x="733916" y="1315166"/>
                </a:cubicBezTo>
                <a:cubicBezTo>
                  <a:pt x="733916" y="1310080"/>
                  <a:pt x="738043" y="1305955"/>
                  <a:pt x="743126" y="1305955"/>
                </a:cubicBezTo>
                <a:close/>
                <a:moveTo>
                  <a:pt x="803845" y="1305444"/>
                </a:moveTo>
                <a:cubicBezTo>
                  <a:pt x="803964" y="1305442"/>
                  <a:pt x="804066" y="1305442"/>
                  <a:pt x="804185" y="1305444"/>
                </a:cubicBezTo>
                <a:cubicBezTo>
                  <a:pt x="809456" y="1305539"/>
                  <a:pt x="813669" y="1309892"/>
                  <a:pt x="813567" y="1315166"/>
                </a:cubicBezTo>
                <a:cubicBezTo>
                  <a:pt x="813567" y="1320535"/>
                  <a:pt x="809217" y="1324887"/>
                  <a:pt x="803845" y="1324887"/>
                </a:cubicBezTo>
                <a:cubicBezTo>
                  <a:pt x="798506" y="1324797"/>
                  <a:pt x="794208" y="1320497"/>
                  <a:pt x="794123" y="1315166"/>
                </a:cubicBezTo>
                <a:cubicBezTo>
                  <a:pt x="794123" y="1309796"/>
                  <a:pt x="798472" y="1305444"/>
                  <a:pt x="803845" y="1305444"/>
                </a:cubicBezTo>
                <a:close/>
                <a:moveTo>
                  <a:pt x="865246" y="1304932"/>
                </a:moveTo>
                <a:cubicBezTo>
                  <a:pt x="870892" y="1304932"/>
                  <a:pt x="875480" y="1309514"/>
                  <a:pt x="875480" y="1315166"/>
                </a:cubicBezTo>
                <a:cubicBezTo>
                  <a:pt x="875480" y="1320818"/>
                  <a:pt x="870892" y="1325400"/>
                  <a:pt x="865246" y="1325400"/>
                </a:cubicBezTo>
                <a:cubicBezTo>
                  <a:pt x="859601" y="1325400"/>
                  <a:pt x="855013" y="1320818"/>
                  <a:pt x="855013" y="1315166"/>
                </a:cubicBezTo>
                <a:cubicBezTo>
                  <a:pt x="855013" y="1309514"/>
                  <a:pt x="859601" y="1304932"/>
                  <a:pt x="865246" y="1304932"/>
                </a:cubicBezTo>
                <a:close/>
                <a:moveTo>
                  <a:pt x="988048" y="1303739"/>
                </a:moveTo>
                <a:cubicBezTo>
                  <a:pt x="988168" y="1303737"/>
                  <a:pt x="988270" y="1303737"/>
                  <a:pt x="988389" y="1303739"/>
                </a:cubicBezTo>
                <a:cubicBezTo>
                  <a:pt x="994513" y="1303834"/>
                  <a:pt x="999408" y="1308874"/>
                  <a:pt x="999305" y="1314996"/>
                </a:cubicBezTo>
                <a:cubicBezTo>
                  <a:pt x="999305" y="1321213"/>
                  <a:pt x="994257" y="1326253"/>
                  <a:pt x="988048" y="1326253"/>
                </a:cubicBezTo>
                <a:cubicBezTo>
                  <a:pt x="981874" y="1326160"/>
                  <a:pt x="976876" y="1321175"/>
                  <a:pt x="976792" y="1314996"/>
                </a:cubicBezTo>
                <a:cubicBezTo>
                  <a:pt x="976792" y="1308779"/>
                  <a:pt x="981823" y="1303739"/>
                  <a:pt x="988048" y="1303739"/>
                </a:cubicBezTo>
                <a:close/>
                <a:moveTo>
                  <a:pt x="1110851" y="1303738"/>
                </a:moveTo>
                <a:cubicBezTo>
                  <a:pt x="1117537" y="1303738"/>
                  <a:pt x="1122961" y="1309161"/>
                  <a:pt x="1122961" y="1315848"/>
                </a:cubicBezTo>
                <a:cubicBezTo>
                  <a:pt x="1122961" y="1322536"/>
                  <a:pt x="1117537" y="1327958"/>
                  <a:pt x="1110851" y="1327958"/>
                </a:cubicBezTo>
                <a:cubicBezTo>
                  <a:pt x="1104165" y="1327958"/>
                  <a:pt x="1098742" y="1322536"/>
                  <a:pt x="1098742" y="1315848"/>
                </a:cubicBezTo>
                <a:cubicBezTo>
                  <a:pt x="1098742" y="1309161"/>
                  <a:pt x="1104165" y="1303738"/>
                  <a:pt x="1110851" y="1303738"/>
                </a:cubicBezTo>
                <a:close/>
                <a:moveTo>
                  <a:pt x="1050132" y="1303738"/>
                </a:moveTo>
                <a:cubicBezTo>
                  <a:pt x="1056631" y="1303738"/>
                  <a:pt x="1061901" y="1309007"/>
                  <a:pt x="1061901" y="1315507"/>
                </a:cubicBezTo>
                <a:cubicBezTo>
                  <a:pt x="1061901" y="1322007"/>
                  <a:pt x="1056631" y="1327276"/>
                  <a:pt x="1050132" y="1327276"/>
                </a:cubicBezTo>
                <a:cubicBezTo>
                  <a:pt x="1043634" y="1327276"/>
                  <a:pt x="1038364" y="1322007"/>
                  <a:pt x="1038364" y="1315507"/>
                </a:cubicBezTo>
                <a:cubicBezTo>
                  <a:pt x="1038364" y="1309007"/>
                  <a:pt x="1043634" y="1303738"/>
                  <a:pt x="1050132" y="1303738"/>
                </a:cubicBezTo>
                <a:close/>
                <a:moveTo>
                  <a:pt x="926648" y="1303738"/>
                </a:moveTo>
                <a:cubicBezTo>
                  <a:pt x="932583" y="1303738"/>
                  <a:pt x="937393" y="1308550"/>
                  <a:pt x="937393" y="1314484"/>
                </a:cubicBezTo>
                <a:cubicBezTo>
                  <a:pt x="937393" y="1320417"/>
                  <a:pt x="932583" y="1325229"/>
                  <a:pt x="926648" y="1325229"/>
                </a:cubicBezTo>
                <a:cubicBezTo>
                  <a:pt x="920746" y="1325137"/>
                  <a:pt x="915988" y="1320380"/>
                  <a:pt x="915903" y="1314484"/>
                </a:cubicBezTo>
                <a:cubicBezTo>
                  <a:pt x="915903" y="1308550"/>
                  <a:pt x="920712" y="1303738"/>
                  <a:pt x="926648" y="1303738"/>
                </a:cubicBezTo>
                <a:close/>
                <a:moveTo>
                  <a:pt x="1172253" y="1302544"/>
                </a:moveTo>
                <a:cubicBezTo>
                  <a:pt x="1179229" y="1302544"/>
                  <a:pt x="1184874" y="1308195"/>
                  <a:pt x="1184874" y="1315166"/>
                </a:cubicBezTo>
                <a:cubicBezTo>
                  <a:pt x="1184874" y="1322137"/>
                  <a:pt x="1179229" y="1327787"/>
                  <a:pt x="1172253" y="1327787"/>
                </a:cubicBezTo>
                <a:cubicBezTo>
                  <a:pt x="1165277" y="1327787"/>
                  <a:pt x="1159632" y="1322137"/>
                  <a:pt x="1159632" y="1315166"/>
                </a:cubicBezTo>
                <a:cubicBezTo>
                  <a:pt x="1159632" y="1308195"/>
                  <a:pt x="1165277" y="1302544"/>
                  <a:pt x="1172253" y="1302544"/>
                </a:cubicBezTo>
                <a:close/>
                <a:moveTo>
                  <a:pt x="1233654" y="1302203"/>
                </a:moveTo>
                <a:cubicBezTo>
                  <a:pt x="1240817" y="1302203"/>
                  <a:pt x="1246616" y="1308008"/>
                  <a:pt x="1246616" y="1315166"/>
                </a:cubicBezTo>
                <a:cubicBezTo>
                  <a:pt x="1246616" y="1322324"/>
                  <a:pt x="1240817" y="1328128"/>
                  <a:pt x="1233654" y="1328128"/>
                </a:cubicBezTo>
                <a:cubicBezTo>
                  <a:pt x="1226491" y="1328128"/>
                  <a:pt x="1220692" y="1322324"/>
                  <a:pt x="1220692" y="1315166"/>
                </a:cubicBezTo>
                <a:cubicBezTo>
                  <a:pt x="1220692" y="1308008"/>
                  <a:pt x="1226491" y="1302203"/>
                  <a:pt x="1233654" y="1302203"/>
                </a:cubicBezTo>
                <a:close/>
                <a:moveTo>
                  <a:pt x="1971151" y="1302033"/>
                </a:moveTo>
                <a:cubicBezTo>
                  <a:pt x="1971271" y="1302031"/>
                  <a:pt x="1971373" y="1302031"/>
                  <a:pt x="1971492" y="1302033"/>
                </a:cubicBezTo>
                <a:cubicBezTo>
                  <a:pt x="1978656" y="1302128"/>
                  <a:pt x="1984387" y="1308007"/>
                  <a:pt x="1984284" y="1315166"/>
                </a:cubicBezTo>
                <a:cubicBezTo>
                  <a:pt x="1984284" y="1322420"/>
                  <a:pt x="1978400" y="1328299"/>
                  <a:pt x="1971151" y="1328299"/>
                </a:cubicBezTo>
                <a:cubicBezTo>
                  <a:pt x="1963937" y="1328207"/>
                  <a:pt x="1958103" y="1322380"/>
                  <a:pt x="1958019" y="1315166"/>
                </a:cubicBezTo>
                <a:cubicBezTo>
                  <a:pt x="1958019" y="1307912"/>
                  <a:pt x="1963903" y="1302033"/>
                  <a:pt x="1971151" y="1302033"/>
                </a:cubicBezTo>
                <a:close/>
                <a:moveTo>
                  <a:pt x="1295055" y="1301862"/>
                </a:moveTo>
                <a:cubicBezTo>
                  <a:pt x="1302406" y="1301862"/>
                  <a:pt x="1308359" y="1307818"/>
                  <a:pt x="1308359" y="1315166"/>
                </a:cubicBezTo>
                <a:cubicBezTo>
                  <a:pt x="1308359" y="1322514"/>
                  <a:pt x="1302406" y="1328470"/>
                  <a:pt x="1295055" y="1328470"/>
                </a:cubicBezTo>
                <a:cubicBezTo>
                  <a:pt x="1287704" y="1328470"/>
                  <a:pt x="1281752" y="1322514"/>
                  <a:pt x="1281752" y="1315166"/>
                </a:cubicBezTo>
                <a:cubicBezTo>
                  <a:pt x="1281752" y="1307818"/>
                  <a:pt x="1287704" y="1301862"/>
                  <a:pt x="1295055" y="1301862"/>
                </a:cubicBezTo>
                <a:close/>
                <a:moveTo>
                  <a:pt x="1357138" y="1301521"/>
                </a:moveTo>
                <a:cubicBezTo>
                  <a:pt x="1364677" y="1301521"/>
                  <a:pt x="1370783" y="1307631"/>
                  <a:pt x="1370783" y="1315166"/>
                </a:cubicBezTo>
                <a:cubicBezTo>
                  <a:pt x="1370783" y="1322702"/>
                  <a:pt x="1364677" y="1328811"/>
                  <a:pt x="1357138" y="1328811"/>
                </a:cubicBezTo>
                <a:cubicBezTo>
                  <a:pt x="1349600" y="1328811"/>
                  <a:pt x="1343494" y="1322702"/>
                  <a:pt x="1343494" y="1315166"/>
                </a:cubicBezTo>
                <a:cubicBezTo>
                  <a:pt x="1343494" y="1307631"/>
                  <a:pt x="1349600" y="1301521"/>
                  <a:pt x="1357138" y="1301521"/>
                </a:cubicBezTo>
                <a:close/>
                <a:moveTo>
                  <a:pt x="1417858" y="1301180"/>
                </a:moveTo>
                <a:cubicBezTo>
                  <a:pt x="1425584" y="1301180"/>
                  <a:pt x="1431844" y="1307442"/>
                  <a:pt x="1431844" y="1315166"/>
                </a:cubicBezTo>
                <a:cubicBezTo>
                  <a:pt x="1431844" y="1322891"/>
                  <a:pt x="1425584" y="1329152"/>
                  <a:pt x="1417858" y="1329152"/>
                </a:cubicBezTo>
                <a:cubicBezTo>
                  <a:pt x="1410131" y="1329152"/>
                  <a:pt x="1403872" y="1322891"/>
                  <a:pt x="1403872" y="1315166"/>
                </a:cubicBezTo>
                <a:cubicBezTo>
                  <a:pt x="1403872" y="1307442"/>
                  <a:pt x="1410131" y="1301180"/>
                  <a:pt x="1417858" y="1301180"/>
                </a:cubicBezTo>
                <a:close/>
                <a:moveTo>
                  <a:pt x="1479258" y="1300839"/>
                </a:moveTo>
                <a:cubicBezTo>
                  <a:pt x="1479378" y="1300837"/>
                  <a:pt x="1479480" y="1300837"/>
                  <a:pt x="1479599" y="1300839"/>
                </a:cubicBezTo>
                <a:cubicBezTo>
                  <a:pt x="1487411" y="1300934"/>
                  <a:pt x="1493688" y="1307347"/>
                  <a:pt x="1493585" y="1315166"/>
                </a:cubicBezTo>
                <a:cubicBezTo>
                  <a:pt x="1493585" y="1323078"/>
                  <a:pt x="1487172" y="1329493"/>
                  <a:pt x="1479258" y="1329493"/>
                </a:cubicBezTo>
                <a:cubicBezTo>
                  <a:pt x="1471379" y="1329401"/>
                  <a:pt x="1465017" y="1323040"/>
                  <a:pt x="1464932" y="1315166"/>
                </a:cubicBezTo>
                <a:cubicBezTo>
                  <a:pt x="1464932" y="1307253"/>
                  <a:pt x="1471345" y="1300839"/>
                  <a:pt x="1479258" y="1300839"/>
                </a:cubicBezTo>
                <a:close/>
                <a:moveTo>
                  <a:pt x="1540660" y="1300668"/>
                </a:moveTo>
                <a:cubicBezTo>
                  <a:pt x="1548659" y="1300668"/>
                  <a:pt x="1555157" y="1307160"/>
                  <a:pt x="1555157" y="1315166"/>
                </a:cubicBezTo>
                <a:cubicBezTo>
                  <a:pt x="1555157" y="1323172"/>
                  <a:pt x="1548659" y="1329663"/>
                  <a:pt x="1540660" y="1329663"/>
                </a:cubicBezTo>
                <a:cubicBezTo>
                  <a:pt x="1532661" y="1329663"/>
                  <a:pt x="1526163" y="1323172"/>
                  <a:pt x="1526163" y="1315166"/>
                </a:cubicBezTo>
                <a:cubicBezTo>
                  <a:pt x="1526163" y="1307160"/>
                  <a:pt x="1532661" y="1300668"/>
                  <a:pt x="1540660" y="1300668"/>
                </a:cubicBezTo>
                <a:close/>
                <a:moveTo>
                  <a:pt x="1602061" y="1300498"/>
                </a:moveTo>
                <a:cubicBezTo>
                  <a:pt x="1602181" y="1300496"/>
                  <a:pt x="1602283" y="1300496"/>
                  <a:pt x="1602403" y="1300498"/>
                </a:cubicBezTo>
                <a:cubicBezTo>
                  <a:pt x="1610402" y="1300593"/>
                  <a:pt x="1616832" y="1307160"/>
                  <a:pt x="1616730" y="1315166"/>
                </a:cubicBezTo>
                <a:cubicBezTo>
                  <a:pt x="1616730" y="1323267"/>
                  <a:pt x="1610163" y="1329834"/>
                  <a:pt x="1602061" y="1329834"/>
                </a:cubicBezTo>
                <a:cubicBezTo>
                  <a:pt x="1593994" y="1329742"/>
                  <a:pt x="1587479" y="1323228"/>
                  <a:pt x="1587394" y="1315166"/>
                </a:cubicBezTo>
                <a:cubicBezTo>
                  <a:pt x="1587394" y="1307064"/>
                  <a:pt x="1593960" y="1300498"/>
                  <a:pt x="1602061" y="1300498"/>
                </a:cubicBezTo>
                <a:close/>
                <a:moveTo>
                  <a:pt x="1664145" y="1300327"/>
                </a:moveTo>
                <a:cubicBezTo>
                  <a:pt x="1672332" y="1300327"/>
                  <a:pt x="1678984" y="1306971"/>
                  <a:pt x="1678984" y="1315166"/>
                </a:cubicBezTo>
                <a:cubicBezTo>
                  <a:pt x="1678984" y="1323361"/>
                  <a:pt x="1672332" y="1330005"/>
                  <a:pt x="1664145" y="1330005"/>
                </a:cubicBezTo>
                <a:cubicBezTo>
                  <a:pt x="1655958" y="1330005"/>
                  <a:pt x="1649307" y="1323361"/>
                  <a:pt x="1649307" y="1315166"/>
                </a:cubicBezTo>
                <a:cubicBezTo>
                  <a:pt x="1649307" y="1306971"/>
                  <a:pt x="1655958" y="1300327"/>
                  <a:pt x="1664145" y="1300327"/>
                </a:cubicBezTo>
                <a:close/>
                <a:moveTo>
                  <a:pt x="1724864" y="1300157"/>
                </a:moveTo>
                <a:cubicBezTo>
                  <a:pt x="1724983" y="1300155"/>
                  <a:pt x="1725086" y="1300155"/>
                  <a:pt x="1725205" y="1300157"/>
                </a:cubicBezTo>
                <a:cubicBezTo>
                  <a:pt x="1733409" y="1300252"/>
                  <a:pt x="1739976" y="1306971"/>
                  <a:pt x="1739873" y="1315166"/>
                </a:cubicBezTo>
                <a:cubicBezTo>
                  <a:pt x="1739873" y="1315224"/>
                  <a:pt x="1739873" y="1315280"/>
                  <a:pt x="1739873" y="1315338"/>
                </a:cubicBezTo>
                <a:cubicBezTo>
                  <a:pt x="1739771" y="1323532"/>
                  <a:pt x="1733051" y="1330098"/>
                  <a:pt x="1724864" y="1330005"/>
                </a:cubicBezTo>
                <a:cubicBezTo>
                  <a:pt x="1716643" y="1330005"/>
                  <a:pt x="1709940" y="1323389"/>
                  <a:pt x="1709855" y="1315166"/>
                </a:cubicBezTo>
                <a:cubicBezTo>
                  <a:pt x="1709855" y="1306877"/>
                  <a:pt x="1716575" y="1300157"/>
                  <a:pt x="1724864" y="1300157"/>
                </a:cubicBezTo>
                <a:close/>
                <a:moveTo>
                  <a:pt x="1909067" y="1299986"/>
                </a:moveTo>
                <a:cubicBezTo>
                  <a:pt x="1917459" y="1299986"/>
                  <a:pt x="1924247" y="1306783"/>
                  <a:pt x="1924247" y="1315166"/>
                </a:cubicBezTo>
                <a:cubicBezTo>
                  <a:pt x="1924247" y="1315224"/>
                  <a:pt x="1924247" y="1315281"/>
                  <a:pt x="1924247" y="1315338"/>
                </a:cubicBezTo>
                <a:cubicBezTo>
                  <a:pt x="1924145" y="1323626"/>
                  <a:pt x="1917357" y="1330269"/>
                  <a:pt x="1909067" y="1330175"/>
                </a:cubicBezTo>
                <a:cubicBezTo>
                  <a:pt x="1909016" y="1330175"/>
                  <a:pt x="1908948" y="1330177"/>
                  <a:pt x="1908897" y="1330177"/>
                </a:cubicBezTo>
                <a:cubicBezTo>
                  <a:pt x="1900608" y="1330175"/>
                  <a:pt x="1893888" y="1323455"/>
                  <a:pt x="1893888" y="1315166"/>
                </a:cubicBezTo>
                <a:cubicBezTo>
                  <a:pt x="1893888" y="1306783"/>
                  <a:pt x="1900676" y="1299986"/>
                  <a:pt x="1909067" y="1299986"/>
                </a:cubicBezTo>
                <a:close/>
                <a:moveTo>
                  <a:pt x="1847667" y="1299986"/>
                </a:moveTo>
                <a:cubicBezTo>
                  <a:pt x="1856058" y="1299986"/>
                  <a:pt x="1862846" y="1306783"/>
                  <a:pt x="1862846" y="1315166"/>
                </a:cubicBezTo>
                <a:cubicBezTo>
                  <a:pt x="1862846" y="1315224"/>
                  <a:pt x="1862846" y="1315281"/>
                  <a:pt x="1862846" y="1315338"/>
                </a:cubicBezTo>
                <a:cubicBezTo>
                  <a:pt x="1862744" y="1323626"/>
                  <a:pt x="1855956" y="1330269"/>
                  <a:pt x="1847667" y="1330175"/>
                </a:cubicBezTo>
                <a:cubicBezTo>
                  <a:pt x="1847615" y="1330175"/>
                  <a:pt x="1847547" y="1330177"/>
                  <a:pt x="1847496" y="1330177"/>
                </a:cubicBezTo>
                <a:cubicBezTo>
                  <a:pt x="1839207" y="1330175"/>
                  <a:pt x="1832487" y="1323455"/>
                  <a:pt x="1832487" y="1315166"/>
                </a:cubicBezTo>
                <a:cubicBezTo>
                  <a:pt x="1832487" y="1306783"/>
                  <a:pt x="1839275" y="1299986"/>
                  <a:pt x="1847667" y="1299986"/>
                </a:cubicBezTo>
                <a:close/>
                <a:moveTo>
                  <a:pt x="1786266" y="1299986"/>
                </a:moveTo>
                <a:cubicBezTo>
                  <a:pt x="1794657" y="1299986"/>
                  <a:pt x="1801445" y="1306783"/>
                  <a:pt x="1801445" y="1315166"/>
                </a:cubicBezTo>
                <a:cubicBezTo>
                  <a:pt x="1801445" y="1315224"/>
                  <a:pt x="1801445" y="1315281"/>
                  <a:pt x="1801445" y="1315338"/>
                </a:cubicBezTo>
                <a:cubicBezTo>
                  <a:pt x="1801343" y="1323626"/>
                  <a:pt x="1794555" y="1330269"/>
                  <a:pt x="1786266" y="1330175"/>
                </a:cubicBezTo>
                <a:cubicBezTo>
                  <a:pt x="1786215" y="1330175"/>
                  <a:pt x="1786146" y="1330177"/>
                  <a:pt x="1786095" y="1330177"/>
                </a:cubicBezTo>
                <a:cubicBezTo>
                  <a:pt x="1777806" y="1330175"/>
                  <a:pt x="1771086" y="1323455"/>
                  <a:pt x="1771086" y="1315166"/>
                </a:cubicBezTo>
                <a:cubicBezTo>
                  <a:pt x="1771086" y="1306783"/>
                  <a:pt x="1777874" y="1299986"/>
                  <a:pt x="1786266" y="1299986"/>
                </a:cubicBezTo>
                <a:close/>
                <a:moveTo>
                  <a:pt x="5628" y="1252571"/>
                </a:moveTo>
                <a:cubicBezTo>
                  <a:pt x="5747" y="1252557"/>
                  <a:pt x="5867" y="1252557"/>
                  <a:pt x="5986" y="1252571"/>
                </a:cubicBezTo>
                <a:cubicBezTo>
                  <a:pt x="6839" y="1252671"/>
                  <a:pt x="7436" y="1253434"/>
                  <a:pt x="7333" y="1254276"/>
                </a:cubicBezTo>
                <a:cubicBezTo>
                  <a:pt x="7333" y="1255218"/>
                  <a:pt x="6566" y="1255982"/>
                  <a:pt x="5628" y="1255982"/>
                </a:cubicBezTo>
                <a:cubicBezTo>
                  <a:pt x="4724" y="1255902"/>
                  <a:pt x="4008" y="1255184"/>
                  <a:pt x="3923" y="1254276"/>
                </a:cubicBezTo>
                <a:cubicBezTo>
                  <a:pt x="3923" y="1253335"/>
                  <a:pt x="4690" y="1252571"/>
                  <a:pt x="5628" y="1252571"/>
                </a:cubicBezTo>
                <a:close/>
                <a:moveTo>
                  <a:pt x="67029" y="1251035"/>
                </a:moveTo>
                <a:cubicBezTo>
                  <a:pt x="68530" y="1251035"/>
                  <a:pt x="69758" y="1252257"/>
                  <a:pt x="69758" y="1253764"/>
                </a:cubicBezTo>
                <a:cubicBezTo>
                  <a:pt x="69758" y="1255272"/>
                  <a:pt x="68530" y="1256493"/>
                  <a:pt x="67029" y="1256493"/>
                </a:cubicBezTo>
                <a:cubicBezTo>
                  <a:pt x="65528" y="1256493"/>
                  <a:pt x="64301" y="1255272"/>
                  <a:pt x="64301" y="1253764"/>
                </a:cubicBezTo>
                <a:cubicBezTo>
                  <a:pt x="64301" y="1252257"/>
                  <a:pt x="65528" y="1251035"/>
                  <a:pt x="67029" y="1251035"/>
                </a:cubicBezTo>
                <a:close/>
                <a:moveTo>
                  <a:pt x="129113" y="1250353"/>
                </a:moveTo>
                <a:cubicBezTo>
                  <a:pt x="130989" y="1250353"/>
                  <a:pt x="132524" y="1251880"/>
                  <a:pt x="132524" y="1253765"/>
                </a:cubicBezTo>
                <a:cubicBezTo>
                  <a:pt x="132524" y="1255649"/>
                  <a:pt x="130989" y="1257176"/>
                  <a:pt x="129113" y="1257176"/>
                </a:cubicBezTo>
                <a:cubicBezTo>
                  <a:pt x="127237" y="1257176"/>
                  <a:pt x="125702" y="1255649"/>
                  <a:pt x="125702" y="1253765"/>
                </a:cubicBezTo>
                <a:cubicBezTo>
                  <a:pt x="125702" y="1251880"/>
                  <a:pt x="127237" y="1250353"/>
                  <a:pt x="129113" y="1250353"/>
                </a:cubicBezTo>
                <a:close/>
                <a:moveTo>
                  <a:pt x="189832" y="1249671"/>
                </a:moveTo>
                <a:cubicBezTo>
                  <a:pt x="189951" y="1249666"/>
                  <a:pt x="190071" y="1249666"/>
                  <a:pt x="190173" y="1249671"/>
                </a:cubicBezTo>
                <a:cubicBezTo>
                  <a:pt x="192339" y="1249768"/>
                  <a:pt x="194028" y="1251600"/>
                  <a:pt x="193925" y="1253765"/>
                </a:cubicBezTo>
                <a:cubicBezTo>
                  <a:pt x="193925" y="1256026"/>
                  <a:pt x="192100" y="1257858"/>
                  <a:pt x="189832" y="1257858"/>
                </a:cubicBezTo>
                <a:cubicBezTo>
                  <a:pt x="187563" y="1257858"/>
                  <a:pt x="185739" y="1256026"/>
                  <a:pt x="185739" y="1253765"/>
                </a:cubicBezTo>
                <a:cubicBezTo>
                  <a:pt x="185739" y="1251505"/>
                  <a:pt x="187563" y="1249671"/>
                  <a:pt x="189832" y="1249671"/>
                </a:cubicBezTo>
                <a:close/>
                <a:moveTo>
                  <a:pt x="251233" y="1248989"/>
                </a:moveTo>
                <a:cubicBezTo>
                  <a:pt x="251352" y="1248984"/>
                  <a:pt x="251472" y="1248984"/>
                  <a:pt x="251574" y="1248989"/>
                </a:cubicBezTo>
                <a:cubicBezTo>
                  <a:pt x="254116" y="1249085"/>
                  <a:pt x="256111" y="1251224"/>
                  <a:pt x="256009" y="1253765"/>
                </a:cubicBezTo>
                <a:cubicBezTo>
                  <a:pt x="256009" y="1256402"/>
                  <a:pt x="253877" y="1258541"/>
                  <a:pt x="251233" y="1258541"/>
                </a:cubicBezTo>
                <a:cubicBezTo>
                  <a:pt x="248641" y="1258452"/>
                  <a:pt x="246543" y="1256364"/>
                  <a:pt x="246458" y="1253765"/>
                </a:cubicBezTo>
                <a:cubicBezTo>
                  <a:pt x="246458" y="1251128"/>
                  <a:pt x="248590" y="1248989"/>
                  <a:pt x="251233" y="1248989"/>
                </a:cubicBezTo>
                <a:close/>
                <a:moveTo>
                  <a:pt x="312635" y="1248306"/>
                </a:moveTo>
                <a:cubicBezTo>
                  <a:pt x="315654" y="1248306"/>
                  <a:pt x="318092" y="1250751"/>
                  <a:pt x="318092" y="1253764"/>
                </a:cubicBezTo>
                <a:cubicBezTo>
                  <a:pt x="318092" y="1256778"/>
                  <a:pt x="315654" y="1259222"/>
                  <a:pt x="312635" y="1259222"/>
                </a:cubicBezTo>
                <a:cubicBezTo>
                  <a:pt x="309649" y="1259134"/>
                  <a:pt x="307262" y="1256741"/>
                  <a:pt x="307177" y="1253764"/>
                </a:cubicBezTo>
                <a:cubicBezTo>
                  <a:pt x="307177" y="1250751"/>
                  <a:pt x="309616" y="1248306"/>
                  <a:pt x="312635" y="1248306"/>
                </a:cubicBezTo>
                <a:close/>
                <a:moveTo>
                  <a:pt x="374035" y="1247624"/>
                </a:moveTo>
                <a:cubicBezTo>
                  <a:pt x="377430" y="1247624"/>
                  <a:pt x="380176" y="1250374"/>
                  <a:pt x="380176" y="1253765"/>
                </a:cubicBezTo>
                <a:cubicBezTo>
                  <a:pt x="380176" y="1257155"/>
                  <a:pt x="377430" y="1259905"/>
                  <a:pt x="374035" y="1259905"/>
                </a:cubicBezTo>
                <a:cubicBezTo>
                  <a:pt x="370642" y="1259905"/>
                  <a:pt x="367896" y="1257155"/>
                  <a:pt x="367896" y="1253765"/>
                </a:cubicBezTo>
                <a:cubicBezTo>
                  <a:pt x="367896" y="1250374"/>
                  <a:pt x="370642" y="1247624"/>
                  <a:pt x="374035" y="1247624"/>
                </a:cubicBezTo>
                <a:close/>
                <a:moveTo>
                  <a:pt x="436120" y="1247113"/>
                </a:moveTo>
                <a:cubicBezTo>
                  <a:pt x="436239" y="1247110"/>
                  <a:pt x="436359" y="1247110"/>
                  <a:pt x="436461" y="1247113"/>
                </a:cubicBezTo>
                <a:cubicBezTo>
                  <a:pt x="440043" y="1247209"/>
                  <a:pt x="442874" y="1250186"/>
                  <a:pt x="442772" y="1253765"/>
                </a:cubicBezTo>
                <a:cubicBezTo>
                  <a:pt x="442772" y="1257439"/>
                  <a:pt x="439787" y="1260417"/>
                  <a:pt x="436120" y="1260417"/>
                </a:cubicBezTo>
                <a:cubicBezTo>
                  <a:pt x="432486" y="1260326"/>
                  <a:pt x="429553" y="1257401"/>
                  <a:pt x="429468" y="1253765"/>
                </a:cubicBezTo>
                <a:cubicBezTo>
                  <a:pt x="429468" y="1250091"/>
                  <a:pt x="432453" y="1247113"/>
                  <a:pt x="436120" y="1247113"/>
                </a:cubicBezTo>
                <a:close/>
                <a:moveTo>
                  <a:pt x="496838" y="1246430"/>
                </a:moveTo>
                <a:cubicBezTo>
                  <a:pt x="500881" y="1246430"/>
                  <a:pt x="504172" y="1249714"/>
                  <a:pt x="504172" y="1253764"/>
                </a:cubicBezTo>
                <a:cubicBezTo>
                  <a:pt x="504172" y="1257815"/>
                  <a:pt x="500881" y="1261099"/>
                  <a:pt x="496838" y="1261099"/>
                </a:cubicBezTo>
                <a:cubicBezTo>
                  <a:pt x="492831" y="1261008"/>
                  <a:pt x="489590" y="1257778"/>
                  <a:pt x="489505" y="1253764"/>
                </a:cubicBezTo>
                <a:cubicBezTo>
                  <a:pt x="489505" y="1249714"/>
                  <a:pt x="492796" y="1246430"/>
                  <a:pt x="496838" y="1246430"/>
                </a:cubicBezTo>
                <a:close/>
                <a:moveTo>
                  <a:pt x="558240" y="1245748"/>
                </a:moveTo>
                <a:cubicBezTo>
                  <a:pt x="562675" y="1245748"/>
                  <a:pt x="566256" y="1249337"/>
                  <a:pt x="566256" y="1253765"/>
                </a:cubicBezTo>
                <a:cubicBezTo>
                  <a:pt x="566256" y="1258192"/>
                  <a:pt x="562675" y="1261781"/>
                  <a:pt x="558240" y="1261781"/>
                </a:cubicBezTo>
                <a:cubicBezTo>
                  <a:pt x="553805" y="1261781"/>
                  <a:pt x="550224" y="1258192"/>
                  <a:pt x="550224" y="1253765"/>
                </a:cubicBezTo>
                <a:cubicBezTo>
                  <a:pt x="550224" y="1249337"/>
                  <a:pt x="553805" y="1245748"/>
                  <a:pt x="558240" y="1245748"/>
                </a:cubicBezTo>
                <a:close/>
                <a:moveTo>
                  <a:pt x="619642" y="1245236"/>
                </a:moveTo>
                <a:cubicBezTo>
                  <a:pt x="624349" y="1245236"/>
                  <a:pt x="628169" y="1249055"/>
                  <a:pt x="628169" y="1253764"/>
                </a:cubicBezTo>
                <a:cubicBezTo>
                  <a:pt x="628169" y="1258474"/>
                  <a:pt x="624349" y="1262292"/>
                  <a:pt x="619642" y="1262292"/>
                </a:cubicBezTo>
                <a:cubicBezTo>
                  <a:pt x="614968" y="1262202"/>
                  <a:pt x="611199" y="1258436"/>
                  <a:pt x="611114" y="1253764"/>
                </a:cubicBezTo>
                <a:cubicBezTo>
                  <a:pt x="611114" y="1249055"/>
                  <a:pt x="614934" y="1245236"/>
                  <a:pt x="619642" y="1245236"/>
                </a:cubicBezTo>
                <a:close/>
                <a:moveTo>
                  <a:pt x="681042" y="1244554"/>
                </a:moveTo>
                <a:cubicBezTo>
                  <a:pt x="686125" y="1244554"/>
                  <a:pt x="690253" y="1248679"/>
                  <a:pt x="690253" y="1253765"/>
                </a:cubicBezTo>
                <a:cubicBezTo>
                  <a:pt x="690253" y="1258851"/>
                  <a:pt x="686125" y="1262975"/>
                  <a:pt x="681042" y="1262975"/>
                </a:cubicBezTo>
                <a:cubicBezTo>
                  <a:pt x="675960" y="1262975"/>
                  <a:pt x="671833" y="1258851"/>
                  <a:pt x="671833" y="1253765"/>
                </a:cubicBezTo>
                <a:cubicBezTo>
                  <a:pt x="671833" y="1248679"/>
                  <a:pt x="675960" y="1244554"/>
                  <a:pt x="681042" y="1244554"/>
                </a:cubicBezTo>
                <a:close/>
                <a:moveTo>
                  <a:pt x="743126" y="1244043"/>
                </a:moveTo>
                <a:cubicBezTo>
                  <a:pt x="743245" y="1244041"/>
                  <a:pt x="743347" y="1244041"/>
                  <a:pt x="743466" y="1244043"/>
                </a:cubicBezTo>
                <a:cubicBezTo>
                  <a:pt x="748737" y="1244138"/>
                  <a:pt x="752950" y="1248491"/>
                  <a:pt x="752848" y="1253765"/>
                </a:cubicBezTo>
                <a:cubicBezTo>
                  <a:pt x="752848" y="1259134"/>
                  <a:pt x="748498" y="1263486"/>
                  <a:pt x="743126" y="1263486"/>
                </a:cubicBezTo>
                <a:cubicBezTo>
                  <a:pt x="737787" y="1263396"/>
                  <a:pt x="733489" y="1259096"/>
                  <a:pt x="733404" y="1253765"/>
                </a:cubicBezTo>
                <a:cubicBezTo>
                  <a:pt x="733404" y="1248395"/>
                  <a:pt x="737753" y="1244043"/>
                  <a:pt x="743126" y="1244043"/>
                </a:cubicBezTo>
                <a:close/>
                <a:moveTo>
                  <a:pt x="803844" y="1243360"/>
                </a:moveTo>
                <a:cubicBezTo>
                  <a:pt x="809592" y="1243360"/>
                  <a:pt x="814249" y="1248018"/>
                  <a:pt x="814249" y="1253765"/>
                </a:cubicBezTo>
                <a:cubicBezTo>
                  <a:pt x="814249" y="1259511"/>
                  <a:pt x="809592" y="1264169"/>
                  <a:pt x="803844" y="1264169"/>
                </a:cubicBezTo>
                <a:cubicBezTo>
                  <a:pt x="798131" y="1264077"/>
                  <a:pt x="793525" y="1259473"/>
                  <a:pt x="793441" y="1253765"/>
                </a:cubicBezTo>
                <a:cubicBezTo>
                  <a:pt x="793441" y="1248018"/>
                  <a:pt x="798096" y="1243360"/>
                  <a:pt x="803844" y="1243360"/>
                </a:cubicBezTo>
                <a:close/>
                <a:moveTo>
                  <a:pt x="865247" y="1242849"/>
                </a:moveTo>
                <a:cubicBezTo>
                  <a:pt x="865366" y="1242847"/>
                  <a:pt x="865468" y="1242847"/>
                  <a:pt x="865588" y="1242849"/>
                </a:cubicBezTo>
                <a:cubicBezTo>
                  <a:pt x="871523" y="1242944"/>
                  <a:pt x="876265" y="1247831"/>
                  <a:pt x="876162" y="1253764"/>
                </a:cubicBezTo>
                <a:cubicBezTo>
                  <a:pt x="876162" y="1259794"/>
                  <a:pt x="871267" y="1264680"/>
                  <a:pt x="865247" y="1264680"/>
                </a:cubicBezTo>
                <a:cubicBezTo>
                  <a:pt x="859226" y="1264680"/>
                  <a:pt x="854331" y="1259794"/>
                  <a:pt x="854331" y="1253764"/>
                </a:cubicBezTo>
                <a:cubicBezTo>
                  <a:pt x="854331" y="1247735"/>
                  <a:pt x="859226" y="1242849"/>
                  <a:pt x="865247" y="1242849"/>
                </a:cubicBezTo>
                <a:close/>
                <a:moveTo>
                  <a:pt x="926647" y="1242337"/>
                </a:moveTo>
                <a:cubicBezTo>
                  <a:pt x="932958" y="1242337"/>
                  <a:pt x="938074" y="1247454"/>
                  <a:pt x="938074" y="1253765"/>
                </a:cubicBezTo>
                <a:cubicBezTo>
                  <a:pt x="938074" y="1260076"/>
                  <a:pt x="932958" y="1265192"/>
                  <a:pt x="926647" y="1265192"/>
                </a:cubicBezTo>
                <a:cubicBezTo>
                  <a:pt x="920337" y="1265192"/>
                  <a:pt x="915220" y="1260076"/>
                  <a:pt x="915220" y="1253765"/>
                </a:cubicBezTo>
                <a:cubicBezTo>
                  <a:pt x="915220" y="1247454"/>
                  <a:pt x="920337" y="1242337"/>
                  <a:pt x="926647" y="1242337"/>
                </a:cubicBezTo>
                <a:close/>
                <a:moveTo>
                  <a:pt x="988048" y="1241825"/>
                </a:moveTo>
                <a:cubicBezTo>
                  <a:pt x="994649" y="1241825"/>
                  <a:pt x="999988" y="1247171"/>
                  <a:pt x="999988" y="1253765"/>
                </a:cubicBezTo>
                <a:cubicBezTo>
                  <a:pt x="999988" y="1260358"/>
                  <a:pt x="994649" y="1265704"/>
                  <a:pt x="988048" y="1265704"/>
                </a:cubicBezTo>
                <a:cubicBezTo>
                  <a:pt x="981499" y="1265612"/>
                  <a:pt x="976195" y="1260319"/>
                  <a:pt x="976110" y="1253765"/>
                </a:cubicBezTo>
                <a:cubicBezTo>
                  <a:pt x="976110" y="1247171"/>
                  <a:pt x="981448" y="1241825"/>
                  <a:pt x="988048" y="1241825"/>
                </a:cubicBezTo>
                <a:close/>
                <a:moveTo>
                  <a:pt x="1050133" y="1241314"/>
                </a:moveTo>
                <a:cubicBezTo>
                  <a:pt x="1050252" y="1241312"/>
                  <a:pt x="1050354" y="1241312"/>
                  <a:pt x="1050473" y="1241314"/>
                </a:cubicBezTo>
                <a:cubicBezTo>
                  <a:pt x="1057262" y="1241409"/>
                  <a:pt x="1062686" y="1246983"/>
                  <a:pt x="1062584" y="1253765"/>
                </a:cubicBezTo>
                <a:cubicBezTo>
                  <a:pt x="1062584" y="1260641"/>
                  <a:pt x="1057006" y="1266215"/>
                  <a:pt x="1050133" y="1266215"/>
                </a:cubicBezTo>
                <a:cubicBezTo>
                  <a:pt x="1043259" y="1266215"/>
                  <a:pt x="1037682" y="1260641"/>
                  <a:pt x="1037682" y="1253765"/>
                </a:cubicBezTo>
                <a:cubicBezTo>
                  <a:pt x="1037682" y="1246888"/>
                  <a:pt x="1043259" y="1241314"/>
                  <a:pt x="1050133" y="1241314"/>
                </a:cubicBezTo>
                <a:close/>
                <a:moveTo>
                  <a:pt x="1110851" y="1240973"/>
                </a:moveTo>
                <a:cubicBezTo>
                  <a:pt x="1110971" y="1240971"/>
                  <a:pt x="1111073" y="1240971"/>
                  <a:pt x="1111192" y="1240973"/>
                </a:cubicBezTo>
                <a:cubicBezTo>
                  <a:pt x="1118169" y="1241068"/>
                  <a:pt x="1123746" y="1246794"/>
                  <a:pt x="1123643" y="1253765"/>
                </a:cubicBezTo>
                <a:cubicBezTo>
                  <a:pt x="1123643" y="1260829"/>
                  <a:pt x="1117913" y="1266557"/>
                  <a:pt x="1110851" y="1266557"/>
                </a:cubicBezTo>
                <a:cubicBezTo>
                  <a:pt x="1103825" y="1266465"/>
                  <a:pt x="1098145" y="1260792"/>
                  <a:pt x="1098060" y="1253765"/>
                </a:cubicBezTo>
                <a:cubicBezTo>
                  <a:pt x="1098060" y="1246700"/>
                  <a:pt x="1103790" y="1240973"/>
                  <a:pt x="1110851" y="1240973"/>
                </a:cubicBezTo>
                <a:close/>
                <a:moveTo>
                  <a:pt x="1172252" y="1240461"/>
                </a:moveTo>
                <a:cubicBezTo>
                  <a:pt x="1179603" y="1240461"/>
                  <a:pt x="1185556" y="1246417"/>
                  <a:pt x="1185556" y="1253765"/>
                </a:cubicBezTo>
                <a:cubicBezTo>
                  <a:pt x="1185556" y="1261113"/>
                  <a:pt x="1179603" y="1267069"/>
                  <a:pt x="1172252" y="1267069"/>
                </a:cubicBezTo>
                <a:cubicBezTo>
                  <a:pt x="1164901" y="1267069"/>
                  <a:pt x="1158949" y="1261113"/>
                  <a:pt x="1158949" y="1253765"/>
                </a:cubicBezTo>
                <a:cubicBezTo>
                  <a:pt x="1158949" y="1246417"/>
                  <a:pt x="1164901" y="1240461"/>
                  <a:pt x="1172252" y="1240461"/>
                </a:cubicBezTo>
                <a:close/>
                <a:moveTo>
                  <a:pt x="1970835" y="1239815"/>
                </a:moveTo>
                <a:cubicBezTo>
                  <a:pt x="1978465" y="1239815"/>
                  <a:pt x="1984651" y="1246000"/>
                  <a:pt x="1984651" y="1253630"/>
                </a:cubicBezTo>
                <a:cubicBezTo>
                  <a:pt x="1984651" y="1261260"/>
                  <a:pt x="1978465" y="1267446"/>
                  <a:pt x="1970835" y="1267446"/>
                </a:cubicBezTo>
                <a:cubicBezTo>
                  <a:pt x="1963205" y="1267446"/>
                  <a:pt x="1957020" y="1261260"/>
                  <a:pt x="1957020" y="1253630"/>
                </a:cubicBezTo>
                <a:cubicBezTo>
                  <a:pt x="1957020" y="1246000"/>
                  <a:pt x="1963205" y="1239815"/>
                  <a:pt x="1970835" y="1239815"/>
                </a:cubicBezTo>
                <a:close/>
                <a:moveTo>
                  <a:pt x="1234020" y="1239815"/>
                </a:moveTo>
                <a:cubicBezTo>
                  <a:pt x="1241650" y="1239815"/>
                  <a:pt x="1247836" y="1246000"/>
                  <a:pt x="1247836" y="1253630"/>
                </a:cubicBezTo>
                <a:cubicBezTo>
                  <a:pt x="1247836" y="1261260"/>
                  <a:pt x="1241650" y="1267446"/>
                  <a:pt x="1234020" y="1267446"/>
                </a:cubicBezTo>
                <a:cubicBezTo>
                  <a:pt x="1226390" y="1267446"/>
                  <a:pt x="1220205" y="1261260"/>
                  <a:pt x="1220205" y="1253630"/>
                </a:cubicBezTo>
                <a:cubicBezTo>
                  <a:pt x="1220205" y="1246000"/>
                  <a:pt x="1226390" y="1239815"/>
                  <a:pt x="1234020" y="1239815"/>
                </a:cubicBezTo>
                <a:close/>
                <a:moveTo>
                  <a:pt x="1295055" y="1239608"/>
                </a:moveTo>
                <a:cubicBezTo>
                  <a:pt x="1302866" y="1239608"/>
                  <a:pt x="1309211" y="1245946"/>
                  <a:pt x="1309211" y="1253765"/>
                </a:cubicBezTo>
                <a:cubicBezTo>
                  <a:pt x="1309211" y="1261583"/>
                  <a:pt x="1302866" y="1267921"/>
                  <a:pt x="1295055" y="1267921"/>
                </a:cubicBezTo>
                <a:cubicBezTo>
                  <a:pt x="1287277" y="1267829"/>
                  <a:pt x="1280984" y="1261544"/>
                  <a:pt x="1280899" y="1253765"/>
                </a:cubicBezTo>
                <a:cubicBezTo>
                  <a:pt x="1280899" y="1245946"/>
                  <a:pt x="1287244" y="1239608"/>
                  <a:pt x="1295055" y="1239608"/>
                </a:cubicBezTo>
                <a:close/>
                <a:moveTo>
                  <a:pt x="1357138" y="1239267"/>
                </a:moveTo>
                <a:cubicBezTo>
                  <a:pt x="1365137" y="1239267"/>
                  <a:pt x="1371636" y="1245759"/>
                  <a:pt x="1371636" y="1253765"/>
                </a:cubicBezTo>
                <a:cubicBezTo>
                  <a:pt x="1371636" y="1261771"/>
                  <a:pt x="1365137" y="1268262"/>
                  <a:pt x="1357138" y="1268262"/>
                </a:cubicBezTo>
                <a:cubicBezTo>
                  <a:pt x="1349139" y="1268262"/>
                  <a:pt x="1342641" y="1261771"/>
                  <a:pt x="1342641" y="1253765"/>
                </a:cubicBezTo>
                <a:cubicBezTo>
                  <a:pt x="1342641" y="1245759"/>
                  <a:pt x="1349139" y="1239267"/>
                  <a:pt x="1357138" y="1239267"/>
                </a:cubicBezTo>
                <a:close/>
                <a:moveTo>
                  <a:pt x="1417857" y="1238926"/>
                </a:moveTo>
                <a:cubicBezTo>
                  <a:pt x="1426044" y="1238926"/>
                  <a:pt x="1432696" y="1245570"/>
                  <a:pt x="1432696" y="1253765"/>
                </a:cubicBezTo>
                <a:cubicBezTo>
                  <a:pt x="1432696" y="1261960"/>
                  <a:pt x="1426044" y="1268604"/>
                  <a:pt x="1417857" y="1268604"/>
                </a:cubicBezTo>
                <a:cubicBezTo>
                  <a:pt x="1409670" y="1268604"/>
                  <a:pt x="1403019" y="1261960"/>
                  <a:pt x="1403019" y="1253765"/>
                </a:cubicBezTo>
                <a:cubicBezTo>
                  <a:pt x="1403019" y="1245570"/>
                  <a:pt x="1409653" y="1238926"/>
                  <a:pt x="1417857" y="1238926"/>
                </a:cubicBezTo>
                <a:close/>
                <a:moveTo>
                  <a:pt x="1479259" y="1238756"/>
                </a:moveTo>
                <a:cubicBezTo>
                  <a:pt x="1479378" y="1238754"/>
                  <a:pt x="1479481" y="1238754"/>
                  <a:pt x="1479600" y="1238756"/>
                </a:cubicBezTo>
                <a:cubicBezTo>
                  <a:pt x="1487804" y="1238850"/>
                  <a:pt x="1494370" y="1245570"/>
                  <a:pt x="1494268" y="1253765"/>
                </a:cubicBezTo>
                <a:cubicBezTo>
                  <a:pt x="1494268" y="1253821"/>
                  <a:pt x="1494268" y="1253879"/>
                  <a:pt x="1494268" y="1253937"/>
                </a:cubicBezTo>
                <a:cubicBezTo>
                  <a:pt x="1494166" y="1262131"/>
                  <a:pt x="1487446" y="1268697"/>
                  <a:pt x="1479259" y="1268604"/>
                </a:cubicBezTo>
                <a:cubicBezTo>
                  <a:pt x="1471038" y="1268604"/>
                  <a:pt x="1464335" y="1261988"/>
                  <a:pt x="1464250" y="1253765"/>
                </a:cubicBezTo>
                <a:cubicBezTo>
                  <a:pt x="1464250" y="1245476"/>
                  <a:pt x="1470970" y="1238756"/>
                  <a:pt x="1479259" y="1238756"/>
                </a:cubicBezTo>
                <a:close/>
                <a:moveTo>
                  <a:pt x="1540660" y="1238414"/>
                </a:moveTo>
                <a:cubicBezTo>
                  <a:pt x="1549137" y="1238414"/>
                  <a:pt x="1556011" y="1245286"/>
                  <a:pt x="1556011" y="1253765"/>
                </a:cubicBezTo>
                <a:cubicBezTo>
                  <a:pt x="1556011" y="1253823"/>
                  <a:pt x="1556011" y="1253879"/>
                  <a:pt x="1556011" y="1253937"/>
                </a:cubicBezTo>
                <a:cubicBezTo>
                  <a:pt x="1555908" y="1262320"/>
                  <a:pt x="1549052" y="1269038"/>
                  <a:pt x="1540660" y="1268945"/>
                </a:cubicBezTo>
                <a:cubicBezTo>
                  <a:pt x="1532252" y="1268945"/>
                  <a:pt x="1525412" y="1262175"/>
                  <a:pt x="1525310" y="1253765"/>
                </a:cubicBezTo>
                <a:cubicBezTo>
                  <a:pt x="1525310" y="1245286"/>
                  <a:pt x="1532183" y="1238414"/>
                  <a:pt x="1540660" y="1238414"/>
                </a:cubicBezTo>
                <a:close/>
                <a:moveTo>
                  <a:pt x="1602061" y="1238243"/>
                </a:moveTo>
                <a:cubicBezTo>
                  <a:pt x="1610640" y="1238243"/>
                  <a:pt x="1617582" y="1245192"/>
                  <a:pt x="1617582" y="1253764"/>
                </a:cubicBezTo>
                <a:cubicBezTo>
                  <a:pt x="1617582" y="1253821"/>
                  <a:pt x="1617582" y="1253879"/>
                  <a:pt x="1617582" y="1253937"/>
                </a:cubicBezTo>
                <a:cubicBezTo>
                  <a:pt x="1617480" y="1262413"/>
                  <a:pt x="1610538" y="1269208"/>
                  <a:pt x="1602061" y="1269115"/>
                </a:cubicBezTo>
                <a:cubicBezTo>
                  <a:pt x="1602010" y="1269115"/>
                  <a:pt x="1601942" y="1269116"/>
                  <a:pt x="1601891" y="1269116"/>
                </a:cubicBezTo>
                <a:cubicBezTo>
                  <a:pt x="1593414" y="1269115"/>
                  <a:pt x="1586541" y="1262243"/>
                  <a:pt x="1586541" y="1253764"/>
                </a:cubicBezTo>
                <a:cubicBezTo>
                  <a:pt x="1586541" y="1245192"/>
                  <a:pt x="1593482" y="1238243"/>
                  <a:pt x="1602061" y="1238243"/>
                </a:cubicBezTo>
                <a:close/>
                <a:moveTo>
                  <a:pt x="1663829" y="1237939"/>
                </a:moveTo>
                <a:cubicBezTo>
                  <a:pt x="1672496" y="1237939"/>
                  <a:pt x="1679521" y="1244964"/>
                  <a:pt x="1679521" y="1253630"/>
                </a:cubicBezTo>
                <a:cubicBezTo>
                  <a:pt x="1679521" y="1262297"/>
                  <a:pt x="1672496" y="1269322"/>
                  <a:pt x="1663829" y="1269322"/>
                </a:cubicBezTo>
                <a:cubicBezTo>
                  <a:pt x="1655163" y="1269322"/>
                  <a:pt x="1648138" y="1262297"/>
                  <a:pt x="1648138" y="1253630"/>
                </a:cubicBezTo>
                <a:cubicBezTo>
                  <a:pt x="1648138" y="1244964"/>
                  <a:pt x="1655163" y="1237939"/>
                  <a:pt x="1663829" y="1237939"/>
                </a:cubicBezTo>
                <a:close/>
                <a:moveTo>
                  <a:pt x="1724863" y="1237903"/>
                </a:moveTo>
                <a:cubicBezTo>
                  <a:pt x="1724983" y="1237901"/>
                  <a:pt x="1725085" y="1237901"/>
                  <a:pt x="1725204" y="1237903"/>
                </a:cubicBezTo>
                <a:cubicBezTo>
                  <a:pt x="1733869" y="1237997"/>
                  <a:pt x="1740828" y="1245099"/>
                  <a:pt x="1740725" y="1253765"/>
                </a:cubicBezTo>
                <a:cubicBezTo>
                  <a:pt x="1740725" y="1253821"/>
                  <a:pt x="1740725" y="1253879"/>
                  <a:pt x="1740725" y="1253937"/>
                </a:cubicBezTo>
                <a:cubicBezTo>
                  <a:pt x="1740623" y="1262601"/>
                  <a:pt x="1733528" y="1269550"/>
                  <a:pt x="1724863" y="1269456"/>
                </a:cubicBezTo>
                <a:cubicBezTo>
                  <a:pt x="1716165" y="1269456"/>
                  <a:pt x="1709087" y="1262458"/>
                  <a:pt x="1709002" y="1253765"/>
                </a:cubicBezTo>
                <a:cubicBezTo>
                  <a:pt x="1709002" y="1245005"/>
                  <a:pt x="1716097" y="1237903"/>
                  <a:pt x="1724863" y="1237903"/>
                </a:cubicBezTo>
                <a:close/>
                <a:moveTo>
                  <a:pt x="1909068" y="1237732"/>
                </a:moveTo>
                <a:cubicBezTo>
                  <a:pt x="1917920" y="1237732"/>
                  <a:pt x="1925100" y="1244911"/>
                  <a:pt x="1925100" y="1253765"/>
                </a:cubicBezTo>
                <a:cubicBezTo>
                  <a:pt x="1924998" y="1262552"/>
                  <a:pt x="1917852" y="1269627"/>
                  <a:pt x="1909068" y="1269627"/>
                </a:cubicBezTo>
                <a:cubicBezTo>
                  <a:pt x="1900284" y="1269627"/>
                  <a:pt x="1893120" y="1262552"/>
                  <a:pt x="1893036" y="1253765"/>
                </a:cubicBezTo>
                <a:cubicBezTo>
                  <a:pt x="1893036" y="1244911"/>
                  <a:pt x="1900216" y="1237732"/>
                  <a:pt x="1909068" y="1237732"/>
                </a:cubicBezTo>
                <a:close/>
                <a:moveTo>
                  <a:pt x="1847666" y="1237732"/>
                </a:moveTo>
                <a:cubicBezTo>
                  <a:pt x="1856518" y="1237732"/>
                  <a:pt x="1863699" y="1244911"/>
                  <a:pt x="1863699" y="1253765"/>
                </a:cubicBezTo>
                <a:cubicBezTo>
                  <a:pt x="1863613" y="1262552"/>
                  <a:pt x="1856450" y="1269627"/>
                  <a:pt x="1847666" y="1269627"/>
                </a:cubicBezTo>
                <a:cubicBezTo>
                  <a:pt x="1838882" y="1269627"/>
                  <a:pt x="1831736" y="1262552"/>
                  <a:pt x="1831634" y="1253765"/>
                </a:cubicBezTo>
                <a:cubicBezTo>
                  <a:pt x="1831634" y="1244911"/>
                  <a:pt x="1838814" y="1237732"/>
                  <a:pt x="1847666" y="1237732"/>
                </a:cubicBezTo>
                <a:close/>
                <a:moveTo>
                  <a:pt x="1786265" y="1237732"/>
                </a:moveTo>
                <a:cubicBezTo>
                  <a:pt x="1795117" y="1237732"/>
                  <a:pt x="1802298" y="1244911"/>
                  <a:pt x="1802298" y="1253765"/>
                </a:cubicBezTo>
                <a:cubicBezTo>
                  <a:pt x="1802212" y="1262552"/>
                  <a:pt x="1795049" y="1269627"/>
                  <a:pt x="1786265" y="1269627"/>
                </a:cubicBezTo>
                <a:cubicBezTo>
                  <a:pt x="1777481" y="1269627"/>
                  <a:pt x="1770318" y="1262552"/>
                  <a:pt x="1770233" y="1253765"/>
                </a:cubicBezTo>
                <a:cubicBezTo>
                  <a:pt x="1770233" y="1244911"/>
                  <a:pt x="1777413" y="1237732"/>
                  <a:pt x="1786265" y="1237732"/>
                </a:cubicBezTo>
                <a:close/>
                <a:moveTo>
                  <a:pt x="5628" y="1190316"/>
                </a:moveTo>
                <a:cubicBezTo>
                  <a:pt x="6754" y="1190316"/>
                  <a:pt x="7675" y="1191232"/>
                  <a:pt x="7675" y="1192363"/>
                </a:cubicBezTo>
                <a:cubicBezTo>
                  <a:pt x="7675" y="1193494"/>
                  <a:pt x="6754" y="1194410"/>
                  <a:pt x="5628" y="1194410"/>
                </a:cubicBezTo>
                <a:cubicBezTo>
                  <a:pt x="4537" y="1194328"/>
                  <a:pt x="3666" y="1193458"/>
                  <a:pt x="3582" y="1192363"/>
                </a:cubicBezTo>
                <a:cubicBezTo>
                  <a:pt x="3582" y="1191232"/>
                  <a:pt x="4502" y="1190316"/>
                  <a:pt x="5628" y="1190316"/>
                </a:cubicBezTo>
                <a:close/>
                <a:moveTo>
                  <a:pt x="67030" y="1189123"/>
                </a:moveTo>
                <a:cubicBezTo>
                  <a:pt x="67149" y="1189116"/>
                  <a:pt x="67269" y="1189116"/>
                  <a:pt x="67388" y="1189123"/>
                </a:cubicBezTo>
                <a:cubicBezTo>
                  <a:pt x="69077" y="1189220"/>
                  <a:pt x="70373" y="1190671"/>
                  <a:pt x="70270" y="1192363"/>
                </a:cubicBezTo>
                <a:cubicBezTo>
                  <a:pt x="70270" y="1194152"/>
                  <a:pt x="68821" y="1195604"/>
                  <a:pt x="67030" y="1195604"/>
                </a:cubicBezTo>
                <a:cubicBezTo>
                  <a:pt x="65273" y="1195518"/>
                  <a:pt x="63874" y="1194116"/>
                  <a:pt x="63790" y="1192363"/>
                </a:cubicBezTo>
                <a:cubicBezTo>
                  <a:pt x="63790" y="1190574"/>
                  <a:pt x="65239" y="1189123"/>
                  <a:pt x="67030" y="1189123"/>
                </a:cubicBezTo>
                <a:close/>
                <a:moveTo>
                  <a:pt x="129114" y="1188440"/>
                </a:moveTo>
                <a:cubicBezTo>
                  <a:pt x="131280" y="1188440"/>
                  <a:pt x="133037" y="1190197"/>
                  <a:pt x="133037" y="1192363"/>
                </a:cubicBezTo>
                <a:cubicBezTo>
                  <a:pt x="133037" y="1194529"/>
                  <a:pt x="131280" y="1196286"/>
                  <a:pt x="129114" y="1196286"/>
                </a:cubicBezTo>
                <a:cubicBezTo>
                  <a:pt x="126982" y="1196199"/>
                  <a:pt x="125276" y="1194492"/>
                  <a:pt x="125191" y="1192363"/>
                </a:cubicBezTo>
                <a:cubicBezTo>
                  <a:pt x="125191" y="1190197"/>
                  <a:pt x="126947" y="1188440"/>
                  <a:pt x="129114" y="1188440"/>
                </a:cubicBezTo>
                <a:close/>
                <a:moveTo>
                  <a:pt x="189832" y="1187758"/>
                </a:moveTo>
                <a:cubicBezTo>
                  <a:pt x="192374" y="1187758"/>
                  <a:pt x="194437" y="1189821"/>
                  <a:pt x="194437" y="1192364"/>
                </a:cubicBezTo>
                <a:cubicBezTo>
                  <a:pt x="194437" y="1194907"/>
                  <a:pt x="192374" y="1196969"/>
                  <a:pt x="189832" y="1196969"/>
                </a:cubicBezTo>
                <a:cubicBezTo>
                  <a:pt x="187291" y="1196969"/>
                  <a:pt x="185228" y="1194907"/>
                  <a:pt x="185228" y="1192364"/>
                </a:cubicBezTo>
                <a:cubicBezTo>
                  <a:pt x="185228" y="1189821"/>
                  <a:pt x="187291" y="1187758"/>
                  <a:pt x="189832" y="1187758"/>
                </a:cubicBezTo>
                <a:close/>
                <a:moveTo>
                  <a:pt x="251234" y="1187076"/>
                </a:moveTo>
                <a:cubicBezTo>
                  <a:pt x="254150" y="1187076"/>
                  <a:pt x="256521" y="1189444"/>
                  <a:pt x="256521" y="1192364"/>
                </a:cubicBezTo>
                <a:cubicBezTo>
                  <a:pt x="256521" y="1195284"/>
                  <a:pt x="254150" y="1197651"/>
                  <a:pt x="251234" y="1197651"/>
                </a:cubicBezTo>
                <a:cubicBezTo>
                  <a:pt x="248317" y="1197651"/>
                  <a:pt x="245947" y="1195284"/>
                  <a:pt x="245947" y="1192364"/>
                </a:cubicBezTo>
                <a:cubicBezTo>
                  <a:pt x="245947" y="1189444"/>
                  <a:pt x="248317" y="1187076"/>
                  <a:pt x="251234" y="1187076"/>
                </a:cubicBezTo>
                <a:close/>
                <a:moveTo>
                  <a:pt x="312635" y="1186394"/>
                </a:moveTo>
                <a:cubicBezTo>
                  <a:pt x="312754" y="1186391"/>
                  <a:pt x="312874" y="1186391"/>
                  <a:pt x="312976" y="1186394"/>
                </a:cubicBezTo>
                <a:cubicBezTo>
                  <a:pt x="316182" y="1186490"/>
                  <a:pt x="318707" y="1189162"/>
                  <a:pt x="318604" y="1192364"/>
                </a:cubicBezTo>
                <a:cubicBezTo>
                  <a:pt x="318604" y="1195660"/>
                  <a:pt x="315927" y="1198333"/>
                  <a:pt x="312635" y="1198333"/>
                </a:cubicBezTo>
                <a:cubicBezTo>
                  <a:pt x="309343" y="1198333"/>
                  <a:pt x="306666" y="1195660"/>
                  <a:pt x="306666" y="1192364"/>
                </a:cubicBezTo>
                <a:cubicBezTo>
                  <a:pt x="306666" y="1189067"/>
                  <a:pt x="309343" y="1186394"/>
                  <a:pt x="312635" y="1186394"/>
                </a:cubicBezTo>
                <a:close/>
                <a:moveTo>
                  <a:pt x="374036" y="1185712"/>
                </a:moveTo>
                <a:cubicBezTo>
                  <a:pt x="374156" y="1185709"/>
                  <a:pt x="374275" y="1185709"/>
                  <a:pt x="374378" y="1185712"/>
                </a:cubicBezTo>
                <a:cubicBezTo>
                  <a:pt x="377959" y="1185807"/>
                  <a:pt x="380791" y="1188785"/>
                  <a:pt x="380688" y="1192364"/>
                </a:cubicBezTo>
                <a:cubicBezTo>
                  <a:pt x="380688" y="1196038"/>
                  <a:pt x="377704" y="1199016"/>
                  <a:pt x="374036" y="1199016"/>
                </a:cubicBezTo>
                <a:cubicBezTo>
                  <a:pt x="370403" y="1198925"/>
                  <a:pt x="367470" y="1196000"/>
                  <a:pt x="367385" y="1192364"/>
                </a:cubicBezTo>
                <a:cubicBezTo>
                  <a:pt x="367385" y="1188690"/>
                  <a:pt x="370369" y="1185712"/>
                  <a:pt x="374036" y="1185712"/>
                </a:cubicBezTo>
                <a:close/>
                <a:moveTo>
                  <a:pt x="436119" y="1185199"/>
                </a:moveTo>
                <a:cubicBezTo>
                  <a:pt x="440076" y="1185199"/>
                  <a:pt x="443283" y="1188406"/>
                  <a:pt x="443283" y="1192363"/>
                </a:cubicBezTo>
                <a:cubicBezTo>
                  <a:pt x="443283" y="1196320"/>
                  <a:pt x="440076" y="1199526"/>
                  <a:pt x="436119" y="1199526"/>
                </a:cubicBezTo>
                <a:cubicBezTo>
                  <a:pt x="432162" y="1199526"/>
                  <a:pt x="428956" y="1196320"/>
                  <a:pt x="428956" y="1192363"/>
                </a:cubicBezTo>
                <a:cubicBezTo>
                  <a:pt x="428956" y="1188406"/>
                  <a:pt x="432162" y="1185199"/>
                  <a:pt x="436119" y="1185199"/>
                </a:cubicBezTo>
                <a:close/>
                <a:moveTo>
                  <a:pt x="558240" y="1184347"/>
                </a:moveTo>
                <a:cubicBezTo>
                  <a:pt x="562947" y="1184347"/>
                  <a:pt x="566767" y="1188166"/>
                  <a:pt x="566767" y="1192875"/>
                </a:cubicBezTo>
                <a:cubicBezTo>
                  <a:pt x="566767" y="1197585"/>
                  <a:pt x="562947" y="1201403"/>
                  <a:pt x="558240" y="1201403"/>
                </a:cubicBezTo>
                <a:cubicBezTo>
                  <a:pt x="553566" y="1201313"/>
                  <a:pt x="549797" y="1197547"/>
                  <a:pt x="549712" y="1192875"/>
                </a:cubicBezTo>
                <a:cubicBezTo>
                  <a:pt x="549712" y="1188166"/>
                  <a:pt x="553532" y="1184347"/>
                  <a:pt x="558240" y="1184347"/>
                </a:cubicBezTo>
                <a:close/>
                <a:moveTo>
                  <a:pt x="496838" y="1184347"/>
                </a:moveTo>
                <a:cubicBezTo>
                  <a:pt x="496957" y="1184344"/>
                  <a:pt x="497060" y="1184344"/>
                  <a:pt x="497179" y="1184347"/>
                </a:cubicBezTo>
                <a:cubicBezTo>
                  <a:pt x="501426" y="1184442"/>
                  <a:pt x="504786" y="1187954"/>
                  <a:pt x="504684" y="1192193"/>
                </a:cubicBezTo>
                <a:cubicBezTo>
                  <a:pt x="504684" y="1196527"/>
                  <a:pt x="501170" y="1200038"/>
                  <a:pt x="496838" y="1200038"/>
                </a:cubicBezTo>
                <a:cubicBezTo>
                  <a:pt x="492540" y="1199948"/>
                  <a:pt x="489078" y="1196487"/>
                  <a:pt x="488993" y="1192193"/>
                </a:cubicBezTo>
                <a:cubicBezTo>
                  <a:pt x="488993" y="1187859"/>
                  <a:pt x="492506" y="1184347"/>
                  <a:pt x="496838" y="1184347"/>
                </a:cubicBezTo>
                <a:close/>
                <a:moveTo>
                  <a:pt x="619641" y="1183153"/>
                </a:moveTo>
                <a:cubicBezTo>
                  <a:pt x="624724" y="1183153"/>
                  <a:pt x="628851" y="1187278"/>
                  <a:pt x="628851" y="1192364"/>
                </a:cubicBezTo>
                <a:cubicBezTo>
                  <a:pt x="628851" y="1197450"/>
                  <a:pt x="624724" y="1201574"/>
                  <a:pt x="619641" y="1201574"/>
                </a:cubicBezTo>
                <a:cubicBezTo>
                  <a:pt x="614558" y="1201574"/>
                  <a:pt x="610431" y="1197450"/>
                  <a:pt x="610431" y="1192364"/>
                </a:cubicBezTo>
                <a:cubicBezTo>
                  <a:pt x="610431" y="1187278"/>
                  <a:pt x="614558" y="1183153"/>
                  <a:pt x="619641" y="1183153"/>
                </a:cubicBezTo>
                <a:close/>
                <a:moveTo>
                  <a:pt x="681042" y="1182642"/>
                </a:moveTo>
                <a:cubicBezTo>
                  <a:pt x="681162" y="1182640"/>
                  <a:pt x="681264" y="1182640"/>
                  <a:pt x="681383" y="1182642"/>
                </a:cubicBezTo>
                <a:cubicBezTo>
                  <a:pt x="686654" y="1182737"/>
                  <a:pt x="690867" y="1187090"/>
                  <a:pt x="690764" y="1192364"/>
                </a:cubicBezTo>
                <a:cubicBezTo>
                  <a:pt x="690764" y="1197733"/>
                  <a:pt x="686415" y="1202085"/>
                  <a:pt x="681042" y="1202085"/>
                </a:cubicBezTo>
                <a:cubicBezTo>
                  <a:pt x="675704" y="1201995"/>
                  <a:pt x="671406" y="1197695"/>
                  <a:pt x="671321" y="1192364"/>
                </a:cubicBezTo>
                <a:cubicBezTo>
                  <a:pt x="671321" y="1186994"/>
                  <a:pt x="675670" y="1182642"/>
                  <a:pt x="681042" y="1182642"/>
                </a:cubicBezTo>
                <a:close/>
                <a:moveTo>
                  <a:pt x="743125" y="1181959"/>
                </a:moveTo>
                <a:cubicBezTo>
                  <a:pt x="748873" y="1181959"/>
                  <a:pt x="753529" y="1186617"/>
                  <a:pt x="753529" y="1192364"/>
                </a:cubicBezTo>
                <a:cubicBezTo>
                  <a:pt x="753529" y="1198110"/>
                  <a:pt x="748873" y="1202768"/>
                  <a:pt x="743125" y="1202768"/>
                </a:cubicBezTo>
                <a:cubicBezTo>
                  <a:pt x="737412" y="1202676"/>
                  <a:pt x="732806" y="1198070"/>
                  <a:pt x="732722" y="1192364"/>
                </a:cubicBezTo>
                <a:cubicBezTo>
                  <a:pt x="732722" y="1186617"/>
                  <a:pt x="737377" y="1181959"/>
                  <a:pt x="743125" y="1181959"/>
                </a:cubicBezTo>
                <a:close/>
                <a:moveTo>
                  <a:pt x="803845" y="1181448"/>
                </a:moveTo>
                <a:cubicBezTo>
                  <a:pt x="803964" y="1181446"/>
                  <a:pt x="804067" y="1181446"/>
                  <a:pt x="804186" y="1181448"/>
                </a:cubicBezTo>
                <a:cubicBezTo>
                  <a:pt x="810122" y="1181543"/>
                  <a:pt x="814863" y="1186430"/>
                  <a:pt x="814761" y="1192363"/>
                </a:cubicBezTo>
                <a:cubicBezTo>
                  <a:pt x="814761" y="1198393"/>
                  <a:pt x="809866" y="1203279"/>
                  <a:pt x="803845" y="1203279"/>
                </a:cubicBezTo>
                <a:cubicBezTo>
                  <a:pt x="797824" y="1203279"/>
                  <a:pt x="792930" y="1198393"/>
                  <a:pt x="792930" y="1192363"/>
                </a:cubicBezTo>
                <a:cubicBezTo>
                  <a:pt x="792930" y="1186334"/>
                  <a:pt x="797824" y="1181448"/>
                  <a:pt x="803845" y="1181448"/>
                </a:cubicBezTo>
                <a:close/>
                <a:moveTo>
                  <a:pt x="865246" y="1180935"/>
                </a:moveTo>
                <a:cubicBezTo>
                  <a:pt x="871557" y="1180935"/>
                  <a:pt x="876673" y="1186052"/>
                  <a:pt x="876673" y="1192363"/>
                </a:cubicBezTo>
                <a:cubicBezTo>
                  <a:pt x="876673" y="1198673"/>
                  <a:pt x="871557" y="1203790"/>
                  <a:pt x="865246" y="1203790"/>
                </a:cubicBezTo>
                <a:cubicBezTo>
                  <a:pt x="858936" y="1203790"/>
                  <a:pt x="853819" y="1198673"/>
                  <a:pt x="853819" y="1192363"/>
                </a:cubicBezTo>
                <a:cubicBezTo>
                  <a:pt x="853819" y="1186052"/>
                  <a:pt x="858936" y="1180935"/>
                  <a:pt x="865246" y="1180935"/>
                </a:cubicBezTo>
                <a:close/>
                <a:moveTo>
                  <a:pt x="926648" y="1180253"/>
                </a:moveTo>
                <a:cubicBezTo>
                  <a:pt x="933334" y="1180253"/>
                  <a:pt x="938757" y="1185676"/>
                  <a:pt x="938757" y="1192363"/>
                </a:cubicBezTo>
                <a:cubicBezTo>
                  <a:pt x="938757" y="1199051"/>
                  <a:pt x="933334" y="1204473"/>
                  <a:pt x="926648" y="1204473"/>
                </a:cubicBezTo>
                <a:cubicBezTo>
                  <a:pt x="919962" y="1204473"/>
                  <a:pt x="914538" y="1199051"/>
                  <a:pt x="914538" y="1192363"/>
                </a:cubicBezTo>
                <a:cubicBezTo>
                  <a:pt x="914538" y="1185676"/>
                  <a:pt x="919962" y="1180253"/>
                  <a:pt x="926648" y="1180253"/>
                </a:cubicBezTo>
                <a:close/>
                <a:moveTo>
                  <a:pt x="988049" y="1179742"/>
                </a:moveTo>
                <a:cubicBezTo>
                  <a:pt x="995025" y="1179742"/>
                  <a:pt x="1000670" y="1185393"/>
                  <a:pt x="1000670" y="1192364"/>
                </a:cubicBezTo>
                <a:cubicBezTo>
                  <a:pt x="1000670" y="1199335"/>
                  <a:pt x="995025" y="1204985"/>
                  <a:pt x="988049" y="1204985"/>
                </a:cubicBezTo>
                <a:cubicBezTo>
                  <a:pt x="981073" y="1204985"/>
                  <a:pt x="975428" y="1199335"/>
                  <a:pt x="975428" y="1192364"/>
                </a:cubicBezTo>
                <a:cubicBezTo>
                  <a:pt x="975428" y="1185393"/>
                  <a:pt x="981073" y="1179742"/>
                  <a:pt x="988049" y="1179742"/>
                </a:cubicBezTo>
                <a:close/>
                <a:moveTo>
                  <a:pt x="1050132" y="1179231"/>
                </a:moveTo>
                <a:cubicBezTo>
                  <a:pt x="1050252" y="1179229"/>
                  <a:pt x="1050354" y="1179229"/>
                  <a:pt x="1050473" y="1179231"/>
                </a:cubicBezTo>
                <a:cubicBezTo>
                  <a:pt x="1057637" y="1179326"/>
                  <a:pt x="1063368" y="1185205"/>
                  <a:pt x="1063265" y="1192364"/>
                </a:cubicBezTo>
                <a:cubicBezTo>
                  <a:pt x="1063265" y="1199618"/>
                  <a:pt x="1057381" y="1205497"/>
                  <a:pt x="1050132" y="1205497"/>
                </a:cubicBezTo>
                <a:cubicBezTo>
                  <a:pt x="1042918" y="1205405"/>
                  <a:pt x="1037084" y="1199578"/>
                  <a:pt x="1037000" y="1192364"/>
                </a:cubicBezTo>
                <a:cubicBezTo>
                  <a:pt x="1037000" y="1185110"/>
                  <a:pt x="1042884" y="1179231"/>
                  <a:pt x="1050132" y="1179231"/>
                </a:cubicBezTo>
                <a:close/>
                <a:moveTo>
                  <a:pt x="1110851" y="1178718"/>
                </a:moveTo>
                <a:cubicBezTo>
                  <a:pt x="1118390" y="1178718"/>
                  <a:pt x="1124496" y="1184828"/>
                  <a:pt x="1124496" y="1192363"/>
                </a:cubicBezTo>
                <a:cubicBezTo>
                  <a:pt x="1124496" y="1199898"/>
                  <a:pt x="1118390" y="1206008"/>
                  <a:pt x="1110851" y="1206008"/>
                </a:cubicBezTo>
                <a:cubicBezTo>
                  <a:pt x="1103313" y="1206008"/>
                  <a:pt x="1097207" y="1199898"/>
                  <a:pt x="1097207" y="1192363"/>
                </a:cubicBezTo>
                <a:cubicBezTo>
                  <a:pt x="1097207" y="1184828"/>
                  <a:pt x="1103313" y="1178718"/>
                  <a:pt x="1110851" y="1178718"/>
                </a:cubicBezTo>
                <a:close/>
                <a:moveTo>
                  <a:pt x="1172253" y="1178377"/>
                </a:moveTo>
                <a:cubicBezTo>
                  <a:pt x="1179979" y="1178377"/>
                  <a:pt x="1186239" y="1184639"/>
                  <a:pt x="1186239" y="1192363"/>
                </a:cubicBezTo>
                <a:cubicBezTo>
                  <a:pt x="1186239" y="1200088"/>
                  <a:pt x="1179979" y="1206349"/>
                  <a:pt x="1172253" y="1206349"/>
                </a:cubicBezTo>
                <a:cubicBezTo>
                  <a:pt x="1164526" y="1206349"/>
                  <a:pt x="1158267" y="1200088"/>
                  <a:pt x="1158267" y="1192363"/>
                </a:cubicBezTo>
                <a:cubicBezTo>
                  <a:pt x="1158267" y="1184639"/>
                  <a:pt x="1164526" y="1178377"/>
                  <a:pt x="1172253" y="1178377"/>
                </a:cubicBezTo>
                <a:close/>
                <a:moveTo>
                  <a:pt x="1233654" y="1177865"/>
                </a:moveTo>
                <a:cubicBezTo>
                  <a:pt x="1241653" y="1177865"/>
                  <a:pt x="1248151" y="1184357"/>
                  <a:pt x="1248151" y="1192363"/>
                </a:cubicBezTo>
                <a:cubicBezTo>
                  <a:pt x="1248151" y="1200369"/>
                  <a:pt x="1241653" y="1206860"/>
                  <a:pt x="1233654" y="1206860"/>
                </a:cubicBezTo>
                <a:cubicBezTo>
                  <a:pt x="1225655" y="1206860"/>
                  <a:pt x="1219157" y="1200369"/>
                  <a:pt x="1219157" y="1192363"/>
                </a:cubicBezTo>
                <a:cubicBezTo>
                  <a:pt x="1219157" y="1184357"/>
                  <a:pt x="1225655" y="1177865"/>
                  <a:pt x="1233654" y="1177865"/>
                </a:cubicBezTo>
                <a:close/>
                <a:moveTo>
                  <a:pt x="1971151" y="1177696"/>
                </a:moveTo>
                <a:cubicBezTo>
                  <a:pt x="1971271" y="1177694"/>
                  <a:pt x="1971373" y="1177694"/>
                  <a:pt x="1971492" y="1177696"/>
                </a:cubicBezTo>
                <a:cubicBezTo>
                  <a:pt x="1979509" y="1177791"/>
                  <a:pt x="1985922" y="1184358"/>
                  <a:pt x="1985819" y="1192364"/>
                </a:cubicBezTo>
                <a:cubicBezTo>
                  <a:pt x="1985819" y="1200465"/>
                  <a:pt x="1979253" y="1207032"/>
                  <a:pt x="1971151" y="1207032"/>
                </a:cubicBezTo>
                <a:cubicBezTo>
                  <a:pt x="1963084" y="1206940"/>
                  <a:pt x="1956568" y="1200426"/>
                  <a:pt x="1956484" y="1192364"/>
                </a:cubicBezTo>
                <a:cubicBezTo>
                  <a:pt x="1956484" y="1184262"/>
                  <a:pt x="1963050" y="1177696"/>
                  <a:pt x="1971151" y="1177696"/>
                </a:cubicBezTo>
                <a:close/>
                <a:moveTo>
                  <a:pt x="1295055" y="1177524"/>
                </a:moveTo>
                <a:cubicBezTo>
                  <a:pt x="1303242" y="1177524"/>
                  <a:pt x="1309894" y="1184168"/>
                  <a:pt x="1309894" y="1192363"/>
                </a:cubicBezTo>
                <a:cubicBezTo>
                  <a:pt x="1309894" y="1200558"/>
                  <a:pt x="1303242" y="1207202"/>
                  <a:pt x="1295055" y="1207202"/>
                </a:cubicBezTo>
                <a:cubicBezTo>
                  <a:pt x="1286869" y="1207202"/>
                  <a:pt x="1280217" y="1200558"/>
                  <a:pt x="1280217" y="1192363"/>
                </a:cubicBezTo>
                <a:cubicBezTo>
                  <a:pt x="1280217" y="1184168"/>
                  <a:pt x="1286851" y="1177524"/>
                  <a:pt x="1295055" y="1177524"/>
                </a:cubicBezTo>
                <a:close/>
                <a:moveTo>
                  <a:pt x="1357139" y="1177183"/>
                </a:moveTo>
                <a:cubicBezTo>
                  <a:pt x="1365530" y="1177183"/>
                  <a:pt x="1372319" y="1183980"/>
                  <a:pt x="1372319" y="1192363"/>
                </a:cubicBezTo>
                <a:cubicBezTo>
                  <a:pt x="1372319" y="1192421"/>
                  <a:pt x="1372319" y="1192477"/>
                  <a:pt x="1372319" y="1192535"/>
                </a:cubicBezTo>
                <a:cubicBezTo>
                  <a:pt x="1372216" y="1200823"/>
                  <a:pt x="1365428" y="1207466"/>
                  <a:pt x="1357139" y="1207372"/>
                </a:cubicBezTo>
                <a:cubicBezTo>
                  <a:pt x="1357088" y="1207372"/>
                  <a:pt x="1357019" y="1207374"/>
                  <a:pt x="1356968" y="1207374"/>
                </a:cubicBezTo>
                <a:cubicBezTo>
                  <a:pt x="1348679" y="1207372"/>
                  <a:pt x="1341959" y="1200652"/>
                  <a:pt x="1341959" y="1192363"/>
                </a:cubicBezTo>
                <a:cubicBezTo>
                  <a:pt x="1341959" y="1183980"/>
                  <a:pt x="1348747" y="1177183"/>
                  <a:pt x="1357139" y="1177183"/>
                </a:cubicBezTo>
                <a:close/>
                <a:moveTo>
                  <a:pt x="1417858" y="1176842"/>
                </a:moveTo>
                <a:cubicBezTo>
                  <a:pt x="1426436" y="1176842"/>
                  <a:pt x="1433378" y="1183791"/>
                  <a:pt x="1433378" y="1192363"/>
                </a:cubicBezTo>
                <a:cubicBezTo>
                  <a:pt x="1433378" y="1192421"/>
                  <a:pt x="1433378" y="1192478"/>
                  <a:pt x="1433378" y="1192536"/>
                </a:cubicBezTo>
                <a:cubicBezTo>
                  <a:pt x="1433276" y="1201012"/>
                  <a:pt x="1426334" y="1207807"/>
                  <a:pt x="1417858" y="1207714"/>
                </a:cubicBezTo>
                <a:cubicBezTo>
                  <a:pt x="1417806" y="1207714"/>
                  <a:pt x="1417738" y="1207715"/>
                  <a:pt x="1417687" y="1207715"/>
                </a:cubicBezTo>
                <a:cubicBezTo>
                  <a:pt x="1409210" y="1207714"/>
                  <a:pt x="1402337" y="1200842"/>
                  <a:pt x="1402337" y="1192363"/>
                </a:cubicBezTo>
                <a:cubicBezTo>
                  <a:pt x="1402337" y="1183791"/>
                  <a:pt x="1409279" y="1176842"/>
                  <a:pt x="1417858" y="1176842"/>
                </a:cubicBezTo>
                <a:close/>
                <a:moveTo>
                  <a:pt x="1479258" y="1176502"/>
                </a:moveTo>
                <a:cubicBezTo>
                  <a:pt x="1479378" y="1176500"/>
                  <a:pt x="1479480" y="1176500"/>
                  <a:pt x="1479599" y="1176502"/>
                </a:cubicBezTo>
                <a:cubicBezTo>
                  <a:pt x="1488264" y="1176597"/>
                  <a:pt x="1495223" y="1183698"/>
                  <a:pt x="1495120" y="1192364"/>
                </a:cubicBezTo>
                <a:cubicBezTo>
                  <a:pt x="1495120" y="1192422"/>
                  <a:pt x="1495120" y="1192478"/>
                  <a:pt x="1495120" y="1192536"/>
                </a:cubicBezTo>
                <a:cubicBezTo>
                  <a:pt x="1495018" y="1201200"/>
                  <a:pt x="1487923" y="1208149"/>
                  <a:pt x="1479258" y="1208055"/>
                </a:cubicBezTo>
                <a:cubicBezTo>
                  <a:pt x="1470560" y="1208055"/>
                  <a:pt x="1463499" y="1201057"/>
                  <a:pt x="1463397" y="1192364"/>
                </a:cubicBezTo>
                <a:cubicBezTo>
                  <a:pt x="1463397" y="1183604"/>
                  <a:pt x="1470492" y="1176502"/>
                  <a:pt x="1479258" y="1176502"/>
                </a:cubicBezTo>
                <a:close/>
                <a:moveTo>
                  <a:pt x="1540660" y="1176160"/>
                </a:moveTo>
                <a:cubicBezTo>
                  <a:pt x="1541069" y="1176155"/>
                  <a:pt x="1541479" y="1176165"/>
                  <a:pt x="1541888" y="1176190"/>
                </a:cubicBezTo>
                <a:cubicBezTo>
                  <a:pt x="1550723" y="1176757"/>
                  <a:pt x="1557426" y="1184379"/>
                  <a:pt x="1556863" y="1193216"/>
                </a:cubicBezTo>
                <a:cubicBezTo>
                  <a:pt x="1556863" y="1193274"/>
                  <a:pt x="1556863" y="1193330"/>
                  <a:pt x="1556863" y="1193388"/>
                </a:cubicBezTo>
                <a:cubicBezTo>
                  <a:pt x="1556761" y="1202242"/>
                  <a:pt x="1549512" y="1209342"/>
                  <a:pt x="1540660" y="1209248"/>
                </a:cubicBezTo>
                <a:cubicBezTo>
                  <a:pt x="1531961" y="1208827"/>
                  <a:pt x="1524968" y="1201914"/>
                  <a:pt x="1524457" y="1193216"/>
                </a:cubicBezTo>
                <a:cubicBezTo>
                  <a:pt x="1524439" y="1184120"/>
                  <a:pt x="1531569" y="1176615"/>
                  <a:pt x="1540660" y="1176160"/>
                </a:cubicBezTo>
                <a:close/>
                <a:moveTo>
                  <a:pt x="1602061" y="1175989"/>
                </a:moveTo>
                <a:cubicBezTo>
                  <a:pt x="1611476" y="1175989"/>
                  <a:pt x="1619117" y="1183625"/>
                  <a:pt x="1619117" y="1193045"/>
                </a:cubicBezTo>
                <a:cubicBezTo>
                  <a:pt x="1619117" y="1202465"/>
                  <a:pt x="1611476" y="1210101"/>
                  <a:pt x="1602061" y="1210101"/>
                </a:cubicBezTo>
                <a:cubicBezTo>
                  <a:pt x="1592647" y="1210101"/>
                  <a:pt x="1585006" y="1202465"/>
                  <a:pt x="1585006" y="1193045"/>
                </a:cubicBezTo>
                <a:cubicBezTo>
                  <a:pt x="1585006" y="1183625"/>
                  <a:pt x="1592647" y="1175989"/>
                  <a:pt x="1602061" y="1175989"/>
                </a:cubicBezTo>
                <a:close/>
                <a:moveTo>
                  <a:pt x="1664144" y="1175819"/>
                </a:moveTo>
                <a:cubicBezTo>
                  <a:pt x="1673559" y="1175819"/>
                  <a:pt x="1681200" y="1183455"/>
                  <a:pt x="1681200" y="1192875"/>
                </a:cubicBezTo>
                <a:cubicBezTo>
                  <a:pt x="1681200" y="1202295"/>
                  <a:pt x="1673559" y="1209931"/>
                  <a:pt x="1664144" y="1209931"/>
                </a:cubicBezTo>
                <a:cubicBezTo>
                  <a:pt x="1654730" y="1209931"/>
                  <a:pt x="1647089" y="1202295"/>
                  <a:pt x="1647089" y="1192875"/>
                </a:cubicBezTo>
                <a:cubicBezTo>
                  <a:pt x="1647089" y="1183455"/>
                  <a:pt x="1654730" y="1175819"/>
                  <a:pt x="1664144" y="1175819"/>
                </a:cubicBezTo>
                <a:close/>
                <a:moveTo>
                  <a:pt x="1724863" y="1175648"/>
                </a:moveTo>
                <a:cubicBezTo>
                  <a:pt x="1734278" y="1175648"/>
                  <a:pt x="1741919" y="1183284"/>
                  <a:pt x="1741919" y="1192704"/>
                </a:cubicBezTo>
                <a:cubicBezTo>
                  <a:pt x="1741919" y="1202124"/>
                  <a:pt x="1734278" y="1209760"/>
                  <a:pt x="1724863" y="1209760"/>
                </a:cubicBezTo>
                <a:cubicBezTo>
                  <a:pt x="1715449" y="1209760"/>
                  <a:pt x="1707808" y="1202124"/>
                  <a:pt x="1707808" y="1192704"/>
                </a:cubicBezTo>
                <a:cubicBezTo>
                  <a:pt x="1707808" y="1183284"/>
                  <a:pt x="1715449" y="1175648"/>
                  <a:pt x="1724863" y="1175648"/>
                </a:cubicBezTo>
                <a:close/>
                <a:moveTo>
                  <a:pt x="1909067" y="1175478"/>
                </a:moveTo>
                <a:cubicBezTo>
                  <a:pt x="1918482" y="1175478"/>
                  <a:pt x="1926123" y="1183114"/>
                  <a:pt x="1926123" y="1192534"/>
                </a:cubicBezTo>
                <a:cubicBezTo>
                  <a:pt x="1926123" y="1201954"/>
                  <a:pt x="1918482" y="1209590"/>
                  <a:pt x="1909067" y="1209590"/>
                </a:cubicBezTo>
                <a:cubicBezTo>
                  <a:pt x="1899653" y="1209590"/>
                  <a:pt x="1892012" y="1201954"/>
                  <a:pt x="1892012" y="1192534"/>
                </a:cubicBezTo>
                <a:cubicBezTo>
                  <a:pt x="1892012" y="1183114"/>
                  <a:pt x="1899653" y="1175478"/>
                  <a:pt x="1909067" y="1175478"/>
                </a:cubicBezTo>
                <a:close/>
                <a:moveTo>
                  <a:pt x="1847666" y="1175478"/>
                </a:moveTo>
                <a:cubicBezTo>
                  <a:pt x="1857081" y="1175478"/>
                  <a:pt x="1864722" y="1183114"/>
                  <a:pt x="1864722" y="1192534"/>
                </a:cubicBezTo>
                <a:cubicBezTo>
                  <a:pt x="1864722" y="1201954"/>
                  <a:pt x="1857081" y="1209590"/>
                  <a:pt x="1847666" y="1209590"/>
                </a:cubicBezTo>
                <a:cubicBezTo>
                  <a:pt x="1838252" y="1209590"/>
                  <a:pt x="1830611" y="1201954"/>
                  <a:pt x="1830611" y="1192534"/>
                </a:cubicBezTo>
                <a:cubicBezTo>
                  <a:pt x="1830611" y="1183114"/>
                  <a:pt x="1838252" y="1175478"/>
                  <a:pt x="1847666" y="1175478"/>
                </a:cubicBezTo>
                <a:close/>
                <a:moveTo>
                  <a:pt x="1786265" y="1175478"/>
                </a:moveTo>
                <a:cubicBezTo>
                  <a:pt x="1795680" y="1175478"/>
                  <a:pt x="1803321" y="1183114"/>
                  <a:pt x="1803321" y="1192534"/>
                </a:cubicBezTo>
                <a:cubicBezTo>
                  <a:pt x="1803321" y="1201954"/>
                  <a:pt x="1795680" y="1209590"/>
                  <a:pt x="1786265" y="1209590"/>
                </a:cubicBezTo>
                <a:cubicBezTo>
                  <a:pt x="1776851" y="1209590"/>
                  <a:pt x="1769210" y="1201954"/>
                  <a:pt x="1769210" y="1192534"/>
                </a:cubicBezTo>
                <a:cubicBezTo>
                  <a:pt x="1769210" y="1183114"/>
                  <a:pt x="1776851" y="1175478"/>
                  <a:pt x="1786265" y="1175478"/>
                </a:cubicBezTo>
                <a:close/>
                <a:moveTo>
                  <a:pt x="5629" y="1128574"/>
                </a:moveTo>
                <a:cubicBezTo>
                  <a:pt x="6942" y="1128574"/>
                  <a:pt x="8016" y="1129644"/>
                  <a:pt x="8016" y="1130962"/>
                </a:cubicBezTo>
                <a:cubicBezTo>
                  <a:pt x="8016" y="1132281"/>
                  <a:pt x="6942" y="1133350"/>
                  <a:pt x="5629" y="1133350"/>
                </a:cubicBezTo>
                <a:cubicBezTo>
                  <a:pt x="4349" y="1133266"/>
                  <a:pt x="3326" y="1132245"/>
                  <a:pt x="3241" y="1130962"/>
                </a:cubicBezTo>
                <a:cubicBezTo>
                  <a:pt x="3241" y="1129644"/>
                  <a:pt x="4315" y="1128574"/>
                  <a:pt x="5629" y="1128574"/>
                </a:cubicBezTo>
                <a:close/>
                <a:moveTo>
                  <a:pt x="67029" y="1127380"/>
                </a:moveTo>
                <a:cubicBezTo>
                  <a:pt x="69008" y="1127380"/>
                  <a:pt x="70611" y="1128984"/>
                  <a:pt x="70611" y="1130962"/>
                </a:cubicBezTo>
                <a:cubicBezTo>
                  <a:pt x="70611" y="1132941"/>
                  <a:pt x="69008" y="1134544"/>
                  <a:pt x="67029" y="1134544"/>
                </a:cubicBezTo>
                <a:cubicBezTo>
                  <a:pt x="65085" y="1134457"/>
                  <a:pt x="63533" y="1132903"/>
                  <a:pt x="63448" y="1130962"/>
                </a:cubicBezTo>
                <a:cubicBezTo>
                  <a:pt x="63448" y="1128984"/>
                  <a:pt x="65051" y="1127380"/>
                  <a:pt x="67029" y="1127380"/>
                </a:cubicBezTo>
                <a:close/>
                <a:moveTo>
                  <a:pt x="129114" y="1126698"/>
                </a:moveTo>
                <a:cubicBezTo>
                  <a:pt x="131467" y="1126698"/>
                  <a:pt x="133378" y="1128607"/>
                  <a:pt x="133378" y="1130962"/>
                </a:cubicBezTo>
                <a:cubicBezTo>
                  <a:pt x="133378" y="1133318"/>
                  <a:pt x="131467" y="1135226"/>
                  <a:pt x="129114" y="1135226"/>
                </a:cubicBezTo>
                <a:cubicBezTo>
                  <a:pt x="126760" y="1135226"/>
                  <a:pt x="124850" y="1133318"/>
                  <a:pt x="124850" y="1130962"/>
                </a:cubicBezTo>
                <a:cubicBezTo>
                  <a:pt x="124850" y="1128607"/>
                  <a:pt x="126760" y="1126698"/>
                  <a:pt x="129114" y="1126698"/>
                </a:cubicBezTo>
                <a:close/>
                <a:moveTo>
                  <a:pt x="190199" y="1125881"/>
                </a:moveTo>
                <a:cubicBezTo>
                  <a:pt x="192931" y="1125881"/>
                  <a:pt x="195145" y="1128095"/>
                  <a:pt x="195145" y="1130827"/>
                </a:cubicBezTo>
                <a:cubicBezTo>
                  <a:pt x="195145" y="1133559"/>
                  <a:pt x="192931" y="1135773"/>
                  <a:pt x="190199" y="1135773"/>
                </a:cubicBezTo>
                <a:cubicBezTo>
                  <a:pt x="187467" y="1135773"/>
                  <a:pt x="185253" y="1133559"/>
                  <a:pt x="185253" y="1130827"/>
                </a:cubicBezTo>
                <a:cubicBezTo>
                  <a:pt x="185253" y="1128095"/>
                  <a:pt x="187467" y="1125881"/>
                  <a:pt x="190199" y="1125881"/>
                </a:cubicBezTo>
                <a:close/>
                <a:moveTo>
                  <a:pt x="251234" y="1125163"/>
                </a:moveTo>
                <a:cubicBezTo>
                  <a:pt x="254440" y="1125163"/>
                  <a:pt x="257032" y="1127759"/>
                  <a:pt x="257032" y="1130963"/>
                </a:cubicBezTo>
                <a:cubicBezTo>
                  <a:pt x="257032" y="1134166"/>
                  <a:pt x="254440" y="1136761"/>
                  <a:pt x="251234" y="1136761"/>
                </a:cubicBezTo>
                <a:cubicBezTo>
                  <a:pt x="248061" y="1136673"/>
                  <a:pt x="245520" y="1134128"/>
                  <a:pt x="245435" y="1130963"/>
                </a:cubicBezTo>
                <a:cubicBezTo>
                  <a:pt x="245435" y="1127759"/>
                  <a:pt x="248027" y="1125163"/>
                  <a:pt x="251234" y="1125163"/>
                </a:cubicBezTo>
                <a:close/>
                <a:moveTo>
                  <a:pt x="312635" y="1124480"/>
                </a:moveTo>
                <a:cubicBezTo>
                  <a:pt x="316216" y="1124480"/>
                  <a:pt x="319116" y="1127382"/>
                  <a:pt x="319116" y="1130962"/>
                </a:cubicBezTo>
                <a:cubicBezTo>
                  <a:pt x="319116" y="1134542"/>
                  <a:pt x="316216" y="1137443"/>
                  <a:pt x="312635" y="1137443"/>
                </a:cubicBezTo>
                <a:cubicBezTo>
                  <a:pt x="309053" y="1137443"/>
                  <a:pt x="306154" y="1134542"/>
                  <a:pt x="306154" y="1130962"/>
                </a:cubicBezTo>
                <a:cubicBezTo>
                  <a:pt x="306154" y="1127382"/>
                  <a:pt x="309053" y="1124480"/>
                  <a:pt x="312635" y="1124480"/>
                </a:cubicBezTo>
                <a:close/>
                <a:moveTo>
                  <a:pt x="374036" y="1123798"/>
                </a:moveTo>
                <a:cubicBezTo>
                  <a:pt x="377993" y="1123798"/>
                  <a:pt x="381199" y="1127005"/>
                  <a:pt x="381199" y="1130962"/>
                </a:cubicBezTo>
                <a:cubicBezTo>
                  <a:pt x="381199" y="1134919"/>
                  <a:pt x="377993" y="1138125"/>
                  <a:pt x="374036" y="1138125"/>
                </a:cubicBezTo>
                <a:cubicBezTo>
                  <a:pt x="370079" y="1138125"/>
                  <a:pt x="366873" y="1134919"/>
                  <a:pt x="366873" y="1130962"/>
                </a:cubicBezTo>
                <a:cubicBezTo>
                  <a:pt x="366873" y="1127005"/>
                  <a:pt x="370079" y="1123798"/>
                  <a:pt x="374036" y="1123798"/>
                </a:cubicBezTo>
                <a:close/>
                <a:moveTo>
                  <a:pt x="436120" y="1123286"/>
                </a:moveTo>
                <a:cubicBezTo>
                  <a:pt x="440367" y="1123286"/>
                  <a:pt x="443795" y="1126723"/>
                  <a:pt x="443795" y="1130962"/>
                </a:cubicBezTo>
                <a:cubicBezTo>
                  <a:pt x="443795" y="1135200"/>
                  <a:pt x="440367" y="1138637"/>
                  <a:pt x="436120" y="1138637"/>
                </a:cubicBezTo>
                <a:cubicBezTo>
                  <a:pt x="431873" y="1138637"/>
                  <a:pt x="428445" y="1135200"/>
                  <a:pt x="428445" y="1130962"/>
                </a:cubicBezTo>
                <a:cubicBezTo>
                  <a:pt x="428445" y="1126723"/>
                  <a:pt x="431873" y="1123286"/>
                  <a:pt x="436120" y="1123286"/>
                </a:cubicBezTo>
                <a:close/>
                <a:moveTo>
                  <a:pt x="496839" y="1122604"/>
                </a:moveTo>
                <a:cubicBezTo>
                  <a:pt x="501461" y="1122604"/>
                  <a:pt x="505196" y="1126347"/>
                  <a:pt x="505196" y="1130962"/>
                </a:cubicBezTo>
                <a:cubicBezTo>
                  <a:pt x="505196" y="1135577"/>
                  <a:pt x="501461" y="1139319"/>
                  <a:pt x="496839" y="1139319"/>
                </a:cubicBezTo>
                <a:cubicBezTo>
                  <a:pt x="492217" y="1139319"/>
                  <a:pt x="488482" y="1135577"/>
                  <a:pt x="488482" y="1130962"/>
                </a:cubicBezTo>
                <a:cubicBezTo>
                  <a:pt x="488482" y="1126347"/>
                  <a:pt x="492217" y="1122604"/>
                  <a:pt x="496839" y="1122604"/>
                </a:cubicBezTo>
                <a:close/>
                <a:moveTo>
                  <a:pt x="558240" y="1121923"/>
                </a:moveTo>
                <a:cubicBezTo>
                  <a:pt x="558359" y="1121921"/>
                  <a:pt x="558462" y="1121921"/>
                  <a:pt x="558581" y="1121923"/>
                </a:cubicBezTo>
                <a:cubicBezTo>
                  <a:pt x="563476" y="1122018"/>
                  <a:pt x="567382" y="1126066"/>
                  <a:pt x="567280" y="1130962"/>
                </a:cubicBezTo>
                <a:cubicBezTo>
                  <a:pt x="567280" y="1135955"/>
                  <a:pt x="563238" y="1140002"/>
                  <a:pt x="558240" y="1140002"/>
                </a:cubicBezTo>
                <a:cubicBezTo>
                  <a:pt x="553243" y="1140002"/>
                  <a:pt x="549201" y="1135955"/>
                  <a:pt x="549201" y="1130962"/>
                </a:cubicBezTo>
                <a:cubicBezTo>
                  <a:pt x="549201" y="1125970"/>
                  <a:pt x="553243" y="1121923"/>
                  <a:pt x="558240" y="1121923"/>
                </a:cubicBezTo>
                <a:close/>
                <a:moveTo>
                  <a:pt x="619642" y="1121240"/>
                </a:moveTo>
                <a:cubicBezTo>
                  <a:pt x="619761" y="1121238"/>
                  <a:pt x="619863" y="1121238"/>
                  <a:pt x="619982" y="1121240"/>
                </a:cubicBezTo>
                <a:cubicBezTo>
                  <a:pt x="625253" y="1121335"/>
                  <a:pt x="629466" y="1125688"/>
                  <a:pt x="629363" y="1130962"/>
                </a:cubicBezTo>
                <a:cubicBezTo>
                  <a:pt x="629363" y="1136331"/>
                  <a:pt x="625014" y="1140684"/>
                  <a:pt x="619642" y="1140684"/>
                </a:cubicBezTo>
                <a:cubicBezTo>
                  <a:pt x="614303" y="1140593"/>
                  <a:pt x="610005" y="1136293"/>
                  <a:pt x="609920" y="1130962"/>
                </a:cubicBezTo>
                <a:cubicBezTo>
                  <a:pt x="609920" y="1125592"/>
                  <a:pt x="614269" y="1121240"/>
                  <a:pt x="619642" y="1121240"/>
                </a:cubicBezTo>
                <a:close/>
                <a:moveTo>
                  <a:pt x="681042" y="1120558"/>
                </a:moveTo>
                <a:cubicBezTo>
                  <a:pt x="686790" y="1120558"/>
                  <a:pt x="691447" y="1125216"/>
                  <a:pt x="691447" y="1130963"/>
                </a:cubicBezTo>
                <a:cubicBezTo>
                  <a:pt x="691447" y="1136709"/>
                  <a:pt x="686790" y="1141367"/>
                  <a:pt x="681042" y="1141367"/>
                </a:cubicBezTo>
                <a:cubicBezTo>
                  <a:pt x="675329" y="1141275"/>
                  <a:pt x="670724" y="1136671"/>
                  <a:pt x="670639" y="1130963"/>
                </a:cubicBezTo>
                <a:cubicBezTo>
                  <a:pt x="670639" y="1125216"/>
                  <a:pt x="675295" y="1120558"/>
                  <a:pt x="681042" y="1120558"/>
                </a:cubicBezTo>
                <a:close/>
                <a:moveTo>
                  <a:pt x="743126" y="1120047"/>
                </a:moveTo>
                <a:cubicBezTo>
                  <a:pt x="743245" y="1120045"/>
                  <a:pt x="743347" y="1120045"/>
                  <a:pt x="743467" y="1120047"/>
                </a:cubicBezTo>
                <a:cubicBezTo>
                  <a:pt x="749402" y="1120142"/>
                  <a:pt x="754144" y="1125029"/>
                  <a:pt x="754042" y="1130963"/>
                </a:cubicBezTo>
                <a:cubicBezTo>
                  <a:pt x="754042" y="1136992"/>
                  <a:pt x="749146" y="1141878"/>
                  <a:pt x="743126" y="1141878"/>
                </a:cubicBezTo>
                <a:cubicBezTo>
                  <a:pt x="737105" y="1141878"/>
                  <a:pt x="732210" y="1136992"/>
                  <a:pt x="732210" y="1130963"/>
                </a:cubicBezTo>
                <a:cubicBezTo>
                  <a:pt x="732210" y="1124933"/>
                  <a:pt x="737105" y="1120047"/>
                  <a:pt x="743126" y="1120047"/>
                </a:cubicBezTo>
                <a:close/>
                <a:moveTo>
                  <a:pt x="803844" y="1119364"/>
                </a:moveTo>
                <a:cubicBezTo>
                  <a:pt x="803964" y="1119362"/>
                  <a:pt x="804066" y="1119362"/>
                  <a:pt x="804185" y="1119364"/>
                </a:cubicBezTo>
                <a:cubicBezTo>
                  <a:pt x="810497" y="1119459"/>
                  <a:pt x="815545" y="1124651"/>
                  <a:pt x="815442" y="1130962"/>
                </a:cubicBezTo>
                <a:cubicBezTo>
                  <a:pt x="815442" y="1137368"/>
                  <a:pt x="810258" y="1142560"/>
                  <a:pt x="803844" y="1142560"/>
                </a:cubicBezTo>
                <a:cubicBezTo>
                  <a:pt x="797483" y="1142468"/>
                  <a:pt x="792332" y="1137329"/>
                  <a:pt x="792247" y="1130962"/>
                </a:cubicBezTo>
                <a:cubicBezTo>
                  <a:pt x="792247" y="1124555"/>
                  <a:pt x="797431" y="1119364"/>
                  <a:pt x="803844" y="1119364"/>
                </a:cubicBezTo>
                <a:close/>
                <a:moveTo>
                  <a:pt x="865246" y="1118852"/>
                </a:moveTo>
                <a:cubicBezTo>
                  <a:pt x="871932" y="1118852"/>
                  <a:pt x="877356" y="1124274"/>
                  <a:pt x="877356" y="1130962"/>
                </a:cubicBezTo>
                <a:cubicBezTo>
                  <a:pt x="877356" y="1137650"/>
                  <a:pt x="871932" y="1143072"/>
                  <a:pt x="865246" y="1143072"/>
                </a:cubicBezTo>
                <a:cubicBezTo>
                  <a:pt x="858560" y="1143072"/>
                  <a:pt x="853137" y="1137650"/>
                  <a:pt x="853137" y="1130962"/>
                </a:cubicBezTo>
                <a:cubicBezTo>
                  <a:pt x="853137" y="1124274"/>
                  <a:pt x="858560" y="1118852"/>
                  <a:pt x="865246" y="1118852"/>
                </a:cubicBezTo>
                <a:close/>
                <a:moveTo>
                  <a:pt x="926647" y="1118340"/>
                </a:moveTo>
                <a:cubicBezTo>
                  <a:pt x="933623" y="1118340"/>
                  <a:pt x="939268" y="1123991"/>
                  <a:pt x="939268" y="1130962"/>
                </a:cubicBezTo>
                <a:cubicBezTo>
                  <a:pt x="939268" y="1137933"/>
                  <a:pt x="933623" y="1143583"/>
                  <a:pt x="926647" y="1143583"/>
                </a:cubicBezTo>
                <a:cubicBezTo>
                  <a:pt x="919722" y="1143491"/>
                  <a:pt x="914111" y="1137893"/>
                  <a:pt x="914026" y="1130962"/>
                </a:cubicBezTo>
                <a:cubicBezTo>
                  <a:pt x="914026" y="1123991"/>
                  <a:pt x="919671" y="1118340"/>
                  <a:pt x="926647" y="1118340"/>
                </a:cubicBezTo>
                <a:close/>
                <a:moveTo>
                  <a:pt x="988048" y="1117658"/>
                </a:moveTo>
                <a:cubicBezTo>
                  <a:pt x="995399" y="1117658"/>
                  <a:pt x="1001352" y="1123614"/>
                  <a:pt x="1001352" y="1130962"/>
                </a:cubicBezTo>
                <a:cubicBezTo>
                  <a:pt x="1001352" y="1138310"/>
                  <a:pt x="995399" y="1144266"/>
                  <a:pt x="988048" y="1144266"/>
                </a:cubicBezTo>
                <a:cubicBezTo>
                  <a:pt x="980697" y="1144266"/>
                  <a:pt x="974745" y="1138310"/>
                  <a:pt x="974745" y="1130962"/>
                </a:cubicBezTo>
                <a:cubicBezTo>
                  <a:pt x="974745" y="1123614"/>
                  <a:pt x="980697" y="1117658"/>
                  <a:pt x="988048" y="1117658"/>
                </a:cubicBezTo>
                <a:close/>
                <a:moveTo>
                  <a:pt x="1049816" y="1117012"/>
                </a:moveTo>
                <a:cubicBezTo>
                  <a:pt x="1057446" y="1117012"/>
                  <a:pt x="1063632" y="1123197"/>
                  <a:pt x="1063632" y="1130827"/>
                </a:cubicBezTo>
                <a:cubicBezTo>
                  <a:pt x="1063632" y="1138457"/>
                  <a:pt x="1057446" y="1144642"/>
                  <a:pt x="1049816" y="1144642"/>
                </a:cubicBezTo>
                <a:cubicBezTo>
                  <a:pt x="1042186" y="1144642"/>
                  <a:pt x="1036001" y="1138457"/>
                  <a:pt x="1036001" y="1130827"/>
                </a:cubicBezTo>
                <a:cubicBezTo>
                  <a:pt x="1036001" y="1123197"/>
                  <a:pt x="1042186" y="1117012"/>
                  <a:pt x="1049816" y="1117012"/>
                </a:cubicBezTo>
                <a:close/>
                <a:moveTo>
                  <a:pt x="1172253" y="1116124"/>
                </a:moveTo>
                <a:cubicBezTo>
                  <a:pt x="1172372" y="1116122"/>
                  <a:pt x="1172475" y="1116122"/>
                  <a:pt x="1172594" y="1116124"/>
                </a:cubicBezTo>
                <a:cubicBezTo>
                  <a:pt x="1180610" y="1116219"/>
                  <a:pt x="1187023" y="1122786"/>
                  <a:pt x="1186921" y="1130792"/>
                </a:cubicBezTo>
                <a:cubicBezTo>
                  <a:pt x="1186921" y="1138893"/>
                  <a:pt x="1180355" y="1145460"/>
                  <a:pt x="1172253" y="1145460"/>
                </a:cubicBezTo>
                <a:cubicBezTo>
                  <a:pt x="1164186" y="1145368"/>
                  <a:pt x="1157670" y="1138854"/>
                  <a:pt x="1157585" y="1130792"/>
                </a:cubicBezTo>
                <a:cubicBezTo>
                  <a:pt x="1157585" y="1122690"/>
                  <a:pt x="1164151" y="1116124"/>
                  <a:pt x="1172253" y="1116124"/>
                </a:cubicBezTo>
                <a:close/>
                <a:moveTo>
                  <a:pt x="1971151" y="1116123"/>
                </a:moveTo>
                <a:cubicBezTo>
                  <a:pt x="1979628" y="1116123"/>
                  <a:pt x="1986501" y="1122995"/>
                  <a:pt x="1986501" y="1131474"/>
                </a:cubicBezTo>
                <a:cubicBezTo>
                  <a:pt x="1986501" y="1131532"/>
                  <a:pt x="1986501" y="1131588"/>
                  <a:pt x="1986501" y="1131646"/>
                </a:cubicBezTo>
                <a:cubicBezTo>
                  <a:pt x="1986399" y="1140029"/>
                  <a:pt x="1979542" y="1146747"/>
                  <a:pt x="1971151" y="1146654"/>
                </a:cubicBezTo>
                <a:cubicBezTo>
                  <a:pt x="1962742" y="1146654"/>
                  <a:pt x="1955886" y="1139886"/>
                  <a:pt x="1955801" y="1131474"/>
                </a:cubicBezTo>
                <a:cubicBezTo>
                  <a:pt x="1955801" y="1122995"/>
                  <a:pt x="1962674" y="1116123"/>
                  <a:pt x="1971151" y="1116123"/>
                </a:cubicBezTo>
                <a:close/>
                <a:moveTo>
                  <a:pt x="1295055" y="1116123"/>
                </a:moveTo>
                <a:cubicBezTo>
                  <a:pt x="1303634" y="1116123"/>
                  <a:pt x="1310576" y="1123072"/>
                  <a:pt x="1310576" y="1131644"/>
                </a:cubicBezTo>
                <a:cubicBezTo>
                  <a:pt x="1310576" y="1131702"/>
                  <a:pt x="1310576" y="1131759"/>
                  <a:pt x="1310576" y="1131817"/>
                </a:cubicBezTo>
                <a:cubicBezTo>
                  <a:pt x="1310474" y="1140293"/>
                  <a:pt x="1303532" y="1147088"/>
                  <a:pt x="1295055" y="1146995"/>
                </a:cubicBezTo>
                <a:cubicBezTo>
                  <a:pt x="1295004" y="1146995"/>
                  <a:pt x="1294936" y="1146996"/>
                  <a:pt x="1294885" y="1146996"/>
                </a:cubicBezTo>
                <a:cubicBezTo>
                  <a:pt x="1286408" y="1146995"/>
                  <a:pt x="1279535" y="1140123"/>
                  <a:pt x="1279535" y="1131644"/>
                </a:cubicBezTo>
                <a:cubicBezTo>
                  <a:pt x="1279535" y="1123072"/>
                  <a:pt x="1286476" y="1116123"/>
                  <a:pt x="1295055" y="1116123"/>
                </a:cubicBezTo>
                <a:close/>
                <a:moveTo>
                  <a:pt x="1233654" y="1116123"/>
                </a:moveTo>
                <a:cubicBezTo>
                  <a:pt x="1242045" y="1116123"/>
                  <a:pt x="1248833" y="1122920"/>
                  <a:pt x="1248833" y="1131303"/>
                </a:cubicBezTo>
                <a:cubicBezTo>
                  <a:pt x="1248833" y="1131361"/>
                  <a:pt x="1248833" y="1131417"/>
                  <a:pt x="1248833" y="1131475"/>
                </a:cubicBezTo>
                <a:cubicBezTo>
                  <a:pt x="1248731" y="1139763"/>
                  <a:pt x="1241943" y="1146406"/>
                  <a:pt x="1233654" y="1146312"/>
                </a:cubicBezTo>
                <a:cubicBezTo>
                  <a:pt x="1233602" y="1146312"/>
                  <a:pt x="1233534" y="1146314"/>
                  <a:pt x="1233483" y="1146314"/>
                </a:cubicBezTo>
                <a:cubicBezTo>
                  <a:pt x="1225194" y="1146312"/>
                  <a:pt x="1218474" y="1139592"/>
                  <a:pt x="1218474" y="1131303"/>
                </a:cubicBezTo>
                <a:cubicBezTo>
                  <a:pt x="1218474" y="1122920"/>
                  <a:pt x="1225262" y="1116123"/>
                  <a:pt x="1233654" y="1116123"/>
                </a:cubicBezTo>
                <a:close/>
                <a:moveTo>
                  <a:pt x="1110851" y="1116123"/>
                </a:moveTo>
                <a:cubicBezTo>
                  <a:pt x="1118662" y="1116123"/>
                  <a:pt x="1125007" y="1122461"/>
                  <a:pt x="1125007" y="1130280"/>
                </a:cubicBezTo>
                <a:cubicBezTo>
                  <a:pt x="1125007" y="1138098"/>
                  <a:pt x="1118662" y="1144436"/>
                  <a:pt x="1110851" y="1144436"/>
                </a:cubicBezTo>
                <a:cubicBezTo>
                  <a:pt x="1103073" y="1144344"/>
                  <a:pt x="1096779" y="1138059"/>
                  <a:pt x="1096695" y="1130280"/>
                </a:cubicBezTo>
                <a:cubicBezTo>
                  <a:pt x="1096695" y="1122461"/>
                  <a:pt x="1103039" y="1116123"/>
                  <a:pt x="1110851" y="1116123"/>
                </a:cubicBezTo>
                <a:close/>
                <a:moveTo>
                  <a:pt x="1357138" y="1114929"/>
                </a:moveTo>
                <a:cubicBezTo>
                  <a:pt x="1365990" y="1114929"/>
                  <a:pt x="1373171" y="1122108"/>
                  <a:pt x="1373171" y="1130962"/>
                </a:cubicBezTo>
                <a:cubicBezTo>
                  <a:pt x="1373085" y="1139749"/>
                  <a:pt x="1365922" y="1146824"/>
                  <a:pt x="1357138" y="1146824"/>
                </a:cubicBezTo>
                <a:cubicBezTo>
                  <a:pt x="1348354" y="1146824"/>
                  <a:pt x="1341191" y="1139749"/>
                  <a:pt x="1341106" y="1130962"/>
                </a:cubicBezTo>
                <a:cubicBezTo>
                  <a:pt x="1341106" y="1122108"/>
                  <a:pt x="1348286" y="1114929"/>
                  <a:pt x="1357138" y="1114929"/>
                </a:cubicBezTo>
                <a:close/>
                <a:moveTo>
                  <a:pt x="1417857" y="1114588"/>
                </a:moveTo>
                <a:cubicBezTo>
                  <a:pt x="1427272" y="1114588"/>
                  <a:pt x="1434913" y="1122224"/>
                  <a:pt x="1434913" y="1131644"/>
                </a:cubicBezTo>
                <a:cubicBezTo>
                  <a:pt x="1434453" y="1140730"/>
                  <a:pt x="1426948" y="1147859"/>
                  <a:pt x="1417857" y="1147847"/>
                </a:cubicBezTo>
                <a:cubicBezTo>
                  <a:pt x="1408767" y="1147859"/>
                  <a:pt x="1401262" y="1140730"/>
                  <a:pt x="1400802" y="1131644"/>
                </a:cubicBezTo>
                <a:cubicBezTo>
                  <a:pt x="1400802" y="1122224"/>
                  <a:pt x="1408443" y="1114588"/>
                  <a:pt x="1417857" y="1114588"/>
                </a:cubicBezTo>
                <a:close/>
                <a:moveTo>
                  <a:pt x="1479258" y="1114247"/>
                </a:moveTo>
                <a:cubicBezTo>
                  <a:pt x="1488673" y="1114247"/>
                  <a:pt x="1496314" y="1121883"/>
                  <a:pt x="1496314" y="1131303"/>
                </a:cubicBezTo>
                <a:cubicBezTo>
                  <a:pt x="1496314" y="1140723"/>
                  <a:pt x="1488673" y="1148359"/>
                  <a:pt x="1479258" y="1148359"/>
                </a:cubicBezTo>
                <a:cubicBezTo>
                  <a:pt x="1469844" y="1148359"/>
                  <a:pt x="1462203" y="1140723"/>
                  <a:pt x="1462203" y="1131303"/>
                </a:cubicBezTo>
                <a:cubicBezTo>
                  <a:pt x="1462203" y="1121883"/>
                  <a:pt x="1469844" y="1114247"/>
                  <a:pt x="1479258" y="1114247"/>
                </a:cubicBezTo>
                <a:close/>
                <a:moveTo>
                  <a:pt x="1540660" y="1114076"/>
                </a:moveTo>
                <a:cubicBezTo>
                  <a:pt x="1550075" y="1114076"/>
                  <a:pt x="1557716" y="1121712"/>
                  <a:pt x="1557716" y="1131132"/>
                </a:cubicBezTo>
                <a:cubicBezTo>
                  <a:pt x="1557716" y="1140552"/>
                  <a:pt x="1550075" y="1148188"/>
                  <a:pt x="1540660" y="1148188"/>
                </a:cubicBezTo>
                <a:cubicBezTo>
                  <a:pt x="1531246" y="1148188"/>
                  <a:pt x="1523605" y="1140552"/>
                  <a:pt x="1523605" y="1131132"/>
                </a:cubicBezTo>
                <a:cubicBezTo>
                  <a:pt x="1523605" y="1121712"/>
                  <a:pt x="1531246" y="1114076"/>
                  <a:pt x="1540660" y="1114076"/>
                </a:cubicBezTo>
                <a:close/>
                <a:moveTo>
                  <a:pt x="1602061" y="1113735"/>
                </a:moveTo>
                <a:cubicBezTo>
                  <a:pt x="1611476" y="1113735"/>
                  <a:pt x="1619117" y="1121371"/>
                  <a:pt x="1619117" y="1130791"/>
                </a:cubicBezTo>
                <a:cubicBezTo>
                  <a:pt x="1619117" y="1140211"/>
                  <a:pt x="1611476" y="1147847"/>
                  <a:pt x="1602061" y="1147847"/>
                </a:cubicBezTo>
                <a:cubicBezTo>
                  <a:pt x="1592647" y="1147847"/>
                  <a:pt x="1585006" y="1140211"/>
                  <a:pt x="1585006" y="1130791"/>
                </a:cubicBezTo>
                <a:cubicBezTo>
                  <a:pt x="1585006" y="1121371"/>
                  <a:pt x="1592647" y="1113735"/>
                  <a:pt x="1602061" y="1113735"/>
                </a:cubicBezTo>
                <a:close/>
                <a:moveTo>
                  <a:pt x="1664144" y="1113565"/>
                </a:moveTo>
                <a:cubicBezTo>
                  <a:pt x="1673559" y="1113565"/>
                  <a:pt x="1681200" y="1121201"/>
                  <a:pt x="1681200" y="1130621"/>
                </a:cubicBezTo>
                <a:cubicBezTo>
                  <a:pt x="1681200" y="1140041"/>
                  <a:pt x="1673559" y="1147677"/>
                  <a:pt x="1664144" y="1147677"/>
                </a:cubicBezTo>
                <a:cubicBezTo>
                  <a:pt x="1654730" y="1147677"/>
                  <a:pt x="1647089" y="1140041"/>
                  <a:pt x="1647089" y="1130621"/>
                </a:cubicBezTo>
                <a:cubicBezTo>
                  <a:pt x="1647089" y="1121201"/>
                  <a:pt x="1654730" y="1113565"/>
                  <a:pt x="1664144" y="1113565"/>
                </a:cubicBezTo>
                <a:close/>
                <a:moveTo>
                  <a:pt x="1786265" y="1113394"/>
                </a:moveTo>
                <a:cubicBezTo>
                  <a:pt x="1795680" y="1113394"/>
                  <a:pt x="1803321" y="1121030"/>
                  <a:pt x="1803321" y="1130450"/>
                </a:cubicBezTo>
                <a:cubicBezTo>
                  <a:pt x="1803321" y="1139870"/>
                  <a:pt x="1795680" y="1147506"/>
                  <a:pt x="1786265" y="1147506"/>
                </a:cubicBezTo>
                <a:cubicBezTo>
                  <a:pt x="1776851" y="1147506"/>
                  <a:pt x="1769210" y="1139870"/>
                  <a:pt x="1769210" y="1130450"/>
                </a:cubicBezTo>
                <a:cubicBezTo>
                  <a:pt x="1769210" y="1121030"/>
                  <a:pt x="1776851" y="1113394"/>
                  <a:pt x="1786265" y="1113394"/>
                </a:cubicBezTo>
                <a:close/>
                <a:moveTo>
                  <a:pt x="1724863" y="1113394"/>
                </a:moveTo>
                <a:cubicBezTo>
                  <a:pt x="1734278" y="1113394"/>
                  <a:pt x="1741919" y="1121030"/>
                  <a:pt x="1741919" y="1130450"/>
                </a:cubicBezTo>
                <a:cubicBezTo>
                  <a:pt x="1741919" y="1139870"/>
                  <a:pt x="1734278" y="1147506"/>
                  <a:pt x="1724863" y="1147506"/>
                </a:cubicBezTo>
                <a:cubicBezTo>
                  <a:pt x="1715449" y="1147506"/>
                  <a:pt x="1707808" y="1139870"/>
                  <a:pt x="1707808" y="1130450"/>
                </a:cubicBezTo>
                <a:cubicBezTo>
                  <a:pt x="1707808" y="1121030"/>
                  <a:pt x="1715449" y="1113394"/>
                  <a:pt x="1724863" y="1113394"/>
                </a:cubicBezTo>
                <a:close/>
                <a:moveTo>
                  <a:pt x="1909434" y="1113089"/>
                </a:moveTo>
                <a:cubicBezTo>
                  <a:pt x="1919231" y="1113089"/>
                  <a:pt x="1927172" y="1121031"/>
                  <a:pt x="1927172" y="1130827"/>
                </a:cubicBezTo>
                <a:cubicBezTo>
                  <a:pt x="1927172" y="1140624"/>
                  <a:pt x="1919231" y="1148565"/>
                  <a:pt x="1909434" y="1148565"/>
                </a:cubicBezTo>
                <a:cubicBezTo>
                  <a:pt x="1899638" y="1148565"/>
                  <a:pt x="1891696" y="1140624"/>
                  <a:pt x="1891696" y="1130827"/>
                </a:cubicBezTo>
                <a:cubicBezTo>
                  <a:pt x="1891696" y="1121031"/>
                  <a:pt x="1899638" y="1113089"/>
                  <a:pt x="1909434" y="1113089"/>
                </a:cubicBezTo>
                <a:close/>
                <a:moveTo>
                  <a:pt x="1848033" y="1113089"/>
                </a:moveTo>
                <a:cubicBezTo>
                  <a:pt x="1857830" y="1113089"/>
                  <a:pt x="1865771" y="1121031"/>
                  <a:pt x="1865771" y="1130827"/>
                </a:cubicBezTo>
                <a:cubicBezTo>
                  <a:pt x="1865771" y="1140624"/>
                  <a:pt x="1857830" y="1148565"/>
                  <a:pt x="1848033" y="1148565"/>
                </a:cubicBezTo>
                <a:cubicBezTo>
                  <a:pt x="1838237" y="1148565"/>
                  <a:pt x="1830295" y="1140624"/>
                  <a:pt x="1830295" y="1130827"/>
                </a:cubicBezTo>
                <a:cubicBezTo>
                  <a:pt x="1830295" y="1121031"/>
                  <a:pt x="1838237" y="1113089"/>
                  <a:pt x="1848033" y="1113089"/>
                </a:cubicBezTo>
                <a:close/>
                <a:moveTo>
                  <a:pt x="5629" y="1066831"/>
                </a:moveTo>
                <a:cubicBezTo>
                  <a:pt x="7129" y="1066831"/>
                  <a:pt x="8358" y="1068053"/>
                  <a:pt x="8358" y="1069560"/>
                </a:cubicBezTo>
                <a:cubicBezTo>
                  <a:pt x="8358" y="1071068"/>
                  <a:pt x="7129" y="1072289"/>
                  <a:pt x="5629" y="1072289"/>
                </a:cubicBezTo>
                <a:cubicBezTo>
                  <a:pt x="4127" y="1072289"/>
                  <a:pt x="2900" y="1071068"/>
                  <a:pt x="2900" y="1069560"/>
                </a:cubicBezTo>
                <a:cubicBezTo>
                  <a:pt x="2900" y="1068053"/>
                  <a:pt x="4127" y="1066831"/>
                  <a:pt x="5629" y="1066831"/>
                </a:cubicBezTo>
                <a:close/>
                <a:moveTo>
                  <a:pt x="189833" y="1064955"/>
                </a:moveTo>
                <a:cubicBezTo>
                  <a:pt x="192852" y="1064955"/>
                  <a:pt x="195291" y="1067400"/>
                  <a:pt x="195291" y="1070413"/>
                </a:cubicBezTo>
                <a:cubicBezTo>
                  <a:pt x="195291" y="1073427"/>
                  <a:pt x="192852" y="1075871"/>
                  <a:pt x="189833" y="1075871"/>
                </a:cubicBezTo>
                <a:cubicBezTo>
                  <a:pt x="186848" y="1075783"/>
                  <a:pt x="184460" y="1073390"/>
                  <a:pt x="184375" y="1070413"/>
                </a:cubicBezTo>
                <a:cubicBezTo>
                  <a:pt x="184375" y="1067400"/>
                  <a:pt x="186814" y="1064955"/>
                  <a:pt x="189833" y="1064955"/>
                </a:cubicBezTo>
                <a:close/>
                <a:moveTo>
                  <a:pt x="129113" y="1064955"/>
                </a:moveTo>
                <a:cubicBezTo>
                  <a:pt x="129232" y="1064950"/>
                  <a:pt x="129352" y="1064950"/>
                  <a:pt x="129454" y="1064955"/>
                </a:cubicBezTo>
                <a:cubicBezTo>
                  <a:pt x="131996" y="1065051"/>
                  <a:pt x="133991" y="1067190"/>
                  <a:pt x="133889" y="1069731"/>
                </a:cubicBezTo>
                <a:cubicBezTo>
                  <a:pt x="133889" y="1072368"/>
                  <a:pt x="131757" y="1074507"/>
                  <a:pt x="129113" y="1074507"/>
                </a:cubicBezTo>
                <a:cubicBezTo>
                  <a:pt x="126521" y="1074418"/>
                  <a:pt x="124423" y="1072330"/>
                  <a:pt x="124338" y="1069731"/>
                </a:cubicBezTo>
                <a:cubicBezTo>
                  <a:pt x="124338" y="1067094"/>
                  <a:pt x="126470" y="1064955"/>
                  <a:pt x="129113" y="1064955"/>
                </a:cubicBezTo>
                <a:close/>
                <a:moveTo>
                  <a:pt x="67030" y="1064955"/>
                </a:moveTo>
                <a:cubicBezTo>
                  <a:pt x="67150" y="1064950"/>
                  <a:pt x="67269" y="1064950"/>
                  <a:pt x="67371" y="1064955"/>
                </a:cubicBezTo>
                <a:cubicBezTo>
                  <a:pt x="69537" y="1065051"/>
                  <a:pt x="71226" y="1066884"/>
                  <a:pt x="71124" y="1069049"/>
                </a:cubicBezTo>
                <a:cubicBezTo>
                  <a:pt x="71124" y="1071309"/>
                  <a:pt x="69299" y="1073142"/>
                  <a:pt x="67030" y="1073142"/>
                </a:cubicBezTo>
                <a:cubicBezTo>
                  <a:pt x="64761" y="1073142"/>
                  <a:pt x="62937" y="1071309"/>
                  <a:pt x="62937" y="1069049"/>
                </a:cubicBezTo>
                <a:cubicBezTo>
                  <a:pt x="62937" y="1066789"/>
                  <a:pt x="64761" y="1064955"/>
                  <a:pt x="67030" y="1064955"/>
                </a:cubicBezTo>
                <a:close/>
                <a:moveTo>
                  <a:pt x="251234" y="1063420"/>
                </a:moveTo>
                <a:cubicBezTo>
                  <a:pt x="254628" y="1063420"/>
                  <a:pt x="257374" y="1066170"/>
                  <a:pt x="257374" y="1069560"/>
                </a:cubicBezTo>
                <a:cubicBezTo>
                  <a:pt x="257374" y="1072951"/>
                  <a:pt x="254628" y="1075701"/>
                  <a:pt x="251234" y="1075701"/>
                </a:cubicBezTo>
                <a:cubicBezTo>
                  <a:pt x="247840" y="1075701"/>
                  <a:pt x="245094" y="1072951"/>
                  <a:pt x="245094" y="1069560"/>
                </a:cubicBezTo>
                <a:cubicBezTo>
                  <a:pt x="245094" y="1066170"/>
                  <a:pt x="247840" y="1063420"/>
                  <a:pt x="251234" y="1063420"/>
                </a:cubicBezTo>
                <a:close/>
                <a:moveTo>
                  <a:pt x="312635" y="1062738"/>
                </a:moveTo>
                <a:cubicBezTo>
                  <a:pt x="316404" y="1062738"/>
                  <a:pt x="319458" y="1065793"/>
                  <a:pt x="319458" y="1069561"/>
                </a:cubicBezTo>
                <a:cubicBezTo>
                  <a:pt x="319458" y="1073328"/>
                  <a:pt x="316404" y="1076383"/>
                  <a:pt x="312635" y="1076383"/>
                </a:cubicBezTo>
                <a:cubicBezTo>
                  <a:pt x="308866" y="1076383"/>
                  <a:pt x="305813" y="1073328"/>
                  <a:pt x="305813" y="1069561"/>
                </a:cubicBezTo>
                <a:cubicBezTo>
                  <a:pt x="305813" y="1065793"/>
                  <a:pt x="308866" y="1062738"/>
                  <a:pt x="312635" y="1062738"/>
                </a:cubicBezTo>
                <a:close/>
                <a:moveTo>
                  <a:pt x="374036" y="1062056"/>
                </a:moveTo>
                <a:cubicBezTo>
                  <a:pt x="374155" y="1062053"/>
                  <a:pt x="374257" y="1062053"/>
                  <a:pt x="374377" y="1062056"/>
                </a:cubicBezTo>
                <a:cubicBezTo>
                  <a:pt x="378437" y="1062151"/>
                  <a:pt x="381643" y="1065511"/>
                  <a:pt x="381540" y="1069560"/>
                </a:cubicBezTo>
                <a:cubicBezTo>
                  <a:pt x="381540" y="1073705"/>
                  <a:pt x="378180" y="1077065"/>
                  <a:pt x="374036" y="1077065"/>
                </a:cubicBezTo>
                <a:cubicBezTo>
                  <a:pt x="369891" y="1077065"/>
                  <a:pt x="366532" y="1073705"/>
                  <a:pt x="366532" y="1069560"/>
                </a:cubicBezTo>
                <a:cubicBezTo>
                  <a:pt x="366532" y="1065416"/>
                  <a:pt x="369891" y="1062056"/>
                  <a:pt x="374036" y="1062056"/>
                </a:cubicBezTo>
                <a:close/>
                <a:moveTo>
                  <a:pt x="436120" y="1061374"/>
                </a:moveTo>
                <a:cubicBezTo>
                  <a:pt x="436239" y="1061372"/>
                  <a:pt x="436341" y="1061372"/>
                  <a:pt x="436461" y="1061374"/>
                </a:cubicBezTo>
                <a:cubicBezTo>
                  <a:pt x="440895" y="1061469"/>
                  <a:pt x="444409" y="1065134"/>
                  <a:pt x="444307" y="1069560"/>
                </a:cubicBezTo>
                <a:cubicBezTo>
                  <a:pt x="444307" y="1074082"/>
                  <a:pt x="440640" y="1077747"/>
                  <a:pt x="436120" y="1077747"/>
                </a:cubicBezTo>
                <a:cubicBezTo>
                  <a:pt x="431634" y="1077657"/>
                  <a:pt x="428018" y="1074044"/>
                  <a:pt x="427933" y="1069560"/>
                </a:cubicBezTo>
                <a:cubicBezTo>
                  <a:pt x="427933" y="1065039"/>
                  <a:pt x="431600" y="1061374"/>
                  <a:pt x="436120" y="1061374"/>
                </a:cubicBezTo>
                <a:close/>
                <a:moveTo>
                  <a:pt x="496838" y="1060691"/>
                </a:moveTo>
                <a:cubicBezTo>
                  <a:pt x="501733" y="1060691"/>
                  <a:pt x="505707" y="1064662"/>
                  <a:pt x="505707" y="1069560"/>
                </a:cubicBezTo>
                <a:cubicBezTo>
                  <a:pt x="505707" y="1074459"/>
                  <a:pt x="501733" y="1078430"/>
                  <a:pt x="496838" y="1078430"/>
                </a:cubicBezTo>
                <a:cubicBezTo>
                  <a:pt x="491977" y="1078339"/>
                  <a:pt x="488055" y="1074420"/>
                  <a:pt x="487970" y="1069560"/>
                </a:cubicBezTo>
                <a:cubicBezTo>
                  <a:pt x="487970" y="1064662"/>
                  <a:pt x="491944" y="1060691"/>
                  <a:pt x="496838" y="1060691"/>
                </a:cubicBezTo>
                <a:close/>
                <a:moveTo>
                  <a:pt x="558240" y="1060009"/>
                </a:moveTo>
                <a:cubicBezTo>
                  <a:pt x="563510" y="1060009"/>
                  <a:pt x="567791" y="1064285"/>
                  <a:pt x="567791" y="1069561"/>
                </a:cubicBezTo>
                <a:cubicBezTo>
                  <a:pt x="567791" y="1074836"/>
                  <a:pt x="563510" y="1079112"/>
                  <a:pt x="558240" y="1079112"/>
                </a:cubicBezTo>
                <a:cubicBezTo>
                  <a:pt x="552970" y="1079112"/>
                  <a:pt x="548689" y="1074836"/>
                  <a:pt x="548689" y="1069561"/>
                </a:cubicBezTo>
                <a:cubicBezTo>
                  <a:pt x="548689" y="1064285"/>
                  <a:pt x="552970" y="1060009"/>
                  <a:pt x="558240" y="1060009"/>
                </a:cubicBezTo>
                <a:close/>
                <a:moveTo>
                  <a:pt x="619641" y="1059327"/>
                </a:moveTo>
                <a:cubicBezTo>
                  <a:pt x="625287" y="1059327"/>
                  <a:pt x="629874" y="1063909"/>
                  <a:pt x="629874" y="1069561"/>
                </a:cubicBezTo>
                <a:cubicBezTo>
                  <a:pt x="629874" y="1075213"/>
                  <a:pt x="625287" y="1079795"/>
                  <a:pt x="619641" y="1079795"/>
                </a:cubicBezTo>
                <a:cubicBezTo>
                  <a:pt x="613995" y="1079795"/>
                  <a:pt x="609408" y="1075213"/>
                  <a:pt x="609408" y="1069561"/>
                </a:cubicBezTo>
                <a:cubicBezTo>
                  <a:pt x="609408" y="1063909"/>
                  <a:pt x="613995" y="1059327"/>
                  <a:pt x="619641" y="1059327"/>
                </a:cubicBezTo>
                <a:close/>
                <a:moveTo>
                  <a:pt x="681042" y="1058645"/>
                </a:moveTo>
                <a:cubicBezTo>
                  <a:pt x="681162" y="1058643"/>
                  <a:pt x="681264" y="1058643"/>
                  <a:pt x="681384" y="1058645"/>
                </a:cubicBezTo>
                <a:cubicBezTo>
                  <a:pt x="687319" y="1058740"/>
                  <a:pt x="692061" y="1063627"/>
                  <a:pt x="691958" y="1069560"/>
                </a:cubicBezTo>
                <a:cubicBezTo>
                  <a:pt x="691958" y="1075590"/>
                  <a:pt x="687063" y="1080476"/>
                  <a:pt x="681042" y="1080476"/>
                </a:cubicBezTo>
                <a:cubicBezTo>
                  <a:pt x="675021" y="1080476"/>
                  <a:pt x="670127" y="1075590"/>
                  <a:pt x="670127" y="1069560"/>
                </a:cubicBezTo>
                <a:cubicBezTo>
                  <a:pt x="670127" y="1063531"/>
                  <a:pt x="675021" y="1058645"/>
                  <a:pt x="681042" y="1058645"/>
                </a:cubicBezTo>
                <a:close/>
                <a:moveTo>
                  <a:pt x="743126" y="1058133"/>
                </a:moveTo>
                <a:cubicBezTo>
                  <a:pt x="749437" y="1058133"/>
                  <a:pt x="754554" y="1063250"/>
                  <a:pt x="754554" y="1069561"/>
                </a:cubicBezTo>
                <a:cubicBezTo>
                  <a:pt x="754554" y="1075872"/>
                  <a:pt x="749437" y="1080988"/>
                  <a:pt x="743126" y="1080988"/>
                </a:cubicBezTo>
                <a:cubicBezTo>
                  <a:pt x="736816" y="1080988"/>
                  <a:pt x="731699" y="1075872"/>
                  <a:pt x="731699" y="1069561"/>
                </a:cubicBezTo>
                <a:cubicBezTo>
                  <a:pt x="731699" y="1063250"/>
                  <a:pt x="736816" y="1058133"/>
                  <a:pt x="743126" y="1058133"/>
                </a:cubicBezTo>
                <a:close/>
                <a:moveTo>
                  <a:pt x="803845" y="1057451"/>
                </a:moveTo>
                <a:cubicBezTo>
                  <a:pt x="810531" y="1057451"/>
                  <a:pt x="815955" y="1062874"/>
                  <a:pt x="815955" y="1069561"/>
                </a:cubicBezTo>
                <a:cubicBezTo>
                  <a:pt x="815955" y="1076249"/>
                  <a:pt x="810531" y="1081671"/>
                  <a:pt x="803845" y="1081671"/>
                </a:cubicBezTo>
                <a:cubicBezTo>
                  <a:pt x="797159" y="1081671"/>
                  <a:pt x="791736" y="1076249"/>
                  <a:pt x="791736" y="1069561"/>
                </a:cubicBezTo>
                <a:cubicBezTo>
                  <a:pt x="791736" y="1062874"/>
                  <a:pt x="797159" y="1057451"/>
                  <a:pt x="803845" y="1057451"/>
                </a:cubicBezTo>
                <a:close/>
                <a:moveTo>
                  <a:pt x="865246" y="1056769"/>
                </a:moveTo>
                <a:cubicBezTo>
                  <a:pt x="865366" y="1056767"/>
                  <a:pt x="865468" y="1056767"/>
                  <a:pt x="865587" y="1056769"/>
                </a:cubicBezTo>
                <a:cubicBezTo>
                  <a:pt x="872563" y="1056864"/>
                  <a:pt x="878140" y="1062590"/>
                  <a:pt x="878038" y="1069561"/>
                </a:cubicBezTo>
                <a:cubicBezTo>
                  <a:pt x="878038" y="1076625"/>
                  <a:pt x="872308" y="1082353"/>
                  <a:pt x="865246" y="1082353"/>
                </a:cubicBezTo>
                <a:cubicBezTo>
                  <a:pt x="858219" y="1082261"/>
                  <a:pt x="852540" y="1076588"/>
                  <a:pt x="852455" y="1069561"/>
                </a:cubicBezTo>
                <a:cubicBezTo>
                  <a:pt x="852455" y="1062496"/>
                  <a:pt x="858185" y="1056769"/>
                  <a:pt x="865246" y="1056769"/>
                </a:cubicBezTo>
                <a:close/>
                <a:moveTo>
                  <a:pt x="926647" y="1056257"/>
                </a:moveTo>
                <a:cubicBezTo>
                  <a:pt x="933998" y="1056257"/>
                  <a:pt x="939951" y="1062213"/>
                  <a:pt x="939951" y="1069561"/>
                </a:cubicBezTo>
                <a:cubicBezTo>
                  <a:pt x="939951" y="1076909"/>
                  <a:pt x="933998" y="1082865"/>
                  <a:pt x="926647" y="1082865"/>
                </a:cubicBezTo>
                <a:cubicBezTo>
                  <a:pt x="919296" y="1082865"/>
                  <a:pt x="913344" y="1076909"/>
                  <a:pt x="913344" y="1069561"/>
                </a:cubicBezTo>
                <a:cubicBezTo>
                  <a:pt x="913344" y="1062213"/>
                  <a:pt x="919296" y="1056257"/>
                  <a:pt x="926647" y="1056257"/>
                </a:cubicBezTo>
                <a:close/>
                <a:moveTo>
                  <a:pt x="988415" y="1055611"/>
                </a:moveTo>
                <a:cubicBezTo>
                  <a:pt x="996045" y="1055611"/>
                  <a:pt x="1002231" y="1061796"/>
                  <a:pt x="1002231" y="1069426"/>
                </a:cubicBezTo>
                <a:cubicBezTo>
                  <a:pt x="1002231" y="1077056"/>
                  <a:pt x="996045" y="1083242"/>
                  <a:pt x="988415" y="1083242"/>
                </a:cubicBezTo>
                <a:cubicBezTo>
                  <a:pt x="980785" y="1083242"/>
                  <a:pt x="974600" y="1077056"/>
                  <a:pt x="974600" y="1069426"/>
                </a:cubicBezTo>
                <a:cubicBezTo>
                  <a:pt x="974600" y="1061796"/>
                  <a:pt x="980785" y="1055611"/>
                  <a:pt x="988415" y="1055611"/>
                </a:cubicBezTo>
                <a:close/>
                <a:moveTo>
                  <a:pt x="1050132" y="1055234"/>
                </a:moveTo>
                <a:cubicBezTo>
                  <a:pt x="1050252" y="1055232"/>
                  <a:pt x="1050354" y="1055232"/>
                  <a:pt x="1050473" y="1055234"/>
                </a:cubicBezTo>
                <a:cubicBezTo>
                  <a:pt x="1058285" y="1055329"/>
                  <a:pt x="1064562" y="1061742"/>
                  <a:pt x="1064459" y="1069561"/>
                </a:cubicBezTo>
                <a:cubicBezTo>
                  <a:pt x="1064459" y="1077473"/>
                  <a:pt x="1058046" y="1083888"/>
                  <a:pt x="1050132" y="1083888"/>
                </a:cubicBezTo>
                <a:cubicBezTo>
                  <a:pt x="1042253" y="1083796"/>
                  <a:pt x="1035891" y="1077435"/>
                  <a:pt x="1035806" y="1069561"/>
                </a:cubicBezTo>
                <a:cubicBezTo>
                  <a:pt x="1035806" y="1061648"/>
                  <a:pt x="1042219" y="1055234"/>
                  <a:pt x="1050132" y="1055234"/>
                </a:cubicBezTo>
                <a:close/>
                <a:moveTo>
                  <a:pt x="1110851" y="1054722"/>
                </a:moveTo>
                <a:cubicBezTo>
                  <a:pt x="1119038" y="1054722"/>
                  <a:pt x="1125690" y="1061366"/>
                  <a:pt x="1125690" y="1069561"/>
                </a:cubicBezTo>
                <a:cubicBezTo>
                  <a:pt x="1125690" y="1077756"/>
                  <a:pt x="1119038" y="1084400"/>
                  <a:pt x="1110851" y="1084400"/>
                </a:cubicBezTo>
                <a:cubicBezTo>
                  <a:pt x="1102664" y="1084400"/>
                  <a:pt x="1096013" y="1077756"/>
                  <a:pt x="1096013" y="1069561"/>
                </a:cubicBezTo>
                <a:cubicBezTo>
                  <a:pt x="1096013" y="1061366"/>
                  <a:pt x="1102647" y="1054722"/>
                  <a:pt x="1110851" y="1054722"/>
                </a:cubicBezTo>
                <a:close/>
                <a:moveTo>
                  <a:pt x="1172253" y="1054210"/>
                </a:moveTo>
                <a:cubicBezTo>
                  <a:pt x="1180730" y="1054210"/>
                  <a:pt x="1187603" y="1061082"/>
                  <a:pt x="1187603" y="1069561"/>
                </a:cubicBezTo>
                <a:cubicBezTo>
                  <a:pt x="1187603" y="1069619"/>
                  <a:pt x="1187603" y="1069675"/>
                  <a:pt x="1187603" y="1069733"/>
                </a:cubicBezTo>
                <a:cubicBezTo>
                  <a:pt x="1187500" y="1078116"/>
                  <a:pt x="1180644" y="1084834"/>
                  <a:pt x="1172253" y="1084741"/>
                </a:cubicBezTo>
                <a:cubicBezTo>
                  <a:pt x="1163844" y="1084741"/>
                  <a:pt x="1157005" y="1077973"/>
                  <a:pt x="1156903" y="1069561"/>
                </a:cubicBezTo>
                <a:cubicBezTo>
                  <a:pt x="1156903" y="1061082"/>
                  <a:pt x="1163776" y="1054210"/>
                  <a:pt x="1172253" y="1054210"/>
                </a:cubicBezTo>
                <a:close/>
                <a:moveTo>
                  <a:pt x="1234020" y="1053564"/>
                </a:moveTo>
                <a:cubicBezTo>
                  <a:pt x="1242780" y="1053564"/>
                  <a:pt x="1249882" y="1060666"/>
                  <a:pt x="1249882" y="1069426"/>
                </a:cubicBezTo>
                <a:cubicBezTo>
                  <a:pt x="1249882" y="1078186"/>
                  <a:pt x="1242780" y="1085288"/>
                  <a:pt x="1234020" y="1085288"/>
                </a:cubicBezTo>
                <a:cubicBezTo>
                  <a:pt x="1225260" y="1085288"/>
                  <a:pt x="1218158" y="1078186"/>
                  <a:pt x="1218158" y="1069426"/>
                </a:cubicBezTo>
                <a:cubicBezTo>
                  <a:pt x="1218158" y="1060666"/>
                  <a:pt x="1225260" y="1053564"/>
                  <a:pt x="1234020" y="1053564"/>
                </a:cubicBezTo>
                <a:close/>
                <a:moveTo>
                  <a:pt x="1971151" y="1053528"/>
                </a:moveTo>
                <a:cubicBezTo>
                  <a:pt x="1980003" y="1053528"/>
                  <a:pt x="1987184" y="1060707"/>
                  <a:pt x="1987184" y="1069561"/>
                </a:cubicBezTo>
                <a:cubicBezTo>
                  <a:pt x="1987098" y="1078348"/>
                  <a:pt x="1979935" y="1085423"/>
                  <a:pt x="1971151" y="1085423"/>
                </a:cubicBezTo>
                <a:cubicBezTo>
                  <a:pt x="1962367" y="1085423"/>
                  <a:pt x="1955204" y="1078348"/>
                  <a:pt x="1955119" y="1069561"/>
                </a:cubicBezTo>
                <a:cubicBezTo>
                  <a:pt x="1955119" y="1060707"/>
                  <a:pt x="1962299" y="1053528"/>
                  <a:pt x="1971151" y="1053528"/>
                </a:cubicBezTo>
                <a:close/>
                <a:moveTo>
                  <a:pt x="1295054" y="1053187"/>
                </a:moveTo>
                <a:cubicBezTo>
                  <a:pt x="1304469" y="1053187"/>
                  <a:pt x="1312110" y="1060823"/>
                  <a:pt x="1312110" y="1070243"/>
                </a:cubicBezTo>
                <a:cubicBezTo>
                  <a:pt x="1312110" y="1079663"/>
                  <a:pt x="1304469" y="1087299"/>
                  <a:pt x="1295054" y="1087299"/>
                </a:cubicBezTo>
                <a:cubicBezTo>
                  <a:pt x="1285640" y="1087299"/>
                  <a:pt x="1277999" y="1079663"/>
                  <a:pt x="1277999" y="1070243"/>
                </a:cubicBezTo>
                <a:cubicBezTo>
                  <a:pt x="1277999" y="1060823"/>
                  <a:pt x="1285640" y="1053187"/>
                  <a:pt x="1295054" y="1053187"/>
                </a:cubicBezTo>
                <a:close/>
                <a:moveTo>
                  <a:pt x="1357138" y="1052846"/>
                </a:moveTo>
                <a:cubicBezTo>
                  <a:pt x="1366553" y="1052846"/>
                  <a:pt x="1374194" y="1060482"/>
                  <a:pt x="1374194" y="1069902"/>
                </a:cubicBezTo>
                <a:cubicBezTo>
                  <a:pt x="1374194" y="1079322"/>
                  <a:pt x="1366553" y="1086958"/>
                  <a:pt x="1357138" y="1086958"/>
                </a:cubicBezTo>
                <a:cubicBezTo>
                  <a:pt x="1347724" y="1086958"/>
                  <a:pt x="1340083" y="1079322"/>
                  <a:pt x="1340083" y="1069902"/>
                </a:cubicBezTo>
                <a:cubicBezTo>
                  <a:pt x="1340083" y="1060482"/>
                  <a:pt x="1347724" y="1052846"/>
                  <a:pt x="1357138" y="1052846"/>
                </a:cubicBezTo>
                <a:close/>
                <a:moveTo>
                  <a:pt x="1417857" y="1052504"/>
                </a:moveTo>
                <a:cubicBezTo>
                  <a:pt x="1427272" y="1052504"/>
                  <a:pt x="1434913" y="1060140"/>
                  <a:pt x="1434913" y="1069560"/>
                </a:cubicBezTo>
                <a:cubicBezTo>
                  <a:pt x="1434913" y="1078980"/>
                  <a:pt x="1427272" y="1086616"/>
                  <a:pt x="1417857" y="1086616"/>
                </a:cubicBezTo>
                <a:cubicBezTo>
                  <a:pt x="1408443" y="1086616"/>
                  <a:pt x="1400802" y="1078980"/>
                  <a:pt x="1400802" y="1069560"/>
                </a:cubicBezTo>
                <a:cubicBezTo>
                  <a:pt x="1400802" y="1060140"/>
                  <a:pt x="1408443" y="1052504"/>
                  <a:pt x="1417857" y="1052504"/>
                </a:cubicBezTo>
                <a:close/>
                <a:moveTo>
                  <a:pt x="1479258" y="1052163"/>
                </a:moveTo>
                <a:cubicBezTo>
                  <a:pt x="1488673" y="1052163"/>
                  <a:pt x="1496314" y="1059799"/>
                  <a:pt x="1496314" y="1069219"/>
                </a:cubicBezTo>
                <a:cubicBezTo>
                  <a:pt x="1496314" y="1078639"/>
                  <a:pt x="1488673" y="1086275"/>
                  <a:pt x="1479258" y="1086275"/>
                </a:cubicBezTo>
                <a:cubicBezTo>
                  <a:pt x="1469844" y="1086275"/>
                  <a:pt x="1462203" y="1078639"/>
                  <a:pt x="1462203" y="1069219"/>
                </a:cubicBezTo>
                <a:cubicBezTo>
                  <a:pt x="1462203" y="1059799"/>
                  <a:pt x="1469844" y="1052163"/>
                  <a:pt x="1479258" y="1052163"/>
                </a:cubicBezTo>
                <a:close/>
                <a:moveTo>
                  <a:pt x="1541026" y="1051688"/>
                </a:moveTo>
                <a:cubicBezTo>
                  <a:pt x="1550823" y="1051688"/>
                  <a:pt x="1558764" y="1059630"/>
                  <a:pt x="1558764" y="1069426"/>
                </a:cubicBezTo>
                <a:cubicBezTo>
                  <a:pt x="1558764" y="1079223"/>
                  <a:pt x="1550823" y="1087164"/>
                  <a:pt x="1541026" y="1087164"/>
                </a:cubicBezTo>
                <a:cubicBezTo>
                  <a:pt x="1531230" y="1087164"/>
                  <a:pt x="1523288" y="1079223"/>
                  <a:pt x="1523288" y="1069426"/>
                </a:cubicBezTo>
                <a:cubicBezTo>
                  <a:pt x="1523288" y="1059630"/>
                  <a:pt x="1531230" y="1051688"/>
                  <a:pt x="1541026" y="1051688"/>
                </a:cubicBezTo>
                <a:close/>
                <a:moveTo>
                  <a:pt x="1602931" y="1051632"/>
                </a:moveTo>
                <a:cubicBezTo>
                  <a:pt x="1612363" y="1051642"/>
                  <a:pt x="1619987" y="1059288"/>
                  <a:pt x="1619970" y="1068708"/>
                </a:cubicBezTo>
                <a:cubicBezTo>
                  <a:pt x="1619970" y="1069000"/>
                  <a:pt x="1619970" y="1069291"/>
                  <a:pt x="1619953" y="1069583"/>
                </a:cubicBezTo>
                <a:cubicBezTo>
                  <a:pt x="1619476" y="1078989"/>
                  <a:pt x="1611476" y="1086235"/>
                  <a:pt x="1602061" y="1085764"/>
                </a:cubicBezTo>
                <a:cubicBezTo>
                  <a:pt x="1601771" y="1085779"/>
                  <a:pt x="1601481" y="1085786"/>
                  <a:pt x="1601191" y="1085786"/>
                </a:cubicBezTo>
                <a:cubicBezTo>
                  <a:pt x="1591760" y="1085774"/>
                  <a:pt x="1584135" y="1078128"/>
                  <a:pt x="1584153" y="1068708"/>
                </a:cubicBezTo>
                <a:cubicBezTo>
                  <a:pt x="1584153" y="1068416"/>
                  <a:pt x="1584153" y="1068125"/>
                  <a:pt x="1584170" y="1067833"/>
                </a:cubicBezTo>
                <a:cubicBezTo>
                  <a:pt x="1584647" y="1058427"/>
                  <a:pt x="1592647" y="1051181"/>
                  <a:pt x="1602061" y="1051652"/>
                </a:cubicBezTo>
                <a:cubicBezTo>
                  <a:pt x="1602352" y="1051637"/>
                  <a:pt x="1602641" y="1051630"/>
                  <a:pt x="1602931" y="1051632"/>
                </a:cubicBezTo>
                <a:close/>
                <a:moveTo>
                  <a:pt x="1664145" y="1051482"/>
                </a:moveTo>
                <a:cubicBezTo>
                  <a:pt x="1664264" y="1051480"/>
                  <a:pt x="1664367" y="1051480"/>
                  <a:pt x="1664486" y="1051482"/>
                </a:cubicBezTo>
                <a:cubicBezTo>
                  <a:pt x="1674378" y="1051576"/>
                  <a:pt x="1682327" y="1059670"/>
                  <a:pt x="1682224" y="1069561"/>
                </a:cubicBezTo>
                <a:cubicBezTo>
                  <a:pt x="1681763" y="1079184"/>
                  <a:pt x="1673781" y="1086719"/>
                  <a:pt x="1664145" y="1086617"/>
                </a:cubicBezTo>
                <a:cubicBezTo>
                  <a:pt x="1654543" y="1086632"/>
                  <a:pt x="1646611" y="1079145"/>
                  <a:pt x="1646066" y="1069561"/>
                </a:cubicBezTo>
                <a:cubicBezTo>
                  <a:pt x="1646066" y="1059576"/>
                  <a:pt x="1654167" y="1051482"/>
                  <a:pt x="1664145" y="1051482"/>
                </a:cubicBezTo>
                <a:close/>
                <a:moveTo>
                  <a:pt x="1724864" y="1051310"/>
                </a:moveTo>
                <a:cubicBezTo>
                  <a:pt x="1734944" y="1051310"/>
                  <a:pt x="1743113" y="1059482"/>
                  <a:pt x="1743113" y="1069560"/>
                </a:cubicBezTo>
                <a:cubicBezTo>
                  <a:pt x="1743113" y="1069618"/>
                  <a:pt x="1743113" y="1069675"/>
                  <a:pt x="1743113" y="1069733"/>
                </a:cubicBezTo>
                <a:cubicBezTo>
                  <a:pt x="1743011" y="1079715"/>
                  <a:pt x="1734841" y="1087733"/>
                  <a:pt x="1724864" y="1087640"/>
                </a:cubicBezTo>
                <a:cubicBezTo>
                  <a:pt x="1724813" y="1087640"/>
                  <a:pt x="1724744" y="1087640"/>
                  <a:pt x="1724693" y="1087640"/>
                </a:cubicBezTo>
                <a:cubicBezTo>
                  <a:pt x="1714715" y="1087640"/>
                  <a:pt x="1706614" y="1079545"/>
                  <a:pt x="1706614" y="1069560"/>
                </a:cubicBezTo>
                <a:cubicBezTo>
                  <a:pt x="1706614" y="1059482"/>
                  <a:pt x="1714783" y="1051310"/>
                  <a:pt x="1724864" y="1051310"/>
                </a:cubicBezTo>
                <a:close/>
                <a:moveTo>
                  <a:pt x="1786265" y="1051140"/>
                </a:moveTo>
                <a:cubicBezTo>
                  <a:pt x="1796447" y="1051140"/>
                  <a:pt x="1804685" y="1059387"/>
                  <a:pt x="1804685" y="1069561"/>
                </a:cubicBezTo>
                <a:cubicBezTo>
                  <a:pt x="1804685" y="1069619"/>
                  <a:pt x="1804685" y="1069675"/>
                  <a:pt x="1804685" y="1069733"/>
                </a:cubicBezTo>
                <a:cubicBezTo>
                  <a:pt x="1804583" y="1079811"/>
                  <a:pt x="1796345" y="1087904"/>
                  <a:pt x="1786265" y="1087811"/>
                </a:cubicBezTo>
                <a:cubicBezTo>
                  <a:pt x="1776151" y="1087811"/>
                  <a:pt x="1767947" y="1079668"/>
                  <a:pt x="1767845" y="1069561"/>
                </a:cubicBezTo>
                <a:cubicBezTo>
                  <a:pt x="1767845" y="1059387"/>
                  <a:pt x="1776100" y="1051140"/>
                  <a:pt x="1786265" y="1051140"/>
                </a:cubicBezTo>
                <a:close/>
                <a:moveTo>
                  <a:pt x="1909067" y="1050969"/>
                </a:moveTo>
                <a:cubicBezTo>
                  <a:pt x="1919335" y="1050969"/>
                  <a:pt x="1927659" y="1059293"/>
                  <a:pt x="1927659" y="1069560"/>
                </a:cubicBezTo>
                <a:cubicBezTo>
                  <a:pt x="1927659" y="1069617"/>
                  <a:pt x="1927659" y="1069675"/>
                  <a:pt x="1927659" y="1069731"/>
                </a:cubicBezTo>
                <a:cubicBezTo>
                  <a:pt x="1927556" y="1079905"/>
                  <a:pt x="1919233" y="1088075"/>
                  <a:pt x="1909067" y="1087981"/>
                </a:cubicBezTo>
                <a:cubicBezTo>
                  <a:pt x="1909016" y="1087981"/>
                  <a:pt x="1908948" y="1087981"/>
                  <a:pt x="1908897" y="1087981"/>
                </a:cubicBezTo>
                <a:cubicBezTo>
                  <a:pt x="1898715" y="1087981"/>
                  <a:pt x="1890477" y="1079734"/>
                  <a:pt x="1890477" y="1069560"/>
                </a:cubicBezTo>
                <a:cubicBezTo>
                  <a:pt x="1890477" y="1059293"/>
                  <a:pt x="1898800" y="1050969"/>
                  <a:pt x="1909067" y="1050969"/>
                </a:cubicBezTo>
                <a:close/>
                <a:moveTo>
                  <a:pt x="1847666" y="1050969"/>
                </a:moveTo>
                <a:cubicBezTo>
                  <a:pt x="1857934" y="1050969"/>
                  <a:pt x="1866257" y="1059293"/>
                  <a:pt x="1866257" y="1069560"/>
                </a:cubicBezTo>
                <a:cubicBezTo>
                  <a:pt x="1866257" y="1069617"/>
                  <a:pt x="1866257" y="1069675"/>
                  <a:pt x="1866257" y="1069731"/>
                </a:cubicBezTo>
                <a:cubicBezTo>
                  <a:pt x="1866155" y="1079905"/>
                  <a:pt x="1857831" y="1088075"/>
                  <a:pt x="1847666" y="1087981"/>
                </a:cubicBezTo>
                <a:cubicBezTo>
                  <a:pt x="1847615" y="1087981"/>
                  <a:pt x="1847547" y="1087981"/>
                  <a:pt x="1847496" y="1087981"/>
                </a:cubicBezTo>
                <a:cubicBezTo>
                  <a:pt x="1837330" y="1087981"/>
                  <a:pt x="1829076" y="1079734"/>
                  <a:pt x="1829076" y="1069560"/>
                </a:cubicBezTo>
                <a:cubicBezTo>
                  <a:pt x="1829076" y="1059293"/>
                  <a:pt x="1837398" y="1050969"/>
                  <a:pt x="1847666" y="1050969"/>
                </a:cubicBezTo>
                <a:close/>
                <a:moveTo>
                  <a:pt x="5629" y="1005089"/>
                </a:moveTo>
                <a:cubicBezTo>
                  <a:pt x="7318" y="1005089"/>
                  <a:pt x="8699" y="1006464"/>
                  <a:pt x="8699" y="1008160"/>
                </a:cubicBezTo>
                <a:cubicBezTo>
                  <a:pt x="8699" y="1009855"/>
                  <a:pt x="7318" y="1011230"/>
                  <a:pt x="5629" y="1011230"/>
                </a:cubicBezTo>
                <a:cubicBezTo>
                  <a:pt x="3941" y="1011230"/>
                  <a:pt x="2559" y="1009855"/>
                  <a:pt x="2559" y="1008160"/>
                </a:cubicBezTo>
                <a:cubicBezTo>
                  <a:pt x="2559" y="1006464"/>
                  <a:pt x="3941" y="1005089"/>
                  <a:pt x="5629" y="1005089"/>
                </a:cubicBezTo>
                <a:close/>
                <a:moveTo>
                  <a:pt x="67030" y="1003725"/>
                </a:moveTo>
                <a:cubicBezTo>
                  <a:pt x="67149" y="1003720"/>
                  <a:pt x="67269" y="1003720"/>
                  <a:pt x="67371" y="1003725"/>
                </a:cubicBezTo>
                <a:cubicBezTo>
                  <a:pt x="69725" y="1003821"/>
                  <a:pt x="71567" y="1005808"/>
                  <a:pt x="71464" y="1008160"/>
                </a:cubicBezTo>
                <a:cubicBezTo>
                  <a:pt x="71464" y="1010609"/>
                  <a:pt x="69486" y="1012594"/>
                  <a:pt x="67030" y="1012594"/>
                </a:cubicBezTo>
                <a:cubicBezTo>
                  <a:pt x="64574" y="1012594"/>
                  <a:pt x="62596" y="1010609"/>
                  <a:pt x="62596" y="1008160"/>
                </a:cubicBezTo>
                <a:cubicBezTo>
                  <a:pt x="62596" y="1005711"/>
                  <a:pt x="64574" y="1003725"/>
                  <a:pt x="67030" y="1003725"/>
                </a:cubicBezTo>
                <a:close/>
                <a:moveTo>
                  <a:pt x="129113" y="1003043"/>
                </a:moveTo>
                <a:cubicBezTo>
                  <a:pt x="129232" y="1003040"/>
                  <a:pt x="129352" y="1003040"/>
                  <a:pt x="129454" y="1003043"/>
                </a:cubicBezTo>
                <a:cubicBezTo>
                  <a:pt x="132183" y="1003139"/>
                  <a:pt x="134332" y="1005429"/>
                  <a:pt x="134230" y="1008160"/>
                </a:cubicBezTo>
                <a:cubicBezTo>
                  <a:pt x="134230" y="1010986"/>
                  <a:pt x="131944" y="1013277"/>
                  <a:pt x="129113" y="1013277"/>
                </a:cubicBezTo>
                <a:cubicBezTo>
                  <a:pt x="126333" y="1013188"/>
                  <a:pt x="124081" y="1010949"/>
                  <a:pt x="123997" y="1008160"/>
                </a:cubicBezTo>
                <a:cubicBezTo>
                  <a:pt x="123997" y="1005334"/>
                  <a:pt x="126282" y="1003043"/>
                  <a:pt x="129113" y="1003043"/>
                </a:cubicBezTo>
                <a:close/>
                <a:moveTo>
                  <a:pt x="189833" y="1002360"/>
                </a:moveTo>
                <a:cubicBezTo>
                  <a:pt x="193039" y="1002360"/>
                  <a:pt x="195631" y="1004956"/>
                  <a:pt x="195631" y="1008159"/>
                </a:cubicBezTo>
                <a:cubicBezTo>
                  <a:pt x="195631" y="1011363"/>
                  <a:pt x="193039" y="1013958"/>
                  <a:pt x="189833" y="1013958"/>
                </a:cubicBezTo>
                <a:cubicBezTo>
                  <a:pt x="186660" y="1013870"/>
                  <a:pt x="184119" y="1011325"/>
                  <a:pt x="184034" y="1008159"/>
                </a:cubicBezTo>
                <a:cubicBezTo>
                  <a:pt x="184034" y="1004956"/>
                  <a:pt x="186626" y="1002360"/>
                  <a:pt x="189833" y="1002360"/>
                </a:cubicBezTo>
                <a:close/>
                <a:moveTo>
                  <a:pt x="251234" y="1001508"/>
                </a:moveTo>
                <a:cubicBezTo>
                  <a:pt x="251353" y="1001505"/>
                  <a:pt x="251473" y="1001505"/>
                  <a:pt x="251575" y="1001508"/>
                </a:cubicBezTo>
                <a:cubicBezTo>
                  <a:pt x="255157" y="1001603"/>
                  <a:pt x="257988" y="1004581"/>
                  <a:pt x="257885" y="1008160"/>
                </a:cubicBezTo>
                <a:cubicBezTo>
                  <a:pt x="257885" y="1011834"/>
                  <a:pt x="254901" y="1014812"/>
                  <a:pt x="251234" y="1014812"/>
                </a:cubicBezTo>
                <a:cubicBezTo>
                  <a:pt x="247600" y="1014721"/>
                  <a:pt x="244667" y="1011796"/>
                  <a:pt x="244582" y="1008160"/>
                </a:cubicBezTo>
                <a:cubicBezTo>
                  <a:pt x="244582" y="1004486"/>
                  <a:pt x="247567" y="1001508"/>
                  <a:pt x="251234" y="1001508"/>
                </a:cubicBezTo>
                <a:close/>
                <a:moveTo>
                  <a:pt x="312635" y="1000825"/>
                </a:moveTo>
                <a:cubicBezTo>
                  <a:pt x="316677" y="1000825"/>
                  <a:pt x="319969" y="1004109"/>
                  <a:pt x="319969" y="1008159"/>
                </a:cubicBezTo>
                <a:cubicBezTo>
                  <a:pt x="319969" y="1012210"/>
                  <a:pt x="316677" y="1015494"/>
                  <a:pt x="312635" y="1015494"/>
                </a:cubicBezTo>
                <a:cubicBezTo>
                  <a:pt x="308627" y="1015403"/>
                  <a:pt x="305386" y="1012173"/>
                  <a:pt x="305301" y="1008159"/>
                </a:cubicBezTo>
                <a:cubicBezTo>
                  <a:pt x="305301" y="1004109"/>
                  <a:pt x="308593" y="1000825"/>
                  <a:pt x="312635" y="1000825"/>
                </a:cubicBezTo>
                <a:close/>
                <a:moveTo>
                  <a:pt x="374035" y="1000143"/>
                </a:moveTo>
                <a:cubicBezTo>
                  <a:pt x="378470" y="1000143"/>
                  <a:pt x="382052" y="1003732"/>
                  <a:pt x="382052" y="1008160"/>
                </a:cubicBezTo>
                <a:cubicBezTo>
                  <a:pt x="382052" y="1012588"/>
                  <a:pt x="378470" y="1016176"/>
                  <a:pt x="374035" y="1016176"/>
                </a:cubicBezTo>
                <a:cubicBezTo>
                  <a:pt x="369601" y="1016176"/>
                  <a:pt x="366020" y="1012588"/>
                  <a:pt x="366020" y="1008160"/>
                </a:cubicBezTo>
                <a:cubicBezTo>
                  <a:pt x="366020" y="1003732"/>
                  <a:pt x="369601" y="1000143"/>
                  <a:pt x="374035" y="1000143"/>
                </a:cubicBezTo>
                <a:close/>
                <a:moveTo>
                  <a:pt x="436119" y="999461"/>
                </a:moveTo>
                <a:cubicBezTo>
                  <a:pt x="440929" y="999461"/>
                  <a:pt x="444818" y="1003355"/>
                  <a:pt x="444818" y="1008160"/>
                </a:cubicBezTo>
                <a:cubicBezTo>
                  <a:pt x="444818" y="1012965"/>
                  <a:pt x="440929" y="1016858"/>
                  <a:pt x="436119" y="1016858"/>
                </a:cubicBezTo>
                <a:cubicBezTo>
                  <a:pt x="431309" y="1016858"/>
                  <a:pt x="427421" y="1012965"/>
                  <a:pt x="427421" y="1008160"/>
                </a:cubicBezTo>
                <a:cubicBezTo>
                  <a:pt x="427421" y="1003355"/>
                  <a:pt x="431309" y="999461"/>
                  <a:pt x="436119" y="999461"/>
                </a:cubicBezTo>
                <a:close/>
                <a:moveTo>
                  <a:pt x="496838" y="998779"/>
                </a:moveTo>
                <a:cubicBezTo>
                  <a:pt x="496957" y="998777"/>
                  <a:pt x="497060" y="998777"/>
                  <a:pt x="497179" y="998779"/>
                </a:cubicBezTo>
                <a:cubicBezTo>
                  <a:pt x="502262" y="998874"/>
                  <a:pt x="506321" y="1003073"/>
                  <a:pt x="506219" y="1008159"/>
                </a:cubicBezTo>
                <a:cubicBezTo>
                  <a:pt x="506219" y="1013341"/>
                  <a:pt x="502023" y="1017540"/>
                  <a:pt x="496838" y="1017540"/>
                </a:cubicBezTo>
                <a:cubicBezTo>
                  <a:pt x="491653" y="1017540"/>
                  <a:pt x="487458" y="1013341"/>
                  <a:pt x="487458" y="1008159"/>
                </a:cubicBezTo>
                <a:cubicBezTo>
                  <a:pt x="487458" y="1002978"/>
                  <a:pt x="491653" y="998779"/>
                  <a:pt x="496838" y="998779"/>
                </a:cubicBezTo>
                <a:close/>
                <a:moveTo>
                  <a:pt x="558239" y="998097"/>
                </a:moveTo>
                <a:cubicBezTo>
                  <a:pt x="558359" y="998095"/>
                  <a:pt x="558461" y="998095"/>
                  <a:pt x="558580" y="998097"/>
                </a:cubicBezTo>
                <a:cubicBezTo>
                  <a:pt x="564038" y="998192"/>
                  <a:pt x="568405" y="1002697"/>
                  <a:pt x="568302" y="1008160"/>
                </a:cubicBezTo>
                <a:cubicBezTo>
                  <a:pt x="568302" y="1013716"/>
                  <a:pt x="563800" y="1018223"/>
                  <a:pt x="558239" y="1018223"/>
                </a:cubicBezTo>
                <a:cubicBezTo>
                  <a:pt x="552713" y="1018131"/>
                  <a:pt x="548262" y="1013679"/>
                  <a:pt x="548177" y="1008160"/>
                </a:cubicBezTo>
                <a:cubicBezTo>
                  <a:pt x="548177" y="1002603"/>
                  <a:pt x="552679" y="998097"/>
                  <a:pt x="558239" y="998097"/>
                </a:cubicBezTo>
                <a:close/>
                <a:moveTo>
                  <a:pt x="743126" y="996733"/>
                </a:moveTo>
                <a:cubicBezTo>
                  <a:pt x="749812" y="996733"/>
                  <a:pt x="755236" y="1002155"/>
                  <a:pt x="755236" y="1008842"/>
                </a:cubicBezTo>
                <a:cubicBezTo>
                  <a:pt x="755236" y="1015530"/>
                  <a:pt x="749812" y="1020952"/>
                  <a:pt x="743126" y="1020952"/>
                </a:cubicBezTo>
                <a:cubicBezTo>
                  <a:pt x="736440" y="1020952"/>
                  <a:pt x="731017" y="1015530"/>
                  <a:pt x="731017" y="1008842"/>
                </a:cubicBezTo>
                <a:cubicBezTo>
                  <a:pt x="731017" y="1002155"/>
                  <a:pt x="736440" y="996733"/>
                  <a:pt x="743126" y="996733"/>
                </a:cubicBezTo>
                <a:close/>
                <a:moveTo>
                  <a:pt x="681042" y="996733"/>
                </a:moveTo>
                <a:cubicBezTo>
                  <a:pt x="687353" y="996733"/>
                  <a:pt x="692469" y="1001849"/>
                  <a:pt x="692469" y="1008160"/>
                </a:cubicBezTo>
                <a:cubicBezTo>
                  <a:pt x="692469" y="1014471"/>
                  <a:pt x="687353" y="1019587"/>
                  <a:pt x="681042" y="1019587"/>
                </a:cubicBezTo>
                <a:cubicBezTo>
                  <a:pt x="674731" y="1019587"/>
                  <a:pt x="669615" y="1014471"/>
                  <a:pt x="669615" y="1008160"/>
                </a:cubicBezTo>
                <a:cubicBezTo>
                  <a:pt x="669615" y="1001849"/>
                  <a:pt x="674731" y="996733"/>
                  <a:pt x="681042" y="996733"/>
                </a:cubicBezTo>
                <a:close/>
                <a:moveTo>
                  <a:pt x="619641" y="996733"/>
                </a:moveTo>
                <a:cubicBezTo>
                  <a:pt x="625576" y="996733"/>
                  <a:pt x="630386" y="1001544"/>
                  <a:pt x="630386" y="1007478"/>
                </a:cubicBezTo>
                <a:cubicBezTo>
                  <a:pt x="630386" y="1013411"/>
                  <a:pt x="625576" y="1018223"/>
                  <a:pt x="619641" y="1018223"/>
                </a:cubicBezTo>
                <a:cubicBezTo>
                  <a:pt x="613739" y="1018131"/>
                  <a:pt x="608981" y="1013374"/>
                  <a:pt x="608896" y="1007478"/>
                </a:cubicBezTo>
                <a:cubicBezTo>
                  <a:pt x="608896" y="1001544"/>
                  <a:pt x="613705" y="996733"/>
                  <a:pt x="619641" y="996733"/>
                </a:cubicBezTo>
                <a:close/>
                <a:moveTo>
                  <a:pt x="803845" y="995538"/>
                </a:moveTo>
                <a:cubicBezTo>
                  <a:pt x="810821" y="995538"/>
                  <a:pt x="816466" y="1001189"/>
                  <a:pt x="816466" y="1008160"/>
                </a:cubicBezTo>
                <a:cubicBezTo>
                  <a:pt x="816466" y="1015131"/>
                  <a:pt x="810821" y="1020781"/>
                  <a:pt x="803845" y="1020781"/>
                </a:cubicBezTo>
                <a:cubicBezTo>
                  <a:pt x="796869" y="1020781"/>
                  <a:pt x="791224" y="1015131"/>
                  <a:pt x="791224" y="1008160"/>
                </a:cubicBezTo>
                <a:cubicBezTo>
                  <a:pt x="791224" y="1001189"/>
                  <a:pt x="796869" y="995538"/>
                  <a:pt x="803845" y="995538"/>
                </a:cubicBezTo>
                <a:close/>
                <a:moveTo>
                  <a:pt x="865246" y="994856"/>
                </a:moveTo>
                <a:cubicBezTo>
                  <a:pt x="872597" y="994856"/>
                  <a:pt x="878550" y="1000811"/>
                  <a:pt x="878550" y="1008159"/>
                </a:cubicBezTo>
                <a:cubicBezTo>
                  <a:pt x="878550" y="1015507"/>
                  <a:pt x="872597" y="1021463"/>
                  <a:pt x="865246" y="1021463"/>
                </a:cubicBezTo>
                <a:cubicBezTo>
                  <a:pt x="857895" y="1021463"/>
                  <a:pt x="851943" y="1015507"/>
                  <a:pt x="851943" y="1008159"/>
                </a:cubicBezTo>
                <a:cubicBezTo>
                  <a:pt x="851943" y="1000811"/>
                  <a:pt x="857895" y="994856"/>
                  <a:pt x="865246" y="994856"/>
                </a:cubicBezTo>
                <a:close/>
                <a:moveTo>
                  <a:pt x="926648" y="994345"/>
                </a:moveTo>
                <a:cubicBezTo>
                  <a:pt x="934272" y="994345"/>
                  <a:pt x="940463" y="1000529"/>
                  <a:pt x="940463" y="1008160"/>
                </a:cubicBezTo>
                <a:cubicBezTo>
                  <a:pt x="940463" y="1015789"/>
                  <a:pt x="934272" y="1021975"/>
                  <a:pt x="926648" y="1021975"/>
                </a:cubicBezTo>
                <a:cubicBezTo>
                  <a:pt x="919058" y="1021883"/>
                  <a:pt x="912917" y="1015751"/>
                  <a:pt x="912833" y="1008160"/>
                </a:cubicBezTo>
                <a:cubicBezTo>
                  <a:pt x="912833" y="1000529"/>
                  <a:pt x="919023" y="994345"/>
                  <a:pt x="926648" y="994345"/>
                </a:cubicBezTo>
                <a:close/>
                <a:moveTo>
                  <a:pt x="988049" y="993663"/>
                </a:moveTo>
                <a:cubicBezTo>
                  <a:pt x="996048" y="993663"/>
                  <a:pt x="1002546" y="1000154"/>
                  <a:pt x="1002546" y="1008160"/>
                </a:cubicBezTo>
                <a:cubicBezTo>
                  <a:pt x="1002546" y="1016166"/>
                  <a:pt x="996048" y="1022657"/>
                  <a:pt x="988049" y="1022657"/>
                </a:cubicBezTo>
                <a:cubicBezTo>
                  <a:pt x="980050" y="1022657"/>
                  <a:pt x="973552" y="1016166"/>
                  <a:pt x="973552" y="1008160"/>
                </a:cubicBezTo>
                <a:cubicBezTo>
                  <a:pt x="973552" y="1000154"/>
                  <a:pt x="980050" y="993663"/>
                  <a:pt x="988049" y="993663"/>
                </a:cubicBezTo>
                <a:close/>
                <a:moveTo>
                  <a:pt x="1050132" y="993152"/>
                </a:moveTo>
                <a:cubicBezTo>
                  <a:pt x="1050251" y="993150"/>
                  <a:pt x="1050354" y="993150"/>
                  <a:pt x="1050473" y="993152"/>
                </a:cubicBezTo>
                <a:cubicBezTo>
                  <a:pt x="1058677" y="993247"/>
                  <a:pt x="1065243" y="999966"/>
                  <a:pt x="1065141" y="1008160"/>
                </a:cubicBezTo>
                <a:cubicBezTo>
                  <a:pt x="1065141" y="1008218"/>
                  <a:pt x="1065141" y="1008274"/>
                  <a:pt x="1065141" y="1008332"/>
                </a:cubicBezTo>
                <a:cubicBezTo>
                  <a:pt x="1065039" y="1016526"/>
                  <a:pt x="1058319" y="1023092"/>
                  <a:pt x="1050132" y="1022999"/>
                </a:cubicBezTo>
                <a:cubicBezTo>
                  <a:pt x="1041911" y="1022999"/>
                  <a:pt x="1035208" y="1016383"/>
                  <a:pt x="1035123" y="1008160"/>
                </a:cubicBezTo>
                <a:cubicBezTo>
                  <a:pt x="1035123" y="999871"/>
                  <a:pt x="1041843" y="993152"/>
                  <a:pt x="1050132" y="993152"/>
                </a:cubicBezTo>
                <a:close/>
                <a:moveTo>
                  <a:pt x="1110852" y="992639"/>
                </a:moveTo>
                <a:cubicBezTo>
                  <a:pt x="1119430" y="992639"/>
                  <a:pt x="1126372" y="999587"/>
                  <a:pt x="1126372" y="1008159"/>
                </a:cubicBezTo>
                <a:cubicBezTo>
                  <a:pt x="1126372" y="1008217"/>
                  <a:pt x="1126372" y="1008273"/>
                  <a:pt x="1126372" y="1008332"/>
                </a:cubicBezTo>
                <a:cubicBezTo>
                  <a:pt x="1126270" y="1016808"/>
                  <a:pt x="1119328" y="1023603"/>
                  <a:pt x="1110852" y="1023510"/>
                </a:cubicBezTo>
                <a:cubicBezTo>
                  <a:pt x="1110800" y="1023510"/>
                  <a:pt x="1110732" y="1023511"/>
                  <a:pt x="1110681" y="1023511"/>
                </a:cubicBezTo>
                <a:cubicBezTo>
                  <a:pt x="1102204" y="1023510"/>
                  <a:pt x="1095331" y="1016638"/>
                  <a:pt x="1095331" y="1008159"/>
                </a:cubicBezTo>
                <a:cubicBezTo>
                  <a:pt x="1095331" y="999587"/>
                  <a:pt x="1102273" y="992639"/>
                  <a:pt x="1110852" y="992639"/>
                </a:cubicBezTo>
                <a:close/>
                <a:moveTo>
                  <a:pt x="1172618" y="991994"/>
                </a:moveTo>
                <a:cubicBezTo>
                  <a:pt x="1181473" y="991994"/>
                  <a:pt x="1188651" y="999171"/>
                  <a:pt x="1188651" y="1008026"/>
                </a:cubicBezTo>
                <a:cubicBezTo>
                  <a:pt x="1188651" y="1016880"/>
                  <a:pt x="1181473" y="1024058"/>
                  <a:pt x="1172618" y="1024058"/>
                </a:cubicBezTo>
                <a:cubicBezTo>
                  <a:pt x="1163764" y="1024058"/>
                  <a:pt x="1156586" y="1016880"/>
                  <a:pt x="1156586" y="1008026"/>
                </a:cubicBezTo>
                <a:cubicBezTo>
                  <a:pt x="1156586" y="999171"/>
                  <a:pt x="1163764" y="991994"/>
                  <a:pt x="1172618" y="991994"/>
                </a:cubicBezTo>
                <a:close/>
                <a:moveTo>
                  <a:pt x="1233653" y="991616"/>
                </a:moveTo>
                <a:cubicBezTo>
                  <a:pt x="1243068" y="991616"/>
                  <a:pt x="1250709" y="999251"/>
                  <a:pt x="1250709" y="1008671"/>
                </a:cubicBezTo>
                <a:cubicBezTo>
                  <a:pt x="1250709" y="1018091"/>
                  <a:pt x="1243068" y="1025727"/>
                  <a:pt x="1233653" y="1025727"/>
                </a:cubicBezTo>
                <a:cubicBezTo>
                  <a:pt x="1224239" y="1025727"/>
                  <a:pt x="1216598" y="1018091"/>
                  <a:pt x="1216598" y="1008671"/>
                </a:cubicBezTo>
                <a:cubicBezTo>
                  <a:pt x="1216598" y="999251"/>
                  <a:pt x="1224239" y="991616"/>
                  <a:pt x="1233653" y="991616"/>
                </a:cubicBezTo>
                <a:close/>
                <a:moveTo>
                  <a:pt x="1971151" y="991444"/>
                </a:moveTo>
                <a:cubicBezTo>
                  <a:pt x="1980566" y="991444"/>
                  <a:pt x="1988207" y="999080"/>
                  <a:pt x="1988207" y="1008500"/>
                </a:cubicBezTo>
                <a:cubicBezTo>
                  <a:pt x="1988207" y="1017920"/>
                  <a:pt x="1980566" y="1025556"/>
                  <a:pt x="1971151" y="1025556"/>
                </a:cubicBezTo>
                <a:cubicBezTo>
                  <a:pt x="1961737" y="1025556"/>
                  <a:pt x="1954096" y="1017920"/>
                  <a:pt x="1954096" y="1008500"/>
                </a:cubicBezTo>
                <a:cubicBezTo>
                  <a:pt x="1954096" y="999080"/>
                  <a:pt x="1961737" y="991444"/>
                  <a:pt x="1971151" y="991444"/>
                </a:cubicBezTo>
                <a:close/>
                <a:moveTo>
                  <a:pt x="1295054" y="991104"/>
                </a:moveTo>
                <a:cubicBezTo>
                  <a:pt x="1304469" y="991104"/>
                  <a:pt x="1312110" y="998739"/>
                  <a:pt x="1312110" y="1008159"/>
                </a:cubicBezTo>
                <a:cubicBezTo>
                  <a:pt x="1312110" y="1017579"/>
                  <a:pt x="1304469" y="1025215"/>
                  <a:pt x="1295054" y="1025215"/>
                </a:cubicBezTo>
                <a:cubicBezTo>
                  <a:pt x="1285640" y="1025215"/>
                  <a:pt x="1277999" y="1017579"/>
                  <a:pt x="1277999" y="1008159"/>
                </a:cubicBezTo>
                <a:cubicBezTo>
                  <a:pt x="1277999" y="998739"/>
                  <a:pt x="1285640" y="991104"/>
                  <a:pt x="1295054" y="991104"/>
                </a:cubicBezTo>
                <a:close/>
                <a:moveTo>
                  <a:pt x="1357138" y="990763"/>
                </a:moveTo>
                <a:cubicBezTo>
                  <a:pt x="1366553" y="990763"/>
                  <a:pt x="1374194" y="998398"/>
                  <a:pt x="1374194" y="1007818"/>
                </a:cubicBezTo>
                <a:cubicBezTo>
                  <a:pt x="1374194" y="1017238"/>
                  <a:pt x="1366553" y="1024874"/>
                  <a:pt x="1357138" y="1024874"/>
                </a:cubicBezTo>
                <a:cubicBezTo>
                  <a:pt x="1347724" y="1024874"/>
                  <a:pt x="1340083" y="1017238"/>
                  <a:pt x="1340083" y="1007818"/>
                </a:cubicBezTo>
                <a:cubicBezTo>
                  <a:pt x="1340083" y="998398"/>
                  <a:pt x="1347724" y="990763"/>
                  <a:pt x="1357138" y="990763"/>
                </a:cubicBezTo>
                <a:close/>
                <a:moveTo>
                  <a:pt x="1418727" y="990232"/>
                </a:moveTo>
                <a:cubicBezTo>
                  <a:pt x="1428159" y="990242"/>
                  <a:pt x="1435783" y="997887"/>
                  <a:pt x="1435766" y="1007307"/>
                </a:cubicBezTo>
                <a:cubicBezTo>
                  <a:pt x="1435766" y="1007599"/>
                  <a:pt x="1435766" y="1007890"/>
                  <a:pt x="1435749" y="1008182"/>
                </a:cubicBezTo>
                <a:cubicBezTo>
                  <a:pt x="1435271" y="1017588"/>
                  <a:pt x="1427272" y="1024834"/>
                  <a:pt x="1417857" y="1024363"/>
                </a:cubicBezTo>
                <a:cubicBezTo>
                  <a:pt x="1417567" y="1024378"/>
                  <a:pt x="1417277" y="1024385"/>
                  <a:pt x="1416987" y="1024385"/>
                </a:cubicBezTo>
                <a:cubicBezTo>
                  <a:pt x="1407555" y="1024373"/>
                  <a:pt x="1399931" y="1016727"/>
                  <a:pt x="1399949" y="1007307"/>
                </a:cubicBezTo>
                <a:cubicBezTo>
                  <a:pt x="1399949" y="1007015"/>
                  <a:pt x="1399949" y="1006724"/>
                  <a:pt x="1399965" y="1006432"/>
                </a:cubicBezTo>
                <a:cubicBezTo>
                  <a:pt x="1400443" y="997026"/>
                  <a:pt x="1408442" y="989781"/>
                  <a:pt x="1417857" y="990252"/>
                </a:cubicBezTo>
                <a:cubicBezTo>
                  <a:pt x="1418147" y="990237"/>
                  <a:pt x="1418437" y="990230"/>
                  <a:pt x="1418727" y="990232"/>
                </a:cubicBezTo>
                <a:close/>
                <a:moveTo>
                  <a:pt x="1479259" y="989910"/>
                </a:moveTo>
                <a:cubicBezTo>
                  <a:pt x="1489339" y="989910"/>
                  <a:pt x="1497508" y="998081"/>
                  <a:pt x="1497508" y="1008159"/>
                </a:cubicBezTo>
                <a:cubicBezTo>
                  <a:pt x="1497508" y="1008217"/>
                  <a:pt x="1497508" y="1008274"/>
                  <a:pt x="1497508" y="1008332"/>
                </a:cubicBezTo>
                <a:cubicBezTo>
                  <a:pt x="1497406" y="1018314"/>
                  <a:pt x="1489236" y="1026332"/>
                  <a:pt x="1479259" y="1026239"/>
                </a:cubicBezTo>
                <a:cubicBezTo>
                  <a:pt x="1479208" y="1026239"/>
                  <a:pt x="1479139" y="1026239"/>
                  <a:pt x="1479088" y="1026239"/>
                </a:cubicBezTo>
                <a:cubicBezTo>
                  <a:pt x="1469110" y="1026239"/>
                  <a:pt x="1461009" y="1018144"/>
                  <a:pt x="1461009" y="1008159"/>
                </a:cubicBezTo>
                <a:cubicBezTo>
                  <a:pt x="1461009" y="998081"/>
                  <a:pt x="1469178" y="989910"/>
                  <a:pt x="1479259" y="989910"/>
                </a:cubicBezTo>
                <a:close/>
                <a:moveTo>
                  <a:pt x="1540660" y="989740"/>
                </a:moveTo>
                <a:cubicBezTo>
                  <a:pt x="1550842" y="989740"/>
                  <a:pt x="1559080" y="997986"/>
                  <a:pt x="1559080" y="1008160"/>
                </a:cubicBezTo>
                <a:cubicBezTo>
                  <a:pt x="1559080" y="1008216"/>
                  <a:pt x="1559080" y="1008274"/>
                  <a:pt x="1559080" y="1008330"/>
                </a:cubicBezTo>
                <a:cubicBezTo>
                  <a:pt x="1558978" y="1018411"/>
                  <a:pt x="1550740" y="1026503"/>
                  <a:pt x="1540660" y="1026410"/>
                </a:cubicBezTo>
                <a:cubicBezTo>
                  <a:pt x="1530546" y="1026410"/>
                  <a:pt x="1522342" y="1018267"/>
                  <a:pt x="1522240" y="1008160"/>
                </a:cubicBezTo>
                <a:cubicBezTo>
                  <a:pt x="1522240" y="997986"/>
                  <a:pt x="1530495" y="989740"/>
                  <a:pt x="1540660" y="989740"/>
                </a:cubicBezTo>
                <a:close/>
                <a:moveTo>
                  <a:pt x="1602061" y="989399"/>
                </a:moveTo>
                <a:cubicBezTo>
                  <a:pt x="1612414" y="989399"/>
                  <a:pt x="1620822" y="997798"/>
                  <a:pt x="1620822" y="1008160"/>
                </a:cubicBezTo>
                <a:cubicBezTo>
                  <a:pt x="1620822" y="1008216"/>
                  <a:pt x="1620822" y="1008274"/>
                  <a:pt x="1620822" y="1008331"/>
                </a:cubicBezTo>
                <a:cubicBezTo>
                  <a:pt x="1620720" y="1018598"/>
                  <a:pt x="1612329" y="1026845"/>
                  <a:pt x="1602061" y="1026751"/>
                </a:cubicBezTo>
                <a:cubicBezTo>
                  <a:pt x="1591759" y="1026751"/>
                  <a:pt x="1583385" y="1018455"/>
                  <a:pt x="1583300" y="1008160"/>
                </a:cubicBezTo>
                <a:cubicBezTo>
                  <a:pt x="1583300" y="997798"/>
                  <a:pt x="1591691" y="989399"/>
                  <a:pt x="1602061" y="989399"/>
                </a:cubicBezTo>
                <a:close/>
                <a:moveTo>
                  <a:pt x="1664144" y="989228"/>
                </a:moveTo>
                <a:cubicBezTo>
                  <a:pt x="1674600" y="989228"/>
                  <a:pt x="1683076" y="997704"/>
                  <a:pt x="1683076" y="1008160"/>
                </a:cubicBezTo>
                <a:cubicBezTo>
                  <a:pt x="1682991" y="1018548"/>
                  <a:pt x="1674532" y="1026921"/>
                  <a:pt x="1664144" y="1026921"/>
                </a:cubicBezTo>
                <a:cubicBezTo>
                  <a:pt x="1653757" y="1026921"/>
                  <a:pt x="1645315" y="1018548"/>
                  <a:pt x="1645213" y="1008160"/>
                </a:cubicBezTo>
                <a:cubicBezTo>
                  <a:pt x="1645213" y="997704"/>
                  <a:pt x="1653689" y="989228"/>
                  <a:pt x="1664144" y="989228"/>
                </a:cubicBezTo>
                <a:close/>
                <a:moveTo>
                  <a:pt x="1724864" y="989058"/>
                </a:moveTo>
                <a:cubicBezTo>
                  <a:pt x="1735422" y="989058"/>
                  <a:pt x="1743967" y="997609"/>
                  <a:pt x="1743967" y="1008160"/>
                </a:cubicBezTo>
                <a:cubicBezTo>
                  <a:pt x="1743865" y="1018644"/>
                  <a:pt x="1735353" y="1027092"/>
                  <a:pt x="1724864" y="1027092"/>
                </a:cubicBezTo>
                <a:cubicBezTo>
                  <a:pt x="1714375" y="1027092"/>
                  <a:pt x="1705847" y="1018644"/>
                  <a:pt x="1705762" y="1008160"/>
                </a:cubicBezTo>
                <a:cubicBezTo>
                  <a:pt x="1705762" y="997609"/>
                  <a:pt x="1714307" y="989058"/>
                  <a:pt x="1724864" y="989058"/>
                </a:cubicBezTo>
                <a:close/>
                <a:moveTo>
                  <a:pt x="1909434" y="988753"/>
                </a:moveTo>
                <a:cubicBezTo>
                  <a:pt x="1920079" y="988753"/>
                  <a:pt x="1928707" y="997381"/>
                  <a:pt x="1928707" y="1008025"/>
                </a:cubicBezTo>
                <a:cubicBezTo>
                  <a:pt x="1928707" y="1018669"/>
                  <a:pt x="1920078" y="1027298"/>
                  <a:pt x="1909434" y="1027298"/>
                </a:cubicBezTo>
                <a:cubicBezTo>
                  <a:pt x="1898790" y="1027298"/>
                  <a:pt x="1890161" y="1018670"/>
                  <a:pt x="1890161" y="1008025"/>
                </a:cubicBezTo>
                <a:cubicBezTo>
                  <a:pt x="1890161" y="997381"/>
                  <a:pt x="1898790" y="988753"/>
                  <a:pt x="1909434" y="988753"/>
                </a:cubicBezTo>
                <a:close/>
                <a:moveTo>
                  <a:pt x="1848033" y="988753"/>
                </a:moveTo>
                <a:cubicBezTo>
                  <a:pt x="1858678" y="988753"/>
                  <a:pt x="1867306" y="997381"/>
                  <a:pt x="1867306" y="1008025"/>
                </a:cubicBezTo>
                <a:cubicBezTo>
                  <a:pt x="1867306" y="1018669"/>
                  <a:pt x="1858677" y="1027298"/>
                  <a:pt x="1848033" y="1027298"/>
                </a:cubicBezTo>
                <a:cubicBezTo>
                  <a:pt x="1837389" y="1027298"/>
                  <a:pt x="1828760" y="1018670"/>
                  <a:pt x="1828760" y="1008025"/>
                </a:cubicBezTo>
                <a:cubicBezTo>
                  <a:pt x="1828760" y="997381"/>
                  <a:pt x="1837389" y="988753"/>
                  <a:pt x="1848033" y="988753"/>
                </a:cubicBezTo>
                <a:close/>
                <a:moveTo>
                  <a:pt x="1786631" y="988753"/>
                </a:moveTo>
                <a:cubicBezTo>
                  <a:pt x="1797276" y="988753"/>
                  <a:pt x="1805904" y="997381"/>
                  <a:pt x="1805904" y="1008025"/>
                </a:cubicBezTo>
                <a:cubicBezTo>
                  <a:pt x="1805904" y="1018669"/>
                  <a:pt x="1797275" y="1027298"/>
                  <a:pt x="1786631" y="1027298"/>
                </a:cubicBezTo>
                <a:cubicBezTo>
                  <a:pt x="1775987" y="1027298"/>
                  <a:pt x="1767358" y="1018670"/>
                  <a:pt x="1767358" y="1008025"/>
                </a:cubicBezTo>
                <a:cubicBezTo>
                  <a:pt x="1767358" y="997381"/>
                  <a:pt x="1775987" y="988753"/>
                  <a:pt x="1786631" y="988753"/>
                </a:cubicBezTo>
                <a:close/>
                <a:moveTo>
                  <a:pt x="5628" y="943519"/>
                </a:moveTo>
                <a:cubicBezTo>
                  <a:pt x="5747" y="943512"/>
                  <a:pt x="5867" y="943512"/>
                  <a:pt x="5986" y="943519"/>
                </a:cubicBezTo>
                <a:cubicBezTo>
                  <a:pt x="7675" y="943617"/>
                  <a:pt x="8971" y="945066"/>
                  <a:pt x="8869" y="946760"/>
                </a:cubicBezTo>
                <a:cubicBezTo>
                  <a:pt x="8869" y="948549"/>
                  <a:pt x="7419" y="950000"/>
                  <a:pt x="5628" y="950000"/>
                </a:cubicBezTo>
                <a:cubicBezTo>
                  <a:pt x="3872" y="949914"/>
                  <a:pt x="2473" y="948512"/>
                  <a:pt x="2388" y="946760"/>
                </a:cubicBezTo>
                <a:cubicBezTo>
                  <a:pt x="2388" y="944970"/>
                  <a:pt x="3837" y="943519"/>
                  <a:pt x="5628" y="943519"/>
                </a:cubicBezTo>
                <a:close/>
                <a:moveTo>
                  <a:pt x="67029" y="941983"/>
                </a:moveTo>
                <a:cubicBezTo>
                  <a:pt x="67149" y="941978"/>
                  <a:pt x="67268" y="941978"/>
                  <a:pt x="67371" y="941983"/>
                </a:cubicBezTo>
                <a:cubicBezTo>
                  <a:pt x="69912" y="942079"/>
                  <a:pt x="71907" y="944218"/>
                  <a:pt x="71805" y="946760"/>
                </a:cubicBezTo>
                <a:cubicBezTo>
                  <a:pt x="71805" y="949397"/>
                  <a:pt x="69673" y="951536"/>
                  <a:pt x="67029" y="951536"/>
                </a:cubicBezTo>
                <a:cubicBezTo>
                  <a:pt x="64437" y="951446"/>
                  <a:pt x="62339" y="949358"/>
                  <a:pt x="62254" y="946760"/>
                </a:cubicBezTo>
                <a:cubicBezTo>
                  <a:pt x="62254" y="944123"/>
                  <a:pt x="64386" y="941983"/>
                  <a:pt x="67029" y="941983"/>
                </a:cubicBezTo>
                <a:close/>
                <a:moveTo>
                  <a:pt x="129114" y="941301"/>
                </a:moveTo>
                <a:cubicBezTo>
                  <a:pt x="132133" y="941301"/>
                  <a:pt x="134572" y="943747"/>
                  <a:pt x="134572" y="946760"/>
                </a:cubicBezTo>
                <a:cubicBezTo>
                  <a:pt x="134572" y="949774"/>
                  <a:pt x="132133" y="952217"/>
                  <a:pt x="129114" y="952217"/>
                </a:cubicBezTo>
                <a:cubicBezTo>
                  <a:pt x="126129" y="952129"/>
                  <a:pt x="123741" y="949736"/>
                  <a:pt x="123656" y="946760"/>
                </a:cubicBezTo>
                <a:cubicBezTo>
                  <a:pt x="123656" y="943747"/>
                  <a:pt x="126095" y="941301"/>
                  <a:pt x="129114" y="941301"/>
                </a:cubicBezTo>
                <a:close/>
                <a:moveTo>
                  <a:pt x="189832" y="940449"/>
                </a:moveTo>
                <a:cubicBezTo>
                  <a:pt x="189951" y="940446"/>
                  <a:pt x="190071" y="940446"/>
                  <a:pt x="190173" y="940449"/>
                </a:cubicBezTo>
                <a:cubicBezTo>
                  <a:pt x="193567" y="940544"/>
                  <a:pt x="196245" y="943371"/>
                  <a:pt x="196143" y="946761"/>
                </a:cubicBezTo>
                <a:cubicBezTo>
                  <a:pt x="196143" y="950244"/>
                  <a:pt x="193312" y="953070"/>
                  <a:pt x="189832" y="953070"/>
                </a:cubicBezTo>
                <a:cubicBezTo>
                  <a:pt x="186387" y="952980"/>
                  <a:pt x="183607" y="950207"/>
                  <a:pt x="183522" y="946761"/>
                </a:cubicBezTo>
                <a:cubicBezTo>
                  <a:pt x="183522" y="943275"/>
                  <a:pt x="186353" y="940449"/>
                  <a:pt x="189832" y="940449"/>
                </a:cubicBezTo>
                <a:close/>
                <a:moveTo>
                  <a:pt x="251234" y="939767"/>
                </a:moveTo>
                <a:cubicBezTo>
                  <a:pt x="255088" y="939767"/>
                  <a:pt x="258227" y="942898"/>
                  <a:pt x="258227" y="946760"/>
                </a:cubicBezTo>
                <a:cubicBezTo>
                  <a:pt x="258227" y="950621"/>
                  <a:pt x="255088" y="953753"/>
                  <a:pt x="251234" y="953753"/>
                </a:cubicBezTo>
                <a:cubicBezTo>
                  <a:pt x="247413" y="953662"/>
                  <a:pt x="244326" y="950583"/>
                  <a:pt x="244241" y="946760"/>
                </a:cubicBezTo>
                <a:cubicBezTo>
                  <a:pt x="244241" y="942898"/>
                  <a:pt x="247379" y="939767"/>
                  <a:pt x="251234" y="939767"/>
                </a:cubicBezTo>
                <a:close/>
                <a:moveTo>
                  <a:pt x="312635" y="939085"/>
                </a:moveTo>
                <a:cubicBezTo>
                  <a:pt x="316882" y="939085"/>
                  <a:pt x="320310" y="942522"/>
                  <a:pt x="320310" y="946761"/>
                </a:cubicBezTo>
                <a:cubicBezTo>
                  <a:pt x="320310" y="950998"/>
                  <a:pt x="316882" y="954435"/>
                  <a:pt x="312635" y="954435"/>
                </a:cubicBezTo>
                <a:cubicBezTo>
                  <a:pt x="308388" y="954435"/>
                  <a:pt x="304960" y="950998"/>
                  <a:pt x="304960" y="946761"/>
                </a:cubicBezTo>
                <a:cubicBezTo>
                  <a:pt x="304960" y="942522"/>
                  <a:pt x="308388" y="939085"/>
                  <a:pt x="312635" y="939085"/>
                </a:cubicBezTo>
                <a:close/>
                <a:moveTo>
                  <a:pt x="374036" y="938231"/>
                </a:moveTo>
                <a:cubicBezTo>
                  <a:pt x="378743" y="938231"/>
                  <a:pt x="382563" y="942050"/>
                  <a:pt x="382563" y="946760"/>
                </a:cubicBezTo>
                <a:cubicBezTo>
                  <a:pt x="382563" y="951469"/>
                  <a:pt x="378743" y="955287"/>
                  <a:pt x="374036" y="955287"/>
                </a:cubicBezTo>
                <a:cubicBezTo>
                  <a:pt x="369362" y="955197"/>
                  <a:pt x="365593" y="951431"/>
                  <a:pt x="365508" y="946760"/>
                </a:cubicBezTo>
                <a:cubicBezTo>
                  <a:pt x="365508" y="942050"/>
                  <a:pt x="369329" y="938231"/>
                  <a:pt x="374036" y="938231"/>
                </a:cubicBezTo>
                <a:close/>
                <a:moveTo>
                  <a:pt x="436120" y="937550"/>
                </a:moveTo>
                <a:cubicBezTo>
                  <a:pt x="441203" y="937550"/>
                  <a:pt x="445330" y="941674"/>
                  <a:pt x="445330" y="946761"/>
                </a:cubicBezTo>
                <a:cubicBezTo>
                  <a:pt x="445330" y="951847"/>
                  <a:pt x="441203" y="955970"/>
                  <a:pt x="436120" y="955970"/>
                </a:cubicBezTo>
                <a:cubicBezTo>
                  <a:pt x="431072" y="955880"/>
                  <a:pt x="426995" y="951809"/>
                  <a:pt x="426910" y="946761"/>
                </a:cubicBezTo>
                <a:cubicBezTo>
                  <a:pt x="426910" y="941674"/>
                  <a:pt x="431037" y="937550"/>
                  <a:pt x="436120" y="937550"/>
                </a:cubicBezTo>
                <a:close/>
                <a:moveTo>
                  <a:pt x="496839" y="936867"/>
                </a:moveTo>
                <a:cubicBezTo>
                  <a:pt x="502297" y="936867"/>
                  <a:pt x="506731" y="941297"/>
                  <a:pt x="506731" y="946760"/>
                </a:cubicBezTo>
                <a:cubicBezTo>
                  <a:pt x="506731" y="952223"/>
                  <a:pt x="502297" y="956651"/>
                  <a:pt x="496839" y="956651"/>
                </a:cubicBezTo>
                <a:cubicBezTo>
                  <a:pt x="491381" y="956651"/>
                  <a:pt x="486947" y="952223"/>
                  <a:pt x="486947" y="946760"/>
                </a:cubicBezTo>
                <a:cubicBezTo>
                  <a:pt x="486947" y="941297"/>
                  <a:pt x="491381" y="936867"/>
                  <a:pt x="496839" y="936867"/>
                </a:cubicBezTo>
                <a:close/>
                <a:moveTo>
                  <a:pt x="558240" y="936185"/>
                </a:moveTo>
                <a:cubicBezTo>
                  <a:pt x="564073" y="936185"/>
                  <a:pt x="568815" y="940920"/>
                  <a:pt x="568815" y="946760"/>
                </a:cubicBezTo>
                <a:cubicBezTo>
                  <a:pt x="568815" y="952599"/>
                  <a:pt x="564073" y="957334"/>
                  <a:pt x="558240" y="957334"/>
                </a:cubicBezTo>
                <a:cubicBezTo>
                  <a:pt x="552407" y="957334"/>
                  <a:pt x="547666" y="952599"/>
                  <a:pt x="547666" y="946760"/>
                </a:cubicBezTo>
                <a:cubicBezTo>
                  <a:pt x="547666" y="940920"/>
                  <a:pt x="552407" y="936185"/>
                  <a:pt x="558240" y="936185"/>
                </a:cubicBezTo>
                <a:close/>
                <a:moveTo>
                  <a:pt x="619642" y="935504"/>
                </a:moveTo>
                <a:cubicBezTo>
                  <a:pt x="619761" y="935502"/>
                  <a:pt x="619863" y="935502"/>
                  <a:pt x="619982" y="935504"/>
                </a:cubicBezTo>
                <a:cubicBezTo>
                  <a:pt x="626106" y="935599"/>
                  <a:pt x="631001" y="940638"/>
                  <a:pt x="630898" y="946761"/>
                </a:cubicBezTo>
                <a:cubicBezTo>
                  <a:pt x="630898" y="952978"/>
                  <a:pt x="625867" y="958017"/>
                  <a:pt x="619642" y="958017"/>
                </a:cubicBezTo>
                <a:cubicBezTo>
                  <a:pt x="613467" y="957925"/>
                  <a:pt x="608470" y="952939"/>
                  <a:pt x="608385" y="946761"/>
                </a:cubicBezTo>
                <a:cubicBezTo>
                  <a:pt x="608385" y="940543"/>
                  <a:pt x="613433" y="935504"/>
                  <a:pt x="619642" y="935504"/>
                </a:cubicBezTo>
                <a:close/>
                <a:moveTo>
                  <a:pt x="681042" y="934821"/>
                </a:moveTo>
                <a:cubicBezTo>
                  <a:pt x="687643" y="934821"/>
                  <a:pt x="692982" y="940166"/>
                  <a:pt x="692982" y="946761"/>
                </a:cubicBezTo>
                <a:cubicBezTo>
                  <a:pt x="692982" y="953353"/>
                  <a:pt x="687643" y="958699"/>
                  <a:pt x="681042" y="958699"/>
                </a:cubicBezTo>
                <a:cubicBezTo>
                  <a:pt x="674493" y="958608"/>
                  <a:pt x="669189" y="953317"/>
                  <a:pt x="669104" y="946761"/>
                </a:cubicBezTo>
                <a:cubicBezTo>
                  <a:pt x="669104" y="940166"/>
                  <a:pt x="674442" y="934821"/>
                  <a:pt x="681042" y="934821"/>
                </a:cubicBezTo>
                <a:close/>
                <a:moveTo>
                  <a:pt x="743126" y="934139"/>
                </a:moveTo>
                <a:cubicBezTo>
                  <a:pt x="750102" y="934139"/>
                  <a:pt x="755747" y="939790"/>
                  <a:pt x="755747" y="946761"/>
                </a:cubicBezTo>
                <a:cubicBezTo>
                  <a:pt x="755747" y="953731"/>
                  <a:pt x="750102" y="959381"/>
                  <a:pt x="743126" y="959381"/>
                </a:cubicBezTo>
                <a:cubicBezTo>
                  <a:pt x="736150" y="959381"/>
                  <a:pt x="730505" y="953731"/>
                  <a:pt x="730505" y="946761"/>
                </a:cubicBezTo>
                <a:cubicBezTo>
                  <a:pt x="730505" y="939790"/>
                  <a:pt x="736150" y="934139"/>
                  <a:pt x="743126" y="934139"/>
                </a:cubicBezTo>
                <a:close/>
                <a:moveTo>
                  <a:pt x="803845" y="933456"/>
                </a:moveTo>
                <a:cubicBezTo>
                  <a:pt x="811196" y="933456"/>
                  <a:pt x="817149" y="939412"/>
                  <a:pt x="817149" y="946760"/>
                </a:cubicBezTo>
                <a:cubicBezTo>
                  <a:pt x="817149" y="954107"/>
                  <a:pt x="811196" y="960063"/>
                  <a:pt x="803845" y="960063"/>
                </a:cubicBezTo>
                <a:cubicBezTo>
                  <a:pt x="796494" y="960063"/>
                  <a:pt x="790542" y="954107"/>
                  <a:pt x="790542" y="946760"/>
                </a:cubicBezTo>
                <a:cubicBezTo>
                  <a:pt x="790542" y="939412"/>
                  <a:pt x="796494" y="933456"/>
                  <a:pt x="803845" y="933456"/>
                </a:cubicBezTo>
                <a:close/>
                <a:moveTo>
                  <a:pt x="865612" y="932811"/>
                </a:moveTo>
                <a:cubicBezTo>
                  <a:pt x="873242" y="932811"/>
                  <a:pt x="879428" y="938995"/>
                  <a:pt x="879428" y="946625"/>
                </a:cubicBezTo>
                <a:cubicBezTo>
                  <a:pt x="879428" y="954255"/>
                  <a:pt x="873242" y="960441"/>
                  <a:pt x="865612" y="960441"/>
                </a:cubicBezTo>
                <a:cubicBezTo>
                  <a:pt x="857982" y="960441"/>
                  <a:pt x="851797" y="954255"/>
                  <a:pt x="851797" y="946625"/>
                </a:cubicBezTo>
                <a:cubicBezTo>
                  <a:pt x="851797" y="938995"/>
                  <a:pt x="857982" y="932811"/>
                  <a:pt x="865612" y="932811"/>
                </a:cubicBezTo>
                <a:close/>
                <a:moveTo>
                  <a:pt x="926647" y="932262"/>
                </a:moveTo>
                <a:cubicBezTo>
                  <a:pt x="934646" y="932262"/>
                  <a:pt x="941144" y="938754"/>
                  <a:pt x="941144" y="946760"/>
                </a:cubicBezTo>
                <a:cubicBezTo>
                  <a:pt x="941144" y="954765"/>
                  <a:pt x="934646" y="961257"/>
                  <a:pt x="926647" y="961257"/>
                </a:cubicBezTo>
                <a:cubicBezTo>
                  <a:pt x="918648" y="961257"/>
                  <a:pt x="912150" y="954765"/>
                  <a:pt x="912150" y="946760"/>
                </a:cubicBezTo>
                <a:cubicBezTo>
                  <a:pt x="912150" y="938754"/>
                  <a:pt x="918648" y="932262"/>
                  <a:pt x="926647" y="932262"/>
                </a:cubicBezTo>
                <a:close/>
                <a:moveTo>
                  <a:pt x="988048" y="931751"/>
                </a:moveTo>
                <a:cubicBezTo>
                  <a:pt x="988168" y="931749"/>
                  <a:pt x="988270" y="931749"/>
                  <a:pt x="988390" y="931751"/>
                </a:cubicBezTo>
                <a:cubicBezTo>
                  <a:pt x="996593" y="931846"/>
                  <a:pt x="1003160" y="938565"/>
                  <a:pt x="1003058" y="946760"/>
                </a:cubicBezTo>
                <a:cubicBezTo>
                  <a:pt x="1003058" y="946817"/>
                  <a:pt x="1003058" y="946874"/>
                  <a:pt x="1003058" y="946931"/>
                </a:cubicBezTo>
                <a:cubicBezTo>
                  <a:pt x="1002956" y="955126"/>
                  <a:pt x="996235" y="961691"/>
                  <a:pt x="988048" y="961599"/>
                </a:cubicBezTo>
                <a:cubicBezTo>
                  <a:pt x="979827" y="961599"/>
                  <a:pt x="973124" y="954982"/>
                  <a:pt x="973040" y="946760"/>
                </a:cubicBezTo>
                <a:cubicBezTo>
                  <a:pt x="973040" y="938471"/>
                  <a:pt x="979759" y="931751"/>
                  <a:pt x="988048" y="931751"/>
                </a:cubicBezTo>
                <a:close/>
                <a:moveTo>
                  <a:pt x="1049816" y="930934"/>
                </a:moveTo>
                <a:cubicBezTo>
                  <a:pt x="1058483" y="930934"/>
                  <a:pt x="1065508" y="937959"/>
                  <a:pt x="1065508" y="946625"/>
                </a:cubicBezTo>
                <a:cubicBezTo>
                  <a:pt x="1065508" y="955292"/>
                  <a:pt x="1058483" y="962317"/>
                  <a:pt x="1049816" y="962317"/>
                </a:cubicBezTo>
                <a:cubicBezTo>
                  <a:pt x="1041150" y="962317"/>
                  <a:pt x="1034125" y="955290"/>
                  <a:pt x="1034125" y="946625"/>
                </a:cubicBezTo>
                <a:cubicBezTo>
                  <a:pt x="1034125" y="937959"/>
                  <a:pt x="1041150" y="930934"/>
                  <a:pt x="1049816" y="930934"/>
                </a:cubicBezTo>
                <a:close/>
                <a:moveTo>
                  <a:pt x="1110851" y="930558"/>
                </a:moveTo>
                <a:cubicBezTo>
                  <a:pt x="1110970" y="930556"/>
                  <a:pt x="1111073" y="930556"/>
                  <a:pt x="1111192" y="930558"/>
                </a:cubicBezTo>
                <a:cubicBezTo>
                  <a:pt x="1120044" y="930652"/>
                  <a:pt x="1127156" y="937907"/>
                  <a:pt x="1127054" y="946761"/>
                </a:cubicBezTo>
                <a:cubicBezTo>
                  <a:pt x="1127054" y="946819"/>
                  <a:pt x="1127054" y="946874"/>
                  <a:pt x="1127054" y="946932"/>
                </a:cubicBezTo>
                <a:cubicBezTo>
                  <a:pt x="1126952" y="955786"/>
                  <a:pt x="1119703" y="962886"/>
                  <a:pt x="1110851" y="962792"/>
                </a:cubicBezTo>
                <a:cubicBezTo>
                  <a:pt x="1102152" y="962371"/>
                  <a:pt x="1095160" y="955459"/>
                  <a:pt x="1094648" y="946761"/>
                </a:cubicBezTo>
                <a:cubicBezTo>
                  <a:pt x="1095074" y="937995"/>
                  <a:pt x="1102084" y="930986"/>
                  <a:pt x="1110851" y="930558"/>
                </a:cubicBezTo>
                <a:close/>
                <a:moveTo>
                  <a:pt x="1172252" y="930045"/>
                </a:moveTo>
                <a:cubicBezTo>
                  <a:pt x="1181667" y="930045"/>
                  <a:pt x="1189308" y="937680"/>
                  <a:pt x="1189308" y="947101"/>
                </a:cubicBezTo>
                <a:cubicBezTo>
                  <a:pt x="1189308" y="956521"/>
                  <a:pt x="1181667" y="964156"/>
                  <a:pt x="1172252" y="964156"/>
                </a:cubicBezTo>
                <a:cubicBezTo>
                  <a:pt x="1162838" y="964156"/>
                  <a:pt x="1155197" y="956521"/>
                  <a:pt x="1155197" y="947101"/>
                </a:cubicBezTo>
                <a:cubicBezTo>
                  <a:pt x="1155197" y="937680"/>
                  <a:pt x="1162838" y="930045"/>
                  <a:pt x="1172252" y="930045"/>
                </a:cubicBezTo>
                <a:close/>
                <a:moveTo>
                  <a:pt x="1233653" y="929533"/>
                </a:moveTo>
                <a:cubicBezTo>
                  <a:pt x="1243068" y="929533"/>
                  <a:pt x="1250709" y="937169"/>
                  <a:pt x="1250709" y="946589"/>
                </a:cubicBezTo>
                <a:cubicBezTo>
                  <a:pt x="1250709" y="956008"/>
                  <a:pt x="1243068" y="963644"/>
                  <a:pt x="1233653" y="963644"/>
                </a:cubicBezTo>
                <a:cubicBezTo>
                  <a:pt x="1224239" y="963644"/>
                  <a:pt x="1216598" y="956008"/>
                  <a:pt x="1216598" y="946589"/>
                </a:cubicBezTo>
                <a:cubicBezTo>
                  <a:pt x="1216598" y="937169"/>
                  <a:pt x="1224239" y="929533"/>
                  <a:pt x="1233653" y="929533"/>
                </a:cubicBezTo>
                <a:close/>
                <a:moveTo>
                  <a:pt x="1971151" y="929364"/>
                </a:moveTo>
                <a:cubicBezTo>
                  <a:pt x="1980566" y="929364"/>
                  <a:pt x="1988207" y="936999"/>
                  <a:pt x="1988207" y="946418"/>
                </a:cubicBezTo>
                <a:cubicBezTo>
                  <a:pt x="1988207" y="955838"/>
                  <a:pt x="1980566" y="963474"/>
                  <a:pt x="1971151" y="963474"/>
                </a:cubicBezTo>
                <a:cubicBezTo>
                  <a:pt x="1961737" y="963474"/>
                  <a:pt x="1954096" y="955838"/>
                  <a:pt x="1954096" y="946418"/>
                </a:cubicBezTo>
                <a:cubicBezTo>
                  <a:pt x="1954096" y="936999"/>
                  <a:pt x="1961737" y="929364"/>
                  <a:pt x="1971151" y="929364"/>
                </a:cubicBezTo>
                <a:close/>
                <a:moveTo>
                  <a:pt x="1295421" y="928888"/>
                </a:moveTo>
                <a:cubicBezTo>
                  <a:pt x="1305218" y="928888"/>
                  <a:pt x="1313159" y="936830"/>
                  <a:pt x="1313159" y="946625"/>
                </a:cubicBezTo>
                <a:cubicBezTo>
                  <a:pt x="1313159" y="956422"/>
                  <a:pt x="1305218" y="964363"/>
                  <a:pt x="1295421" y="964363"/>
                </a:cubicBezTo>
                <a:cubicBezTo>
                  <a:pt x="1285625" y="964363"/>
                  <a:pt x="1277683" y="956422"/>
                  <a:pt x="1277683" y="946625"/>
                </a:cubicBezTo>
                <a:cubicBezTo>
                  <a:pt x="1277683" y="936830"/>
                  <a:pt x="1285625" y="928888"/>
                  <a:pt x="1295421" y="928888"/>
                </a:cubicBezTo>
                <a:close/>
                <a:moveTo>
                  <a:pt x="1479259" y="928510"/>
                </a:moveTo>
                <a:cubicBezTo>
                  <a:pt x="1489714" y="928510"/>
                  <a:pt x="1498191" y="936986"/>
                  <a:pt x="1498191" y="947443"/>
                </a:cubicBezTo>
                <a:cubicBezTo>
                  <a:pt x="1498106" y="957831"/>
                  <a:pt x="1489646" y="966203"/>
                  <a:pt x="1479259" y="966203"/>
                </a:cubicBezTo>
                <a:cubicBezTo>
                  <a:pt x="1468872" y="966203"/>
                  <a:pt x="1460429" y="957831"/>
                  <a:pt x="1460327" y="947443"/>
                </a:cubicBezTo>
                <a:cubicBezTo>
                  <a:pt x="1460327" y="936986"/>
                  <a:pt x="1468804" y="928510"/>
                  <a:pt x="1479259" y="928510"/>
                </a:cubicBezTo>
                <a:close/>
                <a:moveTo>
                  <a:pt x="1417857" y="928510"/>
                </a:moveTo>
                <a:cubicBezTo>
                  <a:pt x="1428125" y="928510"/>
                  <a:pt x="1436448" y="936834"/>
                  <a:pt x="1436448" y="947101"/>
                </a:cubicBezTo>
                <a:cubicBezTo>
                  <a:pt x="1436448" y="947158"/>
                  <a:pt x="1436448" y="947216"/>
                  <a:pt x="1436448" y="947271"/>
                </a:cubicBezTo>
                <a:cubicBezTo>
                  <a:pt x="1436346" y="957445"/>
                  <a:pt x="1428023" y="965615"/>
                  <a:pt x="1417857" y="965521"/>
                </a:cubicBezTo>
                <a:cubicBezTo>
                  <a:pt x="1417806" y="965521"/>
                  <a:pt x="1417738" y="965521"/>
                  <a:pt x="1417687" y="965521"/>
                </a:cubicBezTo>
                <a:cubicBezTo>
                  <a:pt x="1407505" y="965521"/>
                  <a:pt x="1399267" y="957274"/>
                  <a:pt x="1399267" y="947101"/>
                </a:cubicBezTo>
                <a:cubicBezTo>
                  <a:pt x="1399267" y="936834"/>
                  <a:pt x="1407590" y="928510"/>
                  <a:pt x="1417857" y="928510"/>
                </a:cubicBezTo>
                <a:close/>
                <a:moveTo>
                  <a:pt x="1357139" y="928510"/>
                </a:moveTo>
                <a:cubicBezTo>
                  <a:pt x="1366826" y="928971"/>
                  <a:pt x="1374382" y="937061"/>
                  <a:pt x="1374195" y="946760"/>
                </a:cubicBezTo>
                <a:cubicBezTo>
                  <a:pt x="1374212" y="956326"/>
                  <a:pt x="1366690" y="964214"/>
                  <a:pt x="1357139" y="964668"/>
                </a:cubicBezTo>
                <a:cubicBezTo>
                  <a:pt x="1347161" y="964668"/>
                  <a:pt x="1339060" y="956574"/>
                  <a:pt x="1339060" y="946590"/>
                </a:cubicBezTo>
                <a:cubicBezTo>
                  <a:pt x="1339060" y="936605"/>
                  <a:pt x="1347161" y="928510"/>
                  <a:pt x="1357139" y="928510"/>
                </a:cubicBezTo>
                <a:close/>
                <a:moveTo>
                  <a:pt x="1540660" y="927487"/>
                </a:moveTo>
                <a:cubicBezTo>
                  <a:pt x="1540779" y="927485"/>
                  <a:pt x="1540882" y="927485"/>
                  <a:pt x="1541001" y="927487"/>
                </a:cubicBezTo>
                <a:cubicBezTo>
                  <a:pt x="1551558" y="927581"/>
                  <a:pt x="1560035" y="936211"/>
                  <a:pt x="1559933" y="946760"/>
                </a:cubicBezTo>
                <a:cubicBezTo>
                  <a:pt x="1559933" y="946816"/>
                  <a:pt x="1559933" y="946874"/>
                  <a:pt x="1559933" y="946929"/>
                </a:cubicBezTo>
                <a:cubicBezTo>
                  <a:pt x="1559831" y="957480"/>
                  <a:pt x="1551217" y="965955"/>
                  <a:pt x="1540660" y="965862"/>
                </a:cubicBezTo>
                <a:cubicBezTo>
                  <a:pt x="1530085" y="965862"/>
                  <a:pt x="1521472" y="957337"/>
                  <a:pt x="1521387" y="946760"/>
                </a:cubicBezTo>
                <a:cubicBezTo>
                  <a:pt x="1521387" y="936115"/>
                  <a:pt x="1530017" y="927487"/>
                  <a:pt x="1540660" y="927487"/>
                </a:cubicBezTo>
                <a:close/>
                <a:moveTo>
                  <a:pt x="1602061" y="927316"/>
                </a:moveTo>
                <a:cubicBezTo>
                  <a:pt x="1612806" y="927316"/>
                  <a:pt x="1621505" y="936022"/>
                  <a:pt x="1621505" y="946760"/>
                </a:cubicBezTo>
                <a:cubicBezTo>
                  <a:pt x="1621505" y="946817"/>
                  <a:pt x="1621505" y="946874"/>
                  <a:pt x="1621505" y="946930"/>
                </a:cubicBezTo>
                <a:cubicBezTo>
                  <a:pt x="1621402" y="957574"/>
                  <a:pt x="1612704" y="966126"/>
                  <a:pt x="1602061" y="966033"/>
                </a:cubicBezTo>
                <a:cubicBezTo>
                  <a:pt x="1602010" y="966033"/>
                  <a:pt x="1601942" y="966033"/>
                  <a:pt x="1601891" y="966033"/>
                </a:cubicBezTo>
                <a:cubicBezTo>
                  <a:pt x="1591248" y="966033"/>
                  <a:pt x="1582618" y="957404"/>
                  <a:pt x="1582618" y="946760"/>
                </a:cubicBezTo>
                <a:cubicBezTo>
                  <a:pt x="1582618" y="936022"/>
                  <a:pt x="1591316" y="927316"/>
                  <a:pt x="1602061" y="927316"/>
                </a:cubicBezTo>
                <a:close/>
                <a:moveTo>
                  <a:pt x="1664144" y="926975"/>
                </a:moveTo>
                <a:cubicBezTo>
                  <a:pt x="1675077" y="926975"/>
                  <a:pt x="1683929" y="935834"/>
                  <a:pt x="1683929" y="946760"/>
                </a:cubicBezTo>
                <a:cubicBezTo>
                  <a:pt x="1683929" y="946817"/>
                  <a:pt x="1683929" y="946874"/>
                  <a:pt x="1683929" y="946930"/>
                </a:cubicBezTo>
                <a:cubicBezTo>
                  <a:pt x="1683827" y="957762"/>
                  <a:pt x="1674975" y="966467"/>
                  <a:pt x="1664144" y="966374"/>
                </a:cubicBezTo>
                <a:cubicBezTo>
                  <a:pt x="1664093" y="966374"/>
                  <a:pt x="1664025" y="966374"/>
                  <a:pt x="1663974" y="966374"/>
                </a:cubicBezTo>
                <a:cubicBezTo>
                  <a:pt x="1653144" y="966374"/>
                  <a:pt x="1644360" y="957592"/>
                  <a:pt x="1644360" y="946760"/>
                </a:cubicBezTo>
                <a:cubicBezTo>
                  <a:pt x="1644360" y="935834"/>
                  <a:pt x="1653212" y="926975"/>
                  <a:pt x="1664144" y="926975"/>
                </a:cubicBezTo>
                <a:close/>
                <a:moveTo>
                  <a:pt x="1724863" y="926804"/>
                </a:moveTo>
                <a:cubicBezTo>
                  <a:pt x="1735882" y="926804"/>
                  <a:pt x="1744819" y="935738"/>
                  <a:pt x="1744819" y="946760"/>
                </a:cubicBezTo>
                <a:cubicBezTo>
                  <a:pt x="1744819" y="946816"/>
                  <a:pt x="1744819" y="946874"/>
                  <a:pt x="1744819" y="946929"/>
                </a:cubicBezTo>
                <a:cubicBezTo>
                  <a:pt x="1744717" y="957857"/>
                  <a:pt x="1735796" y="966637"/>
                  <a:pt x="1724863" y="966544"/>
                </a:cubicBezTo>
                <a:cubicBezTo>
                  <a:pt x="1713931" y="966544"/>
                  <a:pt x="1705079" y="957686"/>
                  <a:pt x="1705079" y="946760"/>
                </a:cubicBezTo>
                <a:cubicBezTo>
                  <a:pt x="1705079" y="946704"/>
                  <a:pt x="1705079" y="946645"/>
                  <a:pt x="1705079" y="946589"/>
                </a:cubicBezTo>
                <a:cubicBezTo>
                  <a:pt x="1705079" y="935661"/>
                  <a:pt x="1713931" y="926804"/>
                  <a:pt x="1724863" y="926804"/>
                </a:cubicBezTo>
                <a:close/>
                <a:moveTo>
                  <a:pt x="1909067" y="926634"/>
                </a:moveTo>
                <a:cubicBezTo>
                  <a:pt x="1920188" y="926634"/>
                  <a:pt x="1929194" y="935645"/>
                  <a:pt x="1929194" y="946760"/>
                </a:cubicBezTo>
                <a:cubicBezTo>
                  <a:pt x="1929194" y="946817"/>
                  <a:pt x="1929194" y="946874"/>
                  <a:pt x="1929194" y="946930"/>
                </a:cubicBezTo>
                <a:cubicBezTo>
                  <a:pt x="1929091" y="957951"/>
                  <a:pt x="1920086" y="966809"/>
                  <a:pt x="1909067" y="966715"/>
                </a:cubicBezTo>
                <a:cubicBezTo>
                  <a:pt x="1909016" y="966715"/>
                  <a:pt x="1908948" y="966715"/>
                  <a:pt x="1908897" y="966715"/>
                </a:cubicBezTo>
                <a:cubicBezTo>
                  <a:pt x="1897879" y="966715"/>
                  <a:pt x="1888942" y="957781"/>
                  <a:pt x="1888942" y="946760"/>
                </a:cubicBezTo>
                <a:cubicBezTo>
                  <a:pt x="1888942" y="935645"/>
                  <a:pt x="1897947" y="926634"/>
                  <a:pt x="1909067" y="926634"/>
                </a:cubicBezTo>
                <a:close/>
                <a:moveTo>
                  <a:pt x="1847667" y="926634"/>
                </a:moveTo>
                <a:cubicBezTo>
                  <a:pt x="1858787" y="926634"/>
                  <a:pt x="1867793" y="935645"/>
                  <a:pt x="1867793" y="946760"/>
                </a:cubicBezTo>
                <a:cubicBezTo>
                  <a:pt x="1867793" y="946817"/>
                  <a:pt x="1867793" y="946874"/>
                  <a:pt x="1867793" y="946930"/>
                </a:cubicBezTo>
                <a:cubicBezTo>
                  <a:pt x="1867690" y="957951"/>
                  <a:pt x="1858685" y="966809"/>
                  <a:pt x="1847667" y="966715"/>
                </a:cubicBezTo>
                <a:cubicBezTo>
                  <a:pt x="1847615" y="966715"/>
                  <a:pt x="1847547" y="966715"/>
                  <a:pt x="1847496" y="966715"/>
                </a:cubicBezTo>
                <a:cubicBezTo>
                  <a:pt x="1836478" y="966715"/>
                  <a:pt x="1827541" y="957781"/>
                  <a:pt x="1827541" y="946760"/>
                </a:cubicBezTo>
                <a:cubicBezTo>
                  <a:pt x="1827541" y="935645"/>
                  <a:pt x="1836546" y="926634"/>
                  <a:pt x="1847667" y="926634"/>
                </a:cubicBezTo>
                <a:close/>
                <a:moveTo>
                  <a:pt x="1786606" y="926630"/>
                </a:moveTo>
                <a:cubicBezTo>
                  <a:pt x="1797727" y="926632"/>
                  <a:pt x="1806732" y="935644"/>
                  <a:pt x="1806732" y="946760"/>
                </a:cubicBezTo>
                <a:cubicBezTo>
                  <a:pt x="1806732" y="946816"/>
                  <a:pt x="1806732" y="946874"/>
                  <a:pt x="1806732" y="946929"/>
                </a:cubicBezTo>
                <a:cubicBezTo>
                  <a:pt x="1806630" y="957951"/>
                  <a:pt x="1797624" y="966808"/>
                  <a:pt x="1786606" y="966714"/>
                </a:cubicBezTo>
                <a:cubicBezTo>
                  <a:pt x="1786555" y="966714"/>
                  <a:pt x="1786487" y="966714"/>
                  <a:pt x="1786436" y="966714"/>
                </a:cubicBezTo>
                <a:cubicBezTo>
                  <a:pt x="1775418" y="966714"/>
                  <a:pt x="1766481" y="957780"/>
                  <a:pt x="1766481" y="946760"/>
                </a:cubicBezTo>
                <a:cubicBezTo>
                  <a:pt x="1766481" y="935776"/>
                  <a:pt x="1775281" y="926820"/>
                  <a:pt x="1786265" y="926634"/>
                </a:cubicBezTo>
                <a:cubicBezTo>
                  <a:pt x="1786385" y="926632"/>
                  <a:pt x="1786487" y="926630"/>
                  <a:pt x="1786606" y="926630"/>
                </a:cubicBezTo>
                <a:close/>
                <a:moveTo>
                  <a:pt x="5629" y="881778"/>
                </a:moveTo>
                <a:cubicBezTo>
                  <a:pt x="7607" y="881778"/>
                  <a:pt x="9210" y="883382"/>
                  <a:pt x="9210" y="885359"/>
                </a:cubicBezTo>
                <a:cubicBezTo>
                  <a:pt x="9210" y="887338"/>
                  <a:pt x="7607" y="888942"/>
                  <a:pt x="5629" y="888942"/>
                </a:cubicBezTo>
                <a:cubicBezTo>
                  <a:pt x="3684" y="888854"/>
                  <a:pt x="2132" y="887301"/>
                  <a:pt x="2047" y="885359"/>
                </a:cubicBezTo>
                <a:cubicBezTo>
                  <a:pt x="2047" y="883382"/>
                  <a:pt x="3650" y="881778"/>
                  <a:pt x="5629" y="881778"/>
                </a:cubicBezTo>
                <a:close/>
                <a:moveTo>
                  <a:pt x="67029" y="880242"/>
                </a:moveTo>
                <a:cubicBezTo>
                  <a:pt x="67149" y="880239"/>
                  <a:pt x="67268" y="880239"/>
                  <a:pt x="67371" y="880242"/>
                </a:cubicBezTo>
                <a:cubicBezTo>
                  <a:pt x="70100" y="880339"/>
                  <a:pt x="72248" y="882629"/>
                  <a:pt x="72146" y="885359"/>
                </a:cubicBezTo>
                <a:cubicBezTo>
                  <a:pt x="72146" y="888185"/>
                  <a:pt x="69861" y="890476"/>
                  <a:pt x="67029" y="890476"/>
                </a:cubicBezTo>
                <a:cubicBezTo>
                  <a:pt x="64249" y="890388"/>
                  <a:pt x="61998" y="888148"/>
                  <a:pt x="61913" y="885359"/>
                </a:cubicBezTo>
                <a:cubicBezTo>
                  <a:pt x="61913" y="882533"/>
                  <a:pt x="64198" y="880242"/>
                  <a:pt x="67029" y="880242"/>
                </a:cubicBezTo>
                <a:close/>
                <a:moveTo>
                  <a:pt x="129113" y="879389"/>
                </a:moveTo>
                <a:cubicBezTo>
                  <a:pt x="129232" y="879387"/>
                  <a:pt x="129352" y="879387"/>
                  <a:pt x="129454" y="879389"/>
                </a:cubicBezTo>
                <a:cubicBezTo>
                  <a:pt x="132661" y="879486"/>
                  <a:pt x="135185" y="882158"/>
                  <a:pt x="135083" y="885359"/>
                </a:cubicBezTo>
                <a:cubicBezTo>
                  <a:pt x="135083" y="888656"/>
                  <a:pt x="132405" y="891328"/>
                  <a:pt x="129113" y="891328"/>
                </a:cubicBezTo>
                <a:cubicBezTo>
                  <a:pt x="125822" y="891328"/>
                  <a:pt x="123144" y="888656"/>
                  <a:pt x="123144" y="885359"/>
                </a:cubicBezTo>
                <a:cubicBezTo>
                  <a:pt x="123144" y="882063"/>
                  <a:pt x="125822" y="879389"/>
                  <a:pt x="129113" y="879389"/>
                </a:cubicBezTo>
                <a:close/>
                <a:moveTo>
                  <a:pt x="189832" y="878708"/>
                </a:moveTo>
                <a:cubicBezTo>
                  <a:pt x="189951" y="878705"/>
                  <a:pt x="190071" y="878705"/>
                  <a:pt x="190173" y="878708"/>
                </a:cubicBezTo>
                <a:cubicBezTo>
                  <a:pt x="193755" y="878803"/>
                  <a:pt x="196586" y="881780"/>
                  <a:pt x="196484" y="885359"/>
                </a:cubicBezTo>
                <a:cubicBezTo>
                  <a:pt x="196484" y="889034"/>
                  <a:pt x="193499" y="892011"/>
                  <a:pt x="189832" y="892011"/>
                </a:cubicBezTo>
                <a:cubicBezTo>
                  <a:pt x="186199" y="891921"/>
                  <a:pt x="183265" y="888996"/>
                  <a:pt x="183181" y="885359"/>
                </a:cubicBezTo>
                <a:cubicBezTo>
                  <a:pt x="183181" y="881686"/>
                  <a:pt x="186165" y="878708"/>
                  <a:pt x="189832" y="878708"/>
                </a:cubicBezTo>
                <a:close/>
                <a:moveTo>
                  <a:pt x="312635" y="877343"/>
                </a:moveTo>
                <a:cubicBezTo>
                  <a:pt x="312754" y="877342"/>
                  <a:pt x="312856" y="877342"/>
                  <a:pt x="312976" y="877343"/>
                </a:cubicBezTo>
                <a:cubicBezTo>
                  <a:pt x="317410" y="877439"/>
                  <a:pt x="320924" y="881103"/>
                  <a:pt x="320821" y="885530"/>
                </a:cubicBezTo>
                <a:cubicBezTo>
                  <a:pt x="320821" y="890052"/>
                  <a:pt x="317154" y="893716"/>
                  <a:pt x="312635" y="893716"/>
                </a:cubicBezTo>
                <a:cubicBezTo>
                  <a:pt x="308149" y="893627"/>
                  <a:pt x="304533" y="890013"/>
                  <a:pt x="304448" y="885530"/>
                </a:cubicBezTo>
                <a:cubicBezTo>
                  <a:pt x="304448" y="881009"/>
                  <a:pt x="308115" y="877343"/>
                  <a:pt x="312635" y="877343"/>
                </a:cubicBezTo>
                <a:close/>
                <a:moveTo>
                  <a:pt x="251233" y="877343"/>
                </a:moveTo>
                <a:cubicBezTo>
                  <a:pt x="255276" y="877343"/>
                  <a:pt x="258567" y="880627"/>
                  <a:pt x="258567" y="884676"/>
                </a:cubicBezTo>
                <a:cubicBezTo>
                  <a:pt x="258567" y="888727"/>
                  <a:pt x="255276" y="892011"/>
                  <a:pt x="251233" y="892011"/>
                </a:cubicBezTo>
                <a:cubicBezTo>
                  <a:pt x="247225" y="891921"/>
                  <a:pt x="243984" y="888691"/>
                  <a:pt x="243900" y="884676"/>
                </a:cubicBezTo>
                <a:cubicBezTo>
                  <a:pt x="243900" y="880627"/>
                  <a:pt x="247191" y="877343"/>
                  <a:pt x="251233" y="877343"/>
                </a:cubicBezTo>
                <a:close/>
                <a:moveTo>
                  <a:pt x="374402" y="876357"/>
                </a:moveTo>
                <a:cubicBezTo>
                  <a:pt x="379300" y="876357"/>
                  <a:pt x="383271" y="880327"/>
                  <a:pt x="383271" y="885226"/>
                </a:cubicBezTo>
                <a:cubicBezTo>
                  <a:pt x="383271" y="890124"/>
                  <a:pt x="379300" y="894095"/>
                  <a:pt x="374402" y="894095"/>
                </a:cubicBezTo>
                <a:cubicBezTo>
                  <a:pt x="369504" y="894095"/>
                  <a:pt x="365533" y="890124"/>
                  <a:pt x="365533" y="885226"/>
                </a:cubicBezTo>
                <a:cubicBezTo>
                  <a:pt x="365533" y="880327"/>
                  <a:pt x="369504" y="876357"/>
                  <a:pt x="374402" y="876357"/>
                </a:cubicBezTo>
                <a:close/>
                <a:moveTo>
                  <a:pt x="436120" y="875808"/>
                </a:moveTo>
                <a:cubicBezTo>
                  <a:pt x="441203" y="875802"/>
                  <a:pt x="445398" y="879774"/>
                  <a:pt x="445671" y="884848"/>
                </a:cubicBezTo>
                <a:cubicBezTo>
                  <a:pt x="445671" y="890123"/>
                  <a:pt x="441390" y="894399"/>
                  <a:pt x="436120" y="894399"/>
                </a:cubicBezTo>
                <a:cubicBezTo>
                  <a:pt x="431037" y="894405"/>
                  <a:pt x="426841" y="890434"/>
                  <a:pt x="426569" y="885359"/>
                </a:cubicBezTo>
                <a:cubicBezTo>
                  <a:pt x="426569" y="880083"/>
                  <a:pt x="430850" y="875808"/>
                  <a:pt x="436120" y="875808"/>
                </a:cubicBezTo>
                <a:close/>
                <a:moveTo>
                  <a:pt x="496838" y="875126"/>
                </a:moveTo>
                <a:cubicBezTo>
                  <a:pt x="502484" y="875126"/>
                  <a:pt x="507072" y="879708"/>
                  <a:pt x="507072" y="885359"/>
                </a:cubicBezTo>
                <a:cubicBezTo>
                  <a:pt x="507072" y="891012"/>
                  <a:pt x="502484" y="895593"/>
                  <a:pt x="496838" y="895593"/>
                </a:cubicBezTo>
                <a:cubicBezTo>
                  <a:pt x="491193" y="895593"/>
                  <a:pt x="486605" y="891012"/>
                  <a:pt x="486605" y="885359"/>
                </a:cubicBezTo>
                <a:cubicBezTo>
                  <a:pt x="486605" y="879708"/>
                  <a:pt x="491193" y="875126"/>
                  <a:pt x="496838" y="875126"/>
                </a:cubicBezTo>
                <a:close/>
                <a:moveTo>
                  <a:pt x="558240" y="874273"/>
                </a:moveTo>
                <a:cubicBezTo>
                  <a:pt x="564363" y="874273"/>
                  <a:pt x="569326" y="879237"/>
                  <a:pt x="569326" y="885359"/>
                </a:cubicBezTo>
                <a:cubicBezTo>
                  <a:pt x="569241" y="891444"/>
                  <a:pt x="564329" y="896354"/>
                  <a:pt x="558240" y="896446"/>
                </a:cubicBezTo>
                <a:cubicBezTo>
                  <a:pt x="552151" y="896354"/>
                  <a:pt x="547239" y="891444"/>
                  <a:pt x="547154" y="885359"/>
                </a:cubicBezTo>
                <a:cubicBezTo>
                  <a:pt x="547154" y="879237"/>
                  <a:pt x="552117" y="874273"/>
                  <a:pt x="558240" y="874273"/>
                </a:cubicBezTo>
                <a:close/>
                <a:moveTo>
                  <a:pt x="619641" y="873591"/>
                </a:moveTo>
                <a:cubicBezTo>
                  <a:pt x="626139" y="873591"/>
                  <a:pt x="631410" y="878859"/>
                  <a:pt x="631410" y="885359"/>
                </a:cubicBezTo>
                <a:cubicBezTo>
                  <a:pt x="631410" y="891859"/>
                  <a:pt x="626139" y="897129"/>
                  <a:pt x="619641" y="897129"/>
                </a:cubicBezTo>
                <a:cubicBezTo>
                  <a:pt x="613143" y="897129"/>
                  <a:pt x="607873" y="891859"/>
                  <a:pt x="607873" y="885359"/>
                </a:cubicBezTo>
                <a:cubicBezTo>
                  <a:pt x="607873" y="878859"/>
                  <a:pt x="613143" y="873591"/>
                  <a:pt x="619641" y="873591"/>
                </a:cubicBezTo>
                <a:close/>
                <a:moveTo>
                  <a:pt x="681042" y="872910"/>
                </a:moveTo>
                <a:cubicBezTo>
                  <a:pt x="681162" y="872907"/>
                  <a:pt x="681264" y="872907"/>
                  <a:pt x="681383" y="872910"/>
                </a:cubicBezTo>
                <a:cubicBezTo>
                  <a:pt x="688172" y="873005"/>
                  <a:pt x="693596" y="878578"/>
                  <a:pt x="693493" y="885359"/>
                </a:cubicBezTo>
                <a:cubicBezTo>
                  <a:pt x="693493" y="892236"/>
                  <a:pt x="687916" y="897810"/>
                  <a:pt x="681042" y="897810"/>
                </a:cubicBezTo>
                <a:cubicBezTo>
                  <a:pt x="674169" y="897810"/>
                  <a:pt x="668592" y="892236"/>
                  <a:pt x="668592" y="885359"/>
                </a:cubicBezTo>
                <a:cubicBezTo>
                  <a:pt x="668592" y="878483"/>
                  <a:pt x="674169" y="872910"/>
                  <a:pt x="681042" y="872910"/>
                </a:cubicBezTo>
                <a:close/>
                <a:moveTo>
                  <a:pt x="743125" y="872227"/>
                </a:moveTo>
                <a:cubicBezTo>
                  <a:pt x="743245" y="872225"/>
                  <a:pt x="743347" y="872225"/>
                  <a:pt x="743466" y="872227"/>
                </a:cubicBezTo>
                <a:cubicBezTo>
                  <a:pt x="750630" y="872322"/>
                  <a:pt x="756361" y="878200"/>
                  <a:pt x="756258" y="885359"/>
                </a:cubicBezTo>
                <a:cubicBezTo>
                  <a:pt x="756258" y="892612"/>
                  <a:pt x="750374" y="898493"/>
                  <a:pt x="743125" y="898493"/>
                </a:cubicBezTo>
                <a:cubicBezTo>
                  <a:pt x="735911" y="898400"/>
                  <a:pt x="730077" y="892573"/>
                  <a:pt x="729993" y="885359"/>
                </a:cubicBezTo>
                <a:cubicBezTo>
                  <a:pt x="729993" y="878106"/>
                  <a:pt x="735877" y="872227"/>
                  <a:pt x="743125" y="872227"/>
                </a:cubicBezTo>
                <a:close/>
                <a:moveTo>
                  <a:pt x="804211" y="871410"/>
                </a:moveTo>
                <a:cubicBezTo>
                  <a:pt x="811841" y="871410"/>
                  <a:pt x="818027" y="877594"/>
                  <a:pt x="818027" y="885225"/>
                </a:cubicBezTo>
                <a:cubicBezTo>
                  <a:pt x="818027" y="892855"/>
                  <a:pt x="811841" y="899041"/>
                  <a:pt x="804211" y="899041"/>
                </a:cubicBezTo>
                <a:cubicBezTo>
                  <a:pt x="796581" y="899041"/>
                  <a:pt x="790396" y="892855"/>
                  <a:pt x="790396" y="885225"/>
                </a:cubicBezTo>
                <a:cubicBezTo>
                  <a:pt x="790396" y="877594"/>
                  <a:pt x="796581" y="871410"/>
                  <a:pt x="804211" y="871410"/>
                </a:cubicBezTo>
                <a:close/>
                <a:moveTo>
                  <a:pt x="865246" y="871033"/>
                </a:moveTo>
                <a:cubicBezTo>
                  <a:pt x="865366" y="871031"/>
                  <a:pt x="865468" y="871031"/>
                  <a:pt x="865587" y="871033"/>
                </a:cubicBezTo>
                <a:cubicBezTo>
                  <a:pt x="873399" y="871128"/>
                  <a:pt x="879676" y="877541"/>
                  <a:pt x="879573" y="885359"/>
                </a:cubicBezTo>
                <a:cubicBezTo>
                  <a:pt x="879573" y="893271"/>
                  <a:pt x="873160" y="899687"/>
                  <a:pt x="865246" y="899687"/>
                </a:cubicBezTo>
                <a:cubicBezTo>
                  <a:pt x="857367" y="899595"/>
                  <a:pt x="851005" y="893234"/>
                  <a:pt x="850920" y="885359"/>
                </a:cubicBezTo>
                <a:cubicBezTo>
                  <a:pt x="850920" y="877448"/>
                  <a:pt x="857333" y="871033"/>
                  <a:pt x="865246" y="871033"/>
                </a:cubicBezTo>
                <a:close/>
                <a:moveTo>
                  <a:pt x="926648" y="870351"/>
                </a:moveTo>
                <a:cubicBezTo>
                  <a:pt x="926767" y="870349"/>
                  <a:pt x="926870" y="870349"/>
                  <a:pt x="926989" y="870351"/>
                </a:cubicBezTo>
                <a:cubicBezTo>
                  <a:pt x="935192" y="870446"/>
                  <a:pt x="941759" y="877164"/>
                  <a:pt x="941657" y="885359"/>
                </a:cubicBezTo>
                <a:cubicBezTo>
                  <a:pt x="941657" y="885418"/>
                  <a:pt x="941657" y="885474"/>
                  <a:pt x="941657" y="885531"/>
                </a:cubicBezTo>
                <a:cubicBezTo>
                  <a:pt x="941555" y="893726"/>
                  <a:pt x="934834" y="900291"/>
                  <a:pt x="926648" y="900199"/>
                </a:cubicBezTo>
                <a:cubicBezTo>
                  <a:pt x="918427" y="900199"/>
                  <a:pt x="911724" y="893583"/>
                  <a:pt x="911639" y="885359"/>
                </a:cubicBezTo>
                <a:cubicBezTo>
                  <a:pt x="911639" y="877071"/>
                  <a:pt x="918358" y="870351"/>
                  <a:pt x="926648" y="870351"/>
                </a:cubicBezTo>
                <a:close/>
                <a:moveTo>
                  <a:pt x="988415" y="869535"/>
                </a:moveTo>
                <a:cubicBezTo>
                  <a:pt x="997082" y="869535"/>
                  <a:pt x="1004107" y="876559"/>
                  <a:pt x="1004107" y="885225"/>
                </a:cubicBezTo>
                <a:cubicBezTo>
                  <a:pt x="1004107" y="893891"/>
                  <a:pt x="997082" y="900917"/>
                  <a:pt x="988415" y="900917"/>
                </a:cubicBezTo>
                <a:cubicBezTo>
                  <a:pt x="979749" y="900917"/>
                  <a:pt x="972724" y="893891"/>
                  <a:pt x="972724" y="885225"/>
                </a:cubicBezTo>
                <a:cubicBezTo>
                  <a:pt x="972724" y="876559"/>
                  <a:pt x="979749" y="869535"/>
                  <a:pt x="988415" y="869535"/>
                </a:cubicBezTo>
                <a:close/>
                <a:moveTo>
                  <a:pt x="1050132" y="869158"/>
                </a:moveTo>
                <a:cubicBezTo>
                  <a:pt x="1050831" y="869111"/>
                  <a:pt x="1051548" y="869111"/>
                  <a:pt x="1052247" y="869158"/>
                </a:cubicBezTo>
                <a:cubicBezTo>
                  <a:pt x="1061082" y="869742"/>
                  <a:pt x="1067768" y="877378"/>
                  <a:pt x="1067188" y="886212"/>
                </a:cubicBezTo>
                <a:cubicBezTo>
                  <a:pt x="1067188" y="886564"/>
                  <a:pt x="1067171" y="886917"/>
                  <a:pt x="1067153" y="887269"/>
                </a:cubicBezTo>
                <a:cubicBezTo>
                  <a:pt x="1066591" y="896104"/>
                  <a:pt x="1058967" y="902810"/>
                  <a:pt x="1050132" y="902245"/>
                </a:cubicBezTo>
                <a:cubicBezTo>
                  <a:pt x="1041433" y="901824"/>
                  <a:pt x="1034440" y="894911"/>
                  <a:pt x="1033929" y="886212"/>
                </a:cubicBezTo>
                <a:cubicBezTo>
                  <a:pt x="1033912" y="877117"/>
                  <a:pt x="1041041" y="869613"/>
                  <a:pt x="1050132" y="869158"/>
                </a:cubicBezTo>
                <a:close/>
                <a:moveTo>
                  <a:pt x="1110851" y="868474"/>
                </a:moveTo>
                <a:cubicBezTo>
                  <a:pt x="1120266" y="868474"/>
                  <a:pt x="1127907" y="876110"/>
                  <a:pt x="1127907" y="885529"/>
                </a:cubicBezTo>
                <a:cubicBezTo>
                  <a:pt x="1127907" y="894950"/>
                  <a:pt x="1120266" y="902585"/>
                  <a:pt x="1110851" y="902585"/>
                </a:cubicBezTo>
                <a:cubicBezTo>
                  <a:pt x="1101437" y="902585"/>
                  <a:pt x="1093796" y="894950"/>
                  <a:pt x="1093796" y="885529"/>
                </a:cubicBezTo>
                <a:cubicBezTo>
                  <a:pt x="1093796" y="876110"/>
                  <a:pt x="1101437" y="868474"/>
                  <a:pt x="1110851" y="868474"/>
                </a:cubicBezTo>
                <a:close/>
                <a:moveTo>
                  <a:pt x="1172252" y="867963"/>
                </a:moveTo>
                <a:cubicBezTo>
                  <a:pt x="1181667" y="867963"/>
                  <a:pt x="1189308" y="875598"/>
                  <a:pt x="1189308" y="885019"/>
                </a:cubicBezTo>
                <a:cubicBezTo>
                  <a:pt x="1189308" y="894439"/>
                  <a:pt x="1181667" y="902075"/>
                  <a:pt x="1172252" y="902075"/>
                </a:cubicBezTo>
                <a:cubicBezTo>
                  <a:pt x="1162838" y="902075"/>
                  <a:pt x="1155197" y="894439"/>
                  <a:pt x="1155197" y="885019"/>
                </a:cubicBezTo>
                <a:cubicBezTo>
                  <a:pt x="1155197" y="875598"/>
                  <a:pt x="1162838" y="867963"/>
                  <a:pt x="1172252" y="867963"/>
                </a:cubicBezTo>
                <a:close/>
                <a:moveTo>
                  <a:pt x="1234523" y="867429"/>
                </a:moveTo>
                <a:cubicBezTo>
                  <a:pt x="1243955" y="867441"/>
                  <a:pt x="1251579" y="875087"/>
                  <a:pt x="1251562" y="884506"/>
                </a:cubicBezTo>
                <a:cubicBezTo>
                  <a:pt x="1251562" y="884799"/>
                  <a:pt x="1251562" y="885091"/>
                  <a:pt x="1251545" y="885382"/>
                </a:cubicBezTo>
                <a:cubicBezTo>
                  <a:pt x="1251068" y="894789"/>
                  <a:pt x="1243069" y="902033"/>
                  <a:pt x="1233654" y="901563"/>
                </a:cubicBezTo>
                <a:cubicBezTo>
                  <a:pt x="1233364" y="901579"/>
                  <a:pt x="1233074" y="901586"/>
                  <a:pt x="1232784" y="901584"/>
                </a:cubicBezTo>
                <a:cubicBezTo>
                  <a:pt x="1223352" y="901574"/>
                  <a:pt x="1215728" y="893927"/>
                  <a:pt x="1215745" y="884506"/>
                </a:cubicBezTo>
                <a:cubicBezTo>
                  <a:pt x="1215745" y="884216"/>
                  <a:pt x="1215745" y="883923"/>
                  <a:pt x="1215762" y="883632"/>
                </a:cubicBezTo>
                <a:cubicBezTo>
                  <a:pt x="1216240" y="874226"/>
                  <a:pt x="1224239" y="866981"/>
                  <a:pt x="1233654" y="867453"/>
                </a:cubicBezTo>
                <a:cubicBezTo>
                  <a:pt x="1233944" y="867437"/>
                  <a:pt x="1234233" y="867429"/>
                  <a:pt x="1234523" y="867429"/>
                </a:cubicBezTo>
                <a:close/>
                <a:moveTo>
                  <a:pt x="1971152" y="867110"/>
                </a:moveTo>
                <a:cubicBezTo>
                  <a:pt x="1980754" y="867741"/>
                  <a:pt x="1988225" y="875731"/>
                  <a:pt x="1988207" y="885359"/>
                </a:cubicBezTo>
                <a:cubicBezTo>
                  <a:pt x="1988225" y="894959"/>
                  <a:pt x="1980737" y="902897"/>
                  <a:pt x="1971152" y="903439"/>
                </a:cubicBezTo>
                <a:cubicBezTo>
                  <a:pt x="1971101" y="903439"/>
                  <a:pt x="1971032" y="903440"/>
                  <a:pt x="1970981" y="903440"/>
                </a:cubicBezTo>
                <a:cubicBezTo>
                  <a:pt x="1961003" y="903439"/>
                  <a:pt x="1952902" y="895344"/>
                  <a:pt x="1952902" y="885359"/>
                </a:cubicBezTo>
                <a:cubicBezTo>
                  <a:pt x="1952902" y="875282"/>
                  <a:pt x="1961071" y="867110"/>
                  <a:pt x="1971152" y="867110"/>
                </a:cubicBezTo>
                <a:close/>
                <a:moveTo>
                  <a:pt x="1295055" y="866939"/>
                </a:moveTo>
                <a:cubicBezTo>
                  <a:pt x="1305220" y="866939"/>
                  <a:pt x="1313475" y="875186"/>
                  <a:pt x="1313475" y="885359"/>
                </a:cubicBezTo>
                <a:cubicBezTo>
                  <a:pt x="1313475" y="885418"/>
                  <a:pt x="1313475" y="885474"/>
                  <a:pt x="1313475" y="885529"/>
                </a:cubicBezTo>
                <a:cubicBezTo>
                  <a:pt x="1313373" y="895610"/>
                  <a:pt x="1305135" y="903703"/>
                  <a:pt x="1295055" y="903609"/>
                </a:cubicBezTo>
                <a:cubicBezTo>
                  <a:pt x="1284941" y="903609"/>
                  <a:pt x="1276720" y="895467"/>
                  <a:pt x="1276635" y="885359"/>
                </a:cubicBezTo>
                <a:cubicBezTo>
                  <a:pt x="1276635" y="875186"/>
                  <a:pt x="1284890" y="866939"/>
                  <a:pt x="1295055" y="866939"/>
                </a:cubicBezTo>
                <a:close/>
                <a:moveTo>
                  <a:pt x="1357138" y="866598"/>
                </a:moveTo>
                <a:cubicBezTo>
                  <a:pt x="1367508" y="866598"/>
                  <a:pt x="1375900" y="874998"/>
                  <a:pt x="1375900" y="885359"/>
                </a:cubicBezTo>
                <a:cubicBezTo>
                  <a:pt x="1375900" y="885416"/>
                  <a:pt x="1375900" y="885474"/>
                  <a:pt x="1375900" y="885530"/>
                </a:cubicBezTo>
                <a:cubicBezTo>
                  <a:pt x="1375797" y="895797"/>
                  <a:pt x="1367406" y="904045"/>
                  <a:pt x="1357138" y="903951"/>
                </a:cubicBezTo>
                <a:cubicBezTo>
                  <a:pt x="1346836" y="903951"/>
                  <a:pt x="1338462" y="895655"/>
                  <a:pt x="1338377" y="885359"/>
                </a:cubicBezTo>
                <a:cubicBezTo>
                  <a:pt x="1338377" y="874998"/>
                  <a:pt x="1346768" y="866598"/>
                  <a:pt x="1357138" y="866598"/>
                </a:cubicBezTo>
                <a:close/>
                <a:moveTo>
                  <a:pt x="1417858" y="866088"/>
                </a:moveTo>
                <a:cubicBezTo>
                  <a:pt x="1417977" y="866085"/>
                  <a:pt x="1418080" y="866085"/>
                  <a:pt x="1418199" y="866088"/>
                </a:cubicBezTo>
                <a:cubicBezTo>
                  <a:pt x="1428757" y="866181"/>
                  <a:pt x="1437234" y="874811"/>
                  <a:pt x="1437131" y="885359"/>
                </a:cubicBezTo>
                <a:cubicBezTo>
                  <a:pt x="1437131" y="885416"/>
                  <a:pt x="1437131" y="885474"/>
                  <a:pt x="1437131" y="885530"/>
                </a:cubicBezTo>
                <a:cubicBezTo>
                  <a:pt x="1437029" y="896080"/>
                  <a:pt x="1428415" y="904555"/>
                  <a:pt x="1417858" y="904461"/>
                </a:cubicBezTo>
                <a:cubicBezTo>
                  <a:pt x="1407283" y="904461"/>
                  <a:pt x="1398670" y="895937"/>
                  <a:pt x="1398585" y="885359"/>
                </a:cubicBezTo>
                <a:cubicBezTo>
                  <a:pt x="1398585" y="874716"/>
                  <a:pt x="1407215" y="866088"/>
                  <a:pt x="1417858" y="866088"/>
                </a:cubicBezTo>
                <a:close/>
                <a:moveTo>
                  <a:pt x="1479258" y="865746"/>
                </a:moveTo>
                <a:cubicBezTo>
                  <a:pt x="1479309" y="865746"/>
                  <a:pt x="1479378" y="865746"/>
                  <a:pt x="1479429" y="865746"/>
                </a:cubicBezTo>
                <a:cubicBezTo>
                  <a:pt x="1490174" y="865842"/>
                  <a:pt x="1498804" y="874623"/>
                  <a:pt x="1498702" y="885360"/>
                </a:cubicBezTo>
                <a:cubicBezTo>
                  <a:pt x="1498702" y="885417"/>
                  <a:pt x="1498702" y="885475"/>
                  <a:pt x="1498702" y="885530"/>
                </a:cubicBezTo>
                <a:cubicBezTo>
                  <a:pt x="1498600" y="896269"/>
                  <a:pt x="1489833" y="904898"/>
                  <a:pt x="1479088" y="904804"/>
                </a:cubicBezTo>
                <a:cubicBezTo>
                  <a:pt x="1468326" y="904804"/>
                  <a:pt x="1459576" y="896126"/>
                  <a:pt x="1459474" y="885360"/>
                </a:cubicBezTo>
                <a:cubicBezTo>
                  <a:pt x="1459474" y="885304"/>
                  <a:pt x="1459474" y="885246"/>
                  <a:pt x="1459474" y="885189"/>
                </a:cubicBezTo>
                <a:cubicBezTo>
                  <a:pt x="1459576" y="874358"/>
                  <a:pt x="1468428" y="865652"/>
                  <a:pt x="1479258" y="865746"/>
                </a:cubicBezTo>
                <a:close/>
                <a:moveTo>
                  <a:pt x="1540660" y="865404"/>
                </a:moveTo>
                <a:cubicBezTo>
                  <a:pt x="1551678" y="865404"/>
                  <a:pt x="1560615" y="874338"/>
                  <a:pt x="1560615" y="885359"/>
                </a:cubicBezTo>
                <a:cubicBezTo>
                  <a:pt x="1560615" y="885418"/>
                  <a:pt x="1560615" y="885474"/>
                  <a:pt x="1560615" y="885529"/>
                </a:cubicBezTo>
                <a:cubicBezTo>
                  <a:pt x="1560513" y="896457"/>
                  <a:pt x="1551593" y="905237"/>
                  <a:pt x="1540660" y="905145"/>
                </a:cubicBezTo>
                <a:cubicBezTo>
                  <a:pt x="1529710" y="905145"/>
                  <a:pt x="1520790" y="896315"/>
                  <a:pt x="1520705" y="885359"/>
                </a:cubicBezTo>
                <a:cubicBezTo>
                  <a:pt x="1520705" y="874338"/>
                  <a:pt x="1529642" y="865404"/>
                  <a:pt x="1540660" y="865404"/>
                </a:cubicBezTo>
                <a:close/>
                <a:moveTo>
                  <a:pt x="1602061" y="865064"/>
                </a:moveTo>
                <a:cubicBezTo>
                  <a:pt x="1613267" y="865064"/>
                  <a:pt x="1622357" y="874151"/>
                  <a:pt x="1622357" y="885359"/>
                </a:cubicBezTo>
                <a:cubicBezTo>
                  <a:pt x="1622357" y="885416"/>
                  <a:pt x="1622357" y="885474"/>
                  <a:pt x="1622357" y="885530"/>
                </a:cubicBezTo>
                <a:cubicBezTo>
                  <a:pt x="1622255" y="896646"/>
                  <a:pt x="1613181" y="905579"/>
                  <a:pt x="1602061" y="905485"/>
                </a:cubicBezTo>
                <a:cubicBezTo>
                  <a:pt x="1590923" y="905485"/>
                  <a:pt x="1581849" y="896503"/>
                  <a:pt x="1581765" y="885359"/>
                </a:cubicBezTo>
                <a:cubicBezTo>
                  <a:pt x="1581765" y="874151"/>
                  <a:pt x="1590855" y="865064"/>
                  <a:pt x="1602061" y="865064"/>
                </a:cubicBezTo>
                <a:close/>
                <a:moveTo>
                  <a:pt x="1664145" y="864722"/>
                </a:moveTo>
                <a:cubicBezTo>
                  <a:pt x="1675538" y="864722"/>
                  <a:pt x="1684783" y="873962"/>
                  <a:pt x="1684783" y="885359"/>
                </a:cubicBezTo>
                <a:cubicBezTo>
                  <a:pt x="1684681" y="896692"/>
                  <a:pt x="1675470" y="905827"/>
                  <a:pt x="1664145" y="905827"/>
                </a:cubicBezTo>
                <a:cubicBezTo>
                  <a:pt x="1652820" y="905827"/>
                  <a:pt x="1643610" y="896692"/>
                  <a:pt x="1643508" y="885359"/>
                </a:cubicBezTo>
                <a:cubicBezTo>
                  <a:pt x="1643508" y="873962"/>
                  <a:pt x="1652752" y="864722"/>
                  <a:pt x="1664145" y="864722"/>
                </a:cubicBezTo>
                <a:close/>
                <a:moveTo>
                  <a:pt x="1786265" y="864553"/>
                </a:moveTo>
                <a:cubicBezTo>
                  <a:pt x="1786384" y="864551"/>
                  <a:pt x="1786487" y="864551"/>
                  <a:pt x="1786606" y="864553"/>
                </a:cubicBezTo>
                <a:cubicBezTo>
                  <a:pt x="1797999" y="864646"/>
                  <a:pt x="1807175" y="873963"/>
                  <a:pt x="1807073" y="885359"/>
                </a:cubicBezTo>
                <a:cubicBezTo>
                  <a:pt x="1807073" y="885418"/>
                  <a:pt x="1807073" y="885474"/>
                  <a:pt x="1807073" y="885530"/>
                </a:cubicBezTo>
                <a:cubicBezTo>
                  <a:pt x="1806970" y="896929"/>
                  <a:pt x="1797658" y="906090"/>
                  <a:pt x="1786265" y="905998"/>
                </a:cubicBezTo>
                <a:cubicBezTo>
                  <a:pt x="1774837" y="905998"/>
                  <a:pt x="1765542" y="896786"/>
                  <a:pt x="1765457" y="885359"/>
                </a:cubicBezTo>
                <a:cubicBezTo>
                  <a:pt x="1765457" y="873868"/>
                  <a:pt x="1774769" y="864553"/>
                  <a:pt x="1786265" y="864553"/>
                </a:cubicBezTo>
                <a:close/>
                <a:moveTo>
                  <a:pt x="1724864" y="864553"/>
                </a:moveTo>
                <a:cubicBezTo>
                  <a:pt x="1724983" y="864551"/>
                  <a:pt x="1725086" y="864551"/>
                  <a:pt x="1725205" y="864553"/>
                </a:cubicBezTo>
                <a:cubicBezTo>
                  <a:pt x="1736598" y="864646"/>
                  <a:pt x="1745775" y="873963"/>
                  <a:pt x="1745672" y="885359"/>
                </a:cubicBezTo>
                <a:cubicBezTo>
                  <a:pt x="1745672" y="885418"/>
                  <a:pt x="1745672" y="885474"/>
                  <a:pt x="1745672" y="885530"/>
                </a:cubicBezTo>
                <a:cubicBezTo>
                  <a:pt x="1745569" y="896929"/>
                  <a:pt x="1736257" y="906090"/>
                  <a:pt x="1724864" y="905998"/>
                </a:cubicBezTo>
                <a:cubicBezTo>
                  <a:pt x="1713437" y="905998"/>
                  <a:pt x="1704141" y="896786"/>
                  <a:pt x="1704056" y="885359"/>
                </a:cubicBezTo>
                <a:cubicBezTo>
                  <a:pt x="1704056" y="873868"/>
                  <a:pt x="1713368" y="864553"/>
                  <a:pt x="1724864" y="864553"/>
                </a:cubicBezTo>
                <a:close/>
                <a:moveTo>
                  <a:pt x="1909067" y="864382"/>
                </a:moveTo>
                <a:cubicBezTo>
                  <a:pt x="1920648" y="864382"/>
                  <a:pt x="1930046" y="873774"/>
                  <a:pt x="1930046" y="885359"/>
                </a:cubicBezTo>
                <a:cubicBezTo>
                  <a:pt x="1929961" y="896879"/>
                  <a:pt x="1920580" y="906168"/>
                  <a:pt x="1909067" y="906168"/>
                </a:cubicBezTo>
                <a:cubicBezTo>
                  <a:pt x="1897554" y="906168"/>
                  <a:pt x="1888174" y="896879"/>
                  <a:pt x="1888089" y="885359"/>
                </a:cubicBezTo>
                <a:cubicBezTo>
                  <a:pt x="1888089" y="873774"/>
                  <a:pt x="1897486" y="864382"/>
                  <a:pt x="1909067" y="864382"/>
                </a:cubicBezTo>
                <a:close/>
                <a:moveTo>
                  <a:pt x="1847667" y="864382"/>
                </a:moveTo>
                <a:cubicBezTo>
                  <a:pt x="1847718" y="864382"/>
                  <a:pt x="1847786" y="864382"/>
                  <a:pt x="1847837" y="864382"/>
                </a:cubicBezTo>
                <a:cubicBezTo>
                  <a:pt x="1859418" y="864382"/>
                  <a:pt x="1868816" y="873774"/>
                  <a:pt x="1868816" y="885359"/>
                </a:cubicBezTo>
                <a:cubicBezTo>
                  <a:pt x="1868816" y="885359"/>
                  <a:pt x="1868816" y="885362"/>
                  <a:pt x="1868816" y="885362"/>
                </a:cubicBezTo>
                <a:cubicBezTo>
                  <a:pt x="1868713" y="896948"/>
                  <a:pt x="1859247" y="906261"/>
                  <a:pt x="1847667" y="906168"/>
                </a:cubicBezTo>
                <a:cubicBezTo>
                  <a:pt x="1836153" y="906168"/>
                  <a:pt x="1826773" y="896879"/>
                  <a:pt x="1826688" y="885359"/>
                </a:cubicBezTo>
                <a:cubicBezTo>
                  <a:pt x="1826688" y="873774"/>
                  <a:pt x="1836085" y="864382"/>
                  <a:pt x="1847667" y="864382"/>
                </a:cubicBezTo>
                <a:close/>
                <a:moveTo>
                  <a:pt x="5629" y="820036"/>
                </a:moveTo>
                <a:cubicBezTo>
                  <a:pt x="7794" y="820036"/>
                  <a:pt x="9551" y="821793"/>
                  <a:pt x="9551" y="823959"/>
                </a:cubicBezTo>
                <a:cubicBezTo>
                  <a:pt x="9551" y="826125"/>
                  <a:pt x="7794" y="827882"/>
                  <a:pt x="5629" y="827882"/>
                </a:cubicBezTo>
                <a:cubicBezTo>
                  <a:pt x="3497" y="827795"/>
                  <a:pt x="1791" y="826090"/>
                  <a:pt x="1706" y="823959"/>
                </a:cubicBezTo>
                <a:cubicBezTo>
                  <a:pt x="1706" y="821793"/>
                  <a:pt x="3462" y="820036"/>
                  <a:pt x="5629" y="820036"/>
                </a:cubicBezTo>
                <a:close/>
                <a:moveTo>
                  <a:pt x="67029" y="818500"/>
                </a:moveTo>
                <a:cubicBezTo>
                  <a:pt x="70048" y="818500"/>
                  <a:pt x="72487" y="820945"/>
                  <a:pt x="72487" y="823959"/>
                </a:cubicBezTo>
                <a:cubicBezTo>
                  <a:pt x="72487" y="826973"/>
                  <a:pt x="70048" y="829417"/>
                  <a:pt x="67029" y="829417"/>
                </a:cubicBezTo>
                <a:cubicBezTo>
                  <a:pt x="64044" y="829328"/>
                  <a:pt x="61657" y="826936"/>
                  <a:pt x="61572" y="823959"/>
                </a:cubicBezTo>
                <a:cubicBezTo>
                  <a:pt x="61572" y="820945"/>
                  <a:pt x="64011" y="818500"/>
                  <a:pt x="67029" y="818500"/>
                </a:cubicBezTo>
                <a:close/>
                <a:moveTo>
                  <a:pt x="129113" y="817648"/>
                </a:moveTo>
                <a:cubicBezTo>
                  <a:pt x="129232" y="817646"/>
                  <a:pt x="129352" y="817646"/>
                  <a:pt x="129454" y="817648"/>
                </a:cubicBezTo>
                <a:cubicBezTo>
                  <a:pt x="132848" y="817744"/>
                  <a:pt x="135526" y="820571"/>
                  <a:pt x="135424" y="823960"/>
                </a:cubicBezTo>
                <a:cubicBezTo>
                  <a:pt x="135424" y="827444"/>
                  <a:pt x="132593" y="830270"/>
                  <a:pt x="129113" y="830270"/>
                </a:cubicBezTo>
                <a:cubicBezTo>
                  <a:pt x="125668" y="830180"/>
                  <a:pt x="122888" y="827407"/>
                  <a:pt x="122803" y="823960"/>
                </a:cubicBezTo>
                <a:cubicBezTo>
                  <a:pt x="122803" y="820474"/>
                  <a:pt x="125634" y="817648"/>
                  <a:pt x="129113" y="817648"/>
                </a:cubicBezTo>
                <a:close/>
                <a:moveTo>
                  <a:pt x="190199" y="816832"/>
                </a:moveTo>
                <a:cubicBezTo>
                  <a:pt x="194061" y="816832"/>
                  <a:pt x="197192" y="819963"/>
                  <a:pt x="197192" y="823825"/>
                </a:cubicBezTo>
                <a:cubicBezTo>
                  <a:pt x="197192" y="827687"/>
                  <a:pt x="194061" y="830818"/>
                  <a:pt x="190199" y="830818"/>
                </a:cubicBezTo>
                <a:cubicBezTo>
                  <a:pt x="186337" y="830818"/>
                  <a:pt x="183206" y="827687"/>
                  <a:pt x="183206" y="823825"/>
                </a:cubicBezTo>
                <a:cubicBezTo>
                  <a:pt x="183206" y="819963"/>
                  <a:pt x="186337" y="816832"/>
                  <a:pt x="190199" y="816832"/>
                </a:cubicBezTo>
                <a:close/>
                <a:moveTo>
                  <a:pt x="251233" y="816114"/>
                </a:moveTo>
                <a:cubicBezTo>
                  <a:pt x="251352" y="816111"/>
                  <a:pt x="251455" y="816111"/>
                  <a:pt x="251574" y="816114"/>
                </a:cubicBezTo>
                <a:cubicBezTo>
                  <a:pt x="255821" y="816209"/>
                  <a:pt x="259181" y="819721"/>
                  <a:pt x="259079" y="823960"/>
                </a:cubicBezTo>
                <a:cubicBezTo>
                  <a:pt x="259079" y="828293"/>
                  <a:pt x="255565" y="831804"/>
                  <a:pt x="251233" y="831804"/>
                </a:cubicBezTo>
                <a:cubicBezTo>
                  <a:pt x="246935" y="831716"/>
                  <a:pt x="243472" y="828253"/>
                  <a:pt x="243388" y="823960"/>
                </a:cubicBezTo>
                <a:cubicBezTo>
                  <a:pt x="243388" y="819627"/>
                  <a:pt x="246901" y="816114"/>
                  <a:pt x="251233" y="816114"/>
                </a:cubicBezTo>
                <a:close/>
                <a:moveTo>
                  <a:pt x="312635" y="815431"/>
                </a:moveTo>
                <a:cubicBezTo>
                  <a:pt x="317342" y="815431"/>
                  <a:pt x="321162" y="819250"/>
                  <a:pt x="321162" y="823959"/>
                </a:cubicBezTo>
                <a:cubicBezTo>
                  <a:pt x="321162" y="828669"/>
                  <a:pt x="317342" y="832486"/>
                  <a:pt x="312635" y="832486"/>
                </a:cubicBezTo>
                <a:cubicBezTo>
                  <a:pt x="307961" y="832397"/>
                  <a:pt x="304192" y="828631"/>
                  <a:pt x="304107" y="823959"/>
                </a:cubicBezTo>
                <a:cubicBezTo>
                  <a:pt x="304107" y="819250"/>
                  <a:pt x="307927" y="815431"/>
                  <a:pt x="312635" y="815431"/>
                </a:cubicBezTo>
                <a:close/>
                <a:moveTo>
                  <a:pt x="374035" y="814749"/>
                </a:moveTo>
                <a:cubicBezTo>
                  <a:pt x="379118" y="814749"/>
                  <a:pt x="383246" y="818874"/>
                  <a:pt x="383246" y="823960"/>
                </a:cubicBezTo>
                <a:cubicBezTo>
                  <a:pt x="383246" y="829046"/>
                  <a:pt x="379118" y="833170"/>
                  <a:pt x="374035" y="833170"/>
                </a:cubicBezTo>
                <a:cubicBezTo>
                  <a:pt x="368953" y="833170"/>
                  <a:pt x="364826" y="829046"/>
                  <a:pt x="364826" y="823960"/>
                </a:cubicBezTo>
                <a:cubicBezTo>
                  <a:pt x="364826" y="818874"/>
                  <a:pt x="368953" y="814749"/>
                  <a:pt x="374035" y="814749"/>
                </a:cubicBezTo>
                <a:close/>
                <a:moveTo>
                  <a:pt x="436119" y="813897"/>
                </a:moveTo>
                <a:cubicBezTo>
                  <a:pt x="436239" y="813894"/>
                  <a:pt x="436341" y="813894"/>
                  <a:pt x="436460" y="813897"/>
                </a:cubicBezTo>
                <a:cubicBezTo>
                  <a:pt x="441918" y="813992"/>
                  <a:pt x="446285" y="818496"/>
                  <a:pt x="446182" y="823960"/>
                </a:cubicBezTo>
                <a:cubicBezTo>
                  <a:pt x="446182" y="829517"/>
                  <a:pt x="441680" y="834022"/>
                  <a:pt x="436119" y="834022"/>
                </a:cubicBezTo>
                <a:cubicBezTo>
                  <a:pt x="430593" y="833931"/>
                  <a:pt x="426142" y="829479"/>
                  <a:pt x="426057" y="823960"/>
                </a:cubicBezTo>
                <a:cubicBezTo>
                  <a:pt x="426057" y="818403"/>
                  <a:pt x="430559" y="813897"/>
                  <a:pt x="436119" y="813897"/>
                </a:cubicBezTo>
                <a:close/>
                <a:moveTo>
                  <a:pt x="497205" y="813080"/>
                </a:moveTo>
                <a:cubicBezTo>
                  <a:pt x="503140" y="813080"/>
                  <a:pt x="507950" y="817891"/>
                  <a:pt x="507950" y="823825"/>
                </a:cubicBezTo>
                <a:cubicBezTo>
                  <a:pt x="507950" y="829760"/>
                  <a:pt x="503140" y="834570"/>
                  <a:pt x="497205" y="834570"/>
                </a:cubicBezTo>
                <a:cubicBezTo>
                  <a:pt x="491271" y="834570"/>
                  <a:pt x="486460" y="829760"/>
                  <a:pt x="486460" y="823825"/>
                </a:cubicBezTo>
                <a:cubicBezTo>
                  <a:pt x="486460" y="817891"/>
                  <a:pt x="491271" y="813080"/>
                  <a:pt x="497205" y="813080"/>
                </a:cubicBezTo>
                <a:close/>
                <a:moveTo>
                  <a:pt x="558240" y="812532"/>
                </a:moveTo>
                <a:cubicBezTo>
                  <a:pt x="564551" y="812532"/>
                  <a:pt x="569667" y="817648"/>
                  <a:pt x="569667" y="823960"/>
                </a:cubicBezTo>
                <a:cubicBezTo>
                  <a:pt x="569667" y="830270"/>
                  <a:pt x="564551" y="835386"/>
                  <a:pt x="558240" y="835386"/>
                </a:cubicBezTo>
                <a:cubicBezTo>
                  <a:pt x="551930" y="835386"/>
                  <a:pt x="546813" y="830270"/>
                  <a:pt x="546813" y="823960"/>
                </a:cubicBezTo>
                <a:cubicBezTo>
                  <a:pt x="546813" y="817648"/>
                  <a:pt x="551930" y="812532"/>
                  <a:pt x="558240" y="812532"/>
                </a:cubicBezTo>
                <a:close/>
                <a:moveTo>
                  <a:pt x="619642" y="811851"/>
                </a:moveTo>
                <a:cubicBezTo>
                  <a:pt x="626328" y="811851"/>
                  <a:pt x="631751" y="817272"/>
                  <a:pt x="631751" y="823960"/>
                </a:cubicBezTo>
                <a:cubicBezTo>
                  <a:pt x="631751" y="830648"/>
                  <a:pt x="626328" y="836070"/>
                  <a:pt x="619642" y="836070"/>
                </a:cubicBezTo>
                <a:cubicBezTo>
                  <a:pt x="612956" y="836070"/>
                  <a:pt x="607532" y="830648"/>
                  <a:pt x="607532" y="823960"/>
                </a:cubicBezTo>
                <a:cubicBezTo>
                  <a:pt x="607532" y="817272"/>
                  <a:pt x="612956" y="811851"/>
                  <a:pt x="619642" y="811851"/>
                </a:cubicBezTo>
                <a:close/>
                <a:moveTo>
                  <a:pt x="681042" y="811168"/>
                </a:moveTo>
                <a:cubicBezTo>
                  <a:pt x="681162" y="811166"/>
                  <a:pt x="681264" y="811166"/>
                  <a:pt x="681384" y="811168"/>
                </a:cubicBezTo>
                <a:cubicBezTo>
                  <a:pt x="688360" y="811263"/>
                  <a:pt x="693937" y="816989"/>
                  <a:pt x="693834" y="823960"/>
                </a:cubicBezTo>
                <a:cubicBezTo>
                  <a:pt x="693834" y="831023"/>
                  <a:pt x="688104" y="836752"/>
                  <a:pt x="681042" y="836752"/>
                </a:cubicBezTo>
                <a:cubicBezTo>
                  <a:pt x="674016" y="836658"/>
                  <a:pt x="668336" y="830987"/>
                  <a:pt x="668251" y="823960"/>
                </a:cubicBezTo>
                <a:cubicBezTo>
                  <a:pt x="668251" y="816894"/>
                  <a:pt x="673982" y="811168"/>
                  <a:pt x="681042" y="811168"/>
                </a:cubicBezTo>
                <a:close/>
                <a:moveTo>
                  <a:pt x="743126" y="810316"/>
                </a:moveTo>
                <a:cubicBezTo>
                  <a:pt x="750665" y="810316"/>
                  <a:pt x="756771" y="816425"/>
                  <a:pt x="756771" y="823960"/>
                </a:cubicBezTo>
                <a:cubicBezTo>
                  <a:pt x="756771" y="831495"/>
                  <a:pt x="750665" y="837605"/>
                  <a:pt x="743126" y="837605"/>
                </a:cubicBezTo>
                <a:cubicBezTo>
                  <a:pt x="735588" y="837605"/>
                  <a:pt x="729482" y="831495"/>
                  <a:pt x="729482" y="823960"/>
                </a:cubicBezTo>
                <a:cubicBezTo>
                  <a:pt x="729482" y="816425"/>
                  <a:pt x="735588" y="810316"/>
                  <a:pt x="743126" y="810316"/>
                </a:cubicBezTo>
                <a:close/>
                <a:moveTo>
                  <a:pt x="926648" y="809122"/>
                </a:moveTo>
                <a:cubicBezTo>
                  <a:pt x="935226" y="809122"/>
                  <a:pt x="942168" y="816071"/>
                  <a:pt x="942168" y="824642"/>
                </a:cubicBezTo>
                <a:cubicBezTo>
                  <a:pt x="942168" y="824699"/>
                  <a:pt x="942168" y="824757"/>
                  <a:pt x="942168" y="824814"/>
                </a:cubicBezTo>
                <a:cubicBezTo>
                  <a:pt x="942066" y="833291"/>
                  <a:pt x="935124" y="840086"/>
                  <a:pt x="926648" y="839992"/>
                </a:cubicBezTo>
                <a:cubicBezTo>
                  <a:pt x="926596" y="839992"/>
                  <a:pt x="926528" y="839994"/>
                  <a:pt x="926477" y="839994"/>
                </a:cubicBezTo>
                <a:cubicBezTo>
                  <a:pt x="918000" y="839992"/>
                  <a:pt x="911127" y="833121"/>
                  <a:pt x="911127" y="824642"/>
                </a:cubicBezTo>
                <a:cubicBezTo>
                  <a:pt x="911127" y="816071"/>
                  <a:pt x="918068" y="809122"/>
                  <a:pt x="926648" y="809122"/>
                </a:cubicBezTo>
                <a:close/>
                <a:moveTo>
                  <a:pt x="865246" y="809122"/>
                </a:moveTo>
                <a:cubicBezTo>
                  <a:pt x="873433" y="809122"/>
                  <a:pt x="880085" y="815765"/>
                  <a:pt x="880085" y="823960"/>
                </a:cubicBezTo>
                <a:cubicBezTo>
                  <a:pt x="880085" y="832154"/>
                  <a:pt x="873450" y="838799"/>
                  <a:pt x="865246" y="838799"/>
                </a:cubicBezTo>
                <a:cubicBezTo>
                  <a:pt x="857059" y="838799"/>
                  <a:pt x="850408" y="832154"/>
                  <a:pt x="850408" y="823960"/>
                </a:cubicBezTo>
                <a:cubicBezTo>
                  <a:pt x="850408" y="815765"/>
                  <a:pt x="857059" y="809122"/>
                  <a:pt x="865246" y="809122"/>
                </a:cubicBezTo>
                <a:close/>
                <a:moveTo>
                  <a:pt x="803844" y="809122"/>
                </a:moveTo>
                <a:cubicBezTo>
                  <a:pt x="803964" y="809119"/>
                  <a:pt x="804066" y="809119"/>
                  <a:pt x="804185" y="809122"/>
                </a:cubicBezTo>
                <a:cubicBezTo>
                  <a:pt x="811997" y="809216"/>
                  <a:pt x="818274" y="815629"/>
                  <a:pt x="818171" y="823448"/>
                </a:cubicBezTo>
                <a:cubicBezTo>
                  <a:pt x="818171" y="831360"/>
                  <a:pt x="811758" y="837775"/>
                  <a:pt x="803844" y="837775"/>
                </a:cubicBezTo>
                <a:cubicBezTo>
                  <a:pt x="795965" y="837683"/>
                  <a:pt x="789603" y="831321"/>
                  <a:pt x="789518" y="823448"/>
                </a:cubicBezTo>
                <a:cubicBezTo>
                  <a:pt x="789518" y="815536"/>
                  <a:pt x="795931" y="809122"/>
                  <a:pt x="803844" y="809122"/>
                </a:cubicBezTo>
                <a:close/>
                <a:moveTo>
                  <a:pt x="988048" y="807758"/>
                </a:moveTo>
                <a:cubicBezTo>
                  <a:pt x="988458" y="807753"/>
                  <a:pt x="988867" y="807762"/>
                  <a:pt x="989277" y="807787"/>
                </a:cubicBezTo>
                <a:cubicBezTo>
                  <a:pt x="998112" y="808355"/>
                  <a:pt x="1004814" y="815976"/>
                  <a:pt x="1004252" y="824813"/>
                </a:cubicBezTo>
                <a:cubicBezTo>
                  <a:pt x="1004252" y="824871"/>
                  <a:pt x="1004252" y="824927"/>
                  <a:pt x="1004252" y="824985"/>
                </a:cubicBezTo>
                <a:cubicBezTo>
                  <a:pt x="1004149" y="833838"/>
                  <a:pt x="996901" y="840939"/>
                  <a:pt x="988048" y="840845"/>
                </a:cubicBezTo>
                <a:cubicBezTo>
                  <a:pt x="979350" y="840424"/>
                  <a:pt x="972357" y="833511"/>
                  <a:pt x="971846" y="824813"/>
                </a:cubicBezTo>
                <a:cubicBezTo>
                  <a:pt x="971828" y="815717"/>
                  <a:pt x="978958" y="808212"/>
                  <a:pt x="988048" y="807758"/>
                </a:cubicBezTo>
                <a:close/>
                <a:moveTo>
                  <a:pt x="1050132" y="807074"/>
                </a:moveTo>
                <a:cubicBezTo>
                  <a:pt x="1059547" y="807074"/>
                  <a:pt x="1067188" y="814710"/>
                  <a:pt x="1067188" y="824130"/>
                </a:cubicBezTo>
                <a:cubicBezTo>
                  <a:pt x="1067188" y="833549"/>
                  <a:pt x="1059547" y="841186"/>
                  <a:pt x="1050132" y="841186"/>
                </a:cubicBezTo>
                <a:cubicBezTo>
                  <a:pt x="1040718" y="841186"/>
                  <a:pt x="1033077" y="833549"/>
                  <a:pt x="1033077" y="824130"/>
                </a:cubicBezTo>
                <a:cubicBezTo>
                  <a:pt x="1033077" y="814710"/>
                  <a:pt x="1040718" y="807074"/>
                  <a:pt x="1050132" y="807074"/>
                </a:cubicBezTo>
                <a:close/>
                <a:moveTo>
                  <a:pt x="1110851" y="806562"/>
                </a:moveTo>
                <a:cubicBezTo>
                  <a:pt x="1120266" y="806562"/>
                  <a:pt x="1127907" y="814198"/>
                  <a:pt x="1127907" y="823618"/>
                </a:cubicBezTo>
                <a:cubicBezTo>
                  <a:pt x="1127907" y="833038"/>
                  <a:pt x="1120266" y="840674"/>
                  <a:pt x="1110851" y="840674"/>
                </a:cubicBezTo>
                <a:cubicBezTo>
                  <a:pt x="1101437" y="840674"/>
                  <a:pt x="1093796" y="833038"/>
                  <a:pt x="1093796" y="823618"/>
                </a:cubicBezTo>
                <a:cubicBezTo>
                  <a:pt x="1093796" y="814198"/>
                  <a:pt x="1101437" y="806562"/>
                  <a:pt x="1110851" y="806562"/>
                </a:cubicBezTo>
                <a:close/>
                <a:moveTo>
                  <a:pt x="1172253" y="805881"/>
                </a:moveTo>
                <a:cubicBezTo>
                  <a:pt x="1172372" y="805880"/>
                  <a:pt x="1172475" y="805880"/>
                  <a:pt x="1172594" y="805881"/>
                </a:cubicBezTo>
                <a:cubicBezTo>
                  <a:pt x="1182486" y="805975"/>
                  <a:pt x="1190435" y="814069"/>
                  <a:pt x="1190332" y="823960"/>
                </a:cubicBezTo>
                <a:cubicBezTo>
                  <a:pt x="1189871" y="833583"/>
                  <a:pt x="1181889" y="841117"/>
                  <a:pt x="1172253" y="841016"/>
                </a:cubicBezTo>
                <a:cubicBezTo>
                  <a:pt x="1162650" y="841031"/>
                  <a:pt x="1154719" y="833544"/>
                  <a:pt x="1154174" y="823960"/>
                </a:cubicBezTo>
                <a:cubicBezTo>
                  <a:pt x="1154174" y="813975"/>
                  <a:pt x="1162275" y="805881"/>
                  <a:pt x="1172253" y="805881"/>
                </a:cubicBezTo>
                <a:close/>
                <a:moveTo>
                  <a:pt x="1233654" y="805539"/>
                </a:moveTo>
                <a:cubicBezTo>
                  <a:pt x="1243836" y="805539"/>
                  <a:pt x="1252074" y="813786"/>
                  <a:pt x="1252074" y="823960"/>
                </a:cubicBezTo>
                <a:cubicBezTo>
                  <a:pt x="1252074" y="824018"/>
                  <a:pt x="1252074" y="824074"/>
                  <a:pt x="1252074" y="824132"/>
                </a:cubicBezTo>
                <a:cubicBezTo>
                  <a:pt x="1251972" y="834211"/>
                  <a:pt x="1243734" y="842303"/>
                  <a:pt x="1233654" y="842209"/>
                </a:cubicBezTo>
                <a:cubicBezTo>
                  <a:pt x="1223540" y="842209"/>
                  <a:pt x="1215336" y="834067"/>
                  <a:pt x="1215234" y="823960"/>
                </a:cubicBezTo>
                <a:cubicBezTo>
                  <a:pt x="1215234" y="813786"/>
                  <a:pt x="1223489" y="805539"/>
                  <a:pt x="1233654" y="805539"/>
                </a:cubicBezTo>
                <a:close/>
                <a:moveTo>
                  <a:pt x="1971151" y="805028"/>
                </a:moveTo>
                <a:cubicBezTo>
                  <a:pt x="1971322" y="805028"/>
                  <a:pt x="1971492" y="805030"/>
                  <a:pt x="1971663" y="805034"/>
                </a:cubicBezTo>
                <a:cubicBezTo>
                  <a:pt x="1982119" y="805318"/>
                  <a:pt x="1990374" y="814020"/>
                  <a:pt x="1990083" y="824470"/>
                </a:cubicBezTo>
                <a:cubicBezTo>
                  <a:pt x="1989998" y="834859"/>
                  <a:pt x="1981539" y="843232"/>
                  <a:pt x="1971151" y="843232"/>
                </a:cubicBezTo>
                <a:cubicBezTo>
                  <a:pt x="1971032" y="843232"/>
                  <a:pt x="1970930" y="843231"/>
                  <a:pt x="1970811" y="843229"/>
                </a:cubicBezTo>
                <a:cubicBezTo>
                  <a:pt x="1960355" y="843042"/>
                  <a:pt x="1952032" y="834413"/>
                  <a:pt x="1952220" y="823960"/>
                </a:cubicBezTo>
                <a:cubicBezTo>
                  <a:pt x="1952220" y="813504"/>
                  <a:pt x="1960696" y="805028"/>
                  <a:pt x="1971151" y="805028"/>
                </a:cubicBezTo>
                <a:close/>
                <a:moveTo>
                  <a:pt x="1295055" y="804857"/>
                </a:moveTo>
                <a:cubicBezTo>
                  <a:pt x="1295175" y="804857"/>
                  <a:pt x="1295277" y="804859"/>
                  <a:pt x="1295396" y="804861"/>
                </a:cubicBezTo>
                <a:cubicBezTo>
                  <a:pt x="1305954" y="805049"/>
                  <a:pt x="1314345" y="813753"/>
                  <a:pt x="1314158" y="824301"/>
                </a:cubicBezTo>
                <a:cubicBezTo>
                  <a:pt x="1314056" y="834785"/>
                  <a:pt x="1305545" y="843232"/>
                  <a:pt x="1295055" y="843232"/>
                </a:cubicBezTo>
                <a:cubicBezTo>
                  <a:pt x="1295004" y="843232"/>
                  <a:pt x="1294936" y="843232"/>
                  <a:pt x="1294885" y="843232"/>
                </a:cubicBezTo>
                <a:cubicBezTo>
                  <a:pt x="1284327" y="843138"/>
                  <a:pt x="1275850" y="834510"/>
                  <a:pt x="1275952" y="823960"/>
                </a:cubicBezTo>
                <a:cubicBezTo>
                  <a:pt x="1275952" y="813410"/>
                  <a:pt x="1284498" y="804857"/>
                  <a:pt x="1295055" y="804857"/>
                </a:cubicBezTo>
                <a:close/>
                <a:moveTo>
                  <a:pt x="1357139" y="804516"/>
                </a:moveTo>
                <a:cubicBezTo>
                  <a:pt x="1367884" y="804516"/>
                  <a:pt x="1376583" y="813222"/>
                  <a:pt x="1376583" y="823960"/>
                </a:cubicBezTo>
                <a:cubicBezTo>
                  <a:pt x="1376583" y="824016"/>
                  <a:pt x="1376583" y="824074"/>
                  <a:pt x="1376583" y="824131"/>
                </a:cubicBezTo>
                <a:cubicBezTo>
                  <a:pt x="1376480" y="834775"/>
                  <a:pt x="1367781" y="843327"/>
                  <a:pt x="1357139" y="843232"/>
                </a:cubicBezTo>
                <a:cubicBezTo>
                  <a:pt x="1357088" y="843232"/>
                  <a:pt x="1357019" y="843232"/>
                  <a:pt x="1356968" y="843232"/>
                </a:cubicBezTo>
                <a:cubicBezTo>
                  <a:pt x="1346325" y="843232"/>
                  <a:pt x="1337695" y="834605"/>
                  <a:pt x="1337695" y="823960"/>
                </a:cubicBezTo>
                <a:cubicBezTo>
                  <a:pt x="1337695" y="813222"/>
                  <a:pt x="1346393" y="804516"/>
                  <a:pt x="1357139" y="804516"/>
                </a:cubicBezTo>
                <a:close/>
                <a:moveTo>
                  <a:pt x="1417857" y="804004"/>
                </a:moveTo>
                <a:cubicBezTo>
                  <a:pt x="1428688" y="804001"/>
                  <a:pt x="1437540" y="812628"/>
                  <a:pt x="1437813" y="823448"/>
                </a:cubicBezTo>
                <a:cubicBezTo>
                  <a:pt x="1437813" y="823505"/>
                  <a:pt x="1437813" y="823563"/>
                  <a:pt x="1437813" y="823619"/>
                </a:cubicBezTo>
                <a:cubicBezTo>
                  <a:pt x="1437711" y="834547"/>
                  <a:pt x="1428790" y="843327"/>
                  <a:pt x="1417857" y="843232"/>
                </a:cubicBezTo>
                <a:cubicBezTo>
                  <a:pt x="1407129" y="843236"/>
                  <a:pt x="1398345" y="834686"/>
                  <a:pt x="1398073" y="823960"/>
                </a:cubicBezTo>
                <a:cubicBezTo>
                  <a:pt x="1398073" y="823904"/>
                  <a:pt x="1398073" y="823846"/>
                  <a:pt x="1398073" y="823788"/>
                </a:cubicBezTo>
                <a:cubicBezTo>
                  <a:pt x="1398073" y="812863"/>
                  <a:pt x="1406925" y="804004"/>
                  <a:pt x="1417857" y="804004"/>
                </a:cubicBezTo>
                <a:close/>
                <a:moveTo>
                  <a:pt x="1479259" y="803493"/>
                </a:moveTo>
                <a:cubicBezTo>
                  <a:pt x="1490567" y="803493"/>
                  <a:pt x="1499726" y="812657"/>
                  <a:pt x="1499726" y="823960"/>
                </a:cubicBezTo>
                <a:cubicBezTo>
                  <a:pt x="1499726" y="824016"/>
                  <a:pt x="1499726" y="824074"/>
                  <a:pt x="1499726" y="824130"/>
                </a:cubicBezTo>
                <a:cubicBezTo>
                  <a:pt x="1499624" y="835339"/>
                  <a:pt x="1490464" y="844350"/>
                  <a:pt x="1479259" y="844255"/>
                </a:cubicBezTo>
                <a:cubicBezTo>
                  <a:pt x="1479208" y="844255"/>
                  <a:pt x="1479140" y="844255"/>
                  <a:pt x="1479088" y="844255"/>
                </a:cubicBezTo>
                <a:cubicBezTo>
                  <a:pt x="1467883" y="844255"/>
                  <a:pt x="1458792" y="835169"/>
                  <a:pt x="1458792" y="823960"/>
                </a:cubicBezTo>
                <a:cubicBezTo>
                  <a:pt x="1458792" y="812657"/>
                  <a:pt x="1467951" y="803493"/>
                  <a:pt x="1479259" y="803493"/>
                </a:cubicBezTo>
                <a:close/>
                <a:moveTo>
                  <a:pt x="1541342" y="803145"/>
                </a:moveTo>
                <a:cubicBezTo>
                  <a:pt x="1552752" y="803243"/>
                  <a:pt x="1561911" y="812562"/>
                  <a:pt x="1561809" y="823960"/>
                </a:cubicBezTo>
                <a:cubicBezTo>
                  <a:pt x="1561809" y="824132"/>
                  <a:pt x="1561809" y="824306"/>
                  <a:pt x="1561809" y="824477"/>
                </a:cubicBezTo>
                <a:cubicBezTo>
                  <a:pt x="1561519" y="835871"/>
                  <a:pt x="1552053" y="844880"/>
                  <a:pt x="1540660" y="844597"/>
                </a:cubicBezTo>
                <a:cubicBezTo>
                  <a:pt x="1529232" y="844597"/>
                  <a:pt x="1519954" y="835385"/>
                  <a:pt x="1519852" y="823960"/>
                </a:cubicBezTo>
                <a:cubicBezTo>
                  <a:pt x="1519852" y="812467"/>
                  <a:pt x="1529164" y="803151"/>
                  <a:pt x="1540660" y="803151"/>
                </a:cubicBezTo>
                <a:cubicBezTo>
                  <a:pt x="1540882" y="803145"/>
                  <a:pt x="1541120" y="803144"/>
                  <a:pt x="1541342" y="803145"/>
                </a:cubicBezTo>
                <a:close/>
                <a:moveTo>
                  <a:pt x="1602061" y="802811"/>
                </a:moveTo>
                <a:cubicBezTo>
                  <a:pt x="1602181" y="802809"/>
                  <a:pt x="1602283" y="802809"/>
                  <a:pt x="1602402" y="802811"/>
                </a:cubicBezTo>
                <a:cubicBezTo>
                  <a:pt x="1613983" y="802905"/>
                  <a:pt x="1623313" y="812374"/>
                  <a:pt x="1623211" y="823960"/>
                </a:cubicBezTo>
                <a:cubicBezTo>
                  <a:pt x="1623211" y="824016"/>
                  <a:pt x="1623211" y="824074"/>
                  <a:pt x="1623211" y="824131"/>
                </a:cubicBezTo>
                <a:cubicBezTo>
                  <a:pt x="1623108" y="835717"/>
                  <a:pt x="1613642" y="845033"/>
                  <a:pt x="1602061" y="844938"/>
                </a:cubicBezTo>
                <a:cubicBezTo>
                  <a:pt x="1590480" y="844938"/>
                  <a:pt x="1581083" y="835546"/>
                  <a:pt x="1581083" y="823960"/>
                </a:cubicBezTo>
                <a:cubicBezTo>
                  <a:pt x="1581083" y="823902"/>
                  <a:pt x="1581083" y="823846"/>
                  <a:pt x="1581083" y="823789"/>
                </a:cubicBezTo>
                <a:cubicBezTo>
                  <a:pt x="1581083" y="812202"/>
                  <a:pt x="1590480" y="802811"/>
                  <a:pt x="1602061" y="802811"/>
                </a:cubicBezTo>
                <a:close/>
                <a:moveTo>
                  <a:pt x="1664144" y="802640"/>
                </a:moveTo>
                <a:cubicBezTo>
                  <a:pt x="1675913" y="802640"/>
                  <a:pt x="1685464" y="812187"/>
                  <a:pt x="1685464" y="823959"/>
                </a:cubicBezTo>
                <a:cubicBezTo>
                  <a:pt x="1685464" y="824017"/>
                  <a:pt x="1685464" y="824074"/>
                  <a:pt x="1685464" y="824131"/>
                </a:cubicBezTo>
                <a:cubicBezTo>
                  <a:pt x="1685362" y="835810"/>
                  <a:pt x="1675828" y="845201"/>
                  <a:pt x="1664144" y="845109"/>
                </a:cubicBezTo>
                <a:cubicBezTo>
                  <a:pt x="1664093" y="845109"/>
                  <a:pt x="1664025" y="845109"/>
                  <a:pt x="1663974" y="845109"/>
                </a:cubicBezTo>
                <a:cubicBezTo>
                  <a:pt x="1652290" y="845109"/>
                  <a:pt x="1642825" y="835639"/>
                  <a:pt x="1642825" y="823959"/>
                </a:cubicBezTo>
                <a:cubicBezTo>
                  <a:pt x="1642825" y="812184"/>
                  <a:pt x="1652376" y="802640"/>
                  <a:pt x="1664144" y="802640"/>
                </a:cubicBezTo>
                <a:close/>
                <a:moveTo>
                  <a:pt x="1724863" y="802470"/>
                </a:moveTo>
                <a:cubicBezTo>
                  <a:pt x="1724983" y="802468"/>
                  <a:pt x="1725085" y="802468"/>
                  <a:pt x="1725204" y="802470"/>
                </a:cubicBezTo>
                <a:cubicBezTo>
                  <a:pt x="1736973" y="802565"/>
                  <a:pt x="1746456" y="812187"/>
                  <a:pt x="1746354" y="823960"/>
                </a:cubicBezTo>
                <a:cubicBezTo>
                  <a:pt x="1746354" y="824018"/>
                  <a:pt x="1746354" y="824074"/>
                  <a:pt x="1746354" y="824131"/>
                </a:cubicBezTo>
                <a:cubicBezTo>
                  <a:pt x="1746252" y="835906"/>
                  <a:pt x="1736632" y="845374"/>
                  <a:pt x="1724863" y="845280"/>
                </a:cubicBezTo>
                <a:cubicBezTo>
                  <a:pt x="1713095" y="845280"/>
                  <a:pt x="1703544" y="835735"/>
                  <a:pt x="1703544" y="823960"/>
                </a:cubicBezTo>
                <a:cubicBezTo>
                  <a:pt x="1703544" y="823904"/>
                  <a:pt x="1703544" y="823846"/>
                  <a:pt x="1703544" y="823789"/>
                </a:cubicBezTo>
                <a:cubicBezTo>
                  <a:pt x="1703544" y="812014"/>
                  <a:pt x="1713095" y="802470"/>
                  <a:pt x="1724863" y="802470"/>
                </a:cubicBezTo>
                <a:close/>
                <a:moveTo>
                  <a:pt x="1786265" y="802298"/>
                </a:moveTo>
                <a:cubicBezTo>
                  <a:pt x="1798221" y="802298"/>
                  <a:pt x="1807926" y="811996"/>
                  <a:pt x="1807926" y="823960"/>
                </a:cubicBezTo>
                <a:cubicBezTo>
                  <a:pt x="1807926" y="824017"/>
                  <a:pt x="1807926" y="824074"/>
                  <a:pt x="1807926" y="824130"/>
                </a:cubicBezTo>
                <a:cubicBezTo>
                  <a:pt x="1807824" y="835999"/>
                  <a:pt x="1798136" y="845544"/>
                  <a:pt x="1786265" y="845450"/>
                </a:cubicBezTo>
                <a:cubicBezTo>
                  <a:pt x="1786146" y="845451"/>
                  <a:pt x="1786043" y="845451"/>
                  <a:pt x="1785924" y="845450"/>
                </a:cubicBezTo>
                <a:cubicBezTo>
                  <a:pt x="1774155" y="845356"/>
                  <a:pt x="1764672" y="835733"/>
                  <a:pt x="1764774" y="823960"/>
                </a:cubicBezTo>
                <a:cubicBezTo>
                  <a:pt x="1764774" y="823902"/>
                  <a:pt x="1764774" y="823845"/>
                  <a:pt x="1764774" y="823788"/>
                </a:cubicBezTo>
                <a:cubicBezTo>
                  <a:pt x="1764774" y="811920"/>
                  <a:pt x="1774394" y="802298"/>
                  <a:pt x="1786265" y="802298"/>
                </a:cubicBezTo>
                <a:close/>
                <a:moveTo>
                  <a:pt x="1909067" y="802129"/>
                </a:moveTo>
                <a:cubicBezTo>
                  <a:pt x="1921126" y="802129"/>
                  <a:pt x="1930899" y="811903"/>
                  <a:pt x="1930899" y="823960"/>
                </a:cubicBezTo>
                <a:cubicBezTo>
                  <a:pt x="1930899" y="824016"/>
                  <a:pt x="1930899" y="824074"/>
                  <a:pt x="1930899" y="824131"/>
                </a:cubicBezTo>
                <a:cubicBezTo>
                  <a:pt x="1930797" y="836093"/>
                  <a:pt x="1921024" y="845714"/>
                  <a:pt x="1909067" y="845621"/>
                </a:cubicBezTo>
                <a:cubicBezTo>
                  <a:pt x="1897077" y="845621"/>
                  <a:pt x="1887321" y="835951"/>
                  <a:pt x="1887236" y="823960"/>
                </a:cubicBezTo>
                <a:cubicBezTo>
                  <a:pt x="1887236" y="811903"/>
                  <a:pt x="1897009" y="802129"/>
                  <a:pt x="1909067" y="802129"/>
                </a:cubicBezTo>
                <a:close/>
                <a:moveTo>
                  <a:pt x="1847666" y="802129"/>
                </a:moveTo>
                <a:cubicBezTo>
                  <a:pt x="1859451" y="802497"/>
                  <a:pt x="1868815" y="812164"/>
                  <a:pt x="1868815" y="823960"/>
                </a:cubicBezTo>
                <a:cubicBezTo>
                  <a:pt x="1868815" y="835726"/>
                  <a:pt x="1859435" y="845342"/>
                  <a:pt x="1847666" y="845621"/>
                </a:cubicBezTo>
                <a:cubicBezTo>
                  <a:pt x="1835676" y="845621"/>
                  <a:pt x="1825937" y="835951"/>
                  <a:pt x="1825835" y="823960"/>
                </a:cubicBezTo>
                <a:cubicBezTo>
                  <a:pt x="1825835" y="811903"/>
                  <a:pt x="1835608" y="802129"/>
                  <a:pt x="1847666" y="802129"/>
                </a:cubicBezTo>
                <a:close/>
                <a:moveTo>
                  <a:pt x="5628" y="757953"/>
                </a:moveTo>
                <a:cubicBezTo>
                  <a:pt x="5748" y="757948"/>
                  <a:pt x="5867" y="757948"/>
                  <a:pt x="5969" y="757953"/>
                </a:cubicBezTo>
                <a:cubicBezTo>
                  <a:pt x="8136" y="758050"/>
                  <a:pt x="9824" y="759883"/>
                  <a:pt x="9722" y="762048"/>
                </a:cubicBezTo>
                <a:cubicBezTo>
                  <a:pt x="9722" y="764308"/>
                  <a:pt x="7897" y="766141"/>
                  <a:pt x="5628" y="766141"/>
                </a:cubicBezTo>
                <a:cubicBezTo>
                  <a:pt x="3360" y="766141"/>
                  <a:pt x="1535" y="764308"/>
                  <a:pt x="1535" y="762048"/>
                </a:cubicBezTo>
                <a:cubicBezTo>
                  <a:pt x="1535" y="759788"/>
                  <a:pt x="3360" y="757953"/>
                  <a:pt x="5628" y="757953"/>
                </a:cubicBezTo>
                <a:close/>
                <a:moveTo>
                  <a:pt x="67396" y="756625"/>
                </a:moveTo>
                <a:cubicBezTo>
                  <a:pt x="70599" y="756625"/>
                  <a:pt x="73195" y="759222"/>
                  <a:pt x="73195" y="762424"/>
                </a:cubicBezTo>
                <a:cubicBezTo>
                  <a:pt x="73195" y="765628"/>
                  <a:pt x="70599" y="768224"/>
                  <a:pt x="67396" y="768224"/>
                </a:cubicBezTo>
                <a:cubicBezTo>
                  <a:pt x="64193" y="768224"/>
                  <a:pt x="61597" y="765628"/>
                  <a:pt x="61597" y="762424"/>
                </a:cubicBezTo>
                <a:cubicBezTo>
                  <a:pt x="61597" y="759222"/>
                  <a:pt x="64193" y="756625"/>
                  <a:pt x="67396" y="756625"/>
                </a:cubicBezTo>
                <a:close/>
                <a:moveTo>
                  <a:pt x="129114" y="755907"/>
                </a:moveTo>
                <a:cubicBezTo>
                  <a:pt x="129233" y="755905"/>
                  <a:pt x="129353" y="755905"/>
                  <a:pt x="129455" y="755907"/>
                </a:cubicBezTo>
                <a:cubicBezTo>
                  <a:pt x="133037" y="756003"/>
                  <a:pt x="135868" y="758982"/>
                  <a:pt x="135766" y="762560"/>
                </a:cubicBezTo>
                <a:cubicBezTo>
                  <a:pt x="135766" y="766233"/>
                  <a:pt x="132781" y="769212"/>
                  <a:pt x="129114" y="769212"/>
                </a:cubicBezTo>
                <a:cubicBezTo>
                  <a:pt x="125480" y="769120"/>
                  <a:pt x="122547" y="766196"/>
                  <a:pt x="122462" y="762560"/>
                </a:cubicBezTo>
                <a:cubicBezTo>
                  <a:pt x="122462" y="758886"/>
                  <a:pt x="125447" y="755907"/>
                  <a:pt x="129114" y="755907"/>
                </a:cubicBezTo>
                <a:close/>
                <a:moveTo>
                  <a:pt x="189832" y="755224"/>
                </a:moveTo>
                <a:cubicBezTo>
                  <a:pt x="193875" y="755224"/>
                  <a:pt x="197166" y="758508"/>
                  <a:pt x="197166" y="762558"/>
                </a:cubicBezTo>
                <a:cubicBezTo>
                  <a:pt x="197166" y="766609"/>
                  <a:pt x="193875" y="769895"/>
                  <a:pt x="189832" y="769895"/>
                </a:cubicBezTo>
                <a:cubicBezTo>
                  <a:pt x="185825" y="769802"/>
                  <a:pt x="182584" y="766572"/>
                  <a:pt x="182499" y="762558"/>
                </a:cubicBezTo>
                <a:cubicBezTo>
                  <a:pt x="182499" y="758508"/>
                  <a:pt x="185790" y="755224"/>
                  <a:pt x="189832" y="755224"/>
                </a:cubicBezTo>
                <a:close/>
                <a:moveTo>
                  <a:pt x="251234" y="754373"/>
                </a:moveTo>
                <a:cubicBezTo>
                  <a:pt x="251353" y="754371"/>
                  <a:pt x="251455" y="754371"/>
                  <a:pt x="251575" y="754373"/>
                </a:cubicBezTo>
                <a:cubicBezTo>
                  <a:pt x="256009" y="754468"/>
                  <a:pt x="259523" y="758132"/>
                  <a:pt x="259421" y="762558"/>
                </a:cubicBezTo>
                <a:cubicBezTo>
                  <a:pt x="259421" y="767081"/>
                  <a:pt x="255753" y="770745"/>
                  <a:pt x="251234" y="770745"/>
                </a:cubicBezTo>
                <a:cubicBezTo>
                  <a:pt x="246748" y="770656"/>
                  <a:pt x="243132" y="767043"/>
                  <a:pt x="243047" y="762558"/>
                </a:cubicBezTo>
                <a:cubicBezTo>
                  <a:pt x="243047" y="758037"/>
                  <a:pt x="246714" y="754373"/>
                  <a:pt x="251234" y="754373"/>
                </a:cubicBezTo>
                <a:close/>
                <a:moveTo>
                  <a:pt x="313001" y="753556"/>
                </a:moveTo>
                <a:cubicBezTo>
                  <a:pt x="317899" y="753556"/>
                  <a:pt x="321870" y="757526"/>
                  <a:pt x="321870" y="762424"/>
                </a:cubicBezTo>
                <a:cubicBezTo>
                  <a:pt x="321870" y="767323"/>
                  <a:pt x="317899" y="771294"/>
                  <a:pt x="313001" y="771294"/>
                </a:cubicBezTo>
                <a:cubicBezTo>
                  <a:pt x="308103" y="771294"/>
                  <a:pt x="304132" y="767323"/>
                  <a:pt x="304132" y="762424"/>
                </a:cubicBezTo>
                <a:cubicBezTo>
                  <a:pt x="304132" y="757526"/>
                  <a:pt x="308103" y="753556"/>
                  <a:pt x="313001" y="753556"/>
                </a:cubicBezTo>
                <a:close/>
                <a:moveTo>
                  <a:pt x="374036" y="753007"/>
                </a:moveTo>
                <a:cubicBezTo>
                  <a:pt x="379306" y="753007"/>
                  <a:pt x="383588" y="757283"/>
                  <a:pt x="383588" y="762560"/>
                </a:cubicBezTo>
                <a:cubicBezTo>
                  <a:pt x="383588" y="767834"/>
                  <a:pt x="379306" y="772111"/>
                  <a:pt x="374036" y="772111"/>
                </a:cubicBezTo>
                <a:cubicBezTo>
                  <a:pt x="368766" y="772111"/>
                  <a:pt x="364485" y="767834"/>
                  <a:pt x="364485" y="762560"/>
                </a:cubicBezTo>
                <a:cubicBezTo>
                  <a:pt x="364485" y="757283"/>
                  <a:pt x="368766" y="753007"/>
                  <a:pt x="374036" y="753007"/>
                </a:cubicBezTo>
                <a:close/>
                <a:moveTo>
                  <a:pt x="436119" y="752154"/>
                </a:moveTo>
                <a:cubicBezTo>
                  <a:pt x="441867" y="752154"/>
                  <a:pt x="446523" y="756813"/>
                  <a:pt x="446523" y="762558"/>
                </a:cubicBezTo>
                <a:cubicBezTo>
                  <a:pt x="446523" y="768306"/>
                  <a:pt x="441867" y="772963"/>
                  <a:pt x="436119" y="772963"/>
                </a:cubicBezTo>
                <a:cubicBezTo>
                  <a:pt x="430406" y="772871"/>
                  <a:pt x="425800" y="768268"/>
                  <a:pt x="425716" y="762558"/>
                </a:cubicBezTo>
                <a:cubicBezTo>
                  <a:pt x="425716" y="756813"/>
                  <a:pt x="430371" y="752154"/>
                  <a:pt x="436119" y="752154"/>
                </a:cubicBezTo>
                <a:close/>
                <a:moveTo>
                  <a:pt x="496839" y="751472"/>
                </a:moveTo>
                <a:cubicBezTo>
                  <a:pt x="502962" y="751472"/>
                  <a:pt x="507925" y="756436"/>
                  <a:pt x="507925" y="762560"/>
                </a:cubicBezTo>
                <a:cubicBezTo>
                  <a:pt x="507840" y="768643"/>
                  <a:pt x="502928" y="773553"/>
                  <a:pt x="496839" y="773646"/>
                </a:cubicBezTo>
                <a:cubicBezTo>
                  <a:pt x="490750" y="773553"/>
                  <a:pt x="485838" y="768643"/>
                  <a:pt x="485753" y="762560"/>
                </a:cubicBezTo>
                <a:cubicBezTo>
                  <a:pt x="485753" y="756436"/>
                  <a:pt x="490716" y="751472"/>
                  <a:pt x="496839" y="751472"/>
                </a:cubicBezTo>
                <a:close/>
                <a:moveTo>
                  <a:pt x="558240" y="750620"/>
                </a:moveTo>
                <a:cubicBezTo>
                  <a:pt x="564840" y="750620"/>
                  <a:pt x="570179" y="755965"/>
                  <a:pt x="570179" y="762560"/>
                </a:cubicBezTo>
                <a:cubicBezTo>
                  <a:pt x="570179" y="769152"/>
                  <a:pt x="564840" y="774499"/>
                  <a:pt x="558240" y="774499"/>
                </a:cubicBezTo>
                <a:cubicBezTo>
                  <a:pt x="551690" y="774406"/>
                  <a:pt x="546386" y="769116"/>
                  <a:pt x="546301" y="762560"/>
                </a:cubicBezTo>
                <a:cubicBezTo>
                  <a:pt x="546301" y="755965"/>
                  <a:pt x="551639" y="750620"/>
                  <a:pt x="558240" y="750620"/>
                </a:cubicBezTo>
                <a:close/>
                <a:moveTo>
                  <a:pt x="619641" y="749938"/>
                </a:moveTo>
                <a:cubicBezTo>
                  <a:pt x="626617" y="749938"/>
                  <a:pt x="632262" y="755589"/>
                  <a:pt x="632262" y="762560"/>
                </a:cubicBezTo>
                <a:cubicBezTo>
                  <a:pt x="632262" y="769530"/>
                  <a:pt x="626617" y="775180"/>
                  <a:pt x="619641" y="775180"/>
                </a:cubicBezTo>
                <a:cubicBezTo>
                  <a:pt x="612716" y="775089"/>
                  <a:pt x="607105" y="769490"/>
                  <a:pt x="607020" y="762560"/>
                </a:cubicBezTo>
                <a:cubicBezTo>
                  <a:pt x="607020" y="755589"/>
                  <a:pt x="612665" y="749938"/>
                  <a:pt x="619641" y="749938"/>
                </a:cubicBezTo>
                <a:close/>
                <a:moveTo>
                  <a:pt x="681042" y="749255"/>
                </a:moveTo>
                <a:cubicBezTo>
                  <a:pt x="688393" y="749255"/>
                  <a:pt x="694346" y="755211"/>
                  <a:pt x="694346" y="762558"/>
                </a:cubicBezTo>
                <a:cubicBezTo>
                  <a:pt x="694346" y="769907"/>
                  <a:pt x="688393" y="775863"/>
                  <a:pt x="681042" y="775863"/>
                </a:cubicBezTo>
                <a:cubicBezTo>
                  <a:pt x="673691" y="775863"/>
                  <a:pt x="667739" y="769907"/>
                  <a:pt x="667739" y="762558"/>
                </a:cubicBezTo>
                <a:cubicBezTo>
                  <a:pt x="667739" y="755211"/>
                  <a:pt x="673691" y="749255"/>
                  <a:pt x="681042" y="749255"/>
                </a:cubicBezTo>
                <a:close/>
                <a:moveTo>
                  <a:pt x="743126" y="748573"/>
                </a:moveTo>
                <a:cubicBezTo>
                  <a:pt x="743245" y="748571"/>
                  <a:pt x="743347" y="748571"/>
                  <a:pt x="743466" y="748573"/>
                </a:cubicBezTo>
                <a:cubicBezTo>
                  <a:pt x="751091" y="748669"/>
                  <a:pt x="757214" y="754930"/>
                  <a:pt x="757112" y="762560"/>
                </a:cubicBezTo>
                <a:cubicBezTo>
                  <a:pt x="757112" y="770284"/>
                  <a:pt x="750852" y="776545"/>
                  <a:pt x="743126" y="776545"/>
                </a:cubicBezTo>
                <a:cubicBezTo>
                  <a:pt x="735399" y="776545"/>
                  <a:pt x="729140" y="770284"/>
                  <a:pt x="729140" y="762560"/>
                </a:cubicBezTo>
                <a:cubicBezTo>
                  <a:pt x="729140" y="754834"/>
                  <a:pt x="735399" y="748573"/>
                  <a:pt x="743126" y="748573"/>
                </a:cubicBezTo>
                <a:close/>
                <a:moveTo>
                  <a:pt x="803844" y="747891"/>
                </a:moveTo>
                <a:cubicBezTo>
                  <a:pt x="803964" y="747890"/>
                  <a:pt x="804066" y="747890"/>
                  <a:pt x="804185" y="747891"/>
                </a:cubicBezTo>
                <a:cubicBezTo>
                  <a:pt x="812185" y="747987"/>
                  <a:pt x="818615" y="754554"/>
                  <a:pt x="818513" y="762560"/>
                </a:cubicBezTo>
                <a:cubicBezTo>
                  <a:pt x="818513" y="770661"/>
                  <a:pt x="811946" y="777228"/>
                  <a:pt x="803844" y="777228"/>
                </a:cubicBezTo>
                <a:cubicBezTo>
                  <a:pt x="795777" y="777136"/>
                  <a:pt x="789261" y="770622"/>
                  <a:pt x="789177" y="762560"/>
                </a:cubicBezTo>
                <a:cubicBezTo>
                  <a:pt x="789177" y="754457"/>
                  <a:pt x="795743" y="747891"/>
                  <a:pt x="803844" y="747891"/>
                </a:cubicBezTo>
                <a:close/>
                <a:moveTo>
                  <a:pt x="865246" y="747209"/>
                </a:moveTo>
                <a:cubicBezTo>
                  <a:pt x="873723" y="747209"/>
                  <a:pt x="880596" y="754082"/>
                  <a:pt x="880596" y="762560"/>
                </a:cubicBezTo>
                <a:cubicBezTo>
                  <a:pt x="880596" y="762618"/>
                  <a:pt x="880596" y="762673"/>
                  <a:pt x="880596" y="762731"/>
                </a:cubicBezTo>
                <a:cubicBezTo>
                  <a:pt x="880493" y="771114"/>
                  <a:pt x="873637" y="777832"/>
                  <a:pt x="865246" y="777739"/>
                </a:cubicBezTo>
                <a:cubicBezTo>
                  <a:pt x="856837" y="777739"/>
                  <a:pt x="849998" y="770972"/>
                  <a:pt x="849896" y="762560"/>
                </a:cubicBezTo>
                <a:cubicBezTo>
                  <a:pt x="849896" y="754082"/>
                  <a:pt x="856769" y="747209"/>
                  <a:pt x="865246" y="747209"/>
                </a:cubicBezTo>
                <a:close/>
                <a:moveTo>
                  <a:pt x="926647" y="746527"/>
                </a:moveTo>
                <a:cubicBezTo>
                  <a:pt x="935499" y="746527"/>
                  <a:pt x="942680" y="753706"/>
                  <a:pt x="942680" y="762560"/>
                </a:cubicBezTo>
                <a:cubicBezTo>
                  <a:pt x="942594" y="771347"/>
                  <a:pt x="935431" y="778421"/>
                  <a:pt x="926647" y="778421"/>
                </a:cubicBezTo>
                <a:cubicBezTo>
                  <a:pt x="917863" y="778421"/>
                  <a:pt x="910717" y="771347"/>
                  <a:pt x="910615" y="762560"/>
                </a:cubicBezTo>
                <a:cubicBezTo>
                  <a:pt x="910615" y="753706"/>
                  <a:pt x="917795" y="746527"/>
                  <a:pt x="926647" y="746527"/>
                </a:cubicBezTo>
                <a:close/>
                <a:moveTo>
                  <a:pt x="988048" y="745844"/>
                </a:moveTo>
                <a:cubicBezTo>
                  <a:pt x="997463" y="745844"/>
                  <a:pt x="1005104" y="753479"/>
                  <a:pt x="1005104" y="762900"/>
                </a:cubicBezTo>
                <a:cubicBezTo>
                  <a:pt x="1005104" y="772320"/>
                  <a:pt x="997463" y="779956"/>
                  <a:pt x="988048" y="779956"/>
                </a:cubicBezTo>
                <a:cubicBezTo>
                  <a:pt x="978634" y="779956"/>
                  <a:pt x="970993" y="772320"/>
                  <a:pt x="970993" y="762900"/>
                </a:cubicBezTo>
                <a:cubicBezTo>
                  <a:pt x="970993" y="753479"/>
                  <a:pt x="978634" y="745844"/>
                  <a:pt x="988048" y="745844"/>
                </a:cubicBezTo>
                <a:close/>
                <a:moveTo>
                  <a:pt x="1050132" y="745161"/>
                </a:moveTo>
                <a:cubicBezTo>
                  <a:pt x="1059547" y="745161"/>
                  <a:pt x="1067188" y="752798"/>
                  <a:pt x="1067188" y="762218"/>
                </a:cubicBezTo>
                <a:cubicBezTo>
                  <a:pt x="1067188" y="771638"/>
                  <a:pt x="1059547" y="779273"/>
                  <a:pt x="1050132" y="779273"/>
                </a:cubicBezTo>
                <a:cubicBezTo>
                  <a:pt x="1040718" y="779273"/>
                  <a:pt x="1033077" y="771638"/>
                  <a:pt x="1033077" y="762218"/>
                </a:cubicBezTo>
                <a:cubicBezTo>
                  <a:pt x="1033077" y="752798"/>
                  <a:pt x="1040718" y="745161"/>
                  <a:pt x="1050132" y="745161"/>
                </a:cubicBezTo>
                <a:close/>
                <a:moveTo>
                  <a:pt x="1110851" y="744481"/>
                </a:moveTo>
                <a:cubicBezTo>
                  <a:pt x="1110970" y="744479"/>
                  <a:pt x="1111073" y="744479"/>
                  <a:pt x="1111192" y="744481"/>
                </a:cubicBezTo>
                <a:cubicBezTo>
                  <a:pt x="1121084" y="744576"/>
                  <a:pt x="1129033" y="752669"/>
                  <a:pt x="1128930" y="762560"/>
                </a:cubicBezTo>
                <a:cubicBezTo>
                  <a:pt x="1128469" y="772183"/>
                  <a:pt x="1120487" y="779717"/>
                  <a:pt x="1110851" y="779615"/>
                </a:cubicBezTo>
                <a:cubicBezTo>
                  <a:pt x="1101249" y="779630"/>
                  <a:pt x="1093318" y="772143"/>
                  <a:pt x="1092772" y="762560"/>
                </a:cubicBezTo>
                <a:cubicBezTo>
                  <a:pt x="1092772" y="752575"/>
                  <a:pt x="1100873" y="744481"/>
                  <a:pt x="1110851" y="744481"/>
                </a:cubicBezTo>
                <a:close/>
                <a:moveTo>
                  <a:pt x="1172252" y="743967"/>
                </a:moveTo>
                <a:cubicBezTo>
                  <a:pt x="1182520" y="743967"/>
                  <a:pt x="1190843" y="752291"/>
                  <a:pt x="1190843" y="762558"/>
                </a:cubicBezTo>
                <a:cubicBezTo>
                  <a:pt x="1190843" y="762616"/>
                  <a:pt x="1190843" y="762673"/>
                  <a:pt x="1190843" y="762729"/>
                </a:cubicBezTo>
                <a:cubicBezTo>
                  <a:pt x="1190741" y="772904"/>
                  <a:pt x="1182418" y="781073"/>
                  <a:pt x="1172252" y="780979"/>
                </a:cubicBezTo>
                <a:cubicBezTo>
                  <a:pt x="1172201" y="780979"/>
                  <a:pt x="1172133" y="780979"/>
                  <a:pt x="1172082" y="780979"/>
                </a:cubicBezTo>
                <a:cubicBezTo>
                  <a:pt x="1161900" y="780979"/>
                  <a:pt x="1153662" y="772732"/>
                  <a:pt x="1153662" y="762558"/>
                </a:cubicBezTo>
                <a:cubicBezTo>
                  <a:pt x="1153662" y="752291"/>
                  <a:pt x="1161985" y="743967"/>
                  <a:pt x="1172252" y="743967"/>
                </a:cubicBezTo>
                <a:close/>
                <a:moveTo>
                  <a:pt x="1233654" y="743455"/>
                </a:moveTo>
                <a:cubicBezTo>
                  <a:pt x="1244212" y="743455"/>
                  <a:pt x="1252757" y="752008"/>
                  <a:pt x="1252757" y="762558"/>
                </a:cubicBezTo>
                <a:cubicBezTo>
                  <a:pt x="1252671" y="773043"/>
                  <a:pt x="1244143" y="781491"/>
                  <a:pt x="1233654" y="781491"/>
                </a:cubicBezTo>
                <a:cubicBezTo>
                  <a:pt x="1223164" y="781491"/>
                  <a:pt x="1214654" y="773043"/>
                  <a:pt x="1214552" y="762558"/>
                </a:cubicBezTo>
                <a:cubicBezTo>
                  <a:pt x="1214552" y="752008"/>
                  <a:pt x="1223096" y="743455"/>
                  <a:pt x="1233654" y="743455"/>
                </a:cubicBezTo>
                <a:close/>
                <a:moveTo>
                  <a:pt x="1970835" y="742811"/>
                </a:moveTo>
                <a:cubicBezTo>
                  <a:pt x="1981668" y="742811"/>
                  <a:pt x="1990450" y="751592"/>
                  <a:pt x="1990450" y="762424"/>
                </a:cubicBezTo>
                <a:cubicBezTo>
                  <a:pt x="1990450" y="773257"/>
                  <a:pt x="1981668" y="782039"/>
                  <a:pt x="1970835" y="782039"/>
                </a:cubicBezTo>
                <a:cubicBezTo>
                  <a:pt x="1960003" y="782039"/>
                  <a:pt x="1951221" y="773257"/>
                  <a:pt x="1951221" y="762424"/>
                </a:cubicBezTo>
                <a:cubicBezTo>
                  <a:pt x="1951221" y="751592"/>
                  <a:pt x="1960003" y="742811"/>
                  <a:pt x="1970835" y="742811"/>
                </a:cubicBezTo>
                <a:close/>
                <a:moveTo>
                  <a:pt x="1295421" y="742811"/>
                </a:moveTo>
                <a:cubicBezTo>
                  <a:pt x="1306254" y="742811"/>
                  <a:pt x="1315036" y="751592"/>
                  <a:pt x="1315036" y="762424"/>
                </a:cubicBezTo>
                <a:cubicBezTo>
                  <a:pt x="1315036" y="773257"/>
                  <a:pt x="1306254" y="782039"/>
                  <a:pt x="1295421" y="782039"/>
                </a:cubicBezTo>
                <a:cubicBezTo>
                  <a:pt x="1284589" y="782039"/>
                  <a:pt x="1275807" y="773257"/>
                  <a:pt x="1275807" y="762424"/>
                </a:cubicBezTo>
                <a:cubicBezTo>
                  <a:pt x="1275807" y="751592"/>
                  <a:pt x="1284589" y="742811"/>
                  <a:pt x="1295421" y="742811"/>
                </a:cubicBezTo>
                <a:close/>
                <a:moveTo>
                  <a:pt x="1357138" y="742433"/>
                </a:moveTo>
                <a:cubicBezTo>
                  <a:pt x="1368259" y="742433"/>
                  <a:pt x="1377264" y="751444"/>
                  <a:pt x="1377264" y="762558"/>
                </a:cubicBezTo>
                <a:cubicBezTo>
                  <a:pt x="1377264" y="762616"/>
                  <a:pt x="1377264" y="762673"/>
                  <a:pt x="1377264" y="762729"/>
                </a:cubicBezTo>
                <a:cubicBezTo>
                  <a:pt x="1377162" y="773751"/>
                  <a:pt x="1368156" y="782608"/>
                  <a:pt x="1357138" y="782515"/>
                </a:cubicBezTo>
                <a:cubicBezTo>
                  <a:pt x="1357087" y="782515"/>
                  <a:pt x="1357019" y="782515"/>
                  <a:pt x="1356968" y="782515"/>
                </a:cubicBezTo>
                <a:cubicBezTo>
                  <a:pt x="1345950" y="782515"/>
                  <a:pt x="1337013" y="773581"/>
                  <a:pt x="1337013" y="762558"/>
                </a:cubicBezTo>
                <a:cubicBezTo>
                  <a:pt x="1337013" y="751444"/>
                  <a:pt x="1346018" y="742433"/>
                  <a:pt x="1357138" y="742433"/>
                </a:cubicBezTo>
                <a:close/>
                <a:moveTo>
                  <a:pt x="1417858" y="741921"/>
                </a:moveTo>
                <a:cubicBezTo>
                  <a:pt x="1429251" y="741921"/>
                  <a:pt x="1438495" y="751160"/>
                  <a:pt x="1438495" y="762558"/>
                </a:cubicBezTo>
                <a:cubicBezTo>
                  <a:pt x="1438393" y="773888"/>
                  <a:pt x="1429183" y="783025"/>
                  <a:pt x="1417858" y="783025"/>
                </a:cubicBezTo>
                <a:cubicBezTo>
                  <a:pt x="1406550" y="783025"/>
                  <a:pt x="1397391" y="773861"/>
                  <a:pt x="1397391" y="762558"/>
                </a:cubicBezTo>
                <a:cubicBezTo>
                  <a:pt x="1397391" y="751227"/>
                  <a:pt x="1406533" y="742015"/>
                  <a:pt x="1417858" y="741921"/>
                </a:cubicBezTo>
                <a:close/>
                <a:moveTo>
                  <a:pt x="1724864" y="740899"/>
                </a:moveTo>
                <a:cubicBezTo>
                  <a:pt x="1724983" y="740896"/>
                  <a:pt x="1725086" y="740896"/>
                  <a:pt x="1725205" y="740899"/>
                </a:cubicBezTo>
                <a:cubicBezTo>
                  <a:pt x="1737451" y="740992"/>
                  <a:pt x="1747310" y="750996"/>
                  <a:pt x="1747207" y="763243"/>
                </a:cubicBezTo>
                <a:cubicBezTo>
                  <a:pt x="1747207" y="763298"/>
                  <a:pt x="1747207" y="763355"/>
                  <a:pt x="1747207" y="763412"/>
                </a:cubicBezTo>
                <a:cubicBezTo>
                  <a:pt x="1747105" y="775659"/>
                  <a:pt x="1737110" y="785508"/>
                  <a:pt x="1724864" y="785415"/>
                </a:cubicBezTo>
                <a:cubicBezTo>
                  <a:pt x="1712583" y="785415"/>
                  <a:pt x="1702606" y="775515"/>
                  <a:pt x="1702521" y="763243"/>
                </a:cubicBezTo>
                <a:cubicBezTo>
                  <a:pt x="1702521" y="750901"/>
                  <a:pt x="1712532" y="740899"/>
                  <a:pt x="1724864" y="740899"/>
                </a:cubicBezTo>
                <a:close/>
                <a:moveTo>
                  <a:pt x="1479259" y="740899"/>
                </a:moveTo>
                <a:cubicBezTo>
                  <a:pt x="1479378" y="740896"/>
                  <a:pt x="1479480" y="740896"/>
                  <a:pt x="1479600" y="740899"/>
                </a:cubicBezTo>
                <a:cubicBezTo>
                  <a:pt x="1491181" y="740992"/>
                  <a:pt x="1500510" y="750462"/>
                  <a:pt x="1500408" y="762048"/>
                </a:cubicBezTo>
                <a:cubicBezTo>
                  <a:pt x="1500408" y="762103"/>
                  <a:pt x="1500408" y="762161"/>
                  <a:pt x="1500408" y="762218"/>
                </a:cubicBezTo>
                <a:cubicBezTo>
                  <a:pt x="1500306" y="773805"/>
                  <a:pt x="1490839" y="783121"/>
                  <a:pt x="1479259" y="783027"/>
                </a:cubicBezTo>
                <a:cubicBezTo>
                  <a:pt x="1467644" y="783027"/>
                  <a:pt x="1458212" y="773661"/>
                  <a:pt x="1458110" y="762048"/>
                </a:cubicBezTo>
                <a:cubicBezTo>
                  <a:pt x="1458110" y="750368"/>
                  <a:pt x="1467575" y="740899"/>
                  <a:pt x="1479259" y="740899"/>
                </a:cubicBezTo>
                <a:close/>
                <a:moveTo>
                  <a:pt x="1786265" y="740899"/>
                </a:moveTo>
                <a:cubicBezTo>
                  <a:pt x="1798699" y="740899"/>
                  <a:pt x="1808779" y="750979"/>
                  <a:pt x="1808779" y="763411"/>
                </a:cubicBezTo>
                <a:cubicBezTo>
                  <a:pt x="1808693" y="775779"/>
                  <a:pt x="1798630" y="785754"/>
                  <a:pt x="1786265" y="785754"/>
                </a:cubicBezTo>
                <a:cubicBezTo>
                  <a:pt x="1773933" y="785754"/>
                  <a:pt x="1763922" y="775752"/>
                  <a:pt x="1763922" y="763411"/>
                </a:cubicBezTo>
                <a:cubicBezTo>
                  <a:pt x="1763922" y="751045"/>
                  <a:pt x="1773899" y="740991"/>
                  <a:pt x="1786265" y="740899"/>
                </a:cubicBezTo>
                <a:close/>
                <a:moveTo>
                  <a:pt x="1664145" y="740899"/>
                </a:moveTo>
                <a:cubicBezTo>
                  <a:pt x="1676186" y="740894"/>
                  <a:pt x="1686045" y="750515"/>
                  <a:pt x="1686317" y="762558"/>
                </a:cubicBezTo>
                <a:cubicBezTo>
                  <a:pt x="1686215" y="774738"/>
                  <a:pt x="1676323" y="784562"/>
                  <a:pt x="1664145" y="784562"/>
                </a:cubicBezTo>
                <a:cubicBezTo>
                  <a:pt x="1652189" y="784564"/>
                  <a:pt x="1642416" y="775022"/>
                  <a:pt x="1642143" y="763070"/>
                </a:cubicBezTo>
                <a:cubicBezTo>
                  <a:pt x="1642143" y="750891"/>
                  <a:pt x="1651967" y="740991"/>
                  <a:pt x="1664145" y="740899"/>
                </a:cubicBezTo>
                <a:close/>
                <a:moveTo>
                  <a:pt x="1602061" y="740899"/>
                </a:moveTo>
                <a:cubicBezTo>
                  <a:pt x="1614120" y="740899"/>
                  <a:pt x="1623893" y="750673"/>
                  <a:pt x="1623893" y="762729"/>
                </a:cubicBezTo>
                <a:cubicBezTo>
                  <a:pt x="1623893" y="762785"/>
                  <a:pt x="1623893" y="762844"/>
                  <a:pt x="1623893" y="762900"/>
                </a:cubicBezTo>
                <a:cubicBezTo>
                  <a:pt x="1623791" y="774864"/>
                  <a:pt x="1614018" y="784484"/>
                  <a:pt x="1602061" y="784390"/>
                </a:cubicBezTo>
                <a:cubicBezTo>
                  <a:pt x="1590071" y="784390"/>
                  <a:pt x="1580315" y="774719"/>
                  <a:pt x="1580230" y="762729"/>
                </a:cubicBezTo>
                <a:cubicBezTo>
                  <a:pt x="1580230" y="750673"/>
                  <a:pt x="1590003" y="740899"/>
                  <a:pt x="1602061" y="740899"/>
                </a:cubicBezTo>
                <a:close/>
                <a:moveTo>
                  <a:pt x="1540660" y="740899"/>
                </a:moveTo>
                <a:cubicBezTo>
                  <a:pt x="1540711" y="740899"/>
                  <a:pt x="1540779" y="740900"/>
                  <a:pt x="1540830" y="740900"/>
                </a:cubicBezTo>
                <a:cubicBezTo>
                  <a:pt x="1552599" y="741089"/>
                  <a:pt x="1561997" y="750786"/>
                  <a:pt x="1561809" y="762558"/>
                </a:cubicBezTo>
                <a:cubicBezTo>
                  <a:pt x="1561724" y="774202"/>
                  <a:pt x="1552309" y="783616"/>
                  <a:pt x="1540660" y="783709"/>
                </a:cubicBezTo>
                <a:cubicBezTo>
                  <a:pt x="1528857" y="783709"/>
                  <a:pt x="1519255" y="774191"/>
                  <a:pt x="1519170" y="762389"/>
                </a:cubicBezTo>
                <a:cubicBezTo>
                  <a:pt x="1519170" y="750519"/>
                  <a:pt x="1528789" y="740899"/>
                  <a:pt x="1540660" y="740899"/>
                </a:cubicBezTo>
                <a:close/>
                <a:moveTo>
                  <a:pt x="1909434" y="739741"/>
                </a:moveTo>
                <a:cubicBezTo>
                  <a:pt x="1921963" y="739741"/>
                  <a:pt x="1932119" y="749896"/>
                  <a:pt x="1932119" y="762424"/>
                </a:cubicBezTo>
                <a:cubicBezTo>
                  <a:pt x="1932119" y="774954"/>
                  <a:pt x="1921963" y="785109"/>
                  <a:pt x="1909434" y="785109"/>
                </a:cubicBezTo>
                <a:cubicBezTo>
                  <a:pt x="1896906" y="785109"/>
                  <a:pt x="1886750" y="774954"/>
                  <a:pt x="1886750" y="762424"/>
                </a:cubicBezTo>
                <a:cubicBezTo>
                  <a:pt x="1886750" y="749896"/>
                  <a:pt x="1896906" y="739741"/>
                  <a:pt x="1909434" y="739741"/>
                </a:cubicBezTo>
                <a:close/>
                <a:moveTo>
                  <a:pt x="1848032" y="739741"/>
                </a:moveTo>
                <a:cubicBezTo>
                  <a:pt x="1860561" y="739741"/>
                  <a:pt x="1870717" y="749896"/>
                  <a:pt x="1870717" y="762424"/>
                </a:cubicBezTo>
                <a:cubicBezTo>
                  <a:pt x="1870717" y="774954"/>
                  <a:pt x="1860561" y="785109"/>
                  <a:pt x="1848032" y="785109"/>
                </a:cubicBezTo>
                <a:cubicBezTo>
                  <a:pt x="1835504" y="785109"/>
                  <a:pt x="1825348" y="774954"/>
                  <a:pt x="1825348" y="762424"/>
                </a:cubicBezTo>
                <a:cubicBezTo>
                  <a:pt x="1825348" y="749896"/>
                  <a:pt x="1835504" y="739741"/>
                  <a:pt x="1848032" y="739741"/>
                </a:cubicBezTo>
                <a:close/>
                <a:moveTo>
                  <a:pt x="5629" y="696893"/>
                </a:moveTo>
                <a:cubicBezTo>
                  <a:pt x="7982" y="696893"/>
                  <a:pt x="9893" y="698803"/>
                  <a:pt x="9893" y="701157"/>
                </a:cubicBezTo>
                <a:cubicBezTo>
                  <a:pt x="9893" y="703514"/>
                  <a:pt x="7982" y="705421"/>
                  <a:pt x="5629" y="705421"/>
                </a:cubicBezTo>
                <a:cubicBezTo>
                  <a:pt x="3309" y="705335"/>
                  <a:pt x="1450" y="703475"/>
                  <a:pt x="1365" y="701157"/>
                </a:cubicBezTo>
                <a:cubicBezTo>
                  <a:pt x="1365" y="698803"/>
                  <a:pt x="3275" y="696893"/>
                  <a:pt x="5629" y="696893"/>
                </a:cubicBezTo>
                <a:close/>
                <a:moveTo>
                  <a:pt x="67029" y="695018"/>
                </a:moveTo>
                <a:cubicBezTo>
                  <a:pt x="70424" y="695018"/>
                  <a:pt x="73170" y="697769"/>
                  <a:pt x="73170" y="701158"/>
                </a:cubicBezTo>
                <a:cubicBezTo>
                  <a:pt x="73170" y="704549"/>
                  <a:pt x="70424" y="707299"/>
                  <a:pt x="67029" y="707299"/>
                </a:cubicBezTo>
                <a:cubicBezTo>
                  <a:pt x="63636" y="707299"/>
                  <a:pt x="60890" y="704549"/>
                  <a:pt x="60890" y="701158"/>
                </a:cubicBezTo>
                <a:cubicBezTo>
                  <a:pt x="60890" y="697769"/>
                  <a:pt x="63636" y="695018"/>
                  <a:pt x="67029" y="695018"/>
                </a:cubicBezTo>
                <a:close/>
                <a:moveTo>
                  <a:pt x="129113" y="694336"/>
                </a:moveTo>
                <a:cubicBezTo>
                  <a:pt x="132882" y="694336"/>
                  <a:pt x="135935" y="697391"/>
                  <a:pt x="135935" y="701157"/>
                </a:cubicBezTo>
                <a:cubicBezTo>
                  <a:pt x="135935" y="704925"/>
                  <a:pt x="132882" y="707980"/>
                  <a:pt x="129113" y="707980"/>
                </a:cubicBezTo>
                <a:cubicBezTo>
                  <a:pt x="125343" y="707980"/>
                  <a:pt x="122291" y="704925"/>
                  <a:pt x="122291" y="701157"/>
                </a:cubicBezTo>
                <a:cubicBezTo>
                  <a:pt x="122291" y="697391"/>
                  <a:pt x="125343" y="694336"/>
                  <a:pt x="129113" y="694336"/>
                </a:cubicBezTo>
                <a:close/>
                <a:moveTo>
                  <a:pt x="189832" y="693482"/>
                </a:moveTo>
                <a:cubicBezTo>
                  <a:pt x="194079" y="693482"/>
                  <a:pt x="197507" y="696920"/>
                  <a:pt x="197507" y="701158"/>
                </a:cubicBezTo>
                <a:cubicBezTo>
                  <a:pt x="197507" y="705398"/>
                  <a:pt x="194079" y="708833"/>
                  <a:pt x="189832" y="708833"/>
                </a:cubicBezTo>
                <a:cubicBezTo>
                  <a:pt x="185585" y="708833"/>
                  <a:pt x="182157" y="705398"/>
                  <a:pt x="182157" y="701158"/>
                </a:cubicBezTo>
                <a:cubicBezTo>
                  <a:pt x="182157" y="696920"/>
                  <a:pt x="185585" y="693482"/>
                  <a:pt x="189832" y="693482"/>
                </a:cubicBezTo>
                <a:close/>
                <a:moveTo>
                  <a:pt x="251234" y="692630"/>
                </a:moveTo>
                <a:cubicBezTo>
                  <a:pt x="255941" y="692630"/>
                  <a:pt x="259761" y="696448"/>
                  <a:pt x="259761" y="701157"/>
                </a:cubicBezTo>
                <a:cubicBezTo>
                  <a:pt x="259761" y="705869"/>
                  <a:pt x="255941" y="709687"/>
                  <a:pt x="251234" y="709687"/>
                </a:cubicBezTo>
                <a:cubicBezTo>
                  <a:pt x="246560" y="709596"/>
                  <a:pt x="242791" y="705830"/>
                  <a:pt x="242706" y="701157"/>
                </a:cubicBezTo>
                <a:cubicBezTo>
                  <a:pt x="242706" y="696448"/>
                  <a:pt x="246526" y="692630"/>
                  <a:pt x="251234" y="692630"/>
                </a:cubicBezTo>
                <a:close/>
                <a:moveTo>
                  <a:pt x="312635" y="691948"/>
                </a:moveTo>
                <a:cubicBezTo>
                  <a:pt x="317718" y="691948"/>
                  <a:pt x="321845" y="696073"/>
                  <a:pt x="321845" y="701158"/>
                </a:cubicBezTo>
                <a:cubicBezTo>
                  <a:pt x="321845" y="706245"/>
                  <a:pt x="317718" y="710368"/>
                  <a:pt x="312635" y="710368"/>
                </a:cubicBezTo>
                <a:cubicBezTo>
                  <a:pt x="307586" y="710278"/>
                  <a:pt x="303510" y="706207"/>
                  <a:pt x="303425" y="701158"/>
                </a:cubicBezTo>
                <a:cubicBezTo>
                  <a:pt x="303425" y="696073"/>
                  <a:pt x="307552" y="691948"/>
                  <a:pt x="312635" y="691948"/>
                </a:cubicBezTo>
                <a:close/>
                <a:moveTo>
                  <a:pt x="374035" y="691096"/>
                </a:moveTo>
                <a:cubicBezTo>
                  <a:pt x="374155" y="691094"/>
                  <a:pt x="374257" y="691094"/>
                  <a:pt x="374377" y="691096"/>
                </a:cubicBezTo>
                <a:cubicBezTo>
                  <a:pt x="379835" y="691192"/>
                  <a:pt x="384201" y="695695"/>
                  <a:pt x="384099" y="701158"/>
                </a:cubicBezTo>
                <a:cubicBezTo>
                  <a:pt x="384099" y="706715"/>
                  <a:pt x="379596" y="711222"/>
                  <a:pt x="374035" y="711222"/>
                </a:cubicBezTo>
                <a:cubicBezTo>
                  <a:pt x="368510" y="711130"/>
                  <a:pt x="364058" y="706678"/>
                  <a:pt x="363973" y="701158"/>
                </a:cubicBezTo>
                <a:cubicBezTo>
                  <a:pt x="363973" y="695601"/>
                  <a:pt x="368475" y="691096"/>
                  <a:pt x="374035" y="691096"/>
                </a:cubicBezTo>
                <a:close/>
                <a:moveTo>
                  <a:pt x="496839" y="689729"/>
                </a:moveTo>
                <a:cubicBezTo>
                  <a:pt x="503149" y="689729"/>
                  <a:pt x="508266" y="694848"/>
                  <a:pt x="508266" y="701157"/>
                </a:cubicBezTo>
                <a:cubicBezTo>
                  <a:pt x="508266" y="707468"/>
                  <a:pt x="503149" y="712585"/>
                  <a:pt x="496839" y="712585"/>
                </a:cubicBezTo>
                <a:cubicBezTo>
                  <a:pt x="490528" y="712585"/>
                  <a:pt x="485412" y="707468"/>
                  <a:pt x="485412" y="701157"/>
                </a:cubicBezTo>
                <a:cubicBezTo>
                  <a:pt x="485412" y="694848"/>
                  <a:pt x="490528" y="689729"/>
                  <a:pt x="496839" y="689729"/>
                </a:cubicBezTo>
                <a:close/>
                <a:moveTo>
                  <a:pt x="436120" y="689729"/>
                </a:moveTo>
                <a:cubicBezTo>
                  <a:pt x="442055" y="689729"/>
                  <a:pt x="446865" y="694543"/>
                  <a:pt x="446865" y="700476"/>
                </a:cubicBezTo>
                <a:cubicBezTo>
                  <a:pt x="446865" y="706409"/>
                  <a:pt x="442055" y="711221"/>
                  <a:pt x="436120" y="711221"/>
                </a:cubicBezTo>
                <a:cubicBezTo>
                  <a:pt x="430218" y="711128"/>
                  <a:pt x="425460" y="706372"/>
                  <a:pt x="425375" y="700476"/>
                </a:cubicBezTo>
                <a:cubicBezTo>
                  <a:pt x="425375" y="694543"/>
                  <a:pt x="430185" y="689729"/>
                  <a:pt x="436120" y="689729"/>
                </a:cubicBezTo>
                <a:close/>
                <a:moveTo>
                  <a:pt x="558606" y="688743"/>
                </a:moveTo>
                <a:cubicBezTo>
                  <a:pt x="565388" y="688743"/>
                  <a:pt x="570887" y="694242"/>
                  <a:pt x="570887" y="701023"/>
                </a:cubicBezTo>
                <a:cubicBezTo>
                  <a:pt x="570887" y="707806"/>
                  <a:pt x="565388" y="713305"/>
                  <a:pt x="558606" y="713305"/>
                </a:cubicBezTo>
                <a:cubicBezTo>
                  <a:pt x="551824" y="713305"/>
                  <a:pt x="546326" y="707807"/>
                  <a:pt x="546326" y="701023"/>
                </a:cubicBezTo>
                <a:cubicBezTo>
                  <a:pt x="546326" y="694242"/>
                  <a:pt x="551824" y="688743"/>
                  <a:pt x="558606" y="688743"/>
                </a:cubicBezTo>
                <a:close/>
                <a:moveTo>
                  <a:pt x="619641" y="688194"/>
                </a:moveTo>
                <a:cubicBezTo>
                  <a:pt x="626804" y="688194"/>
                  <a:pt x="632603" y="693999"/>
                  <a:pt x="632603" y="701157"/>
                </a:cubicBezTo>
                <a:cubicBezTo>
                  <a:pt x="632603" y="708316"/>
                  <a:pt x="626804" y="714120"/>
                  <a:pt x="619641" y="714120"/>
                </a:cubicBezTo>
                <a:cubicBezTo>
                  <a:pt x="612478" y="714120"/>
                  <a:pt x="606679" y="708316"/>
                  <a:pt x="606679" y="701157"/>
                </a:cubicBezTo>
                <a:cubicBezTo>
                  <a:pt x="606679" y="693999"/>
                  <a:pt x="612478" y="688194"/>
                  <a:pt x="619641" y="688194"/>
                </a:cubicBezTo>
                <a:close/>
                <a:moveTo>
                  <a:pt x="681042" y="687513"/>
                </a:moveTo>
                <a:cubicBezTo>
                  <a:pt x="688581" y="687513"/>
                  <a:pt x="694687" y="693624"/>
                  <a:pt x="694687" y="701157"/>
                </a:cubicBezTo>
                <a:cubicBezTo>
                  <a:pt x="694687" y="708693"/>
                  <a:pt x="688581" y="714803"/>
                  <a:pt x="681042" y="714803"/>
                </a:cubicBezTo>
                <a:cubicBezTo>
                  <a:pt x="673504" y="714803"/>
                  <a:pt x="667398" y="708693"/>
                  <a:pt x="667398" y="701157"/>
                </a:cubicBezTo>
                <a:cubicBezTo>
                  <a:pt x="667398" y="693624"/>
                  <a:pt x="673504" y="687513"/>
                  <a:pt x="681042" y="687513"/>
                </a:cubicBezTo>
                <a:close/>
                <a:moveTo>
                  <a:pt x="743126" y="686660"/>
                </a:moveTo>
                <a:cubicBezTo>
                  <a:pt x="751125" y="686660"/>
                  <a:pt x="757624" y="693152"/>
                  <a:pt x="757624" y="701157"/>
                </a:cubicBezTo>
                <a:cubicBezTo>
                  <a:pt x="757624" y="709164"/>
                  <a:pt x="751125" y="715654"/>
                  <a:pt x="743126" y="715654"/>
                </a:cubicBezTo>
                <a:cubicBezTo>
                  <a:pt x="735127" y="715654"/>
                  <a:pt x="728629" y="709164"/>
                  <a:pt x="728629" y="701157"/>
                </a:cubicBezTo>
                <a:cubicBezTo>
                  <a:pt x="728629" y="693152"/>
                  <a:pt x="735127" y="686660"/>
                  <a:pt x="743126" y="686660"/>
                </a:cubicBezTo>
                <a:close/>
                <a:moveTo>
                  <a:pt x="803845" y="685978"/>
                </a:moveTo>
                <a:cubicBezTo>
                  <a:pt x="812237" y="685978"/>
                  <a:pt x="819025" y="692775"/>
                  <a:pt x="819025" y="701157"/>
                </a:cubicBezTo>
                <a:cubicBezTo>
                  <a:pt x="819025" y="701216"/>
                  <a:pt x="819025" y="701271"/>
                  <a:pt x="819025" y="701330"/>
                </a:cubicBezTo>
                <a:cubicBezTo>
                  <a:pt x="818923" y="709618"/>
                  <a:pt x="812134" y="716261"/>
                  <a:pt x="803845" y="716167"/>
                </a:cubicBezTo>
                <a:cubicBezTo>
                  <a:pt x="803794" y="716167"/>
                  <a:pt x="803726" y="716169"/>
                  <a:pt x="803674" y="716169"/>
                </a:cubicBezTo>
                <a:cubicBezTo>
                  <a:pt x="795385" y="716167"/>
                  <a:pt x="788666" y="709447"/>
                  <a:pt x="788666" y="701157"/>
                </a:cubicBezTo>
                <a:cubicBezTo>
                  <a:pt x="788666" y="692775"/>
                  <a:pt x="795453" y="685978"/>
                  <a:pt x="803845" y="685978"/>
                </a:cubicBezTo>
                <a:close/>
                <a:moveTo>
                  <a:pt x="865246" y="685296"/>
                </a:moveTo>
                <a:cubicBezTo>
                  <a:pt x="865366" y="685293"/>
                  <a:pt x="865468" y="685293"/>
                  <a:pt x="865587" y="685296"/>
                </a:cubicBezTo>
                <a:cubicBezTo>
                  <a:pt x="874252" y="685391"/>
                  <a:pt x="881211" y="692492"/>
                  <a:pt x="881108" y="701157"/>
                </a:cubicBezTo>
                <a:cubicBezTo>
                  <a:pt x="881108" y="701215"/>
                  <a:pt x="881108" y="701271"/>
                  <a:pt x="881108" y="701330"/>
                </a:cubicBezTo>
                <a:cubicBezTo>
                  <a:pt x="881006" y="709994"/>
                  <a:pt x="873911" y="716943"/>
                  <a:pt x="865246" y="716849"/>
                </a:cubicBezTo>
                <a:cubicBezTo>
                  <a:pt x="856548" y="716849"/>
                  <a:pt x="849487" y="709851"/>
                  <a:pt x="849385" y="701157"/>
                </a:cubicBezTo>
                <a:cubicBezTo>
                  <a:pt x="849385" y="692398"/>
                  <a:pt x="856480" y="685296"/>
                  <a:pt x="865246" y="685296"/>
                </a:cubicBezTo>
                <a:close/>
                <a:moveTo>
                  <a:pt x="926647" y="684614"/>
                </a:moveTo>
                <a:cubicBezTo>
                  <a:pt x="936062" y="684614"/>
                  <a:pt x="943703" y="692250"/>
                  <a:pt x="943703" y="701670"/>
                </a:cubicBezTo>
                <a:cubicBezTo>
                  <a:pt x="943703" y="711090"/>
                  <a:pt x="936062" y="718726"/>
                  <a:pt x="926647" y="718726"/>
                </a:cubicBezTo>
                <a:cubicBezTo>
                  <a:pt x="917233" y="718726"/>
                  <a:pt x="909592" y="711090"/>
                  <a:pt x="909592" y="701670"/>
                </a:cubicBezTo>
                <a:cubicBezTo>
                  <a:pt x="909592" y="692250"/>
                  <a:pt x="917233" y="684614"/>
                  <a:pt x="926647" y="684614"/>
                </a:cubicBezTo>
                <a:close/>
                <a:moveTo>
                  <a:pt x="988048" y="683931"/>
                </a:moveTo>
                <a:cubicBezTo>
                  <a:pt x="997463" y="683931"/>
                  <a:pt x="1005104" y="691567"/>
                  <a:pt x="1005104" y="700987"/>
                </a:cubicBezTo>
                <a:cubicBezTo>
                  <a:pt x="1005104" y="710407"/>
                  <a:pt x="997463" y="718043"/>
                  <a:pt x="988048" y="718043"/>
                </a:cubicBezTo>
                <a:cubicBezTo>
                  <a:pt x="978634" y="718043"/>
                  <a:pt x="970993" y="710407"/>
                  <a:pt x="970993" y="700987"/>
                </a:cubicBezTo>
                <a:cubicBezTo>
                  <a:pt x="970993" y="691567"/>
                  <a:pt x="978634" y="683931"/>
                  <a:pt x="988048" y="683931"/>
                </a:cubicBezTo>
                <a:close/>
                <a:moveTo>
                  <a:pt x="1051002" y="683229"/>
                </a:moveTo>
                <a:cubicBezTo>
                  <a:pt x="1060434" y="683239"/>
                  <a:pt x="1068058" y="690885"/>
                  <a:pt x="1068041" y="700305"/>
                </a:cubicBezTo>
                <a:cubicBezTo>
                  <a:pt x="1068041" y="700597"/>
                  <a:pt x="1068041" y="700887"/>
                  <a:pt x="1068024" y="701179"/>
                </a:cubicBezTo>
                <a:cubicBezTo>
                  <a:pt x="1067546" y="710586"/>
                  <a:pt x="1059547" y="717832"/>
                  <a:pt x="1050132" y="717361"/>
                </a:cubicBezTo>
                <a:cubicBezTo>
                  <a:pt x="1040718" y="717361"/>
                  <a:pt x="1033077" y="709724"/>
                  <a:pt x="1033077" y="700305"/>
                </a:cubicBezTo>
                <a:cubicBezTo>
                  <a:pt x="1033077" y="690885"/>
                  <a:pt x="1040718" y="683249"/>
                  <a:pt x="1050132" y="683249"/>
                </a:cubicBezTo>
                <a:cubicBezTo>
                  <a:pt x="1050422" y="683235"/>
                  <a:pt x="1050712" y="683227"/>
                  <a:pt x="1051002" y="683229"/>
                </a:cubicBezTo>
                <a:close/>
                <a:moveTo>
                  <a:pt x="1110851" y="682567"/>
                </a:moveTo>
                <a:cubicBezTo>
                  <a:pt x="1121119" y="682567"/>
                  <a:pt x="1129442" y="690891"/>
                  <a:pt x="1129442" y="701157"/>
                </a:cubicBezTo>
                <a:cubicBezTo>
                  <a:pt x="1129442" y="701215"/>
                  <a:pt x="1129442" y="701273"/>
                  <a:pt x="1129442" y="701329"/>
                </a:cubicBezTo>
                <a:cubicBezTo>
                  <a:pt x="1129340" y="711504"/>
                  <a:pt x="1121017" y="719672"/>
                  <a:pt x="1110851" y="719579"/>
                </a:cubicBezTo>
                <a:cubicBezTo>
                  <a:pt x="1110800" y="719579"/>
                  <a:pt x="1110732" y="719579"/>
                  <a:pt x="1110681" y="719579"/>
                </a:cubicBezTo>
                <a:cubicBezTo>
                  <a:pt x="1100499" y="719579"/>
                  <a:pt x="1092261" y="711332"/>
                  <a:pt x="1092261" y="701157"/>
                </a:cubicBezTo>
                <a:cubicBezTo>
                  <a:pt x="1092261" y="690891"/>
                  <a:pt x="1100584" y="682567"/>
                  <a:pt x="1110851" y="682567"/>
                </a:cubicBezTo>
                <a:close/>
                <a:moveTo>
                  <a:pt x="1172252" y="682056"/>
                </a:moveTo>
                <a:cubicBezTo>
                  <a:pt x="1182537" y="682423"/>
                  <a:pt x="1190673" y="690869"/>
                  <a:pt x="1190673" y="701157"/>
                </a:cubicBezTo>
                <a:cubicBezTo>
                  <a:pt x="1190587" y="711643"/>
                  <a:pt x="1182059" y="720090"/>
                  <a:pt x="1171570" y="720090"/>
                </a:cubicBezTo>
                <a:cubicBezTo>
                  <a:pt x="1161081" y="720090"/>
                  <a:pt x="1152570" y="711643"/>
                  <a:pt x="1152468" y="701157"/>
                </a:cubicBezTo>
                <a:cubicBezTo>
                  <a:pt x="1152468" y="700927"/>
                  <a:pt x="1152468" y="700696"/>
                  <a:pt x="1152485" y="700464"/>
                </a:cubicBezTo>
                <a:cubicBezTo>
                  <a:pt x="1152860" y="689920"/>
                  <a:pt x="1161712" y="681678"/>
                  <a:pt x="1172252" y="682056"/>
                </a:cubicBezTo>
                <a:close/>
                <a:moveTo>
                  <a:pt x="1233654" y="681373"/>
                </a:moveTo>
                <a:cubicBezTo>
                  <a:pt x="1244587" y="681373"/>
                  <a:pt x="1253439" y="690232"/>
                  <a:pt x="1253439" y="701157"/>
                </a:cubicBezTo>
                <a:cubicBezTo>
                  <a:pt x="1253439" y="701215"/>
                  <a:pt x="1253439" y="701271"/>
                  <a:pt x="1253439" y="701329"/>
                </a:cubicBezTo>
                <a:cubicBezTo>
                  <a:pt x="1253337" y="712161"/>
                  <a:pt x="1244484" y="720866"/>
                  <a:pt x="1233654" y="720773"/>
                </a:cubicBezTo>
                <a:cubicBezTo>
                  <a:pt x="1233534" y="720774"/>
                  <a:pt x="1233432" y="720774"/>
                  <a:pt x="1233313" y="720773"/>
                </a:cubicBezTo>
                <a:cubicBezTo>
                  <a:pt x="1222567" y="720679"/>
                  <a:pt x="1213937" y="711898"/>
                  <a:pt x="1214039" y="701157"/>
                </a:cubicBezTo>
                <a:cubicBezTo>
                  <a:pt x="1214039" y="701102"/>
                  <a:pt x="1214039" y="701045"/>
                  <a:pt x="1214039" y="700987"/>
                </a:cubicBezTo>
                <a:cubicBezTo>
                  <a:pt x="1214039" y="690154"/>
                  <a:pt x="1222824" y="681373"/>
                  <a:pt x="1233654" y="681373"/>
                </a:cubicBezTo>
                <a:close/>
                <a:moveTo>
                  <a:pt x="1971151" y="680861"/>
                </a:moveTo>
                <a:cubicBezTo>
                  <a:pt x="1982357" y="680861"/>
                  <a:pt x="1991448" y="689949"/>
                  <a:pt x="1991448" y="701157"/>
                </a:cubicBezTo>
                <a:cubicBezTo>
                  <a:pt x="1991448" y="701215"/>
                  <a:pt x="1991448" y="701271"/>
                  <a:pt x="1991448" y="701328"/>
                </a:cubicBezTo>
                <a:cubicBezTo>
                  <a:pt x="1991345" y="712444"/>
                  <a:pt x="1982272" y="721378"/>
                  <a:pt x="1971151" y="721284"/>
                </a:cubicBezTo>
                <a:cubicBezTo>
                  <a:pt x="1960013" y="721284"/>
                  <a:pt x="1950940" y="712301"/>
                  <a:pt x="1950855" y="701157"/>
                </a:cubicBezTo>
                <a:cubicBezTo>
                  <a:pt x="1950855" y="689949"/>
                  <a:pt x="1959945" y="680861"/>
                  <a:pt x="1971151" y="680861"/>
                </a:cubicBezTo>
                <a:close/>
                <a:moveTo>
                  <a:pt x="1295055" y="680861"/>
                </a:moveTo>
                <a:cubicBezTo>
                  <a:pt x="1306261" y="680861"/>
                  <a:pt x="1315351" y="689949"/>
                  <a:pt x="1315351" y="701157"/>
                </a:cubicBezTo>
                <a:cubicBezTo>
                  <a:pt x="1315351" y="701215"/>
                  <a:pt x="1315351" y="701271"/>
                  <a:pt x="1315351" y="701328"/>
                </a:cubicBezTo>
                <a:cubicBezTo>
                  <a:pt x="1315249" y="712444"/>
                  <a:pt x="1306175" y="721378"/>
                  <a:pt x="1295055" y="721284"/>
                </a:cubicBezTo>
                <a:cubicBezTo>
                  <a:pt x="1283917" y="721284"/>
                  <a:pt x="1274843" y="712301"/>
                  <a:pt x="1274759" y="701157"/>
                </a:cubicBezTo>
                <a:cubicBezTo>
                  <a:pt x="1274759" y="689949"/>
                  <a:pt x="1283849" y="680861"/>
                  <a:pt x="1295055" y="680861"/>
                </a:cubicBezTo>
                <a:close/>
                <a:moveTo>
                  <a:pt x="1357139" y="680350"/>
                </a:moveTo>
                <a:cubicBezTo>
                  <a:pt x="1357258" y="680348"/>
                  <a:pt x="1357361" y="680348"/>
                  <a:pt x="1357480" y="680350"/>
                </a:cubicBezTo>
                <a:cubicBezTo>
                  <a:pt x="1368873" y="680444"/>
                  <a:pt x="1378050" y="689761"/>
                  <a:pt x="1377947" y="701157"/>
                </a:cubicBezTo>
                <a:cubicBezTo>
                  <a:pt x="1377947" y="701215"/>
                  <a:pt x="1377947" y="701271"/>
                  <a:pt x="1377947" y="701329"/>
                </a:cubicBezTo>
                <a:cubicBezTo>
                  <a:pt x="1377844" y="712727"/>
                  <a:pt x="1368532" y="721890"/>
                  <a:pt x="1357139" y="721795"/>
                </a:cubicBezTo>
                <a:cubicBezTo>
                  <a:pt x="1345711" y="721795"/>
                  <a:pt x="1336416" y="712584"/>
                  <a:pt x="1336331" y="701157"/>
                </a:cubicBezTo>
                <a:cubicBezTo>
                  <a:pt x="1336331" y="689666"/>
                  <a:pt x="1345643" y="680350"/>
                  <a:pt x="1357139" y="680350"/>
                </a:cubicBezTo>
                <a:close/>
                <a:moveTo>
                  <a:pt x="1417857" y="679839"/>
                </a:moveTo>
                <a:cubicBezTo>
                  <a:pt x="1429626" y="679839"/>
                  <a:pt x="1439177" y="689385"/>
                  <a:pt x="1439177" y="701157"/>
                </a:cubicBezTo>
                <a:cubicBezTo>
                  <a:pt x="1439177" y="701216"/>
                  <a:pt x="1439177" y="701273"/>
                  <a:pt x="1439177" y="701329"/>
                </a:cubicBezTo>
                <a:cubicBezTo>
                  <a:pt x="1439075" y="713010"/>
                  <a:pt x="1429541" y="722401"/>
                  <a:pt x="1417857" y="722309"/>
                </a:cubicBezTo>
                <a:cubicBezTo>
                  <a:pt x="1417806" y="722309"/>
                  <a:pt x="1417738" y="722309"/>
                  <a:pt x="1417687" y="722309"/>
                </a:cubicBezTo>
                <a:cubicBezTo>
                  <a:pt x="1406003" y="722309"/>
                  <a:pt x="1396538" y="712838"/>
                  <a:pt x="1396538" y="701157"/>
                </a:cubicBezTo>
                <a:cubicBezTo>
                  <a:pt x="1396538" y="689383"/>
                  <a:pt x="1406089" y="679839"/>
                  <a:pt x="1417857" y="679839"/>
                </a:cubicBezTo>
                <a:close/>
                <a:moveTo>
                  <a:pt x="1479259" y="679327"/>
                </a:moveTo>
                <a:cubicBezTo>
                  <a:pt x="1491318" y="679327"/>
                  <a:pt x="1501091" y="689101"/>
                  <a:pt x="1501091" y="701157"/>
                </a:cubicBezTo>
                <a:cubicBezTo>
                  <a:pt x="1501091" y="701215"/>
                  <a:pt x="1501091" y="701271"/>
                  <a:pt x="1501091" y="701329"/>
                </a:cubicBezTo>
                <a:cubicBezTo>
                  <a:pt x="1500988" y="713291"/>
                  <a:pt x="1491215" y="722913"/>
                  <a:pt x="1479259" y="722819"/>
                </a:cubicBezTo>
                <a:cubicBezTo>
                  <a:pt x="1467269" y="722819"/>
                  <a:pt x="1457513" y="713147"/>
                  <a:pt x="1457428" y="701157"/>
                </a:cubicBezTo>
                <a:cubicBezTo>
                  <a:pt x="1457428" y="689101"/>
                  <a:pt x="1467201" y="679327"/>
                  <a:pt x="1479259" y="679327"/>
                </a:cubicBezTo>
                <a:close/>
                <a:moveTo>
                  <a:pt x="1540661" y="678986"/>
                </a:moveTo>
                <a:cubicBezTo>
                  <a:pt x="1552906" y="678986"/>
                  <a:pt x="1562833" y="688912"/>
                  <a:pt x="1562833" y="701157"/>
                </a:cubicBezTo>
                <a:cubicBezTo>
                  <a:pt x="1562748" y="713338"/>
                  <a:pt x="1552838" y="723160"/>
                  <a:pt x="1540661" y="723160"/>
                </a:cubicBezTo>
                <a:cubicBezTo>
                  <a:pt x="1528482" y="723160"/>
                  <a:pt x="1518590" y="713338"/>
                  <a:pt x="1518488" y="701157"/>
                </a:cubicBezTo>
                <a:cubicBezTo>
                  <a:pt x="1518488" y="688912"/>
                  <a:pt x="1528414" y="678986"/>
                  <a:pt x="1540661" y="678986"/>
                </a:cubicBezTo>
                <a:close/>
                <a:moveTo>
                  <a:pt x="1602061" y="678644"/>
                </a:moveTo>
                <a:cubicBezTo>
                  <a:pt x="1602181" y="678644"/>
                  <a:pt x="1602283" y="678645"/>
                  <a:pt x="1602403" y="678647"/>
                </a:cubicBezTo>
                <a:cubicBezTo>
                  <a:pt x="1614836" y="678835"/>
                  <a:pt x="1624763" y="689067"/>
                  <a:pt x="1624575" y="701498"/>
                </a:cubicBezTo>
                <a:cubicBezTo>
                  <a:pt x="1624473" y="713866"/>
                  <a:pt x="1614427" y="723843"/>
                  <a:pt x="1602061" y="723843"/>
                </a:cubicBezTo>
                <a:cubicBezTo>
                  <a:pt x="1601771" y="723851"/>
                  <a:pt x="1601481" y="723854"/>
                  <a:pt x="1601191" y="723852"/>
                </a:cubicBezTo>
                <a:cubicBezTo>
                  <a:pt x="1588758" y="723751"/>
                  <a:pt x="1578763" y="713592"/>
                  <a:pt x="1578865" y="701157"/>
                </a:cubicBezTo>
                <a:cubicBezTo>
                  <a:pt x="1578865" y="700928"/>
                  <a:pt x="1578865" y="700696"/>
                  <a:pt x="1578883" y="700465"/>
                </a:cubicBezTo>
                <a:cubicBezTo>
                  <a:pt x="1579258" y="688037"/>
                  <a:pt x="1589628" y="678267"/>
                  <a:pt x="1602061" y="678644"/>
                </a:cubicBezTo>
                <a:close/>
                <a:moveTo>
                  <a:pt x="1664144" y="678302"/>
                </a:moveTo>
                <a:cubicBezTo>
                  <a:pt x="1676766" y="678302"/>
                  <a:pt x="1686999" y="688535"/>
                  <a:pt x="1686999" y="701157"/>
                </a:cubicBezTo>
                <a:cubicBezTo>
                  <a:pt x="1686999" y="701216"/>
                  <a:pt x="1686999" y="701273"/>
                  <a:pt x="1686999" y="701329"/>
                </a:cubicBezTo>
                <a:cubicBezTo>
                  <a:pt x="1686897" y="713858"/>
                  <a:pt x="1676680" y="723937"/>
                  <a:pt x="1664144" y="723844"/>
                </a:cubicBezTo>
                <a:cubicBezTo>
                  <a:pt x="1664025" y="723844"/>
                  <a:pt x="1663923" y="723844"/>
                  <a:pt x="1663804" y="723844"/>
                </a:cubicBezTo>
                <a:cubicBezTo>
                  <a:pt x="1651370" y="723749"/>
                  <a:pt x="1641358" y="713592"/>
                  <a:pt x="1641460" y="701157"/>
                </a:cubicBezTo>
                <a:cubicBezTo>
                  <a:pt x="1641460" y="701102"/>
                  <a:pt x="1641460" y="701045"/>
                  <a:pt x="1641460" y="700987"/>
                </a:cubicBezTo>
                <a:cubicBezTo>
                  <a:pt x="1641460" y="688459"/>
                  <a:pt x="1651609" y="678302"/>
                  <a:pt x="1664144" y="678302"/>
                </a:cubicBezTo>
                <a:close/>
                <a:moveTo>
                  <a:pt x="1724864" y="677962"/>
                </a:moveTo>
                <a:cubicBezTo>
                  <a:pt x="1737537" y="677961"/>
                  <a:pt x="1747873" y="688140"/>
                  <a:pt x="1748060" y="700816"/>
                </a:cubicBezTo>
                <a:cubicBezTo>
                  <a:pt x="1748060" y="700874"/>
                  <a:pt x="1748060" y="700932"/>
                  <a:pt x="1748060" y="700987"/>
                </a:cubicBezTo>
                <a:cubicBezTo>
                  <a:pt x="1747958" y="713705"/>
                  <a:pt x="1737588" y="723937"/>
                  <a:pt x="1724864" y="723844"/>
                </a:cubicBezTo>
                <a:cubicBezTo>
                  <a:pt x="1712243" y="723937"/>
                  <a:pt x="1701924" y="713780"/>
                  <a:pt x="1701839" y="701157"/>
                </a:cubicBezTo>
                <a:cubicBezTo>
                  <a:pt x="1701839" y="701102"/>
                  <a:pt x="1701839" y="701045"/>
                  <a:pt x="1701839" y="700987"/>
                </a:cubicBezTo>
                <a:cubicBezTo>
                  <a:pt x="1701839" y="688271"/>
                  <a:pt x="1712140" y="677962"/>
                  <a:pt x="1724864" y="677962"/>
                </a:cubicBezTo>
                <a:close/>
                <a:moveTo>
                  <a:pt x="1909067" y="677791"/>
                </a:moveTo>
                <a:cubicBezTo>
                  <a:pt x="1921774" y="677789"/>
                  <a:pt x="1932161" y="687941"/>
                  <a:pt x="1932434" y="700646"/>
                </a:cubicBezTo>
                <a:cubicBezTo>
                  <a:pt x="1932434" y="700704"/>
                  <a:pt x="1932434" y="700762"/>
                  <a:pt x="1932434" y="700816"/>
                </a:cubicBezTo>
                <a:cubicBezTo>
                  <a:pt x="1932332" y="713628"/>
                  <a:pt x="1921876" y="723936"/>
                  <a:pt x="1909067" y="723843"/>
                </a:cubicBezTo>
                <a:cubicBezTo>
                  <a:pt x="1896446" y="723846"/>
                  <a:pt x="1886144" y="713768"/>
                  <a:pt x="1885872" y="701157"/>
                </a:cubicBezTo>
                <a:cubicBezTo>
                  <a:pt x="1885872" y="701102"/>
                  <a:pt x="1885872" y="701045"/>
                  <a:pt x="1885872" y="700987"/>
                </a:cubicBezTo>
                <a:cubicBezTo>
                  <a:pt x="1885872" y="688177"/>
                  <a:pt x="1896259" y="677791"/>
                  <a:pt x="1909067" y="677791"/>
                </a:cubicBezTo>
                <a:close/>
                <a:moveTo>
                  <a:pt x="1847667" y="677791"/>
                </a:moveTo>
                <a:cubicBezTo>
                  <a:pt x="1860373" y="677789"/>
                  <a:pt x="1870761" y="687941"/>
                  <a:pt x="1871033" y="700646"/>
                </a:cubicBezTo>
                <a:cubicBezTo>
                  <a:pt x="1871033" y="700704"/>
                  <a:pt x="1871033" y="700762"/>
                  <a:pt x="1871033" y="700816"/>
                </a:cubicBezTo>
                <a:cubicBezTo>
                  <a:pt x="1870931" y="713628"/>
                  <a:pt x="1860475" y="723936"/>
                  <a:pt x="1847667" y="723843"/>
                </a:cubicBezTo>
                <a:cubicBezTo>
                  <a:pt x="1835045" y="723846"/>
                  <a:pt x="1824743" y="713768"/>
                  <a:pt x="1824471" y="701157"/>
                </a:cubicBezTo>
                <a:cubicBezTo>
                  <a:pt x="1824471" y="701102"/>
                  <a:pt x="1824471" y="701045"/>
                  <a:pt x="1824471" y="700987"/>
                </a:cubicBezTo>
                <a:cubicBezTo>
                  <a:pt x="1824471" y="688177"/>
                  <a:pt x="1834858" y="677791"/>
                  <a:pt x="1847667" y="677791"/>
                </a:cubicBezTo>
                <a:close/>
                <a:moveTo>
                  <a:pt x="1786265" y="677791"/>
                </a:moveTo>
                <a:cubicBezTo>
                  <a:pt x="1798971" y="677789"/>
                  <a:pt x="1809359" y="687941"/>
                  <a:pt x="1809631" y="700646"/>
                </a:cubicBezTo>
                <a:cubicBezTo>
                  <a:pt x="1809631" y="700704"/>
                  <a:pt x="1809631" y="700762"/>
                  <a:pt x="1809631" y="700816"/>
                </a:cubicBezTo>
                <a:cubicBezTo>
                  <a:pt x="1809529" y="713628"/>
                  <a:pt x="1799074" y="723936"/>
                  <a:pt x="1786265" y="723843"/>
                </a:cubicBezTo>
                <a:cubicBezTo>
                  <a:pt x="1773644" y="723846"/>
                  <a:pt x="1763342" y="713768"/>
                  <a:pt x="1763069" y="701157"/>
                </a:cubicBezTo>
                <a:cubicBezTo>
                  <a:pt x="1763069" y="701102"/>
                  <a:pt x="1763069" y="701045"/>
                  <a:pt x="1763069" y="700987"/>
                </a:cubicBezTo>
                <a:cubicBezTo>
                  <a:pt x="1763069" y="688177"/>
                  <a:pt x="1773456" y="677791"/>
                  <a:pt x="1786265" y="677791"/>
                </a:cubicBezTo>
                <a:close/>
                <a:moveTo>
                  <a:pt x="5629" y="635151"/>
                </a:moveTo>
                <a:cubicBezTo>
                  <a:pt x="8170" y="635151"/>
                  <a:pt x="10234" y="637213"/>
                  <a:pt x="10234" y="639757"/>
                </a:cubicBezTo>
                <a:cubicBezTo>
                  <a:pt x="10234" y="642300"/>
                  <a:pt x="8170" y="644362"/>
                  <a:pt x="5629" y="644362"/>
                </a:cubicBezTo>
                <a:cubicBezTo>
                  <a:pt x="3087" y="644362"/>
                  <a:pt x="1024" y="642300"/>
                  <a:pt x="1024" y="639757"/>
                </a:cubicBezTo>
                <a:cubicBezTo>
                  <a:pt x="1024" y="637213"/>
                  <a:pt x="3087" y="635151"/>
                  <a:pt x="5629" y="635151"/>
                </a:cubicBezTo>
                <a:close/>
                <a:moveTo>
                  <a:pt x="67029" y="633446"/>
                </a:moveTo>
                <a:cubicBezTo>
                  <a:pt x="67149" y="633443"/>
                  <a:pt x="67268" y="633443"/>
                  <a:pt x="67371" y="633446"/>
                </a:cubicBezTo>
                <a:cubicBezTo>
                  <a:pt x="70765" y="633541"/>
                  <a:pt x="73442" y="636368"/>
                  <a:pt x="73340" y="639757"/>
                </a:cubicBezTo>
                <a:cubicBezTo>
                  <a:pt x="73340" y="643241"/>
                  <a:pt x="70509" y="646067"/>
                  <a:pt x="67029" y="646067"/>
                </a:cubicBezTo>
                <a:cubicBezTo>
                  <a:pt x="63584" y="645977"/>
                  <a:pt x="60804" y="643204"/>
                  <a:pt x="60719" y="639757"/>
                </a:cubicBezTo>
                <a:cubicBezTo>
                  <a:pt x="60719" y="636272"/>
                  <a:pt x="63550" y="633446"/>
                  <a:pt x="67029" y="633446"/>
                </a:cubicBezTo>
                <a:close/>
                <a:moveTo>
                  <a:pt x="129113" y="632593"/>
                </a:moveTo>
                <a:cubicBezTo>
                  <a:pt x="133070" y="632593"/>
                  <a:pt x="136277" y="635800"/>
                  <a:pt x="136277" y="639757"/>
                </a:cubicBezTo>
                <a:cubicBezTo>
                  <a:pt x="136277" y="643715"/>
                  <a:pt x="133070" y="646920"/>
                  <a:pt x="129113" y="646920"/>
                </a:cubicBezTo>
                <a:cubicBezTo>
                  <a:pt x="125156" y="646920"/>
                  <a:pt x="121950" y="643715"/>
                  <a:pt x="121950" y="639757"/>
                </a:cubicBezTo>
                <a:cubicBezTo>
                  <a:pt x="121950" y="635800"/>
                  <a:pt x="125156" y="632593"/>
                  <a:pt x="129113" y="632593"/>
                </a:cubicBezTo>
                <a:close/>
                <a:moveTo>
                  <a:pt x="189832" y="631740"/>
                </a:moveTo>
                <a:cubicBezTo>
                  <a:pt x="194267" y="631740"/>
                  <a:pt x="197848" y="635330"/>
                  <a:pt x="197848" y="639757"/>
                </a:cubicBezTo>
                <a:cubicBezTo>
                  <a:pt x="197848" y="644184"/>
                  <a:pt x="194267" y="647773"/>
                  <a:pt x="189832" y="647773"/>
                </a:cubicBezTo>
                <a:cubicBezTo>
                  <a:pt x="185397" y="647773"/>
                  <a:pt x="181816" y="644184"/>
                  <a:pt x="181816" y="639757"/>
                </a:cubicBezTo>
                <a:cubicBezTo>
                  <a:pt x="181816" y="635330"/>
                  <a:pt x="185397" y="631740"/>
                  <a:pt x="189832" y="631740"/>
                </a:cubicBezTo>
                <a:close/>
                <a:moveTo>
                  <a:pt x="251233" y="631058"/>
                </a:moveTo>
                <a:cubicBezTo>
                  <a:pt x="256043" y="631058"/>
                  <a:pt x="259932" y="634952"/>
                  <a:pt x="259932" y="639757"/>
                </a:cubicBezTo>
                <a:cubicBezTo>
                  <a:pt x="259932" y="644562"/>
                  <a:pt x="256043" y="648456"/>
                  <a:pt x="251233" y="648456"/>
                </a:cubicBezTo>
                <a:cubicBezTo>
                  <a:pt x="246423" y="648456"/>
                  <a:pt x="242535" y="644562"/>
                  <a:pt x="242535" y="639757"/>
                </a:cubicBezTo>
                <a:cubicBezTo>
                  <a:pt x="242535" y="634952"/>
                  <a:pt x="246423" y="631058"/>
                  <a:pt x="251233" y="631058"/>
                </a:cubicBezTo>
                <a:close/>
                <a:moveTo>
                  <a:pt x="312635" y="630205"/>
                </a:moveTo>
                <a:cubicBezTo>
                  <a:pt x="317905" y="630205"/>
                  <a:pt x="322186" y="634481"/>
                  <a:pt x="322186" y="639757"/>
                </a:cubicBezTo>
                <a:cubicBezTo>
                  <a:pt x="322186" y="645031"/>
                  <a:pt x="317905" y="649308"/>
                  <a:pt x="312635" y="649308"/>
                </a:cubicBezTo>
                <a:cubicBezTo>
                  <a:pt x="307364" y="649308"/>
                  <a:pt x="303084" y="645031"/>
                  <a:pt x="303084" y="639757"/>
                </a:cubicBezTo>
                <a:cubicBezTo>
                  <a:pt x="303084" y="634481"/>
                  <a:pt x="307364" y="630205"/>
                  <a:pt x="312635" y="630205"/>
                </a:cubicBezTo>
                <a:close/>
                <a:moveTo>
                  <a:pt x="374036" y="629522"/>
                </a:moveTo>
                <a:cubicBezTo>
                  <a:pt x="379682" y="629522"/>
                  <a:pt x="384269" y="634105"/>
                  <a:pt x="384269" y="639757"/>
                </a:cubicBezTo>
                <a:cubicBezTo>
                  <a:pt x="384269" y="645409"/>
                  <a:pt x="379682" y="649990"/>
                  <a:pt x="374036" y="649990"/>
                </a:cubicBezTo>
                <a:cubicBezTo>
                  <a:pt x="368390" y="649990"/>
                  <a:pt x="363803" y="645409"/>
                  <a:pt x="363803" y="639757"/>
                </a:cubicBezTo>
                <a:cubicBezTo>
                  <a:pt x="363803" y="634105"/>
                  <a:pt x="368390" y="629522"/>
                  <a:pt x="374036" y="629522"/>
                </a:cubicBezTo>
                <a:close/>
                <a:moveTo>
                  <a:pt x="436120" y="628670"/>
                </a:moveTo>
                <a:cubicBezTo>
                  <a:pt x="442243" y="628670"/>
                  <a:pt x="447206" y="633633"/>
                  <a:pt x="447206" y="639757"/>
                </a:cubicBezTo>
                <a:cubicBezTo>
                  <a:pt x="447121" y="645841"/>
                  <a:pt x="442209" y="650751"/>
                  <a:pt x="436120" y="650843"/>
                </a:cubicBezTo>
                <a:cubicBezTo>
                  <a:pt x="430031" y="650751"/>
                  <a:pt x="425119" y="645841"/>
                  <a:pt x="425034" y="639757"/>
                </a:cubicBezTo>
                <a:cubicBezTo>
                  <a:pt x="425034" y="633633"/>
                  <a:pt x="429997" y="628670"/>
                  <a:pt x="436120" y="628670"/>
                </a:cubicBezTo>
                <a:close/>
                <a:moveTo>
                  <a:pt x="496838" y="627988"/>
                </a:moveTo>
                <a:cubicBezTo>
                  <a:pt x="503337" y="627988"/>
                  <a:pt x="508607" y="633257"/>
                  <a:pt x="508607" y="639757"/>
                </a:cubicBezTo>
                <a:cubicBezTo>
                  <a:pt x="508607" y="646257"/>
                  <a:pt x="503337" y="651526"/>
                  <a:pt x="496838" y="651526"/>
                </a:cubicBezTo>
                <a:cubicBezTo>
                  <a:pt x="490340" y="651526"/>
                  <a:pt x="485070" y="646257"/>
                  <a:pt x="485070" y="639757"/>
                </a:cubicBezTo>
                <a:cubicBezTo>
                  <a:pt x="485070" y="633257"/>
                  <a:pt x="490340" y="627988"/>
                  <a:pt x="496838" y="627988"/>
                </a:cubicBezTo>
                <a:close/>
                <a:moveTo>
                  <a:pt x="558240" y="627135"/>
                </a:moveTo>
                <a:cubicBezTo>
                  <a:pt x="565216" y="627135"/>
                  <a:pt x="570861" y="632786"/>
                  <a:pt x="570861" y="639757"/>
                </a:cubicBezTo>
                <a:cubicBezTo>
                  <a:pt x="570861" y="646728"/>
                  <a:pt x="565216" y="652379"/>
                  <a:pt x="558240" y="652379"/>
                </a:cubicBezTo>
                <a:cubicBezTo>
                  <a:pt x="551264" y="652379"/>
                  <a:pt x="545619" y="646728"/>
                  <a:pt x="545619" y="639757"/>
                </a:cubicBezTo>
                <a:cubicBezTo>
                  <a:pt x="545619" y="632786"/>
                  <a:pt x="551264" y="627135"/>
                  <a:pt x="558240" y="627135"/>
                </a:cubicBezTo>
                <a:close/>
                <a:moveTo>
                  <a:pt x="619641" y="626453"/>
                </a:moveTo>
                <a:cubicBezTo>
                  <a:pt x="626992" y="626453"/>
                  <a:pt x="632945" y="632408"/>
                  <a:pt x="632945" y="639757"/>
                </a:cubicBezTo>
                <a:cubicBezTo>
                  <a:pt x="632945" y="647104"/>
                  <a:pt x="626992" y="653062"/>
                  <a:pt x="619641" y="653062"/>
                </a:cubicBezTo>
                <a:cubicBezTo>
                  <a:pt x="612290" y="653062"/>
                  <a:pt x="606338" y="647104"/>
                  <a:pt x="606338" y="639757"/>
                </a:cubicBezTo>
                <a:cubicBezTo>
                  <a:pt x="606338" y="632408"/>
                  <a:pt x="612290" y="626453"/>
                  <a:pt x="619641" y="626453"/>
                </a:cubicBezTo>
                <a:close/>
                <a:moveTo>
                  <a:pt x="681042" y="625599"/>
                </a:moveTo>
                <a:cubicBezTo>
                  <a:pt x="688853" y="625599"/>
                  <a:pt x="695198" y="631939"/>
                  <a:pt x="695198" y="639757"/>
                </a:cubicBezTo>
                <a:cubicBezTo>
                  <a:pt x="695198" y="647575"/>
                  <a:pt x="688853" y="653913"/>
                  <a:pt x="681042" y="653913"/>
                </a:cubicBezTo>
                <a:cubicBezTo>
                  <a:pt x="673264" y="653821"/>
                  <a:pt x="666971" y="647536"/>
                  <a:pt x="666886" y="639757"/>
                </a:cubicBezTo>
                <a:cubicBezTo>
                  <a:pt x="666886" y="631939"/>
                  <a:pt x="673231" y="625599"/>
                  <a:pt x="681042" y="625599"/>
                </a:cubicBezTo>
                <a:close/>
                <a:moveTo>
                  <a:pt x="743126" y="624918"/>
                </a:moveTo>
                <a:cubicBezTo>
                  <a:pt x="751313" y="624918"/>
                  <a:pt x="757965" y="631562"/>
                  <a:pt x="757965" y="639757"/>
                </a:cubicBezTo>
                <a:cubicBezTo>
                  <a:pt x="757965" y="647951"/>
                  <a:pt x="751313" y="654595"/>
                  <a:pt x="743126" y="654595"/>
                </a:cubicBezTo>
                <a:cubicBezTo>
                  <a:pt x="734939" y="654595"/>
                  <a:pt x="728288" y="647951"/>
                  <a:pt x="728288" y="639757"/>
                </a:cubicBezTo>
                <a:cubicBezTo>
                  <a:pt x="728288" y="631562"/>
                  <a:pt x="734939" y="624918"/>
                  <a:pt x="743126" y="624918"/>
                </a:cubicBezTo>
                <a:close/>
                <a:moveTo>
                  <a:pt x="803845" y="624236"/>
                </a:moveTo>
                <a:cubicBezTo>
                  <a:pt x="812423" y="624236"/>
                  <a:pt x="819365" y="631185"/>
                  <a:pt x="819365" y="639757"/>
                </a:cubicBezTo>
                <a:cubicBezTo>
                  <a:pt x="819365" y="639815"/>
                  <a:pt x="819365" y="639871"/>
                  <a:pt x="819365" y="639930"/>
                </a:cubicBezTo>
                <a:cubicBezTo>
                  <a:pt x="819263" y="648406"/>
                  <a:pt x="812321" y="655201"/>
                  <a:pt x="803845" y="655108"/>
                </a:cubicBezTo>
                <a:cubicBezTo>
                  <a:pt x="803793" y="655108"/>
                  <a:pt x="803725" y="655109"/>
                  <a:pt x="803674" y="655109"/>
                </a:cubicBezTo>
                <a:cubicBezTo>
                  <a:pt x="795197" y="655108"/>
                  <a:pt x="788324" y="648236"/>
                  <a:pt x="788324" y="639757"/>
                </a:cubicBezTo>
                <a:cubicBezTo>
                  <a:pt x="788324" y="631185"/>
                  <a:pt x="795266" y="624236"/>
                  <a:pt x="803845" y="624236"/>
                </a:cubicBezTo>
                <a:close/>
                <a:moveTo>
                  <a:pt x="865246" y="623383"/>
                </a:moveTo>
                <a:cubicBezTo>
                  <a:pt x="874661" y="623383"/>
                  <a:pt x="882302" y="631019"/>
                  <a:pt x="882302" y="640439"/>
                </a:cubicBezTo>
                <a:cubicBezTo>
                  <a:pt x="882302" y="649859"/>
                  <a:pt x="874661" y="657495"/>
                  <a:pt x="865246" y="657495"/>
                </a:cubicBezTo>
                <a:cubicBezTo>
                  <a:pt x="855832" y="657495"/>
                  <a:pt x="848191" y="649859"/>
                  <a:pt x="848191" y="640439"/>
                </a:cubicBezTo>
                <a:cubicBezTo>
                  <a:pt x="848191" y="631019"/>
                  <a:pt x="855832" y="623383"/>
                  <a:pt x="865246" y="623383"/>
                </a:cubicBezTo>
                <a:close/>
                <a:moveTo>
                  <a:pt x="926647" y="622701"/>
                </a:moveTo>
                <a:cubicBezTo>
                  <a:pt x="936062" y="622701"/>
                  <a:pt x="943703" y="630338"/>
                  <a:pt x="943703" y="639757"/>
                </a:cubicBezTo>
                <a:cubicBezTo>
                  <a:pt x="943703" y="649177"/>
                  <a:pt x="936062" y="656812"/>
                  <a:pt x="926647" y="656812"/>
                </a:cubicBezTo>
                <a:cubicBezTo>
                  <a:pt x="917233" y="656812"/>
                  <a:pt x="909592" y="649177"/>
                  <a:pt x="909592" y="639757"/>
                </a:cubicBezTo>
                <a:cubicBezTo>
                  <a:pt x="909592" y="630338"/>
                  <a:pt x="917233" y="622701"/>
                  <a:pt x="926647" y="622701"/>
                </a:cubicBezTo>
                <a:close/>
                <a:moveTo>
                  <a:pt x="988415" y="621884"/>
                </a:moveTo>
                <a:cubicBezTo>
                  <a:pt x="998212" y="621884"/>
                  <a:pt x="1006153" y="629826"/>
                  <a:pt x="1006153" y="639622"/>
                </a:cubicBezTo>
                <a:cubicBezTo>
                  <a:pt x="1006153" y="649419"/>
                  <a:pt x="998212" y="657359"/>
                  <a:pt x="988415" y="657359"/>
                </a:cubicBezTo>
                <a:cubicBezTo>
                  <a:pt x="978619" y="657359"/>
                  <a:pt x="970677" y="649419"/>
                  <a:pt x="970677" y="639622"/>
                </a:cubicBezTo>
                <a:cubicBezTo>
                  <a:pt x="970677" y="629826"/>
                  <a:pt x="978619" y="621884"/>
                  <a:pt x="988415" y="621884"/>
                </a:cubicBezTo>
                <a:close/>
                <a:moveTo>
                  <a:pt x="1110851" y="621508"/>
                </a:moveTo>
                <a:cubicBezTo>
                  <a:pt x="1121409" y="621508"/>
                  <a:pt x="1129954" y="630058"/>
                  <a:pt x="1129954" y="640610"/>
                </a:cubicBezTo>
                <a:cubicBezTo>
                  <a:pt x="1129852" y="651094"/>
                  <a:pt x="1121340" y="659541"/>
                  <a:pt x="1110851" y="659541"/>
                </a:cubicBezTo>
                <a:cubicBezTo>
                  <a:pt x="1100362" y="659541"/>
                  <a:pt x="1091834" y="651093"/>
                  <a:pt x="1091749" y="640610"/>
                </a:cubicBezTo>
                <a:cubicBezTo>
                  <a:pt x="1091749" y="630058"/>
                  <a:pt x="1100294" y="621508"/>
                  <a:pt x="1110851" y="621508"/>
                </a:cubicBezTo>
                <a:close/>
                <a:moveTo>
                  <a:pt x="1050132" y="621508"/>
                </a:moveTo>
                <a:cubicBezTo>
                  <a:pt x="1059700" y="622219"/>
                  <a:pt x="1067119" y="630160"/>
                  <a:pt x="1067188" y="639757"/>
                </a:cubicBezTo>
                <a:cubicBezTo>
                  <a:pt x="1067205" y="649389"/>
                  <a:pt x="1059734" y="657377"/>
                  <a:pt x="1050132" y="658007"/>
                </a:cubicBezTo>
                <a:cubicBezTo>
                  <a:pt x="1040086" y="658009"/>
                  <a:pt x="1031899" y="649966"/>
                  <a:pt x="1031712" y="639928"/>
                </a:cubicBezTo>
                <a:cubicBezTo>
                  <a:pt x="1031712" y="629755"/>
                  <a:pt x="1039966" y="621508"/>
                  <a:pt x="1050132" y="621508"/>
                </a:cubicBezTo>
                <a:close/>
                <a:moveTo>
                  <a:pt x="1172619" y="620008"/>
                </a:moveTo>
                <a:cubicBezTo>
                  <a:pt x="1183452" y="620008"/>
                  <a:pt x="1192234" y="628791"/>
                  <a:pt x="1192234" y="639622"/>
                </a:cubicBezTo>
                <a:cubicBezTo>
                  <a:pt x="1192234" y="650456"/>
                  <a:pt x="1183452" y="659237"/>
                  <a:pt x="1172619" y="659237"/>
                </a:cubicBezTo>
                <a:cubicBezTo>
                  <a:pt x="1161787" y="659237"/>
                  <a:pt x="1153005" y="650456"/>
                  <a:pt x="1153005" y="639622"/>
                </a:cubicBezTo>
                <a:cubicBezTo>
                  <a:pt x="1153005" y="628791"/>
                  <a:pt x="1161786" y="620008"/>
                  <a:pt x="1172619" y="620008"/>
                </a:cubicBezTo>
                <a:close/>
                <a:moveTo>
                  <a:pt x="1234524" y="619444"/>
                </a:moveTo>
                <a:cubicBezTo>
                  <a:pt x="1245729" y="619452"/>
                  <a:pt x="1254820" y="628548"/>
                  <a:pt x="1254803" y="639757"/>
                </a:cubicBezTo>
                <a:cubicBezTo>
                  <a:pt x="1254803" y="640107"/>
                  <a:pt x="1254803" y="640458"/>
                  <a:pt x="1254769" y="640806"/>
                </a:cubicBezTo>
                <a:cubicBezTo>
                  <a:pt x="1254206" y="651909"/>
                  <a:pt x="1244758" y="660447"/>
                  <a:pt x="1233654" y="659883"/>
                </a:cubicBezTo>
                <a:cubicBezTo>
                  <a:pt x="1222516" y="659883"/>
                  <a:pt x="1213460" y="650900"/>
                  <a:pt x="1213358" y="639757"/>
                </a:cubicBezTo>
                <a:cubicBezTo>
                  <a:pt x="1213358" y="628548"/>
                  <a:pt x="1222448" y="619460"/>
                  <a:pt x="1233654" y="619460"/>
                </a:cubicBezTo>
                <a:cubicBezTo>
                  <a:pt x="1233944" y="619449"/>
                  <a:pt x="1234234" y="619442"/>
                  <a:pt x="1234524" y="619444"/>
                </a:cubicBezTo>
                <a:close/>
                <a:moveTo>
                  <a:pt x="1971152" y="618778"/>
                </a:moveTo>
                <a:cubicBezTo>
                  <a:pt x="1982732" y="618778"/>
                  <a:pt x="1992130" y="628170"/>
                  <a:pt x="1992130" y="639757"/>
                </a:cubicBezTo>
                <a:cubicBezTo>
                  <a:pt x="1992045" y="651277"/>
                  <a:pt x="1982664" y="660565"/>
                  <a:pt x="1971152" y="660565"/>
                </a:cubicBezTo>
                <a:cubicBezTo>
                  <a:pt x="1959639" y="660565"/>
                  <a:pt x="1950258" y="651277"/>
                  <a:pt x="1950173" y="639757"/>
                </a:cubicBezTo>
                <a:cubicBezTo>
                  <a:pt x="1950173" y="628170"/>
                  <a:pt x="1959571" y="618778"/>
                  <a:pt x="1971152" y="618778"/>
                </a:cubicBezTo>
                <a:close/>
                <a:moveTo>
                  <a:pt x="1295055" y="618778"/>
                </a:moveTo>
                <a:cubicBezTo>
                  <a:pt x="1306636" y="618778"/>
                  <a:pt x="1316034" y="628170"/>
                  <a:pt x="1316034" y="639757"/>
                </a:cubicBezTo>
                <a:cubicBezTo>
                  <a:pt x="1315949" y="651277"/>
                  <a:pt x="1306568" y="660565"/>
                  <a:pt x="1295055" y="660565"/>
                </a:cubicBezTo>
                <a:cubicBezTo>
                  <a:pt x="1283542" y="660565"/>
                  <a:pt x="1274162" y="651277"/>
                  <a:pt x="1274077" y="639757"/>
                </a:cubicBezTo>
                <a:cubicBezTo>
                  <a:pt x="1274077" y="628170"/>
                  <a:pt x="1283474" y="618778"/>
                  <a:pt x="1295055" y="618778"/>
                </a:cubicBezTo>
                <a:close/>
                <a:moveTo>
                  <a:pt x="1357138" y="618267"/>
                </a:moveTo>
                <a:cubicBezTo>
                  <a:pt x="1357258" y="618265"/>
                  <a:pt x="1357360" y="618265"/>
                  <a:pt x="1357479" y="618267"/>
                </a:cubicBezTo>
                <a:cubicBezTo>
                  <a:pt x="1369248" y="618361"/>
                  <a:pt x="1378731" y="627983"/>
                  <a:pt x="1378629" y="639757"/>
                </a:cubicBezTo>
                <a:cubicBezTo>
                  <a:pt x="1378629" y="639814"/>
                  <a:pt x="1378629" y="639871"/>
                  <a:pt x="1378629" y="639928"/>
                </a:cubicBezTo>
                <a:cubicBezTo>
                  <a:pt x="1378527" y="651702"/>
                  <a:pt x="1368907" y="661171"/>
                  <a:pt x="1357138" y="661077"/>
                </a:cubicBezTo>
                <a:cubicBezTo>
                  <a:pt x="1345370" y="661077"/>
                  <a:pt x="1335819" y="651533"/>
                  <a:pt x="1335819" y="639757"/>
                </a:cubicBezTo>
                <a:cubicBezTo>
                  <a:pt x="1335819" y="639701"/>
                  <a:pt x="1335819" y="639643"/>
                  <a:pt x="1335819" y="639587"/>
                </a:cubicBezTo>
                <a:cubicBezTo>
                  <a:pt x="1335819" y="627811"/>
                  <a:pt x="1345370" y="618267"/>
                  <a:pt x="1357138" y="618267"/>
                </a:cubicBezTo>
                <a:close/>
                <a:moveTo>
                  <a:pt x="1417858" y="617754"/>
                </a:moveTo>
                <a:cubicBezTo>
                  <a:pt x="1430002" y="617754"/>
                  <a:pt x="1439860" y="627605"/>
                  <a:pt x="1439860" y="639757"/>
                </a:cubicBezTo>
                <a:cubicBezTo>
                  <a:pt x="1439860" y="639813"/>
                  <a:pt x="1439860" y="639871"/>
                  <a:pt x="1439860" y="639928"/>
                </a:cubicBezTo>
                <a:cubicBezTo>
                  <a:pt x="1439758" y="651983"/>
                  <a:pt x="1429916" y="661681"/>
                  <a:pt x="1417858" y="661588"/>
                </a:cubicBezTo>
                <a:cubicBezTo>
                  <a:pt x="1417807" y="661588"/>
                  <a:pt x="1417739" y="661588"/>
                  <a:pt x="1417687" y="661588"/>
                </a:cubicBezTo>
                <a:cubicBezTo>
                  <a:pt x="1405629" y="661588"/>
                  <a:pt x="1395856" y="651813"/>
                  <a:pt x="1395856" y="639757"/>
                </a:cubicBezTo>
                <a:cubicBezTo>
                  <a:pt x="1395856" y="627605"/>
                  <a:pt x="1405714" y="617754"/>
                  <a:pt x="1417858" y="617754"/>
                </a:cubicBezTo>
                <a:close/>
                <a:moveTo>
                  <a:pt x="1479259" y="617243"/>
                </a:moveTo>
                <a:cubicBezTo>
                  <a:pt x="1491693" y="617243"/>
                  <a:pt x="1501773" y="627324"/>
                  <a:pt x="1501773" y="639757"/>
                </a:cubicBezTo>
                <a:cubicBezTo>
                  <a:pt x="1501687" y="652124"/>
                  <a:pt x="1491624" y="662100"/>
                  <a:pt x="1479259" y="662100"/>
                </a:cubicBezTo>
                <a:cubicBezTo>
                  <a:pt x="1466927" y="662100"/>
                  <a:pt x="1456916" y="652097"/>
                  <a:pt x="1456916" y="639757"/>
                </a:cubicBezTo>
                <a:cubicBezTo>
                  <a:pt x="1456916" y="627390"/>
                  <a:pt x="1466893" y="617336"/>
                  <a:pt x="1479259" y="617243"/>
                </a:cubicBezTo>
                <a:close/>
                <a:moveTo>
                  <a:pt x="1540660" y="616731"/>
                </a:moveTo>
                <a:cubicBezTo>
                  <a:pt x="1540780" y="616730"/>
                  <a:pt x="1540882" y="616730"/>
                  <a:pt x="1541001" y="616731"/>
                </a:cubicBezTo>
                <a:cubicBezTo>
                  <a:pt x="1553623" y="616825"/>
                  <a:pt x="1563788" y="627135"/>
                  <a:pt x="1563685" y="639757"/>
                </a:cubicBezTo>
                <a:cubicBezTo>
                  <a:pt x="1563685" y="639814"/>
                  <a:pt x="1563685" y="639871"/>
                  <a:pt x="1563685" y="639928"/>
                </a:cubicBezTo>
                <a:cubicBezTo>
                  <a:pt x="1563583" y="652551"/>
                  <a:pt x="1553282" y="662706"/>
                  <a:pt x="1540660" y="662612"/>
                </a:cubicBezTo>
                <a:cubicBezTo>
                  <a:pt x="1528039" y="662612"/>
                  <a:pt x="1517806" y="652380"/>
                  <a:pt x="1517806" y="639757"/>
                </a:cubicBezTo>
                <a:cubicBezTo>
                  <a:pt x="1517806" y="639701"/>
                  <a:pt x="1517806" y="639643"/>
                  <a:pt x="1517806" y="639587"/>
                </a:cubicBezTo>
                <a:cubicBezTo>
                  <a:pt x="1517806" y="626964"/>
                  <a:pt x="1528039" y="616731"/>
                  <a:pt x="1540660" y="616731"/>
                </a:cubicBezTo>
                <a:close/>
                <a:moveTo>
                  <a:pt x="1602061" y="616390"/>
                </a:moveTo>
                <a:cubicBezTo>
                  <a:pt x="1614973" y="616390"/>
                  <a:pt x="1625428" y="626853"/>
                  <a:pt x="1625428" y="639757"/>
                </a:cubicBezTo>
                <a:cubicBezTo>
                  <a:pt x="1625428" y="639813"/>
                  <a:pt x="1625428" y="639871"/>
                  <a:pt x="1625428" y="639928"/>
                </a:cubicBezTo>
                <a:cubicBezTo>
                  <a:pt x="1625326" y="652739"/>
                  <a:pt x="1614870" y="663046"/>
                  <a:pt x="1602061" y="662954"/>
                </a:cubicBezTo>
                <a:cubicBezTo>
                  <a:pt x="1589253" y="662954"/>
                  <a:pt x="1578866" y="652568"/>
                  <a:pt x="1578866" y="639757"/>
                </a:cubicBezTo>
                <a:cubicBezTo>
                  <a:pt x="1578866" y="639701"/>
                  <a:pt x="1578866" y="639643"/>
                  <a:pt x="1578866" y="639586"/>
                </a:cubicBezTo>
                <a:cubicBezTo>
                  <a:pt x="1578866" y="626776"/>
                  <a:pt x="1589253" y="616390"/>
                  <a:pt x="1602061" y="616390"/>
                </a:cubicBezTo>
                <a:close/>
                <a:moveTo>
                  <a:pt x="1664145" y="616049"/>
                </a:moveTo>
                <a:cubicBezTo>
                  <a:pt x="1677244" y="616049"/>
                  <a:pt x="1687853" y="626663"/>
                  <a:pt x="1687853" y="639757"/>
                </a:cubicBezTo>
                <a:cubicBezTo>
                  <a:pt x="1687853" y="639813"/>
                  <a:pt x="1687853" y="639871"/>
                  <a:pt x="1687853" y="639928"/>
                </a:cubicBezTo>
                <a:cubicBezTo>
                  <a:pt x="1687750" y="652928"/>
                  <a:pt x="1677141" y="663388"/>
                  <a:pt x="1664145" y="663294"/>
                </a:cubicBezTo>
                <a:cubicBezTo>
                  <a:pt x="1651148" y="663294"/>
                  <a:pt x="1640608" y="652757"/>
                  <a:pt x="1640608" y="639757"/>
                </a:cubicBezTo>
                <a:cubicBezTo>
                  <a:pt x="1640608" y="639701"/>
                  <a:pt x="1640608" y="639643"/>
                  <a:pt x="1640608" y="639587"/>
                </a:cubicBezTo>
                <a:cubicBezTo>
                  <a:pt x="1640608" y="626587"/>
                  <a:pt x="1651148" y="616049"/>
                  <a:pt x="1664145" y="616049"/>
                </a:cubicBezTo>
                <a:close/>
                <a:moveTo>
                  <a:pt x="1724864" y="615878"/>
                </a:moveTo>
                <a:cubicBezTo>
                  <a:pt x="1738048" y="615878"/>
                  <a:pt x="1748742" y="626569"/>
                  <a:pt x="1748742" y="639757"/>
                </a:cubicBezTo>
                <a:cubicBezTo>
                  <a:pt x="1748640" y="652878"/>
                  <a:pt x="1737980" y="663464"/>
                  <a:pt x="1724864" y="663464"/>
                </a:cubicBezTo>
                <a:cubicBezTo>
                  <a:pt x="1711765" y="663464"/>
                  <a:pt x="1701157" y="652851"/>
                  <a:pt x="1701157" y="639757"/>
                </a:cubicBezTo>
                <a:cubicBezTo>
                  <a:pt x="1701157" y="639701"/>
                  <a:pt x="1701157" y="639642"/>
                  <a:pt x="1701157" y="639586"/>
                </a:cubicBezTo>
                <a:cubicBezTo>
                  <a:pt x="1701157" y="626492"/>
                  <a:pt x="1711765" y="615878"/>
                  <a:pt x="1724864" y="615878"/>
                </a:cubicBezTo>
                <a:close/>
                <a:moveTo>
                  <a:pt x="1786265" y="615708"/>
                </a:moveTo>
                <a:cubicBezTo>
                  <a:pt x="1799551" y="615708"/>
                  <a:pt x="1810314" y="626476"/>
                  <a:pt x="1810314" y="639757"/>
                </a:cubicBezTo>
                <a:cubicBezTo>
                  <a:pt x="1810228" y="652973"/>
                  <a:pt x="1799483" y="663635"/>
                  <a:pt x="1786265" y="663635"/>
                </a:cubicBezTo>
                <a:cubicBezTo>
                  <a:pt x="1773080" y="663635"/>
                  <a:pt x="1762387" y="652946"/>
                  <a:pt x="1762387" y="639757"/>
                </a:cubicBezTo>
                <a:cubicBezTo>
                  <a:pt x="1762387" y="626542"/>
                  <a:pt x="1773047" y="615802"/>
                  <a:pt x="1786265" y="615708"/>
                </a:cubicBezTo>
                <a:close/>
                <a:moveTo>
                  <a:pt x="1847666" y="615538"/>
                </a:moveTo>
                <a:cubicBezTo>
                  <a:pt x="1847786" y="615538"/>
                  <a:pt x="1847888" y="615538"/>
                  <a:pt x="1848007" y="615538"/>
                </a:cubicBezTo>
                <a:cubicBezTo>
                  <a:pt x="1861294" y="615630"/>
                  <a:pt x="1871988" y="626474"/>
                  <a:pt x="1871886" y="639757"/>
                </a:cubicBezTo>
                <a:cubicBezTo>
                  <a:pt x="1871886" y="639813"/>
                  <a:pt x="1871886" y="639871"/>
                  <a:pt x="1871886" y="639928"/>
                </a:cubicBezTo>
                <a:cubicBezTo>
                  <a:pt x="1871784" y="653209"/>
                  <a:pt x="1860953" y="663899"/>
                  <a:pt x="1847666" y="663806"/>
                </a:cubicBezTo>
                <a:cubicBezTo>
                  <a:pt x="1834380" y="663806"/>
                  <a:pt x="1823618" y="653037"/>
                  <a:pt x="1823618" y="639757"/>
                </a:cubicBezTo>
                <a:cubicBezTo>
                  <a:pt x="1823618" y="639701"/>
                  <a:pt x="1823618" y="639643"/>
                  <a:pt x="1823618" y="639586"/>
                </a:cubicBezTo>
                <a:cubicBezTo>
                  <a:pt x="1823618" y="626303"/>
                  <a:pt x="1834380" y="615538"/>
                  <a:pt x="1847666" y="615538"/>
                </a:cubicBezTo>
                <a:close/>
                <a:moveTo>
                  <a:pt x="1910278" y="615517"/>
                </a:moveTo>
                <a:cubicBezTo>
                  <a:pt x="1923565" y="615623"/>
                  <a:pt x="1934242" y="626476"/>
                  <a:pt x="1934139" y="639757"/>
                </a:cubicBezTo>
                <a:cubicBezTo>
                  <a:pt x="1934139" y="639813"/>
                  <a:pt x="1934139" y="639871"/>
                  <a:pt x="1934139" y="639928"/>
                </a:cubicBezTo>
                <a:cubicBezTo>
                  <a:pt x="1934037" y="653209"/>
                  <a:pt x="1923207" y="663899"/>
                  <a:pt x="1909920" y="663806"/>
                </a:cubicBezTo>
                <a:cubicBezTo>
                  <a:pt x="1896634" y="663806"/>
                  <a:pt x="1885871" y="653039"/>
                  <a:pt x="1885871" y="639757"/>
                </a:cubicBezTo>
                <a:cubicBezTo>
                  <a:pt x="1885769" y="626735"/>
                  <a:pt x="1896053" y="615999"/>
                  <a:pt x="1909067" y="615538"/>
                </a:cubicBezTo>
                <a:cubicBezTo>
                  <a:pt x="1909477" y="615521"/>
                  <a:pt x="1909886" y="615514"/>
                  <a:pt x="1910278" y="615517"/>
                </a:cubicBezTo>
                <a:close/>
                <a:moveTo>
                  <a:pt x="5628" y="573581"/>
                </a:moveTo>
                <a:cubicBezTo>
                  <a:pt x="5747" y="573581"/>
                  <a:pt x="5867" y="573581"/>
                  <a:pt x="5969" y="573581"/>
                </a:cubicBezTo>
                <a:cubicBezTo>
                  <a:pt x="8510" y="573682"/>
                  <a:pt x="10506" y="575815"/>
                  <a:pt x="10404" y="578356"/>
                </a:cubicBezTo>
                <a:cubicBezTo>
                  <a:pt x="10404" y="581000"/>
                  <a:pt x="8272" y="583132"/>
                  <a:pt x="5628" y="583132"/>
                </a:cubicBezTo>
                <a:cubicBezTo>
                  <a:pt x="3036" y="583046"/>
                  <a:pt x="937" y="580949"/>
                  <a:pt x="853" y="578356"/>
                </a:cubicBezTo>
                <a:cubicBezTo>
                  <a:pt x="853" y="575712"/>
                  <a:pt x="2985" y="573581"/>
                  <a:pt x="5628" y="573581"/>
                </a:cubicBezTo>
                <a:close/>
                <a:moveTo>
                  <a:pt x="67029" y="571703"/>
                </a:moveTo>
                <a:cubicBezTo>
                  <a:pt x="67149" y="571703"/>
                  <a:pt x="67268" y="571703"/>
                  <a:pt x="67371" y="571703"/>
                </a:cubicBezTo>
                <a:cubicBezTo>
                  <a:pt x="70952" y="571805"/>
                  <a:pt x="73784" y="574773"/>
                  <a:pt x="73681" y="578356"/>
                </a:cubicBezTo>
                <a:cubicBezTo>
                  <a:pt x="73681" y="582022"/>
                  <a:pt x="70697" y="585006"/>
                  <a:pt x="67029" y="585006"/>
                </a:cubicBezTo>
                <a:cubicBezTo>
                  <a:pt x="63396" y="584923"/>
                  <a:pt x="60463" y="581988"/>
                  <a:pt x="60378" y="578356"/>
                </a:cubicBezTo>
                <a:cubicBezTo>
                  <a:pt x="60378" y="574688"/>
                  <a:pt x="63362" y="571703"/>
                  <a:pt x="67029" y="571703"/>
                </a:cubicBezTo>
                <a:close/>
                <a:moveTo>
                  <a:pt x="189833" y="570339"/>
                </a:moveTo>
                <a:cubicBezTo>
                  <a:pt x="189952" y="570339"/>
                  <a:pt x="190054" y="570339"/>
                  <a:pt x="190174" y="570339"/>
                </a:cubicBezTo>
                <a:cubicBezTo>
                  <a:pt x="194608" y="570442"/>
                  <a:pt x="198122" y="574092"/>
                  <a:pt x="198020" y="578525"/>
                </a:cubicBezTo>
                <a:cubicBezTo>
                  <a:pt x="198020" y="583046"/>
                  <a:pt x="194353" y="586713"/>
                  <a:pt x="189833" y="586713"/>
                </a:cubicBezTo>
                <a:cubicBezTo>
                  <a:pt x="185347" y="586628"/>
                  <a:pt x="181731" y="583012"/>
                  <a:pt x="181646" y="578525"/>
                </a:cubicBezTo>
                <a:cubicBezTo>
                  <a:pt x="181646" y="574006"/>
                  <a:pt x="185313" y="570339"/>
                  <a:pt x="189833" y="570339"/>
                </a:cubicBezTo>
                <a:close/>
                <a:moveTo>
                  <a:pt x="129113" y="570339"/>
                </a:moveTo>
                <a:cubicBezTo>
                  <a:pt x="129232" y="570339"/>
                  <a:pt x="129335" y="570339"/>
                  <a:pt x="129454" y="570339"/>
                </a:cubicBezTo>
                <a:cubicBezTo>
                  <a:pt x="133514" y="570442"/>
                  <a:pt x="136720" y="573801"/>
                  <a:pt x="136618" y="577844"/>
                </a:cubicBezTo>
                <a:cubicBezTo>
                  <a:pt x="136618" y="581989"/>
                  <a:pt x="133258" y="585348"/>
                  <a:pt x="129113" y="585348"/>
                </a:cubicBezTo>
                <a:cubicBezTo>
                  <a:pt x="124968" y="585348"/>
                  <a:pt x="121609" y="581989"/>
                  <a:pt x="121609" y="577844"/>
                </a:cubicBezTo>
                <a:cubicBezTo>
                  <a:pt x="121609" y="573699"/>
                  <a:pt x="124968" y="570339"/>
                  <a:pt x="129113" y="570339"/>
                </a:cubicBezTo>
                <a:close/>
                <a:moveTo>
                  <a:pt x="251233" y="569315"/>
                </a:moveTo>
                <a:cubicBezTo>
                  <a:pt x="251352" y="569315"/>
                  <a:pt x="251455" y="569315"/>
                  <a:pt x="251574" y="569315"/>
                </a:cubicBezTo>
                <a:cubicBezTo>
                  <a:pt x="256469" y="569418"/>
                  <a:pt x="260375" y="573461"/>
                  <a:pt x="260273" y="578356"/>
                </a:cubicBezTo>
                <a:cubicBezTo>
                  <a:pt x="260273" y="583353"/>
                  <a:pt x="256231" y="587396"/>
                  <a:pt x="251233" y="587396"/>
                </a:cubicBezTo>
                <a:cubicBezTo>
                  <a:pt x="246236" y="587396"/>
                  <a:pt x="242194" y="583353"/>
                  <a:pt x="242194" y="578356"/>
                </a:cubicBezTo>
                <a:cubicBezTo>
                  <a:pt x="242194" y="573359"/>
                  <a:pt x="246236" y="569315"/>
                  <a:pt x="251233" y="569315"/>
                </a:cubicBezTo>
                <a:close/>
                <a:moveTo>
                  <a:pt x="312635" y="568463"/>
                </a:moveTo>
                <a:cubicBezTo>
                  <a:pt x="318093" y="568463"/>
                  <a:pt x="322527" y="572897"/>
                  <a:pt x="322527" y="578356"/>
                </a:cubicBezTo>
                <a:cubicBezTo>
                  <a:pt x="322527" y="583813"/>
                  <a:pt x="318093" y="588247"/>
                  <a:pt x="312635" y="588247"/>
                </a:cubicBezTo>
                <a:cubicBezTo>
                  <a:pt x="307177" y="588247"/>
                  <a:pt x="302743" y="583813"/>
                  <a:pt x="302743" y="578356"/>
                </a:cubicBezTo>
                <a:cubicBezTo>
                  <a:pt x="302743" y="572897"/>
                  <a:pt x="307177" y="568463"/>
                  <a:pt x="312635" y="568463"/>
                </a:cubicBezTo>
                <a:close/>
                <a:moveTo>
                  <a:pt x="374036" y="567781"/>
                </a:moveTo>
                <a:cubicBezTo>
                  <a:pt x="379869" y="567781"/>
                  <a:pt x="384611" y="572523"/>
                  <a:pt x="384611" y="578356"/>
                </a:cubicBezTo>
                <a:cubicBezTo>
                  <a:pt x="384611" y="584189"/>
                  <a:pt x="379869" y="588931"/>
                  <a:pt x="374036" y="588931"/>
                </a:cubicBezTo>
                <a:cubicBezTo>
                  <a:pt x="368203" y="588931"/>
                  <a:pt x="363462" y="584189"/>
                  <a:pt x="363462" y="578356"/>
                </a:cubicBezTo>
                <a:cubicBezTo>
                  <a:pt x="363462" y="572523"/>
                  <a:pt x="368203" y="567781"/>
                  <a:pt x="374036" y="567781"/>
                </a:cubicBezTo>
                <a:close/>
                <a:moveTo>
                  <a:pt x="436119" y="566927"/>
                </a:moveTo>
                <a:cubicBezTo>
                  <a:pt x="442430" y="566927"/>
                  <a:pt x="447547" y="572046"/>
                  <a:pt x="447547" y="578356"/>
                </a:cubicBezTo>
                <a:cubicBezTo>
                  <a:pt x="447547" y="584666"/>
                  <a:pt x="442430" y="589783"/>
                  <a:pt x="436119" y="589783"/>
                </a:cubicBezTo>
                <a:cubicBezTo>
                  <a:pt x="429809" y="589783"/>
                  <a:pt x="424692" y="584666"/>
                  <a:pt x="424692" y="578356"/>
                </a:cubicBezTo>
                <a:cubicBezTo>
                  <a:pt x="424692" y="572046"/>
                  <a:pt x="429809" y="566927"/>
                  <a:pt x="436119" y="566927"/>
                </a:cubicBezTo>
                <a:close/>
                <a:moveTo>
                  <a:pt x="496838" y="566246"/>
                </a:moveTo>
                <a:cubicBezTo>
                  <a:pt x="503524" y="566246"/>
                  <a:pt x="508948" y="571670"/>
                  <a:pt x="508948" y="578356"/>
                </a:cubicBezTo>
                <a:cubicBezTo>
                  <a:pt x="508948" y="585041"/>
                  <a:pt x="503524" y="590466"/>
                  <a:pt x="496838" y="590466"/>
                </a:cubicBezTo>
                <a:cubicBezTo>
                  <a:pt x="490152" y="590466"/>
                  <a:pt x="484729" y="585041"/>
                  <a:pt x="484729" y="578356"/>
                </a:cubicBezTo>
                <a:cubicBezTo>
                  <a:pt x="484729" y="571670"/>
                  <a:pt x="490152" y="566246"/>
                  <a:pt x="496838" y="566246"/>
                </a:cubicBezTo>
                <a:close/>
                <a:moveTo>
                  <a:pt x="558240" y="565393"/>
                </a:moveTo>
                <a:cubicBezTo>
                  <a:pt x="565403" y="565393"/>
                  <a:pt x="571203" y="571193"/>
                  <a:pt x="571203" y="578356"/>
                </a:cubicBezTo>
                <a:cubicBezTo>
                  <a:pt x="571203" y="585519"/>
                  <a:pt x="565403" y="591318"/>
                  <a:pt x="558240" y="591318"/>
                </a:cubicBezTo>
                <a:cubicBezTo>
                  <a:pt x="551077" y="591318"/>
                  <a:pt x="545278" y="585519"/>
                  <a:pt x="545278" y="578356"/>
                </a:cubicBezTo>
                <a:cubicBezTo>
                  <a:pt x="545278" y="571193"/>
                  <a:pt x="551077" y="565393"/>
                  <a:pt x="558240" y="565393"/>
                </a:cubicBezTo>
                <a:close/>
                <a:moveTo>
                  <a:pt x="619642" y="564711"/>
                </a:moveTo>
                <a:cubicBezTo>
                  <a:pt x="627180" y="564711"/>
                  <a:pt x="633286" y="570817"/>
                  <a:pt x="633286" y="578356"/>
                </a:cubicBezTo>
                <a:cubicBezTo>
                  <a:pt x="633286" y="585895"/>
                  <a:pt x="627180" y="592002"/>
                  <a:pt x="619642" y="592002"/>
                </a:cubicBezTo>
                <a:cubicBezTo>
                  <a:pt x="612103" y="592002"/>
                  <a:pt x="605997" y="585895"/>
                  <a:pt x="605997" y="578356"/>
                </a:cubicBezTo>
                <a:cubicBezTo>
                  <a:pt x="605997" y="570817"/>
                  <a:pt x="612103" y="564711"/>
                  <a:pt x="619642" y="564711"/>
                </a:cubicBezTo>
                <a:close/>
                <a:moveTo>
                  <a:pt x="681042" y="563858"/>
                </a:moveTo>
                <a:cubicBezTo>
                  <a:pt x="689041" y="563858"/>
                  <a:pt x="695539" y="570356"/>
                  <a:pt x="695539" y="578356"/>
                </a:cubicBezTo>
                <a:cubicBezTo>
                  <a:pt x="695539" y="586355"/>
                  <a:pt x="689041" y="592853"/>
                  <a:pt x="681042" y="592853"/>
                </a:cubicBezTo>
                <a:cubicBezTo>
                  <a:pt x="673043" y="592853"/>
                  <a:pt x="666545" y="586355"/>
                  <a:pt x="666545" y="578356"/>
                </a:cubicBezTo>
                <a:cubicBezTo>
                  <a:pt x="666545" y="570356"/>
                  <a:pt x="673043" y="563858"/>
                  <a:pt x="681042" y="563858"/>
                </a:cubicBezTo>
                <a:close/>
                <a:moveTo>
                  <a:pt x="743126" y="563176"/>
                </a:moveTo>
                <a:cubicBezTo>
                  <a:pt x="751517" y="563176"/>
                  <a:pt x="758306" y="569964"/>
                  <a:pt x="758306" y="578356"/>
                </a:cubicBezTo>
                <a:cubicBezTo>
                  <a:pt x="758306" y="578407"/>
                  <a:pt x="758306" y="578476"/>
                  <a:pt x="758306" y="578527"/>
                </a:cubicBezTo>
                <a:cubicBezTo>
                  <a:pt x="758203" y="586817"/>
                  <a:pt x="751415" y="593460"/>
                  <a:pt x="743126" y="593365"/>
                </a:cubicBezTo>
                <a:cubicBezTo>
                  <a:pt x="743075" y="593365"/>
                  <a:pt x="743006" y="593367"/>
                  <a:pt x="742955" y="593367"/>
                </a:cubicBezTo>
                <a:cubicBezTo>
                  <a:pt x="734666" y="593365"/>
                  <a:pt x="727946" y="586645"/>
                  <a:pt x="727946" y="578356"/>
                </a:cubicBezTo>
                <a:cubicBezTo>
                  <a:pt x="727946" y="569964"/>
                  <a:pt x="734734" y="563176"/>
                  <a:pt x="743126" y="563176"/>
                </a:cubicBezTo>
                <a:close/>
                <a:moveTo>
                  <a:pt x="803845" y="562323"/>
                </a:moveTo>
                <a:cubicBezTo>
                  <a:pt x="812697" y="562323"/>
                  <a:pt x="819878" y="569503"/>
                  <a:pt x="819878" y="578356"/>
                </a:cubicBezTo>
                <a:cubicBezTo>
                  <a:pt x="819792" y="587140"/>
                  <a:pt x="812629" y="594218"/>
                  <a:pt x="803845" y="594218"/>
                </a:cubicBezTo>
                <a:cubicBezTo>
                  <a:pt x="795062" y="594218"/>
                  <a:pt x="787898" y="587140"/>
                  <a:pt x="787813" y="578356"/>
                </a:cubicBezTo>
                <a:cubicBezTo>
                  <a:pt x="787813" y="569503"/>
                  <a:pt x="794993" y="562323"/>
                  <a:pt x="803845" y="562323"/>
                </a:cubicBezTo>
                <a:close/>
                <a:moveTo>
                  <a:pt x="865246" y="561640"/>
                </a:moveTo>
                <a:cubicBezTo>
                  <a:pt x="874661" y="561640"/>
                  <a:pt x="882302" y="569282"/>
                  <a:pt x="882302" y="578696"/>
                </a:cubicBezTo>
                <a:cubicBezTo>
                  <a:pt x="882302" y="588115"/>
                  <a:pt x="874661" y="595752"/>
                  <a:pt x="865246" y="595752"/>
                </a:cubicBezTo>
                <a:cubicBezTo>
                  <a:pt x="855832" y="595752"/>
                  <a:pt x="848191" y="588115"/>
                  <a:pt x="848191" y="578696"/>
                </a:cubicBezTo>
                <a:cubicBezTo>
                  <a:pt x="848191" y="569282"/>
                  <a:pt x="855832" y="561640"/>
                  <a:pt x="865246" y="561640"/>
                </a:cubicBezTo>
                <a:close/>
                <a:moveTo>
                  <a:pt x="926647" y="560958"/>
                </a:moveTo>
                <a:cubicBezTo>
                  <a:pt x="936062" y="560958"/>
                  <a:pt x="943703" y="568599"/>
                  <a:pt x="943703" y="578014"/>
                </a:cubicBezTo>
                <a:cubicBezTo>
                  <a:pt x="943703" y="587434"/>
                  <a:pt x="936062" y="595070"/>
                  <a:pt x="926647" y="595070"/>
                </a:cubicBezTo>
                <a:cubicBezTo>
                  <a:pt x="917233" y="595070"/>
                  <a:pt x="909592" y="587434"/>
                  <a:pt x="909592" y="578014"/>
                </a:cubicBezTo>
                <a:cubicBezTo>
                  <a:pt x="909592" y="568599"/>
                  <a:pt x="917233" y="560958"/>
                  <a:pt x="926647" y="560958"/>
                </a:cubicBezTo>
                <a:close/>
                <a:moveTo>
                  <a:pt x="988049" y="560276"/>
                </a:moveTo>
                <a:cubicBezTo>
                  <a:pt x="988169" y="560276"/>
                  <a:pt x="988271" y="560276"/>
                  <a:pt x="988390" y="560276"/>
                </a:cubicBezTo>
                <a:cubicBezTo>
                  <a:pt x="998282" y="560379"/>
                  <a:pt x="1006231" y="568463"/>
                  <a:pt x="1006129" y="578356"/>
                </a:cubicBezTo>
                <a:cubicBezTo>
                  <a:pt x="1005668" y="587978"/>
                  <a:pt x="997685" y="595514"/>
                  <a:pt x="988049" y="595412"/>
                </a:cubicBezTo>
                <a:cubicBezTo>
                  <a:pt x="978447" y="595427"/>
                  <a:pt x="970516" y="587939"/>
                  <a:pt x="969970" y="578356"/>
                </a:cubicBezTo>
                <a:cubicBezTo>
                  <a:pt x="969970" y="568379"/>
                  <a:pt x="978071" y="560276"/>
                  <a:pt x="988049" y="560276"/>
                </a:cubicBezTo>
                <a:close/>
                <a:moveTo>
                  <a:pt x="1050132" y="559594"/>
                </a:moveTo>
                <a:cubicBezTo>
                  <a:pt x="1060502" y="559594"/>
                  <a:pt x="1068894" y="567986"/>
                  <a:pt x="1068894" y="578356"/>
                </a:cubicBezTo>
                <a:cubicBezTo>
                  <a:pt x="1068894" y="578407"/>
                  <a:pt x="1068894" y="578474"/>
                  <a:pt x="1068894" y="578527"/>
                </a:cubicBezTo>
                <a:cubicBezTo>
                  <a:pt x="1068791" y="588794"/>
                  <a:pt x="1060400" y="597041"/>
                  <a:pt x="1050132" y="596948"/>
                </a:cubicBezTo>
                <a:cubicBezTo>
                  <a:pt x="1039830" y="596948"/>
                  <a:pt x="1031456" y="588651"/>
                  <a:pt x="1031371" y="578356"/>
                </a:cubicBezTo>
                <a:cubicBezTo>
                  <a:pt x="1031371" y="567986"/>
                  <a:pt x="1039762" y="559594"/>
                  <a:pt x="1050132" y="559594"/>
                </a:cubicBezTo>
                <a:close/>
                <a:moveTo>
                  <a:pt x="1110851" y="558741"/>
                </a:moveTo>
                <a:cubicBezTo>
                  <a:pt x="1110970" y="558741"/>
                  <a:pt x="1111072" y="558741"/>
                  <a:pt x="1111192" y="558741"/>
                </a:cubicBezTo>
                <a:cubicBezTo>
                  <a:pt x="1121937" y="558843"/>
                  <a:pt x="1130567" y="567610"/>
                  <a:pt x="1130465" y="578356"/>
                </a:cubicBezTo>
                <a:cubicBezTo>
                  <a:pt x="1130465" y="578407"/>
                  <a:pt x="1130465" y="578474"/>
                  <a:pt x="1130465" y="578525"/>
                </a:cubicBezTo>
                <a:cubicBezTo>
                  <a:pt x="1130363" y="589265"/>
                  <a:pt x="1121596" y="597893"/>
                  <a:pt x="1110851" y="597799"/>
                </a:cubicBezTo>
                <a:cubicBezTo>
                  <a:pt x="1100088" y="597799"/>
                  <a:pt x="1091322" y="589121"/>
                  <a:pt x="1091237" y="578356"/>
                </a:cubicBezTo>
                <a:cubicBezTo>
                  <a:pt x="1091237" y="567524"/>
                  <a:pt x="1100020" y="558741"/>
                  <a:pt x="1110851" y="558741"/>
                </a:cubicBezTo>
                <a:close/>
                <a:moveTo>
                  <a:pt x="1172252" y="558228"/>
                </a:moveTo>
                <a:cubicBezTo>
                  <a:pt x="1183373" y="558228"/>
                  <a:pt x="1192378" y="567235"/>
                  <a:pt x="1192378" y="578356"/>
                </a:cubicBezTo>
                <a:cubicBezTo>
                  <a:pt x="1192378" y="578407"/>
                  <a:pt x="1192378" y="578474"/>
                  <a:pt x="1192378" y="578525"/>
                </a:cubicBezTo>
                <a:cubicBezTo>
                  <a:pt x="1192276" y="589547"/>
                  <a:pt x="1183270" y="598405"/>
                  <a:pt x="1172252" y="598310"/>
                </a:cubicBezTo>
                <a:cubicBezTo>
                  <a:pt x="1172201" y="598310"/>
                  <a:pt x="1172133" y="598310"/>
                  <a:pt x="1172082" y="598310"/>
                </a:cubicBezTo>
                <a:cubicBezTo>
                  <a:pt x="1161064" y="598310"/>
                  <a:pt x="1152127" y="589377"/>
                  <a:pt x="1152127" y="578356"/>
                </a:cubicBezTo>
                <a:cubicBezTo>
                  <a:pt x="1152127" y="567235"/>
                  <a:pt x="1161132" y="558228"/>
                  <a:pt x="1172252" y="558228"/>
                </a:cubicBezTo>
                <a:close/>
                <a:moveTo>
                  <a:pt x="1233654" y="557547"/>
                </a:moveTo>
                <a:cubicBezTo>
                  <a:pt x="1233773" y="557547"/>
                  <a:pt x="1233876" y="557547"/>
                  <a:pt x="1233995" y="557547"/>
                </a:cubicBezTo>
                <a:cubicBezTo>
                  <a:pt x="1245388" y="557649"/>
                  <a:pt x="1254564" y="566961"/>
                  <a:pt x="1254462" y="578356"/>
                </a:cubicBezTo>
                <a:cubicBezTo>
                  <a:pt x="1254462" y="578407"/>
                  <a:pt x="1254462" y="578474"/>
                  <a:pt x="1254462" y="578525"/>
                </a:cubicBezTo>
                <a:cubicBezTo>
                  <a:pt x="1254359" y="589925"/>
                  <a:pt x="1245047" y="599087"/>
                  <a:pt x="1233654" y="598993"/>
                </a:cubicBezTo>
                <a:cubicBezTo>
                  <a:pt x="1222226" y="598993"/>
                  <a:pt x="1212948" y="589781"/>
                  <a:pt x="1212846" y="578356"/>
                </a:cubicBezTo>
                <a:cubicBezTo>
                  <a:pt x="1212846" y="566860"/>
                  <a:pt x="1222158" y="557547"/>
                  <a:pt x="1233654" y="557547"/>
                </a:cubicBezTo>
                <a:close/>
                <a:moveTo>
                  <a:pt x="1295054" y="556864"/>
                </a:moveTo>
                <a:cubicBezTo>
                  <a:pt x="1295174" y="556864"/>
                  <a:pt x="1295276" y="556864"/>
                  <a:pt x="1295396" y="556864"/>
                </a:cubicBezTo>
                <a:cubicBezTo>
                  <a:pt x="1307165" y="556967"/>
                  <a:pt x="1316648" y="566587"/>
                  <a:pt x="1316545" y="578356"/>
                </a:cubicBezTo>
                <a:cubicBezTo>
                  <a:pt x="1316545" y="578407"/>
                  <a:pt x="1316545" y="578474"/>
                  <a:pt x="1316545" y="578527"/>
                </a:cubicBezTo>
                <a:cubicBezTo>
                  <a:pt x="1316443" y="590302"/>
                  <a:pt x="1306823" y="599770"/>
                  <a:pt x="1295054" y="599676"/>
                </a:cubicBezTo>
                <a:cubicBezTo>
                  <a:pt x="1283286" y="599676"/>
                  <a:pt x="1273735" y="590131"/>
                  <a:pt x="1273735" y="578356"/>
                </a:cubicBezTo>
                <a:cubicBezTo>
                  <a:pt x="1273735" y="578305"/>
                  <a:pt x="1273735" y="578236"/>
                  <a:pt x="1273735" y="578185"/>
                </a:cubicBezTo>
                <a:cubicBezTo>
                  <a:pt x="1273735" y="566417"/>
                  <a:pt x="1283286" y="556864"/>
                  <a:pt x="1295054" y="556864"/>
                </a:cubicBezTo>
                <a:close/>
                <a:moveTo>
                  <a:pt x="1971151" y="556694"/>
                </a:moveTo>
                <a:cubicBezTo>
                  <a:pt x="1983107" y="556694"/>
                  <a:pt x="1992812" y="566398"/>
                  <a:pt x="1992812" y="578356"/>
                </a:cubicBezTo>
                <a:cubicBezTo>
                  <a:pt x="1992812" y="578407"/>
                  <a:pt x="1992812" y="578474"/>
                  <a:pt x="1992812" y="578525"/>
                </a:cubicBezTo>
                <a:cubicBezTo>
                  <a:pt x="1992710" y="590395"/>
                  <a:pt x="1983023" y="599939"/>
                  <a:pt x="1971151" y="599846"/>
                </a:cubicBezTo>
                <a:cubicBezTo>
                  <a:pt x="1971100" y="599846"/>
                  <a:pt x="1971032" y="599846"/>
                  <a:pt x="1970981" y="599846"/>
                </a:cubicBezTo>
                <a:cubicBezTo>
                  <a:pt x="1959110" y="599846"/>
                  <a:pt x="1949491" y="590225"/>
                  <a:pt x="1949491" y="578356"/>
                </a:cubicBezTo>
                <a:cubicBezTo>
                  <a:pt x="1949491" y="566398"/>
                  <a:pt x="1959195" y="556694"/>
                  <a:pt x="1971151" y="556694"/>
                </a:cubicBezTo>
                <a:close/>
                <a:moveTo>
                  <a:pt x="1357139" y="556353"/>
                </a:moveTo>
                <a:cubicBezTo>
                  <a:pt x="1369283" y="556353"/>
                  <a:pt x="1379141" y="566212"/>
                  <a:pt x="1379141" y="578356"/>
                </a:cubicBezTo>
                <a:cubicBezTo>
                  <a:pt x="1379141" y="578407"/>
                  <a:pt x="1379141" y="578474"/>
                  <a:pt x="1379141" y="578525"/>
                </a:cubicBezTo>
                <a:cubicBezTo>
                  <a:pt x="1379039" y="590582"/>
                  <a:pt x="1369197" y="600281"/>
                  <a:pt x="1357139" y="600186"/>
                </a:cubicBezTo>
                <a:cubicBezTo>
                  <a:pt x="1357088" y="600186"/>
                  <a:pt x="1357020" y="600186"/>
                  <a:pt x="1356968" y="600186"/>
                </a:cubicBezTo>
                <a:cubicBezTo>
                  <a:pt x="1344910" y="600186"/>
                  <a:pt x="1335137" y="590412"/>
                  <a:pt x="1335137" y="578356"/>
                </a:cubicBezTo>
                <a:cubicBezTo>
                  <a:pt x="1335137" y="566212"/>
                  <a:pt x="1344995" y="556353"/>
                  <a:pt x="1357139" y="556353"/>
                </a:cubicBezTo>
                <a:close/>
                <a:moveTo>
                  <a:pt x="1417858" y="555671"/>
                </a:moveTo>
                <a:cubicBezTo>
                  <a:pt x="1417977" y="555671"/>
                  <a:pt x="1418079" y="555671"/>
                  <a:pt x="1418199" y="555671"/>
                </a:cubicBezTo>
                <a:cubicBezTo>
                  <a:pt x="1430632" y="555774"/>
                  <a:pt x="1440644" y="565921"/>
                  <a:pt x="1440542" y="578356"/>
                </a:cubicBezTo>
                <a:cubicBezTo>
                  <a:pt x="1440542" y="578407"/>
                  <a:pt x="1440542" y="578474"/>
                  <a:pt x="1440542" y="578525"/>
                </a:cubicBezTo>
                <a:cubicBezTo>
                  <a:pt x="1440440" y="590960"/>
                  <a:pt x="1430292" y="600963"/>
                  <a:pt x="1417858" y="600870"/>
                </a:cubicBezTo>
                <a:cubicBezTo>
                  <a:pt x="1405390" y="600870"/>
                  <a:pt x="1395276" y="590817"/>
                  <a:pt x="1395174" y="578356"/>
                </a:cubicBezTo>
                <a:cubicBezTo>
                  <a:pt x="1395174" y="565820"/>
                  <a:pt x="1405322" y="555671"/>
                  <a:pt x="1417858" y="555671"/>
                </a:cubicBezTo>
                <a:close/>
                <a:moveTo>
                  <a:pt x="1479259" y="555159"/>
                </a:moveTo>
                <a:cubicBezTo>
                  <a:pt x="1492068" y="555159"/>
                  <a:pt x="1502455" y="565547"/>
                  <a:pt x="1502455" y="578356"/>
                </a:cubicBezTo>
                <a:cubicBezTo>
                  <a:pt x="1502455" y="578407"/>
                  <a:pt x="1502455" y="578474"/>
                  <a:pt x="1502455" y="578525"/>
                </a:cubicBezTo>
                <a:cubicBezTo>
                  <a:pt x="1502353" y="591243"/>
                  <a:pt x="1491983" y="601475"/>
                  <a:pt x="1479259" y="601380"/>
                </a:cubicBezTo>
                <a:cubicBezTo>
                  <a:pt x="1479140" y="601383"/>
                  <a:pt x="1479037" y="601383"/>
                  <a:pt x="1478918" y="601380"/>
                </a:cubicBezTo>
                <a:cubicBezTo>
                  <a:pt x="1466296" y="601287"/>
                  <a:pt x="1456131" y="590976"/>
                  <a:pt x="1456233" y="578356"/>
                </a:cubicBezTo>
                <a:cubicBezTo>
                  <a:pt x="1456233" y="578304"/>
                  <a:pt x="1456233" y="578236"/>
                  <a:pt x="1456233" y="578185"/>
                </a:cubicBezTo>
                <a:cubicBezTo>
                  <a:pt x="1456233" y="565461"/>
                  <a:pt x="1466535" y="555159"/>
                  <a:pt x="1479259" y="555159"/>
                </a:cubicBezTo>
                <a:close/>
                <a:moveTo>
                  <a:pt x="1540660" y="554648"/>
                </a:moveTo>
                <a:cubicBezTo>
                  <a:pt x="1553759" y="554648"/>
                  <a:pt x="1564367" y="565257"/>
                  <a:pt x="1564367" y="578356"/>
                </a:cubicBezTo>
                <a:cubicBezTo>
                  <a:pt x="1564367" y="578407"/>
                  <a:pt x="1564367" y="578474"/>
                  <a:pt x="1564367" y="578527"/>
                </a:cubicBezTo>
                <a:cubicBezTo>
                  <a:pt x="1564265" y="591526"/>
                  <a:pt x="1553656" y="601987"/>
                  <a:pt x="1540660" y="601893"/>
                </a:cubicBezTo>
                <a:cubicBezTo>
                  <a:pt x="1527663" y="601893"/>
                  <a:pt x="1517123" y="591356"/>
                  <a:pt x="1517123" y="578356"/>
                </a:cubicBezTo>
                <a:cubicBezTo>
                  <a:pt x="1517123" y="578305"/>
                  <a:pt x="1517123" y="578237"/>
                  <a:pt x="1517123" y="578186"/>
                </a:cubicBezTo>
                <a:cubicBezTo>
                  <a:pt x="1517123" y="565188"/>
                  <a:pt x="1527663" y="554648"/>
                  <a:pt x="1540660" y="554648"/>
                </a:cubicBezTo>
                <a:close/>
                <a:moveTo>
                  <a:pt x="1602061" y="554305"/>
                </a:moveTo>
                <a:cubicBezTo>
                  <a:pt x="1615348" y="554305"/>
                  <a:pt x="1626110" y="565068"/>
                  <a:pt x="1626110" y="578356"/>
                </a:cubicBezTo>
                <a:cubicBezTo>
                  <a:pt x="1626008" y="591570"/>
                  <a:pt x="1615279" y="602234"/>
                  <a:pt x="1602061" y="602234"/>
                </a:cubicBezTo>
                <a:cubicBezTo>
                  <a:pt x="1588877" y="602234"/>
                  <a:pt x="1578183" y="591543"/>
                  <a:pt x="1578183" y="578356"/>
                </a:cubicBezTo>
                <a:cubicBezTo>
                  <a:pt x="1578183" y="565137"/>
                  <a:pt x="1588843" y="554392"/>
                  <a:pt x="1602061" y="554305"/>
                </a:cubicBezTo>
                <a:close/>
                <a:moveTo>
                  <a:pt x="1909067" y="553283"/>
                </a:moveTo>
                <a:cubicBezTo>
                  <a:pt x="1922917" y="553283"/>
                  <a:pt x="1934139" y="564505"/>
                  <a:pt x="1934139" y="578356"/>
                </a:cubicBezTo>
                <a:cubicBezTo>
                  <a:pt x="1934139" y="578407"/>
                  <a:pt x="1934139" y="578474"/>
                  <a:pt x="1934139" y="578525"/>
                </a:cubicBezTo>
                <a:cubicBezTo>
                  <a:pt x="1934037" y="592279"/>
                  <a:pt x="1922814" y="603351"/>
                  <a:pt x="1909067" y="603258"/>
                </a:cubicBezTo>
                <a:cubicBezTo>
                  <a:pt x="1895320" y="603258"/>
                  <a:pt x="1884166" y="592108"/>
                  <a:pt x="1884166" y="578356"/>
                </a:cubicBezTo>
                <a:cubicBezTo>
                  <a:pt x="1884166" y="578305"/>
                  <a:pt x="1884166" y="578236"/>
                  <a:pt x="1884166" y="578185"/>
                </a:cubicBezTo>
                <a:cubicBezTo>
                  <a:pt x="1884166" y="564438"/>
                  <a:pt x="1895320" y="553283"/>
                  <a:pt x="1909067" y="553283"/>
                </a:cubicBezTo>
                <a:close/>
                <a:moveTo>
                  <a:pt x="1847667" y="553283"/>
                </a:moveTo>
                <a:cubicBezTo>
                  <a:pt x="1861516" y="553283"/>
                  <a:pt x="1872739" y="564505"/>
                  <a:pt x="1872739" y="578356"/>
                </a:cubicBezTo>
                <a:cubicBezTo>
                  <a:pt x="1872739" y="578407"/>
                  <a:pt x="1872739" y="578474"/>
                  <a:pt x="1872739" y="578525"/>
                </a:cubicBezTo>
                <a:cubicBezTo>
                  <a:pt x="1872636" y="592279"/>
                  <a:pt x="1861414" y="603351"/>
                  <a:pt x="1847667" y="603258"/>
                </a:cubicBezTo>
                <a:cubicBezTo>
                  <a:pt x="1833920" y="603258"/>
                  <a:pt x="1822765" y="592108"/>
                  <a:pt x="1822765" y="578356"/>
                </a:cubicBezTo>
                <a:cubicBezTo>
                  <a:pt x="1822765" y="578305"/>
                  <a:pt x="1822765" y="578236"/>
                  <a:pt x="1822765" y="578185"/>
                </a:cubicBezTo>
                <a:cubicBezTo>
                  <a:pt x="1822765" y="564438"/>
                  <a:pt x="1833920" y="553283"/>
                  <a:pt x="1847667" y="553283"/>
                </a:cubicBezTo>
                <a:close/>
                <a:moveTo>
                  <a:pt x="1786265" y="553283"/>
                </a:moveTo>
                <a:cubicBezTo>
                  <a:pt x="1800012" y="553283"/>
                  <a:pt x="1811166" y="564438"/>
                  <a:pt x="1811166" y="578185"/>
                </a:cubicBezTo>
                <a:cubicBezTo>
                  <a:pt x="1811166" y="578236"/>
                  <a:pt x="1811166" y="578305"/>
                  <a:pt x="1811166" y="578356"/>
                </a:cubicBezTo>
                <a:cubicBezTo>
                  <a:pt x="1811064" y="592015"/>
                  <a:pt x="1799927" y="603010"/>
                  <a:pt x="1786265" y="602916"/>
                </a:cubicBezTo>
                <a:cubicBezTo>
                  <a:pt x="1772603" y="602916"/>
                  <a:pt x="1761534" y="591842"/>
                  <a:pt x="1761534" y="578185"/>
                </a:cubicBezTo>
                <a:cubicBezTo>
                  <a:pt x="1761534" y="578133"/>
                  <a:pt x="1761534" y="578066"/>
                  <a:pt x="1761534" y="578014"/>
                </a:cubicBezTo>
                <a:cubicBezTo>
                  <a:pt x="1761534" y="564352"/>
                  <a:pt x="1772603" y="553283"/>
                  <a:pt x="1786265" y="553283"/>
                </a:cubicBezTo>
                <a:close/>
                <a:moveTo>
                  <a:pt x="1724864" y="553283"/>
                </a:moveTo>
                <a:cubicBezTo>
                  <a:pt x="1738526" y="553283"/>
                  <a:pt x="1749595" y="564352"/>
                  <a:pt x="1749595" y="578014"/>
                </a:cubicBezTo>
                <a:cubicBezTo>
                  <a:pt x="1749595" y="578066"/>
                  <a:pt x="1749595" y="578133"/>
                  <a:pt x="1749595" y="578185"/>
                </a:cubicBezTo>
                <a:cubicBezTo>
                  <a:pt x="1749493" y="591749"/>
                  <a:pt x="1738424" y="602669"/>
                  <a:pt x="1724864" y="602574"/>
                </a:cubicBezTo>
                <a:cubicBezTo>
                  <a:pt x="1724745" y="602574"/>
                  <a:pt x="1724642" y="602574"/>
                  <a:pt x="1724523" y="602574"/>
                </a:cubicBezTo>
                <a:cubicBezTo>
                  <a:pt x="1711049" y="602481"/>
                  <a:pt x="1700201" y="591484"/>
                  <a:pt x="1700303" y="578014"/>
                </a:cubicBezTo>
                <a:cubicBezTo>
                  <a:pt x="1700303" y="577963"/>
                  <a:pt x="1700303" y="577895"/>
                  <a:pt x="1700303" y="577844"/>
                </a:cubicBezTo>
                <a:cubicBezTo>
                  <a:pt x="1700303" y="564283"/>
                  <a:pt x="1711305" y="553283"/>
                  <a:pt x="1724864" y="553283"/>
                </a:cubicBezTo>
                <a:close/>
                <a:moveTo>
                  <a:pt x="1664145" y="553283"/>
                </a:moveTo>
                <a:cubicBezTo>
                  <a:pt x="1664367" y="553283"/>
                  <a:pt x="1664606" y="553283"/>
                  <a:pt x="1664844" y="553300"/>
                </a:cubicBezTo>
                <a:cubicBezTo>
                  <a:pt x="1678301" y="553676"/>
                  <a:pt x="1688910" y="564899"/>
                  <a:pt x="1688535" y="578356"/>
                </a:cubicBezTo>
                <a:cubicBezTo>
                  <a:pt x="1688433" y="591760"/>
                  <a:pt x="1677551" y="602574"/>
                  <a:pt x="1664145" y="602574"/>
                </a:cubicBezTo>
                <a:cubicBezTo>
                  <a:pt x="1663906" y="602574"/>
                  <a:pt x="1663684" y="602571"/>
                  <a:pt x="1663446" y="602565"/>
                </a:cubicBezTo>
                <a:cubicBezTo>
                  <a:pt x="1650074" y="602188"/>
                  <a:pt x="1639551" y="591043"/>
                  <a:pt x="1639925" y="577673"/>
                </a:cubicBezTo>
                <a:cubicBezTo>
                  <a:pt x="1639925" y="577622"/>
                  <a:pt x="1639925" y="577554"/>
                  <a:pt x="1639925" y="577503"/>
                </a:cubicBezTo>
                <a:cubicBezTo>
                  <a:pt x="1639925" y="564131"/>
                  <a:pt x="1650773" y="553283"/>
                  <a:pt x="1664145" y="553283"/>
                </a:cubicBezTo>
                <a:close/>
                <a:moveTo>
                  <a:pt x="5995" y="511881"/>
                </a:moveTo>
                <a:cubicBezTo>
                  <a:pt x="8727" y="511881"/>
                  <a:pt x="10941" y="514095"/>
                  <a:pt x="10941" y="516827"/>
                </a:cubicBezTo>
                <a:cubicBezTo>
                  <a:pt x="10941" y="519559"/>
                  <a:pt x="8727" y="521773"/>
                  <a:pt x="5995" y="521773"/>
                </a:cubicBezTo>
                <a:cubicBezTo>
                  <a:pt x="3263" y="521773"/>
                  <a:pt x="1049" y="519559"/>
                  <a:pt x="1049" y="516827"/>
                </a:cubicBezTo>
                <a:cubicBezTo>
                  <a:pt x="1049" y="514095"/>
                  <a:pt x="3263" y="511881"/>
                  <a:pt x="5995" y="511881"/>
                </a:cubicBezTo>
                <a:close/>
                <a:moveTo>
                  <a:pt x="67030" y="510139"/>
                </a:moveTo>
                <a:cubicBezTo>
                  <a:pt x="70799" y="510139"/>
                  <a:pt x="73853" y="513192"/>
                  <a:pt x="73853" y="516962"/>
                </a:cubicBezTo>
                <a:cubicBezTo>
                  <a:pt x="73853" y="520731"/>
                  <a:pt x="70799" y="523784"/>
                  <a:pt x="67030" y="523784"/>
                </a:cubicBezTo>
                <a:cubicBezTo>
                  <a:pt x="63261" y="523784"/>
                  <a:pt x="60208" y="520731"/>
                  <a:pt x="60208" y="516962"/>
                </a:cubicBezTo>
                <a:cubicBezTo>
                  <a:pt x="60208" y="513192"/>
                  <a:pt x="63261" y="510139"/>
                  <a:pt x="67030" y="510139"/>
                </a:cubicBezTo>
                <a:close/>
                <a:moveTo>
                  <a:pt x="129113" y="509287"/>
                </a:moveTo>
                <a:cubicBezTo>
                  <a:pt x="133360" y="509287"/>
                  <a:pt x="136788" y="512716"/>
                  <a:pt x="136788" y="516962"/>
                </a:cubicBezTo>
                <a:cubicBezTo>
                  <a:pt x="136788" y="521209"/>
                  <a:pt x="133360" y="524630"/>
                  <a:pt x="129113" y="524630"/>
                </a:cubicBezTo>
                <a:cubicBezTo>
                  <a:pt x="124866" y="524630"/>
                  <a:pt x="121438" y="521209"/>
                  <a:pt x="121438" y="516962"/>
                </a:cubicBezTo>
                <a:cubicBezTo>
                  <a:pt x="121438" y="512716"/>
                  <a:pt x="124866" y="509287"/>
                  <a:pt x="129113" y="509287"/>
                </a:cubicBezTo>
                <a:close/>
                <a:moveTo>
                  <a:pt x="189833" y="508434"/>
                </a:moveTo>
                <a:cubicBezTo>
                  <a:pt x="194540" y="508434"/>
                  <a:pt x="198360" y="512254"/>
                  <a:pt x="198360" y="516961"/>
                </a:cubicBezTo>
                <a:cubicBezTo>
                  <a:pt x="198360" y="521669"/>
                  <a:pt x="194540" y="525482"/>
                  <a:pt x="189833" y="525482"/>
                </a:cubicBezTo>
                <a:cubicBezTo>
                  <a:pt x="185159" y="525397"/>
                  <a:pt x="181390" y="521635"/>
                  <a:pt x="181305" y="516961"/>
                </a:cubicBezTo>
                <a:cubicBezTo>
                  <a:pt x="181305" y="512254"/>
                  <a:pt x="185125" y="508434"/>
                  <a:pt x="189833" y="508434"/>
                </a:cubicBezTo>
                <a:close/>
                <a:moveTo>
                  <a:pt x="251234" y="507752"/>
                </a:moveTo>
                <a:cubicBezTo>
                  <a:pt x="256317" y="507752"/>
                  <a:pt x="260444" y="511879"/>
                  <a:pt x="260444" y="516962"/>
                </a:cubicBezTo>
                <a:cubicBezTo>
                  <a:pt x="260444" y="522044"/>
                  <a:pt x="256317" y="526165"/>
                  <a:pt x="251234" y="526165"/>
                </a:cubicBezTo>
                <a:cubicBezTo>
                  <a:pt x="246186" y="526079"/>
                  <a:pt x="242109" y="522010"/>
                  <a:pt x="242024" y="516962"/>
                </a:cubicBezTo>
                <a:cubicBezTo>
                  <a:pt x="242024" y="511879"/>
                  <a:pt x="246151" y="507752"/>
                  <a:pt x="251234" y="507752"/>
                </a:cubicBezTo>
                <a:close/>
                <a:moveTo>
                  <a:pt x="312635" y="506898"/>
                </a:moveTo>
                <a:cubicBezTo>
                  <a:pt x="312755" y="506898"/>
                  <a:pt x="312857" y="506898"/>
                  <a:pt x="312976" y="506898"/>
                </a:cubicBezTo>
                <a:cubicBezTo>
                  <a:pt x="318434" y="507001"/>
                  <a:pt x="322800" y="511504"/>
                  <a:pt x="322698" y="516961"/>
                </a:cubicBezTo>
                <a:cubicBezTo>
                  <a:pt x="322698" y="522522"/>
                  <a:pt x="318196" y="527017"/>
                  <a:pt x="312635" y="527017"/>
                </a:cubicBezTo>
                <a:cubicBezTo>
                  <a:pt x="307109" y="526932"/>
                  <a:pt x="302657" y="522488"/>
                  <a:pt x="302573" y="516961"/>
                </a:cubicBezTo>
                <a:cubicBezTo>
                  <a:pt x="302573" y="511401"/>
                  <a:pt x="307075" y="506898"/>
                  <a:pt x="312635" y="506898"/>
                </a:cubicBezTo>
                <a:close/>
                <a:moveTo>
                  <a:pt x="374036" y="506045"/>
                </a:moveTo>
                <a:cubicBezTo>
                  <a:pt x="374156" y="506045"/>
                  <a:pt x="374258" y="506045"/>
                  <a:pt x="374378" y="506045"/>
                </a:cubicBezTo>
                <a:cubicBezTo>
                  <a:pt x="380313" y="506148"/>
                  <a:pt x="385055" y="511026"/>
                  <a:pt x="384952" y="516961"/>
                </a:cubicBezTo>
                <a:cubicBezTo>
                  <a:pt x="384952" y="522982"/>
                  <a:pt x="380057" y="527870"/>
                  <a:pt x="374036" y="527870"/>
                </a:cubicBezTo>
                <a:cubicBezTo>
                  <a:pt x="368015" y="527870"/>
                  <a:pt x="363121" y="522982"/>
                  <a:pt x="363121" y="516961"/>
                </a:cubicBezTo>
                <a:cubicBezTo>
                  <a:pt x="363121" y="510940"/>
                  <a:pt x="368015" y="506045"/>
                  <a:pt x="374036" y="506045"/>
                </a:cubicBezTo>
                <a:close/>
                <a:moveTo>
                  <a:pt x="436119" y="505364"/>
                </a:moveTo>
                <a:cubicBezTo>
                  <a:pt x="436239" y="505364"/>
                  <a:pt x="436341" y="505364"/>
                  <a:pt x="436460" y="505364"/>
                </a:cubicBezTo>
                <a:cubicBezTo>
                  <a:pt x="442772" y="505467"/>
                  <a:pt x="447820" y="510651"/>
                  <a:pt x="447717" y="516961"/>
                </a:cubicBezTo>
                <a:cubicBezTo>
                  <a:pt x="447717" y="523374"/>
                  <a:pt x="442533" y="528552"/>
                  <a:pt x="436119" y="528552"/>
                </a:cubicBezTo>
                <a:cubicBezTo>
                  <a:pt x="429758" y="528467"/>
                  <a:pt x="424607" y="523324"/>
                  <a:pt x="424522" y="516961"/>
                </a:cubicBezTo>
                <a:cubicBezTo>
                  <a:pt x="424522" y="510549"/>
                  <a:pt x="429706" y="505364"/>
                  <a:pt x="436119" y="505364"/>
                </a:cubicBezTo>
                <a:close/>
                <a:moveTo>
                  <a:pt x="496839" y="504510"/>
                </a:moveTo>
                <a:cubicBezTo>
                  <a:pt x="496958" y="504510"/>
                  <a:pt x="497060" y="504510"/>
                  <a:pt x="497179" y="504510"/>
                </a:cubicBezTo>
                <a:cubicBezTo>
                  <a:pt x="503968" y="504614"/>
                  <a:pt x="509392" y="510174"/>
                  <a:pt x="509290" y="516961"/>
                </a:cubicBezTo>
                <a:cubicBezTo>
                  <a:pt x="509290" y="523835"/>
                  <a:pt x="503712" y="529405"/>
                  <a:pt x="496839" y="529405"/>
                </a:cubicBezTo>
                <a:cubicBezTo>
                  <a:pt x="489965" y="529405"/>
                  <a:pt x="484388" y="523835"/>
                  <a:pt x="484388" y="516961"/>
                </a:cubicBezTo>
                <a:cubicBezTo>
                  <a:pt x="484388" y="510088"/>
                  <a:pt x="489965" y="504510"/>
                  <a:pt x="496839" y="504510"/>
                </a:cubicBezTo>
                <a:close/>
                <a:moveTo>
                  <a:pt x="558240" y="503829"/>
                </a:moveTo>
                <a:cubicBezTo>
                  <a:pt x="558360" y="503829"/>
                  <a:pt x="558462" y="503829"/>
                  <a:pt x="558581" y="503829"/>
                </a:cubicBezTo>
                <a:cubicBezTo>
                  <a:pt x="565745" y="503931"/>
                  <a:pt x="571476" y="509799"/>
                  <a:pt x="571373" y="516962"/>
                </a:cubicBezTo>
                <a:cubicBezTo>
                  <a:pt x="571373" y="524203"/>
                  <a:pt x="565489" y="530088"/>
                  <a:pt x="558240" y="530088"/>
                </a:cubicBezTo>
                <a:cubicBezTo>
                  <a:pt x="551026" y="530002"/>
                  <a:pt x="545192" y="524169"/>
                  <a:pt x="545108" y="516962"/>
                </a:cubicBezTo>
                <a:cubicBezTo>
                  <a:pt x="545108" y="509713"/>
                  <a:pt x="550991" y="503829"/>
                  <a:pt x="558240" y="503829"/>
                </a:cubicBezTo>
                <a:close/>
                <a:moveTo>
                  <a:pt x="619642" y="502975"/>
                </a:moveTo>
                <a:cubicBezTo>
                  <a:pt x="627368" y="502975"/>
                  <a:pt x="633627" y="509235"/>
                  <a:pt x="633627" y="516961"/>
                </a:cubicBezTo>
                <a:cubicBezTo>
                  <a:pt x="633627" y="524681"/>
                  <a:pt x="627368" y="530940"/>
                  <a:pt x="619642" y="530940"/>
                </a:cubicBezTo>
                <a:cubicBezTo>
                  <a:pt x="611915" y="530940"/>
                  <a:pt x="605656" y="524681"/>
                  <a:pt x="605656" y="516961"/>
                </a:cubicBezTo>
                <a:cubicBezTo>
                  <a:pt x="605656" y="509235"/>
                  <a:pt x="611915" y="502975"/>
                  <a:pt x="619642" y="502975"/>
                </a:cubicBezTo>
                <a:close/>
                <a:moveTo>
                  <a:pt x="743126" y="502122"/>
                </a:moveTo>
                <a:cubicBezTo>
                  <a:pt x="751704" y="502122"/>
                  <a:pt x="758646" y="509064"/>
                  <a:pt x="758646" y="517643"/>
                </a:cubicBezTo>
                <a:cubicBezTo>
                  <a:pt x="758646" y="517695"/>
                  <a:pt x="758646" y="517763"/>
                  <a:pt x="758646" y="517814"/>
                </a:cubicBezTo>
                <a:cubicBezTo>
                  <a:pt x="758544" y="526284"/>
                  <a:pt x="751602" y="533089"/>
                  <a:pt x="743126" y="532987"/>
                </a:cubicBezTo>
                <a:cubicBezTo>
                  <a:pt x="743074" y="532987"/>
                  <a:pt x="743006" y="532987"/>
                  <a:pt x="742955" y="532987"/>
                </a:cubicBezTo>
                <a:cubicBezTo>
                  <a:pt x="734478" y="532987"/>
                  <a:pt x="727605" y="526113"/>
                  <a:pt x="727605" y="517643"/>
                </a:cubicBezTo>
                <a:cubicBezTo>
                  <a:pt x="727605" y="509064"/>
                  <a:pt x="734547" y="502122"/>
                  <a:pt x="743126" y="502122"/>
                </a:cubicBezTo>
                <a:close/>
                <a:moveTo>
                  <a:pt x="681042" y="502122"/>
                </a:moveTo>
                <a:cubicBezTo>
                  <a:pt x="689229" y="502122"/>
                  <a:pt x="695881" y="508775"/>
                  <a:pt x="695881" y="516961"/>
                </a:cubicBezTo>
                <a:cubicBezTo>
                  <a:pt x="695881" y="525140"/>
                  <a:pt x="689229" y="531793"/>
                  <a:pt x="681042" y="531793"/>
                </a:cubicBezTo>
                <a:cubicBezTo>
                  <a:pt x="672856" y="531793"/>
                  <a:pt x="666204" y="525140"/>
                  <a:pt x="666204" y="516961"/>
                </a:cubicBezTo>
                <a:cubicBezTo>
                  <a:pt x="666204" y="508775"/>
                  <a:pt x="672838" y="502122"/>
                  <a:pt x="681042" y="502122"/>
                </a:cubicBezTo>
                <a:close/>
                <a:moveTo>
                  <a:pt x="803844" y="500587"/>
                </a:moveTo>
                <a:cubicBezTo>
                  <a:pt x="813259" y="500587"/>
                  <a:pt x="820900" y="508229"/>
                  <a:pt x="820900" y="517643"/>
                </a:cubicBezTo>
                <a:cubicBezTo>
                  <a:pt x="820440" y="526726"/>
                  <a:pt x="812935" y="533856"/>
                  <a:pt x="803844" y="533839"/>
                </a:cubicBezTo>
                <a:cubicBezTo>
                  <a:pt x="794754" y="533856"/>
                  <a:pt x="787249" y="526726"/>
                  <a:pt x="786789" y="517643"/>
                </a:cubicBezTo>
                <a:cubicBezTo>
                  <a:pt x="786789" y="508229"/>
                  <a:pt x="794430" y="500587"/>
                  <a:pt x="803844" y="500587"/>
                </a:cubicBezTo>
                <a:close/>
                <a:moveTo>
                  <a:pt x="865246" y="499906"/>
                </a:moveTo>
                <a:cubicBezTo>
                  <a:pt x="874661" y="499906"/>
                  <a:pt x="882302" y="507546"/>
                  <a:pt x="882302" y="516961"/>
                </a:cubicBezTo>
                <a:cubicBezTo>
                  <a:pt x="882302" y="526369"/>
                  <a:pt x="874661" y="534010"/>
                  <a:pt x="865246" y="534010"/>
                </a:cubicBezTo>
                <a:cubicBezTo>
                  <a:pt x="855832" y="534010"/>
                  <a:pt x="848191" y="526369"/>
                  <a:pt x="848191" y="516961"/>
                </a:cubicBezTo>
                <a:cubicBezTo>
                  <a:pt x="848191" y="507546"/>
                  <a:pt x="855832" y="499906"/>
                  <a:pt x="865246" y="499906"/>
                </a:cubicBezTo>
                <a:close/>
                <a:moveTo>
                  <a:pt x="927014" y="499089"/>
                </a:moveTo>
                <a:cubicBezTo>
                  <a:pt x="936811" y="499089"/>
                  <a:pt x="944752" y="507032"/>
                  <a:pt x="944752" y="516827"/>
                </a:cubicBezTo>
                <a:cubicBezTo>
                  <a:pt x="944752" y="526617"/>
                  <a:pt x="936811" y="534558"/>
                  <a:pt x="927014" y="534558"/>
                </a:cubicBezTo>
                <a:cubicBezTo>
                  <a:pt x="917218" y="534558"/>
                  <a:pt x="909276" y="526617"/>
                  <a:pt x="909276" y="516827"/>
                </a:cubicBezTo>
                <a:cubicBezTo>
                  <a:pt x="909276" y="507032"/>
                  <a:pt x="917218" y="499089"/>
                  <a:pt x="927014" y="499089"/>
                </a:cubicBezTo>
                <a:close/>
                <a:moveTo>
                  <a:pt x="988048" y="498370"/>
                </a:moveTo>
                <a:cubicBezTo>
                  <a:pt x="998316" y="498370"/>
                  <a:pt x="1006640" y="506695"/>
                  <a:pt x="1006640" y="516961"/>
                </a:cubicBezTo>
                <a:cubicBezTo>
                  <a:pt x="1006640" y="517013"/>
                  <a:pt x="1006640" y="517081"/>
                  <a:pt x="1006640" y="517132"/>
                </a:cubicBezTo>
                <a:cubicBezTo>
                  <a:pt x="1006537" y="527290"/>
                  <a:pt x="998214" y="535476"/>
                  <a:pt x="988048" y="535374"/>
                </a:cubicBezTo>
                <a:cubicBezTo>
                  <a:pt x="987997" y="535374"/>
                  <a:pt x="987929" y="535374"/>
                  <a:pt x="987878" y="535374"/>
                </a:cubicBezTo>
                <a:cubicBezTo>
                  <a:pt x="977696" y="535374"/>
                  <a:pt x="969458" y="527119"/>
                  <a:pt x="969458" y="516961"/>
                </a:cubicBezTo>
                <a:cubicBezTo>
                  <a:pt x="969458" y="506695"/>
                  <a:pt x="977781" y="498370"/>
                  <a:pt x="988048" y="498370"/>
                </a:cubicBezTo>
                <a:close/>
                <a:moveTo>
                  <a:pt x="1050132" y="497688"/>
                </a:moveTo>
                <a:cubicBezTo>
                  <a:pt x="1050303" y="497688"/>
                  <a:pt x="1050473" y="497688"/>
                  <a:pt x="1050643" y="497688"/>
                </a:cubicBezTo>
                <a:cubicBezTo>
                  <a:pt x="1061201" y="497877"/>
                  <a:pt x="1069592" y="506592"/>
                  <a:pt x="1069405" y="517132"/>
                </a:cubicBezTo>
                <a:cubicBezTo>
                  <a:pt x="1069405" y="517183"/>
                  <a:pt x="1069405" y="517252"/>
                  <a:pt x="1069405" y="517303"/>
                </a:cubicBezTo>
                <a:cubicBezTo>
                  <a:pt x="1069303" y="527853"/>
                  <a:pt x="1060689" y="536330"/>
                  <a:pt x="1050132" y="536228"/>
                </a:cubicBezTo>
                <a:cubicBezTo>
                  <a:pt x="1039489" y="536228"/>
                  <a:pt x="1030859" y="527598"/>
                  <a:pt x="1030859" y="516962"/>
                </a:cubicBezTo>
                <a:cubicBezTo>
                  <a:pt x="1030859" y="506320"/>
                  <a:pt x="1039489" y="497688"/>
                  <a:pt x="1050132" y="497688"/>
                </a:cubicBezTo>
                <a:close/>
                <a:moveTo>
                  <a:pt x="1110851" y="497007"/>
                </a:moveTo>
                <a:cubicBezTo>
                  <a:pt x="1121870" y="497007"/>
                  <a:pt x="1130807" y="505945"/>
                  <a:pt x="1130807" y="516962"/>
                </a:cubicBezTo>
                <a:cubicBezTo>
                  <a:pt x="1130807" y="517013"/>
                  <a:pt x="1130807" y="517081"/>
                  <a:pt x="1130807" y="517132"/>
                </a:cubicBezTo>
                <a:cubicBezTo>
                  <a:pt x="1130705" y="528058"/>
                  <a:pt x="1121784" y="536842"/>
                  <a:pt x="1110851" y="536740"/>
                </a:cubicBezTo>
                <a:cubicBezTo>
                  <a:pt x="1099919" y="536740"/>
                  <a:pt x="1091067" y="527888"/>
                  <a:pt x="1091067" y="516962"/>
                </a:cubicBezTo>
                <a:cubicBezTo>
                  <a:pt x="1091067" y="516911"/>
                  <a:pt x="1091067" y="516842"/>
                  <a:pt x="1091067" y="516791"/>
                </a:cubicBezTo>
                <a:cubicBezTo>
                  <a:pt x="1091067" y="505859"/>
                  <a:pt x="1099919" y="497007"/>
                  <a:pt x="1110851" y="497007"/>
                </a:cubicBezTo>
                <a:close/>
                <a:moveTo>
                  <a:pt x="1172619" y="496190"/>
                </a:moveTo>
                <a:cubicBezTo>
                  <a:pt x="1184017" y="496190"/>
                  <a:pt x="1193256" y="505430"/>
                  <a:pt x="1193256" y="516827"/>
                </a:cubicBezTo>
                <a:cubicBezTo>
                  <a:pt x="1193256" y="528216"/>
                  <a:pt x="1184017" y="537457"/>
                  <a:pt x="1172619" y="537457"/>
                </a:cubicBezTo>
                <a:cubicBezTo>
                  <a:pt x="1161221" y="537457"/>
                  <a:pt x="1151981" y="528216"/>
                  <a:pt x="1151981" y="516827"/>
                </a:cubicBezTo>
                <a:cubicBezTo>
                  <a:pt x="1151981" y="505430"/>
                  <a:pt x="1161221" y="496190"/>
                  <a:pt x="1172619" y="496190"/>
                </a:cubicBezTo>
                <a:close/>
                <a:moveTo>
                  <a:pt x="1233654" y="495642"/>
                </a:moveTo>
                <a:cubicBezTo>
                  <a:pt x="1245423" y="495642"/>
                  <a:pt x="1254974" y="505194"/>
                  <a:pt x="1254974" y="516961"/>
                </a:cubicBezTo>
                <a:cubicBezTo>
                  <a:pt x="1254974" y="517012"/>
                  <a:pt x="1254974" y="517081"/>
                  <a:pt x="1254974" y="517132"/>
                </a:cubicBezTo>
                <a:cubicBezTo>
                  <a:pt x="1254871" y="528808"/>
                  <a:pt x="1245337" y="538206"/>
                  <a:pt x="1233654" y="538104"/>
                </a:cubicBezTo>
                <a:cubicBezTo>
                  <a:pt x="1233534" y="538104"/>
                  <a:pt x="1233432" y="538104"/>
                  <a:pt x="1233313" y="538104"/>
                </a:cubicBezTo>
                <a:cubicBezTo>
                  <a:pt x="1221732" y="538001"/>
                  <a:pt x="1212402" y="528536"/>
                  <a:pt x="1212504" y="516961"/>
                </a:cubicBezTo>
                <a:cubicBezTo>
                  <a:pt x="1212504" y="516910"/>
                  <a:pt x="1212504" y="516842"/>
                  <a:pt x="1212504" y="516791"/>
                </a:cubicBezTo>
                <a:cubicBezTo>
                  <a:pt x="1212504" y="505108"/>
                  <a:pt x="1221971" y="495642"/>
                  <a:pt x="1233654" y="495642"/>
                </a:cubicBezTo>
                <a:close/>
                <a:moveTo>
                  <a:pt x="1295054" y="494960"/>
                </a:moveTo>
                <a:cubicBezTo>
                  <a:pt x="1307198" y="494960"/>
                  <a:pt x="1317057" y="504819"/>
                  <a:pt x="1317057" y="516962"/>
                </a:cubicBezTo>
                <a:cubicBezTo>
                  <a:pt x="1317057" y="517013"/>
                  <a:pt x="1317057" y="517081"/>
                  <a:pt x="1317057" y="517132"/>
                </a:cubicBezTo>
                <a:cubicBezTo>
                  <a:pt x="1316955" y="529184"/>
                  <a:pt x="1307113" y="538888"/>
                  <a:pt x="1295054" y="538786"/>
                </a:cubicBezTo>
                <a:cubicBezTo>
                  <a:pt x="1295003" y="538786"/>
                  <a:pt x="1294935" y="538786"/>
                  <a:pt x="1294884" y="538786"/>
                </a:cubicBezTo>
                <a:cubicBezTo>
                  <a:pt x="1282826" y="538786"/>
                  <a:pt x="1273053" y="529013"/>
                  <a:pt x="1273053" y="516962"/>
                </a:cubicBezTo>
                <a:cubicBezTo>
                  <a:pt x="1273053" y="504819"/>
                  <a:pt x="1282911" y="494960"/>
                  <a:pt x="1295054" y="494960"/>
                </a:cubicBezTo>
                <a:close/>
                <a:moveTo>
                  <a:pt x="1971151" y="494619"/>
                </a:moveTo>
                <a:cubicBezTo>
                  <a:pt x="1971270" y="494619"/>
                  <a:pt x="1971373" y="494619"/>
                  <a:pt x="1971492" y="494619"/>
                </a:cubicBezTo>
                <a:cubicBezTo>
                  <a:pt x="1983738" y="494722"/>
                  <a:pt x="1993597" y="504716"/>
                  <a:pt x="1993494" y="516962"/>
                </a:cubicBezTo>
                <a:cubicBezTo>
                  <a:pt x="1993494" y="517013"/>
                  <a:pt x="1993494" y="517081"/>
                  <a:pt x="1993494" y="517132"/>
                </a:cubicBezTo>
                <a:cubicBezTo>
                  <a:pt x="1993391" y="529371"/>
                  <a:pt x="1983397" y="539230"/>
                  <a:pt x="1971151" y="539127"/>
                </a:cubicBezTo>
                <a:cubicBezTo>
                  <a:pt x="1958870" y="539127"/>
                  <a:pt x="1948893" y="529235"/>
                  <a:pt x="1948808" y="516962"/>
                </a:cubicBezTo>
                <a:cubicBezTo>
                  <a:pt x="1948808" y="504631"/>
                  <a:pt x="1958819" y="494619"/>
                  <a:pt x="1971151" y="494619"/>
                </a:cubicBezTo>
                <a:close/>
                <a:moveTo>
                  <a:pt x="1356822" y="494143"/>
                </a:moveTo>
                <a:cubicBezTo>
                  <a:pt x="1369350" y="494143"/>
                  <a:pt x="1379507" y="504299"/>
                  <a:pt x="1379507" y="516827"/>
                </a:cubicBezTo>
                <a:cubicBezTo>
                  <a:pt x="1379507" y="529349"/>
                  <a:pt x="1369351" y="539505"/>
                  <a:pt x="1356822" y="539505"/>
                </a:cubicBezTo>
                <a:cubicBezTo>
                  <a:pt x="1344294" y="539505"/>
                  <a:pt x="1334138" y="529349"/>
                  <a:pt x="1334138" y="516827"/>
                </a:cubicBezTo>
                <a:cubicBezTo>
                  <a:pt x="1334138" y="504299"/>
                  <a:pt x="1344294" y="494143"/>
                  <a:pt x="1356822" y="494143"/>
                </a:cubicBezTo>
                <a:close/>
                <a:moveTo>
                  <a:pt x="1417858" y="493766"/>
                </a:moveTo>
                <a:cubicBezTo>
                  <a:pt x="1430667" y="493766"/>
                  <a:pt x="1441054" y="504154"/>
                  <a:pt x="1441054" y="516961"/>
                </a:cubicBezTo>
                <a:cubicBezTo>
                  <a:pt x="1441054" y="517013"/>
                  <a:pt x="1441054" y="517081"/>
                  <a:pt x="1441054" y="517132"/>
                </a:cubicBezTo>
                <a:cubicBezTo>
                  <a:pt x="1440952" y="529849"/>
                  <a:pt x="1430582" y="540082"/>
                  <a:pt x="1417858" y="539980"/>
                </a:cubicBezTo>
                <a:cubicBezTo>
                  <a:pt x="1417739" y="539980"/>
                  <a:pt x="1417636" y="539980"/>
                  <a:pt x="1417517" y="539980"/>
                </a:cubicBezTo>
                <a:cubicBezTo>
                  <a:pt x="1404895" y="539878"/>
                  <a:pt x="1394730" y="529576"/>
                  <a:pt x="1394832" y="516961"/>
                </a:cubicBezTo>
                <a:cubicBezTo>
                  <a:pt x="1394832" y="516910"/>
                  <a:pt x="1394832" y="516842"/>
                  <a:pt x="1394832" y="516791"/>
                </a:cubicBezTo>
                <a:cubicBezTo>
                  <a:pt x="1394832" y="504068"/>
                  <a:pt x="1405134" y="493766"/>
                  <a:pt x="1417858" y="493766"/>
                </a:cubicBezTo>
                <a:close/>
                <a:moveTo>
                  <a:pt x="1479259" y="493083"/>
                </a:moveTo>
                <a:cubicBezTo>
                  <a:pt x="1492443" y="493083"/>
                  <a:pt x="1503137" y="503777"/>
                  <a:pt x="1503137" y="516962"/>
                </a:cubicBezTo>
                <a:cubicBezTo>
                  <a:pt x="1503051" y="530071"/>
                  <a:pt x="1492374" y="540662"/>
                  <a:pt x="1479259" y="540662"/>
                </a:cubicBezTo>
                <a:cubicBezTo>
                  <a:pt x="1466160" y="540662"/>
                  <a:pt x="1455551" y="530054"/>
                  <a:pt x="1455551" y="516962"/>
                </a:cubicBezTo>
                <a:cubicBezTo>
                  <a:pt x="1455551" y="516910"/>
                  <a:pt x="1455551" y="516842"/>
                  <a:pt x="1455551" y="516791"/>
                </a:cubicBezTo>
                <a:cubicBezTo>
                  <a:pt x="1455551" y="503693"/>
                  <a:pt x="1466160" y="493083"/>
                  <a:pt x="1479259" y="493083"/>
                </a:cubicBezTo>
                <a:close/>
                <a:moveTo>
                  <a:pt x="1540660" y="492572"/>
                </a:moveTo>
                <a:cubicBezTo>
                  <a:pt x="1554134" y="492572"/>
                  <a:pt x="1565050" y="503488"/>
                  <a:pt x="1565050" y="516961"/>
                </a:cubicBezTo>
                <a:cubicBezTo>
                  <a:pt x="1564965" y="530360"/>
                  <a:pt x="1554066" y="541173"/>
                  <a:pt x="1540660" y="541173"/>
                </a:cubicBezTo>
                <a:cubicBezTo>
                  <a:pt x="1527288" y="541173"/>
                  <a:pt x="1516441" y="530326"/>
                  <a:pt x="1516441" y="516961"/>
                </a:cubicBezTo>
                <a:cubicBezTo>
                  <a:pt x="1516441" y="516910"/>
                  <a:pt x="1516441" y="516842"/>
                  <a:pt x="1516441" y="516791"/>
                </a:cubicBezTo>
                <a:cubicBezTo>
                  <a:pt x="1516441" y="503420"/>
                  <a:pt x="1527288" y="492572"/>
                  <a:pt x="1540660" y="492572"/>
                </a:cubicBezTo>
                <a:close/>
                <a:moveTo>
                  <a:pt x="1602061" y="492231"/>
                </a:moveTo>
                <a:cubicBezTo>
                  <a:pt x="1615724" y="492231"/>
                  <a:pt x="1626793" y="503300"/>
                  <a:pt x="1626793" y="516962"/>
                </a:cubicBezTo>
                <a:cubicBezTo>
                  <a:pt x="1626793" y="517013"/>
                  <a:pt x="1626793" y="517081"/>
                  <a:pt x="1626793" y="517132"/>
                </a:cubicBezTo>
                <a:cubicBezTo>
                  <a:pt x="1626690" y="530685"/>
                  <a:pt x="1615621" y="541617"/>
                  <a:pt x="1602061" y="541515"/>
                </a:cubicBezTo>
                <a:cubicBezTo>
                  <a:pt x="1601942" y="541515"/>
                  <a:pt x="1601840" y="541515"/>
                  <a:pt x="1601720" y="541515"/>
                </a:cubicBezTo>
                <a:cubicBezTo>
                  <a:pt x="1588246" y="541413"/>
                  <a:pt x="1577399" y="530429"/>
                  <a:pt x="1577501" y="516962"/>
                </a:cubicBezTo>
                <a:cubicBezTo>
                  <a:pt x="1577501" y="516910"/>
                  <a:pt x="1577501" y="516842"/>
                  <a:pt x="1577501" y="516791"/>
                </a:cubicBezTo>
                <a:cubicBezTo>
                  <a:pt x="1577501" y="503232"/>
                  <a:pt x="1588502" y="492231"/>
                  <a:pt x="1602061" y="492231"/>
                </a:cubicBezTo>
                <a:close/>
                <a:moveTo>
                  <a:pt x="1664145" y="491718"/>
                </a:moveTo>
                <a:cubicBezTo>
                  <a:pt x="1678079" y="491718"/>
                  <a:pt x="1689388" y="503028"/>
                  <a:pt x="1689388" y="516961"/>
                </a:cubicBezTo>
                <a:cubicBezTo>
                  <a:pt x="1689388" y="517012"/>
                  <a:pt x="1689388" y="517081"/>
                  <a:pt x="1689388" y="517132"/>
                </a:cubicBezTo>
                <a:cubicBezTo>
                  <a:pt x="1689285" y="530973"/>
                  <a:pt x="1677994" y="542128"/>
                  <a:pt x="1664145" y="542026"/>
                </a:cubicBezTo>
                <a:cubicBezTo>
                  <a:pt x="1650295" y="542026"/>
                  <a:pt x="1639073" y="530804"/>
                  <a:pt x="1639073" y="516961"/>
                </a:cubicBezTo>
                <a:cubicBezTo>
                  <a:pt x="1639073" y="516910"/>
                  <a:pt x="1639073" y="516842"/>
                  <a:pt x="1639073" y="516791"/>
                </a:cubicBezTo>
                <a:cubicBezTo>
                  <a:pt x="1639073" y="502942"/>
                  <a:pt x="1650295" y="491718"/>
                  <a:pt x="1664145" y="491718"/>
                </a:cubicBezTo>
                <a:close/>
                <a:moveTo>
                  <a:pt x="1724863" y="491549"/>
                </a:moveTo>
                <a:cubicBezTo>
                  <a:pt x="1738900" y="491549"/>
                  <a:pt x="1750277" y="502926"/>
                  <a:pt x="1750277" y="516962"/>
                </a:cubicBezTo>
                <a:cubicBezTo>
                  <a:pt x="1750175" y="530923"/>
                  <a:pt x="1738832" y="542197"/>
                  <a:pt x="1724863" y="542197"/>
                </a:cubicBezTo>
                <a:cubicBezTo>
                  <a:pt x="1710929" y="542197"/>
                  <a:pt x="1699621" y="530889"/>
                  <a:pt x="1699621" y="516962"/>
                </a:cubicBezTo>
                <a:cubicBezTo>
                  <a:pt x="1699621" y="502993"/>
                  <a:pt x="1710895" y="491634"/>
                  <a:pt x="1724863" y="491549"/>
                </a:cubicBezTo>
                <a:close/>
                <a:moveTo>
                  <a:pt x="1786265" y="491207"/>
                </a:moveTo>
                <a:cubicBezTo>
                  <a:pt x="1786385" y="491207"/>
                  <a:pt x="1786487" y="491207"/>
                  <a:pt x="1786606" y="491207"/>
                </a:cubicBezTo>
                <a:cubicBezTo>
                  <a:pt x="1800729" y="491311"/>
                  <a:pt x="1812122" y="502841"/>
                  <a:pt x="1812020" y="516962"/>
                </a:cubicBezTo>
                <a:cubicBezTo>
                  <a:pt x="1812020" y="517013"/>
                  <a:pt x="1812020" y="517081"/>
                  <a:pt x="1812020" y="517132"/>
                </a:cubicBezTo>
                <a:cubicBezTo>
                  <a:pt x="1811917" y="531247"/>
                  <a:pt x="1800388" y="542641"/>
                  <a:pt x="1786265" y="542538"/>
                </a:cubicBezTo>
                <a:cubicBezTo>
                  <a:pt x="1772143" y="542538"/>
                  <a:pt x="1760682" y="531076"/>
                  <a:pt x="1760682" y="516962"/>
                </a:cubicBezTo>
                <a:cubicBezTo>
                  <a:pt x="1760682" y="516911"/>
                  <a:pt x="1760682" y="516842"/>
                  <a:pt x="1760682" y="516791"/>
                </a:cubicBezTo>
                <a:cubicBezTo>
                  <a:pt x="1760682" y="502670"/>
                  <a:pt x="1772143" y="491207"/>
                  <a:pt x="1786265" y="491207"/>
                </a:cubicBezTo>
                <a:close/>
                <a:moveTo>
                  <a:pt x="1909068" y="491037"/>
                </a:moveTo>
                <a:cubicBezTo>
                  <a:pt x="1923378" y="491037"/>
                  <a:pt x="1934993" y="502652"/>
                  <a:pt x="1934993" y="516961"/>
                </a:cubicBezTo>
                <a:cubicBezTo>
                  <a:pt x="1934890" y="531213"/>
                  <a:pt x="1923327" y="542709"/>
                  <a:pt x="1909068" y="542709"/>
                </a:cubicBezTo>
                <a:cubicBezTo>
                  <a:pt x="1894843" y="542709"/>
                  <a:pt x="1883314" y="531179"/>
                  <a:pt x="1883314" y="516961"/>
                </a:cubicBezTo>
                <a:cubicBezTo>
                  <a:pt x="1883314" y="516910"/>
                  <a:pt x="1883314" y="516842"/>
                  <a:pt x="1883314" y="516791"/>
                </a:cubicBezTo>
                <a:cubicBezTo>
                  <a:pt x="1883314" y="502567"/>
                  <a:pt x="1894843" y="491037"/>
                  <a:pt x="1909068" y="491037"/>
                </a:cubicBezTo>
                <a:close/>
                <a:moveTo>
                  <a:pt x="1847666" y="491037"/>
                </a:moveTo>
                <a:cubicBezTo>
                  <a:pt x="1861976" y="491037"/>
                  <a:pt x="1873591" y="502652"/>
                  <a:pt x="1873591" y="516961"/>
                </a:cubicBezTo>
                <a:cubicBezTo>
                  <a:pt x="1873506" y="531213"/>
                  <a:pt x="1861925" y="542709"/>
                  <a:pt x="1847666" y="542709"/>
                </a:cubicBezTo>
                <a:cubicBezTo>
                  <a:pt x="1833441" y="542709"/>
                  <a:pt x="1821912" y="531179"/>
                  <a:pt x="1821912" y="516961"/>
                </a:cubicBezTo>
                <a:cubicBezTo>
                  <a:pt x="1821912" y="516910"/>
                  <a:pt x="1821912" y="516842"/>
                  <a:pt x="1821912" y="516791"/>
                </a:cubicBezTo>
                <a:cubicBezTo>
                  <a:pt x="1821912" y="502567"/>
                  <a:pt x="1833441" y="491037"/>
                  <a:pt x="1847666" y="491037"/>
                </a:cubicBezTo>
                <a:close/>
                <a:moveTo>
                  <a:pt x="5629" y="450956"/>
                </a:moveTo>
                <a:cubicBezTo>
                  <a:pt x="5748" y="450956"/>
                  <a:pt x="5867" y="450956"/>
                  <a:pt x="5970" y="450956"/>
                </a:cubicBezTo>
                <a:cubicBezTo>
                  <a:pt x="8699" y="451060"/>
                  <a:pt x="10848" y="453344"/>
                  <a:pt x="10745" y="456073"/>
                </a:cubicBezTo>
                <a:cubicBezTo>
                  <a:pt x="10745" y="458905"/>
                  <a:pt x="8460" y="461190"/>
                  <a:pt x="5629" y="461190"/>
                </a:cubicBezTo>
                <a:cubicBezTo>
                  <a:pt x="2848" y="461105"/>
                  <a:pt x="597" y="458853"/>
                  <a:pt x="512" y="456073"/>
                </a:cubicBezTo>
                <a:cubicBezTo>
                  <a:pt x="512" y="453242"/>
                  <a:pt x="2797" y="450956"/>
                  <a:pt x="5629" y="450956"/>
                </a:cubicBezTo>
                <a:close/>
                <a:moveTo>
                  <a:pt x="67029" y="448568"/>
                </a:moveTo>
                <a:cubicBezTo>
                  <a:pt x="70884" y="448568"/>
                  <a:pt x="74022" y="451708"/>
                  <a:pt x="74022" y="455561"/>
                </a:cubicBezTo>
                <a:cubicBezTo>
                  <a:pt x="74022" y="459416"/>
                  <a:pt x="70884" y="462554"/>
                  <a:pt x="67029" y="462554"/>
                </a:cubicBezTo>
                <a:cubicBezTo>
                  <a:pt x="63209" y="462469"/>
                  <a:pt x="60121" y="459382"/>
                  <a:pt x="60037" y="455561"/>
                </a:cubicBezTo>
                <a:cubicBezTo>
                  <a:pt x="60037" y="451708"/>
                  <a:pt x="63175" y="448568"/>
                  <a:pt x="67029" y="448568"/>
                </a:cubicBezTo>
                <a:close/>
                <a:moveTo>
                  <a:pt x="129113" y="447715"/>
                </a:moveTo>
                <a:cubicBezTo>
                  <a:pt x="129232" y="447715"/>
                  <a:pt x="129335" y="447715"/>
                  <a:pt x="129454" y="447715"/>
                </a:cubicBezTo>
                <a:cubicBezTo>
                  <a:pt x="133701" y="447818"/>
                  <a:pt x="137061" y="451331"/>
                  <a:pt x="136959" y="455561"/>
                </a:cubicBezTo>
                <a:cubicBezTo>
                  <a:pt x="136959" y="459893"/>
                  <a:pt x="133445" y="463407"/>
                  <a:pt x="129113" y="463407"/>
                </a:cubicBezTo>
                <a:cubicBezTo>
                  <a:pt x="124815" y="463322"/>
                  <a:pt x="121353" y="459859"/>
                  <a:pt x="121268" y="455561"/>
                </a:cubicBezTo>
                <a:cubicBezTo>
                  <a:pt x="121268" y="451230"/>
                  <a:pt x="124781" y="447715"/>
                  <a:pt x="129113" y="447715"/>
                </a:cubicBezTo>
                <a:close/>
                <a:moveTo>
                  <a:pt x="189832" y="446862"/>
                </a:moveTo>
                <a:cubicBezTo>
                  <a:pt x="194642" y="446862"/>
                  <a:pt x="198531" y="450751"/>
                  <a:pt x="198531" y="455561"/>
                </a:cubicBezTo>
                <a:cubicBezTo>
                  <a:pt x="198531" y="460371"/>
                  <a:pt x="194642" y="464259"/>
                  <a:pt x="189832" y="464259"/>
                </a:cubicBezTo>
                <a:cubicBezTo>
                  <a:pt x="185023" y="464259"/>
                  <a:pt x="181134" y="460371"/>
                  <a:pt x="181134" y="455561"/>
                </a:cubicBezTo>
                <a:cubicBezTo>
                  <a:pt x="181134" y="450751"/>
                  <a:pt x="185023" y="446862"/>
                  <a:pt x="189832" y="446862"/>
                </a:cubicBezTo>
                <a:close/>
                <a:moveTo>
                  <a:pt x="251234" y="446010"/>
                </a:moveTo>
                <a:cubicBezTo>
                  <a:pt x="256504" y="446010"/>
                  <a:pt x="260785" y="450289"/>
                  <a:pt x="260785" y="455561"/>
                </a:cubicBezTo>
                <a:cubicBezTo>
                  <a:pt x="260785" y="460831"/>
                  <a:pt x="256504" y="465112"/>
                  <a:pt x="251234" y="465112"/>
                </a:cubicBezTo>
                <a:cubicBezTo>
                  <a:pt x="245964" y="465112"/>
                  <a:pt x="241683" y="460831"/>
                  <a:pt x="241683" y="455561"/>
                </a:cubicBezTo>
                <a:cubicBezTo>
                  <a:pt x="241683" y="450289"/>
                  <a:pt x="245964" y="446010"/>
                  <a:pt x="251234" y="446010"/>
                </a:cubicBezTo>
                <a:close/>
                <a:moveTo>
                  <a:pt x="312635" y="445327"/>
                </a:moveTo>
                <a:cubicBezTo>
                  <a:pt x="318281" y="445327"/>
                  <a:pt x="322868" y="449916"/>
                  <a:pt x="322868" y="455561"/>
                </a:cubicBezTo>
                <a:cubicBezTo>
                  <a:pt x="322868" y="461206"/>
                  <a:pt x="318281" y="465795"/>
                  <a:pt x="312635" y="465795"/>
                </a:cubicBezTo>
                <a:cubicBezTo>
                  <a:pt x="306989" y="465795"/>
                  <a:pt x="302402" y="461206"/>
                  <a:pt x="302402" y="455561"/>
                </a:cubicBezTo>
                <a:cubicBezTo>
                  <a:pt x="302402" y="449916"/>
                  <a:pt x="306989" y="445327"/>
                  <a:pt x="312635" y="445327"/>
                </a:cubicBezTo>
                <a:close/>
                <a:moveTo>
                  <a:pt x="374036" y="444474"/>
                </a:moveTo>
                <a:cubicBezTo>
                  <a:pt x="380159" y="444474"/>
                  <a:pt x="385123" y="449439"/>
                  <a:pt x="385123" y="455561"/>
                </a:cubicBezTo>
                <a:cubicBezTo>
                  <a:pt x="385037" y="461650"/>
                  <a:pt x="380125" y="466562"/>
                  <a:pt x="374036" y="466647"/>
                </a:cubicBezTo>
                <a:cubicBezTo>
                  <a:pt x="367947" y="466562"/>
                  <a:pt x="363035" y="461650"/>
                  <a:pt x="362950" y="455561"/>
                </a:cubicBezTo>
                <a:cubicBezTo>
                  <a:pt x="362950" y="449439"/>
                  <a:pt x="367913" y="444474"/>
                  <a:pt x="374036" y="444474"/>
                </a:cubicBezTo>
                <a:close/>
                <a:moveTo>
                  <a:pt x="436120" y="443623"/>
                </a:moveTo>
                <a:cubicBezTo>
                  <a:pt x="442720" y="443623"/>
                  <a:pt x="448059" y="448961"/>
                  <a:pt x="448059" y="455562"/>
                </a:cubicBezTo>
                <a:cubicBezTo>
                  <a:pt x="448059" y="462162"/>
                  <a:pt x="442720" y="467501"/>
                  <a:pt x="436120" y="467501"/>
                </a:cubicBezTo>
                <a:cubicBezTo>
                  <a:pt x="429570" y="467415"/>
                  <a:pt x="424266" y="462111"/>
                  <a:pt x="424181" y="455562"/>
                </a:cubicBezTo>
                <a:cubicBezTo>
                  <a:pt x="424181" y="448961"/>
                  <a:pt x="429519" y="443623"/>
                  <a:pt x="436120" y="443623"/>
                </a:cubicBezTo>
                <a:close/>
                <a:moveTo>
                  <a:pt x="496839" y="442939"/>
                </a:moveTo>
                <a:cubicBezTo>
                  <a:pt x="503815" y="442939"/>
                  <a:pt x="509460" y="448586"/>
                  <a:pt x="509460" y="455561"/>
                </a:cubicBezTo>
                <a:cubicBezTo>
                  <a:pt x="509460" y="462537"/>
                  <a:pt x="503815" y="468182"/>
                  <a:pt x="496839" y="468182"/>
                </a:cubicBezTo>
                <a:cubicBezTo>
                  <a:pt x="489863" y="468182"/>
                  <a:pt x="484218" y="462537"/>
                  <a:pt x="484218" y="455561"/>
                </a:cubicBezTo>
                <a:cubicBezTo>
                  <a:pt x="484218" y="448586"/>
                  <a:pt x="489863" y="442939"/>
                  <a:pt x="496839" y="442939"/>
                </a:cubicBezTo>
                <a:close/>
                <a:moveTo>
                  <a:pt x="558240" y="442087"/>
                </a:moveTo>
                <a:cubicBezTo>
                  <a:pt x="565676" y="442087"/>
                  <a:pt x="571714" y="448125"/>
                  <a:pt x="571714" y="455561"/>
                </a:cubicBezTo>
                <a:cubicBezTo>
                  <a:pt x="571714" y="462998"/>
                  <a:pt x="565676" y="469036"/>
                  <a:pt x="558240" y="469036"/>
                </a:cubicBezTo>
                <a:cubicBezTo>
                  <a:pt x="550838" y="468951"/>
                  <a:pt x="544851" y="462964"/>
                  <a:pt x="544766" y="455561"/>
                </a:cubicBezTo>
                <a:cubicBezTo>
                  <a:pt x="544766" y="448125"/>
                  <a:pt x="550803" y="442087"/>
                  <a:pt x="558240" y="442087"/>
                </a:cubicBezTo>
                <a:close/>
                <a:moveTo>
                  <a:pt x="619641" y="441234"/>
                </a:moveTo>
                <a:cubicBezTo>
                  <a:pt x="619761" y="441234"/>
                  <a:pt x="619863" y="441234"/>
                  <a:pt x="619982" y="441234"/>
                </a:cubicBezTo>
                <a:cubicBezTo>
                  <a:pt x="627794" y="441338"/>
                  <a:pt x="634070" y="447750"/>
                  <a:pt x="633968" y="455561"/>
                </a:cubicBezTo>
                <a:cubicBezTo>
                  <a:pt x="633968" y="463475"/>
                  <a:pt x="627555" y="469888"/>
                  <a:pt x="619641" y="469888"/>
                </a:cubicBezTo>
                <a:cubicBezTo>
                  <a:pt x="611762" y="469803"/>
                  <a:pt x="605399" y="463440"/>
                  <a:pt x="605315" y="455561"/>
                </a:cubicBezTo>
                <a:cubicBezTo>
                  <a:pt x="605315" y="447647"/>
                  <a:pt x="611727" y="441234"/>
                  <a:pt x="619641" y="441234"/>
                </a:cubicBezTo>
                <a:close/>
                <a:moveTo>
                  <a:pt x="681042" y="440552"/>
                </a:moveTo>
                <a:cubicBezTo>
                  <a:pt x="681162" y="440552"/>
                  <a:pt x="681264" y="440552"/>
                  <a:pt x="681384" y="440552"/>
                </a:cubicBezTo>
                <a:cubicBezTo>
                  <a:pt x="689587" y="440656"/>
                  <a:pt x="696154" y="447375"/>
                  <a:pt x="696052" y="455562"/>
                </a:cubicBezTo>
                <a:cubicBezTo>
                  <a:pt x="696052" y="455614"/>
                  <a:pt x="696052" y="455681"/>
                  <a:pt x="696052" y="455732"/>
                </a:cubicBezTo>
                <a:cubicBezTo>
                  <a:pt x="695950" y="463936"/>
                  <a:pt x="689229" y="470502"/>
                  <a:pt x="681042" y="470401"/>
                </a:cubicBezTo>
                <a:cubicBezTo>
                  <a:pt x="672821" y="470401"/>
                  <a:pt x="666118" y="463783"/>
                  <a:pt x="666034" y="455562"/>
                </a:cubicBezTo>
                <a:cubicBezTo>
                  <a:pt x="666034" y="447272"/>
                  <a:pt x="672753" y="440552"/>
                  <a:pt x="681042" y="440552"/>
                </a:cubicBezTo>
                <a:close/>
                <a:moveTo>
                  <a:pt x="743125" y="439699"/>
                </a:moveTo>
                <a:cubicBezTo>
                  <a:pt x="743245" y="439699"/>
                  <a:pt x="743347" y="439699"/>
                  <a:pt x="743466" y="439699"/>
                </a:cubicBezTo>
                <a:cubicBezTo>
                  <a:pt x="752131" y="439802"/>
                  <a:pt x="759090" y="446897"/>
                  <a:pt x="758987" y="455561"/>
                </a:cubicBezTo>
                <a:cubicBezTo>
                  <a:pt x="758987" y="455614"/>
                  <a:pt x="758987" y="455681"/>
                  <a:pt x="758987" y="455732"/>
                </a:cubicBezTo>
                <a:cubicBezTo>
                  <a:pt x="758885" y="464396"/>
                  <a:pt x="751790" y="471355"/>
                  <a:pt x="743125" y="471253"/>
                </a:cubicBezTo>
                <a:cubicBezTo>
                  <a:pt x="734427" y="471253"/>
                  <a:pt x="727366" y="464260"/>
                  <a:pt x="727264" y="455561"/>
                </a:cubicBezTo>
                <a:cubicBezTo>
                  <a:pt x="727264" y="446796"/>
                  <a:pt x="734359" y="439699"/>
                  <a:pt x="743125" y="439699"/>
                </a:cubicBezTo>
                <a:close/>
                <a:moveTo>
                  <a:pt x="803844" y="438846"/>
                </a:moveTo>
                <a:cubicBezTo>
                  <a:pt x="813259" y="438846"/>
                  <a:pt x="820900" y="446487"/>
                  <a:pt x="820900" y="455902"/>
                </a:cubicBezTo>
                <a:cubicBezTo>
                  <a:pt x="820900" y="465317"/>
                  <a:pt x="813259" y="472959"/>
                  <a:pt x="803844" y="472959"/>
                </a:cubicBezTo>
                <a:cubicBezTo>
                  <a:pt x="794430" y="472959"/>
                  <a:pt x="786789" y="465317"/>
                  <a:pt x="786789" y="455902"/>
                </a:cubicBezTo>
                <a:cubicBezTo>
                  <a:pt x="786789" y="446487"/>
                  <a:pt x="794430" y="438846"/>
                  <a:pt x="803844" y="438846"/>
                </a:cubicBezTo>
                <a:close/>
                <a:moveTo>
                  <a:pt x="865246" y="438164"/>
                </a:moveTo>
                <a:cubicBezTo>
                  <a:pt x="874661" y="438164"/>
                  <a:pt x="882302" y="445806"/>
                  <a:pt x="882302" y="455220"/>
                </a:cubicBezTo>
                <a:cubicBezTo>
                  <a:pt x="882302" y="464635"/>
                  <a:pt x="874661" y="472277"/>
                  <a:pt x="865246" y="472277"/>
                </a:cubicBezTo>
                <a:cubicBezTo>
                  <a:pt x="855832" y="472277"/>
                  <a:pt x="848191" y="464635"/>
                  <a:pt x="848191" y="455220"/>
                </a:cubicBezTo>
                <a:cubicBezTo>
                  <a:pt x="848191" y="445806"/>
                  <a:pt x="855832" y="438164"/>
                  <a:pt x="865246" y="438164"/>
                </a:cubicBezTo>
                <a:close/>
                <a:moveTo>
                  <a:pt x="926648" y="437481"/>
                </a:moveTo>
                <a:cubicBezTo>
                  <a:pt x="926767" y="437481"/>
                  <a:pt x="926870" y="437481"/>
                  <a:pt x="926989" y="437481"/>
                </a:cubicBezTo>
                <a:cubicBezTo>
                  <a:pt x="936881" y="437584"/>
                  <a:pt x="944829" y="445669"/>
                  <a:pt x="944727" y="455561"/>
                </a:cubicBezTo>
                <a:cubicBezTo>
                  <a:pt x="944266" y="465180"/>
                  <a:pt x="936284" y="472719"/>
                  <a:pt x="926648" y="472617"/>
                </a:cubicBezTo>
                <a:cubicBezTo>
                  <a:pt x="917045" y="472634"/>
                  <a:pt x="909114" y="465146"/>
                  <a:pt x="908569" y="455561"/>
                </a:cubicBezTo>
                <a:cubicBezTo>
                  <a:pt x="908569" y="445583"/>
                  <a:pt x="916670" y="437481"/>
                  <a:pt x="926648" y="437481"/>
                </a:cubicBezTo>
                <a:close/>
                <a:moveTo>
                  <a:pt x="988048" y="436630"/>
                </a:moveTo>
                <a:cubicBezTo>
                  <a:pt x="998504" y="436630"/>
                  <a:pt x="1006981" y="445106"/>
                  <a:pt x="1006981" y="455561"/>
                </a:cubicBezTo>
                <a:cubicBezTo>
                  <a:pt x="1006895" y="465948"/>
                  <a:pt x="998436" y="474323"/>
                  <a:pt x="988048" y="474323"/>
                </a:cubicBezTo>
                <a:cubicBezTo>
                  <a:pt x="977662" y="474323"/>
                  <a:pt x="969202" y="465948"/>
                  <a:pt x="969117" y="455561"/>
                </a:cubicBezTo>
                <a:cubicBezTo>
                  <a:pt x="969117" y="445106"/>
                  <a:pt x="977594" y="436630"/>
                  <a:pt x="988048" y="436630"/>
                </a:cubicBezTo>
                <a:close/>
                <a:moveTo>
                  <a:pt x="1049816" y="435812"/>
                </a:moveTo>
                <a:cubicBezTo>
                  <a:pt x="1060649" y="435812"/>
                  <a:pt x="1069431" y="444594"/>
                  <a:pt x="1069431" y="455426"/>
                </a:cubicBezTo>
                <a:cubicBezTo>
                  <a:pt x="1069431" y="466259"/>
                  <a:pt x="1060649" y="475041"/>
                  <a:pt x="1049816" y="475041"/>
                </a:cubicBezTo>
                <a:cubicBezTo>
                  <a:pt x="1038984" y="475041"/>
                  <a:pt x="1030202" y="466259"/>
                  <a:pt x="1030202" y="455426"/>
                </a:cubicBezTo>
                <a:cubicBezTo>
                  <a:pt x="1030202" y="444594"/>
                  <a:pt x="1038984" y="435812"/>
                  <a:pt x="1049816" y="435812"/>
                </a:cubicBezTo>
                <a:close/>
                <a:moveTo>
                  <a:pt x="1110851" y="435095"/>
                </a:moveTo>
                <a:cubicBezTo>
                  <a:pt x="1122159" y="435095"/>
                  <a:pt x="1131318" y="444255"/>
                  <a:pt x="1131318" y="455561"/>
                </a:cubicBezTo>
                <a:cubicBezTo>
                  <a:pt x="1131318" y="455614"/>
                  <a:pt x="1131318" y="455681"/>
                  <a:pt x="1131318" y="455732"/>
                </a:cubicBezTo>
                <a:cubicBezTo>
                  <a:pt x="1131216" y="466938"/>
                  <a:pt x="1122057" y="475960"/>
                  <a:pt x="1110851" y="475858"/>
                </a:cubicBezTo>
                <a:cubicBezTo>
                  <a:pt x="1110800" y="475858"/>
                  <a:pt x="1110732" y="475858"/>
                  <a:pt x="1110680" y="475858"/>
                </a:cubicBezTo>
                <a:cubicBezTo>
                  <a:pt x="1099475" y="475858"/>
                  <a:pt x="1090384" y="466767"/>
                  <a:pt x="1090384" y="455561"/>
                </a:cubicBezTo>
                <a:cubicBezTo>
                  <a:pt x="1090384" y="444255"/>
                  <a:pt x="1099543" y="435095"/>
                  <a:pt x="1110851" y="435095"/>
                </a:cubicBezTo>
                <a:close/>
                <a:moveTo>
                  <a:pt x="1295055" y="433901"/>
                </a:moveTo>
                <a:cubicBezTo>
                  <a:pt x="1307489" y="433901"/>
                  <a:pt x="1317569" y="443981"/>
                  <a:pt x="1317569" y="456414"/>
                </a:cubicBezTo>
                <a:cubicBezTo>
                  <a:pt x="1317467" y="468780"/>
                  <a:pt x="1307421" y="478757"/>
                  <a:pt x="1295055" y="478757"/>
                </a:cubicBezTo>
                <a:cubicBezTo>
                  <a:pt x="1282690" y="478757"/>
                  <a:pt x="1272627" y="468780"/>
                  <a:pt x="1272542" y="456414"/>
                </a:cubicBezTo>
                <a:cubicBezTo>
                  <a:pt x="1272542" y="443981"/>
                  <a:pt x="1282622" y="433901"/>
                  <a:pt x="1295055" y="433901"/>
                </a:cubicBezTo>
                <a:close/>
                <a:moveTo>
                  <a:pt x="1233654" y="433901"/>
                </a:moveTo>
                <a:cubicBezTo>
                  <a:pt x="1245713" y="433901"/>
                  <a:pt x="1255486" y="443673"/>
                  <a:pt x="1255486" y="455732"/>
                </a:cubicBezTo>
                <a:cubicBezTo>
                  <a:pt x="1255486" y="455783"/>
                  <a:pt x="1255486" y="455851"/>
                  <a:pt x="1255486" y="455903"/>
                </a:cubicBezTo>
                <a:cubicBezTo>
                  <a:pt x="1255383" y="467858"/>
                  <a:pt x="1245610" y="477495"/>
                  <a:pt x="1233654" y="477393"/>
                </a:cubicBezTo>
                <a:cubicBezTo>
                  <a:pt x="1221664" y="477393"/>
                  <a:pt x="1211925" y="467723"/>
                  <a:pt x="1211823" y="455732"/>
                </a:cubicBezTo>
                <a:cubicBezTo>
                  <a:pt x="1211823" y="443673"/>
                  <a:pt x="1221596" y="433901"/>
                  <a:pt x="1233654" y="433901"/>
                </a:cubicBezTo>
                <a:close/>
                <a:moveTo>
                  <a:pt x="1172253" y="433901"/>
                </a:moveTo>
                <a:cubicBezTo>
                  <a:pt x="1172372" y="433901"/>
                  <a:pt x="1172474" y="433901"/>
                  <a:pt x="1172594" y="433901"/>
                </a:cubicBezTo>
                <a:cubicBezTo>
                  <a:pt x="1184175" y="434004"/>
                  <a:pt x="1193504" y="443470"/>
                  <a:pt x="1193402" y="455050"/>
                </a:cubicBezTo>
                <a:cubicBezTo>
                  <a:pt x="1193402" y="455101"/>
                  <a:pt x="1193402" y="455169"/>
                  <a:pt x="1193402" y="455220"/>
                </a:cubicBezTo>
                <a:cubicBezTo>
                  <a:pt x="1193300" y="466802"/>
                  <a:pt x="1183833" y="476131"/>
                  <a:pt x="1172253" y="476029"/>
                </a:cubicBezTo>
                <a:cubicBezTo>
                  <a:pt x="1160638" y="476029"/>
                  <a:pt x="1151206" y="466665"/>
                  <a:pt x="1151104" y="455050"/>
                </a:cubicBezTo>
                <a:cubicBezTo>
                  <a:pt x="1151104" y="443366"/>
                  <a:pt x="1160569" y="433901"/>
                  <a:pt x="1172253" y="433901"/>
                </a:cubicBezTo>
                <a:close/>
                <a:moveTo>
                  <a:pt x="1971151" y="432366"/>
                </a:moveTo>
                <a:cubicBezTo>
                  <a:pt x="1983960" y="432366"/>
                  <a:pt x="1994347" y="442752"/>
                  <a:pt x="1994347" y="455561"/>
                </a:cubicBezTo>
                <a:cubicBezTo>
                  <a:pt x="1994347" y="455614"/>
                  <a:pt x="1994347" y="455681"/>
                  <a:pt x="1994347" y="455732"/>
                </a:cubicBezTo>
                <a:cubicBezTo>
                  <a:pt x="1994245" y="468456"/>
                  <a:pt x="1983875" y="478689"/>
                  <a:pt x="1971151" y="478587"/>
                </a:cubicBezTo>
                <a:cubicBezTo>
                  <a:pt x="1971032" y="478587"/>
                  <a:pt x="1970929" y="478587"/>
                  <a:pt x="1970810" y="478587"/>
                </a:cubicBezTo>
                <a:cubicBezTo>
                  <a:pt x="1958188" y="478485"/>
                  <a:pt x="1948023" y="468183"/>
                  <a:pt x="1948125" y="455561"/>
                </a:cubicBezTo>
                <a:cubicBezTo>
                  <a:pt x="1948125" y="455510"/>
                  <a:pt x="1948125" y="455442"/>
                  <a:pt x="1948125" y="455391"/>
                </a:cubicBezTo>
                <a:cubicBezTo>
                  <a:pt x="1948125" y="442668"/>
                  <a:pt x="1958427" y="432366"/>
                  <a:pt x="1971151" y="432366"/>
                </a:cubicBezTo>
                <a:close/>
                <a:moveTo>
                  <a:pt x="1357139" y="432366"/>
                </a:moveTo>
                <a:cubicBezTo>
                  <a:pt x="1369948" y="432366"/>
                  <a:pt x="1380335" y="442752"/>
                  <a:pt x="1380335" y="455561"/>
                </a:cubicBezTo>
                <a:cubicBezTo>
                  <a:pt x="1380335" y="455614"/>
                  <a:pt x="1380335" y="455681"/>
                  <a:pt x="1380335" y="455732"/>
                </a:cubicBezTo>
                <a:cubicBezTo>
                  <a:pt x="1380233" y="468456"/>
                  <a:pt x="1369863" y="478689"/>
                  <a:pt x="1357139" y="478587"/>
                </a:cubicBezTo>
                <a:cubicBezTo>
                  <a:pt x="1357020" y="478587"/>
                  <a:pt x="1356917" y="478587"/>
                  <a:pt x="1356798" y="478587"/>
                </a:cubicBezTo>
                <a:cubicBezTo>
                  <a:pt x="1344176" y="478485"/>
                  <a:pt x="1334011" y="468183"/>
                  <a:pt x="1334113" y="455561"/>
                </a:cubicBezTo>
                <a:cubicBezTo>
                  <a:pt x="1334113" y="455510"/>
                  <a:pt x="1334113" y="455442"/>
                  <a:pt x="1334113" y="455391"/>
                </a:cubicBezTo>
                <a:cubicBezTo>
                  <a:pt x="1334113" y="442668"/>
                  <a:pt x="1344415" y="432366"/>
                  <a:pt x="1357139" y="432366"/>
                </a:cubicBezTo>
                <a:close/>
                <a:moveTo>
                  <a:pt x="1417858" y="431854"/>
                </a:moveTo>
                <a:cubicBezTo>
                  <a:pt x="1430957" y="431854"/>
                  <a:pt x="1441566" y="442463"/>
                  <a:pt x="1441566" y="455561"/>
                </a:cubicBezTo>
                <a:cubicBezTo>
                  <a:pt x="1441566" y="455612"/>
                  <a:pt x="1441566" y="455681"/>
                  <a:pt x="1441566" y="455732"/>
                </a:cubicBezTo>
                <a:cubicBezTo>
                  <a:pt x="1441463" y="468728"/>
                  <a:pt x="1430854" y="479201"/>
                  <a:pt x="1417858" y="479098"/>
                </a:cubicBezTo>
                <a:cubicBezTo>
                  <a:pt x="1404861" y="479098"/>
                  <a:pt x="1394321" y="468559"/>
                  <a:pt x="1394321" y="455561"/>
                </a:cubicBezTo>
                <a:cubicBezTo>
                  <a:pt x="1394321" y="455510"/>
                  <a:pt x="1394321" y="455442"/>
                  <a:pt x="1394321" y="455391"/>
                </a:cubicBezTo>
                <a:cubicBezTo>
                  <a:pt x="1394321" y="442394"/>
                  <a:pt x="1404861" y="431854"/>
                  <a:pt x="1417858" y="431854"/>
                </a:cubicBezTo>
                <a:close/>
                <a:moveTo>
                  <a:pt x="1479259" y="431172"/>
                </a:moveTo>
                <a:cubicBezTo>
                  <a:pt x="1492733" y="431172"/>
                  <a:pt x="1503649" y="442087"/>
                  <a:pt x="1503649" y="455561"/>
                </a:cubicBezTo>
                <a:cubicBezTo>
                  <a:pt x="1503564" y="468967"/>
                  <a:pt x="1492665" y="479782"/>
                  <a:pt x="1479259" y="479782"/>
                </a:cubicBezTo>
                <a:cubicBezTo>
                  <a:pt x="1465887" y="479782"/>
                  <a:pt x="1455040" y="468933"/>
                  <a:pt x="1455040" y="455561"/>
                </a:cubicBezTo>
                <a:cubicBezTo>
                  <a:pt x="1455040" y="455510"/>
                  <a:pt x="1455040" y="455442"/>
                  <a:pt x="1455040" y="455391"/>
                </a:cubicBezTo>
                <a:cubicBezTo>
                  <a:pt x="1455040" y="442019"/>
                  <a:pt x="1465887" y="431172"/>
                  <a:pt x="1479259" y="431172"/>
                </a:cubicBezTo>
                <a:close/>
                <a:moveTo>
                  <a:pt x="1540660" y="430659"/>
                </a:moveTo>
                <a:cubicBezTo>
                  <a:pt x="1554407" y="430659"/>
                  <a:pt x="1565561" y="441814"/>
                  <a:pt x="1565561" y="455561"/>
                </a:cubicBezTo>
                <a:cubicBezTo>
                  <a:pt x="1565561" y="455612"/>
                  <a:pt x="1565561" y="455681"/>
                  <a:pt x="1565561" y="455732"/>
                </a:cubicBezTo>
                <a:cubicBezTo>
                  <a:pt x="1565459" y="469393"/>
                  <a:pt x="1554322" y="480394"/>
                  <a:pt x="1540660" y="480292"/>
                </a:cubicBezTo>
                <a:cubicBezTo>
                  <a:pt x="1526998" y="480292"/>
                  <a:pt x="1515929" y="469224"/>
                  <a:pt x="1515929" y="455561"/>
                </a:cubicBezTo>
                <a:cubicBezTo>
                  <a:pt x="1515929" y="455510"/>
                  <a:pt x="1515929" y="455442"/>
                  <a:pt x="1515929" y="455391"/>
                </a:cubicBezTo>
                <a:cubicBezTo>
                  <a:pt x="1515929" y="441730"/>
                  <a:pt x="1526998" y="430659"/>
                  <a:pt x="1540660" y="430659"/>
                </a:cubicBezTo>
                <a:close/>
                <a:moveTo>
                  <a:pt x="1602061" y="430147"/>
                </a:moveTo>
                <a:cubicBezTo>
                  <a:pt x="1616098" y="430147"/>
                  <a:pt x="1627475" y="441524"/>
                  <a:pt x="1627475" y="455561"/>
                </a:cubicBezTo>
                <a:cubicBezTo>
                  <a:pt x="1627372" y="469529"/>
                  <a:pt x="1616030" y="480804"/>
                  <a:pt x="1602061" y="480804"/>
                </a:cubicBezTo>
                <a:cubicBezTo>
                  <a:pt x="1588127" y="480804"/>
                  <a:pt x="1576819" y="469495"/>
                  <a:pt x="1576819" y="455561"/>
                </a:cubicBezTo>
                <a:cubicBezTo>
                  <a:pt x="1576819" y="441593"/>
                  <a:pt x="1588092" y="430234"/>
                  <a:pt x="1602061" y="430147"/>
                </a:cubicBezTo>
                <a:close/>
                <a:moveTo>
                  <a:pt x="1664145" y="429636"/>
                </a:moveTo>
                <a:cubicBezTo>
                  <a:pt x="1678455" y="429636"/>
                  <a:pt x="1690070" y="441253"/>
                  <a:pt x="1690070" y="455561"/>
                </a:cubicBezTo>
                <a:cubicBezTo>
                  <a:pt x="1689968" y="469820"/>
                  <a:pt x="1678404" y="481316"/>
                  <a:pt x="1664145" y="481316"/>
                </a:cubicBezTo>
                <a:cubicBezTo>
                  <a:pt x="1649920" y="481316"/>
                  <a:pt x="1638391" y="469786"/>
                  <a:pt x="1638391" y="455561"/>
                </a:cubicBezTo>
                <a:cubicBezTo>
                  <a:pt x="1638391" y="455510"/>
                  <a:pt x="1638391" y="455442"/>
                  <a:pt x="1638391" y="455391"/>
                </a:cubicBezTo>
                <a:cubicBezTo>
                  <a:pt x="1638391" y="441167"/>
                  <a:pt x="1649920" y="429636"/>
                  <a:pt x="1664145" y="429636"/>
                </a:cubicBezTo>
                <a:close/>
                <a:moveTo>
                  <a:pt x="1724864" y="429295"/>
                </a:moveTo>
                <a:cubicBezTo>
                  <a:pt x="1739379" y="429295"/>
                  <a:pt x="1751130" y="441047"/>
                  <a:pt x="1751130" y="455561"/>
                </a:cubicBezTo>
                <a:cubicBezTo>
                  <a:pt x="1751130" y="455614"/>
                  <a:pt x="1751130" y="455681"/>
                  <a:pt x="1751130" y="455732"/>
                </a:cubicBezTo>
                <a:cubicBezTo>
                  <a:pt x="1751027" y="470144"/>
                  <a:pt x="1739276" y="481759"/>
                  <a:pt x="1724864" y="481657"/>
                </a:cubicBezTo>
                <a:cubicBezTo>
                  <a:pt x="1724745" y="481657"/>
                  <a:pt x="1724642" y="481657"/>
                  <a:pt x="1724523" y="481657"/>
                </a:cubicBezTo>
                <a:cubicBezTo>
                  <a:pt x="1710196" y="481555"/>
                  <a:pt x="1698666" y="469870"/>
                  <a:pt x="1698768" y="455561"/>
                </a:cubicBezTo>
                <a:cubicBezTo>
                  <a:pt x="1698768" y="455510"/>
                  <a:pt x="1698768" y="455442"/>
                  <a:pt x="1698768" y="455391"/>
                </a:cubicBezTo>
                <a:cubicBezTo>
                  <a:pt x="1698768" y="440979"/>
                  <a:pt x="1710452" y="429295"/>
                  <a:pt x="1724864" y="429295"/>
                </a:cubicBezTo>
                <a:close/>
                <a:moveTo>
                  <a:pt x="1786265" y="428954"/>
                </a:moveTo>
                <a:cubicBezTo>
                  <a:pt x="1800967" y="428954"/>
                  <a:pt x="1812872" y="440859"/>
                  <a:pt x="1812872" y="455562"/>
                </a:cubicBezTo>
                <a:cubicBezTo>
                  <a:pt x="1812872" y="455614"/>
                  <a:pt x="1812872" y="455681"/>
                  <a:pt x="1812872" y="455732"/>
                </a:cubicBezTo>
                <a:cubicBezTo>
                  <a:pt x="1812770" y="470332"/>
                  <a:pt x="1800865" y="482101"/>
                  <a:pt x="1786265" y="481998"/>
                </a:cubicBezTo>
                <a:cubicBezTo>
                  <a:pt x="1786146" y="481998"/>
                  <a:pt x="1786043" y="481998"/>
                  <a:pt x="1785924" y="481998"/>
                </a:cubicBezTo>
                <a:cubicBezTo>
                  <a:pt x="1771409" y="481896"/>
                  <a:pt x="1759726" y="470059"/>
                  <a:pt x="1759828" y="455562"/>
                </a:cubicBezTo>
                <a:cubicBezTo>
                  <a:pt x="1759828" y="455510"/>
                  <a:pt x="1759828" y="455442"/>
                  <a:pt x="1759828" y="455391"/>
                </a:cubicBezTo>
                <a:cubicBezTo>
                  <a:pt x="1759828" y="440792"/>
                  <a:pt x="1771665" y="428954"/>
                  <a:pt x="1786265" y="428954"/>
                </a:cubicBezTo>
                <a:close/>
                <a:moveTo>
                  <a:pt x="1848033" y="428820"/>
                </a:moveTo>
                <a:cubicBezTo>
                  <a:pt x="1862728" y="428820"/>
                  <a:pt x="1874640" y="440732"/>
                  <a:pt x="1874640" y="455427"/>
                </a:cubicBezTo>
                <a:cubicBezTo>
                  <a:pt x="1874640" y="470122"/>
                  <a:pt x="1862728" y="482034"/>
                  <a:pt x="1848033" y="482034"/>
                </a:cubicBezTo>
                <a:cubicBezTo>
                  <a:pt x="1833338" y="482034"/>
                  <a:pt x="1821426" y="470122"/>
                  <a:pt x="1821426" y="455427"/>
                </a:cubicBezTo>
                <a:cubicBezTo>
                  <a:pt x="1821426" y="440732"/>
                  <a:pt x="1833338" y="428820"/>
                  <a:pt x="1848033" y="428820"/>
                </a:cubicBezTo>
                <a:close/>
                <a:moveTo>
                  <a:pt x="1909068" y="428784"/>
                </a:moveTo>
                <a:cubicBezTo>
                  <a:pt x="1923855" y="428784"/>
                  <a:pt x="1935846" y="440774"/>
                  <a:pt x="1935846" y="455561"/>
                </a:cubicBezTo>
                <a:cubicBezTo>
                  <a:pt x="1935846" y="455612"/>
                  <a:pt x="1935846" y="455681"/>
                  <a:pt x="1935846" y="455732"/>
                </a:cubicBezTo>
                <a:cubicBezTo>
                  <a:pt x="1935744" y="470434"/>
                  <a:pt x="1923770" y="482271"/>
                  <a:pt x="1909068" y="482168"/>
                </a:cubicBezTo>
                <a:cubicBezTo>
                  <a:pt x="1894366" y="482168"/>
                  <a:pt x="1882461" y="470265"/>
                  <a:pt x="1882461" y="455561"/>
                </a:cubicBezTo>
                <a:cubicBezTo>
                  <a:pt x="1882461" y="455510"/>
                  <a:pt x="1882461" y="455442"/>
                  <a:pt x="1882461" y="455391"/>
                </a:cubicBezTo>
                <a:cubicBezTo>
                  <a:pt x="1882461" y="440689"/>
                  <a:pt x="1894366" y="428784"/>
                  <a:pt x="1909068" y="428784"/>
                </a:cubicBezTo>
                <a:close/>
                <a:moveTo>
                  <a:pt x="5995" y="388739"/>
                </a:moveTo>
                <a:cubicBezTo>
                  <a:pt x="8915" y="388739"/>
                  <a:pt x="11283" y="391105"/>
                  <a:pt x="11283" y="394025"/>
                </a:cubicBezTo>
                <a:cubicBezTo>
                  <a:pt x="11283" y="396946"/>
                  <a:pt x="8915" y="399314"/>
                  <a:pt x="5995" y="399314"/>
                </a:cubicBezTo>
                <a:cubicBezTo>
                  <a:pt x="3075" y="399314"/>
                  <a:pt x="708" y="396946"/>
                  <a:pt x="708" y="394025"/>
                </a:cubicBezTo>
                <a:cubicBezTo>
                  <a:pt x="708" y="391105"/>
                  <a:pt x="3075" y="388739"/>
                  <a:pt x="5995" y="388739"/>
                </a:cubicBezTo>
                <a:close/>
                <a:moveTo>
                  <a:pt x="67030" y="386997"/>
                </a:moveTo>
                <a:cubicBezTo>
                  <a:pt x="70987" y="386997"/>
                  <a:pt x="74193" y="390204"/>
                  <a:pt x="74193" y="394161"/>
                </a:cubicBezTo>
                <a:cubicBezTo>
                  <a:pt x="74193" y="398118"/>
                  <a:pt x="70987" y="401324"/>
                  <a:pt x="67030" y="401324"/>
                </a:cubicBezTo>
                <a:cubicBezTo>
                  <a:pt x="63073" y="401324"/>
                  <a:pt x="59867" y="398118"/>
                  <a:pt x="59867" y="394161"/>
                </a:cubicBezTo>
                <a:cubicBezTo>
                  <a:pt x="59867" y="390204"/>
                  <a:pt x="63073" y="386997"/>
                  <a:pt x="67030" y="386997"/>
                </a:cubicBezTo>
                <a:close/>
                <a:moveTo>
                  <a:pt x="129113" y="386144"/>
                </a:moveTo>
                <a:cubicBezTo>
                  <a:pt x="133548" y="386144"/>
                  <a:pt x="137129" y="389726"/>
                  <a:pt x="137129" y="394161"/>
                </a:cubicBezTo>
                <a:cubicBezTo>
                  <a:pt x="137129" y="398595"/>
                  <a:pt x="133548" y="402177"/>
                  <a:pt x="129113" y="402177"/>
                </a:cubicBezTo>
                <a:cubicBezTo>
                  <a:pt x="124678" y="402177"/>
                  <a:pt x="121097" y="398595"/>
                  <a:pt x="121097" y="394161"/>
                </a:cubicBezTo>
                <a:cubicBezTo>
                  <a:pt x="121097" y="389726"/>
                  <a:pt x="124678" y="386144"/>
                  <a:pt x="129113" y="386144"/>
                </a:cubicBezTo>
                <a:close/>
                <a:moveTo>
                  <a:pt x="189832" y="385291"/>
                </a:moveTo>
                <a:cubicBezTo>
                  <a:pt x="194727" y="385291"/>
                  <a:pt x="198701" y="389264"/>
                  <a:pt x="198701" y="394160"/>
                </a:cubicBezTo>
                <a:cubicBezTo>
                  <a:pt x="198701" y="399056"/>
                  <a:pt x="194727" y="403030"/>
                  <a:pt x="189832" y="403030"/>
                </a:cubicBezTo>
                <a:cubicBezTo>
                  <a:pt x="184971" y="402944"/>
                  <a:pt x="181049" y="399020"/>
                  <a:pt x="180964" y="394160"/>
                </a:cubicBezTo>
                <a:cubicBezTo>
                  <a:pt x="180964" y="389264"/>
                  <a:pt x="184938" y="385291"/>
                  <a:pt x="189832" y="385291"/>
                </a:cubicBezTo>
                <a:close/>
                <a:moveTo>
                  <a:pt x="251234" y="384439"/>
                </a:moveTo>
                <a:cubicBezTo>
                  <a:pt x="251353" y="384439"/>
                  <a:pt x="251455" y="384439"/>
                  <a:pt x="251574" y="384439"/>
                </a:cubicBezTo>
                <a:cubicBezTo>
                  <a:pt x="256845" y="384542"/>
                  <a:pt x="261058" y="388890"/>
                  <a:pt x="260956" y="394161"/>
                </a:cubicBezTo>
                <a:cubicBezTo>
                  <a:pt x="260956" y="399534"/>
                  <a:pt x="256606" y="403883"/>
                  <a:pt x="251234" y="403883"/>
                </a:cubicBezTo>
                <a:cubicBezTo>
                  <a:pt x="245895" y="403797"/>
                  <a:pt x="241597" y="399500"/>
                  <a:pt x="241512" y="394161"/>
                </a:cubicBezTo>
                <a:cubicBezTo>
                  <a:pt x="241512" y="388789"/>
                  <a:pt x="245861" y="384439"/>
                  <a:pt x="251234" y="384439"/>
                </a:cubicBezTo>
                <a:close/>
                <a:moveTo>
                  <a:pt x="313002" y="383452"/>
                </a:moveTo>
                <a:cubicBezTo>
                  <a:pt x="318842" y="383452"/>
                  <a:pt x="323576" y="388186"/>
                  <a:pt x="323576" y="394027"/>
                </a:cubicBezTo>
                <a:cubicBezTo>
                  <a:pt x="323576" y="399867"/>
                  <a:pt x="318842" y="404601"/>
                  <a:pt x="313002" y="404601"/>
                </a:cubicBezTo>
                <a:cubicBezTo>
                  <a:pt x="307161" y="404601"/>
                  <a:pt x="302427" y="399867"/>
                  <a:pt x="302427" y="394027"/>
                </a:cubicBezTo>
                <a:cubicBezTo>
                  <a:pt x="302427" y="388186"/>
                  <a:pt x="307161" y="383452"/>
                  <a:pt x="313002" y="383452"/>
                </a:cubicBezTo>
                <a:close/>
                <a:moveTo>
                  <a:pt x="436119" y="382732"/>
                </a:moveTo>
                <a:cubicBezTo>
                  <a:pt x="442805" y="382732"/>
                  <a:pt x="448229" y="388157"/>
                  <a:pt x="448229" y="394843"/>
                </a:cubicBezTo>
                <a:cubicBezTo>
                  <a:pt x="448229" y="401529"/>
                  <a:pt x="442805" y="406953"/>
                  <a:pt x="436119" y="406953"/>
                </a:cubicBezTo>
                <a:cubicBezTo>
                  <a:pt x="429433" y="406953"/>
                  <a:pt x="424010" y="401529"/>
                  <a:pt x="424010" y="394843"/>
                </a:cubicBezTo>
                <a:cubicBezTo>
                  <a:pt x="424010" y="388157"/>
                  <a:pt x="429433" y="382732"/>
                  <a:pt x="436119" y="382732"/>
                </a:cubicBezTo>
                <a:close/>
                <a:moveTo>
                  <a:pt x="374036" y="382732"/>
                </a:moveTo>
                <a:cubicBezTo>
                  <a:pt x="374156" y="382732"/>
                  <a:pt x="374258" y="382732"/>
                  <a:pt x="374377" y="382732"/>
                </a:cubicBezTo>
                <a:cubicBezTo>
                  <a:pt x="380501" y="382836"/>
                  <a:pt x="385396" y="387867"/>
                  <a:pt x="385293" y="393989"/>
                </a:cubicBezTo>
                <a:cubicBezTo>
                  <a:pt x="385293" y="400216"/>
                  <a:pt x="380245" y="405246"/>
                  <a:pt x="374036" y="405246"/>
                </a:cubicBezTo>
                <a:cubicBezTo>
                  <a:pt x="367862" y="405162"/>
                  <a:pt x="362864" y="400165"/>
                  <a:pt x="362780" y="393989"/>
                </a:cubicBezTo>
                <a:cubicBezTo>
                  <a:pt x="362780" y="387765"/>
                  <a:pt x="367811" y="382732"/>
                  <a:pt x="374036" y="382732"/>
                </a:cubicBezTo>
                <a:close/>
                <a:moveTo>
                  <a:pt x="496838" y="381197"/>
                </a:moveTo>
                <a:cubicBezTo>
                  <a:pt x="504002" y="381197"/>
                  <a:pt x="509801" y="386997"/>
                  <a:pt x="509801" y="394161"/>
                </a:cubicBezTo>
                <a:cubicBezTo>
                  <a:pt x="509801" y="401324"/>
                  <a:pt x="504002" y="407123"/>
                  <a:pt x="496838" y="407123"/>
                </a:cubicBezTo>
                <a:cubicBezTo>
                  <a:pt x="489675" y="407123"/>
                  <a:pt x="483876" y="401324"/>
                  <a:pt x="483876" y="394161"/>
                </a:cubicBezTo>
                <a:cubicBezTo>
                  <a:pt x="483876" y="386997"/>
                  <a:pt x="489675" y="381197"/>
                  <a:pt x="496838" y="381197"/>
                </a:cubicBezTo>
                <a:close/>
                <a:moveTo>
                  <a:pt x="558240" y="380516"/>
                </a:moveTo>
                <a:cubicBezTo>
                  <a:pt x="565778" y="380516"/>
                  <a:pt x="571884" y="386622"/>
                  <a:pt x="571884" y="394161"/>
                </a:cubicBezTo>
                <a:cubicBezTo>
                  <a:pt x="571884" y="401700"/>
                  <a:pt x="565778" y="407806"/>
                  <a:pt x="558240" y="407806"/>
                </a:cubicBezTo>
                <a:cubicBezTo>
                  <a:pt x="550701" y="407806"/>
                  <a:pt x="544595" y="401700"/>
                  <a:pt x="544595" y="394161"/>
                </a:cubicBezTo>
                <a:cubicBezTo>
                  <a:pt x="544595" y="386622"/>
                  <a:pt x="550701" y="380516"/>
                  <a:pt x="558240" y="380516"/>
                </a:cubicBezTo>
                <a:close/>
                <a:moveTo>
                  <a:pt x="619641" y="379662"/>
                </a:moveTo>
                <a:cubicBezTo>
                  <a:pt x="627640" y="379662"/>
                  <a:pt x="634138" y="386162"/>
                  <a:pt x="634138" y="394161"/>
                </a:cubicBezTo>
                <a:cubicBezTo>
                  <a:pt x="634138" y="402159"/>
                  <a:pt x="627640" y="408657"/>
                  <a:pt x="619641" y="408657"/>
                </a:cubicBezTo>
                <a:cubicBezTo>
                  <a:pt x="611642" y="408657"/>
                  <a:pt x="605144" y="402159"/>
                  <a:pt x="605144" y="394161"/>
                </a:cubicBezTo>
                <a:cubicBezTo>
                  <a:pt x="605144" y="386162"/>
                  <a:pt x="611642" y="379662"/>
                  <a:pt x="619641" y="379662"/>
                </a:cubicBezTo>
                <a:close/>
                <a:moveTo>
                  <a:pt x="681042" y="378810"/>
                </a:moveTo>
                <a:cubicBezTo>
                  <a:pt x="689519" y="378810"/>
                  <a:pt x="696393" y="385683"/>
                  <a:pt x="696393" y="394161"/>
                </a:cubicBezTo>
                <a:cubicBezTo>
                  <a:pt x="696393" y="394212"/>
                  <a:pt x="696393" y="394280"/>
                  <a:pt x="696393" y="394331"/>
                </a:cubicBezTo>
                <a:cubicBezTo>
                  <a:pt x="696290" y="402722"/>
                  <a:pt x="689433" y="409443"/>
                  <a:pt x="681042" y="409340"/>
                </a:cubicBezTo>
                <a:cubicBezTo>
                  <a:pt x="672634" y="409340"/>
                  <a:pt x="665777" y="402569"/>
                  <a:pt x="665692" y="394161"/>
                </a:cubicBezTo>
                <a:cubicBezTo>
                  <a:pt x="665692" y="385683"/>
                  <a:pt x="672565" y="378810"/>
                  <a:pt x="681042" y="378810"/>
                </a:cubicBezTo>
                <a:close/>
                <a:moveTo>
                  <a:pt x="743126" y="377958"/>
                </a:moveTo>
                <a:cubicBezTo>
                  <a:pt x="743825" y="377907"/>
                  <a:pt x="744542" y="377907"/>
                  <a:pt x="745241" y="377958"/>
                </a:cubicBezTo>
                <a:cubicBezTo>
                  <a:pt x="754076" y="378538"/>
                  <a:pt x="760762" y="386179"/>
                  <a:pt x="760182" y="395013"/>
                </a:cubicBezTo>
                <a:cubicBezTo>
                  <a:pt x="760182" y="395372"/>
                  <a:pt x="760165" y="395713"/>
                  <a:pt x="760147" y="396071"/>
                </a:cubicBezTo>
                <a:cubicBezTo>
                  <a:pt x="759585" y="404906"/>
                  <a:pt x="751961" y="411609"/>
                  <a:pt x="743126" y="411046"/>
                </a:cubicBezTo>
                <a:cubicBezTo>
                  <a:pt x="734427" y="410620"/>
                  <a:pt x="727434" y="403711"/>
                  <a:pt x="726923" y="395013"/>
                </a:cubicBezTo>
                <a:cubicBezTo>
                  <a:pt x="726906" y="385923"/>
                  <a:pt x="734035" y="378418"/>
                  <a:pt x="743126" y="377958"/>
                </a:cubicBezTo>
                <a:close/>
                <a:moveTo>
                  <a:pt x="803844" y="377275"/>
                </a:moveTo>
                <a:cubicBezTo>
                  <a:pt x="813259" y="377275"/>
                  <a:pt x="820900" y="384916"/>
                  <a:pt x="820900" y="394331"/>
                </a:cubicBezTo>
                <a:cubicBezTo>
                  <a:pt x="820900" y="403746"/>
                  <a:pt x="813259" y="411387"/>
                  <a:pt x="803844" y="411387"/>
                </a:cubicBezTo>
                <a:cubicBezTo>
                  <a:pt x="794430" y="411387"/>
                  <a:pt x="786789" y="403746"/>
                  <a:pt x="786789" y="394331"/>
                </a:cubicBezTo>
                <a:cubicBezTo>
                  <a:pt x="786789" y="384916"/>
                  <a:pt x="794430" y="377275"/>
                  <a:pt x="803844" y="377275"/>
                </a:cubicBezTo>
                <a:close/>
                <a:moveTo>
                  <a:pt x="865246" y="376422"/>
                </a:moveTo>
                <a:cubicBezTo>
                  <a:pt x="874661" y="376422"/>
                  <a:pt x="882302" y="384063"/>
                  <a:pt x="882302" y="393477"/>
                </a:cubicBezTo>
                <a:cubicBezTo>
                  <a:pt x="882302" y="402893"/>
                  <a:pt x="874661" y="410534"/>
                  <a:pt x="865246" y="410534"/>
                </a:cubicBezTo>
                <a:cubicBezTo>
                  <a:pt x="855832" y="410534"/>
                  <a:pt x="848191" y="402893"/>
                  <a:pt x="848191" y="393477"/>
                </a:cubicBezTo>
                <a:cubicBezTo>
                  <a:pt x="848191" y="384063"/>
                  <a:pt x="855832" y="376422"/>
                  <a:pt x="865246" y="376422"/>
                </a:cubicBezTo>
                <a:close/>
                <a:moveTo>
                  <a:pt x="926647" y="375740"/>
                </a:moveTo>
                <a:cubicBezTo>
                  <a:pt x="936829" y="375740"/>
                  <a:pt x="945067" y="383996"/>
                  <a:pt x="945067" y="394161"/>
                </a:cubicBezTo>
                <a:cubicBezTo>
                  <a:pt x="945067" y="394212"/>
                  <a:pt x="945067" y="394280"/>
                  <a:pt x="945067" y="394331"/>
                </a:cubicBezTo>
                <a:cubicBezTo>
                  <a:pt x="944965" y="404411"/>
                  <a:pt x="936727" y="412513"/>
                  <a:pt x="926647" y="412411"/>
                </a:cubicBezTo>
                <a:cubicBezTo>
                  <a:pt x="916533" y="412411"/>
                  <a:pt x="908329" y="404274"/>
                  <a:pt x="908227" y="394161"/>
                </a:cubicBezTo>
                <a:cubicBezTo>
                  <a:pt x="908227" y="383996"/>
                  <a:pt x="916482" y="375740"/>
                  <a:pt x="926647" y="375740"/>
                </a:cubicBezTo>
                <a:close/>
                <a:moveTo>
                  <a:pt x="988415" y="374753"/>
                </a:moveTo>
                <a:cubicBezTo>
                  <a:pt x="999059" y="374753"/>
                  <a:pt x="1007688" y="383382"/>
                  <a:pt x="1007688" y="394025"/>
                </a:cubicBezTo>
                <a:cubicBezTo>
                  <a:pt x="1007688" y="404670"/>
                  <a:pt x="999060" y="413299"/>
                  <a:pt x="988415" y="413299"/>
                </a:cubicBezTo>
                <a:cubicBezTo>
                  <a:pt x="977771" y="413299"/>
                  <a:pt x="969142" y="404670"/>
                  <a:pt x="969142" y="394025"/>
                </a:cubicBezTo>
                <a:cubicBezTo>
                  <a:pt x="969142" y="383382"/>
                  <a:pt x="977771" y="374753"/>
                  <a:pt x="988415" y="374753"/>
                </a:cubicBezTo>
                <a:close/>
                <a:moveTo>
                  <a:pt x="1050132" y="374205"/>
                </a:moveTo>
                <a:cubicBezTo>
                  <a:pt x="1061150" y="374205"/>
                  <a:pt x="1070088" y="383143"/>
                  <a:pt x="1070088" y="394161"/>
                </a:cubicBezTo>
                <a:cubicBezTo>
                  <a:pt x="1070088" y="394212"/>
                  <a:pt x="1070088" y="394280"/>
                  <a:pt x="1070088" y="394331"/>
                </a:cubicBezTo>
                <a:cubicBezTo>
                  <a:pt x="1069985" y="405264"/>
                  <a:pt x="1061065" y="414048"/>
                  <a:pt x="1050132" y="413946"/>
                </a:cubicBezTo>
                <a:cubicBezTo>
                  <a:pt x="1039182" y="413946"/>
                  <a:pt x="1030262" y="405111"/>
                  <a:pt x="1030177" y="394161"/>
                </a:cubicBezTo>
                <a:cubicBezTo>
                  <a:pt x="1030177" y="383143"/>
                  <a:pt x="1039114" y="374205"/>
                  <a:pt x="1050132" y="374205"/>
                </a:cubicBezTo>
                <a:close/>
                <a:moveTo>
                  <a:pt x="1110851" y="373352"/>
                </a:moveTo>
                <a:cubicBezTo>
                  <a:pt x="1110970" y="373352"/>
                  <a:pt x="1111073" y="373352"/>
                  <a:pt x="1111192" y="373352"/>
                </a:cubicBezTo>
                <a:cubicBezTo>
                  <a:pt x="1122585" y="373455"/>
                  <a:pt x="1131762" y="382767"/>
                  <a:pt x="1131659" y="394161"/>
                </a:cubicBezTo>
                <a:cubicBezTo>
                  <a:pt x="1131659" y="394212"/>
                  <a:pt x="1131659" y="394280"/>
                  <a:pt x="1131659" y="394331"/>
                </a:cubicBezTo>
                <a:cubicBezTo>
                  <a:pt x="1131556" y="405725"/>
                  <a:pt x="1122244" y="414901"/>
                  <a:pt x="1110851" y="414798"/>
                </a:cubicBezTo>
                <a:cubicBezTo>
                  <a:pt x="1099424" y="414798"/>
                  <a:pt x="1090128" y="405587"/>
                  <a:pt x="1090043" y="394161"/>
                </a:cubicBezTo>
                <a:cubicBezTo>
                  <a:pt x="1090043" y="382665"/>
                  <a:pt x="1099355" y="373352"/>
                  <a:pt x="1110851" y="373352"/>
                </a:cubicBezTo>
                <a:close/>
                <a:moveTo>
                  <a:pt x="1172252" y="372670"/>
                </a:moveTo>
                <a:cubicBezTo>
                  <a:pt x="1172371" y="372670"/>
                  <a:pt x="1172474" y="372670"/>
                  <a:pt x="1172593" y="372670"/>
                </a:cubicBezTo>
                <a:cubicBezTo>
                  <a:pt x="1184362" y="372773"/>
                  <a:pt x="1193845" y="382392"/>
                  <a:pt x="1193743" y="394161"/>
                </a:cubicBezTo>
                <a:cubicBezTo>
                  <a:pt x="1193743" y="394212"/>
                  <a:pt x="1193743" y="394280"/>
                  <a:pt x="1193743" y="394331"/>
                </a:cubicBezTo>
                <a:cubicBezTo>
                  <a:pt x="1193640" y="406100"/>
                  <a:pt x="1184021" y="415583"/>
                  <a:pt x="1172252" y="415481"/>
                </a:cubicBezTo>
                <a:cubicBezTo>
                  <a:pt x="1160449" y="415481"/>
                  <a:pt x="1150847" y="405962"/>
                  <a:pt x="1150762" y="394161"/>
                </a:cubicBezTo>
                <a:cubicBezTo>
                  <a:pt x="1150762" y="382290"/>
                  <a:pt x="1160381" y="372670"/>
                  <a:pt x="1172252" y="372670"/>
                </a:cubicBezTo>
                <a:close/>
                <a:moveTo>
                  <a:pt x="1233654" y="371988"/>
                </a:moveTo>
                <a:cubicBezTo>
                  <a:pt x="1245899" y="371988"/>
                  <a:pt x="1255826" y="381915"/>
                  <a:pt x="1255826" y="394161"/>
                </a:cubicBezTo>
                <a:cubicBezTo>
                  <a:pt x="1255741" y="406339"/>
                  <a:pt x="1245831" y="416163"/>
                  <a:pt x="1233654" y="416163"/>
                </a:cubicBezTo>
                <a:cubicBezTo>
                  <a:pt x="1221475" y="416163"/>
                  <a:pt x="1211583" y="406339"/>
                  <a:pt x="1211481" y="394161"/>
                </a:cubicBezTo>
                <a:cubicBezTo>
                  <a:pt x="1211481" y="381915"/>
                  <a:pt x="1221407" y="371988"/>
                  <a:pt x="1233654" y="371988"/>
                </a:cubicBezTo>
                <a:close/>
                <a:moveTo>
                  <a:pt x="1295422" y="371172"/>
                </a:moveTo>
                <a:cubicBezTo>
                  <a:pt x="1308044" y="371172"/>
                  <a:pt x="1318277" y="381406"/>
                  <a:pt x="1318277" y="394027"/>
                </a:cubicBezTo>
                <a:cubicBezTo>
                  <a:pt x="1318277" y="406649"/>
                  <a:pt x="1308044" y="416881"/>
                  <a:pt x="1295422" y="416881"/>
                </a:cubicBezTo>
                <a:cubicBezTo>
                  <a:pt x="1282800" y="416881"/>
                  <a:pt x="1272567" y="406649"/>
                  <a:pt x="1272567" y="394027"/>
                </a:cubicBezTo>
                <a:cubicBezTo>
                  <a:pt x="1272567" y="381406"/>
                  <a:pt x="1282800" y="371172"/>
                  <a:pt x="1295422" y="371172"/>
                </a:cubicBezTo>
                <a:close/>
                <a:moveTo>
                  <a:pt x="1357139" y="370453"/>
                </a:moveTo>
                <a:cubicBezTo>
                  <a:pt x="1370238" y="370453"/>
                  <a:pt x="1380847" y="381062"/>
                  <a:pt x="1380847" y="394161"/>
                </a:cubicBezTo>
                <a:cubicBezTo>
                  <a:pt x="1380847" y="394212"/>
                  <a:pt x="1380847" y="394281"/>
                  <a:pt x="1380847" y="394331"/>
                </a:cubicBezTo>
                <a:cubicBezTo>
                  <a:pt x="1380744" y="407327"/>
                  <a:pt x="1370135" y="417800"/>
                  <a:pt x="1357139" y="417698"/>
                </a:cubicBezTo>
                <a:cubicBezTo>
                  <a:pt x="1344142" y="417698"/>
                  <a:pt x="1333602" y="407158"/>
                  <a:pt x="1333602" y="394161"/>
                </a:cubicBezTo>
                <a:cubicBezTo>
                  <a:pt x="1333602" y="394110"/>
                  <a:pt x="1333602" y="394041"/>
                  <a:pt x="1333602" y="393991"/>
                </a:cubicBezTo>
                <a:cubicBezTo>
                  <a:pt x="1333602" y="380994"/>
                  <a:pt x="1344142" y="370453"/>
                  <a:pt x="1357139" y="370453"/>
                </a:cubicBezTo>
                <a:close/>
                <a:moveTo>
                  <a:pt x="1971151" y="370282"/>
                </a:moveTo>
                <a:cubicBezTo>
                  <a:pt x="1984335" y="370282"/>
                  <a:pt x="1995029" y="380977"/>
                  <a:pt x="1995029" y="394161"/>
                </a:cubicBezTo>
                <a:cubicBezTo>
                  <a:pt x="1994944" y="407276"/>
                  <a:pt x="1984267" y="417867"/>
                  <a:pt x="1971151" y="417867"/>
                </a:cubicBezTo>
                <a:cubicBezTo>
                  <a:pt x="1958035" y="417867"/>
                  <a:pt x="1947358" y="407276"/>
                  <a:pt x="1947273" y="394161"/>
                </a:cubicBezTo>
                <a:cubicBezTo>
                  <a:pt x="1947273" y="380977"/>
                  <a:pt x="1957966" y="370282"/>
                  <a:pt x="1971151" y="370282"/>
                </a:cubicBezTo>
                <a:close/>
                <a:moveTo>
                  <a:pt x="1417858" y="369771"/>
                </a:moveTo>
                <a:cubicBezTo>
                  <a:pt x="1431332" y="369771"/>
                  <a:pt x="1442247" y="380687"/>
                  <a:pt x="1442247" y="394161"/>
                </a:cubicBezTo>
                <a:cubicBezTo>
                  <a:pt x="1442145" y="407567"/>
                  <a:pt x="1431264" y="418381"/>
                  <a:pt x="1417858" y="418381"/>
                </a:cubicBezTo>
                <a:cubicBezTo>
                  <a:pt x="1404486" y="418381"/>
                  <a:pt x="1393639" y="407532"/>
                  <a:pt x="1393639" y="394161"/>
                </a:cubicBezTo>
                <a:cubicBezTo>
                  <a:pt x="1393639" y="394110"/>
                  <a:pt x="1393639" y="394041"/>
                  <a:pt x="1393639" y="393991"/>
                </a:cubicBezTo>
                <a:cubicBezTo>
                  <a:pt x="1393639" y="380619"/>
                  <a:pt x="1404486" y="369771"/>
                  <a:pt x="1417858" y="369771"/>
                </a:cubicBezTo>
                <a:close/>
                <a:moveTo>
                  <a:pt x="1479259" y="369259"/>
                </a:moveTo>
                <a:cubicBezTo>
                  <a:pt x="1493006" y="369259"/>
                  <a:pt x="1504160" y="380414"/>
                  <a:pt x="1504160" y="394161"/>
                </a:cubicBezTo>
                <a:cubicBezTo>
                  <a:pt x="1504160" y="394212"/>
                  <a:pt x="1504160" y="394281"/>
                  <a:pt x="1504160" y="394331"/>
                </a:cubicBezTo>
                <a:cubicBezTo>
                  <a:pt x="1504058" y="407993"/>
                  <a:pt x="1492921" y="418994"/>
                  <a:pt x="1479259" y="418891"/>
                </a:cubicBezTo>
                <a:cubicBezTo>
                  <a:pt x="1465597" y="418891"/>
                  <a:pt x="1454528" y="407823"/>
                  <a:pt x="1454528" y="394161"/>
                </a:cubicBezTo>
                <a:cubicBezTo>
                  <a:pt x="1454528" y="394110"/>
                  <a:pt x="1454528" y="394041"/>
                  <a:pt x="1454528" y="393991"/>
                </a:cubicBezTo>
                <a:cubicBezTo>
                  <a:pt x="1454528" y="380329"/>
                  <a:pt x="1465597" y="369259"/>
                  <a:pt x="1479259" y="369259"/>
                </a:cubicBezTo>
                <a:close/>
                <a:moveTo>
                  <a:pt x="1540660" y="368577"/>
                </a:moveTo>
                <a:cubicBezTo>
                  <a:pt x="1554783" y="368577"/>
                  <a:pt x="1566244" y="380039"/>
                  <a:pt x="1566244" y="394161"/>
                </a:cubicBezTo>
                <a:cubicBezTo>
                  <a:pt x="1566159" y="408233"/>
                  <a:pt x="1554731" y="419575"/>
                  <a:pt x="1540660" y="419575"/>
                </a:cubicBezTo>
                <a:cubicBezTo>
                  <a:pt x="1526623" y="419575"/>
                  <a:pt x="1515247" y="408198"/>
                  <a:pt x="1515247" y="394161"/>
                </a:cubicBezTo>
                <a:cubicBezTo>
                  <a:pt x="1515247" y="380090"/>
                  <a:pt x="1526589" y="368663"/>
                  <a:pt x="1540660" y="368577"/>
                </a:cubicBezTo>
                <a:close/>
                <a:moveTo>
                  <a:pt x="1602428" y="367931"/>
                </a:moveTo>
                <a:cubicBezTo>
                  <a:pt x="1616840" y="367931"/>
                  <a:pt x="1628523" y="379614"/>
                  <a:pt x="1628523" y="394027"/>
                </a:cubicBezTo>
                <a:cubicBezTo>
                  <a:pt x="1628523" y="408439"/>
                  <a:pt x="1616840" y="420121"/>
                  <a:pt x="1602428" y="420121"/>
                </a:cubicBezTo>
                <a:cubicBezTo>
                  <a:pt x="1588015" y="420121"/>
                  <a:pt x="1576332" y="408439"/>
                  <a:pt x="1576332" y="394027"/>
                </a:cubicBezTo>
                <a:cubicBezTo>
                  <a:pt x="1576332" y="379614"/>
                  <a:pt x="1588015" y="367931"/>
                  <a:pt x="1602428" y="367931"/>
                </a:cubicBezTo>
                <a:close/>
                <a:moveTo>
                  <a:pt x="1664145" y="367553"/>
                </a:moveTo>
                <a:cubicBezTo>
                  <a:pt x="1678847" y="367553"/>
                  <a:pt x="1690752" y="379457"/>
                  <a:pt x="1690752" y="394161"/>
                </a:cubicBezTo>
                <a:cubicBezTo>
                  <a:pt x="1690752" y="394212"/>
                  <a:pt x="1690752" y="394280"/>
                  <a:pt x="1690752" y="394331"/>
                </a:cubicBezTo>
                <a:cubicBezTo>
                  <a:pt x="1690649" y="408931"/>
                  <a:pt x="1678744" y="420699"/>
                  <a:pt x="1664145" y="420597"/>
                </a:cubicBezTo>
                <a:cubicBezTo>
                  <a:pt x="1664025" y="420597"/>
                  <a:pt x="1663923" y="420597"/>
                  <a:pt x="1663804" y="420597"/>
                </a:cubicBezTo>
                <a:cubicBezTo>
                  <a:pt x="1649289" y="420494"/>
                  <a:pt x="1637606" y="408675"/>
                  <a:pt x="1637708" y="394161"/>
                </a:cubicBezTo>
                <a:cubicBezTo>
                  <a:pt x="1637708" y="394109"/>
                  <a:pt x="1637708" y="394041"/>
                  <a:pt x="1637708" y="393989"/>
                </a:cubicBezTo>
                <a:cubicBezTo>
                  <a:pt x="1637708" y="379390"/>
                  <a:pt x="1649545" y="367553"/>
                  <a:pt x="1664145" y="367553"/>
                </a:cubicBezTo>
                <a:close/>
                <a:moveTo>
                  <a:pt x="1724863" y="367212"/>
                </a:moveTo>
                <a:cubicBezTo>
                  <a:pt x="1739754" y="367212"/>
                  <a:pt x="1751812" y="379271"/>
                  <a:pt x="1751812" y="394161"/>
                </a:cubicBezTo>
                <a:cubicBezTo>
                  <a:pt x="1751812" y="394212"/>
                  <a:pt x="1751812" y="394280"/>
                  <a:pt x="1751812" y="394331"/>
                </a:cubicBezTo>
                <a:cubicBezTo>
                  <a:pt x="1751710" y="409119"/>
                  <a:pt x="1739651" y="421041"/>
                  <a:pt x="1724863" y="420939"/>
                </a:cubicBezTo>
                <a:cubicBezTo>
                  <a:pt x="1710076" y="420939"/>
                  <a:pt x="1698086" y="408948"/>
                  <a:pt x="1698086" y="394161"/>
                </a:cubicBezTo>
                <a:cubicBezTo>
                  <a:pt x="1698086" y="394110"/>
                  <a:pt x="1698086" y="394041"/>
                  <a:pt x="1698086" y="393989"/>
                </a:cubicBezTo>
                <a:cubicBezTo>
                  <a:pt x="1698086" y="379203"/>
                  <a:pt x="1710076" y="367212"/>
                  <a:pt x="1724863" y="367212"/>
                </a:cubicBezTo>
                <a:close/>
                <a:moveTo>
                  <a:pt x="1786265" y="366870"/>
                </a:moveTo>
                <a:cubicBezTo>
                  <a:pt x="1801343" y="366870"/>
                  <a:pt x="1813555" y="379084"/>
                  <a:pt x="1813555" y="394161"/>
                </a:cubicBezTo>
                <a:cubicBezTo>
                  <a:pt x="1813470" y="409169"/>
                  <a:pt x="1801275" y="421279"/>
                  <a:pt x="1786265" y="421279"/>
                </a:cubicBezTo>
                <a:cubicBezTo>
                  <a:pt x="1771290" y="421279"/>
                  <a:pt x="1759147" y="409136"/>
                  <a:pt x="1759147" y="394161"/>
                </a:cubicBezTo>
                <a:cubicBezTo>
                  <a:pt x="1759147" y="394110"/>
                  <a:pt x="1759147" y="394041"/>
                  <a:pt x="1759147" y="393989"/>
                </a:cubicBezTo>
                <a:cubicBezTo>
                  <a:pt x="1759147" y="379015"/>
                  <a:pt x="1771290" y="366870"/>
                  <a:pt x="1786265" y="366870"/>
                </a:cubicBezTo>
                <a:close/>
                <a:moveTo>
                  <a:pt x="1847666" y="366700"/>
                </a:moveTo>
                <a:cubicBezTo>
                  <a:pt x="1862828" y="366700"/>
                  <a:pt x="1875126" y="378998"/>
                  <a:pt x="1875126" y="394160"/>
                </a:cubicBezTo>
                <a:cubicBezTo>
                  <a:pt x="1875041" y="409255"/>
                  <a:pt x="1862760" y="421449"/>
                  <a:pt x="1847666" y="421449"/>
                </a:cubicBezTo>
                <a:cubicBezTo>
                  <a:pt x="1832589" y="421449"/>
                  <a:pt x="1820377" y="409238"/>
                  <a:pt x="1820377" y="394160"/>
                </a:cubicBezTo>
                <a:cubicBezTo>
                  <a:pt x="1820377" y="379066"/>
                  <a:pt x="1832571" y="366786"/>
                  <a:pt x="1847666" y="366700"/>
                </a:cubicBezTo>
                <a:close/>
                <a:moveTo>
                  <a:pt x="1909067" y="366529"/>
                </a:moveTo>
                <a:cubicBezTo>
                  <a:pt x="1909187" y="366529"/>
                  <a:pt x="1909289" y="366529"/>
                  <a:pt x="1909409" y="366529"/>
                </a:cubicBezTo>
                <a:cubicBezTo>
                  <a:pt x="1924572" y="366633"/>
                  <a:pt x="1936800" y="378998"/>
                  <a:pt x="1936698" y="394161"/>
                </a:cubicBezTo>
                <a:cubicBezTo>
                  <a:pt x="1936698" y="394212"/>
                  <a:pt x="1936698" y="394280"/>
                  <a:pt x="1936698" y="394331"/>
                </a:cubicBezTo>
                <a:cubicBezTo>
                  <a:pt x="1936596" y="409493"/>
                  <a:pt x="1924230" y="421723"/>
                  <a:pt x="1909067" y="421621"/>
                </a:cubicBezTo>
                <a:cubicBezTo>
                  <a:pt x="1893905" y="421621"/>
                  <a:pt x="1881608" y="409324"/>
                  <a:pt x="1881608" y="394161"/>
                </a:cubicBezTo>
                <a:cubicBezTo>
                  <a:pt x="1881608" y="394110"/>
                  <a:pt x="1881608" y="394041"/>
                  <a:pt x="1881608" y="393989"/>
                </a:cubicBezTo>
                <a:cubicBezTo>
                  <a:pt x="1881608" y="378828"/>
                  <a:pt x="1893905" y="366529"/>
                  <a:pt x="1909067" y="366529"/>
                </a:cubicBezTo>
                <a:close/>
                <a:moveTo>
                  <a:pt x="5629" y="327472"/>
                </a:moveTo>
                <a:cubicBezTo>
                  <a:pt x="8545" y="327472"/>
                  <a:pt x="10916" y="329843"/>
                  <a:pt x="10916" y="332760"/>
                </a:cubicBezTo>
                <a:cubicBezTo>
                  <a:pt x="10916" y="335676"/>
                  <a:pt x="8545" y="338047"/>
                  <a:pt x="5629" y="338047"/>
                </a:cubicBezTo>
                <a:cubicBezTo>
                  <a:pt x="2712" y="338047"/>
                  <a:pt x="342" y="335676"/>
                  <a:pt x="342" y="332760"/>
                </a:cubicBezTo>
                <a:cubicBezTo>
                  <a:pt x="342" y="329843"/>
                  <a:pt x="2712" y="327472"/>
                  <a:pt x="5629" y="327472"/>
                </a:cubicBezTo>
                <a:close/>
                <a:moveTo>
                  <a:pt x="67029" y="325425"/>
                </a:moveTo>
                <a:cubicBezTo>
                  <a:pt x="71072" y="325425"/>
                  <a:pt x="74364" y="328717"/>
                  <a:pt x="74364" y="332759"/>
                </a:cubicBezTo>
                <a:cubicBezTo>
                  <a:pt x="74364" y="336802"/>
                  <a:pt x="71072" y="340093"/>
                  <a:pt x="67029" y="340093"/>
                </a:cubicBezTo>
                <a:cubicBezTo>
                  <a:pt x="63022" y="340008"/>
                  <a:pt x="59781" y="336768"/>
                  <a:pt x="59696" y="332759"/>
                </a:cubicBezTo>
                <a:cubicBezTo>
                  <a:pt x="59696" y="328717"/>
                  <a:pt x="62971" y="325425"/>
                  <a:pt x="67029" y="325425"/>
                </a:cubicBezTo>
                <a:close/>
                <a:moveTo>
                  <a:pt x="129114" y="324572"/>
                </a:moveTo>
                <a:cubicBezTo>
                  <a:pt x="129233" y="324572"/>
                  <a:pt x="129335" y="324572"/>
                  <a:pt x="129455" y="324572"/>
                </a:cubicBezTo>
                <a:cubicBezTo>
                  <a:pt x="133889" y="324675"/>
                  <a:pt x="137403" y="328325"/>
                  <a:pt x="137301" y="332759"/>
                </a:cubicBezTo>
                <a:cubicBezTo>
                  <a:pt x="137301" y="337279"/>
                  <a:pt x="133634" y="340946"/>
                  <a:pt x="129114" y="340946"/>
                </a:cubicBezTo>
                <a:cubicBezTo>
                  <a:pt x="124628" y="340861"/>
                  <a:pt x="121012" y="337245"/>
                  <a:pt x="120927" y="332759"/>
                </a:cubicBezTo>
                <a:cubicBezTo>
                  <a:pt x="120927" y="328240"/>
                  <a:pt x="124594" y="324572"/>
                  <a:pt x="129114" y="324572"/>
                </a:cubicBezTo>
                <a:close/>
                <a:moveTo>
                  <a:pt x="189832" y="323720"/>
                </a:moveTo>
                <a:cubicBezTo>
                  <a:pt x="189951" y="323720"/>
                  <a:pt x="190054" y="323720"/>
                  <a:pt x="190173" y="323720"/>
                </a:cubicBezTo>
                <a:cubicBezTo>
                  <a:pt x="195068" y="323823"/>
                  <a:pt x="198974" y="327865"/>
                  <a:pt x="198872" y="332760"/>
                </a:cubicBezTo>
                <a:cubicBezTo>
                  <a:pt x="198872" y="337757"/>
                  <a:pt x="194830" y="341800"/>
                  <a:pt x="189832" y="341800"/>
                </a:cubicBezTo>
                <a:cubicBezTo>
                  <a:pt x="184835" y="341800"/>
                  <a:pt x="180793" y="337757"/>
                  <a:pt x="180793" y="332760"/>
                </a:cubicBezTo>
                <a:cubicBezTo>
                  <a:pt x="180793" y="327763"/>
                  <a:pt x="184835" y="323720"/>
                  <a:pt x="189832" y="323720"/>
                </a:cubicBezTo>
                <a:close/>
                <a:moveTo>
                  <a:pt x="251233" y="322868"/>
                </a:moveTo>
                <a:cubicBezTo>
                  <a:pt x="256691" y="322868"/>
                  <a:pt x="261125" y="327303"/>
                  <a:pt x="261125" y="332760"/>
                </a:cubicBezTo>
                <a:cubicBezTo>
                  <a:pt x="261125" y="338218"/>
                  <a:pt x="256691" y="342652"/>
                  <a:pt x="251233" y="342652"/>
                </a:cubicBezTo>
                <a:cubicBezTo>
                  <a:pt x="245775" y="342652"/>
                  <a:pt x="241341" y="338218"/>
                  <a:pt x="241341" y="332760"/>
                </a:cubicBezTo>
                <a:cubicBezTo>
                  <a:pt x="241341" y="327303"/>
                  <a:pt x="245775" y="322868"/>
                  <a:pt x="251233" y="322868"/>
                </a:cubicBezTo>
                <a:close/>
                <a:moveTo>
                  <a:pt x="312635" y="322185"/>
                </a:moveTo>
                <a:cubicBezTo>
                  <a:pt x="318468" y="322185"/>
                  <a:pt x="323210" y="326927"/>
                  <a:pt x="323210" y="332760"/>
                </a:cubicBezTo>
                <a:cubicBezTo>
                  <a:pt x="323210" y="338593"/>
                  <a:pt x="318468" y="343335"/>
                  <a:pt x="312635" y="343335"/>
                </a:cubicBezTo>
                <a:cubicBezTo>
                  <a:pt x="306802" y="343335"/>
                  <a:pt x="302061" y="338593"/>
                  <a:pt x="302061" y="332760"/>
                </a:cubicBezTo>
                <a:cubicBezTo>
                  <a:pt x="302061" y="326927"/>
                  <a:pt x="306802" y="322185"/>
                  <a:pt x="312635" y="322185"/>
                </a:cubicBezTo>
                <a:close/>
                <a:moveTo>
                  <a:pt x="374036" y="321331"/>
                </a:moveTo>
                <a:cubicBezTo>
                  <a:pt x="380347" y="321331"/>
                  <a:pt x="385463" y="326449"/>
                  <a:pt x="385463" y="332760"/>
                </a:cubicBezTo>
                <a:cubicBezTo>
                  <a:pt x="385463" y="339071"/>
                  <a:pt x="380347" y="344188"/>
                  <a:pt x="374036" y="344188"/>
                </a:cubicBezTo>
                <a:cubicBezTo>
                  <a:pt x="367725" y="344188"/>
                  <a:pt x="362609" y="339071"/>
                  <a:pt x="362609" y="332760"/>
                </a:cubicBezTo>
                <a:cubicBezTo>
                  <a:pt x="362609" y="326449"/>
                  <a:pt x="367725" y="321331"/>
                  <a:pt x="374036" y="321331"/>
                </a:cubicBezTo>
                <a:close/>
                <a:moveTo>
                  <a:pt x="436120" y="320479"/>
                </a:moveTo>
                <a:cubicBezTo>
                  <a:pt x="442908" y="320479"/>
                  <a:pt x="448400" y="325971"/>
                  <a:pt x="448400" y="332760"/>
                </a:cubicBezTo>
                <a:cubicBezTo>
                  <a:pt x="448400" y="339548"/>
                  <a:pt x="442908" y="345040"/>
                  <a:pt x="436120" y="345040"/>
                </a:cubicBezTo>
                <a:cubicBezTo>
                  <a:pt x="429383" y="344955"/>
                  <a:pt x="423925" y="339497"/>
                  <a:pt x="423840" y="332760"/>
                </a:cubicBezTo>
                <a:cubicBezTo>
                  <a:pt x="423840" y="325971"/>
                  <a:pt x="429331" y="320479"/>
                  <a:pt x="436120" y="320479"/>
                </a:cubicBezTo>
                <a:close/>
                <a:moveTo>
                  <a:pt x="496838" y="319626"/>
                </a:moveTo>
                <a:cubicBezTo>
                  <a:pt x="496958" y="319626"/>
                  <a:pt x="497060" y="319626"/>
                  <a:pt x="497179" y="319626"/>
                </a:cubicBezTo>
                <a:cubicBezTo>
                  <a:pt x="504343" y="319730"/>
                  <a:pt x="510074" y="325596"/>
                  <a:pt x="509971" y="332759"/>
                </a:cubicBezTo>
                <a:cubicBezTo>
                  <a:pt x="509971" y="340008"/>
                  <a:pt x="504087" y="345892"/>
                  <a:pt x="496838" y="345892"/>
                </a:cubicBezTo>
                <a:cubicBezTo>
                  <a:pt x="489624" y="345807"/>
                  <a:pt x="483791" y="339974"/>
                  <a:pt x="483706" y="332759"/>
                </a:cubicBezTo>
                <a:cubicBezTo>
                  <a:pt x="483706" y="325511"/>
                  <a:pt x="489590" y="319626"/>
                  <a:pt x="496838" y="319626"/>
                </a:cubicBezTo>
                <a:close/>
                <a:moveTo>
                  <a:pt x="558240" y="318772"/>
                </a:moveTo>
                <a:cubicBezTo>
                  <a:pt x="565966" y="318772"/>
                  <a:pt x="572226" y="325033"/>
                  <a:pt x="572226" y="332759"/>
                </a:cubicBezTo>
                <a:cubicBezTo>
                  <a:pt x="572226" y="340486"/>
                  <a:pt x="565966" y="346745"/>
                  <a:pt x="558240" y="346745"/>
                </a:cubicBezTo>
                <a:cubicBezTo>
                  <a:pt x="550513" y="346745"/>
                  <a:pt x="544254" y="340486"/>
                  <a:pt x="544254" y="332759"/>
                </a:cubicBezTo>
                <a:cubicBezTo>
                  <a:pt x="544254" y="325033"/>
                  <a:pt x="550513" y="318772"/>
                  <a:pt x="558240" y="318772"/>
                </a:cubicBezTo>
                <a:close/>
                <a:moveTo>
                  <a:pt x="620007" y="317957"/>
                </a:moveTo>
                <a:cubicBezTo>
                  <a:pt x="628108" y="317957"/>
                  <a:pt x="634675" y="324524"/>
                  <a:pt x="634675" y="332625"/>
                </a:cubicBezTo>
                <a:cubicBezTo>
                  <a:pt x="634675" y="340726"/>
                  <a:pt x="628108" y="347293"/>
                  <a:pt x="620007" y="347293"/>
                </a:cubicBezTo>
                <a:cubicBezTo>
                  <a:pt x="611906" y="347293"/>
                  <a:pt x="605339" y="340726"/>
                  <a:pt x="605339" y="332625"/>
                </a:cubicBezTo>
                <a:cubicBezTo>
                  <a:pt x="605339" y="324524"/>
                  <a:pt x="611906" y="317957"/>
                  <a:pt x="620007" y="317957"/>
                </a:cubicBezTo>
                <a:close/>
                <a:moveTo>
                  <a:pt x="681042" y="317238"/>
                </a:moveTo>
                <a:cubicBezTo>
                  <a:pt x="689621" y="317238"/>
                  <a:pt x="696563" y="324180"/>
                  <a:pt x="696563" y="332759"/>
                </a:cubicBezTo>
                <a:cubicBezTo>
                  <a:pt x="696563" y="332810"/>
                  <a:pt x="696563" y="332879"/>
                  <a:pt x="696563" y="332930"/>
                </a:cubicBezTo>
                <a:cubicBezTo>
                  <a:pt x="696461" y="341407"/>
                  <a:pt x="689519" y="348212"/>
                  <a:pt x="681042" y="348110"/>
                </a:cubicBezTo>
                <a:cubicBezTo>
                  <a:pt x="680991" y="348110"/>
                  <a:pt x="680923" y="348110"/>
                  <a:pt x="680872" y="348110"/>
                </a:cubicBezTo>
                <a:cubicBezTo>
                  <a:pt x="672395" y="348110"/>
                  <a:pt x="665522" y="341236"/>
                  <a:pt x="665522" y="332759"/>
                </a:cubicBezTo>
                <a:cubicBezTo>
                  <a:pt x="665522" y="324180"/>
                  <a:pt x="672463" y="317238"/>
                  <a:pt x="681042" y="317238"/>
                </a:cubicBezTo>
                <a:close/>
                <a:moveTo>
                  <a:pt x="743125" y="316386"/>
                </a:moveTo>
                <a:cubicBezTo>
                  <a:pt x="752540" y="316386"/>
                  <a:pt x="760181" y="324026"/>
                  <a:pt x="760181" y="333442"/>
                </a:cubicBezTo>
                <a:cubicBezTo>
                  <a:pt x="760181" y="342857"/>
                  <a:pt x="752540" y="350498"/>
                  <a:pt x="743125" y="350498"/>
                </a:cubicBezTo>
                <a:cubicBezTo>
                  <a:pt x="733711" y="350498"/>
                  <a:pt x="726070" y="342857"/>
                  <a:pt x="726070" y="333442"/>
                </a:cubicBezTo>
                <a:cubicBezTo>
                  <a:pt x="726070" y="324026"/>
                  <a:pt x="733711" y="316386"/>
                  <a:pt x="743125" y="316386"/>
                </a:cubicBezTo>
                <a:close/>
                <a:moveTo>
                  <a:pt x="803844" y="315533"/>
                </a:moveTo>
                <a:cubicBezTo>
                  <a:pt x="813259" y="315533"/>
                  <a:pt x="820900" y="323175"/>
                  <a:pt x="820900" y="332589"/>
                </a:cubicBezTo>
                <a:cubicBezTo>
                  <a:pt x="820900" y="342003"/>
                  <a:pt x="813259" y="349645"/>
                  <a:pt x="803844" y="349645"/>
                </a:cubicBezTo>
                <a:cubicBezTo>
                  <a:pt x="794430" y="349645"/>
                  <a:pt x="786789" y="342003"/>
                  <a:pt x="786789" y="332589"/>
                </a:cubicBezTo>
                <a:cubicBezTo>
                  <a:pt x="786789" y="323175"/>
                  <a:pt x="794430" y="315533"/>
                  <a:pt x="803844" y="315533"/>
                </a:cubicBezTo>
                <a:close/>
                <a:moveTo>
                  <a:pt x="865247" y="314510"/>
                </a:moveTo>
                <a:cubicBezTo>
                  <a:pt x="874662" y="314510"/>
                  <a:pt x="882303" y="322151"/>
                  <a:pt x="882303" y="331566"/>
                </a:cubicBezTo>
                <a:cubicBezTo>
                  <a:pt x="882303" y="340981"/>
                  <a:pt x="874662" y="348622"/>
                  <a:pt x="865247" y="348622"/>
                </a:cubicBezTo>
                <a:cubicBezTo>
                  <a:pt x="864957" y="348639"/>
                  <a:pt x="864667" y="348639"/>
                  <a:pt x="864377" y="348639"/>
                </a:cubicBezTo>
                <a:cubicBezTo>
                  <a:pt x="854945" y="348639"/>
                  <a:pt x="847321" y="340981"/>
                  <a:pt x="847338" y="331566"/>
                </a:cubicBezTo>
                <a:cubicBezTo>
                  <a:pt x="847338" y="331276"/>
                  <a:pt x="847338" y="330986"/>
                  <a:pt x="847355" y="330696"/>
                </a:cubicBezTo>
                <a:cubicBezTo>
                  <a:pt x="847833" y="321281"/>
                  <a:pt x="855832" y="314032"/>
                  <a:pt x="865247" y="314510"/>
                </a:cubicBezTo>
                <a:close/>
                <a:moveTo>
                  <a:pt x="927014" y="313864"/>
                </a:moveTo>
                <a:cubicBezTo>
                  <a:pt x="937375" y="313864"/>
                  <a:pt x="945775" y="322265"/>
                  <a:pt x="945775" y="332626"/>
                </a:cubicBezTo>
                <a:cubicBezTo>
                  <a:pt x="945775" y="342987"/>
                  <a:pt x="937375" y="351387"/>
                  <a:pt x="927014" y="351387"/>
                </a:cubicBezTo>
                <a:cubicBezTo>
                  <a:pt x="916652" y="351387"/>
                  <a:pt x="908252" y="342987"/>
                  <a:pt x="908252" y="332626"/>
                </a:cubicBezTo>
                <a:cubicBezTo>
                  <a:pt x="908252" y="322265"/>
                  <a:pt x="916652" y="313864"/>
                  <a:pt x="927014" y="313864"/>
                </a:cubicBezTo>
                <a:close/>
                <a:moveTo>
                  <a:pt x="988048" y="313315"/>
                </a:moveTo>
                <a:cubicBezTo>
                  <a:pt x="998793" y="313315"/>
                  <a:pt x="1007492" y="322014"/>
                  <a:pt x="1007492" y="332759"/>
                </a:cubicBezTo>
                <a:cubicBezTo>
                  <a:pt x="1007492" y="332810"/>
                  <a:pt x="1007492" y="332879"/>
                  <a:pt x="1007492" y="332930"/>
                </a:cubicBezTo>
                <a:cubicBezTo>
                  <a:pt x="1007389" y="343573"/>
                  <a:pt x="998691" y="352135"/>
                  <a:pt x="988048" y="352032"/>
                </a:cubicBezTo>
                <a:cubicBezTo>
                  <a:pt x="987997" y="352032"/>
                  <a:pt x="987929" y="352032"/>
                  <a:pt x="987878" y="352032"/>
                </a:cubicBezTo>
                <a:cubicBezTo>
                  <a:pt x="977235" y="352032"/>
                  <a:pt x="968605" y="343402"/>
                  <a:pt x="968605" y="332759"/>
                </a:cubicBezTo>
                <a:cubicBezTo>
                  <a:pt x="968605" y="322014"/>
                  <a:pt x="977303" y="313315"/>
                  <a:pt x="988048" y="313315"/>
                </a:cubicBezTo>
                <a:close/>
                <a:moveTo>
                  <a:pt x="1050132" y="312462"/>
                </a:moveTo>
                <a:cubicBezTo>
                  <a:pt x="1061338" y="312462"/>
                  <a:pt x="1070429" y="321554"/>
                  <a:pt x="1070429" y="332760"/>
                </a:cubicBezTo>
                <a:cubicBezTo>
                  <a:pt x="1070429" y="332811"/>
                  <a:pt x="1070429" y="332879"/>
                  <a:pt x="1070429" y="332931"/>
                </a:cubicBezTo>
                <a:cubicBezTo>
                  <a:pt x="1070326" y="344051"/>
                  <a:pt x="1061253" y="352988"/>
                  <a:pt x="1050132" y="352886"/>
                </a:cubicBezTo>
                <a:cubicBezTo>
                  <a:pt x="1038994" y="352886"/>
                  <a:pt x="1029921" y="343898"/>
                  <a:pt x="1029836" y="332760"/>
                </a:cubicBezTo>
                <a:cubicBezTo>
                  <a:pt x="1029836" y="321554"/>
                  <a:pt x="1038926" y="312462"/>
                  <a:pt x="1050132" y="312462"/>
                </a:cubicBezTo>
                <a:close/>
                <a:moveTo>
                  <a:pt x="1110851" y="311610"/>
                </a:moveTo>
                <a:cubicBezTo>
                  <a:pt x="1110970" y="311610"/>
                  <a:pt x="1111072" y="311610"/>
                  <a:pt x="1111192" y="311610"/>
                </a:cubicBezTo>
                <a:cubicBezTo>
                  <a:pt x="1122773" y="311713"/>
                  <a:pt x="1132102" y="321178"/>
                  <a:pt x="1132000" y="332760"/>
                </a:cubicBezTo>
                <a:cubicBezTo>
                  <a:pt x="1132000" y="332811"/>
                  <a:pt x="1132000" y="332879"/>
                  <a:pt x="1132000" y="332930"/>
                </a:cubicBezTo>
                <a:cubicBezTo>
                  <a:pt x="1131898" y="344511"/>
                  <a:pt x="1122432" y="353841"/>
                  <a:pt x="1110851" y="353739"/>
                </a:cubicBezTo>
                <a:cubicBezTo>
                  <a:pt x="1099236" y="353739"/>
                  <a:pt x="1089804" y="344376"/>
                  <a:pt x="1089702" y="332760"/>
                </a:cubicBezTo>
                <a:cubicBezTo>
                  <a:pt x="1089702" y="321076"/>
                  <a:pt x="1099167" y="311610"/>
                  <a:pt x="1110851" y="311610"/>
                </a:cubicBezTo>
                <a:close/>
                <a:moveTo>
                  <a:pt x="1172252" y="310928"/>
                </a:moveTo>
                <a:cubicBezTo>
                  <a:pt x="1184311" y="310928"/>
                  <a:pt x="1194084" y="320701"/>
                  <a:pt x="1194084" y="332760"/>
                </a:cubicBezTo>
                <a:cubicBezTo>
                  <a:pt x="1194084" y="332811"/>
                  <a:pt x="1194084" y="332879"/>
                  <a:pt x="1194084" y="332931"/>
                </a:cubicBezTo>
                <a:cubicBezTo>
                  <a:pt x="1193981" y="344887"/>
                  <a:pt x="1184208" y="354523"/>
                  <a:pt x="1172252" y="354421"/>
                </a:cubicBezTo>
                <a:cubicBezTo>
                  <a:pt x="1160262" y="354421"/>
                  <a:pt x="1150506" y="344750"/>
                  <a:pt x="1150421" y="332760"/>
                </a:cubicBezTo>
                <a:cubicBezTo>
                  <a:pt x="1150421" y="320701"/>
                  <a:pt x="1160194" y="310928"/>
                  <a:pt x="1172252" y="310928"/>
                </a:cubicBezTo>
                <a:close/>
                <a:moveTo>
                  <a:pt x="1233653" y="310245"/>
                </a:moveTo>
                <a:cubicBezTo>
                  <a:pt x="1246087" y="310245"/>
                  <a:pt x="1256167" y="320326"/>
                  <a:pt x="1256167" y="332759"/>
                </a:cubicBezTo>
                <a:cubicBezTo>
                  <a:pt x="1256082" y="345125"/>
                  <a:pt x="1246019" y="355102"/>
                  <a:pt x="1233653" y="355102"/>
                </a:cubicBezTo>
                <a:cubicBezTo>
                  <a:pt x="1221288" y="355102"/>
                  <a:pt x="1211225" y="345125"/>
                  <a:pt x="1211140" y="332759"/>
                </a:cubicBezTo>
                <a:cubicBezTo>
                  <a:pt x="1211225" y="320360"/>
                  <a:pt x="1221254" y="310331"/>
                  <a:pt x="1233653" y="310245"/>
                </a:cubicBezTo>
                <a:close/>
                <a:moveTo>
                  <a:pt x="1295054" y="309393"/>
                </a:moveTo>
                <a:cubicBezTo>
                  <a:pt x="1307966" y="309393"/>
                  <a:pt x="1318421" y="319849"/>
                  <a:pt x="1318421" y="332760"/>
                </a:cubicBezTo>
                <a:cubicBezTo>
                  <a:pt x="1318421" y="332811"/>
                  <a:pt x="1318421" y="332880"/>
                  <a:pt x="1318421" y="332931"/>
                </a:cubicBezTo>
                <a:cubicBezTo>
                  <a:pt x="1318319" y="345740"/>
                  <a:pt x="1307863" y="356058"/>
                  <a:pt x="1295054" y="355956"/>
                </a:cubicBezTo>
                <a:cubicBezTo>
                  <a:pt x="1282246" y="355956"/>
                  <a:pt x="1271859" y="345570"/>
                  <a:pt x="1271859" y="332760"/>
                </a:cubicBezTo>
                <a:cubicBezTo>
                  <a:pt x="1271859" y="332709"/>
                  <a:pt x="1271859" y="332641"/>
                  <a:pt x="1271859" y="332589"/>
                </a:cubicBezTo>
                <a:cubicBezTo>
                  <a:pt x="1271859" y="319781"/>
                  <a:pt x="1282246" y="309393"/>
                  <a:pt x="1295054" y="309393"/>
                </a:cubicBezTo>
                <a:close/>
                <a:moveTo>
                  <a:pt x="1357139" y="308710"/>
                </a:moveTo>
                <a:cubicBezTo>
                  <a:pt x="1370425" y="308710"/>
                  <a:pt x="1381188" y="319473"/>
                  <a:pt x="1381188" y="332759"/>
                </a:cubicBezTo>
                <a:cubicBezTo>
                  <a:pt x="1381102" y="345978"/>
                  <a:pt x="1370357" y="356637"/>
                  <a:pt x="1357139" y="356637"/>
                </a:cubicBezTo>
                <a:cubicBezTo>
                  <a:pt x="1343954" y="356637"/>
                  <a:pt x="1333261" y="345944"/>
                  <a:pt x="1333261" y="332759"/>
                </a:cubicBezTo>
                <a:cubicBezTo>
                  <a:pt x="1333261" y="319541"/>
                  <a:pt x="1343921" y="308796"/>
                  <a:pt x="1357139" y="308710"/>
                </a:cubicBezTo>
                <a:close/>
                <a:moveTo>
                  <a:pt x="1970835" y="308064"/>
                </a:moveTo>
                <a:cubicBezTo>
                  <a:pt x="1984400" y="308064"/>
                  <a:pt x="1995396" y="319061"/>
                  <a:pt x="1995396" y="332626"/>
                </a:cubicBezTo>
                <a:cubicBezTo>
                  <a:pt x="1995396" y="346190"/>
                  <a:pt x="1984400" y="357186"/>
                  <a:pt x="1970835" y="357186"/>
                </a:cubicBezTo>
                <a:cubicBezTo>
                  <a:pt x="1957271" y="357186"/>
                  <a:pt x="1946275" y="346190"/>
                  <a:pt x="1946275" y="332626"/>
                </a:cubicBezTo>
                <a:cubicBezTo>
                  <a:pt x="1946275" y="319061"/>
                  <a:pt x="1957271" y="308064"/>
                  <a:pt x="1970835" y="308064"/>
                </a:cubicBezTo>
                <a:close/>
                <a:moveTo>
                  <a:pt x="1417858" y="308028"/>
                </a:moveTo>
                <a:cubicBezTo>
                  <a:pt x="1431520" y="308028"/>
                  <a:pt x="1442589" y="319098"/>
                  <a:pt x="1442589" y="332759"/>
                </a:cubicBezTo>
                <a:cubicBezTo>
                  <a:pt x="1442589" y="332811"/>
                  <a:pt x="1442589" y="332879"/>
                  <a:pt x="1442589" y="332930"/>
                </a:cubicBezTo>
                <a:cubicBezTo>
                  <a:pt x="1442487" y="346489"/>
                  <a:pt x="1431418" y="357422"/>
                  <a:pt x="1417858" y="357320"/>
                </a:cubicBezTo>
                <a:cubicBezTo>
                  <a:pt x="1417739" y="357320"/>
                  <a:pt x="1417636" y="357320"/>
                  <a:pt x="1417517" y="357320"/>
                </a:cubicBezTo>
                <a:cubicBezTo>
                  <a:pt x="1404043" y="357218"/>
                  <a:pt x="1393195" y="346234"/>
                  <a:pt x="1393297" y="332759"/>
                </a:cubicBezTo>
                <a:cubicBezTo>
                  <a:pt x="1393297" y="332708"/>
                  <a:pt x="1393297" y="332640"/>
                  <a:pt x="1393297" y="332589"/>
                </a:cubicBezTo>
                <a:cubicBezTo>
                  <a:pt x="1393297" y="319029"/>
                  <a:pt x="1404299" y="308028"/>
                  <a:pt x="1417858" y="308028"/>
                </a:cubicBezTo>
                <a:close/>
                <a:moveTo>
                  <a:pt x="1479258" y="307346"/>
                </a:moveTo>
                <a:cubicBezTo>
                  <a:pt x="1493295" y="307346"/>
                  <a:pt x="1504672" y="318723"/>
                  <a:pt x="1504672" y="332760"/>
                </a:cubicBezTo>
                <a:cubicBezTo>
                  <a:pt x="1504586" y="346728"/>
                  <a:pt x="1493227" y="358004"/>
                  <a:pt x="1479258" y="358004"/>
                </a:cubicBezTo>
                <a:cubicBezTo>
                  <a:pt x="1465324" y="358004"/>
                  <a:pt x="1454016" y="346694"/>
                  <a:pt x="1454016" y="332760"/>
                </a:cubicBezTo>
                <a:cubicBezTo>
                  <a:pt x="1454016" y="318790"/>
                  <a:pt x="1465290" y="307432"/>
                  <a:pt x="1479258" y="307346"/>
                </a:cubicBezTo>
                <a:close/>
                <a:moveTo>
                  <a:pt x="1540660" y="306664"/>
                </a:moveTo>
                <a:cubicBezTo>
                  <a:pt x="1540779" y="306664"/>
                  <a:pt x="1540882" y="306664"/>
                  <a:pt x="1541001" y="306664"/>
                </a:cubicBezTo>
                <a:cubicBezTo>
                  <a:pt x="1555328" y="306766"/>
                  <a:pt x="1566857" y="318450"/>
                  <a:pt x="1566755" y="332760"/>
                </a:cubicBezTo>
                <a:cubicBezTo>
                  <a:pt x="1566755" y="332811"/>
                  <a:pt x="1566755" y="332879"/>
                  <a:pt x="1566755" y="332931"/>
                </a:cubicBezTo>
                <a:cubicBezTo>
                  <a:pt x="1566653" y="347240"/>
                  <a:pt x="1554970" y="358786"/>
                  <a:pt x="1540660" y="358685"/>
                </a:cubicBezTo>
                <a:cubicBezTo>
                  <a:pt x="1526350" y="358685"/>
                  <a:pt x="1514735" y="347069"/>
                  <a:pt x="1514735" y="332760"/>
                </a:cubicBezTo>
                <a:cubicBezTo>
                  <a:pt x="1514735" y="332709"/>
                  <a:pt x="1514735" y="332641"/>
                  <a:pt x="1514735" y="332589"/>
                </a:cubicBezTo>
                <a:cubicBezTo>
                  <a:pt x="1514735" y="318262"/>
                  <a:pt x="1526350" y="306664"/>
                  <a:pt x="1540660" y="306664"/>
                </a:cubicBezTo>
                <a:close/>
                <a:moveTo>
                  <a:pt x="1602061" y="305981"/>
                </a:moveTo>
                <a:cubicBezTo>
                  <a:pt x="1616848" y="305981"/>
                  <a:pt x="1628839" y="317972"/>
                  <a:pt x="1628839" y="332759"/>
                </a:cubicBezTo>
                <a:cubicBezTo>
                  <a:pt x="1628839" y="332810"/>
                  <a:pt x="1628839" y="332879"/>
                  <a:pt x="1628839" y="332930"/>
                </a:cubicBezTo>
                <a:cubicBezTo>
                  <a:pt x="1628737" y="347632"/>
                  <a:pt x="1616763" y="359469"/>
                  <a:pt x="1602061" y="359365"/>
                </a:cubicBezTo>
                <a:cubicBezTo>
                  <a:pt x="1587359" y="359365"/>
                  <a:pt x="1575454" y="347461"/>
                  <a:pt x="1575454" y="332759"/>
                </a:cubicBezTo>
                <a:cubicBezTo>
                  <a:pt x="1575454" y="332708"/>
                  <a:pt x="1575454" y="332640"/>
                  <a:pt x="1575454" y="332589"/>
                </a:cubicBezTo>
                <a:cubicBezTo>
                  <a:pt x="1575454" y="317886"/>
                  <a:pt x="1587359" y="305981"/>
                  <a:pt x="1602061" y="305981"/>
                </a:cubicBezTo>
                <a:close/>
                <a:moveTo>
                  <a:pt x="1664144" y="305470"/>
                </a:moveTo>
                <a:cubicBezTo>
                  <a:pt x="1679222" y="305470"/>
                  <a:pt x="1691434" y="317682"/>
                  <a:pt x="1691434" y="332760"/>
                </a:cubicBezTo>
                <a:cubicBezTo>
                  <a:pt x="1691349" y="347769"/>
                  <a:pt x="1679154" y="359879"/>
                  <a:pt x="1664144" y="359879"/>
                </a:cubicBezTo>
                <a:cubicBezTo>
                  <a:pt x="1649169" y="359879"/>
                  <a:pt x="1637026" y="347735"/>
                  <a:pt x="1637026" y="332760"/>
                </a:cubicBezTo>
                <a:cubicBezTo>
                  <a:pt x="1637026" y="332709"/>
                  <a:pt x="1637026" y="332641"/>
                  <a:pt x="1637026" y="332589"/>
                </a:cubicBezTo>
                <a:cubicBezTo>
                  <a:pt x="1637026" y="317614"/>
                  <a:pt x="1649169" y="305470"/>
                  <a:pt x="1664144" y="305470"/>
                </a:cubicBezTo>
                <a:close/>
                <a:moveTo>
                  <a:pt x="1724864" y="304958"/>
                </a:moveTo>
                <a:cubicBezTo>
                  <a:pt x="1740214" y="304958"/>
                  <a:pt x="1752665" y="317409"/>
                  <a:pt x="1752665" y="332760"/>
                </a:cubicBezTo>
                <a:cubicBezTo>
                  <a:pt x="1752665" y="332811"/>
                  <a:pt x="1752665" y="332879"/>
                  <a:pt x="1752665" y="332930"/>
                </a:cubicBezTo>
                <a:cubicBezTo>
                  <a:pt x="1752562" y="348195"/>
                  <a:pt x="1740129" y="360492"/>
                  <a:pt x="1724864" y="360390"/>
                </a:cubicBezTo>
                <a:cubicBezTo>
                  <a:pt x="1724744" y="360390"/>
                  <a:pt x="1724642" y="360390"/>
                  <a:pt x="1724523" y="360390"/>
                </a:cubicBezTo>
                <a:cubicBezTo>
                  <a:pt x="1709360" y="360288"/>
                  <a:pt x="1697131" y="347922"/>
                  <a:pt x="1697233" y="332760"/>
                </a:cubicBezTo>
                <a:cubicBezTo>
                  <a:pt x="1697233" y="332708"/>
                  <a:pt x="1697233" y="332640"/>
                  <a:pt x="1697233" y="332589"/>
                </a:cubicBezTo>
                <a:cubicBezTo>
                  <a:pt x="1697233" y="317324"/>
                  <a:pt x="1709599" y="304958"/>
                  <a:pt x="1724864" y="304958"/>
                </a:cubicBezTo>
                <a:close/>
                <a:moveTo>
                  <a:pt x="1786265" y="304617"/>
                </a:moveTo>
                <a:cubicBezTo>
                  <a:pt x="1801803" y="304617"/>
                  <a:pt x="1814407" y="317222"/>
                  <a:pt x="1814407" y="332760"/>
                </a:cubicBezTo>
                <a:cubicBezTo>
                  <a:pt x="1814407" y="332811"/>
                  <a:pt x="1814407" y="332879"/>
                  <a:pt x="1814407" y="332930"/>
                </a:cubicBezTo>
                <a:cubicBezTo>
                  <a:pt x="1814305" y="348383"/>
                  <a:pt x="1801718" y="360834"/>
                  <a:pt x="1786265" y="360731"/>
                </a:cubicBezTo>
                <a:cubicBezTo>
                  <a:pt x="1786146" y="360731"/>
                  <a:pt x="1786043" y="360731"/>
                  <a:pt x="1785924" y="360731"/>
                </a:cubicBezTo>
                <a:cubicBezTo>
                  <a:pt x="1770573" y="360629"/>
                  <a:pt x="1758191" y="348110"/>
                  <a:pt x="1758293" y="332760"/>
                </a:cubicBezTo>
                <a:cubicBezTo>
                  <a:pt x="1758293" y="332709"/>
                  <a:pt x="1758293" y="332640"/>
                  <a:pt x="1758293" y="332589"/>
                </a:cubicBezTo>
                <a:cubicBezTo>
                  <a:pt x="1758293" y="317136"/>
                  <a:pt x="1770812" y="304617"/>
                  <a:pt x="1786265" y="304617"/>
                </a:cubicBezTo>
                <a:close/>
                <a:moveTo>
                  <a:pt x="1909068" y="304446"/>
                </a:moveTo>
                <a:cubicBezTo>
                  <a:pt x="1924708" y="304446"/>
                  <a:pt x="1937381" y="317119"/>
                  <a:pt x="1937381" y="332759"/>
                </a:cubicBezTo>
                <a:cubicBezTo>
                  <a:pt x="1937381" y="332810"/>
                  <a:pt x="1937381" y="332879"/>
                  <a:pt x="1937381" y="332930"/>
                </a:cubicBezTo>
                <a:cubicBezTo>
                  <a:pt x="1937279" y="348468"/>
                  <a:pt x="1924606" y="361004"/>
                  <a:pt x="1909068" y="360901"/>
                </a:cubicBezTo>
                <a:cubicBezTo>
                  <a:pt x="1893530" y="360901"/>
                  <a:pt x="1880926" y="348297"/>
                  <a:pt x="1880926" y="332759"/>
                </a:cubicBezTo>
                <a:cubicBezTo>
                  <a:pt x="1880926" y="332708"/>
                  <a:pt x="1880926" y="332640"/>
                  <a:pt x="1880926" y="332589"/>
                </a:cubicBezTo>
                <a:cubicBezTo>
                  <a:pt x="1880926" y="317051"/>
                  <a:pt x="1893530" y="304446"/>
                  <a:pt x="1909068" y="304446"/>
                </a:cubicBezTo>
                <a:close/>
                <a:moveTo>
                  <a:pt x="1847666" y="304446"/>
                </a:moveTo>
                <a:cubicBezTo>
                  <a:pt x="1863306" y="304446"/>
                  <a:pt x="1875979" y="317119"/>
                  <a:pt x="1875979" y="332759"/>
                </a:cubicBezTo>
                <a:cubicBezTo>
                  <a:pt x="1875979" y="332810"/>
                  <a:pt x="1875979" y="332879"/>
                  <a:pt x="1875979" y="332930"/>
                </a:cubicBezTo>
                <a:cubicBezTo>
                  <a:pt x="1875877" y="348468"/>
                  <a:pt x="1863204" y="361004"/>
                  <a:pt x="1847666" y="360901"/>
                </a:cubicBezTo>
                <a:cubicBezTo>
                  <a:pt x="1832128" y="360901"/>
                  <a:pt x="1819524" y="348297"/>
                  <a:pt x="1819524" y="332759"/>
                </a:cubicBezTo>
                <a:cubicBezTo>
                  <a:pt x="1819524" y="332708"/>
                  <a:pt x="1819524" y="332640"/>
                  <a:pt x="1819524" y="332589"/>
                </a:cubicBezTo>
                <a:cubicBezTo>
                  <a:pt x="1819524" y="317051"/>
                  <a:pt x="1832128" y="304446"/>
                  <a:pt x="1847666" y="304446"/>
                </a:cubicBezTo>
                <a:close/>
                <a:moveTo>
                  <a:pt x="5629" y="265900"/>
                </a:moveTo>
                <a:cubicBezTo>
                  <a:pt x="8648" y="265900"/>
                  <a:pt x="11086" y="268338"/>
                  <a:pt x="11086" y="271358"/>
                </a:cubicBezTo>
                <a:cubicBezTo>
                  <a:pt x="11086" y="274377"/>
                  <a:pt x="8648" y="276816"/>
                  <a:pt x="5629" y="276816"/>
                </a:cubicBezTo>
                <a:cubicBezTo>
                  <a:pt x="2643" y="276731"/>
                  <a:pt x="256" y="274343"/>
                  <a:pt x="171" y="271358"/>
                </a:cubicBezTo>
                <a:cubicBezTo>
                  <a:pt x="171" y="268338"/>
                  <a:pt x="2610" y="265900"/>
                  <a:pt x="5629" y="265900"/>
                </a:cubicBezTo>
                <a:close/>
                <a:moveTo>
                  <a:pt x="129113" y="263342"/>
                </a:moveTo>
                <a:cubicBezTo>
                  <a:pt x="133735" y="263342"/>
                  <a:pt x="137470" y="267078"/>
                  <a:pt x="137470" y="271700"/>
                </a:cubicBezTo>
                <a:cubicBezTo>
                  <a:pt x="137470" y="276322"/>
                  <a:pt x="133735" y="280057"/>
                  <a:pt x="129113" y="280057"/>
                </a:cubicBezTo>
                <a:cubicBezTo>
                  <a:pt x="124491" y="280057"/>
                  <a:pt x="120756" y="276322"/>
                  <a:pt x="120756" y="271700"/>
                </a:cubicBezTo>
                <a:cubicBezTo>
                  <a:pt x="120756" y="267078"/>
                  <a:pt x="124491" y="263342"/>
                  <a:pt x="129113" y="263342"/>
                </a:cubicBezTo>
                <a:close/>
                <a:moveTo>
                  <a:pt x="67030" y="263342"/>
                </a:moveTo>
                <a:cubicBezTo>
                  <a:pt x="67149" y="263342"/>
                  <a:pt x="67251" y="263342"/>
                  <a:pt x="67371" y="263342"/>
                </a:cubicBezTo>
                <a:cubicBezTo>
                  <a:pt x="71431" y="263445"/>
                  <a:pt x="74637" y="266805"/>
                  <a:pt x="74534" y="270847"/>
                </a:cubicBezTo>
                <a:cubicBezTo>
                  <a:pt x="74534" y="274992"/>
                  <a:pt x="71174" y="278352"/>
                  <a:pt x="67030" y="278352"/>
                </a:cubicBezTo>
                <a:cubicBezTo>
                  <a:pt x="62885" y="278352"/>
                  <a:pt x="59526" y="274992"/>
                  <a:pt x="59526" y="270847"/>
                </a:cubicBezTo>
                <a:cubicBezTo>
                  <a:pt x="59526" y="266702"/>
                  <a:pt x="62885" y="263342"/>
                  <a:pt x="67030" y="263342"/>
                </a:cubicBezTo>
                <a:close/>
                <a:moveTo>
                  <a:pt x="189832" y="262148"/>
                </a:moveTo>
                <a:cubicBezTo>
                  <a:pt x="194915" y="262148"/>
                  <a:pt x="199042" y="266276"/>
                  <a:pt x="199042" y="271359"/>
                </a:cubicBezTo>
                <a:cubicBezTo>
                  <a:pt x="199042" y="276441"/>
                  <a:pt x="194915" y="280569"/>
                  <a:pt x="189832" y="280569"/>
                </a:cubicBezTo>
                <a:cubicBezTo>
                  <a:pt x="184784" y="280483"/>
                  <a:pt x="180707" y="276407"/>
                  <a:pt x="180622" y="271359"/>
                </a:cubicBezTo>
                <a:cubicBezTo>
                  <a:pt x="180622" y="266276"/>
                  <a:pt x="184749" y="262148"/>
                  <a:pt x="189832" y="262148"/>
                </a:cubicBezTo>
                <a:close/>
                <a:moveTo>
                  <a:pt x="251233" y="261296"/>
                </a:moveTo>
                <a:cubicBezTo>
                  <a:pt x="251353" y="261296"/>
                  <a:pt x="251455" y="261296"/>
                  <a:pt x="251574" y="261296"/>
                </a:cubicBezTo>
                <a:cubicBezTo>
                  <a:pt x="257032" y="261399"/>
                  <a:pt x="261399" y="265900"/>
                  <a:pt x="261296" y="271358"/>
                </a:cubicBezTo>
                <a:cubicBezTo>
                  <a:pt x="261296" y="276919"/>
                  <a:pt x="256794" y="281421"/>
                  <a:pt x="251233" y="281421"/>
                </a:cubicBezTo>
                <a:cubicBezTo>
                  <a:pt x="245707" y="281335"/>
                  <a:pt x="241256" y="276885"/>
                  <a:pt x="241171" y="271358"/>
                </a:cubicBezTo>
                <a:cubicBezTo>
                  <a:pt x="241171" y="265798"/>
                  <a:pt x="245673" y="261296"/>
                  <a:pt x="251233" y="261296"/>
                </a:cubicBezTo>
                <a:close/>
                <a:moveTo>
                  <a:pt x="313001" y="260480"/>
                </a:moveTo>
                <a:cubicBezTo>
                  <a:pt x="318936" y="260480"/>
                  <a:pt x="323746" y="265290"/>
                  <a:pt x="323746" y="271223"/>
                </a:cubicBezTo>
                <a:cubicBezTo>
                  <a:pt x="323746" y="277159"/>
                  <a:pt x="318936" y="281969"/>
                  <a:pt x="313001" y="281969"/>
                </a:cubicBezTo>
                <a:cubicBezTo>
                  <a:pt x="307067" y="281969"/>
                  <a:pt x="302256" y="277159"/>
                  <a:pt x="302256" y="271223"/>
                </a:cubicBezTo>
                <a:cubicBezTo>
                  <a:pt x="302256" y="265290"/>
                  <a:pt x="307067" y="260480"/>
                  <a:pt x="313001" y="260480"/>
                </a:cubicBezTo>
                <a:close/>
                <a:moveTo>
                  <a:pt x="374035" y="259760"/>
                </a:moveTo>
                <a:cubicBezTo>
                  <a:pt x="374155" y="259760"/>
                  <a:pt x="374257" y="259760"/>
                  <a:pt x="374377" y="259760"/>
                </a:cubicBezTo>
                <a:cubicBezTo>
                  <a:pt x="380688" y="259864"/>
                  <a:pt x="385736" y="265048"/>
                  <a:pt x="385634" y="271358"/>
                </a:cubicBezTo>
                <a:cubicBezTo>
                  <a:pt x="385634" y="277771"/>
                  <a:pt x="380449" y="282956"/>
                  <a:pt x="374035" y="282956"/>
                </a:cubicBezTo>
                <a:cubicBezTo>
                  <a:pt x="367674" y="282871"/>
                  <a:pt x="362523" y="277720"/>
                  <a:pt x="362438" y="271358"/>
                </a:cubicBezTo>
                <a:cubicBezTo>
                  <a:pt x="362438" y="264945"/>
                  <a:pt x="367623" y="259760"/>
                  <a:pt x="374035" y="259760"/>
                </a:cubicBezTo>
                <a:close/>
                <a:moveTo>
                  <a:pt x="436120" y="258908"/>
                </a:moveTo>
                <a:cubicBezTo>
                  <a:pt x="436239" y="258908"/>
                  <a:pt x="436341" y="258908"/>
                  <a:pt x="436460" y="258908"/>
                </a:cubicBezTo>
                <a:cubicBezTo>
                  <a:pt x="443249" y="259011"/>
                  <a:pt x="448673" y="264570"/>
                  <a:pt x="448571" y="271358"/>
                </a:cubicBezTo>
                <a:cubicBezTo>
                  <a:pt x="448571" y="278232"/>
                  <a:pt x="442993" y="283808"/>
                  <a:pt x="436120" y="283808"/>
                </a:cubicBezTo>
                <a:cubicBezTo>
                  <a:pt x="429246" y="283808"/>
                  <a:pt x="423669" y="278232"/>
                  <a:pt x="423669" y="271358"/>
                </a:cubicBezTo>
                <a:cubicBezTo>
                  <a:pt x="423669" y="264485"/>
                  <a:pt x="429246" y="258908"/>
                  <a:pt x="436120" y="258908"/>
                </a:cubicBezTo>
                <a:close/>
                <a:moveTo>
                  <a:pt x="496838" y="258055"/>
                </a:moveTo>
                <a:cubicBezTo>
                  <a:pt x="504189" y="258055"/>
                  <a:pt x="510142" y="264008"/>
                  <a:pt x="510142" y="271358"/>
                </a:cubicBezTo>
                <a:cubicBezTo>
                  <a:pt x="510142" y="278709"/>
                  <a:pt x="504189" y="284662"/>
                  <a:pt x="496838" y="284662"/>
                </a:cubicBezTo>
                <a:cubicBezTo>
                  <a:pt x="489487" y="284662"/>
                  <a:pt x="483535" y="278709"/>
                  <a:pt x="483535" y="271358"/>
                </a:cubicBezTo>
                <a:cubicBezTo>
                  <a:pt x="483535" y="264008"/>
                  <a:pt x="489487" y="258055"/>
                  <a:pt x="496838" y="258055"/>
                </a:cubicBezTo>
                <a:close/>
                <a:moveTo>
                  <a:pt x="558240" y="257203"/>
                </a:moveTo>
                <a:cubicBezTo>
                  <a:pt x="566052" y="257203"/>
                  <a:pt x="572396" y="263547"/>
                  <a:pt x="572396" y="271359"/>
                </a:cubicBezTo>
                <a:cubicBezTo>
                  <a:pt x="572396" y="279170"/>
                  <a:pt x="566052" y="285515"/>
                  <a:pt x="558240" y="285515"/>
                </a:cubicBezTo>
                <a:cubicBezTo>
                  <a:pt x="550463" y="285430"/>
                  <a:pt x="544169" y="279135"/>
                  <a:pt x="544084" y="271359"/>
                </a:cubicBezTo>
                <a:cubicBezTo>
                  <a:pt x="544084" y="263547"/>
                  <a:pt x="550429" y="257203"/>
                  <a:pt x="558240" y="257203"/>
                </a:cubicBezTo>
                <a:close/>
                <a:moveTo>
                  <a:pt x="619641" y="256520"/>
                </a:moveTo>
                <a:cubicBezTo>
                  <a:pt x="627828" y="256520"/>
                  <a:pt x="634480" y="263171"/>
                  <a:pt x="634480" y="271358"/>
                </a:cubicBezTo>
                <a:cubicBezTo>
                  <a:pt x="634480" y="279544"/>
                  <a:pt x="627845" y="286197"/>
                  <a:pt x="619641" y="286197"/>
                </a:cubicBezTo>
                <a:cubicBezTo>
                  <a:pt x="611454" y="286197"/>
                  <a:pt x="604803" y="279544"/>
                  <a:pt x="604803" y="271358"/>
                </a:cubicBezTo>
                <a:cubicBezTo>
                  <a:pt x="604803" y="263171"/>
                  <a:pt x="611454" y="256520"/>
                  <a:pt x="619641" y="256520"/>
                </a:cubicBezTo>
                <a:close/>
                <a:moveTo>
                  <a:pt x="681408" y="255534"/>
                </a:moveTo>
                <a:cubicBezTo>
                  <a:pt x="690075" y="255534"/>
                  <a:pt x="697100" y="262558"/>
                  <a:pt x="697100" y="271223"/>
                </a:cubicBezTo>
                <a:cubicBezTo>
                  <a:pt x="697100" y="279890"/>
                  <a:pt x="690075" y="286917"/>
                  <a:pt x="681408" y="286917"/>
                </a:cubicBezTo>
                <a:cubicBezTo>
                  <a:pt x="672742" y="286917"/>
                  <a:pt x="665717" y="279890"/>
                  <a:pt x="665717" y="271223"/>
                </a:cubicBezTo>
                <a:cubicBezTo>
                  <a:pt x="665717" y="262558"/>
                  <a:pt x="672742" y="255534"/>
                  <a:pt x="681408" y="255534"/>
                </a:cubicBezTo>
                <a:close/>
                <a:moveTo>
                  <a:pt x="743125" y="254815"/>
                </a:moveTo>
                <a:cubicBezTo>
                  <a:pt x="752540" y="254815"/>
                  <a:pt x="760181" y="262455"/>
                  <a:pt x="760181" y="271870"/>
                </a:cubicBezTo>
                <a:cubicBezTo>
                  <a:pt x="760181" y="281285"/>
                  <a:pt x="752540" y="288926"/>
                  <a:pt x="743125" y="288926"/>
                </a:cubicBezTo>
                <a:cubicBezTo>
                  <a:pt x="733711" y="288926"/>
                  <a:pt x="726070" y="281285"/>
                  <a:pt x="726070" y="271870"/>
                </a:cubicBezTo>
                <a:cubicBezTo>
                  <a:pt x="726070" y="262455"/>
                  <a:pt x="733711" y="254815"/>
                  <a:pt x="743125" y="254815"/>
                </a:cubicBezTo>
                <a:close/>
                <a:moveTo>
                  <a:pt x="803844" y="253962"/>
                </a:moveTo>
                <a:cubicBezTo>
                  <a:pt x="813259" y="253962"/>
                  <a:pt x="820900" y="261604"/>
                  <a:pt x="820900" y="271017"/>
                </a:cubicBezTo>
                <a:cubicBezTo>
                  <a:pt x="820900" y="280432"/>
                  <a:pt x="813259" y="288073"/>
                  <a:pt x="803844" y="288073"/>
                </a:cubicBezTo>
                <a:cubicBezTo>
                  <a:pt x="794430" y="288073"/>
                  <a:pt x="786789" y="280432"/>
                  <a:pt x="786789" y="271017"/>
                </a:cubicBezTo>
                <a:cubicBezTo>
                  <a:pt x="786789" y="261604"/>
                  <a:pt x="794430" y="253962"/>
                  <a:pt x="803844" y="253962"/>
                </a:cubicBezTo>
                <a:close/>
                <a:moveTo>
                  <a:pt x="865246" y="253279"/>
                </a:moveTo>
                <a:cubicBezTo>
                  <a:pt x="865365" y="253279"/>
                  <a:pt x="865468" y="253279"/>
                  <a:pt x="865587" y="253279"/>
                </a:cubicBezTo>
                <a:cubicBezTo>
                  <a:pt x="875479" y="253382"/>
                  <a:pt x="883428" y="261467"/>
                  <a:pt x="883325" y="271359"/>
                </a:cubicBezTo>
                <a:cubicBezTo>
                  <a:pt x="882864" y="280978"/>
                  <a:pt x="874882" y="288517"/>
                  <a:pt x="865246" y="288415"/>
                </a:cubicBezTo>
                <a:cubicBezTo>
                  <a:pt x="855643" y="288432"/>
                  <a:pt x="847712" y="280944"/>
                  <a:pt x="847167" y="271359"/>
                </a:cubicBezTo>
                <a:cubicBezTo>
                  <a:pt x="847167" y="261382"/>
                  <a:pt x="855268" y="253279"/>
                  <a:pt x="865246" y="253279"/>
                </a:cubicBezTo>
                <a:close/>
                <a:moveTo>
                  <a:pt x="926648" y="252427"/>
                </a:moveTo>
                <a:cubicBezTo>
                  <a:pt x="937103" y="252427"/>
                  <a:pt x="945580" y="260904"/>
                  <a:pt x="945580" y="271359"/>
                </a:cubicBezTo>
                <a:cubicBezTo>
                  <a:pt x="945494" y="281746"/>
                  <a:pt x="937035" y="290120"/>
                  <a:pt x="926648" y="290120"/>
                </a:cubicBezTo>
                <a:cubicBezTo>
                  <a:pt x="916261" y="290120"/>
                  <a:pt x="907818" y="281746"/>
                  <a:pt x="907716" y="271359"/>
                </a:cubicBezTo>
                <a:cubicBezTo>
                  <a:pt x="907716" y="260904"/>
                  <a:pt x="916193" y="252427"/>
                  <a:pt x="926648" y="252427"/>
                </a:cubicBezTo>
                <a:close/>
                <a:moveTo>
                  <a:pt x="988048" y="251574"/>
                </a:moveTo>
                <a:cubicBezTo>
                  <a:pt x="998981" y="251574"/>
                  <a:pt x="1007833" y="260427"/>
                  <a:pt x="1007833" y="271358"/>
                </a:cubicBezTo>
                <a:cubicBezTo>
                  <a:pt x="1007833" y="271409"/>
                  <a:pt x="1007833" y="271478"/>
                  <a:pt x="1007833" y="271529"/>
                </a:cubicBezTo>
                <a:cubicBezTo>
                  <a:pt x="1007731" y="282359"/>
                  <a:pt x="998879" y="291076"/>
                  <a:pt x="988048" y="290973"/>
                </a:cubicBezTo>
                <a:cubicBezTo>
                  <a:pt x="987997" y="290973"/>
                  <a:pt x="987929" y="290973"/>
                  <a:pt x="987878" y="290973"/>
                </a:cubicBezTo>
                <a:cubicBezTo>
                  <a:pt x="977047" y="290973"/>
                  <a:pt x="968264" y="282189"/>
                  <a:pt x="968264" y="271358"/>
                </a:cubicBezTo>
                <a:cubicBezTo>
                  <a:pt x="968264" y="260427"/>
                  <a:pt x="977115" y="251574"/>
                  <a:pt x="988048" y="251574"/>
                </a:cubicBezTo>
                <a:close/>
                <a:moveTo>
                  <a:pt x="1050132" y="250892"/>
                </a:moveTo>
                <a:cubicBezTo>
                  <a:pt x="1061440" y="250892"/>
                  <a:pt x="1070599" y="260052"/>
                  <a:pt x="1070599" y="271359"/>
                </a:cubicBezTo>
                <a:cubicBezTo>
                  <a:pt x="1070599" y="271410"/>
                  <a:pt x="1070599" y="271478"/>
                  <a:pt x="1070599" y="271529"/>
                </a:cubicBezTo>
                <a:cubicBezTo>
                  <a:pt x="1070497" y="282735"/>
                  <a:pt x="1061338" y="291756"/>
                  <a:pt x="1050132" y="291655"/>
                </a:cubicBezTo>
                <a:cubicBezTo>
                  <a:pt x="1050081" y="291655"/>
                  <a:pt x="1050013" y="291655"/>
                  <a:pt x="1049961" y="291655"/>
                </a:cubicBezTo>
                <a:cubicBezTo>
                  <a:pt x="1038756" y="291655"/>
                  <a:pt x="1029665" y="282563"/>
                  <a:pt x="1029665" y="271359"/>
                </a:cubicBezTo>
                <a:cubicBezTo>
                  <a:pt x="1029665" y="260052"/>
                  <a:pt x="1038824" y="250892"/>
                  <a:pt x="1050132" y="250892"/>
                </a:cubicBezTo>
                <a:close/>
                <a:moveTo>
                  <a:pt x="1110851" y="250039"/>
                </a:moveTo>
                <a:cubicBezTo>
                  <a:pt x="1122620" y="250039"/>
                  <a:pt x="1132171" y="259591"/>
                  <a:pt x="1132171" y="271358"/>
                </a:cubicBezTo>
                <a:cubicBezTo>
                  <a:pt x="1132171" y="271409"/>
                  <a:pt x="1132171" y="271478"/>
                  <a:pt x="1132171" y="271529"/>
                </a:cubicBezTo>
                <a:cubicBezTo>
                  <a:pt x="1132069" y="283212"/>
                  <a:pt x="1122535" y="292610"/>
                  <a:pt x="1110851" y="292508"/>
                </a:cubicBezTo>
                <a:cubicBezTo>
                  <a:pt x="1110800" y="292508"/>
                  <a:pt x="1110732" y="292508"/>
                  <a:pt x="1110681" y="292508"/>
                </a:cubicBezTo>
                <a:cubicBezTo>
                  <a:pt x="1098997" y="292508"/>
                  <a:pt x="1089532" y="283041"/>
                  <a:pt x="1089532" y="271358"/>
                </a:cubicBezTo>
                <a:cubicBezTo>
                  <a:pt x="1089532" y="259591"/>
                  <a:pt x="1099083" y="250039"/>
                  <a:pt x="1110851" y="250039"/>
                </a:cubicBezTo>
                <a:close/>
                <a:moveTo>
                  <a:pt x="1172252" y="249357"/>
                </a:moveTo>
                <a:cubicBezTo>
                  <a:pt x="1184396" y="249357"/>
                  <a:pt x="1194254" y="259216"/>
                  <a:pt x="1194254" y="271359"/>
                </a:cubicBezTo>
                <a:cubicBezTo>
                  <a:pt x="1194254" y="271410"/>
                  <a:pt x="1194254" y="271478"/>
                  <a:pt x="1194254" y="271529"/>
                </a:cubicBezTo>
                <a:cubicBezTo>
                  <a:pt x="1194152" y="283587"/>
                  <a:pt x="1184311" y="293292"/>
                  <a:pt x="1172252" y="293190"/>
                </a:cubicBezTo>
                <a:cubicBezTo>
                  <a:pt x="1160194" y="293190"/>
                  <a:pt x="1150421" y="283417"/>
                  <a:pt x="1150421" y="271359"/>
                </a:cubicBezTo>
                <a:cubicBezTo>
                  <a:pt x="1150421" y="271307"/>
                  <a:pt x="1150421" y="271239"/>
                  <a:pt x="1150421" y="271188"/>
                </a:cubicBezTo>
                <a:cubicBezTo>
                  <a:pt x="1150421" y="259129"/>
                  <a:pt x="1160194" y="249357"/>
                  <a:pt x="1172252" y="249357"/>
                </a:cubicBezTo>
                <a:close/>
                <a:moveTo>
                  <a:pt x="1233654" y="248503"/>
                </a:moveTo>
                <a:cubicBezTo>
                  <a:pt x="1246275" y="248503"/>
                  <a:pt x="1256509" y="258738"/>
                  <a:pt x="1256509" y="271358"/>
                </a:cubicBezTo>
                <a:cubicBezTo>
                  <a:pt x="1256509" y="271410"/>
                  <a:pt x="1256509" y="271478"/>
                  <a:pt x="1256509" y="271529"/>
                </a:cubicBezTo>
                <a:cubicBezTo>
                  <a:pt x="1256406" y="284064"/>
                  <a:pt x="1246190" y="294144"/>
                  <a:pt x="1233654" y="294043"/>
                </a:cubicBezTo>
                <a:cubicBezTo>
                  <a:pt x="1233534" y="294043"/>
                  <a:pt x="1233432" y="294043"/>
                  <a:pt x="1233313" y="294043"/>
                </a:cubicBezTo>
                <a:cubicBezTo>
                  <a:pt x="1220879" y="293939"/>
                  <a:pt x="1210867" y="283792"/>
                  <a:pt x="1210969" y="271358"/>
                </a:cubicBezTo>
                <a:cubicBezTo>
                  <a:pt x="1210969" y="271307"/>
                  <a:pt x="1210969" y="271239"/>
                  <a:pt x="1210969" y="271188"/>
                </a:cubicBezTo>
                <a:cubicBezTo>
                  <a:pt x="1210969" y="258653"/>
                  <a:pt x="1221118" y="248503"/>
                  <a:pt x="1233654" y="248503"/>
                </a:cubicBezTo>
                <a:close/>
                <a:moveTo>
                  <a:pt x="1295054" y="247650"/>
                </a:moveTo>
                <a:cubicBezTo>
                  <a:pt x="1308153" y="247650"/>
                  <a:pt x="1318762" y="258260"/>
                  <a:pt x="1318762" y="271358"/>
                </a:cubicBezTo>
                <a:cubicBezTo>
                  <a:pt x="1318762" y="271409"/>
                  <a:pt x="1318762" y="271477"/>
                  <a:pt x="1318762" y="271529"/>
                </a:cubicBezTo>
                <a:cubicBezTo>
                  <a:pt x="1318660" y="284525"/>
                  <a:pt x="1308051" y="294997"/>
                  <a:pt x="1295054" y="294895"/>
                </a:cubicBezTo>
                <a:cubicBezTo>
                  <a:pt x="1282058" y="294895"/>
                  <a:pt x="1271518" y="284356"/>
                  <a:pt x="1271518" y="271358"/>
                </a:cubicBezTo>
                <a:cubicBezTo>
                  <a:pt x="1271518" y="271307"/>
                  <a:pt x="1271518" y="271239"/>
                  <a:pt x="1271518" y="271188"/>
                </a:cubicBezTo>
                <a:cubicBezTo>
                  <a:pt x="1271518" y="258192"/>
                  <a:pt x="1282058" y="247650"/>
                  <a:pt x="1295054" y="247650"/>
                </a:cubicBezTo>
                <a:close/>
                <a:moveTo>
                  <a:pt x="1971151" y="246286"/>
                </a:moveTo>
                <a:cubicBezTo>
                  <a:pt x="1985085" y="246286"/>
                  <a:pt x="1996394" y="257596"/>
                  <a:pt x="1996394" y="271529"/>
                </a:cubicBezTo>
                <a:cubicBezTo>
                  <a:pt x="1996394" y="271580"/>
                  <a:pt x="1996394" y="271649"/>
                  <a:pt x="1996394" y="271700"/>
                </a:cubicBezTo>
                <a:cubicBezTo>
                  <a:pt x="1996291" y="285549"/>
                  <a:pt x="1985000" y="296704"/>
                  <a:pt x="1971151" y="296601"/>
                </a:cubicBezTo>
                <a:cubicBezTo>
                  <a:pt x="1957301" y="296601"/>
                  <a:pt x="1946079" y="285379"/>
                  <a:pt x="1946079" y="271529"/>
                </a:cubicBezTo>
                <a:cubicBezTo>
                  <a:pt x="1946079" y="271478"/>
                  <a:pt x="1946079" y="271410"/>
                  <a:pt x="1946079" y="271359"/>
                </a:cubicBezTo>
                <a:cubicBezTo>
                  <a:pt x="1946079" y="257510"/>
                  <a:pt x="1957301" y="246286"/>
                  <a:pt x="1971151" y="246286"/>
                </a:cubicBezTo>
                <a:close/>
                <a:moveTo>
                  <a:pt x="1479259" y="246286"/>
                </a:moveTo>
                <a:cubicBezTo>
                  <a:pt x="1493569" y="246286"/>
                  <a:pt x="1505184" y="257903"/>
                  <a:pt x="1505184" y="272211"/>
                </a:cubicBezTo>
                <a:cubicBezTo>
                  <a:pt x="1505082" y="286470"/>
                  <a:pt x="1493518" y="297966"/>
                  <a:pt x="1479259" y="297966"/>
                </a:cubicBezTo>
                <a:cubicBezTo>
                  <a:pt x="1465034" y="297966"/>
                  <a:pt x="1453505" y="286436"/>
                  <a:pt x="1453505" y="272211"/>
                </a:cubicBezTo>
                <a:cubicBezTo>
                  <a:pt x="1453505" y="272160"/>
                  <a:pt x="1453505" y="272091"/>
                  <a:pt x="1453505" y="272041"/>
                </a:cubicBezTo>
                <a:cubicBezTo>
                  <a:pt x="1453505" y="257817"/>
                  <a:pt x="1465034" y="246286"/>
                  <a:pt x="1479259" y="246286"/>
                </a:cubicBezTo>
                <a:close/>
                <a:moveTo>
                  <a:pt x="1417857" y="246286"/>
                </a:moveTo>
                <a:cubicBezTo>
                  <a:pt x="1431707" y="246286"/>
                  <a:pt x="1442929" y="257510"/>
                  <a:pt x="1442929" y="271359"/>
                </a:cubicBezTo>
                <a:cubicBezTo>
                  <a:pt x="1442929" y="271410"/>
                  <a:pt x="1442929" y="271478"/>
                  <a:pt x="1442929" y="271529"/>
                </a:cubicBezTo>
                <a:cubicBezTo>
                  <a:pt x="1442827" y="285276"/>
                  <a:pt x="1431604" y="296363"/>
                  <a:pt x="1417857" y="296260"/>
                </a:cubicBezTo>
                <a:cubicBezTo>
                  <a:pt x="1404110" y="296260"/>
                  <a:pt x="1392956" y="285106"/>
                  <a:pt x="1392956" y="271359"/>
                </a:cubicBezTo>
                <a:cubicBezTo>
                  <a:pt x="1392956" y="271307"/>
                  <a:pt x="1392956" y="271239"/>
                  <a:pt x="1392956" y="271188"/>
                </a:cubicBezTo>
                <a:cubicBezTo>
                  <a:pt x="1392956" y="257442"/>
                  <a:pt x="1404110" y="246286"/>
                  <a:pt x="1417857" y="246286"/>
                </a:cubicBezTo>
                <a:close/>
                <a:moveTo>
                  <a:pt x="1357138" y="246286"/>
                </a:moveTo>
                <a:cubicBezTo>
                  <a:pt x="1370612" y="246286"/>
                  <a:pt x="1381528" y="257203"/>
                  <a:pt x="1381528" y="270676"/>
                </a:cubicBezTo>
                <a:cubicBezTo>
                  <a:pt x="1381426" y="284082"/>
                  <a:pt x="1370544" y="294896"/>
                  <a:pt x="1357138" y="294896"/>
                </a:cubicBezTo>
                <a:cubicBezTo>
                  <a:pt x="1343766" y="294896"/>
                  <a:pt x="1332919" y="284048"/>
                  <a:pt x="1332919" y="270676"/>
                </a:cubicBezTo>
                <a:cubicBezTo>
                  <a:pt x="1332919" y="270625"/>
                  <a:pt x="1332919" y="270557"/>
                  <a:pt x="1332919" y="270506"/>
                </a:cubicBezTo>
                <a:cubicBezTo>
                  <a:pt x="1332919" y="257134"/>
                  <a:pt x="1343766" y="246286"/>
                  <a:pt x="1357138" y="246286"/>
                </a:cubicBezTo>
                <a:close/>
                <a:moveTo>
                  <a:pt x="1540660" y="244752"/>
                </a:moveTo>
                <a:cubicBezTo>
                  <a:pt x="1555362" y="244752"/>
                  <a:pt x="1567267" y="256657"/>
                  <a:pt x="1567267" y="271359"/>
                </a:cubicBezTo>
                <a:cubicBezTo>
                  <a:pt x="1567267" y="271410"/>
                  <a:pt x="1567267" y="271478"/>
                  <a:pt x="1567267" y="271529"/>
                </a:cubicBezTo>
                <a:cubicBezTo>
                  <a:pt x="1567165" y="286128"/>
                  <a:pt x="1555260" y="297899"/>
                  <a:pt x="1540660" y="297795"/>
                </a:cubicBezTo>
                <a:cubicBezTo>
                  <a:pt x="1540540" y="297795"/>
                  <a:pt x="1540438" y="297795"/>
                  <a:pt x="1540319" y="297795"/>
                </a:cubicBezTo>
                <a:cubicBezTo>
                  <a:pt x="1525804" y="297693"/>
                  <a:pt x="1514121" y="285873"/>
                  <a:pt x="1514223" y="271359"/>
                </a:cubicBezTo>
                <a:cubicBezTo>
                  <a:pt x="1514223" y="271307"/>
                  <a:pt x="1514223" y="271239"/>
                  <a:pt x="1514223" y="271188"/>
                </a:cubicBezTo>
                <a:cubicBezTo>
                  <a:pt x="1514223" y="256588"/>
                  <a:pt x="1526060" y="244752"/>
                  <a:pt x="1540660" y="244752"/>
                </a:cubicBezTo>
                <a:close/>
                <a:moveTo>
                  <a:pt x="1602061" y="244070"/>
                </a:moveTo>
                <a:cubicBezTo>
                  <a:pt x="1617139" y="244070"/>
                  <a:pt x="1629351" y="256282"/>
                  <a:pt x="1629351" y="271359"/>
                </a:cubicBezTo>
                <a:cubicBezTo>
                  <a:pt x="1629249" y="286368"/>
                  <a:pt x="1617071" y="298478"/>
                  <a:pt x="1602061" y="298478"/>
                </a:cubicBezTo>
                <a:cubicBezTo>
                  <a:pt x="1587086" y="298478"/>
                  <a:pt x="1574943" y="286333"/>
                  <a:pt x="1574943" y="271359"/>
                </a:cubicBezTo>
                <a:cubicBezTo>
                  <a:pt x="1574943" y="271307"/>
                  <a:pt x="1574943" y="271239"/>
                  <a:pt x="1574943" y="271188"/>
                </a:cubicBezTo>
                <a:cubicBezTo>
                  <a:pt x="1574943" y="256213"/>
                  <a:pt x="1587086" y="244070"/>
                  <a:pt x="1602061" y="244070"/>
                </a:cubicBezTo>
                <a:close/>
                <a:moveTo>
                  <a:pt x="1664145" y="243558"/>
                </a:moveTo>
                <a:cubicBezTo>
                  <a:pt x="1679495" y="243558"/>
                  <a:pt x="1691946" y="256009"/>
                  <a:pt x="1691946" y="271359"/>
                </a:cubicBezTo>
                <a:cubicBezTo>
                  <a:pt x="1691946" y="271410"/>
                  <a:pt x="1691946" y="271478"/>
                  <a:pt x="1691946" y="271529"/>
                </a:cubicBezTo>
                <a:cubicBezTo>
                  <a:pt x="1691843" y="286794"/>
                  <a:pt x="1679410" y="299092"/>
                  <a:pt x="1664145" y="298989"/>
                </a:cubicBezTo>
                <a:cubicBezTo>
                  <a:pt x="1664025" y="298989"/>
                  <a:pt x="1663923" y="298989"/>
                  <a:pt x="1663804" y="298989"/>
                </a:cubicBezTo>
                <a:cubicBezTo>
                  <a:pt x="1648641" y="298887"/>
                  <a:pt x="1636412" y="286520"/>
                  <a:pt x="1636514" y="271359"/>
                </a:cubicBezTo>
                <a:cubicBezTo>
                  <a:pt x="1636514" y="271307"/>
                  <a:pt x="1636514" y="271239"/>
                  <a:pt x="1636514" y="271188"/>
                </a:cubicBezTo>
                <a:cubicBezTo>
                  <a:pt x="1636514" y="255924"/>
                  <a:pt x="1648880" y="243558"/>
                  <a:pt x="1664145" y="243558"/>
                </a:cubicBezTo>
                <a:close/>
                <a:moveTo>
                  <a:pt x="1724863" y="242876"/>
                </a:moveTo>
                <a:cubicBezTo>
                  <a:pt x="1740589" y="242876"/>
                  <a:pt x="1753347" y="255633"/>
                  <a:pt x="1753347" y="271359"/>
                </a:cubicBezTo>
                <a:cubicBezTo>
                  <a:pt x="1753347" y="271410"/>
                  <a:pt x="1753347" y="271478"/>
                  <a:pt x="1753347" y="271529"/>
                </a:cubicBezTo>
                <a:cubicBezTo>
                  <a:pt x="1753244" y="287170"/>
                  <a:pt x="1740504" y="299774"/>
                  <a:pt x="1724863" y="299672"/>
                </a:cubicBezTo>
                <a:cubicBezTo>
                  <a:pt x="1709223" y="299672"/>
                  <a:pt x="1696551" y="286999"/>
                  <a:pt x="1696551" y="271359"/>
                </a:cubicBezTo>
                <a:cubicBezTo>
                  <a:pt x="1696551" y="271307"/>
                  <a:pt x="1696551" y="271239"/>
                  <a:pt x="1696551" y="271188"/>
                </a:cubicBezTo>
                <a:cubicBezTo>
                  <a:pt x="1696551" y="255549"/>
                  <a:pt x="1709223" y="242876"/>
                  <a:pt x="1724863" y="242876"/>
                </a:cubicBezTo>
                <a:close/>
                <a:moveTo>
                  <a:pt x="1786265" y="242534"/>
                </a:moveTo>
                <a:cubicBezTo>
                  <a:pt x="1802178" y="242534"/>
                  <a:pt x="1815090" y="255446"/>
                  <a:pt x="1815090" y="271358"/>
                </a:cubicBezTo>
                <a:cubicBezTo>
                  <a:pt x="1815005" y="287203"/>
                  <a:pt x="1802110" y="300012"/>
                  <a:pt x="1786265" y="300012"/>
                </a:cubicBezTo>
                <a:cubicBezTo>
                  <a:pt x="1770437" y="300012"/>
                  <a:pt x="1757612" y="287186"/>
                  <a:pt x="1757612" y="271358"/>
                </a:cubicBezTo>
                <a:cubicBezTo>
                  <a:pt x="1757612" y="271307"/>
                  <a:pt x="1757612" y="271239"/>
                  <a:pt x="1757612" y="271187"/>
                </a:cubicBezTo>
                <a:cubicBezTo>
                  <a:pt x="1757612" y="255359"/>
                  <a:pt x="1770437" y="242534"/>
                  <a:pt x="1786265" y="242534"/>
                </a:cubicBezTo>
                <a:close/>
                <a:moveTo>
                  <a:pt x="1909067" y="242193"/>
                </a:moveTo>
                <a:cubicBezTo>
                  <a:pt x="1909187" y="242193"/>
                  <a:pt x="1909289" y="242193"/>
                  <a:pt x="1909409" y="242193"/>
                </a:cubicBezTo>
                <a:cubicBezTo>
                  <a:pt x="1925424" y="242296"/>
                  <a:pt x="1938335" y="255343"/>
                  <a:pt x="1938233" y="271358"/>
                </a:cubicBezTo>
                <a:cubicBezTo>
                  <a:pt x="1938233" y="271409"/>
                  <a:pt x="1938233" y="271477"/>
                  <a:pt x="1938233" y="271529"/>
                </a:cubicBezTo>
                <a:cubicBezTo>
                  <a:pt x="1938131" y="287543"/>
                  <a:pt x="1925083" y="300455"/>
                  <a:pt x="1909067" y="300353"/>
                </a:cubicBezTo>
                <a:cubicBezTo>
                  <a:pt x="1893052" y="300353"/>
                  <a:pt x="1880073" y="287372"/>
                  <a:pt x="1880073" y="271358"/>
                </a:cubicBezTo>
                <a:cubicBezTo>
                  <a:pt x="1880073" y="271307"/>
                  <a:pt x="1880073" y="271239"/>
                  <a:pt x="1880073" y="271187"/>
                </a:cubicBezTo>
                <a:cubicBezTo>
                  <a:pt x="1880073" y="255173"/>
                  <a:pt x="1893052" y="242193"/>
                  <a:pt x="1909067" y="242193"/>
                </a:cubicBezTo>
                <a:close/>
                <a:moveTo>
                  <a:pt x="1847667" y="242193"/>
                </a:moveTo>
                <a:cubicBezTo>
                  <a:pt x="1847786" y="242193"/>
                  <a:pt x="1847889" y="242193"/>
                  <a:pt x="1848008" y="242193"/>
                </a:cubicBezTo>
                <a:cubicBezTo>
                  <a:pt x="1864023" y="242296"/>
                  <a:pt x="1876935" y="255343"/>
                  <a:pt x="1876832" y="271358"/>
                </a:cubicBezTo>
                <a:cubicBezTo>
                  <a:pt x="1876832" y="271409"/>
                  <a:pt x="1876832" y="271477"/>
                  <a:pt x="1876832" y="271529"/>
                </a:cubicBezTo>
                <a:cubicBezTo>
                  <a:pt x="1876730" y="287543"/>
                  <a:pt x="1863682" y="300455"/>
                  <a:pt x="1847667" y="300353"/>
                </a:cubicBezTo>
                <a:cubicBezTo>
                  <a:pt x="1831651" y="300353"/>
                  <a:pt x="1818672" y="287372"/>
                  <a:pt x="1818672" y="271358"/>
                </a:cubicBezTo>
                <a:cubicBezTo>
                  <a:pt x="1818672" y="271307"/>
                  <a:pt x="1818672" y="271239"/>
                  <a:pt x="1818672" y="271187"/>
                </a:cubicBezTo>
                <a:cubicBezTo>
                  <a:pt x="1818672" y="255173"/>
                  <a:pt x="1831651" y="242193"/>
                  <a:pt x="1847667" y="242193"/>
                </a:cubicBezTo>
                <a:close/>
                <a:moveTo>
                  <a:pt x="5629" y="204500"/>
                </a:moveTo>
                <a:cubicBezTo>
                  <a:pt x="8648" y="204500"/>
                  <a:pt x="11086" y="206939"/>
                  <a:pt x="11086" y="209958"/>
                </a:cubicBezTo>
                <a:cubicBezTo>
                  <a:pt x="11086" y="212977"/>
                  <a:pt x="8648" y="215416"/>
                  <a:pt x="5629" y="215416"/>
                </a:cubicBezTo>
                <a:cubicBezTo>
                  <a:pt x="2643" y="215331"/>
                  <a:pt x="256" y="212943"/>
                  <a:pt x="171" y="209958"/>
                </a:cubicBezTo>
                <a:cubicBezTo>
                  <a:pt x="171" y="206939"/>
                  <a:pt x="2610" y="204500"/>
                  <a:pt x="5629" y="204500"/>
                </a:cubicBezTo>
                <a:close/>
                <a:moveTo>
                  <a:pt x="67029" y="202283"/>
                </a:moveTo>
                <a:cubicBezTo>
                  <a:pt x="71277" y="202283"/>
                  <a:pt x="74705" y="205712"/>
                  <a:pt x="74705" y="209959"/>
                </a:cubicBezTo>
                <a:cubicBezTo>
                  <a:pt x="74705" y="214206"/>
                  <a:pt x="71277" y="217634"/>
                  <a:pt x="67029" y="217634"/>
                </a:cubicBezTo>
                <a:cubicBezTo>
                  <a:pt x="62783" y="217634"/>
                  <a:pt x="59355" y="214206"/>
                  <a:pt x="59355" y="209959"/>
                </a:cubicBezTo>
                <a:cubicBezTo>
                  <a:pt x="59355" y="205712"/>
                  <a:pt x="62783" y="202283"/>
                  <a:pt x="67029" y="202283"/>
                </a:cubicBezTo>
                <a:close/>
                <a:moveTo>
                  <a:pt x="129113" y="201600"/>
                </a:moveTo>
                <a:cubicBezTo>
                  <a:pt x="133735" y="201600"/>
                  <a:pt x="137470" y="205336"/>
                  <a:pt x="137470" y="209958"/>
                </a:cubicBezTo>
                <a:cubicBezTo>
                  <a:pt x="137470" y="214580"/>
                  <a:pt x="133735" y="218315"/>
                  <a:pt x="129113" y="218315"/>
                </a:cubicBezTo>
                <a:cubicBezTo>
                  <a:pt x="124491" y="218315"/>
                  <a:pt x="120756" y="214580"/>
                  <a:pt x="120756" y="209958"/>
                </a:cubicBezTo>
                <a:cubicBezTo>
                  <a:pt x="120756" y="205336"/>
                  <a:pt x="124491" y="201600"/>
                  <a:pt x="129113" y="201600"/>
                </a:cubicBezTo>
                <a:close/>
                <a:moveTo>
                  <a:pt x="189832" y="200748"/>
                </a:moveTo>
                <a:cubicBezTo>
                  <a:pt x="194915" y="200748"/>
                  <a:pt x="199042" y="204876"/>
                  <a:pt x="199042" y="209959"/>
                </a:cubicBezTo>
                <a:cubicBezTo>
                  <a:pt x="199042" y="215041"/>
                  <a:pt x="194915" y="219169"/>
                  <a:pt x="189832" y="219169"/>
                </a:cubicBezTo>
                <a:cubicBezTo>
                  <a:pt x="184784" y="219083"/>
                  <a:pt x="180707" y="215007"/>
                  <a:pt x="180622" y="209959"/>
                </a:cubicBezTo>
                <a:cubicBezTo>
                  <a:pt x="180622" y="204876"/>
                  <a:pt x="184749" y="200748"/>
                  <a:pt x="189832" y="200748"/>
                </a:cubicBezTo>
                <a:close/>
                <a:moveTo>
                  <a:pt x="251233" y="199895"/>
                </a:moveTo>
                <a:cubicBezTo>
                  <a:pt x="251353" y="199895"/>
                  <a:pt x="251455" y="199895"/>
                  <a:pt x="251574" y="199895"/>
                </a:cubicBezTo>
                <a:cubicBezTo>
                  <a:pt x="257032" y="199998"/>
                  <a:pt x="261399" y="204501"/>
                  <a:pt x="261296" y="209958"/>
                </a:cubicBezTo>
                <a:cubicBezTo>
                  <a:pt x="261296" y="215519"/>
                  <a:pt x="256794" y="220021"/>
                  <a:pt x="251233" y="220021"/>
                </a:cubicBezTo>
                <a:cubicBezTo>
                  <a:pt x="245707" y="219936"/>
                  <a:pt x="241256" y="215485"/>
                  <a:pt x="241171" y="209958"/>
                </a:cubicBezTo>
                <a:cubicBezTo>
                  <a:pt x="241171" y="204398"/>
                  <a:pt x="245673" y="199895"/>
                  <a:pt x="251233" y="199895"/>
                </a:cubicBezTo>
                <a:close/>
                <a:moveTo>
                  <a:pt x="312635" y="199042"/>
                </a:moveTo>
                <a:cubicBezTo>
                  <a:pt x="312754" y="199042"/>
                  <a:pt x="312856" y="199042"/>
                  <a:pt x="312976" y="199042"/>
                </a:cubicBezTo>
                <a:cubicBezTo>
                  <a:pt x="318911" y="199145"/>
                  <a:pt x="323653" y="204023"/>
                  <a:pt x="323550" y="209958"/>
                </a:cubicBezTo>
                <a:cubicBezTo>
                  <a:pt x="323550" y="215979"/>
                  <a:pt x="318655" y="220874"/>
                  <a:pt x="312635" y="220874"/>
                </a:cubicBezTo>
                <a:cubicBezTo>
                  <a:pt x="306614" y="220874"/>
                  <a:pt x="301719" y="215979"/>
                  <a:pt x="301719" y="209958"/>
                </a:cubicBezTo>
                <a:cubicBezTo>
                  <a:pt x="301719" y="203937"/>
                  <a:pt x="306614" y="199042"/>
                  <a:pt x="312635" y="199042"/>
                </a:cubicBezTo>
                <a:close/>
                <a:moveTo>
                  <a:pt x="374036" y="198189"/>
                </a:moveTo>
                <a:cubicBezTo>
                  <a:pt x="380534" y="198189"/>
                  <a:pt x="385804" y="203460"/>
                  <a:pt x="385804" y="209958"/>
                </a:cubicBezTo>
                <a:cubicBezTo>
                  <a:pt x="385804" y="216456"/>
                  <a:pt x="380534" y="221727"/>
                  <a:pt x="374036" y="221727"/>
                </a:cubicBezTo>
                <a:cubicBezTo>
                  <a:pt x="367538" y="221727"/>
                  <a:pt x="362268" y="216456"/>
                  <a:pt x="362268" y="209958"/>
                </a:cubicBezTo>
                <a:cubicBezTo>
                  <a:pt x="362268" y="203460"/>
                  <a:pt x="367538" y="198189"/>
                  <a:pt x="374036" y="198189"/>
                </a:cubicBezTo>
                <a:close/>
                <a:moveTo>
                  <a:pt x="436120" y="197336"/>
                </a:moveTo>
                <a:cubicBezTo>
                  <a:pt x="443096" y="197336"/>
                  <a:pt x="448741" y="202982"/>
                  <a:pt x="448741" y="209958"/>
                </a:cubicBezTo>
                <a:cubicBezTo>
                  <a:pt x="448741" y="216934"/>
                  <a:pt x="443096" y="222579"/>
                  <a:pt x="436120" y="222579"/>
                </a:cubicBezTo>
                <a:cubicBezTo>
                  <a:pt x="429144" y="222579"/>
                  <a:pt x="423499" y="216934"/>
                  <a:pt x="423499" y="209958"/>
                </a:cubicBezTo>
                <a:cubicBezTo>
                  <a:pt x="423499" y="202982"/>
                  <a:pt x="429144" y="197336"/>
                  <a:pt x="436120" y="197336"/>
                </a:cubicBezTo>
                <a:close/>
                <a:moveTo>
                  <a:pt x="496838" y="196654"/>
                </a:moveTo>
                <a:cubicBezTo>
                  <a:pt x="504189" y="196654"/>
                  <a:pt x="510142" y="202607"/>
                  <a:pt x="510142" y="209958"/>
                </a:cubicBezTo>
                <a:cubicBezTo>
                  <a:pt x="510142" y="217309"/>
                  <a:pt x="504189" y="223262"/>
                  <a:pt x="496838" y="223262"/>
                </a:cubicBezTo>
                <a:cubicBezTo>
                  <a:pt x="489487" y="223262"/>
                  <a:pt x="483535" y="217309"/>
                  <a:pt x="483535" y="209958"/>
                </a:cubicBezTo>
                <a:cubicBezTo>
                  <a:pt x="483535" y="202607"/>
                  <a:pt x="489487" y="196654"/>
                  <a:pt x="496838" y="196654"/>
                </a:cubicBezTo>
                <a:close/>
                <a:moveTo>
                  <a:pt x="619641" y="195119"/>
                </a:moveTo>
                <a:cubicBezTo>
                  <a:pt x="619760" y="195119"/>
                  <a:pt x="619863" y="195119"/>
                  <a:pt x="619982" y="195119"/>
                </a:cubicBezTo>
                <a:cubicBezTo>
                  <a:pt x="628185" y="195222"/>
                  <a:pt x="634752" y="201942"/>
                  <a:pt x="634650" y="210129"/>
                </a:cubicBezTo>
                <a:cubicBezTo>
                  <a:pt x="634650" y="210180"/>
                  <a:pt x="634650" y="210248"/>
                  <a:pt x="634650" y="210299"/>
                </a:cubicBezTo>
                <a:cubicBezTo>
                  <a:pt x="634548" y="218503"/>
                  <a:pt x="627827" y="225070"/>
                  <a:pt x="619641" y="224967"/>
                </a:cubicBezTo>
                <a:cubicBezTo>
                  <a:pt x="611420" y="224967"/>
                  <a:pt x="604717" y="218350"/>
                  <a:pt x="604632" y="210129"/>
                </a:cubicBezTo>
                <a:cubicBezTo>
                  <a:pt x="604632" y="201839"/>
                  <a:pt x="611351" y="195119"/>
                  <a:pt x="619641" y="195119"/>
                </a:cubicBezTo>
                <a:close/>
                <a:moveTo>
                  <a:pt x="558240" y="195119"/>
                </a:moveTo>
                <a:cubicBezTo>
                  <a:pt x="566052" y="195119"/>
                  <a:pt x="572396" y="201464"/>
                  <a:pt x="572396" y="209276"/>
                </a:cubicBezTo>
                <a:cubicBezTo>
                  <a:pt x="572396" y="217087"/>
                  <a:pt x="566052" y="223432"/>
                  <a:pt x="558240" y="223432"/>
                </a:cubicBezTo>
                <a:cubicBezTo>
                  <a:pt x="550463" y="223347"/>
                  <a:pt x="544169" y="217053"/>
                  <a:pt x="544084" y="209276"/>
                </a:cubicBezTo>
                <a:cubicBezTo>
                  <a:pt x="544084" y="201464"/>
                  <a:pt x="550429" y="195119"/>
                  <a:pt x="558240" y="195119"/>
                </a:cubicBezTo>
                <a:close/>
                <a:moveTo>
                  <a:pt x="681042" y="194096"/>
                </a:moveTo>
                <a:cubicBezTo>
                  <a:pt x="681162" y="194096"/>
                  <a:pt x="681264" y="194096"/>
                  <a:pt x="681384" y="194096"/>
                </a:cubicBezTo>
                <a:cubicBezTo>
                  <a:pt x="690048" y="194199"/>
                  <a:pt x="697007" y="201294"/>
                  <a:pt x="696905" y="209958"/>
                </a:cubicBezTo>
                <a:cubicBezTo>
                  <a:pt x="696905" y="210010"/>
                  <a:pt x="696905" y="210078"/>
                  <a:pt x="696905" y="210129"/>
                </a:cubicBezTo>
                <a:cubicBezTo>
                  <a:pt x="696802" y="218793"/>
                  <a:pt x="689707" y="225751"/>
                  <a:pt x="681042" y="225650"/>
                </a:cubicBezTo>
                <a:cubicBezTo>
                  <a:pt x="672344" y="225650"/>
                  <a:pt x="665266" y="218657"/>
                  <a:pt x="665181" y="209958"/>
                </a:cubicBezTo>
                <a:cubicBezTo>
                  <a:pt x="665181" y="201192"/>
                  <a:pt x="672276" y="194096"/>
                  <a:pt x="681042" y="194096"/>
                </a:cubicBezTo>
                <a:close/>
                <a:moveTo>
                  <a:pt x="743125" y="193243"/>
                </a:moveTo>
                <a:cubicBezTo>
                  <a:pt x="752540" y="193243"/>
                  <a:pt x="760181" y="200884"/>
                  <a:pt x="760181" y="210299"/>
                </a:cubicBezTo>
                <a:cubicBezTo>
                  <a:pt x="760181" y="219714"/>
                  <a:pt x="752540" y="227355"/>
                  <a:pt x="743125" y="227355"/>
                </a:cubicBezTo>
                <a:cubicBezTo>
                  <a:pt x="733711" y="227355"/>
                  <a:pt x="726070" y="219714"/>
                  <a:pt x="726070" y="210299"/>
                </a:cubicBezTo>
                <a:cubicBezTo>
                  <a:pt x="726070" y="200884"/>
                  <a:pt x="733711" y="193243"/>
                  <a:pt x="743125" y="193243"/>
                </a:cubicBezTo>
                <a:close/>
                <a:moveTo>
                  <a:pt x="803844" y="192390"/>
                </a:moveTo>
                <a:cubicBezTo>
                  <a:pt x="813259" y="192390"/>
                  <a:pt x="820900" y="200032"/>
                  <a:pt x="820900" y="209446"/>
                </a:cubicBezTo>
                <a:cubicBezTo>
                  <a:pt x="820900" y="218861"/>
                  <a:pt x="813259" y="226502"/>
                  <a:pt x="803844" y="226502"/>
                </a:cubicBezTo>
                <a:cubicBezTo>
                  <a:pt x="794430" y="226502"/>
                  <a:pt x="786789" y="218861"/>
                  <a:pt x="786789" y="209446"/>
                </a:cubicBezTo>
                <a:cubicBezTo>
                  <a:pt x="786789" y="200032"/>
                  <a:pt x="794430" y="192390"/>
                  <a:pt x="803844" y="192390"/>
                </a:cubicBezTo>
                <a:close/>
                <a:moveTo>
                  <a:pt x="865247" y="191708"/>
                </a:moveTo>
                <a:cubicBezTo>
                  <a:pt x="875327" y="191708"/>
                  <a:pt x="883496" y="199878"/>
                  <a:pt x="883496" y="209958"/>
                </a:cubicBezTo>
                <a:cubicBezTo>
                  <a:pt x="883496" y="210009"/>
                  <a:pt x="883496" y="210078"/>
                  <a:pt x="883496" y="210129"/>
                </a:cubicBezTo>
                <a:cubicBezTo>
                  <a:pt x="883394" y="220106"/>
                  <a:pt x="875224" y="228140"/>
                  <a:pt x="865247" y="228037"/>
                </a:cubicBezTo>
                <a:cubicBezTo>
                  <a:pt x="865196" y="228037"/>
                  <a:pt x="865127" y="228037"/>
                  <a:pt x="865076" y="228037"/>
                </a:cubicBezTo>
                <a:cubicBezTo>
                  <a:pt x="855098" y="228037"/>
                  <a:pt x="846997" y="219936"/>
                  <a:pt x="846997" y="209958"/>
                </a:cubicBezTo>
                <a:cubicBezTo>
                  <a:pt x="846997" y="199878"/>
                  <a:pt x="855166" y="191708"/>
                  <a:pt x="865247" y="191708"/>
                </a:cubicBezTo>
                <a:close/>
                <a:moveTo>
                  <a:pt x="926648" y="190855"/>
                </a:moveTo>
                <a:cubicBezTo>
                  <a:pt x="937206" y="190855"/>
                  <a:pt x="945751" y="199400"/>
                  <a:pt x="945751" y="209958"/>
                </a:cubicBezTo>
                <a:cubicBezTo>
                  <a:pt x="945665" y="220447"/>
                  <a:pt x="937137" y="228890"/>
                  <a:pt x="926648" y="228890"/>
                </a:cubicBezTo>
                <a:cubicBezTo>
                  <a:pt x="916158" y="228890"/>
                  <a:pt x="907648" y="220447"/>
                  <a:pt x="907546" y="209958"/>
                </a:cubicBezTo>
                <a:cubicBezTo>
                  <a:pt x="907546" y="199400"/>
                  <a:pt x="916090" y="190855"/>
                  <a:pt x="926648" y="190855"/>
                </a:cubicBezTo>
                <a:close/>
                <a:moveTo>
                  <a:pt x="988049" y="190002"/>
                </a:moveTo>
                <a:cubicBezTo>
                  <a:pt x="999067" y="190002"/>
                  <a:pt x="1008004" y="198940"/>
                  <a:pt x="1008004" y="209958"/>
                </a:cubicBezTo>
                <a:cubicBezTo>
                  <a:pt x="1008004" y="210009"/>
                  <a:pt x="1008004" y="210077"/>
                  <a:pt x="1008004" y="210127"/>
                </a:cubicBezTo>
                <a:cubicBezTo>
                  <a:pt x="1007902" y="221061"/>
                  <a:pt x="998982" y="229845"/>
                  <a:pt x="988049" y="229743"/>
                </a:cubicBezTo>
                <a:cubicBezTo>
                  <a:pt x="977099" y="229743"/>
                  <a:pt x="968179" y="220908"/>
                  <a:pt x="968094" y="209958"/>
                </a:cubicBezTo>
                <a:cubicBezTo>
                  <a:pt x="968094" y="198940"/>
                  <a:pt x="977031" y="190002"/>
                  <a:pt x="988049" y="190002"/>
                </a:cubicBezTo>
                <a:close/>
                <a:moveTo>
                  <a:pt x="1050132" y="189150"/>
                </a:moveTo>
                <a:cubicBezTo>
                  <a:pt x="1050251" y="189150"/>
                  <a:pt x="1050354" y="189150"/>
                  <a:pt x="1050473" y="189150"/>
                </a:cubicBezTo>
                <a:cubicBezTo>
                  <a:pt x="1061866" y="189253"/>
                  <a:pt x="1071043" y="198565"/>
                  <a:pt x="1070940" y="209959"/>
                </a:cubicBezTo>
                <a:cubicBezTo>
                  <a:pt x="1070940" y="210010"/>
                  <a:pt x="1070940" y="210078"/>
                  <a:pt x="1070940" y="210129"/>
                </a:cubicBezTo>
                <a:cubicBezTo>
                  <a:pt x="1070837" y="221522"/>
                  <a:pt x="1061525" y="230699"/>
                  <a:pt x="1050132" y="230596"/>
                </a:cubicBezTo>
                <a:cubicBezTo>
                  <a:pt x="1038704" y="230596"/>
                  <a:pt x="1029409" y="221386"/>
                  <a:pt x="1029324" y="209959"/>
                </a:cubicBezTo>
                <a:cubicBezTo>
                  <a:pt x="1029324" y="198463"/>
                  <a:pt x="1038636" y="189150"/>
                  <a:pt x="1050132" y="189150"/>
                </a:cubicBezTo>
                <a:close/>
                <a:moveTo>
                  <a:pt x="1110851" y="188467"/>
                </a:moveTo>
                <a:cubicBezTo>
                  <a:pt x="1110971" y="188467"/>
                  <a:pt x="1111073" y="188467"/>
                  <a:pt x="1111192" y="188467"/>
                </a:cubicBezTo>
                <a:cubicBezTo>
                  <a:pt x="1122961" y="188570"/>
                  <a:pt x="1132444" y="198189"/>
                  <a:pt x="1132342" y="209958"/>
                </a:cubicBezTo>
                <a:cubicBezTo>
                  <a:pt x="1132342" y="210009"/>
                  <a:pt x="1132342" y="210077"/>
                  <a:pt x="1132342" y="210127"/>
                </a:cubicBezTo>
                <a:cubicBezTo>
                  <a:pt x="1132240" y="221897"/>
                  <a:pt x="1122620" y="231380"/>
                  <a:pt x="1110851" y="231278"/>
                </a:cubicBezTo>
                <a:cubicBezTo>
                  <a:pt x="1099083" y="231278"/>
                  <a:pt x="1089532" y="221726"/>
                  <a:pt x="1089532" y="209958"/>
                </a:cubicBezTo>
                <a:cubicBezTo>
                  <a:pt x="1089532" y="209907"/>
                  <a:pt x="1089532" y="209838"/>
                  <a:pt x="1089532" y="209787"/>
                </a:cubicBezTo>
                <a:cubicBezTo>
                  <a:pt x="1089532" y="198019"/>
                  <a:pt x="1099083" y="188467"/>
                  <a:pt x="1110851" y="188467"/>
                </a:cubicBezTo>
                <a:close/>
                <a:moveTo>
                  <a:pt x="1172253" y="187614"/>
                </a:moveTo>
                <a:cubicBezTo>
                  <a:pt x="1184584" y="187614"/>
                  <a:pt x="1194596" y="197626"/>
                  <a:pt x="1194596" y="209958"/>
                </a:cubicBezTo>
                <a:cubicBezTo>
                  <a:pt x="1194493" y="222238"/>
                  <a:pt x="1184533" y="232130"/>
                  <a:pt x="1172253" y="232130"/>
                </a:cubicBezTo>
                <a:cubicBezTo>
                  <a:pt x="1160006" y="232130"/>
                  <a:pt x="1150080" y="222204"/>
                  <a:pt x="1150080" y="209958"/>
                </a:cubicBezTo>
                <a:cubicBezTo>
                  <a:pt x="1150080" y="209906"/>
                  <a:pt x="1150080" y="209838"/>
                  <a:pt x="1150080" y="209787"/>
                </a:cubicBezTo>
                <a:cubicBezTo>
                  <a:pt x="1150080" y="197541"/>
                  <a:pt x="1160006" y="187614"/>
                  <a:pt x="1172253" y="187614"/>
                </a:cubicBezTo>
                <a:close/>
                <a:moveTo>
                  <a:pt x="1233654" y="186762"/>
                </a:moveTo>
                <a:cubicBezTo>
                  <a:pt x="1246463" y="186762"/>
                  <a:pt x="1256850" y="197150"/>
                  <a:pt x="1256850" y="209958"/>
                </a:cubicBezTo>
                <a:cubicBezTo>
                  <a:pt x="1256850" y="210010"/>
                  <a:pt x="1256850" y="210078"/>
                  <a:pt x="1256850" y="210129"/>
                </a:cubicBezTo>
                <a:cubicBezTo>
                  <a:pt x="1256748" y="222853"/>
                  <a:pt x="1246378" y="233086"/>
                  <a:pt x="1233654" y="232984"/>
                </a:cubicBezTo>
                <a:cubicBezTo>
                  <a:pt x="1233534" y="232984"/>
                  <a:pt x="1233432" y="232984"/>
                  <a:pt x="1233312" y="232984"/>
                </a:cubicBezTo>
                <a:cubicBezTo>
                  <a:pt x="1220691" y="232882"/>
                  <a:pt x="1210526" y="222580"/>
                  <a:pt x="1210628" y="209958"/>
                </a:cubicBezTo>
                <a:cubicBezTo>
                  <a:pt x="1210628" y="209907"/>
                  <a:pt x="1210628" y="209839"/>
                  <a:pt x="1210628" y="209788"/>
                </a:cubicBezTo>
                <a:cubicBezTo>
                  <a:pt x="1210628" y="197064"/>
                  <a:pt x="1220930" y="186762"/>
                  <a:pt x="1233654" y="186762"/>
                </a:cubicBezTo>
                <a:close/>
                <a:moveTo>
                  <a:pt x="1295055" y="186079"/>
                </a:moveTo>
                <a:cubicBezTo>
                  <a:pt x="1308239" y="186079"/>
                  <a:pt x="1318934" y="196773"/>
                  <a:pt x="1318934" y="209958"/>
                </a:cubicBezTo>
                <a:cubicBezTo>
                  <a:pt x="1318831" y="223074"/>
                  <a:pt x="1308171" y="233665"/>
                  <a:pt x="1295055" y="233665"/>
                </a:cubicBezTo>
                <a:cubicBezTo>
                  <a:pt x="1281957" y="233665"/>
                  <a:pt x="1271348" y="223057"/>
                  <a:pt x="1271348" y="209958"/>
                </a:cubicBezTo>
                <a:cubicBezTo>
                  <a:pt x="1271348" y="209906"/>
                  <a:pt x="1271348" y="209838"/>
                  <a:pt x="1271348" y="209787"/>
                </a:cubicBezTo>
                <a:cubicBezTo>
                  <a:pt x="1271348" y="196688"/>
                  <a:pt x="1281957" y="186079"/>
                  <a:pt x="1295055" y="186079"/>
                </a:cubicBezTo>
                <a:close/>
                <a:moveTo>
                  <a:pt x="1357139" y="185227"/>
                </a:moveTo>
                <a:cubicBezTo>
                  <a:pt x="1370801" y="185227"/>
                  <a:pt x="1381870" y="196297"/>
                  <a:pt x="1381870" y="209959"/>
                </a:cubicBezTo>
                <a:cubicBezTo>
                  <a:pt x="1381870" y="210010"/>
                  <a:pt x="1381870" y="210078"/>
                  <a:pt x="1381870" y="210129"/>
                </a:cubicBezTo>
                <a:cubicBezTo>
                  <a:pt x="1381768" y="223689"/>
                  <a:pt x="1370699" y="234621"/>
                  <a:pt x="1357139" y="234519"/>
                </a:cubicBezTo>
                <a:cubicBezTo>
                  <a:pt x="1357020" y="234519"/>
                  <a:pt x="1356917" y="234519"/>
                  <a:pt x="1356798" y="234519"/>
                </a:cubicBezTo>
                <a:cubicBezTo>
                  <a:pt x="1343324" y="234417"/>
                  <a:pt x="1332476" y="223433"/>
                  <a:pt x="1332578" y="209959"/>
                </a:cubicBezTo>
                <a:cubicBezTo>
                  <a:pt x="1332578" y="209907"/>
                  <a:pt x="1332578" y="209839"/>
                  <a:pt x="1332578" y="209788"/>
                </a:cubicBezTo>
                <a:cubicBezTo>
                  <a:pt x="1332578" y="196229"/>
                  <a:pt x="1343579" y="185227"/>
                  <a:pt x="1357139" y="185227"/>
                </a:cubicBezTo>
                <a:close/>
                <a:moveTo>
                  <a:pt x="1417857" y="184544"/>
                </a:moveTo>
                <a:cubicBezTo>
                  <a:pt x="1431894" y="184544"/>
                  <a:pt x="1443271" y="195921"/>
                  <a:pt x="1443271" y="209958"/>
                </a:cubicBezTo>
                <a:cubicBezTo>
                  <a:pt x="1443169" y="223927"/>
                  <a:pt x="1431826" y="235201"/>
                  <a:pt x="1417857" y="235201"/>
                </a:cubicBezTo>
                <a:cubicBezTo>
                  <a:pt x="1403923" y="235201"/>
                  <a:pt x="1392615" y="223892"/>
                  <a:pt x="1392615" y="209958"/>
                </a:cubicBezTo>
                <a:cubicBezTo>
                  <a:pt x="1392615" y="195989"/>
                  <a:pt x="1403889" y="184630"/>
                  <a:pt x="1417857" y="184544"/>
                </a:cubicBezTo>
                <a:close/>
                <a:moveTo>
                  <a:pt x="1971151" y="184033"/>
                </a:moveTo>
                <a:cubicBezTo>
                  <a:pt x="1985461" y="184033"/>
                  <a:pt x="1997076" y="195649"/>
                  <a:pt x="1997076" y="209958"/>
                </a:cubicBezTo>
                <a:cubicBezTo>
                  <a:pt x="1996974" y="224217"/>
                  <a:pt x="1985410" y="235713"/>
                  <a:pt x="1971151" y="235713"/>
                </a:cubicBezTo>
                <a:cubicBezTo>
                  <a:pt x="1956926" y="235713"/>
                  <a:pt x="1945397" y="224183"/>
                  <a:pt x="1945397" y="209958"/>
                </a:cubicBezTo>
                <a:cubicBezTo>
                  <a:pt x="1945397" y="209907"/>
                  <a:pt x="1945397" y="209839"/>
                  <a:pt x="1945397" y="209788"/>
                </a:cubicBezTo>
                <a:cubicBezTo>
                  <a:pt x="1945397" y="195563"/>
                  <a:pt x="1956926" y="184033"/>
                  <a:pt x="1971151" y="184033"/>
                </a:cubicBezTo>
                <a:close/>
                <a:moveTo>
                  <a:pt x="1479259" y="183692"/>
                </a:moveTo>
                <a:cubicBezTo>
                  <a:pt x="1493773" y="183692"/>
                  <a:pt x="1505525" y="195444"/>
                  <a:pt x="1505525" y="209959"/>
                </a:cubicBezTo>
                <a:cubicBezTo>
                  <a:pt x="1505525" y="210010"/>
                  <a:pt x="1505525" y="210078"/>
                  <a:pt x="1505525" y="210129"/>
                </a:cubicBezTo>
                <a:cubicBezTo>
                  <a:pt x="1505422" y="224541"/>
                  <a:pt x="1493671" y="236156"/>
                  <a:pt x="1479259" y="236054"/>
                </a:cubicBezTo>
                <a:cubicBezTo>
                  <a:pt x="1479140" y="236054"/>
                  <a:pt x="1479037" y="236054"/>
                  <a:pt x="1478918" y="236054"/>
                </a:cubicBezTo>
                <a:cubicBezTo>
                  <a:pt x="1464590" y="235952"/>
                  <a:pt x="1453061" y="224268"/>
                  <a:pt x="1453163" y="209959"/>
                </a:cubicBezTo>
                <a:cubicBezTo>
                  <a:pt x="1453163" y="209907"/>
                  <a:pt x="1453163" y="209839"/>
                  <a:pt x="1453163" y="209788"/>
                </a:cubicBezTo>
                <a:cubicBezTo>
                  <a:pt x="1453163" y="195376"/>
                  <a:pt x="1464847" y="183692"/>
                  <a:pt x="1479259" y="183692"/>
                </a:cubicBezTo>
                <a:close/>
                <a:moveTo>
                  <a:pt x="1540660" y="183009"/>
                </a:moveTo>
                <a:cubicBezTo>
                  <a:pt x="1555550" y="183009"/>
                  <a:pt x="1567609" y="195068"/>
                  <a:pt x="1567609" y="209958"/>
                </a:cubicBezTo>
                <a:cubicBezTo>
                  <a:pt x="1567609" y="210009"/>
                  <a:pt x="1567609" y="210077"/>
                  <a:pt x="1567609" y="210127"/>
                </a:cubicBezTo>
                <a:cubicBezTo>
                  <a:pt x="1567507" y="224916"/>
                  <a:pt x="1555448" y="236838"/>
                  <a:pt x="1540660" y="236736"/>
                </a:cubicBezTo>
                <a:cubicBezTo>
                  <a:pt x="1525873" y="236736"/>
                  <a:pt x="1513883" y="224745"/>
                  <a:pt x="1513883" y="209958"/>
                </a:cubicBezTo>
                <a:cubicBezTo>
                  <a:pt x="1513883" y="209907"/>
                  <a:pt x="1513883" y="209838"/>
                  <a:pt x="1513883" y="209787"/>
                </a:cubicBezTo>
                <a:cubicBezTo>
                  <a:pt x="1513883" y="195000"/>
                  <a:pt x="1525873" y="183009"/>
                  <a:pt x="1540660" y="183009"/>
                </a:cubicBezTo>
                <a:close/>
                <a:moveTo>
                  <a:pt x="1602061" y="182157"/>
                </a:moveTo>
                <a:cubicBezTo>
                  <a:pt x="1617411" y="182157"/>
                  <a:pt x="1629862" y="194608"/>
                  <a:pt x="1629862" y="209959"/>
                </a:cubicBezTo>
                <a:cubicBezTo>
                  <a:pt x="1629862" y="210010"/>
                  <a:pt x="1629862" y="210078"/>
                  <a:pt x="1629862" y="210129"/>
                </a:cubicBezTo>
                <a:cubicBezTo>
                  <a:pt x="1629760" y="225394"/>
                  <a:pt x="1617326" y="237692"/>
                  <a:pt x="1602061" y="237589"/>
                </a:cubicBezTo>
                <a:cubicBezTo>
                  <a:pt x="1601941" y="237589"/>
                  <a:pt x="1601839" y="237589"/>
                  <a:pt x="1601720" y="237589"/>
                </a:cubicBezTo>
                <a:cubicBezTo>
                  <a:pt x="1586557" y="237487"/>
                  <a:pt x="1574328" y="225121"/>
                  <a:pt x="1574430" y="209959"/>
                </a:cubicBezTo>
                <a:cubicBezTo>
                  <a:pt x="1574430" y="209907"/>
                  <a:pt x="1574430" y="209839"/>
                  <a:pt x="1574430" y="209788"/>
                </a:cubicBezTo>
                <a:cubicBezTo>
                  <a:pt x="1574430" y="194523"/>
                  <a:pt x="1586796" y="182157"/>
                  <a:pt x="1602061" y="182157"/>
                </a:cubicBezTo>
                <a:close/>
                <a:moveTo>
                  <a:pt x="1664144" y="181474"/>
                </a:moveTo>
                <a:cubicBezTo>
                  <a:pt x="1679870" y="181474"/>
                  <a:pt x="1692628" y="194232"/>
                  <a:pt x="1692628" y="209958"/>
                </a:cubicBezTo>
                <a:cubicBezTo>
                  <a:pt x="1692628" y="210009"/>
                  <a:pt x="1692628" y="210077"/>
                  <a:pt x="1692628" y="210127"/>
                </a:cubicBezTo>
                <a:cubicBezTo>
                  <a:pt x="1692525" y="225769"/>
                  <a:pt x="1679785" y="238373"/>
                  <a:pt x="1664144" y="238271"/>
                </a:cubicBezTo>
                <a:cubicBezTo>
                  <a:pt x="1648504" y="238271"/>
                  <a:pt x="1635832" y="225598"/>
                  <a:pt x="1635832" y="209958"/>
                </a:cubicBezTo>
                <a:cubicBezTo>
                  <a:pt x="1635832" y="209907"/>
                  <a:pt x="1635832" y="209838"/>
                  <a:pt x="1635832" y="209787"/>
                </a:cubicBezTo>
                <a:cubicBezTo>
                  <a:pt x="1635832" y="194147"/>
                  <a:pt x="1648504" y="181474"/>
                  <a:pt x="1664144" y="181474"/>
                </a:cubicBezTo>
                <a:close/>
                <a:moveTo>
                  <a:pt x="1724864" y="180963"/>
                </a:moveTo>
                <a:cubicBezTo>
                  <a:pt x="1740880" y="180963"/>
                  <a:pt x="1753859" y="193943"/>
                  <a:pt x="1753859" y="209959"/>
                </a:cubicBezTo>
                <a:cubicBezTo>
                  <a:pt x="1753757" y="225906"/>
                  <a:pt x="1740811" y="238783"/>
                  <a:pt x="1724864" y="238783"/>
                </a:cubicBezTo>
                <a:cubicBezTo>
                  <a:pt x="1708951" y="238783"/>
                  <a:pt x="1696040" y="225872"/>
                  <a:pt x="1696040" y="209959"/>
                </a:cubicBezTo>
                <a:cubicBezTo>
                  <a:pt x="1696040" y="194011"/>
                  <a:pt x="1708917" y="181049"/>
                  <a:pt x="1724864" y="180963"/>
                </a:cubicBezTo>
                <a:close/>
                <a:moveTo>
                  <a:pt x="1786632" y="180317"/>
                </a:moveTo>
                <a:cubicBezTo>
                  <a:pt x="1802928" y="180317"/>
                  <a:pt x="1816138" y="193528"/>
                  <a:pt x="1816138" y="209824"/>
                </a:cubicBezTo>
                <a:cubicBezTo>
                  <a:pt x="1816138" y="226120"/>
                  <a:pt x="1802928" y="239330"/>
                  <a:pt x="1786632" y="239330"/>
                </a:cubicBezTo>
                <a:cubicBezTo>
                  <a:pt x="1770336" y="239330"/>
                  <a:pt x="1757125" y="226120"/>
                  <a:pt x="1757125" y="209824"/>
                </a:cubicBezTo>
                <a:cubicBezTo>
                  <a:pt x="1757125" y="193528"/>
                  <a:pt x="1770335" y="180317"/>
                  <a:pt x="1786632" y="180317"/>
                </a:cubicBezTo>
                <a:close/>
                <a:moveTo>
                  <a:pt x="1847666" y="180110"/>
                </a:moveTo>
                <a:cubicBezTo>
                  <a:pt x="1864159" y="180110"/>
                  <a:pt x="1877514" y="193482"/>
                  <a:pt x="1877514" y="209958"/>
                </a:cubicBezTo>
                <a:cubicBezTo>
                  <a:pt x="1877514" y="210009"/>
                  <a:pt x="1877514" y="210078"/>
                  <a:pt x="1877514" y="210129"/>
                </a:cubicBezTo>
                <a:cubicBezTo>
                  <a:pt x="1877411" y="226520"/>
                  <a:pt x="1864057" y="239738"/>
                  <a:pt x="1847666" y="239636"/>
                </a:cubicBezTo>
                <a:cubicBezTo>
                  <a:pt x="1831276" y="239636"/>
                  <a:pt x="1817989" y="226349"/>
                  <a:pt x="1817989" y="209958"/>
                </a:cubicBezTo>
                <a:cubicBezTo>
                  <a:pt x="1817989" y="209907"/>
                  <a:pt x="1817989" y="209839"/>
                  <a:pt x="1817989" y="209788"/>
                </a:cubicBezTo>
                <a:cubicBezTo>
                  <a:pt x="1817989" y="193397"/>
                  <a:pt x="1831276" y="180110"/>
                  <a:pt x="1847666" y="180110"/>
                </a:cubicBezTo>
                <a:close/>
                <a:moveTo>
                  <a:pt x="1909067" y="179939"/>
                </a:moveTo>
                <a:cubicBezTo>
                  <a:pt x="1925646" y="179939"/>
                  <a:pt x="1939086" y="193380"/>
                  <a:pt x="1939086" y="209958"/>
                </a:cubicBezTo>
                <a:cubicBezTo>
                  <a:pt x="1939086" y="210009"/>
                  <a:pt x="1939086" y="210077"/>
                  <a:pt x="1939086" y="210127"/>
                </a:cubicBezTo>
                <a:cubicBezTo>
                  <a:pt x="1938984" y="226621"/>
                  <a:pt x="1925543" y="239908"/>
                  <a:pt x="1909067" y="239806"/>
                </a:cubicBezTo>
                <a:cubicBezTo>
                  <a:pt x="1892575" y="239806"/>
                  <a:pt x="1879220" y="226434"/>
                  <a:pt x="1879220" y="209958"/>
                </a:cubicBezTo>
                <a:cubicBezTo>
                  <a:pt x="1879220" y="209907"/>
                  <a:pt x="1879220" y="209838"/>
                  <a:pt x="1879220" y="209787"/>
                </a:cubicBezTo>
                <a:cubicBezTo>
                  <a:pt x="1879220" y="193294"/>
                  <a:pt x="1892575" y="179939"/>
                  <a:pt x="1909067" y="179939"/>
                </a:cubicBezTo>
                <a:close/>
                <a:moveTo>
                  <a:pt x="5629" y="143951"/>
                </a:moveTo>
                <a:cubicBezTo>
                  <a:pt x="8648" y="143951"/>
                  <a:pt x="11086" y="146390"/>
                  <a:pt x="11086" y="149409"/>
                </a:cubicBezTo>
                <a:cubicBezTo>
                  <a:pt x="11086" y="152428"/>
                  <a:pt x="8648" y="154867"/>
                  <a:pt x="5629" y="154867"/>
                </a:cubicBezTo>
                <a:cubicBezTo>
                  <a:pt x="2643" y="154782"/>
                  <a:pt x="256" y="152394"/>
                  <a:pt x="171" y="149409"/>
                </a:cubicBezTo>
                <a:cubicBezTo>
                  <a:pt x="171" y="146390"/>
                  <a:pt x="2610" y="143951"/>
                  <a:pt x="5629" y="143951"/>
                </a:cubicBezTo>
                <a:close/>
                <a:moveTo>
                  <a:pt x="67029" y="140881"/>
                </a:moveTo>
                <a:cubicBezTo>
                  <a:pt x="71277" y="140881"/>
                  <a:pt x="74705" y="144311"/>
                  <a:pt x="74705" y="148557"/>
                </a:cubicBezTo>
                <a:cubicBezTo>
                  <a:pt x="74705" y="152803"/>
                  <a:pt x="71277" y="156232"/>
                  <a:pt x="67029" y="156232"/>
                </a:cubicBezTo>
                <a:cubicBezTo>
                  <a:pt x="62783" y="156232"/>
                  <a:pt x="59355" y="152803"/>
                  <a:pt x="59355" y="148557"/>
                </a:cubicBezTo>
                <a:cubicBezTo>
                  <a:pt x="59355" y="144311"/>
                  <a:pt x="62783" y="140881"/>
                  <a:pt x="67029" y="140881"/>
                </a:cubicBezTo>
                <a:close/>
                <a:moveTo>
                  <a:pt x="129114" y="140028"/>
                </a:moveTo>
                <a:cubicBezTo>
                  <a:pt x="133821" y="140028"/>
                  <a:pt x="137641" y="143849"/>
                  <a:pt x="137641" y="148556"/>
                </a:cubicBezTo>
                <a:cubicBezTo>
                  <a:pt x="137641" y="153264"/>
                  <a:pt x="133821" y="157084"/>
                  <a:pt x="129114" y="157084"/>
                </a:cubicBezTo>
                <a:cubicBezTo>
                  <a:pt x="124440" y="156999"/>
                  <a:pt x="120671" y="153230"/>
                  <a:pt x="120586" y="148556"/>
                </a:cubicBezTo>
                <a:cubicBezTo>
                  <a:pt x="120586" y="143849"/>
                  <a:pt x="124406" y="140028"/>
                  <a:pt x="129114" y="140028"/>
                </a:cubicBezTo>
                <a:close/>
                <a:moveTo>
                  <a:pt x="189832" y="139176"/>
                </a:moveTo>
                <a:cubicBezTo>
                  <a:pt x="189951" y="139176"/>
                  <a:pt x="190054" y="139176"/>
                  <a:pt x="190173" y="139176"/>
                </a:cubicBezTo>
                <a:cubicBezTo>
                  <a:pt x="195256" y="139279"/>
                  <a:pt x="199315" y="143475"/>
                  <a:pt x="199213" y="148557"/>
                </a:cubicBezTo>
                <a:cubicBezTo>
                  <a:pt x="199213" y="153742"/>
                  <a:pt x="195017" y="157938"/>
                  <a:pt x="189832" y="157938"/>
                </a:cubicBezTo>
                <a:cubicBezTo>
                  <a:pt x="184647" y="157938"/>
                  <a:pt x="180452" y="153742"/>
                  <a:pt x="180452" y="148557"/>
                </a:cubicBezTo>
                <a:cubicBezTo>
                  <a:pt x="180452" y="143372"/>
                  <a:pt x="184647" y="139176"/>
                  <a:pt x="189832" y="139176"/>
                </a:cubicBezTo>
                <a:close/>
                <a:moveTo>
                  <a:pt x="251233" y="138493"/>
                </a:moveTo>
                <a:cubicBezTo>
                  <a:pt x="251353" y="138493"/>
                  <a:pt x="251455" y="138493"/>
                  <a:pt x="251574" y="138493"/>
                </a:cubicBezTo>
                <a:cubicBezTo>
                  <a:pt x="257032" y="138596"/>
                  <a:pt x="261399" y="143098"/>
                  <a:pt x="261296" y="148556"/>
                </a:cubicBezTo>
                <a:cubicBezTo>
                  <a:pt x="261296" y="154117"/>
                  <a:pt x="256794" y="158619"/>
                  <a:pt x="251233" y="158619"/>
                </a:cubicBezTo>
                <a:cubicBezTo>
                  <a:pt x="245707" y="158534"/>
                  <a:pt x="241256" y="154083"/>
                  <a:pt x="241171" y="148556"/>
                </a:cubicBezTo>
                <a:cubicBezTo>
                  <a:pt x="241171" y="142996"/>
                  <a:pt x="245673" y="138493"/>
                  <a:pt x="251233" y="138493"/>
                </a:cubicBezTo>
                <a:close/>
                <a:moveTo>
                  <a:pt x="313001" y="137507"/>
                </a:moveTo>
                <a:cubicBezTo>
                  <a:pt x="319029" y="137507"/>
                  <a:pt x="323917" y="142394"/>
                  <a:pt x="323917" y="148423"/>
                </a:cubicBezTo>
                <a:cubicBezTo>
                  <a:pt x="323917" y="154451"/>
                  <a:pt x="319029" y="159339"/>
                  <a:pt x="313001" y="159339"/>
                </a:cubicBezTo>
                <a:cubicBezTo>
                  <a:pt x="306972" y="159339"/>
                  <a:pt x="302085" y="154451"/>
                  <a:pt x="302085" y="148423"/>
                </a:cubicBezTo>
                <a:cubicBezTo>
                  <a:pt x="302085" y="142394"/>
                  <a:pt x="306972" y="137507"/>
                  <a:pt x="313001" y="137507"/>
                </a:cubicBezTo>
                <a:close/>
                <a:moveTo>
                  <a:pt x="374036" y="136788"/>
                </a:moveTo>
                <a:cubicBezTo>
                  <a:pt x="380534" y="136788"/>
                  <a:pt x="385804" y="142059"/>
                  <a:pt x="385804" y="148557"/>
                </a:cubicBezTo>
                <a:cubicBezTo>
                  <a:pt x="385804" y="155055"/>
                  <a:pt x="380534" y="160326"/>
                  <a:pt x="374036" y="160326"/>
                </a:cubicBezTo>
                <a:cubicBezTo>
                  <a:pt x="367538" y="160326"/>
                  <a:pt x="362268" y="155055"/>
                  <a:pt x="362268" y="148557"/>
                </a:cubicBezTo>
                <a:cubicBezTo>
                  <a:pt x="362268" y="142059"/>
                  <a:pt x="367538" y="136788"/>
                  <a:pt x="374036" y="136788"/>
                </a:cubicBezTo>
                <a:close/>
                <a:moveTo>
                  <a:pt x="436120" y="135935"/>
                </a:moveTo>
                <a:cubicBezTo>
                  <a:pt x="443096" y="135935"/>
                  <a:pt x="448741" y="141581"/>
                  <a:pt x="448741" y="148557"/>
                </a:cubicBezTo>
                <a:cubicBezTo>
                  <a:pt x="448741" y="155533"/>
                  <a:pt x="443096" y="161178"/>
                  <a:pt x="436120" y="161178"/>
                </a:cubicBezTo>
                <a:cubicBezTo>
                  <a:pt x="429144" y="161178"/>
                  <a:pt x="423499" y="155533"/>
                  <a:pt x="423499" y="148557"/>
                </a:cubicBezTo>
                <a:cubicBezTo>
                  <a:pt x="423499" y="141581"/>
                  <a:pt x="429144" y="135935"/>
                  <a:pt x="436120" y="135935"/>
                </a:cubicBezTo>
                <a:close/>
                <a:moveTo>
                  <a:pt x="496839" y="135082"/>
                </a:moveTo>
                <a:cubicBezTo>
                  <a:pt x="504275" y="135082"/>
                  <a:pt x="510313" y="141120"/>
                  <a:pt x="510313" y="148556"/>
                </a:cubicBezTo>
                <a:cubicBezTo>
                  <a:pt x="510313" y="155993"/>
                  <a:pt x="504275" y="162031"/>
                  <a:pt x="496839" y="162031"/>
                </a:cubicBezTo>
                <a:cubicBezTo>
                  <a:pt x="489437" y="161945"/>
                  <a:pt x="483450" y="155959"/>
                  <a:pt x="483365" y="148556"/>
                </a:cubicBezTo>
                <a:cubicBezTo>
                  <a:pt x="483365" y="141120"/>
                  <a:pt x="489402" y="135082"/>
                  <a:pt x="496839" y="135082"/>
                </a:cubicBezTo>
                <a:close/>
                <a:moveTo>
                  <a:pt x="558239" y="134229"/>
                </a:moveTo>
                <a:cubicBezTo>
                  <a:pt x="558359" y="134229"/>
                  <a:pt x="558461" y="134229"/>
                  <a:pt x="558580" y="134229"/>
                </a:cubicBezTo>
                <a:cubicBezTo>
                  <a:pt x="566392" y="134332"/>
                  <a:pt x="572669" y="140745"/>
                  <a:pt x="572566" y="148556"/>
                </a:cubicBezTo>
                <a:cubicBezTo>
                  <a:pt x="572566" y="156470"/>
                  <a:pt x="566153" y="162883"/>
                  <a:pt x="558239" y="162883"/>
                </a:cubicBezTo>
                <a:cubicBezTo>
                  <a:pt x="550360" y="162798"/>
                  <a:pt x="543998" y="156436"/>
                  <a:pt x="543913" y="148556"/>
                </a:cubicBezTo>
                <a:cubicBezTo>
                  <a:pt x="543913" y="140642"/>
                  <a:pt x="550326" y="134229"/>
                  <a:pt x="558239" y="134229"/>
                </a:cubicBezTo>
                <a:close/>
                <a:moveTo>
                  <a:pt x="619642" y="133377"/>
                </a:moveTo>
                <a:cubicBezTo>
                  <a:pt x="628033" y="133377"/>
                  <a:pt x="634821" y="140166"/>
                  <a:pt x="634821" y="148557"/>
                </a:cubicBezTo>
                <a:cubicBezTo>
                  <a:pt x="634821" y="148608"/>
                  <a:pt x="634821" y="148677"/>
                  <a:pt x="634821" y="148728"/>
                </a:cubicBezTo>
                <a:cubicBezTo>
                  <a:pt x="634719" y="157017"/>
                  <a:pt x="627931" y="163669"/>
                  <a:pt x="619642" y="163566"/>
                </a:cubicBezTo>
                <a:cubicBezTo>
                  <a:pt x="619590" y="163566"/>
                  <a:pt x="619522" y="163566"/>
                  <a:pt x="619471" y="163566"/>
                </a:cubicBezTo>
                <a:cubicBezTo>
                  <a:pt x="611182" y="163566"/>
                  <a:pt x="604462" y="156846"/>
                  <a:pt x="604462" y="148557"/>
                </a:cubicBezTo>
                <a:cubicBezTo>
                  <a:pt x="604462" y="140166"/>
                  <a:pt x="611250" y="133377"/>
                  <a:pt x="619642" y="133377"/>
                </a:cubicBezTo>
                <a:close/>
                <a:moveTo>
                  <a:pt x="681043" y="132524"/>
                </a:moveTo>
                <a:cubicBezTo>
                  <a:pt x="689895" y="132524"/>
                  <a:pt x="697075" y="139705"/>
                  <a:pt x="697075" y="148557"/>
                </a:cubicBezTo>
                <a:cubicBezTo>
                  <a:pt x="696973" y="157341"/>
                  <a:pt x="689827" y="164419"/>
                  <a:pt x="681043" y="164419"/>
                </a:cubicBezTo>
                <a:cubicBezTo>
                  <a:pt x="672259" y="164419"/>
                  <a:pt x="665095" y="157341"/>
                  <a:pt x="665011" y="148557"/>
                </a:cubicBezTo>
                <a:cubicBezTo>
                  <a:pt x="665011" y="139705"/>
                  <a:pt x="672191" y="132524"/>
                  <a:pt x="681043" y="132524"/>
                </a:cubicBezTo>
                <a:close/>
                <a:moveTo>
                  <a:pt x="743125" y="131842"/>
                </a:moveTo>
                <a:cubicBezTo>
                  <a:pt x="752540" y="131842"/>
                  <a:pt x="760181" y="139483"/>
                  <a:pt x="760181" y="148898"/>
                </a:cubicBezTo>
                <a:cubicBezTo>
                  <a:pt x="760181" y="158313"/>
                  <a:pt x="752540" y="165954"/>
                  <a:pt x="743125" y="165954"/>
                </a:cubicBezTo>
                <a:cubicBezTo>
                  <a:pt x="733711" y="165954"/>
                  <a:pt x="726070" y="158313"/>
                  <a:pt x="726070" y="148898"/>
                </a:cubicBezTo>
                <a:cubicBezTo>
                  <a:pt x="726070" y="139483"/>
                  <a:pt x="733711" y="131842"/>
                  <a:pt x="743125" y="131842"/>
                </a:cubicBezTo>
                <a:close/>
                <a:moveTo>
                  <a:pt x="803844" y="130989"/>
                </a:moveTo>
                <a:cubicBezTo>
                  <a:pt x="813259" y="130989"/>
                  <a:pt x="820900" y="138631"/>
                  <a:pt x="820900" y="148045"/>
                </a:cubicBezTo>
                <a:cubicBezTo>
                  <a:pt x="820900" y="157460"/>
                  <a:pt x="813259" y="165101"/>
                  <a:pt x="803844" y="165101"/>
                </a:cubicBezTo>
                <a:cubicBezTo>
                  <a:pt x="794430" y="165101"/>
                  <a:pt x="786789" y="157460"/>
                  <a:pt x="786789" y="148045"/>
                </a:cubicBezTo>
                <a:cubicBezTo>
                  <a:pt x="786789" y="138631"/>
                  <a:pt x="794430" y="130989"/>
                  <a:pt x="803844" y="130989"/>
                </a:cubicBezTo>
                <a:close/>
                <a:moveTo>
                  <a:pt x="865246" y="130136"/>
                </a:moveTo>
                <a:cubicBezTo>
                  <a:pt x="875428" y="130136"/>
                  <a:pt x="883666" y="138392"/>
                  <a:pt x="883666" y="148557"/>
                </a:cubicBezTo>
                <a:cubicBezTo>
                  <a:pt x="883666" y="148608"/>
                  <a:pt x="883666" y="148676"/>
                  <a:pt x="883666" y="148727"/>
                </a:cubicBezTo>
                <a:cubicBezTo>
                  <a:pt x="883564" y="158807"/>
                  <a:pt x="875326" y="166909"/>
                  <a:pt x="865246" y="166807"/>
                </a:cubicBezTo>
                <a:cubicBezTo>
                  <a:pt x="855132" y="166807"/>
                  <a:pt x="846928" y="158671"/>
                  <a:pt x="846826" y="148557"/>
                </a:cubicBezTo>
                <a:cubicBezTo>
                  <a:pt x="846826" y="138392"/>
                  <a:pt x="855081" y="130136"/>
                  <a:pt x="865246" y="130136"/>
                </a:cubicBezTo>
                <a:close/>
                <a:moveTo>
                  <a:pt x="926648" y="129283"/>
                </a:moveTo>
                <a:cubicBezTo>
                  <a:pt x="926767" y="129283"/>
                  <a:pt x="926870" y="129283"/>
                  <a:pt x="926989" y="129283"/>
                </a:cubicBezTo>
                <a:cubicBezTo>
                  <a:pt x="937546" y="129386"/>
                  <a:pt x="946023" y="137999"/>
                  <a:pt x="945921" y="148557"/>
                </a:cubicBezTo>
                <a:cubicBezTo>
                  <a:pt x="945921" y="148608"/>
                  <a:pt x="945921" y="148676"/>
                  <a:pt x="945921" y="148727"/>
                </a:cubicBezTo>
                <a:cubicBezTo>
                  <a:pt x="945819" y="159285"/>
                  <a:pt x="937205" y="167762"/>
                  <a:pt x="926648" y="167659"/>
                </a:cubicBezTo>
                <a:cubicBezTo>
                  <a:pt x="916073" y="167659"/>
                  <a:pt x="907460" y="159131"/>
                  <a:pt x="907375" y="148557"/>
                </a:cubicBezTo>
                <a:cubicBezTo>
                  <a:pt x="907375" y="137914"/>
                  <a:pt x="916005" y="129283"/>
                  <a:pt x="926648" y="129283"/>
                </a:cubicBezTo>
                <a:close/>
                <a:moveTo>
                  <a:pt x="988048" y="128430"/>
                </a:moveTo>
                <a:cubicBezTo>
                  <a:pt x="999169" y="128430"/>
                  <a:pt x="1008175" y="137436"/>
                  <a:pt x="1008175" y="148556"/>
                </a:cubicBezTo>
                <a:cubicBezTo>
                  <a:pt x="1008175" y="148608"/>
                  <a:pt x="1008175" y="148676"/>
                  <a:pt x="1008175" y="148727"/>
                </a:cubicBezTo>
                <a:cubicBezTo>
                  <a:pt x="1008072" y="159745"/>
                  <a:pt x="999067" y="168614"/>
                  <a:pt x="988048" y="168512"/>
                </a:cubicBezTo>
                <a:cubicBezTo>
                  <a:pt x="987997" y="168512"/>
                  <a:pt x="987929" y="168512"/>
                  <a:pt x="987878" y="168512"/>
                </a:cubicBezTo>
                <a:cubicBezTo>
                  <a:pt x="976860" y="168512"/>
                  <a:pt x="967923" y="159575"/>
                  <a:pt x="967923" y="148556"/>
                </a:cubicBezTo>
                <a:cubicBezTo>
                  <a:pt x="967923" y="137436"/>
                  <a:pt x="976928" y="128430"/>
                  <a:pt x="988048" y="128430"/>
                </a:cubicBezTo>
                <a:close/>
                <a:moveTo>
                  <a:pt x="1050132" y="127748"/>
                </a:moveTo>
                <a:cubicBezTo>
                  <a:pt x="1050251" y="127748"/>
                  <a:pt x="1050354" y="127748"/>
                  <a:pt x="1050473" y="127748"/>
                </a:cubicBezTo>
                <a:cubicBezTo>
                  <a:pt x="1061866" y="127851"/>
                  <a:pt x="1071043" y="137163"/>
                  <a:pt x="1070940" y="148557"/>
                </a:cubicBezTo>
                <a:cubicBezTo>
                  <a:pt x="1070940" y="148608"/>
                  <a:pt x="1070940" y="148676"/>
                  <a:pt x="1070940" y="148727"/>
                </a:cubicBezTo>
                <a:cubicBezTo>
                  <a:pt x="1070837" y="160120"/>
                  <a:pt x="1061525" y="169297"/>
                  <a:pt x="1050132" y="169194"/>
                </a:cubicBezTo>
                <a:cubicBezTo>
                  <a:pt x="1038704" y="169194"/>
                  <a:pt x="1029409" y="159984"/>
                  <a:pt x="1029324" y="148557"/>
                </a:cubicBezTo>
                <a:cubicBezTo>
                  <a:pt x="1029324" y="137061"/>
                  <a:pt x="1038636" y="127748"/>
                  <a:pt x="1050132" y="127748"/>
                </a:cubicBezTo>
                <a:close/>
                <a:moveTo>
                  <a:pt x="1172253" y="126895"/>
                </a:moveTo>
                <a:cubicBezTo>
                  <a:pt x="1184687" y="126895"/>
                  <a:pt x="1194767" y="136976"/>
                  <a:pt x="1194767" y="149409"/>
                </a:cubicBezTo>
                <a:cubicBezTo>
                  <a:pt x="1194681" y="161775"/>
                  <a:pt x="1184618" y="171752"/>
                  <a:pt x="1172253" y="171752"/>
                </a:cubicBezTo>
                <a:cubicBezTo>
                  <a:pt x="1159921" y="171752"/>
                  <a:pt x="1149910" y="161741"/>
                  <a:pt x="1149910" y="149409"/>
                </a:cubicBezTo>
                <a:cubicBezTo>
                  <a:pt x="1149910" y="137044"/>
                  <a:pt x="1159887" y="126981"/>
                  <a:pt x="1172253" y="126895"/>
                </a:cubicBezTo>
                <a:close/>
                <a:moveTo>
                  <a:pt x="1110851" y="126895"/>
                </a:moveTo>
                <a:cubicBezTo>
                  <a:pt x="1122807" y="126895"/>
                  <a:pt x="1132512" y="136600"/>
                  <a:pt x="1132512" y="148556"/>
                </a:cubicBezTo>
                <a:cubicBezTo>
                  <a:pt x="1132512" y="148608"/>
                  <a:pt x="1132512" y="148676"/>
                  <a:pt x="1132512" y="148727"/>
                </a:cubicBezTo>
                <a:cubicBezTo>
                  <a:pt x="1132410" y="160598"/>
                  <a:pt x="1122723" y="170149"/>
                  <a:pt x="1110851" y="170047"/>
                </a:cubicBezTo>
                <a:cubicBezTo>
                  <a:pt x="1110800" y="170047"/>
                  <a:pt x="1110732" y="170047"/>
                  <a:pt x="1110681" y="170047"/>
                </a:cubicBezTo>
                <a:cubicBezTo>
                  <a:pt x="1098810" y="170047"/>
                  <a:pt x="1089191" y="160427"/>
                  <a:pt x="1089191" y="148556"/>
                </a:cubicBezTo>
                <a:cubicBezTo>
                  <a:pt x="1089191" y="136600"/>
                  <a:pt x="1098895" y="126895"/>
                  <a:pt x="1110851" y="126895"/>
                </a:cubicBezTo>
                <a:close/>
                <a:moveTo>
                  <a:pt x="1233654" y="125190"/>
                </a:moveTo>
                <a:cubicBezTo>
                  <a:pt x="1246565" y="125190"/>
                  <a:pt x="1257020" y="135646"/>
                  <a:pt x="1257020" y="148557"/>
                </a:cubicBezTo>
                <a:cubicBezTo>
                  <a:pt x="1257020" y="148608"/>
                  <a:pt x="1257020" y="148676"/>
                  <a:pt x="1257020" y="148728"/>
                </a:cubicBezTo>
                <a:cubicBezTo>
                  <a:pt x="1256918" y="161537"/>
                  <a:pt x="1246462" y="171855"/>
                  <a:pt x="1233654" y="171753"/>
                </a:cubicBezTo>
                <a:cubicBezTo>
                  <a:pt x="1220845" y="171753"/>
                  <a:pt x="1210458" y="161366"/>
                  <a:pt x="1210458" y="148557"/>
                </a:cubicBezTo>
                <a:cubicBezTo>
                  <a:pt x="1210458" y="148506"/>
                  <a:pt x="1210458" y="148438"/>
                  <a:pt x="1210458" y="148386"/>
                </a:cubicBezTo>
                <a:cubicBezTo>
                  <a:pt x="1210458" y="135578"/>
                  <a:pt x="1220845" y="125190"/>
                  <a:pt x="1233654" y="125190"/>
                </a:cubicBezTo>
                <a:close/>
                <a:moveTo>
                  <a:pt x="1295055" y="124508"/>
                </a:moveTo>
                <a:cubicBezTo>
                  <a:pt x="1308342" y="124508"/>
                  <a:pt x="1319104" y="135271"/>
                  <a:pt x="1319104" y="148557"/>
                </a:cubicBezTo>
                <a:cubicBezTo>
                  <a:pt x="1319002" y="161776"/>
                  <a:pt x="1308273" y="172435"/>
                  <a:pt x="1295055" y="172435"/>
                </a:cubicBezTo>
                <a:cubicBezTo>
                  <a:pt x="1281871" y="172435"/>
                  <a:pt x="1271177" y="161741"/>
                  <a:pt x="1271177" y="148557"/>
                </a:cubicBezTo>
                <a:cubicBezTo>
                  <a:pt x="1271177" y="135339"/>
                  <a:pt x="1281837" y="124594"/>
                  <a:pt x="1295055" y="124508"/>
                </a:cubicBezTo>
                <a:close/>
                <a:moveTo>
                  <a:pt x="1357139" y="123655"/>
                </a:moveTo>
                <a:cubicBezTo>
                  <a:pt x="1370886" y="123655"/>
                  <a:pt x="1382040" y="134810"/>
                  <a:pt x="1382040" y="148557"/>
                </a:cubicBezTo>
                <a:cubicBezTo>
                  <a:pt x="1382040" y="148608"/>
                  <a:pt x="1382040" y="148677"/>
                  <a:pt x="1382040" y="148728"/>
                </a:cubicBezTo>
                <a:cubicBezTo>
                  <a:pt x="1381938" y="162389"/>
                  <a:pt x="1370801" y="173390"/>
                  <a:pt x="1357139" y="173288"/>
                </a:cubicBezTo>
                <a:cubicBezTo>
                  <a:pt x="1343477" y="173288"/>
                  <a:pt x="1332408" y="162219"/>
                  <a:pt x="1332408" y="148557"/>
                </a:cubicBezTo>
                <a:cubicBezTo>
                  <a:pt x="1332408" y="148506"/>
                  <a:pt x="1332408" y="148438"/>
                  <a:pt x="1332408" y="148387"/>
                </a:cubicBezTo>
                <a:cubicBezTo>
                  <a:pt x="1332408" y="134725"/>
                  <a:pt x="1343477" y="123655"/>
                  <a:pt x="1357139" y="123655"/>
                </a:cubicBezTo>
                <a:close/>
                <a:moveTo>
                  <a:pt x="1417857" y="122802"/>
                </a:moveTo>
                <a:cubicBezTo>
                  <a:pt x="1417977" y="122802"/>
                  <a:pt x="1418079" y="122802"/>
                  <a:pt x="1418198" y="122802"/>
                </a:cubicBezTo>
                <a:cubicBezTo>
                  <a:pt x="1432321" y="122905"/>
                  <a:pt x="1443714" y="134435"/>
                  <a:pt x="1443612" y="148557"/>
                </a:cubicBezTo>
                <a:cubicBezTo>
                  <a:pt x="1443612" y="148608"/>
                  <a:pt x="1443612" y="148676"/>
                  <a:pt x="1443612" y="148727"/>
                </a:cubicBezTo>
                <a:cubicBezTo>
                  <a:pt x="1443509" y="162850"/>
                  <a:pt x="1431980" y="174243"/>
                  <a:pt x="1417857" y="174141"/>
                </a:cubicBezTo>
                <a:cubicBezTo>
                  <a:pt x="1403735" y="174141"/>
                  <a:pt x="1392274" y="162679"/>
                  <a:pt x="1392274" y="148557"/>
                </a:cubicBezTo>
                <a:cubicBezTo>
                  <a:pt x="1392274" y="148506"/>
                  <a:pt x="1392274" y="148437"/>
                  <a:pt x="1392274" y="148386"/>
                </a:cubicBezTo>
                <a:cubicBezTo>
                  <a:pt x="1392274" y="134264"/>
                  <a:pt x="1403735" y="122802"/>
                  <a:pt x="1417857" y="122802"/>
                </a:cubicBezTo>
                <a:close/>
                <a:moveTo>
                  <a:pt x="1479259" y="122120"/>
                </a:moveTo>
                <a:cubicBezTo>
                  <a:pt x="1479378" y="122120"/>
                  <a:pt x="1479481" y="122120"/>
                  <a:pt x="1479600" y="122120"/>
                </a:cubicBezTo>
                <a:cubicBezTo>
                  <a:pt x="1494115" y="122223"/>
                  <a:pt x="1505798" y="134060"/>
                  <a:pt x="1505695" y="148557"/>
                </a:cubicBezTo>
                <a:cubicBezTo>
                  <a:pt x="1505695" y="148608"/>
                  <a:pt x="1505695" y="148676"/>
                  <a:pt x="1505695" y="148728"/>
                </a:cubicBezTo>
                <a:cubicBezTo>
                  <a:pt x="1505593" y="163242"/>
                  <a:pt x="1493756" y="174926"/>
                  <a:pt x="1479259" y="174823"/>
                </a:cubicBezTo>
                <a:cubicBezTo>
                  <a:pt x="1464744" y="174823"/>
                  <a:pt x="1452993" y="163072"/>
                  <a:pt x="1452993" y="148557"/>
                </a:cubicBezTo>
                <a:cubicBezTo>
                  <a:pt x="1452993" y="148506"/>
                  <a:pt x="1452993" y="148438"/>
                  <a:pt x="1452993" y="148387"/>
                </a:cubicBezTo>
                <a:cubicBezTo>
                  <a:pt x="1452993" y="133872"/>
                  <a:pt x="1464744" y="122120"/>
                  <a:pt x="1479259" y="122120"/>
                </a:cubicBezTo>
                <a:close/>
                <a:moveTo>
                  <a:pt x="1971151" y="121949"/>
                </a:moveTo>
                <a:cubicBezTo>
                  <a:pt x="1985853" y="121949"/>
                  <a:pt x="1997758" y="133854"/>
                  <a:pt x="1997758" y="148557"/>
                </a:cubicBezTo>
                <a:cubicBezTo>
                  <a:pt x="1997758" y="148608"/>
                  <a:pt x="1997758" y="148676"/>
                  <a:pt x="1997758" y="148727"/>
                </a:cubicBezTo>
                <a:cubicBezTo>
                  <a:pt x="1997655" y="163327"/>
                  <a:pt x="1985750" y="175096"/>
                  <a:pt x="1971151" y="174993"/>
                </a:cubicBezTo>
                <a:cubicBezTo>
                  <a:pt x="1971031" y="174993"/>
                  <a:pt x="1970929" y="174993"/>
                  <a:pt x="1970810" y="174993"/>
                </a:cubicBezTo>
                <a:cubicBezTo>
                  <a:pt x="1956295" y="174891"/>
                  <a:pt x="1944612" y="163054"/>
                  <a:pt x="1944714" y="148557"/>
                </a:cubicBezTo>
                <a:cubicBezTo>
                  <a:pt x="1944714" y="148505"/>
                  <a:pt x="1944714" y="148437"/>
                  <a:pt x="1944714" y="148386"/>
                </a:cubicBezTo>
                <a:cubicBezTo>
                  <a:pt x="1944714" y="133786"/>
                  <a:pt x="1956551" y="121949"/>
                  <a:pt x="1971151" y="121949"/>
                </a:cubicBezTo>
                <a:close/>
                <a:moveTo>
                  <a:pt x="1540660" y="121267"/>
                </a:moveTo>
                <a:cubicBezTo>
                  <a:pt x="1540780" y="121267"/>
                  <a:pt x="1540882" y="121267"/>
                  <a:pt x="1541001" y="121267"/>
                </a:cubicBezTo>
                <a:cubicBezTo>
                  <a:pt x="1555976" y="121370"/>
                  <a:pt x="1568052" y="133582"/>
                  <a:pt x="1567949" y="148557"/>
                </a:cubicBezTo>
                <a:cubicBezTo>
                  <a:pt x="1567949" y="148608"/>
                  <a:pt x="1567949" y="148676"/>
                  <a:pt x="1567949" y="148727"/>
                </a:cubicBezTo>
                <a:cubicBezTo>
                  <a:pt x="1567847" y="163703"/>
                  <a:pt x="1555635" y="175778"/>
                  <a:pt x="1540660" y="175676"/>
                </a:cubicBezTo>
                <a:cubicBezTo>
                  <a:pt x="1525685" y="175676"/>
                  <a:pt x="1513542" y="163532"/>
                  <a:pt x="1513542" y="148557"/>
                </a:cubicBezTo>
                <a:cubicBezTo>
                  <a:pt x="1513542" y="148506"/>
                  <a:pt x="1513542" y="148438"/>
                  <a:pt x="1513542" y="148386"/>
                </a:cubicBezTo>
                <a:cubicBezTo>
                  <a:pt x="1513542" y="133411"/>
                  <a:pt x="1525685" y="121267"/>
                  <a:pt x="1540660" y="121267"/>
                </a:cubicBezTo>
                <a:close/>
                <a:moveTo>
                  <a:pt x="1602061" y="120414"/>
                </a:moveTo>
                <a:cubicBezTo>
                  <a:pt x="1617599" y="120414"/>
                  <a:pt x="1630203" y="133019"/>
                  <a:pt x="1630203" y="148557"/>
                </a:cubicBezTo>
                <a:cubicBezTo>
                  <a:pt x="1630203" y="148608"/>
                  <a:pt x="1630203" y="148676"/>
                  <a:pt x="1630203" y="148727"/>
                </a:cubicBezTo>
                <a:cubicBezTo>
                  <a:pt x="1630101" y="164180"/>
                  <a:pt x="1617513" y="176631"/>
                  <a:pt x="1602061" y="176528"/>
                </a:cubicBezTo>
                <a:cubicBezTo>
                  <a:pt x="1601941" y="176528"/>
                  <a:pt x="1601839" y="176528"/>
                  <a:pt x="1601720" y="176528"/>
                </a:cubicBezTo>
                <a:cubicBezTo>
                  <a:pt x="1586369" y="176426"/>
                  <a:pt x="1573987" y="163907"/>
                  <a:pt x="1574089" y="148557"/>
                </a:cubicBezTo>
                <a:cubicBezTo>
                  <a:pt x="1574089" y="148505"/>
                  <a:pt x="1574089" y="148437"/>
                  <a:pt x="1574089" y="148386"/>
                </a:cubicBezTo>
                <a:cubicBezTo>
                  <a:pt x="1574089" y="132933"/>
                  <a:pt x="1586608" y="120414"/>
                  <a:pt x="1602061" y="120414"/>
                </a:cubicBezTo>
                <a:close/>
                <a:moveTo>
                  <a:pt x="1664145" y="119732"/>
                </a:moveTo>
                <a:cubicBezTo>
                  <a:pt x="1664435" y="119732"/>
                  <a:pt x="1664725" y="119732"/>
                  <a:pt x="1665014" y="119750"/>
                </a:cubicBezTo>
                <a:cubicBezTo>
                  <a:pt x="1680928" y="120210"/>
                  <a:pt x="1693447" y="133497"/>
                  <a:pt x="1692969" y="149410"/>
                </a:cubicBezTo>
                <a:cubicBezTo>
                  <a:pt x="1692884" y="165255"/>
                  <a:pt x="1679989" y="178064"/>
                  <a:pt x="1664145" y="178064"/>
                </a:cubicBezTo>
                <a:cubicBezTo>
                  <a:pt x="1663855" y="178064"/>
                  <a:pt x="1663565" y="178064"/>
                  <a:pt x="1663275" y="178047"/>
                </a:cubicBezTo>
                <a:cubicBezTo>
                  <a:pt x="1647464" y="177586"/>
                  <a:pt x="1635013" y="164368"/>
                  <a:pt x="1635491" y="148557"/>
                </a:cubicBezTo>
                <a:cubicBezTo>
                  <a:pt x="1635491" y="148506"/>
                  <a:pt x="1635491" y="148438"/>
                  <a:pt x="1635491" y="148386"/>
                </a:cubicBezTo>
                <a:cubicBezTo>
                  <a:pt x="1635491" y="132558"/>
                  <a:pt x="1648317" y="119732"/>
                  <a:pt x="1664145" y="119732"/>
                </a:cubicBezTo>
                <a:close/>
                <a:moveTo>
                  <a:pt x="1724864" y="119050"/>
                </a:moveTo>
                <a:cubicBezTo>
                  <a:pt x="1724983" y="119050"/>
                  <a:pt x="1725085" y="119050"/>
                  <a:pt x="1725205" y="119050"/>
                </a:cubicBezTo>
                <a:cubicBezTo>
                  <a:pt x="1741408" y="119153"/>
                  <a:pt x="1754473" y="132354"/>
                  <a:pt x="1754371" y="148557"/>
                </a:cubicBezTo>
                <a:cubicBezTo>
                  <a:pt x="1754371" y="148608"/>
                  <a:pt x="1754371" y="148677"/>
                  <a:pt x="1754371" y="148728"/>
                </a:cubicBezTo>
                <a:cubicBezTo>
                  <a:pt x="1754268" y="164931"/>
                  <a:pt x="1741067" y="177996"/>
                  <a:pt x="1724864" y="177893"/>
                </a:cubicBezTo>
                <a:cubicBezTo>
                  <a:pt x="1708660" y="177893"/>
                  <a:pt x="1695528" y="164760"/>
                  <a:pt x="1695528" y="148557"/>
                </a:cubicBezTo>
                <a:cubicBezTo>
                  <a:pt x="1695528" y="148506"/>
                  <a:pt x="1695528" y="148438"/>
                  <a:pt x="1695528" y="148387"/>
                </a:cubicBezTo>
                <a:cubicBezTo>
                  <a:pt x="1695528" y="132183"/>
                  <a:pt x="1708660" y="119050"/>
                  <a:pt x="1724864" y="119050"/>
                </a:cubicBezTo>
                <a:close/>
                <a:moveTo>
                  <a:pt x="1786265" y="118367"/>
                </a:moveTo>
                <a:cubicBezTo>
                  <a:pt x="1802946" y="118367"/>
                  <a:pt x="1816454" y="131876"/>
                  <a:pt x="1816454" y="148556"/>
                </a:cubicBezTo>
                <a:cubicBezTo>
                  <a:pt x="1816454" y="148608"/>
                  <a:pt x="1816454" y="148676"/>
                  <a:pt x="1816454" y="148727"/>
                </a:cubicBezTo>
                <a:cubicBezTo>
                  <a:pt x="1816352" y="165305"/>
                  <a:pt x="1802843" y="178677"/>
                  <a:pt x="1786265" y="178575"/>
                </a:cubicBezTo>
                <a:cubicBezTo>
                  <a:pt x="1769687" y="178575"/>
                  <a:pt x="1756247" y="165135"/>
                  <a:pt x="1756247" y="148556"/>
                </a:cubicBezTo>
                <a:cubicBezTo>
                  <a:pt x="1756247" y="148505"/>
                  <a:pt x="1756247" y="148437"/>
                  <a:pt x="1756247" y="148386"/>
                </a:cubicBezTo>
                <a:cubicBezTo>
                  <a:pt x="1756247" y="131808"/>
                  <a:pt x="1769687" y="118367"/>
                  <a:pt x="1786265" y="118367"/>
                </a:cubicBezTo>
                <a:close/>
                <a:moveTo>
                  <a:pt x="1878367" y="93637"/>
                </a:moveTo>
                <a:cubicBezTo>
                  <a:pt x="1875450" y="107009"/>
                  <a:pt x="1864193" y="116952"/>
                  <a:pt x="1850565" y="118197"/>
                </a:cubicBezTo>
                <a:cubicBezTo>
                  <a:pt x="1866189" y="119511"/>
                  <a:pt x="1878247" y="132524"/>
                  <a:pt x="1878367" y="148216"/>
                </a:cubicBezTo>
                <a:cubicBezTo>
                  <a:pt x="1878537" y="133104"/>
                  <a:pt x="1889692" y="120381"/>
                  <a:pt x="1904633" y="118197"/>
                </a:cubicBezTo>
                <a:cubicBezTo>
                  <a:pt x="1891619" y="116287"/>
                  <a:pt x="1881147" y="106497"/>
                  <a:pt x="1878367" y="93637"/>
                </a:cubicBezTo>
                <a:close/>
                <a:moveTo>
                  <a:pt x="5628" y="81527"/>
                </a:moveTo>
                <a:cubicBezTo>
                  <a:pt x="8732" y="81527"/>
                  <a:pt x="11257" y="84053"/>
                  <a:pt x="11257" y="87156"/>
                </a:cubicBezTo>
                <a:cubicBezTo>
                  <a:pt x="11257" y="90260"/>
                  <a:pt x="8732" y="92784"/>
                  <a:pt x="5628" y="92784"/>
                </a:cubicBezTo>
                <a:cubicBezTo>
                  <a:pt x="2524" y="92784"/>
                  <a:pt x="0" y="90260"/>
                  <a:pt x="0" y="87156"/>
                </a:cubicBezTo>
                <a:cubicBezTo>
                  <a:pt x="0" y="84053"/>
                  <a:pt x="2524" y="81527"/>
                  <a:pt x="5628" y="81527"/>
                </a:cubicBezTo>
                <a:close/>
                <a:moveTo>
                  <a:pt x="67029" y="79480"/>
                </a:moveTo>
                <a:cubicBezTo>
                  <a:pt x="71277" y="79480"/>
                  <a:pt x="74705" y="82909"/>
                  <a:pt x="74705" y="87156"/>
                </a:cubicBezTo>
                <a:cubicBezTo>
                  <a:pt x="74705" y="91403"/>
                  <a:pt x="71277" y="94832"/>
                  <a:pt x="67029" y="94832"/>
                </a:cubicBezTo>
                <a:cubicBezTo>
                  <a:pt x="62783" y="94832"/>
                  <a:pt x="59355" y="91403"/>
                  <a:pt x="59355" y="87156"/>
                </a:cubicBezTo>
                <a:cubicBezTo>
                  <a:pt x="59355" y="82909"/>
                  <a:pt x="62783" y="79480"/>
                  <a:pt x="67029" y="79480"/>
                </a:cubicBezTo>
                <a:close/>
                <a:moveTo>
                  <a:pt x="129114" y="78627"/>
                </a:moveTo>
                <a:cubicBezTo>
                  <a:pt x="133821" y="78627"/>
                  <a:pt x="137641" y="82448"/>
                  <a:pt x="137641" y="87155"/>
                </a:cubicBezTo>
                <a:cubicBezTo>
                  <a:pt x="137641" y="91863"/>
                  <a:pt x="133821" y="95683"/>
                  <a:pt x="129114" y="95683"/>
                </a:cubicBezTo>
                <a:cubicBezTo>
                  <a:pt x="124440" y="95598"/>
                  <a:pt x="120671" y="91829"/>
                  <a:pt x="120586" y="87155"/>
                </a:cubicBezTo>
                <a:cubicBezTo>
                  <a:pt x="120586" y="82448"/>
                  <a:pt x="124406" y="78627"/>
                  <a:pt x="129114" y="78627"/>
                </a:cubicBezTo>
                <a:close/>
                <a:moveTo>
                  <a:pt x="189832" y="77774"/>
                </a:moveTo>
                <a:cubicBezTo>
                  <a:pt x="189951" y="77774"/>
                  <a:pt x="190054" y="77774"/>
                  <a:pt x="190173" y="77774"/>
                </a:cubicBezTo>
                <a:cubicBezTo>
                  <a:pt x="195256" y="77877"/>
                  <a:pt x="199315" y="82073"/>
                  <a:pt x="199213" y="87155"/>
                </a:cubicBezTo>
                <a:cubicBezTo>
                  <a:pt x="199213" y="92340"/>
                  <a:pt x="195017" y="96537"/>
                  <a:pt x="189832" y="96537"/>
                </a:cubicBezTo>
                <a:cubicBezTo>
                  <a:pt x="184647" y="96537"/>
                  <a:pt x="180452" y="92340"/>
                  <a:pt x="180452" y="87155"/>
                </a:cubicBezTo>
                <a:cubicBezTo>
                  <a:pt x="180452" y="81970"/>
                  <a:pt x="184647" y="77774"/>
                  <a:pt x="189832" y="77774"/>
                </a:cubicBezTo>
                <a:close/>
                <a:moveTo>
                  <a:pt x="251233" y="76922"/>
                </a:moveTo>
                <a:cubicBezTo>
                  <a:pt x="256879" y="76922"/>
                  <a:pt x="261467" y="81510"/>
                  <a:pt x="261467" y="87156"/>
                </a:cubicBezTo>
                <a:cubicBezTo>
                  <a:pt x="261467" y="92801"/>
                  <a:pt x="256879" y="97389"/>
                  <a:pt x="251233" y="97389"/>
                </a:cubicBezTo>
                <a:cubicBezTo>
                  <a:pt x="245588" y="97389"/>
                  <a:pt x="241000" y="92801"/>
                  <a:pt x="241000" y="87156"/>
                </a:cubicBezTo>
                <a:cubicBezTo>
                  <a:pt x="241000" y="81510"/>
                  <a:pt x="245588" y="76922"/>
                  <a:pt x="251233" y="76922"/>
                </a:cubicBezTo>
                <a:close/>
                <a:moveTo>
                  <a:pt x="374035" y="75728"/>
                </a:moveTo>
                <a:cubicBezTo>
                  <a:pt x="380636" y="75728"/>
                  <a:pt x="385975" y="81067"/>
                  <a:pt x="385975" y="87668"/>
                </a:cubicBezTo>
                <a:cubicBezTo>
                  <a:pt x="385975" y="94268"/>
                  <a:pt x="380636" y="99607"/>
                  <a:pt x="374035" y="99607"/>
                </a:cubicBezTo>
                <a:cubicBezTo>
                  <a:pt x="367486" y="99522"/>
                  <a:pt x="362182" y="94217"/>
                  <a:pt x="362097" y="87668"/>
                </a:cubicBezTo>
                <a:cubicBezTo>
                  <a:pt x="362097" y="81067"/>
                  <a:pt x="367435" y="75728"/>
                  <a:pt x="374035" y="75728"/>
                </a:cubicBezTo>
                <a:close/>
                <a:moveTo>
                  <a:pt x="312635" y="75728"/>
                </a:moveTo>
                <a:cubicBezTo>
                  <a:pt x="318758" y="75728"/>
                  <a:pt x="323722" y="80692"/>
                  <a:pt x="323722" y="86815"/>
                </a:cubicBezTo>
                <a:cubicBezTo>
                  <a:pt x="323636" y="92904"/>
                  <a:pt x="318724" y="97816"/>
                  <a:pt x="312635" y="97901"/>
                </a:cubicBezTo>
                <a:cubicBezTo>
                  <a:pt x="306546" y="97816"/>
                  <a:pt x="301634" y="92904"/>
                  <a:pt x="301549" y="86815"/>
                </a:cubicBezTo>
                <a:cubicBezTo>
                  <a:pt x="301549" y="80692"/>
                  <a:pt x="306512" y="75728"/>
                  <a:pt x="312635" y="75728"/>
                </a:cubicBezTo>
                <a:close/>
                <a:moveTo>
                  <a:pt x="436120" y="74535"/>
                </a:moveTo>
                <a:cubicBezTo>
                  <a:pt x="443096" y="74535"/>
                  <a:pt x="448741" y="80181"/>
                  <a:pt x="448741" y="87156"/>
                </a:cubicBezTo>
                <a:cubicBezTo>
                  <a:pt x="448741" y="94132"/>
                  <a:pt x="443096" y="99777"/>
                  <a:pt x="436120" y="99777"/>
                </a:cubicBezTo>
                <a:cubicBezTo>
                  <a:pt x="429144" y="99777"/>
                  <a:pt x="423499" y="94132"/>
                  <a:pt x="423499" y="87156"/>
                </a:cubicBezTo>
                <a:cubicBezTo>
                  <a:pt x="423499" y="80181"/>
                  <a:pt x="429144" y="74535"/>
                  <a:pt x="436120" y="74535"/>
                </a:cubicBezTo>
                <a:close/>
                <a:moveTo>
                  <a:pt x="496839" y="73681"/>
                </a:moveTo>
                <a:cubicBezTo>
                  <a:pt x="504275" y="73681"/>
                  <a:pt x="510313" y="79719"/>
                  <a:pt x="510313" y="87155"/>
                </a:cubicBezTo>
                <a:cubicBezTo>
                  <a:pt x="510313" y="94592"/>
                  <a:pt x="504275" y="100630"/>
                  <a:pt x="496839" y="100630"/>
                </a:cubicBezTo>
                <a:cubicBezTo>
                  <a:pt x="489437" y="100544"/>
                  <a:pt x="483450" y="94558"/>
                  <a:pt x="483365" y="87155"/>
                </a:cubicBezTo>
                <a:cubicBezTo>
                  <a:pt x="483365" y="79719"/>
                  <a:pt x="489402" y="73681"/>
                  <a:pt x="496839" y="73681"/>
                </a:cubicBezTo>
                <a:close/>
                <a:moveTo>
                  <a:pt x="558239" y="72828"/>
                </a:moveTo>
                <a:cubicBezTo>
                  <a:pt x="558359" y="72828"/>
                  <a:pt x="558461" y="72828"/>
                  <a:pt x="558580" y="72828"/>
                </a:cubicBezTo>
                <a:cubicBezTo>
                  <a:pt x="566392" y="72932"/>
                  <a:pt x="572669" y="79344"/>
                  <a:pt x="572566" y="87155"/>
                </a:cubicBezTo>
                <a:cubicBezTo>
                  <a:pt x="572566" y="95069"/>
                  <a:pt x="566153" y="101482"/>
                  <a:pt x="558239" y="101482"/>
                </a:cubicBezTo>
                <a:cubicBezTo>
                  <a:pt x="550360" y="101397"/>
                  <a:pt x="543998" y="95035"/>
                  <a:pt x="543913" y="87155"/>
                </a:cubicBezTo>
                <a:cubicBezTo>
                  <a:pt x="543913" y="79241"/>
                  <a:pt x="550326" y="72828"/>
                  <a:pt x="558239" y="72828"/>
                </a:cubicBezTo>
                <a:close/>
                <a:moveTo>
                  <a:pt x="619642" y="71975"/>
                </a:moveTo>
                <a:cubicBezTo>
                  <a:pt x="628033" y="71975"/>
                  <a:pt x="634821" y="78765"/>
                  <a:pt x="634821" y="87155"/>
                </a:cubicBezTo>
                <a:cubicBezTo>
                  <a:pt x="634821" y="87206"/>
                  <a:pt x="634821" y="87275"/>
                  <a:pt x="634821" y="87326"/>
                </a:cubicBezTo>
                <a:cubicBezTo>
                  <a:pt x="634719" y="95615"/>
                  <a:pt x="627931" y="102267"/>
                  <a:pt x="619642" y="102164"/>
                </a:cubicBezTo>
                <a:cubicBezTo>
                  <a:pt x="619590" y="102164"/>
                  <a:pt x="619522" y="102164"/>
                  <a:pt x="619471" y="102164"/>
                </a:cubicBezTo>
                <a:cubicBezTo>
                  <a:pt x="611182" y="102164"/>
                  <a:pt x="604462" y="95444"/>
                  <a:pt x="604462" y="87155"/>
                </a:cubicBezTo>
                <a:cubicBezTo>
                  <a:pt x="604462" y="78765"/>
                  <a:pt x="611250" y="71975"/>
                  <a:pt x="619642" y="71975"/>
                </a:cubicBezTo>
                <a:close/>
                <a:moveTo>
                  <a:pt x="681409" y="70989"/>
                </a:moveTo>
                <a:cubicBezTo>
                  <a:pt x="690263" y="70989"/>
                  <a:pt x="697441" y="78167"/>
                  <a:pt x="697441" y="87022"/>
                </a:cubicBezTo>
                <a:cubicBezTo>
                  <a:pt x="697441" y="95876"/>
                  <a:pt x="690263" y="103054"/>
                  <a:pt x="681409" y="103054"/>
                </a:cubicBezTo>
                <a:cubicBezTo>
                  <a:pt x="672554" y="103054"/>
                  <a:pt x="665376" y="95876"/>
                  <a:pt x="665376" y="87022"/>
                </a:cubicBezTo>
                <a:cubicBezTo>
                  <a:pt x="665376" y="78167"/>
                  <a:pt x="672554" y="70989"/>
                  <a:pt x="681409" y="70989"/>
                </a:cubicBezTo>
                <a:close/>
                <a:moveTo>
                  <a:pt x="743125" y="70270"/>
                </a:moveTo>
                <a:cubicBezTo>
                  <a:pt x="752540" y="70270"/>
                  <a:pt x="760181" y="77912"/>
                  <a:pt x="760181" y="87326"/>
                </a:cubicBezTo>
                <a:cubicBezTo>
                  <a:pt x="760181" y="96741"/>
                  <a:pt x="752540" y="104382"/>
                  <a:pt x="743125" y="104382"/>
                </a:cubicBezTo>
                <a:cubicBezTo>
                  <a:pt x="733711" y="104382"/>
                  <a:pt x="726070" y="96741"/>
                  <a:pt x="726070" y="87326"/>
                </a:cubicBezTo>
                <a:cubicBezTo>
                  <a:pt x="726070" y="77912"/>
                  <a:pt x="733711" y="70270"/>
                  <a:pt x="743125" y="70270"/>
                </a:cubicBezTo>
                <a:close/>
                <a:moveTo>
                  <a:pt x="803844" y="69417"/>
                </a:moveTo>
                <a:cubicBezTo>
                  <a:pt x="813259" y="69417"/>
                  <a:pt x="820900" y="77058"/>
                  <a:pt x="820900" y="86474"/>
                </a:cubicBezTo>
                <a:cubicBezTo>
                  <a:pt x="820900" y="95888"/>
                  <a:pt x="813259" y="103529"/>
                  <a:pt x="803844" y="103529"/>
                </a:cubicBezTo>
                <a:cubicBezTo>
                  <a:pt x="794430" y="103529"/>
                  <a:pt x="786789" y="95888"/>
                  <a:pt x="786789" y="86474"/>
                </a:cubicBezTo>
                <a:cubicBezTo>
                  <a:pt x="786789" y="77058"/>
                  <a:pt x="794430" y="69417"/>
                  <a:pt x="803844" y="69417"/>
                </a:cubicBezTo>
                <a:close/>
                <a:moveTo>
                  <a:pt x="865246" y="68735"/>
                </a:moveTo>
                <a:cubicBezTo>
                  <a:pt x="875428" y="68735"/>
                  <a:pt x="883666" y="76991"/>
                  <a:pt x="883666" y="87156"/>
                </a:cubicBezTo>
                <a:cubicBezTo>
                  <a:pt x="883666" y="87207"/>
                  <a:pt x="883666" y="87275"/>
                  <a:pt x="883666" y="87326"/>
                </a:cubicBezTo>
                <a:cubicBezTo>
                  <a:pt x="883564" y="97406"/>
                  <a:pt x="875326" y="105508"/>
                  <a:pt x="865246" y="105406"/>
                </a:cubicBezTo>
                <a:cubicBezTo>
                  <a:pt x="855132" y="105406"/>
                  <a:pt x="846928" y="97270"/>
                  <a:pt x="846826" y="87156"/>
                </a:cubicBezTo>
                <a:cubicBezTo>
                  <a:pt x="846826" y="76991"/>
                  <a:pt x="855081" y="68735"/>
                  <a:pt x="865246" y="68735"/>
                </a:cubicBezTo>
                <a:close/>
                <a:moveTo>
                  <a:pt x="927014" y="67748"/>
                </a:moveTo>
                <a:cubicBezTo>
                  <a:pt x="937658" y="67748"/>
                  <a:pt x="946287" y="76378"/>
                  <a:pt x="946287" y="87021"/>
                </a:cubicBezTo>
                <a:cubicBezTo>
                  <a:pt x="946287" y="97665"/>
                  <a:pt x="937658" y="106294"/>
                  <a:pt x="927014" y="106294"/>
                </a:cubicBezTo>
                <a:cubicBezTo>
                  <a:pt x="916370" y="106294"/>
                  <a:pt x="907741" y="97665"/>
                  <a:pt x="907741" y="87021"/>
                </a:cubicBezTo>
                <a:cubicBezTo>
                  <a:pt x="907741" y="76378"/>
                  <a:pt x="916370" y="67748"/>
                  <a:pt x="927014" y="67748"/>
                </a:cubicBezTo>
                <a:close/>
                <a:moveTo>
                  <a:pt x="988048" y="67029"/>
                </a:moveTo>
                <a:cubicBezTo>
                  <a:pt x="999169" y="67029"/>
                  <a:pt x="1008175" y="76035"/>
                  <a:pt x="1008175" y="87155"/>
                </a:cubicBezTo>
                <a:cubicBezTo>
                  <a:pt x="1008175" y="87207"/>
                  <a:pt x="1008175" y="87275"/>
                  <a:pt x="1008175" y="87326"/>
                </a:cubicBezTo>
                <a:cubicBezTo>
                  <a:pt x="1008072" y="98344"/>
                  <a:pt x="999067" y="107214"/>
                  <a:pt x="988048" y="107111"/>
                </a:cubicBezTo>
                <a:cubicBezTo>
                  <a:pt x="987997" y="107111"/>
                  <a:pt x="987929" y="107111"/>
                  <a:pt x="987878" y="107111"/>
                </a:cubicBezTo>
                <a:cubicBezTo>
                  <a:pt x="976860" y="107111"/>
                  <a:pt x="967923" y="98173"/>
                  <a:pt x="967923" y="87155"/>
                </a:cubicBezTo>
                <a:cubicBezTo>
                  <a:pt x="967923" y="76035"/>
                  <a:pt x="976928" y="67029"/>
                  <a:pt x="988048" y="67029"/>
                </a:cubicBezTo>
                <a:close/>
                <a:moveTo>
                  <a:pt x="1049817" y="66042"/>
                </a:moveTo>
                <a:cubicBezTo>
                  <a:pt x="1061403" y="66042"/>
                  <a:pt x="1070796" y="75435"/>
                  <a:pt x="1070796" y="87021"/>
                </a:cubicBezTo>
                <a:cubicBezTo>
                  <a:pt x="1070796" y="98607"/>
                  <a:pt x="1061403" y="108000"/>
                  <a:pt x="1049817" y="108000"/>
                </a:cubicBezTo>
                <a:cubicBezTo>
                  <a:pt x="1038230" y="108000"/>
                  <a:pt x="1028838" y="98607"/>
                  <a:pt x="1028838" y="87021"/>
                </a:cubicBezTo>
                <a:cubicBezTo>
                  <a:pt x="1028838" y="75435"/>
                  <a:pt x="1038230" y="66042"/>
                  <a:pt x="1049817" y="66042"/>
                </a:cubicBezTo>
                <a:close/>
                <a:moveTo>
                  <a:pt x="1110851" y="65324"/>
                </a:moveTo>
                <a:cubicBezTo>
                  <a:pt x="1122910" y="65324"/>
                  <a:pt x="1132683" y="75097"/>
                  <a:pt x="1132683" y="87156"/>
                </a:cubicBezTo>
                <a:cubicBezTo>
                  <a:pt x="1132683" y="87207"/>
                  <a:pt x="1132683" y="87275"/>
                  <a:pt x="1132683" y="87326"/>
                </a:cubicBezTo>
                <a:cubicBezTo>
                  <a:pt x="1132581" y="99283"/>
                  <a:pt x="1122807" y="108919"/>
                  <a:pt x="1110851" y="108817"/>
                </a:cubicBezTo>
                <a:cubicBezTo>
                  <a:pt x="1098895" y="108817"/>
                  <a:pt x="1089191" y="99112"/>
                  <a:pt x="1089191" y="87156"/>
                </a:cubicBezTo>
                <a:cubicBezTo>
                  <a:pt x="1089191" y="87105"/>
                  <a:pt x="1089191" y="87038"/>
                  <a:pt x="1089191" y="86986"/>
                </a:cubicBezTo>
                <a:cubicBezTo>
                  <a:pt x="1089191" y="75029"/>
                  <a:pt x="1098895" y="65324"/>
                  <a:pt x="1110851" y="65324"/>
                </a:cubicBezTo>
                <a:close/>
                <a:moveTo>
                  <a:pt x="1172253" y="64642"/>
                </a:moveTo>
                <a:cubicBezTo>
                  <a:pt x="1184687" y="64642"/>
                  <a:pt x="1194767" y="74722"/>
                  <a:pt x="1194767" y="87155"/>
                </a:cubicBezTo>
                <a:cubicBezTo>
                  <a:pt x="1194681" y="99521"/>
                  <a:pt x="1184618" y="109498"/>
                  <a:pt x="1172253" y="109498"/>
                </a:cubicBezTo>
                <a:cubicBezTo>
                  <a:pt x="1159921" y="109498"/>
                  <a:pt x="1149910" y="99504"/>
                  <a:pt x="1149910" y="87155"/>
                </a:cubicBezTo>
                <a:cubicBezTo>
                  <a:pt x="1149910" y="74791"/>
                  <a:pt x="1159887" y="64727"/>
                  <a:pt x="1172253" y="64642"/>
                </a:cubicBezTo>
                <a:close/>
                <a:moveTo>
                  <a:pt x="1233654" y="63789"/>
                </a:moveTo>
                <a:cubicBezTo>
                  <a:pt x="1246565" y="63789"/>
                  <a:pt x="1257020" y="74245"/>
                  <a:pt x="1257020" y="87156"/>
                </a:cubicBezTo>
                <a:cubicBezTo>
                  <a:pt x="1257020" y="87207"/>
                  <a:pt x="1257020" y="87275"/>
                  <a:pt x="1257020" y="87326"/>
                </a:cubicBezTo>
                <a:cubicBezTo>
                  <a:pt x="1256918" y="100136"/>
                  <a:pt x="1246462" y="110454"/>
                  <a:pt x="1233654" y="110352"/>
                </a:cubicBezTo>
                <a:cubicBezTo>
                  <a:pt x="1220845" y="110352"/>
                  <a:pt x="1210458" y="99965"/>
                  <a:pt x="1210458" y="87156"/>
                </a:cubicBezTo>
                <a:cubicBezTo>
                  <a:pt x="1210458" y="87105"/>
                  <a:pt x="1210458" y="87037"/>
                  <a:pt x="1210458" y="86985"/>
                </a:cubicBezTo>
                <a:cubicBezTo>
                  <a:pt x="1210458" y="74177"/>
                  <a:pt x="1220845" y="63789"/>
                  <a:pt x="1233654" y="63789"/>
                </a:cubicBezTo>
                <a:close/>
                <a:moveTo>
                  <a:pt x="1295055" y="62936"/>
                </a:moveTo>
                <a:cubicBezTo>
                  <a:pt x="1295175" y="62936"/>
                  <a:pt x="1295277" y="62936"/>
                  <a:pt x="1295396" y="62936"/>
                </a:cubicBezTo>
                <a:cubicBezTo>
                  <a:pt x="1308683" y="63039"/>
                  <a:pt x="1319377" y="73869"/>
                  <a:pt x="1319275" y="87156"/>
                </a:cubicBezTo>
                <a:cubicBezTo>
                  <a:pt x="1319275" y="87207"/>
                  <a:pt x="1319275" y="87275"/>
                  <a:pt x="1319275" y="87326"/>
                </a:cubicBezTo>
                <a:cubicBezTo>
                  <a:pt x="1319172" y="100613"/>
                  <a:pt x="1308342" y="111307"/>
                  <a:pt x="1295055" y="111205"/>
                </a:cubicBezTo>
                <a:cubicBezTo>
                  <a:pt x="1281769" y="111205"/>
                  <a:pt x="1271007" y="100442"/>
                  <a:pt x="1271007" y="87156"/>
                </a:cubicBezTo>
                <a:cubicBezTo>
                  <a:pt x="1271007" y="87105"/>
                  <a:pt x="1271007" y="87037"/>
                  <a:pt x="1271007" y="86985"/>
                </a:cubicBezTo>
                <a:cubicBezTo>
                  <a:pt x="1271007" y="73699"/>
                  <a:pt x="1281769" y="62936"/>
                  <a:pt x="1295055" y="62936"/>
                </a:cubicBezTo>
                <a:close/>
                <a:moveTo>
                  <a:pt x="1357138" y="62083"/>
                </a:moveTo>
                <a:cubicBezTo>
                  <a:pt x="1370988" y="62083"/>
                  <a:pt x="1382210" y="73306"/>
                  <a:pt x="1382210" y="87156"/>
                </a:cubicBezTo>
                <a:cubicBezTo>
                  <a:pt x="1382210" y="87207"/>
                  <a:pt x="1382210" y="87275"/>
                  <a:pt x="1382210" y="87326"/>
                </a:cubicBezTo>
                <a:cubicBezTo>
                  <a:pt x="1382108" y="101073"/>
                  <a:pt x="1370885" y="112160"/>
                  <a:pt x="1357138" y="112057"/>
                </a:cubicBezTo>
                <a:cubicBezTo>
                  <a:pt x="1343391" y="112057"/>
                  <a:pt x="1332237" y="100903"/>
                  <a:pt x="1332237" y="87156"/>
                </a:cubicBezTo>
                <a:cubicBezTo>
                  <a:pt x="1332237" y="87105"/>
                  <a:pt x="1332237" y="87037"/>
                  <a:pt x="1332237" y="86985"/>
                </a:cubicBezTo>
                <a:cubicBezTo>
                  <a:pt x="1332237" y="73238"/>
                  <a:pt x="1343391" y="62083"/>
                  <a:pt x="1357138" y="62083"/>
                </a:cubicBezTo>
                <a:close/>
                <a:moveTo>
                  <a:pt x="1417857" y="61230"/>
                </a:moveTo>
                <a:cubicBezTo>
                  <a:pt x="1432167" y="61230"/>
                  <a:pt x="1443782" y="72846"/>
                  <a:pt x="1443782" y="87155"/>
                </a:cubicBezTo>
                <a:cubicBezTo>
                  <a:pt x="1443680" y="101414"/>
                  <a:pt x="1432116" y="112910"/>
                  <a:pt x="1417857" y="112910"/>
                </a:cubicBezTo>
                <a:cubicBezTo>
                  <a:pt x="1403633" y="112910"/>
                  <a:pt x="1392103" y="101380"/>
                  <a:pt x="1392103" y="87155"/>
                </a:cubicBezTo>
                <a:cubicBezTo>
                  <a:pt x="1392103" y="87105"/>
                  <a:pt x="1392103" y="87037"/>
                  <a:pt x="1392103" y="86985"/>
                </a:cubicBezTo>
                <a:cubicBezTo>
                  <a:pt x="1392103" y="72760"/>
                  <a:pt x="1403633" y="61230"/>
                  <a:pt x="1417857" y="61230"/>
                </a:cubicBezTo>
                <a:close/>
                <a:moveTo>
                  <a:pt x="1479259" y="60548"/>
                </a:moveTo>
                <a:cubicBezTo>
                  <a:pt x="1493961" y="60548"/>
                  <a:pt x="1505866" y="72453"/>
                  <a:pt x="1505866" y="87156"/>
                </a:cubicBezTo>
                <a:cubicBezTo>
                  <a:pt x="1505866" y="87207"/>
                  <a:pt x="1505866" y="87275"/>
                  <a:pt x="1505866" y="87326"/>
                </a:cubicBezTo>
                <a:cubicBezTo>
                  <a:pt x="1505764" y="101926"/>
                  <a:pt x="1493859" y="113695"/>
                  <a:pt x="1479259" y="113592"/>
                </a:cubicBezTo>
                <a:cubicBezTo>
                  <a:pt x="1479140" y="113592"/>
                  <a:pt x="1479037" y="113592"/>
                  <a:pt x="1478918" y="113592"/>
                </a:cubicBezTo>
                <a:cubicBezTo>
                  <a:pt x="1464403" y="113491"/>
                  <a:pt x="1452720" y="101653"/>
                  <a:pt x="1452822" y="87156"/>
                </a:cubicBezTo>
                <a:cubicBezTo>
                  <a:pt x="1452822" y="87105"/>
                  <a:pt x="1452822" y="87037"/>
                  <a:pt x="1452822" y="86985"/>
                </a:cubicBezTo>
                <a:cubicBezTo>
                  <a:pt x="1452822" y="72385"/>
                  <a:pt x="1464659" y="60548"/>
                  <a:pt x="1479259" y="60548"/>
                </a:cubicBezTo>
                <a:close/>
                <a:moveTo>
                  <a:pt x="1971151" y="60037"/>
                </a:moveTo>
                <a:cubicBezTo>
                  <a:pt x="1986126" y="60037"/>
                  <a:pt x="1998270" y="72180"/>
                  <a:pt x="1998270" y="87155"/>
                </a:cubicBezTo>
                <a:cubicBezTo>
                  <a:pt x="1998184" y="102062"/>
                  <a:pt x="1986057" y="114104"/>
                  <a:pt x="1971151" y="114104"/>
                </a:cubicBezTo>
                <a:cubicBezTo>
                  <a:pt x="1956261" y="114104"/>
                  <a:pt x="1944203" y="102045"/>
                  <a:pt x="1944203" y="87155"/>
                </a:cubicBezTo>
                <a:cubicBezTo>
                  <a:pt x="1944203" y="72249"/>
                  <a:pt x="1956244" y="60122"/>
                  <a:pt x="1971151" y="60037"/>
                </a:cubicBezTo>
                <a:close/>
                <a:moveTo>
                  <a:pt x="1540660" y="59695"/>
                </a:moveTo>
                <a:cubicBezTo>
                  <a:pt x="1555822" y="59695"/>
                  <a:pt x="1568120" y="71993"/>
                  <a:pt x="1568120" y="87155"/>
                </a:cubicBezTo>
                <a:cubicBezTo>
                  <a:pt x="1568035" y="102250"/>
                  <a:pt x="1555754" y="114445"/>
                  <a:pt x="1540660" y="114445"/>
                </a:cubicBezTo>
                <a:cubicBezTo>
                  <a:pt x="1525583" y="114445"/>
                  <a:pt x="1513371" y="102233"/>
                  <a:pt x="1513371" y="87155"/>
                </a:cubicBezTo>
                <a:cubicBezTo>
                  <a:pt x="1513371" y="72061"/>
                  <a:pt x="1525565" y="59781"/>
                  <a:pt x="1540660" y="59695"/>
                </a:cubicBezTo>
                <a:close/>
                <a:moveTo>
                  <a:pt x="1664145" y="58672"/>
                </a:moveTo>
                <a:cubicBezTo>
                  <a:pt x="1664264" y="58672"/>
                  <a:pt x="1664367" y="58672"/>
                  <a:pt x="1664486" y="58672"/>
                </a:cubicBezTo>
                <a:cubicBezTo>
                  <a:pt x="1680502" y="58776"/>
                  <a:pt x="1693413" y="71822"/>
                  <a:pt x="1693310" y="87838"/>
                </a:cubicBezTo>
                <a:cubicBezTo>
                  <a:pt x="1693310" y="87889"/>
                  <a:pt x="1693310" y="87957"/>
                  <a:pt x="1693310" y="88010"/>
                </a:cubicBezTo>
                <a:cubicBezTo>
                  <a:pt x="1693208" y="104024"/>
                  <a:pt x="1680160" y="116935"/>
                  <a:pt x="1664145" y="116833"/>
                </a:cubicBezTo>
                <a:cubicBezTo>
                  <a:pt x="1648129" y="116833"/>
                  <a:pt x="1635150" y="103854"/>
                  <a:pt x="1635150" y="87838"/>
                </a:cubicBezTo>
                <a:cubicBezTo>
                  <a:pt x="1635150" y="87787"/>
                  <a:pt x="1635150" y="87719"/>
                  <a:pt x="1635150" y="87667"/>
                </a:cubicBezTo>
                <a:cubicBezTo>
                  <a:pt x="1635150" y="71652"/>
                  <a:pt x="1648129" y="58672"/>
                  <a:pt x="1664145" y="58672"/>
                </a:cubicBezTo>
                <a:close/>
                <a:moveTo>
                  <a:pt x="1602061" y="58672"/>
                </a:moveTo>
                <a:cubicBezTo>
                  <a:pt x="1617701" y="58672"/>
                  <a:pt x="1630374" y="71345"/>
                  <a:pt x="1630374" y="86985"/>
                </a:cubicBezTo>
                <a:cubicBezTo>
                  <a:pt x="1630374" y="87037"/>
                  <a:pt x="1630374" y="87105"/>
                  <a:pt x="1630374" y="87156"/>
                </a:cubicBezTo>
                <a:cubicBezTo>
                  <a:pt x="1630272" y="102694"/>
                  <a:pt x="1617599" y="115230"/>
                  <a:pt x="1602061" y="115127"/>
                </a:cubicBezTo>
                <a:cubicBezTo>
                  <a:pt x="1586523" y="115127"/>
                  <a:pt x="1573919" y="102523"/>
                  <a:pt x="1573919" y="86985"/>
                </a:cubicBezTo>
                <a:cubicBezTo>
                  <a:pt x="1573919" y="86934"/>
                  <a:pt x="1573919" y="86866"/>
                  <a:pt x="1573919" y="86815"/>
                </a:cubicBezTo>
                <a:cubicBezTo>
                  <a:pt x="1573919" y="71277"/>
                  <a:pt x="1586523" y="58672"/>
                  <a:pt x="1602061" y="58672"/>
                </a:cubicBezTo>
                <a:close/>
                <a:moveTo>
                  <a:pt x="1724864" y="57307"/>
                </a:moveTo>
                <a:cubicBezTo>
                  <a:pt x="1741340" y="57307"/>
                  <a:pt x="1754712" y="70679"/>
                  <a:pt x="1754712" y="87155"/>
                </a:cubicBezTo>
                <a:cubicBezTo>
                  <a:pt x="1754712" y="87207"/>
                  <a:pt x="1754712" y="87275"/>
                  <a:pt x="1754712" y="87326"/>
                </a:cubicBezTo>
                <a:cubicBezTo>
                  <a:pt x="1754609" y="103717"/>
                  <a:pt x="1741254" y="116935"/>
                  <a:pt x="1724864" y="116833"/>
                </a:cubicBezTo>
                <a:cubicBezTo>
                  <a:pt x="1708473" y="116833"/>
                  <a:pt x="1695187" y="103546"/>
                  <a:pt x="1695187" y="87155"/>
                </a:cubicBezTo>
                <a:cubicBezTo>
                  <a:pt x="1695187" y="87105"/>
                  <a:pt x="1695187" y="87037"/>
                  <a:pt x="1695187" y="86985"/>
                </a:cubicBezTo>
                <a:cubicBezTo>
                  <a:pt x="1695187" y="70594"/>
                  <a:pt x="1708473" y="57307"/>
                  <a:pt x="1724864" y="57307"/>
                </a:cubicBezTo>
                <a:close/>
                <a:moveTo>
                  <a:pt x="1909067" y="55602"/>
                </a:moveTo>
                <a:cubicBezTo>
                  <a:pt x="1926498" y="55602"/>
                  <a:pt x="1940621" y="69725"/>
                  <a:pt x="1940621" y="87156"/>
                </a:cubicBezTo>
                <a:cubicBezTo>
                  <a:pt x="1940604" y="102762"/>
                  <a:pt x="1929125" y="115997"/>
                  <a:pt x="1913672" y="118197"/>
                </a:cubicBezTo>
                <a:cubicBezTo>
                  <a:pt x="1928750" y="120398"/>
                  <a:pt x="1939921" y="133326"/>
                  <a:pt x="1939939" y="148557"/>
                </a:cubicBezTo>
                <a:cubicBezTo>
                  <a:pt x="1939836" y="165545"/>
                  <a:pt x="1926055" y="179258"/>
                  <a:pt x="1909067" y="179258"/>
                </a:cubicBezTo>
                <a:cubicBezTo>
                  <a:pt x="1892250" y="179258"/>
                  <a:pt x="1878554" y="165715"/>
                  <a:pt x="1878367" y="148898"/>
                </a:cubicBezTo>
                <a:cubicBezTo>
                  <a:pt x="1878179" y="165698"/>
                  <a:pt x="1864466" y="179189"/>
                  <a:pt x="1847666" y="179087"/>
                </a:cubicBezTo>
                <a:cubicBezTo>
                  <a:pt x="1830798" y="179087"/>
                  <a:pt x="1817136" y="165425"/>
                  <a:pt x="1817136" y="148557"/>
                </a:cubicBezTo>
                <a:cubicBezTo>
                  <a:pt x="1817085" y="132746"/>
                  <a:pt x="1829177" y="119528"/>
                  <a:pt x="1844937" y="118197"/>
                </a:cubicBezTo>
                <a:cubicBezTo>
                  <a:pt x="1829928" y="116782"/>
                  <a:pt x="1818040" y="104894"/>
                  <a:pt x="1816624" y="89885"/>
                </a:cubicBezTo>
                <a:cubicBezTo>
                  <a:pt x="1815294" y="105644"/>
                  <a:pt x="1802076" y="117737"/>
                  <a:pt x="1786265" y="117686"/>
                </a:cubicBezTo>
                <a:cubicBezTo>
                  <a:pt x="1769396" y="117686"/>
                  <a:pt x="1755735" y="104024"/>
                  <a:pt x="1755735" y="87156"/>
                </a:cubicBezTo>
                <a:cubicBezTo>
                  <a:pt x="1755735" y="87105"/>
                  <a:pt x="1755735" y="87037"/>
                  <a:pt x="1755735" y="86985"/>
                </a:cubicBezTo>
                <a:cubicBezTo>
                  <a:pt x="1755735" y="70118"/>
                  <a:pt x="1769396" y="56456"/>
                  <a:pt x="1786265" y="56456"/>
                </a:cubicBezTo>
                <a:cubicBezTo>
                  <a:pt x="1802058" y="56472"/>
                  <a:pt x="1815209" y="68531"/>
                  <a:pt x="1816624" y="84256"/>
                </a:cubicBezTo>
                <a:cubicBezTo>
                  <a:pt x="1818108" y="68190"/>
                  <a:pt x="1831531" y="55875"/>
                  <a:pt x="1847666" y="55773"/>
                </a:cubicBezTo>
                <a:cubicBezTo>
                  <a:pt x="1862454" y="55756"/>
                  <a:pt x="1875228" y="66058"/>
                  <a:pt x="1878367" y="80504"/>
                </a:cubicBezTo>
                <a:cubicBezTo>
                  <a:pt x="1881437" y="65989"/>
                  <a:pt x="1894228" y="55602"/>
                  <a:pt x="1909067" y="55602"/>
                </a:cubicBezTo>
                <a:close/>
                <a:moveTo>
                  <a:pt x="5628" y="21319"/>
                </a:moveTo>
                <a:cubicBezTo>
                  <a:pt x="5747" y="21319"/>
                  <a:pt x="5867" y="21319"/>
                  <a:pt x="5969" y="21319"/>
                </a:cubicBezTo>
                <a:cubicBezTo>
                  <a:pt x="8323" y="21423"/>
                  <a:pt x="10165" y="23401"/>
                  <a:pt x="10062" y="25755"/>
                </a:cubicBezTo>
                <a:cubicBezTo>
                  <a:pt x="10062" y="28210"/>
                  <a:pt x="8084" y="30189"/>
                  <a:pt x="5628" y="30189"/>
                </a:cubicBezTo>
                <a:cubicBezTo>
                  <a:pt x="3172" y="30189"/>
                  <a:pt x="1194" y="28210"/>
                  <a:pt x="1194" y="25755"/>
                </a:cubicBezTo>
                <a:cubicBezTo>
                  <a:pt x="1194" y="23299"/>
                  <a:pt x="3172" y="21319"/>
                  <a:pt x="5628" y="21319"/>
                </a:cubicBezTo>
                <a:close/>
                <a:moveTo>
                  <a:pt x="67029" y="19614"/>
                </a:moveTo>
                <a:cubicBezTo>
                  <a:pt x="70424" y="19614"/>
                  <a:pt x="73170" y="22360"/>
                  <a:pt x="73170" y="25756"/>
                </a:cubicBezTo>
                <a:cubicBezTo>
                  <a:pt x="73170" y="29149"/>
                  <a:pt x="70424" y="31894"/>
                  <a:pt x="67029" y="31894"/>
                </a:cubicBezTo>
                <a:cubicBezTo>
                  <a:pt x="63636" y="31894"/>
                  <a:pt x="60890" y="29149"/>
                  <a:pt x="60890" y="25756"/>
                </a:cubicBezTo>
                <a:cubicBezTo>
                  <a:pt x="60890" y="22360"/>
                  <a:pt x="63636" y="19614"/>
                  <a:pt x="67029" y="19614"/>
                </a:cubicBezTo>
                <a:close/>
                <a:moveTo>
                  <a:pt x="129113" y="18932"/>
                </a:moveTo>
                <a:cubicBezTo>
                  <a:pt x="132882" y="18932"/>
                  <a:pt x="135935" y="21985"/>
                  <a:pt x="135935" y="25756"/>
                </a:cubicBezTo>
                <a:cubicBezTo>
                  <a:pt x="135935" y="29524"/>
                  <a:pt x="132882" y="32577"/>
                  <a:pt x="129113" y="32577"/>
                </a:cubicBezTo>
                <a:cubicBezTo>
                  <a:pt x="125343" y="32577"/>
                  <a:pt x="122291" y="29524"/>
                  <a:pt x="122291" y="25756"/>
                </a:cubicBezTo>
                <a:cubicBezTo>
                  <a:pt x="122291" y="21985"/>
                  <a:pt x="125343" y="18932"/>
                  <a:pt x="129113" y="18932"/>
                </a:cubicBezTo>
                <a:close/>
                <a:moveTo>
                  <a:pt x="189832" y="18249"/>
                </a:moveTo>
                <a:cubicBezTo>
                  <a:pt x="189951" y="18249"/>
                  <a:pt x="190054" y="18249"/>
                  <a:pt x="190173" y="18249"/>
                </a:cubicBezTo>
                <a:cubicBezTo>
                  <a:pt x="194233" y="18352"/>
                  <a:pt x="197439" y="21712"/>
                  <a:pt x="197337" y="25755"/>
                </a:cubicBezTo>
                <a:cubicBezTo>
                  <a:pt x="197337" y="29900"/>
                  <a:pt x="193977" y="33258"/>
                  <a:pt x="189832" y="33258"/>
                </a:cubicBezTo>
                <a:cubicBezTo>
                  <a:pt x="185687" y="33258"/>
                  <a:pt x="182328" y="29900"/>
                  <a:pt x="182328" y="25755"/>
                </a:cubicBezTo>
                <a:cubicBezTo>
                  <a:pt x="182328" y="21609"/>
                  <a:pt x="185687" y="18249"/>
                  <a:pt x="189832" y="18249"/>
                </a:cubicBezTo>
                <a:close/>
                <a:moveTo>
                  <a:pt x="251234" y="17567"/>
                </a:moveTo>
                <a:cubicBezTo>
                  <a:pt x="251353" y="17567"/>
                  <a:pt x="251455" y="17567"/>
                  <a:pt x="251575" y="17567"/>
                </a:cubicBezTo>
                <a:cubicBezTo>
                  <a:pt x="256009" y="17670"/>
                  <a:pt x="259523" y="21337"/>
                  <a:pt x="259421" y="25755"/>
                </a:cubicBezTo>
                <a:cubicBezTo>
                  <a:pt x="259421" y="30274"/>
                  <a:pt x="255753" y="33942"/>
                  <a:pt x="251234" y="33942"/>
                </a:cubicBezTo>
                <a:cubicBezTo>
                  <a:pt x="246748" y="33856"/>
                  <a:pt x="243132" y="30240"/>
                  <a:pt x="243047" y="25755"/>
                </a:cubicBezTo>
                <a:cubicBezTo>
                  <a:pt x="243047" y="21234"/>
                  <a:pt x="246714" y="17567"/>
                  <a:pt x="251234" y="17567"/>
                </a:cubicBezTo>
                <a:close/>
                <a:moveTo>
                  <a:pt x="313001" y="16751"/>
                </a:moveTo>
                <a:cubicBezTo>
                  <a:pt x="317899" y="16751"/>
                  <a:pt x="321870" y="20723"/>
                  <a:pt x="321870" y="25620"/>
                </a:cubicBezTo>
                <a:cubicBezTo>
                  <a:pt x="321870" y="30518"/>
                  <a:pt x="317899" y="34489"/>
                  <a:pt x="313001" y="34489"/>
                </a:cubicBezTo>
                <a:cubicBezTo>
                  <a:pt x="308103" y="34489"/>
                  <a:pt x="304132" y="30518"/>
                  <a:pt x="304132" y="25620"/>
                </a:cubicBezTo>
                <a:cubicBezTo>
                  <a:pt x="304132" y="20723"/>
                  <a:pt x="308103" y="16751"/>
                  <a:pt x="313001" y="16751"/>
                </a:cubicBezTo>
                <a:close/>
                <a:moveTo>
                  <a:pt x="374036" y="16203"/>
                </a:moveTo>
                <a:cubicBezTo>
                  <a:pt x="379306" y="16203"/>
                  <a:pt x="383588" y="20485"/>
                  <a:pt x="383588" y="25756"/>
                </a:cubicBezTo>
                <a:cubicBezTo>
                  <a:pt x="383588" y="31025"/>
                  <a:pt x="379306" y="35307"/>
                  <a:pt x="374036" y="35307"/>
                </a:cubicBezTo>
                <a:cubicBezTo>
                  <a:pt x="368766" y="35307"/>
                  <a:pt x="364485" y="31025"/>
                  <a:pt x="364485" y="25756"/>
                </a:cubicBezTo>
                <a:cubicBezTo>
                  <a:pt x="364485" y="20485"/>
                  <a:pt x="368766" y="16203"/>
                  <a:pt x="374036" y="16203"/>
                </a:cubicBezTo>
                <a:close/>
                <a:moveTo>
                  <a:pt x="436119" y="15520"/>
                </a:moveTo>
                <a:cubicBezTo>
                  <a:pt x="441765" y="15520"/>
                  <a:pt x="446353" y="20109"/>
                  <a:pt x="446353" y="25755"/>
                </a:cubicBezTo>
                <a:cubicBezTo>
                  <a:pt x="446353" y="31399"/>
                  <a:pt x="441765" y="35987"/>
                  <a:pt x="436119" y="35987"/>
                </a:cubicBezTo>
                <a:cubicBezTo>
                  <a:pt x="430474" y="35987"/>
                  <a:pt x="425886" y="31399"/>
                  <a:pt x="425886" y="25755"/>
                </a:cubicBezTo>
                <a:cubicBezTo>
                  <a:pt x="425886" y="20109"/>
                  <a:pt x="430474" y="15520"/>
                  <a:pt x="436119" y="15520"/>
                </a:cubicBezTo>
                <a:close/>
                <a:moveTo>
                  <a:pt x="497205" y="14875"/>
                </a:moveTo>
                <a:cubicBezTo>
                  <a:pt x="503140" y="14875"/>
                  <a:pt x="507950" y="19687"/>
                  <a:pt x="507950" y="25620"/>
                </a:cubicBezTo>
                <a:cubicBezTo>
                  <a:pt x="507950" y="31556"/>
                  <a:pt x="503140" y="36366"/>
                  <a:pt x="497205" y="36366"/>
                </a:cubicBezTo>
                <a:cubicBezTo>
                  <a:pt x="491271" y="36366"/>
                  <a:pt x="486460" y="31556"/>
                  <a:pt x="486460" y="25620"/>
                </a:cubicBezTo>
                <a:cubicBezTo>
                  <a:pt x="486460" y="19687"/>
                  <a:pt x="491271" y="14875"/>
                  <a:pt x="497205" y="14875"/>
                </a:cubicBezTo>
                <a:close/>
                <a:moveTo>
                  <a:pt x="558240" y="14327"/>
                </a:moveTo>
                <a:cubicBezTo>
                  <a:pt x="564551" y="14327"/>
                  <a:pt x="569667" y="19443"/>
                  <a:pt x="569667" y="25755"/>
                </a:cubicBezTo>
                <a:cubicBezTo>
                  <a:pt x="569667" y="32066"/>
                  <a:pt x="564551" y="37183"/>
                  <a:pt x="558240" y="37183"/>
                </a:cubicBezTo>
                <a:cubicBezTo>
                  <a:pt x="551930" y="37183"/>
                  <a:pt x="546813" y="32066"/>
                  <a:pt x="546813" y="25755"/>
                </a:cubicBezTo>
                <a:cubicBezTo>
                  <a:pt x="546813" y="19443"/>
                  <a:pt x="551930" y="14327"/>
                  <a:pt x="558240" y="14327"/>
                </a:cubicBezTo>
                <a:close/>
                <a:moveTo>
                  <a:pt x="619642" y="13645"/>
                </a:moveTo>
                <a:cubicBezTo>
                  <a:pt x="626328" y="13645"/>
                  <a:pt x="631751" y="19068"/>
                  <a:pt x="631751" y="25755"/>
                </a:cubicBezTo>
                <a:cubicBezTo>
                  <a:pt x="631751" y="32440"/>
                  <a:pt x="626328" y="37865"/>
                  <a:pt x="619642" y="37865"/>
                </a:cubicBezTo>
                <a:cubicBezTo>
                  <a:pt x="612956" y="37865"/>
                  <a:pt x="607532" y="32440"/>
                  <a:pt x="607532" y="25755"/>
                </a:cubicBezTo>
                <a:cubicBezTo>
                  <a:pt x="607532" y="19068"/>
                  <a:pt x="612956" y="13645"/>
                  <a:pt x="619642" y="13645"/>
                </a:cubicBezTo>
                <a:close/>
                <a:moveTo>
                  <a:pt x="681409" y="12828"/>
                </a:moveTo>
                <a:cubicBezTo>
                  <a:pt x="688474" y="12828"/>
                  <a:pt x="694201" y="18555"/>
                  <a:pt x="694201" y="25620"/>
                </a:cubicBezTo>
                <a:cubicBezTo>
                  <a:pt x="694201" y="32685"/>
                  <a:pt x="688474" y="38412"/>
                  <a:pt x="681409" y="38412"/>
                </a:cubicBezTo>
                <a:cubicBezTo>
                  <a:pt x="674344" y="38412"/>
                  <a:pt x="668617" y="32685"/>
                  <a:pt x="668617" y="25620"/>
                </a:cubicBezTo>
                <a:cubicBezTo>
                  <a:pt x="668617" y="18555"/>
                  <a:pt x="674344" y="12828"/>
                  <a:pt x="681409" y="12828"/>
                </a:cubicBezTo>
                <a:close/>
                <a:moveTo>
                  <a:pt x="743126" y="12281"/>
                </a:moveTo>
                <a:cubicBezTo>
                  <a:pt x="750562" y="12281"/>
                  <a:pt x="756600" y="18319"/>
                  <a:pt x="756600" y="25756"/>
                </a:cubicBezTo>
                <a:cubicBezTo>
                  <a:pt x="756600" y="33191"/>
                  <a:pt x="750562" y="39229"/>
                  <a:pt x="743126" y="39229"/>
                </a:cubicBezTo>
                <a:cubicBezTo>
                  <a:pt x="735724" y="39143"/>
                  <a:pt x="729737" y="33158"/>
                  <a:pt x="729652" y="25756"/>
                </a:cubicBezTo>
                <a:cubicBezTo>
                  <a:pt x="729652" y="18319"/>
                  <a:pt x="735689" y="12281"/>
                  <a:pt x="743126" y="12281"/>
                </a:cubicBezTo>
                <a:close/>
                <a:moveTo>
                  <a:pt x="803845" y="11598"/>
                </a:moveTo>
                <a:cubicBezTo>
                  <a:pt x="811656" y="11598"/>
                  <a:pt x="818001" y="17943"/>
                  <a:pt x="818001" y="25756"/>
                </a:cubicBezTo>
                <a:cubicBezTo>
                  <a:pt x="818001" y="33566"/>
                  <a:pt x="811656" y="39911"/>
                  <a:pt x="803845" y="39911"/>
                </a:cubicBezTo>
                <a:cubicBezTo>
                  <a:pt x="796067" y="39826"/>
                  <a:pt x="789773" y="33533"/>
                  <a:pt x="789689" y="25756"/>
                </a:cubicBezTo>
                <a:cubicBezTo>
                  <a:pt x="789689" y="17943"/>
                  <a:pt x="796033" y="11598"/>
                  <a:pt x="803845" y="11598"/>
                </a:cubicBezTo>
                <a:close/>
                <a:moveTo>
                  <a:pt x="865246" y="10915"/>
                </a:moveTo>
                <a:cubicBezTo>
                  <a:pt x="873433" y="10915"/>
                  <a:pt x="880085" y="17567"/>
                  <a:pt x="880085" y="25755"/>
                </a:cubicBezTo>
                <a:cubicBezTo>
                  <a:pt x="880085" y="33942"/>
                  <a:pt x="873450" y="40593"/>
                  <a:pt x="865246" y="40593"/>
                </a:cubicBezTo>
                <a:cubicBezTo>
                  <a:pt x="857059" y="40593"/>
                  <a:pt x="850408" y="33942"/>
                  <a:pt x="850408" y="25755"/>
                </a:cubicBezTo>
                <a:cubicBezTo>
                  <a:pt x="850408" y="17567"/>
                  <a:pt x="857059" y="10915"/>
                  <a:pt x="865246" y="10915"/>
                </a:cubicBezTo>
                <a:close/>
                <a:moveTo>
                  <a:pt x="926648" y="10745"/>
                </a:moveTo>
                <a:cubicBezTo>
                  <a:pt x="935226" y="10745"/>
                  <a:pt x="942168" y="17688"/>
                  <a:pt x="942168" y="26266"/>
                </a:cubicBezTo>
                <a:cubicBezTo>
                  <a:pt x="942168" y="26317"/>
                  <a:pt x="942168" y="26387"/>
                  <a:pt x="942168" y="26438"/>
                </a:cubicBezTo>
                <a:cubicBezTo>
                  <a:pt x="942066" y="34914"/>
                  <a:pt x="935124" y="41720"/>
                  <a:pt x="926648" y="41617"/>
                </a:cubicBezTo>
                <a:cubicBezTo>
                  <a:pt x="926596" y="41617"/>
                  <a:pt x="926528" y="41617"/>
                  <a:pt x="926477" y="41617"/>
                </a:cubicBezTo>
                <a:cubicBezTo>
                  <a:pt x="918000" y="41617"/>
                  <a:pt x="911127" y="34743"/>
                  <a:pt x="911127" y="26266"/>
                </a:cubicBezTo>
                <a:cubicBezTo>
                  <a:pt x="911127" y="17688"/>
                  <a:pt x="918068" y="10745"/>
                  <a:pt x="926648" y="10745"/>
                </a:cubicBezTo>
                <a:close/>
                <a:moveTo>
                  <a:pt x="988048" y="9380"/>
                </a:moveTo>
                <a:cubicBezTo>
                  <a:pt x="988168" y="9380"/>
                  <a:pt x="988270" y="9380"/>
                  <a:pt x="988390" y="9380"/>
                </a:cubicBezTo>
                <a:cubicBezTo>
                  <a:pt x="997242" y="9483"/>
                  <a:pt x="1004354" y="16732"/>
                  <a:pt x="1004252" y="25584"/>
                </a:cubicBezTo>
                <a:cubicBezTo>
                  <a:pt x="1004252" y="25635"/>
                  <a:pt x="1004252" y="25703"/>
                  <a:pt x="1004252" y="25755"/>
                </a:cubicBezTo>
                <a:cubicBezTo>
                  <a:pt x="1004149" y="34606"/>
                  <a:pt x="996901" y="41718"/>
                  <a:pt x="988048" y="41617"/>
                </a:cubicBezTo>
                <a:cubicBezTo>
                  <a:pt x="979350" y="41190"/>
                  <a:pt x="972357" y="34283"/>
                  <a:pt x="971846" y="25584"/>
                </a:cubicBezTo>
                <a:cubicBezTo>
                  <a:pt x="972272" y="16817"/>
                  <a:pt x="979282" y="9808"/>
                  <a:pt x="988048" y="9380"/>
                </a:cubicBezTo>
                <a:close/>
                <a:moveTo>
                  <a:pt x="1110851" y="8869"/>
                </a:moveTo>
                <a:cubicBezTo>
                  <a:pt x="1120266" y="8869"/>
                  <a:pt x="1127907" y="16510"/>
                  <a:pt x="1127907" y="25925"/>
                </a:cubicBezTo>
                <a:cubicBezTo>
                  <a:pt x="1127907" y="35340"/>
                  <a:pt x="1120266" y="42981"/>
                  <a:pt x="1110851" y="42981"/>
                </a:cubicBezTo>
                <a:cubicBezTo>
                  <a:pt x="1101437" y="42981"/>
                  <a:pt x="1093796" y="35340"/>
                  <a:pt x="1093796" y="25925"/>
                </a:cubicBezTo>
                <a:cubicBezTo>
                  <a:pt x="1093796" y="16510"/>
                  <a:pt x="1101437" y="8869"/>
                  <a:pt x="1110851" y="8869"/>
                </a:cubicBezTo>
                <a:close/>
                <a:moveTo>
                  <a:pt x="1172253" y="7676"/>
                </a:moveTo>
                <a:cubicBezTo>
                  <a:pt x="1172372" y="7676"/>
                  <a:pt x="1172475" y="7676"/>
                  <a:pt x="1172594" y="7676"/>
                </a:cubicBezTo>
                <a:cubicBezTo>
                  <a:pt x="1182486" y="7778"/>
                  <a:pt x="1190435" y="15863"/>
                  <a:pt x="1190332" y="25756"/>
                </a:cubicBezTo>
                <a:cubicBezTo>
                  <a:pt x="1190332" y="25806"/>
                  <a:pt x="1190332" y="25874"/>
                  <a:pt x="1190332" y="25925"/>
                </a:cubicBezTo>
                <a:cubicBezTo>
                  <a:pt x="1190229" y="35819"/>
                  <a:pt x="1182145" y="43766"/>
                  <a:pt x="1172253" y="43663"/>
                </a:cubicBezTo>
                <a:cubicBezTo>
                  <a:pt x="1162326" y="43663"/>
                  <a:pt x="1154259" y="35682"/>
                  <a:pt x="1154174" y="25756"/>
                </a:cubicBezTo>
                <a:cubicBezTo>
                  <a:pt x="1154174" y="15777"/>
                  <a:pt x="1162275" y="7676"/>
                  <a:pt x="1172253" y="7676"/>
                </a:cubicBezTo>
                <a:close/>
                <a:moveTo>
                  <a:pt x="1050132" y="7505"/>
                </a:moveTo>
                <a:cubicBezTo>
                  <a:pt x="1059547" y="7505"/>
                  <a:pt x="1067188" y="15145"/>
                  <a:pt x="1067188" y="24560"/>
                </a:cubicBezTo>
                <a:cubicBezTo>
                  <a:pt x="1067188" y="33975"/>
                  <a:pt x="1059547" y="41617"/>
                  <a:pt x="1050132" y="41617"/>
                </a:cubicBezTo>
                <a:cubicBezTo>
                  <a:pt x="1040718" y="41617"/>
                  <a:pt x="1033077" y="33975"/>
                  <a:pt x="1033077" y="24560"/>
                </a:cubicBezTo>
                <a:cubicBezTo>
                  <a:pt x="1033077" y="15145"/>
                  <a:pt x="1040718" y="7505"/>
                  <a:pt x="1050132" y="7505"/>
                </a:cubicBezTo>
                <a:close/>
                <a:moveTo>
                  <a:pt x="1234021" y="6859"/>
                </a:moveTo>
                <a:cubicBezTo>
                  <a:pt x="1244382" y="6859"/>
                  <a:pt x="1252782" y="15259"/>
                  <a:pt x="1252782" y="25619"/>
                </a:cubicBezTo>
                <a:cubicBezTo>
                  <a:pt x="1252782" y="35981"/>
                  <a:pt x="1244382" y="44382"/>
                  <a:pt x="1234021" y="44382"/>
                </a:cubicBezTo>
                <a:cubicBezTo>
                  <a:pt x="1223659" y="44382"/>
                  <a:pt x="1215259" y="35981"/>
                  <a:pt x="1215259" y="25619"/>
                </a:cubicBezTo>
                <a:cubicBezTo>
                  <a:pt x="1215259" y="15259"/>
                  <a:pt x="1223659" y="6859"/>
                  <a:pt x="1234021" y="6859"/>
                </a:cubicBezTo>
                <a:close/>
                <a:moveTo>
                  <a:pt x="1295055" y="6311"/>
                </a:moveTo>
                <a:cubicBezTo>
                  <a:pt x="1305800" y="6311"/>
                  <a:pt x="1314499" y="15010"/>
                  <a:pt x="1314499" y="25755"/>
                </a:cubicBezTo>
                <a:cubicBezTo>
                  <a:pt x="1314499" y="25806"/>
                  <a:pt x="1314499" y="25874"/>
                  <a:pt x="1314499" y="25925"/>
                </a:cubicBezTo>
                <a:cubicBezTo>
                  <a:pt x="1314396" y="36569"/>
                  <a:pt x="1305698" y="45130"/>
                  <a:pt x="1295055" y="45027"/>
                </a:cubicBezTo>
                <a:cubicBezTo>
                  <a:pt x="1295004" y="45027"/>
                  <a:pt x="1294936" y="45027"/>
                  <a:pt x="1294885" y="45027"/>
                </a:cubicBezTo>
                <a:cubicBezTo>
                  <a:pt x="1284242" y="45027"/>
                  <a:pt x="1275612" y="36397"/>
                  <a:pt x="1275612" y="25755"/>
                </a:cubicBezTo>
                <a:cubicBezTo>
                  <a:pt x="1275612" y="15010"/>
                  <a:pt x="1284310" y="6311"/>
                  <a:pt x="1295055" y="6311"/>
                </a:cubicBezTo>
                <a:close/>
                <a:moveTo>
                  <a:pt x="1357138" y="5628"/>
                </a:moveTo>
                <a:cubicBezTo>
                  <a:pt x="1368259" y="5628"/>
                  <a:pt x="1377264" y="14634"/>
                  <a:pt x="1377264" y="25756"/>
                </a:cubicBezTo>
                <a:cubicBezTo>
                  <a:pt x="1377264" y="25806"/>
                  <a:pt x="1377264" y="25874"/>
                  <a:pt x="1377264" y="25925"/>
                </a:cubicBezTo>
                <a:cubicBezTo>
                  <a:pt x="1377162" y="36943"/>
                  <a:pt x="1368156" y="45813"/>
                  <a:pt x="1357138" y="45710"/>
                </a:cubicBezTo>
                <a:cubicBezTo>
                  <a:pt x="1357087" y="45710"/>
                  <a:pt x="1357019" y="45710"/>
                  <a:pt x="1356968" y="45710"/>
                </a:cubicBezTo>
                <a:cubicBezTo>
                  <a:pt x="1345950" y="45710"/>
                  <a:pt x="1337013" y="36774"/>
                  <a:pt x="1337013" y="25756"/>
                </a:cubicBezTo>
                <a:cubicBezTo>
                  <a:pt x="1337013" y="14634"/>
                  <a:pt x="1346018" y="5628"/>
                  <a:pt x="1357138" y="5628"/>
                </a:cubicBezTo>
                <a:close/>
                <a:moveTo>
                  <a:pt x="1417858" y="4947"/>
                </a:moveTo>
                <a:cubicBezTo>
                  <a:pt x="1417977" y="4947"/>
                  <a:pt x="1418080" y="4947"/>
                  <a:pt x="1418199" y="4947"/>
                </a:cubicBezTo>
                <a:cubicBezTo>
                  <a:pt x="1429592" y="5049"/>
                  <a:pt x="1438769" y="14361"/>
                  <a:pt x="1438666" y="25756"/>
                </a:cubicBezTo>
                <a:cubicBezTo>
                  <a:pt x="1438666" y="25806"/>
                  <a:pt x="1438666" y="25874"/>
                  <a:pt x="1438666" y="25925"/>
                </a:cubicBezTo>
                <a:cubicBezTo>
                  <a:pt x="1438563" y="37319"/>
                  <a:pt x="1429251" y="46494"/>
                  <a:pt x="1417858" y="46393"/>
                </a:cubicBezTo>
                <a:cubicBezTo>
                  <a:pt x="1406431" y="46393"/>
                  <a:pt x="1397135" y="37183"/>
                  <a:pt x="1397050" y="25756"/>
                </a:cubicBezTo>
                <a:cubicBezTo>
                  <a:pt x="1397050" y="14260"/>
                  <a:pt x="1406362" y="4947"/>
                  <a:pt x="1417858" y="4947"/>
                </a:cubicBezTo>
                <a:close/>
                <a:moveTo>
                  <a:pt x="1479259" y="4435"/>
                </a:moveTo>
                <a:cubicBezTo>
                  <a:pt x="1491027" y="4435"/>
                  <a:pt x="1500578" y="13987"/>
                  <a:pt x="1500578" y="25755"/>
                </a:cubicBezTo>
                <a:cubicBezTo>
                  <a:pt x="1500578" y="25806"/>
                  <a:pt x="1500578" y="25874"/>
                  <a:pt x="1500578" y="25925"/>
                </a:cubicBezTo>
                <a:cubicBezTo>
                  <a:pt x="1500476" y="37608"/>
                  <a:pt x="1490942" y="47006"/>
                  <a:pt x="1479259" y="46903"/>
                </a:cubicBezTo>
                <a:cubicBezTo>
                  <a:pt x="1479139" y="46903"/>
                  <a:pt x="1479037" y="46903"/>
                  <a:pt x="1478918" y="46903"/>
                </a:cubicBezTo>
                <a:cubicBezTo>
                  <a:pt x="1467336" y="46801"/>
                  <a:pt x="1458007" y="37336"/>
                  <a:pt x="1458109" y="25755"/>
                </a:cubicBezTo>
                <a:cubicBezTo>
                  <a:pt x="1458109" y="25703"/>
                  <a:pt x="1458109" y="25635"/>
                  <a:pt x="1458109" y="25584"/>
                </a:cubicBezTo>
                <a:cubicBezTo>
                  <a:pt x="1458109" y="13900"/>
                  <a:pt x="1467575" y="4435"/>
                  <a:pt x="1479259" y="4435"/>
                </a:cubicBezTo>
                <a:close/>
                <a:moveTo>
                  <a:pt x="1971151" y="3923"/>
                </a:moveTo>
                <a:cubicBezTo>
                  <a:pt x="1983210" y="3923"/>
                  <a:pt x="1992983" y="13697"/>
                  <a:pt x="1992983" y="25755"/>
                </a:cubicBezTo>
                <a:cubicBezTo>
                  <a:pt x="1992983" y="25806"/>
                  <a:pt x="1992983" y="25873"/>
                  <a:pt x="1992983" y="25925"/>
                </a:cubicBezTo>
                <a:cubicBezTo>
                  <a:pt x="1992880" y="37881"/>
                  <a:pt x="1983107" y="47517"/>
                  <a:pt x="1971151" y="47415"/>
                </a:cubicBezTo>
                <a:cubicBezTo>
                  <a:pt x="1959195" y="47415"/>
                  <a:pt x="1949491" y="37710"/>
                  <a:pt x="1949491" y="25755"/>
                </a:cubicBezTo>
                <a:cubicBezTo>
                  <a:pt x="1949491" y="25703"/>
                  <a:pt x="1949491" y="25635"/>
                  <a:pt x="1949491" y="25584"/>
                </a:cubicBezTo>
                <a:cubicBezTo>
                  <a:pt x="1949491" y="13628"/>
                  <a:pt x="1959195" y="3923"/>
                  <a:pt x="1971151" y="3923"/>
                </a:cubicBezTo>
                <a:close/>
                <a:moveTo>
                  <a:pt x="1540660" y="3753"/>
                </a:moveTo>
                <a:cubicBezTo>
                  <a:pt x="1552803" y="3753"/>
                  <a:pt x="1562662" y="13611"/>
                  <a:pt x="1562662" y="25756"/>
                </a:cubicBezTo>
                <a:cubicBezTo>
                  <a:pt x="1562662" y="25806"/>
                  <a:pt x="1562662" y="25874"/>
                  <a:pt x="1562662" y="25925"/>
                </a:cubicBezTo>
                <a:cubicBezTo>
                  <a:pt x="1562560" y="37984"/>
                  <a:pt x="1552719" y="47689"/>
                  <a:pt x="1540660" y="47586"/>
                </a:cubicBezTo>
                <a:cubicBezTo>
                  <a:pt x="1528602" y="47586"/>
                  <a:pt x="1518829" y="37814"/>
                  <a:pt x="1518829" y="25756"/>
                </a:cubicBezTo>
                <a:cubicBezTo>
                  <a:pt x="1518829" y="25703"/>
                  <a:pt x="1518829" y="25635"/>
                  <a:pt x="1518829" y="25584"/>
                </a:cubicBezTo>
                <a:cubicBezTo>
                  <a:pt x="1518829" y="13525"/>
                  <a:pt x="1528602" y="3753"/>
                  <a:pt x="1540660" y="3753"/>
                </a:cubicBezTo>
                <a:close/>
                <a:moveTo>
                  <a:pt x="1602427" y="2937"/>
                </a:moveTo>
                <a:cubicBezTo>
                  <a:pt x="1614956" y="2937"/>
                  <a:pt x="1625112" y="13093"/>
                  <a:pt x="1625112" y="25620"/>
                </a:cubicBezTo>
                <a:cubicBezTo>
                  <a:pt x="1625112" y="38149"/>
                  <a:pt x="1614956" y="48305"/>
                  <a:pt x="1602427" y="48305"/>
                </a:cubicBezTo>
                <a:cubicBezTo>
                  <a:pt x="1589899" y="48305"/>
                  <a:pt x="1579743" y="38149"/>
                  <a:pt x="1579743" y="25620"/>
                </a:cubicBezTo>
                <a:cubicBezTo>
                  <a:pt x="1579743" y="13093"/>
                  <a:pt x="1589899" y="2937"/>
                  <a:pt x="1602427" y="2937"/>
                </a:cubicBezTo>
                <a:close/>
                <a:moveTo>
                  <a:pt x="1664144" y="2388"/>
                </a:moveTo>
                <a:cubicBezTo>
                  <a:pt x="1677055" y="2388"/>
                  <a:pt x="1687511" y="12843"/>
                  <a:pt x="1687511" y="25755"/>
                </a:cubicBezTo>
                <a:cubicBezTo>
                  <a:pt x="1687511" y="25806"/>
                  <a:pt x="1687511" y="25873"/>
                  <a:pt x="1687511" y="25925"/>
                </a:cubicBezTo>
                <a:cubicBezTo>
                  <a:pt x="1687409" y="38735"/>
                  <a:pt x="1676953" y="49054"/>
                  <a:pt x="1664144" y="48951"/>
                </a:cubicBezTo>
                <a:cubicBezTo>
                  <a:pt x="1651335" y="48951"/>
                  <a:pt x="1640949" y="38563"/>
                  <a:pt x="1640949" y="25755"/>
                </a:cubicBezTo>
                <a:cubicBezTo>
                  <a:pt x="1640949" y="25703"/>
                  <a:pt x="1640949" y="25635"/>
                  <a:pt x="1640949" y="25584"/>
                </a:cubicBezTo>
                <a:cubicBezTo>
                  <a:pt x="1640949" y="12776"/>
                  <a:pt x="1651335" y="2388"/>
                  <a:pt x="1664144" y="2388"/>
                </a:cubicBezTo>
                <a:close/>
                <a:moveTo>
                  <a:pt x="1724864" y="1706"/>
                </a:moveTo>
                <a:cubicBezTo>
                  <a:pt x="1738150" y="1706"/>
                  <a:pt x="1748913" y="12469"/>
                  <a:pt x="1748913" y="25755"/>
                </a:cubicBezTo>
                <a:cubicBezTo>
                  <a:pt x="1748827" y="38973"/>
                  <a:pt x="1738082" y="49633"/>
                  <a:pt x="1724864" y="49633"/>
                </a:cubicBezTo>
                <a:cubicBezTo>
                  <a:pt x="1711679" y="49633"/>
                  <a:pt x="1700986" y="38939"/>
                  <a:pt x="1700986" y="25755"/>
                </a:cubicBezTo>
                <a:cubicBezTo>
                  <a:pt x="1700986" y="12537"/>
                  <a:pt x="1711646" y="1792"/>
                  <a:pt x="1724864" y="1706"/>
                </a:cubicBezTo>
                <a:close/>
                <a:moveTo>
                  <a:pt x="1786265" y="1023"/>
                </a:moveTo>
                <a:cubicBezTo>
                  <a:pt x="1799927" y="1023"/>
                  <a:pt x="1810996" y="12093"/>
                  <a:pt x="1810996" y="25756"/>
                </a:cubicBezTo>
                <a:cubicBezTo>
                  <a:pt x="1810996" y="25806"/>
                  <a:pt x="1810996" y="25874"/>
                  <a:pt x="1810996" y="25925"/>
                </a:cubicBezTo>
                <a:cubicBezTo>
                  <a:pt x="1810894" y="39485"/>
                  <a:pt x="1799824" y="50418"/>
                  <a:pt x="1786265" y="50315"/>
                </a:cubicBezTo>
                <a:cubicBezTo>
                  <a:pt x="1786146" y="50315"/>
                  <a:pt x="1786043" y="50315"/>
                  <a:pt x="1785924" y="50315"/>
                </a:cubicBezTo>
                <a:cubicBezTo>
                  <a:pt x="1772450" y="50213"/>
                  <a:pt x="1761602" y="39229"/>
                  <a:pt x="1761704" y="25756"/>
                </a:cubicBezTo>
                <a:cubicBezTo>
                  <a:pt x="1761704" y="25703"/>
                  <a:pt x="1761704" y="25635"/>
                  <a:pt x="1761704" y="25584"/>
                </a:cubicBezTo>
                <a:cubicBezTo>
                  <a:pt x="1761704" y="12026"/>
                  <a:pt x="1772705" y="1023"/>
                  <a:pt x="1786265" y="1023"/>
                </a:cubicBezTo>
                <a:close/>
                <a:moveTo>
                  <a:pt x="1847667" y="511"/>
                </a:moveTo>
                <a:cubicBezTo>
                  <a:pt x="1861601" y="511"/>
                  <a:pt x="1872909" y="11820"/>
                  <a:pt x="1872909" y="25755"/>
                </a:cubicBezTo>
                <a:cubicBezTo>
                  <a:pt x="1872909" y="25806"/>
                  <a:pt x="1872909" y="25874"/>
                  <a:pt x="1872909" y="25925"/>
                </a:cubicBezTo>
                <a:cubicBezTo>
                  <a:pt x="1872807" y="39775"/>
                  <a:pt x="1861516" y="50930"/>
                  <a:pt x="1847667" y="50826"/>
                </a:cubicBezTo>
                <a:cubicBezTo>
                  <a:pt x="1833817" y="50826"/>
                  <a:pt x="1822595" y="39604"/>
                  <a:pt x="1822595" y="25755"/>
                </a:cubicBezTo>
                <a:cubicBezTo>
                  <a:pt x="1822595" y="25703"/>
                  <a:pt x="1822595" y="25635"/>
                  <a:pt x="1822595" y="25584"/>
                </a:cubicBezTo>
                <a:cubicBezTo>
                  <a:pt x="1822595" y="11734"/>
                  <a:pt x="1833817" y="511"/>
                  <a:pt x="1847667" y="511"/>
                </a:cubicBezTo>
                <a:close/>
                <a:moveTo>
                  <a:pt x="1909067" y="0"/>
                </a:moveTo>
                <a:cubicBezTo>
                  <a:pt x="1909187" y="0"/>
                  <a:pt x="1909289" y="0"/>
                  <a:pt x="1909409" y="0"/>
                </a:cubicBezTo>
                <a:cubicBezTo>
                  <a:pt x="1923531" y="103"/>
                  <a:pt x="1934925" y="11634"/>
                  <a:pt x="1934822" y="25756"/>
                </a:cubicBezTo>
                <a:cubicBezTo>
                  <a:pt x="1934822" y="25806"/>
                  <a:pt x="1934822" y="25874"/>
                  <a:pt x="1934822" y="25925"/>
                </a:cubicBezTo>
                <a:cubicBezTo>
                  <a:pt x="1934720" y="40048"/>
                  <a:pt x="1923190" y="51442"/>
                  <a:pt x="1909067" y="51339"/>
                </a:cubicBezTo>
                <a:cubicBezTo>
                  <a:pt x="1894946" y="51339"/>
                  <a:pt x="1883484" y="39877"/>
                  <a:pt x="1883484" y="25756"/>
                </a:cubicBezTo>
                <a:cubicBezTo>
                  <a:pt x="1883484" y="25704"/>
                  <a:pt x="1883484" y="25636"/>
                  <a:pt x="1883484" y="25584"/>
                </a:cubicBezTo>
                <a:cubicBezTo>
                  <a:pt x="1883484" y="11462"/>
                  <a:pt x="1894946" y="0"/>
                  <a:pt x="1909067" y="0"/>
                </a:cubicBezTo>
                <a:close/>
              </a:path>
            </a:pathLst>
          </a:custGeom>
          <a:solidFill>
            <a:schemeClr val="accent2">
              <a:alpha val="30000"/>
            </a:schemeClr>
          </a:solidFill>
          <a:ln w="1701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5" name="任意多边形: 形状 14">
            <a:extLst>
              <a:ext uri="{FF2B5EF4-FFF2-40B4-BE49-F238E27FC236}">
                <a16:creationId xmlns:a16="http://schemas.microsoft.com/office/drawing/2014/main" id="{E5DAAB82-48D1-865C-3669-0C5496F8F3BB}"/>
              </a:ext>
            </a:extLst>
          </p:cNvPr>
          <p:cNvSpPr/>
          <p:nvPr userDrawn="1"/>
        </p:nvSpPr>
        <p:spPr>
          <a:xfrm>
            <a:off x="-1643136" y="-246740"/>
            <a:ext cx="7297807" cy="3809004"/>
          </a:xfrm>
          <a:custGeom>
            <a:avLst/>
            <a:gdLst>
              <a:gd name="connsiteX0" fmla="*/ 2303077 w 7405914"/>
              <a:gd name="connsiteY0" fmla="*/ 0 h 3809004"/>
              <a:gd name="connsiteX1" fmla="*/ 7405914 w 7405914"/>
              <a:gd name="connsiteY1" fmla="*/ 0 h 3809004"/>
              <a:gd name="connsiteX2" fmla="*/ 5102838 w 7405914"/>
              <a:gd name="connsiteY2" fmla="*/ 3809004 h 3809004"/>
              <a:gd name="connsiteX3" fmla="*/ 0 w 7405914"/>
              <a:gd name="connsiteY3" fmla="*/ 3809004 h 3809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05914" h="3809004">
                <a:moveTo>
                  <a:pt x="2303077" y="0"/>
                </a:moveTo>
                <a:lnTo>
                  <a:pt x="7405914" y="0"/>
                </a:lnTo>
                <a:lnTo>
                  <a:pt x="5102838" y="3809004"/>
                </a:lnTo>
                <a:lnTo>
                  <a:pt x="0" y="3809004"/>
                </a:lnTo>
                <a:close/>
              </a:path>
            </a:pathLst>
          </a:custGeom>
          <a:gradFill>
            <a:gsLst>
              <a:gs pos="0">
                <a:schemeClr val="accent2"/>
              </a:gs>
              <a:gs pos="40000">
                <a:schemeClr val="accent1"/>
              </a:gs>
            </a:gsLst>
            <a:lin ang="75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6" name="任意多边形: 形状 15">
            <a:extLst>
              <a:ext uri="{FF2B5EF4-FFF2-40B4-BE49-F238E27FC236}">
                <a16:creationId xmlns:a16="http://schemas.microsoft.com/office/drawing/2014/main" id="{E9A23AB8-767D-7AB3-2941-CD9A11D02317}"/>
              </a:ext>
            </a:extLst>
          </p:cNvPr>
          <p:cNvSpPr/>
          <p:nvPr userDrawn="1"/>
        </p:nvSpPr>
        <p:spPr>
          <a:xfrm>
            <a:off x="-2095424" y="-380004"/>
            <a:ext cx="7297807" cy="3809004"/>
          </a:xfrm>
          <a:custGeom>
            <a:avLst/>
            <a:gdLst>
              <a:gd name="connsiteX0" fmla="*/ 2303077 w 7405914"/>
              <a:gd name="connsiteY0" fmla="*/ 0 h 3809004"/>
              <a:gd name="connsiteX1" fmla="*/ 7405914 w 7405914"/>
              <a:gd name="connsiteY1" fmla="*/ 0 h 3809004"/>
              <a:gd name="connsiteX2" fmla="*/ 5102838 w 7405914"/>
              <a:gd name="connsiteY2" fmla="*/ 3809004 h 3809004"/>
              <a:gd name="connsiteX3" fmla="*/ 0 w 7405914"/>
              <a:gd name="connsiteY3" fmla="*/ 3809004 h 3809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05914" h="3809004">
                <a:moveTo>
                  <a:pt x="2303077" y="0"/>
                </a:moveTo>
                <a:lnTo>
                  <a:pt x="7405914" y="0"/>
                </a:lnTo>
                <a:lnTo>
                  <a:pt x="5102838" y="3809004"/>
                </a:lnTo>
                <a:lnTo>
                  <a:pt x="0" y="3809004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61000">
                <a:schemeClr val="accent1">
                  <a:alpha val="70000"/>
                </a:schemeClr>
              </a:gs>
            </a:gsLst>
            <a:lin ang="75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D1321C1B-F2C0-CBEE-32CF-14E38DCA224C}"/>
              </a:ext>
            </a:extLst>
          </p:cNvPr>
          <p:cNvSpPr/>
          <p:nvPr userDrawn="1"/>
        </p:nvSpPr>
        <p:spPr>
          <a:xfrm flipH="1" flipV="1">
            <a:off x="6490353" y="3565360"/>
            <a:ext cx="7067078" cy="3809004"/>
          </a:xfrm>
          <a:custGeom>
            <a:avLst/>
            <a:gdLst>
              <a:gd name="connsiteX0" fmla="*/ 2303077 w 7405914"/>
              <a:gd name="connsiteY0" fmla="*/ 0 h 3809004"/>
              <a:gd name="connsiteX1" fmla="*/ 7405914 w 7405914"/>
              <a:gd name="connsiteY1" fmla="*/ 0 h 3809004"/>
              <a:gd name="connsiteX2" fmla="*/ 5102838 w 7405914"/>
              <a:gd name="connsiteY2" fmla="*/ 3809004 h 3809004"/>
              <a:gd name="connsiteX3" fmla="*/ 0 w 7405914"/>
              <a:gd name="connsiteY3" fmla="*/ 3809004 h 3809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05914" h="3809004">
                <a:moveTo>
                  <a:pt x="2303077" y="0"/>
                </a:moveTo>
                <a:lnTo>
                  <a:pt x="7405914" y="0"/>
                </a:lnTo>
                <a:lnTo>
                  <a:pt x="5102838" y="3809004"/>
                </a:lnTo>
                <a:lnTo>
                  <a:pt x="0" y="3809004"/>
                </a:lnTo>
                <a:close/>
              </a:path>
            </a:pathLst>
          </a:custGeom>
          <a:gradFill>
            <a:gsLst>
              <a:gs pos="0">
                <a:schemeClr val="accent2"/>
              </a:gs>
              <a:gs pos="40000">
                <a:schemeClr val="accent1"/>
              </a:gs>
            </a:gsLst>
            <a:lin ang="75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8" name="任意多边形: 形状 17">
            <a:extLst>
              <a:ext uri="{FF2B5EF4-FFF2-40B4-BE49-F238E27FC236}">
                <a16:creationId xmlns:a16="http://schemas.microsoft.com/office/drawing/2014/main" id="{A8648E7C-052E-50C6-2990-8E58174CF5B3}"/>
              </a:ext>
            </a:extLst>
          </p:cNvPr>
          <p:cNvSpPr/>
          <p:nvPr userDrawn="1"/>
        </p:nvSpPr>
        <p:spPr>
          <a:xfrm flipH="1" flipV="1">
            <a:off x="7069551" y="3565360"/>
            <a:ext cx="7067078" cy="3809004"/>
          </a:xfrm>
          <a:custGeom>
            <a:avLst/>
            <a:gdLst>
              <a:gd name="connsiteX0" fmla="*/ 2303077 w 7405914"/>
              <a:gd name="connsiteY0" fmla="*/ 0 h 3809004"/>
              <a:gd name="connsiteX1" fmla="*/ 7405914 w 7405914"/>
              <a:gd name="connsiteY1" fmla="*/ 0 h 3809004"/>
              <a:gd name="connsiteX2" fmla="*/ 5102838 w 7405914"/>
              <a:gd name="connsiteY2" fmla="*/ 3809004 h 3809004"/>
              <a:gd name="connsiteX3" fmla="*/ 0 w 7405914"/>
              <a:gd name="connsiteY3" fmla="*/ 3809004 h 3809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05914" h="3809004">
                <a:moveTo>
                  <a:pt x="2303077" y="0"/>
                </a:moveTo>
                <a:lnTo>
                  <a:pt x="7405914" y="0"/>
                </a:lnTo>
                <a:lnTo>
                  <a:pt x="5102838" y="3809004"/>
                </a:lnTo>
                <a:lnTo>
                  <a:pt x="0" y="3809004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54000">
                <a:schemeClr val="accent1">
                  <a:alpha val="70000"/>
                </a:schemeClr>
              </a:gs>
            </a:gsLst>
            <a:lin ang="75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9" name="任意多边形: 形状 18">
            <a:extLst>
              <a:ext uri="{FF2B5EF4-FFF2-40B4-BE49-F238E27FC236}">
                <a16:creationId xmlns:a16="http://schemas.microsoft.com/office/drawing/2014/main" id="{036146E4-5461-C8AA-B937-2BD872073BA0}"/>
              </a:ext>
            </a:extLst>
          </p:cNvPr>
          <p:cNvSpPr/>
          <p:nvPr userDrawn="1"/>
        </p:nvSpPr>
        <p:spPr>
          <a:xfrm>
            <a:off x="3979603" y="-380004"/>
            <a:ext cx="2382508" cy="3809004"/>
          </a:xfrm>
          <a:custGeom>
            <a:avLst/>
            <a:gdLst>
              <a:gd name="connsiteX0" fmla="*/ 2269458 w 2382508"/>
              <a:gd name="connsiteY0" fmla="*/ 0 h 3809004"/>
              <a:gd name="connsiteX1" fmla="*/ 2382508 w 2382508"/>
              <a:gd name="connsiteY1" fmla="*/ 0 h 3809004"/>
              <a:gd name="connsiteX2" fmla="*/ 113050 w 2382508"/>
              <a:gd name="connsiteY2" fmla="*/ 3809004 h 3809004"/>
              <a:gd name="connsiteX3" fmla="*/ 0 w 2382508"/>
              <a:gd name="connsiteY3" fmla="*/ 3809004 h 3809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82508" h="3809004">
                <a:moveTo>
                  <a:pt x="2269458" y="0"/>
                </a:moveTo>
                <a:lnTo>
                  <a:pt x="2382508" y="0"/>
                </a:lnTo>
                <a:lnTo>
                  <a:pt x="113050" y="3809004"/>
                </a:lnTo>
                <a:lnTo>
                  <a:pt x="0" y="3809004"/>
                </a:lnTo>
                <a:close/>
              </a:path>
            </a:pathLst>
          </a:custGeom>
          <a:gradFill>
            <a:gsLst>
              <a:gs pos="0">
                <a:schemeClr val="accent2"/>
              </a:gs>
              <a:gs pos="44000">
                <a:schemeClr val="accent1"/>
              </a:gs>
            </a:gsLst>
            <a:lin ang="75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0" name="任意多边形: 形状 19">
            <a:extLst>
              <a:ext uri="{FF2B5EF4-FFF2-40B4-BE49-F238E27FC236}">
                <a16:creationId xmlns:a16="http://schemas.microsoft.com/office/drawing/2014/main" id="{5940562D-0D51-6545-67F9-C124E9DAB7CC}"/>
              </a:ext>
            </a:extLst>
          </p:cNvPr>
          <p:cNvSpPr/>
          <p:nvPr userDrawn="1"/>
        </p:nvSpPr>
        <p:spPr>
          <a:xfrm>
            <a:off x="5180950" y="4649196"/>
            <a:ext cx="2382508" cy="3809004"/>
          </a:xfrm>
          <a:custGeom>
            <a:avLst/>
            <a:gdLst>
              <a:gd name="connsiteX0" fmla="*/ 2269458 w 2382508"/>
              <a:gd name="connsiteY0" fmla="*/ 0 h 3809004"/>
              <a:gd name="connsiteX1" fmla="*/ 2382508 w 2382508"/>
              <a:gd name="connsiteY1" fmla="*/ 0 h 3809004"/>
              <a:gd name="connsiteX2" fmla="*/ 113050 w 2382508"/>
              <a:gd name="connsiteY2" fmla="*/ 3809004 h 3809004"/>
              <a:gd name="connsiteX3" fmla="*/ 0 w 2382508"/>
              <a:gd name="connsiteY3" fmla="*/ 3809004 h 3809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82508" h="3809004">
                <a:moveTo>
                  <a:pt x="2269458" y="0"/>
                </a:moveTo>
                <a:lnTo>
                  <a:pt x="2382508" y="0"/>
                </a:lnTo>
                <a:lnTo>
                  <a:pt x="113050" y="3809004"/>
                </a:lnTo>
                <a:lnTo>
                  <a:pt x="0" y="3809004"/>
                </a:lnTo>
                <a:close/>
              </a:path>
            </a:pathLst>
          </a:custGeom>
          <a:gradFill>
            <a:gsLst>
              <a:gs pos="100000">
                <a:schemeClr val="accent2"/>
              </a:gs>
              <a:gs pos="23000">
                <a:schemeClr val="accent1"/>
              </a:gs>
            </a:gsLst>
            <a:lin ang="75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/>
          </a:p>
        </p:txBody>
      </p:sp>
      <p:sp>
        <p:nvSpPr>
          <p:cNvPr id="21" name="矩形: 圆角 20">
            <a:extLst>
              <a:ext uri="{FF2B5EF4-FFF2-40B4-BE49-F238E27FC236}">
                <a16:creationId xmlns:a16="http://schemas.microsoft.com/office/drawing/2014/main" id="{306491E9-D45F-3F69-90B2-9F1C818FEDD5}"/>
              </a:ext>
            </a:extLst>
          </p:cNvPr>
          <p:cNvSpPr/>
          <p:nvPr userDrawn="1"/>
        </p:nvSpPr>
        <p:spPr>
          <a:xfrm>
            <a:off x="478971" y="411842"/>
            <a:ext cx="11234058" cy="6034315"/>
          </a:xfrm>
          <a:prstGeom prst="roundRect">
            <a:avLst>
              <a:gd name="adj" fmla="val 3285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" name="标题 11">
            <a:extLst>
              <a:ext uri="{FF2B5EF4-FFF2-40B4-BE49-F238E27FC236}">
                <a16:creationId xmlns:a16="http://schemas.microsoft.com/office/drawing/2014/main" id="{6CD9426D-BFDE-4E28-CF74-2C1F0B202456}"/>
              </a:ext>
            </a:extLst>
          </p:cNvPr>
          <p:cNvSpPr txBox="1">
            <a:spLocks/>
          </p:cNvSpPr>
          <p:nvPr userDrawn="1"/>
        </p:nvSpPr>
        <p:spPr>
          <a:xfrm>
            <a:off x="4316186" y="575356"/>
            <a:ext cx="3559630" cy="578304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kern="1200">
                <a:gradFill flip="none" rotWithShape="1">
                  <a:gsLst>
                    <a:gs pos="100000">
                      <a:schemeClr val="accent2"/>
                    </a:gs>
                    <a:gs pos="20000">
                      <a:schemeClr val="accent1"/>
                    </a:gs>
                  </a:gsLst>
                  <a:lin ang="18900000" scaled="1"/>
                  <a:tileRect/>
                </a:gra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zh-CN" altLang="en-US" dirty="0"/>
              <a:t>预期目标效果</a:t>
            </a:r>
          </a:p>
        </p:txBody>
      </p:sp>
      <p:cxnSp>
        <p:nvCxnSpPr>
          <p:cNvPr id="27" name="直接连接符 26">
            <a:extLst>
              <a:ext uri="{FF2B5EF4-FFF2-40B4-BE49-F238E27FC236}">
                <a16:creationId xmlns:a16="http://schemas.microsoft.com/office/drawing/2014/main" id="{2ECBBEEC-85DF-D2D4-2C26-4BEB6B03E670}"/>
              </a:ext>
            </a:extLst>
          </p:cNvPr>
          <p:cNvCxnSpPr>
            <a:cxnSpLocks/>
          </p:cNvCxnSpPr>
          <p:nvPr userDrawn="1"/>
        </p:nvCxnSpPr>
        <p:spPr>
          <a:xfrm>
            <a:off x="7942165" y="864508"/>
            <a:ext cx="2810070" cy="0"/>
          </a:xfrm>
          <a:prstGeom prst="line">
            <a:avLst/>
          </a:prstGeom>
          <a:ln w="15875">
            <a:gradFill>
              <a:gsLst>
                <a:gs pos="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直接连接符 27">
            <a:extLst>
              <a:ext uri="{FF2B5EF4-FFF2-40B4-BE49-F238E27FC236}">
                <a16:creationId xmlns:a16="http://schemas.microsoft.com/office/drawing/2014/main" id="{3533F7ED-7AF3-8986-D0FE-6402601DB2C2}"/>
              </a:ext>
            </a:extLst>
          </p:cNvPr>
          <p:cNvCxnSpPr>
            <a:cxnSpLocks/>
          </p:cNvCxnSpPr>
          <p:nvPr userDrawn="1"/>
        </p:nvCxnSpPr>
        <p:spPr>
          <a:xfrm flipH="1">
            <a:off x="1439766" y="864508"/>
            <a:ext cx="2810070" cy="0"/>
          </a:xfrm>
          <a:prstGeom prst="line">
            <a:avLst/>
          </a:prstGeom>
          <a:ln w="15875">
            <a:gradFill>
              <a:gsLst>
                <a:gs pos="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图片 1" descr="卡通画&#10;&#10;中度可信度描述已自动生成">
            <a:extLst>
              <a:ext uri="{FF2B5EF4-FFF2-40B4-BE49-F238E27FC236}">
                <a16:creationId xmlns:a16="http://schemas.microsoft.com/office/drawing/2014/main" id="{36B142FE-CEF3-DD65-6D04-CB559D54203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54585" y="406809"/>
            <a:ext cx="1473002" cy="2015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0168834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572">
          <p15:clr>
            <a:srgbClr val="FBAE40"/>
          </p15:clr>
        </p15:guide>
        <p15:guide id="2" pos="619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0857162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9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805656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4" r:id="rId4"/>
    <p:sldLayoutId id="2147483656" r:id="rId5"/>
    <p:sldLayoutId id="2147483657" r:id="rId6"/>
    <p:sldLayoutId id="2147483658" r:id="rId7"/>
    <p:sldLayoutId id="2147483655" r:id="rId8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 userDrawn="1">
          <p15:clr>
            <a:srgbClr val="F26B43"/>
          </p15:clr>
        </p15:guide>
        <p15:guide id="2" pos="3840" userDrawn="1">
          <p15:clr>
            <a:srgbClr val="F26B43"/>
          </p15:clr>
        </p15:guide>
        <p15:guide id="3" pos="7061" userDrawn="1">
          <p15:clr>
            <a:srgbClr val="F26B43"/>
          </p15:clr>
        </p15:guide>
        <p15:guide id="4" orient="horz" pos="3974" userDrawn="1">
          <p15:clr>
            <a:srgbClr val="F26B43"/>
          </p15:clr>
        </p15:guide>
        <p15:guide id="5" orient="horz" pos="572" userDrawn="1">
          <p15:clr>
            <a:srgbClr val="F26B43"/>
          </p15:clr>
        </p15:guide>
        <p15:guide id="6" pos="619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tags" Target="../tags/tag16.xml"/><Relationship Id="rId2" Type="http://schemas.openxmlformats.org/officeDocument/2006/relationships/tags" Target="../tags/tag15.xml"/><Relationship Id="rId1" Type="http://schemas.openxmlformats.org/officeDocument/2006/relationships/tags" Target="../tags/tag14.xml"/><Relationship Id="rId5" Type="http://schemas.openxmlformats.org/officeDocument/2006/relationships/slideLayout" Target="../slideLayouts/slideLayout6.xml"/><Relationship Id="rId4" Type="http://schemas.openxmlformats.org/officeDocument/2006/relationships/tags" Target="../tags/tag17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tags" Target="../tags/tag25.xml"/><Relationship Id="rId3" Type="http://schemas.openxmlformats.org/officeDocument/2006/relationships/tags" Target="../tags/tag20.xml"/><Relationship Id="rId7" Type="http://schemas.openxmlformats.org/officeDocument/2006/relationships/tags" Target="../tags/tag24.xml"/><Relationship Id="rId2" Type="http://schemas.openxmlformats.org/officeDocument/2006/relationships/tags" Target="../tags/tag19.xml"/><Relationship Id="rId1" Type="http://schemas.openxmlformats.org/officeDocument/2006/relationships/tags" Target="../tags/tag18.xml"/><Relationship Id="rId6" Type="http://schemas.openxmlformats.org/officeDocument/2006/relationships/tags" Target="../tags/tag23.xml"/><Relationship Id="rId11" Type="http://schemas.openxmlformats.org/officeDocument/2006/relationships/image" Target="../media/image10.jpg"/><Relationship Id="rId5" Type="http://schemas.openxmlformats.org/officeDocument/2006/relationships/tags" Target="../tags/tag22.xml"/><Relationship Id="rId10" Type="http://schemas.openxmlformats.org/officeDocument/2006/relationships/image" Target="../media/image9.jpg"/><Relationship Id="rId4" Type="http://schemas.openxmlformats.org/officeDocument/2006/relationships/tags" Target="../tags/tag21.xml"/><Relationship Id="rId9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tags" Target="../tags/tag33.xml"/><Relationship Id="rId13" Type="http://schemas.openxmlformats.org/officeDocument/2006/relationships/tags" Target="../tags/tag38.xml"/><Relationship Id="rId18" Type="http://schemas.openxmlformats.org/officeDocument/2006/relationships/tags" Target="../tags/tag43.xml"/><Relationship Id="rId3" Type="http://schemas.openxmlformats.org/officeDocument/2006/relationships/tags" Target="../tags/tag28.xml"/><Relationship Id="rId21" Type="http://schemas.openxmlformats.org/officeDocument/2006/relationships/tags" Target="../tags/tag46.xml"/><Relationship Id="rId7" Type="http://schemas.openxmlformats.org/officeDocument/2006/relationships/tags" Target="../tags/tag32.xml"/><Relationship Id="rId12" Type="http://schemas.openxmlformats.org/officeDocument/2006/relationships/tags" Target="../tags/tag37.xml"/><Relationship Id="rId17" Type="http://schemas.openxmlformats.org/officeDocument/2006/relationships/tags" Target="../tags/tag42.xml"/><Relationship Id="rId2" Type="http://schemas.openxmlformats.org/officeDocument/2006/relationships/tags" Target="../tags/tag27.xml"/><Relationship Id="rId16" Type="http://schemas.openxmlformats.org/officeDocument/2006/relationships/tags" Target="../tags/tag41.xml"/><Relationship Id="rId20" Type="http://schemas.openxmlformats.org/officeDocument/2006/relationships/tags" Target="../tags/tag45.xml"/><Relationship Id="rId1" Type="http://schemas.openxmlformats.org/officeDocument/2006/relationships/tags" Target="../tags/tag26.xml"/><Relationship Id="rId6" Type="http://schemas.openxmlformats.org/officeDocument/2006/relationships/tags" Target="../tags/tag31.xml"/><Relationship Id="rId11" Type="http://schemas.openxmlformats.org/officeDocument/2006/relationships/tags" Target="../tags/tag36.xml"/><Relationship Id="rId5" Type="http://schemas.openxmlformats.org/officeDocument/2006/relationships/tags" Target="../tags/tag30.xml"/><Relationship Id="rId15" Type="http://schemas.openxmlformats.org/officeDocument/2006/relationships/tags" Target="../tags/tag40.xml"/><Relationship Id="rId10" Type="http://schemas.openxmlformats.org/officeDocument/2006/relationships/tags" Target="../tags/tag35.xml"/><Relationship Id="rId19" Type="http://schemas.openxmlformats.org/officeDocument/2006/relationships/tags" Target="../tags/tag44.xml"/><Relationship Id="rId4" Type="http://schemas.openxmlformats.org/officeDocument/2006/relationships/tags" Target="../tags/tag29.xml"/><Relationship Id="rId9" Type="http://schemas.openxmlformats.org/officeDocument/2006/relationships/tags" Target="../tags/tag34.xml"/><Relationship Id="rId14" Type="http://schemas.openxmlformats.org/officeDocument/2006/relationships/tags" Target="../tags/tag39.xml"/><Relationship Id="rId22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7.xml"/><Relationship Id="rId5" Type="http://schemas.openxmlformats.org/officeDocument/2006/relationships/chart" Target="../charts/chart3.xml"/><Relationship Id="rId4" Type="http://schemas.openxmlformats.org/officeDocument/2006/relationships/chart" Target="../charts/char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tags" Target="../tags/tag4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tags" Target="../tags/tag48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4.jpeg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slideLayout" Target="../slideLayouts/slideLayout4.xml"/><Relationship Id="rId1" Type="http://schemas.openxmlformats.org/officeDocument/2006/relationships/tags" Target="../tags/tag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tags" Target="../tags/tag9.xml"/><Relationship Id="rId3" Type="http://schemas.openxmlformats.org/officeDocument/2006/relationships/tags" Target="../tags/tag4.xml"/><Relationship Id="rId7" Type="http://schemas.openxmlformats.org/officeDocument/2006/relationships/tags" Target="../tags/tag8.xml"/><Relationship Id="rId2" Type="http://schemas.openxmlformats.org/officeDocument/2006/relationships/tags" Target="../tags/tag3.xml"/><Relationship Id="rId1" Type="http://schemas.openxmlformats.org/officeDocument/2006/relationships/tags" Target="../tags/tag2.xml"/><Relationship Id="rId6" Type="http://schemas.openxmlformats.org/officeDocument/2006/relationships/tags" Target="../tags/tag7.xml"/><Relationship Id="rId5" Type="http://schemas.openxmlformats.org/officeDocument/2006/relationships/tags" Target="../tags/tag6.xml"/><Relationship Id="rId10" Type="http://schemas.openxmlformats.org/officeDocument/2006/relationships/slideLayout" Target="../slideLayouts/slideLayout5.xml"/><Relationship Id="rId4" Type="http://schemas.openxmlformats.org/officeDocument/2006/relationships/tags" Target="../tags/tag5.xml"/><Relationship Id="rId9" Type="http://schemas.openxmlformats.org/officeDocument/2006/relationships/tags" Target="../tags/tag1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任意多边形: 形状 14">
            <a:extLst>
              <a:ext uri="{FF2B5EF4-FFF2-40B4-BE49-F238E27FC236}">
                <a16:creationId xmlns:a16="http://schemas.microsoft.com/office/drawing/2014/main" id="{7D6BFD1E-D057-4BCD-C53F-3126B69F0F74}"/>
              </a:ext>
            </a:extLst>
          </p:cNvPr>
          <p:cNvSpPr/>
          <p:nvPr/>
        </p:nvSpPr>
        <p:spPr>
          <a:xfrm>
            <a:off x="0" y="0"/>
            <a:ext cx="5507660" cy="3562264"/>
          </a:xfrm>
          <a:custGeom>
            <a:avLst/>
            <a:gdLst>
              <a:gd name="connsiteX0" fmla="*/ 479311 w 5507660"/>
              <a:gd name="connsiteY0" fmla="*/ 0 h 3562264"/>
              <a:gd name="connsiteX1" fmla="*/ 5507660 w 5507660"/>
              <a:gd name="connsiteY1" fmla="*/ 0 h 3562264"/>
              <a:gd name="connsiteX2" fmla="*/ 3385214 w 5507660"/>
              <a:gd name="connsiteY2" fmla="*/ 3562264 h 3562264"/>
              <a:gd name="connsiteX3" fmla="*/ 0 w 5507660"/>
              <a:gd name="connsiteY3" fmla="*/ 3562264 h 3562264"/>
              <a:gd name="connsiteX4" fmla="*/ 0 w 5507660"/>
              <a:gd name="connsiteY4" fmla="*/ 804464 h 3562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07660" h="3562264">
                <a:moveTo>
                  <a:pt x="479311" y="0"/>
                </a:moveTo>
                <a:lnTo>
                  <a:pt x="5507660" y="0"/>
                </a:lnTo>
                <a:lnTo>
                  <a:pt x="3385214" y="3562264"/>
                </a:lnTo>
                <a:lnTo>
                  <a:pt x="0" y="3562264"/>
                </a:lnTo>
                <a:lnTo>
                  <a:pt x="0" y="804464"/>
                </a:lnTo>
                <a:close/>
              </a:path>
            </a:pathLst>
          </a:custGeom>
          <a:gradFill>
            <a:gsLst>
              <a:gs pos="0">
                <a:schemeClr val="accent2"/>
              </a:gs>
              <a:gs pos="40000">
                <a:schemeClr val="accent1"/>
              </a:gs>
            </a:gsLst>
            <a:lin ang="75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3" name="任意多边形: 形状 12">
            <a:extLst>
              <a:ext uri="{FF2B5EF4-FFF2-40B4-BE49-F238E27FC236}">
                <a16:creationId xmlns:a16="http://schemas.microsoft.com/office/drawing/2014/main" id="{EBE6E951-5D2E-3BD0-71FE-8401FBE54EE1}"/>
              </a:ext>
            </a:extLst>
          </p:cNvPr>
          <p:cNvSpPr/>
          <p:nvPr/>
        </p:nvSpPr>
        <p:spPr>
          <a:xfrm>
            <a:off x="0" y="0"/>
            <a:ext cx="4975972" cy="3429000"/>
          </a:xfrm>
          <a:custGeom>
            <a:avLst/>
            <a:gdLst>
              <a:gd name="connsiteX0" fmla="*/ 0 w 4975972"/>
              <a:gd name="connsiteY0" fmla="*/ 0 h 3429000"/>
              <a:gd name="connsiteX1" fmla="*/ 4975972 w 4975972"/>
              <a:gd name="connsiteY1" fmla="*/ 0 h 3429000"/>
              <a:gd name="connsiteX2" fmla="*/ 2932926 w 4975972"/>
              <a:gd name="connsiteY2" fmla="*/ 3429000 h 3429000"/>
              <a:gd name="connsiteX3" fmla="*/ 0 w 4975972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75972" h="3429000">
                <a:moveTo>
                  <a:pt x="0" y="0"/>
                </a:moveTo>
                <a:lnTo>
                  <a:pt x="4975972" y="0"/>
                </a:lnTo>
                <a:lnTo>
                  <a:pt x="2932926" y="3429000"/>
                </a:lnTo>
                <a:lnTo>
                  <a:pt x="0" y="3429000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61000">
                <a:schemeClr val="accent1">
                  <a:alpha val="70000"/>
                </a:schemeClr>
              </a:gs>
            </a:gsLst>
            <a:lin ang="75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1" name="任意多边形: 形状 20">
            <a:extLst>
              <a:ext uri="{FF2B5EF4-FFF2-40B4-BE49-F238E27FC236}">
                <a16:creationId xmlns:a16="http://schemas.microsoft.com/office/drawing/2014/main" id="{0B5D0805-48F8-4E6F-DDEE-C3D1B3841519}"/>
              </a:ext>
            </a:extLst>
          </p:cNvPr>
          <p:cNvSpPr/>
          <p:nvPr/>
        </p:nvSpPr>
        <p:spPr>
          <a:xfrm flipH="1" flipV="1">
            <a:off x="6788284" y="3565360"/>
            <a:ext cx="5403717" cy="3292640"/>
          </a:xfrm>
          <a:custGeom>
            <a:avLst/>
            <a:gdLst>
              <a:gd name="connsiteX0" fmla="*/ 3503942 w 5403717"/>
              <a:gd name="connsiteY0" fmla="*/ 3292640 h 3292640"/>
              <a:gd name="connsiteX1" fmla="*/ 0 w 5403717"/>
              <a:gd name="connsiteY1" fmla="*/ 3292640 h 3292640"/>
              <a:gd name="connsiteX2" fmla="*/ 0 w 5403717"/>
              <a:gd name="connsiteY2" fmla="*/ 926114 h 3292640"/>
              <a:gd name="connsiteX3" fmla="*/ 534346 w 5403717"/>
              <a:gd name="connsiteY3" fmla="*/ 0 h 3292640"/>
              <a:gd name="connsiteX4" fmla="*/ 5403717 w 5403717"/>
              <a:gd name="connsiteY4" fmla="*/ 0 h 3292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03717" h="3292640">
                <a:moveTo>
                  <a:pt x="3503942" y="3292640"/>
                </a:moveTo>
                <a:lnTo>
                  <a:pt x="0" y="3292640"/>
                </a:lnTo>
                <a:lnTo>
                  <a:pt x="0" y="926114"/>
                </a:lnTo>
                <a:lnTo>
                  <a:pt x="534346" y="0"/>
                </a:lnTo>
                <a:lnTo>
                  <a:pt x="5403717" y="0"/>
                </a:lnTo>
                <a:close/>
              </a:path>
            </a:pathLst>
          </a:custGeom>
          <a:gradFill>
            <a:gsLst>
              <a:gs pos="0">
                <a:schemeClr val="accent2"/>
              </a:gs>
              <a:gs pos="40000">
                <a:schemeClr val="accent1"/>
              </a:gs>
            </a:gsLst>
            <a:lin ang="75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9" name="任意多边形: 形状 18">
            <a:extLst>
              <a:ext uri="{FF2B5EF4-FFF2-40B4-BE49-F238E27FC236}">
                <a16:creationId xmlns:a16="http://schemas.microsoft.com/office/drawing/2014/main" id="{EB76A985-126A-BFC4-C2E1-FAB9561F8F44}"/>
              </a:ext>
            </a:extLst>
          </p:cNvPr>
          <p:cNvSpPr/>
          <p:nvPr/>
        </p:nvSpPr>
        <p:spPr>
          <a:xfrm flipH="1" flipV="1">
            <a:off x="7367482" y="3565360"/>
            <a:ext cx="4824519" cy="3292640"/>
          </a:xfrm>
          <a:custGeom>
            <a:avLst/>
            <a:gdLst>
              <a:gd name="connsiteX0" fmla="*/ 2924744 w 4824519"/>
              <a:gd name="connsiteY0" fmla="*/ 3292640 h 3292640"/>
              <a:gd name="connsiteX1" fmla="*/ 0 w 4824519"/>
              <a:gd name="connsiteY1" fmla="*/ 3292640 h 3292640"/>
              <a:gd name="connsiteX2" fmla="*/ 0 w 4824519"/>
              <a:gd name="connsiteY2" fmla="*/ 0 h 3292640"/>
              <a:gd name="connsiteX3" fmla="*/ 4824519 w 4824519"/>
              <a:gd name="connsiteY3" fmla="*/ 0 h 3292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24519" h="3292640">
                <a:moveTo>
                  <a:pt x="2924744" y="3292640"/>
                </a:moveTo>
                <a:lnTo>
                  <a:pt x="0" y="3292640"/>
                </a:lnTo>
                <a:lnTo>
                  <a:pt x="0" y="0"/>
                </a:lnTo>
                <a:lnTo>
                  <a:pt x="4824519" y="0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54000">
                <a:schemeClr val="accent1">
                  <a:alpha val="70000"/>
                </a:schemeClr>
              </a:gs>
            </a:gsLst>
            <a:lin ang="75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74818841-F17D-4010-6007-EDBD2F0FA50E}"/>
              </a:ext>
            </a:extLst>
          </p:cNvPr>
          <p:cNvSpPr/>
          <p:nvPr/>
        </p:nvSpPr>
        <p:spPr>
          <a:xfrm>
            <a:off x="3979603" y="0"/>
            <a:ext cx="2156096" cy="3429000"/>
          </a:xfrm>
          <a:custGeom>
            <a:avLst/>
            <a:gdLst>
              <a:gd name="connsiteX0" fmla="*/ 2043047 w 2156096"/>
              <a:gd name="connsiteY0" fmla="*/ 0 h 3429000"/>
              <a:gd name="connsiteX1" fmla="*/ 2156096 w 2156096"/>
              <a:gd name="connsiteY1" fmla="*/ 0 h 3429000"/>
              <a:gd name="connsiteX2" fmla="*/ 113050 w 2156096"/>
              <a:gd name="connsiteY2" fmla="*/ 3429000 h 3429000"/>
              <a:gd name="connsiteX3" fmla="*/ 0 w 2156096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6096" h="3429000">
                <a:moveTo>
                  <a:pt x="2043047" y="0"/>
                </a:moveTo>
                <a:lnTo>
                  <a:pt x="2156096" y="0"/>
                </a:lnTo>
                <a:lnTo>
                  <a:pt x="113050" y="3429000"/>
                </a:lnTo>
                <a:lnTo>
                  <a:pt x="0" y="3429000"/>
                </a:lnTo>
                <a:close/>
              </a:path>
            </a:pathLst>
          </a:custGeom>
          <a:gradFill>
            <a:gsLst>
              <a:gs pos="0">
                <a:schemeClr val="accent2"/>
              </a:gs>
              <a:gs pos="44000">
                <a:schemeClr val="accent1"/>
              </a:gs>
            </a:gsLst>
            <a:lin ang="75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3" name="任意多边形: 形状 22">
            <a:extLst>
              <a:ext uri="{FF2B5EF4-FFF2-40B4-BE49-F238E27FC236}">
                <a16:creationId xmlns:a16="http://schemas.microsoft.com/office/drawing/2014/main" id="{5B3CF738-FE72-7531-E13F-A77D6FEE0C43}"/>
              </a:ext>
            </a:extLst>
          </p:cNvPr>
          <p:cNvSpPr/>
          <p:nvPr/>
        </p:nvSpPr>
        <p:spPr>
          <a:xfrm>
            <a:off x="6134372" y="4649196"/>
            <a:ext cx="1429086" cy="2208804"/>
          </a:xfrm>
          <a:custGeom>
            <a:avLst/>
            <a:gdLst>
              <a:gd name="connsiteX0" fmla="*/ 1316036 w 1429086"/>
              <a:gd name="connsiteY0" fmla="*/ 0 h 2208804"/>
              <a:gd name="connsiteX1" fmla="*/ 1429086 w 1429086"/>
              <a:gd name="connsiteY1" fmla="*/ 0 h 2208804"/>
              <a:gd name="connsiteX2" fmla="*/ 113050 w 1429086"/>
              <a:gd name="connsiteY2" fmla="*/ 2208804 h 2208804"/>
              <a:gd name="connsiteX3" fmla="*/ 0 w 1429086"/>
              <a:gd name="connsiteY3" fmla="*/ 2208804 h 2208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29086" h="2208804">
                <a:moveTo>
                  <a:pt x="1316036" y="0"/>
                </a:moveTo>
                <a:lnTo>
                  <a:pt x="1429086" y="0"/>
                </a:lnTo>
                <a:lnTo>
                  <a:pt x="113050" y="2208804"/>
                </a:lnTo>
                <a:lnTo>
                  <a:pt x="0" y="2208804"/>
                </a:lnTo>
                <a:close/>
              </a:path>
            </a:pathLst>
          </a:custGeom>
          <a:gradFill>
            <a:gsLst>
              <a:gs pos="100000">
                <a:schemeClr val="accent2"/>
              </a:gs>
              <a:gs pos="23000">
                <a:schemeClr val="accent1"/>
              </a:gs>
            </a:gsLst>
            <a:lin ang="75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/>
          </a:p>
        </p:txBody>
      </p:sp>
      <p:sp>
        <p:nvSpPr>
          <p:cNvPr id="2" name="文本框 1">
            <a:extLst>
              <a:ext uri="{FF2B5EF4-FFF2-40B4-BE49-F238E27FC236}">
                <a16:creationId xmlns:a16="http://schemas.microsoft.com/office/drawing/2014/main" id="{78219938-70CE-C54E-5778-02B2AE58939C}"/>
              </a:ext>
            </a:extLst>
          </p:cNvPr>
          <p:cNvSpPr txBox="1"/>
          <p:nvPr/>
        </p:nvSpPr>
        <p:spPr>
          <a:xfrm>
            <a:off x="2618125" y="1428407"/>
            <a:ext cx="6955750" cy="280076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8800" dirty="0">
                <a:solidFill>
                  <a:schemeClr val="bg1"/>
                </a:solidFill>
                <a:effectLst>
                  <a:reflection blurRad="38100" stA="11000" endPos="50000" dist="38100" dir="5400000" sy="-100000" algn="bl" rotWithShape="0"/>
                </a:effectLst>
                <a:latin typeface="+mj-ea"/>
                <a:ea typeface="+mj-ea"/>
              </a:rPr>
              <a:t>紫蓝商业</a:t>
            </a:r>
            <a:endParaRPr lang="en-US" altLang="zh-CN" sz="8800" dirty="0">
              <a:solidFill>
                <a:schemeClr val="bg1"/>
              </a:solidFill>
              <a:effectLst>
                <a:reflection blurRad="38100" stA="11000" endPos="50000" dist="38100" dir="5400000" sy="-100000" algn="bl" rotWithShape="0"/>
              </a:effectLst>
              <a:latin typeface="+mj-ea"/>
              <a:ea typeface="+mj-ea"/>
            </a:endParaRPr>
          </a:p>
          <a:p>
            <a:pPr algn="ctr"/>
            <a:r>
              <a:rPr lang="zh-CN" altLang="en-US" sz="8800" dirty="0">
                <a:solidFill>
                  <a:schemeClr val="bg1"/>
                </a:solidFill>
                <a:effectLst>
                  <a:reflection blurRad="38100" stA="11000" endPos="50000" dist="38100" dir="5400000" sy="-100000" algn="bl" rotWithShape="0"/>
                </a:effectLst>
                <a:latin typeface="+mj-ea"/>
                <a:ea typeface="+mj-ea"/>
              </a:rPr>
              <a:t>营销策划模板</a:t>
            </a: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BAEFCBFB-BDA1-A26B-FF55-3C28E9D27143}"/>
              </a:ext>
            </a:extLst>
          </p:cNvPr>
          <p:cNvSpPr txBox="1"/>
          <p:nvPr/>
        </p:nvSpPr>
        <p:spPr>
          <a:xfrm>
            <a:off x="3806550" y="5027745"/>
            <a:ext cx="169629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>
                <a:solidFill>
                  <a:schemeClr val="bg1"/>
                </a:solidFill>
              </a:rPr>
              <a:t>提案人：</a:t>
            </a:r>
            <a:r>
              <a:rPr lang="en-US" altLang="zh-CN" sz="2000" dirty="0">
                <a:solidFill>
                  <a:schemeClr val="bg1"/>
                </a:solidFill>
              </a:rPr>
              <a:t>XXX</a:t>
            </a:r>
            <a:endParaRPr lang="zh-CN" altLang="en-US" sz="2000" dirty="0">
              <a:solidFill>
                <a:schemeClr val="bg1"/>
              </a:solidFill>
            </a:endParaRP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F166B274-AE75-CAB2-4FD8-59A79065E0BD}"/>
              </a:ext>
            </a:extLst>
          </p:cNvPr>
          <p:cNvSpPr txBox="1"/>
          <p:nvPr/>
        </p:nvSpPr>
        <p:spPr>
          <a:xfrm>
            <a:off x="6916605" y="5027745"/>
            <a:ext cx="143981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CN" altLang="en-US" sz="2000" dirty="0">
                <a:solidFill>
                  <a:schemeClr val="bg1"/>
                </a:solidFill>
              </a:rPr>
              <a:t>部门：</a:t>
            </a:r>
            <a:r>
              <a:rPr lang="en-US" altLang="zh-CN" sz="2000" dirty="0">
                <a:solidFill>
                  <a:schemeClr val="bg1"/>
                </a:solidFill>
              </a:rPr>
              <a:t>XXX</a:t>
            </a:r>
            <a:endParaRPr lang="zh-CN" altLang="en-US" sz="2000" dirty="0">
              <a:solidFill>
                <a:schemeClr val="bg1"/>
              </a:solidFill>
            </a:endParaRP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D9BD4C3D-BB09-34E7-0FFE-DDF6BC3B13BC}"/>
              </a:ext>
            </a:extLst>
          </p:cNvPr>
          <p:cNvSpPr txBox="1"/>
          <p:nvPr/>
        </p:nvSpPr>
        <p:spPr>
          <a:xfrm>
            <a:off x="2737812" y="4470474"/>
            <a:ext cx="671637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dirty="0">
                <a:solidFill>
                  <a:schemeClr val="bg1"/>
                </a:solidFill>
              </a:rPr>
              <a:t>Blue purple atmospheric commercial marketing planning</a:t>
            </a:r>
            <a:endParaRPr lang="zh-CN" altLang="en-U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397093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: 圆角 2">
            <a:extLst>
              <a:ext uri="{FF2B5EF4-FFF2-40B4-BE49-F238E27FC236}">
                <a16:creationId xmlns:a16="http://schemas.microsoft.com/office/drawing/2014/main" id="{6B988D41-C786-4998-91C2-2BA9FDB19026}"/>
              </a:ext>
            </a:extLst>
          </p:cNvPr>
          <p:cNvSpPr/>
          <p:nvPr/>
        </p:nvSpPr>
        <p:spPr>
          <a:xfrm>
            <a:off x="8982075" y="2362200"/>
            <a:ext cx="1095375" cy="3686175"/>
          </a:xfrm>
          <a:prstGeom prst="roundRect">
            <a:avLst>
              <a:gd name="adj" fmla="val 12184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5" name="表格 18">
            <a:extLst>
              <a:ext uri="{FF2B5EF4-FFF2-40B4-BE49-F238E27FC236}">
                <a16:creationId xmlns:a16="http://schemas.microsoft.com/office/drawing/2014/main" id="{E89055B4-F616-81DB-5121-4ACB757F36F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84595605"/>
              </p:ext>
            </p:extLst>
          </p:nvPr>
        </p:nvGraphicFramePr>
        <p:xfrm>
          <a:off x="4511038" y="2580555"/>
          <a:ext cx="6698298" cy="3332562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1116383">
                  <a:extLst>
                    <a:ext uri="{9D8B030D-6E8A-4147-A177-3AD203B41FA5}">
                      <a16:colId xmlns:a16="http://schemas.microsoft.com/office/drawing/2014/main" val="1847110514"/>
                    </a:ext>
                  </a:extLst>
                </a:gridCol>
                <a:gridCol w="1116383">
                  <a:extLst>
                    <a:ext uri="{9D8B030D-6E8A-4147-A177-3AD203B41FA5}">
                      <a16:colId xmlns:a16="http://schemas.microsoft.com/office/drawing/2014/main" val="1261846167"/>
                    </a:ext>
                  </a:extLst>
                </a:gridCol>
                <a:gridCol w="1116383">
                  <a:extLst>
                    <a:ext uri="{9D8B030D-6E8A-4147-A177-3AD203B41FA5}">
                      <a16:colId xmlns:a16="http://schemas.microsoft.com/office/drawing/2014/main" val="2770654712"/>
                    </a:ext>
                  </a:extLst>
                </a:gridCol>
                <a:gridCol w="1116383">
                  <a:extLst>
                    <a:ext uri="{9D8B030D-6E8A-4147-A177-3AD203B41FA5}">
                      <a16:colId xmlns:a16="http://schemas.microsoft.com/office/drawing/2014/main" val="591255275"/>
                    </a:ext>
                  </a:extLst>
                </a:gridCol>
                <a:gridCol w="1116383">
                  <a:extLst>
                    <a:ext uri="{9D8B030D-6E8A-4147-A177-3AD203B41FA5}">
                      <a16:colId xmlns:a16="http://schemas.microsoft.com/office/drawing/2014/main" val="534716265"/>
                    </a:ext>
                  </a:extLst>
                </a:gridCol>
                <a:gridCol w="1116383">
                  <a:extLst>
                    <a:ext uri="{9D8B030D-6E8A-4147-A177-3AD203B41FA5}">
                      <a16:colId xmlns:a16="http://schemas.microsoft.com/office/drawing/2014/main" val="4187801653"/>
                    </a:ext>
                  </a:extLst>
                </a:gridCol>
              </a:tblGrid>
              <a:tr h="555427">
                <a:tc>
                  <a:txBody>
                    <a:bodyPr/>
                    <a:lstStyle/>
                    <a:p>
                      <a:pPr algn="ctr"/>
                      <a:endParaRPr lang="en-US" dirty="0"/>
                    </a:p>
                  </a:txBody>
                  <a:tcPr anchor="ctr">
                    <a:lnT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dirty="0">
                          <a:gradFill>
                            <a:gsLst>
                              <a:gs pos="100000">
                                <a:schemeClr val="accent2"/>
                              </a:gs>
                              <a:gs pos="30000">
                                <a:schemeClr val="accent1"/>
                              </a:gs>
                            </a:gsLst>
                            <a:lin ang="18900000" scaled="1"/>
                          </a:gradFill>
                          <a:latin typeface="+mj-ea"/>
                          <a:ea typeface="+mj-ea"/>
                        </a:rPr>
                        <a:t>小标题</a:t>
                      </a:r>
                      <a:endParaRPr lang="en-US" dirty="0">
                        <a:gradFill>
                          <a:gsLst>
                            <a:gs pos="100000">
                              <a:schemeClr val="accent2"/>
                            </a:gs>
                            <a:gs pos="30000">
                              <a:schemeClr val="accent1"/>
                            </a:gs>
                          </a:gsLst>
                          <a:lin ang="18900000" scaled="1"/>
                        </a:gradFill>
                        <a:latin typeface="+mj-ea"/>
                        <a:ea typeface="+mj-ea"/>
                      </a:endParaRPr>
                    </a:p>
                  </a:txBody>
                  <a:tcPr anchor="ctr">
                    <a:lnT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CN" altLang="en-US" dirty="0">
                          <a:gradFill>
                            <a:gsLst>
                              <a:gs pos="100000">
                                <a:schemeClr val="accent2"/>
                              </a:gs>
                              <a:gs pos="30000">
                                <a:schemeClr val="accent1"/>
                              </a:gs>
                            </a:gsLst>
                            <a:lin ang="18900000" scaled="1"/>
                          </a:gradFill>
                          <a:latin typeface="+mj-ea"/>
                          <a:ea typeface="+mj-ea"/>
                        </a:rPr>
                        <a:t>小标题</a:t>
                      </a:r>
                      <a:endParaRPr lang="en-US" dirty="0">
                        <a:gradFill>
                          <a:gsLst>
                            <a:gs pos="100000">
                              <a:schemeClr val="accent2"/>
                            </a:gs>
                            <a:gs pos="30000">
                              <a:schemeClr val="accent1"/>
                            </a:gs>
                          </a:gsLst>
                          <a:lin ang="18900000" scaled="1"/>
                        </a:gradFill>
                        <a:latin typeface="+mj-ea"/>
                        <a:ea typeface="+mj-ea"/>
                      </a:endParaRPr>
                    </a:p>
                  </a:txBody>
                  <a:tcPr anchor="ctr">
                    <a:lnT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CN" altLang="en-US" dirty="0">
                          <a:gradFill>
                            <a:gsLst>
                              <a:gs pos="100000">
                                <a:schemeClr val="accent2"/>
                              </a:gs>
                              <a:gs pos="30000">
                                <a:schemeClr val="accent1"/>
                              </a:gs>
                            </a:gsLst>
                            <a:lin ang="18900000" scaled="1"/>
                          </a:gradFill>
                          <a:latin typeface="+mj-ea"/>
                          <a:ea typeface="+mj-ea"/>
                        </a:rPr>
                        <a:t>小标题</a:t>
                      </a:r>
                      <a:endParaRPr lang="en-US" dirty="0">
                        <a:gradFill>
                          <a:gsLst>
                            <a:gs pos="100000">
                              <a:schemeClr val="accent2"/>
                            </a:gs>
                            <a:gs pos="30000">
                              <a:schemeClr val="accent1"/>
                            </a:gs>
                          </a:gsLst>
                          <a:lin ang="18900000" scaled="1"/>
                        </a:gradFill>
                        <a:latin typeface="+mj-ea"/>
                        <a:ea typeface="+mj-ea"/>
                      </a:endParaRPr>
                    </a:p>
                  </a:txBody>
                  <a:tcPr anchor="ctr">
                    <a:lnT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CN" altLang="en-US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小标题</a:t>
                      </a:r>
                      <a:endParaRPr lang="en-US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dirty="0">
                          <a:gradFill>
                            <a:gsLst>
                              <a:gs pos="100000">
                                <a:schemeClr val="accent2"/>
                              </a:gs>
                              <a:gs pos="30000">
                                <a:schemeClr val="accent1"/>
                              </a:gs>
                            </a:gsLst>
                            <a:lin ang="18900000" scaled="1"/>
                          </a:gradFill>
                          <a:latin typeface="+mj-ea"/>
                          <a:ea typeface="+mj-ea"/>
                        </a:rPr>
                        <a:t>小计</a:t>
                      </a:r>
                      <a:endParaRPr lang="en-US" dirty="0">
                        <a:gradFill>
                          <a:gsLst>
                            <a:gs pos="100000">
                              <a:schemeClr val="accent2"/>
                            </a:gs>
                            <a:gs pos="30000">
                              <a:schemeClr val="accent1"/>
                            </a:gs>
                          </a:gsLst>
                          <a:lin ang="18900000" scaled="1"/>
                        </a:gradFill>
                        <a:latin typeface="+mj-ea"/>
                        <a:ea typeface="+mj-ea"/>
                      </a:endParaRPr>
                    </a:p>
                  </a:txBody>
                  <a:tcPr anchor="ctr">
                    <a:lnT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65451044"/>
                  </a:ext>
                </a:extLst>
              </a:tr>
              <a:tr h="555427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dirty="0">
                          <a:latin typeface="+mn-ea"/>
                          <a:ea typeface="+mn-ea"/>
                        </a:rPr>
                        <a:t>类别</a:t>
                      </a:r>
                      <a:r>
                        <a:rPr lang="en-US" altLang="zh-CN" sz="1600" dirty="0">
                          <a:latin typeface="+mn-ea"/>
                          <a:ea typeface="+mn-ea"/>
                        </a:rPr>
                        <a:t>01</a:t>
                      </a:r>
                      <a:endParaRPr lang="en-US" sz="1600" dirty="0">
                        <a:latin typeface="+mn-ea"/>
                        <a:ea typeface="+mn-ea"/>
                      </a:endParaRPr>
                    </a:p>
                  </a:txBody>
                  <a:tcPr anchor="ctr">
                    <a:lnT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latin typeface="+mn-ea"/>
                          <a:ea typeface="+mn-ea"/>
                        </a:rPr>
                        <a:t>32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latin typeface="+mn-ea"/>
                          <a:ea typeface="+mn-ea"/>
                        </a:rPr>
                        <a:t>51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latin typeface="+mn-ea"/>
                          <a:ea typeface="+mn-ea"/>
                        </a:rPr>
                        <a:t>67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92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latin typeface="+mn-ea"/>
                          <a:ea typeface="+mn-ea"/>
                        </a:rPr>
                        <a:t>242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0169181"/>
                  </a:ext>
                </a:extLst>
              </a:tr>
              <a:tr h="555427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dirty="0">
                          <a:latin typeface="+mn-ea"/>
                          <a:ea typeface="+mn-ea"/>
                        </a:rPr>
                        <a:t>类别</a:t>
                      </a:r>
                      <a:r>
                        <a:rPr lang="en-US" altLang="zh-CN" sz="1600" dirty="0">
                          <a:latin typeface="+mn-ea"/>
                          <a:ea typeface="+mn-ea"/>
                        </a:rPr>
                        <a:t>02</a:t>
                      </a:r>
                      <a:endParaRPr lang="en-US" sz="1600" dirty="0">
                        <a:latin typeface="+mn-ea"/>
                        <a:ea typeface="+mn-ea"/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20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latin typeface="+mn-ea"/>
                          <a:ea typeface="+mn-ea"/>
                        </a:rPr>
                        <a:t>55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latin typeface="+mn-ea"/>
                          <a:ea typeface="+mn-ea"/>
                        </a:rPr>
                        <a:t>46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396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latin typeface="+mn-ea"/>
                          <a:ea typeface="+mn-ea"/>
                        </a:rPr>
                        <a:t>517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0321253"/>
                  </a:ext>
                </a:extLst>
              </a:tr>
              <a:tr h="555427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dirty="0">
                          <a:latin typeface="+mn-ea"/>
                          <a:ea typeface="+mn-ea"/>
                        </a:rPr>
                        <a:t>类别</a:t>
                      </a:r>
                      <a:r>
                        <a:rPr lang="en-US" altLang="zh-CN" sz="1600" dirty="0">
                          <a:latin typeface="+mn-ea"/>
                          <a:ea typeface="+mn-ea"/>
                        </a:rPr>
                        <a:t>03</a:t>
                      </a:r>
                      <a:endParaRPr lang="en-US" sz="1600" dirty="0">
                        <a:latin typeface="+mn-ea"/>
                        <a:ea typeface="+mn-ea"/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latin typeface="+mn-ea"/>
                          <a:ea typeface="+mn-ea"/>
                        </a:rPr>
                        <a:t>33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latin typeface="+mn-ea"/>
                          <a:ea typeface="+mn-ea"/>
                        </a:rPr>
                        <a:t>-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latin typeface="+mn-ea"/>
                          <a:ea typeface="+mn-ea"/>
                        </a:rPr>
                        <a:t>68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89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latin typeface="+mn-ea"/>
                          <a:ea typeface="+mn-ea"/>
                        </a:rPr>
                        <a:t>190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4330426"/>
                  </a:ext>
                </a:extLst>
              </a:tr>
              <a:tr h="555427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dirty="0">
                          <a:latin typeface="+mn-ea"/>
                          <a:ea typeface="+mn-ea"/>
                        </a:rPr>
                        <a:t>类别</a:t>
                      </a:r>
                      <a:r>
                        <a:rPr lang="en-US" altLang="zh-CN" sz="1600" dirty="0">
                          <a:latin typeface="+mn-ea"/>
                          <a:ea typeface="+mn-ea"/>
                        </a:rPr>
                        <a:t>04</a:t>
                      </a:r>
                      <a:endParaRPr lang="en-US" sz="1600" dirty="0">
                        <a:latin typeface="+mn-ea"/>
                        <a:ea typeface="+mn-ea"/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latin typeface="+mn-ea"/>
                          <a:ea typeface="+mn-ea"/>
                        </a:rPr>
                        <a:t>92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latin typeface="+mn-ea"/>
                          <a:ea typeface="+mn-ea"/>
                        </a:rPr>
                        <a:t>17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latin typeface="+mn-ea"/>
                          <a:ea typeface="+mn-ea"/>
                        </a:rPr>
                        <a:t>21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72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latin typeface="+mn-ea"/>
                          <a:ea typeface="+mn-ea"/>
                        </a:rPr>
                        <a:t>202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75235759"/>
                  </a:ext>
                </a:extLst>
              </a:tr>
              <a:tr h="555427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dirty="0">
                          <a:gradFill>
                            <a:gsLst>
                              <a:gs pos="100000">
                                <a:schemeClr val="accent2"/>
                              </a:gs>
                              <a:gs pos="30000">
                                <a:schemeClr val="accent1"/>
                              </a:gs>
                            </a:gsLst>
                            <a:lin ang="18900000" scaled="1"/>
                          </a:gradFill>
                          <a:latin typeface="+mj-ea"/>
                          <a:ea typeface="+mj-ea"/>
                        </a:rPr>
                        <a:t>合计</a:t>
                      </a:r>
                      <a:endParaRPr lang="en-US" sz="1600" dirty="0">
                        <a:gradFill>
                          <a:gsLst>
                            <a:gs pos="100000">
                              <a:schemeClr val="accent2"/>
                            </a:gs>
                            <a:gs pos="30000">
                              <a:schemeClr val="accent1"/>
                            </a:gs>
                          </a:gsLst>
                          <a:lin ang="18900000" scaled="1"/>
                        </a:gradFill>
                        <a:latin typeface="+mj-ea"/>
                        <a:ea typeface="+mj-ea"/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gradFill>
                            <a:gsLst>
                              <a:gs pos="100000">
                                <a:schemeClr val="accent2"/>
                              </a:gs>
                              <a:gs pos="30000">
                                <a:schemeClr val="accent1"/>
                              </a:gs>
                            </a:gsLst>
                            <a:lin ang="18900000" scaled="1"/>
                          </a:gradFill>
                          <a:latin typeface="+mj-ea"/>
                          <a:ea typeface="+mj-ea"/>
                        </a:rPr>
                        <a:t>177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gradFill>
                            <a:gsLst>
                              <a:gs pos="100000">
                                <a:schemeClr val="accent2"/>
                              </a:gs>
                              <a:gs pos="30000">
                                <a:schemeClr val="accent1"/>
                              </a:gs>
                            </a:gsLst>
                            <a:lin ang="18900000" scaled="1"/>
                          </a:gradFill>
                          <a:latin typeface="+mj-ea"/>
                          <a:ea typeface="+mj-ea"/>
                        </a:rPr>
                        <a:t>123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gradFill>
                            <a:gsLst>
                              <a:gs pos="100000">
                                <a:schemeClr val="accent2"/>
                              </a:gs>
                              <a:gs pos="30000">
                                <a:schemeClr val="accent1"/>
                              </a:gs>
                            </a:gsLst>
                            <a:lin ang="18900000" scaled="1"/>
                          </a:gradFill>
                          <a:latin typeface="+mj-ea"/>
                          <a:ea typeface="+mj-ea"/>
                        </a:rPr>
                        <a:t>202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649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gradFill>
                            <a:gsLst>
                              <a:gs pos="100000">
                                <a:schemeClr val="accent2"/>
                              </a:gs>
                              <a:gs pos="30000">
                                <a:schemeClr val="accent1"/>
                              </a:gs>
                            </a:gsLst>
                            <a:lin ang="18900000" scaled="1"/>
                          </a:gradFill>
                          <a:latin typeface="+mj-ea"/>
                          <a:ea typeface="+mj-ea"/>
                        </a:rPr>
                        <a:t>1151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62537358"/>
                  </a:ext>
                </a:extLst>
              </a:tr>
            </a:tbl>
          </a:graphicData>
        </a:graphic>
      </p:graphicFrame>
      <p:sp>
        <p:nvSpPr>
          <p:cNvPr id="23" name="矩形: 圆角 22">
            <a:extLst>
              <a:ext uri="{FF2B5EF4-FFF2-40B4-BE49-F238E27FC236}">
                <a16:creationId xmlns:a16="http://schemas.microsoft.com/office/drawing/2014/main" id="{774893AB-FF85-96E9-F42E-B4B5B9F85FD8}"/>
              </a:ext>
            </a:extLst>
          </p:cNvPr>
          <p:cNvSpPr/>
          <p:nvPr/>
        </p:nvSpPr>
        <p:spPr>
          <a:xfrm>
            <a:off x="4511040" y="1519484"/>
            <a:ext cx="6697894" cy="4789241"/>
          </a:xfrm>
          <a:prstGeom prst="roundRect">
            <a:avLst>
              <a:gd name="adj" fmla="val 4139"/>
            </a:avLst>
          </a:prstGeom>
          <a:noFill/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6" name="图片 5">
            <a:extLst>
              <a:ext uri="{FF2B5EF4-FFF2-40B4-BE49-F238E27FC236}">
                <a16:creationId xmlns:a16="http://schemas.microsoft.com/office/drawing/2014/main" id="{829B6C70-7917-5BDF-97C0-E7277E849BEB}"/>
              </a:ext>
            </a:extLst>
          </p:cNvPr>
          <p:cNvPicPr>
            <a:picLocks/>
          </p:cNvPicPr>
          <p:nvPr>
            <p:custDataLst>
              <p:tags r:id="rId1"/>
            </p:custDataLst>
          </p:nvPr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583" t="13218" r="21583" b="26214"/>
          <a:stretch/>
        </p:blipFill>
        <p:spPr>
          <a:xfrm>
            <a:off x="992591" y="4392123"/>
            <a:ext cx="3193357" cy="1916014"/>
          </a:xfrm>
          <a:prstGeom prst="roundRect">
            <a:avLst>
              <a:gd name="adj" fmla="val 10346"/>
            </a:avLst>
          </a:prstGeom>
          <a:effectLst/>
        </p:spPr>
      </p:pic>
      <p:sp>
        <p:nvSpPr>
          <p:cNvPr id="7" name="矩形: 圆角 6">
            <a:extLst>
              <a:ext uri="{FF2B5EF4-FFF2-40B4-BE49-F238E27FC236}">
                <a16:creationId xmlns:a16="http://schemas.microsoft.com/office/drawing/2014/main" id="{ABEEDC1A-8FE0-A73A-8840-8017D701213A}"/>
              </a:ext>
            </a:extLst>
          </p:cNvPr>
          <p:cNvSpPr>
            <a:spLocks/>
          </p:cNvSpPr>
          <p:nvPr/>
        </p:nvSpPr>
        <p:spPr>
          <a:xfrm>
            <a:off x="982663" y="3281681"/>
            <a:ext cx="1545234" cy="777582"/>
          </a:xfrm>
          <a:prstGeom prst="roundRect">
            <a:avLst>
              <a:gd name="adj" fmla="val 25493"/>
            </a:avLst>
          </a:prstGeom>
          <a:solidFill>
            <a:schemeClr val="accent1"/>
          </a:solidFill>
          <a:ln>
            <a:noFill/>
          </a:ln>
          <a:effectLst>
            <a:outerShdw blurRad="254000" dist="127000" dir="5400000" algn="ctr" rotWithShape="0">
              <a:schemeClr val="accent1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6BDB46BD-D2FF-91B5-754A-541CF73F6BDF}"/>
              </a:ext>
            </a:extLst>
          </p:cNvPr>
          <p:cNvSpPr txBox="1"/>
          <p:nvPr/>
        </p:nvSpPr>
        <p:spPr>
          <a:xfrm>
            <a:off x="911544" y="1802722"/>
            <a:ext cx="3384231" cy="11518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dirty="0">
                <a:latin typeface="+mn-ea"/>
              </a:rPr>
              <a:t>单击此处输入你的正文，文字是您思想的提炼，请尽量言简意赅的阐述观点</a:t>
            </a:r>
          </a:p>
        </p:txBody>
      </p:sp>
      <p:sp>
        <p:nvSpPr>
          <p:cNvPr id="10" name="矩形: 圆角 9">
            <a:extLst>
              <a:ext uri="{FF2B5EF4-FFF2-40B4-BE49-F238E27FC236}">
                <a16:creationId xmlns:a16="http://schemas.microsoft.com/office/drawing/2014/main" id="{26C76C3F-B6B9-9B79-C12D-FC2785040B72}"/>
              </a:ext>
            </a:extLst>
          </p:cNvPr>
          <p:cNvSpPr>
            <a:spLocks/>
          </p:cNvSpPr>
          <p:nvPr/>
        </p:nvSpPr>
        <p:spPr>
          <a:xfrm>
            <a:off x="2641349" y="3281682"/>
            <a:ext cx="1545234" cy="777582"/>
          </a:xfrm>
          <a:prstGeom prst="roundRect">
            <a:avLst>
              <a:gd name="adj" fmla="val 25493"/>
            </a:avLst>
          </a:prstGeom>
          <a:solidFill>
            <a:schemeClr val="accent1"/>
          </a:solidFill>
          <a:ln>
            <a:noFill/>
          </a:ln>
          <a:effectLst>
            <a:outerShdw blurRad="254000" dist="127000" dir="5400000" algn="ctr" rotWithShape="0">
              <a:schemeClr val="accent1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FC14B7C9-2315-8145-A7BE-5CCB394F488F}"/>
              </a:ext>
            </a:extLst>
          </p:cNvPr>
          <p:cNvSpPr txBox="1"/>
          <p:nvPr/>
        </p:nvSpPr>
        <p:spPr>
          <a:xfrm>
            <a:off x="1587997" y="1411534"/>
            <a:ext cx="203132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dirty="0">
                <a:solidFill>
                  <a:schemeClr val="accent1"/>
                </a:solidFill>
                <a:latin typeface="+mj-ea"/>
                <a:ea typeface="+mj-ea"/>
              </a:rPr>
              <a:t>请添加小标题</a:t>
            </a:r>
            <a:endParaRPr lang="en-US" sz="2400" dirty="0">
              <a:solidFill>
                <a:schemeClr val="accent1"/>
              </a:solidFill>
              <a:latin typeface="+mj-ea"/>
              <a:ea typeface="+mj-ea"/>
            </a:endParaRPr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id="{C8C76086-520B-E84E-2F07-5E71695DF789}"/>
              </a:ext>
            </a:extLst>
          </p:cNvPr>
          <p:cNvSpPr txBox="1"/>
          <p:nvPr/>
        </p:nvSpPr>
        <p:spPr>
          <a:xfrm>
            <a:off x="1207694" y="3439640"/>
            <a:ext cx="10951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dirty="0">
                <a:solidFill>
                  <a:schemeClr val="bg1"/>
                </a:solidFill>
              </a:rPr>
              <a:t>123</a:t>
            </a:r>
            <a:r>
              <a:rPr lang="en-US" altLang="zh-CN" sz="2400" baseline="30000" dirty="0">
                <a:solidFill>
                  <a:schemeClr val="bg1"/>
                </a:solidFill>
              </a:rPr>
              <a:t>+</a:t>
            </a:r>
            <a:r>
              <a:rPr lang="zh-CN" altLang="en-US" sz="1600" dirty="0">
                <a:solidFill>
                  <a:schemeClr val="bg1"/>
                </a:solidFill>
              </a:rPr>
              <a:t>万</a:t>
            </a:r>
            <a:endParaRPr lang="zh-CN" altLang="en-US" sz="2400" dirty="0">
              <a:solidFill>
                <a:schemeClr val="bg1"/>
              </a:solidFill>
            </a:endParaRPr>
          </a:p>
        </p:txBody>
      </p:sp>
      <p:sp>
        <p:nvSpPr>
          <p:cNvPr id="22" name="文本框 21">
            <a:extLst>
              <a:ext uri="{FF2B5EF4-FFF2-40B4-BE49-F238E27FC236}">
                <a16:creationId xmlns:a16="http://schemas.microsoft.com/office/drawing/2014/main" id="{9652D95C-ED38-8F18-49DE-91EBCF9AEB2C}"/>
              </a:ext>
            </a:extLst>
          </p:cNvPr>
          <p:cNvSpPr txBox="1"/>
          <p:nvPr/>
        </p:nvSpPr>
        <p:spPr>
          <a:xfrm>
            <a:off x="2866380" y="3439641"/>
            <a:ext cx="10951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dirty="0">
                <a:solidFill>
                  <a:schemeClr val="bg1"/>
                </a:solidFill>
              </a:rPr>
              <a:t>541</a:t>
            </a:r>
            <a:r>
              <a:rPr lang="en-US" altLang="zh-CN" sz="2400" baseline="30000" dirty="0">
                <a:solidFill>
                  <a:schemeClr val="bg1"/>
                </a:solidFill>
              </a:rPr>
              <a:t>+</a:t>
            </a:r>
            <a:r>
              <a:rPr lang="zh-CN" altLang="en-US" sz="1600" dirty="0">
                <a:solidFill>
                  <a:schemeClr val="bg1"/>
                </a:solidFill>
              </a:rPr>
              <a:t>万</a:t>
            </a:r>
            <a:endParaRPr lang="zh-CN" altLang="en-US" sz="2400" dirty="0">
              <a:solidFill>
                <a:schemeClr val="bg1"/>
              </a:solidFill>
            </a:endParaRPr>
          </a:p>
        </p:txBody>
      </p:sp>
      <p:sp>
        <p:nvSpPr>
          <p:cNvPr id="24" name="文本框 23">
            <a:extLst>
              <a:ext uri="{FF2B5EF4-FFF2-40B4-BE49-F238E27FC236}">
                <a16:creationId xmlns:a16="http://schemas.microsoft.com/office/drawing/2014/main" id="{CCB84D3D-85C7-6BB0-D1FC-EC0AE2DC26A3}"/>
              </a:ext>
            </a:extLst>
          </p:cNvPr>
          <p:cNvSpPr txBox="1"/>
          <p:nvPr/>
        </p:nvSpPr>
        <p:spPr>
          <a:xfrm>
            <a:off x="6844325" y="1763324"/>
            <a:ext cx="203132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dirty="0">
                <a:solidFill>
                  <a:schemeClr val="accent1"/>
                </a:solidFill>
                <a:latin typeface="+mj-ea"/>
                <a:ea typeface="+mj-ea"/>
              </a:rPr>
              <a:t>请添加小标题</a:t>
            </a:r>
            <a:endParaRPr lang="en-US" sz="2400" dirty="0">
              <a:solidFill>
                <a:schemeClr val="accent1"/>
              </a:solidFill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68830845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7C144A91-E8CB-E5CA-ABF6-B9A1EA422A59}"/>
              </a:ext>
            </a:extLst>
          </p:cNvPr>
          <p:cNvPicPr>
            <a:picLocks/>
          </p:cNvPicPr>
          <p:nvPr>
            <p:custDataLst>
              <p:tags r:id="rId1"/>
            </p:custDataLst>
          </p:nvPr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507" t="30614" r="44321" b="46567"/>
          <a:stretch/>
        </p:blipFill>
        <p:spPr>
          <a:xfrm>
            <a:off x="4565021" y="1990806"/>
            <a:ext cx="2947656" cy="3684570"/>
          </a:xfrm>
          <a:prstGeom prst="roundRect">
            <a:avLst>
              <a:gd name="adj" fmla="val 6725"/>
            </a:avLst>
          </a:prstGeom>
          <a:effectLst/>
        </p:spPr>
      </p:pic>
      <p:grpSp>
        <p:nvGrpSpPr>
          <p:cNvPr id="2" name="组合 1">
            <a:extLst>
              <a:ext uri="{FF2B5EF4-FFF2-40B4-BE49-F238E27FC236}">
                <a16:creationId xmlns:a16="http://schemas.microsoft.com/office/drawing/2014/main" id="{F27E4765-8F40-7B87-1359-05CC5B6C790B}"/>
              </a:ext>
            </a:extLst>
          </p:cNvPr>
          <p:cNvGrpSpPr/>
          <p:nvPr/>
        </p:nvGrpSpPr>
        <p:grpSpPr>
          <a:xfrm>
            <a:off x="904819" y="1924131"/>
            <a:ext cx="3297525" cy="3865207"/>
            <a:chOff x="904819" y="1924131"/>
            <a:chExt cx="3297525" cy="3865207"/>
          </a:xfrm>
        </p:grpSpPr>
        <p:sp>
          <p:nvSpPr>
            <p:cNvPr id="8" name="文本框 7">
              <a:extLst>
                <a:ext uri="{FF2B5EF4-FFF2-40B4-BE49-F238E27FC236}">
                  <a16:creationId xmlns:a16="http://schemas.microsoft.com/office/drawing/2014/main" id="{D921B4B0-15E0-B953-2B93-85C66B4C3448}"/>
                </a:ext>
              </a:extLst>
            </p:cNvPr>
            <p:cNvSpPr txBox="1"/>
            <p:nvPr/>
          </p:nvSpPr>
          <p:spPr>
            <a:xfrm>
              <a:off x="904819" y="2309813"/>
              <a:ext cx="3297525" cy="13542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zh-CN" altLang="en-US" sz="1600" dirty="0"/>
                <a:t>单击此处输入你的正文，文字是您思想的提炼，为了最终演示发布的良好效果，请尽量言简意赅的阐述观点，单击此处输入你的正文</a:t>
              </a:r>
            </a:p>
          </p:txBody>
        </p:sp>
        <p:sp>
          <p:nvSpPr>
            <p:cNvPr id="9" name="文本框 8">
              <a:extLst>
                <a:ext uri="{FF2B5EF4-FFF2-40B4-BE49-F238E27FC236}">
                  <a16:creationId xmlns:a16="http://schemas.microsoft.com/office/drawing/2014/main" id="{EA586269-4E8E-AC7E-2553-125168E94548}"/>
                </a:ext>
              </a:extLst>
            </p:cNvPr>
            <p:cNvSpPr txBox="1"/>
            <p:nvPr/>
          </p:nvSpPr>
          <p:spPr>
            <a:xfrm>
              <a:off x="904820" y="1924131"/>
              <a:ext cx="172354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400" dirty="0">
                  <a:gradFill>
                    <a:gsLst>
                      <a:gs pos="100000">
                        <a:schemeClr val="accent2"/>
                      </a:gs>
                      <a:gs pos="30000">
                        <a:schemeClr val="accent1"/>
                      </a:gs>
                    </a:gsLst>
                    <a:lin ang="18900000" scaled="1"/>
                  </a:gradFill>
                  <a:latin typeface="+mj-ea"/>
                  <a:ea typeface="+mj-ea"/>
                </a:rPr>
                <a:t>添加小标题</a:t>
              </a:r>
              <a:endParaRPr lang="en-US" sz="2400" dirty="0">
                <a:gradFill>
                  <a:gsLst>
                    <a:gs pos="100000">
                      <a:schemeClr val="accent2"/>
                    </a:gs>
                    <a:gs pos="30000">
                      <a:schemeClr val="accent1"/>
                    </a:gs>
                  </a:gsLst>
                  <a:lin ang="18900000" scaled="1"/>
                </a:gradFill>
                <a:latin typeface="+mj-ea"/>
                <a:ea typeface="+mj-ea"/>
              </a:endParaRPr>
            </a:p>
          </p:txBody>
        </p:sp>
        <p:grpSp>
          <p:nvGrpSpPr>
            <p:cNvPr id="28" name="组合 27">
              <a:extLst>
                <a:ext uri="{FF2B5EF4-FFF2-40B4-BE49-F238E27FC236}">
                  <a16:creationId xmlns:a16="http://schemas.microsoft.com/office/drawing/2014/main" id="{28052781-40FA-E22C-E09E-97DB3F72EFCA}"/>
                </a:ext>
              </a:extLst>
            </p:cNvPr>
            <p:cNvGrpSpPr/>
            <p:nvPr/>
          </p:nvGrpSpPr>
          <p:grpSpPr>
            <a:xfrm>
              <a:off x="904820" y="4049439"/>
              <a:ext cx="3297524" cy="1739899"/>
              <a:chOff x="904820" y="4307252"/>
              <a:chExt cx="3297524" cy="1739899"/>
            </a:xfrm>
          </p:grpSpPr>
          <p:sp>
            <p:nvSpPr>
              <p:cNvPr id="15" name="文本框 14">
                <a:extLst>
                  <a:ext uri="{FF2B5EF4-FFF2-40B4-BE49-F238E27FC236}">
                    <a16:creationId xmlns:a16="http://schemas.microsoft.com/office/drawing/2014/main" id="{3B1A6C16-076E-8FB1-3346-E83137109A11}"/>
                  </a:ext>
                </a:extLst>
              </p:cNvPr>
              <p:cNvSpPr txBox="1"/>
              <p:nvPr/>
            </p:nvSpPr>
            <p:spPr>
              <a:xfrm>
                <a:off x="904820" y="4692934"/>
                <a:ext cx="3297524" cy="135421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zh-CN" altLang="en-US" sz="1600" dirty="0"/>
                  <a:t>单击此处输入你的正文，文字是您思想的提炼，为了最终演示发布的良好效果，请尽量言简意赅的阐述观点，单击此处输入你的正文</a:t>
                </a:r>
              </a:p>
            </p:txBody>
          </p:sp>
          <p:sp>
            <p:nvSpPr>
              <p:cNvPr id="16" name="文本框 15">
                <a:extLst>
                  <a:ext uri="{FF2B5EF4-FFF2-40B4-BE49-F238E27FC236}">
                    <a16:creationId xmlns:a16="http://schemas.microsoft.com/office/drawing/2014/main" id="{4CF936A8-8331-298C-D344-13319CFEF695}"/>
                  </a:ext>
                </a:extLst>
              </p:cNvPr>
              <p:cNvSpPr txBox="1"/>
              <p:nvPr/>
            </p:nvSpPr>
            <p:spPr>
              <a:xfrm>
                <a:off x="904820" y="4307252"/>
                <a:ext cx="1723549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sz="2400" dirty="0">
                    <a:gradFill>
                      <a:gsLst>
                        <a:gs pos="100000">
                          <a:schemeClr val="accent2"/>
                        </a:gs>
                        <a:gs pos="30000">
                          <a:schemeClr val="accent1"/>
                        </a:gs>
                      </a:gsLst>
                      <a:lin ang="18900000" scaled="1"/>
                    </a:gradFill>
                    <a:latin typeface="+mj-ea"/>
                    <a:ea typeface="+mj-ea"/>
                  </a:rPr>
                  <a:t>添加小标题</a:t>
                </a:r>
                <a:endParaRPr lang="en-US" sz="2400" dirty="0">
                  <a:gradFill>
                    <a:gsLst>
                      <a:gs pos="100000">
                        <a:schemeClr val="accent2"/>
                      </a:gs>
                      <a:gs pos="30000">
                        <a:schemeClr val="accent1"/>
                      </a:gs>
                    </a:gsLst>
                    <a:lin ang="18900000" scaled="1"/>
                  </a:gradFill>
                  <a:latin typeface="+mj-ea"/>
                  <a:ea typeface="+mj-ea"/>
                </a:endParaRPr>
              </a:p>
            </p:txBody>
          </p:sp>
        </p:grpSp>
      </p:grpSp>
      <p:sp>
        <p:nvSpPr>
          <p:cNvPr id="11" name="矩形: 圆角 10">
            <a:extLst>
              <a:ext uri="{FF2B5EF4-FFF2-40B4-BE49-F238E27FC236}">
                <a16:creationId xmlns:a16="http://schemas.microsoft.com/office/drawing/2014/main" id="{CB3D3B4F-830F-FF92-78F3-12CDBEAF24E4}"/>
              </a:ext>
            </a:extLst>
          </p:cNvPr>
          <p:cNvSpPr/>
          <p:nvPr/>
        </p:nvSpPr>
        <p:spPr>
          <a:xfrm>
            <a:off x="7980130" y="2011505"/>
            <a:ext cx="1919216" cy="601940"/>
          </a:xfrm>
          <a:prstGeom prst="roundRect">
            <a:avLst>
              <a:gd name="adj" fmla="val 24070"/>
            </a:avLst>
          </a:prstGeom>
          <a:solidFill>
            <a:schemeClr val="accent1"/>
          </a:solidFill>
          <a:ln>
            <a:noFill/>
          </a:ln>
          <a:effectLst>
            <a:outerShdw blurRad="254000" dist="127000" dir="5400000" algn="ctr" rotWithShape="0">
              <a:schemeClr val="accent2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1B8D7441-9D4E-DC58-ED5C-60AA636B059B}"/>
              </a:ext>
            </a:extLst>
          </p:cNvPr>
          <p:cNvSpPr txBox="1"/>
          <p:nvPr/>
        </p:nvSpPr>
        <p:spPr>
          <a:xfrm>
            <a:off x="8206204" y="2112420"/>
            <a:ext cx="14670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>
                <a:solidFill>
                  <a:schemeClr val="bg1"/>
                </a:solidFill>
                <a:latin typeface="+mj-ea"/>
                <a:ea typeface="+mj-ea"/>
              </a:rPr>
              <a:t>添加小标题</a:t>
            </a:r>
            <a:endParaRPr lang="en-US" sz="2000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29" name="文本框 28">
            <a:extLst>
              <a:ext uri="{FF2B5EF4-FFF2-40B4-BE49-F238E27FC236}">
                <a16:creationId xmlns:a16="http://schemas.microsoft.com/office/drawing/2014/main" id="{B163261B-E30E-39CF-9078-182676D53EB3}"/>
              </a:ext>
            </a:extLst>
          </p:cNvPr>
          <p:cNvSpPr txBox="1"/>
          <p:nvPr/>
        </p:nvSpPr>
        <p:spPr>
          <a:xfrm>
            <a:off x="7875355" y="2805113"/>
            <a:ext cx="3478500" cy="10341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dirty="0"/>
              <a:t>单击此处输入你的正文，文字是您思想的提炼，请尽量言简意赅的阐述观点，单击此处输入你的正文</a:t>
            </a:r>
            <a:endParaRPr lang="en-US" sz="1600" dirty="0"/>
          </a:p>
        </p:txBody>
      </p:sp>
      <p:sp>
        <p:nvSpPr>
          <p:cNvPr id="30" name="矩形: 圆角 29">
            <a:extLst>
              <a:ext uri="{FF2B5EF4-FFF2-40B4-BE49-F238E27FC236}">
                <a16:creationId xmlns:a16="http://schemas.microsoft.com/office/drawing/2014/main" id="{9DAE24FA-687A-905B-09F8-2C68ECA65DDB}"/>
              </a:ext>
            </a:extLst>
          </p:cNvPr>
          <p:cNvSpPr/>
          <p:nvPr/>
        </p:nvSpPr>
        <p:spPr>
          <a:xfrm>
            <a:off x="7989655" y="4343320"/>
            <a:ext cx="1449620" cy="1354217"/>
          </a:xfrm>
          <a:prstGeom prst="roundRect">
            <a:avLst>
              <a:gd name="adj" fmla="val 13674"/>
            </a:avLst>
          </a:prstGeom>
          <a:solidFill>
            <a:schemeClr val="accent1"/>
          </a:solidFill>
          <a:ln>
            <a:noFill/>
          </a:ln>
          <a:effectLst>
            <a:outerShdw blurRad="254000" dist="127000" dir="5400000" algn="ctr" rotWithShape="0">
              <a:schemeClr val="accent2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文本框 31">
            <a:extLst>
              <a:ext uri="{FF2B5EF4-FFF2-40B4-BE49-F238E27FC236}">
                <a16:creationId xmlns:a16="http://schemas.microsoft.com/office/drawing/2014/main" id="{EEF5C6CB-24CE-4684-E157-6C5056FB973B}"/>
              </a:ext>
            </a:extLst>
          </p:cNvPr>
          <p:cNvSpPr txBox="1"/>
          <p:nvPr/>
        </p:nvSpPr>
        <p:spPr>
          <a:xfrm>
            <a:off x="8111656" y="4677257"/>
            <a:ext cx="1279994" cy="6863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3200" dirty="0">
                <a:solidFill>
                  <a:schemeClr val="bg1"/>
                </a:solidFill>
                <a:latin typeface="+mj-ea"/>
                <a:ea typeface="+mj-ea"/>
              </a:rPr>
              <a:t>50W</a:t>
            </a:r>
            <a:endParaRPr lang="en-US" sz="3200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35" name="文本框 34">
            <a:extLst>
              <a:ext uri="{FF2B5EF4-FFF2-40B4-BE49-F238E27FC236}">
                <a16:creationId xmlns:a16="http://schemas.microsoft.com/office/drawing/2014/main" id="{A2765405-DE15-784F-5A27-AD53338C382E}"/>
              </a:ext>
            </a:extLst>
          </p:cNvPr>
          <p:cNvSpPr txBox="1"/>
          <p:nvPr/>
        </p:nvSpPr>
        <p:spPr>
          <a:xfrm>
            <a:off x="10173109" y="4851496"/>
            <a:ext cx="940336" cy="5447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2400" dirty="0">
                <a:solidFill>
                  <a:schemeClr val="bg1"/>
                </a:solidFill>
              </a:rPr>
              <a:t>50%</a:t>
            </a:r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36" name="矩形: 圆角 35">
            <a:extLst>
              <a:ext uri="{FF2B5EF4-FFF2-40B4-BE49-F238E27FC236}">
                <a16:creationId xmlns:a16="http://schemas.microsoft.com/office/drawing/2014/main" id="{B35E10A7-B980-C506-DBAB-641CDA17CBD4}"/>
              </a:ext>
            </a:extLst>
          </p:cNvPr>
          <p:cNvSpPr/>
          <p:nvPr/>
        </p:nvSpPr>
        <p:spPr>
          <a:xfrm>
            <a:off x="9759718" y="4343320"/>
            <a:ext cx="1449620" cy="1354217"/>
          </a:xfrm>
          <a:prstGeom prst="roundRect">
            <a:avLst>
              <a:gd name="adj" fmla="val 13674"/>
            </a:avLst>
          </a:prstGeom>
          <a:solidFill>
            <a:schemeClr val="accent1"/>
          </a:solidFill>
          <a:ln>
            <a:noFill/>
          </a:ln>
          <a:effectLst>
            <a:outerShdw blurRad="254000" dist="127000" dir="5400000" algn="ctr" rotWithShape="0">
              <a:schemeClr val="accent2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文本框 36">
            <a:extLst>
              <a:ext uri="{FF2B5EF4-FFF2-40B4-BE49-F238E27FC236}">
                <a16:creationId xmlns:a16="http://schemas.microsoft.com/office/drawing/2014/main" id="{9385C73F-296C-7BF1-6B4C-36863FD7B1C8}"/>
              </a:ext>
            </a:extLst>
          </p:cNvPr>
          <p:cNvSpPr txBox="1"/>
          <p:nvPr/>
        </p:nvSpPr>
        <p:spPr>
          <a:xfrm>
            <a:off x="9938869" y="4677257"/>
            <a:ext cx="1338786" cy="6863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3200" dirty="0">
                <a:solidFill>
                  <a:schemeClr val="bg1"/>
                </a:solidFill>
                <a:latin typeface="+mj-ea"/>
                <a:ea typeface="+mj-ea"/>
              </a:rPr>
              <a:t>50%</a:t>
            </a:r>
            <a:endParaRPr lang="en-US" sz="3200" dirty="0">
              <a:solidFill>
                <a:schemeClr val="bg1"/>
              </a:solidFill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408147131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表格 18">
            <a:extLst>
              <a:ext uri="{FF2B5EF4-FFF2-40B4-BE49-F238E27FC236}">
                <a16:creationId xmlns:a16="http://schemas.microsoft.com/office/drawing/2014/main" id="{E8826C58-80BF-FF5F-9786-756390F0D76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11543308"/>
              </p:ext>
            </p:extLst>
          </p:nvPr>
        </p:nvGraphicFramePr>
        <p:xfrm>
          <a:off x="980846" y="3597139"/>
          <a:ext cx="10237815" cy="2460846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1462545">
                  <a:extLst>
                    <a:ext uri="{9D8B030D-6E8A-4147-A177-3AD203B41FA5}">
                      <a16:colId xmlns:a16="http://schemas.microsoft.com/office/drawing/2014/main" val="1847110514"/>
                    </a:ext>
                  </a:extLst>
                </a:gridCol>
                <a:gridCol w="1462545">
                  <a:extLst>
                    <a:ext uri="{9D8B030D-6E8A-4147-A177-3AD203B41FA5}">
                      <a16:colId xmlns:a16="http://schemas.microsoft.com/office/drawing/2014/main" val="1261846167"/>
                    </a:ext>
                  </a:extLst>
                </a:gridCol>
                <a:gridCol w="1462545">
                  <a:extLst>
                    <a:ext uri="{9D8B030D-6E8A-4147-A177-3AD203B41FA5}">
                      <a16:colId xmlns:a16="http://schemas.microsoft.com/office/drawing/2014/main" val="2770654712"/>
                    </a:ext>
                  </a:extLst>
                </a:gridCol>
                <a:gridCol w="1462545">
                  <a:extLst>
                    <a:ext uri="{9D8B030D-6E8A-4147-A177-3AD203B41FA5}">
                      <a16:colId xmlns:a16="http://schemas.microsoft.com/office/drawing/2014/main" val="591255275"/>
                    </a:ext>
                  </a:extLst>
                </a:gridCol>
                <a:gridCol w="1462545">
                  <a:extLst>
                    <a:ext uri="{9D8B030D-6E8A-4147-A177-3AD203B41FA5}">
                      <a16:colId xmlns:a16="http://schemas.microsoft.com/office/drawing/2014/main" val="534716265"/>
                    </a:ext>
                  </a:extLst>
                </a:gridCol>
                <a:gridCol w="1462545">
                  <a:extLst>
                    <a:ext uri="{9D8B030D-6E8A-4147-A177-3AD203B41FA5}">
                      <a16:colId xmlns:a16="http://schemas.microsoft.com/office/drawing/2014/main" val="2590600792"/>
                    </a:ext>
                  </a:extLst>
                </a:gridCol>
                <a:gridCol w="1462545">
                  <a:extLst>
                    <a:ext uri="{9D8B030D-6E8A-4147-A177-3AD203B41FA5}">
                      <a16:colId xmlns:a16="http://schemas.microsoft.com/office/drawing/2014/main" val="4187801653"/>
                    </a:ext>
                  </a:extLst>
                </a:gridCol>
              </a:tblGrid>
              <a:tr h="410141">
                <a:tc>
                  <a:txBody>
                    <a:bodyPr/>
                    <a:lstStyle/>
                    <a:p>
                      <a:pPr algn="ctr"/>
                      <a:endParaRPr 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小标题</a:t>
                      </a:r>
                      <a:endParaRPr lang="en-US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CN" altLang="en-US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小标题</a:t>
                      </a:r>
                      <a:endParaRPr lang="en-US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CN" altLang="en-US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小标题</a:t>
                      </a:r>
                      <a:endParaRPr lang="en-US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CN" altLang="en-US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小标题</a:t>
                      </a:r>
                      <a:endParaRPr lang="en-US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CN" altLang="en-US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小标题</a:t>
                      </a:r>
                      <a:endParaRPr lang="en-US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小计</a:t>
                      </a:r>
                      <a:endParaRPr lang="en-US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65451044"/>
                  </a:ext>
                </a:extLst>
              </a:tr>
              <a:tr h="410141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dirty="0"/>
                        <a:t>类别</a:t>
                      </a:r>
                      <a:r>
                        <a:rPr lang="en-US" altLang="zh-CN" sz="1600" dirty="0"/>
                        <a:t>01</a:t>
                      </a:r>
                      <a:endParaRPr lang="en-US" sz="16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/>
                        <a:t>33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/>
                        <a:t>65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/>
                        <a:t>14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solidFill>
                            <a:schemeClr val="tx1"/>
                          </a:solidFill>
                        </a:rPr>
                        <a:t>39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/>
                        <a:t>89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/>
                        <a:t>4142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0169181"/>
                  </a:ext>
                </a:extLst>
              </a:tr>
              <a:tr h="410141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dirty="0"/>
                        <a:t>类别</a:t>
                      </a:r>
                      <a:r>
                        <a:rPr lang="en-US" altLang="zh-CN" sz="1600" dirty="0"/>
                        <a:t>02</a:t>
                      </a:r>
                      <a:endParaRPr lang="en-US" sz="16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solidFill>
                            <a:schemeClr val="tx1"/>
                          </a:solidFill>
                        </a:rPr>
                        <a:t>62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/>
                        <a:t>55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/>
                        <a:t>43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solidFill>
                            <a:schemeClr val="tx1"/>
                          </a:solidFill>
                        </a:rPr>
                        <a:t>985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/>
                        <a:t>125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/>
                        <a:t>1336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0321253"/>
                  </a:ext>
                </a:extLst>
              </a:tr>
              <a:tr h="410141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dirty="0"/>
                        <a:t>类别</a:t>
                      </a:r>
                      <a:r>
                        <a:rPr lang="en-US" altLang="zh-CN" sz="1600" dirty="0"/>
                        <a:t>03</a:t>
                      </a:r>
                      <a:endParaRPr lang="en-US" sz="16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/>
                        <a:t>33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/>
                        <a:t>-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/>
                        <a:t>68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solidFill>
                            <a:schemeClr val="tx1"/>
                          </a:solidFill>
                        </a:rPr>
                        <a:t>69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/>
                        <a:t>110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/>
                        <a:t>4435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4330426"/>
                  </a:ext>
                </a:extLst>
              </a:tr>
              <a:tr h="410141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dirty="0"/>
                        <a:t>类别</a:t>
                      </a:r>
                      <a:r>
                        <a:rPr lang="en-US" altLang="zh-CN" sz="1600" dirty="0"/>
                        <a:t>04</a:t>
                      </a:r>
                      <a:endParaRPr lang="en-US" sz="16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/>
                        <a:t>69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/>
                        <a:t>32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/>
                        <a:t>95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solidFill>
                            <a:schemeClr val="tx1"/>
                          </a:solidFill>
                        </a:rPr>
                        <a:t>64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/>
                        <a:t>33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/>
                        <a:t>8025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75235759"/>
                  </a:ext>
                </a:extLst>
              </a:tr>
              <a:tr h="410141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dirty="0">
                          <a:gradFill>
                            <a:gsLst>
                              <a:gs pos="100000">
                                <a:schemeClr val="accent2"/>
                              </a:gs>
                              <a:gs pos="30000">
                                <a:schemeClr val="accent1"/>
                              </a:gs>
                            </a:gsLst>
                            <a:lin ang="18900000" scaled="1"/>
                          </a:gradFill>
                          <a:latin typeface="+mj-ea"/>
                          <a:ea typeface="+mj-ea"/>
                        </a:rPr>
                        <a:t>合计</a:t>
                      </a:r>
                      <a:endParaRPr lang="en-US" sz="1600" dirty="0">
                        <a:gradFill>
                          <a:gsLst>
                            <a:gs pos="100000">
                              <a:schemeClr val="accent2"/>
                            </a:gs>
                            <a:gs pos="30000">
                              <a:schemeClr val="accent1"/>
                            </a:gs>
                          </a:gsLst>
                          <a:lin ang="18900000" scaled="1"/>
                        </a:gradFill>
                        <a:latin typeface="+mj-ea"/>
                        <a:ea typeface="+mj-ea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gradFill>
                            <a:gsLst>
                              <a:gs pos="100000">
                                <a:schemeClr val="accent2"/>
                              </a:gs>
                              <a:gs pos="30000">
                                <a:schemeClr val="accent1"/>
                              </a:gs>
                            </a:gsLst>
                            <a:lin ang="18900000" scaled="1"/>
                          </a:gradFill>
                          <a:latin typeface="+mj-ea"/>
                          <a:ea typeface="+mj-ea"/>
                        </a:rPr>
                        <a:t>123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gradFill>
                            <a:gsLst>
                              <a:gs pos="100000">
                                <a:schemeClr val="accent2"/>
                              </a:gs>
                              <a:gs pos="30000">
                                <a:schemeClr val="accent1"/>
                              </a:gs>
                            </a:gsLst>
                            <a:lin ang="18900000" scaled="1"/>
                          </a:gradFill>
                          <a:latin typeface="+mj-ea"/>
                          <a:ea typeface="+mj-ea"/>
                        </a:rPr>
                        <a:t>149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gradFill>
                            <a:gsLst>
                              <a:gs pos="100000">
                                <a:schemeClr val="accent2"/>
                              </a:gs>
                              <a:gs pos="30000">
                                <a:schemeClr val="accent1"/>
                              </a:gs>
                            </a:gsLst>
                            <a:lin ang="18900000" scaled="1"/>
                          </a:gradFill>
                          <a:latin typeface="+mj-ea"/>
                          <a:ea typeface="+mj-ea"/>
                        </a:rPr>
                        <a:t>243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gradFill>
                            <a:gsLst>
                              <a:gs pos="100000">
                                <a:schemeClr val="accent2"/>
                              </a:gs>
                              <a:gs pos="30000">
                                <a:schemeClr val="accent1"/>
                              </a:gs>
                            </a:gsLst>
                            <a:lin ang="18900000" scaled="1"/>
                          </a:gradFill>
                          <a:latin typeface="+mj-ea"/>
                          <a:ea typeface="+mj-ea"/>
                        </a:rPr>
                        <a:t>567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gradFill>
                            <a:gsLst>
                              <a:gs pos="100000">
                                <a:schemeClr val="accent2"/>
                              </a:gs>
                              <a:gs pos="30000">
                                <a:schemeClr val="accent1"/>
                              </a:gs>
                            </a:gsLst>
                            <a:lin ang="18900000" scaled="1"/>
                          </a:gradFill>
                          <a:latin typeface="+mj-ea"/>
                          <a:ea typeface="+mj-ea"/>
                        </a:rPr>
                        <a:t>1423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solidFill>
                            <a:schemeClr val="accent1"/>
                          </a:solidFill>
                          <a:latin typeface="+mj-ea"/>
                          <a:ea typeface="+mj-ea"/>
                        </a:rPr>
                        <a:t>11256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62537358"/>
                  </a:ext>
                </a:extLst>
              </a:tr>
            </a:tbl>
          </a:graphicData>
        </a:graphic>
      </p:graphicFrame>
      <p:pic>
        <p:nvPicPr>
          <p:cNvPr id="3" name="图片 2">
            <a:extLst>
              <a:ext uri="{FF2B5EF4-FFF2-40B4-BE49-F238E27FC236}">
                <a16:creationId xmlns:a16="http://schemas.microsoft.com/office/drawing/2014/main" id="{9E203FDF-EDA9-41D6-C852-B2133BE83348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088" b="5088"/>
          <a:stretch/>
        </p:blipFill>
        <p:spPr>
          <a:xfrm>
            <a:off x="996799" y="1550353"/>
            <a:ext cx="3557413" cy="1799033"/>
          </a:xfrm>
          <a:prstGeom prst="roundRect">
            <a:avLst>
              <a:gd name="adj" fmla="val 11019"/>
            </a:avLst>
          </a:prstGeom>
          <a:effectLst/>
        </p:spPr>
      </p:pic>
      <p:sp>
        <p:nvSpPr>
          <p:cNvPr id="4" name="文本框 3">
            <a:extLst>
              <a:ext uri="{FF2B5EF4-FFF2-40B4-BE49-F238E27FC236}">
                <a16:creationId xmlns:a16="http://schemas.microsoft.com/office/drawing/2014/main" id="{A5A7658E-A34E-04A8-225B-56A9267FD10B}"/>
              </a:ext>
            </a:extLst>
          </p:cNvPr>
          <p:cNvSpPr txBox="1"/>
          <p:nvPr/>
        </p:nvSpPr>
        <p:spPr>
          <a:xfrm>
            <a:off x="5033024" y="1464628"/>
            <a:ext cx="6301726" cy="1259136"/>
          </a:xfrm>
          <a:prstGeom prst="rect">
            <a:avLst/>
          </a:prstGeom>
          <a:noFill/>
          <a:effectLst/>
        </p:spPr>
        <p:txBody>
          <a:bodyPr wrap="square" lIns="86814" tIns="43407" rIns="86814" bIns="43407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2000" dirty="0">
                <a:latin typeface="+mn-ea"/>
              </a:rPr>
              <a:t>单击此处输入你的正文，文字是您思想的提炼，为了最终演示发布的良好效果，请尽量言简意赅的阐述，单击此处输入你的正文</a:t>
            </a: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8FE29F11-B87F-5141-E639-E048969B084D}"/>
              </a:ext>
            </a:extLst>
          </p:cNvPr>
          <p:cNvSpPr txBox="1"/>
          <p:nvPr/>
        </p:nvSpPr>
        <p:spPr>
          <a:xfrm>
            <a:off x="6858498" y="2721413"/>
            <a:ext cx="4445888" cy="709370"/>
          </a:xfrm>
          <a:prstGeom prst="rect">
            <a:avLst/>
          </a:prstGeom>
          <a:noFill/>
          <a:effectLst/>
        </p:spPr>
        <p:txBody>
          <a:bodyPr wrap="square" lIns="86814" tIns="43407" rIns="86814" bIns="43407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dirty="0">
                <a:latin typeface="+mn-ea"/>
              </a:rPr>
              <a:t>单击此处输入你的正文，文字是您思想的提炼请尽量言简意赅的阐述观点</a:t>
            </a:r>
            <a:endParaRPr lang="en-US" sz="1600" dirty="0">
              <a:latin typeface="+mn-ea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AAD4F6E6-64B4-A4D0-7FB0-0C393C2643A5}"/>
              </a:ext>
            </a:extLst>
          </p:cNvPr>
          <p:cNvSpPr txBox="1"/>
          <p:nvPr/>
        </p:nvSpPr>
        <p:spPr>
          <a:xfrm>
            <a:off x="5033024" y="2750299"/>
            <a:ext cx="1631036" cy="651599"/>
          </a:xfrm>
          <a:prstGeom prst="rect">
            <a:avLst/>
          </a:prstGeom>
          <a:noFill/>
          <a:effectLst/>
        </p:spPr>
        <p:txBody>
          <a:bodyPr wrap="square" lIns="86814" tIns="43407" rIns="86814" bIns="43407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3000" dirty="0">
                <a:gradFill>
                  <a:gsLst>
                    <a:gs pos="100000">
                      <a:schemeClr val="accent2"/>
                    </a:gs>
                    <a:gs pos="30000">
                      <a:schemeClr val="accent1"/>
                    </a:gs>
                  </a:gsLst>
                  <a:lin ang="18900000" scaled="1"/>
                </a:gradFill>
                <a:latin typeface="+mj-ea"/>
                <a:ea typeface="+mj-ea"/>
              </a:rPr>
              <a:t>3000+</a:t>
            </a:r>
            <a:endParaRPr lang="en-US" sz="3000" dirty="0">
              <a:gradFill>
                <a:gsLst>
                  <a:gs pos="100000">
                    <a:schemeClr val="accent2"/>
                  </a:gs>
                  <a:gs pos="30000">
                    <a:schemeClr val="accent1"/>
                  </a:gs>
                </a:gsLst>
                <a:lin ang="18900000" scaled="1"/>
              </a:gradFill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1045899650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C9A22A9C-4C56-66E7-7CAD-68B9BD16B6AD}"/>
              </a:ext>
            </a:extLst>
          </p:cNvPr>
          <p:cNvSpPr txBox="1"/>
          <p:nvPr/>
        </p:nvSpPr>
        <p:spPr>
          <a:xfrm>
            <a:off x="2722817" y="1834346"/>
            <a:ext cx="674636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7200" dirty="0">
                <a:solidFill>
                  <a:schemeClr val="bg1">
                    <a:alpha val="10000"/>
                  </a:schemeClr>
                </a:solidFill>
                <a:effectLst>
                  <a:reflection blurRad="38100" stA="15000" endPos="50000" dist="25400" dir="5400000" sy="-100000" algn="bl" rotWithShape="0"/>
                </a:effectLst>
                <a:latin typeface="+mj-ea"/>
                <a:ea typeface="+mj-ea"/>
              </a:rPr>
              <a:t>PART THREE</a:t>
            </a:r>
            <a:endParaRPr lang="zh-CN" altLang="en-US" sz="7200" dirty="0">
              <a:solidFill>
                <a:schemeClr val="bg1">
                  <a:alpha val="10000"/>
                </a:schemeClr>
              </a:solidFill>
              <a:effectLst>
                <a:reflection blurRad="38100" stA="15000" endPos="50000" dist="25400" dir="5400000" sy="-100000" algn="bl" rotWithShape="0"/>
              </a:effectLst>
              <a:latin typeface="+mj-ea"/>
              <a:ea typeface="+mj-ea"/>
            </a:endParaRP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06DEAED3-9E6B-EA2D-9777-E01A3AC228CD}"/>
              </a:ext>
            </a:extLst>
          </p:cNvPr>
          <p:cNvSpPr txBox="1"/>
          <p:nvPr/>
        </p:nvSpPr>
        <p:spPr>
          <a:xfrm>
            <a:off x="2618126" y="2992329"/>
            <a:ext cx="6955750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algn="ctr">
              <a:defRPr sz="8800">
                <a:solidFill>
                  <a:schemeClr val="bg1"/>
                </a:solidFill>
                <a:effectLst>
                  <a:reflection blurRad="38100" stA="11000" endPos="50000" dist="38100" dir="5400000" sy="-100000" algn="bl" rotWithShape="0"/>
                </a:effectLst>
                <a:latin typeface="+mj-ea"/>
                <a:ea typeface="+mj-ea"/>
              </a:defRPr>
            </a:lvl1pPr>
          </a:lstStyle>
          <a:p>
            <a:r>
              <a:rPr lang="zh-CN" altLang="en-US" dirty="0"/>
              <a:t>推广人员安排</a:t>
            </a: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267B4706-8723-FEC6-579D-FD7C3F96FD61}"/>
              </a:ext>
            </a:extLst>
          </p:cNvPr>
          <p:cNvSpPr txBox="1"/>
          <p:nvPr/>
        </p:nvSpPr>
        <p:spPr>
          <a:xfrm>
            <a:off x="2722817" y="4438879"/>
            <a:ext cx="674636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8800">
                <a:solidFill>
                  <a:schemeClr val="bg1"/>
                </a:solidFill>
                <a:effectLst>
                  <a:reflection blurRad="38100" stA="11000" endPos="50000" dist="38100" dir="5400000" sy="-100000" algn="bl" rotWithShape="0"/>
                </a:effectLst>
                <a:latin typeface="+mj-ea"/>
                <a:ea typeface="+mj-ea"/>
              </a:defRPr>
            </a:lvl1pPr>
          </a:lstStyle>
          <a:p>
            <a:pPr algn="dist"/>
            <a:r>
              <a:rPr lang="en-US" altLang="zh-CN" sz="3200" dirty="0">
                <a:effectLst/>
                <a:latin typeface="+mn-lt"/>
              </a:rPr>
              <a:t>Extension personnel arrangement</a:t>
            </a:r>
            <a:endParaRPr lang="zh-CN" altLang="en-US" sz="3200" dirty="0">
              <a:effectLst/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74400526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aoding-1">
            <a:extLst>
              <a:ext uri="{FF2B5EF4-FFF2-40B4-BE49-F238E27FC236}">
                <a16:creationId xmlns:a16="http://schemas.microsoft.com/office/drawing/2014/main" id="{9AE2AB19-45A0-E081-5332-331F2A7F50F3}"/>
              </a:ext>
            </a:extLst>
          </p:cNvPr>
          <p:cNvSpPr/>
          <p:nvPr/>
        </p:nvSpPr>
        <p:spPr>
          <a:xfrm>
            <a:off x="2637731" y="2396745"/>
            <a:ext cx="6977815" cy="116721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84" extrusionOk="0">
                <a:moveTo>
                  <a:pt x="0" y="21562"/>
                </a:moveTo>
                <a:lnTo>
                  <a:pt x="0" y="825"/>
                </a:lnTo>
                <a:cubicBezTo>
                  <a:pt x="1" y="602"/>
                  <a:pt x="41" y="389"/>
                  <a:pt x="111" y="234"/>
                </a:cubicBezTo>
                <a:cubicBezTo>
                  <a:pt x="186" y="68"/>
                  <a:pt x="289" y="-16"/>
                  <a:pt x="393" y="2"/>
                </a:cubicBezTo>
                <a:lnTo>
                  <a:pt x="21245" y="2"/>
                </a:lnTo>
                <a:cubicBezTo>
                  <a:pt x="21350" y="5"/>
                  <a:pt x="21448" y="111"/>
                  <a:pt x="21516" y="292"/>
                </a:cubicBezTo>
                <a:cubicBezTo>
                  <a:pt x="21570" y="437"/>
                  <a:pt x="21599" y="619"/>
                  <a:pt x="21600" y="808"/>
                </a:cubicBezTo>
                <a:lnTo>
                  <a:pt x="21600" y="21584"/>
                </a:lnTo>
              </a:path>
            </a:pathLst>
          </a:custGeom>
          <a:noFill/>
          <a:ln w="22860" cap="flat">
            <a:solidFill>
              <a:schemeClr val="accent2"/>
            </a:solidFill>
            <a:prstDash val="solid"/>
            <a:miter lim="400000"/>
          </a:ln>
          <a:effectLst/>
        </p:spPr>
        <p:txBody>
          <a:bodyPr wrap="none" lIns="0" tIns="0" rIns="0" bIns="0" numCol="1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Tx/>
              <a:buNone/>
              <a:tabLst/>
              <a:defRPr sz="3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kumimoji="0" sz="144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OPPOSans R" panose="00020600040101010101" pitchFamily="18" charset="-122"/>
              <a:ea typeface="微软雅黑"/>
              <a:cs typeface="+mn-cs"/>
              <a:sym typeface="Helvetica Neue Medium"/>
            </a:endParaRPr>
          </a:p>
        </p:txBody>
      </p:sp>
      <p:sp>
        <p:nvSpPr>
          <p:cNvPr id="3" name="gaoding-3">
            <a:extLst>
              <a:ext uri="{FF2B5EF4-FFF2-40B4-BE49-F238E27FC236}">
                <a16:creationId xmlns:a16="http://schemas.microsoft.com/office/drawing/2014/main" id="{54DF2950-AA54-AF6B-B90B-91F8513052D2}"/>
              </a:ext>
            </a:extLst>
          </p:cNvPr>
          <p:cNvSpPr/>
          <p:nvPr/>
        </p:nvSpPr>
        <p:spPr>
          <a:xfrm flipV="1">
            <a:off x="6111622" y="1996576"/>
            <a:ext cx="20732" cy="1586399"/>
          </a:xfrm>
          <a:prstGeom prst="line">
            <a:avLst/>
          </a:prstGeom>
          <a:noFill/>
          <a:ln w="22860" cap="flat">
            <a:solidFill>
              <a:schemeClr val="accent2"/>
            </a:solidFill>
            <a:prstDash val="solid"/>
            <a:miter lim="400000"/>
          </a:ln>
          <a:effectLst/>
        </p:spPr>
        <p:txBody>
          <a:bodyPr wrap="none" lIns="0" tIns="0" rIns="0" bIns="0" numCol="1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Tx/>
              <a:buNone/>
              <a:tabLst/>
              <a:defRPr sz="3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kumimoji="0" sz="144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OPPOSans R" panose="00020600040101010101" pitchFamily="18" charset="-122"/>
              <a:ea typeface="微软雅黑"/>
              <a:cs typeface="+mn-cs"/>
              <a:sym typeface="Helvetica Neue Medium"/>
            </a:endParaRPr>
          </a:p>
        </p:txBody>
      </p:sp>
      <p:sp>
        <p:nvSpPr>
          <p:cNvPr id="4" name="gaoding-4">
            <a:extLst>
              <a:ext uri="{FF2B5EF4-FFF2-40B4-BE49-F238E27FC236}">
                <a16:creationId xmlns:a16="http://schemas.microsoft.com/office/drawing/2014/main" id="{6D6AA7D9-9329-DC27-8845-5D9A24F1E0EC}"/>
              </a:ext>
            </a:extLst>
          </p:cNvPr>
          <p:cNvSpPr/>
          <p:nvPr/>
        </p:nvSpPr>
        <p:spPr>
          <a:xfrm>
            <a:off x="4877370" y="1493533"/>
            <a:ext cx="2510312" cy="55393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17" y="0"/>
                </a:moveTo>
                <a:lnTo>
                  <a:pt x="20683" y="0"/>
                </a:lnTo>
                <a:cubicBezTo>
                  <a:pt x="20815" y="0"/>
                  <a:pt x="20914" y="0"/>
                  <a:pt x="20998" y="25"/>
                </a:cubicBezTo>
                <a:cubicBezTo>
                  <a:pt x="21082" y="51"/>
                  <a:pt x="21150" y="102"/>
                  <a:pt x="21221" y="204"/>
                </a:cubicBezTo>
                <a:cubicBezTo>
                  <a:pt x="21299" y="332"/>
                  <a:pt x="21368" y="534"/>
                  <a:pt x="21425" y="792"/>
                </a:cubicBezTo>
                <a:cubicBezTo>
                  <a:pt x="21482" y="1051"/>
                  <a:pt x="21527" y="1365"/>
                  <a:pt x="21555" y="1716"/>
                </a:cubicBezTo>
                <a:cubicBezTo>
                  <a:pt x="21578" y="2037"/>
                  <a:pt x="21589" y="2349"/>
                  <a:pt x="21594" y="2732"/>
                </a:cubicBezTo>
                <a:cubicBezTo>
                  <a:pt x="21600" y="3115"/>
                  <a:pt x="21600" y="3568"/>
                  <a:pt x="21600" y="4173"/>
                </a:cubicBezTo>
                <a:lnTo>
                  <a:pt x="21600" y="17445"/>
                </a:lnTo>
                <a:cubicBezTo>
                  <a:pt x="21600" y="18041"/>
                  <a:pt x="21600" y="18490"/>
                  <a:pt x="21594" y="18870"/>
                </a:cubicBezTo>
                <a:cubicBezTo>
                  <a:pt x="21589" y="19251"/>
                  <a:pt x="21578" y="19563"/>
                  <a:pt x="21555" y="19884"/>
                </a:cubicBezTo>
                <a:cubicBezTo>
                  <a:pt x="21527" y="20235"/>
                  <a:pt x="21482" y="20549"/>
                  <a:pt x="21425" y="20808"/>
                </a:cubicBezTo>
                <a:cubicBezTo>
                  <a:pt x="21368" y="21066"/>
                  <a:pt x="21299" y="21268"/>
                  <a:pt x="21221" y="21396"/>
                </a:cubicBezTo>
                <a:cubicBezTo>
                  <a:pt x="21150" y="21498"/>
                  <a:pt x="21082" y="21549"/>
                  <a:pt x="20997" y="21575"/>
                </a:cubicBezTo>
                <a:cubicBezTo>
                  <a:pt x="20913" y="21600"/>
                  <a:pt x="20813" y="21600"/>
                  <a:pt x="20679" y="21600"/>
                </a:cubicBezTo>
                <a:lnTo>
                  <a:pt x="917" y="21600"/>
                </a:lnTo>
                <a:cubicBezTo>
                  <a:pt x="785" y="21600"/>
                  <a:pt x="686" y="21600"/>
                  <a:pt x="602" y="21575"/>
                </a:cubicBezTo>
                <a:cubicBezTo>
                  <a:pt x="518" y="21549"/>
                  <a:pt x="450" y="21498"/>
                  <a:pt x="379" y="21396"/>
                </a:cubicBezTo>
                <a:cubicBezTo>
                  <a:pt x="301" y="21268"/>
                  <a:pt x="232" y="21066"/>
                  <a:pt x="175" y="20808"/>
                </a:cubicBezTo>
                <a:cubicBezTo>
                  <a:pt x="118" y="20549"/>
                  <a:pt x="73" y="20235"/>
                  <a:pt x="45" y="19884"/>
                </a:cubicBezTo>
                <a:cubicBezTo>
                  <a:pt x="22" y="19563"/>
                  <a:pt x="11" y="19251"/>
                  <a:pt x="6" y="18868"/>
                </a:cubicBezTo>
                <a:cubicBezTo>
                  <a:pt x="0" y="18485"/>
                  <a:pt x="0" y="18032"/>
                  <a:pt x="0" y="17427"/>
                </a:cubicBezTo>
                <a:lnTo>
                  <a:pt x="0" y="4155"/>
                </a:lnTo>
                <a:cubicBezTo>
                  <a:pt x="0" y="3559"/>
                  <a:pt x="0" y="3110"/>
                  <a:pt x="6" y="2730"/>
                </a:cubicBezTo>
                <a:cubicBezTo>
                  <a:pt x="11" y="2349"/>
                  <a:pt x="22" y="2037"/>
                  <a:pt x="45" y="1716"/>
                </a:cubicBezTo>
                <a:cubicBezTo>
                  <a:pt x="73" y="1365"/>
                  <a:pt x="118" y="1051"/>
                  <a:pt x="175" y="792"/>
                </a:cubicBezTo>
                <a:cubicBezTo>
                  <a:pt x="232" y="534"/>
                  <a:pt x="301" y="332"/>
                  <a:pt x="379" y="204"/>
                </a:cubicBezTo>
                <a:cubicBezTo>
                  <a:pt x="450" y="102"/>
                  <a:pt x="518" y="51"/>
                  <a:pt x="603" y="25"/>
                </a:cubicBezTo>
                <a:cubicBezTo>
                  <a:pt x="687" y="0"/>
                  <a:pt x="787" y="0"/>
                  <a:pt x="921" y="0"/>
                </a:cubicBezTo>
                <a:lnTo>
                  <a:pt x="917" y="0"/>
                </a:lnTo>
                <a:close/>
              </a:path>
            </a:pathLst>
          </a:custGeom>
          <a:gradFill>
            <a:gsLst>
              <a:gs pos="0">
                <a:schemeClr val="accent1">
                  <a:lumMod val="90000"/>
                  <a:lumOff val="10000"/>
                </a:schemeClr>
              </a:gs>
              <a:gs pos="94000">
                <a:schemeClr val="accent1"/>
              </a:gs>
            </a:gsLst>
            <a:lin ang="2700000" scaled="0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none" lIns="41148" tIns="20574" rIns="41148" bIns="2057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Tx/>
              <a:buNone/>
              <a:tabLst/>
              <a:defRPr/>
            </a:pPr>
            <a:endParaRPr kumimoji="0" sz="162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OPPOSans R" panose="00020600040101010101" pitchFamily="18" charset="-122"/>
              <a:ea typeface="微软雅黑"/>
              <a:cs typeface="+mn-cs"/>
            </a:endParaRPr>
          </a:p>
        </p:txBody>
      </p:sp>
      <p:sp>
        <p:nvSpPr>
          <p:cNvPr id="5" name="gaoding-5">
            <a:extLst>
              <a:ext uri="{FF2B5EF4-FFF2-40B4-BE49-F238E27FC236}">
                <a16:creationId xmlns:a16="http://schemas.microsoft.com/office/drawing/2014/main" id="{9D3D1119-0471-3565-6783-0EEDC9A181A6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5043673" y="1377729"/>
            <a:ext cx="774115" cy="774115"/>
          </a:xfrm>
          <a:prstGeom prst="ellipse">
            <a:avLst/>
          </a:prstGeom>
          <a:solidFill>
            <a:schemeClr val="bg1"/>
          </a:solidFill>
          <a:ln w="12700" cap="flat">
            <a:noFill/>
            <a:miter lim="400000"/>
          </a:ln>
          <a:effectLst>
            <a:outerShdw blurRad="171450" dist="34290" dir="5400000" sx="103000" sy="103000" algn="ctr" rotWithShape="0">
              <a:schemeClr val="accent1">
                <a:lumMod val="50000"/>
                <a:alpha val="20000"/>
              </a:schemeClr>
            </a:outerShdw>
          </a:effectLst>
        </p:spPr>
        <p:txBody>
          <a:bodyPr wrap="none" lIns="0" tIns="0" rIns="0" bIns="0" numCol="1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Tx/>
              <a:buNone/>
              <a:tabLst/>
              <a:defRPr/>
            </a:pPr>
            <a:endParaRPr kumimoji="0" sz="144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OPPOSans R" panose="00020600040101010101" pitchFamily="18" charset="-122"/>
              <a:ea typeface="微软雅黑"/>
              <a:cs typeface="+mn-cs"/>
            </a:endParaRPr>
          </a:p>
        </p:txBody>
      </p:sp>
      <p:sp>
        <p:nvSpPr>
          <p:cNvPr id="6" name="gaoding-6">
            <a:extLst>
              <a:ext uri="{FF2B5EF4-FFF2-40B4-BE49-F238E27FC236}">
                <a16:creationId xmlns:a16="http://schemas.microsoft.com/office/drawing/2014/main" id="{12AB7EF5-CC6A-14C4-D04F-596E983EE288}"/>
              </a:ext>
            </a:extLst>
          </p:cNvPr>
          <p:cNvSpPr/>
          <p:nvPr/>
        </p:nvSpPr>
        <p:spPr>
          <a:xfrm>
            <a:off x="1379527" y="2700482"/>
            <a:ext cx="2510312" cy="55393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17" y="0"/>
                </a:moveTo>
                <a:lnTo>
                  <a:pt x="20683" y="0"/>
                </a:lnTo>
                <a:cubicBezTo>
                  <a:pt x="20815" y="0"/>
                  <a:pt x="20914" y="0"/>
                  <a:pt x="20998" y="25"/>
                </a:cubicBezTo>
                <a:cubicBezTo>
                  <a:pt x="21082" y="51"/>
                  <a:pt x="21150" y="102"/>
                  <a:pt x="21221" y="204"/>
                </a:cubicBezTo>
                <a:cubicBezTo>
                  <a:pt x="21299" y="332"/>
                  <a:pt x="21368" y="534"/>
                  <a:pt x="21425" y="792"/>
                </a:cubicBezTo>
                <a:cubicBezTo>
                  <a:pt x="21482" y="1051"/>
                  <a:pt x="21527" y="1365"/>
                  <a:pt x="21555" y="1716"/>
                </a:cubicBezTo>
                <a:cubicBezTo>
                  <a:pt x="21578" y="2037"/>
                  <a:pt x="21589" y="2349"/>
                  <a:pt x="21594" y="2732"/>
                </a:cubicBezTo>
                <a:cubicBezTo>
                  <a:pt x="21600" y="3115"/>
                  <a:pt x="21600" y="3568"/>
                  <a:pt x="21600" y="4173"/>
                </a:cubicBezTo>
                <a:lnTo>
                  <a:pt x="21600" y="17445"/>
                </a:lnTo>
                <a:cubicBezTo>
                  <a:pt x="21600" y="18041"/>
                  <a:pt x="21600" y="18490"/>
                  <a:pt x="21594" y="18870"/>
                </a:cubicBezTo>
                <a:cubicBezTo>
                  <a:pt x="21589" y="19251"/>
                  <a:pt x="21578" y="19563"/>
                  <a:pt x="21555" y="19884"/>
                </a:cubicBezTo>
                <a:cubicBezTo>
                  <a:pt x="21527" y="20235"/>
                  <a:pt x="21482" y="20549"/>
                  <a:pt x="21425" y="20808"/>
                </a:cubicBezTo>
                <a:cubicBezTo>
                  <a:pt x="21368" y="21066"/>
                  <a:pt x="21299" y="21268"/>
                  <a:pt x="21221" y="21396"/>
                </a:cubicBezTo>
                <a:cubicBezTo>
                  <a:pt x="21150" y="21498"/>
                  <a:pt x="21082" y="21549"/>
                  <a:pt x="20997" y="21575"/>
                </a:cubicBezTo>
                <a:cubicBezTo>
                  <a:pt x="20913" y="21600"/>
                  <a:pt x="20813" y="21600"/>
                  <a:pt x="20679" y="21600"/>
                </a:cubicBezTo>
                <a:lnTo>
                  <a:pt x="917" y="21600"/>
                </a:lnTo>
                <a:cubicBezTo>
                  <a:pt x="785" y="21600"/>
                  <a:pt x="686" y="21600"/>
                  <a:pt x="602" y="21575"/>
                </a:cubicBezTo>
                <a:cubicBezTo>
                  <a:pt x="518" y="21549"/>
                  <a:pt x="450" y="21498"/>
                  <a:pt x="379" y="21396"/>
                </a:cubicBezTo>
                <a:cubicBezTo>
                  <a:pt x="301" y="21268"/>
                  <a:pt x="232" y="21066"/>
                  <a:pt x="175" y="20808"/>
                </a:cubicBezTo>
                <a:cubicBezTo>
                  <a:pt x="118" y="20549"/>
                  <a:pt x="73" y="20235"/>
                  <a:pt x="45" y="19884"/>
                </a:cubicBezTo>
                <a:cubicBezTo>
                  <a:pt x="22" y="19563"/>
                  <a:pt x="11" y="19251"/>
                  <a:pt x="6" y="18868"/>
                </a:cubicBezTo>
                <a:cubicBezTo>
                  <a:pt x="0" y="18485"/>
                  <a:pt x="0" y="18032"/>
                  <a:pt x="0" y="17427"/>
                </a:cubicBezTo>
                <a:lnTo>
                  <a:pt x="0" y="4155"/>
                </a:lnTo>
                <a:cubicBezTo>
                  <a:pt x="0" y="3559"/>
                  <a:pt x="0" y="3110"/>
                  <a:pt x="6" y="2730"/>
                </a:cubicBezTo>
                <a:cubicBezTo>
                  <a:pt x="11" y="2349"/>
                  <a:pt x="22" y="2037"/>
                  <a:pt x="45" y="1716"/>
                </a:cubicBezTo>
                <a:cubicBezTo>
                  <a:pt x="73" y="1365"/>
                  <a:pt x="118" y="1051"/>
                  <a:pt x="175" y="792"/>
                </a:cubicBezTo>
                <a:cubicBezTo>
                  <a:pt x="232" y="534"/>
                  <a:pt x="301" y="332"/>
                  <a:pt x="379" y="204"/>
                </a:cubicBezTo>
                <a:cubicBezTo>
                  <a:pt x="450" y="102"/>
                  <a:pt x="518" y="51"/>
                  <a:pt x="603" y="25"/>
                </a:cubicBezTo>
                <a:cubicBezTo>
                  <a:pt x="687" y="0"/>
                  <a:pt x="787" y="0"/>
                  <a:pt x="921" y="0"/>
                </a:cubicBezTo>
                <a:lnTo>
                  <a:pt x="917" y="0"/>
                </a:lnTo>
                <a:close/>
              </a:path>
            </a:pathLst>
          </a:custGeom>
          <a:gradFill>
            <a:gsLst>
              <a:gs pos="0">
                <a:schemeClr val="accent1">
                  <a:lumMod val="90000"/>
                  <a:lumOff val="10000"/>
                </a:schemeClr>
              </a:gs>
              <a:gs pos="94000">
                <a:schemeClr val="accent1"/>
              </a:gs>
            </a:gsLst>
            <a:lin ang="2700000" scaled="0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none" lIns="41148" tIns="20574" rIns="41148" bIns="2057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sz="1620" dirty="0">
              <a:solidFill>
                <a:srgbClr val="FFFFFF"/>
              </a:solidFill>
              <a:latin typeface="+mn-ea"/>
            </a:endParaRPr>
          </a:p>
        </p:txBody>
      </p:sp>
      <p:sp>
        <p:nvSpPr>
          <p:cNvPr id="7" name="gaoding-7">
            <a:extLst>
              <a:ext uri="{FF2B5EF4-FFF2-40B4-BE49-F238E27FC236}">
                <a16:creationId xmlns:a16="http://schemas.microsoft.com/office/drawing/2014/main" id="{A3BE2607-604B-7AA4-A07D-15E5E8D3C297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1545828" y="2584677"/>
            <a:ext cx="774115" cy="774116"/>
          </a:xfrm>
          <a:prstGeom prst="ellipse">
            <a:avLst/>
          </a:prstGeom>
          <a:solidFill>
            <a:schemeClr val="bg1"/>
          </a:solidFill>
          <a:ln w="11430" cap="flat">
            <a:solidFill>
              <a:schemeClr val="bg1">
                <a:lumMod val="85000"/>
              </a:schemeClr>
            </a:solidFill>
            <a:miter lim="400000"/>
          </a:ln>
          <a:effectLst>
            <a:outerShdw blurRad="171450" dist="34290" dir="5400000" sx="103000" sy="103000" algn="ctr" rotWithShape="0">
              <a:schemeClr val="accent2">
                <a:lumMod val="50000"/>
                <a:alpha val="20000"/>
              </a:schemeClr>
            </a:outerShdw>
          </a:effectLst>
        </p:spPr>
        <p:txBody>
          <a:bodyPr wrap="none" lIns="0" tIns="0" rIns="0" bIns="0" numCol="1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Tx/>
              <a:buNone/>
              <a:tabLst/>
              <a:defRPr sz="3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kumimoji="0" sz="144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+mn-ea"/>
              <a:cs typeface="+mn-cs"/>
              <a:sym typeface="Helvetica Neue Medium"/>
            </a:endParaRPr>
          </a:p>
        </p:txBody>
      </p:sp>
      <p:sp>
        <p:nvSpPr>
          <p:cNvPr id="8" name="gaoding-8">
            <a:extLst>
              <a:ext uri="{FF2B5EF4-FFF2-40B4-BE49-F238E27FC236}">
                <a16:creationId xmlns:a16="http://schemas.microsoft.com/office/drawing/2014/main" id="{CB774722-42AA-ACC5-4D90-C9DD61DFB650}"/>
              </a:ext>
            </a:extLst>
          </p:cNvPr>
          <p:cNvSpPr/>
          <p:nvPr/>
        </p:nvSpPr>
        <p:spPr>
          <a:xfrm>
            <a:off x="4877197" y="2700482"/>
            <a:ext cx="2510312" cy="55393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17" y="0"/>
                </a:moveTo>
                <a:lnTo>
                  <a:pt x="20683" y="0"/>
                </a:lnTo>
                <a:cubicBezTo>
                  <a:pt x="20815" y="0"/>
                  <a:pt x="20914" y="0"/>
                  <a:pt x="20998" y="25"/>
                </a:cubicBezTo>
                <a:cubicBezTo>
                  <a:pt x="21082" y="51"/>
                  <a:pt x="21150" y="102"/>
                  <a:pt x="21221" y="204"/>
                </a:cubicBezTo>
                <a:cubicBezTo>
                  <a:pt x="21299" y="332"/>
                  <a:pt x="21368" y="534"/>
                  <a:pt x="21425" y="792"/>
                </a:cubicBezTo>
                <a:cubicBezTo>
                  <a:pt x="21482" y="1051"/>
                  <a:pt x="21527" y="1365"/>
                  <a:pt x="21555" y="1716"/>
                </a:cubicBezTo>
                <a:cubicBezTo>
                  <a:pt x="21578" y="2037"/>
                  <a:pt x="21589" y="2349"/>
                  <a:pt x="21594" y="2732"/>
                </a:cubicBezTo>
                <a:cubicBezTo>
                  <a:pt x="21600" y="3115"/>
                  <a:pt x="21600" y="3568"/>
                  <a:pt x="21600" y="4173"/>
                </a:cubicBezTo>
                <a:lnTo>
                  <a:pt x="21600" y="17445"/>
                </a:lnTo>
                <a:cubicBezTo>
                  <a:pt x="21600" y="18041"/>
                  <a:pt x="21600" y="18490"/>
                  <a:pt x="21594" y="18870"/>
                </a:cubicBezTo>
                <a:cubicBezTo>
                  <a:pt x="21589" y="19251"/>
                  <a:pt x="21578" y="19563"/>
                  <a:pt x="21555" y="19884"/>
                </a:cubicBezTo>
                <a:cubicBezTo>
                  <a:pt x="21527" y="20235"/>
                  <a:pt x="21482" y="20549"/>
                  <a:pt x="21425" y="20808"/>
                </a:cubicBezTo>
                <a:cubicBezTo>
                  <a:pt x="21368" y="21066"/>
                  <a:pt x="21299" y="21268"/>
                  <a:pt x="21221" y="21396"/>
                </a:cubicBezTo>
                <a:cubicBezTo>
                  <a:pt x="21150" y="21498"/>
                  <a:pt x="21082" y="21549"/>
                  <a:pt x="20997" y="21575"/>
                </a:cubicBezTo>
                <a:cubicBezTo>
                  <a:pt x="20913" y="21600"/>
                  <a:pt x="20813" y="21600"/>
                  <a:pt x="20679" y="21600"/>
                </a:cubicBezTo>
                <a:lnTo>
                  <a:pt x="917" y="21600"/>
                </a:lnTo>
                <a:cubicBezTo>
                  <a:pt x="785" y="21600"/>
                  <a:pt x="686" y="21600"/>
                  <a:pt x="602" y="21575"/>
                </a:cubicBezTo>
                <a:cubicBezTo>
                  <a:pt x="518" y="21549"/>
                  <a:pt x="450" y="21498"/>
                  <a:pt x="379" y="21396"/>
                </a:cubicBezTo>
                <a:cubicBezTo>
                  <a:pt x="301" y="21268"/>
                  <a:pt x="232" y="21066"/>
                  <a:pt x="175" y="20808"/>
                </a:cubicBezTo>
                <a:cubicBezTo>
                  <a:pt x="118" y="20549"/>
                  <a:pt x="73" y="20235"/>
                  <a:pt x="45" y="19884"/>
                </a:cubicBezTo>
                <a:cubicBezTo>
                  <a:pt x="22" y="19563"/>
                  <a:pt x="11" y="19251"/>
                  <a:pt x="6" y="18868"/>
                </a:cubicBezTo>
                <a:cubicBezTo>
                  <a:pt x="0" y="18485"/>
                  <a:pt x="0" y="18032"/>
                  <a:pt x="0" y="17427"/>
                </a:cubicBezTo>
                <a:lnTo>
                  <a:pt x="0" y="4155"/>
                </a:lnTo>
                <a:cubicBezTo>
                  <a:pt x="0" y="3559"/>
                  <a:pt x="0" y="3110"/>
                  <a:pt x="6" y="2730"/>
                </a:cubicBezTo>
                <a:cubicBezTo>
                  <a:pt x="11" y="2349"/>
                  <a:pt x="22" y="2037"/>
                  <a:pt x="45" y="1716"/>
                </a:cubicBezTo>
                <a:cubicBezTo>
                  <a:pt x="73" y="1365"/>
                  <a:pt x="118" y="1051"/>
                  <a:pt x="175" y="792"/>
                </a:cubicBezTo>
                <a:cubicBezTo>
                  <a:pt x="232" y="534"/>
                  <a:pt x="301" y="332"/>
                  <a:pt x="379" y="204"/>
                </a:cubicBezTo>
                <a:cubicBezTo>
                  <a:pt x="450" y="102"/>
                  <a:pt x="518" y="51"/>
                  <a:pt x="603" y="25"/>
                </a:cubicBezTo>
                <a:cubicBezTo>
                  <a:pt x="687" y="0"/>
                  <a:pt x="787" y="0"/>
                  <a:pt x="921" y="0"/>
                </a:cubicBezTo>
                <a:lnTo>
                  <a:pt x="917" y="0"/>
                </a:lnTo>
                <a:close/>
              </a:path>
            </a:pathLst>
          </a:custGeom>
          <a:gradFill>
            <a:gsLst>
              <a:gs pos="0">
                <a:schemeClr val="accent1">
                  <a:lumMod val="90000"/>
                  <a:lumOff val="10000"/>
                </a:schemeClr>
              </a:gs>
              <a:gs pos="94000">
                <a:schemeClr val="accent1"/>
              </a:gs>
            </a:gsLst>
            <a:lin ang="2700000" scaled="0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none" lIns="41148" tIns="20574" rIns="41148" bIns="2057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sz="1620" dirty="0">
              <a:solidFill>
                <a:srgbClr val="FFFFFF"/>
              </a:solidFill>
              <a:latin typeface="+mn-ea"/>
            </a:endParaRPr>
          </a:p>
        </p:txBody>
      </p:sp>
      <p:sp>
        <p:nvSpPr>
          <p:cNvPr id="9" name="gaoding-9">
            <a:extLst>
              <a:ext uri="{FF2B5EF4-FFF2-40B4-BE49-F238E27FC236}">
                <a16:creationId xmlns:a16="http://schemas.microsoft.com/office/drawing/2014/main" id="{6FED8FF2-BB3E-9FD4-CA21-D473B7D77CEF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5043499" y="2584677"/>
            <a:ext cx="774115" cy="774116"/>
          </a:xfrm>
          <a:prstGeom prst="ellipse">
            <a:avLst/>
          </a:prstGeom>
          <a:solidFill>
            <a:schemeClr val="bg1"/>
          </a:solidFill>
          <a:ln w="12700" cap="flat">
            <a:noFill/>
            <a:miter lim="400000"/>
          </a:ln>
          <a:effectLst>
            <a:outerShdw blurRad="171450" dist="34290" dir="5400000" sx="103000" sy="103000" algn="ctr" rotWithShape="0">
              <a:schemeClr val="accent3">
                <a:lumMod val="50000"/>
                <a:alpha val="20000"/>
              </a:schemeClr>
            </a:outerShdw>
          </a:effectLst>
        </p:spPr>
        <p:txBody>
          <a:bodyPr wrap="none" lIns="0" tIns="0" rIns="0" bIns="0" numCol="1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Tx/>
              <a:buNone/>
              <a:tabLst/>
              <a:defRPr/>
            </a:pPr>
            <a:endParaRPr kumimoji="0" sz="144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10" name="gaoding-10">
            <a:extLst>
              <a:ext uri="{FF2B5EF4-FFF2-40B4-BE49-F238E27FC236}">
                <a16:creationId xmlns:a16="http://schemas.microsoft.com/office/drawing/2014/main" id="{085E9919-8FB6-AA07-00BF-E7855E603769}"/>
              </a:ext>
            </a:extLst>
          </p:cNvPr>
          <p:cNvSpPr/>
          <p:nvPr/>
        </p:nvSpPr>
        <p:spPr>
          <a:xfrm>
            <a:off x="8355728" y="2700482"/>
            <a:ext cx="2510312" cy="55393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17" y="0"/>
                </a:moveTo>
                <a:lnTo>
                  <a:pt x="20683" y="0"/>
                </a:lnTo>
                <a:cubicBezTo>
                  <a:pt x="20815" y="0"/>
                  <a:pt x="20914" y="0"/>
                  <a:pt x="20998" y="25"/>
                </a:cubicBezTo>
                <a:cubicBezTo>
                  <a:pt x="21082" y="51"/>
                  <a:pt x="21150" y="102"/>
                  <a:pt x="21221" y="204"/>
                </a:cubicBezTo>
                <a:cubicBezTo>
                  <a:pt x="21299" y="332"/>
                  <a:pt x="21368" y="534"/>
                  <a:pt x="21425" y="792"/>
                </a:cubicBezTo>
                <a:cubicBezTo>
                  <a:pt x="21482" y="1051"/>
                  <a:pt x="21527" y="1365"/>
                  <a:pt x="21555" y="1716"/>
                </a:cubicBezTo>
                <a:cubicBezTo>
                  <a:pt x="21578" y="2037"/>
                  <a:pt x="21589" y="2349"/>
                  <a:pt x="21594" y="2732"/>
                </a:cubicBezTo>
                <a:cubicBezTo>
                  <a:pt x="21600" y="3115"/>
                  <a:pt x="21600" y="3568"/>
                  <a:pt x="21600" y="4173"/>
                </a:cubicBezTo>
                <a:lnTo>
                  <a:pt x="21600" y="17445"/>
                </a:lnTo>
                <a:cubicBezTo>
                  <a:pt x="21600" y="18041"/>
                  <a:pt x="21600" y="18490"/>
                  <a:pt x="21594" y="18870"/>
                </a:cubicBezTo>
                <a:cubicBezTo>
                  <a:pt x="21589" y="19251"/>
                  <a:pt x="21578" y="19563"/>
                  <a:pt x="21555" y="19884"/>
                </a:cubicBezTo>
                <a:cubicBezTo>
                  <a:pt x="21527" y="20235"/>
                  <a:pt x="21482" y="20549"/>
                  <a:pt x="21425" y="20808"/>
                </a:cubicBezTo>
                <a:cubicBezTo>
                  <a:pt x="21368" y="21066"/>
                  <a:pt x="21299" y="21268"/>
                  <a:pt x="21221" y="21396"/>
                </a:cubicBezTo>
                <a:cubicBezTo>
                  <a:pt x="21150" y="21498"/>
                  <a:pt x="21082" y="21549"/>
                  <a:pt x="20997" y="21575"/>
                </a:cubicBezTo>
                <a:cubicBezTo>
                  <a:pt x="20913" y="21600"/>
                  <a:pt x="20813" y="21600"/>
                  <a:pt x="20679" y="21600"/>
                </a:cubicBezTo>
                <a:lnTo>
                  <a:pt x="917" y="21600"/>
                </a:lnTo>
                <a:cubicBezTo>
                  <a:pt x="785" y="21600"/>
                  <a:pt x="686" y="21600"/>
                  <a:pt x="602" y="21575"/>
                </a:cubicBezTo>
                <a:cubicBezTo>
                  <a:pt x="518" y="21549"/>
                  <a:pt x="450" y="21498"/>
                  <a:pt x="379" y="21396"/>
                </a:cubicBezTo>
                <a:cubicBezTo>
                  <a:pt x="301" y="21268"/>
                  <a:pt x="232" y="21066"/>
                  <a:pt x="175" y="20808"/>
                </a:cubicBezTo>
                <a:cubicBezTo>
                  <a:pt x="118" y="20549"/>
                  <a:pt x="73" y="20235"/>
                  <a:pt x="45" y="19884"/>
                </a:cubicBezTo>
                <a:cubicBezTo>
                  <a:pt x="22" y="19563"/>
                  <a:pt x="11" y="19251"/>
                  <a:pt x="6" y="18868"/>
                </a:cubicBezTo>
                <a:cubicBezTo>
                  <a:pt x="0" y="18485"/>
                  <a:pt x="0" y="18032"/>
                  <a:pt x="0" y="17427"/>
                </a:cubicBezTo>
                <a:lnTo>
                  <a:pt x="0" y="4155"/>
                </a:lnTo>
                <a:cubicBezTo>
                  <a:pt x="0" y="3559"/>
                  <a:pt x="0" y="3110"/>
                  <a:pt x="6" y="2730"/>
                </a:cubicBezTo>
                <a:cubicBezTo>
                  <a:pt x="11" y="2349"/>
                  <a:pt x="22" y="2037"/>
                  <a:pt x="45" y="1716"/>
                </a:cubicBezTo>
                <a:cubicBezTo>
                  <a:pt x="73" y="1365"/>
                  <a:pt x="118" y="1051"/>
                  <a:pt x="175" y="792"/>
                </a:cubicBezTo>
                <a:cubicBezTo>
                  <a:pt x="232" y="534"/>
                  <a:pt x="301" y="332"/>
                  <a:pt x="379" y="204"/>
                </a:cubicBezTo>
                <a:cubicBezTo>
                  <a:pt x="450" y="102"/>
                  <a:pt x="518" y="51"/>
                  <a:pt x="603" y="25"/>
                </a:cubicBezTo>
                <a:cubicBezTo>
                  <a:pt x="687" y="0"/>
                  <a:pt x="787" y="0"/>
                  <a:pt x="921" y="0"/>
                </a:cubicBezTo>
                <a:lnTo>
                  <a:pt x="917" y="0"/>
                </a:lnTo>
                <a:close/>
              </a:path>
            </a:pathLst>
          </a:custGeom>
          <a:gradFill>
            <a:gsLst>
              <a:gs pos="0">
                <a:schemeClr val="accent1">
                  <a:lumMod val="90000"/>
                  <a:lumOff val="10000"/>
                </a:schemeClr>
              </a:gs>
              <a:gs pos="94000">
                <a:schemeClr val="accent1"/>
              </a:gs>
            </a:gsLst>
            <a:lin ang="2700000" scaled="0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none" lIns="41148" tIns="20574" rIns="41148" bIns="2057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sz="1620" dirty="0">
              <a:solidFill>
                <a:srgbClr val="FFFFFF"/>
              </a:solidFill>
              <a:latin typeface="+mn-ea"/>
            </a:endParaRPr>
          </a:p>
        </p:txBody>
      </p:sp>
      <p:sp>
        <p:nvSpPr>
          <p:cNvPr id="11" name="gaoding-11">
            <a:extLst>
              <a:ext uri="{FF2B5EF4-FFF2-40B4-BE49-F238E27FC236}">
                <a16:creationId xmlns:a16="http://schemas.microsoft.com/office/drawing/2014/main" id="{7FEAFF81-F8EF-1FDF-0CC9-1933491B9FEA}"/>
              </a:ext>
            </a:extLst>
          </p:cNvPr>
          <p:cNvSpPr/>
          <p:nvPr>
            <p:custDataLst>
              <p:tags r:id="rId4"/>
            </p:custDataLst>
          </p:nvPr>
        </p:nvSpPr>
        <p:spPr>
          <a:xfrm>
            <a:off x="8522029" y="2584678"/>
            <a:ext cx="774115" cy="774116"/>
          </a:xfrm>
          <a:prstGeom prst="ellipse">
            <a:avLst/>
          </a:prstGeom>
          <a:solidFill>
            <a:schemeClr val="bg1"/>
          </a:solidFill>
          <a:ln w="12700" cap="flat">
            <a:noFill/>
            <a:miter lim="400000"/>
          </a:ln>
          <a:effectLst>
            <a:outerShdw blurRad="171450" dist="34290" dir="5400000" sx="103000" sy="103000" algn="ctr" rotWithShape="0">
              <a:schemeClr val="accent6">
                <a:lumMod val="50000"/>
                <a:alpha val="20000"/>
              </a:schemeClr>
            </a:outerShdw>
          </a:effectLst>
        </p:spPr>
        <p:txBody>
          <a:bodyPr wrap="none" lIns="0" tIns="0" rIns="0" bIns="0" numCol="1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Tx/>
              <a:buNone/>
              <a:tabLst/>
              <a:defRPr/>
            </a:pPr>
            <a:endParaRPr kumimoji="0" sz="144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12" name="gaoding-33">
            <a:extLst>
              <a:ext uri="{FF2B5EF4-FFF2-40B4-BE49-F238E27FC236}">
                <a16:creationId xmlns:a16="http://schemas.microsoft.com/office/drawing/2014/main" id="{7DA1C34B-A32F-879F-DB9A-102C236CBA88}"/>
              </a:ext>
            </a:extLst>
          </p:cNvPr>
          <p:cNvSpPr/>
          <p:nvPr/>
        </p:nvSpPr>
        <p:spPr>
          <a:xfrm>
            <a:off x="5158186" y="1488826"/>
            <a:ext cx="539629" cy="539629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82296" tIns="41148" rIns="82296" bIns="41148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Tx/>
              <a:buNone/>
              <a:tabLst/>
              <a:defRPr/>
            </a:pPr>
            <a:endParaRPr kumimoji="0" lang="zh-CN" altLang="en-US" sz="162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OPPOSans R" panose="00020600040101010101" pitchFamily="18" charset="-122"/>
              <a:ea typeface="微软雅黑"/>
              <a:cs typeface="+mn-cs"/>
            </a:endParaRPr>
          </a:p>
        </p:txBody>
      </p:sp>
      <p:sp>
        <p:nvSpPr>
          <p:cNvPr id="13" name="gaoding-34">
            <a:extLst>
              <a:ext uri="{FF2B5EF4-FFF2-40B4-BE49-F238E27FC236}">
                <a16:creationId xmlns:a16="http://schemas.microsoft.com/office/drawing/2014/main" id="{CC3A4694-EB8C-9ADA-9D0E-A29519E8DB5C}"/>
              </a:ext>
            </a:extLst>
          </p:cNvPr>
          <p:cNvSpPr/>
          <p:nvPr/>
        </p:nvSpPr>
        <p:spPr>
          <a:xfrm>
            <a:off x="1659867" y="2698215"/>
            <a:ext cx="539629" cy="539629"/>
          </a:xfrm>
          <a:prstGeom prst="ellipse">
            <a:avLst/>
          </a:prstGeom>
          <a:gradFill>
            <a:gsLst>
              <a:gs pos="0">
                <a:schemeClr val="accent1">
                  <a:lumMod val="90000"/>
                  <a:lumOff val="10000"/>
                </a:schemeClr>
              </a:gs>
              <a:gs pos="94000">
                <a:schemeClr val="accent1"/>
              </a:gs>
            </a:gsLst>
            <a:lin ang="2700000" scaled="0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none" lIns="41148" tIns="20574" rIns="41148" bIns="2057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1620" dirty="0">
              <a:solidFill>
                <a:srgbClr val="FFFFFF"/>
              </a:solidFill>
              <a:latin typeface="+mn-ea"/>
            </a:endParaRPr>
          </a:p>
        </p:txBody>
      </p:sp>
      <p:sp>
        <p:nvSpPr>
          <p:cNvPr id="14" name="gaoding-35">
            <a:extLst>
              <a:ext uri="{FF2B5EF4-FFF2-40B4-BE49-F238E27FC236}">
                <a16:creationId xmlns:a16="http://schemas.microsoft.com/office/drawing/2014/main" id="{464068FB-79C4-0A65-9AC6-111C02EFAF03}"/>
              </a:ext>
            </a:extLst>
          </p:cNvPr>
          <p:cNvSpPr/>
          <p:nvPr/>
        </p:nvSpPr>
        <p:spPr>
          <a:xfrm>
            <a:off x="5159553" y="2698215"/>
            <a:ext cx="539629" cy="539629"/>
          </a:xfrm>
          <a:prstGeom prst="ellipse">
            <a:avLst/>
          </a:prstGeom>
          <a:gradFill>
            <a:gsLst>
              <a:gs pos="0">
                <a:schemeClr val="accent1">
                  <a:lumMod val="90000"/>
                  <a:lumOff val="10000"/>
                </a:schemeClr>
              </a:gs>
              <a:gs pos="94000">
                <a:schemeClr val="accent1"/>
              </a:gs>
            </a:gsLst>
            <a:lin ang="2700000" scaled="0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none" lIns="41148" tIns="20574" rIns="41148" bIns="2057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1620" dirty="0">
              <a:solidFill>
                <a:srgbClr val="FFFFFF"/>
              </a:solidFill>
              <a:latin typeface="+mn-ea"/>
            </a:endParaRPr>
          </a:p>
        </p:txBody>
      </p:sp>
      <p:sp>
        <p:nvSpPr>
          <p:cNvPr id="15" name="gaoding-36">
            <a:extLst>
              <a:ext uri="{FF2B5EF4-FFF2-40B4-BE49-F238E27FC236}">
                <a16:creationId xmlns:a16="http://schemas.microsoft.com/office/drawing/2014/main" id="{FE5E0A80-2714-1E3A-505F-97F1B32A5F83}"/>
              </a:ext>
            </a:extLst>
          </p:cNvPr>
          <p:cNvSpPr/>
          <p:nvPr/>
        </p:nvSpPr>
        <p:spPr>
          <a:xfrm>
            <a:off x="8634009" y="2698215"/>
            <a:ext cx="539629" cy="539629"/>
          </a:xfrm>
          <a:prstGeom prst="ellipse">
            <a:avLst/>
          </a:prstGeom>
          <a:gradFill>
            <a:gsLst>
              <a:gs pos="0">
                <a:schemeClr val="accent1">
                  <a:lumMod val="90000"/>
                  <a:lumOff val="10000"/>
                </a:schemeClr>
              </a:gs>
              <a:gs pos="94000">
                <a:schemeClr val="accent1"/>
              </a:gs>
            </a:gsLst>
            <a:lin ang="2700000" scaled="0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none" lIns="41148" tIns="20574" rIns="41148" bIns="2057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1620" dirty="0">
              <a:solidFill>
                <a:srgbClr val="FFFFFF"/>
              </a:solidFill>
              <a:latin typeface="+mn-ea"/>
            </a:endParaRPr>
          </a:p>
        </p:txBody>
      </p:sp>
      <p:sp>
        <p:nvSpPr>
          <p:cNvPr id="16" name="gaoding-37">
            <a:extLst>
              <a:ext uri="{FF2B5EF4-FFF2-40B4-BE49-F238E27FC236}">
                <a16:creationId xmlns:a16="http://schemas.microsoft.com/office/drawing/2014/main" id="{85118EA5-D0BE-43D7-6552-FDA938908B7D}"/>
              </a:ext>
            </a:extLst>
          </p:cNvPr>
          <p:cNvSpPr txBox="1"/>
          <p:nvPr/>
        </p:nvSpPr>
        <p:spPr>
          <a:xfrm>
            <a:off x="5884218" y="1602125"/>
            <a:ext cx="1200329" cy="323165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22860" tIns="22860" rIns="22860" bIns="22860" numCol="1" anchor="t">
            <a:spAutoFit/>
          </a:bodyPr>
          <a:lstStyle>
            <a:lvl1pPr algn="l">
              <a:defRPr sz="2800" b="0">
                <a:solidFill>
                  <a:srgbClr val="FFFFFF"/>
                </a:solidFill>
                <a:latin typeface="Barlow Bold"/>
                <a:ea typeface="Barlow Bold"/>
                <a:cs typeface="Barlow Bold"/>
                <a:sym typeface="Barlow Bold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Tx/>
              <a:buNone/>
              <a:tabLst/>
              <a:defRPr/>
            </a:pPr>
            <a:r>
              <a: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j-ea"/>
                <a:ea typeface="+mj-ea"/>
                <a:cs typeface="OPPOSans B" panose="00020600040101010101" pitchFamily="18" charset="-122"/>
                <a:sym typeface="Arial" panose="020B0604020202020204" pitchFamily="34" charset="0"/>
              </a:rPr>
              <a:t>关键词标题</a:t>
            </a:r>
            <a:endParaRPr kumimoji="0" lang="zh-CN" altLang="zh-CN" sz="1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+mj-ea"/>
              <a:ea typeface="+mj-ea"/>
              <a:cs typeface="OPPOSans B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17" name="gaoding-38">
            <a:extLst>
              <a:ext uri="{FF2B5EF4-FFF2-40B4-BE49-F238E27FC236}">
                <a16:creationId xmlns:a16="http://schemas.microsoft.com/office/drawing/2014/main" id="{2DADCFAE-88B0-4E7D-CEDA-B46178CD543F}"/>
              </a:ext>
            </a:extLst>
          </p:cNvPr>
          <p:cNvSpPr/>
          <p:nvPr/>
        </p:nvSpPr>
        <p:spPr>
          <a:xfrm>
            <a:off x="5302707" y="1643045"/>
            <a:ext cx="250587" cy="240066"/>
          </a:xfrm>
          <a:custGeom>
            <a:avLst/>
            <a:gdLst>
              <a:gd name="connsiteX0" fmla="*/ 196501 w 467362"/>
              <a:gd name="connsiteY0" fmla="*/ 222283 h 447740"/>
              <a:gd name="connsiteX1" fmla="*/ 227171 w 467362"/>
              <a:gd name="connsiteY1" fmla="*/ 249334 h 447740"/>
              <a:gd name="connsiteX2" fmla="*/ 204216 w 467362"/>
              <a:gd name="connsiteY2" fmla="*/ 278671 h 447740"/>
              <a:gd name="connsiteX3" fmla="*/ 196501 w 467362"/>
              <a:gd name="connsiteY3" fmla="*/ 278671 h 447740"/>
              <a:gd name="connsiteX4" fmla="*/ 181356 w 467362"/>
              <a:gd name="connsiteY4" fmla="*/ 263526 h 447740"/>
              <a:gd name="connsiteX5" fmla="*/ 181356 w 467362"/>
              <a:gd name="connsiteY5" fmla="*/ 237523 h 447740"/>
              <a:gd name="connsiteX6" fmla="*/ 181356 w 467362"/>
              <a:gd name="connsiteY6" fmla="*/ 237428 h 447740"/>
              <a:gd name="connsiteX7" fmla="*/ 196501 w 467362"/>
              <a:gd name="connsiteY7" fmla="*/ 222283 h 447740"/>
              <a:gd name="connsiteX8" fmla="*/ 139827 w 467362"/>
              <a:gd name="connsiteY8" fmla="*/ 182183 h 447740"/>
              <a:gd name="connsiteX9" fmla="*/ 124777 w 467362"/>
              <a:gd name="connsiteY9" fmla="*/ 197233 h 447740"/>
              <a:gd name="connsiteX10" fmla="*/ 124777 w 467362"/>
              <a:gd name="connsiteY10" fmla="*/ 368683 h 447740"/>
              <a:gd name="connsiteX11" fmla="*/ 124777 w 467362"/>
              <a:gd name="connsiteY11" fmla="*/ 368686 h 447740"/>
              <a:gd name="connsiteX12" fmla="*/ 139636 w 467362"/>
              <a:gd name="connsiteY12" fmla="*/ 383923 h 447740"/>
              <a:gd name="connsiteX13" fmla="*/ 166497 w 467362"/>
              <a:gd name="connsiteY13" fmla="*/ 383923 h 447740"/>
              <a:gd name="connsiteX14" fmla="*/ 181547 w 467362"/>
              <a:gd name="connsiteY14" fmla="*/ 368873 h 447740"/>
              <a:gd name="connsiteX15" fmla="*/ 181547 w 467362"/>
              <a:gd name="connsiteY15" fmla="*/ 334202 h 447740"/>
              <a:gd name="connsiteX16" fmla="*/ 196691 w 467362"/>
              <a:gd name="connsiteY16" fmla="*/ 319058 h 447740"/>
              <a:gd name="connsiteX17" fmla="*/ 209836 w 467362"/>
              <a:gd name="connsiteY17" fmla="*/ 319058 h 447740"/>
              <a:gd name="connsiteX18" fmla="*/ 247936 w 467362"/>
              <a:gd name="connsiteY18" fmla="*/ 309533 h 447740"/>
              <a:gd name="connsiteX19" fmla="*/ 272986 w 467362"/>
              <a:gd name="connsiteY19" fmla="*/ 284101 h 447740"/>
              <a:gd name="connsiteX20" fmla="*/ 281273 w 467362"/>
              <a:gd name="connsiteY20" fmla="*/ 251049 h 447740"/>
              <a:gd name="connsiteX21" fmla="*/ 272606 w 467362"/>
              <a:gd name="connsiteY21" fmla="*/ 217235 h 447740"/>
              <a:gd name="connsiteX22" fmla="*/ 247650 w 467362"/>
              <a:gd name="connsiteY22" fmla="*/ 191899 h 447740"/>
              <a:gd name="connsiteX23" fmla="*/ 207550 w 467362"/>
              <a:gd name="connsiteY23" fmla="*/ 182183 h 447740"/>
              <a:gd name="connsiteX24" fmla="*/ 15049 w 467362"/>
              <a:gd name="connsiteY24" fmla="*/ 73884 h 447740"/>
              <a:gd name="connsiteX25" fmla="*/ 183451 w 467362"/>
              <a:gd name="connsiteY25" fmla="*/ 73884 h 447740"/>
              <a:gd name="connsiteX26" fmla="*/ 198215 w 467362"/>
              <a:gd name="connsiteY26" fmla="*/ 85314 h 447740"/>
              <a:gd name="connsiteX27" fmla="*/ 202978 w 467362"/>
              <a:gd name="connsiteY27" fmla="*/ 105983 h 447740"/>
              <a:gd name="connsiteX28" fmla="*/ 217742 w 467362"/>
              <a:gd name="connsiteY28" fmla="*/ 117699 h 447740"/>
              <a:gd name="connsiteX29" fmla="*/ 354140 w 467362"/>
              <a:gd name="connsiteY29" fmla="*/ 117699 h 447740"/>
              <a:gd name="connsiteX30" fmla="*/ 354235 w 467362"/>
              <a:gd name="connsiteY30" fmla="*/ 117699 h 447740"/>
              <a:gd name="connsiteX31" fmla="*/ 369284 w 467362"/>
              <a:gd name="connsiteY31" fmla="*/ 132749 h 447740"/>
              <a:gd name="connsiteX32" fmla="*/ 369284 w 467362"/>
              <a:gd name="connsiteY32" fmla="*/ 432596 h 447740"/>
              <a:gd name="connsiteX33" fmla="*/ 354140 w 467362"/>
              <a:gd name="connsiteY33" fmla="*/ 447740 h 447740"/>
              <a:gd name="connsiteX34" fmla="*/ 15049 w 467362"/>
              <a:gd name="connsiteY34" fmla="*/ 447740 h 447740"/>
              <a:gd name="connsiteX35" fmla="*/ 0 w 467362"/>
              <a:gd name="connsiteY35" fmla="*/ 432596 h 447740"/>
              <a:gd name="connsiteX36" fmla="*/ 0 w 467362"/>
              <a:gd name="connsiteY36" fmla="*/ 88934 h 447740"/>
              <a:gd name="connsiteX37" fmla="*/ 15049 w 467362"/>
              <a:gd name="connsiteY37" fmla="*/ 73884 h 447740"/>
              <a:gd name="connsiteX38" fmla="*/ 124778 w 467362"/>
              <a:gd name="connsiteY38" fmla="*/ 351 h 447740"/>
              <a:gd name="connsiteX39" fmla="*/ 455581 w 467362"/>
              <a:gd name="connsiteY39" fmla="*/ 74075 h 447740"/>
              <a:gd name="connsiteX40" fmla="*/ 467011 w 467362"/>
              <a:gd name="connsiteY40" fmla="*/ 91982 h 447740"/>
              <a:gd name="connsiteX41" fmla="*/ 400336 w 467362"/>
              <a:gd name="connsiteY41" fmla="*/ 399449 h 447740"/>
              <a:gd name="connsiteX42" fmla="*/ 399193 w 467362"/>
              <a:gd name="connsiteY42" fmla="*/ 399449 h 447740"/>
              <a:gd name="connsiteX43" fmla="*/ 387573 w 467362"/>
              <a:gd name="connsiteY43" fmla="*/ 384780 h 447740"/>
              <a:gd name="connsiteX44" fmla="*/ 387573 w 467362"/>
              <a:gd name="connsiteY44" fmla="*/ 114556 h 447740"/>
              <a:gd name="connsiteX45" fmla="*/ 372428 w 467362"/>
              <a:gd name="connsiteY45" fmla="*/ 99411 h 447740"/>
              <a:gd name="connsiteX46" fmla="*/ 235839 w 467362"/>
              <a:gd name="connsiteY46" fmla="*/ 99411 h 447740"/>
              <a:gd name="connsiteX47" fmla="*/ 221171 w 467362"/>
              <a:gd name="connsiteY47" fmla="*/ 87791 h 447740"/>
              <a:gd name="connsiteX48" fmla="*/ 216408 w 467362"/>
              <a:gd name="connsiteY48" fmla="*/ 67121 h 447740"/>
              <a:gd name="connsiteX49" fmla="*/ 201645 w 467362"/>
              <a:gd name="connsiteY49" fmla="*/ 55501 h 447740"/>
              <a:gd name="connsiteX50" fmla="*/ 115920 w 467362"/>
              <a:gd name="connsiteY50" fmla="*/ 55501 h 447740"/>
              <a:gd name="connsiteX51" fmla="*/ 112872 w 467362"/>
              <a:gd name="connsiteY51" fmla="*/ 55171 h 447740"/>
              <a:gd name="connsiteX52" fmla="*/ 101156 w 467362"/>
              <a:gd name="connsiteY52" fmla="*/ 37213 h 447740"/>
              <a:gd name="connsiteX53" fmla="*/ 106680 w 467362"/>
              <a:gd name="connsiteY53" fmla="*/ 11876 h 447740"/>
              <a:gd name="connsiteX54" fmla="*/ 124778 w 467362"/>
              <a:gd name="connsiteY54" fmla="*/ 351 h 447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467362" h="447740">
                <a:moveTo>
                  <a:pt x="196501" y="222283"/>
                </a:moveTo>
                <a:cubicBezTo>
                  <a:pt x="216123" y="222791"/>
                  <a:pt x="226343" y="231808"/>
                  <a:pt x="227171" y="249334"/>
                </a:cubicBezTo>
                <a:cubicBezTo>
                  <a:pt x="226981" y="267813"/>
                  <a:pt x="219361" y="277528"/>
                  <a:pt x="204216" y="278671"/>
                </a:cubicBezTo>
                <a:lnTo>
                  <a:pt x="196501" y="278671"/>
                </a:lnTo>
                <a:cubicBezTo>
                  <a:pt x="188138" y="278671"/>
                  <a:pt x="181356" y="271890"/>
                  <a:pt x="181356" y="263526"/>
                </a:cubicBezTo>
                <a:lnTo>
                  <a:pt x="181356" y="237523"/>
                </a:lnTo>
                <a:cubicBezTo>
                  <a:pt x="181356" y="237492"/>
                  <a:pt x="181356" y="237459"/>
                  <a:pt x="181356" y="237428"/>
                </a:cubicBezTo>
                <a:cubicBezTo>
                  <a:pt x="181356" y="229063"/>
                  <a:pt x="188138" y="222283"/>
                  <a:pt x="196501" y="222283"/>
                </a:cubicBezTo>
                <a:close/>
                <a:moveTo>
                  <a:pt x="139827" y="182183"/>
                </a:moveTo>
                <a:cubicBezTo>
                  <a:pt x="131511" y="182183"/>
                  <a:pt x="124777" y="188921"/>
                  <a:pt x="124777" y="197233"/>
                </a:cubicBezTo>
                <a:lnTo>
                  <a:pt x="124777" y="368683"/>
                </a:lnTo>
                <a:cubicBezTo>
                  <a:pt x="124777" y="368684"/>
                  <a:pt x="124777" y="368685"/>
                  <a:pt x="124777" y="368686"/>
                </a:cubicBezTo>
                <a:cubicBezTo>
                  <a:pt x="124673" y="376996"/>
                  <a:pt x="131321" y="383818"/>
                  <a:pt x="139636" y="383923"/>
                </a:cubicBezTo>
                <a:lnTo>
                  <a:pt x="166497" y="383923"/>
                </a:lnTo>
                <a:cubicBezTo>
                  <a:pt x="174812" y="383923"/>
                  <a:pt x="181547" y="377185"/>
                  <a:pt x="181547" y="368873"/>
                </a:cubicBezTo>
                <a:lnTo>
                  <a:pt x="181547" y="334202"/>
                </a:lnTo>
                <a:cubicBezTo>
                  <a:pt x="181547" y="325838"/>
                  <a:pt x="188328" y="319058"/>
                  <a:pt x="196691" y="319058"/>
                </a:cubicBezTo>
                <a:lnTo>
                  <a:pt x="209836" y="319058"/>
                </a:lnTo>
                <a:cubicBezTo>
                  <a:pt x="223152" y="319298"/>
                  <a:pt x="236296" y="316011"/>
                  <a:pt x="247936" y="309533"/>
                </a:cubicBezTo>
                <a:cubicBezTo>
                  <a:pt x="258584" y="303672"/>
                  <a:pt x="267290" y="294834"/>
                  <a:pt x="272986" y="284101"/>
                </a:cubicBezTo>
                <a:cubicBezTo>
                  <a:pt x="278501" y="273963"/>
                  <a:pt x="281359" y="262590"/>
                  <a:pt x="281273" y="251049"/>
                </a:cubicBezTo>
                <a:cubicBezTo>
                  <a:pt x="281321" y="239223"/>
                  <a:pt x="278340" y="227581"/>
                  <a:pt x="272606" y="217235"/>
                </a:cubicBezTo>
                <a:cubicBezTo>
                  <a:pt x="266738" y="206686"/>
                  <a:pt x="258108" y="197929"/>
                  <a:pt x="247650" y="191899"/>
                </a:cubicBezTo>
                <a:cubicBezTo>
                  <a:pt x="235325" y="185300"/>
                  <a:pt x="221523" y="181956"/>
                  <a:pt x="207550" y="182183"/>
                </a:cubicBezTo>
                <a:close/>
                <a:moveTo>
                  <a:pt x="15049" y="73884"/>
                </a:moveTo>
                <a:lnTo>
                  <a:pt x="183451" y="73884"/>
                </a:lnTo>
                <a:cubicBezTo>
                  <a:pt x="190405" y="73880"/>
                  <a:pt x="196482" y="78582"/>
                  <a:pt x="198215" y="85314"/>
                </a:cubicBezTo>
                <a:lnTo>
                  <a:pt x="202978" y="105983"/>
                </a:lnTo>
                <a:cubicBezTo>
                  <a:pt x="204578" y="112848"/>
                  <a:pt x="210693" y="117705"/>
                  <a:pt x="217742" y="117699"/>
                </a:cubicBezTo>
                <a:lnTo>
                  <a:pt x="354140" y="117699"/>
                </a:lnTo>
                <a:cubicBezTo>
                  <a:pt x="354168" y="117699"/>
                  <a:pt x="354206" y="117699"/>
                  <a:pt x="354235" y="117699"/>
                </a:cubicBezTo>
                <a:cubicBezTo>
                  <a:pt x="362550" y="117699"/>
                  <a:pt x="369284" y="124437"/>
                  <a:pt x="369284" y="132749"/>
                </a:cubicBezTo>
                <a:lnTo>
                  <a:pt x="369284" y="432596"/>
                </a:lnTo>
                <a:cubicBezTo>
                  <a:pt x="369284" y="440959"/>
                  <a:pt x="362502" y="447740"/>
                  <a:pt x="354140" y="447740"/>
                </a:cubicBezTo>
                <a:lnTo>
                  <a:pt x="15049" y="447740"/>
                </a:lnTo>
                <a:cubicBezTo>
                  <a:pt x="6763" y="447688"/>
                  <a:pt x="0" y="440922"/>
                  <a:pt x="0" y="432596"/>
                </a:cubicBezTo>
                <a:lnTo>
                  <a:pt x="0" y="88934"/>
                </a:lnTo>
                <a:cubicBezTo>
                  <a:pt x="0" y="80622"/>
                  <a:pt x="6763" y="73884"/>
                  <a:pt x="15049" y="73884"/>
                </a:cubicBezTo>
                <a:close/>
                <a:moveTo>
                  <a:pt x="124778" y="351"/>
                </a:moveTo>
                <a:lnTo>
                  <a:pt x="455581" y="74075"/>
                </a:lnTo>
                <a:cubicBezTo>
                  <a:pt x="463678" y="75877"/>
                  <a:pt x="468783" y="83883"/>
                  <a:pt x="467011" y="91982"/>
                </a:cubicBezTo>
                <a:lnTo>
                  <a:pt x="400336" y="399449"/>
                </a:lnTo>
                <a:lnTo>
                  <a:pt x="399193" y="399449"/>
                </a:lnTo>
                <a:cubicBezTo>
                  <a:pt x="392364" y="397887"/>
                  <a:pt x="387535" y="391789"/>
                  <a:pt x="387573" y="384780"/>
                </a:cubicBezTo>
                <a:lnTo>
                  <a:pt x="387573" y="114556"/>
                </a:lnTo>
                <a:cubicBezTo>
                  <a:pt x="387573" y="106192"/>
                  <a:pt x="380791" y="99411"/>
                  <a:pt x="372428" y="99411"/>
                </a:cubicBezTo>
                <a:lnTo>
                  <a:pt x="235839" y="99411"/>
                </a:lnTo>
                <a:cubicBezTo>
                  <a:pt x="228838" y="99418"/>
                  <a:pt x="222762" y="94603"/>
                  <a:pt x="221171" y="87791"/>
                </a:cubicBezTo>
                <a:lnTo>
                  <a:pt x="216408" y="67121"/>
                </a:lnTo>
                <a:cubicBezTo>
                  <a:pt x="214742" y="60314"/>
                  <a:pt x="208655" y="55519"/>
                  <a:pt x="201645" y="55501"/>
                </a:cubicBezTo>
                <a:lnTo>
                  <a:pt x="115920" y="55501"/>
                </a:lnTo>
                <a:cubicBezTo>
                  <a:pt x="114872" y="55497"/>
                  <a:pt x="113824" y="55387"/>
                  <a:pt x="112872" y="55171"/>
                </a:cubicBezTo>
                <a:cubicBezTo>
                  <a:pt x="104680" y="53435"/>
                  <a:pt x="99442" y="45395"/>
                  <a:pt x="101156" y="37213"/>
                </a:cubicBezTo>
                <a:lnTo>
                  <a:pt x="106680" y="11876"/>
                </a:lnTo>
                <a:cubicBezTo>
                  <a:pt x="108490" y="3720"/>
                  <a:pt x="116606" y="-1424"/>
                  <a:pt x="124778" y="351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  <a:effectLst/>
        </p:spPr>
        <p:txBody>
          <a:bodyPr wrap="none" lIns="82296" tIns="41148" rIns="82296" bIns="41148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Tx/>
              <a:buNone/>
              <a:tabLst/>
              <a:defRPr/>
            </a:pPr>
            <a:endParaRPr kumimoji="0" lang="zh-CN" altLang="en-US" sz="162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OPPOSans R" panose="00020600040101010101" pitchFamily="18" charset="-122"/>
              <a:ea typeface="微软雅黑"/>
              <a:cs typeface="+mn-cs"/>
            </a:endParaRPr>
          </a:p>
        </p:txBody>
      </p:sp>
      <p:sp>
        <p:nvSpPr>
          <p:cNvPr id="18" name="gaoding-39">
            <a:extLst>
              <a:ext uri="{FF2B5EF4-FFF2-40B4-BE49-F238E27FC236}">
                <a16:creationId xmlns:a16="http://schemas.microsoft.com/office/drawing/2014/main" id="{14148214-22A1-0672-63F1-79414C67A396}"/>
              </a:ext>
            </a:extLst>
          </p:cNvPr>
          <p:cNvSpPr/>
          <p:nvPr/>
        </p:nvSpPr>
        <p:spPr>
          <a:xfrm>
            <a:off x="1811626" y="2857715"/>
            <a:ext cx="250587" cy="220631"/>
          </a:xfrm>
          <a:custGeom>
            <a:avLst/>
            <a:gdLst>
              <a:gd name="connsiteX0" fmla="*/ 398255 w 505374"/>
              <a:gd name="connsiteY0" fmla="*/ 230617 h 444961"/>
              <a:gd name="connsiteX1" fmla="*/ 420410 w 505374"/>
              <a:gd name="connsiteY1" fmla="*/ 253223 h 444961"/>
              <a:gd name="connsiteX2" fmla="*/ 420410 w 505374"/>
              <a:gd name="connsiteY2" fmla="*/ 422482 h 444961"/>
              <a:gd name="connsiteX3" fmla="*/ 398027 w 505374"/>
              <a:gd name="connsiteY3" fmla="*/ 444961 h 444961"/>
              <a:gd name="connsiteX4" fmla="*/ 90369 w 505374"/>
              <a:gd name="connsiteY4" fmla="*/ 444961 h 444961"/>
              <a:gd name="connsiteX5" fmla="*/ 67985 w 505374"/>
              <a:gd name="connsiteY5" fmla="*/ 422482 h 444961"/>
              <a:gd name="connsiteX6" fmla="*/ 67985 w 505374"/>
              <a:gd name="connsiteY6" fmla="*/ 253223 h 444961"/>
              <a:gd name="connsiteX7" fmla="*/ 69938 w 505374"/>
              <a:gd name="connsiteY7" fmla="*/ 244031 h 444961"/>
              <a:gd name="connsiteX8" fmla="*/ 99513 w 505374"/>
              <a:gd name="connsiteY8" fmla="*/ 232744 h 444961"/>
              <a:gd name="connsiteX9" fmla="*/ 235054 w 505374"/>
              <a:gd name="connsiteY9" fmla="*/ 293228 h 444961"/>
              <a:gd name="connsiteX10" fmla="*/ 253342 w 505374"/>
              <a:gd name="connsiteY10" fmla="*/ 293228 h 444961"/>
              <a:gd name="connsiteX11" fmla="*/ 388502 w 505374"/>
              <a:gd name="connsiteY11" fmla="*/ 232744 h 444961"/>
              <a:gd name="connsiteX12" fmla="*/ 398255 w 505374"/>
              <a:gd name="connsiteY12" fmla="*/ 230617 h 444961"/>
              <a:gd name="connsiteX13" fmla="*/ 475294 w 505374"/>
              <a:gd name="connsiteY13" fmla="*/ 200147 h 444961"/>
              <a:gd name="connsiteX14" fmla="*/ 495372 w 505374"/>
              <a:gd name="connsiteY14" fmla="*/ 220076 h 444961"/>
              <a:gd name="connsiteX15" fmla="*/ 495372 w 505374"/>
              <a:gd name="connsiteY15" fmla="*/ 334376 h 444961"/>
              <a:gd name="connsiteX16" fmla="*/ 505374 w 505374"/>
              <a:gd name="connsiteY16" fmla="*/ 351521 h 444961"/>
              <a:gd name="connsiteX17" fmla="*/ 505374 w 505374"/>
              <a:gd name="connsiteY17" fmla="*/ 394098 h 444961"/>
              <a:gd name="connsiteX18" fmla="*/ 485371 w 505374"/>
              <a:gd name="connsiteY18" fmla="*/ 414005 h 444961"/>
              <a:gd name="connsiteX19" fmla="*/ 465464 w 505374"/>
              <a:gd name="connsiteY19" fmla="*/ 414005 h 444961"/>
              <a:gd name="connsiteX20" fmla="*/ 445461 w 505374"/>
              <a:gd name="connsiteY20" fmla="*/ 394098 h 444961"/>
              <a:gd name="connsiteX21" fmla="*/ 445461 w 505374"/>
              <a:gd name="connsiteY21" fmla="*/ 351521 h 444961"/>
              <a:gd name="connsiteX22" fmla="*/ 455462 w 505374"/>
              <a:gd name="connsiteY22" fmla="*/ 334376 h 444961"/>
              <a:gd name="connsiteX23" fmla="*/ 455462 w 505374"/>
              <a:gd name="connsiteY23" fmla="*/ 220076 h 444961"/>
              <a:gd name="connsiteX24" fmla="*/ 466226 w 505374"/>
              <a:gd name="connsiteY24" fmla="*/ 202360 h 444961"/>
              <a:gd name="connsiteX25" fmla="*/ 475294 w 505374"/>
              <a:gd name="connsiteY25" fmla="*/ 200147 h 444961"/>
              <a:gd name="connsiteX26" fmla="*/ 233053 w 505374"/>
              <a:gd name="connsiteY26" fmla="*/ 2430 h 444961"/>
              <a:gd name="connsiteX27" fmla="*/ 254580 w 505374"/>
              <a:gd name="connsiteY27" fmla="*/ 2430 h 444961"/>
              <a:gd name="connsiteX28" fmla="*/ 473655 w 505374"/>
              <a:gd name="connsiteY28" fmla="*/ 107777 h 444961"/>
              <a:gd name="connsiteX29" fmla="*/ 485151 w 505374"/>
              <a:gd name="connsiteY29" fmla="*/ 119270 h 444961"/>
              <a:gd name="connsiteX30" fmla="*/ 473655 w 505374"/>
              <a:gd name="connsiteY30" fmla="*/ 152354 h 444961"/>
              <a:gd name="connsiteX31" fmla="*/ 254580 w 505374"/>
              <a:gd name="connsiteY31" fmla="*/ 257700 h 444961"/>
              <a:gd name="connsiteX32" fmla="*/ 233053 w 505374"/>
              <a:gd name="connsiteY32" fmla="*/ 257700 h 444961"/>
              <a:gd name="connsiteX33" fmla="*/ 13978 w 505374"/>
              <a:gd name="connsiteY33" fmla="*/ 152354 h 444961"/>
              <a:gd name="connsiteX34" fmla="*/ 2482 w 505374"/>
              <a:gd name="connsiteY34" fmla="*/ 140860 h 444961"/>
              <a:gd name="connsiteX35" fmla="*/ 13978 w 505374"/>
              <a:gd name="connsiteY35" fmla="*/ 107777 h 444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05374" h="444961">
                <a:moveTo>
                  <a:pt x="398255" y="230617"/>
                </a:moveTo>
                <a:cubicBezTo>
                  <a:pt x="410609" y="230740"/>
                  <a:pt x="420534" y="240861"/>
                  <a:pt x="420410" y="253223"/>
                </a:cubicBezTo>
                <a:lnTo>
                  <a:pt x="420410" y="422482"/>
                </a:lnTo>
                <a:cubicBezTo>
                  <a:pt x="420410" y="434860"/>
                  <a:pt x="410409" y="444909"/>
                  <a:pt x="398027" y="444961"/>
                </a:cubicBezTo>
                <a:lnTo>
                  <a:pt x="90369" y="444961"/>
                </a:lnTo>
                <a:cubicBezTo>
                  <a:pt x="77996" y="444909"/>
                  <a:pt x="67985" y="434860"/>
                  <a:pt x="67985" y="422482"/>
                </a:cubicBezTo>
                <a:lnTo>
                  <a:pt x="67985" y="253223"/>
                </a:lnTo>
                <a:cubicBezTo>
                  <a:pt x="67976" y="250055"/>
                  <a:pt x="68643" y="246922"/>
                  <a:pt x="69938" y="244031"/>
                </a:cubicBezTo>
                <a:cubicBezTo>
                  <a:pt x="74987" y="232747"/>
                  <a:pt x="88226" y="227694"/>
                  <a:pt x="99513" y="232744"/>
                </a:cubicBezTo>
                <a:lnTo>
                  <a:pt x="235054" y="293228"/>
                </a:lnTo>
                <a:cubicBezTo>
                  <a:pt x="240855" y="295894"/>
                  <a:pt x="247541" y="295894"/>
                  <a:pt x="253342" y="293228"/>
                </a:cubicBezTo>
                <a:lnTo>
                  <a:pt x="388502" y="232744"/>
                </a:lnTo>
                <a:cubicBezTo>
                  <a:pt x="391550" y="231311"/>
                  <a:pt x="394883" y="230584"/>
                  <a:pt x="398255" y="230617"/>
                </a:cubicBezTo>
                <a:close/>
                <a:moveTo>
                  <a:pt x="475294" y="200147"/>
                </a:moveTo>
                <a:cubicBezTo>
                  <a:pt x="486342" y="200107"/>
                  <a:pt x="495334" y="209029"/>
                  <a:pt x="495372" y="220076"/>
                </a:cubicBezTo>
                <a:lnTo>
                  <a:pt x="495372" y="334376"/>
                </a:lnTo>
                <a:cubicBezTo>
                  <a:pt x="501526" y="337903"/>
                  <a:pt x="505326" y="344434"/>
                  <a:pt x="505374" y="351521"/>
                </a:cubicBezTo>
                <a:lnTo>
                  <a:pt x="505374" y="394098"/>
                </a:lnTo>
                <a:cubicBezTo>
                  <a:pt x="505316" y="405108"/>
                  <a:pt x="496382" y="414005"/>
                  <a:pt x="485371" y="414005"/>
                </a:cubicBezTo>
                <a:lnTo>
                  <a:pt x="465464" y="414005"/>
                </a:lnTo>
                <a:cubicBezTo>
                  <a:pt x="454453" y="414005"/>
                  <a:pt x="445509" y="405108"/>
                  <a:pt x="445461" y="394098"/>
                </a:cubicBezTo>
                <a:lnTo>
                  <a:pt x="445461" y="351521"/>
                </a:lnTo>
                <a:cubicBezTo>
                  <a:pt x="445509" y="344434"/>
                  <a:pt x="449309" y="337903"/>
                  <a:pt x="455462" y="334376"/>
                </a:cubicBezTo>
                <a:lnTo>
                  <a:pt x="455462" y="220076"/>
                </a:lnTo>
                <a:cubicBezTo>
                  <a:pt x="455491" y="212633"/>
                  <a:pt x="459635" y="205816"/>
                  <a:pt x="466226" y="202360"/>
                </a:cubicBezTo>
                <a:cubicBezTo>
                  <a:pt x="469036" y="200917"/>
                  <a:pt x="472141" y="200159"/>
                  <a:pt x="475294" y="200147"/>
                </a:cubicBezTo>
                <a:close/>
                <a:moveTo>
                  <a:pt x="233053" y="2430"/>
                </a:moveTo>
                <a:cubicBezTo>
                  <a:pt x="239864" y="-810"/>
                  <a:pt x="247769" y="-810"/>
                  <a:pt x="254580" y="2430"/>
                </a:cubicBezTo>
                <a:lnTo>
                  <a:pt x="473655" y="107777"/>
                </a:lnTo>
                <a:cubicBezTo>
                  <a:pt x="478665" y="110206"/>
                  <a:pt x="482722" y="114255"/>
                  <a:pt x="485151" y="119270"/>
                </a:cubicBezTo>
                <a:cubicBezTo>
                  <a:pt x="491114" y="131580"/>
                  <a:pt x="485961" y="146392"/>
                  <a:pt x="473655" y="152354"/>
                </a:cubicBezTo>
                <a:lnTo>
                  <a:pt x="254580" y="257700"/>
                </a:lnTo>
                <a:cubicBezTo>
                  <a:pt x="247788" y="261039"/>
                  <a:pt x="239845" y="261039"/>
                  <a:pt x="233053" y="257700"/>
                </a:cubicBezTo>
                <a:lnTo>
                  <a:pt x="13978" y="152354"/>
                </a:lnTo>
                <a:cubicBezTo>
                  <a:pt x="8968" y="149925"/>
                  <a:pt x="4911" y="145875"/>
                  <a:pt x="2482" y="140860"/>
                </a:cubicBezTo>
                <a:cubicBezTo>
                  <a:pt x="-3481" y="128550"/>
                  <a:pt x="1672" y="113738"/>
                  <a:pt x="13978" y="107777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  <a:effectLst/>
        </p:spPr>
        <p:txBody>
          <a:bodyPr wrap="none" lIns="82296" tIns="41148" rIns="82296" bIns="41148"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Tx/>
              <a:buNone/>
              <a:tabLst/>
              <a:defRPr/>
            </a:pPr>
            <a:endParaRPr kumimoji="0" lang="zh-CN" altLang="en-US" sz="162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19" name="gaoding-40">
            <a:extLst>
              <a:ext uri="{FF2B5EF4-FFF2-40B4-BE49-F238E27FC236}">
                <a16:creationId xmlns:a16="http://schemas.microsoft.com/office/drawing/2014/main" id="{5EFC1D2A-78B7-297D-3EB9-196D30A041C0}"/>
              </a:ext>
            </a:extLst>
          </p:cNvPr>
          <p:cNvSpPr/>
          <p:nvPr/>
        </p:nvSpPr>
        <p:spPr>
          <a:xfrm>
            <a:off x="5300619" y="2847409"/>
            <a:ext cx="250587" cy="241237"/>
          </a:xfrm>
          <a:custGeom>
            <a:avLst/>
            <a:gdLst>
              <a:gd name="connsiteX0" fmla="*/ 194024 w 465677"/>
              <a:gd name="connsiteY0" fmla="*/ 157258 h 448304"/>
              <a:gd name="connsiteX1" fmla="*/ 196023 w 465677"/>
              <a:gd name="connsiteY1" fmla="*/ 157258 h 448304"/>
              <a:gd name="connsiteX2" fmla="*/ 238410 w 465677"/>
              <a:gd name="connsiteY2" fmla="*/ 198691 h 448304"/>
              <a:gd name="connsiteX3" fmla="*/ 238410 w 465677"/>
              <a:gd name="connsiteY3" fmla="*/ 198791 h 448304"/>
              <a:gd name="connsiteX4" fmla="*/ 196023 w 465677"/>
              <a:gd name="connsiteY4" fmla="*/ 240220 h 448304"/>
              <a:gd name="connsiteX5" fmla="*/ 194024 w 465677"/>
              <a:gd name="connsiteY5" fmla="*/ 240220 h 448304"/>
              <a:gd name="connsiteX6" fmla="*/ 151733 w 465677"/>
              <a:gd name="connsiteY6" fmla="*/ 198691 h 448304"/>
              <a:gd name="connsiteX7" fmla="*/ 194024 w 465677"/>
              <a:gd name="connsiteY7" fmla="*/ 157258 h 448304"/>
              <a:gd name="connsiteX8" fmla="*/ 195263 w 465677"/>
              <a:gd name="connsiteY8" fmla="*/ 123824 h 448304"/>
              <a:gd name="connsiteX9" fmla="*/ 179737 w 465677"/>
              <a:gd name="connsiteY9" fmla="*/ 125062 h 448304"/>
              <a:gd name="connsiteX10" fmla="*/ 119729 w 465677"/>
              <a:gd name="connsiteY10" fmla="*/ 179831 h 448304"/>
              <a:gd name="connsiteX11" fmla="*/ 151734 w 465677"/>
              <a:gd name="connsiteY11" fmla="*/ 261937 h 448304"/>
              <a:gd name="connsiteX12" fmla="*/ 88488 w 465677"/>
              <a:gd name="connsiteY12" fmla="*/ 309562 h 448304"/>
              <a:gd name="connsiteX13" fmla="*/ 86582 w 465677"/>
              <a:gd name="connsiteY13" fmla="*/ 313303 h 448304"/>
              <a:gd name="connsiteX14" fmla="*/ 96107 w 465677"/>
              <a:gd name="connsiteY14" fmla="*/ 333374 h 448304"/>
              <a:gd name="connsiteX15" fmla="*/ 98298 w 465677"/>
              <a:gd name="connsiteY15" fmla="*/ 334231 h 448304"/>
              <a:gd name="connsiteX16" fmla="*/ 117348 w 465677"/>
              <a:gd name="connsiteY16" fmla="*/ 328135 h 448304"/>
              <a:gd name="connsiteX17" fmla="*/ 195167 w 465677"/>
              <a:gd name="connsiteY17" fmla="*/ 288892 h 448304"/>
              <a:gd name="connsiteX18" fmla="*/ 272987 w 465677"/>
              <a:gd name="connsiteY18" fmla="*/ 328135 h 448304"/>
              <a:gd name="connsiteX19" fmla="*/ 292037 w 465677"/>
              <a:gd name="connsiteY19" fmla="*/ 334231 h 448304"/>
              <a:gd name="connsiteX20" fmla="*/ 294228 w 465677"/>
              <a:gd name="connsiteY20" fmla="*/ 333374 h 448304"/>
              <a:gd name="connsiteX21" fmla="*/ 298038 w 465677"/>
              <a:gd name="connsiteY21" fmla="*/ 331430 h 448304"/>
              <a:gd name="connsiteX22" fmla="*/ 302038 w 465677"/>
              <a:gd name="connsiteY22" fmla="*/ 309562 h 448304"/>
              <a:gd name="connsiteX23" fmla="*/ 238791 w 465677"/>
              <a:gd name="connsiteY23" fmla="*/ 261937 h 448304"/>
              <a:gd name="connsiteX24" fmla="*/ 270796 w 465677"/>
              <a:gd name="connsiteY24" fmla="*/ 179831 h 448304"/>
              <a:gd name="connsiteX25" fmla="*/ 210788 w 465677"/>
              <a:gd name="connsiteY25" fmla="*/ 125062 h 448304"/>
              <a:gd name="connsiteX26" fmla="*/ 195263 w 465677"/>
              <a:gd name="connsiteY26" fmla="*/ 123824 h 448304"/>
              <a:gd name="connsiteX27" fmla="*/ 369285 w 465677"/>
              <a:gd name="connsiteY27" fmla="*/ 69717 h 448304"/>
              <a:gd name="connsiteX28" fmla="*/ 392811 w 465677"/>
              <a:gd name="connsiteY28" fmla="*/ 92677 h 448304"/>
              <a:gd name="connsiteX29" fmla="*/ 392811 w 465677"/>
              <a:gd name="connsiteY29" fmla="*/ 370903 h 448304"/>
              <a:gd name="connsiteX30" fmla="*/ 392811 w 465677"/>
              <a:gd name="connsiteY30" fmla="*/ 370906 h 448304"/>
              <a:gd name="connsiteX31" fmla="*/ 369380 w 465677"/>
              <a:gd name="connsiteY31" fmla="*/ 393763 h 448304"/>
              <a:gd name="connsiteX32" fmla="*/ 277559 w 465677"/>
              <a:gd name="connsiteY32" fmla="*/ 393763 h 448304"/>
              <a:gd name="connsiteX33" fmla="*/ 261461 w 465677"/>
              <a:gd name="connsiteY33" fmla="*/ 400049 h 448304"/>
              <a:gd name="connsiteX34" fmla="*/ 216217 w 465677"/>
              <a:gd name="connsiteY34" fmla="*/ 442054 h 448304"/>
              <a:gd name="connsiteX35" fmla="*/ 183356 w 465677"/>
              <a:gd name="connsiteY35" fmla="*/ 441388 h 448304"/>
              <a:gd name="connsiteX36" fmla="*/ 142684 w 465677"/>
              <a:gd name="connsiteY36" fmla="*/ 400621 h 448304"/>
              <a:gd name="connsiteX37" fmla="*/ 125920 w 465677"/>
              <a:gd name="connsiteY37" fmla="*/ 393763 h 448304"/>
              <a:gd name="connsiteX38" fmla="*/ 23336 w 465677"/>
              <a:gd name="connsiteY38" fmla="*/ 393763 h 448304"/>
              <a:gd name="connsiteX39" fmla="*/ 0 w 465677"/>
              <a:gd name="connsiteY39" fmla="*/ 370903 h 448304"/>
              <a:gd name="connsiteX40" fmla="*/ 0 w 465677"/>
              <a:gd name="connsiteY40" fmla="*/ 92677 h 448304"/>
              <a:gd name="connsiteX41" fmla="*/ 22956 w 465677"/>
              <a:gd name="connsiteY41" fmla="*/ 69722 h 448304"/>
              <a:gd name="connsiteX42" fmla="*/ 368999 w 465677"/>
              <a:gd name="connsiteY42" fmla="*/ 69722 h 448304"/>
              <a:gd name="connsiteX43" fmla="*/ 369285 w 465677"/>
              <a:gd name="connsiteY43" fmla="*/ 69717 h 448304"/>
              <a:gd name="connsiteX44" fmla="*/ 123825 w 465677"/>
              <a:gd name="connsiteY44" fmla="*/ 0 h 448304"/>
              <a:gd name="connsiteX45" fmla="*/ 445484 w 465677"/>
              <a:gd name="connsiteY45" fmla="*/ 0 h 448304"/>
              <a:gd name="connsiteX46" fmla="*/ 465677 w 465677"/>
              <a:gd name="connsiteY46" fmla="*/ 19810 h 448304"/>
              <a:gd name="connsiteX47" fmla="*/ 465677 w 465677"/>
              <a:gd name="connsiteY47" fmla="*/ 19812 h 448304"/>
              <a:gd name="connsiteX48" fmla="*/ 465677 w 465677"/>
              <a:gd name="connsiteY48" fmla="*/ 307753 h 448304"/>
              <a:gd name="connsiteX49" fmla="*/ 445866 w 465677"/>
              <a:gd name="connsiteY49" fmla="*/ 327565 h 448304"/>
              <a:gd name="connsiteX50" fmla="*/ 411384 w 465677"/>
              <a:gd name="connsiteY50" fmla="*/ 327565 h 448304"/>
              <a:gd name="connsiteX51" fmla="*/ 411384 w 465677"/>
              <a:gd name="connsiteY51" fmla="*/ 288512 h 448304"/>
              <a:gd name="connsiteX52" fmla="*/ 426244 w 465677"/>
              <a:gd name="connsiteY52" fmla="*/ 274037 h 448304"/>
              <a:gd name="connsiteX53" fmla="*/ 426244 w 465677"/>
              <a:gd name="connsiteY53" fmla="*/ 274034 h 448304"/>
              <a:gd name="connsiteX54" fmla="*/ 426244 w 465677"/>
              <a:gd name="connsiteY54" fmla="*/ 53626 h 448304"/>
              <a:gd name="connsiteX55" fmla="*/ 411479 w 465677"/>
              <a:gd name="connsiteY55" fmla="*/ 39051 h 448304"/>
              <a:gd name="connsiteX56" fmla="*/ 411384 w 465677"/>
              <a:gd name="connsiteY56" fmla="*/ 39052 h 448304"/>
              <a:gd name="connsiteX57" fmla="*/ 158782 w 465677"/>
              <a:gd name="connsiteY57" fmla="*/ 39052 h 448304"/>
              <a:gd name="connsiteX58" fmla="*/ 143922 w 465677"/>
              <a:gd name="connsiteY58" fmla="*/ 53529 h 448304"/>
              <a:gd name="connsiteX59" fmla="*/ 143922 w 465677"/>
              <a:gd name="connsiteY59" fmla="*/ 53626 h 448304"/>
              <a:gd name="connsiteX60" fmla="*/ 143922 w 465677"/>
              <a:gd name="connsiteY60" fmla="*/ 58007 h 448304"/>
              <a:gd name="connsiteX61" fmla="*/ 104013 w 465677"/>
              <a:gd name="connsiteY61" fmla="*/ 58007 h 448304"/>
              <a:gd name="connsiteX62" fmla="*/ 104013 w 465677"/>
              <a:gd name="connsiteY62" fmla="*/ 19907 h 448304"/>
              <a:gd name="connsiteX63" fmla="*/ 123825 w 465677"/>
              <a:gd name="connsiteY63" fmla="*/ 0 h 448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465677" h="448304">
                <a:moveTo>
                  <a:pt x="194024" y="157258"/>
                </a:moveTo>
                <a:lnTo>
                  <a:pt x="196023" y="157258"/>
                </a:lnTo>
                <a:cubicBezTo>
                  <a:pt x="219170" y="156996"/>
                  <a:pt x="238124" y="175547"/>
                  <a:pt x="238410" y="198691"/>
                </a:cubicBezTo>
                <a:cubicBezTo>
                  <a:pt x="238410" y="198725"/>
                  <a:pt x="238410" y="198758"/>
                  <a:pt x="238410" y="198791"/>
                </a:cubicBezTo>
                <a:cubicBezTo>
                  <a:pt x="238124" y="221936"/>
                  <a:pt x="219170" y="240484"/>
                  <a:pt x="196023" y="240220"/>
                </a:cubicBezTo>
                <a:lnTo>
                  <a:pt x="194024" y="240220"/>
                </a:lnTo>
                <a:cubicBezTo>
                  <a:pt x="170877" y="240430"/>
                  <a:pt x="151923" y="221837"/>
                  <a:pt x="151733" y="198691"/>
                </a:cubicBezTo>
                <a:cubicBezTo>
                  <a:pt x="152018" y="175582"/>
                  <a:pt x="170877" y="157046"/>
                  <a:pt x="194024" y="157258"/>
                </a:cubicBezTo>
                <a:close/>
                <a:moveTo>
                  <a:pt x="195263" y="123824"/>
                </a:moveTo>
                <a:cubicBezTo>
                  <a:pt x="190023" y="123723"/>
                  <a:pt x="184881" y="124138"/>
                  <a:pt x="179737" y="125062"/>
                </a:cubicBezTo>
                <a:cubicBezTo>
                  <a:pt x="150685" y="129889"/>
                  <a:pt x="127159" y="151339"/>
                  <a:pt x="119729" y="179831"/>
                </a:cubicBezTo>
                <a:cubicBezTo>
                  <a:pt x="111442" y="211245"/>
                  <a:pt x="124397" y="244410"/>
                  <a:pt x="151734" y="261937"/>
                </a:cubicBezTo>
                <a:cubicBezTo>
                  <a:pt x="126111" y="270647"/>
                  <a:pt x="103918" y="287337"/>
                  <a:pt x="88488" y="309562"/>
                </a:cubicBezTo>
                <a:cubicBezTo>
                  <a:pt x="87725" y="310717"/>
                  <a:pt x="87059" y="311975"/>
                  <a:pt x="86582" y="313303"/>
                </a:cubicBezTo>
                <a:cubicBezTo>
                  <a:pt x="83630" y="321482"/>
                  <a:pt x="87916" y="330468"/>
                  <a:pt x="96107" y="333374"/>
                </a:cubicBezTo>
                <a:lnTo>
                  <a:pt x="98298" y="334231"/>
                </a:lnTo>
                <a:cubicBezTo>
                  <a:pt x="105252" y="336658"/>
                  <a:pt x="113062" y="334175"/>
                  <a:pt x="117348" y="328135"/>
                </a:cubicBezTo>
                <a:cubicBezTo>
                  <a:pt x="135255" y="303068"/>
                  <a:pt x="164402" y="288401"/>
                  <a:pt x="195167" y="288892"/>
                </a:cubicBezTo>
                <a:cubicBezTo>
                  <a:pt x="225933" y="288401"/>
                  <a:pt x="255080" y="303068"/>
                  <a:pt x="272987" y="328135"/>
                </a:cubicBezTo>
                <a:cubicBezTo>
                  <a:pt x="277273" y="334175"/>
                  <a:pt x="285084" y="336658"/>
                  <a:pt x="292037" y="334231"/>
                </a:cubicBezTo>
                <a:lnTo>
                  <a:pt x="294228" y="333374"/>
                </a:lnTo>
                <a:cubicBezTo>
                  <a:pt x="295561" y="332906"/>
                  <a:pt x="296895" y="332251"/>
                  <a:pt x="298038" y="331430"/>
                </a:cubicBezTo>
                <a:cubicBezTo>
                  <a:pt x="305182" y="326488"/>
                  <a:pt x="306991" y="316697"/>
                  <a:pt x="302038" y="309562"/>
                </a:cubicBezTo>
                <a:cubicBezTo>
                  <a:pt x="286607" y="287337"/>
                  <a:pt x="264414" y="270647"/>
                  <a:pt x="238791" y="261937"/>
                </a:cubicBezTo>
                <a:cubicBezTo>
                  <a:pt x="266128" y="244410"/>
                  <a:pt x="279083" y="211245"/>
                  <a:pt x="270796" y="179831"/>
                </a:cubicBezTo>
                <a:cubicBezTo>
                  <a:pt x="263367" y="151339"/>
                  <a:pt x="239840" y="129889"/>
                  <a:pt x="210788" y="125062"/>
                </a:cubicBezTo>
                <a:cubicBezTo>
                  <a:pt x="205645" y="124138"/>
                  <a:pt x="200502" y="123723"/>
                  <a:pt x="195263" y="123824"/>
                </a:cubicBezTo>
                <a:close/>
                <a:moveTo>
                  <a:pt x="369285" y="69717"/>
                </a:moveTo>
                <a:cubicBezTo>
                  <a:pt x="382143" y="69563"/>
                  <a:pt x="392620" y="79843"/>
                  <a:pt x="392811" y="92677"/>
                </a:cubicBezTo>
                <a:lnTo>
                  <a:pt x="392811" y="370903"/>
                </a:lnTo>
                <a:cubicBezTo>
                  <a:pt x="392811" y="370904"/>
                  <a:pt x="392811" y="370905"/>
                  <a:pt x="392811" y="370906"/>
                </a:cubicBezTo>
                <a:cubicBezTo>
                  <a:pt x="392620" y="383688"/>
                  <a:pt x="382143" y="393922"/>
                  <a:pt x="369380" y="393763"/>
                </a:cubicBezTo>
                <a:lnTo>
                  <a:pt x="277559" y="393763"/>
                </a:lnTo>
                <a:cubicBezTo>
                  <a:pt x="271558" y="393778"/>
                  <a:pt x="265843" y="396020"/>
                  <a:pt x="261461" y="400049"/>
                </a:cubicBezTo>
                <a:lnTo>
                  <a:pt x="216217" y="442054"/>
                </a:lnTo>
                <a:cubicBezTo>
                  <a:pt x="206883" y="450639"/>
                  <a:pt x="192405" y="450346"/>
                  <a:pt x="183356" y="441388"/>
                </a:cubicBezTo>
                <a:lnTo>
                  <a:pt x="142684" y="400621"/>
                </a:lnTo>
                <a:cubicBezTo>
                  <a:pt x="138208" y="396215"/>
                  <a:pt x="132207" y="393751"/>
                  <a:pt x="125920" y="393763"/>
                </a:cubicBezTo>
                <a:lnTo>
                  <a:pt x="23336" y="393763"/>
                </a:lnTo>
                <a:cubicBezTo>
                  <a:pt x="10573" y="393868"/>
                  <a:pt x="191" y="383648"/>
                  <a:pt x="0" y="370903"/>
                </a:cubicBezTo>
                <a:lnTo>
                  <a:pt x="0" y="92677"/>
                </a:lnTo>
                <a:cubicBezTo>
                  <a:pt x="96" y="80043"/>
                  <a:pt x="10287" y="69826"/>
                  <a:pt x="22956" y="69722"/>
                </a:cubicBezTo>
                <a:lnTo>
                  <a:pt x="368999" y="69722"/>
                </a:lnTo>
                <a:cubicBezTo>
                  <a:pt x="369094" y="69720"/>
                  <a:pt x="369189" y="69718"/>
                  <a:pt x="369285" y="69717"/>
                </a:cubicBezTo>
                <a:close/>
                <a:moveTo>
                  <a:pt x="123825" y="0"/>
                </a:moveTo>
                <a:lnTo>
                  <a:pt x="445484" y="0"/>
                </a:lnTo>
                <a:cubicBezTo>
                  <a:pt x="456534" y="-106"/>
                  <a:pt x="465582" y="8764"/>
                  <a:pt x="465677" y="19810"/>
                </a:cubicBezTo>
                <a:cubicBezTo>
                  <a:pt x="465677" y="19811"/>
                  <a:pt x="465677" y="19811"/>
                  <a:pt x="465677" y="19812"/>
                </a:cubicBezTo>
                <a:lnTo>
                  <a:pt x="465677" y="307753"/>
                </a:lnTo>
                <a:cubicBezTo>
                  <a:pt x="465582" y="318651"/>
                  <a:pt x="456723" y="327462"/>
                  <a:pt x="445866" y="327565"/>
                </a:cubicBezTo>
                <a:lnTo>
                  <a:pt x="411384" y="327565"/>
                </a:lnTo>
                <a:lnTo>
                  <a:pt x="411384" y="288512"/>
                </a:lnTo>
                <a:cubicBezTo>
                  <a:pt x="419481" y="288618"/>
                  <a:pt x="426148" y="282137"/>
                  <a:pt x="426244" y="274037"/>
                </a:cubicBezTo>
                <a:cubicBezTo>
                  <a:pt x="426244" y="274036"/>
                  <a:pt x="426244" y="274035"/>
                  <a:pt x="426244" y="274034"/>
                </a:cubicBezTo>
                <a:lnTo>
                  <a:pt x="426244" y="53626"/>
                </a:lnTo>
                <a:cubicBezTo>
                  <a:pt x="426148" y="45525"/>
                  <a:pt x="419576" y="39000"/>
                  <a:pt x="411479" y="39051"/>
                </a:cubicBezTo>
                <a:cubicBezTo>
                  <a:pt x="411479" y="39052"/>
                  <a:pt x="411384" y="39052"/>
                  <a:pt x="411384" y="39052"/>
                </a:cubicBezTo>
                <a:lnTo>
                  <a:pt x="158782" y="39052"/>
                </a:lnTo>
                <a:cubicBezTo>
                  <a:pt x="150685" y="38947"/>
                  <a:pt x="144018" y="45428"/>
                  <a:pt x="143922" y="53529"/>
                </a:cubicBezTo>
                <a:cubicBezTo>
                  <a:pt x="143922" y="53561"/>
                  <a:pt x="143922" y="53593"/>
                  <a:pt x="143922" y="53626"/>
                </a:cubicBezTo>
                <a:lnTo>
                  <a:pt x="143922" y="58007"/>
                </a:lnTo>
                <a:lnTo>
                  <a:pt x="104013" y="58007"/>
                </a:lnTo>
                <a:lnTo>
                  <a:pt x="104013" y="19907"/>
                </a:lnTo>
                <a:cubicBezTo>
                  <a:pt x="104109" y="8971"/>
                  <a:pt x="112871" y="104"/>
                  <a:pt x="123825" y="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  <a:effectLst/>
        </p:spPr>
        <p:txBody>
          <a:bodyPr wrap="none" lIns="82296" tIns="41148" rIns="82296" bIns="41148"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Tx/>
              <a:buNone/>
              <a:tabLst/>
              <a:defRPr/>
            </a:pPr>
            <a:endParaRPr kumimoji="0" lang="zh-CN" altLang="en-US" sz="162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20" name="gaoding-41">
            <a:extLst>
              <a:ext uri="{FF2B5EF4-FFF2-40B4-BE49-F238E27FC236}">
                <a16:creationId xmlns:a16="http://schemas.microsoft.com/office/drawing/2014/main" id="{07C14575-C1BC-166F-0BCA-C0F6B3214998}"/>
              </a:ext>
            </a:extLst>
          </p:cNvPr>
          <p:cNvSpPr/>
          <p:nvPr/>
        </p:nvSpPr>
        <p:spPr>
          <a:xfrm>
            <a:off x="8788836" y="2843430"/>
            <a:ext cx="250587" cy="234914"/>
          </a:xfrm>
          <a:custGeom>
            <a:avLst/>
            <a:gdLst>
              <a:gd name="connsiteX0" fmla="*/ 466630 w 466894"/>
              <a:gd name="connsiteY0" fmla="*/ 198045 h 437694"/>
              <a:gd name="connsiteX1" fmla="*/ 453962 w 466894"/>
              <a:gd name="connsiteY1" fmla="*/ 282627 h 437694"/>
              <a:gd name="connsiteX2" fmla="*/ 453867 w 466894"/>
              <a:gd name="connsiteY2" fmla="*/ 282922 h 437694"/>
              <a:gd name="connsiteX3" fmla="*/ 438055 w 466894"/>
              <a:gd name="connsiteY3" fmla="*/ 290152 h 437694"/>
              <a:gd name="connsiteX4" fmla="*/ 299276 w 466894"/>
              <a:gd name="connsiteY4" fmla="*/ 177281 h 437694"/>
              <a:gd name="connsiteX5" fmla="*/ 288608 w 466894"/>
              <a:gd name="connsiteY5" fmla="*/ 211095 h 437694"/>
              <a:gd name="connsiteX6" fmla="*/ 285559 w 466894"/>
              <a:gd name="connsiteY6" fmla="*/ 208944 h 437694"/>
              <a:gd name="connsiteX7" fmla="*/ 285368 w 466894"/>
              <a:gd name="connsiteY7" fmla="*/ 191569 h 437694"/>
              <a:gd name="connsiteX8" fmla="*/ 455581 w 466894"/>
              <a:gd name="connsiteY8" fmla="*/ 143181 h 437694"/>
              <a:gd name="connsiteX9" fmla="*/ 464725 w 466894"/>
              <a:gd name="connsiteY9" fmla="*/ 181948 h 437694"/>
              <a:gd name="connsiteX10" fmla="*/ 431673 w 466894"/>
              <a:gd name="connsiteY10" fmla="*/ 287199 h 437694"/>
              <a:gd name="connsiteX11" fmla="*/ 413290 w 466894"/>
              <a:gd name="connsiteY11" fmla="*/ 277674 h 437694"/>
              <a:gd name="connsiteX12" fmla="*/ 339471 w 466894"/>
              <a:gd name="connsiteY12" fmla="*/ 135363 h 437694"/>
              <a:gd name="connsiteX13" fmla="*/ 311562 w 466894"/>
              <a:gd name="connsiteY13" fmla="*/ 223850 h 437694"/>
              <a:gd name="connsiteX14" fmla="*/ 302228 w 466894"/>
              <a:gd name="connsiteY14" fmla="*/ 218897 h 437694"/>
              <a:gd name="connsiteX15" fmla="*/ 293179 w 466894"/>
              <a:gd name="connsiteY15" fmla="*/ 214135 h 437694"/>
              <a:gd name="connsiteX16" fmla="*/ 307848 w 466894"/>
              <a:gd name="connsiteY16" fmla="*/ 167748 h 437694"/>
              <a:gd name="connsiteX17" fmla="*/ 439197 w 466894"/>
              <a:gd name="connsiteY17" fmla="*/ 107081 h 437694"/>
              <a:gd name="connsiteX18" fmla="*/ 452151 w 466894"/>
              <a:gd name="connsiteY18" fmla="*/ 133846 h 437694"/>
              <a:gd name="connsiteX19" fmla="*/ 407860 w 466894"/>
              <a:gd name="connsiteY19" fmla="*/ 274721 h 437694"/>
              <a:gd name="connsiteX20" fmla="*/ 402812 w 466894"/>
              <a:gd name="connsiteY20" fmla="*/ 272054 h 437694"/>
              <a:gd name="connsiteX21" fmla="*/ 389477 w 466894"/>
              <a:gd name="connsiteY21" fmla="*/ 264910 h 437694"/>
              <a:gd name="connsiteX22" fmla="*/ 380429 w 466894"/>
              <a:gd name="connsiteY22" fmla="*/ 93263 h 437694"/>
              <a:gd name="connsiteX23" fmla="*/ 335375 w 466894"/>
              <a:gd name="connsiteY23" fmla="*/ 236614 h 437694"/>
              <a:gd name="connsiteX24" fmla="*/ 327374 w 466894"/>
              <a:gd name="connsiteY24" fmla="*/ 232328 h 437694"/>
              <a:gd name="connsiteX25" fmla="*/ 316992 w 466894"/>
              <a:gd name="connsiteY25" fmla="*/ 226803 h 437694"/>
              <a:gd name="connsiteX26" fmla="*/ 348806 w 466894"/>
              <a:gd name="connsiteY26" fmla="*/ 125743 h 437694"/>
              <a:gd name="connsiteX27" fmla="*/ 354425 w 466894"/>
              <a:gd name="connsiteY27" fmla="*/ 120028 h 437694"/>
              <a:gd name="connsiteX28" fmla="*/ 420434 w 466894"/>
              <a:gd name="connsiteY28" fmla="*/ 79745 h 437694"/>
              <a:gd name="connsiteX29" fmla="*/ 428148 w 466894"/>
              <a:gd name="connsiteY29" fmla="*/ 89270 h 437694"/>
              <a:gd name="connsiteX30" fmla="*/ 428148 w 466894"/>
              <a:gd name="connsiteY30" fmla="*/ 89937 h 437694"/>
              <a:gd name="connsiteX31" fmla="*/ 433197 w 466894"/>
              <a:gd name="connsiteY31" fmla="*/ 97271 h 437694"/>
              <a:gd name="connsiteX32" fmla="*/ 435007 w 466894"/>
              <a:gd name="connsiteY32" fmla="*/ 100128 h 437694"/>
              <a:gd name="connsiteX33" fmla="*/ 384048 w 466894"/>
              <a:gd name="connsiteY33" fmla="*/ 262054 h 437694"/>
              <a:gd name="connsiteX34" fmla="*/ 366045 w 466894"/>
              <a:gd name="connsiteY34" fmla="*/ 252433 h 437694"/>
              <a:gd name="connsiteX35" fmla="*/ 415290 w 466894"/>
              <a:gd name="connsiteY35" fmla="*/ 74506 h 437694"/>
              <a:gd name="connsiteX36" fmla="*/ 360235 w 466894"/>
              <a:gd name="connsiteY36" fmla="*/ 249289 h 437694"/>
              <a:gd name="connsiteX37" fmla="*/ 349758 w 466894"/>
              <a:gd name="connsiteY37" fmla="*/ 243670 h 437694"/>
              <a:gd name="connsiteX38" fmla="*/ 341948 w 466894"/>
              <a:gd name="connsiteY38" fmla="*/ 239479 h 437694"/>
              <a:gd name="connsiteX39" fmla="*/ 390907 w 466894"/>
              <a:gd name="connsiteY39" fmla="*/ 83745 h 437694"/>
              <a:gd name="connsiteX40" fmla="*/ 399003 w 466894"/>
              <a:gd name="connsiteY40" fmla="*/ 75363 h 437694"/>
              <a:gd name="connsiteX41" fmla="*/ 415290 w 466894"/>
              <a:gd name="connsiteY41" fmla="*/ 74506 h 437694"/>
              <a:gd name="connsiteX42" fmla="*/ 256223 w 466894"/>
              <a:gd name="connsiteY42" fmla="*/ 1449 h 437694"/>
              <a:gd name="connsiteX43" fmla="*/ 352902 w 466894"/>
              <a:gd name="connsiteY43" fmla="*/ 38597 h 437694"/>
              <a:gd name="connsiteX44" fmla="*/ 353854 w 466894"/>
              <a:gd name="connsiteY44" fmla="*/ 39400 h 437694"/>
              <a:gd name="connsiteX45" fmla="*/ 354139 w 466894"/>
              <a:gd name="connsiteY45" fmla="*/ 56504 h 437694"/>
              <a:gd name="connsiteX46" fmla="*/ 262794 w 466894"/>
              <a:gd name="connsiteY46" fmla="*/ 150230 h 437694"/>
              <a:gd name="connsiteX47" fmla="*/ 254222 w 466894"/>
              <a:gd name="connsiteY47" fmla="*/ 153832 h 437694"/>
              <a:gd name="connsiteX48" fmla="*/ 242220 w 466894"/>
              <a:gd name="connsiteY48" fmla="*/ 141848 h 437694"/>
              <a:gd name="connsiteX49" fmla="*/ 243078 w 466894"/>
              <a:gd name="connsiteY49" fmla="*/ 13260 h 437694"/>
              <a:gd name="connsiteX50" fmla="*/ 243174 w 466894"/>
              <a:gd name="connsiteY50" fmla="*/ 12253 h 437694"/>
              <a:gd name="connsiteX51" fmla="*/ 256223 w 466894"/>
              <a:gd name="connsiteY51" fmla="*/ 1449 h 437694"/>
              <a:gd name="connsiteX52" fmla="*/ 203645 w 466894"/>
              <a:gd name="connsiteY52" fmla="*/ 2 h 437694"/>
              <a:gd name="connsiteX53" fmla="*/ 215360 w 466894"/>
              <a:gd name="connsiteY53" fmla="*/ 11355 h 437694"/>
              <a:gd name="connsiteX54" fmla="*/ 215360 w 466894"/>
              <a:gd name="connsiteY54" fmla="*/ 200236 h 437694"/>
              <a:gd name="connsiteX55" fmla="*/ 231648 w 466894"/>
              <a:gd name="connsiteY55" fmla="*/ 227192 h 437694"/>
              <a:gd name="connsiteX56" fmla="*/ 397669 w 466894"/>
              <a:gd name="connsiteY56" fmla="*/ 314822 h 437694"/>
              <a:gd name="connsiteX57" fmla="*/ 398335 w 466894"/>
              <a:gd name="connsiteY57" fmla="*/ 315165 h 437694"/>
              <a:gd name="connsiteX58" fmla="*/ 404717 w 466894"/>
              <a:gd name="connsiteY58" fmla="*/ 338825 h 437694"/>
              <a:gd name="connsiteX59" fmla="*/ 219646 w 466894"/>
              <a:gd name="connsiteY59" fmla="*/ 437694 h 437694"/>
              <a:gd name="connsiteX60" fmla="*/ 219075 w 466894"/>
              <a:gd name="connsiteY60" fmla="*/ 437694 h 437694"/>
              <a:gd name="connsiteX61" fmla="*/ 0 w 466894"/>
              <a:gd name="connsiteY61" fmla="*/ 218619 h 437694"/>
              <a:gd name="connsiteX62" fmla="*/ 130588 w 466894"/>
              <a:gd name="connsiteY62" fmla="*/ 15165 h 437694"/>
              <a:gd name="connsiteX63" fmla="*/ 203168 w 466894"/>
              <a:gd name="connsiteY63" fmla="*/ 20 h 437694"/>
              <a:gd name="connsiteX64" fmla="*/ 203645 w 466894"/>
              <a:gd name="connsiteY64" fmla="*/ 2 h 437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466894" h="437694">
                <a:moveTo>
                  <a:pt x="466630" y="198045"/>
                </a:moveTo>
                <a:cubicBezTo>
                  <a:pt x="468059" y="226798"/>
                  <a:pt x="463677" y="255545"/>
                  <a:pt x="453962" y="282627"/>
                </a:cubicBezTo>
                <a:cubicBezTo>
                  <a:pt x="453962" y="282726"/>
                  <a:pt x="453867" y="282824"/>
                  <a:pt x="453867" y="282922"/>
                </a:cubicBezTo>
                <a:cubicBezTo>
                  <a:pt x="451486" y="289282"/>
                  <a:pt x="444437" y="292519"/>
                  <a:pt x="438055" y="290152"/>
                </a:cubicBezTo>
                <a:close/>
                <a:moveTo>
                  <a:pt x="299276" y="177281"/>
                </a:moveTo>
                <a:lnTo>
                  <a:pt x="288608" y="211095"/>
                </a:lnTo>
                <a:cubicBezTo>
                  <a:pt x="287463" y="210534"/>
                  <a:pt x="286511" y="209808"/>
                  <a:pt x="285559" y="208944"/>
                </a:cubicBezTo>
                <a:cubicBezTo>
                  <a:pt x="280701" y="204210"/>
                  <a:pt x="280606" y="196431"/>
                  <a:pt x="285368" y="191569"/>
                </a:cubicBezTo>
                <a:close/>
                <a:moveTo>
                  <a:pt x="455581" y="143181"/>
                </a:moveTo>
                <a:cubicBezTo>
                  <a:pt x="459963" y="155755"/>
                  <a:pt x="463010" y="168746"/>
                  <a:pt x="464725" y="181948"/>
                </a:cubicBezTo>
                <a:lnTo>
                  <a:pt x="431673" y="287199"/>
                </a:lnTo>
                <a:lnTo>
                  <a:pt x="413290" y="277674"/>
                </a:lnTo>
                <a:close/>
                <a:moveTo>
                  <a:pt x="339471" y="135363"/>
                </a:moveTo>
                <a:lnTo>
                  <a:pt x="311562" y="223850"/>
                </a:lnTo>
                <a:lnTo>
                  <a:pt x="302228" y="218897"/>
                </a:lnTo>
                <a:lnTo>
                  <a:pt x="293179" y="214135"/>
                </a:lnTo>
                <a:lnTo>
                  <a:pt x="307848" y="167748"/>
                </a:lnTo>
                <a:close/>
                <a:moveTo>
                  <a:pt x="439197" y="107081"/>
                </a:moveTo>
                <a:cubicBezTo>
                  <a:pt x="444055" y="115710"/>
                  <a:pt x="448436" y="124651"/>
                  <a:pt x="452151" y="133846"/>
                </a:cubicBezTo>
                <a:lnTo>
                  <a:pt x="407860" y="274721"/>
                </a:lnTo>
                <a:lnTo>
                  <a:pt x="402812" y="272054"/>
                </a:lnTo>
                <a:lnTo>
                  <a:pt x="389477" y="264910"/>
                </a:lnTo>
                <a:close/>
                <a:moveTo>
                  <a:pt x="380429" y="93263"/>
                </a:moveTo>
                <a:lnTo>
                  <a:pt x="335375" y="236614"/>
                </a:lnTo>
                <a:lnTo>
                  <a:pt x="327374" y="232328"/>
                </a:lnTo>
                <a:lnTo>
                  <a:pt x="316992" y="226803"/>
                </a:lnTo>
                <a:lnTo>
                  <a:pt x="348806" y="125743"/>
                </a:lnTo>
                <a:lnTo>
                  <a:pt x="354425" y="120028"/>
                </a:lnTo>
                <a:close/>
                <a:moveTo>
                  <a:pt x="420434" y="79745"/>
                </a:moveTo>
                <a:cubicBezTo>
                  <a:pt x="423101" y="82602"/>
                  <a:pt x="425672" y="85936"/>
                  <a:pt x="428148" y="89270"/>
                </a:cubicBezTo>
                <a:lnTo>
                  <a:pt x="428148" y="89937"/>
                </a:lnTo>
                <a:cubicBezTo>
                  <a:pt x="429863" y="92318"/>
                  <a:pt x="431577" y="94794"/>
                  <a:pt x="433197" y="97271"/>
                </a:cubicBezTo>
                <a:cubicBezTo>
                  <a:pt x="433769" y="98128"/>
                  <a:pt x="434340" y="99176"/>
                  <a:pt x="435007" y="100128"/>
                </a:cubicBezTo>
                <a:lnTo>
                  <a:pt x="384048" y="262054"/>
                </a:lnTo>
                <a:lnTo>
                  <a:pt x="366045" y="252433"/>
                </a:lnTo>
                <a:close/>
                <a:moveTo>
                  <a:pt x="415290" y="74506"/>
                </a:moveTo>
                <a:lnTo>
                  <a:pt x="360235" y="249289"/>
                </a:lnTo>
                <a:lnTo>
                  <a:pt x="349758" y="243670"/>
                </a:lnTo>
                <a:lnTo>
                  <a:pt x="341948" y="239479"/>
                </a:lnTo>
                <a:lnTo>
                  <a:pt x="390907" y="83745"/>
                </a:lnTo>
                <a:lnTo>
                  <a:pt x="399003" y="75363"/>
                </a:lnTo>
                <a:cubicBezTo>
                  <a:pt x="403384" y="70996"/>
                  <a:pt x="410432" y="70627"/>
                  <a:pt x="415290" y="74506"/>
                </a:cubicBezTo>
                <a:close/>
                <a:moveTo>
                  <a:pt x="256223" y="1449"/>
                </a:moveTo>
                <a:cubicBezTo>
                  <a:pt x="291274" y="4487"/>
                  <a:pt x="324802" y="17363"/>
                  <a:pt x="352902" y="38597"/>
                </a:cubicBezTo>
                <a:cubicBezTo>
                  <a:pt x="353187" y="38848"/>
                  <a:pt x="353568" y="39117"/>
                  <a:pt x="353854" y="39400"/>
                </a:cubicBezTo>
                <a:cubicBezTo>
                  <a:pt x="358617" y="44036"/>
                  <a:pt x="358807" y="51693"/>
                  <a:pt x="354139" y="56504"/>
                </a:cubicBezTo>
                <a:lnTo>
                  <a:pt x="262794" y="150230"/>
                </a:lnTo>
                <a:cubicBezTo>
                  <a:pt x="260509" y="152529"/>
                  <a:pt x="257461" y="153828"/>
                  <a:pt x="254222" y="153832"/>
                </a:cubicBezTo>
                <a:cubicBezTo>
                  <a:pt x="247650" y="153842"/>
                  <a:pt x="242220" y="148476"/>
                  <a:pt x="242220" y="141848"/>
                </a:cubicBezTo>
                <a:cubicBezTo>
                  <a:pt x="242506" y="104034"/>
                  <a:pt x="243078" y="40216"/>
                  <a:pt x="243078" y="13260"/>
                </a:cubicBezTo>
                <a:cubicBezTo>
                  <a:pt x="243078" y="12924"/>
                  <a:pt x="243078" y="12588"/>
                  <a:pt x="243174" y="12253"/>
                </a:cubicBezTo>
                <a:cubicBezTo>
                  <a:pt x="243744" y="5655"/>
                  <a:pt x="249650" y="818"/>
                  <a:pt x="256223" y="1449"/>
                </a:cubicBezTo>
                <a:close/>
                <a:moveTo>
                  <a:pt x="203645" y="2"/>
                </a:moveTo>
                <a:cubicBezTo>
                  <a:pt x="210027" y="-92"/>
                  <a:pt x="215265" y="4991"/>
                  <a:pt x="215360" y="11355"/>
                </a:cubicBezTo>
                <a:lnTo>
                  <a:pt x="215360" y="200236"/>
                </a:lnTo>
                <a:cubicBezTo>
                  <a:pt x="215360" y="211553"/>
                  <a:pt x="221647" y="221940"/>
                  <a:pt x="231648" y="227192"/>
                </a:cubicBezTo>
                <a:lnTo>
                  <a:pt x="397669" y="314822"/>
                </a:lnTo>
                <a:cubicBezTo>
                  <a:pt x="397860" y="314931"/>
                  <a:pt x="398050" y="315046"/>
                  <a:pt x="398335" y="315165"/>
                </a:cubicBezTo>
                <a:cubicBezTo>
                  <a:pt x="406622" y="319925"/>
                  <a:pt x="409480" y="330518"/>
                  <a:pt x="404717" y="338825"/>
                </a:cubicBezTo>
                <a:cubicBezTo>
                  <a:pt x="370618" y="395594"/>
                  <a:pt x="297656" y="437694"/>
                  <a:pt x="219646" y="437694"/>
                </a:cubicBezTo>
                <a:cubicBezTo>
                  <a:pt x="219457" y="437694"/>
                  <a:pt x="219266" y="437694"/>
                  <a:pt x="219075" y="437694"/>
                </a:cubicBezTo>
                <a:cubicBezTo>
                  <a:pt x="98108" y="437694"/>
                  <a:pt x="0" y="339611"/>
                  <a:pt x="0" y="218619"/>
                </a:cubicBezTo>
                <a:cubicBezTo>
                  <a:pt x="0" y="126417"/>
                  <a:pt x="52102" y="47455"/>
                  <a:pt x="130588" y="15165"/>
                </a:cubicBezTo>
                <a:cubicBezTo>
                  <a:pt x="153829" y="6276"/>
                  <a:pt x="178308" y="1163"/>
                  <a:pt x="203168" y="20"/>
                </a:cubicBezTo>
                <a:cubicBezTo>
                  <a:pt x="203359" y="11"/>
                  <a:pt x="203454" y="5"/>
                  <a:pt x="203645" y="2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  <a:effectLst/>
        </p:spPr>
        <p:txBody>
          <a:bodyPr wrap="none" lIns="82296" tIns="41148" rIns="82296" bIns="41148"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Tx/>
              <a:buNone/>
              <a:tabLst/>
              <a:defRPr/>
            </a:pPr>
            <a:endParaRPr kumimoji="0" lang="zh-CN" altLang="en-US" sz="162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21" name="gaoding-42">
            <a:extLst>
              <a:ext uri="{FF2B5EF4-FFF2-40B4-BE49-F238E27FC236}">
                <a16:creationId xmlns:a16="http://schemas.microsoft.com/office/drawing/2014/main" id="{C8576357-F9FC-4AA6-96FC-C60B8A9F517E}"/>
              </a:ext>
            </a:extLst>
          </p:cNvPr>
          <p:cNvSpPr txBox="1"/>
          <p:nvPr/>
        </p:nvSpPr>
        <p:spPr>
          <a:xfrm>
            <a:off x="2445068" y="2825105"/>
            <a:ext cx="1200328" cy="323166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22860" tIns="22860" rIns="22860" bIns="22860" numCol="1" anchor="t">
            <a:spAutoFit/>
          </a:bodyPr>
          <a:lstStyle>
            <a:lvl1pPr algn="l">
              <a:defRPr sz="2800" b="0">
                <a:solidFill>
                  <a:srgbClr val="FFFFFF"/>
                </a:solidFill>
                <a:latin typeface="Barlow Bold"/>
                <a:ea typeface="Barlow Bold"/>
                <a:cs typeface="Barlow Bold"/>
                <a:sym typeface="Barlow Bold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Tx/>
              <a:buNone/>
              <a:tabLst/>
              <a:defRPr/>
            </a:pPr>
            <a:r>
              <a: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ea"/>
                <a:ea typeface="+mn-ea"/>
                <a:cs typeface="OPPOSans R" panose="00020600040101010101" pitchFamily="18" charset="-122"/>
                <a:sym typeface="Barlow Bold"/>
              </a:rPr>
              <a:t>关键词标题</a:t>
            </a:r>
            <a:endParaRPr kumimoji="0" sz="1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+mn-ea"/>
              <a:ea typeface="+mn-ea"/>
              <a:cs typeface="OPPOSans R" panose="00020600040101010101" pitchFamily="18" charset="-122"/>
              <a:sym typeface="Barlow Bold"/>
            </a:endParaRPr>
          </a:p>
        </p:txBody>
      </p:sp>
      <p:sp>
        <p:nvSpPr>
          <p:cNvPr id="22" name="gaoding-43">
            <a:extLst>
              <a:ext uri="{FF2B5EF4-FFF2-40B4-BE49-F238E27FC236}">
                <a16:creationId xmlns:a16="http://schemas.microsoft.com/office/drawing/2014/main" id="{5170A846-373F-5313-33A6-C8F9C35C2B4B}"/>
              </a:ext>
            </a:extLst>
          </p:cNvPr>
          <p:cNvSpPr txBox="1"/>
          <p:nvPr/>
        </p:nvSpPr>
        <p:spPr>
          <a:xfrm>
            <a:off x="9444724" y="2825105"/>
            <a:ext cx="1200328" cy="323166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22860" tIns="22860" rIns="22860" bIns="22860" numCol="1" anchor="t">
            <a:spAutoFit/>
          </a:bodyPr>
          <a:lstStyle>
            <a:lvl1pPr algn="l">
              <a:defRPr sz="2800" b="0">
                <a:solidFill>
                  <a:srgbClr val="FFFFFF"/>
                </a:solidFill>
                <a:latin typeface="Barlow Bold"/>
                <a:ea typeface="Barlow Bold"/>
                <a:cs typeface="Barlow Bold"/>
                <a:sym typeface="Barlow Bold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Tx/>
              <a:buNone/>
              <a:tabLst/>
              <a:defRPr/>
            </a:pPr>
            <a:r>
              <a: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ea"/>
                <a:ea typeface="+mn-ea"/>
                <a:cs typeface="OPPOSans R" panose="00020600040101010101" pitchFamily="18" charset="-122"/>
                <a:sym typeface="Barlow Bold"/>
              </a:rPr>
              <a:t>关键词标题</a:t>
            </a:r>
            <a:endParaRPr kumimoji="0" sz="1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+mn-ea"/>
              <a:ea typeface="+mn-ea"/>
              <a:cs typeface="OPPOSans R" panose="00020600040101010101" pitchFamily="18" charset="-122"/>
              <a:sym typeface="Barlow Bold"/>
            </a:endParaRPr>
          </a:p>
        </p:txBody>
      </p:sp>
      <p:sp>
        <p:nvSpPr>
          <p:cNvPr id="23" name="gaoding-44">
            <a:extLst>
              <a:ext uri="{FF2B5EF4-FFF2-40B4-BE49-F238E27FC236}">
                <a16:creationId xmlns:a16="http://schemas.microsoft.com/office/drawing/2014/main" id="{B734EC1F-3B7C-48FC-5D7E-AC84EAD9DAA7}"/>
              </a:ext>
            </a:extLst>
          </p:cNvPr>
          <p:cNvSpPr txBox="1"/>
          <p:nvPr/>
        </p:nvSpPr>
        <p:spPr>
          <a:xfrm>
            <a:off x="5966923" y="2825105"/>
            <a:ext cx="1200328" cy="323166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22860" tIns="22860" rIns="22860" bIns="22860" numCol="1" anchor="t">
            <a:spAutoFit/>
          </a:bodyPr>
          <a:lstStyle>
            <a:lvl1pPr algn="l">
              <a:defRPr sz="2800" b="0">
                <a:solidFill>
                  <a:srgbClr val="FFFFFF"/>
                </a:solidFill>
                <a:latin typeface="Barlow Bold"/>
                <a:ea typeface="Barlow Bold"/>
                <a:cs typeface="Barlow Bold"/>
                <a:sym typeface="Barlow Bold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Tx/>
              <a:buNone/>
              <a:tabLst/>
              <a:defRPr/>
            </a:pPr>
            <a:r>
              <a: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ea"/>
                <a:ea typeface="+mn-ea"/>
                <a:cs typeface="OPPOSans R" panose="00020600040101010101" pitchFamily="18" charset="-122"/>
                <a:sym typeface="Barlow Bold"/>
              </a:rPr>
              <a:t>关键词标题</a:t>
            </a:r>
            <a:endParaRPr kumimoji="0" sz="1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+mn-ea"/>
              <a:ea typeface="+mn-ea"/>
              <a:cs typeface="OPPOSans R" panose="00020600040101010101" pitchFamily="18" charset="-122"/>
              <a:sym typeface="Barlow Bold"/>
            </a:endParaRPr>
          </a:p>
        </p:txBody>
      </p:sp>
      <p:sp>
        <p:nvSpPr>
          <p:cNvPr id="24" name="gaoding-12">
            <a:extLst>
              <a:ext uri="{FF2B5EF4-FFF2-40B4-BE49-F238E27FC236}">
                <a16:creationId xmlns:a16="http://schemas.microsoft.com/office/drawing/2014/main" id="{4BE5EECC-573D-C35A-7CD9-AEB0576253CE}"/>
              </a:ext>
            </a:extLst>
          </p:cNvPr>
          <p:cNvSpPr/>
          <p:nvPr/>
        </p:nvSpPr>
        <p:spPr>
          <a:xfrm>
            <a:off x="1493827" y="3799247"/>
            <a:ext cx="2281712" cy="3832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34" y="0"/>
                </a:moveTo>
                <a:lnTo>
                  <a:pt x="20566" y="0"/>
                </a:lnTo>
                <a:cubicBezTo>
                  <a:pt x="20714" y="0"/>
                  <a:pt x="20826" y="0"/>
                  <a:pt x="20921" y="38"/>
                </a:cubicBezTo>
                <a:cubicBezTo>
                  <a:pt x="21015" y="75"/>
                  <a:pt x="21093" y="151"/>
                  <a:pt x="21173" y="302"/>
                </a:cubicBezTo>
                <a:cubicBezTo>
                  <a:pt x="21260" y="491"/>
                  <a:pt x="21339" y="791"/>
                  <a:pt x="21403" y="1174"/>
                </a:cubicBezTo>
                <a:cubicBezTo>
                  <a:pt x="21467" y="1556"/>
                  <a:pt x="21518" y="2022"/>
                  <a:pt x="21549" y="2543"/>
                </a:cubicBezTo>
                <a:cubicBezTo>
                  <a:pt x="21575" y="3019"/>
                  <a:pt x="21587" y="3480"/>
                  <a:pt x="21594" y="4047"/>
                </a:cubicBezTo>
                <a:cubicBezTo>
                  <a:pt x="21600" y="4614"/>
                  <a:pt x="21600" y="5286"/>
                  <a:pt x="21600" y="6182"/>
                </a:cubicBezTo>
                <a:lnTo>
                  <a:pt x="21600" y="15445"/>
                </a:lnTo>
                <a:cubicBezTo>
                  <a:pt x="21600" y="16327"/>
                  <a:pt x="21600" y="16992"/>
                  <a:pt x="21594" y="17556"/>
                </a:cubicBezTo>
                <a:cubicBezTo>
                  <a:pt x="21587" y="18120"/>
                  <a:pt x="21575" y="18581"/>
                  <a:pt x="21549" y="19057"/>
                </a:cubicBezTo>
                <a:cubicBezTo>
                  <a:pt x="21518" y="19578"/>
                  <a:pt x="21467" y="20044"/>
                  <a:pt x="21403" y="20426"/>
                </a:cubicBezTo>
                <a:cubicBezTo>
                  <a:pt x="21339" y="20809"/>
                  <a:pt x="21260" y="21109"/>
                  <a:pt x="21173" y="21298"/>
                </a:cubicBezTo>
                <a:cubicBezTo>
                  <a:pt x="21093" y="21449"/>
                  <a:pt x="21015" y="21525"/>
                  <a:pt x="20920" y="21562"/>
                </a:cubicBezTo>
                <a:cubicBezTo>
                  <a:pt x="20825" y="21600"/>
                  <a:pt x="20712" y="21600"/>
                  <a:pt x="20562" y="21600"/>
                </a:cubicBezTo>
                <a:lnTo>
                  <a:pt x="1034" y="21600"/>
                </a:lnTo>
                <a:cubicBezTo>
                  <a:pt x="886" y="21600"/>
                  <a:pt x="774" y="21600"/>
                  <a:pt x="679" y="21562"/>
                </a:cubicBezTo>
                <a:cubicBezTo>
                  <a:pt x="585" y="21525"/>
                  <a:pt x="507" y="21449"/>
                  <a:pt x="427" y="21298"/>
                </a:cubicBezTo>
                <a:cubicBezTo>
                  <a:pt x="340" y="21109"/>
                  <a:pt x="261" y="20809"/>
                  <a:pt x="197" y="20426"/>
                </a:cubicBezTo>
                <a:cubicBezTo>
                  <a:pt x="133" y="20044"/>
                  <a:pt x="82" y="19578"/>
                  <a:pt x="51" y="19057"/>
                </a:cubicBezTo>
                <a:cubicBezTo>
                  <a:pt x="25" y="18581"/>
                  <a:pt x="13" y="18120"/>
                  <a:pt x="6" y="17553"/>
                </a:cubicBezTo>
                <a:cubicBezTo>
                  <a:pt x="0" y="16986"/>
                  <a:pt x="0" y="16314"/>
                  <a:pt x="0" y="15418"/>
                </a:cubicBezTo>
                <a:lnTo>
                  <a:pt x="0" y="6155"/>
                </a:lnTo>
                <a:cubicBezTo>
                  <a:pt x="0" y="5273"/>
                  <a:pt x="0" y="4608"/>
                  <a:pt x="6" y="4044"/>
                </a:cubicBezTo>
                <a:cubicBezTo>
                  <a:pt x="13" y="3480"/>
                  <a:pt x="25" y="3019"/>
                  <a:pt x="51" y="2543"/>
                </a:cubicBezTo>
                <a:cubicBezTo>
                  <a:pt x="82" y="2022"/>
                  <a:pt x="133" y="1556"/>
                  <a:pt x="197" y="1174"/>
                </a:cubicBezTo>
                <a:cubicBezTo>
                  <a:pt x="261" y="791"/>
                  <a:pt x="340" y="491"/>
                  <a:pt x="427" y="302"/>
                </a:cubicBezTo>
                <a:cubicBezTo>
                  <a:pt x="507" y="151"/>
                  <a:pt x="585" y="75"/>
                  <a:pt x="680" y="38"/>
                </a:cubicBezTo>
                <a:cubicBezTo>
                  <a:pt x="775" y="0"/>
                  <a:pt x="888" y="0"/>
                  <a:pt x="1038" y="0"/>
                </a:cubicBezTo>
                <a:lnTo>
                  <a:pt x="1034" y="0"/>
                </a:lnTo>
                <a:close/>
              </a:path>
            </a:pathLst>
          </a:custGeom>
          <a:solidFill>
            <a:schemeClr val="accent2"/>
          </a:solidFill>
          <a:ln w="12700" cap="flat">
            <a:noFill/>
            <a:miter lim="400000"/>
          </a:ln>
          <a:effectLst/>
        </p:spPr>
        <p:txBody>
          <a:bodyPr wrap="none" lIns="0" tIns="0" rIns="0" bIns="0" numCol="1" anchor="ctr">
            <a:noAutofit/>
          </a:bodyPr>
          <a:lstStyle/>
          <a:p>
            <a:endParaRPr sz="1440" dirty="0">
              <a:solidFill>
                <a:schemeClr val="bg1"/>
              </a:solidFill>
              <a:latin typeface="+mn-ea"/>
              <a:sym typeface="Helvetica Neue Medium"/>
            </a:endParaRPr>
          </a:p>
        </p:txBody>
      </p:sp>
      <p:sp>
        <p:nvSpPr>
          <p:cNvPr id="25" name="gaoding-13">
            <a:extLst>
              <a:ext uri="{FF2B5EF4-FFF2-40B4-BE49-F238E27FC236}">
                <a16:creationId xmlns:a16="http://schemas.microsoft.com/office/drawing/2014/main" id="{35307D3D-3BDE-95FE-BEEF-B9524369BE29}"/>
              </a:ext>
            </a:extLst>
          </p:cNvPr>
          <p:cNvSpPr/>
          <p:nvPr/>
        </p:nvSpPr>
        <p:spPr>
          <a:xfrm>
            <a:off x="1762723" y="3700366"/>
            <a:ext cx="580999" cy="580999"/>
          </a:xfrm>
          <a:prstGeom prst="ellipse">
            <a:avLst/>
          </a:prstGeom>
          <a:solidFill>
            <a:schemeClr val="accent2"/>
          </a:solidFill>
          <a:ln w="12700" cap="flat">
            <a:noFill/>
            <a:miter lim="400000"/>
          </a:ln>
          <a:effectLst/>
        </p:spPr>
        <p:txBody>
          <a:bodyPr wrap="none" lIns="0" tIns="0" rIns="0" bIns="0" numCol="1" anchor="ctr">
            <a:noAutofit/>
          </a:bodyPr>
          <a:lstStyle/>
          <a:p>
            <a:endParaRPr sz="1440" dirty="0">
              <a:solidFill>
                <a:schemeClr val="accent1"/>
              </a:solidFill>
              <a:latin typeface="+mn-ea"/>
              <a:sym typeface="Helvetica Neue Medium"/>
            </a:endParaRPr>
          </a:p>
        </p:txBody>
      </p:sp>
      <p:sp>
        <p:nvSpPr>
          <p:cNvPr id="26" name="gaoding-14">
            <a:extLst>
              <a:ext uri="{FF2B5EF4-FFF2-40B4-BE49-F238E27FC236}">
                <a16:creationId xmlns:a16="http://schemas.microsoft.com/office/drawing/2014/main" id="{E8B7FFCB-252F-A6E6-6E50-3BF6E0E1012C}"/>
              </a:ext>
            </a:extLst>
          </p:cNvPr>
          <p:cNvSpPr/>
          <p:nvPr/>
        </p:nvSpPr>
        <p:spPr>
          <a:xfrm>
            <a:off x="1493827" y="4579468"/>
            <a:ext cx="2281712" cy="3832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34" y="0"/>
                </a:moveTo>
                <a:lnTo>
                  <a:pt x="20566" y="0"/>
                </a:lnTo>
                <a:cubicBezTo>
                  <a:pt x="20714" y="0"/>
                  <a:pt x="20826" y="0"/>
                  <a:pt x="20921" y="38"/>
                </a:cubicBezTo>
                <a:cubicBezTo>
                  <a:pt x="21015" y="75"/>
                  <a:pt x="21093" y="151"/>
                  <a:pt x="21173" y="302"/>
                </a:cubicBezTo>
                <a:cubicBezTo>
                  <a:pt x="21260" y="491"/>
                  <a:pt x="21339" y="791"/>
                  <a:pt x="21403" y="1174"/>
                </a:cubicBezTo>
                <a:cubicBezTo>
                  <a:pt x="21467" y="1556"/>
                  <a:pt x="21518" y="2022"/>
                  <a:pt x="21549" y="2543"/>
                </a:cubicBezTo>
                <a:cubicBezTo>
                  <a:pt x="21575" y="3019"/>
                  <a:pt x="21587" y="3480"/>
                  <a:pt x="21594" y="4047"/>
                </a:cubicBezTo>
                <a:cubicBezTo>
                  <a:pt x="21600" y="4614"/>
                  <a:pt x="21600" y="5286"/>
                  <a:pt x="21600" y="6182"/>
                </a:cubicBezTo>
                <a:lnTo>
                  <a:pt x="21600" y="15445"/>
                </a:lnTo>
                <a:cubicBezTo>
                  <a:pt x="21600" y="16327"/>
                  <a:pt x="21600" y="16992"/>
                  <a:pt x="21594" y="17556"/>
                </a:cubicBezTo>
                <a:cubicBezTo>
                  <a:pt x="21587" y="18120"/>
                  <a:pt x="21575" y="18581"/>
                  <a:pt x="21549" y="19057"/>
                </a:cubicBezTo>
                <a:cubicBezTo>
                  <a:pt x="21518" y="19578"/>
                  <a:pt x="21467" y="20044"/>
                  <a:pt x="21403" y="20426"/>
                </a:cubicBezTo>
                <a:cubicBezTo>
                  <a:pt x="21339" y="20809"/>
                  <a:pt x="21260" y="21109"/>
                  <a:pt x="21173" y="21298"/>
                </a:cubicBezTo>
                <a:cubicBezTo>
                  <a:pt x="21093" y="21449"/>
                  <a:pt x="21015" y="21525"/>
                  <a:pt x="20920" y="21562"/>
                </a:cubicBezTo>
                <a:cubicBezTo>
                  <a:pt x="20825" y="21600"/>
                  <a:pt x="20712" y="21600"/>
                  <a:pt x="20562" y="21600"/>
                </a:cubicBezTo>
                <a:lnTo>
                  <a:pt x="1034" y="21600"/>
                </a:lnTo>
                <a:cubicBezTo>
                  <a:pt x="886" y="21600"/>
                  <a:pt x="774" y="21600"/>
                  <a:pt x="679" y="21562"/>
                </a:cubicBezTo>
                <a:cubicBezTo>
                  <a:pt x="585" y="21525"/>
                  <a:pt x="507" y="21449"/>
                  <a:pt x="427" y="21298"/>
                </a:cubicBezTo>
                <a:cubicBezTo>
                  <a:pt x="340" y="21109"/>
                  <a:pt x="261" y="20809"/>
                  <a:pt x="197" y="20426"/>
                </a:cubicBezTo>
                <a:cubicBezTo>
                  <a:pt x="133" y="20044"/>
                  <a:pt x="82" y="19578"/>
                  <a:pt x="51" y="19057"/>
                </a:cubicBezTo>
                <a:cubicBezTo>
                  <a:pt x="25" y="18581"/>
                  <a:pt x="13" y="18120"/>
                  <a:pt x="6" y="17553"/>
                </a:cubicBezTo>
                <a:cubicBezTo>
                  <a:pt x="0" y="16986"/>
                  <a:pt x="0" y="16314"/>
                  <a:pt x="0" y="15418"/>
                </a:cubicBezTo>
                <a:lnTo>
                  <a:pt x="0" y="6155"/>
                </a:lnTo>
                <a:cubicBezTo>
                  <a:pt x="0" y="5273"/>
                  <a:pt x="0" y="4608"/>
                  <a:pt x="6" y="4044"/>
                </a:cubicBezTo>
                <a:cubicBezTo>
                  <a:pt x="13" y="3480"/>
                  <a:pt x="25" y="3019"/>
                  <a:pt x="51" y="2543"/>
                </a:cubicBezTo>
                <a:cubicBezTo>
                  <a:pt x="82" y="2022"/>
                  <a:pt x="133" y="1556"/>
                  <a:pt x="197" y="1174"/>
                </a:cubicBezTo>
                <a:cubicBezTo>
                  <a:pt x="261" y="791"/>
                  <a:pt x="340" y="491"/>
                  <a:pt x="427" y="302"/>
                </a:cubicBezTo>
                <a:cubicBezTo>
                  <a:pt x="507" y="151"/>
                  <a:pt x="585" y="75"/>
                  <a:pt x="680" y="38"/>
                </a:cubicBezTo>
                <a:cubicBezTo>
                  <a:pt x="775" y="0"/>
                  <a:pt x="888" y="0"/>
                  <a:pt x="1038" y="0"/>
                </a:cubicBezTo>
                <a:lnTo>
                  <a:pt x="1034" y="0"/>
                </a:lnTo>
                <a:close/>
              </a:path>
            </a:pathLst>
          </a:custGeom>
          <a:solidFill>
            <a:schemeClr val="accent2"/>
          </a:solidFill>
          <a:ln w="12700" cap="flat">
            <a:noFill/>
            <a:miter lim="400000"/>
          </a:ln>
          <a:effectLst/>
        </p:spPr>
        <p:txBody>
          <a:bodyPr wrap="none" lIns="0" tIns="0" rIns="0" bIns="0" numCol="1" anchor="ctr">
            <a:noAutofit/>
          </a:bodyPr>
          <a:lstStyle/>
          <a:p>
            <a:endParaRPr sz="1440" dirty="0">
              <a:solidFill>
                <a:schemeClr val="bg1"/>
              </a:solidFill>
              <a:latin typeface="+mn-ea"/>
              <a:sym typeface="Helvetica Neue Medium"/>
            </a:endParaRPr>
          </a:p>
        </p:txBody>
      </p:sp>
      <p:sp>
        <p:nvSpPr>
          <p:cNvPr id="27" name="gaoding-15">
            <a:extLst>
              <a:ext uri="{FF2B5EF4-FFF2-40B4-BE49-F238E27FC236}">
                <a16:creationId xmlns:a16="http://schemas.microsoft.com/office/drawing/2014/main" id="{D951BD6B-9FA3-7523-B311-A7A61CA0CE4C}"/>
              </a:ext>
            </a:extLst>
          </p:cNvPr>
          <p:cNvSpPr/>
          <p:nvPr/>
        </p:nvSpPr>
        <p:spPr>
          <a:xfrm>
            <a:off x="1762723" y="4480586"/>
            <a:ext cx="580999" cy="580999"/>
          </a:xfrm>
          <a:prstGeom prst="ellipse">
            <a:avLst/>
          </a:prstGeom>
          <a:solidFill>
            <a:schemeClr val="accent2"/>
          </a:solidFill>
          <a:ln w="12700" cap="flat">
            <a:noFill/>
            <a:miter lim="400000"/>
          </a:ln>
          <a:effectLst/>
        </p:spPr>
        <p:txBody>
          <a:bodyPr wrap="none" lIns="0" tIns="0" rIns="0" bIns="0" numCol="1" anchor="ctr">
            <a:noAutofit/>
          </a:bodyPr>
          <a:lstStyle/>
          <a:p>
            <a:endParaRPr sz="1440" dirty="0">
              <a:solidFill>
                <a:schemeClr val="accent1"/>
              </a:solidFill>
              <a:latin typeface="+mn-ea"/>
              <a:sym typeface="Helvetica Neue Medium"/>
            </a:endParaRPr>
          </a:p>
        </p:txBody>
      </p:sp>
      <p:sp>
        <p:nvSpPr>
          <p:cNvPr id="28" name="gaoding-16">
            <a:extLst>
              <a:ext uri="{FF2B5EF4-FFF2-40B4-BE49-F238E27FC236}">
                <a16:creationId xmlns:a16="http://schemas.microsoft.com/office/drawing/2014/main" id="{98B8D919-2FAF-A5CE-ED6E-F1EB887FC1A8}"/>
              </a:ext>
            </a:extLst>
          </p:cNvPr>
          <p:cNvSpPr/>
          <p:nvPr/>
        </p:nvSpPr>
        <p:spPr>
          <a:xfrm>
            <a:off x="1493827" y="5359688"/>
            <a:ext cx="2281712" cy="3832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34" y="0"/>
                </a:moveTo>
                <a:lnTo>
                  <a:pt x="20566" y="0"/>
                </a:lnTo>
                <a:cubicBezTo>
                  <a:pt x="20714" y="0"/>
                  <a:pt x="20826" y="0"/>
                  <a:pt x="20921" y="38"/>
                </a:cubicBezTo>
                <a:cubicBezTo>
                  <a:pt x="21015" y="75"/>
                  <a:pt x="21093" y="151"/>
                  <a:pt x="21173" y="302"/>
                </a:cubicBezTo>
                <a:cubicBezTo>
                  <a:pt x="21260" y="491"/>
                  <a:pt x="21339" y="791"/>
                  <a:pt x="21403" y="1174"/>
                </a:cubicBezTo>
                <a:cubicBezTo>
                  <a:pt x="21467" y="1556"/>
                  <a:pt x="21518" y="2022"/>
                  <a:pt x="21549" y="2543"/>
                </a:cubicBezTo>
                <a:cubicBezTo>
                  <a:pt x="21575" y="3019"/>
                  <a:pt x="21587" y="3480"/>
                  <a:pt x="21594" y="4047"/>
                </a:cubicBezTo>
                <a:cubicBezTo>
                  <a:pt x="21600" y="4614"/>
                  <a:pt x="21600" y="5286"/>
                  <a:pt x="21600" y="6182"/>
                </a:cubicBezTo>
                <a:lnTo>
                  <a:pt x="21600" y="15445"/>
                </a:lnTo>
                <a:cubicBezTo>
                  <a:pt x="21600" y="16327"/>
                  <a:pt x="21600" y="16992"/>
                  <a:pt x="21594" y="17556"/>
                </a:cubicBezTo>
                <a:cubicBezTo>
                  <a:pt x="21587" y="18120"/>
                  <a:pt x="21575" y="18581"/>
                  <a:pt x="21549" y="19057"/>
                </a:cubicBezTo>
                <a:cubicBezTo>
                  <a:pt x="21518" y="19578"/>
                  <a:pt x="21467" y="20044"/>
                  <a:pt x="21403" y="20426"/>
                </a:cubicBezTo>
                <a:cubicBezTo>
                  <a:pt x="21339" y="20809"/>
                  <a:pt x="21260" y="21109"/>
                  <a:pt x="21173" y="21298"/>
                </a:cubicBezTo>
                <a:cubicBezTo>
                  <a:pt x="21093" y="21449"/>
                  <a:pt x="21015" y="21525"/>
                  <a:pt x="20920" y="21562"/>
                </a:cubicBezTo>
                <a:cubicBezTo>
                  <a:pt x="20825" y="21600"/>
                  <a:pt x="20712" y="21600"/>
                  <a:pt x="20562" y="21600"/>
                </a:cubicBezTo>
                <a:lnTo>
                  <a:pt x="1034" y="21600"/>
                </a:lnTo>
                <a:cubicBezTo>
                  <a:pt x="886" y="21600"/>
                  <a:pt x="774" y="21600"/>
                  <a:pt x="679" y="21562"/>
                </a:cubicBezTo>
                <a:cubicBezTo>
                  <a:pt x="585" y="21525"/>
                  <a:pt x="507" y="21449"/>
                  <a:pt x="427" y="21298"/>
                </a:cubicBezTo>
                <a:cubicBezTo>
                  <a:pt x="340" y="21109"/>
                  <a:pt x="261" y="20809"/>
                  <a:pt x="197" y="20426"/>
                </a:cubicBezTo>
                <a:cubicBezTo>
                  <a:pt x="133" y="20044"/>
                  <a:pt x="82" y="19578"/>
                  <a:pt x="51" y="19057"/>
                </a:cubicBezTo>
                <a:cubicBezTo>
                  <a:pt x="25" y="18581"/>
                  <a:pt x="13" y="18120"/>
                  <a:pt x="6" y="17553"/>
                </a:cubicBezTo>
                <a:cubicBezTo>
                  <a:pt x="0" y="16986"/>
                  <a:pt x="0" y="16314"/>
                  <a:pt x="0" y="15418"/>
                </a:cubicBezTo>
                <a:lnTo>
                  <a:pt x="0" y="6155"/>
                </a:lnTo>
                <a:cubicBezTo>
                  <a:pt x="0" y="5273"/>
                  <a:pt x="0" y="4608"/>
                  <a:pt x="6" y="4044"/>
                </a:cubicBezTo>
                <a:cubicBezTo>
                  <a:pt x="13" y="3480"/>
                  <a:pt x="25" y="3019"/>
                  <a:pt x="51" y="2543"/>
                </a:cubicBezTo>
                <a:cubicBezTo>
                  <a:pt x="82" y="2022"/>
                  <a:pt x="133" y="1556"/>
                  <a:pt x="197" y="1174"/>
                </a:cubicBezTo>
                <a:cubicBezTo>
                  <a:pt x="261" y="791"/>
                  <a:pt x="340" y="491"/>
                  <a:pt x="427" y="302"/>
                </a:cubicBezTo>
                <a:cubicBezTo>
                  <a:pt x="507" y="151"/>
                  <a:pt x="585" y="75"/>
                  <a:pt x="680" y="38"/>
                </a:cubicBezTo>
                <a:cubicBezTo>
                  <a:pt x="775" y="0"/>
                  <a:pt x="888" y="0"/>
                  <a:pt x="1038" y="0"/>
                </a:cubicBezTo>
                <a:lnTo>
                  <a:pt x="1034" y="0"/>
                </a:lnTo>
                <a:close/>
              </a:path>
            </a:pathLst>
          </a:custGeom>
          <a:solidFill>
            <a:schemeClr val="accent2"/>
          </a:solidFill>
          <a:ln w="12700" cap="flat">
            <a:noFill/>
            <a:miter lim="400000"/>
          </a:ln>
          <a:effectLst/>
        </p:spPr>
        <p:txBody>
          <a:bodyPr wrap="none" lIns="0" tIns="0" rIns="0" bIns="0" numCol="1" anchor="ctr">
            <a:noAutofit/>
          </a:bodyPr>
          <a:lstStyle/>
          <a:p>
            <a:endParaRPr sz="1440" dirty="0">
              <a:solidFill>
                <a:schemeClr val="bg1"/>
              </a:solidFill>
              <a:latin typeface="+mn-ea"/>
              <a:sym typeface="Helvetica Neue Medium"/>
            </a:endParaRPr>
          </a:p>
        </p:txBody>
      </p:sp>
      <p:sp>
        <p:nvSpPr>
          <p:cNvPr id="29" name="gaoding-17">
            <a:extLst>
              <a:ext uri="{FF2B5EF4-FFF2-40B4-BE49-F238E27FC236}">
                <a16:creationId xmlns:a16="http://schemas.microsoft.com/office/drawing/2014/main" id="{93BCE067-1987-4DF5-E460-62AD3565D12B}"/>
              </a:ext>
            </a:extLst>
          </p:cNvPr>
          <p:cNvSpPr/>
          <p:nvPr/>
        </p:nvSpPr>
        <p:spPr>
          <a:xfrm>
            <a:off x="1762723" y="5260806"/>
            <a:ext cx="580999" cy="580999"/>
          </a:xfrm>
          <a:prstGeom prst="ellipse">
            <a:avLst/>
          </a:prstGeom>
          <a:solidFill>
            <a:schemeClr val="accent2"/>
          </a:solidFill>
          <a:ln w="12700" cap="flat">
            <a:noFill/>
            <a:miter lim="400000"/>
          </a:ln>
          <a:effectLst/>
        </p:spPr>
        <p:txBody>
          <a:bodyPr wrap="none" lIns="0" tIns="0" rIns="0" bIns="0" numCol="1" anchor="ctr">
            <a:noAutofit/>
          </a:bodyPr>
          <a:lstStyle/>
          <a:p>
            <a:endParaRPr sz="1440" dirty="0">
              <a:solidFill>
                <a:schemeClr val="accent1"/>
              </a:solidFill>
              <a:latin typeface="+mn-ea"/>
              <a:sym typeface="Helvetica Neue Medium"/>
            </a:endParaRPr>
          </a:p>
        </p:txBody>
      </p:sp>
      <p:sp>
        <p:nvSpPr>
          <p:cNvPr id="30" name="gaoding-18">
            <a:extLst>
              <a:ext uri="{FF2B5EF4-FFF2-40B4-BE49-F238E27FC236}">
                <a16:creationId xmlns:a16="http://schemas.microsoft.com/office/drawing/2014/main" id="{4A614424-2F3D-D1A2-5EB0-00C1FE2C777A}"/>
              </a:ext>
            </a:extLst>
          </p:cNvPr>
          <p:cNvSpPr/>
          <p:nvPr/>
        </p:nvSpPr>
        <p:spPr>
          <a:xfrm>
            <a:off x="1369944" y="3582975"/>
            <a:ext cx="2510312" cy="237622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59" y="0"/>
                </a:moveTo>
                <a:lnTo>
                  <a:pt x="20041" y="0"/>
                </a:lnTo>
                <a:cubicBezTo>
                  <a:pt x="20265" y="0"/>
                  <a:pt x="20433" y="0"/>
                  <a:pt x="20576" y="10"/>
                </a:cubicBezTo>
                <a:cubicBezTo>
                  <a:pt x="20719" y="20"/>
                  <a:pt x="20836" y="40"/>
                  <a:pt x="20956" y="81"/>
                </a:cubicBezTo>
                <a:cubicBezTo>
                  <a:pt x="21088" y="131"/>
                  <a:pt x="21206" y="212"/>
                  <a:pt x="21303" y="314"/>
                </a:cubicBezTo>
                <a:cubicBezTo>
                  <a:pt x="21400" y="416"/>
                  <a:pt x="21476" y="541"/>
                  <a:pt x="21524" y="680"/>
                </a:cubicBezTo>
                <a:cubicBezTo>
                  <a:pt x="21562" y="808"/>
                  <a:pt x="21581" y="931"/>
                  <a:pt x="21590" y="1083"/>
                </a:cubicBezTo>
                <a:cubicBezTo>
                  <a:pt x="21600" y="1234"/>
                  <a:pt x="21600" y="1414"/>
                  <a:pt x="21600" y="1654"/>
                </a:cubicBezTo>
                <a:lnTo>
                  <a:pt x="21600" y="19953"/>
                </a:lnTo>
                <a:cubicBezTo>
                  <a:pt x="21600" y="20189"/>
                  <a:pt x="21600" y="20367"/>
                  <a:pt x="21590" y="20518"/>
                </a:cubicBezTo>
                <a:cubicBezTo>
                  <a:pt x="21581" y="20669"/>
                  <a:pt x="21562" y="20792"/>
                  <a:pt x="21524" y="20920"/>
                </a:cubicBezTo>
                <a:cubicBezTo>
                  <a:pt x="21476" y="21059"/>
                  <a:pt x="21400" y="21184"/>
                  <a:pt x="21303" y="21286"/>
                </a:cubicBezTo>
                <a:cubicBezTo>
                  <a:pt x="21206" y="21388"/>
                  <a:pt x="21088" y="21469"/>
                  <a:pt x="20956" y="21519"/>
                </a:cubicBezTo>
                <a:cubicBezTo>
                  <a:pt x="20836" y="21560"/>
                  <a:pt x="20719" y="21580"/>
                  <a:pt x="20575" y="21590"/>
                </a:cubicBezTo>
                <a:cubicBezTo>
                  <a:pt x="20431" y="21600"/>
                  <a:pt x="20261" y="21600"/>
                  <a:pt x="20034" y="21600"/>
                </a:cubicBezTo>
                <a:lnTo>
                  <a:pt x="1559" y="21600"/>
                </a:lnTo>
                <a:cubicBezTo>
                  <a:pt x="1335" y="21600"/>
                  <a:pt x="1167" y="21600"/>
                  <a:pt x="1024" y="21590"/>
                </a:cubicBezTo>
                <a:cubicBezTo>
                  <a:pt x="881" y="21580"/>
                  <a:pt x="764" y="21560"/>
                  <a:pt x="644" y="21519"/>
                </a:cubicBezTo>
                <a:cubicBezTo>
                  <a:pt x="512" y="21469"/>
                  <a:pt x="394" y="21388"/>
                  <a:pt x="297" y="21286"/>
                </a:cubicBezTo>
                <a:cubicBezTo>
                  <a:pt x="200" y="21184"/>
                  <a:pt x="124" y="21059"/>
                  <a:pt x="76" y="20920"/>
                </a:cubicBezTo>
                <a:cubicBezTo>
                  <a:pt x="38" y="20792"/>
                  <a:pt x="19" y="20669"/>
                  <a:pt x="10" y="20517"/>
                </a:cubicBezTo>
                <a:cubicBezTo>
                  <a:pt x="0" y="20366"/>
                  <a:pt x="0" y="20186"/>
                  <a:pt x="0" y="19946"/>
                </a:cubicBezTo>
                <a:lnTo>
                  <a:pt x="0" y="1647"/>
                </a:lnTo>
                <a:cubicBezTo>
                  <a:pt x="0" y="1411"/>
                  <a:pt x="0" y="1233"/>
                  <a:pt x="10" y="1082"/>
                </a:cubicBezTo>
                <a:cubicBezTo>
                  <a:pt x="19" y="931"/>
                  <a:pt x="38" y="808"/>
                  <a:pt x="76" y="680"/>
                </a:cubicBezTo>
                <a:cubicBezTo>
                  <a:pt x="124" y="541"/>
                  <a:pt x="200" y="416"/>
                  <a:pt x="297" y="314"/>
                </a:cubicBezTo>
                <a:cubicBezTo>
                  <a:pt x="394" y="212"/>
                  <a:pt x="512" y="131"/>
                  <a:pt x="644" y="81"/>
                </a:cubicBezTo>
                <a:cubicBezTo>
                  <a:pt x="764" y="40"/>
                  <a:pt x="881" y="20"/>
                  <a:pt x="1025" y="10"/>
                </a:cubicBezTo>
                <a:cubicBezTo>
                  <a:pt x="1169" y="0"/>
                  <a:pt x="1339" y="0"/>
                  <a:pt x="1566" y="0"/>
                </a:cubicBezTo>
                <a:lnTo>
                  <a:pt x="1559" y="0"/>
                </a:lnTo>
                <a:close/>
              </a:path>
            </a:pathLst>
          </a:custGeom>
          <a:noFill/>
          <a:ln w="22860" cap="flat">
            <a:solidFill>
              <a:schemeClr val="accent2"/>
            </a:solidFill>
            <a:custDash>
              <a:ds d="200000" sp="200000"/>
            </a:custDash>
            <a:miter lim="400000"/>
          </a:ln>
          <a:effectLst/>
        </p:spPr>
        <p:txBody>
          <a:bodyPr wrap="none" lIns="0" tIns="0" rIns="0" bIns="0" numCol="1" anchor="ctr">
            <a:noAutofit/>
          </a:bodyPr>
          <a:lstStyle/>
          <a:p>
            <a:endParaRPr sz="1440" dirty="0">
              <a:solidFill>
                <a:schemeClr val="bg1"/>
              </a:solidFill>
              <a:latin typeface="+mn-ea"/>
              <a:sym typeface="Helvetica Neue Medium"/>
            </a:endParaRPr>
          </a:p>
        </p:txBody>
      </p:sp>
      <p:sp>
        <p:nvSpPr>
          <p:cNvPr id="31" name="gaoding-48">
            <a:extLst>
              <a:ext uri="{FF2B5EF4-FFF2-40B4-BE49-F238E27FC236}">
                <a16:creationId xmlns:a16="http://schemas.microsoft.com/office/drawing/2014/main" id="{C49108EB-4C42-F6A7-91B0-77B91BCFAE28}"/>
              </a:ext>
            </a:extLst>
          </p:cNvPr>
          <p:cNvSpPr txBox="1"/>
          <p:nvPr/>
        </p:nvSpPr>
        <p:spPr>
          <a:xfrm>
            <a:off x="2597551" y="3877978"/>
            <a:ext cx="921727" cy="221599"/>
          </a:xfrm>
          <a:prstGeom prst="rect">
            <a:avLst/>
          </a:prstGeom>
          <a:noFill/>
          <a:effectLst/>
        </p:spPr>
        <p:txBody>
          <a:bodyPr wrap="none" lIns="0" tIns="0" rIns="0" bIns="0" rtlCol="0">
            <a:spAutoFit/>
          </a:bodyPr>
          <a:lstStyle>
            <a:defPPr>
              <a:defRPr lang="zh-CN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buClrTx/>
              <a:buSzTx/>
              <a:buFontTx/>
              <a:buNone/>
              <a:tabLst/>
              <a:defRPr kumimoji="0" sz="1440" b="0" i="0" u="none" strike="noStrike" cap="none" spc="0" normalizeH="0" baseline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</a:defRPr>
            </a:lvl1pPr>
          </a:lstStyle>
          <a:p>
            <a:r>
              <a:rPr lang="zh-CN" altLang="en-US" dirty="0">
                <a:solidFill>
                  <a:schemeClr val="bg1"/>
                </a:solidFill>
                <a:latin typeface="+mn-ea"/>
                <a:ea typeface="+mn-ea"/>
              </a:rPr>
              <a:t>关键词标题</a:t>
            </a:r>
          </a:p>
        </p:txBody>
      </p:sp>
      <p:sp>
        <p:nvSpPr>
          <p:cNvPr id="32" name="gaoding-49">
            <a:extLst>
              <a:ext uri="{FF2B5EF4-FFF2-40B4-BE49-F238E27FC236}">
                <a16:creationId xmlns:a16="http://schemas.microsoft.com/office/drawing/2014/main" id="{BFEF0E74-1EA8-CBC8-AB4B-4E3D8F24B46A}"/>
              </a:ext>
            </a:extLst>
          </p:cNvPr>
          <p:cNvSpPr txBox="1"/>
          <p:nvPr/>
        </p:nvSpPr>
        <p:spPr>
          <a:xfrm>
            <a:off x="2597551" y="4655321"/>
            <a:ext cx="921727" cy="221599"/>
          </a:xfrm>
          <a:prstGeom prst="rect">
            <a:avLst/>
          </a:prstGeom>
          <a:noFill/>
          <a:effectLst/>
        </p:spPr>
        <p:txBody>
          <a:bodyPr wrap="none" lIns="0" tIns="0" rIns="0" bIns="0" rtlCol="0">
            <a:spAutoFit/>
          </a:bodyPr>
          <a:lstStyle>
            <a:defPPr>
              <a:defRPr lang="zh-CN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buClrTx/>
              <a:buSzTx/>
              <a:buFontTx/>
              <a:buNone/>
              <a:tabLst/>
              <a:defRPr kumimoji="0" sz="1440" b="0" i="0" u="none" strike="noStrike" cap="none" spc="0" normalizeH="0" baseline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</a:defRPr>
            </a:lvl1pPr>
          </a:lstStyle>
          <a:p>
            <a:r>
              <a:rPr lang="zh-CN" altLang="en-US" dirty="0">
                <a:solidFill>
                  <a:schemeClr val="bg1"/>
                </a:solidFill>
                <a:latin typeface="+mn-ea"/>
                <a:ea typeface="+mn-ea"/>
              </a:rPr>
              <a:t>关键词标题</a:t>
            </a:r>
          </a:p>
        </p:txBody>
      </p:sp>
      <p:sp>
        <p:nvSpPr>
          <p:cNvPr id="33" name="gaoding-50">
            <a:extLst>
              <a:ext uri="{FF2B5EF4-FFF2-40B4-BE49-F238E27FC236}">
                <a16:creationId xmlns:a16="http://schemas.microsoft.com/office/drawing/2014/main" id="{B114BA8D-EF0A-AAF7-F520-F12CF6C276D6}"/>
              </a:ext>
            </a:extLst>
          </p:cNvPr>
          <p:cNvSpPr txBox="1"/>
          <p:nvPr/>
        </p:nvSpPr>
        <p:spPr>
          <a:xfrm>
            <a:off x="2597551" y="5435169"/>
            <a:ext cx="921727" cy="221599"/>
          </a:xfrm>
          <a:prstGeom prst="rect">
            <a:avLst/>
          </a:prstGeom>
          <a:noFill/>
          <a:effectLst/>
        </p:spPr>
        <p:txBody>
          <a:bodyPr wrap="none" lIns="0" tIns="0" rIns="0" bIns="0" rtlCol="0">
            <a:spAutoFit/>
          </a:bodyPr>
          <a:lstStyle>
            <a:defPPr>
              <a:defRPr lang="zh-CN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buClrTx/>
              <a:buSzTx/>
              <a:buFontTx/>
              <a:buNone/>
              <a:tabLst/>
              <a:defRPr kumimoji="0" sz="1440" b="0" i="0" u="none" strike="noStrike" cap="none" spc="0" normalizeH="0" baseline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</a:defRPr>
            </a:lvl1pPr>
          </a:lstStyle>
          <a:p>
            <a:r>
              <a:rPr lang="zh-CN" altLang="en-US">
                <a:solidFill>
                  <a:schemeClr val="bg1"/>
                </a:solidFill>
                <a:latin typeface="+mn-ea"/>
                <a:ea typeface="+mn-ea"/>
              </a:rPr>
              <a:t>关键词标题</a:t>
            </a:r>
            <a:endParaRPr lang="zh-CN" altLang="en-US" dirty="0">
              <a:solidFill>
                <a:schemeClr val="bg1"/>
              </a:solidFill>
              <a:latin typeface="+mn-ea"/>
              <a:ea typeface="+mn-ea"/>
            </a:endParaRPr>
          </a:p>
        </p:txBody>
      </p:sp>
      <p:sp>
        <p:nvSpPr>
          <p:cNvPr id="34" name="gaoding-57">
            <a:extLst>
              <a:ext uri="{FF2B5EF4-FFF2-40B4-BE49-F238E27FC236}">
                <a16:creationId xmlns:a16="http://schemas.microsoft.com/office/drawing/2014/main" id="{AF2E2420-4CB1-F756-D4A0-9611C7AB9389}"/>
              </a:ext>
            </a:extLst>
          </p:cNvPr>
          <p:cNvSpPr/>
          <p:nvPr/>
        </p:nvSpPr>
        <p:spPr>
          <a:xfrm>
            <a:off x="1838118" y="3771856"/>
            <a:ext cx="433527" cy="433527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zh-CN" sz="1620" b="1" dirty="0">
                <a:solidFill>
                  <a:schemeClr val="accent1"/>
                </a:solidFill>
                <a:latin typeface="+mn-ea"/>
                <a:cs typeface="OPPOSans R" panose="00020600040101010101" pitchFamily="18" charset="-122"/>
              </a:rPr>
              <a:t>01</a:t>
            </a:r>
            <a:endParaRPr lang="zh-CN" altLang="en-US" sz="1620" b="1" dirty="0">
              <a:solidFill>
                <a:schemeClr val="accent1"/>
              </a:solidFill>
              <a:latin typeface="+mn-ea"/>
              <a:cs typeface="OPPOSans R" panose="00020600040101010101" pitchFamily="18" charset="-122"/>
            </a:endParaRPr>
          </a:p>
        </p:txBody>
      </p:sp>
      <p:sp>
        <p:nvSpPr>
          <p:cNvPr id="35" name="gaoding-58">
            <a:extLst>
              <a:ext uri="{FF2B5EF4-FFF2-40B4-BE49-F238E27FC236}">
                <a16:creationId xmlns:a16="http://schemas.microsoft.com/office/drawing/2014/main" id="{002A36A4-F28C-2B76-79A2-4B0884F6B8C5}"/>
              </a:ext>
            </a:extLst>
          </p:cNvPr>
          <p:cNvSpPr/>
          <p:nvPr/>
        </p:nvSpPr>
        <p:spPr>
          <a:xfrm>
            <a:off x="1836439" y="4556880"/>
            <a:ext cx="433527" cy="433527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zh-CN" sz="1620" b="1" dirty="0">
                <a:solidFill>
                  <a:schemeClr val="accent1"/>
                </a:solidFill>
                <a:latin typeface="+mn-ea"/>
                <a:cs typeface="OPPOSans R" panose="00020600040101010101" pitchFamily="18" charset="-122"/>
              </a:rPr>
              <a:t>02</a:t>
            </a:r>
            <a:endParaRPr lang="zh-CN" altLang="en-US" sz="1620" b="1" dirty="0">
              <a:solidFill>
                <a:schemeClr val="accent1"/>
              </a:solidFill>
              <a:latin typeface="+mn-ea"/>
              <a:cs typeface="OPPOSans R" panose="00020600040101010101" pitchFamily="18" charset="-122"/>
            </a:endParaRPr>
          </a:p>
        </p:txBody>
      </p:sp>
      <p:sp>
        <p:nvSpPr>
          <p:cNvPr id="36" name="gaoding-59">
            <a:extLst>
              <a:ext uri="{FF2B5EF4-FFF2-40B4-BE49-F238E27FC236}">
                <a16:creationId xmlns:a16="http://schemas.microsoft.com/office/drawing/2014/main" id="{EAE9484B-232C-C68D-C00D-55C311C88893}"/>
              </a:ext>
            </a:extLst>
          </p:cNvPr>
          <p:cNvSpPr/>
          <p:nvPr/>
        </p:nvSpPr>
        <p:spPr>
          <a:xfrm>
            <a:off x="1836439" y="5340467"/>
            <a:ext cx="433527" cy="433527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zh-CN" sz="1620" b="1" dirty="0">
                <a:solidFill>
                  <a:schemeClr val="accent1"/>
                </a:solidFill>
                <a:latin typeface="+mn-ea"/>
                <a:cs typeface="OPPOSans R" panose="00020600040101010101" pitchFamily="18" charset="-122"/>
              </a:rPr>
              <a:t>03</a:t>
            </a:r>
            <a:endParaRPr lang="zh-CN" altLang="en-US" sz="1620" b="1" dirty="0">
              <a:solidFill>
                <a:schemeClr val="accent1"/>
              </a:solidFill>
              <a:latin typeface="+mn-ea"/>
              <a:cs typeface="OPPOSans R" panose="00020600040101010101" pitchFamily="18" charset="-122"/>
            </a:endParaRPr>
          </a:p>
        </p:txBody>
      </p:sp>
      <p:sp>
        <p:nvSpPr>
          <p:cNvPr id="37" name="gaoding-19">
            <a:extLst>
              <a:ext uri="{FF2B5EF4-FFF2-40B4-BE49-F238E27FC236}">
                <a16:creationId xmlns:a16="http://schemas.microsoft.com/office/drawing/2014/main" id="{2C86A097-CDE6-B98E-D90C-4FE986CB1922}"/>
              </a:ext>
            </a:extLst>
          </p:cNvPr>
          <p:cNvSpPr/>
          <p:nvPr/>
        </p:nvSpPr>
        <p:spPr>
          <a:xfrm>
            <a:off x="4975836" y="3799247"/>
            <a:ext cx="2281712" cy="3832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34" y="0"/>
                </a:moveTo>
                <a:lnTo>
                  <a:pt x="20566" y="0"/>
                </a:lnTo>
                <a:cubicBezTo>
                  <a:pt x="20714" y="0"/>
                  <a:pt x="20826" y="0"/>
                  <a:pt x="20921" y="38"/>
                </a:cubicBezTo>
                <a:cubicBezTo>
                  <a:pt x="21015" y="75"/>
                  <a:pt x="21093" y="151"/>
                  <a:pt x="21173" y="302"/>
                </a:cubicBezTo>
                <a:cubicBezTo>
                  <a:pt x="21260" y="491"/>
                  <a:pt x="21339" y="791"/>
                  <a:pt x="21403" y="1174"/>
                </a:cubicBezTo>
                <a:cubicBezTo>
                  <a:pt x="21467" y="1556"/>
                  <a:pt x="21518" y="2022"/>
                  <a:pt x="21549" y="2543"/>
                </a:cubicBezTo>
                <a:cubicBezTo>
                  <a:pt x="21575" y="3019"/>
                  <a:pt x="21587" y="3480"/>
                  <a:pt x="21594" y="4047"/>
                </a:cubicBezTo>
                <a:cubicBezTo>
                  <a:pt x="21600" y="4614"/>
                  <a:pt x="21600" y="5286"/>
                  <a:pt x="21600" y="6182"/>
                </a:cubicBezTo>
                <a:lnTo>
                  <a:pt x="21600" y="15445"/>
                </a:lnTo>
                <a:cubicBezTo>
                  <a:pt x="21600" y="16327"/>
                  <a:pt x="21600" y="16992"/>
                  <a:pt x="21594" y="17556"/>
                </a:cubicBezTo>
                <a:cubicBezTo>
                  <a:pt x="21587" y="18120"/>
                  <a:pt x="21575" y="18581"/>
                  <a:pt x="21549" y="19057"/>
                </a:cubicBezTo>
                <a:cubicBezTo>
                  <a:pt x="21518" y="19578"/>
                  <a:pt x="21467" y="20044"/>
                  <a:pt x="21403" y="20426"/>
                </a:cubicBezTo>
                <a:cubicBezTo>
                  <a:pt x="21339" y="20809"/>
                  <a:pt x="21260" y="21109"/>
                  <a:pt x="21173" y="21298"/>
                </a:cubicBezTo>
                <a:cubicBezTo>
                  <a:pt x="21093" y="21449"/>
                  <a:pt x="21015" y="21525"/>
                  <a:pt x="20920" y="21562"/>
                </a:cubicBezTo>
                <a:cubicBezTo>
                  <a:pt x="20825" y="21600"/>
                  <a:pt x="20712" y="21600"/>
                  <a:pt x="20562" y="21600"/>
                </a:cubicBezTo>
                <a:lnTo>
                  <a:pt x="1034" y="21600"/>
                </a:lnTo>
                <a:cubicBezTo>
                  <a:pt x="886" y="21600"/>
                  <a:pt x="774" y="21600"/>
                  <a:pt x="679" y="21562"/>
                </a:cubicBezTo>
                <a:cubicBezTo>
                  <a:pt x="585" y="21525"/>
                  <a:pt x="507" y="21449"/>
                  <a:pt x="427" y="21298"/>
                </a:cubicBezTo>
                <a:cubicBezTo>
                  <a:pt x="340" y="21109"/>
                  <a:pt x="261" y="20809"/>
                  <a:pt x="197" y="20426"/>
                </a:cubicBezTo>
                <a:cubicBezTo>
                  <a:pt x="133" y="20044"/>
                  <a:pt x="82" y="19578"/>
                  <a:pt x="51" y="19057"/>
                </a:cubicBezTo>
                <a:cubicBezTo>
                  <a:pt x="25" y="18581"/>
                  <a:pt x="13" y="18120"/>
                  <a:pt x="6" y="17553"/>
                </a:cubicBezTo>
                <a:cubicBezTo>
                  <a:pt x="0" y="16986"/>
                  <a:pt x="0" y="16314"/>
                  <a:pt x="0" y="15418"/>
                </a:cubicBezTo>
                <a:lnTo>
                  <a:pt x="0" y="6155"/>
                </a:lnTo>
                <a:cubicBezTo>
                  <a:pt x="0" y="5273"/>
                  <a:pt x="0" y="4608"/>
                  <a:pt x="6" y="4044"/>
                </a:cubicBezTo>
                <a:cubicBezTo>
                  <a:pt x="13" y="3480"/>
                  <a:pt x="25" y="3019"/>
                  <a:pt x="51" y="2543"/>
                </a:cubicBezTo>
                <a:cubicBezTo>
                  <a:pt x="82" y="2022"/>
                  <a:pt x="133" y="1556"/>
                  <a:pt x="197" y="1174"/>
                </a:cubicBezTo>
                <a:cubicBezTo>
                  <a:pt x="261" y="791"/>
                  <a:pt x="340" y="491"/>
                  <a:pt x="427" y="302"/>
                </a:cubicBezTo>
                <a:cubicBezTo>
                  <a:pt x="507" y="151"/>
                  <a:pt x="585" y="75"/>
                  <a:pt x="680" y="38"/>
                </a:cubicBezTo>
                <a:cubicBezTo>
                  <a:pt x="775" y="0"/>
                  <a:pt x="888" y="0"/>
                  <a:pt x="1038" y="0"/>
                </a:cubicBezTo>
                <a:lnTo>
                  <a:pt x="1034" y="0"/>
                </a:lnTo>
                <a:close/>
              </a:path>
            </a:pathLst>
          </a:custGeom>
          <a:solidFill>
            <a:schemeClr val="accent2"/>
          </a:solidFill>
          <a:ln w="12700" cap="flat">
            <a:noFill/>
            <a:miter lim="400000"/>
          </a:ln>
          <a:effectLst/>
        </p:spPr>
        <p:txBody>
          <a:bodyPr wrap="none" lIns="0" tIns="0" rIns="0" bIns="0" numCol="1" anchor="ctr">
            <a:noAutofit/>
          </a:bodyPr>
          <a:lstStyle/>
          <a:p>
            <a:endParaRPr sz="1440" dirty="0">
              <a:solidFill>
                <a:schemeClr val="bg1"/>
              </a:solidFill>
              <a:latin typeface="+mn-ea"/>
              <a:sym typeface="Helvetica Neue Medium"/>
            </a:endParaRPr>
          </a:p>
        </p:txBody>
      </p:sp>
      <p:sp>
        <p:nvSpPr>
          <p:cNvPr id="38" name="gaoding-20">
            <a:extLst>
              <a:ext uri="{FF2B5EF4-FFF2-40B4-BE49-F238E27FC236}">
                <a16:creationId xmlns:a16="http://schemas.microsoft.com/office/drawing/2014/main" id="{6F344B32-EF0C-50F4-5372-80145AE4A604}"/>
              </a:ext>
            </a:extLst>
          </p:cNvPr>
          <p:cNvSpPr/>
          <p:nvPr/>
        </p:nvSpPr>
        <p:spPr>
          <a:xfrm>
            <a:off x="5244732" y="3700366"/>
            <a:ext cx="580999" cy="580999"/>
          </a:xfrm>
          <a:prstGeom prst="ellipse">
            <a:avLst/>
          </a:prstGeom>
          <a:solidFill>
            <a:schemeClr val="accent2"/>
          </a:solidFill>
          <a:ln w="12700" cap="flat">
            <a:noFill/>
            <a:miter lim="400000"/>
          </a:ln>
          <a:effectLst/>
        </p:spPr>
        <p:txBody>
          <a:bodyPr wrap="none" lIns="0" tIns="0" rIns="0" bIns="0" numCol="1" anchor="ctr">
            <a:noAutofit/>
          </a:bodyPr>
          <a:lstStyle/>
          <a:p>
            <a:endParaRPr sz="1440" dirty="0">
              <a:solidFill>
                <a:schemeClr val="accent1"/>
              </a:solidFill>
              <a:latin typeface="+mn-ea"/>
              <a:sym typeface="Helvetica Neue Medium"/>
            </a:endParaRPr>
          </a:p>
        </p:txBody>
      </p:sp>
      <p:sp>
        <p:nvSpPr>
          <p:cNvPr id="39" name="gaoding-21">
            <a:extLst>
              <a:ext uri="{FF2B5EF4-FFF2-40B4-BE49-F238E27FC236}">
                <a16:creationId xmlns:a16="http://schemas.microsoft.com/office/drawing/2014/main" id="{F4F3E872-2500-D3B1-2514-2EDE09B3BEA2}"/>
              </a:ext>
            </a:extLst>
          </p:cNvPr>
          <p:cNvSpPr/>
          <p:nvPr/>
        </p:nvSpPr>
        <p:spPr>
          <a:xfrm>
            <a:off x="4975836" y="4579468"/>
            <a:ext cx="2281712" cy="3832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34" y="0"/>
                </a:moveTo>
                <a:lnTo>
                  <a:pt x="20566" y="0"/>
                </a:lnTo>
                <a:cubicBezTo>
                  <a:pt x="20714" y="0"/>
                  <a:pt x="20826" y="0"/>
                  <a:pt x="20921" y="38"/>
                </a:cubicBezTo>
                <a:cubicBezTo>
                  <a:pt x="21015" y="75"/>
                  <a:pt x="21093" y="151"/>
                  <a:pt x="21173" y="302"/>
                </a:cubicBezTo>
                <a:cubicBezTo>
                  <a:pt x="21260" y="491"/>
                  <a:pt x="21339" y="791"/>
                  <a:pt x="21403" y="1174"/>
                </a:cubicBezTo>
                <a:cubicBezTo>
                  <a:pt x="21467" y="1556"/>
                  <a:pt x="21518" y="2022"/>
                  <a:pt x="21549" y="2543"/>
                </a:cubicBezTo>
                <a:cubicBezTo>
                  <a:pt x="21575" y="3019"/>
                  <a:pt x="21587" y="3480"/>
                  <a:pt x="21594" y="4047"/>
                </a:cubicBezTo>
                <a:cubicBezTo>
                  <a:pt x="21600" y="4614"/>
                  <a:pt x="21600" y="5286"/>
                  <a:pt x="21600" y="6182"/>
                </a:cubicBezTo>
                <a:lnTo>
                  <a:pt x="21600" y="15445"/>
                </a:lnTo>
                <a:cubicBezTo>
                  <a:pt x="21600" y="16327"/>
                  <a:pt x="21600" y="16992"/>
                  <a:pt x="21594" y="17556"/>
                </a:cubicBezTo>
                <a:cubicBezTo>
                  <a:pt x="21587" y="18120"/>
                  <a:pt x="21575" y="18581"/>
                  <a:pt x="21549" y="19057"/>
                </a:cubicBezTo>
                <a:cubicBezTo>
                  <a:pt x="21518" y="19578"/>
                  <a:pt x="21467" y="20044"/>
                  <a:pt x="21403" y="20426"/>
                </a:cubicBezTo>
                <a:cubicBezTo>
                  <a:pt x="21339" y="20809"/>
                  <a:pt x="21260" y="21109"/>
                  <a:pt x="21173" y="21298"/>
                </a:cubicBezTo>
                <a:cubicBezTo>
                  <a:pt x="21093" y="21449"/>
                  <a:pt x="21015" y="21525"/>
                  <a:pt x="20920" y="21562"/>
                </a:cubicBezTo>
                <a:cubicBezTo>
                  <a:pt x="20825" y="21600"/>
                  <a:pt x="20712" y="21600"/>
                  <a:pt x="20562" y="21600"/>
                </a:cubicBezTo>
                <a:lnTo>
                  <a:pt x="1034" y="21600"/>
                </a:lnTo>
                <a:cubicBezTo>
                  <a:pt x="886" y="21600"/>
                  <a:pt x="774" y="21600"/>
                  <a:pt x="679" y="21562"/>
                </a:cubicBezTo>
                <a:cubicBezTo>
                  <a:pt x="585" y="21525"/>
                  <a:pt x="507" y="21449"/>
                  <a:pt x="427" y="21298"/>
                </a:cubicBezTo>
                <a:cubicBezTo>
                  <a:pt x="340" y="21109"/>
                  <a:pt x="261" y="20809"/>
                  <a:pt x="197" y="20426"/>
                </a:cubicBezTo>
                <a:cubicBezTo>
                  <a:pt x="133" y="20044"/>
                  <a:pt x="82" y="19578"/>
                  <a:pt x="51" y="19057"/>
                </a:cubicBezTo>
                <a:cubicBezTo>
                  <a:pt x="25" y="18581"/>
                  <a:pt x="13" y="18120"/>
                  <a:pt x="6" y="17553"/>
                </a:cubicBezTo>
                <a:cubicBezTo>
                  <a:pt x="0" y="16986"/>
                  <a:pt x="0" y="16314"/>
                  <a:pt x="0" y="15418"/>
                </a:cubicBezTo>
                <a:lnTo>
                  <a:pt x="0" y="6155"/>
                </a:lnTo>
                <a:cubicBezTo>
                  <a:pt x="0" y="5273"/>
                  <a:pt x="0" y="4608"/>
                  <a:pt x="6" y="4044"/>
                </a:cubicBezTo>
                <a:cubicBezTo>
                  <a:pt x="13" y="3480"/>
                  <a:pt x="25" y="3019"/>
                  <a:pt x="51" y="2543"/>
                </a:cubicBezTo>
                <a:cubicBezTo>
                  <a:pt x="82" y="2022"/>
                  <a:pt x="133" y="1556"/>
                  <a:pt x="197" y="1174"/>
                </a:cubicBezTo>
                <a:cubicBezTo>
                  <a:pt x="261" y="791"/>
                  <a:pt x="340" y="491"/>
                  <a:pt x="427" y="302"/>
                </a:cubicBezTo>
                <a:cubicBezTo>
                  <a:pt x="507" y="151"/>
                  <a:pt x="585" y="75"/>
                  <a:pt x="680" y="38"/>
                </a:cubicBezTo>
                <a:cubicBezTo>
                  <a:pt x="775" y="0"/>
                  <a:pt x="888" y="0"/>
                  <a:pt x="1038" y="0"/>
                </a:cubicBezTo>
                <a:lnTo>
                  <a:pt x="1034" y="0"/>
                </a:lnTo>
                <a:close/>
              </a:path>
            </a:pathLst>
          </a:custGeom>
          <a:solidFill>
            <a:schemeClr val="accent2"/>
          </a:solidFill>
          <a:ln w="12700" cap="flat">
            <a:noFill/>
            <a:miter lim="400000"/>
          </a:ln>
          <a:effectLst/>
        </p:spPr>
        <p:txBody>
          <a:bodyPr wrap="none" lIns="0" tIns="0" rIns="0" bIns="0" numCol="1" anchor="ctr">
            <a:noAutofit/>
          </a:bodyPr>
          <a:lstStyle/>
          <a:p>
            <a:endParaRPr sz="1440" dirty="0">
              <a:solidFill>
                <a:schemeClr val="bg1"/>
              </a:solidFill>
              <a:latin typeface="+mn-ea"/>
              <a:sym typeface="Helvetica Neue Medium"/>
            </a:endParaRPr>
          </a:p>
        </p:txBody>
      </p:sp>
      <p:sp>
        <p:nvSpPr>
          <p:cNvPr id="40" name="gaoding-22">
            <a:extLst>
              <a:ext uri="{FF2B5EF4-FFF2-40B4-BE49-F238E27FC236}">
                <a16:creationId xmlns:a16="http://schemas.microsoft.com/office/drawing/2014/main" id="{7F4293C4-B651-9452-3409-5C9C1612F8C0}"/>
              </a:ext>
            </a:extLst>
          </p:cNvPr>
          <p:cNvSpPr/>
          <p:nvPr/>
        </p:nvSpPr>
        <p:spPr>
          <a:xfrm>
            <a:off x="5244732" y="4480586"/>
            <a:ext cx="580999" cy="580999"/>
          </a:xfrm>
          <a:prstGeom prst="ellipse">
            <a:avLst/>
          </a:prstGeom>
          <a:solidFill>
            <a:schemeClr val="accent2"/>
          </a:solidFill>
          <a:ln w="12700" cap="flat">
            <a:noFill/>
            <a:miter lim="400000"/>
          </a:ln>
          <a:effectLst/>
        </p:spPr>
        <p:txBody>
          <a:bodyPr wrap="none" lIns="0" tIns="0" rIns="0" bIns="0" numCol="1" anchor="ctr">
            <a:noAutofit/>
          </a:bodyPr>
          <a:lstStyle/>
          <a:p>
            <a:endParaRPr sz="1440" dirty="0">
              <a:solidFill>
                <a:schemeClr val="accent1"/>
              </a:solidFill>
              <a:latin typeface="+mn-ea"/>
              <a:sym typeface="Helvetica Neue Medium"/>
            </a:endParaRPr>
          </a:p>
        </p:txBody>
      </p:sp>
      <p:sp>
        <p:nvSpPr>
          <p:cNvPr id="41" name="gaoding-23">
            <a:extLst>
              <a:ext uri="{FF2B5EF4-FFF2-40B4-BE49-F238E27FC236}">
                <a16:creationId xmlns:a16="http://schemas.microsoft.com/office/drawing/2014/main" id="{771746FF-1974-6A73-4F8A-2FB64F933355}"/>
              </a:ext>
            </a:extLst>
          </p:cNvPr>
          <p:cNvSpPr/>
          <p:nvPr/>
        </p:nvSpPr>
        <p:spPr>
          <a:xfrm>
            <a:off x="4975836" y="5359688"/>
            <a:ext cx="2281712" cy="3832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34" y="0"/>
                </a:moveTo>
                <a:lnTo>
                  <a:pt x="20566" y="0"/>
                </a:lnTo>
                <a:cubicBezTo>
                  <a:pt x="20714" y="0"/>
                  <a:pt x="20826" y="0"/>
                  <a:pt x="20921" y="38"/>
                </a:cubicBezTo>
                <a:cubicBezTo>
                  <a:pt x="21015" y="75"/>
                  <a:pt x="21093" y="151"/>
                  <a:pt x="21173" y="302"/>
                </a:cubicBezTo>
                <a:cubicBezTo>
                  <a:pt x="21260" y="491"/>
                  <a:pt x="21339" y="791"/>
                  <a:pt x="21403" y="1174"/>
                </a:cubicBezTo>
                <a:cubicBezTo>
                  <a:pt x="21467" y="1556"/>
                  <a:pt x="21518" y="2022"/>
                  <a:pt x="21549" y="2543"/>
                </a:cubicBezTo>
                <a:cubicBezTo>
                  <a:pt x="21575" y="3019"/>
                  <a:pt x="21587" y="3480"/>
                  <a:pt x="21594" y="4047"/>
                </a:cubicBezTo>
                <a:cubicBezTo>
                  <a:pt x="21600" y="4614"/>
                  <a:pt x="21600" y="5286"/>
                  <a:pt x="21600" y="6182"/>
                </a:cubicBezTo>
                <a:lnTo>
                  <a:pt x="21600" y="15445"/>
                </a:lnTo>
                <a:cubicBezTo>
                  <a:pt x="21600" y="16327"/>
                  <a:pt x="21600" y="16992"/>
                  <a:pt x="21594" y="17556"/>
                </a:cubicBezTo>
                <a:cubicBezTo>
                  <a:pt x="21587" y="18120"/>
                  <a:pt x="21575" y="18581"/>
                  <a:pt x="21549" y="19057"/>
                </a:cubicBezTo>
                <a:cubicBezTo>
                  <a:pt x="21518" y="19578"/>
                  <a:pt x="21467" y="20044"/>
                  <a:pt x="21403" y="20426"/>
                </a:cubicBezTo>
                <a:cubicBezTo>
                  <a:pt x="21339" y="20809"/>
                  <a:pt x="21260" y="21109"/>
                  <a:pt x="21173" y="21298"/>
                </a:cubicBezTo>
                <a:cubicBezTo>
                  <a:pt x="21093" y="21449"/>
                  <a:pt x="21015" y="21525"/>
                  <a:pt x="20920" y="21562"/>
                </a:cubicBezTo>
                <a:cubicBezTo>
                  <a:pt x="20825" y="21600"/>
                  <a:pt x="20712" y="21600"/>
                  <a:pt x="20562" y="21600"/>
                </a:cubicBezTo>
                <a:lnTo>
                  <a:pt x="1034" y="21600"/>
                </a:lnTo>
                <a:cubicBezTo>
                  <a:pt x="886" y="21600"/>
                  <a:pt x="774" y="21600"/>
                  <a:pt x="679" y="21562"/>
                </a:cubicBezTo>
                <a:cubicBezTo>
                  <a:pt x="585" y="21525"/>
                  <a:pt x="507" y="21449"/>
                  <a:pt x="427" y="21298"/>
                </a:cubicBezTo>
                <a:cubicBezTo>
                  <a:pt x="340" y="21109"/>
                  <a:pt x="261" y="20809"/>
                  <a:pt x="197" y="20426"/>
                </a:cubicBezTo>
                <a:cubicBezTo>
                  <a:pt x="133" y="20044"/>
                  <a:pt x="82" y="19578"/>
                  <a:pt x="51" y="19057"/>
                </a:cubicBezTo>
                <a:cubicBezTo>
                  <a:pt x="25" y="18581"/>
                  <a:pt x="13" y="18120"/>
                  <a:pt x="6" y="17553"/>
                </a:cubicBezTo>
                <a:cubicBezTo>
                  <a:pt x="0" y="16986"/>
                  <a:pt x="0" y="16314"/>
                  <a:pt x="0" y="15418"/>
                </a:cubicBezTo>
                <a:lnTo>
                  <a:pt x="0" y="6155"/>
                </a:lnTo>
                <a:cubicBezTo>
                  <a:pt x="0" y="5273"/>
                  <a:pt x="0" y="4608"/>
                  <a:pt x="6" y="4044"/>
                </a:cubicBezTo>
                <a:cubicBezTo>
                  <a:pt x="13" y="3480"/>
                  <a:pt x="25" y="3019"/>
                  <a:pt x="51" y="2543"/>
                </a:cubicBezTo>
                <a:cubicBezTo>
                  <a:pt x="82" y="2022"/>
                  <a:pt x="133" y="1556"/>
                  <a:pt x="197" y="1174"/>
                </a:cubicBezTo>
                <a:cubicBezTo>
                  <a:pt x="261" y="791"/>
                  <a:pt x="340" y="491"/>
                  <a:pt x="427" y="302"/>
                </a:cubicBezTo>
                <a:cubicBezTo>
                  <a:pt x="507" y="151"/>
                  <a:pt x="585" y="75"/>
                  <a:pt x="680" y="38"/>
                </a:cubicBezTo>
                <a:cubicBezTo>
                  <a:pt x="775" y="0"/>
                  <a:pt x="888" y="0"/>
                  <a:pt x="1038" y="0"/>
                </a:cubicBezTo>
                <a:lnTo>
                  <a:pt x="1034" y="0"/>
                </a:lnTo>
                <a:close/>
              </a:path>
            </a:pathLst>
          </a:custGeom>
          <a:solidFill>
            <a:schemeClr val="accent2"/>
          </a:solidFill>
          <a:ln w="12700" cap="flat">
            <a:noFill/>
            <a:miter lim="400000"/>
          </a:ln>
          <a:effectLst/>
        </p:spPr>
        <p:txBody>
          <a:bodyPr wrap="none" lIns="0" tIns="0" rIns="0" bIns="0" numCol="1" anchor="ctr">
            <a:noAutofit/>
          </a:bodyPr>
          <a:lstStyle/>
          <a:p>
            <a:endParaRPr sz="1440" dirty="0">
              <a:solidFill>
                <a:schemeClr val="bg1"/>
              </a:solidFill>
              <a:latin typeface="+mn-ea"/>
              <a:sym typeface="Helvetica Neue Medium"/>
            </a:endParaRPr>
          </a:p>
        </p:txBody>
      </p:sp>
      <p:sp>
        <p:nvSpPr>
          <p:cNvPr id="42" name="gaoding-24">
            <a:extLst>
              <a:ext uri="{FF2B5EF4-FFF2-40B4-BE49-F238E27FC236}">
                <a16:creationId xmlns:a16="http://schemas.microsoft.com/office/drawing/2014/main" id="{DE953DDD-E174-CB18-5AD4-427F3EEBAAA8}"/>
              </a:ext>
            </a:extLst>
          </p:cNvPr>
          <p:cNvSpPr/>
          <p:nvPr/>
        </p:nvSpPr>
        <p:spPr>
          <a:xfrm>
            <a:off x="5244732" y="5260806"/>
            <a:ext cx="580999" cy="580999"/>
          </a:xfrm>
          <a:prstGeom prst="ellipse">
            <a:avLst/>
          </a:prstGeom>
          <a:solidFill>
            <a:schemeClr val="accent2"/>
          </a:solidFill>
          <a:ln w="12700" cap="flat">
            <a:noFill/>
            <a:miter lim="400000"/>
          </a:ln>
          <a:effectLst/>
        </p:spPr>
        <p:txBody>
          <a:bodyPr wrap="none" lIns="0" tIns="0" rIns="0" bIns="0" numCol="1" anchor="ctr">
            <a:noAutofit/>
          </a:bodyPr>
          <a:lstStyle/>
          <a:p>
            <a:endParaRPr sz="1440" dirty="0">
              <a:solidFill>
                <a:schemeClr val="accent1"/>
              </a:solidFill>
              <a:latin typeface="+mn-ea"/>
              <a:sym typeface="Helvetica Neue Medium"/>
            </a:endParaRPr>
          </a:p>
        </p:txBody>
      </p:sp>
      <p:sp>
        <p:nvSpPr>
          <p:cNvPr id="43" name="gaoding-25">
            <a:extLst>
              <a:ext uri="{FF2B5EF4-FFF2-40B4-BE49-F238E27FC236}">
                <a16:creationId xmlns:a16="http://schemas.microsoft.com/office/drawing/2014/main" id="{76812BDA-E9FC-22EA-9BD7-DA1B9FF5B679}"/>
              </a:ext>
            </a:extLst>
          </p:cNvPr>
          <p:cNvSpPr/>
          <p:nvPr/>
        </p:nvSpPr>
        <p:spPr>
          <a:xfrm>
            <a:off x="4851953" y="3582975"/>
            <a:ext cx="2510312" cy="237622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59" y="0"/>
                </a:moveTo>
                <a:lnTo>
                  <a:pt x="20041" y="0"/>
                </a:lnTo>
                <a:cubicBezTo>
                  <a:pt x="20265" y="0"/>
                  <a:pt x="20433" y="0"/>
                  <a:pt x="20576" y="10"/>
                </a:cubicBezTo>
                <a:cubicBezTo>
                  <a:pt x="20719" y="20"/>
                  <a:pt x="20836" y="40"/>
                  <a:pt x="20956" y="81"/>
                </a:cubicBezTo>
                <a:cubicBezTo>
                  <a:pt x="21088" y="131"/>
                  <a:pt x="21206" y="212"/>
                  <a:pt x="21303" y="314"/>
                </a:cubicBezTo>
                <a:cubicBezTo>
                  <a:pt x="21400" y="416"/>
                  <a:pt x="21476" y="541"/>
                  <a:pt x="21524" y="680"/>
                </a:cubicBezTo>
                <a:cubicBezTo>
                  <a:pt x="21562" y="808"/>
                  <a:pt x="21581" y="931"/>
                  <a:pt x="21590" y="1083"/>
                </a:cubicBezTo>
                <a:cubicBezTo>
                  <a:pt x="21600" y="1234"/>
                  <a:pt x="21600" y="1414"/>
                  <a:pt x="21600" y="1654"/>
                </a:cubicBezTo>
                <a:lnTo>
                  <a:pt x="21600" y="19953"/>
                </a:lnTo>
                <a:cubicBezTo>
                  <a:pt x="21600" y="20189"/>
                  <a:pt x="21600" y="20367"/>
                  <a:pt x="21590" y="20518"/>
                </a:cubicBezTo>
                <a:cubicBezTo>
                  <a:pt x="21581" y="20669"/>
                  <a:pt x="21562" y="20792"/>
                  <a:pt x="21524" y="20920"/>
                </a:cubicBezTo>
                <a:cubicBezTo>
                  <a:pt x="21476" y="21059"/>
                  <a:pt x="21400" y="21184"/>
                  <a:pt x="21303" y="21286"/>
                </a:cubicBezTo>
                <a:cubicBezTo>
                  <a:pt x="21206" y="21388"/>
                  <a:pt x="21088" y="21469"/>
                  <a:pt x="20956" y="21519"/>
                </a:cubicBezTo>
                <a:cubicBezTo>
                  <a:pt x="20836" y="21560"/>
                  <a:pt x="20719" y="21580"/>
                  <a:pt x="20575" y="21590"/>
                </a:cubicBezTo>
                <a:cubicBezTo>
                  <a:pt x="20431" y="21600"/>
                  <a:pt x="20261" y="21600"/>
                  <a:pt x="20034" y="21600"/>
                </a:cubicBezTo>
                <a:lnTo>
                  <a:pt x="1559" y="21600"/>
                </a:lnTo>
                <a:cubicBezTo>
                  <a:pt x="1335" y="21600"/>
                  <a:pt x="1167" y="21600"/>
                  <a:pt x="1024" y="21590"/>
                </a:cubicBezTo>
                <a:cubicBezTo>
                  <a:pt x="881" y="21580"/>
                  <a:pt x="764" y="21560"/>
                  <a:pt x="644" y="21519"/>
                </a:cubicBezTo>
                <a:cubicBezTo>
                  <a:pt x="512" y="21469"/>
                  <a:pt x="394" y="21388"/>
                  <a:pt x="297" y="21286"/>
                </a:cubicBezTo>
                <a:cubicBezTo>
                  <a:pt x="200" y="21184"/>
                  <a:pt x="124" y="21059"/>
                  <a:pt x="76" y="20920"/>
                </a:cubicBezTo>
                <a:cubicBezTo>
                  <a:pt x="38" y="20792"/>
                  <a:pt x="19" y="20669"/>
                  <a:pt x="10" y="20517"/>
                </a:cubicBezTo>
                <a:cubicBezTo>
                  <a:pt x="0" y="20366"/>
                  <a:pt x="0" y="20186"/>
                  <a:pt x="0" y="19946"/>
                </a:cubicBezTo>
                <a:lnTo>
                  <a:pt x="0" y="1647"/>
                </a:lnTo>
                <a:cubicBezTo>
                  <a:pt x="0" y="1411"/>
                  <a:pt x="0" y="1233"/>
                  <a:pt x="10" y="1082"/>
                </a:cubicBezTo>
                <a:cubicBezTo>
                  <a:pt x="19" y="931"/>
                  <a:pt x="38" y="808"/>
                  <a:pt x="76" y="680"/>
                </a:cubicBezTo>
                <a:cubicBezTo>
                  <a:pt x="124" y="541"/>
                  <a:pt x="200" y="416"/>
                  <a:pt x="297" y="314"/>
                </a:cubicBezTo>
                <a:cubicBezTo>
                  <a:pt x="394" y="212"/>
                  <a:pt x="512" y="131"/>
                  <a:pt x="644" y="81"/>
                </a:cubicBezTo>
                <a:cubicBezTo>
                  <a:pt x="764" y="40"/>
                  <a:pt x="881" y="20"/>
                  <a:pt x="1025" y="10"/>
                </a:cubicBezTo>
                <a:cubicBezTo>
                  <a:pt x="1169" y="0"/>
                  <a:pt x="1339" y="0"/>
                  <a:pt x="1566" y="0"/>
                </a:cubicBezTo>
                <a:lnTo>
                  <a:pt x="1559" y="0"/>
                </a:lnTo>
                <a:close/>
              </a:path>
            </a:pathLst>
          </a:custGeom>
          <a:noFill/>
          <a:ln w="22860" cap="flat">
            <a:solidFill>
              <a:schemeClr val="accent2"/>
            </a:solidFill>
            <a:custDash>
              <a:ds d="200000" sp="200000"/>
            </a:custDash>
            <a:miter lim="400000"/>
          </a:ln>
          <a:effectLst/>
        </p:spPr>
        <p:txBody>
          <a:bodyPr wrap="none" lIns="0" tIns="0" rIns="0" bIns="0" numCol="1" anchor="ctr">
            <a:noAutofit/>
          </a:bodyPr>
          <a:lstStyle/>
          <a:p>
            <a:endParaRPr sz="1440" dirty="0">
              <a:solidFill>
                <a:schemeClr val="bg1"/>
              </a:solidFill>
              <a:latin typeface="+mn-ea"/>
              <a:sym typeface="Helvetica Neue Medium"/>
            </a:endParaRPr>
          </a:p>
        </p:txBody>
      </p:sp>
      <p:sp>
        <p:nvSpPr>
          <p:cNvPr id="44" name="gaoding-51">
            <a:extLst>
              <a:ext uri="{FF2B5EF4-FFF2-40B4-BE49-F238E27FC236}">
                <a16:creationId xmlns:a16="http://schemas.microsoft.com/office/drawing/2014/main" id="{5E18D832-587C-CFC7-B020-E66BE368AD94}"/>
              </a:ext>
            </a:extLst>
          </p:cNvPr>
          <p:cNvSpPr txBox="1"/>
          <p:nvPr/>
        </p:nvSpPr>
        <p:spPr>
          <a:xfrm>
            <a:off x="6090693" y="3867368"/>
            <a:ext cx="921727" cy="221599"/>
          </a:xfrm>
          <a:prstGeom prst="rect">
            <a:avLst/>
          </a:prstGeom>
          <a:noFill/>
          <a:effectLst/>
        </p:spPr>
        <p:txBody>
          <a:bodyPr wrap="none" lIns="0" tIns="0" rIns="0" bIns="0" rtlCol="0">
            <a:spAutoFit/>
          </a:bodyPr>
          <a:lstStyle>
            <a:defPPr>
              <a:defRPr lang="zh-CN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buClrTx/>
              <a:buSzTx/>
              <a:buFontTx/>
              <a:buNone/>
              <a:tabLst/>
              <a:defRPr kumimoji="0" sz="1440" b="0" i="0" u="none" strike="noStrike" cap="none" spc="0" normalizeH="0" baseline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</a:defRPr>
            </a:lvl1pPr>
          </a:lstStyle>
          <a:p>
            <a:r>
              <a:rPr lang="zh-CN" altLang="en-US" dirty="0">
                <a:solidFill>
                  <a:schemeClr val="bg1"/>
                </a:solidFill>
                <a:latin typeface="+mn-ea"/>
                <a:ea typeface="+mn-ea"/>
              </a:rPr>
              <a:t>关键词标题</a:t>
            </a:r>
          </a:p>
        </p:txBody>
      </p:sp>
      <p:sp>
        <p:nvSpPr>
          <p:cNvPr id="45" name="gaoding-52">
            <a:extLst>
              <a:ext uri="{FF2B5EF4-FFF2-40B4-BE49-F238E27FC236}">
                <a16:creationId xmlns:a16="http://schemas.microsoft.com/office/drawing/2014/main" id="{22BE4185-AF15-C591-EEB4-D6196AE85871}"/>
              </a:ext>
            </a:extLst>
          </p:cNvPr>
          <p:cNvSpPr txBox="1"/>
          <p:nvPr/>
        </p:nvSpPr>
        <p:spPr>
          <a:xfrm>
            <a:off x="6090693" y="4644709"/>
            <a:ext cx="921727" cy="221599"/>
          </a:xfrm>
          <a:prstGeom prst="rect">
            <a:avLst/>
          </a:prstGeom>
          <a:noFill/>
          <a:effectLst/>
        </p:spPr>
        <p:txBody>
          <a:bodyPr wrap="none" lIns="0" tIns="0" rIns="0" bIns="0" rtlCol="0">
            <a:spAutoFit/>
          </a:bodyPr>
          <a:lstStyle>
            <a:defPPr>
              <a:defRPr lang="zh-CN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buClrTx/>
              <a:buSzTx/>
              <a:buFontTx/>
              <a:buNone/>
              <a:tabLst/>
              <a:defRPr kumimoji="0" sz="1440" b="0" i="0" u="none" strike="noStrike" cap="none" spc="0" normalizeH="0" baseline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</a:defRPr>
            </a:lvl1pPr>
          </a:lstStyle>
          <a:p>
            <a:r>
              <a:rPr lang="zh-CN" altLang="en-US">
                <a:solidFill>
                  <a:schemeClr val="bg1"/>
                </a:solidFill>
                <a:latin typeface="+mn-ea"/>
                <a:ea typeface="+mn-ea"/>
              </a:rPr>
              <a:t>关键词标题</a:t>
            </a:r>
            <a:endParaRPr lang="zh-CN" altLang="en-US" dirty="0">
              <a:solidFill>
                <a:schemeClr val="bg1"/>
              </a:solidFill>
              <a:latin typeface="+mn-ea"/>
              <a:ea typeface="+mn-ea"/>
            </a:endParaRPr>
          </a:p>
        </p:txBody>
      </p:sp>
      <p:sp>
        <p:nvSpPr>
          <p:cNvPr id="46" name="gaoding-53">
            <a:extLst>
              <a:ext uri="{FF2B5EF4-FFF2-40B4-BE49-F238E27FC236}">
                <a16:creationId xmlns:a16="http://schemas.microsoft.com/office/drawing/2014/main" id="{75F122B4-28A6-814C-EA52-05C6407AB1A3}"/>
              </a:ext>
            </a:extLst>
          </p:cNvPr>
          <p:cNvSpPr txBox="1"/>
          <p:nvPr/>
        </p:nvSpPr>
        <p:spPr>
          <a:xfrm>
            <a:off x="6090693" y="5424558"/>
            <a:ext cx="921727" cy="221599"/>
          </a:xfrm>
          <a:prstGeom prst="rect">
            <a:avLst/>
          </a:prstGeom>
          <a:noFill/>
          <a:effectLst/>
        </p:spPr>
        <p:txBody>
          <a:bodyPr wrap="none" lIns="0" tIns="0" rIns="0" bIns="0" rtlCol="0">
            <a:spAutoFit/>
          </a:bodyPr>
          <a:lstStyle>
            <a:defPPr>
              <a:defRPr lang="zh-CN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buClrTx/>
              <a:buSzTx/>
              <a:buFontTx/>
              <a:buNone/>
              <a:tabLst/>
              <a:defRPr kumimoji="0" sz="1440" b="0" i="0" u="none" strike="noStrike" cap="none" spc="0" normalizeH="0" baseline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</a:defRPr>
            </a:lvl1pPr>
          </a:lstStyle>
          <a:p>
            <a:r>
              <a:rPr lang="zh-CN" altLang="en-US">
                <a:solidFill>
                  <a:schemeClr val="bg1"/>
                </a:solidFill>
                <a:latin typeface="+mn-ea"/>
                <a:ea typeface="+mn-ea"/>
              </a:rPr>
              <a:t>关键词标题</a:t>
            </a:r>
            <a:endParaRPr lang="zh-CN" altLang="en-US" dirty="0">
              <a:solidFill>
                <a:schemeClr val="bg1"/>
              </a:solidFill>
              <a:latin typeface="+mn-ea"/>
              <a:ea typeface="+mn-ea"/>
            </a:endParaRPr>
          </a:p>
        </p:txBody>
      </p:sp>
      <p:sp>
        <p:nvSpPr>
          <p:cNvPr id="47" name="gaoding-60">
            <a:extLst>
              <a:ext uri="{FF2B5EF4-FFF2-40B4-BE49-F238E27FC236}">
                <a16:creationId xmlns:a16="http://schemas.microsoft.com/office/drawing/2014/main" id="{56B301AF-7B54-49A6-08A3-456CA3F707ED}"/>
              </a:ext>
            </a:extLst>
          </p:cNvPr>
          <p:cNvSpPr/>
          <p:nvPr/>
        </p:nvSpPr>
        <p:spPr>
          <a:xfrm>
            <a:off x="5321062" y="3767145"/>
            <a:ext cx="433527" cy="433527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zh-CN" sz="1620" b="1" dirty="0">
                <a:solidFill>
                  <a:schemeClr val="accent1"/>
                </a:solidFill>
                <a:latin typeface="+mn-ea"/>
                <a:cs typeface="OPPOSans R" panose="00020600040101010101" pitchFamily="18" charset="-122"/>
              </a:rPr>
              <a:t>04</a:t>
            </a:r>
            <a:endParaRPr lang="zh-CN" altLang="en-US" sz="1620" b="1" dirty="0">
              <a:solidFill>
                <a:schemeClr val="accent1"/>
              </a:solidFill>
              <a:latin typeface="+mn-ea"/>
              <a:cs typeface="OPPOSans R" panose="00020600040101010101" pitchFamily="18" charset="-122"/>
            </a:endParaRPr>
          </a:p>
        </p:txBody>
      </p:sp>
      <p:sp>
        <p:nvSpPr>
          <p:cNvPr id="48" name="gaoding-61">
            <a:extLst>
              <a:ext uri="{FF2B5EF4-FFF2-40B4-BE49-F238E27FC236}">
                <a16:creationId xmlns:a16="http://schemas.microsoft.com/office/drawing/2014/main" id="{5730B33E-64CE-5625-A2B9-4C0945F988A8}"/>
              </a:ext>
            </a:extLst>
          </p:cNvPr>
          <p:cNvSpPr/>
          <p:nvPr/>
        </p:nvSpPr>
        <p:spPr>
          <a:xfrm>
            <a:off x="5319383" y="4552169"/>
            <a:ext cx="433527" cy="433527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zh-CN" sz="1620" b="1" dirty="0">
                <a:solidFill>
                  <a:schemeClr val="accent1"/>
                </a:solidFill>
                <a:latin typeface="+mn-ea"/>
                <a:cs typeface="OPPOSans R" panose="00020600040101010101" pitchFamily="18" charset="-122"/>
              </a:rPr>
              <a:t>05</a:t>
            </a:r>
            <a:endParaRPr lang="zh-CN" altLang="en-US" sz="1620" b="1" dirty="0">
              <a:solidFill>
                <a:schemeClr val="accent1"/>
              </a:solidFill>
              <a:latin typeface="+mn-ea"/>
              <a:cs typeface="OPPOSans R" panose="00020600040101010101" pitchFamily="18" charset="-122"/>
            </a:endParaRPr>
          </a:p>
        </p:txBody>
      </p:sp>
      <p:sp>
        <p:nvSpPr>
          <p:cNvPr id="49" name="gaoding-62">
            <a:extLst>
              <a:ext uri="{FF2B5EF4-FFF2-40B4-BE49-F238E27FC236}">
                <a16:creationId xmlns:a16="http://schemas.microsoft.com/office/drawing/2014/main" id="{4964324B-6BCC-882C-5499-3F06BF3E65A6}"/>
              </a:ext>
            </a:extLst>
          </p:cNvPr>
          <p:cNvSpPr/>
          <p:nvPr/>
        </p:nvSpPr>
        <p:spPr>
          <a:xfrm>
            <a:off x="5319383" y="5335756"/>
            <a:ext cx="433527" cy="433527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zh-CN" sz="1620" b="1" dirty="0">
                <a:solidFill>
                  <a:schemeClr val="accent1"/>
                </a:solidFill>
                <a:latin typeface="+mn-ea"/>
                <a:cs typeface="OPPOSans R" panose="00020600040101010101" pitchFamily="18" charset="-122"/>
              </a:rPr>
              <a:t>06</a:t>
            </a:r>
            <a:endParaRPr lang="zh-CN" altLang="en-US" sz="1620" b="1" dirty="0">
              <a:solidFill>
                <a:schemeClr val="accent1"/>
              </a:solidFill>
              <a:latin typeface="+mn-ea"/>
              <a:cs typeface="OPPOSans R" panose="00020600040101010101" pitchFamily="18" charset="-122"/>
            </a:endParaRPr>
          </a:p>
        </p:txBody>
      </p:sp>
      <p:sp>
        <p:nvSpPr>
          <p:cNvPr id="50" name="gaoding-26">
            <a:extLst>
              <a:ext uri="{FF2B5EF4-FFF2-40B4-BE49-F238E27FC236}">
                <a16:creationId xmlns:a16="http://schemas.microsoft.com/office/drawing/2014/main" id="{19AA05F4-8834-365D-5868-B05B397831D4}"/>
              </a:ext>
            </a:extLst>
          </p:cNvPr>
          <p:cNvSpPr/>
          <p:nvPr/>
        </p:nvSpPr>
        <p:spPr>
          <a:xfrm>
            <a:off x="8464657" y="3799247"/>
            <a:ext cx="2281713" cy="3832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34" y="0"/>
                </a:moveTo>
                <a:lnTo>
                  <a:pt x="20566" y="0"/>
                </a:lnTo>
                <a:cubicBezTo>
                  <a:pt x="20714" y="0"/>
                  <a:pt x="20826" y="0"/>
                  <a:pt x="20921" y="38"/>
                </a:cubicBezTo>
                <a:cubicBezTo>
                  <a:pt x="21015" y="75"/>
                  <a:pt x="21093" y="151"/>
                  <a:pt x="21173" y="302"/>
                </a:cubicBezTo>
                <a:cubicBezTo>
                  <a:pt x="21260" y="491"/>
                  <a:pt x="21339" y="791"/>
                  <a:pt x="21403" y="1174"/>
                </a:cubicBezTo>
                <a:cubicBezTo>
                  <a:pt x="21467" y="1556"/>
                  <a:pt x="21518" y="2022"/>
                  <a:pt x="21549" y="2543"/>
                </a:cubicBezTo>
                <a:cubicBezTo>
                  <a:pt x="21575" y="3019"/>
                  <a:pt x="21587" y="3480"/>
                  <a:pt x="21594" y="4047"/>
                </a:cubicBezTo>
                <a:cubicBezTo>
                  <a:pt x="21600" y="4614"/>
                  <a:pt x="21600" y="5286"/>
                  <a:pt x="21600" y="6182"/>
                </a:cubicBezTo>
                <a:lnTo>
                  <a:pt x="21600" y="15445"/>
                </a:lnTo>
                <a:cubicBezTo>
                  <a:pt x="21600" y="16327"/>
                  <a:pt x="21600" y="16992"/>
                  <a:pt x="21594" y="17556"/>
                </a:cubicBezTo>
                <a:cubicBezTo>
                  <a:pt x="21587" y="18120"/>
                  <a:pt x="21575" y="18581"/>
                  <a:pt x="21549" y="19057"/>
                </a:cubicBezTo>
                <a:cubicBezTo>
                  <a:pt x="21518" y="19578"/>
                  <a:pt x="21467" y="20044"/>
                  <a:pt x="21403" y="20426"/>
                </a:cubicBezTo>
                <a:cubicBezTo>
                  <a:pt x="21339" y="20809"/>
                  <a:pt x="21260" y="21109"/>
                  <a:pt x="21173" y="21298"/>
                </a:cubicBezTo>
                <a:cubicBezTo>
                  <a:pt x="21093" y="21449"/>
                  <a:pt x="21015" y="21525"/>
                  <a:pt x="20920" y="21562"/>
                </a:cubicBezTo>
                <a:cubicBezTo>
                  <a:pt x="20825" y="21600"/>
                  <a:pt x="20712" y="21600"/>
                  <a:pt x="20562" y="21600"/>
                </a:cubicBezTo>
                <a:lnTo>
                  <a:pt x="1034" y="21600"/>
                </a:lnTo>
                <a:cubicBezTo>
                  <a:pt x="886" y="21600"/>
                  <a:pt x="774" y="21600"/>
                  <a:pt x="679" y="21562"/>
                </a:cubicBezTo>
                <a:cubicBezTo>
                  <a:pt x="585" y="21525"/>
                  <a:pt x="507" y="21449"/>
                  <a:pt x="427" y="21298"/>
                </a:cubicBezTo>
                <a:cubicBezTo>
                  <a:pt x="340" y="21109"/>
                  <a:pt x="261" y="20809"/>
                  <a:pt x="197" y="20426"/>
                </a:cubicBezTo>
                <a:cubicBezTo>
                  <a:pt x="133" y="20044"/>
                  <a:pt x="82" y="19578"/>
                  <a:pt x="51" y="19057"/>
                </a:cubicBezTo>
                <a:cubicBezTo>
                  <a:pt x="25" y="18581"/>
                  <a:pt x="13" y="18120"/>
                  <a:pt x="6" y="17553"/>
                </a:cubicBezTo>
                <a:cubicBezTo>
                  <a:pt x="0" y="16986"/>
                  <a:pt x="0" y="16314"/>
                  <a:pt x="0" y="15418"/>
                </a:cubicBezTo>
                <a:lnTo>
                  <a:pt x="0" y="6155"/>
                </a:lnTo>
                <a:cubicBezTo>
                  <a:pt x="0" y="5273"/>
                  <a:pt x="0" y="4608"/>
                  <a:pt x="6" y="4044"/>
                </a:cubicBezTo>
                <a:cubicBezTo>
                  <a:pt x="13" y="3480"/>
                  <a:pt x="25" y="3019"/>
                  <a:pt x="51" y="2543"/>
                </a:cubicBezTo>
                <a:cubicBezTo>
                  <a:pt x="82" y="2022"/>
                  <a:pt x="133" y="1556"/>
                  <a:pt x="197" y="1174"/>
                </a:cubicBezTo>
                <a:cubicBezTo>
                  <a:pt x="261" y="791"/>
                  <a:pt x="340" y="491"/>
                  <a:pt x="427" y="302"/>
                </a:cubicBezTo>
                <a:cubicBezTo>
                  <a:pt x="507" y="151"/>
                  <a:pt x="585" y="75"/>
                  <a:pt x="680" y="38"/>
                </a:cubicBezTo>
                <a:cubicBezTo>
                  <a:pt x="775" y="0"/>
                  <a:pt x="888" y="0"/>
                  <a:pt x="1038" y="0"/>
                </a:cubicBezTo>
                <a:lnTo>
                  <a:pt x="1034" y="0"/>
                </a:lnTo>
                <a:close/>
              </a:path>
            </a:pathLst>
          </a:custGeom>
          <a:solidFill>
            <a:schemeClr val="accent2"/>
          </a:solidFill>
          <a:ln w="12700" cap="flat">
            <a:noFill/>
            <a:miter lim="400000"/>
          </a:ln>
          <a:effectLst/>
        </p:spPr>
        <p:txBody>
          <a:bodyPr wrap="none" lIns="0" tIns="0" rIns="0" bIns="0" numCol="1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Tx/>
              <a:buNone/>
              <a:tabLst/>
              <a:defRPr sz="3200" b="0">
                <a:solidFill>
                  <a:srgbClr val="F3F4F5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kumimoji="0" sz="144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ea"/>
              <a:cs typeface="+mn-cs"/>
              <a:sym typeface="Helvetica Neue Medium"/>
            </a:endParaRPr>
          </a:p>
        </p:txBody>
      </p:sp>
      <p:sp>
        <p:nvSpPr>
          <p:cNvPr id="51" name="gaoding-27">
            <a:extLst>
              <a:ext uri="{FF2B5EF4-FFF2-40B4-BE49-F238E27FC236}">
                <a16:creationId xmlns:a16="http://schemas.microsoft.com/office/drawing/2014/main" id="{8DAE7CFD-FFB1-8CFF-58D2-5819F5ADF762}"/>
              </a:ext>
            </a:extLst>
          </p:cNvPr>
          <p:cNvSpPr/>
          <p:nvPr/>
        </p:nvSpPr>
        <p:spPr>
          <a:xfrm>
            <a:off x="8733554" y="3700366"/>
            <a:ext cx="580999" cy="580999"/>
          </a:xfrm>
          <a:prstGeom prst="ellipse">
            <a:avLst/>
          </a:prstGeom>
          <a:solidFill>
            <a:schemeClr val="accent2"/>
          </a:solidFill>
          <a:ln w="12700" cap="flat">
            <a:noFill/>
            <a:miter lim="400000"/>
          </a:ln>
          <a:effectLst/>
        </p:spPr>
        <p:txBody>
          <a:bodyPr wrap="none" lIns="0" tIns="0" rIns="0" bIns="0" numCol="1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Tx/>
              <a:buNone/>
              <a:tabLst/>
              <a:defRPr sz="3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kumimoji="0" sz="1440" b="0" i="0" u="none" strike="noStrike" kern="120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+mn-ea"/>
              <a:cs typeface="+mn-cs"/>
              <a:sym typeface="Helvetica Neue Medium"/>
            </a:endParaRPr>
          </a:p>
        </p:txBody>
      </p:sp>
      <p:sp>
        <p:nvSpPr>
          <p:cNvPr id="52" name="gaoding-28">
            <a:extLst>
              <a:ext uri="{FF2B5EF4-FFF2-40B4-BE49-F238E27FC236}">
                <a16:creationId xmlns:a16="http://schemas.microsoft.com/office/drawing/2014/main" id="{21FCDC54-771E-2823-808A-2A6280EC088E}"/>
              </a:ext>
            </a:extLst>
          </p:cNvPr>
          <p:cNvSpPr/>
          <p:nvPr/>
        </p:nvSpPr>
        <p:spPr>
          <a:xfrm>
            <a:off x="8464657" y="4579468"/>
            <a:ext cx="2281713" cy="3832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34" y="0"/>
                </a:moveTo>
                <a:lnTo>
                  <a:pt x="20566" y="0"/>
                </a:lnTo>
                <a:cubicBezTo>
                  <a:pt x="20714" y="0"/>
                  <a:pt x="20826" y="0"/>
                  <a:pt x="20921" y="38"/>
                </a:cubicBezTo>
                <a:cubicBezTo>
                  <a:pt x="21015" y="75"/>
                  <a:pt x="21093" y="151"/>
                  <a:pt x="21173" y="302"/>
                </a:cubicBezTo>
                <a:cubicBezTo>
                  <a:pt x="21260" y="491"/>
                  <a:pt x="21339" y="791"/>
                  <a:pt x="21403" y="1174"/>
                </a:cubicBezTo>
                <a:cubicBezTo>
                  <a:pt x="21467" y="1556"/>
                  <a:pt x="21518" y="2022"/>
                  <a:pt x="21549" y="2543"/>
                </a:cubicBezTo>
                <a:cubicBezTo>
                  <a:pt x="21575" y="3019"/>
                  <a:pt x="21587" y="3480"/>
                  <a:pt x="21594" y="4047"/>
                </a:cubicBezTo>
                <a:cubicBezTo>
                  <a:pt x="21600" y="4614"/>
                  <a:pt x="21600" y="5286"/>
                  <a:pt x="21600" y="6182"/>
                </a:cubicBezTo>
                <a:lnTo>
                  <a:pt x="21600" y="15445"/>
                </a:lnTo>
                <a:cubicBezTo>
                  <a:pt x="21600" y="16327"/>
                  <a:pt x="21600" y="16992"/>
                  <a:pt x="21594" y="17556"/>
                </a:cubicBezTo>
                <a:cubicBezTo>
                  <a:pt x="21587" y="18120"/>
                  <a:pt x="21575" y="18581"/>
                  <a:pt x="21549" y="19057"/>
                </a:cubicBezTo>
                <a:cubicBezTo>
                  <a:pt x="21518" y="19578"/>
                  <a:pt x="21467" y="20044"/>
                  <a:pt x="21403" y="20426"/>
                </a:cubicBezTo>
                <a:cubicBezTo>
                  <a:pt x="21339" y="20809"/>
                  <a:pt x="21260" y="21109"/>
                  <a:pt x="21173" y="21298"/>
                </a:cubicBezTo>
                <a:cubicBezTo>
                  <a:pt x="21093" y="21449"/>
                  <a:pt x="21015" y="21525"/>
                  <a:pt x="20920" y="21562"/>
                </a:cubicBezTo>
                <a:cubicBezTo>
                  <a:pt x="20825" y="21600"/>
                  <a:pt x="20712" y="21600"/>
                  <a:pt x="20562" y="21600"/>
                </a:cubicBezTo>
                <a:lnTo>
                  <a:pt x="1034" y="21600"/>
                </a:lnTo>
                <a:cubicBezTo>
                  <a:pt x="886" y="21600"/>
                  <a:pt x="774" y="21600"/>
                  <a:pt x="679" y="21562"/>
                </a:cubicBezTo>
                <a:cubicBezTo>
                  <a:pt x="585" y="21525"/>
                  <a:pt x="507" y="21449"/>
                  <a:pt x="427" y="21298"/>
                </a:cubicBezTo>
                <a:cubicBezTo>
                  <a:pt x="340" y="21109"/>
                  <a:pt x="261" y="20809"/>
                  <a:pt x="197" y="20426"/>
                </a:cubicBezTo>
                <a:cubicBezTo>
                  <a:pt x="133" y="20044"/>
                  <a:pt x="82" y="19578"/>
                  <a:pt x="51" y="19057"/>
                </a:cubicBezTo>
                <a:cubicBezTo>
                  <a:pt x="25" y="18581"/>
                  <a:pt x="13" y="18120"/>
                  <a:pt x="6" y="17553"/>
                </a:cubicBezTo>
                <a:cubicBezTo>
                  <a:pt x="0" y="16986"/>
                  <a:pt x="0" y="16314"/>
                  <a:pt x="0" y="15418"/>
                </a:cubicBezTo>
                <a:lnTo>
                  <a:pt x="0" y="6155"/>
                </a:lnTo>
                <a:cubicBezTo>
                  <a:pt x="0" y="5273"/>
                  <a:pt x="0" y="4608"/>
                  <a:pt x="6" y="4044"/>
                </a:cubicBezTo>
                <a:cubicBezTo>
                  <a:pt x="13" y="3480"/>
                  <a:pt x="25" y="3019"/>
                  <a:pt x="51" y="2543"/>
                </a:cubicBezTo>
                <a:cubicBezTo>
                  <a:pt x="82" y="2022"/>
                  <a:pt x="133" y="1556"/>
                  <a:pt x="197" y="1174"/>
                </a:cubicBezTo>
                <a:cubicBezTo>
                  <a:pt x="261" y="791"/>
                  <a:pt x="340" y="491"/>
                  <a:pt x="427" y="302"/>
                </a:cubicBezTo>
                <a:cubicBezTo>
                  <a:pt x="507" y="151"/>
                  <a:pt x="585" y="75"/>
                  <a:pt x="680" y="38"/>
                </a:cubicBezTo>
                <a:cubicBezTo>
                  <a:pt x="775" y="0"/>
                  <a:pt x="888" y="0"/>
                  <a:pt x="1038" y="0"/>
                </a:cubicBezTo>
                <a:lnTo>
                  <a:pt x="1034" y="0"/>
                </a:lnTo>
                <a:close/>
              </a:path>
            </a:pathLst>
          </a:custGeom>
          <a:solidFill>
            <a:schemeClr val="accent2"/>
          </a:solidFill>
          <a:ln w="12700" cap="flat">
            <a:noFill/>
            <a:miter lim="400000"/>
          </a:ln>
          <a:effectLst/>
        </p:spPr>
        <p:txBody>
          <a:bodyPr wrap="none" lIns="0" tIns="0" rIns="0" bIns="0" numCol="1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Tx/>
              <a:buNone/>
              <a:tabLst/>
              <a:defRPr sz="3200" b="0">
                <a:solidFill>
                  <a:srgbClr val="F3F4F5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kumimoji="0" sz="144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ea"/>
              <a:cs typeface="+mn-cs"/>
              <a:sym typeface="Helvetica Neue Medium"/>
            </a:endParaRPr>
          </a:p>
        </p:txBody>
      </p:sp>
      <p:sp>
        <p:nvSpPr>
          <p:cNvPr id="53" name="gaoding-29">
            <a:extLst>
              <a:ext uri="{FF2B5EF4-FFF2-40B4-BE49-F238E27FC236}">
                <a16:creationId xmlns:a16="http://schemas.microsoft.com/office/drawing/2014/main" id="{A017407D-EC35-EC1E-93F6-C52C1B41CF7C}"/>
              </a:ext>
            </a:extLst>
          </p:cNvPr>
          <p:cNvSpPr/>
          <p:nvPr/>
        </p:nvSpPr>
        <p:spPr>
          <a:xfrm>
            <a:off x="8733554" y="4480586"/>
            <a:ext cx="580999" cy="580999"/>
          </a:xfrm>
          <a:prstGeom prst="ellipse">
            <a:avLst/>
          </a:prstGeom>
          <a:solidFill>
            <a:schemeClr val="accent2"/>
          </a:solidFill>
          <a:ln w="12700" cap="flat">
            <a:noFill/>
            <a:miter lim="400000"/>
          </a:ln>
          <a:effectLst/>
        </p:spPr>
        <p:txBody>
          <a:bodyPr wrap="none" lIns="0" tIns="0" rIns="0" bIns="0" numCol="1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Tx/>
              <a:buNone/>
              <a:tabLst/>
              <a:defRPr sz="3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kumimoji="0" sz="1440" b="0" i="0" u="none" strike="noStrike" kern="120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+mn-ea"/>
              <a:cs typeface="+mn-cs"/>
              <a:sym typeface="Helvetica Neue Medium"/>
            </a:endParaRPr>
          </a:p>
        </p:txBody>
      </p:sp>
      <p:sp>
        <p:nvSpPr>
          <p:cNvPr id="54" name="gaoding-30">
            <a:extLst>
              <a:ext uri="{FF2B5EF4-FFF2-40B4-BE49-F238E27FC236}">
                <a16:creationId xmlns:a16="http://schemas.microsoft.com/office/drawing/2014/main" id="{60B3DE6C-A9A3-2559-F6DD-854C5FBF5A04}"/>
              </a:ext>
            </a:extLst>
          </p:cNvPr>
          <p:cNvSpPr/>
          <p:nvPr/>
        </p:nvSpPr>
        <p:spPr>
          <a:xfrm>
            <a:off x="8464657" y="5359688"/>
            <a:ext cx="2281713" cy="3832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34" y="0"/>
                </a:moveTo>
                <a:lnTo>
                  <a:pt x="20566" y="0"/>
                </a:lnTo>
                <a:cubicBezTo>
                  <a:pt x="20714" y="0"/>
                  <a:pt x="20826" y="0"/>
                  <a:pt x="20921" y="38"/>
                </a:cubicBezTo>
                <a:cubicBezTo>
                  <a:pt x="21015" y="75"/>
                  <a:pt x="21093" y="151"/>
                  <a:pt x="21173" y="302"/>
                </a:cubicBezTo>
                <a:cubicBezTo>
                  <a:pt x="21260" y="491"/>
                  <a:pt x="21339" y="791"/>
                  <a:pt x="21403" y="1174"/>
                </a:cubicBezTo>
                <a:cubicBezTo>
                  <a:pt x="21467" y="1556"/>
                  <a:pt x="21518" y="2022"/>
                  <a:pt x="21549" y="2543"/>
                </a:cubicBezTo>
                <a:cubicBezTo>
                  <a:pt x="21575" y="3019"/>
                  <a:pt x="21587" y="3480"/>
                  <a:pt x="21594" y="4047"/>
                </a:cubicBezTo>
                <a:cubicBezTo>
                  <a:pt x="21600" y="4614"/>
                  <a:pt x="21600" y="5286"/>
                  <a:pt x="21600" y="6182"/>
                </a:cubicBezTo>
                <a:lnTo>
                  <a:pt x="21600" y="15445"/>
                </a:lnTo>
                <a:cubicBezTo>
                  <a:pt x="21600" y="16327"/>
                  <a:pt x="21600" y="16992"/>
                  <a:pt x="21594" y="17556"/>
                </a:cubicBezTo>
                <a:cubicBezTo>
                  <a:pt x="21587" y="18120"/>
                  <a:pt x="21575" y="18581"/>
                  <a:pt x="21549" y="19057"/>
                </a:cubicBezTo>
                <a:cubicBezTo>
                  <a:pt x="21518" y="19578"/>
                  <a:pt x="21467" y="20044"/>
                  <a:pt x="21403" y="20426"/>
                </a:cubicBezTo>
                <a:cubicBezTo>
                  <a:pt x="21339" y="20809"/>
                  <a:pt x="21260" y="21109"/>
                  <a:pt x="21173" y="21298"/>
                </a:cubicBezTo>
                <a:cubicBezTo>
                  <a:pt x="21093" y="21449"/>
                  <a:pt x="21015" y="21525"/>
                  <a:pt x="20920" y="21562"/>
                </a:cubicBezTo>
                <a:cubicBezTo>
                  <a:pt x="20825" y="21600"/>
                  <a:pt x="20712" y="21600"/>
                  <a:pt x="20562" y="21600"/>
                </a:cubicBezTo>
                <a:lnTo>
                  <a:pt x="1034" y="21600"/>
                </a:lnTo>
                <a:cubicBezTo>
                  <a:pt x="886" y="21600"/>
                  <a:pt x="774" y="21600"/>
                  <a:pt x="679" y="21562"/>
                </a:cubicBezTo>
                <a:cubicBezTo>
                  <a:pt x="585" y="21525"/>
                  <a:pt x="507" y="21449"/>
                  <a:pt x="427" y="21298"/>
                </a:cubicBezTo>
                <a:cubicBezTo>
                  <a:pt x="340" y="21109"/>
                  <a:pt x="261" y="20809"/>
                  <a:pt x="197" y="20426"/>
                </a:cubicBezTo>
                <a:cubicBezTo>
                  <a:pt x="133" y="20044"/>
                  <a:pt x="82" y="19578"/>
                  <a:pt x="51" y="19057"/>
                </a:cubicBezTo>
                <a:cubicBezTo>
                  <a:pt x="25" y="18581"/>
                  <a:pt x="13" y="18120"/>
                  <a:pt x="6" y="17553"/>
                </a:cubicBezTo>
                <a:cubicBezTo>
                  <a:pt x="0" y="16986"/>
                  <a:pt x="0" y="16314"/>
                  <a:pt x="0" y="15418"/>
                </a:cubicBezTo>
                <a:lnTo>
                  <a:pt x="0" y="6155"/>
                </a:lnTo>
                <a:cubicBezTo>
                  <a:pt x="0" y="5273"/>
                  <a:pt x="0" y="4608"/>
                  <a:pt x="6" y="4044"/>
                </a:cubicBezTo>
                <a:cubicBezTo>
                  <a:pt x="13" y="3480"/>
                  <a:pt x="25" y="3019"/>
                  <a:pt x="51" y="2543"/>
                </a:cubicBezTo>
                <a:cubicBezTo>
                  <a:pt x="82" y="2022"/>
                  <a:pt x="133" y="1556"/>
                  <a:pt x="197" y="1174"/>
                </a:cubicBezTo>
                <a:cubicBezTo>
                  <a:pt x="261" y="791"/>
                  <a:pt x="340" y="491"/>
                  <a:pt x="427" y="302"/>
                </a:cubicBezTo>
                <a:cubicBezTo>
                  <a:pt x="507" y="151"/>
                  <a:pt x="585" y="75"/>
                  <a:pt x="680" y="38"/>
                </a:cubicBezTo>
                <a:cubicBezTo>
                  <a:pt x="775" y="0"/>
                  <a:pt x="888" y="0"/>
                  <a:pt x="1038" y="0"/>
                </a:cubicBezTo>
                <a:lnTo>
                  <a:pt x="1034" y="0"/>
                </a:lnTo>
                <a:close/>
              </a:path>
            </a:pathLst>
          </a:custGeom>
          <a:solidFill>
            <a:schemeClr val="accent2"/>
          </a:solidFill>
          <a:ln w="12700" cap="flat">
            <a:noFill/>
            <a:miter lim="400000"/>
          </a:ln>
          <a:effectLst/>
        </p:spPr>
        <p:txBody>
          <a:bodyPr wrap="none" lIns="0" tIns="0" rIns="0" bIns="0" numCol="1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Tx/>
              <a:buNone/>
              <a:tabLst/>
              <a:defRPr sz="3200" b="0">
                <a:solidFill>
                  <a:srgbClr val="F3F4F5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kumimoji="0" sz="144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ea"/>
              <a:cs typeface="+mn-cs"/>
              <a:sym typeface="Helvetica Neue Medium"/>
            </a:endParaRPr>
          </a:p>
        </p:txBody>
      </p:sp>
      <p:sp>
        <p:nvSpPr>
          <p:cNvPr id="55" name="gaoding-31">
            <a:extLst>
              <a:ext uri="{FF2B5EF4-FFF2-40B4-BE49-F238E27FC236}">
                <a16:creationId xmlns:a16="http://schemas.microsoft.com/office/drawing/2014/main" id="{450C118D-7BED-5BCE-FD1A-B76B4385C81D}"/>
              </a:ext>
            </a:extLst>
          </p:cNvPr>
          <p:cNvSpPr/>
          <p:nvPr/>
        </p:nvSpPr>
        <p:spPr>
          <a:xfrm>
            <a:off x="8733554" y="5260806"/>
            <a:ext cx="580999" cy="580999"/>
          </a:xfrm>
          <a:prstGeom prst="ellipse">
            <a:avLst/>
          </a:prstGeom>
          <a:solidFill>
            <a:schemeClr val="accent2"/>
          </a:solidFill>
          <a:ln w="12700" cap="flat">
            <a:noFill/>
            <a:miter lim="400000"/>
          </a:ln>
          <a:effectLst/>
        </p:spPr>
        <p:txBody>
          <a:bodyPr wrap="none" lIns="0" tIns="0" rIns="0" bIns="0" numCol="1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Tx/>
              <a:buNone/>
              <a:tabLst/>
              <a:defRPr sz="3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kumimoji="0" sz="1440" b="0" i="0" u="none" strike="noStrike" kern="120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+mn-ea"/>
              <a:cs typeface="+mn-cs"/>
              <a:sym typeface="Helvetica Neue Medium"/>
            </a:endParaRPr>
          </a:p>
        </p:txBody>
      </p:sp>
      <p:sp>
        <p:nvSpPr>
          <p:cNvPr id="56" name="gaoding-32">
            <a:extLst>
              <a:ext uri="{FF2B5EF4-FFF2-40B4-BE49-F238E27FC236}">
                <a16:creationId xmlns:a16="http://schemas.microsoft.com/office/drawing/2014/main" id="{89CB8F95-F841-DA4B-AB33-C56D093B80F5}"/>
              </a:ext>
            </a:extLst>
          </p:cNvPr>
          <p:cNvSpPr/>
          <p:nvPr/>
        </p:nvSpPr>
        <p:spPr>
          <a:xfrm>
            <a:off x="8340775" y="3582975"/>
            <a:ext cx="2510312" cy="237622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59" y="0"/>
                </a:moveTo>
                <a:lnTo>
                  <a:pt x="20041" y="0"/>
                </a:lnTo>
                <a:cubicBezTo>
                  <a:pt x="20265" y="0"/>
                  <a:pt x="20433" y="0"/>
                  <a:pt x="20576" y="10"/>
                </a:cubicBezTo>
                <a:cubicBezTo>
                  <a:pt x="20719" y="20"/>
                  <a:pt x="20836" y="40"/>
                  <a:pt x="20956" y="81"/>
                </a:cubicBezTo>
                <a:cubicBezTo>
                  <a:pt x="21088" y="131"/>
                  <a:pt x="21206" y="212"/>
                  <a:pt x="21303" y="314"/>
                </a:cubicBezTo>
                <a:cubicBezTo>
                  <a:pt x="21400" y="416"/>
                  <a:pt x="21476" y="541"/>
                  <a:pt x="21524" y="680"/>
                </a:cubicBezTo>
                <a:cubicBezTo>
                  <a:pt x="21562" y="808"/>
                  <a:pt x="21581" y="931"/>
                  <a:pt x="21590" y="1083"/>
                </a:cubicBezTo>
                <a:cubicBezTo>
                  <a:pt x="21600" y="1234"/>
                  <a:pt x="21600" y="1414"/>
                  <a:pt x="21600" y="1654"/>
                </a:cubicBezTo>
                <a:lnTo>
                  <a:pt x="21600" y="19953"/>
                </a:lnTo>
                <a:cubicBezTo>
                  <a:pt x="21600" y="20189"/>
                  <a:pt x="21600" y="20367"/>
                  <a:pt x="21590" y="20518"/>
                </a:cubicBezTo>
                <a:cubicBezTo>
                  <a:pt x="21581" y="20669"/>
                  <a:pt x="21562" y="20792"/>
                  <a:pt x="21524" y="20920"/>
                </a:cubicBezTo>
                <a:cubicBezTo>
                  <a:pt x="21476" y="21059"/>
                  <a:pt x="21400" y="21184"/>
                  <a:pt x="21303" y="21286"/>
                </a:cubicBezTo>
                <a:cubicBezTo>
                  <a:pt x="21206" y="21388"/>
                  <a:pt x="21088" y="21469"/>
                  <a:pt x="20956" y="21519"/>
                </a:cubicBezTo>
                <a:cubicBezTo>
                  <a:pt x="20836" y="21560"/>
                  <a:pt x="20719" y="21580"/>
                  <a:pt x="20575" y="21590"/>
                </a:cubicBezTo>
                <a:cubicBezTo>
                  <a:pt x="20431" y="21600"/>
                  <a:pt x="20261" y="21600"/>
                  <a:pt x="20034" y="21600"/>
                </a:cubicBezTo>
                <a:lnTo>
                  <a:pt x="1559" y="21600"/>
                </a:lnTo>
                <a:cubicBezTo>
                  <a:pt x="1335" y="21600"/>
                  <a:pt x="1167" y="21600"/>
                  <a:pt x="1024" y="21590"/>
                </a:cubicBezTo>
                <a:cubicBezTo>
                  <a:pt x="881" y="21580"/>
                  <a:pt x="764" y="21560"/>
                  <a:pt x="644" y="21519"/>
                </a:cubicBezTo>
                <a:cubicBezTo>
                  <a:pt x="512" y="21469"/>
                  <a:pt x="394" y="21388"/>
                  <a:pt x="297" y="21286"/>
                </a:cubicBezTo>
                <a:cubicBezTo>
                  <a:pt x="200" y="21184"/>
                  <a:pt x="124" y="21059"/>
                  <a:pt x="76" y="20920"/>
                </a:cubicBezTo>
                <a:cubicBezTo>
                  <a:pt x="38" y="20792"/>
                  <a:pt x="19" y="20669"/>
                  <a:pt x="10" y="20517"/>
                </a:cubicBezTo>
                <a:cubicBezTo>
                  <a:pt x="0" y="20366"/>
                  <a:pt x="0" y="20186"/>
                  <a:pt x="0" y="19946"/>
                </a:cubicBezTo>
                <a:lnTo>
                  <a:pt x="0" y="1647"/>
                </a:lnTo>
                <a:cubicBezTo>
                  <a:pt x="0" y="1411"/>
                  <a:pt x="0" y="1233"/>
                  <a:pt x="10" y="1082"/>
                </a:cubicBezTo>
                <a:cubicBezTo>
                  <a:pt x="19" y="931"/>
                  <a:pt x="38" y="808"/>
                  <a:pt x="76" y="680"/>
                </a:cubicBezTo>
                <a:cubicBezTo>
                  <a:pt x="124" y="541"/>
                  <a:pt x="200" y="416"/>
                  <a:pt x="297" y="314"/>
                </a:cubicBezTo>
                <a:cubicBezTo>
                  <a:pt x="394" y="212"/>
                  <a:pt x="512" y="131"/>
                  <a:pt x="644" y="81"/>
                </a:cubicBezTo>
                <a:cubicBezTo>
                  <a:pt x="764" y="40"/>
                  <a:pt x="881" y="20"/>
                  <a:pt x="1025" y="10"/>
                </a:cubicBezTo>
                <a:cubicBezTo>
                  <a:pt x="1169" y="0"/>
                  <a:pt x="1339" y="0"/>
                  <a:pt x="1566" y="0"/>
                </a:cubicBezTo>
                <a:lnTo>
                  <a:pt x="1559" y="0"/>
                </a:lnTo>
                <a:close/>
              </a:path>
            </a:pathLst>
          </a:custGeom>
          <a:noFill/>
          <a:ln w="22860" cap="flat">
            <a:solidFill>
              <a:schemeClr val="accent2"/>
            </a:solidFill>
            <a:custDash>
              <a:ds d="200000" sp="200000"/>
            </a:custDash>
            <a:miter lim="400000"/>
          </a:ln>
          <a:effectLst/>
        </p:spPr>
        <p:txBody>
          <a:bodyPr wrap="none" lIns="0" tIns="0" rIns="0" bIns="0" numCol="1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Tx/>
              <a:buNone/>
              <a:tabLst/>
              <a:defRPr sz="3200" b="0">
                <a:solidFill>
                  <a:srgbClr val="F3F4F5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kumimoji="0" sz="144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ea"/>
              <a:cs typeface="+mn-cs"/>
              <a:sym typeface="Helvetica Neue Medium"/>
            </a:endParaRPr>
          </a:p>
        </p:txBody>
      </p:sp>
      <p:sp>
        <p:nvSpPr>
          <p:cNvPr id="57" name="gaoding-54">
            <a:extLst>
              <a:ext uri="{FF2B5EF4-FFF2-40B4-BE49-F238E27FC236}">
                <a16:creationId xmlns:a16="http://schemas.microsoft.com/office/drawing/2014/main" id="{71BC8F1F-E893-14E9-D228-A14B3E404A90}"/>
              </a:ext>
            </a:extLst>
          </p:cNvPr>
          <p:cNvSpPr txBox="1"/>
          <p:nvPr/>
        </p:nvSpPr>
        <p:spPr>
          <a:xfrm>
            <a:off x="9575091" y="3877821"/>
            <a:ext cx="921727" cy="221599"/>
          </a:xfrm>
          <a:prstGeom prst="rect">
            <a:avLst/>
          </a:prstGeom>
          <a:noFill/>
          <a:effectLst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Tx/>
              <a:buNone/>
              <a:tabLst/>
              <a:defRPr/>
            </a:pPr>
            <a:r>
              <a:rPr kumimoji="0" lang="zh-CN" altLang="en-US" sz="144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</a:rPr>
              <a:t>关键词标题</a:t>
            </a:r>
          </a:p>
        </p:txBody>
      </p:sp>
      <p:sp>
        <p:nvSpPr>
          <p:cNvPr id="58" name="gaoding-55">
            <a:extLst>
              <a:ext uri="{FF2B5EF4-FFF2-40B4-BE49-F238E27FC236}">
                <a16:creationId xmlns:a16="http://schemas.microsoft.com/office/drawing/2014/main" id="{DE0B09BA-FF84-3A54-82EF-77C6CD9DDE52}"/>
              </a:ext>
            </a:extLst>
          </p:cNvPr>
          <p:cNvSpPr txBox="1"/>
          <p:nvPr/>
        </p:nvSpPr>
        <p:spPr>
          <a:xfrm>
            <a:off x="9575091" y="4655162"/>
            <a:ext cx="921727" cy="221599"/>
          </a:xfrm>
          <a:prstGeom prst="rect">
            <a:avLst/>
          </a:prstGeom>
          <a:noFill/>
          <a:effectLst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Tx/>
              <a:buNone/>
              <a:tabLst/>
              <a:defRPr/>
            </a:pPr>
            <a:r>
              <a:rPr kumimoji="0" lang="zh-CN" altLang="en-US" sz="144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</a:rPr>
              <a:t>关键词标题</a:t>
            </a:r>
          </a:p>
        </p:txBody>
      </p:sp>
      <p:sp>
        <p:nvSpPr>
          <p:cNvPr id="59" name="gaoding-56">
            <a:extLst>
              <a:ext uri="{FF2B5EF4-FFF2-40B4-BE49-F238E27FC236}">
                <a16:creationId xmlns:a16="http://schemas.microsoft.com/office/drawing/2014/main" id="{F13D1F39-39B7-3557-06D8-9C3F799C38D8}"/>
              </a:ext>
            </a:extLst>
          </p:cNvPr>
          <p:cNvSpPr txBox="1"/>
          <p:nvPr/>
        </p:nvSpPr>
        <p:spPr>
          <a:xfrm>
            <a:off x="9575091" y="5435010"/>
            <a:ext cx="921727" cy="221599"/>
          </a:xfrm>
          <a:prstGeom prst="rect">
            <a:avLst/>
          </a:prstGeom>
          <a:noFill/>
          <a:effectLst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Tx/>
              <a:buNone/>
              <a:tabLst/>
              <a:defRPr/>
            </a:pPr>
            <a:r>
              <a:rPr kumimoji="0" lang="zh-CN" altLang="en-US" sz="144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</a:rPr>
              <a:t>关键词标题</a:t>
            </a:r>
            <a:endParaRPr kumimoji="0" lang="zh-CN" altLang="en-US" sz="144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ea"/>
              <a:cs typeface="OPPOSans R" panose="00020600040101010101" pitchFamily="18" charset="-122"/>
            </a:endParaRPr>
          </a:p>
        </p:txBody>
      </p:sp>
      <p:sp>
        <p:nvSpPr>
          <p:cNvPr id="60" name="gaoding-63">
            <a:extLst>
              <a:ext uri="{FF2B5EF4-FFF2-40B4-BE49-F238E27FC236}">
                <a16:creationId xmlns:a16="http://schemas.microsoft.com/office/drawing/2014/main" id="{7E0C9DA5-B54E-7578-7072-6BD00128ECFB}"/>
              </a:ext>
            </a:extLst>
          </p:cNvPr>
          <p:cNvSpPr/>
          <p:nvPr/>
        </p:nvSpPr>
        <p:spPr>
          <a:xfrm>
            <a:off x="8813920" y="3767145"/>
            <a:ext cx="433527" cy="433527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Tx/>
              <a:buNone/>
              <a:tabLst/>
              <a:defRPr/>
            </a:pPr>
            <a:r>
              <a:rPr kumimoji="0" lang="en-US" altLang="zh-CN" sz="1620" b="1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</a:rPr>
              <a:t>07</a:t>
            </a:r>
            <a:endParaRPr kumimoji="0" lang="zh-CN" altLang="en-US" sz="1620" b="1" i="0" u="none" strike="noStrike" kern="120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+mn-ea"/>
              <a:cs typeface="OPPOSans R" panose="00020600040101010101" pitchFamily="18" charset="-122"/>
            </a:endParaRPr>
          </a:p>
        </p:txBody>
      </p:sp>
      <p:sp>
        <p:nvSpPr>
          <p:cNvPr id="61" name="gaoding-64">
            <a:extLst>
              <a:ext uri="{FF2B5EF4-FFF2-40B4-BE49-F238E27FC236}">
                <a16:creationId xmlns:a16="http://schemas.microsoft.com/office/drawing/2014/main" id="{233F76B8-A1FF-A48D-EA40-AC72E0D98811}"/>
              </a:ext>
            </a:extLst>
          </p:cNvPr>
          <p:cNvSpPr/>
          <p:nvPr/>
        </p:nvSpPr>
        <p:spPr>
          <a:xfrm>
            <a:off x="8812241" y="4552169"/>
            <a:ext cx="433527" cy="433527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Tx/>
              <a:buNone/>
              <a:tabLst/>
              <a:defRPr/>
            </a:pPr>
            <a:r>
              <a:rPr kumimoji="0" lang="en-US" altLang="zh-CN" sz="1620" b="1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</a:rPr>
              <a:t>08</a:t>
            </a:r>
            <a:endParaRPr kumimoji="0" lang="zh-CN" altLang="en-US" sz="1620" b="1" i="0" u="none" strike="noStrike" kern="120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+mn-ea"/>
              <a:cs typeface="OPPOSans R" panose="00020600040101010101" pitchFamily="18" charset="-122"/>
            </a:endParaRPr>
          </a:p>
        </p:txBody>
      </p:sp>
      <p:sp>
        <p:nvSpPr>
          <p:cNvPr id="62" name="gaoding-65">
            <a:extLst>
              <a:ext uri="{FF2B5EF4-FFF2-40B4-BE49-F238E27FC236}">
                <a16:creationId xmlns:a16="http://schemas.microsoft.com/office/drawing/2014/main" id="{2C3A74B8-EF15-B980-7830-58EDF93FBFB6}"/>
              </a:ext>
            </a:extLst>
          </p:cNvPr>
          <p:cNvSpPr/>
          <p:nvPr/>
        </p:nvSpPr>
        <p:spPr>
          <a:xfrm>
            <a:off x="8812241" y="5335756"/>
            <a:ext cx="433527" cy="433527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Tx/>
              <a:buNone/>
              <a:tabLst/>
              <a:defRPr/>
            </a:pPr>
            <a:r>
              <a:rPr kumimoji="0" lang="en-US" altLang="zh-CN" sz="1620" b="1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</a:rPr>
              <a:t>09</a:t>
            </a:r>
            <a:endParaRPr kumimoji="0" lang="zh-CN" altLang="en-US" sz="1620" b="1" i="0" u="none" strike="noStrike" kern="120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+mn-ea"/>
              <a:cs typeface="OPPOSans R" panose="00020600040101010101" pitchFamily="18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069861832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: 圆角 9">
            <a:extLst>
              <a:ext uri="{FF2B5EF4-FFF2-40B4-BE49-F238E27FC236}">
                <a16:creationId xmlns:a16="http://schemas.microsoft.com/office/drawing/2014/main" id="{07A6E24F-6DF3-A642-254F-3AC03CC77276}"/>
              </a:ext>
            </a:extLst>
          </p:cNvPr>
          <p:cNvSpPr/>
          <p:nvPr/>
        </p:nvSpPr>
        <p:spPr>
          <a:xfrm>
            <a:off x="8267700" y="1819275"/>
            <a:ext cx="2867025" cy="3752850"/>
          </a:xfrm>
          <a:prstGeom prst="roundRect">
            <a:avLst>
              <a:gd name="adj" fmla="val 8694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椭圆 10">
            <a:extLst>
              <a:ext uri="{FF2B5EF4-FFF2-40B4-BE49-F238E27FC236}">
                <a16:creationId xmlns:a16="http://schemas.microsoft.com/office/drawing/2014/main" id="{437CC37F-A6C5-4C3C-BE9C-7B378FE5412F}"/>
              </a:ext>
            </a:extLst>
          </p:cNvPr>
          <p:cNvSpPr/>
          <p:nvPr/>
        </p:nvSpPr>
        <p:spPr>
          <a:xfrm>
            <a:off x="9005887" y="2114550"/>
            <a:ext cx="1390650" cy="13906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id="{C8C858CA-A83C-98E2-061C-6983B563E91F}"/>
              </a:ext>
            </a:extLst>
          </p:cNvPr>
          <p:cNvSpPr txBox="1"/>
          <p:nvPr/>
        </p:nvSpPr>
        <p:spPr>
          <a:xfrm>
            <a:off x="8839437" y="3769667"/>
            <a:ext cx="172354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400" dirty="0">
                <a:solidFill>
                  <a:schemeClr val="bg1"/>
                </a:solidFill>
                <a:latin typeface="+mj-ea"/>
                <a:ea typeface="+mj-ea"/>
              </a:rPr>
              <a:t>添加小标题</a:t>
            </a:r>
          </a:p>
        </p:txBody>
      </p:sp>
      <p:sp>
        <p:nvSpPr>
          <p:cNvPr id="14" name="任意多边形: 形状 13">
            <a:extLst>
              <a:ext uri="{FF2B5EF4-FFF2-40B4-BE49-F238E27FC236}">
                <a16:creationId xmlns:a16="http://schemas.microsoft.com/office/drawing/2014/main" id="{87530621-517B-75D1-1742-912D00C66191}"/>
              </a:ext>
            </a:extLst>
          </p:cNvPr>
          <p:cNvSpPr/>
          <p:nvPr/>
        </p:nvSpPr>
        <p:spPr>
          <a:xfrm>
            <a:off x="9383122" y="2523102"/>
            <a:ext cx="636181" cy="573547"/>
          </a:xfrm>
          <a:custGeom>
            <a:avLst/>
            <a:gdLst>
              <a:gd name="connsiteX0" fmla="*/ 131817 w 636181"/>
              <a:gd name="connsiteY0" fmla="*/ 258484 h 573547"/>
              <a:gd name="connsiteX1" fmla="*/ 111608 w 636181"/>
              <a:gd name="connsiteY1" fmla="*/ 278692 h 573547"/>
              <a:gd name="connsiteX2" fmla="*/ 131817 w 636181"/>
              <a:gd name="connsiteY2" fmla="*/ 298900 h 573547"/>
              <a:gd name="connsiteX3" fmla="*/ 244985 w 636181"/>
              <a:gd name="connsiteY3" fmla="*/ 298900 h 573547"/>
              <a:gd name="connsiteX4" fmla="*/ 244985 w 636181"/>
              <a:gd name="connsiteY4" fmla="*/ 299547 h 573547"/>
              <a:gd name="connsiteX5" fmla="*/ 245649 w 636181"/>
              <a:gd name="connsiteY5" fmla="*/ 299532 h 573547"/>
              <a:gd name="connsiteX6" fmla="*/ 265196 w 636181"/>
              <a:gd name="connsiteY6" fmla="*/ 278692 h 573547"/>
              <a:gd name="connsiteX7" fmla="*/ 244985 w 636181"/>
              <a:gd name="connsiteY7" fmla="*/ 258484 h 573547"/>
              <a:gd name="connsiteX8" fmla="*/ 131817 w 636181"/>
              <a:gd name="connsiteY8" fmla="*/ 177649 h 573547"/>
              <a:gd name="connsiteX9" fmla="*/ 111608 w 636181"/>
              <a:gd name="connsiteY9" fmla="*/ 197857 h 573547"/>
              <a:gd name="connsiteX10" fmla="*/ 131817 w 636181"/>
              <a:gd name="connsiteY10" fmla="*/ 218065 h 573547"/>
              <a:gd name="connsiteX11" fmla="*/ 325820 w 636181"/>
              <a:gd name="connsiteY11" fmla="*/ 218065 h 573547"/>
              <a:gd name="connsiteX12" fmla="*/ 325820 w 636181"/>
              <a:gd name="connsiteY12" fmla="*/ 218712 h 573547"/>
              <a:gd name="connsiteX13" fmla="*/ 326484 w 636181"/>
              <a:gd name="connsiteY13" fmla="*/ 218697 h 573547"/>
              <a:gd name="connsiteX14" fmla="*/ 346030 w 636181"/>
              <a:gd name="connsiteY14" fmla="*/ 197857 h 573547"/>
              <a:gd name="connsiteX15" fmla="*/ 325820 w 636181"/>
              <a:gd name="connsiteY15" fmla="*/ 177649 h 573547"/>
              <a:gd name="connsiteX16" fmla="*/ 477953 w 636181"/>
              <a:gd name="connsiteY16" fmla="*/ 126074 h 573547"/>
              <a:gd name="connsiteX17" fmla="*/ 628791 w 636181"/>
              <a:gd name="connsiteY17" fmla="*/ 300192 h 573547"/>
              <a:gd name="connsiteX18" fmla="*/ 607451 w 636181"/>
              <a:gd name="connsiteY18" fmla="*/ 445695 h 573547"/>
              <a:gd name="connsiteX19" fmla="*/ 606158 w 636181"/>
              <a:gd name="connsiteY19" fmla="*/ 460732 h 573547"/>
              <a:gd name="connsiteX20" fmla="*/ 635258 w 636181"/>
              <a:gd name="connsiteY20" fmla="*/ 548032 h 573547"/>
              <a:gd name="connsiteX21" fmla="*/ 635404 w 636181"/>
              <a:gd name="connsiteY21" fmla="*/ 559431 h 573547"/>
              <a:gd name="connsiteX22" fmla="*/ 611168 w 636181"/>
              <a:gd name="connsiteY22" fmla="*/ 572769 h 573547"/>
              <a:gd name="connsiteX23" fmla="*/ 523544 w 636181"/>
              <a:gd name="connsiteY23" fmla="*/ 543668 h 573547"/>
              <a:gd name="connsiteX24" fmla="*/ 508670 w 636181"/>
              <a:gd name="connsiteY24" fmla="*/ 544800 h 573547"/>
              <a:gd name="connsiteX25" fmla="*/ 363167 w 636181"/>
              <a:gd name="connsiteY25" fmla="*/ 565817 h 573547"/>
              <a:gd name="connsiteX26" fmla="*/ 237711 w 636181"/>
              <a:gd name="connsiteY26" fmla="*/ 496461 h 573547"/>
              <a:gd name="connsiteX27" fmla="*/ 279906 w 636181"/>
              <a:gd name="connsiteY27" fmla="*/ 492417 h 573547"/>
              <a:gd name="connsiteX28" fmla="*/ 494121 w 636181"/>
              <a:gd name="connsiteY28" fmla="*/ 280145 h 573547"/>
              <a:gd name="connsiteX29" fmla="*/ 477953 w 636181"/>
              <a:gd name="connsiteY29" fmla="*/ 126074 h 573547"/>
              <a:gd name="connsiteX30" fmla="*/ 232087 w 636181"/>
              <a:gd name="connsiteY30" fmla="*/ 0 h 573547"/>
              <a:gd name="connsiteX31" fmla="*/ 277078 w 636181"/>
              <a:gd name="connsiteY31" fmla="*/ 4473 h 573547"/>
              <a:gd name="connsiteX32" fmla="*/ 455481 w 636181"/>
              <a:gd name="connsiteY32" fmla="*/ 272711 h 573547"/>
              <a:gd name="connsiteX33" fmla="*/ 273925 w 636181"/>
              <a:gd name="connsiteY33" fmla="*/ 452649 h 573547"/>
              <a:gd name="connsiteX34" fmla="*/ 128422 w 636181"/>
              <a:gd name="connsiteY34" fmla="*/ 431631 h 573547"/>
              <a:gd name="connsiteX35" fmla="*/ 113548 w 636181"/>
              <a:gd name="connsiteY35" fmla="*/ 430501 h 573547"/>
              <a:gd name="connsiteX36" fmla="*/ 25924 w 636181"/>
              <a:gd name="connsiteY36" fmla="*/ 459601 h 573547"/>
              <a:gd name="connsiteX37" fmla="*/ 13330 w 636181"/>
              <a:gd name="connsiteY37" fmla="*/ 459649 h 573547"/>
              <a:gd name="connsiteX38" fmla="*/ 1026 w 636181"/>
              <a:gd name="connsiteY38" fmla="*/ 434864 h 573547"/>
              <a:gd name="connsiteX39" fmla="*/ 30127 w 636181"/>
              <a:gd name="connsiteY39" fmla="*/ 347563 h 573547"/>
              <a:gd name="connsiteX40" fmla="*/ 28833 w 636181"/>
              <a:gd name="connsiteY40" fmla="*/ 332528 h 573547"/>
              <a:gd name="connsiteX41" fmla="*/ 7493 w 636181"/>
              <a:gd name="connsiteY41" fmla="*/ 187025 h 573547"/>
              <a:gd name="connsiteX42" fmla="*/ 187109 w 636181"/>
              <a:gd name="connsiteY42" fmla="*/ 4500 h 573547"/>
              <a:gd name="connsiteX43" fmla="*/ 232087 w 636181"/>
              <a:gd name="connsiteY43" fmla="*/ 0 h 573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636181" h="573547">
                <a:moveTo>
                  <a:pt x="131817" y="258484"/>
                </a:moveTo>
                <a:cubicBezTo>
                  <a:pt x="120662" y="258484"/>
                  <a:pt x="111608" y="267537"/>
                  <a:pt x="111608" y="278692"/>
                </a:cubicBezTo>
                <a:cubicBezTo>
                  <a:pt x="111608" y="289847"/>
                  <a:pt x="120662" y="298900"/>
                  <a:pt x="131817" y="298900"/>
                </a:cubicBezTo>
                <a:lnTo>
                  <a:pt x="244985" y="298900"/>
                </a:lnTo>
                <a:lnTo>
                  <a:pt x="244985" y="299547"/>
                </a:lnTo>
                <a:cubicBezTo>
                  <a:pt x="245213" y="299547"/>
                  <a:pt x="245423" y="299547"/>
                  <a:pt x="245649" y="299532"/>
                </a:cubicBezTo>
                <a:cubicBezTo>
                  <a:pt x="256804" y="299175"/>
                  <a:pt x="265550" y="289847"/>
                  <a:pt x="265196" y="278692"/>
                </a:cubicBezTo>
                <a:cubicBezTo>
                  <a:pt x="265196" y="267537"/>
                  <a:pt x="256142" y="258484"/>
                  <a:pt x="244985" y="258484"/>
                </a:cubicBezTo>
                <a:close/>
                <a:moveTo>
                  <a:pt x="131817" y="177649"/>
                </a:moveTo>
                <a:cubicBezTo>
                  <a:pt x="120662" y="177649"/>
                  <a:pt x="111608" y="186702"/>
                  <a:pt x="111608" y="197857"/>
                </a:cubicBezTo>
                <a:cubicBezTo>
                  <a:pt x="111608" y="209012"/>
                  <a:pt x="120662" y="218065"/>
                  <a:pt x="131817" y="218065"/>
                </a:cubicBezTo>
                <a:lnTo>
                  <a:pt x="325820" y="218065"/>
                </a:lnTo>
                <a:lnTo>
                  <a:pt x="325820" y="218712"/>
                </a:lnTo>
                <a:cubicBezTo>
                  <a:pt x="326048" y="218712"/>
                  <a:pt x="326258" y="218712"/>
                  <a:pt x="326484" y="218697"/>
                </a:cubicBezTo>
                <a:cubicBezTo>
                  <a:pt x="337639" y="218340"/>
                  <a:pt x="346385" y="209012"/>
                  <a:pt x="346030" y="197857"/>
                </a:cubicBezTo>
                <a:cubicBezTo>
                  <a:pt x="346030" y="186702"/>
                  <a:pt x="336977" y="177649"/>
                  <a:pt x="325820" y="177649"/>
                </a:cubicBezTo>
                <a:close/>
                <a:moveTo>
                  <a:pt x="477953" y="126074"/>
                </a:moveTo>
                <a:cubicBezTo>
                  <a:pt x="556039" y="152539"/>
                  <a:pt x="613722" y="219132"/>
                  <a:pt x="628791" y="300192"/>
                </a:cubicBezTo>
                <a:cubicBezTo>
                  <a:pt x="637989" y="349712"/>
                  <a:pt x="630472" y="400896"/>
                  <a:pt x="607451" y="445695"/>
                </a:cubicBezTo>
                <a:cubicBezTo>
                  <a:pt x="604929" y="450304"/>
                  <a:pt x="604460" y="455752"/>
                  <a:pt x="606158" y="460732"/>
                </a:cubicBezTo>
                <a:lnTo>
                  <a:pt x="635258" y="548032"/>
                </a:lnTo>
                <a:cubicBezTo>
                  <a:pt x="636438" y="551736"/>
                  <a:pt x="636487" y="555695"/>
                  <a:pt x="635404" y="559431"/>
                </a:cubicBezTo>
                <a:cubicBezTo>
                  <a:pt x="632396" y="569810"/>
                  <a:pt x="621549" y="575775"/>
                  <a:pt x="611168" y="572769"/>
                </a:cubicBezTo>
                <a:lnTo>
                  <a:pt x="523544" y="543668"/>
                </a:lnTo>
                <a:cubicBezTo>
                  <a:pt x="518628" y="542100"/>
                  <a:pt x="513293" y="542504"/>
                  <a:pt x="508670" y="544800"/>
                </a:cubicBezTo>
                <a:cubicBezTo>
                  <a:pt x="463823" y="567692"/>
                  <a:pt x="412654" y="575081"/>
                  <a:pt x="363167" y="565817"/>
                </a:cubicBezTo>
                <a:cubicBezTo>
                  <a:pt x="314941" y="556909"/>
                  <a:pt x="270917" y="532561"/>
                  <a:pt x="237711" y="496461"/>
                </a:cubicBezTo>
                <a:cubicBezTo>
                  <a:pt x="251856" y="496153"/>
                  <a:pt x="265954" y="494811"/>
                  <a:pt x="279906" y="492417"/>
                </a:cubicBezTo>
                <a:cubicBezTo>
                  <a:pt x="388323" y="472727"/>
                  <a:pt x="473442" y="388368"/>
                  <a:pt x="494121" y="280145"/>
                </a:cubicBezTo>
                <a:cubicBezTo>
                  <a:pt x="503900" y="228314"/>
                  <a:pt x="498291" y="174753"/>
                  <a:pt x="477953" y="126074"/>
                </a:cubicBezTo>
                <a:close/>
                <a:moveTo>
                  <a:pt x="232087" y="0"/>
                </a:moveTo>
                <a:cubicBezTo>
                  <a:pt x="247157" y="-5"/>
                  <a:pt x="262229" y="1486"/>
                  <a:pt x="277078" y="4473"/>
                </a:cubicBezTo>
                <a:cubicBezTo>
                  <a:pt x="400416" y="29279"/>
                  <a:pt x="480280" y="149371"/>
                  <a:pt x="455481" y="272711"/>
                </a:cubicBezTo>
                <a:cubicBezTo>
                  <a:pt x="437649" y="364280"/>
                  <a:pt x="365657" y="435642"/>
                  <a:pt x="273925" y="452649"/>
                </a:cubicBezTo>
                <a:cubicBezTo>
                  <a:pt x="224438" y="461913"/>
                  <a:pt x="173269" y="454525"/>
                  <a:pt x="128422" y="431631"/>
                </a:cubicBezTo>
                <a:cubicBezTo>
                  <a:pt x="123798" y="429336"/>
                  <a:pt x="118464" y="428932"/>
                  <a:pt x="113548" y="430501"/>
                </a:cubicBezTo>
                <a:lnTo>
                  <a:pt x="25924" y="459601"/>
                </a:lnTo>
                <a:cubicBezTo>
                  <a:pt x="21849" y="461007"/>
                  <a:pt x="17419" y="461024"/>
                  <a:pt x="13330" y="459649"/>
                </a:cubicBezTo>
                <a:cubicBezTo>
                  <a:pt x="3095" y="456205"/>
                  <a:pt x="-2418" y="445099"/>
                  <a:pt x="1026" y="434864"/>
                </a:cubicBezTo>
                <a:lnTo>
                  <a:pt x="30127" y="347563"/>
                </a:lnTo>
                <a:cubicBezTo>
                  <a:pt x="31727" y="342584"/>
                  <a:pt x="31259" y="337168"/>
                  <a:pt x="28833" y="332528"/>
                </a:cubicBezTo>
                <a:cubicBezTo>
                  <a:pt x="5812" y="287729"/>
                  <a:pt x="-1707" y="236544"/>
                  <a:pt x="7493" y="187025"/>
                </a:cubicBezTo>
                <a:cubicBezTo>
                  <a:pt x="23887" y="94906"/>
                  <a:pt x="95263" y="22367"/>
                  <a:pt x="187109" y="4500"/>
                </a:cubicBezTo>
                <a:cubicBezTo>
                  <a:pt x="201950" y="1505"/>
                  <a:pt x="217018" y="5"/>
                  <a:pt x="232087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6" name="矩形: 圆角 5">
            <a:extLst>
              <a:ext uri="{FF2B5EF4-FFF2-40B4-BE49-F238E27FC236}">
                <a16:creationId xmlns:a16="http://schemas.microsoft.com/office/drawing/2014/main" id="{E9DD472E-7E80-6A04-BBEA-4F99CE39A4D2}"/>
              </a:ext>
            </a:extLst>
          </p:cNvPr>
          <p:cNvSpPr/>
          <p:nvPr/>
        </p:nvSpPr>
        <p:spPr>
          <a:xfrm>
            <a:off x="4662487" y="1819275"/>
            <a:ext cx="2867025" cy="3752850"/>
          </a:xfrm>
          <a:prstGeom prst="roundRect">
            <a:avLst>
              <a:gd name="adj" fmla="val 8694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椭圆 6">
            <a:extLst>
              <a:ext uri="{FF2B5EF4-FFF2-40B4-BE49-F238E27FC236}">
                <a16:creationId xmlns:a16="http://schemas.microsoft.com/office/drawing/2014/main" id="{F766516C-EC18-1458-BD1A-CBB079411DF0}"/>
              </a:ext>
            </a:extLst>
          </p:cNvPr>
          <p:cNvSpPr/>
          <p:nvPr/>
        </p:nvSpPr>
        <p:spPr>
          <a:xfrm>
            <a:off x="5400674" y="2114550"/>
            <a:ext cx="1390650" cy="13906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BDEBE2DF-DD35-420E-B319-EA1440035973}"/>
              </a:ext>
            </a:extLst>
          </p:cNvPr>
          <p:cNvSpPr txBox="1"/>
          <p:nvPr/>
        </p:nvSpPr>
        <p:spPr>
          <a:xfrm>
            <a:off x="5234224" y="3769667"/>
            <a:ext cx="172354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400" dirty="0">
                <a:solidFill>
                  <a:schemeClr val="bg1"/>
                </a:solidFill>
                <a:latin typeface="+mj-ea"/>
                <a:ea typeface="+mj-ea"/>
              </a:rPr>
              <a:t>添加小标题</a:t>
            </a:r>
          </a:p>
        </p:txBody>
      </p:sp>
      <p:sp>
        <p:nvSpPr>
          <p:cNvPr id="15" name="任意多边形: 形状 14">
            <a:extLst>
              <a:ext uri="{FF2B5EF4-FFF2-40B4-BE49-F238E27FC236}">
                <a16:creationId xmlns:a16="http://schemas.microsoft.com/office/drawing/2014/main" id="{9572626A-7CF9-DAE2-6E5E-EE085DE920AD}"/>
              </a:ext>
            </a:extLst>
          </p:cNvPr>
          <p:cNvSpPr/>
          <p:nvPr/>
        </p:nvSpPr>
        <p:spPr>
          <a:xfrm>
            <a:off x="5799900" y="2603746"/>
            <a:ext cx="592198" cy="412259"/>
          </a:xfrm>
          <a:custGeom>
            <a:avLst/>
            <a:gdLst>
              <a:gd name="connsiteX0" fmla="*/ 238140 w 592198"/>
              <a:gd name="connsiteY0" fmla="*/ 237331 h 412259"/>
              <a:gd name="connsiteX1" fmla="*/ 248650 w 592198"/>
              <a:gd name="connsiteY1" fmla="*/ 237331 h 412259"/>
              <a:gd name="connsiteX2" fmla="*/ 275002 w 592198"/>
              <a:gd name="connsiteY2" fmla="*/ 259965 h 412259"/>
              <a:gd name="connsiteX3" fmla="*/ 317198 w 592198"/>
              <a:gd name="connsiteY3" fmla="*/ 259965 h 412259"/>
              <a:gd name="connsiteX4" fmla="*/ 343549 w 592198"/>
              <a:gd name="connsiteY4" fmla="*/ 237331 h 412259"/>
              <a:gd name="connsiteX5" fmla="*/ 354059 w 592198"/>
              <a:gd name="connsiteY5" fmla="*/ 237331 h 412259"/>
              <a:gd name="connsiteX6" fmla="*/ 540786 w 592198"/>
              <a:gd name="connsiteY6" fmla="*/ 398032 h 412259"/>
              <a:gd name="connsiteX7" fmla="*/ 543615 w 592198"/>
              <a:gd name="connsiteY7" fmla="*/ 404256 h 412259"/>
              <a:gd name="connsiteX8" fmla="*/ 535451 w 592198"/>
              <a:gd name="connsiteY8" fmla="*/ 412259 h 412259"/>
              <a:gd name="connsiteX9" fmla="*/ 55776 w 592198"/>
              <a:gd name="connsiteY9" fmla="*/ 412259 h 412259"/>
              <a:gd name="connsiteX10" fmla="*/ 49552 w 592198"/>
              <a:gd name="connsiteY10" fmla="*/ 409430 h 412259"/>
              <a:gd name="connsiteX11" fmla="*/ 50442 w 592198"/>
              <a:gd name="connsiteY11" fmla="*/ 398032 h 412259"/>
              <a:gd name="connsiteX12" fmla="*/ 13419 w 592198"/>
              <a:gd name="connsiteY12" fmla="*/ 35245 h 412259"/>
              <a:gd name="connsiteX13" fmla="*/ 205159 w 592198"/>
              <a:gd name="connsiteY13" fmla="*/ 199987 h 412259"/>
              <a:gd name="connsiteX14" fmla="*/ 206308 w 592198"/>
              <a:gd name="connsiteY14" fmla="*/ 201134 h 412259"/>
              <a:gd name="connsiteX15" fmla="*/ 205159 w 592198"/>
              <a:gd name="connsiteY15" fmla="*/ 212274 h 412259"/>
              <a:gd name="connsiteX16" fmla="*/ 13419 w 592198"/>
              <a:gd name="connsiteY16" fmla="*/ 377014 h 412259"/>
              <a:gd name="connsiteX17" fmla="*/ 8020 w 592198"/>
              <a:gd name="connsiteY17" fmla="*/ 379020 h 412259"/>
              <a:gd name="connsiteX18" fmla="*/ 0 w 592198"/>
              <a:gd name="connsiteY18" fmla="*/ 370872 h 412259"/>
              <a:gd name="connsiteX19" fmla="*/ 0 w 592198"/>
              <a:gd name="connsiteY19" fmla="*/ 41387 h 412259"/>
              <a:gd name="connsiteX20" fmla="*/ 2005 w 592198"/>
              <a:gd name="connsiteY20" fmla="*/ 35988 h 412259"/>
              <a:gd name="connsiteX21" fmla="*/ 13419 w 592198"/>
              <a:gd name="connsiteY21" fmla="*/ 35245 h 412259"/>
              <a:gd name="connsiteX22" fmla="*/ 584180 w 592198"/>
              <a:gd name="connsiteY22" fmla="*/ 33240 h 412259"/>
              <a:gd name="connsiteX23" fmla="*/ 592198 w 592198"/>
              <a:gd name="connsiteY23" fmla="*/ 41387 h 412259"/>
              <a:gd name="connsiteX24" fmla="*/ 592198 w 592198"/>
              <a:gd name="connsiteY24" fmla="*/ 370872 h 412259"/>
              <a:gd name="connsiteX25" fmla="*/ 590193 w 592198"/>
              <a:gd name="connsiteY25" fmla="*/ 376271 h 412259"/>
              <a:gd name="connsiteX26" fmla="*/ 578779 w 592198"/>
              <a:gd name="connsiteY26" fmla="*/ 377014 h 412259"/>
              <a:gd name="connsiteX27" fmla="*/ 386876 w 592198"/>
              <a:gd name="connsiteY27" fmla="*/ 212274 h 412259"/>
              <a:gd name="connsiteX28" fmla="*/ 385989 w 592198"/>
              <a:gd name="connsiteY28" fmla="*/ 211384 h 412259"/>
              <a:gd name="connsiteX29" fmla="*/ 386876 w 592198"/>
              <a:gd name="connsiteY29" fmla="*/ 199987 h 412259"/>
              <a:gd name="connsiteX30" fmla="*/ 578779 w 592198"/>
              <a:gd name="connsiteY30" fmla="*/ 35245 h 412259"/>
              <a:gd name="connsiteX31" fmla="*/ 584180 w 592198"/>
              <a:gd name="connsiteY31" fmla="*/ 33240 h 412259"/>
              <a:gd name="connsiteX32" fmla="*/ 55776 w 592198"/>
              <a:gd name="connsiteY32" fmla="*/ 0 h 412259"/>
              <a:gd name="connsiteX33" fmla="*/ 535452 w 592198"/>
              <a:gd name="connsiteY33" fmla="*/ 0 h 412259"/>
              <a:gd name="connsiteX34" fmla="*/ 541676 w 592198"/>
              <a:gd name="connsiteY34" fmla="*/ 2830 h 412259"/>
              <a:gd name="connsiteX35" fmla="*/ 540786 w 592198"/>
              <a:gd name="connsiteY35" fmla="*/ 14227 h 412259"/>
              <a:gd name="connsiteX36" fmla="*/ 306204 w 592198"/>
              <a:gd name="connsiteY36" fmla="*/ 215669 h 412259"/>
              <a:gd name="connsiteX37" fmla="*/ 285025 w 592198"/>
              <a:gd name="connsiteY37" fmla="*/ 215669 h 412259"/>
              <a:gd name="connsiteX38" fmla="*/ 50441 w 592198"/>
              <a:gd name="connsiteY38" fmla="*/ 14227 h 412259"/>
              <a:gd name="connsiteX39" fmla="*/ 47612 w 592198"/>
              <a:gd name="connsiteY39" fmla="*/ 8003 h 412259"/>
              <a:gd name="connsiteX40" fmla="*/ 55776 w 592198"/>
              <a:gd name="connsiteY40" fmla="*/ 0 h 412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92198" h="412259">
                <a:moveTo>
                  <a:pt x="238140" y="237331"/>
                </a:moveTo>
                <a:cubicBezTo>
                  <a:pt x="241165" y="234745"/>
                  <a:pt x="245625" y="234745"/>
                  <a:pt x="248650" y="237331"/>
                </a:cubicBezTo>
                <a:lnTo>
                  <a:pt x="275002" y="259965"/>
                </a:lnTo>
                <a:cubicBezTo>
                  <a:pt x="287126" y="270410"/>
                  <a:pt x="305072" y="270410"/>
                  <a:pt x="317198" y="259965"/>
                </a:cubicBezTo>
                <a:lnTo>
                  <a:pt x="343549" y="237331"/>
                </a:lnTo>
                <a:cubicBezTo>
                  <a:pt x="346572" y="234745"/>
                  <a:pt x="351034" y="234745"/>
                  <a:pt x="354059" y="237331"/>
                </a:cubicBezTo>
                <a:lnTo>
                  <a:pt x="540786" y="398032"/>
                </a:lnTo>
                <a:cubicBezTo>
                  <a:pt x="542597" y="399584"/>
                  <a:pt x="543648" y="401863"/>
                  <a:pt x="543615" y="404256"/>
                </a:cubicBezTo>
                <a:cubicBezTo>
                  <a:pt x="543568" y="408719"/>
                  <a:pt x="539913" y="412308"/>
                  <a:pt x="535451" y="412259"/>
                </a:cubicBezTo>
                <a:lnTo>
                  <a:pt x="55776" y="412259"/>
                </a:lnTo>
                <a:cubicBezTo>
                  <a:pt x="53385" y="412291"/>
                  <a:pt x="51105" y="411241"/>
                  <a:pt x="49552" y="409430"/>
                </a:cubicBezTo>
                <a:cubicBezTo>
                  <a:pt x="46643" y="406035"/>
                  <a:pt x="47047" y="400926"/>
                  <a:pt x="50442" y="398032"/>
                </a:cubicBezTo>
                <a:close/>
                <a:moveTo>
                  <a:pt x="13419" y="35245"/>
                </a:moveTo>
                <a:lnTo>
                  <a:pt x="205159" y="199987"/>
                </a:lnTo>
                <a:cubicBezTo>
                  <a:pt x="205580" y="200326"/>
                  <a:pt x="205969" y="200713"/>
                  <a:pt x="206308" y="201134"/>
                </a:cubicBezTo>
                <a:cubicBezTo>
                  <a:pt x="209056" y="204529"/>
                  <a:pt x="208556" y="209509"/>
                  <a:pt x="205159" y="212274"/>
                </a:cubicBezTo>
                <a:lnTo>
                  <a:pt x="13419" y="377014"/>
                </a:lnTo>
                <a:cubicBezTo>
                  <a:pt x="11933" y="378325"/>
                  <a:pt x="10008" y="379036"/>
                  <a:pt x="8020" y="379020"/>
                </a:cubicBezTo>
                <a:cubicBezTo>
                  <a:pt x="3541" y="378987"/>
                  <a:pt x="-32" y="375334"/>
                  <a:pt x="0" y="370872"/>
                </a:cubicBezTo>
                <a:lnTo>
                  <a:pt x="0" y="41387"/>
                </a:lnTo>
                <a:cubicBezTo>
                  <a:pt x="-15" y="39400"/>
                  <a:pt x="696" y="37475"/>
                  <a:pt x="2005" y="35988"/>
                </a:cubicBezTo>
                <a:cubicBezTo>
                  <a:pt x="4963" y="32626"/>
                  <a:pt x="10072" y="32302"/>
                  <a:pt x="13419" y="35245"/>
                </a:cubicBezTo>
                <a:close/>
                <a:moveTo>
                  <a:pt x="584180" y="33240"/>
                </a:moveTo>
                <a:cubicBezTo>
                  <a:pt x="588657" y="33272"/>
                  <a:pt x="592230" y="36925"/>
                  <a:pt x="592198" y="41387"/>
                </a:cubicBezTo>
                <a:lnTo>
                  <a:pt x="592198" y="370872"/>
                </a:lnTo>
                <a:cubicBezTo>
                  <a:pt x="592213" y="372861"/>
                  <a:pt x="591502" y="374784"/>
                  <a:pt x="590193" y="376271"/>
                </a:cubicBezTo>
                <a:cubicBezTo>
                  <a:pt x="587235" y="379635"/>
                  <a:pt x="582126" y="379957"/>
                  <a:pt x="578779" y="377014"/>
                </a:cubicBezTo>
                <a:lnTo>
                  <a:pt x="386876" y="212274"/>
                </a:lnTo>
                <a:cubicBezTo>
                  <a:pt x="386554" y="211999"/>
                  <a:pt x="386264" y="211707"/>
                  <a:pt x="385989" y="211384"/>
                </a:cubicBezTo>
                <a:cubicBezTo>
                  <a:pt x="383093" y="207990"/>
                  <a:pt x="383482" y="202881"/>
                  <a:pt x="386876" y="199987"/>
                </a:cubicBezTo>
                <a:lnTo>
                  <a:pt x="578779" y="35245"/>
                </a:lnTo>
                <a:cubicBezTo>
                  <a:pt x="580267" y="33934"/>
                  <a:pt x="582190" y="33223"/>
                  <a:pt x="584180" y="33240"/>
                </a:cubicBezTo>
                <a:close/>
                <a:moveTo>
                  <a:pt x="55776" y="0"/>
                </a:moveTo>
                <a:lnTo>
                  <a:pt x="535452" y="0"/>
                </a:lnTo>
                <a:cubicBezTo>
                  <a:pt x="537845" y="-32"/>
                  <a:pt x="540124" y="1020"/>
                  <a:pt x="541676" y="2830"/>
                </a:cubicBezTo>
                <a:cubicBezTo>
                  <a:pt x="544587" y="6226"/>
                  <a:pt x="544183" y="11333"/>
                  <a:pt x="540786" y="14227"/>
                </a:cubicBezTo>
                <a:lnTo>
                  <a:pt x="306204" y="215669"/>
                </a:lnTo>
                <a:cubicBezTo>
                  <a:pt x="300124" y="220939"/>
                  <a:pt x="291103" y="220939"/>
                  <a:pt x="285025" y="215669"/>
                </a:cubicBezTo>
                <a:lnTo>
                  <a:pt x="50441" y="14227"/>
                </a:lnTo>
                <a:cubicBezTo>
                  <a:pt x="48630" y="12676"/>
                  <a:pt x="47579" y="10396"/>
                  <a:pt x="47612" y="8003"/>
                </a:cubicBezTo>
                <a:cubicBezTo>
                  <a:pt x="47661" y="3541"/>
                  <a:pt x="51314" y="-47"/>
                  <a:pt x="55776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" name="矩形: 圆角 1">
            <a:extLst>
              <a:ext uri="{FF2B5EF4-FFF2-40B4-BE49-F238E27FC236}">
                <a16:creationId xmlns:a16="http://schemas.microsoft.com/office/drawing/2014/main" id="{10235BE5-DB2F-CEC8-DBC9-A6330B6C3C9B}"/>
              </a:ext>
            </a:extLst>
          </p:cNvPr>
          <p:cNvSpPr/>
          <p:nvPr/>
        </p:nvSpPr>
        <p:spPr>
          <a:xfrm>
            <a:off x="1057275" y="1819275"/>
            <a:ext cx="2867025" cy="3752850"/>
          </a:xfrm>
          <a:prstGeom prst="roundRect">
            <a:avLst>
              <a:gd name="adj" fmla="val 6914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椭圆 2">
            <a:extLst>
              <a:ext uri="{FF2B5EF4-FFF2-40B4-BE49-F238E27FC236}">
                <a16:creationId xmlns:a16="http://schemas.microsoft.com/office/drawing/2014/main" id="{BDDF9D57-ACDA-C62A-D9B5-B191EA95CB2E}"/>
              </a:ext>
            </a:extLst>
          </p:cNvPr>
          <p:cNvSpPr/>
          <p:nvPr/>
        </p:nvSpPr>
        <p:spPr>
          <a:xfrm>
            <a:off x="1795462" y="2114550"/>
            <a:ext cx="1390650" cy="13906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79B4EBF2-ADE4-CE3B-0699-B3DCF86D3C87}"/>
              </a:ext>
            </a:extLst>
          </p:cNvPr>
          <p:cNvSpPr txBox="1"/>
          <p:nvPr/>
        </p:nvSpPr>
        <p:spPr>
          <a:xfrm>
            <a:off x="1629012" y="3769667"/>
            <a:ext cx="172354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400" dirty="0">
                <a:solidFill>
                  <a:schemeClr val="bg1"/>
                </a:solidFill>
                <a:latin typeface="+mj-ea"/>
                <a:ea typeface="+mj-ea"/>
              </a:rPr>
              <a:t>添加小标题</a:t>
            </a: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78101299-26E4-9A42-13B5-1D6A199BDA92}"/>
              </a:ext>
            </a:extLst>
          </p:cNvPr>
          <p:cNvSpPr txBox="1"/>
          <p:nvPr/>
        </p:nvSpPr>
        <p:spPr>
          <a:xfrm>
            <a:off x="1396602" y="4308678"/>
            <a:ext cx="2188371" cy="10348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400" dirty="0">
                <a:solidFill>
                  <a:schemeClr val="bg1"/>
                </a:solidFill>
              </a:rPr>
              <a:t>在这里输入你的正文，阐述与关键词标题相关的具体内容</a:t>
            </a:r>
          </a:p>
        </p:txBody>
      </p:sp>
      <p:sp>
        <p:nvSpPr>
          <p:cNvPr id="16" name="任意多边形: 形状 15">
            <a:extLst>
              <a:ext uri="{FF2B5EF4-FFF2-40B4-BE49-F238E27FC236}">
                <a16:creationId xmlns:a16="http://schemas.microsoft.com/office/drawing/2014/main" id="{38099DB6-2050-3E4A-5543-F0650B92A7D6}"/>
              </a:ext>
            </a:extLst>
          </p:cNvPr>
          <p:cNvSpPr/>
          <p:nvPr/>
        </p:nvSpPr>
        <p:spPr>
          <a:xfrm>
            <a:off x="2179939" y="2565917"/>
            <a:ext cx="621697" cy="487917"/>
          </a:xfrm>
          <a:custGeom>
            <a:avLst/>
            <a:gdLst>
              <a:gd name="connsiteX0" fmla="*/ 153587 w 621697"/>
              <a:gd name="connsiteY0" fmla="*/ 363432 h 487917"/>
              <a:gd name="connsiteX1" fmla="*/ 153587 w 621697"/>
              <a:gd name="connsiteY1" fmla="*/ 414520 h 487917"/>
              <a:gd name="connsiteX2" fmla="*/ 158114 w 621697"/>
              <a:gd name="connsiteY2" fmla="*/ 419855 h 487917"/>
              <a:gd name="connsiteX3" fmla="*/ 276779 w 621697"/>
              <a:gd name="connsiteY3" fmla="*/ 439740 h 487917"/>
              <a:gd name="connsiteX4" fmla="*/ 281144 w 621697"/>
              <a:gd name="connsiteY4" fmla="*/ 438447 h 487917"/>
              <a:gd name="connsiteX5" fmla="*/ 282923 w 621697"/>
              <a:gd name="connsiteY5" fmla="*/ 434406 h 487917"/>
              <a:gd name="connsiteX6" fmla="*/ 282923 w 621697"/>
              <a:gd name="connsiteY6" fmla="*/ 398514 h 487917"/>
              <a:gd name="connsiteX7" fmla="*/ 56585 w 621697"/>
              <a:gd name="connsiteY7" fmla="*/ 161507 h 487917"/>
              <a:gd name="connsiteX8" fmla="*/ 57440 w 621697"/>
              <a:gd name="connsiteY8" fmla="*/ 161554 h 487917"/>
              <a:gd name="connsiteX9" fmla="*/ 64668 w 621697"/>
              <a:gd name="connsiteY9" fmla="*/ 170397 h 487917"/>
              <a:gd name="connsiteX10" fmla="*/ 64668 w 621697"/>
              <a:gd name="connsiteY10" fmla="*/ 332067 h 487917"/>
              <a:gd name="connsiteX11" fmla="*/ 56585 w 621697"/>
              <a:gd name="connsiteY11" fmla="*/ 340152 h 487917"/>
              <a:gd name="connsiteX12" fmla="*/ 32334 w 621697"/>
              <a:gd name="connsiteY12" fmla="*/ 340152 h 487917"/>
              <a:gd name="connsiteX13" fmla="*/ 0 w 621697"/>
              <a:gd name="connsiteY13" fmla="*/ 307818 h 487917"/>
              <a:gd name="connsiteX14" fmla="*/ 0 w 621697"/>
              <a:gd name="connsiteY14" fmla="*/ 194649 h 487917"/>
              <a:gd name="connsiteX15" fmla="*/ 32334 w 621697"/>
              <a:gd name="connsiteY15" fmla="*/ 162315 h 487917"/>
              <a:gd name="connsiteX16" fmla="*/ 56585 w 621697"/>
              <a:gd name="connsiteY16" fmla="*/ 162315 h 487917"/>
              <a:gd name="connsiteX17" fmla="*/ 477217 w 621697"/>
              <a:gd name="connsiteY17" fmla="*/ 46123 h 487917"/>
              <a:gd name="connsiteX18" fmla="*/ 485010 w 621697"/>
              <a:gd name="connsiteY18" fmla="*/ 54480 h 487917"/>
              <a:gd name="connsiteX19" fmla="*/ 485010 w 621697"/>
              <a:gd name="connsiteY19" fmla="*/ 442488 h 487917"/>
              <a:gd name="connsiteX20" fmla="*/ 484735 w 621697"/>
              <a:gd name="connsiteY20" fmla="*/ 444542 h 487917"/>
              <a:gd name="connsiteX21" fmla="*/ 474824 w 621697"/>
              <a:gd name="connsiteY21" fmla="*/ 450248 h 487917"/>
              <a:gd name="connsiteX22" fmla="*/ 331424 w 621697"/>
              <a:gd name="connsiteY22" fmla="*/ 411448 h 487917"/>
              <a:gd name="connsiteX23" fmla="*/ 331424 w 621697"/>
              <a:gd name="connsiteY23" fmla="*/ 434081 h 487917"/>
              <a:gd name="connsiteX24" fmla="*/ 312507 w 621697"/>
              <a:gd name="connsiteY24" fmla="*/ 475146 h 487917"/>
              <a:gd name="connsiteX25" fmla="*/ 277587 w 621697"/>
              <a:gd name="connsiteY25" fmla="*/ 487917 h 487917"/>
              <a:gd name="connsiteX26" fmla="*/ 268696 w 621697"/>
              <a:gd name="connsiteY26" fmla="*/ 487109 h 487917"/>
              <a:gd name="connsiteX27" fmla="*/ 150191 w 621697"/>
              <a:gd name="connsiteY27" fmla="*/ 467386 h 487917"/>
              <a:gd name="connsiteX28" fmla="*/ 105086 w 621697"/>
              <a:gd name="connsiteY28" fmla="*/ 414196 h 487917"/>
              <a:gd name="connsiteX29" fmla="*/ 105086 w 621697"/>
              <a:gd name="connsiteY29" fmla="*/ 349528 h 487917"/>
              <a:gd name="connsiteX30" fmla="*/ 105086 w 621697"/>
              <a:gd name="connsiteY30" fmla="*/ 156495 h 487917"/>
              <a:gd name="connsiteX31" fmla="*/ 111067 w 621697"/>
              <a:gd name="connsiteY31" fmla="*/ 148734 h 487917"/>
              <a:gd name="connsiteX32" fmla="*/ 474824 w 621697"/>
              <a:gd name="connsiteY32" fmla="*/ 46398 h 487917"/>
              <a:gd name="connsiteX33" fmla="*/ 477217 w 621697"/>
              <a:gd name="connsiteY33" fmla="*/ 46123 h 487917"/>
              <a:gd name="connsiteX34" fmla="*/ 524695 w 621697"/>
              <a:gd name="connsiteY34" fmla="*/ 0 h 487917"/>
              <a:gd name="connsiteX35" fmla="*/ 557029 w 621697"/>
              <a:gd name="connsiteY35" fmla="*/ 0 h 487917"/>
              <a:gd name="connsiteX36" fmla="*/ 589363 w 621697"/>
              <a:gd name="connsiteY36" fmla="*/ 0 h 487917"/>
              <a:gd name="connsiteX37" fmla="*/ 621697 w 621697"/>
              <a:gd name="connsiteY37" fmla="*/ 0 h 487917"/>
              <a:gd name="connsiteX38" fmla="*/ 621697 w 621697"/>
              <a:gd name="connsiteY38" fmla="*/ 485010 h 487917"/>
              <a:gd name="connsiteX39" fmla="*/ 589363 w 621697"/>
              <a:gd name="connsiteY39" fmla="*/ 485010 h 487917"/>
              <a:gd name="connsiteX40" fmla="*/ 557029 w 621697"/>
              <a:gd name="connsiteY40" fmla="*/ 485010 h 487917"/>
              <a:gd name="connsiteX41" fmla="*/ 524695 w 621697"/>
              <a:gd name="connsiteY41" fmla="*/ 485010 h 4879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621697" h="487917">
                <a:moveTo>
                  <a:pt x="153587" y="363432"/>
                </a:moveTo>
                <a:lnTo>
                  <a:pt x="153587" y="414520"/>
                </a:lnTo>
                <a:cubicBezTo>
                  <a:pt x="153553" y="417171"/>
                  <a:pt x="155478" y="419451"/>
                  <a:pt x="158114" y="419855"/>
                </a:cubicBezTo>
                <a:lnTo>
                  <a:pt x="276779" y="439740"/>
                </a:lnTo>
                <a:cubicBezTo>
                  <a:pt x="278347" y="439983"/>
                  <a:pt x="279948" y="439513"/>
                  <a:pt x="281144" y="438447"/>
                </a:cubicBezTo>
                <a:cubicBezTo>
                  <a:pt x="282259" y="437396"/>
                  <a:pt x="282906" y="435940"/>
                  <a:pt x="282923" y="434406"/>
                </a:cubicBezTo>
                <a:lnTo>
                  <a:pt x="282923" y="398514"/>
                </a:lnTo>
                <a:close/>
                <a:moveTo>
                  <a:pt x="56585" y="161507"/>
                </a:moveTo>
                <a:cubicBezTo>
                  <a:pt x="56875" y="161507"/>
                  <a:pt x="57150" y="161522"/>
                  <a:pt x="57440" y="161554"/>
                </a:cubicBezTo>
                <a:cubicBezTo>
                  <a:pt x="61870" y="161991"/>
                  <a:pt x="65121" y="165952"/>
                  <a:pt x="64668" y="170397"/>
                </a:cubicBezTo>
                <a:lnTo>
                  <a:pt x="64668" y="332067"/>
                </a:lnTo>
                <a:cubicBezTo>
                  <a:pt x="64668" y="336530"/>
                  <a:pt x="61046" y="340152"/>
                  <a:pt x="56585" y="340152"/>
                </a:cubicBezTo>
                <a:lnTo>
                  <a:pt x="32334" y="340152"/>
                </a:lnTo>
                <a:cubicBezTo>
                  <a:pt x="14469" y="340152"/>
                  <a:pt x="0" y="325682"/>
                  <a:pt x="0" y="307818"/>
                </a:cubicBezTo>
                <a:lnTo>
                  <a:pt x="0" y="194649"/>
                </a:lnTo>
                <a:cubicBezTo>
                  <a:pt x="0" y="176784"/>
                  <a:pt x="14469" y="162315"/>
                  <a:pt x="32334" y="162315"/>
                </a:cubicBezTo>
                <a:lnTo>
                  <a:pt x="56585" y="162315"/>
                </a:lnTo>
                <a:close/>
                <a:moveTo>
                  <a:pt x="477217" y="46123"/>
                </a:moveTo>
                <a:cubicBezTo>
                  <a:pt x="481679" y="46284"/>
                  <a:pt x="485171" y="50018"/>
                  <a:pt x="485010" y="54480"/>
                </a:cubicBezTo>
                <a:lnTo>
                  <a:pt x="485010" y="442488"/>
                </a:lnTo>
                <a:cubicBezTo>
                  <a:pt x="485010" y="443184"/>
                  <a:pt x="484913" y="443878"/>
                  <a:pt x="484735" y="444542"/>
                </a:cubicBezTo>
                <a:cubicBezTo>
                  <a:pt x="483570" y="448858"/>
                  <a:pt x="479140" y="451413"/>
                  <a:pt x="474824" y="450248"/>
                </a:cubicBezTo>
                <a:lnTo>
                  <a:pt x="331424" y="411448"/>
                </a:lnTo>
                <a:lnTo>
                  <a:pt x="331424" y="434081"/>
                </a:lnTo>
                <a:cubicBezTo>
                  <a:pt x="331424" y="449877"/>
                  <a:pt x="324519" y="464879"/>
                  <a:pt x="312507" y="475146"/>
                </a:cubicBezTo>
                <a:cubicBezTo>
                  <a:pt x="302727" y="483375"/>
                  <a:pt x="290376" y="487902"/>
                  <a:pt x="277587" y="487917"/>
                </a:cubicBezTo>
                <a:cubicBezTo>
                  <a:pt x="274613" y="487885"/>
                  <a:pt x="271637" y="487610"/>
                  <a:pt x="268696" y="487109"/>
                </a:cubicBezTo>
                <a:lnTo>
                  <a:pt x="150191" y="467386"/>
                </a:lnTo>
                <a:cubicBezTo>
                  <a:pt x="124194" y="463036"/>
                  <a:pt x="105117" y="440565"/>
                  <a:pt x="105086" y="414196"/>
                </a:cubicBezTo>
                <a:lnTo>
                  <a:pt x="105086" y="349528"/>
                </a:lnTo>
                <a:lnTo>
                  <a:pt x="105086" y="156495"/>
                </a:lnTo>
                <a:cubicBezTo>
                  <a:pt x="105101" y="152857"/>
                  <a:pt x="107559" y="149671"/>
                  <a:pt x="111067" y="148734"/>
                </a:cubicBezTo>
                <a:lnTo>
                  <a:pt x="474824" y="46398"/>
                </a:lnTo>
                <a:cubicBezTo>
                  <a:pt x="475601" y="46187"/>
                  <a:pt x="476409" y="46091"/>
                  <a:pt x="477217" y="46123"/>
                </a:cubicBezTo>
                <a:close/>
                <a:moveTo>
                  <a:pt x="524695" y="0"/>
                </a:moveTo>
                <a:cubicBezTo>
                  <a:pt x="524695" y="0"/>
                  <a:pt x="539172" y="0"/>
                  <a:pt x="557029" y="0"/>
                </a:cubicBezTo>
                <a:lnTo>
                  <a:pt x="589363" y="0"/>
                </a:lnTo>
                <a:cubicBezTo>
                  <a:pt x="607221" y="0"/>
                  <a:pt x="621697" y="0"/>
                  <a:pt x="621697" y="0"/>
                </a:cubicBezTo>
                <a:lnTo>
                  <a:pt x="621697" y="485010"/>
                </a:lnTo>
                <a:cubicBezTo>
                  <a:pt x="621697" y="485010"/>
                  <a:pt x="607221" y="485010"/>
                  <a:pt x="589363" y="485010"/>
                </a:cubicBezTo>
                <a:lnTo>
                  <a:pt x="557029" y="485010"/>
                </a:lnTo>
                <a:cubicBezTo>
                  <a:pt x="539172" y="485010"/>
                  <a:pt x="524695" y="485010"/>
                  <a:pt x="524695" y="48501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A5B02576-04E5-F9C3-9D89-7A84CC3D2539}"/>
              </a:ext>
            </a:extLst>
          </p:cNvPr>
          <p:cNvSpPr txBox="1"/>
          <p:nvPr/>
        </p:nvSpPr>
        <p:spPr>
          <a:xfrm>
            <a:off x="5001814" y="4308678"/>
            <a:ext cx="2188371" cy="10348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400" dirty="0">
                <a:solidFill>
                  <a:schemeClr val="bg1"/>
                </a:solidFill>
              </a:rPr>
              <a:t>在这里输入你的正文，阐述与关键词标题相关的具体内容</a:t>
            </a:r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id="{11200387-08C7-21FF-2856-CEB623D17AD9}"/>
              </a:ext>
            </a:extLst>
          </p:cNvPr>
          <p:cNvSpPr txBox="1"/>
          <p:nvPr/>
        </p:nvSpPr>
        <p:spPr>
          <a:xfrm>
            <a:off x="8607027" y="4308678"/>
            <a:ext cx="2188371" cy="10348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400" dirty="0">
                <a:solidFill>
                  <a:schemeClr val="bg1"/>
                </a:solidFill>
              </a:rPr>
              <a:t>在这里输入你的正文，阐述与关键词标题相关的具体内容</a:t>
            </a:r>
          </a:p>
        </p:txBody>
      </p:sp>
    </p:spTree>
    <p:extLst>
      <p:ext uri="{BB962C8B-B14F-4D97-AF65-F5344CB8AC3E}">
        <p14:creationId xmlns:p14="http://schemas.microsoft.com/office/powerpoint/2010/main" val="417726724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直接连接符 1">
            <a:extLst>
              <a:ext uri="{FF2B5EF4-FFF2-40B4-BE49-F238E27FC236}">
                <a16:creationId xmlns:a16="http://schemas.microsoft.com/office/drawing/2014/main" id="{34398102-23C8-AF84-8EBA-D6E0772CEC27}"/>
              </a:ext>
            </a:extLst>
          </p:cNvPr>
          <p:cNvCxnSpPr>
            <a:cxnSpLocks/>
          </p:cNvCxnSpPr>
          <p:nvPr/>
        </p:nvCxnSpPr>
        <p:spPr>
          <a:xfrm flipV="1">
            <a:off x="1159377" y="4938293"/>
            <a:ext cx="9765894" cy="68407"/>
          </a:xfrm>
          <a:prstGeom prst="line">
            <a:avLst/>
          </a:prstGeom>
          <a:ln w="5779">
            <a:solidFill>
              <a:schemeClr val="bg2">
                <a:lumMod val="90000"/>
              </a:schemeClr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" name="图片 2">
            <a:extLst>
              <a:ext uri="{FF2B5EF4-FFF2-40B4-BE49-F238E27FC236}">
                <a16:creationId xmlns:a16="http://schemas.microsoft.com/office/drawing/2014/main" id="{E20A3E15-3061-0EE1-2560-29B4AD2EFA0B}"/>
              </a:ext>
            </a:extLst>
          </p:cNvPr>
          <p:cNvPicPr>
            <a:picLocks/>
          </p:cNvPicPr>
          <p:nvPr>
            <p:custDataLst>
              <p:tags r:id="rId2"/>
            </p:custDataLst>
          </p:nvPr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72" b="972"/>
          <a:stretch/>
        </p:blipFill>
        <p:spPr>
          <a:xfrm>
            <a:off x="1150709" y="1770078"/>
            <a:ext cx="2281889" cy="1259756"/>
          </a:xfrm>
          <a:prstGeom prst="roundRect">
            <a:avLst>
              <a:gd name="adj" fmla="val 5231"/>
            </a:avLst>
          </a:prstGeom>
          <a:effectLst/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6310282C-82B7-21E1-E1AD-EB84DE469AC7}"/>
              </a:ext>
            </a:extLst>
          </p:cNvPr>
          <p:cNvPicPr>
            <a:picLocks/>
          </p:cNvPicPr>
          <p:nvPr>
            <p:custDataLst>
              <p:tags r:id="rId3"/>
            </p:custDataLst>
          </p:nvPr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72" b="972"/>
          <a:stretch/>
        </p:blipFill>
        <p:spPr>
          <a:xfrm>
            <a:off x="1150708" y="3348933"/>
            <a:ext cx="2281889" cy="1259756"/>
          </a:xfrm>
          <a:prstGeom prst="roundRect">
            <a:avLst>
              <a:gd name="adj" fmla="val 5231"/>
            </a:avLst>
          </a:prstGeom>
          <a:effectLst/>
        </p:spPr>
      </p:pic>
      <p:sp>
        <p:nvSpPr>
          <p:cNvPr id="15" name="文本框 14">
            <a:extLst>
              <a:ext uri="{FF2B5EF4-FFF2-40B4-BE49-F238E27FC236}">
                <a16:creationId xmlns:a16="http://schemas.microsoft.com/office/drawing/2014/main" id="{E658A766-2961-325D-14F3-49E18FD17F44}"/>
              </a:ext>
            </a:extLst>
          </p:cNvPr>
          <p:cNvSpPr txBox="1"/>
          <p:nvPr/>
        </p:nvSpPr>
        <p:spPr>
          <a:xfrm>
            <a:off x="3810916" y="3301308"/>
            <a:ext cx="1450448" cy="391799"/>
          </a:xfrm>
          <a:prstGeom prst="rect">
            <a:avLst/>
          </a:prstGeom>
          <a:noFill/>
          <a:effectLst/>
        </p:spPr>
        <p:txBody>
          <a:bodyPr wrap="none" lIns="83210" tIns="41605" rIns="83210" bIns="41605" rtlCol="0">
            <a:spAutoFit/>
          </a:bodyPr>
          <a:lstStyle/>
          <a:p>
            <a:r>
              <a:rPr lang="zh-CN" altLang="en-US" sz="2000" dirty="0">
                <a:gradFill>
                  <a:gsLst>
                    <a:gs pos="100000">
                      <a:schemeClr val="accent2"/>
                    </a:gs>
                    <a:gs pos="30000">
                      <a:schemeClr val="accent1"/>
                    </a:gs>
                  </a:gsLst>
                  <a:lin ang="18900000" scaled="1"/>
                </a:gradFill>
                <a:latin typeface="+mj-ea"/>
                <a:ea typeface="+mj-ea"/>
              </a:rPr>
              <a:t>添加小标题</a:t>
            </a:r>
            <a:endParaRPr lang="en-US" sz="2000" dirty="0">
              <a:gradFill>
                <a:gsLst>
                  <a:gs pos="100000">
                    <a:schemeClr val="accent2"/>
                  </a:gs>
                  <a:gs pos="30000">
                    <a:schemeClr val="accent1"/>
                  </a:gs>
                </a:gsLst>
                <a:lin ang="18900000" scaled="1"/>
              </a:gradFill>
              <a:latin typeface="+mj-ea"/>
              <a:ea typeface="+mj-ea"/>
            </a:endParaRPr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id="{F18296B2-957E-626A-EC45-964484CA4C6E}"/>
              </a:ext>
            </a:extLst>
          </p:cNvPr>
          <p:cNvSpPr txBox="1"/>
          <p:nvPr/>
        </p:nvSpPr>
        <p:spPr>
          <a:xfrm>
            <a:off x="3846325" y="3700595"/>
            <a:ext cx="3926073" cy="1025819"/>
          </a:xfrm>
          <a:prstGeom prst="rect">
            <a:avLst/>
          </a:prstGeom>
          <a:noFill/>
          <a:effectLst/>
        </p:spPr>
        <p:txBody>
          <a:bodyPr wrap="square" lIns="83210" tIns="41605" rIns="83210" bIns="41605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dirty="0"/>
              <a:t>单击此处输入你的正文，文字是您思想的提炼，为了最终演示发布的良好效果，请尽量言简意赅的阐述观点</a:t>
            </a:r>
            <a:endParaRPr lang="en-US" sz="1600" dirty="0"/>
          </a:p>
        </p:txBody>
      </p:sp>
      <p:sp>
        <p:nvSpPr>
          <p:cNvPr id="23" name="矩形: 圆角 22">
            <a:extLst>
              <a:ext uri="{FF2B5EF4-FFF2-40B4-BE49-F238E27FC236}">
                <a16:creationId xmlns:a16="http://schemas.microsoft.com/office/drawing/2014/main" id="{FDE40914-D3A7-D0E7-4DC0-9691872EC26E}"/>
              </a:ext>
            </a:extLst>
          </p:cNvPr>
          <p:cNvSpPr/>
          <p:nvPr>
            <p:custDataLst>
              <p:tags r:id="rId4"/>
            </p:custDataLst>
          </p:nvPr>
        </p:nvSpPr>
        <p:spPr>
          <a:xfrm>
            <a:off x="1146038" y="5408612"/>
            <a:ext cx="2071014" cy="576263"/>
          </a:xfrm>
          <a:prstGeom prst="roundRect">
            <a:avLst>
              <a:gd name="adj" fmla="val 11205"/>
            </a:avLst>
          </a:prstGeom>
          <a:solidFill>
            <a:schemeClr val="accent1"/>
          </a:solidFill>
          <a:ln>
            <a:noFill/>
          </a:ln>
          <a:effectLst>
            <a:outerShdw blurRad="231140" dist="115570" dir="5400000" algn="ctr" rotWithShape="0">
              <a:schemeClr val="accent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3210" tIns="41605" rIns="83210" bIns="41605" rtlCol="0" anchor="ctr"/>
          <a:lstStyle/>
          <a:p>
            <a:pPr algn="ctr"/>
            <a:endParaRPr lang="en-US" sz="1638"/>
          </a:p>
        </p:txBody>
      </p:sp>
      <p:sp>
        <p:nvSpPr>
          <p:cNvPr id="24" name="文本框 23">
            <a:extLst>
              <a:ext uri="{FF2B5EF4-FFF2-40B4-BE49-F238E27FC236}">
                <a16:creationId xmlns:a16="http://schemas.microsoft.com/office/drawing/2014/main" id="{9BFE1935-CCBF-A982-8895-CD4B3BA70F5F}"/>
              </a:ext>
            </a:extLst>
          </p:cNvPr>
          <p:cNvSpPr txBox="1"/>
          <p:nvPr/>
        </p:nvSpPr>
        <p:spPr>
          <a:xfrm>
            <a:off x="3804163" y="5292438"/>
            <a:ext cx="7405175" cy="783445"/>
          </a:xfrm>
          <a:prstGeom prst="rect">
            <a:avLst/>
          </a:prstGeom>
          <a:noFill/>
          <a:effectLst/>
        </p:spPr>
        <p:txBody>
          <a:bodyPr wrap="square" lIns="83210" tIns="41605" rIns="83210" bIns="41605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dirty="0">
                <a:latin typeface="+mn-ea"/>
              </a:rPr>
              <a:t>单击此处输入你的正文，文字是您思想的提炼，为了最终演示发布的良好效果请尽量言简意赅的阐述观点</a:t>
            </a:r>
            <a:endParaRPr lang="en-US" dirty="0">
              <a:latin typeface="+mn-ea"/>
            </a:endParaRPr>
          </a:p>
        </p:txBody>
      </p:sp>
      <p:sp>
        <p:nvSpPr>
          <p:cNvPr id="25" name="文本框 24">
            <a:extLst>
              <a:ext uri="{FF2B5EF4-FFF2-40B4-BE49-F238E27FC236}">
                <a16:creationId xmlns:a16="http://schemas.microsoft.com/office/drawing/2014/main" id="{29DDF04B-38E6-60F2-0A86-780653E4BEEF}"/>
              </a:ext>
            </a:extLst>
          </p:cNvPr>
          <p:cNvSpPr txBox="1"/>
          <p:nvPr/>
        </p:nvSpPr>
        <p:spPr>
          <a:xfrm>
            <a:off x="1328081" y="5435589"/>
            <a:ext cx="1706928" cy="453354"/>
          </a:xfrm>
          <a:prstGeom prst="rect">
            <a:avLst/>
          </a:prstGeom>
          <a:noFill/>
          <a:effectLst/>
        </p:spPr>
        <p:txBody>
          <a:bodyPr wrap="none" lIns="83210" tIns="41605" rIns="83210" bIns="41605" rtlCol="0">
            <a:spAutoFit/>
          </a:bodyPr>
          <a:lstStyle/>
          <a:p>
            <a:r>
              <a:rPr lang="zh-CN" altLang="en-US" sz="2400" dirty="0">
                <a:solidFill>
                  <a:schemeClr val="bg1"/>
                </a:solidFill>
                <a:latin typeface="+mj-ea"/>
                <a:ea typeface="+mj-ea"/>
              </a:rPr>
              <a:t>添加小标题</a:t>
            </a:r>
            <a:endParaRPr lang="en-US" sz="2400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9" name="矩形: 圆角 8">
            <a:extLst>
              <a:ext uri="{FF2B5EF4-FFF2-40B4-BE49-F238E27FC236}">
                <a16:creationId xmlns:a16="http://schemas.microsoft.com/office/drawing/2014/main" id="{CB81B4F4-7711-4C9E-8326-FED754640F54}"/>
              </a:ext>
            </a:extLst>
          </p:cNvPr>
          <p:cNvSpPr/>
          <p:nvPr>
            <p:custDataLst>
              <p:tags r:id="rId5"/>
            </p:custDataLst>
          </p:nvPr>
        </p:nvSpPr>
        <p:spPr>
          <a:xfrm>
            <a:off x="8458702" y="2634424"/>
            <a:ext cx="1028873" cy="395410"/>
          </a:xfrm>
          <a:prstGeom prst="roundRect">
            <a:avLst>
              <a:gd name="adj" fmla="val 16667"/>
            </a:avLst>
          </a:prstGeom>
          <a:gradFill>
            <a:gsLst>
              <a:gs pos="100000">
                <a:schemeClr val="accent2"/>
              </a:gs>
              <a:gs pos="30000">
                <a:schemeClr val="accent1"/>
              </a:gs>
            </a:gsLst>
            <a:lin ang="18900000" scaled="1"/>
          </a:gradFill>
          <a:ln>
            <a:noFill/>
          </a:ln>
          <a:effectLst>
            <a:outerShdw blurRad="231140" dist="115570" dir="5400000" algn="ctr" rotWithShape="0">
              <a:schemeClr val="accent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3210" tIns="41605" rIns="83210" bIns="41605" rtlCol="0" anchor="ctr"/>
          <a:lstStyle/>
          <a:p>
            <a:pPr algn="ctr"/>
            <a:endParaRPr lang="en-US" sz="1638"/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BD13AB16-4DF7-49C7-A0F6-FBE8CB66FF4B}"/>
              </a:ext>
            </a:extLst>
          </p:cNvPr>
          <p:cNvSpPr txBox="1"/>
          <p:nvPr/>
        </p:nvSpPr>
        <p:spPr>
          <a:xfrm>
            <a:off x="8539020" y="2650079"/>
            <a:ext cx="868237" cy="364100"/>
          </a:xfrm>
          <a:prstGeom prst="rect">
            <a:avLst/>
          </a:prstGeom>
          <a:noFill/>
          <a:effectLst/>
        </p:spPr>
        <p:txBody>
          <a:bodyPr wrap="none" lIns="83210" tIns="41605" rIns="83210" bIns="41605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  <a:latin typeface="+mj-ea"/>
                <a:ea typeface="+mj-ea"/>
              </a:rPr>
              <a:t>小标题</a:t>
            </a:r>
            <a:endParaRPr lang="en-US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12" name="矩形: 圆角 11">
            <a:extLst>
              <a:ext uri="{FF2B5EF4-FFF2-40B4-BE49-F238E27FC236}">
                <a16:creationId xmlns:a16="http://schemas.microsoft.com/office/drawing/2014/main" id="{381E23BD-3950-D4EF-8B0B-E004FB07E1ED}"/>
              </a:ext>
            </a:extLst>
          </p:cNvPr>
          <p:cNvSpPr/>
          <p:nvPr>
            <p:custDataLst>
              <p:tags r:id="rId6"/>
            </p:custDataLst>
          </p:nvPr>
        </p:nvSpPr>
        <p:spPr>
          <a:xfrm>
            <a:off x="9914723" y="2634424"/>
            <a:ext cx="1028873" cy="395410"/>
          </a:xfrm>
          <a:prstGeom prst="roundRect">
            <a:avLst>
              <a:gd name="adj" fmla="val 16667"/>
            </a:avLst>
          </a:prstGeom>
          <a:gradFill>
            <a:gsLst>
              <a:gs pos="100000">
                <a:schemeClr val="accent2"/>
              </a:gs>
              <a:gs pos="30000">
                <a:schemeClr val="accent1"/>
              </a:gs>
            </a:gsLst>
            <a:lin ang="18900000" scaled="1"/>
          </a:gradFill>
          <a:ln>
            <a:noFill/>
          </a:ln>
          <a:effectLst>
            <a:outerShdw blurRad="231140" dist="115570" dir="5400000" algn="ctr" rotWithShape="0">
              <a:schemeClr val="accent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3210" tIns="41605" rIns="83210" bIns="41605" rtlCol="0" anchor="ctr"/>
          <a:lstStyle/>
          <a:p>
            <a:pPr algn="ctr"/>
            <a:endParaRPr lang="en-US" sz="1638"/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61F9AE89-6A04-6413-E728-9D89C4D8F829}"/>
              </a:ext>
            </a:extLst>
          </p:cNvPr>
          <p:cNvSpPr txBox="1"/>
          <p:nvPr/>
        </p:nvSpPr>
        <p:spPr>
          <a:xfrm>
            <a:off x="9995041" y="2650079"/>
            <a:ext cx="868237" cy="364100"/>
          </a:xfrm>
          <a:prstGeom prst="rect">
            <a:avLst/>
          </a:prstGeom>
          <a:noFill/>
          <a:effectLst/>
        </p:spPr>
        <p:txBody>
          <a:bodyPr wrap="none" lIns="83210" tIns="41605" rIns="83210" bIns="41605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  <a:latin typeface="+mj-ea"/>
                <a:ea typeface="+mj-ea"/>
              </a:rPr>
              <a:t>小标题</a:t>
            </a:r>
            <a:endParaRPr lang="en-US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30" name="Freeform 77">
            <a:extLst>
              <a:ext uri="{FF2B5EF4-FFF2-40B4-BE49-F238E27FC236}">
                <a16:creationId xmlns:a16="http://schemas.microsoft.com/office/drawing/2014/main" id="{C0FA1860-F4B1-C2EB-98E0-0CBF52F4E999}"/>
              </a:ext>
            </a:extLst>
          </p:cNvPr>
          <p:cNvSpPr>
            <a:spLocks noEditPoints="1"/>
          </p:cNvSpPr>
          <p:nvPr/>
        </p:nvSpPr>
        <p:spPr bwMode="auto">
          <a:xfrm>
            <a:off x="8781716" y="2128596"/>
            <a:ext cx="382842" cy="360594"/>
          </a:xfrm>
          <a:custGeom>
            <a:avLst/>
            <a:gdLst>
              <a:gd name="connsiteX0" fmla="*/ 546720 w 572796"/>
              <a:gd name="connsiteY0" fmla="*/ 609 h 539509"/>
              <a:gd name="connsiteX1" fmla="*/ 572177 w 572796"/>
              <a:gd name="connsiteY1" fmla="*/ 38602 h 539509"/>
              <a:gd name="connsiteX2" fmla="*/ 467898 w 572796"/>
              <a:gd name="connsiteY2" fmla="*/ 468805 h 539509"/>
              <a:gd name="connsiteX3" fmla="*/ 465210 w 572796"/>
              <a:gd name="connsiteY3" fmla="*/ 476031 h 539509"/>
              <a:gd name="connsiteX4" fmla="*/ 421662 w 572796"/>
              <a:gd name="connsiteY4" fmla="*/ 489984 h 539509"/>
              <a:gd name="connsiteX5" fmla="*/ 289578 w 572796"/>
              <a:gd name="connsiteY5" fmla="*/ 421759 h 539509"/>
              <a:gd name="connsiteX6" fmla="*/ 227172 w 572796"/>
              <a:gd name="connsiteY6" fmla="*/ 523934 h 539509"/>
              <a:gd name="connsiteX7" fmla="*/ 200115 w 572796"/>
              <a:gd name="connsiteY7" fmla="*/ 539504 h 539509"/>
              <a:gd name="connsiteX8" fmla="*/ 167192 w 572796"/>
              <a:gd name="connsiteY8" fmla="*/ 507767 h 539509"/>
              <a:gd name="connsiteX9" fmla="*/ 167192 w 572796"/>
              <a:gd name="connsiteY9" fmla="*/ 394598 h 539509"/>
              <a:gd name="connsiteX10" fmla="*/ 177217 w 572796"/>
              <a:gd name="connsiteY10" fmla="*/ 371157 h 539509"/>
              <a:gd name="connsiteX11" fmla="*/ 434595 w 572796"/>
              <a:gd name="connsiteY11" fmla="*/ 125579 h 539509"/>
              <a:gd name="connsiteX12" fmla="*/ 433704 w 572796"/>
              <a:gd name="connsiteY12" fmla="*/ 122913 h 539509"/>
              <a:gd name="connsiteX13" fmla="*/ 427804 w 572796"/>
              <a:gd name="connsiteY13" fmla="*/ 122185 h 539509"/>
              <a:gd name="connsiteX14" fmla="*/ 120632 w 572796"/>
              <a:gd name="connsiteY14" fmla="*/ 335912 h 539509"/>
              <a:gd name="connsiteX15" fmla="*/ 17487 w 572796"/>
              <a:gd name="connsiteY15" fmla="*/ 282561 h 539509"/>
              <a:gd name="connsiteX16" fmla="*/ 2698 w 572796"/>
              <a:gd name="connsiteY16" fmla="*/ 266749 h 539509"/>
              <a:gd name="connsiteX17" fmla="*/ 19427 w 572796"/>
              <a:gd name="connsiteY17" fmla="*/ 224199 h 539509"/>
              <a:gd name="connsiteX18" fmla="*/ 527878 w 572796"/>
              <a:gd name="connsiteY18" fmla="*/ 2549 h 539509"/>
              <a:gd name="connsiteX19" fmla="*/ 546720 w 572796"/>
              <a:gd name="connsiteY19" fmla="*/ 609 h 539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72796" h="539509">
                <a:moveTo>
                  <a:pt x="546720" y="609"/>
                </a:moveTo>
                <a:cubicBezTo>
                  <a:pt x="564238" y="4068"/>
                  <a:pt x="575636" y="21075"/>
                  <a:pt x="572177" y="38602"/>
                </a:cubicBezTo>
                <a:lnTo>
                  <a:pt x="467898" y="468805"/>
                </a:lnTo>
                <a:cubicBezTo>
                  <a:pt x="467294" y="471311"/>
                  <a:pt x="466393" y="473736"/>
                  <a:pt x="465210" y="476031"/>
                </a:cubicBezTo>
                <a:cubicBezTo>
                  <a:pt x="457036" y="491908"/>
                  <a:pt x="437538" y="498164"/>
                  <a:pt x="421662" y="489984"/>
                </a:cubicBezTo>
                <a:lnTo>
                  <a:pt x="289578" y="421759"/>
                </a:lnTo>
                <a:lnTo>
                  <a:pt x="227172" y="523934"/>
                </a:lnTo>
                <a:cubicBezTo>
                  <a:pt x="221422" y="533424"/>
                  <a:pt x="211207" y="539293"/>
                  <a:pt x="200115" y="539504"/>
                </a:cubicBezTo>
                <a:cubicBezTo>
                  <a:pt x="182261" y="539826"/>
                  <a:pt x="167522" y="525616"/>
                  <a:pt x="167192" y="507767"/>
                </a:cubicBezTo>
                <a:lnTo>
                  <a:pt x="167192" y="394598"/>
                </a:lnTo>
                <a:cubicBezTo>
                  <a:pt x="167182" y="385738"/>
                  <a:pt x="170806" y="377267"/>
                  <a:pt x="177217" y="371157"/>
                </a:cubicBezTo>
                <a:lnTo>
                  <a:pt x="434595" y="125579"/>
                </a:lnTo>
                <a:cubicBezTo>
                  <a:pt x="434614" y="124609"/>
                  <a:pt x="434300" y="123672"/>
                  <a:pt x="433704" y="122913"/>
                </a:cubicBezTo>
                <a:cubicBezTo>
                  <a:pt x="432277" y="121085"/>
                  <a:pt x="429636" y="120762"/>
                  <a:pt x="427804" y="122185"/>
                </a:cubicBezTo>
                <a:lnTo>
                  <a:pt x="120632" y="335912"/>
                </a:lnTo>
                <a:lnTo>
                  <a:pt x="17487" y="282561"/>
                </a:lnTo>
                <a:cubicBezTo>
                  <a:pt x="10888" y="279150"/>
                  <a:pt x="5665" y="273572"/>
                  <a:pt x="2698" y="266749"/>
                </a:cubicBezTo>
                <a:cubicBezTo>
                  <a:pt x="-4434" y="250389"/>
                  <a:pt x="3056" y="231328"/>
                  <a:pt x="19427" y="224199"/>
                </a:cubicBezTo>
                <a:lnTo>
                  <a:pt x="527878" y="2549"/>
                </a:lnTo>
                <a:cubicBezTo>
                  <a:pt x="533826" y="42"/>
                  <a:pt x="540388" y="-637"/>
                  <a:pt x="546720" y="609"/>
                </a:cubicBezTo>
                <a:close/>
              </a:path>
            </a:pathLst>
          </a:custGeom>
          <a:solidFill>
            <a:schemeClr val="accent1"/>
          </a:solidFill>
          <a:ln w="6350">
            <a:noFill/>
            <a:round/>
            <a:headEnd/>
            <a:tailEnd/>
          </a:ln>
          <a:effectLst/>
        </p:spPr>
        <p:txBody>
          <a:bodyPr vert="horz" wrap="square" lIns="83210" tIns="41605" rIns="83210" bIns="41605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Tx/>
              <a:buNone/>
              <a:tabLst/>
              <a:defRPr/>
            </a:pPr>
            <a:endParaRPr kumimoji="0" lang="id-ID" sz="1638" b="0" i="0" u="none" strike="noStrike" kern="1200" cap="none" spc="0" normalizeH="0" baseline="0" noProof="0">
              <a:ln>
                <a:noFill/>
              </a:ln>
              <a:solidFill>
                <a:srgbClr val="5B9BD5"/>
              </a:solidFill>
              <a:effectLst/>
              <a:uLnTx/>
              <a:uFillTx/>
              <a:latin typeface="方正兰亭纤黑_GBK"/>
              <a:ea typeface="方正兰亭纤黑_GBK"/>
              <a:cs typeface="+mn-cs"/>
            </a:endParaRPr>
          </a:p>
        </p:txBody>
      </p:sp>
      <p:sp>
        <p:nvSpPr>
          <p:cNvPr id="31" name="Freeform 38">
            <a:extLst>
              <a:ext uri="{FF2B5EF4-FFF2-40B4-BE49-F238E27FC236}">
                <a16:creationId xmlns:a16="http://schemas.microsoft.com/office/drawing/2014/main" id="{FFA65877-B52D-D4DD-BABF-DC57B3A61FE2}"/>
              </a:ext>
            </a:extLst>
          </p:cNvPr>
          <p:cNvSpPr>
            <a:spLocks noEditPoints="1"/>
          </p:cNvSpPr>
          <p:nvPr/>
        </p:nvSpPr>
        <p:spPr bwMode="auto">
          <a:xfrm>
            <a:off x="10277505" y="2106348"/>
            <a:ext cx="303309" cy="382842"/>
          </a:xfrm>
          <a:custGeom>
            <a:avLst/>
            <a:gdLst>
              <a:gd name="connsiteX0" fmla="*/ 15196 w 461102"/>
              <a:gd name="connsiteY0" fmla="*/ 202090 h 582012"/>
              <a:gd name="connsiteX1" fmla="*/ 104115 w 461102"/>
              <a:gd name="connsiteY1" fmla="*/ 202090 h 582012"/>
              <a:gd name="connsiteX2" fmla="*/ 193033 w 461102"/>
              <a:gd name="connsiteY2" fmla="*/ 291010 h 582012"/>
              <a:gd name="connsiteX3" fmla="*/ 104115 w 461102"/>
              <a:gd name="connsiteY3" fmla="*/ 379927 h 582012"/>
              <a:gd name="connsiteX4" fmla="*/ 15196 w 461102"/>
              <a:gd name="connsiteY4" fmla="*/ 291010 h 582012"/>
              <a:gd name="connsiteX5" fmla="*/ 290359 w 461102"/>
              <a:gd name="connsiteY5" fmla="*/ 97002 h 582012"/>
              <a:gd name="connsiteX6" fmla="*/ 258025 w 461102"/>
              <a:gd name="connsiteY6" fmla="*/ 129336 h 582012"/>
              <a:gd name="connsiteX7" fmla="*/ 290359 w 461102"/>
              <a:gd name="connsiteY7" fmla="*/ 161670 h 582012"/>
              <a:gd name="connsiteX8" fmla="*/ 290681 w 461102"/>
              <a:gd name="connsiteY8" fmla="*/ 161670 h 582012"/>
              <a:gd name="connsiteX9" fmla="*/ 322693 w 461102"/>
              <a:gd name="connsiteY9" fmla="*/ 129336 h 582012"/>
              <a:gd name="connsiteX10" fmla="*/ 290359 w 461102"/>
              <a:gd name="connsiteY10" fmla="*/ 97002 h 582012"/>
              <a:gd name="connsiteX11" fmla="*/ 248810 w 461102"/>
              <a:gd name="connsiteY11" fmla="*/ 0 h 582012"/>
              <a:gd name="connsiteX12" fmla="*/ 252366 w 461102"/>
              <a:gd name="connsiteY12" fmla="*/ 0 h 582012"/>
              <a:gd name="connsiteX13" fmla="*/ 381702 w 461102"/>
              <a:gd name="connsiteY13" fmla="*/ 73883 h 582012"/>
              <a:gd name="connsiteX14" fmla="*/ 453969 w 461102"/>
              <a:gd name="connsiteY14" fmla="*/ 115917 h 582012"/>
              <a:gd name="connsiteX15" fmla="*/ 457881 w 461102"/>
              <a:gd name="connsiteY15" fmla="*/ 119636 h 582012"/>
              <a:gd name="connsiteX16" fmla="*/ 454615 w 461102"/>
              <a:gd name="connsiteY16" fmla="*/ 142270 h 582012"/>
              <a:gd name="connsiteX17" fmla="*/ 404174 w 461102"/>
              <a:gd name="connsiteY17" fmla="*/ 171693 h 582012"/>
              <a:gd name="connsiteX18" fmla="*/ 404174 w 461102"/>
              <a:gd name="connsiteY18" fmla="*/ 307173 h 582012"/>
              <a:gd name="connsiteX19" fmla="*/ 274838 w 461102"/>
              <a:gd name="connsiteY19" fmla="*/ 489860 h 582012"/>
              <a:gd name="connsiteX20" fmla="*/ 274838 w 461102"/>
              <a:gd name="connsiteY20" fmla="*/ 557763 h 582012"/>
              <a:gd name="connsiteX21" fmla="*/ 250589 w 461102"/>
              <a:gd name="connsiteY21" fmla="*/ 582012 h 582012"/>
              <a:gd name="connsiteX22" fmla="*/ 226338 w 461102"/>
              <a:gd name="connsiteY22" fmla="*/ 557763 h 582012"/>
              <a:gd name="connsiteX23" fmla="*/ 226338 w 461102"/>
              <a:gd name="connsiteY23" fmla="*/ 500369 h 582012"/>
              <a:gd name="connsiteX24" fmla="*/ 210171 w 461102"/>
              <a:gd name="connsiteY24" fmla="*/ 501177 h 582012"/>
              <a:gd name="connsiteX25" fmla="*/ 37993 w 461102"/>
              <a:gd name="connsiteY25" fmla="*/ 501177 h 582012"/>
              <a:gd name="connsiteX26" fmla="*/ 0 w 461102"/>
              <a:gd name="connsiteY26" fmla="*/ 463184 h 582012"/>
              <a:gd name="connsiteX27" fmla="*/ 0 w 461102"/>
              <a:gd name="connsiteY27" fmla="*/ 458335 h 582012"/>
              <a:gd name="connsiteX28" fmla="*/ 37993 w 461102"/>
              <a:gd name="connsiteY28" fmla="*/ 420342 h 582012"/>
              <a:gd name="connsiteX29" fmla="*/ 97002 w 461102"/>
              <a:gd name="connsiteY29" fmla="*/ 420342 h 582012"/>
              <a:gd name="connsiteX30" fmla="*/ 104438 w 461102"/>
              <a:gd name="connsiteY30" fmla="*/ 420342 h 582012"/>
              <a:gd name="connsiteX31" fmla="*/ 233774 w 461102"/>
              <a:gd name="connsiteY31" fmla="*/ 291006 h 582012"/>
              <a:gd name="connsiteX32" fmla="*/ 104438 w 461102"/>
              <a:gd name="connsiteY32" fmla="*/ 161670 h 582012"/>
              <a:gd name="connsiteX33" fmla="*/ 97002 w 461102"/>
              <a:gd name="connsiteY33" fmla="*/ 161670 h 582012"/>
              <a:gd name="connsiteX34" fmla="*/ 97002 w 461102"/>
              <a:gd name="connsiteY34" fmla="*/ 151970 h 582012"/>
              <a:gd name="connsiteX35" fmla="*/ 97002 w 461102"/>
              <a:gd name="connsiteY35" fmla="*/ 151809 h 582012"/>
              <a:gd name="connsiteX36" fmla="*/ 248810 w 461102"/>
              <a:gd name="connsiteY36" fmla="*/ 0 h 582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61102" h="582012">
                <a:moveTo>
                  <a:pt x="15196" y="202090"/>
                </a:moveTo>
                <a:lnTo>
                  <a:pt x="104115" y="202090"/>
                </a:lnTo>
                <a:cubicBezTo>
                  <a:pt x="153231" y="202090"/>
                  <a:pt x="193033" y="241894"/>
                  <a:pt x="193033" y="291010"/>
                </a:cubicBezTo>
                <a:cubicBezTo>
                  <a:pt x="193033" y="340123"/>
                  <a:pt x="153231" y="379927"/>
                  <a:pt x="104115" y="379927"/>
                </a:cubicBezTo>
                <a:cubicBezTo>
                  <a:pt x="55000" y="379927"/>
                  <a:pt x="15196" y="340123"/>
                  <a:pt x="15196" y="291010"/>
                </a:cubicBezTo>
                <a:close/>
                <a:moveTo>
                  <a:pt x="290359" y="97002"/>
                </a:moveTo>
                <a:cubicBezTo>
                  <a:pt x="272494" y="97002"/>
                  <a:pt x="258025" y="111472"/>
                  <a:pt x="258025" y="129336"/>
                </a:cubicBezTo>
                <a:cubicBezTo>
                  <a:pt x="258025" y="147201"/>
                  <a:pt x="272494" y="161670"/>
                  <a:pt x="290359" y="161670"/>
                </a:cubicBezTo>
                <a:lnTo>
                  <a:pt x="290681" y="161670"/>
                </a:lnTo>
                <a:cubicBezTo>
                  <a:pt x="308417" y="161492"/>
                  <a:pt x="322693" y="147072"/>
                  <a:pt x="322693" y="129336"/>
                </a:cubicBezTo>
                <a:cubicBezTo>
                  <a:pt x="322693" y="111472"/>
                  <a:pt x="308223" y="97002"/>
                  <a:pt x="290359" y="97002"/>
                </a:cubicBezTo>
                <a:close/>
                <a:moveTo>
                  <a:pt x="248810" y="0"/>
                </a:moveTo>
                <a:lnTo>
                  <a:pt x="252366" y="0"/>
                </a:lnTo>
                <a:cubicBezTo>
                  <a:pt x="305458" y="211"/>
                  <a:pt x="354558" y="28244"/>
                  <a:pt x="381702" y="73883"/>
                </a:cubicBezTo>
                <a:lnTo>
                  <a:pt x="453969" y="115917"/>
                </a:lnTo>
                <a:cubicBezTo>
                  <a:pt x="455472" y="116936"/>
                  <a:pt x="456798" y="118181"/>
                  <a:pt x="457881" y="119636"/>
                </a:cubicBezTo>
                <a:cubicBezTo>
                  <a:pt x="463233" y="126797"/>
                  <a:pt x="461761" y="136918"/>
                  <a:pt x="454615" y="142270"/>
                </a:cubicBezTo>
                <a:lnTo>
                  <a:pt x="404174" y="171693"/>
                </a:lnTo>
                <a:lnTo>
                  <a:pt x="404174" y="307173"/>
                </a:lnTo>
                <a:cubicBezTo>
                  <a:pt x="404078" y="389302"/>
                  <a:pt x="352279" y="462490"/>
                  <a:pt x="274838" y="489860"/>
                </a:cubicBezTo>
                <a:lnTo>
                  <a:pt x="274838" y="557763"/>
                </a:lnTo>
                <a:cubicBezTo>
                  <a:pt x="274838" y="571148"/>
                  <a:pt x="263974" y="582012"/>
                  <a:pt x="250589" y="582012"/>
                </a:cubicBezTo>
                <a:cubicBezTo>
                  <a:pt x="237202" y="582012"/>
                  <a:pt x="226338" y="571148"/>
                  <a:pt x="226338" y="557763"/>
                </a:cubicBezTo>
                <a:lnTo>
                  <a:pt x="226338" y="500369"/>
                </a:lnTo>
                <a:cubicBezTo>
                  <a:pt x="221003" y="501177"/>
                  <a:pt x="215668" y="501177"/>
                  <a:pt x="210171" y="501177"/>
                </a:cubicBezTo>
                <a:lnTo>
                  <a:pt x="37993" y="501177"/>
                </a:lnTo>
                <a:cubicBezTo>
                  <a:pt x="17007" y="501177"/>
                  <a:pt x="0" y="484170"/>
                  <a:pt x="0" y="463184"/>
                </a:cubicBezTo>
                <a:lnTo>
                  <a:pt x="0" y="458335"/>
                </a:lnTo>
                <a:cubicBezTo>
                  <a:pt x="0" y="437349"/>
                  <a:pt x="17007" y="420342"/>
                  <a:pt x="37993" y="420342"/>
                </a:cubicBezTo>
                <a:lnTo>
                  <a:pt x="97002" y="420342"/>
                </a:lnTo>
                <a:lnTo>
                  <a:pt x="104438" y="420342"/>
                </a:lnTo>
                <a:cubicBezTo>
                  <a:pt x="175864" y="420342"/>
                  <a:pt x="233774" y="362431"/>
                  <a:pt x="233774" y="291006"/>
                </a:cubicBezTo>
                <a:cubicBezTo>
                  <a:pt x="233774" y="219581"/>
                  <a:pt x="175864" y="161670"/>
                  <a:pt x="104438" y="161670"/>
                </a:cubicBezTo>
                <a:lnTo>
                  <a:pt x="97002" y="161670"/>
                </a:lnTo>
                <a:lnTo>
                  <a:pt x="97002" y="151970"/>
                </a:lnTo>
                <a:cubicBezTo>
                  <a:pt x="97002" y="151921"/>
                  <a:pt x="97002" y="151856"/>
                  <a:pt x="97002" y="151809"/>
                </a:cubicBezTo>
                <a:cubicBezTo>
                  <a:pt x="97002" y="67966"/>
                  <a:pt x="164968" y="0"/>
                  <a:pt x="248810" y="0"/>
                </a:cubicBezTo>
                <a:close/>
              </a:path>
            </a:pathLst>
          </a:custGeom>
          <a:solidFill>
            <a:schemeClr val="accent1"/>
          </a:solidFill>
          <a:ln w="6350">
            <a:noFill/>
            <a:round/>
            <a:headEnd/>
            <a:tailEnd/>
          </a:ln>
          <a:effectLst/>
        </p:spPr>
        <p:txBody>
          <a:bodyPr vert="horz" wrap="square" lIns="83210" tIns="41605" rIns="83210" bIns="41605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Tx/>
              <a:buNone/>
              <a:tabLst/>
              <a:defRPr/>
            </a:pPr>
            <a:endParaRPr kumimoji="0" lang="id-ID" sz="1638" b="0" i="0" u="none" strike="noStrike" kern="1200" cap="none" spc="0" normalizeH="0" baseline="0" noProof="0">
              <a:ln>
                <a:noFill/>
              </a:ln>
              <a:solidFill>
                <a:srgbClr val="5B9BD5"/>
              </a:solidFill>
              <a:effectLst/>
              <a:uLnTx/>
              <a:uFillTx/>
              <a:latin typeface="方正兰亭纤黑_GBK"/>
              <a:ea typeface="方正兰亭纤黑_GBK"/>
              <a:cs typeface="+mn-cs"/>
            </a:endParaRPr>
          </a:p>
        </p:txBody>
      </p:sp>
      <p:sp>
        <p:nvSpPr>
          <p:cNvPr id="17" name="矩形: 圆角 16">
            <a:extLst>
              <a:ext uri="{FF2B5EF4-FFF2-40B4-BE49-F238E27FC236}">
                <a16:creationId xmlns:a16="http://schemas.microsoft.com/office/drawing/2014/main" id="{1E42B80E-BB49-B41C-A1EC-D79FCF4A07CC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458702" y="4213279"/>
            <a:ext cx="1028873" cy="395410"/>
          </a:xfrm>
          <a:prstGeom prst="roundRect">
            <a:avLst>
              <a:gd name="adj" fmla="val 16667"/>
            </a:avLst>
          </a:prstGeom>
          <a:gradFill>
            <a:gsLst>
              <a:gs pos="100000">
                <a:schemeClr val="accent2"/>
              </a:gs>
              <a:gs pos="30000">
                <a:schemeClr val="accent1"/>
              </a:gs>
            </a:gsLst>
            <a:lin ang="18900000" scaled="1"/>
          </a:gradFill>
          <a:ln>
            <a:noFill/>
          </a:ln>
          <a:effectLst>
            <a:outerShdw blurRad="231140" dist="115570" dir="5400000" algn="ctr" rotWithShape="0">
              <a:schemeClr val="accent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3210" tIns="41605" rIns="83210" bIns="41605" rtlCol="0" anchor="ctr"/>
          <a:lstStyle/>
          <a:p>
            <a:pPr algn="ctr"/>
            <a:endParaRPr lang="en-US" sz="1638"/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5DFAFF9F-9F57-4459-EC90-902D87944B9B}"/>
              </a:ext>
            </a:extLst>
          </p:cNvPr>
          <p:cNvSpPr txBox="1"/>
          <p:nvPr/>
        </p:nvSpPr>
        <p:spPr>
          <a:xfrm>
            <a:off x="8539020" y="4228933"/>
            <a:ext cx="868237" cy="364100"/>
          </a:xfrm>
          <a:prstGeom prst="rect">
            <a:avLst/>
          </a:prstGeom>
          <a:noFill/>
          <a:effectLst/>
        </p:spPr>
        <p:txBody>
          <a:bodyPr wrap="none" lIns="83210" tIns="41605" rIns="83210" bIns="41605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  <a:latin typeface="+mj-ea"/>
                <a:ea typeface="+mj-ea"/>
              </a:rPr>
              <a:t>小标题</a:t>
            </a:r>
            <a:endParaRPr lang="en-US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20" name="矩形: 圆角 19">
            <a:extLst>
              <a:ext uri="{FF2B5EF4-FFF2-40B4-BE49-F238E27FC236}">
                <a16:creationId xmlns:a16="http://schemas.microsoft.com/office/drawing/2014/main" id="{1487F206-3FEF-05DA-760C-75DD24B2CC85}"/>
              </a:ext>
            </a:extLst>
          </p:cNvPr>
          <p:cNvSpPr/>
          <p:nvPr>
            <p:custDataLst>
              <p:tags r:id="rId8"/>
            </p:custDataLst>
          </p:nvPr>
        </p:nvSpPr>
        <p:spPr>
          <a:xfrm>
            <a:off x="9914723" y="4213279"/>
            <a:ext cx="1028873" cy="395410"/>
          </a:xfrm>
          <a:prstGeom prst="roundRect">
            <a:avLst>
              <a:gd name="adj" fmla="val 16667"/>
            </a:avLst>
          </a:prstGeom>
          <a:gradFill>
            <a:gsLst>
              <a:gs pos="100000">
                <a:schemeClr val="accent2"/>
              </a:gs>
              <a:gs pos="30000">
                <a:schemeClr val="accent1"/>
              </a:gs>
            </a:gsLst>
            <a:lin ang="18900000" scaled="1"/>
          </a:gradFill>
          <a:ln>
            <a:noFill/>
          </a:ln>
          <a:effectLst>
            <a:outerShdw blurRad="231140" dist="115570" dir="5400000" algn="ctr" rotWithShape="0">
              <a:schemeClr val="accent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3210" tIns="41605" rIns="83210" bIns="41605" rtlCol="0" anchor="ctr"/>
          <a:lstStyle/>
          <a:p>
            <a:pPr algn="ctr"/>
            <a:endParaRPr lang="en-US" sz="1638"/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id="{2FD92898-D1A3-0E03-7664-F4DAFCFB3792}"/>
              </a:ext>
            </a:extLst>
          </p:cNvPr>
          <p:cNvSpPr txBox="1"/>
          <p:nvPr/>
        </p:nvSpPr>
        <p:spPr>
          <a:xfrm>
            <a:off x="9995041" y="4228933"/>
            <a:ext cx="868237" cy="364100"/>
          </a:xfrm>
          <a:prstGeom prst="rect">
            <a:avLst/>
          </a:prstGeom>
          <a:noFill/>
          <a:effectLst/>
        </p:spPr>
        <p:txBody>
          <a:bodyPr wrap="none" lIns="83210" tIns="41605" rIns="83210" bIns="41605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  <a:latin typeface="+mj-ea"/>
                <a:ea typeface="+mj-ea"/>
              </a:rPr>
              <a:t>小标题</a:t>
            </a:r>
            <a:endParaRPr lang="en-US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32" name="Freeform 5">
            <a:extLst>
              <a:ext uri="{FF2B5EF4-FFF2-40B4-BE49-F238E27FC236}">
                <a16:creationId xmlns:a16="http://schemas.microsoft.com/office/drawing/2014/main" id="{41292F56-F385-26A4-AEF5-6DF952A37858}"/>
              </a:ext>
            </a:extLst>
          </p:cNvPr>
          <p:cNvSpPr>
            <a:spLocks noEditPoints="1"/>
          </p:cNvSpPr>
          <p:nvPr/>
        </p:nvSpPr>
        <p:spPr bwMode="auto">
          <a:xfrm>
            <a:off x="8781716" y="3704136"/>
            <a:ext cx="382842" cy="345153"/>
          </a:xfrm>
          <a:custGeom>
            <a:avLst/>
            <a:gdLst>
              <a:gd name="connsiteX0" fmla="*/ 477952 w 636180"/>
              <a:gd name="connsiteY0" fmla="*/ 126076 h 573550"/>
              <a:gd name="connsiteX1" fmla="*/ 628790 w 636180"/>
              <a:gd name="connsiteY1" fmla="*/ 300194 h 573550"/>
              <a:gd name="connsiteX2" fmla="*/ 607450 w 636180"/>
              <a:gd name="connsiteY2" fmla="*/ 445697 h 573550"/>
              <a:gd name="connsiteX3" fmla="*/ 606157 w 636180"/>
              <a:gd name="connsiteY3" fmla="*/ 460734 h 573550"/>
              <a:gd name="connsiteX4" fmla="*/ 635257 w 636180"/>
              <a:gd name="connsiteY4" fmla="*/ 548036 h 573550"/>
              <a:gd name="connsiteX5" fmla="*/ 635403 w 636180"/>
              <a:gd name="connsiteY5" fmla="*/ 559433 h 573550"/>
              <a:gd name="connsiteX6" fmla="*/ 611169 w 636180"/>
              <a:gd name="connsiteY6" fmla="*/ 572771 h 573550"/>
              <a:gd name="connsiteX7" fmla="*/ 523543 w 636180"/>
              <a:gd name="connsiteY7" fmla="*/ 543670 h 573550"/>
              <a:gd name="connsiteX8" fmla="*/ 508669 w 636180"/>
              <a:gd name="connsiteY8" fmla="*/ 544802 h 573550"/>
              <a:gd name="connsiteX9" fmla="*/ 363166 w 636180"/>
              <a:gd name="connsiteY9" fmla="*/ 565819 h 573550"/>
              <a:gd name="connsiteX10" fmla="*/ 237710 w 636180"/>
              <a:gd name="connsiteY10" fmla="*/ 496463 h 573550"/>
              <a:gd name="connsiteX11" fmla="*/ 279905 w 636180"/>
              <a:gd name="connsiteY11" fmla="*/ 492421 h 573550"/>
              <a:gd name="connsiteX12" fmla="*/ 494120 w 636180"/>
              <a:gd name="connsiteY12" fmla="*/ 280147 h 573550"/>
              <a:gd name="connsiteX13" fmla="*/ 477952 w 636180"/>
              <a:gd name="connsiteY13" fmla="*/ 126076 h 573550"/>
              <a:gd name="connsiteX14" fmla="*/ 200041 w 636180"/>
              <a:gd name="connsiteY14" fmla="*/ 113468 h 573550"/>
              <a:gd name="connsiteX15" fmla="*/ 192766 w 636180"/>
              <a:gd name="connsiteY15" fmla="*/ 117995 h 573550"/>
              <a:gd name="connsiteX16" fmla="*/ 136181 w 636180"/>
              <a:gd name="connsiteY16" fmla="*/ 231164 h 573550"/>
              <a:gd name="connsiteX17" fmla="*/ 135356 w 636180"/>
              <a:gd name="connsiteY17" fmla="*/ 234736 h 573550"/>
              <a:gd name="connsiteX18" fmla="*/ 143456 w 636180"/>
              <a:gd name="connsiteY18" fmla="*/ 242804 h 573550"/>
              <a:gd name="connsiteX19" fmla="*/ 188723 w 636180"/>
              <a:gd name="connsiteY19" fmla="*/ 242804 h 573550"/>
              <a:gd name="connsiteX20" fmla="*/ 191699 w 636180"/>
              <a:gd name="connsiteY20" fmla="*/ 243354 h 573550"/>
              <a:gd name="connsiteX21" fmla="*/ 196322 w 636180"/>
              <a:gd name="connsiteY21" fmla="*/ 253797 h 573550"/>
              <a:gd name="connsiteX22" fmla="*/ 163988 w 636180"/>
              <a:gd name="connsiteY22" fmla="*/ 340615 h 573550"/>
              <a:gd name="connsiteX23" fmla="*/ 165507 w 636180"/>
              <a:gd name="connsiteY23" fmla="*/ 348827 h 573550"/>
              <a:gd name="connsiteX24" fmla="*/ 176922 w 636180"/>
              <a:gd name="connsiteY24" fmla="*/ 349506 h 573550"/>
              <a:gd name="connsiteX25" fmla="*/ 309977 w 636180"/>
              <a:gd name="connsiteY25" fmla="*/ 227930 h 573550"/>
              <a:gd name="connsiteX26" fmla="*/ 309977 w 636180"/>
              <a:gd name="connsiteY26" fmla="*/ 228577 h 573550"/>
              <a:gd name="connsiteX27" fmla="*/ 316039 w 636180"/>
              <a:gd name="connsiteY27" fmla="*/ 215029 h 573550"/>
              <a:gd name="connsiteX28" fmla="*/ 298983 w 636180"/>
              <a:gd name="connsiteY28" fmla="*/ 199800 h 573550"/>
              <a:gd name="connsiteX29" fmla="*/ 296721 w 636180"/>
              <a:gd name="connsiteY29" fmla="*/ 199800 h 573550"/>
              <a:gd name="connsiteX30" fmla="*/ 289332 w 636180"/>
              <a:gd name="connsiteY30" fmla="*/ 198071 h 573550"/>
              <a:gd name="connsiteX31" fmla="*/ 282169 w 636180"/>
              <a:gd name="connsiteY31" fmla="*/ 176359 h 573550"/>
              <a:gd name="connsiteX32" fmla="*/ 307712 w 636180"/>
              <a:gd name="connsiteY32" fmla="*/ 125271 h 573550"/>
              <a:gd name="connsiteX33" fmla="*/ 308619 w 636180"/>
              <a:gd name="connsiteY33" fmla="*/ 121617 h 573550"/>
              <a:gd name="connsiteX34" fmla="*/ 300599 w 636180"/>
              <a:gd name="connsiteY34" fmla="*/ 113468 h 573550"/>
              <a:gd name="connsiteX35" fmla="*/ 232086 w 636180"/>
              <a:gd name="connsiteY35" fmla="*/ 0 h 573550"/>
              <a:gd name="connsiteX36" fmla="*/ 277076 w 636180"/>
              <a:gd name="connsiteY36" fmla="*/ 4471 h 573550"/>
              <a:gd name="connsiteX37" fmla="*/ 455480 w 636180"/>
              <a:gd name="connsiteY37" fmla="*/ 272712 h 573550"/>
              <a:gd name="connsiteX38" fmla="*/ 273924 w 636180"/>
              <a:gd name="connsiteY38" fmla="*/ 452652 h 573550"/>
              <a:gd name="connsiteX39" fmla="*/ 128421 w 636180"/>
              <a:gd name="connsiteY39" fmla="*/ 431634 h 573550"/>
              <a:gd name="connsiteX40" fmla="*/ 113547 w 636180"/>
              <a:gd name="connsiteY40" fmla="*/ 430504 h 573550"/>
              <a:gd name="connsiteX41" fmla="*/ 25923 w 636180"/>
              <a:gd name="connsiteY41" fmla="*/ 459603 h 573550"/>
              <a:gd name="connsiteX42" fmla="*/ 13329 w 636180"/>
              <a:gd name="connsiteY42" fmla="*/ 459652 h 573550"/>
              <a:gd name="connsiteX43" fmla="*/ 1025 w 636180"/>
              <a:gd name="connsiteY43" fmla="*/ 434868 h 573550"/>
              <a:gd name="connsiteX44" fmla="*/ 30125 w 636180"/>
              <a:gd name="connsiteY44" fmla="*/ 347566 h 573550"/>
              <a:gd name="connsiteX45" fmla="*/ 28832 w 636180"/>
              <a:gd name="connsiteY45" fmla="*/ 332531 h 573550"/>
              <a:gd name="connsiteX46" fmla="*/ 7492 w 636180"/>
              <a:gd name="connsiteY46" fmla="*/ 187028 h 573550"/>
              <a:gd name="connsiteX47" fmla="*/ 187107 w 636180"/>
              <a:gd name="connsiteY47" fmla="*/ 4503 h 573550"/>
              <a:gd name="connsiteX48" fmla="*/ 232086 w 636180"/>
              <a:gd name="connsiteY48" fmla="*/ 0 h 57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636180" h="573550">
                <a:moveTo>
                  <a:pt x="477952" y="126076"/>
                </a:moveTo>
                <a:cubicBezTo>
                  <a:pt x="556072" y="152478"/>
                  <a:pt x="613788" y="219101"/>
                  <a:pt x="628790" y="300194"/>
                </a:cubicBezTo>
                <a:cubicBezTo>
                  <a:pt x="637990" y="349714"/>
                  <a:pt x="630471" y="400900"/>
                  <a:pt x="607450" y="445697"/>
                </a:cubicBezTo>
                <a:cubicBezTo>
                  <a:pt x="604928" y="450306"/>
                  <a:pt x="604459" y="455754"/>
                  <a:pt x="606157" y="460734"/>
                </a:cubicBezTo>
                <a:lnTo>
                  <a:pt x="635257" y="548036"/>
                </a:lnTo>
                <a:cubicBezTo>
                  <a:pt x="636437" y="551738"/>
                  <a:pt x="636486" y="555698"/>
                  <a:pt x="635403" y="559433"/>
                </a:cubicBezTo>
                <a:cubicBezTo>
                  <a:pt x="632395" y="569812"/>
                  <a:pt x="621548" y="575779"/>
                  <a:pt x="611169" y="572771"/>
                </a:cubicBezTo>
                <a:lnTo>
                  <a:pt x="523543" y="543670"/>
                </a:lnTo>
                <a:cubicBezTo>
                  <a:pt x="518629" y="542102"/>
                  <a:pt x="513292" y="542506"/>
                  <a:pt x="508669" y="544802"/>
                </a:cubicBezTo>
                <a:cubicBezTo>
                  <a:pt x="463822" y="567694"/>
                  <a:pt x="412653" y="575083"/>
                  <a:pt x="363166" y="565819"/>
                </a:cubicBezTo>
                <a:cubicBezTo>
                  <a:pt x="314940" y="556911"/>
                  <a:pt x="270918" y="532563"/>
                  <a:pt x="237710" y="496463"/>
                </a:cubicBezTo>
                <a:cubicBezTo>
                  <a:pt x="251855" y="496155"/>
                  <a:pt x="265953" y="494813"/>
                  <a:pt x="279905" y="492421"/>
                </a:cubicBezTo>
                <a:cubicBezTo>
                  <a:pt x="388322" y="472729"/>
                  <a:pt x="473441" y="388370"/>
                  <a:pt x="494120" y="280147"/>
                </a:cubicBezTo>
                <a:cubicBezTo>
                  <a:pt x="503899" y="228316"/>
                  <a:pt x="498290" y="174756"/>
                  <a:pt x="477952" y="126076"/>
                </a:cubicBezTo>
                <a:close/>
                <a:moveTo>
                  <a:pt x="200041" y="113468"/>
                </a:moveTo>
                <a:cubicBezTo>
                  <a:pt x="196954" y="113500"/>
                  <a:pt x="194156" y="115247"/>
                  <a:pt x="192766" y="117995"/>
                </a:cubicBezTo>
                <a:lnTo>
                  <a:pt x="136181" y="231164"/>
                </a:lnTo>
                <a:cubicBezTo>
                  <a:pt x="135631" y="232279"/>
                  <a:pt x="135356" y="233492"/>
                  <a:pt x="135356" y="234736"/>
                </a:cubicBezTo>
                <a:cubicBezTo>
                  <a:pt x="135373" y="239199"/>
                  <a:pt x="138995" y="242821"/>
                  <a:pt x="143456" y="242804"/>
                </a:cubicBezTo>
                <a:lnTo>
                  <a:pt x="188723" y="242804"/>
                </a:lnTo>
                <a:cubicBezTo>
                  <a:pt x="189743" y="242804"/>
                  <a:pt x="190745" y="242982"/>
                  <a:pt x="191699" y="243354"/>
                </a:cubicBezTo>
                <a:cubicBezTo>
                  <a:pt x="195854" y="244954"/>
                  <a:pt x="197924" y="249627"/>
                  <a:pt x="196322" y="253797"/>
                </a:cubicBezTo>
                <a:lnTo>
                  <a:pt x="163988" y="340615"/>
                </a:lnTo>
                <a:cubicBezTo>
                  <a:pt x="162938" y="343428"/>
                  <a:pt x="163520" y="346580"/>
                  <a:pt x="165507" y="348827"/>
                </a:cubicBezTo>
                <a:cubicBezTo>
                  <a:pt x="168483" y="352174"/>
                  <a:pt x="173592" y="352464"/>
                  <a:pt x="176922" y="349506"/>
                </a:cubicBezTo>
                <a:lnTo>
                  <a:pt x="309977" y="227930"/>
                </a:lnTo>
                <a:lnTo>
                  <a:pt x="309977" y="228577"/>
                </a:lnTo>
                <a:cubicBezTo>
                  <a:pt x="314067" y="225311"/>
                  <a:pt x="316330" y="220267"/>
                  <a:pt x="316039" y="215029"/>
                </a:cubicBezTo>
                <a:cubicBezTo>
                  <a:pt x="315537" y="206121"/>
                  <a:pt x="307891" y="199300"/>
                  <a:pt x="298983" y="199800"/>
                </a:cubicBezTo>
                <a:lnTo>
                  <a:pt x="296721" y="199800"/>
                </a:lnTo>
                <a:cubicBezTo>
                  <a:pt x="294149" y="199816"/>
                  <a:pt x="291627" y="199218"/>
                  <a:pt x="289332" y="198071"/>
                </a:cubicBezTo>
                <a:cubicBezTo>
                  <a:pt x="281361" y="194060"/>
                  <a:pt x="278143" y="184328"/>
                  <a:pt x="282169" y="176359"/>
                </a:cubicBezTo>
                <a:lnTo>
                  <a:pt x="307712" y="125271"/>
                </a:lnTo>
                <a:cubicBezTo>
                  <a:pt x="308295" y="124139"/>
                  <a:pt x="308602" y="122893"/>
                  <a:pt x="308619" y="121617"/>
                </a:cubicBezTo>
                <a:cubicBezTo>
                  <a:pt x="308651" y="117155"/>
                  <a:pt x="305061" y="113500"/>
                  <a:pt x="300599" y="113468"/>
                </a:cubicBezTo>
                <a:close/>
                <a:moveTo>
                  <a:pt x="232086" y="0"/>
                </a:moveTo>
                <a:cubicBezTo>
                  <a:pt x="247155" y="-4"/>
                  <a:pt x="262227" y="1488"/>
                  <a:pt x="277076" y="4471"/>
                </a:cubicBezTo>
                <a:cubicBezTo>
                  <a:pt x="400415" y="29286"/>
                  <a:pt x="480279" y="149375"/>
                  <a:pt x="455480" y="272712"/>
                </a:cubicBezTo>
                <a:cubicBezTo>
                  <a:pt x="437648" y="364283"/>
                  <a:pt x="365656" y="435643"/>
                  <a:pt x="273924" y="452652"/>
                </a:cubicBezTo>
                <a:cubicBezTo>
                  <a:pt x="224437" y="461916"/>
                  <a:pt x="173267" y="454528"/>
                  <a:pt x="128421" y="431634"/>
                </a:cubicBezTo>
                <a:cubicBezTo>
                  <a:pt x="123797" y="429339"/>
                  <a:pt x="118463" y="428934"/>
                  <a:pt x="113547" y="430504"/>
                </a:cubicBezTo>
                <a:lnTo>
                  <a:pt x="25923" y="459603"/>
                </a:lnTo>
                <a:cubicBezTo>
                  <a:pt x="21849" y="461010"/>
                  <a:pt x="17419" y="461027"/>
                  <a:pt x="13329" y="459652"/>
                </a:cubicBezTo>
                <a:cubicBezTo>
                  <a:pt x="3094" y="456208"/>
                  <a:pt x="-2419" y="445101"/>
                  <a:pt x="1025" y="434868"/>
                </a:cubicBezTo>
                <a:lnTo>
                  <a:pt x="30125" y="347566"/>
                </a:lnTo>
                <a:cubicBezTo>
                  <a:pt x="31726" y="342586"/>
                  <a:pt x="31258" y="337171"/>
                  <a:pt x="28832" y="332531"/>
                </a:cubicBezTo>
                <a:cubicBezTo>
                  <a:pt x="5811" y="287732"/>
                  <a:pt x="-1708" y="236547"/>
                  <a:pt x="7492" y="187028"/>
                </a:cubicBezTo>
                <a:cubicBezTo>
                  <a:pt x="23886" y="94909"/>
                  <a:pt x="95262" y="22367"/>
                  <a:pt x="187107" y="4503"/>
                </a:cubicBezTo>
                <a:cubicBezTo>
                  <a:pt x="201949" y="1504"/>
                  <a:pt x="217017" y="4"/>
                  <a:pt x="232086" y="0"/>
                </a:cubicBezTo>
                <a:close/>
              </a:path>
            </a:pathLst>
          </a:custGeom>
          <a:solidFill>
            <a:schemeClr val="accent1"/>
          </a:solidFill>
          <a:ln w="6350">
            <a:noFill/>
            <a:round/>
            <a:headEnd/>
            <a:tailEnd/>
          </a:ln>
          <a:effectLst/>
        </p:spPr>
        <p:txBody>
          <a:bodyPr vert="horz" wrap="square" lIns="83210" tIns="41605" rIns="83210" bIns="41605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Tx/>
              <a:buNone/>
              <a:tabLst/>
              <a:defRPr/>
            </a:pPr>
            <a:endParaRPr kumimoji="0" lang="id-ID" sz="1638" b="0" i="0" u="none" strike="noStrike" kern="1200" cap="none" spc="0" normalizeH="0" baseline="0" noProof="0">
              <a:ln>
                <a:noFill/>
              </a:ln>
              <a:solidFill>
                <a:srgbClr val="5B9BD5"/>
              </a:solidFill>
              <a:effectLst/>
              <a:uLnTx/>
              <a:uFillTx/>
              <a:latin typeface="方正兰亭纤黑_GBK"/>
              <a:ea typeface="方正兰亭纤黑_GBK"/>
              <a:cs typeface="+mn-cs"/>
            </a:endParaRPr>
          </a:p>
        </p:txBody>
      </p:sp>
      <p:sp>
        <p:nvSpPr>
          <p:cNvPr id="33" name="Freeform 99">
            <a:extLst>
              <a:ext uri="{FF2B5EF4-FFF2-40B4-BE49-F238E27FC236}">
                <a16:creationId xmlns:a16="http://schemas.microsoft.com/office/drawing/2014/main" id="{A3641F9F-99A0-959D-3289-329493CCB248}"/>
              </a:ext>
            </a:extLst>
          </p:cNvPr>
          <p:cNvSpPr>
            <a:spLocks noEditPoints="1"/>
          </p:cNvSpPr>
          <p:nvPr/>
        </p:nvSpPr>
        <p:spPr bwMode="auto">
          <a:xfrm>
            <a:off x="10287303" y="3666447"/>
            <a:ext cx="283712" cy="382842"/>
          </a:xfrm>
          <a:custGeom>
            <a:avLst/>
            <a:gdLst>
              <a:gd name="connsiteX0" fmla="*/ 204997 w 459466"/>
              <a:gd name="connsiteY0" fmla="*/ 521063 h 620005"/>
              <a:gd name="connsiteX1" fmla="*/ 184789 w 459466"/>
              <a:gd name="connsiteY1" fmla="*/ 541271 h 620005"/>
              <a:gd name="connsiteX2" fmla="*/ 184789 w 459466"/>
              <a:gd name="connsiteY2" fmla="*/ 541594 h 620005"/>
              <a:gd name="connsiteX3" fmla="*/ 204997 w 459466"/>
              <a:gd name="connsiteY3" fmla="*/ 561480 h 620005"/>
              <a:gd name="connsiteX4" fmla="*/ 279365 w 459466"/>
              <a:gd name="connsiteY4" fmla="*/ 561480 h 620005"/>
              <a:gd name="connsiteX5" fmla="*/ 279204 w 459466"/>
              <a:gd name="connsiteY5" fmla="*/ 561965 h 620005"/>
              <a:gd name="connsiteX6" fmla="*/ 280190 w 459466"/>
              <a:gd name="connsiteY6" fmla="*/ 561965 h 620005"/>
              <a:gd name="connsiteX7" fmla="*/ 299574 w 459466"/>
              <a:gd name="connsiteY7" fmla="*/ 541271 h 620005"/>
              <a:gd name="connsiteX8" fmla="*/ 279365 w 459466"/>
              <a:gd name="connsiteY8" fmla="*/ 521063 h 620005"/>
              <a:gd name="connsiteX9" fmla="*/ 90879 w 459466"/>
              <a:gd name="connsiteY9" fmla="*/ 470205 h 620005"/>
              <a:gd name="connsiteX10" fmla="*/ 76469 w 459466"/>
              <a:gd name="connsiteY10" fmla="*/ 470944 h 620005"/>
              <a:gd name="connsiteX11" fmla="*/ 60302 w 459466"/>
              <a:gd name="connsiteY11" fmla="*/ 495842 h 620005"/>
              <a:gd name="connsiteX12" fmla="*/ 95547 w 459466"/>
              <a:gd name="connsiteY12" fmla="*/ 544343 h 620005"/>
              <a:gd name="connsiteX13" fmla="*/ 113169 w 459466"/>
              <a:gd name="connsiteY13" fmla="*/ 544343 h 620005"/>
              <a:gd name="connsiteX14" fmla="*/ 147604 w 459466"/>
              <a:gd name="connsiteY14" fmla="*/ 495842 h 620005"/>
              <a:gd name="connsiteX15" fmla="*/ 130468 w 459466"/>
              <a:gd name="connsiteY15" fmla="*/ 470944 h 620005"/>
              <a:gd name="connsiteX16" fmla="*/ 103468 w 459466"/>
              <a:gd name="connsiteY16" fmla="*/ 477250 h 620005"/>
              <a:gd name="connsiteX17" fmla="*/ 90879 w 459466"/>
              <a:gd name="connsiteY17" fmla="*/ 470205 h 620005"/>
              <a:gd name="connsiteX18" fmla="*/ 204997 w 459466"/>
              <a:gd name="connsiteY18" fmla="*/ 440228 h 620005"/>
              <a:gd name="connsiteX19" fmla="*/ 184789 w 459466"/>
              <a:gd name="connsiteY19" fmla="*/ 460436 h 620005"/>
              <a:gd name="connsiteX20" fmla="*/ 184789 w 459466"/>
              <a:gd name="connsiteY20" fmla="*/ 460759 h 620005"/>
              <a:gd name="connsiteX21" fmla="*/ 204997 w 459466"/>
              <a:gd name="connsiteY21" fmla="*/ 480645 h 620005"/>
              <a:gd name="connsiteX22" fmla="*/ 376367 w 459466"/>
              <a:gd name="connsiteY22" fmla="*/ 480645 h 620005"/>
              <a:gd name="connsiteX23" fmla="*/ 376206 w 459466"/>
              <a:gd name="connsiteY23" fmla="*/ 481130 h 620005"/>
              <a:gd name="connsiteX24" fmla="*/ 377192 w 459466"/>
              <a:gd name="connsiteY24" fmla="*/ 481130 h 620005"/>
              <a:gd name="connsiteX25" fmla="*/ 396576 w 459466"/>
              <a:gd name="connsiteY25" fmla="*/ 460436 h 620005"/>
              <a:gd name="connsiteX26" fmla="*/ 376367 w 459466"/>
              <a:gd name="connsiteY26" fmla="*/ 440228 h 620005"/>
              <a:gd name="connsiteX27" fmla="*/ 283085 w 459466"/>
              <a:gd name="connsiteY27" fmla="*/ 269503 h 620005"/>
              <a:gd name="connsiteX28" fmla="*/ 283247 w 459466"/>
              <a:gd name="connsiteY28" fmla="*/ 269503 h 620005"/>
              <a:gd name="connsiteX29" fmla="*/ 326897 w 459466"/>
              <a:gd name="connsiteY29" fmla="*/ 313477 h 620005"/>
              <a:gd name="connsiteX30" fmla="*/ 326897 w 459466"/>
              <a:gd name="connsiteY30" fmla="*/ 339505 h 620005"/>
              <a:gd name="connsiteX31" fmla="*/ 132085 w 459466"/>
              <a:gd name="connsiteY31" fmla="*/ 339505 h 620005"/>
              <a:gd name="connsiteX32" fmla="*/ 132085 w 459466"/>
              <a:gd name="connsiteY32" fmla="*/ 313477 h 620005"/>
              <a:gd name="connsiteX33" fmla="*/ 175898 w 459466"/>
              <a:gd name="connsiteY33" fmla="*/ 269664 h 620005"/>
              <a:gd name="connsiteX34" fmla="*/ 283085 w 459466"/>
              <a:gd name="connsiteY34" fmla="*/ 269664 h 620005"/>
              <a:gd name="connsiteX35" fmla="*/ 229409 w 459466"/>
              <a:gd name="connsiteY35" fmla="*/ 134993 h 620005"/>
              <a:gd name="connsiteX36" fmla="*/ 283247 w 459466"/>
              <a:gd name="connsiteY36" fmla="*/ 188668 h 620005"/>
              <a:gd name="connsiteX37" fmla="*/ 229409 w 459466"/>
              <a:gd name="connsiteY37" fmla="*/ 242503 h 620005"/>
              <a:gd name="connsiteX38" fmla="*/ 175735 w 459466"/>
              <a:gd name="connsiteY38" fmla="*/ 188668 h 620005"/>
              <a:gd name="connsiteX39" fmla="*/ 229409 w 459466"/>
              <a:gd name="connsiteY39" fmla="*/ 134993 h 620005"/>
              <a:gd name="connsiteX40" fmla="*/ 71134 w 459466"/>
              <a:gd name="connsiteY40" fmla="*/ 86494 h 620005"/>
              <a:gd name="connsiteX41" fmla="*/ 54967 w 459466"/>
              <a:gd name="connsiteY41" fmla="*/ 102661 h 620005"/>
              <a:gd name="connsiteX42" fmla="*/ 54967 w 459466"/>
              <a:gd name="connsiteY42" fmla="*/ 355189 h 620005"/>
              <a:gd name="connsiteX43" fmla="*/ 71134 w 459466"/>
              <a:gd name="connsiteY43" fmla="*/ 371356 h 620005"/>
              <a:gd name="connsiteX44" fmla="*/ 387846 w 459466"/>
              <a:gd name="connsiteY44" fmla="*/ 371356 h 620005"/>
              <a:gd name="connsiteX45" fmla="*/ 404013 w 459466"/>
              <a:gd name="connsiteY45" fmla="*/ 355189 h 620005"/>
              <a:gd name="connsiteX46" fmla="*/ 404174 w 459466"/>
              <a:gd name="connsiteY46" fmla="*/ 102661 h 620005"/>
              <a:gd name="connsiteX47" fmla="*/ 388007 w 459466"/>
              <a:gd name="connsiteY47" fmla="*/ 86494 h 620005"/>
              <a:gd name="connsiteX48" fmla="*/ 32334 w 459466"/>
              <a:gd name="connsiteY48" fmla="*/ 0 h 620005"/>
              <a:gd name="connsiteX49" fmla="*/ 426808 w 459466"/>
              <a:gd name="connsiteY49" fmla="*/ 0 h 620005"/>
              <a:gd name="connsiteX50" fmla="*/ 427132 w 459466"/>
              <a:gd name="connsiteY50" fmla="*/ 0 h 620005"/>
              <a:gd name="connsiteX51" fmla="*/ 459466 w 459466"/>
              <a:gd name="connsiteY51" fmla="*/ 32334 h 620005"/>
              <a:gd name="connsiteX52" fmla="*/ 459466 w 459466"/>
              <a:gd name="connsiteY52" fmla="*/ 587671 h 620005"/>
              <a:gd name="connsiteX53" fmla="*/ 427132 w 459466"/>
              <a:gd name="connsiteY53" fmla="*/ 620005 h 620005"/>
              <a:gd name="connsiteX54" fmla="*/ 32334 w 459466"/>
              <a:gd name="connsiteY54" fmla="*/ 620005 h 620005"/>
              <a:gd name="connsiteX55" fmla="*/ 0 w 459466"/>
              <a:gd name="connsiteY55" fmla="*/ 587671 h 620005"/>
              <a:gd name="connsiteX56" fmla="*/ 0 w 459466"/>
              <a:gd name="connsiteY56" fmla="*/ 32334 h 620005"/>
              <a:gd name="connsiteX57" fmla="*/ 32334 w 459466"/>
              <a:gd name="connsiteY57" fmla="*/ 0 h 620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459466" h="620005">
                <a:moveTo>
                  <a:pt x="204997" y="521063"/>
                </a:moveTo>
                <a:cubicBezTo>
                  <a:pt x="193842" y="521063"/>
                  <a:pt x="184789" y="530116"/>
                  <a:pt x="184789" y="541271"/>
                </a:cubicBezTo>
                <a:cubicBezTo>
                  <a:pt x="184789" y="541385"/>
                  <a:pt x="184789" y="541482"/>
                  <a:pt x="184789" y="541594"/>
                </a:cubicBezTo>
                <a:cubicBezTo>
                  <a:pt x="184886" y="552669"/>
                  <a:pt x="193922" y="561576"/>
                  <a:pt x="204997" y="561480"/>
                </a:cubicBezTo>
                <a:lnTo>
                  <a:pt x="279365" y="561480"/>
                </a:lnTo>
                <a:lnTo>
                  <a:pt x="279204" y="561965"/>
                </a:lnTo>
                <a:cubicBezTo>
                  <a:pt x="279527" y="561965"/>
                  <a:pt x="279866" y="561965"/>
                  <a:pt x="280190" y="561965"/>
                </a:cubicBezTo>
                <a:cubicBezTo>
                  <a:pt x="291248" y="561593"/>
                  <a:pt x="299930" y="552329"/>
                  <a:pt x="299574" y="541271"/>
                </a:cubicBezTo>
                <a:cubicBezTo>
                  <a:pt x="299574" y="530116"/>
                  <a:pt x="290520" y="521063"/>
                  <a:pt x="279365" y="521063"/>
                </a:cubicBezTo>
                <a:close/>
                <a:moveTo>
                  <a:pt x="90879" y="470205"/>
                </a:moveTo>
                <a:cubicBezTo>
                  <a:pt x="86190" y="469110"/>
                  <a:pt x="81198" y="469312"/>
                  <a:pt x="76469" y="470944"/>
                </a:cubicBezTo>
                <a:cubicBezTo>
                  <a:pt x="66350" y="474986"/>
                  <a:pt x="59866" y="484961"/>
                  <a:pt x="60302" y="495842"/>
                </a:cubicBezTo>
                <a:cubicBezTo>
                  <a:pt x="60626" y="518315"/>
                  <a:pt x="82775" y="535937"/>
                  <a:pt x="95547" y="544343"/>
                </a:cubicBezTo>
                <a:cubicBezTo>
                  <a:pt x="100899" y="547819"/>
                  <a:pt x="107817" y="547819"/>
                  <a:pt x="113169" y="544343"/>
                </a:cubicBezTo>
                <a:cubicBezTo>
                  <a:pt x="125780" y="536422"/>
                  <a:pt x="147767" y="518799"/>
                  <a:pt x="147604" y="495842"/>
                </a:cubicBezTo>
                <a:cubicBezTo>
                  <a:pt x="147847" y="484720"/>
                  <a:pt x="140944" y="474695"/>
                  <a:pt x="130468" y="470944"/>
                </a:cubicBezTo>
                <a:cubicBezTo>
                  <a:pt x="121010" y="467679"/>
                  <a:pt x="110500" y="470136"/>
                  <a:pt x="103468" y="477250"/>
                </a:cubicBezTo>
                <a:cubicBezTo>
                  <a:pt x="99952" y="473693"/>
                  <a:pt x="95567" y="471300"/>
                  <a:pt x="90879" y="470205"/>
                </a:cubicBezTo>
                <a:close/>
                <a:moveTo>
                  <a:pt x="204997" y="440228"/>
                </a:moveTo>
                <a:cubicBezTo>
                  <a:pt x="193842" y="440228"/>
                  <a:pt x="184789" y="449281"/>
                  <a:pt x="184789" y="460436"/>
                </a:cubicBezTo>
                <a:cubicBezTo>
                  <a:pt x="184789" y="460550"/>
                  <a:pt x="184789" y="460647"/>
                  <a:pt x="184789" y="460759"/>
                </a:cubicBezTo>
                <a:cubicBezTo>
                  <a:pt x="184886" y="471834"/>
                  <a:pt x="193922" y="480741"/>
                  <a:pt x="204997" y="480645"/>
                </a:cubicBezTo>
                <a:lnTo>
                  <a:pt x="376367" y="480645"/>
                </a:lnTo>
                <a:lnTo>
                  <a:pt x="376206" y="481130"/>
                </a:lnTo>
                <a:cubicBezTo>
                  <a:pt x="376528" y="481130"/>
                  <a:pt x="376868" y="481130"/>
                  <a:pt x="377192" y="481130"/>
                </a:cubicBezTo>
                <a:cubicBezTo>
                  <a:pt x="388250" y="480758"/>
                  <a:pt x="396932" y="471494"/>
                  <a:pt x="396576" y="460436"/>
                </a:cubicBezTo>
                <a:cubicBezTo>
                  <a:pt x="396576" y="449281"/>
                  <a:pt x="387522" y="440228"/>
                  <a:pt x="376367" y="440228"/>
                </a:cubicBezTo>
                <a:close/>
                <a:moveTo>
                  <a:pt x="283085" y="269503"/>
                </a:moveTo>
                <a:cubicBezTo>
                  <a:pt x="283133" y="269503"/>
                  <a:pt x="283197" y="269503"/>
                  <a:pt x="283247" y="269503"/>
                </a:cubicBezTo>
                <a:cubicBezTo>
                  <a:pt x="307449" y="269599"/>
                  <a:pt x="326993" y="289275"/>
                  <a:pt x="326897" y="313477"/>
                </a:cubicBezTo>
                <a:lnTo>
                  <a:pt x="326897" y="339505"/>
                </a:lnTo>
                <a:lnTo>
                  <a:pt x="132085" y="339505"/>
                </a:lnTo>
                <a:lnTo>
                  <a:pt x="132085" y="313477"/>
                </a:lnTo>
                <a:cubicBezTo>
                  <a:pt x="132085" y="289275"/>
                  <a:pt x="151696" y="269664"/>
                  <a:pt x="175898" y="269664"/>
                </a:cubicBezTo>
                <a:lnTo>
                  <a:pt x="283085" y="269664"/>
                </a:lnTo>
                <a:close/>
                <a:moveTo>
                  <a:pt x="229409" y="134993"/>
                </a:moveTo>
                <a:cubicBezTo>
                  <a:pt x="259077" y="134993"/>
                  <a:pt x="283150" y="159002"/>
                  <a:pt x="283247" y="188668"/>
                </a:cubicBezTo>
                <a:cubicBezTo>
                  <a:pt x="283247" y="218400"/>
                  <a:pt x="259141" y="242503"/>
                  <a:pt x="229409" y="242503"/>
                </a:cubicBezTo>
                <a:cubicBezTo>
                  <a:pt x="199743" y="242406"/>
                  <a:pt x="175735" y="218335"/>
                  <a:pt x="175735" y="188668"/>
                </a:cubicBezTo>
                <a:cubicBezTo>
                  <a:pt x="175735" y="159017"/>
                  <a:pt x="199759" y="134993"/>
                  <a:pt x="229409" y="134993"/>
                </a:cubicBezTo>
                <a:close/>
                <a:moveTo>
                  <a:pt x="71134" y="86494"/>
                </a:moveTo>
                <a:cubicBezTo>
                  <a:pt x="62210" y="86494"/>
                  <a:pt x="54967" y="93737"/>
                  <a:pt x="54967" y="102661"/>
                </a:cubicBezTo>
                <a:lnTo>
                  <a:pt x="54967" y="355189"/>
                </a:lnTo>
                <a:cubicBezTo>
                  <a:pt x="54967" y="364113"/>
                  <a:pt x="62210" y="371356"/>
                  <a:pt x="71134" y="371356"/>
                </a:cubicBezTo>
                <a:lnTo>
                  <a:pt x="387846" y="371356"/>
                </a:lnTo>
                <a:cubicBezTo>
                  <a:pt x="396771" y="371356"/>
                  <a:pt x="404013" y="364113"/>
                  <a:pt x="404013" y="355189"/>
                </a:cubicBezTo>
                <a:lnTo>
                  <a:pt x="404174" y="102661"/>
                </a:lnTo>
                <a:cubicBezTo>
                  <a:pt x="404174" y="93737"/>
                  <a:pt x="396932" y="86494"/>
                  <a:pt x="388007" y="86494"/>
                </a:cubicBezTo>
                <a:close/>
                <a:moveTo>
                  <a:pt x="32334" y="0"/>
                </a:moveTo>
                <a:lnTo>
                  <a:pt x="426808" y="0"/>
                </a:lnTo>
                <a:cubicBezTo>
                  <a:pt x="426922" y="0"/>
                  <a:pt x="427019" y="0"/>
                  <a:pt x="427132" y="0"/>
                </a:cubicBezTo>
                <a:cubicBezTo>
                  <a:pt x="444997" y="0"/>
                  <a:pt x="459466" y="14470"/>
                  <a:pt x="459466" y="32334"/>
                </a:cubicBezTo>
                <a:lnTo>
                  <a:pt x="459466" y="587671"/>
                </a:lnTo>
                <a:cubicBezTo>
                  <a:pt x="459466" y="605535"/>
                  <a:pt x="444997" y="620005"/>
                  <a:pt x="427132" y="620005"/>
                </a:cubicBezTo>
                <a:lnTo>
                  <a:pt x="32334" y="620005"/>
                </a:lnTo>
                <a:cubicBezTo>
                  <a:pt x="14469" y="620005"/>
                  <a:pt x="0" y="605535"/>
                  <a:pt x="0" y="587671"/>
                </a:cubicBezTo>
                <a:lnTo>
                  <a:pt x="0" y="32334"/>
                </a:lnTo>
                <a:cubicBezTo>
                  <a:pt x="0" y="14470"/>
                  <a:pt x="14469" y="0"/>
                  <a:pt x="32334" y="0"/>
                </a:cubicBezTo>
                <a:close/>
              </a:path>
            </a:pathLst>
          </a:custGeom>
          <a:solidFill>
            <a:schemeClr val="accent1"/>
          </a:solidFill>
          <a:ln w="6350">
            <a:noFill/>
            <a:round/>
            <a:headEnd/>
            <a:tailEnd/>
          </a:ln>
          <a:effectLst/>
        </p:spPr>
        <p:txBody>
          <a:bodyPr vert="horz" wrap="square" lIns="83210" tIns="41605" rIns="83210" bIns="41605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Tx/>
              <a:buNone/>
              <a:tabLst/>
              <a:defRPr/>
            </a:pPr>
            <a:endParaRPr kumimoji="0" lang="id-ID" sz="1638" b="0" i="0" u="none" strike="noStrike" kern="1200" cap="none" spc="0" normalizeH="0" baseline="0" noProof="0">
              <a:ln>
                <a:noFill/>
              </a:ln>
              <a:solidFill>
                <a:srgbClr val="5B9BD5"/>
              </a:solidFill>
              <a:effectLst/>
              <a:uLnTx/>
              <a:uFillTx/>
              <a:latin typeface="方正兰亭纤黑_GBK"/>
              <a:ea typeface="方正兰亭纤黑_GBK"/>
              <a:cs typeface="+mn-cs"/>
            </a:endParaRP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72EC574C-FE29-E37F-95A1-F1D7ED7D9F0D}"/>
              </a:ext>
            </a:extLst>
          </p:cNvPr>
          <p:cNvSpPr txBox="1"/>
          <p:nvPr/>
        </p:nvSpPr>
        <p:spPr>
          <a:xfrm>
            <a:off x="3810916" y="1691676"/>
            <a:ext cx="1450448" cy="391799"/>
          </a:xfrm>
          <a:prstGeom prst="rect">
            <a:avLst/>
          </a:prstGeom>
          <a:noFill/>
          <a:effectLst/>
        </p:spPr>
        <p:txBody>
          <a:bodyPr wrap="none" lIns="83210" tIns="41605" rIns="83210" bIns="41605" rtlCol="0">
            <a:spAutoFit/>
          </a:bodyPr>
          <a:lstStyle/>
          <a:p>
            <a:r>
              <a:rPr lang="zh-CN" altLang="en-US" sz="2000" dirty="0">
                <a:gradFill>
                  <a:gsLst>
                    <a:gs pos="100000">
                      <a:schemeClr val="accent2"/>
                    </a:gs>
                    <a:gs pos="30000">
                      <a:schemeClr val="accent1"/>
                    </a:gs>
                  </a:gsLst>
                  <a:lin ang="18900000" scaled="1"/>
                </a:gradFill>
                <a:latin typeface="+mj-ea"/>
                <a:ea typeface="+mj-ea"/>
              </a:rPr>
              <a:t>添加小标题</a:t>
            </a:r>
            <a:endParaRPr lang="en-US" sz="2000" dirty="0">
              <a:gradFill>
                <a:gsLst>
                  <a:gs pos="100000">
                    <a:schemeClr val="accent2"/>
                  </a:gs>
                  <a:gs pos="30000">
                    <a:schemeClr val="accent1"/>
                  </a:gs>
                </a:gsLst>
                <a:lin ang="18900000" scaled="1"/>
              </a:gradFill>
              <a:latin typeface="+mj-ea"/>
              <a:ea typeface="+mj-ea"/>
            </a:endParaRPr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id="{FE04C50E-5A38-B760-2A8D-6B6C47C96A5C}"/>
              </a:ext>
            </a:extLst>
          </p:cNvPr>
          <p:cNvSpPr txBox="1"/>
          <p:nvPr/>
        </p:nvSpPr>
        <p:spPr>
          <a:xfrm>
            <a:off x="3846326" y="2090963"/>
            <a:ext cx="3926074" cy="1025819"/>
          </a:xfrm>
          <a:prstGeom prst="rect">
            <a:avLst/>
          </a:prstGeom>
          <a:noFill/>
          <a:effectLst/>
        </p:spPr>
        <p:txBody>
          <a:bodyPr wrap="square" lIns="83210" tIns="41605" rIns="83210" bIns="41605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dirty="0"/>
              <a:t>单击此处输入你的正文，文字是您思想的提炼，为了最终演示发布的良好效果，请尽量言简意赅的阐述观点</a:t>
            </a:r>
            <a:endParaRPr lang="en-US" sz="1600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010191905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Freeform 7">
            <a:extLst>
              <a:ext uri="{FF2B5EF4-FFF2-40B4-BE49-F238E27FC236}">
                <a16:creationId xmlns:a16="http://schemas.microsoft.com/office/drawing/2014/main" id="{09966274-70A2-64D0-8FFB-A0A8D930A73D}"/>
              </a:ext>
            </a:extLst>
          </p:cNvPr>
          <p:cNvSpPr>
            <a:spLocks/>
          </p:cNvSpPr>
          <p:nvPr/>
        </p:nvSpPr>
        <p:spPr bwMode="auto">
          <a:xfrm rot="18900000">
            <a:off x="7478003" y="3279371"/>
            <a:ext cx="1024665" cy="1015453"/>
          </a:xfrm>
          <a:prstGeom prst="rightArrow">
            <a:avLst/>
          </a:prstGeom>
          <a:solidFill>
            <a:schemeClr val="bg1">
              <a:lumMod val="85000"/>
              <a:alpha val="54000"/>
            </a:schemeClr>
          </a:solidFill>
          <a:ln>
            <a:noFill/>
          </a:ln>
          <a:effectLst/>
        </p:spPr>
        <p:txBody>
          <a:bodyPr vert="horz" wrap="square" lIns="60378" tIns="30189" rIns="60378" bIns="30189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Tx/>
              <a:buNone/>
              <a:tabLst/>
              <a:defRPr/>
            </a:pPr>
            <a:endParaRPr kumimoji="0" lang="en-US" sz="1189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Open Sans"/>
              <a:cs typeface="+mn-cs"/>
            </a:endParaRPr>
          </a:p>
        </p:txBody>
      </p:sp>
      <p:sp>
        <p:nvSpPr>
          <p:cNvPr id="55" name="Freeform 6">
            <a:extLst>
              <a:ext uri="{FF2B5EF4-FFF2-40B4-BE49-F238E27FC236}">
                <a16:creationId xmlns:a16="http://schemas.microsoft.com/office/drawing/2014/main" id="{F2E1EFFF-0647-8831-1233-8B05D0A90C03}"/>
              </a:ext>
            </a:extLst>
          </p:cNvPr>
          <p:cNvSpPr>
            <a:spLocks/>
          </p:cNvSpPr>
          <p:nvPr/>
        </p:nvSpPr>
        <p:spPr bwMode="auto">
          <a:xfrm rot="2700000">
            <a:off x="6117122" y="3216147"/>
            <a:ext cx="1002791" cy="1012000"/>
          </a:xfrm>
          <a:prstGeom prst="rightArrow">
            <a:avLst/>
          </a:prstGeom>
          <a:solidFill>
            <a:schemeClr val="bg1">
              <a:lumMod val="85000"/>
              <a:alpha val="54000"/>
            </a:schemeClr>
          </a:solidFill>
          <a:ln>
            <a:noFill/>
          </a:ln>
          <a:effectLst/>
        </p:spPr>
        <p:txBody>
          <a:bodyPr vert="horz" wrap="square" lIns="60378" tIns="30189" rIns="60378" bIns="30189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Tx/>
              <a:buNone/>
              <a:tabLst/>
              <a:defRPr/>
            </a:pPr>
            <a:endParaRPr kumimoji="0" lang="en-US" sz="1189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Open Sans"/>
              <a:cs typeface="+mn-cs"/>
            </a:endParaRPr>
          </a:p>
        </p:txBody>
      </p:sp>
      <p:sp>
        <p:nvSpPr>
          <p:cNvPr id="24" name="Freeform 7">
            <a:extLst>
              <a:ext uri="{FF2B5EF4-FFF2-40B4-BE49-F238E27FC236}">
                <a16:creationId xmlns:a16="http://schemas.microsoft.com/office/drawing/2014/main" id="{9E5FD8E1-9932-DE2C-99D2-F4CCFDCEAB9D}"/>
              </a:ext>
            </a:extLst>
          </p:cNvPr>
          <p:cNvSpPr>
            <a:spLocks/>
          </p:cNvSpPr>
          <p:nvPr/>
        </p:nvSpPr>
        <p:spPr bwMode="auto">
          <a:xfrm rot="18900000">
            <a:off x="4846857" y="3279372"/>
            <a:ext cx="1024665" cy="1015453"/>
          </a:xfrm>
          <a:prstGeom prst="rightArrow">
            <a:avLst/>
          </a:prstGeom>
          <a:solidFill>
            <a:schemeClr val="bg1">
              <a:lumMod val="85000"/>
              <a:alpha val="54000"/>
            </a:schemeClr>
          </a:solidFill>
          <a:ln>
            <a:noFill/>
          </a:ln>
          <a:effectLst/>
        </p:spPr>
        <p:txBody>
          <a:bodyPr vert="horz" wrap="square" lIns="60378" tIns="30189" rIns="60378" bIns="30189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Tx/>
              <a:buNone/>
              <a:tabLst/>
              <a:defRPr/>
            </a:pPr>
            <a:endParaRPr kumimoji="0" lang="en-US" sz="1189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Open Sans"/>
              <a:cs typeface="+mn-cs"/>
            </a:endParaRPr>
          </a:p>
        </p:txBody>
      </p:sp>
      <p:sp>
        <p:nvSpPr>
          <p:cNvPr id="23" name="Freeform 6">
            <a:extLst>
              <a:ext uri="{FF2B5EF4-FFF2-40B4-BE49-F238E27FC236}">
                <a16:creationId xmlns:a16="http://schemas.microsoft.com/office/drawing/2014/main" id="{2F1275F6-82D0-FEBE-9491-1DDD4ADADC10}"/>
              </a:ext>
            </a:extLst>
          </p:cNvPr>
          <p:cNvSpPr>
            <a:spLocks/>
          </p:cNvSpPr>
          <p:nvPr/>
        </p:nvSpPr>
        <p:spPr bwMode="auto">
          <a:xfrm rot="2700000">
            <a:off x="3485976" y="3216148"/>
            <a:ext cx="1002791" cy="1012000"/>
          </a:xfrm>
          <a:prstGeom prst="rightArrow">
            <a:avLst/>
          </a:prstGeom>
          <a:solidFill>
            <a:schemeClr val="bg1">
              <a:lumMod val="85000"/>
              <a:alpha val="54000"/>
            </a:schemeClr>
          </a:solidFill>
          <a:ln>
            <a:noFill/>
          </a:ln>
          <a:effectLst/>
        </p:spPr>
        <p:txBody>
          <a:bodyPr vert="horz" wrap="square" lIns="60378" tIns="30189" rIns="60378" bIns="30189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Tx/>
              <a:buNone/>
              <a:tabLst/>
              <a:defRPr/>
            </a:pPr>
            <a:endParaRPr kumimoji="0" lang="en-US" sz="1189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Open Sans"/>
              <a:cs typeface="+mn-cs"/>
            </a:endParaRPr>
          </a:p>
        </p:txBody>
      </p:sp>
      <p:sp>
        <p:nvSpPr>
          <p:cNvPr id="26" name="Oval 36">
            <a:extLst>
              <a:ext uri="{FF2B5EF4-FFF2-40B4-BE49-F238E27FC236}">
                <a16:creationId xmlns:a16="http://schemas.microsoft.com/office/drawing/2014/main" id="{CF667314-E107-23EC-F90F-8B6A63326B18}"/>
              </a:ext>
            </a:extLst>
          </p:cNvPr>
          <p:cNvSpPr/>
          <p:nvPr/>
        </p:nvSpPr>
        <p:spPr>
          <a:xfrm>
            <a:off x="2959486" y="2578469"/>
            <a:ext cx="1014102" cy="1014099"/>
          </a:xfrm>
          <a:prstGeom prst="ellipse">
            <a:avLst/>
          </a:prstGeom>
          <a:gradFill>
            <a:gsLst>
              <a:gs pos="0">
                <a:schemeClr val="accent1">
                  <a:lumMod val="90000"/>
                  <a:lumOff val="10000"/>
                </a:schemeClr>
              </a:gs>
              <a:gs pos="94000">
                <a:schemeClr val="accent1"/>
              </a:gs>
            </a:gsLst>
            <a:lin ang="2700000" scaled="0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85039" tIns="42520" rIns="85039" bIns="42520" rtlCol="0" anchor="ctr">
            <a:noAutofit/>
          </a:bodyPr>
          <a:lstStyle/>
          <a:p>
            <a:pPr algn="ctr"/>
            <a:endParaRPr lang="en-US" sz="1674" dirty="0"/>
          </a:p>
        </p:txBody>
      </p:sp>
      <p:sp>
        <p:nvSpPr>
          <p:cNvPr id="27" name="Oval 37">
            <a:extLst>
              <a:ext uri="{FF2B5EF4-FFF2-40B4-BE49-F238E27FC236}">
                <a16:creationId xmlns:a16="http://schemas.microsoft.com/office/drawing/2014/main" id="{3F8F6751-FFA8-6E81-673F-2A9CD76D1CD6}"/>
              </a:ext>
            </a:extLst>
          </p:cNvPr>
          <p:cNvSpPr/>
          <p:nvPr/>
        </p:nvSpPr>
        <p:spPr>
          <a:xfrm>
            <a:off x="5562093" y="2578469"/>
            <a:ext cx="1014102" cy="1014099"/>
          </a:xfrm>
          <a:prstGeom prst="ellipse">
            <a:avLst/>
          </a:prstGeom>
          <a:gradFill>
            <a:gsLst>
              <a:gs pos="0">
                <a:schemeClr val="accent1">
                  <a:lumMod val="90000"/>
                  <a:lumOff val="10000"/>
                </a:schemeClr>
              </a:gs>
              <a:gs pos="94000">
                <a:schemeClr val="accent1"/>
              </a:gs>
            </a:gsLst>
            <a:lin ang="2700000" scaled="0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85039" tIns="42520" rIns="85039" bIns="42520" rtlCol="0" anchor="ctr">
            <a:noAutofit/>
          </a:bodyPr>
          <a:lstStyle/>
          <a:p>
            <a:pPr algn="ctr"/>
            <a:endParaRPr lang="en-US" sz="1674" dirty="0"/>
          </a:p>
        </p:txBody>
      </p:sp>
      <p:sp>
        <p:nvSpPr>
          <p:cNvPr id="28" name="Oval 39">
            <a:extLst>
              <a:ext uri="{FF2B5EF4-FFF2-40B4-BE49-F238E27FC236}">
                <a16:creationId xmlns:a16="http://schemas.microsoft.com/office/drawing/2014/main" id="{BC288BC5-CA99-0EE2-FD3F-79E8A327E320}"/>
              </a:ext>
            </a:extLst>
          </p:cNvPr>
          <p:cNvSpPr/>
          <p:nvPr/>
        </p:nvSpPr>
        <p:spPr>
          <a:xfrm>
            <a:off x="8199750" y="2578469"/>
            <a:ext cx="1014102" cy="1014099"/>
          </a:xfrm>
          <a:prstGeom prst="ellipse">
            <a:avLst/>
          </a:prstGeom>
          <a:gradFill>
            <a:gsLst>
              <a:gs pos="0">
                <a:schemeClr val="accent1">
                  <a:lumMod val="90000"/>
                  <a:lumOff val="10000"/>
                </a:schemeClr>
              </a:gs>
              <a:gs pos="94000">
                <a:schemeClr val="accent1"/>
              </a:gs>
            </a:gsLst>
            <a:lin ang="2700000" scaled="0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85039" tIns="42520" rIns="85039" bIns="42520" rtlCol="0" anchor="ctr">
            <a:noAutofit/>
          </a:bodyPr>
          <a:lstStyle/>
          <a:p>
            <a:pPr algn="ctr"/>
            <a:endParaRPr lang="en-US" sz="1674" dirty="0"/>
          </a:p>
        </p:txBody>
      </p:sp>
      <p:sp>
        <p:nvSpPr>
          <p:cNvPr id="29" name="Oval 42">
            <a:extLst>
              <a:ext uri="{FF2B5EF4-FFF2-40B4-BE49-F238E27FC236}">
                <a16:creationId xmlns:a16="http://schemas.microsoft.com/office/drawing/2014/main" id="{7A96FAF6-D8C3-85D1-B335-093DAD72926F}"/>
              </a:ext>
            </a:extLst>
          </p:cNvPr>
          <p:cNvSpPr/>
          <p:nvPr/>
        </p:nvSpPr>
        <p:spPr>
          <a:xfrm>
            <a:off x="6856721" y="3866155"/>
            <a:ext cx="1014102" cy="1014099"/>
          </a:xfrm>
          <a:prstGeom prst="ellipse">
            <a:avLst/>
          </a:prstGeom>
          <a:gradFill>
            <a:gsLst>
              <a:gs pos="0">
                <a:schemeClr val="accent1">
                  <a:lumMod val="90000"/>
                  <a:lumOff val="10000"/>
                </a:schemeClr>
              </a:gs>
              <a:gs pos="94000">
                <a:schemeClr val="accent1"/>
              </a:gs>
            </a:gsLst>
            <a:lin ang="2700000" scaled="0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85039" tIns="42520" rIns="85039" bIns="42520" rtlCol="0" anchor="ctr">
            <a:noAutofit/>
          </a:bodyPr>
          <a:lstStyle/>
          <a:p>
            <a:pPr algn="ctr"/>
            <a:endParaRPr lang="en-US" sz="1674" dirty="0"/>
          </a:p>
        </p:txBody>
      </p:sp>
      <p:sp>
        <p:nvSpPr>
          <p:cNvPr id="30" name="Oval 43">
            <a:extLst>
              <a:ext uri="{FF2B5EF4-FFF2-40B4-BE49-F238E27FC236}">
                <a16:creationId xmlns:a16="http://schemas.microsoft.com/office/drawing/2014/main" id="{F9E3E5DD-F819-3556-100B-2F2C6FDC0360}"/>
              </a:ext>
            </a:extLst>
          </p:cNvPr>
          <p:cNvSpPr/>
          <p:nvPr/>
        </p:nvSpPr>
        <p:spPr>
          <a:xfrm>
            <a:off x="4223932" y="3866155"/>
            <a:ext cx="1014102" cy="1014099"/>
          </a:xfrm>
          <a:prstGeom prst="ellipse">
            <a:avLst/>
          </a:prstGeom>
          <a:gradFill>
            <a:gsLst>
              <a:gs pos="0">
                <a:schemeClr val="accent1">
                  <a:lumMod val="90000"/>
                  <a:lumOff val="10000"/>
                </a:schemeClr>
              </a:gs>
              <a:gs pos="94000">
                <a:schemeClr val="accent1"/>
              </a:gs>
            </a:gsLst>
            <a:lin ang="2700000" scaled="0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85039" tIns="42520" rIns="85039" bIns="42520" rtlCol="0" anchor="ctr">
            <a:noAutofit/>
          </a:bodyPr>
          <a:lstStyle/>
          <a:p>
            <a:pPr algn="ctr"/>
            <a:endParaRPr lang="en-US" sz="1674" dirty="0"/>
          </a:p>
        </p:txBody>
      </p:sp>
      <p:sp>
        <p:nvSpPr>
          <p:cNvPr id="31" name="Freeform 5">
            <a:extLst>
              <a:ext uri="{FF2B5EF4-FFF2-40B4-BE49-F238E27FC236}">
                <a16:creationId xmlns:a16="http://schemas.microsoft.com/office/drawing/2014/main" id="{5C407D06-A296-4160-5AFD-6DE1CA8AD3C5}"/>
              </a:ext>
            </a:extLst>
          </p:cNvPr>
          <p:cNvSpPr>
            <a:spLocks noEditPoints="1"/>
          </p:cNvSpPr>
          <p:nvPr/>
        </p:nvSpPr>
        <p:spPr bwMode="auto">
          <a:xfrm>
            <a:off x="5876678" y="2890724"/>
            <a:ext cx="384932" cy="384930"/>
          </a:xfrm>
          <a:custGeom>
            <a:avLst/>
            <a:gdLst>
              <a:gd name="T0" fmla="*/ 1024 w 2048"/>
              <a:gd name="T1" fmla="*/ 0 h 2048"/>
              <a:gd name="T2" fmla="*/ 0 w 2048"/>
              <a:gd name="T3" fmla="*/ 1024 h 2048"/>
              <a:gd name="T4" fmla="*/ 1024 w 2048"/>
              <a:gd name="T5" fmla="*/ 2048 h 2048"/>
              <a:gd name="T6" fmla="*/ 2048 w 2048"/>
              <a:gd name="T7" fmla="*/ 1024 h 2048"/>
              <a:gd name="T8" fmla="*/ 1024 w 2048"/>
              <a:gd name="T9" fmla="*/ 0 h 2048"/>
              <a:gd name="T10" fmla="*/ 1499 w 2048"/>
              <a:gd name="T11" fmla="*/ 1134 h 2048"/>
              <a:gd name="T12" fmla="*/ 1024 w 2048"/>
              <a:gd name="T13" fmla="*/ 1134 h 2048"/>
              <a:gd name="T14" fmla="*/ 914 w 2048"/>
              <a:gd name="T15" fmla="*/ 1024 h 2048"/>
              <a:gd name="T16" fmla="*/ 914 w 2048"/>
              <a:gd name="T17" fmla="*/ 549 h 2048"/>
              <a:gd name="T18" fmla="*/ 1024 w 2048"/>
              <a:gd name="T19" fmla="*/ 439 h 2048"/>
              <a:gd name="T20" fmla="*/ 1134 w 2048"/>
              <a:gd name="T21" fmla="*/ 549 h 2048"/>
              <a:gd name="T22" fmla="*/ 1134 w 2048"/>
              <a:gd name="T23" fmla="*/ 915 h 2048"/>
              <a:gd name="T24" fmla="*/ 1499 w 2048"/>
              <a:gd name="T25" fmla="*/ 915 h 2048"/>
              <a:gd name="T26" fmla="*/ 1609 w 2048"/>
              <a:gd name="T27" fmla="*/ 1024 h 2048"/>
              <a:gd name="T28" fmla="*/ 1499 w 2048"/>
              <a:gd name="T29" fmla="*/ 1134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048" h="2048">
                <a:moveTo>
                  <a:pt x="1024" y="0"/>
                </a:moveTo>
                <a:cubicBezTo>
                  <a:pt x="459" y="0"/>
                  <a:pt x="0" y="459"/>
                  <a:pt x="0" y="1024"/>
                </a:cubicBezTo>
                <a:cubicBezTo>
                  <a:pt x="0" y="1589"/>
                  <a:pt x="459" y="2048"/>
                  <a:pt x="1024" y="2048"/>
                </a:cubicBezTo>
                <a:cubicBezTo>
                  <a:pt x="1589" y="2048"/>
                  <a:pt x="2048" y="1589"/>
                  <a:pt x="2048" y="1024"/>
                </a:cubicBezTo>
                <a:cubicBezTo>
                  <a:pt x="2048" y="459"/>
                  <a:pt x="1589" y="0"/>
                  <a:pt x="1024" y="0"/>
                </a:cubicBezTo>
                <a:close/>
                <a:moveTo>
                  <a:pt x="1499" y="1134"/>
                </a:moveTo>
                <a:cubicBezTo>
                  <a:pt x="1024" y="1134"/>
                  <a:pt x="1024" y="1134"/>
                  <a:pt x="1024" y="1134"/>
                </a:cubicBezTo>
                <a:cubicBezTo>
                  <a:pt x="963" y="1134"/>
                  <a:pt x="914" y="1085"/>
                  <a:pt x="914" y="1024"/>
                </a:cubicBezTo>
                <a:cubicBezTo>
                  <a:pt x="914" y="549"/>
                  <a:pt x="914" y="549"/>
                  <a:pt x="914" y="549"/>
                </a:cubicBezTo>
                <a:cubicBezTo>
                  <a:pt x="914" y="489"/>
                  <a:pt x="963" y="439"/>
                  <a:pt x="1024" y="439"/>
                </a:cubicBezTo>
                <a:cubicBezTo>
                  <a:pt x="1085" y="439"/>
                  <a:pt x="1134" y="489"/>
                  <a:pt x="1134" y="549"/>
                </a:cubicBezTo>
                <a:cubicBezTo>
                  <a:pt x="1134" y="915"/>
                  <a:pt x="1134" y="915"/>
                  <a:pt x="1134" y="915"/>
                </a:cubicBezTo>
                <a:cubicBezTo>
                  <a:pt x="1499" y="915"/>
                  <a:pt x="1499" y="915"/>
                  <a:pt x="1499" y="915"/>
                </a:cubicBezTo>
                <a:cubicBezTo>
                  <a:pt x="1560" y="915"/>
                  <a:pt x="1609" y="964"/>
                  <a:pt x="1609" y="1024"/>
                </a:cubicBezTo>
                <a:cubicBezTo>
                  <a:pt x="1609" y="1085"/>
                  <a:pt x="1560" y="1134"/>
                  <a:pt x="1499" y="113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85039" tIns="42520" rIns="85039" bIns="425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Tx/>
              <a:buNone/>
              <a:tabLst/>
              <a:defRPr/>
            </a:pPr>
            <a:endParaRPr kumimoji="0" lang="en-US" sz="1674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grpSp>
        <p:nvGrpSpPr>
          <p:cNvPr id="32" name="Group 45">
            <a:extLst>
              <a:ext uri="{FF2B5EF4-FFF2-40B4-BE49-F238E27FC236}">
                <a16:creationId xmlns:a16="http://schemas.microsoft.com/office/drawing/2014/main" id="{9AEF3CD2-AE39-873E-B4C1-D093E396C149}"/>
              </a:ext>
            </a:extLst>
          </p:cNvPr>
          <p:cNvGrpSpPr/>
          <p:nvPr/>
        </p:nvGrpSpPr>
        <p:grpSpPr>
          <a:xfrm>
            <a:off x="3298607" y="2883996"/>
            <a:ext cx="313594" cy="390074"/>
            <a:chOff x="5020950" y="3555670"/>
            <a:chExt cx="242125" cy="301174"/>
          </a:xfrm>
          <a:solidFill>
            <a:srgbClr val="FFFFFF"/>
          </a:solidFill>
        </p:grpSpPr>
        <p:sp>
          <p:nvSpPr>
            <p:cNvPr id="33" name="Freeform 9">
              <a:extLst>
                <a:ext uri="{FF2B5EF4-FFF2-40B4-BE49-F238E27FC236}">
                  <a16:creationId xmlns:a16="http://schemas.microsoft.com/office/drawing/2014/main" id="{DC68919A-56DE-2472-BFFF-F5970EFE0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8333" y="3555670"/>
              <a:ext cx="205216" cy="218504"/>
            </a:xfrm>
            <a:custGeom>
              <a:avLst/>
              <a:gdLst>
                <a:gd name="T0" fmla="*/ 761 w 1393"/>
                <a:gd name="T1" fmla="*/ 0 h 1489"/>
                <a:gd name="T2" fmla="*/ 240 w 1393"/>
                <a:gd name="T3" fmla="*/ 0 h 1489"/>
                <a:gd name="T4" fmla="*/ 93 w 1393"/>
                <a:gd name="T5" fmla="*/ 0 h 1489"/>
                <a:gd name="T6" fmla="*/ 0 w 1393"/>
                <a:gd name="T7" fmla="*/ 93 h 1489"/>
                <a:gd name="T8" fmla="*/ 93 w 1393"/>
                <a:gd name="T9" fmla="*/ 186 h 1489"/>
                <a:gd name="T10" fmla="*/ 147 w 1393"/>
                <a:gd name="T11" fmla="*/ 186 h 1489"/>
                <a:gd name="T12" fmla="*/ 147 w 1393"/>
                <a:gd name="T13" fmla="*/ 938 h 1489"/>
                <a:gd name="T14" fmla="*/ 240 w 1393"/>
                <a:gd name="T15" fmla="*/ 1031 h 1489"/>
                <a:gd name="T16" fmla="*/ 397 w 1393"/>
                <a:gd name="T17" fmla="*/ 1031 h 1489"/>
                <a:gd name="T18" fmla="*/ 462 w 1393"/>
                <a:gd name="T19" fmla="*/ 1004 h 1489"/>
                <a:gd name="T20" fmla="*/ 591 w 1393"/>
                <a:gd name="T21" fmla="*/ 876 h 1489"/>
                <a:gd name="T22" fmla="*/ 591 w 1393"/>
                <a:gd name="T23" fmla="*/ 1100 h 1489"/>
                <a:gd name="T24" fmla="*/ 201 w 1393"/>
                <a:gd name="T25" fmla="*/ 1489 h 1489"/>
                <a:gd name="T26" fmla="*/ 1393 w 1393"/>
                <a:gd name="T27" fmla="*/ 1489 h 1489"/>
                <a:gd name="T28" fmla="*/ 1393 w 1393"/>
                <a:gd name="T29" fmla="*/ 633 h 1489"/>
                <a:gd name="T30" fmla="*/ 761 w 1393"/>
                <a:gd name="T31" fmla="*/ 0 h 1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93" h="1489">
                  <a:moveTo>
                    <a:pt x="761" y="0"/>
                  </a:moveTo>
                  <a:cubicBezTo>
                    <a:pt x="240" y="0"/>
                    <a:pt x="240" y="0"/>
                    <a:pt x="240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41" y="0"/>
                    <a:pt x="0" y="42"/>
                    <a:pt x="0" y="93"/>
                  </a:cubicBezTo>
                  <a:cubicBezTo>
                    <a:pt x="0" y="145"/>
                    <a:pt x="41" y="186"/>
                    <a:pt x="93" y="186"/>
                  </a:cubicBezTo>
                  <a:cubicBezTo>
                    <a:pt x="147" y="186"/>
                    <a:pt x="147" y="186"/>
                    <a:pt x="147" y="186"/>
                  </a:cubicBezTo>
                  <a:cubicBezTo>
                    <a:pt x="147" y="938"/>
                    <a:pt x="147" y="938"/>
                    <a:pt x="147" y="938"/>
                  </a:cubicBezTo>
                  <a:cubicBezTo>
                    <a:pt x="147" y="990"/>
                    <a:pt x="188" y="1031"/>
                    <a:pt x="240" y="1031"/>
                  </a:cubicBezTo>
                  <a:cubicBezTo>
                    <a:pt x="397" y="1031"/>
                    <a:pt x="397" y="1031"/>
                    <a:pt x="397" y="1031"/>
                  </a:cubicBezTo>
                  <a:cubicBezTo>
                    <a:pt x="421" y="1031"/>
                    <a:pt x="445" y="1021"/>
                    <a:pt x="462" y="1004"/>
                  </a:cubicBezTo>
                  <a:cubicBezTo>
                    <a:pt x="591" y="876"/>
                    <a:pt x="591" y="876"/>
                    <a:pt x="591" y="876"/>
                  </a:cubicBezTo>
                  <a:cubicBezTo>
                    <a:pt x="591" y="1100"/>
                    <a:pt x="591" y="1100"/>
                    <a:pt x="591" y="1100"/>
                  </a:cubicBezTo>
                  <a:cubicBezTo>
                    <a:pt x="201" y="1489"/>
                    <a:pt x="201" y="1489"/>
                    <a:pt x="201" y="1489"/>
                  </a:cubicBezTo>
                  <a:cubicBezTo>
                    <a:pt x="1393" y="1489"/>
                    <a:pt x="1393" y="1489"/>
                    <a:pt x="1393" y="1489"/>
                  </a:cubicBezTo>
                  <a:cubicBezTo>
                    <a:pt x="1393" y="633"/>
                    <a:pt x="1393" y="633"/>
                    <a:pt x="1393" y="633"/>
                  </a:cubicBezTo>
                  <a:cubicBezTo>
                    <a:pt x="1393" y="284"/>
                    <a:pt x="1109" y="0"/>
                    <a:pt x="761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5039" tIns="42520" rIns="85039" bIns="425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buClrTx/>
                <a:buSzTx/>
                <a:buFontTx/>
                <a:buNone/>
                <a:tabLst/>
                <a:defRPr/>
              </a:pPr>
              <a:endParaRPr kumimoji="0" lang="en-US" sz="1674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34" name="Freeform 10">
              <a:extLst>
                <a:ext uri="{FF2B5EF4-FFF2-40B4-BE49-F238E27FC236}">
                  <a16:creationId xmlns:a16="http://schemas.microsoft.com/office/drawing/2014/main" id="{32197998-09C6-DCCD-F28E-7F315E6CC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0950" y="3802218"/>
              <a:ext cx="242125" cy="54626"/>
            </a:xfrm>
            <a:custGeom>
              <a:avLst/>
              <a:gdLst>
                <a:gd name="T0" fmla="*/ 0 w 1646"/>
                <a:gd name="T1" fmla="*/ 0 h 372"/>
                <a:gd name="T2" fmla="*/ 0 w 1646"/>
                <a:gd name="T3" fmla="*/ 279 h 372"/>
                <a:gd name="T4" fmla="*/ 93 w 1646"/>
                <a:gd name="T5" fmla="*/ 372 h 372"/>
                <a:gd name="T6" fmla="*/ 1553 w 1646"/>
                <a:gd name="T7" fmla="*/ 372 h 372"/>
                <a:gd name="T8" fmla="*/ 1646 w 1646"/>
                <a:gd name="T9" fmla="*/ 279 h 372"/>
                <a:gd name="T10" fmla="*/ 1646 w 1646"/>
                <a:gd name="T11" fmla="*/ 0 h 372"/>
                <a:gd name="T12" fmla="*/ 0 w 1646"/>
                <a:gd name="T13" fmla="*/ 0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46" h="372">
                  <a:moveTo>
                    <a:pt x="0" y="0"/>
                  </a:moveTo>
                  <a:cubicBezTo>
                    <a:pt x="0" y="279"/>
                    <a:pt x="0" y="279"/>
                    <a:pt x="0" y="279"/>
                  </a:cubicBezTo>
                  <a:cubicBezTo>
                    <a:pt x="0" y="330"/>
                    <a:pt x="42" y="372"/>
                    <a:pt x="93" y="372"/>
                  </a:cubicBezTo>
                  <a:cubicBezTo>
                    <a:pt x="1553" y="372"/>
                    <a:pt x="1553" y="372"/>
                    <a:pt x="1553" y="372"/>
                  </a:cubicBezTo>
                  <a:cubicBezTo>
                    <a:pt x="1604" y="372"/>
                    <a:pt x="1646" y="330"/>
                    <a:pt x="1646" y="279"/>
                  </a:cubicBezTo>
                  <a:cubicBezTo>
                    <a:pt x="1646" y="0"/>
                    <a:pt x="1646" y="0"/>
                    <a:pt x="1646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5039" tIns="42520" rIns="85039" bIns="425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buClrTx/>
                <a:buSzTx/>
                <a:buFontTx/>
                <a:buNone/>
                <a:tabLst/>
                <a:defRPr/>
              </a:pPr>
              <a:endParaRPr kumimoji="0" lang="en-US" sz="1674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sp>
        <p:nvSpPr>
          <p:cNvPr id="35" name="Freeform 14">
            <a:extLst>
              <a:ext uri="{FF2B5EF4-FFF2-40B4-BE49-F238E27FC236}">
                <a16:creationId xmlns:a16="http://schemas.microsoft.com/office/drawing/2014/main" id="{1EC85A1C-3335-D188-2F1F-124C39D1EDEC}"/>
              </a:ext>
            </a:extLst>
          </p:cNvPr>
          <p:cNvSpPr>
            <a:spLocks noEditPoints="1"/>
          </p:cNvSpPr>
          <p:nvPr/>
        </p:nvSpPr>
        <p:spPr bwMode="auto">
          <a:xfrm>
            <a:off x="7135456" y="4128705"/>
            <a:ext cx="474824" cy="461509"/>
          </a:xfrm>
          <a:custGeom>
            <a:avLst/>
            <a:gdLst>
              <a:gd name="T0" fmla="*/ 2119 w 2125"/>
              <a:gd name="T1" fmla="*/ 400 h 2053"/>
              <a:gd name="T2" fmla="*/ 2061 w 2125"/>
              <a:gd name="T3" fmla="*/ 337 h 2053"/>
              <a:gd name="T4" fmla="*/ 1857 w 2125"/>
              <a:gd name="T5" fmla="*/ 269 h 2053"/>
              <a:gd name="T6" fmla="*/ 1789 w 2125"/>
              <a:gd name="T7" fmla="*/ 64 h 2053"/>
              <a:gd name="T8" fmla="*/ 1726 w 2125"/>
              <a:gd name="T9" fmla="*/ 7 h 2053"/>
              <a:gd name="T10" fmla="*/ 1645 w 2125"/>
              <a:gd name="T11" fmla="*/ 30 h 2053"/>
              <a:gd name="T12" fmla="*/ 1399 w 2125"/>
              <a:gd name="T13" fmla="*/ 276 h 2053"/>
              <a:gd name="T14" fmla="*/ 1378 w 2125"/>
              <a:gd name="T15" fmla="*/ 365 h 2053"/>
              <a:gd name="T16" fmla="*/ 1443 w 2125"/>
              <a:gd name="T17" fmla="*/ 560 h 2053"/>
              <a:gd name="T18" fmla="*/ 1293 w 2125"/>
              <a:gd name="T19" fmla="*/ 710 h 2053"/>
              <a:gd name="T20" fmla="*/ 826 w 2125"/>
              <a:gd name="T21" fmla="*/ 547 h 2053"/>
              <a:gd name="T22" fmla="*/ 293 w 2125"/>
              <a:gd name="T23" fmla="*/ 768 h 2053"/>
              <a:gd name="T24" fmla="*/ 293 w 2125"/>
              <a:gd name="T25" fmla="*/ 1832 h 2053"/>
              <a:gd name="T26" fmla="*/ 826 w 2125"/>
              <a:gd name="T27" fmla="*/ 2053 h 2053"/>
              <a:gd name="T28" fmla="*/ 1358 w 2125"/>
              <a:gd name="T29" fmla="*/ 1832 h 2053"/>
              <a:gd name="T30" fmla="*/ 1416 w 2125"/>
              <a:gd name="T31" fmla="*/ 833 h 2053"/>
              <a:gd name="T32" fmla="*/ 1566 w 2125"/>
              <a:gd name="T33" fmla="*/ 683 h 2053"/>
              <a:gd name="T34" fmla="*/ 1761 w 2125"/>
              <a:gd name="T35" fmla="*/ 748 h 2053"/>
              <a:gd name="T36" fmla="*/ 1788 w 2125"/>
              <a:gd name="T37" fmla="*/ 752 h 2053"/>
              <a:gd name="T38" fmla="*/ 1850 w 2125"/>
              <a:gd name="T39" fmla="*/ 727 h 2053"/>
              <a:gd name="T40" fmla="*/ 2095 w 2125"/>
              <a:gd name="T41" fmla="*/ 481 h 2053"/>
              <a:gd name="T42" fmla="*/ 2119 w 2125"/>
              <a:gd name="T43" fmla="*/ 400 h 2053"/>
              <a:gd name="T44" fmla="*/ 1235 w 2125"/>
              <a:gd name="T45" fmla="*/ 1710 h 2053"/>
              <a:gd name="T46" fmla="*/ 826 w 2125"/>
              <a:gd name="T47" fmla="*/ 1879 h 2053"/>
              <a:gd name="T48" fmla="*/ 416 w 2125"/>
              <a:gd name="T49" fmla="*/ 1710 h 2053"/>
              <a:gd name="T50" fmla="*/ 416 w 2125"/>
              <a:gd name="T51" fmla="*/ 890 h 2053"/>
              <a:gd name="T52" fmla="*/ 826 w 2125"/>
              <a:gd name="T53" fmla="*/ 721 h 2053"/>
              <a:gd name="T54" fmla="*/ 1169 w 2125"/>
              <a:gd name="T55" fmla="*/ 834 h 2053"/>
              <a:gd name="T56" fmla="*/ 1044 w 2125"/>
              <a:gd name="T57" fmla="*/ 959 h 2053"/>
              <a:gd name="T58" fmla="*/ 826 w 2125"/>
              <a:gd name="T59" fmla="*/ 895 h 2053"/>
              <a:gd name="T60" fmla="*/ 539 w 2125"/>
              <a:gd name="T61" fmla="*/ 1013 h 2053"/>
              <a:gd name="T62" fmla="*/ 420 w 2125"/>
              <a:gd name="T63" fmla="*/ 1300 h 2053"/>
              <a:gd name="T64" fmla="*/ 539 w 2125"/>
              <a:gd name="T65" fmla="*/ 1587 h 2053"/>
              <a:gd name="T66" fmla="*/ 826 w 2125"/>
              <a:gd name="T67" fmla="*/ 1705 h 2053"/>
              <a:gd name="T68" fmla="*/ 1112 w 2125"/>
              <a:gd name="T69" fmla="*/ 1587 h 2053"/>
              <a:gd name="T70" fmla="*/ 1167 w 2125"/>
              <a:gd name="T71" fmla="*/ 1081 h 2053"/>
              <a:gd name="T72" fmla="*/ 1292 w 2125"/>
              <a:gd name="T73" fmla="*/ 957 h 2053"/>
              <a:gd name="T74" fmla="*/ 1235 w 2125"/>
              <a:gd name="T75" fmla="*/ 1710 h 2053"/>
              <a:gd name="T76" fmla="*/ 764 w 2125"/>
              <a:gd name="T77" fmla="*/ 1361 h 2053"/>
              <a:gd name="T78" fmla="*/ 826 w 2125"/>
              <a:gd name="T79" fmla="*/ 1387 h 2053"/>
              <a:gd name="T80" fmla="*/ 887 w 2125"/>
              <a:gd name="T81" fmla="*/ 1361 h 2053"/>
              <a:gd name="T82" fmla="*/ 1039 w 2125"/>
              <a:gd name="T83" fmla="*/ 1210 h 2053"/>
              <a:gd name="T84" fmla="*/ 990 w 2125"/>
              <a:gd name="T85" fmla="*/ 1464 h 2053"/>
              <a:gd name="T86" fmla="*/ 826 w 2125"/>
              <a:gd name="T87" fmla="*/ 1532 h 2053"/>
              <a:gd name="T88" fmla="*/ 662 w 2125"/>
              <a:gd name="T89" fmla="*/ 1464 h 2053"/>
              <a:gd name="T90" fmla="*/ 594 w 2125"/>
              <a:gd name="T91" fmla="*/ 1300 h 2053"/>
              <a:gd name="T92" fmla="*/ 662 w 2125"/>
              <a:gd name="T93" fmla="*/ 1136 h 2053"/>
              <a:gd name="T94" fmla="*/ 826 w 2125"/>
              <a:gd name="T95" fmla="*/ 1068 h 2053"/>
              <a:gd name="T96" fmla="*/ 916 w 2125"/>
              <a:gd name="T97" fmla="*/ 1087 h 2053"/>
              <a:gd name="T98" fmla="*/ 764 w 2125"/>
              <a:gd name="T99" fmla="*/ 1239 h 2053"/>
              <a:gd name="T100" fmla="*/ 764 w 2125"/>
              <a:gd name="T101" fmla="*/ 1361 h 20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125" h="2053">
                <a:moveTo>
                  <a:pt x="2119" y="400"/>
                </a:moveTo>
                <a:cubicBezTo>
                  <a:pt x="2112" y="370"/>
                  <a:pt x="2090" y="347"/>
                  <a:pt x="2061" y="337"/>
                </a:cubicBezTo>
                <a:cubicBezTo>
                  <a:pt x="1857" y="269"/>
                  <a:pt x="1857" y="269"/>
                  <a:pt x="1857" y="269"/>
                </a:cubicBezTo>
                <a:cubicBezTo>
                  <a:pt x="1789" y="64"/>
                  <a:pt x="1789" y="64"/>
                  <a:pt x="1789" y="64"/>
                </a:cubicBezTo>
                <a:cubicBezTo>
                  <a:pt x="1779" y="36"/>
                  <a:pt x="1756" y="14"/>
                  <a:pt x="1726" y="7"/>
                </a:cubicBezTo>
                <a:cubicBezTo>
                  <a:pt x="1697" y="0"/>
                  <a:pt x="1666" y="9"/>
                  <a:pt x="1645" y="30"/>
                </a:cubicBezTo>
                <a:cubicBezTo>
                  <a:pt x="1399" y="276"/>
                  <a:pt x="1399" y="276"/>
                  <a:pt x="1399" y="276"/>
                </a:cubicBezTo>
                <a:cubicBezTo>
                  <a:pt x="1376" y="299"/>
                  <a:pt x="1368" y="334"/>
                  <a:pt x="1378" y="365"/>
                </a:cubicBezTo>
                <a:cubicBezTo>
                  <a:pt x="1443" y="560"/>
                  <a:pt x="1443" y="560"/>
                  <a:pt x="1443" y="560"/>
                </a:cubicBezTo>
                <a:cubicBezTo>
                  <a:pt x="1293" y="710"/>
                  <a:pt x="1293" y="710"/>
                  <a:pt x="1293" y="710"/>
                </a:cubicBezTo>
                <a:cubicBezTo>
                  <a:pt x="1161" y="604"/>
                  <a:pt x="998" y="547"/>
                  <a:pt x="826" y="547"/>
                </a:cubicBezTo>
                <a:cubicBezTo>
                  <a:pt x="625" y="547"/>
                  <a:pt x="436" y="625"/>
                  <a:pt x="293" y="768"/>
                </a:cubicBezTo>
                <a:cubicBezTo>
                  <a:pt x="0" y="1061"/>
                  <a:pt x="0" y="1539"/>
                  <a:pt x="293" y="1832"/>
                </a:cubicBezTo>
                <a:cubicBezTo>
                  <a:pt x="436" y="1975"/>
                  <a:pt x="625" y="2053"/>
                  <a:pt x="826" y="2053"/>
                </a:cubicBezTo>
                <a:cubicBezTo>
                  <a:pt x="1027" y="2053"/>
                  <a:pt x="1216" y="1975"/>
                  <a:pt x="1358" y="1832"/>
                </a:cubicBezTo>
                <a:cubicBezTo>
                  <a:pt x="1631" y="1560"/>
                  <a:pt x="1650" y="1128"/>
                  <a:pt x="1416" y="833"/>
                </a:cubicBezTo>
                <a:cubicBezTo>
                  <a:pt x="1566" y="683"/>
                  <a:pt x="1566" y="683"/>
                  <a:pt x="1566" y="683"/>
                </a:cubicBezTo>
                <a:cubicBezTo>
                  <a:pt x="1761" y="748"/>
                  <a:pt x="1761" y="748"/>
                  <a:pt x="1761" y="748"/>
                </a:cubicBezTo>
                <a:cubicBezTo>
                  <a:pt x="1770" y="751"/>
                  <a:pt x="1779" y="752"/>
                  <a:pt x="1788" y="752"/>
                </a:cubicBezTo>
                <a:cubicBezTo>
                  <a:pt x="1811" y="752"/>
                  <a:pt x="1833" y="743"/>
                  <a:pt x="1850" y="727"/>
                </a:cubicBezTo>
                <a:cubicBezTo>
                  <a:pt x="2095" y="481"/>
                  <a:pt x="2095" y="481"/>
                  <a:pt x="2095" y="481"/>
                </a:cubicBezTo>
                <a:cubicBezTo>
                  <a:pt x="2117" y="460"/>
                  <a:pt x="2125" y="429"/>
                  <a:pt x="2119" y="400"/>
                </a:cubicBezTo>
                <a:close/>
                <a:moveTo>
                  <a:pt x="1235" y="1710"/>
                </a:moveTo>
                <a:cubicBezTo>
                  <a:pt x="1126" y="1819"/>
                  <a:pt x="980" y="1879"/>
                  <a:pt x="826" y="1879"/>
                </a:cubicBezTo>
                <a:cubicBezTo>
                  <a:pt x="671" y="1879"/>
                  <a:pt x="526" y="1819"/>
                  <a:pt x="416" y="1710"/>
                </a:cubicBezTo>
                <a:cubicBezTo>
                  <a:pt x="190" y="1484"/>
                  <a:pt x="190" y="1116"/>
                  <a:pt x="416" y="890"/>
                </a:cubicBezTo>
                <a:cubicBezTo>
                  <a:pt x="526" y="781"/>
                  <a:pt x="671" y="721"/>
                  <a:pt x="826" y="721"/>
                </a:cubicBezTo>
                <a:cubicBezTo>
                  <a:pt x="951" y="721"/>
                  <a:pt x="1070" y="760"/>
                  <a:pt x="1169" y="834"/>
                </a:cubicBezTo>
                <a:cubicBezTo>
                  <a:pt x="1044" y="959"/>
                  <a:pt x="1044" y="959"/>
                  <a:pt x="1044" y="959"/>
                </a:cubicBezTo>
                <a:cubicBezTo>
                  <a:pt x="980" y="917"/>
                  <a:pt x="904" y="895"/>
                  <a:pt x="826" y="895"/>
                </a:cubicBezTo>
                <a:cubicBezTo>
                  <a:pt x="717" y="895"/>
                  <a:pt x="616" y="937"/>
                  <a:pt x="539" y="1013"/>
                </a:cubicBezTo>
                <a:cubicBezTo>
                  <a:pt x="463" y="1090"/>
                  <a:pt x="420" y="1192"/>
                  <a:pt x="420" y="1300"/>
                </a:cubicBezTo>
                <a:cubicBezTo>
                  <a:pt x="420" y="1408"/>
                  <a:pt x="463" y="1510"/>
                  <a:pt x="539" y="1587"/>
                </a:cubicBezTo>
                <a:cubicBezTo>
                  <a:pt x="616" y="1663"/>
                  <a:pt x="717" y="1705"/>
                  <a:pt x="826" y="1705"/>
                </a:cubicBezTo>
                <a:cubicBezTo>
                  <a:pt x="934" y="1705"/>
                  <a:pt x="1036" y="1663"/>
                  <a:pt x="1112" y="1587"/>
                </a:cubicBezTo>
                <a:cubicBezTo>
                  <a:pt x="1249" y="1450"/>
                  <a:pt x="1268" y="1238"/>
                  <a:pt x="1167" y="1081"/>
                </a:cubicBezTo>
                <a:cubicBezTo>
                  <a:pt x="1292" y="957"/>
                  <a:pt x="1292" y="957"/>
                  <a:pt x="1292" y="957"/>
                </a:cubicBezTo>
                <a:cubicBezTo>
                  <a:pt x="1459" y="1183"/>
                  <a:pt x="1440" y="1505"/>
                  <a:pt x="1235" y="1710"/>
                </a:cubicBezTo>
                <a:close/>
                <a:moveTo>
                  <a:pt x="764" y="1361"/>
                </a:moveTo>
                <a:cubicBezTo>
                  <a:pt x="781" y="1378"/>
                  <a:pt x="804" y="1387"/>
                  <a:pt x="826" y="1387"/>
                </a:cubicBezTo>
                <a:cubicBezTo>
                  <a:pt x="848" y="1387"/>
                  <a:pt x="870" y="1378"/>
                  <a:pt x="887" y="1361"/>
                </a:cubicBezTo>
                <a:cubicBezTo>
                  <a:pt x="1039" y="1210"/>
                  <a:pt x="1039" y="1210"/>
                  <a:pt x="1039" y="1210"/>
                </a:cubicBezTo>
                <a:cubicBezTo>
                  <a:pt x="1075" y="1294"/>
                  <a:pt x="1058" y="1395"/>
                  <a:pt x="990" y="1464"/>
                </a:cubicBezTo>
                <a:cubicBezTo>
                  <a:pt x="946" y="1508"/>
                  <a:pt x="888" y="1532"/>
                  <a:pt x="826" y="1532"/>
                </a:cubicBezTo>
                <a:cubicBezTo>
                  <a:pt x="764" y="1532"/>
                  <a:pt x="706" y="1508"/>
                  <a:pt x="662" y="1464"/>
                </a:cubicBezTo>
                <a:cubicBezTo>
                  <a:pt x="618" y="1420"/>
                  <a:pt x="594" y="1362"/>
                  <a:pt x="594" y="1300"/>
                </a:cubicBezTo>
                <a:cubicBezTo>
                  <a:pt x="594" y="1238"/>
                  <a:pt x="618" y="1180"/>
                  <a:pt x="662" y="1136"/>
                </a:cubicBezTo>
                <a:cubicBezTo>
                  <a:pt x="706" y="1092"/>
                  <a:pt x="764" y="1068"/>
                  <a:pt x="826" y="1068"/>
                </a:cubicBezTo>
                <a:cubicBezTo>
                  <a:pt x="857" y="1068"/>
                  <a:pt x="888" y="1075"/>
                  <a:pt x="916" y="1087"/>
                </a:cubicBezTo>
                <a:cubicBezTo>
                  <a:pt x="764" y="1239"/>
                  <a:pt x="764" y="1239"/>
                  <a:pt x="764" y="1239"/>
                </a:cubicBezTo>
                <a:cubicBezTo>
                  <a:pt x="730" y="1273"/>
                  <a:pt x="730" y="1328"/>
                  <a:pt x="764" y="136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85039" tIns="42520" rIns="85039" bIns="425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Tx/>
              <a:buNone/>
              <a:tabLst/>
              <a:defRPr/>
            </a:pPr>
            <a:endParaRPr kumimoji="0" lang="en-US" sz="1674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grpSp>
        <p:nvGrpSpPr>
          <p:cNvPr id="36" name="Group 49">
            <a:extLst>
              <a:ext uri="{FF2B5EF4-FFF2-40B4-BE49-F238E27FC236}">
                <a16:creationId xmlns:a16="http://schemas.microsoft.com/office/drawing/2014/main" id="{A1D7DDB7-BBD2-BE39-0F3D-AEDE626179F5}"/>
              </a:ext>
            </a:extLst>
          </p:cNvPr>
          <p:cNvGrpSpPr/>
          <p:nvPr/>
        </p:nvGrpSpPr>
        <p:grpSpPr>
          <a:xfrm>
            <a:off x="8529727" y="2905393"/>
            <a:ext cx="354109" cy="352434"/>
            <a:chOff x="9514705" y="3550719"/>
            <a:chExt cx="314470" cy="312986"/>
          </a:xfrm>
          <a:solidFill>
            <a:srgbClr val="FFFFFF"/>
          </a:solidFill>
        </p:grpSpPr>
        <p:sp>
          <p:nvSpPr>
            <p:cNvPr id="37" name="Rectangle 18">
              <a:extLst>
                <a:ext uri="{FF2B5EF4-FFF2-40B4-BE49-F238E27FC236}">
                  <a16:creationId xmlns:a16="http://schemas.microsoft.com/office/drawing/2014/main" id="{08E955CD-BECA-B768-9CE2-005F91CF40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57916" y="3730837"/>
              <a:ext cx="28051" cy="28052"/>
            </a:xfrm>
            <a:prstGeom prst="rect">
              <a:avLst/>
            </a:pr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85039" tIns="42520" rIns="85039" bIns="425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buClrTx/>
                <a:buSzTx/>
                <a:buFontTx/>
                <a:buNone/>
                <a:tabLst/>
                <a:defRPr/>
              </a:pPr>
              <a:endParaRPr kumimoji="0" lang="en-US" sz="1674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38" name="Freeform 19">
              <a:extLst>
                <a:ext uri="{FF2B5EF4-FFF2-40B4-BE49-F238E27FC236}">
                  <a16:creationId xmlns:a16="http://schemas.microsoft.com/office/drawing/2014/main" id="{2C36D84B-3FFE-579D-61FF-D94D03963D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14708" y="3550719"/>
              <a:ext cx="314467" cy="152068"/>
            </a:xfrm>
            <a:custGeom>
              <a:avLst/>
              <a:gdLst>
                <a:gd name="T0" fmla="*/ 1955 w 2048"/>
                <a:gd name="T1" fmla="*/ 372 h 993"/>
                <a:gd name="T2" fmla="*/ 1427 w 2048"/>
                <a:gd name="T3" fmla="*/ 372 h 993"/>
                <a:gd name="T4" fmla="*/ 1427 w 2048"/>
                <a:gd name="T5" fmla="*/ 93 h 993"/>
                <a:gd name="T6" fmla="*/ 1334 w 2048"/>
                <a:gd name="T7" fmla="*/ 0 h 993"/>
                <a:gd name="T8" fmla="*/ 714 w 2048"/>
                <a:gd name="T9" fmla="*/ 0 h 993"/>
                <a:gd name="T10" fmla="*/ 621 w 2048"/>
                <a:gd name="T11" fmla="*/ 93 h 993"/>
                <a:gd name="T12" fmla="*/ 621 w 2048"/>
                <a:gd name="T13" fmla="*/ 372 h 993"/>
                <a:gd name="T14" fmla="*/ 93 w 2048"/>
                <a:gd name="T15" fmla="*/ 372 h 993"/>
                <a:gd name="T16" fmla="*/ 0 w 2048"/>
                <a:gd name="T17" fmla="*/ 465 h 993"/>
                <a:gd name="T18" fmla="*/ 0 w 2048"/>
                <a:gd name="T19" fmla="*/ 781 h 993"/>
                <a:gd name="T20" fmla="*/ 93 w 2048"/>
                <a:gd name="T21" fmla="*/ 804 h 993"/>
                <a:gd name="T22" fmla="*/ 186 w 2048"/>
                <a:gd name="T23" fmla="*/ 827 h 993"/>
                <a:gd name="T24" fmla="*/ 849 w 2048"/>
                <a:gd name="T25" fmla="*/ 993 h 993"/>
                <a:gd name="T26" fmla="*/ 1199 w 2048"/>
                <a:gd name="T27" fmla="*/ 993 h 993"/>
                <a:gd name="T28" fmla="*/ 1862 w 2048"/>
                <a:gd name="T29" fmla="*/ 827 h 993"/>
                <a:gd name="T30" fmla="*/ 1955 w 2048"/>
                <a:gd name="T31" fmla="*/ 804 h 993"/>
                <a:gd name="T32" fmla="*/ 2048 w 2048"/>
                <a:gd name="T33" fmla="*/ 781 h 993"/>
                <a:gd name="T34" fmla="*/ 2048 w 2048"/>
                <a:gd name="T35" fmla="*/ 465 h 993"/>
                <a:gd name="T36" fmla="*/ 1955 w 2048"/>
                <a:gd name="T37" fmla="*/ 372 h 993"/>
                <a:gd name="T38" fmla="*/ 1241 w 2048"/>
                <a:gd name="T39" fmla="*/ 372 h 993"/>
                <a:gd name="T40" fmla="*/ 807 w 2048"/>
                <a:gd name="T41" fmla="*/ 372 h 993"/>
                <a:gd name="T42" fmla="*/ 807 w 2048"/>
                <a:gd name="T43" fmla="*/ 186 h 993"/>
                <a:gd name="T44" fmla="*/ 1241 w 2048"/>
                <a:gd name="T45" fmla="*/ 186 h 993"/>
                <a:gd name="T46" fmla="*/ 1241 w 2048"/>
                <a:gd name="T47" fmla="*/ 372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48" h="993">
                  <a:moveTo>
                    <a:pt x="1955" y="372"/>
                  </a:moveTo>
                  <a:cubicBezTo>
                    <a:pt x="1427" y="372"/>
                    <a:pt x="1427" y="372"/>
                    <a:pt x="1427" y="372"/>
                  </a:cubicBezTo>
                  <a:cubicBezTo>
                    <a:pt x="1427" y="93"/>
                    <a:pt x="1427" y="93"/>
                    <a:pt x="1427" y="93"/>
                  </a:cubicBezTo>
                  <a:cubicBezTo>
                    <a:pt x="1427" y="42"/>
                    <a:pt x="1386" y="0"/>
                    <a:pt x="1334" y="0"/>
                  </a:cubicBezTo>
                  <a:cubicBezTo>
                    <a:pt x="714" y="0"/>
                    <a:pt x="714" y="0"/>
                    <a:pt x="714" y="0"/>
                  </a:cubicBezTo>
                  <a:cubicBezTo>
                    <a:pt x="662" y="0"/>
                    <a:pt x="621" y="42"/>
                    <a:pt x="621" y="93"/>
                  </a:cubicBezTo>
                  <a:cubicBezTo>
                    <a:pt x="621" y="372"/>
                    <a:pt x="621" y="372"/>
                    <a:pt x="621" y="372"/>
                  </a:cubicBezTo>
                  <a:cubicBezTo>
                    <a:pt x="93" y="372"/>
                    <a:pt x="93" y="372"/>
                    <a:pt x="93" y="372"/>
                  </a:cubicBezTo>
                  <a:cubicBezTo>
                    <a:pt x="42" y="372"/>
                    <a:pt x="0" y="414"/>
                    <a:pt x="0" y="465"/>
                  </a:cubicBezTo>
                  <a:cubicBezTo>
                    <a:pt x="0" y="781"/>
                    <a:pt x="0" y="781"/>
                    <a:pt x="0" y="781"/>
                  </a:cubicBezTo>
                  <a:cubicBezTo>
                    <a:pt x="93" y="804"/>
                    <a:pt x="93" y="804"/>
                    <a:pt x="93" y="804"/>
                  </a:cubicBezTo>
                  <a:cubicBezTo>
                    <a:pt x="186" y="827"/>
                    <a:pt x="186" y="827"/>
                    <a:pt x="186" y="827"/>
                  </a:cubicBezTo>
                  <a:cubicBezTo>
                    <a:pt x="849" y="993"/>
                    <a:pt x="849" y="993"/>
                    <a:pt x="849" y="993"/>
                  </a:cubicBezTo>
                  <a:cubicBezTo>
                    <a:pt x="1199" y="993"/>
                    <a:pt x="1199" y="993"/>
                    <a:pt x="1199" y="993"/>
                  </a:cubicBezTo>
                  <a:cubicBezTo>
                    <a:pt x="1862" y="827"/>
                    <a:pt x="1862" y="827"/>
                    <a:pt x="1862" y="827"/>
                  </a:cubicBezTo>
                  <a:cubicBezTo>
                    <a:pt x="1955" y="804"/>
                    <a:pt x="1955" y="804"/>
                    <a:pt x="1955" y="804"/>
                  </a:cubicBezTo>
                  <a:cubicBezTo>
                    <a:pt x="2048" y="781"/>
                    <a:pt x="2048" y="781"/>
                    <a:pt x="2048" y="781"/>
                  </a:cubicBezTo>
                  <a:cubicBezTo>
                    <a:pt x="2048" y="465"/>
                    <a:pt x="2048" y="465"/>
                    <a:pt x="2048" y="465"/>
                  </a:cubicBezTo>
                  <a:cubicBezTo>
                    <a:pt x="2048" y="414"/>
                    <a:pt x="2006" y="372"/>
                    <a:pt x="1955" y="372"/>
                  </a:cubicBezTo>
                  <a:close/>
                  <a:moveTo>
                    <a:pt x="1241" y="372"/>
                  </a:moveTo>
                  <a:cubicBezTo>
                    <a:pt x="807" y="372"/>
                    <a:pt x="807" y="372"/>
                    <a:pt x="807" y="372"/>
                  </a:cubicBezTo>
                  <a:cubicBezTo>
                    <a:pt x="807" y="186"/>
                    <a:pt x="807" y="186"/>
                    <a:pt x="807" y="186"/>
                  </a:cubicBezTo>
                  <a:cubicBezTo>
                    <a:pt x="1241" y="186"/>
                    <a:pt x="1241" y="186"/>
                    <a:pt x="1241" y="186"/>
                  </a:cubicBezTo>
                  <a:lnTo>
                    <a:pt x="1241" y="372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5039" tIns="42520" rIns="85039" bIns="425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buClrTx/>
                <a:buSzTx/>
                <a:buFontTx/>
                <a:buNone/>
                <a:tabLst/>
                <a:defRPr/>
              </a:pPr>
              <a:endParaRPr kumimoji="0" lang="en-US" sz="1674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39" name="Freeform 20">
              <a:extLst>
                <a:ext uri="{FF2B5EF4-FFF2-40B4-BE49-F238E27FC236}">
                  <a16:creationId xmlns:a16="http://schemas.microsoft.com/office/drawing/2014/main" id="{9319E445-C0B9-2E80-2FDC-B35C91FEA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4705" y="3699828"/>
              <a:ext cx="314467" cy="163877"/>
            </a:xfrm>
            <a:custGeom>
              <a:avLst/>
              <a:gdLst>
                <a:gd name="T0" fmla="*/ 1955 w 2048"/>
                <a:gd name="T1" fmla="*/ 23 h 1075"/>
                <a:gd name="T2" fmla="*/ 1862 w 2048"/>
                <a:gd name="T3" fmla="*/ 46 h 1075"/>
                <a:gd name="T4" fmla="*/ 1303 w 2048"/>
                <a:gd name="T5" fmla="*/ 186 h 1075"/>
                <a:gd name="T6" fmla="*/ 1303 w 2048"/>
                <a:gd name="T7" fmla="*/ 485 h 1075"/>
                <a:gd name="T8" fmla="*/ 1210 w 2048"/>
                <a:gd name="T9" fmla="*/ 579 h 1075"/>
                <a:gd name="T10" fmla="*/ 838 w 2048"/>
                <a:gd name="T11" fmla="*/ 579 h 1075"/>
                <a:gd name="T12" fmla="*/ 745 w 2048"/>
                <a:gd name="T13" fmla="*/ 485 h 1075"/>
                <a:gd name="T14" fmla="*/ 745 w 2048"/>
                <a:gd name="T15" fmla="*/ 186 h 1075"/>
                <a:gd name="T16" fmla="*/ 186 w 2048"/>
                <a:gd name="T17" fmla="*/ 46 h 1075"/>
                <a:gd name="T18" fmla="*/ 93 w 2048"/>
                <a:gd name="T19" fmla="*/ 23 h 1075"/>
                <a:gd name="T20" fmla="*/ 0 w 2048"/>
                <a:gd name="T21" fmla="*/ 0 h 1075"/>
                <a:gd name="T22" fmla="*/ 0 w 2048"/>
                <a:gd name="T23" fmla="*/ 982 h 1075"/>
                <a:gd name="T24" fmla="*/ 93 w 2048"/>
                <a:gd name="T25" fmla="*/ 1075 h 1075"/>
                <a:gd name="T26" fmla="*/ 1955 w 2048"/>
                <a:gd name="T27" fmla="*/ 1075 h 1075"/>
                <a:gd name="T28" fmla="*/ 2048 w 2048"/>
                <a:gd name="T29" fmla="*/ 982 h 1075"/>
                <a:gd name="T30" fmla="*/ 2048 w 2048"/>
                <a:gd name="T31" fmla="*/ 0 h 1075"/>
                <a:gd name="T32" fmla="*/ 1955 w 2048"/>
                <a:gd name="T33" fmla="*/ 23 h 10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48" h="1075">
                  <a:moveTo>
                    <a:pt x="1955" y="23"/>
                  </a:moveTo>
                  <a:cubicBezTo>
                    <a:pt x="1862" y="46"/>
                    <a:pt x="1862" y="46"/>
                    <a:pt x="1862" y="46"/>
                  </a:cubicBezTo>
                  <a:cubicBezTo>
                    <a:pt x="1303" y="186"/>
                    <a:pt x="1303" y="186"/>
                    <a:pt x="1303" y="186"/>
                  </a:cubicBezTo>
                  <a:cubicBezTo>
                    <a:pt x="1303" y="485"/>
                    <a:pt x="1303" y="485"/>
                    <a:pt x="1303" y="485"/>
                  </a:cubicBezTo>
                  <a:cubicBezTo>
                    <a:pt x="1303" y="537"/>
                    <a:pt x="1262" y="579"/>
                    <a:pt x="1210" y="579"/>
                  </a:cubicBezTo>
                  <a:cubicBezTo>
                    <a:pt x="838" y="579"/>
                    <a:pt x="838" y="579"/>
                    <a:pt x="838" y="579"/>
                  </a:cubicBezTo>
                  <a:cubicBezTo>
                    <a:pt x="786" y="579"/>
                    <a:pt x="745" y="537"/>
                    <a:pt x="745" y="485"/>
                  </a:cubicBezTo>
                  <a:cubicBezTo>
                    <a:pt x="745" y="186"/>
                    <a:pt x="745" y="186"/>
                    <a:pt x="745" y="18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93" y="23"/>
                    <a:pt x="93" y="23"/>
                    <a:pt x="93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82"/>
                    <a:pt x="0" y="982"/>
                    <a:pt x="0" y="982"/>
                  </a:cubicBezTo>
                  <a:cubicBezTo>
                    <a:pt x="0" y="1033"/>
                    <a:pt x="42" y="1075"/>
                    <a:pt x="93" y="1075"/>
                  </a:cubicBezTo>
                  <a:cubicBezTo>
                    <a:pt x="1955" y="1075"/>
                    <a:pt x="1955" y="1075"/>
                    <a:pt x="1955" y="1075"/>
                  </a:cubicBezTo>
                  <a:cubicBezTo>
                    <a:pt x="2006" y="1075"/>
                    <a:pt x="2048" y="1033"/>
                    <a:pt x="2048" y="982"/>
                  </a:cubicBezTo>
                  <a:cubicBezTo>
                    <a:pt x="2048" y="0"/>
                    <a:pt x="2048" y="0"/>
                    <a:pt x="2048" y="0"/>
                  </a:cubicBezTo>
                  <a:lnTo>
                    <a:pt x="1955" y="23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5039" tIns="42520" rIns="85039" bIns="425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buClrTx/>
                <a:buSzTx/>
                <a:buFontTx/>
                <a:buNone/>
                <a:tabLst/>
                <a:defRPr/>
              </a:pPr>
              <a:endParaRPr kumimoji="0" lang="en-US" sz="1674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grpSp>
        <p:nvGrpSpPr>
          <p:cNvPr id="40" name="Group 57">
            <a:extLst>
              <a:ext uri="{FF2B5EF4-FFF2-40B4-BE49-F238E27FC236}">
                <a16:creationId xmlns:a16="http://schemas.microsoft.com/office/drawing/2014/main" id="{D84C1AB5-0DCB-4D74-0D6A-D034B5CFA0CA}"/>
              </a:ext>
            </a:extLst>
          </p:cNvPr>
          <p:cNvGrpSpPr/>
          <p:nvPr/>
        </p:nvGrpSpPr>
        <p:grpSpPr>
          <a:xfrm>
            <a:off x="4555458" y="4161265"/>
            <a:ext cx="386582" cy="426965"/>
            <a:chOff x="5654405" y="2244945"/>
            <a:chExt cx="1752453" cy="1935522"/>
          </a:xfrm>
          <a:solidFill>
            <a:srgbClr val="FFFFFF"/>
          </a:solidFill>
        </p:grpSpPr>
        <p:sp>
          <p:nvSpPr>
            <p:cNvPr id="41" name="Freeform 5">
              <a:extLst>
                <a:ext uri="{FF2B5EF4-FFF2-40B4-BE49-F238E27FC236}">
                  <a16:creationId xmlns:a16="http://schemas.microsoft.com/office/drawing/2014/main" id="{69370DD7-6378-F72E-ECFE-077273A72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4309" y="2244945"/>
              <a:ext cx="351377" cy="710137"/>
            </a:xfrm>
            <a:custGeom>
              <a:avLst/>
              <a:gdLst>
                <a:gd name="T0" fmla="*/ 252 w 373"/>
                <a:gd name="T1" fmla="*/ 409 h 754"/>
                <a:gd name="T2" fmla="*/ 187 w 373"/>
                <a:gd name="T3" fmla="*/ 288 h 754"/>
                <a:gd name="T4" fmla="*/ 252 w 373"/>
                <a:gd name="T5" fmla="*/ 168 h 754"/>
                <a:gd name="T6" fmla="*/ 252 w 373"/>
                <a:gd name="T7" fmla="*/ 36 h 754"/>
                <a:gd name="T8" fmla="*/ 121 w 373"/>
                <a:gd name="T9" fmla="*/ 36 h 754"/>
                <a:gd name="T10" fmla="*/ 0 w 373"/>
                <a:gd name="T11" fmla="*/ 288 h 754"/>
                <a:gd name="T12" fmla="*/ 121 w 373"/>
                <a:gd name="T13" fmla="*/ 540 h 754"/>
                <a:gd name="T14" fmla="*/ 187 w 373"/>
                <a:gd name="T15" fmla="*/ 661 h 754"/>
                <a:gd name="T16" fmla="*/ 280 w 373"/>
                <a:gd name="T17" fmla="*/ 754 h 754"/>
                <a:gd name="T18" fmla="*/ 373 w 373"/>
                <a:gd name="T19" fmla="*/ 661 h 754"/>
                <a:gd name="T20" fmla="*/ 252 w 373"/>
                <a:gd name="T21" fmla="*/ 409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3" h="754">
                  <a:moveTo>
                    <a:pt x="252" y="409"/>
                  </a:moveTo>
                  <a:cubicBezTo>
                    <a:pt x="207" y="363"/>
                    <a:pt x="187" y="341"/>
                    <a:pt x="187" y="288"/>
                  </a:cubicBezTo>
                  <a:cubicBezTo>
                    <a:pt x="187" y="236"/>
                    <a:pt x="207" y="214"/>
                    <a:pt x="252" y="168"/>
                  </a:cubicBezTo>
                  <a:cubicBezTo>
                    <a:pt x="289" y="132"/>
                    <a:pt x="289" y="73"/>
                    <a:pt x="252" y="36"/>
                  </a:cubicBezTo>
                  <a:cubicBezTo>
                    <a:pt x="216" y="0"/>
                    <a:pt x="157" y="0"/>
                    <a:pt x="121" y="36"/>
                  </a:cubicBezTo>
                  <a:cubicBezTo>
                    <a:pt x="70" y="87"/>
                    <a:pt x="0" y="157"/>
                    <a:pt x="0" y="288"/>
                  </a:cubicBezTo>
                  <a:cubicBezTo>
                    <a:pt x="0" y="420"/>
                    <a:pt x="70" y="489"/>
                    <a:pt x="121" y="540"/>
                  </a:cubicBezTo>
                  <a:cubicBezTo>
                    <a:pt x="166" y="586"/>
                    <a:pt x="187" y="608"/>
                    <a:pt x="187" y="661"/>
                  </a:cubicBezTo>
                  <a:cubicBezTo>
                    <a:pt x="187" y="712"/>
                    <a:pt x="228" y="754"/>
                    <a:pt x="280" y="754"/>
                  </a:cubicBezTo>
                  <a:cubicBezTo>
                    <a:pt x="331" y="754"/>
                    <a:pt x="373" y="712"/>
                    <a:pt x="373" y="661"/>
                  </a:cubicBezTo>
                  <a:cubicBezTo>
                    <a:pt x="373" y="529"/>
                    <a:pt x="303" y="459"/>
                    <a:pt x="252" y="40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5039" tIns="42520" rIns="85039" bIns="425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buClrTx/>
                <a:buSzTx/>
                <a:buFontTx/>
                <a:buNone/>
                <a:tabLst/>
                <a:defRPr/>
              </a:pPr>
              <a:endParaRPr kumimoji="0" lang="en-US" sz="1674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42" name="Freeform 6">
              <a:extLst>
                <a:ext uri="{FF2B5EF4-FFF2-40B4-BE49-F238E27FC236}">
                  <a16:creationId xmlns:a16="http://schemas.microsoft.com/office/drawing/2014/main" id="{966E772C-7808-7A81-B967-63F467E71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4741" y="2244945"/>
              <a:ext cx="349900" cy="710137"/>
            </a:xfrm>
            <a:custGeom>
              <a:avLst/>
              <a:gdLst>
                <a:gd name="T0" fmla="*/ 252 w 372"/>
                <a:gd name="T1" fmla="*/ 409 h 754"/>
                <a:gd name="T2" fmla="*/ 186 w 372"/>
                <a:gd name="T3" fmla="*/ 288 h 754"/>
                <a:gd name="T4" fmla="*/ 252 w 372"/>
                <a:gd name="T5" fmla="*/ 168 h 754"/>
                <a:gd name="T6" fmla="*/ 252 w 372"/>
                <a:gd name="T7" fmla="*/ 36 h 754"/>
                <a:gd name="T8" fmla="*/ 120 w 372"/>
                <a:gd name="T9" fmla="*/ 36 h 754"/>
                <a:gd name="T10" fmla="*/ 0 w 372"/>
                <a:gd name="T11" fmla="*/ 288 h 754"/>
                <a:gd name="T12" fmla="*/ 120 w 372"/>
                <a:gd name="T13" fmla="*/ 540 h 754"/>
                <a:gd name="T14" fmla="*/ 186 w 372"/>
                <a:gd name="T15" fmla="*/ 661 h 754"/>
                <a:gd name="T16" fmla="*/ 279 w 372"/>
                <a:gd name="T17" fmla="*/ 754 h 754"/>
                <a:gd name="T18" fmla="*/ 372 w 372"/>
                <a:gd name="T19" fmla="*/ 661 h 754"/>
                <a:gd name="T20" fmla="*/ 252 w 372"/>
                <a:gd name="T21" fmla="*/ 409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2" h="754">
                  <a:moveTo>
                    <a:pt x="252" y="409"/>
                  </a:moveTo>
                  <a:cubicBezTo>
                    <a:pt x="206" y="363"/>
                    <a:pt x="186" y="341"/>
                    <a:pt x="186" y="288"/>
                  </a:cubicBezTo>
                  <a:cubicBezTo>
                    <a:pt x="186" y="236"/>
                    <a:pt x="206" y="214"/>
                    <a:pt x="252" y="168"/>
                  </a:cubicBezTo>
                  <a:cubicBezTo>
                    <a:pt x="288" y="132"/>
                    <a:pt x="288" y="73"/>
                    <a:pt x="252" y="36"/>
                  </a:cubicBezTo>
                  <a:cubicBezTo>
                    <a:pt x="216" y="0"/>
                    <a:pt x="157" y="0"/>
                    <a:pt x="120" y="36"/>
                  </a:cubicBezTo>
                  <a:cubicBezTo>
                    <a:pt x="69" y="87"/>
                    <a:pt x="0" y="157"/>
                    <a:pt x="0" y="288"/>
                  </a:cubicBezTo>
                  <a:cubicBezTo>
                    <a:pt x="0" y="420"/>
                    <a:pt x="69" y="489"/>
                    <a:pt x="120" y="540"/>
                  </a:cubicBezTo>
                  <a:cubicBezTo>
                    <a:pt x="166" y="586"/>
                    <a:pt x="186" y="608"/>
                    <a:pt x="186" y="661"/>
                  </a:cubicBezTo>
                  <a:cubicBezTo>
                    <a:pt x="186" y="712"/>
                    <a:pt x="228" y="754"/>
                    <a:pt x="279" y="754"/>
                  </a:cubicBezTo>
                  <a:cubicBezTo>
                    <a:pt x="331" y="754"/>
                    <a:pt x="372" y="712"/>
                    <a:pt x="372" y="661"/>
                  </a:cubicBezTo>
                  <a:cubicBezTo>
                    <a:pt x="372" y="529"/>
                    <a:pt x="303" y="459"/>
                    <a:pt x="252" y="40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5039" tIns="42520" rIns="85039" bIns="425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buClrTx/>
                <a:buSzTx/>
                <a:buFontTx/>
                <a:buNone/>
                <a:tabLst/>
                <a:defRPr/>
              </a:pPr>
              <a:endParaRPr kumimoji="0" lang="en-US" sz="1674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43" name="Freeform 7">
              <a:extLst>
                <a:ext uri="{FF2B5EF4-FFF2-40B4-BE49-F238E27FC236}">
                  <a16:creationId xmlns:a16="http://schemas.microsoft.com/office/drawing/2014/main" id="{22D32E4B-44E0-C3C1-4255-619E48D0BE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54405" y="3129293"/>
              <a:ext cx="1752453" cy="1051174"/>
            </a:xfrm>
            <a:custGeom>
              <a:avLst/>
              <a:gdLst>
                <a:gd name="T0" fmla="*/ 1433 w 1862"/>
                <a:gd name="T1" fmla="*/ 683 h 1117"/>
                <a:gd name="T2" fmla="*/ 1521 w 1862"/>
                <a:gd name="T3" fmla="*/ 683 h 1117"/>
                <a:gd name="T4" fmla="*/ 1521 w 1862"/>
                <a:gd name="T5" fmla="*/ 683 h 1117"/>
                <a:gd name="T6" fmla="*/ 1862 w 1862"/>
                <a:gd name="T7" fmla="*/ 341 h 1117"/>
                <a:gd name="T8" fmla="*/ 1521 w 1862"/>
                <a:gd name="T9" fmla="*/ 0 h 1117"/>
                <a:gd name="T10" fmla="*/ 1396 w 1862"/>
                <a:gd name="T11" fmla="*/ 0 h 1117"/>
                <a:gd name="T12" fmla="*/ 155 w 1862"/>
                <a:gd name="T13" fmla="*/ 0 h 1117"/>
                <a:gd name="T14" fmla="*/ 62 w 1862"/>
                <a:gd name="T15" fmla="*/ 93 h 1117"/>
                <a:gd name="T16" fmla="*/ 62 w 1862"/>
                <a:gd name="T17" fmla="*/ 403 h 1117"/>
                <a:gd name="T18" fmla="*/ 296 w 1862"/>
                <a:gd name="T19" fmla="*/ 931 h 1117"/>
                <a:gd name="T20" fmla="*/ 93 w 1862"/>
                <a:gd name="T21" fmla="*/ 931 h 1117"/>
                <a:gd name="T22" fmla="*/ 0 w 1862"/>
                <a:gd name="T23" fmla="*/ 1024 h 1117"/>
                <a:gd name="T24" fmla="*/ 93 w 1862"/>
                <a:gd name="T25" fmla="*/ 1117 h 1117"/>
                <a:gd name="T26" fmla="*/ 776 w 1862"/>
                <a:gd name="T27" fmla="*/ 1117 h 1117"/>
                <a:gd name="T28" fmla="*/ 1459 w 1862"/>
                <a:gd name="T29" fmla="*/ 1117 h 1117"/>
                <a:gd name="T30" fmla="*/ 1552 w 1862"/>
                <a:gd name="T31" fmla="*/ 1024 h 1117"/>
                <a:gd name="T32" fmla="*/ 1459 w 1862"/>
                <a:gd name="T33" fmla="*/ 931 h 1117"/>
                <a:gd name="T34" fmla="*/ 1256 w 1862"/>
                <a:gd name="T35" fmla="*/ 931 h 1117"/>
                <a:gd name="T36" fmla="*/ 1433 w 1862"/>
                <a:gd name="T37" fmla="*/ 683 h 1117"/>
                <a:gd name="T38" fmla="*/ 1490 w 1862"/>
                <a:gd name="T39" fmla="*/ 403 h 1117"/>
                <a:gd name="T40" fmla="*/ 1490 w 1862"/>
                <a:gd name="T41" fmla="*/ 186 h 1117"/>
                <a:gd name="T42" fmla="*/ 1521 w 1862"/>
                <a:gd name="T43" fmla="*/ 186 h 1117"/>
                <a:gd name="T44" fmla="*/ 1676 w 1862"/>
                <a:gd name="T45" fmla="*/ 341 h 1117"/>
                <a:gd name="T46" fmla="*/ 1521 w 1862"/>
                <a:gd name="T47" fmla="*/ 496 h 1117"/>
                <a:gd name="T48" fmla="*/ 1520 w 1862"/>
                <a:gd name="T49" fmla="*/ 496 h 1117"/>
                <a:gd name="T50" fmla="*/ 1483 w 1862"/>
                <a:gd name="T51" fmla="*/ 496 h 1117"/>
                <a:gd name="T52" fmla="*/ 1490 w 1862"/>
                <a:gd name="T53" fmla="*/ 403 h 1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62" h="1117">
                  <a:moveTo>
                    <a:pt x="1433" y="683"/>
                  </a:moveTo>
                  <a:cubicBezTo>
                    <a:pt x="1521" y="683"/>
                    <a:pt x="1521" y="683"/>
                    <a:pt x="1521" y="683"/>
                  </a:cubicBezTo>
                  <a:cubicBezTo>
                    <a:pt x="1521" y="683"/>
                    <a:pt x="1521" y="683"/>
                    <a:pt x="1521" y="683"/>
                  </a:cubicBezTo>
                  <a:cubicBezTo>
                    <a:pt x="1709" y="682"/>
                    <a:pt x="1862" y="529"/>
                    <a:pt x="1862" y="341"/>
                  </a:cubicBezTo>
                  <a:cubicBezTo>
                    <a:pt x="1862" y="153"/>
                    <a:pt x="1709" y="0"/>
                    <a:pt x="1521" y="0"/>
                  </a:cubicBezTo>
                  <a:cubicBezTo>
                    <a:pt x="1396" y="0"/>
                    <a:pt x="1396" y="0"/>
                    <a:pt x="1396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04" y="0"/>
                    <a:pt x="62" y="42"/>
                    <a:pt x="62" y="93"/>
                  </a:cubicBezTo>
                  <a:cubicBezTo>
                    <a:pt x="62" y="403"/>
                    <a:pt x="62" y="403"/>
                    <a:pt x="62" y="403"/>
                  </a:cubicBezTo>
                  <a:cubicBezTo>
                    <a:pt x="62" y="612"/>
                    <a:pt x="152" y="800"/>
                    <a:pt x="296" y="931"/>
                  </a:cubicBezTo>
                  <a:cubicBezTo>
                    <a:pt x="93" y="931"/>
                    <a:pt x="93" y="931"/>
                    <a:pt x="93" y="931"/>
                  </a:cubicBezTo>
                  <a:cubicBezTo>
                    <a:pt x="42" y="931"/>
                    <a:pt x="0" y="972"/>
                    <a:pt x="0" y="1024"/>
                  </a:cubicBezTo>
                  <a:cubicBezTo>
                    <a:pt x="0" y="1075"/>
                    <a:pt x="42" y="1117"/>
                    <a:pt x="93" y="1117"/>
                  </a:cubicBezTo>
                  <a:cubicBezTo>
                    <a:pt x="776" y="1117"/>
                    <a:pt x="776" y="1117"/>
                    <a:pt x="776" y="1117"/>
                  </a:cubicBezTo>
                  <a:cubicBezTo>
                    <a:pt x="1459" y="1117"/>
                    <a:pt x="1459" y="1117"/>
                    <a:pt x="1459" y="1117"/>
                  </a:cubicBezTo>
                  <a:cubicBezTo>
                    <a:pt x="1510" y="1117"/>
                    <a:pt x="1552" y="1075"/>
                    <a:pt x="1552" y="1024"/>
                  </a:cubicBezTo>
                  <a:cubicBezTo>
                    <a:pt x="1552" y="972"/>
                    <a:pt x="1510" y="931"/>
                    <a:pt x="1459" y="931"/>
                  </a:cubicBezTo>
                  <a:cubicBezTo>
                    <a:pt x="1256" y="931"/>
                    <a:pt x="1256" y="931"/>
                    <a:pt x="1256" y="931"/>
                  </a:cubicBezTo>
                  <a:cubicBezTo>
                    <a:pt x="1331" y="862"/>
                    <a:pt x="1392" y="778"/>
                    <a:pt x="1433" y="683"/>
                  </a:cubicBezTo>
                  <a:close/>
                  <a:moveTo>
                    <a:pt x="1490" y="403"/>
                  </a:moveTo>
                  <a:cubicBezTo>
                    <a:pt x="1490" y="186"/>
                    <a:pt x="1490" y="186"/>
                    <a:pt x="1490" y="186"/>
                  </a:cubicBezTo>
                  <a:cubicBezTo>
                    <a:pt x="1521" y="186"/>
                    <a:pt x="1521" y="186"/>
                    <a:pt x="1521" y="186"/>
                  </a:cubicBezTo>
                  <a:cubicBezTo>
                    <a:pt x="1606" y="186"/>
                    <a:pt x="1676" y="256"/>
                    <a:pt x="1676" y="341"/>
                  </a:cubicBezTo>
                  <a:cubicBezTo>
                    <a:pt x="1676" y="427"/>
                    <a:pt x="1606" y="496"/>
                    <a:pt x="1521" y="496"/>
                  </a:cubicBezTo>
                  <a:cubicBezTo>
                    <a:pt x="1521" y="496"/>
                    <a:pt x="1521" y="496"/>
                    <a:pt x="1520" y="496"/>
                  </a:cubicBezTo>
                  <a:cubicBezTo>
                    <a:pt x="1483" y="496"/>
                    <a:pt x="1483" y="496"/>
                    <a:pt x="1483" y="496"/>
                  </a:cubicBezTo>
                  <a:cubicBezTo>
                    <a:pt x="1487" y="466"/>
                    <a:pt x="1490" y="435"/>
                    <a:pt x="1490" y="403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5039" tIns="42520" rIns="85039" bIns="425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buClrTx/>
                <a:buSzTx/>
                <a:buFontTx/>
                <a:buNone/>
                <a:tabLst/>
                <a:defRPr/>
              </a:pPr>
              <a:endParaRPr kumimoji="0" lang="en-US" sz="1674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sp>
        <p:nvSpPr>
          <p:cNvPr id="44" name="文本框 43">
            <a:extLst>
              <a:ext uri="{FF2B5EF4-FFF2-40B4-BE49-F238E27FC236}">
                <a16:creationId xmlns:a16="http://schemas.microsoft.com/office/drawing/2014/main" id="{EC3F7A83-E91A-EC33-CC22-691D185BFE99}"/>
              </a:ext>
            </a:extLst>
          </p:cNvPr>
          <p:cNvSpPr txBox="1"/>
          <p:nvPr/>
        </p:nvSpPr>
        <p:spPr>
          <a:xfrm>
            <a:off x="4074938" y="5019052"/>
            <a:ext cx="1325901" cy="362869"/>
          </a:xfrm>
          <a:prstGeom prst="rect">
            <a:avLst/>
          </a:prstGeom>
          <a:noFill/>
          <a:effectLst/>
        </p:spPr>
        <p:txBody>
          <a:bodyPr wrap="none" lIns="85039" tIns="42520" rIns="85039" bIns="42520" rtlCol="0">
            <a:spAutoFit/>
          </a:bodyPr>
          <a:lstStyle/>
          <a:p>
            <a:r>
              <a:rPr lang="zh-CN" altLang="en-US" dirty="0">
                <a:gradFill>
                  <a:gsLst>
                    <a:gs pos="2000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+mj-ea"/>
                <a:ea typeface="+mj-ea"/>
              </a:rPr>
              <a:t>添加小标题</a:t>
            </a:r>
          </a:p>
        </p:txBody>
      </p:sp>
      <p:sp>
        <p:nvSpPr>
          <p:cNvPr id="45" name="文本框 44">
            <a:extLst>
              <a:ext uri="{FF2B5EF4-FFF2-40B4-BE49-F238E27FC236}">
                <a16:creationId xmlns:a16="http://schemas.microsoft.com/office/drawing/2014/main" id="{28B3139C-1D88-1431-C773-70341B0B93DF}"/>
              </a:ext>
            </a:extLst>
          </p:cNvPr>
          <p:cNvSpPr txBox="1"/>
          <p:nvPr/>
        </p:nvSpPr>
        <p:spPr>
          <a:xfrm>
            <a:off x="3459160" y="5318695"/>
            <a:ext cx="2503555" cy="705271"/>
          </a:xfrm>
          <a:prstGeom prst="rect">
            <a:avLst/>
          </a:prstGeom>
          <a:noFill/>
          <a:effectLst/>
        </p:spPr>
        <p:txBody>
          <a:bodyPr wrap="square" lIns="85039" tIns="42520" rIns="85039" bIns="4252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在这里输入你的正文，阐述与关键词标题相关的具体内容</a:t>
            </a:r>
          </a:p>
        </p:txBody>
      </p:sp>
      <p:sp>
        <p:nvSpPr>
          <p:cNvPr id="46" name="文本框 45">
            <a:extLst>
              <a:ext uri="{FF2B5EF4-FFF2-40B4-BE49-F238E27FC236}">
                <a16:creationId xmlns:a16="http://schemas.microsoft.com/office/drawing/2014/main" id="{6869CC9F-8E6D-05D2-EA84-4F6BBF3BDA04}"/>
              </a:ext>
            </a:extLst>
          </p:cNvPr>
          <p:cNvSpPr txBox="1"/>
          <p:nvPr/>
        </p:nvSpPr>
        <p:spPr>
          <a:xfrm>
            <a:off x="6741217" y="5019052"/>
            <a:ext cx="1325901" cy="362869"/>
          </a:xfrm>
          <a:prstGeom prst="rect">
            <a:avLst/>
          </a:prstGeom>
          <a:noFill/>
          <a:effectLst/>
        </p:spPr>
        <p:txBody>
          <a:bodyPr wrap="none" lIns="85039" tIns="42520" rIns="85039" bIns="42520" rtlCol="0">
            <a:spAutoFit/>
          </a:bodyPr>
          <a:lstStyle/>
          <a:p>
            <a:r>
              <a:rPr lang="zh-CN" altLang="en-US" dirty="0">
                <a:gradFill>
                  <a:gsLst>
                    <a:gs pos="2000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+mj-ea"/>
                <a:ea typeface="+mj-ea"/>
              </a:rPr>
              <a:t>添加小标题</a:t>
            </a:r>
          </a:p>
        </p:txBody>
      </p:sp>
      <p:sp>
        <p:nvSpPr>
          <p:cNvPr id="47" name="文本框 46">
            <a:extLst>
              <a:ext uri="{FF2B5EF4-FFF2-40B4-BE49-F238E27FC236}">
                <a16:creationId xmlns:a16="http://schemas.microsoft.com/office/drawing/2014/main" id="{BA2BC6F0-848C-7097-D032-D7632E3153A8}"/>
              </a:ext>
            </a:extLst>
          </p:cNvPr>
          <p:cNvSpPr txBox="1"/>
          <p:nvPr/>
        </p:nvSpPr>
        <p:spPr>
          <a:xfrm>
            <a:off x="6157513" y="5318695"/>
            <a:ext cx="2530963" cy="705271"/>
          </a:xfrm>
          <a:prstGeom prst="rect">
            <a:avLst/>
          </a:prstGeom>
          <a:noFill/>
          <a:effectLst/>
        </p:spPr>
        <p:txBody>
          <a:bodyPr wrap="square" lIns="85039" tIns="42520" rIns="85039" bIns="4252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在这里输入你的正文，阐述与关键词标题相关的具体内容</a:t>
            </a:r>
          </a:p>
        </p:txBody>
      </p:sp>
      <p:sp>
        <p:nvSpPr>
          <p:cNvPr id="48" name="文本框 47">
            <a:extLst>
              <a:ext uri="{FF2B5EF4-FFF2-40B4-BE49-F238E27FC236}">
                <a16:creationId xmlns:a16="http://schemas.microsoft.com/office/drawing/2014/main" id="{39DF325C-F99D-261A-D426-321B49032A56}"/>
              </a:ext>
            </a:extLst>
          </p:cNvPr>
          <p:cNvSpPr txBox="1"/>
          <p:nvPr/>
        </p:nvSpPr>
        <p:spPr>
          <a:xfrm>
            <a:off x="1503027" y="2534088"/>
            <a:ext cx="1325902" cy="362869"/>
          </a:xfrm>
          <a:prstGeom prst="rect">
            <a:avLst/>
          </a:prstGeom>
          <a:noFill/>
          <a:effectLst/>
        </p:spPr>
        <p:txBody>
          <a:bodyPr wrap="none" lIns="85039" tIns="42520" rIns="85039" bIns="42520" rtlCol="0">
            <a:spAutoFit/>
          </a:bodyPr>
          <a:lstStyle/>
          <a:p>
            <a:pPr algn="r"/>
            <a:r>
              <a:rPr lang="zh-CN" altLang="en-US" dirty="0">
                <a:gradFill>
                  <a:gsLst>
                    <a:gs pos="2000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+mj-ea"/>
                <a:ea typeface="+mj-ea"/>
              </a:rPr>
              <a:t>添加小标题</a:t>
            </a:r>
          </a:p>
        </p:txBody>
      </p:sp>
      <p:sp>
        <p:nvSpPr>
          <p:cNvPr id="49" name="文本框 48">
            <a:extLst>
              <a:ext uri="{FF2B5EF4-FFF2-40B4-BE49-F238E27FC236}">
                <a16:creationId xmlns:a16="http://schemas.microsoft.com/office/drawing/2014/main" id="{1A2C1EE2-CCAC-7A35-3383-95415CC385DC}"/>
              </a:ext>
            </a:extLst>
          </p:cNvPr>
          <p:cNvSpPr txBox="1"/>
          <p:nvPr/>
        </p:nvSpPr>
        <p:spPr>
          <a:xfrm>
            <a:off x="680590" y="2833731"/>
            <a:ext cx="2148339" cy="1028436"/>
          </a:xfrm>
          <a:prstGeom prst="rect">
            <a:avLst/>
          </a:prstGeom>
          <a:noFill/>
          <a:effectLst/>
        </p:spPr>
        <p:txBody>
          <a:bodyPr wrap="square" lIns="85039" tIns="42520" rIns="85039" bIns="42520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在这里输入你的正文，阐述与关键词标题相关的具体内容</a:t>
            </a:r>
          </a:p>
        </p:txBody>
      </p:sp>
      <p:sp>
        <p:nvSpPr>
          <p:cNvPr id="50" name="文本框 49">
            <a:extLst>
              <a:ext uri="{FF2B5EF4-FFF2-40B4-BE49-F238E27FC236}">
                <a16:creationId xmlns:a16="http://schemas.microsoft.com/office/drawing/2014/main" id="{EA17C35A-20E6-EEDD-C300-2C4F19507D93}"/>
              </a:ext>
            </a:extLst>
          </p:cNvPr>
          <p:cNvSpPr txBox="1"/>
          <p:nvPr/>
        </p:nvSpPr>
        <p:spPr>
          <a:xfrm>
            <a:off x="9361144" y="2534088"/>
            <a:ext cx="1325901" cy="362869"/>
          </a:xfrm>
          <a:prstGeom prst="rect">
            <a:avLst/>
          </a:prstGeom>
          <a:noFill/>
          <a:effectLst/>
        </p:spPr>
        <p:txBody>
          <a:bodyPr wrap="none" lIns="85039" tIns="42520" rIns="85039" bIns="42520" rtlCol="0">
            <a:spAutoFit/>
          </a:bodyPr>
          <a:lstStyle/>
          <a:p>
            <a:r>
              <a:rPr lang="zh-CN" altLang="en-US" dirty="0">
                <a:gradFill>
                  <a:gsLst>
                    <a:gs pos="2000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+mj-ea"/>
                <a:ea typeface="+mj-ea"/>
              </a:rPr>
              <a:t>添加小标题</a:t>
            </a:r>
          </a:p>
        </p:txBody>
      </p:sp>
      <p:sp>
        <p:nvSpPr>
          <p:cNvPr id="51" name="文本框 50">
            <a:extLst>
              <a:ext uri="{FF2B5EF4-FFF2-40B4-BE49-F238E27FC236}">
                <a16:creationId xmlns:a16="http://schemas.microsoft.com/office/drawing/2014/main" id="{1B6F4FFB-BF3C-A221-DE71-DB0CEFF98FE6}"/>
              </a:ext>
            </a:extLst>
          </p:cNvPr>
          <p:cNvSpPr txBox="1"/>
          <p:nvPr/>
        </p:nvSpPr>
        <p:spPr>
          <a:xfrm>
            <a:off x="9361144" y="2833731"/>
            <a:ext cx="2150266" cy="1028436"/>
          </a:xfrm>
          <a:prstGeom prst="rect">
            <a:avLst/>
          </a:prstGeom>
          <a:noFill/>
          <a:effectLst/>
        </p:spPr>
        <p:txBody>
          <a:bodyPr wrap="square" lIns="85039" tIns="42520" rIns="85039" bIns="4252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在这里输入你的正文，阐述与关键词标题相关的具体内容</a:t>
            </a:r>
          </a:p>
        </p:txBody>
      </p:sp>
      <p:sp>
        <p:nvSpPr>
          <p:cNvPr id="52" name="文本框 51">
            <a:extLst>
              <a:ext uri="{FF2B5EF4-FFF2-40B4-BE49-F238E27FC236}">
                <a16:creationId xmlns:a16="http://schemas.microsoft.com/office/drawing/2014/main" id="{BC822B70-5B1A-8B2B-96ED-43AEC578D7C5}"/>
              </a:ext>
            </a:extLst>
          </p:cNvPr>
          <p:cNvSpPr txBox="1"/>
          <p:nvPr/>
        </p:nvSpPr>
        <p:spPr>
          <a:xfrm>
            <a:off x="5446590" y="1531807"/>
            <a:ext cx="1325901" cy="362869"/>
          </a:xfrm>
          <a:prstGeom prst="rect">
            <a:avLst/>
          </a:prstGeom>
          <a:noFill/>
          <a:effectLst/>
        </p:spPr>
        <p:txBody>
          <a:bodyPr wrap="none" lIns="85039" tIns="42520" rIns="85039" bIns="42520" rtlCol="0">
            <a:spAutoFit/>
          </a:bodyPr>
          <a:lstStyle/>
          <a:p>
            <a:r>
              <a:rPr lang="zh-CN" altLang="en-US" dirty="0">
                <a:gradFill>
                  <a:gsLst>
                    <a:gs pos="2000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+mj-ea"/>
                <a:ea typeface="+mj-ea"/>
              </a:rPr>
              <a:t>添加小标题</a:t>
            </a:r>
          </a:p>
        </p:txBody>
      </p:sp>
      <p:sp>
        <p:nvSpPr>
          <p:cNvPr id="53" name="文本框 52">
            <a:extLst>
              <a:ext uri="{FF2B5EF4-FFF2-40B4-BE49-F238E27FC236}">
                <a16:creationId xmlns:a16="http://schemas.microsoft.com/office/drawing/2014/main" id="{66AB3F37-3A59-6AA5-5B0E-869743AB6218}"/>
              </a:ext>
            </a:extLst>
          </p:cNvPr>
          <p:cNvSpPr txBox="1"/>
          <p:nvPr/>
        </p:nvSpPr>
        <p:spPr>
          <a:xfrm>
            <a:off x="4839735" y="1831450"/>
            <a:ext cx="2543240" cy="705271"/>
          </a:xfrm>
          <a:prstGeom prst="rect">
            <a:avLst/>
          </a:prstGeom>
          <a:noFill/>
          <a:effectLst/>
        </p:spPr>
        <p:txBody>
          <a:bodyPr wrap="square" lIns="85039" tIns="42520" rIns="85039" bIns="4252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在这里输入你的正文，阐述与关键词标题相关的具体内容</a:t>
            </a:r>
          </a:p>
        </p:txBody>
      </p:sp>
    </p:spTree>
    <p:extLst>
      <p:ext uri="{BB962C8B-B14F-4D97-AF65-F5344CB8AC3E}">
        <p14:creationId xmlns:p14="http://schemas.microsoft.com/office/powerpoint/2010/main" val="263393356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C9A22A9C-4C56-66E7-7CAD-68B9BD16B6AD}"/>
              </a:ext>
            </a:extLst>
          </p:cNvPr>
          <p:cNvSpPr txBox="1"/>
          <p:nvPr/>
        </p:nvSpPr>
        <p:spPr>
          <a:xfrm>
            <a:off x="2722817" y="1834346"/>
            <a:ext cx="6746367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8000" dirty="0">
                <a:solidFill>
                  <a:schemeClr val="bg1">
                    <a:alpha val="10000"/>
                  </a:schemeClr>
                </a:solidFill>
                <a:effectLst>
                  <a:reflection blurRad="38100" stA="15000" endPos="50000" dist="25400" dir="5400000" sy="-100000" algn="bl" rotWithShape="0"/>
                </a:effectLst>
                <a:latin typeface="+mj-ea"/>
                <a:ea typeface="+mj-ea"/>
              </a:rPr>
              <a:t>PART FOUR</a:t>
            </a:r>
            <a:endParaRPr lang="zh-CN" altLang="en-US" sz="8000" dirty="0">
              <a:solidFill>
                <a:schemeClr val="bg1">
                  <a:alpha val="10000"/>
                </a:schemeClr>
              </a:solidFill>
              <a:effectLst>
                <a:reflection blurRad="38100" stA="15000" endPos="50000" dist="25400" dir="5400000" sy="-100000" algn="bl" rotWithShape="0"/>
              </a:effectLst>
              <a:latin typeface="+mj-ea"/>
              <a:ea typeface="+mj-ea"/>
            </a:endParaRP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06DEAED3-9E6B-EA2D-9777-E01A3AC228CD}"/>
              </a:ext>
            </a:extLst>
          </p:cNvPr>
          <p:cNvSpPr txBox="1"/>
          <p:nvPr/>
        </p:nvSpPr>
        <p:spPr>
          <a:xfrm>
            <a:off x="2618125" y="2992329"/>
            <a:ext cx="6955750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algn="ctr">
              <a:defRPr sz="8800">
                <a:solidFill>
                  <a:schemeClr val="bg1"/>
                </a:solidFill>
                <a:effectLst>
                  <a:reflection blurRad="38100" stA="11000" endPos="50000" dist="38100" dir="5400000" sy="-100000" algn="bl" rotWithShape="0"/>
                </a:effectLst>
                <a:latin typeface="+mj-ea"/>
                <a:ea typeface="+mj-ea"/>
              </a:defRPr>
            </a:lvl1pPr>
          </a:lstStyle>
          <a:p>
            <a:r>
              <a:rPr lang="zh-CN" altLang="en-US" dirty="0"/>
              <a:t>预期目标效果</a:t>
            </a: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267B4706-8723-FEC6-579D-FD7C3F96FD61}"/>
              </a:ext>
            </a:extLst>
          </p:cNvPr>
          <p:cNvSpPr txBox="1"/>
          <p:nvPr/>
        </p:nvSpPr>
        <p:spPr>
          <a:xfrm>
            <a:off x="2722817" y="4438879"/>
            <a:ext cx="674636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8800">
                <a:solidFill>
                  <a:schemeClr val="bg1"/>
                </a:solidFill>
                <a:effectLst>
                  <a:reflection blurRad="38100" stA="11000" endPos="50000" dist="38100" dir="5400000" sy="-100000" algn="bl" rotWithShape="0"/>
                </a:effectLst>
                <a:latin typeface="+mj-ea"/>
                <a:ea typeface="+mj-ea"/>
              </a:defRPr>
            </a:lvl1pPr>
          </a:lstStyle>
          <a:p>
            <a:pPr algn="dist"/>
            <a:r>
              <a:rPr lang="en-US" altLang="zh-CN" sz="3200" dirty="0">
                <a:effectLst/>
                <a:latin typeface="+mn-lt"/>
              </a:rPr>
              <a:t>Desired target effect</a:t>
            </a:r>
            <a:endParaRPr lang="zh-CN" altLang="en-US" sz="3200" dirty="0">
              <a:effectLst/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293443031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60CBF83F-900C-9550-6046-14BCAC338CD4}"/>
              </a:ext>
            </a:extLst>
          </p:cNvPr>
          <p:cNvGrpSpPr/>
          <p:nvPr>
            <p:custDataLst>
              <p:tags r:id="rId1"/>
            </p:custDataLst>
          </p:nvPr>
        </p:nvGrpSpPr>
        <p:grpSpPr>
          <a:xfrm>
            <a:off x="1050655" y="3998565"/>
            <a:ext cx="1729130" cy="503903"/>
            <a:chOff x="5225997" y="1679545"/>
            <a:chExt cx="1729130" cy="503903"/>
          </a:xfrm>
        </p:grpSpPr>
        <p:sp>
          <p:nvSpPr>
            <p:cNvPr id="3" name="矩形: 圆角 2">
              <a:extLst>
                <a:ext uri="{FF2B5EF4-FFF2-40B4-BE49-F238E27FC236}">
                  <a16:creationId xmlns:a16="http://schemas.microsoft.com/office/drawing/2014/main" id="{B6F1BF1C-4610-D85D-5BE4-12051E98DCE0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>
              <a:off x="5225997" y="1679545"/>
              <a:ext cx="1729130" cy="503903"/>
            </a:xfrm>
            <a:prstGeom prst="roundRect">
              <a:avLst/>
            </a:prstGeom>
            <a:ln>
              <a:noFill/>
            </a:ln>
            <a:effectLst>
              <a:outerShdw blurRad="236220" dist="118110" dir="5400000" algn="ctr" rotWithShape="0">
                <a:schemeClr val="accent1">
                  <a:lumMod val="75000"/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85039" tIns="42520" rIns="85039" bIns="42520" rtlCol="0" anchor="ctr"/>
            <a:lstStyle/>
            <a:p>
              <a:pPr algn="ctr"/>
              <a:endParaRPr lang="en-US" sz="1600">
                <a:latin typeface="+mn-ea"/>
              </a:endParaRPr>
            </a:p>
          </p:txBody>
        </p:sp>
        <p:sp>
          <p:nvSpPr>
            <p:cNvPr id="4" name="文本框 3">
              <a:extLst>
                <a:ext uri="{FF2B5EF4-FFF2-40B4-BE49-F238E27FC236}">
                  <a16:creationId xmlns:a16="http://schemas.microsoft.com/office/drawing/2014/main" id="{AE32AEEE-94CA-6885-EB4A-37A083E47F61}"/>
                </a:ext>
              </a:extLst>
            </p:cNvPr>
            <p:cNvSpPr txBox="1"/>
            <p:nvPr/>
          </p:nvSpPr>
          <p:spPr>
            <a:xfrm>
              <a:off x="5491732" y="1765450"/>
              <a:ext cx="1197661" cy="332092"/>
            </a:xfrm>
            <a:prstGeom prst="rect">
              <a:avLst/>
            </a:prstGeom>
            <a:noFill/>
            <a:effectLst/>
          </p:spPr>
          <p:txBody>
            <a:bodyPr wrap="none" lIns="85039" tIns="42520" rIns="85039" bIns="42520" rtlCol="0">
              <a:spAutoFit/>
            </a:bodyPr>
            <a:lstStyle/>
            <a:p>
              <a:r>
                <a:rPr lang="zh-CN" altLang="en-US" sz="1600" dirty="0">
                  <a:solidFill>
                    <a:schemeClr val="bg1"/>
                  </a:solidFill>
                  <a:latin typeface="+mn-ea"/>
                </a:rPr>
                <a:t>添加小标题</a:t>
              </a:r>
              <a:endParaRPr lang="en-US" sz="1600" dirty="0">
                <a:solidFill>
                  <a:schemeClr val="bg1"/>
                </a:solidFill>
                <a:latin typeface="+mn-ea"/>
              </a:endParaRPr>
            </a:p>
          </p:txBody>
        </p:sp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id="{CF557832-31E1-6EB2-BFB5-A9E32F07319A}"/>
              </a:ext>
            </a:extLst>
          </p:cNvPr>
          <p:cNvGrpSpPr/>
          <p:nvPr>
            <p:custDataLst>
              <p:tags r:id="rId2"/>
            </p:custDataLst>
          </p:nvPr>
        </p:nvGrpSpPr>
        <p:grpSpPr>
          <a:xfrm>
            <a:off x="3837134" y="3998565"/>
            <a:ext cx="1729130" cy="503903"/>
            <a:chOff x="5016262" y="1679545"/>
            <a:chExt cx="1729130" cy="503903"/>
          </a:xfrm>
        </p:grpSpPr>
        <p:sp>
          <p:nvSpPr>
            <p:cNvPr id="6" name="矩形: 圆角 5">
              <a:extLst>
                <a:ext uri="{FF2B5EF4-FFF2-40B4-BE49-F238E27FC236}">
                  <a16:creationId xmlns:a16="http://schemas.microsoft.com/office/drawing/2014/main" id="{208A81D0-F5E0-E64D-F4A4-1610283782E6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>
              <a:off x="5016262" y="1679545"/>
              <a:ext cx="1729130" cy="503903"/>
            </a:xfrm>
            <a:prstGeom prst="roundRect">
              <a:avLst/>
            </a:prstGeom>
            <a:ln>
              <a:noFill/>
            </a:ln>
            <a:effectLst>
              <a:outerShdw blurRad="236220" dist="118110" dir="5400000" algn="ctr" rotWithShape="0">
                <a:schemeClr val="accent1">
                  <a:lumMod val="75000"/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85039" tIns="42520" rIns="85039" bIns="42520" rtlCol="0" anchor="ctr"/>
            <a:lstStyle/>
            <a:p>
              <a:pPr algn="ctr"/>
              <a:endParaRPr lang="en-US" sz="1600">
                <a:latin typeface="+mn-ea"/>
              </a:endParaRPr>
            </a:p>
          </p:txBody>
        </p:sp>
        <p:sp>
          <p:nvSpPr>
            <p:cNvPr id="7" name="文本框 6">
              <a:extLst>
                <a:ext uri="{FF2B5EF4-FFF2-40B4-BE49-F238E27FC236}">
                  <a16:creationId xmlns:a16="http://schemas.microsoft.com/office/drawing/2014/main" id="{3CEF336A-66D8-AC95-B586-567F913188EE}"/>
                </a:ext>
              </a:extLst>
            </p:cNvPr>
            <p:cNvSpPr txBox="1"/>
            <p:nvPr/>
          </p:nvSpPr>
          <p:spPr>
            <a:xfrm>
              <a:off x="5281997" y="1765450"/>
              <a:ext cx="1197661" cy="332092"/>
            </a:xfrm>
            <a:prstGeom prst="rect">
              <a:avLst/>
            </a:prstGeom>
            <a:noFill/>
            <a:effectLst/>
          </p:spPr>
          <p:txBody>
            <a:bodyPr wrap="none" lIns="85039" tIns="42520" rIns="85039" bIns="42520" rtlCol="0">
              <a:spAutoFit/>
            </a:bodyPr>
            <a:lstStyle/>
            <a:p>
              <a:r>
                <a:rPr lang="zh-CN" altLang="en-US" sz="1600" dirty="0">
                  <a:solidFill>
                    <a:schemeClr val="bg1"/>
                  </a:solidFill>
                  <a:latin typeface="+mn-ea"/>
                </a:rPr>
                <a:t>添加小标题</a:t>
              </a:r>
              <a:endParaRPr lang="en-US" sz="1600" dirty="0">
                <a:solidFill>
                  <a:schemeClr val="bg1"/>
                </a:solidFill>
                <a:latin typeface="+mn-ea"/>
              </a:endParaRPr>
            </a:p>
          </p:txBody>
        </p:sp>
      </p:grpSp>
      <p:sp>
        <p:nvSpPr>
          <p:cNvPr id="9" name="矩形: 圆角 8">
            <a:extLst>
              <a:ext uri="{FF2B5EF4-FFF2-40B4-BE49-F238E27FC236}">
                <a16:creationId xmlns:a16="http://schemas.microsoft.com/office/drawing/2014/main" id="{06F8A6D9-06DA-312E-ABA5-ABEBFCB0E2D0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6623613" y="3998565"/>
            <a:ext cx="1729130" cy="503903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236220" dist="118110" dir="5400000" algn="ctr" rotWithShape="0">
              <a:schemeClr val="accent1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5039" tIns="42520" rIns="85039" bIns="42520" rtlCol="0" anchor="ctr"/>
          <a:lstStyle/>
          <a:p>
            <a:pPr algn="ctr"/>
            <a:endParaRPr lang="en-US" sz="1600">
              <a:latin typeface="+mn-ea"/>
            </a:endParaRP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A39D7400-41DC-AE10-99FC-966E49F3B843}"/>
              </a:ext>
            </a:extLst>
          </p:cNvPr>
          <p:cNvSpPr txBox="1"/>
          <p:nvPr/>
        </p:nvSpPr>
        <p:spPr>
          <a:xfrm>
            <a:off x="6889348" y="4084470"/>
            <a:ext cx="1197661" cy="332092"/>
          </a:xfrm>
          <a:prstGeom prst="rect">
            <a:avLst/>
          </a:prstGeom>
          <a:noFill/>
          <a:effectLst/>
        </p:spPr>
        <p:txBody>
          <a:bodyPr wrap="none" lIns="85039" tIns="42520" rIns="85039" bIns="42520" rtlCol="0">
            <a:spAutoFit/>
          </a:bodyPr>
          <a:lstStyle/>
          <a:p>
            <a:r>
              <a:rPr lang="zh-CN" altLang="en-US" sz="1600" dirty="0">
                <a:solidFill>
                  <a:schemeClr val="bg1"/>
                </a:solidFill>
                <a:latin typeface="+mn-ea"/>
              </a:rPr>
              <a:t>添加小标题</a:t>
            </a:r>
            <a:endParaRPr lang="en-US" sz="1600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66D7FF6D-2D45-BA14-5475-ABA799C8B641}"/>
              </a:ext>
            </a:extLst>
          </p:cNvPr>
          <p:cNvGrpSpPr/>
          <p:nvPr>
            <p:custDataLst>
              <p:tags r:id="rId4"/>
            </p:custDataLst>
          </p:nvPr>
        </p:nvGrpSpPr>
        <p:grpSpPr>
          <a:xfrm>
            <a:off x="9410092" y="3998565"/>
            <a:ext cx="1729130" cy="503903"/>
            <a:chOff x="4596792" y="1679545"/>
            <a:chExt cx="1729130" cy="503903"/>
          </a:xfrm>
        </p:grpSpPr>
        <p:sp>
          <p:nvSpPr>
            <p:cNvPr id="12" name="矩形: 圆角 11">
              <a:extLst>
                <a:ext uri="{FF2B5EF4-FFF2-40B4-BE49-F238E27FC236}">
                  <a16:creationId xmlns:a16="http://schemas.microsoft.com/office/drawing/2014/main" id="{BB98AE99-EB25-28EA-60B7-76F5E2099F00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>
              <a:off x="4596792" y="1679545"/>
              <a:ext cx="1729130" cy="503903"/>
            </a:xfrm>
            <a:prstGeom prst="roundRect">
              <a:avLst/>
            </a:prstGeom>
            <a:ln>
              <a:noFill/>
            </a:ln>
            <a:effectLst>
              <a:outerShdw blurRad="236220" dist="118110" dir="5400000" algn="ctr" rotWithShape="0">
                <a:schemeClr val="accent1">
                  <a:lumMod val="75000"/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85039" tIns="42520" rIns="85039" bIns="42520" rtlCol="0" anchor="ctr"/>
            <a:lstStyle/>
            <a:p>
              <a:pPr algn="ctr"/>
              <a:endParaRPr lang="en-US" sz="1600">
                <a:latin typeface="+mn-ea"/>
              </a:endParaRPr>
            </a:p>
          </p:txBody>
        </p:sp>
        <p:sp>
          <p:nvSpPr>
            <p:cNvPr id="13" name="文本框 12">
              <a:extLst>
                <a:ext uri="{FF2B5EF4-FFF2-40B4-BE49-F238E27FC236}">
                  <a16:creationId xmlns:a16="http://schemas.microsoft.com/office/drawing/2014/main" id="{4A11E30F-8B11-4B41-898E-0EDC17C42D76}"/>
                </a:ext>
              </a:extLst>
            </p:cNvPr>
            <p:cNvSpPr txBox="1"/>
            <p:nvPr/>
          </p:nvSpPr>
          <p:spPr>
            <a:xfrm>
              <a:off x="4862527" y="1765450"/>
              <a:ext cx="1197661" cy="332092"/>
            </a:xfrm>
            <a:prstGeom prst="rect">
              <a:avLst/>
            </a:prstGeom>
            <a:noFill/>
            <a:effectLst/>
          </p:spPr>
          <p:txBody>
            <a:bodyPr wrap="none" lIns="85039" tIns="42520" rIns="85039" bIns="42520" rtlCol="0">
              <a:spAutoFit/>
            </a:bodyPr>
            <a:lstStyle/>
            <a:p>
              <a:r>
                <a:rPr lang="zh-CN" altLang="en-US" sz="1600" dirty="0">
                  <a:solidFill>
                    <a:schemeClr val="bg1"/>
                  </a:solidFill>
                  <a:latin typeface="+mn-ea"/>
                </a:rPr>
                <a:t>添加小标题</a:t>
              </a:r>
              <a:endParaRPr lang="en-US" sz="1600" dirty="0">
                <a:solidFill>
                  <a:schemeClr val="bg1"/>
                </a:solidFill>
                <a:latin typeface="+mn-ea"/>
              </a:endParaRPr>
            </a:p>
          </p:txBody>
        </p:sp>
      </p:grpSp>
      <p:sp>
        <p:nvSpPr>
          <p:cNvPr id="14" name="矩形: 圆角 13">
            <a:extLst>
              <a:ext uri="{FF2B5EF4-FFF2-40B4-BE49-F238E27FC236}">
                <a16:creationId xmlns:a16="http://schemas.microsoft.com/office/drawing/2014/main" id="{E50ACC1F-2952-CB0C-D0B0-2A4BE4146556}"/>
              </a:ext>
            </a:extLst>
          </p:cNvPr>
          <p:cNvSpPr/>
          <p:nvPr>
            <p:custDataLst>
              <p:tags r:id="rId5"/>
            </p:custDataLst>
          </p:nvPr>
        </p:nvSpPr>
        <p:spPr>
          <a:xfrm>
            <a:off x="5230374" y="1593845"/>
            <a:ext cx="1729130" cy="503903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236220" dist="118110" dir="5400000" algn="ctr" rotWithShape="0">
              <a:schemeClr val="accent1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5039" tIns="42520" rIns="85039" bIns="42520" rtlCol="0" anchor="ctr"/>
          <a:lstStyle/>
          <a:p>
            <a:pPr algn="ctr"/>
            <a:endParaRPr lang="en-US" sz="1600">
              <a:latin typeface="+mn-ea"/>
            </a:endParaRP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9A6DBA5D-EAC5-0910-7391-17CC86015928}"/>
              </a:ext>
            </a:extLst>
          </p:cNvPr>
          <p:cNvSpPr txBox="1"/>
          <p:nvPr/>
        </p:nvSpPr>
        <p:spPr>
          <a:xfrm>
            <a:off x="5496109" y="1679750"/>
            <a:ext cx="1197661" cy="332092"/>
          </a:xfrm>
          <a:prstGeom prst="rect">
            <a:avLst/>
          </a:prstGeom>
          <a:noFill/>
          <a:effectLst/>
        </p:spPr>
        <p:txBody>
          <a:bodyPr wrap="none" lIns="85039" tIns="42520" rIns="85039" bIns="42520" rtlCol="0">
            <a:spAutoFit/>
          </a:bodyPr>
          <a:lstStyle/>
          <a:p>
            <a:r>
              <a:rPr lang="zh-CN" altLang="en-US" sz="1600" dirty="0">
                <a:solidFill>
                  <a:schemeClr val="bg1"/>
                </a:solidFill>
                <a:latin typeface="+mn-ea"/>
              </a:rPr>
              <a:t>添加小标题</a:t>
            </a:r>
            <a:endParaRPr lang="en-US" sz="1600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3E4AFAA6-D11F-3D7F-E6C1-22B4F0A309D9}"/>
              </a:ext>
            </a:extLst>
          </p:cNvPr>
          <p:cNvGrpSpPr/>
          <p:nvPr>
            <p:custDataLst>
              <p:tags r:id="rId6"/>
            </p:custDataLst>
          </p:nvPr>
        </p:nvGrpSpPr>
        <p:grpSpPr>
          <a:xfrm>
            <a:off x="5230374" y="2704040"/>
            <a:ext cx="1729130" cy="503903"/>
            <a:chOff x="4911395" y="1776982"/>
            <a:chExt cx="1729130" cy="503903"/>
          </a:xfrm>
        </p:grpSpPr>
        <p:sp>
          <p:nvSpPr>
            <p:cNvPr id="17" name="矩形: 圆角 16">
              <a:extLst>
                <a:ext uri="{FF2B5EF4-FFF2-40B4-BE49-F238E27FC236}">
                  <a16:creationId xmlns:a16="http://schemas.microsoft.com/office/drawing/2014/main" id="{911E8119-7584-A2D7-BB9D-88DA32D947E6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>
              <a:off x="4911395" y="1776982"/>
              <a:ext cx="1729130" cy="503903"/>
            </a:xfrm>
            <a:prstGeom prst="roundRect">
              <a:avLst/>
            </a:prstGeom>
            <a:ln>
              <a:noFill/>
            </a:ln>
            <a:effectLst>
              <a:outerShdw blurRad="236220" dist="118110" dir="5400000" algn="ctr" rotWithShape="0">
                <a:schemeClr val="accent1">
                  <a:lumMod val="75000"/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85039" tIns="42520" rIns="85039" bIns="42520" rtlCol="0" anchor="ctr"/>
            <a:lstStyle/>
            <a:p>
              <a:pPr algn="ctr"/>
              <a:endParaRPr lang="en-US" sz="1600">
                <a:latin typeface="+mn-ea"/>
              </a:endParaRPr>
            </a:p>
          </p:txBody>
        </p:sp>
        <p:sp>
          <p:nvSpPr>
            <p:cNvPr id="18" name="文本框 17">
              <a:extLst>
                <a:ext uri="{FF2B5EF4-FFF2-40B4-BE49-F238E27FC236}">
                  <a16:creationId xmlns:a16="http://schemas.microsoft.com/office/drawing/2014/main" id="{5C3FEDE5-C755-1E01-9507-F989A305F620}"/>
                </a:ext>
              </a:extLst>
            </p:cNvPr>
            <p:cNvSpPr txBox="1"/>
            <p:nvPr/>
          </p:nvSpPr>
          <p:spPr>
            <a:xfrm>
              <a:off x="5177130" y="1862887"/>
              <a:ext cx="1197661" cy="332092"/>
            </a:xfrm>
            <a:prstGeom prst="rect">
              <a:avLst/>
            </a:prstGeom>
            <a:noFill/>
            <a:effectLst/>
          </p:spPr>
          <p:txBody>
            <a:bodyPr wrap="none" lIns="85039" tIns="42520" rIns="85039" bIns="42520" rtlCol="0">
              <a:spAutoFit/>
            </a:bodyPr>
            <a:lstStyle/>
            <a:p>
              <a:r>
                <a:rPr lang="zh-CN" altLang="en-US" sz="1600" dirty="0">
                  <a:solidFill>
                    <a:schemeClr val="bg1"/>
                  </a:solidFill>
                  <a:latin typeface="+mn-ea"/>
                </a:rPr>
                <a:t>添加小标题</a:t>
              </a:r>
              <a:endParaRPr lang="en-US" sz="1600" dirty="0">
                <a:solidFill>
                  <a:schemeClr val="bg1"/>
                </a:solidFill>
                <a:latin typeface="+mn-ea"/>
              </a:endParaRPr>
            </a:p>
          </p:txBody>
        </p:sp>
      </p:grp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68B1F1FD-B575-82C8-E085-544F2C339C25}"/>
              </a:ext>
            </a:extLst>
          </p:cNvPr>
          <p:cNvGrpSpPr/>
          <p:nvPr/>
        </p:nvGrpSpPr>
        <p:grpSpPr>
          <a:xfrm>
            <a:off x="6066489" y="2190465"/>
            <a:ext cx="52073" cy="392718"/>
            <a:chOff x="5747510" y="2417160"/>
            <a:chExt cx="52073" cy="392718"/>
          </a:xfrm>
        </p:grpSpPr>
        <p:cxnSp>
          <p:nvCxnSpPr>
            <p:cNvPr id="20" name="直接连接符 19">
              <a:extLst>
                <a:ext uri="{FF2B5EF4-FFF2-40B4-BE49-F238E27FC236}">
                  <a16:creationId xmlns:a16="http://schemas.microsoft.com/office/drawing/2014/main" id="{DAB7930C-3058-1EAC-9584-BC9C77599930}"/>
                </a:ext>
              </a:extLst>
            </p:cNvPr>
            <p:cNvCxnSpPr>
              <a:cxnSpLocks/>
            </p:cNvCxnSpPr>
            <p:nvPr/>
          </p:nvCxnSpPr>
          <p:spPr>
            <a:xfrm>
              <a:off x="5773546" y="2417160"/>
              <a:ext cx="0" cy="335432"/>
            </a:xfrm>
            <a:prstGeom prst="line">
              <a:avLst/>
            </a:prstGeom>
            <a:ln w="17716">
              <a:solidFill>
                <a:schemeClr val="accent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椭圆 20">
              <a:extLst>
                <a:ext uri="{FF2B5EF4-FFF2-40B4-BE49-F238E27FC236}">
                  <a16:creationId xmlns:a16="http://schemas.microsoft.com/office/drawing/2014/main" id="{A37B87D8-BB07-9C96-01C6-1A8C28A0BFE6}"/>
                </a:ext>
              </a:extLst>
            </p:cNvPr>
            <p:cNvSpPr/>
            <p:nvPr/>
          </p:nvSpPr>
          <p:spPr>
            <a:xfrm>
              <a:off x="5747510" y="2757805"/>
              <a:ext cx="52073" cy="52073"/>
            </a:xfrm>
            <a:prstGeom prst="ellipse">
              <a:avLst/>
            </a:prstGeom>
            <a:noFill/>
            <a:ln w="17716"/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85039" tIns="42520" rIns="85039" bIns="42520" rtlCol="0" anchor="ctr"/>
            <a:lstStyle/>
            <a:p>
              <a:pPr algn="ctr"/>
              <a:endParaRPr lang="en-US" sz="1600">
                <a:latin typeface="+mn-ea"/>
              </a:endParaRPr>
            </a:p>
          </p:txBody>
        </p:sp>
      </p:grpSp>
      <p:sp>
        <p:nvSpPr>
          <p:cNvPr id="22" name="任意多边形: 形状 21">
            <a:extLst>
              <a:ext uri="{FF2B5EF4-FFF2-40B4-BE49-F238E27FC236}">
                <a16:creationId xmlns:a16="http://schemas.microsoft.com/office/drawing/2014/main" id="{AEE53D45-A567-0E72-1141-B35BCA4212CB}"/>
              </a:ext>
            </a:extLst>
          </p:cNvPr>
          <p:cNvSpPr/>
          <p:nvPr/>
        </p:nvSpPr>
        <p:spPr>
          <a:xfrm rot="5400000">
            <a:off x="7332515" y="2808077"/>
            <a:ext cx="343166" cy="296101"/>
          </a:xfrm>
          <a:custGeom>
            <a:avLst/>
            <a:gdLst>
              <a:gd name="connsiteX0" fmla="*/ 0 w 1268852"/>
              <a:gd name="connsiteY0" fmla="*/ 1092849 h 1094828"/>
              <a:gd name="connsiteX1" fmla="*/ 633852 w 1268852"/>
              <a:gd name="connsiteY1" fmla="*/ 0 h 1094828"/>
              <a:gd name="connsiteX2" fmla="*/ 1268852 w 1268852"/>
              <a:gd name="connsiteY2" fmla="*/ 1094828 h 1094828"/>
              <a:gd name="connsiteX3" fmla="*/ 1224988 w 1268852"/>
              <a:gd name="connsiteY3" fmla="*/ 1094828 h 1094828"/>
              <a:gd name="connsiteX4" fmla="*/ 605860 w 1268852"/>
              <a:gd name="connsiteY4" fmla="*/ 705903 h 1094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68852" h="1094828">
                <a:moveTo>
                  <a:pt x="0" y="1092849"/>
                </a:moveTo>
                <a:lnTo>
                  <a:pt x="633852" y="0"/>
                </a:lnTo>
                <a:lnTo>
                  <a:pt x="1268852" y="1094828"/>
                </a:lnTo>
                <a:lnTo>
                  <a:pt x="1224988" y="1094828"/>
                </a:lnTo>
                <a:lnTo>
                  <a:pt x="605860" y="7059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85039" tIns="42520" rIns="85039" bIns="42520" rtlCol="0" anchor="ctr">
            <a:noAutofit/>
          </a:bodyPr>
          <a:lstStyle/>
          <a:p>
            <a:pPr algn="ctr"/>
            <a:endParaRPr lang="en-US" sz="1600">
              <a:latin typeface="+mn-ea"/>
            </a:endParaRPr>
          </a:p>
        </p:txBody>
      </p:sp>
      <p:sp>
        <p:nvSpPr>
          <p:cNvPr id="23" name="任意多边形: 形状 22">
            <a:extLst>
              <a:ext uri="{FF2B5EF4-FFF2-40B4-BE49-F238E27FC236}">
                <a16:creationId xmlns:a16="http://schemas.microsoft.com/office/drawing/2014/main" id="{7E627AFA-FEF1-612F-E3F2-50B75CAEFBAA}"/>
              </a:ext>
            </a:extLst>
          </p:cNvPr>
          <p:cNvSpPr/>
          <p:nvPr/>
        </p:nvSpPr>
        <p:spPr>
          <a:xfrm rot="16200000" flipH="1">
            <a:off x="4510508" y="2804387"/>
            <a:ext cx="343166" cy="296101"/>
          </a:xfrm>
          <a:custGeom>
            <a:avLst/>
            <a:gdLst>
              <a:gd name="connsiteX0" fmla="*/ 0 w 1268852"/>
              <a:gd name="connsiteY0" fmla="*/ 1092849 h 1094828"/>
              <a:gd name="connsiteX1" fmla="*/ 633852 w 1268852"/>
              <a:gd name="connsiteY1" fmla="*/ 0 h 1094828"/>
              <a:gd name="connsiteX2" fmla="*/ 1268852 w 1268852"/>
              <a:gd name="connsiteY2" fmla="*/ 1094828 h 1094828"/>
              <a:gd name="connsiteX3" fmla="*/ 1224988 w 1268852"/>
              <a:gd name="connsiteY3" fmla="*/ 1094828 h 1094828"/>
              <a:gd name="connsiteX4" fmla="*/ 605860 w 1268852"/>
              <a:gd name="connsiteY4" fmla="*/ 705903 h 1094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68852" h="1094828">
                <a:moveTo>
                  <a:pt x="0" y="1092849"/>
                </a:moveTo>
                <a:lnTo>
                  <a:pt x="633852" y="0"/>
                </a:lnTo>
                <a:lnTo>
                  <a:pt x="1268852" y="1094828"/>
                </a:lnTo>
                <a:lnTo>
                  <a:pt x="1224988" y="1094828"/>
                </a:lnTo>
                <a:lnTo>
                  <a:pt x="605860" y="7059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85039" tIns="42520" rIns="85039" bIns="42520" rtlCol="0" anchor="ctr">
            <a:noAutofit/>
          </a:bodyPr>
          <a:lstStyle/>
          <a:p>
            <a:pPr algn="ctr"/>
            <a:endParaRPr lang="en-US" sz="1600">
              <a:latin typeface="+mn-ea"/>
            </a:endParaRPr>
          </a:p>
        </p:txBody>
      </p:sp>
      <p:sp>
        <p:nvSpPr>
          <p:cNvPr id="25" name="矩形: 圆角 24">
            <a:extLst>
              <a:ext uri="{FF2B5EF4-FFF2-40B4-BE49-F238E27FC236}">
                <a16:creationId xmlns:a16="http://schemas.microsoft.com/office/drawing/2014/main" id="{150E2B99-1BAE-1FDF-4165-AA86C2536DC8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3137211" y="2744224"/>
            <a:ext cx="1057772" cy="423535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  <a:effectLst>
            <a:outerShdw blurRad="236220" dist="118110" dir="5400000" algn="ctr" rotWithShape="0">
              <a:schemeClr val="accent1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5039" tIns="42520" rIns="85039" bIns="42520" rtlCol="0" anchor="ctr"/>
          <a:lstStyle/>
          <a:p>
            <a:pPr algn="ctr"/>
            <a:endParaRPr lang="en-US" sz="160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6" name="文本框 25">
            <a:extLst>
              <a:ext uri="{FF2B5EF4-FFF2-40B4-BE49-F238E27FC236}">
                <a16:creationId xmlns:a16="http://schemas.microsoft.com/office/drawing/2014/main" id="{ED4039FF-7EB4-05DF-4930-98FA66EDD07B}"/>
              </a:ext>
            </a:extLst>
          </p:cNvPr>
          <p:cNvSpPr txBox="1"/>
          <p:nvPr/>
        </p:nvSpPr>
        <p:spPr>
          <a:xfrm>
            <a:off x="3272451" y="2789945"/>
            <a:ext cx="787292" cy="332092"/>
          </a:xfrm>
          <a:prstGeom prst="rect">
            <a:avLst/>
          </a:prstGeom>
          <a:noFill/>
          <a:effectLst/>
        </p:spPr>
        <p:txBody>
          <a:bodyPr wrap="none" lIns="85039" tIns="42520" rIns="85039" bIns="42520" rtlCol="0">
            <a:spAutoFit/>
          </a:bodyPr>
          <a:lstStyle/>
          <a:p>
            <a:r>
              <a:rPr lang="zh-CN" altLang="en-US" sz="1600" dirty="0">
                <a:solidFill>
                  <a:schemeClr val="bg1"/>
                </a:solidFill>
                <a:latin typeface="+mn-ea"/>
              </a:rPr>
              <a:t>小标题</a:t>
            </a:r>
            <a:endParaRPr lang="en-US" sz="16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7" name="矩形: 圆角 26">
            <a:extLst>
              <a:ext uri="{FF2B5EF4-FFF2-40B4-BE49-F238E27FC236}">
                <a16:creationId xmlns:a16="http://schemas.microsoft.com/office/drawing/2014/main" id="{80218594-1FEC-3313-3F02-BF9216A58F2F}"/>
              </a:ext>
            </a:extLst>
          </p:cNvPr>
          <p:cNvSpPr/>
          <p:nvPr>
            <p:custDataLst>
              <p:tags r:id="rId8"/>
            </p:custDataLst>
          </p:nvPr>
        </p:nvSpPr>
        <p:spPr>
          <a:xfrm>
            <a:off x="7996868" y="2744224"/>
            <a:ext cx="1057772" cy="423535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  <a:effectLst>
            <a:outerShdw blurRad="236220" dist="118110" dir="5400000" algn="ctr" rotWithShape="0">
              <a:schemeClr val="accent1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5039" tIns="42520" rIns="85039" bIns="42520" rtlCol="0" anchor="ctr"/>
          <a:lstStyle/>
          <a:p>
            <a:pPr algn="ctr"/>
            <a:endParaRPr lang="en-US" sz="160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8" name="文本框 27">
            <a:extLst>
              <a:ext uri="{FF2B5EF4-FFF2-40B4-BE49-F238E27FC236}">
                <a16:creationId xmlns:a16="http://schemas.microsoft.com/office/drawing/2014/main" id="{EEA3D079-41D8-1CF7-0595-503233F4A801}"/>
              </a:ext>
            </a:extLst>
          </p:cNvPr>
          <p:cNvSpPr txBox="1"/>
          <p:nvPr/>
        </p:nvSpPr>
        <p:spPr>
          <a:xfrm>
            <a:off x="8132108" y="2789945"/>
            <a:ext cx="787292" cy="332092"/>
          </a:xfrm>
          <a:prstGeom prst="rect">
            <a:avLst/>
          </a:prstGeom>
          <a:noFill/>
          <a:effectLst/>
        </p:spPr>
        <p:txBody>
          <a:bodyPr wrap="none" lIns="85039" tIns="42520" rIns="85039" bIns="42520" rtlCol="0">
            <a:spAutoFit/>
          </a:bodyPr>
          <a:lstStyle/>
          <a:p>
            <a:r>
              <a:rPr lang="zh-CN" altLang="en-US" sz="1600" dirty="0">
                <a:solidFill>
                  <a:schemeClr val="bg1"/>
                </a:solidFill>
                <a:latin typeface="+mn-ea"/>
              </a:rPr>
              <a:t>小标题</a:t>
            </a:r>
            <a:endParaRPr lang="en-US" sz="1600" dirty="0">
              <a:solidFill>
                <a:schemeClr val="bg1"/>
              </a:solidFill>
              <a:latin typeface="+mn-ea"/>
            </a:endParaRPr>
          </a:p>
        </p:txBody>
      </p:sp>
      <p:cxnSp>
        <p:nvCxnSpPr>
          <p:cNvPr id="29" name="直接连接符 28">
            <a:extLst>
              <a:ext uri="{FF2B5EF4-FFF2-40B4-BE49-F238E27FC236}">
                <a16:creationId xmlns:a16="http://schemas.microsoft.com/office/drawing/2014/main" id="{741140B1-D08C-3B8E-0213-BC3C05557DA2}"/>
              </a:ext>
            </a:extLst>
          </p:cNvPr>
          <p:cNvCxnSpPr>
            <a:cxnSpLocks/>
          </p:cNvCxnSpPr>
          <p:nvPr/>
        </p:nvCxnSpPr>
        <p:spPr>
          <a:xfrm>
            <a:off x="6092525" y="3207826"/>
            <a:ext cx="0" cy="335432"/>
          </a:xfrm>
          <a:prstGeom prst="line">
            <a:avLst/>
          </a:prstGeom>
          <a:ln w="17716">
            <a:solidFill>
              <a:schemeClr val="accent1">
                <a:lumMod val="75000"/>
              </a:schemeClr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直接连接符 29">
            <a:extLst>
              <a:ext uri="{FF2B5EF4-FFF2-40B4-BE49-F238E27FC236}">
                <a16:creationId xmlns:a16="http://schemas.microsoft.com/office/drawing/2014/main" id="{F5C8E154-1634-58A5-C306-069A51295C71}"/>
              </a:ext>
            </a:extLst>
          </p:cNvPr>
          <p:cNvCxnSpPr>
            <a:cxnSpLocks/>
          </p:cNvCxnSpPr>
          <p:nvPr/>
        </p:nvCxnSpPr>
        <p:spPr>
          <a:xfrm>
            <a:off x="1915220" y="3539715"/>
            <a:ext cx="8359437" cy="0"/>
          </a:xfrm>
          <a:prstGeom prst="line">
            <a:avLst/>
          </a:prstGeom>
          <a:ln w="17716"/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1" name="组合 30">
            <a:extLst>
              <a:ext uri="{FF2B5EF4-FFF2-40B4-BE49-F238E27FC236}">
                <a16:creationId xmlns:a16="http://schemas.microsoft.com/office/drawing/2014/main" id="{81573B7A-90B2-EE68-094C-36FA62766C26}"/>
              </a:ext>
            </a:extLst>
          </p:cNvPr>
          <p:cNvGrpSpPr/>
          <p:nvPr/>
        </p:nvGrpSpPr>
        <p:grpSpPr>
          <a:xfrm>
            <a:off x="1890956" y="3534725"/>
            <a:ext cx="52073" cy="392716"/>
            <a:chOff x="6061798" y="2315980"/>
            <a:chExt cx="52073" cy="392716"/>
          </a:xfrm>
        </p:grpSpPr>
        <p:cxnSp>
          <p:nvCxnSpPr>
            <p:cNvPr id="32" name="直接连接符 31">
              <a:extLst>
                <a:ext uri="{FF2B5EF4-FFF2-40B4-BE49-F238E27FC236}">
                  <a16:creationId xmlns:a16="http://schemas.microsoft.com/office/drawing/2014/main" id="{395AC6EE-F71A-83A3-ADB5-01FAA36F775C}"/>
                </a:ext>
              </a:extLst>
            </p:cNvPr>
            <p:cNvCxnSpPr>
              <a:cxnSpLocks/>
            </p:cNvCxnSpPr>
            <p:nvPr/>
          </p:nvCxnSpPr>
          <p:spPr>
            <a:xfrm>
              <a:off x="6087834" y="2315980"/>
              <a:ext cx="0" cy="335432"/>
            </a:xfrm>
            <a:prstGeom prst="line">
              <a:avLst/>
            </a:prstGeom>
            <a:ln w="17716">
              <a:solidFill>
                <a:schemeClr val="accent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" name="椭圆 32">
              <a:extLst>
                <a:ext uri="{FF2B5EF4-FFF2-40B4-BE49-F238E27FC236}">
                  <a16:creationId xmlns:a16="http://schemas.microsoft.com/office/drawing/2014/main" id="{A458F8AE-02F3-5ED5-467D-518514A1BBA9}"/>
                </a:ext>
              </a:extLst>
            </p:cNvPr>
            <p:cNvSpPr/>
            <p:nvPr/>
          </p:nvSpPr>
          <p:spPr>
            <a:xfrm>
              <a:off x="6061798" y="2656623"/>
              <a:ext cx="52073" cy="52073"/>
            </a:xfrm>
            <a:prstGeom prst="ellipse">
              <a:avLst/>
            </a:prstGeom>
            <a:noFill/>
            <a:ln w="17716"/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85039" tIns="42520" rIns="85039" bIns="42520" rtlCol="0" anchor="ctr"/>
            <a:lstStyle/>
            <a:p>
              <a:pPr algn="ctr"/>
              <a:endParaRPr lang="en-US" sz="1600">
                <a:latin typeface="+mn-ea"/>
              </a:endParaRPr>
            </a:p>
          </p:txBody>
        </p:sp>
      </p:grpSp>
      <p:grpSp>
        <p:nvGrpSpPr>
          <p:cNvPr id="34" name="组合 33">
            <a:extLst>
              <a:ext uri="{FF2B5EF4-FFF2-40B4-BE49-F238E27FC236}">
                <a16:creationId xmlns:a16="http://schemas.microsoft.com/office/drawing/2014/main" id="{63A4866F-F1B0-02C3-6E25-516C7AD1F8F3}"/>
              </a:ext>
            </a:extLst>
          </p:cNvPr>
          <p:cNvGrpSpPr/>
          <p:nvPr/>
        </p:nvGrpSpPr>
        <p:grpSpPr>
          <a:xfrm>
            <a:off x="4675204" y="3534725"/>
            <a:ext cx="52073" cy="392716"/>
            <a:chOff x="5852230" y="2315980"/>
            <a:chExt cx="52073" cy="392716"/>
          </a:xfrm>
        </p:grpSpPr>
        <p:cxnSp>
          <p:nvCxnSpPr>
            <p:cNvPr id="35" name="直接连接符 34">
              <a:extLst>
                <a:ext uri="{FF2B5EF4-FFF2-40B4-BE49-F238E27FC236}">
                  <a16:creationId xmlns:a16="http://schemas.microsoft.com/office/drawing/2014/main" id="{F653938F-D572-B4FC-CBF6-DD0E430BC2DE}"/>
                </a:ext>
              </a:extLst>
            </p:cNvPr>
            <p:cNvCxnSpPr>
              <a:cxnSpLocks/>
            </p:cNvCxnSpPr>
            <p:nvPr/>
          </p:nvCxnSpPr>
          <p:spPr>
            <a:xfrm>
              <a:off x="5878266" y="2315980"/>
              <a:ext cx="0" cy="335432"/>
            </a:xfrm>
            <a:prstGeom prst="line">
              <a:avLst/>
            </a:prstGeom>
            <a:ln w="17716">
              <a:solidFill>
                <a:schemeClr val="accent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" name="椭圆 35">
              <a:extLst>
                <a:ext uri="{FF2B5EF4-FFF2-40B4-BE49-F238E27FC236}">
                  <a16:creationId xmlns:a16="http://schemas.microsoft.com/office/drawing/2014/main" id="{2055852F-BC5C-39FC-B595-6A9449E60224}"/>
                </a:ext>
              </a:extLst>
            </p:cNvPr>
            <p:cNvSpPr/>
            <p:nvPr/>
          </p:nvSpPr>
          <p:spPr>
            <a:xfrm>
              <a:off x="5852230" y="2656623"/>
              <a:ext cx="52073" cy="52073"/>
            </a:xfrm>
            <a:prstGeom prst="ellipse">
              <a:avLst/>
            </a:prstGeom>
            <a:noFill/>
            <a:ln w="17716"/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85039" tIns="42520" rIns="85039" bIns="42520" rtlCol="0" anchor="ctr"/>
            <a:lstStyle/>
            <a:p>
              <a:pPr algn="ctr"/>
              <a:endParaRPr lang="en-US" sz="1600">
                <a:latin typeface="+mn-ea"/>
              </a:endParaRPr>
            </a:p>
          </p:txBody>
        </p:sp>
      </p:grpSp>
      <p:grpSp>
        <p:nvGrpSpPr>
          <p:cNvPr id="37" name="组合 36">
            <a:extLst>
              <a:ext uri="{FF2B5EF4-FFF2-40B4-BE49-F238E27FC236}">
                <a16:creationId xmlns:a16="http://schemas.microsoft.com/office/drawing/2014/main" id="{3C4CCD8E-3119-4149-C2B0-05F3A3C3089B}"/>
              </a:ext>
            </a:extLst>
          </p:cNvPr>
          <p:cNvGrpSpPr/>
          <p:nvPr/>
        </p:nvGrpSpPr>
        <p:grpSpPr>
          <a:xfrm>
            <a:off x="7459454" y="3534725"/>
            <a:ext cx="52073" cy="392716"/>
            <a:chOff x="5642664" y="2315980"/>
            <a:chExt cx="52073" cy="392716"/>
          </a:xfrm>
        </p:grpSpPr>
        <p:cxnSp>
          <p:nvCxnSpPr>
            <p:cNvPr id="38" name="直接连接符 37">
              <a:extLst>
                <a:ext uri="{FF2B5EF4-FFF2-40B4-BE49-F238E27FC236}">
                  <a16:creationId xmlns:a16="http://schemas.microsoft.com/office/drawing/2014/main" id="{13A4F379-DBF1-36D5-CF6C-683365A8B4A8}"/>
                </a:ext>
              </a:extLst>
            </p:cNvPr>
            <p:cNvCxnSpPr>
              <a:cxnSpLocks/>
            </p:cNvCxnSpPr>
            <p:nvPr/>
          </p:nvCxnSpPr>
          <p:spPr>
            <a:xfrm>
              <a:off x="5668700" y="2315980"/>
              <a:ext cx="0" cy="335432"/>
            </a:xfrm>
            <a:prstGeom prst="line">
              <a:avLst/>
            </a:prstGeom>
            <a:ln w="17716">
              <a:solidFill>
                <a:schemeClr val="accent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" name="椭圆 38">
              <a:extLst>
                <a:ext uri="{FF2B5EF4-FFF2-40B4-BE49-F238E27FC236}">
                  <a16:creationId xmlns:a16="http://schemas.microsoft.com/office/drawing/2014/main" id="{90BD3AD9-26CC-6E91-30B7-37AE0D85732C}"/>
                </a:ext>
              </a:extLst>
            </p:cNvPr>
            <p:cNvSpPr/>
            <p:nvPr/>
          </p:nvSpPr>
          <p:spPr>
            <a:xfrm>
              <a:off x="5642664" y="2656623"/>
              <a:ext cx="52073" cy="52073"/>
            </a:xfrm>
            <a:prstGeom prst="ellipse">
              <a:avLst/>
            </a:prstGeom>
            <a:noFill/>
            <a:ln w="17716"/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85039" tIns="42520" rIns="85039" bIns="42520" rtlCol="0" anchor="ctr"/>
            <a:lstStyle/>
            <a:p>
              <a:pPr algn="ctr"/>
              <a:endParaRPr lang="en-US" sz="1600">
                <a:latin typeface="+mn-ea"/>
              </a:endParaRPr>
            </a:p>
          </p:txBody>
        </p:sp>
      </p:grpSp>
      <p:grpSp>
        <p:nvGrpSpPr>
          <p:cNvPr id="40" name="组合 39">
            <a:extLst>
              <a:ext uri="{FF2B5EF4-FFF2-40B4-BE49-F238E27FC236}">
                <a16:creationId xmlns:a16="http://schemas.microsoft.com/office/drawing/2014/main" id="{CFE2425A-9C55-A53C-33A1-F2E83870F264}"/>
              </a:ext>
            </a:extLst>
          </p:cNvPr>
          <p:cNvGrpSpPr/>
          <p:nvPr/>
        </p:nvGrpSpPr>
        <p:grpSpPr>
          <a:xfrm>
            <a:off x="10243702" y="3534725"/>
            <a:ext cx="52073" cy="392716"/>
            <a:chOff x="5433096" y="2315980"/>
            <a:chExt cx="52073" cy="392716"/>
          </a:xfrm>
        </p:grpSpPr>
        <p:cxnSp>
          <p:nvCxnSpPr>
            <p:cNvPr id="41" name="直接连接符 40">
              <a:extLst>
                <a:ext uri="{FF2B5EF4-FFF2-40B4-BE49-F238E27FC236}">
                  <a16:creationId xmlns:a16="http://schemas.microsoft.com/office/drawing/2014/main" id="{256CC510-1999-62C7-9FF3-051956FA9ECA}"/>
                </a:ext>
              </a:extLst>
            </p:cNvPr>
            <p:cNvCxnSpPr>
              <a:cxnSpLocks/>
            </p:cNvCxnSpPr>
            <p:nvPr/>
          </p:nvCxnSpPr>
          <p:spPr>
            <a:xfrm>
              <a:off x="5459132" y="2315980"/>
              <a:ext cx="0" cy="335432"/>
            </a:xfrm>
            <a:prstGeom prst="line">
              <a:avLst/>
            </a:prstGeom>
            <a:ln w="17716">
              <a:solidFill>
                <a:schemeClr val="accent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" name="椭圆 41">
              <a:extLst>
                <a:ext uri="{FF2B5EF4-FFF2-40B4-BE49-F238E27FC236}">
                  <a16:creationId xmlns:a16="http://schemas.microsoft.com/office/drawing/2014/main" id="{EDAC245A-B706-688E-FDFC-DBAA55DF9538}"/>
                </a:ext>
              </a:extLst>
            </p:cNvPr>
            <p:cNvSpPr/>
            <p:nvPr/>
          </p:nvSpPr>
          <p:spPr>
            <a:xfrm>
              <a:off x="5433096" y="2656623"/>
              <a:ext cx="52073" cy="52073"/>
            </a:xfrm>
            <a:prstGeom prst="ellipse">
              <a:avLst/>
            </a:prstGeom>
            <a:noFill/>
            <a:ln w="17716"/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85039" tIns="42520" rIns="85039" bIns="42520" rtlCol="0" anchor="ctr"/>
            <a:lstStyle/>
            <a:p>
              <a:pPr algn="ctr"/>
              <a:endParaRPr lang="en-US" sz="1600">
                <a:latin typeface="+mn-ea"/>
              </a:endParaRPr>
            </a:p>
          </p:txBody>
        </p:sp>
      </p:grpSp>
      <p:grpSp>
        <p:nvGrpSpPr>
          <p:cNvPr id="43" name="组合 42">
            <a:extLst>
              <a:ext uri="{FF2B5EF4-FFF2-40B4-BE49-F238E27FC236}">
                <a16:creationId xmlns:a16="http://schemas.microsoft.com/office/drawing/2014/main" id="{BC412488-0267-C6E4-27CB-F6BDDB9FBDA3}"/>
              </a:ext>
            </a:extLst>
          </p:cNvPr>
          <p:cNvGrpSpPr/>
          <p:nvPr>
            <p:custDataLst>
              <p:tags r:id="rId9"/>
            </p:custDataLst>
          </p:nvPr>
        </p:nvGrpSpPr>
        <p:grpSpPr>
          <a:xfrm>
            <a:off x="1386335" y="5037920"/>
            <a:ext cx="1057772" cy="423535"/>
            <a:chOff x="3268998" y="2838280"/>
            <a:chExt cx="1057772" cy="423535"/>
          </a:xfrm>
          <a:solidFill>
            <a:schemeClr val="accent2"/>
          </a:solidFill>
        </p:grpSpPr>
        <p:sp>
          <p:nvSpPr>
            <p:cNvPr id="44" name="矩形: 圆角 43">
              <a:extLst>
                <a:ext uri="{FF2B5EF4-FFF2-40B4-BE49-F238E27FC236}">
                  <a16:creationId xmlns:a16="http://schemas.microsoft.com/office/drawing/2014/main" id="{381C5716-1EF0-E41A-69E3-D9DB13D944A7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>
              <a:off x="3268998" y="2838280"/>
              <a:ext cx="1057772" cy="423535"/>
            </a:xfrm>
            <a:prstGeom prst="roundRect">
              <a:avLst>
                <a:gd name="adj" fmla="val 16667"/>
              </a:avLst>
            </a:prstGeom>
            <a:grpFill/>
            <a:ln>
              <a:noFill/>
            </a:ln>
            <a:effectLst>
              <a:outerShdw blurRad="236220" dist="118110" dir="5400000" algn="ctr" rotWithShape="0">
                <a:schemeClr val="accent1">
                  <a:lumMod val="75000"/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85039" tIns="42520" rIns="85039" bIns="42520" rtlCol="0" anchor="ctr"/>
            <a:lstStyle/>
            <a:p>
              <a:pPr algn="ctr"/>
              <a:endParaRPr lang="en-US" sz="1600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45" name="文本框 44">
              <a:extLst>
                <a:ext uri="{FF2B5EF4-FFF2-40B4-BE49-F238E27FC236}">
                  <a16:creationId xmlns:a16="http://schemas.microsoft.com/office/drawing/2014/main" id="{CD1BBFF8-822D-C249-C1A8-71F17A80C5F5}"/>
                </a:ext>
              </a:extLst>
            </p:cNvPr>
            <p:cNvSpPr txBox="1"/>
            <p:nvPr/>
          </p:nvSpPr>
          <p:spPr>
            <a:xfrm>
              <a:off x="3404238" y="2884001"/>
              <a:ext cx="787292" cy="332092"/>
            </a:xfrm>
            <a:prstGeom prst="rect">
              <a:avLst/>
            </a:prstGeom>
            <a:grpFill/>
            <a:ln>
              <a:noFill/>
            </a:ln>
            <a:effectLst/>
          </p:spPr>
          <p:txBody>
            <a:bodyPr wrap="none" lIns="85039" tIns="42520" rIns="85039" bIns="42520" rtlCol="0">
              <a:spAutoFit/>
            </a:bodyPr>
            <a:lstStyle/>
            <a:p>
              <a:r>
                <a:rPr lang="zh-CN" altLang="en-US" sz="1600" dirty="0">
                  <a:solidFill>
                    <a:schemeClr val="bg1"/>
                  </a:solidFill>
                  <a:latin typeface="+mn-ea"/>
                </a:rPr>
                <a:t>小标题</a:t>
              </a:r>
              <a:endParaRPr lang="en-US" sz="1600" dirty="0">
                <a:solidFill>
                  <a:schemeClr val="bg1"/>
                </a:solidFill>
                <a:latin typeface="+mn-ea"/>
              </a:endParaRPr>
            </a:p>
          </p:txBody>
        </p:sp>
      </p:grpSp>
      <p:sp>
        <p:nvSpPr>
          <p:cNvPr id="46" name="矩形: 圆角 45">
            <a:extLst>
              <a:ext uri="{FF2B5EF4-FFF2-40B4-BE49-F238E27FC236}">
                <a16:creationId xmlns:a16="http://schemas.microsoft.com/office/drawing/2014/main" id="{5B5AF193-72F4-2789-3B2C-3C2633FC4797}"/>
              </a:ext>
            </a:extLst>
          </p:cNvPr>
          <p:cNvSpPr/>
          <p:nvPr>
            <p:custDataLst>
              <p:tags r:id="rId10"/>
            </p:custDataLst>
          </p:nvPr>
        </p:nvSpPr>
        <p:spPr>
          <a:xfrm>
            <a:off x="4172814" y="5037920"/>
            <a:ext cx="1057772" cy="423535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  <a:effectLst>
            <a:outerShdw blurRad="236220" dist="118110" dir="5400000" algn="ctr" rotWithShape="0">
              <a:schemeClr val="accent1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5039" tIns="42520" rIns="85039" bIns="42520" rtlCol="0" anchor="ctr"/>
          <a:lstStyle/>
          <a:p>
            <a:pPr algn="ctr"/>
            <a:endParaRPr lang="en-US" sz="1600">
              <a:solidFill>
                <a:schemeClr val="bg1"/>
              </a:solidFill>
              <a:latin typeface="+mn-ea"/>
            </a:endParaRPr>
          </a:p>
        </p:txBody>
      </p:sp>
      <p:sp>
        <p:nvSpPr>
          <p:cNvPr id="47" name="文本框 46">
            <a:extLst>
              <a:ext uri="{FF2B5EF4-FFF2-40B4-BE49-F238E27FC236}">
                <a16:creationId xmlns:a16="http://schemas.microsoft.com/office/drawing/2014/main" id="{E00FCC9F-EEE9-E7FE-40BA-841324922A25}"/>
              </a:ext>
            </a:extLst>
          </p:cNvPr>
          <p:cNvSpPr txBox="1"/>
          <p:nvPr/>
        </p:nvSpPr>
        <p:spPr>
          <a:xfrm>
            <a:off x="4308054" y="5083641"/>
            <a:ext cx="787292" cy="332092"/>
          </a:xfrm>
          <a:prstGeom prst="rect">
            <a:avLst/>
          </a:prstGeom>
          <a:noFill/>
          <a:effectLst/>
        </p:spPr>
        <p:txBody>
          <a:bodyPr wrap="none" lIns="85039" tIns="42520" rIns="85039" bIns="42520" rtlCol="0">
            <a:spAutoFit/>
          </a:bodyPr>
          <a:lstStyle/>
          <a:p>
            <a:r>
              <a:rPr lang="zh-CN" altLang="en-US" sz="1600" dirty="0">
                <a:solidFill>
                  <a:schemeClr val="bg1"/>
                </a:solidFill>
                <a:latin typeface="+mn-ea"/>
              </a:rPr>
              <a:t>小标题</a:t>
            </a:r>
            <a:endParaRPr lang="en-US" sz="1600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48" name="组合 47">
            <a:extLst>
              <a:ext uri="{FF2B5EF4-FFF2-40B4-BE49-F238E27FC236}">
                <a16:creationId xmlns:a16="http://schemas.microsoft.com/office/drawing/2014/main" id="{5B5EE067-92F7-036D-B4E0-2C40F244B992}"/>
              </a:ext>
            </a:extLst>
          </p:cNvPr>
          <p:cNvGrpSpPr/>
          <p:nvPr>
            <p:custDataLst>
              <p:tags r:id="rId11"/>
            </p:custDataLst>
          </p:nvPr>
        </p:nvGrpSpPr>
        <p:grpSpPr>
          <a:xfrm>
            <a:off x="6959293" y="5037920"/>
            <a:ext cx="1057772" cy="423535"/>
            <a:chOff x="2849528" y="2838280"/>
            <a:chExt cx="1057772" cy="423535"/>
          </a:xfrm>
          <a:solidFill>
            <a:schemeClr val="accent2"/>
          </a:solidFill>
        </p:grpSpPr>
        <p:sp>
          <p:nvSpPr>
            <p:cNvPr id="49" name="矩形: 圆角 48">
              <a:extLst>
                <a:ext uri="{FF2B5EF4-FFF2-40B4-BE49-F238E27FC236}">
                  <a16:creationId xmlns:a16="http://schemas.microsoft.com/office/drawing/2014/main" id="{E57CB3BA-416D-A696-3A84-40B47C6AFAC9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>
              <a:off x="2849528" y="2838280"/>
              <a:ext cx="1057772" cy="423535"/>
            </a:xfrm>
            <a:prstGeom prst="roundRect">
              <a:avLst>
                <a:gd name="adj" fmla="val 16667"/>
              </a:avLst>
            </a:prstGeom>
            <a:grpFill/>
            <a:ln>
              <a:noFill/>
            </a:ln>
            <a:effectLst>
              <a:outerShdw blurRad="236220" dist="118110" dir="5400000" algn="ctr" rotWithShape="0">
                <a:schemeClr val="accent1">
                  <a:lumMod val="75000"/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85039" tIns="42520" rIns="85039" bIns="42520" rtlCol="0" anchor="ctr"/>
            <a:lstStyle/>
            <a:p>
              <a:pPr algn="ctr"/>
              <a:endParaRPr lang="en-US" sz="1600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50" name="文本框 49">
              <a:extLst>
                <a:ext uri="{FF2B5EF4-FFF2-40B4-BE49-F238E27FC236}">
                  <a16:creationId xmlns:a16="http://schemas.microsoft.com/office/drawing/2014/main" id="{50B09319-A81C-E933-E728-ED8BDD3AC729}"/>
                </a:ext>
              </a:extLst>
            </p:cNvPr>
            <p:cNvSpPr txBox="1"/>
            <p:nvPr/>
          </p:nvSpPr>
          <p:spPr>
            <a:xfrm>
              <a:off x="2984768" y="2884001"/>
              <a:ext cx="787292" cy="332092"/>
            </a:xfrm>
            <a:prstGeom prst="rect">
              <a:avLst/>
            </a:prstGeom>
            <a:grpFill/>
            <a:effectLst/>
          </p:spPr>
          <p:txBody>
            <a:bodyPr wrap="none" lIns="85039" tIns="42520" rIns="85039" bIns="42520" rtlCol="0">
              <a:spAutoFit/>
            </a:bodyPr>
            <a:lstStyle/>
            <a:p>
              <a:r>
                <a:rPr lang="zh-CN" altLang="en-US" sz="1600" dirty="0">
                  <a:solidFill>
                    <a:schemeClr val="bg1"/>
                  </a:solidFill>
                  <a:latin typeface="+mn-ea"/>
                </a:rPr>
                <a:t>小标题</a:t>
              </a:r>
              <a:endParaRPr lang="en-US" sz="1600" dirty="0">
                <a:solidFill>
                  <a:schemeClr val="bg1"/>
                </a:solidFill>
                <a:latin typeface="+mn-ea"/>
              </a:endParaRPr>
            </a:p>
          </p:txBody>
        </p:sp>
      </p:grpSp>
      <p:sp>
        <p:nvSpPr>
          <p:cNvPr id="51" name="矩形: 圆角 50">
            <a:extLst>
              <a:ext uri="{FF2B5EF4-FFF2-40B4-BE49-F238E27FC236}">
                <a16:creationId xmlns:a16="http://schemas.microsoft.com/office/drawing/2014/main" id="{EF762D94-61B5-4F86-776B-D069AA84D96F}"/>
              </a:ext>
            </a:extLst>
          </p:cNvPr>
          <p:cNvSpPr/>
          <p:nvPr>
            <p:custDataLst>
              <p:tags r:id="rId12"/>
            </p:custDataLst>
          </p:nvPr>
        </p:nvSpPr>
        <p:spPr>
          <a:xfrm>
            <a:off x="9745772" y="5037920"/>
            <a:ext cx="1057772" cy="423535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  <a:effectLst>
            <a:outerShdw blurRad="236220" dist="118110" dir="5400000" algn="ctr" rotWithShape="0">
              <a:schemeClr val="accent1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5039" tIns="42520" rIns="85039" bIns="42520" rtlCol="0" anchor="ctr"/>
          <a:lstStyle/>
          <a:p>
            <a:pPr algn="ctr"/>
            <a:endParaRPr lang="en-US" sz="1600">
              <a:solidFill>
                <a:schemeClr val="bg1"/>
              </a:solidFill>
              <a:latin typeface="+mn-ea"/>
            </a:endParaRPr>
          </a:p>
        </p:txBody>
      </p:sp>
      <p:sp>
        <p:nvSpPr>
          <p:cNvPr id="52" name="文本框 51">
            <a:extLst>
              <a:ext uri="{FF2B5EF4-FFF2-40B4-BE49-F238E27FC236}">
                <a16:creationId xmlns:a16="http://schemas.microsoft.com/office/drawing/2014/main" id="{060536B8-5E1D-C285-9990-1F1113F9A400}"/>
              </a:ext>
            </a:extLst>
          </p:cNvPr>
          <p:cNvSpPr txBox="1"/>
          <p:nvPr/>
        </p:nvSpPr>
        <p:spPr>
          <a:xfrm>
            <a:off x="9881012" y="5083641"/>
            <a:ext cx="787292" cy="332092"/>
          </a:xfrm>
          <a:prstGeom prst="rect">
            <a:avLst/>
          </a:prstGeom>
          <a:noFill/>
          <a:effectLst/>
        </p:spPr>
        <p:txBody>
          <a:bodyPr wrap="none" lIns="85039" tIns="42520" rIns="85039" bIns="42520" rtlCol="0">
            <a:spAutoFit/>
          </a:bodyPr>
          <a:lstStyle/>
          <a:p>
            <a:r>
              <a:rPr lang="zh-CN" altLang="en-US" sz="1600" dirty="0">
                <a:solidFill>
                  <a:schemeClr val="bg1"/>
                </a:solidFill>
                <a:latin typeface="+mn-ea"/>
              </a:rPr>
              <a:t>小标题</a:t>
            </a:r>
            <a:endParaRPr lang="en-US" sz="1600" dirty="0">
              <a:solidFill>
                <a:schemeClr val="bg1"/>
              </a:solidFill>
              <a:latin typeface="+mn-ea"/>
            </a:endParaRPr>
          </a:p>
        </p:txBody>
      </p:sp>
      <p:cxnSp>
        <p:nvCxnSpPr>
          <p:cNvPr id="53" name="直接连接符 52">
            <a:extLst>
              <a:ext uri="{FF2B5EF4-FFF2-40B4-BE49-F238E27FC236}">
                <a16:creationId xmlns:a16="http://schemas.microsoft.com/office/drawing/2014/main" id="{BD58FAC8-8686-A86E-986E-17D304322102}"/>
              </a:ext>
            </a:extLst>
          </p:cNvPr>
          <p:cNvCxnSpPr>
            <a:cxnSpLocks/>
          </p:cNvCxnSpPr>
          <p:nvPr/>
        </p:nvCxnSpPr>
        <p:spPr>
          <a:xfrm>
            <a:off x="1915220" y="4551170"/>
            <a:ext cx="0" cy="335432"/>
          </a:xfrm>
          <a:prstGeom prst="line">
            <a:avLst/>
          </a:prstGeom>
          <a:ln w="17716">
            <a:solidFill>
              <a:schemeClr val="accent1">
                <a:lumMod val="75000"/>
              </a:schemeClr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椭圆 53">
            <a:extLst>
              <a:ext uri="{FF2B5EF4-FFF2-40B4-BE49-F238E27FC236}">
                <a16:creationId xmlns:a16="http://schemas.microsoft.com/office/drawing/2014/main" id="{7DE59EC0-F073-85A9-50DA-5AB37E8B9C38}"/>
              </a:ext>
            </a:extLst>
          </p:cNvPr>
          <p:cNvSpPr/>
          <p:nvPr/>
        </p:nvSpPr>
        <p:spPr>
          <a:xfrm>
            <a:off x="1882024" y="4877492"/>
            <a:ext cx="66394" cy="66394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5039" tIns="42520" rIns="85039" bIns="42520" rtlCol="0" anchor="ctr"/>
          <a:lstStyle/>
          <a:p>
            <a:pPr algn="ctr"/>
            <a:endParaRPr lang="en-US" sz="1600">
              <a:latin typeface="+mn-ea"/>
            </a:endParaRPr>
          </a:p>
        </p:txBody>
      </p:sp>
      <p:cxnSp>
        <p:nvCxnSpPr>
          <p:cNvPr id="55" name="直接连接符 54">
            <a:extLst>
              <a:ext uri="{FF2B5EF4-FFF2-40B4-BE49-F238E27FC236}">
                <a16:creationId xmlns:a16="http://schemas.microsoft.com/office/drawing/2014/main" id="{C3AC1622-EB87-F64D-E3EC-01DC42EE8D0F}"/>
              </a:ext>
            </a:extLst>
          </p:cNvPr>
          <p:cNvCxnSpPr>
            <a:cxnSpLocks/>
          </p:cNvCxnSpPr>
          <p:nvPr/>
        </p:nvCxnSpPr>
        <p:spPr>
          <a:xfrm>
            <a:off x="4701700" y="4551170"/>
            <a:ext cx="0" cy="335432"/>
          </a:xfrm>
          <a:prstGeom prst="line">
            <a:avLst/>
          </a:prstGeom>
          <a:ln w="17716">
            <a:solidFill>
              <a:schemeClr val="accent1">
                <a:lumMod val="75000"/>
              </a:schemeClr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椭圆 55">
            <a:extLst>
              <a:ext uri="{FF2B5EF4-FFF2-40B4-BE49-F238E27FC236}">
                <a16:creationId xmlns:a16="http://schemas.microsoft.com/office/drawing/2014/main" id="{51C5BD7D-2DB8-FEC2-4DCC-A1BE38A32F89}"/>
              </a:ext>
            </a:extLst>
          </p:cNvPr>
          <p:cNvSpPr/>
          <p:nvPr/>
        </p:nvSpPr>
        <p:spPr>
          <a:xfrm>
            <a:off x="4668504" y="4877492"/>
            <a:ext cx="66394" cy="66394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5039" tIns="42520" rIns="85039" bIns="42520" rtlCol="0" anchor="ctr"/>
          <a:lstStyle/>
          <a:p>
            <a:pPr algn="ctr"/>
            <a:endParaRPr lang="en-US" sz="1600">
              <a:latin typeface="+mn-ea"/>
            </a:endParaRPr>
          </a:p>
        </p:txBody>
      </p:sp>
      <p:cxnSp>
        <p:nvCxnSpPr>
          <p:cNvPr id="57" name="直接连接符 56">
            <a:extLst>
              <a:ext uri="{FF2B5EF4-FFF2-40B4-BE49-F238E27FC236}">
                <a16:creationId xmlns:a16="http://schemas.microsoft.com/office/drawing/2014/main" id="{47F34AEC-4175-AEF2-E96F-6DCCEAAF9D9B}"/>
              </a:ext>
            </a:extLst>
          </p:cNvPr>
          <p:cNvCxnSpPr>
            <a:cxnSpLocks/>
          </p:cNvCxnSpPr>
          <p:nvPr/>
        </p:nvCxnSpPr>
        <p:spPr>
          <a:xfrm>
            <a:off x="7488178" y="4551170"/>
            <a:ext cx="0" cy="335432"/>
          </a:xfrm>
          <a:prstGeom prst="line">
            <a:avLst/>
          </a:prstGeom>
          <a:ln w="17716">
            <a:solidFill>
              <a:schemeClr val="accent1">
                <a:lumMod val="75000"/>
              </a:schemeClr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椭圆 57">
            <a:extLst>
              <a:ext uri="{FF2B5EF4-FFF2-40B4-BE49-F238E27FC236}">
                <a16:creationId xmlns:a16="http://schemas.microsoft.com/office/drawing/2014/main" id="{C112FFA0-34BA-97BD-9B33-1128592EF1EA}"/>
              </a:ext>
            </a:extLst>
          </p:cNvPr>
          <p:cNvSpPr/>
          <p:nvPr/>
        </p:nvSpPr>
        <p:spPr>
          <a:xfrm>
            <a:off x="7454982" y="4877492"/>
            <a:ext cx="66394" cy="66394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5039" tIns="42520" rIns="85039" bIns="42520" rtlCol="0" anchor="ctr"/>
          <a:lstStyle/>
          <a:p>
            <a:pPr algn="ctr"/>
            <a:endParaRPr lang="en-US" sz="1600">
              <a:latin typeface="+mn-ea"/>
            </a:endParaRPr>
          </a:p>
        </p:txBody>
      </p:sp>
      <p:cxnSp>
        <p:nvCxnSpPr>
          <p:cNvPr id="59" name="直接连接符 58">
            <a:extLst>
              <a:ext uri="{FF2B5EF4-FFF2-40B4-BE49-F238E27FC236}">
                <a16:creationId xmlns:a16="http://schemas.microsoft.com/office/drawing/2014/main" id="{A413F2E5-0610-6F63-A9A9-4C420DB61E5F}"/>
              </a:ext>
            </a:extLst>
          </p:cNvPr>
          <p:cNvCxnSpPr>
            <a:cxnSpLocks/>
          </p:cNvCxnSpPr>
          <p:nvPr/>
        </p:nvCxnSpPr>
        <p:spPr>
          <a:xfrm>
            <a:off x="10274657" y="4551170"/>
            <a:ext cx="0" cy="335432"/>
          </a:xfrm>
          <a:prstGeom prst="line">
            <a:avLst/>
          </a:prstGeom>
          <a:ln w="17716">
            <a:solidFill>
              <a:schemeClr val="accent1">
                <a:lumMod val="75000"/>
              </a:schemeClr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椭圆 59">
            <a:extLst>
              <a:ext uri="{FF2B5EF4-FFF2-40B4-BE49-F238E27FC236}">
                <a16:creationId xmlns:a16="http://schemas.microsoft.com/office/drawing/2014/main" id="{E5B9A007-A5DA-DA12-7AE9-FF947E1F72BC}"/>
              </a:ext>
            </a:extLst>
          </p:cNvPr>
          <p:cNvSpPr/>
          <p:nvPr/>
        </p:nvSpPr>
        <p:spPr>
          <a:xfrm>
            <a:off x="10241462" y="4877492"/>
            <a:ext cx="66394" cy="66394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5039" tIns="42520" rIns="85039" bIns="42520" rtlCol="0" anchor="ctr"/>
          <a:lstStyle/>
          <a:p>
            <a:pPr algn="ctr"/>
            <a:endParaRPr lang="en-US" sz="1600">
              <a:latin typeface="+mn-ea"/>
            </a:endParaRPr>
          </a:p>
        </p:txBody>
      </p:sp>
      <p:grpSp>
        <p:nvGrpSpPr>
          <p:cNvPr id="61" name="组合 60">
            <a:extLst>
              <a:ext uri="{FF2B5EF4-FFF2-40B4-BE49-F238E27FC236}">
                <a16:creationId xmlns:a16="http://schemas.microsoft.com/office/drawing/2014/main" id="{EB2A75E2-CF25-ED49-4592-4AA3CCD645E4}"/>
              </a:ext>
            </a:extLst>
          </p:cNvPr>
          <p:cNvGrpSpPr/>
          <p:nvPr>
            <p:custDataLst>
              <p:tags r:id="rId13"/>
            </p:custDataLst>
          </p:nvPr>
        </p:nvGrpSpPr>
        <p:grpSpPr>
          <a:xfrm>
            <a:off x="1386335" y="5612440"/>
            <a:ext cx="1057772" cy="423535"/>
            <a:chOff x="3268998" y="2795037"/>
            <a:chExt cx="1057772" cy="423535"/>
          </a:xfrm>
          <a:solidFill>
            <a:schemeClr val="accent2"/>
          </a:solidFill>
        </p:grpSpPr>
        <p:sp>
          <p:nvSpPr>
            <p:cNvPr id="62" name="矩形: 圆角 61">
              <a:extLst>
                <a:ext uri="{FF2B5EF4-FFF2-40B4-BE49-F238E27FC236}">
                  <a16:creationId xmlns:a16="http://schemas.microsoft.com/office/drawing/2014/main" id="{8B7D7950-C8D9-1C2E-1E62-F3C513ADCBF0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>
              <a:off x="3268998" y="2795037"/>
              <a:ext cx="1057772" cy="423535"/>
            </a:xfrm>
            <a:prstGeom prst="roundRect">
              <a:avLst>
                <a:gd name="adj" fmla="val 16667"/>
              </a:avLst>
            </a:prstGeom>
            <a:grpFill/>
            <a:ln>
              <a:noFill/>
            </a:ln>
            <a:effectLst>
              <a:outerShdw blurRad="236220" dist="118110" dir="5400000" algn="ctr" rotWithShape="0">
                <a:schemeClr val="accent1">
                  <a:lumMod val="75000"/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85039" tIns="42520" rIns="85039" bIns="42520" rtlCol="0" anchor="ctr"/>
            <a:lstStyle/>
            <a:p>
              <a:pPr algn="ctr"/>
              <a:endParaRPr lang="en-US" sz="1600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63" name="文本框 62">
              <a:extLst>
                <a:ext uri="{FF2B5EF4-FFF2-40B4-BE49-F238E27FC236}">
                  <a16:creationId xmlns:a16="http://schemas.microsoft.com/office/drawing/2014/main" id="{DA0E93F0-D051-2574-D913-59373F72CEB0}"/>
                </a:ext>
              </a:extLst>
            </p:cNvPr>
            <p:cNvSpPr txBox="1"/>
            <p:nvPr/>
          </p:nvSpPr>
          <p:spPr>
            <a:xfrm>
              <a:off x="3404238" y="2840758"/>
              <a:ext cx="787292" cy="332092"/>
            </a:xfrm>
            <a:prstGeom prst="rect">
              <a:avLst/>
            </a:prstGeom>
            <a:grpFill/>
            <a:effectLst/>
          </p:spPr>
          <p:txBody>
            <a:bodyPr wrap="none" lIns="85039" tIns="42520" rIns="85039" bIns="42520" rtlCol="0">
              <a:spAutoFit/>
            </a:bodyPr>
            <a:lstStyle/>
            <a:p>
              <a:r>
                <a:rPr lang="zh-CN" altLang="en-US" sz="1600" dirty="0">
                  <a:solidFill>
                    <a:schemeClr val="bg1"/>
                  </a:solidFill>
                  <a:latin typeface="+mn-ea"/>
                </a:rPr>
                <a:t>小标题</a:t>
              </a:r>
              <a:endParaRPr lang="en-US" sz="1600" dirty="0">
                <a:solidFill>
                  <a:schemeClr val="bg1"/>
                </a:solidFill>
                <a:latin typeface="+mn-ea"/>
              </a:endParaRPr>
            </a:p>
          </p:txBody>
        </p:sp>
      </p:grpSp>
      <p:sp>
        <p:nvSpPr>
          <p:cNvPr id="64" name="矩形: 圆角 63">
            <a:extLst>
              <a:ext uri="{FF2B5EF4-FFF2-40B4-BE49-F238E27FC236}">
                <a16:creationId xmlns:a16="http://schemas.microsoft.com/office/drawing/2014/main" id="{61C0E752-74D6-0545-1BB8-5743C72ACEE7}"/>
              </a:ext>
            </a:extLst>
          </p:cNvPr>
          <p:cNvSpPr/>
          <p:nvPr>
            <p:custDataLst>
              <p:tags r:id="rId14"/>
            </p:custDataLst>
          </p:nvPr>
        </p:nvSpPr>
        <p:spPr>
          <a:xfrm>
            <a:off x="6959293" y="5612440"/>
            <a:ext cx="1057772" cy="423535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  <a:effectLst>
            <a:outerShdw blurRad="236220" dist="118110" dir="5400000" algn="ctr" rotWithShape="0">
              <a:schemeClr val="accent1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5039" tIns="42520" rIns="85039" bIns="42520" rtlCol="0" anchor="ctr"/>
          <a:lstStyle/>
          <a:p>
            <a:pPr algn="ctr"/>
            <a:endParaRPr lang="en-US" sz="1600">
              <a:solidFill>
                <a:schemeClr val="bg1"/>
              </a:solidFill>
              <a:latin typeface="+mn-ea"/>
            </a:endParaRPr>
          </a:p>
        </p:txBody>
      </p:sp>
      <p:sp>
        <p:nvSpPr>
          <p:cNvPr id="65" name="文本框 64">
            <a:extLst>
              <a:ext uri="{FF2B5EF4-FFF2-40B4-BE49-F238E27FC236}">
                <a16:creationId xmlns:a16="http://schemas.microsoft.com/office/drawing/2014/main" id="{A1398BFD-C57B-C79A-96DD-79DB6BCC4B91}"/>
              </a:ext>
            </a:extLst>
          </p:cNvPr>
          <p:cNvSpPr txBox="1"/>
          <p:nvPr/>
        </p:nvSpPr>
        <p:spPr>
          <a:xfrm>
            <a:off x="7094533" y="5658161"/>
            <a:ext cx="787292" cy="332092"/>
          </a:xfrm>
          <a:prstGeom prst="rect">
            <a:avLst/>
          </a:prstGeom>
          <a:noFill/>
          <a:effectLst/>
        </p:spPr>
        <p:txBody>
          <a:bodyPr wrap="none" lIns="85039" tIns="42520" rIns="85039" bIns="42520" rtlCol="0">
            <a:spAutoFit/>
          </a:bodyPr>
          <a:lstStyle/>
          <a:p>
            <a:r>
              <a:rPr lang="zh-CN" altLang="en-US" sz="1600" dirty="0">
                <a:solidFill>
                  <a:schemeClr val="bg1"/>
                </a:solidFill>
                <a:latin typeface="+mn-ea"/>
              </a:rPr>
              <a:t>小标题</a:t>
            </a:r>
            <a:endParaRPr lang="en-US" sz="1600" dirty="0">
              <a:solidFill>
                <a:schemeClr val="bg1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92692897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任意多边形: 形状 22">
            <a:extLst>
              <a:ext uri="{FF2B5EF4-FFF2-40B4-BE49-F238E27FC236}">
                <a16:creationId xmlns:a16="http://schemas.microsoft.com/office/drawing/2014/main" id="{240BA858-C8B2-BB4D-1EC3-CAE21B8F5669}"/>
              </a:ext>
            </a:extLst>
          </p:cNvPr>
          <p:cNvSpPr/>
          <p:nvPr/>
        </p:nvSpPr>
        <p:spPr>
          <a:xfrm>
            <a:off x="0" y="0"/>
            <a:ext cx="5507660" cy="3562264"/>
          </a:xfrm>
          <a:custGeom>
            <a:avLst/>
            <a:gdLst>
              <a:gd name="connsiteX0" fmla="*/ 479311 w 5507660"/>
              <a:gd name="connsiteY0" fmla="*/ 0 h 3562264"/>
              <a:gd name="connsiteX1" fmla="*/ 5507660 w 5507660"/>
              <a:gd name="connsiteY1" fmla="*/ 0 h 3562264"/>
              <a:gd name="connsiteX2" fmla="*/ 3385214 w 5507660"/>
              <a:gd name="connsiteY2" fmla="*/ 3562264 h 3562264"/>
              <a:gd name="connsiteX3" fmla="*/ 0 w 5507660"/>
              <a:gd name="connsiteY3" fmla="*/ 3562264 h 3562264"/>
              <a:gd name="connsiteX4" fmla="*/ 0 w 5507660"/>
              <a:gd name="connsiteY4" fmla="*/ 804464 h 3562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07660" h="3562264">
                <a:moveTo>
                  <a:pt x="479311" y="0"/>
                </a:moveTo>
                <a:lnTo>
                  <a:pt x="5507660" y="0"/>
                </a:lnTo>
                <a:lnTo>
                  <a:pt x="3385214" y="3562264"/>
                </a:lnTo>
                <a:lnTo>
                  <a:pt x="0" y="3562264"/>
                </a:lnTo>
                <a:lnTo>
                  <a:pt x="0" y="804464"/>
                </a:lnTo>
                <a:close/>
              </a:path>
            </a:pathLst>
          </a:custGeom>
          <a:gradFill>
            <a:gsLst>
              <a:gs pos="0">
                <a:schemeClr val="accent2"/>
              </a:gs>
              <a:gs pos="40000">
                <a:schemeClr val="accent1"/>
              </a:gs>
            </a:gsLst>
            <a:lin ang="75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5" name="任意多边形: 形状 24">
            <a:extLst>
              <a:ext uri="{FF2B5EF4-FFF2-40B4-BE49-F238E27FC236}">
                <a16:creationId xmlns:a16="http://schemas.microsoft.com/office/drawing/2014/main" id="{7258A968-DF03-3B2A-BC43-6EC3037ABEFF}"/>
              </a:ext>
            </a:extLst>
          </p:cNvPr>
          <p:cNvSpPr/>
          <p:nvPr/>
        </p:nvSpPr>
        <p:spPr>
          <a:xfrm>
            <a:off x="0" y="0"/>
            <a:ext cx="4975972" cy="3429000"/>
          </a:xfrm>
          <a:custGeom>
            <a:avLst/>
            <a:gdLst>
              <a:gd name="connsiteX0" fmla="*/ 0 w 4975972"/>
              <a:gd name="connsiteY0" fmla="*/ 0 h 3429000"/>
              <a:gd name="connsiteX1" fmla="*/ 4975972 w 4975972"/>
              <a:gd name="connsiteY1" fmla="*/ 0 h 3429000"/>
              <a:gd name="connsiteX2" fmla="*/ 2932926 w 4975972"/>
              <a:gd name="connsiteY2" fmla="*/ 3429000 h 3429000"/>
              <a:gd name="connsiteX3" fmla="*/ 0 w 4975972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75972" h="3429000">
                <a:moveTo>
                  <a:pt x="0" y="0"/>
                </a:moveTo>
                <a:lnTo>
                  <a:pt x="4975972" y="0"/>
                </a:lnTo>
                <a:lnTo>
                  <a:pt x="2932926" y="3429000"/>
                </a:lnTo>
                <a:lnTo>
                  <a:pt x="0" y="3429000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61000">
                <a:schemeClr val="accent1">
                  <a:alpha val="70000"/>
                </a:schemeClr>
              </a:gs>
            </a:gsLst>
            <a:lin ang="75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7" name="任意多边形: 形状 26">
            <a:extLst>
              <a:ext uri="{FF2B5EF4-FFF2-40B4-BE49-F238E27FC236}">
                <a16:creationId xmlns:a16="http://schemas.microsoft.com/office/drawing/2014/main" id="{C274B00E-593E-383B-D516-7252D732E03B}"/>
              </a:ext>
            </a:extLst>
          </p:cNvPr>
          <p:cNvSpPr/>
          <p:nvPr/>
        </p:nvSpPr>
        <p:spPr>
          <a:xfrm flipH="1" flipV="1">
            <a:off x="6788284" y="3565360"/>
            <a:ext cx="5403717" cy="3292640"/>
          </a:xfrm>
          <a:custGeom>
            <a:avLst/>
            <a:gdLst>
              <a:gd name="connsiteX0" fmla="*/ 3503942 w 5403717"/>
              <a:gd name="connsiteY0" fmla="*/ 3292640 h 3292640"/>
              <a:gd name="connsiteX1" fmla="*/ 0 w 5403717"/>
              <a:gd name="connsiteY1" fmla="*/ 3292640 h 3292640"/>
              <a:gd name="connsiteX2" fmla="*/ 0 w 5403717"/>
              <a:gd name="connsiteY2" fmla="*/ 926114 h 3292640"/>
              <a:gd name="connsiteX3" fmla="*/ 534346 w 5403717"/>
              <a:gd name="connsiteY3" fmla="*/ 0 h 3292640"/>
              <a:gd name="connsiteX4" fmla="*/ 5403717 w 5403717"/>
              <a:gd name="connsiteY4" fmla="*/ 0 h 3292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03717" h="3292640">
                <a:moveTo>
                  <a:pt x="3503942" y="3292640"/>
                </a:moveTo>
                <a:lnTo>
                  <a:pt x="0" y="3292640"/>
                </a:lnTo>
                <a:lnTo>
                  <a:pt x="0" y="926114"/>
                </a:lnTo>
                <a:lnTo>
                  <a:pt x="534346" y="0"/>
                </a:lnTo>
                <a:lnTo>
                  <a:pt x="5403717" y="0"/>
                </a:lnTo>
                <a:close/>
              </a:path>
            </a:pathLst>
          </a:custGeom>
          <a:gradFill>
            <a:gsLst>
              <a:gs pos="0">
                <a:schemeClr val="accent2"/>
              </a:gs>
              <a:gs pos="40000">
                <a:schemeClr val="accent1"/>
              </a:gs>
            </a:gsLst>
            <a:lin ang="75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9" name="任意多边形: 形状 28">
            <a:extLst>
              <a:ext uri="{FF2B5EF4-FFF2-40B4-BE49-F238E27FC236}">
                <a16:creationId xmlns:a16="http://schemas.microsoft.com/office/drawing/2014/main" id="{DE59AE41-696F-F605-1F35-10E9487B42CB}"/>
              </a:ext>
            </a:extLst>
          </p:cNvPr>
          <p:cNvSpPr/>
          <p:nvPr/>
        </p:nvSpPr>
        <p:spPr>
          <a:xfrm flipH="1" flipV="1">
            <a:off x="7367482" y="3565360"/>
            <a:ext cx="4824519" cy="3292640"/>
          </a:xfrm>
          <a:custGeom>
            <a:avLst/>
            <a:gdLst>
              <a:gd name="connsiteX0" fmla="*/ 2924744 w 4824519"/>
              <a:gd name="connsiteY0" fmla="*/ 3292640 h 3292640"/>
              <a:gd name="connsiteX1" fmla="*/ 0 w 4824519"/>
              <a:gd name="connsiteY1" fmla="*/ 3292640 h 3292640"/>
              <a:gd name="connsiteX2" fmla="*/ 0 w 4824519"/>
              <a:gd name="connsiteY2" fmla="*/ 0 h 3292640"/>
              <a:gd name="connsiteX3" fmla="*/ 4824519 w 4824519"/>
              <a:gd name="connsiteY3" fmla="*/ 0 h 3292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24519" h="3292640">
                <a:moveTo>
                  <a:pt x="2924744" y="3292640"/>
                </a:moveTo>
                <a:lnTo>
                  <a:pt x="0" y="3292640"/>
                </a:lnTo>
                <a:lnTo>
                  <a:pt x="0" y="0"/>
                </a:lnTo>
                <a:lnTo>
                  <a:pt x="4824519" y="0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54000">
                <a:schemeClr val="accent1">
                  <a:alpha val="70000"/>
                </a:schemeClr>
              </a:gs>
            </a:gsLst>
            <a:lin ang="75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1" name="任意多边形: 形状 30">
            <a:extLst>
              <a:ext uri="{FF2B5EF4-FFF2-40B4-BE49-F238E27FC236}">
                <a16:creationId xmlns:a16="http://schemas.microsoft.com/office/drawing/2014/main" id="{D5D40551-A29C-7674-7D9E-EFD8A82F3EF6}"/>
              </a:ext>
            </a:extLst>
          </p:cNvPr>
          <p:cNvSpPr/>
          <p:nvPr/>
        </p:nvSpPr>
        <p:spPr>
          <a:xfrm>
            <a:off x="3979603" y="0"/>
            <a:ext cx="2156096" cy="3429000"/>
          </a:xfrm>
          <a:custGeom>
            <a:avLst/>
            <a:gdLst>
              <a:gd name="connsiteX0" fmla="*/ 2043047 w 2156096"/>
              <a:gd name="connsiteY0" fmla="*/ 0 h 3429000"/>
              <a:gd name="connsiteX1" fmla="*/ 2156096 w 2156096"/>
              <a:gd name="connsiteY1" fmla="*/ 0 h 3429000"/>
              <a:gd name="connsiteX2" fmla="*/ 113050 w 2156096"/>
              <a:gd name="connsiteY2" fmla="*/ 3429000 h 3429000"/>
              <a:gd name="connsiteX3" fmla="*/ 0 w 2156096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6096" h="3429000">
                <a:moveTo>
                  <a:pt x="2043047" y="0"/>
                </a:moveTo>
                <a:lnTo>
                  <a:pt x="2156096" y="0"/>
                </a:lnTo>
                <a:lnTo>
                  <a:pt x="113050" y="3429000"/>
                </a:lnTo>
                <a:lnTo>
                  <a:pt x="0" y="3429000"/>
                </a:lnTo>
                <a:close/>
              </a:path>
            </a:pathLst>
          </a:custGeom>
          <a:gradFill>
            <a:gsLst>
              <a:gs pos="0">
                <a:schemeClr val="accent2"/>
              </a:gs>
              <a:gs pos="44000">
                <a:schemeClr val="accent1"/>
              </a:gs>
            </a:gsLst>
            <a:lin ang="75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3" name="任意多边形: 形状 32">
            <a:extLst>
              <a:ext uri="{FF2B5EF4-FFF2-40B4-BE49-F238E27FC236}">
                <a16:creationId xmlns:a16="http://schemas.microsoft.com/office/drawing/2014/main" id="{C380BBBF-298C-B7CA-DF2F-2433CB580D16}"/>
              </a:ext>
            </a:extLst>
          </p:cNvPr>
          <p:cNvSpPr/>
          <p:nvPr/>
        </p:nvSpPr>
        <p:spPr>
          <a:xfrm>
            <a:off x="6134372" y="4649196"/>
            <a:ext cx="1429086" cy="2208804"/>
          </a:xfrm>
          <a:custGeom>
            <a:avLst/>
            <a:gdLst>
              <a:gd name="connsiteX0" fmla="*/ 1316036 w 1429086"/>
              <a:gd name="connsiteY0" fmla="*/ 0 h 2208804"/>
              <a:gd name="connsiteX1" fmla="*/ 1429086 w 1429086"/>
              <a:gd name="connsiteY1" fmla="*/ 0 h 2208804"/>
              <a:gd name="connsiteX2" fmla="*/ 113050 w 1429086"/>
              <a:gd name="connsiteY2" fmla="*/ 2208804 h 2208804"/>
              <a:gd name="connsiteX3" fmla="*/ 0 w 1429086"/>
              <a:gd name="connsiteY3" fmla="*/ 2208804 h 2208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29086" h="2208804">
                <a:moveTo>
                  <a:pt x="1316036" y="0"/>
                </a:moveTo>
                <a:lnTo>
                  <a:pt x="1429086" y="0"/>
                </a:lnTo>
                <a:lnTo>
                  <a:pt x="113050" y="2208804"/>
                </a:lnTo>
                <a:lnTo>
                  <a:pt x="0" y="2208804"/>
                </a:lnTo>
                <a:close/>
              </a:path>
            </a:pathLst>
          </a:custGeom>
          <a:gradFill>
            <a:gsLst>
              <a:gs pos="100000">
                <a:schemeClr val="accent2"/>
              </a:gs>
              <a:gs pos="23000">
                <a:schemeClr val="accent1"/>
              </a:gs>
            </a:gsLst>
            <a:lin ang="75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/>
          </a:p>
        </p:txBody>
      </p:sp>
      <p:sp>
        <p:nvSpPr>
          <p:cNvPr id="3" name="椭圆 2">
            <a:extLst>
              <a:ext uri="{FF2B5EF4-FFF2-40B4-BE49-F238E27FC236}">
                <a16:creationId xmlns:a16="http://schemas.microsoft.com/office/drawing/2014/main" id="{99611817-F038-56DE-3A7E-D13C624FAEE1}"/>
              </a:ext>
            </a:extLst>
          </p:cNvPr>
          <p:cNvSpPr/>
          <p:nvPr userDrawn="1"/>
        </p:nvSpPr>
        <p:spPr>
          <a:xfrm>
            <a:off x="1387706" y="2799949"/>
            <a:ext cx="1070874" cy="1070874"/>
          </a:xfrm>
          <a:prstGeom prst="ellipse">
            <a:avLst/>
          </a:prstGeom>
          <a:gradFill>
            <a:gsLst>
              <a:gs pos="100000">
                <a:schemeClr val="accent3"/>
              </a:gs>
              <a:gs pos="3000">
                <a:schemeClr val="accent2"/>
              </a:gs>
            </a:gsLst>
            <a:lin ang="7500000" scaled="0"/>
          </a:gradFill>
          <a:ln>
            <a:noFill/>
          </a:ln>
          <a:effectLst>
            <a:reflection blurRad="25400" stA="35000" endPos="38500" dist="508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BE5D484D-184F-61C0-C71A-55676E2EC33A}"/>
              </a:ext>
            </a:extLst>
          </p:cNvPr>
          <p:cNvSpPr txBox="1"/>
          <p:nvPr userDrawn="1"/>
        </p:nvSpPr>
        <p:spPr>
          <a:xfrm>
            <a:off x="1476547" y="2981443"/>
            <a:ext cx="89319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000" dirty="0">
                <a:solidFill>
                  <a:schemeClr val="bg1"/>
                </a:solidFill>
                <a:effectLst/>
                <a:latin typeface="+mj-lt"/>
                <a:ea typeface="+mj-ea"/>
              </a:rPr>
              <a:t>01</a:t>
            </a:r>
            <a:endParaRPr lang="zh-CN" altLang="en-US" sz="4000" dirty="0">
              <a:solidFill>
                <a:schemeClr val="bg1"/>
              </a:solidFill>
              <a:effectLst/>
              <a:latin typeface="+mj-lt"/>
              <a:ea typeface="+mj-ea"/>
            </a:endParaRPr>
          </a:p>
        </p:txBody>
      </p:sp>
      <p:sp>
        <p:nvSpPr>
          <p:cNvPr id="6" name="椭圆 5">
            <a:extLst>
              <a:ext uri="{FF2B5EF4-FFF2-40B4-BE49-F238E27FC236}">
                <a16:creationId xmlns:a16="http://schemas.microsoft.com/office/drawing/2014/main" id="{0E437281-492A-D85E-4D44-C97F989778C2}"/>
              </a:ext>
            </a:extLst>
          </p:cNvPr>
          <p:cNvSpPr/>
          <p:nvPr userDrawn="1"/>
        </p:nvSpPr>
        <p:spPr>
          <a:xfrm>
            <a:off x="9733420" y="2799949"/>
            <a:ext cx="1070874" cy="1070874"/>
          </a:xfrm>
          <a:prstGeom prst="ellipse">
            <a:avLst/>
          </a:prstGeom>
          <a:gradFill>
            <a:gsLst>
              <a:gs pos="100000">
                <a:schemeClr val="accent3"/>
              </a:gs>
              <a:gs pos="3000">
                <a:schemeClr val="accent2"/>
              </a:gs>
            </a:gsLst>
            <a:lin ang="7500000" scaled="0"/>
          </a:gradFill>
          <a:ln>
            <a:noFill/>
          </a:ln>
          <a:effectLst>
            <a:reflection blurRad="25400" stA="35000" endPos="38500" dist="508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427747C3-D0CF-0068-33C1-59D5B86B3174}"/>
              </a:ext>
            </a:extLst>
          </p:cNvPr>
          <p:cNvSpPr txBox="1"/>
          <p:nvPr userDrawn="1"/>
        </p:nvSpPr>
        <p:spPr>
          <a:xfrm>
            <a:off x="9822261" y="2981443"/>
            <a:ext cx="89319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000" dirty="0">
                <a:solidFill>
                  <a:schemeClr val="bg1"/>
                </a:solidFill>
                <a:effectLst/>
                <a:latin typeface="+mj-lt"/>
                <a:ea typeface="+mj-ea"/>
              </a:rPr>
              <a:t>04</a:t>
            </a:r>
            <a:endParaRPr lang="zh-CN" altLang="en-US" sz="4000" dirty="0">
              <a:solidFill>
                <a:schemeClr val="bg1"/>
              </a:solidFill>
              <a:effectLst/>
              <a:latin typeface="+mj-lt"/>
              <a:ea typeface="+mj-ea"/>
            </a:endParaRPr>
          </a:p>
        </p:txBody>
      </p:sp>
      <p:sp>
        <p:nvSpPr>
          <p:cNvPr id="9" name="椭圆 8">
            <a:extLst>
              <a:ext uri="{FF2B5EF4-FFF2-40B4-BE49-F238E27FC236}">
                <a16:creationId xmlns:a16="http://schemas.microsoft.com/office/drawing/2014/main" id="{C7F657C9-9441-1209-4CEA-83C98F8BEEFD}"/>
              </a:ext>
            </a:extLst>
          </p:cNvPr>
          <p:cNvSpPr/>
          <p:nvPr userDrawn="1"/>
        </p:nvSpPr>
        <p:spPr>
          <a:xfrm>
            <a:off x="4169611" y="2799949"/>
            <a:ext cx="1070874" cy="1070874"/>
          </a:xfrm>
          <a:prstGeom prst="ellipse">
            <a:avLst/>
          </a:prstGeom>
          <a:gradFill>
            <a:gsLst>
              <a:gs pos="100000">
                <a:schemeClr val="accent3"/>
              </a:gs>
              <a:gs pos="3000">
                <a:schemeClr val="accent2"/>
              </a:gs>
            </a:gsLst>
            <a:lin ang="7500000" scaled="0"/>
          </a:gradFill>
          <a:ln>
            <a:noFill/>
          </a:ln>
          <a:effectLst>
            <a:reflection blurRad="25400" stA="35000" endPos="38500" dist="508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5756027C-7053-0AB7-B786-E05DF2876751}"/>
              </a:ext>
            </a:extLst>
          </p:cNvPr>
          <p:cNvSpPr txBox="1"/>
          <p:nvPr userDrawn="1"/>
        </p:nvSpPr>
        <p:spPr>
          <a:xfrm>
            <a:off x="4258452" y="2981443"/>
            <a:ext cx="89319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000" dirty="0">
                <a:solidFill>
                  <a:schemeClr val="bg1"/>
                </a:solidFill>
                <a:effectLst/>
                <a:latin typeface="+mj-lt"/>
                <a:ea typeface="+mj-ea"/>
              </a:rPr>
              <a:t>02</a:t>
            </a:r>
            <a:endParaRPr lang="zh-CN" altLang="en-US" sz="4000" dirty="0">
              <a:solidFill>
                <a:schemeClr val="bg1"/>
              </a:solidFill>
              <a:effectLst/>
              <a:latin typeface="+mj-lt"/>
              <a:ea typeface="+mj-ea"/>
            </a:endParaRPr>
          </a:p>
        </p:txBody>
      </p:sp>
      <p:sp>
        <p:nvSpPr>
          <p:cNvPr id="12" name="椭圆 11">
            <a:extLst>
              <a:ext uri="{FF2B5EF4-FFF2-40B4-BE49-F238E27FC236}">
                <a16:creationId xmlns:a16="http://schemas.microsoft.com/office/drawing/2014/main" id="{C3AE1DE3-7C30-9A5D-0479-5DDF7DE848F1}"/>
              </a:ext>
            </a:extLst>
          </p:cNvPr>
          <p:cNvSpPr/>
          <p:nvPr userDrawn="1"/>
        </p:nvSpPr>
        <p:spPr>
          <a:xfrm>
            <a:off x="6951516" y="2799949"/>
            <a:ext cx="1070874" cy="1070874"/>
          </a:xfrm>
          <a:prstGeom prst="ellipse">
            <a:avLst/>
          </a:prstGeom>
          <a:gradFill>
            <a:gsLst>
              <a:gs pos="100000">
                <a:schemeClr val="accent3"/>
              </a:gs>
              <a:gs pos="3000">
                <a:schemeClr val="accent2"/>
              </a:gs>
            </a:gsLst>
            <a:lin ang="7500000" scaled="0"/>
          </a:gradFill>
          <a:ln>
            <a:noFill/>
          </a:ln>
          <a:effectLst>
            <a:reflection blurRad="25400" stA="35000" endPos="38500" dist="508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5A70860B-E693-8091-F654-C6BFE13595EA}"/>
              </a:ext>
            </a:extLst>
          </p:cNvPr>
          <p:cNvSpPr txBox="1"/>
          <p:nvPr userDrawn="1"/>
        </p:nvSpPr>
        <p:spPr>
          <a:xfrm>
            <a:off x="7040357" y="2981443"/>
            <a:ext cx="89319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000" dirty="0">
                <a:solidFill>
                  <a:schemeClr val="bg1"/>
                </a:solidFill>
                <a:effectLst/>
                <a:latin typeface="+mj-lt"/>
                <a:ea typeface="+mj-ea"/>
              </a:rPr>
              <a:t>03</a:t>
            </a:r>
            <a:endParaRPr lang="zh-CN" altLang="en-US" sz="4000" dirty="0">
              <a:solidFill>
                <a:schemeClr val="bg1"/>
              </a:solidFill>
              <a:effectLst/>
              <a:latin typeface="+mj-lt"/>
              <a:ea typeface="+mj-ea"/>
            </a:endParaRPr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id="{361394BC-574A-4DF0-C8AF-237EF02CF114}"/>
              </a:ext>
            </a:extLst>
          </p:cNvPr>
          <p:cNvSpPr txBox="1"/>
          <p:nvPr/>
        </p:nvSpPr>
        <p:spPr>
          <a:xfrm>
            <a:off x="702296" y="4354329"/>
            <a:ext cx="2441694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4400" dirty="0">
                <a:solidFill>
                  <a:schemeClr val="bg1"/>
                </a:solidFill>
                <a:latin typeface="+mj-ea"/>
                <a:ea typeface="+mj-ea"/>
              </a:rPr>
              <a:t>整体</a:t>
            </a:r>
            <a:endParaRPr lang="en-US" altLang="zh-CN" sz="4400" dirty="0">
              <a:solidFill>
                <a:schemeClr val="bg1"/>
              </a:solidFill>
              <a:latin typeface="+mj-ea"/>
              <a:ea typeface="+mj-ea"/>
            </a:endParaRPr>
          </a:p>
          <a:p>
            <a:pPr algn="ctr"/>
            <a:r>
              <a:rPr lang="zh-CN" altLang="en-US" sz="4400" dirty="0">
                <a:solidFill>
                  <a:schemeClr val="bg1"/>
                </a:solidFill>
                <a:latin typeface="+mj-ea"/>
                <a:ea typeface="+mj-ea"/>
              </a:rPr>
              <a:t>营销方案</a:t>
            </a: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BBCDDEE6-732B-C9F9-55B4-428F46AF3397}"/>
              </a:ext>
            </a:extLst>
          </p:cNvPr>
          <p:cNvSpPr txBox="1"/>
          <p:nvPr/>
        </p:nvSpPr>
        <p:spPr>
          <a:xfrm>
            <a:off x="3484201" y="4354329"/>
            <a:ext cx="2441694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4400" dirty="0">
                <a:solidFill>
                  <a:schemeClr val="bg1"/>
                </a:solidFill>
                <a:latin typeface="+mj-ea"/>
                <a:ea typeface="+mj-ea"/>
              </a:rPr>
              <a:t>营销</a:t>
            </a:r>
            <a:endParaRPr lang="en-US" altLang="zh-CN" sz="4400" dirty="0">
              <a:solidFill>
                <a:schemeClr val="bg1"/>
              </a:solidFill>
              <a:latin typeface="+mj-ea"/>
              <a:ea typeface="+mj-ea"/>
            </a:endParaRPr>
          </a:p>
          <a:p>
            <a:pPr algn="ctr"/>
            <a:r>
              <a:rPr lang="zh-CN" altLang="en-US" sz="4400" dirty="0">
                <a:solidFill>
                  <a:schemeClr val="bg1"/>
                </a:solidFill>
                <a:latin typeface="+mj-ea"/>
                <a:ea typeface="+mj-ea"/>
              </a:rPr>
              <a:t>经费预算</a:t>
            </a:r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id="{5AC362CB-BB54-948D-3770-5F66DD9C27E9}"/>
              </a:ext>
            </a:extLst>
          </p:cNvPr>
          <p:cNvSpPr txBox="1"/>
          <p:nvPr/>
        </p:nvSpPr>
        <p:spPr>
          <a:xfrm>
            <a:off x="6266106" y="4354329"/>
            <a:ext cx="2441694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4400" dirty="0">
                <a:solidFill>
                  <a:schemeClr val="bg1"/>
                </a:solidFill>
                <a:latin typeface="+mj-ea"/>
                <a:ea typeface="+mj-ea"/>
              </a:rPr>
              <a:t>推广</a:t>
            </a:r>
            <a:endParaRPr lang="en-US" altLang="zh-CN" sz="4400" dirty="0">
              <a:solidFill>
                <a:schemeClr val="bg1"/>
              </a:solidFill>
              <a:latin typeface="+mj-ea"/>
              <a:ea typeface="+mj-ea"/>
            </a:endParaRPr>
          </a:p>
          <a:p>
            <a:pPr algn="ctr"/>
            <a:r>
              <a:rPr lang="zh-CN" altLang="en-US" sz="4400" dirty="0">
                <a:solidFill>
                  <a:schemeClr val="bg1"/>
                </a:solidFill>
                <a:latin typeface="+mj-ea"/>
                <a:ea typeface="+mj-ea"/>
              </a:rPr>
              <a:t>人员安排</a:t>
            </a:r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id="{FD89D70C-13E0-B340-622A-6E505F0E98F4}"/>
              </a:ext>
            </a:extLst>
          </p:cNvPr>
          <p:cNvSpPr txBox="1"/>
          <p:nvPr/>
        </p:nvSpPr>
        <p:spPr>
          <a:xfrm>
            <a:off x="9048010" y="4354329"/>
            <a:ext cx="2441694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4400" dirty="0">
                <a:solidFill>
                  <a:schemeClr val="bg1"/>
                </a:solidFill>
                <a:latin typeface="+mj-ea"/>
                <a:ea typeface="+mj-ea"/>
              </a:rPr>
              <a:t>预期</a:t>
            </a:r>
            <a:endParaRPr lang="en-US" altLang="zh-CN" sz="4400" dirty="0">
              <a:solidFill>
                <a:schemeClr val="bg1"/>
              </a:solidFill>
              <a:latin typeface="+mj-ea"/>
              <a:ea typeface="+mj-ea"/>
            </a:endParaRPr>
          </a:p>
          <a:p>
            <a:pPr algn="ctr"/>
            <a:r>
              <a:rPr lang="zh-CN" altLang="en-US" sz="4400" dirty="0">
                <a:solidFill>
                  <a:schemeClr val="bg1"/>
                </a:solidFill>
                <a:latin typeface="+mj-ea"/>
                <a:ea typeface="+mj-ea"/>
              </a:rPr>
              <a:t>目标效果</a:t>
            </a:r>
          </a:p>
        </p:txBody>
      </p:sp>
      <p:sp>
        <p:nvSpPr>
          <p:cNvPr id="2" name="文本框 1">
            <a:extLst>
              <a:ext uri="{FF2B5EF4-FFF2-40B4-BE49-F238E27FC236}">
                <a16:creationId xmlns:a16="http://schemas.microsoft.com/office/drawing/2014/main" id="{DA3CB818-B663-98DA-26F0-5C74AB501E2A}"/>
              </a:ext>
            </a:extLst>
          </p:cNvPr>
          <p:cNvSpPr txBox="1"/>
          <p:nvPr/>
        </p:nvSpPr>
        <p:spPr>
          <a:xfrm>
            <a:off x="4772561" y="650723"/>
            <a:ext cx="2646878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9600" dirty="0">
                <a:solidFill>
                  <a:schemeClr val="bg1"/>
                </a:solidFill>
                <a:latin typeface="+mj-ea"/>
                <a:ea typeface="+mj-ea"/>
              </a:rPr>
              <a:t>目录</a:t>
            </a: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DB899121-A056-E172-822F-8B6DFD963497}"/>
              </a:ext>
            </a:extLst>
          </p:cNvPr>
          <p:cNvSpPr txBox="1"/>
          <p:nvPr/>
        </p:nvSpPr>
        <p:spPr>
          <a:xfrm>
            <a:off x="4920839" y="1980556"/>
            <a:ext cx="235032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2800" dirty="0">
                <a:solidFill>
                  <a:schemeClr val="bg1">
                    <a:alpha val="10000"/>
                  </a:schemeClr>
                </a:solidFill>
                <a:latin typeface="+mj-ea"/>
                <a:ea typeface="+mj-ea"/>
              </a:rPr>
              <a:t>CONTENTS</a:t>
            </a:r>
            <a:endParaRPr lang="zh-CN" altLang="en-US" sz="2800" dirty="0">
              <a:solidFill>
                <a:schemeClr val="bg1">
                  <a:alpha val="10000"/>
                </a:schemeClr>
              </a:solidFill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2543329906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63491514-111F-578E-A4DE-751C7FF6E01B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353" t="586" r="61269" b="-586"/>
          <a:stretch/>
        </p:blipFill>
        <p:spPr>
          <a:xfrm>
            <a:off x="1348128" y="1700213"/>
            <a:ext cx="2833157" cy="4249737"/>
          </a:xfrm>
          <a:prstGeom prst="roundRect">
            <a:avLst>
              <a:gd name="adj" fmla="val 6134"/>
            </a:avLst>
          </a:prstGeom>
          <a:ln>
            <a:solidFill>
              <a:schemeClr val="accent1"/>
            </a:solidFill>
          </a:ln>
        </p:spPr>
      </p:pic>
      <p:sp>
        <p:nvSpPr>
          <p:cNvPr id="4" name="文本框 3">
            <a:extLst>
              <a:ext uri="{FF2B5EF4-FFF2-40B4-BE49-F238E27FC236}">
                <a16:creationId xmlns:a16="http://schemas.microsoft.com/office/drawing/2014/main" id="{1EE9E7C4-51FB-2E02-15A0-DA08F5359BE4}"/>
              </a:ext>
            </a:extLst>
          </p:cNvPr>
          <p:cNvSpPr txBox="1"/>
          <p:nvPr/>
        </p:nvSpPr>
        <p:spPr>
          <a:xfrm>
            <a:off x="4950845" y="2335973"/>
            <a:ext cx="6306118" cy="10341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dirty="0"/>
              <a:t>单击此处输入你的正文，文字是您思想的提炼，为了最终演示发布的良好效果请尽量言简意赅的阐述观点，文字是您思想的提炼，为了最终演示发布的良好效果请尽量言简意赅的阐述观点</a:t>
            </a:r>
            <a:endParaRPr lang="en-US" sz="1600" dirty="0"/>
          </a:p>
        </p:txBody>
      </p:sp>
      <p:grpSp>
        <p:nvGrpSpPr>
          <p:cNvPr id="23" name="组合 22">
            <a:extLst>
              <a:ext uri="{FF2B5EF4-FFF2-40B4-BE49-F238E27FC236}">
                <a16:creationId xmlns:a16="http://schemas.microsoft.com/office/drawing/2014/main" id="{82003372-7EAB-E994-5F94-E4E144BA391D}"/>
              </a:ext>
            </a:extLst>
          </p:cNvPr>
          <p:cNvGrpSpPr/>
          <p:nvPr/>
        </p:nvGrpSpPr>
        <p:grpSpPr>
          <a:xfrm>
            <a:off x="4456530" y="3383164"/>
            <a:ext cx="2823476" cy="2547736"/>
            <a:chOff x="4447005" y="3383164"/>
            <a:chExt cx="2823476" cy="2547736"/>
          </a:xfrm>
        </p:grpSpPr>
        <p:sp>
          <p:nvSpPr>
            <p:cNvPr id="6" name="矩形: 圆角 5">
              <a:extLst>
                <a:ext uri="{FF2B5EF4-FFF2-40B4-BE49-F238E27FC236}">
                  <a16:creationId xmlns:a16="http://schemas.microsoft.com/office/drawing/2014/main" id="{227FFBFE-3211-6FB8-2E59-547DB484AB5E}"/>
                </a:ext>
              </a:extLst>
            </p:cNvPr>
            <p:cNvSpPr/>
            <p:nvPr/>
          </p:nvSpPr>
          <p:spPr>
            <a:xfrm>
              <a:off x="5035783" y="5397549"/>
              <a:ext cx="1666240" cy="533351"/>
            </a:xfrm>
            <a:prstGeom prst="roundRect">
              <a:avLst>
                <a:gd name="adj" fmla="val 37169"/>
              </a:avLst>
            </a:prstGeom>
            <a:ln>
              <a:noFill/>
            </a:ln>
            <a:effectLst>
              <a:outerShdw blurRad="254000" dist="127000" dir="5400000" algn="ctr" rotWithShape="0">
                <a:schemeClr val="accent1">
                  <a:lumMod val="75000"/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+mn-ea"/>
              </a:endParaRPr>
            </a:p>
          </p:txBody>
        </p:sp>
        <p:sp>
          <p:nvSpPr>
            <p:cNvPr id="7" name="文本框 6">
              <a:extLst>
                <a:ext uri="{FF2B5EF4-FFF2-40B4-BE49-F238E27FC236}">
                  <a16:creationId xmlns:a16="http://schemas.microsoft.com/office/drawing/2014/main" id="{CE3013F3-209F-094B-F8B5-A13C04E040AD}"/>
                </a:ext>
              </a:extLst>
            </p:cNvPr>
            <p:cNvSpPr txBox="1"/>
            <p:nvPr/>
          </p:nvSpPr>
          <p:spPr>
            <a:xfrm>
              <a:off x="5199489" y="5479558"/>
              <a:ext cx="133882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dirty="0">
                  <a:solidFill>
                    <a:schemeClr val="bg1"/>
                  </a:solidFill>
                  <a:latin typeface="+mn-ea"/>
                </a:rPr>
                <a:t>添加小标题</a:t>
              </a:r>
              <a:endParaRPr lang="en-US" dirty="0">
                <a:solidFill>
                  <a:schemeClr val="bg1"/>
                </a:solidFill>
                <a:latin typeface="+mn-ea"/>
              </a:endParaRPr>
            </a:p>
          </p:txBody>
        </p:sp>
        <p:graphicFrame>
          <p:nvGraphicFramePr>
            <p:cNvPr id="15" name="图表 14">
              <a:extLst>
                <a:ext uri="{FF2B5EF4-FFF2-40B4-BE49-F238E27FC236}">
                  <a16:creationId xmlns:a16="http://schemas.microsoft.com/office/drawing/2014/main" id="{D750C8D8-092E-E3AF-02BE-BED94A26D9E2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3182818801"/>
                </p:ext>
              </p:extLst>
            </p:nvPr>
          </p:nvGraphicFramePr>
          <p:xfrm>
            <a:off x="4447005" y="3383164"/>
            <a:ext cx="2823476" cy="188231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</p:grp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2F6CD3FC-20AB-6C19-26E8-2DEA72C3EF9E}"/>
              </a:ext>
            </a:extLst>
          </p:cNvPr>
          <p:cNvGrpSpPr/>
          <p:nvPr/>
        </p:nvGrpSpPr>
        <p:grpSpPr>
          <a:xfrm>
            <a:off x="6665786" y="3383164"/>
            <a:ext cx="2823476" cy="2547736"/>
            <a:chOff x="6680073" y="3383164"/>
            <a:chExt cx="2823476" cy="2547736"/>
          </a:xfrm>
        </p:grpSpPr>
        <p:sp>
          <p:nvSpPr>
            <p:cNvPr id="11" name="矩形: 圆角 10">
              <a:extLst>
                <a:ext uri="{FF2B5EF4-FFF2-40B4-BE49-F238E27FC236}">
                  <a16:creationId xmlns:a16="http://schemas.microsoft.com/office/drawing/2014/main" id="{43CA8A8C-61A3-425B-BB39-EBAC6BF32579}"/>
                </a:ext>
              </a:extLst>
            </p:cNvPr>
            <p:cNvSpPr/>
            <p:nvPr/>
          </p:nvSpPr>
          <p:spPr>
            <a:xfrm>
              <a:off x="7265310" y="5397549"/>
              <a:ext cx="1666240" cy="533351"/>
            </a:xfrm>
            <a:prstGeom prst="roundRect">
              <a:avLst>
                <a:gd name="adj" fmla="val 37169"/>
              </a:avLst>
            </a:prstGeom>
            <a:ln>
              <a:noFill/>
            </a:ln>
            <a:effectLst>
              <a:outerShdw blurRad="254000" dist="127000" dir="5400000" algn="ctr" rotWithShape="0">
                <a:schemeClr val="accent1">
                  <a:lumMod val="75000"/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文本框 11">
              <a:extLst>
                <a:ext uri="{FF2B5EF4-FFF2-40B4-BE49-F238E27FC236}">
                  <a16:creationId xmlns:a16="http://schemas.microsoft.com/office/drawing/2014/main" id="{22A1AAB3-75B8-311F-1AEF-F203E37AC0E6}"/>
                </a:ext>
              </a:extLst>
            </p:cNvPr>
            <p:cNvSpPr txBox="1"/>
            <p:nvPr/>
          </p:nvSpPr>
          <p:spPr>
            <a:xfrm>
              <a:off x="7429016" y="5479558"/>
              <a:ext cx="133882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dirty="0">
                  <a:solidFill>
                    <a:schemeClr val="bg1"/>
                  </a:solidFill>
                  <a:latin typeface="+mn-ea"/>
                </a:rPr>
                <a:t>添加小标题</a:t>
              </a:r>
              <a:endParaRPr lang="en-US" dirty="0">
                <a:solidFill>
                  <a:schemeClr val="bg1"/>
                </a:solidFill>
                <a:latin typeface="+mn-ea"/>
              </a:endParaRPr>
            </a:p>
          </p:txBody>
        </p:sp>
        <p:graphicFrame>
          <p:nvGraphicFramePr>
            <p:cNvPr id="16" name="图表 15">
              <a:extLst>
                <a:ext uri="{FF2B5EF4-FFF2-40B4-BE49-F238E27FC236}">
                  <a16:creationId xmlns:a16="http://schemas.microsoft.com/office/drawing/2014/main" id="{756227BC-6D88-43D8-0BAD-20423900E2CA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1033654242"/>
                </p:ext>
              </p:extLst>
            </p:nvPr>
          </p:nvGraphicFramePr>
          <p:xfrm>
            <a:off x="6680073" y="3383164"/>
            <a:ext cx="2823476" cy="188231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id="{E2C4CF64-7FB7-A3EC-2612-33FE69343B3D}"/>
              </a:ext>
            </a:extLst>
          </p:cNvPr>
          <p:cNvGrpSpPr/>
          <p:nvPr/>
        </p:nvGrpSpPr>
        <p:grpSpPr>
          <a:xfrm>
            <a:off x="8875042" y="3383164"/>
            <a:ext cx="2823476" cy="2547736"/>
            <a:chOff x="8760742" y="3383164"/>
            <a:chExt cx="2823476" cy="2547736"/>
          </a:xfrm>
        </p:grpSpPr>
        <p:sp>
          <p:nvSpPr>
            <p:cNvPr id="13" name="矩形: 圆角 12">
              <a:extLst>
                <a:ext uri="{FF2B5EF4-FFF2-40B4-BE49-F238E27FC236}">
                  <a16:creationId xmlns:a16="http://schemas.microsoft.com/office/drawing/2014/main" id="{2ED887C6-082C-119D-1061-9ADCC97D589F}"/>
                </a:ext>
              </a:extLst>
            </p:cNvPr>
            <p:cNvSpPr/>
            <p:nvPr/>
          </p:nvSpPr>
          <p:spPr>
            <a:xfrm>
              <a:off x="9352598" y="5397549"/>
              <a:ext cx="1666240" cy="533351"/>
            </a:xfrm>
            <a:prstGeom prst="roundRect">
              <a:avLst>
                <a:gd name="adj" fmla="val 37169"/>
              </a:avLst>
            </a:prstGeom>
            <a:solidFill>
              <a:schemeClr val="accent2"/>
            </a:solidFill>
            <a:ln>
              <a:noFill/>
            </a:ln>
            <a:effectLst>
              <a:outerShdw blurRad="254000" dist="127000" dir="5400000" algn="ctr" rotWithShape="0">
                <a:schemeClr val="accent2">
                  <a:lumMod val="75000"/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文本框 13">
              <a:extLst>
                <a:ext uri="{FF2B5EF4-FFF2-40B4-BE49-F238E27FC236}">
                  <a16:creationId xmlns:a16="http://schemas.microsoft.com/office/drawing/2014/main" id="{3DAE882A-5BF7-0D77-779C-529295C32C84}"/>
                </a:ext>
              </a:extLst>
            </p:cNvPr>
            <p:cNvSpPr txBox="1"/>
            <p:nvPr/>
          </p:nvSpPr>
          <p:spPr>
            <a:xfrm>
              <a:off x="9516304" y="5479558"/>
              <a:ext cx="133882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dirty="0">
                  <a:solidFill>
                    <a:schemeClr val="bg1"/>
                  </a:solidFill>
                  <a:latin typeface="+mn-ea"/>
                </a:rPr>
                <a:t>添加小标题</a:t>
              </a:r>
              <a:endParaRPr lang="en-US" dirty="0">
                <a:solidFill>
                  <a:schemeClr val="bg1"/>
                </a:solidFill>
                <a:latin typeface="+mn-ea"/>
              </a:endParaRPr>
            </a:p>
          </p:txBody>
        </p:sp>
        <p:graphicFrame>
          <p:nvGraphicFramePr>
            <p:cNvPr id="17" name="图表 16">
              <a:extLst>
                <a:ext uri="{FF2B5EF4-FFF2-40B4-BE49-F238E27FC236}">
                  <a16:creationId xmlns:a16="http://schemas.microsoft.com/office/drawing/2014/main" id="{391CD9F4-B0B2-0334-77EB-EC1A6615C0B9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984573873"/>
                </p:ext>
              </p:extLst>
            </p:nvPr>
          </p:nvGraphicFramePr>
          <p:xfrm>
            <a:off x="8760742" y="3383164"/>
            <a:ext cx="2823476" cy="188231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"/>
            </a:graphicData>
          </a:graphic>
        </p:graphicFrame>
      </p:grpSp>
      <p:sp>
        <p:nvSpPr>
          <p:cNvPr id="21" name="矩形: 圆角 20">
            <a:extLst>
              <a:ext uri="{FF2B5EF4-FFF2-40B4-BE49-F238E27FC236}">
                <a16:creationId xmlns:a16="http://schemas.microsoft.com/office/drawing/2014/main" id="{564EA453-AFE7-7080-F3FC-B7BB908459BE}"/>
              </a:ext>
            </a:extLst>
          </p:cNvPr>
          <p:cNvSpPr/>
          <p:nvPr/>
        </p:nvSpPr>
        <p:spPr>
          <a:xfrm>
            <a:off x="5035783" y="1716762"/>
            <a:ext cx="1666240" cy="533351"/>
          </a:xfrm>
          <a:prstGeom prst="roundRect">
            <a:avLst>
              <a:gd name="adj" fmla="val 37169"/>
            </a:avLst>
          </a:prstGeom>
          <a:ln>
            <a:noFill/>
          </a:ln>
          <a:effectLst>
            <a:outerShdw blurRad="254000" dist="127000" dir="5400000" algn="ctr" rotWithShape="0">
              <a:schemeClr val="accent1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22" name="文本框 21">
            <a:extLst>
              <a:ext uri="{FF2B5EF4-FFF2-40B4-BE49-F238E27FC236}">
                <a16:creationId xmlns:a16="http://schemas.microsoft.com/office/drawing/2014/main" id="{53D3C587-B2E5-F000-0B37-1A9F2C190AF2}"/>
              </a:ext>
            </a:extLst>
          </p:cNvPr>
          <p:cNvSpPr txBox="1"/>
          <p:nvPr/>
        </p:nvSpPr>
        <p:spPr>
          <a:xfrm>
            <a:off x="5199489" y="1798771"/>
            <a:ext cx="13388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  <a:latin typeface="+mn-ea"/>
              </a:rPr>
              <a:t>添加小标题</a:t>
            </a:r>
            <a:endParaRPr lang="en-US" dirty="0">
              <a:solidFill>
                <a:schemeClr val="bg1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885162604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矩形 21">
            <a:extLst>
              <a:ext uri="{FF2B5EF4-FFF2-40B4-BE49-F238E27FC236}">
                <a16:creationId xmlns:a16="http://schemas.microsoft.com/office/drawing/2014/main" id="{8902E8C1-6344-F659-892B-EB6CE325D033}"/>
              </a:ext>
            </a:extLst>
          </p:cNvPr>
          <p:cNvSpPr/>
          <p:nvPr/>
        </p:nvSpPr>
        <p:spPr>
          <a:xfrm rot="2700000">
            <a:off x="4739127" y="2459328"/>
            <a:ext cx="2713746" cy="2701344"/>
          </a:xfrm>
          <a:prstGeom prst="rect">
            <a:avLst/>
          </a:prstGeom>
          <a:solidFill>
            <a:schemeClr val="accent1"/>
          </a:solidFill>
          <a:ln w="571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矩形 20">
            <a:extLst>
              <a:ext uri="{FF2B5EF4-FFF2-40B4-BE49-F238E27FC236}">
                <a16:creationId xmlns:a16="http://schemas.microsoft.com/office/drawing/2014/main" id="{FF82226D-84EC-B095-3600-E5735D8DFFB2}"/>
              </a:ext>
            </a:extLst>
          </p:cNvPr>
          <p:cNvSpPr/>
          <p:nvPr/>
        </p:nvSpPr>
        <p:spPr>
          <a:xfrm rot="2700000">
            <a:off x="5090735" y="2781300"/>
            <a:ext cx="2019300" cy="2019300"/>
          </a:xfrm>
          <a:prstGeom prst="rect">
            <a:avLst/>
          </a:prstGeom>
          <a:solidFill>
            <a:schemeClr val="bg1"/>
          </a:solidFill>
          <a:ln w="571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EFD96E3C-BDB9-02E7-F4B7-7C2E722224B6}"/>
              </a:ext>
            </a:extLst>
          </p:cNvPr>
          <p:cNvSpPr txBox="1"/>
          <p:nvPr/>
        </p:nvSpPr>
        <p:spPr>
          <a:xfrm>
            <a:off x="1017354" y="1781175"/>
            <a:ext cx="172354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dirty="0">
                <a:gradFill>
                  <a:gsLst>
                    <a:gs pos="2000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+mj-ea"/>
                <a:ea typeface="+mj-ea"/>
              </a:rPr>
              <a:t>添加小标题</a:t>
            </a: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094E49AC-167C-4053-F0CD-0556582BED5B}"/>
              </a:ext>
            </a:extLst>
          </p:cNvPr>
          <p:cNvSpPr txBox="1"/>
          <p:nvPr/>
        </p:nvSpPr>
        <p:spPr>
          <a:xfrm>
            <a:off x="1038172" y="2208942"/>
            <a:ext cx="3457628" cy="636328"/>
          </a:xfrm>
          <a:prstGeom prst="rect">
            <a:avLst/>
          </a:prstGeom>
          <a:noFill/>
          <a:effectLst/>
        </p:spPr>
        <p:txBody>
          <a:bodyPr wrap="square" lIns="91440" tIns="45720" rIns="91440" bIns="4572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400" dirty="0"/>
              <a:t>单击此处输入你的正文，文字是您思想的提炼，请尽量言简意赅的阐述观点</a:t>
            </a:r>
            <a:endParaRPr lang="en-US" altLang="zh-CN" sz="1400" dirty="0"/>
          </a:p>
        </p:txBody>
      </p:sp>
      <p:cxnSp>
        <p:nvCxnSpPr>
          <p:cNvPr id="10" name="直接连接符 9">
            <a:extLst>
              <a:ext uri="{FF2B5EF4-FFF2-40B4-BE49-F238E27FC236}">
                <a16:creationId xmlns:a16="http://schemas.microsoft.com/office/drawing/2014/main" id="{9C5D6E71-9E45-CD6C-247D-163520AB0EEC}"/>
              </a:ext>
            </a:extLst>
          </p:cNvPr>
          <p:cNvCxnSpPr/>
          <p:nvPr/>
        </p:nvCxnSpPr>
        <p:spPr>
          <a:xfrm flipH="1">
            <a:off x="1123950" y="2970841"/>
            <a:ext cx="3867150" cy="0"/>
          </a:xfrm>
          <a:prstGeom prst="line">
            <a:avLst/>
          </a:prstGeom>
          <a:ln w="12700">
            <a:gradFill>
              <a:gsLst>
                <a:gs pos="0">
                  <a:schemeClr val="accent2">
                    <a:alpha val="20000"/>
                  </a:schemeClr>
                </a:gs>
                <a:gs pos="100000">
                  <a:schemeClr val="accent1"/>
                </a:gs>
              </a:gsLst>
              <a:lin ang="0" scaled="0"/>
            </a:gra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>
            <a:extLst>
              <a:ext uri="{FF2B5EF4-FFF2-40B4-BE49-F238E27FC236}">
                <a16:creationId xmlns:a16="http://schemas.microsoft.com/office/drawing/2014/main" id="{52B4CC32-11EC-459A-8A96-18EA1B04384F}"/>
              </a:ext>
            </a:extLst>
          </p:cNvPr>
          <p:cNvCxnSpPr>
            <a:cxnSpLocks/>
          </p:cNvCxnSpPr>
          <p:nvPr/>
        </p:nvCxnSpPr>
        <p:spPr>
          <a:xfrm>
            <a:off x="7200900" y="2970841"/>
            <a:ext cx="3867150" cy="0"/>
          </a:xfrm>
          <a:prstGeom prst="line">
            <a:avLst/>
          </a:prstGeom>
          <a:ln w="12700">
            <a:gradFill>
              <a:gsLst>
                <a:gs pos="0">
                  <a:schemeClr val="accent2">
                    <a:alpha val="20000"/>
                  </a:schemeClr>
                </a:gs>
                <a:gs pos="100000">
                  <a:schemeClr val="accent1"/>
                </a:gs>
              </a:gsLst>
              <a:lin ang="0" scaled="0"/>
            </a:gra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接连接符 11">
            <a:extLst>
              <a:ext uri="{FF2B5EF4-FFF2-40B4-BE49-F238E27FC236}">
                <a16:creationId xmlns:a16="http://schemas.microsoft.com/office/drawing/2014/main" id="{CD35CC65-B921-097F-CA5C-5C9022817F94}"/>
              </a:ext>
            </a:extLst>
          </p:cNvPr>
          <p:cNvCxnSpPr/>
          <p:nvPr/>
        </p:nvCxnSpPr>
        <p:spPr>
          <a:xfrm flipH="1">
            <a:off x="1123950" y="4704391"/>
            <a:ext cx="3867150" cy="0"/>
          </a:xfrm>
          <a:prstGeom prst="line">
            <a:avLst/>
          </a:prstGeom>
          <a:ln w="12700">
            <a:gradFill>
              <a:gsLst>
                <a:gs pos="0">
                  <a:schemeClr val="accent2"/>
                </a:gs>
                <a:gs pos="0">
                  <a:srgbClr val="2D42D2">
                    <a:alpha val="20000"/>
                  </a:srgbClr>
                </a:gs>
                <a:gs pos="100000">
                  <a:schemeClr val="accent1"/>
                </a:gs>
              </a:gsLst>
              <a:lin ang="0" scaled="0"/>
            </a:gra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>
            <a:extLst>
              <a:ext uri="{FF2B5EF4-FFF2-40B4-BE49-F238E27FC236}">
                <a16:creationId xmlns:a16="http://schemas.microsoft.com/office/drawing/2014/main" id="{85B1B36D-1CAA-9DCF-D464-1A4868171A4A}"/>
              </a:ext>
            </a:extLst>
          </p:cNvPr>
          <p:cNvCxnSpPr>
            <a:cxnSpLocks/>
          </p:cNvCxnSpPr>
          <p:nvPr/>
        </p:nvCxnSpPr>
        <p:spPr>
          <a:xfrm>
            <a:off x="7200900" y="4704391"/>
            <a:ext cx="3867150" cy="0"/>
          </a:xfrm>
          <a:prstGeom prst="line">
            <a:avLst/>
          </a:prstGeom>
          <a:ln w="12700">
            <a:gradFill>
              <a:gsLst>
                <a:gs pos="0">
                  <a:schemeClr val="accent2">
                    <a:alpha val="20000"/>
                  </a:schemeClr>
                </a:gs>
                <a:gs pos="100000">
                  <a:schemeClr val="accent1"/>
                </a:gs>
              </a:gsLst>
              <a:lin ang="0" scaled="0"/>
            </a:gra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文本框 13">
            <a:extLst>
              <a:ext uri="{FF2B5EF4-FFF2-40B4-BE49-F238E27FC236}">
                <a16:creationId xmlns:a16="http://schemas.microsoft.com/office/drawing/2014/main" id="{4A43E5CD-DD92-0801-654C-4761F037139A}"/>
              </a:ext>
            </a:extLst>
          </p:cNvPr>
          <p:cNvSpPr txBox="1"/>
          <p:nvPr/>
        </p:nvSpPr>
        <p:spPr>
          <a:xfrm>
            <a:off x="9463048" y="1781175"/>
            <a:ext cx="172354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dirty="0">
                <a:gradFill>
                  <a:gsLst>
                    <a:gs pos="2000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+mj-ea"/>
                <a:ea typeface="+mj-ea"/>
              </a:rPr>
              <a:t>添加小标题</a:t>
            </a: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B8E84CF2-44B0-03ED-E78E-C8401D9FCE64}"/>
              </a:ext>
            </a:extLst>
          </p:cNvPr>
          <p:cNvSpPr txBox="1"/>
          <p:nvPr/>
        </p:nvSpPr>
        <p:spPr>
          <a:xfrm>
            <a:off x="7728969" y="2208942"/>
            <a:ext cx="3457628" cy="636328"/>
          </a:xfrm>
          <a:prstGeom prst="rect">
            <a:avLst/>
          </a:prstGeom>
          <a:noFill/>
          <a:effectLst/>
        </p:spPr>
        <p:txBody>
          <a:bodyPr wrap="square" lIns="91440" tIns="45720" rIns="91440" bIns="4572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zh-CN" altLang="en-US" sz="1400" dirty="0"/>
              <a:t>单击此处输入你的正文，文字是您思想的提炼，请尽量言简意赅的阐述观点</a:t>
            </a:r>
            <a:endParaRPr lang="en-US" altLang="zh-CN" sz="1400" dirty="0"/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id="{8345193D-827E-CAA2-981F-AADA6AC9C4EB}"/>
              </a:ext>
            </a:extLst>
          </p:cNvPr>
          <p:cNvSpPr txBox="1"/>
          <p:nvPr/>
        </p:nvSpPr>
        <p:spPr>
          <a:xfrm>
            <a:off x="1017354" y="4781550"/>
            <a:ext cx="172354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dirty="0">
                <a:gradFill>
                  <a:gsLst>
                    <a:gs pos="2000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+mj-ea"/>
                <a:ea typeface="+mj-ea"/>
              </a:rPr>
              <a:t>添加小标题</a:t>
            </a:r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id="{0C41391F-82FC-23F9-9EAA-F6E62FC60EE7}"/>
              </a:ext>
            </a:extLst>
          </p:cNvPr>
          <p:cNvSpPr txBox="1"/>
          <p:nvPr/>
        </p:nvSpPr>
        <p:spPr>
          <a:xfrm>
            <a:off x="1038172" y="5209317"/>
            <a:ext cx="3457628" cy="636328"/>
          </a:xfrm>
          <a:prstGeom prst="rect">
            <a:avLst/>
          </a:prstGeom>
          <a:noFill/>
          <a:effectLst/>
        </p:spPr>
        <p:txBody>
          <a:bodyPr wrap="square" lIns="91440" tIns="45720" rIns="91440" bIns="4572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400" dirty="0"/>
              <a:t>单击此处输入你的正文，文字是您思想的提炼，请尽量言简意赅的阐述观点</a:t>
            </a:r>
            <a:endParaRPr lang="en-US" altLang="zh-CN" sz="1400" dirty="0"/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AFBA7912-5CA3-7B99-F1D4-57295644CB1B}"/>
              </a:ext>
            </a:extLst>
          </p:cNvPr>
          <p:cNvSpPr txBox="1"/>
          <p:nvPr/>
        </p:nvSpPr>
        <p:spPr>
          <a:xfrm>
            <a:off x="9463048" y="4781550"/>
            <a:ext cx="172354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dirty="0">
                <a:gradFill>
                  <a:gsLst>
                    <a:gs pos="2000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+mj-ea"/>
                <a:ea typeface="+mj-ea"/>
              </a:rPr>
              <a:t>添加小标题</a:t>
            </a: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BF7E0A37-011B-CE4F-BF60-AD8E01E42176}"/>
              </a:ext>
            </a:extLst>
          </p:cNvPr>
          <p:cNvSpPr txBox="1"/>
          <p:nvPr/>
        </p:nvSpPr>
        <p:spPr>
          <a:xfrm>
            <a:off x="7728969" y="5209317"/>
            <a:ext cx="3457628" cy="636328"/>
          </a:xfrm>
          <a:prstGeom prst="rect">
            <a:avLst/>
          </a:prstGeom>
          <a:noFill/>
          <a:effectLst/>
        </p:spPr>
        <p:txBody>
          <a:bodyPr wrap="square" lIns="91440" tIns="45720" rIns="91440" bIns="4572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zh-CN" altLang="en-US" sz="1400" dirty="0"/>
              <a:t>单击此处输入你的正文，文字是您思想的提炼，请尽量言简意赅的阐述观点</a:t>
            </a:r>
            <a:endParaRPr lang="en-US" altLang="zh-CN" sz="1400" dirty="0"/>
          </a:p>
        </p:txBody>
      </p:sp>
      <p:sp>
        <p:nvSpPr>
          <p:cNvPr id="7" name="椭圆 6">
            <a:extLst>
              <a:ext uri="{FF2B5EF4-FFF2-40B4-BE49-F238E27FC236}">
                <a16:creationId xmlns:a16="http://schemas.microsoft.com/office/drawing/2014/main" id="{8AEDFE5B-6FAF-5892-4D8C-CDD8AA2CF1EC}"/>
              </a:ext>
            </a:extLst>
          </p:cNvPr>
          <p:cNvSpPr/>
          <p:nvPr/>
        </p:nvSpPr>
        <p:spPr>
          <a:xfrm>
            <a:off x="5391063" y="3104793"/>
            <a:ext cx="1410415" cy="1410415"/>
          </a:xfrm>
          <a:prstGeom prst="ellipse">
            <a:avLst/>
          </a:prstGeom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9553" tIns="39776" rIns="79553" bIns="39776" rtlCol="0" anchor="ctr"/>
          <a:lstStyle/>
          <a:p>
            <a:pPr algn="ctr"/>
            <a:endParaRPr lang="zh-CN" altLang="en-US" sz="1566"/>
          </a:p>
        </p:txBody>
      </p:sp>
      <p:sp>
        <p:nvSpPr>
          <p:cNvPr id="25" name="iconfont-11253-5330826">
            <a:extLst>
              <a:ext uri="{FF2B5EF4-FFF2-40B4-BE49-F238E27FC236}">
                <a16:creationId xmlns:a16="http://schemas.microsoft.com/office/drawing/2014/main" id="{1F4D328B-9441-8E6D-59F5-9FC4B2548294}"/>
              </a:ext>
            </a:extLst>
          </p:cNvPr>
          <p:cNvSpPr/>
          <p:nvPr/>
        </p:nvSpPr>
        <p:spPr>
          <a:xfrm>
            <a:off x="5679988" y="3393718"/>
            <a:ext cx="832564" cy="832564"/>
          </a:xfrm>
          <a:custGeom>
            <a:avLst/>
            <a:gdLst>
              <a:gd name="T0" fmla="*/ 4785 w 9570"/>
              <a:gd name="T1" fmla="*/ 0 h 9570"/>
              <a:gd name="T2" fmla="*/ 0 w 9570"/>
              <a:gd name="T3" fmla="*/ 4785 h 9570"/>
              <a:gd name="T4" fmla="*/ 4785 w 9570"/>
              <a:gd name="T5" fmla="*/ 9570 h 9570"/>
              <a:gd name="T6" fmla="*/ 9570 w 9570"/>
              <a:gd name="T7" fmla="*/ 4785 h 9570"/>
              <a:gd name="T8" fmla="*/ 4785 w 9570"/>
              <a:gd name="T9" fmla="*/ 0 h 9570"/>
              <a:gd name="T10" fmla="*/ 6688 w 9570"/>
              <a:gd name="T11" fmla="*/ 2882 h 9570"/>
              <a:gd name="T12" fmla="*/ 5184 w 9570"/>
              <a:gd name="T13" fmla="*/ 4386 h 9570"/>
              <a:gd name="T14" fmla="*/ 6380 w 9570"/>
              <a:gd name="T15" fmla="*/ 4386 h 9570"/>
              <a:gd name="T16" fmla="*/ 6580 w 9570"/>
              <a:gd name="T17" fmla="*/ 4586 h 9570"/>
              <a:gd name="T18" fmla="*/ 6580 w 9570"/>
              <a:gd name="T19" fmla="*/ 4785 h 9570"/>
              <a:gd name="T20" fmla="*/ 6380 w 9570"/>
              <a:gd name="T21" fmla="*/ 4984 h 9570"/>
              <a:gd name="T22" fmla="*/ 5084 w 9570"/>
              <a:gd name="T23" fmla="*/ 4984 h 9570"/>
              <a:gd name="T24" fmla="*/ 5084 w 9570"/>
              <a:gd name="T25" fmla="*/ 5582 h 9570"/>
              <a:gd name="T26" fmla="*/ 6380 w 9570"/>
              <a:gd name="T27" fmla="*/ 5582 h 9570"/>
              <a:gd name="T28" fmla="*/ 6580 w 9570"/>
              <a:gd name="T29" fmla="*/ 5782 h 9570"/>
              <a:gd name="T30" fmla="*/ 6580 w 9570"/>
              <a:gd name="T31" fmla="*/ 5981 h 9570"/>
              <a:gd name="T32" fmla="*/ 6380 w 9570"/>
              <a:gd name="T33" fmla="*/ 6181 h 9570"/>
              <a:gd name="T34" fmla="*/ 5084 w 9570"/>
              <a:gd name="T35" fmla="*/ 6181 h 9570"/>
              <a:gd name="T36" fmla="*/ 5084 w 9570"/>
              <a:gd name="T37" fmla="*/ 7277 h 9570"/>
              <a:gd name="T38" fmla="*/ 4885 w 9570"/>
              <a:gd name="T39" fmla="*/ 7477 h 9570"/>
              <a:gd name="T40" fmla="*/ 4685 w 9570"/>
              <a:gd name="T41" fmla="*/ 7477 h 9570"/>
              <a:gd name="T42" fmla="*/ 4486 w 9570"/>
              <a:gd name="T43" fmla="*/ 7277 h 9570"/>
              <a:gd name="T44" fmla="*/ 4486 w 9570"/>
              <a:gd name="T45" fmla="*/ 6181 h 9570"/>
              <a:gd name="T46" fmla="*/ 3190 w 9570"/>
              <a:gd name="T47" fmla="*/ 6181 h 9570"/>
              <a:gd name="T48" fmla="*/ 2990 w 9570"/>
              <a:gd name="T49" fmla="*/ 5981 h 9570"/>
              <a:gd name="T50" fmla="*/ 2990 w 9570"/>
              <a:gd name="T51" fmla="*/ 5782 h 9570"/>
              <a:gd name="T52" fmla="*/ 3190 w 9570"/>
              <a:gd name="T53" fmla="*/ 5582 h 9570"/>
              <a:gd name="T54" fmla="*/ 4486 w 9570"/>
              <a:gd name="T55" fmla="*/ 5582 h 9570"/>
              <a:gd name="T56" fmla="*/ 4486 w 9570"/>
              <a:gd name="T57" fmla="*/ 4984 h 9570"/>
              <a:gd name="T58" fmla="*/ 3190 w 9570"/>
              <a:gd name="T59" fmla="*/ 4984 h 9570"/>
              <a:gd name="T60" fmla="*/ 2990 w 9570"/>
              <a:gd name="T61" fmla="*/ 4785 h 9570"/>
              <a:gd name="T62" fmla="*/ 2990 w 9570"/>
              <a:gd name="T63" fmla="*/ 4586 h 9570"/>
              <a:gd name="T64" fmla="*/ 3190 w 9570"/>
              <a:gd name="T65" fmla="*/ 4386 h 9570"/>
              <a:gd name="T66" fmla="*/ 4386 w 9570"/>
              <a:gd name="T67" fmla="*/ 4386 h 9570"/>
              <a:gd name="T68" fmla="*/ 2882 w 9570"/>
              <a:gd name="T69" fmla="*/ 2882 h 9570"/>
              <a:gd name="T70" fmla="*/ 2882 w 9570"/>
              <a:gd name="T71" fmla="*/ 2459 h 9570"/>
              <a:gd name="T72" fmla="*/ 3305 w 9570"/>
              <a:gd name="T73" fmla="*/ 2459 h 9570"/>
              <a:gd name="T74" fmla="*/ 4785 w 9570"/>
              <a:gd name="T75" fmla="*/ 3939 h 9570"/>
              <a:gd name="T76" fmla="*/ 6265 w 9570"/>
              <a:gd name="T77" fmla="*/ 2459 h 9570"/>
              <a:gd name="T78" fmla="*/ 6688 w 9570"/>
              <a:gd name="T79" fmla="*/ 2459 h 9570"/>
              <a:gd name="T80" fmla="*/ 6688 w 9570"/>
              <a:gd name="T81" fmla="*/ 2882 h 95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9570" h="9570">
                <a:moveTo>
                  <a:pt x="4785" y="0"/>
                </a:moveTo>
                <a:cubicBezTo>
                  <a:pt x="2142" y="0"/>
                  <a:pt x="0" y="2142"/>
                  <a:pt x="0" y="4785"/>
                </a:cubicBezTo>
                <a:cubicBezTo>
                  <a:pt x="0" y="7428"/>
                  <a:pt x="2142" y="9570"/>
                  <a:pt x="4785" y="9570"/>
                </a:cubicBezTo>
                <a:cubicBezTo>
                  <a:pt x="7428" y="9570"/>
                  <a:pt x="9570" y="7428"/>
                  <a:pt x="9570" y="4785"/>
                </a:cubicBezTo>
                <a:cubicBezTo>
                  <a:pt x="9570" y="2142"/>
                  <a:pt x="7428" y="0"/>
                  <a:pt x="4785" y="0"/>
                </a:cubicBezTo>
                <a:close/>
                <a:moveTo>
                  <a:pt x="6688" y="2882"/>
                </a:moveTo>
                <a:lnTo>
                  <a:pt x="5184" y="4386"/>
                </a:lnTo>
                <a:lnTo>
                  <a:pt x="6380" y="4386"/>
                </a:lnTo>
                <a:cubicBezTo>
                  <a:pt x="6490" y="4386"/>
                  <a:pt x="6580" y="4475"/>
                  <a:pt x="6580" y="4586"/>
                </a:cubicBezTo>
                <a:lnTo>
                  <a:pt x="6580" y="4785"/>
                </a:lnTo>
                <a:cubicBezTo>
                  <a:pt x="6580" y="4895"/>
                  <a:pt x="6490" y="4984"/>
                  <a:pt x="6380" y="4984"/>
                </a:cubicBezTo>
                <a:lnTo>
                  <a:pt x="5084" y="4984"/>
                </a:lnTo>
                <a:lnTo>
                  <a:pt x="5084" y="5582"/>
                </a:lnTo>
                <a:lnTo>
                  <a:pt x="6380" y="5582"/>
                </a:lnTo>
                <a:cubicBezTo>
                  <a:pt x="6490" y="5582"/>
                  <a:pt x="6580" y="5672"/>
                  <a:pt x="6580" y="5782"/>
                </a:cubicBezTo>
                <a:lnTo>
                  <a:pt x="6580" y="5981"/>
                </a:lnTo>
                <a:cubicBezTo>
                  <a:pt x="6580" y="6091"/>
                  <a:pt x="6490" y="6181"/>
                  <a:pt x="6380" y="6181"/>
                </a:cubicBezTo>
                <a:lnTo>
                  <a:pt x="5084" y="6181"/>
                </a:lnTo>
                <a:lnTo>
                  <a:pt x="5084" y="7277"/>
                </a:lnTo>
                <a:cubicBezTo>
                  <a:pt x="5084" y="7387"/>
                  <a:pt x="4995" y="7477"/>
                  <a:pt x="4885" y="7477"/>
                </a:cubicBezTo>
                <a:lnTo>
                  <a:pt x="4685" y="7477"/>
                </a:lnTo>
                <a:cubicBezTo>
                  <a:pt x="4575" y="7477"/>
                  <a:pt x="4486" y="7387"/>
                  <a:pt x="4486" y="7277"/>
                </a:cubicBezTo>
                <a:lnTo>
                  <a:pt x="4486" y="6181"/>
                </a:lnTo>
                <a:lnTo>
                  <a:pt x="3190" y="6181"/>
                </a:lnTo>
                <a:cubicBezTo>
                  <a:pt x="3080" y="6181"/>
                  <a:pt x="2990" y="6091"/>
                  <a:pt x="2990" y="5981"/>
                </a:cubicBezTo>
                <a:lnTo>
                  <a:pt x="2990" y="5782"/>
                </a:lnTo>
                <a:cubicBezTo>
                  <a:pt x="2990" y="5672"/>
                  <a:pt x="3080" y="5582"/>
                  <a:pt x="3190" y="5582"/>
                </a:cubicBezTo>
                <a:lnTo>
                  <a:pt x="4486" y="5582"/>
                </a:lnTo>
                <a:lnTo>
                  <a:pt x="4486" y="4984"/>
                </a:lnTo>
                <a:lnTo>
                  <a:pt x="3190" y="4984"/>
                </a:lnTo>
                <a:cubicBezTo>
                  <a:pt x="3080" y="4984"/>
                  <a:pt x="2990" y="4895"/>
                  <a:pt x="2990" y="4785"/>
                </a:cubicBezTo>
                <a:lnTo>
                  <a:pt x="2990" y="4586"/>
                </a:lnTo>
                <a:cubicBezTo>
                  <a:pt x="2990" y="4475"/>
                  <a:pt x="3080" y="4386"/>
                  <a:pt x="3190" y="4386"/>
                </a:cubicBezTo>
                <a:lnTo>
                  <a:pt x="4386" y="4386"/>
                </a:lnTo>
                <a:lnTo>
                  <a:pt x="2882" y="2882"/>
                </a:lnTo>
                <a:cubicBezTo>
                  <a:pt x="2765" y="2765"/>
                  <a:pt x="2765" y="2575"/>
                  <a:pt x="2882" y="2459"/>
                </a:cubicBezTo>
                <a:cubicBezTo>
                  <a:pt x="2998" y="2342"/>
                  <a:pt x="3188" y="2342"/>
                  <a:pt x="3305" y="2459"/>
                </a:cubicBezTo>
                <a:lnTo>
                  <a:pt x="4785" y="3939"/>
                </a:lnTo>
                <a:lnTo>
                  <a:pt x="6265" y="2459"/>
                </a:lnTo>
                <a:cubicBezTo>
                  <a:pt x="6382" y="2342"/>
                  <a:pt x="6572" y="2342"/>
                  <a:pt x="6688" y="2459"/>
                </a:cubicBezTo>
                <a:cubicBezTo>
                  <a:pt x="6805" y="2575"/>
                  <a:pt x="6805" y="2765"/>
                  <a:pt x="6688" y="28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9553" tIns="39776" rIns="79553" bIns="39776"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1566"/>
          </a:p>
        </p:txBody>
      </p:sp>
      <p:sp>
        <p:nvSpPr>
          <p:cNvPr id="24" name="矩形 23">
            <a:extLst>
              <a:ext uri="{FF2B5EF4-FFF2-40B4-BE49-F238E27FC236}">
                <a16:creationId xmlns:a16="http://schemas.microsoft.com/office/drawing/2014/main" id="{8797CE87-87ED-4ACA-C4C2-D4000E697EA8}"/>
              </a:ext>
            </a:extLst>
          </p:cNvPr>
          <p:cNvSpPr/>
          <p:nvPr/>
        </p:nvSpPr>
        <p:spPr>
          <a:xfrm rot="2700000">
            <a:off x="5239021" y="2944439"/>
            <a:ext cx="1712072" cy="1712072"/>
          </a:xfrm>
          <a:prstGeom prst="rect">
            <a:avLst/>
          </a:prstGeom>
          <a:noFill/>
          <a:ln w="571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64820924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: 形状 1">
            <a:extLst>
              <a:ext uri="{FF2B5EF4-FFF2-40B4-BE49-F238E27FC236}">
                <a16:creationId xmlns:a16="http://schemas.microsoft.com/office/drawing/2014/main" id="{18D5C370-EDC2-D1DC-5F4B-A47EF038B3AB}"/>
              </a:ext>
            </a:extLst>
          </p:cNvPr>
          <p:cNvSpPr/>
          <p:nvPr/>
        </p:nvSpPr>
        <p:spPr>
          <a:xfrm>
            <a:off x="497455" y="4062069"/>
            <a:ext cx="11203441" cy="1374943"/>
          </a:xfrm>
          <a:custGeom>
            <a:avLst/>
            <a:gdLst>
              <a:gd name="connsiteX0" fmla="*/ 9713335 w 12191992"/>
              <a:gd name="connsiteY0" fmla="*/ 1142 h 1496263"/>
              <a:gd name="connsiteX1" fmla="*/ 10123792 w 12191992"/>
              <a:gd name="connsiteY1" fmla="*/ 23376 h 1496263"/>
              <a:gd name="connsiteX2" fmla="*/ 10529677 w 12191992"/>
              <a:gd name="connsiteY2" fmla="*/ 73659 h 1496263"/>
              <a:gd name="connsiteX3" fmla="*/ 10729822 w 12191992"/>
              <a:gd name="connsiteY3" fmla="*/ 109331 h 1496263"/>
              <a:gd name="connsiteX4" fmla="*/ 10779428 w 12191992"/>
              <a:gd name="connsiteY4" fmla="*/ 119471 h 1496263"/>
              <a:gd name="connsiteX5" fmla="*/ 10804232 w 12191992"/>
              <a:gd name="connsiteY5" fmla="*/ 124587 h 1496263"/>
              <a:gd name="connsiteX6" fmla="*/ 10828908 w 12191992"/>
              <a:gd name="connsiteY6" fmla="*/ 130025 h 1496263"/>
              <a:gd name="connsiteX7" fmla="*/ 10878260 w 12191992"/>
              <a:gd name="connsiteY7" fmla="*/ 140856 h 1496263"/>
              <a:gd name="connsiteX8" fmla="*/ 10927294 w 12191992"/>
              <a:gd name="connsiteY8" fmla="*/ 152470 h 1496263"/>
              <a:gd name="connsiteX9" fmla="*/ 11312001 w 12191992"/>
              <a:gd name="connsiteY9" fmla="*/ 261194 h 1496263"/>
              <a:gd name="connsiteX10" fmla="*/ 11358747 w 12191992"/>
              <a:gd name="connsiteY10" fmla="*/ 277095 h 1496263"/>
              <a:gd name="connsiteX11" fmla="*/ 11382151 w 12191992"/>
              <a:gd name="connsiteY11" fmla="*/ 285114 h 1496263"/>
              <a:gd name="connsiteX12" fmla="*/ 11405301 w 12191992"/>
              <a:gd name="connsiteY12" fmla="*/ 293456 h 1496263"/>
              <a:gd name="connsiteX13" fmla="*/ 11451600 w 12191992"/>
              <a:gd name="connsiteY13" fmla="*/ 310186 h 1496263"/>
              <a:gd name="connsiteX14" fmla="*/ 11497391 w 12191992"/>
              <a:gd name="connsiteY14" fmla="*/ 327700 h 1496263"/>
              <a:gd name="connsiteX15" fmla="*/ 11520223 w 12191992"/>
              <a:gd name="connsiteY15" fmla="*/ 336457 h 1496263"/>
              <a:gd name="connsiteX16" fmla="*/ 11542864 w 12191992"/>
              <a:gd name="connsiteY16" fmla="*/ 345675 h 1496263"/>
              <a:gd name="connsiteX17" fmla="*/ 11588019 w 12191992"/>
              <a:gd name="connsiteY17" fmla="*/ 364110 h 1496263"/>
              <a:gd name="connsiteX18" fmla="*/ 11677057 w 12191992"/>
              <a:gd name="connsiteY18" fmla="*/ 402733 h 1496263"/>
              <a:gd name="connsiteX19" fmla="*/ 12012666 w 12191992"/>
              <a:gd name="connsiteY19" fmla="*/ 579483 h 1496263"/>
              <a:gd name="connsiteX20" fmla="*/ 12165302 w 12191992"/>
              <a:gd name="connsiteY20" fmla="*/ 682307 h 1496263"/>
              <a:gd name="connsiteX21" fmla="*/ 12191992 w 12191992"/>
              <a:gd name="connsiteY21" fmla="*/ 703803 h 1496263"/>
              <a:gd name="connsiteX22" fmla="*/ 12191992 w 12191992"/>
              <a:gd name="connsiteY22" fmla="*/ 827284 h 1496263"/>
              <a:gd name="connsiteX23" fmla="*/ 12084870 w 12191992"/>
              <a:gd name="connsiteY23" fmla="*/ 739435 h 1496263"/>
              <a:gd name="connsiteX24" fmla="*/ 11619627 w 12191992"/>
              <a:gd name="connsiteY24" fmla="*/ 468778 h 1496263"/>
              <a:gd name="connsiteX25" fmla="*/ 11534278 w 12191992"/>
              <a:gd name="connsiteY25" fmla="*/ 430939 h 1496263"/>
              <a:gd name="connsiteX26" fmla="*/ 11490840 w 12191992"/>
              <a:gd name="connsiteY26" fmla="*/ 412964 h 1496263"/>
              <a:gd name="connsiteX27" fmla="*/ 11469090 w 12191992"/>
              <a:gd name="connsiteY27" fmla="*/ 403977 h 1496263"/>
              <a:gd name="connsiteX28" fmla="*/ 11447022 w 12191992"/>
              <a:gd name="connsiteY28" fmla="*/ 395358 h 1496263"/>
              <a:gd name="connsiteX29" fmla="*/ 11402947 w 12191992"/>
              <a:gd name="connsiteY29" fmla="*/ 378167 h 1496263"/>
              <a:gd name="connsiteX30" fmla="*/ 11358429 w 12191992"/>
              <a:gd name="connsiteY30" fmla="*/ 361668 h 1496263"/>
              <a:gd name="connsiteX31" fmla="*/ 11336042 w 12191992"/>
              <a:gd name="connsiteY31" fmla="*/ 353464 h 1496263"/>
              <a:gd name="connsiteX32" fmla="*/ 11313465 w 12191992"/>
              <a:gd name="connsiteY32" fmla="*/ 345583 h 1496263"/>
              <a:gd name="connsiteX33" fmla="*/ 11268246 w 12191992"/>
              <a:gd name="connsiteY33" fmla="*/ 329866 h 1496263"/>
              <a:gd name="connsiteX34" fmla="*/ 10895432 w 12191992"/>
              <a:gd name="connsiteY34" fmla="*/ 221880 h 1496263"/>
              <a:gd name="connsiteX35" fmla="*/ 10847733 w 12191992"/>
              <a:gd name="connsiteY35" fmla="*/ 210312 h 1496263"/>
              <a:gd name="connsiteX36" fmla="*/ 10799780 w 12191992"/>
              <a:gd name="connsiteY36" fmla="*/ 199435 h 1496263"/>
              <a:gd name="connsiteX37" fmla="*/ 10775740 w 12191992"/>
              <a:gd name="connsiteY37" fmla="*/ 193996 h 1496263"/>
              <a:gd name="connsiteX38" fmla="*/ 10751636 w 12191992"/>
              <a:gd name="connsiteY38" fmla="*/ 188881 h 1496263"/>
              <a:gd name="connsiteX39" fmla="*/ 10703365 w 12191992"/>
              <a:gd name="connsiteY39" fmla="*/ 178695 h 1496263"/>
              <a:gd name="connsiteX40" fmla="*/ 10508308 w 12191992"/>
              <a:gd name="connsiteY40" fmla="*/ 142700 h 1496263"/>
              <a:gd name="connsiteX41" fmla="*/ 10111963 w 12191992"/>
              <a:gd name="connsiteY41" fmla="*/ 91172 h 1496263"/>
              <a:gd name="connsiteX42" fmla="*/ 9307570 w 12191992"/>
              <a:gd name="connsiteY42" fmla="*/ 70386 h 1496263"/>
              <a:gd name="connsiteX43" fmla="*/ 8907281 w 12191992"/>
              <a:gd name="connsiteY43" fmla="*/ 102648 h 1496263"/>
              <a:gd name="connsiteX44" fmla="*/ 8514433 w 12191992"/>
              <a:gd name="connsiteY44" fmla="*/ 166159 h 1496263"/>
              <a:gd name="connsiteX45" fmla="*/ 8135323 w 12191992"/>
              <a:gd name="connsiteY45" fmla="*/ 263268 h 1496263"/>
              <a:gd name="connsiteX46" fmla="*/ 7953431 w 12191992"/>
              <a:gd name="connsiteY46" fmla="*/ 325165 h 1496263"/>
              <a:gd name="connsiteX47" fmla="*/ 7865029 w 12191992"/>
              <a:gd name="connsiteY47" fmla="*/ 359732 h 1496263"/>
              <a:gd name="connsiteX48" fmla="*/ 7821465 w 12191992"/>
              <a:gd name="connsiteY48" fmla="*/ 377799 h 1496263"/>
              <a:gd name="connsiteX49" fmla="*/ 7778408 w 12191992"/>
              <a:gd name="connsiteY49" fmla="*/ 396557 h 1496263"/>
              <a:gd name="connsiteX50" fmla="*/ 7079779 w 12191992"/>
              <a:gd name="connsiteY50" fmla="*/ 701665 h 1496263"/>
              <a:gd name="connsiteX51" fmla="*/ 6902276 w 12191992"/>
              <a:gd name="connsiteY51" fmla="*/ 774761 h 1496263"/>
              <a:gd name="connsiteX52" fmla="*/ 6813238 w 12191992"/>
              <a:gd name="connsiteY52" fmla="*/ 810757 h 1496263"/>
              <a:gd name="connsiteX53" fmla="*/ 6723501 w 12191992"/>
              <a:gd name="connsiteY53" fmla="*/ 846015 h 1496263"/>
              <a:gd name="connsiteX54" fmla="*/ 6678982 w 12191992"/>
              <a:gd name="connsiteY54" fmla="*/ 863667 h 1496263"/>
              <a:gd name="connsiteX55" fmla="*/ 6633764 w 12191992"/>
              <a:gd name="connsiteY55" fmla="*/ 880904 h 1496263"/>
              <a:gd name="connsiteX56" fmla="*/ 6543327 w 12191992"/>
              <a:gd name="connsiteY56" fmla="*/ 915286 h 1496263"/>
              <a:gd name="connsiteX57" fmla="*/ 6452254 w 12191992"/>
              <a:gd name="connsiteY57" fmla="*/ 948839 h 1496263"/>
              <a:gd name="connsiteX58" fmla="*/ 6406717 w 12191992"/>
              <a:gd name="connsiteY58" fmla="*/ 965523 h 1496263"/>
              <a:gd name="connsiteX59" fmla="*/ 6383885 w 12191992"/>
              <a:gd name="connsiteY59" fmla="*/ 973911 h 1496263"/>
              <a:gd name="connsiteX60" fmla="*/ 6360926 w 12191992"/>
              <a:gd name="connsiteY60" fmla="*/ 981977 h 1496263"/>
              <a:gd name="connsiteX61" fmla="*/ 5612245 w 12191992"/>
              <a:gd name="connsiteY61" fmla="*/ 1219426 h 1496263"/>
              <a:gd name="connsiteX62" fmla="*/ 4831065 w 12191992"/>
              <a:gd name="connsiteY62" fmla="*/ 1394011 h 1496263"/>
              <a:gd name="connsiteX63" fmla="*/ 4023365 w 12191992"/>
              <a:gd name="connsiteY63" fmla="*/ 1486188 h 1496263"/>
              <a:gd name="connsiteX64" fmla="*/ 3206443 w 12191992"/>
              <a:gd name="connsiteY64" fmla="*/ 1480243 h 1496263"/>
              <a:gd name="connsiteX65" fmla="*/ 3104685 w 12191992"/>
              <a:gd name="connsiteY65" fmla="*/ 1471486 h 1496263"/>
              <a:gd name="connsiteX66" fmla="*/ 3053807 w 12191992"/>
              <a:gd name="connsiteY66" fmla="*/ 1466877 h 1496263"/>
              <a:gd name="connsiteX67" fmla="*/ 3028367 w 12191992"/>
              <a:gd name="connsiteY67" fmla="*/ 1464619 h 1496263"/>
              <a:gd name="connsiteX68" fmla="*/ 3002928 w 12191992"/>
              <a:gd name="connsiteY68" fmla="*/ 1462084 h 1496263"/>
              <a:gd name="connsiteX69" fmla="*/ 2902061 w 12191992"/>
              <a:gd name="connsiteY69" fmla="*/ 1450055 h 1496263"/>
              <a:gd name="connsiteX70" fmla="*/ 2851627 w 12191992"/>
              <a:gd name="connsiteY70" fmla="*/ 1444063 h 1496263"/>
              <a:gd name="connsiteX71" fmla="*/ 2826188 w 12191992"/>
              <a:gd name="connsiteY71" fmla="*/ 1441067 h 1496263"/>
              <a:gd name="connsiteX72" fmla="*/ 2801703 w 12191992"/>
              <a:gd name="connsiteY72" fmla="*/ 1437611 h 1496263"/>
              <a:gd name="connsiteX73" fmla="*/ 2701853 w 12191992"/>
              <a:gd name="connsiteY73" fmla="*/ 1422586 h 1496263"/>
              <a:gd name="connsiteX74" fmla="*/ 2602067 w 12191992"/>
              <a:gd name="connsiteY74" fmla="*/ 1407284 h 1496263"/>
              <a:gd name="connsiteX75" fmla="*/ 2502535 w 12191992"/>
              <a:gd name="connsiteY75" fmla="*/ 1391522 h 1496263"/>
              <a:gd name="connsiteX76" fmla="*/ 2452865 w 12191992"/>
              <a:gd name="connsiteY76" fmla="*/ 1383641 h 1496263"/>
              <a:gd name="connsiteX77" fmla="*/ 2402940 w 12191992"/>
              <a:gd name="connsiteY77" fmla="*/ 1376313 h 1496263"/>
              <a:gd name="connsiteX78" fmla="*/ 2303218 w 12191992"/>
              <a:gd name="connsiteY78" fmla="*/ 1361795 h 1496263"/>
              <a:gd name="connsiteX79" fmla="*/ 2278287 w 12191992"/>
              <a:gd name="connsiteY79" fmla="*/ 1358154 h 1496263"/>
              <a:gd name="connsiteX80" fmla="*/ 2253229 w 12191992"/>
              <a:gd name="connsiteY80" fmla="*/ 1354835 h 1496263"/>
              <a:gd name="connsiteX81" fmla="*/ 2203241 w 12191992"/>
              <a:gd name="connsiteY81" fmla="*/ 1348291 h 1496263"/>
              <a:gd name="connsiteX82" fmla="*/ 2103137 w 12191992"/>
              <a:gd name="connsiteY82" fmla="*/ 1335201 h 1496263"/>
              <a:gd name="connsiteX83" fmla="*/ 2002715 w 12191992"/>
              <a:gd name="connsiteY83" fmla="*/ 1323402 h 1496263"/>
              <a:gd name="connsiteX84" fmla="*/ 1952600 w 12191992"/>
              <a:gd name="connsiteY84" fmla="*/ 1317780 h 1496263"/>
              <a:gd name="connsiteX85" fmla="*/ 1902229 w 12191992"/>
              <a:gd name="connsiteY85" fmla="*/ 1312526 h 1496263"/>
              <a:gd name="connsiteX86" fmla="*/ 1801553 w 12191992"/>
              <a:gd name="connsiteY86" fmla="*/ 1302202 h 1496263"/>
              <a:gd name="connsiteX87" fmla="*/ 1700622 w 12191992"/>
              <a:gd name="connsiteY87" fmla="*/ 1293307 h 1496263"/>
              <a:gd name="connsiteX88" fmla="*/ 1650125 w 12191992"/>
              <a:gd name="connsiteY88" fmla="*/ 1288698 h 1496263"/>
              <a:gd name="connsiteX89" fmla="*/ 1599247 w 12191992"/>
              <a:gd name="connsiteY89" fmla="*/ 1285011 h 1496263"/>
              <a:gd name="connsiteX90" fmla="*/ 1193552 w 12191992"/>
              <a:gd name="connsiteY90" fmla="*/ 1264870 h 1496263"/>
              <a:gd name="connsiteX91" fmla="*/ 787094 w 12191992"/>
              <a:gd name="connsiteY91" fmla="*/ 1268741 h 1496263"/>
              <a:gd name="connsiteX92" fmla="*/ 384325 w 12191992"/>
              <a:gd name="connsiteY92" fmla="*/ 1306903 h 1496263"/>
              <a:gd name="connsiteX93" fmla="*/ 188188 w 12191992"/>
              <a:gd name="connsiteY93" fmla="*/ 1344972 h 1496263"/>
              <a:gd name="connsiteX94" fmla="*/ 93362 w 12191992"/>
              <a:gd name="connsiteY94" fmla="*/ 1371105 h 1496263"/>
              <a:gd name="connsiteX95" fmla="*/ 4007 w 12191992"/>
              <a:gd name="connsiteY95" fmla="*/ 1404749 h 1496263"/>
              <a:gd name="connsiteX96" fmla="*/ 0 w 12191992"/>
              <a:gd name="connsiteY96" fmla="*/ 1400740 h 1496263"/>
              <a:gd name="connsiteX97" fmla="*/ 90564 w 12191992"/>
              <a:gd name="connsiteY97" fmla="*/ 1365943 h 1496263"/>
              <a:gd name="connsiteX98" fmla="*/ 185962 w 12191992"/>
              <a:gd name="connsiteY98" fmla="*/ 1339073 h 1496263"/>
              <a:gd name="connsiteX99" fmla="*/ 382672 w 12191992"/>
              <a:gd name="connsiteY99" fmla="*/ 1299621 h 1496263"/>
              <a:gd name="connsiteX100" fmla="*/ 786713 w 12191992"/>
              <a:gd name="connsiteY100" fmla="*/ 1258924 h 1496263"/>
              <a:gd name="connsiteX101" fmla="*/ 1194570 w 12191992"/>
              <a:gd name="connsiteY101" fmla="*/ 1252564 h 1496263"/>
              <a:gd name="connsiteX102" fmla="*/ 1601600 w 12191992"/>
              <a:gd name="connsiteY102" fmla="*/ 1270355 h 1496263"/>
              <a:gd name="connsiteX103" fmla="*/ 1652478 w 12191992"/>
              <a:gd name="connsiteY103" fmla="*/ 1273719 h 1496263"/>
              <a:gd name="connsiteX104" fmla="*/ 1703357 w 12191992"/>
              <a:gd name="connsiteY104" fmla="*/ 1277867 h 1496263"/>
              <a:gd name="connsiteX105" fmla="*/ 1804733 w 12191992"/>
              <a:gd name="connsiteY105" fmla="*/ 1286209 h 1496263"/>
              <a:gd name="connsiteX106" fmla="*/ 1905791 w 12191992"/>
              <a:gd name="connsiteY106" fmla="*/ 1295934 h 1496263"/>
              <a:gd name="connsiteX107" fmla="*/ 1956670 w 12191992"/>
              <a:gd name="connsiteY107" fmla="*/ 1300865 h 1496263"/>
              <a:gd name="connsiteX108" fmla="*/ 2007103 w 12191992"/>
              <a:gd name="connsiteY108" fmla="*/ 1306488 h 1496263"/>
              <a:gd name="connsiteX109" fmla="*/ 2107207 w 12191992"/>
              <a:gd name="connsiteY109" fmla="*/ 1317780 h 1496263"/>
              <a:gd name="connsiteX110" fmla="*/ 2207693 w 12191992"/>
              <a:gd name="connsiteY110" fmla="*/ 1330270 h 1496263"/>
              <a:gd name="connsiteX111" fmla="*/ 2257999 w 12191992"/>
              <a:gd name="connsiteY111" fmla="*/ 1336584 h 1496263"/>
              <a:gd name="connsiteX112" fmla="*/ 2283439 w 12191992"/>
              <a:gd name="connsiteY112" fmla="*/ 1339764 h 1496263"/>
              <a:gd name="connsiteX113" fmla="*/ 2308433 w 12191992"/>
              <a:gd name="connsiteY113" fmla="*/ 1343221 h 1496263"/>
              <a:gd name="connsiteX114" fmla="*/ 2408601 w 12191992"/>
              <a:gd name="connsiteY114" fmla="*/ 1357048 h 1496263"/>
              <a:gd name="connsiteX115" fmla="*/ 2458716 w 12191992"/>
              <a:gd name="connsiteY115" fmla="*/ 1364007 h 1496263"/>
              <a:gd name="connsiteX116" fmla="*/ 2508577 w 12191992"/>
              <a:gd name="connsiteY116" fmla="*/ 1371658 h 1496263"/>
              <a:gd name="connsiteX117" fmla="*/ 2608045 w 12191992"/>
              <a:gd name="connsiteY117" fmla="*/ 1386913 h 1496263"/>
              <a:gd name="connsiteX118" fmla="*/ 2707704 w 12191992"/>
              <a:gd name="connsiteY118" fmla="*/ 1401569 h 1496263"/>
              <a:gd name="connsiteX119" fmla="*/ 2807299 w 12191992"/>
              <a:gd name="connsiteY119" fmla="*/ 1415903 h 1496263"/>
              <a:gd name="connsiteX120" fmla="*/ 2832166 w 12191992"/>
              <a:gd name="connsiteY120" fmla="*/ 1419498 h 1496263"/>
              <a:gd name="connsiteX121" fmla="*/ 2857288 w 12191992"/>
              <a:gd name="connsiteY121" fmla="*/ 1422309 h 1496263"/>
              <a:gd name="connsiteX122" fmla="*/ 2907403 w 12191992"/>
              <a:gd name="connsiteY122" fmla="*/ 1427978 h 1496263"/>
              <a:gd name="connsiteX123" fmla="*/ 3007698 w 12191992"/>
              <a:gd name="connsiteY123" fmla="*/ 1439316 h 1496263"/>
              <a:gd name="connsiteX124" fmla="*/ 3033137 w 12191992"/>
              <a:gd name="connsiteY124" fmla="*/ 1441667 h 1496263"/>
              <a:gd name="connsiteX125" fmla="*/ 3058577 w 12191992"/>
              <a:gd name="connsiteY125" fmla="*/ 1443741 h 1496263"/>
              <a:gd name="connsiteX126" fmla="*/ 3109010 w 12191992"/>
              <a:gd name="connsiteY126" fmla="*/ 1447935 h 1496263"/>
              <a:gd name="connsiteX127" fmla="*/ 3209814 w 12191992"/>
              <a:gd name="connsiteY127" fmla="*/ 1456046 h 1496263"/>
              <a:gd name="connsiteX128" fmla="*/ 4020312 w 12191992"/>
              <a:gd name="connsiteY128" fmla="*/ 1457106 h 1496263"/>
              <a:gd name="connsiteX129" fmla="*/ 4819681 w 12191992"/>
              <a:gd name="connsiteY129" fmla="*/ 1361011 h 1496263"/>
              <a:gd name="connsiteX130" fmla="*/ 5592657 w 12191992"/>
              <a:gd name="connsiteY130" fmla="*/ 1183108 h 1496263"/>
              <a:gd name="connsiteX131" fmla="*/ 6333579 w 12191992"/>
              <a:gd name="connsiteY131" fmla="*/ 942847 h 1496263"/>
              <a:gd name="connsiteX132" fmla="*/ 6356347 w 12191992"/>
              <a:gd name="connsiteY132" fmla="*/ 934690 h 1496263"/>
              <a:gd name="connsiteX133" fmla="*/ 6378924 w 12191992"/>
              <a:gd name="connsiteY133" fmla="*/ 926255 h 1496263"/>
              <a:gd name="connsiteX134" fmla="*/ 6424016 w 12191992"/>
              <a:gd name="connsiteY134" fmla="*/ 909341 h 1496263"/>
              <a:gd name="connsiteX135" fmla="*/ 6514135 w 12191992"/>
              <a:gd name="connsiteY135" fmla="*/ 875466 h 1496263"/>
              <a:gd name="connsiteX136" fmla="*/ 6603682 w 12191992"/>
              <a:gd name="connsiteY136" fmla="*/ 840715 h 1496263"/>
              <a:gd name="connsiteX137" fmla="*/ 6648200 w 12191992"/>
              <a:gd name="connsiteY137" fmla="*/ 823293 h 1496263"/>
              <a:gd name="connsiteX138" fmla="*/ 6692719 w 12191992"/>
              <a:gd name="connsiteY138" fmla="*/ 805503 h 1496263"/>
              <a:gd name="connsiteX139" fmla="*/ 6781757 w 12191992"/>
              <a:gd name="connsiteY139" fmla="*/ 769830 h 1496263"/>
              <a:gd name="connsiteX140" fmla="*/ 6870096 w 12191992"/>
              <a:gd name="connsiteY140" fmla="*/ 733512 h 1496263"/>
              <a:gd name="connsiteX141" fmla="*/ 7046009 w 12191992"/>
              <a:gd name="connsiteY141" fmla="*/ 659770 h 1496263"/>
              <a:gd name="connsiteX142" fmla="*/ 7739232 w 12191992"/>
              <a:gd name="connsiteY142" fmla="*/ 350975 h 1496263"/>
              <a:gd name="connsiteX143" fmla="*/ 7783369 w 12191992"/>
              <a:gd name="connsiteY143" fmla="*/ 331479 h 1496263"/>
              <a:gd name="connsiteX144" fmla="*/ 7827888 w 12191992"/>
              <a:gd name="connsiteY144" fmla="*/ 312675 h 1496263"/>
              <a:gd name="connsiteX145" fmla="*/ 7918325 w 12191992"/>
              <a:gd name="connsiteY145" fmla="*/ 276588 h 1496263"/>
              <a:gd name="connsiteX146" fmla="*/ 8104414 w 12191992"/>
              <a:gd name="connsiteY146" fmla="*/ 212063 h 1496263"/>
              <a:gd name="connsiteX147" fmla="*/ 8491856 w 12191992"/>
              <a:gd name="connsiteY147" fmla="*/ 110253 h 1496263"/>
              <a:gd name="connsiteX148" fmla="*/ 8893098 w 12191992"/>
              <a:gd name="connsiteY148" fmla="*/ 42871 h 1496263"/>
              <a:gd name="connsiteX149" fmla="*/ 9301782 w 12191992"/>
              <a:gd name="connsiteY149" fmla="*/ 7291 h 1496263"/>
              <a:gd name="connsiteX150" fmla="*/ 9713335 w 12191992"/>
              <a:gd name="connsiteY150" fmla="*/ 1142 h 1496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2191992" h="1496263">
                <a:moveTo>
                  <a:pt x="9713335" y="1142"/>
                </a:moveTo>
                <a:cubicBezTo>
                  <a:pt x="9850493" y="3826"/>
                  <a:pt x="9987469" y="11241"/>
                  <a:pt x="10123792" y="23376"/>
                </a:cubicBezTo>
                <a:cubicBezTo>
                  <a:pt x="10260020" y="35497"/>
                  <a:pt x="10395548" y="52043"/>
                  <a:pt x="10529677" y="73659"/>
                </a:cubicBezTo>
                <a:cubicBezTo>
                  <a:pt x="10596837" y="84121"/>
                  <a:pt x="10663234" y="96703"/>
                  <a:pt x="10729822" y="109331"/>
                </a:cubicBezTo>
                <a:lnTo>
                  <a:pt x="10779428" y="119471"/>
                </a:lnTo>
                <a:lnTo>
                  <a:pt x="10804232" y="124587"/>
                </a:lnTo>
                <a:lnTo>
                  <a:pt x="10828908" y="130025"/>
                </a:lnTo>
                <a:lnTo>
                  <a:pt x="10878260" y="140856"/>
                </a:lnTo>
                <a:lnTo>
                  <a:pt x="10927294" y="152470"/>
                </a:lnTo>
                <a:cubicBezTo>
                  <a:pt x="11058181" y="183543"/>
                  <a:pt x="11186649" y="219838"/>
                  <a:pt x="11312001" y="261194"/>
                </a:cubicBezTo>
                <a:lnTo>
                  <a:pt x="11358747" y="277095"/>
                </a:lnTo>
                <a:lnTo>
                  <a:pt x="11382151" y="285114"/>
                </a:lnTo>
                <a:lnTo>
                  <a:pt x="11405301" y="293456"/>
                </a:lnTo>
                <a:lnTo>
                  <a:pt x="11451600" y="310186"/>
                </a:lnTo>
                <a:lnTo>
                  <a:pt x="11497391" y="327700"/>
                </a:lnTo>
                <a:lnTo>
                  <a:pt x="11520223" y="336457"/>
                </a:lnTo>
                <a:lnTo>
                  <a:pt x="11542864" y="345675"/>
                </a:lnTo>
                <a:lnTo>
                  <a:pt x="11588019" y="364110"/>
                </a:lnTo>
                <a:cubicBezTo>
                  <a:pt x="11617720" y="376877"/>
                  <a:pt x="11647802" y="389275"/>
                  <a:pt x="11677057" y="402733"/>
                </a:cubicBezTo>
                <a:cubicBezTo>
                  <a:pt x="11794841" y="455504"/>
                  <a:pt x="11907029" y="514586"/>
                  <a:pt x="12012666" y="579483"/>
                </a:cubicBezTo>
                <a:cubicBezTo>
                  <a:pt x="12065516" y="612160"/>
                  <a:pt x="12116268" y="646589"/>
                  <a:pt x="12165302" y="682307"/>
                </a:cubicBezTo>
                <a:lnTo>
                  <a:pt x="12191992" y="703803"/>
                </a:lnTo>
                <a:lnTo>
                  <a:pt x="12191992" y="827284"/>
                </a:lnTo>
                <a:lnTo>
                  <a:pt x="12084870" y="739435"/>
                </a:lnTo>
                <a:cubicBezTo>
                  <a:pt x="11946603" y="636176"/>
                  <a:pt x="11788481" y="546138"/>
                  <a:pt x="11619627" y="468778"/>
                </a:cubicBezTo>
                <a:cubicBezTo>
                  <a:pt x="11591708" y="455597"/>
                  <a:pt x="11562834" y="443475"/>
                  <a:pt x="11534278" y="430939"/>
                </a:cubicBezTo>
                <a:lnTo>
                  <a:pt x="11490840" y="412964"/>
                </a:lnTo>
                <a:lnTo>
                  <a:pt x="11469090" y="403977"/>
                </a:lnTo>
                <a:lnTo>
                  <a:pt x="11447022" y="395358"/>
                </a:lnTo>
                <a:lnTo>
                  <a:pt x="11402947" y="378167"/>
                </a:lnTo>
                <a:lnTo>
                  <a:pt x="11358429" y="361668"/>
                </a:lnTo>
                <a:lnTo>
                  <a:pt x="11336042" y="353464"/>
                </a:lnTo>
                <a:lnTo>
                  <a:pt x="11313465" y="345583"/>
                </a:lnTo>
                <a:lnTo>
                  <a:pt x="11268246" y="329866"/>
                </a:lnTo>
                <a:cubicBezTo>
                  <a:pt x="11146773" y="288940"/>
                  <a:pt x="11022375" y="252889"/>
                  <a:pt x="10895432" y="221880"/>
                </a:cubicBezTo>
                <a:lnTo>
                  <a:pt x="10847733" y="210312"/>
                </a:lnTo>
                <a:lnTo>
                  <a:pt x="10799780" y="199435"/>
                </a:lnTo>
                <a:lnTo>
                  <a:pt x="10775740" y="193996"/>
                </a:lnTo>
                <a:lnTo>
                  <a:pt x="10751636" y="188881"/>
                </a:lnTo>
                <a:lnTo>
                  <a:pt x="10703365" y="178695"/>
                </a:lnTo>
                <a:cubicBezTo>
                  <a:pt x="10638685" y="165790"/>
                  <a:pt x="10573815" y="153346"/>
                  <a:pt x="10508308" y="142700"/>
                </a:cubicBezTo>
                <a:cubicBezTo>
                  <a:pt x="10377550" y="120762"/>
                  <a:pt x="10245137" y="103801"/>
                  <a:pt x="10111963" y="91172"/>
                </a:cubicBezTo>
                <a:cubicBezTo>
                  <a:pt x="9845358" y="65754"/>
                  <a:pt x="9576018" y="58795"/>
                  <a:pt x="9307570" y="70386"/>
                </a:cubicBezTo>
                <a:cubicBezTo>
                  <a:pt x="9173504" y="76244"/>
                  <a:pt x="9039883" y="87015"/>
                  <a:pt x="8907281" y="102648"/>
                </a:cubicBezTo>
                <a:cubicBezTo>
                  <a:pt x="8774805" y="118535"/>
                  <a:pt x="8643665" y="139741"/>
                  <a:pt x="8514433" y="166159"/>
                </a:cubicBezTo>
                <a:cubicBezTo>
                  <a:pt x="8385329" y="192618"/>
                  <a:pt x="8258704" y="225056"/>
                  <a:pt x="8135323" y="263268"/>
                </a:cubicBezTo>
                <a:cubicBezTo>
                  <a:pt x="8073569" y="282118"/>
                  <a:pt x="8013150" y="303227"/>
                  <a:pt x="7953431" y="325165"/>
                </a:cubicBezTo>
                <a:cubicBezTo>
                  <a:pt x="7923858" y="336503"/>
                  <a:pt x="7894031" y="347564"/>
                  <a:pt x="7865029" y="359732"/>
                </a:cubicBezTo>
                <a:cubicBezTo>
                  <a:pt x="7850529" y="365769"/>
                  <a:pt x="7835711" y="371438"/>
                  <a:pt x="7821465" y="377799"/>
                </a:cubicBezTo>
                <a:lnTo>
                  <a:pt x="7778408" y="396557"/>
                </a:lnTo>
                <a:cubicBezTo>
                  <a:pt x="7547610" y="499980"/>
                  <a:pt x="7315539" y="603219"/>
                  <a:pt x="7079779" y="701665"/>
                </a:cubicBezTo>
                <a:cubicBezTo>
                  <a:pt x="7020696" y="726138"/>
                  <a:pt x="6961868" y="750888"/>
                  <a:pt x="6902276" y="774761"/>
                </a:cubicBezTo>
                <a:lnTo>
                  <a:pt x="6813238" y="810757"/>
                </a:lnTo>
                <a:lnTo>
                  <a:pt x="6723501" y="846015"/>
                </a:lnTo>
                <a:lnTo>
                  <a:pt x="6678982" y="863667"/>
                </a:lnTo>
                <a:lnTo>
                  <a:pt x="6633764" y="880904"/>
                </a:lnTo>
                <a:lnTo>
                  <a:pt x="6543327" y="915286"/>
                </a:lnTo>
                <a:cubicBezTo>
                  <a:pt x="6513117" y="926670"/>
                  <a:pt x="6482590" y="937639"/>
                  <a:pt x="6452254" y="948839"/>
                </a:cubicBezTo>
                <a:lnTo>
                  <a:pt x="6406717" y="965523"/>
                </a:lnTo>
                <a:lnTo>
                  <a:pt x="6383885" y="973911"/>
                </a:lnTo>
                <a:lnTo>
                  <a:pt x="6360926" y="981977"/>
                </a:lnTo>
                <a:cubicBezTo>
                  <a:pt x="6116454" y="1069085"/>
                  <a:pt x="5867084" y="1149233"/>
                  <a:pt x="5612245" y="1219426"/>
                </a:cubicBezTo>
                <a:cubicBezTo>
                  <a:pt x="5357133" y="1289371"/>
                  <a:pt x="5096226" y="1347678"/>
                  <a:pt x="4831065" y="1394011"/>
                </a:cubicBezTo>
                <a:cubicBezTo>
                  <a:pt x="4565675" y="1440367"/>
                  <a:pt x="4295573" y="1471196"/>
                  <a:pt x="4023365" y="1486188"/>
                </a:cubicBezTo>
                <a:cubicBezTo>
                  <a:pt x="3751336" y="1501379"/>
                  <a:pt x="3477996" y="1499388"/>
                  <a:pt x="3206443" y="1480243"/>
                </a:cubicBezTo>
                <a:cubicBezTo>
                  <a:pt x="3172545" y="1477662"/>
                  <a:pt x="3138774" y="1474389"/>
                  <a:pt x="3104685" y="1471486"/>
                </a:cubicBezTo>
                <a:lnTo>
                  <a:pt x="3053807" y="1466877"/>
                </a:lnTo>
                <a:lnTo>
                  <a:pt x="3028367" y="1464619"/>
                </a:lnTo>
                <a:cubicBezTo>
                  <a:pt x="3019909" y="1463881"/>
                  <a:pt x="3011450" y="1463190"/>
                  <a:pt x="3002928" y="1462084"/>
                </a:cubicBezTo>
                <a:lnTo>
                  <a:pt x="2902061" y="1450055"/>
                </a:lnTo>
                <a:lnTo>
                  <a:pt x="2851627" y="1444063"/>
                </a:lnTo>
                <a:lnTo>
                  <a:pt x="2826188" y="1441067"/>
                </a:lnTo>
                <a:lnTo>
                  <a:pt x="2801703" y="1437611"/>
                </a:lnTo>
                <a:lnTo>
                  <a:pt x="2701853" y="1422586"/>
                </a:lnTo>
                <a:cubicBezTo>
                  <a:pt x="2668527" y="1417562"/>
                  <a:pt x="2635075" y="1412631"/>
                  <a:pt x="2602067" y="1407284"/>
                </a:cubicBezTo>
                <a:lnTo>
                  <a:pt x="2502535" y="1391522"/>
                </a:lnTo>
                <a:lnTo>
                  <a:pt x="2452865" y="1383641"/>
                </a:lnTo>
                <a:lnTo>
                  <a:pt x="2402940" y="1376313"/>
                </a:lnTo>
                <a:lnTo>
                  <a:pt x="2303218" y="1361795"/>
                </a:lnTo>
                <a:lnTo>
                  <a:pt x="2278287" y="1358154"/>
                </a:lnTo>
                <a:lnTo>
                  <a:pt x="2253229" y="1354835"/>
                </a:lnTo>
                <a:lnTo>
                  <a:pt x="2203241" y="1348291"/>
                </a:lnTo>
                <a:lnTo>
                  <a:pt x="2103137" y="1335201"/>
                </a:lnTo>
                <a:lnTo>
                  <a:pt x="2002715" y="1323402"/>
                </a:lnTo>
                <a:lnTo>
                  <a:pt x="1952600" y="1317780"/>
                </a:lnTo>
                <a:lnTo>
                  <a:pt x="1902229" y="1312526"/>
                </a:lnTo>
                <a:lnTo>
                  <a:pt x="1801553" y="1302202"/>
                </a:lnTo>
                <a:lnTo>
                  <a:pt x="1700622" y="1293307"/>
                </a:lnTo>
                <a:lnTo>
                  <a:pt x="1650125" y="1288698"/>
                </a:lnTo>
                <a:lnTo>
                  <a:pt x="1599247" y="1285011"/>
                </a:lnTo>
                <a:cubicBezTo>
                  <a:pt x="1464418" y="1274595"/>
                  <a:pt x="1329080" y="1268096"/>
                  <a:pt x="1193552" y="1264870"/>
                </a:cubicBezTo>
                <a:cubicBezTo>
                  <a:pt x="1058024" y="1261644"/>
                  <a:pt x="922368" y="1262473"/>
                  <a:pt x="787094" y="1268741"/>
                </a:cubicBezTo>
                <a:cubicBezTo>
                  <a:pt x="651744" y="1274410"/>
                  <a:pt x="517137" y="1287163"/>
                  <a:pt x="384325" y="1306903"/>
                </a:cubicBezTo>
                <a:cubicBezTo>
                  <a:pt x="318001" y="1316881"/>
                  <a:pt x="252516" y="1329592"/>
                  <a:pt x="188188" y="1344972"/>
                </a:cubicBezTo>
                <a:cubicBezTo>
                  <a:pt x="156007" y="1352577"/>
                  <a:pt x="124589" y="1361426"/>
                  <a:pt x="93362" y="1371105"/>
                </a:cubicBezTo>
                <a:cubicBezTo>
                  <a:pt x="62342" y="1380507"/>
                  <a:pt x="32453" y="1391757"/>
                  <a:pt x="4007" y="1404749"/>
                </a:cubicBezTo>
                <a:lnTo>
                  <a:pt x="0" y="1400740"/>
                </a:lnTo>
                <a:cubicBezTo>
                  <a:pt x="28798" y="1387332"/>
                  <a:pt x="59091" y="1375695"/>
                  <a:pt x="90564" y="1365943"/>
                </a:cubicBezTo>
                <a:cubicBezTo>
                  <a:pt x="121727" y="1356033"/>
                  <a:pt x="153463" y="1346954"/>
                  <a:pt x="185962" y="1339073"/>
                </a:cubicBezTo>
                <a:cubicBezTo>
                  <a:pt x="250452" y="1323246"/>
                  <a:pt x="316127" y="1310074"/>
                  <a:pt x="382672" y="1299621"/>
                </a:cubicBezTo>
                <a:cubicBezTo>
                  <a:pt x="515824" y="1279024"/>
                  <a:pt x="650856" y="1265423"/>
                  <a:pt x="786713" y="1258924"/>
                </a:cubicBezTo>
                <a:cubicBezTo>
                  <a:pt x="922368" y="1251781"/>
                  <a:pt x="1058596" y="1250260"/>
                  <a:pt x="1194570" y="1252564"/>
                </a:cubicBezTo>
                <a:cubicBezTo>
                  <a:pt x="1330543" y="1254868"/>
                  <a:pt x="1466389" y="1260722"/>
                  <a:pt x="1601600" y="1270355"/>
                </a:cubicBezTo>
                <a:lnTo>
                  <a:pt x="1652478" y="1273719"/>
                </a:lnTo>
                <a:lnTo>
                  <a:pt x="1703357" y="1277867"/>
                </a:lnTo>
                <a:lnTo>
                  <a:pt x="1804733" y="1286209"/>
                </a:lnTo>
                <a:lnTo>
                  <a:pt x="1905791" y="1295934"/>
                </a:lnTo>
                <a:lnTo>
                  <a:pt x="1956670" y="1300865"/>
                </a:lnTo>
                <a:lnTo>
                  <a:pt x="2007103" y="1306488"/>
                </a:lnTo>
                <a:lnTo>
                  <a:pt x="2107207" y="1317780"/>
                </a:lnTo>
                <a:lnTo>
                  <a:pt x="2207693" y="1330270"/>
                </a:lnTo>
                <a:lnTo>
                  <a:pt x="2257999" y="1336584"/>
                </a:lnTo>
                <a:lnTo>
                  <a:pt x="2283439" y="1339764"/>
                </a:lnTo>
                <a:lnTo>
                  <a:pt x="2308433" y="1343221"/>
                </a:lnTo>
                <a:lnTo>
                  <a:pt x="2408601" y="1357048"/>
                </a:lnTo>
                <a:lnTo>
                  <a:pt x="2458716" y="1364007"/>
                </a:lnTo>
                <a:lnTo>
                  <a:pt x="2508577" y="1371658"/>
                </a:lnTo>
                <a:lnTo>
                  <a:pt x="2608045" y="1386913"/>
                </a:lnTo>
                <a:cubicBezTo>
                  <a:pt x="2641371" y="1392121"/>
                  <a:pt x="2674506" y="1396776"/>
                  <a:pt x="2707704" y="1401569"/>
                </a:cubicBezTo>
                <a:lnTo>
                  <a:pt x="2807299" y="1415903"/>
                </a:lnTo>
                <a:lnTo>
                  <a:pt x="2832166" y="1419498"/>
                </a:lnTo>
                <a:lnTo>
                  <a:pt x="2857288" y="1422309"/>
                </a:lnTo>
                <a:lnTo>
                  <a:pt x="2907403" y="1427978"/>
                </a:lnTo>
                <a:lnTo>
                  <a:pt x="3007698" y="1439316"/>
                </a:lnTo>
                <a:cubicBezTo>
                  <a:pt x="3016029" y="1440330"/>
                  <a:pt x="3024424" y="1441021"/>
                  <a:pt x="3033137" y="1441667"/>
                </a:cubicBezTo>
                <a:lnTo>
                  <a:pt x="3058577" y="1443741"/>
                </a:lnTo>
                <a:lnTo>
                  <a:pt x="3109010" y="1447935"/>
                </a:lnTo>
                <a:cubicBezTo>
                  <a:pt x="3142590" y="1450608"/>
                  <a:pt x="3176170" y="1453696"/>
                  <a:pt x="3209814" y="1456046"/>
                </a:cubicBezTo>
                <a:cubicBezTo>
                  <a:pt x="3479427" y="1473403"/>
                  <a:pt x="3750610" y="1473758"/>
                  <a:pt x="4020312" y="1457106"/>
                </a:cubicBezTo>
                <a:cubicBezTo>
                  <a:pt x="4289881" y="1440607"/>
                  <a:pt x="4557198" y="1408469"/>
                  <a:pt x="4819681" y="1361011"/>
                </a:cubicBezTo>
                <a:cubicBezTo>
                  <a:pt x="5082209" y="1313461"/>
                  <a:pt x="5340376" y="1254044"/>
                  <a:pt x="5592657" y="1183108"/>
                </a:cubicBezTo>
                <a:cubicBezTo>
                  <a:pt x="5844825" y="1111947"/>
                  <a:pt x="6091587" y="1031015"/>
                  <a:pt x="6333579" y="942847"/>
                </a:cubicBezTo>
                <a:lnTo>
                  <a:pt x="6356347" y="934690"/>
                </a:lnTo>
                <a:lnTo>
                  <a:pt x="6378924" y="926255"/>
                </a:lnTo>
                <a:lnTo>
                  <a:pt x="6424016" y="909341"/>
                </a:lnTo>
                <a:cubicBezTo>
                  <a:pt x="6454034" y="898049"/>
                  <a:pt x="6484243" y="886942"/>
                  <a:pt x="6514135" y="875466"/>
                </a:cubicBezTo>
                <a:lnTo>
                  <a:pt x="6603682" y="840715"/>
                </a:lnTo>
                <a:lnTo>
                  <a:pt x="6648200" y="823293"/>
                </a:lnTo>
                <a:lnTo>
                  <a:pt x="6692719" y="805503"/>
                </a:lnTo>
                <a:lnTo>
                  <a:pt x="6781757" y="769830"/>
                </a:lnTo>
                <a:lnTo>
                  <a:pt x="6870096" y="733512"/>
                </a:lnTo>
                <a:cubicBezTo>
                  <a:pt x="6929115" y="709408"/>
                  <a:pt x="6987434" y="684428"/>
                  <a:pt x="7046009" y="659770"/>
                </a:cubicBezTo>
                <a:cubicBezTo>
                  <a:pt x="7279796" y="560264"/>
                  <a:pt x="7509514" y="456150"/>
                  <a:pt x="7739232" y="350975"/>
                </a:cubicBezTo>
                <a:lnTo>
                  <a:pt x="7783369" y="331479"/>
                </a:lnTo>
                <a:cubicBezTo>
                  <a:pt x="7797997" y="324889"/>
                  <a:pt x="7813134" y="318943"/>
                  <a:pt x="7827888" y="312675"/>
                </a:cubicBezTo>
                <a:cubicBezTo>
                  <a:pt x="7857589" y="300001"/>
                  <a:pt x="7888052" y="288432"/>
                  <a:pt x="7918325" y="276588"/>
                </a:cubicBezTo>
                <a:cubicBezTo>
                  <a:pt x="7979443" y="253543"/>
                  <a:pt x="8041261" y="231605"/>
                  <a:pt x="8104414" y="212063"/>
                </a:cubicBezTo>
                <a:cubicBezTo>
                  <a:pt x="8230403" y="172169"/>
                  <a:pt x="8359826" y="138160"/>
                  <a:pt x="8491856" y="110253"/>
                </a:cubicBezTo>
                <a:cubicBezTo>
                  <a:pt x="8623759" y="82429"/>
                  <a:pt x="8757760" y="59933"/>
                  <a:pt x="8893098" y="42871"/>
                </a:cubicBezTo>
                <a:cubicBezTo>
                  <a:pt x="9028436" y="26021"/>
                  <a:pt x="9164791" y="14144"/>
                  <a:pt x="9301782" y="7291"/>
                </a:cubicBezTo>
                <a:cubicBezTo>
                  <a:pt x="9438837" y="504"/>
                  <a:pt x="9576177" y="-1542"/>
                  <a:pt x="9713335" y="1142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6360" cap="flat">
            <a:noFill/>
            <a:prstDash val="solid"/>
            <a:miter/>
          </a:ln>
          <a:effectLst/>
        </p:spPr>
        <p:txBody>
          <a:bodyPr lIns="84025" tIns="42013" rIns="84025" bIns="42013" rtlCol="0" anchor="ctr"/>
          <a:lstStyle/>
          <a:p>
            <a:endParaRPr lang="zh-CN" altLang="en-US" sz="1654"/>
          </a:p>
        </p:txBody>
      </p:sp>
      <p:sp>
        <p:nvSpPr>
          <p:cNvPr id="3" name="任意多边形: 形状 2">
            <a:extLst>
              <a:ext uri="{FF2B5EF4-FFF2-40B4-BE49-F238E27FC236}">
                <a16:creationId xmlns:a16="http://schemas.microsoft.com/office/drawing/2014/main" id="{C5EC9F45-ED1D-1B30-BF14-2049BEAFBF42}"/>
              </a:ext>
            </a:extLst>
          </p:cNvPr>
          <p:cNvSpPr/>
          <p:nvPr/>
        </p:nvSpPr>
        <p:spPr>
          <a:xfrm>
            <a:off x="498698" y="4062066"/>
            <a:ext cx="11200954" cy="1586391"/>
          </a:xfrm>
          <a:custGeom>
            <a:avLst/>
            <a:gdLst>
              <a:gd name="connsiteX0" fmla="*/ 11982564 w 12189285"/>
              <a:gd name="connsiteY0" fmla="*/ 1302 h 1726368"/>
              <a:gd name="connsiteX1" fmla="*/ 12084833 w 12189285"/>
              <a:gd name="connsiteY1" fmla="*/ 7203 h 1726368"/>
              <a:gd name="connsiteX2" fmla="*/ 12136174 w 12189285"/>
              <a:gd name="connsiteY2" fmla="*/ 12396 h 1726368"/>
              <a:gd name="connsiteX3" fmla="*/ 12162081 w 12189285"/>
              <a:gd name="connsiteY3" fmla="*/ 15701 h 1726368"/>
              <a:gd name="connsiteX4" fmla="*/ 12175241 w 12189285"/>
              <a:gd name="connsiteY4" fmla="*/ 17648 h 1726368"/>
              <a:gd name="connsiteX5" fmla="*/ 12189285 w 12189285"/>
              <a:gd name="connsiteY5" fmla="*/ 20009 h 1726368"/>
              <a:gd name="connsiteX6" fmla="*/ 12169044 w 12189285"/>
              <a:gd name="connsiteY6" fmla="*/ 124284 h 1726368"/>
              <a:gd name="connsiteX7" fmla="*/ 12158480 w 12189285"/>
              <a:gd name="connsiteY7" fmla="*/ 122454 h 1726368"/>
              <a:gd name="connsiteX8" fmla="*/ 12146678 w 12189285"/>
              <a:gd name="connsiteY8" fmla="*/ 120625 h 1726368"/>
              <a:gd name="connsiteX9" fmla="*/ 12123073 w 12189285"/>
              <a:gd name="connsiteY9" fmla="*/ 117438 h 1726368"/>
              <a:gd name="connsiteX10" fmla="*/ 12075214 w 12189285"/>
              <a:gd name="connsiteY10" fmla="*/ 112186 h 1726368"/>
              <a:gd name="connsiteX11" fmla="*/ 11978315 w 12189285"/>
              <a:gd name="connsiteY11" fmla="*/ 105754 h 1726368"/>
              <a:gd name="connsiteX12" fmla="*/ 11782983 w 12189285"/>
              <a:gd name="connsiteY12" fmla="*/ 105754 h 1726368"/>
              <a:gd name="connsiteX13" fmla="*/ 11393500 w 12189285"/>
              <a:gd name="connsiteY13" fmla="*/ 148892 h 1726368"/>
              <a:gd name="connsiteX14" fmla="*/ 10643332 w 12189285"/>
              <a:gd name="connsiteY14" fmla="*/ 380634 h 1726368"/>
              <a:gd name="connsiteX15" fmla="*/ 9959494 w 12189285"/>
              <a:gd name="connsiteY15" fmla="*/ 772006 h 1726368"/>
              <a:gd name="connsiteX16" fmla="*/ 9879709 w 12189285"/>
              <a:gd name="connsiteY16" fmla="*/ 830310 h 1726368"/>
              <a:gd name="connsiteX17" fmla="*/ 9840230 w 12189285"/>
              <a:gd name="connsiteY17" fmla="*/ 859817 h 1726368"/>
              <a:gd name="connsiteX18" fmla="*/ 9801223 w 12189285"/>
              <a:gd name="connsiteY18" fmla="*/ 890149 h 1726368"/>
              <a:gd name="connsiteX19" fmla="*/ 9723916 w 12189285"/>
              <a:gd name="connsiteY19" fmla="*/ 951877 h 1726368"/>
              <a:gd name="connsiteX20" fmla="*/ 9684732 w 12189285"/>
              <a:gd name="connsiteY20" fmla="*/ 983389 h 1726368"/>
              <a:gd name="connsiteX21" fmla="*/ 9645193 w 12189285"/>
              <a:gd name="connsiteY21" fmla="*/ 1014725 h 1726368"/>
              <a:gd name="connsiteX22" fmla="*/ 9605242 w 12189285"/>
              <a:gd name="connsiteY22" fmla="*/ 1045530 h 1726368"/>
              <a:gd name="connsiteX23" fmla="*/ 9564818 w 12189285"/>
              <a:gd name="connsiteY23" fmla="*/ 1075744 h 1726368"/>
              <a:gd name="connsiteX24" fmla="*/ 9482968 w 12189285"/>
              <a:gd name="connsiteY24" fmla="*/ 1134757 h 1726368"/>
              <a:gd name="connsiteX25" fmla="*/ 9314133 w 12189285"/>
              <a:gd name="connsiteY25" fmla="*/ 1245523 h 1726368"/>
              <a:gd name="connsiteX26" fmla="*/ 8581197 w 12189285"/>
              <a:gd name="connsiteY26" fmla="*/ 1580656 h 1726368"/>
              <a:gd name="connsiteX27" fmla="*/ 7788422 w 12189285"/>
              <a:gd name="connsiteY27" fmla="*/ 1720693 h 1726368"/>
              <a:gd name="connsiteX28" fmla="*/ 6985850 w 12189285"/>
              <a:gd name="connsiteY28" fmla="*/ 1684695 h 1726368"/>
              <a:gd name="connsiteX29" fmla="*/ 6200393 w 12189285"/>
              <a:gd name="connsiteY29" fmla="*/ 1525361 h 1726368"/>
              <a:gd name="connsiteX30" fmla="*/ 5816103 w 12189285"/>
              <a:gd name="connsiteY30" fmla="*/ 1414948 h 1726368"/>
              <a:gd name="connsiteX31" fmla="*/ 5625493 w 12189285"/>
              <a:gd name="connsiteY31" fmla="*/ 1354342 h 1726368"/>
              <a:gd name="connsiteX32" fmla="*/ 5435885 w 12189285"/>
              <a:gd name="connsiteY32" fmla="*/ 1291022 h 1726368"/>
              <a:gd name="connsiteX33" fmla="*/ 4666007 w 12189285"/>
              <a:gd name="connsiteY33" fmla="*/ 1093920 h 1726368"/>
              <a:gd name="connsiteX34" fmla="*/ 4272452 w 12189285"/>
              <a:gd name="connsiteY34" fmla="*/ 1037799 h 1726368"/>
              <a:gd name="connsiteX35" fmla="*/ 3875592 w 12189285"/>
              <a:gd name="connsiteY35" fmla="*/ 1013781 h 1726368"/>
              <a:gd name="connsiteX36" fmla="*/ 3477965 w 12189285"/>
              <a:gd name="connsiteY36" fmla="*/ 1022396 h 1726368"/>
              <a:gd name="connsiteX37" fmla="*/ 3081932 w 12189285"/>
              <a:gd name="connsiteY37" fmla="*/ 1061935 h 1726368"/>
              <a:gd name="connsiteX38" fmla="*/ 2299661 w 12189285"/>
              <a:gd name="connsiteY38" fmla="*/ 1213538 h 1726368"/>
              <a:gd name="connsiteX39" fmla="*/ 1912598 w 12189285"/>
              <a:gd name="connsiteY39" fmla="*/ 1310496 h 1726368"/>
              <a:gd name="connsiteX40" fmla="*/ 1517213 w 12189285"/>
              <a:gd name="connsiteY40" fmla="*/ 1371810 h 1726368"/>
              <a:gd name="connsiteX41" fmla="*/ 725677 w 12189285"/>
              <a:gd name="connsiteY41" fmla="*/ 1281521 h 1726368"/>
              <a:gd name="connsiteX42" fmla="*/ 350357 w 12189285"/>
              <a:gd name="connsiteY42" fmla="*/ 1145084 h 1726368"/>
              <a:gd name="connsiteX43" fmla="*/ 171136 w 12189285"/>
              <a:gd name="connsiteY43" fmla="*/ 1056919 h 1726368"/>
              <a:gd name="connsiteX44" fmla="*/ 0 w 12189285"/>
              <a:gd name="connsiteY44" fmla="*/ 954060 h 1726368"/>
              <a:gd name="connsiteX45" fmla="*/ 1180 w 12189285"/>
              <a:gd name="connsiteY45" fmla="*/ 952348 h 1726368"/>
              <a:gd name="connsiteX46" fmla="*/ 172906 w 12189285"/>
              <a:gd name="connsiteY46" fmla="*/ 1053614 h 1726368"/>
              <a:gd name="connsiteX47" fmla="*/ 352482 w 12189285"/>
              <a:gd name="connsiteY47" fmla="*/ 1140127 h 1726368"/>
              <a:gd name="connsiteX48" fmla="*/ 727979 w 12189285"/>
              <a:gd name="connsiteY48" fmla="*/ 1273318 h 1726368"/>
              <a:gd name="connsiteX49" fmla="*/ 1516092 w 12189285"/>
              <a:gd name="connsiteY49" fmla="*/ 1356762 h 1726368"/>
              <a:gd name="connsiteX50" fmla="*/ 1907935 w 12189285"/>
              <a:gd name="connsiteY50" fmla="*/ 1292674 h 1726368"/>
              <a:gd name="connsiteX51" fmla="*/ 2294468 w 12189285"/>
              <a:gd name="connsiteY51" fmla="*/ 1192353 h 1726368"/>
              <a:gd name="connsiteX52" fmla="*/ 3077978 w 12189285"/>
              <a:gd name="connsiteY52" fmla="*/ 1033904 h 1726368"/>
              <a:gd name="connsiteX53" fmla="*/ 3475841 w 12189285"/>
              <a:gd name="connsiteY53" fmla="*/ 990825 h 1726368"/>
              <a:gd name="connsiteX54" fmla="*/ 3876123 w 12189285"/>
              <a:gd name="connsiteY54" fmla="*/ 979022 h 1726368"/>
              <a:gd name="connsiteX55" fmla="*/ 4276170 w 12189285"/>
              <a:gd name="connsiteY55" fmla="*/ 999913 h 1726368"/>
              <a:gd name="connsiteX56" fmla="*/ 4673266 w 12189285"/>
              <a:gd name="connsiteY56" fmla="*/ 1053024 h 1726368"/>
              <a:gd name="connsiteX57" fmla="*/ 5450697 w 12189285"/>
              <a:gd name="connsiteY57" fmla="*/ 1245346 h 1726368"/>
              <a:gd name="connsiteX58" fmla="*/ 5640600 w 12189285"/>
              <a:gd name="connsiteY58" fmla="*/ 1306660 h 1726368"/>
              <a:gd name="connsiteX59" fmla="*/ 5830915 w 12189285"/>
              <a:gd name="connsiteY59" fmla="*/ 1365673 h 1726368"/>
              <a:gd name="connsiteX60" fmla="*/ 6214497 w 12189285"/>
              <a:gd name="connsiteY60" fmla="*/ 1472427 h 1726368"/>
              <a:gd name="connsiteX61" fmla="*/ 6994112 w 12189285"/>
              <a:gd name="connsiteY61" fmla="*/ 1624325 h 1726368"/>
              <a:gd name="connsiteX62" fmla="*/ 7784881 w 12189285"/>
              <a:gd name="connsiteY62" fmla="*/ 1653477 h 1726368"/>
              <a:gd name="connsiteX63" fmla="*/ 8559480 w 12189285"/>
              <a:gd name="connsiteY63" fmla="*/ 1510254 h 1726368"/>
              <a:gd name="connsiteX64" fmla="*/ 9272116 w 12189285"/>
              <a:gd name="connsiteY64" fmla="*/ 1177423 h 1726368"/>
              <a:gd name="connsiteX65" fmla="*/ 9436171 w 12189285"/>
              <a:gd name="connsiteY65" fmla="*/ 1067895 h 1726368"/>
              <a:gd name="connsiteX66" fmla="*/ 9515779 w 12189285"/>
              <a:gd name="connsiteY66" fmla="*/ 1009591 h 1726368"/>
              <a:gd name="connsiteX67" fmla="*/ 9555081 w 12189285"/>
              <a:gd name="connsiteY67" fmla="*/ 979730 h 1726368"/>
              <a:gd name="connsiteX68" fmla="*/ 9593912 w 12189285"/>
              <a:gd name="connsiteY68" fmla="*/ 949280 h 1726368"/>
              <a:gd name="connsiteX69" fmla="*/ 9632329 w 12189285"/>
              <a:gd name="connsiteY69" fmla="*/ 918298 h 1726368"/>
              <a:gd name="connsiteX70" fmla="*/ 9670628 w 12189285"/>
              <a:gd name="connsiteY70" fmla="*/ 886963 h 1726368"/>
              <a:gd name="connsiteX71" fmla="*/ 9748879 w 12189285"/>
              <a:gd name="connsiteY71" fmla="*/ 823524 h 1726368"/>
              <a:gd name="connsiteX72" fmla="*/ 9788358 w 12189285"/>
              <a:gd name="connsiteY72" fmla="*/ 792247 h 1726368"/>
              <a:gd name="connsiteX73" fmla="*/ 9828428 w 12189285"/>
              <a:gd name="connsiteY73" fmla="*/ 761679 h 1726368"/>
              <a:gd name="connsiteX74" fmla="*/ 9909275 w 12189285"/>
              <a:gd name="connsiteY74" fmla="*/ 701545 h 1726368"/>
              <a:gd name="connsiteX75" fmla="*/ 10605623 w 12189285"/>
              <a:gd name="connsiteY75" fmla="*/ 295538 h 1726368"/>
              <a:gd name="connsiteX76" fmla="*/ 11375737 w 12189285"/>
              <a:gd name="connsiteY76" fmla="*/ 50931 h 1726368"/>
              <a:gd name="connsiteX77" fmla="*/ 11778735 w 12189285"/>
              <a:gd name="connsiteY77" fmla="*/ 3013 h 1726368"/>
              <a:gd name="connsiteX78" fmla="*/ 11982564 w 12189285"/>
              <a:gd name="connsiteY78" fmla="*/ 1302 h 1726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12189285" h="1726368">
                <a:moveTo>
                  <a:pt x="11982564" y="1302"/>
                </a:moveTo>
                <a:cubicBezTo>
                  <a:pt x="12016614" y="2482"/>
                  <a:pt x="12050664" y="4370"/>
                  <a:pt x="12084833" y="7203"/>
                </a:cubicBezTo>
                <a:cubicBezTo>
                  <a:pt x="12101887" y="8678"/>
                  <a:pt x="12119001" y="10331"/>
                  <a:pt x="12136174" y="12396"/>
                </a:cubicBezTo>
                <a:cubicBezTo>
                  <a:pt x="12144789" y="13399"/>
                  <a:pt x="12153405" y="14461"/>
                  <a:pt x="12162081" y="15701"/>
                </a:cubicBezTo>
                <a:lnTo>
                  <a:pt x="12175241" y="17648"/>
                </a:lnTo>
                <a:cubicBezTo>
                  <a:pt x="12179785" y="18356"/>
                  <a:pt x="12183797" y="19005"/>
                  <a:pt x="12189285" y="20009"/>
                </a:cubicBezTo>
                <a:lnTo>
                  <a:pt x="12169044" y="124284"/>
                </a:lnTo>
                <a:lnTo>
                  <a:pt x="12158480" y="122454"/>
                </a:lnTo>
                <a:lnTo>
                  <a:pt x="12146678" y="120625"/>
                </a:lnTo>
                <a:cubicBezTo>
                  <a:pt x="12138947" y="119504"/>
                  <a:pt x="12131040" y="118442"/>
                  <a:pt x="12123073" y="117438"/>
                </a:cubicBezTo>
                <a:cubicBezTo>
                  <a:pt x="12107258" y="115432"/>
                  <a:pt x="12091266" y="113721"/>
                  <a:pt x="12075214" y="112186"/>
                </a:cubicBezTo>
                <a:cubicBezTo>
                  <a:pt x="12043051" y="109236"/>
                  <a:pt x="12010713" y="107170"/>
                  <a:pt x="11978315" y="105754"/>
                </a:cubicBezTo>
                <a:cubicBezTo>
                  <a:pt x="11913401" y="103116"/>
                  <a:pt x="11848310" y="103116"/>
                  <a:pt x="11782983" y="105754"/>
                </a:cubicBezTo>
                <a:cubicBezTo>
                  <a:pt x="11652329" y="111230"/>
                  <a:pt x="11522207" y="125647"/>
                  <a:pt x="11393500" y="148892"/>
                </a:cubicBezTo>
                <a:cubicBezTo>
                  <a:pt x="11135143" y="196191"/>
                  <a:pt x="10883337" y="273981"/>
                  <a:pt x="10643332" y="380634"/>
                </a:cubicBezTo>
                <a:cubicBezTo>
                  <a:pt x="10402797" y="487695"/>
                  <a:pt x="10173651" y="618821"/>
                  <a:pt x="9959494" y="772006"/>
                </a:cubicBezTo>
                <a:cubicBezTo>
                  <a:pt x="9932880" y="791421"/>
                  <a:pt x="9905911" y="810305"/>
                  <a:pt x="9879709" y="830310"/>
                </a:cubicBezTo>
                <a:lnTo>
                  <a:pt x="9840230" y="859817"/>
                </a:lnTo>
                <a:lnTo>
                  <a:pt x="9801223" y="890149"/>
                </a:lnTo>
                <a:cubicBezTo>
                  <a:pt x="9775021" y="910213"/>
                  <a:pt x="9749704" y="931458"/>
                  <a:pt x="9723916" y="951877"/>
                </a:cubicBezTo>
                <a:lnTo>
                  <a:pt x="9684732" y="983389"/>
                </a:lnTo>
                <a:cubicBezTo>
                  <a:pt x="9671572" y="993894"/>
                  <a:pt x="9658589" y="1004575"/>
                  <a:pt x="9645193" y="1014725"/>
                </a:cubicBezTo>
                <a:lnTo>
                  <a:pt x="9605242" y="1045530"/>
                </a:lnTo>
                <a:cubicBezTo>
                  <a:pt x="9591964" y="1055857"/>
                  <a:pt x="9578273" y="1065653"/>
                  <a:pt x="9564818" y="1075744"/>
                </a:cubicBezTo>
                <a:cubicBezTo>
                  <a:pt x="9537967" y="1095985"/>
                  <a:pt x="9510350" y="1115224"/>
                  <a:pt x="9482968" y="1134757"/>
                </a:cubicBezTo>
                <a:cubicBezTo>
                  <a:pt x="9427555" y="1172997"/>
                  <a:pt x="9371670" y="1210470"/>
                  <a:pt x="9314133" y="1245523"/>
                </a:cubicBezTo>
                <a:cubicBezTo>
                  <a:pt x="9084928" y="1387685"/>
                  <a:pt x="8838668" y="1500286"/>
                  <a:pt x="8581197" y="1580656"/>
                </a:cubicBezTo>
                <a:cubicBezTo>
                  <a:pt x="8323725" y="1659732"/>
                  <a:pt x="8057460" y="1706766"/>
                  <a:pt x="7788422" y="1720693"/>
                </a:cubicBezTo>
                <a:cubicBezTo>
                  <a:pt x="7520092" y="1735564"/>
                  <a:pt x="7251407" y="1720398"/>
                  <a:pt x="6985850" y="1684695"/>
                </a:cubicBezTo>
                <a:cubicBezTo>
                  <a:pt x="6720294" y="1648992"/>
                  <a:pt x="6458573" y="1593048"/>
                  <a:pt x="6200393" y="1525361"/>
                </a:cubicBezTo>
                <a:cubicBezTo>
                  <a:pt x="6071511" y="1491092"/>
                  <a:pt x="5943394" y="1454292"/>
                  <a:pt x="5816103" y="1414948"/>
                </a:cubicBezTo>
                <a:cubicBezTo>
                  <a:pt x="5752370" y="1395279"/>
                  <a:pt x="5688831" y="1375073"/>
                  <a:pt x="5625493" y="1354342"/>
                </a:cubicBezTo>
                <a:lnTo>
                  <a:pt x="5435885" y="1291022"/>
                </a:lnTo>
                <a:cubicBezTo>
                  <a:pt x="5184008" y="1208003"/>
                  <a:pt x="4926790" y="1142151"/>
                  <a:pt x="4666007" y="1093920"/>
                </a:cubicBezTo>
                <a:cubicBezTo>
                  <a:pt x="4535632" y="1069961"/>
                  <a:pt x="4404445" y="1051254"/>
                  <a:pt x="4272452" y="1037799"/>
                </a:cubicBezTo>
                <a:cubicBezTo>
                  <a:pt x="4140559" y="1024521"/>
                  <a:pt x="4008135" y="1016259"/>
                  <a:pt x="3875592" y="1013781"/>
                </a:cubicBezTo>
                <a:cubicBezTo>
                  <a:pt x="3743050" y="1011302"/>
                  <a:pt x="3610330" y="1014194"/>
                  <a:pt x="3477965" y="1022396"/>
                </a:cubicBezTo>
                <a:cubicBezTo>
                  <a:pt x="3345600" y="1030599"/>
                  <a:pt x="3213471" y="1044054"/>
                  <a:pt x="3081932" y="1061935"/>
                </a:cubicBezTo>
                <a:cubicBezTo>
                  <a:pt x="2818795" y="1097697"/>
                  <a:pt x="2558254" y="1151575"/>
                  <a:pt x="2299661" y="1213538"/>
                </a:cubicBezTo>
                <a:cubicBezTo>
                  <a:pt x="2170365" y="1244402"/>
                  <a:pt x="2041540" y="1277390"/>
                  <a:pt x="1912598" y="1310496"/>
                </a:cubicBezTo>
                <a:cubicBezTo>
                  <a:pt x="1783030" y="1343354"/>
                  <a:pt x="1650647" y="1363885"/>
                  <a:pt x="1517213" y="1371810"/>
                </a:cubicBezTo>
                <a:cubicBezTo>
                  <a:pt x="1250476" y="1388157"/>
                  <a:pt x="982028" y="1354106"/>
                  <a:pt x="725677" y="1281521"/>
                </a:cubicBezTo>
                <a:cubicBezTo>
                  <a:pt x="597431" y="1245199"/>
                  <a:pt x="471992" y="1199600"/>
                  <a:pt x="350357" y="1145084"/>
                </a:cubicBezTo>
                <a:cubicBezTo>
                  <a:pt x="289496" y="1117897"/>
                  <a:pt x="229755" y="1088508"/>
                  <a:pt x="171136" y="1056919"/>
                </a:cubicBezTo>
                <a:cubicBezTo>
                  <a:pt x="112369" y="1025583"/>
                  <a:pt x="55249" y="991250"/>
                  <a:pt x="0" y="954060"/>
                </a:cubicBezTo>
                <a:lnTo>
                  <a:pt x="1180" y="952348"/>
                </a:lnTo>
                <a:cubicBezTo>
                  <a:pt x="56649" y="989025"/>
                  <a:pt x="113967" y="1022821"/>
                  <a:pt x="172906" y="1053614"/>
                </a:cubicBezTo>
                <a:cubicBezTo>
                  <a:pt x="231683" y="1084696"/>
                  <a:pt x="291541" y="1113530"/>
                  <a:pt x="352482" y="1140127"/>
                </a:cubicBezTo>
                <a:cubicBezTo>
                  <a:pt x="474252" y="1193569"/>
                  <a:pt x="599750" y="1238082"/>
                  <a:pt x="727979" y="1273318"/>
                </a:cubicBezTo>
                <a:cubicBezTo>
                  <a:pt x="984034" y="1343484"/>
                  <a:pt x="1251361" y="1375174"/>
                  <a:pt x="1516092" y="1356762"/>
                </a:cubicBezTo>
                <a:cubicBezTo>
                  <a:pt x="1648434" y="1347786"/>
                  <a:pt x="1779630" y="1326329"/>
                  <a:pt x="1907935" y="1292674"/>
                </a:cubicBezTo>
                <a:cubicBezTo>
                  <a:pt x="2036465" y="1258565"/>
                  <a:pt x="2165230" y="1224456"/>
                  <a:pt x="2294468" y="1192353"/>
                </a:cubicBezTo>
                <a:cubicBezTo>
                  <a:pt x="2552943" y="1128206"/>
                  <a:pt x="2813779" y="1071967"/>
                  <a:pt x="3077978" y="1033904"/>
                </a:cubicBezTo>
                <a:cubicBezTo>
                  <a:pt x="3209989" y="1014843"/>
                  <a:pt x="3342709" y="1000149"/>
                  <a:pt x="3475841" y="990825"/>
                </a:cubicBezTo>
                <a:cubicBezTo>
                  <a:pt x="3608973" y="981501"/>
                  <a:pt x="3742578" y="977488"/>
                  <a:pt x="3876123" y="979022"/>
                </a:cubicBezTo>
                <a:cubicBezTo>
                  <a:pt x="4009669" y="980557"/>
                  <a:pt x="4143155" y="987638"/>
                  <a:pt x="4276170" y="999913"/>
                </a:cubicBezTo>
                <a:cubicBezTo>
                  <a:pt x="4409184" y="1012187"/>
                  <a:pt x="4541727" y="1030186"/>
                  <a:pt x="4673266" y="1053024"/>
                </a:cubicBezTo>
                <a:cubicBezTo>
                  <a:pt x="4936456" y="1099491"/>
                  <a:pt x="5196199" y="1163744"/>
                  <a:pt x="5450697" y="1245346"/>
                </a:cubicBezTo>
                <a:lnTo>
                  <a:pt x="5640600" y="1306660"/>
                </a:lnTo>
                <a:cubicBezTo>
                  <a:pt x="5703938" y="1326801"/>
                  <a:pt x="5767376" y="1346476"/>
                  <a:pt x="5830915" y="1365673"/>
                </a:cubicBezTo>
                <a:cubicBezTo>
                  <a:pt x="5958029" y="1403913"/>
                  <a:pt x="6085910" y="1439497"/>
                  <a:pt x="6214497" y="1472427"/>
                </a:cubicBezTo>
                <a:cubicBezTo>
                  <a:pt x="6471556" y="1537872"/>
                  <a:pt x="6731624" y="1591160"/>
                  <a:pt x="6994112" y="1624325"/>
                </a:cubicBezTo>
                <a:cubicBezTo>
                  <a:pt x="7256600" y="1657490"/>
                  <a:pt x="7521508" y="1670178"/>
                  <a:pt x="7784881" y="1653477"/>
                </a:cubicBezTo>
                <a:cubicBezTo>
                  <a:pt x="8048018" y="1637798"/>
                  <a:pt x="8308146" y="1589691"/>
                  <a:pt x="8559480" y="1510254"/>
                </a:cubicBezTo>
                <a:cubicBezTo>
                  <a:pt x="8810106" y="1429825"/>
                  <a:pt x="9049580" y="1317991"/>
                  <a:pt x="9272116" y="1177423"/>
                </a:cubicBezTo>
                <a:cubicBezTo>
                  <a:pt x="9328001" y="1142782"/>
                  <a:pt x="9382351" y="1105663"/>
                  <a:pt x="9436171" y="1067895"/>
                </a:cubicBezTo>
                <a:cubicBezTo>
                  <a:pt x="9462844" y="1048598"/>
                  <a:pt x="9489695" y="1029596"/>
                  <a:pt x="9515779" y="1009591"/>
                </a:cubicBezTo>
                <a:cubicBezTo>
                  <a:pt x="9528880" y="999618"/>
                  <a:pt x="9542158" y="989939"/>
                  <a:pt x="9555081" y="979730"/>
                </a:cubicBezTo>
                <a:lnTo>
                  <a:pt x="9593912" y="949280"/>
                </a:lnTo>
                <a:cubicBezTo>
                  <a:pt x="9606953" y="939248"/>
                  <a:pt x="9619582" y="928684"/>
                  <a:pt x="9632329" y="918298"/>
                </a:cubicBezTo>
                <a:lnTo>
                  <a:pt x="9670628" y="886963"/>
                </a:lnTo>
                <a:cubicBezTo>
                  <a:pt x="9696711" y="865836"/>
                  <a:pt x="9722323" y="844120"/>
                  <a:pt x="9748879" y="823524"/>
                </a:cubicBezTo>
                <a:lnTo>
                  <a:pt x="9788358" y="792247"/>
                </a:lnTo>
                <a:lnTo>
                  <a:pt x="9828428" y="761679"/>
                </a:lnTo>
                <a:cubicBezTo>
                  <a:pt x="9854924" y="741083"/>
                  <a:pt x="9882306" y="721609"/>
                  <a:pt x="9909275" y="701545"/>
                </a:cubicBezTo>
                <a:cubicBezTo>
                  <a:pt x="10127090" y="543073"/>
                  <a:pt x="10360426" y="407043"/>
                  <a:pt x="10605623" y="295538"/>
                </a:cubicBezTo>
                <a:cubicBezTo>
                  <a:pt x="10851764" y="183810"/>
                  <a:pt x="11110240" y="101700"/>
                  <a:pt x="11375737" y="50931"/>
                </a:cubicBezTo>
                <a:cubicBezTo>
                  <a:pt x="11508811" y="25804"/>
                  <a:pt x="11643478" y="9794"/>
                  <a:pt x="11778735" y="3013"/>
                </a:cubicBezTo>
                <a:cubicBezTo>
                  <a:pt x="11846481" y="-233"/>
                  <a:pt x="11914464" y="-941"/>
                  <a:pt x="11982564" y="1302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901" cap="flat">
            <a:noFill/>
            <a:prstDash val="solid"/>
            <a:miter/>
          </a:ln>
          <a:effectLst/>
        </p:spPr>
        <p:txBody>
          <a:bodyPr lIns="84025" tIns="42013" rIns="84025" bIns="42013" rtlCol="0" anchor="ctr"/>
          <a:lstStyle/>
          <a:p>
            <a:endParaRPr lang="zh-CN" altLang="en-US" sz="1654"/>
          </a:p>
        </p:txBody>
      </p:sp>
      <p:sp>
        <p:nvSpPr>
          <p:cNvPr id="4" name="任意多边形: 形状 3">
            <a:extLst>
              <a:ext uri="{FF2B5EF4-FFF2-40B4-BE49-F238E27FC236}">
                <a16:creationId xmlns:a16="http://schemas.microsoft.com/office/drawing/2014/main" id="{05A358A6-E37D-561A-6E3A-E35D24206971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426721" y="3757206"/>
            <a:ext cx="11274178" cy="2056689"/>
          </a:xfrm>
          <a:custGeom>
            <a:avLst/>
            <a:gdLst>
              <a:gd name="connsiteX0" fmla="*/ 10988164 w 12192000"/>
              <a:gd name="connsiteY0" fmla="*/ 265 h 2238164"/>
              <a:gd name="connsiteX1" fmla="*/ 11097287 w 12192000"/>
              <a:gd name="connsiteY1" fmla="*/ 6368 h 2238164"/>
              <a:gd name="connsiteX2" fmla="*/ 11313183 w 12192000"/>
              <a:gd name="connsiteY2" fmla="*/ 41873 h 2238164"/>
              <a:gd name="connsiteX3" fmla="*/ 11717859 w 12192000"/>
              <a:gd name="connsiteY3" fmla="*/ 198985 h 2238164"/>
              <a:gd name="connsiteX4" fmla="*/ 12069960 w 12192000"/>
              <a:gd name="connsiteY4" fmla="*/ 445894 h 2238164"/>
              <a:gd name="connsiteX5" fmla="*/ 12192000 w 12192000"/>
              <a:gd name="connsiteY5" fmla="*/ 563912 h 2238164"/>
              <a:gd name="connsiteX6" fmla="*/ 12192000 w 12192000"/>
              <a:gd name="connsiteY6" fmla="*/ 831323 h 2238164"/>
              <a:gd name="connsiteX7" fmla="*/ 12187051 w 12192000"/>
              <a:gd name="connsiteY7" fmla="*/ 824678 h 2238164"/>
              <a:gd name="connsiteX8" fmla="*/ 12157017 w 12192000"/>
              <a:gd name="connsiteY8" fmla="*/ 786731 h 2238164"/>
              <a:gd name="connsiteX9" fmla="*/ 12093518 w 12192000"/>
              <a:gd name="connsiteY9" fmla="*/ 712715 h 2238164"/>
              <a:gd name="connsiteX10" fmla="*/ 11953821 w 12192000"/>
              <a:gd name="connsiteY10" fmla="*/ 574263 h 2238164"/>
              <a:gd name="connsiteX11" fmla="*/ 11636010 w 12192000"/>
              <a:gd name="connsiteY11" fmla="*/ 344888 h 2238164"/>
              <a:gd name="connsiteX12" fmla="*/ 11274830 w 12192000"/>
              <a:gd name="connsiteY12" fmla="*/ 199173 h 2238164"/>
              <a:gd name="connsiteX13" fmla="*/ 11083190 w 12192000"/>
              <a:gd name="connsiteY13" fmla="*/ 165045 h 2238164"/>
              <a:gd name="connsiteX14" fmla="*/ 10888250 w 12192000"/>
              <a:gd name="connsiteY14" fmla="*/ 158783 h 2238164"/>
              <a:gd name="connsiteX15" fmla="*/ 10693625 w 12192000"/>
              <a:gd name="connsiteY15" fmla="*/ 179949 h 2238164"/>
              <a:gd name="connsiteX16" fmla="*/ 10645430 w 12192000"/>
              <a:gd name="connsiteY16" fmla="*/ 189279 h 2238164"/>
              <a:gd name="connsiteX17" fmla="*/ 10621300 w 12192000"/>
              <a:gd name="connsiteY17" fmla="*/ 194790 h 2238164"/>
              <a:gd name="connsiteX18" fmla="*/ 10597171 w 12192000"/>
              <a:gd name="connsiteY18" fmla="*/ 200676 h 2238164"/>
              <a:gd name="connsiteX19" fmla="*/ 10548913 w 12192000"/>
              <a:gd name="connsiteY19" fmla="*/ 212386 h 2238164"/>
              <a:gd name="connsiteX20" fmla="*/ 10501098 w 12192000"/>
              <a:gd name="connsiteY20" fmla="*/ 226224 h 2238164"/>
              <a:gd name="connsiteX21" fmla="*/ 10129884 w 12192000"/>
              <a:gd name="connsiteY21" fmla="*/ 372817 h 2238164"/>
              <a:gd name="connsiteX22" fmla="*/ 9780642 w 12192000"/>
              <a:gd name="connsiteY22" fmla="*/ 574702 h 2238164"/>
              <a:gd name="connsiteX23" fmla="*/ 9446385 w 12192000"/>
              <a:gd name="connsiteY23" fmla="*/ 808773 h 2238164"/>
              <a:gd name="connsiteX24" fmla="*/ 9113906 w 12192000"/>
              <a:gd name="connsiteY24" fmla="*/ 1052989 h 2238164"/>
              <a:gd name="connsiteX25" fmla="*/ 8767520 w 12192000"/>
              <a:gd name="connsiteY25" fmla="*/ 1285056 h 2238164"/>
              <a:gd name="connsiteX26" fmla="*/ 8391735 w 12192000"/>
              <a:gd name="connsiteY26" fmla="*/ 1477048 h 2238164"/>
              <a:gd name="connsiteX27" fmla="*/ 7982231 w 12192000"/>
              <a:gd name="connsiteY27" fmla="*/ 1594271 h 2238164"/>
              <a:gd name="connsiteX28" fmla="*/ 7929973 w 12192000"/>
              <a:gd name="connsiteY28" fmla="*/ 1602224 h 2238164"/>
              <a:gd name="connsiteX29" fmla="*/ 7903874 w 12192000"/>
              <a:gd name="connsiteY29" fmla="*/ 1606169 h 2238164"/>
              <a:gd name="connsiteX30" fmla="*/ 7877586 w 12192000"/>
              <a:gd name="connsiteY30" fmla="*/ 1609300 h 2238164"/>
              <a:gd name="connsiteX31" fmla="*/ 7825009 w 12192000"/>
              <a:gd name="connsiteY31" fmla="*/ 1615562 h 2238164"/>
              <a:gd name="connsiteX32" fmla="*/ 7772179 w 12192000"/>
              <a:gd name="connsiteY32" fmla="*/ 1620133 h 2238164"/>
              <a:gd name="connsiteX33" fmla="*/ 7559775 w 12192000"/>
              <a:gd name="connsiteY33" fmla="*/ 1626958 h 2238164"/>
              <a:gd name="connsiteX34" fmla="*/ 7506500 w 12192000"/>
              <a:gd name="connsiteY34" fmla="*/ 1625205 h 2238164"/>
              <a:gd name="connsiteX35" fmla="*/ 7453352 w 12192000"/>
              <a:gd name="connsiteY35" fmla="*/ 1621698 h 2238164"/>
              <a:gd name="connsiteX36" fmla="*/ 7426745 w 12192000"/>
              <a:gd name="connsiteY36" fmla="*/ 1619820 h 2238164"/>
              <a:gd name="connsiteX37" fmla="*/ 7400266 w 12192000"/>
              <a:gd name="connsiteY37" fmla="*/ 1616939 h 2238164"/>
              <a:gd name="connsiteX38" fmla="*/ 7347308 w 12192000"/>
              <a:gd name="connsiteY38" fmla="*/ 1610677 h 2238164"/>
              <a:gd name="connsiteX39" fmla="*/ 7138460 w 12192000"/>
              <a:gd name="connsiteY39" fmla="*/ 1570538 h 2238164"/>
              <a:gd name="connsiteX40" fmla="*/ 6740388 w 12192000"/>
              <a:gd name="connsiteY40" fmla="*/ 1439037 h 2238164"/>
              <a:gd name="connsiteX41" fmla="*/ 6354760 w 12192000"/>
              <a:gd name="connsiteY41" fmla="*/ 1302527 h 2238164"/>
              <a:gd name="connsiteX42" fmla="*/ 6158232 w 12192000"/>
              <a:gd name="connsiteY42" fmla="*/ 1254936 h 2238164"/>
              <a:gd name="connsiteX43" fmla="*/ 5958084 w 12192000"/>
              <a:gd name="connsiteY43" fmla="*/ 1227133 h 2238164"/>
              <a:gd name="connsiteX44" fmla="*/ 5907666 w 12192000"/>
              <a:gd name="connsiteY44" fmla="*/ 1223063 h 2238164"/>
              <a:gd name="connsiteX45" fmla="*/ 5883028 w 12192000"/>
              <a:gd name="connsiteY45" fmla="*/ 1221936 h 2238164"/>
              <a:gd name="connsiteX46" fmla="*/ 5870328 w 12192000"/>
              <a:gd name="connsiteY46" fmla="*/ 1221372 h 2238164"/>
              <a:gd name="connsiteX47" fmla="*/ 5857946 w 12192000"/>
              <a:gd name="connsiteY47" fmla="*/ 1221372 h 2238164"/>
              <a:gd name="connsiteX48" fmla="*/ 5833182 w 12192000"/>
              <a:gd name="connsiteY48" fmla="*/ 1221372 h 2238164"/>
              <a:gd name="connsiteX49" fmla="*/ 5808291 w 12192000"/>
              <a:gd name="connsiteY49" fmla="*/ 1222061 h 2238164"/>
              <a:gd name="connsiteX50" fmla="*/ 5783462 w 12192000"/>
              <a:gd name="connsiteY50" fmla="*/ 1223188 h 2238164"/>
              <a:gd name="connsiteX51" fmla="*/ 5758635 w 12192000"/>
              <a:gd name="connsiteY51" fmla="*/ 1224754 h 2238164"/>
              <a:gd name="connsiteX52" fmla="*/ 5560518 w 12192000"/>
              <a:gd name="connsiteY52" fmla="*/ 1255500 h 2238164"/>
              <a:gd name="connsiteX53" fmla="*/ 5174827 w 12192000"/>
              <a:gd name="connsiteY53" fmla="*/ 1381615 h 2238164"/>
              <a:gd name="connsiteX54" fmla="*/ 4802598 w 12192000"/>
              <a:gd name="connsiteY54" fmla="*/ 1553318 h 2238164"/>
              <a:gd name="connsiteX55" fmla="*/ 4066013 w 12192000"/>
              <a:gd name="connsiteY55" fmla="*/ 1927031 h 2238164"/>
              <a:gd name="connsiteX56" fmla="*/ 3683751 w 12192000"/>
              <a:gd name="connsiteY56" fmla="*/ 2089841 h 2238164"/>
              <a:gd name="connsiteX57" fmla="*/ 3281232 w 12192000"/>
              <a:gd name="connsiteY57" fmla="*/ 2201492 h 2238164"/>
              <a:gd name="connsiteX58" fmla="*/ 3177539 w 12192000"/>
              <a:gd name="connsiteY58" fmla="*/ 2216270 h 2238164"/>
              <a:gd name="connsiteX59" fmla="*/ 3125661 w 12192000"/>
              <a:gd name="connsiteY59" fmla="*/ 2222532 h 2238164"/>
              <a:gd name="connsiteX60" fmla="*/ 3073719 w 12192000"/>
              <a:gd name="connsiteY60" fmla="*/ 2227103 h 2238164"/>
              <a:gd name="connsiteX61" fmla="*/ 3047748 w 12192000"/>
              <a:gd name="connsiteY61" fmla="*/ 2229420 h 2238164"/>
              <a:gd name="connsiteX62" fmla="*/ 3021714 w 12192000"/>
              <a:gd name="connsiteY62" fmla="*/ 2231048 h 2238164"/>
              <a:gd name="connsiteX63" fmla="*/ 2969645 w 12192000"/>
              <a:gd name="connsiteY63" fmla="*/ 2234179 h 2238164"/>
              <a:gd name="connsiteX64" fmla="*/ 2917639 w 12192000"/>
              <a:gd name="connsiteY64" fmla="*/ 2236183 h 2238164"/>
              <a:gd name="connsiteX65" fmla="*/ 2865570 w 12192000"/>
              <a:gd name="connsiteY65" fmla="*/ 2237685 h 2238164"/>
              <a:gd name="connsiteX66" fmla="*/ 2449908 w 12192000"/>
              <a:gd name="connsiteY66" fmla="*/ 2222907 h 2238164"/>
              <a:gd name="connsiteX67" fmla="*/ 2037864 w 12192000"/>
              <a:gd name="connsiteY67" fmla="*/ 2174753 h 2238164"/>
              <a:gd name="connsiteX68" fmla="*/ 1628932 w 12192000"/>
              <a:gd name="connsiteY68" fmla="*/ 2110317 h 2238164"/>
              <a:gd name="connsiteX69" fmla="*/ 1220318 w 12192000"/>
              <a:gd name="connsiteY69" fmla="*/ 2049076 h 2238164"/>
              <a:gd name="connsiteX70" fmla="*/ 809356 w 12192000"/>
              <a:gd name="connsiteY70" fmla="*/ 2021273 h 2238164"/>
              <a:gd name="connsiteX71" fmla="*/ 706423 w 12192000"/>
              <a:gd name="connsiteY71" fmla="*/ 2025719 h 2238164"/>
              <a:gd name="connsiteX72" fmla="*/ 654863 w 12192000"/>
              <a:gd name="connsiteY72" fmla="*/ 2029037 h 2238164"/>
              <a:gd name="connsiteX73" fmla="*/ 629464 w 12192000"/>
              <a:gd name="connsiteY73" fmla="*/ 2030666 h 2238164"/>
              <a:gd name="connsiteX74" fmla="*/ 603683 w 12192000"/>
              <a:gd name="connsiteY74" fmla="*/ 2032857 h 2238164"/>
              <a:gd name="connsiteX75" fmla="*/ 552249 w 12192000"/>
              <a:gd name="connsiteY75" fmla="*/ 2037241 h 2238164"/>
              <a:gd name="connsiteX76" fmla="*/ 526532 w 12192000"/>
              <a:gd name="connsiteY76" fmla="*/ 2039432 h 2238164"/>
              <a:gd name="connsiteX77" fmla="*/ 501132 w 12192000"/>
              <a:gd name="connsiteY77" fmla="*/ 2042250 h 2238164"/>
              <a:gd name="connsiteX78" fmla="*/ 398645 w 12192000"/>
              <a:gd name="connsiteY78" fmla="*/ 2054398 h 2238164"/>
              <a:gd name="connsiteX79" fmla="*/ 195450 w 12192000"/>
              <a:gd name="connsiteY79" fmla="*/ 2090279 h 2238164"/>
              <a:gd name="connsiteX80" fmla="*/ 96455 w 12192000"/>
              <a:gd name="connsiteY80" fmla="*/ 2118020 h 2238164"/>
              <a:gd name="connsiteX81" fmla="*/ 72390 w 12192000"/>
              <a:gd name="connsiteY81" fmla="*/ 2126849 h 2238164"/>
              <a:gd name="connsiteX82" fmla="*/ 48831 w 12192000"/>
              <a:gd name="connsiteY82" fmla="*/ 2136743 h 2238164"/>
              <a:gd name="connsiteX83" fmla="*/ 37401 w 12192000"/>
              <a:gd name="connsiteY83" fmla="*/ 2142316 h 2238164"/>
              <a:gd name="connsiteX84" fmla="*/ 26225 w 12192000"/>
              <a:gd name="connsiteY84" fmla="*/ 2148202 h 2238164"/>
              <a:gd name="connsiteX85" fmla="*/ 15495 w 12192000"/>
              <a:gd name="connsiteY85" fmla="*/ 2154464 h 2238164"/>
              <a:gd name="connsiteX86" fmla="*/ 5970 w 12192000"/>
              <a:gd name="connsiteY86" fmla="*/ 2161603 h 2238164"/>
              <a:gd name="connsiteX87" fmla="*/ 0 w 12192000"/>
              <a:gd name="connsiteY87" fmla="*/ 2156093 h 2238164"/>
              <a:gd name="connsiteX88" fmla="*/ 10796 w 12192000"/>
              <a:gd name="connsiteY88" fmla="*/ 2147576 h 2238164"/>
              <a:gd name="connsiteX89" fmla="*/ 21971 w 12192000"/>
              <a:gd name="connsiteY89" fmla="*/ 2140563 h 2238164"/>
              <a:gd name="connsiteX90" fmla="*/ 33465 w 12192000"/>
              <a:gd name="connsiteY90" fmla="*/ 2134301 h 2238164"/>
              <a:gd name="connsiteX91" fmla="*/ 45148 w 12192000"/>
              <a:gd name="connsiteY91" fmla="*/ 2128414 h 2238164"/>
              <a:gd name="connsiteX92" fmla="*/ 69024 w 12192000"/>
              <a:gd name="connsiteY92" fmla="*/ 2118020 h 2238164"/>
              <a:gd name="connsiteX93" fmla="*/ 93344 w 12192000"/>
              <a:gd name="connsiteY93" fmla="*/ 2108752 h 2238164"/>
              <a:gd name="connsiteX94" fmla="*/ 192909 w 12192000"/>
              <a:gd name="connsiteY94" fmla="*/ 2079446 h 2238164"/>
              <a:gd name="connsiteX95" fmla="*/ 396741 w 12192000"/>
              <a:gd name="connsiteY95" fmla="*/ 2040622 h 2238164"/>
              <a:gd name="connsiteX96" fmla="*/ 499545 w 12192000"/>
              <a:gd name="connsiteY96" fmla="*/ 2027159 h 2238164"/>
              <a:gd name="connsiteX97" fmla="*/ 524944 w 12192000"/>
              <a:gd name="connsiteY97" fmla="*/ 2024028 h 2238164"/>
              <a:gd name="connsiteX98" fmla="*/ 550725 w 12192000"/>
              <a:gd name="connsiteY98" fmla="*/ 2021461 h 2238164"/>
              <a:gd name="connsiteX99" fmla="*/ 602286 w 12192000"/>
              <a:gd name="connsiteY99" fmla="*/ 2016388 h 2238164"/>
              <a:gd name="connsiteX100" fmla="*/ 628066 w 12192000"/>
              <a:gd name="connsiteY100" fmla="*/ 2013884 h 2238164"/>
              <a:gd name="connsiteX101" fmla="*/ 653910 w 12192000"/>
              <a:gd name="connsiteY101" fmla="*/ 2011880 h 2238164"/>
              <a:gd name="connsiteX102" fmla="*/ 705535 w 12192000"/>
              <a:gd name="connsiteY102" fmla="*/ 2007872 h 2238164"/>
              <a:gd name="connsiteX103" fmla="*/ 809228 w 12192000"/>
              <a:gd name="connsiteY103" fmla="*/ 2002048 h 2238164"/>
              <a:gd name="connsiteX104" fmla="*/ 1223621 w 12192000"/>
              <a:gd name="connsiteY104" fmla="*/ 2024654 h 2238164"/>
              <a:gd name="connsiteX105" fmla="*/ 1633949 w 12192000"/>
              <a:gd name="connsiteY105" fmla="*/ 2081011 h 2238164"/>
              <a:gd name="connsiteX106" fmla="*/ 2043071 w 12192000"/>
              <a:gd name="connsiteY106" fmla="*/ 2140124 h 2238164"/>
              <a:gd name="connsiteX107" fmla="*/ 2453400 w 12192000"/>
              <a:gd name="connsiteY107" fmla="*/ 2182643 h 2238164"/>
              <a:gd name="connsiteX108" fmla="*/ 2864745 w 12192000"/>
              <a:gd name="connsiteY108" fmla="*/ 2191973 h 2238164"/>
              <a:gd name="connsiteX109" fmla="*/ 2916051 w 12192000"/>
              <a:gd name="connsiteY109" fmla="*/ 2189844 h 2238164"/>
              <a:gd name="connsiteX110" fmla="*/ 2967295 w 12192000"/>
              <a:gd name="connsiteY110" fmla="*/ 2187214 h 2238164"/>
              <a:gd name="connsiteX111" fmla="*/ 3018475 w 12192000"/>
              <a:gd name="connsiteY111" fmla="*/ 2183457 h 2238164"/>
              <a:gd name="connsiteX112" fmla="*/ 3043875 w 12192000"/>
              <a:gd name="connsiteY112" fmla="*/ 2181578 h 2238164"/>
              <a:gd name="connsiteX113" fmla="*/ 3069274 w 12192000"/>
              <a:gd name="connsiteY113" fmla="*/ 2178948 h 2238164"/>
              <a:gd name="connsiteX114" fmla="*/ 3120073 w 12192000"/>
              <a:gd name="connsiteY114" fmla="*/ 2173751 h 2238164"/>
              <a:gd name="connsiteX115" fmla="*/ 3170872 w 12192000"/>
              <a:gd name="connsiteY115" fmla="*/ 2167489 h 2238164"/>
              <a:gd name="connsiteX116" fmla="*/ 3271708 w 12192000"/>
              <a:gd name="connsiteY116" fmla="*/ 2151772 h 2238164"/>
              <a:gd name="connsiteX117" fmla="*/ 3663368 w 12192000"/>
              <a:gd name="connsiteY117" fmla="*/ 2037616 h 2238164"/>
              <a:gd name="connsiteX118" fmla="*/ 4038327 w 12192000"/>
              <a:gd name="connsiteY118" fmla="*/ 1871926 h 2238164"/>
              <a:gd name="connsiteX119" fmla="*/ 4768563 w 12192000"/>
              <a:gd name="connsiteY119" fmla="*/ 1489258 h 2238164"/>
              <a:gd name="connsiteX120" fmla="*/ 5143586 w 12192000"/>
              <a:gd name="connsiteY120" fmla="*/ 1310354 h 2238164"/>
              <a:gd name="connsiteX121" fmla="*/ 5540770 w 12192000"/>
              <a:gd name="connsiteY121" fmla="*/ 1174909 h 2238164"/>
              <a:gd name="connsiteX122" fmla="*/ 5750697 w 12192000"/>
              <a:gd name="connsiteY122" fmla="*/ 1139654 h 2238164"/>
              <a:gd name="connsiteX123" fmla="*/ 5777430 w 12192000"/>
              <a:gd name="connsiteY123" fmla="*/ 1137650 h 2238164"/>
              <a:gd name="connsiteX124" fmla="*/ 5804227 w 12192000"/>
              <a:gd name="connsiteY124" fmla="*/ 1136085 h 2238164"/>
              <a:gd name="connsiteX125" fmla="*/ 5831087 w 12192000"/>
              <a:gd name="connsiteY125" fmla="*/ 1134958 h 2238164"/>
              <a:gd name="connsiteX126" fmla="*/ 5858010 w 12192000"/>
              <a:gd name="connsiteY126" fmla="*/ 1134958 h 2238164"/>
              <a:gd name="connsiteX127" fmla="*/ 5871471 w 12192000"/>
              <a:gd name="connsiteY127" fmla="*/ 1134958 h 2238164"/>
              <a:gd name="connsiteX128" fmla="*/ 5884933 w 12192000"/>
              <a:gd name="connsiteY128" fmla="*/ 1135396 h 2238164"/>
              <a:gd name="connsiteX129" fmla="*/ 5911921 w 12192000"/>
              <a:gd name="connsiteY129" fmla="*/ 1136272 h 2238164"/>
              <a:gd name="connsiteX130" fmla="*/ 5964688 w 12192000"/>
              <a:gd name="connsiteY130" fmla="*/ 1139779 h 2238164"/>
              <a:gd name="connsiteX131" fmla="*/ 6174234 w 12192000"/>
              <a:gd name="connsiteY131" fmla="*/ 1166205 h 2238164"/>
              <a:gd name="connsiteX132" fmla="*/ 6380033 w 12192000"/>
              <a:gd name="connsiteY132" fmla="*/ 1213232 h 2238164"/>
              <a:gd name="connsiteX133" fmla="*/ 6774994 w 12192000"/>
              <a:gd name="connsiteY133" fmla="*/ 1347175 h 2238164"/>
              <a:gd name="connsiteX134" fmla="*/ 7162336 w 12192000"/>
              <a:gd name="connsiteY134" fmla="*/ 1470034 h 2238164"/>
              <a:gd name="connsiteX135" fmla="*/ 7359944 w 12192000"/>
              <a:gd name="connsiteY135" fmla="*/ 1505351 h 2238164"/>
              <a:gd name="connsiteX136" fmla="*/ 7409854 w 12192000"/>
              <a:gd name="connsiteY136" fmla="*/ 1510486 h 2238164"/>
              <a:gd name="connsiteX137" fmla="*/ 7434810 w 12192000"/>
              <a:gd name="connsiteY137" fmla="*/ 1512866 h 2238164"/>
              <a:gd name="connsiteX138" fmla="*/ 7459827 w 12192000"/>
              <a:gd name="connsiteY138" fmla="*/ 1514306 h 2238164"/>
              <a:gd name="connsiteX139" fmla="*/ 7509928 w 12192000"/>
              <a:gd name="connsiteY139" fmla="*/ 1516936 h 2238164"/>
              <a:gd name="connsiteX140" fmla="*/ 7560093 w 12192000"/>
              <a:gd name="connsiteY140" fmla="*/ 1517938 h 2238164"/>
              <a:gd name="connsiteX141" fmla="*/ 7761002 w 12192000"/>
              <a:gd name="connsiteY141" fmla="*/ 1508921 h 2238164"/>
              <a:gd name="connsiteX142" fmla="*/ 7811167 w 12192000"/>
              <a:gd name="connsiteY142" fmla="*/ 1503911 h 2238164"/>
              <a:gd name="connsiteX143" fmla="*/ 7861203 w 12192000"/>
              <a:gd name="connsiteY143" fmla="*/ 1497649 h 2238164"/>
              <a:gd name="connsiteX144" fmla="*/ 7886222 w 12192000"/>
              <a:gd name="connsiteY144" fmla="*/ 1494393 h 2238164"/>
              <a:gd name="connsiteX145" fmla="*/ 7911176 w 12192000"/>
              <a:gd name="connsiteY145" fmla="*/ 1490260 h 2238164"/>
              <a:gd name="connsiteX146" fmla="*/ 7961087 w 12192000"/>
              <a:gd name="connsiteY146" fmla="*/ 1481994 h 2238164"/>
              <a:gd name="connsiteX147" fmla="*/ 8343095 w 12192000"/>
              <a:gd name="connsiteY147" fmla="*/ 1367213 h 2238164"/>
              <a:gd name="connsiteX148" fmla="*/ 8698687 w 12192000"/>
              <a:gd name="connsiteY148" fmla="*/ 1179355 h 2238164"/>
              <a:gd name="connsiteX149" fmla="*/ 9033643 w 12192000"/>
              <a:gd name="connsiteY149" fmla="*/ 948539 h 2238164"/>
              <a:gd name="connsiteX150" fmla="*/ 9361867 w 12192000"/>
              <a:gd name="connsiteY150" fmla="*/ 701005 h 2238164"/>
              <a:gd name="connsiteX151" fmla="*/ 9699172 w 12192000"/>
              <a:gd name="connsiteY151" fmla="*/ 458230 h 2238164"/>
              <a:gd name="connsiteX152" fmla="*/ 10060671 w 12192000"/>
              <a:gd name="connsiteY152" fmla="*/ 243006 h 2238164"/>
              <a:gd name="connsiteX153" fmla="*/ 10454362 w 12192000"/>
              <a:gd name="connsiteY153" fmla="*/ 81386 h 2238164"/>
              <a:gd name="connsiteX154" fmla="*/ 10505670 w 12192000"/>
              <a:gd name="connsiteY154" fmla="*/ 65856 h 2238164"/>
              <a:gd name="connsiteX155" fmla="*/ 10557675 w 12192000"/>
              <a:gd name="connsiteY155" fmla="*/ 52456 h 2238164"/>
              <a:gd name="connsiteX156" fmla="*/ 10583647 w 12192000"/>
              <a:gd name="connsiteY156" fmla="*/ 45818 h 2238164"/>
              <a:gd name="connsiteX157" fmla="*/ 10609871 w 12192000"/>
              <a:gd name="connsiteY157" fmla="*/ 39556 h 2238164"/>
              <a:gd name="connsiteX158" fmla="*/ 10662956 w 12192000"/>
              <a:gd name="connsiteY158" fmla="*/ 28535 h 2238164"/>
              <a:gd name="connsiteX159" fmla="*/ 10878851 w 12192000"/>
              <a:gd name="connsiteY159" fmla="*/ 2235 h 2238164"/>
              <a:gd name="connsiteX160" fmla="*/ 10988164 w 12192000"/>
              <a:gd name="connsiteY160" fmla="*/ 265 h 2238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</a:cxnLst>
            <a:rect l="l" t="t" r="r" b="b"/>
            <a:pathLst>
              <a:path w="12192000" h="2238164">
                <a:moveTo>
                  <a:pt x="10988164" y="265"/>
                </a:moveTo>
                <a:cubicBezTo>
                  <a:pt x="11024597" y="954"/>
                  <a:pt x="11060997" y="2990"/>
                  <a:pt x="11097287" y="6368"/>
                </a:cubicBezTo>
                <a:cubicBezTo>
                  <a:pt x="11170057" y="12943"/>
                  <a:pt x="11242191" y="24815"/>
                  <a:pt x="11313183" y="41873"/>
                </a:cubicBezTo>
                <a:cubicBezTo>
                  <a:pt x="11454595" y="76220"/>
                  <a:pt x="11590672" y="129058"/>
                  <a:pt x="11717859" y="198985"/>
                </a:cubicBezTo>
                <a:cubicBezTo>
                  <a:pt x="11844031" y="268311"/>
                  <a:pt x="11962139" y="351113"/>
                  <a:pt x="12069960" y="445894"/>
                </a:cubicBezTo>
                <a:lnTo>
                  <a:pt x="12192000" y="563912"/>
                </a:lnTo>
                <a:lnTo>
                  <a:pt x="12192000" y="831323"/>
                </a:lnTo>
                <a:lnTo>
                  <a:pt x="12187051" y="824678"/>
                </a:lnTo>
                <a:cubicBezTo>
                  <a:pt x="12177336" y="812154"/>
                  <a:pt x="12167304" y="799255"/>
                  <a:pt x="12157017" y="786731"/>
                </a:cubicBezTo>
                <a:cubicBezTo>
                  <a:pt x="12136506" y="761683"/>
                  <a:pt x="12115298" y="737011"/>
                  <a:pt x="12093518" y="712715"/>
                </a:cubicBezTo>
                <a:cubicBezTo>
                  <a:pt x="12049450" y="664373"/>
                  <a:pt x="12002779" y="618097"/>
                  <a:pt x="11953821" y="574263"/>
                </a:cubicBezTo>
                <a:cubicBezTo>
                  <a:pt x="11856731" y="486533"/>
                  <a:pt x="11750181" y="409612"/>
                  <a:pt x="11636010" y="344888"/>
                </a:cubicBezTo>
                <a:cubicBezTo>
                  <a:pt x="11522792" y="280603"/>
                  <a:pt x="11401319" y="231591"/>
                  <a:pt x="11274830" y="199173"/>
                </a:cubicBezTo>
                <a:cubicBezTo>
                  <a:pt x="11211902" y="183155"/>
                  <a:pt x="11147832" y="171746"/>
                  <a:pt x="11083190" y="165045"/>
                </a:cubicBezTo>
                <a:cubicBezTo>
                  <a:pt x="11018485" y="158138"/>
                  <a:pt x="10953272" y="156041"/>
                  <a:pt x="10888250" y="158783"/>
                </a:cubicBezTo>
                <a:cubicBezTo>
                  <a:pt x="10822973" y="161438"/>
                  <a:pt x="10757949" y="168508"/>
                  <a:pt x="10693625" y="179949"/>
                </a:cubicBezTo>
                <a:cubicBezTo>
                  <a:pt x="10677497" y="182454"/>
                  <a:pt x="10661496" y="186211"/>
                  <a:pt x="10645430" y="189279"/>
                </a:cubicBezTo>
                <a:cubicBezTo>
                  <a:pt x="10637365" y="190782"/>
                  <a:pt x="10629302" y="192848"/>
                  <a:pt x="10621300" y="194790"/>
                </a:cubicBezTo>
                <a:lnTo>
                  <a:pt x="10597171" y="200676"/>
                </a:lnTo>
                <a:lnTo>
                  <a:pt x="10548913" y="212386"/>
                </a:lnTo>
                <a:cubicBezTo>
                  <a:pt x="10532847" y="216581"/>
                  <a:pt x="10517163" y="221653"/>
                  <a:pt x="10501098" y="226224"/>
                </a:cubicBezTo>
                <a:cubicBezTo>
                  <a:pt x="10373212" y="264172"/>
                  <a:pt x="10249008" y="313228"/>
                  <a:pt x="10129884" y="372817"/>
                </a:cubicBezTo>
                <a:cubicBezTo>
                  <a:pt x="10009490" y="433213"/>
                  <a:pt x="9892907" y="500629"/>
                  <a:pt x="9780642" y="574702"/>
                </a:cubicBezTo>
                <a:cubicBezTo>
                  <a:pt x="9667360" y="648780"/>
                  <a:pt x="9556682" y="727994"/>
                  <a:pt x="9446385" y="808773"/>
                </a:cubicBezTo>
                <a:cubicBezTo>
                  <a:pt x="9336087" y="889552"/>
                  <a:pt x="9226170" y="972084"/>
                  <a:pt x="9113906" y="1052989"/>
                </a:cubicBezTo>
                <a:cubicBezTo>
                  <a:pt x="9001639" y="1133893"/>
                  <a:pt x="8887341" y="1212731"/>
                  <a:pt x="8767520" y="1285056"/>
                </a:cubicBezTo>
                <a:cubicBezTo>
                  <a:pt x="8647570" y="1358653"/>
                  <a:pt x="8521906" y="1422844"/>
                  <a:pt x="8391735" y="1477048"/>
                </a:cubicBezTo>
                <a:cubicBezTo>
                  <a:pt x="8260357" y="1531714"/>
                  <a:pt x="8122881" y="1571058"/>
                  <a:pt x="7982231" y="1594271"/>
                </a:cubicBezTo>
                <a:lnTo>
                  <a:pt x="7929973" y="1602224"/>
                </a:lnTo>
                <a:lnTo>
                  <a:pt x="7903874" y="1606169"/>
                </a:lnTo>
                <a:lnTo>
                  <a:pt x="7877586" y="1609300"/>
                </a:lnTo>
                <a:lnTo>
                  <a:pt x="7825009" y="1615562"/>
                </a:lnTo>
                <a:cubicBezTo>
                  <a:pt x="7807421" y="1617565"/>
                  <a:pt x="7789767" y="1618630"/>
                  <a:pt x="7772179" y="1620133"/>
                </a:cubicBezTo>
                <a:cubicBezTo>
                  <a:pt x="7701568" y="1626013"/>
                  <a:pt x="7630640" y="1628286"/>
                  <a:pt x="7559775" y="1626958"/>
                </a:cubicBezTo>
                <a:lnTo>
                  <a:pt x="7506500" y="1625205"/>
                </a:lnTo>
                <a:cubicBezTo>
                  <a:pt x="7488783" y="1624579"/>
                  <a:pt x="7471067" y="1622825"/>
                  <a:pt x="7453352" y="1621698"/>
                </a:cubicBezTo>
                <a:lnTo>
                  <a:pt x="7426745" y="1619820"/>
                </a:lnTo>
                <a:lnTo>
                  <a:pt x="7400266" y="1616939"/>
                </a:lnTo>
                <a:cubicBezTo>
                  <a:pt x="7382614" y="1614873"/>
                  <a:pt x="7364897" y="1613370"/>
                  <a:pt x="7347308" y="1610677"/>
                </a:cubicBezTo>
                <a:cubicBezTo>
                  <a:pt x="7277015" y="1601084"/>
                  <a:pt x="7207294" y="1587683"/>
                  <a:pt x="7138460" y="1570538"/>
                </a:cubicBezTo>
                <a:cubicBezTo>
                  <a:pt x="7000923" y="1536974"/>
                  <a:pt x="6869227" y="1488068"/>
                  <a:pt x="6740388" y="1439037"/>
                </a:cubicBezTo>
                <a:cubicBezTo>
                  <a:pt x="6611549" y="1390006"/>
                  <a:pt x="6484552" y="1340349"/>
                  <a:pt x="6354760" y="1302527"/>
                </a:cubicBezTo>
                <a:cubicBezTo>
                  <a:pt x="6289929" y="1283303"/>
                  <a:pt x="6224334" y="1267836"/>
                  <a:pt x="6158232" y="1254936"/>
                </a:cubicBezTo>
                <a:cubicBezTo>
                  <a:pt x="6092073" y="1242131"/>
                  <a:pt x="6025259" y="1232851"/>
                  <a:pt x="5958084" y="1227133"/>
                </a:cubicBezTo>
                <a:lnTo>
                  <a:pt x="5907666" y="1223063"/>
                </a:lnTo>
                <a:lnTo>
                  <a:pt x="5883028" y="1221936"/>
                </a:lnTo>
                <a:lnTo>
                  <a:pt x="5870328" y="1221372"/>
                </a:lnTo>
                <a:lnTo>
                  <a:pt x="5857946" y="1221372"/>
                </a:lnTo>
                <a:lnTo>
                  <a:pt x="5833182" y="1221372"/>
                </a:lnTo>
                <a:lnTo>
                  <a:pt x="5808291" y="1222061"/>
                </a:lnTo>
                <a:cubicBezTo>
                  <a:pt x="5800036" y="1222061"/>
                  <a:pt x="5791781" y="1222625"/>
                  <a:pt x="5783462" y="1223188"/>
                </a:cubicBezTo>
                <a:lnTo>
                  <a:pt x="5758635" y="1224754"/>
                </a:lnTo>
                <a:cubicBezTo>
                  <a:pt x="5691942" y="1230346"/>
                  <a:pt x="5625732" y="1240621"/>
                  <a:pt x="5560518" y="1255500"/>
                </a:cubicBezTo>
                <a:cubicBezTo>
                  <a:pt x="5429267" y="1285056"/>
                  <a:pt x="5300745" y="1329954"/>
                  <a:pt x="5174827" y="1381615"/>
                </a:cubicBezTo>
                <a:cubicBezTo>
                  <a:pt x="5048910" y="1433276"/>
                  <a:pt x="4925278" y="1492201"/>
                  <a:pt x="4802598" y="1553318"/>
                </a:cubicBezTo>
                <a:cubicBezTo>
                  <a:pt x="4557366" y="1675801"/>
                  <a:pt x="4315944" y="1808367"/>
                  <a:pt x="4066013" y="1927031"/>
                </a:cubicBezTo>
                <a:cubicBezTo>
                  <a:pt x="3941111" y="1986268"/>
                  <a:pt x="3814241" y="2042250"/>
                  <a:pt x="3683751" y="2089841"/>
                </a:cubicBezTo>
                <a:cubicBezTo>
                  <a:pt x="3553261" y="2137432"/>
                  <a:pt x="3419215" y="2177508"/>
                  <a:pt x="3281232" y="2201492"/>
                </a:cubicBezTo>
                <a:cubicBezTo>
                  <a:pt x="3246816" y="2207754"/>
                  <a:pt x="3212019" y="2212325"/>
                  <a:pt x="3177539" y="2216270"/>
                </a:cubicBezTo>
                <a:cubicBezTo>
                  <a:pt x="3160205" y="2218274"/>
                  <a:pt x="3142996" y="2220528"/>
                  <a:pt x="3125661" y="2222532"/>
                </a:cubicBezTo>
                <a:lnTo>
                  <a:pt x="3073719" y="2227103"/>
                </a:lnTo>
                <a:lnTo>
                  <a:pt x="3047748" y="2229420"/>
                </a:lnTo>
                <a:lnTo>
                  <a:pt x="3021714" y="2231048"/>
                </a:lnTo>
                <a:lnTo>
                  <a:pt x="2969645" y="2234179"/>
                </a:lnTo>
                <a:cubicBezTo>
                  <a:pt x="2952310" y="2235243"/>
                  <a:pt x="2934975" y="2235494"/>
                  <a:pt x="2917639" y="2236183"/>
                </a:cubicBezTo>
                <a:cubicBezTo>
                  <a:pt x="2900304" y="2236871"/>
                  <a:pt x="2882906" y="2237560"/>
                  <a:pt x="2865570" y="2237685"/>
                </a:cubicBezTo>
                <a:cubicBezTo>
                  <a:pt x="2726635" y="2239940"/>
                  <a:pt x="2587953" y="2234116"/>
                  <a:pt x="2449908" y="2222907"/>
                </a:cubicBezTo>
                <a:cubicBezTo>
                  <a:pt x="2311861" y="2211698"/>
                  <a:pt x="2174641" y="2194416"/>
                  <a:pt x="2037864" y="2174753"/>
                </a:cubicBezTo>
                <a:cubicBezTo>
                  <a:pt x="1901088" y="2155090"/>
                  <a:pt x="1764820" y="2132548"/>
                  <a:pt x="1628932" y="2110317"/>
                </a:cubicBezTo>
                <a:cubicBezTo>
                  <a:pt x="1493046" y="2088087"/>
                  <a:pt x="1356905" y="2066484"/>
                  <a:pt x="1220318" y="2049076"/>
                </a:cubicBezTo>
                <a:cubicBezTo>
                  <a:pt x="1083733" y="2031667"/>
                  <a:pt x="946640" y="2019707"/>
                  <a:pt x="809356" y="2021273"/>
                </a:cubicBezTo>
                <a:cubicBezTo>
                  <a:pt x="775066" y="2022149"/>
                  <a:pt x="740840" y="2023214"/>
                  <a:pt x="706423" y="2025719"/>
                </a:cubicBezTo>
                <a:lnTo>
                  <a:pt x="654863" y="2029037"/>
                </a:lnTo>
                <a:lnTo>
                  <a:pt x="629464" y="2030666"/>
                </a:lnTo>
                <a:lnTo>
                  <a:pt x="603683" y="2032857"/>
                </a:lnTo>
                <a:lnTo>
                  <a:pt x="552249" y="2037241"/>
                </a:lnTo>
                <a:lnTo>
                  <a:pt x="526532" y="2039432"/>
                </a:lnTo>
                <a:lnTo>
                  <a:pt x="501132" y="2042250"/>
                </a:lnTo>
                <a:cubicBezTo>
                  <a:pt x="466907" y="2045945"/>
                  <a:pt x="432681" y="2049451"/>
                  <a:pt x="398645" y="2054398"/>
                </a:cubicBezTo>
                <a:cubicBezTo>
                  <a:pt x="330339" y="2062952"/>
                  <a:pt x="262520" y="2074925"/>
                  <a:pt x="195450" y="2090279"/>
                </a:cubicBezTo>
                <a:cubicBezTo>
                  <a:pt x="161922" y="2097856"/>
                  <a:pt x="128967" y="2107312"/>
                  <a:pt x="96455" y="2118020"/>
                </a:cubicBezTo>
                <a:lnTo>
                  <a:pt x="72390" y="2126849"/>
                </a:lnTo>
                <a:cubicBezTo>
                  <a:pt x="64452" y="2129917"/>
                  <a:pt x="56705" y="2133424"/>
                  <a:pt x="48831" y="2136743"/>
                </a:cubicBezTo>
                <a:cubicBezTo>
                  <a:pt x="44958" y="2138434"/>
                  <a:pt x="41211" y="2140438"/>
                  <a:pt x="37401" y="2142316"/>
                </a:cubicBezTo>
                <a:cubicBezTo>
                  <a:pt x="33591" y="2144195"/>
                  <a:pt x="29782" y="2146011"/>
                  <a:pt x="26225" y="2148202"/>
                </a:cubicBezTo>
                <a:cubicBezTo>
                  <a:pt x="22670" y="2150394"/>
                  <a:pt x="18796" y="2152335"/>
                  <a:pt x="15495" y="2154464"/>
                </a:cubicBezTo>
                <a:cubicBezTo>
                  <a:pt x="12131" y="2156587"/>
                  <a:pt x="8946" y="2158979"/>
                  <a:pt x="5970" y="2161603"/>
                </a:cubicBezTo>
                <a:lnTo>
                  <a:pt x="0" y="2156093"/>
                </a:lnTo>
                <a:cubicBezTo>
                  <a:pt x="3315" y="2152918"/>
                  <a:pt x="6929" y="2150068"/>
                  <a:pt x="10796" y="2147576"/>
                </a:cubicBezTo>
                <a:cubicBezTo>
                  <a:pt x="14351" y="2144883"/>
                  <a:pt x="18225" y="2142880"/>
                  <a:pt x="21971" y="2140563"/>
                </a:cubicBezTo>
                <a:cubicBezTo>
                  <a:pt x="25717" y="2138246"/>
                  <a:pt x="29591" y="2136242"/>
                  <a:pt x="33465" y="2134301"/>
                </a:cubicBezTo>
                <a:cubicBezTo>
                  <a:pt x="37338" y="2132360"/>
                  <a:pt x="41148" y="2130231"/>
                  <a:pt x="45148" y="2128414"/>
                </a:cubicBezTo>
                <a:cubicBezTo>
                  <a:pt x="53085" y="2124970"/>
                  <a:pt x="60959" y="2121276"/>
                  <a:pt x="69024" y="2118020"/>
                </a:cubicBezTo>
                <a:lnTo>
                  <a:pt x="93344" y="2108752"/>
                </a:lnTo>
                <a:cubicBezTo>
                  <a:pt x="126110" y="2097480"/>
                  <a:pt x="159255" y="2087524"/>
                  <a:pt x="192909" y="2079446"/>
                </a:cubicBezTo>
                <a:cubicBezTo>
                  <a:pt x="260148" y="2063134"/>
                  <a:pt x="328179" y="2050178"/>
                  <a:pt x="396741" y="2040622"/>
                </a:cubicBezTo>
                <a:cubicBezTo>
                  <a:pt x="430903" y="2035237"/>
                  <a:pt x="465256" y="2031354"/>
                  <a:pt x="499545" y="2027159"/>
                </a:cubicBezTo>
                <a:lnTo>
                  <a:pt x="524944" y="2024028"/>
                </a:lnTo>
                <a:lnTo>
                  <a:pt x="550725" y="2021461"/>
                </a:lnTo>
                <a:lnTo>
                  <a:pt x="602286" y="2016388"/>
                </a:lnTo>
                <a:lnTo>
                  <a:pt x="628066" y="2013884"/>
                </a:lnTo>
                <a:lnTo>
                  <a:pt x="653910" y="2011880"/>
                </a:lnTo>
                <a:lnTo>
                  <a:pt x="705535" y="2007872"/>
                </a:lnTo>
                <a:cubicBezTo>
                  <a:pt x="739888" y="2004929"/>
                  <a:pt x="774622" y="2003364"/>
                  <a:pt x="809228" y="2002048"/>
                </a:cubicBezTo>
                <a:cubicBezTo>
                  <a:pt x="947909" y="1998667"/>
                  <a:pt x="1086273" y="2009313"/>
                  <a:pt x="1223621" y="2024654"/>
                </a:cubicBezTo>
                <a:cubicBezTo>
                  <a:pt x="1360968" y="2039996"/>
                  <a:pt x="1497554" y="2060410"/>
                  <a:pt x="1633949" y="2081011"/>
                </a:cubicBezTo>
                <a:cubicBezTo>
                  <a:pt x="1770345" y="2101614"/>
                  <a:pt x="1906613" y="2122090"/>
                  <a:pt x="2043071" y="2140124"/>
                </a:cubicBezTo>
                <a:cubicBezTo>
                  <a:pt x="2179530" y="2158159"/>
                  <a:pt x="2316116" y="2172874"/>
                  <a:pt x="2453400" y="2182643"/>
                </a:cubicBezTo>
                <a:cubicBezTo>
                  <a:pt x="2590684" y="2192412"/>
                  <a:pt x="2727777" y="2195981"/>
                  <a:pt x="2864745" y="2191973"/>
                </a:cubicBezTo>
                <a:cubicBezTo>
                  <a:pt x="2881826" y="2191660"/>
                  <a:pt x="2898907" y="2190533"/>
                  <a:pt x="2916051" y="2189844"/>
                </a:cubicBezTo>
                <a:cubicBezTo>
                  <a:pt x="2933196" y="2189155"/>
                  <a:pt x="2950214" y="2188529"/>
                  <a:pt x="2967295" y="2187214"/>
                </a:cubicBezTo>
                <a:lnTo>
                  <a:pt x="3018475" y="2183457"/>
                </a:lnTo>
                <a:lnTo>
                  <a:pt x="3043875" y="2181578"/>
                </a:lnTo>
                <a:lnTo>
                  <a:pt x="3069274" y="2178948"/>
                </a:lnTo>
                <a:lnTo>
                  <a:pt x="3120073" y="2173751"/>
                </a:lnTo>
                <a:cubicBezTo>
                  <a:pt x="3137091" y="2171872"/>
                  <a:pt x="3153981" y="2169368"/>
                  <a:pt x="3170872" y="2167489"/>
                </a:cubicBezTo>
                <a:cubicBezTo>
                  <a:pt x="3204908" y="2163168"/>
                  <a:pt x="3238371" y="2158221"/>
                  <a:pt x="3271708" y="2151772"/>
                </a:cubicBezTo>
                <a:cubicBezTo>
                  <a:pt x="3405055" y="2126724"/>
                  <a:pt x="3535862" y="2086084"/>
                  <a:pt x="3663368" y="2037616"/>
                </a:cubicBezTo>
                <a:cubicBezTo>
                  <a:pt x="3790874" y="1989149"/>
                  <a:pt x="3915394" y="1932228"/>
                  <a:pt x="4038327" y="1871926"/>
                </a:cubicBezTo>
                <a:cubicBezTo>
                  <a:pt x="4284195" y="1751195"/>
                  <a:pt x="4523331" y="1615812"/>
                  <a:pt x="4768563" y="1489258"/>
                </a:cubicBezTo>
                <a:cubicBezTo>
                  <a:pt x="4891305" y="1426075"/>
                  <a:pt x="5015509" y="1364833"/>
                  <a:pt x="5143586" y="1310354"/>
                </a:cubicBezTo>
                <a:cubicBezTo>
                  <a:pt x="5271662" y="1255876"/>
                  <a:pt x="5403359" y="1207784"/>
                  <a:pt x="5540770" y="1174909"/>
                </a:cubicBezTo>
                <a:cubicBezTo>
                  <a:pt x="5609813" y="1158283"/>
                  <a:pt x="5679966" y="1146505"/>
                  <a:pt x="5750697" y="1139654"/>
                </a:cubicBezTo>
                <a:lnTo>
                  <a:pt x="5777430" y="1137650"/>
                </a:lnTo>
                <a:cubicBezTo>
                  <a:pt x="5786320" y="1136899"/>
                  <a:pt x="5795273" y="1136335"/>
                  <a:pt x="5804227" y="1136085"/>
                </a:cubicBezTo>
                <a:lnTo>
                  <a:pt x="5831087" y="1134958"/>
                </a:lnTo>
                <a:lnTo>
                  <a:pt x="5858010" y="1134958"/>
                </a:lnTo>
                <a:lnTo>
                  <a:pt x="5871471" y="1134958"/>
                </a:lnTo>
                <a:lnTo>
                  <a:pt x="5884933" y="1135396"/>
                </a:lnTo>
                <a:lnTo>
                  <a:pt x="5911921" y="1136272"/>
                </a:lnTo>
                <a:lnTo>
                  <a:pt x="5964688" y="1139779"/>
                </a:lnTo>
                <a:cubicBezTo>
                  <a:pt x="6034968" y="1144870"/>
                  <a:pt x="6104918" y="1153693"/>
                  <a:pt x="6174234" y="1166205"/>
                </a:cubicBezTo>
                <a:cubicBezTo>
                  <a:pt x="6243574" y="1178729"/>
                  <a:pt x="6312470" y="1194133"/>
                  <a:pt x="6380033" y="1213232"/>
                </a:cubicBezTo>
                <a:cubicBezTo>
                  <a:pt x="6515412" y="1250804"/>
                  <a:pt x="6646282" y="1299647"/>
                  <a:pt x="6774994" y="1347175"/>
                </a:cubicBezTo>
                <a:cubicBezTo>
                  <a:pt x="6903707" y="1394703"/>
                  <a:pt x="7031783" y="1439914"/>
                  <a:pt x="7162336" y="1470034"/>
                </a:cubicBezTo>
                <a:cubicBezTo>
                  <a:pt x="7227486" y="1485363"/>
                  <a:pt x="7293462" y="1497155"/>
                  <a:pt x="7359944" y="1505351"/>
                </a:cubicBezTo>
                <a:cubicBezTo>
                  <a:pt x="7376518" y="1507543"/>
                  <a:pt x="7393218" y="1508733"/>
                  <a:pt x="7409854" y="1510486"/>
                </a:cubicBezTo>
                <a:lnTo>
                  <a:pt x="7434810" y="1512866"/>
                </a:lnTo>
                <a:lnTo>
                  <a:pt x="7459827" y="1514306"/>
                </a:lnTo>
                <a:cubicBezTo>
                  <a:pt x="7476528" y="1515183"/>
                  <a:pt x="7493164" y="1516623"/>
                  <a:pt x="7509928" y="1516936"/>
                </a:cubicBezTo>
                <a:lnTo>
                  <a:pt x="7560093" y="1517938"/>
                </a:lnTo>
                <a:cubicBezTo>
                  <a:pt x="7627147" y="1518339"/>
                  <a:pt x="7694265" y="1515333"/>
                  <a:pt x="7761002" y="1508921"/>
                </a:cubicBezTo>
                <a:cubicBezTo>
                  <a:pt x="7777702" y="1507230"/>
                  <a:pt x="7794466" y="1506103"/>
                  <a:pt x="7811167" y="1503911"/>
                </a:cubicBezTo>
                <a:lnTo>
                  <a:pt x="7861203" y="1497649"/>
                </a:lnTo>
                <a:lnTo>
                  <a:pt x="7886222" y="1494393"/>
                </a:lnTo>
                <a:lnTo>
                  <a:pt x="7911176" y="1490260"/>
                </a:lnTo>
                <a:lnTo>
                  <a:pt x="7961087" y="1481994"/>
                </a:lnTo>
                <a:cubicBezTo>
                  <a:pt x="8092529" y="1458581"/>
                  <a:pt x="8220733" y="1420058"/>
                  <a:pt x="8343095" y="1367213"/>
                </a:cubicBezTo>
                <a:cubicBezTo>
                  <a:pt x="8466409" y="1313830"/>
                  <a:pt x="8585279" y="1251016"/>
                  <a:pt x="8698687" y="1179355"/>
                </a:cubicBezTo>
                <a:cubicBezTo>
                  <a:pt x="8812985" y="1108094"/>
                  <a:pt x="8923917" y="1029381"/>
                  <a:pt x="9033643" y="948539"/>
                </a:cubicBezTo>
                <a:cubicBezTo>
                  <a:pt x="9143369" y="867698"/>
                  <a:pt x="9251824" y="783851"/>
                  <a:pt x="9361867" y="701005"/>
                </a:cubicBezTo>
                <a:cubicBezTo>
                  <a:pt x="9471910" y="618159"/>
                  <a:pt x="9583478" y="536003"/>
                  <a:pt x="9699172" y="458230"/>
                </a:cubicBezTo>
                <a:cubicBezTo>
                  <a:pt x="9815248" y="379454"/>
                  <a:pt x="9935959" y="307586"/>
                  <a:pt x="10060671" y="243006"/>
                </a:cubicBezTo>
                <a:cubicBezTo>
                  <a:pt x="10186779" y="177751"/>
                  <a:pt x="10318539" y="123666"/>
                  <a:pt x="10454362" y="81386"/>
                </a:cubicBezTo>
                <a:cubicBezTo>
                  <a:pt x="10471444" y="76251"/>
                  <a:pt x="10488398" y="70553"/>
                  <a:pt x="10505670" y="65856"/>
                </a:cubicBezTo>
                <a:lnTo>
                  <a:pt x="10557675" y="52456"/>
                </a:lnTo>
                <a:lnTo>
                  <a:pt x="10583647" y="45818"/>
                </a:lnTo>
                <a:cubicBezTo>
                  <a:pt x="10592345" y="43564"/>
                  <a:pt x="10600981" y="41309"/>
                  <a:pt x="10609871" y="39556"/>
                </a:cubicBezTo>
                <a:cubicBezTo>
                  <a:pt x="10627587" y="35924"/>
                  <a:pt x="10645113" y="31603"/>
                  <a:pt x="10662956" y="28535"/>
                </a:cubicBezTo>
                <a:cubicBezTo>
                  <a:pt x="10734201" y="14915"/>
                  <a:pt x="10806335" y="6124"/>
                  <a:pt x="10878851" y="2235"/>
                </a:cubicBezTo>
                <a:cubicBezTo>
                  <a:pt x="10915268" y="231"/>
                  <a:pt x="10951732" y="-425"/>
                  <a:pt x="10988164" y="265"/>
                </a:cubicBezTo>
                <a:close/>
              </a:path>
            </a:pathLst>
          </a:custGeom>
          <a:solidFill>
            <a:schemeClr val="accent1"/>
          </a:solidFill>
          <a:ln w="6262" cap="flat">
            <a:noFill/>
            <a:prstDash val="solid"/>
            <a:miter/>
          </a:ln>
          <a:effectLst>
            <a:outerShdw dist="256746" dir="4800001" algn="t" rotWithShape="0">
              <a:prstClr val="black">
                <a:alpha val="10000"/>
              </a:prstClr>
            </a:outerShdw>
          </a:effectLst>
        </p:spPr>
        <p:txBody>
          <a:bodyPr lIns="84025" tIns="42013" rIns="84025" bIns="42013" rtlCol="0" anchor="ctr"/>
          <a:lstStyle/>
          <a:p>
            <a:endParaRPr lang="zh-CN" altLang="en-US" sz="1654" dirty="0"/>
          </a:p>
        </p:txBody>
      </p:sp>
      <p:cxnSp>
        <p:nvCxnSpPr>
          <p:cNvPr id="5" name="直接连接符 4">
            <a:extLst>
              <a:ext uri="{FF2B5EF4-FFF2-40B4-BE49-F238E27FC236}">
                <a16:creationId xmlns:a16="http://schemas.microsoft.com/office/drawing/2014/main" id="{E684CE28-8572-9A98-FD2F-2B809D1095B9}"/>
              </a:ext>
            </a:extLst>
          </p:cNvPr>
          <p:cNvCxnSpPr>
            <a:cxnSpLocks/>
          </p:cNvCxnSpPr>
          <p:nvPr/>
        </p:nvCxnSpPr>
        <p:spPr>
          <a:xfrm>
            <a:off x="2222342" y="3717069"/>
            <a:ext cx="0" cy="1803585"/>
          </a:xfrm>
          <a:prstGeom prst="line">
            <a:avLst/>
          </a:prstGeom>
          <a:ln w="5895"/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文本框 5">
            <a:extLst>
              <a:ext uri="{FF2B5EF4-FFF2-40B4-BE49-F238E27FC236}">
                <a16:creationId xmlns:a16="http://schemas.microsoft.com/office/drawing/2014/main" id="{12A1D120-CBF1-B181-E337-53F2A3DAE91C}"/>
              </a:ext>
            </a:extLst>
          </p:cNvPr>
          <p:cNvSpPr txBox="1"/>
          <p:nvPr/>
        </p:nvSpPr>
        <p:spPr>
          <a:xfrm>
            <a:off x="1029510" y="2786763"/>
            <a:ext cx="2404569" cy="909775"/>
          </a:xfrm>
          <a:prstGeom prst="rect">
            <a:avLst/>
          </a:prstGeom>
          <a:noFill/>
          <a:effectLst/>
        </p:spPr>
        <p:txBody>
          <a:bodyPr wrap="square" lIns="84874" tIns="42437" rIns="84874" bIns="42437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30000"/>
              </a:lnSpc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</a:rPr>
              <a:t>单击此处输入你的正文，文字是您思想的提炼，请言简意赅的阐述观点</a:t>
            </a:r>
          </a:p>
        </p:txBody>
      </p:sp>
      <p:sp>
        <p:nvSpPr>
          <p:cNvPr id="7" name="平行四边形 6">
            <a:extLst>
              <a:ext uri="{FF2B5EF4-FFF2-40B4-BE49-F238E27FC236}">
                <a16:creationId xmlns:a16="http://schemas.microsoft.com/office/drawing/2014/main" id="{564D4B60-ACB6-12DA-DED0-15C115577CC5}"/>
              </a:ext>
            </a:extLst>
          </p:cNvPr>
          <p:cNvSpPr/>
          <p:nvPr/>
        </p:nvSpPr>
        <p:spPr>
          <a:xfrm>
            <a:off x="1711771" y="2334485"/>
            <a:ext cx="1021149" cy="401152"/>
          </a:xfrm>
          <a:prstGeom prst="parallelogram">
            <a:avLst/>
          </a:prstGeom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4874" tIns="42437" rIns="84874" bIns="42437" rtlCol="0" anchor="ctr"/>
          <a:lstStyle/>
          <a:p>
            <a:pPr algn="ctr"/>
            <a:r>
              <a:rPr lang="en-US" altLang="zh-CN" sz="1600" dirty="0">
                <a:solidFill>
                  <a:schemeClr val="bg1"/>
                </a:solidFill>
                <a:latin typeface="+mj-ea"/>
                <a:ea typeface="+mj-ea"/>
              </a:rPr>
              <a:t>20XX</a:t>
            </a:r>
            <a:endParaRPr lang="zh-CN" altLang="en-US" sz="1600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cxnSp>
        <p:nvCxnSpPr>
          <p:cNvPr id="8" name="直接连接符 7">
            <a:extLst>
              <a:ext uri="{FF2B5EF4-FFF2-40B4-BE49-F238E27FC236}">
                <a16:creationId xmlns:a16="http://schemas.microsoft.com/office/drawing/2014/main" id="{AADEB51E-832E-C4D0-C26E-F18CE1F93E81}"/>
              </a:ext>
            </a:extLst>
          </p:cNvPr>
          <p:cNvCxnSpPr>
            <a:cxnSpLocks/>
          </p:cNvCxnSpPr>
          <p:nvPr/>
        </p:nvCxnSpPr>
        <p:spPr>
          <a:xfrm>
            <a:off x="4795105" y="4372951"/>
            <a:ext cx="0" cy="599555"/>
          </a:xfrm>
          <a:prstGeom prst="line">
            <a:avLst/>
          </a:prstGeom>
          <a:ln w="5895"/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文本框 8">
            <a:extLst>
              <a:ext uri="{FF2B5EF4-FFF2-40B4-BE49-F238E27FC236}">
                <a16:creationId xmlns:a16="http://schemas.microsoft.com/office/drawing/2014/main" id="{70E40F6D-17B3-DDF9-A204-3C99FE9B471F}"/>
              </a:ext>
            </a:extLst>
          </p:cNvPr>
          <p:cNvSpPr txBox="1"/>
          <p:nvPr/>
        </p:nvSpPr>
        <p:spPr>
          <a:xfrm>
            <a:off x="3602272" y="3442645"/>
            <a:ext cx="2404569" cy="909775"/>
          </a:xfrm>
          <a:prstGeom prst="rect">
            <a:avLst/>
          </a:prstGeom>
          <a:noFill/>
          <a:effectLst/>
        </p:spPr>
        <p:txBody>
          <a:bodyPr wrap="square" lIns="84874" tIns="42437" rIns="84874" bIns="42437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30000"/>
              </a:lnSpc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</a:rPr>
              <a:t>单击此处输入你的正文，文字是您思想的提炼，请言简意赅的阐述观点</a:t>
            </a:r>
          </a:p>
        </p:txBody>
      </p:sp>
      <p:sp>
        <p:nvSpPr>
          <p:cNvPr id="10" name="平行四边形 9">
            <a:extLst>
              <a:ext uri="{FF2B5EF4-FFF2-40B4-BE49-F238E27FC236}">
                <a16:creationId xmlns:a16="http://schemas.microsoft.com/office/drawing/2014/main" id="{21B6843F-7950-2706-41F5-22E7C5CB689F}"/>
              </a:ext>
            </a:extLst>
          </p:cNvPr>
          <p:cNvSpPr/>
          <p:nvPr/>
        </p:nvSpPr>
        <p:spPr>
          <a:xfrm>
            <a:off x="4284533" y="2990371"/>
            <a:ext cx="1021149" cy="401152"/>
          </a:xfrm>
          <a:prstGeom prst="parallelogram">
            <a:avLst/>
          </a:prstGeom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4874" tIns="42437" rIns="84874" bIns="42437" rtlCol="0" anchor="ctr"/>
          <a:lstStyle/>
          <a:p>
            <a:pPr algn="ctr"/>
            <a:r>
              <a:rPr lang="en-US" altLang="zh-CN" sz="1600" dirty="0">
                <a:solidFill>
                  <a:schemeClr val="bg1"/>
                </a:solidFill>
                <a:latin typeface="+mj-ea"/>
                <a:ea typeface="+mj-ea"/>
              </a:rPr>
              <a:t>20XX</a:t>
            </a:r>
            <a:endParaRPr lang="zh-CN" altLang="en-US" sz="1600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cxnSp>
        <p:nvCxnSpPr>
          <p:cNvPr id="11" name="直接连接符 10">
            <a:extLst>
              <a:ext uri="{FF2B5EF4-FFF2-40B4-BE49-F238E27FC236}">
                <a16:creationId xmlns:a16="http://schemas.microsoft.com/office/drawing/2014/main" id="{E6A524A6-3EE5-6597-09B1-E8402925DC89}"/>
              </a:ext>
            </a:extLst>
          </p:cNvPr>
          <p:cNvCxnSpPr>
            <a:cxnSpLocks/>
          </p:cNvCxnSpPr>
          <p:nvPr/>
        </p:nvCxnSpPr>
        <p:spPr>
          <a:xfrm>
            <a:off x="7367867" y="3717069"/>
            <a:ext cx="0" cy="1255437"/>
          </a:xfrm>
          <a:prstGeom prst="line">
            <a:avLst/>
          </a:prstGeom>
          <a:ln w="5895"/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文本框 11">
            <a:extLst>
              <a:ext uri="{FF2B5EF4-FFF2-40B4-BE49-F238E27FC236}">
                <a16:creationId xmlns:a16="http://schemas.microsoft.com/office/drawing/2014/main" id="{ADBEFF2C-F8EA-ACA0-D879-7E140A3089C6}"/>
              </a:ext>
            </a:extLst>
          </p:cNvPr>
          <p:cNvSpPr txBox="1"/>
          <p:nvPr/>
        </p:nvSpPr>
        <p:spPr>
          <a:xfrm>
            <a:off x="6175033" y="2786763"/>
            <a:ext cx="2404569" cy="909775"/>
          </a:xfrm>
          <a:prstGeom prst="rect">
            <a:avLst/>
          </a:prstGeom>
          <a:noFill/>
          <a:effectLst/>
        </p:spPr>
        <p:txBody>
          <a:bodyPr wrap="square" lIns="84874" tIns="42437" rIns="84874" bIns="42437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30000"/>
              </a:lnSpc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</a:rPr>
              <a:t>单击此处输入你的正文，文字是您思想的提炼，请言简意赅的阐述观点</a:t>
            </a:r>
          </a:p>
        </p:txBody>
      </p:sp>
      <p:sp>
        <p:nvSpPr>
          <p:cNvPr id="13" name="平行四边形 12">
            <a:extLst>
              <a:ext uri="{FF2B5EF4-FFF2-40B4-BE49-F238E27FC236}">
                <a16:creationId xmlns:a16="http://schemas.microsoft.com/office/drawing/2014/main" id="{387D3A14-A3D3-36E6-C23C-B60BA37ECC7B}"/>
              </a:ext>
            </a:extLst>
          </p:cNvPr>
          <p:cNvSpPr/>
          <p:nvPr/>
        </p:nvSpPr>
        <p:spPr>
          <a:xfrm>
            <a:off x="6857292" y="2334485"/>
            <a:ext cx="1021149" cy="401152"/>
          </a:xfrm>
          <a:prstGeom prst="parallelogram">
            <a:avLst/>
          </a:prstGeom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4874" tIns="42437" rIns="84874" bIns="42437" rtlCol="0" anchor="ctr"/>
          <a:lstStyle/>
          <a:p>
            <a:pPr algn="ctr"/>
            <a:r>
              <a:rPr lang="en-US" altLang="zh-CN" sz="1600" dirty="0">
                <a:solidFill>
                  <a:schemeClr val="bg1"/>
                </a:solidFill>
                <a:latin typeface="+mj-ea"/>
                <a:ea typeface="+mj-ea"/>
              </a:rPr>
              <a:t>20XX</a:t>
            </a:r>
            <a:endParaRPr lang="zh-CN" altLang="en-US" sz="1600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cxnSp>
        <p:nvCxnSpPr>
          <p:cNvPr id="14" name="直接连接符 13">
            <a:extLst>
              <a:ext uri="{FF2B5EF4-FFF2-40B4-BE49-F238E27FC236}">
                <a16:creationId xmlns:a16="http://schemas.microsoft.com/office/drawing/2014/main" id="{4A1AA8B1-DDD1-5B96-DBD9-8AC0D8EA7BBE}"/>
              </a:ext>
            </a:extLst>
          </p:cNvPr>
          <p:cNvCxnSpPr>
            <a:cxnSpLocks/>
          </p:cNvCxnSpPr>
          <p:nvPr/>
        </p:nvCxnSpPr>
        <p:spPr>
          <a:xfrm>
            <a:off x="9940629" y="3052380"/>
            <a:ext cx="0" cy="704826"/>
          </a:xfrm>
          <a:prstGeom prst="line">
            <a:avLst/>
          </a:prstGeom>
          <a:ln w="5895"/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文本框 14">
            <a:extLst>
              <a:ext uri="{FF2B5EF4-FFF2-40B4-BE49-F238E27FC236}">
                <a16:creationId xmlns:a16="http://schemas.microsoft.com/office/drawing/2014/main" id="{93FFF34F-7A8F-E1E8-496E-C2F1334BDBCC}"/>
              </a:ext>
            </a:extLst>
          </p:cNvPr>
          <p:cNvSpPr txBox="1"/>
          <p:nvPr/>
        </p:nvSpPr>
        <p:spPr>
          <a:xfrm>
            <a:off x="8747794" y="2122073"/>
            <a:ext cx="2404569" cy="909775"/>
          </a:xfrm>
          <a:prstGeom prst="rect">
            <a:avLst/>
          </a:prstGeom>
          <a:noFill/>
          <a:effectLst/>
        </p:spPr>
        <p:txBody>
          <a:bodyPr wrap="square" lIns="84874" tIns="42437" rIns="84874" bIns="42437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30000"/>
              </a:lnSpc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</a:rPr>
              <a:t>单击此处输入你的正文，文字是您思想的提炼，请言简意赅的阐述观点</a:t>
            </a:r>
          </a:p>
        </p:txBody>
      </p:sp>
      <p:sp>
        <p:nvSpPr>
          <p:cNvPr id="16" name="平行四边形 15">
            <a:extLst>
              <a:ext uri="{FF2B5EF4-FFF2-40B4-BE49-F238E27FC236}">
                <a16:creationId xmlns:a16="http://schemas.microsoft.com/office/drawing/2014/main" id="{B15DE74C-CAFA-B07B-AB48-451A93B3AD6A}"/>
              </a:ext>
            </a:extLst>
          </p:cNvPr>
          <p:cNvSpPr/>
          <p:nvPr/>
        </p:nvSpPr>
        <p:spPr>
          <a:xfrm>
            <a:off x="9430056" y="1669797"/>
            <a:ext cx="1021149" cy="401152"/>
          </a:xfrm>
          <a:prstGeom prst="parallelogram">
            <a:avLst/>
          </a:prstGeom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4874" tIns="42437" rIns="84874" bIns="42437" rtlCol="0" anchor="ctr"/>
          <a:lstStyle/>
          <a:p>
            <a:pPr algn="ctr"/>
            <a:r>
              <a:rPr lang="en-US" altLang="zh-CN" sz="1600" dirty="0">
                <a:solidFill>
                  <a:schemeClr val="bg1"/>
                </a:solidFill>
                <a:latin typeface="+mj-ea"/>
                <a:ea typeface="+mj-ea"/>
              </a:rPr>
              <a:t>20XX</a:t>
            </a:r>
            <a:endParaRPr lang="zh-CN" altLang="en-US" sz="1600" dirty="0">
              <a:solidFill>
                <a:schemeClr val="bg1"/>
              </a:solidFill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3037108563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78219938-70CE-C54E-5778-02B2AE58939C}"/>
              </a:ext>
            </a:extLst>
          </p:cNvPr>
          <p:cNvSpPr txBox="1"/>
          <p:nvPr/>
        </p:nvSpPr>
        <p:spPr>
          <a:xfrm>
            <a:off x="2737812" y="1523657"/>
            <a:ext cx="6716376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8800" dirty="0">
                <a:solidFill>
                  <a:schemeClr val="bg1"/>
                </a:solidFill>
                <a:effectLst>
                  <a:reflection blurRad="38100" stA="11000" endPos="50000" dist="38100" dir="5400000" sy="-100000" algn="bl" rotWithShape="0"/>
                </a:effectLst>
                <a:latin typeface="+mj-ea"/>
                <a:ea typeface="+mj-ea"/>
              </a:rPr>
              <a:t>THASNKS</a:t>
            </a: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D9BD4C3D-BB09-34E7-0FFE-DDF6BC3B13BC}"/>
              </a:ext>
            </a:extLst>
          </p:cNvPr>
          <p:cNvSpPr txBox="1"/>
          <p:nvPr/>
        </p:nvSpPr>
        <p:spPr>
          <a:xfrm>
            <a:off x="2737812" y="4565724"/>
            <a:ext cx="671637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dirty="0">
                <a:solidFill>
                  <a:schemeClr val="bg1"/>
                </a:solidFill>
              </a:rPr>
              <a:t>Thanks for watching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23A291B6-54AB-F47F-C5F9-32AA0AAB8549}"/>
              </a:ext>
            </a:extLst>
          </p:cNvPr>
          <p:cNvSpPr txBox="1"/>
          <p:nvPr/>
        </p:nvSpPr>
        <p:spPr>
          <a:xfrm>
            <a:off x="2618125" y="3044690"/>
            <a:ext cx="6955750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8800" dirty="0">
                <a:solidFill>
                  <a:schemeClr val="bg1"/>
                </a:solidFill>
                <a:effectLst>
                  <a:reflection blurRad="38100" stA="11000" endPos="50000" dist="38100" dir="5400000" sy="-100000" algn="bl" rotWithShape="0"/>
                </a:effectLst>
                <a:latin typeface="+mj-ea"/>
                <a:ea typeface="+mj-ea"/>
              </a:rPr>
              <a:t>谢谢您的观看</a:t>
            </a:r>
          </a:p>
        </p:txBody>
      </p:sp>
    </p:spTree>
    <p:extLst>
      <p:ext uri="{BB962C8B-B14F-4D97-AF65-F5344CB8AC3E}">
        <p14:creationId xmlns:p14="http://schemas.microsoft.com/office/powerpoint/2010/main" val="241709195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C9A22A9C-4C56-66E7-7CAD-68B9BD16B6AD}"/>
              </a:ext>
            </a:extLst>
          </p:cNvPr>
          <p:cNvSpPr txBox="1"/>
          <p:nvPr/>
        </p:nvSpPr>
        <p:spPr>
          <a:xfrm>
            <a:off x="2722817" y="1834346"/>
            <a:ext cx="6746367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8800" dirty="0">
                <a:solidFill>
                  <a:schemeClr val="bg1">
                    <a:alpha val="10000"/>
                  </a:schemeClr>
                </a:solidFill>
                <a:effectLst>
                  <a:reflection blurRad="38100" stA="15000" endPos="50000" dist="25400" dir="5400000" sy="-100000" algn="bl" rotWithShape="0"/>
                </a:effectLst>
                <a:latin typeface="+mj-ea"/>
                <a:ea typeface="+mj-ea"/>
              </a:rPr>
              <a:t>PART ONE</a:t>
            </a:r>
            <a:endParaRPr lang="zh-CN" altLang="en-US" sz="8800" dirty="0">
              <a:solidFill>
                <a:schemeClr val="bg1">
                  <a:alpha val="10000"/>
                </a:schemeClr>
              </a:solidFill>
              <a:effectLst>
                <a:reflection blurRad="38100" stA="15000" endPos="50000" dist="25400" dir="5400000" sy="-100000" algn="bl" rotWithShape="0"/>
              </a:effectLst>
              <a:latin typeface="+mj-ea"/>
              <a:ea typeface="+mj-ea"/>
            </a:endParaRP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06DEAED3-9E6B-EA2D-9777-E01A3AC228CD}"/>
              </a:ext>
            </a:extLst>
          </p:cNvPr>
          <p:cNvSpPr txBox="1"/>
          <p:nvPr/>
        </p:nvSpPr>
        <p:spPr>
          <a:xfrm>
            <a:off x="2618125" y="2992329"/>
            <a:ext cx="6955750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algn="ctr">
              <a:defRPr sz="8800">
                <a:solidFill>
                  <a:schemeClr val="bg1"/>
                </a:solidFill>
                <a:effectLst>
                  <a:reflection blurRad="38100" stA="11000" endPos="50000" dist="38100" dir="5400000" sy="-100000" algn="bl" rotWithShape="0"/>
                </a:effectLst>
                <a:latin typeface="+mj-ea"/>
                <a:ea typeface="+mj-ea"/>
              </a:defRPr>
            </a:lvl1pPr>
          </a:lstStyle>
          <a:p>
            <a:r>
              <a:rPr lang="zh-CN" altLang="en-US" dirty="0"/>
              <a:t>整体营销方案</a:t>
            </a: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267B4706-8723-FEC6-579D-FD7C3F96FD61}"/>
              </a:ext>
            </a:extLst>
          </p:cNvPr>
          <p:cNvSpPr txBox="1"/>
          <p:nvPr/>
        </p:nvSpPr>
        <p:spPr>
          <a:xfrm>
            <a:off x="2722817" y="4438879"/>
            <a:ext cx="674636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8800">
                <a:solidFill>
                  <a:schemeClr val="bg1"/>
                </a:solidFill>
                <a:effectLst>
                  <a:reflection blurRad="38100" stA="11000" endPos="50000" dist="38100" dir="5400000" sy="-100000" algn="bl" rotWithShape="0"/>
                </a:effectLst>
                <a:latin typeface="+mj-ea"/>
                <a:ea typeface="+mj-ea"/>
              </a:defRPr>
            </a:lvl1pPr>
          </a:lstStyle>
          <a:p>
            <a:pPr algn="dist"/>
            <a:r>
              <a:rPr lang="en-US" altLang="zh-CN" sz="3200" dirty="0">
                <a:effectLst/>
                <a:latin typeface="+mn-lt"/>
              </a:rPr>
              <a:t>overall marketing plan</a:t>
            </a:r>
            <a:endParaRPr lang="zh-CN" altLang="en-US" sz="3200" dirty="0">
              <a:effectLst/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418591645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>
            <a:extLst>
              <a:ext uri="{FF2B5EF4-FFF2-40B4-BE49-F238E27FC236}">
                <a16:creationId xmlns:a16="http://schemas.microsoft.com/office/drawing/2014/main" id="{14F5A21A-8823-FCF1-DEB2-033D937883FA}"/>
              </a:ext>
            </a:extLst>
          </p:cNvPr>
          <p:cNvSpPr txBox="1"/>
          <p:nvPr/>
        </p:nvSpPr>
        <p:spPr>
          <a:xfrm>
            <a:off x="856038" y="1291768"/>
            <a:ext cx="10479924" cy="11518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</a:rPr>
              <a:t>单击此处输入你的正文，文字是您思想的提炼，为了最终演示发布的良好效果，请尽量言简意赅的阐述观点单击此处输入你的正文，文字是您思想的提炼，为了最终演示发布的良好效果，请尽量言简意赅的阐述观点为了最终演示发布的良好效果，请尽量言简意赅的阐述观点。</a:t>
            </a:r>
          </a:p>
        </p:txBody>
      </p:sp>
      <p:pic>
        <p:nvPicPr>
          <p:cNvPr id="4" name="图片 3" descr="图片包含 图示&#10;&#10;描述已自动生成">
            <a:extLst>
              <a:ext uri="{FF2B5EF4-FFF2-40B4-BE49-F238E27FC236}">
                <a16:creationId xmlns:a16="http://schemas.microsoft.com/office/drawing/2014/main" id="{F1132944-2397-FF96-8C09-3D65FF550EE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6471" y="2683571"/>
            <a:ext cx="3159129" cy="1777536"/>
          </a:xfrm>
          <a:prstGeom prst="roundRect">
            <a:avLst>
              <a:gd name="adj" fmla="val 8073"/>
            </a:avLst>
          </a:prstGeom>
          <a:ln w="12700">
            <a:solidFill>
              <a:schemeClr val="accent1"/>
            </a:solidFill>
          </a:ln>
        </p:spPr>
      </p:pic>
      <p:pic>
        <p:nvPicPr>
          <p:cNvPr id="5" name="图片 4">
            <a:extLst>
              <a:ext uri="{FF2B5EF4-FFF2-40B4-BE49-F238E27FC236}">
                <a16:creationId xmlns:a16="http://schemas.microsoft.com/office/drawing/2014/main" id="{DFE3317E-80B3-61BA-DF5C-E079D3C0800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" r="15"/>
          <a:stretch/>
        </p:blipFill>
        <p:spPr>
          <a:xfrm>
            <a:off x="4517656" y="2683571"/>
            <a:ext cx="3159129" cy="1777536"/>
          </a:xfrm>
          <a:prstGeom prst="roundRect">
            <a:avLst>
              <a:gd name="adj" fmla="val 8073"/>
            </a:avLst>
          </a:prstGeom>
          <a:ln w="12700">
            <a:solidFill>
              <a:schemeClr val="accent1"/>
            </a:solidFill>
          </a:ln>
        </p:spPr>
      </p:pic>
      <p:pic>
        <p:nvPicPr>
          <p:cNvPr id="6" name="图片 5">
            <a:extLst>
              <a:ext uri="{FF2B5EF4-FFF2-40B4-BE49-F238E27FC236}">
                <a16:creationId xmlns:a16="http://schemas.microsoft.com/office/drawing/2014/main" id="{22D25AF6-24B9-F3F7-D86E-A3D2A96B9D8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" b="20"/>
          <a:stretch/>
        </p:blipFill>
        <p:spPr>
          <a:xfrm>
            <a:off x="8028841" y="2683571"/>
            <a:ext cx="3159129" cy="1777536"/>
          </a:xfrm>
          <a:prstGeom prst="roundRect">
            <a:avLst>
              <a:gd name="adj" fmla="val 8073"/>
            </a:avLst>
          </a:prstGeom>
          <a:ln w="12700">
            <a:solidFill>
              <a:schemeClr val="accent1"/>
            </a:solidFill>
          </a:ln>
        </p:spPr>
      </p:pic>
      <p:sp>
        <p:nvSpPr>
          <p:cNvPr id="7" name="文本框 6">
            <a:extLst>
              <a:ext uri="{FF2B5EF4-FFF2-40B4-BE49-F238E27FC236}">
                <a16:creationId xmlns:a16="http://schemas.microsoft.com/office/drawing/2014/main" id="{1D87E872-11D6-0579-FDA6-48D88E2AFE27}"/>
              </a:ext>
            </a:extLst>
          </p:cNvPr>
          <p:cNvSpPr txBox="1"/>
          <p:nvPr/>
        </p:nvSpPr>
        <p:spPr>
          <a:xfrm>
            <a:off x="1194789" y="5201437"/>
            <a:ext cx="2782493" cy="10341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单击此处输入你的正文，文字是您思想的提炼请尽量言简意赅的阐述观点</a:t>
            </a: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D7CDB73E-1839-34B1-77EF-40DC9B431FAC}"/>
              </a:ext>
            </a:extLst>
          </p:cNvPr>
          <p:cNvSpPr txBox="1"/>
          <p:nvPr/>
        </p:nvSpPr>
        <p:spPr>
          <a:xfrm>
            <a:off x="1724261" y="4761467"/>
            <a:ext cx="172354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000" dirty="0">
                <a:gradFill flip="none" rotWithShape="1">
                  <a:gsLst>
                    <a:gs pos="100000">
                      <a:schemeClr val="accent2"/>
                    </a:gs>
                    <a:gs pos="30000">
                      <a:schemeClr val="accent1"/>
                    </a:gs>
                  </a:gsLst>
                  <a:lin ang="18900000" scaled="1"/>
                  <a:tileRect/>
                </a:gradFill>
                <a:latin typeface="+mj-ea"/>
                <a:ea typeface="+mj-ea"/>
              </a:rPr>
              <a:t>请添加小标题</a:t>
            </a: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A477BD4E-D041-068B-C85B-A75A302FB13D}"/>
              </a:ext>
            </a:extLst>
          </p:cNvPr>
          <p:cNvSpPr txBox="1"/>
          <p:nvPr/>
        </p:nvSpPr>
        <p:spPr>
          <a:xfrm>
            <a:off x="4705974" y="5201437"/>
            <a:ext cx="2782493" cy="10341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单击此处输入你的正文，文字是您思想的提炼请尽量言简意赅的阐述观点</a:t>
            </a: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2745CBBF-2070-9428-1188-46B08512EA9D}"/>
              </a:ext>
            </a:extLst>
          </p:cNvPr>
          <p:cNvSpPr txBox="1"/>
          <p:nvPr/>
        </p:nvSpPr>
        <p:spPr>
          <a:xfrm>
            <a:off x="5235446" y="4761467"/>
            <a:ext cx="172354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000">
                <a:gradFill flip="none" rotWithShape="1">
                  <a:gsLst>
                    <a:gs pos="100000">
                      <a:schemeClr val="accent2"/>
                    </a:gs>
                    <a:gs pos="30000">
                      <a:schemeClr val="accent1"/>
                    </a:gs>
                  </a:gsLst>
                  <a:lin ang="18900000" scaled="1"/>
                  <a:tileRect/>
                </a:gradFill>
                <a:latin typeface="+mj-ea"/>
                <a:ea typeface="+mj-ea"/>
              </a:rPr>
              <a:t>请添加小标题</a:t>
            </a:r>
            <a:endParaRPr lang="zh-CN" altLang="en-US" sz="2000" dirty="0">
              <a:gradFill flip="none" rotWithShape="1">
                <a:gsLst>
                  <a:gs pos="100000">
                    <a:schemeClr val="accent2"/>
                  </a:gs>
                  <a:gs pos="30000">
                    <a:schemeClr val="accent1"/>
                  </a:gs>
                </a:gsLst>
                <a:lin ang="18900000" scaled="1"/>
                <a:tileRect/>
              </a:gradFill>
              <a:latin typeface="+mj-ea"/>
              <a:ea typeface="+mj-ea"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D86D4C87-2C48-C4E2-B82E-A22E1A2D695F}"/>
              </a:ext>
            </a:extLst>
          </p:cNvPr>
          <p:cNvSpPr txBox="1"/>
          <p:nvPr/>
        </p:nvSpPr>
        <p:spPr>
          <a:xfrm>
            <a:off x="8217159" y="5201437"/>
            <a:ext cx="2782493" cy="10341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单击此处输入你的正文，文字是您思想的提炼请尽量言简意赅的阐述观点</a:t>
            </a:r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id="{5495115A-1DA0-1242-3097-8370D73B3839}"/>
              </a:ext>
            </a:extLst>
          </p:cNvPr>
          <p:cNvSpPr txBox="1"/>
          <p:nvPr/>
        </p:nvSpPr>
        <p:spPr>
          <a:xfrm>
            <a:off x="8746631" y="4761467"/>
            <a:ext cx="172354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000">
                <a:gradFill flip="none" rotWithShape="1">
                  <a:gsLst>
                    <a:gs pos="100000">
                      <a:schemeClr val="accent2"/>
                    </a:gs>
                    <a:gs pos="30000">
                      <a:schemeClr val="accent1"/>
                    </a:gs>
                  </a:gsLst>
                  <a:lin ang="18900000" scaled="1"/>
                  <a:tileRect/>
                </a:gradFill>
                <a:latin typeface="+mj-ea"/>
                <a:ea typeface="+mj-ea"/>
              </a:rPr>
              <a:t>请添加小标题</a:t>
            </a:r>
            <a:endParaRPr lang="zh-CN" altLang="en-US" sz="2000" dirty="0">
              <a:gradFill flip="none" rotWithShape="1">
                <a:gsLst>
                  <a:gs pos="100000">
                    <a:schemeClr val="accent2"/>
                  </a:gs>
                  <a:gs pos="30000">
                    <a:schemeClr val="accent1"/>
                  </a:gs>
                </a:gsLst>
                <a:lin ang="18900000" scaled="1"/>
                <a:tileRect/>
              </a:gradFill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116036029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0C20BD5E-479D-4213-7C0C-F4480489F424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4316185" y="-1920986"/>
            <a:ext cx="3559630" cy="578304"/>
          </a:xfrm>
          <a:prstGeom prst="rect">
            <a:avLst/>
          </a:prstGeom>
        </p:spPr>
        <p:txBody>
          <a:bodyPr/>
          <a:lstStyle/>
          <a:p>
            <a:r>
              <a:rPr lang="zh-CN" altLang="en-US" dirty="0"/>
              <a:t>整体营销方案</a:t>
            </a:r>
          </a:p>
        </p:txBody>
      </p:sp>
      <p:sp>
        <p:nvSpPr>
          <p:cNvPr id="3" name="Freeform 7">
            <a:extLst>
              <a:ext uri="{FF2B5EF4-FFF2-40B4-BE49-F238E27FC236}">
                <a16:creationId xmlns:a16="http://schemas.microsoft.com/office/drawing/2014/main" id="{26912FED-DF4D-E9B8-7222-9482302D3EAA}"/>
              </a:ext>
            </a:extLst>
          </p:cNvPr>
          <p:cNvSpPr/>
          <p:nvPr/>
        </p:nvSpPr>
        <p:spPr>
          <a:xfrm>
            <a:off x="493484" y="3018404"/>
            <a:ext cx="7630815" cy="1548559"/>
          </a:xfrm>
          <a:custGeom>
            <a:avLst/>
            <a:gdLst>
              <a:gd name="connsiteX0" fmla="*/ 0 w 6781800"/>
              <a:gd name="connsiteY0" fmla="*/ 299838 h 1215160"/>
              <a:gd name="connsiteX1" fmla="*/ 2705100 w 6781800"/>
              <a:gd name="connsiteY1" fmla="*/ 52188 h 1215160"/>
              <a:gd name="connsiteX2" fmla="*/ 5619750 w 6781800"/>
              <a:gd name="connsiteY2" fmla="*/ 1195188 h 1215160"/>
              <a:gd name="connsiteX3" fmla="*/ 6781800 w 6781800"/>
              <a:gd name="connsiteY3" fmla="*/ 757038 h 1215160"/>
              <a:gd name="connsiteX0" fmla="*/ 0 w 6038850"/>
              <a:gd name="connsiteY0" fmla="*/ 299838 h 1304686"/>
              <a:gd name="connsiteX1" fmla="*/ 2705100 w 6038850"/>
              <a:gd name="connsiteY1" fmla="*/ 52188 h 1304686"/>
              <a:gd name="connsiteX2" fmla="*/ 5619750 w 6038850"/>
              <a:gd name="connsiteY2" fmla="*/ 1195188 h 1304686"/>
              <a:gd name="connsiteX3" fmla="*/ 6038850 w 6038850"/>
              <a:gd name="connsiteY3" fmla="*/ 1176138 h 1304686"/>
              <a:gd name="connsiteX0" fmla="*/ 0 w 6038850"/>
              <a:gd name="connsiteY0" fmla="*/ 287550 h 1218694"/>
              <a:gd name="connsiteX1" fmla="*/ 2705100 w 6038850"/>
              <a:gd name="connsiteY1" fmla="*/ 39900 h 1218694"/>
              <a:gd name="connsiteX2" fmla="*/ 4832350 w 6038850"/>
              <a:gd name="connsiteY2" fmla="*/ 1005100 h 1218694"/>
              <a:gd name="connsiteX3" fmla="*/ 6038850 w 6038850"/>
              <a:gd name="connsiteY3" fmla="*/ 1163850 h 1218694"/>
              <a:gd name="connsiteX0" fmla="*/ 0 w 6038850"/>
              <a:gd name="connsiteY0" fmla="*/ 287550 h 1225494"/>
              <a:gd name="connsiteX1" fmla="*/ 2705100 w 6038850"/>
              <a:gd name="connsiteY1" fmla="*/ 39900 h 1225494"/>
              <a:gd name="connsiteX2" fmla="*/ 4832350 w 6038850"/>
              <a:gd name="connsiteY2" fmla="*/ 1005100 h 1225494"/>
              <a:gd name="connsiteX3" fmla="*/ 6038850 w 6038850"/>
              <a:gd name="connsiteY3" fmla="*/ 1163850 h 1225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38850" h="1225494">
                <a:moveTo>
                  <a:pt x="0" y="287550"/>
                </a:moveTo>
                <a:cubicBezTo>
                  <a:pt x="884237" y="89112"/>
                  <a:pt x="1899708" y="-79692"/>
                  <a:pt x="2705100" y="39900"/>
                </a:cubicBezTo>
                <a:cubicBezTo>
                  <a:pt x="3510492" y="159492"/>
                  <a:pt x="4371975" y="786025"/>
                  <a:pt x="4832350" y="1005100"/>
                </a:cubicBezTo>
                <a:cubicBezTo>
                  <a:pt x="5292725" y="1224175"/>
                  <a:pt x="5829300" y="1285558"/>
                  <a:pt x="6038850" y="1163850"/>
                </a:cubicBezTo>
              </a:path>
            </a:pathLst>
          </a:custGeom>
          <a:ln w="12700" cmpd="sng">
            <a:solidFill>
              <a:schemeClr val="accent1">
                <a:lumMod val="20000"/>
                <a:lumOff val="80000"/>
              </a:schemeClr>
            </a:solidFill>
            <a:prstDash val="dash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" name="iconfont-11255-5323814">
            <a:extLst>
              <a:ext uri="{FF2B5EF4-FFF2-40B4-BE49-F238E27FC236}">
                <a16:creationId xmlns:a16="http://schemas.microsoft.com/office/drawing/2014/main" id="{BE347DC8-7C95-D53D-2562-BD889DF106A3}"/>
              </a:ext>
            </a:extLst>
          </p:cNvPr>
          <p:cNvSpPr/>
          <p:nvPr/>
        </p:nvSpPr>
        <p:spPr>
          <a:xfrm>
            <a:off x="8188344" y="3907970"/>
            <a:ext cx="598923" cy="609685"/>
          </a:xfrm>
          <a:custGeom>
            <a:avLst/>
            <a:gdLst>
              <a:gd name="T0" fmla="*/ 10015 w 10200"/>
              <a:gd name="T1" fmla="*/ 94 h 10384"/>
              <a:gd name="T2" fmla="*/ 9551 w 10200"/>
              <a:gd name="T3" fmla="*/ 94 h 10384"/>
              <a:gd name="T4" fmla="*/ 278 w 10200"/>
              <a:gd name="T5" fmla="*/ 4773 h 10384"/>
              <a:gd name="T6" fmla="*/ 0 w 10200"/>
              <a:gd name="T7" fmla="*/ 5148 h 10384"/>
              <a:gd name="T8" fmla="*/ 186 w 10200"/>
              <a:gd name="T9" fmla="*/ 5523 h 10384"/>
              <a:gd name="T10" fmla="*/ 2411 w 10200"/>
              <a:gd name="T11" fmla="*/ 6926 h 10384"/>
              <a:gd name="T12" fmla="*/ 2968 w 10200"/>
              <a:gd name="T13" fmla="*/ 6832 h 10384"/>
              <a:gd name="T14" fmla="*/ 7882 w 10200"/>
              <a:gd name="T15" fmla="*/ 2341 h 10384"/>
              <a:gd name="T16" fmla="*/ 8069 w 10200"/>
              <a:gd name="T17" fmla="*/ 2435 h 10384"/>
              <a:gd name="T18" fmla="*/ 3616 w 10200"/>
              <a:gd name="T19" fmla="*/ 7205 h 10384"/>
              <a:gd name="T20" fmla="*/ 3524 w 10200"/>
              <a:gd name="T21" fmla="*/ 7485 h 10384"/>
              <a:gd name="T22" fmla="*/ 3524 w 10200"/>
              <a:gd name="T23" fmla="*/ 9544 h 10384"/>
              <a:gd name="T24" fmla="*/ 3801 w 10200"/>
              <a:gd name="T25" fmla="*/ 10011 h 10384"/>
              <a:gd name="T26" fmla="*/ 4265 w 10200"/>
              <a:gd name="T27" fmla="*/ 9917 h 10384"/>
              <a:gd name="T28" fmla="*/ 5379 w 10200"/>
              <a:gd name="T29" fmla="*/ 8794 h 10384"/>
              <a:gd name="T30" fmla="*/ 7604 w 10200"/>
              <a:gd name="T31" fmla="*/ 10290 h 10384"/>
              <a:gd name="T32" fmla="*/ 7881 w 10200"/>
              <a:gd name="T33" fmla="*/ 10384 h 10384"/>
              <a:gd name="T34" fmla="*/ 8068 w 10200"/>
              <a:gd name="T35" fmla="*/ 10384 h 10384"/>
              <a:gd name="T36" fmla="*/ 8345 w 10200"/>
              <a:gd name="T37" fmla="*/ 10009 h 10384"/>
              <a:gd name="T38" fmla="*/ 10200 w 10200"/>
              <a:gd name="T39" fmla="*/ 655 h 10384"/>
              <a:gd name="T40" fmla="*/ 10015 w 10200"/>
              <a:gd name="T41" fmla="*/ 94 h 10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200" h="10384">
                <a:moveTo>
                  <a:pt x="10015" y="94"/>
                </a:moveTo>
                <a:cubicBezTo>
                  <a:pt x="9829" y="0"/>
                  <a:pt x="9644" y="0"/>
                  <a:pt x="9551" y="94"/>
                </a:cubicBezTo>
                <a:lnTo>
                  <a:pt x="278" y="4773"/>
                </a:lnTo>
                <a:cubicBezTo>
                  <a:pt x="91" y="4773"/>
                  <a:pt x="0" y="4960"/>
                  <a:pt x="0" y="5148"/>
                </a:cubicBezTo>
                <a:cubicBezTo>
                  <a:pt x="0" y="5335"/>
                  <a:pt x="93" y="5523"/>
                  <a:pt x="186" y="5523"/>
                </a:cubicBezTo>
                <a:lnTo>
                  <a:pt x="2411" y="6926"/>
                </a:lnTo>
                <a:cubicBezTo>
                  <a:pt x="2597" y="7020"/>
                  <a:pt x="2782" y="7020"/>
                  <a:pt x="2968" y="6832"/>
                </a:cubicBezTo>
                <a:lnTo>
                  <a:pt x="7882" y="2341"/>
                </a:lnTo>
                <a:lnTo>
                  <a:pt x="8069" y="2435"/>
                </a:lnTo>
                <a:lnTo>
                  <a:pt x="3616" y="7205"/>
                </a:lnTo>
                <a:cubicBezTo>
                  <a:pt x="3524" y="7299"/>
                  <a:pt x="3524" y="7393"/>
                  <a:pt x="3524" y="7485"/>
                </a:cubicBezTo>
                <a:lnTo>
                  <a:pt x="3524" y="9544"/>
                </a:lnTo>
                <a:cubicBezTo>
                  <a:pt x="3524" y="9731"/>
                  <a:pt x="3616" y="9919"/>
                  <a:pt x="3801" y="10011"/>
                </a:cubicBezTo>
                <a:cubicBezTo>
                  <a:pt x="3986" y="10104"/>
                  <a:pt x="4173" y="10011"/>
                  <a:pt x="4265" y="9917"/>
                </a:cubicBezTo>
                <a:lnTo>
                  <a:pt x="5379" y="8794"/>
                </a:lnTo>
                <a:lnTo>
                  <a:pt x="7604" y="10290"/>
                </a:lnTo>
                <a:cubicBezTo>
                  <a:pt x="7696" y="10384"/>
                  <a:pt x="7790" y="10384"/>
                  <a:pt x="7881" y="10384"/>
                </a:cubicBezTo>
                <a:lnTo>
                  <a:pt x="8068" y="10384"/>
                </a:lnTo>
                <a:cubicBezTo>
                  <a:pt x="8254" y="10290"/>
                  <a:pt x="8345" y="10196"/>
                  <a:pt x="8345" y="10009"/>
                </a:cubicBezTo>
                <a:lnTo>
                  <a:pt x="10200" y="655"/>
                </a:lnTo>
                <a:cubicBezTo>
                  <a:pt x="10200" y="374"/>
                  <a:pt x="10200" y="188"/>
                  <a:pt x="10015" y="94"/>
                </a:cubicBezTo>
                <a:close/>
              </a:path>
            </a:pathLst>
          </a:custGeom>
          <a:gradFill>
            <a:gsLst>
              <a:gs pos="100000">
                <a:schemeClr val="accent3">
                  <a:lumMod val="100000"/>
                </a:schemeClr>
              </a:gs>
              <a:gs pos="3000">
                <a:schemeClr val="accent2"/>
              </a:gs>
            </a:gsLst>
            <a:lin ang="75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椭圆 24">
            <a:extLst>
              <a:ext uri="{FF2B5EF4-FFF2-40B4-BE49-F238E27FC236}">
                <a16:creationId xmlns:a16="http://schemas.microsoft.com/office/drawing/2014/main" id="{09BAA08A-A02B-3467-52FF-BBC169809C65}"/>
              </a:ext>
            </a:extLst>
          </p:cNvPr>
          <p:cNvSpPr/>
          <p:nvPr/>
        </p:nvSpPr>
        <p:spPr>
          <a:xfrm>
            <a:off x="9881943" y="1912087"/>
            <a:ext cx="870683" cy="870683"/>
          </a:xfrm>
          <a:prstGeom prst="ellipse">
            <a:avLst/>
          </a:prstGeom>
          <a:gradFill>
            <a:gsLst>
              <a:gs pos="100000">
                <a:schemeClr val="accent3"/>
              </a:gs>
              <a:gs pos="3000">
                <a:schemeClr val="accent2"/>
              </a:gs>
            </a:gsLst>
            <a:lin ang="75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文本框 26">
            <a:extLst>
              <a:ext uri="{FF2B5EF4-FFF2-40B4-BE49-F238E27FC236}">
                <a16:creationId xmlns:a16="http://schemas.microsoft.com/office/drawing/2014/main" id="{BA23E36D-9BCB-156E-95E4-4C39554FAC44}"/>
              </a:ext>
            </a:extLst>
          </p:cNvPr>
          <p:cNvSpPr txBox="1"/>
          <p:nvPr/>
        </p:nvSpPr>
        <p:spPr>
          <a:xfrm>
            <a:off x="9455509" y="2926775"/>
            <a:ext cx="172354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000" dirty="0">
                <a:gradFill flip="none" rotWithShape="1">
                  <a:gsLst>
                    <a:gs pos="100000">
                      <a:schemeClr val="accent2"/>
                    </a:gs>
                    <a:gs pos="30000">
                      <a:schemeClr val="accent1"/>
                    </a:gs>
                  </a:gsLst>
                  <a:lin ang="18900000" scaled="1"/>
                  <a:tileRect/>
                </a:gradFill>
                <a:latin typeface="+mj-ea"/>
                <a:ea typeface="+mj-ea"/>
              </a:rPr>
              <a:t>请添加小标题</a:t>
            </a:r>
          </a:p>
        </p:txBody>
      </p:sp>
      <p:sp>
        <p:nvSpPr>
          <p:cNvPr id="15" name="椭圆 14">
            <a:extLst>
              <a:ext uri="{FF2B5EF4-FFF2-40B4-BE49-F238E27FC236}">
                <a16:creationId xmlns:a16="http://schemas.microsoft.com/office/drawing/2014/main" id="{D1CB63D9-A485-F6F7-5EF6-252E786F0E1A}"/>
              </a:ext>
            </a:extLst>
          </p:cNvPr>
          <p:cNvSpPr/>
          <p:nvPr/>
        </p:nvSpPr>
        <p:spPr>
          <a:xfrm>
            <a:off x="1675932" y="2684576"/>
            <a:ext cx="681301" cy="681301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A067F530-5A67-93CF-013C-D98E4528D57F}"/>
              </a:ext>
            </a:extLst>
          </p:cNvPr>
          <p:cNvSpPr txBox="1"/>
          <p:nvPr/>
        </p:nvSpPr>
        <p:spPr>
          <a:xfrm>
            <a:off x="834011" y="3821237"/>
            <a:ext cx="2365142" cy="9164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单击此处输入你的正文，文字是您思想的提炼请尽量言简意赅的阐述观点</a:t>
            </a: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F73DF083-B19D-3220-653B-44862E6631DB}"/>
              </a:ext>
            </a:extLst>
          </p:cNvPr>
          <p:cNvSpPr txBox="1"/>
          <p:nvPr/>
        </p:nvSpPr>
        <p:spPr>
          <a:xfrm>
            <a:off x="1154807" y="3473340"/>
            <a:ext cx="172355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000" dirty="0">
                <a:gradFill flip="none" rotWithShape="1">
                  <a:gsLst>
                    <a:gs pos="100000">
                      <a:schemeClr val="accent2"/>
                    </a:gs>
                    <a:gs pos="30000">
                      <a:schemeClr val="accent1"/>
                    </a:gs>
                  </a:gsLst>
                  <a:lin ang="18900000" scaled="1"/>
                  <a:tileRect/>
                </a:gradFill>
                <a:latin typeface="+mj-ea"/>
                <a:ea typeface="+mj-ea"/>
              </a:rPr>
              <a:t>请添加小标题</a:t>
            </a:r>
          </a:p>
        </p:txBody>
      </p:sp>
      <p:sp>
        <p:nvSpPr>
          <p:cNvPr id="29" name="文本框 28">
            <a:extLst>
              <a:ext uri="{FF2B5EF4-FFF2-40B4-BE49-F238E27FC236}">
                <a16:creationId xmlns:a16="http://schemas.microsoft.com/office/drawing/2014/main" id="{0A9B0856-1851-4673-4590-2E13FFD797FA}"/>
              </a:ext>
            </a:extLst>
          </p:cNvPr>
          <p:cNvSpPr txBox="1"/>
          <p:nvPr/>
        </p:nvSpPr>
        <p:spPr>
          <a:xfrm>
            <a:off x="1747919" y="2825171"/>
            <a:ext cx="53732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dirty="0">
                <a:solidFill>
                  <a:schemeClr val="bg1"/>
                </a:solidFill>
                <a:effectLst/>
                <a:latin typeface="+mj-lt"/>
                <a:ea typeface="+mj-ea"/>
              </a:rPr>
              <a:t>01</a:t>
            </a:r>
            <a:endParaRPr lang="zh-CN" altLang="en-US" sz="2000" dirty="0">
              <a:solidFill>
                <a:schemeClr val="bg1"/>
              </a:solidFill>
              <a:effectLst/>
              <a:latin typeface="+mj-lt"/>
              <a:ea typeface="+mj-ea"/>
            </a:endParaRPr>
          </a:p>
        </p:txBody>
      </p:sp>
      <p:sp>
        <p:nvSpPr>
          <p:cNvPr id="17" name="椭圆 16">
            <a:extLst>
              <a:ext uri="{FF2B5EF4-FFF2-40B4-BE49-F238E27FC236}">
                <a16:creationId xmlns:a16="http://schemas.microsoft.com/office/drawing/2014/main" id="{B5BF3EE8-99FF-0E24-3F2E-B4365624C4E7}"/>
              </a:ext>
            </a:extLst>
          </p:cNvPr>
          <p:cNvSpPr/>
          <p:nvPr/>
        </p:nvSpPr>
        <p:spPr>
          <a:xfrm>
            <a:off x="4022620" y="2873261"/>
            <a:ext cx="681301" cy="681301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id="{9F52A348-DCB5-D025-704B-F3E92BEF29E9}"/>
              </a:ext>
            </a:extLst>
          </p:cNvPr>
          <p:cNvSpPr txBox="1"/>
          <p:nvPr/>
        </p:nvSpPr>
        <p:spPr>
          <a:xfrm>
            <a:off x="3183861" y="1856018"/>
            <a:ext cx="2358820" cy="9164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单击此处输入你的正文，文字是您思想的提炼请尽量言简意赅的阐述观点</a:t>
            </a:r>
          </a:p>
        </p:txBody>
      </p:sp>
      <p:sp>
        <p:nvSpPr>
          <p:cNvPr id="22" name="文本框 21">
            <a:extLst>
              <a:ext uri="{FF2B5EF4-FFF2-40B4-BE49-F238E27FC236}">
                <a16:creationId xmlns:a16="http://schemas.microsoft.com/office/drawing/2014/main" id="{11B510CD-98E0-231E-5D2F-EE0691B71BFB}"/>
              </a:ext>
            </a:extLst>
          </p:cNvPr>
          <p:cNvSpPr txBox="1"/>
          <p:nvPr/>
        </p:nvSpPr>
        <p:spPr>
          <a:xfrm>
            <a:off x="3501496" y="1503132"/>
            <a:ext cx="172354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000" dirty="0">
                <a:gradFill flip="none" rotWithShape="1">
                  <a:gsLst>
                    <a:gs pos="100000">
                      <a:schemeClr val="accent2"/>
                    </a:gs>
                    <a:gs pos="30000">
                      <a:schemeClr val="accent1"/>
                    </a:gs>
                  </a:gsLst>
                  <a:lin ang="18900000" scaled="1"/>
                  <a:tileRect/>
                </a:gradFill>
                <a:latin typeface="+mj-ea"/>
                <a:ea typeface="+mj-ea"/>
              </a:rPr>
              <a:t>请添加小标题</a:t>
            </a:r>
          </a:p>
        </p:txBody>
      </p:sp>
      <p:sp>
        <p:nvSpPr>
          <p:cNvPr id="30" name="文本框 29">
            <a:extLst>
              <a:ext uri="{FF2B5EF4-FFF2-40B4-BE49-F238E27FC236}">
                <a16:creationId xmlns:a16="http://schemas.microsoft.com/office/drawing/2014/main" id="{35ED69A0-EDA4-F35B-F16E-A56FD3CE7DC3}"/>
              </a:ext>
            </a:extLst>
          </p:cNvPr>
          <p:cNvSpPr txBox="1"/>
          <p:nvPr/>
        </p:nvSpPr>
        <p:spPr>
          <a:xfrm>
            <a:off x="4094607" y="3013856"/>
            <a:ext cx="53732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dirty="0">
                <a:solidFill>
                  <a:schemeClr val="bg1"/>
                </a:solidFill>
                <a:effectLst/>
                <a:latin typeface="+mj-lt"/>
                <a:ea typeface="+mj-ea"/>
              </a:rPr>
              <a:t>02</a:t>
            </a:r>
            <a:endParaRPr lang="zh-CN" altLang="en-US" sz="2000" dirty="0">
              <a:solidFill>
                <a:schemeClr val="bg1"/>
              </a:solidFill>
              <a:effectLst/>
              <a:latin typeface="+mj-lt"/>
              <a:ea typeface="+mj-ea"/>
            </a:endParaRPr>
          </a:p>
        </p:txBody>
      </p:sp>
      <p:sp>
        <p:nvSpPr>
          <p:cNvPr id="18" name="椭圆 17">
            <a:extLst>
              <a:ext uri="{FF2B5EF4-FFF2-40B4-BE49-F238E27FC236}">
                <a16:creationId xmlns:a16="http://schemas.microsoft.com/office/drawing/2014/main" id="{6820DDF7-8FD8-26B3-84FE-B2376F386881}"/>
              </a:ext>
            </a:extLst>
          </p:cNvPr>
          <p:cNvSpPr/>
          <p:nvPr/>
        </p:nvSpPr>
        <p:spPr>
          <a:xfrm>
            <a:off x="6369312" y="3955712"/>
            <a:ext cx="681301" cy="681301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文本框 22">
            <a:extLst>
              <a:ext uri="{FF2B5EF4-FFF2-40B4-BE49-F238E27FC236}">
                <a16:creationId xmlns:a16="http://schemas.microsoft.com/office/drawing/2014/main" id="{01F9B28C-59B7-17F3-E48F-1F914F1DCC74}"/>
              </a:ext>
            </a:extLst>
          </p:cNvPr>
          <p:cNvSpPr txBox="1"/>
          <p:nvPr/>
        </p:nvSpPr>
        <p:spPr>
          <a:xfrm>
            <a:off x="5527391" y="5091234"/>
            <a:ext cx="2365142" cy="9164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单击此处输入你的正文，文字是您思想的提炼请尽量言简意赅的阐述观点</a:t>
            </a:r>
          </a:p>
        </p:txBody>
      </p:sp>
      <p:sp>
        <p:nvSpPr>
          <p:cNvPr id="24" name="文本框 23">
            <a:extLst>
              <a:ext uri="{FF2B5EF4-FFF2-40B4-BE49-F238E27FC236}">
                <a16:creationId xmlns:a16="http://schemas.microsoft.com/office/drawing/2014/main" id="{239FCD49-9A9E-F55C-A4D3-1599992C8406}"/>
              </a:ext>
            </a:extLst>
          </p:cNvPr>
          <p:cNvSpPr txBox="1"/>
          <p:nvPr/>
        </p:nvSpPr>
        <p:spPr>
          <a:xfrm>
            <a:off x="5848188" y="4752862"/>
            <a:ext cx="172354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000" dirty="0">
                <a:gradFill flip="none" rotWithShape="1">
                  <a:gsLst>
                    <a:gs pos="100000">
                      <a:schemeClr val="accent2"/>
                    </a:gs>
                    <a:gs pos="30000">
                      <a:schemeClr val="accent1"/>
                    </a:gs>
                  </a:gsLst>
                  <a:lin ang="18900000" scaled="1"/>
                  <a:tileRect/>
                </a:gradFill>
                <a:latin typeface="+mj-ea"/>
                <a:ea typeface="+mj-ea"/>
              </a:rPr>
              <a:t>请添加小标题</a:t>
            </a:r>
          </a:p>
        </p:txBody>
      </p:sp>
      <p:sp>
        <p:nvSpPr>
          <p:cNvPr id="31" name="文本框 30">
            <a:extLst>
              <a:ext uri="{FF2B5EF4-FFF2-40B4-BE49-F238E27FC236}">
                <a16:creationId xmlns:a16="http://schemas.microsoft.com/office/drawing/2014/main" id="{597DAB62-638D-2E90-CB87-A89C0D0BF990}"/>
              </a:ext>
            </a:extLst>
          </p:cNvPr>
          <p:cNvSpPr txBox="1"/>
          <p:nvPr/>
        </p:nvSpPr>
        <p:spPr>
          <a:xfrm>
            <a:off x="6441299" y="4096307"/>
            <a:ext cx="53732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dirty="0">
                <a:solidFill>
                  <a:schemeClr val="bg1"/>
                </a:solidFill>
                <a:effectLst/>
                <a:latin typeface="+mj-lt"/>
                <a:ea typeface="+mj-ea"/>
              </a:rPr>
              <a:t>03</a:t>
            </a:r>
            <a:endParaRPr lang="zh-CN" altLang="en-US" sz="2000" dirty="0">
              <a:solidFill>
                <a:schemeClr val="bg1"/>
              </a:solidFill>
              <a:effectLst/>
              <a:latin typeface="+mj-lt"/>
              <a:ea typeface="+mj-ea"/>
            </a:endParaRPr>
          </a:p>
        </p:txBody>
      </p:sp>
      <p:sp>
        <p:nvSpPr>
          <p:cNvPr id="32" name="iconfont-1045-808576">
            <a:extLst>
              <a:ext uri="{FF2B5EF4-FFF2-40B4-BE49-F238E27FC236}">
                <a16:creationId xmlns:a16="http://schemas.microsoft.com/office/drawing/2014/main" id="{ABB2F1E1-ACA9-E0DE-0DD6-921D0E6CCDCA}"/>
              </a:ext>
            </a:extLst>
          </p:cNvPr>
          <p:cNvSpPr/>
          <p:nvPr/>
        </p:nvSpPr>
        <p:spPr>
          <a:xfrm>
            <a:off x="10144887" y="2154312"/>
            <a:ext cx="344792" cy="386233"/>
          </a:xfrm>
          <a:custGeom>
            <a:avLst/>
            <a:gdLst>
              <a:gd name="T0" fmla="*/ 0 w 8180"/>
              <a:gd name="T1" fmla="*/ 0 h 9162"/>
              <a:gd name="T2" fmla="*/ 327 w 8180"/>
              <a:gd name="T3" fmla="*/ 0 h 9162"/>
              <a:gd name="T4" fmla="*/ 327 w 8180"/>
              <a:gd name="T5" fmla="*/ 8835 h 9162"/>
              <a:gd name="T6" fmla="*/ 8180 w 8180"/>
              <a:gd name="T7" fmla="*/ 8835 h 9162"/>
              <a:gd name="T8" fmla="*/ 8180 w 8180"/>
              <a:gd name="T9" fmla="*/ 9162 h 9162"/>
              <a:gd name="T10" fmla="*/ 0 w 8180"/>
              <a:gd name="T11" fmla="*/ 9162 h 9162"/>
              <a:gd name="T12" fmla="*/ 0 w 8180"/>
              <a:gd name="T13" fmla="*/ 0 h 9162"/>
              <a:gd name="T14" fmla="*/ 0 w 8180"/>
              <a:gd name="T15" fmla="*/ 0 h 9162"/>
              <a:gd name="T16" fmla="*/ 2945 w 8180"/>
              <a:gd name="T17" fmla="*/ 3927 h 9162"/>
              <a:gd name="T18" fmla="*/ 2945 w 8180"/>
              <a:gd name="T19" fmla="*/ 8181 h 9162"/>
              <a:gd name="T20" fmla="*/ 981 w 8180"/>
              <a:gd name="T21" fmla="*/ 8181 h 9162"/>
              <a:gd name="T22" fmla="*/ 981 w 8180"/>
              <a:gd name="T23" fmla="*/ 5890 h 9162"/>
              <a:gd name="T24" fmla="*/ 2945 w 8180"/>
              <a:gd name="T25" fmla="*/ 3927 h 9162"/>
              <a:gd name="T26" fmla="*/ 2945 w 8180"/>
              <a:gd name="T27" fmla="*/ 3927 h 9162"/>
              <a:gd name="T28" fmla="*/ 5563 w 8180"/>
              <a:gd name="T29" fmla="*/ 4254 h 9162"/>
              <a:gd name="T30" fmla="*/ 5563 w 8180"/>
              <a:gd name="T31" fmla="*/ 8181 h 9162"/>
              <a:gd name="T32" fmla="*/ 3599 w 8180"/>
              <a:gd name="T33" fmla="*/ 8181 h 9162"/>
              <a:gd name="T34" fmla="*/ 3599 w 8180"/>
              <a:gd name="T35" fmla="*/ 3927 h 9162"/>
              <a:gd name="T36" fmla="*/ 4581 w 8180"/>
              <a:gd name="T37" fmla="*/ 5235 h 9162"/>
              <a:gd name="T38" fmla="*/ 5563 w 8180"/>
              <a:gd name="T39" fmla="*/ 4254 h 9162"/>
              <a:gd name="T40" fmla="*/ 5563 w 8180"/>
              <a:gd name="T41" fmla="*/ 4254 h 9162"/>
              <a:gd name="T42" fmla="*/ 8180 w 8180"/>
              <a:gd name="T43" fmla="*/ 2290 h 9162"/>
              <a:gd name="T44" fmla="*/ 8180 w 8180"/>
              <a:gd name="T45" fmla="*/ 8181 h 9162"/>
              <a:gd name="T46" fmla="*/ 6217 w 8180"/>
              <a:gd name="T47" fmla="*/ 8181 h 9162"/>
              <a:gd name="T48" fmla="*/ 6217 w 8180"/>
              <a:gd name="T49" fmla="*/ 3927 h 9162"/>
              <a:gd name="T50" fmla="*/ 8180 w 8180"/>
              <a:gd name="T51" fmla="*/ 2290 h 9162"/>
              <a:gd name="T52" fmla="*/ 8180 w 8180"/>
              <a:gd name="T53" fmla="*/ 2290 h 9162"/>
              <a:gd name="T54" fmla="*/ 1309 w 8180"/>
              <a:gd name="T55" fmla="*/ 4581 h 9162"/>
              <a:gd name="T56" fmla="*/ 981 w 8180"/>
              <a:gd name="T57" fmla="*/ 4254 h 9162"/>
              <a:gd name="T58" fmla="*/ 3272 w 8180"/>
              <a:gd name="T59" fmla="*/ 1963 h 9162"/>
              <a:gd name="T60" fmla="*/ 4581 w 8180"/>
              <a:gd name="T61" fmla="*/ 3272 h 9162"/>
              <a:gd name="T62" fmla="*/ 7199 w 8180"/>
              <a:gd name="T63" fmla="*/ 981 h 9162"/>
              <a:gd name="T64" fmla="*/ 6544 w 8180"/>
              <a:gd name="T65" fmla="*/ 327 h 9162"/>
              <a:gd name="T66" fmla="*/ 8180 w 8180"/>
              <a:gd name="T67" fmla="*/ 327 h 9162"/>
              <a:gd name="T68" fmla="*/ 8180 w 8180"/>
              <a:gd name="T69" fmla="*/ 1963 h 9162"/>
              <a:gd name="T70" fmla="*/ 7526 w 8180"/>
              <a:gd name="T71" fmla="*/ 1309 h 9162"/>
              <a:gd name="T72" fmla="*/ 4581 w 8180"/>
              <a:gd name="T73" fmla="*/ 3927 h 9162"/>
              <a:gd name="T74" fmla="*/ 3272 w 8180"/>
              <a:gd name="T75" fmla="*/ 2618 h 9162"/>
              <a:gd name="T76" fmla="*/ 1309 w 8180"/>
              <a:gd name="T77" fmla="*/ 4581 h 9162"/>
              <a:gd name="T78" fmla="*/ 1309 w 8180"/>
              <a:gd name="T79" fmla="*/ 4581 h 9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8180" h="9162">
                <a:moveTo>
                  <a:pt x="0" y="0"/>
                </a:moveTo>
                <a:lnTo>
                  <a:pt x="327" y="0"/>
                </a:lnTo>
                <a:lnTo>
                  <a:pt x="327" y="8835"/>
                </a:lnTo>
                <a:lnTo>
                  <a:pt x="8180" y="8835"/>
                </a:lnTo>
                <a:lnTo>
                  <a:pt x="8180" y="9162"/>
                </a:lnTo>
                <a:lnTo>
                  <a:pt x="0" y="9162"/>
                </a:lnTo>
                <a:lnTo>
                  <a:pt x="0" y="0"/>
                </a:lnTo>
                <a:close/>
                <a:moveTo>
                  <a:pt x="0" y="0"/>
                </a:moveTo>
                <a:close/>
                <a:moveTo>
                  <a:pt x="2945" y="3927"/>
                </a:moveTo>
                <a:lnTo>
                  <a:pt x="2945" y="8181"/>
                </a:lnTo>
                <a:lnTo>
                  <a:pt x="981" y="8181"/>
                </a:lnTo>
                <a:lnTo>
                  <a:pt x="981" y="5890"/>
                </a:lnTo>
                <a:lnTo>
                  <a:pt x="2945" y="3927"/>
                </a:lnTo>
                <a:close/>
                <a:moveTo>
                  <a:pt x="2945" y="3927"/>
                </a:moveTo>
                <a:close/>
                <a:moveTo>
                  <a:pt x="5563" y="4254"/>
                </a:moveTo>
                <a:lnTo>
                  <a:pt x="5563" y="8181"/>
                </a:lnTo>
                <a:lnTo>
                  <a:pt x="3599" y="8181"/>
                </a:lnTo>
                <a:lnTo>
                  <a:pt x="3599" y="3927"/>
                </a:lnTo>
                <a:lnTo>
                  <a:pt x="4581" y="5235"/>
                </a:lnTo>
                <a:lnTo>
                  <a:pt x="5563" y="4254"/>
                </a:lnTo>
                <a:close/>
                <a:moveTo>
                  <a:pt x="5563" y="4254"/>
                </a:moveTo>
                <a:close/>
                <a:moveTo>
                  <a:pt x="8180" y="2290"/>
                </a:moveTo>
                <a:lnTo>
                  <a:pt x="8180" y="8181"/>
                </a:lnTo>
                <a:lnTo>
                  <a:pt x="6217" y="8181"/>
                </a:lnTo>
                <a:lnTo>
                  <a:pt x="6217" y="3927"/>
                </a:lnTo>
                <a:lnTo>
                  <a:pt x="8180" y="2290"/>
                </a:lnTo>
                <a:close/>
                <a:moveTo>
                  <a:pt x="8180" y="2290"/>
                </a:moveTo>
                <a:close/>
                <a:moveTo>
                  <a:pt x="1309" y="4581"/>
                </a:moveTo>
                <a:lnTo>
                  <a:pt x="981" y="4254"/>
                </a:lnTo>
                <a:lnTo>
                  <a:pt x="3272" y="1963"/>
                </a:lnTo>
                <a:lnTo>
                  <a:pt x="4581" y="3272"/>
                </a:lnTo>
                <a:lnTo>
                  <a:pt x="7199" y="981"/>
                </a:lnTo>
                <a:lnTo>
                  <a:pt x="6544" y="327"/>
                </a:lnTo>
                <a:lnTo>
                  <a:pt x="8180" y="327"/>
                </a:lnTo>
                <a:lnTo>
                  <a:pt x="8180" y="1963"/>
                </a:lnTo>
                <a:lnTo>
                  <a:pt x="7526" y="1309"/>
                </a:lnTo>
                <a:lnTo>
                  <a:pt x="4581" y="3927"/>
                </a:lnTo>
                <a:lnTo>
                  <a:pt x="3272" y="2618"/>
                </a:lnTo>
                <a:lnTo>
                  <a:pt x="1309" y="4581"/>
                </a:lnTo>
                <a:close/>
                <a:moveTo>
                  <a:pt x="1309" y="4581"/>
                </a:move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矩形: 圆角 36">
            <a:extLst>
              <a:ext uri="{FF2B5EF4-FFF2-40B4-BE49-F238E27FC236}">
                <a16:creationId xmlns:a16="http://schemas.microsoft.com/office/drawing/2014/main" id="{DB10C815-AF58-B1BA-1E9E-012C3EBDA672}"/>
              </a:ext>
            </a:extLst>
          </p:cNvPr>
          <p:cNvSpPr/>
          <p:nvPr/>
        </p:nvSpPr>
        <p:spPr>
          <a:xfrm>
            <a:off x="9147285" y="3532445"/>
            <a:ext cx="2340000" cy="576000"/>
          </a:xfrm>
          <a:prstGeom prst="roundRect">
            <a:avLst>
              <a:gd name="adj" fmla="val 50000"/>
            </a:avLst>
          </a:prstGeom>
          <a:noFill/>
          <a:ln w="6350">
            <a:solidFill>
              <a:schemeClr val="accent1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38" name="矩形: 圆角 37">
            <a:extLst>
              <a:ext uri="{FF2B5EF4-FFF2-40B4-BE49-F238E27FC236}">
                <a16:creationId xmlns:a16="http://schemas.microsoft.com/office/drawing/2014/main" id="{20B7484A-8075-A7CA-CD50-9F402800378D}"/>
              </a:ext>
            </a:extLst>
          </p:cNvPr>
          <p:cNvSpPr/>
          <p:nvPr/>
        </p:nvSpPr>
        <p:spPr>
          <a:xfrm>
            <a:off x="9147285" y="4281865"/>
            <a:ext cx="2340000" cy="576000"/>
          </a:xfrm>
          <a:prstGeom prst="roundRect">
            <a:avLst>
              <a:gd name="adj" fmla="val 50000"/>
            </a:avLst>
          </a:prstGeom>
          <a:noFill/>
          <a:ln w="6350">
            <a:solidFill>
              <a:schemeClr val="accent1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9" name="矩形: 圆角 38">
            <a:extLst>
              <a:ext uri="{FF2B5EF4-FFF2-40B4-BE49-F238E27FC236}">
                <a16:creationId xmlns:a16="http://schemas.microsoft.com/office/drawing/2014/main" id="{2FA6FDAF-03E4-CF16-65A3-E1F1582F9E3A}"/>
              </a:ext>
            </a:extLst>
          </p:cNvPr>
          <p:cNvSpPr/>
          <p:nvPr/>
        </p:nvSpPr>
        <p:spPr>
          <a:xfrm>
            <a:off x="9147285" y="5031285"/>
            <a:ext cx="2340000" cy="576000"/>
          </a:xfrm>
          <a:prstGeom prst="roundRect">
            <a:avLst>
              <a:gd name="adj" fmla="val 50000"/>
            </a:avLst>
          </a:prstGeom>
          <a:noFill/>
          <a:ln w="6350">
            <a:solidFill>
              <a:schemeClr val="accent1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1" name="文本框 40">
            <a:extLst>
              <a:ext uri="{FF2B5EF4-FFF2-40B4-BE49-F238E27FC236}">
                <a16:creationId xmlns:a16="http://schemas.microsoft.com/office/drawing/2014/main" id="{A9F9AAC1-9011-0F9A-18D5-8FB7F71B44D8}"/>
              </a:ext>
            </a:extLst>
          </p:cNvPr>
          <p:cNvSpPr txBox="1"/>
          <p:nvPr/>
        </p:nvSpPr>
        <p:spPr>
          <a:xfrm>
            <a:off x="9161614" y="3604617"/>
            <a:ext cx="2311340" cy="3939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单击此处输入关键词</a:t>
            </a:r>
          </a:p>
        </p:txBody>
      </p:sp>
      <p:sp>
        <p:nvSpPr>
          <p:cNvPr id="42" name="文本框 41">
            <a:extLst>
              <a:ext uri="{FF2B5EF4-FFF2-40B4-BE49-F238E27FC236}">
                <a16:creationId xmlns:a16="http://schemas.microsoft.com/office/drawing/2014/main" id="{0796FDA5-6434-05EA-7A57-E31D57064369}"/>
              </a:ext>
            </a:extLst>
          </p:cNvPr>
          <p:cNvSpPr txBox="1"/>
          <p:nvPr/>
        </p:nvSpPr>
        <p:spPr>
          <a:xfrm>
            <a:off x="9161614" y="4354036"/>
            <a:ext cx="2311340" cy="3939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单击此处输入关键词</a:t>
            </a:r>
          </a:p>
        </p:txBody>
      </p:sp>
      <p:sp>
        <p:nvSpPr>
          <p:cNvPr id="43" name="文本框 42">
            <a:extLst>
              <a:ext uri="{FF2B5EF4-FFF2-40B4-BE49-F238E27FC236}">
                <a16:creationId xmlns:a16="http://schemas.microsoft.com/office/drawing/2014/main" id="{F6AE6FE4-6909-5859-562B-16EA5FFE19F5}"/>
              </a:ext>
            </a:extLst>
          </p:cNvPr>
          <p:cNvSpPr txBox="1"/>
          <p:nvPr/>
        </p:nvSpPr>
        <p:spPr>
          <a:xfrm>
            <a:off x="9161614" y="5103457"/>
            <a:ext cx="2311340" cy="3939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单击此处输入关键词</a:t>
            </a:r>
          </a:p>
        </p:txBody>
      </p:sp>
    </p:spTree>
    <p:extLst>
      <p:ext uri="{BB962C8B-B14F-4D97-AF65-F5344CB8AC3E}">
        <p14:creationId xmlns:p14="http://schemas.microsoft.com/office/powerpoint/2010/main" val="326043065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矩形: 圆角 19">
            <a:extLst>
              <a:ext uri="{FF2B5EF4-FFF2-40B4-BE49-F238E27FC236}">
                <a16:creationId xmlns:a16="http://schemas.microsoft.com/office/drawing/2014/main" id="{11417870-0ABD-4D33-FFA6-F5A2900FB64E}"/>
              </a:ext>
            </a:extLst>
          </p:cNvPr>
          <p:cNvSpPr/>
          <p:nvPr/>
        </p:nvSpPr>
        <p:spPr>
          <a:xfrm>
            <a:off x="671513" y="1904999"/>
            <a:ext cx="10848975" cy="3638550"/>
          </a:xfrm>
          <a:prstGeom prst="roundRect">
            <a:avLst>
              <a:gd name="adj" fmla="val 5448"/>
            </a:avLst>
          </a:prstGeom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/>
            <a:endParaRPr lang="zh-CN" altLang="en-US"/>
          </a:p>
        </p:txBody>
      </p:sp>
      <p:pic>
        <p:nvPicPr>
          <p:cNvPr id="21" name="图片 20">
            <a:extLst>
              <a:ext uri="{FF2B5EF4-FFF2-40B4-BE49-F238E27FC236}">
                <a16:creationId xmlns:a16="http://schemas.microsoft.com/office/drawing/2014/main" id="{F1E6F41A-3F27-A0F3-E52C-2F5CA13FE108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361" r="34361"/>
          <a:stretch/>
        </p:blipFill>
        <p:spPr>
          <a:xfrm>
            <a:off x="4642066" y="1629422"/>
            <a:ext cx="2907868" cy="4361804"/>
          </a:xfrm>
          <a:prstGeom prst="roundRect">
            <a:avLst>
              <a:gd name="adj" fmla="val 6817"/>
            </a:avLst>
          </a:prstGeom>
          <a:ln>
            <a:solidFill>
              <a:schemeClr val="accent3"/>
            </a:solidFill>
          </a:ln>
        </p:spPr>
      </p:pic>
      <p:sp>
        <p:nvSpPr>
          <p:cNvPr id="22" name="文本框 21">
            <a:extLst>
              <a:ext uri="{FF2B5EF4-FFF2-40B4-BE49-F238E27FC236}">
                <a16:creationId xmlns:a16="http://schemas.microsoft.com/office/drawing/2014/main" id="{AB93C7F6-A102-EFBF-AF74-674CA76C52EA}"/>
              </a:ext>
            </a:extLst>
          </p:cNvPr>
          <p:cNvSpPr txBox="1"/>
          <p:nvPr/>
        </p:nvSpPr>
        <p:spPr>
          <a:xfrm>
            <a:off x="1923070" y="2282039"/>
            <a:ext cx="95410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>
                <a:solidFill>
                  <a:schemeClr val="bg1"/>
                </a:solidFill>
                <a:latin typeface="+mj-ea"/>
                <a:ea typeface="+mj-ea"/>
              </a:rPr>
              <a:t>小标题</a:t>
            </a:r>
            <a:endParaRPr lang="en-US" sz="2000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24" name="文本框 23">
            <a:extLst>
              <a:ext uri="{FF2B5EF4-FFF2-40B4-BE49-F238E27FC236}">
                <a16:creationId xmlns:a16="http://schemas.microsoft.com/office/drawing/2014/main" id="{7714D2E9-8B4C-95C0-2818-0FF846F093FE}"/>
              </a:ext>
            </a:extLst>
          </p:cNvPr>
          <p:cNvSpPr txBox="1"/>
          <p:nvPr/>
        </p:nvSpPr>
        <p:spPr>
          <a:xfrm>
            <a:off x="1934363" y="2641161"/>
            <a:ext cx="2366470" cy="916405"/>
          </a:xfrm>
          <a:prstGeom prst="rect">
            <a:avLst/>
          </a:prstGeom>
          <a:noFill/>
          <a:effectLst/>
        </p:spPr>
        <p:txBody>
          <a:bodyPr wrap="square" lIns="91440" tIns="45720" rIns="91440" bIns="45720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30000"/>
              </a:lnSpc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</a:rPr>
              <a:t>单击此处输入你的正文，文字是您思想的提炼请尽量言简意赅的阐述观点</a:t>
            </a:r>
          </a:p>
        </p:txBody>
      </p:sp>
      <p:sp>
        <p:nvSpPr>
          <p:cNvPr id="25" name="文本框 24">
            <a:extLst>
              <a:ext uri="{FF2B5EF4-FFF2-40B4-BE49-F238E27FC236}">
                <a16:creationId xmlns:a16="http://schemas.microsoft.com/office/drawing/2014/main" id="{37890B05-E2AE-3466-1947-7DE14560C430}"/>
              </a:ext>
            </a:extLst>
          </p:cNvPr>
          <p:cNvSpPr txBox="1"/>
          <p:nvPr/>
        </p:nvSpPr>
        <p:spPr>
          <a:xfrm>
            <a:off x="1923070" y="3890343"/>
            <a:ext cx="95410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>
                <a:solidFill>
                  <a:schemeClr val="bg1"/>
                </a:solidFill>
                <a:latin typeface="+mj-ea"/>
                <a:ea typeface="+mj-ea"/>
              </a:rPr>
              <a:t>小标题</a:t>
            </a:r>
            <a:endParaRPr lang="en-US" altLang="zh-CN" sz="2000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27" name="文本框 26">
            <a:extLst>
              <a:ext uri="{FF2B5EF4-FFF2-40B4-BE49-F238E27FC236}">
                <a16:creationId xmlns:a16="http://schemas.microsoft.com/office/drawing/2014/main" id="{8B25BF85-D7D6-18E0-E16D-CF45685832AB}"/>
              </a:ext>
            </a:extLst>
          </p:cNvPr>
          <p:cNvSpPr txBox="1"/>
          <p:nvPr/>
        </p:nvSpPr>
        <p:spPr>
          <a:xfrm>
            <a:off x="1934363" y="4269936"/>
            <a:ext cx="2366470" cy="916405"/>
          </a:xfrm>
          <a:prstGeom prst="rect">
            <a:avLst/>
          </a:prstGeom>
          <a:noFill/>
          <a:effectLst/>
        </p:spPr>
        <p:txBody>
          <a:bodyPr wrap="square" lIns="91440" tIns="45720" rIns="91440" bIns="45720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30000"/>
              </a:lnSpc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</a:rPr>
              <a:t>单击此处输入你的正文，文字是您思想的提炼请尽量言简意赅的阐述观点</a:t>
            </a:r>
          </a:p>
        </p:txBody>
      </p:sp>
      <p:sp>
        <p:nvSpPr>
          <p:cNvPr id="28" name="文本框 27">
            <a:extLst>
              <a:ext uri="{FF2B5EF4-FFF2-40B4-BE49-F238E27FC236}">
                <a16:creationId xmlns:a16="http://schemas.microsoft.com/office/drawing/2014/main" id="{FC81DCD7-7E5B-C56F-C161-2884B649B7A4}"/>
              </a:ext>
            </a:extLst>
          </p:cNvPr>
          <p:cNvSpPr txBox="1"/>
          <p:nvPr/>
        </p:nvSpPr>
        <p:spPr>
          <a:xfrm>
            <a:off x="8751654" y="2282039"/>
            <a:ext cx="95410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>
                <a:solidFill>
                  <a:schemeClr val="bg1"/>
                </a:solidFill>
                <a:latin typeface="+mj-ea"/>
                <a:ea typeface="+mj-ea"/>
              </a:rPr>
              <a:t>小标题</a:t>
            </a:r>
            <a:endParaRPr lang="en-US" altLang="zh-CN" sz="2000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30" name="文本框 29">
            <a:extLst>
              <a:ext uri="{FF2B5EF4-FFF2-40B4-BE49-F238E27FC236}">
                <a16:creationId xmlns:a16="http://schemas.microsoft.com/office/drawing/2014/main" id="{BEAE7935-01EB-3A8F-6FB0-3BFE6EE5BF7F}"/>
              </a:ext>
            </a:extLst>
          </p:cNvPr>
          <p:cNvSpPr txBox="1"/>
          <p:nvPr/>
        </p:nvSpPr>
        <p:spPr>
          <a:xfrm>
            <a:off x="8762947" y="2641161"/>
            <a:ext cx="2366470" cy="916405"/>
          </a:xfrm>
          <a:prstGeom prst="rect">
            <a:avLst/>
          </a:prstGeom>
          <a:noFill/>
          <a:effectLst/>
        </p:spPr>
        <p:txBody>
          <a:bodyPr wrap="square" lIns="91440" tIns="45720" rIns="91440" bIns="45720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30000"/>
              </a:lnSpc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</a:rPr>
              <a:t>单击此处输入你的正文，文字是您思想的提炼请尽量言简意赅的阐述观点</a:t>
            </a:r>
          </a:p>
        </p:txBody>
      </p:sp>
      <p:sp>
        <p:nvSpPr>
          <p:cNvPr id="31" name="文本框 30">
            <a:extLst>
              <a:ext uri="{FF2B5EF4-FFF2-40B4-BE49-F238E27FC236}">
                <a16:creationId xmlns:a16="http://schemas.microsoft.com/office/drawing/2014/main" id="{5D870606-29FD-EEFB-0A2E-582F7E707DBD}"/>
              </a:ext>
            </a:extLst>
          </p:cNvPr>
          <p:cNvSpPr txBox="1"/>
          <p:nvPr/>
        </p:nvSpPr>
        <p:spPr>
          <a:xfrm>
            <a:off x="8751654" y="3890343"/>
            <a:ext cx="95410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>
                <a:solidFill>
                  <a:schemeClr val="bg1"/>
                </a:solidFill>
                <a:latin typeface="+mj-ea"/>
                <a:ea typeface="+mj-ea"/>
              </a:rPr>
              <a:t>小标题</a:t>
            </a:r>
            <a:endParaRPr lang="en-US" altLang="zh-CN" sz="2000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33" name="文本框 32">
            <a:extLst>
              <a:ext uri="{FF2B5EF4-FFF2-40B4-BE49-F238E27FC236}">
                <a16:creationId xmlns:a16="http://schemas.microsoft.com/office/drawing/2014/main" id="{E555CE6D-F959-6957-8393-08B1A6FABB0E}"/>
              </a:ext>
            </a:extLst>
          </p:cNvPr>
          <p:cNvSpPr txBox="1"/>
          <p:nvPr/>
        </p:nvSpPr>
        <p:spPr>
          <a:xfrm>
            <a:off x="8762947" y="4269936"/>
            <a:ext cx="2366470" cy="916405"/>
          </a:xfrm>
          <a:prstGeom prst="rect">
            <a:avLst/>
          </a:prstGeom>
          <a:noFill/>
          <a:effectLst/>
        </p:spPr>
        <p:txBody>
          <a:bodyPr wrap="square" lIns="91440" tIns="45720" rIns="91440" bIns="45720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30000"/>
              </a:lnSpc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</a:rPr>
              <a:t>单击此处输入你的正文，文字是您思想的提炼请尽量言简意赅的阐述观点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0F9ED697-FEC4-C128-1169-789776FE442D}"/>
              </a:ext>
            </a:extLst>
          </p:cNvPr>
          <p:cNvGrpSpPr/>
          <p:nvPr/>
        </p:nvGrpSpPr>
        <p:grpSpPr>
          <a:xfrm>
            <a:off x="1311290" y="2351278"/>
            <a:ext cx="528333" cy="528333"/>
            <a:chOff x="1311290" y="2179828"/>
            <a:chExt cx="528333" cy="528333"/>
          </a:xfrm>
        </p:grpSpPr>
        <p:sp>
          <p:nvSpPr>
            <p:cNvPr id="23" name="椭圆 22">
              <a:extLst>
                <a:ext uri="{FF2B5EF4-FFF2-40B4-BE49-F238E27FC236}">
                  <a16:creationId xmlns:a16="http://schemas.microsoft.com/office/drawing/2014/main" id="{EB09043F-5BAF-E32E-D9AA-4DD2B414F880}"/>
                </a:ext>
              </a:extLst>
            </p:cNvPr>
            <p:cNvSpPr/>
            <p:nvPr/>
          </p:nvSpPr>
          <p:spPr>
            <a:xfrm>
              <a:off x="1311290" y="2179828"/>
              <a:ext cx="528333" cy="52833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4981" tIns="37490" rIns="74981" bIns="37490" rtlCol="0" anchor="ctr"/>
            <a:lstStyle/>
            <a:p>
              <a:pPr algn="ctr"/>
              <a:endParaRPr lang="en-US" sz="1476">
                <a:solidFill>
                  <a:schemeClr val="bg1"/>
                </a:solidFill>
              </a:endParaRPr>
            </a:p>
          </p:txBody>
        </p:sp>
        <p:sp>
          <p:nvSpPr>
            <p:cNvPr id="40" name="iconfont-11255-5323814">
              <a:extLst>
                <a:ext uri="{FF2B5EF4-FFF2-40B4-BE49-F238E27FC236}">
                  <a16:creationId xmlns:a16="http://schemas.microsoft.com/office/drawing/2014/main" id="{C4234D1F-8B97-514D-B8B7-0919857A1C33}"/>
                </a:ext>
              </a:extLst>
            </p:cNvPr>
            <p:cNvSpPr/>
            <p:nvPr/>
          </p:nvSpPr>
          <p:spPr>
            <a:xfrm>
              <a:off x="1454753" y="2288783"/>
              <a:ext cx="241406" cy="310424"/>
            </a:xfrm>
            <a:custGeom>
              <a:avLst/>
              <a:gdLst>
                <a:gd name="connsiteX0" fmla="*/ 61567 w 439990"/>
                <a:gd name="connsiteY0" fmla="*/ 366119 h 565782"/>
                <a:gd name="connsiteX1" fmla="*/ 68358 w 439990"/>
                <a:gd name="connsiteY1" fmla="*/ 366119 h 565782"/>
                <a:gd name="connsiteX2" fmla="*/ 183142 w 439990"/>
                <a:gd name="connsiteY2" fmla="*/ 477995 h 565782"/>
                <a:gd name="connsiteX3" fmla="*/ 219519 w 439990"/>
                <a:gd name="connsiteY3" fmla="*/ 489796 h 565782"/>
                <a:gd name="connsiteX4" fmla="*/ 257511 w 439990"/>
                <a:gd name="connsiteY4" fmla="*/ 476540 h 565782"/>
                <a:gd name="connsiteX5" fmla="*/ 368093 w 439990"/>
                <a:gd name="connsiteY5" fmla="*/ 366119 h 565782"/>
                <a:gd name="connsiteX6" fmla="*/ 377471 w 439990"/>
                <a:gd name="connsiteY6" fmla="*/ 366119 h 565782"/>
                <a:gd name="connsiteX7" fmla="*/ 409805 w 439990"/>
                <a:gd name="connsiteY7" fmla="*/ 392148 h 565782"/>
                <a:gd name="connsiteX8" fmla="*/ 439228 w 439990"/>
                <a:gd name="connsiteY8" fmla="*/ 525364 h 565782"/>
                <a:gd name="connsiteX9" fmla="*/ 439988 w 439990"/>
                <a:gd name="connsiteY9" fmla="*/ 532122 h 565782"/>
                <a:gd name="connsiteX10" fmla="*/ 407057 w 439990"/>
                <a:gd name="connsiteY10" fmla="*/ 565782 h 565782"/>
                <a:gd name="connsiteX11" fmla="*/ 33113 w 439990"/>
                <a:gd name="connsiteY11" fmla="*/ 565782 h 565782"/>
                <a:gd name="connsiteX12" fmla="*/ 26033 w 439990"/>
                <a:gd name="connsiteY12" fmla="*/ 565006 h 565782"/>
                <a:gd name="connsiteX13" fmla="*/ 779 w 439990"/>
                <a:gd name="connsiteY13" fmla="*/ 525527 h 565782"/>
                <a:gd name="connsiteX14" fmla="*/ 29233 w 439990"/>
                <a:gd name="connsiteY14" fmla="*/ 392472 h 565782"/>
                <a:gd name="connsiteX15" fmla="*/ 61567 w 439990"/>
                <a:gd name="connsiteY15" fmla="*/ 366119 h 565782"/>
                <a:gd name="connsiteX16" fmla="*/ 220166 w 439990"/>
                <a:gd name="connsiteY16" fmla="*/ 108094 h 565782"/>
                <a:gd name="connsiteX17" fmla="*/ 149031 w 439990"/>
                <a:gd name="connsiteY17" fmla="*/ 179227 h 565782"/>
                <a:gd name="connsiteX18" fmla="*/ 149031 w 439990"/>
                <a:gd name="connsiteY18" fmla="*/ 179390 h 565782"/>
                <a:gd name="connsiteX19" fmla="*/ 220166 w 439990"/>
                <a:gd name="connsiteY19" fmla="*/ 250524 h 565782"/>
                <a:gd name="connsiteX20" fmla="*/ 220327 w 439990"/>
                <a:gd name="connsiteY20" fmla="*/ 250524 h 565782"/>
                <a:gd name="connsiteX21" fmla="*/ 291301 w 439990"/>
                <a:gd name="connsiteY21" fmla="*/ 179227 h 565782"/>
                <a:gd name="connsiteX22" fmla="*/ 220166 w 439990"/>
                <a:gd name="connsiteY22" fmla="*/ 108094 h 565782"/>
                <a:gd name="connsiteX23" fmla="*/ 220263 w 439990"/>
                <a:gd name="connsiteY23" fmla="*/ 0 h 565782"/>
                <a:gd name="connsiteX24" fmla="*/ 399457 w 439990"/>
                <a:gd name="connsiteY24" fmla="*/ 179712 h 565782"/>
                <a:gd name="connsiteX25" fmla="*/ 232937 w 439990"/>
                <a:gd name="connsiteY25" fmla="*/ 445175 h 565782"/>
                <a:gd name="connsiteX26" fmla="*/ 206908 w 439990"/>
                <a:gd name="connsiteY26" fmla="*/ 445175 h 565782"/>
                <a:gd name="connsiteX27" fmla="*/ 41682 w 439990"/>
                <a:gd name="connsiteY27" fmla="*/ 198305 h 565782"/>
                <a:gd name="connsiteX28" fmla="*/ 200441 w 439990"/>
                <a:gd name="connsiteY28" fmla="*/ 1067 h 565782"/>
                <a:gd name="connsiteX29" fmla="*/ 220263 w 439990"/>
                <a:gd name="connsiteY29" fmla="*/ 0 h 565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39990" h="565782">
                  <a:moveTo>
                    <a:pt x="61567" y="366119"/>
                  </a:moveTo>
                  <a:lnTo>
                    <a:pt x="68358" y="366119"/>
                  </a:lnTo>
                  <a:cubicBezTo>
                    <a:pt x="100917" y="408849"/>
                    <a:pt x="139590" y="446550"/>
                    <a:pt x="183142" y="477995"/>
                  </a:cubicBezTo>
                  <a:cubicBezTo>
                    <a:pt x="193732" y="485626"/>
                    <a:pt x="206457" y="489749"/>
                    <a:pt x="219519" y="489796"/>
                  </a:cubicBezTo>
                  <a:cubicBezTo>
                    <a:pt x="233308" y="489781"/>
                    <a:pt x="246695" y="485108"/>
                    <a:pt x="257511" y="476540"/>
                  </a:cubicBezTo>
                  <a:cubicBezTo>
                    <a:pt x="299093" y="444771"/>
                    <a:pt x="336277" y="407653"/>
                    <a:pt x="368093" y="366119"/>
                  </a:cubicBezTo>
                  <a:lnTo>
                    <a:pt x="377471" y="366119"/>
                  </a:lnTo>
                  <a:cubicBezTo>
                    <a:pt x="392991" y="366200"/>
                    <a:pt x="406410" y="376999"/>
                    <a:pt x="409805" y="392148"/>
                  </a:cubicBezTo>
                  <a:lnTo>
                    <a:pt x="439228" y="525364"/>
                  </a:lnTo>
                  <a:cubicBezTo>
                    <a:pt x="439713" y="527579"/>
                    <a:pt x="439973" y="529843"/>
                    <a:pt x="439988" y="532122"/>
                  </a:cubicBezTo>
                  <a:cubicBezTo>
                    <a:pt x="440198" y="550504"/>
                    <a:pt x="425454" y="565589"/>
                    <a:pt x="407057" y="565782"/>
                  </a:cubicBezTo>
                  <a:lnTo>
                    <a:pt x="33113" y="565782"/>
                  </a:lnTo>
                  <a:cubicBezTo>
                    <a:pt x="30736" y="565782"/>
                    <a:pt x="28360" y="565522"/>
                    <a:pt x="26033" y="565006"/>
                  </a:cubicBezTo>
                  <a:cubicBezTo>
                    <a:pt x="8152" y="561077"/>
                    <a:pt x="-3149" y="543406"/>
                    <a:pt x="779" y="525527"/>
                  </a:cubicBezTo>
                  <a:lnTo>
                    <a:pt x="29233" y="392472"/>
                  </a:lnTo>
                  <a:cubicBezTo>
                    <a:pt x="32548" y="377227"/>
                    <a:pt x="45967" y="366298"/>
                    <a:pt x="61567" y="366119"/>
                  </a:cubicBezTo>
                  <a:close/>
                  <a:moveTo>
                    <a:pt x="220166" y="108094"/>
                  </a:moveTo>
                  <a:cubicBezTo>
                    <a:pt x="180880" y="108094"/>
                    <a:pt x="149031" y="139942"/>
                    <a:pt x="149031" y="179227"/>
                  </a:cubicBezTo>
                  <a:cubicBezTo>
                    <a:pt x="149031" y="179276"/>
                    <a:pt x="149031" y="179340"/>
                    <a:pt x="149031" y="179390"/>
                  </a:cubicBezTo>
                  <a:cubicBezTo>
                    <a:pt x="149031" y="218674"/>
                    <a:pt x="180880" y="250524"/>
                    <a:pt x="220166" y="250524"/>
                  </a:cubicBezTo>
                  <a:lnTo>
                    <a:pt x="220327" y="250524"/>
                  </a:lnTo>
                  <a:cubicBezTo>
                    <a:pt x="259613" y="250426"/>
                    <a:pt x="291397" y="218513"/>
                    <a:pt x="291301" y="179227"/>
                  </a:cubicBezTo>
                  <a:cubicBezTo>
                    <a:pt x="291301" y="139942"/>
                    <a:pt x="259450" y="108094"/>
                    <a:pt x="220166" y="108094"/>
                  </a:cubicBezTo>
                  <a:close/>
                  <a:moveTo>
                    <a:pt x="220263" y="0"/>
                  </a:moveTo>
                  <a:cubicBezTo>
                    <a:pt x="319381" y="146"/>
                    <a:pt x="399603" y="80609"/>
                    <a:pt x="399457" y="179712"/>
                  </a:cubicBezTo>
                  <a:cubicBezTo>
                    <a:pt x="399457" y="304845"/>
                    <a:pt x="273840" y="412841"/>
                    <a:pt x="232937" y="445175"/>
                  </a:cubicBezTo>
                  <a:cubicBezTo>
                    <a:pt x="225226" y="450963"/>
                    <a:pt x="214621" y="450963"/>
                    <a:pt x="206908" y="445175"/>
                  </a:cubicBezTo>
                  <a:cubicBezTo>
                    <a:pt x="167622" y="416721"/>
                    <a:pt x="52513" y="323438"/>
                    <a:pt x="41682" y="198305"/>
                  </a:cubicBezTo>
                  <a:cubicBezTo>
                    <a:pt x="33922" y="100866"/>
                    <a:pt x="103585" y="14308"/>
                    <a:pt x="200441" y="1067"/>
                  </a:cubicBezTo>
                  <a:cubicBezTo>
                    <a:pt x="207022" y="339"/>
                    <a:pt x="213650" y="-15"/>
                    <a:pt x="220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4981" tIns="37490" rIns="74981" bIns="37490"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1476"/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id="{FB618DBA-342B-AAE5-B16D-251D64B44931}"/>
              </a:ext>
            </a:extLst>
          </p:cNvPr>
          <p:cNvGrpSpPr/>
          <p:nvPr/>
        </p:nvGrpSpPr>
        <p:grpSpPr>
          <a:xfrm>
            <a:off x="1311290" y="3978632"/>
            <a:ext cx="528333" cy="528333"/>
            <a:chOff x="1311290" y="3788132"/>
            <a:chExt cx="528333" cy="528333"/>
          </a:xfrm>
        </p:grpSpPr>
        <p:sp>
          <p:nvSpPr>
            <p:cNvPr id="26" name="椭圆 25">
              <a:extLst>
                <a:ext uri="{FF2B5EF4-FFF2-40B4-BE49-F238E27FC236}">
                  <a16:creationId xmlns:a16="http://schemas.microsoft.com/office/drawing/2014/main" id="{A3C0DC6F-0B70-9FA9-A19F-84FB3A1D4C49}"/>
                </a:ext>
              </a:extLst>
            </p:cNvPr>
            <p:cNvSpPr/>
            <p:nvPr/>
          </p:nvSpPr>
          <p:spPr>
            <a:xfrm>
              <a:off x="1311290" y="3788132"/>
              <a:ext cx="528333" cy="52833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4981" tIns="37490" rIns="74981" bIns="37490" rtlCol="0" anchor="ctr"/>
            <a:lstStyle/>
            <a:p>
              <a:pPr algn="ctr"/>
              <a:endParaRPr lang="en-US" sz="1476" b="1">
                <a:solidFill>
                  <a:schemeClr val="bg1"/>
                </a:solidFill>
              </a:endParaRPr>
            </a:p>
          </p:txBody>
        </p:sp>
        <p:sp>
          <p:nvSpPr>
            <p:cNvPr id="41" name="iconfont-11253-5330839">
              <a:extLst>
                <a:ext uri="{FF2B5EF4-FFF2-40B4-BE49-F238E27FC236}">
                  <a16:creationId xmlns:a16="http://schemas.microsoft.com/office/drawing/2014/main" id="{BF09E524-5739-18C9-DBDC-A3017C9943FC}"/>
                </a:ext>
              </a:extLst>
            </p:cNvPr>
            <p:cNvSpPr/>
            <p:nvPr/>
          </p:nvSpPr>
          <p:spPr>
            <a:xfrm>
              <a:off x="1407564" y="3904353"/>
              <a:ext cx="335784" cy="295890"/>
            </a:xfrm>
            <a:custGeom>
              <a:avLst/>
              <a:gdLst>
                <a:gd name="connsiteX0" fmla="*/ 387040 w 681631"/>
                <a:gd name="connsiteY0" fmla="*/ 518313 h 600649"/>
                <a:gd name="connsiteX1" fmla="*/ 398517 w 681631"/>
                <a:gd name="connsiteY1" fmla="*/ 518313 h 600649"/>
                <a:gd name="connsiteX2" fmla="*/ 444756 w 681631"/>
                <a:gd name="connsiteY2" fmla="*/ 564876 h 600649"/>
                <a:gd name="connsiteX3" fmla="*/ 444802 w 681631"/>
                <a:gd name="connsiteY3" fmla="*/ 564923 h 600649"/>
                <a:gd name="connsiteX4" fmla="*/ 444756 w 681631"/>
                <a:gd name="connsiteY4" fmla="*/ 576353 h 600649"/>
                <a:gd name="connsiteX5" fmla="*/ 428589 w 681631"/>
                <a:gd name="connsiteY5" fmla="*/ 592520 h 600649"/>
                <a:gd name="connsiteX6" fmla="*/ 423738 w 681631"/>
                <a:gd name="connsiteY6" fmla="*/ 594784 h 600649"/>
                <a:gd name="connsiteX7" fmla="*/ 373460 w 681631"/>
                <a:gd name="connsiteY7" fmla="*/ 600604 h 600649"/>
                <a:gd name="connsiteX8" fmla="*/ 371930 w 681631"/>
                <a:gd name="connsiteY8" fmla="*/ 600619 h 600649"/>
                <a:gd name="connsiteX9" fmla="*/ 364567 w 681631"/>
                <a:gd name="connsiteY9" fmla="*/ 591873 h 600649"/>
                <a:gd name="connsiteX10" fmla="*/ 368609 w 681631"/>
                <a:gd name="connsiteY10" fmla="*/ 539655 h 600649"/>
                <a:gd name="connsiteX11" fmla="*/ 370873 w 681631"/>
                <a:gd name="connsiteY11" fmla="*/ 534480 h 600649"/>
                <a:gd name="connsiteX12" fmla="*/ 121255 w 681631"/>
                <a:gd name="connsiteY12" fmla="*/ 376529 h 600649"/>
                <a:gd name="connsiteX13" fmla="*/ 412261 w 681631"/>
                <a:gd name="connsiteY13" fmla="*/ 376529 h 600649"/>
                <a:gd name="connsiteX14" fmla="*/ 432469 w 681631"/>
                <a:gd name="connsiteY14" fmla="*/ 396739 h 600649"/>
                <a:gd name="connsiteX15" fmla="*/ 412261 w 681631"/>
                <a:gd name="connsiteY15" fmla="*/ 416947 h 600649"/>
                <a:gd name="connsiteX16" fmla="*/ 121255 w 681631"/>
                <a:gd name="connsiteY16" fmla="*/ 416947 h 600649"/>
                <a:gd name="connsiteX17" fmla="*/ 101045 w 681631"/>
                <a:gd name="connsiteY17" fmla="*/ 396739 h 600649"/>
                <a:gd name="connsiteX18" fmla="*/ 121255 w 681631"/>
                <a:gd name="connsiteY18" fmla="*/ 376529 h 600649"/>
                <a:gd name="connsiteX19" fmla="*/ 557600 w 681631"/>
                <a:gd name="connsiteY19" fmla="*/ 347106 h 600649"/>
                <a:gd name="connsiteX20" fmla="*/ 569079 w 681631"/>
                <a:gd name="connsiteY20" fmla="*/ 347106 h 600649"/>
                <a:gd name="connsiteX21" fmla="*/ 615479 w 681631"/>
                <a:gd name="connsiteY21" fmla="*/ 393504 h 600649"/>
                <a:gd name="connsiteX22" fmla="*/ 615318 w 681631"/>
                <a:gd name="connsiteY22" fmla="*/ 404822 h 600649"/>
                <a:gd name="connsiteX23" fmla="*/ 485982 w 681631"/>
                <a:gd name="connsiteY23" fmla="*/ 534157 h 600649"/>
                <a:gd name="connsiteX24" fmla="*/ 485634 w 681631"/>
                <a:gd name="connsiteY24" fmla="*/ 534514 h 600649"/>
                <a:gd name="connsiteX25" fmla="*/ 474664 w 681631"/>
                <a:gd name="connsiteY25" fmla="*/ 534157 h 600649"/>
                <a:gd name="connsiteX26" fmla="*/ 428265 w 681631"/>
                <a:gd name="connsiteY26" fmla="*/ 487758 h 600649"/>
                <a:gd name="connsiteX27" fmla="*/ 427918 w 681631"/>
                <a:gd name="connsiteY27" fmla="*/ 487403 h 600649"/>
                <a:gd name="connsiteX28" fmla="*/ 428265 w 681631"/>
                <a:gd name="connsiteY28" fmla="*/ 476442 h 600649"/>
                <a:gd name="connsiteX29" fmla="*/ 282925 w 681631"/>
                <a:gd name="connsiteY29" fmla="*/ 295047 h 600649"/>
                <a:gd name="connsiteX30" fmla="*/ 476928 w 681631"/>
                <a:gd name="connsiteY30" fmla="*/ 295047 h 600649"/>
                <a:gd name="connsiteX31" fmla="*/ 497137 w 681631"/>
                <a:gd name="connsiteY31" fmla="*/ 315257 h 600649"/>
                <a:gd name="connsiteX32" fmla="*/ 476928 w 681631"/>
                <a:gd name="connsiteY32" fmla="*/ 335466 h 600649"/>
                <a:gd name="connsiteX33" fmla="*/ 282925 w 681631"/>
                <a:gd name="connsiteY33" fmla="*/ 335466 h 600649"/>
                <a:gd name="connsiteX34" fmla="*/ 262715 w 681631"/>
                <a:gd name="connsiteY34" fmla="*/ 315257 h 600649"/>
                <a:gd name="connsiteX35" fmla="*/ 282925 w 681631"/>
                <a:gd name="connsiteY35" fmla="*/ 295047 h 600649"/>
                <a:gd name="connsiteX36" fmla="*/ 621184 w 681631"/>
                <a:gd name="connsiteY36" fmla="*/ 283197 h 600649"/>
                <a:gd name="connsiteX37" fmla="*/ 632615 w 681631"/>
                <a:gd name="connsiteY37" fmla="*/ 283246 h 600649"/>
                <a:gd name="connsiteX38" fmla="*/ 679015 w 681631"/>
                <a:gd name="connsiteY38" fmla="*/ 329646 h 600649"/>
                <a:gd name="connsiteX39" fmla="*/ 679339 w 681631"/>
                <a:gd name="connsiteY39" fmla="*/ 329646 h 600649"/>
                <a:gd name="connsiteX40" fmla="*/ 679680 w 681631"/>
                <a:gd name="connsiteY40" fmla="*/ 330000 h 600649"/>
                <a:gd name="connsiteX41" fmla="*/ 679015 w 681631"/>
                <a:gd name="connsiteY41" fmla="*/ 340962 h 600649"/>
                <a:gd name="connsiteX42" fmla="*/ 654602 w 681631"/>
                <a:gd name="connsiteY42" fmla="*/ 365374 h 600649"/>
                <a:gd name="connsiteX43" fmla="*/ 654256 w 681631"/>
                <a:gd name="connsiteY43" fmla="*/ 365731 h 600649"/>
                <a:gd name="connsiteX44" fmla="*/ 643286 w 681631"/>
                <a:gd name="connsiteY44" fmla="*/ 365374 h 600649"/>
                <a:gd name="connsiteX45" fmla="*/ 596887 w 681631"/>
                <a:gd name="connsiteY45" fmla="*/ 318974 h 600649"/>
                <a:gd name="connsiteX46" fmla="*/ 596539 w 681631"/>
                <a:gd name="connsiteY46" fmla="*/ 318620 h 600649"/>
                <a:gd name="connsiteX47" fmla="*/ 596887 w 681631"/>
                <a:gd name="connsiteY47" fmla="*/ 307658 h 600649"/>
                <a:gd name="connsiteX48" fmla="*/ 621138 w 681631"/>
                <a:gd name="connsiteY48" fmla="*/ 283246 h 600649"/>
                <a:gd name="connsiteX49" fmla="*/ 621184 w 681631"/>
                <a:gd name="connsiteY49" fmla="*/ 283197 h 600649"/>
                <a:gd name="connsiteX50" fmla="*/ 476928 w 681631"/>
                <a:gd name="connsiteY50" fmla="*/ 214212 h 600649"/>
                <a:gd name="connsiteX51" fmla="*/ 477584 w 681631"/>
                <a:gd name="connsiteY51" fmla="*/ 214229 h 600649"/>
                <a:gd name="connsiteX52" fmla="*/ 497137 w 681631"/>
                <a:gd name="connsiteY52" fmla="*/ 235069 h 600649"/>
                <a:gd name="connsiteX53" fmla="*/ 476928 w 681631"/>
                <a:gd name="connsiteY53" fmla="*/ 255277 h 600649"/>
                <a:gd name="connsiteX54" fmla="*/ 282925 w 681631"/>
                <a:gd name="connsiteY54" fmla="*/ 255277 h 600649"/>
                <a:gd name="connsiteX55" fmla="*/ 262715 w 681631"/>
                <a:gd name="connsiteY55" fmla="*/ 235069 h 600649"/>
                <a:gd name="connsiteX56" fmla="*/ 282925 w 681631"/>
                <a:gd name="connsiteY56" fmla="*/ 214859 h 600649"/>
                <a:gd name="connsiteX57" fmla="*/ 476928 w 681631"/>
                <a:gd name="connsiteY57" fmla="*/ 214859 h 600649"/>
                <a:gd name="connsiteX58" fmla="*/ 129338 w 681631"/>
                <a:gd name="connsiteY58" fmla="*/ 210171 h 600649"/>
                <a:gd name="connsiteX59" fmla="*/ 194005 w 681631"/>
                <a:gd name="connsiteY59" fmla="*/ 210171 h 600649"/>
                <a:gd name="connsiteX60" fmla="*/ 210172 w 681631"/>
                <a:gd name="connsiteY60" fmla="*/ 226338 h 600649"/>
                <a:gd name="connsiteX61" fmla="*/ 210172 w 681631"/>
                <a:gd name="connsiteY61" fmla="*/ 307173 h 600649"/>
                <a:gd name="connsiteX62" fmla="*/ 194005 w 681631"/>
                <a:gd name="connsiteY62" fmla="*/ 323340 h 600649"/>
                <a:gd name="connsiteX63" fmla="*/ 129338 w 681631"/>
                <a:gd name="connsiteY63" fmla="*/ 323340 h 600649"/>
                <a:gd name="connsiteX64" fmla="*/ 113171 w 681631"/>
                <a:gd name="connsiteY64" fmla="*/ 307173 h 600649"/>
                <a:gd name="connsiteX65" fmla="*/ 113171 w 681631"/>
                <a:gd name="connsiteY65" fmla="*/ 226338 h 600649"/>
                <a:gd name="connsiteX66" fmla="*/ 129338 w 681631"/>
                <a:gd name="connsiteY66" fmla="*/ 210171 h 600649"/>
                <a:gd name="connsiteX67" fmla="*/ 194004 w 681631"/>
                <a:gd name="connsiteY67" fmla="*/ 56585 h 600649"/>
                <a:gd name="connsiteX68" fmla="*/ 169755 w 681631"/>
                <a:gd name="connsiteY68" fmla="*/ 80835 h 600649"/>
                <a:gd name="connsiteX69" fmla="*/ 194004 w 681631"/>
                <a:gd name="connsiteY69" fmla="*/ 105086 h 600649"/>
                <a:gd name="connsiteX70" fmla="*/ 258672 w 681631"/>
                <a:gd name="connsiteY70" fmla="*/ 105086 h 600649"/>
                <a:gd name="connsiteX71" fmla="*/ 282924 w 681631"/>
                <a:gd name="connsiteY71" fmla="*/ 80835 h 600649"/>
                <a:gd name="connsiteX72" fmla="*/ 258672 w 681631"/>
                <a:gd name="connsiteY72" fmla="*/ 56585 h 600649"/>
                <a:gd name="connsiteX73" fmla="*/ 97002 w 681631"/>
                <a:gd name="connsiteY73" fmla="*/ 48501 h 600649"/>
                <a:gd name="connsiteX74" fmla="*/ 64668 w 681631"/>
                <a:gd name="connsiteY74" fmla="*/ 80835 h 600649"/>
                <a:gd name="connsiteX75" fmla="*/ 97002 w 681631"/>
                <a:gd name="connsiteY75" fmla="*/ 113169 h 600649"/>
                <a:gd name="connsiteX76" fmla="*/ 129336 w 681631"/>
                <a:gd name="connsiteY76" fmla="*/ 80835 h 600649"/>
                <a:gd name="connsiteX77" fmla="*/ 97002 w 681631"/>
                <a:gd name="connsiteY77" fmla="*/ 48501 h 600649"/>
                <a:gd name="connsiteX78" fmla="*/ 64668 w 681631"/>
                <a:gd name="connsiteY78" fmla="*/ 0 h 600649"/>
                <a:gd name="connsiteX79" fmla="*/ 517344 w 681631"/>
                <a:gd name="connsiteY79" fmla="*/ 0 h 600649"/>
                <a:gd name="connsiteX80" fmla="*/ 582012 w 681631"/>
                <a:gd name="connsiteY80" fmla="*/ 64668 h 600649"/>
                <a:gd name="connsiteX81" fmla="*/ 582012 w 681631"/>
                <a:gd name="connsiteY81" fmla="*/ 265624 h 600649"/>
                <a:gd name="connsiteX82" fmla="*/ 517344 w 681631"/>
                <a:gd name="connsiteY82" fmla="*/ 330292 h 600649"/>
                <a:gd name="connsiteX83" fmla="*/ 517344 w 681631"/>
                <a:gd name="connsiteY83" fmla="*/ 177837 h 600649"/>
                <a:gd name="connsiteX84" fmla="*/ 501177 w 681631"/>
                <a:gd name="connsiteY84" fmla="*/ 161670 h 600649"/>
                <a:gd name="connsiteX85" fmla="*/ 80835 w 681631"/>
                <a:gd name="connsiteY85" fmla="*/ 161670 h 600649"/>
                <a:gd name="connsiteX86" fmla="*/ 64668 w 681631"/>
                <a:gd name="connsiteY86" fmla="*/ 177837 h 600649"/>
                <a:gd name="connsiteX87" fmla="*/ 64668 w 681631"/>
                <a:gd name="connsiteY87" fmla="*/ 452676 h 600649"/>
                <a:gd name="connsiteX88" fmla="*/ 80835 w 681631"/>
                <a:gd name="connsiteY88" fmla="*/ 468843 h 600649"/>
                <a:gd name="connsiteX89" fmla="*/ 378793 w 681631"/>
                <a:gd name="connsiteY89" fmla="*/ 468843 h 600649"/>
                <a:gd name="connsiteX90" fmla="*/ 364081 w 681631"/>
                <a:gd name="connsiteY90" fmla="*/ 483392 h 600649"/>
                <a:gd name="connsiteX91" fmla="*/ 341933 w 681631"/>
                <a:gd name="connsiteY91" fmla="*/ 505542 h 600649"/>
                <a:gd name="connsiteX92" fmla="*/ 328514 w 681631"/>
                <a:gd name="connsiteY92" fmla="*/ 533511 h 600649"/>
                <a:gd name="connsiteX93" fmla="*/ 64668 w 681631"/>
                <a:gd name="connsiteY93" fmla="*/ 533511 h 600649"/>
                <a:gd name="connsiteX94" fmla="*/ 0 w 681631"/>
                <a:gd name="connsiteY94" fmla="*/ 468843 h 600649"/>
                <a:gd name="connsiteX95" fmla="*/ 0 w 681631"/>
                <a:gd name="connsiteY95" fmla="*/ 64668 h 600649"/>
                <a:gd name="connsiteX96" fmla="*/ 64668 w 681631"/>
                <a:gd name="connsiteY96" fmla="*/ 0 h 60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681631" h="600649">
                  <a:moveTo>
                    <a:pt x="387040" y="518313"/>
                  </a:moveTo>
                  <a:cubicBezTo>
                    <a:pt x="390238" y="515210"/>
                    <a:pt x="395320" y="515210"/>
                    <a:pt x="398517" y="518313"/>
                  </a:cubicBezTo>
                  <a:lnTo>
                    <a:pt x="444756" y="564876"/>
                  </a:lnTo>
                  <a:cubicBezTo>
                    <a:pt x="444771" y="564891"/>
                    <a:pt x="444786" y="564906"/>
                    <a:pt x="444802" y="564923"/>
                  </a:cubicBezTo>
                  <a:cubicBezTo>
                    <a:pt x="447947" y="568092"/>
                    <a:pt x="447926" y="573216"/>
                    <a:pt x="444756" y="576353"/>
                  </a:cubicBezTo>
                  <a:lnTo>
                    <a:pt x="428589" y="592520"/>
                  </a:lnTo>
                  <a:cubicBezTo>
                    <a:pt x="427283" y="593813"/>
                    <a:pt x="425569" y="594623"/>
                    <a:pt x="423738" y="594784"/>
                  </a:cubicBezTo>
                  <a:lnTo>
                    <a:pt x="373460" y="600604"/>
                  </a:lnTo>
                  <a:cubicBezTo>
                    <a:pt x="372951" y="600652"/>
                    <a:pt x="372438" y="600669"/>
                    <a:pt x="371930" y="600619"/>
                  </a:cubicBezTo>
                  <a:cubicBezTo>
                    <a:pt x="367482" y="600232"/>
                    <a:pt x="364186" y="596320"/>
                    <a:pt x="364567" y="591873"/>
                  </a:cubicBezTo>
                  <a:lnTo>
                    <a:pt x="368609" y="539655"/>
                  </a:lnTo>
                  <a:cubicBezTo>
                    <a:pt x="368636" y="537698"/>
                    <a:pt x="369452" y="535822"/>
                    <a:pt x="370873" y="534480"/>
                  </a:cubicBezTo>
                  <a:close/>
                  <a:moveTo>
                    <a:pt x="121255" y="376529"/>
                  </a:moveTo>
                  <a:lnTo>
                    <a:pt x="412261" y="376529"/>
                  </a:lnTo>
                  <a:cubicBezTo>
                    <a:pt x="423422" y="376529"/>
                    <a:pt x="432469" y="385582"/>
                    <a:pt x="432469" y="396739"/>
                  </a:cubicBezTo>
                  <a:cubicBezTo>
                    <a:pt x="432469" y="407894"/>
                    <a:pt x="423422" y="416947"/>
                    <a:pt x="412261" y="416947"/>
                  </a:cubicBezTo>
                  <a:lnTo>
                    <a:pt x="121255" y="416947"/>
                  </a:lnTo>
                  <a:cubicBezTo>
                    <a:pt x="110093" y="416947"/>
                    <a:pt x="101045" y="407894"/>
                    <a:pt x="101045" y="396739"/>
                  </a:cubicBezTo>
                  <a:cubicBezTo>
                    <a:pt x="101045" y="385582"/>
                    <a:pt x="110093" y="376529"/>
                    <a:pt x="121255" y="376529"/>
                  </a:cubicBezTo>
                  <a:close/>
                  <a:moveTo>
                    <a:pt x="557600" y="347106"/>
                  </a:moveTo>
                  <a:cubicBezTo>
                    <a:pt x="560798" y="344001"/>
                    <a:pt x="565882" y="344001"/>
                    <a:pt x="569079" y="347106"/>
                  </a:cubicBezTo>
                  <a:lnTo>
                    <a:pt x="615479" y="393504"/>
                  </a:lnTo>
                  <a:cubicBezTo>
                    <a:pt x="618431" y="396722"/>
                    <a:pt x="618359" y="401685"/>
                    <a:pt x="615318" y="404822"/>
                  </a:cubicBezTo>
                  <a:lnTo>
                    <a:pt x="485982" y="534157"/>
                  </a:lnTo>
                  <a:cubicBezTo>
                    <a:pt x="485870" y="534271"/>
                    <a:pt x="485753" y="534400"/>
                    <a:pt x="485634" y="534514"/>
                  </a:cubicBezTo>
                  <a:cubicBezTo>
                    <a:pt x="482509" y="537440"/>
                    <a:pt x="477597" y="537277"/>
                    <a:pt x="474664" y="534157"/>
                  </a:cubicBezTo>
                  <a:lnTo>
                    <a:pt x="428265" y="487758"/>
                  </a:lnTo>
                  <a:cubicBezTo>
                    <a:pt x="428146" y="487646"/>
                    <a:pt x="428029" y="487532"/>
                    <a:pt x="427918" y="487403"/>
                  </a:cubicBezTo>
                  <a:cubicBezTo>
                    <a:pt x="424985" y="484282"/>
                    <a:pt x="425140" y="479368"/>
                    <a:pt x="428265" y="476442"/>
                  </a:cubicBezTo>
                  <a:close/>
                  <a:moveTo>
                    <a:pt x="282925" y="295047"/>
                  </a:moveTo>
                  <a:lnTo>
                    <a:pt x="476928" y="295047"/>
                  </a:lnTo>
                  <a:cubicBezTo>
                    <a:pt x="488090" y="295047"/>
                    <a:pt x="497137" y="304101"/>
                    <a:pt x="497137" y="315257"/>
                  </a:cubicBezTo>
                  <a:cubicBezTo>
                    <a:pt x="497137" y="326412"/>
                    <a:pt x="488090" y="335466"/>
                    <a:pt x="476928" y="335466"/>
                  </a:cubicBezTo>
                  <a:lnTo>
                    <a:pt x="282925" y="335466"/>
                  </a:lnTo>
                  <a:cubicBezTo>
                    <a:pt x="271763" y="335466"/>
                    <a:pt x="262715" y="326412"/>
                    <a:pt x="262715" y="315257"/>
                  </a:cubicBezTo>
                  <a:cubicBezTo>
                    <a:pt x="262715" y="304101"/>
                    <a:pt x="271763" y="295047"/>
                    <a:pt x="282925" y="295047"/>
                  </a:cubicBezTo>
                  <a:close/>
                  <a:moveTo>
                    <a:pt x="621184" y="283197"/>
                  </a:moveTo>
                  <a:cubicBezTo>
                    <a:pt x="624354" y="280062"/>
                    <a:pt x="629472" y="280077"/>
                    <a:pt x="632615" y="283246"/>
                  </a:cubicBezTo>
                  <a:lnTo>
                    <a:pt x="679015" y="329646"/>
                  </a:lnTo>
                  <a:lnTo>
                    <a:pt x="679339" y="329646"/>
                  </a:lnTo>
                  <a:cubicBezTo>
                    <a:pt x="679456" y="329758"/>
                    <a:pt x="679572" y="329888"/>
                    <a:pt x="679680" y="330000"/>
                  </a:cubicBezTo>
                  <a:cubicBezTo>
                    <a:pt x="682522" y="333218"/>
                    <a:pt x="682225" y="338117"/>
                    <a:pt x="679015" y="340962"/>
                  </a:cubicBezTo>
                  <a:lnTo>
                    <a:pt x="654602" y="365374"/>
                  </a:lnTo>
                  <a:cubicBezTo>
                    <a:pt x="654492" y="365488"/>
                    <a:pt x="654375" y="365617"/>
                    <a:pt x="654256" y="365731"/>
                  </a:cubicBezTo>
                  <a:cubicBezTo>
                    <a:pt x="651130" y="368657"/>
                    <a:pt x="646219" y="368494"/>
                    <a:pt x="643286" y="365374"/>
                  </a:cubicBezTo>
                  <a:lnTo>
                    <a:pt x="596887" y="318974"/>
                  </a:lnTo>
                  <a:cubicBezTo>
                    <a:pt x="596768" y="318862"/>
                    <a:pt x="596651" y="318749"/>
                    <a:pt x="596539" y="318620"/>
                  </a:cubicBezTo>
                  <a:cubicBezTo>
                    <a:pt x="593606" y="315498"/>
                    <a:pt x="593762" y="310585"/>
                    <a:pt x="596887" y="307658"/>
                  </a:cubicBezTo>
                  <a:lnTo>
                    <a:pt x="621138" y="283246"/>
                  </a:lnTo>
                  <a:cubicBezTo>
                    <a:pt x="621153" y="283231"/>
                    <a:pt x="621169" y="283214"/>
                    <a:pt x="621184" y="283197"/>
                  </a:cubicBezTo>
                  <a:close/>
                  <a:moveTo>
                    <a:pt x="476928" y="214212"/>
                  </a:moveTo>
                  <a:cubicBezTo>
                    <a:pt x="477147" y="214212"/>
                    <a:pt x="477366" y="214212"/>
                    <a:pt x="477584" y="214229"/>
                  </a:cubicBezTo>
                  <a:cubicBezTo>
                    <a:pt x="488740" y="214584"/>
                    <a:pt x="497493" y="223913"/>
                    <a:pt x="497137" y="235069"/>
                  </a:cubicBezTo>
                  <a:cubicBezTo>
                    <a:pt x="497137" y="246224"/>
                    <a:pt x="488090" y="255277"/>
                    <a:pt x="476928" y="255277"/>
                  </a:cubicBezTo>
                  <a:lnTo>
                    <a:pt x="282925" y="255277"/>
                  </a:lnTo>
                  <a:cubicBezTo>
                    <a:pt x="271763" y="255277"/>
                    <a:pt x="262715" y="246224"/>
                    <a:pt x="262715" y="235069"/>
                  </a:cubicBezTo>
                  <a:cubicBezTo>
                    <a:pt x="262715" y="223913"/>
                    <a:pt x="271763" y="214859"/>
                    <a:pt x="282925" y="214859"/>
                  </a:cubicBezTo>
                  <a:lnTo>
                    <a:pt x="476928" y="214859"/>
                  </a:lnTo>
                  <a:close/>
                  <a:moveTo>
                    <a:pt x="129338" y="210171"/>
                  </a:moveTo>
                  <a:lnTo>
                    <a:pt x="194005" y="210171"/>
                  </a:lnTo>
                  <a:cubicBezTo>
                    <a:pt x="202935" y="210171"/>
                    <a:pt x="210172" y="217414"/>
                    <a:pt x="210172" y="226338"/>
                  </a:cubicBezTo>
                  <a:lnTo>
                    <a:pt x="210172" y="307173"/>
                  </a:lnTo>
                  <a:cubicBezTo>
                    <a:pt x="210172" y="316098"/>
                    <a:pt x="202935" y="323340"/>
                    <a:pt x="194005" y="323340"/>
                  </a:cubicBezTo>
                  <a:lnTo>
                    <a:pt x="129338" y="323340"/>
                  </a:lnTo>
                  <a:cubicBezTo>
                    <a:pt x="120408" y="323340"/>
                    <a:pt x="113171" y="316098"/>
                    <a:pt x="113171" y="307173"/>
                  </a:cubicBezTo>
                  <a:lnTo>
                    <a:pt x="113171" y="226338"/>
                  </a:lnTo>
                  <a:cubicBezTo>
                    <a:pt x="113171" y="217414"/>
                    <a:pt x="120408" y="210171"/>
                    <a:pt x="129338" y="210171"/>
                  </a:cubicBezTo>
                  <a:close/>
                  <a:moveTo>
                    <a:pt x="194004" y="56585"/>
                  </a:moveTo>
                  <a:cubicBezTo>
                    <a:pt x="180612" y="56585"/>
                    <a:pt x="169755" y="67448"/>
                    <a:pt x="169755" y="80835"/>
                  </a:cubicBezTo>
                  <a:cubicBezTo>
                    <a:pt x="169755" y="94222"/>
                    <a:pt x="180612" y="105086"/>
                    <a:pt x="194004" y="105086"/>
                  </a:cubicBezTo>
                  <a:lnTo>
                    <a:pt x="258672" y="105086"/>
                  </a:lnTo>
                  <a:cubicBezTo>
                    <a:pt x="272066" y="105086"/>
                    <a:pt x="282924" y="94222"/>
                    <a:pt x="282924" y="80835"/>
                  </a:cubicBezTo>
                  <a:cubicBezTo>
                    <a:pt x="282924" y="67448"/>
                    <a:pt x="272066" y="56585"/>
                    <a:pt x="258672" y="56585"/>
                  </a:cubicBezTo>
                  <a:close/>
                  <a:moveTo>
                    <a:pt x="97002" y="48501"/>
                  </a:moveTo>
                  <a:cubicBezTo>
                    <a:pt x="79145" y="48501"/>
                    <a:pt x="64668" y="62971"/>
                    <a:pt x="64668" y="80835"/>
                  </a:cubicBezTo>
                  <a:cubicBezTo>
                    <a:pt x="64668" y="98699"/>
                    <a:pt x="79145" y="113169"/>
                    <a:pt x="97002" y="113169"/>
                  </a:cubicBezTo>
                  <a:cubicBezTo>
                    <a:pt x="114860" y="113169"/>
                    <a:pt x="129336" y="98699"/>
                    <a:pt x="129336" y="80835"/>
                  </a:cubicBezTo>
                  <a:cubicBezTo>
                    <a:pt x="129336" y="62971"/>
                    <a:pt x="114860" y="48501"/>
                    <a:pt x="97002" y="48501"/>
                  </a:cubicBezTo>
                  <a:close/>
                  <a:moveTo>
                    <a:pt x="64668" y="0"/>
                  </a:moveTo>
                  <a:lnTo>
                    <a:pt x="517344" y="0"/>
                  </a:lnTo>
                  <a:cubicBezTo>
                    <a:pt x="553059" y="0"/>
                    <a:pt x="582012" y="28955"/>
                    <a:pt x="582012" y="64668"/>
                  </a:cubicBezTo>
                  <a:lnTo>
                    <a:pt x="582012" y="265624"/>
                  </a:lnTo>
                  <a:lnTo>
                    <a:pt x="517344" y="330292"/>
                  </a:lnTo>
                  <a:lnTo>
                    <a:pt x="517344" y="177837"/>
                  </a:lnTo>
                  <a:cubicBezTo>
                    <a:pt x="517344" y="168912"/>
                    <a:pt x="510107" y="161670"/>
                    <a:pt x="501177" y="161670"/>
                  </a:cubicBezTo>
                  <a:lnTo>
                    <a:pt x="80835" y="161670"/>
                  </a:lnTo>
                  <a:cubicBezTo>
                    <a:pt x="71906" y="161670"/>
                    <a:pt x="64668" y="168912"/>
                    <a:pt x="64668" y="177837"/>
                  </a:cubicBezTo>
                  <a:lnTo>
                    <a:pt x="64668" y="452676"/>
                  </a:lnTo>
                  <a:cubicBezTo>
                    <a:pt x="64668" y="461600"/>
                    <a:pt x="71906" y="468843"/>
                    <a:pt x="80835" y="468843"/>
                  </a:cubicBezTo>
                  <a:lnTo>
                    <a:pt x="378793" y="468843"/>
                  </a:lnTo>
                  <a:lnTo>
                    <a:pt x="364081" y="483392"/>
                  </a:lnTo>
                  <a:lnTo>
                    <a:pt x="341933" y="505542"/>
                  </a:lnTo>
                  <a:cubicBezTo>
                    <a:pt x="334519" y="513140"/>
                    <a:pt x="329804" y="522970"/>
                    <a:pt x="328514" y="533511"/>
                  </a:cubicBezTo>
                  <a:lnTo>
                    <a:pt x="64668" y="533511"/>
                  </a:lnTo>
                  <a:cubicBezTo>
                    <a:pt x="28953" y="533511"/>
                    <a:pt x="0" y="504556"/>
                    <a:pt x="0" y="468843"/>
                  </a:cubicBezTo>
                  <a:lnTo>
                    <a:pt x="0" y="64668"/>
                  </a:lnTo>
                  <a:cubicBezTo>
                    <a:pt x="0" y="28955"/>
                    <a:pt x="28953" y="0"/>
                    <a:pt x="646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4981" tIns="37490" rIns="74981" bIns="37490"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1476" b="1"/>
            </a:p>
          </p:txBody>
        </p:sp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id="{02AA425C-66B8-D6B7-7E48-227005BF2C21}"/>
              </a:ext>
            </a:extLst>
          </p:cNvPr>
          <p:cNvGrpSpPr/>
          <p:nvPr/>
        </p:nvGrpSpPr>
        <p:grpSpPr>
          <a:xfrm>
            <a:off x="8082404" y="3978632"/>
            <a:ext cx="528333" cy="528333"/>
            <a:chOff x="8234804" y="3817944"/>
            <a:chExt cx="528333" cy="528333"/>
          </a:xfrm>
        </p:grpSpPr>
        <p:sp>
          <p:nvSpPr>
            <p:cNvPr id="32" name="椭圆 31">
              <a:extLst>
                <a:ext uri="{FF2B5EF4-FFF2-40B4-BE49-F238E27FC236}">
                  <a16:creationId xmlns:a16="http://schemas.microsoft.com/office/drawing/2014/main" id="{E97C0E61-A633-55C3-D5A3-6F2A866EEEB4}"/>
                </a:ext>
              </a:extLst>
            </p:cNvPr>
            <p:cNvSpPr/>
            <p:nvPr/>
          </p:nvSpPr>
          <p:spPr>
            <a:xfrm>
              <a:off x="8234804" y="3817944"/>
              <a:ext cx="528333" cy="52833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4981" tIns="37490" rIns="74981" bIns="37490" rtlCol="0" anchor="ctr"/>
            <a:lstStyle/>
            <a:p>
              <a:pPr algn="ctr"/>
              <a:endParaRPr lang="en-US" sz="1476">
                <a:solidFill>
                  <a:schemeClr val="bg1"/>
                </a:solidFill>
              </a:endParaRPr>
            </a:p>
          </p:txBody>
        </p:sp>
        <p:sp>
          <p:nvSpPr>
            <p:cNvPr id="42" name="iconfont-11255-5323811">
              <a:extLst>
                <a:ext uri="{FF2B5EF4-FFF2-40B4-BE49-F238E27FC236}">
                  <a16:creationId xmlns:a16="http://schemas.microsoft.com/office/drawing/2014/main" id="{29409E6A-F8FD-E1B4-FEFC-4F839F9373B9}"/>
                </a:ext>
              </a:extLst>
            </p:cNvPr>
            <p:cNvSpPr/>
            <p:nvPr/>
          </p:nvSpPr>
          <p:spPr>
            <a:xfrm>
              <a:off x="8360583" y="3957347"/>
              <a:ext cx="276773" cy="249525"/>
            </a:xfrm>
            <a:custGeom>
              <a:avLst/>
              <a:gdLst>
                <a:gd name="connsiteX0" fmla="*/ 477952 w 636180"/>
                <a:gd name="connsiteY0" fmla="*/ 126076 h 573550"/>
                <a:gd name="connsiteX1" fmla="*/ 628790 w 636180"/>
                <a:gd name="connsiteY1" fmla="*/ 300194 h 573550"/>
                <a:gd name="connsiteX2" fmla="*/ 607450 w 636180"/>
                <a:gd name="connsiteY2" fmla="*/ 445697 h 573550"/>
                <a:gd name="connsiteX3" fmla="*/ 606157 w 636180"/>
                <a:gd name="connsiteY3" fmla="*/ 460734 h 573550"/>
                <a:gd name="connsiteX4" fmla="*/ 635257 w 636180"/>
                <a:gd name="connsiteY4" fmla="*/ 548036 h 573550"/>
                <a:gd name="connsiteX5" fmla="*/ 635403 w 636180"/>
                <a:gd name="connsiteY5" fmla="*/ 559433 h 573550"/>
                <a:gd name="connsiteX6" fmla="*/ 611169 w 636180"/>
                <a:gd name="connsiteY6" fmla="*/ 572771 h 573550"/>
                <a:gd name="connsiteX7" fmla="*/ 523543 w 636180"/>
                <a:gd name="connsiteY7" fmla="*/ 543670 h 573550"/>
                <a:gd name="connsiteX8" fmla="*/ 508669 w 636180"/>
                <a:gd name="connsiteY8" fmla="*/ 544802 h 573550"/>
                <a:gd name="connsiteX9" fmla="*/ 363166 w 636180"/>
                <a:gd name="connsiteY9" fmla="*/ 565819 h 573550"/>
                <a:gd name="connsiteX10" fmla="*/ 237710 w 636180"/>
                <a:gd name="connsiteY10" fmla="*/ 496463 h 573550"/>
                <a:gd name="connsiteX11" fmla="*/ 279905 w 636180"/>
                <a:gd name="connsiteY11" fmla="*/ 492421 h 573550"/>
                <a:gd name="connsiteX12" fmla="*/ 494120 w 636180"/>
                <a:gd name="connsiteY12" fmla="*/ 280147 h 573550"/>
                <a:gd name="connsiteX13" fmla="*/ 477952 w 636180"/>
                <a:gd name="connsiteY13" fmla="*/ 126076 h 573550"/>
                <a:gd name="connsiteX14" fmla="*/ 200041 w 636180"/>
                <a:gd name="connsiteY14" fmla="*/ 113468 h 573550"/>
                <a:gd name="connsiteX15" fmla="*/ 192766 w 636180"/>
                <a:gd name="connsiteY15" fmla="*/ 117995 h 573550"/>
                <a:gd name="connsiteX16" fmla="*/ 136181 w 636180"/>
                <a:gd name="connsiteY16" fmla="*/ 231164 h 573550"/>
                <a:gd name="connsiteX17" fmla="*/ 135356 w 636180"/>
                <a:gd name="connsiteY17" fmla="*/ 234736 h 573550"/>
                <a:gd name="connsiteX18" fmla="*/ 143456 w 636180"/>
                <a:gd name="connsiteY18" fmla="*/ 242804 h 573550"/>
                <a:gd name="connsiteX19" fmla="*/ 188723 w 636180"/>
                <a:gd name="connsiteY19" fmla="*/ 242804 h 573550"/>
                <a:gd name="connsiteX20" fmla="*/ 191699 w 636180"/>
                <a:gd name="connsiteY20" fmla="*/ 243354 h 573550"/>
                <a:gd name="connsiteX21" fmla="*/ 196322 w 636180"/>
                <a:gd name="connsiteY21" fmla="*/ 253797 h 573550"/>
                <a:gd name="connsiteX22" fmla="*/ 163988 w 636180"/>
                <a:gd name="connsiteY22" fmla="*/ 340615 h 573550"/>
                <a:gd name="connsiteX23" fmla="*/ 165507 w 636180"/>
                <a:gd name="connsiteY23" fmla="*/ 348827 h 573550"/>
                <a:gd name="connsiteX24" fmla="*/ 176922 w 636180"/>
                <a:gd name="connsiteY24" fmla="*/ 349506 h 573550"/>
                <a:gd name="connsiteX25" fmla="*/ 309977 w 636180"/>
                <a:gd name="connsiteY25" fmla="*/ 227930 h 573550"/>
                <a:gd name="connsiteX26" fmla="*/ 309977 w 636180"/>
                <a:gd name="connsiteY26" fmla="*/ 228577 h 573550"/>
                <a:gd name="connsiteX27" fmla="*/ 316039 w 636180"/>
                <a:gd name="connsiteY27" fmla="*/ 215029 h 573550"/>
                <a:gd name="connsiteX28" fmla="*/ 298983 w 636180"/>
                <a:gd name="connsiteY28" fmla="*/ 199800 h 573550"/>
                <a:gd name="connsiteX29" fmla="*/ 296721 w 636180"/>
                <a:gd name="connsiteY29" fmla="*/ 199800 h 573550"/>
                <a:gd name="connsiteX30" fmla="*/ 289332 w 636180"/>
                <a:gd name="connsiteY30" fmla="*/ 198071 h 573550"/>
                <a:gd name="connsiteX31" fmla="*/ 282169 w 636180"/>
                <a:gd name="connsiteY31" fmla="*/ 176359 h 573550"/>
                <a:gd name="connsiteX32" fmla="*/ 307712 w 636180"/>
                <a:gd name="connsiteY32" fmla="*/ 125271 h 573550"/>
                <a:gd name="connsiteX33" fmla="*/ 308619 w 636180"/>
                <a:gd name="connsiteY33" fmla="*/ 121617 h 573550"/>
                <a:gd name="connsiteX34" fmla="*/ 300599 w 636180"/>
                <a:gd name="connsiteY34" fmla="*/ 113468 h 573550"/>
                <a:gd name="connsiteX35" fmla="*/ 232086 w 636180"/>
                <a:gd name="connsiteY35" fmla="*/ 0 h 573550"/>
                <a:gd name="connsiteX36" fmla="*/ 277076 w 636180"/>
                <a:gd name="connsiteY36" fmla="*/ 4471 h 573550"/>
                <a:gd name="connsiteX37" fmla="*/ 455480 w 636180"/>
                <a:gd name="connsiteY37" fmla="*/ 272712 h 573550"/>
                <a:gd name="connsiteX38" fmla="*/ 273924 w 636180"/>
                <a:gd name="connsiteY38" fmla="*/ 452652 h 573550"/>
                <a:gd name="connsiteX39" fmla="*/ 128421 w 636180"/>
                <a:gd name="connsiteY39" fmla="*/ 431634 h 573550"/>
                <a:gd name="connsiteX40" fmla="*/ 113547 w 636180"/>
                <a:gd name="connsiteY40" fmla="*/ 430504 h 573550"/>
                <a:gd name="connsiteX41" fmla="*/ 25923 w 636180"/>
                <a:gd name="connsiteY41" fmla="*/ 459603 h 573550"/>
                <a:gd name="connsiteX42" fmla="*/ 13329 w 636180"/>
                <a:gd name="connsiteY42" fmla="*/ 459652 h 573550"/>
                <a:gd name="connsiteX43" fmla="*/ 1025 w 636180"/>
                <a:gd name="connsiteY43" fmla="*/ 434868 h 573550"/>
                <a:gd name="connsiteX44" fmla="*/ 30125 w 636180"/>
                <a:gd name="connsiteY44" fmla="*/ 347566 h 573550"/>
                <a:gd name="connsiteX45" fmla="*/ 28832 w 636180"/>
                <a:gd name="connsiteY45" fmla="*/ 332531 h 573550"/>
                <a:gd name="connsiteX46" fmla="*/ 7492 w 636180"/>
                <a:gd name="connsiteY46" fmla="*/ 187028 h 573550"/>
                <a:gd name="connsiteX47" fmla="*/ 187107 w 636180"/>
                <a:gd name="connsiteY47" fmla="*/ 4503 h 573550"/>
                <a:gd name="connsiteX48" fmla="*/ 232086 w 636180"/>
                <a:gd name="connsiteY48" fmla="*/ 0 h 57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636180" h="573550">
                  <a:moveTo>
                    <a:pt x="477952" y="126076"/>
                  </a:moveTo>
                  <a:cubicBezTo>
                    <a:pt x="556072" y="152478"/>
                    <a:pt x="613788" y="219101"/>
                    <a:pt x="628790" y="300194"/>
                  </a:cubicBezTo>
                  <a:cubicBezTo>
                    <a:pt x="637990" y="349714"/>
                    <a:pt x="630471" y="400900"/>
                    <a:pt x="607450" y="445697"/>
                  </a:cubicBezTo>
                  <a:cubicBezTo>
                    <a:pt x="604928" y="450306"/>
                    <a:pt x="604459" y="455754"/>
                    <a:pt x="606157" y="460734"/>
                  </a:cubicBezTo>
                  <a:lnTo>
                    <a:pt x="635257" y="548036"/>
                  </a:lnTo>
                  <a:cubicBezTo>
                    <a:pt x="636437" y="551738"/>
                    <a:pt x="636486" y="555698"/>
                    <a:pt x="635403" y="559433"/>
                  </a:cubicBezTo>
                  <a:cubicBezTo>
                    <a:pt x="632395" y="569812"/>
                    <a:pt x="621548" y="575779"/>
                    <a:pt x="611169" y="572771"/>
                  </a:cubicBezTo>
                  <a:lnTo>
                    <a:pt x="523543" y="543670"/>
                  </a:lnTo>
                  <a:cubicBezTo>
                    <a:pt x="518629" y="542102"/>
                    <a:pt x="513292" y="542506"/>
                    <a:pt x="508669" y="544802"/>
                  </a:cubicBezTo>
                  <a:cubicBezTo>
                    <a:pt x="463822" y="567694"/>
                    <a:pt x="412653" y="575083"/>
                    <a:pt x="363166" y="565819"/>
                  </a:cubicBezTo>
                  <a:cubicBezTo>
                    <a:pt x="314940" y="556911"/>
                    <a:pt x="270918" y="532563"/>
                    <a:pt x="237710" y="496463"/>
                  </a:cubicBezTo>
                  <a:cubicBezTo>
                    <a:pt x="251855" y="496155"/>
                    <a:pt x="265953" y="494813"/>
                    <a:pt x="279905" y="492421"/>
                  </a:cubicBezTo>
                  <a:cubicBezTo>
                    <a:pt x="388322" y="472729"/>
                    <a:pt x="473441" y="388370"/>
                    <a:pt x="494120" y="280147"/>
                  </a:cubicBezTo>
                  <a:cubicBezTo>
                    <a:pt x="503899" y="228316"/>
                    <a:pt x="498290" y="174756"/>
                    <a:pt x="477952" y="126076"/>
                  </a:cubicBezTo>
                  <a:close/>
                  <a:moveTo>
                    <a:pt x="200041" y="113468"/>
                  </a:moveTo>
                  <a:cubicBezTo>
                    <a:pt x="196954" y="113500"/>
                    <a:pt x="194156" y="115247"/>
                    <a:pt x="192766" y="117995"/>
                  </a:cubicBezTo>
                  <a:lnTo>
                    <a:pt x="136181" y="231164"/>
                  </a:lnTo>
                  <a:cubicBezTo>
                    <a:pt x="135631" y="232279"/>
                    <a:pt x="135356" y="233492"/>
                    <a:pt x="135356" y="234736"/>
                  </a:cubicBezTo>
                  <a:cubicBezTo>
                    <a:pt x="135373" y="239199"/>
                    <a:pt x="138995" y="242821"/>
                    <a:pt x="143456" y="242804"/>
                  </a:cubicBezTo>
                  <a:lnTo>
                    <a:pt x="188723" y="242804"/>
                  </a:lnTo>
                  <a:cubicBezTo>
                    <a:pt x="189743" y="242804"/>
                    <a:pt x="190745" y="242982"/>
                    <a:pt x="191699" y="243354"/>
                  </a:cubicBezTo>
                  <a:cubicBezTo>
                    <a:pt x="195854" y="244954"/>
                    <a:pt x="197924" y="249627"/>
                    <a:pt x="196322" y="253797"/>
                  </a:cubicBezTo>
                  <a:lnTo>
                    <a:pt x="163988" y="340615"/>
                  </a:lnTo>
                  <a:cubicBezTo>
                    <a:pt x="162938" y="343428"/>
                    <a:pt x="163520" y="346580"/>
                    <a:pt x="165507" y="348827"/>
                  </a:cubicBezTo>
                  <a:cubicBezTo>
                    <a:pt x="168483" y="352174"/>
                    <a:pt x="173592" y="352464"/>
                    <a:pt x="176922" y="349506"/>
                  </a:cubicBezTo>
                  <a:lnTo>
                    <a:pt x="309977" y="227930"/>
                  </a:lnTo>
                  <a:lnTo>
                    <a:pt x="309977" y="228577"/>
                  </a:lnTo>
                  <a:cubicBezTo>
                    <a:pt x="314067" y="225311"/>
                    <a:pt x="316330" y="220267"/>
                    <a:pt x="316039" y="215029"/>
                  </a:cubicBezTo>
                  <a:cubicBezTo>
                    <a:pt x="315537" y="206121"/>
                    <a:pt x="307891" y="199300"/>
                    <a:pt x="298983" y="199800"/>
                  </a:cubicBezTo>
                  <a:lnTo>
                    <a:pt x="296721" y="199800"/>
                  </a:lnTo>
                  <a:cubicBezTo>
                    <a:pt x="294149" y="199816"/>
                    <a:pt x="291627" y="199218"/>
                    <a:pt x="289332" y="198071"/>
                  </a:cubicBezTo>
                  <a:cubicBezTo>
                    <a:pt x="281361" y="194060"/>
                    <a:pt x="278143" y="184328"/>
                    <a:pt x="282169" y="176359"/>
                  </a:cubicBezTo>
                  <a:lnTo>
                    <a:pt x="307712" y="125271"/>
                  </a:lnTo>
                  <a:cubicBezTo>
                    <a:pt x="308295" y="124139"/>
                    <a:pt x="308602" y="122893"/>
                    <a:pt x="308619" y="121617"/>
                  </a:cubicBezTo>
                  <a:cubicBezTo>
                    <a:pt x="308651" y="117155"/>
                    <a:pt x="305061" y="113500"/>
                    <a:pt x="300599" y="113468"/>
                  </a:cubicBezTo>
                  <a:close/>
                  <a:moveTo>
                    <a:pt x="232086" y="0"/>
                  </a:moveTo>
                  <a:cubicBezTo>
                    <a:pt x="247155" y="-4"/>
                    <a:pt x="262227" y="1488"/>
                    <a:pt x="277076" y="4471"/>
                  </a:cubicBezTo>
                  <a:cubicBezTo>
                    <a:pt x="400415" y="29286"/>
                    <a:pt x="480279" y="149375"/>
                    <a:pt x="455480" y="272712"/>
                  </a:cubicBezTo>
                  <a:cubicBezTo>
                    <a:pt x="437648" y="364283"/>
                    <a:pt x="365656" y="435643"/>
                    <a:pt x="273924" y="452652"/>
                  </a:cubicBezTo>
                  <a:cubicBezTo>
                    <a:pt x="224437" y="461916"/>
                    <a:pt x="173267" y="454528"/>
                    <a:pt x="128421" y="431634"/>
                  </a:cubicBezTo>
                  <a:cubicBezTo>
                    <a:pt x="123797" y="429339"/>
                    <a:pt x="118463" y="428934"/>
                    <a:pt x="113547" y="430504"/>
                  </a:cubicBezTo>
                  <a:lnTo>
                    <a:pt x="25923" y="459603"/>
                  </a:lnTo>
                  <a:cubicBezTo>
                    <a:pt x="21849" y="461010"/>
                    <a:pt x="17419" y="461027"/>
                    <a:pt x="13329" y="459652"/>
                  </a:cubicBezTo>
                  <a:cubicBezTo>
                    <a:pt x="3094" y="456208"/>
                    <a:pt x="-2419" y="445101"/>
                    <a:pt x="1025" y="434868"/>
                  </a:cubicBezTo>
                  <a:lnTo>
                    <a:pt x="30125" y="347566"/>
                  </a:lnTo>
                  <a:cubicBezTo>
                    <a:pt x="31726" y="342586"/>
                    <a:pt x="31258" y="337171"/>
                    <a:pt x="28832" y="332531"/>
                  </a:cubicBezTo>
                  <a:cubicBezTo>
                    <a:pt x="5811" y="287732"/>
                    <a:pt x="-1708" y="236547"/>
                    <a:pt x="7492" y="187028"/>
                  </a:cubicBezTo>
                  <a:cubicBezTo>
                    <a:pt x="23886" y="94909"/>
                    <a:pt x="95262" y="22367"/>
                    <a:pt x="187107" y="4503"/>
                  </a:cubicBezTo>
                  <a:cubicBezTo>
                    <a:pt x="201949" y="1504"/>
                    <a:pt x="217017" y="4"/>
                    <a:pt x="2320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4981" tIns="37490" rIns="74981" bIns="37490"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1476"/>
            </a:p>
          </p:txBody>
        </p: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id="{8F45541A-8E01-E150-A83B-45B155E6997E}"/>
              </a:ext>
            </a:extLst>
          </p:cNvPr>
          <p:cNvGrpSpPr/>
          <p:nvPr/>
        </p:nvGrpSpPr>
        <p:grpSpPr>
          <a:xfrm>
            <a:off x="8082404" y="2351278"/>
            <a:ext cx="528333" cy="528333"/>
            <a:chOff x="8234804" y="2179828"/>
            <a:chExt cx="528333" cy="528333"/>
          </a:xfrm>
        </p:grpSpPr>
        <p:sp>
          <p:nvSpPr>
            <p:cNvPr id="29" name="椭圆 28">
              <a:extLst>
                <a:ext uri="{FF2B5EF4-FFF2-40B4-BE49-F238E27FC236}">
                  <a16:creationId xmlns:a16="http://schemas.microsoft.com/office/drawing/2014/main" id="{B1386A1F-BB6B-33C6-266E-29E33FB159C2}"/>
                </a:ext>
              </a:extLst>
            </p:cNvPr>
            <p:cNvSpPr/>
            <p:nvPr/>
          </p:nvSpPr>
          <p:spPr>
            <a:xfrm>
              <a:off x="8234804" y="2179828"/>
              <a:ext cx="528333" cy="52833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4981" tIns="37490" rIns="74981" bIns="37490" rtlCol="0" anchor="ctr"/>
            <a:lstStyle/>
            <a:p>
              <a:pPr algn="ctr"/>
              <a:endParaRPr lang="en-US" sz="1476">
                <a:solidFill>
                  <a:schemeClr val="bg1"/>
                </a:solidFill>
              </a:endParaRPr>
            </a:p>
          </p:txBody>
        </p:sp>
        <p:sp>
          <p:nvSpPr>
            <p:cNvPr id="43" name="iconfont-11253-5330826">
              <a:extLst>
                <a:ext uri="{FF2B5EF4-FFF2-40B4-BE49-F238E27FC236}">
                  <a16:creationId xmlns:a16="http://schemas.microsoft.com/office/drawing/2014/main" id="{73BDB722-811F-69CF-B9F9-DB95EB27FE8D}"/>
                </a:ext>
              </a:extLst>
            </p:cNvPr>
            <p:cNvSpPr/>
            <p:nvPr/>
          </p:nvSpPr>
          <p:spPr>
            <a:xfrm>
              <a:off x="8392036" y="2287705"/>
              <a:ext cx="213868" cy="312577"/>
            </a:xfrm>
            <a:custGeom>
              <a:avLst/>
              <a:gdLst>
                <a:gd name="connsiteX0" fmla="*/ 177836 w 420341"/>
                <a:gd name="connsiteY0" fmla="*/ 509261 h 614345"/>
                <a:gd name="connsiteX1" fmla="*/ 145502 w 420341"/>
                <a:gd name="connsiteY1" fmla="*/ 541595 h 614345"/>
                <a:gd name="connsiteX2" fmla="*/ 177836 w 420341"/>
                <a:gd name="connsiteY2" fmla="*/ 573929 h 614345"/>
                <a:gd name="connsiteX3" fmla="*/ 210170 w 420341"/>
                <a:gd name="connsiteY3" fmla="*/ 573929 h 614345"/>
                <a:gd name="connsiteX4" fmla="*/ 242504 w 420341"/>
                <a:gd name="connsiteY4" fmla="*/ 541595 h 614345"/>
                <a:gd name="connsiteX5" fmla="*/ 210170 w 420341"/>
                <a:gd name="connsiteY5" fmla="*/ 509261 h 614345"/>
                <a:gd name="connsiteX6" fmla="*/ 210170 w 420341"/>
                <a:gd name="connsiteY6" fmla="*/ 286964 h 614345"/>
                <a:gd name="connsiteX7" fmla="*/ 189962 w 420341"/>
                <a:gd name="connsiteY7" fmla="*/ 307174 h 614345"/>
                <a:gd name="connsiteX8" fmla="*/ 210170 w 420341"/>
                <a:gd name="connsiteY8" fmla="*/ 327382 h 614345"/>
                <a:gd name="connsiteX9" fmla="*/ 291005 w 420341"/>
                <a:gd name="connsiteY9" fmla="*/ 327382 h 614345"/>
                <a:gd name="connsiteX10" fmla="*/ 311214 w 420341"/>
                <a:gd name="connsiteY10" fmla="*/ 307174 h 614345"/>
                <a:gd name="connsiteX11" fmla="*/ 291005 w 420341"/>
                <a:gd name="connsiteY11" fmla="*/ 286964 h 614345"/>
                <a:gd name="connsiteX12" fmla="*/ 210170 w 420341"/>
                <a:gd name="connsiteY12" fmla="*/ 206129 h 614345"/>
                <a:gd name="connsiteX13" fmla="*/ 189962 w 420341"/>
                <a:gd name="connsiteY13" fmla="*/ 226339 h 614345"/>
                <a:gd name="connsiteX14" fmla="*/ 210170 w 420341"/>
                <a:gd name="connsiteY14" fmla="*/ 246547 h 614345"/>
                <a:gd name="connsiteX15" fmla="*/ 355673 w 420341"/>
                <a:gd name="connsiteY15" fmla="*/ 246547 h 614345"/>
                <a:gd name="connsiteX16" fmla="*/ 375882 w 420341"/>
                <a:gd name="connsiteY16" fmla="*/ 226339 h 614345"/>
                <a:gd name="connsiteX17" fmla="*/ 355673 w 420341"/>
                <a:gd name="connsiteY17" fmla="*/ 206129 h 614345"/>
                <a:gd name="connsiteX18" fmla="*/ 161670 w 420341"/>
                <a:gd name="connsiteY18" fmla="*/ 137420 h 614345"/>
                <a:gd name="connsiteX19" fmla="*/ 388007 w 420341"/>
                <a:gd name="connsiteY19" fmla="*/ 137420 h 614345"/>
                <a:gd name="connsiteX20" fmla="*/ 420341 w 420341"/>
                <a:gd name="connsiteY20" fmla="*/ 169754 h 614345"/>
                <a:gd name="connsiteX21" fmla="*/ 420341 w 420341"/>
                <a:gd name="connsiteY21" fmla="*/ 347590 h 614345"/>
                <a:gd name="connsiteX22" fmla="*/ 388007 w 420341"/>
                <a:gd name="connsiteY22" fmla="*/ 379924 h 614345"/>
                <a:gd name="connsiteX23" fmla="*/ 204836 w 420341"/>
                <a:gd name="connsiteY23" fmla="*/ 379924 h 614345"/>
                <a:gd name="connsiteX24" fmla="*/ 185435 w 420341"/>
                <a:gd name="connsiteY24" fmla="*/ 386391 h 614345"/>
                <a:gd name="connsiteX25" fmla="*/ 155203 w 420341"/>
                <a:gd name="connsiteY25" fmla="*/ 409025 h 614345"/>
                <a:gd name="connsiteX26" fmla="*/ 145503 w 420341"/>
                <a:gd name="connsiteY26" fmla="*/ 412258 h 614345"/>
                <a:gd name="connsiteX27" fmla="*/ 129336 w 420341"/>
                <a:gd name="connsiteY27" fmla="*/ 396091 h 614345"/>
                <a:gd name="connsiteX28" fmla="*/ 129336 w 420341"/>
                <a:gd name="connsiteY28" fmla="*/ 169754 h 614345"/>
                <a:gd name="connsiteX29" fmla="*/ 161670 w 420341"/>
                <a:gd name="connsiteY29" fmla="*/ 137420 h 614345"/>
                <a:gd name="connsiteX30" fmla="*/ 64667 w 420341"/>
                <a:gd name="connsiteY30" fmla="*/ 0 h 614345"/>
                <a:gd name="connsiteX31" fmla="*/ 323339 w 420341"/>
                <a:gd name="connsiteY31" fmla="*/ 0 h 614345"/>
                <a:gd name="connsiteX32" fmla="*/ 388007 w 420341"/>
                <a:gd name="connsiteY32" fmla="*/ 64668 h 614345"/>
                <a:gd name="connsiteX33" fmla="*/ 388007 w 420341"/>
                <a:gd name="connsiteY33" fmla="*/ 97002 h 614345"/>
                <a:gd name="connsiteX34" fmla="*/ 80834 w 420341"/>
                <a:gd name="connsiteY34" fmla="*/ 97002 h 614345"/>
                <a:gd name="connsiteX35" fmla="*/ 64667 w 420341"/>
                <a:gd name="connsiteY35" fmla="*/ 113169 h 614345"/>
                <a:gd name="connsiteX36" fmla="*/ 64667 w 420341"/>
                <a:gd name="connsiteY36" fmla="*/ 452675 h 614345"/>
                <a:gd name="connsiteX37" fmla="*/ 80834 w 420341"/>
                <a:gd name="connsiteY37" fmla="*/ 468842 h 614345"/>
                <a:gd name="connsiteX38" fmla="*/ 307172 w 420341"/>
                <a:gd name="connsiteY38" fmla="*/ 468842 h 614345"/>
                <a:gd name="connsiteX39" fmla="*/ 323339 w 420341"/>
                <a:gd name="connsiteY39" fmla="*/ 452675 h 614345"/>
                <a:gd name="connsiteX40" fmla="*/ 323339 w 420341"/>
                <a:gd name="connsiteY40" fmla="*/ 420341 h 614345"/>
                <a:gd name="connsiteX41" fmla="*/ 388007 w 420341"/>
                <a:gd name="connsiteY41" fmla="*/ 420341 h 614345"/>
                <a:gd name="connsiteX42" fmla="*/ 388007 w 420341"/>
                <a:gd name="connsiteY42" fmla="*/ 549677 h 614345"/>
                <a:gd name="connsiteX43" fmla="*/ 323339 w 420341"/>
                <a:gd name="connsiteY43" fmla="*/ 614345 h 614345"/>
                <a:gd name="connsiteX44" fmla="*/ 64667 w 420341"/>
                <a:gd name="connsiteY44" fmla="*/ 614345 h 614345"/>
                <a:gd name="connsiteX45" fmla="*/ 0 w 420341"/>
                <a:gd name="connsiteY45" fmla="*/ 549677 h 614345"/>
                <a:gd name="connsiteX46" fmla="*/ 0 w 420341"/>
                <a:gd name="connsiteY46" fmla="*/ 64668 h 614345"/>
                <a:gd name="connsiteX47" fmla="*/ 64667 w 420341"/>
                <a:gd name="connsiteY47" fmla="*/ 0 h 61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20341" h="614345">
                  <a:moveTo>
                    <a:pt x="177836" y="509261"/>
                  </a:moveTo>
                  <a:cubicBezTo>
                    <a:pt x="159979" y="509261"/>
                    <a:pt x="145502" y="523729"/>
                    <a:pt x="145502" y="541595"/>
                  </a:cubicBezTo>
                  <a:cubicBezTo>
                    <a:pt x="145502" y="559459"/>
                    <a:pt x="159979" y="573929"/>
                    <a:pt x="177836" y="573929"/>
                  </a:cubicBezTo>
                  <a:lnTo>
                    <a:pt x="210170" y="573929"/>
                  </a:lnTo>
                  <a:cubicBezTo>
                    <a:pt x="228028" y="573929"/>
                    <a:pt x="242504" y="559459"/>
                    <a:pt x="242504" y="541595"/>
                  </a:cubicBezTo>
                  <a:cubicBezTo>
                    <a:pt x="242504" y="523729"/>
                    <a:pt x="228028" y="509261"/>
                    <a:pt x="210170" y="509261"/>
                  </a:cubicBezTo>
                  <a:close/>
                  <a:moveTo>
                    <a:pt x="210170" y="286964"/>
                  </a:moveTo>
                  <a:cubicBezTo>
                    <a:pt x="199009" y="286964"/>
                    <a:pt x="189962" y="296017"/>
                    <a:pt x="189962" y="307174"/>
                  </a:cubicBezTo>
                  <a:cubicBezTo>
                    <a:pt x="189962" y="318328"/>
                    <a:pt x="199009" y="327382"/>
                    <a:pt x="210170" y="327382"/>
                  </a:cubicBezTo>
                  <a:lnTo>
                    <a:pt x="291005" y="327382"/>
                  </a:lnTo>
                  <a:cubicBezTo>
                    <a:pt x="302167" y="327382"/>
                    <a:pt x="311214" y="318328"/>
                    <a:pt x="311214" y="307174"/>
                  </a:cubicBezTo>
                  <a:cubicBezTo>
                    <a:pt x="311214" y="296017"/>
                    <a:pt x="302167" y="286964"/>
                    <a:pt x="291005" y="286964"/>
                  </a:cubicBezTo>
                  <a:close/>
                  <a:moveTo>
                    <a:pt x="210170" y="206129"/>
                  </a:moveTo>
                  <a:cubicBezTo>
                    <a:pt x="199009" y="206129"/>
                    <a:pt x="189962" y="215182"/>
                    <a:pt x="189962" y="226339"/>
                  </a:cubicBezTo>
                  <a:cubicBezTo>
                    <a:pt x="189962" y="237493"/>
                    <a:pt x="199009" y="246547"/>
                    <a:pt x="210170" y="246547"/>
                  </a:cubicBezTo>
                  <a:lnTo>
                    <a:pt x="355673" y="246547"/>
                  </a:lnTo>
                  <a:cubicBezTo>
                    <a:pt x="366835" y="246547"/>
                    <a:pt x="375882" y="237493"/>
                    <a:pt x="375882" y="226339"/>
                  </a:cubicBezTo>
                  <a:cubicBezTo>
                    <a:pt x="375882" y="215182"/>
                    <a:pt x="366835" y="206129"/>
                    <a:pt x="355673" y="206129"/>
                  </a:cubicBezTo>
                  <a:close/>
                  <a:moveTo>
                    <a:pt x="161670" y="137420"/>
                  </a:moveTo>
                  <a:lnTo>
                    <a:pt x="388007" y="137420"/>
                  </a:lnTo>
                  <a:cubicBezTo>
                    <a:pt x="405865" y="137420"/>
                    <a:pt x="420341" y="151890"/>
                    <a:pt x="420341" y="169754"/>
                  </a:cubicBezTo>
                  <a:lnTo>
                    <a:pt x="420341" y="347590"/>
                  </a:lnTo>
                  <a:cubicBezTo>
                    <a:pt x="420341" y="365455"/>
                    <a:pt x="405865" y="379924"/>
                    <a:pt x="388007" y="379924"/>
                  </a:cubicBezTo>
                  <a:lnTo>
                    <a:pt x="204836" y="379924"/>
                  </a:lnTo>
                  <a:cubicBezTo>
                    <a:pt x="197839" y="379924"/>
                    <a:pt x="191031" y="382188"/>
                    <a:pt x="185435" y="386391"/>
                  </a:cubicBezTo>
                  <a:lnTo>
                    <a:pt x="155203" y="409025"/>
                  </a:lnTo>
                  <a:cubicBezTo>
                    <a:pt x="152404" y="411126"/>
                    <a:pt x="149001" y="412258"/>
                    <a:pt x="145503" y="412258"/>
                  </a:cubicBezTo>
                  <a:cubicBezTo>
                    <a:pt x="136573" y="412258"/>
                    <a:pt x="129336" y="405016"/>
                    <a:pt x="129336" y="396091"/>
                  </a:cubicBezTo>
                  <a:lnTo>
                    <a:pt x="129336" y="169754"/>
                  </a:lnTo>
                  <a:cubicBezTo>
                    <a:pt x="129336" y="151890"/>
                    <a:pt x="143812" y="137420"/>
                    <a:pt x="161670" y="137420"/>
                  </a:cubicBezTo>
                  <a:close/>
                  <a:moveTo>
                    <a:pt x="64667" y="0"/>
                  </a:moveTo>
                  <a:lnTo>
                    <a:pt x="323339" y="0"/>
                  </a:lnTo>
                  <a:cubicBezTo>
                    <a:pt x="359054" y="0"/>
                    <a:pt x="388007" y="28955"/>
                    <a:pt x="388007" y="64668"/>
                  </a:cubicBezTo>
                  <a:lnTo>
                    <a:pt x="388007" y="97002"/>
                  </a:lnTo>
                  <a:lnTo>
                    <a:pt x="80834" y="97002"/>
                  </a:lnTo>
                  <a:cubicBezTo>
                    <a:pt x="71905" y="97002"/>
                    <a:pt x="64667" y="104244"/>
                    <a:pt x="64667" y="113169"/>
                  </a:cubicBezTo>
                  <a:lnTo>
                    <a:pt x="64667" y="452675"/>
                  </a:lnTo>
                  <a:cubicBezTo>
                    <a:pt x="64667" y="461600"/>
                    <a:pt x="71905" y="468842"/>
                    <a:pt x="80834" y="468842"/>
                  </a:cubicBezTo>
                  <a:lnTo>
                    <a:pt x="307172" y="468842"/>
                  </a:lnTo>
                  <a:cubicBezTo>
                    <a:pt x="316102" y="468842"/>
                    <a:pt x="323339" y="461600"/>
                    <a:pt x="323339" y="452675"/>
                  </a:cubicBezTo>
                  <a:lnTo>
                    <a:pt x="323339" y="420341"/>
                  </a:lnTo>
                  <a:lnTo>
                    <a:pt x="388007" y="420341"/>
                  </a:lnTo>
                  <a:lnTo>
                    <a:pt x="388007" y="549677"/>
                  </a:lnTo>
                  <a:cubicBezTo>
                    <a:pt x="388007" y="585391"/>
                    <a:pt x="359054" y="614345"/>
                    <a:pt x="323339" y="614345"/>
                  </a:cubicBezTo>
                  <a:lnTo>
                    <a:pt x="64667" y="614345"/>
                  </a:lnTo>
                  <a:cubicBezTo>
                    <a:pt x="28952" y="614345"/>
                    <a:pt x="0" y="585391"/>
                    <a:pt x="0" y="549677"/>
                  </a:cubicBezTo>
                  <a:lnTo>
                    <a:pt x="0" y="64668"/>
                  </a:lnTo>
                  <a:cubicBezTo>
                    <a:pt x="0" y="28955"/>
                    <a:pt x="28952" y="0"/>
                    <a:pt x="646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4981" tIns="37490" rIns="74981" bIns="37490"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1476"/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379685268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: 形状 1">
            <a:extLst>
              <a:ext uri="{FF2B5EF4-FFF2-40B4-BE49-F238E27FC236}">
                <a16:creationId xmlns:a16="http://schemas.microsoft.com/office/drawing/2014/main" id="{73018923-7815-CC58-D145-1A06DC7E6E14}"/>
              </a:ext>
            </a:extLst>
          </p:cNvPr>
          <p:cNvSpPr/>
          <p:nvPr/>
        </p:nvSpPr>
        <p:spPr>
          <a:xfrm>
            <a:off x="5035197" y="2600430"/>
            <a:ext cx="2121605" cy="1908244"/>
          </a:xfrm>
          <a:custGeom>
            <a:avLst/>
            <a:gdLst>
              <a:gd name="connsiteX0" fmla="*/ 2099028 w 2121605"/>
              <a:gd name="connsiteY0" fmla="*/ 1064107 h 1908244"/>
              <a:gd name="connsiteX1" fmla="*/ 1675166 w 2121605"/>
              <a:gd name="connsiteY1" fmla="*/ 1798259 h 1908244"/>
              <a:gd name="connsiteX2" fmla="*/ 1484666 w 2121605"/>
              <a:gd name="connsiteY2" fmla="*/ 1908244 h 1908244"/>
              <a:gd name="connsiteX3" fmla="*/ 636941 w 2121605"/>
              <a:gd name="connsiteY3" fmla="*/ 1908244 h 1908244"/>
              <a:gd name="connsiteX4" fmla="*/ 446441 w 2121605"/>
              <a:gd name="connsiteY4" fmla="*/ 1798259 h 1908244"/>
              <a:gd name="connsiteX5" fmla="*/ 22578 w 2121605"/>
              <a:gd name="connsiteY5" fmla="*/ 1064107 h 1908244"/>
              <a:gd name="connsiteX6" fmla="*/ 22578 w 2121605"/>
              <a:gd name="connsiteY6" fmla="*/ 844137 h 1908244"/>
              <a:gd name="connsiteX7" fmla="*/ 446441 w 2121605"/>
              <a:gd name="connsiteY7" fmla="*/ 109985 h 1908244"/>
              <a:gd name="connsiteX8" fmla="*/ 636941 w 2121605"/>
              <a:gd name="connsiteY8" fmla="*/ 0 h 1908244"/>
              <a:gd name="connsiteX9" fmla="*/ 1484666 w 2121605"/>
              <a:gd name="connsiteY9" fmla="*/ 0 h 1908244"/>
              <a:gd name="connsiteX10" fmla="*/ 1675166 w 2121605"/>
              <a:gd name="connsiteY10" fmla="*/ 109985 h 1908244"/>
              <a:gd name="connsiteX11" fmla="*/ 2099028 w 2121605"/>
              <a:gd name="connsiteY11" fmla="*/ 844137 h 1908244"/>
              <a:gd name="connsiteX12" fmla="*/ 2099028 w 2121605"/>
              <a:gd name="connsiteY12" fmla="*/ 1064107 h 1908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21605" h="1908244">
                <a:moveTo>
                  <a:pt x="2099028" y="1064107"/>
                </a:moveTo>
                <a:lnTo>
                  <a:pt x="1675166" y="1798259"/>
                </a:lnTo>
                <a:cubicBezTo>
                  <a:pt x="1675166" y="1798259"/>
                  <a:pt x="1605316" y="1897245"/>
                  <a:pt x="1484666" y="1908244"/>
                </a:cubicBezTo>
                <a:lnTo>
                  <a:pt x="636941" y="1908244"/>
                </a:lnTo>
                <a:cubicBezTo>
                  <a:pt x="636941" y="1908244"/>
                  <a:pt x="516291" y="1897245"/>
                  <a:pt x="446441" y="1798259"/>
                </a:cubicBezTo>
                <a:lnTo>
                  <a:pt x="22578" y="1064107"/>
                </a:lnTo>
                <a:cubicBezTo>
                  <a:pt x="22578" y="1064107"/>
                  <a:pt x="-28222" y="954122"/>
                  <a:pt x="22578" y="844137"/>
                </a:cubicBezTo>
                <a:lnTo>
                  <a:pt x="446441" y="109985"/>
                </a:lnTo>
                <a:cubicBezTo>
                  <a:pt x="446441" y="109985"/>
                  <a:pt x="516291" y="10999"/>
                  <a:pt x="636941" y="0"/>
                </a:cubicBezTo>
                <a:lnTo>
                  <a:pt x="1484666" y="0"/>
                </a:lnTo>
                <a:cubicBezTo>
                  <a:pt x="1484666" y="0"/>
                  <a:pt x="1605316" y="10999"/>
                  <a:pt x="1675166" y="109985"/>
                </a:cubicBezTo>
                <a:lnTo>
                  <a:pt x="2099028" y="844137"/>
                </a:lnTo>
                <a:cubicBezTo>
                  <a:pt x="2099028" y="844137"/>
                  <a:pt x="2149828" y="954122"/>
                  <a:pt x="2099028" y="1064107"/>
                </a:cubicBezTo>
              </a:path>
            </a:pathLst>
          </a:custGeom>
          <a:gradFill>
            <a:gsLst>
              <a:gs pos="0">
                <a:schemeClr val="accent1">
                  <a:lumMod val="90000"/>
                  <a:lumOff val="10000"/>
                </a:schemeClr>
              </a:gs>
              <a:gs pos="94000">
                <a:schemeClr val="accent1"/>
              </a:gs>
            </a:gsLst>
            <a:lin ang="2700000" scaled="0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3" name="矩形 2">
            <a:extLst>
              <a:ext uri="{FF2B5EF4-FFF2-40B4-BE49-F238E27FC236}">
                <a16:creationId xmlns:a16="http://schemas.microsoft.com/office/drawing/2014/main" id="{D023A0A6-77DD-F5A3-5888-85762AB50A65}"/>
              </a:ext>
            </a:extLst>
          </p:cNvPr>
          <p:cNvSpPr/>
          <p:nvPr/>
        </p:nvSpPr>
        <p:spPr>
          <a:xfrm>
            <a:off x="1563907" y="1958486"/>
            <a:ext cx="3453280" cy="960624"/>
          </a:xfrm>
          <a:prstGeom prst="rect">
            <a:avLst/>
          </a:prstGeom>
          <a:gradFill>
            <a:gsLst>
              <a:gs pos="0">
                <a:schemeClr val="accent3">
                  <a:lumMod val="20000"/>
                  <a:lumOff val="80000"/>
                </a:schemeClr>
              </a:gs>
              <a:gs pos="94000">
                <a:schemeClr val="accent3">
                  <a:lumMod val="20000"/>
                  <a:lumOff val="80000"/>
                  <a:alpha val="0"/>
                </a:schemeClr>
              </a:gs>
            </a:gsLst>
            <a:lin ang="0" scaled="0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" name="任意多边形: 形状 3">
            <a:extLst>
              <a:ext uri="{FF2B5EF4-FFF2-40B4-BE49-F238E27FC236}">
                <a16:creationId xmlns:a16="http://schemas.microsoft.com/office/drawing/2014/main" id="{F8387CA5-C1D3-D89A-223B-6605FA3C90C0}"/>
              </a:ext>
            </a:extLst>
          </p:cNvPr>
          <p:cNvSpPr>
            <a:spLocks/>
          </p:cNvSpPr>
          <p:nvPr/>
        </p:nvSpPr>
        <p:spPr>
          <a:xfrm>
            <a:off x="900728" y="1920826"/>
            <a:ext cx="1204418" cy="1043056"/>
          </a:xfrm>
          <a:custGeom>
            <a:avLst/>
            <a:gdLst>
              <a:gd name="connsiteX0" fmla="*/ 2099028 w 2121605"/>
              <a:gd name="connsiteY0" fmla="*/ 1064107 h 1908244"/>
              <a:gd name="connsiteX1" fmla="*/ 1675166 w 2121605"/>
              <a:gd name="connsiteY1" fmla="*/ 1798259 h 1908244"/>
              <a:gd name="connsiteX2" fmla="*/ 1484666 w 2121605"/>
              <a:gd name="connsiteY2" fmla="*/ 1908244 h 1908244"/>
              <a:gd name="connsiteX3" fmla="*/ 636941 w 2121605"/>
              <a:gd name="connsiteY3" fmla="*/ 1908244 h 1908244"/>
              <a:gd name="connsiteX4" fmla="*/ 446441 w 2121605"/>
              <a:gd name="connsiteY4" fmla="*/ 1798259 h 1908244"/>
              <a:gd name="connsiteX5" fmla="*/ 22578 w 2121605"/>
              <a:gd name="connsiteY5" fmla="*/ 1064107 h 1908244"/>
              <a:gd name="connsiteX6" fmla="*/ 22578 w 2121605"/>
              <a:gd name="connsiteY6" fmla="*/ 844137 h 1908244"/>
              <a:gd name="connsiteX7" fmla="*/ 446441 w 2121605"/>
              <a:gd name="connsiteY7" fmla="*/ 109985 h 1908244"/>
              <a:gd name="connsiteX8" fmla="*/ 636941 w 2121605"/>
              <a:gd name="connsiteY8" fmla="*/ 0 h 1908244"/>
              <a:gd name="connsiteX9" fmla="*/ 1484666 w 2121605"/>
              <a:gd name="connsiteY9" fmla="*/ 0 h 1908244"/>
              <a:gd name="connsiteX10" fmla="*/ 1675166 w 2121605"/>
              <a:gd name="connsiteY10" fmla="*/ 109985 h 1908244"/>
              <a:gd name="connsiteX11" fmla="*/ 2099028 w 2121605"/>
              <a:gd name="connsiteY11" fmla="*/ 844137 h 1908244"/>
              <a:gd name="connsiteX12" fmla="*/ 2099028 w 2121605"/>
              <a:gd name="connsiteY12" fmla="*/ 1064107 h 1908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21605" h="1908244">
                <a:moveTo>
                  <a:pt x="2099028" y="1064107"/>
                </a:moveTo>
                <a:lnTo>
                  <a:pt x="1675166" y="1798259"/>
                </a:lnTo>
                <a:cubicBezTo>
                  <a:pt x="1675166" y="1798259"/>
                  <a:pt x="1605316" y="1897245"/>
                  <a:pt x="1484666" y="1908244"/>
                </a:cubicBezTo>
                <a:lnTo>
                  <a:pt x="636941" y="1908244"/>
                </a:lnTo>
                <a:cubicBezTo>
                  <a:pt x="636941" y="1908244"/>
                  <a:pt x="516291" y="1897245"/>
                  <a:pt x="446441" y="1798259"/>
                </a:cubicBezTo>
                <a:lnTo>
                  <a:pt x="22578" y="1064107"/>
                </a:lnTo>
                <a:cubicBezTo>
                  <a:pt x="22578" y="1064107"/>
                  <a:pt x="-28222" y="954122"/>
                  <a:pt x="22578" y="844137"/>
                </a:cubicBezTo>
                <a:lnTo>
                  <a:pt x="446441" y="109985"/>
                </a:lnTo>
                <a:cubicBezTo>
                  <a:pt x="446441" y="109985"/>
                  <a:pt x="516291" y="10999"/>
                  <a:pt x="636941" y="0"/>
                </a:cubicBezTo>
                <a:lnTo>
                  <a:pt x="1484666" y="0"/>
                </a:lnTo>
                <a:cubicBezTo>
                  <a:pt x="1484666" y="0"/>
                  <a:pt x="1605316" y="10999"/>
                  <a:pt x="1675166" y="109985"/>
                </a:cubicBezTo>
                <a:lnTo>
                  <a:pt x="2099028" y="844137"/>
                </a:lnTo>
                <a:cubicBezTo>
                  <a:pt x="2099028" y="844137"/>
                  <a:pt x="2149828" y="954122"/>
                  <a:pt x="2099028" y="1064107"/>
                </a:cubicBezTo>
              </a:path>
            </a:pathLst>
          </a:custGeom>
          <a:gradFill>
            <a:gsLst>
              <a:gs pos="0">
                <a:schemeClr val="accent1">
                  <a:lumMod val="90000"/>
                  <a:lumOff val="10000"/>
                </a:schemeClr>
              </a:gs>
              <a:gs pos="94000">
                <a:schemeClr val="accent1"/>
              </a:gs>
            </a:gsLst>
            <a:lin ang="2700000" scaled="0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7E6EACCB-D6E2-8B62-C446-98FAC82C49A3}"/>
              </a:ext>
            </a:extLst>
          </p:cNvPr>
          <p:cNvSpPr txBox="1"/>
          <p:nvPr/>
        </p:nvSpPr>
        <p:spPr>
          <a:xfrm>
            <a:off x="2177152" y="2275372"/>
            <a:ext cx="2587625" cy="636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在这里输入你的正文，阐述与关键词标题相关的具体内容</a:t>
            </a: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B280A1FA-A33C-1E4F-E02F-CECEBF77042B}"/>
              </a:ext>
            </a:extLst>
          </p:cNvPr>
          <p:cNvSpPr txBox="1"/>
          <p:nvPr/>
        </p:nvSpPr>
        <p:spPr>
          <a:xfrm>
            <a:off x="2176076" y="1992894"/>
            <a:ext cx="1338828" cy="36933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关键词标题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</p:txBody>
      </p:sp>
      <p:sp>
        <p:nvSpPr>
          <p:cNvPr id="7" name="矩形 6">
            <a:extLst>
              <a:ext uri="{FF2B5EF4-FFF2-40B4-BE49-F238E27FC236}">
                <a16:creationId xmlns:a16="http://schemas.microsoft.com/office/drawing/2014/main" id="{89D63210-41F5-BBBC-8EC6-18DD20D834B6}"/>
              </a:ext>
            </a:extLst>
          </p:cNvPr>
          <p:cNvSpPr/>
          <p:nvPr/>
        </p:nvSpPr>
        <p:spPr>
          <a:xfrm>
            <a:off x="1501380" y="4024807"/>
            <a:ext cx="3453280" cy="960624"/>
          </a:xfrm>
          <a:prstGeom prst="rect">
            <a:avLst/>
          </a:prstGeom>
          <a:gradFill>
            <a:gsLst>
              <a:gs pos="0">
                <a:schemeClr val="accent3">
                  <a:lumMod val="20000"/>
                  <a:lumOff val="80000"/>
                </a:schemeClr>
              </a:gs>
              <a:gs pos="94000">
                <a:schemeClr val="accent3">
                  <a:lumMod val="20000"/>
                  <a:lumOff val="80000"/>
                  <a:alpha val="0"/>
                </a:schemeClr>
              </a:gs>
            </a:gsLst>
            <a:lin ang="0" scaled="0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8" name="任意多边形: 形状 7">
            <a:extLst>
              <a:ext uri="{FF2B5EF4-FFF2-40B4-BE49-F238E27FC236}">
                <a16:creationId xmlns:a16="http://schemas.microsoft.com/office/drawing/2014/main" id="{326F314E-0ACA-46D0-2E5C-E222CE72015B}"/>
              </a:ext>
            </a:extLst>
          </p:cNvPr>
          <p:cNvSpPr>
            <a:spLocks/>
          </p:cNvSpPr>
          <p:nvPr/>
        </p:nvSpPr>
        <p:spPr>
          <a:xfrm>
            <a:off x="838200" y="3987146"/>
            <a:ext cx="1204418" cy="1043056"/>
          </a:xfrm>
          <a:custGeom>
            <a:avLst/>
            <a:gdLst>
              <a:gd name="connsiteX0" fmla="*/ 2099028 w 2121605"/>
              <a:gd name="connsiteY0" fmla="*/ 1064107 h 1908244"/>
              <a:gd name="connsiteX1" fmla="*/ 1675166 w 2121605"/>
              <a:gd name="connsiteY1" fmla="*/ 1798259 h 1908244"/>
              <a:gd name="connsiteX2" fmla="*/ 1484666 w 2121605"/>
              <a:gd name="connsiteY2" fmla="*/ 1908244 h 1908244"/>
              <a:gd name="connsiteX3" fmla="*/ 636941 w 2121605"/>
              <a:gd name="connsiteY3" fmla="*/ 1908244 h 1908244"/>
              <a:gd name="connsiteX4" fmla="*/ 446441 w 2121605"/>
              <a:gd name="connsiteY4" fmla="*/ 1798259 h 1908244"/>
              <a:gd name="connsiteX5" fmla="*/ 22578 w 2121605"/>
              <a:gd name="connsiteY5" fmla="*/ 1064107 h 1908244"/>
              <a:gd name="connsiteX6" fmla="*/ 22578 w 2121605"/>
              <a:gd name="connsiteY6" fmla="*/ 844137 h 1908244"/>
              <a:gd name="connsiteX7" fmla="*/ 446441 w 2121605"/>
              <a:gd name="connsiteY7" fmla="*/ 109985 h 1908244"/>
              <a:gd name="connsiteX8" fmla="*/ 636941 w 2121605"/>
              <a:gd name="connsiteY8" fmla="*/ 0 h 1908244"/>
              <a:gd name="connsiteX9" fmla="*/ 1484666 w 2121605"/>
              <a:gd name="connsiteY9" fmla="*/ 0 h 1908244"/>
              <a:gd name="connsiteX10" fmla="*/ 1675166 w 2121605"/>
              <a:gd name="connsiteY10" fmla="*/ 109985 h 1908244"/>
              <a:gd name="connsiteX11" fmla="*/ 2099028 w 2121605"/>
              <a:gd name="connsiteY11" fmla="*/ 844137 h 1908244"/>
              <a:gd name="connsiteX12" fmla="*/ 2099028 w 2121605"/>
              <a:gd name="connsiteY12" fmla="*/ 1064107 h 1908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21605" h="1908244">
                <a:moveTo>
                  <a:pt x="2099028" y="1064107"/>
                </a:moveTo>
                <a:lnTo>
                  <a:pt x="1675166" y="1798259"/>
                </a:lnTo>
                <a:cubicBezTo>
                  <a:pt x="1675166" y="1798259"/>
                  <a:pt x="1605316" y="1897245"/>
                  <a:pt x="1484666" y="1908244"/>
                </a:cubicBezTo>
                <a:lnTo>
                  <a:pt x="636941" y="1908244"/>
                </a:lnTo>
                <a:cubicBezTo>
                  <a:pt x="636941" y="1908244"/>
                  <a:pt x="516291" y="1897245"/>
                  <a:pt x="446441" y="1798259"/>
                </a:cubicBezTo>
                <a:lnTo>
                  <a:pt x="22578" y="1064107"/>
                </a:lnTo>
                <a:cubicBezTo>
                  <a:pt x="22578" y="1064107"/>
                  <a:pt x="-28222" y="954122"/>
                  <a:pt x="22578" y="844137"/>
                </a:cubicBezTo>
                <a:lnTo>
                  <a:pt x="446441" y="109985"/>
                </a:lnTo>
                <a:cubicBezTo>
                  <a:pt x="446441" y="109985"/>
                  <a:pt x="516291" y="10999"/>
                  <a:pt x="636941" y="0"/>
                </a:cubicBezTo>
                <a:lnTo>
                  <a:pt x="1484666" y="0"/>
                </a:lnTo>
                <a:cubicBezTo>
                  <a:pt x="1484666" y="0"/>
                  <a:pt x="1605316" y="10999"/>
                  <a:pt x="1675166" y="109985"/>
                </a:cubicBezTo>
                <a:lnTo>
                  <a:pt x="2099028" y="844137"/>
                </a:lnTo>
                <a:cubicBezTo>
                  <a:pt x="2099028" y="844137"/>
                  <a:pt x="2149828" y="954122"/>
                  <a:pt x="2099028" y="1064107"/>
                </a:cubicBezTo>
              </a:path>
            </a:pathLst>
          </a:custGeom>
          <a:gradFill>
            <a:gsLst>
              <a:gs pos="0">
                <a:schemeClr val="accent1">
                  <a:lumMod val="90000"/>
                  <a:lumOff val="10000"/>
                </a:schemeClr>
              </a:gs>
              <a:gs pos="94000">
                <a:schemeClr val="accent1"/>
              </a:gs>
            </a:gsLst>
            <a:lin ang="2700000" scaled="0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BB21819B-5B07-3910-9E1B-7E87D09C33DF}"/>
              </a:ext>
            </a:extLst>
          </p:cNvPr>
          <p:cNvSpPr txBox="1"/>
          <p:nvPr/>
        </p:nvSpPr>
        <p:spPr>
          <a:xfrm>
            <a:off x="2114623" y="4341694"/>
            <a:ext cx="2587625" cy="636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在这里输入你的正文，阐述与关键词标题相关的具体内容</a:t>
            </a: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F6EC77E0-05C9-D258-192C-744A936FA4BC}"/>
              </a:ext>
            </a:extLst>
          </p:cNvPr>
          <p:cNvSpPr txBox="1"/>
          <p:nvPr/>
        </p:nvSpPr>
        <p:spPr>
          <a:xfrm>
            <a:off x="2113547" y="4059216"/>
            <a:ext cx="1338828" cy="36933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100000">
                      <a:schemeClr val="accent2"/>
                    </a:gs>
                    <a:gs pos="30000">
                      <a:schemeClr val="accent1"/>
                    </a:gs>
                  </a:gsLst>
                  <a:lin ang="18900000" scaled="1"/>
                </a:gradFill>
                <a:effectLst/>
                <a:uLnTx/>
                <a:uFillTx/>
                <a:latin typeface="+mj-ea"/>
                <a:ea typeface="+mj-ea"/>
                <a:cs typeface="+mn-cs"/>
              </a:rPr>
              <a:t>关键词</a:t>
            </a: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标题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</p:txBody>
      </p:sp>
      <p:sp>
        <p:nvSpPr>
          <p:cNvPr id="11" name="矩形 10">
            <a:extLst>
              <a:ext uri="{FF2B5EF4-FFF2-40B4-BE49-F238E27FC236}">
                <a16:creationId xmlns:a16="http://schemas.microsoft.com/office/drawing/2014/main" id="{5942ED99-A53D-4E48-514F-3843F07096A2}"/>
              </a:ext>
            </a:extLst>
          </p:cNvPr>
          <p:cNvSpPr/>
          <p:nvPr/>
        </p:nvSpPr>
        <p:spPr>
          <a:xfrm flipH="1">
            <a:off x="7431121" y="1958485"/>
            <a:ext cx="3453280" cy="960624"/>
          </a:xfrm>
          <a:prstGeom prst="rect">
            <a:avLst/>
          </a:prstGeom>
          <a:gradFill>
            <a:gsLst>
              <a:gs pos="0">
                <a:schemeClr val="accent3">
                  <a:lumMod val="20000"/>
                  <a:lumOff val="80000"/>
                </a:schemeClr>
              </a:gs>
              <a:gs pos="94000">
                <a:schemeClr val="accent3">
                  <a:lumMod val="20000"/>
                  <a:lumOff val="80000"/>
                  <a:alpha val="0"/>
                </a:schemeClr>
              </a:gs>
            </a:gsLst>
            <a:lin ang="0" scaled="0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2" name="任意多边形: 形状 11">
            <a:extLst>
              <a:ext uri="{FF2B5EF4-FFF2-40B4-BE49-F238E27FC236}">
                <a16:creationId xmlns:a16="http://schemas.microsoft.com/office/drawing/2014/main" id="{8F0E9A43-6189-6272-2229-DEC3B9DB7896}"/>
              </a:ext>
            </a:extLst>
          </p:cNvPr>
          <p:cNvSpPr>
            <a:spLocks/>
          </p:cNvSpPr>
          <p:nvPr/>
        </p:nvSpPr>
        <p:spPr>
          <a:xfrm>
            <a:off x="10343163" y="1920824"/>
            <a:ext cx="1204418" cy="1043056"/>
          </a:xfrm>
          <a:custGeom>
            <a:avLst/>
            <a:gdLst>
              <a:gd name="connsiteX0" fmla="*/ 2099028 w 2121605"/>
              <a:gd name="connsiteY0" fmla="*/ 1064107 h 1908244"/>
              <a:gd name="connsiteX1" fmla="*/ 1675166 w 2121605"/>
              <a:gd name="connsiteY1" fmla="*/ 1798259 h 1908244"/>
              <a:gd name="connsiteX2" fmla="*/ 1484666 w 2121605"/>
              <a:gd name="connsiteY2" fmla="*/ 1908244 h 1908244"/>
              <a:gd name="connsiteX3" fmla="*/ 636941 w 2121605"/>
              <a:gd name="connsiteY3" fmla="*/ 1908244 h 1908244"/>
              <a:gd name="connsiteX4" fmla="*/ 446441 w 2121605"/>
              <a:gd name="connsiteY4" fmla="*/ 1798259 h 1908244"/>
              <a:gd name="connsiteX5" fmla="*/ 22578 w 2121605"/>
              <a:gd name="connsiteY5" fmla="*/ 1064107 h 1908244"/>
              <a:gd name="connsiteX6" fmla="*/ 22578 w 2121605"/>
              <a:gd name="connsiteY6" fmla="*/ 844137 h 1908244"/>
              <a:gd name="connsiteX7" fmla="*/ 446441 w 2121605"/>
              <a:gd name="connsiteY7" fmla="*/ 109985 h 1908244"/>
              <a:gd name="connsiteX8" fmla="*/ 636941 w 2121605"/>
              <a:gd name="connsiteY8" fmla="*/ 0 h 1908244"/>
              <a:gd name="connsiteX9" fmla="*/ 1484666 w 2121605"/>
              <a:gd name="connsiteY9" fmla="*/ 0 h 1908244"/>
              <a:gd name="connsiteX10" fmla="*/ 1675166 w 2121605"/>
              <a:gd name="connsiteY10" fmla="*/ 109985 h 1908244"/>
              <a:gd name="connsiteX11" fmla="*/ 2099028 w 2121605"/>
              <a:gd name="connsiteY11" fmla="*/ 844137 h 1908244"/>
              <a:gd name="connsiteX12" fmla="*/ 2099028 w 2121605"/>
              <a:gd name="connsiteY12" fmla="*/ 1064107 h 1908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21605" h="1908244">
                <a:moveTo>
                  <a:pt x="2099028" y="1064107"/>
                </a:moveTo>
                <a:lnTo>
                  <a:pt x="1675166" y="1798259"/>
                </a:lnTo>
                <a:cubicBezTo>
                  <a:pt x="1675166" y="1798259"/>
                  <a:pt x="1605316" y="1897245"/>
                  <a:pt x="1484666" y="1908244"/>
                </a:cubicBezTo>
                <a:lnTo>
                  <a:pt x="636941" y="1908244"/>
                </a:lnTo>
                <a:cubicBezTo>
                  <a:pt x="636941" y="1908244"/>
                  <a:pt x="516291" y="1897245"/>
                  <a:pt x="446441" y="1798259"/>
                </a:cubicBezTo>
                <a:lnTo>
                  <a:pt x="22578" y="1064107"/>
                </a:lnTo>
                <a:cubicBezTo>
                  <a:pt x="22578" y="1064107"/>
                  <a:pt x="-28222" y="954122"/>
                  <a:pt x="22578" y="844137"/>
                </a:cubicBezTo>
                <a:lnTo>
                  <a:pt x="446441" y="109985"/>
                </a:lnTo>
                <a:cubicBezTo>
                  <a:pt x="446441" y="109985"/>
                  <a:pt x="516291" y="10999"/>
                  <a:pt x="636941" y="0"/>
                </a:cubicBezTo>
                <a:lnTo>
                  <a:pt x="1484666" y="0"/>
                </a:lnTo>
                <a:cubicBezTo>
                  <a:pt x="1484666" y="0"/>
                  <a:pt x="1605316" y="10999"/>
                  <a:pt x="1675166" y="109985"/>
                </a:cubicBezTo>
                <a:lnTo>
                  <a:pt x="2099028" y="844137"/>
                </a:lnTo>
                <a:cubicBezTo>
                  <a:pt x="2099028" y="844137"/>
                  <a:pt x="2149828" y="954122"/>
                  <a:pt x="2099028" y="1064107"/>
                </a:cubicBezTo>
              </a:path>
            </a:pathLst>
          </a:custGeom>
          <a:gradFill>
            <a:gsLst>
              <a:gs pos="0">
                <a:schemeClr val="accent1">
                  <a:lumMod val="90000"/>
                  <a:lumOff val="10000"/>
                </a:schemeClr>
              </a:gs>
              <a:gs pos="94000">
                <a:schemeClr val="accent1"/>
              </a:gs>
            </a:gsLst>
            <a:lin ang="2700000" scaled="0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569EF9A8-088F-8D7D-5799-84127439AA48}"/>
              </a:ext>
            </a:extLst>
          </p:cNvPr>
          <p:cNvSpPr txBox="1"/>
          <p:nvPr/>
        </p:nvSpPr>
        <p:spPr>
          <a:xfrm>
            <a:off x="7576328" y="2275372"/>
            <a:ext cx="2587625" cy="636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在这里输入你的正文，阐述与关键词标题相关的具体内容</a:t>
            </a:r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id="{490C07DB-038D-4367-180E-A81A402BBCCF}"/>
              </a:ext>
            </a:extLst>
          </p:cNvPr>
          <p:cNvSpPr txBox="1"/>
          <p:nvPr/>
        </p:nvSpPr>
        <p:spPr>
          <a:xfrm>
            <a:off x="8825125" y="1992894"/>
            <a:ext cx="1338828" cy="36933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关键词标题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</p:txBody>
      </p:sp>
      <p:sp>
        <p:nvSpPr>
          <p:cNvPr id="15" name="矩形 14">
            <a:extLst>
              <a:ext uri="{FF2B5EF4-FFF2-40B4-BE49-F238E27FC236}">
                <a16:creationId xmlns:a16="http://schemas.microsoft.com/office/drawing/2014/main" id="{A714AF72-6540-5D89-93EE-3E542826CA84}"/>
              </a:ext>
            </a:extLst>
          </p:cNvPr>
          <p:cNvSpPr/>
          <p:nvPr/>
        </p:nvSpPr>
        <p:spPr>
          <a:xfrm flipH="1">
            <a:off x="7368592" y="3980036"/>
            <a:ext cx="3453280" cy="960624"/>
          </a:xfrm>
          <a:prstGeom prst="rect">
            <a:avLst/>
          </a:prstGeom>
          <a:gradFill>
            <a:gsLst>
              <a:gs pos="0">
                <a:schemeClr val="accent3">
                  <a:lumMod val="20000"/>
                  <a:lumOff val="80000"/>
                </a:schemeClr>
              </a:gs>
              <a:gs pos="94000">
                <a:schemeClr val="accent3">
                  <a:lumMod val="20000"/>
                  <a:lumOff val="80000"/>
                  <a:alpha val="0"/>
                </a:schemeClr>
              </a:gs>
            </a:gsLst>
            <a:lin ang="0" scaled="0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6" name="任意多边形: 形状 15">
            <a:extLst>
              <a:ext uri="{FF2B5EF4-FFF2-40B4-BE49-F238E27FC236}">
                <a16:creationId xmlns:a16="http://schemas.microsoft.com/office/drawing/2014/main" id="{56827C53-CEA4-3B7F-1815-DB12E7C6B248}"/>
              </a:ext>
            </a:extLst>
          </p:cNvPr>
          <p:cNvSpPr>
            <a:spLocks/>
          </p:cNvSpPr>
          <p:nvPr/>
        </p:nvSpPr>
        <p:spPr>
          <a:xfrm>
            <a:off x="10280634" y="3942375"/>
            <a:ext cx="1204418" cy="1043056"/>
          </a:xfrm>
          <a:custGeom>
            <a:avLst/>
            <a:gdLst>
              <a:gd name="connsiteX0" fmla="*/ 2099028 w 2121605"/>
              <a:gd name="connsiteY0" fmla="*/ 1064107 h 1908244"/>
              <a:gd name="connsiteX1" fmla="*/ 1675166 w 2121605"/>
              <a:gd name="connsiteY1" fmla="*/ 1798259 h 1908244"/>
              <a:gd name="connsiteX2" fmla="*/ 1484666 w 2121605"/>
              <a:gd name="connsiteY2" fmla="*/ 1908244 h 1908244"/>
              <a:gd name="connsiteX3" fmla="*/ 636941 w 2121605"/>
              <a:gd name="connsiteY3" fmla="*/ 1908244 h 1908244"/>
              <a:gd name="connsiteX4" fmla="*/ 446441 w 2121605"/>
              <a:gd name="connsiteY4" fmla="*/ 1798259 h 1908244"/>
              <a:gd name="connsiteX5" fmla="*/ 22578 w 2121605"/>
              <a:gd name="connsiteY5" fmla="*/ 1064107 h 1908244"/>
              <a:gd name="connsiteX6" fmla="*/ 22578 w 2121605"/>
              <a:gd name="connsiteY6" fmla="*/ 844137 h 1908244"/>
              <a:gd name="connsiteX7" fmla="*/ 446441 w 2121605"/>
              <a:gd name="connsiteY7" fmla="*/ 109985 h 1908244"/>
              <a:gd name="connsiteX8" fmla="*/ 636941 w 2121605"/>
              <a:gd name="connsiteY8" fmla="*/ 0 h 1908244"/>
              <a:gd name="connsiteX9" fmla="*/ 1484666 w 2121605"/>
              <a:gd name="connsiteY9" fmla="*/ 0 h 1908244"/>
              <a:gd name="connsiteX10" fmla="*/ 1675166 w 2121605"/>
              <a:gd name="connsiteY10" fmla="*/ 109985 h 1908244"/>
              <a:gd name="connsiteX11" fmla="*/ 2099028 w 2121605"/>
              <a:gd name="connsiteY11" fmla="*/ 844137 h 1908244"/>
              <a:gd name="connsiteX12" fmla="*/ 2099028 w 2121605"/>
              <a:gd name="connsiteY12" fmla="*/ 1064107 h 1908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21605" h="1908244">
                <a:moveTo>
                  <a:pt x="2099028" y="1064107"/>
                </a:moveTo>
                <a:lnTo>
                  <a:pt x="1675166" y="1798259"/>
                </a:lnTo>
                <a:cubicBezTo>
                  <a:pt x="1675166" y="1798259"/>
                  <a:pt x="1605316" y="1897245"/>
                  <a:pt x="1484666" y="1908244"/>
                </a:cubicBezTo>
                <a:lnTo>
                  <a:pt x="636941" y="1908244"/>
                </a:lnTo>
                <a:cubicBezTo>
                  <a:pt x="636941" y="1908244"/>
                  <a:pt x="516291" y="1897245"/>
                  <a:pt x="446441" y="1798259"/>
                </a:cubicBezTo>
                <a:lnTo>
                  <a:pt x="22578" y="1064107"/>
                </a:lnTo>
                <a:cubicBezTo>
                  <a:pt x="22578" y="1064107"/>
                  <a:pt x="-28222" y="954122"/>
                  <a:pt x="22578" y="844137"/>
                </a:cubicBezTo>
                <a:lnTo>
                  <a:pt x="446441" y="109985"/>
                </a:lnTo>
                <a:cubicBezTo>
                  <a:pt x="446441" y="109985"/>
                  <a:pt x="516291" y="10999"/>
                  <a:pt x="636941" y="0"/>
                </a:cubicBezTo>
                <a:lnTo>
                  <a:pt x="1484666" y="0"/>
                </a:lnTo>
                <a:cubicBezTo>
                  <a:pt x="1484666" y="0"/>
                  <a:pt x="1605316" y="10999"/>
                  <a:pt x="1675166" y="109985"/>
                </a:cubicBezTo>
                <a:lnTo>
                  <a:pt x="2099028" y="844137"/>
                </a:lnTo>
                <a:cubicBezTo>
                  <a:pt x="2099028" y="844137"/>
                  <a:pt x="2149828" y="954122"/>
                  <a:pt x="2099028" y="1064107"/>
                </a:cubicBezTo>
              </a:path>
            </a:pathLst>
          </a:custGeom>
          <a:gradFill>
            <a:gsLst>
              <a:gs pos="0">
                <a:schemeClr val="accent1">
                  <a:lumMod val="90000"/>
                  <a:lumOff val="10000"/>
                </a:schemeClr>
              </a:gs>
              <a:gs pos="94000">
                <a:schemeClr val="accent1"/>
              </a:gs>
            </a:gsLst>
            <a:lin ang="2700000" scaled="0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id="{164C8AF2-CE4C-2F60-475A-43F54C697DAA}"/>
              </a:ext>
            </a:extLst>
          </p:cNvPr>
          <p:cNvSpPr txBox="1"/>
          <p:nvPr/>
        </p:nvSpPr>
        <p:spPr>
          <a:xfrm>
            <a:off x="7576328" y="4296923"/>
            <a:ext cx="2587625" cy="636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在这里输入你的正文，阐述与关键词标题相关的具体内容</a:t>
            </a: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4E223A18-FE32-C652-57E8-A3DEB0B38091}"/>
              </a:ext>
            </a:extLst>
          </p:cNvPr>
          <p:cNvSpPr txBox="1"/>
          <p:nvPr/>
        </p:nvSpPr>
        <p:spPr>
          <a:xfrm>
            <a:off x="8825125" y="4014445"/>
            <a:ext cx="1338828" cy="36933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关键词标题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</p:txBody>
      </p:sp>
      <p:sp>
        <p:nvSpPr>
          <p:cNvPr id="19" name="任意多边形: 形状 18">
            <a:extLst>
              <a:ext uri="{FF2B5EF4-FFF2-40B4-BE49-F238E27FC236}">
                <a16:creationId xmlns:a16="http://schemas.microsoft.com/office/drawing/2014/main" id="{30B11065-8F20-4C4A-AC28-BA04A9082BA6}"/>
              </a:ext>
            </a:extLst>
          </p:cNvPr>
          <p:cNvSpPr/>
          <p:nvPr/>
        </p:nvSpPr>
        <p:spPr>
          <a:xfrm>
            <a:off x="1159968" y="2179020"/>
            <a:ext cx="560882" cy="519554"/>
          </a:xfrm>
          <a:custGeom>
            <a:avLst/>
            <a:gdLst>
              <a:gd name="connsiteX0" fmla="*/ 399408 w 618712"/>
              <a:gd name="connsiteY0" fmla="*/ 272495 h 573122"/>
              <a:gd name="connsiteX1" fmla="*/ 419374 w 618712"/>
              <a:gd name="connsiteY1" fmla="*/ 292300 h 573122"/>
              <a:gd name="connsiteX2" fmla="*/ 419374 w 618712"/>
              <a:gd name="connsiteY2" fmla="*/ 488568 h 573122"/>
              <a:gd name="connsiteX3" fmla="*/ 375077 w 618712"/>
              <a:gd name="connsiteY3" fmla="*/ 533026 h 573122"/>
              <a:gd name="connsiteX4" fmla="*/ 365214 w 618712"/>
              <a:gd name="connsiteY4" fmla="*/ 533026 h 573122"/>
              <a:gd name="connsiteX5" fmla="*/ 320756 w 618712"/>
              <a:gd name="connsiteY5" fmla="*/ 488568 h 573122"/>
              <a:gd name="connsiteX6" fmla="*/ 365538 w 618712"/>
              <a:gd name="connsiteY6" fmla="*/ 444594 h 573122"/>
              <a:gd name="connsiteX7" fmla="*/ 390273 w 618712"/>
              <a:gd name="connsiteY7" fmla="*/ 444594 h 573122"/>
              <a:gd name="connsiteX8" fmla="*/ 390273 w 618712"/>
              <a:gd name="connsiteY8" fmla="*/ 345652 h 573122"/>
              <a:gd name="connsiteX9" fmla="*/ 260937 w 618712"/>
              <a:gd name="connsiteY9" fmla="*/ 385260 h 573122"/>
              <a:gd name="connsiteX10" fmla="*/ 260937 w 618712"/>
              <a:gd name="connsiteY10" fmla="*/ 533512 h 573122"/>
              <a:gd name="connsiteX11" fmla="*/ 216802 w 618712"/>
              <a:gd name="connsiteY11" fmla="*/ 573122 h 573122"/>
              <a:gd name="connsiteX12" fmla="*/ 206940 w 618712"/>
              <a:gd name="connsiteY12" fmla="*/ 573122 h 573122"/>
              <a:gd name="connsiteX13" fmla="*/ 162481 w 618712"/>
              <a:gd name="connsiteY13" fmla="*/ 528662 h 573122"/>
              <a:gd name="connsiteX14" fmla="*/ 206940 w 618712"/>
              <a:gd name="connsiteY14" fmla="*/ 484041 h 573122"/>
              <a:gd name="connsiteX15" fmla="*/ 231675 w 618712"/>
              <a:gd name="connsiteY15" fmla="*/ 484041 h 573122"/>
              <a:gd name="connsiteX16" fmla="*/ 231675 w 618712"/>
              <a:gd name="connsiteY16" fmla="*/ 331262 h 573122"/>
              <a:gd name="connsiteX17" fmla="*/ 246388 w 618712"/>
              <a:gd name="connsiteY17" fmla="*/ 312186 h 573122"/>
              <a:gd name="connsiteX18" fmla="*/ 394800 w 618712"/>
              <a:gd name="connsiteY18" fmla="*/ 273062 h 573122"/>
              <a:gd name="connsiteX19" fmla="*/ 399408 w 618712"/>
              <a:gd name="connsiteY19" fmla="*/ 272495 h 573122"/>
              <a:gd name="connsiteX20" fmla="*/ 409349 w 618712"/>
              <a:gd name="connsiteY20" fmla="*/ 0 h 573122"/>
              <a:gd name="connsiteX21" fmla="*/ 409511 w 618712"/>
              <a:gd name="connsiteY21" fmla="*/ 0 h 573122"/>
              <a:gd name="connsiteX22" fmla="*/ 618712 w 618712"/>
              <a:gd name="connsiteY22" fmla="*/ 209201 h 573122"/>
              <a:gd name="connsiteX23" fmla="*/ 459952 w 618712"/>
              <a:gd name="connsiteY23" fmla="*/ 411935 h 573122"/>
              <a:gd name="connsiteX24" fmla="*/ 459952 w 618712"/>
              <a:gd name="connsiteY24" fmla="*/ 292299 h 573122"/>
              <a:gd name="connsiteX25" fmla="*/ 399810 w 618712"/>
              <a:gd name="connsiteY25" fmla="*/ 231996 h 573122"/>
              <a:gd name="connsiteX26" fmla="*/ 384453 w 618712"/>
              <a:gd name="connsiteY26" fmla="*/ 234098 h 573122"/>
              <a:gd name="connsiteX27" fmla="*/ 236200 w 618712"/>
              <a:gd name="connsiteY27" fmla="*/ 273060 h 573122"/>
              <a:gd name="connsiteX28" fmla="*/ 191257 w 618712"/>
              <a:gd name="connsiteY28" fmla="*/ 331261 h 573122"/>
              <a:gd name="connsiteX29" fmla="*/ 191257 w 618712"/>
              <a:gd name="connsiteY29" fmla="*/ 417916 h 573122"/>
              <a:gd name="connsiteX30" fmla="*/ 127396 w 618712"/>
              <a:gd name="connsiteY30" fmla="*/ 417916 h 573122"/>
              <a:gd name="connsiteX31" fmla="*/ 0 w 618712"/>
              <a:gd name="connsiteY31" fmla="*/ 281952 h 573122"/>
              <a:gd name="connsiteX32" fmla="*/ 136450 w 618712"/>
              <a:gd name="connsiteY32" fmla="*/ 145503 h 573122"/>
              <a:gd name="connsiteX33" fmla="*/ 205160 w 618712"/>
              <a:gd name="connsiteY33" fmla="*/ 164095 h 573122"/>
              <a:gd name="connsiteX34" fmla="*/ 409349 w 618712"/>
              <a:gd name="connsiteY34" fmla="*/ 0 h 573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18712" h="573122">
                <a:moveTo>
                  <a:pt x="399408" y="272495"/>
                </a:moveTo>
                <a:cubicBezTo>
                  <a:pt x="410385" y="272446"/>
                  <a:pt x="419326" y="281323"/>
                  <a:pt x="419374" y="292300"/>
                </a:cubicBezTo>
                <a:lnTo>
                  <a:pt x="419374" y="488568"/>
                </a:lnTo>
                <a:cubicBezTo>
                  <a:pt x="419374" y="513060"/>
                  <a:pt x="399569" y="532929"/>
                  <a:pt x="375077" y="533026"/>
                </a:cubicBezTo>
                <a:lnTo>
                  <a:pt x="365214" y="533026"/>
                </a:lnTo>
                <a:cubicBezTo>
                  <a:pt x="340657" y="533026"/>
                  <a:pt x="320756" y="513125"/>
                  <a:pt x="320756" y="488568"/>
                </a:cubicBezTo>
                <a:cubicBezTo>
                  <a:pt x="321014" y="464074"/>
                  <a:pt x="341046" y="444416"/>
                  <a:pt x="365538" y="444594"/>
                </a:cubicBezTo>
                <a:lnTo>
                  <a:pt x="390273" y="444594"/>
                </a:lnTo>
                <a:lnTo>
                  <a:pt x="390273" y="345652"/>
                </a:lnTo>
                <a:lnTo>
                  <a:pt x="260937" y="385260"/>
                </a:lnTo>
                <a:lnTo>
                  <a:pt x="260937" y="533512"/>
                </a:lnTo>
                <a:cubicBezTo>
                  <a:pt x="258400" y="555999"/>
                  <a:pt x="239436" y="573024"/>
                  <a:pt x="216802" y="573122"/>
                </a:cubicBezTo>
                <a:lnTo>
                  <a:pt x="206940" y="573122"/>
                </a:lnTo>
                <a:cubicBezTo>
                  <a:pt x="182382" y="573122"/>
                  <a:pt x="162481" y="553219"/>
                  <a:pt x="162481" y="528662"/>
                </a:cubicBezTo>
                <a:cubicBezTo>
                  <a:pt x="162481" y="504088"/>
                  <a:pt x="182367" y="484138"/>
                  <a:pt x="206940" y="484041"/>
                </a:cubicBezTo>
                <a:lnTo>
                  <a:pt x="231675" y="484041"/>
                </a:lnTo>
                <a:lnTo>
                  <a:pt x="231675" y="331262"/>
                </a:lnTo>
                <a:cubicBezTo>
                  <a:pt x="231725" y="322322"/>
                  <a:pt x="237755" y="314514"/>
                  <a:pt x="246388" y="312186"/>
                </a:cubicBezTo>
                <a:lnTo>
                  <a:pt x="394800" y="273062"/>
                </a:lnTo>
                <a:cubicBezTo>
                  <a:pt x="396304" y="272689"/>
                  <a:pt x="397857" y="272510"/>
                  <a:pt x="399408" y="272495"/>
                </a:cubicBezTo>
                <a:close/>
                <a:moveTo>
                  <a:pt x="409349" y="0"/>
                </a:moveTo>
                <a:cubicBezTo>
                  <a:pt x="409399" y="0"/>
                  <a:pt x="409463" y="0"/>
                  <a:pt x="409511" y="0"/>
                </a:cubicBezTo>
                <a:cubicBezTo>
                  <a:pt x="525058" y="0"/>
                  <a:pt x="618712" y="93655"/>
                  <a:pt x="618712" y="209201"/>
                </a:cubicBezTo>
                <a:cubicBezTo>
                  <a:pt x="618695" y="305250"/>
                  <a:pt x="553187" y="388897"/>
                  <a:pt x="459952" y="411935"/>
                </a:cubicBezTo>
                <a:lnTo>
                  <a:pt x="459952" y="292299"/>
                </a:lnTo>
                <a:cubicBezTo>
                  <a:pt x="459952" y="259058"/>
                  <a:pt x="433051" y="232093"/>
                  <a:pt x="399810" y="231996"/>
                </a:cubicBezTo>
                <a:cubicBezTo>
                  <a:pt x="394622" y="232044"/>
                  <a:pt x="389464" y="232755"/>
                  <a:pt x="384453" y="234098"/>
                </a:cubicBezTo>
                <a:lnTo>
                  <a:pt x="236200" y="273060"/>
                </a:lnTo>
                <a:cubicBezTo>
                  <a:pt x="209719" y="279980"/>
                  <a:pt x="191257" y="303890"/>
                  <a:pt x="191257" y="331261"/>
                </a:cubicBezTo>
                <a:lnTo>
                  <a:pt x="191257" y="417916"/>
                </a:lnTo>
                <a:lnTo>
                  <a:pt x="127396" y="417916"/>
                </a:lnTo>
                <a:cubicBezTo>
                  <a:pt x="55744" y="413228"/>
                  <a:pt x="17" y="353751"/>
                  <a:pt x="0" y="281952"/>
                </a:cubicBezTo>
                <a:cubicBezTo>
                  <a:pt x="0" y="206598"/>
                  <a:pt x="61095" y="145503"/>
                  <a:pt x="136450" y="145503"/>
                </a:cubicBezTo>
                <a:cubicBezTo>
                  <a:pt x="160603" y="145486"/>
                  <a:pt x="184322" y="151905"/>
                  <a:pt x="205160" y="164095"/>
                </a:cubicBezTo>
                <a:cubicBezTo>
                  <a:pt x="226324" y="68273"/>
                  <a:pt x="311232" y="47"/>
                  <a:pt x="409349" y="0"/>
                </a:cubicBezTo>
                <a:close/>
              </a:path>
            </a:pathLst>
          </a:custGeom>
          <a:solidFill>
            <a:schemeClr val="bg1"/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" name="Freeform 29">
            <a:extLst>
              <a:ext uri="{FF2B5EF4-FFF2-40B4-BE49-F238E27FC236}">
                <a16:creationId xmlns:a16="http://schemas.microsoft.com/office/drawing/2014/main" id="{F7ECA940-B361-0460-69F1-02A0FF0399CA}"/>
              </a:ext>
            </a:extLst>
          </p:cNvPr>
          <p:cNvSpPr/>
          <p:nvPr/>
        </p:nvSpPr>
        <p:spPr>
          <a:xfrm>
            <a:off x="1159968" y="4289189"/>
            <a:ext cx="560882" cy="431860"/>
          </a:xfrm>
          <a:custGeom>
            <a:avLst/>
            <a:gdLst>
              <a:gd name="connsiteX0" fmla="*/ 350662 w 671904"/>
              <a:gd name="connsiteY0" fmla="*/ 170725 h 517344"/>
              <a:gd name="connsiteX1" fmla="*/ 318328 w 671904"/>
              <a:gd name="connsiteY1" fmla="*/ 203059 h 517344"/>
              <a:gd name="connsiteX2" fmla="*/ 350662 w 671904"/>
              <a:gd name="connsiteY2" fmla="*/ 235392 h 517344"/>
              <a:gd name="connsiteX3" fmla="*/ 382996 w 671904"/>
              <a:gd name="connsiteY3" fmla="*/ 203059 h 517344"/>
              <a:gd name="connsiteX4" fmla="*/ 350662 w 671904"/>
              <a:gd name="connsiteY4" fmla="*/ 170725 h 517344"/>
              <a:gd name="connsiteX5" fmla="*/ 640021 w 671904"/>
              <a:gd name="connsiteY5" fmla="*/ 167200 h 517344"/>
              <a:gd name="connsiteX6" fmla="*/ 671901 w 671904"/>
              <a:gd name="connsiteY6" fmla="*/ 199989 h 517344"/>
              <a:gd name="connsiteX7" fmla="*/ 671901 w 671904"/>
              <a:gd name="connsiteY7" fmla="*/ 430530 h 517344"/>
              <a:gd name="connsiteX8" fmla="*/ 667570 w 671904"/>
              <a:gd name="connsiteY8" fmla="*/ 447150 h 517344"/>
              <a:gd name="connsiteX9" fmla="*/ 623400 w 671904"/>
              <a:gd name="connsiteY9" fmla="*/ 458983 h 517344"/>
              <a:gd name="connsiteX10" fmla="*/ 510232 w 671904"/>
              <a:gd name="connsiteY10" fmla="*/ 397225 h 517344"/>
              <a:gd name="connsiteX11" fmla="*/ 493257 w 671904"/>
              <a:gd name="connsiteY11" fmla="*/ 368771 h 517344"/>
              <a:gd name="connsiteX12" fmla="*/ 493257 w 671904"/>
              <a:gd name="connsiteY12" fmla="*/ 261745 h 517344"/>
              <a:gd name="connsiteX13" fmla="*/ 510232 w 671904"/>
              <a:gd name="connsiteY13" fmla="*/ 233292 h 517344"/>
              <a:gd name="connsiteX14" fmla="*/ 623400 w 671904"/>
              <a:gd name="connsiteY14" fmla="*/ 171535 h 517344"/>
              <a:gd name="connsiteX15" fmla="*/ 640021 w 671904"/>
              <a:gd name="connsiteY15" fmla="*/ 167200 h 517344"/>
              <a:gd name="connsiteX16" fmla="*/ 80835 w 671904"/>
              <a:gd name="connsiteY16" fmla="*/ 0 h 517344"/>
              <a:gd name="connsiteX17" fmla="*/ 323340 w 671904"/>
              <a:gd name="connsiteY17" fmla="*/ 0 h 517344"/>
              <a:gd name="connsiteX18" fmla="*/ 371841 w 671904"/>
              <a:gd name="connsiteY18" fmla="*/ 48501 h 517344"/>
              <a:gd name="connsiteX19" fmla="*/ 371841 w 671904"/>
              <a:gd name="connsiteY19" fmla="*/ 113169 h 517344"/>
              <a:gd name="connsiteX20" fmla="*/ 388008 w 671904"/>
              <a:gd name="connsiteY20" fmla="*/ 113169 h 517344"/>
              <a:gd name="connsiteX21" fmla="*/ 452676 w 671904"/>
              <a:gd name="connsiteY21" fmla="*/ 177838 h 517344"/>
              <a:gd name="connsiteX22" fmla="*/ 452676 w 671904"/>
              <a:gd name="connsiteY22" fmla="*/ 452677 h 517344"/>
              <a:gd name="connsiteX23" fmla="*/ 388008 w 671904"/>
              <a:gd name="connsiteY23" fmla="*/ 517344 h 517344"/>
              <a:gd name="connsiteX24" fmla="*/ 64668 w 671904"/>
              <a:gd name="connsiteY24" fmla="*/ 517344 h 517344"/>
              <a:gd name="connsiteX25" fmla="*/ 0 w 671904"/>
              <a:gd name="connsiteY25" fmla="*/ 452677 h 517344"/>
              <a:gd name="connsiteX26" fmla="*/ 0 w 671904"/>
              <a:gd name="connsiteY26" fmla="*/ 177838 h 517344"/>
              <a:gd name="connsiteX27" fmla="*/ 64668 w 671904"/>
              <a:gd name="connsiteY27" fmla="*/ 113169 h 517344"/>
              <a:gd name="connsiteX28" fmla="*/ 307173 w 671904"/>
              <a:gd name="connsiteY28" fmla="*/ 113169 h 517344"/>
              <a:gd name="connsiteX29" fmla="*/ 307173 w 671904"/>
              <a:gd name="connsiteY29" fmla="*/ 64669 h 517344"/>
              <a:gd name="connsiteX30" fmla="*/ 80835 w 671904"/>
              <a:gd name="connsiteY30" fmla="*/ 64669 h 517344"/>
              <a:gd name="connsiteX31" fmla="*/ 48501 w 671904"/>
              <a:gd name="connsiteY31" fmla="*/ 32334 h 517344"/>
              <a:gd name="connsiteX32" fmla="*/ 80835 w 671904"/>
              <a:gd name="connsiteY32" fmla="*/ 0 h 517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671904" h="517344">
                <a:moveTo>
                  <a:pt x="350662" y="170725"/>
                </a:moveTo>
                <a:cubicBezTo>
                  <a:pt x="332798" y="170725"/>
                  <a:pt x="318328" y="185193"/>
                  <a:pt x="318328" y="203059"/>
                </a:cubicBezTo>
                <a:cubicBezTo>
                  <a:pt x="318328" y="220923"/>
                  <a:pt x="332798" y="235392"/>
                  <a:pt x="350662" y="235392"/>
                </a:cubicBezTo>
                <a:cubicBezTo>
                  <a:pt x="368526" y="235392"/>
                  <a:pt x="382996" y="220923"/>
                  <a:pt x="382996" y="203059"/>
                </a:cubicBezTo>
                <a:cubicBezTo>
                  <a:pt x="382996" y="185193"/>
                  <a:pt x="368526" y="170725"/>
                  <a:pt x="350662" y="170725"/>
                </a:cubicBezTo>
                <a:close/>
                <a:moveTo>
                  <a:pt x="640021" y="167200"/>
                </a:moveTo>
                <a:cubicBezTo>
                  <a:pt x="657885" y="167458"/>
                  <a:pt x="672144" y="182140"/>
                  <a:pt x="671901" y="199989"/>
                </a:cubicBezTo>
                <a:lnTo>
                  <a:pt x="671901" y="430530"/>
                </a:lnTo>
                <a:cubicBezTo>
                  <a:pt x="671983" y="436367"/>
                  <a:pt x="670496" y="442104"/>
                  <a:pt x="667570" y="447150"/>
                </a:cubicBezTo>
                <a:cubicBezTo>
                  <a:pt x="658645" y="462621"/>
                  <a:pt x="638873" y="467908"/>
                  <a:pt x="623400" y="458983"/>
                </a:cubicBezTo>
                <a:lnTo>
                  <a:pt x="510232" y="397225"/>
                </a:lnTo>
                <a:cubicBezTo>
                  <a:pt x="499773" y="391582"/>
                  <a:pt x="493257" y="380653"/>
                  <a:pt x="493257" y="368771"/>
                </a:cubicBezTo>
                <a:lnTo>
                  <a:pt x="493257" y="261745"/>
                </a:lnTo>
                <a:cubicBezTo>
                  <a:pt x="493257" y="249863"/>
                  <a:pt x="499773" y="238933"/>
                  <a:pt x="510232" y="233292"/>
                </a:cubicBezTo>
                <a:lnTo>
                  <a:pt x="623400" y="171535"/>
                </a:lnTo>
                <a:cubicBezTo>
                  <a:pt x="628445" y="168623"/>
                  <a:pt x="634201" y="167119"/>
                  <a:pt x="640021" y="167200"/>
                </a:cubicBezTo>
                <a:close/>
                <a:moveTo>
                  <a:pt x="80835" y="0"/>
                </a:moveTo>
                <a:lnTo>
                  <a:pt x="323340" y="0"/>
                </a:lnTo>
                <a:cubicBezTo>
                  <a:pt x="350129" y="0"/>
                  <a:pt x="371841" y="21712"/>
                  <a:pt x="371841" y="48501"/>
                </a:cubicBezTo>
                <a:lnTo>
                  <a:pt x="371841" y="113169"/>
                </a:lnTo>
                <a:lnTo>
                  <a:pt x="388008" y="113169"/>
                </a:lnTo>
                <a:cubicBezTo>
                  <a:pt x="423722" y="113169"/>
                  <a:pt x="452676" y="142124"/>
                  <a:pt x="452676" y="177838"/>
                </a:cubicBezTo>
                <a:lnTo>
                  <a:pt x="452676" y="452677"/>
                </a:lnTo>
                <a:cubicBezTo>
                  <a:pt x="452676" y="488390"/>
                  <a:pt x="423722" y="517344"/>
                  <a:pt x="388008" y="517344"/>
                </a:cubicBezTo>
                <a:lnTo>
                  <a:pt x="64668" y="517344"/>
                </a:lnTo>
                <a:cubicBezTo>
                  <a:pt x="28955" y="517344"/>
                  <a:pt x="0" y="488390"/>
                  <a:pt x="0" y="452677"/>
                </a:cubicBezTo>
                <a:lnTo>
                  <a:pt x="0" y="177838"/>
                </a:lnTo>
                <a:cubicBezTo>
                  <a:pt x="0" y="142124"/>
                  <a:pt x="28955" y="113169"/>
                  <a:pt x="64668" y="113169"/>
                </a:cubicBezTo>
                <a:lnTo>
                  <a:pt x="307173" y="113169"/>
                </a:lnTo>
                <a:lnTo>
                  <a:pt x="307173" y="64669"/>
                </a:lnTo>
                <a:lnTo>
                  <a:pt x="80835" y="64669"/>
                </a:lnTo>
                <a:cubicBezTo>
                  <a:pt x="62971" y="64669"/>
                  <a:pt x="48501" y="50198"/>
                  <a:pt x="48501" y="32334"/>
                </a:cubicBezTo>
                <a:cubicBezTo>
                  <a:pt x="48501" y="14470"/>
                  <a:pt x="62971" y="0"/>
                  <a:pt x="80835" y="0"/>
                </a:cubicBezTo>
                <a:close/>
              </a:path>
            </a:pathLst>
          </a:custGeom>
          <a:solidFill>
            <a:schemeClr val="bg1"/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21" name="Freeform 31">
            <a:extLst>
              <a:ext uri="{FF2B5EF4-FFF2-40B4-BE49-F238E27FC236}">
                <a16:creationId xmlns:a16="http://schemas.microsoft.com/office/drawing/2014/main" id="{1233952E-ABFF-3C49-C9B6-105E53352ECA}"/>
              </a:ext>
            </a:extLst>
          </p:cNvPr>
          <p:cNvSpPr/>
          <p:nvPr/>
        </p:nvSpPr>
        <p:spPr>
          <a:xfrm>
            <a:off x="10724630" y="2158356"/>
            <a:ext cx="465848" cy="560882"/>
          </a:xfrm>
          <a:custGeom>
            <a:avLst/>
            <a:gdLst>
              <a:gd name="connsiteX0" fmla="*/ 242502 w 485009"/>
              <a:gd name="connsiteY0" fmla="*/ 154557 h 583952"/>
              <a:gd name="connsiteX1" fmla="*/ 330775 w 485009"/>
              <a:gd name="connsiteY1" fmla="*/ 242829 h 583952"/>
              <a:gd name="connsiteX2" fmla="*/ 330775 w 485009"/>
              <a:gd name="connsiteY2" fmla="*/ 242992 h 583952"/>
              <a:gd name="connsiteX3" fmla="*/ 242502 w 485009"/>
              <a:gd name="connsiteY3" fmla="*/ 330941 h 583952"/>
              <a:gd name="connsiteX4" fmla="*/ 154393 w 485009"/>
              <a:gd name="connsiteY4" fmla="*/ 242829 h 583952"/>
              <a:gd name="connsiteX5" fmla="*/ 242502 w 485009"/>
              <a:gd name="connsiteY5" fmla="*/ 154557 h 583952"/>
              <a:gd name="connsiteX6" fmla="*/ 242504 w 485009"/>
              <a:gd name="connsiteY6" fmla="*/ 106055 h 583952"/>
              <a:gd name="connsiteX7" fmla="*/ 105894 w 485009"/>
              <a:gd name="connsiteY7" fmla="*/ 242505 h 583952"/>
              <a:gd name="connsiteX8" fmla="*/ 242504 w 485009"/>
              <a:gd name="connsiteY8" fmla="*/ 379115 h 583952"/>
              <a:gd name="connsiteX9" fmla="*/ 379278 w 485009"/>
              <a:gd name="connsiteY9" fmla="*/ 242827 h 583952"/>
              <a:gd name="connsiteX10" fmla="*/ 242504 w 485009"/>
              <a:gd name="connsiteY10" fmla="*/ 106055 h 583952"/>
              <a:gd name="connsiteX11" fmla="*/ 242504 w 485009"/>
              <a:gd name="connsiteY11" fmla="*/ 36699 h 583952"/>
              <a:gd name="connsiteX12" fmla="*/ 220517 w 485009"/>
              <a:gd name="connsiteY12" fmla="*/ 58687 h 583952"/>
              <a:gd name="connsiteX13" fmla="*/ 220517 w 485009"/>
              <a:gd name="connsiteY13" fmla="*/ 58847 h 583952"/>
              <a:gd name="connsiteX14" fmla="*/ 242504 w 485009"/>
              <a:gd name="connsiteY14" fmla="*/ 80834 h 583952"/>
              <a:gd name="connsiteX15" fmla="*/ 264653 w 485009"/>
              <a:gd name="connsiteY15" fmla="*/ 58687 h 583952"/>
              <a:gd name="connsiteX16" fmla="*/ 264653 w 485009"/>
              <a:gd name="connsiteY16" fmla="*/ 58524 h 583952"/>
              <a:gd name="connsiteX17" fmla="*/ 242504 w 485009"/>
              <a:gd name="connsiteY17" fmla="*/ 36699 h 583952"/>
              <a:gd name="connsiteX18" fmla="*/ 242504 w 485009"/>
              <a:gd name="connsiteY18" fmla="*/ 0 h 583952"/>
              <a:gd name="connsiteX19" fmla="*/ 485009 w 485009"/>
              <a:gd name="connsiteY19" fmla="*/ 242505 h 583952"/>
              <a:gd name="connsiteX20" fmla="*/ 272737 w 485009"/>
              <a:gd name="connsiteY20" fmla="*/ 482909 h 583952"/>
              <a:gd name="connsiteX21" fmla="*/ 304100 w 485009"/>
              <a:gd name="connsiteY21" fmla="*/ 519284 h 583952"/>
              <a:gd name="connsiteX22" fmla="*/ 355673 w 485009"/>
              <a:gd name="connsiteY22" fmla="*/ 519284 h 583952"/>
              <a:gd name="connsiteX23" fmla="*/ 388007 w 485009"/>
              <a:gd name="connsiteY23" fmla="*/ 551617 h 583952"/>
              <a:gd name="connsiteX24" fmla="*/ 355673 w 485009"/>
              <a:gd name="connsiteY24" fmla="*/ 583952 h 583952"/>
              <a:gd name="connsiteX25" fmla="*/ 129335 w 485009"/>
              <a:gd name="connsiteY25" fmla="*/ 583952 h 583952"/>
              <a:gd name="connsiteX26" fmla="*/ 97001 w 485009"/>
              <a:gd name="connsiteY26" fmla="*/ 551617 h 583952"/>
              <a:gd name="connsiteX27" fmla="*/ 129335 w 485009"/>
              <a:gd name="connsiteY27" fmla="*/ 519284 h 583952"/>
              <a:gd name="connsiteX28" fmla="*/ 181231 w 485009"/>
              <a:gd name="connsiteY28" fmla="*/ 519284 h 583952"/>
              <a:gd name="connsiteX29" fmla="*/ 212596 w 485009"/>
              <a:gd name="connsiteY29" fmla="*/ 482909 h 583952"/>
              <a:gd name="connsiteX30" fmla="*/ 0 w 485009"/>
              <a:gd name="connsiteY30" fmla="*/ 242505 h 583952"/>
              <a:gd name="connsiteX31" fmla="*/ 242504 w 485009"/>
              <a:gd name="connsiteY31" fmla="*/ 0 h 583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485009" h="583952">
                <a:moveTo>
                  <a:pt x="242502" y="154557"/>
                </a:moveTo>
                <a:cubicBezTo>
                  <a:pt x="291255" y="154557"/>
                  <a:pt x="330775" y="194086"/>
                  <a:pt x="330775" y="242829"/>
                </a:cubicBezTo>
                <a:cubicBezTo>
                  <a:pt x="330775" y="242878"/>
                  <a:pt x="330775" y="242943"/>
                  <a:pt x="330775" y="242992"/>
                </a:cubicBezTo>
                <a:cubicBezTo>
                  <a:pt x="330685" y="291655"/>
                  <a:pt x="291166" y="331038"/>
                  <a:pt x="242502" y="330941"/>
                </a:cubicBezTo>
                <a:cubicBezTo>
                  <a:pt x="193842" y="330941"/>
                  <a:pt x="154393" y="291492"/>
                  <a:pt x="154393" y="242829"/>
                </a:cubicBezTo>
                <a:cubicBezTo>
                  <a:pt x="154393" y="194135"/>
                  <a:pt x="193815" y="154654"/>
                  <a:pt x="242502" y="154557"/>
                </a:cubicBezTo>
                <a:close/>
                <a:moveTo>
                  <a:pt x="242504" y="106055"/>
                </a:moveTo>
                <a:cubicBezTo>
                  <a:pt x="167194" y="106233"/>
                  <a:pt x="106160" y="167199"/>
                  <a:pt x="105894" y="242505"/>
                </a:cubicBezTo>
                <a:cubicBezTo>
                  <a:pt x="105982" y="317924"/>
                  <a:pt x="167094" y="379018"/>
                  <a:pt x="242504" y="379115"/>
                </a:cubicBezTo>
                <a:cubicBezTo>
                  <a:pt x="317852" y="379115"/>
                  <a:pt x="379010" y="318182"/>
                  <a:pt x="379278" y="242827"/>
                </a:cubicBezTo>
                <a:cubicBezTo>
                  <a:pt x="379188" y="167328"/>
                  <a:pt x="318005" y="106151"/>
                  <a:pt x="242504" y="106055"/>
                </a:cubicBezTo>
                <a:close/>
                <a:moveTo>
                  <a:pt x="242504" y="36699"/>
                </a:moveTo>
                <a:cubicBezTo>
                  <a:pt x="230362" y="36699"/>
                  <a:pt x="220517" y="46543"/>
                  <a:pt x="220517" y="58687"/>
                </a:cubicBezTo>
                <a:cubicBezTo>
                  <a:pt x="220517" y="58733"/>
                  <a:pt x="220517" y="58799"/>
                  <a:pt x="220517" y="58847"/>
                </a:cubicBezTo>
                <a:cubicBezTo>
                  <a:pt x="220517" y="70988"/>
                  <a:pt x="230362" y="80834"/>
                  <a:pt x="242504" y="80834"/>
                </a:cubicBezTo>
                <a:cubicBezTo>
                  <a:pt x="254737" y="80834"/>
                  <a:pt x="264653" y="70923"/>
                  <a:pt x="264653" y="58687"/>
                </a:cubicBezTo>
                <a:cubicBezTo>
                  <a:pt x="264653" y="58636"/>
                  <a:pt x="264653" y="58573"/>
                  <a:pt x="264653" y="58524"/>
                </a:cubicBezTo>
                <a:cubicBezTo>
                  <a:pt x="264563" y="46383"/>
                  <a:pt x="254647" y="36609"/>
                  <a:pt x="242504" y="36699"/>
                </a:cubicBezTo>
                <a:close/>
                <a:moveTo>
                  <a:pt x="242504" y="0"/>
                </a:moveTo>
                <a:cubicBezTo>
                  <a:pt x="376437" y="0"/>
                  <a:pt x="485009" y="108578"/>
                  <a:pt x="485009" y="242505"/>
                </a:cubicBezTo>
                <a:cubicBezTo>
                  <a:pt x="484904" y="364663"/>
                  <a:pt x="393946" y="467678"/>
                  <a:pt x="272737" y="482909"/>
                </a:cubicBezTo>
                <a:cubicBezTo>
                  <a:pt x="276690" y="499397"/>
                  <a:pt x="288374" y="512946"/>
                  <a:pt x="304100" y="519284"/>
                </a:cubicBezTo>
                <a:lnTo>
                  <a:pt x="355673" y="519284"/>
                </a:lnTo>
                <a:cubicBezTo>
                  <a:pt x="373531" y="519284"/>
                  <a:pt x="388007" y="533753"/>
                  <a:pt x="388007" y="551617"/>
                </a:cubicBezTo>
                <a:cubicBezTo>
                  <a:pt x="388007" y="569482"/>
                  <a:pt x="373531" y="583952"/>
                  <a:pt x="355673" y="583952"/>
                </a:cubicBezTo>
                <a:lnTo>
                  <a:pt x="129335" y="583952"/>
                </a:lnTo>
                <a:cubicBezTo>
                  <a:pt x="111478" y="583952"/>
                  <a:pt x="97001" y="569482"/>
                  <a:pt x="97001" y="551617"/>
                </a:cubicBezTo>
                <a:cubicBezTo>
                  <a:pt x="97001" y="533753"/>
                  <a:pt x="111478" y="519284"/>
                  <a:pt x="129335" y="519284"/>
                </a:cubicBezTo>
                <a:lnTo>
                  <a:pt x="181231" y="519284"/>
                </a:lnTo>
                <a:cubicBezTo>
                  <a:pt x="196957" y="512946"/>
                  <a:pt x="208645" y="499397"/>
                  <a:pt x="212596" y="482909"/>
                </a:cubicBezTo>
                <a:cubicBezTo>
                  <a:pt x="91258" y="467824"/>
                  <a:pt x="125" y="364776"/>
                  <a:pt x="0" y="242505"/>
                </a:cubicBezTo>
                <a:cubicBezTo>
                  <a:pt x="0" y="108578"/>
                  <a:pt x="108572" y="0"/>
                  <a:pt x="242504" y="0"/>
                </a:cubicBezTo>
                <a:close/>
              </a:path>
            </a:pathLst>
          </a:custGeom>
          <a:solidFill>
            <a:schemeClr val="bg1"/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22" name="Freeform 29">
            <a:extLst>
              <a:ext uri="{FF2B5EF4-FFF2-40B4-BE49-F238E27FC236}">
                <a16:creationId xmlns:a16="http://schemas.microsoft.com/office/drawing/2014/main" id="{68DBEAB2-4FD2-19AE-4F0C-E1D1921CB078}"/>
              </a:ext>
            </a:extLst>
          </p:cNvPr>
          <p:cNvSpPr/>
          <p:nvPr/>
        </p:nvSpPr>
        <p:spPr>
          <a:xfrm>
            <a:off x="10604768" y="4282869"/>
            <a:ext cx="560882" cy="390458"/>
          </a:xfrm>
          <a:custGeom>
            <a:avLst/>
            <a:gdLst>
              <a:gd name="connsiteX0" fmla="*/ 238140 w 592199"/>
              <a:gd name="connsiteY0" fmla="*/ 237332 h 412260"/>
              <a:gd name="connsiteX1" fmla="*/ 248650 w 592199"/>
              <a:gd name="connsiteY1" fmla="*/ 237332 h 412260"/>
              <a:gd name="connsiteX2" fmla="*/ 275002 w 592199"/>
              <a:gd name="connsiteY2" fmla="*/ 259966 h 412260"/>
              <a:gd name="connsiteX3" fmla="*/ 317198 w 592199"/>
              <a:gd name="connsiteY3" fmla="*/ 259966 h 412260"/>
              <a:gd name="connsiteX4" fmla="*/ 343549 w 592199"/>
              <a:gd name="connsiteY4" fmla="*/ 237332 h 412260"/>
              <a:gd name="connsiteX5" fmla="*/ 354059 w 592199"/>
              <a:gd name="connsiteY5" fmla="*/ 237332 h 412260"/>
              <a:gd name="connsiteX6" fmla="*/ 540786 w 592199"/>
              <a:gd name="connsiteY6" fmla="*/ 398033 h 412260"/>
              <a:gd name="connsiteX7" fmla="*/ 543615 w 592199"/>
              <a:gd name="connsiteY7" fmla="*/ 404257 h 412260"/>
              <a:gd name="connsiteX8" fmla="*/ 535451 w 592199"/>
              <a:gd name="connsiteY8" fmla="*/ 412260 h 412260"/>
              <a:gd name="connsiteX9" fmla="*/ 55777 w 592199"/>
              <a:gd name="connsiteY9" fmla="*/ 412260 h 412260"/>
              <a:gd name="connsiteX10" fmla="*/ 49552 w 592199"/>
              <a:gd name="connsiteY10" fmla="*/ 409431 h 412260"/>
              <a:gd name="connsiteX11" fmla="*/ 50442 w 592199"/>
              <a:gd name="connsiteY11" fmla="*/ 398033 h 412260"/>
              <a:gd name="connsiteX12" fmla="*/ 13420 w 592199"/>
              <a:gd name="connsiteY12" fmla="*/ 35246 h 412260"/>
              <a:gd name="connsiteX13" fmla="*/ 205159 w 592199"/>
              <a:gd name="connsiteY13" fmla="*/ 199989 h 412260"/>
              <a:gd name="connsiteX14" fmla="*/ 206308 w 592199"/>
              <a:gd name="connsiteY14" fmla="*/ 201136 h 412260"/>
              <a:gd name="connsiteX15" fmla="*/ 205159 w 592199"/>
              <a:gd name="connsiteY15" fmla="*/ 212276 h 412260"/>
              <a:gd name="connsiteX16" fmla="*/ 13420 w 592199"/>
              <a:gd name="connsiteY16" fmla="*/ 377016 h 412260"/>
              <a:gd name="connsiteX17" fmla="*/ 8020 w 592199"/>
              <a:gd name="connsiteY17" fmla="*/ 379022 h 412260"/>
              <a:gd name="connsiteX18" fmla="*/ 0 w 592199"/>
              <a:gd name="connsiteY18" fmla="*/ 370874 h 412260"/>
              <a:gd name="connsiteX19" fmla="*/ 0 w 592199"/>
              <a:gd name="connsiteY19" fmla="*/ 41388 h 412260"/>
              <a:gd name="connsiteX20" fmla="*/ 2005 w 592199"/>
              <a:gd name="connsiteY20" fmla="*/ 35989 h 412260"/>
              <a:gd name="connsiteX21" fmla="*/ 13420 w 592199"/>
              <a:gd name="connsiteY21" fmla="*/ 35246 h 412260"/>
              <a:gd name="connsiteX22" fmla="*/ 584181 w 592199"/>
              <a:gd name="connsiteY22" fmla="*/ 33241 h 412260"/>
              <a:gd name="connsiteX23" fmla="*/ 592199 w 592199"/>
              <a:gd name="connsiteY23" fmla="*/ 41388 h 412260"/>
              <a:gd name="connsiteX24" fmla="*/ 592199 w 592199"/>
              <a:gd name="connsiteY24" fmla="*/ 370874 h 412260"/>
              <a:gd name="connsiteX25" fmla="*/ 590194 w 592199"/>
              <a:gd name="connsiteY25" fmla="*/ 376273 h 412260"/>
              <a:gd name="connsiteX26" fmla="*/ 578780 w 592199"/>
              <a:gd name="connsiteY26" fmla="*/ 377016 h 412260"/>
              <a:gd name="connsiteX27" fmla="*/ 386877 w 592199"/>
              <a:gd name="connsiteY27" fmla="*/ 212276 h 412260"/>
              <a:gd name="connsiteX28" fmla="*/ 385990 w 592199"/>
              <a:gd name="connsiteY28" fmla="*/ 211386 h 412260"/>
              <a:gd name="connsiteX29" fmla="*/ 386877 w 592199"/>
              <a:gd name="connsiteY29" fmla="*/ 199989 h 412260"/>
              <a:gd name="connsiteX30" fmla="*/ 578780 w 592199"/>
              <a:gd name="connsiteY30" fmla="*/ 35246 h 412260"/>
              <a:gd name="connsiteX31" fmla="*/ 584181 w 592199"/>
              <a:gd name="connsiteY31" fmla="*/ 33241 h 412260"/>
              <a:gd name="connsiteX32" fmla="*/ 55776 w 592199"/>
              <a:gd name="connsiteY32" fmla="*/ 0 h 412260"/>
              <a:gd name="connsiteX33" fmla="*/ 535452 w 592199"/>
              <a:gd name="connsiteY33" fmla="*/ 0 h 412260"/>
              <a:gd name="connsiteX34" fmla="*/ 541676 w 592199"/>
              <a:gd name="connsiteY34" fmla="*/ 2830 h 412260"/>
              <a:gd name="connsiteX35" fmla="*/ 540786 w 592199"/>
              <a:gd name="connsiteY35" fmla="*/ 14227 h 412260"/>
              <a:gd name="connsiteX36" fmla="*/ 306204 w 592199"/>
              <a:gd name="connsiteY36" fmla="*/ 215670 h 412260"/>
              <a:gd name="connsiteX37" fmla="*/ 285025 w 592199"/>
              <a:gd name="connsiteY37" fmla="*/ 215670 h 412260"/>
              <a:gd name="connsiteX38" fmla="*/ 50441 w 592199"/>
              <a:gd name="connsiteY38" fmla="*/ 14227 h 412260"/>
              <a:gd name="connsiteX39" fmla="*/ 47612 w 592199"/>
              <a:gd name="connsiteY39" fmla="*/ 8003 h 412260"/>
              <a:gd name="connsiteX40" fmla="*/ 55776 w 592199"/>
              <a:gd name="connsiteY40" fmla="*/ 0 h 412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92199" h="412260">
                <a:moveTo>
                  <a:pt x="238140" y="237332"/>
                </a:moveTo>
                <a:cubicBezTo>
                  <a:pt x="241165" y="234746"/>
                  <a:pt x="245625" y="234746"/>
                  <a:pt x="248650" y="237332"/>
                </a:cubicBezTo>
                <a:lnTo>
                  <a:pt x="275002" y="259966"/>
                </a:lnTo>
                <a:cubicBezTo>
                  <a:pt x="287126" y="270411"/>
                  <a:pt x="305072" y="270411"/>
                  <a:pt x="317198" y="259966"/>
                </a:cubicBezTo>
                <a:lnTo>
                  <a:pt x="343549" y="237332"/>
                </a:lnTo>
                <a:cubicBezTo>
                  <a:pt x="346572" y="234746"/>
                  <a:pt x="351034" y="234746"/>
                  <a:pt x="354059" y="237332"/>
                </a:cubicBezTo>
                <a:lnTo>
                  <a:pt x="540786" y="398033"/>
                </a:lnTo>
                <a:cubicBezTo>
                  <a:pt x="542597" y="399585"/>
                  <a:pt x="543648" y="401864"/>
                  <a:pt x="543615" y="404257"/>
                </a:cubicBezTo>
                <a:cubicBezTo>
                  <a:pt x="543568" y="408720"/>
                  <a:pt x="539913" y="412309"/>
                  <a:pt x="535451" y="412260"/>
                </a:cubicBezTo>
                <a:lnTo>
                  <a:pt x="55777" y="412260"/>
                </a:lnTo>
                <a:cubicBezTo>
                  <a:pt x="53385" y="412292"/>
                  <a:pt x="51105" y="411242"/>
                  <a:pt x="49552" y="409431"/>
                </a:cubicBezTo>
                <a:cubicBezTo>
                  <a:pt x="46643" y="406036"/>
                  <a:pt x="47047" y="400927"/>
                  <a:pt x="50442" y="398033"/>
                </a:cubicBezTo>
                <a:close/>
                <a:moveTo>
                  <a:pt x="13420" y="35246"/>
                </a:moveTo>
                <a:lnTo>
                  <a:pt x="205159" y="199989"/>
                </a:lnTo>
                <a:cubicBezTo>
                  <a:pt x="205580" y="200328"/>
                  <a:pt x="205969" y="200715"/>
                  <a:pt x="206308" y="201136"/>
                </a:cubicBezTo>
                <a:cubicBezTo>
                  <a:pt x="209056" y="204531"/>
                  <a:pt x="208556" y="209511"/>
                  <a:pt x="205159" y="212276"/>
                </a:cubicBezTo>
                <a:lnTo>
                  <a:pt x="13420" y="377016"/>
                </a:lnTo>
                <a:cubicBezTo>
                  <a:pt x="11934" y="378327"/>
                  <a:pt x="10008" y="379038"/>
                  <a:pt x="8020" y="379022"/>
                </a:cubicBezTo>
                <a:cubicBezTo>
                  <a:pt x="3541" y="378989"/>
                  <a:pt x="-32" y="375336"/>
                  <a:pt x="0" y="370874"/>
                </a:cubicBezTo>
                <a:lnTo>
                  <a:pt x="0" y="41388"/>
                </a:lnTo>
                <a:cubicBezTo>
                  <a:pt x="-15" y="39401"/>
                  <a:pt x="696" y="37476"/>
                  <a:pt x="2005" y="35989"/>
                </a:cubicBezTo>
                <a:cubicBezTo>
                  <a:pt x="4963" y="32627"/>
                  <a:pt x="10072" y="32303"/>
                  <a:pt x="13420" y="35246"/>
                </a:cubicBezTo>
                <a:close/>
                <a:moveTo>
                  <a:pt x="584181" y="33241"/>
                </a:moveTo>
                <a:cubicBezTo>
                  <a:pt x="588658" y="33273"/>
                  <a:pt x="592231" y="36926"/>
                  <a:pt x="592199" y="41388"/>
                </a:cubicBezTo>
                <a:lnTo>
                  <a:pt x="592199" y="370874"/>
                </a:lnTo>
                <a:cubicBezTo>
                  <a:pt x="592214" y="372863"/>
                  <a:pt x="591503" y="374786"/>
                  <a:pt x="590194" y="376273"/>
                </a:cubicBezTo>
                <a:cubicBezTo>
                  <a:pt x="587236" y="379637"/>
                  <a:pt x="582127" y="379959"/>
                  <a:pt x="578780" y="377016"/>
                </a:cubicBezTo>
                <a:lnTo>
                  <a:pt x="386877" y="212276"/>
                </a:lnTo>
                <a:cubicBezTo>
                  <a:pt x="386555" y="212001"/>
                  <a:pt x="386265" y="211709"/>
                  <a:pt x="385990" y="211386"/>
                </a:cubicBezTo>
                <a:cubicBezTo>
                  <a:pt x="383094" y="207992"/>
                  <a:pt x="383483" y="202883"/>
                  <a:pt x="386877" y="199989"/>
                </a:cubicBezTo>
                <a:lnTo>
                  <a:pt x="578780" y="35246"/>
                </a:lnTo>
                <a:cubicBezTo>
                  <a:pt x="580268" y="33935"/>
                  <a:pt x="582191" y="33224"/>
                  <a:pt x="584181" y="33241"/>
                </a:cubicBezTo>
                <a:close/>
                <a:moveTo>
                  <a:pt x="55776" y="0"/>
                </a:moveTo>
                <a:lnTo>
                  <a:pt x="535452" y="0"/>
                </a:lnTo>
                <a:cubicBezTo>
                  <a:pt x="537845" y="-32"/>
                  <a:pt x="540124" y="1020"/>
                  <a:pt x="541676" y="2830"/>
                </a:cubicBezTo>
                <a:cubicBezTo>
                  <a:pt x="544587" y="6226"/>
                  <a:pt x="544183" y="11333"/>
                  <a:pt x="540786" y="14227"/>
                </a:cubicBezTo>
                <a:lnTo>
                  <a:pt x="306204" y="215670"/>
                </a:lnTo>
                <a:cubicBezTo>
                  <a:pt x="300124" y="220940"/>
                  <a:pt x="291103" y="220940"/>
                  <a:pt x="285025" y="215670"/>
                </a:cubicBezTo>
                <a:lnTo>
                  <a:pt x="50441" y="14227"/>
                </a:lnTo>
                <a:cubicBezTo>
                  <a:pt x="48630" y="12676"/>
                  <a:pt x="47579" y="10396"/>
                  <a:pt x="47612" y="8003"/>
                </a:cubicBezTo>
                <a:cubicBezTo>
                  <a:pt x="47661" y="3541"/>
                  <a:pt x="51314" y="-47"/>
                  <a:pt x="55776" y="0"/>
                </a:cubicBezTo>
                <a:close/>
              </a:path>
            </a:pathLst>
          </a:custGeom>
          <a:solidFill>
            <a:schemeClr val="bg1"/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23" name="任意多边形: 形状 22">
            <a:extLst>
              <a:ext uri="{FF2B5EF4-FFF2-40B4-BE49-F238E27FC236}">
                <a16:creationId xmlns:a16="http://schemas.microsoft.com/office/drawing/2014/main" id="{3177F14F-01DC-A3CE-9283-D8F861D8A8BB}"/>
              </a:ext>
            </a:extLst>
          </p:cNvPr>
          <p:cNvSpPr/>
          <p:nvPr/>
        </p:nvSpPr>
        <p:spPr>
          <a:xfrm>
            <a:off x="5767460" y="2963880"/>
            <a:ext cx="679994" cy="613046"/>
          </a:xfrm>
          <a:custGeom>
            <a:avLst/>
            <a:gdLst>
              <a:gd name="connsiteX0" fmla="*/ 131816 w 636180"/>
              <a:gd name="connsiteY0" fmla="*/ 258484 h 573546"/>
              <a:gd name="connsiteX1" fmla="*/ 111607 w 636180"/>
              <a:gd name="connsiteY1" fmla="*/ 278692 h 573546"/>
              <a:gd name="connsiteX2" fmla="*/ 131816 w 636180"/>
              <a:gd name="connsiteY2" fmla="*/ 298901 h 573546"/>
              <a:gd name="connsiteX3" fmla="*/ 244984 w 636180"/>
              <a:gd name="connsiteY3" fmla="*/ 298901 h 573546"/>
              <a:gd name="connsiteX4" fmla="*/ 244984 w 636180"/>
              <a:gd name="connsiteY4" fmla="*/ 299547 h 573546"/>
              <a:gd name="connsiteX5" fmla="*/ 245648 w 636180"/>
              <a:gd name="connsiteY5" fmla="*/ 299532 h 573546"/>
              <a:gd name="connsiteX6" fmla="*/ 265195 w 636180"/>
              <a:gd name="connsiteY6" fmla="*/ 278692 h 573546"/>
              <a:gd name="connsiteX7" fmla="*/ 244984 w 636180"/>
              <a:gd name="connsiteY7" fmla="*/ 258484 h 573546"/>
              <a:gd name="connsiteX8" fmla="*/ 131816 w 636180"/>
              <a:gd name="connsiteY8" fmla="*/ 177649 h 573546"/>
              <a:gd name="connsiteX9" fmla="*/ 111607 w 636180"/>
              <a:gd name="connsiteY9" fmla="*/ 197858 h 573546"/>
              <a:gd name="connsiteX10" fmla="*/ 131816 w 636180"/>
              <a:gd name="connsiteY10" fmla="*/ 218065 h 573546"/>
              <a:gd name="connsiteX11" fmla="*/ 325819 w 636180"/>
              <a:gd name="connsiteY11" fmla="*/ 218065 h 573546"/>
              <a:gd name="connsiteX12" fmla="*/ 325819 w 636180"/>
              <a:gd name="connsiteY12" fmla="*/ 218713 h 573546"/>
              <a:gd name="connsiteX13" fmla="*/ 326483 w 636180"/>
              <a:gd name="connsiteY13" fmla="*/ 218698 h 573546"/>
              <a:gd name="connsiteX14" fmla="*/ 346029 w 636180"/>
              <a:gd name="connsiteY14" fmla="*/ 197858 h 573546"/>
              <a:gd name="connsiteX15" fmla="*/ 325819 w 636180"/>
              <a:gd name="connsiteY15" fmla="*/ 177649 h 573546"/>
              <a:gd name="connsiteX16" fmla="*/ 477952 w 636180"/>
              <a:gd name="connsiteY16" fmla="*/ 126073 h 573546"/>
              <a:gd name="connsiteX17" fmla="*/ 628790 w 636180"/>
              <a:gd name="connsiteY17" fmla="*/ 300191 h 573546"/>
              <a:gd name="connsiteX18" fmla="*/ 607450 w 636180"/>
              <a:gd name="connsiteY18" fmla="*/ 445694 h 573546"/>
              <a:gd name="connsiteX19" fmla="*/ 606157 w 636180"/>
              <a:gd name="connsiteY19" fmla="*/ 460731 h 573546"/>
              <a:gd name="connsiteX20" fmla="*/ 635257 w 636180"/>
              <a:gd name="connsiteY20" fmla="*/ 548031 h 573546"/>
              <a:gd name="connsiteX21" fmla="*/ 635403 w 636180"/>
              <a:gd name="connsiteY21" fmla="*/ 559430 h 573546"/>
              <a:gd name="connsiteX22" fmla="*/ 611167 w 636180"/>
              <a:gd name="connsiteY22" fmla="*/ 572768 h 573546"/>
              <a:gd name="connsiteX23" fmla="*/ 523543 w 636180"/>
              <a:gd name="connsiteY23" fmla="*/ 543667 h 573546"/>
              <a:gd name="connsiteX24" fmla="*/ 508669 w 636180"/>
              <a:gd name="connsiteY24" fmla="*/ 544799 h 573546"/>
              <a:gd name="connsiteX25" fmla="*/ 363166 w 636180"/>
              <a:gd name="connsiteY25" fmla="*/ 565816 h 573546"/>
              <a:gd name="connsiteX26" fmla="*/ 237710 w 636180"/>
              <a:gd name="connsiteY26" fmla="*/ 496461 h 573546"/>
              <a:gd name="connsiteX27" fmla="*/ 279905 w 636180"/>
              <a:gd name="connsiteY27" fmla="*/ 492416 h 573546"/>
              <a:gd name="connsiteX28" fmla="*/ 494120 w 636180"/>
              <a:gd name="connsiteY28" fmla="*/ 280144 h 573546"/>
              <a:gd name="connsiteX29" fmla="*/ 477952 w 636180"/>
              <a:gd name="connsiteY29" fmla="*/ 126073 h 573546"/>
              <a:gd name="connsiteX30" fmla="*/ 232086 w 636180"/>
              <a:gd name="connsiteY30" fmla="*/ 0 h 573546"/>
              <a:gd name="connsiteX31" fmla="*/ 277077 w 636180"/>
              <a:gd name="connsiteY31" fmla="*/ 4473 h 573546"/>
              <a:gd name="connsiteX32" fmla="*/ 455480 w 636180"/>
              <a:gd name="connsiteY32" fmla="*/ 272711 h 573546"/>
              <a:gd name="connsiteX33" fmla="*/ 273924 w 636180"/>
              <a:gd name="connsiteY33" fmla="*/ 452650 h 573546"/>
              <a:gd name="connsiteX34" fmla="*/ 128421 w 636180"/>
              <a:gd name="connsiteY34" fmla="*/ 431631 h 573546"/>
              <a:gd name="connsiteX35" fmla="*/ 113547 w 636180"/>
              <a:gd name="connsiteY35" fmla="*/ 430502 h 573546"/>
              <a:gd name="connsiteX36" fmla="*/ 25923 w 636180"/>
              <a:gd name="connsiteY36" fmla="*/ 459601 h 573546"/>
              <a:gd name="connsiteX37" fmla="*/ 13329 w 636180"/>
              <a:gd name="connsiteY37" fmla="*/ 459649 h 573546"/>
              <a:gd name="connsiteX38" fmla="*/ 1025 w 636180"/>
              <a:gd name="connsiteY38" fmla="*/ 434865 h 573546"/>
              <a:gd name="connsiteX39" fmla="*/ 30126 w 636180"/>
              <a:gd name="connsiteY39" fmla="*/ 347564 h 573546"/>
              <a:gd name="connsiteX40" fmla="*/ 28832 w 636180"/>
              <a:gd name="connsiteY40" fmla="*/ 332528 h 573546"/>
              <a:gd name="connsiteX41" fmla="*/ 7492 w 636180"/>
              <a:gd name="connsiteY41" fmla="*/ 187025 h 573546"/>
              <a:gd name="connsiteX42" fmla="*/ 187108 w 636180"/>
              <a:gd name="connsiteY42" fmla="*/ 4500 h 573546"/>
              <a:gd name="connsiteX43" fmla="*/ 232086 w 636180"/>
              <a:gd name="connsiteY43" fmla="*/ 0 h 573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636180" h="573546">
                <a:moveTo>
                  <a:pt x="131816" y="258484"/>
                </a:moveTo>
                <a:cubicBezTo>
                  <a:pt x="120661" y="258484"/>
                  <a:pt x="111607" y="267538"/>
                  <a:pt x="111607" y="278692"/>
                </a:cubicBezTo>
                <a:cubicBezTo>
                  <a:pt x="111607" y="289848"/>
                  <a:pt x="120661" y="298901"/>
                  <a:pt x="131816" y="298901"/>
                </a:cubicBezTo>
                <a:lnTo>
                  <a:pt x="244984" y="298901"/>
                </a:lnTo>
                <a:lnTo>
                  <a:pt x="244984" y="299547"/>
                </a:lnTo>
                <a:cubicBezTo>
                  <a:pt x="245212" y="299547"/>
                  <a:pt x="245422" y="299547"/>
                  <a:pt x="245648" y="299532"/>
                </a:cubicBezTo>
                <a:cubicBezTo>
                  <a:pt x="256803" y="299175"/>
                  <a:pt x="265549" y="289848"/>
                  <a:pt x="265195" y="278692"/>
                </a:cubicBezTo>
                <a:cubicBezTo>
                  <a:pt x="265195" y="267538"/>
                  <a:pt x="256141" y="258484"/>
                  <a:pt x="244984" y="258484"/>
                </a:cubicBezTo>
                <a:close/>
                <a:moveTo>
                  <a:pt x="131816" y="177649"/>
                </a:moveTo>
                <a:cubicBezTo>
                  <a:pt x="120661" y="177649"/>
                  <a:pt x="111607" y="186702"/>
                  <a:pt x="111607" y="197858"/>
                </a:cubicBezTo>
                <a:cubicBezTo>
                  <a:pt x="111607" y="209012"/>
                  <a:pt x="120661" y="218065"/>
                  <a:pt x="131816" y="218065"/>
                </a:cubicBezTo>
                <a:lnTo>
                  <a:pt x="325819" y="218065"/>
                </a:lnTo>
                <a:lnTo>
                  <a:pt x="325819" y="218713"/>
                </a:lnTo>
                <a:cubicBezTo>
                  <a:pt x="326047" y="218713"/>
                  <a:pt x="326257" y="218713"/>
                  <a:pt x="326483" y="218698"/>
                </a:cubicBezTo>
                <a:cubicBezTo>
                  <a:pt x="337638" y="218340"/>
                  <a:pt x="346384" y="209012"/>
                  <a:pt x="346029" y="197858"/>
                </a:cubicBezTo>
                <a:cubicBezTo>
                  <a:pt x="346029" y="186702"/>
                  <a:pt x="336976" y="177649"/>
                  <a:pt x="325819" y="177649"/>
                </a:cubicBezTo>
                <a:close/>
                <a:moveTo>
                  <a:pt x="477952" y="126073"/>
                </a:moveTo>
                <a:cubicBezTo>
                  <a:pt x="556038" y="152538"/>
                  <a:pt x="613721" y="219131"/>
                  <a:pt x="628790" y="300191"/>
                </a:cubicBezTo>
                <a:cubicBezTo>
                  <a:pt x="637988" y="349711"/>
                  <a:pt x="630471" y="400896"/>
                  <a:pt x="607450" y="445694"/>
                </a:cubicBezTo>
                <a:cubicBezTo>
                  <a:pt x="604928" y="450303"/>
                  <a:pt x="604459" y="455752"/>
                  <a:pt x="606157" y="460731"/>
                </a:cubicBezTo>
                <a:lnTo>
                  <a:pt x="635257" y="548031"/>
                </a:lnTo>
                <a:cubicBezTo>
                  <a:pt x="636437" y="551735"/>
                  <a:pt x="636486" y="555694"/>
                  <a:pt x="635403" y="559430"/>
                </a:cubicBezTo>
                <a:cubicBezTo>
                  <a:pt x="632395" y="569810"/>
                  <a:pt x="621548" y="575775"/>
                  <a:pt x="611167" y="572768"/>
                </a:cubicBezTo>
                <a:lnTo>
                  <a:pt x="523543" y="543667"/>
                </a:lnTo>
                <a:cubicBezTo>
                  <a:pt x="518627" y="542099"/>
                  <a:pt x="513292" y="542503"/>
                  <a:pt x="508669" y="544799"/>
                </a:cubicBezTo>
                <a:cubicBezTo>
                  <a:pt x="463822" y="567691"/>
                  <a:pt x="412653" y="575081"/>
                  <a:pt x="363166" y="565816"/>
                </a:cubicBezTo>
                <a:cubicBezTo>
                  <a:pt x="314940" y="556908"/>
                  <a:pt x="270916" y="532560"/>
                  <a:pt x="237710" y="496461"/>
                </a:cubicBezTo>
                <a:cubicBezTo>
                  <a:pt x="251855" y="496152"/>
                  <a:pt x="265953" y="494811"/>
                  <a:pt x="279905" y="492416"/>
                </a:cubicBezTo>
                <a:cubicBezTo>
                  <a:pt x="388322" y="472727"/>
                  <a:pt x="473441" y="388367"/>
                  <a:pt x="494120" y="280144"/>
                </a:cubicBezTo>
                <a:cubicBezTo>
                  <a:pt x="503899" y="228314"/>
                  <a:pt x="498290" y="174752"/>
                  <a:pt x="477952" y="126073"/>
                </a:cubicBezTo>
                <a:close/>
                <a:moveTo>
                  <a:pt x="232086" y="0"/>
                </a:moveTo>
                <a:cubicBezTo>
                  <a:pt x="247156" y="-5"/>
                  <a:pt x="262228" y="1486"/>
                  <a:pt x="277077" y="4473"/>
                </a:cubicBezTo>
                <a:cubicBezTo>
                  <a:pt x="400415" y="29279"/>
                  <a:pt x="480279" y="149371"/>
                  <a:pt x="455480" y="272711"/>
                </a:cubicBezTo>
                <a:cubicBezTo>
                  <a:pt x="437648" y="364280"/>
                  <a:pt x="365656" y="435642"/>
                  <a:pt x="273924" y="452650"/>
                </a:cubicBezTo>
                <a:cubicBezTo>
                  <a:pt x="224437" y="461913"/>
                  <a:pt x="173268" y="454525"/>
                  <a:pt x="128421" y="431631"/>
                </a:cubicBezTo>
                <a:cubicBezTo>
                  <a:pt x="123797" y="429336"/>
                  <a:pt x="118463" y="428932"/>
                  <a:pt x="113547" y="430502"/>
                </a:cubicBezTo>
                <a:lnTo>
                  <a:pt x="25923" y="459601"/>
                </a:lnTo>
                <a:cubicBezTo>
                  <a:pt x="21848" y="461007"/>
                  <a:pt x="17418" y="461024"/>
                  <a:pt x="13329" y="459649"/>
                </a:cubicBezTo>
                <a:cubicBezTo>
                  <a:pt x="3094" y="456205"/>
                  <a:pt x="-2419" y="445100"/>
                  <a:pt x="1025" y="434865"/>
                </a:cubicBezTo>
                <a:lnTo>
                  <a:pt x="30126" y="347564"/>
                </a:lnTo>
                <a:cubicBezTo>
                  <a:pt x="31726" y="342584"/>
                  <a:pt x="31258" y="337168"/>
                  <a:pt x="28832" y="332528"/>
                </a:cubicBezTo>
                <a:cubicBezTo>
                  <a:pt x="5811" y="287729"/>
                  <a:pt x="-1708" y="236545"/>
                  <a:pt x="7492" y="187025"/>
                </a:cubicBezTo>
                <a:cubicBezTo>
                  <a:pt x="23886" y="94906"/>
                  <a:pt x="95262" y="22367"/>
                  <a:pt x="187108" y="4500"/>
                </a:cubicBezTo>
                <a:cubicBezTo>
                  <a:pt x="201949" y="1505"/>
                  <a:pt x="217017" y="5"/>
                  <a:pt x="232086" y="0"/>
                </a:cubicBezTo>
                <a:close/>
              </a:path>
            </a:pathLst>
          </a:custGeom>
          <a:solidFill>
            <a:schemeClr val="bg1"/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文本框 23">
            <a:extLst>
              <a:ext uri="{FF2B5EF4-FFF2-40B4-BE49-F238E27FC236}">
                <a16:creationId xmlns:a16="http://schemas.microsoft.com/office/drawing/2014/main" id="{3F44CAF7-DF6F-CF2A-D958-4814422D68F6}"/>
              </a:ext>
            </a:extLst>
          </p:cNvPr>
          <p:cNvSpPr txBox="1"/>
          <p:nvPr/>
        </p:nvSpPr>
        <p:spPr>
          <a:xfrm>
            <a:off x="5362466" y="3654850"/>
            <a:ext cx="1467068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iSans Bold"/>
                <a:ea typeface="MiSans Bold"/>
                <a:cs typeface="+mn-cs"/>
              </a:rPr>
              <a:t>关键词标题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iSans Bold"/>
              <a:ea typeface="MiSans Bold"/>
              <a:cs typeface="+mn-cs"/>
            </a:endParaRPr>
          </a:p>
        </p:txBody>
      </p:sp>
      <p:sp>
        <p:nvSpPr>
          <p:cNvPr id="25" name="Freeform 1+">
            <a:extLst>
              <a:ext uri="{FF2B5EF4-FFF2-40B4-BE49-F238E27FC236}">
                <a16:creationId xmlns:a16="http://schemas.microsoft.com/office/drawing/2014/main" id="{C2AFD2D0-4B77-4A6E-0428-AC6B20EEFDB6}"/>
              </a:ext>
            </a:extLst>
          </p:cNvPr>
          <p:cNvSpPr/>
          <p:nvPr/>
        </p:nvSpPr>
        <p:spPr>
          <a:xfrm>
            <a:off x="4780782" y="2415540"/>
            <a:ext cx="2630436" cy="2278024"/>
          </a:xfrm>
          <a:custGeom>
            <a:avLst/>
            <a:gdLst>
              <a:gd name="connsiteX0" fmla="*/ 2540000 w 2540000"/>
              <a:gd name="connsiteY0" fmla="*/ 1099852 h 2199704"/>
              <a:gd name="connsiteX1" fmla="*/ 1905000 w 2540000"/>
              <a:gd name="connsiteY1" fmla="*/ 2199704 h 2199704"/>
              <a:gd name="connsiteX2" fmla="*/ 635000 w 2540000"/>
              <a:gd name="connsiteY2" fmla="*/ 2199704 h 2199704"/>
              <a:gd name="connsiteX3" fmla="*/ 0 w 2540000"/>
              <a:gd name="connsiteY3" fmla="*/ 1099852 h 2199704"/>
              <a:gd name="connsiteX4" fmla="*/ 635000 w 2540000"/>
              <a:gd name="connsiteY4" fmla="*/ 0 h 2199704"/>
              <a:gd name="connsiteX5" fmla="*/ 1905000 w 2540000"/>
              <a:gd name="connsiteY5" fmla="*/ 0 h 2199704"/>
              <a:gd name="connsiteX6" fmla="*/ 2540000 w 2540000"/>
              <a:gd name="connsiteY6" fmla="*/ 1099852 h 2199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40000" h="2199704">
                <a:moveTo>
                  <a:pt x="2540000" y="1099852"/>
                </a:moveTo>
                <a:lnTo>
                  <a:pt x="1905000" y="2199704"/>
                </a:lnTo>
                <a:lnTo>
                  <a:pt x="635000" y="2199704"/>
                </a:lnTo>
                <a:lnTo>
                  <a:pt x="0" y="1099852"/>
                </a:lnTo>
                <a:lnTo>
                  <a:pt x="635000" y="0"/>
                </a:lnTo>
                <a:lnTo>
                  <a:pt x="1905000" y="0"/>
                </a:lnTo>
                <a:lnTo>
                  <a:pt x="2540000" y="1099852"/>
                </a:lnTo>
                <a:close/>
              </a:path>
            </a:pathLst>
          </a:custGeom>
          <a:noFill/>
          <a:ln w="25400" cap="flat" cmpd="sng" algn="ctr">
            <a:solidFill>
              <a:schemeClr val="accent3"/>
            </a:solidFill>
            <a:prstDash val="solid"/>
            <a:miter lim="800000"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gradFill>
                  <a:gsLst>
                    <a:gs pos="0">
                      <a:schemeClr val="accent1">
                        <a:lumMod val="90000"/>
                        <a:lumOff val="10000"/>
                      </a:schemeClr>
                    </a:gs>
                    <a:gs pos="94000">
                      <a:schemeClr val="accent1"/>
                    </a:gs>
                  </a:gsLst>
                  <a:lin ang="2700000" scaled="0"/>
                </a:gra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1800503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C9A22A9C-4C56-66E7-7CAD-68B9BD16B6AD}"/>
              </a:ext>
            </a:extLst>
          </p:cNvPr>
          <p:cNvSpPr txBox="1"/>
          <p:nvPr/>
        </p:nvSpPr>
        <p:spPr>
          <a:xfrm>
            <a:off x="2722817" y="1834346"/>
            <a:ext cx="6746367" cy="14157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8600" dirty="0">
                <a:solidFill>
                  <a:schemeClr val="bg1">
                    <a:alpha val="10000"/>
                  </a:schemeClr>
                </a:solidFill>
                <a:effectLst>
                  <a:reflection blurRad="38100" stA="15000" endPos="50000" dist="25400" dir="5400000" sy="-100000" algn="bl" rotWithShape="0"/>
                </a:effectLst>
                <a:latin typeface="+mj-ea"/>
                <a:ea typeface="+mj-ea"/>
              </a:rPr>
              <a:t>PART TWO</a:t>
            </a:r>
            <a:endParaRPr lang="zh-CN" altLang="en-US" sz="8600" dirty="0">
              <a:solidFill>
                <a:schemeClr val="bg1">
                  <a:alpha val="10000"/>
                </a:schemeClr>
              </a:solidFill>
              <a:effectLst>
                <a:reflection blurRad="38100" stA="15000" endPos="50000" dist="25400" dir="5400000" sy="-100000" algn="bl" rotWithShape="0"/>
              </a:effectLst>
              <a:latin typeface="+mj-ea"/>
              <a:ea typeface="+mj-ea"/>
            </a:endParaRP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06DEAED3-9E6B-EA2D-9777-E01A3AC228CD}"/>
              </a:ext>
            </a:extLst>
          </p:cNvPr>
          <p:cNvSpPr txBox="1"/>
          <p:nvPr/>
        </p:nvSpPr>
        <p:spPr>
          <a:xfrm>
            <a:off x="2618126" y="2992329"/>
            <a:ext cx="6955750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algn="ctr">
              <a:defRPr sz="8800">
                <a:solidFill>
                  <a:schemeClr val="bg1"/>
                </a:solidFill>
                <a:effectLst>
                  <a:reflection blurRad="38100" stA="11000" endPos="50000" dist="38100" dir="5400000" sy="-100000" algn="bl" rotWithShape="0"/>
                </a:effectLst>
                <a:latin typeface="+mj-ea"/>
                <a:ea typeface="+mj-ea"/>
              </a:defRPr>
            </a:lvl1pPr>
          </a:lstStyle>
          <a:p>
            <a:r>
              <a:rPr lang="zh-CN" altLang="en-US" dirty="0"/>
              <a:t>营销经费预算</a:t>
            </a: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267B4706-8723-FEC6-579D-FD7C3F96FD61}"/>
              </a:ext>
            </a:extLst>
          </p:cNvPr>
          <p:cNvSpPr txBox="1"/>
          <p:nvPr/>
        </p:nvSpPr>
        <p:spPr>
          <a:xfrm>
            <a:off x="2722817" y="4438879"/>
            <a:ext cx="674636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8800">
                <a:solidFill>
                  <a:schemeClr val="bg1"/>
                </a:solidFill>
                <a:effectLst>
                  <a:reflection blurRad="38100" stA="11000" endPos="50000" dist="38100" dir="5400000" sy="-100000" algn="bl" rotWithShape="0"/>
                </a:effectLst>
                <a:latin typeface="+mj-ea"/>
                <a:ea typeface="+mj-ea"/>
              </a:defRPr>
            </a:lvl1pPr>
          </a:lstStyle>
          <a:p>
            <a:pPr algn="dist"/>
            <a:r>
              <a:rPr lang="en-US" altLang="zh-CN" sz="3200" dirty="0">
                <a:effectLst/>
                <a:latin typeface="+mn-lt"/>
              </a:rPr>
              <a:t>Marketing budget</a:t>
            </a:r>
            <a:endParaRPr lang="zh-CN" altLang="en-US" sz="3200" dirty="0">
              <a:effectLst/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415642498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: 圆角 1">
            <a:extLst>
              <a:ext uri="{FF2B5EF4-FFF2-40B4-BE49-F238E27FC236}">
                <a16:creationId xmlns:a16="http://schemas.microsoft.com/office/drawing/2014/main" id="{61075F89-5527-8DC2-B0E2-4208CEF4665E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1054326" y="3731071"/>
            <a:ext cx="2092460" cy="2245400"/>
          </a:xfrm>
          <a:prstGeom prst="roundRect">
            <a:avLst>
              <a:gd name="adj" fmla="val 9473"/>
            </a:avLst>
          </a:prstGeom>
          <a:solidFill>
            <a:schemeClr val="bg1"/>
          </a:solidFill>
          <a:ln>
            <a:noFill/>
          </a:ln>
          <a:effectLst>
            <a:outerShdw blurRad="236220" dist="118110" dir="5400000" algn="ctr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5039" tIns="42520" rIns="85039" bIns="42520" rtlCol="0" anchor="ctr"/>
          <a:lstStyle/>
          <a:p>
            <a:pPr algn="ctr"/>
            <a:endParaRPr lang="en-US" sz="1674"/>
          </a:p>
        </p:txBody>
      </p:sp>
      <p:cxnSp>
        <p:nvCxnSpPr>
          <p:cNvPr id="3" name="直接连接符 2">
            <a:extLst>
              <a:ext uri="{FF2B5EF4-FFF2-40B4-BE49-F238E27FC236}">
                <a16:creationId xmlns:a16="http://schemas.microsoft.com/office/drawing/2014/main" id="{7C730F5F-889D-9BCE-D993-AB7EEDB833B7}"/>
              </a:ext>
            </a:extLst>
          </p:cNvPr>
          <p:cNvCxnSpPr>
            <a:cxnSpLocks/>
          </p:cNvCxnSpPr>
          <p:nvPr/>
        </p:nvCxnSpPr>
        <p:spPr>
          <a:xfrm flipV="1">
            <a:off x="636061" y="3362867"/>
            <a:ext cx="10878735" cy="76202"/>
          </a:xfrm>
          <a:prstGeom prst="line">
            <a:avLst/>
          </a:prstGeom>
          <a:ln>
            <a:solidFill>
              <a:schemeClr val="bg2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文本框 4">
            <a:extLst>
              <a:ext uri="{FF2B5EF4-FFF2-40B4-BE49-F238E27FC236}">
                <a16:creationId xmlns:a16="http://schemas.microsoft.com/office/drawing/2014/main" id="{B6B4D4DF-BC39-9459-5222-249B07E55178}"/>
              </a:ext>
            </a:extLst>
          </p:cNvPr>
          <p:cNvSpPr txBox="1"/>
          <p:nvPr/>
        </p:nvSpPr>
        <p:spPr>
          <a:xfrm>
            <a:off x="982663" y="1754452"/>
            <a:ext cx="4799249" cy="11518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dirty="0">
                <a:latin typeface="+mn-ea"/>
              </a:rPr>
              <a:t>单击此处输入你的正文，文字是您思想的提炼请尽量言简意赅的阐述观点，单击此处输入你的正文，单击此处输入你的正文</a:t>
            </a:r>
            <a:endParaRPr lang="en-US" dirty="0">
              <a:latin typeface="+mn-ea"/>
            </a:endParaRPr>
          </a:p>
        </p:txBody>
      </p:sp>
      <p:sp>
        <p:nvSpPr>
          <p:cNvPr id="10" name="矩形: 圆角 9">
            <a:extLst>
              <a:ext uri="{FF2B5EF4-FFF2-40B4-BE49-F238E27FC236}">
                <a16:creationId xmlns:a16="http://schemas.microsoft.com/office/drawing/2014/main" id="{17A5E9E1-B36B-5BD2-0064-FAF130034475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1045757" y="4621238"/>
            <a:ext cx="1005835" cy="92204"/>
          </a:xfrm>
          <a:prstGeom prst="roundRect">
            <a:avLst>
              <a:gd name="adj" fmla="val 10896"/>
            </a:avLst>
          </a:prstGeom>
          <a:ln>
            <a:noFill/>
          </a:ln>
          <a:effectLst>
            <a:outerShdw blurRad="236220" dist="118110" dir="5400000" algn="ctr" rotWithShape="0">
              <a:schemeClr val="accent1">
                <a:lumMod val="7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5039" tIns="42520" rIns="85039" bIns="42520" rtlCol="0" anchor="ctr"/>
          <a:lstStyle/>
          <a:p>
            <a:pPr algn="ctr"/>
            <a:endParaRPr lang="en-US" sz="1674"/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07B23828-26BF-BA4A-076B-1C1F0233BC89}"/>
              </a:ext>
            </a:extLst>
          </p:cNvPr>
          <p:cNvSpPr txBox="1"/>
          <p:nvPr/>
        </p:nvSpPr>
        <p:spPr>
          <a:xfrm>
            <a:off x="1759073" y="4056686"/>
            <a:ext cx="1197661" cy="332092"/>
          </a:xfrm>
          <a:prstGeom prst="rect">
            <a:avLst/>
          </a:prstGeom>
          <a:noFill/>
          <a:effectLst/>
        </p:spPr>
        <p:txBody>
          <a:bodyPr wrap="none" lIns="85039" tIns="42520" rIns="85039" bIns="42520" rtlCol="0">
            <a:spAutoFit/>
          </a:bodyPr>
          <a:lstStyle/>
          <a:p>
            <a:r>
              <a:rPr lang="zh-CN" altLang="en-US" sz="1600" dirty="0">
                <a:gradFill>
                  <a:gsLst>
                    <a:gs pos="100000">
                      <a:schemeClr val="accent2"/>
                    </a:gs>
                    <a:gs pos="30000">
                      <a:schemeClr val="accent1"/>
                    </a:gs>
                  </a:gsLst>
                  <a:lin ang="18900000" scaled="1"/>
                </a:gradFill>
                <a:latin typeface="+mj-ea"/>
                <a:ea typeface="+mj-ea"/>
              </a:rPr>
              <a:t>添加小标题</a:t>
            </a:r>
            <a:endParaRPr lang="en-US" sz="1600" dirty="0">
              <a:gradFill>
                <a:gsLst>
                  <a:gs pos="100000">
                    <a:schemeClr val="accent2"/>
                  </a:gs>
                  <a:gs pos="30000">
                    <a:schemeClr val="accent1"/>
                  </a:gs>
                </a:gsLst>
                <a:lin ang="18900000" scaled="1"/>
              </a:gradFill>
              <a:latin typeface="+mj-ea"/>
              <a:ea typeface="+mj-ea"/>
            </a:endParaRPr>
          </a:p>
        </p:txBody>
      </p:sp>
      <p:sp>
        <p:nvSpPr>
          <p:cNvPr id="6" name="矩形: 圆角 5">
            <a:extLst>
              <a:ext uri="{FF2B5EF4-FFF2-40B4-BE49-F238E27FC236}">
                <a16:creationId xmlns:a16="http://schemas.microsoft.com/office/drawing/2014/main" id="{5901E1B9-F29E-8C11-2AD5-D63C95067DA4}"/>
              </a:ext>
            </a:extLst>
          </p:cNvPr>
          <p:cNvSpPr/>
          <p:nvPr/>
        </p:nvSpPr>
        <p:spPr>
          <a:xfrm>
            <a:off x="8198206" y="2387478"/>
            <a:ext cx="1130630" cy="434516"/>
          </a:xfrm>
          <a:prstGeom prst="roundRect">
            <a:avLst/>
          </a:prstGeom>
          <a:solidFill>
            <a:schemeClr val="accent1"/>
          </a:solidFill>
          <a:ln>
            <a:noFill/>
          </a:ln>
          <a:effectLst>
            <a:outerShdw blurRad="254000" dist="127000" dir="5400000" algn="ctr" rotWithShape="0">
              <a:schemeClr val="accent1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21834A84-01F0-5FE3-3987-633154ABE057}"/>
              </a:ext>
            </a:extLst>
          </p:cNvPr>
          <p:cNvSpPr txBox="1"/>
          <p:nvPr/>
        </p:nvSpPr>
        <p:spPr>
          <a:xfrm>
            <a:off x="8286468" y="2404681"/>
            <a:ext cx="95410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>
                <a:solidFill>
                  <a:schemeClr val="bg1"/>
                </a:solidFill>
                <a:latin typeface="+mj-ea"/>
                <a:ea typeface="+mj-ea"/>
              </a:rPr>
              <a:t>小标题</a:t>
            </a:r>
            <a:endParaRPr lang="en-US" sz="2000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40" name="Freeform 77">
            <a:extLst>
              <a:ext uri="{FF2B5EF4-FFF2-40B4-BE49-F238E27FC236}">
                <a16:creationId xmlns:a16="http://schemas.microsoft.com/office/drawing/2014/main" id="{770C9C37-5B6E-A126-034E-22C74799C60D}"/>
              </a:ext>
            </a:extLst>
          </p:cNvPr>
          <p:cNvSpPr>
            <a:spLocks noEditPoints="1"/>
          </p:cNvSpPr>
          <p:nvPr/>
        </p:nvSpPr>
        <p:spPr bwMode="auto">
          <a:xfrm>
            <a:off x="8553168" y="1863149"/>
            <a:ext cx="420707" cy="379289"/>
          </a:xfrm>
          <a:custGeom>
            <a:avLst/>
            <a:gdLst>
              <a:gd name="connsiteX0" fmla="*/ 477952 w 636180"/>
              <a:gd name="connsiteY0" fmla="*/ 126076 h 573550"/>
              <a:gd name="connsiteX1" fmla="*/ 628790 w 636180"/>
              <a:gd name="connsiteY1" fmla="*/ 300194 h 573550"/>
              <a:gd name="connsiteX2" fmla="*/ 607450 w 636180"/>
              <a:gd name="connsiteY2" fmla="*/ 445697 h 573550"/>
              <a:gd name="connsiteX3" fmla="*/ 606157 w 636180"/>
              <a:gd name="connsiteY3" fmla="*/ 460734 h 573550"/>
              <a:gd name="connsiteX4" fmla="*/ 635257 w 636180"/>
              <a:gd name="connsiteY4" fmla="*/ 548036 h 573550"/>
              <a:gd name="connsiteX5" fmla="*/ 635403 w 636180"/>
              <a:gd name="connsiteY5" fmla="*/ 559433 h 573550"/>
              <a:gd name="connsiteX6" fmla="*/ 611169 w 636180"/>
              <a:gd name="connsiteY6" fmla="*/ 572771 h 573550"/>
              <a:gd name="connsiteX7" fmla="*/ 523543 w 636180"/>
              <a:gd name="connsiteY7" fmla="*/ 543670 h 573550"/>
              <a:gd name="connsiteX8" fmla="*/ 508669 w 636180"/>
              <a:gd name="connsiteY8" fmla="*/ 544802 h 573550"/>
              <a:gd name="connsiteX9" fmla="*/ 363166 w 636180"/>
              <a:gd name="connsiteY9" fmla="*/ 565819 h 573550"/>
              <a:gd name="connsiteX10" fmla="*/ 237710 w 636180"/>
              <a:gd name="connsiteY10" fmla="*/ 496463 h 573550"/>
              <a:gd name="connsiteX11" fmla="*/ 279905 w 636180"/>
              <a:gd name="connsiteY11" fmla="*/ 492421 h 573550"/>
              <a:gd name="connsiteX12" fmla="*/ 494120 w 636180"/>
              <a:gd name="connsiteY12" fmla="*/ 280147 h 573550"/>
              <a:gd name="connsiteX13" fmla="*/ 477952 w 636180"/>
              <a:gd name="connsiteY13" fmla="*/ 126076 h 573550"/>
              <a:gd name="connsiteX14" fmla="*/ 200041 w 636180"/>
              <a:gd name="connsiteY14" fmla="*/ 113468 h 573550"/>
              <a:gd name="connsiteX15" fmla="*/ 192766 w 636180"/>
              <a:gd name="connsiteY15" fmla="*/ 117995 h 573550"/>
              <a:gd name="connsiteX16" fmla="*/ 136181 w 636180"/>
              <a:gd name="connsiteY16" fmla="*/ 231164 h 573550"/>
              <a:gd name="connsiteX17" fmla="*/ 135356 w 636180"/>
              <a:gd name="connsiteY17" fmla="*/ 234736 h 573550"/>
              <a:gd name="connsiteX18" fmla="*/ 143456 w 636180"/>
              <a:gd name="connsiteY18" fmla="*/ 242804 h 573550"/>
              <a:gd name="connsiteX19" fmla="*/ 188723 w 636180"/>
              <a:gd name="connsiteY19" fmla="*/ 242804 h 573550"/>
              <a:gd name="connsiteX20" fmla="*/ 191699 w 636180"/>
              <a:gd name="connsiteY20" fmla="*/ 243354 h 573550"/>
              <a:gd name="connsiteX21" fmla="*/ 196322 w 636180"/>
              <a:gd name="connsiteY21" fmla="*/ 253797 h 573550"/>
              <a:gd name="connsiteX22" fmla="*/ 163988 w 636180"/>
              <a:gd name="connsiteY22" fmla="*/ 340615 h 573550"/>
              <a:gd name="connsiteX23" fmla="*/ 165507 w 636180"/>
              <a:gd name="connsiteY23" fmla="*/ 348827 h 573550"/>
              <a:gd name="connsiteX24" fmla="*/ 176922 w 636180"/>
              <a:gd name="connsiteY24" fmla="*/ 349506 h 573550"/>
              <a:gd name="connsiteX25" fmla="*/ 309977 w 636180"/>
              <a:gd name="connsiteY25" fmla="*/ 227930 h 573550"/>
              <a:gd name="connsiteX26" fmla="*/ 309977 w 636180"/>
              <a:gd name="connsiteY26" fmla="*/ 228577 h 573550"/>
              <a:gd name="connsiteX27" fmla="*/ 316039 w 636180"/>
              <a:gd name="connsiteY27" fmla="*/ 215029 h 573550"/>
              <a:gd name="connsiteX28" fmla="*/ 298983 w 636180"/>
              <a:gd name="connsiteY28" fmla="*/ 199800 h 573550"/>
              <a:gd name="connsiteX29" fmla="*/ 296721 w 636180"/>
              <a:gd name="connsiteY29" fmla="*/ 199800 h 573550"/>
              <a:gd name="connsiteX30" fmla="*/ 289332 w 636180"/>
              <a:gd name="connsiteY30" fmla="*/ 198071 h 573550"/>
              <a:gd name="connsiteX31" fmla="*/ 282169 w 636180"/>
              <a:gd name="connsiteY31" fmla="*/ 176359 h 573550"/>
              <a:gd name="connsiteX32" fmla="*/ 307712 w 636180"/>
              <a:gd name="connsiteY32" fmla="*/ 125271 h 573550"/>
              <a:gd name="connsiteX33" fmla="*/ 308619 w 636180"/>
              <a:gd name="connsiteY33" fmla="*/ 121617 h 573550"/>
              <a:gd name="connsiteX34" fmla="*/ 300599 w 636180"/>
              <a:gd name="connsiteY34" fmla="*/ 113468 h 573550"/>
              <a:gd name="connsiteX35" fmla="*/ 232086 w 636180"/>
              <a:gd name="connsiteY35" fmla="*/ 0 h 573550"/>
              <a:gd name="connsiteX36" fmla="*/ 277076 w 636180"/>
              <a:gd name="connsiteY36" fmla="*/ 4471 h 573550"/>
              <a:gd name="connsiteX37" fmla="*/ 455480 w 636180"/>
              <a:gd name="connsiteY37" fmla="*/ 272712 h 573550"/>
              <a:gd name="connsiteX38" fmla="*/ 273924 w 636180"/>
              <a:gd name="connsiteY38" fmla="*/ 452652 h 573550"/>
              <a:gd name="connsiteX39" fmla="*/ 128421 w 636180"/>
              <a:gd name="connsiteY39" fmla="*/ 431634 h 573550"/>
              <a:gd name="connsiteX40" fmla="*/ 113547 w 636180"/>
              <a:gd name="connsiteY40" fmla="*/ 430504 h 573550"/>
              <a:gd name="connsiteX41" fmla="*/ 25923 w 636180"/>
              <a:gd name="connsiteY41" fmla="*/ 459603 h 573550"/>
              <a:gd name="connsiteX42" fmla="*/ 13329 w 636180"/>
              <a:gd name="connsiteY42" fmla="*/ 459652 h 573550"/>
              <a:gd name="connsiteX43" fmla="*/ 1025 w 636180"/>
              <a:gd name="connsiteY43" fmla="*/ 434868 h 573550"/>
              <a:gd name="connsiteX44" fmla="*/ 30125 w 636180"/>
              <a:gd name="connsiteY44" fmla="*/ 347566 h 573550"/>
              <a:gd name="connsiteX45" fmla="*/ 28832 w 636180"/>
              <a:gd name="connsiteY45" fmla="*/ 332531 h 573550"/>
              <a:gd name="connsiteX46" fmla="*/ 7492 w 636180"/>
              <a:gd name="connsiteY46" fmla="*/ 187028 h 573550"/>
              <a:gd name="connsiteX47" fmla="*/ 187107 w 636180"/>
              <a:gd name="connsiteY47" fmla="*/ 4503 h 573550"/>
              <a:gd name="connsiteX48" fmla="*/ 232086 w 636180"/>
              <a:gd name="connsiteY48" fmla="*/ 0 h 57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636180" h="573550">
                <a:moveTo>
                  <a:pt x="477952" y="126076"/>
                </a:moveTo>
                <a:cubicBezTo>
                  <a:pt x="556072" y="152478"/>
                  <a:pt x="613788" y="219101"/>
                  <a:pt x="628790" y="300194"/>
                </a:cubicBezTo>
                <a:cubicBezTo>
                  <a:pt x="637990" y="349714"/>
                  <a:pt x="630471" y="400900"/>
                  <a:pt x="607450" y="445697"/>
                </a:cubicBezTo>
                <a:cubicBezTo>
                  <a:pt x="604928" y="450306"/>
                  <a:pt x="604459" y="455754"/>
                  <a:pt x="606157" y="460734"/>
                </a:cubicBezTo>
                <a:lnTo>
                  <a:pt x="635257" y="548036"/>
                </a:lnTo>
                <a:cubicBezTo>
                  <a:pt x="636437" y="551738"/>
                  <a:pt x="636486" y="555698"/>
                  <a:pt x="635403" y="559433"/>
                </a:cubicBezTo>
                <a:cubicBezTo>
                  <a:pt x="632395" y="569812"/>
                  <a:pt x="621548" y="575779"/>
                  <a:pt x="611169" y="572771"/>
                </a:cubicBezTo>
                <a:lnTo>
                  <a:pt x="523543" y="543670"/>
                </a:lnTo>
                <a:cubicBezTo>
                  <a:pt x="518629" y="542102"/>
                  <a:pt x="513292" y="542506"/>
                  <a:pt x="508669" y="544802"/>
                </a:cubicBezTo>
                <a:cubicBezTo>
                  <a:pt x="463822" y="567694"/>
                  <a:pt x="412653" y="575083"/>
                  <a:pt x="363166" y="565819"/>
                </a:cubicBezTo>
                <a:cubicBezTo>
                  <a:pt x="314940" y="556911"/>
                  <a:pt x="270918" y="532563"/>
                  <a:pt x="237710" y="496463"/>
                </a:cubicBezTo>
                <a:cubicBezTo>
                  <a:pt x="251855" y="496155"/>
                  <a:pt x="265953" y="494813"/>
                  <a:pt x="279905" y="492421"/>
                </a:cubicBezTo>
                <a:cubicBezTo>
                  <a:pt x="388322" y="472729"/>
                  <a:pt x="473441" y="388370"/>
                  <a:pt x="494120" y="280147"/>
                </a:cubicBezTo>
                <a:cubicBezTo>
                  <a:pt x="503899" y="228316"/>
                  <a:pt x="498290" y="174756"/>
                  <a:pt x="477952" y="126076"/>
                </a:cubicBezTo>
                <a:close/>
                <a:moveTo>
                  <a:pt x="200041" y="113468"/>
                </a:moveTo>
                <a:cubicBezTo>
                  <a:pt x="196954" y="113500"/>
                  <a:pt x="194156" y="115247"/>
                  <a:pt x="192766" y="117995"/>
                </a:cubicBezTo>
                <a:lnTo>
                  <a:pt x="136181" y="231164"/>
                </a:lnTo>
                <a:cubicBezTo>
                  <a:pt x="135631" y="232279"/>
                  <a:pt x="135356" y="233492"/>
                  <a:pt x="135356" y="234736"/>
                </a:cubicBezTo>
                <a:cubicBezTo>
                  <a:pt x="135373" y="239199"/>
                  <a:pt x="138995" y="242821"/>
                  <a:pt x="143456" y="242804"/>
                </a:cubicBezTo>
                <a:lnTo>
                  <a:pt x="188723" y="242804"/>
                </a:lnTo>
                <a:cubicBezTo>
                  <a:pt x="189743" y="242804"/>
                  <a:pt x="190745" y="242982"/>
                  <a:pt x="191699" y="243354"/>
                </a:cubicBezTo>
                <a:cubicBezTo>
                  <a:pt x="195854" y="244954"/>
                  <a:pt x="197924" y="249627"/>
                  <a:pt x="196322" y="253797"/>
                </a:cubicBezTo>
                <a:lnTo>
                  <a:pt x="163988" y="340615"/>
                </a:lnTo>
                <a:cubicBezTo>
                  <a:pt x="162938" y="343428"/>
                  <a:pt x="163520" y="346580"/>
                  <a:pt x="165507" y="348827"/>
                </a:cubicBezTo>
                <a:cubicBezTo>
                  <a:pt x="168483" y="352174"/>
                  <a:pt x="173592" y="352464"/>
                  <a:pt x="176922" y="349506"/>
                </a:cubicBezTo>
                <a:lnTo>
                  <a:pt x="309977" y="227930"/>
                </a:lnTo>
                <a:lnTo>
                  <a:pt x="309977" y="228577"/>
                </a:lnTo>
                <a:cubicBezTo>
                  <a:pt x="314067" y="225311"/>
                  <a:pt x="316330" y="220267"/>
                  <a:pt x="316039" y="215029"/>
                </a:cubicBezTo>
                <a:cubicBezTo>
                  <a:pt x="315537" y="206121"/>
                  <a:pt x="307891" y="199300"/>
                  <a:pt x="298983" y="199800"/>
                </a:cubicBezTo>
                <a:lnTo>
                  <a:pt x="296721" y="199800"/>
                </a:lnTo>
                <a:cubicBezTo>
                  <a:pt x="294149" y="199816"/>
                  <a:pt x="291627" y="199218"/>
                  <a:pt x="289332" y="198071"/>
                </a:cubicBezTo>
                <a:cubicBezTo>
                  <a:pt x="281361" y="194060"/>
                  <a:pt x="278143" y="184328"/>
                  <a:pt x="282169" y="176359"/>
                </a:cubicBezTo>
                <a:lnTo>
                  <a:pt x="307712" y="125271"/>
                </a:lnTo>
                <a:cubicBezTo>
                  <a:pt x="308295" y="124139"/>
                  <a:pt x="308602" y="122893"/>
                  <a:pt x="308619" y="121617"/>
                </a:cubicBezTo>
                <a:cubicBezTo>
                  <a:pt x="308651" y="117155"/>
                  <a:pt x="305061" y="113500"/>
                  <a:pt x="300599" y="113468"/>
                </a:cubicBezTo>
                <a:close/>
                <a:moveTo>
                  <a:pt x="232086" y="0"/>
                </a:moveTo>
                <a:cubicBezTo>
                  <a:pt x="247155" y="-4"/>
                  <a:pt x="262227" y="1488"/>
                  <a:pt x="277076" y="4471"/>
                </a:cubicBezTo>
                <a:cubicBezTo>
                  <a:pt x="400415" y="29286"/>
                  <a:pt x="480279" y="149375"/>
                  <a:pt x="455480" y="272712"/>
                </a:cubicBezTo>
                <a:cubicBezTo>
                  <a:pt x="437648" y="364283"/>
                  <a:pt x="365656" y="435643"/>
                  <a:pt x="273924" y="452652"/>
                </a:cubicBezTo>
                <a:cubicBezTo>
                  <a:pt x="224437" y="461916"/>
                  <a:pt x="173267" y="454528"/>
                  <a:pt x="128421" y="431634"/>
                </a:cubicBezTo>
                <a:cubicBezTo>
                  <a:pt x="123797" y="429339"/>
                  <a:pt x="118463" y="428934"/>
                  <a:pt x="113547" y="430504"/>
                </a:cubicBezTo>
                <a:lnTo>
                  <a:pt x="25923" y="459603"/>
                </a:lnTo>
                <a:cubicBezTo>
                  <a:pt x="21849" y="461010"/>
                  <a:pt x="17419" y="461027"/>
                  <a:pt x="13329" y="459652"/>
                </a:cubicBezTo>
                <a:cubicBezTo>
                  <a:pt x="3094" y="456208"/>
                  <a:pt x="-2419" y="445101"/>
                  <a:pt x="1025" y="434868"/>
                </a:cubicBezTo>
                <a:lnTo>
                  <a:pt x="30125" y="347566"/>
                </a:lnTo>
                <a:cubicBezTo>
                  <a:pt x="31726" y="342586"/>
                  <a:pt x="31258" y="337171"/>
                  <a:pt x="28832" y="332531"/>
                </a:cubicBezTo>
                <a:cubicBezTo>
                  <a:pt x="5811" y="287732"/>
                  <a:pt x="-1708" y="236547"/>
                  <a:pt x="7492" y="187028"/>
                </a:cubicBezTo>
                <a:cubicBezTo>
                  <a:pt x="23886" y="94909"/>
                  <a:pt x="95262" y="22367"/>
                  <a:pt x="187107" y="4503"/>
                </a:cubicBezTo>
                <a:cubicBezTo>
                  <a:pt x="201949" y="1504"/>
                  <a:pt x="217017" y="4"/>
                  <a:pt x="232086" y="0"/>
                </a:cubicBezTo>
                <a:close/>
              </a:path>
            </a:pathLst>
          </a:custGeom>
          <a:solidFill>
            <a:schemeClr val="accent1"/>
          </a:solidFill>
          <a:ln w="6350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srgbClr val="5B9BD5"/>
              </a:solidFill>
              <a:effectLst/>
              <a:uLnTx/>
              <a:uFillTx/>
              <a:latin typeface="方正兰亭纤黑_GBK"/>
              <a:ea typeface="方正兰亭纤黑_GBK"/>
              <a:cs typeface="+mn-cs"/>
            </a:endParaRPr>
          </a:p>
        </p:txBody>
      </p:sp>
      <p:sp>
        <p:nvSpPr>
          <p:cNvPr id="8" name="矩形: 圆角 7">
            <a:extLst>
              <a:ext uri="{FF2B5EF4-FFF2-40B4-BE49-F238E27FC236}">
                <a16:creationId xmlns:a16="http://schemas.microsoft.com/office/drawing/2014/main" id="{B809626B-7CC5-CB66-69A9-A5491C934E7C}"/>
              </a:ext>
            </a:extLst>
          </p:cNvPr>
          <p:cNvSpPr/>
          <p:nvPr/>
        </p:nvSpPr>
        <p:spPr>
          <a:xfrm>
            <a:off x="10015799" y="2387478"/>
            <a:ext cx="1130630" cy="434516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>
            <a:noFill/>
          </a:ln>
          <a:effectLst>
            <a:outerShdw blurRad="254000" dist="127000" dir="5400000" algn="ctr" rotWithShape="0">
              <a:schemeClr val="accent1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72153F8F-28CB-DCA3-7AE8-EB836383C2BE}"/>
              </a:ext>
            </a:extLst>
          </p:cNvPr>
          <p:cNvSpPr txBox="1"/>
          <p:nvPr/>
        </p:nvSpPr>
        <p:spPr>
          <a:xfrm>
            <a:off x="10104061" y="2404681"/>
            <a:ext cx="95410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>
                <a:solidFill>
                  <a:schemeClr val="bg1"/>
                </a:solidFill>
                <a:latin typeface="+mj-ea"/>
                <a:ea typeface="+mj-ea"/>
              </a:rPr>
              <a:t>小标题</a:t>
            </a:r>
            <a:endParaRPr lang="en-US" sz="2000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41" name="Freeform 38">
            <a:extLst>
              <a:ext uri="{FF2B5EF4-FFF2-40B4-BE49-F238E27FC236}">
                <a16:creationId xmlns:a16="http://schemas.microsoft.com/office/drawing/2014/main" id="{9DAB67E2-830A-7437-F0F1-A37BCF769953}"/>
              </a:ext>
            </a:extLst>
          </p:cNvPr>
          <p:cNvSpPr>
            <a:spLocks noEditPoints="1"/>
          </p:cNvSpPr>
          <p:nvPr/>
        </p:nvSpPr>
        <p:spPr bwMode="auto">
          <a:xfrm>
            <a:off x="10393331" y="1863149"/>
            <a:ext cx="375566" cy="420707"/>
          </a:xfrm>
          <a:custGeom>
            <a:avLst/>
            <a:gdLst>
              <a:gd name="T0" fmla="*/ 0 w 8180"/>
              <a:gd name="T1" fmla="*/ 0 h 9162"/>
              <a:gd name="T2" fmla="*/ 327 w 8180"/>
              <a:gd name="T3" fmla="*/ 0 h 9162"/>
              <a:gd name="T4" fmla="*/ 327 w 8180"/>
              <a:gd name="T5" fmla="*/ 8835 h 9162"/>
              <a:gd name="T6" fmla="*/ 8180 w 8180"/>
              <a:gd name="T7" fmla="*/ 8835 h 9162"/>
              <a:gd name="T8" fmla="*/ 8180 w 8180"/>
              <a:gd name="T9" fmla="*/ 9162 h 9162"/>
              <a:gd name="T10" fmla="*/ 0 w 8180"/>
              <a:gd name="T11" fmla="*/ 9162 h 9162"/>
              <a:gd name="T12" fmla="*/ 0 w 8180"/>
              <a:gd name="T13" fmla="*/ 0 h 9162"/>
              <a:gd name="T14" fmla="*/ 0 w 8180"/>
              <a:gd name="T15" fmla="*/ 0 h 9162"/>
              <a:gd name="T16" fmla="*/ 2945 w 8180"/>
              <a:gd name="T17" fmla="*/ 3927 h 9162"/>
              <a:gd name="T18" fmla="*/ 2945 w 8180"/>
              <a:gd name="T19" fmla="*/ 8181 h 9162"/>
              <a:gd name="T20" fmla="*/ 981 w 8180"/>
              <a:gd name="T21" fmla="*/ 8181 h 9162"/>
              <a:gd name="T22" fmla="*/ 981 w 8180"/>
              <a:gd name="T23" fmla="*/ 5890 h 9162"/>
              <a:gd name="T24" fmla="*/ 2945 w 8180"/>
              <a:gd name="T25" fmla="*/ 3927 h 9162"/>
              <a:gd name="T26" fmla="*/ 2945 w 8180"/>
              <a:gd name="T27" fmla="*/ 3927 h 9162"/>
              <a:gd name="T28" fmla="*/ 5563 w 8180"/>
              <a:gd name="T29" fmla="*/ 4254 h 9162"/>
              <a:gd name="T30" fmla="*/ 5563 w 8180"/>
              <a:gd name="T31" fmla="*/ 8181 h 9162"/>
              <a:gd name="T32" fmla="*/ 3599 w 8180"/>
              <a:gd name="T33" fmla="*/ 8181 h 9162"/>
              <a:gd name="T34" fmla="*/ 3599 w 8180"/>
              <a:gd name="T35" fmla="*/ 3927 h 9162"/>
              <a:gd name="T36" fmla="*/ 4581 w 8180"/>
              <a:gd name="T37" fmla="*/ 5235 h 9162"/>
              <a:gd name="T38" fmla="*/ 5563 w 8180"/>
              <a:gd name="T39" fmla="*/ 4254 h 9162"/>
              <a:gd name="T40" fmla="*/ 5563 w 8180"/>
              <a:gd name="T41" fmla="*/ 4254 h 9162"/>
              <a:gd name="T42" fmla="*/ 8180 w 8180"/>
              <a:gd name="T43" fmla="*/ 2290 h 9162"/>
              <a:gd name="T44" fmla="*/ 8180 w 8180"/>
              <a:gd name="T45" fmla="*/ 8181 h 9162"/>
              <a:gd name="T46" fmla="*/ 6217 w 8180"/>
              <a:gd name="T47" fmla="*/ 8181 h 9162"/>
              <a:gd name="T48" fmla="*/ 6217 w 8180"/>
              <a:gd name="T49" fmla="*/ 3927 h 9162"/>
              <a:gd name="T50" fmla="*/ 8180 w 8180"/>
              <a:gd name="T51" fmla="*/ 2290 h 9162"/>
              <a:gd name="T52" fmla="*/ 8180 w 8180"/>
              <a:gd name="T53" fmla="*/ 2290 h 9162"/>
              <a:gd name="T54" fmla="*/ 1309 w 8180"/>
              <a:gd name="T55" fmla="*/ 4581 h 9162"/>
              <a:gd name="T56" fmla="*/ 981 w 8180"/>
              <a:gd name="T57" fmla="*/ 4254 h 9162"/>
              <a:gd name="T58" fmla="*/ 3272 w 8180"/>
              <a:gd name="T59" fmla="*/ 1963 h 9162"/>
              <a:gd name="T60" fmla="*/ 4581 w 8180"/>
              <a:gd name="T61" fmla="*/ 3272 h 9162"/>
              <a:gd name="T62" fmla="*/ 7199 w 8180"/>
              <a:gd name="T63" fmla="*/ 981 h 9162"/>
              <a:gd name="T64" fmla="*/ 6544 w 8180"/>
              <a:gd name="T65" fmla="*/ 327 h 9162"/>
              <a:gd name="T66" fmla="*/ 8180 w 8180"/>
              <a:gd name="T67" fmla="*/ 327 h 9162"/>
              <a:gd name="T68" fmla="*/ 8180 w 8180"/>
              <a:gd name="T69" fmla="*/ 1963 h 9162"/>
              <a:gd name="T70" fmla="*/ 7526 w 8180"/>
              <a:gd name="T71" fmla="*/ 1309 h 9162"/>
              <a:gd name="T72" fmla="*/ 4581 w 8180"/>
              <a:gd name="T73" fmla="*/ 3927 h 9162"/>
              <a:gd name="T74" fmla="*/ 3272 w 8180"/>
              <a:gd name="T75" fmla="*/ 2618 h 9162"/>
              <a:gd name="T76" fmla="*/ 1309 w 8180"/>
              <a:gd name="T77" fmla="*/ 4581 h 9162"/>
              <a:gd name="T78" fmla="*/ 1309 w 8180"/>
              <a:gd name="T79" fmla="*/ 4581 h 9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8180" h="9162">
                <a:moveTo>
                  <a:pt x="0" y="0"/>
                </a:moveTo>
                <a:lnTo>
                  <a:pt x="327" y="0"/>
                </a:lnTo>
                <a:lnTo>
                  <a:pt x="327" y="8835"/>
                </a:lnTo>
                <a:lnTo>
                  <a:pt x="8180" y="8835"/>
                </a:lnTo>
                <a:lnTo>
                  <a:pt x="8180" y="9162"/>
                </a:lnTo>
                <a:lnTo>
                  <a:pt x="0" y="9162"/>
                </a:lnTo>
                <a:lnTo>
                  <a:pt x="0" y="0"/>
                </a:lnTo>
                <a:close/>
                <a:moveTo>
                  <a:pt x="0" y="0"/>
                </a:moveTo>
                <a:close/>
                <a:moveTo>
                  <a:pt x="2945" y="3927"/>
                </a:moveTo>
                <a:lnTo>
                  <a:pt x="2945" y="8181"/>
                </a:lnTo>
                <a:lnTo>
                  <a:pt x="981" y="8181"/>
                </a:lnTo>
                <a:lnTo>
                  <a:pt x="981" y="5890"/>
                </a:lnTo>
                <a:lnTo>
                  <a:pt x="2945" y="3927"/>
                </a:lnTo>
                <a:close/>
                <a:moveTo>
                  <a:pt x="2945" y="3927"/>
                </a:moveTo>
                <a:close/>
                <a:moveTo>
                  <a:pt x="5563" y="4254"/>
                </a:moveTo>
                <a:lnTo>
                  <a:pt x="5563" y="8181"/>
                </a:lnTo>
                <a:lnTo>
                  <a:pt x="3599" y="8181"/>
                </a:lnTo>
                <a:lnTo>
                  <a:pt x="3599" y="3927"/>
                </a:lnTo>
                <a:lnTo>
                  <a:pt x="4581" y="5235"/>
                </a:lnTo>
                <a:lnTo>
                  <a:pt x="5563" y="4254"/>
                </a:lnTo>
                <a:close/>
                <a:moveTo>
                  <a:pt x="5563" y="4254"/>
                </a:moveTo>
                <a:close/>
                <a:moveTo>
                  <a:pt x="8180" y="2290"/>
                </a:moveTo>
                <a:lnTo>
                  <a:pt x="8180" y="8181"/>
                </a:lnTo>
                <a:lnTo>
                  <a:pt x="6217" y="8181"/>
                </a:lnTo>
                <a:lnTo>
                  <a:pt x="6217" y="3927"/>
                </a:lnTo>
                <a:lnTo>
                  <a:pt x="8180" y="2290"/>
                </a:lnTo>
                <a:close/>
                <a:moveTo>
                  <a:pt x="8180" y="2290"/>
                </a:moveTo>
                <a:close/>
                <a:moveTo>
                  <a:pt x="1309" y="4581"/>
                </a:moveTo>
                <a:lnTo>
                  <a:pt x="981" y="4254"/>
                </a:lnTo>
                <a:lnTo>
                  <a:pt x="3272" y="1963"/>
                </a:lnTo>
                <a:lnTo>
                  <a:pt x="4581" y="3272"/>
                </a:lnTo>
                <a:lnTo>
                  <a:pt x="7199" y="981"/>
                </a:lnTo>
                <a:lnTo>
                  <a:pt x="6544" y="327"/>
                </a:lnTo>
                <a:lnTo>
                  <a:pt x="8180" y="327"/>
                </a:lnTo>
                <a:lnTo>
                  <a:pt x="8180" y="1963"/>
                </a:lnTo>
                <a:lnTo>
                  <a:pt x="7526" y="1309"/>
                </a:lnTo>
                <a:lnTo>
                  <a:pt x="4581" y="3927"/>
                </a:lnTo>
                <a:lnTo>
                  <a:pt x="3272" y="2618"/>
                </a:lnTo>
                <a:lnTo>
                  <a:pt x="1309" y="4581"/>
                </a:lnTo>
                <a:close/>
                <a:moveTo>
                  <a:pt x="1309" y="4581"/>
                </a:moveTo>
                <a:close/>
              </a:path>
            </a:pathLst>
          </a:custGeom>
          <a:solidFill>
            <a:schemeClr val="accent1"/>
          </a:solidFill>
          <a:ln w="6350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srgbClr val="5B9BD5"/>
              </a:solidFill>
              <a:effectLst/>
              <a:uLnTx/>
              <a:uFillTx/>
              <a:latin typeface="方正兰亭纤黑_GBK"/>
              <a:ea typeface="方正兰亭纤黑_GBK"/>
              <a:cs typeface="+mn-cs"/>
            </a:endParaRPr>
          </a:p>
        </p:txBody>
      </p:sp>
      <p:sp>
        <p:nvSpPr>
          <p:cNvPr id="14" name="矩形: 圆角 13">
            <a:extLst>
              <a:ext uri="{FF2B5EF4-FFF2-40B4-BE49-F238E27FC236}">
                <a16:creationId xmlns:a16="http://schemas.microsoft.com/office/drawing/2014/main" id="{E92FB1C2-A2A2-C38A-D3A1-228213EC2487}"/>
              </a:ext>
            </a:extLst>
          </p:cNvPr>
          <p:cNvSpPr/>
          <p:nvPr/>
        </p:nvSpPr>
        <p:spPr>
          <a:xfrm>
            <a:off x="6380613" y="2387478"/>
            <a:ext cx="1130630" cy="434516"/>
          </a:xfrm>
          <a:prstGeom prst="roundRect">
            <a:avLst/>
          </a:prstGeom>
          <a:solidFill>
            <a:schemeClr val="accent1"/>
          </a:solidFill>
          <a:ln>
            <a:noFill/>
          </a:ln>
          <a:effectLst>
            <a:outerShdw blurRad="254000" dist="127000" dir="5400000" algn="ctr" rotWithShape="0">
              <a:schemeClr val="accent1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AC48A096-3EB8-11FD-87FA-66C1B3A43FB7}"/>
              </a:ext>
            </a:extLst>
          </p:cNvPr>
          <p:cNvSpPr txBox="1"/>
          <p:nvPr/>
        </p:nvSpPr>
        <p:spPr>
          <a:xfrm>
            <a:off x="6468875" y="2404681"/>
            <a:ext cx="95410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>
                <a:solidFill>
                  <a:schemeClr val="bg1"/>
                </a:solidFill>
                <a:latin typeface="+mj-ea"/>
                <a:ea typeface="+mj-ea"/>
              </a:rPr>
              <a:t>小标题</a:t>
            </a:r>
            <a:endParaRPr lang="en-US" sz="2000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39" name="Freeform 141">
            <a:extLst>
              <a:ext uri="{FF2B5EF4-FFF2-40B4-BE49-F238E27FC236}">
                <a16:creationId xmlns:a16="http://schemas.microsoft.com/office/drawing/2014/main" id="{165C345D-B789-1C8B-1BF9-64A4D479D156}"/>
              </a:ext>
            </a:extLst>
          </p:cNvPr>
          <p:cNvSpPr>
            <a:spLocks noEditPoints="1"/>
          </p:cNvSpPr>
          <p:nvPr/>
        </p:nvSpPr>
        <p:spPr bwMode="auto">
          <a:xfrm>
            <a:off x="6721466" y="1863149"/>
            <a:ext cx="448925" cy="395590"/>
          </a:xfrm>
          <a:custGeom>
            <a:avLst/>
            <a:gdLst>
              <a:gd name="connsiteX0" fmla="*/ 387040 w 681631"/>
              <a:gd name="connsiteY0" fmla="*/ 518313 h 600649"/>
              <a:gd name="connsiteX1" fmla="*/ 398517 w 681631"/>
              <a:gd name="connsiteY1" fmla="*/ 518313 h 600649"/>
              <a:gd name="connsiteX2" fmla="*/ 444756 w 681631"/>
              <a:gd name="connsiteY2" fmla="*/ 564876 h 600649"/>
              <a:gd name="connsiteX3" fmla="*/ 444802 w 681631"/>
              <a:gd name="connsiteY3" fmla="*/ 564923 h 600649"/>
              <a:gd name="connsiteX4" fmla="*/ 444756 w 681631"/>
              <a:gd name="connsiteY4" fmla="*/ 576353 h 600649"/>
              <a:gd name="connsiteX5" fmla="*/ 428589 w 681631"/>
              <a:gd name="connsiteY5" fmla="*/ 592520 h 600649"/>
              <a:gd name="connsiteX6" fmla="*/ 423738 w 681631"/>
              <a:gd name="connsiteY6" fmla="*/ 594784 h 600649"/>
              <a:gd name="connsiteX7" fmla="*/ 373460 w 681631"/>
              <a:gd name="connsiteY7" fmla="*/ 600604 h 600649"/>
              <a:gd name="connsiteX8" fmla="*/ 371930 w 681631"/>
              <a:gd name="connsiteY8" fmla="*/ 600619 h 600649"/>
              <a:gd name="connsiteX9" fmla="*/ 364567 w 681631"/>
              <a:gd name="connsiteY9" fmla="*/ 591873 h 600649"/>
              <a:gd name="connsiteX10" fmla="*/ 368609 w 681631"/>
              <a:gd name="connsiteY10" fmla="*/ 539655 h 600649"/>
              <a:gd name="connsiteX11" fmla="*/ 370873 w 681631"/>
              <a:gd name="connsiteY11" fmla="*/ 534480 h 600649"/>
              <a:gd name="connsiteX12" fmla="*/ 121255 w 681631"/>
              <a:gd name="connsiteY12" fmla="*/ 376529 h 600649"/>
              <a:gd name="connsiteX13" fmla="*/ 412261 w 681631"/>
              <a:gd name="connsiteY13" fmla="*/ 376529 h 600649"/>
              <a:gd name="connsiteX14" fmla="*/ 432469 w 681631"/>
              <a:gd name="connsiteY14" fmla="*/ 396739 h 600649"/>
              <a:gd name="connsiteX15" fmla="*/ 412261 w 681631"/>
              <a:gd name="connsiteY15" fmla="*/ 416947 h 600649"/>
              <a:gd name="connsiteX16" fmla="*/ 121255 w 681631"/>
              <a:gd name="connsiteY16" fmla="*/ 416947 h 600649"/>
              <a:gd name="connsiteX17" fmla="*/ 101045 w 681631"/>
              <a:gd name="connsiteY17" fmla="*/ 396739 h 600649"/>
              <a:gd name="connsiteX18" fmla="*/ 121255 w 681631"/>
              <a:gd name="connsiteY18" fmla="*/ 376529 h 600649"/>
              <a:gd name="connsiteX19" fmla="*/ 557600 w 681631"/>
              <a:gd name="connsiteY19" fmla="*/ 347106 h 600649"/>
              <a:gd name="connsiteX20" fmla="*/ 569079 w 681631"/>
              <a:gd name="connsiteY20" fmla="*/ 347106 h 600649"/>
              <a:gd name="connsiteX21" fmla="*/ 615479 w 681631"/>
              <a:gd name="connsiteY21" fmla="*/ 393504 h 600649"/>
              <a:gd name="connsiteX22" fmla="*/ 615318 w 681631"/>
              <a:gd name="connsiteY22" fmla="*/ 404822 h 600649"/>
              <a:gd name="connsiteX23" fmla="*/ 485982 w 681631"/>
              <a:gd name="connsiteY23" fmla="*/ 534157 h 600649"/>
              <a:gd name="connsiteX24" fmla="*/ 485634 w 681631"/>
              <a:gd name="connsiteY24" fmla="*/ 534514 h 600649"/>
              <a:gd name="connsiteX25" fmla="*/ 474664 w 681631"/>
              <a:gd name="connsiteY25" fmla="*/ 534157 h 600649"/>
              <a:gd name="connsiteX26" fmla="*/ 428265 w 681631"/>
              <a:gd name="connsiteY26" fmla="*/ 487758 h 600649"/>
              <a:gd name="connsiteX27" fmla="*/ 427918 w 681631"/>
              <a:gd name="connsiteY27" fmla="*/ 487403 h 600649"/>
              <a:gd name="connsiteX28" fmla="*/ 428265 w 681631"/>
              <a:gd name="connsiteY28" fmla="*/ 476442 h 600649"/>
              <a:gd name="connsiteX29" fmla="*/ 282925 w 681631"/>
              <a:gd name="connsiteY29" fmla="*/ 295047 h 600649"/>
              <a:gd name="connsiteX30" fmla="*/ 476928 w 681631"/>
              <a:gd name="connsiteY30" fmla="*/ 295047 h 600649"/>
              <a:gd name="connsiteX31" fmla="*/ 497137 w 681631"/>
              <a:gd name="connsiteY31" fmla="*/ 315257 h 600649"/>
              <a:gd name="connsiteX32" fmla="*/ 476928 w 681631"/>
              <a:gd name="connsiteY32" fmla="*/ 335466 h 600649"/>
              <a:gd name="connsiteX33" fmla="*/ 282925 w 681631"/>
              <a:gd name="connsiteY33" fmla="*/ 335466 h 600649"/>
              <a:gd name="connsiteX34" fmla="*/ 262715 w 681631"/>
              <a:gd name="connsiteY34" fmla="*/ 315257 h 600649"/>
              <a:gd name="connsiteX35" fmla="*/ 282925 w 681631"/>
              <a:gd name="connsiteY35" fmla="*/ 295047 h 600649"/>
              <a:gd name="connsiteX36" fmla="*/ 621184 w 681631"/>
              <a:gd name="connsiteY36" fmla="*/ 283197 h 600649"/>
              <a:gd name="connsiteX37" fmla="*/ 632615 w 681631"/>
              <a:gd name="connsiteY37" fmla="*/ 283246 h 600649"/>
              <a:gd name="connsiteX38" fmla="*/ 679015 w 681631"/>
              <a:gd name="connsiteY38" fmla="*/ 329646 h 600649"/>
              <a:gd name="connsiteX39" fmla="*/ 679339 w 681631"/>
              <a:gd name="connsiteY39" fmla="*/ 329646 h 600649"/>
              <a:gd name="connsiteX40" fmla="*/ 679680 w 681631"/>
              <a:gd name="connsiteY40" fmla="*/ 330000 h 600649"/>
              <a:gd name="connsiteX41" fmla="*/ 679015 w 681631"/>
              <a:gd name="connsiteY41" fmla="*/ 340962 h 600649"/>
              <a:gd name="connsiteX42" fmla="*/ 654602 w 681631"/>
              <a:gd name="connsiteY42" fmla="*/ 365374 h 600649"/>
              <a:gd name="connsiteX43" fmla="*/ 654256 w 681631"/>
              <a:gd name="connsiteY43" fmla="*/ 365731 h 600649"/>
              <a:gd name="connsiteX44" fmla="*/ 643286 w 681631"/>
              <a:gd name="connsiteY44" fmla="*/ 365374 h 600649"/>
              <a:gd name="connsiteX45" fmla="*/ 596887 w 681631"/>
              <a:gd name="connsiteY45" fmla="*/ 318974 h 600649"/>
              <a:gd name="connsiteX46" fmla="*/ 596539 w 681631"/>
              <a:gd name="connsiteY46" fmla="*/ 318620 h 600649"/>
              <a:gd name="connsiteX47" fmla="*/ 596887 w 681631"/>
              <a:gd name="connsiteY47" fmla="*/ 307658 h 600649"/>
              <a:gd name="connsiteX48" fmla="*/ 621138 w 681631"/>
              <a:gd name="connsiteY48" fmla="*/ 283246 h 600649"/>
              <a:gd name="connsiteX49" fmla="*/ 621184 w 681631"/>
              <a:gd name="connsiteY49" fmla="*/ 283197 h 600649"/>
              <a:gd name="connsiteX50" fmla="*/ 476928 w 681631"/>
              <a:gd name="connsiteY50" fmla="*/ 214212 h 600649"/>
              <a:gd name="connsiteX51" fmla="*/ 477584 w 681631"/>
              <a:gd name="connsiteY51" fmla="*/ 214229 h 600649"/>
              <a:gd name="connsiteX52" fmla="*/ 497137 w 681631"/>
              <a:gd name="connsiteY52" fmla="*/ 235069 h 600649"/>
              <a:gd name="connsiteX53" fmla="*/ 476928 w 681631"/>
              <a:gd name="connsiteY53" fmla="*/ 255277 h 600649"/>
              <a:gd name="connsiteX54" fmla="*/ 282925 w 681631"/>
              <a:gd name="connsiteY54" fmla="*/ 255277 h 600649"/>
              <a:gd name="connsiteX55" fmla="*/ 262715 w 681631"/>
              <a:gd name="connsiteY55" fmla="*/ 235069 h 600649"/>
              <a:gd name="connsiteX56" fmla="*/ 282925 w 681631"/>
              <a:gd name="connsiteY56" fmla="*/ 214859 h 600649"/>
              <a:gd name="connsiteX57" fmla="*/ 476928 w 681631"/>
              <a:gd name="connsiteY57" fmla="*/ 214859 h 600649"/>
              <a:gd name="connsiteX58" fmla="*/ 129338 w 681631"/>
              <a:gd name="connsiteY58" fmla="*/ 210171 h 600649"/>
              <a:gd name="connsiteX59" fmla="*/ 194005 w 681631"/>
              <a:gd name="connsiteY59" fmla="*/ 210171 h 600649"/>
              <a:gd name="connsiteX60" fmla="*/ 210172 w 681631"/>
              <a:gd name="connsiteY60" fmla="*/ 226338 h 600649"/>
              <a:gd name="connsiteX61" fmla="*/ 210172 w 681631"/>
              <a:gd name="connsiteY61" fmla="*/ 307173 h 600649"/>
              <a:gd name="connsiteX62" fmla="*/ 194005 w 681631"/>
              <a:gd name="connsiteY62" fmla="*/ 323340 h 600649"/>
              <a:gd name="connsiteX63" fmla="*/ 129338 w 681631"/>
              <a:gd name="connsiteY63" fmla="*/ 323340 h 600649"/>
              <a:gd name="connsiteX64" fmla="*/ 113171 w 681631"/>
              <a:gd name="connsiteY64" fmla="*/ 307173 h 600649"/>
              <a:gd name="connsiteX65" fmla="*/ 113171 w 681631"/>
              <a:gd name="connsiteY65" fmla="*/ 226338 h 600649"/>
              <a:gd name="connsiteX66" fmla="*/ 129338 w 681631"/>
              <a:gd name="connsiteY66" fmla="*/ 210171 h 600649"/>
              <a:gd name="connsiteX67" fmla="*/ 194004 w 681631"/>
              <a:gd name="connsiteY67" fmla="*/ 56585 h 600649"/>
              <a:gd name="connsiteX68" fmla="*/ 169755 w 681631"/>
              <a:gd name="connsiteY68" fmla="*/ 80835 h 600649"/>
              <a:gd name="connsiteX69" fmla="*/ 194004 w 681631"/>
              <a:gd name="connsiteY69" fmla="*/ 105086 h 600649"/>
              <a:gd name="connsiteX70" fmla="*/ 258672 w 681631"/>
              <a:gd name="connsiteY70" fmla="*/ 105086 h 600649"/>
              <a:gd name="connsiteX71" fmla="*/ 282924 w 681631"/>
              <a:gd name="connsiteY71" fmla="*/ 80835 h 600649"/>
              <a:gd name="connsiteX72" fmla="*/ 258672 w 681631"/>
              <a:gd name="connsiteY72" fmla="*/ 56585 h 600649"/>
              <a:gd name="connsiteX73" fmla="*/ 97002 w 681631"/>
              <a:gd name="connsiteY73" fmla="*/ 48501 h 600649"/>
              <a:gd name="connsiteX74" fmla="*/ 64668 w 681631"/>
              <a:gd name="connsiteY74" fmla="*/ 80835 h 600649"/>
              <a:gd name="connsiteX75" fmla="*/ 97002 w 681631"/>
              <a:gd name="connsiteY75" fmla="*/ 113169 h 600649"/>
              <a:gd name="connsiteX76" fmla="*/ 129336 w 681631"/>
              <a:gd name="connsiteY76" fmla="*/ 80835 h 600649"/>
              <a:gd name="connsiteX77" fmla="*/ 97002 w 681631"/>
              <a:gd name="connsiteY77" fmla="*/ 48501 h 600649"/>
              <a:gd name="connsiteX78" fmla="*/ 64668 w 681631"/>
              <a:gd name="connsiteY78" fmla="*/ 0 h 600649"/>
              <a:gd name="connsiteX79" fmla="*/ 517344 w 681631"/>
              <a:gd name="connsiteY79" fmla="*/ 0 h 600649"/>
              <a:gd name="connsiteX80" fmla="*/ 582012 w 681631"/>
              <a:gd name="connsiteY80" fmla="*/ 64668 h 600649"/>
              <a:gd name="connsiteX81" fmla="*/ 582012 w 681631"/>
              <a:gd name="connsiteY81" fmla="*/ 265624 h 600649"/>
              <a:gd name="connsiteX82" fmla="*/ 517344 w 681631"/>
              <a:gd name="connsiteY82" fmla="*/ 330292 h 600649"/>
              <a:gd name="connsiteX83" fmla="*/ 517344 w 681631"/>
              <a:gd name="connsiteY83" fmla="*/ 177837 h 600649"/>
              <a:gd name="connsiteX84" fmla="*/ 501177 w 681631"/>
              <a:gd name="connsiteY84" fmla="*/ 161670 h 600649"/>
              <a:gd name="connsiteX85" fmla="*/ 80835 w 681631"/>
              <a:gd name="connsiteY85" fmla="*/ 161670 h 600649"/>
              <a:gd name="connsiteX86" fmla="*/ 64668 w 681631"/>
              <a:gd name="connsiteY86" fmla="*/ 177837 h 600649"/>
              <a:gd name="connsiteX87" fmla="*/ 64668 w 681631"/>
              <a:gd name="connsiteY87" fmla="*/ 452676 h 600649"/>
              <a:gd name="connsiteX88" fmla="*/ 80835 w 681631"/>
              <a:gd name="connsiteY88" fmla="*/ 468843 h 600649"/>
              <a:gd name="connsiteX89" fmla="*/ 378793 w 681631"/>
              <a:gd name="connsiteY89" fmla="*/ 468843 h 600649"/>
              <a:gd name="connsiteX90" fmla="*/ 364081 w 681631"/>
              <a:gd name="connsiteY90" fmla="*/ 483392 h 600649"/>
              <a:gd name="connsiteX91" fmla="*/ 341933 w 681631"/>
              <a:gd name="connsiteY91" fmla="*/ 505542 h 600649"/>
              <a:gd name="connsiteX92" fmla="*/ 328514 w 681631"/>
              <a:gd name="connsiteY92" fmla="*/ 533511 h 600649"/>
              <a:gd name="connsiteX93" fmla="*/ 64668 w 681631"/>
              <a:gd name="connsiteY93" fmla="*/ 533511 h 600649"/>
              <a:gd name="connsiteX94" fmla="*/ 0 w 681631"/>
              <a:gd name="connsiteY94" fmla="*/ 468843 h 600649"/>
              <a:gd name="connsiteX95" fmla="*/ 0 w 681631"/>
              <a:gd name="connsiteY95" fmla="*/ 64668 h 600649"/>
              <a:gd name="connsiteX96" fmla="*/ 64668 w 681631"/>
              <a:gd name="connsiteY96" fmla="*/ 0 h 60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681631" h="600649">
                <a:moveTo>
                  <a:pt x="387040" y="518313"/>
                </a:moveTo>
                <a:cubicBezTo>
                  <a:pt x="390238" y="515210"/>
                  <a:pt x="395320" y="515210"/>
                  <a:pt x="398517" y="518313"/>
                </a:cubicBezTo>
                <a:lnTo>
                  <a:pt x="444756" y="564876"/>
                </a:lnTo>
                <a:cubicBezTo>
                  <a:pt x="444771" y="564891"/>
                  <a:pt x="444786" y="564906"/>
                  <a:pt x="444802" y="564923"/>
                </a:cubicBezTo>
                <a:cubicBezTo>
                  <a:pt x="447947" y="568092"/>
                  <a:pt x="447926" y="573216"/>
                  <a:pt x="444756" y="576353"/>
                </a:cubicBezTo>
                <a:lnTo>
                  <a:pt x="428589" y="592520"/>
                </a:lnTo>
                <a:cubicBezTo>
                  <a:pt x="427283" y="593813"/>
                  <a:pt x="425569" y="594623"/>
                  <a:pt x="423738" y="594784"/>
                </a:cubicBezTo>
                <a:lnTo>
                  <a:pt x="373460" y="600604"/>
                </a:lnTo>
                <a:cubicBezTo>
                  <a:pt x="372951" y="600652"/>
                  <a:pt x="372438" y="600669"/>
                  <a:pt x="371930" y="600619"/>
                </a:cubicBezTo>
                <a:cubicBezTo>
                  <a:pt x="367482" y="600232"/>
                  <a:pt x="364186" y="596320"/>
                  <a:pt x="364567" y="591873"/>
                </a:cubicBezTo>
                <a:lnTo>
                  <a:pt x="368609" y="539655"/>
                </a:lnTo>
                <a:cubicBezTo>
                  <a:pt x="368636" y="537698"/>
                  <a:pt x="369452" y="535822"/>
                  <a:pt x="370873" y="534480"/>
                </a:cubicBezTo>
                <a:close/>
                <a:moveTo>
                  <a:pt x="121255" y="376529"/>
                </a:moveTo>
                <a:lnTo>
                  <a:pt x="412261" y="376529"/>
                </a:lnTo>
                <a:cubicBezTo>
                  <a:pt x="423422" y="376529"/>
                  <a:pt x="432469" y="385582"/>
                  <a:pt x="432469" y="396739"/>
                </a:cubicBezTo>
                <a:cubicBezTo>
                  <a:pt x="432469" y="407894"/>
                  <a:pt x="423422" y="416947"/>
                  <a:pt x="412261" y="416947"/>
                </a:cubicBezTo>
                <a:lnTo>
                  <a:pt x="121255" y="416947"/>
                </a:lnTo>
                <a:cubicBezTo>
                  <a:pt x="110093" y="416947"/>
                  <a:pt x="101045" y="407894"/>
                  <a:pt x="101045" y="396739"/>
                </a:cubicBezTo>
                <a:cubicBezTo>
                  <a:pt x="101045" y="385582"/>
                  <a:pt x="110093" y="376529"/>
                  <a:pt x="121255" y="376529"/>
                </a:cubicBezTo>
                <a:close/>
                <a:moveTo>
                  <a:pt x="557600" y="347106"/>
                </a:moveTo>
                <a:cubicBezTo>
                  <a:pt x="560798" y="344001"/>
                  <a:pt x="565882" y="344001"/>
                  <a:pt x="569079" y="347106"/>
                </a:cubicBezTo>
                <a:lnTo>
                  <a:pt x="615479" y="393504"/>
                </a:lnTo>
                <a:cubicBezTo>
                  <a:pt x="618431" y="396722"/>
                  <a:pt x="618359" y="401685"/>
                  <a:pt x="615318" y="404822"/>
                </a:cubicBezTo>
                <a:lnTo>
                  <a:pt x="485982" y="534157"/>
                </a:lnTo>
                <a:cubicBezTo>
                  <a:pt x="485870" y="534271"/>
                  <a:pt x="485753" y="534400"/>
                  <a:pt x="485634" y="534514"/>
                </a:cubicBezTo>
                <a:cubicBezTo>
                  <a:pt x="482509" y="537440"/>
                  <a:pt x="477597" y="537277"/>
                  <a:pt x="474664" y="534157"/>
                </a:cubicBezTo>
                <a:lnTo>
                  <a:pt x="428265" y="487758"/>
                </a:lnTo>
                <a:cubicBezTo>
                  <a:pt x="428146" y="487646"/>
                  <a:pt x="428029" y="487532"/>
                  <a:pt x="427918" y="487403"/>
                </a:cubicBezTo>
                <a:cubicBezTo>
                  <a:pt x="424985" y="484282"/>
                  <a:pt x="425140" y="479368"/>
                  <a:pt x="428265" y="476442"/>
                </a:cubicBezTo>
                <a:close/>
                <a:moveTo>
                  <a:pt x="282925" y="295047"/>
                </a:moveTo>
                <a:lnTo>
                  <a:pt x="476928" y="295047"/>
                </a:lnTo>
                <a:cubicBezTo>
                  <a:pt x="488090" y="295047"/>
                  <a:pt x="497137" y="304101"/>
                  <a:pt x="497137" y="315257"/>
                </a:cubicBezTo>
                <a:cubicBezTo>
                  <a:pt x="497137" y="326412"/>
                  <a:pt x="488090" y="335466"/>
                  <a:pt x="476928" y="335466"/>
                </a:cubicBezTo>
                <a:lnTo>
                  <a:pt x="282925" y="335466"/>
                </a:lnTo>
                <a:cubicBezTo>
                  <a:pt x="271763" y="335466"/>
                  <a:pt x="262715" y="326412"/>
                  <a:pt x="262715" y="315257"/>
                </a:cubicBezTo>
                <a:cubicBezTo>
                  <a:pt x="262715" y="304101"/>
                  <a:pt x="271763" y="295047"/>
                  <a:pt x="282925" y="295047"/>
                </a:cubicBezTo>
                <a:close/>
                <a:moveTo>
                  <a:pt x="621184" y="283197"/>
                </a:moveTo>
                <a:cubicBezTo>
                  <a:pt x="624354" y="280062"/>
                  <a:pt x="629472" y="280077"/>
                  <a:pt x="632615" y="283246"/>
                </a:cubicBezTo>
                <a:lnTo>
                  <a:pt x="679015" y="329646"/>
                </a:lnTo>
                <a:lnTo>
                  <a:pt x="679339" y="329646"/>
                </a:lnTo>
                <a:cubicBezTo>
                  <a:pt x="679456" y="329758"/>
                  <a:pt x="679572" y="329888"/>
                  <a:pt x="679680" y="330000"/>
                </a:cubicBezTo>
                <a:cubicBezTo>
                  <a:pt x="682522" y="333218"/>
                  <a:pt x="682225" y="338117"/>
                  <a:pt x="679015" y="340962"/>
                </a:cubicBezTo>
                <a:lnTo>
                  <a:pt x="654602" y="365374"/>
                </a:lnTo>
                <a:cubicBezTo>
                  <a:pt x="654492" y="365488"/>
                  <a:pt x="654375" y="365617"/>
                  <a:pt x="654256" y="365731"/>
                </a:cubicBezTo>
                <a:cubicBezTo>
                  <a:pt x="651130" y="368657"/>
                  <a:pt x="646219" y="368494"/>
                  <a:pt x="643286" y="365374"/>
                </a:cubicBezTo>
                <a:lnTo>
                  <a:pt x="596887" y="318974"/>
                </a:lnTo>
                <a:cubicBezTo>
                  <a:pt x="596768" y="318862"/>
                  <a:pt x="596651" y="318749"/>
                  <a:pt x="596539" y="318620"/>
                </a:cubicBezTo>
                <a:cubicBezTo>
                  <a:pt x="593606" y="315498"/>
                  <a:pt x="593762" y="310585"/>
                  <a:pt x="596887" y="307658"/>
                </a:cubicBezTo>
                <a:lnTo>
                  <a:pt x="621138" y="283246"/>
                </a:lnTo>
                <a:cubicBezTo>
                  <a:pt x="621153" y="283231"/>
                  <a:pt x="621169" y="283214"/>
                  <a:pt x="621184" y="283197"/>
                </a:cubicBezTo>
                <a:close/>
                <a:moveTo>
                  <a:pt x="476928" y="214212"/>
                </a:moveTo>
                <a:cubicBezTo>
                  <a:pt x="477147" y="214212"/>
                  <a:pt x="477366" y="214212"/>
                  <a:pt x="477584" y="214229"/>
                </a:cubicBezTo>
                <a:cubicBezTo>
                  <a:pt x="488740" y="214584"/>
                  <a:pt x="497493" y="223913"/>
                  <a:pt x="497137" y="235069"/>
                </a:cubicBezTo>
                <a:cubicBezTo>
                  <a:pt x="497137" y="246224"/>
                  <a:pt x="488090" y="255277"/>
                  <a:pt x="476928" y="255277"/>
                </a:cubicBezTo>
                <a:lnTo>
                  <a:pt x="282925" y="255277"/>
                </a:lnTo>
                <a:cubicBezTo>
                  <a:pt x="271763" y="255277"/>
                  <a:pt x="262715" y="246224"/>
                  <a:pt x="262715" y="235069"/>
                </a:cubicBezTo>
                <a:cubicBezTo>
                  <a:pt x="262715" y="223913"/>
                  <a:pt x="271763" y="214859"/>
                  <a:pt x="282925" y="214859"/>
                </a:cubicBezTo>
                <a:lnTo>
                  <a:pt x="476928" y="214859"/>
                </a:lnTo>
                <a:close/>
                <a:moveTo>
                  <a:pt x="129338" y="210171"/>
                </a:moveTo>
                <a:lnTo>
                  <a:pt x="194005" y="210171"/>
                </a:lnTo>
                <a:cubicBezTo>
                  <a:pt x="202935" y="210171"/>
                  <a:pt x="210172" y="217414"/>
                  <a:pt x="210172" y="226338"/>
                </a:cubicBezTo>
                <a:lnTo>
                  <a:pt x="210172" y="307173"/>
                </a:lnTo>
                <a:cubicBezTo>
                  <a:pt x="210172" y="316098"/>
                  <a:pt x="202935" y="323340"/>
                  <a:pt x="194005" y="323340"/>
                </a:cubicBezTo>
                <a:lnTo>
                  <a:pt x="129338" y="323340"/>
                </a:lnTo>
                <a:cubicBezTo>
                  <a:pt x="120408" y="323340"/>
                  <a:pt x="113171" y="316098"/>
                  <a:pt x="113171" y="307173"/>
                </a:cubicBezTo>
                <a:lnTo>
                  <a:pt x="113171" y="226338"/>
                </a:lnTo>
                <a:cubicBezTo>
                  <a:pt x="113171" y="217414"/>
                  <a:pt x="120408" y="210171"/>
                  <a:pt x="129338" y="210171"/>
                </a:cubicBezTo>
                <a:close/>
                <a:moveTo>
                  <a:pt x="194004" y="56585"/>
                </a:moveTo>
                <a:cubicBezTo>
                  <a:pt x="180612" y="56585"/>
                  <a:pt x="169755" y="67448"/>
                  <a:pt x="169755" y="80835"/>
                </a:cubicBezTo>
                <a:cubicBezTo>
                  <a:pt x="169755" y="94222"/>
                  <a:pt x="180612" y="105086"/>
                  <a:pt x="194004" y="105086"/>
                </a:cubicBezTo>
                <a:lnTo>
                  <a:pt x="258672" y="105086"/>
                </a:lnTo>
                <a:cubicBezTo>
                  <a:pt x="272066" y="105086"/>
                  <a:pt x="282924" y="94222"/>
                  <a:pt x="282924" y="80835"/>
                </a:cubicBezTo>
                <a:cubicBezTo>
                  <a:pt x="282924" y="67448"/>
                  <a:pt x="272066" y="56585"/>
                  <a:pt x="258672" y="56585"/>
                </a:cubicBezTo>
                <a:close/>
                <a:moveTo>
                  <a:pt x="97002" y="48501"/>
                </a:moveTo>
                <a:cubicBezTo>
                  <a:pt x="79145" y="48501"/>
                  <a:pt x="64668" y="62971"/>
                  <a:pt x="64668" y="80835"/>
                </a:cubicBezTo>
                <a:cubicBezTo>
                  <a:pt x="64668" y="98699"/>
                  <a:pt x="79145" y="113169"/>
                  <a:pt x="97002" y="113169"/>
                </a:cubicBezTo>
                <a:cubicBezTo>
                  <a:pt x="114860" y="113169"/>
                  <a:pt x="129336" y="98699"/>
                  <a:pt x="129336" y="80835"/>
                </a:cubicBezTo>
                <a:cubicBezTo>
                  <a:pt x="129336" y="62971"/>
                  <a:pt x="114860" y="48501"/>
                  <a:pt x="97002" y="48501"/>
                </a:cubicBezTo>
                <a:close/>
                <a:moveTo>
                  <a:pt x="64668" y="0"/>
                </a:moveTo>
                <a:lnTo>
                  <a:pt x="517344" y="0"/>
                </a:lnTo>
                <a:cubicBezTo>
                  <a:pt x="553059" y="0"/>
                  <a:pt x="582012" y="28955"/>
                  <a:pt x="582012" y="64668"/>
                </a:cubicBezTo>
                <a:lnTo>
                  <a:pt x="582012" y="265624"/>
                </a:lnTo>
                <a:lnTo>
                  <a:pt x="517344" y="330292"/>
                </a:lnTo>
                <a:lnTo>
                  <a:pt x="517344" y="177837"/>
                </a:lnTo>
                <a:cubicBezTo>
                  <a:pt x="517344" y="168912"/>
                  <a:pt x="510107" y="161670"/>
                  <a:pt x="501177" y="161670"/>
                </a:cubicBezTo>
                <a:lnTo>
                  <a:pt x="80835" y="161670"/>
                </a:lnTo>
                <a:cubicBezTo>
                  <a:pt x="71906" y="161670"/>
                  <a:pt x="64668" y="168912"/>
                  <a:pt x="64668" y="177837"/>
                </a:cubicBezTo>
                <a:lnTo>
                  <a:pt x="64668" y="452676"/>
                </a:lnTo>
                <a:cubicBezTo>
                  <a:pt x="64668" y="461600"/>
                  <a:pt x="71906" y="468843"/>
                  <a:pt x="80835" y="468843"/>
                </a:cubicBezTo>
                <a:lnTo>
                  <a:pt x="378793" y="468843"/>
                </a:lnTo>
                <a:lnTo>
                  <a:pt x="364081" y="483392"/>
                </a:lnTo>
                <a:lnTo>
                  <a:pt x="341933" y="505542"/>
                </a:lnTo>
                <a:cubicBezTo>
                  <a:pt x="334519" y="513140"/>
                  <a:pt x="329804" y="522970"/>
                  <a:pt x="328514" y="533511"/>
                </a:cubicBezTo>
                <a:lnTo>
                  <a:pt x="64668" y="533511"/>
                </a:lnTo>
                <a:cubicBezTo>
                  <a:pt x="28953" y="533511"/>
                  <a:pt x="0" y="504556"/>
                  <a:pt x="0" y="468843"/>
                </a:cubicBezTo>
                <a:lnTo>
                  <a:pt x="0" y="64668"/>
                </a:lnTo>
                <a:cubicBezTo>
                  <a:pt x="0" y="28955"/>
                  <a:pt x="28953" y="0"/>
                  <a:pt x="64668" y="0"/>
                </a:cubicBezTo>
                <a:close/>
              </a:path>
            </a:pathLst>
          </a:custGeom>
          <a:solidFill>
            <a:schemeClr val="accent1"/>
          </a:solidFill>
          <a:ln w="6350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srgbClr val="5B9BD5"/>
              </a:solidFill>
              <a:effectLst/>
              <a:uLnTx/>
              <a:uFillTx/>
              <a:latin typeface="方正兰亭纤黑_GBK"/>
              <a:ea typeface="方正兰亭纤黑_GBK"/>
              <a:cs typeface="+mn-cs"/>
            </a:endParaRPr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id="{A832AE15-E3FD-F969-EA64-5243B680CCE1}"/>
              </a:ext>
            </a:extLst>
          </p:cNvPr>
          <p:cNvSpPr txBox="1"/>
          <p:nvPr/>
        </p:nvSpPr>
        <p:spPr>
          <a:xfrm>
            <a:off x="1178147" y="3978960"/>
            <a:ext cx="633404" cy="486621"/>
          </a:xfrm>
          <a:prstGeom prst="rect">
            <a:avLst/>
          </a:prstGeom>
          <a:noFill/>
          <a:effectLst/>
        </p:spPr>
        <p:txBody>
          <a:bodyPr wrap="none" lIns="85039" tIns="42520" rIns="85039" bIns="42520" rtlCol="0">
            <a:spAutoFit/>
          </a:bodyPr>
          <a:lstStyle/>
          <a:p>
            <a:r>
              <a:rPr lang="en-US" sz="2604" dirty="0">
                <a:solidFill>
                  <a:schemeClr val="accent1"/>
                </a:solidFill>
                <a:latin typeface="+mj-ea"/>
                <a:ea typeface="+mj-ea"/>
              </a:rPr>
              <a:t>01</a:t>
            </a:r>
          </a:p>
        </p:txBody>
      </p:sp>
      <p:sp>
        <p:nvSpPr>
          <p:cNvPr id="18" name="矩形: 圆角 17">
            <a:extLst>
              <a:ext uri="{FF2B5EF4-FFF2-40B4-BE49-F238E27FC236}">
                <a16:creationId xmlns:a16="http://schemas.microsoft.com/office/drawing/2014/main" id="{88BA0BD5-B9AF-A60B-C1FB-41D37620603F}"/>
              </a:ext>
            </a:extLst>
          </p:cNvPr>
          <p:cNvSpPr/>
          <p:nvPr>
            <p:custDataLst>
              <p:tags r:id="rId4"/>
            </p:custDataLst>
          </p:nvPr>
        </p:nvSpPr>
        <p:spPr>
          <a:xfrm>
            <a:off x="3730924" y="3731072"/>
            <a:ext cx="2092460" cy="2245400"/>
          </a:xfrm>
          <a:prstGeom prst="roundRect">
            <a:avLst>
              <a:gd name="adj" fmla="val 9473"/>
            </a:avLst>
          </a:prstGeom>
          <a:solidFill>
            <a:schemeClr val="bg1"/>
          </a:solidFill>
          <a:ln>
            <a:noFill/>
          </a:ln>
          <a:effectLst>
            <a:outerShdw blurRad="236220" dist="118110" dir="5400000" algn="ctr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5039" tIns="42520" rIns="85039" bIns="42520" rtlCol="0" anchor="ctr"/>
          <a:lstStyle/>
          <a:p>
            <a:pPr algn="ctr"/>
            <a:endParaRPr lang="en-US" sz="1674"/>
          </a:p>
        </p:txBody>
      </p:sp>
      <p:sp>
        <p:nvSpPr>
          <p:cNvPr id="19" name="矩形: 圆角 18">
            <a:extLst>
              <a:ext uri="{FF2B5EF4-FFF2-40B4-BE49-F238E27FC236}">
                <a16:creationId xmlns:a16="http://schemas.microsoft.com/office/drawing/2014/main" id="{BC0461CE-A4C3-BE15-FDAE-B6FE7FE3C76A}"/>
              </a:ext>
            </a:extLst>
          </p:cNvPr>
          <p:cNvSpPr/>
          <p:nvPr>
            <p:custDataLst>
              <p:tags r:id="rId5"/>
            </p:custDataLst>
          </p:nvPr>
        </p:nvSpPr>
        <p:spPr>
          <a:xfrm>
            <a:off x="6387747" y="3731072"/>
            <a:ext cx="2092460" cy="2245400"/>
          </a:xfrm>
          <a:prstGeom prst="roundRect">
            <a:avLst>
              <a:gd name="adj" fmla="val 9473"/>
            </a:avLst>
          </a:prstGeom>
          <a:solidFill>
            <a:schemeClr val="accent1"/>
          </a:solidFill>
          <a:ln>
            <a:noFill/>
          </a:ln>
          <a:effectLst>
            <a:outerShdw blurRad="236220" dist="118110" dir="5400000" algn="ctr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5039" tIns="42520" rIns="85039" bIns="42520" rtlCol="0" anchor="ctr"/>
          <a:lstStyle/>
          <a:p>
            <a:pPr algn="ctr"/>
            <a:endParaRPr lang="en-US" sz="1674">
              <a:solidFill>
                <a:schemeClr val="bg1"/>
              </a:solidFill>
            </a:endParaRPr>
          </a:p>
        </p:txBody>
      </p:sp>
      <p:sp>
        <p:nvSpPr>
          <p:cNvPr id="20" name="矩形: 圆角 19">
            <a:extLst>
              <a:ext uri="{FF2B5EF4-FFF2-40B4-BE49-F238E27FC236}">
                <a16:creationId xmlns:a16="http://schemas.microsoft.com/office/drawing/2014/main" id="{F1D8D44D-6C85-1189-41C9-93B4977A93D1}"/>
              </a:ext>
            </a:extLst>
          </p:cNvPr>
          <p:cNvSpPr/>
          <p:nvPr>
            <p:custDataLst>
              <p:tags r:id="rId6"/>
            </p:custDataLst>
          </p:nvPr>
        </p:nvSpPr>
        <p:spPr>
          <a:xfrm>
            <a:off x="9044569" y="3731072"/>
            <a:ext cx="2092460" cy="2245400"/>
          </a:xfrm>
          <a:prstGeom prst="roundRect">
            <a:avLst>
              <a:gd name="adj" fmla="val 9473"/>
            </a:avLst>
          </a:prstGeom>
          <a:solidFill>
            <a:schemeClr val="bg1"/>
          </a:solidFill>
          <a:ln>
            <a:noFill/>
          </a:ln>
          <a:effectLst>
            <a:outerShdw blurRad="236220" dist="118110" dir="5400000" algn="ctr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5039" tIns="42520" rIns="85039" bIns="42520" rtlCol="0" anchor="ctr"/>
          <a:lstStyle/>
          <a:p>
            <a:pPr algn="ctr"/>
            <a:endParaRPr lang="en-US" sz="1674"/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id="{976AE0B8-B933-23E7-E698-09C77382A72D}"/>
              </a:ext>
            </a:extLst>
          </p:cNvPr>
          <p:cNvSpPr txBox="1"/>
          <p:nvPr/>
        </p:nvSpPr>
        <p:spPr>
          <a:xfrm>
            <a:off x="1199800" y="4951212"/>
            <a:ext cx="1810100" cy="909942"/>
          </a:xfrm>
          <a:prstGeom prst="rect">
            <a:avLst/>
          </a:prstGeom>
          <a:noFill/>
          <a:effectLst/>
        </p:spPr>
        <p:txBody>
          <a:bodyPr wrap="square" lIns="85039" tIns="42520" rIns="85039" bIns="4252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400" dirty="0">
                <a:latin typeface="+mn-ea"/>
              </a:rPr>
              <a:t>单击此处输入你的正文，文字是您思想的提炼，单击此处</a:t>
            </a:r>
            <a:endParaRPr lang="en-US" sz="1400" dirty="0">
              <a:latin typeface="+mn-ea"/>
            </a:endParaRPr>
          </a:p>
        </p:txBody>
      </p:sp>
      <p:sp>
        <p:nvSpPr>
          <p:cNvPr id="22" name="矩形: 圆角 21">
            <a:extLst>
              <a:ext uri="{FF2B5EF4-FFF2-40B4-BE49-F238E27FC236}">
                <a16:creationId xmlns:a16="http://schemas.microsoft.com/office/drawing/2014/main" id="{862D8435-696F-271A-F325-6A35610002CF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3742397" y="4621238"/>
            <a:ext cx="1005835" cy="92204"/>
          </a:xfrm>
          <a:prstGeom prst="roundRect">
            <a:avLst>
              <a:gd name="adj" fmla="val 10896"/>
            </a:avLst>
          </a:prstGeom>
          <a:ln>
            <a:noFill/>
          </a:ln>
          <a:effectLst>
            <a:outerShdw blurRad="236220" dist="118110" dir="5400000" algn="ctr" rotWithShape="0">
              <a:schemeClr val="accent1">
                <a:lumMod val="7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5039" tIns="42520" rIns="85039" bIns="42520" rtlCol="0" anchor="ctr"/>
          <a:lstStyle/>
          <a:p>
            <a:pPr algn="ctr"/>
            <a:endParaRPr lang="en-US" sz="1674"/>
          </a:p>
        </p:txBody>
      </p:sp>
      <p:sp>
        <p:nvSpPr>
          <p:cNvPr id="23" name="文本框 22">
            <a:extLst>
              <a:ext uri="{FF2B5EF4-FFF2-40B4-BE49-F238E27FC236}">
                <a16:creationId xmlns:a16="http://schemas.microsoft.com/office/drawing/2014/main" id="{61D31A35-363D-46FD-9FF1-5D84416EDA7E}"/>
              </a:ext>
            </a:extLst>
          </p:cNvPr>
          <p:cNvSpPr txBox="1"/>
          <p:nvPr/>
        </p:nvSpPr>
        <p:spPr>
          <a:xfrm>
            <a:off x="4417918" y="4056686"/>
            <a:ext cx="1197661" cy="332092"/>
          </a:xfrm>
          <a:prstGeom prst="rect">
            <a:avLst/>
          </a:prstGeom>
          <a:noFill/>
          <a:effectLst/>
        </p:spPr>
        <p:txBody>
          <a:bodyPr wrap="none" lIns="85039" tIns="42520" rIns="85039" bIns="42520" rtlCol="0">
            <a:spAutoFit/>
          </a:bodyPr>
          <a:lstStyle/>
          <a:p>
            <a:r>
              <a:rPr lang="zh-CN" altLang="en-US" sz="1600" dirty="0">
                <a:gradFill>
                  <a:gsLst>
                    <a:gs pos="100000">
                      <a:schemeClr val="accent2"/>
                    </a:gs>
                    <a:gs pos="30000">
                      <a:schemeClr val="accent1"/>
                    </a:gs>
                  </a:gsLst>
                  <a:lin ang="18900000" scaled="1"/>
                </a:gradFill>
                <a:latin typeface="+mj-ea"/>
                <a:ea typeface="+mj-ea"/>
              </a:rPr>
              <a:t>添加小标题</a:t>
            </a:r>
            <a:endParaRPr lang="en-US" sz="1600" dirty="0">
              <a:gradFill>
                <a:gsLst>
                  <a:gs pos="100000">
                    <a:schemeClr val="accent2"/>
                  </a:gs>
                  <a:gs pos="30000">
                    <a:schemeClr val="accent1"/>
                  </a:gs>
                </a:gsLst>
                <a:lin ang="18900000" scaled="1"/>
              </a:gradFill>
              <a:latin typeface="+mj-ea"/>
              <a:ea typeface="+mj-ea"/>
            </a:endParaRPr>
          </a:p>
        </p:txBody>
      </p:sp>
      <p:sp>
        <p:nvSpPr>
          <p:cNvPr id="24" name="文本框 23">
            <a:extLst>
              <a:ext uri="{FF2B5EF4-FFF2-40B4-BE49-F238E27FC236}">
                <a16:creationId xmlns:a16="http://schemas.microsoft.com/office/drawing/2014/main" id="{BE76CC24-8B96-1E1D-1A96-7201A9EDA0CF}"/>
              </a:ext>
            </a:extLst>
          </p:cNvPr>
          <p:cNvSpPr txBox="1"/>
          <p:nvPr/>
        </p:nvSpPr>
        <p:spPr>
          <a:xfrm>
            <a:off x="3836993" y="3978960"/>
            <a:ext cx="633404" cy="486621"/>
          </a:xfrm>
          <a:prstGeom prst="rect">
            <a:avLst/>
          </a:prstGeom>
          <a:noFill/>
          <a:effectLst/>
        </p:spPr>
        <p:txBody>
          <a:bodyPr wrap="none" lIns="85039" tIns="42520" rIns="85039" bIns="42520" rtlCol="0">
            <a:spAutoFit/>
          </a:bodyPr>
          <a:lstStyle/>
          <a:p>
            <a:r>
              <a:rPr lang="en-US" sz="2604" dirty="0">
                <a:solidFill>
                  <a:schemeClr val="accent1"/>
                </a:solidFill>
                <a:latin typeface="+mj-ea"/>
                <a:ea typeface="+mj-ea"/>
              </a:rPr>
              <a:t>02</a:t>
            </a:r>
          </a:p>
        </p:txBody>
      </p:sp>
      <p:sp>
        <p:nvSpPr>
          <p:cNvPr id="25" name="文本框 24">
            <a:extLst>
              <a:ext uri="{FF2B5EF4-FFF2-40B4-BE49-F238E27FC236}">
                <a16:creationId xmlns:a16="http://schemas.microsoft.com/office/drawing/2014/main" id="{4033AE96-CC87-EEDD-8CBF-1135D701536B}"/>
              </a:ext>
            </a:extLst>
          </p:cNvPr>
          <p:cNvSpPr txBox="1"/>
          <p:nvPr/>
        </p:nvSpPr>
        <p:spPr>
          <a:xfrm>
            <a:off x="3876398" y="4951212"/>
            <a:ext cx="1805856" cy="909942"/>
          </a:xfrm>
          <a:prstGeom prst="rect">
            <a:avLst/>
          </a:prstGeom>
          <a:noFill/>
          <a:effectLst/>
        </p:spPr>
        <p:txBody>
          <a:bodyPr wrap="square" lIns="85039" tIns="42520" rIns="85039" bIns="4252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400" dirty="0">
                <a:latin typeface="+mn-ea"/>
              </a:rPr>
              <a:t>单击此处输入你的正文，文字是您思想的提炼，单击此处</a:t>
            </a:r>
            <a:endParaRPr lang="en-US" sz="1400" dirty="0">
              <a:latin typeface="+mn-ea"/>
            </a:endParaRPr>
          </a:p>
        </p:txBody>
      </p:sp>
      <p:sp>
        <p:nvSpPr>
          <p:cNvPr id="26" name="矩形: 圆角 25">
            <a:extLst>
              <a:ext uri="{FF2B5EF4-FFF2-40B4-BE49-F238E27FC236}">
                <a16:creationId xmlns:a16="http://schemas.microsoft.com/office/drawing/2014/main" id="{C3C07A18-3B8B-E56A-2D1E-E07C014544A6}"/>
              </a:ext>
            </a:extLst>
          </p:cNvPr>
          <p:cNvSpPr/>
          <p:nvPr>
            <p:custDataLst>
              <p:tags r:id="rId8"/>
            </p:custDataLst>
          </p:nvPr>
        </p:nvSpPr>
        <p:spPr>
          <a:xfrm>
            <a:off x="6391793" y="4621238"/>
            <a:ext cx="1005835" cy="92204"/>
          </a:xfrm>
          <a:prstGeom prst="roundRect">
            <a:avLst>
              <a:gd name="adj" fmla="val 10896"/>
            </a:avLst>
          </a:prstGeom>
          <a:solidFill>
            <a:schemeClr val="bg1"/>
          </a:solidFill>
          <a:ln>
            <a:noFill/>
          </a:ln>
          <a:effectLst>
            <a:outerShdw blurRad="236220" dist="118110" dir="5400000" algn="ctr" rotWithShape="0">
              <a:schemeClr val="accent1">
                <a:lumMod val="7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5039" tIns="42520" rIns="85039" bIns="42520" rtlCol="0" anchor="ctr"/>
          <a:lstStyle/>
          <a:p>
            <a:pPr algn="ctr"/>
            <a:endParaRPr lang="en-US" sz="1674">
              <a:solidFill>
                <a:schemeClr val="bg1"/>
              </a:solidFill>
            </a:endParaRPr>
          </a:p>
        </p:txBody>
      </p:sp>
      <p:sp>
        <p:nvSpPr>
          <p:cNvPr id="27" name="文本框 26">
            <a:extLst>
              <a:ext uri="{FF2B5EF4-FFF2-40B4-BE49-F238E27FC236}">
                <a16:creationId xmlns:a16="http://schemas.microsoft.com/office/drawing/2014/main" id="{79CCD932-99D9-B90F-EEC3-04FF19E4B530}"/>
              </a:ext>
            </a:extLst>
          </p:cNvPr>
          <p:cNvSpPr txBox="1"/>
          <p:nvPr/>
        </p:nvSpPr>
        <p:spPr>
          <a:xfrm>
            <a:off x="7076763" y="4056686"/>
            <a:ext cx="1197661" cy="332092"/>
          </a:xfrm>
          <a:prstGeom prst="rect">
            <a:avLst/>
          </a:prstGeom>
          <a:noFill/>
          <a:effectLst/>
        </p:spPr>
        <p:txBody>
          <a:bodyPr wrap="none" lIns="85039" tIns="42520" rIns="85039" bIns="42520" rtlCol="0">
            <a:spAutoFit/>
          </a:bodyPr>
          <a:lstStyle/>
          <a:p>
            <a:r>
              <a:rPr lang="zh-CN" altLang="en-US" sz="1600" dirty="0">
                <a:solidFill>
                  <a:schemeClr val="bg1"/>
                </a:solidFill>
                <a:latin typeface="+mj-ea"/>
                <a:ea typeface="+mj-ea"/>
              </a:rPr>
              <a:t>添加小标题</a:t>
            </a:r>
            <a:endParaRPr lang="en-US" sz="1600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28" name="文本框 27">
            <a:extLst>
              <a:ext uri="{FF2B5EF4-FFF2-40B4-BE49-F238E27FC236}">
                <a16:creationId xmlns:a16="http://schemas.microsoft.com/office/drawing/2014/main" id="{582036EB-1A34-B8B2-975E-8183A2D8DF99}"/>
              </a:ext>
            </a:extLst>
          </p:cNvPr>
          <p:cNvSpPr txBox="1"/>
          <p:nvPr/>
        </p:nvSpPr>
        <p:spPr>
          <a:xfrm>
            <a:off x="6495836" y="3978960"/>
            <a:ext cx="633404" cy="486621"/>
          </a:xfrm>
          <a:prstGeom prst="rect">
            <a:avLst/>
          </a:prstGeom>
          <a:noFill/>
          <a:effectLst/>
        </p:spPr>
        <p:txBody>
          <a:bodyPr wrap="none" lIns="85039" tIns="42520" rIns="85039" bIns="42520" rtlCol="0">
            <a:spAutoFit/>
          </a:bodyPr>
          <a:lstStyle/>
          <a:p>
            <a:r>
              <a:rPr lang="en-US" sz="2604" dirty="0">
                <a:solidFill>
                  <a:schemeClr val="bg1"/>
                </a:solidFill>
                <a:latin typeface="+mj-ea"/>
                <a:ea typeface="+mj-ea"/>
              </a:rPr>
              <a:t>03</a:t>
            </a:r>
          </a:p>
        </p:txBody>
      </p:sp>
      <p:sp>
        <p:nvSpPr>
          <p:cNvPr id="29" name="文本框 28">
            <a:extLst>
              <a:ext uri="{FF2B5EF4-FFF2-40B4-BE49-F238E27FC236}">
                <a16:creationId xmlns:a16="http://schemas.microsoft.com/office/drawing/2014/main" id="{C6152F54-7511-478C-5B00-584541B8D4EB}"/>
              </a:ext>
            </a:extLst>
          </p:cNvPr>
          <p:cNvSpPr txBox="1"/>
          <p:nvPr/>
        </p:nvSpPr>
        <p:spPr>
          <a:xfrm>
            <a:off x="6533220" y="4951212"/>
            <a:ext cx="1802157" cy="909942"/>
          </a:xfrm>
          <a:prstGeom prst="rect">
            <a:avLst/>
          </a:prstGeom>
          <a:noFill/>
          <a:effectLst/>
        </p:spPr>
        <p:txBody>
          <a:bodyPr wrap="square" lIns="85039" tIns="42520" rIns="85039" bIns="4252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400" dirty="0">
                <a:solidFill>
                  <a:schemeClr val="bg1"/>
                </a:solidFill>
                <a:latin typeface="+mn-ea"/>
              </a:rPr>
              <a:t>单击此处输入你的正文，文字是您思想的提炼，单击此处</a:t>
            </a:r>
            <a:endParaRPr lang="en-US" sz="14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0" name="矩形: 圆角 29">
            <a:extLst>
              <a:ext uri="{FF2B5EF4-FFF2-40B4-BE49-F238E27FC236}">
                <a16:creationId xmlns:a16="http://schemas.microsoft.com/office/drawing/2014/main" id="{A274BE1D-0AE4-79EB-0685-AA90554C7E01}"/>
              </a:ext>
            </a:extLst>
          </p:cNvPr>
          <p:cNvSpPr/>
          <p:nvPr>
            <p:custDataLst>
              <p:tags r:id="rId9"/>
            </p:custDataLst>
          </p:nvPr>
        </p:nvSpPr>
        <p:spPr>
          <a:xfrm>
            <a:off x="9050638" y="4621238"/>
            <a:ext cx="1005835" cy="92204"/>
          </a:xfrm>
          <a:prstGeom prst="roundRect">
            <a:avLst>
              <a:gd name="adj" fmla="val 10896"/>
            </a:avLst>
          </a:prstGeom>
          <a:ln>
            <a:noFill/>
          </a:ln>
          <a:effectLst>
            <a:outerShdw blurRad="236220" dist="118110" dir="5400000" algn="ctr" rotWithShape="0">
              <a:schemeClr val="accent1">
                <a:lumMod val="7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5039" tIns="42520" rIns="85039" bIns="42520" rtlCol="0" anchor="ctr"/>
          <a:lstStyle/>
          <a:p>
            <a:pPr algn="ctr"/>
            <a:endParaRPr lang="en-US" sz="1674"/>
          </a:p>
        </p:txBody>
      </p:sp>
      <p:sp>
        <p:nvSpPr>
          <p:cNvPr id="31" name="文本框 30">
            <a:extLst>
              <a:ext uri="{FF2B5EF4-FFF2-40B4-BE49-F238E27FC236}">
                <a16:creationId xmlns:a16="http://schemas.microsoft.com/office/drawing/2014/main" id="{FD2276F9-7634-7106-BC41-9095974B03FF}"/>
              </a:ext>
            </a:extLst>
          </p:cNvPr>
          <p:cNvSpPr txBox="1"/>
          <p:nvPr/>
        </p:nvSpPr>
        <p:spPr>
          <a:xfrm>
            <a:off x="9735607" y="4056686"/>
            <a:ext cx="1197661" cy="332092"/>
          </a:xfrm>
          <a:prstGeom prst="rect">
            <a:avLst/>
          </a:prstGeom>
          <a:noFill/>
          <a:effectLst/>
        </p:spPr>
        <p:txBody>
          <a:bodyPr wrap="none" lIns="85039" tIns="42520" rIns="85039" bIns="42520" rtlCol="0">
            <a:spAutoFit/>
          </a:bodyPr>
          <a:lstStyle/>
          <a:p>
            <a:r>
              <a:rPr lang="zh-CN" altLang="en-US" sz="1600" dirty="0">
                <a:gradFill>
                  <a:gsLst>
                    <a:gs pos="100000">
                      <a:schemeClr val="accent2"/>
                    </a:gs>
                    <a:gs pos="30000">
                      <a:schemeClr val="accent1"/>
                    </a:gs>
                  </a:gsLst>
                  <a:lin ang="18900000" scaled="1"/>
                </a:gradFill>
                <a:latin typeface="+mj-ea"/>
                <a:ea typeface="+mj-ea"/>
              </a:rPr>
              <a:t>添加小标题</a:t>
            </a:r>
            <a:endParaRPr lang="en-US" sz="1600" dirty="0">
              <a:gradFill>
                <a:gsLst>
                  <a:gs pos="100000">
                    <a:schemeClr val="accent2"/>
                  </a:gs>
                  <a:gs pos="30000">
                    <a:schemeClr val="accent1"/>
                  </a:gs>
                </a:gsLst>
                <a:lin ang="18900000" scaled="1"/>
              </a:gradFill>
              <a:latin typeface="+mj-ea"/>
              <a:ea typeface="+mj-ea"/>
            </a:endParaRPr>
          </a:p>
        </p:txBody>
      </p:sp>
      <p:sp>
        <p:nvSpPr>
          <p:cNvPr id="32" name="文本框 31">
            <a:extLst>
              <a:ext uri="{FF2B5EF4-FFF2-40B4-BE49-F238E27FC236}">
                <a16:creationId xmlns:a16="http://schemas.microsoft.com/office/drawing/2014/main" id="{C48F6DD6-5B58-483E-C10E-33B2657218A9}"/>
              </a:ext>
            </a:extLst>
          </p:cNvPr>
          <p:cNvSpPr txBox="1"/>
          <p:nvPr/>
        </p:nvSpPr>
        <p:spPr>
          <a:xfrm>
            <a:off x="9154682" y="3978960"/>
            <a:ext cx="633404" cy="486621"/>
          </a:xfrm>
          <a:prstGeom prst="rect">
            <a:avLst/>
          </a:prstGeom>
          <a:noFill/>
          <a:effectLst/>
        </p:spPr>
        <p:txBody>
          <a:bodyPr wrap="none" lIns="85039" tIns="42520" rIns="85039" bIns="42520" rtlCol="0">
            <a:spAutoFit/>
          </a:bodyPr>
          <a:lstStyle/>
          <a:p>
            <a:r>
              <a:rPr lang="en-US" sz="2604" dirty="0">
                <a:solidFill>
                  <a:schemeClr val="accent1"/>
                </a:solidFill>
                <a:latin typeface="+mj-ea"/>
                <a:ea typeface="+mj-ea"/>
              </a:rPr>
              <a:t>04</a:t>
            </a:r>
          </a:p>
        </p:txBody>
      </p:sp>
      <p:sp>
        <p:nvSpPr>
          <p:cNvPr id="33" name="文本框 32">
            <a:extLst>
              <a:ext uri="{FF2B5EF4-FFF2-40B4-BE49-F238E27FC236}">
                <a16:creationId xmlns:a16="http://schemas.microsoft.com/office/drawing/2014/main" id="{03FB00AF-A0FE-5798-342D-458A3AE5F2DD}"/>
              </a:ext>
            </a:extLst>
          </p:cNvPr>
          <p:cNvSpPr txBox="1"/>
          <p:nvPr/>
        </p:nvSpPr>
        <p:spPr>
          <a:xfrm>
            <a:off x="9190042" y="4951212"/>
            <a:ext cx="1802157" cy="909942"/>
          </a:xfrm>
          <a:prstGeom prst="rect">
            <a:avLst/>
          </a:prstGeom>
          <a:noFill/>
          <a:effectLst/>
        </p:spPr>
        <p:txBody>
          <a:bodyPr wrap="square" lIns="85039" tIns="42520" rIns="85039" bIns="4252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400" dirty="0">
                <a:latin typeface="+mn-ea"/>
              </a:rPr>
              <a:t>单击此处输入你的正文，文字是您思想的提炼，单击此处</a:t>
            </a:r>
            <a:endParaRPr lang="en-US" sz="1400" dirty="0">
              <a:latin typeface="+mn-ea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858278857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955794;#955799;#955804;#955815;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DJUSTMENTS" val="0.8506087"/>
  <p:tag name="SHADOWSIZE" val="100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DJUSTMENTS" val="17.22414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DJUSTMENTS" val="15.3117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DJUSTMENTS" val="23.37607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DOWSIZE" val="103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DOWSIZE" val="103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DOWSIZE" val="103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DOWSIZE" val="103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955798;#955797;#955804;#955807;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DJUSTMENTS" val="11.37563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955845;#955834;#955799;#955804;#955836;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DJUSTMENTS" val="10.11227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DJUSTMENTS" val="8.482203"/>
  <p:tag name="SHADOWSIZE" val="100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DJUSTMENTS" val="5.702424"/>
  <p:tag name="SHADOWSIZE" val="100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DJUSTMENTS" val="5.702424"/>
  <p:tag name="SHADOWSIZE" val="100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DJUSTMENTS" val="5.702424"/>
  <p:tag name="SHADOWSIZE" val="100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DJUSTMENTS" val="5.702424"/>
  <p:tag name="SHADOWSIZE" val="100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DOWSIZE" val="100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DOWSIZE" val="100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DJUSTMENTS" val="7.110785"/>
  <p:tag name="SHADOWSIZE" val="100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DOWSIZE" val="100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DJUSTMENTS" val="29.52758"/>
  <p:tag name="SHADOWSIZE" val="100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DJUSTMENTS" val="7.110785"/>
  <p:tag name="SHADOWSIZE" val="100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DOWSIZE" val="100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DJUSTMENTS" val="5.976681"/>
  <p:tag name="SHADOWSIZE" val="100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DJUSTMENTS" val="5.976681"/>
  <p:tag name="SHADOWSIZE" val="100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DOWSIZE" val="100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DJUSTMENTS" val="5.976681"/>
  <p:tag name="SHADOWSIZE" val="100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DOWSIZE" val="100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DJUSTMENTS" val="5.976681"/>
  <p:tag name="SHADOWSIZE" val="100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DOWSIZE" val="100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DJUSTMENTS" val="5.976681"/>
  <p:tag name="SHADOWSIZE" val="100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DJUSTMENTS" val="0.8506087"/>
  <p:tag name="SHADOWSIZE" val="100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DJUSTMENTS" val="5.976681"/>
  <p:tag name="SHADOWSIZE" val="100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DJUSTMENTS" val="5.976681"/>
  <p:tag name="SHADOWSIZE" val="100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DJUSTMENTS" val="5.976681"/>
  <p:tag name="SHADOWSIZE" val="100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DJUSTMENTS" val="7.110785"/>
  <p:tag name="SHADOWSIZE" val="100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DJUSTMENTS" val="7.110785"/>
  <p:tag name="SHADOWSIZE" val="100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DJUSTMENTS" val="7.110785"/>
  <p:tag name="SHADOWSIZE" val="100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DJUSTMENTS" val="7.110785"/>
  <p:tag name="SHADOWSIZE" val="100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955841;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DOWSIZE" val="100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DJUSTMENTS" val="29.52758"/>
  <p:tag name="SHADOWSIZE" val="100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DJUSTMENTS" val="29.52758"/>
  <p:tag name="SHADOWSIZE" val="100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DJUSTMENTS" val="29.52758"/>
  <p:tag name="SHADOWSIZE" val="100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DJUSTMENTS" val="0.8506087"/>
  <p:tag name="SHADOWSIZE" val="100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DJUSTMENTS" val="0.8506087"/>
  <p:tag name="SHADOWSIZE" val="100"/>
</p:tagLst>
</file>

<file path=ppt/theme/theme1.xml><?xml version="1.0" encoding="utf-8"?>
<a:theme xmlns:a="http://schemas.openxmlformats.org/drawingml/2006/main" name="Office 主题​​">
  <a:themeElements>
    <a:clrScheme name="蓝紫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3707A9"/>
      </a:accent1>
      <a:accent2>
        <a:srgbClr val="2C47D5"/>
      </a:accent2>
      <a:accent3>
        <a:srgbClr val="8132D1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自定义 1">
      <a:majorFont>
        <a:latin typeface="微软雅黑 Bold"/>
        <a:ea typeface="微软雅黑 Bold"/>
        <a:cs typeface=""/>
      </a:majorFont>
      <a:minorFont>
        <a:latin typeface="微软雅黑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1022</TotalTime>
  <Words>1352</Words>
  <Application>Microsoft Office PowerPoint</Application>
  <PresentationFormat>宽屏</PresentationFormat>
  <Paragraphs>267</Paragraphs>
  <Slides>23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7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23</vt:i4>
      </vt:variant>
    </vt:vector>
  </HeadingPairs>
  <TitlesOfParts>
    <vt:vector size="31" baseType="lpstr">
      <vt:lpstr>MiSans Bold</vt:lpstr>
      <vt:lpstr>OPPOSans R</vt:lpstr>
      <vt:lpstr>方正兰亭纤黑_GBK</vt:lpstr>
      <vt:lpstr>微软雅黑</vt:lpstr>
      <vt:lpstr>微软雅黑 Bold</vt:lpstr>
      <vt:lpstr>Arial</vt:lpstr>
      <vt:lpstr>Open Sans</vt:lpstr>
      <vt:lpstr>Office 主题​​</vt:lpstr>
      <vt:lpstr>PowerPoint 演示文稿</vt:lpstr>
      <vt:lpstr>PowerPoint 演示文稿</vt:lpstr>
      <vt:lpstr>PowerPoint 演示文稿</vt:lpstr>
      <vt:lpstr>PowerPoint 演示文稿</vt:lpstr>
      <vt:lpstr>整体营销方案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韦 咏姿</dc:creator>
  <cp:lastModifiedBy>超 朱</cp:lastModifiedBy>
  <cp:revision>24</cp:revision>
  <dcterms:created xsi:type="dcterms:W3CDTF">2023-01-08T05:58:04Z</dcterms:created>
  <dcterms:modified xsi:type="dcterms:W3CDTF">2023-06-28T02:50:44Z</dcterms:modified>
</cp:coreProperties>
</file>